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slideLayouts/slideLayout4.xml" ContentType="application/vnd.openxmlformats-officedocument.presentationml.slideLayout+xml"/>
  <Override PartName="/ppt/theme/theme3.xml" ContentType="application/vnd.openxmlformats-officedocument.theme+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4.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slideLayouts/slideLayout8.xml" ContentType="application/vnd.openxmlformats-officedocument.presentationml.slideLayout+xml"/>
  <Override PartName="/ppt/theme/theme5.xml" ContentType="application/vnd.openxmlformats-officedocument.theme+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6.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7.xml" ContentType="application/vnd.openxmlformats-officedocument.theme+xml"/>
  <Override PartName="/ppt/slideLayouts/slideLayout13.xml" ContentType="application/vnd.openxmlformats-officedocument.presentationml.slideLayout+xml"/>
  <Override PartName="/ppt/theme/theme8.xml" ContentType="application/vnd.openxmlformats-officedocument.theme+xml"/>
  <Override PartName="/ppt/tags/tag4.xml" ContentType="application/vnd.openxmlformats-officedocument.presentationml.tags+xml"/>
  <Override PartName="/ppt/tags/tag5.xml" ContentType="application/vnd.openxmlformats-officedocument.presentationml.tags+xml"/>
  <Override PartName="/ppt/slideLayouts/slideLayout14.xml" ContentType="application/vnd.openxmlformats-officedocument.presentationml.slideLayout+xml"/>
  <Override PartName="/ppt/theme/theme9.xml" ContentType="application/vnd.openxmlformats-officedocument.theme+xml"/>
  <Override PartName="/ppt/tags/tag6.xml" ContentType="application/vnd.openxmlformats-officedocument.presentationml.tags+xml"/>
  <Override PartName="/ppt/tags/tag7.xml" ContentType="application/vnd.openxmlformats-officedocument.presentationml.tags+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10.xml" ContentType="application/vnd.openxmlformats-officedocument.theme+xml"/>
  <Override PartName="/ppt/tags/tag8.xml" ContentType="application/vnd.openxmlformats-officedocument.presentationml.tags+xml"/>
  <Override PartName="/ppt/tags/tag9.xml" ContentType="application/vnd.openxmlformats-officedocument.presentationml.tags+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11.xml" ContentType="application/vnd.openxmlformats-officedocument.theme+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theme/theme12.xml" ContentType="application/vnd.openxmlformats-officedocument.theme+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theme/theme13.xml" ContentType="application/vnd.openxmlformats-officedocument.theme+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theme/theme14.xml" ContentType="application/vnd.openxmlformats-officedocument.theme+xml"/>
  <Override PartName="/ppt/theme/theme15.xml" ContentType="application/vnd.openxmlformats-officedocument.theme+xml"/>
  <Override PartName="/ppt/tags/tag64.xml" ContentType="application/vnd.openxmlformats-officedocument.presentationml.tags+xml"/>
  <Override PartName="/ppt/notesSlides/notesSlide1.xml" ContentType="application/vnd.openxmlformats-officedocument.presentationml.notesSlide+xml"/>
  <Override PartName="/ppt/tags/tag65.xml" ContentType="application/vnd.openxmlformats-officedocument.presentationml.tags+xml"/>
  <Override PartName="/ppt/notesSlides/notesSlide2.xml" ContentType="application/vnd.openxmlformats-officedocument.presentationml.notesSlide+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notesSlides/notesSlide3.xml" ContentType="application/vnd.openxmlformats-officedocument.presentationml.notesSlide+xml"/>
  <Override PartName="/ppt/tags/tag74.xml" ContentType="application/vnd.openxmlformats-officedocument.presentationml.tags+xml"/>
  <Override PartName="/ppt/notesSlides/notesSlide4.xml" ContentType="application/vnd.openxmlformats-officedocument.presentationml.notesSlide+xml"/>
  <Override PartName="/ppt/tags/tag75.xml" ContentType="application/vnd.openxmlformats-officedocument.presentationml.tags+xml"/>
  <Override PartName="/ppt/notesSlides/notesSlide5.xml" ContentType="application/vnd.openxmlformats-officedocument.presentationml.notesSlide+xml"/>
  <Override PartName="/ppt/tags/tag76.xml" ContentType="application/vnd.openxmlformats-officedocument.presentationml.tags+xml"/>
  <Override PartName="/ppt/notesSlides/notesSlide6.xml" ContentType="application/vnd.openxmlformats-officedocument.presentationml.notesSlide+xml"/>
  <Override PartName="/ppt/tags/tag77.xml" ContentType="application/vnd.openxmlformats-officedocument.presentationml.tags+xml"/>
  <Override PartName="/ppt/notesSlides/notesSlide7.xml" ContentType="application/vnd.openxmlformats-officedocument.presentationml.notesSlide+xml"/>
  <Override PartName="/ppt/tags/tag78.xml" ContentType="application/vnd.openxmlformats-officedocument.presentationml.tags+xml"/>
  <Override PartName="/ppt/notesSlides/notesSlide8.xml" ContentType="application/vnd.openxmlformats-officedocument.presentationml.notesSlide+xml"/>
  <Override PartName="/ppt/tags/tag79.xml" ContentType="application/vnd.openxmlformats-officedocument.presentationml.tags+xml"/>
  <Override PartName="/ppt/notesSlides/notesSlide9.xml" ContentType="application/vnd.openxmlformats-officedocument.presentationml.notesSlide+xml"/>
  <Override PartName="/ppt/tags/tag80.xml" ContentType="application/vnd.openxmlformats-officedocument.presentationml.tags+xml"/>
  <Override PartName="/ppt/notesSlides/notesSlide10.xml" ContentType="application/vnd.openxmlformats-officedocument.presentationml.notesSlide+xml"/>
  <Override PartName="/ppt/tags/tag81.xml" ContentType="application/vnd.openxmlformats-officedocument.presentationml.tags+xml"/>
  <Override PartName="/ppt/notesSlides/notesSlide11.xml" ContentType="application/vnd.openxmlformats-officedocument.presentationml.notesSlide+xml"/>
  <Override PartName="/ppt/tags/tag82.xml" ContentType="application/vnd.openxmlformats-officedocument.presentationml.tags+xml"/>
  <Override PartName="/ppt/notesSlides/notesSlide12.xml" ContentType="application/vnd.openxmlformats-officedocument.presentationml.notesSlide+xml"/>
  <Override PartName="/ppt/tags/tag83.xml" ContentType="application/vnd.openxmlformats-officedocument.presentationml.tags+xml"/>
  <Override PartName="/ppt/notesSlides/notesSlide13.xml" ContentType="application/vnd.openxmlformats-officedocument.presentationml.notesSlide+xml"/>
  <Override PartName="/ppt/tags/tag84.xml" ContentType="application/vnd.openxmlformats-officedocument.presentationml.tags+xml"/>
  <Override PartName="/ppt/notesSlides/notesSlide14.xml" ContentType="application/vnd.openxmlformats-officedocument.presentationml.notesSlide+xml"/>
  <Override PartName="/ppt/tags/tag85.xml" ContentType="application/vnd.openxmlformats-officedocument.presentationml.tags+xml"/>
  <Override PartName="/ppt/notesSlides/notesSlide15.xml" ContentType="application/vnd.openxmlformats-officedocument.presentationml.notesSlide+xml"/>
  <Override PartName="/ppt/tags/tag86.xml" ContentType="application/vnd.openxmlformats-officedocument.presentationml.tags+xml"/>
  <Override PartName="/ppt/notesSlides/notesSlide16.xml" ContentType="application/vnd.openxmlformats-officedocument.presentationml.notesSlide+xml"/>
  <Override PartName="/ppt/tags/tag87.xml" ContentType="application/vnd.openxmlformats-officedocument.presentationml.tags+xml"/>
  <Override PartName="/ppt/notesSlides/notesSlide17.xml" ContentType="application/vnd.openxmlformats-officedocument.presentationml.notesSlide+xml"/>
  <Override PartName="/ppt/tags/tag88.xml" ContentType="application/vnd.openxmlformats-officedocument.presentationml.tags+xml"/>
  <Override PartName="/ppt/notesSlides/notesSlide18.xml" ContentType="application/vnd.openxmlformats-officedocument.presentationml.notesSlide+xml"/>
  <Override PartName="/ppt/tags/tag89.xml" ContentType="application/vnd.openxmlformats-officedocument.presentationml.tags+xml"/>
  <Override PartName="/ppt/notesSlides/notesSlide19.xml" ContentType="application/vnd.openxmlformats-officedocument.presentationml.notesSlide+xml"/>
  <Override PartName="/ppt/tags/tag90.xml" ContentType="application/vnd.openxmlformats-officedocument.presentationml.tags+xml"/>
  <Override PartName="/ppt/notesSlides/notesSlide20.xml" ContentType="application/vnd.openxmlformats-officedocument.presentationml.notesSlide+xml"/>
  <Override PartName="/ppt/tags/tag91.xml" ContentType="application/vnd.openxmlformats-officedocument.presentationml.tags+xml"/>
  <Override PartName="/ppt/notesSlides/notesSlide21.xml" ContentType="application/vnd.openxmlformats-officedocument.presentationml.notesSlide+xml"/>
  <Override PartName="/ppt/tags/tag92.xml" ContentType="application/vnd.openxmlformats-officedocument.presentationml.tags+xml"/>
  <Override PartName="/ppt/notesSlides/notesSlide22.xml" ContentType="application/vnd.openxmlformats-officedocument.presentationml.notesSlide+xml"/>
  <Override PartName="/ppt/tags/tag93.xml" ContentType="application/vnd.openxmlformats-officedocument.presentationml.tags+xml"/>
  <Override PartName="/ppt/notesSlides/notesSlide23.xml" ContentType="application/vnd.openxmlformats-officedocument.presentationml.notesSlide+xml"/>
  <Override PartName="/ppt/tags/tag94.xml" ContentType="application/vnd.openxmlformats-officedocument.presentationml.tags+xml"/>
  <Override PartName="/ppt/notesSlides/notesSlide24.xml" ContentType="application/vnd.openxmlformats-officedocument.presentationml.notesSlide+xml"/>
  <Override PartName="/ppt/tags/tag95.xml" ContentType="application/vnd.openxmlformats-officedocument.presentationml.tags+xml"/>
  <Override PartName="/ppt/notesSlides/notesSlide25.xml" ContentType="application/vnd.openxmlformats-officedocument.presentationml.notesSlide+xml"/>
  <Override PartName="/ppt/tags/tag96.xml" ContentType="application/vnd.openxmlformats-officedocument.presentationml.tags+xml"/>
  <Override PartName="/ppt/notesSlides/notesSlide26.xml" ContentType="application/vnd.openxmlformats-officedocument.presentationml.notesSlide+xml"/>
  <Override PartName="/ppt/tags/tag97.xml" ContentType="application/vnd.openxmlformats-officedocument.presentationml.tags+xml"/>
  <Override PartName="/ppt/notesSlides/notesSlide27.xml" ContentType="application/vnd.openxmlformats-officedocument.presentationml.notesSlide+xml"/>
  <Override PartName="/ppt/tags/tag98.xml" ContentType="application/vnd.openxmlformats-officedocument.presentationml.tags+xml"/>
  <Override PartName="/ppt/notesSlides/notesSlide28.xml" ContentType="application/vnd.openxmlformats-officedocument.presentationml.notesSlide+xml"/>
  <Override PartName="/ppt/tags/tag99.xml" ContentType="application/vnd.openxmlformats-officedocument.presentationml.tags+xml"/>
  <Override PartName="/ppt/notesSlides/notesSlide29.xml" ContentType="application/vnd.openxmlformats-officedocument.presentationml.notesSlide+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notesSlides/notesSlide30.xml" ContentType="application/vnd.openxmlformats-officedocument.presentationml.notesSlide+xml"/>
  <Override PartName="/ppt/tags/tag106.xml" ContentType="application/vnd.openxmlformats-officedocument.presentationml.tags+xml"/>
  <Override PartName="/ppt/notesSlides/notesSlide31.xml" ContentType="application/vnd.openxmlformats-officedocument.presentationml.notesSlide+xml"/>
  <Override PartName="/ppt/tags/tag107.xml" ContentType="application/vnd.openxmlformats-officedocument.presentationml.tags+xml"/>
  <Override PartName="/ppt/notesSlides/notesSlide32.xml" ContentType="application/vnd.openxmlformats-officedocument.presentationml.notesSlide+xml"/>
  <Override PartName="/ppt/tags/tag108.xml" ContentType="application/vnd.openxmlformats-officedocument.presentationml.tags+xml"/>
  <Override PartName="/ppt/notesSlides/notesSlide33.xml" ContentType="application/vnd.openxmlformats-officedocument.presentationml.notesSlide+xml"/>
  <Override PartName="/ppt/tags/tag109.xml" ContentType="application/vnd.openxmlformats-officedocument.presentationml.tags+xml"/>
  <Override PartName="/ppt/notesSlides/notesSlide34.xml" ContentType="application/vnd.openxmlformats-officedocument.presentationml.notesSlide+xml"/>
  <Override PartName="/ppt/tags/tag110.xml" ContentType="application/vnd.openxmlformats-officedocument.presentationml.tags+xml"/>
  <Override PartName="/ppt/notesSlides/notesSlide35.xml" ContentType="application/vnd.openxmlformats-officedocument.presentationml.notesSlide+xml"/>
  <Override PartName="/ppt/tags/tag111.xml" ContentType="application/vnd.openxmlformats-officedocument.presentationml.tags+xml"/>
  <Override PartName="/ppt/notesSlides/notesSlide36.xml" ContentType="application/vnd.openxmlformats-officedocument.presentationml.notesSlide+xml"/>
  <Override PartName="/ppt/tags/tag112.xml" ContentType="application/vnd.openxmlformats-officedocument.presentationml.tags+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revisionInfo.xml" ContentType="application/vnd.ms-powerpoint.revisioninfo+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62" r:id="rId5"/>
    <p:sldMasterId id="2147483667" r:id="rId6"/>
    <p:sldMasterId id="2147483669" r:id="rId7"/>
    <p:sldMasterId id="2147483673" r:id="rId8"/>
    <p:sldMasterId id="2147483675" r:id="rId9"/>
    <p:sldMasterId id="2147483680" r:id="rId10"/>
    <p:sldMasterId id="2147483682" r:id="rId11"/>
    <p:sldMasterId id="2147483684" r:id="rId12"/>
    <p:sldMasterId id="2147483687" r:id="rId13"/>
    <p:sldMasterId id="2147483721" r:id="rId14"/>
    <p:sldMasterId id="2147483736" r:id="rId15"/>
    <p:sldMasterId id="2147483771" r:id="rId16"/>
    <p:sldMasterId id="2147483784" r:id="rId17"/>
  </p:sldMasterIdLst>
  <p:notesMasterIdLst>
    <p:notesMasterId r:id="rId55"/>
  </p:notesMasterIdLst>
  <p:sldIdLst>
    <p:sldId id="257" r:id="rId18"/>
    <p:sldId id="271" r:id="rId19"/>
    <p:sldId id="5189" r:id="rId20"/>
    <p:sldId id="5190" r:id="rId21"/>
    <p:sldId id="276" r:id="rId22"/>
    <p:sldId id="5244" r:id="rId23"/>
    <p:sldId id="5245" r:id="rId24"/>
    <p:sldId id="5246" r:id="rId25"/>
    <p:sldId id="5247" r:id="rId26"/>
    <p:sldId id="5316" r:id="rId27"/>
    <p:sldId id="5317" r:id="rId28"/>
    <p:sldId id="5318" r:id="rId29"/>
    <p:sldId id="5319" r:id="rId30"/>
    <p:sldId id="5320" r:id="rId31"/>
    <p:sldId id="5322" r:id="rId32"/>
    <p:sldId id="5323" r:id="rId33"/>
    <p:sldId id="5256" r:id="rId34"/>
    <p:sldId id="5324" r:id="rId35"/>
    <p:sldId id="5258" r:id="rId36"/>
    <p:sldId id="5260" r:id="rId37"/>
    <p:sldId id="5263" r:id="rId38"/>
    <p:sldId id="5325" r:id="rId39"/>
    <p:sldId id="5264" r:id="rId40"/>
    <p:sldId id="5330" r:id="rId41"/>
    <p:sldId id="5326" r:id="rId42"/>
    <p:sldId id="5266" r:id="rId43"/>
    <p:sldId id="5267" r:id="rId44"/>
    <p:sldId id="5327" r:id="rId45"/>
    <p:sldId id="5269" r:id="rId46"/>
    <p:sldId id="5270" r:id="rId47"/>
    <p:sldId id="5328" r:id="rId48"/>
    <p:sldId id="5272" r:id="rId49"/>
    <p:sldId id="5273" r:id="rId50"/>
    <p:sldId id="5329" r:id="rId51"/>
    <p:sldId id="5275" r:id="rId52"/>
    <p:sldId id="5276" r:id="rId53"/>
    <p:sldId id="5314" r:id="rId54"/>
  </p:sldIdLst>
  <p:sldSz cx="12192000" cy="6858000"/>
  <p:notesSz cx="6858000" cy="9144000"/>
  <p:custDataLst>
    <p:tags r:id="rId56"/>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Lesson 3" id="{84B86F93-8E53-4A9D-BFDE-3B65F4333750}">
          <p14:sldIdLst>
            <p14:sldId id="257"/>
            <p14:sldId id="271"/>
            <p14:sldId id="5189"/>
            <p14:sldId id="5190"/>
          </p14:sldIdLst>
        </p14:section>
        <p14:section name="Variables" id="{D0F9EB70-CA23-44CA-AE14-861F90B073B6}">
          <p14:sldIdLst>
            <p14:sldId id="276"/>
            <p14:sldId id="5244"/>
            <p14:sldId id="5245"/>
            <p14:sldId id="5246"/>
            <p14:sldId id="5247"/>
            <p14:sldId id="5316"/>
            <p14:sldId id="5317"/>
            <p14:sldId id="5318"/>
            <p14:sldId id="5319"/>
            <p14:sldId id="5320"/>
            <p14:sldId id="5322"/>
            <p14:sldId id="5323"/>
            <p14:sldId id="5256"/>
          </p14:sldIdLst>
        </p14:section>
        <p14:section name="Variables Panel" id="{D2EED738-A8FE-4A0F-9C98-E981C924940F}">
          <p14:sldIdLst>
            <p14:sldId id="5324"/>
            <p14:sldId id="5258"/>
            <p14:sldId id="5260"/>
          </p14:sldIdLst>
        </p14:section>
        <p14:section name="Classroom Exercise" id="{E2F9110D-6CB0-4638-B429-005262D52439}">
          <p14:sldIdLst>
            <p14:sldId id="5263"/>
          </p14:sldIdLst>
        </p14:section>
        <p14:section name="Scope of Variables" id="{7559B4E9-BE0A-4828-9FB4-3D7472DE41D3}">
          <p14:sldIdLst>
            <p14:sldId id="5325"/>
            <p14:sldId id="5264"/>
            <p14:sldId id="5330"/>
          </p14:sldIdLst>
        </p14:section>
        <p14:section name="Arguments" id="{8EBCF2C2-BA22-457F-BBBD-34B64112ED1B}">
          <p14:sldIdLst>
            <p14:sldId id="5326"/>
            <p14:sldId id="5266"/>
            <p14:sldId id="5267"/>
          </p14:sldIdLst>
        </p14:section>
        <p14:section name="Arguments Panel" id="{A2BF5AFC-A697-4D99-821D-875E05D3A3A4}">
          <p14:sldIdLst>
            <p14:sldId id="5327"/>
            <p14:sldId id="5269"/>
            <p14:sldId id="5270"/>
          </p14:sldIdLst>
        </p14:section>
        <p14:section name="Argument Directions" id="{BFDF0939-8940-4CF1-97EB-B07DA9AB10BF}">
          <p14:sldIdLst>
            <p14:sldId id="5328"/>
            <p14:sldId id="5272"/>
          </p14:sldIdLst>
        </p14:section>
        <p14:section name="Classroom Exercise" id="{0ABE28A8-D0C3-44E7-869F-67F03C589208}">
          <p14:sldIdLst>
            <p14:sldId id="5273"/>
          </p14:sldIdLst>
        </p14:section>
        <p14:section name="Argument vs Variable" id="{036B9708-89F4-46B9-8996-88EF95C8D6E6}">
          <p14:sldIdLst>
            <p14:sldId id="5329"/>
            <p14:sldId id="5275"/>
          </p14:sldIdLst>
        </p14:section>
        <p14:section name="Practice Exercise" id="{47231338-A08E-4E67-BA9B-4CE5AC6F5C32}">
          <p14:sldIdLst>
            <p14:sldId id="5276"/>
          </p14:sldIdLst>
        </p14:section>
        <p14:section name="Summary" id="{5A35D0BE-CA57-4306-972A-0CF05BACC61F}">
          <p14:sldIdLst>
            <p14:sldId id="5314"/>
          </p14:sldIdLst>
        </p14:section>
      </p14:sectionLst>
    </p:ext>
    <p:ext uri="{EFAFB233-063F-42B5-8137-9DF3F51BA10A}">
      <p15:sldGuideLst xmlns:p15="http://schemas.microsoft.com/office/powerpoint/2012/main" xmlns="">
        <p15:guide id="1" orient="horz" pos="1992" userDrawn="1">
          <p15:clr>
            <a:srgbClr val="A4A3A4"/>
          </p15:clr>
        </p15:guide>
        <p15:guide id="2" pos="792" userDrawn="1">
          <p15:clr>
            <a:srgbClr val="A4A3A4"/>
          </p15:clr>
        </p15:guide>
        <p15:guide id="3" orient="horz" pos="4248"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arshit Srivastava" initials="HS" lastIdx="1" clrIdx="0">
    <p:extLst>
      <p:ext uri="{19B8F6BF-5375-455C-9EA6-DF929625EA0E}">
        <p15:presenceInfo xmlns:p15="http://schemas.microsoft.com/office/powerpoint/2012/main" xmlns="" userId="Harshit Srivastava" providerId="None"/>
      </p:ext>
    </p:extLst>
  </p:cmAuthor>
  <p:cmAuthor id="2" name="Deepak Choudhary" initials="DC" lastIdx="49" clrIdx="1">
    <p:extLst>
      <p:ext uri="{19B8F6BF-5375-455C-9EA6-DF929625EA0E}">
        <p15:presenceInfo xmlns:p15="http://schemas.microsoft.com/office/powerpoint/2012/main" xmlns="" userId="31c833d58d43ec77"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7DE"/>
    <a:srgbClr val="FA4616"/>
    <a:srgbClr val="FFB50E"/>
    <a:srgbClr val="404040"/>
    <a:srgbClr val="58595B"/>
    <a:srgbClr val="E6E6E6"/>
    <a:srgbClr val="BDB9B8"/>
    <a:srgbClr val="222A35"/>
    <a:srgbClr val="7F6000"/>
    <a:srgbClr val="BF9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7B04502-66D7-4893-B031-0A5170E7F985}" v="480" dt="2021-06-29T10:00:20.498"/>
    <p1510:client id="{F4F40A8A-97F7-461A-9F32-3535287DFA9C}" v="242" dt="2021-06-29T05:12:13.54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681" autoAdjust="0"/>
    <p:restoredTop sz="60641" autoAdjust="0"/>
  </p:normalViewPr>
  <p:slideViewPr>
    <p:cSldViewPr snapToGrid="0">
      <p:cViewPr varScale="1">
        <p:scale>
          <a:sx n="69" d="100"/>
          <a:sy n="69" d="100"/>
        </p:scale>
        <p:origin x="-2208" y="-108"/>
      </p:cViewPr>
      <p:guideLst>
        <p:guide orient="horz" pos="1992"/>
        <p:guide orient="horz" pos="4248"/>
        <p:guide pos="792"/>
      </p:guideLst>
    </p:cSldViewPr>
  </p:slideViewPr>
  <p:notesTextViewPr>
    <p:cViewPr>
      <p:scale>
        <a:sx n="1" d="1"/>
        <a:sy n="1" d="1"/>
      </p:scale>
      <p:origin x="0" y="786"/>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 Target="slides/slide1.xml"/><Relationship Id="rId26" Type="http://schemas.openxmlformats.org/officeDocument/2006/relationships/slide" Target="slides/slide9.xml"/><Relationship Id="rId39" Type="http://schemas.openxmlformats.org/officeDocument/2006/relationships/slide" Target="slides/slide22.xml"/><Relationship Id="rId21" Type="http://schemas.openxmlformats.org/officeDocument/2006/relationships/slide" Target="slides/slide4.xml"/><Relationship Id="rId34" Type="http://schemas.openxmlformats.org/officeDocument/2006/relationships/slide" Target="slides/slide17.xml"/><Relationship Id="rId42" Type="http://schemas.openxmlformats.org/officeDocument/2006/relationships/slide" Target="slides/slide25.xml"/><Relationship Id="rId47" Type="http://schemas.openxmlformats.org/officeDocument/2006/relationships/slide" Target="slides/slide30.xml"/><Relationship Id="rId50" Type="http://schemas.openxmlformats.org/officeDocument/2006/relationships/slide" Target="slides/slide33.xml"/><Relationship Id="rId55" Type="http://schemas.openxmlformats.org/officeDocument/2006/relationships/notesMaster" Target="notesMasters/notesMaster1.xml"/><Relationship Id="rId63" Type="http://schemas.microsoft.com/office/2015/10/relationships/revisionInfo" Target="revisionInfo.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Master" Target="slideMasters/slideMaster13.xml"/><Relationship Id="rId20" Type="http://schemas.openxmlformats.org/officeDocument/2006/relationships/slide" Target="slides/slide3.xml"/><Relationship Id="rId29" Type="http://schemas.openxmlformats.org/officeDocument/2006/relationships/slide" Target="slides/slide12.xml"/><Relationship Id="rId41" Type="http://schemas.openxmlformats.org/officeDocument/2006/relationships/slide" Target="slides/slide24.xml"/><Relationship Id="rId54" Type="http://schemas.openxmlformats.org/officeDocument/2006/relationships/slide" Target="slides/slide37.xml"/><Relationship Id="rId62"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7.xml"/><Relationship Id="rId32" Type="http://schemas.openxmlformats.org/officeDocument/2006/relationships/slide" Target="slides/slide15.xml"/><Relationship Id="rId37" Type="http://schemas.openxmlformats.org/officeDocument/2006/relationships/slide" Target="slides/slide20.xml"/><Relationship Id="rId40" Type="http://schemas.openxmlformats.org/officeDocument/2006/relationships/slide" Target="slides/slide23.xml"/><Relationship Id="rId45" Type="http://schemas.openxmlformats.org/officeDocument/2006/relationships/slide" Target="slides/slide28.xml"/><Relationship Id="rId53" Type="http://schemas.openxmlformats.org/officeDocument/2006/relationships/slide" Target="slides/slide36.xml"/><Relationship Id="rId58"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Master" Target="slideMasters/slideMaster12.xml"/><Relationship Id="rId23" Type="http://schemas.openxmlformats.org/officeDocument/2006/relationships/slide" Target="slides/slide6.xml"/><Relationship Id="rId28" Type="http://schemas.openxmlformats.org/officeDocument/2006/relationships/slide" Target="slides/slide11.xml"/><Relationship Id="rId36" Type="http://schemas.openxmlformats.org/officeDocument/2006/relationships/slide" Target="slides/slide19.xml"/><Relationship Id="rId49" Type="http://schemas.openxmlformats.org/officeDocument/2006/relationships/slide" Target="slides/slide32.xml"/><Relationship Id="rId57" Type="http://schemas.openxmlformats.org/officeDocument/2006/relationships/commentAuthors" Target="commentAuthors.xml"/><Relationship Id="rId61" Type="http://schemas.openxmlformats.org/officeDocument/2006/relationships/tableStyles" Target="tableStyles.xml"/><Relationship Id="rId10" Type="http://schemas.openxmlformats.org/officeDocument/2006/relationships/slideMaster" Target="slideMasters/slideMaster7.xml"/><Relationship Id="rId19" Type="http://schemas.openxmlformats.org/officeDocument/2006/relationships/slide" Target="slides/slide2.xml"/><Relationship Id="rId31" Type="http://schemas.openxmlformats.org/officeDocument/2006/relationships/slide" Target="slides/slide14.xml"/><Relationship Id="rId44" Type="http://schemas.openxmlformats.org/officeDocument/2006/relationships/slide" Target="slides/slide27.xml"/><Relationship Id="rId52" Type="http://schemas.openxmlformats.org/officeDocument/2006/relationships/slide" Target="slides/slide35.xml"/><Relationship Id="rId60"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 Target="slides/slide5.xml"/><Relationship Id="rId27" Type="http://schemas.openxmlformats.org/officeDocument/2006/relationships/slide" Target="slides/slide10.xml"/><Relationship Id="rId30" Type="http://schemas.openxmlformats.org/officeDocument/2006/relationships/slide" Target="slides/slide13.xml"/><Relationship Id="rId35" Type="http://schemas.openxmlformats.org/officeDocument/2006/relationships/slide" Target="slides/slide18.xml"/><Relationship Id="rId43" Type="http://schemas.openxmlformats.org/officeDocument/2006/relationships/slide" Target="slides/slide26.xml"/><Relationship Id="rId48" Type="http://schemas.openxmlformats.org/officeDocument/2006/relationships/slide" Target="slides/slide31.xml"/><Relationship Id="rId56" Type="http://schemas.openxmlformats.org/officeDocument/2006/relationships/tags" Target="tags/tag1.xml"/><Relationship Id="rId8" Type="http://schemas.openxmlformats.org/officeDocument/2006/relationships/slideMaster" Target="slideMasters/slideMaster5.xml"/><Relationship Id="rId51" Type="http://schemas.openxmlformats.org/officeDocument/2006/relationships/slide" Target="slides/slide34.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25" Type="http://schemas.openxmlformats.org/officeDocument/2006/relationships/slide" Target="slides/slide8.xml"/><Relationship Id="rId33" Type="http://schemas.openxmlformats.org/officeDocument/2006/relationships/slide" Target="slides/slide16.xml"/><Relationship Id="rId38" Type="http://schemas.openxmlformats.org/officeDocument/2006/relationships/slide" Target="slides/slide21.xml"/><Relationship Id="rId46" Type="http://schemas.openxmlformats.org/officeDocument/2006/relationships/slide" Target="slides/slide29.xml"/><Relationship Id="rId59"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arshit Srivastava" userId="3e32d232-eb1e-417b-ab42-26358b821046" providerId="ADAL" clId="{3E0413DD-6569-479F-B914-425834834B58}"/>
    <pc:docChg chg="undo custSel addSld delSld modSld modSection">
      <pc:chgData name="Harshit Srivastava" userId="3e32d232-eb1e-417b-ab42-26358b821046" providerId="ADAL" clId="{3E0413DD-6569-479F-B914-425834834B58}" dt="2021-05-20T05:21:04.847" v="1215" actId="47"/>
      <pc:docMkLst>
        <pc:docMk/>
      </pc:docMkLst>
      <pc:sldChg chg="modSp modNotesTx">
        <pc:chgData name="Harshit Srivastava" userId="3e32d232-eb1e-417b-ab42-26358b821046" providerId="ADAL" clId="{3E0413DD-6569-479F-B914-425834834B58}" dt="2021-05-19T06:50:14.316" v="4"/>
        <pc:sldMkLst>
          <pc:docMk/>
          <pc:sldMk cId="4077038042" sldId="271"/>
        </pc:sldMkLst>
        <pc:spChg chg="mod">
          <ac:chgData name="Harshit Srivastava" userId="3e32d232-eb1e-417b-ab42-26358b821046" providerId="ADAL" clId="{3E0413DD-6569-479F-B914-425834834B58}" dt="2021-05-19T06:50:02.597" v="3"/>
          <ac:spMkLst>
            <pc:docMk/>
            <pc:sldMk cId="4077038042" sldId="271"/>
            <ac:spMk id="13" creationId="{AD5A03EA-F798-47CD-AFD2-214CDB7FD065}"/>
          </ac:spMkLst>
        </pc:spChg>
        <pc:spChg chg="mod">
          <ac:chgData name="Harshit Srivastava" userId="3e32d232-eb1e-417b-ab42-26358b821046" providerId="ADAL" clId="{3E0413DD-6569-479F-B914-425834834B58}" dt="2021-05-19T06:49:52.618" v="2" actId="20577"/>
          <ac:spMkLst>
            <pc:docMk/>
            <pc:sldMk cId="4077038042" sldId="271"/>
            <ac:spMk id="14" creationId="{443AE612-BF12-4C45-B317-E23CC591E6B6}"/>
          </ac:spMkLst>
        </pc:spChg>
      </pc:sldChg>
      <pc:sldChg chg="modSp mod modAnim modNotesTx">
        <pc:chgData name="Harshit Srivastava" userId="3e32d232-eb1e-417b-ab42-26358b821046" providerId="ADAL" clId="{3E0413DD-6569-479F-B914-425834834B58}" dt="2021-05-20T03:43:06.816" v="1192" actId="1036"/>
        <pc:sldMkLst>
          <pc:docMk/>
          <pc:sldMk cId="1410646516" sldId="276"/>
        </pc:sldMkLst>
        <pc:spChg chg="mod">
          <ac:chgData name="Harshit Srivastava" userId="3e32d232-eb1e-417b-ab42-26358b821046" providerId="ADAL" clId="{3E0413DD-6569-479F-B914-425834834B58}" dt="2021-05-20T03:40:41.322" v="1179" actId="552"/>
          <ac:spMkLst>
            <pc:docMk/>
            <pc:sldMk cId="1410646516" sldId="276"/>
            <ac:spMk id="8" creationId="{01416D81-7FF6-4B72-93E6-139E49160A2E}"/>
          </ac:spMkLst>
        </pc:spChg>
        <pc:spChg chg="mod">
          <ac:chgData name="Harshit Srivastava" userId="3e32d232-eb1e-417b-ab42-26358b821046" providerId="ADAL" clId="{3E0413DD-6569-479F-B914-425834834B58}" dt="2021-05-20T03:43:06.816" v="1192" actId="1036"/>
          <ac:spMkLst>
            <pc:docMk/>
            <pc:sldMk cId="1410646516" sldId="276"/>
            <ac:spMk id="9" creationId="{4577B193-B5BB-4191-B0F1-A8068115EE51}"/>
          </ac:spMkLst>
        </pc:spChg>
      </pc:sldChg>
      <pc:sldChg chg="del">
        <pc:chgData name="Harshit Srivastava" userId="3e32d232-eb1e-417b-ab42-26358b821046" providerId="ADAL" clId="{3E0413DD-6569-479F-B914-425834834B58}" dt="2021-05-19T06:50:16.175" v="5" actId="47"/>
        <pc:sldMkLst>
          <pc:docMk/>
          <pc:sldMk cId="2709351672" sldId="406"/>
        </pc:sldMkLst>
      </pc:sldChg>
      <pc:sldChg chg="del">
        <pc:chgData name="Harshit Srivastava" userId="3e32d232-eb1e-417b-ab42-26358b821046" providerId="ADAL" clId="{3E0413DD-6569-479F-B914-425834834B58}" dt="2021-05-19T11:13:17.355" v="873" actId="47"/>
        <pc:sldMkLst>
          <pc:docMk/>
          <pc:sldMk cId="2735437672" sldId="5011"/>
        </pc:sldMkLst>
      </pc:sldChg>
      <pc:sldChg chg="del">
        <pc:chgData name="Harshit Srivastava" userId="3e32d232-eb1e-417b-ab42-26358b821046" providerId="ADAL" clId="{3E0413DD-6569-479F-B914-425834834B58}" dt="2021-05-19T06:49:38.033" v="0" actId="47"/>
        <pc:sldMkLst>
          <pc:docMk/>
          <pc:sldMk cId="2765240969" sldId="5019"/>
        </pc:sldMkLst>
      </pc:sldChg>
      <pc:sldChg chg="del">
        <pc:chgData name="Harshit Srivastava" userId="3e32d232-eb1e-417b-ab42-26358b821046" providerId="ADAL" clId="{3E0413DD-6569-479F-B914-425834834B58}" dt="2021-05-19T09:34:33.067" v="70" actId="47"/>
        <pc:sldMkLst>
          <pc:docMk/>
          <pc:sldMk cId="95085015" sldId="5032"/>
        </pc:sldMkLst>
      </pc:sldChg>
      <pc:sldChg chg="del">
        <pc:chgData name="Harshit Srivastava" userId="3e32d232-eb1e-417b-ab42-26358b821046" providerId="ADAL" clId="{3E0413DD-6569-479F-B914-425834834B58}" dt="2021-05-19T09:45:08.902" v="104" actId="47"/>
        <pc:sldMkLst>
          <pc:docMk/>
          <pc:sldMk cId="2047617290" sldId="5033"/>
        </pc:sldMkLst>
      </pc:sldChg>
      <pc:sldChg chg="del">
        <pc:chgData name="Harshit Srivastava" userId="3e32d232-eb1e-417b-ab42-26358b821046" providerId="ADAL" clId="{3E0413DD-6569-479F-B914-425834834B58}" dt="2021-05-19T10:02:12.465" v="124" actId="47"/>
        <pc:sldMkLst>
          <pc:docMk/>
          <pc:sldMk cId="1755445245" sldId="5048"/>
        </pc:sldMkLst>
      </pc:sldChg>
      <pc:sldChg chg="del">
        <pc:chgData name="Harshit Srivastava" userId="3e32d232-eb1e-417b-ab42-26358b821046" providerId="ADAL" clId="{3E0413DD-6569-479F-B914-425834834B58}" dt="2021-05-19T10:03:03.972" v="141" actId="47"/>
        <pc:sldMkLst>
          <pc:docMk/>
          <pc:sldMk cId="3203866040" sldId="5055"/>
        </pc:sldMkLst>
      </pc:sldChg>
      <pc:sldChg chg="del">
        <pc:chgData name="Harshit Srivastava" userId="3e32d232-eb1e-417b-ab42-26358b821046" providerId="ADAL" clId="{3E0413DD-6569-479F-B914-425834834B58}" dt="2021-05-19T06:54:42.445" v="16" actId="47"/>
        <pc:sldMkLst>
          <pc:docMk/>
          <pc:sldMk cId="2585975929" sldId="5056"/>
        </pc:sldMkLst>
      </pc:sldChg>
      <pc:sldChg chg="del">
        <pc:chgData name="Harshit Srivastava" userId="3e32d232-eb1e-417b-ab42-26358b821046" providerId="ADAL" clId="{3E0413DD-6569-479F-B914-425834834B58}" dt="2021-05-19T09:40:59.254" v="80" actId="47"/>
        <pc:sldMkLst>
          <pc:docMk/>
          <pc:sldMk cId="2536589889" sldId="5057"/>
        </pc:sldMkLst>
      </pc:sldChg>
      <pc:sldChg chg="del">
        <pc:chgData name="Harshit Srivastava" userId="3e32d232-eb1e-417b-ab42-26358b821046" providerId="ADAL" clId="{3E0413DD-6569-479F-B914-425834834B58}" dt="2021-05-19T10:10:19.121" v="177" actId="47"/>
        <pc:sldMkLst>
          <pc:docMk/>
          <pc:sldMk cId="1113934109" sldId="5078"/>
        </pc:sldMkLst>
      </pc:sldChg>
      <pc:sldChg chg="del">
        <pc:chgData name="Harshit Srivastava" userId="3e32d232-eb1e-417b-ab42-26358b821046" providerId="ADAL" clId="{3E0413DD-6569-479F-B914-425834834B58}" dt="2021-05-19T10:11:01.783" v="207" actId="47"/>
        <pc:sldMkLst>
          <pc:docMk/>
          <pc:sldMk cId="1147587989" sldId="5079"/>
        </pc:sldMkLst>
      </pc:sldChg>
      <pc:sldChg chg="del">
        <pc:chgData name="Harshit Srivastava" userId="3e32d232-eb1e-417b-ab42-26358b821046" providerId="ADAL" clId="{3E0413DD-6569-479F-B914-425834834B58}" dt="2021-05-19T10:11:39.247" v="227" actId="47"/>
        <pc:sldMkLst>
          <pc:docMk/>
          <pc:sldMk cId="3447985179" sldId="5080"/>
        </pc:sldMkLst>
      </pc:sldChg>
      <pc:sldChg chg="del">
        <pc:chgData name="Harshit Srivastava" userId="3e32d232-eb1e-417b-ab42-26358b821046" providerId="ADAL" clId="{3E0413DD-6569-479F-B914-425834834B58}" dt="2021-05-19T10:12:21.193" v="244" actId="47"/>
        <pc:sldMkLst>
          <pc:docMk/>
          <pc:sldMk cId="2584376926" sldId="5081"/>
        </pc:sldMkLst>
      </pc:sldChg>
      <pc:sldChg chg="del">
        <pc:chgData name="Harshit Srivastava" userId="3e32d232-eb1e-417b-ab42-26358b821046" providerId="ADAL" clId="{3E0413DD-6569-479F-B914-425834834B58}" dt="2021-05-19T10:12:55.764" v="261" actId="47"/>
        <pc:sldMkLst>
          <pc:docMk/>
          <pc:sldMk cId="731074409" sldId="5082"/>
        </pc:sldMkLst>
      </pc:sldChg>
      <pc:sldChg chg="del">
        <pc:chgData name="Harshit Srivastava" userId="3e32d232-eb1e-417b-ab42-26358b821046" providerId="ADAL" clId="{3E0413DD-6569-479F-B914-425834834B58}" dt="2021-05-19T10:22:52.339" v="292" actId="47"/>
        <pc:sldMkLst>
          <pc:docMk/>
          <pc:sldMk cId="762194741" sldId="5083"/>
        </pc:sldMkLst>
      </pc:sldChg>
      <pc:sldChg chg="del">
        <pc:chgData name="Harshit Srivastava" userId="3e32d232-eb1e-417b-ab42-26358b821046" providerId="ADAL" clId="{3E0413DD-6569-479F-B914-425834834B58}" dt="2021-05-19T10:24:09.889" v="319" actId="47"/>
        <pc:sldMkLst>
          <pc:docMk/>
          <pc:sldMk cId="2001309824" sldId="5084"/>
        </pc:sldMkLst>
      </pc:sldChg>
      <pc:sldChg chg="del">
        <pc:chgData name="Harshit Srivastava" userId="3e32d232-eb1e-417b-ab42-26358b821046" providerId="ADAL" clId="{3E0413DD-6569-479F-B914-425834834B58}" dt="2021-05-19T10:25:02.522" v="355" actId="47"/>
        <pc:sldMkLst>
          <pc:docMk/>
          <pc:sldMk cId="3161338280" sldId="5085"/>
        </pc:sldMkLst>
      </pc:sldChg>
      <pc:sldChg chg="del">
        <pc:chgData name="Harshit Srivastava" userId="3e32d232-eb1e-417b-ab42-26358b821046" providerId="ADAL" clId="{3E0413DD-6569-479F-B914-425834834B58}" dt="2021-05-19T10:25:47.651" v="374" actId="47"/>
        <pc:sldMkLst>
          <pc:docMk/>
          <pc:sldMk cId="3524326580" sldId="5086"/>
        </pc:sldMkLst>
      </pc:sldChg>
      <pc:sldChg chg="del">
        <pc:chgData name="Harshit Srivastava" userId="3e32d232-eb1e-417b-ab42-26358b821046" providerId="ADAL" clId="{3E0413DD-6569-479F-B914-425834834B58}" dt="2021-05-19T10:26:55.066" v="389" actId="47"/>
        <pc:sldMkLst>
          <pc:docMk/>
          <pc:sldMk cId="3982075592" sldId="5087"/>
        </pc:sldMkLst>
      </pc:sldChg>
      <pc:sldChg chg="del">
        <pc:chgData name="Harshit Srivastava" userId="3e32d232-eb1e-417b-ab42-26358b821046" providerId="ADAL" clId="{3E0413DD-6569-479F-B914-425834834B58}" dt="2021-05-19T10:32:40.019" v="395" actId="47"/>
        <pc:sldMkLst>
          <pc:docMk/>
          <pc:sldMk cId="2012917417" sldId="5089"/>
        </pc:sldMkLst>
      </pc:sldChg>
      <pc:sldChg chg="del">
        <pc:chgData name="Harshit Srivastava" userId="3e32d232-eb1e-417b-ab42-26358b821046" providerId="ADAL" clId="{3E0413DD-6569-479F-B914-425834834B58}" dt="2021-05-19T10:34:07.213" v="408" actId="47"/>
        <pc:sldMkLst>
          <pc:docMk/>
          <pc:sldMk cId="2448488336" sldId="5090"/>
        </pc:sldMkLst>
      </pc:sldChg>
      <pc:sldChg chg="del">
        <pc:chgData name="Harshit Srivastava" userId="3e32d232-eb1e-417b-ab42-26358b821046" providerId="ADAL" clId="{3E0413DD-6569-479F-B914-425834834B58}" dt="2021-05-19T10:35:01.699" v="435" actId="47"/>
        <pc:sldMkLst>
          <pc:docMk/>
          <pc:sldMk cId="1769238725" sldId="5091"/>
        </pc:sldMkLst>
      </pc:sldChg>
      <pc:sldChg chg="del">
        <pc:chgData name="Harshit Srivastava" userId="3e32d232-eb1e-417b-ab42-26358b821046" providerId="ADAL" clId="{3E0413DD-6569-479F-B914-425834834B58}" dt="2021-05-19T10:39:07.361" v="553" actId="47"/>
        <pc:sldMkLst>
          <pc:docMk/>
          <pc:sldMk cId="3350972863" sldId="5092"/>
        </pc:sldMkLst>
      </pc:sldChg>
      <pc:sldChg chg="del">
        <pc:chgData name="Harshit Srivastava" userId="3e32d232-eb1e-417b-ab42-26358b821046" providerId="ADAL" clId="{3E0413DD-6569-479F-B914-425834834B58}" dt="2021-05-19T11:11:21.386" v="851" actId="47"/>
        <pc:sldMkLst>
          <pc:docMk/>
          <pc:sldMk cId="838650028" sldId="5093"/>
        </pc:sldMkLst>
      </pc:sldChg>
      <pc:sldChg chg="del">
        <pc:chgData name="Harshit Srivastava" userId="3e32d232-eb1e-417b-ab42-26358b821046" providerId="ADAL" clId="{3E0413DD-6569-479F-B914-425834834B58}" dt="2021-05-19T10:37:02.610" v="449" actId="47"/>
        <pc:sldMkLst>
          <pc:docMk/>
          <pc:sldMk cId="1996654627" sldId="5094"/>
        </pc:sldMkLst>
      </pc:sldChg>
      <pc:sldChg chg="del">
        <pc:chgData name="Harshit Srivastava" userId="3e32d232-eb1e-417b-ab42-26358b821046" providerId="ADAL" clId="{3E0413DD-6569-479F-B914-425834834B58}" dt="2021-05-19T10:40:26.215" v="579" actId="47"/>
        <pc:sldMkLst>
          <pc:docMk/>
          <pc:sldMk cId="3277685706" sldId="5095"/>
        </pc:sldMkLst>
      </pc:sldChg>
      <pc:sldChg chg="del">
        <pc:chgData name="Harshit Srivastava" userId="3e32d232-eb1e-417b-ab42-26358b821046" providerId="ADAL" clId="{3E0413DD-6569-479F-B914-425834834B58}" dt="2021-05-19T10:40:59.824" v="583" actId="47"/>
        <pc:sldMkLst>
          <pc:docMk/>
          <pc:sldMk cId="2151795563" sldId="5096"/>
        </pc:sldMkLst>
      </pc:sldChg>
      <pc:sldChg chg="del">
        <pc:chgData name="Harshit Srivastava" userId="3e32d232-eb1e-417b-ab42-26358b821046" providerId="ADAL" clId="{3E0413DD-6569-479F-B914-425834834B58}" dt="2021-05-19T10:41:52.398" v="634" actId="47"/>
        <pc:sldMkLst>
          <pc:docMk/>
          <pc:sldMk cId="4098652453" sldId="5097"/>
        </pc:sldMkLst>
      </pc:sldChg>
      <pc:sldChg chg="del">
        <pc:chgData name="Harshit Srivastava" userId="3e32d232-eb1e-417b-ab42-26358b821046" providerId="ADAL" clId="{3E0413DD-6569-479F-B914-425834834B58}" dt="2021-05-19T10:49:05.771" v="698" actId="47"/>
        <pc:sldMkLst>
          <pc:docMk/>
          <pc:sldMk cId="4235990528" sldId="5098"/>
        </pc:sldMkLst>
      </pc:sldChg>
      <pc:sldChg chg="del">
        <pc:chgData name="Harshit Srivastava" userId="3e32d232-eb1e-417b-ab42-26358b821046" providerId="ADAL" clId="{3E0413DD-6569-479F-B914-425834834B58}" dt="2021-05-19T10:49:36.312" v="704" actId="47"/>
        <pc:sldMkLst>
          <pc:docMk/>
          <pc:sldMk cId="528823979" sldId="5099"/>
        </pc:sldMkLst>
      </pc:sldChg>
      <pc:sldChg chg="add del">
        <pc:chgData name="Harshit Srivastava" userId="3e32d232-eb1e-417b-ab42-26358b821046" providerId="ADAL" clId="{3E0413DD-6569-479F-B914-425834834B58}" dt="2021-05-19T11:03:33.097" v="747" actId="47"/>
        <pc:sldMkLst>
          <pc:docMk/>
          <pc:sldMk cId="3901922551" sldId="5100"/>
        </pc:sldMkLst>
      </pc:sldChg>
      <pc:sldChg chg="add del">
        <pc:chgData name="Harshit Srivastava" userId="3e32d232-eb1e-417b-ab42-26358b821046" providerId="ADAL" clId="{3E0413DD-6569-479F-B914-425834834B58}" dt="2021-05-19T11:04:31.416" v="763" actId="47"/>
        <pc:sldMkLst>
          <pc:docMk/>
          <pc:sldMk cId="3841453287" sldId="5101"/>
        </pc:sldMkLst>
      </pc:sldChg>
      <pc:sldChg chg="del">
        <pc:chgData name="Harshit Srivastava" userId="3e32d232-eb1e-417b-ab42-26358b821046" providerId="ADAL" clId="{3E0413DD-6569-479F-B914-425834834B58}" dt="2021-05-19T11:05:00.751" v="767" actId="47"/>
        <pc:sldMkLst>
          <pc:docMk/>
          <pc:sldMk cId="728127798" sldId="5102"/>
        </pc:sldMkLst>
      </pc:sldChg>
      <pc:sldChg chg="del">
        <pc:chgData name="Harshit Srivastava" userId="3e32d232-eb1e-417b-ab42-26358b821046" providerId="ADAL" clId="{3E0413DD-6569-479F-B914-425834834B58}" dt="2021-05-19T11:06:19.124" v="796" actId="47"/>
        <pc:sldMkLst>
          <pc:docMk/>
          <pc:sldMk cId="4130668735" sldId="5103"/>
        </pc:sldMkLst>
      </pc:sldChg>
      <pc:sldChg chg="del">
        <pc:chgData name="Harshit Srivastava" userId="3e32d232-eb1e-417b-ab42-26358b821046" providerId="ADAL" clId="{3E0413DD-6569-479F-B914-425834834B58}" dt="2021-05-19T11:07:26.683" v="805" actId="47"/>
        <pc:sldMkLst>
          <pc:docMk/>
          <pc:sldMk cId="3390849962" sldId="5104"/>
        </pc:sldMkLst>
      </pc:sldChg>
      <pc:sldChg chg="del">
        <pc:chgData name="Harshit Srivastava" userId="3e32d232-eb1e-417b-ab42-26358b821046" providerId="ADAL" clId="{3E0413DD-6569-479F-B914-425834834B58}" dt="2021-05-19T11:07:59.379" v="809" actId="47"/>
        <pc:sldMkLst>
          <pc:docMk/>
          <pc:sldMk cId="1102299721" sldId="5105"/>
        </pc:sldMkLst>
      </pc:sldChg>
      <pc:sldChg chg="del">
        <pc:chgData name="Harshit Srivastava" userId="3e32d232-eb1e-417b-ab42-26358b821046" providerId="ADAL" clId="{3E0413DD-6569-479F-B914-425834834B58}" dt="2021-05-19T11:08:54.275" v="821" actId="47"/>
        <pc:sldMkLst>
          <pc:docMk/>
          <pc:sldMk cId="1500565175" sldId="5106"/>
        </pc:sldMkLst>
      </pc:sldChg>
      <pc:sldChg chg="delSp modSp mod modNotesTx">
        <pc:chgData name="Harshit Srivastava" userId="3e32d232-eb1e-417b-ab42-26358b821046" providerId="ADAL" clId="{3E0413DD-6569-479F-B914-425834834B58}" dt="2021-05-19T11:21:35.490" v="885" actId="20577"/>
        <pc:sldMkLst>
          <pc:docMk/>
          <pc:sldMk cId="1622217364" sldId="5189"/>
        </pc:sldMkLst>
        <pc:spChg chg="mod">
          <ac:chgData name="Harshit Srivastava" userId="3e32d232-eb1e-417b-ab42-26358b821046" providerId="ADAL" clId="{3E0413DD-6569-479F-B914-425834834B58}" dt="2021-05-19T06:54:00.089" v="10"/>
          <ac:spMkLst>
            <pc:docMk/>
            <pc:sldMk cId="1622217364" sldId="5189"/>
            <ac:spMk id="32" creationId="{0D55C5CF-2852-4692-8933-0F0F9A1AE034}"/>
          </ac:spMkLst>
        </pc:spChg>
        <pc:spChg chg="mod">
          <ac:chgData name="Harshit Srivastava" userId="3e32d232-eb1e-417b-ab42-26358b821046" providerId="ADAL" clId="{3E0413DD-6569-479F-B914-425834834B58}" dt="2021-05-19T06:54:08.863" v="11"/>
          <ac:spMkLst>
            <pc:docMk/>
            <pc:sldMk cId="1622217364" sldId="5189"/>
            <ac:spMk id="37" creationId="{63F82793-DDAD-4868-B683-6F7C305914A1}"/>
          </ac:spMkLst>
        </pc:spChg>
        <pc:spChg chg="mod">
          <ac:chgData name="Harshit Srivastava" userId="3e32d232-eb1e-417b-ab42-26358b821046" providerId="ADAL" clId="{3E0413DD-6569-479F-B914-425834834B58}" dt="2021-05-19T06:54:17.568" v="12"/>
          <ac:spMkLst>
            <pc:docMk/>
            <pc:sldMk cId="1622217364" sldId="5189"/>
            <ac:spMk id="42" creationId="{37B83015-BA8F-409F-BBA9-EA8E40A34665}"/>
          </ac:spMkLst>
        </pc:spChg>
        <pc:spChg chg="mod">
          <ac:chgData name="Harshit Srivastava" userId="3e32d232-eb1e-417b-ab42-26358b821046" providerId="ADAL" clId="{3E0413DD-6569-479F-B914-425834834B58}" dt="2021-05-19T06:54:25.532" v="13"/>
          <ac:spMkLst>
            <pc:docMk/>
            <pc:sldMk cId="1622217364" sldId="5189"/>
            <ac:spMk id="47" creationId="{62BD449C-3B88-46DA-8D3A-BDDF23E65DD3}"/>
          </ac:spMkLst>
        </pc:spChg>
        <pc:spChg chg="mod">
          <ac:chgData name="Harshit Srivastava" userId="3e32d232-eb1e-417b-ab42-26358b821046" providerId="ADAL" clId="{3E0413DD-6569-479F-B914-425834834B58}" dt="2021-05-19T06:54:36.283" v="14"/>
          <ac:spMkLst>
            <pc:docMk/>
            <pc:sldMk cId="1622217364" sldId="5189"/>
            <ac:spMk id="52" creationId="{1C5A9772-551D-4EC2-8ACB-527E7EC34946}"/>
          </ac:spMkLst>
        </pc:spChg>
        <pc:spChg chg="mod">
          <ac:chgData name="Harshit Srivastava" userId="3e32d232-eb1e-417b-ab42-26358b821046" providerId="ADAL" clId="{3E0413DD-6569-479F-B914-425834834B58}" dt="2021-05-19T11:21:31.296" v="883" actId="20577"/>
          <ac:spMkLst>
            <pc:docMk/>
            <pc:sldMk cId="1622217364" sldId="5189"/>
            <ac:spMk id="99" creationId="{78910559-F028-46C0-89E1-F6BCAB59800E}"/>
          </ac:spMkLst>
        </pc:spChg>
        <pc:spChg chg="mod">
          <ac:chgData name="Harshit Srivastava" userId="3e32d232-eb1e-417b-ab42-26358b821046" providerId="ADAL" clId="{3E0413DD-6569-479F-B914-425834834B58}" dt="2021-05-19T06:50:57.914" v="9"/>
          <ac:spMkLst>
            <pc:docMk/>
            <pc:sldMk cId="1622217364" sldId="5189"/>
            <ac:spMk id="102" creationId="{5DEEEA4A-D5A7-4C3C-BF1D-DFD45B4F3714}"/>
          </ac:spMkLst>
        </pc:spChg>
        <pc:grpChg chg="del">
          <ac:chgData name="Harshit Srivastava" userId="3e32d232-eb1e-417b-ab42-26358b821046" providerId="ADAL" clId="{3E0413DD-6569-479F-B914-425834834B58}" dt="2021-05-19T06:54:38.743" v="15" actId="478"/>
          <ac:grpSpMkLst>
            <pc:docMk/>
            <pc:sldMk cId="1622217364" sldId="5189"/>
            <ac:grpSpMk id="53" creationId="{2A734CBD-8D98-42EA-A553-A15655445E2F}"/>
          </ac:grpSpMkLst>
        </pc:grpChg>
      </pc:sldChg>
      <pc:sldChg chg="addSp delSp modSp mod modNotesTx">
        <pc:chgData name="Harshit Srivastava" userId="3e32d232-eb1e-417b-ab42-26358b821046" providerId="ADAL" clId="{3E0413DD-6569-479F-B914-425834834B58}" dt="2021-05-19T14:57:05.538" v="1020" actId="478"/>
        <pc:sldMkLst>
          <pc:docMk/>
          <pc:sldMk cId="2647047665" sldId="5190"/>
        </pc:sldMkLst>
        <pc:spChg chg="mod">
          <ac:chgData name="Harshit Srivastava" userId="3e32d232-eb1e-417b-ab42-26358b821046" providerId="ADAL" clId="{3E0413DD-6569-479F-B914-425834834B58}" dt="2021-05-19T09:11:04.599" v="63"/>
          <ac:spMkLst>
            <pc:docMk/>
            <pc:sldMk cId="2647047665" sldId="5190"/>
            <ac:spMk id="22" creationId="{1192AEF0-2786-471C-A190-AB537A5D620C}"/>
          </ac:spMkLst>
        </pc:spChg>
        <pc:spChg chg="mod">
          <ac:chgData name="Harshit Srivastava" userId="3e32d232-eb1e-417b-ab42-26358b821046" providerId="ADAL" clId="{3E0413DD-6569-479F-B914-425834834B58}" dt="2021-05-19T09:13:38.288" v="64"/>
          <ac:spMkLst>
            <pc:docMk/>
            <pc:sldMk cId="2647047665" sldId="5190"/>
            <ac:spMk id="30" creationId="{497D8FEC-942D-4728-994D-E028918BCF3C}"/>
          </ac:spMkLst>
        </pc:spChg>
        <pc:spChg chg="mod">
          <ac:chgData name="Harshit Srivastava" userId="3e32d232-eb1e-417b-ab42-26358b821046" providerId="ADAL" clId="{3E0413DD-6569-479F-B914-425834834B58}" dt="2021-05-19T09:13:45.158" v="65"/>
          <ac:spMkLst>
            <pc:docMk/>
            <pc:sldMk cId="2647047665" sldId="5190"/>
            <ac:spMk id="38" creationId="{698D0B38-54B9-41FD-B5CD-50AA3F866B43}"/>
          </ac:spMkLst>
        </pc:spChg>
        <pc:spChg chg="mod">
          <ac:chgData name="Harshit Srivastava" userId="3e32d232-eb1e-417b-ab42-26358b821046" providerId="ADAL" clId="{3E0413DD-6569-479F-B914-425834834B58}" dt="2021-05-19T09:13:53.324" v="66"/>
          <ac:spMkLst>
            <pc:docMk/>
            <pc:sldMk cId="2647047665" sldId="5190"/>
            <ac:spMk id="46" creationId="{463C4B70-DAE3-4F97-859B-D0DFD382522B}"/>
          </ac:spMkLst>
        </pc:spChg>
        <pc:spChg chg="mod">
          <ac:chgData name="Harshit Srivastava" userId="3e32d232-eb1e-417b-ab42-26358b821046" providerId="ADAL" clId="{3E0413DD-6569-479F-B914-425834834B58}" dt="2021-05-19T09:14:25.639" v="69"/>
          <ac:spMkLst>
            <pc:docMk/>
            <pc:sldMk cId="2647047665" sldId="5190"/>
            <ac:spMk id="63" creationId="{D82EC76B-9CDE-49A9-B77C-CD06C19EB6D6}"/>
          </ac:spMkLst>
        </pc:spChg>
        <pc:spChg chg="mod">
          <ac:chgData name="Harshit Srivastava" userId="3e32d232-eb1e-417b-ab42-26358b821046" providerId="ADAL" clId="{3E0413DD-6569-479F-B914-425834834B58}" dt="2021-05-19T09:11:00.186" v="62" actId="1035"/>
          <ac:spMkLst>
            <pc:docMk/>
            <pc:sldMk cId="2647047665" sldId="5190"/>
            <ac:spMk id="64" creationId="{7AFFD1E6-8B12-4C99-A628-12DF064D0F6E}"/>
          </ac:spMkLst>
        </pc:spChg>
        <pc:spChg chg="mod">
          <ac:chgData name="Harshit Srivastava" userId="3e32d232-eb1e-417b-ab42-26358b821046" providerId="ADAL" clId="{3E0413DD-6569-479F-B914-425834834B58}" dt="2021-05-19T09:11:00.186" v="62" actId="1035"/>
          <ac:spMkLst>
            <pc:docMk/>
            <pc:sldMk cId="2647047665" sldId="5190"/>
            <ac:spMk id="65" creationId="{46E861AF-5607-4090-B9B2-53A5584CB64E}"/>
          </ac:spMkLst>
        </pc:spChg>
        <pc:spChg chg="mod">
          <ac:chgData name="Harshit Srivastava" userId="3e32d232-eb1e-417b-ab42-26358b821046" providerId="ADAL" clId="{3E0413DD-6569-479F-B914-425834834B58}" dt="2021-05-19T14:56:25.194" v="1015" actId="207"/>
          <ac:spMkLst>
            <pc:docMk/>
            <pc:sldMk cId="2647047665" sldId="5190"/>
            <ac:spMk id="66" creationId="{E45F3528-3AA2-4344-AA89-E7A06B269AEF}"/>
          </ac:spMkLst>
        </pc:spChg>
        <pc:spChg chg="mod">
          <ac:chgData name="Harshit Srivastava" userId="3e32d232-eb1e-417b-ab42-26358b821046" providerId="ADAL" clId="{3E0413DD-6569-479F-B914-425834834B58}" dt="2021-05-19T14:57:02.420" v="1019" actId="207"/>
          <ac:spMkLst>
            <pc:docMk/>
            <pc:sldMk cId="2647047665" sldId="5190"/>
            <ac:spMk id="67" creationId="{C0ECA2E9-8783-4153-BDFB-506E7D4B9872}"/>
          </ac:spMkLst>
        </pc:spChg>
        <pc:spChg chg="mod">
          <ac:chgData name="Harshit Srivastava" userId="3e32d232-eb1e-417b-ab42-26358b821046" providerId="ADAL" clId="{3E0413DD-6569-479F-B914-425834834B58}" dt="2021-05-19T09:11:00.186" v="62" actId="1035"/>
          <ac:spMkLst>
            <pc:docMk/>
            <pc:sldMk cId="2647047665" sldId="5190"/>
            <ac:spMk id="68" creationId="{D47DC773-EF30-454E-A703-8EF0A650453D}"/>
          </ac:spMkLst>
        </pc:spChg>
        <pc:spChg chg="mod">
          <ac:chgData name="Harshit Srivastava" userId="3e32d232-eb1e-417b-ab42-26358b821046" providerId="ADAL" clId="{3E0413DD-6569-479F-B914-425834834B58}" dt="2021-05-19T09:11:00.186" v="62" actId="1035"/>
          <ac:spMkLst>
            <pc:docMk/>
            <pc:sldMk cId="2647047665" sldId="5190"/>
            <ac:spMk id="69" creationId="{2974A66C-FF36-4003-9FF1-FC9F0D57DBB2}"/>
          </ac:spMkLst>
        </pc:spChg>
        <pc:spChg chg="mod">
          <ac:chgData name="Harshit Srivastava" userId="3e32d232-eb1e-417b-ab42-26358b821046" providerId="ADAL" clId="{3E0413DD-6569-479F-B914-425834834B58}" dt="2021-05-19T09:11:00.186" v="62" actId="1035"/>
          <ac:spMkLst>
            <pc:docMk/>
            <pc:sldMk cId="2647047665" sldId="5190"/>
            <ac:spMk id="70" creationId="{8647E7F6-A66D-4133-A1EB-9DBF7108F332}"/>
          </ac:spMkLst>
        </pc:spChg>
        <pc:spChg chg="mod">
          <ac:chgData name="Harshit Srivastava" userId="3e32d232-eb1e-417b-ab42-26358b821046" providerId="ADAL" clId="{3E0413DD-6569-479F-B914-425834834B58}" dt="2021-05-19T09:11:00.186" v="62" actId="1035"/>
          <ac:spMkLst>
            <pc:docMk/>
            <pc:sldMk cId="2647047665" sldId="5190"/>
            <ac:spMk id="71" creationId="{A600A672-46DA-4437-BCB0-748ADA7B8B98}"/>
          </ac:spMkLst>
        </pc:spChg>
        <pc:spChg chg="mod">
          <ac:chgData name="Harshit Srivastava" userId="3e32d232-eb1e-417b-ab42-26358b821046" providerId="ADAL" clId="{3E0413DD-6569-479F-B914-425834834B58}" dt="2021-05-19T09:11:00.186" v="62" actId="1035"/>
          <ac:spMkLst>
            <pc:docMk/>
            <pc:sldMk cId="2647047665" sldId="5190"/>
            <ac:spMk id="72" creationId="{EC5C7AA4-0B1F-4908-92AE-E22DB882DC78}"/>
          </ac:spMkLst>
        </pc:spChg>
        <pc:spChg chg="mod">
          <ac:chgData name="Harshit Srivastava" userId="3e32d232-eb1e-417b-ab42-26358b821046" providerId="ADAL" clId="{3E0413DD-6569-479F-B914-425834834B58}" dt="2021-05-19T14:56:47.698" v="1017" actId="207"/>
          <ac:spMkLst>
            <pc:docMk/>
            <pc:sldMk cId="2647047665" sldId="5190"/>
            <ac:spMk id="73" creationId="{FE735AA5-C3C9-436A-9F72-53913A93549B}"/>
          </ac:spMkLst>
        </pc:spChg>
        <pc:spChg chg="mod">
          <ac:chgData name="Harshit Srivastava" userId="3e32d232-eb1e-417b-ab42-26358b821046" providerId="ADAL" clId="{3E0413DD-6569-479F-B914-425834834B58}" dt="2021-05-19T14:56:53.929" v="1018" actId="207"/>
          <ac:spMkLst>
            <pc:docMk/>
            <pc:sldMk cId="2647047665" sldId="5190"/>
            <ac:spMk id="74" creationId="{0CF2A360-97CC-47CA-8B3C-CFCAA4CF876C}"/>
          </ac:spMkLst>
        </pc:spChg>
        <pc:spChg chg="mod">
          <ac:chgData name="Harshit Srivastava" userId="3e32d232-eb1e-417b-ab42-26358b821046" providerId="ADAL" clId="{3E0413DD-6569-479F-B914-425834834B58}" dt="2021-05-19T09:11:00.186" v="62" actId="1035"/>
          <ac:spMkLst>
            <pc:docMk/>
            <pc:sldMk cId="2647047665" sldId="5190"/>
            <ac:spMk id="75" creationId="{B7DD5E9C-9BB6-4A85-8094-72A6C2678731}"/>
          </ac:spMkLst>
        </pc:spChg>
        <pc:spChg chg="mod">
          <ac:chgData name="Harshit Srivastava" userId="3e32d232-eb1e-417b-ab42-26358b821046" providerId="ADAL" clId="{3E0413DD-6569-479F-B914-425834834B58}" dt="2021-05-19T09:11:00.186" v="62" actId="1035"/>
          <ac:spMkLst>
            <pc:docMk/>
            <pc:sldMk cId="2647047665" sldId="5190"/>
            <ac:spMk id="76" creationId="{8A391887-B62B-4E4C-BB72-A7C1281540CF}"/>
          </ac:spMkLst>
        </pc:spChg>
        <pc:spChg chg="mod">
          <ac:chgData name="Harshit Srivastava" userId="3e32d232-eb1e-417b-ab42-26358b821046" providerId="ADAL" clId="{3E0413DD-6569-479F-B914-425834834B58}" dt="2021-05-19T14:56:12.172" v="1013" actId="207"/>
          <ac:spMkLst>
            <pc:docMk/>
            <pc:sldMk cId="2647047665" sldId="5190"/>
            <ac:spMk id="77" creationId="{99BF1929-C2DA-4148-9B67-FE15E5AD10D9}"/>
          </ac:spMkLst>
        </pc:spChg>
        <pc:spChg chg="mod">
          <ac:chgData name="Harshit Srivastava" userId="3e32d232-eb1e-417b-ab42-26358b821046" providerId="ADAL" clId="{3E0413DD-6569-479F-B914-425834834B58}" dt="2021-05-19T14:56:18.282" v="1014" actId="207"/>
          <ac:spMkLst>
            <pc:docMk/>
            <pc:sldMk cId="2647047665" sldId="5190"/>
            <ac:spMk id="78" creationId="{518E2DAD-57FB-421B-82CF-C354746E159D}"/>
          </ac:spMkLst>
        </pc:spChg>
        <pc:spChg chg="mod">
          <ac:chgData name="Harshit Srivastava" userId="3e32d232-eb1e-417b-ab42-26358b821046" providerId="ADAL" clId="{3E0413DD-6569-479F-B914-425834834B58}" dt="2021-05-19T09:11:00.186" v="62" actId="1035"/>
          <ac:spMkLst>
            <pc:docMk/>
            <pc:sldMk cId="2647047665" sldId="5190"/>
            <ac:spMk id="79" creationId="{0A99F52B-196A-4852-AF24-E6A414C6AECB}"/>
          </ac:spMkLst>
        </pc:spChg>
        <pc:spChg chg="mod">
          <ac:chgData name="Harshit Srivastava" userId="3e32d232-eb1e-417b-ab42-26358b821046" providerId="ADAL" clId="{3E0413DD-6569-479F-B914-425834834B58}" dt="2021-05-19T09:11:00.186" v="62" actId="1035"/>
          <ac:spMkLst>
            <pc:docMk/>
            <pc:sldMk cId="2647047665" sldId="5190"/>
            <ac:spMk id="80" creationId="{8C4E6F9D-C809-4AC9-A888-AF2A41A9B588}"/>
          </ac:spMkLst>
        </pc:spChg>
        <pc:spChg chg="mod">
          <ac:chgData name="Harshit Srivastava" userId="3e32d232-eb1e-417b-ab42-26358b821046" providerId="ADAL" clId="{3E0413DD-6569-479F-B914-425834834B58}" dt="2021-05-19T09:11:00.186" v="62" actId="1035"/>
          <ac:spMkLst>
            <pc:docMk/>
            <pc:sldMk cId="2647047665" sldId="5190"/>
            <ac:spMk id="81" creationId="{4C62ADB2-045E-47E0-B6B2-FDDD8EC5AFCB}"/>
          </ac:spMkLst>
        </pc:spChg>
        <pc:spChg chg="mod">
          <ac:chgData name="Harshit Srivastava" userId="3e32d232-eb1e-417b-ab42-26358b821046" providerId="ADAL" clId="{3E0413DD-6569-479F-B914-425834834B58}" dt="2021-05-19T09:11:00.186" v="62" actId="1035"/>
          <ac:spMkLst>
            <pc:docMk/>
            <pc:sldMk cId="2647047665" sldId="5190"/>
            <ac:spMk id="82" creationId="{DBB3568A-2476-42C6-8536-B57FEF168DED}"/>
          </ac:spMkLst>
        </pc:spChg>
        <pc:spChg chg="mod">
          <ac:chgData name="Harshit Srivastava" userId="3e32d232-eb1e-417b-ab42-26358b821046" providerId="ADAL" clId="{3E0413DD-6569-479F-B914-425834834B58}" dt="2021-05-19T09:11:00.186" v="62" actId="1035"/>
          <ac:spMkLst>
            <pc:docMk/>
            <pc:sldMk cId="2647047665" sldId="5190"/>
            <ac:spMk id="83" creationId="{F8CB80BC-3E68-4572-94B4-80DBAE8C66B7}"/>
          </ac:spMkLst>
        </pc:spChg>
        <pc:spChg chg="mod">
          <ac:chgData name="Harshit Srivastava" userId="3e32d232-eb1e-417b-ab42-26358b821046" providerId="ADAL" clId="{3E0413DD-6569-479F-B914-425834834B58}" dt="2021-05-19T09:11:00.186" v="62" actId="1035"/>
          <ac:spMkLst>
            <pc:docMk/>
            <pc:sldMk cId="2647047665" sldId="5190"/>
            <ac:spMk id="84" creationId="{1143F461-7594-4B97-AD68-5CC0BB2F18D0}"/>
          </ac:spMkLst>
        </pc:spChg>
        <pc:spChg chg="mod">
          <ac:chgData name="Harshit Srivastava" userId="3e32d232-eb1e-417b-ab42-26358b821046" providerId="ADAL" clId="{3E0413DD-6569-479F-B914-425834834B58}" dt="2021-05-19T09:11:00.186" v="62" actId="1035"/>
          <ac:spMkLst>
            <pc:docMk/>
            <pc:sldMk cId="2647047665" sldId="5190"/>
            <ac:spMk id="85" creationId="{425C57C2-0FB5-48C3-BDBF-78313BF4E304}"/>
          </ac:spMkLst>
        </pc:spChg>
        <pc:spChg chg="mod">
          <ac:chgData name="Harshit Srivastava" userId="3e32d232-eb1e-417b-ab42-26358b821046" providerId="ADAL" clId="{3E0413DD-6569-479F-B914-425834834B58}" dt="2021-05-19T09:11:00.186" v="62" actId="1035"/>
          <ac:spMkLst>
            <pc:docMk/>
            <pc:sldMk cId="2647047665" sldId="5190"/>
            <ac:spMk id="86" creationId="{A38E34E9-CE10-47CC-ACC1-2D88E1F64589}"/>
          </ac:spMkLst>
        </pc:spChg>
        <pc:spChg chg="mod">
          <ac:chgData name="Harshit Srivastava" userId="3e32d232-eb1e-417b-ab42-26358b821046" providerId="ADAL" clId="{3E0413DD-6569-479F-B914-425834834B58}" dt="2021-05-19T09:11:00.186" v="62" actId="1035"/>
          <ac:spMkLst>
            <pc:docMk/>
            <pc:sldMk cId="2647047665" sldId="5190"/>
            <ac:spMk id="87" creationId="{1F97BD56-63CA-4900-8568-B29578106438}"/>
          </ac:spMkLst>
        </pc:spChg>
        <pc:spChg chg="add del mod">
          <ac:chgData name="Harshit Srivastava" userId="3e32d232-eb1e-417b-ab42-26358b821046" providerId="ADAL" clId="{3E0413DD-6569-479F-B914-425834834B58}" dt="2021-05-19T14:57:05.538" v="1020" actId="478"/>
          <ac:spMkLst>
            <pc:docMk/>
            <pc:sldMk cId="2647047665" sldId="5190"/>
            <ac:spMk id="94" creationId="{2C374429-AF67-4FAB-914E-EF1BDBE1A6DD}"/>
          </ac:spMkLst>
        </pc:spChg>
        <pc:spChg chg="add del mod">
          <ac:chgData name="Harshit Srivastava" userId="3e32d232-eb1e-417b-ab42-26358b821046" providerId="ADAL" clId="{3E0413DD-6569-479F-B914-425834834B58}" dt="2021-05-19T14:57:05.538" v="1020" actId="478"/>
          <ac:spMkLst>
            <pc:docMk/>
            <pc:sldMk cId="2647047665" sldId="5190"/>
            <ac:spMk id="95" creationId="{FB0BB64D-CA40-4472-A52F-609856670F96}"/>
          </ac:spMkLst>
        </pc:spChg>
        <pc:spChg chg="add del mod">
          <ac:chgData name="Harshit Srivastava" userId="3e32d232-eb1e-417b-ab42-26358b821046" providerId="ADAL" clId="{3E0413DD-6569-479F-B914-425834834B58}" dt="2021-05-19T14:57:05.538" v="1020" actId="478"/>
          <ac:spMkLst>
            <pc:docMk/>
            <pc:sldMk cId="2647047665" sldId="5190"/>
            <ac:spMk id="96" creationId="{E5A646FB-3AEC-47DF-A5A0-7BDDC2B27DB8}"/>
          </ac:spMkLst>
        </pc:spChg>
        <pc:spChg chg="add del mod">
          <ac:chgData name="Harshit Srivastava" userId="3e32d232-eb1e-417b-ab42-26358b821046" providerId="ADAL" clId="{3E0413DD-6569-479F-B914-425834834B58}" dt="2021-05-19T14:57:05.538" v="1020" actId="478"/>
          <ac:spMkLst>
            <pc:docMk/>
            <pc:sldMk cId="2647047665" sldId="5190"/>
            <ac:spMk id="97" creationId="{82BF134E-F03F-4D45-A000-6C068DA1CD61}"/>
          </ac:spMkLst>
        </pc:spChg>
        <pc:spChg chg="add del mod">
          <ac:chgData name="Harshit Srivastava" userId="3e32d232-eb1e-417b-ab42-26358b821046" providerId="ADAL" clId="{3E0413DD-6569-479F-B914-425834834B58}" dt="2021-05-19T14:57:05.538" v="1020" actId="478"/>
          <ac:spMkLst>
            <pc:docMk/>
            <pc:sldMk cId="2647047665" sldId="5190"/>
            <ac:spMk id="98" creationId="{E28899D9-4CB3-4BE3-9836-98DC5A8279E0}"/>
          </ac:spMkLst>
        </pc:spChg>
        <pc:spChg chg="add del mod">
          <ac:chgData name="Harshit Srivastava" userId="3e32d232-eb1e-417b-ab42-26358b821046" providerId="ADAL" clId="{3E0413DD-6569-479F-B914-425834834B58}" dt="2021-05-19T14:57:05.538" v="1020" actId="478"/>
          <ac:spMkLst>
            <pc:docMk/>
            <pc:sldMk cId="2647047665" sldId="5190"/>
            <ac:spMk id="99" creationId="{A673D036-B64A-4E3A-A7BA-76C5DA8B8192}"/>
          </ac:spMkLst>
        </pc:spChg>
        <pc:spChg chg="add del mod">
          <ac:chgData name="Harshit Srivastava" userId="3e32d232-eb1e-417b-ab42-26358b821046" providerId="ADAL" clId="{3E0413DD-6569-479F-B914-425834834B58}" dt="2021-05-19T14:57:05.538" v="1020" actId="478"/>
          <ac:spMkLst>
            <pc:docMk/>
            <pc:sldMk cId="2647047665" sldId="5190"/>
            <ac:spMk id="100" creationId="{445CB944-181F-4E47-A7EB-BD9C597257B0}"/>
          </ac:spMkLst>
        </pc:spChg>
        <pc:spChg chg="mod">
          <ac:chgData name="Harshit Srivastava" userId="3e32d232-eb1e-417b-ab42-26358b821046" providerId="ADAL" clId="{3E0413DD-6569-479F-B914-425834834B58}" dt="2021-05-19T09:11:00.186" v="62" actId="1035"/>
          <ac:spMkLst>
            <pc:docMk/>
            <pc:sldMk cId="2647047665" sldId="5190"/>
            <ac:spMk id="101" creationId="{F71DD831-AE12-419A-9C04-2BF34B502511}"/>
          </ac:spMkLst>
        </pc:spChg>
        <pc:spChg chg="mod">
          <ac:chgData name="Harshit Srivastava" userId="3e32d232-eb1e-417b-ab42-26358b821046" providerId="ADAL" clId="{3E0413DD-6569-479F-B914-425834834B58}" dt="2021-05-19T09:11:00.186" v="62" actId="1035"/>
          <ac:spMkLst>
            <pc:docMk/>
            <pc:sldMk cId="2647047665" sldId="5190"/>
            <ac:spMk id="102" creationId="{4F320E35-EA23-4760-9F96-74E5A089EF9F}"/>
          </ac:spMkLst>
        </pc:spChg>
        <pc:spChg chg="mod">
          <ac:chgData name="Harshit Srivastava" userId="3e32d232-eb1e-417b-ab42-26358b821046" providerId="ADAL" clId="{3E0413DD-6569-479F-B914-425834834B58}" dt="2021-05-19T09:11:00.186" v="62" actId="1035"/>
          <ac:spMkLst>
            <pc:docMk/>
            <pc:sldMk cId="2647047665" sldId="5190"/>
            <ac:spMk id="103" creationId="{BA9D5F4F-558B-47CC-AEB7-E3854587125B}"/>
          </ac:spMkLst>
        </pc:spChg>
        <pc:spChg chg="mod">
          <ac:chgData name="Harshit Srivastava" userId="3e32d232-eb1e-417b-ab42-26358b821046" providerId="ADAL" clId="{3E0413DD-6569-479F-B914-425834834B58}" dt="2021-05-19T09:11:00.186" v="62" actId="1035"/>
          <ac:spMkLst>
            <pc:docMk/>
            <pc:sldMk cId="2647047665" sldId="5190"/>
            <ac:spMk id="104" creationId="{925A39FA-5AA3-4497-BD62-F8264A3A932E}"/>
          </ac:spMkLst>
        </pc:spChg>
        <pc:spChg chg="mod">
          <ac:chgData name="Harshit Srivastava" userId="3e32d232-eb1e-417b-ab42-26358b821046" providerId="ADAL" clId="{3E0413DD-6569-479F-B914-425834834B58}" dt="2021-05-19T09:11:00.186" v="62" actId="1035"/>
          <ac:spMkLst>
            <pc:docMk/>
            <pc:sldMk cId="2647047665" sldId="5190"/>
            <ac:spMk id="105" creationId="{693D1729-CF7A-444E-B554-28B2EE628DF5}"/>
          </ac:spMkLst>
        </pc:spChg>
        <pc:spChg chg="mod">
          <ac:chgData name="Harshit Srivastava" userId="3e32d232-eb1e-417b-ab42-26358b821046" providerId="ADAL" clId="{3E0413DD-6569-479F-B914-425834834B58}" dt="2021-05-19T09:11:00.186" v="62" actId="1035"/>
          <ac:spMkLst>
            <pc:docMk/>
            <pc:sldMk cId="2647047665" sldId="5190"/>
            <ac:spMk id="106" creationId="{D57CA7FC-7759-417B-B404-179935B15FB3}"/>
          </ac:spMkLst>
        </pc:spChg>
        <pc:spChg chg="mod">
          <ac:chgData name="Harshit Srivastava" userId="3e32d232-eb1e-417b-ab42-26358b821046" providerId="ADAL" clId="{3E0413DD-6569-479F-B914-425834834B58}" dt="2021-05-19T09:11:00.186" v="62" actId="1035"/>
          <ac:spMkLst>
            <pc:docMk/>
            <pc:sldMk cId="2647047665" sldId="5190"/>
            <ac:spMk id="107" creationId="{1E323BCC-331C-4865-9FF9-6393314FFFC6}"/>
          </ac:spMkLst>
        </pc:spChg>
        <pc:spChg chg="mod">
          <ac:chgData name="Harshit Srivastava" userId="3e32d232-eb1e-417b-ab42-26358b821046" providerId="ADAL" clId="{3E0413DD-6569-479F-B914-425834834B58}" dt="2021-05-19T09:11:00.186" v="62" actId="1035"/>
          <ac:spMkLst>
            <pc:docMk/>
            <pc:sldMk cId="2647047665" sldId="5190"/>
            <ac:spMk id="108" creationId="{0D3259DE-D3C9-42B9-927C-F8A80C7CB881}"/>
          </ac:spMkLst>
        </pc:spChg>
        <pc:spChg chg="add del mod">
          <ac:chgData name="Harshit Srivastava" userId="3e32d232-eb1e-417b-ab42-26358b821046" providerId="ADAL" clId="{3E0413DD-6569-479F-B914-425834834B58}" dt="2021-05-19T14:57:05.538" v="1020" actId="478"/>
          <ac:spMkLst>
            <pc:docMk/>
            <pc:sldMk cId="2647047665" sldId="5190"/>
            <ac:spMk id="109" creationId="{ECD16B74-417C-45F1-89D8-35CBF6498347}"/>
          </ac:spMkLst>
        </pc:spChg>
        <pc:spChg chg="mod">
          <ac:chgData name="Harshit Srivastava" userId="3e32d232-eb1e-417b-ab42-26358b821046" providerId="ADAL" clId="{3E0413DD-6569-479F-B914-425834834B58}" dt="2021-05-19T09:14:17.645" v="68"/>
          <ac:spMkLst>
            <pc:docMk/>
            <pc:sldMk cId="2647047665" sldId="5190"/>
            <ac:spMk id="114" creationId="{43F06EDE-0FFB-47F5-BA1E-FCE47C57F7A2}"/>
          </ac:spMkLst>
        </pc:spChg>
        <pc:spChg chg="mod">
          <ac:chgData name="Harshit Srivastava" userId="3e32d232-eb1e-417b-ab42-26358b821046" providerId="ADAL" clId="{3E0413DD-6569-479F-B914-425834834B58}" dt="2021-05-19T09:14:01.988" v="67"/>
          <ac:spMkLst>
            <pc:docMk/>
            <pc:sldMk cId="2647047665" sldId="5190"/>
            <ac:spMk id="115" creationId="{25ACE10C-E4B6-4E54-963E-134D78827323}"/>
          </ac:spMkLst>
        </pc:spChg>
        <pc:spChg chg="del">
          <ac:chgData name="Harshit Srivastava" userId="3e32d232-eb1e-417b-ab42-26358b821046" providerId="ADAL" clId="{3E0413DD-6569-479F-B914-425834834B58}" dt="2021-05-19T09:10:10.425" v="21" actId="478"/>
          <ac:spMkLst>
            <pc:docMk/>
            <pc:sldMk cId="2647047665" sldId="5190"/>
            <ac:spMk id="195" creationId="{8B40F250-F784-4C12-8F24-B6479A69B321}"/>
          </ac:spMkLst>
        </pc:spChg>
        <pc:spChg chg="del">
          <ac:chgData name="Harshit Srivastava" userId="3e32d232-eb1e-417b-ab42-26358b821046" providerId="ADAL" clId="{3E0413DD-6569-479F-B914-425834834B58}" dt="2021-05-19T09:10:05.619" v="19" actId="478"/>
          <ac:spMkLst>
            <pc:docMk/>
            <pc:sldMk cId="2647047665" sldId="5190"/>
            <ac:spMk id="196" creationId="{EC3375BD-3FDB-4E79-8D67-02866E529826}"/>
          </ac:spMkLst>
        </pc:spChg>
        <pc:spChg chg="del">
          <ac:chgData name="Harshit Srivastava" userId="3e32d232-eb1e-417b-ab42-26358b821046" providerId="ADAL" clId="{3E0413DD-6569-479F-B914-425834834B58}" dt="2021-05-19T09:10:01.410" v="17" actId="478"/>
          <ac:spMkLst>
            <pc:docMk/>
            <pc:sldMk cId="2647047665" sldId="5190"/>
            <ac:spMk id="197" creationId="{581A510D-0003-47ED-9A92-91D9B2D46F5A}"/>
          </ac:spMkLst>
        </pc:spChg>
        <pc:spChg chg="del mod">
          <ac:chgData name="Harshit Srivastava" userId="3e32d232-eb1e-417b-ab42-26358b821046" providerId="ADAL" clId="{3E0413DD-6569-479F-B914-425834834B58}" dt="2021-05-19T09:10:08.765" v="20" actId="478"/>
          <ac:spMkLst>
            <pc:docMk/>
            <pc:sldMk cId="2647047665" sldId="5190"/>
            <ac:spMk id="198" creationId="{91EAB598-F260-4ABD-8055-F193B1B3902A}"/>
          </ac:spMkLst>
        </pc:spChg>
        <pc:grpChg chg="mod">
          <ac:chgData name="Harshit Srivastava" userId="3e32d232-eb1e-417b-ab42-26358b821046" providerId="ADAL" clId="{3E0413DD-6569-479F-B914-425834834B58}" dt="2021-05-19T09:11:00.186" v="62" actId="1035"/>
          <ac:grpSpMkLst>
            <pc:docMk/>
            <pc:sldMk cId="2647047665" sldId="5190"/>
            <ac:grpSpMk id="15" creationId="{50674B83-B73F-47EF-8310-79DF44A3A203}"/>
          </ac:grpSpMkLst>
        </pc:grpChg>
        <pc:grpChg chg="mod">
          <ac:chgData name="Harshit Srivastava" userId="3e32d232-eb1e-417b-ab42-26358b821046" providerId="ADAL" clId="{3E0413DD-6569-479F-B914-425834834B58}" dt="2021-05-19T09:11:00.186" v="62" actId="1035"/>
          <ac:grpSpMkLst>
            <pc:docMk/>
            <pc:sldMk cId="2647047665" sldId="5190"/>
            <ac:grpSpMk id="16" creationId="{AD78B1C1-3972-4A6A-897F-AAEBD46B9395}"/>
          </ac:grpSpMkLst>
        </pc:grpChg>
        <pc:grpChg chg="mod">
          <ac:chgData name="Harshit Srivastava" userId="3e32d232-eb1e-417b-ab42-26358b821046" providerId="ADAL" clId="{3E0413DD-6569-479F-B914-425834834B58}" dt="2021-05-19T09:11:00.186" v="62" actId="1035"/>
          <ac:grpSpMkLst>
            <pc:docMk/>
            <pc:sldMk cId="2647047665" sldId="5190"/>
            <ac:grpSpMk id="17" creationId="{ECB1957E-1148-42CD-A330-328F423B752A}"/>
          </ac:grpSpMkLst>
        </pc:grpChg>
        <pc:grpChg chg="mod">
          <ac:chgData name="Harshit Srivastava" userId="3e32d232-eb1e-417b-ab42-26358b821046" providerId="ADAL" clId="{3E0413DD-6569-479F-B914-425834834B58}" dt="2021-05-19T09:11:00.186" v="62" actId="1035"/>
          <ac:grpSpMkLst>
            <pc:docMk/>
            <pc:sldMk cId="2647047665" sldId="5190"/>
            <ac:grpSpMk id="18" creationId="{9A44453C-C7F2-49BB-96CA-77721FA54644}"/>
          </ac:grpSpMkLst>
        </pc:grpChg>
        <pc:grpChg chg="mod">
          <ac:chgData name="Harshit Srivastava" userId="3e32d232-eb1e-417b-ab42-26358b821046" providerId="ADAL" clId="{3E0413DD-6569-479F-B914-425834834B58}" dt="2021-05-19T09:11:00.186" v="62" actId="1035"/>
          <ac:grpSpMkLst>
            <pc:docMk/>
            <pc:sldMk cId="2647047665" sldId="5190"/>
            <ac:grpSpMk id="19" creationId="{75341E8F-C039-4642-9FAF-709C8EE9A1A7}"/>
          </ac:grpSpMkLst>
        </pc:grpChg>
        <pc:grpChg chg="mod">
          <ac:chgData name="Harshit Srivastava" userId="3e32d232-eb1e-417b-ab42-26358b821046" providerId="ADAL" clId="{3E0413DD-6569-479F-B914-425834834B58}" dt="2021-05-19T09:11:00.186" v="62" actId="1035"/>
          <ac:grpSpMkLst>
            <pc:docMk/>
            <pc:sldMk cId="2647047665" sldId="5190"/>
            <ac:grpSpMk id="20" creationId="{3BAB3162-B809-4D4F-A91D-B7E581668006}"/>
          </ac:grpSpMkLst>
        </pc:grpChg>
        <pc:grpChg chg="mod">
          <ac:chgData name="Harshit Srivastava" userId="3e32d232-eb1e-417b-ab42-26358b821046" providerId="ADAL" clId="{3E0413DD-6569-479F-B914-425834834B58}" dt="2021-05-19T09:11:00.186" v="62" actId="1035"/>
          <ac:grpSpMkLst>
            <pc:docMk/>
            <pc:sldMk cId="2647047665" sldId="5190"/>
            <ac:grpSpMk id="21" creationId="{3B73BA48-1D87-4601-84B8-256DE9DDC448}"/>
          </ac:grpSpMkLst>
        </pc:grpChg>
        <pc:grpChg chg="mod">
          <ac:chgData name="Harshit Srivastava" userId="3e32d232-eb1e-417b-ab42-26358b821046" providerId="ADAL" clId="{3E0413DD-6569-479F-B914-425834834B58}" dt="2021-05-19T09:11:00.186" v="62" actId="1035"/>
          <ac:grpSpMkLst>
            <pc:docMk/>
            <pc:sldMk cId="2647047665" sldId="5190"/>
            <ac:grpSpMk id="24" creationId="{138C6699-CBC7-4097-8A2A-B195899A3D71}"/>
          </ac:grpSpMkLst>
        </pc:grpChg>
        <pc:grpChg chg="mod">
          <ac:chgData name="Harshit Srivastava" userId="3e32d232-eb1e-417b-ab42-26358b821046" providerId="ADAL" clId="{3E0413DD-6569-479F-B914-425834834B58}" dt="2021-05-19T09:11:00.186" v="62" actId="1035"/>
          <ac:grpSpMkLst>
            <pc:docMk/>
            <pc:sldMk cId="2647047665" sldId="5190"/>
            <ac:grpSpMk id="25" creationId="{97D81581-E0EB-4C1B-80F5-965899B97DB2}"/>
          </ac:grpSpMkLst>
        </pc:grpChg>
        <pc:grpChg chg="mod">
          <ac:chgData name="Harshit Srivastava" userId="3e32d232-eb1e-417b-ab42-26358b821046" providerId="ADAL" clId="{3E0413DD-6569-479F-B914-425834834B58}" dt="2021-05-19T09:11:00.186" v="62" actId="1035"/>
          <ac:grpSpMkLst>
            <pc:docMk/>
            <pc:sldMk cId="2647047665" sldId="5190"/>
            <ac:grpSpMk id="26" creationId="{EB85A311-00A3-40F9-B060-77BFF7ED9162}"/>
          </ac:grpSpMkLst>
        </pc:grpChg>
        <pc:grpChg chg="mod">
          <ac:chgData name="Harshit Srivastava" userId="3e32d232-eb1e-417b-ab42-26358b821046" providerId="ADAL" clId="{3E0413DD-6569-479F-B914-425834834B58}" dt="2021-05-19T09:11:00.186" v="62" actId="1035"/>
          <ac:grpSpMkLst>
            <pc:docMk/>
            <pc:sldMk cId="2647047665" sldId="5190"/>
            <ac:grpSpMk id="27" creationId="{9CECB99F-5A73-42AD-A4B2-0FA6B3AC5D83}"/>
          </ac:grpSpMkLst>
        </pc:grpChg>
        <pc:grpChg chg="mod">
          <ac:chgData name="Harshit Srivastava" userId="3e32d232-eb1e-417b-ab42-26358b821046" providerId="ADAL" clId="{3E0413DD-6569-479F-B914-425834834B58}" dt="2021-05-19T09:11:00.186" v="62" actId="1035"/>
          <ac:grpSpMkLst>
            <pc:docMk/>
            <pc:sldMk cId="2647047665" sldId="5190"/>
            <ac:grpSpMk id="28" creationId="{8E4B3683-7A9A-4FFC-93E5-6C5B5CB37554}"/>
          </ac:grpSpMkLst>
        </pc:grpChg>
        <pc:grpChg chg="mod">
          <ac:chgData name="Harshit Srivastava" userId="3e32d232-eb1e-417b-ab42-26358b821046" providerId="ADAL" clId="{3E0413DD-6569-479F-B914-425834834B58}" dt="2021-05-19T09:11:00.186" v="62" actId="1035"/>
          <ac:grpSpMkLst>
            <pc:docMk/>
            <pc:sldMk cId="2647047665" sldId="5190"/>
            <ac:grpSpMk id="29" creationId="{9A020072-B5C7-4809-B8C5-7BD5F85C707C}"/>
          </ac:grpSpMkLst>
        </pc:grpChg>
        <pc:grpChg chg="mod">
          <ac:chgData name="Harshit Srivastava" userId="3e32d232-eb1e-417b-ab42-26358b821046" providerId="ADAL" clId="{3E0413DD-6569-479F-B914-425834834B58}" dt="2021-05-19T09:11:00.186" v="62" actId="1035"/>
          <ac:grpSpMkLst>
            <pc:docMk/>
            <pc:sldMk cId="2647047665" sldId="5190"/>
            <ac:grpSpMk id="31" creationId="{B4CACF97-D0C7-4386-A362-7362DA94630A}"/>
          </ac:grpSpMkLst>
        </pc:grpChg>
        <pc:grpChg chg="del">
          <ac:chgData name="Harshit Srivastava" userId="3e32d232-eb1e-417b-ab42-26358b821046" providerId="ADAL" clId="{3E0413DD-6569-479F-B914-425834834B58}" dt="2021-05-19T09:10:29.415" v="31" actId="478"/>
          <ac:grpSpMkLst>
            <pc:docMk/>
            <pc:sldMk cId="2647047665" sldId="5190"/>
            <ac:grpSpMk id="199" creationId="{766686F0-82FF-4263-8D02-BA9C8B89A867}"/>
          </ac:grpSpMkLst>
        </pc:grpChg>
        <pc:picChg chg="mod">
          <ac:chgData name="Harshit Srivastava" userId="3e32d232-eb1e-417b-ab42-26358b821046" providerId="ADAL" clId="{3E0413DD-6569-479F-B914-425834834B58}" dt="2021-05-19T09:11:00.186" v="62" actId="1035"/>
          <ac:picMkLst>
            <pc:docMk/>
            <pc:sldMk cId="2647047665" sldId="5190"/>
            <ac:picMk id="23" creationId="{64FDF40F-6CEE-457A-90B8-E8C8C5400751}"/>
          </ac:picMkLst>
        </pc:picChg>
        <pc:picChg chg="del">
          <ac:chgData name="Harshit Srivastava" userId="3e32d232-eb1e-417b-ab42-26358b821046" providerId="ADAL" clId="{3E0413DD-6569-479F-B914-425834834B58}" dt="2021-05-19T09:10:12.920" v="22" actId="478"/>
          <ac:picMkLst>
            <pc:docMk/>
            <pc:sldMk cId="2647047665" sldId="5190"/>
            <ac:picMk id="95" creationId="{BEED6B59-97C2-480B-B1A2-D5F93F9938EE}"/>
          </ac:picMkLst>
        </pc:picChg>
        <pc:cxnChg chg="mod">
          <ac:chgData name="Harshit Srivastava" userId="3e32d232-eb1e-417b-ab42-26358b821046" providerId="ADAL" clId="{3E0413DD-6569-479F-B914-425834834B58}" dt="2021-05-19T09:11:00.186" v="62" actId="1035"/>
          <ac:cxnSpMkLst>
            <pc:docMk/>
            <pc:sldMk cId="2647047665" sldId="5190"/>
            <ac:cxnSpMk id="13" creationId="{844FE90F-2382-4E97-8A19-125019A79028}"/>
          </ac:cxnSpMkLst>
        </pc:cxnChg>
        <pc:cxnChg chg="mod">
          <ac:chgData name="Harshit Srivastava" userId="3e32d232-eb1e-417b-ab42-26358b821046" providerId="ADAL" clId="{3E0413DD-6569-479F-B914-425834834B58}" dt="2021-05-19T09:11:00.186" v="62" actId="1035"/>
          <ac:cxnSpMkLst>
            <pc:docMk/>
            <pc:sldMk cId="2647047665" sldId="5190"/>
            <ac:cxnSpMk id="110" creationId="{5125628E-F7F6-4C78-B744-1F37445FB836}"/>
          </ac:cxnSpMkLst>
        </pc:cxnChg>
        <pc:cxnChg chg="mod">
          <ac:chgData name="Harshit Srivastava" userId="3e32d232-eb1e-417b-ab42-26358b821046" providerId="ADAL" clId="{3E0413DD-6569-479F-B914-425834834B58}" dt="2021-05-19T09:11:00.186" v="62" actId="1035"/>
          <ac:cxnSpMkLst>
            <pc:docMk/>
            <pc:sldMk cId="2647047665" sldId="5190"/>
            <ac:cxnSpMk id="111" creationId="{5F98651E-073E-4430-9B00-334D829160C2}"/>
          </ac:cxnSpMkLst>
        </pc:cxnChg>
        <pc:cxnChg chg="mod">
          <ac:chgData name="Harshit Srivastava" userId="3e32d232-eb1e-417b-ab42-26358b821046" providerId="ADAL" clId="{3E0413DD-6569-479F-B914-425834834B58}" dt="2021-05-19T09:11:00.186" v="62" actId="1035"/>
          <ac:cxnSpMkLst>
            <pc:docMk/>
            <pc:sldMk cId="2647047665" sldId="5190"/>
            <ac:cxnSpMk id="112" creationId="{4130F6FE-2875-48B0-9773-F9B2FA694DAB}"/>
          </ac:cxnSpMkLst>
        </pc:cxnChg>
        <pc:cxnChg chg="mod">
          <ac:chgData name="Harshit Srivastava" userId="3e32d232-eb1e-417b-ab42-26358b821046" providerId="ADAL" clId="{3E0413DD-6569-479F-B914-425834834B58}" dt="2021-05-19T09:11:00.186" v="62" actId="1035"/>
          <ac:cxnSpMkLst>
            <pc:docMk/>
            <pc:sldMk cId="2647047665" sldId="5190"/>
            <ac:cxnSpMk id="113" creationId="{666C26B1-113A-414D-BCE4-211F47FDD7F6}"/>
          </ac:cxnSpMkLst>
        </pc:cxnChg>
        <pc:cxnChg chg="mod">
          <ac:chgData name="Harshit Srivastava" userId="3e32d232-eb1e-417b-ab42-26358b821046" providerId="ADAL" clId="{3E0413DD-6569-479F-B914-425834834B58}" dt="2021-05-19T09:11:00.186" v="62" actId="1035"/>
          <ac:cxnSpMkLst>
            <pc:docMk/>
            <pc:sldMk cId="2647047665" sldId="5190"/>
            <ac:cxnSpMk id="125" creationId="{C8CB7681-1693-40D3-919F-7F68CBDAB1B3}"/>
          </ac:cxnSpMkLst>
        </pc:cxnChg>
        <pc:cxnChg chg="mod">
          <ac:chgData name="Harshit Srivastava" userId="3e32d232-eb1e-417b-ab42-26358b821046" providerId="ADAL" clId="{3E0413DD-6569-479F-B914-425834834B58}" dt="2021-05-19T09:11:00.186" v="62" actId="1035"/>
          <ac:cxnSpMkLst>
            <pc:docMk/>
            <pc:sldMk cId="2647047665" sldId="5190"/>
            <ac:cxnSpMk id="126" creationId="{76A02926-4795-469B-87BC-8CB82E3D474E}"/>
          </ac:cxnSpMkLst>
        </pc:cxnChg>
        <pc:cxnChg chg="mod">
          <ac:chgData name="Harshit Srivastava" userId="3e32d232-eb1e-417b-ab42-26358b821046" providerId="ADAL" clId="{3E0413DD-6569-479F-B914-425834834B58}" dt="2021-05-19T09:11:00.186" v="62" actId="1035"/>
          <ac:cxnSpMkLst>
            <pc:docMk/>
            <pc:sldMk cId="2647047665" sldId="5190"/>
            <ac:cxnSpMk id="127" creationId="{EA770D58-8ECA-4BC8-8853-21AA83BB02A1}"/>
          </ac:cxnSpMkLst>
        </pc:cxnChg>
        <pc:cxnChg chg="mod">
          <ac:chgData name="Harshit Srivastava" userId="3e32d232-eb1e-417b-ab42-26358b821046" providerId="ADAL" clId="{3E0413DD-6569-479F-B914-425834834B58}" dt="2021-05-19T09:11:00.186" v="62" actId="1035"/>
          <ac:cxnSpMkLst>
            <pc:docMk/>
            <pc:sldMk cId="2647047665" sldId="5190"/>
            <ac:cxnSpMk id="128" creationId="{1D69F6EE-0415-4FF5-95E6-B39996D8139F}"/>
          </ac:cxnSpMkLst>
        </pc:cxnChg>
        <pc:cxnChg chg="mod">
          <ac:chgData name="Harshit Srivastava" userId="3e32d232-eb1e-417b-ab42-26358b821046" providerId="ADAL" clId="{3E0413DD-6569-479F-B914-425834834B58}" dt="2021-05-19T09:11:00.186" v="62" actId="1035"/>
          <ac:cxnSpMkLst>
            <pc:docMk/>
            <pc:sldMk cId="2647047665" sldId="5190"/>
            <ac:cxnSpMk id="134" creationId="{B1BAAC1C-8829-44F0-8DE4-A40776D04745}"/>
          </ac:cxnSpMkLst>
        </pc:cxnChg>
        <pc:cxnChg chg="mod">
          <ac:chgData name="Harshit Srivastava" userId="3e32d232-eb1e-417b-ab42-26358b821046" providerId="ADAL" clId="{3E0413DD-6569-479F-B914-425834834B58}" dt="2021-05-19T09:11:00.186" v="62" actId="1035"/>
          <ac:cxnSpMkLst>
            <pc:docMk/>
            <pc:sldMk cId="2647047665" sldId="5190"/>
            <ac:cxnSpMk id="136" creationId="{9A9159E2-09A6-45B1-9F07-AB263C89B533}"/>
          </ac:cxnSpMkLst>
        </pc:cxnChg>
        <pc:cxnChg chg="mod">
          <ac:chgData name="Harshit Srivastava" userId="3e32d232-eb1e-417b-ab42-26358b821046" providerId="ADAL" clId="{3E0413DD-6569-479F-B914-425834834B58}" dt="2021-05-19T09:11:00.186" v="62" actId="1035"/>
          <ac:cxnSpMkLst>
            <pc:docMk/>
            <pc:sldMk cId="2647047665" sldId="5190"/>
            <ac:cxnSpMk id="137" creationId="{AA14B134-6A8F-4C24-9F12-1012B7189840}"/>
          </ac:cxnSpMkLst>
        </pc:cxnChg>
        <pc:cxnChg chg="mod">
          <ac:chgData name="Harshit Srivastava" userId="3e32d232-eb1e-417b-ab42-26358b821046" providerId="ADAL" clId="{3E0413DD-6569-479F-B914-425834834B58}" dt="2021-05-19T14:56:32.896" v="1016" actId="208"/>
          <ac:cxnSpMkLst>
            <pc:docMk/>
            <pc:sldMk cId="2647047665" sldId="5190"/>
            <ac:cxnSpMk id="139" creationId="{F43A40FB-CA7E-483F-BFFD-9DE1120013D0}"/>
          </ac:cxnSpMkLst>
        </pc:cxnChg>
        <pc:cxnChg chg="mod">
          <ac:chgData name="Harshit Srivastava" userId="3e32d232-eb1e-417b-ab42-26358b821046" providerId="ADAL" clId="{3E0413DD-6569-479F-B914-425834834B58}" dt="2021-05-19T09:11:00.186" v="62" actId="1035"/>
          <ac:cxnSpMkLst>
            <pc:docMk/>
            <pc:sldMk cId="2647047665" sldId="5190"/>
            <ac:cxnSpMk id="140" creationId="{198E79AD-85F4-44EF-8224-41EB0A2E1C3A}"/>
          </ac:cxnSpMkLst>
        </pc:cxnChg>
      </pc:sldChg>
      <pc:sldChg chg="addSp delSp modSp mod modAnim modNotesTx">
        <pc:chgData name="Harshit Srivastava" userId="3e32d232-eb1e-417b-ab42-26358b821046" providerId="ADAL" clId="{3E0413DD-6569-479F-B914-425834834B58}" dt="2021-05-19T14:59:12.867" v="1068" actId="21"/>
        <pc:sldMkLst>
          <pc:docMk/>
          <pc:sldMk cId="3579730192" sldId="5244"/>
        </pc:sldMkLst>
        <pc:spChg chg="mod">
          <ac:chgData name="Harshit Srivastava" userId="3e32d232-eb1e-417b-ab42-26358b821046" providerId="ADAL" clId="{3E0413DD-6569-479F-B914-425834834B58}" dt="2021-05-19T09:44:41.504" v="83"/>
          <ac:spMkLst>
            <pc:docMk/>
            <pc:sldMk cId="3579730192" sldId="5244"/>
            <ac:spMk id="30" creationId="{29A973F6-ADA9-41BF-A88A-1AD1E3DBE512}"/>
          </ac:spMkLst>
        </pc:spChg>
        <pc:spChg chg="add del mod">
          <ac:chgData name="Harshit Srivastava" userId="3e32d232-eb1e-417b-ab42-26358b821046" providerId="ADAL" clId="{3E0413DD-6569-479F-B914-425834834B58}" dt="2021-05-19T14:59:12.867" v="1068" actId="21"/>
          <ac:spMkLst>
            <pc:docMk/>
            <pc:sldMk cId="3579730192" sldId="5244"/>
            <ac:spMk id="32" creationId="{0F916372-9A3E-4B92-AE27-2CC02B49B5EC}"/>
          </ac:spMkLst>
        </pc:spChg>
        <pc:spChg chg="add del mod">
          <ac:chgData name="Harshit Srivastava" userId="3e32d232-eb1e-417b-ab42-26358b821046" providerId="ADAL" clId="{3E0413DD-6569-479F-B914-425834834B58}" dt="2021-05-19T14:59:12.867" v="1068" actId="21"/>
          <ac:spMkLst>
            <pc:docMk/>
            <pc:sldMk cId="3579730192" sldId="5244"/>
            <ac:spMk id="33" creationId="{9CBC53F3-074B-47BC-9C15-CFAB5BF50D22}"/>
          </ac:spMkLst>
        </pc:spChg>
        <pc:spChg chg="add del mod">
          <ac:chgData name="Harshit Srivastava" userId="3e32d232-eb1e-417b-ab42-26358b821046" providerId="ADAL" clId="{3E0413DD-6569-479F-B914-425834834B58}" dt="2021-05-19T14:59:12.867" v="1068" actId="21"/>
          <ac:spMkLst>
            <pc:docMk/>
            <pc:sldMk cId="3579730192" sldId="5244"/>
            <ac:spMk id="34" creationId="{74DB9FDA-670D-4006-98C7-BA600922BC1C}"/>
          </ac:spMkLst>
        </pc:spChg>
        <pc:spChg chg="add del mod">
          <ac:chgData name="Harshit Srivastava" userId="3e32d232-eb1e-417b-ab42-26358b821046" providerId="ADAL" clId="{3E0413DD-6569-479F-B914-425834834B58}" dt="2021-05-19T14:59:12.867" v="1068" actId="21"/>
          <ac:spMkLst>
            <pc:docMk/>
            <pc:sldMk cId="3579730192" sldId="5244"/>
            <ac:spMk id="35" creationId="{8819753D-401A-47C5-8B19-BC2EDA556975}"/>
          </ac:spMkLst>
        </pc:spChg>
        <pc:spChg chg="add del mod">
          <ac:chgData name="Harshit Srivastava" userId="3e32d232-eb1e-417b-ab42-26358b821046" providerId="ADAL" clId="{3E0413DD-6569-479F-B914-425834834B58}" dt="2021-05-19T14:59:12.867" v="1068" actId="21"/>
          <ac:spMkLst>
            <pc:docMk/>
            <pc:sldMk cId="3579730192" sldId="5244"/>
            <ac:spMk id="36" creationId="{68411278-9586-4F71-A3E3-F9276D7ACBFD}"/>
          </ac:spMkLst>
        </pc:spChg>
        <pc:spChg chg="mod">
          <ac:chgData name="Harshit Srivastava" userId="3e32d232-eb1e-417b-ab42-26358b821046" providerId="ADAL" clId="{3E0413DD-6569-479F-B914-425834834B58}" dt="2021-05-19T09:44:50.432" v="84"/>
          <ac:spMkLst>
            <pc:docMk/>
            <pc:sldMk cId="3579730192" sldId="5244"/>
            <ac:spMk id="38" creationId="{9AC202AD-559C-41DE-9AE0-EA5E003805CB}"/>
          </ac:spMkLst>
        </pc:spChg>
        <pc:spChg chg="add del mod">
          <ac:chgData name="Harshit Srivastava" userId="3e32d232-eb1e-417b-ab42-26358b821046" providerId="ADAL" clId="{3E0413DD-6569-479F-B914-425834834B58}" dt="2021-05-19T14:59:12.867" v="1068" actId="21"/>
          <ac:spMkLst>
            <pc:docMk/>
            <pc:sldMk cId="3579730192" sldId="5244"/>
            <ac:spMk id="44" creationId="{54758433-69E1-439F-A2AA-BDA3BE3AEEEC}"/>
          </ac:spMkLst>
        </pc:spChg>
        <pc:spChg chg="add del mod">
          <ac:chgData name="Harshit Srivastava" userId="3e32d232-eb1e-417b-ab42-26358b821046" providerId="ADAL" clId="{3E0413DD-6569-479F-B914-425834834B58}" dt="2021-05-19T14:59:12.867" v="1068" actId="21"/>
          <ac:spMkLst>
            <pc:docMk/>
            <pc:sldMk cId="3579730192" sldId="5244"/>
            <ac:spMk id="45" creationId="{5EEFFAA8-BAF5-46FE-A6D8-D2CDBA5B76C0}"/>
          </ac:spMkLst>
        </pc:spChg>
        <pc:spChg chg="add del mod">
          <ac:chgData name="Harshit Srivastava" userId="3e32d232-eb1e-417b-ab42-26358b821046" providerId="ADAL" clId="{3E0413DD-6569-479F-B914-425834834B58}" dt="2021-05-19T14:59:12.867" v="1068" actId="21"/>
          <ac:spMkLst>
            <pc:docMk/>
            <pc:sldMk cId="3579730192" sldId="5244"/>
            <ac:spMk id="46" creationId="{F1139FB3-9186-4AF5-A1D2-B9A52ACD8768}"/>
          </ac:spMkLst>
        </pc:spChg>
        <pc:spChg chg="add del mod">
          <ac:chgData name="Harshit Srivastava" userId="3e32d232-eb1e-417b-ab42-26358b821046" providerId="ADAL" clId="{3E0413DD-6569-479F-B914-425834834B58}" dt="2021-05-19T14:59:12.867" v="1068" actId="21"/>
          <ac:spMkLst>
            <pc:docMk/>
            <pc:sldMk cId="3579730192" sldId="5244"/>
            <ac:spMk id="47" creationId="{1166E431-0AD2-4FE3-A8FB-2A281A479064}"/>
          </ac:spMkLst>
        </pc:spChg>
        <pc:spChg chg="add del mod">
          <ac:chgData name="Harshit Srivastava" userId="3e32d232-eb1e-417b-ab42-26358b821046" providerId="ADAL" clId="{3E0413DD-6569-479F-B914-425834834B58}" dt="2021-05-19T14:59:12.867" v="1068" actId="21"/>
          <ac:spMkLst>
            <pc:docMk/>
            <pc:sldMk cId="3579730192" sldId="5244"/>
            <ac:spMk id="48" creationId="{C0C425D2-A783-45C2-A21F-442F45E619CC}"/>
          </ac:spMkLst>
        </pc:spChg>
        <pc:spChg chg="add del mod">
          <ac:chgData name="Harshit Srivastava" userId="3e32d232-eb1e-417b-ab42-26358b821046" providerId="ADAL" clId="{3E0413DD-6569-479F-B914-425834834B58}" dt="2021-05-19T14:59:12.867" v="1068" actId="21"/>
          <ac:spMkLst>
            <pc:docMk/>
            <pc:sldMk cId="3579730192" sldId="5244"/>
            <ac:spMk id="49" creationId="{8ED5DBC4-A784-4870-A40D-6C8F4D6A4C58}"/>
          </ac:spMkLst>
        </pc:spChg>
        <pc:spChg chg="add del mod">
          <ac:chgData name="Harshit Srivastava" userId="3e32d232-eb1e-417b-ab42-26358b821046" providerId="ADAL" clId="{3E0413DD-6569-479F-B914-425834834B58}" dt="2021-05-19T14:59:12.867" v="1068" actId="21"/>
          <ac:spMkLst>
            <pc:docMk/>
            <pc:sldMk cId="3579730192" sldId="5244"/>
            <ac:spMk id="50" creationId="{97C21AB2-EB71-4A7F-BDA0-E780513D6DA0}"/>
          </ac:spMkLst>
        </pc:spChg>
        <pc:spChg chg="add del mod">
          <ac:chgData name="Harshit Srivastava" userId="3e32d232-eb1e-417b-ab42-26358b821046" providerId="ADAL" clId="{3E0413DD-6569-479F-B914-425834834B58}" dt="2021-05-19T14:59:12.867" v="1068" actId="21"/>
          <ac:spMkLst>
            <pc:docMk/>
            <pc:sldMk cId="3579730192" sldId="5244"/>
            <ac:spMk id="51" creationId="{9C107581-3500-4D51-9719-AC99E747B0D0}"/>
          </ac:spMkLst>
        </pc:spChg>
        <pc:spChg chg="add mod">
          <ac:chgData name="Harshit Srivastava" userId="3e32d232-eb1e-417b-ab42-26358b821046" providerId="ADAL" clId="{3E0413DD-6569-479F-B914-425834834B58}" dt="2021-05-19T14:58:00.212" v="1057" actId="571"/>
          <ac:spMkLst>
            <pc:docMk/>
            <pc:sldMk cId="3579730192" sldId="5244"/>
            <ac:spMk id="52" creationId="{2EEC53F5-1B59-45BC-90F4-00432140067C}"/>
          </ac:spMkLst>
        </pc:spChg>
        <pc:spChg chg="mod topLvl">
          <ac:chgData name="Harshit Srivastava" userId="3e32d232-eb1e-417b-ab42-26358b821046" providerId="ADAL" clId="{3E0413DD-6569-479F-B914-425834834B58}" dt="2021-05-19T14:58:54.941" v="1064" actId="208"/>
          <ac:spMkLst>
            <pc:docMk/>
            <pc:sldMk cId="3579730192" sldId="5244"/>
            <ac:spMk id="78" creationId="{9030A786-D2B0-4CAC-96FA-78C8D585D00E}"/>
          </ac:spMkLst>
        </pc:spChg>
        <pc:spChg chg="mod topLvl">
          <ac:chgData name="Harshit Srivastava" userId="3e32d232-eb1e-417b-ab42-26358b821046" providerId="ADAL" clId="{3E0413DD-6569-479F-B914-425834834B58}" dt="2021-05-19T14:59:02.413" v="1065" actId="2085"/>
          <ac:spMkLst>
            <pc:docMk/>
            <pc:sldMk cId="3579730192" sldId="5244"/>
            <ac:spMk id="80" creationId="{895D92E4-7546-425F-B993-12F5FAEE0E27}"/>
          </ac:spMkLst>
        </pc:spChg>
        <pc:spChg chg="mod topLvl">
          <ac:chgData name="Harshit Srivastava" userId="3e32d232-eb1e-417b-ab42-26358b821046" providerId="ADAL" clId="{3E0413DD-6569-479F-B914-425834834B58}" dt="2021-05-19T14:58:30.163" v="1061" actId="208"/>
          <ac:spMkLst>
            <pc:docMk/>
            <pc:sldMk cId="3579730192" sldId="5244"/>
            <ac:spMk id="81" creationId="{3B222883-ED39-4AE6-B455-4A28B04F622E}"/>
          </ac:spMkLst>
        </pc:spChg>
        <pc:spChg chg="mod topLvl">
          <ac:chgData name="Harshit Srivastava" userId="3e32d232-eb1e-417b-ab42-26358b821046" providerId="ADAL" clId="{3E0413DD-6569-479F-B914-425834834B58}" dt="2021-05-19T14:58:38.080" v="1062" actId="2085"/>
          <ac:spMkLst>
            <pc:docMk/>
            <pc:sldMk cId="3579730192" sldId="5244"/>
            <ac:spMk id="83" creationId="{79287C7E-6951-4FC7-8482-D1467AF46967}"/>
          </ac:spMkLst>
        </pc:spChg>
        <pc:spChg chg="mod topLvl">
          <ac:chgData name="Harshit Srivastava" userId="3e32d232-eb1e-417b-ab42-26358b821046" providerId="ADAL" clId="{3E0413DD-6569-479F-B914-425834834B58}" dt="2021-05-19T14:58:11.373" v="1058" actId="208"/>
          <ac:spMkLst>
            <pc:docMk/>
            <pc:sldMk cId="3579730192" sldId="5244"/>
            <ac:spMk id="84" creationId="{68A50D33-7BEC-46AE-97C0-119F1DE6BE14}"/>
          </ac:spMkLst>
        </pc:spChg>
        <pc:spChg chg="mod topLvl">
          <ac:chgData name="Harshit Srivastava" userId="3e32d232-eb1e-417b-ab42-26358b821046" providerId="ADAL" clId="{3E0413DD-6569-479F-B914-425834834B58}" dt="2021-05-19T14:58:19.900" v="1059" actId="2085"/>
          <ac:spMkLst>
            <pc:docMk/>
            <pc:sldMk cId="3579730192" sldId="5244"/>
            <ac:spMk id="86" creationId="{50F7964A-E645-45C7-992C-9B47C0173F46}"/>
          </ac:spMkLst>
        </pc:spChg>
        <pc:grpChg chg="del">
          <ac:chgData name="Harshit Srivastava" userId="3e32d232-eb1e-417b-ab42-26358b821046" providerId="ADAL" clId="{3E0413DD-6569-479F-B914-425834834B58}" dt="2021-05-19T09:44:26.001" v="81" actId="478"/>
          <ac:grpSpMkLst>
            <pc:docMk/>
            <pc:sldMk cId="3579730192" sldId="5244"/>
            <ac:grpSpMk id="21" creationId="{0F2A1A3B-DB01-481E-978E-86FF63D9DBE0}"/>
          </ac:grpSpMkLst>
        </pc:grpChg>
        <pc:grpChg chg="add del mod">
          <ac:chgData name="Harshit Srivastava" userId="3e32d232-eb1e-417b-ab42-26358b821046" providerId="ADAL" clId="{3E0413DD-6569-479F-B914-425834834B58}" dt="2021-05-19T14:57:47.892" v="1054" actId="165"/>
          <ac:grpSpMkLst>
            <pc:docMk/>
            <pc:sldMk cId="3579730192" sldId="5244"/>
            <ac:grpSpMk id="74" creationId="{AF67B20A-D065-4386-B80E-A4835F91F575}"/>
          </ac:grpSpMkLst>
        </pc:grpChg>
        <pc:grpChg chg="del mod topLvl">
          <ac:chgData name="Harshit Srivastava" userId="3e32d232-eb1e-417b-ab42-26358b821046" providerId="ADAL" clId="{3E0413DD-6569-479F-B914-425834834B58}" dt="2021-05-19T14:57:56.427" v="1055" actId="165"/>
          <ac:grpSpMkLst>
            <pc:docMk/>
            <pc:sldMk cId="3579730192" sldId="5244"/>
            <ac:grpSpMk id="75" creationId="{96EBCAF4-1C52-444D-8AA9-A11DD290DF59}"/>
          </ac:grpSpMkLst>
        </pc:grpChg>
        <pc:grpChg chg="del mod topLvl">
          <ac:chgData name="Harshit Srivastava" userId="3e32d232-eb1e-417b-ab42-26358b821046" providerId="ADAL" clId="{3E0413DD-6569-479F-B914-425834834B58}" dt="2021-05-19T14:58:22.099" v="1060" actId="165"/>
          <ac:grpSpMkLst>
            <pc:docMk/>
            <pc:sldMk cId="3579730192" sldId="5244"/>
            <ac:grpSpMk id="76" creationId="{A0A7F8A6-1A44-4A42-838B-14C958DBC226}"/>
          </ac:grpSpMkLst>
        </pc:grpChg>
        <pc:grpChg chg="del mod topLvl">
          <ac:chgData name="Harshit Srivastava" userId="3e32d232-eb1e-417b-ab42-26358b821046" providerId="ADAL" clId="{3E0413DD-6569-479F-B914-425834834B58}" dt="2021-05-19T14:58:41.149" v="1063" actId="165"/>
          <ac:grpSpMkLst>
            <pc:docMk/>
            <pc:sldMk cId="3579730192" sldId="5244"/>
            <ac:grpSpMk id="77" creationId="{A307956B-EAA5-49CE-89D0-E5CDC1722FAC}"/>
          </ac:grpSpMkLst>
        </pc:grpChg>
        <pc:cxnChg chg="mod topLvl">
          <ac:chgData name="Harshit Srivastava" userId="3e32d232-eb1e-417b-ab42-26358b821046" providerId="ADAL" clId="{3E0413DD-6569-479F-B914-425834834B58}" dt="2021-05-19T14:58:54.941" v="1064" actId="208"/>
          <ac:cxnSpMkLst>
            <pc:docMk/>
            <pc:sldMk cId="3579730192" sldId="5244"/>
            <ac:cxnSpMk id="79" creationId="{E70BC167-FE98-4AFC-9BDC-835819708563}"/>
          </ac:cxnSpMkLst>
        </pc:cxnChg>
        <pc:cxnChg chg="mod topLvl">
          <ac:chgData name="Harshit Srivastava" userId="3e32d232-eb1e-417b-ab42-26358b821046" providerId="ADAL" clId="{3E0413DD-6569-479F-B914-425834834B58}" dt="2021-05-19T14:58:30.163" v="1061" actId="208"/>
          <ac:cxnSpMkLst>
            <pc:docMk/>
            <pc:sldMk cId="3579730192" sldId="5244"/>
            <ac:cxnSpMk id="82" creationId="{4DD71321-1774-4205-8C8B-1DCD3982BEBD}"/>
          </ac:cxnSpMkLst>
        </pc:cxnChg>
        <pc:cxnChg chg="mod topLvl">
          <ac:chgData name="Harshit Srivastava" userId="3e32d232-eb1e-417b-ab42-26358b821046" providerId="ADAL" clId="{3E0413DD-6569-479F-B914-425834834B58}" dt="2021-05-19T14:58:11.373" v="1058" actId="208"/>
          <ac:cxnSpMkLst>
            <pc:docMk/>
            <pc:sldMk cId="3579730192" sldId="5244"/>
            <ac:cxnSpMk id="85" creationId="{96ABCAD5-F6A4-44AE-93B5-14BF6C5AEE19}"/>
          </ac:cxnSpMkLst>
        </pc:cxnChg>
      </pc:sldChg>
      <pc:sldChg chg="addSp delSp modSp mod modNotesTx">
        <pc:chgData name="Harshit Srivastava" userId="3e32d232-eb1e-417b-ab42-26358b821046" providerId="ADAL" clId="{3E0413DD-6569-479F-B914-425834834B58}" dt="2021-05-19T15:06:54.099" v="1079" actId="21"/>
        <pc:sldMkLst>
          <pc:docMk/>
          <pc:sldMk cId="3753164166" sldId="5245"/>
        </pc:sldMkLst>
        <pc:spChg chg="mod">
          <ac:chgData name="Harshit Srivastava" userId="3e32d232-eb1e-417b-ab42-26358b821046" providerId="ADAL" clId="{3E0413DD-6569-479F-B914-425834834B58}" dt="2021-05-19T10:01:01.405" v="105"/>
          <ac:spMkLst>
            <pc:docMk/>
            <pc:sldMk cId="3753164166" sldId="5245"/>
            <ac:spMk id="30" creationId="{29A973F6-ADA9-41BF-A88A-1AD1E3DBE512}"/>
          </ac:spMkLst>
        </pc:spChg>
        <pc:spChg chg="mod">
          <ac:chgData name="Harshit Srivastava" userId="3e32d232-eb1e-417b-ab42-26358b821046" providerId="ADAL" clId="{3E0413DD-6569-479F-B914-425834834B58}" dt="2021-05-19T10:01:56.795" v="109"/>
          <ac:spMkLst>
            <pc:docMk/>
            <pc:sldMk cId="3753164166" sldId="5245"/>
            <ac:spMk id="33" creationId="{06638972-E815-4AB4-A1B5-2CCCEA869BFF}"/>
          </ac:spMkLst>
        </pc:spChg>
        <pc:spChg chg="mod">
          <ac:chgData name="Harshit Srivastava" userId="3e32d232-eb1e-417b-ab42-26358b821046" providerId="ADAL" clId="{3E0413DD-6569-479F-B914-425834834B58}" dt="2021-05-19T10:01:56.795" v="109"/>
          <ac:spMkLst>
            <pc:docMk/>
            <pc:sldMk cId="3753164166" sldId="5245"/>
            <ac:spMk id="34" creationId="{13C7E106-0050-45C5-B19E-6E642B46ACA9}"/>
          </ac:spMkLst>
        </pc:spChg>
        <pc:spChg chg="mod">
          <ac:chgData name="Harshit Srivastava" userId="3e32d232-eb1e-417b-ab42-26358b821046" providerId="ADAL" clId="{3E0413DD-6569-479F-B914-425834834B58}" dt="2021-05-19T10:01:10.814" v="106"/>
          <ac:spMkLst>
            <pc:docMk/>
            <pc:sldMk cId="3753164166" sldId="5245"/>
            <ac:spMk id="38" creationId="{9AC202AD-559C-41DE-9AE0-EA5E003805CB}"/>
          </ac:spMkLst>
        </pc:spChg>
        <pc:spChg chg="mod">
          <ac:chgData name="Harshit Srivastava" userId="3e32d232-eb1e-417b-ab42-26358b821046" providerId="ADAL" clId="{3E0413DD-6569-479F-B914-425834834B58}" dt="2021-05-19T15:06:04.098" v="1073" actId="207"/>
          <ac:spMkLst>
            <pc:docMk/>
            <pc:sldMk cId="3753164166" sldId="5245"/>
            <ac:spMk id="45" creationId="{02BA6E0E-E84F-495A-B92F-B4DA1ED5AD08}"/>
          </ac:spMkLst>
        </pc:spChg>
        <pc:spChg chg="mod">
          <ac:chgData name="Harshit Srivastava" userId="3e32d232-eb1e-417b-ab42-26358b821046" providerId="ADAL" clId="{3E0413DD-6569-479F-B914-425834834B58}" dt="2021-05-19T15:05:38.839" v="1070" actId="207"/>
          <ac:spMkLst>
            <pc:docMk/>
            <pc:sldMk cId="3753164166" sldId="5245"/>
            <ac:spMk id="46" creationId="{F9732EAD-1078-48FD-9B76-5A9B313F625F}"/>
          </ac:spMkLst>
        </pc:spChg>
        <pc:spChg chg="mod">
          <ac:chgData name="Harshit Srivastava" userId="3e32d232-eb1e-417b-ab42-26358b821046" providerId="ADAL" clId="{3E0413DD-6569-479F-B914-425834834B58}" dt="2021-05-19T15:06:48.541" v="1078" actId="207"/>
          <ac:spMkLst>
            <pc:docMk/>
            <pc:sldMk cId="3753164166" sldId="5245"/>
            <ac:spMk id="47" creationId="{A096085A-7831-471F-81D7-5559912392E4}"/>
          </ac:spMkLst>
        </pc:spChg>
        <pc:spChg chg="mod">
          <ac:chgData name="Harshit Srivastava" userId="3e32d232-eb1e-417b-ab42-26358b821046" providerId="ADAL" clId="{3E0413DD-6569-479F-B914-425834834B58}" dt="2021-05-19T15:06:31.694" v="1076" actId="207"/>
          <ac:spMkLst>
            <pc:docMk/>
            <pc:sldMk cId="3753164166" sldId="5245"/>
            <ac:spMk id="48" creationId="{FC400699-21E9-4CD1-AB1E-DEF56B107F3B}"/>
          </ac:spMkLst>
        </pc:spChg>
        <pc:spChg chg="mod">
          <ac:chgData name="Harshit Srivastava" userId="3e32d232-eb1e-417b-ab42-26358b821046" providerId="ADAL" clId="{3E0413DD-6569-479F-B914-425834834B58}" dt="2021-05-19T15:06:21.567" v="1075" actId="207"/>
          <ac:spMkLst>
            <pc:docMk/>
            <pc:sldMk cId="3753164166" sldId="5245"/>
            <ac:spMk id="49" creationId="{EC7F0CDA-7E8C-4DAA-B8DA-40EB855D326B}"/>
          </ac:spMkLst>
        </pc:spChg>
        <pc:spChg chg="mod">
          <ac:chgData name="Harshit Srivastava" userId="3e32d232-eb1e-417b-ab42-26358b821046" providerId="ADAL" clId="{3E0413DD-6569-479F-B914-425834834B58}" dt="2021-05-19T15:05:53.652" v="1072" actId="207"/>
          <ac:spMkLst>
            <pc:docMk/>
            <pc:sldMk cId="3753164166" sldId="5245"/>
            <ac:spMk id="50" creationId="{61057C05-8155-4F98-8434-E44605652411}"/>
          </ac:spMkLst>
        </pc:spChg>
        <pc:spChg chg="add del mod">
          <ac:chgData name="Harshit Srivastava" userId="3e32d232-eb1e-417b-ab42-26358b821046" providerId="ADAL" clId="{3E0413DD-6569-479F-B914-425834834B58}" dt="2021-05-19T15:06:54.099" v="1079" actId="21"/>
          <ac:spMkLst>
            <pc:docMk/>
            <pc:sldMk cId="3753164166" sldId="5245"/>
            <ac:spMk id="51" creationId="{A5CBEEE8-3CAB-4861-9640-89DF3C659731}"/>
          </ac:spMkLst>
        </pc:spChg>
        <pc:spChg chg="add del mod">
          <ac:chgData name="Harshit Srivastava" userId="3e32d232-eb1e-417b-ab42-26358b821046" providerId="ADAL" clId="{3E0413DD-6569-479F-B914-425834834B58}" dt="2021-05-19T15:06:54.099" v="1079" actId="21"/>
          <ac:spMkLst>
            <pc:docMk/>
            <pc:sldMk cId="3753164166" sldId="5245"/>
            <ac:spMk id="52" creationId="{952BAD69-48E3-454D-BE66-8D6382B81CE7}"/>
          </ac:spMkLst>
        </pc:spChg>
        <pc:spChg chg="add del mod">
          <ac:chgData name="Harshit Srivastava" userId="3e32d232-eb1e-417b-ab42-26358b821046" providerId="ADAL" clId="{3E0413DD-6569-479F-B914-425834834B58}" dt="2021-05-19T15:06:54.099" v="1079" actId="21"/>
          <ac:spMkLst>
            <pc:docMk/>
            <pc:sldMk cId="3753164166" sldId="5245"/>
            <ac:spMk id="53" creationId="{00AC7705-CCA0-4555-9508-220790119503}"/>
          </ac:spMkLst>
        </pc:spChg>
        <pc:spChg chg="add del mod">
          <ac:chgData name="Harshit Srivastava" userId="3e32d232-eb1e-417b-ab42-26358b821046" providerId="ADAL" clId="{3E0413DD-6569-479F-B914-425834834B58}" dt="2021-05-19T15:06:54.099" v="1079" actId="21"/>
          <ac:spMkLst>
            <pc:docMk/>
            <pc:sldMk cId="3753164166" sldId="5245"/>
            <ac:spMk id="54" creationId="{5EF5DE26-1545-4805-964D-35C11EB10A38}"/>
          </ac:spMkLst>
        </pc:spChg>
        <pc:spChg chg="add del mod">
          <ac:chgData name="Harshit Srivastava" userId="3e32d232-eb1e-417b-ab42-26358b821046" providerId="ADAL" clId="{3E0413DD-6569-479F-B914-425834834B58}" dt="2021-05-19T15:06:54.099" v="1079" actId="21"/>
          <ac:spMkLst>
            <pc:docMk/>
            <pc:sldMk cId="3753164166" sldId="5245"/>
            <ac:spMk id="55" creationId="{25C7A1DA-5A00-4853-BC1F-70A85E441A62}"/>
          </ac:spMkLst>
        </pc:spChg>
        <pc:spChg chg="add del mod">
          <ac:chgData name="Harshit Srivastava" userId="3e32d232-eb1e-417b-ab42-26358b821046" providerId="ADAL" clId="{3E0413DD-6569-479F-B914-425834834B58}" dt="2021-05-19T15:06:54.099" v="1079" actId="21"/>
          <ac:spMkLst>
            <pc:docMk/>
            <pc:sldMk cId="3753164166" sldId="5245"/>
            <ac:spMk id="56" creationId="{D41EEB6C-0E09-4C42-8D28-EB90FBC73DB5}"/>
          </ac:spMkLst>
        </pc:spChg>
        <pc:spChg chg="add del mod">
          <ac:chgData name="Harshit Srivastava" userId="3e32d232-eb1e-417b-ab42-26358b821046" providerId="ADAL" clId="{3E0413DD-6569-479F-B914-425834834B58}" dt="2021-05-19T15:06:54.099" v="1079" actId="21"/>
          <ac:spMkLst>
            <pc:docMk/>
            <pc:sldMk cId="3753164166" sldId="5245"/>
            <ac:spMk id="57" creationId="{4DC1E00A-0F2C-4A4D-9198-DED3EE254133}"/>
          </ac:spMkLst>
        </pc:spChg>
        <pc:spChg chg="add del mod">
          <ac:chgData name="Harshit Srivastava" userId="3e32d232-eb1e-417b-ab42-26358b821046" providerId="ADAL" clId="{3E0413DD-6569-479F-B914-425834834B58}" dt="2021-05-19T15:06:54.099" v="1079" actId="21"/>
          <ac:spMkLst>
            <pc:docMk/>
            <pc:sldMk cId="3753164166" sldId="5245"/>
            <ac:spMk id="58" creationId="{639BD350-5AB6-46F1-8FFB-F39E6BB5E517}"/>
          </ac:spMkLst>
        </pc:spChg>
        <pc:spChg chg="add del mod">
          <ac:chgData name="Harshit Srivastava" userId="3e32d232-eb1e-417b-ab42-26358b821046" providerId="ADAL" clId="{3E0413DD-6569-479F-B914-425834834B58}" dt="2021-05-19T15:06:54.099" v="1079" actId="21"/>
          <ac:spMkLst>
            <pc:docMk/>
            <pc:sldMk cId="3753164166" sldId="5245"/>
            <ac:spMk id="59" creationId="{579DEBCB-81C1-41A5-99BD-E4C1DDD00971}"/>
          </ac:spMkLst>
        </pc:spChg>
        <pc:spChg chg="add del mod">
          <ac:chgData name="Harshit Srivastava" userId="3e32d232-eb1e-417b-ab42-26358b821046" providerId="ADAL" clId="{3E0413DD-6569-479F-B914-425834834B58}" dt="2021-05-19T15:06:54.099" v="1079" actId="21"/>
          <ac:spMkLst>
            <pc:docMk/>
            <pc:sldMk cId="3753164166" sldId="5245"/>
            <ac:spMk id="60" creationId="{D5065A8A-F99C-4D0A-8959-7858BED152CA}"/>
          </ac:spMkLst>
        </pc:spChg>
        <pc:spChg chg="add del mod">
          <ac:chgData name="Harshit Srivastava" userId="3e32d232-eb1e-417b-ab42-26358b821046" providerId="ADAL" clId="{3E0413DD-6569-479F-B914-425834834B58}" dt="2021-05-19T15:06:54.099" v="1079" actId="21"/>
          <ac:spMkLst>
            <pc:docMk/>
            <pc:sldMk cId="3753164166" sldId="5245"/>
            <ac:spMk id="61" creationId="{5E3F77AA-A749-488C-A200-028B24DC4FB8}"/>
          </ac:spMkLst>
        </pc:spChg>
        <pc:spChg chg="add del mod">
          <ac:chgData name="Harshit Srivastava" userId="3e32d232-eb1e-417b-ab42-26358b821046" providerId="ADAL" clId="{3E0413DD-6569-479F-B914-425834834B58}" dt="2021-05-19T15:06:54.099" v="1079" actId="21"/>
          <ac:spMkLst>
            <pc:docMk/>
            <pc:sldMk cId="3753164166" sldId="5245"/>
            <ac:spMk id="62" creationId="{87724D15-32F9-48DC-B7EA-36CDA4065A4D}"/>
          </ac:spMkLst>
        </pc:spChg>
        <pc:spChg chg="add del mod">
          <ac:chgData name="Harshit Srivastava" userId="3e32d232-eb1e-417b-ab42-26358b821046" providerId="ADAL" clId="{3E0413DD-6569-479F-B914-425834834B58}" dt="2021-05-19T15:06:54.099" v="1079" actId="21"/>
          <ac:spMkLst>
            <pc:docMk/>
            <pc:sldMk cId="3753164166" sldId="5245"/>
            <ac:spMk id="63" creationId="{E127384C-9293-42CE-BF76-6C3D0EDAFDF2}"/>
          </ac:spMkLst>
        </pc:spChg>
        <pc:grpChg chg="add mod">
          <ac:chgData name="Harshit Srivastava" userId="3e32d232-eb1e-417b-ab42-26358b821046" providerId="ADAL" clId="{3E0413DD-6569-479F-B914-425834834B58}" dt="2021-05-19T10:02:08.973" v="123" actId="12788"/>
          <ac:grpSpMkLst>
            <pc:docMk/>
            <pc:sldMk cId="3753164166" sldId="5245"/>
            <ac:grpSpMk id="32" creationId="{491A407A-7DCD-4E90-8291-2E19E7A78844}"/>
          </ac:grpSpMkLst>
        </pc:grpChg>
        <pc:grpChg chg="mod">
          <ac:chgData name="Harshit Srivastava" userId="3e32d232-eb1e-417b-ab42-26358b821046" providerId="ADAL" clId="{3E0413DD-6569-479F-B914-425834834B58}" dt="2021-05-19T10:01:56.795" v="109"/>
          <ac:grpSpMkLst>
            <pc:docMk/>
            <pc:sldMk cId="3753164166" sldId="5245"/>
            <ac:grpSpMk id="35" creationId="{E3A42939-1047-4D94-BB54-7D2DBDD4BB19}"/>
          </ac:grpSpMkLst>
        </pc:grpChg>
        <pc:grpChg chg="mod">
          <ac:chgData name="Harshit Srivastava" userId="3e32d232-eb1e-417b-ab42-26358b821046" providerId="ADAL" clId="{3E0413DD-6569-479F-B914-425834834B58}" dt="2021-05-19T10:01:56.795" v="109"/>
          <ac:grpSpMkLst>
            <pc:docMk/>
            <pc:sldMk cId="3753164166" sldId="5245"/>
            <ac:grpSpMk id="36" creationId="{B64B5CC8-A43B-4FC7-B391-40A7ABA6F234}"/>
          </ac:grpSpMkLst>
        </pc:grpChg>
        <pc:grpChg chg="mod">
          <ac:chgData name="Harshit Srivastava" userId="3e32d232-eb1e-417b-ab42-26358b821046" providerId="ADAL" clId="{3E0413DD-6569-479F-B914-425834834B58}" dt="2021-05-19T10:01:56.795" v="109"/>
          <ac:grpSpMkLst>
            <pc:docMk/>
            <pc:sldMk cId="3753164166" sldId="5245"/>
            <ac:grpSpMk id="44" creationId="{7CEC6E19-1679-4BEF-A398-8FD6581E2791}"/>
          </ac:grpSpMkLst>
        </pc:grpChg>
        <pc:grpChg chg="del">
          <ac:chgData name="Harshit Srivastava" userId="3e32d232-eb1e-417b-ab42-26358b821046" providerId="ADAL" clId="{3E0413DD-6569-479F-B914-425834834B58}" dt="2021-05-19T10:01:13.505" v="107" actId="478"/>
          <ac:grpSpMkLst>
            <pc:docMk/>
            <pc:sldMk cId="3753164166" sldId="5245"/>
            <ac:grpSpMk id="74" creationId="{AF67B20A-D065-4386-B80E-A4835F91F575}"/>
          </ac:grpSpMkLst>
        </pc:grpChg>
      </pc:sldChg>
      <pc:sldChg chg="addSp delSp modSp mod modNotesTx">
        <pc:chgData name="Harshit Srivastava" userId="3e32d232-eb1e-417b-ab42-26358b821046" providerId="ADAL" clId="{3E0413DD-6569-479F-B914-425834834B58}" dt="2021-05-19T15:08:27.320" v="1088" actId="21"/>
        <pc:sldMkLst>
          <pc:docMk/>
          <pc:sldMk cId="631483267" sldId="5246"/>
        </pc:sldMkLst>
        <pc:spChg chg="mod">
          <ac:chgData name="Harshit Srivastava" userId="3e32d232-eb1e-417b-ab42-26358b821046" providerId="ADAL" clId="{3E0413DD-6569-479F-B914-425834834B58}" dt="2021-05-19T10:02:25.420" v="125"/>
          <ac:spMkLst>
            <pc:docMk/>
            <pc:sldMk cId="631483267" sldId="5246"/>
            <ac:spMk id="30" creationId="{29A973F6-ADA9-41BF-A88A-1AD1E3DBE512}"/>
          </ac:spMkLst>
        </pc:spChg>
        <pc:spChg chg="add del mod">
          <ac:chgData name="Harshit Srivastava" userId="3e32d232-eb1e-417b-ab42-26358b821046" providerId="ADAL" clId="{3E0413DD-6569-479F-B914-425834834B58}" dt="2021-05-19T15:08:27.320" v="1088" actId="21"/>
          <ac:spMkLst>
            <pc:docMk/>
            <pc:sldMk cId="631483267" sldId="5246"/>
            <ac:spMk id="32" creationId="{9319DCB5-845D-41DE-8CCC-30EC22FF1997}"/>
          </ac:spMkLst>
        </pc:spChg>
        <pc:spChg chg="add del mod">
          <ac:chgData name="Harshit Srivastava" userId="3e32d232-eb1e-417b-ab42-26358b821046" providerId="ADAL" clId="{3E0413DD-6569-479F-B914-425834834B58}" dt="2021-05-19T15:08:27.320" v="1088" actId="21"/>
          <ac:spMkLst>
            <pc:docMk/>
            <pc:sldMk cId="631483267" sldId="5246"/>
            <ac:spMk id="33" creationId="{927035A5-6011-4A5C-A5A5-F93D3D82FEDF}"/>
          </ac:spMkLst>
        </pc:spChg>
        <pc:spChg chg="add del mod">
          <ac:chgData name="Harshit Srivastava" userId="3e32d232-eb1e-417b-ab42-26358b821046" providerId="ADAL" clId="{3E0413DD-6569-479F-B914-425834834B58}" dt="2021-05-19T15:08:27.320" v="1088" actId="21"/>
          <ac:spMkLst>
            <pc:docMk/>
            <pc:sldMk cId="631483267" sldId="5246"/>
            <ac:spMk id="34" creationId="{62A25C41-BACD-4418-A2F2-BC97D88B8713}"/>
          </ac:spMkLst>
        </pc:spChg>
        <pc:spChg chg="add del mod">
          <ac:chgData name="Harshit Srivastava" userId="3e32d232-eb1e-417b-ab42-26358b821046" providerId="ADAL" clId="{3E0413DD-6569-479F-B914-425834834B58}" dt="2021-05-19T15:08:27.320" v="1088" actId="21"/>
          <ac:spMkLst>
            <pc:docMk/>
            <pc:sldMk cId="631483267" sldId="5246"/>
            <ac:spMk id="35" creationId="{56F40F7C-E825-476F-8C08-F82D95B600DE}"/>
          </ac:spMkLst>
        </pc:spChg>
        <pc:spChg chg="add del mod">
          <ac:chgData name="Harshit Srivastava" userId="3e32d232-eb1e-417b-ab42-26358b821046" providerId="ADAL" clId="{3E0413DD-6569-479F-B914-425834834B58}" dt="2021-05-19T15:08:27.320" v="1088" actId="21"/>
          <ac:spMkLst>
            <pc:docMk/>
            <pc:sldMk cId="631483267" sldId="5246"/>
            <ac:spMk id="36" creationId="{F80EB413-1333-4A9B-8540-BECD7816CDA8}"/>
          </ac:spMkLst>
        </pc:spChg>
        <pc:spChg chg="mod">
          <ac:chgData name="Harshit Srivastava" userId="3e32d232-eb1e-417b-ab42-26358b821046" providerId="ADAL" clId="{3E0413DD-6569-479F-B914-425834834B58}" dt="2021-05-19T10:02:35.606" v="126"/>
          <ac:spMkLst>
            <pc:docMk/>
            <pc:sldMk cId="631483267" sldId="5246"/>
            <ac:spMk id="38" creationId="{9AC202AD-559C-41DE-9AE0-EA5E003805CB}"/>
          </ac:spMkLst>
        </pc:spChg>
        <pc:spChg chg="add del mod">
          <ac:chgData name="Harshit Srivastava" userId="3e32d232-eb1e-417b-ab42-26358b821046" providerId="ADAL" clId="{3E0413DD-6569-479F-B914-425834834B58}" dt="2021-05-19T15:08:27.320" v="1088" actId="21"/>
          <ac:spMkLst>
            <pc:docMk/>
            <pc:sldMk cId="631483267" sldId="5246"/>
            <ac:spMk id="44" creationId="{54C52AE0-5834-4C84-B87A-EB0137FE066F}"/>
          </ac:spMkLst>
        </pc:spChg>
        <pc:spChg chg="add del mod">
          <ac:chgData name="Harshit Srivastava" userId="3e32d232-eb1e-417b-ab42-26358b821046" providerId="ADAL" clId="{3E0413DD-6569-479F-B914-425834834B58}" dt="2021-05-19T15:08:27.320" v="1088" actId="21"/>
          <ac:spMkLst>
            <pc:docMk/>
            <pc:sldMk cId="631483267" sldId="5246"/>
            <ac:spMk id="45" creationId="{FBB8675D-8443-4311-8D1E-6F814FDEF9C3}"/>
          </ac:spMkLst>
        </pc:spChg>
        <pc:spChg chg="add del mod">
          <ac:chgData name="Harshit Srivastava" userId="3e32d232-eb1e-417b-ab42-26358b821046" providerId="ADAL" clId="{3E0413DD-6569-479F-B914-425834834B58}" dt="2021-05-19T15:08:27.320" v="1088" actId="21"/>
          <ac:spMkLst>
            <pc:docMk/>
            <pc:sldMk cId="631483267" sldId="5246"/>
            <ac:spMk id="46" creationId="{62063E42-707E-4690-8457-ACE06515A826}"/>
          </ac:spMkLst>
        </pc:spChg>
        <pc:spChg chg="add del mod">
          <ac:chgData name="Harshit Srivastava" userId="3e32d232-eb1e-417b-ab42-26358b821046" providerId="ADAL" clId="{3E0413DD-6569-479F-B914-425834834B58}" dt="2021-05-19T15:08:27.320" v="1088" actId="21"/>
          <ac:spMkLst>
            <pc:docMk/>
            <pc:sldMk cId="631483267" sldId="5246"/>
            <ac:spMk id="47" creationId="{DE30F5CE-ED69-4764-8960-637366EAD4BE}"/>
          </ac:spMkLst>
        </pc:spChg>
        <pc:spChg chg="add del mod">
          <ac:chgData name="Harshit Srivastava" userId="3e32d232-eb1e-417b-ab42-26358b821046" providerId="ADAL" clId="{3E0413DD-6569-479F-B914-425834834B58}" dt="2021-05-19T15:08:27.320" v="1088" actId="21"/>
          <ac:spMkLst>
            <pc:docMk/>
            <pc:sldMk cId="631483267" sldId="5246"/>
            <ac:spMk id="48" creationId="{D301B83B-CD96-4416-9641-AECA3797241B}"/>
          </ac:spMkLst>
        </pc:spChg>
        <pc:spChg chg="add del mod">
          <ac:chgData name="Harshit Srivastava" userId="3e32d232-eb1e-417b-ab42-26358b821046" providerId="ADAL" clId="{3E0413DD-6569-479F-B914-425834834B58}" dt="2021-05-19T15:08:27.320" v="1088" actId="21"/>
          <ac:spMkLst>
            <pc:docMk/>
            <pc:sldMk cId="631483267" sldId="5246"/>
            <ac:spMk id="49" creationId="{57DF75A6-1297-4226-9168-9872871736D0}"/>
          </ac:spMkLst>
        </pc:spChg>
        <pc:spChg chg="add del mod">
          <ac:chgData name="Harshit Srivastava" userId="3e32d232-eb1e-417b-ab42-26358b821046" providerId="ADAL" clId="{3E0413DD-6569-479F-B914-425834834B58}" dt="2021-05-19T15:08:27.320" v="1088" actId="21"/>
          <ac:spMkLst>
            <pc:docMk/>
            <pc:sldMk cId="631483267" sldId="5246"/>
            <ac:spMk id="50" creationId="{382AAEE2-4D85-4D46-A179-30C14EA7D4B5}"/>
          </ac:spMkLst>
        </pc:spChg>
        <pc:spChg chg="add mod">
          <ac:chgData name="Harshit Srivastava" userId="3e32d232-eb1e-417b-ab42-26358b821046" providerId="ADAL" clId="{3E0413DD-6569-479F-B914-425834834B58}" dt="2021-05-19T10:02:59.959" v="140" actId="1036"/>
          <ac:spMkLst>
            <pc:docMk/>
            <pc:sldMk cId="631483267" sldId="5246"/>
            <ac:spMk id="51" creationId="{7F0B4F35-ECBD-44EB-8999-167B1CC71454}"/>
          </ac:spMkLst>
        </pc:spChg>
        <pc:spChg chg="add mod">
          <ac:chgData name="Harshit Srivastava" userId="3e32d232-eb1e-417b-ab42-26358b821046" providerId="ADAL" clId="{3E0413DD-6569-479F-B914-425834834B58}" dt="2021-05-19T10:02:59.959" v="140" actId="1036"/>
          <ac:spMkLst>
            <pc:docMk/>
            <pc:sldMk cId="631483267" sldId="5246"/>
            <ac:spMk id="52" creationId="{077F615B-88FC-4332-A682-3C4F01538A80}"/>
          </ac:spMkLst>
        </pc:spChg>
        <pc:spChg chg="add mod">
          <ac:chgData name="Harshit Srivastava" userId="3e32d232-eb1e-417b-ab42-26358b821046" providerId="ADAL" clId="{3E0413DD-6569-479F-B914-425834834B58}" dt="2021-05-19T10:02:59.959" v="140" actId="1036"/>
          <ac:spMkLst>
            <pc:docMk/>
            <pc:sldMk cId="631483267" sldId="5246"/>
            <ac:spMk id="53" creationId="{B821FF9A-6706-4E41-AEEE-5F29BD1963D7}"/>
          </ac:spMkLst>
        </pc:spChg>
        <pc:spChg chg="add mod">
          <ac:chgData name="Harshit Srivastava" userId="3e32d232-eb1e-417b-ab42-26358b821046" providerId="ADAL" clId="{3E0413DD-6569-479F-B914-425834834B58}" dt="2021-05-19T10:02:59.959" v="140" actId="1036"/>
          <ac:spMkLst>
            <pc:docMk/>
            <pc:sldMk cId="631483267" sldId="5246"/>
            <ac:spMk id="54" creationId="{06ED0FF2-FBEB-468E-9535-81FD549928E1}"/>
          </ac:spMkLst>
        </pc:spChg>
        <pc:spChg chg="mod">
          <ac:chgData name="Harshit Srivastava" userId="3e32d232-eb1e-417b-ab42-26358b821046" providerId="ADAL" clId="{3E0413DD-6569-479F-B914-425834834B58}" dt="2021-05-19T15:07:33.627" v="1083" actId="208"/>
          <ac:spMkLst>
            <pc:docMk/>
            <pc:sldMk cId="631483267" sldId="5246"/>
            <ac:spMk id="56" creationId="{F9F3F661-51C7-45D5-8EC2-10360031A2FF}"/>
          </ac:spMkLst>
        </pc:spChg>
        <pc:spChg chg="mod">
          <ac:chgData name="Harshit Srivastava" userId="3e32d232-eb1e-417b-ab42-26358b821046" providerId="ADAL" clId="{3E0413DD-6569-479F-B914-425834834B58}" dt="2021-05-19T15:07:48.380" v="1085" actId="208"/>
          <ac:spMkLst>
            <pc:docMk/>
            <pc:sldMk cId="631483267" sldId="5246"/>
            <ac:spMk id="57" creationId="{97AFCB62-0337-4D56-B225-322CE61FB185}"/>
          </ac:spMkLst>
        </pc:spChg>
        <pc:spChg chg="add mod">
          <ac:chgData name="Harshit Srivastava" userId="3e32d232-eb1e-417b-ab42-26358b821046" providerId="ADAL" clId="{3E0413DD-6569-479F-B914-425834834B58}" dt="2021-05-19T15:08:12.391" v="1086" actId="208"/>
          <ac:spMkLst>
            <pc:docMk/>
            <pc:sldMk cId="631483267" sldId="5246"/>
            <ac:spMk id="58" creationId="{411070BE-A558-4511-B8B4-A4F9071C46AF}"/>
          </ac:spMkLst>
        </pc:spChg>
        <pc:spChg chg="add mod">
          <ac:chgData name="Harshit Srivastava" userId="3e32d232-eb1e-417b-ab42-26358b821046" providerId="ADAL" clId="{3E0413DD-6569-479F-B914-425834834B58}" dt="2021-05-19T10:02:59.959" v="140" actId="1036"/>
          <ac:spMkLst>
            <pc:docMk/>
            <pc:sldMk cId="631483267" sldId="5246"/>
            <ac:spMk id="59" creationId="{BDD7E070-5386-40B3-BE93-EA7A430D9025}"/>
          </ac:spMkLst>
        </pc:spChg>
        <pc:spChg chg="add mod">
          <ac:chgData name="Harshit Srivastava" userId="3e32d232-eb1e-417b-ab42-26358b821046" providerId="ADAL" clId="{3E0413DD-6569-479F-B914-425834834B58}" dt="2021-05-19T10:02:59.959" v="140" actId="1036"/>
          <ac:spMkLst>
            <pc:docMk/>
            <pc:sldMk cId="631483267" sldId="5246"/>
            <ac:spMk id="60" creationId="{56192FFD-E207-4369-9894-EDD1BDC16A73}"/>
          </ac:spMkLst>
        </pc:spChg>
        <pc:spChg chg="add mod">
          <ac:chgData name="Harshit Srivastava" userId="3e32d232-eb1e-417b-ab42-26358b821046" providerId="ADAL" clId="{3E0413DD-6569-479F-B914-425834834B58}" dt="2021-05-19T10:02:59.959" v="140" actId="1036"/>
          <ac:spMkLst>
            <pc:docMk/>
            <pc:sldMk cId="631483267" sldId="5246"/>
            <ac:spMk id="61" creationId="{D6618A27-537E-4CD7-9E11-D0F13CE5457B}"/>
          </ac:spMkLst>
        </pc:spChg>
        <pc:spChg chg="add mod">
          <ac:chgData name="Harshit Srivastava" userId="3e32d232-eb1e-417b-ab42-26358b821046" providerId="ADAL" clId="{3E0413DD-6569-479F-B914-425834834B58}" dt="2021-05-19T15:08:19.054" v="1087" actId="208"/>
          <ac:spMkLst>
            <pc:docMk/>
            <pc:sldMk cId="631483267" sldId="5246"/>
            <ac:spMk id="62" creationId="{264EF046-B3EE-4727-B697-FDE7D5585651}"/>
          </ac:spMkLst>
        </pc:spChg>
        <pc:spChg chg="add mod">
          <ac:chgData name="Harshit Srivastava" userId="3e32d232-eb1e-417b-ab42-26358b821046" providerId="ADAL" clId="{3E0413DD-6569-479F-B914-425834834B58}" dt="2021-05-19T10:02:59.959" v="140" actId="1036"/>
          <ac:spMkLst>
            <pc:docMk/>
            <pc:sldMk cId="631483267" sldId="5246"/>
            <ac:spMk id="63" creationId="{27C96ECE-1297-4AC0-BFF2-8F9859E5238E}"/>
          </ac:spMkLst>
        </pc:spChg>
        <pc:spChg chg="add del mod">
          <ac:chgData name="Harshit Srivastava" userId="3e32d232-eb1e-417b-ab42-26358b821046" providerId="ADAL" clId="{3E0413DD-6569-479F-B914-425834834B58}" dt="2021-05-19T15:08:27.320" v="1088" actId="21"/>
          <ac:spMkLst>
            <pc:docMk/>
            <pc:sldMk cId="631483267" sldId="5246"/>
            <ac:spMk id="64" creationId="{EDBA8417-45FB-42D8-80D7-913D82047B69}"/>
          </ac:spMkLst>
        </pc:spChg>
        <pc:spChg chg="add del mod">
          <ac:chgData name="Harshit Srivastava" userId="3e32d232-eb1e-417b-ab42-26358b821046" providerId="ADAL" clId="{3E0413DD-6569-479F-B914-425834834B58}" dt="2021-05-19T15:08:27.320" v="1088" actId="21"/>
          <ac:spMkLst>
            <pc:docMk/>
            <pc:sldMk cId="631483267" sldId="5246"/>
            <ac:spMk id="65" creationId="{E9E8CFD3-AAF8-4137-8372-6453F3266098}"/>
          </ac:spMkLst>
        </pc:spChg>
        <pc:grpChg chg="del">
          <ac:chgData name="Harshit Srivastava" userId="3e32d232-eb1e-417b-ab42-26358b821046" providerId="ADAL" clId="{3E0413DD-6569-479F-B914-425834834B58}" dt="2021-05-19T10:02:38.165" v="127" actId="478"/>
          <ac:grpSpMkLst>
            <pc:docMk/>
            <pc:sldMk cId="631483267" sldId="5246"/>
            <ac:grpSpMk id="32" creationId="{491A407A-7DCD-4E90-8291-2E19E7A78844}"/>
          </ac:grpSpMkLst>
        </pc:grpChg>
        <pc:grpChg chg="add mod">
          <ac:chgData name="Harshit Srivastava" userId="3e32d232-eb1e-417b-ab42-26358b821046" providerId="ADAL" clId="{3E0413DD-6569-479F-B914-425834834B58}" dt="2021-05-19T10:02:59.959" v="140" actId="1036"/>
          <ac:grpSpMkLst>
            <pc:docMk/>
            <pc:sldMk cId="631483267" sldId="5246"/>
            <ac:grpSpMk id="55" creationId="{B5F22DCB-F69C-4BC4-8C8E-F49CFA93BA00}"/>
          </ac:grpSpMkLst>
        </pc:grpChg>
      </pc:sldChg>
      <pc:sldChg chg="addSp delSp modSp mod modNotesTx">
        <pc:chgData name="Harshit Srivastava" userId="3e32d232-eb1e-417b-ab42-26358b821046" providerId="ADAL" clId="{3E0413DD-6569-479F-B914-425834834B58}" dt="2021-05-19T15:09:43.646" v="1099" actId="21"/>
        <pc:sldMkLst>
          <pc:docMk/>
          <pc:sldMk cId="3088764339" sldId="5247"/>
        </pc:sldMkLst>
        <pc:spChg chg="mod">
          <ac:chgData name="Harshit Srivastava" userId="3e32d232-eb1e-417b-ab42-26358b821046" providerId="ADAL" clId="{3E0413DD-6569-479F-B914-425834834B58}" dt="2021-05-19T10:03:20.702" v="142"/>
          <ac:spMkLst>
            <pc:docMk/>
            <pc:sldMk cId="3088764339" sldId="5247"/>
            <ac:spMk id="30" creationId="{29A973F6-ADA9-41BF-A88A-1AD1E3DBE512}"/>
          </ac:spMkLst>
        </pc:spChg>
        <pc:spChg chg="add mod">
          <ac:chgData name="Harshit Srivastava" userId="3e32d232-eb1e-417b-ab42-26358b821046" providerId="ADAL" clId="{3E0413DD-6569-479F-B914-425834834B58}" dt="2021-05-19T10:10:16.771" v="176" actId="1036"/>
          <ac:spMkLst>
            <pc:docMk/>
            <pc:sldMk cId="3088764339" sldId="5247"/>
            <ac:spMk id="32" creationId="{36AEE087-C389-4FFE-82B1-0BA7127BDF90}"/>
          </ac:spMkLst>
        </pc:spChg>
        <pc:spChg chg="add mod">
          <ac:chgData name="Harshit Srivastava" userId="3e32d232-eb1e-417b-ab42-26358b821046" providerId="ADAL" clId="{3E0413DD-6569-479F-B914-425834834B58}" dt="2021-05-19T10:10:16.771" v="176" actId="1036"/>
          <ac:spMkLst>
            <pc:docMk/>
            <pc:sldMk cId="3088764339" sldId="5247"/>
            <ac:spMk id="33" creationId="{2AA35DF7-9F3B-48E4-8A4D-8ACDF9A2C550}"/>
          </ac:spMkLst>
        </pc:spChg>
        <pc:spChg chg="mod">
          <ac:chgData name="Harshit Srivastava" userId="3e32d232-eb1e-417b-ab42-26358b821046" providerId="ADAL" clId="{3E0413DD-6569-479F-B914-425834834B58}" dt="2021-05-19T10:10:12.536" v="146"/>
          <ac:spMkLst>
            <pc:docMk/>
            <pc:sldMk cId="3088764339" sldId="5247"/>
            <ac:spMk id="36" creationId="{8F7A33A9-552E-4B50-8198-CBD3EE281B15}"/>
          </ac:spMkLst>
        </pc:spChg>
        <pc:spChg chg="mod">
          <ac:chgData name="Harshit Srivastava" userId="3e32d232-eb1e-417b-ab42-26358b821046" providerId="ADAL" clId="{3E0413DD-6569-479F-B914-425834834B58}" dt="2021-05-19T10:03:32.296" v="143"/>
          <ac:spMkLst>
            <pc:docMk/>
            <pc:sldMk cId="3088764339" sldId="5247"/>
            <ac:spMk id="38" creationId="{9AC202AD-559C-41DE-9AE0-EA5E003805CB}"/>
          </ac:spMkLst>
        </pc:spChg>
        <pc:spChg chg="mod">
          <ac:chgData name="Harshit Srivastava" userId="3e32d232-eb1e-417b-ab42-26358b821046" providerId="ADAL" clId="{3E0413DD-6569-479F-B914-425834834B58}" dt="2021-05-19T10:10:12.536" v="146"/>
          <ac:spMkLst>
            <pc:docMk/>
            <pc:sldMk cId="3088764339" sldId="5247"/>
            <ac:spMk id="44" creationId="{F69336B2-1916-4C76-9102-E1530567BE82}"/>
          </ac:spMkLst>
        </pc:spChg>
        <pc:spChg chg="mod">
          <ac:chgData name="Harshit Srivastava" userId="3e32d232-eb1e-417b-ab42-26358b821046" providerId="ADAL" clId="{3E0413DD-6569-479F-B914-425834834B58}" dt="2021-05-19T10:10:12.536" v="146"/>
          <ac:spMkLst>
            <pc:docMk/>
            <pc:sldMk cId="3088764339" sldId="5247"/>
            <ac:spMk id="46" creationId="{95F0F7BF-B520-4FFE-8B1A-5F5683232BC0}"/>
          </ac:spMkLst>
        </pc:spChg>
        <pc:spChg chg="mod">
          <ac:chgData name="Harshit Srivastava" userId="3e32d232-eb1e-417b-ab42-26358b821046" providerId="ADAL" clId="{3E0413DD-6569-479F-B914-425834834B58}" dt="2021-05-19T15:09:02.168" v="1093" actId="207"/>
          <ac:spMkLst>
            <pc:docMk/>
            <pc:sldMk cId="3088764339" sldId="5247"/>
            <ac:spMk id="49" creationId="{673F6DDE-BFF8-4296-9B32-DDF634A0343C}"/>
          </ac:spMkLst>
        </pc:spChg>
        <pc:spChg chg="mod">
          <ac:chgData name="Harshit Srivastava" userId="3e32d232-eb1e-417b-ab42-26358b821046" providerId="ADAL" clId="{3E0413DD-6569-479F-B914-425834834B58}" dt="2021-05-19T15:08:50.431" v="1092" actId="207"/>
          <ac:spMkLst>
            <pc:docMk/>
            <pc:sldMk cId="3088764339" sldId="5247"/>
            <ac:spMk id="50" creationId="{26648D39-5932-43FB-97F6-B7AA6C72D5E7}"/>
          </ac:spMkLst>
        </pc:spChg>
        <pc:spChg chg="del">
          <ac:chgData name="Harshit Srivastava" userId="3e32d232-eb1e-417b-ab42-26358b821046" providerId="ADAL" clId="{3E0413DD-6569-479F-B914-425834834B58}" dt="2021-05-19T10:03:38.420" v="144" actId="478"/>
          <ac:spMkLst>
            <pc:docMk/>
            <pc:sldMk cId="3088764339" sldId="5247"/>
            <ac:spMk id="51" creationId="{7F0B4F35-ECBD-44EB-8999-167B1CC71454}"/>
          </ac:spMkLst>
        </pc:spChg>
        <pc:spChg chg="del">
          <ac:chgData name="Harshit Srivastava" userId="3e32d232-eb1e-417b-ab42-26358b821046" providerId="ADAL" clId="{3E0413DD-6569-479F-B914-425834834B58}" dt="2021-05-19T10:03:38.420" v="144" actId="478"/>
          <ac:spMkLst>
            <pc:docMk/>
            <pc:sldMk cId="3088764339" sldId="5247"/>
            <ac:spMk id="52" creationId="{077F615B-88FC-4332-A682-3C4F01538A80}"/>
          </ac:spMkLst>
        </pc:spChg>
        <pc:spChg chg="del">
          <ac:chgData name="Harshit Srivastava" userId="3e32d232-eb1e-417b-ab42-26358b821046" providerId="ADAL" clId="{3E0413DD-6569-479F-B914-425834834B58}" dt="2021-05-19T10:03:38.420" v="144" actId="478"/>
          <ac:spMkLst>
            <pc:docMk/>
            <pc:sldMk cId="3088764339" sldId="5247"/>
            <ac:spMk id="53" creationId="{B821FF9A-6706-4E41-AEEE-5F29BD1963D7}"/>
          </ac:spMkLst>
        </pc:spChg>
        <pc:spChg chg="del">
          <ac:chgData name="Harshit Srivastava" userId="3e32d232-eb1e-417b-ab42-26358b821046" providerId="ADAL" clId="{3E0413DD-6569-479F-B914-425834834B58}" dt="2021-05-19T10:03:38.420" v="144" actId="478"/>
          <ac:spMkLst>
            <pc:docMk/>
            <pc:sldMk cId="3088764339" sldId="5247"/>
            <ac:spMk id="54" creationId="{06ED0FF2-FBEB-468E-9535-81FD549928E1}"/>
          </ac:spMkLst>
        </pc:spChg>
        <pc:spChg chg="del">
          <ac:chgData name="Harshit Srivastava" userId="3e32d232-eb1e-417b-ab42-26358b821046" providerId="ADAL" clId="{3E0413DD-6569-479F-B914-425834834B58}" dt="2021-05-19T10:03:38.420" v="144" actId="478"/>
          <ac:spMkLst>
            <pc:docMk/>
            <pc:sldMk cId="3088764339" sldId="5247"/>
            <ac:spMk id="58" creationId="{411070BE-A558-4511-B8B4-A4F9071C46AF}"/>
          </ac:spMkLst>
        </pc:spChg>
        <pc:spChg chg="del">
          <ac:chgData name="Harshit Srivastava" userId="3e32d232-eb1e-417b-ab42-26358b821046" providerId="ADAL" clId="{3E0413DD-6569-479F-B914-425834834B58}" dt="2021-05-19T10:03:38.420" v="144" actId="478"/>
          <ac:spMkLst>
            <pc:docMk/>
            <pc:sldMk cId="3088764339" sldId="5247"/>
            <ac:spMk id="59" creationId="{BDD7E070-5386-40B3-BE93-EA7A430D9025}"/>
          </ac:spMkLst>
        </pc:spChg>
        <pc:spChg chg="del">
          <ac:chgData name="Harshit Srivastava" userId="3e32d232-eb1e-417b-ab42-26358b821046" providerId="ADAL" clId="{3E0413DD-6569-479F-B914-425834834B58}" dt="2021-05-19T10:03:38.420" v="144" actId="478"/>
          <ac:spMkLst>
            <pc:docMk/>
            <pc:sldMk cId="3088764339" sldId="5247"/>
            <ac:spMk id="60" creationId="{56192FFD-E207-4369-9894-EDD1BDC16A73}"/>
          </ac:spMkLst>
        </pc:spChg>
        <pc:spChg chg="del">
          <ac:chgData name="Harshit Srivastava" userId="3e32d232-eb1e-417b-ab42-26358b821046" providerId="ADAL" clId="{3E0413DD-6569-479F-B914-425834834B58}" dt="2021-05-19T10:03:38.420" v="144" actId="478"/>
          <ac:spMkLst>
            <pc:docMk/>
            <pc:sldMk cId="3088764339" sldId="5247"/>
            <ac:spMk id="61" creationId="{D6618A27-537E-4CD7-9E11-D0F13CE5457B}"/>
          </ac:spMkLst>
        </pc:spChg>
        <pc:spChg chg="del">
          <ac:chgData name="Harshit Srivastava" userId="3e32d232-eb1e-417b-ab42-26358b821046" providerId="ADAL" clId="{3E0413DD-6569-479F-B914-425834834B58}" dt="2021-05-19T10:03:38.420" v="144" actId="478"/>
          <ac:spMkLst>
            <pc:docMk/>
            <pc:sldMk cId="3088764339" sldId="5247"/>
            <ac:spMk id="62" creationId="{264EF046-B3EE-4727-B697-FDE7D5585651}"/>
          </ac:spMkLst>
        </pc:spChg>
        <pc:spChg chg="del">
          <ac:chgData name="Harshit Srivastava" userId="3e32d232-eb1e-417b-ab42-26358b821046" providerId="ADAL" clId="{3E0413DD-6569-479F-B914-425834834B58}" dt="2021-05-19T10:03:38.420" v="144" actId="478"/>
          <ac:spMkLst>
            <pc:docMk/>
            <pc:sldMk cId="3088764339" sldId="5247"/>
            <ac:spMk id="63" creationId="{27C96ECE-1297-4AC0-BFF2-8F9859E5238E}"/>
          </ac:spMkLst>
        </pc:spChg>
        <pc:spChg chg="mod">
          <ac:chgData name="Harshit Srivastava" userId="3e32d232-eb1e-417b-ab42-26358b821046" providerId="ADAL" clId="{3E0413DD-6569-479F-B914-425834834B58}" dt="2021-05-19T15:09:09.968" v="1094" actId="208"/>
          <ac:spMkLst>
            <pc:docMk/>
            <pc:sldMk cId="3088764339" sldId="5247"/>
            <ac:spMk id="65" creationId="{BDFDCBF3-DC1D-49F7-9320-D82AABB13CE0}"/>
          </ac:spMkLst>
        </pc:spChg>
        <pc:spChg chg="mod">
          <ac:chgData name="Harshit Srivastava" userId="3e32d232-eb1e-417b-ab42-26358b821046" providerId="ADAL" clId="{3E0413DD-6569-479F-B914-425834834B58}" dt="2021-05-19T15:09:25.657" v="1096" actId="207"/>
          <ac:spMkLst>
            <pc:docMk/>
            <pc:sldMk cId="3088764339" sldId="5247"/>
            <ac:spMk id="68" creationId="{00500FE3-0519-41D1-8481-4ABFBCFEC531}"/>
          </ac:spMkLst>
        </pc:spChg>
        <pc:spChg chg="mod">
          <ac:chgData name="Harshit Srivastava" userId="3e32d232-eb1e-417b-ab42-26358b821046" providerId="ADAL" clId="{3E0413DD-6569-479F-B914-425834834B58}" dt="2021-05-19T10:10:12.536" v="146"/>
          <ac:spMkLst>
            <pc:docMk/>
            <pc:sldMk cId="3088764339" sldId="5247"/>
            <ac:spMk id="69" creationId="{5F1472E2-18D3-4673-BDE4-B01B3163F10B}"/>
          </ac:spMkLst>
        </pc:spChg>
        <pc:spChg chg="mod">
          <ac:chgData name="Harshit Srivastava" userId="3e32d232-eb1e-417b-ab42-26358b821046" providerId="ADAL" clId="{3E0413DD-6569-479F-B914-425834834B58}" dt="2021-05-19T15:09:39.561" v="1098" actId="208"/>
          <ac:spMkLst>
            <pc:docMk/>
            <pc:sldMk cId="3088764339" sldId="5247"/>
            <ac:spMk id="71" creationId="{C6614365-42A1-4F7F-9D04-BB290A459B6F}"/>
          </ac:spMkLst>
        </pc:spChg>
        <pc:spChg chg="mod">
          <ac:chgData name="Harshit Srivastava" userId="3e32d232-eb1e-417b-ab42-26358b821046" providerId="ADAL" clId="{3E0413DD-6569-479F-B914-425834834B58}" dt="2021-05-19T10:10:12.536" v="146"/>
          <ac:spMkLst>
            <pc:docMk/>
            <pc:sldMk cId="3088764339" sldId="5247"/>
            <ac:spMk id="74" creationId="{57BC02D8-98CD-4BD0-9897-25FA497129DE}"/>
          </ac:spMkLst>
        </pc:spChg>
        <pc:spChg chg="mod">
          <ac:chgData name="Harshit Srivastava" userId="3e32d232-eb1e-417b-ab42-26358b821046" providerId="ADAL" clId="{3E0413DD-6569-479F-B914-425834834B58}" dt="2021-05-19T10:10:12.536" v="146"/>
          <ac:spMkLst>
            <pc:docMk/>
            <pc:sldMk cId="3088764339" sldId="5247"/>
            <ac:spMk id="75" creationId="{8C03364C-2F2C-45A9-9E71-70FAF2A3CA2A}"/>
          </ac:spMkLst>
        </pc:spChg>
        <pc:spChg chg="mod">
          <ac:chgData name="Harshit Srivastava" userId="3e32d232-eb1e-417b-ab42-26358b821046" providerId="ADAL" clId="{3E0413DD-6569-479F-B914-425834834B58}" dt="2021-05-19T10:10:12.536" v="146"/>
          <ac:spMkLst>
            <pc:docMk/>
            <pc:sldMk cId="3088764339" sldId="5247"/>
            <ac:spMk id="77" creationId="{82D9B14C-66AF-4684-86DB-CCEEAE8C7EA5}"/>
          </ac:spMkLst>
        </pc:spChg>
        <pc:spChg chg="add mod">
          <ac:chgData name="Harshit Srivastava" userId="3e32d232-eb1e-417b-ab42-26358b821046" providerId="ADAL" clId="{3E0413DD-6569-479F-B914-425834834B58}" dt="2021-05-19T10:10:16.771" v="176" actId="1036"/>
          <ac:spMkLst>
            <pc:docMk/>
            <pc:sldMk cId="3088764339" sldId="5247"/>
            <ac:spMk id="78" creationId="{12618D36-EB57-488B-B7E6-874C57EBA641}"/>
          </ac:spMkLst>
        </pc:spChg>
        <pc:spChg chg="add mod">
          <ac:chgData name="Harshit Srivastava" userId="3e32d232-eb1e-417b-ab42-26358b821046" providerId="ADAL" clId="{3E0413DD-6569-479F-B914-425834834B58}" dt="2021-05-19T10:10:16.771" v="176" actId="1036"/>
          <ac:spMkLst>
            <pc:docMk/>
            <pc:sldMk cId="3088764339" sldId="5247"/>
            <ac:spMk id="79" creationId="{DE0F4939-0748-4BC1-BA1E-57598C4B1DC3}"/>
          </ac:spMkLst>
        </pc:spChg>
        <pc:spChg chg="add mod">
          <ac:chgData name="Harshit Srivastava" userId="3e32d232-eb1e-417b-ab42-26358b821046" providerId="ADAL" clId="{3E0413DD-6569-479F-B914-425834834B58}" dt="2021-05-19T10:10:16.771" v="176" actId="1036"/>
          <ac:spMkLst>
            <pc:docMk/>
            <pc:sldMk cId="3088764339" sldId="5247"/>
            <ac:spMk id="80" creationId="{EC4DEE19-B30E-4B18-BF25-90EFC73D8890}"/>
          </ac:spMkLst>
        </pc:spChg>
        <pc:spChg chg="mod">
          <ac:chgData name="Harshit Srivastava" userId="3e32d232-eb1e-417b-ab42-26358b821046" providerId="ADAL" clId="{3E0413DD-6569-479F-B914-425834834B58}" dt="2021-05-19T10:10:12.536" v="146"/>
          <ac:spMkLst>
            <pc:docMk/>
            <pc:sldMk cId="3088764339" sldId="5247"/>
            <ac:spMk id="83" creationId="{AED8D5F8-5D00-4514-9B4C-DB13CFCD9304}"/>
          </ac:spMkLst>
        </pc:spChg>
        <pc:spChg chg="mod">
          <ac:chgData name="Harshit Srivastava" userId="3e32d232-eb1e-417b-ab42-26358b821046" providerId="ADAL" clId="{3E0413DD-6569-479F-B914-425834834B58}" dt="2021-05-19T10:10:12.536" v="146"/>
          <ac:spMkLst>
            <pc:docMk/>
            <pc:sldMk cId="3088764339" sldId="5247"/>
            <ac:spMk id="84" creationId="{F6AF1D3B-4667-4F93-BEF4-37D7D1822FF4}"/>
          </ac:spMkLst>
        </pc:spChg>
        <pc:spChg chg="mod">
          <ac:chgData name="Harshit Srivastava" userId="3e32d232-eb1e-417b-ab42-26358b821046" providerId="ADAL" clId="{3E0413DD-6569-479F-B914-425834834B58}" dt="2021-05-19T10:10:12.536" v="146"/>
          <ac:spMkLst>
            <pc:docMk/>
            <pc:sldMk cId="3088764339" sldId="5247"/>
            <ac:spMk id="86" creationId="{6C585B7A-7A7F-45C1-98F2-84647135DA6E}"/>
          </ac:spMkLst>
        </pc:spChg>
        <pc:spChg chg="mod">
          <ac:chgData name="Harshit Srivastava" userId="3e32d232-eb1e-417b-ab42-26358b821046" providerId="ADAL" clId="{3E0413DD-6569-479F-B914-425834834B58}" dt="2021-05-19T10:10:12.536" v="146"/>
          <ac:spMkLst>
            <pc:docMk/>
            <pc:sldMk cId="3088764339" sldId="5247"/>
            <ac:spMk id="89" creationId="{717A4C1C-74E2-4F7D-A5BD-240D410C9E9C}"/>
          </ac:spMkLst>
        </pc:spChg>
        <pc:spChg chg="mod">
          <ac:chgData name="Harshit Srivastava" userId="3e32d232-eb1e-417b-ab42-26358b821046" providerId="ADAL" clId="{3E0413DD-6569-479F-B914-425834834B58}" dt="2021-05-19T10:10:12.536" v="146"/>
          <ac:spMkLst>
            <pc:docMk/>
            <pc:sldMk cId="3088764339" sldId="5247"/>
            <ac:spMk id="90" creationId="{2686BDDF-F536-4ED7-B957-11CF4FFF24BD}"/>
          </ac:spMkLst>
        </pc:spChg>
        <pc:spChg chg="mod">
          <ac:chgData name="Harshit Srivastava" userId="3e32d232-eb1e-417b-ab42-26358b821046" providerId="ADAL" clId="{3E0413DD-6569-479F-B914-425834834B58}" dt="2021-05-19T10:10:12.536" v="146"/>
          <ac:spMkLst>
            <pc:docMk/>
            <pc:sldMk cId="3088764339" sldId="5247"/>
            <ac:spMk id="92" creationId="{26953FF0-0C5A-4E22-8507-FA96A5D58D9C}"/>
          </ac:spMkLst>
        </pc:spChg>
        <pc:spChg chg="mod">
          <ac:chgData name="Harshit Srivastava" userId="3e32d232-eb1e-417b-ab42-26358b821046" providerId="ADAL" clId="{3E0413DD-6569-479F-B914-425834834B58}" dt="2021-05-19T10:10:12.536" v="146"/>
          <ac:spMkLst>
            <pc:docMk/>
            <pc:sldMk cId="3088764339" sldId="5247"/>
            <ac:spMk id="95" creationId="{5DB858F2-7FCD-442F-8266-27CF0A0C6531}"/>
          </ac:spMkLst>
        </pc:spChg>
        <pc:spChg chg="mod">
          <ac:chgData name="Harshit Srivastava" userId="3e32d232-eb1e-417b-ab42-26358b821046" providerId="ADAL" clId="{3E0413DD-6569-479F-B914-425834834B58}" dt="2021-05-19T10:10:12.536" v="146"/>
          <ac:spMkLst>
            <pc:docMk/>
            <pc:sldMk cId="3088764339" sldId="5247"/>
            <ac:spMk id="96" creationId="{22CA2FFF-E549-474A-BF0A-05E33E057292}"/>
          </ac:spMkLst>
        </pc:spChg>
        <pc:spChg chg="mod">
          <ac:chgData name="Harshit Srivastava" userId="3e32d232-eb1e-417b-ab42-26358b821046" providerId="ADAL" clId="{3E0413DD-6569-479F-B914-425834834B58}" dt="2021-05-19T10:10:12.536" v="146"/>
          <ac:spMkLst>
            <pc:docMk/>
            <pc:sldMk cId="3088764339" sldId="5247"/>
            <ac:spMk id="98" creationId="{A54B65D3-AD42-43E8-971C-760B7ECDF770}"/>
          </ac:spMkLst>
        </pc:spChg>
        <pc:spChg chg="mod">
          <ac:chgData name="Harshit Srivastava" userId="3e32d232-eb1e-417b-ab42-26358b821046" providerId="ADAL" clId="{3E0413DD-6569-479F-B914-425834834B58}" dt="2021-05-19T10:10:12.536" v="146"/>
          <ac:spMkLst>
            <pc:docMk/>
            <pc:sldMk cId="3088764339" sldId="5247"/>
            <ac:spMk id="101" creationId="{B5889C46-8CDD-4E19-901E-68A1C9B744CE}"/>
          </ac:spMkLst>
        </pc:spChg>
        <pc:spChg chg="mod">
          <ac:chgData name="Harshit Srivastava" userId="3e32d232-eb1e-417b-ab42-26358b821046" providerId="ADAL" clId="{3E0413DD-6569-479F-B914-425834834B58}" dt="2021-05-19T10:10:12.536" v="146"/>
          <ac:spMkLst>
            <pc:docMk/>
            <pc:sldMk cId="3088764339" sldId="5247"/>
            <ac:spMk id="102" creationId="{07F37C44-F135-4A6A-AE5E-16F0FC01028F}"/>
          </ac:spMkLst>
        </pc:spChg>
        <pc:spChg chg="mod">
          <ac:chgData name="Harshit Srivastava" userId="3e32d232-eb1e-417b-ab42-26358b821046" providerId="ADAL" clId="{3E0413DD-6569-479F-B914-425834834B58}" dt="2021-05-19T10:10:12.536" v="146"/>
          <ac:spMkLst>
            <pc:docMk/>
            <pc:sldMk cId="3088764339" sldId="5247"/>
            <ac:spMk id="104" creationId="{BC7546A0-D332-4E01-89A8-E6CC00A83F49}"/>
          </ac:spMkLst>
        </pc:spChg>
        <pc:spChg chg="add mod">
          <ac:chgData name="Harshit Srivastava" userId="3e32d232-eb1e-417b-ab42-26358b821046" providerId="ADAL" clId="{3E0413DD-6569-479F-B914-425834834B58}" dt="2021-05-19T10:10:16.771" v="176" actId="1036"/>
          <ac:spMkLst>
            <pc:docMk/>
            <pc:sldMk cId="3088764339" sldId="5247"/>
            <ac:spMk id="105" creationId="{EA9ED3D9-8A2E-4F49-BF17-4E48BA8DFEE9}"/>
          </ac:spMkLst>
        </pc:spChg>
        <pc:spChg chg="add mod">
          <ac:chgData name="Harshit Srivastava" userId="3e32d232-eb1e-417b-ab42-26358b821046" providerId="ADAL" clId="{3E0413DD-6569-479F-B914-425834834B58}" dt="2021-05-19T10:10:16.771" v="176" actId="1036"/>
          <ac:spMkLst>
            <pc:docMk/>
            <pc:sldMk cId="3088764339" sldId="5247"/>
            <ac:spMk id="106" creationId="{F15DF6A5-5011-4498-9402-234BE940AA13}"/>
          </ac:spMkLst>
        </pc:spChg>
        <pc:spChg chg="add mod">
          <ac:chgData name="Harshit Srivastava" userId="3e32d232-eb1e-417b-ab42-26358b821046" providerId="ADAL" clId="{3E0413DD-6569-479F-B914-425834834B58}" dt="2021-05-19T10:10:16.771" v="176" actId="1036"/>
          <ac:spMkLst>
            <pc:docMk/>
            <pc:sldMk cId="3088764339" sldId="5247"/>
            <ac:spMk id="107" creationId="{19DD80C7-E3FA-4220-BBDF-2DD2F3E5CFCC}"/>
          </ac:spMkLst>
        </pc:spChg>
        <pc:spChg chg="add mod">
          <ac:chgData name="Harshit Srivastava" userId="3e32d232-eb1e-417b-ab42-26358b821046" providerId="ADAL" clId="{3E0413DD-6569-479F-B914-425834834B58}" dt="2021-05-19T10:10:16.771" v="176" actId="1036"/>
          <ac:spMkLst>
            <pc:docMk/>
            <pc:sldMk cId="3088764339" sldId="5247"/>
            <ac:spMk id="108" creationId="{531964E0-2B1B-4B3F-91C6-6667365399F8}"/>
          </ac:spMkLst>
        </pc:spChg>
        <pc:spChg chg="add del mod">
          <ac:chgData name="Harshit Srivastava" userId="3e32d232-eb1e-417b-ab42-26358b821046" providerId="ADAL" clId="{3E0413DD-6569-479F-B914-425834834B58}" dt="2021-05-19T15:09:43.646" v="1099" actId="21"/>
          <ac:spMkLst>
            <pc:docMk/>
            <pc:sldMk cId="3088764339" sldId="5247"/>
            <ac:spMk id="109" creationId="{3A980BC8-BDF0-45C4-9991-779BE1C7E1ED}"/>
          </ac:spMkLst>
        </pc:spChg>
        <pc:spChg chg="add del mod">
          <ac:chgData name="Harshit Srivastava" userId="3e32d232-eb1e-417b-ab42-26358b821046" providerId="ADAL" clId="{3E0413DD-6569-479F-B914-425834834B58}" dt="2021-05-19T15:09:43.646" v="1099" actId="21"/>
          <ac:spMkLst>
            <pc:docMk/>
            <pc:sldMk cId="3088764339" sldId="5247"/>
            <ac:spMk id="110" creationId="{F67DBD4C-C7F0-4A84-97A0-305D7B08CA0D}"/>
          </ac:spMkLst>
        </pc:spChg>
        <pc:spChg chg="add del mod">
          <ac:chgData name="Harshit Srivastava" userId="3e32d232-eb1e-417b-ab42-26358b821046" providerId="ADAL" clId="{3E0413DD-6569-479F-B914-425834834B58}" dt="2021-05-19T15:09:43.646" v="1099" actId="21"/>
          <ac:spMkLst>
            <pc:docMk/>
            <pc:sldMk cId="3088764339" sldId="5247"/>
            <ac:spMk id="111" creationId="{325ADCC2-4AC2-41CC-BBB9-9071B07F42AF}"/>
          </ac:spMkLst>
        </pc:spChg>
        <pc:spChg chg="add del mod">
          <ac:chgData name="Harshit Srivastava" userId="3e32d232-eb1e-417b-ab42-26358b821046" providerId="ADAL" clId="{3E0413DD-6569-479F-B914-425834834B58}" dt="2021-05-19T15:09:43.646" v="1099" actId="21"/>
          <ac:spMkLst>
            <pc:docMk/>
            <pc:sldMk cId="3088764339" sldId="5247"/>
            <ac:spMk id="112" creationId="{59DD7D99-A2C1-4E99-9085-5EFCB26AE7A8}"/>
          </ac:spMkLst>
        </pc:spChg>
        <pc:spChg chg="add del mod">
          <ac:chgData name="Harshit Srivastava" userId="3e32d232-eb1e-417b-ab42-26358b821046" providerId="ADAL" clId="{3E0413DD-6569-479F-B914-425834834B58}" dt="2021-05-19T15:09:43.646" v="1099" actId="21"/>
          <ac:spMkLst>
            <pc:docMk/>
            <pc:sldMk cId="3088764339" sldId="5247"/>
            <ac:spMk id="113" creationId="{FFCFBC65-BB9C-4F7C-8E99-9293EEDB8E99}"/>
          </ac:spMkLst>
        </pc:spChg>
        <pc:spChg chg="add del mod">
          <ac:chgData name="Harshit Srivastava" userId="3e32d232-eb1e-417b-ab42-26358b821046" providerId="ADAL" clId="{3E0413DD-6569-479F-B914-425834834B58}" dt="2021-05-19T15:09:43.646" v="1099" actId="21"/>
          <ac:spMkLst>
            <pc:docMk/>
            <pc:sldMk cId="3088764339" sldId="5247"/>
            <ac:spMk id="114" creationId="{B8441B77-2282-489F-AC00-F36388C24034}"/>
          </ac:spMkLst>
        </pc:spChg>
        <pc:spChg chg="add del mod">
          <ac:chgData name="Harshit Srivastava" userId="3e32d232-eb1e-417b-ab42-26358b821046" providerId="ADAL" clId="{3E0413DD-6569-479F-B914-425834834B58}" dt="2021-05-19T15:09:43.646" v="1099" actId="21"/>
          <ac:spMkLst>
            <pc:docMk/>
            <pc:sldMk cId="3088764339" sldId="5247"/>
            <ac:spMk id="115" creationId="{00FCA80D-222A-499A-9838-4DDF9251526F}"/>
          </ac:spMkLst>
        </pc:spChg>
        <pc:spChg chg="add del mod">
          <ac:chgData name="Harshit Srivastava" userId="3e32d232-eb1e-417b-ab42-26358b821046" providerId="ADAL" clId="{3E0413DD-6569-479F-B914-425834834B58}" dt="2021-05-19T15:09:43.646" v="1099" actId="21"/>
          <ac:spMkLst>
            <pc:docMk/>
            <pc:sldMk cId="3088764339" sldId="5247"/>
            <ac:spMk id="116" creationId="{AC309BA9-AD0B-4823-9E4E-94DE3A600FAC}"/>
          </ac:spMkLst>
        </pc:spChg>
        <pc:spChg chg="add del mod">
          <ac:chgData name="Harshit Srivastava" userId="3e32d232-eb1e-417b-ab42-26358b821046" providerId="ADAL" clId="{3E0413DD-6569-479F-B914-425834834B58}" dt="2021-05-19T15:09:43.646" v="1099" actId="21"/>
          <ac:spMkLst>
            <pc:docMk/>
            <pc:sldMk cId="3088764339" sldId="5247"/>
            <ac:spMk id="117" creationId="{50CD490D-13DD-45B9-9E5B-477571E38194}"/>
          </ac:spMkLst>
        </pc:spChg>
        <pc:spChg chg="add del mod">
          <ac:chgData name="Harshit Srivastava" userId="3e32d232-eb1e-417b-ab42-26358b821046" providerId="ADAL" clId="{3E0413DD-6569-479F-B914-425834834B58}" dt="2021-05-19T15:09:43.646" v="1099" actId="21"/>
          <ac:spMkLst>
            <pc:docMk/>
            <pc:sldMk cId="3088764339" sldId="5247"/>
            <ac:spMk id="118" creationId="{CE3BE6A1-5F8B-45DE-A68D-74D7BFC313E6}"/>
          </ac:spMkLst>
        </pc:spChg>
        <pc:spChg chg="add del mod">
          <ac:chgData name="Harshit Srivastava" userId="3e32d232-eb1e-417b-ab42-26358b821046" providerId="ADAL" clId="{3E0413DD-6569-479F-B914-425834834B58}" dt="2021-05-19T15:09:43.646" v="1099" actId="21"/>
          <ac:spMkLst>
            <pc:docMk/>
            <pc:sldMk cId="3088764339" sldId="5247"/>
            <ac:spMk id="119" creationId="{5ECC96B8-5D4D-4930-88EC-CDDF509E93ED}"/>
          </ac:spMkLst>
        </pc:spChg>
        <pc:spChg chg="add del mod">
          <ac:chgData name="Harshit Srivastava" userId="3e32d232-eb1e-417b-ab42-26358b821046" providerId="ADAL" clId="{3E0413DD-6569-479F-B914-425834834B58}" dt="2021-05-19T15:09:43.646" v="1099" actId="21"/>
          <ac:spMkLst>
            <pc:docMk/>
            <pc:sldMk cId="3088764339" sldId="5247"/>
            <ac:spMk id="120" creationId="{96C10ADF-A187-48F1-B1EB-D4685E5E045B}"/>
          </ac:spMkLst>
        </pc:spChg>
        <pc:spChg chg="add del mod">
          <ac:chgData name="Harshit Srivastava" userId="3e32d232-eb1e-417b-ab42-26358b821046" providerId="ADAL" clId="{3E0413DD-6569-479F-B914-425834834B58}" dt="2021-05-19T15:09:43.646" v="1099" actId="21"/>
          <ac:spMkLst>
            <pc:docMk/>
            <pc:sldMk cId="3088764339" sldId="5247"/>
            <ac:spMk id="121" creationId="{2CDA5D45-4E9C-47F7-9FD8-FF685601CFC2}"/>
          </ac:spMkLst>
        </pc:spChg>
        <pc:spChg chg="add del mod">
          <ac:chgData name="Harshit Srivastava" userId="3e32d232-eb1e-417b-ab42-26358b821046" providerId="ADAL" clId="{3E0413DD-6569-479F-B914-425834834B58}" dt="2021-05-19T15:09:43.646" v="1099" actId="21"/>
          <ac:spMkLst>
            <pc:docMk/>
            <pc:sldMk cId="3088764339" sldId="5247"/>
            <ac:spMk id="122" creationId="{9A70F9B4-353C-4DB2-A7B1-2C59F6947CC5}"/>
          </ac:spMkLst>
        </pc:spChg>
        <pc:grpChg chg="add mod">
          <ac:chgData name="Harshit Srivastava" userId="3e32d232-eb1e-417b-ab42-26358b821046" providerId="ADAL" clId="{3E0413DD-6569-479F-B914-425834834B58}" dt="2021-05-19T10:10:16.771" v="176" actId="1036"/>
          <ac:grpSpMkLst>
            <pc:docMk/>
            <pc:sldMk cId="3088764339" sldId="5247"/>
            <ac:grpSpMk id="34" creationId="{892E5124-5927-4E30-93D1-7307F9C9AD63}"/>
          </ac:grpSpMkLst>
        </pc:grpChg>
        <pc:grpChg chg="mod">
          <ac:chgData name="Harshit Srivastava" userId="3e32d232-eb1e-417b-ab42-26358b821046" providerId="ADAL" clId="{3E0413DD-6569-479F-B914-425834834B58}" dt="2021-05-19T10:10:12.536" v="146"/>
          <ac:grpSpMkLst>
            <pc:docMk/>
            <pc:sldMk cId="3088764339" sldId="5247"/>
            <ac:grpSpMk id="35" creationId="{FE0E3BCB-57BD-4CE9-B6CD-9FEBFE32DCBF}"/>
          </ac:grpSpMkLst>
        </pc:grpChg>
        <pc:grpChg chg="add mod">
          <ac:chgData name="Harshit Srivastava" userId="3e32d232-eb1e-417b-ab42-26358b821046" providerId="ADAL" clId="{3E0413DD-6569-479F-B914-425834834B58}" dt="2021-05-19T15:08:50.431" v="1092" actId="207"/>
          <ac:grpSpMkLst>
            <pc:docMk/>
            <pc:sldMk cId="3088764339" sldId="5247"/>
            <ac:grpSpMk id="47" creationId="{B3B24D5B-4906-4E7D-9988-9A393CCDEC32}"/>
          </ac:grpSpMkLst>
        </pc:grpChg>
        <pc:grpChg chg="mod">
          <ac:chgData name="Harshit Srivastava" userId="3e32d232-eb1e-417b-ab42-26358b821046" providerId="ADAL" clId="{3E0413DD-6569-479F-B914-425834834B58}" dt="2021-05-19T15:08:50.431" v="1092" actId="207"/>
          <ac:grpSpMkLst>
            <pc:docMk/>
            <pc:sldMk cId="3088764339" sldId="5247"/>
            <ac:grpSpMk id="48" creationId="{8237B81D-221D-4D8C-8BCB-E16018F66804}"/>
          </ac:grpSpMkLst>
        </pc:grpChg>
        <pc:grpChg chg="del">
          <ac:chgData name="Harshit Srivastava" userId="3e32d232-eb1e-417b-ab42-26358b821046" providerId="ADAL" clId="{3E0413DD-6569-479F-B914-425834834B58}" dt="2021-05-19T10:03:38.420" v="144" actId="478"/>
          <ac:grpSpMkLst>
            <pc:docMk/>
            <pc:sldMk cId="3088764339" sldId="5247"/>
            <ac:grpSpMk id="55" creationId="{B5F22DCB-F69C-4BC4-8C8E-F49CFA93BA00}"/>
          </ac:grpSpMkLst>
        </pc:grpChg>
        <pc:grpChg chg="add mod">
          <ac:chgData name="Harshit Srivastava" userId="3e32d232-eb1e-417b-ab42-26358b821046" providerId="ADAL" clId="{3E0413DD-6569-479F-B914-425834834B58}" dt="2021-05-19T10:10:16.771" v="176" actId="1036"/>
          <ac:grpSpMkLst>
            <pc:docMk/>
            <pc:sldMk cId="3088764339" sldId="5247"/>
            <ac:grpSpMk id="66" creationId="{6B87FD17-6F76-43FB-91DF-37F2544EBD18}"/>
          </ac:grpSpMkLst>
        </pc:grpChg>
        <pc:grpChg chg="mod">
          <ac:chgData name="Harshit Srivastava" userId="3e32d232-eb1e-417b-ab42-26358b821046" providerId="ADAL" clId="{3E0413DD-6569-479F-B914-425834834B58}" dt="2021-05-19T10:10:12.536" v="146"/>
          <ac:grpSpMkLst>
            <pc:docMk/>
            <pc:sldMk cId="3088764339" sldId="5247"/>
            <ac:grpSpMk id="67" creationId="{8E19EF13-8799-44E0-A839-62802B8CDA57}"/>
          </ac:grpSpMkLst>
        </pc:grpChg>
        <pc:grpChg chg="add mod">
          <ac:chgData name="Harshit Srivastava" userId="3e32d232-eb1e-417b-ab42-26358b821046" providerId="ADAL" clId="{3E0413DD-6569-479F-B914-425834834B58}" dt="2021-05-19T10:10:16.771" v="176" actId="1036"/>
          <ac:grpSpMkLst>
            <pc:docMk/>
            <pc:sldMk cId="3088764339" sldId="5247"/>
            <ac:grpSpMk id="72" creationId="{2F721A98-6C22-4186-952E-CDCA1AC4EFD2}"/>
          </ac:grpSpMkLst>
        </pc:grpChg>
        <pc:grpChg chg="mod">
          <ac:chgData name="Harshit Srivastava" userId="3e32d232-eb1e-417b-ab42-26358b821046" providerId="ADAL" clId="{3E0413DD-6569-479F-B914-425834834B58}" dt="2021-05-19T10:10:12.536" v="146"/>
          <ac:grpSpMkLst>
            <pc:docMk/>
            <pc:sldMk cId="3088764339" sldId="5247"/>
            <ac:grpSpMk id="73" creationId="{C08E0985-57FC-4CAD-9234-C02ED5E571A9}"/>
          </ac:grpSpMkLst>
        </pc:grpChg>
        <pc:grpChg chg="add mod">
          <ac:chgData name="Harshit Srivastava" userId="3e32d232-eb1e-417b-ab42-26358b821046" providerId="ADAL" clId="{3E0413DD-6569-479F-B914-425834834B58}" dt="2021-05-19T10:10:16.771" v="176" actId="1036"/>
          <ac:grpSpMkLst>
            <pc:docMk/>
            <pc:sldMk cId="3088764339" sldId="5247"/>
            <ac:grpSpMk id="81" creationId="{888F62F5-BDF6-47D5-A7E2-7069404348FC}"/>
          </ac:grpSpMkLst>
        </pc:grpChg>
        <pc:grpChg chg="mod">
          <ac:chgData name="Harshit Srivastava" userId="3e32d232-eb1e-417b-ab42-26358b821046" providerId="ADAL" clId="{3E0413DD-6569-479F-B914-425834834B58}" dt="2021-05-19T10:10:12.536" v="146"/>
          <ac:grpSpMkLst>
            <pc:docMk/>
            <pc:sldMk cId="3088764339" sldId="5247"/>
            <ac:grpSpMk id="82" creationId="{E23C2365-22AB-4B7C-961E-0B9093FDD0C8}"/>
          </ac:grpSpMkLst>
        </pc:grpChg>
        <pc:grpChg chg="add mod">
          <ac:chgData name="Harshit Srivastava" userId="3e32d232-eb1e-417b-ab42-26358b821046" providerId="ADAL" clId="{3E0413DD-6569-479F-B914-425834834B58}" dt="2021-05-19T10:10:16.771" v="176" actId="1036"/>
          <ac:grpSpMkLst>
            <pc:docMk/>
            <pc:sldMk cId="3088764339" sldId="5247"/>
            <ac:grpSpMk id="87" creationId="{78DF0BCC-3CBB-469D-8EEE-A780F9472593}"/>
          </ac:grpSpMkLst>
        </pc:grpChg>
        <pc:grpChg chg="mod">
          <ac:chgData name="Harshit Srivastava" userId="3e32d232-eb1e-417b-ab42-26358b821046" providerId="ADAL" clId="{3E0413DD-6569-479F-B914-425834834B58}" dt="2021-05-19T10:10:12.536" v="146"/>
          <ac:grpSpMkLst>
            <pc:docMk/>
            <pc:sldMk cId="3088764339" sldId="5247"/>
            <ac:grpSpMk id="88" creationId="{3F958AA7-ACB3-4D7D-86E7-C471D5F7026C}"/>
          </ac:grpSpMkLst>
        </pc:grpChg>
        <pc:grpChg chg="add mod">
          <ac:chgData name="Harshit Srivastava" userId="3e32d232-eb1e-417b-ab42-26358b821046" providerId="ADAL" clId="{3E0413DD-6569-479F-B914-425834834B58}" dt="2021-05-19T10:10:16.771" v="176" actId="1036"/>
          <ac:grpSpMkLst>
            <pc:docMk/>
            <pc:sldMk cId="3088764339" sldId="5247"/>
            <ac:grpSpMk id="93" creationId="{E9D6B876-FCD6-4771-B270-07892EE6724B}"/>
          </ac:grpSpMkLst>
        </pc:grpChg>
        <pc:grpChg chg="mod">
          <ac:chgData name="Harshit Srivastava" userId="3e32d232-eb1e-417b-ab42-26358b821046" providerId="ADAL" clId="{3E0413DD-6569-479F-B914-425834834B58}" dt="2021-05-19T10:10:12.536" v="146"/>
          <ac:grpSpMkLst>
            <pc:docMk/>
            <pc:sldMk cId="3088764339" sldId="5247"/>
            <ac:grpSpMk id="94" creationId="{6DAFE816-3546-44E2-B712-9EFD6A48010C}"/>
          </ac:grpSpMkLst>
        </pc:grpChg>
        <pc:grpChg chg="add mod">
          <ac:chgData name="Harshit Srivastava" userId="3e32d232-eb1e-417b-ab42-26358b821046" providerId="ADAL" clId="{3E0413DD-6569-479F-B914-425834834B58}" dt="2021-05-19T10:10:16.771" v="176" actId="1036"/>
          <ac:grpSpMkLst>
            <pc:docMk/>
            <pc:sldMk cId="3088764339" sldId="5247"/>
            <ac:grpSpMk id="99" creationId="{9A142A6C-D43A-4B09-A326-2180BDF3AB07}"/>
          </ac:grpSpMkLst>
        </pc:grpChg>
        <pc:grpChg chg="mod">
          <ac:chgData name="Harshit Srivastava" userId="3e32d232-eb1e-417b-ab42-26358b821046" providerId="ADAL" clId="{3E0413DD-6569-479F-B914-425834834B58}" dt="2021-05-19T10:10:12.536" v="146"/>
          <ac:grpSpMkLst>
            <pc:docMk/>
            <pc:sldMk cId="3088764339" sldId="5247"/>
            <ac:grpSpMk id="100" creationId="{947307E4-EB1D-414D-AAB0-A501A3E5783C}"/>
          </ac:grpSpMkLst>
        </pc:grpChg>
        <pc:cxnChg chg="mod">
          <ac:chgData name="Harshit Srivastava" userId="3e32d232-eb1e-417b-ab42-26358b821046" providerId="ADAL" clId="{3E0413DD-6569-479F-B914-425834834B58}" dt="2021-05-19T10:10:12.536" v="146"/>
          <ac:cxnSpMkLst>
            <pc:docMk/>
            <pc:sldMk cId="3088764339" sldId="5247"/>
            <ac:cxnSpMk id="45" creationId="{D9740DE8-5477-4D5D-A15F-361B50DC5B31}"/>
          </ac:cxnSpMkLst>
        </pc:cxnChg>
        <pc:cxnChg chg="mod">
          <ac:chgData name="Harshit Srivastava" userId="3e32d232-eb1e-417b-ab42-26358b821046" providerId="ADAL" clId="{3E0413DD-6569-479F-B914-425834834B58}" dt="2021-05-19T15:09:17.121" v="1095" actId="208"/>
          <ac:cxnSpMkLst>
            <pc:docMk/>
            <pc:sldMk cId="3088764339" sldId="5247"/>
            <ac:cxnSpMk id="64" creationId="{C3E2FCBA-9B9F-40D7-AE6C-1E7E0F79F43C}"/>
          </ac:cxnSpMkLst>
        </pc:cxnChg>
        <pc:cxnChg chg="mod">
          <ac:chgData name="Harshit Srivastava" userId="3e32d232-eb1e-417b-ab42-26358b821046" providerId="ADAL" clId="{3E0413DD-6569-479F-B914-425834834B58}" dt="2021-05-19T15:09:33.416" v="1097" actId="208"/>
          <ac:cxnSpMkLst>
            <pc:docMk/>
            <pc:sldMk cId="3088764339" sldId="5247"/>
            <ac:cxnSpMk id="70" creationId="{E135FD16-C2D0-4FA9-AF67-F5D1D723AD30}"/>
          </ac:cxnSpMkLst>
        </pc:cxnChg>
        <pc:cxnChg chg="mod">
          <ac:chgData name="Harshit Srivastava" userId="3e32d232-eb1e-417b-ab42-26358b821046" providerId="ADAL" clId="{3E0413DD-6569-479F-B914-425834834B58}" dt="2021-05-19T10:10:12.536" v="146"/>
          <ac:cxnSpMkLst>
            <pc:docMk/>
            <pc:sldMk cId="3088764339" sldId="5247"/>
            <ac:cxnSpMk id="76" creationId="{249778CA-EFD4-406D-8270-37A43429B6D2}"/>
          </ac:cxnSpMkLst>
        </pc:cxnChg>
        <pc:cxnChg chg="mod">
          <ac:chgData name="Harshit Srivastava" userId="3e32d232-eb1e-417b-ab42-26358b821046" providerId="ADAL" clId="{3E0413DD-6569-479F-B914-425834834B58}" dt="2021-05-19T10:10:12.536" v="146"/>
          <ac:cxnSpMkLst>
            <pc:docMk/>
            <pc:sldMk cId="3088764339" sldId="5247"/>
            <ac:cxnSpMk id="85" creationId="{FE3FA215-FB45-4E1E-BDC2-DD335A641F5E}"/>
          </ac:cxnSpMkLst>
        </pc:cxnChg>
        <pc:cxnChg chg="mod">
          <ac:chgData name="Harshit Srivastava" userId="3e32d232-eb1e-417b-ab42-26358b821046" providerId="ADAL" clId="{3E0413DD-6569-479F-B914-425834834B58}" dt="2021-05-19T10:10:12.536" v="146"/>
          <ac:cxnSpMkLst>
            <pc:docMk/>
            <pc:sldMk cId="3088764339" sldId="5247"/>
            <ac:cxnSpMk id="91" creationId="{8012532E-1960-4792-9C83-AB38E674129A}"/>
          </ac:cxnSpMkLst>
        </pc:cxnChg>
        <pc:cxnChg chg="mod">
          <ac:chgData name="Harshit Srivastava" userId="3e32d232-eb1e-417b-ab42-26358b821046" providerId="ADAL" clId="{3E0413DD-6569-479F-B914-425834834B58}" dt="2021-05-19T10:10:12.536" v="146"/>
          <ac:cxnSpMkLst>
            <pc:docMk/>
            <pc:sldMk cId="3088764339" sldId="5247"/>
            <ac:cxnSpMk id="97" creationId="{D58647BE-9290-46F5-A7F7-9D507CD9CA54}"/>
          </ac:cxnSpMkLst>
        </pc:cxnChg>
        <pc:cxnChg chg="mod">
          <ac:chgData name="Harshit Srivastava" userId="3e32d232-eb1e-417b-ab42-26358b821046" providerId="ADAL" clId="{3E0413DD-6569-479F-B914-425834834B58}" dt="2021-05-19T10:10:12.536" v="146"/>
          <ac:cxnSpMkLst>
            <pc:docMk/>
            <pc:sldMk cId="3088764339" sldId="5247"/>
            <ac:cxnSpMk id="103" creationId="{31C0CEA9-A09A-4F35-8558-A5A6B4CA91EF}"/>
          </ac:cxnSpMkLst>
        </pc:cxnChg>
      </pc:sldChg>
      <pc:sldChg chg="addSp delSp modSp del mod delAnim modNotesTx">
        <pc:chgData name="Harshit Srivastava" userId="3e32d232-eb1e-417b-ab42-26358b821046" providerId="ADAL" clId="{3E0413DD-6569-479F-B914-425834834B58}" dt="2021-05-19T11:42:34.637" v="942" actId="47"/>
        <pc:sldMkLst>
          <pc:docMk/>
          <pc:sldMk cId="796878207" sldId="5248"/>
        </pc:sldMkLst>
        <pc:spChg chg="mod">
          <ac:chgData name="Harshit Srivastava" userId="3e32d232-eb1e-417b-ab42-26358b821046" providerId="ADAL" clId="{3E0413DD-6569-479F-B914-425834834B58}" dt="2021-05-19T10:10:33.091" v="178"/>
          <ac:spMkLst>
            <pc:docMk/>
            <pc:sldMk cId="796878207" sldId="5248"/>
            <ac:spMk id="30" creationId="{29A973F6-ADA9-41BF-A88A-1AD1E3DBE512}"/>
          </ac:spMkLst>
        </pc:spChg>
        <pc:spChg chg="del">
          <ac:chgData name="Harshit Srivastava" userId="3e32d232-eb1e-417b-ab42-26358b821046" providerId="ADAL" clId="{3E0413DD-6569-479F-B914-425834834B58}" dt="2021-05-19T10:10:38.904" v="180" actId="478"/>
          <ac:spMkLst>
            <pc:docMk/>
            <pc:sldMk cId="796878207" sldId="5248"/>
            <ac:spMk id="32" creationId="{36AEE087-C389-4FFE-82B1-0BA7127BDF90}"/>
          </ac:spMkLst>
        </pc:spChg>
        <pc:spChg chg="del">
          <ac:chgData name="Harshit Srivastava" userId="3e32d232-eb1e-417b-ab42-26358b821046" providerId="ADAL" clId="{3E0413DD-6569-479F-B914-425834834B58}" dt="2021-05-19T10:10:38.904" v="180" actId="478"/>
          <ac:spMkLst>
            <pc:docMk/>
            <pc:sldMk cId="796878207" sldId="5248"/>
            <ac:spMk id="33" creationId="{2AA35DF7-9F3B-48E4-8A4D-8ACDF9A2C550}"/>
          </ac:spMkLst>
        </pc:spChg>
        <pc:spChg chg="del">
          <ac:chgData name="Harshit Srivastava" userId="3e32d232-eb1e-417b-ab42-26358b821046" providerId="ADAL" clId="{3E0413DD-6569-479F-B914-425834834B58}" dt="2021-05-19T10:10:36.375" v="179" actId="478"/>
          <ac:spMkLst>
            <pc:docMk/>
            <pc:sldMk cId="796878207" sldId="5248"/>
            <ac:spMk id="38" creationId="{9AC202AD-559C-41DE-9AE0-EA5E003805CB}"/>
          </ac:spMkLst>
        </pc:spChg>
        <pc:spChg chg="del">
          <ac:chgData name="Harshit Srivastava" userId="3e32d232-eb1e-417b-ab42-26358b821046" providerId="ADAL" clId="{3E0413DD-6569-479F-B914-425834834B58}" dt="2021-05-19T10:10:38.904" v="180" actId="478"/>
          <ac:spMkLst>
            <pc:docMk/>
            <pc:sldMk cId="796878207" sldId="5248"/>
            <ac:spMk id="78" creationId="{12618D36-EB57-488B-B7E6-874C57EBA641}"/>
          </ac:spMkLst>
        </pc:spChg>
        <pc:spChg chg="del">
          <ac:chgData name="Harshit Srivastava" userId="3e32d232-eb1e-417b-ab42-26358b821046" providerId="ADAL" clId="{3E0413DD-6569-479F-B914-425834834B58}" dt="2021-05-19T10:10:38.904" v="180" actId="478"/>
          <ac:spMkLst>
            <pc:docMk/>
            <pc:sldMk cId="796878207" sldId="5248"/>
            <ac:spMk id="79" creationId="{DE0F4939-0748-4BC1-BA1E-57598C4B1DC3}"/>
          </ac:spMkLst>
        </pc:spChg>
        <pc:spChg chg="del">
          <ac:chgData name="Harshit Srivastava" userId="3e32d232-eb1e-417b-ab42-26358b821046" providerId="ADAL" clId="{3E0413DD-6569-479F-B914-425834834B58}" dt="2021-05-19T10:10:38.904" v="180" actId="478"/>
          <ac:spMkLst>
            <pc:docMk/>
            <pc:sldMk cId="796878207" sldId="5248"/>
            <ac:spMk id="80" creationId="{EC4DEE19-B30E-4B18-BF25-90EFC73D8890}"/>
          </ac:spMkLst>
        </pc:spChg>
        <pc:spChg chg="del">
          <ac:chgData name="Harshit Srivastava" userId="3e32d232-eb1e-417b-ab42-26358b821046" providerId="ADAL" clId="{3E0413DD-6569-479F-B914-425834834B58}" dt="2021-05-19T10:10:38.904" v="180" actId="478"/>
          <ac:spMkLst>
            <pc:docMk/>
            <pc:sldMk cId="796878207" sldId="5248"/>
            <ac:spMk id="105" creationId="{EA9ED3D9-8A2E-4F49-BF17-4E48BA8DFEE9}"/>
          </ac:spMkLst>
        </pc:spChg>
        <pc:spChg chg="del">
          <ac:chgData name="Harshit Srivastava" userId="3e32d232-eb1e-417b-ab42-26358b821046" providerId="ADAL" clId="{3E0413DD-6569-479F-B914-425834834B58}" dt="2021-05-19T10:10:38.904" v="180" actId="478"/>
          <ac:spMkLst>
            <pc:docMk/>
            <pc:sldMk cId="796878207" sldId="5248"/>
            <ac:spMk id="106" creationId="{F15DF6A5-5011-4498-9402-234BE940AA13}"/>
          </ac:spMkLst>
        </pc:spChg>
        <pc:spChg chg="del">
          <ac:chgData name="Harshit Srivastava" userId="3e32d232-eb1e-417b-ab42-26358b821046" providerId="ADAL" clId="{3E0413DD-6569-479F-B914-425834834B58}" dt="2021-05-19T10:10:38.904" v="180" actId="478"/>
          <ac:spMkLst>
            <pc:docMk/>
            <pc:sldMk cId="796878207" sldId="5248"/>
            <ac:spMk id="107" creationId="{19DD80C7-E3FA-4220-BBDF-2DD2F3E5CFCC}"/>
          </ac:spMkLst>
        </pc:spChg>
        <pc:spChg chg="del">
          <ac:chgData name="Harshit Srivastava" userId="3e32d232-eb1e-417b-ab42-26358b821046" providerId="ADAL" clId="{3E0413DD-6569-479F-B914-425834834B58}" dt="2021-05-19T10:10:38.904" v="180" actId="478"/>
          <ac:spMkLst>
            <pc:docMk/>
            <pc:sldMk cId="796878207" sldId="5248"/>
            <ac:spMk id="108" creationId="{531964E0-2B1B-4B3F-91C6-6667365399F8}"/>
          </ac:spMkLst>
        </pc:spChg>
        <pc:spChg chg="mod">
          <ac:chgData name="Harshit Srivastava" userId="3e32d232-eb1e-417b-ab42-26358b821046" providerId="ADAL" clId="{3E0413DD-6569-479F-B914-425834834B58}" dt="2021-05-19T10:10:54.459" v="182"/>
          <ac:spMkLst>
            <pc:docMk/>
            <pc:sldMk cId="796878207" sldId="5248"/>
            <ac:spMk id="110" creationId="{EB8BE71F-5040-46C6-BDBA-359C52E78F68}"/>
          </ac:spMkLst>
        </pc:spChg>
        <pc:spChg chg="mod">
          <ac:chgData name="Harshit Srivastava" userId="3e32d232-eb1e-417b-ab42-26358b821046" providerId="ADAL" clId="{3E0413DD-6569-479F-B914-425834834B58}" dt="2021-05-19T10:10:54.459" v="182"/>
          <ac:spMkLst>
            <pc:docMk/>
            <pc:sldMk cId="796878207" sldId="5248"/>
            <ac:spMk id="111" creationId="{06CA1F81-D77C-4B30-8B8A-0703914E0AC1}"/>
          </ac:spMkLst>
        </pc:spChg>
        <pc:spChg chg="mod">
          <ac:chgData name="Harshit Srivastava" userId="3e32d232-eb1e-417b-ab42-26358b821046" providerId="ADAL" clId="{3E0413DD-6569-479F-B914-425834834B58}" dt="2021-05-19T10:10:54.459" v="182"/>
          <ac:spMkLst>
            <pc:docMk/>
            <pc:sldMk cId="796878207" sldId="5248"/>
            <ac:spMk id="113" creationId="{A2B5A6FC-EDA8-4230-AB1B-DA4CE9C068C1}"/>
          </ac:spMkLst>
        </pc:spChg>
        <pc:spChg chg="mod">
          <ac:chgData name="Harshit Srivastava" userId="3e32d232-eb1e-417b-ab42-26358b821046" providerId="ADAL" clId="{3E0413DD-6569-479F-B914-425834834B58}" dt="2021-05-19T10:10:54.459" v="182"/>
          <ac:spMkLst>
            <pc:docMk/>
            <pc:sldMk cId="796878207" sldId="5248"/>
            <ac:spMk id="114" creationId="{2CC7AACA-7BBE-4D98-8FC1-7BE047E52763}"/>
          </ac:spMkLst>
        </pc:spChg>
        <pc:spChg chg="mod">
          <ac:chgData name="Harshit Srivastava" userId="3e32d232-eb1e-417b-ab42-26358b821046" providerId="ADAL" clId="{3E0413DD-6569-479F-B914-425834834B58}" dt="2021-05-19T10:10:54.459" v="182"/>
          <ac:spMkLst>
            <pc:docMk/>
            <pc:sldMk cId="796878207" sldId="5248"/>
            <ac:spMk id="116" creationId="{7B547178-3B5B-4E8F-9C94-2BD8106C1E53}"/>
          </ac:spMkLst>
        </pc:spChg>
        <pc:spChg chg="mod">
          <ac:chgData name="Harshit Srivastava" userId="3e32d232-eb1e-417b-ab42-26358b821046" providerId="ADAL" clId="{3E0413DD-6569-479F-B914-425834834B58}" dt="2021-05-19T10:10:54.459" v="182"/>
          <ac:spMkLst>
            <pc:docMk/>
            <pc:sldMk cId="796878207" sldId="5248"/>
            <ac:spMk id="117" creationId="{C8D9D61C-F3C5-4DB5-B93F-20096960AC85}"/>
          </ac:spMkLst>
        </pc:spChg>
        <pc:grpChg chg="del">
          <ac:chgData name="Harshit Srivastava" userId="3e32d232-eb1e-417b-ab42-26358b821046" providerId="ADAL" clId="{3E0413DD-6569-479F-B914-425834834B58}" dt="2021-05-19T10:10:38.904" v="180" actId="478"/>
          <ac:grpSpMkLst>
            <pc:docMk/>
            <pc:sldMk cId="796878207" sldId="5248"/>
            <ac:grpSpMk id="34" creationId="{892E5124-5927-4E30-93D1-7307F9C9AD63}"/>
          </ac:grpSpMkLst>
        </pc:grpChg>
        <pc:grpChg chg="del">
          <ac:chgData name="Harshit Srivastava" userId="3e32d232-eb1e-417b-ab42-26358b821046" providerId="ADAL" clId="{3E0413DD-6569-479F-B914-425834834B58}" dt="2021-05-19T10:10:38.904" v="180" actId="478"/>
          <ac:grpSpMkLst>
            <pc:docMk/>
            <pc:sldMk cId="796878207" sldId="5248"/>
            <ac:grpSpMk id="47" creationId="{B3B24D5B-4906-4E7D-9988-9A393CCDEC32}"/>
          </ac:grpSpMkLst>
        </pc:grpChg>
        <pc:grpChg chg="del">
          <ac:chgData name="Harshit Srivastava" userId="3e32d232-eb1e-417b-ab42-26358b821046" providerId="ADAL" clId="{3E0413DD-6569-479F-B914-425834834B58}" dt="2021-05-19T10:10:38.904" v="180" actId="478"/>
          <ac:grpSpMkLst>
            <pc:docMk/>
            <pc:sldMk cId="796878207" sldId="5248"/>
            <ac:grpSpMk id="66" creationId="{6B87FD17-6F76-43FB-91DF-37F2544EBD18}"/>
          </ac:grpSpMkLst>
        </pc:grpChg>
        <pc:grpChg chg="del">
          <ac:chgData name="Harshit Srivastava" userId="3e32d232-eb1e-417b-ab42-26358b821046" providerId="ADAL" clId="{3E0413DD-6569-479F-B914-425834834B58}" dt="2021-05-19T10:10:38.904" v="180" actId="478"/>
          <ac:grpSpMkLst>
            <pc:docMk/>
            <pc:sldMk cId="796878207" sldId="5248"/>
            <ac:grpSpMk id="72" creationId="{2F721A98-6C22-4186-952E-CDCA1AC4EFD2}"/>
          </ac:grpSpMkLst>
        </pc:grpChg>
        <pc:grpChg chg="del">
          <ac:chgData name="Harshit Srivastava" userId="3e32d232-eb1e-417b-ab42-26358b821046" providerId="ADAL" clId="{3E0413DD-6569-479F-B914-425834834B58}" dt="2021-05-19T10:10:38.904" v="180" actId="478"/>
          <ac:grpSpMkLst>
            <pc:docMk/>
            <pc:sldMk cId="796878207" sldId="5248"/>
            <ac:grpSpMk id="81" creationId="{888F62F5-BDF6-47D5-A7E2-7069404348FC}"/>
          </ac:grpSpMkLst>
        </pc:grpChg>
        <pc:grpChg chg="del">
          <ac:chgData name="Harshit Srivastava" userId="3e32d232-eb1e-417b-ab42-26358b821046" providerId="ADAL" clId="{3E0413DD-6569-479F-B914-425834834B58}" dt="2021-05-19T10:10:38.904" v="180" actId="478"/>
          <ac:grpSpMkLst>
            <pc:docMk/>
            <pc:sldMk cId="796878207" sldId="5248"/>
            <ac:grpSpMk id="87" creationId="{78DF0BCC-3CBB-469D-8EEE-A780F9472593}"/>
          </ac:grpSpMkLst>
        </pc:grpChg>
        <pc:grpChg chg="del">
          <ac:chgData name="Harshit Srivastava" userId="3e32d232-eb1e-417b-ab42-26358b821046" providerId="ADAL" clId="{3E0413DD-6569-479F-B914-425834834B58}" dt="2021-05-19T10:10:38.904" v="180" actId="478"/>
          <ac:grpSpMkLst>
            <pc:docMk/>
            <pc:sldMk cId="796878207" sldId="5248"/>
            <ac:grpSpMk id="93" creationId="{E9D6B876-FCD6-4771-B270-07892EE6724B}"/>
          </ac:grpSpMkLst>
        </pc:grpChg>
        <pc:grpChg chg="del">
          <ac:chgData name="Harshit Srivastava" userId="3e32d232-eb1e-417b-ab42-26358b821046" providerId="ADAL" clId="{3E0413DD-6569-479F-B914-425834834B58}" dt="2021-05-19T10:10:38.904" v="180" actId="478"/>
          <ac:grpSpMkLst>
            <pc:docMk/>
            <pc:sldMk cId="796878207" sldId="5248"/>
            <ac:grpSpMk id="99" creationId="{9A142A6C-D43A-4B09-A326-2180BDF3AB07}"/>
          </ac:grpSpMkLst>
        </pc:grpChg>
        <pc:grpChg chg="add mod">
          <ac:chgData name="Harshit Srivastava" userId="3e32d232-eb1e-417b-ab42-26358b821046" providerId="ADAL" clId="{3E0413DD-6569-479F-B914-425834834B58}" dt="2021-05-19T10:10:58.348" v="206" actId="1035"/>
          <ac:grpSpMkLst>
            <pc:docMk/>
            <pc:sldMk cId="796878207" sldId="5248"/>
            <ac:grpSpMk id="109" creationId="{8154D61F-24CF-4622-AEE0-D7350BF6F6EE}"/>
          </ac:grpSpMkLst>
        </pc:grpChg>
        <pc:grpChg chg="add mod">
          <ac:chgData name="Harshit Srivastava" userId="3e32d232-eb1e-417b-ab42-26358b821046" providerId="ADAL" clId="{3E0413DD-6569-479F-B914-425834834B58}" dt="2021-05-19T10:10:58.348" v="206" actId="1035"/>
          <ac:grpSpMkLst>
            <pc:docMk/>
            <pc:sldMk cId="796878207" sldId="5248"/>
            <ac:grpSpMk id="112" creationId="{8395D2D6-E547-44AC-85ED-C519EBB26B56}"/>
          </ac:grpSpMkLst>
        </pc:grpChg>
        <pc:grpChg chg="add mod">
          <ac:chgData name="Harshit Srivastava" userId="3e32d232-eb1e-417b-ab42-26358b821046" providerId="ADAL" clId="{3E0413DD-6569-479F-B914-425834834B58}" dt="2021-05-19T10:10:58.348" v="206" actId="1035"/>
          <ac:grpSpMkLst>
            <pc:docMk/>
            <pc:sldMk cId="796878207" sldId="5248"/>
            <ac:grpSpMk id="115" creationId="{BF89F046-CEB0-4731-AE4E-EB7993D0A833}"/>
          </ac:grpSpMkLst>
        </pc:grpChg>
      </pc:sldChg>
      <pc:sldChg chg="addSp delSp modSp del mod modNotesTx">
        <pc:chgData name="Harshit Srivastava" userId="3e32d232-eb1e-417b-ab42-26358b821046" providerId="ADAL" clId="{3E0413DD-6569-479F-B914-425834834B58}" dt="2021-05-19T12:51:21.131" v="961" actId="47"/>
        <pc:sldMkLst>
          <pc:docMk/>
          <pc:sldMk cId="37125509" sldId="5249"/>
        </pc:sldMkLst>
        <pc:spChg chg="mod">
          <ac:chgData name="Harshit Srivastava" userId="3e32d232-eb1e-417b-ab42-26358b821046" providerId="ADAL" clId="{3E0413DD-6569-479F-B914-425834834B58}" dt="2021-05-19T10:11:16.600" v="208"/>
          <ac:spMkLst>
            <pc:docMk/>
            <pc:sldMk cId="37125509" sldId="5249"/>
            <ac:spMk id="30" creationId="{29A973F6-ADA9-41BF-A88A-1AD1E3DBE512}"/>
          </ac:spMkLst>
        </pc:spChg>
        <pc:spChg chg="mod">
          <ac:chgData name="Harshit Srivastava" userId="3e32d232-eb1e-417b-ab42-26358b821046" providerId="ADAL" clId="{3E0413DD-6569-479F-B914-425834834B58}" dt="2021-05-19T10:11:27.527" v="210"/>
          <ac:spMkLst>
            <pc:docMk/>
            <pc:sldMk cId="37125509" sldId="5249"/>
            <ac:spMk id="33" creationId="{9F1A57AC-B35F-44EF-8EA1-4F669F713D0A}"/>
          </ac:spMkLst>
        </pc:spChg>
        <pc:spChg chg="mod">
          <ac:chgData name="Harshit Srivastava" userId="3e32d232-eb1e-417b-ab42-26358b821046" providerId="ADAL" clId="{3E0413DD-6569-479F-B914-425834834B58}" dt="2021-05-19T10:11:27.527" v="210"/>
          <ac:spMkLst>
            <pc:docMk/>
            <pc:sldMk cId="37125509" sldId="5249"/>
            <ac:spMk id="34" creationId="{E9369D96-0761-44E6-93F4-EA3548B8268A}"/>
          </ac:spMkLst>
        </pc:spChg>
        <pc:spChg chg="mod">
          <ac:chgData name="Harshit Srivastava" userId="3e32d232-eb1e-417b-ab42-26358b821046" providerId="ADAL" clId="{3E0413DD-6569-479F-B914-425834834B58}" dt="2021-05-19T10:11:27.527" v="210"/>
          <ac:spMkLst>
            <pc:docMk/>
            <pc:sldMk cId="37125509" sldId="5249"/>
            <ac:spMk id="36" creationId="{FC524C83-28C9-4C20-8030-5B70BC495567}"/>
          </ac:spMkLst>
        </pc:spChg>
        <pc:spChg chg="mod">
          <ac:chgData name="Harshit Srivastava" userId="3e32d232-eb1e-417b-ab42-26358b821046" providerId="ADAL" clId="{3E0413DD-6569-479F-B914-425834834B58}" dt="2021-05-19T10:11:27.527" v="210"/>
          <ac:spMkLst>
            <pc:docMk/>
            <pc:sldMk cId="37125509" sldId="5249"/>
            <ac:spMk id="38" creationId="{D1859863-63A0-4662-A326-01AFE7367B41}"/>
          </ac:spMkLst>
        </pc:spChg>
        <pc:spChg chg="add mod">
          <ac:chgData name="Harshit Srivastava" userId="3e32d232-eb1e-417b-ab42-26358b821046" providerId="ADAL" clId="{3E0413DD-6569-479F-B914-425834834B58}" dt="2021-05-19T10:11:29.416" v="225" actId="1036"/>
          <ac:spMkLst>
            <pc:docMk/>
            <pc:sldMk cId="37125509" sldId="5249"/>
            <ac:spMk id="44" creationId="{F5CE7EB6-67C0-49E3-A13D-2BF59DBD0EAA}"/>
          </ac:spMkLst>
        </pc:spChg>
        <pc:spChg chg="add mod">
          <ac:chgData name="Harshit Srivastava" userId="3e32d232-eb1e-417b-ab42-26358b821046" providerId="ADAL" clId="{3E0413DD-6569-479F-B914-425834834B58}" dt="2021-05-19T10:11:29.416" v="225" actId="1036"/>
          <ac:spMkLst>
            <pc:docMk/>
            <pc:sldMk cId="37125509" sldId="5249"/>
            <ac:spMk id="45" creationId="{E124CC0C-7197-4DAF-AC2F-EA097B36D4E6}"/>
          </ac:spMkLst>
        </pc:spChg>
        <pc:grpChg chg="add mod">
          <ac:chgData name="Harshit Srivastava" userId="3e32d232-eb1e-417b-ab42-26358b821046" providerId="ADAL" clId="{3E0413DD-6569-479F-B914-425834834B58}" dt="2021-05-19T10:11:29.416" v="225" actId="1036"/>
          <ac:grpSpMkLst>
            <pc:docMk/>
            <pc:sldMk cId="37125509" sldId="5249"/>
            <ac:grpSpMk id="32" creationId="{CCCA2780-ABD3-49BD-ABEE-F481F1CF3D73}"/>
          </ac:grpSpMkLst>
        </pc:grpChg>
        <pc:grpChg chg="add mod">
          <ac:chgData name="Harshit Srivastava" userId="3e32d232-eb1e-417b-ab42-26358b821046" providerId="ADAL" clId="{3E0413DD-6569-479F-B914-425834834B58}" dt="2021-05-19T10:11:29.416" v="225" actId="1036"/>
          <ac:grpSpMkLst>
            <pc:docMk/>
            <pc:sldMk cId="37125509" sldId="5249"/>
            <ac:grpSpMk id="35" creationId="{A622BA36-8EBD-4442-9B5B-A92142358449}"/>
          </ac:grpSpMkLst>
        </pc:grpChg>
        <pc:grpChg chg="del">
          <ac:chgData name="Harshit Srivastava" userId="3e32d232-eb1e-417b-ab42-26358b821046" providerId="ADAL" clId="{3E0413DD-6569-479F-B914-425834834B58}" dt="2021-05-19T10:11:19.991" v="209" actId="478"/>
          <ac:grpSpMkLst>
            <pc:docMk/>
            <pc:sldMk cId="37125509" sldId="5249"/>
            <ac:grpSpMk id="109" creationId="{8154D61F-24CF-4622-AEE0-D7350BF6F6EE}"/>
          </ac:grpSpMkLst>
        </pc:grpChg>
        <pc:grpChg chg="del">
          <ac:chgData name="Harshit Srivastava" userId="3e32d232-eb1e-417b-ab42-26358b821046" providerId="ADAL" clId="{3E0413DD-6569-479F-B914-425834834B58}" dt="2021-05-19T10:11:19.991" v="209" actId="478"/>
          <ac:grpSpMkLst>
            <pc:docMk/>
            <pc:sldMk cId="37125509" sldId="5249"/>
            <ac:grpSpMk id="112" creationId="{8395D2D6-E547-44AC-85ED-C519EBB26B56}"/>
          </ac:grpSpMkLst>
        </pc:grpChg>
        <pc:grpChg chg="del">
          <ac:chgData name="Harshit Srivastava" userId="3e32d232-eb1e-417b-ab42-26358b821046" providerId="ADAL" clId="{3E0413DD-6569-479F-B914-425834834B58}" dt="2021-05-19T10:11:19.991" v="209" actId="478"/>
          <ac:grpSpMkLst>
            <pc:docMk/>
            <pc:sldMk cId="37125509" sldId="5249"/>
            <ac:grpSpMk id="115" creationId="{BF89F046-CEB0-4731-AE4E-EB7993D0A833}"/>
          </ac:grpSpMkLst>
        </pc:grpChg>
      </pc:sldChg>
      <pc:sldChg chg="addSp delSp modSp del mod modNotesTx">
        <pc:chgData name="Harshit Srivastava" userId="3e32d232-eb1e-417b-ab42-26358b821046" providerId="ADAL" clId="{3E0413DD-6569-479F-B914-425834834B58}" dt="2021-05-19T14:08:49.033" v="967" actId="47"/>
        <pc:sldMkLst>
          <pc:docMk/>
          <pc:sldMk cId="2822131358" sldId="5250"/>
        </pc:sldMkLst>
        <pc:spChg chg="mod">
          <ac:chgData name="Harshit Srivastava" userId="3e32d232-eb1e-417b-ab42-26358b821046" providerId="ADAL" clId="{3E0413DD-6569-479F-B914-425834834B58}" dt="2021-05-19T10:11:58.887" v="228"/>
          <ac:spMkLst>
            <pc:docMk/>
            <pc:sldMk cId="2822131358" sldId="5250"/>
            <ac:spMk id="30" creationId="{29A973F6-ADA9-41BF-A88A-1AD1E3DBE512}"/>
          </ac:spMkLst>
        </pc:spChg>
        <pc:spChg chg="del">
          <ac:chgData name="Harshit Srivastava" userId="3e32d232-eb1e-417b-ab42-26358b821046" providerId="ADAL" clId="{3E0413DD-6569-479F-B914-425834834B58}" dt="2021-05-19T10:12:02.650" v="229" actId="478"/>
          <ac:spMkLst>
            <pc:docMk/>
            <pc:sldMk cId="2822131358" sldId="5250"/>
            <ac:spMk id="44" creationId="{F5CE7EB6-67C0-49E3-A13D-2BF59DBD0EAA}"/>
          </ac:spMkLst>
        </pc:spChg>
        <pc:spChg chg="del">
          <ac:chgData name="Harshit Srivastava" userId="3e32d232-eb1e-417b-ab42-26358b821046" providerId="ADAL" clId="{3E0413DD-6569-479F-B914-425834834B58}" dt="2021-05-19T10:12:02.650" v="229" actId="478"/>
          <ac:spMkLst>
            <pc:docMk/>
            <pc:sldMk cId="2822131358" sldId="5250"/>
            <ac:spMk id="45" creationId="{E124CC0C-7197-4DAF-AC2F-EA097B36D4E6}"/>
          </ac:spMkLst>
        </pc:spChg>
        <pc:spChg chg="mod">
          <ac:chgData name="Harshit Srivastava" userId="3e32d232-eb1e-417b-ab42-26358b821046" providerId="ADAL" clId="{3E0413DD-6569-479F-B914-425834834B58}" dt="2021-05-19T10:12:11.746" v="230"/>
          <ac:spMkLst>
            <pc:docMk/>
            <pc:sldMk cId="2822131358" sldId="5250"/>
            <ac:spMk id="47" creationId="{D762DC61-1E20-417B-9237-29782579305C}"/>
          </ac:spMkLst>
        </pc:spChg>
        <pc:spChg chg="mod">
          <ac:chgData name="Harshit Srivastava" userId="3e32d232-eb1e-417b-ab42-26358b821046" providerId="ADAL" clId="{3E0413DD-6569-479F-B914-425834834B58}" dt="2021-05-19T10:12:11.746" v="230"/>
          <ac:spMkLst>
            <pc:docMk/>
            <pc:sldMk cId="2822131358" sldId="5250"/>
            <ac:spMk id="48" creationId="{78A20517-AD63-4208-8E00-CBAC68C02495}"/>
          </ac:spMkLst>
        </pc:spChg>
        <pc:spChg chg="mod">
          <ac:chgData name="Harshit Srivastava" userId="3e32d232-eb1e-417b-ab42-26358b821046" providerId="ADAL" clId="{3E0413DD-6569-479F-B914-425834834B58}" dt="2021-05-19T10:12:11.746" v="230"/>
          <ac:spMkLst>
            <pc:docMk/>
            <pc:sldMk cId="2822131358" sldId="5250"/>
            <ac:spMk id="50" creationId="{78B09A65-E6E0-4131-8925-36C01718F104}"/>
          </ac:spMkLst>
        </pc:spChg>
        <pc:spChg chg="mod">
          <ac:chgData name="Harshit Srivastava" userId="3e32d232-eb1e-417b-ab42-26358b821046" providerId="ADAL" clId="{3E0413DD-6569-479F-B914-425834834B58}" dt="2021-05-19T10:12:11.746" v="230"/>
          <ac:spMkLst>
            <pc:docMk/>
            <pc:sldMk cId="2822131358" sldId="5250"/>
            <ac:spMk id="51" creationId="{37A8EF83-270F-406A-8784-75B348C008B9}"/>
          </ac:spMkLst>
        </pc:spChg>
        <pc:spChg chg="mod">
          <ac:chgData name="Harshit Srivastava" userId="3e32d232-eb1e-417b-ab42-26358b821046" providerId="ADAL" clId="{3E0413DD-6569-479F-B914-425834834B58}" dt="2021-05-19T10:12:11.746" v="230"/>
          <ac:spMkLst>
            <pc:docMk/>
            <pc:sldMk cId="2822131358" sldId="5250"/>
            <ac:spMk id="53" creationId="{CEEFA0DE-A4FC-4124-9F03-3D18CC29AA1A}"/>
          </ac:spMkLst>
        </pc:spChg>
        <pc:spChg chg="mod">
          <ac:chgData name="Harshit Srivastava" userId="3e32d232-eb1e-417b-ab42-26358b821046" providerId="ADAL" clId="{3E0413DD-6569-479F-B914-425834834B58}" dt="2021-05-19T10:12:11.746" v="230"/>
          <ac:spMkLst>
            <pc:docMk/>
            <pc:sldMk cId="2822131358" sldId="5250"/>
            <ac:spMk id="54" creationId="{8DA43390-FB6D-46F3-854B-8E0522C5D5FF}"/>
          </ac:spMkLst>
        </pc:spChg>
        <pc:grpChg chg="del">
          <ac:chgData name="Harshit Srivastava" userId="3e32d232-eb1e-417b-ab42-26358b821046" providerId="ADAL" clId="{3E0413DD-6569-479F-B914-425834834B58}" dt="2021-05-19T10:12:02.650" v="229" actId="478"/>
          <ac:grpSpMkLst>
            <pc:docMk/>
            <pc:sldMk cId="2822131358" sldId="5250"/>
            <ac:grpSpMk id="32" creationId="{CCCA2780-ABD3-49BD-ABEE-F481F1CF3D73}"/>
          </ac:grpSpMkLst>
        </pc:grpChg>
        <pc:grpChg chg="del">
          <ac:chgData name="Harshit Srivastava" userId="3e32d232-eb1e-417b-ab42-26358b821046" providerId="ADAL" clId="{3E0413DD-6569-479F-B914-425834834B58}" dt="2021-05-19T10:12:02.650" v="229" actId="478"/>
          <ac:grpSpMkLst>
            <pc:docMk/>
            <pc:sldMk cId="2822131358" sldId="5250"/>
            <ac:grpSpMk id="35" creationId="{A622BA36-8EBD-4442-9B5B-A92142358449}"/>
          </ac:grpSpMkLst>
        </pc:grpChg>
        <pc:grpChg chg="add mod">
          <ac:chgData name="Harshit Srivastava" userId="3e32d232-eb1e-417b-ab42-26358b821046" providerId="ADAL" clId="{3E0413DD-6569-479F-B914-425834834B58}" dt="2021-05-19T10:12:13.153" v="242" actId="1036"/>
          <ac:grpSpMkLst>
            <pc:docMk/>
            <pc:sldMk cId="2822131358" sldId="5250"/>
            <ac:grpSpMk id="46" creationId="{D79A2E0A-53C2-4989-9CFC-49157A96DE25}"/>
          </ac:grpSpMkLst>
        </pc:grpChg>
        <pc:grpChg chg="add mod">
          <ac:chgData name="Harshit Srivastava" userId="3e32d232-eb1e-417b-ab42-26358b821046" providerId="ADAL" clId="{3E0413DD-6569-479F-B914-425834834B58}" dt="2021-05-19T10:12:13.153" v="242" actId="1036"/>
          <ac:grpSpMkLst>
            <pc:docMk/>
            <pc:sldMk cId="2822131358" sldId="5250"/>
            <ac:grpSpMk id="49" creationId="{6C30D2DD-498C-42F1-BBF6-93420FBBA8B2}"/>
          </ac:grpSpMkLst>
        </pc:grpChg>
        <pc:grpChg chg="add mod">
          <ac:chgData name="Harshit Srivastava" userId="3e32d232-eb1e-417b-ab42-26358b821046" providerId="ADAL" clId="{3E0413DD-6569-479F-B914-425834834B58}" dt="2021-05-19T10:12:13.153" v="242" actId="1036"/>
          <ac:grpSpMkLst>
            <pc:docMk/>
            <pc:sldMk cId="2822131358" sldId="5250"/>
            <ac:grpSpMk id="52" creationId="{757DC856-0400-4346-A0DF-99CBA58D7E7F}"/>
          </ac:grpSpMkLst>
        </pc:grpChg>
      </pc:sldChg>
      <pc:sldChg chg="addSp delSp modSp del mod modNotesTx">
        <pc:chgData name="Harshit Srivastava" userId="3e32d232-eb1e-417b-ab42-26358b821046" providerId="ADAL" clId="{3E0413DD-6569-479F-B914-425834834B58}" dt="2021-05-19T14:09:41.250" v="973" actId="47"/>
        <pc:sldMkLst>
          <pc:docMk/>
          <pc:sldMk cId="2543437414" sldId="5251"/>
        </pc:sldMkLst>
        <pc:spChg chg="mod">
          <ac:chgData name="Harshit Srivastava" userId="3e32d232-eb1e-417b-ab42-26358b821046" providerId="ADAL" clId="{3E0413DD-6569-479F-B914-425834834B58}" dt="2021-05-19T10:12:34.563" v="245"/>
          <ac:spMkLst>
            <pc:docMk/>
            <pc:sldMk cId="2543437414" sldId="5251"/>
            <ac:spMk id="30" creationId="{29A973F6-ADA9-41BF-A88A-1AD1E3DBE512}"/>
          </ac:spMkLst>
        </pc:spChg>
        <pc:spChg chg="mod">
          <ac:chgData name="Harshit Srivastava" userId="3e32d232-eb1e-417b-ab42-26358b821046" providerId="ADAL" clId="{3E0413DD-6569-479F-B914-425834834B58}" dt="2021-05-19T10:12:51.591" v="248"/>
          <ac:spMkLst>
            <pc:docMk/>
            <pc:sldMk cId="2543437414" sldId="5251"/>
            <ac:spMk id="33" creationId="{311D7783-36EA-49F3-8884-1BAFF8631A55}"/>
          </ac:spMkLst>
        </pc:spChg>
        <pc:spChg chg="mod">
          <ac:chgData name="Harshit Srivastava" userId="3e32d232-eb1e-417b-ab42-26358b821046" providerId="ADAL" clId="{3E0413DD-6569-479F-B914-425834834B58}" dt="2021-05-19T10:12:51.591" v="248"/>
          <ac:spMkLst>
            <pc:docMk/>
            <pc:sldMk cId="2543437414" sldId="5251"/>
            <ac:spMk id="34" creationId="{A8594B2E-393D-431B-98E0-6B80FDCEAB7F}"/>
          </ac:spMkLst>
        </pc:spChg>
        <pc:spChg chg="mod">
          <ac:chgData name="Harshit Srivastava" userId="3e32d232-eb1e-417b-ab42-26358b821046" providerId="ADAL" clId="{3E0413DD-6569-479F-B914-425834834B58}" dt="2021-05-19T10:12:51.591" v="248"/>
          <ac:spMkLst>
            <pc:docMk/>
            <pc:sldMk cId="2543437414" sldId="5251"/>
            <ac:spMk id="36" creationId="{E272C2C0-7EB7-4847-8DFD-3F7D94534AE3}"/>
          </ac:spMkLst>
        </pc:spChg>
        <pc:spChg chg="mod">
          <ac:chgData name="Harshit Srivastava" userId="3e32d232-eb1e-417b-ab42-26358b821046" providerId="ADAL" clId="{3E0413DD-6569-479F-B914-425834834B58}" dt="2021-05-19T10:12:51.591" v="248"/>
          <ac:spMkLst>
            <pc:docMk/>
            <pc:sldMk cId="2543437414" sldId="5251"/>
            <ac:spMk id="38" creationId="{A85A84F6-120D-4077-88D1-0985A690E093}"/>
          </ac:spMkLst>
        </pc:spChg>
        <pc:spChg chg="mod">
          <ac:chgData name="Harshit Srivastava" userId="3e32d232-eb1e-417b-ab42-26358b821046" providerId="ADAL" clId="{3E0413DD-6569-479F-B914-425834834B58}" dt="2021-05-19T10:12:51.591" v="248"/>
          <ac:spMkLst>
            <pc:docMk/>
            <pc:sldMk cId="2543437414" sldId="5251"/>
            <ac:spMk id="45" creationId="{E7942B79-AAC3-44CC-84E4-0BB1B43CACB2}"/>
          </ac:spMkLst>
        </pc:spChg>
        <pc:spChg chg="mod">
          <ac:chgData name="Harshit Srivastava" userId="3e32d232-eb1e-417b-ab42-26358b821046" providerId="ADAL" clId="{3E0413DD-6569-479F-B914-425834834B58}" dt="2021-05-19T10:12:51.591" v="248"/>
          <ac:spMkLst>
            <pc:docMk/>
            <pc:sldMk cId="2543437414" sldId="5251"/>
            <ac:spMk id="55" creationId="{B3823982-49FA-40A2-A147-E91125093B06}"/>
          </ac:spMkLst>
        </pc:spChg>
        <pc:grpChg chg="add mod">
          <ac:chgData name="Harshit Srivastava" userId="3e32d232-eb1e-417b-ab42-26358b821046" providerId="ADAL" clId="{3E0413DD-6569-479F-B914-425834834B58}" dt="2021-05-19T10:12:53.246" v="260" actId="1036"/>
          <ac:grpSpMkLst>
            <pc:docMk/>
            <pc:sldMk cId="2543437414" sldId="5251"/>
            <ac:grpSpMk id="32" creationId="{4D2F7C86-2EAF-4797-8FFC-4DDD15FBABAE}"/>
          </ac:grpSpMkLst>
        </pc:grpChg>
        <pc:grpChg chg="add mod">
          <ac:chgData name="Harshit Srivastava" userId="3e32d232-eb1e-417b-ab42-26358b821046" providerId="ADAL" clId="{3E0413DD-6569-479F-B914-425834834B58}" dt="2021-05-19T10:12:53.246" v="260" actId="1036"/>
          <ac:grpSpMkLst>
            <pc:docMk/>
            <pc:sldMk cId="2543437414" sldId="5251"/>
            <ac:grpSpMk id="35" creationId="{A0ADC0C3-DC37-4AC7-AA96-BA204EC6DA47}"/>
          </ac:grpSpMkLst>
        </pc:grpChg>
        <pc:grpChg chg="add mod">
          <ac:chgData name="Harshit Srivastava" userId="3e32d232-eb1e-417b-ab42-26358b821046" providerId="ADAL" clId="{3E0413DD-6569-479F-B914-425834834B58}" dt="2021-05-19T10:12:53.246" v="260" actId="1036"/>
          <ac:grpSpMkLst>
            <pc:docMk/>
            <pc:sldMk cId="2543437414" sldId="5251"/>
            <ac:grpSpMk id="44" creationId="{B666171D-CCC2-4E22-9930-5AA54728C891}"/>
          </ac:grpSpMkLst>
        </pc:grpChg>
        <pc:grpChg chg="del">
          <ac:chgData name="Harshit Srivastava" userId="3e32d232-eb1e-417b-ab42-26358b821046" providerId="ADAL" clId="{3E0413DD-6569-479F-B914-425834834B58}" dt="2021-05-19T10:12:49.383" v="247" actId="478"/>
          <ac:grpSpMkLst>
            <pc:docMk/>
            <pc:sldMk cId="2543437414" sldId="5251"/>
            <ac:grpSpMk id="46" creationId="{D79A2E0A-53C2-4989-9CFC-49157A96DE25}"/>
          </ac:grpSpMkLst>
        </pc:grpChg>
        <pc:grpChg chg="del">
          <ac:chgData name="Harshit Srivastava" userId="3e32d232-eb1e-417b-ab42-26358b821046" providerId="ADAL" clId="{3E0413DD-6569-479F-B914-425834834B58}" dt="2021-05-19T10:12:49.383" v="247" actId="478"/>
          <ac:grpSpMkLst>
            <pc:docMk/>
            <pc:sldMk cId="2543437414" sldId="5251"/>
            <ac:grpSpMk id="49" creationId="{6C30D2DD-498C-42F1-BBF6-93420FBBA8B2}"/>
          </ac:grpSpMkLst>
        </pc:grpChg>
        <pc:grpChg chg="del">
          <ac:chgData name="Harshit Srivastava" userId="3e32d232-eb1e-417b-ab42-26358b821046" providerId="ADAL" clId="{3E0413DD-6569-479F-B914-425834834B58}" dt="2021-05-19T10:12:49.383" v="247" actId="478"/>
          <ac:grpSpMkLst>
            <pc:docMk/>
            <pc:sldMk cId="2543437414" sldId="5251"/>
            <ac:grpSpMk id="52" creationId="{757DC856-0400-4346-A0DF-99CBA58D7E7F}"/>
          </ac:grpSpMkLst>
        </pc:grpChg>
      </pc:sldChg>
      <pc:sldChg chg="addSp delSp modSp del mod modNotesTx">
        <pc:chgData name="Harshit Srivastava" userId="3e32d232-eb1e-417b-ab42-26358b821046" providerId="ADAL" clId="{3E0413DD-6569-479F-B914-425834834B58}" dt="2021-05-19T14:10:36.374" v="979" actId="47"/>
        <pc:sldMkLst>
          <pc:docMk/>
          <pc:sldMk cId="1612982762" sldId="5252"/>
        </pc:sldMkLst>
        <pc:spChg chg="mod">
          <ac:chgData name="Harshit Srivastava" userId="3e32d232-eb1e-417b-ab42-26358b821046" providerId="ADAL" clId="{3E0413DD-6569-479F-B914-425834834B58}" dt="2021-05-19T10:22:20.634" v="262"/>
          <ac:spMkLst>
            <pc:docMk/>
            <pc:sldMk cId="1612982762" sldId="5252"/>
            <ac:spMk id="30" creationId="{29A973F6-ADA9-41BF-A88A-1AD1E3DBE512}"/>
          </ac:spMkLst>
        </pc:spChg>
        <pc:spChg chg="mod">
          <ac:chgData name="Harshit Srivastava" userId="3e32d232-eb1e-417b-ab42-26358b821046" providerId="ADAL" clId="{3E0413DD-6569-479F-B914-425834834B58}" dt="2021-05-19T10:22:31.998" v="264"/>
          <ac:spMkLst>
            <pc:docMk/>
            <pc:sldMk cId="1612982762" sldId="5252"/>
            <ac:spMk id="47" creationId="{8D219270-9C88-466B-8F02-7A3CDD8F08F2}"/>
          </ac:spMkLst>
        </pc:spChg>
        <pc:spChg chg="mod">
          <ac:chgData name="Harshit Srivastava" userId="3e32d232-eb1e-417b-ab42-26358b821046" providerId="ADAL" clId="{3E0413DD-6569-479F-B914-425834834B58}" dt="2021-05-19T10:22:31.998" v="264"/>
          <ac:spMkLst>
            <pc:docMk/>
            <pc:sldMk cId="1612982762" sldId="5252"/>
            <ac:spMk id="48" creationId="{A13D9562-F76B-4F3E-B144-02908D89F0DD}"/>
          </ac:spMkLst>
        </pc:spChg>
        <pc:spChg chg="mod">
          <ac:chgData name="Harshit Srivastava" userId="3e32d232-eb1e-417b-ab42-26358b821046" providerId="ADAL" clId="{3E0413DD-6569-479F-B914-425834834B58}" dt="2021-05-19T10:22:31.998" v="264"/>
          <ac:spMkLst>
            <pc:docMk/>
            <pc:sldMk cId="1612982762" sldId="5252"/>
            <ac:spMk id="50" creationId="{88E4DDD6-2083-481A-A7D8-DE620F2F04D3}"/>
          </ac:spMkLst>
        </pc:spChg>
        <pc:spChg chg="mod">
          <ac:chgData name="Harshit Srivastava" userId="3e32d232-eb1e-417b-ab42-26358b821046" providerId="ADAL" clId="{3E0413DD-6569-479F-B914-425834834B58}" dt="2021-05-19T10:22:31.998" v="264"/>
          <ac:spMkLst>
            <pc:docMk/>
            <pc:sldMk cId="1612982762" sldId="5252"/>
            <ac:spMk id="51" creationId="{6C55A4E9-D88A-4778-B0AC-F1F65B808B41}"/>
          </ac:spMkLst>
        </pc:spChg>
        <pc:spChg chg="mod">
          <ac:chgData name="Harshit Srivastava" userId="3e32d232-eb1e-417b-ab42-26358b821046" providerId="ADAL" clId="{3E0413DD-6569-479F-B914-425834834B58}" dt="2021-05-19T10:22:31.998" v="264"/>
          <ac:spMkLst>
            <pc:docMk/>
            <pc:sldMk cId="1612982762" sldId="5252"/>
            <ac:spMk id="53" creationId="{6EEED360-15C5-4D11-9E16-BCECFFEBB803}"/>
          </ac:spMkLst>
        </pc:spChg>
        <pc:spChg chg="mod">
          <ac:chgData name="Harshit Srivastava" userId="3e32d232-eb1e-417b-ab42-26358b821046" providerId="ADAL" clId="{3E0413DD-6569-479F-B914-425834834B58}" dt="2021-05-19T10:22:31.998" v="264"/>
          <ac:spMkLst>
            <pc:docMk/>
            <pc:sldMk cId="1612982762" sldId="5252"/>
            <ac:spMk id="54" creationId="{7EEF145C-0FDB-412F-A6B7-6435D194C054}"/>
          </ac:spMkLst>
        </pc:spChg>
        <pc:grpChg chg="del">
          <ac:chgData name="Harshit Srivastava" userId="3e32d232-eb1e-417b-ab42-26358b821046" providerId="ADAL" clId="{3E0413DD-6569-479F-B914-425834834B58}" dt="2021-05-19T10:22:22.764" v="263" actId="478"/>
          <ac:grpSpMkLst>
            <pc:docMk/>
            <pc:sldMk cId="1612982762" sldId="5252"/>
            <ac:grpSpMk id="32" creationId="{4D2F7C86-2EAF-4797-8FFC-4DDD15FBABAE}"/>
          </ac:grpSpMkLst>
        </pc:grpChg>
        <pc:grpChg chg="del">
          <ac:chgData name="Harshit Srivastava" userId="3e32d232-eb1e-417b-ab42-26358b821046" providerId="ADAL" clId="{3E0413DD-6569-479F-B914-425834834B58}" dt="2021-05-19T10:22:22.764" v="263" actId="478"/>
          <ac:grpSpMkLst>
            <pc:docMk/>
            <pc:sldMk cId="1612982762" sldId="5252"/>
            <ac:grpSpMk id="35" creationId="{A0ADC0C3-DC37-4AC7-AA96-BA204EC6DA47}"/>
          </ac:grpSpMkLst>
        </pc:grpChg>
        <pc:grpChg chg="del">
          <ac:chgData name="Harshit Srivastava" userId="3e32d232-eb1e-417b-ab42-26358b821046" providerId="ADAL" clId="{3E0413DD-6569-479F-B914-425834834B58}" dt="2021-05-19T10:22:22.764" v="263" actId="478"/>
          <ac:grpSpMkLst>
            <pc:docMk/>
            <pc:sldMk cId="1612982762" sldId="5252"/>
            <ac:grpSpMk id="44" creationId="{B666171D-CCC2-4E22-9930-5AA54728C891}"/>
          </ac:grpSpMkLst>
        </pc:grpChg>
        <pc:grpChg chg="add mod">
          <ac:chgData name="Harshit Srivastava" userId="3e32d232-eb1e-417b-ab42-26358b821046" providerId="ADAL" clId="{3E0413DD-6569-479F-B914-425834834B58}" dt="2021-05-19T10:22:37.183" v="290" actId="1038"/>
          <ac:grpSpMkLst>
            <pc:docMk/>
            <pc:sldMk cId="1612982762" sldId="5252"/>
            <ac:grpSpMk id="46" creationId="{38D3EFB8-5BE4-4FC9-90B8-00FA8A3A8FC6}"/>
          </ac:grpSpMkLst>
        </pc:grpChg>
        <pc:grpChg chg="add mod">
          <ac:chgData name="Harshit Srivastava" userId="3e32d232-eb1e-417b-ab42-26358b821046" providerId="ADAL" clId="{3E0413DD-6569-479F-B914-425834834B58}" dt="2021-05-19T10:22:37.183" v="290" actId="1038"/>
          <ac:grpSpMkLst>
            <pc:docMk/>
            <pc:sldMk cId="1612982762" sldId="5252"/>
            <ac:grpSpMk id="49" creationId="{91ECE024-0D69-4268-B350-2474E9000D6A}"/>
          </ac:grpSpMkLst>
        </pc:grpChg>
        <pc:grpChg chg="add mod">
          <ac:chgData name="Harshit Srivastava" userId="3e32d232-eb1e-417b-ab42-26358b821046" providerId="ADAL" clId="{3E0413DD-6569-479F-B914-425834834B58}" dt="2021-05-19T10:22:37.183" v="290" actId="1038"/>
          <ac:grpSpMkLst>
            <pc:docMk/>
            <pc:sldMk cId="1612982762" sldId="5252"/>
            <ac:grpSpMk id="52" creationId="{2E2D7EC1-0737-43C9-BFD0-95B09EC1B5D2}"/>
          </ac:grpSpMkLst>
        </pc:grpChg>
      </pc:sldChg>
      <pc:sldChg chg="addSp delSp modSp del mod modNotesTx">
        <pc:chgData name="Harshit Srivastava" userId="3e32d232-eb1e-417b-ab42-26358b821046" providerId="ADAL" clId="{3E0413DD-6569-479F-B914-425834834B58}" dt="2021-05-19T14:12:52.980" v="992" actId="47"/>
        <pc:sldMkLst>
          <pc:docMk/>
          <pc:sldMk cId="3097795238" sldId="5253"/>
        </pc:sldMkLst>
        <pc:spChg chg="mod">
          <ac:chgData name="Harshit Srivastava" userId="3e32d232-eb1e-417b-ab42-26358b821046" providerId="ADAL" clId="{3E0413DD-6569-479F-B914-425834834B58}" dt="2021-05-19T10:23:39.121" v="293"/>
          <ac:spMkLst>
            <pc:docMk/>
            <pc:sldMk cId="3097795238" sldId="5253"/>
            <ac:spMk id="30" creationId="{29A973F6-ADA9-41BF-A88A-1AD1E3DBE512}"/>
          </ac:spMkLst>
        </pc:spChg>
        <pc:spChg chg="mod">
          <ac:chgData name="Harshit Srivastava" userId="3e32d232-eb1e-417b-ab42-26358b821046" providerId="ADAL" clId="{3E0413DD-6569-479F-B914-425834834B58}" dt="2021-05-19T10:23:54.877" v="295"/>
          <ac:spMkLst>
            <pc:docMk/>
            <pc:sldMk cId="3097795238" sldId="5253"/>
            <ac:spMk id="33" creationId="{9596650F-5828-4BE9-A251-A6BA77EE51D1}"/>
          </ac:spMkLst>
        </pc:spChg>
        <pc:spChg chg="mod">
          <ac:chgData name="Harshit Srivastava" userId="3e32d232-eb1e-417b-ab42-26358b821046" providerId="ADAL" clId="{3E0413DD-6569-479F-B914-425834834B58}" dt="2021-05-19T10:23:54.877" v="295"/>
          <ac:spMkLst>
            <pc:docMk/>
            <pc:sldMk cId="3097795238" sldId="5253"/>
            <ac:spMk id="34" creationId="{B6E4B10F-ED63-4F9D-B57D-2C7B7B9BEEE1}"/>
          </ac:spMkLst>
        </pc:spChg>
        <pc:spChg chg="mod">
          <ac:chgData name="Harshit Srivastava" userId="3e32d232-eb1e-417b-ab42-26358b821046" providerId="ADAL" clId="{3E0413DD-6569-479F-B914-425834834B58}" dt="2021-05-19T10:23:54.877" v="295"/>
          <ac:spMkLst>
            <pc:docMk/>
            <pc:sldMk cId="3097795238" sldId="5253"/>
            <ac:spMk id="36" creationId="{7859512E-8129-44AF-8B8D-57E410D0BD2E}"/>
          </ac:spMkLst>
        </pc:spChg>
        <pc:spChg chg="mod">
          <ac:chgData name="Harshit Srivastava" userId="3e32d232-eb1e-417b-ab42-26358b821046" providerId="ADAL" clId="{3E0413DD-6569-479F-B914-425834834B58}" dt="2021-05-19T10:23:54.877" v="295"/>
          <ac:spMkLst>
            <pc:docMk/>
            <pc:sldMk cId="3097795238" sldId="5253"/>
            <ac:spMk id="38" creationId="{24FE4E6C-4B70-4159-8105-EAD414769A1E}"/>
          </ac:spMkLst>
        </pc:spChg>
        <pc:spChg chg="mod">
          <ac:chgData name="Harshit Srivastava" userId="3e32d232-eb1e-417b-ab42-26358b821046" providerId="ADAL" clId="{3E0413DD-6569-479F-B914-425834834B58}" dt="2021-05-19T10:23:54.877" v="295"/>
          <ac:spMkLst>
            <pc:docMk/>
            <pc:sldMk cId="3097795238" sldId="5253"/>
            <ac:spMk id="45" creationId="{CC95C338-667B-4402-8FD2-3FD30C5448E7}"/>
          </ac:spMkLst>
        </pc:spChg>
        <pc:spChg chg="mod">
          <ac:chgData name="Harshit Srivastava" userId="3e32d232-eb1e-417b-ab42-26358b821046" providerId="ADAL" clId="{3E0413DD-6569-479F-B914-425834834B58}" dt="2021-05-19T10:23:54.877" v="295"/>
          <ac:spMkLst>
            <pc:docMk/>
            <pc:sldMk cId="3097795238" sldId="5253"/>
            <ac:spMk id="55" creationId="{6B0A46C9-5D84-40A2-84CC-5406E146AA08}"/>
          </ac:spMkLst>
        </pc:spChg>
        <pc:grpChg chg="add mod">
          <ac:chgData name="Harshit Srivastava" userId="3e32d232-eb1e-417b-ab42-26358b821046" providerId="ADAL" clId="{3E0413DD-6569-479F-B914-425834834B58}" dt="2021-05-19T10:23:58.512" v="317" actId="1035"/>
          <ac:grpSpMkLst>
            <pc:docMk/>
            <pc:sldMk cId="3097795238" sldId="5253"/>
            <ac:grpSpMk id="32" creationId="{3BA0B9C2-496E-4D6E-8763-D572E51190DC}"/>
          </ac:grpSpMkLst>
        </pc:grpChg>
        <pc:grpChg chg="add mod">
          <ac:chgData name="Harshit Srivastava" userId="3e32d232-eb1e-417b-ab42-26358b821046" providerId="ADAL" clId="{3E0413DD-6569-479F-B914-425834834B58}" dt="2021-05-19T10:23:58.512" v="317" actId="1035"/>
          <ac:grpSpMkLst>
            <pc:docMk/>
            <pc:sldMk cId="3097795238" sldId="5253"/>
            <ac:grpSpMk id="35" creationId="{B896D57C-E5D3-4F7D-B367-2E775C275B13}"/>
          </ac:grpSpMkLst>
        </pc:grpChg>
        <pc:grpChg chg="add mod">
          <ac:chgData name="Harshit Srivastava" userId="3e32d232-eb1e-417b-ab42-26358b821046" providerId="ADAL" clId="{3E0413DD-6569-479F-B914-425834834B58}" dt="2021-05-19T10:23:58.512" v="317" actId="1035"/>
          <ac:grpSpMkLst>
            <pc:docMk/>
            <pc:sldMk cId="3097795238" sldId="5253"/>
            <ac:grpSpMk id="44" creationId="{7A9094A4-67D4-468C-84B7-DAD1BCCAFB22}"/>
          </ac:grpSpMkLst>
        </pc:grpChg>
        <pc:grpChg chg="del">
          <ac:chgData name="Harshit Srivastava" userId="3e32d232-eb1e-417b-ab42-26358b821046" providerId="ADAL" clId="{3E0413DD-6569-479F-B914-425834834B58}" dt="2021-05-19T10:23:52.757" v="294" actId="478"/>
          <ac:grpSpMkLst>
            <pc:docMk/>
            <pc:sldMk cId="3097795238" sldId="5253"/>
            <ac:grpSpMk id="46" creationId="{38D3EFB8-5BE4-4FC9-90B8-00FA8A3A8FC6}"/>
          </ac:grpSpMkLst>
        </pc:grpChg>
        <pc:grpChg chg="del">
          <ac:chgData name="Harshit Srivastava" userId="3e32d232-eb1e-417b-ab42-26358b821046" providerId="ADAL" clId="{3E0413DD-6569-479F-B914-425834834B58}" dt="2021-05-19T10:23:52.757" v="294" actId="478"/>
          <ac:grpSpMkLst>
            <pc:docMk/>
            <pc:sldMk cId="3097795238" sldId="5253"/>
            <ac:grpSpMk id="49" creationId="{91ECE024-0D69-4268-B350-2474E9000D6A}"/>
          </ac:grpSpMkLst>
        </pc:grpChg>
        <pc:grpChg chg="del">
          <ac:chgData name="Harshit Srivastava" userId="3e32d232-eb1e-417b-ab42-26358b821046" providerId="ADAL" clId="{3E0413DD-6569-479F-B914-425834834B58}" dt="2021-05-19T10:23:52.757" v="294" actId="478"/>
          <ac:grpSpMkLst>
            <pc:docMk/>
            <pc:sldMk cId="3097795238" sldId="5253"/>
            <ac:grpSpMk id="52" creationId="{2E2D7EC1-0737-43C9-BFD0-95B09EC1B5D2}"/>
          </ac:grpSpMkLst>
        </pc:grpChg>
      </pc:sldChg>
      <pc:sldChg chg="addSp delSp modSp del mod modNotesTx">
        <pc:chgData name="Harshit Srivastava" userId="3e32d232-eb1e-417b-ab42-26358b821046" providerId="ADAL" clId="{3E0413DD-6569-479F-B914-425834834B58}" dt="2021-05-19T14:16:10.409" v="998" actId="47"/>
        <pc:sldMkLst>
          <pc:docMk/>
          <pc:sldMk cId="3332618858" sldId="5254"/>
        </pc:sldMkLst>
        <pc:spChg chg="mod">
          <ac:chgData name="Harshit Srivastava" userId="3e32d232-eb1e-417b-ab42-26358b821046" providerId="ADAL" clId="{3E0413DD-6569-479F-B914-425834834B58}" dt="2021-05-19T10:24:29.654" v="321"/>
          <ac:spMkLst>
            <pc:docMk/>
            <pc:sldMk cId="3332618858" sldId="5254"/>
            <ac:spMk id="30" creationId="{29A973F6-ADA9-41BF-A88A-1AD1E3DBE512}"/>
          </ac:spMkLst>
        </pc:spChg>
        <pc:spChg chg="mod">
          <ac:chgData name="Harshit Srivastava" userId="3e32d232-eb1e-417b-ab42-26358b821046" providerId="ADAL" clId="{3E0413DD-6569-479F-B914-425834834B58}" dt="2021-05-19T10:24:37.563" v="322"/>
          <ac:spMkLst>
            <pc:docMk/>
            <pc:sldMk cId="3332618858" sldId="5254"/>
            <ac:spMk id="47" creationId="{E969215E-7E1D-442C-8838-301E1F5946F9}"/>
          </ac:spMkLst>
        </pc:spChg>
        <pc:spChg chg="mod">
          <ac:chgData name="Harshit Srivastava" userId="3e32d232-eb1e-417b-ab42-26358b821046" providerId="ADAL" clId="{3E0413DD-6569-479F-B914-425834834B58}" dt="2021-05-19T10:24:37.563" v="322"/>
          <ac:spMkLst>
            <pc:docMk/>
            <pc:sldMk cId="3332618858" sldId="5254"/>
            <ac:spMk id="48" creationId="{1866BB7E-7829-4CDD-9351-BD135D7E0FF8}"/>
          </ac:spMkLst>
        </pc:spChg>
        <pc:spChg chg="mod">
          <ac:chgData name="Harshit Srivastava" userId="3e32d232-eb1e-417b-ab42-26358b821046" providerId="ADAL" clId="{3E0413DD-6569-479F-B914-425834834B58}" dt="2021-05-19T10:24:37.563" v="322"/>
          <ac:spMkLst>
            <pc:docMk/>
            <pc:sldMk cId="3332618858" sldId="5254"/>
            <ac:spMk id="50" creationId="{E9C6F576-543E-4946-B442-4B5D57BE4500}"/>
          </ac:spMkLst>
        </pc:spChg>
        <pc:spChg chg="mod">
          <ac:chgData name="Harshit Srivastava" userId="3e32d232-eb1e-417b-ab42-26358b821046" providerId="ADAL" clId="{3E0413DD-6569-479F-B914-425834834B58}" dt="2021-05-19T10:24:37.563" v="322"/>
          <ac:spMkLst>
            <pc:docMk/>
            <pc:sldMk cId="3332618858" sldId="5254"/>
            <ac:spMk id="51" creationId="{68E4E975-4CF4-49E1-84D3-33D8F4D10050}"/>
          </ac:spMkLst>
        </pc:spChg>
        <pc:spChg chg="mod">
          <ac:chgData name="Harshit Srivastava" userId="3e32d232-eb1e-417b-ab42-26358b821046" providerId="ADAL" clId="{3E0413DD-6569-479F-B914-425834834B58}" dt="2021-05-19T10:24:37.563" v="322"/>
          <ac:spMkLst>
            <pc:docMk/>
            <pc:sldMk cId="3332618858" sldId="5254"/>
            <ac:spMk id="53" creationId="{5F976ACC-C6EF-4355-91E5-0890BC61ADE1}"/>
          </ac:spMkLst>
        </pc:spChg>
        <pc:spChg chg="mod">
          <ac:chgData name="Harshit Srivastava" userId="3e32d232-eb1e-417b-ab42-26358b821046" providerId="ADAL" clId="{3E0413DD-6569-479F-B914-425834834B58}" dt="2021-05-19T10:24:37.563" v="322"/>
          <ac:spMkLst>
            <pc:docMk/>
            <pc:sldMk cId="3332618858" sldId="5254"/>
            <ac:spMk id="54" creationId="{196BF14D-9376-4371-9223-B4FAEC6E9651}"/>
          </ac:spMkLst>
        </pc:spChg>
        <pc:grpChg chg="del">
          <ac:chgData name="Harshit Srivastava" userId="3e32d232-eb1e-417b-ab42-26358b821046" providerId="ADAL" clId="{3E0413DD-6569-479F-B914-425834834B58}" dt="2021-05-19T10:24:20.219" v="320" actId="478"/>
          <ac:grpSpMkLst>
            <pc:docMk/>
            <pc:sldMk cId="3332618858" sldId="5254"/>
            <ac:grpSpMk id="32" creationId="{3BA0B9C2-496E-4D6E-8763-D572E51190DC}"/>
          </ac:grpSpMkLst>
        </pc:grpChg>
        <pc:grpChg chg="del">
          <ac:chgData name="Harshit Srivastava" userId="3e32d232-eb1e-417b-ab42-26358b821046" providerId="ADAL" clId="{3E0413DD-6569-479F-B914-425834834B58}" dt="2021-05-19T10:24:20.219" v="320" actId="478"/>
          <ac:grpSpMkLst>
            <pc:docMk/>
            <pc:sldMk cId="3332618858" sldId="5254"/>
            <ac:grpSpMk id="35" creationId="{B896D57C-E5D3-4F7D-B367-2E775C275B13}"/>
          </ac:grpSpMkLst>
        </pc:grpChg>
        <pc:grpChg chg="del">
          <ac:chgData name="Harshit Srivastava" userId="3e32d232-eb1e-417b-ab42-26358b821046" providerId="ADAL" clId="{3E0413DD-6569-479F-B914-425834834B58}" dt="2021-05-19T10:24:20.219" v="320" actId="478"/>
          <ac:grpSpMkLst>
            <pc:docMk/>
            <pc:sldMk cId="3332618858" sldId="5254"/>
            <ac:grpSpMk id="44" creationId="{7A9094A4-67D4-468C-84B7-DAD1BCCAFB22}"/>
          </ac:grpSpMkLst>
        </pc:grpChg>
        <pc:grpChg chg="add mod">
          <ac:chgData name="Harshit Srivastava" userId="3e32d232-eb1e-417b-ab42-26358b821046" providerId="ADAL" clId="{3E0413DD-6569-479F-B914-425834834B58}" dt="2021-05-19T10:24:44.644" v="353" actId="1038"/>
          <ac:grpSpMkLst>
            <pc:docMk/>
            <pc:sldMk cId="3332618858" sldId="5254"/>
            <ac:grpSpMk id="46" creationId="{D3614921-A492-4455-8D9D-B2F0491BD3EB}"/>
          </ac:grpSpMkLst>
        </pc:grpChg>
        <pc:grpChg chg="add mod">
          <ac:chgData name="Harshit Srivastava" userId="3e32d232-eb1e-417b-ab42-26358b821046" providerId="ADAL" clId="{3E0413DD-6569-479F-B914-425834834B58}" dt="2021-05-19T10:24:44.644" v="353" actId="1038"/>
          <ac:grpSpMkLst>
            <pc:docMk/>
            <pc:sldMk cId="3332618858" sldId="5254"/>
            <ac:grpSpMk id="49" creationId="{26B9EDCB-31CC-4C88-8B04-282B2CF634EC}"/>
          </ac:grpSpMkLst>
        </pc:grpChg>
        <pc:grpChg chg="add mod">
          <ac:chgData name="Harshit Srivastava" userId="3e32d232-eb1e-417b-ab42-26358b821046" providerId="ADAL" clId="{3E0413DD-6569-479F-B914-425834834B58}" dt="2021-05-19T10:24:44.644" v="353" actId="1038"/>
          <ac:grpSpMkLst>
            <pc:docMk/>
            <pc:sldMk cId="3332618858" sldId="5254"/>
            <ac:grpSpMk id="52" creationId="{89211127-1504-4D70-859C-A0073755DA16}"/>
          </ac:grpSpMkLst>
        </pc:grpChg>
      </pc:sldChg>
      <pc:sldChg chg="addSp delSp modSp del mod modNotesTx">
        <pc:chgData name="Harshit Srivastava" userId="3e32d232-eb1e-417b-ab42-26358b821046" providerId="ADAL" clId="{3E0413DD-6569-479F-B914-425834834B58}" dt="2021-05-19T14:18:30.281" v="1004" actId="47"/>
        <pc:sldMkLst>
          <pc:docMk/>
          <pc:sldMk cId="1735473601" sldId="5255"/>
        </pc:sldMkLst>
        <pc:spChg chg="mod">
          <ac:chgData name="Harshit Srivastava" userId="3e32d232-eb1e-417b-ab42-26358b821046" providerId="ADAL" clId="{3E0413DD-6569-479F-B914-425834834B58}" dt="2021-05-19T10:25:17.686" v="356"/>
          <ac:spMkLst>
            <pc:docMk/>
            <pc:sldMk cId="1735473601" sldId="5255"/>
            <ac:spMk id="30" creationId="{29A973F6-ADA9-41BF-A88A-1AD1E3DBE512}"/>
          </ac:spMkLst>
        </pc:spChg>
        <pc:spChg chg="mod">
          <ac:chgData name="Harshit Srivastava" userId="3e32d232-eb1e-417b-ab42-26358b821046" providerId="ADAL" clId="{3E0413DD-6569-479F-B914-425834834B58}" dt="2021-05-19T10:25:28.352" v="358"/>
          <ac:spMkLst>
            <pc:docMk/>
            <pc:sldMk cId="1735473601" sldId="5255"/>
            <ac:spMk id="33" creationId="{F4A2848A-FE6B-44AB-9EDD-AF18A6E5E783}"/>
          </ac:spMkLst>
        </pc:spChg>
        <pc:spChg chg="mod">
          <ac:chgData name="Harshit Srivastava" userId="3e32d232-eb1e-417b-ab42-26358b821046" providerId="ADAL" clId="{3E0413DD-6569-479F-B914-425834834B58}" dt="2021-05-19T10:25:28.352" v="358"/>
          <ac:spMkLst>
            <pc:docMk/>
            <pc:sldMk cId="1735473601" sldId="5255"/>
            <ac:spMk id="34" creationId="{80707087-AAB4-4D87-924B-AECB31F214CE}"/>
          </ac:spMkLst>
        </pc:spChg>
        <pc:spChg chg="mod">
          <ac:chgData name="Harshit Srivastava" userId="3e32d232-eb1e-417b-ab42-26358b821046" providerId="ADAL" clId="{3E0413DD-6569-479F-B914-425834834B58}" dt="2021-05-19T10:25:28.352" v="358"/>
          <ac:spMkLst>
            <pc:docMk/>
            <pc:sldMk cId="1735473601" sldId="5255"/>
            <ac:spMk id="36" creationId="{E0C1CCED-116A-47EA-83E4-1CE4D5CAD939}"/>
          </ac:spMkLst>
        </pc:spChg>
        <pc:spChg chg="mod">
          <ac:chgData name="Harshit Srivastava" userId="3e32d232-eb1e-417b-ab42-26358b821046" providerId="ADAL" clId="{3E0413DD-6569-479F-B914-425834834B58}" dt="2021-05-19T10:25:28.352" v="358"/>
          <ac:spMkLst>
            <pc:docMk/>
            <pc:sldMk cId="1735473601" sldId="5255"/>
            <ac:spMk id="38" creationId="{A4E3B164-97BC-4BD5-8A45-E4814A846B4A}"/>
          </ac:spMkLst>
        </pc:spChg>
        <pc:spChg chg="mod">
          <ac:chgData name="Harshit Srivastava" userId="3e32d232-eb1e-417b-ab42-26358b821046" providerId="ADAL" clId="{3E0413DD-6569-479F-B914-425834834B58}" dt="2021-05-19T10:25:28.352" v="358"/>
          <ac:spMkLst>
            <pc:docMk/>
            <pc:sldMk cId="1735473601" sldId="5255"/>
            <ac:spMk id="45" creationId="{5B0FB294-1A53-40AA-BEDB-C9CBD5716195}"/>
          </ac:spMkLst>
        </pc:spChg>
        <pc:spChg chg="mod">
          <ac:chgData name="Harshit Srivastava" userId="3e32d232-eb1e-417b-ab42-26358b821046" providerId="ADAL" clId="{3E0413DD-6569-479F-B914-425834834B58}" dt="2021-05-19T10:25:28.352" v="358"/>
          <ac:spMkLst>
            <pc:docMk/>
            <pc:sldMk cId="1735473601" sldId="5255"/>
            <ac:spMk id="55" creationId="{94FC5781-9B68-4CD4-BF42-9E13C058A6F3}"/>
          </ac:spMkLst>
        </pc:spChg>
        <pc:grpChg chg="add mod">
          <ac:chgData name="Harshit Srivastava" userId="3e32d232-eb1e-417b-ab42-26358b821046" providerId="ADAL" clId="{3E0413DD-6569-479F-B914-425834834B58}" dt="2021-05-19T10:25:31.287" v="372" actId="1036"/>
          <ac:grpSpMkLst>
            <pc:docMk/>
            <pc:sldMk cId="1735473601" sldId="5255"/>
            <ac:grpSpMk id="32" creationId="{A1E7347F-3550-47DB-AC7C-782CFC722B59}"/>
          </ac:grpSpMkLst>
        </pc:grpChg>
        <pc:grpChg chg="add mod">
          <ac:chgData name="Harshit Srivastava" userId="3e32d232-eb1e-417b-ab42-26358b821046" providerId="ADAL" clId="{3E0413DD-6569-479F-B914-425834834B58}" dt="2021-05-19T10:25:31.287" v="372" actId="1036"/>
          <ac:grpSpMkLst>
            <pc:docMk/>
            <pc:sldMk cId="1735473601" sldId="5255"/>
            <ac:grpSpMk id="35" creationId="{4E354BD3-62DD-45D7-9F3B-397BB863BFF1}"/>
          </ac:grpSpMkLst>
        </pc:grpChg>
        <pc:grpChg chg="add mod">
          <ac:chgData name="Harshit Srivastava" userId="3e32d232-eb1e-417b-ab42-26358b821046" providerId="ADAL" clId="{3E0413DD-6569-479F-B914-425834834B58}" dt="2021-05-19T10:25:31.287" v="372" actId="1036"/>
          <ac:grpSpMkLst>
            <pc:docMk/>
            <pc:sldMk cId="1735473601" sldId="5255"/>
            <ac:grpSpMk id="44" creationId="{7A2F87BD-389B-4015-B24C-9BE8F58B4AB3}"/>
          </ac:grpSpMkLst>
        </pc:grpChg>
        <pc:grpChg chg="del">
          <ac:chgData name="Harshit Srivastava" userId="3e32d232-eb1e-417b-ab42-26358b821046" providerId="ADAL" clId="{3E0413DD-6569-479F-B914-425834834B58}" dt="2021-05-19T10:25:20.335" v="357" actId="478"/>
          <ac:grpSpMkLst>
            <pc:docMk/>
            <pc:sldMk cId="1735473601" sldId="5255"/>
            <ac:grpSpMk id="46" creationId="{D3614921-A492-4455-8D9D-B2F0491BD3EB}"/>
          </ac:grpSpMkLst>
        </pc:grpChg>
        <pc:grpChg chg="del">
          <ac:chgData name="Harshit Srivastava" userId="3e32d232-eb1e-417b-ab42-26358b821046" providerId="ADAL" clId="{3E0413DD-6569-479F-B914-425834834B58}" dt="2021-05-19T10:25:20.335" v="357" actId="478"/>
          <ac:grpSpMkLst>
            <pc:docMk/>
            <pc:sldMk cId="1735473601" sldId="5255"/>
            <ac:grpSpMk id="49" creationId="{26B9EDCB-31CC-4C88-8B04-282B2CF634EC}"/>
          </ac:grpSpMkLst>
        </pc:grpChg>
        <pc:grpChg chg="del">
          <ac:chgData name="Harshit Srivastava" userId="3e32d232-eb1e-417b-ab42-26358b821046" providerId="ADAL" clId="{3E0413DD-6569-479F-B914-425834834B58}" dt="2021-05-19T10:25:20.335" v="357" actId="478"/>
          <ac:grpSpMkLst>
            <pc:docMk/>
            <pc:sldMk cId="1735473601" sldId="5255"/>
            <ac:grpSpMk id="52" creationId="{89211127-1504-4D70-859C-A0073755DA16}"/>
          </ac:grpSpMkLst>
        </pc:grpChg>
      </pc:sldChg>
      <pc:sldChg chg="addSp delSp modSp mod modNotesTx">
        <pc:chgData name="Harshit Srivastava" userId="3e32d232-eb1e-417b-ab42-26358b821046" providerId="ADAL" clId="{3E0413DD-6569-479F-B914-425834834B58}" dt="2021-05-19T10:26:49.663" v="388" actId="12788"/>
        <pc:sldMkLst>
          <pc:docMk/>
          <pc:sldMk cId="2891492415" sldId="5256"/>
        </pc:sldMkLst>
        <pc:spChg chg="mod">
          <ac:chgData name="Harshit Srivastava" userId="3e32d232-eb1e-417b-ab42-26358b821046" providerId="ADAL" clId="{3E0413DD-6569-479F-B914-425834834B58}" dt="2021-05-19T10:25:59.874" v="375"/>
          <ac:spMkLst>
            <pc:docMk/>
            <pc:sldMk cId="2891492415" sldId="5256"/>
            <ac:spMk id="30" creationId="{29A973F6-ADA9-41BF-A88A-1AD1E3DBE512}"/>
          </ac:spMkLst>
        </pc:spChg>
        <pc:grpChg chg="del">
          <ac:chgData name="Harshit Srivastava" userId="3e32d232-eb1e-417b-ab42-26358b821046" providerId="ADAL" clId="{3E0413DD-6569-479F-B914-425834834B58}" dt="2021-05-19T10:26:18.110" v="377" actId="478"/>
          <ac:grpSpMkLst>
            <pc:docMk/>
            <pc:sldMk cId="2891492415" sldId="5256"/>
            <ac:grpSpMk id="32" creationId="{A1E7347F-3550-47DB-AC7C-782CFC722B59}"/>
          </ac:grpSpMkLst>
        </pc:grpChg>
        <pc:grpChg chg="del">
          <ac:chgData name="Harshit Srivastava" userId="3e32d232-eb1e-417b-ab42-26358b821046" providerId="ADAL" clId="{3E0413DD-6569-479F-B914-425834834B58}" dt="2021-05-19T10:26:18.110" v="377" actId="478"/>
          <ac:grpSpMkLst>
            <pc:docMk/>
            <pc:sldMk cId="2891492415" sldId="5256"/>
            <ac:grpSpMk id="35" creationId="{4E354BD3-62DD-45D7-9F3B-397BB863BFF1}"/>
          </ac:grpSpMkLst>
        </pc:grpChg>
        <pc:grpChg chg="del">
          <ac:chgData name="Harshit Srivastava" userId="3e32d232-eb1e-417b-ab42-26358b821046" providerId="ADAL" clId="{3E0413DD-6569-479F-B914-425834834B58}" dt="2021-05-19T10:26:18.110" v="377" actId="478"/>
          <ac:grpSpMkLst>
            <pc:docMk/>
            <pc:sldMk cId="2891492415" sldId="5256"/>
            <ac:grpSpMk id="44" creationId="{7A2F87BD-389B-4015-B24C-9BE8F58B4AB3}"/>
          </ac:grpSpMkLst>
        </pc:grpChg>
        <pc:graphicFrameChg chg="add mod modGraphic">
          <ac:chgData name="Harshit Srivastava" userId="3e32d232-eb1e-417b-ab42-26358b821046" providerId="ADAL" clId="{3E0413DD-6569-479F-B914-425834834B58}" dt="2021-05-19T10:26:49.663" v="388" actId="12788"/>
          <ac:graphicFrameMkLst>
            <pc:docMk/>
            <pc:sldMk cId="2891492415" sldId="5256"/>
            <ac:graphicFrameMk id="46" creationId="{AEAA4593-468A-4238-82EB-3812A578E0CC}"/>
          </ac:graphicFrameMkLst>
        </pc:graphicFrameChg>
      </pc:sldChg>
      <pc:sldChg chg="modSp del modAnim modNotesTx">
        <pc:chgData name="Harshit Srivastava" userId="3e32d232-eb1e-417b-ab42-26358b821046" providerId="ADAL" clId="{3E0413DD-6569-479F-B914-425834834B58}" dt="2021-05-20T05:18:48.417" v="1196" actId="47"/>
        <pc:sldMkLst>
          <pc:docMk/>
          <pc:sldMk cId="622030200" sldId="5257"/>
        </pc:sldMkLst>
        <pc:spChg chg="mod">
          <ac:chgData name="Harshit Srivastava" userId="3e32d232-eb1e-417b-ab42-26358b821046" providerId="ADAL" clId="{3E0413DD-6569-479F-B914-425834834B58}" dt="2021-05-19T10:32:19.139" v="390"/>
          <ac:spMkLst>
            <pc:docMk/>
            <pc:sldMk cId="622030200" sldId="5257"/>
            <ac:spMk id="8" creationId="{01416D81-7FF6-4B72-93E6-139E49160A2E}"/>
          </ac:spMkLst>
        </pc:spChg>
        <pc:spChg chg="mod">
          <ac:chgData name="Harshit Srivastava" userId="3e32d232-eb1e-417b-ab42-26358b821046" providerId="ADAL" clId="{3E0413DD-6569-479F-B914-425834834B58}" dt="2021-05-19T10:32:27.585" v="391"/>
          <ac:spMkLst>
            <pc:docMk/>
            <pc:sldMk cId="622030200" sldId="5257"/>
            <ac:spMk id="9" creationId="{4577B193-B5BB-4191-B0F1-A8068115EE51}"/>
          </ac:spMkLst>
        </pc:spChg>
      </pc:sldChg>
      <pc:sldChg chg="addSp delSp modSp mod modNotesTx">
        <pc:chgData name="Harshit Srivastava" userId="3e32d232-eb1e-417b-ab42-26358b821046" providerId="ADAL" clId="{3E0413DD-6569-479F-B914-425834834B58}" dt="2021-05-19T10:34:01.422" v="407"/>
        <pc:sldMkLst>
          <pc:docMk/>
          <pc:sldMk cId="2458323211" sldId="5258"/>
        </pc:sldMkLst>
        <pc:spChg chg="mod">
          <ac:chgData name="Harshit Srivastava" userId="3e32d232-eb1e-417b-ab42-26358b821046" providerId="ADAL" clId="{3E0413DD-6569-479F-B914-425834834B58}" dt="2021-05-19T10:33:12.686" v="396"/>
          <ac:spMkLst>
            <pc:docMk/>
            <pc:sldMk cId="2458323211" sldId="5258"/>
            <ac:spMk id="30" creationId="{29A973F6-ADA9-41BF-A88A-1AD1E3DBE512}"/>
          </ac:spMkLst>
        </pc:spChg>
        <pc:spChg chg="del">
          <ac:chgData name="Harshit Srivastava" userId="3e32d232-eb1e-417b-ab42-26358b821046" providerId="ADAL" clId="{3E0413DD-6569-479F-B914-425834834B58}" dt="2021-05-19T10:33:24.782" v="398" actId="478"/>
          <ac:spMkLst>
            <pc:docMk/>
            <pc:sldMk cId="2458323211" sldId="5258"/>
            <ac:spMk id="32" creationId="{36AEE087-C389-4FFE-82B1-0BA7127BDF90}"/>
          </ac:spMkLst>
        </pc:spChg>
        <pc:spChg chg="del">
          <ac:chgData name="Harshit Srivastava" userId="3e32d232-eb1e-417b-ab42-26358b821046" providerId="ADAL" clId="{3E0413DD-6569-479F-B914-425834834B58}" dt="2021-05-19T10:33:24.782" v="398" actId="478"/>
          <ac:spMkLst>
            <pc:docMk/>
            <pc:sldMk cId="2458323211" sldId="5258"/>
            <ac:spMk id="33" creationId="{2AA35DF7-9F3B-48E4-8A4D-8ACDF9A2C550}"/>
          </ac:spMkLst>
        </pc:spChg>
        <pc:spChg chg="mod">
          <ac:chgData name="Harshit Srivastava" userId="3e32d232-eb1e-417b-ab42-26358b821046" providerId="ADAL" clId="{3E0413DD-6569-479F-B914-425834834B58}" dt="2021-05-19T10:33:21.773" v="397"/>
          <ac:spMkLst>
            <pc:docMk/>
            <pc:sldMk cId="2458323211" sldId="5258"/>
            <ac:spMk id="38" creationId="{9AC202AD-559C-41DE-9AE0-EA5E003805CB}"/>
          </ac:spMkLst>
        </pc:spChg>
        <pc:spChg chg="del">
          <ac:chgData name="Harshit Srivastava" userId="3e32d232-eb1e-417b-ab42-26358b821046" providerId="ADAL" clId="{3E0413DD-6569-479F-B914-425834834B58}" dt="2021-05-19T10:33:24.782" v="398" actId="478"/>
          <ac:spMkLst>
            <pc:docMk/>
            <pc:sldMk cId="2458323211" sldId="5258"/>
            <ac:spMk id="78" creationId="{12618D36-EB57-488B-B7E6-874C57EBA641}"/>
          </ac:spMkLst>
        </pc:spChg>
        <pc:spChg chg="del">
          <ac:chgData name="Harshit Srivastava" userId="3e32d232-eb1e-417b-ab42-26358b821046" providerId="ADAL" clId="{3E0413DD-6569-479F-B914-425834834B58}" dt="2021-05-19T10:33:24.782" v="398" actId="478"/>
          <ac:spMkLst>
            <pc:docMk/>
            <pc:sldMk cId="2458323211" sldId="5258"/>
            <ac:spMk id="79" creationId="{DE0F4939-0748-4BC1-BA1E-57598C4B1DC3}"/>
          </ac:spMkLst>
        </pc:spChg>
        <pc:spChg chg="del">
          <ac:chgData name="Harshit Srivastava" userId="3e32d232-eb1e-417b-ab42-26358b821046" providerId="ADAL" clId="{3E0413DD-6569-479F-B914-425834834B58}" dt="2021-05-19T10:33:24.782" v="398" actId="478"/>
          <ac:spMkLst>
            <pc:docMk/>
            <pc:sldMk cId="2458323211" sldId="5258"/>
            <ac:spMk id="80" creationId="{EC4DEE19-B30E-4B18-BF25-90EFC73D8890}"/>
          </ac:spMkLst>
        </pc:spChg>
        <pc:spChg chg="del">
          <ac:chgData name="Harshit Srivastava" userId="3e32d232-eb1e-417b-ab42-26358b821046" providerId="ADAL" clId="{3E0413DD-6569-479F-B914-425834834B58}" dt="2021-05-19T10:33:24.782" v="398" actId="478"/>
          <ac:spMkLst>
            <pc:docMk/>
            <pc:sldMk cId="2458323211" sldId="5258"/>
            <ac:spMk id="105" creationId="{EA9ED3D9-8A2E-4F49-BF17-4E48BA8DFEE9}"/>
          </ac:spMkLst>
        </pc:spChg>
        <pc:spChg chg="del">
          <ac:chgData name="Harshit Srivastava" userId="3e32d232-eb1e-417b-ab42-26358b821046" providerId="ADAL" clId="{3E0413DD-6569-479F-B914-425834834B58}" dt="2021-05-19T10:33:24.782" v="398" actId="478"/>
          <ac:spMkLst>
            <pc:docMk/>
            <pc:sldMk cId="2458323211" sldId="5258"/>
            <ac:spMk id="106" creationId="{F15DF6A5-5011-4498-9402-234BE940AA13}"/>
          </ac:spMkLst>
        </pc:spChg>
        <pc:spChg chg="del">
          <ac:chgData name="Harshit Srivastava" userId="3e32d232-eb1e-417b-ab42-26358b821046" providerId="ADAL" clId="{3E0413DD-6569-479F-B914-425834834B58}" dt="2021-05-19T10:33:24.782" v="398" actId="478"/>
          <ac:spMkLst>
            <pc:docMk/>
            <pc:sldMk cId="2458323211" sldId="5258"/>
            <ac:spMk id="107" creationId="{19DD80C7-E3FA-4220-BBDF-2DD2F3E5CFCC}"/>
          </ac:spMkLst>
        </pc:spChg>
        <pc:spChg chg="del">
          <ac:chgData name="Harshit Srivastava" userId="3e32d232-eb1e-417b-ab42-26358b821046" providerId="ADAL" clId="{3E0413DD-6569-479F-B914-425834834B58}" dt="2021-05-19T10:33:24.782" v="398" actId="478"/>
          <ac:spMkLst>
            <pc:docMk/>
            <pc:sldMk cId="2458323211" sldId="5258"/>
            <ac:spMk id="108" creationId="{531964E0-2B1B-4B3F-91C6-6667365399F8}"/>
          </ac:spMkLst>
        </pc:spChg>
        <pc:spChg chg="add mod">
          <ac:chgData name="Harshit Srivastava" userId="3e32d232-eb1e-417b-ab42-26358b821046" providerId="ADAL" clId="{3E0413DD-6569-479F-B914-425834834B58}" dt="2021-05-19T10:33:52.168" v="406" actId="12788"/>
          <ac:spMkLst>
            <pc:docMk/>
            <pc:sldMk cId="2458323211" sldId="5258"/>
            <ac:spMk id="110" creationId="{161610D0-C348-4D7A-B8D2-020D8BECD301}"/>
          </ac:spMkLst>
        </pc:spChg>
        <pc:spChg chg="add mod">
          <ac:chgData name="Harshit Srivastava" userId="3e32d232-eb1e-417b-ab42-26358b821046" providerId="ADAL" clId="{3E0413DD-6569-479F-B914-425834834B58}" dt="2021-05-19T10:33:52.168" v="406" actId="12788"/>
          <ac:spMkLst>
            <pc:docMk/>
            <pc:sldMk cId="2458323211" sldId="5258"/>
            <ac:spMk id="111" creationId="{C5E38FAD-D1BC-43B0-A98D-FA80DC2710D3}"/>
          </ac:spMkLst>
        </pc:spChg>
        <pc:spChg chg="add mod">
          <ac:chgData name="Harshit Srivastava" userId="3e32d232-eb1e-417b-ab42-26358b821046" providerId="ADAL" clId="{3E0413DD-6569-479F-B914-425834834B58}" dt="2021-05-19T10:33:52.168" v="406" actId="12788"/>
          <ac:spMkLst>
            <pc:docMk/>
            <pc:sldMk cId="2458323211" sldId="5258"/>
            <ac:spMk id="112" creationId="{21AA4F84-775A-4176-BA3E-F5DB1F4202AD}"/>
          </ac:spMkLst>
        </pc:spChg>
        <pc:grpChg chg="add mod">
          <ac:chgData name="Harshit Srivastava" userId="3e32d232-eb1e-417b-ab42-26358b821046" providerId="ADAL" clId="{3E0413DD-6569-479F-B914-425834834B58}" dt="2021-05-19T10:33:52.168" v="406" actId="12788"/>
          <ac:grpSpMkLst>
            <pc:docMk/>
            <pc:sldMk cId="2458323211" sldId="5258"/>
            <ac:grpSpMk id="2" creationId="{A9272AC2-B94C-473B-8E68-EFBE196BD616}"/>
          </ac:grpSpMkLst>
        </pc:grpChg>
        <pc:grpChg chg="del">
          <ac:chgData name="Harshit Srivastava" userId="3e32d232-eb1e-417b-ab42-26358b821046" providerId="ADAL" clId="{3E0413DD-6569-479F-B914-425834834B58}" dt="2021-05-19T10:33:24.782" v="398" actId="478"/>
          <ac:grpSpMkLst>
            <pc:docMk/>
            <pc:sldMk cId="2458323211" sldId="5258"/>
            <ac:grpSpMk id="34" creationId="{892E5124-5927-4E30-93D1-7307F9C9AD63}"/>
          </ac:grpSpMkLst>
        </pc:grpChg>
        <pc:grpChg chg="del">
          <ac:chgData name="Harshit Srivastava" userId="3e32d232-eb1e-417b-ab42-26358b821046" providerId="ADAL" clId="{3E0413DD-6569-479F-B914-425834834B58}" dt="2021-05-19T10:33:24.782" v="398" actId="478"/>
          <ac:grpSpMkLst>
            <pc:docMk/>
            <pc:sldMk cId="2458323211" sldId="5258"/>
            <ac:grpSpMk id="47" creationId="{B3B24D5B-4906-4E7D-9988-9A393CCDEC32}"/>
          </ac:grpSpMkLst>
        </pc:grpChg>
        <pc:grpChg chg="del">
          <ac:chgData name="Harshit Srivastava" userId="3e32d232-eb1e-417b-ab42-26358b821046" providerId="ADAL" clId="{3E0413DD-6569-479F-B914-425834834B58}" dt="2021-05-19T10:33:24.782" v="398" actId="478"/>
          <ac:grpSpMkLst>
            <pc:docMk/>
            <pc:sldMk cId="2458323211" sldId="5258"/>
            <ac:grpSpMk id="66" creationId="{6B87FD17-6F76-43FB-91DF-37F2544EBD18}"/>
          </ac:grpSpMkLst>
        </pc:grpChg>
        <pc:grpChg chg="del">
          <ac:chgData name="Harshit Srivastava" userId="3e32d232-eb1e-417b-ab42-26358b821046" providerId="ADAL" clId="{3E0413DD-6569-479F-B914-425834834B58}" dt="2021-05-19T10:33:24.782" v="398" actId="478"/>
          <ac:grpSpMkLst>
            <pc:docMk/>
            <pc:sldMk cId="2458323211" sldId="5258"/>
            <ac:grpSpMk id="72" creationId="{2F721A98-6C22-4186-952E-CDCA1AC4EFD2}"/>
          </ac:grpSpMkLst>
        </pc:grpChg>
        <pc:grpChg chg="del">
          <ac:chgData name="Harshit Srivastava" userId="3e32d232-eb1e-417b-ab42-26358b821046" providerId="ADAL" clId="{3E0413DD-6569-479F-B914-425834834B58}" dt="2021-05-19T10:33:24.782" v="398" actId="478"/>
          <ac:grpSpMkLst>
            <pc:docMk/>
            <pc:sldMk cId="2458323211" sldId="5258"/>
            <ac:grpSpMk id="81" creationId="{888F62F5-BDF6-47D5-A7E2-7069404348FC}"/>
          </ac:grpSpMkLst>
        </pc:grpChg>
        <pc:grpChg chg="del">
          <ac:chgData name="Harshit Srivastava" userId="3e32d232-eb1e-417b-ab42-26358b821046" providerId="ADAL" clId="{3E0413DD-6569-479F-B914-425834834B58}" dt="2021-05-19T10:33:24.782" v="398" actId="478"/>
          <ac:grpSpMkLst>
            <pc:docMk/>
            <pc:sldMk cId="2458323211" sldId="5258"/>
            <ac:grpSpMk id="87" creationId="{78DF0BCC-3CBB-469D-8EEE-A780F9472593}"/>
          </ac:grpSpMkLst>
        </pc:grpChg>
        <pc:grpChg chg="del">
          <ac:chgData name="Harshit Srivastava" userId="3e32d232-eb1e-417b-ab42-26358b821046" providerId="ADAL" clId="{3E0413DD-6569-479F-B914-425834834B58}" dt="2021-05-19T10:33:24.782" v="398" actId="478"/>
          <ac:grpSpMkLst>
            <pc:docMk/>
            <pc:sldMk cId="2458323211" sldId="5258"/>
            <ac:grpSpMk id="93" creationId="{E9D6B876-FCD6-4771-B270-07892EE6724B}"/>
          </ac:grpSpMkLst>
        </pc:grpChg>
        <pc:grpChg chg="del">
          <ac:chgData name="Harshit Srivastava" userId="3e32d232-eb1e-417b-ab42-26358b821046" providerId="ADAL" clId="{3E0413DD-6569-479F-B914-425834834B58}" dt="2021-05-19T10:33:24.782" v="398" actId="478"/>
          <ac:grpSpMkLst>
            <pc:docMk/>
            <pc:sldMk cId="2458323211" sldId="5258"/>
            <ac:grpSpMk id="99" creationId="{9A142A6C-D43A-4B09-A326-2180BDF3AB07}"/>
          </ac:grpSpMkLst>
        </pc:grpChg>
        <pc:picChg chg="add mod">
          <ac:chgData name="Harshit Srivastava" userId="3e32d232-eb1e-417b-ab42-26358b821046" providerId="ADAL" clId="{3E0413DD-6569-479F-B914-425834834B58}" dt="2021-05-19T10:33:52.168" v="406" actId="12788"/>
          <ac:picMkLst>
            <pc:docMk/>
            <pc:sldMk cId="2458323211" sldId="5258"/>
            <ac:picMk id="109" creationId="{F6C2C22D-675A-4587-BE5D-5F59C4D5549B}"/>
          </ac:picMkLst>
        </pc:picChg>
      </pc:sldChg>
      <pc:sldChg chg="del">
        <pc:chgData name="Harshit Srivastava" userId="3e32d232-eb1e-417b-ab42-26358b821046" providerId="ADAL" clId="{3E0413DD-6569-479F-B914-425834834B58}" dt="2021-05-19T10:36:25.923" v="445" actId="47"/>
        <pc:sldMkLst>
          <pc:docMk/>
          <pc:sldMk cId="951441344" sldId="5259"/>
        </pc:sldMkLst>
      </pc:sldChg>
      <pc:sldChg chg="addSp delSp modSp mod modNotesTx">
        <pc:chgData name="Harshit Srivastava" userId="3e32d232-eb1e-417b-ab42-26358b821046" providerId="ADAL" clId="{3E0413DD-6569-479F-B914-425834834B58}" dt="2021-05-19T15:11:52.119" v="1111" actId="21"/>
        <pc:sldMkLst>
          <pc:docMk/>
          <pc:sldMk cId="1465829530" sldId="5260"/>
        </pc:sldMkLst>
        <pc:spChg chg="mod">
          <ac:chgData name="Harshit Srivastava" userId="3e32d232-eb1e-417b-ab42-26358b821046" providerId="ADAL" clId="{3E0413DD-6569-479F-B914-425834834B58}" dt="2021-05-19T10:34:27.942" v="410"/>
          <ac:spMkLst>
            <pc:docMk/>
            <pc:sldMk cId="1465829530" sldId="5260"/>
            <ac:spMk id="30" creationId="{29A973F6-ADA9-41BF-A88A-1AD1E3DBE512}"/>
          </ac:spMkLst>
        </pc:spChg>
        <pc:spChg chg="mod">
          <ac:chgData name="Harshit Srivastava" userId="3e32d232-eb1e-417b-ab42-26358b821046" providerId="ADAL" clId="{3E0413DD-6569-479F-B914-425834834B58}" dt="2021-05-19T10:34:37.054" v="411"/>
          <ac:spMkLst>
            <pc:docMk/>
            <pc:sldMk cId="1465829530" sldId="5260"/>
            <ac:spMk id="38" creationId="{9AC202AD-559C-41DE-9AE0-EA5E003805CB}"/>
          </ac:spMkLst>
        </pc:spChg>
        <pc:spChg chg="add mod">
          <ac:chgData name="Harshit Srivastava" userId="3e32d232-eb1e-417b-ab42-26358b821046" providerId="ADAL" clId="{3E0413DD-6569-479F-B914-425834834B58}" dt="2021-05-19T10:34:50.235" v="433" actId="1036"/>
          <ac:spMkLst>
            <pc:docMk/>
            <pc:sldMk cId="1465829530" sldId="5260"/>
            <ac:spMk id="44" creationId="{C4467396-92D2-4B2D-AB32-1D81393ED38F}"/>
          </ac:spMkLst>
        </pc:spChg>
        <pc:spChg chg="add mod">
          <ac:chgData name="Harshit Srivastava" userId="3e32d232-eb1e-417b-ab42-26358b821046" providerId="ADAL" clId="{3E0413DD-6569-479F-B914-425834834B58}" dt="2021-05-19T10:34:50.235" v="433" actId="1036"/>
          <ac:spMkLst>
            <pc:docMk/>
            <pc:sldMk cId="1465829530" sldId="5260"/>
            <ac:spMk id="45" creationId="{24918F71-38BE-429A-A04E-7F4FDE5287CC}"/>
          </ac:spMkLst>
        </pc:spChg>
        <pc:spChg chg="add mod">
          <ac:chgData name="Harshit Srivastava" userId="3e32d232-eb1e-417b-ab42-26358b821046" providerId="ADAL" clId="{3E0413DD-6569-479F-B914-425834834B58}" dt="2021-05-19T15:11:11.332" v="1104" actId="207"/>
          <ac:spMkLst>
            <pc:docMk/>
            <pc:sldMk cId="1465829530" sldId="5260"/>
            <ac:spMk id="46" creationId="{83BD3F85-F3C6-49F6-8F03-8179CB5AC11E}"/>
          </ac:spMkLst>
        </pc:spChg>
        <pc:spChg chg="add mod">
          <ac:chgData name="Harshit Srivastava" userId="3e32d232-eb1e-417b-ab42-26358b821046" providerId="ADAL" clId="{3E0413DD-6569-479F-B914-425834834B58}" dt="2021-05-19T10:34:50.235" v="433" actId="1036"/>
          <ac:spMkLst>
            <pc:docMk/>
            <pc:sldMk cId="1465829530" sldId="5260"/>
            <ac:spMk id="47" creationId="{6B558D69-EF15-4B18-AAB4-8888399F3A88}"/>
          </ac:spMkLst>
        </pc:spChg>
        <pc:spChg chg="add mod">
          <ac:chgData name="Harshit Srivastava" userId="3e32d232-eb1e-417b-ab42-26358b821046" providerId="ADAL" clId="{3E0413DD-6569-479F-B914-425834834B58}" dt="2021-05-19T10:34:50.235" v="433" actId="1036"/>
          <ac:spMkLst>
            <pc:docMk/>
            <pc:sldMk cId="1465829530" sldId="5260"/>
            <ac:spMk id="48" creationId="{0BAE0DC3-A8C3-4073-9F6E-FA0CCB5E773F}"/>
          </ac:spMkLst>
        </pc:spChg>
        <pc:spChg chg="add mod">
          <ac:chgData name="Harshit Srivastava" userId="3e32d232-eb1e-417b-ab42-26358b821046" providerId="ADAL" clId="{3E0413DD-6569-479F-B914-425834834B58}" dt="2021-05-19T15:11:17.687" v="1105" actId="208"/>
          <ac:spMkLst>
            <pc:docMk/>
            <pc:sldMk cId="1465829530" sldId="5260"/>
            <ac:spMk id="50" creationId="{AB5AD9C7-9E04-422A-B52B-5766EDFC0691}"/>
          </ac:spMkLst>
        </pc:spChg>
        <pc:spChg chg="add mod">
          <ac:chgData name="Harshit Srivastava" userId="3e32d232-eb1e-417b-ab42-26358b821046" providerId="ADAL" clId="{3E0413DD-6569-479F-B914-425834834B58}" dt="2021-05-19T15:11:36.870" v="1108" actId="208"/>
          <ac:spMkLst>
            <pc:docMk/>
            <pc:sldMk cId="1465829530" sldId="5260"/>
            <ac:spMk id="51" creationId="{71003DC4-1EE7-40F0-8D2E-E301A69B0062}"/>
          </ac:spMkLst>
        </pc:spChg>
        <pc:spChg chg="add mod">
          <ac:chgData name="Harshit Srivastava" userId="3e32d232-eb1e-417b-ab42-26358b821046" providerId="ADAL" clId="{3E0413DD-6569-479F-B914-425834834B58}" dt="2021-05-19T15:11:48.370" v="1110" actId="207"/>
          <ac:spMkLst>
            <pc:docMk/>
            <pc:sldMk cId="1465829530" sldId="5260"/>
            <ac:spMk id="55" creationId="{511E08CC-FE2C-4E02-985F-818B485E0BD8}"/>
          </ac:spMkLst>
        </pc:spChg>
        <pc:spChg chg="add del mod">
          <ac:chgData name="Harshit Srivastava" userId="3e32d232-eb1e-417b-ab42-26358b821046" providerId="ADAL" clId="{3E0413DD-6569-479F-B914-425834834B58}" dt="2021-05-19T15:11:52.119" v="1111" actId="21"/>
          <ac:spMkLst>
            <pc:docMk/>
            <pc:sldMk cId="1465829530" sldId="5260"/>
            <ac:spMk id="56" creationId="{D7171793-5B92-4C01-943D-2D57CBC90E3D}"/>
          </ac:spMkLst>
        </pc:spChg>
        <pc:spChg chg="add del mod">
          <ac:chgData name="Harshit Srivastava" userId="3e32d232-eb1e-417b-ab42-26358b821046" providerId="ADAL" clId="{3E0413DD-6569-479F-B914-425834834B58}" dt="2021-05-19T15:11:52.119" v="1111" actId="21"/>
          <ac:spMkLst>
            <pc:docMk/>
            <pc:sldMk cId="1465829530" sldId="5260"/>
            <ac:spMk id="57" creationId="{5F6D379C-FD97-4CB4-B67F-567BC8B4BF58}"/>
          </ac:spMkLst>
        </pc:spChg>
        <pc:spChg chg="add del mod">
          <ac:chgData name="Harshit Srivastava" userId="3e32d232-eb1e-417b-ab42-26358b821046" providerId="ADAL" clId="{3E0413DD-6569-479F-B914-425834834B58}" dt="2021-05-19T15:11:52.119" v="1111" actId="21"/>
          <ac:spMkLst>
            <pc:docMk/>
            <pc:sldMk cId="1465829530" sldId="5260"/>
            <ac:spMk id="58" creationId="{657EEC07-3AB6-467E-B6D6-9D93D103B6D3}"/>
          </ac:spMkLst>
        </pc:spChg>
        <pc:spChg chg="add del mod">
          <ac:chgData name="Harshit Srivastava" userId="3e32d232-eb1e-417b-ab42-26358b821046" providerId="ADAL" clId="{3E0413DD-6569-479F-B914-425834834B58}" dt="2021-05-19T15:11:52.119" v="1111" actId="21"/>
          <ac:spMkLst>
            <pc:docMk/>
            <pc:sldMk cId="1465829530" sldId="5260"/>
            <ac:spMk id="59" creationId="{565BE946-44C6-426A-8FB0-9983CCD74B99}"/>
          </ac:spMkLst>
        </pc:spChg>
        <pc:spChg chg="add del mod">
          <ac:chgData name="Harshit Srivastava" userId="3e32d232-eb1e-417b-ab42-26358b821046" providerId="ADAL" clId="{3E0413DD-6569-479F-B914-425834834B58}" dt="2021-05-19T15:11:52.119" v="1111" actId="21"/>
          <ac:spMkLst>
            <pc:docMk/>
            <pc:sldMk cId="1465829530" sldId="5260"/>
            <ac:spMk id="60" creationId="{A228649B-5324-4E49-9343-9068D9F42BEA}"/>
          </ac:spMkLst>
        </pc:spChg>
        <pc:spChg chg="add del mod">
          <ac:chgData name="Harshit Srivastava" userId="3e32d232-eb1e-417b-ab42-26358b821046" providerId="ADAL" clId="{3E0413DD-6569-479F-B914-425834834B58}" dt="2021-05-19T15:11:52.119" v="1111" actId="21"/>
          <ac:spMkLst>
            <pc:docMk/>
            <pc:sldMk cId="1465829530" sldId="5260"/>
            <ac:spMk id="61" creationId="{4DBD8807-D30A-410C-95EF-9FDE7A07DFB0}"/>
          </ac:spMkLst>
        </pc:spChg>
        <pc:spChg chg="add del mod">
          <ac:chgData name="Harshit Srivastava" userId="3e32d232-eb1e-417b-ab42-26358b821046" providerId="ADAL" clId="{3E0413DD-6569-479F-B914-425834834B58}" dt="2021-05-19T15:11:52.119" v="1111" actId="21"/>
          <ac:spMkLst>
            <pc:docMk/>
            <pc:sldMk cId="1465829530" sldId="5260"/>
            <ac:spMk id="62" creationId="{A61FE465-2787-42A6-89A3-A85705DE9F38}"/>
          </ac:spMkLst>
        </pc:spChg>
        <pc:spChg chg="add del mod">
          <ac:chgData name="Harshit Srivastava" userId="3e32d232-eb1e-417b-ab42-26358b821046" providerId="ADAL" clId="{3E0413DD-6569-479F-B914-425834834B58}" dt="2021-05-19T15:11:52.119" v="1111" actId="21"/>
          <ac:spMkLst>
            <pc:docMk/>
            <pc:sldMk cId="1465829530" sldId="5260"/>
            <ac:spMk id="63" creationId="{1B692433-6862-437B-93D2-E50821F4842B}"/>
          </ac:spMkLst>
        </pc:spChg>
        <pc:spChg chg="add del mod">
          <ac:chgData name="Harshit Srivastava" userId="3e32d232-eb1e-417b-ab42-26358b821046" providerId="ADAL" clId="{3E0413DD-6569-479F-B914-425834834B58}" dt="2021-05-19T15:11:52.119" v="1111" actId="21"/>
          <ac:spMkLst>
            <pc:docMk/>
            <pc:sldMk cId="1465829530" sldId="5260"/>
            <ac:spMk id="64" creationId="{C7276095-F87C-457A-943A-9B4CB0B966F0}"/>
          </ac:spMkLst>
        </pc:spChg>
        <pc:spChg chg="add del mod">
          <ac:chgData name="Harshit Srivastava" userId="3e32d232-eb1e-417b-ab42-26358b821046" providerId="ADAL" clId="{3E0413DD-6569-479F-B914-425834834B58}" dt="2021-05-19T15:11:52.119" v="1111" actId="21"/>
          <ac:spMkLst>
            <pc:docMk/>
            <pc:sldMk cId="1465829530" sldId="5260"/>
            <ac:spMk id="65" creationId="{1204EFDA-49EC-484B-A2B6-2DC0B82AC455}"/>
          </ac:spMkLst>
        </pc:spChg>
        <pc:spChg chg="add del mod">
          <ac:chgData name="Harshit Srivastava" userId="3e32d232-eb1e-417b-ab42-26358b821046" providerId="ADAL" clId="{3E0413DD-6569-479F-B914-425834834B58}" dt="2021-05-19T15:11:52.119" v="1111" actId="21"/>
          <ac:spMkLst>
            <pc:docMk/>
            <pc:sldMk cId="1465829530" sldId="5260"/>
            <ac:spMk id="66" creationId="{FF710967-6FF5-4172-A883-3CAABA82CDDC}"/>
          </ac:spMkLst>
        </pc:spChg>
        <pc:spChg chg="add del mod">
          <ac:chgData name="Harshit Srivastava" userId="3e32d232-eb1e-417b-ab42-26358b821046" providerId="ADAL" clId="{3E0413DD-6569-479F-B914-425834834B58}" dt="2021-05-19T15:11:52.119" v="1111" actId="21"/>
          <ac:spMkLst>
            <pc:docMk/>
            <pc:sldMk cId="1465829530" sldId="5260"/>
            <ac:spMk id="67" creationId="{1A70790C-097F-42D6-B78E-46094DDE9E45}"/>
          </ac:spMkLst>
        </pc:spChg>
        <pc:spChg chg="add del mod">
          <ac:chgData name="Harshit Srivastava" userId="3e32d232-eb1e-417b-ab42-26358b821046" providerId="ADAL" clId="{3E0413DD-6569-479F-B914-425834834B58}" dt="2021-05-19T15:11:52.119" v="1111" actId="21"/>
          <ac:spMkLst>
            <pc:docMk/>
            <pc:sldMk cId="1465829530" sldId="5260"/>
            <ac:spMk id="68" creationId="{05102417-941A-4417-BC50-4BA7CB818634}"/>
          </ac:spMkLst>
        </pc:spChg>
        <pc:spChg chg="add del mod">
          <ac:chgData name="Harshit Srivastava" userId="3e32d232-eb1e-417b-ab42-26358b821046" providerId="ADAL" clId="{3E0413DD-6569-479F-B914-425834834B58}" dt="2021-05-19T15:11:52.119" v="1111" actId="21"/>
          <ac:spMkLst>
            <pc:docMk/>
            <pc:sldMk cId="1465829530" sldId="5260"/>
            <ac:spMk id="69" creationId="{E132B07D-1511-42F6-BDF8-C0147845FDCC}"/>
          </ac:spMkLst>
        </pc:spChg>
        <pc:grpChg chg="del">
          <ac:chgData name="Harshit Srivastava" userId="3e32d232-eb1e-417b-ab42-26358b821046" providerId="ADAL" clId="{3E0413DD-6569-479F-B914-425834834B58}" dt="2021-05-19T10:34:16.793" v="409" actId="478"/>
          <ac:grpSpMkLst>
            <pc:docMk/>
            <pc:sldMk cId="1465829530" sldId="5260"/>
            <ac:grpSpMk id="2" creationId="{A9272AC2-B94C-473B-8E68-EFBE196BD616}"/>
          </ac:grpSpMkLst>
        </pc:grpChg>
        <pc:picChg chg="add mod">
          <ac:chgData name="Harshit Srivastava" userId="3e32d232-eb1e-417b-ab42-26358b821046" providerId="ADAL" clId="{3E0413DD-6569-479F-B914-425834834B58}" dt="2021-05-19T10:34:50.235" v="433" actId="1036"/>
          <ac:picMkLst>
            <pc:docMk/>
            <pc:sldMk cId="1465829530" sldId="5260"/>
            <ac:picMk id="32" creationId="{71F5EF89-2387-4228-A9F6-E9EC5DA69D71}"/>
          </ac:picMkLst>
        </pc:picChg>
        <pc:picChg chg="add mod">
          <ac:chgData name="Harshit Srivastava" userId="3e32d232-eb1e-417b-ab42-26358b821046" providerId="ADAL" clId="{3E0413DD-6569-479F-B914-425834834B58}" dt="2021-05-19T10:34:50.235" v="433" actId="1036"/>
          <ac:picMkLst>
            <pc:docMk/>
            <pc:sldMk cId="1465829530" sldId="5260"/>
            <ac:picMk id="33" creationId="{F0679259-95DE-41CC-BEA6-48DAC0A09C88}"/>
          </ac:picMkLst>
        </pc:picChg>
        <pc:picChg chg="add mod">
          <ac:chgData name="Harshit Srivastava" userId="3e32d232-eb1e-417b-ab42-26358b821046" providerId="ADAL" clId="{3E0413DD-6569-479F-B914-425834834B58}" dt="2021-05-19T10:34:50.235" v="433" actId="1036"/>
          <ac:picMkLst>
            <pc:docMk/>
            <pc:sldMk cId="1465829530" sldId="5260"/>
            <ac:picMk id="34" creationId="{53CA26A1-3E73-477F-BA1C-02936914B625}"/>
          </ac:picMkLst>
        </pc:picChg>
        <pc:picChg chg="add mod">
          <ac:chgData name="Harshit Srivastava" userId="3e32d232-eb1e-417b-ab42-26358b821046" providerId="ADAL" clId="{3E0413DD-6569-479F-B914-425834834B58}" dt="2021-05-19T15:11:02.109" v="1103" actId="208"/>
          <ac:picMkLst>
            <pc:docMk/>
            <pc:sldMk cId="1465829530" sldId="5260"/>
            <ac:picMk id="35" creationId="{B0F4B19B-053E-408E-9166-D78CED9151F9}"/>
          </ac:picMkLst>
        </pc:picChg>
        <pc:picChg chg="add mod">
          <ac:chgData name="Harshit Srivastava" userId="3e32d232-eb1e-417b-ab42-26358b821046" providerId="ADAL" clId="{3E0413DD-6569-479F-B914-425834834B58}" dt="2021-05-19T15:11:41.480" v="1109" actId="208"/>
          <ac:picMkLst>
            <pc:docMk/>
            <pc:sldMk cId="1465829530" sldId="5260"/>
            <ac:picMk id="36" creationId="{4C772E46-583D-4CC3-AC33-6F7F2A6B085C}"/>
          </ac:picMkLst>
        </pc:picChg>
        <pc:cxnChg chg="add mod">
          <ac:chgData name="Harshit Srivastava" userId="3e32d232-eb1e-417b-ab42-26358b821046" providerId="ADAL" clId="{3E0413DD-6569-479F-B914-425834834B58}" dt="2021-05-19T15:10:44.397" v="1101" actId="208"/>
          <ac:cxnSpMkLst>
            <pc:docMk/>
            <pc:sldMk cId="1465829530" sldId="5260"/>
            <ac:cxnSpMk id="49" creationId="{26BD0A56-D358-410E-8848-CD0BC008677F}"/>
          </ac:cxnSpMkLst>
        </pc:cxnChg>
        <pc:cxnChg chg="add mod">
          <ac:chgData name="Harshit Srivastava" userId="3e32d232-eb1e-417b-ab42-26358b821046" providerId="ADAL" clId="{3E0413DD-6569-479F-B914-425834834B58}" dt="2021-05-19T10:34:50.235" v="433" actId="1036"/>
          <ac:cxnSpMkLst>
            <pc:docMk/>
            <pc:sldMk cId="1465829530" sldId="5260"/>
            <ac:cxnSpMk id="52" creationId="{B52E82FF-6BDD-4F62-AA91-78584F3C95D4}"/>
          </ac:cxnSpMkLst>
        </pc:cxnChg>
        <pc:cxnChg chg="add mod">
          <ac:chgData name="Harshit Srivastava" userId="3e32d232-eb1e-417b-ab42-26358b821046" providerId="ADAL" clId="{3E0413DD-6569-479F-B914-425834834B58}" dt="2021-05-19T15:10:53.374" v="1102" actId="208"/>
          <ac:cxnSpMkLst>
            <pc:docMk/>
            <pc:sldMk cId="1465829530" sldId="5260"/>
            <ac:cxnSpMk id="53" creationId="{2FD9B5B9-B027-4761-B63E-97851D6CAF6B}"/>
          </ac:cxnSpMkLst>
        </pc:cxnChg>
        <pc:cxnChg chg="add mod">
          <ac:chgData name="Harshit Srivastava" userId="3e32d232-eb1e-417b-ab42-26358b821046" providerId="ADAL" clId="{3E0413DD-6569-479F-B914-425834834B58}" dt="2021-05-19T15:11:32.785" v="1107" actId="208"/>
          <ac:cxnSpMkLst>
            <pc:docMk/>
            <pc:sldMk cId="1465829530" sldId="5260"/>
            <ac:cxnSpMk id="54" creationId="{FBDA93B8-4F78-4F5E-8732-555D37D9D27F}"/>
          </ac:cxnSpMkLst>
        </pc:cxnChg>
      </pc:sldChg>
      <pc:sldChg chg="addSp delSp modSp del mod modNotesTx">
        <pc:chgData name="Harshit Srivastava" userId="3e32d232-eb1e-417b-ab42-26358b821046" providerId="ADAL" clId="{3E0413DD-6569-479F-B914-425834834B58}" dt="2021-05-19T11:00:46.174" v="744" actId="47"/>
        <pc:sldMkLst>
          <pc:docMk/>
          <pc:sldMk cId="2376003699" sldId="5261"/>
        </pc:sldMkLst>
        <pc:spChg chg="mod">
          <ac:chgData name="Harshit Srivastava" userId="3e32d232-eb1e-417b-ab42-26358b821046" providerId="ADAL" clId="{3E0413DD-6569-479F-B914-425834834B58}" dt="2021-05-19T10:35:48.141" v="436"/>
          <ac:spMkLst>
            <pc:docMk/>
            <pc:sldMk cId="2376003699" sldId="5261"/>
            <ac:spMk id="30" creationId="{29A973F6-ADA9-41BF-A88A-1AD1E3DBE512}"/>
          </ac:spMkLst>
        </pc:spChg>
        <pc:spChg chg="mod">
          <ac:chgData name="Harshit Srivastava" userId="3e32d232-eb1e-417b-ab42-26358b821046" providerId="ADAL" clId="{3E0413DD-6569-479F-B914-425834834B58}" dt="2021-05-19T10:35:55.641" v="437"/>
          <ac:spMkLst>
            <pc:docMk/>
            <pc:sldMk cId="2376003699" sldId="5261"/>
            <ac:spMk id="38" creationId="{9AC202AD-559C-41DE-9AE0-EA5E003805CB}"/>
          </ac:spMkLst>
        </pc:spChg>
        <pc:spChg chg="del">
          <ac:chgData name="Harshit Srivastava" userId="3e32d232-eb1e-417b-ab42-26358b821046" providerId="ADAL" clId="{3E0413DD-6569-479F-B914-425834834B58}" dt="2021-05-19T10:36:01.281" v="438" actId="478"/>
          <ac:spMkLst>
            <pc:docMk/>
            <pc:sldMk cId="2376003699" sldId="5261"/>
            <ac:spMk id="44" creationId="{C4467396-92D2-4B2D-AB32-1D81393ED38F}"/>
          </ac:spMkLst>
        </pc:spChg>
        <pc:spChg chg="del">
          <ac:chgData name="Harshit Srivastava" userId="3e32d232-eb1e-417b-ab42-26358b821046" providerId="ADAL" clId="{3E0413DD-6569-479F-B914-425834834B58}" dt="2021-05-19T10:36:01.281" v="438" actId="478"/>
          <ac:spMkLst>
            <pc:docMk/>
            <pc:sldMk cId="2376003699" sldId="5261"/>
            <ac:spMk id="45" creationId="{24918F71-38BE-429A-A04E-7F4FDE5287CC}"/>
          </ac:spMkLst>
        </pc:spChg>
        <pc:spChg chg="del">
          <ac:chgData name="Harshit Srivastava" userId="3e32d232-eb1e-417b-ab42-26358b821046" providerId="ADAL" clId="{3E0413DD-6569-479F-B914-425834834B58}" dt="2021-05-19T10:36:01.281" v="438" actId="478"/>
          <ac:spMkLst>
            <pc:docMk/>
            <pc:sldMk cId="2376003699" sldId="5261"/>
            <ac:spMk id="46" creationId="{83BD3F85-F3C6-49F6-8F03-8179CB5AC11E}"/>
          </ac:spMkLst>
        </pc:spChg>
        <pc:spChg chg="del">
          <ac:chgData name="Harshit Srivastava" userId="3e32d232-eb1e-417b-ab42-26358b821046" providerId="ADAL" clId="{3E0413DD-6569-479F-B914-425834834B58}" dt="2021-05-19T10:36:01.281" v="438" actId="478"/>
          <ac:spMkLst>
            <pc:docMk/>
            <pc:sldMk cId="2376003699" sldId="5261"/>
            <ac:spMk id="47" creationId="{6B558D69-EF15-4B18-AAB4-8888399F3A88}"/>
          </ac:spMkLst>
        </pc:spChg>
        <pc:spChg chg="del">
          <ac:chgData name="Harshit Srivastava" userId="3e32d232-eb1e-417b-ab42-26358b821046" providerId="ADAL" clId="{3E0413DD-6569-479F-B914-425834834B58}" dt="2021-05-19T10:36:01.281" v="438" actId="478"/>
          <ac:spMkLst>
            <pc:docMk/>
            <pc:sldMk cId="2376003699" sldId="5261"/>
            <ac:spMk id="48" creationId="{0BAE0DC3-A8C3-4073-9F6E-FA0CCB5E773F}"/>
          </ac:spMkLst>
        </pc:spChg>
        <pc:spChg chg="del">
          <ac:chgData name="Harshit Srivastava" userId="3e32d232-eb1e-417b-ab42-26358b821046" providerId="ADAL" clId="{3E0413DD-6569-479F-B914-425834834B58}" dt="2021-05-19T10:36:01.281" v="438" actId="478"/>
          <ac:spMkLst>
            <pc:docMk/>
            <pc:sldMk cId="2376003699" sldId="5261"/>
            <ac:spMk id="50" creationId="{AB5AD9C7-9E04-422A-B52B-5766EDFC0691}"/>
          </ac:spMkLst>
        </pc:spChg>
        <pc:spChg chg="del">
          <ac:chgData name="Harshit Srivastava" userId="3e32d232-eb1e-417b-ab42-26358b821046" providerId="ADAL" clId="{3E0413DD-6569-479F-B914-425834834B58}" dt="2021-05-19T10:36:01.281" v="438" actId="478"/>
          <ac:spMkLst>
            <pc:docMk/>
            <pc:sldMk cId="2376003699" sldId="5261"/>
            <ac:spMk id="51" creationId="{71003DC4-1EE7-40F0-8D2E-E301A69B0062}"/>
          </ac:spMkLst>
        </pc:spChg>
        <pc:spChg chg="del">
          <ac:chgData name="Harshit Srivastava" userId="3e32d232-eb1e-417b-ab42-26358b821046" providerId="ADAL" clId="{3E0413DD-6569-479F-B914-425834834B58}" dt="2021-05-19T10:36:01.281" v="438" actId="478"/>
          <ac:spMkLst>
            <pc:docMk/>
            <pc:sldMk cId="2376003699" sldId="5261"/>
            <ac:spMk id="55" creationId="{511E08CC-FE2C-4E02-985F-818B485E0BD8}"/>
          </ac:spMkLst>
        </pc:spChg>
        <pc:spChg chg="add mod">
          <ac:chgData name="Harshit Srivastava" userId="3e32d232-eb1e-417b-ab42-26358b821046" providerId="ADAL" clId="{3E0413DD-6569-479F-B914-425834834B58}" dt="2021-05-19T10:36:11.912" v="443" actId="1036"/>
          <ac:spMkLst>
            <pc:docMk/>
            <pc:sldMk cId="2376003699" sldId="5261"/>
            <ac:spMk id="56" creationId="{E1A5CBA9-14FF-4CFA-853A-A52C55A25D5D}"/>
          </ac:spMkLst>
        </pc:spChg>
        <pc:spChg chg="add mod">
          <ac:chgData name="Harshit Srivastava" userId="3e32d232-eb1e-417b-ab42-26358b821046" providerId="ADAL" clId="{3E0413DD-6569-479F-B914-425834834B58}" dt="2021-05-19T10:36:11.912" v="443" actId="1036"/>
          <ac:spMkLst>
            <pc:docMk/>
            <pc:sldMk cId="2376003699" sldId="5261"/>
            <ac:spMk id="57" creationId="{3D79BBED-4629-4824-AE7C-5BBE1ABDB322}"/>
          </ac:spMkLst>
        </pc:spChg>
        <pc:spChg chg="mod">
          <ac:chgData name="Harshit Srivastava" userId="3e32d232-eb1e-417b-ab42-26358b821046" providerId="ADAL" clId="{3E0413DD-6569-479F-B914-425834834B58}" dt="2021-05-19T10:36:09.609" v="439"/>
          <ac:spMkLst>
            <pc:docMk/>
            <pc:sldMk cId="2376003699" sldId="5261"/>
            <ac:spMk id="60" creationId="{CBCC2564-5E93-40AD-A61F-AC82BC82B857}"/>
          </ac:spMkLst>
        </pc:spChg>
        <pc:spChg chg="mod">
          <ac:chgData name="Harshit Srivastava" userId="3e32d232-eb1e-417b-ab42-26358b821046" providerId="ADAL" clId="{3E0413DD-6569-479F-B914-425834834B58}" dt="2021-05-19T10:36:09.609" v="439"/>
          <ac:spMkLst>
            <pc:docMk/>
            <pc:sldMk cId="2376003699" sldId="5261"/>
            <ac:spMk id="61" creationId="{09E9BC88-412B-4E5B-B604-B8B54E63F2A1}"/>
          </ac:spMkLst>
        </pc:spChg>
        <pc:spChg chg="mod">
          <ac:chgData name="Harshit Srivastava" userId="3e32d232-eb1e-417b-ab42-26358b821046" providerId="ADAL" clId="{3E0413DD-6569-479F-B914-425834834B58}" dt="2021-05-19T10:36:09.609" v="439"/>
          <ac:spMkLst>
            <pc:docMk/>
            <pc:sldMk cId="2376003699" sldId="5261"/>
            <ac:spMk id="63" creationId="{143EE8BD-76E5-4FDB-81FE-AA1952AFEFB0}"/>
          </ac:spMkLst>
        </pc:spChg>
        <pc:spChg chg="mod">
          <ac:chgData name="Harshit Srivastava" userId="3e32d232-eb1e-417b-ab42-26358b821046" providerId="ADAL" clId="{3E0413DD-6569-479F-B914-425834834B58}" dt="2021-05-19T10:36:09.609" v="439"/>
          <ac:spMkLst>
            <pc:docMk/>
            <pc:sldMk cId="2376003699" sldId="5261"/>
            <ac:spMk id="66" creationId="{8E5BF8DB-7BB6-434A-834E-538B75441BC1}"/>
          </ac:spMkLst>
        </pc:spChg>
        <pc:spChg chg="mod">
          <ac:chgData name="Harshit Srivastava" userId="3e32d232-eb1e-417b-ab42-26358b821046" providerId="ADAL" clId="{3E0413DD-6569-479F-B914-425834834B58}" dt="2021-05-19T10:36:09.609" v="439"/>
          <ac:spMkLst>
            <pc:docMk/>
            <pc:sldMk cId="2376003699" sldId="5261"/>
            <ac:spMk id="67" creationId="{43B919D5-BD9F-430A-9731-158490455625}"/>
          </ac:spMkLst>
        </pc:spChg>
        <pc:spChg chg="mod">
          <ac:chgData name="Harshit Srivastava" userId="3e32d232-eb1e-417b-ab42-26358b821046" providerId="ADAL" clId="{3E0413DD-6569-479F-B914-425834834B58}" dt="2021-05-19T10:36:09.609" v="439"/>
          <ac:spMkLst>
            <pc:docMk/>
            <pc:sldMk cId="2376003699" sldId="5261"/>
            <ac:spMk id="69" creationId="{74B9CDD2-9D2D-485E-9C97-2AE087B3F5C7}"/>
          </ac:spMkLst>
        </pc:spChg>
        <pc:spChg chg="mod">
          <ac:chgData name="Harshit Srivastava" userId="3e32d232-eb1e-417b-ab42-26358b821046" providerId="ADAL" clId="{3E0413DD-6569-479F-B914-425834834B58}" dt="2021-05-19T10:36:09.609" v="439"/>
          <ac:spMkLst>
            <pc:docMk/>
            <pc:sldMk cId="2376003699" sldId="5261"/>
            <ac:spMk id="72" creationId="{AEAEFA0B-5836-4F0F-A480-983F652E04B6}"/>
          </ac:spMkLst>
        </pc:spChg>
        <pc:spChg chg="mod">
          <ac:chgData name="Harshit Srivastava" userId="3e32d232-eb1e-417b-ab42-26358b821046" providerId="ADAL" clId="{3E0413DD-6569-479F-B914-425834834B58}" dt="2021-05-19T10:36:09.609" v="439"/>
          <ac:spMkLst>
            <pc:docMk/>
            <pc:sldMk cId="2376003699" sldId="5261"/>
            <ac:spMk id="73" creationId="{549F3599-C083-458E-A2DA-8B439355E293}"/>
          </ac:spMkLst>
        </pc:spChg>
        <pc:spChg chg="mod">
          <ac:chgData name="Harshit Srivastava" userId="3e32d232-eb1e-417b-ab42-26358b821046" providerId="ADAL" clId="{3E0413DD-6569-479F-B914-425834834B58}" dt="2021-05-19T10:36:09.609" v="439"/>
          <ac:spMkLst>
            <pc:docMk/>
            <pc:sldMk cId="2376003699" sldId="5261"/>
            <ac:spMk id="75" creationId="{2EA81E19-30A5-4B38-9D20-0DC068ED9F8C}"/>
          </ac:spMkLst>
        </pc:spChg>
        <pc:spChg chg="mod">
          <ac:chgData name="Harshit Srivastava" userId="3e32d232-eb1e-417b-ab42-26358b821046" providerId="ADAL" clId="{3E0413DD-6569-479F-B914-425834834B58}" dt="2021-05-19T10:36:09.609" v="439"/>
          <ac:spMkLst>
            <pc:docMk/>
            <pc:sldMk cId="2376003699" sldId="5261"/>
            <ac:spMk id="78" creationId="{B419E18E-E5D6-420D-A7F5-80AD2AB52564}"/>
          </ac:spMkLst>
        </pc:spChg>
        <pc:spChg chg="mod">
          <ac:chgData name="Harshit Srivastava" userId="3e32d232-eb1e-417b-ab42-26358b821046" providerId="ADAL" clId="{3E0413DD-6569-479F-B914-425834834B58}" dt="2021-05-19T10:36:09.609" v="439"/>
          <ac:spMkLst>
            <pc:docMk/>
            <pc:sldMk cId="2376003699" sldId="5261"/>
            <ac:spMk id="79" creationId="{5FD3587E-FA0B-4E93-9A89-0B2D80AA075D}"/>
          </ac:spMkLst>
        </pc:spChg>
        <pc:spChg chg="mod">
          <ac:chgData name="Harshit Srivastava" userId="3e32d232-eb1e-417b-ab42-26358b821046" providerId="ADAL" clId="{3E0413DD-6569-479F-B914-425834834B58}" dt="2021-05-19T10:36:09.609" v="439"/>
          <ac:spMkLst>
            <pc:docMk/>
            <pc:sldMk cId="2376003699" sldId="5261"/>
            <ac:spMk id="81" creationId="{5D91F320-B305-4A4F-A1AC-1C271DF97C80}"/>
          </ac:spMkLst>
        </pc:spChg>
        <pc:spChg chg="add mod">
          <ac:chgData name="Harshit Srivastava" userId="3e32d232-eb1e-417b-ab42-26358b821046" providerId="ADAL" clId="{3E0413DD-6569-479F-B914-425834834B58}" dt="2021-05-19T10:36:11.912" v="443" actId="1036"/>
          <ac:spMkLst>
            <pc:docMk/>
            <pc:sldMk cId="2376003699" sldId="5261"/>
            <ac:spMk id="82" creationId="{F8210A62-17F3-422D-BB99-4C636B2B8A58}"/>
          </ac:spMkLst>
        </pc:spChg>
        <pc:spChg chg="add mod">
          <ac:chgData name="Harshit Srivastava" userId="3e32d232-eb1e-417b-ab42-26358b821046" providerId="ADAL" clId="{3E0413DD-6569-479F-B914-425834834B58}" dt="2021-05-19T10:36:11.912" v="443" actId="1036"/>
          <ac:spMkLst>
            <pc:docMk/>
            <pc:sldMk cId="2376003699" sldId="5261"/>
            <ac:spMk id="83" creationId="{34C87679-A5A6-405A-91FF-830C4804394F}"/>
          </ac:spMkLst>
        </pc:spChg>
        <pc:spChg chg="add mod">
          <ac:chgData name="Harshit Srivastava" userId="3e32d232-eb1e-417b-ab42-26358b821046" providerId="ADAL" clId="{3E0413DD-6569-479F-B914-425834834B58}" dt="2021-05-19T10:36:11.912" v="443" actId="1036"/>
          <ac:spMkLst>
            <pc:docMk/>
            <pc:sldMk cId="2376003699" sldId="5261"/>
            <ac:spMk id="84" creationId="{10AFA78D-E026-48F3-9FC0-34CC69AA3E89}"/>
          </ac:spMkLst>
        </pc:spChg>
        <pc:spChg chg="mod">
          <ac:chgData name="Harshit Srivastava" userId="3e32d232-eb1e-417b-ab42-26358b821046" providerId="ADAL" clId="{3E0413DD-6569-479F-B914-425834834B58}" dt="2021-05-19T10:36:09.609" v="439"/>
          <ac:spMkLst>
            <pc:docMk/>
            <pc:sldMk cId="2376003699" sldId="5261"/>
            <ac:spMk id="87" creationId="{CBA68A4F-8DCD-4B19-B346-4A27EBA3CEC6}"/>
          </ac:spMkLst>
        </pc:spChg>
        <pc:spChg chg="mod">
          <ac:chgData name="Harshit Srivastava" userId="3e32d232-eb1e-417b-ab42-26358b821046" providerId="ADAL" clId="{3E0413DD-6569-479F-B914-425834834B58}" dt="2021-05-19T10:36:09.609" v="439"/>
          <ac:spMkLst>
            <pc:docMk/>
            <pc:sldMk cId="2376003699" sldId="5261"/>
            <ac:spMk id="88" creationId="{C1533F45-771A-4351-967A-2D00CF923FD7}"/>
          </ac:spMkLst>
        </pc:spChg>
        <pc:spChg chg="mod">
          <ac:chgData name="Harshit Srivastava" userId="3e32d232-eb1e-417b-ab42-26358b821046" providerId="ADAL" clId="{3E0413DD-6569-479F-B914-425834834B58}" dt="2021-05-19T10:36:09.609" v="439"/>
          <ac:spMkLst>
            <pc:docMk/>
            <pc:sldMk cId="2376003699" sldId="5261"/>
            <ac:spMk id="90" creationId="{B2DAA733-7B47-4478-BD4D-18AA914AFA5B}"/>
          </ac:spMkLst>
        </pc:spChg>
        <pc:spChg chg="mod">
          <ac:chgData name="Harshit Srivastava" userId="3e32d232-eb1e-417b-ab42-26358b821046" providerId="ADAL" clId="{3E0413DD-6569-479F-B914-425834834B58}" dt="2021-05-19T10:36:09.609" v="439"/>
          <ac:spMkLst>
            <pc:docMk/>
            <pc:sldMk cId="2376003699" sldId="5261"/>
            <ac:spMk id="93" creationId="{412C8A11-9B5E-4277-9D0C-2DA4D4C2E24C}"/>
          </ac:spMkLst>
        </pc:spChg>
        <pc:spChg chg="mod">
          <ac:chgData name="Harshit Srivastava" userId="3e32d232-eb1e-417b-ab42-26358b821046" providerId="ADAL" clId="{3E0413DD-6569-479F-B914-425834834B58}" dt="2021-05-19T10:36:09.609" v="439"/>
          <ac:spMkLst>
            <pc:docMk/>
            <pc:sldMk cId="2376003699" sldId="5261"/>
            <ac:spMk id="94" creationId="{C25041CC-6FF1-430C-8AA5-87A6425C874B}"/>
          </ac:spMkLst>
        </pc:spChg>
        <pc:spChg chg="mod">
          <ac:chgData name="Harshit Srivastava" userId="3e32d232-eb1e-417b-ab42-26358b821046" providerId="ADAL" clId="{3E0413DD-6569-479F-B914-425834834B58}" dt="2021-05-19T10:36:09.609" v="439"/>
          <ac:spMkLst>
            <pc:docMk/>
            <pc:sldMk cId="2376003699" sldId="5261"/>
            <ac:spMk id="96" creationId="{06E9B089-89FE-460F-BA76-1EC6E3CA74E9}"/>
          </ac:spMkLst>
        </pc:spChg>
        <pc:spChg chg="mod">
          <ac:chgData name="Harshit Srivastava" userId="3e32d232-eb1e-417b-ab42-26358b821046" providerId="ADAL" clId="{3E0413DD-6569-479F-B914-425834834B58}" dt="2021-05-19T10:36:09.609" v="439"/>
          <ac:spMkLst>
            <pc:docMk/>
            <pc:sldMk cId="2376003699" sldId="5261"/>
            <ac:spMk id="99" creationId="{437162C7-4A5F-45F6-BDDE-ED4AA993A2E0}"/>
          </ac:spMkLst>
        </pc:spChg>
        <pc:spChg chg="mod">
          <ac:chgData name="Harshit Srivastava" userId="3e32d232-eb1e-417b-ab42-26358b821046" providerId="ADAL" clId="{3E0413DD-6569-479F-B914-425834834B58}" dt="2021-05-19T10:36:09.609" v="439"/>
          <ac:spMkLst>
            <pc:docMk/>
            <pc:sldMk cId="2376003699" sldId="5261"/>
            <ac:spMk id="100" creationId="{918D6BFD-7D5C-43CC-8C2F-DCE2B3496C1A}"/>
          </ac:spMkLst>
        </pc:spChg>
        <pc:spChg chg="mod">
          <ac:chgData name="Harshit Srivastava" userId="3e32d232-eb1e-417b-ab42-26358b821046" providerId="ADAL" clId="{3E0413DD-6569-479F-B914-425834834B58}" dt="2021-05-19T10:36:09.609" v="439"/>
          <ac:spMkLst>
            <pc:docMk/>
            <pc:sldMk cId="2376003699" sldId="5261"/>
            <ac:spMk id="102" creationId="{FBA2FFFD-0883-46A4-A0B9-9F155B1645EC}"/>
          </ac:spMkLst>
        </pc:spChg>
        <pc:spChg chg="mod">
          <ac:chgData name="Harshit Srivastava" userId="3e32d232-eb1e-417b-ab42-26358b821046" providerId="ADAL" clId="{3E0413DD-6569-479F-B914-425834834B58}" dt="2021-05-19T10:36:09.609" v="439"/>
          <ac:spMkLst>
            <pc:docMk/>
            <pc:sldMk cId="2376003699" sldId="5261"/>
            <ac:spMk id="105" creationId="{0E7D0B08-0CE3-4678-B766-4F12B47D974E}"/>
          </ac:spMkLst>
        </pc:spChg>
        <pc:spChg chg="mod">
          <ac:chgData name="Harshit Srivastava" userId="3e32d232-eb1e-417b-ab42-26358b821046" providerId="ADAL" clId="{3E0413DD-6569-479F-B914-425834834B58}" dt="2021-05-19T10:36:09.609" v="439"/>
          <ac:spMkLst>
            <pc:docMk/>
            <pc:sldMk cId="2376003699" sldId="5261"/>
            <ac:spMk id="106" creationId="{002E99FB-FE4D-427D-B7F2-5307E45E1F07}"/>
          </ac:spMkLst>
        </pc:spChg>
        <pc:spChg chg="mod">
          <ac:chgData name="Harshit Srivastava" userId="3e32d232-eb1e-417b-ab42-26358b821046" providerId="ADAL" clId="{3E0413DD-6569-479F-B914-425834834B58}" dt="2021-05-19T10:36:09.609" v="439"/>
          <ac:spMkLst>
            <pc:docMk/>
            <pc:sldMk cId="2376003699" sldId="5261"/>
            <ac:spMk id="108" creationId="{31BDFFF5-2356-4041-972C-B46AD9E418A6}"/>
          </ac:spMkLst>
        </pc:spChg>
        <pc:spChg chg="add mod">
          <ac:chgData name="Harshit Srivastava" userId="3e32d232-eb1e-417b-ab42-26358b821046" providerId="ADAL" clId="{3E0413DD-6569-479F-B914-425834834B58}" dt="2021-05-19T10:36:11.912" v="443" actId="1036"/>
          <ac:spMkLst>
            <pc:docMk/>
            <pc:sldMk cId="2376003699" sldId="5261"/>
            <ac:spMk id="109" creationId="{E3194BC7-285C-468C-BC2E-3E7A678BD83F}"/>
          </ac:spMkLst>
        </pc:spChg>
        <pc:spChg chg="add mod">
          <ac:chgData name="Harshit Srivastava" userId="3e32d232-eb1e-417b-ab42-26358b821046" providerId="ADAL" clId="{3E0413DD-6569-479F-B914-425834834B58}" dt="2021-05-19T10:36:11.912" v="443" actId="1036"/>
          <ac:spMkLst>
            <pc:docMk/>
            <pc:sldMk cId="2376003699" sldId="5261"/>
            <ac:spMk id="110" creationId="{558A117A-7051-4A93-9C3E-CB3FE8A0B4FB}"/>
          </ac:spMkLst>
        </pc:spChg>
        <pc:spChg chg="add mod">
          <ac:chgData name="Harshit Srivastava" userId="3e32d232-eb1e-417b-ab42-26358b821046" providerId="ADAL" clId="{3E0413DD-6569-479F-B914-425834834B58}" dt="2021-05-19T10:36:11.912" v="443" actId="1036"/>
          <ac:spMkLst>
            <pc:docMk/>
            <pc:sldMk cId="2376003699" sldId="5261"/>
            <ac:spMk id="111" creationId="{E50BB45D-6D78-4B44-ACB2-F7C4281FD3D2}"/>
          </ac:spMkLst>
        </pc:spChg>
        <pc:spChg chg="add mod">
          <ac:chgData name="Harshit Srivastava" userId="3e32d232-eb1e-417b-ab42-26358b821046" providerId="ADAL" clId="{3E0413DD-6569-479F-B914-425834834B58}" dt="2021-05-19T10:36:11.912" v="443" actId="1036"/>
          <ac:spMkLst>
            <pc:docMk/>
            <pc:sldMk cId="2376003699" sldId="5261"/>
            <ac:spMk id="112" creationId="{5D69AD1C-BD79-4AF6-8705-ED9D69018DC3}"/>
          </ac:spMkLst>
        </pc:spChg>
        <pc:grpChg chg="add mod">
          <ac:chgData name="Harshit Srivastava" userId="3e32d232-eb1e-417b-ab42-26358b821046" providerId="ADAL" clId="{3E0413DD-6569-479F-B914-425834834B58}" dt="2021-05-19T10:36:11.912" v="443" actId="1036"/>
          <ac:grpSpMkLst>
            <pc:docMk/>
            <pc:sldMk cId="2376003699" sldId="5261"/>
            <ac:grpSpMk id="58" creationId="{DE143E54-92C3-4E71-9259-710FA512788B}"/>
          </ac:grpSpMkLst>
        </pc:grpChg>
        <pc:grpChg chg="mod">
          <ac:chgData name="Harshit Srivastava" userId="3e32d232-eb1e-417b-ab42-26358b821046" providerId="ADAL" clId="{3E0413DD-6569-479F-B914-425834834B58}" dt="2021-05-19T10:36:09.609" v="439"/>
          <ac:grpSpMkLst>
            <pc:docMk/>
            <pc:sldMk cId="2376003699" sldId="5261"/>
            <ac:grpSpMk id="59" creationId="{A414BD6C-03DD-4547-A833-9741CC18FDEA}"/>
          </ac:grpSpMkLst>
        </pc:grpChg>
        <pc:grpChg chg="add mod">
          <ac:chgData name="Harshit Srivastava" userId="3e32d232-eb1e-417b-ab42-26358b821046" providerId="ADAL" clId="{3E0413DD-6569-479F-B914-425834834B58}" dt="2021-05-19T10:36:11.912" v="443" actId="1036"/>
          <ac:grpSpMkLst>
            <pc:docMk/>
            <pc:sldMk cId="2376003699" sldId="5261"/>
            <ac:grpSpMk id="64" creationId="{9ED08358-1969-496D-A933-D67F25C7996D}"/>
          </ac:grpSpMkLst>
        </pc:grpChg>
        <pc:grpChg chg="mod">
          <ac:chgData name="Harshit Srivastava" userId="3e32d232-eb1e-417b-ab42-26358b821046" providerId="ADAL" clId="{3E0413DD-6569-479F-B914-425834834B58}" dt="2021-05-19T10:36:09.609" v="439"/>
          <ac:grpSpMkLst>
            <pc:docMk/>
            <pc:sldMk cId="2376003699" sldId="5261"/>
            <ac:grpSpMk id="65" creationId="{B2F76C66-BD12-405A-B4BF-A0C92823E2C7}"/>
          </ac:grpSpMkLst>
        </pc:grpChg>
        <pc:grpChg chg="add mod">
          <ac:chgData name="Harshit Srivastava" userId="3e32d232-eb1e-417b-ab42-26358b821046" providerId="ADAL" clId="{3E0413DD-6569-479F-B914-425834834B58}" dt="2021-05-19T10:36:11.912" v="443" actId="1036"/>
          <ac:grpSpMkLst>
            <pc:docMk/>
            <pc:sldMk cId="2376003699" sldId="5261"/>
            <ac:grpSpMk id="70" creationId="{6680E57F-505C-4FD6-B1AB-90D32A7298E5}"/>
          </ac:grpSpMkLst>
        </pc:grpChg>
        <pc:grpChg chg="mod">
          <ac:chgData name="Harshit Srivastava" userId="3e32d232-eb1e-417b-ab42-26358b821046" providerId="ADAL" clId="{3E0413DD-6569-479F-B914-425834834B58}" dt="2021-05-19T10:36:09.609" v="439"/>
          <ac:grpSpMkLst>
            <pc:docMk/>
            <pc:sldMk cId="2376003699" sldId="5261"/>
            <ac:grpSpMk id="71" creationId="{78C72B36-9233-43DE-9D08-D6E8662FFBE9}"/>
          </ac:grpSpMkLst>
        </pc:grpChg>
        <pc:grpChg chg="add mod">
          <ac:chgData name="Harshit Srivastava" userId="3e32d232-eb1e-417b-ab42-26358b821046" providerId="ADAL" clId="{3E0413DD-6569-479F-B914-425834834B58}" dt="2021-05-19T10:36:11.912" v="443" actId="1036"/>
          <ac:grpSpMkLst>
            <pc:docMk/>
            <pc:sldMk cId="2376003699" sldId="5261"/>
            <ac:grpSpMk id="76" creationId="{BD1FEE60-AEBF-4046-9106-6E68885938A7}"/>
          </ac:grpSpMkLst>
        </pc:grpChg>
        <pc:grpChg chg="mod">
          <ac:chgData name="Harshit Srivastava" userId="3e32d232-eb1e-417b-ab42-26358b821046" providerId="ADAL" clId="{3E0413DD-6569-479F-B914-425834834B58}" dt="2021-05-19T10:36:09.609" v="439"/>
          <ac:grpSpMkLst>
            <pc:docMk/>
            <pc:sldMk cId="2376003699" sldId="5261"/>
            <ac:grpSpMk id="77" creationId="{8CF502FA-6242-46A0-925B-7B20E32A5308}"/>
          </ac:grpSpMkLst>
        </pc:grpChg>
        <pc:grpChg chg="add mod">
          <ac:chgData name="Harshit Srivastava" userId="3e32d232-eb1e-417b-ab42-26358b821046" providerId="ADAL" clId="{3E0413DD-6569-479F-B914-425834834B58}" dt="2021-05-19T10:36:11.912" v="443" actId="1036"/>
          <ac:grpSpMkLst>
            <pc:docMk/>
            <pc:sldMk cId="2376003699" sldId="5261"/>
            <ac:grpSpMk id="85" creationId="{AF929DF3-AFFE-4334-AF0D-5685B33176BE}"/>
          </ac:grpSpMkLst>
        </pc:grpChg>
        <pc:grpChg chg="mod">
          <ac:chgData name="Harshit Srivastava" userId="3e32d232-eb1e-417b-ab42-26358b821046" providerId="ADAL" clId="{3E0413DD-6569-479F-B914-425834834B58}" dt="2021-05-19T10:36:09.609" v="439"/>
          <ac:grpSpMkLst>
            <pc:docMk/>
            <pc:sldMk cId="2376003699" sldId="5261"/>
            <ac:grpSpMk id="86" creationId="{C0055A03-8C67-4FD9-B1AF-607C68AE7C9D}"/>
          </ac:grpSpMkLst>
        </pc:grpChg>
        <pc:grpChg chg="add mod">
          <ac:chgData name="Harshit Srivastava" userId="3e32d232-eb1e-417b-ab42-26358b821046" providerId="ADAL" clId="{3E0413DD-6569-479F-B914-425834834B58}" dt="2021-05-19T10:36:11.912" v="443" actId="1036"/>
          <ac:grpSpMkLst>
            <pc:docMk/>
            <pc:sldMk cId="2376003699" sldId="5261"/>
            <ac:grpSpMk id="91" creationId="{4092A17A-C73C-492F-99D7-94968002F4E5}"/>
          </ac:grpSpMkLst>
        </pc:grpChg>
        <pc:grpChg chg="mod">
          <ac:chgData name="Harshit Srivastava" userId="3e32d232-eb1e-417b-ab42-26358b821046" providerId="ADAL" clId="{3E0413DD-6569-479F-B914-425834834B58}" dt="2021-05-19T10:36:09.609" v="439"/>
          <ac:grpSpMkLst>
            <pc:docMk/>
            <pc:sldMk cId="2376003699" sldId="5261"/>
            <ac:grpSpMk id="92" creationId="{C92D2BF4-37F7-41D1-AD52-93EC3A55A27C}"/>
          </ac:grpSpMkLst>
        </pc:grpChg>
        <pc:grpChg chg="add mod">
          <ac:chgData name="Harshit Srivastava" userId="3e32d232-eb1e-417b-ab42-26358b821046" providerId="ADAL" clId="{3E0413DD-6569-479F-B914-425834834B58}" dt="2021-05-19T10:36:11.912" v="443" actId="1036"/>
          <ac:grpSpMkLst>
            <pc:docMk/>
            <pc:sldMk cId="2376003699" sldId="5261"/>
            <ac:grpSpMk id="97" creationId="{C0A85E1E-6361-47AC-800F-506F5F9CC115}"/>
          </ac:grpSpMkLst>
        </pc:grpChg>
        <pc:grpChg chg="mod">
          <ac:chgData name="Harshit Srivastava" userId="3e32d232-eb1e-417b-ab42-26358b821046" providerId="ADAL" clId="{3E0413DD-6569-479F-B914-425834834B58}" dt="2021-05-19T10:36:09.609" v="439"/>
          <ac:grpSpMkLst>
            <pc:docMk/>
            <pc:sldMk cId="2376003699" sldId="5261"/>
            <ac:grpSpMk id="98" creationId="{E0BCB85A-EB22-40BF-83DE-85111FA5D2FB}"/>
          </ac:grpSpMkLst>
        </pc:grpChg>
        <pc:grpChg chg="add mod">
          <ac:chgData name="Harshit Srivastava" userId="3e32d232-eb1e-417b-ab42-26358b821046" providerId="ADAL" clId="{3E0413DD-6569-479F-B914-425834834B58}" dt="2021-05-19T10:36:11.912" v="443" actId="1036"/>
          <ac:grpSpMkLst>
            <pc:docMk/>
            <pc:sldMk cId="2376003699" sldId="5261"/>
            <ac:grpSpMk id="103" creationId="{59301D57-BD1C-4937-B36D-253FBC93EA45}"/>
          </ac:grpSpMkLst>
        </pc:grpChg>
        <pc:grpChg chg="mod">
          <ac:chgData name="Harshit Srivastava" userId="3e32d232-eb1e-417b-ab42-26358b821046" providerId="ADAL" clId="{3E0413DD-6569-479F-B914-425834834B58}" dt="2021-05-19T10:36:09.609" v="439"/>
          <ac:grpSpMkLst>
            <pc:docMk/>
            <pc:sldMk cId="2376003699" sldId="5261"/>
            <ac:grpSpMk id="104" creationId="{B9F005C4-FCB4-4F65-8513-B02C2BAC5CAD}"/>
          </ac:grpSpMkLst>
        </pc:grpChg>
        <pc:picChg chg="del">
          <ac:chgData name="Harshit Srivastava" userId="3e32d232-eb1e-417b-ab42-26358b821046" providerId="ADAL" clId="{3E0413DD-6569-479F-B914-425834834B58}" dt="2021-05-19T10:36:01.281" v="438" actId="478"/>
          <ac:picMkLst>
            <pc:docMk/>
            <pc:sldMk cId="2376003699" sldId="5261"/>
            <ac:picMk id="32" creationId="{71F5EF89-2387-4228-A9F6-E9EC5DA69D71}"/>
          </ac:picMkLst>
        </pc:picChg>
        <pc:picChg chg="del">
          <ac:chgData name="Harshit Srivastava" userId="3e32d232-eb1e-417b-ab42-26358b821046" providerId="ADAL" clId="{3E0413DD-6569-479F-B914-425834834B58}" dt="2021-05-19T10:36:01.281" v="438" actId="478"/>
          <ac:picMkLst>
            <pc:docMk/>
            <pc:sldMk cId="2376003699" sldId="5261"/>
            <ac:picMk id="33" creationId="{F0679259-95DE-41CC-BEA6-48DAC0A09C88}"/>
          </ac:picMkLst>
        </pc:picChg>
        <pc:picChg chg="del">
          <ac:chgData name="Harshit Srivastava" userId="3e32d232-eb1e-417b-ab42-26358b821046" providerId="ADAL" clId="{3E0413DD-6569-479F-B914-425834834B58}" dt="2021-05-19T10:36:01.281" v="438" actId="478"/>
          <ac:picMkLst>
            <pc:docMk/>
            <pc:sldMk cId="2376003699" sldId="5261"/>
            <ac:picMk id="34" creationId="{53CA26A1-3E73-477F-BA1C-02936914B625}"/>
          </ac:picMkLst>
        </pc:picChg>
        <pc:picChg chg="del">
          <ac:chgData name="Harshit Srivastava" userId="3e32d232-eb1e-417b-ab42-26358b821046" providerId="ADAL" clId="{3E0413DD-6569-479F-B914-425834834B58}" dt="2021-05-19T10:36:01.281" v="438" actId="478"/>
          <ac:picMkLst>
            <pc:docMk/>
            <pc:sldMk cId="2376003699" sldId="5261"/>
            <ac:picMk id="35" creationId="{B0F4B19B-053E-408E-9166-D78CED9151F9}"/>
          </ac:picMkLst>
        </pc:picChg>
        <pc:picChg chg="del">
          <ac:chgData name="Harshit Srivastava" userId="3e32d232-eb1e-417b-ab42-26358b821046" providerId="ADAL" clId="{3E0413DD-6569-479F-B914-425834834B58}" dt="2021-05-19T10:36:01.281" v="438" actId="478"/>
          <ac:picMkLst>
            <pc:docMk/>
            <pc:sldMk cId="2376003699" sldId="5261"/>
            <ac:picMk id="36" creationId="{4C772E46-583D-4CC3-AC33-6F7F2A6B085C}"/>
          </ac:picMkLst>
        </pc:picChg>
        <pc:cxnChg chg="del mod">
          <ac:chgData name="Harshit Srivastava" userId="3e32d232-eb1e-417b-ab42-26358b821046" providerId="ADAL" clId="{3E0413DD-6569-479F-B914-425834834B58}" dt="2021-05-19T10:36:01.281" v="438" actId="478"/>
          <ac:cxnSpMkLst>
            <pc:docMk/>
            <pc:sldMk cId="2376003699" sldId="5261"/>
            <ac:cxnSpMk id="49" creationId="{26BD0A56-D358-410E-8848-CD0BC008677F}"/>
          </ac:cxnSpMkLst>
        </pc:cxnChg>
        <pc:cxnChg chg="del mod">
          <ac:chgData name="Harshit Srivastava" userId="3e32d232-eb1e-417b-ab42-26358b821046" providerId="ADAL" clId="{3E0413DD-6569-479F-B914-425834834B58}" dt="2021-05-19T10:36:01.281" v="438" actId="478"/>
          <ac:cxnSpMkLst>
            <pc:docMk/>
            <pc:sldMk cId="2376003699" sldId="5261"/>
            <ac:cxnSpMk id="52" creationId="{B52E82FF-6BDD-4F62-AA91-78584F3C95D4}"/>
          </ac:cxnSpMkLst>
        </pc:cxnChg>
        <pc:cxnChg chg="del mod">
          <ac:chgData name="Harshit Srivastava" userId="3e32d232-eb1e-417b-ab42-26358b821046" providerId="ADAL" clId="{3E0413DD-6569-479F-B914-425834834B58}" dt="2021-05-19T10:36:01.281" v="438" actId="478"/>
          <ac:cxnSpMkLst>
            <pc:docMk/>
            <pc:sldMk cId="2376003699" sldId="5261"/>
            <ac:cxnSpMk id="53" creationId="{2FD9B5B9-B027-4761-B63E-97851D6CAF6B}"/>
          </ac:cxnSpMkLst>
        </pc:cxnChg>
        <pc:cxnChg chg="del mod">
          <ac:chgData name="Harshit Srivastava" userId="3e32d232-eb1e-417b-ab42-26358b821046" providerId="ADAL" clId="{3E0413DD-6569-479F-B914-425834834B58}" dt="2021-05-19T10:36:01.281" v="438" actId="478"/>
          <ac:cxnSpMkLst>
            <pc:docMk/>
            <pc:sldMk cId="2376003699" sldId="5261"/>
            <ac:cxnSpMk id="54" creationId="{FBDA93B8-4F78-4F5E-8732-555D37D9D27F}"/>
          </ac:cxnSpMkLst>
        </pc:cxnChg>
        <pc:cxnChg chg="mod">
          <ac:chgData name="Harshit Srivastava" userId="3e32d232-eb1e-417b-ab42-26358b821046" providerId="ADAL" clId="{3E0413DD-6569-479F-B914-425834834B58}" dt="2021-05-19T10:36:09.609" v="439"/>
          <ac:cxnSpMkLst>
            <pc:docMk/>
            <pc:sldMk cId="2376003699" sldId="5261"/>
            <ac:cxnSpMk id="62" creationId="{044EE7B5-E9EE-4865-A65A-AF6EF83D0B74}"/>
          </ac:cxnSpMkLst>
        </pc:cxnChg>
        <pc:cxnChg chg="mod">
          <ac:chgData name="Harshit Srivastava" userId="3e32d232-eb1e-417b-ab42-26358b821046" providerId="ADAL" clId="{3E0413DD-6569-479F-B914-425834834B58}" dt="2021-05-19T10:36:09.609" v="439"/>
          <ac:cxnSpMkLst>
            <pc:docMk/>
            <pc:sldMk cId="2376003699" sldId="5261"/>
            <ac:cxnSpMk id="68" creationId="{D68F47EA-FFEF-4FC1-8C78-F5479FC5A657}"/>
          </ac:cxnSpMkLst>
        </pc:cxnChg>
        <pc:cxnChg chg="mod">
          <ac:chgData name="Harshit Srivastava" userId="3e32d232-eb1e-417b-ab42-26358b821046" providerId="ADAL" clId="{3E0413DD-6569-479F-B914-425834834B58}" dt="2021-05-19T10:36:09.609" v="439"/>
          <ac:cxnSpMkLst>
            <pc:docMk/>
            <pc:sldMk cId="2376003699" sldId="5261"/>
            <ac:cxnSpMk id="74" creationId="{E55CCC5E-9F55-4300-8ED1-15FDD37642D7}"/>
          </ac:cxnSpMkLst>
        </pc:cxnChg>
        <pc:cxnChg chg="mod">
          <ac:chgData name="Harshit Srivastava" userId="3e32d232-eb1e-417b-ab42-26358b821046" providerId="ADAL" clId="{3E0413DD-6569-479F-B914-425834834B58}" dt="2021-05-19T10:36:09.609" v="439"/>
          <ac:cxnSpMkLst>
            <pc:docMk/>
            <pc:sldMk cId="2376003699" sldId="5261"/>
            <ac:cxnSpMk id="80" creationId="{8D73C039-3E99-4902-84FB-054C58E5D536}"/>
          </ac:cxnSpMkLst>
        </pc:cxnChg>
        <pc:cxnChg chg="mod">
          <ac:chgData name="Harshit Srivastava" userId="3e32d232-eb1e-417b-ab42-26358b821046" providerId="ADAL" clId="{3E0413DD-6569-479F-B914-425834834B58}" dt="2021-05-19T10:36:09.609" v="439"/>
          <ac:cxnSpMkLst>
            <pc:docMk/>
            <pc:sldMk cId="2376003699" sldId="5261"/>
            <ac:cxnSpMk id="89" creationId="{529C9B26-DC5D-4AAA-BBCF-3A22F4FE8DB0}"/>
          </ac:cxnSpMkLst>
        </pc:cxnChg>
        <pc:cxnChg chg="mod">
          <ac:chgData name="Harshit Srivastava" userId="3e32d232-eb1e-417b-ab42-26358b821046" providerId="ADAL" clId="{3E0413DD-6569-479F-B914-425834834B58}" dt="2021-05-19T10:36:09.609" v="439"/>
          <ac:cxnSpMkLst>
            <pc:docMk/>
            <pc:sldMk cId="2376003699" sldId="5261"/>
            <ac:cxnSpMk id="95" creationId="{410D7D18-A9D9-4488-9B4F-FEA37907C8A5}"/>
          </ac:cxnSpMkLst>
        </pc:cxnChg>
        <pc:cxnChg chg="mod">
          <ac:chgData name="Harshit Srivastava" userId="3e32d232-eb1e-417b-ab42-26358b821046" providerId="ADAL" clId="{3E0413DD-6569-479F-B914-425834834B58}" dt="2021-05-19T10:36:09.609" v="439"/>
          <ac:cxnSpMkLst>
            <pc:docMk/>
            <pc:sldMk cId="2376003699" sldId="5261"/>
            <ac:cxnSpMk id="101" creationId="{DB21072D-1BE4-416F-9AA3-A99A2EE836CD}"/>
          </ac:cxnSpMkLst>
        </pc:cxnChg>
        <pc:cxnChg chg="mod">
          <ac:chgData name="Harshit Srivastava" userId="3e32d232-eb1e-417b-ab42-26358b821046" providerId="ADAL" clId="{3E0413DD-6569-479F-B914-425834834B58}" dt="2021-05-19T10:36:09.609" v="439"/>
          <ac:cxnSpMkLst>
            <pc:docMk/>
            <pc:sldMk cId="2376003699" sldId="5261"/>
            <ac:cxnSpMk id="107" creationId="{02559B73-C4B1-4BA5-919F-6E2EDF854016}"/>
          </ac:cxnSpMkLst>
        </pc:cxnChg>
      </pc:sldChg>
      <pc:sldChg chg="modSp del modAnim modNotesTx">
        <pc:chgData name="Harshit Srivastava" userId="3e32d232-eb1e-417b-ab42-26358b821046" providerId="ADAL" clId="{3E0413DD-6569-479F-B914-425834834B58}" dt="2021-05-20T05:19:16.999" v="1200" actId="47"/>
        <pc:sldMkLst>
          <pc:docMk/>
          <pc:sldMk cId="1098491075" sldId="5262"/>
        </pc:sldMkLst>
        <pc:spChg chg="mod">
          <ac:chgData name="Harshit Srivastava" userId="3e32d232-eb1e-417b-ab42-26358b821046" providerId="ADAL" clId="{3E0413DD-6569-479F-B914-425834834B58}" dt="2021-05-19T10:36:44.671" v="446"/>
          <ac:spMkLst>
            <pc:docMk/>
            <pc:sldMk cId="1098491075" sldId="5262"/>
            <ac:spMk id="8" creationId="{01416D81-7FF6-4B72-93E6-139E49160A2E}"/>
          </ac:spMkLst>
        </pc:spChg>
        <pc:spChg chg="mod">
          <ac:chgData name="Harshit Srivastava" userId="3e32d232-eb1e-417b-ab42-26358b821046" providerId="ADAL" clId="{3E0413DD-6569-479F-B914-425834834B58}" dt="2021-05-19T10:36:53.988" v="447"/>
          <ac:spMkLst>
            <pc:docMk/>
            <pc:sldMk cId="1098491075" sldId="5262"/>
            <ac:spMk id="9" creationId="{4577B193-B5BB-4191-B0F1-A8068115EE51}"/>
          </ac:spMkLst>
        </pc:spChg>
      </pc:sldChg>
      <pc:sldChg chg="addSp delSp modSp mod modNotesTx">
        <pc:chgData name="Harshit Srivastava" userId="3e32d232-eb1e-417b-ab42-26358b821046" providerId="ADAL" clId="{3E0413DD-6569-479F-B914-425834834B58}" dt="2021-05-19T10:38:56.163" v="552"/>
        <pc:sldMkLst>
          <pc:docMk/>
          <pc:sldMk cId="4221208731" sldId="5263"/>
        </pc:sldMkLst>
        <pc:spChg chg="mod">
          <ac:chgData name="Harshit Srivastava" userId="3e32d232-eb1e-417b-ab42-26358b821046" providerId="ADAL" clId="{3E0413DD-6569-479F-B914-425834834B58}" dt="2021-05-19T10:37:20.149" v="451" actId="20577"/>
          <ac:spMkLst>
            <pc:docMk/>
            <pc:sldMk cId="4221208731" sldId="5263"/>
            <ac:spMk id="30" creationId="{29A973F6-ADA9-41BF-A88A-1AD1E3DBE512}"/>
          </ac:spMkLst>
        </pc:spChg>
        <pc:spChg chg="mod">
          <ac:chgData name="Harshit Srivastava" userId="3e32d232-eb1e-417b-ab42-26358b821046" providerId="ADAL" clId="{3E0413DD-6569-479F-B914-425834834B58}" dt="2021-05-19T10:38:40.110" v="531" actId="1036"/>
          <ac:spMkLst>
            <pc:docMk/>
            <pc:sldMk cId="4221208731" sldId="5263"/>
            <ac:spMk id="38" creationId="{9AC202AD-559C-41DE-9AE0-EA5E003805CB}"/>
          </ac:spMkLst>
        </pc:spChg>
        <pc:spChg chg="del">
          <ac:chgData name="Harshit Srivastava" userId="3e32d232-eb1e-417b-ab42-26358b821046" providerId="ADAL" clId="{3E0413DD-6569-479F-B914-425834834B58}" dt="2021-05-19T10:37:41.843" v="452" actId="478"/>
          <ac:spMkLst>
            <pc:docMk/>
            <pc:sldMk cId="4221208731" sldId="5263"/>
            <ac:spMk id="56" creationId="{E1A5CBA9-14FF-4CFA-853A-A52C55A25D5D}"/>
          </ac:spMkLst>
        </pc:spChg>
        <pc:spChg chg="del">
          <ac:chgData name="Harshit Srivastava" userId="3e32d232-eb1e-417b-ab42-26358b821046" providerId="ADAL" clId="{3E0413DD-6569-479F-B914-425834834B58}" dt="2021-05-19T10:37:41.843" v="452" actId="478"/>
          <ac:spMkLst>
            <pc:docMk/>
            <pc:sldMk cId="4221208731" sldId="5263"/>
            <ac:spMk id="57" creationId="{3D79BBED-4629-4824-AE7C-5BBE1ABDB322}"/>
          </ac:spMkLst>
        </pc:spChg>
        <pc:spChg chg="del">
          <ac:chgData name="Harshit Srivastava" userId="3e32d232-eb1e-417b-ab42-26358b821046" providerId="ADAL" clId="{3E0413DD-6569-479F-B914-425834834B58}" dt="2021-05-19T10:37:41.843" v="452" actId="478"/>
          <ac:spMkLst>
            <pc:docMk/>
            <pc:sldMk cId="4221208731" sldId="5263"/>
            <ac:spMk id="82" creationId="{F8210A62-17F3-422D-BB99-4C636B2B8A58}"/>
          </ac:spMkLst>
        </pc:spChg>
        <pc:spChg chg="del">
          <ac:chgData name="Harshit Srivastava" userId="3e32d232-eb1e-417b-ab42-26358b821046" providerId="ADAL" clId="{3E0413DD-6569-479F-B914-425834834B58}" dt="2021-05-19T10:37:41.843" v="452" actId="478"/>
          <ac:spMkLst>
            <pc:docMk/>
            <pc:sldMk cId="4221208731" sldId="5263"/>
            <ac:spMk id="83" creationId="{34C87679-A5A6-405A-91FF-830C4804394F}"/>
          </ac:spMkLst>
        </pc:spChg>
        <pc:spChg chg="del">
          <ac:chgData name="Harshit Srivastava" userId="3e32d232-eb1e-417b-ab42-26358b821046" providerId="ADAL" clId="{3E0413DD-6569-479F-B914-425834834B58}" dt="2021-05-19T10:37:41.843" v="452" actId="478"/>
          <ac:spMkLst>
            <pc:docMk/>
            <pc:sldMk cId="4221208731" sldId="5263"/>
            <ac:spMk id="84" creationId="{10AFA78D-E026-48F3-9FC0-34CC69AA3E89}"/>
          </ac:spMkLst>
        </pc:spChg>
        <pc:spChg chg="del">
          <ac:chgData name="Harshit Srivastava" userId="3e32d232-eb1e-417b-ab42-26358b821046" providerId="ADAL" clId="{3E0413DD-6569-479F-B914-425834834B58}" dt="2021-05-19T10:37:41.843" v="452" actId="478"/>
          <ac:spMkLst>
            <pc:docMk/>
            <pc:sldMk cId="4221208731" sldId="5263"/>
            <ac:spMk id="109" creationId="{E3194BC7-285C-468C-BC2E-3E7A678BD83F}"/>
          </ac:spMkLst>
        </pc:spChg>
        <pc:spChg chg="del">
          <ac:chgData name="Harshit Srivastava" userId="3e32d232-eb1e-417b-ab42-26358b821046" providerId="ADAL" clId="{3E0413DD-6569-479F-B914-425834834B58}" dt="2021-05-19T10:37:41.843" v="452" actId="478"/>
          <ac:spMkLst>
            <pc:docMk/>
            <pc:sldMk cId="4221208731" sldId="5263"/>
            <ac:spMk id="110" creationId="{558A117A-7051-4A93-9C3E-CB3FE8A0B4FB}"/>
          </ac:spMkLst>
        </pc:spChg>
        <pc:spChg chg="del">
          <ac:chgData name="Harshit Srivastava" userId="3e32d232-eb1e-417b-ab42-26358b821046" providerId="ADAL" clId="{3E0413DD-6569-479F-B914-425834834B58}" dt="2021-05-19T10:37:41.843" v="452" actId="478"/>
          <ac:spMkLst>
            <pc:docMk/>
            <pc:sldMk cId="4221208731" sldId="5263"/>
            <ac:spMk id="111" creationId="{E50BB45D-6D78-4B44-ACB2-F7C4281FD3D2}"/>
          </ac:spMkLst>
        </pc:spChg>
        <pc:spChg chg="del">
          <ac:chgData name="Harshit Srivastava" userId="3e32d232-eb1e-417b-ab42-26358b821046" providerId="ADAL" clId="{3E0413DD-6569-479F-B914-425834834B58}" dt="2021-05-19T10:37:41.843" v="452" actId="478"/>
          <ac:spMkLst>
            <pc:docMk/>
            <pc:sldMk cId="4221208731" sldId="5263"/>
            <ac:spMk id="112" creationId="{5D69AD1C-BD79-4AF6-8705-ED9D69018DC3}"/>
          </ac:spMkLst>
        </pc:spChg>
        <pc:spChg chg="mod">
          <ac:chgData name="Harshit Srivastava" userId="3e32d232-eb1e-417b-ab42-26358b821046" providerId="ADAL" clId="{3E0413DD-6569-479F-B914-425834834B58}" dt="2021-05-19T10:37:45.565" v="453"/>
          <ac:spMkLst>
            <pc:docMk/>
            <pc:sldMk cId="4221208731" sldId="5263"/>
            <ac:spMk id="114" creationId="{EA1D7E5E-8CB6-4115-99EC-BA5374E2EC38}"/>
          </ac:spMkLst>
        </pc:spChg>
        <pc:spChg chg="mod">
          <ac:chgData name="Harshit Srivastava" userId="3e32d232-eb1e-417b-ab42-26358b821046" providerId="ADAL" clId="{3E0413DD-6569-479F-B914-425834834B58}" dt="2021-05-19T10:37:45.565" v="453"/>
          <ac:spMkLst>
            <pc:docMk/>
            <pc:sldMk cId="4221208731" sldId="5263"/>
            <ac:spMk id="115" creationId="{74CAD167-F696-40B6-94D1-19F0EA3AD928}"/>
          </ac:spMkLst>
        </pc:spChg>
        <pc:grpChg chg="del">
          <ac:chgData name="Harshit Srivastava" userId="3e32d232-eb1e-417b-ab42-26358b821046" providerId="ADAL" clId="{3E0413DD-6569-479F-B914-425834834B58}" dt="2021-05-19T10:37:41.843" v="452" actId="478"/>
          <ac:grpSpMkLst>
            <pc:docMk/>
            <pc:sldMk cId="4221208731" sldId="5263"/>
            <ac:grpSpMk id="58" creationId="{DE143E54-92C3-4E71-9259-710FA512788B}"/>
          </ac:grpSpMkLst>
        </pc:grpChg>
        <pc:grpChg chg="del">
          <ac:chgData name="Harshit Srivastava" userId="3e32d232-eb1e-417b-ab42-26358b821046" providerId="ADAL" clId="{3E0413DD-6569-479F-B914-425834834B58}" dt="2021-05-19T10:37:41.843" v="452" actId="478"/>
          <ac:grpSpMkLst>
            <pc:docMk/>
            <pc:sldMk cId="4221208731" sldId="5263"/>
            <ac:grpSpMk id="64" creationId="{9ED08358-1969-496D-A933-D67F25C7996D}"/>
          </ac:grpSpMkLst>
        </pc:grpChg>
        <pc:grpChg chg="del">
          <ac:chgData name="Harshit Srivastava" userId="3e32d232-eb1e-417b-ab42-26358b821046" providerId="ADAL" clId="{3E0413DD-6569-479F-B914-425834834B58}" dt="2021-05-19T10:37:41.843" v="452" actId="478"/>
          <ac:grpSpMkLst>
            <pc:docMk/>
            <pc:sldMk cId="4221208731" sldId="5263"/>
            <ac:grpSpMk id="70" creationId="{6680E57F-505C-4FD6-B1AB-90D32A7298E5}"/>
          </ac:grpSpMkLst>
        </pc:grpChg>
        <pc:grpChg chg="del">
          <ac:chgData name="Harshit Srivastava" userId="3e32d232-eb1e-417b-ab42-26358b821046" providerId="ADAL" clId="{3E0413DD-6569-479F-B914-425834834B58}" dt="2021-05-19T10:37:41.843" v="452" actId="478"/>
          <ac:grpSpMkLst>
            <pc:docMk/>
            <pc:sldMk cId="4221208731" sldId="5263"/>
            <ac:grpSpMk id="76" creationId="{BD1FEE60-AEBF-4046-9106-6E68885938A7}"/>
          </ac:grpSpMkLst>
        </pc:grpChg>
        <pc:grpChg chg="del">
          <ac:chgData name="Harshit Srivastava" userId="3e32d232-eb1e-417b-ab42-26358b821046" providerId="ADAL" clId="{3E0413DD-6569-479F-B914-425834834B58}" dt="2021-05-19T10:37:41.843" v="452" actId="478"/>
          <ac:grpSpMkLst>
            <pc:docMk/>
            <pc:sldMk cId="4221208731" sldId="5263"/>
            <ac:grpSpMk id="85" creationId="{AF929DF3-AFFE-4334-AF0D-5685B33176BE}"/>
          </ac:grpSpMkLst>
        </pc:grpChg>
        <pc:grpChg chg="del">
          <ac:chgData name="Harshit Srivastava" userId="3e32d232-eb1e-417b-ab42-26358b821046" providerId="ADAL" clId="{3E0413DD-6569-479F-B914-425834834B58}" dt="2021-05-19T10:37:41.843" v="452" actId="478"/>
          <ac:grpSpMkLst>
            <pc:docMk/>
            <pc:sldMk cId="4221208731" sldId="5263"/>
            <ac:grpSpMk id="91" creationId="{4092A17A-C73C-492F-99D7-94968002F4E5}"/>
          </ac:grpSpMkLst>
        </pc:grpChg>
        <pc:grpChg chg="del">
          <ac:chgData name="Harshit Srivastava" userId="3e32d232-eb1e-417b-ab42-26358b821046" providerId="ADAL" clId="{3E0413DD-6569-479F-B914-425834834B58}" dt="2021-05-19T10:37:41.843" v="452" actId="478"/>
          <ac:grpSpMkLst>
            <pc:docMk/>
            <pc:sldMk cId="4221208731" sldId="5263"/>
            <ac:grpSpMk id="97" creationId="{C0A85E1E-6361-47AC-800F-506F5F9CC115}"/>
          </ac:grpSpMkLst>
        </pc:grpChg>
        <pc:grpChg chg="del">
          <ac:chgData name="Harshit Srivastava" userId="3e32d232-eb1e-417b-ab42-26358b821046" providerId="ADAL" clId="{3E0413DD-6569-479F-B914-425834834B58}" dt="2021-05-19T10:37:41.843" v="452" actId="478"/>
          <ac:grpSpMkLst>
            <pc:docMk/>
            <pc:sldMk cId="4221208731" sldId="5263"/>
            <ac:grpSpMk id="103" creationId="{59301D57-BD1C-4937-B36D-253FBC93EA45}"/>
          </ac:grpSpMkLst>
        </pc:grpChg>
        <pc:grpChg chg="add mod">
          <ac:chgData name="Harshit Srivastava" userId="3e32d232-eb1e-417b-ab42-26358b821046" providerId="ADAL" clId="{3E0413DD-6569-479F-B914-425834834B58}" dt="2021-05-19T10:38:47.918" v="551" actId="1037"/>
          <ac:grpSpMkLst>
            <pc:docMk/>
            <pc:sldMk cId="4221208731" sldId="5263"/>
            <ac:grpSpMk id="113" creationId="{42D92AB7-F707-4611-857D-F24000795785}"/>
          </ac:grpSpMkLst>
        </pc:grpChg>
      </pc:sldChg>
      <pc:sldChg chg="addSp delSp modSp mod modNotesTx">
        <pc:chgData name="Harshit Srivastava" userId="3e32d232-eb1e-417b-ab42-26358b821046" providerId="ADAL" clId="{3E0413DD-6569-479F-B914-425834834B58}" dt="2021-05-19T15:13:17.192" v="1118" actId="21"/>
        <pc:sldMkLst>
          <pc:docMk/>
          <pc:sldMk cId="2458762705" sldId="5264"/>
        </pc:sldMkLst>
        <pc:spChg chg="mod">
          <ac:chgData name="Harshit Srivastava" userId="3e32d232-eb1e-417b-ab42-26358b821046" providerId="ADAL" clId="{3E0413DD-6569-479F-B914-425834834B58}" dt="2021-05-19T10:39:28.728" v="554"/>
          <ac:spMkLst>
            <pc:docMk/>
            <pc:sldMk cId="2458762705" sldId="5264"/>
            <ac:spMk id="30" creationId="{29A973F6-ADA9-41BF-A88A-1AD1E3DBE512}"/>
          </ac:spMkLst>
        </pc:spChg>
        <pc:spChg chg="mod">
          <ac:chgData name="Harshit Srivastava" userId="3e32d232-eb1e-417b-ab42-26358b821046" providerId="ADAL" clId="{3E0413DD-6569-479F-B914-425834834B58}" dt="2021-05-19T10:39:40.695" v="555"/>
          <ac:spMkLst>
            <pc:docMk/>
            <pc:sldMk cId="2458762705" sldId="5264"/>
            <ac:spMk id="38" creationId="{9AC202AD-559C-41DE-9AE0-EA5E003805CB}"/>
          </ac:spMkLst>
        </pc:spChg>
        <pc:spChg chg="add del mod">
          <ac:chgData name="Harshit Srivastava" userId="3e32d232-eb1e-417b-ab42-26358b821046" providerId="ADAL" clId="{3E0413DD-6569-479F-B914-425834834B58}" dt="2021-05-19T15:13:17.192" v="1118" actId="21"/>
          <ac:spMkLst>
            <pc:docMk/>
            <pc:sldMk cId="2458762705" sldId="5264"/>
            <ac:spMk id="44" creationId="{1461CE4B-E2B3-4739-BB96-843B939D9CF8}"/>
          </ac:spMkLst>
        </pc:spChg>
        <pc:spChg chg="del">
          <ac:chgData name="Harshit Srivastava" userId="3e32d232-eb1e-417b-ab42-26358b821046" providerId="ADAL" clId="{3E0413DD-6569-479F-B914-425834834B58}" dt="2021-05-19T10:39:45.597" v="556" actId="478"/>
          <ac:spMkLst>
            <pc:docMk/>
            <pc:sldMk cId="2458762705" sldId="5264"/>
            <ac:spMk id="44" creationId="{C4467396-92D2-4B2D-AB32-1D81393ED38F}"/>
          </ac:spMkLst>
        </pc:spChg>
        <pc:spChg chg="del">
          <ac:chgData name="Harshit Srivastava" userId="3e32d232-eb1e-417b-ab42-26358b821046" providerId="ADAL" clId="{3E0413DD-6569-479F-B914-425834834B58}" dt="2021-05-19T10:39:45.597" v="556" actId="478"/>
          <ac:spMkLst>
            <pc:docMk/>
            <pc:sldMk cId="2458762705" sldId="5264"/>
            <ac:spMk id="45" creationId="{24918F71-38BE-429A-A04E-7F4FDE5287CC}"/>
          </ac:spMkLst>
        </pc:spChg>
        <pc:spChg chg="add del mod">
          <ac:chgData name="Harshit Srivastava" userId="3e32d232-eb1e-417b-ab42-26358b821046" providerId="ADAL" clId="{3E0413DD-6569-479F-B914-425834834B58}" dt="2021-05-19T15:13:17.192" v="1118" actId="21"/>
          <ac:spMkLst>
            <pc:docMk/>
            <pc:sldMk cId="2458762705" sldId="5264"/>
            <ac:spMk id="45" creationId="{B55C6112-E6C4-49C5-9676-CCA864DB1986}"/>
          </ac:spMkLst>
        </pc:spChg>
        <pc:spChg chg="add del mod">
          <ac:chgData name="Harshit Srivastava" userId="3e32d232-eb1e-417b-ab42-26358b821046" providerId="ADAL" clId="{3E0413DD-6569-479F-B914-425834834B58}" dt="2021-05-19T15:13:17.192" v="1118" actId="21"/>
          <ac:spMkLst>
            <pc:docMk/>
            <pc:sldMk cId="2458762705" sldId="5264"/>
            <ac:spMk id="46" creationId="{72A1A17E-94B3-460D-878A-B6FC79490682}"/>
          </ac:spMkLst>
        </pc:spChg>
        <pc:spChg chg="del">
          <ac:chgData name="Harshit Srivastava" userId="3e32d232-eb1e-417b-ab42-26358b821046" providerId="ADAL" clId="{3E0413DD-6569-479F-B914-425834834B58}" dt="2021-05-19T10:39:45.597" v="556" actId="478"/>
          <ac:spMkLst>
            <pc:docMk/>
            <pc:sldMk cId="2458762705" sldId="5264"/>
            <ac:spMk id="46" creationId="{83BD3F85-F3C6-49F6-8F03-8179CB5AC11E}"/>
          </ac:spMkLst>
        </pc:spChg>
        <pc:spChg chg="del">
          <ac:chgData name="Harshit Srivastava" userId="3e32d232-eb1e-417b-ab42-26358b821046" providerId="ADAL" clId="{3E0413DD-6569-479F-B914-425834834B58}" dt="2021-05-19T10:39:45.597" v="556" actId="478"/>
          <ac:spMkLst>
            <pc:docMk/>
            <pc:sldMk cId="2458762705" sldId="5264"/>
            <ac:spMk id="47" creationId="{6B558D69-EF15-4B18-AAB4-8888399F3A88}"/>
          </ac:spMkLst>
        </pc:spChg>
        <pc:spChg chg="add del mod">
          <ac:chgData name="Harshit Srivastava" userId="3e32d232-eb1e-417b-ab42-26358b821046" providerId="ADAL" clId="{3E0413DD-6569-479F-B914-425834834B58}" dt="2021-05-19T15:13:17.192" v="1118" actId="21"/>
          <ac:spMkLst>
            <pc:docMk/>
            <pc:sldMk cId="2458762705" sldId="5264"/>
            <ac:spMk id="47" creationId="{BE366704-03B7-457B-B6AF-43743D82A584}"/>
          </ac:spMkLst>
        </pc:spChg>
        <pc:spChg chg="del">
          <ac:chgData name="Harshit Srivastava" userId="3e32d232-eb1e-417b-ab42-26358b821046" providerId="ADAL" clId="{3E0413DD-6569-479F-B914-425834834B58}" dt="2021-05-19T10:39:45.597" v="556" actId="478"/>
          <ac:spMkLst>
            <pc:docMk/>
            <pc:sldMk cId="2458762705" sldId="5264"/>
            <ac:spMk id="48" creationId="{0BAE0DC3-A8C3-4073-9F6E-FA0CCB5E773F}"/>
          </ac:spMkLst>
        </pc:spChg>
        <pc:spChg chg="add del mod">
          <ac:chgData name="Harshit Srivastava" userId="3e32d232-eb1e-417b-ab42-26358b821046" providerId="ADAL" clId="{3E0413DD-6569-479F-B914-425834834B58}" dt="2021-05-19T15:13:17.192" v="1118" actId="21"/>
          <ac:spMkLst>
            <pc:docMk/>
            <pc:sldMk cId="2458762705" sldId="5264"/>
            <ac:spMk id="48" creationId="{577A021E-F441-4EAB-978B-8144ECB32E5A}"/>
          </ac:spMkLst>
        </pc:spChg>
        <pc:spChg chg="add del mod">
          <ac:chgData name="Harshit Srivastava" userId="3e32d232-eb1e-417b-ab42-26358b821046" providerId="ADAL" clId="{3E0413DD-6569-479F-B914-425834834B58}" dt="2021-05-19T15:13:17.192" v="1118" actId="21"/>
          <ac:spMkLst>
            <pc:docMk/>
            <pc:sldMk cId="2458762705" sldId="5264"/>
            <ac:spMk id="49" creationId="{5FD0FBC7-0A11-4F16-88C6-D73C3D23FE9F}"/>
          </ac:spMkLst>
        </pc:spChg>
        <pc:spChg chg="add del mod">
          <ac:chgData name="Harshit Srivastava" userId="3e32d232-eb1e-417b-ab42-26358b821046" providerId="ADAL" clId="{3E0413DD-6569-479F-B914-425834834B58}" dt="2021-05-19T15:13:17.192" v="1118" actId="21"/>
          <ac:spMkLst>
            <pc:docMk/>
            <pc:sldMk cId="2458762705" sldId="5264"/>
            <ac:spMk id="50" creationId="{8055A3EA-10E7-4EF5-9BF6-E977DD0C63E0}"/>
          </ac:spMkLst>
        </pc:spChg>
        <pc:spChg chg="del">
          <ac:chgData name="Harshit Srivastava" userId="3e32d232-eb1e-417b-ab42-26358b821046" providerId="ADAL" clId="{3E0413DD-6569-479F-B914-425834834B58}" dt="2021-05-19T10:39:45.597" v="556" actId="478"/>
          <ac:spMkLst>
            <pc:docMk/>
            <pc:sldMk cId="2458762705" sldId="5264"/>
            <ac:spMk id="50" creationId="{AB5AD9C7-9E04-422A-B52B-5766EDFC0691}"/>
          </ac:spMkLst>
        </pc:spChg>
        <pc:spChg chg="del">
          <ac:chgData name="Harshit Srivastava" userId="3e32d232-eb1e-417b-ab42-26358b821046" providerId="ADAL" clId="{3E0413DD-6569-479F-B914-425834834B58}" dt="2021-05-19T10:39:45.597" v="556" actId="478"/>
          <ac:spMkLst>
            <pc:docMk/>
            <pc:sldMk cId="2458762705" sldId="5264"/>
            <ac:spMk id="51" creationId="{71003DC4-1EE7-40F0-8D2E-E301A69B0062}"/>
          </ac:spMkLst>
        </pc:spChg>
        <pc:spChg chg="add del mod">
          <ac:chgData name="Harshit Srivastava" userId="3e32d232-eb1e-417b-ab42-26358b821046" providerId="ADAL" clId="{3E0413DD-6569-479F-B914-425834834B58}" dt="2021-05-19T15:13:17.192" v="1118" actId="21"/>
          <ac:spMkLst>
            <pc:docMk/>
            <pc:sldMk cId="2458762705" sldId="5264"/>
            <ac:spMk id="51" creationId="{8BACDAF2-E425-4F88-A06E-442A12C80426}"/>
          </ac:spMkLst>
        </pc:spChg>
        <pc:spChg chg="add del mod">
          <ac:chgData name="Harshit Srivastava" userId="3e32d232-eb1e-417b-ab42-26358b821046" providerId="ADAL" clId="{3E0413DD-6569-479F-B914-425834834B58}" dt="2021-05-19T15:13:17.192" v="1118" actId="21"/>
          <ac:spMkLst>
            <pc:docMk/>
            <pc:sldMk cId="2458762705" sldId="5264"/>
            <ac:spMk id="52" creationId="{A1E20659-1EDD-4191-A1C2-498906EAB5FC}"/>
          </ac:spMkLst>
        </pc:spChg>
        <pc:spChg chg="add del mod">
          <ac:chgData name="Harshit Srivastava" userId="3e32d232-eb1e-417b-ab42-26358b821046" providerId="ADAL" clId="{3E0413DD-6569-479F-B914-425834834B58}" dt="2021-05-19T15:13:17.192" v="1118" actId="21"/>
          <ac:spMkLst>
            <pc:docMk/>
            <pc:sldMk cId="2458762705" sldId="5264"/>
            <ac:spMk id="53" creationId="{58BC596C-D793-4C30-B1B7-DBB0F30CEB3A}"/>
          </ac:spMkLst>
        </pc:spChg>
        <pc:spChg chg="add del mod">
          <ac:chgData name="Harshit Srivastava" userId="3e32d232-eb1e-417b-ab42-26358b821046" providerId="ADAL" clId="{3E0413DD-6569-479F-B914-425834834B58}" dt="2021-05-19T15:13:17.192" v="1118" actId="21"/>
          <ac:spMkLst>
            <pc:docMk/>
            <pc:sldMk cId="2458762705" sldId="5264"/>
            <ac:spMk id="54" creationId="{1BA22EB3-3024-4DF5-A673-2576D703041E}"/>
          </ac:spMkLst>
        </pc:spChg>
        <pc:spChg chg="add del mod">
          <ac:chgData name="Harshit Srivastava" userId="3e32d232-eb1e-417b-ab42-26358b821046" providerId="ADAL" clId="{3E0413DD-6569-479F-B914-425834834B58}" dt="2021-05-19T15:13:17.192" v="1118" actId="21"/>
          <ac:spMkLst>
            <pc:docMk/>
            <pc:sldMk cId="2458762705" sldId="5264"/>
            <ac:spMk id="55" creationId="{3A51E750-6CB0-455F-933A-13C111C1CF09}"/>
          </ac:spMkLst>
        </pc:spChg>
        <pc:spChg chg="del">
          <ac:chgData name="Harshit Srivastava" userId="3e32d232-eb1e-417b-ab42-26358b821046" providerId="ADAL" clId="{3E0413DD-6569-479F-B914-425834834B58}" dt="2021-05-19T10:39:45.597" v="556" actId="478"/>
          <ac:spMkLst>
            <pc:docMk/>
            <pc:sldMk cId="2458762705" sldId="5264"/>
            <ac:spMk id="55" creationId="{511E08CC-FE2C-4E02-985F-818B485E0BD8}"/>
          </ac:spMkLst>
        </pc:spChg>
        <pc:spChg chg="mod">
          <ac:chgData name="Harshit Srivastava" userId="3e32d232-eb1e-417b-ab42-26358b821046" providerId="ADAL" clId="{3E0413DD-6569-479F-B914-425834834B58}" dt="2021-05-19T10:40:08.474" v="557"/>
          <ac:spMkLst>
            <pc:docMk/>
            <pc:sldMk cId="2458762705" sldId="5264"/>
            <ac:spMk id="57" creationId="{2B7539E0-CE5B-46FA-95B0-8AD011199432}"/>
          </ac:spMkLst>
        </pc:spChg>
        <pc:spChg chg="mod">
          <ac:chgData name="Harshit Srivastava" userId="3e32d232-eb1e-417b-ab42-26358b821046" providerId="ADAL" clId="{3E0413DD-6569-479F-B914-425834834B58}" dt="2021-05-19T10:40:08.474" v="557"/>
          <ac:spMkLst>
            <pc:docMk/>
            <pc:sldMk cId="2458762705" sldId="5264"/>
            <ac:spMk id="58" creationId="{C4BF2BFB-63C4-496F-9252-D00DB51DFA00}"/>
          </ac:spMkLst>
        </pc:spChg>
        <pc:spChg chg="mod">
          <ac:chgData name="Harshit Srivastava" userId="3e32d232-eb1e-417b-ab42-26358b821046" providerId="ADAL" clId="{3E0413DD-6569-479F-B914-425834834B58}" dt="2021-05-19T10:40:08.474" v="557"/>
          <ac:spMkLst>
            <pc:docMk/>
            <pc:sldMk cId="2458762705" sldId="5264"/>
            <ac:spMk id="60" creationId="{B8D4DBF6-4640-4985-87B7-431AABB33BBD}"/>
          </ac:spMkLst>
        </pc:spChg>
        <pc:spChg chg="mod">
          <ac:chgData name="Harshit Srivastava" userId="3e32d232-eb1e-417b-ab42-26358b821046" providerId="ADAL" clId="{3E0413DD-6569-479F-B914-425834834B58}" dt="2021-05-19T10:40:08.474" v="557"/>
          <ac:spMkLst>
            <pc:docMk/>
            <pc:sldMk cId="2458762705" sldId="5264"/>
            <ac:spMk id="61" creationId="{8C99F19A-9A07-40F2-A08F-41907E3BD0DA}"/>
          </ac:spMkLst>
        </pc:spChg>
        <pc:spChg chg="mod">
          <ac:chgData name="Harshit Srivastava" userId="3e32d232-eb1e-417b-ab42-26358b821046" providerId="ADAL" clId="{3E0413DD-6569-479F-B914-425834834B58}" dt="2021-05-19T10:40:08.474" v="557"/>
          <ac:spMkLst>
            <pc:docMk/>
            <pc:sldMk cId="2458762705" sldId="5264"/>
            <ac:spMk id="63" creationId="{BC56A1DE-DDBA-41E2-A203-BF377322F3F5}"/>
          </ac:spMkLst>
        </pc:spChg>
        <pc:spChg chg="mod">
          <ac:chgData name="Harshit Srivastava" userId="3e32d232-eb1e-417b-ab42-26358b821046" providerId="ADAL" clId="{3E0413DD-6569-479F-B914-425834834B58}" dt="2021-05-19T10:40:08.474" v="557"/>
          <ac:spMkLst>
            <pc:docMk/>
            <pc:sldMk cId="2458762705" sldId="5264"/>
            <ac:spMk id="64" creationId="{247AA297-7CF8-4D38-AC4D-9186C291E1E2}"/>
          </ac:spMkLst>
        </pc:spChg>
        <pc:spChg chg="mod">
          <ac:chgData name="Harshit Srivastava" userId="3e32d232-eb1e-417b-ab42-26358b821046" providerId="ADAL" clId="{3E0413DD-6569-479F-B914-425834834B58}" dt="2021-05-19T10:40:08.474" v="557"/>
          <ac:spMkLst>
            <pc:docMk/>
            <pc:sldMk cId="2458762705" sldId="5264"/>
            <ac:spMk id="66" creationId="{862D151F-E02F-4119-9AE9-720BE5DEBA10}"/>
          </ac:spMkLst>
        </pc:spChg>
        <pc:spChg chg="mod">
          <ac:chgData name="Harshit Srivastava" userId="3e32d232-eb1e-417b-ab42-26358b821046" providerId="ADAL" clId="{3E0413DD-6569-479F-B914-425834834B58}" dt="2021-05-19T10:40:08.474" v="557"/>
          <ac:spMkLst>
            <pc:docMk/>
            <pc:sldMk cId="2458762705" sldId="5264"/>
            <ac:spMk id="67" creationId="{7164123F-2AFE-4E18-AAFD-1786BC03297D}"/>
          </ac:spMkLst>
        </pc:spChg>
        <pc:spChg chg="mod">
          <ac:chgData name="Harshit Srivastava" userId="3e32d232-eb1e-417b-ab42-26358b821046" providerId="ADAL" clId="{3E0413DD-6569-479F-B914-425834834B58}" dt="2021-05-19T15:12:51.051" v="1115" actId="207"/>
          <ac:spMkLst>
            <pc:docMk/>
            <pc:sldMk cId="2458762705" sldId="5264"/>
            <ac:spMk id="69" creationId="{E8F54C8F-B37A-4371-8DC8-116A0F35157F}"/>
          </ac:spMkLst>
        </pc:spChg>
        <pc:spChg chg="mod">
          <ac:chgData name="Harshit Srivastava" userId="3e32d232-eb1e-417b-ab42-26358b821046" providerId="ADAL" clId="{3E0413DD-6569-479F-B914-425834834B58}" dt="2021-05-19T15:12:35.682" v="1114" actId="207"/>
          <ac:spMkLst>
            <pc:docMk/>
            <pc:sldMk cId="2458762705" sldId="5264"/>
            <ac:spMk id="70" creationId="{71BE3526-A710-46FF-BC55-C366746B5FB3}"/>
          </ac:spMkLst>
        </pc:spChg>
        <pc:spChg chg="mod">
          <ac:chgData name="Harshit Srivastava" userId="3e32d232-eb1e-417b-ab42-26358b821046" providerId="ADAL" clId="{3E0413DD-6569-479F-B914-425834834B58}" dt="2021-05-19T10:40:08.474" v="557"/>
          <ac:spMkLst>
            <pc:docMk/>
            <pc:sldMk cId="2458762705" sldId="5264"/>
            <ac:spMk id="72" creationId="{9250703E-9F66-4632-83B5-97AF6F7628EE}"/>
          </ac:spMkLst>
        </pc:spChg>
        <pc:spChg chg="mod">
          <ac:chgData name="Harshit Srivastava" userId="3e32d232-eb1e-417b-ab42-26358b821046" providerId="ADAL" clId="{3E0413DD-6569-479F-B914-425834834B58}" dt="2021-05-19T15:12:23.178" v="1113" actId="208"/>
          <ac:spMkLst>
            <pc:docMk/>
            <pc:sldMk cId="2458762705" sldId="5264"/>
            <ac:spMk id="73" creationId="{D75BBF48-E53E-4831-8CF4-564C6574B3FC}"/>
          </ac:spMkLst>
        </pc:spChg>
        <pc:spChg chg="add mod">
          <ac:chgData name="Harshit Srivastava" userId="3e32d232-eb1e-417b-ab42-26358b821046" providerId="ADAL" clId="{3E0413DD-6569-479F-B914-425834834B58}" dt="2021-05-19T15:13:04.060" v="1116" actId="207"/>
          <ac:spMkLst>
            <pc:docMk/>
            <pc:sldMk cId="2458762705" sldId="5264"/>
            <ac:spMk id="74" creationId="{ED194E11-43DD-4CA8-80C0-28072617031B}"/>
          </ac:spMkLst>
        </pc:spChg>
        <pc:spChg chg="mod">
          <ac:chgData name="Harshit Srivastava" userId="3e32d232-eb1e-417b-ab42-26358b821046" providerId="ADAL" clId="{3E0413DD-6569-479F-B914-425834834B58}" dt="2021-05-19T15:13:12.258" v="1117" actId="208"/>
          <ac:spMkLst>
            <pc:docMk/>
            <pc:sldMk cId="2458762705" sldId="5264"/>
            <ac:spMk id="76" creationId="{D1627E94-5B73-468A-A9F4-80EBED851D55}"/>
          </ac:spMkLst>
        </pc:spChg>
        <pc:spChg chg="mod">
          <ac:chgData name="Harshit Srivastava" userId="3e32d232-eb1e-417b-ab42-26358b821046" providerId="ADAL" clId="{3E0413DD-6569-479F-B914-425834834B58}" dt="2021-05-19T10:40:08.474" v="557"/>
          <ac:spMkLst>
            <pc:docMk/>
            <pc:sldMk cId="2458762705" sldId="5264"/>
            <ac:spMk id="77" creationId="{362F9962-A195-4AB9-A0A5-9632ECED4BBE}"/>
          </ac:spMkLst>
        </pc:spChg>
        <pc:spChg chg="add del mod">
          <ac:chgData name="Harshit Srivastava" userId="3e32d232-eb1e-417b-ab42-26358b821046" providerId="ADAL" clId="{3E0413DD-6569-479F-B914-425834834B58}" dt="2021-05-19T15:13:17.192" v="1118" actId="21"/>
          <ac:spMkLst>
            <pc:docMk/>
            <pc:sldMk cId="2458762705" sldId="5264"/>
            <ac:spMk id="78" creationId="{02855639-3A3B-4237-9CE9-AFBCFF6298E4}"/>
          </ac:spMkLst>
        </pc:spChg>
        <pc:spChg chg="add del mod">
          <ac:chgData name="Harshit Srivastava" userId="3e32d232-eb1e-417b-ab42-26358b821046" providerId="ADAL" clId="{3E0413DD-6569-479F-B914-425834834B58}" dt="2021-05-19T15:13:17.192" v="1118" actId="21"/>
          <ac:spMkLst>
            <pc:docMk/>
            <pc:sldMk cId="2458762705" sldId="5264"/>
            <ac:spMk id="79" creationId="{99BC92CE-D3F1-4849-81A0-89FA0DBC9793}"/>
          </ac:spMkLst>
        </pc:spChg>
        <pc:grpChg chg="add mod">
          <ac:chgData name="Harshit Srivastava" userId="3e32d232-eb1e-417b-ab42-26358b821046" providerId="ADAL" clId="{3E0413DD-6569-479F-B914-425834834B58}" dt="2021-05-19T10:40:12.726" v="577" actId="1035"/>
          <ac:grpSpMkLst>
            <pc:docMk/>
            <pc:sldMk cId="2458762705" sldId="5264"/>
            <ac:grpSpMk id="56" creationId="{39DC3D2D-5BA5-4E47-8B6A-1E22E7BC677E}"/>
          </ac:grpSpMkLst>
        </pc:grpChg>
        <pc:grpChg chg="add mod">
          <ac:chgData name="Harshit Srivastava" userId="3e32d232-eb1e-417b-ab42-26358b821046" providerId="ADAL" clId="{3E0413DD-6569-479F-B914-425834834B58}" dt="2021-05-19T10:40:12.726" v="577" actId="1035"/>
          <ac:grpSpMkLst>
            <pc:docMk/>
            <pc:sldMk cId="2458762705" sldId="5264"/>
            <ac:grpSpMk id="59" creationId="{DD63BA0B-24F7-4247-A063-42CA64FE7D4E}"/>
          </ac:grpSpMkLst>
        </pc:grpChg>
        <pc:grpChg chg="add mod">
          <ac:chgData name="Harshit Srivastava" userId="3e32d232-eb1e-417b-ab42-26358b821046" providerId="ADAL" clId="{3E0413DD-6569-479F-B914-425834834B58}" dt="2021-05-19T10:40:12.726" v="577" actId="1035"/>
          <ac:grpSpMkLst>
            <pc:docMk/>
            <pc:sldMk cId="2458762705" sldId="5264"/>
            <ac:grpSpMk id="62" creationId="{3BAED6BA-6C4C-4759-917B-64FECD5C7209}"/>
          </ac:grpSpMkLst>
        </pc:grpChg>
        <pc:grpChg chg="add mod">
          <ac:chgData name="Harshit Srivastava" userId="3e32d232-eb1e-417b-ab42-26358b821046" providerId="ADAL" clId="{3E0413DD-6569-479F-B914-425834834B58}" dt="2021-05-19T10:40:12.726" v="577" actId="1035"/>
          <ac:grpSpMkLst>
            <pc:docMk/>
            <pc:sldMk cId="2458762705" sldId="5264"/>
            <ac:grpSpMk id="65" creationId="{633FDB19-89CD-4896-939D-533568884B13}"/>
          </ac:grpSpMkLst>
        </pc:grpChg>
        <pc:grpChg chg="add mod">
          <ac:chgData name="Harshit Srivastava" userId="3e32d232-eb1e-417b-ab42-26358b821046" providerId="ADAL" clId="{3E0413DD-6569-479F-B914-425834834B58}" dt="2021-05-19T10:40:12.726" v="577" actId="1035"/>
          <ac:grpSpMkLst>
            <pc:docMk/>
            <pc:sldMk cId="2458762705" sldId="5264"/>
            <ac:grpSpMk id="68" creationId="{DA330E22-8817-4894-BDD3-C671A772C7F6}"/>
          </ac:grpSpMkLst>
        </pc:grpChg>
        <pc:grpChg chg="add mod">
          <ac:chgData name="Harshit Srivastava" userId="3e32d232-eb1e-417b-ab42-26358b821046" providerId="ADAL" clId="{3E0413DD-6569-479F-B914-425834834B58}" dt="2021-05-19T10:40:12.726" v="577" actId="1035"/>
          <ac:grpSpMkLst>
            <pc:docMk/>
            <pc:sldMk cId="2458762705" sldId="5264"/>
            <ac:grpSpMk id="71" creationId="{34E8A834-60BB-4F23-9CBE-D10C5FD91035}"/>
          </ac:grpSpMkLst>
        </pc:grpChg>
        <pc:grpChg chg="add mod">
          <ac:chgData name="Harshit Srivastava" userId="3e32d232-eb1e-417b-ab42-26358b821046" providerId="ADAL" clId="{3E0413DD-6569-479F-B914-425834834B58}" dt="2021-05-19T10:40:12.726" v="577" actId="1035"/>
          <ac:grpSpMkLst>
            <pc:docMk/>
            <pc:sldMk cId="2458762705" sldId="5264"/>
            <ac:grpSpMk id="75" creationId="{359B24DB-0426-4440-B8E5-2FFC4F802350}"/>
          </ac:grpSpMkLst>
        </pc:grpChg>
        <pc:picChg chg="del">
          <ac:chgData name="Harshit Srivastava" userId="3e32d232-eb1e-417b-ab42-26358b821046" providerId="ADAL" clId="{3E0413DD-6569-479F-B914-425834834B58}" dt="2021-05-19T10:39:45.597" v="556" actId="478"/>
          <ac:picMkLst>
            <pc:docMk/>
            <pc:sldMk cId="2458762705" sldId="5264"/>
            <ac:picMk id="32" creationId="{71F5EF89-2387-4228-A9F6-E9EC5DA69D71}"/>
          </ac:picMkLst>
        </pc:picChg>
        <pc:picChg chg="del">
          <ac:chgData name="Harshit Srivastava" userId="3e32d232-eb1e-417b-ab42-26358b821046" providerId="ADAL" clId="{3E0413DD-6569-479F-B914-425834834B58}" dt="2021-05-19T10:39:45.597" v="556" actId="478"/>
          <ac:picMkLst>
            <pc:docMk/>
            <pc:sldMk cId="2458762705" sldId="5264"/>
            <ac:picMk id="33" creationId="{F0679259-95DE-41CC-BEA6-48DAC0A09C88}"/>
          </ac:picMkLst>
        </pc:picChg>
        <pc:picChg chg="del">
          <ac:chgData name="Harshit Srivastava" userId="3e32d232-eb1e-417b-ab42-26358b821046" providerId="ADAL" clId="{3E0413DD-6569-479F-B914-425834834B58}" dt="2021-05-19T10:39:45.597" v="556" actId="478"/>
          <ac:picMkLst>
            <pc:docMk/>
            <pc:sldMk cId="2458762705" sldId="5264"/>
            <ac:picMk id="34" creationId="{53CA26A1-3E73-477F-BA1C-02936914B625}"/>
          </ac:picMkLst>
        </pc:picChg>
        <pc:picChg chg="del">
          <ac:chgData name="Harshit Srivastava" userId="3e32d232-eb1e-417b-ab42-26358b821046" providerId="ADAL" clId="{3E0413DD-6569-479F-B914-425834834B58}" dt="2021-05-19T10:39:45.597" v="556" actId="478"/>
          <ac:picMkLst>
            <pc:docMk/>
            <pc:sldMk cId="2458762705" sldId="5264"/>
            <ac:picMk id="35" creationId="{B0F4B19B-053E-408E-9166-D78CED9151F9}"/>
          </ac:picMkLst>
        </pc:picChg>
        <pc:picChg chg="del">
          <ac:chgData name="Harshit Srivastava" userId="3e32d232-eb1e-417b-ab42-26358b821046" providerId="ADAL" clId="{3E0413DD-6569-479F-B914-425834834B58}" dt="2021-05-19T10:39:45.597" v="556" actId="478"/>
          <ac:picMkLst>
            <pc:docMk/>
            <pc:sldMk cId="2458762705" sldId="5264"/>
            <ac:picMk id="36" creationId="{4C772E46-583D-4CC3-AC33-6F7F2A6B085C}"/>
          </ac:picMkLst>
        </pc:picChg>
        <pc:cxnChg chg="del mod">
          <ac:chgData name="Harshit Srivastava" userId="3e32d232-eb1e-417b-ab42-26358b821046" providerId="ADAL" clId="{3E0413DD-6569-479F-B914-425834834B58}" dt="2021-05-19T10:39:45.597" v="556" actId="478"/>
          <ac:cxnSpMkLst>
            <pc:docMk/>
            <pc:sldMk cId="2458762705" sldId="5264"/>
            <ac:cxnSpMk id="49" creationId="{26BD0A56-D358-410E-8848-CD0BC008677F}"/>
          </ac:cxnSpMkLst>
        </pc:cxnChg>
        <pc:cxnChg chg="del mod">
          <ac:chgData name="Harshit Srivastava" userId="3e32d232-eb1e-417b-ab42-26358b821046" providerId="ADAL" clId="{3E0413DD-6569-479F-B914-425834834B58}" dt="2021-05-19T10:39:45.597" v="556" actId="478"/>
          <ac:cxnSpMkLst>
            <pc:docMk/>
            <pc:sldMk cId="2458762705" sldId="5264"/>
            <ac:cxnSpMk id="52" creationId="{B52E82FF-6BDD-4F62-AA91-78584F3C95D4}"/>
          </ac:cxnSpMkLst>
        </pc:cxnChg>
        <pc:cxnChg chg="del mod">
          <ac:chgData name="Harshit Srivastava" userId="3e32d232-eb1e-417b-ab42-26358b821046" providerId="ADAL" clId="{3E0413DD-6569-479F-B914-425834834B58}" dt="2021-05-19T10:39:45.597" v="556" actId="478"/>
          <ac:cxnSpMkLst>
            <pc:docMk/>
            <pc:sldMk cId="2458762705" sldId="5264"/>
            <ac:cxnSpMk id="53" creationId="{2FD9B5B9-B027-4761-B63E-97851D6CAF6B}"/>
          </ac:cxnSpMkLst>
        </pc:cxnChg>
        <pc:cxnChg chg="del mod">
          <ac:chgData name="Harshit Srivastava" userId="3e32d232-eb1e-417b-ab42-26358b821046" providerId="ADAL" clId="{3E0413DD-6569-479F-B914-425834834B58}" dt="2021-05-19T10:39:45.597" v="556" actId="478"/>
          <ac:cxnSpMkLst>
            <pc:docMk/>
            <pc:sldMk cId="2458762705" sldId="5264"/>
            <ac:cxnSpMk id="54" creationId="{FBDA93B8-4F78-4F5E-8732-555D37D9D27F}"/>
          </ac:cxnSpMkLst>
        </pc:cxnChg>
      </pc:sldChg>
      <pc:sldChg chg="modSp del modAnim modNotesTx">
        <pc:chgData name="Harshit Srivastava" userId="3e32d232-eb1e-417b-ab42-26358b821046" providerId="ADAL" clId="{3E0413DD-6569-479F-B914-425834834B58}" dt="2021-05-20T05:19:37.535" v="1203" actId="47"/>
        <pc:sldMkLst>
          <pc:docMk/>
          <pc:sldMk cId="537539396" sldId="5265"/>
        </pc:sldMkLst>
        <pc:spChg chg="mod">
          <ac:chgData name="Harshit Srivastava" userId="3e32d232-eb1e-417b-ab42-26358b821046" providerId="ADAL" clId="{3E0413DD-6569-479F-B914-425834834B58}" dt="2021-05-19T10:40:40.662" v="580"/>
          <ac:spMkLst>
            <pc:docMk/>
            <pc:sldMk cId="537539396" sldId="5265"/>
            <ac:spMk id="8" creationId="{01416D81-7FF6-4B72-93E6-139E49160A2E}"/>
          </ac:spMkLst>
        </pc:spChg>
        <pc:spChg chg="mod">
          <ac:chgData name="Harshit Srivastava" userId="3e32d232-eb1e-417b-ab42-26358b821046" providerId="ADAL" clId="{3E0413DD-6569-479F-B914-425834834B58}" dt="2021-05-19T10:40:49.839" v="581"/>
          <ac:spMkLst>
            <pc:docMk/>
            <pc:sldMk cId="537539396" sldId="5265"/>
            <ac:spMk id="9" creationId="{4577B193-B5BB-4191-B0F1-A8068115EE51}"/>
          </ac:spMkLst>
        </pc:spChg>
      </pc:sldChg>
      <pc:sldChg chg="addSp delSp modSp mod modNotesTx">
        <pc:chgData name="Harshit Srivastava" userId="3e32d232-eb1e-417b-ab42-26358b821046" providerId="ADAL" clId="{3E0413DD-6569-479F-B914-425834834B58}" dt="2021-05-19T15:36:22.106" v="1128" actId="21"/>
        <pc:sldMkLst>
          <pc:docMk/>
          <pc:sldMk cId="718493530" sldId="5266"/>
        </pc:sldMkLst>
        <pc:spChg chg="mod">
          <ac:chgData name="Harshit Srivastava" userId="3e32d232-eb1e-417b-ab42-26358b821046" providerId="ADAL" clId="{3E0413DD-6569-479F-B914-425834834B58}" dt="2021-05-19T10:41:15.672" v="584"/>
          <ac:spMkLst>
            <pc:docMk/>
            <pc:sldMk cId="718493530" sldId="5266"/>
            <ac:spMk id="30" creationId="{29A973F6-ADA9-41BF-A88A-1AD1E3DBE512}"/>
          </ac:spMkLst>
        </pc:spChg>
        <pc:spChg chg="mod">
          <ac:chgData name="Harshit Srivastava" userId="3e32d232-eb1e-417b-ab42-26358b821046" providerId="ADAL" clId="{3E0413DD-6569-479F-B914-425834834B58}" dt="2021-05-19T10:41:24.057" v="585"/>
          <ac:spMkLst>
            <pc:docMk/>
            <pc:sldMk cId="718493530" sldId="5266"/>
            <ac:spMk id="38" creationId="{9AC202AD-559C-41DE-9AE0-EA5E003805CB}"/>
          </ac:spMkLst>
        </pc:spChg>
        <pc:spChg chg="mod">
          <ac:chgData name="Harshit Srivastava" userId="3e32d232-eb1e-417b-ab42-26358b821046" providerId="ADAL" clId="{3E0413DD-6569-479F-B914-425834834B58}" dt="2021-05-19T10:41:36.882" v="587"/>
          <ac:spMkLst>
            <pc:docMk/>
            <pc:sldMk cId="718493530" sldId="5266"/>
            <ac:spMk id="46" creationId="{CD339133-7F1C-4A8D-8B27-9901344727FA}"/>
          </ac:spMkLst>
        </pc:spChg>
        <pc:spChg chg="mod">
          <ac:chgData name="Harshit Srivastava" userId="3e32d232-eb1e-417b-ab42-26358b821046" providerId="ADAL" clId="{3E0413DD-6569-479F-B914-425834834B58}" dt="2021-05-19T10:41:36.882" v="587"/>
          <ac:spMkLst>
            <pc:docMk/>
            <pc:sldMk cId="718493530" sldId="5266"/>
            <ac:spMk id="47" creationId="{E8BAA0FE-0B23-4073-8218-DF1522C6C0CD}"/>
          </ac:spMkLst>
        </pc:spChg>
        <pc:spChg chg="mod">
          <ac:chgData name="Harshit Srivastava" userId="3e32d232-eb1e-417b-ab42-26358b821046" providerId="ADAL" clId="{3E0413DD-6569-479F-B914-425834834B58}" dt="2021-05-19T10:41:36.882" v="587"/>
          <ac:spMkLst>
            <pc:docMk/>
            <pc:sldMk cId="718493530" sldId="5266"/>
            <ac:spMk id="48" creationId="{E1F5FECC-797E-4A2A-91F4-AEA9A576BE68}"/>
          </ac:spMkLst>
        </pc:spChg>
        <pc:spChg chg="mod">
          <ac:chgData name="Harshit Srivastava" userId="3e32d232-eb1e-417b-ab42-26358b821046" providerId="ADAL" clId="{3E0413DD-6569-479F-B914-425834834B58}" dt="2021-05-19T15:31:03.195" v="1126" actId="208"/>
          <ac:spMkLst>
            <pc:docMk/>
            <pc:sldMk cId="718493530" sldId="5266"/>
            <ac:spMk id="49" creationId="{FCC98263-8280-44AD-8AAE-93ECD00F3C44}"/>
          </ac:spMkLst>
        </pc:spChg>
        <pc:spChg chg="mod">
          <ac:chgData name="Harshit Srivastava" userId="3e32d232-eb1e-417b-ab42-26358b821046" providerId="ADAL" clId="{3E0413DD-6569-479F-B914-425834834B58}" dt="2021-05-19T10:41:36.882" v="587"/>
          <ac:spMkLst>
            <pc:docMk/>
            <pc:sldMk cId="718493530" sldId="5266"/>
            <ac:spMk id="50" creationId="{B5938BE4-6C90-4AF5-BF9F-D66AB5540DCD}"/>
          </ac:spMkLst>
        </pc:spChg>
        <pc:spChg chg="mod">
          <ac:chgData name="Harshit Srivastava" userId="3e32d232-eb1e-417b-ab42-26358b821046" providerId="ADAL" clId="{3E0413DD-6569-479F-B914-425834834B58}" dt="2021-05-19T15:31:10.462" v="1127" actId="208"/>
          <ac:spMkLst>
            <pc:docMk/>
            <pc:sldMk cId="718493530" sldId="5266"/>
            <ac:spMk id="51" creationId="{8AA51155-3A1A-49CF-8D5F-1CA11923742A}"/>
          </ac:spMkLst>
        </pc:spChg>
        <pc:spChg chg="mod">
          <ac:chgData name="Harshit Srivastava" userId="3e32d232-eb1e-417b-ab42-26358b821046" providerId="ADAL" clId="{3E0413DD-6569-479F-B914-425834834B58}" dt="2021-05-19T10:41:36.882" v="587"/>
          <ac:spMkLst>
            <pc:docMk/>
            <pc:sldMk cId="718493530" sldId="5266"/>
            <ac:spMk id="52" creationId="{1CC30DD2-7119-4BED-9905-8A636470C9E7}"/>
          </ac:spMkLst>
        </pc:spChg>
        <pc:spChg chg="add del mod">
          <ac:chgData name="Harshit Srivastava" userId="3e32d232-eb1e-417b-ab42-26358b821046" providerId="ADAL" clId="{3E0413DD-6569-479F-B914-425834834B58}" dt="2021-05-19T15:36:22.106" v="1128" actId="21"/>
          <ac:spMkLst>
            <pc:docMk/>
            <pc:sldMk cId="718493530" sldId="5266"/>
            <ac:spMk id="56" creationId="{476C2FDA-F4D7-421E-A06C-92F1A29F9325}"/>
          </ac:spMkLst>
        </pc:spChg>
        <pc:spChg chg="add del mod">
          <ac:chgData name="Harshit Srivastava" userId="3e32d232-eb1e-417b-ab42-26358b821046" providerId="ADAL" clId="{3E0413DD-6569-479F-B914-425834834B58}" dt="2021-05-19T15:36:22.106" v="1128" actId="21"/>
          <ac:spMkLst>
            <pc:docMk/>
            <pc:sldMk cId="718493530" sldId="5266"/>
            <ac:spMk id="57" creationId="{79468A22-190F-4310-95A3-8442028E54FD}"/>
          </ac:spMkLst>
        </pc:spChg>
        <pc:spChg chg="add del mod">
          <ac:chgData name="Harshit Srivastava" userId="3e32d232-eb1e-417b-ab42-26358b821046" providerId="ADAL" clId="{3E0413DD-6569-479F-B914-425834834B58}" dt="2021-05-19T15:36:22.106" v="1128" actId="21"/>
          <ac:spMkLst>
            <pc:docMk/>
            <pc:sldMk cId="718493530" sldId="5266"/>
            <ac:spMk id="58" creationId="{114EC1C5-0710-4FF6-85E0-16DB264553C5}"/>
          </ac:spMkLst>
        </pc:spChg>
        <pc:spChg chg="add del mod">
          <ac:chgData name="Harshit Srivastava" userId="3e32d232-eb1e-417b-ab42-26358b821046" providerId="ADAL" clId="{3E0413DD-6569-479F-B914-425834834B58}" dt="2021-05-19T15:36:22.106" v="1128" actId="21"/>
          <ac:spMkLst>
            <pc:docMk/>
            <pc:sldMk cId="718493530" sldId="5266"/>
            <ac:spMk id="59" creationId="{2BED2EDD-21B6-4678-B6C2-9BE998900DAE}"/>
          </ac:spMkLst>
        </pc:spChg>
        <pc:spChg chg="add del mod">
          <ac:chgData name="Harshit Srivastava" userId="3e32d232-eb1e-417b-ab42-26358b821046" providerId="ADAL" clId="{3E0413DD-6569-479F-B914-425834834B58}" dt="2021-05-19T15:36:22.106" v="1128" actId="21"/>
          <ac:spMkLst>
            <pc:docMk/>
            <pc:sldMk cId="718493530" sldId="5266"/>
            <ac:spMk id="60" creationId="{415B7288-453F-4CB7-B159-54EC57AE3725}"/>
          </ac:spMkLst>
        </pc:spChg>
        <pc:spChg chg="add del mod">
          <ac:chgData name="Harshit Srivastava" userId="3e32d232-eb1e-417b-ab42-26358b821046" providerId="ADAL" clId="{3E0413DD-6569-479F-B914-425834834B58}" dt="2021-05-19T15:36:22.106" v="1128" actId="21"/>
          <ac:spMkLst>
            <pc:docMk/>
            <pc:sldMk cId="718493530" sldId="5266"/>
            <ac:spMk id="61" creationId="{15DEC2E9-AA04-430B-83CF-BD421B171199}"/>
          </ac:spMkLst>
        </pc:spChg>
        <pc:spChg chg="add del mod">
          <ac:chgData name="Harshit Srivastava" userId="3e32d232-eb1e-417b-ab42-26358b821046" providerId="ADAL" clId="{3E0413DD-6569-479F-B914-425834834B58}" dt="2021-05-19T15:36:22.106" v="1128" actId="21"/>
          <ac:spMkLst>
            <pc:docMk/>
            <pc:sldMk cId="718493530" sldId="5266"/>
            <ac:spMk id="62" creationId="{E16A56AC-EF5C-4D46-B22F-5EAD9E679DA0}"/>
          </ac:spMkLst>
        </pc:spChg>
        <pc:spChg chg="add del mod">
          <ac:chgData name="Harshit Srivastava" userId="3e32d232-eb1e-417b-ab42-26358b821046" providerId="ADAL" clId="{3E0413DD-6569-479F-B914-425834834B58}" dt="2021-05-19T15:36:22.106" v="1128" actId="21"/>
          <ac:spMkLst>
            <pc:docMk/>
            <pc:sldMk cId="718493530" sldId="5266"/>
            <ac:spMk id="63" creationId="{472F3BAA-A078-4580-A5EE-FE39BEC3AE8B}"/>
          </ac:spMkLst>
        </pc:spChg>
        <pc:spChg chg="add del mod">
          <ac:chgData name="Harshit Srivastava" userId="3e32d232-eb1e-417b-ab42-26358b821046" providerId="ADAL" clId="{3E0413DD-6569-479F-B914-425834834B58}" dt="2021-05-19T15:36:22.106" v="1128" actId="21"/>
          <ac:spMkLst>
            <pc:docMk/>
            <pc:sldMk cId="718493530" sldId="5266"/>
            <ac:spMk id="64" creationId="{DD17909F-7020-499F-8C62-84C4DA452D82}"/>
          </ac:spMkLst>
        </pc:spChg>
        <pc:spChg chg="add del mod">
          <ac:chgData name="Harshit Srivastava" userId="3e32d232-eb1e-417b-ab42-26358b821046" providerId="ADAL" clId="{3E0413DD-6569-479F-B914-425834834B58}" dt="2021-05-19T15:36:22.106" v="1128" actId="21"/>
          <ac:spMkLst>
            <pc:docMk/>
            <pc:sldMk cId="718493530" sldId="5266"/>
            <ac:spMk id="65" creationId="{8774A477-0092-45B5-BE99-D53FDE63CF7D}"/>
          </ac:spMkLst>
        </pc:spChg>
        <pc:spChg chg="add del mod">
          <ac:chgData name="Harshit Srivastava" userId="3e32d232-eb1e-417b-ab42-26358b821046" providerId="ADAL" clId="{3E0413DD-6569-479F-B914-425834834B58}" dt="2021-05-19T15:36:22.106" v="1128" actId="21"/>
          <ac:spMkLst>
            <pc:docMk/>
            <pc:sldMk cId="718493530" sldId="5266"/>
            <ac:spMk id="66" creationId="{7314AC09-0D58-4780-8E3C-A166EC5A74EE}"/>
          </ac:spMkLst>
        </pc:spChg>
        <pc:spChg chg="add del mod">
          <ac:chgData name="Harshit Srivastava" userId="3e32d232-eb1e-417b-ab42-26358b821046" providerId="ADAL" clId="{3E0413DD-6569-479F-B914-425834834B58}" dt="2021-05-19T15:36:22.106" v="1128" actId="21"/>
          <ac:spMkLst>
            <pc:docMk/>
            <pc:sldMk cId="718493530" sldId="5266"/>
            <ac:spMk id="67" creationId="{C9034542-C37B-44CD-B51D-91F0319022A2}"/>
          </ac:spMkLst>
        </pc:spChg>
        <pc:spChg chg="add del mod">
          <ac:chgData name="Harshit Srivastava" userId="3e32d232-eb1e-417b-ab42-26358b821046" providerId="ADAL" clId="{3E0413DD-6569-479F-B914-425834834B58}" dt="2021-05-19T15:36:22.106" v="1128" actId="21"/>
          <ac:spMkLst>
            <pc:docMk/>
            <pc:sldMk cId="718493530" sldId="5266"/>
            <ac:spMk id="68" creationId="{C5CAA49D-95C3-43CF-8C92-27337AC12565}"/>
          </ac:spMkLst>
        </pc:spChg>
        <pc:spChg chg="add del mod">
          <ac:chgData name="Harshit Srivastava" userId="3e32d232-eb1e-417b-ab42-26358b821046" providerId="ADAL" clId="{3E0413DD-6569-479F-B914-425834834B58}" dt="2021-05-19T15:36:22.106" v="1128" actId="21"/>
          <ac:spMkLst>
            <pc:docMk/>
            <pc:sldMk cId="718493530" sldId="5266"/>
            <ac:spMk id="69" creationId="{0A150412-59ED-4433-B2A7-6A6859055941}"/>
          </ac:spMkLst>
        </pc:spChg>
        <pc:spChg chg="del">
          <ac:chgData name="Harshit Srivastava" userId="3e32d232-eb1e-417b-ab42-26358b821046" providerId="ADAL" clId="{3E0413DD-6569-479F-B914-425834834B58}" dt="2021-05-19T10:41:28.600" v="586" actId="478"/>
          <ac:spMkLst>
            <pc:docMk/>
            <pc:sldMk cId="718493530" sldId="5266"/>
            <ac:spMk id="74" creationId="{ED194E11-43DD-4CA8-80C0-28072617031B}"/>
          </ac:spMkLst>
        </pc:spChg>
        <pc:spChg chg="mod">
          <ac:chgData name="Harshit Srivastava" userId="3e32d232-eb1e-417b-ab42-26358b821046" providerId="ADAL" clId="{3E0413DD-6569-479F-B914-425834834B58}" dt="2021-05-19T15:30:45.177" v="1124" actId="207"/>
          <ac:spMkLst>
            <pc:docMk/>
            <pc:sldMk cId="718493530" sldId="5266"/>
            <ac:spMk id="78" creationId="{55A47450-A6E5-4FC6-B199-43FA62F58434}"/>
          </ac:spMkLst>
        </pc:spChg>
        <pc:spChg chg="mod">
          <ac:chgData name="Harshit Srivastava" userId="3e32d232-eb1e-417b-ab42-26358b821046" providerId="ADAL" clId="{3E0413DD-6569-479F-B914-425834834B58}" dt="2021-05-19T15:30:53.204" v="1125" actId="207"/>
          <ac:spMkLst>
            <pc:docMk/>
            <pc:sldMk cId="718493530" sldId="5266"/>
            <ac:spMk id="79" creationId="{F111C827-6418-46F0-9680-77FC6E7B9DD2}"/>
          </ac:spMkLst>
        </pc:spChg>
        <pc:spChg chg="mod">
          <ac:chgData name="Harshit Srivastava" userId="3e32d232-eb1e-417b-ab42-26358b821046" providerId="ADAL" clId="{3E0413DD-6569-479F-B914-425834834B58}" dt="2021-05-19T15:30:27.589" v="1122" actId="207"/>
          <ac:spMkLst>
            <pc:docMk/>
            <pc:sldMk cId="718493530" sldId="5266"/>
            <ac:spMk id="80" creationId="{429BA5D7-5BB2-41D1-8331-0DCF84386F13}"/>
          </ac:spMkLst>
        </pc:spChg>
        <pc:spChg chg="mod">
          <ac:chgData name="Harshit Srivastava" userId="3e32d232-eb1e-417b-ab42-26358b821046" providerId="ADAL" clId="{3E0413DD-6569-479F-B914-425834834B58}" dt="2021-05-19T15:30:34.783" v="1123" actId="207"/>
          <ac:spMkLst>
            <pc:docMk/>
            <pc:sldMk cId="718493530" sldId="5266"/>
            <ac:spMk id="81" creationId="{CDB1FAAC-4C3D-44C0-86D7-65C8B7FB1C1B}"/>
          </ac:spMkLst>
        </pc:spChg>
        <pc:spChg chg="mod">
          <ac:chgData name="Harshit Srivastava" userId="3e32d232-eb1e-417b-ab42-26358b821046" providerId="ADAL" clId="{3E0413DD-6569-479F-B914-425834834B58}" dt="2021-05-19T10:41:36.882" v="587"/>
          <ac:spMkLst>
            <pc:docMk/>
            <pc:sldMk cId="718493530" sldId="5266"/>
            <ac:spMk id="82" creationId="{1DA62E9C-FD99-494A-AA44-D439C6A68350}"/>
          </ac:spMkLst>
        </pc:spChg>
        <pc:spChg chg="mod">
          <ac:chgData name="Harshit Srivastava" userId="3e32d232-eb1e-417b-ab42-26358b821046" providerId="ADAL" clId="{3E0413DD-6569-479F-B914-425834834B58}" dt="2021-05-19T10:41:36.882" v="587"/>
          <ac:spMkLst>
            <pc:docMk/>
            <pc:sldMk cId="718493530" sldId="5266"/>
            <ac:spMk id="83" creationId="{2F126AB9-A3D9-4CEA-93EC-0FDACE34DB28}"/>
          </ac:spMkLst>
        </pc:spChg>
        <pc:grpChg chg="add mod">
          <ac:chgData name="Harshit Srivastava" userId="3e32d232-eb1e-417b-ab42-26358b821046" providerId="ADAL" clId="{3E0413DD-6569-479F-B914-425834834B58}" dt="2021-05-19T10:41:45.408" v="632" actId="1035"/>
          <ac:grpSpMkLst>
            <pc:docMk/>
            <pc:sldMk cId="718493530" sldId="5266"/>
            <ac:grpSpMk id="44" creationId="{46055183-7D52-491B-9214-1B26853C78A7}"/>
          </ac:grpSpMkLst>
        </pc:grpChg>
        <pc:grpChg chg="mod">
          <ac:chgData name="Harshit Srivastava" userId="3e32d232-eb1e-417b-ab42-26358b821046" providerId="ADAL" clId="{3E0413DD-6569-479F-B914-425834834B58}" dt="2021-05-19T10:41:36.882" v="587"/>
          <ac:grpSpMkLst>
            <pc:docMk/>
            <pc:sldMk cId="718493530" sldId="5266"/>
            <ac:grpSpMk id="45" creationId="{690FF87B-C2C6-4D43-B0CC-D4D732EF5B67}"/>
          </ac:grpSpMkLst>
        </pc:grpChg>
        <pc:grpChg chg="mod">
          <ac:chgData name="Harshit Srivastava" userId="3e32d232-eb1e-417b-ab42-26358b821046" providerId="ADAL" clId="{3E0413DD-6569-479F-B914-425834834B58}" dt="2021-05-19T10:41:36.882" v="587"/>
          <ac:grpSpMkLst>
            <pc:docMk/>
            <pc:sldMk cId="718493530" sldId="5266"/>
            <ac:grpSpMk id="53" creationId="{B26E1CFD-FBA3-4DCD-B028-B97BEE6EB68B}"/>
          </ac:grpSpMkLst>
        </pc:grpChg>
        <pc:grpChg chg="mod">
          <ac:chgData name="Harshit Srivastava" userId="3e32d232-eb1e-417b-ab42-26358b821046" providerId="ADAL" clId="{3E0413DD-6569-479F-B914-425834834B58}" dt="2021-05-19T10:41:36.882" v="587"/>
          <ac:grpSpMkLst>
            <pc:docMk/>
            <pc:sldMk cId="718493530" sldId="5266"/>
            <ac:grpSpMk id="54" creationId="{4F694E71-E7C6-456E-9F0A-923BF462D137}"/>
          </ac:grpSpMkLst>
        </pc:grpChg>
        <pc:grpChg chg="mod">
          <ac:chgData name="Harshit Srivastava" userId="3e32d232-eb1e-417b-ab42-26358b821046" providerId="ADAL" clId="{3E0413DD-6569-479F-B914-425834834B58}" dt="2021-05-19T10:41:36.882" v="587"/>
          <ac:grpSpMkLst>
            <pc:docMk/>
            <pc:sldMk cId="718493530" sldId="5266"/>
            <ac:grpSpMk id="55" creationId="{B3EFEE07-2F1F-4799-A44E-94E2B4E41809}"/>
          </ac:grpSpMkLst>
        </pc:grpChg>
        <pc:grpChg chg="del">
          <ac:chgData name="Harshit Srivastava" userId="3e32d232-eb1e-417b-ab42-26358b821046" providerId="ADAL" clId="{3E0413DD-6569-479F-B914-425834834B58}" dt="2021-05-19T10:41:28.600" v="586" actId="478"/>
          <ac:grpSpMkLst>
            <pc:docMk/>
            <pc:sldMk cId="718493530" sldId="5266"/>
            <ac:grpSpMk id="56" creationId="{39DC3D2D-5BA5-4E47-8B6A-1E22E7BC677E}"/>
          </ac:grpSpMkLst>
        </pc:grpChg>
        <pc:grpChg chg="del">
          <ac:chgData name="Harshit Srivastava" userId="3e32d232-eb1e-417b-ab42-26358b821046" providerId="ADAL" clId="{3E0413DD-6569-479F-B914-425834834B58}" dt="2021-05-19T10:41:28.600" v="586" actId="478"/>
          <ac:grpSpMkLst>
            <pc:docMk/>
            <pc:sldMk cId="718493530" sldId="5266"/>
            <ac:grpSpMk id="59" creationId="{DD63BA0B-24F7-4247-A063-42CA64FE7D4E}"/>
          </ac:grpSpMkLst>
        </pc:grpChg>
        <pc:grpChg chg="del">
          <ac:chgData name="Harshit Srivastava" userId="3e32d232-eb1e-417b-ab42-26358b821046" providerId="ADAL" clId="{3E0413DD-6569-479F-B914-425834834B58}" dt="2021-05-19T10:41:28.600" v="586" actId="478"/>
          <ac:grpSpMkLst>
            <pc:docMk/>
            <pc:sldMk cId="718493530" sldId="5266"/>
            <ac:grpSpMk id="62" creationId="{3BAED6BA-6C4C-4759-917B-64FECD5C7209}"/>
          </ac:grpSpMkLst>
        </pc:grpChg>
        <pc:grpChg chg="del">
          <ac:chgData name="Harshit Srivastava" userId="3e32d232-eb1e-417b-ab42-26358b821046" providerId="ADAL" clId="{3E0413DD-6569-479F-B914-425834834B58}" dt="2021-05-19T10:41:28.600" v="586" actId="478"/>
          <ac:grpSpMkLst>
            <pc:docMk/>
            <pc:sldMk cId="718493530" sldId="5266"/>
            <ac:grpSpMk id="65" creationId="{633FDB19-89CD-4896-939D-533568884B13}"/>
          </ac:grpSpMkLst>
        </pc:grpChg>
        <pc:grpChg chg="del">
          <ac:chgData name="Harshit Srivastava" userId="3e32d232-eb1e-417b-ab42-26358b821046" providerId="ADAL" clId="{3E0413DD-6569-479F-B914-425834834B58}" dt="2021-05-19T10:41:28.600" v="586" actId="478"/>
          <ac:grpSpMkLst>
            <pc:docMk/>
            <pc:sldMk cId="718493530" sldId="5266"/>
            <ac:grpSpMk id="68" creationId="{DA330E22-8817-4894-BDD3-C671A772C7F6}"/>
          </ac:grpSpMkLst>
        </pc:grpChg>
        <pc:grpChg chg="del">
          <ac:chgData name="Harshit Srivastava" userId="3e32d232-eb1e-417b-ab42-26358b821046" providerId="ADAL" clId="{3E0413DD-6569-479F-B914-425834834B58}" dt="2021-05-19T10:41:28.600" v="586" actId="478"/>
          <ac:grpSpMkLst>
            <pc:docMk/>
            <pc:sldMk cId="718493530" sldId="5266"/>
            <ac:grpSpMk id="71" creationId="{34E8A834-60BB-4F23-9CBE-D10C5FD91035}"/>
          </ac:grpSpMkLst>
        </pc:grpChg>
        <pc:grpChg chg="del">
          <ac:chgData name="Harshit Srivastava" userId="3e32d232-eb1e-417b-ab42-26358b821046" providerId="ADAL" clId="{3E0413DD-6569-479F-B914-425834834B58}" dt="2021-05-19T10:41:28.600" v="586" actId="478"/>
          <ac:grpSpMkLst>
            <pc:docMk/>
            <pc:sldMk cId="718493530" sldId="5266"/>
            <ac:grpSpMk id="75" creationId="{359B24DB-0426-4440-B8E5-2FFC4F802350}"/>
          </ac:grpSpMkLst>
        </pc:grpChg>
      </pc:sldChg>
      <pc:sldChg chg="addSp delSp modSp mod modNotesTx">
        <pc:chgData name="Harshit Srivastava" userId="3e32d232-eb1e-417b-ab42-26358b821046" providerId="ADAL" clId="{3E0413DD-6569-479F-B914-425834834B58}" dt="2021-05-19T15:39:16.439" v="1143" actId="21"/>
        <pc:sldMkLst>
          <pc:docMk/>
          <pc:sldMk cId="604060055" sldId="5267"/>
        </pc:sldMkLst>
        <pc:spChg chg="mod">
          <ac:chgData name="Harshit Srivastava" userId="3e32d232-eb1e-417b-ab42-26358b821046" providerId="ADAL" clId="{3E0413DD-6569-479F-B914-425834834B58}" dt="2021-05-19T10:42:06.991" v="635"/>
          <ac:spMkLst>
            <pc:docMk/>
            <pc:sldMk cId="604060055" sldId="5267"/>
            <ac:spMk id="30" creationId="{29A973F6-ADA9-41BF-A88A-1AD1E3DBE512}"/>
          </ac:spMkLst>
        </pc:spChg>
        <pc:spChg chg="add del mod">
          <ac:chgData name="Harshit Srivastava" userId="3e32d232-eb1e-417b-ab42-26358b821046" providerId="ADAL" clId="{3E0413DD-6569-479F-B914-425834834B58}" dt="2021-05-19T15:39:16.439" v="1143" actId="21"/>
          <ac:spMkLst>
            <pc:docMk/>
            <pc:sldMk cId="604060055" sldId="5267"/>
            <ac:spMk id="34" creationId="{07A548D8-0F44-4743-9DA3-B3514CC74CEB}"/>
          </ac:spMkLst>
        </pc:spChg>
        <pc:spChg chg="add del mod">
          <ac:chgData name="Harshit Srivastava" userId="3e32d232-eb1e-417b-ab42-26358b821046" providerId="ADAL" clId="{3E0413DD-6569-479F-B914-425834834B58}" dt="2021-05-19T15:39:16.439" v="1143" actId="21"/>
          <ac:spMkLst>
            <pc:docMk/>
            <pc:sldMk cId="604060055" sldId="5267"/>
            <ac:spMk id="35" creationId="{E20DE08F-18C1-46DF-957F-719D22A69ED7}"/>
          </ac:spMkLst>
        </pc:spChg>
        <pc:spChg chg="add del mod">
          <ac:chgData name="Harshit Srivastava" userId="3e32d232-eb1e-417b-ab42-26358b821046" providerId="ADAL" clId="{3E0413DD-6569-479F-B914-425834834B58}" dt="2021-05-19T15:39:16.439" v="1143" actId="21"/>
          <ac:spMkLst>
            <pc:docMk/>
            <pc:sldMk cId="604060055" sldId="5267"/>
            <ac:spMk id="36" creationId="{B85F5C10-9474-4B42-A0C2-DECB8F8D9E1E}"/>
          </ac:spMkLst>
        </pc:spChg>
        <pc:spChg chg="mod">
          <ac:chgData name="Harshit Srivastava" userId="3e32d232-eb1e-417b-ab42-26358b821046" providerId="ADAL" clId="{3E0413DD-6569-479F-B914-425834834B58}" dt="2021-05-19T10:42:15.443" v="636"/>
          <ac:spMkLst>
            <pc:docMk/>
            <pc:sldMk cId="604060055" sldId="5267"/>
            <ac:spMk id="38" creationId="{9AC202AD-559C-41DE-9AE0-EA5E003805CB}"/>
          </ac:spMkLst>
        </pc:spChg>
        <pc:spChg chg="add del mod">
          <ac:chgData name="Harshit Srivastava" userId="3e32d232-eb1e-417b-ab42-26358b821046" providerId="ADAL" clId="{3E0413DD-6569-479F-B914-425834834B58}" dt="2021-05-19T15:39:16.439" v="1143" actId="21"/>
          <ac:spMkLst>
            <pc:docMk/>
            <pc:sldMk cId="604060055" sldId="5267"/>
            <ac:spMk id="44" creationId="{CA5838FC-4FD9-45F7-A06B-FCB81E6FAB39}"/>
          </ac:spMkLst>
        </pc:spChg>
        <pc:spChg chg="add del mod">
          <ac:chgData name="Harshit Srivastava" userId="3e32d232-eb1e-417b-ab42-26358b821046" providerId="ADAL" clId="{3E0413DD-6569-479F-B914-425834834B58}" dt="2021-05-19T15:39:16.439" v="1143" actId="21"/>
          <ac:spMkLst>
            <pc:docMk/>
            <pc:sldMk cId="604060055" sldId="5267"/>
            <ac:spMk id="45" creationId="{3BE2A048-5FEA-4ED3-901D-0F4643D73201}"/>
          </ac:spMkLst>
        </pc:spChg>
        <pc:spChg chg="add del mod">
          <ac:chgData name="Harshit Srivastava" userId="3e32d232-eb1e-417b-ab42-26358b821046" providerId="ADAL" clId="{3E0413DD-6569-479F-B914-425834834B58}" dt="2021-05-19T15:39:16.439" v="1143" actId="21"/>
          <ac:spMkLst>
            <pc:docMk/>
            <pc:sldMk cId="604060055" sldId="5267"/>
            <ac:spMk id="46" creationId="{084982FA-9F4D-4D4E-A41C-989CA279F598}"/>
          </ac:spMkLst>
        </pc:spChg>
        <pc:spChg chg="add del mod">
          <ac:chgData name="Harshit Srivastava" userId="3e32d232-eb1e-417b-ab42-26358b821046" providerId="ADAL" clId="{3E0413DD-6569-479F-B914-425834834B58}" dt="2021-05-19T15:39:16.439" v="1143" actId="21"/>
          <ac:spMkLst>
            <pc:docMk/>
            <pc:sldMk cId="604060055" sldId="5267"/>
            <ac:spMk id="47" creationId="{45A76BD3-76A5-4C75-9501-386BF5CD47C7}"/>
          </ac:spMkLst>
        </pc:spChg>
        <pc:spChg chg="add del mod">
          <ac:chgData name="Harshit Srivastava" userId="3e32d232-eb1e-417b-ab42-26358b821046" providerId="ADAL" clId="{3E0413DD-6569-479F-B914-425834834B58}" dt="2021-05-19T15:39:16.439" v="1143" actId="21"/>
          <ac:spMkLst>
            <pc:docMk/>
            <pc:sldMk cId="604060055" sldId="5267"/>
            <ac:spMk id="48" creationId="{E87A3102-0D47-419A-8015-6DF9B59C320A}"/>
          </ac:spMkLst>
        </pc:spChg>
        <pc:spChg chg="add del mod">
          <ac:chgData name="Harshit Srivastava" userId="3e32d232-eb1e-417b-ab42-26358b821046" providerId="ADAL" clId="{3E0413DD-6569-479F-B914-425834834B58}" dt="2021-05-19T15:39:16.439" v="1143" actId="21"/>
          <ac:spMkLst>
            <pc:docMk/>
            <pc:sldMk cId="604060055" sldId="5267"/>
            <ac:spMk id="49" creationId="{10566DD5-8851-4D1C-A6DD-7757E2DEF5D3}"/>
          </ac:spMkLst>
        </pc:spChg>
        <pc:spChg chg="add del mod">
          <ac:chgData name="Harshit Srivastava" userId="3e32d232-eb1e-417b-ab42-26358b821046" providerId="ADAL" clId="{3E0413DD-6569-479F-B914-425834834B58}" dt="2021-05-19T15:39:16.439" v="1143" actId="21"/>
          <ac:spMkLst>
            <pc:docMk/>
            <pc:sldMk cId="604060055" sldId="5267"/>
            <ac:spMk id="50" creationId="{8E26F8B8-7AC1-46ED-889A-F24BF8185151}"/>
          </ac:spMkLst>
        </pc:spChg>
        <pc:spChg chg="add del mod">
          <ac:chgData name="Harshit Srivastava" userId="3e32d232-eb1e-417b-ab42-26358b821046" providerId="ADAL" clId="{3E0413DD-6569-479F-B914-425834834B58}" dt="2021-05-19T15:39:16.439" v="1143" actId="21"/>
          <ac:spMkLst>
            <pc:docMk/>
            <pc:sldMk cId="604060055" sldId="5267"/>
            <ac:spMk id="51" creationId="{E0BF07CE-0ED0-4B3A-9ABE-AC12D38AB730}"/>
          </ac:spMkLst>
        </pc:spChg>
        <pc:spChg chg="add del mod">
          <ac:chgData name="Harshit Srivastava" userId="3e32d232-eb1e-417b-ab42-26358b821046" providerId="ADAL" clId="{3E0413DD-6569-479F-B914-425834834B58}" dt="2021-05-19T15:39:16.439" v="1143" actId="21"/>
          <ac:spMkLst>
            <pc:docMk/>
            <pc:sldMk cId="604060055" sldId="5267"/>
            <ac:spMk id="52" creationId="{FCEA8773-C8B6-4496-981E-8C63EE8929DF}"/>
          </ac:spMkLst>
        </pc:spChg>
        <pc:spChg chg="add del mod">
          <ac:chgData name="Harshit Srivastava" userId="3e32d232-eb1e-417b-ab42-26358b821046" providerId="ADAL" clId="{3E0413DD-6569-479F-B914-425834834B58}" dt="2021-05-19T15:39:16.439" v="1143" actId="21"/>
          <ac:spMkLst>
            <pc:docMk/>
            <pc:sldMk cId="604060055" sldId="5267"/>
            <ac:spMk id="53" creationId="{F04019F5-B1BC-4A90-9371-560F76F211C3}"/>
          </ac:spMkLst>
        </pc:spChg>
        <pc:spChg chg="add del mod">
          <ac:chgData name="Harshit Srivastava" userId="3e32d232-eb1e-417b-ab42-26358b821046" providerId="ADAL" clId="{3E0413DD-6569-479F-B914-425834834B58}" dt="2021-05-19T15:39:16.439" v="1143" actId="21"/>
          <ac:spMkLst>
            <pc:docMk/>
            <pc:sldMk cId="604060055" sldId="5267"/>
            <ac:spMk id="54" creationId="{8F686957-FF29-424F-9AC0-EA86A2640053}"/>
          </ac:spMkLst>
        </pc:spChg>
        <pc:spChg chg="mod">
          <ac:chgData name="Harshit Srivastava" userId="3e32d232-eb1e-417b-ab42-26358b821046" providerId="ADAL" clId="{3E0413DD-6569-479F-B914-425834834B58}" dt="2021-05-19T15:37:50.294" v="1139" actId="207"/>
          <ac:spMkLst>
            <pc:docMk/>
            <pc:sldMk cId="604060055" sldId="5267"/>
            <ac:spMk id="59" creationId="{F412980D-4DE4-4489-919B-877EE0F836DA}"/>
          </ac:spMkLst>
        </pc:spChg>
        <pc:spChg chg="mod">
          <ac:chgData name="Harshit Srivastava" userId="3e32d232-eb1e-417b-ab42-26358b821046" providerId="ADAL" clId="{3E0413DD-6569-479F-B914-425834834B58}" dt="2021-05-19T15:36:40.861" v="1130" actId="207"/>
          <ac:spMkLst>
            <pc:docMk/>
            <pc:sldMk cId="604060055" sldId="5267"/>
            <ac:spMk id="60" creationId="{7CF40D28-85CE-4ADC-99E2-5E1A27823767}"/>
          </ac:spMkLst>
        </pc:spChg>
        <pc:spChg chg="mod">
          <ac:chgData name="Harshit Srivastava" userId="3e32d232-eb1e-417b-ab42-26358b821046" providerId="ADAL" clId="{3E0413DD-6569-479F-B914-425834834B58}" dt="2021-05-19T15:37:58.534" v="1140" actId="207"/>
          <ac:spMkLst>
            <pc:docMk/>
            <pc:sldMk cId="604060055" sldId="5267"/>
            <ac:spMk id="61" creationId="{6CF1F83F-DAB6-4310-BD1E-9FD9C4E6C858}"/>
          </ac:spMkLst>
        </pc:spChg>
        <pc:spChg chg="mod">
          <ac:chgData name="Harshit Srivastava" userId="3e32d232-eb1e-417b-ab42-26358b821046" providerId="ADAL" clId="{3E0413DD-6569-479F-B914-425834834B58}" dt="2021-05-19T15:36:57.450" v="1132" actId="207"/>
          <ac:spMkLst>
            <pc:docMk/>
            <pc:sldMk cId="604060055" sldId="5267"/>
            <ac:spMk id="62" creationId="{2350B21F-CE4C-4568-BC41-6C45F879EE14}"/>
          </ac:spMkLst>
        </pc:spChg>
        <pc:spChg chg="mod">
          <ac:chgData name="Harshit Srivastava" userId="3e32d232-eb1e-417b-ab42-26358b821046" providerId="ADAL" clId="{3E0413DD-6569-479F-B914-425834834B58}" dt="2021-05-19T15:38:05.059" v="1141" actId="207"/>
          <ac:spMkLst>
            <pc:docMk/>
            <pc:sldMk cId="604060055" sldId="5267"/>
            <ac:spMk id="66" creationId="{A07DDD55-90BE-4DEF-8633-98DE384942CA}"/>
          </ac:spMkLst>
        </pc:spChg>
        <pc:spChg chg="mod">
          <ac:chgData name="Harshit Srivastava" userId="3e32d232-eb1e-417b-ab42-26358b821046" providerId="ADAL" clId="{3E0413DD-6569-479F-B914-425834834B58}" dt="2021-05-19T15:37:13.804" v="1134" actId="207"/>
          <ac:spMkLst>
            <pc:docMk/>
            <pc:sldMk cId="604060055" sldId="5267"/>
            <ac:spMk id="67" creationId="{C6CDBB12-5E4A-427A-BF85-D9250F21DE25}"/>
          </ac:spMkLst>
        </pc:spChg>
        <pc:spChg chg="mod">
          <ac:chgData name="Harshit Srivastava" userId="3e32d232-eb1e-417b-ab42-26358b821046" providerId="ADAL" clId="{3E0413DD-6569-479F-B914-425834834B58}" dt="2021-05-19T15:38:11.959" v="1142" actId="207"/>
          <ac:spMkLst>
            <pc:docMk/>
            <pc:sldMk cId="604060055" sldId="5267"/>
            <ac:spMk id="68" creationId="{C644C502-FB1D-4EC9-94B0-5401A41C7371}"/>
          </ac:spMkLst>
        </pc:spChg>
        <pc:spChg chg="mod">
          <ac:chgData name="Harshit Srivastava" userId="3e32d232-eb1e-417b-ab42-26358b821046" providerId="ADAL" clId="{3E0413DD-6569-479F-B914-425834834B58}" dt="2021-05-19T15:37:27.398" v="1136" actId="207"/>
          <ac:spMkLst>
            <pc:docMk/>
            <pc:sldMk cId="604060055" sldId="5267"/>
            <ac:spMk id="69" creationId="{B69F209C-3F82-40B0-BC52-E6F20D98600B}"/>
          </ac:spMkLst>
        </pc:spChg>
        <pc:grpChg chg="add mod">
          <ac:chgData name="Harshit Srivastava" userId="3e32d232-eb1e-417b-ab42-26358b821046" providerId="ADAL" clId="{3E0413DD-6569-479F-B914-425834834B58}" dt="2021-05-19T10:42:45.316" v="696" actId="1038"/>
          <ac:grpSpMkLst>
            <pc:docMk/>
            <pc:sldMk cId="604060055" sldId="5267"/>
            <ac:grpSpMk id="2" creationId="{301D86C7-453B-4E56-BBB8-C1ECCB64827E}"/>
          </ac:grpSpMkLst>
        </pc:grpChg>
        <pc:grpChg chg="del">
          <ac:chgData name="Harshit Srivastava" userId="3e32d232-eb1e-417b-ab42-26358b821046" providerId="ADAL" clId="{3E0413DD-6569-479F-B914-425834834B58}" dt="2021-05-19T10:42:18.090" v="637" actId="478"/>
          <ac:grpSpMkLst>
            <pc:docMk/>
            <pc:sldMk cId="604060055" sldId="5267"/>
            <ac:grpSpMk id="44" creationId="{46055183-7D52-491B-9214-1B26853C78A7}"/>
          </ac:grpSpMkLst>
        </pc:grpChg>
        <pc:grpChg chg="add mod">
          <ac:chgData name="Harshit Srivastava" userId="3e32d232-eb1e-417b-ab42-26358b821046" providerId="ADAL" clId="{3E0413DD-6569-479F-B914-425834834B58}" dt="2021-05-19T10:42:33.755" v="657" actId="164"/>
          <ac:grpSpMkLst>
            <pc:docMk/>
            <pc:sldMk cId="604060055" sldId="5267"/>
            <ac:grpSpMk id="56" creationId="{B6E23710-F946-41BF-859E-272DDCBD0B88}"/>
          </ac:grpSpMkLst>
        </pc:grpChg>
        <pc:grpChg chg="mod">
          <ac:chgData name="Harshit Srivastava" userId="3e32d232-eb1e-417b-ab42-26358b821046" providerId="ADAL" clId="{3E0413DD-6569-479F-B914-425834834B58}" dt="2021-05-19T10:42:29.570" v="638"/>
          <ac:grpSpMkLst>
            <pc:docMk/>
            <pc:sldMk cId="604060055" sldId="5267"/>
            <ac:grpSpMk id="57" creationId="{807F00CF-BF92-4D5A-A054-1DB2423E7F07}"/>
          </ac:grpSpMkLst>
        </pc:grpChg>
        <pc:grpChg chg="mod">
          <ac:chgData name="Harshit Srivastava" userId="3e32d232-eb1e-417b-ab42-26358b821046" providerId="ADAL" clId="{3E0413DD-6569-479F-B914-425834834B58}" dt="2021-05-19T10:42:29.570" v="638"/>
          <ac:grpSpMkLst>
            <pc:docMk/>
            <pc:sldMk cId="604060055" sldId="5267"/>
            <ac:grpSpMk id="58" creationId="{AF70B7D4-7EA4-41E0-BA2F-AF28652FBA2F}"/>
          </ac:grpSpMkLst>
        </pc:grpChg>
        <pc:grpChg chg="add mod">
          <ac:chgData name="Harshit Srivastava" userId="3e32d232-eb1e-417b-ab42-26358b821046" providerId="ADAL" clId="{3E0413DD-6569-479F-B914-425834834B58}" dt="2021-05-19T10:42:33.755" v="657" actId="164"/>
          <ac:grpSpMkLst>
            <pc:docMk/>
            <pc:sldMk cId="604060055" sldId="5267"/>
            <ac:grpSpMk id="63" creationId="{E9F3B010-EE9B-4FB0-B2D7-A3B600811080}"/>
          </ac:grpSpMkLst>
        </pc:grpChg>
        <pc:grpChg chg="mod">
          <ac:chgData name="Harshit Srivastava" userId="3e32d232-eb1e-417b-ab42-26358b821046" providerId="ADAL" clId="{3E0413DD-6569-479F-B914-425834834B58}" dt="2021-05-19T10:42:29.570" v="638"/>
          <ac:grpSpMkLst>
            <pc:docMk/>
            <pc:sldMk cId="604060055" sldId="5267"/>
            <ac:grpSpMk id="64" creationId="{310E28BC-1BAE-425F-B1ED-7072D8826DF6}"/>
          </ac:grpSpMkLst>
        </pc:grpChg>
        <pc:grpChg chg="mod">
          <ac:chgData name="Harshit Srivastava" userId="3e32d232-eb1e-417b-ab42-26358b821046" providerId="ADAL" clId="{3E0413DD-6569-479F-B914-425834834B58}" dt="2021-05-19T10:42:29.570" v="638"/>
          <ac:grpSpMkLst>
            <pc:docMk/>
            <pc:sldMk cId="604060055" sldId="5267"/>
            <ac:grpSpMk id="65" creationId="{0239F537-76A8-4346-86D8-9B9ABAF42197}"/>
          </ac:grpSpMkLst>
        </pc:grpChg>
      </pc:sldChg>
      <pc:sldChg chg="modSp del modAnim modNotesTx">
        <pc:chgData name="Harshit Srivastava" userId="3e32d232-eb1e-417b-ab42-26358b821046" providerId="ADAL" clId="{3E0413DD-6569-479F-B914-425834834B58}" dt="2021-05-20T05:20:04.560" v="1207" actId="47"/>
        <pc:sldMkLst>
          <pc:docMk/>
          <pc:sldMk cId="564156373" sldId="5268"/>
        </pc:sldMkLst>
        <pc:spChg chg="mod">
          <ac:chgData name="Harshit Srivastava" userId="3e32d232-eb1e-417b-ab42-26358b821046" providerId="ADAL" clId="{3E0413DD-6569-479F-B914-425834834B58}" dt="2021-05-19T10:49:19.148" v="699"/>
          <ac:spMkLst>
            <pc:docMk/>
            <pc:sldMk cId="564156373" sldId="5268"/>
            <ac:spMk id="8" creationId="{01416D81-7FF6-4B72-93E6-139E49160A2E}"/>
          </ac:spMkLst>
        </pc:spChg>
        <pc:spChg chg="mod">
          <ac:chgData name="Harshit Srivastava" userId="3e32d232-eb1e-417b-ab42-26358b821046" providerId="ADAL" clId="{3E0413DD-6569-479F-B914-425834834B58}" dt="2021-05-19T10:49:27.504" v="700"/>
          <ac:spMkLst>
            <pc:docMk/>
            <pc:sldMk cId="564156373" sldId="5268"/>
            <ac:spMk id="9" creationId="{4577B193-B5BB-4191-B0F1-A8068115EE51}"/>
          </ac:spMkLst>
        </pc:spChg>
      </pc:sldChg>
      <pc:sldChg chg="addSp delSp modSp mod modNotesTx">
        <pc:chgData name="Harshit Srivastava" userId="3e32d232-eb1e-417b-ab42-26358b821046" providerId="ADAL" clId="{3E0413DD-6569-479F-B914-425834834B58}" dt="2021-05-19T10:57:18.941" v="743" actId="12788"/>
        <pc:sldMkLst>
          <pc:docMk/>
          <pc:sldMk cId="2434265203" sldId="5269"/>
        </pc:sldMkLst>
        <pc:spChg chg="mod">
          <ac:chgData name="Harshit Srivastava" userId="3e32d232-eb1e-417b-ab42-26358b821046" providerId="ADAL" clId="{3E0413DD-6569-479F-B914-425834834B58}" dt="2021-05-19T10:49:56.626" v="705"/>
          <ac:spMkLst>
            <pc:docMk/>
            <pc:sldMk cId="2434265203" sldId="5269"/>
            <ac:spMk id="30" creationId="{29A973F6-ADA9-41BF-A88A-1AD1E3DBE512}"/>
          </ac:spMkLst>
        </pc:spChg>
        <pc:spChg chg="add mod">
          <ac:chgData name="Harshit Srivastava" userId="3e32d232-eb1e-417b-ab42-26358b821046" providerId="ADAL" clId="{3E0413DD-6569-479F-B914-425834834B58}" dt="2021-05-19T10:50:25.123" v="710" actId="164"/>
          <ac:spMkLst>
            <pc:docMk/>
            <pc:sldMk cId="2434265203" sldId="5269"/>
            <ac:spMk id="35" creationId="{8966EF41-7739-498A-82AC-5A3219BC4297}"/>
          </ac:spMkLst>
        </pc:spChg>
        <pc:spChg chg="add mod">
          <ac:chgData name="Harshit Srivastava" userId="3e32d232-eb1e-417b-ab42-26358b821046" providerId="ADAL" clId="{3E0413DD-6569-479F-B914-425834834B58}" dt="2021-05-19T10:50:25.123" v="710" actId="164"/>
          <ac:spMkLst>
            <pc:docMk/>
            <pc:sldMk cId="2434265203" sldId="5269"/>
            <ac:spMk id="36" creationId="{B6D25A78-A70D-4008-9A86-159BFF70D4C0}"/>
          </ac:spMkLst>
        </pc:spChg>
        <pc:spChg chg="mod">
          <ac:chgData name="Harshit Srivastava" userId="3e32d232-eb1e-417b-ab42-26358b821046" providerId="ADAL" clId="{3E0413DD-6569-479F-B914-425834834B58}" dt="2021-05-19T10:50:05.131" v="706"/>
          <ac:spMkLst>
            <pc:docMk/>
            <pc:sldMk cId="2434265203" sldId="5269"/>
            <ac:spMk id="38" creationId="{9AC202AD-559C-41DE-9AE0-EA5E003805CB}"/>
          </ac:spMkLst>
        </pc:spChg>
        <pc:grpChg chg="del">
          <ac:chgData name="Harshit Srivastava" userId="3e32d232-eb1e-417b-ab42-26358b821046" providerId="ADAL" clId="{3E0413DD-6569-479F-B914-425834834B58}" dt="2021-05-19T10:50:13.572" v="708" actId="478"/>
          <ac:grpSpMkLst>
            <pc:docMk/>
            <pc:sldMk cId="2434265203" sldId="5269"/>
            <ac:grpSpMk id="2" creationId="{301D86C7-453B-4E56-BBB8-C1ECCB64827E}"/>
          </ac:grpSpMkLst>
        </pc:grpChg>
        <pc:grpChg chg="add mod">
          <ac:chgData name="Harshit Srivastava" userId="3e32d232-eb1e-417b-ab42-26358b821046" providerId="ADAL" clId="{3E0413DD-6569-479F-B914-425834834B58}" dt="2021-05-19T10:57:18.941" v="743" actId="12788"/>
          <ac:grpSpMkLst>
            <pc:docMk/>
            <pc:sldMk cId="2434265203" sldId="5269"/>
            <ac:grpSpMk id="3" creationId="{7587A3F8-0F89-4E31-A216-2F994485881D}"/>
          </ac:grpSpMkLst>
        </pc:grpChg>
        <pc:picChg chg="add mod">
          <ac:chgData name="Harshit Srivastava" userId="3e32d232-eb1e-417b-ab42-26358b821046" providerId="ADAL" clId="{3E0413DD-6569-479F-B914-425834834B58}" dt="2021-05-19T10:50:25.123" v="710" actId="164"/>
          <ac:picMkLst>
            <pc:docMk/>
            <pc:sldMk cId="2434265203" sldId="5269"/>
            <ac:picMk id="34" creationId="{9647E79C-4B35-4B35-B16A-B5CBA7A182B0}"/>
          </ac:picMkLst>
        </pc:picChg>
      </pc:sldChg>
      <pc:sldChg chg="addSp delSp modSp mod modAnim modNotesTx">
        <pc:chgData name="Harshit Srivastava" userId="3e32d232-eb1e-417b-ab42-26358b821046" providerId="ADAL" clId="{3E0413DD-6569-479F-B914-425834834B58}" dt="2021-05-19T15:41:53.740" v="1153" actId="21"/>
        <pc:sldMkLst>
          <pc:docMk/>
          <pc:sldMk cId="2559809039" sldId="5270"/>
        </pc:sldMkLst>
        <pc:spChg chg="mod">
          <ac:chgData name="Harshit Srivastava" userId="3e32d232-eb1e-417b-ab42-26358b821046" providerId="ADAL" clId="{3E0413DD-6569-479F-B914-425834834B58}" dt="2021-05-19T11:04:01.601" v="748"/>
          <ac:spMkLst>
            <pc:docMk/>
            <pc:sldMk cId="2559809039" sldId="5270"/>
            <ac:spMk id="30" creationId="{29A973F6-ADA9-41BF-A88A-1AD1E3DBE512}"/>
          </ac:spMkLst>
        </pc:spChg>
        <pc:spChg chg="mod">
          <ac:chgData name="Harshit Srivastava" userId="3e32d232-eb1e-417b-ab42-26358b821046" providerId="ADAL" clId="{3E0413DD-6569-479F-B914-425834834B58}" dt="2021-05-19T10:56:05.178" v="717"/>
          <ac:spMkLst>
            <pc:docMk/>
            <pc:sldMk cId="2559809039" sldId="5270"/>
            <ac:spMk id="36" creationId="{0DDECA15-4743-4D47-B4DE-87E247FF4A9A}"/>
          </ac:spMkLst>
        </pc:spChg>
        <pc:spChg chg="mod">
          <ac:chgData name="Harshit Srivastava" userId="3e32d232-eb1e-417b-ab42-26358b821046" providerId="ADAL" clId="{3E0413DD-6569-479F-B914-425834834B58}" dt="2021-05-19T11:04:10.407" v="749"/>
          <ac:spMkLst>
            <pc:docMk/>
            <pc:sldMk cId="2559809039" sldId="5270"/>
            <ac:spMk id="38" creationId="{9AC202AD-559C-41DE-9AE0-EA5E003805CB}"/>
          </ac:spMkLst>
        </pc:spChg>
        <pc:spChg chg="add del mod">
          <ac:chgData name="Harshit Srivastava" userId="3e32d232-eb1e-417b-ab42-26358b821046" providerId="ADAL" clId="{3E0413DD-6569-479F-B914-425834834B58}" dt="2021-05-19T15:41:53.740" v="1153" actId="21"/>
          <ac:spMkLst>
            <pc:docMk/>
            <pc:sldMk cId="2559809039" sldId="5270"/>
            <ac:spMk id="44" creationId="{156B457A-4C0E-4029-944B-599E5AEE9347}"/>
          </ac:spMkLst>
        </pc:spChg>
        <pc:spChg chg="mod">
          <ac:chgData name="Harshit Srivastava" userId="3e32d232-eb1e-417b-ab42-26358b821046" providerId="ADAL" clId="{3E0413DD-6569-479F-B914-425834834B58}" dt="2021-05-19T10:56:05.178" v="717"/>
          <ac:spMkLst>
            <pc:docMk/>
            <pc:sldMk cId="2559809039" sldId="5270"/>
            <ac:spMk id="44" creationId="{672BCBDC-998B-4EE9-97E8-A9006CCB7D03}"/>
          </ac:spMkLst>
        </pc:spChg>
        <pc:spChg chg="add del mod">
          <ac:chgData name="Harshit Srivastava" userId="3e32d232-eb1e-417b-ab42-26358b821046" providerId="ADAL" clId="{3E0413DD-6569-479F-B914-425834834B58}" dt="2021-05-19T15:41:53.740" v="1153" actId="21"/>
          <ac:spMkLst>
            <pc:docMk/>
            <pc:sldMk cId="2559809039" sldId="5270"/>
            <ac:spMk id="45" creationId="{235835D2-3BFA-400A-9CAE-60F8F0994EC3}"/>
          </ac:spMkLst>
        </pc:spChg>
        <pc:spChg chg="mod">
          <ac:chgData name="Harshit Srivastava" userId="3e32d232-eb1e-417b-ab42-26358b821046" providerId="ADAL" clId="{3E0413DD-6569-479F-B914-425834834B58}" dt="2021-05-19T10:56:05.178" v="717"/>
          <ac:spMkLst>
            <pc:docMk/>
            <pc:sldMk cId="2559809039" sldId="5270"/>
            <ac:spMk id="45" creationId="{248F2AD2-4E10-4F4C-AA6A-2F7577EBB20F}"/>
          </ac:spMkLst>
        </pc:spChg>
        <pc:spChg chg="mod">
          <ac:chgData name="Harshit Srivastava" userId="3e32d232-eb1e-417b-ab42-26358b821046" providerId="ADAL" clId="{3E0413DD-6569-479F-B914-425834834B58}" dt="2021-05-19T10:56:05.178" v="717"/>
          <ac:spMkLst>
            <pc:docMk/>
            <pc:sldMk cId="2559809039" sldId="5270"/>
            <ac:spMk id="46" creationId="{412EDB90-9745-45ED-906E-46FFEEA69A69}"/>
          </ac:spMkLst>
        </pc:spChg>
        <pc:spChg chg="add del mod">
          <ac:chgData name="Harshit Srivastava" userId="3e32d232-eb1e-417b-ab42-26358b821046" providerId="ADAL" clId="{3E0413DD-6569-479F-B914-425834834B58}" dt="2021-05-19T15:41:53.740" v="1153" actId="21"/>
          <ac:spMkLst>
            <pc:docMk/>
            <pc:sldMk cId="2559809039" sldId="5270"/>
            <ac:spMk id="46" creationId="{541100CC-B969-45DA-B986-586A669F4603}"/>
          </ac:spMkLst>
        </pc:spChg>
        <pc:spChg chg="add del mod">
          <ac:chgData name="Harshit Srivastava" userId="3e32d232-eb1e-417b-ab42-26358b821046" providerId="ADAL" clId="{3E0413DD-6569-479F-B914-425834834B58}" dt="2021-05-19T15:41:53.740" v="1153" actId="21"/>
          <ac:spMkLst>
            <pc:docMk/>
            <pc:sldMk cId="2559809039" sldId="5270"/>
            <ac:spMk id="47" creationId="{F4F4CA1B-C9D4-4353-8744-885BB6560928}"/>
          </ac:spMkLst>
        </pc:spChg>
        <pc:spChg chg="add del mod">
          <ac:chgData name="Harshit Srivastava" userId="3e32d232-eb1e-417b-ab42-26358b821046" providerId="ADAL" clId="{3E0413DD-6569-479F-B914-425834834B58}" dt="2021-05-19T15:41:53.740" v="1153" actId="21"/>
          <ac:spMkLst>
            <pc:docMk/>
            <pc:sldMk cId="2559809039" sldId="5270"/>
            <ac:spMk id="48" creationId="{0BE70F43-9105-420E-97A3-2A1FA1A0EBA6}"/>
          </ac:spMkLst>
        </pc:spChg>
        <pc:spChg chg="add del mod">
          <ac:chgData name="Harshit Srivastava" userId="3e32d232-eb1e-417b-ab42-26358b821046" providerId="ADAL" clId="{3E0413DD-6569-479F-B914-425834834B58}" dt="2021-05-19T15:41:53.740" v="1153" actId="21"/>
          <ac:spMkLst>
            <pc:docMk/>
            <pc:sldMk cId="2559809039" sldId="5270"/>
            <ac:spMk id="49" creationId="{264985D1-1B47-41E7-B575-D7A8A11950D6}"/>
          </ac:spMkLst>
        </pc:spChg>
        <pc:spChg chg="add del mod">
          <ac:chgData name="Harshit Srivastava" userId="3e32d232-eb1e-417b-ab42-26358b821046" providerId="ADAL" clId="{3E0413DD-6569-479F-B914-425834834B58}" dt="2021-05-19T10:57:12.515" v="739"/>
          <ac:spMkLst>
            <pc:docMk/>
            <pc:sldMk cId="2559809039" sldId="5270"/>
            <ac:spMk id="49" creationId="{B08E72F0-DAEB-44B6-95BC-AE5245E6E46A}"/>
          </ac:spMkLst>
        </pc:spChg>
        <pc:spChg chg="add del mod">
          <ac:chgData name="Harshit Srivastava" userId="3e32d232-eb1e-417b-ab42-26358b821046" providerId="ADAL" clId="{3E0413DD-6569-479F-B914-425834834B58}" dt="2021-05-19T15:41:53.740" v="1153" actId="21"/>
          <ac:spMkLst>
            <pc:docMk/>
            <pc:sldMk cId="2559809039" sldId="5270"/>
            <ac:spMk id="50" creationId="{A55DAC3A-5635-4627-8911-031A7CDC57F2}"/>
          </ac:spMkLst>
        </pc:spChg>
        <pc:spChg chg="add del mod">
          <ac:chgData name="Harshit Srivastava" userId="3e32d232-eb1e-417b-ab42-26358b821046" providerId="ADAL" clId="{3E0413DD-6569-479F-B914-425834834B58}" dt="2021-05-19T10:57:12.515" v="739"/>
          <ac:spMkLst>
            <pc:docMk/>
            <pc:sldMk cId="2559809039" sldId="5270"/>
            <ac:spMk id="51" creationId="{6F9BD9F5-40DB-47E0-996F-7D3DC93C534F}"/>
          </ac:spMkLst>
        </pc:spChg>
        <pc:spChg chg="add del mod">
          <ac:chgData name="Harshit Srivastava" userId="3e32d232-eb1e-417b-ab42-26358b821046" providerId="ADAL" clId="{3E0413DD-6569-479F-B914-425834834B58}" dt="2021-05-19T15:41:53.740" v="1153" actId="21"/>
          <ac:spMkLst>
            <pc:docMk/>
            <pc:sldMk cId="2559809039" sldId="5270"/>
            <ac:spMk id="51" creationId="{8C6A6B1B-51B2-4425-BAD6-8D6C1037E47B}"/>
          </ac:spMkLst>
        </pc:spChg>
        <pc:spChg chg="add del mod">
          <ac:chgData name="Harshit Srivastava" userId="3e32d232-eb1e-417b-ab42-26358b821046" providerId="ADAL" clId="{3E0413DD-6569-479F-B914-425834834B58}" dt="2021-05-19T15:41:53.740" v="1153" actId="21"/>
          <ac:spMkLst>
            <pc:docMk/>
            <pc:sldMk cId="2559809039" sldId="5270"/>
            <ac:spMk id="52" creationId="{C5DA02C8-7991-4264-AC95-5C435A7D34CC}"/>
          </ac:spMkLst>
        </pc:spChg>
        <pc:spChg chg="add del mod">
          <ac:chgData name="Harshit Srivastava" userId="3e32d232-eb1e-417b-ab42-26358b821046" providerId="ADAL" clId="{3E0413DD-6569-479F-B914-425834834B58}" dt="2021-05-19T15:41:53.740" v="1153" actId="21"/>
          <ac:spMkLst>
            <pc:docMk/>
            <pc:sldMk cId="2559809039" sldId="5270"/>
            <ac:spMk id="53" creationId="{02F13563-F0CF-4CED-8ABB-99DD9393CB02}"/>
          </ac:spMkLst>
        </pc:spChg>
        <pc:spChg chg="add del mod">
          <ac:chgData name="Harshit Srivastava" userId="3e32d232-eb1e-417b-ab42-26358b821046" providerId="ADAL" clId="{3E0413DD-6569-479F-B914-425834834B58}" dt="2021-05-19T10:57:12.515" v="739"/>
          <ac:spMkLst>
            <pc:docMk/>
            <pc:sldMk cId="2559809039" sldId="5270"/>
            <ac:spMk id="53" creationId="{7D6A7762-2FD0-4A29-AEED-C327F1DBCE24}"/>
          </ac:spMkLst>
        </pc:spChg>
        <pc:spChg chg="add del mod">
          <ac:chgData name="Harshit Srivastava" userId="3e32d232-eb1e-417b-ab42-26358b821046" providerId="ADAL" clId="{3E0413DD-6569-479F-B914-425834834B58}" dt="2021-05-19T15:41:53.740" v="1153" actId="21"/>
          <ac:spMkLst>
            <pc:docMk/>
            <pc:sldMk cId="2559809039" sldId="5270"/>
            <ac:spMk id="54" creationId="{4A9B8E80-9AE9-49E1-90D9-8D6634A221C0}"/>
          </ac:spMkLst>
        </pc:spChg>
        <pc:spChg chg="add del mod">
          <ac:chgData name="Harshit Srivastava" userId="3e32d232-eb1e-417b-ab42-26358b821046" providerId="ADAL" clId="{3E0413DD-6569-479F-B914-425834834B58}" dt="2021-05-19T10:57:12.515" v="739"/>
          <ac:spMkLst>
            <pc:docMk/>
            <pc:sldMk cId="2559809039" sldId="5270"/>
            <ac:spMk id="54" creationId="{9BCB526E-FEDE-440F-9E22-DC1229718E0B}"/>
          </ac:spMkLst>
        </pc:spChg>
        <pc:spChg chg="add del mod">
          <ac:chgData name="Harshit Srivastava" userId="3e32d232-eb1e-417b-ab42-26358b821046" providerId="ADAL" clId="{3E0413DD-6569-479F-B914-425834834B58}" dt="2021-05-19T15:41:53.740" v="1153" actId="21"/>
          <ac:spMkLst>
            <pc:docMk/>
            <pc:sldMk cId="2559809039" sldId="5270"/>
            <ac:spMk id="55" creationId="{138A41ED-5C47-453D-A354-2869DCE85C24}"/>
          </ac:spMkLst>
        </pc:spChg>
        <pc:spChg chg="add del mod">
          <ac:chgData name="Harshit Srivastava" userId="3e32d232-eb1e-417b-ab42-26358b821046" providerId="ADAL" clId="{3E0413DD-6569-479F-B914-425834834B58}" dt="2021-05-19T15:41:53.740" v="1153" actId="21"/>
          <ac:spMkLst>
            <pc:docMk/>
            <pc:sldMk cId="2559809039" sldId="5270"/>
            <ac:spMk id="56" creationId="{35A503A6-576A-4511-9E8E-47666E098EFB}"/>
          </ac:spMkLst>
        </pc:spChg>
        <pc:spChg chg="add del mod">
          <ac:chgData name="Harshit Srivastava" userId="3e32d232-eb1e-417b-ab42-26358b821046" providerId="ADAL" clId="{3E0413DD-6569-479F-B914-425834834B58}" dt="2021-05-19T15:41:53.740" v="1153" actId="21"/>
          <ac:spMkLst>
            <pc:docMk/>
            <pc:sldMk cId="2559809039" sldId="5270"/>
            <ac:spMk id="57" creationId="{366AC525-B22A-49B0-B66E-1CBE33E329CF}"/>
          </ac:spMkLst>
        </pc:spChg>
        <pc:spChg chg="mod">
          <ac:chgData name="Harshit Srivastava" userId="3e32d232-eb1e-417b-ab42-26358b821046" providerId="ADAL" clId="{3E0413DD-6569-479F-B914-425834834B58}" dt="2021-05-19T15:40:57.822" v="1147" actId="208"/>
          <ac:spMkLst>
            <pc:docMk/>
            <pc:sldMk cId="2559809039" sldId="5270"/>
            <ac:spMk id="75" creationId="{C028B68C-F63C-4F22-B0A4-E3CFD158A437}"/>
          </ac:spMkLst>
        </pc:spChg>
        <pc:spChg chg="mod">
          <ac:chgData name="Harshit Srivastava" userId="3e32d232-eb1e-417b-ab42-26358b821046" providerId="ADAL" clId="{3E0413DD-6569-479F-B914-425834834B58}" dt="2021-05-19T15:41:34.768" v="1150" actId="208"/>
          <ac:spMkLst>
            <pc:docMk/>
            <pc:sldMk cId="2559809039" sldId="5270"/>
            <ac:spMk id="76" creationId="{DDF15D1A-46B8-4A58-B44C-0F1E8DE32F21}"/>
          </ac:spMkLst>
        </pc:spChg>
        <pc:spChg chg="mod">
          <ac:chgData name="Harshit Srivastava" userId="3e32d232-eb1e-417b-ab42-26358b821046" providerId="ADAL" clId="{3E0413DD-6569-479F-B914-425834834B58}" dt="2021-05-19T11:04:21.176" v="751"/>
          <ac:spMkLst>
            <pc:docMk/>
            <pc:sldMk cId="2559809039" sldId="5270"/>
            <ac:spMk id="77" creationId="{82E4F901-10C0-4D41-82AF-5E7D8353AFB1}"/>
          </ac:spMkLst>
        </pc:spChg>
        <pc:spChg chg="mod">
          <ac:chgData name="Harshit Srivastava" userId="3e32d232-eb1e-417b-ab42-26358b821046" providerId="ADAL" clId="{3E0413DD-6569-479F-B914-425834834B58}" dt="2021-05-19T11:04:21.176" v="751"/>
          <ac:spMkLst>
            <pc:docMk/>
            <pc:sldMk cId="2559809039" sldId="5270"/>
            <ac:spMk id="78" creationId="{B801E2D0-1F87-4130-933D-38991E516485}"/>
          </ac:spMkLst>
        </pc:spChg>
        <pc:spChg chg="add mod">
          <ac:chgData name="Harshit Srivastava" userId="3e32d232-eb1e-417b-ab42-26358b821046" providerId="ADAL" clId="{3E0413DD-6569-479F-B914-425834834B58}" dt="2021-05-19T15:41:45.902" v="1151" actId="207"/>
          <ac:spMkLst>
            <pc:docMk/>
            <pc:sldMk cId="2559809039" sldId="5270"/>
            <ac:spMk id="81" creationId="{5DC3E6FB-546C-4913-9A92-E17C178689A9}"/>
          </ac:spMkLst>
        </pc:spChg>
        <pc:spChg chg="add mod">
          <ac:chgData name="Harshit Srivastava" userId="3e32d232-eb1e-417b-ab42-26358b821046" providerId="ADAL" clId="{3E0413DD-6569-479F-B914-425834834B58}" dt="2021-05-19T15:41:50.656" v="1152" actId="207"/>
          <ac:spMkLst>
            <pc:docMk/>
            <pc:sldMk cId="2559809039" sldId="5270"/>
            <ac:spMk id="83" creationId="{EAF6093D-5CDD-4FF5-A7AE-7118D4130EF0}"/>
          </ac:spMkLst>
        </pc:spChg>
        <pc:spChg chg="add mod">
          <ac:chgData name="Harshit Srivastava" userId="3e32d232-eb1e-417b-ab42-26358b821046" providerId="ADAL" clId="{3E0413DD-6569-479F-B914-425834834B58}" dt="2021-05-19T11:04:22.856" v="761" actId="1036"/>
          <ac:spMkLst>
            <pc:docMk/>
            <pc:sldMk cId="2559809039" sldId="5270"/>
            <ac:spMk id="85" creationId="{8D4A7457-0547-4C6E-8FB2-8DFAD93AA6A8}"/>
          </ac:spMkLst>
        </pc:spChg>
        <pc:spChg chg="add mod">
          <ac:chgData name="Harshit Srivastava" userId="3e32d232-eb1e-417b-ab42-26358b821046" providerId="ADAL" clId="{3E0413DD-6569-479F-B914-425834834B58}" dt="2021-05-19T11:04:22.856" v="761" actId="1036"/>
          <ac:spMkLst>
            <pc:docMk/>
            <pc:sldMk cId="2559809039" sldId="5270"/>
            <ac:spMk id="86" creationId="{972D01B5-2F39-45FC-A24C-0F8A555AB6B6}"/>
          </ac:spMkLst>
        </pc:spChg>
        <pc:grpChg chg="add del">
          <ac:chgData name="Harshit Srivastava" userId="3e32d232-eb1e-417b-ab42-26358b821046" providerId="ADAL" clId="{3E0413DD-6569-479F-B914-425834834B58}" dt="2021-05-19T11:04:12.323" v="750" actId="478"/>
          <ac:grpSpMkLst>
            <pc:docMk/>
            <pc:sldMk cId="2559809039" sldId="5270"/>
            <ac:grpSpMk id="2" creationId="{301D86C7-453B-4E56-BBB8-C1ECCB64827E}"/>
          </ac:grpSpMkLst>
        </pc:grpChg>
        <pc:grpChg chg="add del mod">
          <ac:chgData name="Harshit Srivastava" userId="3e32d232-eb1e-417b-ab42-26358b821046" providerId="ADAL" clId="{3E0413DD-6569-479F-B914-425834834B58}" dt="2021-05-19T10:57:12.515" v="739"/>
          <ac:grpSpMkLst>
            <pc:docMk/>
            <pc:sldMk cId="2559809039" sldId="5270"/>
            <ac:grpSpMk id="34" creationId="{DCB6E582-83EF-486D-BAC0-224478FF641D}"/>
          </ac:grpSpMkLst>
        </pc:grpChg>
        <pc:grpChg chg="add mod">
          <ac:chgData name="Harshit Srivastava" userId="3e32d232-eb1e-417b-ab42-26358b821046" providerId="ADAL" clId="{3E0413DD-6569-479F-B914-425834834B58}" dt="2021-05-19T11:04:22.856" v="761" actId="1036"/>
          <ac:grpSpMkLst>
            <pc:docMk/>
            <pc:sldMk cId="2559809039" sldId="5270"/>
            <ac:grpSpMk id="73" creationId="{A20FE4CA-9881-4EBD-AF7E-52572C632EB2}"/>
          </ac:grpSpMkLst>
        </pc:grpChg>
        <pc:picChg chg="mod">
          <ac:chgData name="Harshit Srivastava" userId="3e32d232-eb1e-417b-ab42-26358b821046" providerId="ADAL" clId="{3E0413DD-6569-479F-B914-425834834B58}" dt="2021-05-19T10:56:05.178" v="717"/>
          <ac:picMkLst>
            <pc:docMk/>
            <pc:sldMk cId="2559809039" sldId="5270"/>
            <ac:picMk id="35" creationId="{E38BE0CE-2DEB-46A8-8CC0-E7BE09944D2E}"/>
          </ac:picMkLst>
        </pc:picChg>
        <pc:picChg chg="add del mod">
          <ac:chgData name="Harshit Srivastava" userId="3e32d232-eb1e-417b-ab42-26358b821046" providerId="ADAL" clId="{3E0413DD-6569-479F-B914-425834834B58}" dt="2021-05-19T10:57:12.515" v="739"/>
          <ac:picMkLst>
            <pc:docMk/>
            <pc:sldMk cId="2559809039" sldId="5270"/>
            <ac:picMk id="47" creationId="{B74F6958-92CD-4BD3-A574-78E26103A348}"/>
          </ac:picMkLst>
        </pc:picChg>
        <pc:picChg chg="add del mod">
          <ac:chgData name="Harshit Srivastava" userId="3e32d232-eb1e-417b-ab42-26358b821046" providerId="ADAL" clId="{3E0413DD-6569-479F-B914-425834834B58}" dt="2021-05-19T10:57:12.515" v="739"/>
          <ac:picMkLst>
            <pc:docMk/>
            <pc:sldMk cId="2559809039" sldId="5270"/>
            <ac:picMk id="48" creationId="{9A2057C2-0AE3-4E96-B778-A546921B7A49}"/>
          </ac:picMkLst>
        </pc:picChg>
        <pc:picChg chg="add del mod">
          <ac:chgData name="Harshit Srivastava" userId="3e32d232-eb1e-417b-ab42-26358b821046" providerId="ADAL" clId="{3E0413DD-6569-479F-B914-425834834B58}" dt="2021-05-19T10:57:12.515" v="739"/>
          <ac:picMkLst>
            <pc:docMk/>
            <pc:sldMk cId="2559809039" sldId="5270"/>
            <ac:picMk id="50" creationId="{0033164C-706F-40AA-912B-A53DBFCDCEF9}"/>
          </ac:picMkLst>
        </pc:picChg>
        <pc:picChg chg="add del mod">
          <ac:chgData name="Harshit Srivastava" userId="3e32d232-eb1e-417b-ab42-26358b821046" providerId="ADAL" clId="{3E0413DD-6569-479F-B914-425834834B58}" dt="2021-05-19T10:57:12.515" v="739"/>
          <ac:picMkLst>
            <pc:docMk/>
            <pc:sldMk cId="2559809039" sldId="5270"/>
            <ac:picMk id="52" creationId="{0B83F93C-13CC-4916-82C2-E697FA18F280}"/>
          </ac:picMkLst>
        </pc:picChg>
        <pc:picChg chg="mod">
          <ac:chgData name="Harshit Srivastava" userId="3e32d232-eb1e-417b-ab42-26358b821046" providerId="ADAL" clId="{3E0413DD-6569-479F-B914-425834834B58}" dt="2021-05-19T11:04:21.176" v="751"/>
          <ac:picMkLst>
            <pc:docMk/>
            <pc:sldMk cId="2559809039" sldId="5270"/>
            <ac:picMk id="74" creationId="{DE2259E0-C17F-4A62-8F61-D236686104F7}"/>
          </ac:picMkLst>
        </pc:picChg>
        <pc:picChg chg="add mod">
          <ac:chgData name="Harshit Srivastava" userId="3e32d232-eb1e-417b-ab42-26358b821046" providerId="ADAL" clId="{3E0413DD-6569-479F-B914-425834834B58}" dt="2021-05-19T11:04:22.856" v="761" actId="1036"/>
          <ac:picMkLst>
            <pc:docMk/>
            <pc:sldMk cId="2559809039" sldId="5270"/>
            <ac:picMk id="79" creationId="{C2C36882-7F18-4025-9D77-1B52CDE715C6}"/>
          </ac:picMkLst>
        </pc:picChg>
        <pc:picChg chg="add mod">
          <ac:chgData name="Harshit Srivastava" userId="3e32d232-eb1e-417b-ab42-26358b821046" providerId="ADAL" clId="{3E0413DD-6569-479F-B914-425834834B58}" dt="2021-05-19T15:40:46.455" v="1145" actId="208"/>
          <ac:picMkLst>
            <pc:docMk/>
            <pc:sldMk cId="2559809039" sldId="5270"/>
            <ac:picMk id="80" creationId="{6034C75B-DD7A-480C-BB8D-59D22AF8AF69}"/>
          </ac:picMkLst>
        </pc:picChg>
        <pc:picChg chg="add mod">
          <ac:chgData name="Harshit Srivastava" userId="3e32d232-eb1e-417b-ab42-26358b821046" providerId="ADAL" clId="{3E0413DD-6569-479F-B914-425834834B58}" dt="2021-05-19T15:41:24.169" v="1148" actId="208"/>
          <ac:picMkLst>
            <pc:docMk/>
            <pc:sldMk cId="2559809039" sldId="5270"/>
            <ac:picMk id="82" creationId="{8942F1DB-86BC-4531-8E41-6455BB6A08A9}"/>
          </ac:picMkLst>
        </pc:picChg>
        <pc:picChg chg="add mod">
          <ac:chgData name="Harshit Srivastava" userId="3e32d232-eb1e-417b-ab42-26358b821046" providerId="ADAL" clId="{3E0413DD-6569-479F-B914-425834834B58}" dt="2021-05-19T11:04:22.856" v="761" actId="1036"/>
          <ac:picMkLst>
            <pc:docMk/>
            <pc:sldMk cId="2559809039" sldId="5270"/>
            <ac:picMk id="84" creationId="{CE0D1EF0-C6A2-4E14-A2B8-68732AE194EE}"/>
          </ac:picMkLst>
        </pc:picChg>
        <pc:cxnChg chg="add del mod">
          <ac:chgData name="Harshit Srivastava" userId="3e32d232-eb1e-417b-ab42-26358b821046" providerId="ADAL" clId="{3E0413DD-6569-479F-B914-425834834B58}" dt="2021-05-19T10:57:12.515" v="739"/>
          <ac:cxnSpMkLst>
            <pc:docMk/>
            <pc:sldMk cId="2559809039" sldId="5270"/>
            <ac:cxnSpMk id="55" creationId="{5FFEDB8D-E42E-4FCD-85C7-938B23534EE4}"/>
          </ac:cxnSpMkLst>
        </pc:cxnChg>
        <pc:cxnChg chg="add del mod">
          <ac:chgData name="Harshit Srivastava" userId="3e32d232-eb1e-417b-ab42-26358b821046" providerId="ADAL" clId="{3E0413DD-6569-479F-B914-425834834B58}" dt="2021-05-19T10:57:12.515" v="739"/>
          <ac:cxnSpMkLst>
            <pc:docMk/>
            <pc:sldMk cId="2559809039" sldId="5270"/>
            <ac:cxnSpMk id="70" creationId="{64BBAAB9-7C86-4CE0-A531-F4CEAF038E7D}"/>
          </ac:cxnSpMkLst>
        </pc:cxnChg>
        <pc:cxnChg chg="add del mod">
          <ac:chgData name="Harshit Srivastava" userId="3e32d232-eb1e-417b-ab42-26358b821046" providerId="ADAL" clId="{3E0413DD-6569-479F-B914-425834834B58}" dt="2021-05-19T10:57:12.515" v="739"/>
          <ac:cxnSpMkLst>
            <pc:docMk/>
            <pc:sldMk cId="2559809039" sldId="5270"/>
            <ac:cxnSpMk id="71" creationId="{0C0DBD26-4221-4575-BCCB-CD65E5D4E3EE}"/>
          </ac:cxnSpMkLst>
        </pc:cxnChg>
        <pc:cxnChg chg="add del mod">
          <ac:chgData name="Harshit Srivastava" userId="3e32d232-eb1e-417b-ab42-26358b821046" providerId="ADAL" clId="{3E0413DD-6569-479F-B914-425834834B58}" dt="2021-05-19T10:57:12.515" v="739"/>
          <ac:cxnSpMkLst>
            <pc:docMk/>
            <pc:sldMk cId="2559809039" sldId="5270"/>
            <ac:cxnSpMk id="72" creationId="{B74C3FDC-EED6-4A71-85D8-C0966C3E8AF8}"/>
          </ac:cxnSpMkLst>
        </pc:cxnChg>
        <pc:cxnChg chg="add mod">
          <ac:chgData name="Harshit Srivastava" userId="3e32d232-eb1e-417b-ab42-26358b821046" providerId="ADAL" clId="{3E0413DD-6569-479F-B914-425834834B58}" dt="2021-05-19T15:40:51.932" v="1146" actId="208"/>
          <ac:cxnSpMkLst>
            <pc:docMk/>
            <pc:sldMk cId="2559809039" sldId="5270"/>
            <ac:cxnSpMk id="87" creationId="{85B96712-0F12-490B-92FC-754B29B02E1A}"/>
          </ac:cxnSpMkLst>
        </pc:cxnChg>
        <pc:cxnChg chg="add mod">
          <ac:chgData name="Harshit Srivastava" userId="3e32d232-eb1e-417b-ab42-26358b821046" providerId="ADAL" clId="{3E0413DD-6569-479F-B914-425834834B58}" dt="2021-05-19T15:41:29.043" v="1149" actId="208"/>
          <ac:cxnSpMkLst>
            <pc:docMk/>
            <pc:sldMk cId="2559809039" sldId="5270"/>
            <ac:cxnSpMk id="88" creationId="{87D0700D-3E8D-4172-A759-503BBEBD7219}"/>
          </ac:cxnSpMkLst>
        </pc:cxnChg>
        <pc:cxnChg chg="add mod">
          <ac:chgData name="Harshit Srivastava" userId="3e32d232-eb1e-417b-ab42-26358b821046" providerId="ADAL" clId="{3E0413DD-6569-479F-B914-425834834B58}" dt="2021-05-19T11:04:22.856" v="761" actId="1036"/>
          <ac:cxnSpMkLst>
            <pc:docMk/>
            <pc:sldMk cId="2559809039" sldId="5270"/>
            <ac:cxnSpMk id="89" creationId="{544A89FD-DA3C-4D1A-B39D-2791B7255101}"/>
          </ac:cxnSpMkLst>
        </pc:cxnChg>
        <pc:cxnChg chg="add mod">
          <ac:chgData name="Harshit Srivastava" userId="3e32d232-eb1e-417b-ab42-26358b821046" providerId="ADAL" clId="{3E0413DD-6569-479F-B914-425834834B58}" dt="2021-05-19T11:04:22.856" v="761" actId="1036"/>
          <ac:cxnSpMkLst>
            <pc:docMk/>
            <pc:sldMk cId="2559809039" sldId="5270"/>
            <ac:cxnSpMk id="90" creationId="{48007870-7E8F-431F-8F4A-DA689E64CD0C}"/>
          </ac:cxnSpMkLst>
        </pc:cxnChg>
      </pc:sldChg>
      <pc:sldChg chg="del">
        <pc:chgData name="Harshit Srivastava" userId="3e32d232-eb1e-417b-ab42-26358b821046" providerId="ADAL" clId="{3E0413DD-6569-479F-B914-425834834B58}" dt="2021-05-19T10:57:08.465" v="733"/>
        <pc:sldMkLst>
          <pc:docMk/>
          <pc:sldMk cId="1826124502" sldId="5271"/>
        </pc:sldMkLst>
      </pc:sldChg>
      <pc:sldChg chg="modSp del modAnim modNotesTx">
        <pc:chgData name="Harshit Srivastava" userId="3e32d232-eb1e-417b-ab42-26358b821046" providerId="ADAL" clId="{3E0413DD-6569-479F-B914-425834834B58}" dt="2021-05-20T05:20:39.992" v="1211" actId="47"/>
        <pc:sldMkLst>
          <pc:docMk/>
          <pc:sldMk cId="3082628849" sldId="5271"/>
        </pc:sldMkLst>
        <pc:spChg chg="mod">
          <ac:chgData name="Harshit Srivastava" userId="3e32d232-eb1e-417b-ab42-26358b821046" providerId="ADAL" clId="{3E0413DD-6569-479F-B914-425834834B58}" dt="2021-05-19T11:04:50.225" v="765"/>
          <ac:spMkLst>
            <pc:docMk/>
            <pc:sldMk cId="3082628849" sldId="5271"/>
            <ac:spMk id="8" creationId="{01416D81-7FF6-4B72-93E6-139E49160A2E}"/>
          </ac:spMkLst>
        </pc:spChg>
        <pc:spChg chg="mod">
          <ac:chgData name="Harshit Srivastava" userId="3e32d232-eb1e-417b-ab42-26358b821046" providerId="ADAL" clId="{3E0413DD-6569-479F-B914-425834834B58}" dt="2021-05-19T11:04:58.527" v="766"/>
          <ac:spMkLst>
            <pc:docMk/>
            <pc:sldMk cId="3082628849" sldId="5271"/>
            <ac:spMk id="9" creationId="{4577B193-B5BB-4191-B0F1-A8068115EE51}"/>
          </ac:spMkLst>
        </pc:spChg>
      </pc:sldChg>
      <pc:sldChg chg="addSp delSp modSp mod modNotesTx">
        <pc:chgData name="Harshit Srivastava" userId="3e32d232-eb1e-417b-ab42-26358b821046" providerId="ADAL" clId="{3E0413DD-6569-479F-B914-425834834B58}" dt="2021-05-19T15:45:02.924" v="1168" actId="21"/>
        <pc:sldMkLst>
          <pc:docMk/>
          <pc:sldMk cId="361557190" sldId="5272"/>
        </pc:sldMkLst>
        <pc:spChg chg="mod">
          <ac:chgData name="Harshit Srivastava" userId="3e32d232-eb1e-417b-ab42-26358b821046" providerId="ADAL" clId="{3E0413DD-6569-479F-B914-425834834B58}" dt="2021-05-19T11:05:18.408" v="768"/>
          <ac:spMkLst>
            <pc:docMk/>
            <pc:sldMk cId="361557190" sldId="5272"/>
            <ac:spMk id="30" creationId="{29A973F6-ADA9-41BF-A88A-1AD1E3DBE512}"/>
          </ac:spMkLst>
        </pc:spChg>
        <pc:spChg chg="mod">
          <ac:chgData name="Harshit Srivastava" userId="3e32d232-eb1e-417b-ab42-26358b821046" providerId="ADAL" clId="{3E0413DD-6569-479F-B914-425834834B58}" dt="2021-05-19T11:05:26.453" v="769"/>
          <ac:spMkLst>
            <pc:docMk/>
            <pc:sldMk cId="361557190" sldId="5272"/>
            <ac:spMk id="38" creationId="{9AC202AD-559C-41DE-9AE0-EA5E003805CB}"/>
          </ac:spMkLst>
        </pc:spChg>
        <pc:spChg chg="mod topLvl">
          <ac:chgData name="Harshit Srivastava" userId="3e32d232-eb1e-417b-ab42-26358b821046" providerId="ADAL" clId="{3E0413DD-6569-479F-B914-425834834B58}" dt="2021-05-19T15:44:54.019" v="1166" actId="208"/>
          <ac:spMkLst>
            <pc:docMk/>
            <pc:sldMk cId="361557190" sldId="5272"/>
            <ac:spMk id="48" creationId="{21855B23-956B-42DF-A81A-B91815F08F6A}"/>
          </ac:spMkLst>
        </pc:spChg>
        <pc:spChg chg="mod topLvl">
          <ac:chgData name="Harshit Srivastava" userId="3e32d232-eb1e-417b-ab42-26358b821046" providerId="ADAL" clId="{3E0413DD-6569-479F-B914-425834834B58}" dt="2021-05-19T15:44:37.923" v="1164" actId="165"/>
          <ac:spMkLst>
            <pc:docMk/>
            <pc:sldMk cId="361557190" sldId="5272"/>
            <ac:spMk id="50" creationId="{B49CF63E-00F7-4CFA-B415-7F2DE6C053E5}"/>
          </ac:spMkLst>
        </pc:spChg>
        <pc:spChg chg="mod topLvl">
          <ac:chgData name="Harshit Srivastava" userId="3e32d232-eb1e-417b-ab42-26358b821046" providerId="ADAL" clId="{3E0413DD-6569-479F-B914-425834834B58}" dt="2021-05-19T15:44:37.923" v="1164" actId="165"/>
          <ac:spMkLst>
            <pc:docMk/>
            <pc:sldMk cId="361557190" sldId="5272"/>
            <ac:spMk id="51" creationId="{25C2E4B2-A20E-4CAC-821A-8E23CDF2CD3F}"/>
          </ac:spMkLst>
        </pc:spChg>
        <pc:spChg chg="mod topLvl">
          <ac:chgData name="Harshit Srivastava" userId="3e32d232-eb1e-417b-ab42-26358b821046" providerId="ADAL" clId="{3E0413DD-6569-479F-B914-425834834B58}" dt="2021-05-19T15:44:45.381" v="1165" actId="207"/>
          <ac:spMkLst>
            <pc:docMk/>
            <pc:sldMk cId="361557190" sldId="5272"/>
            <ac:spMk id="52" creationId="{E4CDAC07-6C37-498E-AB87-944926DFDA4C}"/>
          </ac:spMkLst>
        </pc:spChg>
        <pc:spChg chg="mod topLvl">
          <ac:chgData name="Harshit Srivastava" userId="3e32d232-eb1e-417b-ab42-26358b821046" providerId="ADAL" clId="{3E0413DD-6569-479F-B914-425834834B58}" dt="2021-05-19T15:42:47.745" v="1161" actId="208"/>
          <ac:spMkLst>
            <pc:docMk/>
            <pc:sldMk cId="361557190" sldId="5272"/>
            <ac:spMk id="53" creationId="{A8990052-2CE2-43E1-B024-9CE183AA5D38}"/>
          </ac:spMkLst>
        </pc:spChg>
        <pc:spChg chg="mod topLvl">
          <ac:chgData name="Harshit Srivastava" userId="3e32d232-eb1e-417b-ab42-26358b821046" providerId="ADAL" clId="{3E0413DD-6569-479F-B914-425834834B58}" dt="2021-05-19T15:42:39.389" v="1160" actId="208"/>
          <ac:spMkLst>
            <pc:docMk/>
            <pc:sldMk cId="361557190" sldId="5272"/>
            <ac:spMk id="55" creationId="{EAC833BE-15AF-45E8-825D-39ABF230C94B}"/>
          </ac:spMkLst>
        </pc:spChg>
        <pc:spChg chg="mod topLvl">
          <ac:chgData name="Harshit Srivastava" userId="3e32d232-eb1e-417b-ab42-26358b821046" providerId="ADAL" clId="{3E0413DD-6569-479F-B914-425834834B58}" dt="2021-05-19T15:42:39.389" v="1160" actId="208"/>
          <ac:spMkLst>
            <pc:docMk/>
            <pc:sldMk cId="361557190" sldId="5272"/>
            <ac:spMk id="56" creationId="{157A32C0-8AAC-4539-9580-2FDC656CABCE}"/>
          </ac:spMkLst>
        </pc:spChg>
        <pc:spChg chg="mod topLvl">
          <ac:chgData name="Harshit Srivastava" userId="3e32d232-eb1e-417b-ab42-26358b821046" providerId="ADAL" clId="{3E0413DD-6569-479F-B914-425834834B58}" dt="2021-05-19T15:44:23.359" v="1162" actId="207"/>
          <ac:spMkLst>
            <pc:docMk/>
            <pc:sldMk cId="361557190" sldId="5272"/>
            <ac:spMk id="57" creationId="{17AA534E-3427-4060-945F-EBAC4179D407}"/>
          </ac:spMkLst>
        </pc:spChg>
        <pc:spChg chg="mod">
          <ac:chgData name="Harshit Srivastava" userId="3e32d232-eb1e-417b-ab42-26358b821046" providerId="ADAL" clId="{3E0413DD-6569-479F-B914-425834834B58}" dt="2021-05-19T15:42:07.610" v="1155" actId="165"/>
          <ac:spMkLst>
            <pc:docMk/>
            <pc:sldMk cId="361557190" sldId="5272"/>
            <ac:spMk id="58" creationId="{EC4740D0-1F5F-4890-9953-CAD0DEB36B8E}"/>
          </ac:spMkLst>
        </pc:spChg>
        <pc:spChg chg="mod">
          <ac:chgData name="Harshit Srivastava" userId="3e32d232-eb1e-417b-ab42-26358b821046" providerId="ADAL" clId="{3E0413DD-6569-479F-B914-425834834B58}" dt="2021-05-19T15:42:07.610" v="1155" actId="165"/>
          <ac:spMkLst>
            <pc:docMk/>
            <pc:sldMk cId="361557190" sldId="5272"/>
            <ac:spMk id="60" creationId="{DADF61B2-2DA9-4519-8C1E-F8DBA35E8A6E}"/>
          </ac:spMkLst>
        </pc:spChg>
        <pc:spChg chg="mod">
          <ac:chgData name="Harshit Srivastava" userId="3e32d232-eb1e-417b-ab42-26358b821046" providerId="ADAL" clId="{3E0413DD-6569-479F-B914-425834834B58}" dt="2021-05-19T15:42:07.610" v="1155" actId="165"/>
          <ac:spMkLst>
            <pc:docMk/>
            <pc:sldMk cId="361557190" sldId="5272"/>
            <ac:spMk id="61" creationId="{97466220-F153-436C-A4C1-DA56DDB5DB4A}"/>
          </ac:spMkLst>
        </pc:spChg>
        <pc:spChg chg="mod">
          <ac:chgData name="Harshit Srivastava" userId="3e32d232-eb1e-417b-ab42-26358b821046" providerId="ADAL" clId="{3E0413DD-6569-479F-B914-425834834B58}" dt="2021-05-19T15:42:07.610" v="1155" actId="165"/>
          <ac:spMkLst>
            <pc:docMk/>
            <pc:sldMk cId="361557190" sldId="5272"/>
            <ac:spMk id="62" creationId="{D6376709-14EC-4A86-96E3-E51F34428AD2}"/>
          </ac:spMkLst>
        </pc:spChg>
        <pc:spChg chg="add mod">
          <ac:chgData name="Harshit Srivastava" userId="3e32d232-eb1e-417b-ab42-26358b821046" providerId="ADAL" clId="{3E0413DD-6569-479F-B914-425834834B58}" dt="2021-05-19T11:06:06.126" v="794" actId="1036"/>
          <ac:spMkLst>
            <pc:docMk/>
            <pc:sldMk cId="361557190" sldId="5272"/>
            <ac:spMk id="63" creationId="{4A88E337-3AED-4EC3-A595-B3A5BEBF9F89}"/>
          </ac:spMkLst>
        </pc:spChg>
        <pc:spChg chg="add mod">
          <ac:chgData name="Harshit Srivastava" userId="3e32d232-eb1e-417b-ab42-26358b821046" providerId="ADAL" clId="{3E0413DD-6569-479F-B914-425834834B58}" dt="2021-05-19T15:42:39.389" v="1160" actId="208"/>
          <ac:spMkLst>
            <pc:docMk/>
            <pc:sldMk cId="361557190" sldId="5272"/>
            <ac:spMk id="64" creationId="{6167D7F6-CAF6-4E12-A22D-BE37285C6AEE}"/>
          </ac:spMkLst>
        </pc:spChg>
        <pc:spChg chg="add mod">
          <ac:chgData name="Harshit Srivastava" userId="3e32d232-eb1e-417b-ab42-26358b821046" providerId="ADAL" clId="{3E0413DD-6569-479F-B914-425834834B58}" dt="2021-05-19T11:06:06.126" v="794" actId="1036"/>
          <ac:spMkLst>
            <pc:docMk/>
            <pc:sldMk cId="361557190" sldId="5272"/>
            <ac:spMk id="65" creationId="{81A98D15-18D5-4358-84F8-01AD4214528D}"/>
          </ac:spMkLst>
        </pc:spChg>
        <pc:spChg chg="add del mod">
          <ac:chgData name="Harshit Srivastava" userId="3e32d232-eb1e-417b-ab42-26358b821046" providerId="ADAL" clId="{3E0413DD-6569-479F-B914-425834834B58}" dt="2021-05-19T15:45:02.924" v="1168" actId="21"/>
          <ac:spMkLst>
            <pc:docMk/>
            <pc:sldMk cId="361557190" sldId="5272"/>
            <ac:spMk id="66" creationId="{75BD2DA1-D2F1-4702-A45A-53210D04A35A}"/>
          </ac:spMkLst>
        </pc:spChg>
        <pc:spChg chg="add del mod">
          <ac:chgData name="Harshit Srivastava" userId="3e32d232-eb1e-417b-ab42-26358b821046" providerId="ADAL" clId="{3E0413DD-6569-479F-B914-425834834B58}" dt="2021-05-19T15:45:02.924" v="1168" actId="21"/>
          <ac:spMkLst>
            <pc:docMk/>
            <pc:sldMk cId="361557190" sldId="5272"/>
            <ac:spMk id="67" creationId="{49797A70-6C6E-45E7-AB0C-0FCE75BA1277}"/>
          </ac:spMkLst>
        </pc:spChg>
        <pc:spChg chg="add del mod">
          <ac:chgData name="Harshit Srivastava" userId="3e32d232-eb1e-417b-ab42-26358b821046" providerId="ADAL" clId="{3E0413DD-6569-479F-B914-425834834B58}" dt="2021-05-19T15:45:02.924" v="1168" actId="21"/>
          <ac:spMkLst>
            <pc:docMk/>
            <pc:sldMk cId="361557190" sldId="5272"/>
            <ac:spMk id="68" creationId="{F89FF5CD-4991-41FD-953F-9389546C259E}"/>
          </ac:spMkLst>
        </pc:spChg>
        <pc:spChg chg="add del mod">
          <ac:chgData name="Harshit Srivastava" userId="3e32d232-eb1e-417b-ab42-26358b821046" providerId="ADAL" clId="{3E0413DD-6569-479F-B914-425834834B58}" dt="2021-05-19T15:45:02.924" v="1168" actId="21"/>
          <ac:spMkLst>
            <pc:docMk/>
            <pc:sldMk cId="361557190" sldId="5272"/>
            <ac:spMk id="69" creationId="{5B0785CD-184C-4F69-B367-03D22F0C0D97}"/>
          </ac:spMkLst>
        </pc:spChg>
        <pc:spChg chg="add del mod">
          <ac:chgData name="Harshit Srivastava" userId="3e32d232-eb1e-417b-ab42-26358b821046" providerId="ADAL" clId="{3E0413DD-6569-479F-B914-425834834B58}" dt="2021-05-19T15:45:02.924" v="1168" actId="21"/>
          <ac:spMkLst>
            <pc:docMk/>
            <pc:sldMk cId="361557190" sldId="5272"/>
            <ac:spMk id="70" creationId="{9D17A931-D516-4A0F-AB41-B0F4AFD99F20}"/>
          </ac:spMkLst>
        </pc:spChg>
        <pc:spChg chg="add del mod">
          <ac:chgData name="Harshit Srivastava" userId="3e32d232-eb1e-417b-ab42-26358b821046" providerId="ADAL" clId="{3E0413DD-6569-479F-B914-425834834B58}" dt="2021-05-19T15:45:02.924" v="1168" actId="21"/>
          <ac:spMkLst>
            <pc:docMk/>
            <pc:sldMk cId="361557190" sldId="5272"/>
            <ac:spMk id="71" creationId="{BF7EBEAD-4992-49BF-B20B-EF1A3A01D129}"/>
          </ac:spMkLst>
        </pc:spChg>
        <pc:spChg chg="add del mod">
          <ac:chgData name="Harshit Srivastava" userId="3e32d232-eb1e-417b-ab42-26358b821046" providerId="ADAL" clId="{3E0413DD-6569-479F-B914-425834834B58}" dt="2021-05-19T15:45:02.924" v="1168" actId="21"/>
          <ac:spMkLst>
            <pc:docMk/>
            <pc:sldMk cId="361557190" sldId="5272"/>
            <ac:spMk id="72" creationId="{3A137AA4-06E4-4072-8784-7B7A731D2F0A}"/>
          </ac:spMkLst>
        </pc:spChg>
        <pc:spChg chg="add del mod">
          <ac:chgData name="Harshit Srivastava" userId="3e32d232-eb1e-417b-ab42-26358b821046" providerId="ADAL" clId="{3E0413DD-6569-479F-B914-425834834B58}" dt="2021-05-19T15:45:02.924" v="1168" actId="21"/>
          <ac:spMkLst>
            <pc:docMk/>
            <pc:sldMk cId="361557190" sldId="5272"/>
            <ac:spMk id="73" creationId="{60DCD54F-ACE1-40A8-80CF-536DF8F821FC}"/>
          </ac:spMkLst>
        </pc:spChg>
        <pc:spChg chg="add del mod">
          <ac:chgData name="Harshit Srivastava" userId="3e32d232-eb1e-417b-ab42-26358b821046" providerId="ADAL" clId="{3E0413DD-6569-479F-B914-425834834B58}" dt="2021-05-19T15:45:02.924" v="1168" actId="21"/>
          <ac:spMkLst>
            <pc:docMk/>
            <pc:sldMk cId="361557190" sldId="5272"/>
            <ac:spMk id="74" creationId="{73AEECF4-179A-4D70-A4B8-FD3F7C7DF16F}"/>
          </ac:spMkLst>
        </pc:spChg>
        <pc:spChg chg="add del mod">
          <ac:chgData name="Harshit Srivastava" userId="3e32d232-eb1e-417b-ab42-26358b821046" providerId="ADAL" clId="{3E0413DD-6569-479F-B914-425834834B58}" dt="2021-05-19T15:45:02.924" v="1168" actId="21"/>
          <ac:spMkLst>
            <pc:docMk/>
            <pc:sldMk cId="361557190" sldId="5272"/>
            <ac:spMk id="75" creationId="{04C7E094-0823-4FEE-AEFE-1791F7254449}"/>
          </ac:spMkLst>
        </pc:spChg>
        <pc:spChg chg="add del mod">
          <ac:chgData name="Harshit Srivastava" userId="3e32d232-eb1e-417b-ab42-26358b821046" providerId="ADAL" clId="{3E0413DD-6569-479F-B914-425834834B58}" dt="2021-05-19T15:45:02.924" v="1168" actId="21"/>
          <ac:spMkLst>
            <pc:docMk/>
            <pc:sldMk cId="361557190" sldId="5272"/>
            <ac:spMk id="76" creationId="{D6CD2BC9-0896-4661-91F2-1F4458601C60}"/>
          </ac:spMkLst>
        </pc:spChg>
        <pc:spChg chg="add del mod">
          <ac:chgData name="Harshit Srivastava" userId="3e32d232-eb1e-417b-ab42-26358b821046" providerId="ADAL" clId="{3E0413DD-6569-479F-B914-425834834B58}" dt="2021-05-19T15:45:02.924" v="1168" actId="21"/>
          <ac:spMkLst>
            <pc:docMk/>
            <pc:sldMk cId="361557190" sldId="5272"/>
            <ac:spMk id="77" creationId="{0B6FE58F-4A79-4982-A45B-EC0DA2C28735}"/>
          </ac:spMkLst>
        </pc:spChg>
        <pc:spChg chg="add del mod">
          <ac:chgData name="Harshit Srivastava" userId="3e32d232-eb1e-417b-ab42-26358b821046" providerId="ADAL" clId="{3E0413DD-6569-479F-B914-425834834B58}" dt="2021-05-19T15:45:02.924" v="1168" actId="21"/>
          <ac:spMkLst>
            <pc:docMk/>
            <pc:sldMk cId="361557190" sldId="5272"/>
            <ac:spMk id="78" creationId="{0F413EF1-DA87-47F4-810B-DB75F80F4C62}"/>
          </ac:spMkLst>
        </pc:spChg>
        <pc:spChg chg="add del mod">
          <ac:chgData name="Harshit Srivastava" userId="3e32d232-eb1e-417b-ab42-26358b821046" providerId="ADAL" clId="{3E0413DD-6569-479F-B914-425834834B58}" dt="2021-05-19T15:45:02.924" v="1168" actId="21"/>
          <ac:spMkLst>
            <pc:docMk/>
            <pc:sldMk cId="361557190" sldId="5272"/>
            <ac:spMk id="79" creationId="{8714C5BE-298D-4EDE-9AD9-D93D30AFC091}"/>
          </ac:spMkLst>
        </pc:spChg>
        <pc:spChg chg="del">
          <ac:chgData name="Harshit Srivastava" userId="3e32d232-eb1e-417b-ab42-26358b821046" providerId="ADAL" clId="{3E0413DD-6569-479F-B914-425834834B58}" dt="2021-05-19T11:05:29.128" v="770" actId="478"/>
          <ac:spMkLst>
            <pc:docMk/>
            <pc:sldMk cId="361557190" sldId="5272"/>
            <ac:spMk id="81" creationId="{5DC3E6FB-546C-4913-9A92-E17C178689A9}"/>
          </ac:spMkLst>
        </pc:spChg>
        <pc:spChg chg="del">
          <ac:chgData name="Harshit Srivastava" userId="3e32d232-eb1e-417b-ab42-26358b821046" providerId="ADAL" clId="{3E0413DD-6569-479F-B914-425834834B58}" dt="2021-05-19T11:05:29.128" v="770" actId="478"/>
          <ac:spMkLst>
            <pc:docMk/>
            <pc:sldMk cId="361557190" sldId="5272"/>
            <ac:spMk id="83" creationId="{EAF6093D-5CDD-4FF5-A7AE-7118D4130EF0}"/>
          </ac:spMkLst>
        </pc:spChg>
        <pc:spChg chg="del">
          <ac:chgData name="Harshit Srivastava" userId="3e32d232-eb1e-417b-ab42-26358b821046" providerId="ADAL" clId="{3E0413DD-6569-479F-B914-425834834B58}" dt="2021-05-19T11:05:29.128" v="770" actId="478"/>
          <ac:spMkLst>
            <pc:docMk/>
            <pc:sldMk cId="361557190" sldId="5272"/>
            <ac:spMk id="85" creationId="{8D4A7457-0547-4C6E-8FB2-8DFAD93AA6A8}"/>
          </ac:spMkLst>
        </pc:spChg>
        <pc:spChg chg="del">
          <ac:chgData name="Harshit Srivastava" userId="3e32d232-eb1e-417b-ab42-26358b821046" providerId="ADAL" clId="{3E0413DD-6569-479F-B914-425834834B58}" dt="2021-05-19T11:05:29.128" v="770" actId="478"/>
          <ac:spMkLst>
            <pc:docMk/>
            <pc:sldMk cId="361557190" sldId="5272"/>
            <ac:spMk id="86" creationId="{972D01B5-2F39-45FC-A24C-0F8A555AB6B6}"/>
          </ac:spMkLst>
        </pc:spChg>
        <pc:grpChg chg="add del mod">
          <ac:chgData name="Harshit Srivastava" userId="3e32d232-eb1e-417b-ab42-26358b821046" providerId="ADAL" clId="{3E0413DD-6569-479F-B914-425834834B58}" dt="2021-05-19T15:42:07.610" v="1155" actId="165"/>
          <ac:grpSpMkLst>
            <pc:docMk/>
            <pc:sldMk cId="361557190" sldId="5272"/>
            <ac:grpSpMk id="44" creationId="{A20DCD42-C835-4C19-BBB7-B062B6A8A1E7}"/>
          </ac:grpSpMkLst>
        </pc:grpChg>
        <pc:grpChg chg="mod topLvl">
          <ac:chgData name="Harshit Srivastava" userId="3e32d232-eb1e-417b-ab42-26358b821046" providerId="ADAL" clId="{3E0413DD-6569-479F-B914-425834834B58}" dt="2021-05-19T15:42:07.610" v="1155" actId="165"/>
          <ac:grpSpMkLst>
            <pc:docMk/>
            <pc:sldMk cId="361557190" sldId="5272"/>
            <ac:grpSpMk id="45" creationId="{697EE1A3-C9DF-4F76-B4D2-D700349569B2}"/>
          </ac:grpSpMkLst>
        </pc:grpChg>
        <pc:grpChg chg="del mod topLvl">
          <ac:chgData name="Harshit Srivastava" userId="3e32d232-eb1e-417b-ab42-26358b821046" providerId="ADAL" clId="{3E0413DD-6569-479F-B914-425834834B58}" dt="2021-05-19T15:42:10.380" v="1156" actId="165"/>
          <ac:grpSpMkLst>
            <pc:docMk/>
            <pc:sldMk cId="361557190" sldId="5272"/>
            <ac:grpSpMk id="46" creationId="{43114722-2299-406B-8237-E2C234502129}"/>
          </ac:grpSpMkLst>
        </pc:grpChg>
        <pc:grpChg chg="del mod topLvl">
          <ac:chgData name="Harshit Srivastava" userId="3e32d232-eb1e-417b-ab42-26358b821046" providerId="ADAL" clId="{3E0413DD-6569-479F-B914-425834834B58}" dt="2021-05-19T15:44:37.923" v="1164" actId="165"/>
          <ac:grpSpMkLst>
            <pc:docMk/>
            <pc:sldMk cId="361557190" sldId="5272"/>
            <ac:grpSpMk id="47" creationId="{EEF62363-6A22-4053-AFE2-ABB775CDA55F}"/>
          </ac:grpSpMkLst>
        </pc:grpChg>
        <pc:grpChg chg="del">
          <ac:chgData name="Harshit Srivastava" userId="3e32d232-eb1e-417b-ab42-26358b821046" providerId="ADAL" clId="{3E0413DD-6569-479F-B914-425834834B58}" dt="2021-05-19T11:05:29.128" v="770" actId="478"/>
          <ac:grpSpMkLst>
            <pc:docMk/>
            <pc:sldMk cId="361557190" sldId="5272"/>
            <ac:grpSpMk id="73" creationId="{A20FE4CA-9881-4EBD-AF7E-52572C632EB2}"/>
          </ac:grpSpMkLst>
        </pc:grpChg>
        <pc:picChg chg="del">
          <ac:chgData name="Harshit Srivastava" userId="3e32d232-eb1e-417b-ab42-26358b821046" providerId="ADAL" clId="{3E0413DD-6569-479F-B914-425834834B58}" dt="2021-05-19T11:05:29.128" v="770" actId="478"/>
          <ac:picMkLst>
            <pc:docMk/>
            <pc:sldMk cId="361557190" sldId="5272"/>
            <ac:picMk id="79" creationId="{C2C36882-7F18-4025-9D77-1B52CDE715C6}"/>
          </ac:picMkLst>
        </pc:picChg>
        <pc:picChg chg="del">
          <ac:chgData name="Harshit Srivastava" userId="3e32d232-eb1e-417b-ab42-26358b821046" providerId="ADAL" clId="{3E0413DD-6569-479F-B914-425834834B58}" dt="2021-05-19T11:05:29.128" v="770" actId="478"/>
          <ac:picMkLst>
            <pc:docMk/>
            <pc:sldMk cId="361557190" sldId="5272"/>
            <ac:picMk id="80" creationId="{6034C75B-DD7A-480C-BB8D-59D22AF8AF69}"/>
          </ac:picMkLst>
        </pc:picChg>
        <pc:picChg chg="del">
          <ac:chgData name="Harshit Srivastava" userId="3e32d232-eb1e-417b-ab42-26358b821046" providerId="ADAL" clId="{3E0413DD-6569-479F-B914-425834834B58}" dt="2021-05-19T11:05:29.128" v="770" actId="478"/>
          <ac:picMkLst>
            <pc:docMk/>
            <pc:sldMk cId="361557190" sldId="5272"/>
            <ac:picMk id="82" creationId="{8942F1DB-86BC-4531-8E41-6455BB6A08A9}"/>
          </ac:picMkLst>
        </pc:picChg>
        <pc:picChg chg="del">
          <ac:chgData name="Harshit Srivastava" userId="3e32d232-eb1e-417b-ab42-26358b821046" providerId="ADAL" clId="{3E0413DD-6569-479F-B914-425834834B58}" dt="2021-05-19T11:05:29.128" v="770" actId="478"/>
          <ac:picMkLst>
            <pc:docMk/>
            <pc:sldMk cId="361557190" sldId="5272"/>
            <ac:picMk id="84" creationId="{CE0D1EF0-C6A2-4E14-A2B8-68732AE194EE}"/>
          </ac:picMkLst>
        </pc:picChg>
        <pc:cxnChg chg="mod topLvl">
          <ac:chgData name="Harshit Srivastava" userId="3e32d232-eb1e-417b-ab42-26358b821046" providerId="ADAL" clId="{3E0413DD-6569-479F-B914-425834834B58}" dt="2021-05-19T15:44:58.515" v="1167" actId="208"/>
          <ac:cxnSpMkLst>
            <pc:docMk/>
            <pc:sldMk cId="361557190" sldId="5272"/>
            <ac:cxnSpMk id="49" creationId="{4B24A35B-A57D-479D-85EC-C4633CB8FBD3}"/>
          </ac:cxnSpMkLst>
        </pc:cxnChg>
        <pc:cxnChg chg="mod topLvl">
          <ac:chgData name="Harshit Srivastava" userId="3e32d232-eb1e-417b-ab42-26358b821046" providerId="ADAL" clId="{3E0413DD-6569-479F-B914-425834834B58}" dt="2021-05-19T15:44:34.157" v="1163" actId="208"/>
          <ac:cxnSpMkLst>
            <pc:docMk/>
            <pc:sldMk cId="361557190" sldId="5272"/>
            <ac:cxnSpMk id="54" creationId="{DBBE9A29-DA11-431B-A1F9-9BCF62798A30}"/>
          </ac:cxnSpMkLst>
        </pc:cxnChg>
        <pc:cxnChg chg="mod">
          <ac:chgData name="Harshit Srivastava" userId="3e32d232-eb1e-417b-ab42-26358b821046" providerId="ADAL" clId="{3E0413DD-6569-479F-B914-425834834B58}" dt="2021-05-19T15:42:07.610" v="1155" actId="165"/>
          <ac:cxnSpMkLst>
            <pc:docMk/>
            <pc:sldMk cId="361557190" sldId="5272"/>
            <ac:cxnSpMk id="59" creationId="{E6CEBCCC-1865-4A4E-ADBE-88F1D4059D2B}"/>
          </ac:cxnSpMkLst>
        </pc:cxnChg>
        <pc:cxnChg chg="del mod">
          <ac:chgData name="Harshit Srivastava" userId="3e32d232-eb1e-417b-ab42-26358b821046" providerId="ADAL" clId="{3E0413DD-6569-479F-B914-425834834B58}" dt="2021-05-19T11:05:29.128" v="770" actId="478"/>
          <ac:cxnSpMkLst>
            <pc:docMk/>
            <pc:sldMk cId="361557190" sldId="5272"/>
            <ac:cxnSpMk id="87" creationId="{85B96712-0F12-490B-92FC-754B29B02E1A}"/>
          </ac:cxnSpMkLst>
        </pc:cxnChg>
        <pc:cxnChg chg="del">
          <ac:chgData name="Harshit Srivastava" userId="3e32d232-eb1e-417b-ab42-26358b821046" providerId="ADAL" clId="{3E0413DD-6569-479F-B914-425834834B58}" dt="2021-05-19T11:05:29.128" v="770" actId="478"/>
          <ac:cxnSpMkLst>
            <pc:docMk/>
            <pc:sldMk cId="361557190" sldId="5272"/>
            <ac:cxnSpMk id="88" creationId="{87D0700D-3E8D-4172-A759-503BBEBD7219}"/>
          </ac:cxnSpMkLst>
        </pc:cxnChg>
        <pc:cxnChg chg="del mod">
          <ac:chgData name="Harshit Srivastava" userId="3e32d232-eb1e-417b-ab42-26358b821046" providerId="ADAL" clId="{3E0413DD-6569-479F-B914-425834834B58}" dt="2021-05-19T11:05:29.128" v="770" actId="478"/>
          <ac:cxnSpMkLst>
            <pc:docMk/>
            <pc:sldMk cId="361557190" sldId="5272"/>
            <ac:cxnSpMk id="89" creationId="{544A89FD-DA3C-4D1A-B39D-2791B7255101}"/>
          </ac:cxnSpMkLst>
        </pc:cxnChg>
        <pc:cxnChg chg="del mod">
          <ac:chgData name="Harshit Srivastava" userId="3e32d232-eb1e-417b-ab42-26358b821046" providerId="ADAL" clId="{3E0413DD-6569-479F-B914-425834834B58}" dt="2021-05-19T11:05:29.128" v="770" actId="478"/>
          <ac:cxnSpMkLst>
            <pc:docMk/>
            <pc:sldMk cId="361557190" sldId="5272"/>
            <ac:cxnSpMk id="90" creationId="{48007870-7E8F-431F-8F4A-DA689E64CD0C}"/>
          </ac:cxnSpMkLst>
        </pc:cxnChg>
      </pc:sldChg>
      <pc:sldChg chg="modSp modNotesTx">
        <pc:chgData name="Harshit Srivastava" userId="3e32d232-eb1e-417b-ab42-26358b821046" providerId="ADAL" clId="{3E0413DD-6569-479F-B914-425834834B58}" dt="2021-05-19T11:07:24.465" v="804"/>
        <pc:sldMkLst>
          <pc:docMk/>
          <pc:sldMk cId="4082696322" sldId="5273"/>
        </pc:sldMkLst>
        <pc:spChg chg="mod">
          <ac:chgData name="Harshit Srivastava" userId="3e32d232-eb1e-417b-ab42-26358b821046" providerId="ADAL" clId="{3E0413DD-6569-479F-B914-425834834B58}" dt="2021-05-19T11:07:15.281" v="803" actId="20577"/>
          <ac:spMkLst>
            <pc:docMk/>
            <pc:sldMk cId="4082696322" sldId="5273"/>
            <ac:spMk id="38" creationId="{9AC202AD-559C-41DE-9AE0-EA5E003805CB}"/>
          </ac:spMkLst>
        </pc:spChg>
      </pc:sldChg>
      <pc:sldChg chg="modSp del modAnim modNotesTx">
        <pc:chgData name="Harshit Srivastava" userId="3e32d232-eb1e-417b-ab42-26358b821046" providerId="ADAL" clId="{3E0413DD-6569-479F-B914-425834834B58}" dt="2021-05-20T05:21:04.847" v="1215" actId="47"/>
        <pc:sldMkLst>
          <pc:docMk/>
          <pc:sldMk cId="2208859788" sldId="5274"/>
        </pc:sldMkLst>
        <pc:spChg chg="mod">
          <ac:chgData name="Harshit Srivastava" userId="3e32d232-eb1e-417b-ab42-26358b821046" providerId="ADAL" clId="{3E0413DD-6569-479F-B914-425834834B58}" dt="2021-05-19T11:07:40.715" v="806"/>
          <ac:spMkLst>
            <pc:docMk/>
            <pc:sldMk cId="2208859788" sldId="5274"/>
            <ac:spMk id="8" creationId="{01416D81-7FF6-4B72-93E6-139E49160A2E}"/>
          </ac:spMkLst>
        </pc:spChg>
        <pc:spChg chg="mod">
          <ac:chgData name="Harshit Srivastava" userId="3e32d232-eb1e-417b-ab42-26358b821046" providerId="ADAL" clId="{3E0413DD-6569-479F-B914-425834834B58}" dt="2021-05-19T11:07:49.271" v="807"/>
          <ac:spMkLst>
            <pc:docMk/>
            <pc:sldMk cId="2208859788" sldId="5274"/>
            <ac:spMk id="9" creationId="{4577B193-B5BB-4191-B0F1-A8068115EE51}"/>
          </ac:spMkLst>
        </pc:spChg>
      </pc:sldChg>
      <pc:sldChg chg="addSp delSp modSp mod delAnim modNotesTx">
        <pc:chgData name="Harshit Srivastava" userId="3e32d232-eb1e-417b-ab42-26358b821046" providerId="ADAL" clId="{3E0413DD-6569-479F-B914-425834834B58}" dt="2021-05-19T11:08:51.036" v="820" actId="12788"/>
        <pc:sldMkLst>
          <pc:docMk/>
          <pc:sldMk cId="3474610738" sldId="5275"/>
        </pc:sldMkLst>
        <pc:spChg chg="mod">
          <ac:chgData name="Harshit Srivastava" userId="3e32d232-eb1e-417b-ab42-26358b821046" providerId="ADAL" clId="{3E0413DD-6569-479F-B914-425834834B58}" dt="2021-05-19T11:08:16.232" v="810"/>
          <ac:spMkLst>
            <pc:docMk/>
            <pc:sldMk cId="3474610738" sldId="5275"/>
            <ac:spMk id="30" creationId="{29A973F6-ADA9-41BF-A88A-1AD1E3DBE512}"/>
          </ac:spMkLst>
        </pc:spChg>
        <pc:spChg chg="del">
          <ac:chgData name="Harshit Srivastava" userId="3e32d232-eb1e-417b-ab42-26358b821046" providerId="ADAL" clId="{3E0413DD-6569-479F-B914-425834834B58}" dt="2021-05-19T11:08:20.464" v="812" actId="478"/>
          <ac:spMkLst>
            <pc:docMk/>
            <pc:sldMk cId="3474610738" sldId="5275"/>
            <ac:spMk id="38" creationId="{9AC202AD-559C-41DE-9AE0-EA5E003805CB}"/>
          </ac:spMkLst>
        </pc:spChg>
        <pc:grpChg chg="del">
          <ac:chgData name="Harshit Srivastava" userId="3e32d232-eb1e-417b-ab42-26358b821046" providerId="ADAL" clId="{3E0413DD-6569-479F-B914-425834834B58}" dt="2021-05-19T11:08:18.064" v="811" actId="478"/>
          <ac:grpSpMkLst>
            <pc:docMk/>
            <pc:sldMk cId="3474610738" sldId="5275"/>
            <ac:grpSpMk id="44" creationId="{A20DCD42-C835-4C19-BBB7-B062B6A8A1E7}"/>
          </ac:grpSpMkLst>
        </pc:grpChg>
        <pc:graphicFrameChg chg="add mod modGraphic">
          <ac:chgData name="Harshit Srivastava" userId="3e32d232-eb1e-417b-ab42-26358b821046" providerId="ADAL" clId="{3E0413DD-6569-479F-B914-425834834B58}" dt="2021-05-19T11:08:51.036" v="820" actId="12788"/>
          <ac:graphicFrameMkLst>
            <pc:docMk/>
            <pc:sldMk cId="3474610738" sldId="5275"/>
            <ac:graphicFrameMk id="66" creationId="{FC9BD8B0-1754-432E-9336-EF78BBE0E376}"/>
          </ac:graphicFrameMkLst>
        </pc:graphicFrameChg>
      </pc:sldChg>
      <pc:sldChg chg="addSp delSp modSp mod modNotesTx">
        <pc:chgData name="Harshit Srivastava" userId="3e32d232-eb1e-417b-ab42-26358b821046" providerId="ADAL" clId="{3E0413DD-6569-479F-B914-425834834B58}" dt="2021-05-19T11:11:18.410" v="850" actId="1037"/>
        <pc:sldMkLst>
          <pc:docMk/>
          <pc:sldMk cId="4075251561" sldId="5276"/>
        </pc:sldMkLst>
        <pc:spChg chg="mod">
          <ac:chgData name="Harshit Srivastava" userId="3e32d232-eb1e-417b-ab42-26358b821046" providerId="ADAL" clId="{3E0413DD-6569-479F-B914-425834834B58}" dt="2021-05-19T11:11:01.947" v="827"/>
          <ac:spMkLst>
            <pc:docMk/>
            <pc:sldMk cId="4075251561" sldId="5276"/>
            <ac:spMk id="30" creationId="{29A973F6-ADA9-41BF-A88A-1AD1E3DBE512}"/>
          </ac:spMkLst>
        </pc:spChg>
        <pc:spChg chg="mod">
          <ac:chgData name="Harshit Srivastava" userId="3e32d232-eb1e-417b-ab42-26358b821046" providerId="ADAL" clId="{3E0413DD-6569-479F-B914-425834834B58}" dt="2021-05-19T11:11:18.410" v="850" actId="1037"/>
          <ac:spMkLst>
            <pc:docMk/>
            <pc:sldMk cId="4075251561" sldId="5276"/>
            <ac:spMk id="33" creationId="{FEA90E8D-D6E3-49E2-A7D8-7986268C67E5}"/>
          </ac:spMkLst>
        </pc:spChg>
        <pc:spChg chg="mod">
          <ac:chgData name="Harshit Srivastava" userId="3e32d232-eb1e-417b-ab42-26358b821046" providerId="ADAL" clId="{3E0413DD-6569-479F-B914-425834834B58}" dt="2021-05-19T11:11:18.410" v="850" actId="1037"/>
          <ac:spMkLst>
            <pc:docMk/>
            <pc:sldMk cId="4075251561" sldId="5276"/>
            <ac:spMk id="34" creationId="{2B38585A-B630-4624-B09C-20440EFDD82B}"/>
          </ac:spMkLst>
        </pc:spChg>
        <pc:spChg chg="mod">
          <ac:chgData name="Harshit Srivastava" userId="3e32d232-eb1e-417b-ab42-26358b821046" providerId="ADAL" clId="{3E0413DD-6569-479F-B914-425834834B58}" dt="2021-05-19T11:11:18.410" v="850" actId="1037"/>
          <ac:spMkLst>
            <pc:docMk/>
            <pc:sldMk cId="4075251561" sldId="5276"/>
            <ac:spMk id="35" creationId="{C657143B-FE2D-40DD-B12D-897C1A3A9692}"/>
          </ac:spMkLst>
        </pc:spChg>
        <pc:spChg chg="mod">
          <ac:chgData name="Harshit Srivastava" userId="3e32d232-eb1e-417b-ab42-26358b821046" providerId="ADAL" clId="{3E0413DD-6569-479F-B914-425834834B58}" dt="2021-05-19T11:11:18.410" v="850" actId="1037"/>
          <ac:spMkLst>
            <pc:docMk/>
            <pc:sldMk cId="4075251561" sldId="5276"/>
            <ac:spMk id="36" creationId="{E102B837-670E-4312-A762-E372935829D5}"/>
          </ac:spMkLst>
        </pc:spChg>
        <pc:spChg chg="mod">
          <ac:chgData name="Harshit Srivastava" userId="3e32d232-eb1e-417b-ab42-26358b821046" providerId="ADAL" clId="{3E0413DD-6569-479F-B914-425834834B58}" dt="2021-05-19T11:10:39.181" v="826" actId="20577"/>
          <ac:spMkLst>
            <pc:docMk/>
            <pc:sldMk cId="4075251561" sldId="5276"/>
            <ac:spMk id="38" creationId="{9AC202AD-559C-41DE-9AE0-EA5E003805CB}"/>
          </ac:spMkLst>
        </pc:spChg>
        <pc:spChg chg="mod">
          <ac:chgData name="Harshit Srivastava" userId="3e32d232-eb1e-417b-ab42-26358b821046" providerId="ADAL" clId="{3E0413DD-6569-479F-B914-425834834B58}" dt="2021-05-19T11:11:18.410" v="850" actId="1037"/>
          <ac:spMkLst>
            <pc:docMk/>
            <pc:sldMk cId="4075251561" sldId="5276"/>
            <ac:spMk id="44" creationId="{BA57C2A8-7E55-4BD5-B31F-F39305F53A4C}"/>
          </ac:spMkLst>
        </pc:spChg>
        <pc:spChg chg="mod">
          <ac:chgData name="Harshit Srivastava" userId="3e32d232-eb1e-417b-ab42-26358b821046" providerId="ADAL" clId="{3E0413DD-6569-479F-B914-425834834B58}" dt="2021-05-19T11:11:18.410" v="850" actId="1037"/>
          <ac:spMkLst>
            <pc:docMk/>
            <pc:sldMk cId="4075251561" sldId="5276"/>
            <ac:spMk id="45" creationId="{24274739-F4EA-43E9-95E9-EA489AB738EC}"/>
          </ac:spMkLst>
        </pc:spChg>
        <pc:spChg chg="mod">
          <ac:chgData name="Harshit Srivastava" userId="3e32d232-eb1e-417b-ab42-26358b821046" providerId="ADAL" clId="{3E0413DD-6569-479F-B914-425834834B58}" dt="2021-05-19T11:11:18.410" v="850" actId="1037"/>
          <ac:spMkLst>
            <pc:docMk/>
            <pc:sldMk cId="4075251561" sldId="5276"/>
            <ac:spMk id="46" creationId="{A18CE9C8-997B-4B56-A7FD-DA9AC4689E64}"/>
          </ac:spMkLst>
        </pc:spChg>
        <pc:spChg chg="mod">
          <ac:chgData name="Harshit Srivastava" userId="3e32d232-eb1e-417b-ab42-26358b821046" providerId="ADAL" clId="{3E0413DD-6569-479F-B914-425834834B58}" dt="2021-05-19T11:11:18.410" v="850" actId="1037"/>
          <ac:spMkLst>
            <pc:docMk/>
            <pc:sldMk cId="4075251561" sldId="5276"/>
            <ac:spMk id="47" creationId="{8A0451C2-A3A5-4056-8FE4-0365A668D983}"/>
          </ac:spMkLst>
        </pc:spChg>
        <pc:spChg chg="mod">
          <ac:chgData name="Harshit Srivastava" userId="3e32d232-eb1e-417b-ab42-26358b821046" providerId="ADAL" clId="{3E0413DD-6569-479F-B914-425834834B58}" dt="2021-05-19T11:11:18.410" v="850" actId="1037"/>
          <ac:spMkLst>
            <pc:docMk/>
            <pc:sldMk cId="4075251561" sldId="5276"/>
            <ac:spMk id="48" creationId="{191F4C94-A148-4369-B9C8-FEDC1BA36283}"/>
          </ac:spMkLst>
        </pc:spChg>
        <pc:spChg chg="mod">
          <ac:chgData name="Harshit Srivastava" userId="3e32d232-eb1e-417b-ab42-26358b821046" providerId="ADAL" clId="{3E0413DD-6569-479F-B914-425834834B58}" dt="2021-05-19T11:11:18.410" v="850" actId="1037"/>
          <ac:spMkLst>
            <pc:docMk/>
            <pc:sldMk cId="4075251561" sldId="5276"/>
            <ac:spMk id="49" creationId="{A0280E1F-D85F-48CC-89D9-FA99CF70E7B8}"/>
          </ac:spMkLst>
        </pc:spChg>
        <pc:spChg chg="mod">
          <ac:chgData name="Harshit Srivastava" userId="3e32d232-eb1e-417b-ab42-26358b821046" providerId="ADAL" clId="{3E0413DD-6569-479F-B914-425834834B58}" dt="2021-05-19T11:11:18.410" v="850" actId="1037"/>
          <ac:spMkLst>
            <pc:docMk/>
            <pc:sldMk cId="4075251561" sldId="5276"/>
            <ac:spMk id="50" creationId="{E3F5950B-6393-488E-8063-4BA074694AA0}"/>
          </ac:spMkLst>
        </pc:spChg>
        <pc:spChg chg="mod">
          <ac:chgData name="Harshit Srivastava" userId="3e32d232-eb1e-417b-ab42-26358b821046" providerId="ADAL" clId="{3E0413DD-6569-479F-B914-425834834B58}" dt="2021-05-19T11:11:18.410" v="850" actId="1037"/>
          <ac:spMkLst>
            <pc:docMk/>
            <pc:sldMk cId="4075251561" sldId="5276"/>
            <ac:spMk id="51" creationId="{E4F9940A-D557-452F-88F2-3C1225BC2551}"/>
          </ac:spMkLst>
        </pc:spChg>
        <pc:spChg chg="mod">
          <ac:chgData name="Harshit Srivastava" userId="3e32d232-eb1e-417b-ab42-26358b821046" providerId="ADAL" clId="{3E0413DD-6569-479F-B914-425834834B58}" dt="2021-05-19T11:11:18.410" v="850" actId="1037"/>
          <ac:spMkLst>
            <pc:docMk/>
            <pc:sldMk cId="4075251561" sldId="5276"/>
            <ac:spMk id="52" creationId="{746F8E30-421C-412C-B966-1D300AC9A211}"/>
          </ac:spMkLst>
        </pc:spChg>
        <pc:spChg chg="mod">
          <ac:chgData name="Harshit Srivastava" userId="3e32d232-eb1e-417b-ab42-26358b821046" providerId="ADAL" clId="{3E0413DD-6569-479F-B914-425834834B58}" dt="2021-05-19T11:11:18.410" v="850" actId="1037"/>
          <ac:spMkLst>
            <pc:docMk/>
            <pc:sldMk cId="4075251561" sldId="5276"/>
            <ac:spMk id="53" creationId="{254AC81B-7EE1-44DA-AE59-2F1BA2A86106}"/>
          </ac:spMkLst>
        </pc:spChg>
        <pc:spChg chg="mod">
          <ac:chgData name="Harshit Srivastava" userId="3e32d232-eb1e-417b-ab42-26358b821046" providerId="ADAL" clId="{3E0413DD-6569-479F-B914-425834834B58}" dt="2021-05-19T11:11:18.410" v="850" actId="1037"/>
          <ac:spMkLst>
            <pc:docMk/>
            <pc:sldMk cId="4075251561" sldId="5276"/>
            <ac:spMk id="54" creationId="{21967613-A25D-4C50-8338-937D7A330207}"/>
          </ac:spMkLst>
        </pc:spChg>
        <pc:spChg chg="mod">
          <ac:chgData name="Harshit Srivastava" userId="3e32d232-eb1e-417b-ab42-26358b821046" providerId="ADAL" clId="{3E0413DD-6569-479F-B914-425834834B58}" dt="2021-05-19T11:11:18.410" v="850" actId="1037"/>
          <ac:spMkLst>
            <pc:docMk/>
            <pc:sldMk cId="4075251561" sldId="5276"/>
            <ac:spMk id="55" creationId="{4636B3FF-BF18-45D0-A6EE-F7A90419DFC9}"/>
          </ac:spMkLst>
        </pc:spChg>
        <pc:spChg chg="mod">
          <ac:chgData name="Harshit Srivastava" userId="3e32d232-eb1e-417b-ab42-26358b821046" providerId="ADAL" clId="{3E0413DD-6569-479F-B914-425834834B58}" dt="2021-05-19T11:11:18.410" v="850" actId="1037"/>
          <ac:spMkLst>
            <pc:docMk/>
            <pc:sldMk cId="4075251561" sldId="5276"/>
            <ac:spMk id="56" creationId="{B19AB90A-047C-404C-83C3-04507B05BBC0}"/>
          </ac:spMkLst>
        </pc:spChg>
        <pc:spChg chg="mod">
          <ac:chgData name="Harshit Srivastava" userId="3e32d232-eb1e-417b-ab42-26358b821046" providerId="ADAL" clId="{3E0413DD-6569-479F-B914-425834834B58}" dt="2021-05-19T11:11:18.410" v="850" actId="1037"/>
          <ac:spMkLst>
            <pc:docMk/>
            <pc:sldMk cId="4075251561" sldId="5276"/>
            <ac:spMk id="57" creationId="{CA72A304-0E12-4D91-BF8C-01842147F527}"/>
          </ac:spMkLst>
        </pc:spChg>
        <pc:spChg chg="mod">
          <ac:chgData name="Harshit Srivastava" userId="3e32d232-eb1e-417b-ab42-26358b821046" providerId="ADAL" clId="{3E0413DD-6569-479F-B914-425834834B58}" dt="2021-05-19T11:11:18.410" v="850" actId="1037"/>
          <ac:spMkLst>
            <pc:docMk/>
            <pc:sldMk cId="4075251561" sldId="5276"/>
            <ac:spMk id="58" creationId="{84F6936C-2207-4DE4-A63B-76AE4B2834DD}"/>
          </ac:spMkLst>
        </pc:spChg>
        <pc:spChg chg="mod">
          <ac:chgData name="Harshit Srivastava" userId="3e32d232-eb1e-417b-ab42-26358b821046" providerId="ADAL" clId="{3E0413DD-6569-479F-B914-425834834B58}" dt="2021-05-19T11:11:18.410" v="850" actId="1037"/>
          <ac:spMkLst>
            <pc:docMk/>
            <pc:sldMk cId="4075251561" sldId="5276"/>
            <ac:spMk id="59" creationId="{B326C53C-78E6-419D-ACFE-7DE534FFD0BC}"/>
          </ac:spMkLst>
        </pc:spChg>
        <pc:spChg chg="mod">
          <ac:chgData name="Harshit Srivastava" userId="3e32d232-eb1e-417b-ab42-26358b821046" providerId="ADAL" clId="{3E0413DD-6569-479F-B914-425834834B58}" dt="2021-05-19T11:11:18.410" v="850" actId="1037"/>
          <ac:spMkLst>
            <pc:docMk/>
            <pc:sldMk cId="4075251561" sldId="5276"/>
            <ac:spMk id="60" creationId="{E40E3D02-1E98-4043-967D-E891937FA758}"/>
          </ac:spMkLst>
        </pc:spChg>
        <pc:spChg chg="mod">
          <ac:chgData name="Harshit Srivastava" userId="3e32d232-eb1e-417b-ab42-26358b821046" providerId="ADAL" clId="{3E0413DD-6569-479F-B914-425834834B58}" dt="2021-05-19T11:11:18.410" v="850" actId="1037"/>
          <ac:spMkLst>
            <pc:docMk/>
            <pc:sldMk cId="4075251561" sldId="5276"/>
            <ac:spMk id="61" creationId="{2110DDA3-A24F-493F-9DCC-9736336B2863}"/>
          </ac:spMkLst>
        </pc:spChg>
        <pc:spChg chg="mod">
          <ac:chgData name="Harshit Srivastava" userId="3e32d232-eb1e-417b-ab42-26358b821046" providerId="ADAL" clId="{3E0413DD-6569-479F-B914-425834834B58}" dt="2021-05-19T11:11:18.410" v="850" actId="1037"/>
          <ac:spMkLst>
            <pc:docMk/>
            <pc:sldMk cId="4075251561" sldId="5276"/>
            <ac:spMk id="62" creationId="{4C1287D7-F16A-4864-B249-2195E49BF1BF}"/>
          </ac:spMkLst>
        </pc:spChg>
        <pc:spChg chg="mod">
          <ac:chgData name="Harshit Srivastava" userId="3e32d232-eb1e-417b-ab42-26358b821046" providerId="ADAL" clId="{3E0413DD-6569-479F-B914-425834834B58}" dt="2021-05-19T11:11:18.410" v="850" actId="1037"/>
          <ac:spMkLst>
            <pc:docMk/>
            <pc:sldMk cId="4075251561" sldId="5276"/>
            <ac:spMk id="63" creationId="{939B1159-B79A-4307-9B39-A48E126FEDA8}"/>
          </ac:spMkLst>
        </pc:spChg>
        <pc:spChg chg="mod">
          <ac:chgData name="Harshit Srivastava" userId="3e32d232-eb1e-417b-ab42-26358b821046" providerId="ADAL" clId="{3E0413DD-6569-479F-B914-425834834B58}" dt="2021-05-19T11:11:18.410" v="850" actId="1037"/>
          <ac:spMkLst>
            <pc:docMk/>
            <pc:sldMk cId="4075251561" sldId="5276"/>
            <ac:spMk id="64" creationId="{CF743CD9-F7A7-49B8-808E-012D8D0F9A6D}"/>
          </ac:spMkLst>
        </pc:spChg>
        <pc:spChg chg="mod">
          <ac:chgData name="Harshit Srivastava" userId="3e32d232-eb1e-417b-ab42-26358b821046" providerId="ADAL" clId="{3E0413DD-6569-479F-B914-425834834B58}" dt="2021-05-19T11:11:18.410" v="850" actId="1037"/>
          <ac:spMkLst>
            <pc:docMk/>
            <pc:sldMk cId="4075251561" sldId="5276"/>
            <ac:spMk id="65" creationId="{6B7C73C2-416E-4E3A-9B6D-C7FB24BBC301}"/>
          </ac:spMkLst>
        </pc:spChg>
        <pc:spChg chg="mod">
          <ac:chgData name="Harshit Srivastava" userId="3e32d232-eb1e-417b-ab42-26358b821046" providerId="ADAL" clId="{3E0413DD-6569-479F-B914-425834834B58}" dt="2021-05-19T11:11:18.410" v="850" actId="1037"/>
          <ac:spMkLst>
            <pc:docMk/>
            <pc:sldMk cId="4075251561" sldId="5276"/>
            <ac:spMk id="66" creationId="{51C93C06-8A96-4588-B392-71EAD9C77BEE}"/>
          </ac:spMkLst>
        </pc:spChg>
        <pc:spChg chg="mod">
          <ac:chgData name="Harshit Srivastava" userId="3e32d232-eb1e-417b-ab42-26358b821046" providerId="ADAL" clId="{3E0413DD-6569-479F-B914-425834834B58}" dt="2021-05-19T11:11:18.410" v="850" actId="1037"/>
          <ac:spMkLst>
            <pc:docMk/>
            <pc:sldMk cId="4075251561" sldId="5276"/>
            <ac:spMk id="67" creationId="{EBD9D5DE-FF78-4C5E-BD15-B79D8932BFD1}"/>
          </ac:spMkLst>
        </pc:spChg>
        <pc:spChg chg="mod">
          <ac:chgData name="Harshit Srivastava" userId="3e32d232-eb1e-417b-ab42-26358b821046" providerId="ADAL" clId="{3E0413DD-6569-479F-B914-425834834B58}" dt="2021-05-19T11:11:18.410" v="850" actId="1037"/>
          <ac:spMkLst>
            <pc:docMk/>
            <pc:sldMk cId="4075251561" sldId="5276"/>
            <ac:spMk id="68" creationId="{55FEFF89-1D9B-4CA1-A167-62BDE6E764DF}"/>
          </ac:spMkLst>
        </pc:spChg>
        <pc:spChg chg="mod">
          <ac:chgData name="Harshit Srivastava" userId="3e32d232-eb1e-417b-ab42-26358b821046" providerId="ADAL" clId="{3E0413DD-6569-479F-B914-425834834B58}" dt="2021-05-19T11:11:18.410" v="850" actId="1037"/>
          <ac:spMkLst>
            <pc:docMk/>
            <pc:sldMk cId="4075251561" sldId="5276"/>
            <ac:spMk id="69" creationId="{1F3706D3-C087-4FBF-9496-900247FA3DBF}"/>
          </ac:spMkLst>
        </pc:spChg>
        <pc:spChg chg="mod">
          <ac:chgData name="Harshit Srivastava" userId="3e32d232-eb1e-417b-ab42-26358b821046" providerId="ADAL" clId="{3E0413DD-6569-479F-B914-425834834B58}" dt="2021-05-19T11:11:18.410" v="850" actId="1037"/>
          <ac:spMkLst>
            <pc:docMk/>
            <pc:sldMk cId="4075251561" sldId="5276"/>
            <ac:spMk id="70" creationId="{B1A13BCE-9632-4ADD-B237-05BA9F15223D}"/>
          </ac:spMkLst>
        </pc:spChg>
        <pc:spChg chg="mod">
          <ac:chgData name="Harshit Srivastava" userId="3e32d232-eb1e-417b-ab42-26358b821046" providerId="ADAL" clId="{3E0413DD-6569-479F-B914-425834834B58}" dt="2021-05-19T11:11:18.410" v="850" actId="1037"/>
          <ac:spMkLst>
            <pc:docMk/>
            <pc:sldMk cId="4075251561" sldId="5276"/>
            <ac:spMk id="71" creationId="{9FEA5230-E002-41B3-B23F-91E97A1E3C99}"/>
          </ac:spMkLst>
        </pc:spChg>
        <pc:spChg chg="mod">
          <ac:chgData name="Harshit Srivastava" userId="3e32d232-eb1e-417b-ab42-26358b821046" providerId="ADAL" clId="{3E0413DD-6569-479F-B914-425834834B58}" dt="2021-05-19T11:11:18.410" v="850" actId="1037"/>
          <ac:spMkLst>
            <pc:docMk/>
            <pc:sldMk cId="4075251561" sldId="5276"/>
            <ac:spMk id="72" creationId="{14B78EF0-3848-4074-A546-822E1D234992}"/>
          </ac:spMkLst>
        </pc:spChg>
        <pc:spChg chg="mod">
          <ac:chgData name="Harshit Srivastava" userId="3e32d232-eb1e-417b-ab42-26358b821046" providerId="ADAL" clId="{3E0413DD-6569-479F-B914-425834834B58}" dt="2021-05-19T11:11:18.410" v="850" actId="1037"/>
          <ac:spMkLst>
            <pc:docMk/>
            <pc:sldMk cId="4075251561" sldId="5276"/>
            <ac:spMk id="73" creationId="{6F54BDEF-E105-4FC9-8BBB-F56953D6F206}"/>
          </ac:spMkLst>
        </pc:spChg>
        <pc:spChg chg="mod">
          <ac:chgData name="Harshit Srivastava" userId="3e32d232-eb1e-417b-ab42-26358b821046" providerId="ADAL" clId="{3E0413DD-6569-479F-B914-425834834B58}" dt="2021-05-19T11:11:18.410" v="850" actId="1037"/>
          <ac:spMkLst>
            <pc:docMk/>
            <pc:sldMk cId="4075251561" sldId="5276"/>
            <ac:spMk id="74" creationId="{6A9293A8-EACD-4B52-8C48-70FB19337BCB}"/>
          </ac:spMkLst>
        </pc:spChg>
        <pc:spChg chg="mod">
          <ac:chgData name="Harshit Srivastava" userId="3e32d232-eb1e-417b-ab42-26358b821046" providerId="ADAL" clId="{3E0413DD-6569-479F-B914-425834834B58}" dt="2021-05-19T11:11:18.410" v="850" actId="1037"/>
          <ac:spMkLst>
            <pc:docMk/>
            <pc:sldMk cId="4075251561" sldId="5276"/>
            <ac:spMk id="75" creationId="{A6D8C086-8BA3-44CC-9D63-31E7FF89AA88}"/>
          </ac:spMkLst>
        </pc:spChg>
        <pc:spChg chg="mod">
          <ac:chgData name="Harshit Srivastava" userId="3e32d232-eb1e-417b-ab42-26358b821046" providerId="ADAL" clId="{3E0413DD-6569-479F-B914-425834834B58}" dt="2021-05-19T11:11:18.410" v="850" actId="1037"/>
          <ac:spMkLst>
            <pc:docMk/>
            <pc:sldMk cId="4075251561" sldId="5276"/>
            <ac:spMk id="76" creationId="{9868421A-5154-46F0-AD98-33AE907B5775}"/>
          </ac:spMkLst>
        </pc:spChg>
        <pc:spChg chg="mod">
          <ac:chgData name="Harshit Srivastava" userId="3e32d232-eb1e-417b-ab42-26358b821046" providerId="ADAL" clId="{3E0413DD-6569-479F-B914-425834834B58}" dt="2021-05-19T11:11:18.410" v="850" actId="1037"/>
          <ac:spMkLst>
            <pc:docMk/>
            <pc:sldMk cId="4075251561" sldId="5276"/>
            <ac:spMk id="77" creationId="{70C84E29-80AC-4D21-A9EB-9EA5933E016B}"/>
          </ac:spMkLst>
        </pc:spChg>
        <pc:spChg chg="mod">
          <ac:chgData name="Harshit Srivastava" userId="3e32d232-eb1e-417b-ab42-26358b821046" providerId="ADAL" clId="{3E0413DD-6569-479F-B914-425834834B58}" dt="2021-05-19T11:11:18.410" v="850" actId="1037"/>
          <ac:spMkLst>
            <pc:docMk/>
            <pc:sldMk cId="4075251561" sldId="5276"/>
            <ac:spMk id="78" creationId="{C06C6DB0-829B-44F9-A9DA-C0AF2FA2CDE4}"/>
          </ac:spMkLst>
        </pc:spChg>
        <pc:spChg chg="mod">
          <ac:chgData name="Harshit Srivastava" userId="3e32d232-eb1e-417b-ab42-26358b821046" providerId="ADAL" clId="{3E0413DD-6569-479F-B914-425834834B58}" dt="2021-05-19T11:11:18.410" v="850" actId="1037"/>
          <ac:spMkLst>
            <pc:docMk/>
            <pc:sldMk cId="4075251561" sldId="5276"/>
            <ac:spMk id="79" creationId="{32DF9385-2B9F-4FC5-8976-9E10A60481E9}"/>
          </ac:spMkLst>
        </pc:spChg>
        <pc:spChg chg="mod">
          <ac:chgData name="Harshit Srivastava" userId="3e32d232-eb1e-417b-ab42-26358b821046" providerId="ADAL" clId="{3E0413DD-6569-479F-B914-425834834B58}" dt="2021-05-19T11:11:18.410" v="850" actId="1037"/>
          <ac:spMkLst>
            <pc:docMk/>
            <pc:sldMk cId="4075251561" sldId="5276"/>
            <ac:spMk id="80" creationId="{300FE61A-297E-4350-8543-0CA341AB4F73}"/>
          </ac:spMkLst>
        </pc:spChg>
        <pc:spChg chg="mod">
          <ac:chgData name="Harshit Srivastava" userId="3e32d232-eb1e-417b-ab42-26358b821046" providerId="ADAL" clId="{3E0413DD-6569-479F-B914-425834834B58}" dt="2021-05-19T11:11:18.410" v="850" actId="1037"/>
          <ac:spMkLst>
            <pc:docMk/>
            <pc:sldMk cId="4075251561" sldId="5276"/>
            <ac:spMk id="81" creationId="{4E42CF5F-FE1C-468C-BDCE-A29D79723D7C}"/>
          </ac:spMkLst>
        </pc:spChg>
        <pc:spChg chg="mod">
          <ac:chgData name="Harshit Srivastava" userId="3e32d232-eb1e-417b-ab42-26358b821046" providerId="ADAL" clId="{3E0413DD-6569-479F-B914-425834834B58}" dt="2021-05-19T11:11:18.410" v="850" actId="1037"/>
          <ac:spMkLst>
            <pc:docMk/>
            <pc:sldMk cId="4075251561" sldId="5276"/>
            <ac:spMk id="82" creationId="{B2A9CF70-4A12-480F-9FB0-A03E6A828D77}"/>
          </ac:spMkLst>
        </pc:spChg>
        <pc:spChg chg="mod">
          <ac:chgData name="Harshit Srivastava" userId="3e32d232-eb1e-417b-ab42-26358b821046" providerId="ADAL" clId="{3E0413DD-6569-479F-B914-425834834B58}" dt="2021-05-19T11:11:18.410" v="850" actId="1037"/>
          <ac:spMkLst>
            <pc:docMk/>
            <pc:sldMk cId="4075251561" sldId="5276"/>
            <ac:spMk id="83" creationId="{256D7F09-15C6-4E6A-B3B0-32479EC1768A}"/>
          </ac:spMkLst>
        </pc:spChg>
        <pc:spChg chg="mod">
          <ac:chgData name="Harshit Srivastava" userId="3e32d232-eb1e-417b-ab42-26358b821046" providerId="ADAL" clId="{3E0413DD-6569-479F-B914-425834834B58}" dt="2021-05-19T11:11:18.410" v="850" actId="1037"/>
          <ac:spMkLst>
            <pc:docMk/>
            <pc:sldMk cId="4075251561" sldId="5276"/>
            <ac:spMk id="84" creationId="{66E62775-5B78-47F4-A841-8FD14D9B2409}"/>
          </ac:spMkLst>
        </pc:spChg>
        <pc:spChg chg="mod">
          <ac:chgData name="Harshit Srivastava" userId="3e32d232-eb1e-417b-ab42-26358b821046" providerId="ADAL" clId="{3E0413DD-6569-479F-B914-425834834B58}" dt="2021-05-19T11:11:18.410" v="850" actId="1037"/>
          <ac:spMkLst>
            <pc:docMk/>
            <pc:sldMk cId="4075251561" sldId="5276"/>
            <ac:spMk id="85" creationId="{AD7625D2-3B99-4B5A-9D59-731AB1390B0C}"/>
          </ac:spMkLst>
        </pc:spChg>
        <pc:spChg chg="mod">
          <ac:chgData name="Harshit Srivastava" userId="3e32d232-eb1e-417b-ab42-26358b821046" providerId="ADAL" clId="{3E0413DD-6569-479F-B914-425834834B58}" dt="2021-05-19T11:11:18.410" v="850" actId="1037"/>
          <ac:spMkLst>
            <pc:docMk/>
            <pc:sldMk cId="4075251561" sldId="5276"/>
            <ac:spMk id="86" creationId="{3461411E-24EC-4236-86D8-5A8C1C923CC9}"/>
          </ac:spMkLst>
        </pc:spChg>
        <pc:spChg chg="mod">
          <ac:chgData name="Harshit Srivastava" userId="3e32d232-eb1e-417b-ab42-26358b821046" providerId="ADAL" clId="{3E0413DD-6569-479F-B914-425834834B58}" dt="2021-05-19T11:11:18.410" v="850" actId="1037"/>
          <ac:spMkLst>
            <pc:docMk/>
            <pc:sldMk cId="4075251561" sldId="5276"/>
            <ac:spMk id="87" creationId="{8DABBA55-0B8D-4DAB-BEFF-0B628DA55F92}"/>
          </ac:spMkLst>
        </pc:spChg>
        <pc:spChg chg="mod">
          <ac:chgData name="Harshit Srivastava" userId="3e32d232-eb1e-417b-ab42-26358b821046" providerId="ADAL" clId="{3E0413DD-6569-479F-B914-425834834B58}" dt="2021-05-19T11:11:18.410" v="850" actId="1037"/>
          <ac:spMkLst>
            <pc:docMk/>
            <pc:sldMk cId="4075251561" sldId="5276"/>
            <ac:spMk id="88" creationId="{BD53B58E-7621-46BE-BA5C-C67BECA658D7}"/>
          </ac:spMkLst>
        </pc:spChg>
        <pc:spChg chg="mod">
          <ac:chgData name="Harshit Srivastava" userId="3e32d232-eb1e-417b-ab42-26358b821046" providerId="ADAL" clId="{3E0413DD-6569-479F-B914-425834834B58}" dt="2021-05-19T11:11:18.410" v="850" actId="1037"/>
          <ac:spMkLst>
            <pc:docMk/>
            <pc:sldMk cId="4075251561" sldId="5276"/>
            <ac:spMk id="89" creationId="{4E0CAB5A-FDCA-4728-807B-869D5DA51F09}"/>
          </ac:spMkLst>
        </pc:spChg>
        <pc:spChg chg="mod">
          <ac:chgData name="Harshit Srivastava" userId="3e32d232-eb1e-417b-ab42-26358b821046" providerId="ADAL" clId="{3E0413DD-6569-479F-B914-425834834B58}" dt="2021-05-19T11:11:18.410" v="850" actId="1037"/>
          <ac:spMkLst>
            <pc:docMk/>
            <pc:sldMk cId="4075251561" sldId="5276"/>
            <ac:spMk id="90" creationId="{C4329374-80D8-48A4-96B7-BE0F6112B580}"/>
          </ac:spMkLst>
        </pc:spChg>
        <pc:spChg chg="mod">
          <ac:chgData name="Harshit Srivastava" userId="3e32d232-eb1e-417b-ab42-26358b821046" providerId="ADAL" clId="{3E0413DD-6569-479F-B914-425834834B58}" dt="2021-05-19T11:11:18.410" v="850" actId="1037"/>
          <ac:spMkLst>
            <pc:docMk/>
            <pc:sldMk cId="4075251561" sldId="5276"/>
            <ac:spMk id="91" creationId="{0DAE79ED-2F50-4D18-A73A-EDA7035B0181}"/>
          </ac:spMkLst>
        </pc:spChg>
        <pc:spChg chg="mod">
          <ac:chgData name="Harshit Srivastava" userId="3e32d232-eb1e-417b-ab42-26358b821046" providerId="ADAL" clId="{3E0413DD-6569-479F-B914-425834834B58}" dt="2021-05-19T11:11:18.410" v="850" actId="1037"/>
          <ac:spMkLst>
            <pc:docMk/>
            <pc:sldMk cId="4075251561" sldId="5276"/>
            <ac:spMk id="92" creationId="{B4F5BD23-91BF-42D7-B208-C518A55413A5}"/>
          </ac:spMkLst>
        </pc:spChg>
        <pc:grpChg chg="add mod">
          <ac:chgData name="Harshit Srivastava" userId="3e32d232-eb1e-417b-ab42-26358b821046" providerId="ADAL" clId="{3E0413DD-6569-479F-B914-425834834B58}" dt="2021-05-19T11:11:18.410" v="850" actId="1037"/>
          <ac:grpSpMkLst>
            <pc:docMk/>
            <pc:sldMk cId="4075251561" sldId="5276"/>
            <ac:grpSpMk id="32" creationId="{348886C4-9BDE-46DF-9B56-4B61C00ECF5D}"/>
          </ac:grpSpMkLst>
        </pc:grpChg>
        <pc:grpChg chg="del">
          <ac:chgData name="Harshit Srivastava" userId="3e32d232-eb1e-417b-ab42-26358b821046" providerId="ADAL" clId="{3E0413DD-6569-479F-B914-425834834B58}" dt="2021-05-19T11:11:03.061" v="828" actId="478"/>
          <ac:grpSpMkLst>
            <pc:docMk/>
            <pc:sldMk cId="4075251561" sldId="5276"/>
            <ac:grpSpMk id="113" creationId="{42D92AB7-F707-4611-857D-F24000795785}"/>
          </ac:grpSpMkLst>
        </pc:grpChg>
      </pc:sldChg>
      <pc:sldChg chg="addSp delSp modSp mod delAnim modAnim modNotesTx">
        <pc:chgData name="Harshit Srivastava" userId="3e32d232-eb1e-417b-ab42-26358b821046" providerId="ADAL" clId="{3E0413DD-6569-479F-B914-425834834B58}" dt="2021-05-19T15:46:24.143" v="1178" actId="478"/>
        <pc:sldMkLst>
          <pc:docMk/>
          <pc:sldMk cId="1526602492" sldId="5314"/>
        </pc:sldMkLst>
        <pc:spChg chg="del">
          <ac:chgData name="Harshit Srivastava" userId="3e32d232-eb1e-417b-ab42-26358b821046" providerId="ADAL" clId="{3E0413DD-6569-479F-B914-425834834B58}" dt="2021-05-19T11:11:52.342" v="852" actId="478"/>
          <ac:spMkLst>
            <pc:docMk/>
            <pc:sldMk cId="1526602492" sldId="5314"/>
            <ac:spMk id="30" creationId="{29A973F6-ADA9-41BF-A88A-1AD1E3DBE512}"/>
          </ac:spMkLst>
        </pc:spChg>
        <pc:spChg chg="mod">
          <ac:chgData name="Harshit Srivastava" userId="3e32d232-eb1e-417b-ab42-26358b821046" providerId="ADAL" clId="{3E0413DD-6569-479F-B914-425834834B58}" dt="2021-05-19T11:12:14.907" v="865"/>
          <ac:spMkLst>
            <pc:docMk/>
            <pc:sldMk cId="1526602492" sldId="5314"/>
            <ac:spMk id="98" creationId="{92DC2158-7A7C-46A6-885B-A4948148D817}"/>
          </ac:spMkLst>
        </pc:spChg>
        <pc:spChg chg="mod">
          <ac:chgData name="Harshit Srivastava" userId="3e32d232-eb1e-417b-ab42-26358b821046" providerId="ADAL" clId="{3E0413DD-6569-479F-B914-425834834B58}" dt="2021-05-19T11:12:46.644" v="869"/>
          <ac:spMkLst>
            <pc:docMk/>
            <pc:sldMk cId="1526602492" sldId="5314"/>
            <ac:spMk id="99" creationId="{EAABB02B-3150-471D-B3E3-117995D1968C}"/>
          </ac:spMkLst>
        </pc:spChg>
        <pc:spChg chg="mod">
          <ac:chgData name="Harshit Srivastava" userId="3e32d232-eb1e-417b-ab42-26358b821046" providerId="ADAL" clId="{3E0413DD-6569-479F-B914-425834834B58}" dt="2021-05-19T11:12:28.299" v="867"/>
          <ac:spMkLst>
            <pc:docMk/>
            <pc:sldMk cId="1526602492" sldId="5314"/>
            <ac:spMk id="107" creationId="{C3423CFB-E77E-4BA6-926E-9C8ED14D53E9}"/>
          </ac:spMkLst>
        </pc:spChg>
        <pc:spChg chg="mod">
          <ac:chgData name="Harshit Srivastava" userId="3e32d232-eb1e-417b-ab42-26358b821046" providerId="ADAL" clId="{3E0413DD-6569-479F-B914-425834834B58}" dt="2021-05-19T11:12:37.157" v="868"/>
          <ac:spMkLst>
            <pc:docMk/>
            <pc:sldMk cId="1526602492" sldId="5314"/>
            <ac:spMk id="108" creationId="{EAF30AB4-4428-47DE-9252-8459CB213D89}"/>
          </ac:spMkLst>
        </pc:spChg>
        <pc:spChg chg="mod">
          <ac:chgData name="Harshit Srivastava" userId="3e32d232-eb1e-417b-ab42-26358b821046" providerId="ADAL" clId="{3E0413DD-6569-479F-B914-425834834B58}" dt="2021-05-19T15:45:34.795" v="1170" actId="207"/>
          <ac:spMkLst>
            <pc:docMk/>
            <pc:sldMk cId="1526602492" sldId="5314"/>
            <ac:spMk id="205" creationId="{DF32DAB7-F067-45C6-B933-221DC1353708}"/>
          </ac:spMkLst>
        </pc:spChg>
        <pc:spChg chg="mod">
          <ac:chgData name="Harshit Srivastava" userId="3e32d232-eb1e-417b-ab42-26358b821046" providerId="ADAL" clId="{3E0413DD-6569-479F-B914-425834834B58}" dt="2021-05-19T15:45:39.223" v="1171" actId="208"/>
          <ac:spMkLst>
            <pc:docMk/>
            <pc:sldMk cId="1526602492" sldId="5314"/>
            <ac:spMk id="208" creationId="{FD85B082-6F26-449D-8FA0-E5B5AF113771}"/>
          </ac:spMkLst>
        </pc:spChg>
        <pc:spChg chg="mod">
          <ac:chgData name="Harshit Srivastava" userId="3e32d232-eb1e-417b-ab42-26358b821046" providerId="ADAL" clId="{3E0413DD-6569-479F-B914-425834834B58}" dt="2021-05-19T15:46:08.989" v="1175" actId="207"/>
          <ac:spMkLst>
            <pc:docMk/>
            <pc:sldMk cId="1526602492" sldId="5314"/>
            <ac:spMk id="212" creationId="{975C119E-835C-4C9A-A349-F9BD16E74F47}"/>
          </ac:spMkLst>
        </pc:spChg>
        <pc:spChg chg="mod">
          <ac:chgData name="Harshit Srivastava" userId="3e32d232-eb1e-417b-ab42-26358b821046" providerId="ADAL" clId="{3E0413DD-6569-479F-B914-425834834B58}" dt="2021-05-19T15:46:15.939" v="1176" actId="208"/>
          <ac:spMkLst>
            <pc:docMk/>
            <pc:sldMk cId="1526602492" sldId="5314"/>
            <ac:spMk id="215" creationId="{EF9091C2-B642-46AE-960E-3463A268DD76}"/>
          </ac:spMkLst>
        </pc:spChg>
        <pc:spChg chg="mod">
          <ac:chgData name="Harshit Srivastava" userId="3e32d232-eb1e-417b-ab42-26358b821046" providerId="ADAL" clId="{3E0413DD-6569-479F-B914-425834834B58}" dt="2021-05-19T11:12:57.739" v="870"/>
          <ac:spMkLst>
            <pc:docMk/>
            <pc:sldMk cId="1526602492" sldId="5314"/>
            <ac:spMk id="216" creationId="{6C310D26-921B-4BCB-8E5A-8C085D4AEEC9}"/>
          </ac:spMkLst>
        </pc:spChg>
        <pc:spChg chg="mod">
          <ac:chgData name="Harshit Srivastava" userId="3e32d232-eb1e-417b-ab42-26358b821046" providerId="ADAL" clId="{3E0413DD-6569-479F-B914-425834834B58}" dt="2021-05-19T11:13:05.591" v="871"/>
          <ac:spMkLst>
            <pc:docMk/>
            <pc:sldMk cId="1526602492" sldId="5314"/>
            <ac:spMk id="223" creationId="{B3821E22-4492-4037-9004-B5EAC854BFA2}"/>
          </ac:spMkLst>
        </pc:spChg>
        <pc:spChg chg="mod">
          <ac:chgData name="Harshit Srivastava" userId="3e32d232-eb1e-417b-ab42-26358b821046" providerId="ADAL" clId="{3E0413DD-6569-479F-B914-425834834B58}" dt="2021-05-19T11:13:14.401" v="872"/>
          <ac:spMkLst>
            <pc:docMk/>
            <pc:sldMk cId="1526602492" sldId="5314"/>
            <ac:spMk id="230" creationId="{311324F3-63A6-4DA9-8C45-0525B33A3C43}"/>
          </ac:spMkLst>
        </pc:spChg>
        <pc:spChg chg="mod">
          <ac:chgData name="Harshit Srivastava" userId="3e32d232-eb1e-417b-ab42-26358b821046" providerId="ADAL" clId="{3E0413DD-6569-479F-B914-425834834B58}" dt="2021-05-19T11:13:22.559" v="877" actId="20577"/>
          <ac:spMkLst>
            <pc:docMk/>
            <pc:sldMk cId="1526602492" sldId="5314"/>
            <ac:spMk id="236" creationId="{6FF2120C-DB08-4D1B-9D1E-8774B8EB6DA7}"/>
          </ac:spMkLst>
        </pc:spChg>
        <pc:spChg chg="add mod">
          <ac:chgData name="Harshit Srivastava" userId="3e32d232-eb1e-417b-ab42-26358b821046" providerId="ADAL" clId="{3E0413DD-6569-479F-B914-425834834B58}" dt="2021-05-19T11:12:06.462" v="864" actId="20577"/>
          <ac:spMkLst>
            <pc:docMk/>
            <pc:sldMk cId="1526602492" sldId="5314"/>
            <ac:spMk id="237" creationId="{796C9A08-FE4A-4538-99D3-2B2CF17BFB3A}"/>
          </ac:spMkLst>
        </pc:spChg>
        <pc:spChg chg="add del mod">
          <ac:chgData name="Harshit Srivastava" userId="3e32d232-eb1e-417b-ab42-26358b821046" providerId="ADAL" clId="{3E0413DD-6569-479F-B914-425834834B58}" dt="2021-05-19T15:46:24.143" v="1178" actId="478"/>
          <ac:spMkLst>
            <pc:docMk/>
            <pc:sldMk cId="1526602492" sldId="5314"/>
            <ac:spMk id="238" creationId="{A56A58F8-8623-46F5-A581-B3E2CAEC9348}"/>
          </ac:spMkLst>
        </pc:spChg>
        <pc:spChg chg="add del mod">
          <ac:chgData name="Harshit Srivastava" userId="3e32d232-eb1e-417b-ab42-26358b821046" providerId="ADAL" clId="{3E0413DD-6569-479F-B914-425834834B58}" dt="2021-05-19T15:46:24.143" v="1178" actId="478"/>
          <ac:spMkLst>
            <pc:docMk/>
            <pc:sldMk cId="1526602492" sldId="5314"/>
            <ac:spMk id="239" creationId="{69E81C00-6FB0-488F-9ACA-CD827AB64A0D}"/>
          </ac:spMkLst>
        </pc:spChg>
        <pc:spChg chg="add del mod">
          <ac:chgData name="Harshit Srivastava" userId="3e32d232-eb1e-417b-ab42-26358b821046" providerId="ADAL" clId="{3E0413DD-6569-479F-B914-425834834B58}" dt="2021-05-19T15:46:24.143" v="1178" actId="478"/>
          <ac:spMkLst>
            <pc:docMk/>
            <pc:sldMk cId="1526602492" sldId="5314"/>
            <ac:spMk id="240" creationId="{A3D55480-1873-4767-923C-FE5CA53E0D68}"/>
          </ac:spMkLst>
        </pc:spChg>
        <pc:spChg chg="add del mod">
          <ac:chgData name="Harshit Srivastava" userId="3e32d232-eb1e-417b-ab42-26358b821046" providerId="ADAL" clId="{3E0413DD-6569-479F-B914-425834834B58}" dt="2021-05-19T15:46:24.143" v="1178" actId="478"/>
          <ac:spMkLst>
            <pc:docMk/>
            <pc:sldMk cId="1526602492" sldId="5314"/>
            <ac:spMk id="241" creationId="{2E61FEB3-1702-49C5-8586-78DD2D2FE5C0}"/>
          </ac:spMkLst>
        </pc:spChg>
        <pc:spChg chg="add del mod">
          <ac:chgData name="Harshit Srivastava" userId="3e32d232-eb1e-417b-ab42-26358b821046" providerId="ADAL" clId="{3E0413DD-6569-479F-B914-425834834B58}" dt="2021-05-19T15:46:24.143" v="1178" actId="478"/>
          <ac:spMkLst>
            <pc:docMk/>
            <pc:sldMk cId="1526602492" sldId="5314"/>
            <ac:spMk id="242" creationId="{F9A14838-47D8-4635-B93F-5CDABB19FCAA}"/>
          </ac:spMkLst>
        </pc:spChg>
        <pc:spChg chg="add del mod">
          <ac:chgData name="Harshit Srivastava" userId="3e32d232-eb1e-417b-ab42-26358b821046" providerId="ADAL" clId="{3E0413DD-6569-479F-B914-425834834B58}" dt="2021-05-19T15:46:24.143" v="1178" actId="478"/>
          <ac:spMkLst>
            <pc:docMk/>
            <pc:sldMk cId="1526602492" sldId="5314"/>
            <ac:spMk id="243" creationId="{D59AF2B1-0695-4893-B5B8-4BAC496426C3}"/>
          </ac:spMkLst>
        </pc:spChg>
        <pc:spChg chg="add del mod">
          <ac:chgData name="Harshit Srivastava" userId="3e32d232-eb1e-417b-ab42-26358b821046" providerId="ADAL" clId="{3E0413DD-6569-479F-B914-425834834B58}" dt="2021-05-19T15:46:24.143" v="1178" actId="478"/>
          <ac:spMkLst>
            <pc:docMk/>
            <pc:sldMk cId="1526602492" sldId="5314"/>
            <ac:spMk id="244" creationId="{B2957258-A466-4F98-9198-11828C4DA97F}"/>
          </ac:spMkLst>
        </pc:spChg>
        <pc:spChg chg="add del mod">
          <ac:chgData name="Harshit Srivastava" userId="3e32d232-eb1e-417b-ab42-26358b821046" providerId="ADAL" clId="{3E0413DD-6569-479F-B914-425834834B58}" dt="2021-05-19T15:46:24.143" v="1178" actId="478"/>
          <ac:spMkLst>
            <pc:docMk/>
            <pc:sldMk cId="1526602492" sldId="5314"/>
            <ac:spMk id="245" creationId="{224D044A-2020-4971-A401-71B8D54155D0}"/>
          </ac:spMkLst>
        </pc:spChg>
        <pc:spChg chg="add del mod">
          <ac:chgData name="Harshit Srivastava" userId="3e32d232-eb1e-417b-ab42-26358b821046" providerId="ADAL" clId="{3E0413DD-6569-479F-B914-425834834B58}" dt="2021-05-19T15:46:24.143" v="1178" actId="478"/>
          <ac:spMkLst>
            <pc:docMk/>
            <pc:sldMk cId="1526602492" sldId="5314"/>
            <ac:spMk id="246" creationId="{1D0CF7BB-B438-4B84-ACAB-7058691E09A7}"/>
          </ac:spMkLst>
        </pc:spChg>
        <pc:spChg chg="add del mod">
          <ac:chgData name="Harshit Srivastava" userId="3e32d232-eb1e-417b-ab42-26358b821046" providerId="ADAL" clId="{3E0413DD-6569-479F-B914-425834834B58}" dt="2021-05-19T15:46:24.143" v="1178" actId="478"/>
          <ac:spMkLst>
            <pc:docMk/>
            <pc:sldMk cId="1526602492" sldId="5314"/>
            <ac:spMk id="247" creationId="{FBB421BE-F2CB-4C38-8EA3-2476931A31D4}"/>
          </ac:spMkLst>
        </pc:spChg>
        <pc:spChg chg="add del mod">
          <ac:chgData name="Harshit Srivastava" userId="3e32d232-eb1e-417b-ab42-26358b821046" providerId="ADAL" clId="{3E0413DD-6569-479F-B914-425834834B58}" dt="2021-05-19T15:46:24.143" v="1178" actId="478"/>
          <ac:spMkLst>
            <pc:docMk/>
            <pc:sldMk cId="1526602492" sldId="5314"/>
            <ac:spMk id="248" creationId="{7A0A221A-2BC6-4712-B399-ECDD9732209E}"/>
          </ac:spMkLst>
        </pc:spChg>
        <pc:spChg chg="add del mod">
          <ac:chgData name="Harshit Srivastava" userId="3e32d232-eb1e-417b-ab42-26358b821046" providerId="ADAL" clId="{3E0413DD-6569-479F-B914-425834834B58}" dt="2021-05-19T15:46:24.143" v="1178" actId="478"/>
          <ac:spMkLst>
            <pc:docMk/>
            <pc:sldMk cId="1526602492" sldId="5314"/>
            <ac:spMk id="249" creationId="{05394BEC-202C-4190-8B4B-0D6E2DEE57EF}"/>
          </ac:spMkLst>
        </pc:spChg>
        <pc:spChg chg="add del mod">
          <ac:chgData name="Harshit Srivastava" userId="3e32d232-eb1e-417b-ab42-26358b821046" providerId="ADAL" clId="{3E0413DD-6569-479F-B914-425834834B58}" dt="2021-05-19T15:46:24.143" v="1178" actId="478"/>
          <ac:spMkLst>
            <pc:docMk/>
            <pc:sldMk cId="1526602492" sldId="5314"/>
            <ac:spMk id="250" creationId="{90786698-D183-4A9D-981F-3D196DAFAA45}"/>
          </ac:spMkLst>
        </pc:spChg>
        <pc:spChg chg="add del mod">
          <ac:chgData name="Harshit Srivastava" userId="3e32d232-eb1e-417b-ab42-26358b821046" providerId="ADAL" clId="{3E0413DD-6569-479F-B914-425834834B58}" dt="2021-05-19T15:46:24.143" v="1178" actId="478"/>
          <ac:spMkLst>
            <pc:docMk/>
            <pc:sldMk cId="1526602492" sldId="5314"/>
            <ac:spMk id="251" creationId="{786075B8-6C7F-4FF6-8F82-6422FB399FF3}"/>
          </ac:spMkLst>
        </pc:spChg>
        <pc:cxnChg chg="mod">
          <ac:chgData name="Harshit Srivastava" userId="3e32d232-eb1e-417b-ab42-26358b821046" providerId="ADAL" clId="{3E0413DD-6569-479F-B914-425834834B58}" dt="2021-05-19T15:45:44.462" v="1172" actId="208"/>
          <ac:cxnSpMkLst>
            <pc:docMk/>
            <pc:sldMk cId="1526602492" sldId="5314"/>
            <ac:cxnSpMk id="207" creationId="{BEE051C6-DED0-4EE3-91D1-F1AA4D2A719A}"/>
          </ac:cxnSpMkLst>
        </pc:cxnChg>
        <pc:cxnChg chg="mod">
          <ac:chgData name="Harshit Srivastava" userId="3e32d232-eb1e-417b-ab42-26358b821046" providerId="ADAL" clId="{3E0413DD-6569-479F-B914-425834834B58}" dt="2021-05-19T15:46:21.226" v="1177" actId="208"/>
          <ac:cxnSpMkLst>
            <pc:docMk/>
            <pc:sldMk cId="1526602492" sldId="5314"/>
            <ac:cxnSpMk id="214" creationId="{CBA03E03-1D01-42C9-9877-8BDEF3DDFAD4}"/>
          </ac:cxnSpMkLst>
        </pc:cxnChg>
      </pc:sldChg>
      <pc:sldChg chg="add del">
        <pc:chgData name="Harshit Srivastava" userId="3e32d232-eb1e-417b-ab42-26358b821046" providerId="ADAL" clId="{3E0413DD-6569-479F-B914-425834834B58}" dt="2021-05-19T12:50:17.431" v="955" actId="47"/>
        <pc:sldMkLst>
          <pc:docMk/>
          <pc:sldMk cId="1788964013" sldId="5315"/>
        </pc:sldMkLst>
      </pc:sldChg>
      <pc:sldChg chg="modSp mod modNotesTx">
        <pc:chgData name="Harshit Srivastava" userId="3e32d232-eb1e-417b-ab42-26358b821046" providerId="ADAL" clId="{3E0413DD-6569-479F-B914-425834834B58}" dt="2021-05-19T12:50:10.815" v="954" actId="120"/>
        <pc:sldMkLst>
          <pc:docMk/>
          <pc:sldMk cId="4275098933" sldId="5316"/>
        </pc:sldMkLst>
        <pc:spChg chg="mod">
          <ac:chgData name="Harshit Srivastava" userId="3e32d232-eb1e-417b-ab42-26358b821046" providerId="ADAL" clId="{3E0413DD-6569-479F-B914-425834834B58}" dt="2021-05-19T12:49:08.550" v="945"/>
          <ac:spMkLst>
            <pc:docMk/>
            <pc:sldMk cId="4275098933" sldId="5316"/>
            <ac:spMk id="32" creationId="{6221C39C-0907-43E9-AFF9-1AFB003C96EA}"/>
          </ac:spMkLst>
        </pc:spChg>
        <pc:spChg chg="mod">
          <ac:chgData name="Harshit Srivastava" userId="3e32d232-eb1e-417b-ab42-26358b821046" providerId="ADAL" clId="{3E0413DD-6569-479F-B914-425834834B58}" dt="2021-05-19T12:49:34.771" v="949"/>
          <ac:spMkLst>
            <pc:docMk/>
            <pc:sldMk cId="4275098933" sldId="5316"/>
            <ac:spMk id="34" creationId="{9DC1F42B-D28C-4FC8-A878-39A13AD664B6}"/>
          </ac:spMkLst>
        </pc:spChg>
        <pc:spChg chg="mod">
          <ac:chgData name="Harshit Srivastava" userId="3e32d232-eb1e-417b-ab42-26358b821046" providerId="ADAL" clId="{3E0413DD-6569-479F-B914-425834834B58}" dt="2021-05-19T12:49:00.157" v="944"/>
          <ac:spMkLst>
            <pc:docMk/>
            <pc:sldMk cId="4275098933" sldId="5316"/>
            <ac:spMk id="35" creationId="{D565FCD9-A081-4650-9939-77DDDFA1547A}"/>
          </ac:spMkLst>
        </pc:spChg>
        <pc:spChg chg="mod">
          <ac:chgData name="Harshit Srivastava" userId="3e32d232-eb1e-417b-ab42-26358b821046" providerId="ADAL" clId="{3E0413DD-6569-479F-B914-425834834B58}" dt="2021-05-19T12:49:24.177" v="948"/>
          <ac:spMkLst>
            <pc:docMk/>
            <pc:sldMk cId="4275098933" sldId="5316"/>
            <ac:spMk id="38" creationId="{7D84E33F-01B6-4595-B505-E63503A793C2}"/>
          </ac:spMkLst>
        </pc:spChg>
        <pc:spChg chg="mod">
          <ac:chgData name="Harshit Srivastava" userId="3e32d232-eb1e-417b-ab42-26358b821046" providerId="ADAL" clId="{3E0413DD-6569-479F-B914-425834834B58}" dt="2021-05-19T12:50:10.815" v="954" actId="120"/>
          <ac:spMkLst>
            <pc:docMk/>
            <pc:sldMk cId="4275098933" sldId="5316"/>
            <ac:spMk id="111" creationId="{06CA1F81-D77C-4B30-8B8A-0703914E0AC1}"/>
          </ac:spMkLst>
        </pc:spChg>
      </pc:sldChg>
      <pc:sldChg chg="modSp mod modNotesTx">
        <pc:chgData name="Harshit Srivastava" userId="3e32d232-eb1e-417b-ab42-26358b821046" providerId="ADAL" clId="{3E0413DD-6569-479F-B914-425834834B58}" dt="2021-05-19T12:51:19.075" v="960"/>
        <pc:sldMkLst>
          <pc:docMk/>
          <pc:sldMk cId="1639903208" sldId="5317"/>
        </pc:sldMkLst>
        <pc:spChg chg="mod">
          <ac:chgData name="Harshit Srivastava" userId="3e32d232-eb1e-417b-ab42-26358b821046" providerId="ADAL" clId="{3E0413DD-6569-479F-B914-425834834B58}" dt="2021-05-19T12:51:19.075" v="960"/>
          <ac:spMkLst>
            <pc:docMk/>
            <pc:sldMk cId="1639903208" sldId="5317"/>
            <ac:spMk id="30" creationId="{29A973F6-ADA9-41BF-A88A-1AD1E3DBE512}"/>
          </ac:spMkLst>
        </pc:spChg>
        <pc:spChg chg="mod">
          <ac:chgData name="Harshit Srivastava" userId="3e32d232-eb1e-417b-ab42-26358b821046" providerId="ADAL" clId="{3E0413DD-6569-479F-B914-425834834B58}" dt="2021-05-19T12:50:51.708" v="958"/>
          <ac:spMkLst>
            <pc:docMk/>
            <pc:sldMk cId="1639903208" sldId="5317"/>
            <ac:spMk id="34" creationId="{9DC1F42B-D28C-4FC8-A878-39A13AD664B6}"/>
          </ac:spMkLst>
        </pc:spChg>
        <pc:spChg chg="mod">
          <ac:chgData name="Harshit Srivastava" userId="3e32d232-eb1e-417b-ab42-26358b821046" providerId="ADAL" clId="{3E0413DD-6569-479F-B914-425834834B58}" dt="2021-05-19T12:50:40.135" v="957"/>
          <ac:spMkLst>
            <pc:docMk/>
            <pc:sldMk cId="1639903208" sldId="5317"/>
            <ac:spMk id="38" creationId="{7D84E33F-01B6-4595-B505-E63503A793C2}"/>
          </ac:spMkLst>
        </pc:spChg>
        <pc:spChg chg="mod">
          <ac:chgData name="Harshit Srivastava" userId="3e32d232-eb1e-417b-ab42-26358b821046" providerId="ADAL" clId="{3E0413DD-6569-479F-B914-425834834B58}" dt="2021-05-19T12:51:01.140" v="959"/>
          <ac:spMkLst>
            <pc:docMk/>
            <pc:sldMk cId="1639903208" sldId="5317"/>
            <ac:spMk id="111" creationId="{06CA1F81-D77C-4B30-8B8A-0703914E0AC1}"/>
          </ac:spMkLst>
        </pc:spChg>
      </pc:sldChg>
      <pc:sldChg chg="modSp mod modNotesTx">
        <pc:chgData name="Harshit Srivastava" userId="3e32d232-eb1e-417b-ab42-26358b821046" providerId="ADAL" clId="{3E0413DD-6569-479F-B914-425834834B58}" dt="2021-05-19T14:08:46.423" v="966"/>
        <pc:sldMkLst>
          <pc:docMk/>
          <pc:sldMk cId="2052008215" sldId="5318"/>
        </pc:sldMkLst>
        <pc:spChg chg="mod">
          <ac:chgData name="Harshit Srivastava" userId="3e32d232-eb1e-417b-ab42-26358b821046" providerId="ADAL" clId="{3E0413DD-6569-479F-B914-425834834B58}" dt="2021-05-19T14:08:07.206" v="962"/>
          <ac:spMkLst>
            <pc:docMk/>
            <pc:sldMk cId="2052008215" sldId="5318"/>
            <ac:spMk id="30" creationId="{29A973F6-ADA9-41BF-A88A-1AD1E3DBE512}"/>
          </ac:spMkLst>
        </pc:spChg>
        <pc:spChg chg="mod">
          <ac:chgData name="Harshit Srivastava" userId="3e32d232-eb1e-417b-ab42-26358b821046" providerId="ADAL" clId="{3E0413DD-6569-479F-B914-425834834B58}" dt="2021-05-19T14:08:29.716" v="964"/>
          <ac:spMkLst>
            <pc:docMk/>
            <pc:sldMk cId="2052008215" sldId="5318"/>
            <ac:spMk id="34" creationId="{9DC1F42B-D28C-4FC8-A878-39A13AD664B6}"/>
          </ac:spMkLst>
        </pc:spChg>
        <pc:spChg chg="mod">
          <ac:chgData name="Harshit Srivastava" userId="3e32d232-eb1e-417b-ab42-26358b821046" providerId="ADAL" clId="{3E0413DD-6569-479F-B914-425834834B58}" dt="2021-05-19T14:08:17.707" v="963"/>
          <ac:spMkLst>
            <pc:docMk/>
            <pc:sldMk cId="2052008215" sldId="5318"/>
            <ac:spMk id="38" creationId="{7D84E33F-01B6-4595-B505-E63503A793C2}"/>
          </ac:spMkLst>
        </pc:spChg>
        <pc:spChg chg="mod">
          <ac:chgData name="Harshit Srivastava" userId="3e32d232-eb1e-417b-ab42-26358b821046" providerId="ADAL" clId="{3E0413DD-6569-479F-B914-425834834B58}" dt="2021-05-19T14:08:39.612" v="965"/>
          <ac:spMkLst>
            <pc:docMk/>
            <pc:sldMk cId="2052008215" sldId="5318"/>
            <ac:spMk id="111" creationId="{06CA1F81-D77C-4B30-8B8A-0703914E0AC1}"/>
          </ac:spMkLst>
        </pc:spChg>
      </pc:sldChg>
      <pc:sldChg chg="modSp mod modNotesTx">
        <pc:chgData name="Harshit Srivastava" userId="3e32d232-eb1e-417b-ab42-26358b821046" providerId="ADAL" clId="{3E0413DD-6569-479F-B914-425834834B58}" dt="2021-05-19T14:09:38.455" v="972"/>
        <pc:sldMkLst>
          <pc:docMk/>
          <pc:sldMk cId="1209029055" sldId="5319"/>
        </pc:sldMkLst>
        <pc:spChg chg="mod">
          <ac:chgData name="Harshit Srivastava" userId="3e32d232-eb1e-417b-ab42-26358b821046" providerId="ADAL" clId="{3E0413DD-6569-479F-B914-425834834B58}" dt="2021-05-19T14:09:04.065" v="968"/>
          <ac:spMkLst>
            <pc:docMk/>
            <pc:sldMk cId="1209029055" sldId="5319"/>
            <ac:spMk id="30" creationId="{29A973F6-ADA9-41BF-A88A-1AD1E3DBE512}"/>
          </ac:spMkLst>
        </pc:spChg>
        <pc:spChg chg="mod">
          <ac:chgData name="Harshit Srivastava" userId="3e32d232-eb1e-417b-ab42-26358b821046" providerId="ADAL" clId="{3E0413DD-6569-479F-B914-425834834B58}" dt="2021-05-19T14:09:28.977" v="971"/>
          <ac:spMkLst>
            <pc:docMk/>
            <pc:sldMk cId="1209029055" sldId="5319"/>
            <ac:spMk id="34" creationId="{9DC1F42B-D28C-4FC8-A878-39A13AD664B6}"/>
          </ac:spMkLst>
        </pc:spChg>
        <pc:spChg chg="mod">
          <ac:chgData name="Harshit Srivastava" userId="3e32d232-eb1e-417b-ab42-26358b821046" providerId="ADAL" clId="{3E0413DD-6569-479F-B914-425834834B58}" dt="2021-05-19T14:09:18.803" v="970"/>
          <ac:spMkLst>
            <pc:docMk/>
            <pc:sldMk cId="1209029055" sldId="5319"/>
            <ac:spMk id="38" creationId="{7D84E33F-01B6-4595-B505-E63503A793C2}"/>
          </ac:spMkLst>
        </pc:spChg>
        <pc:spChg chg="mod">
          <ac:chgData name="Harshit Srivastava" userId="3e32d232-eb1e-417b-ab42-26358b821046" providerId="ADAL" clId="{3E0413DD-6569-479F-B914-425834834B58}" dt="2021-05-19T14:09:38.455" v="972"/>
          <ac:spMkLst>
            <pc:docMk/>
            <pc:sldMk cId="1209029055" sldId="5319"/>
            <ac:spMk id="111" creationId="{06CA1F81-D77C-4B30-8B8A-0703914E0AC1}"/>
          </ac:spMkLst>
        </pc:spChg>
      </pc:sldChg>
      <pc:sldChg chg="modSp mod modNotesTx">
        <pc:chgData name="Harshit Srivastava" userId="3e32d232-eb1e-417b-ab42-26358b821046" providerId="ADAL" clId="{3E0413DD-6569-479F-B914-425834834B58}" dt="2021-05-19T14:10:29.462" v="978"/>
        <pc:sldMkLst>
          <pc:docMk/>
          <pc:sldMk cId="2553184668" sldId="5320"/>
        </pc:sldMkLst>
        <pc:spChg chg="mod">
          <ac:chgData name="Harshit Srivastava" userId="3e32d232-eb1e-417b-ab42-26358b821046" providerId="ADAL" clId="{3E0413DD-6569-479F-B914-425834834B58}" dt="2021-05-19T14:09:49.491" v="974"/>
          <ac:spMkLst>
            <pc:docMk/>
            <pc:sldMk cId="2553184668" sldId="5320"/>
            <ac:spMk id="30" creationId="{29A973F6-ADA9-41BF-A88A-1AD1E3DBE512}"/>
          </ac:spMkLst>
        </pc:spChg>
        <pc:spChg chg="mod">
          <ac:chgData name="Harshit Srivastava" userId="3e32d232-eb1e-417b-ab42-26358b821046" providerId="ADAL" clId="{3E0413DD-6569-479F-B914-425834834B58}" dt="2021-05-19T14:10:17.361" v="977"/>
          <ac:spMkLst>
            <pc:docMk/>
            <pc:sldMk cId="2553184668" sldId="5320"/>
            <ac:spMk id="34" creationId="{9DC1F42B-D28C-4FC8-A878-39A13AD664B6}"/>
          </ac:spMkLst>
        </pc:spChg>
        <pc:spChg chg="mod">
          <ac:chgData name="Harshit Srivastava" userId="3e32d232-eb1e-417b-ab42-26358b821046" providerId="ADAL" clId="{3E0413DD-6569-479F-B914-425834834B58}" dt="2021-05-19T14:10:04.498" v="976"/>
          <ac:spMkLst>
            <pc:docMk/>
            <pc:sldMk cId="2553184668" sldId="5320"/>
            <ac:spMk id="38" creationId="{7D84E33F-01B6-4595-B505-E63503A793C2}"/>
          </ac:spMkLst>
        </pc:spChg>
        <pc:spChg chg="mod">
          <ac:chgData name="Harshit Srivastava" userId="3e32d232-eb1e-417b-ab42-26358b821046" providerId="ADAL" clId="{3E0413DD-6569-479F-B914-425834834B58}" dt="2021-05-19T14:10:29.462" v="978"/>
          <ac:spMkLst>
            <pc:docMk/>
            <pc:sldMk cId="2553184668" sldId="5320"/>
            <ac:spMk id="111" creationId="{06CA1F81-D77C-4B30-8B8A-0703914E0AC1}"/>
          </ac:spMkLst>
        </pc:spChg>
      </pc:sldChg>
      <pc:sldChg chg="modSp mod modNotesTx">
        <pc:chgData name="Harshit Srivastava" userId="3e32d232-eb1e-417b-ab42-26358b821046" providerId="ADAL" clId="{3E0413DD-6569-479F-B914-425834834B58}" dt="2021-05-19T14:12:51.152" v="991"/>
        <pc:sldMkLst>
          <pc:docMk/>
          <pc:sldMk cId="1183778855" sldId="5321"/>
        </pc:sldMkLst>
        <pc:spChg chg="mod">
          <ac:chgData name="Harshit Srivastava" userId="3e32d232-eb1e-417b-ab42-26358b821046" providerId="ADAL" clId="{3E0413DD-6569-479F-B914-425834834B58}" dt="2021-05-19T14:12:09.085" v="980"/>
          <ac:spMkLst>
            <pc:docMk/>
            <pc:sldMk cId="1183778855" sldId="5321"/>
            <ac:spMk id="30" creationId="{29A973F6-ADA9-41BF-A88A-1AD1E3DBE512}"/>
          </ac:spMkLst>
        </pc:spChg>
        <pc:spChg chg="mod">
          <ac:chgData name="Harshit Srivastava" userId="3e32d232-eb1e-417b-ab42-26358b821046" providerId="ADAL" clId="{3E0413DD-6569-479F-B914-425834834B58}" dt="2021-05-19T14:12:31.493" v="983" actId="20577"/>
          <ac:spMkLst>
            <pc:docMk/>
            <pc:sldMk cId="1183778855" sldId="5321"/>
            <ac:spMk id="34" creationId="{9DC1F42B-D28C-4FC8-A878-39A13AD664B6}"/>
          </ac:spMkLst>
        </pc:spChg>
        <pc:spChg chg="mod">
          <ac:chgData name="Harshit Srivastava" userId="3e32d232-eb1e-417b-ab42-26358b821046" providerId="ADAL" clId="{3E0413DD-6569-479F-B914-425834834B58}" dt="2021-05-19T14:12:19.738" v="981"/>
          <ac:spMkLst>
            <pc:docMk/>
            <pc:sldMk cId="1183778855" sldId="5321"/>
            <ac:spMk id="38" creationId="{7D84E33F-01B6-4595-B505-E63503A793C2}"/>
          </ac:spMkLst>
        </pc:spChg>
        <pc:spChg chg="mod">
          <ac:chgData name="Harshit Srivastava" userId="3e32d232-eb1e-417b-ab42-26358b821046" providerId="ADAL" clId="{3E0413DD-6569-479F-B914-425834834B58}" dt="2021-05-19T14:12:43.346" v="990" actId="20577"/>
          <ac:spMkLst>
            <pc:docMk/>
            <pc:sldMk cId="1183778855" sldId="5321"/>
            <ac:spMk id="111" creationId="{06CA1F81-D77C-4B30-8B8A-0703914E0AC1}"/>
          </ac:spMkLst>
        </pc:spChg>
      </pc:sldChg>
      <pc:sldChg chg="modSp mod modNotesTx">
        <pc:chgData name="Harshit Srivastava" userId="3e32d232-eb1e-417b-ab42-26358b821046" providerId="ADAL" clId="{3E0413DD-6569-479F-B914-425834834B58}" dt="2021-05-19T14:16:07.584" v="997"/>
        <pc:sldMkLst>
          <pc:docMk/>
          <pc:sldMk cId="193514173" sldId="5322"/>
        </pc:sldMkLst>
        <pc:spChg chg="mod">
          <ac:chgData name="Harshit Srivastava" userId="3e32d232-eb1e-417b-ab42-26358b821046" providerId="ADAL" clId="{3E0413DD-6569-479F-B914-425834834B58}" dt="2021-05-19T14:15:34.140" v="993"/>
          <ac:spMkLst>
            <pc:docMk/>
            <pc:sldMk cId="193514173" sldId="5322"/>
            <ac:spMk id="30" creationId="{29A973F6-ADA9-41BF-A88A-1AD1E3DBE512}"/>
          </ac:spMkLst>
        </pc:spChg>
        <pc:spChg chg="mod">
          <ac:chgData name="Harshit Srivastava" userId="3e32d232-eb1e-417b-ab42-26358b821046" providerId="ADAL" clId="{3E0413DD-6569-479F-B914-425834834B58}" dt="2021-05-19T14:15:59.258" v="996"/>
          <ac:spMkLst>
            <pc:docMk/>
            <pc:sldMk cId="193514173" sldId="5322"/>
            <ac:spMk id="34" creationId="{9DC1F42B-D28C-4FC8-A878-39A13AD664B6}"/>
          </ac:spMkLst>
        </pc:spChg>
        <pc:spChg chg="mod">
          <ac:chgData name="Harshit Srivastava" userId="3e32d232-eb1e-417b-ab42-26358b821046" providerId="ADAL" clId="{3E0413DD-6569-479F-B914-425834834B58}" dt="2021-05-19T14:15:49.785" v="995"/>
          <ac:spMkLst>
            <pc:docMk/>
            <pc:sldMk cId="193514173" sldId="5322"/>
            <ac:spMk id="38" creationId="{7D84E33F-01B6-4595-B505-E63503A793C2}"/>
          </ac:spMkLst>
        </pc:spChg>
        <pc:spChg chg="mod">
          <ac:chgData name="Harshit Srivastava" userId="3e32d232-eb1e-417b-ab42-26358b821046" providerId="ADAL" clId="{3E0413DD-6569-479F-B914-425834834B58}" dt="2021-05-19T14:16:07.584" v="997"/>
          <ac:spMkLst>
            <pc:docMk/>
            <pc:sldMk cId="193514173" sldId="5322"/>
            <ac:spMk id="111" creationId="{06CA1F81-D77C-4B30-8B8A-0703914E0AC1}"/>
          </ac:spMkLst>
        </pc:spChg>
      </pc:sldChg>
      <pc:sldChg chg="modSp mod modNotesTx">
        <pc:chgData name="Harshit Srivastava" userId="3e32d232-eb1e-417b-ab42-26358b821046" providerId="ADAL" clId="{3E0413DD-6569-479F-B914-425834834B58}" dt="2021-05-19T14:18:28.165" v="1003"/>
        <pc:sldMkLst>
          <pc:docMk/>
          <pc:sldMk cId="3255376330" sldId="5323"/>
        </pc:sldMkLst>
        <pc:spChg chg="mod">
          <ac:chgData name="Harshit Srivastava" userId="3e32d232-eb1e-417b-ab42-26358b821046" providerId="ADAL" clId="{3E0413DD-6569-479F-B914-425834834B58}" dt="2021-05-19T14:17:50.771" v="999"/>
          <ac:spMkLst>
            <pc:docMk/>
            <pc:sldMk cId="3255376330" sldId="5323"/>
            <ac:spMk id="30" creationId="{29A973F6-ADA9-41BF-A88A-1AD1E3DBE512}"/>
          </ac:spMkLst>
        </pc:spChg>
        <pc:spChg chg="mod">
          <ac:chgData name="Harshit Srivastava" userId="3e32d232-eb1e-417b-ab42-26358b821046" providerId="ADAL" clId="{3E0413DD-6569-479F-B914-425834834B58}" dt="2021-05-19T14:18:10.101" v="1001"/>
          <ac:spMkLst>
            <pc:docMk/>
            <pc:sldMk cId="3255376330" sldId="5323"/>
            <ac:spMk id="34" creationId="{9DC1F42B-D28C-4FC8-A878-39A13AD664B6}"/>
          </ac:spMkLst>
        </pc:spChg>
        <pc:spChg chg="mod">
          <ac:chgData name="Harshit Srivastava" userId="3e32d232-eb1e-417b-ab42-26358b821046" providerId="ADAL" clId="{3E0413DD-6569-479F-B914-425834834B58}" dt="2021-05-19T14:18:00.729" v="1000"/>
          <ac:spMkLst>
            <pc:docMk/>
            <pc:sldMk cId="3255376330" sldId="5323"/>
            <ac:spMk id="38" creationId="{7D84E33F-01B6-4595-B505-E63503A793C2}"/>
          </ac:spMkLst>
        </pc:spChg>
        <pc:spChg chg="mod">
          <ac:chgData name="Harshit Srivastava" userId="3e32d232-eb1e-417b-ab42-26358b821046" providerId="ADAL" clId="{3E0413DD-6569-479F-B914-425834834B58}" dt="2021-05-19T14:18:22.494" v="1002"/>
          <ac:spMkLst>
            <pc:docMk/>
            <pc:sldMk cId="3255376330" sldId="5323"/>
            <ac:spMk id="111" creationId="{06CA1F81-D77C-4B30-8B8A-0703914E0AC1}"/>
          </ac:spMkLst>
        </pc:spChg>
      </pc:sldChg>
      <pc:sldChg chg="modSp modAnim modNotesTx">
        <pc:chgData name="Harshit Srivastava" userId="3e32d232-eb1e-417b-ab42-26358b821046" providerId="ADAL" clId="{3E0413DD-6569-479F-B914-425834834B58}" dt="2021-05-20T05:18:46.562" v="1195"/>
        <pc:sldMkLst>
          <pc:docMk/>
          <pc:sldMk cId="4141312847" sldId="5324"/>
        </pc:sldMkLst>
        <pc:spChg chg="mod">
          <ac:chgData name="Harshit Srivastava" userId="3e32d232-eb1e-417b-ab42-26358b821046" providerId="ADAL" clId="{3E0413DD-6569-479F-B914-425834834B58}" dt="2021-05-20T05:18:31.782" v="1193"/>
          <ac:spMkLst>
            <pc:docMk/>
            <pc:sldMk cId="4141312847" sldId="5324"/>
            <ac:spMk id="8" creationId="{01416D81-7FF6-4B72-93E6-139E49160A2E}"/>
          </ac:spMkLst>
        </pc:spChg>
        <pc:spChg chg="mod">
          <ac:chgData name="Harshit Srivastava" userId="3e32d232-eb1e-417b-ab42-26358b821046" providerId="ADAL" clId="{3E0413DD-6569-479F-B914-425834834B58}" dt="2021-05-20T05:18:40.434" v="1194"/>
          <ac:spMkLst>
            <pc:docMk/>
            <pc:sldMk cId="4141312847" sldId="5324"/>
            <ac:spMk id="9" creationId="{4577B193-B5BB-4191-B0F1-A8068115EE51}"/>
          </ac:spMkLst>
        </pc:spChg>
      </pc:sldChg>
      <pc:sldChg chg="modSp modAnim modNotesTx">
        <pc:chgData name="Harshit Srivastava" userId="3e32d232-eb1e-417b-ab42-26358b821046" providerId="ADAL" clId="{3E0413DD-6569-479F-B914-425834834B58}" dt="2021-05-20T05:19:14.402" v="1199"/>
        <pc:sldMkLst>
          <pc:docMk/>
          <pc:sldMk cId="3625745804" sldId="5325"/>
        </pc:sldMkLst>
        <pc:spChg chg="mod">
          <ac:chgData name="Harshit Srivastava" userId="3e32d232-eb1e-417b-ab42-26358b821046" providerId="ADAL" clId="{3E0413DD-6569-479F-B914-425834834B58}" dt="2021-05-20T05:19:01.341" v="1197"/>
          <ac:spMkLst>
            <pc:docMk/>
            <pc:sldMk cId="3625745804" sldId="5325"/>
            <ac:spMk id="8" creationId="{01416D81-7FF6-4B72-93E6-139E49160A2E}"/>
          </ac:spMkLst>
        </pc:spChg>
        <pc:spChg chg="mod">
          <ac:chgData name="Harshit Srivastava" userId="3e32d232-eb1e-417b-ab42-26358b821046" providerId="ADAL" clId="{3E0413DD-6569-479F-B914-425834834B58}" dt="2021-05-20T05:19:08.713" v="1198"/>
          <ac:spMkLst>
            <pc:docMk/>
            <pc:sldMk cId="3625745804" sldId="5325"/>
            <ac:spMk id="9" creationId="{4577B193-B5BB-4191-B0F1-A8068115EE51}"/>
          </ac:spMkLst>
        </pc:spChg>
      </pc:sldChg>
      <pc:sldChg chg="modSp modAnim">
        <pc:chgData name="Harshit Srivastava" userId="3e32d232-eb1e-417b-ab42-26358b821046" providerId="ADAL" clId="{3E0413DD-6569-479F-B914-425834834B58}" dt="2021-05-20T05:19:35.990" v="1202"/>
        <pc:sldMkLst>
          <pc:docMk/>
          <pc:sldMk cId="2684118116" sldId="5326"/>
        </pc:sldMkLst>
        <pc:spChg chg="mod">
          <ac:chgData name="Harshit Srivastava" userId="3e32d232-eb1e-417b-ab42-26358b821046" providerId="ADAL" clId="{3E0413DD-6569-479F-B914-425834834B58}" dt="2021-05-20T05:19:29.104" v="1201"/>
          <ac:spMkLst>
            <pc:docMk/>
            <pc:sldMk cId="2684118116" sldId="5326"/>
            <ac:spMk id="8" creationId="{01416D81-7FF6-4B72-93E6-139E49160A2E}"/>
          </ac:spMkLst>
        </pc:spChg>
        <pc:spChg chg="mod">
          <ac:chgData name="Harshit Srivastava" userId="3e32d232-eb1e-417b-ab42-26358b821046" providerId="ADAL" clId="{3E0413DD-6569-479F-B914-425834834B58}" dt="2021-05-20T05:19:35.990" v="1202"/>
          <ac:spMkLst>
            <pc:docMk/>
            <pc:sldMk cId="2684118116" sldId="5326"/>
            <ac:spMk id="9" creationId="{4577B193-B5BB-4191-B0F1-A8068115EE51}"/>
          </ac:spMkLst>
        </pc:spChg>
      </pc:sldChg>
      <pc:sldChg chg="modSp modAnim modNotesTx">
        <pc:chgData name="Harshit Srivastava" userId="3e32d232-eb1e-417b-ab42-26358b821046" providerId="ADAL" clId="{3E0413DD-6569-479F-B914-425834834B58}" dt="2021-05-20T05:20:03.163" v="1206"/>
        <pc:sldMkLst>
          <pc:docMk/>
          <pc:sldMk cId="3928697051" sldId="5327"/>
        </pc:sldMkLst>
        <pc:spChg chg="mod">
          <ac:chgData name="Harshit Srivastava" userId="3e32d232-eb1e-417b-ab42-26358b821046" providerId="ADAL" clId="{3E0413DD-6569-479F-B914-425834834B58}" dt="2021-05-20T05:19:49.252" v="1204"/>
          <ac:spMkLst>
            <pc:docMk/>
            <pc:sldMk cId="3928697051" sldId="5327"/>
            <ac:spMk id="8" creationId="{01416D81-7FF6-4B72-93E6-139E49160A2E}"/>
          </ac:spMkLst>
        </pc:spChg>
        <pc:spChg chg="mod">
          <ac:chgData name="Harshit Srivastava" userId="3e32d232-eb1e-417b-ab42-26358b821046" providerId="ADAL" clId="{3E0413DD-6569-479F-B914-425834834B58}" dt="2021-05-20T05:19:57.483" v="1205"/>
          <ac:spMkLst>
            <pc:docMk/>
            <pc:sldMk cId="3928697051" sldId="5327"/>
            <ac:spMk id="9" creationId="{4577B193-B5BB-4191-B0F1-A8068115EE51}"/>
          </ac:spMkLst>
        </pc:spChg>
      </pc:sldChg>
      <pc:sldChg chg="modSp modAnim modNotesTx">
        <pc:chgData name="Harshit Srivastava" userId="3e32d232-eb1e-417b-ab42-26358b821046" providerId="ADAL" clId="{3E0413DD-6569-479F-B914-425834834B58}" dt="2021-05-20T05:20:38.066" v="1210"/>
        <pc:sldMkLst>
          <pc:docMk/>
          <pc:sldMk cId="3678518210" sldId="5328"/>
        </pc:sldMkLst>
        <pc:spChg chg="mod">
          <ac:chgData name="Harshit Srivastava" userId="3e32d232-eb1e-417b-ab42-26358b821046" providerId="ADAL" clId="{3E0413DD-6569-479F-B914-425834834B58}" dt="2021-05-20T05:20:24.364" v="1208"/>
          <ac:spMkLst>
            <pc:docMk/>
            <pc:sldMk cId="3678518210" sldId="5328"/>
            <ac:spMk id="8" creationId="{01416D81-7FF6-4B72-93E6-139E49160A2E}"/>
          </ac:spMkLst>
        </pc:spChg>
        <pc:spChg chg="mod">
          <ac:chgData name="Harshit Srivastava" userId="3e32d232-eb1e-417b-ab42-26358b821046" providerId="ADAL" clId="{3E0413DD-6569-479F-B914-425834834B58}" dt="2021-05-20T05:20:31.201" v="1209"/>
          <ac:spMkLst>
            <pc:docMk/>
            <pc:sldMk cId="3678518210" sldId="5328"/>
            <ac:spMk id="9" creationId="{4577B193-B5BB-4191-B0F1-A8068115EE51}"/>
          </ac:spMkLst>
        </pc:spChg>
      </pc:sldChg>
      <pc:sldChg chg="modSp modAnim modNotesTx">
        <pc:chgData name="Harshit Srivastava" userId="3e32d232-eb1e-417b-ab42-26358b821046" providerId="ADAL" clId="{3E0413DD-6569-479F-B914-425834834B58}" dt="2021-05-20T05:21:02.859" v="1214"/>
        <pc:sldMkLst>
          <pc:docMk/>
          <pc:sldMk cId="3248450978" sldId="5329"/>
        </pc:sldMkLst>
        <pc:spChg chg="mod">
          <ac:chgData name="Harshit Srivastava" userId="3e32d232-eb1e-417b-ab42-26358b821046" providerId="ADAL" clId="{3E0413DD-6569-479F-B914-425834834B58}" dt="2021-05-20T05:20:49.193" v="1212"/>
          <ac:spMkLst>
            <pc:docMk/>
            <pc:sldMk cId="3248450978" sldId="5329"/>
            <ac:spMk id="8" creationId="{01416D81-7FF6-4B72-93E6-139E49160A2E}"/>
          </ac:spMkLst>
        </pc:spChg>
        <pc:spChg chg="mod">
          <ac:chgData name="Harshit Srivastava" userId="3e32d232-eb1e-417b-ab42-26358b821046" providerId="ADAL" clId="{3E0413DD-6569-479F-B914-425834834B58}" dt="2021-05-20T05:20:57.573" v="1213"/>
          <ac:spMkLst>
            <pc:docMk/>
            <pc:sldMk cId="3248450978" sldId="5329"/>
            <ac:spMk id="9" creationId="{4577B193-B5BB-4191-B0F1-A8068115EE51}"/>
          </ac:spMkLst>
        </pc:spChg>
      </pc:sldChg>
      <pc:sldMasterChg chg="delSldLayout">
        <pc:chgData name="Harshit Srivastava" userId="3e32d232-eb1e-417b-ab42-26358b821046" providerId="ADAL" clId="{3E0413DD-6569-479F-B914-425834834B58}" dt="2021-05-19T09:34:33.067" v="70" actId="47"/>
        <pc:sldMasterMkLst>
          <pc:docMk/>
          <pc:sldMasterMk cId="1755590260" sldId="2147483736"/>
        </pc:sldMasterMkLst>
        <pc:sldLayoutChg chg="del">
          <pc:chgData name="Harshit Srivastava" userId="3e32d232-eb1e-417b-ab42-26358b821046" providerId="ADAL" clId="{3E0413DD-6569-479F-B914-425834834B58}" dt="2021-05-19T09:34:33.067" v="70" actId="47"/>
          <pc:sldLayoutMkLst>
            <pc:docMk/>
            <pc:sldMasterMk cId="1755590260" sldId="2147483736"/>
            <pc:sldLayoutMk cId="2579518297" sldId="2147483783"/>
          </pc:sldLayoutMkLst>
        </pc:sldLayoutChg>
      </pc:sldMasterChg>
    </pc:docChg>
  </pc:docChgLst>
  <pc:docChgLst>
    <pc:chgData name="Amit Rastogi" userId="0d8788e4-b609-4d49-8cd3-93ea1e3462ee" providerId="ADAL" clId="{5B9A3820-6425-4D51-889C-937F25E6EBE0}"/>
    <pc:docChg chg="undo custSel modSld">
      <pc:chgData name="Amit Rastogi" userId="0d8788e4-b609-4d49-8cd3-93ea1e3462ee" providerId="ADAL" clId="{5B9A3820-6425-4D51-889C-937F25E6EBE0}" dt="2021-03-23T07:41:10.006" v="7" actId="20577"/>
      <pc:docMkLst>
        <pc:docMk/>
      </pc:docMkLst>
      <pc:sldChg chg="modSp mod">
        <pc:chgData name="Amit Rastogi" userId="0d8788e4-b609-4d49-8cd3-93ea1e3462ee" providerId="ADAL" clId="{5B9A3820-6425-4D51-889C-937F25E6EBE0}" dt="2021-03-23T07:41:10.006" v="7" actId="20577"/>
        <pc:sldMkLst>
          <pc:docMk/>
          <pc:sldMk cId="95085015" sldId="5032"/>
        </pc:sldMkLst>
        <pc:spChg chg="mod">
          <ac:chgData name="Amit Rastogi" userId="0d8788e4-b609-4d49-8cd3-93ea1e3462ee" providerId="ADAL" clId="{5B9A3820-6425-4D51-889C-937F25E6EBE0}" dt="2021-03-23T07:41:10.006" v="7" actId="20577"/>
          <ac:spMkLst>
            <pc:docMk/>
            <pc:sldMk cId="95085015" sldId="5032"/>
            <ac:spMk id="58" creationId="{5AB7590D-3282-45E2-991C-4927C524F49F}"/>
          </ac:spMkLst>
        </pc:spChg>
      </pc:sldChg>
    </pc:docChg>
  </pc:docChgLst>
  <pc:docChgLst>
    <pc:chgData name="Deepak Choudhary" userId="S::deepak.choudhary@rpatech.in::5328e1ed-4be8-4a3f-87f6-f5215b72dbc3" providerId="AD" clId="Web-{12AB8B80-1DE3-49AF-289B-E96E5F863CA2}"/>
    <pc:docChg chg="modSld">
      <pc:chgData name="Deepak Choudhary" userId="S::deepak.choudhary@rpatech.in::5328e1ed-4be8-4a3f-87f6-f5215b72dbc3" providerId="AD" clId="Web-{12AB8B80-1DE3-49AF-289B-E96E5F863CA2}" dt="2021-03-24T06:25:11.657" v="81" actId="1076"/>
      <pc:docMkLst>
        <pc:docMk/>
      </pc:docMkLst>
      <pc:sldChg chg="addSp delSp modSp">
        <pc:chgData name="Deepak Choudhary" userId="S::deepak.choudhary@rpatech.in::5328e1ed-4be8-4a3f-87f6-f5215b72dbc3" providerId="AD" clId="Web-{12AB8B80-1DE3-49AF-289B-E96E5F863CA2}" dt="2021-03-24T06:25:11.657" v="81" actId="1076"/>
        <pc:sldMkLst>
          <pc:docMk/>
          <pc:sldMk cId="95085015" sldId="5032"/>
        </pc:sldMkLst>
        <pc:spChg chg="mod">
          <ac:chgData name="Deepak Choudhary" userId="S::deepak.choudhary@rpatech.in::5328e1ed-4be8-4a3f-87f6-f5215b72dbc3" providerId="AD" clId="Web-{12AB8B80-1DE3-49AF-289B-E96E5F863CA2}" dt="2021-03-24T06:20:24.899" v="22" actId="1076"/>
          <ac:spMkLst>
            <pc:docMk/>
            <pc:sldMk cId="95085015" sldId="5032"/>
            <ac:spMk id="28" creationId="{8FE09D21-3164-4959-BF05-5585B736DC5D}"/>
          </ac:spMkLst>
        </pc:spChg>
        <pc:spChg chg="mod">
          <ac:chgData name="Deepak Choudhary" userId="S::deepak.choudhary@rpatech.in::5328e1ed-4be8-4a3f-87f6-f5215b72dbc3" providerId="AD" clId="Web-{12AB8B80-1DE3-49AF-289B-E96E5F863CA2}" dt="2021-03-24T06:20:36.603" v="28" actId="1076"/>
          <ac:spMkLst>
            <pc:docMk/>
            <pc:sldMk cId="95085015" sldId="5032"/>
            <ac:spMk id="36" creationId="{DAAF34B5-61F4-4CBD-89CE-4D4F16155445}"/>
          </ac:spMkLst>
        </pc:spChg>
        <pc:spChg chg="mod">
          <ac:chgData name="Deepak Choudhary" userId="S::deepak.choudhary@rpatech.in::5328e1ed-4be8-4a3f-87f6-f5215b72dbc3" providerId="AD" clId="Web-{12AB8B80-1DE3-49AF-289B-E96E5F863CA2}" dt="2021-03-24T06:19:27.054" v="1" actId="20577"/>
          <ac:spMkLst>
            <pc:docMk/>
            <pc:sldMk cId="95085015" sldId="5032"/>
            <ac:spMk id="41" creationId="{FD987601-C1DA-4BAE-8DEB-854D63C3A61D}"/>
          </ac:spMkLst>
        </pc:spChg>
        <pc:spChg chg="mod">
          <ac:chgData name="Deepak Choudhary" userId="S::deepak.choudhary@rpatech.in::5328e1ed-4be8-4a3f-87f6-f5215b72dbc3" providerId="AD" clId="Web-{12AB8B80-1DE3-49AF-289B-E96E5F863CA2}" dt="2021-03-24T06:20:16.040" v="18" actId="1076"/>
          <ac:spMkLst>
            <pc:docMk/>
            <pc:sldMk cId="95085015" sldId="5032"/>
            <ac:spMk id="50" creationId="{382A63EB-887A-4F33-83A8-862B376C275A}"/>
          </ac:spMkLst>
        </pc:spChg>
        <pc:spChg chg="mod">
          <ac:chgData name="Deepak Choudhary" userId="S::deepak.choudhary@rpatech.in::5328e1ed-4be8-4a3f-87f6-f5215b72dbc3" providerId="AD" clId="Web-{12AB8B80-1DE3-49AF-289B-E96E5F863CA2}" dt="2021-03-24T06:20:19.743" v="20" actId="1076"/>
          <ac:spMkLst>
            <pc:docMk/>
            <pc:sldMk cId="95085015" sldId="5032"/>
            <ac:spMk id="58" creationId="{5AB7590D-3282-45E2-991C-4927C524F49F}"/>
          </ac:spMkLst>
        </pc:spChg>
        <pc:spChg chg="topLvl">
          <ac:chgData name="Deepak Choudhary" userId="S::deepak.choudhary@rpatech.in::5328e1ed-4be8-4a3f-87f6-f5215b72dbc3" providerId="AD" clId="Web-{12AB8B80-1DE3-49AF-289B-E96E5F863CA2}" dt="2021-03-24T06:24:39.891" v="74"/>
          <ac:spMkLst>
            <pc:docMk/>
            <pc:sldMk cId="95085015" sldId="5032"/>
            <ac:spMk id="69" creationId="{6CDE674A-EA19-4370-88CE-3A7F97E0A1E1}"/>
          </ac:spMkLst>
        </pc:spChg>
        <pc:spChg chg="mod">
          <ac:chgData name="Deepak Choudhary" userId="S::deepak.choudhary@rpatech.in::5328e1ed-4be8-4a3f-87f6-f5215b72dbc3" providerId="AD" clId="Web-{12AB8B80-1DE3-49AF-289B-E96E5F863CA2}" dt="2021-03-24T06:23:38.702" v="65" actId="1076"/>
          <ac:spMkLst>
            <pc:docMk/>
            <pc:sldMk cId="95085015" sldId="5032"/>
            <ac:spMk id="70" creationId="{F4B1A616-51E6-4E68-97EA-0323B1B666A6}"/>
          </ac:spMkLst>
        </pc:spChg>
        <pc:spChg chg="mod">
          <ac:chgData name="Deepak Choudhary" userId="S::deepak.choudhary@rpatech.in::5328e1ed-4be8-4a3f-87f6-f5215b72dbc3" providerId="AD" clId="Web-{12AB8B80-1DE3-49AF-289B-E96E5F863CA2}" dt="2021-03-24T06:22:21.293" v="52"/>
          <ac:spMkLst>
            <pc:docMk/>
            <pc:sldMk cId="95085015" sldId="5032"/>
            <ac:spMk id="74" creationId="{58BDEAE9-634B-4E6E-9B79-D6B73E05D223}"/>
          </ac:spMkLst>
        </pc:spChg>
        <pc:spChg chg="mod">
          <ac:chgData name="Deepak Choudhary" userId="S::deepak.choudhary@rpatech.in::5328e1ed-4be8-4a3f-87f6-f5215b72dbc3" providerId="AD" clId="Web-{12AB8B80-1DE3-49AF-289B-E96E5F863CA2}" dt="2021-03-24T06:22:21.356" v="53"/>
          <ac:spMkLst>
            <pc:docMk/>
            <pc:sldMk cId="95085015" sldId="5032"/>
            <ac:spMk id="75" creationId="{50D9568F-1455-4A38-B788-F9D79C8B0C29}"/>
          </ac:spMkLst>
        </pc:spChg>
        <pc:spChg chg="del mod topLvl">
          <ac:chgData name="Deepak Choudhary" userId="S::deepak.choudhary@rpatech.in::5328e1ed-4be8-4a3f-87f6-f5215b72dbc3" providerId="AD" clId="Web-{12AB8B80-1DE3-49AF-289B-E96E5F863CA2}" dt="2021-03-24T06:24:50.578" v="77"/>
          <ac:spMkLst>
            <pc:docMk/>
            <pc:sldMk cId="95085015" sldId="5032"/>
            <ac:spMk id="77" creationId="{A49DA5AA-BFDB-491C-8D31-6C03D8C6535B}"/>
          </ac:spMkLst>
        </pc:spChg>
        <pc:spChg chg="add del mod">
          <ac:chgData name="Deepak Choudhary" userId="S::deepak.choudhary@rpatech.in::5328e1ed-4be8-4a3f-87f6-f5215b72dbc3" providerId="AD" clId="Web-{12AB8B80-1DE3-49AF-289B-E96E5F863CA2}" dt="2021-03-24T06:21:18.541" v="47"/>
          <ac:spMkLst>
            <pc:docMk/>
            <pc:sldMk cId="95085015" sldId="5032"/>
            <ac:spMk id="78" creationId="{9B62665F-41F8-4BE2-9131-46496BEC1CC5}"/>
          </ac:spMkLst>
        </pc:spChg>
        <pc:spChg chg="add mod">
          <ac:chgData name="Deepak Choudhary" userId="S::deepak.choudhary@rpatech.in::5328e1ed-4be8-4a3f-87f6-f5215b72dbc3" providerId="AD" clId="Web-{12AB8B80-1DE3-49AF-289B-E96E5F863CA2}" dt="2021-03-24T06:23:35.233" v="64" actId="1076"/>
          <ac:spMkLst>
            <pc:docMk/>
            <pc:sldMk cId="95085015" sldId="5032"/>
            <ac:spMk id="86" creationId="{410ABDD9-92BE-406A-9541-E818251A7091}"/>
          </ac:spMkLst>
        </pc:spChg>
        <pc:spChg chg="del mod topLvl">
          <ac:chgData name="Deepak Choudhary" userId="S::deepak.choudhary@rpatech.in::5328e1ed-4be8-4a3f-87f6-f5215b72dbc3" providerId="AD" clId="Web-{12AB8B80-1DE3-49AF-289B-E96E5F863CA2}" dt="2021-03-24T06:24:21.921" v="71"/>
          <ac:spMkLst>
            <pc:docMk/>
            <pc:sldMk cId="95085015" sldId="5032"/>
            <ac:spMk id="99" creationId="{4110E22B-B952-48C1-9A9E-5AEFF17F896B}"/>
          </ac:spMkLst>
        </pc:spChg>
        <pc:spChg chg="add mod">
          <ac:chgData name="Deepak Choudhary" userId="S::deepak.choudhary@rpatech.in::5328e1ed-4be8-4a3f-87f6-f5215b72dbc3" providerId="AD" clId="Web-{12AB8B80-1DE3-49AF-289B-E96E5F863CA2}" dt="2021-03-24T06:24:58.047" v="78" actId="1076"/>
          <ac:spMkLst>
            <pc:docMk/>
            <pc:sldMk cId="95085015" sldId="5032"/>
            <ac:spMk id="100" creationId="{A9E4D2AF-0713-4974-A2A8-90997990721E}"/>
          </ac:spMkLst>
        </pc:spChg>
        <pc:spChg chg="add mod">
          <ac:chgData name="Deepak Choudhary" userId="S::deepak.choudhary@rpatech.in::5328e1ed-4be8-4a3f-87f6-f5215b72dbc3" providerId="AD" clId="Web-{12AB8B80-1DE3-49AF-289B-E96E5F863CA2}" dt="2021-03-24T06:25:06.860" v="80" actId="1076"/>
          <ac:spMkLst>
            <pc:docMk/>
            <pc:sldMk cId="95085015" sldId="5032"/>
            <ac:spMk id="101" creationId="{76AA0F0B-9246-4153-BA09-561B87923423}"/>
          </ac:spMkLst>
        </pc:spChg>
        <pc:grpChg chg="mod">
          <ac:chgData name="Deepak Choudhary" userId="S::deepak.choudhary@rpatech.in::5328e1ed-4be8-4a3f-87f6-f5215b72dbc3" providerId="AD" clId="Web-{12AB8B80-1DE3-49AF-289B-E96E5F863CA2}" dt="2021-03-24T06:20:24.930" v="23" actId="1076"/>
          <ac:grpSpMkLst>
            <pc:docMk/>
            <pc:sldMk cId="95085015" sldId="5032"/>
            <ac:grpSpMk id="29" creationId="{4C6C6962-FC86-40F9-94E9-788437500A87}"/>
          </ac:grpSpMkLst>
        </pc:grpChg>
        <pc:grpChg chg="del mod">
          <ac:chgData name="Deepak Choudhary" userId="S::deepak.choudhary@rpatech.in::5328e1ed-4be8-4a3f-87f6-f5215b72dbc3" providerId="AD" clId="Web-{12AB8B80-1DE3-49AF-289B-E96E5F863CA2}" dt="2021-03-24T06:24:35.203" v="73"/>
          <ac:grpSpMkLst>
            <pc:docMk/>
            <pc:sldMk cId="95085015" sldId="5032"/>
            <ac:grpSpMk id="37" creationId="{940BD86F-805C-48BF-8C54-C6AC4954E90E}"/>
          </ac:grpSpMkLst>
        </pc:grpChg>
        <pc:grpChg chg="del topLvl">
          <ac:chgData name="Deepak Choudhary" userId="S::deepak.choudhary@rpatech.in::5328e1ed-4be8-4a3f-87f6-f5215b72dbc3" providerId="AD" clId="Web-{12AB8B80-1DE3-49AF-289B-E96E5F863CA2}" dt="2021-03-24T06:24:39.891" v="74"/>
          <ac:grpSpMkLst>
            <pc:docMk/>
            <pc:sldMk cId="95085015" sldId="5032"/>
            <ac:grpSpMk id="38" creationId="{7849C9F7-1C81-48E9-B2AE-34F5F39A05C5}"/>
          </ac:grpSpMkLst>
        </pc:grpChg>
        <pc:grpChg chg="topLvl">
          <ac:chgData name="Deepak Choudhary" userId="S::deepak.choudhary@rpatech.in::5328e1ed-4be8-4a3f-87f6-f5215b72dbc3" providerId="AD" clId="Web-{12AB8B80-1DE3-49AF-289B-E96E5F863CA2}" dt="2021-03-24T06:24:35.203" v="73"/>
          <ac:grpSpMkLst>
            <pc:docMk/>
            <pc:sldMk cId="95085015" sldId="5032"/>
            <ac:grpSpMk id="39" creationId="{879F8E08-6F93-4F2A-BA20-3BF3D0B6E929}"/>
          </ac:grpSpMkLst>
        </pc:grpChg>
        <pc:grpChg chg="mod">
          <ac:chgData name="Deepak Choudhary" userId="S::deepak.choudhary@rpatech.in::5328e1ed-4be8-4a3f-87f6-f5215b72dbc3" providerId="AD" clId="Web-{12AB8B80-1DE3-49AF-289B-E96E5F863CA2}" dt="2021-03-24T06:20:16.071" v="19" actId="1076"/>
          <ac:grpSpMkLst>
            <pc:docMk/>
            <pc:sldMk cId="95085015" sldId="5032"/>
            <ac:grpSpMk id="51" creationId="{1A99BC7E-07E9-4939-AA96-E81F6D2C9ECF}"/>
          </ac:grpSpMkLst>
        </pc:grpChg>
        <pc:grpChg chg="mod">
          <ac:chgData name="Deepak Choudhary" userId="S::deepak.choudhary@rpatech.in::5328e1ed-4be8-4a3f-87f6-f5215b72dbc3" providerId="AD" clId="Web-{12AB8B80-1DE3-49AF-289B-E96E5F863CA2}" dt="2021-03-24T06:20:19.774" v="21" actId="1076"/>
          <ac:grpSpMkLst>
            <pc:docMk/>
            <pc:sldMk cId="95085015" sldId="5032"/>
            <ac:grpSpMk id="59" creationId="{EBC06945-2D59-44B9-AE84-559D5C47B1D1}"/>
          </ac:grpSpMkLst>
        </pc:grpChg>
        <pc:grpChg chg="del mod">
          <ac:chgData name="Deepak Choudhary" userId="S::deepak.choudhary@rpatech.in::5328e1ed-4be8-4a3f-87f6-f5215b72dbc3" providerId="AD" clId="Web-{12AB8B80-1DE3-49AF-289B-E96E5F863CA2}" dt="2021-03-24T06:23:19.826" v="62"/>
          <ac:grpSpMkLst>
            <pc:docMk/>
            <pc:sldMk cId="95085015" sldId="5032"/>
            <ac:grpSpMk id="71" creationId="{1D08FB86-8D41-4840-8DEF-2214064B9386}"/>
          </ac:grpSpMkLst>
        </pc:grpChg>
        <pc:grpChg chg="del topLvl">
          <ac:chgData name="Deepak Choudhary" userId="S::deepak.choudhary@rpatech.in::5328e1ed-4be8-4a3f-87f6-f5215b72dbc3" providerId="AD" clId="Web-{12AB8B80-1DE3-49AF-289B-E96E5F863CA2}" dt="2021-03-24T06:24:26.015" v="72"/>
          <ac:grpSpMkLst>
            <pc:docMk/>
            <pc:sldMk cId="95085015" sldId="5032"/>
            <ac:grpSpMk id="72" creationId="{8F5A8157-4462-4C8F-8AFF-ACD10D2B89E2}"/>
          </ac:grpSpMkLst>
        </pc:grpChg>
        <pc:grpChg chg="topLvl">
          <ac:chgData name="Deepak Choudhary" userId="S::deepak.choudhary@rpatech.in::5328e1ed-4be8-4a3f-87f6-f5215b72dbc3" providerId="AD" clId="Web-{12AB8B80-1DE3-49AF-289B-E96E5F863CA2}" dt="2021-03-24T06:23:19.826" v="62"/>
          <ac:grpSpMkLst>
            <pc:docMk/>
            <pc:sldMk cId="95085015" sldId="5032"/>
            <ac:grpSpMk id="73" creationId="{C8001486-A58C-4824-92D7-5CEF7069E01D}"/>
          </ac:grpSpMkLst>
        </pc:grpChg>
        <pc:grpChg chg="add del mod">
          <ac:chgData name="Deepak Choudhary" userId="S::deepak.choudhary@rpatech.in::5328e1ed-4be8-4a3f-87f6-f5215b72dbc3" providerId="AD" clId="Web-{12AB8B80-1DE3-49AF-289B-E96E5F863CA2}" dt="2021-03-24T06:21:18.541" v="46"/>
          <ac:grpSpMkLst>
            <pc:docMk/>
            <pc:sldMk cId="95085015" sldId="5032"/>
            <ac:grpSpMk id="79" creationId="{E64EEDD8-B9CA-4A54-8F39-C51DFD5DDF89}"/>
          </ac:grpSpMkLst>
        </pc:grpChg>
        <pc:grpChg chg="add del">
          <ac:chgData name="Deepak Choudhary" userId="S::deepak.choudhary@rpatech.in::5328e1ed-4be8-4a3f-87f6-f5215b72dbc3" providerId="AD" clId="Web-{12AB8B80-1DE3-49AF-289B-E96E5F863CA2}" dt="2021-03-24T06:22:57.966" v="58"/>
          <ac:grpSpMkLst>
            <pc:docMk/>
            <pc:sldMk cId="95085015" sldId="5032"/>
            <ac:grpSpMk id="87" creationId="{B721B71A-58ED-433C-975B-824D1E715100}"/>
          </ac:grpSpMkLst>
        </pc:grpChg>
        <pc:grpChg chg="del mod topLvl">
          <ac:chgData name="Deepak Choudhary" userId="S::deepak.choudhary@rpatech.in::5328e1ed-4be8-4a3f-87f6-f5215b72dbc3" providerId="AD" clId="Web-{12AB8B80-1DE3-49AF-289B-E96E5F863CA2}" dt="2021-03-24T06:23:04.513" v="60"/>
          <ac:grpSpMkLst>
            <pc:docMk/>
            <pc:sldMk cId="95085015" sldId="5032"/>
            <ac:grpSpMk id="88" creationId="{11DA799E-62C9-4CD6-8932-F03872D2878C}"/>
          </ac:grpSpMkLst>
        </pc:grpChg>
        <pc:grpChg chg="mod topLvl">
          <ac:chgData name="Deepak Choudhary" userId="S::deepak.choudhary@rpatech.in::5328e1ed-4be8-4a3f-87f6-f5215b72dbc3" providerId="AD" clId="Web-{12AB8B80-1DE3-49AF-289B-E96E5F863CA2}" dt="2021-03-24T06:23:10.716" v="61" actId="1076"/>
          <ac:grpSpMkLst>
            <pc:docMk/>
            <pc:sldMk cId="95085015" sldId="5032"/>
            <ac:grpSpMk id="89" creationId="{781835CA-FFAF-4B8F-AC0C-8A2206887881}"/>
          </ac:grpSpMkLst>
        </pc:grpChg>
        <pc:grpChg chg="add del">
          <ac:chgData name="Deepak Choudhary" userId="S::deepak.choudhary@rpatech.in::5328e1ed-4be8-4a3f-87f6-f5215b72dbc3" providerId="AD" clId="Web-{12AB8B80-1DE3-49AF-289B-E96E5F863CA2}" dt="2021-03-24T06:23:43.514" v="66"/>
          <ac:grpSpMkLst>
            <pc:docMk/>
            <pc:sldMk cId="95085015" sldId="5032"/>
            <ac:grpSpMk id="94" creationId="{277857B2-9728-42EF-BE6C-FED5F277A47F}"/>
          </ac:grpSpMkLst>
        </pc:grpChg>
        <pc:grpChg chg="add del mod">
          <ac:chgData name="Deepak Choudhary" userId="S::deepak.choudhary@rpatech.in::5328e1ed-4be8-4a3f-87f6-f5215b72dbc3" providerId="AD" clId="Web-{12AB8B80-1DE3-49AF-289B-E96E5F863CA2}" dt="2021-03-24T06:24:18.499" v="70"/>
          <ac:grpSpMkLst>
            <pc:docMk/>
            <pc:sldMk cId="95085015" sldId="5032"/>
            <ac:grpSpMk id="97" creationId="{B370A921-429E-42C3-AE2F-4688B548AC62}"/>
          </ac:grpSpMkLst>
        </pc:grpChg>
        <pc:cxnChg chg="topLvl">
          <ac:chgData name="Deepak Choudhary" userId="S::deepak.choudhary@rpatech.in::5328e1ed-4be8-4a3f-87f6-f5215b72dbc3" providerId="AD" clId="Web-{12AB8B80-1DE3-49AF-289B-E96E5F863CA2}" dt="2021-03-24T06:24:39.891" v="74"/>
          <ac:cxnSpMkLst>
            <pc:docMk/>
            <pc:sldMk cId="95085015" sldId="5032"/>
            <ac:cxnSpMk id="68" creationId="{1B2D32D9-7DD9-4E3D-8E68-1FF88B9C5E6B}"/>
          </ac:cxnSpMkLst>
        </pc:cxnChg>
        <pc:cxnChg chg="topLvl">
          <ac:chgData name="Deepak Choudhary" userId="S::deepak.choudhary@rpatech.in::5328e1ed-4be8-4a3f-87f6-f5215b72dbc3" providerId="AD" clId="Web-{12AB8B80-1DE3-49AF-289B-E96E5F863CA2}" dt="2021-03-24T06:24:26.015" v="72"/>
          <ac:cxnSpMkLst>
            <pc:docMk/>
            <pc:sldMk cId="95085015" sldId="5032"/>
            <ac:cxnSpMk id="76" creationId="{C2A4FBB0-B5D6-4A0D-8543-5B1F07632EE4}"/>
          </ac:cxnSpMkLst>
        </pc:cxnChg>
        <pc:cxnChg chg="mod">
          <ac:chgData name="Deepak Choudhary" userId="S::deepak.choudhary@rpatech.in::5328e1ed-4be8-4a3f-87f6-f5215b72dbc3" providerId="AD" clId="Web-{12AB8B80-1DE3-49AF-289B-E96E5F863CA2}" dt="2021-03-24T06:21:18.541" v="46"/>
          <ac:cxnSpMkLst>
            <pc:docMk/>
            <pc:sldMk cId="95085015" sldId="5032"/>
            <ac:cxnSpMk id="84" creationId="{EA12C9AF-3527-4632-8C38-33645D4315F5}"/>
          </ac:cxnSpMkLst>
        </pc:cxnChg>
        <pc:cxnChg chg="mod">
          <ac:chgData name="Deepak Choudhary" userId="S::deepak.choudhary@rpatech.in::5328e1ed-4be8-4a3f-87f6-f5215b72dbc3" providerId="AD" clId="Web-{12AB8B80-1DE3-49AF-289B-E96E5F863CA2}" dt="2021-03-24T06:22:48.825" v="57"/>
          <ac:cxnSpMkLst>
            <pc:docMk/>
            <pc:sldMk cId="95085015" sldId="5032"/>
            <ac:cxnSpMk id="92" creationId="{E5B38F30-4C4A-4CD3-BA4D-B680265AEF97}"/>
          </ac:cxnSpMkLst>
        </pc:cxnChg>
        <pc:cxnChg chg="mod">
          <ac:chgData name="Deepak Choudhary" userId="S::deepak.choudhary@rpatech.in::5328e1ed-4be8-4a3f-87f6-f5215b72dbc3" providerId="AD" clId="Web-{12AB8B80-1DE3-49AF-289B-E96E5F863CA2}" dt="2021-03-24T06:23:24.217" v="63"/>
          <ac:cxnSpMkLst>
            <pc:docMk/>
            <pc:sldMk cId="95085015" sldId="5032"/>
            <ac:cxnSpMk id="95" creationId="{2DEFD0A7-E8AE-4DE6-9397-EC1E9334ADB9}"/>
          </ac:cxnSpMkLst>
        </pc:cxnChg>
        <pc:cxnChg chg="mod topLvl">
          <ac:chgData name="Deepak Choudhary" userId="S::deepak.choudhary@rpatech.in::5328e1ed-4be8-4a3f-87f6-f5215b72dbc3" providerId="AD" clId="Web-{12AB8B80-1DE3-49AF-289B-E96E5F863CA2}" dt="2021-03-24T06:25:11.657" v="81" actId="1076"/>
          <ac:cxnSpMkLst>
            <pc:docMk/>
            <pc:sldMk cId="95085015" sldId="5032"/>
            <ac:cxnSpMk id="98" creationId="{2AAFDDC6-965E-46B4-8D8C-CDF33A405634}"/>
          </ac:cxnSpMkLst>
        </pc:cxnChg>
      </pc:sldChg>
    </pc:docChg>
  </pc:docChgLst>
  <pc:docChgLst>
    <pc:chgData name="Deepak Choudhary" userId="31c833d58d43ec77" providerId="LiveId" clId="{B7C29AA2-05F2-4861-9A67-1CFEF2D2528C}"/>
    <pc:docChg chg="undo custSel delSld modSld sldOrd delSection modSection">
      <pc:chgData name="Deepak Choudhary" userId="31c833d58d43ec77" providerId="LiveId" clId="{B7C29AA2-05F2-4861-9A67-1CFEF2D2528C}" dt="2021-03-24T06:52:00.082" v="626" actId="27107"/>
      <pc:docMkLst>
        <pc:docMk/>
      </pc:docMkLst>
      <pc:sldChg chg="del">
        <pc:chgData name="Deepak Choudhary" userId="31c833d58d43ec77" providerId="LiveId" clId="{B7C29AA2-05F2-4861-9A67-1CFEF2D2528C}" dt="2021-03-23T07:00:18.728" v="3" actId="47"/>
        <pc:sldMkLst>
          <pc:docMk/>
          <pc:sldMk cId="3150806046" sldId="405"/>
        </pc:sldMkLst>
      </pc:sldChg>
      <pc:sldChg chg="del">
        <pc:chgData name="Deepak Choudhary" userId="31c833d58d43ec77" providerId="LiveId" clId="{B7C29AA2-05F2-4861-9A67-1CFEF2D2528C}" dt="2021-03-23T07:00:26.526" v="5" actId="47"/>
        <pc:sldMkLst>
          <pc:docMk/>
          <pc:sldMk cId="3421844294" sldId="4994"/>
        </pc:sldMkLst>
      </pc:sldChg>
      <pc:sldChg chg="addSp modSp mod">
        <pc:chgData name="Deepak Choudhary" userId="31c833d58d43ec77" providerId="LiveId" clId="{B7C29AA2-05F2-4861-9A67-1CFEF2D2528C}" dt="2021-03-23T08:44:43.448" v="226" actId="20577"/>
        <pc:sldMkLst>
          <pc:docMk/>
          <pc:sldMk cId="2977672149" sldId="4995"/>
        </pc:sldMkLst>
        <pc:spChg chg="mod">
          <ac:chgData name="Deepak Choudhary" userId="31c833d58d43ec77" providerId="LiveId" clId="{B7C29AA2-05F2-4861-9A67-1CFEF2D2528C}" dt="2021-03-23T08:42:41.951" v="210" actId="164"/>
          <ac:spMkLst>
            <pc:docMk/>
            <pc:sldMk cId="2977672149" sldId="4995"/>
            <ac:spMk id="4" creationId="{80F835DA-9716-4D18-86C7-4A2B571249B1}"/>
          </ac:spMkLst>
        </pc:spChg>
        <pc:spChg chg="mod">
          <ac:chgData name="Deepak Choudhary" userId="31c833d58d43ec77" providerId="LiveId" clId="{B7C29AA2-05F2-4861-9A67-1CFEF2D2528C}" dt="2021-03-23T08:42:41.951" v="210" actId="164"/>
          <ac:spMkLst>
            <pc:docMk/>
            <pc:sldMk cId="2977672149" sldId="4995"/>
            <ac:spMk id="7" creationId="{868A69D4-7D26-4E3D-9362-F9F78F09DE23}"/>
          </ac:spMkLst>
        </pc:spChg>
        <pc:spChg chg="mod">
          <ac:chgData name="Deepak Choudhary" userId="31c833d58d43ec77" providerId="LiveId" clId="{B7C29AA2-05F2-4861-9A67-1CFEF2D2528C}" dt="2021-03-23T08:42:41.951" v="210" actId="164"/>
          <ac:spMkLst>
            <pc:docMk/>
            <pc:sldMk cId="2977672149" sldId="4995"/>
            <ac:spMk id="8" creationId="{E93227F2-F410-4D8D-B37B-55430FECDD42}"/>
          </ac:spMkLst>
        </pc:spChg>
        <pc:spChg chg="mod">
          <ac:chgData name="Deepak Choudhary" userId="31c833d58d43ec77" providerId="LiveId" clId="{B7C29AA2-05F2-4861-9A67-1CFEF2D2528C}" dt="2021-03-23T08:42:41.951" v="210" actId="164"/>
          <ac:spMkLst>
            <pc:docMk/>
            <pc:sldMk cId="2977672149" sldId="4995"/>
            <ac:spMk id="9" creationId="{D9CF9863-8D6C-4E31-8BC1-686C7614E865}"/>
          </ac:spMkLst>
        </pc:spChg>
        <pc:spChg chg="mod">
          <ac:chgData name="Deepak Choudhary" userId="31c833d58d43ec77" providerId="LiveId" clId="{B7C29AA2-05F2-4861-9A67-1CFEF2D2528C}" dt="2021-03-23T08:44:43.448" v="226" actId="20577"/>
          <ac:spMkLst>
            <pc:docMk/>
            <pc:sldMk cId="2977672149" sldId="4995"/>
            <ac:spMk id="44" creationId="{510B185F-E1B2-424F-AB25-E50F81190FC7}"/>
          </ac:spMkLst>
        </pc:spChg>
        <pc:grpChg chg="add mod">
          <ac:chgData name="Deepak Choudhary" userId="31c833d58d43ec77" providerId="LiveId" clId="{B7C29AA2-05F2-4861-9A67-1CFEF2D2528C}" dt="2021-03-23T08:44:25.909" v="222" actId="1037"/>
          <ac:grpSpMkLst>
            <pc:docMk/>
            <pc:sldMk cId="2977672149" sldId="4995"/>
            <ac:grpSpMk id="2" creationId="{204BA876-4824-4F38-AF30-BC8E72B982EE}"/>
          </ac:grpSpMkLst>
        </pc:grpChg>
        <pc:picChg chg="mod">
          <ac:chgData name="Deepak Choudhary" userId="31c833d58d43ec77" providerId="LiveId" clId="{B7C29AA2-05F2-4861-9A67-1CFEF2D2528C}" dt="2021-03-23T08:42:41.951" v="210" actId="164"/>
          <ac:picMkLst>
            <pc:docMk/>
            <pc:sldMk cId="2977672149" sldId="4995"/>
            <ac:picMk id="3" creationId="{24403293-5F3F-483A-B06A-B0225FC23161}"/>
          </ac:picMkLst>
        </pc:picChg>
      </pc:sldChg>
      <pc:sldChg chg="modSp mod">
        <pc:chgData name="Deepak Choudhary" userId="31c833d58d43ec77" providerId="LiveId" clId="{B7C29AA2-05F2-4861-9A67-1CFEF2D2528C}" dt="2021-03-23T08:43:22.559" v="212" actId="1076"/>
        <pc:sldMkLst>
          <pc:docMk/>
          <pc:sldMk cId="2106500186" sldId="4997"/>
        </pc:sldMkLst>
        <pc:spChg chg="mod">
          <ac:chgData name="Deepak Choudhary" userId="31c833d58d43ec77" providerId="LiveId" clId="{B7C29AA2-05F2-4861-9A67-1CFEF2D2528C}" dt="2021-03-23T08:43:22.559" v="212" actId="1076"/>
          <ac:spMkLst>
            <pc:docMk/>
            <pc:sldMk cId="2106500186" sldId="4997"/>
            <ac:spMk id="44" creationId="{510B185F-E1B2-424F-AB25-E50F81190FC7}"/>
          </ac:spMkLst>
        </pc:spChg>
      </pc:sldChg>
      <pc:sldChg chg="addSp delSp modSp mod delAnim modAnim">
        <pc:chgData name="Deepak Choudhary" userId="31c833d58d43ec77" providerId="LiveId" clId="{B7C29AA2-05F2-4861-9A67-1CFEF2D2528C}" dt="2021-03-23T10:06:03.733" v="457"/>
        <pc:sldMkLst>
          <pc:docMk/>
          <pc:sldMk cId="492057754" sldId="5026"/>
        </pc:sldMkLst>
        <pc:spChg chg="del">
          <ac:chgData name="Deepak Choudhary" userId="31c833d58d43ec77" providerId="LiveId" clId="{B7C29AA2-05F2-4861-9A67-1CFEF2D2528C}" dt="2021-03-23T08:35:16.381" v="165" actId="478"/>
          <ac:spMkLst>
            <pc:docMk/>
            <pc:sldMk cId="492057754" sldId="5026"/>
            <ac:spMk id="40" creationId="{F39E13D4-310F-45E6-ABD3-2DDA3E9AE87E}"/>
          </ac:spMkLst>
        </pc:spChg>
        <pc:picChg chg="add del mod">
          <ac:chgData name="Deepak Choudhary" userId="31c833d58d43ec77" providerId="LiveId" clId="{B7C29AA2-05F2-4861-9A67-1CFEF2D2528C}" dt="2021-03-23T10:05:55.228" v="456" actId="478"/>
          <ac:picMkLst>
            <pc:docMk/>
            <pc:sldMk cId="492057754" sldId="5026"/>
            <ac:picMk id="2" creationId="{F9FA2813-73DF-4A83-A837-CCDFBE1B8A6F}"/>
          </ac:picMkLst>
        </pc:picChg>
        <pc:picChg chg="add mod">
          <ac:chgData name="Deepak Choudhary" userId="31c833d58d43ec77" providerId="LiveId" clId="{B7C29AA2-05F2-4861-9A67-1CFEF2D2528C}" dt="2021-03-23T10:06:03.733" v="457"/>
          <ac:picMkLst>
            <pc:docMk/>
            <pc:sldMk cId="492057754" sldId="5026"/>
            <ac:picMk id="3" creationId="{CF7E0E70-DD2F-4A77-81B4-EC75C067998C}"/>
          </ac:picMkLst>
        </pc:picChg>
      </pc:sldChg>
      <pc:sldChg chg="del">
        <pc:chgData name="Deepak Choudhary" userId="31c833d58d43ec77" providerId="LiveId" clId="{B7C29AA2-05F2-4861-9A67-1CFEF2D2528C}" dt="2021-03-23T07:04:27.733" v="99" actId="47"/>
        <pc:sldMkLst>
          <pc:docMk/>
          <pc:sldMk cId="2808664451" sldId="5031"/>
        </pc:sldMkLst>
      </pc:sldChg>
      <pc:sldChg chg="addSp delSp modSp mod">
        <pc:chgData name="Deepak Choudhary" userId="31c833d58d43ec77" providerId="LiveId" clId="{B7C29AA2-05F2-4861-9A67-1CFEF2D2528C}" dt="2021-03-24T06:43:50.281" v="559" actId="14100"/>
        <pc:sldMkLst>
          <pc:docMk/>
          <pc:sldMk cId="95085015" sldId="5032"/>
        </pc:sldMkLst>
        <pc:spChg chg="mod">
          <ac:chgData name="Deepak Choudhary" userId="31c833d58d43ec77" providerId="LiveId" clId="{B7C29AA2-05F2-4861-9A67-1CFEF2D2528C}" dt="2021-03-24T06:43:23.080" v="556" actId="20577"/>
          <ac:spMkLst>
            <pc:docMk/>
            <pc:sldMk cId="95085015" sldId="5032"/>
            <ac:spMk id="28" creationId="{8FE09D21-3164-4959-BF05-5585B736DC5D}"/>
          </ac:spMkLst>
        </pc:spChg>
        <pc:spChg chg="mod">
          <ac:chgData name="Deepak Choudhary" userId="31c833d58d43ec77" providerId="LiveId" clId="{B7C29AA2-05F2-4861-9A67-1CFEF2D2528C}" dt="2021-03-24T06:36:01.356" v="464" actId="165"/>
          <ac:spMkLst>
            <pc:docMk/>
            <pc:sldMk cId="95085015" sldId="5032"/>
            <ac:spMk id="32" creationId="{7BF27AA2-D9F3-4592-B566-2044085A184C}"/>
          </ac:spMkLst>
        </pc:spChg>
        <pc:spChg chg="mod">
          <ac:chgData name="Deepak Choudhary" userId="31c833d58d43ec77" providerId="LiveId" clId="{B7C29AA2-05F2-4861-9A67-1CFEF2D2528C}" dt="2021-03-24T06:36:01.356" v="464" actId="165"/>
          <ac:spMkLst>
            <pc:docMk/>
            <pc:sldMk cId="95085015" sldId="5032"/>
            <ac:spMk id="33" creationId="{2BAF4AB4-FC28-4475-986B-C1F8BC3ED6AE}"/>
          </ac:spMkLst>
        </pc:spChg>
        <pc:spChg chg="mod">
          <ac:chgData name="Deepak Choudhary" userId="31c833d58d43ec77" providerId="LiveId" clId="{B7C29AA2-05F2-4861-9A67-1CFEF2D2528C}" dt="2021-03-24T06:36:01.356" v="464" actId="165"/>
          <ac:spMkLst>
            <pc:docMk/>
            <pc:sldMk cId="95085015" sldId="5032"/>
            <ac:spMk id="35" creationId="{C81FDD86-EAE3-474B-B051-82C542B2D855}"/>
          </ac:spMkLst>
        </pc:spChg>
        <pc:spChg chg="add mod">
          <ac:chgData name="Deepak Choudhary" userId="31c833d58d43ec77" providerId="LiveId" clId="{B7C29AA2-05F2-4861-9A67-1CFEF2D2528C}" dt="2021-03-24T06:43:25.171" v="558" actId="20577"/>
          <ac:spMkLst>
            <pc:docMk/>
            <pc:sldMk cId="95085015" sldId="5032"/>
            <ac:spMk id="36" creationId="{DAAF34B5-61F4-4CBD-89CE-4D4F16155445}"/>
          </ac:spMkLst>
        </pc:spChg>
        <pc:spChg chg="mod">
          <ac:chgData name="Deepak Choudhary" userId="31c833d58d43ec77" providerId="LiveId" clId="{B7C29AA2-05F2-4861-9A67-1CFEF2D2528C}" dt="2021-03-23T08:47:21.152" v="231" actId="6549"/>
          <ac:spMkLst>
            <pc:docMk/>
            <pc:sldMk cId="95085015" sldId="5032"/>
            <ac:spMk id="41" creationId="{FD987601-C1DA-4BAE-8DEB-854D63C3A61D}"/>
          </ac:spMkLst>
        </pc:spChg>
        <pc:spChg chg="mod">
          <ac:chgData name="Deepak Choudhary" userId="31c833d58d43ec77" providerId="LiveId" clId="{B7C29AA2-05F2-4861-9A67-1CFEF2D2528C}" dt="2021-03-24T06:39:19.842" v="476" actId="165"/>
          <ac:spMkLst>
            <pc:docMk/>
            <pc:sldMk cId="95085015" sldId="5032"/>
            <ac:spMk id="46" creationId="{4D0780A6-04FB-4986-8D6F-89D16AA46742}"/>
          </ac:spMkLst>
        </pc:spChg>
        <pc:spChg chg="mod">
          <ac:chgData name="Deepak Choudhary" userId="31c833d58d43ec77" providerId="LiveId" clId="{B7C29AA2-05F2-4861-9A67-1CFEF2D2528C}" dt="2021-03-24T06:39:19.842" v="476" actId="165"/>
          <ac:spMkLst>
            <pc:docMk/>
            <pc:sldMk cId="95085015" sldId="5032"/>
            <ac:spMk id="47" creationId="{E3E6A100-00A3-4310-B406-BDC71B5BEDE9}"/>
          </ac:spMkLst>
        </pc:spChg>
        <pc:spChg chg="mod">
          <ac:chgData name="Deepak Choudhary" userId="31c833d58d43ec77" providerId="LiveId" clId="{B7C29AA2-05F2-4861-9A67-1CFEF2D2528C}" dt="2021-03-24T06:39:19.842" v="476" actId="165"/>
          <ac:spMkLst>
            <pc:docMk/>
            <pc:sldMk cId="95085015" sldId="5032"/>
            <ac:spMk id="49" creationId="{4DF647CD-9A91-489C-A4C4-EB537D038FA1}"/>
          </ac:spMkLst>
        </pc:spChg>
        <pc:spChg chg="mod">
          <ac:chgData name="Deepak Choudhary" userId="31c833d58d43ec77" providerId="LiveId" clId="{B7C29AA2-05F2-4861-9A67-1CFEF2D2528C}" dt="2021-03-24T06:42:35.769" v="543" actId="20577"/>
          <ac:spMkLst>
            <pc:docMk/>
            <pc:sldMk cId="95085015" sldId="5032"/>
            <ac:spMk id="50" creationId="{382A63EB-887A-4F33-83A8-862B376C275A}"/>
          </ac:spMkLst>
        </pc:spChg>
        <pc:spChg chg="mod">
          <ac:chgData name="Deepak Choudhary" userId="31c833d58d43ec77" providerId="LiveId" clId="{B7C29AA2-05F2-4861-9A67-1CFEF2D2528C}" dt="2021-03-24T06:38:31.963" v="466" actId="165"/>
          <ac:spMkLst>
            <pc:docMk/>
            <pc:sldMk cId="95085015" sldId="5032"/>
            <ac:spMk id="54" creationId="{272401D3-B925-4478-A155-FC46E90C1009}"/>
          </ac:spMkLst>
        </pc:spChg>
        <pc:spChg chg="mod">
          <ac:chgData name="Deepak Choudhary" userId="31c833d58d43ec77" providerId="LiveId" clId="{B7C29AA2-05F2-4861-9A67-1CFEF2D2528C}" dt="2021-03-24T06:38:31.963" v="466" actId="165"/>
          <ac:spMkLst>
            <pc:docMk/>
            <pc:sldMk cId="95085015" sldId="5032"/>
            <ac:spMk id="55" creationId="{41F03EF3-6369-4858-8A21-26EFB977C96F}"/>
          </ac:spMkLst>
        </pc:spChg>
        <pc:spChg chg="mod">
          <ac:chgData name="Deepak Choudhary" userId="31c833d58d43ec77" providerId="LiveId" clId="{B7C29AA2-05F2-4861-9A67-1CFEF2D2528C}" dt="2021-03-24T06:38:31.963" v="466" actId="165"/>
          <ac:spMkLst>
            <pc:docMk/>
            <pc:sldMk cId="95085015" sldId="5032"/>
            <ac:spMk id="57" creationId="{93FAA008-3BDE-4E0C-BE83-1B03960336AB}"/>
          </ac:spMkLst>
        </pc:spChg>
        <pc:spChg chg="mod">
          <ac:chgData name="Deepak Choudhary" userId="31c833d58d43ec77" providerId="LiveId" clId="{B7C29AA2-05F2-4861-9A67-1CFEF2D2528C}" dt="2021-03-24T06:43:20.321" v="554" actId="20577"/>
          <ac:spMkLst>
            <pc:docMk/>
            <pc:sldMk cId="95085015" sldId="5032"/>
            <ac:spMk id="58" creationId="{5AB7590D-3282-45E2-991C-4927C524F49F}"/>
          </ac:spMkLst>
        </pc:spChg>
        <pc:spChg chg="mod">
          <ac:chgData name="Deepak Choudhary" userId="31c833d58d43ec77" providerId="LiveId" clId="{B7C29AA2-05F2-4861-9A67-1CFEF2D2528C}" dt="2021-03-24T06:38:35.425" v="467" actId="165"/>
          <ac:spMkLst>
            <pc:docMk/>
            <pc:sldMk cId="95085015" sldId="5032"/>
            <ac:spMk id="62" creationId="{50354E89-CAA7-4079-B184-D4328006F279}"/>
          </ac:spMkLst>
        </pc:spChg>
        <pc:spChg chg="mod">
          <ac:chgData name="Deepak Choudhary" userId="31c833d58d43ec77" providerId="LiveId" clId="{B7C29AA2-05F2-4861-9A67-1CFEF2D2528C}" dt="2021-03-24T06:38:35.425" v="467" actId="165"/>
          <ac:spMkLst>
            <pc:docMk/>
            <pc:sldMk cId="95085015" sldId="5032"/>
            <ac:spMk id="63" creationId="{C62FBC3D-4612-415F-B896-FCA89AECB311}"/>
          </ac:spMkLst>
        </pc:spChg>
        <pc:spChg chg="mod">
          <ac:chgData name="Deepak Choudhary" userId="31c833d58d43ec77" providerId="LiveId" clId="{B7C29AA2-05F2-4861-9A67-1CFEF2D2528C}" dt="2021-03-24T06:38:35.425" v="467" actId="165"/>
          <ac:spMkLst>
            <pc:docMk/>
            <pc:sldMk cId="95085015" sldId="5032"/>
            <ac:spMk id="65" creationId="{970DF080-EFB3-4D0C-80DF-4B59A51B2B17}"/>
          </ac:spMkLst>
        </pc:spChg>
        <pc:spChg chg="mod">
          <ac:chgData name="Deepak Choudhary" userId="31c833d58d43ec77" providerId="LiveId" clId="{B7C29AA2-05F2-4861-9A67-1CFEF2D2528C}" dt="2021-03-23T07:04:53.953" v="102" actId="207"/>
          <ac:spMkLst>
            <pc:docMk/>
            <pc:sldMk cId="95085015" sldId="5032"/>
            <ac:spMk id="66" creationId="{454A4A1E-9D68-4C83-9064-A584AE7F252D}"/>
          </ac:spMkLst>
        </pc:spChg>
        <pc:spChg chg="mod">
          <ac:chgData name="Deepak Choudhary" userId="31c833d58d43ec77" providerId="LiveId" clId="{B7C29AA2-05F2-4861-9A67-1CFEF2D2528C}" dt="2021-03-23T07:04:48.650" v="101" actId="207"/>
          <ac:spMkLst>
            <pc:docMk/>
            <pc:sldMk cId="95085015" sldId="5032"/>
            <ac:spMk id="67" creationId="{6DE74FA4-4ADC-4213-BC77-E47F38958CC9}"/>
          </ac:spMkLst>
        </pc:spChg>
        <pc:spChg chg="del mod">
          <ac:chgData name="Deepak Choudhary" userId="31c833d58d43ec77" providerId="LiveId" clId="{B7C29AA2-05F2-4861-9A67-1CFEF2D2528C}" dt="2021-03-24T06:39:08.185" v="475" actId="478"/>
          <ac:spMkLst>
            <pc:docMk/>
            <pc:sldMk cId="95085015" sldId="5032"/>
            <ac:spMk id="69" creationId="{6CDE674A-EA19-4370-88CE-3A7F97E0A1E1}"/>
          </ac:spMkLst>
        </pc:spChg>
        <pc:spChg chg="add mod">
          <ac:chgData name="Deepak Choudhary" userId="31c833d58d43ec77" providerId="LiveId" clId="{B7C29AA2-05F2-4861-9A67-1CFEF2D2528C}" dt="2021-03-24T06:43:14.842" v="550" actId="20577"/>
          <ac:spMkLst>
            <pc:docMk/>
            <pc:sldMk cId="95085015" sldId="5032"/>
            <ac:spMk id="70" creationId="{F4B1A616-51E6-4E68-97EA-0323B1B666A6}"/>
          </ac:spMkLst>
        </pc:spChg>
        <pc:spChg chg="mod">
          <ac:chgData name="Deepak Choudhary" userId="31c833d58d43ec77" providerId="LiveId" clId="{B7C29AA2-05F2-4861-9A67-1CFEF2D2528C}" dt="2021-03-23T08:49:13.257" v="455" actId="207"/>
          <ac:spMkLst>
            <pc:docMk/>
            <pc:sldMk cId="95085015" sldId="5032"/>
            <ac:spMk id="74" creationId="{58BDEAE9-634B-4E6E-9B79-D6B73E05D223}"/>
          </ac:spMkLst>
        </pc:spChg>
        <pc:spChg chg="mod">
          <ac:chgData name="Deepak Choudhary" userId="31c833d58d43ec77" providerId="LiveId" clId="{B7C29AA2-05F2-4861-9A67-1CFEF2D2528C}" dt="2021-03-23T08:47:55.412" v="304"/>
          <ac:spMkLst>
            <pc:docMk/>
            <pc:sldMk cId="95085015" sldId="5032"/>
            <ac:spMk id="75" creationId="{50D9568F-1455-4A38-B788-F9D79C8B0C29}"/>
          </ac:spMkLst>
        </pc:spChg>
        <pc:spChg chg="mod">
          <ac:chgData name="Deepak Choudhary" userId="31c833d58d43ec77" providerId="LiveId" clId="{B7C29AA2-05F2-4861-9A67-1CFEF2D2528C}" dt="2021-03-23T08:47:55.412" v="304"/>
          <ac:spMkLst>
            <pc:docMk/>
            <pc:sldMk cId="95085015" sldId="5032"/>
            <ac:spMk id="77" creationId="{A49DA5AA-BFDB-491C-8D31-6C03D8C6535B}"/>
          </ac:spMkLst>
        </pc:spChg>
        <pc:spChg chg="mod">
          <ac:chgData name="Deepak Choudhary" userId="31c833d58d43ec77" providerId="LiveId" clId="{B7C29AA2-05F2-4861-9A67-1CFEF2D2528C}" dt="2021-03-24T06:39:38.982" v="479" actId="208"/>
          <ac:spMkLst>
            <pc:docMk/>
            <pc:sldMk cId="95085015" sldId="5032"/>
            <ac:spMk id="80" creationId="{FD83794F-2DA8-47A4-8506-997C1284D755}"/>
          </ac:spMkLst>
        </pc:spChg>
        <pc:spChg chg="mod">
          <ac:chgData name="Deepak Choudhary" userId="31c833d58d43ec77" providerId="LiveId" clId="{B7C29AA2-05F2-4861-9A67-1CFEF2D2528C}" dt="2021-03-24T06:39:58.625" v="484" actId="208"/>
          <ac:spMkLst>
            <pc:docMk/>
            <pc:sldMk cId="95085015" sldId="5032"/>
            <ac:spMk id="83" creationId="{E58886EE-589E-45D0-BD20-0518CC2B98E6}"/>
          </ac:spMkLst>
        </pc:spChg>
        <pc:spChg chg="mod">
          <ac:chgData name="Deepak Choudhary" userId="31c833d58d43ec77" providerId="LiveId" clId="{B7C29AA2-05F2-4861-9A67-1CFEF2D2528C}" dt="2021-03-24T06:43:17.412" v="552" actId="20577"/>
          <ac:spMkLst>
            <pc:docMk/>
            <pc:sldMk cId="95085015" sldId="5032"/>
            <ac:spMk id="86" creationId="{410ABDD9-92BE-406A-9541-E818251A7091}"/>
          </ac:spMkLst>
        </pc:spChg>
        <pc:spChg chg="mod">
          <ac:chgData name="Deepak Choudhary" userId="31c833d58d43ec77" providerId="LiveId" clId="{B7C29AA2-05F2-4861-9A67-1CFEF2D2528C}" dt="2021-03-24T06:40:12.866" v="487" actId="208"/>
          <ac:spMkLst>
            <pc:docMk/>
            <pc:sldMk cId="95085015" sldId="5032"/>
            <ac:spMk id="87" creationId="{049D53CE-4E90-4676-9F70-F3401B5F15D2}"/>
          </ac:spMkLst>
        </pc:spChg>
        <pc:spChg chg="mod">
          <ac:chgData name="Deepak Choudhary" userId="31c833d58d43ec77" providerId="LiveId" clId="{B7C29AA2-05F2-4861-9A67-1CFEF2D2528C}" dt="2021-03-24T06:40:26.982" v="491" actId="208"/>
          <ac:spMkLst>
            <pc:docMk/>
            <pc:sldMk cId="95085015" sldId="5032"/>
            <ac:spMk id="93" creationId="{8BE4550D-E1F7-4402-B18C-8ECD15086192}"/>
          </ac:spMkLst>
        </pc:spChg>
        <pc:spChg chg="mod">
          <ac:chgData name="Deepak Choudhary" userId="31c833d58d43ec77" providerId="LiveId" clId="{B7C29AA2-05F2-4861-9A67-1CFEF2D2528C}" dt="2021-03-24T06:40:35.571" v="495" actId="208"/>
          <ac:spMkLst>
            <pc:docMk/>
            <pc:sldMk cId="95085015" sldId="5032"/>
            <ac:spMk id="96" creationId="{F605A440-9690-4D98-9223-8581F4ED45E9}"/>
          </ac:spMkLst>
        </pc:spChg>
        <pc:spChg chg="mod">
          <ac:chgData name="Deepak Choudhary" userId="31c833d58d43ec77" providerId="LiveId" clId="{B7C29AA2-05F2-4861-9A67-1CFEF2D2528C}" dt="2021-03-24T06:42:02.028" v="539" actId="207"/>
          <ac:spMkLst>
            <pc:docMk/>
            <pc:sldMk cId="95085015" sldId="5032"/>
            <ac:spMk id="99" creationId="{27628259-08FD-466C-BFC1-65A41AB2A20F}"/>
          </ac:spMkLst>
        </pc:spChg>
        <pc:spChg chg="del">
          <ac:chgData name="Deepak Choudhary" userId="31c833d58d43ec77" providerId="LiveId" clId="{B7C29AA2-05F2-4861-9A67-1CFEF2D2528C}" dt="2021-03-24T06:39:01.058" v="472" actId="478"/>
          <ac:spMkLst>
            <pc:docMk/>
            <pc:sldMk cId="95085015" sldId="5032"/>
            <ac:spMk id="100" creationId="{A9E4D2AF-0713-4974-A2A8-90997990721E}"/>
          </ac:spMkLst>
        </pc:spChg>
        <pc:spChg chg="del">
          <ac:chgData name="Deepak Choudhary" userId="31c833d58d43ec77" providerId="LiveId" clId="{B7C29AA2-05F2-4861-9A67-1CFEF2D2528C}" dt="2021-03-24T06:38:53.749" v="469" actId="478"/>
          <ac:spMkLst>
            <pc:docMk/>
            <pc:sldMk cId="95085015" sldId="5032"/>
            <ac:spMk id="101" creationId="{76AA0F0B-9246-4153-BA09-561B87923423}"/>
          </ac:spMkLst>
        </pc:spChg>
        <pc:spChg chg="mod">
          <ac:chgData name="Deepak Choudhary" userId="31c833d58d43ec77" providerId="LiveId" clId="{B7C29AA2-05F2-4861-9A67-1CFEF2D2528C}" dt="2021-03-24T06:40:49.959" v="498"/>
          <ac:spMkLst>
            <pc:docMk/>
            <pc:sldMk cId="95085015" sldId="5032"/>
            <ac:spMk id="102" creationId="{F8BCF01F-5220-462B-BE2A-E1E6084B62DB}"/>
          </ac:spMkLst>
        </pc:spChg>
        <pc:spChg chg="mod">
          <ac:chgData name="Deepak Choudhary" userId="31c833d58d43ec77" providerId="LiveId" clId="{B7C29AA2-05F2-4861-9A67-1CFEF2D2528C}" dt="2021-03-24T06:40:49.959" v="498"/>
          <ac:spMkLst>
            <pc:docMk/>
            <pc:sldMk cId="95085015" sldId="5032"/>
            <ac:spMk id="105" creationId="{C99B0FE2-4CC6-4525-A8F0-576853E1BD16}"/>
          </ac:spMkLst>
        </pc:spChg>
        <pc:spChg chg="mod">
          <ac:chgData name="Deepak Choudhary" userId="31c833d58d43ec77" providerId="LiveId" clId="{B7C29AA2-05F2-4861-9A67-1CFEF2D2528C}" dt="2021-03-24T06:42:09.005" v="540" actId="207"/>
          <ac:spMkLst>
            <pc:docMk/>
            <pc:sldMk cId="95085015" sldId="5032"/>
            <ac:spMk id="107" creationId="{03AC2C47-0D08-4510-8E3E-A8CCCB788227}"/>
          </ac:spMkLst>
        </pc:spChg>
        <pc:spChg chg="mod">
          <ac:chgData name="Deepak Choudhary" userId="31c833d58d43ec77" providerId="LiveId" clId="{B7C29AA2-05F2-4861-9A67-1CFEF2D2528C}" dt="2021-03-24T06:41:01.578" v="502"/>
          <ac:spMkLst>
            <pc:docMk/>
            <pc:sldMk cId="95085015" sldId="5032"/>
            <ac:spMk id="108" creationId="{294E5CA6-D589-411F-A281-F0235E0C6923}"/>
          </ac:spMkLst>
        </pc:spChg>
        <pc:spChg chg="mod">
          <ac:chgData name="Deepak Choudhary" userId="31c833d58d43ec77" providerId="LiveId" clId="{B7C29AA2-05F2-4861-9A67-1CFEF2D2528C}" dt="2021-03-24T06:41:01.578" v="502"/>
          <ac:spMkLst>
            <pc:docMk/>
            <pc:sldMk cId="95085015" sldId="5032"/>
            <ac:spMk id="111" creationId="{39E41059-9BE3-4C6B-9F3D-26C557C9555A}"/>
          </ac:spMkLst>
        </pc:spChg>
        <pc:grpChg chg="del mod">
          <ac:chgData name="Deepak Choudhary" userId="31c833d58d43ec77" providerId="LiveId" clId="{B7C29AA2-05F2-4861-9A67-1CFEF2D2528C}" dt="2021-03-24T06:36:01.356" v="464" actId="165"/>
          <ac:grpSpMkLst>
            <pc:docMk/>
            <pc:sldMk cId="95085015" sldId="5032"/>
            <ac:grpSpMk id="29" creationId="{4C6C6962-FC86-40F9-94E9-788437500A87}"/>
          </ac:grpSpMkLst>
        </pc:grpChg>
        <pc:grpChg chg="del mod topLvl">
          <ac:chgData name="Deepak Choudhary" userId="31c833d58d43ec77" providerId="LiveId" clId="{B7C29AA2-05F2-4861-9A67-1CFEF2D2528C}" dt="2021-03-24T06:36:15.692" v="465" actId="478"/>
          <ac:grpSpMkLst>
            <pc:docMk/>
            <pc:sldMk cId="95085015" sldId="5032"/>
            <ac:grpSpMk id="30" creationId="{885FBE2A-52FE-4E20-92C1-E966F20D725C}"/>
          </ac:grpSpMkLst>
        </pc:grpChg>
        <pc:grpChg chg="mod topLvl">
          <ac:chgData name="Deepak Choudhary" userId="31c833d58d43ec77" providerId="LiveId" clId="{B7C29AA2-05F2-4861-9A67-1CFEF2D2528C}" dt="2021-03-24T06:36:01.356" v="464" actId="165"/>
          <ac:grpSpMkLst>
            <pc:docMk/>
            <pc:sldMk cId="95085015" sldId="5032"/>
            <ac:grpSpMk id="31" creationId="{E93D948A-7686-4769-A143-3E1CC42D6942}"/>
          </ac:grpSpMkLst>
        </pc:grpChg>
        <pc:grpChg chg="add mod">
          <ac:chgData name="Deepak Choudhary" userId="31c833d58d43ec77" providerId="LiveId" clId="{B7C29AA2-05F2-4861-9A67-1CFEF2D2528C}" dt="2021-03-23T07:04:48.650" v="101" actId="207"/>
          <ac:grpSpMkLst>
            <pc:docMk/>
            <pc:sldMk cId="95085015" sldId="5032"/>
            <ac:grpSpMk id="37" creationId="{940BD86F-805C-48BF-8C54-C6AC4954E90E}"/>
          </ac:grpSpMkLst>
        </pc:grpChg>
        <pc:grpChg chg="mod">
          <ac:chgData name="Deepak Choudhary" userId="31c833d58d43ec77" providerId="LiveId" clId="{B7C29AA2-05F2-4861-9A67-1CFEF2D2528C}" dt="2021-03-23T07:04:48.650" v="101" actId="207"/>
          <ac:grpSpMkLst>
            <pc:docMk/>
            <pc:sldMk cId="95085015" sldId="5032"/>
            <ac:grpSpMk id="38" creationId="{7849C9F7-1C81-48E9-B2AE-34F5F39A05C5}"/>
          </ac:grpSpMkLst>
        </pc:grpChg>
        <pc:grpChg chg="mod">
          <ac:chgData name="Deepak Choudhary" userId="31c833d58d43ec77" providerId="LiveId" clId="{B7C29AA2-05F2-4861-9A67-1CFEF2D2528C}" dt="2021-03-23T07:04:48.650" v="101" actId="207"/>
          <ac:grpSpMkLst>
            <pc:docMk/>
            <pc:sldMk cId="95085015" sldId="5032"/>
            <ac:grpSpMk id="39" creationId="{879F8E08-6F93-4F2A-BA20-3BF3D0B6E929}"/>
          </ac:grpSpMkLst>
        </pc:grpChg>
        <pc:grpChg chg="del">
          <ac:chgData name="Deepak Choudhary" userId="31c833d58d43ec77" providerId="LiveId" clId="{B7C29AA2-05F2-4861-9A67-1CFEF2D2528C}" dt="2021-03-24T06:39:19.842" v="476" actId="165"/>
          <ac:grpSpMkLst>
            <pc:docMk/>
            <pc:sldMk cId="95085015" sldId="5032"/>
            <ac:grpSpMk id="42" creationId="{501B1E0F-6D4D-43DB-8129-738E1F409A84}"/>
          </ac:grpSpMkLst>
        </pc:grpChg>
        <pc:grpChg chg="mod topLvl">
          <ac:chgData name="Deepak Choudhary" userId="31c833d58d43ec77" providerId="LiveId" clId="{B7C29AA2-05F2-4861-9A67-1CFEF2D2528C}" dt="2021-03-24T06:39:19.842" v="476" actId="165"/>
          <ac:grpSpMkLst>
            <pc:docMk/>
            <pc:sldMk cId="95085015" sldId="5032"/>
            <ac:grpSpMk id="43" creationId="{806EC0A5-30A7-4D39-A7FE-4AFFE9BE9237}"/>
          </ac:grpSpMkLst>
        </pc:grpChg>
        <pc:grpChg chg="mod topLvl">
          <ac:chgData name="Deepak Choudhary" userId="31c833d58d43ec77" providerId="LiveId" clId="{B7C29AA2-05F2-4861-9A67-1CFEF2D2528C}" dt="2021-03-24T06:39:19.842" v="476" actId="165"/>
          <ac:grpSpMkLst>
            <pc:docMk/>
            <pc:sldMk cId="95085015" sldId="5032"/>
            <ac:grpSpMk id="45" creationId="{D7D93B1F-FF28-4ED5-9D9E-35A395C3943B}"/>
          </ac:grpSpMkLst>
        </pc:grpChg>
        <pc:grpChg chg="del">
          <ac:chgData name="Deepak Choudhary" userId="31c833d58d43ec77" providerId="LiveId" clId="{B7C29AA2-05F2-4861-9A67-1CFEF2D2528C}" dt="2021-03-24T06:38:31.963" v="466" actId="165"/>
          <ac:grpSpMkLst>
            <pc:docMk/>
            <pc:sldMk cId="95085015" sldId="5032"/>
            <ac:grpSpMk id="51" creationId="{1A99BC7E-07E9-4939-AA96-E81F6D2C9ECF}"/>
          </ac:grpSpMkLst>
        </pc:grpChg>
        <pc:grpChg chg="del mod topLvl">
          <ac:chgData name="Deepak Choudhary" userId="31c833d58d43ec77" providerId="LiveId" clId="{B7C29AA2-05F2-4861-9A67-1CFEF2D2528C}" dt="2021-03-24T06:38:50.336" v="468" actId="478"/>
          <ac:grpSpMkLst>
            <pc:docMk/>
            <pc:sldMk cId="95085015" sldId="5032"/>
            <ac:grpSpMk id="52" creationId="{8F2EA532-AAFA-4AD9-9F9E-6F9102D301EC}"/>
          </ac:grpSpMkLst>
        </pc:grpChg>
        <pc:grpChg chg="mod topLvl">
          <ac:chgData name="Deepak Choudhary" userId="31c833d58d43ec77" providerId="LiveId" clId="{B7C29AA2-05F2-4861-9A67-1CFEF2D2528C}" dt="2021-03-24T06:38:31.963" v="466" actId="165"/>
          <ac:grpSpMkLst>
            <pc:docMk/>
            <pc:sldMk cId="95085015" sldId="5032"/>
            <ac:grpSpMk id="53" creationId="{7146F61C-B5C7-41E8-95E3-B9188A492502}"/>
          </ac:grpSpMkLst>
        </pc:grpChg>
        <pc:grpChg chg="del">
          <ac:chgData name="Deepak Choudhary" userId="31c833d58d43ec77" providerId="LiveId" clId="{B7C29AA2-05F2-4861-9A67-1CFEF2D2528C}" dt="2021-03-24T06:38:35.425" v="467" actId="165"/>
          <ac:grpSpMkLst>
            <pc:docMk/>
            <pc:sldMk cId="95085015" sldId="5032"/>
            <ac:grpSpMk id="59" creationId="{EBC06945-2D59-44B9-AE84-559D5C47B1D1}"/>
          </ac:grpSpMkLst>
        </pc:grpChg>
        <pc:grpChg chg="del mod topLvl">
          <ac:chgData name="Deepak Choudhary" userId="31c833d58d43ec77" providerId="LiveId" clId="{B7C29AA2-05F2-4861-9A67-1CFEF2D2528C}" dt="2021-03-24T06:38:56.012" v="470" actId="478"/>
          <ac:grpSpMkLst>
            <pc:docMk/>
            <pc:sldMk cId="95085015" sldId="5032"/>
            <ac:grpSpMk id="60" creationId="{AF21E9E7-4C5B-4B55-805E-CCCF16873E6E}"/>
          </ac:grpSpMkLst>
        </pc:grpChg>
        <pc:grpChg chg="mod topLvl">
          <ac:chgData name="Deepak Choudhary" userId="31c833d58d43ec77" providerId="LiveId" clId="{B7C29AA2-05F2-4861-9A67-1CFEF2D2528C}" dt="2021-03-24T06:38:35.425" v="467" actId="165"/>
          <ac:grpSpMkLst>
            <pc:docMk/>
            <pc:sldMk cId="95085015" sldId="5032"/>
            <ac:grpSpMk id="61" creationId="{64B8098E-E59C-4A4C-B5B5-A8ED33C18062}"/>
          </ac:grpSpMkLst>
        </pc:grpChg>
        <pc:grpChg chg="add mod">
          <ac:chgData name="Deepak Choudhary" userId="31c833d58d43ec77" providerId="LiveId" clId="{B7C29AA2-05F2-4861-9A67-1CFEF2D2528C}" dt="2021-03-23T08:48:03.567" v="305" actId="1076"/>
          <ac:grpSpMkLst>
            <pc:docMk/>
            <pc:sldMk cId="95085015" sldId="5032"/>
            <ac:grpSpMk id="71" creationId="{1D08FB86-8D41-4840-8DEF-2214064B9386}"/>
          </ac:grpSpMkLst>
        </pc:grpChg>
        <pc:grpChg chg="mod">
          <ac:chgData name="Deepak Choudhary" userId="31c833d58d43ec77" providerId="LiveId" clId="{B7C29AA2-05F2-4861-9A67-1CFEF2D2528C}" dt="2021-03-23T08:47:55.412" v="304"/>
          <ac:grpSpMkLst>
            <pc:docMk/>
            <pc:sldMk cId="95085015" sldId="5032"/>
            <ac:grpSpMk id="72" creationId="{8F5A8157-4462-4C8F-8AFF-ACD10D2B89E2}"/>
          </ac:grpSpMkLst>
        </pc:grpChg>
        <pc:grpChg chg="del mod">
          <ac:chgData name="Deepak Choudhary" userId="31c833d58d43ec77" providerId="LiveId" clId="{B7C29AA2-05F2-4861-9A67-1CFEF2D2528C}" dt="2021-03-24T06:40:43.783" v="496" actId="478"/>
          <ac:grpSpMkLst>
            <pc:docMk/>
            <pc:sldMk cId="95085015" sldId="5032"/>
            <ac:grpSpMk id="73" creationId="{C8001486-A58C-4824-92D7-5CEF7069E01D}"/>
          </ac:grpSpMkLst>
        </pc:grpChg>
        <pc:grpChg chg="add mod">
          <ac:chgData name="Deepak Choudhary" userId="31c833d58d43ec77" providerId="LiveId" clId="{B7C29AA2-05F2-4861-9A67-1CFEF2D2528C}" dt="2021-03-24T06:39:44.562" v="481" actId="1037"/>
          <ac:grpSpMkLst>
            <pc:docMk/>
            <pc:sldMk cId="95085015" sldId="5032"/>
            <ac:grpSpMk id="78" creationId="{178BA8EA-D476-447E-899D-644C639C27E7}"/>
          </ac:grpSpMkLst>
        </pc:grpChg>
        <pc:grpChg chg="add mod">
          <ac:chgData name="Deepak Choudhary" userId="31c833d58d43ec77" providerId="LiveId" clId="{B7C29AA2-05F2-4861-9A67-1CFEF2D2528C}" dt="2021-03-24T06:39:55.538" v="483" actId="1076"/>
          <ac:grpSpMkLst>
            <pc:docMk/>
            <pc:sldMk cId="95085015" sldId="5032"/>
            <ac:grpSpMk id="81" creationId="{7E321023-34BE-4765-B67D-B4ED69807FA1}"/>
          </ac:grpSpMkLst>
        </pc:grpChg>
        <pc:grpChg chg="add mod">
          <ac:chgData name="Deepak Choudhary" userId="31c833d58d43ec77" providerId="LiveId" clId="{B7C29AA2-05F2-4861-9A67-1CFEF2D2528C}" dt="2021-03-24T06:40:04.143" v="486" actId="1076"/>
          <ac:grpSpMkLst>
            <pc:docMk/>
            <pc:sldMk cId="95085015" sldId="5032"/>
            <ac:grpSpMk id="84" creationId="{061274C3-9383-4EB7-BE34-24B4DF91C8D8}"/>
          </ac:grpSpMkLst>
        </pc:grpChg>
        <pc:grpChg chg="add mod">
          <ac:chgData name="Deepak Choudhary" userId="31c833d58d43ec77" providerId="LiveId" clId="{B7C29AA2-05F2-4861-9A67-1CFEF2D2528C}" dt="2021-03-24T06:40:24.388" v="490" actId="1076"/>
          <ac:grpSpMkLst>
            <pc:docMk/>
            <pc:sldMk cId="95085015" sldId="5032"/>
            <ac:grpSpMk id="88" creationId="{A8C9EA3E-F5D6-47B9-BA8C-2AFA2BA296B7}"/>
          </ac:grpSpMkLst>
        </pc:grpChg>
        <pc:grpChg chg="del">
          <ac:chgData name="Deepak Choudhary" userId="31c833d58d43ec77" providerId="LiveId" clId="{B7C29AA2-05F2-4861-9A67-1CFEF2D2528C}" dt="2021-03-24T06:40:43.783" v="496" actId="478"/>
          <ac:grpSpMkLst>
            <pc:docMk/>
            <pc:sldMk cId="95085015" sldId="5032"/>
            <ac:grpSpMk id="89" creationId="{781835CA-FFAF-4B8F-AC0C-8A2206887881}"/>
          </ac:grpSpMkLst>
        </pc:grpChg>
        <pc:grpChg chg="add del mod">
          <ac:chgData name="Deepak Choudhary" userId="31c833d58d43ec77" providerId="LiveId" clId="{B7C29AA2-05F2-4861-9A67-1CFEF2D2528C}" dt="2021-03-24T06:40:46.623" v="497" actId="478"/>
          <ac:grpSpMkLst>
            <pc:docMk/>
            <pc:sldMk cId="95085015" sldId="5032"/>
            <ac:grpSpMk id="94" creationId="{F47D0FDE-F78F-4FB9-A3D9-EB06DC6C82BB}"/>
          </ac:grpSpMkLst>
        </pc:grpChg>
        <pc:grpChg chg="add mod">
          <ac:chgData name="Deepak Choudhary" userId="31c833d58d43ec77" providerId="LiveId" clId="{B7C29AA2-05F2-4861-9A67-1CFEF2D2528C}" dt="2021-03-24T06:41:09.616" v="507" actId="1035"/>
          <ac:grpSpMkLst>
            <pc:docMk/>
            <pc:sldMk cId="95085015" sldId="5032"/>
            <ac:grpSpMk id="97" creationId="{D3E80AEE-A228-45AC-9AFD-007D03890D9B}"/>
          </ac:grpSpMkLst>
        </pc:grpChg>
        <pc:grpChg chg="add mod">
          <ac:chgData name="Deepak Choudhary" userId="31c833d58d43ec77" providerId="LiveId" clId="{B7C29AA2-05F2-4861-9A67-1CFEF2D2528C}" dt="2021-03-24T06:41:09.616" v="507" actId="1035"/>
          <ac:grpSpMkLst>
            <pc:docMk/>
            <pc:sldMk cId="95085015" sldId="5032"/>
            <ac:grpSpMk id="103" creationId="{833FA835-0485-4909-8777-97070983BC85}"/>
          </ac:grpSpMkLst>
        </pc:grpChg>
        <pc:grpChg chg="add mod">
          <ac:chgData name="Deepak Choudhary" userId="31c833d58d43ec77" providerId="LiveId" clId="{B7C29AA2-05F2-4861-9A67-1CFEF2D2528C}" dt="2021-03-24T06:41:05.716" v="503" actId="1076"/>
          <ac:grpSpMkLst>
            <pc:docMk/>
            <pc:sldMk cId="95085015" sldId="5032"/>
            <ac:grpSpMk id="106" creationId="{132327F8-08E5-4311-91F8-C6DB4B0B03E8}"/>
          </ac:grpSpMkLst>
        </pc:grpChg>
        <pc:grpChg chg="add mod">
          <ac:chgData name="Deepak Choudhary" userId="31c833d58d43ec77" providerId="LiveId" clId="{B7C29AA2-05F2-4861-9A67-1CFEF2D2528C}" dt="2021-03-24T06:41:05.716" v="503" actId="1076"/>
          <ac:grpSpMkLst>
            <pc:docMk/>
            <pc:sldMk cId="95085015" sldId="5032"/>
            <ac:grpSpMk id="109" creationId="{A5B5BBD4-CC91-4228-BA6B-EF83157A09E7}"/>
          </ac:grpSpMkLst>
        </pc:grpChg>
        <pc:cxnChg chg="mod">
          <ac:chgData name="Deepak Choudhary" userId="31c833d58d43ec77" providerId="LiveId" clId="{B7C29AA2-05F2-4861-9A67-1CFEF2D2528C}" dt="2021-03-24T06:36:01.356" v="464" actId="165"/>
          <ac:cxnSpMkLst>
            <pc:docMk/>
            <pc:sldMk cId="95085015" sldId="5032"/>
            <ac:cxnSpMk id="34" creationId="{AE7447ED-2FDE-49BF-BC2D-B8DEBD71D3AE}"/>
          </ac:cxnSpMkLst>
        </pc:cxnChg>
        <pc:cxnChg chg="mod">
          <ac:chgData name="Deepak Choudhary" userId="31c833d58d43ec77" providerId="LiveId" clId="{B7C29AA2-05F2-4861-9A67-1CFEF2D2528C}" dt="2021-03-24T06:43:50.281" v="559" actId="14100"/>
          <ac:cxnSpMkLst>
            <pc:docMk/>
            <pc:sldMk cId="95085015" sldId="5032"/>
            <ac:cxnSpMk id="40" creationId="{588DCD7E-9798-4E92-AEEC-90558449400F}"/>
          </ac:cxnSpMkLst>
        </pc:cxnChg>
        <pc:cxnChg chg="mod">
          <ac:chgData name="Deepak Choudhary" userId="31c833d58d43ec77" providerId="LiveId" clId="{B7C29AA2-05F2-4861-9A67-1CFEF2D2528C}" dt="2021-03-24T06:39:19.842" v="476" actId="165"/>
          <ac:cxnSpMkLst>
            <pc:docMk/>
            <pc:sldMk cId="95085015" sldId="5032"/>
            <ac:cxnSpMk id="48" creationId="{04354A58-0D36-4814-839A-AC16FAF3AD07}"/>
          </ac:cxnSpMkLst>
        </pc:cxnChg>
        <pc:cxnChg chg="mod">
          <ac:chgData name="Deepak Choudhary" userId="31c833d58d43ec77" providerId="LiveId" clId="{B7C29AA2-05F2-4861-9A67-1CFEF2D2528C}" dt="2021-03-24T06:38:31.963" v="466" actId="165"/>
          <ac:cxnSpMkLst>
            <pc:docMk/>
            <pc:sldMk cId="95085015" sldId="5032"/>
            <ac:cxnSpMk id="56" creationId="{BA12B856-BDFD-444F-94E1-AFCCAF9D62E2}"/>
          </ac:cxnSpMkLst>
        </pc:cxnChg>
        <pc:cxnChg chg="mod">
          <ac:chgData name="Deepak Choudhary" userId="31c833d58d43ec77" providerId="LiveId" clId="{B7C29AA2-05F2-4861-9A67-1CFEF2D2528C}" dt="2021-03-24T06:38:35.425" v="467" actId="165"/>
          <ac:cxnSpMkLst>
            <pc:docMk/>
            <pc:sldMk cId="95085015" sldId="5032"/>
            <ac:cxnSpMk id="64" creationId="{3DF00354-B7BF-4924-9103-DB96DCF70E45}"/>
          </ac:cxnSpMkLst>
        </pc:cxnChg>
        <pc:cxnChg chg="del mod">
          <ac:chgData name="Deepak Choudhary" userId="31c833d58d43ec77" providerId="LiveId" clId="{B7C29AA2-05F2-4861-9A67-1CFEF2D2528C}" dt="2021-03-24T06:39:05.628" v="474" actId="478"/>
          <ac:cxnSpMkLst>
            <pc:docMk/>
            <pc:sldMk cId="95085015" sldId="5032"/>
            <ac:cxnSpMk id="68" creationId="{1B2D32D9-7DD9-4E3D-8E68-1FF88B9C5E6B}"/>
          </ac:cxnSpMkLst>
        </pc:cxnChg>
        <pc:cxnChg chg="del mod">
          <ac:chgData name="Deepak Choudhary" userId="31c833d58d43ec77" providerId="LiveId" clId="{B7C29AA2-05F2-4861-9A67-1CFEF2D2528C}" dt="2021-03-24T06:39:03.360" v="473" actId="478"/>
          <ac:cxnSpMkLst>
            <pc:docMk/>
            <pc:sldMk cId="95085015" sldId="5032"/>
            <ac:cxnSpMk id="76" creationId="{C2A4FBB0-B5D6-4A0D-8543-5B1F07632EE4}"/>
          </ac:cxnSpMkLst>
        </pc:cxnChg>
        <pc:cxnChg chg="mod">
          <ac:chgData name="Deepak Choudhary" userId="31c833d58d43ec77" providerId="LiveId" clId="{B7C29AA2-05F2-4861-9A67-1CFEF2D2528C}" dt="2021-03-24T06:39:38.982" v="479" actId="208"/>
          <ac:cxnSpMkLst>
            <pc:docMk/>
            <pc:sldMk cId="95085015" sldId="5032"/>
            <ac:cxnSpMk id="79" creationId="{DF2D06EB-6C79-4277-B5F4-9D70AB74BE27}"/>
          </ac:cxnSpMkLst>
        </pc:cxnChg>
        <pc:cxnChg chg="mod">
          <ac:chgData name="Deepak Choudhary" userId="31c833d58d43ec77" providerId="LiveId" clId="{B7C29AA2-05F2-4861-9A67-1CFEF2D2528C}" dt="2021-03-24T06:39:58.625" v="484" actId="208"/>
          <ac:cxnSpMkLst>
            <pc:docMk/>
            <pc:sldMk cId="95085015" sldId="5032"/>
            <ac:cxnSpMk id="82" creationId="{DF14686D-5310-408C-9526-5C8B11CBB301}"/>
          </ac:cxnSpMkLst>
        </pc:cxnChg>
        <pc:cxnChg chg="mod">
          <ac:chgData name="Deepak Choudhary" userId="31c833d58d43ec77" providerId="LiveId" clId="{B7C29AA2-05F2-4861-9A67-1CFEF2D2528C}" dt="2021-03-24T06:40:12.866" v="487" actId="208"/>
          <ac:cxnSpMkLst>
            <pc:docMk/>
            <pc:sldMk cId="95085015" sldId="5032"/>
            <ac:cxnSpMk id="85" creationId="{11124E46-8CF5-4E8B-A34D-BBD26F03289B}"/>
          </ac:cxnSpMkLst>
        </pc:cxnChg>
        <pc:cxnChg chg="mod">
          <ac:chgData name="Deepak Choudhary" userId="31c833d58d43ec77" providerId="LiveId" clId="{B7C29AA2-05F2-4861-9A67-1CFEF2D2528C}" dt="2021-03-24T06:40:26.982" v="491" actId="208"/>
          <ac:cxnSpMkLst>
            <pc:docMk/>
            <pc:sldMk cId="95085015" sldId="5032"/>
            <ac:cxnSpMk id="92" creationId="{3D8CAF84-0D0B-4BA7-8B09-7D9887695021}"/>
          </ac:cxnSpMkLst>
        </pc:cxnChg>
        <pc:cxnChg chg="mod">
          <ac:chgData name="Deepak Choudhary" userId="31c833d58d43ec77" providerId="LiveId" clId="{B7C29AA2-05F2-4861-9A67-1CFEF2D2528C}" dt="2021-03-24T06:40:35.571" v="495" actId="208"/>
          <ac:cxnSpMkLst>
            <pc:docMk/>
            <pc:sldMk cId="95085015" sldId="5032"/>
            <ac:cxnSpMk id="95" creationId="{C7FA9E5C-7591-4BE8-A6BD-B1619A97A205}"/>
          </ac:cxnSpMkLst>
        </pc:cxnChg>
        <pc:cxnChg chg="del">
          <ac:chgData name="Deepak Choudhary" userId="31c833d58d43ec77" providerId="LiveId" clId="{B7C29AA2-05F2-4861-9A67-1CFEF2D2528C}" dt="2021-03-24T06:38:57.866" v="471" actId="478"/>
          <ac:cxnSpMkLst>
            <pc:docMk/>
            <pc:sldMk cId="95085015" sldId="5032"/>
            <ac:cxnSpMk id="98" creationId="{2AAFDDC6-965E-46B4-8D8C-CDF33A405634}"/>
          </ac:cxnSpMkLst>
        </pc:cxnChg>
        <pc:cxnChg chg="mod">
          <ac:chgData name="Deepak Choudhary" userId="31c833d58d43ec77" providerId="LiveId" clId="{B7C29AA2-05F2-4861-9A67-1CFEF2D2528C}" dt="2021-03-24T06:40:49.959" v="498"/>
          <ac:cxnSpMkLst>
            <pc:docMk/>
            <pc:sldMk cId="95085015" sldId="5032"/>
            <ac:cxnSpMk id="104" creationId="{46F2D4AC-FF7C-4993-A789-2D8D0E3D691C}"/>
          </ac:cxnSpMkLst>
        </pc:cxnChg>
        <pc:cxnChg chg="mod">
          <ac:chgData name="Deepak Choudhary" userId="31c833d58d43ec77" providerId="LiveId" clId="{B7C29AA2-05F2-4861-9A67-1CFEF2D2528C}" dt="2021-03-24T06:41:01.578" v="502"/>
          <ac:cxnSpMkLst>
            <pc:docMk/>
            <pc:sldMk cId="95085015" sldId="5032"/>
            <ac:cxnSpMk id="110" creationId="{A02627CC-4C3B-4355-87DB-D1E333942E83}"/>
          </ac:cxnSpMkLst>
        </pc:cxnChg>
      </pc:sldChg>
      <pc:sldChg chg="modSp mod">
        <pc:chgData name="Deepak Choudhary" userId="31c833d58d43ec77" providerId="LiveId" clId="{B7C29AA2-05F2-4861-9A67-1CFEF2D2528C}" dt="2021-03-24T06:44:56.728" v="623" actId="1076"/>
        <pc:sldMkLst>
          <pc:docMk/>
          <pc:sldMk cId="2047617290" sldId="5033"/>
        </pc:sldMkLst>
        <pc:spChg chg="mod">
          <ac:chgData name="Deepak Choudhary" userId="31c833d58d43ec77" providerId="LiveId" clId="{B7C29AA2-05F2-4861-9A67-1CFEF2D2528C}" dt="2021-03-24T06:44:56.728" v="623" actId="1076"/>
          <ac:spMkLst>
            <pc:docMk/>
            <pc:sldMk cId="2047617290" sldId="5033"/>
            <ac:spMk id="83" creationId="{564BD93C-41C3-4E49-8397-10E68F08F1FC}"/>
          </ac:spMkLst>
        </pc:spChg>
        <pc:spChg chg="mod">
          <ac:chgData name="Deepak Choudhary" userId="31c833d58d43ec77" providerId="LiveId" clId="{B7C29AA2-05F2-4861-9A67-1CFEF2D2528C}" dt="2021-03-23T07:16:33.085" v="146" actId="20577"/>
          <ac:spMkLst>
            <pc:docMk/>
            <pc:sldMk cId="2047617290" sldId="5033"/>
            <ac:spMk id="85" creationId="{C358CEAB-5C1A-4EDA-A90E-B07465ECCECD}"/>
          </ac:spMkLst>
        </pc:spChg>
        <pc:spChg chg="mod">
          <ac:chgData name="Deepak Choudhary" userId="31c833d58d43ec77" providerId="LiveId" clId="{B7C29AA2-05F2-4861-9A67-1CFEF2D2528C}" dt="2021-03-23T07:25:38.844" v="162" actId="14100"/>
          <ac:spMkLst>
            <pc:docMk/>
            <pc:sldMk cId="2047617290" sldId="5033"/>
            <ac:spMk id="87" creationId="{3EC74EB5-0924-4207-AEF4-6EB5EAB0A8D7}"/>
          </ac:spMkLst>
        </pc:spChg>
      </pc:sldChg>
      <pc:sldChg chg="del">
        <pc:chgData name="Deepak Choudhary" userId="31c833d58d43ec77" providerId="LiveId" clId="{B7C29AA2-05F2-4861-9A67-1CFEF2D2528C}" dt="2021-03-23T07:00:21.940" v="4" actId="47"/>
        <pc:sldMkLst>
          <pc:docMk/>
          <pc:sldMk cId="846621988" sldId="5037"/>
        </pc:sldMkLst>
      </pc:sldChg>
      <pc:sldChg chg="modSp mod">
        <pc:chgData name="Deepak Choudhary" userId="31c833d58d43ec77" providerId="LiveId" clId="{B7C29AA2-05F2-4861-9A67-1CFEF2D2528C}" dt="2021-03-24T06:52:00.082" v="626" actId="27107"/>
        <pc:sldMkLst>
          <pc:docMk/>
          <pc:sldMk cId="2858946415" sldId="5038"/>
        </pc:sldMkLst>
        <pc:spChg chg="mod">
          <ac:chgData name="Deepak Choudhary" userId="31c833d58d43ec77" providerId="LiveId" clId="{B7C29AA2-05F2-4861-9A67-1CFEF2D2528C}" dt="2021-03-24T06:52:00.082" v="626" actId="27107"/>
          <ac:spMkLst>
            <pc:docMk/>
            <pc:sldMk cId="2858946415" sldId="5038"/>
            <ac:spMk id="27" creationId="{6036FD82-20ED-4E24-BDE7-E63A181B5DDE}"/>
          </ac:spMkLst>
        </pc:spChg>
      </pc:sldChg>
      <pc:sldChg chg="ord">
        <pc:chgData name="Deepak Choudhary" userId="31c833d58d43ec77" providerId="LiveId" clId="{B7C29AA2-05F2-4861-9A67-1CFEF2D2528C}" dt="2021-03-23T10:16:15.953" v="459"/>
        <pc:sldMkLst>
          <pc:docMk/>
          <pc:sldMk cId="4123377051" sldId="5041"/>
        </pc:sldMkLst>
      </pc:sldChg>
      <pc:sldChg chg="del">
        <pc:chgData name="Deepak Choudhary" userId="31c833d58d43ec77" providerId="LiveId" clId="{B7C29AA2-05F2-4861-9A67-1CFEF2D2528C}" dt="2021-03-23T07:24:40.521" v="149" actId="47"/>
        <pc:sldMkLst>
          <pc:docMk/>
          <pc:sldMk cId="1778081107" sldId="5042"/>
        </pc:sldMkLst>
      </pc:sldChg>
      <pc:sldChg chg="addSp delSp modSp mod modAnim">
        <pc:chgData name="Deepak Choudhary" userId="31c833d58d43ec77" providerId="LiveId" clId="{B7C29AA2-05F2-4861-9A67-1CFEF2D2528C}" dt="2021-03-23T08:35:07.179" v="164"/>
        <pc:sldMkLst>
          <pc:docMk/>
          <pc:sldMk cId="1995305678" sldId="5043"/>
        </pc:sldMkLst>
        <pc:spChg chg="del">
          <ac:chgData name="Deepak Choudhary" userId="31c833d58d43ec77" providerId="LiveId" clId="{B7C29AA2-05F2-4861-9A67-1CFEF2D2528C}" dt="2021-03-23T08:34:49.595" v="163" actId="478"/>
          <ac:spMkLst>
            <pc:docMk/>
            <pc:sldMk cId="1995305678" sldId="5043"/>
            <ac:spMk id="66" creationId="{29BA981E-DF0F-4826-BD36-87863B4C8041}"/>
          </ac:spMkLst>
        </pc:spChg>
        <pc:picChg chg="add mod">
          <ac:chgData name="Deepak Choudhary" userId="31c833d58d43ec77" providerId="LiveId" clId="{B7C29AA2-05F2-4861-9A67-1CFEF2D2528C}" dt="2021-03-23T08:35:07.179" v="164"/>
          <ac:picMkLst>
            <pc:docMk/>
            <pc:sldMk cId="1995305678" sldId="5043"/>
            <ac:picMk id="2" creationId="{865A50A2-A2D8-45FE-82CD-478EC35AEF34}"/>
          </ac:picMkLst>
        </pc:picChg>
      </pc:sldChg>
    </pc:docChg>
  </pc:docChgLst>
  <pc:docChgLst>
    <pc:chgData name="Deepak Choudhary" userId="S::deepak.choudhary@rpatech.in::5328e1ed-4be8-4a3f-87f6-f5215b72dbc3" providerId="AD" clId="Web-{BD142975-3FA9-FA3D-DB13-3C036A9922AA}"/>
    <pc:docChg chg="modSld">
      <pc:chgData name="Deepak Choudhary" userId="S::deepak.choudhary@rpatech.in::5328e1ed-4be8-4a3f-87f6-f5215b72dbc3" providerId="AD" clId="Web-{BD142975-3FA9-FA3D-DB13-3C036A9922AA}" dt="2021-03-24T06:26:03.107" v="0"/>
      <pc:docMkLst>
        <pc:docMk/>
      </pc:docMkLst>
      <pc:sldChg chg="modSp">
        <pc:chgData name="Deepak Choudhary" userId="S::deepak.choudhary@rpatech.in::5328e1ed-4be8-4a3f-87f6-f5215b72dbc3" providerId="AD" clId="Web-{BD142975-3FA9-FA3D-DB13-3C036A9922AA}" dt="2021-03-24T06:26:03.107" v="0"/>
        <pc:sldMkLst>
          <pc:docMk/>
          <pc:sldMk cId="95085015" sldId="5032"/>
        </pc:sldMkLst>
        <pc:cxnChg chg="ord">
          <ac:chgData name="Deepak Choudhary" userId="S::deepak.choudhary@rpatech.in::5328e1ed-4be8-4a3f-87f6-f5215b72dbc3" providerId="AD" clId="Web-{BD142975-3FA9-FA3D-DB13-3C036A9922AA}" dt="2021-03-24T06:26:03.107" v="0"/>
          <ac:cxnSpMkLst>
            <pc:docMk/>
            <pc:sldMk cId="95085015" sldId="5032"/>
            <ac:cxnSpMk id="98" creationId="{2AAFDDC6-965E-46B4-8D8C-CDF33A405634}"/>
          </ac:cxnSpMkLst>
        </pc:cxnChg>
      </pc:sldChg>
    </pc:docChg>
  </pc:docChgLst>
  <pc:docChgLst>
    <pc:chgData name="Deepak Choudhary" userId="31c833d58d43ec77" providerId="LiveId" clId="{17B04502-66D7-4893-B031-0A5170E7F985}"/>
    <pc:docChg chg="undo custSel addSld delSld modSld modSection">
      <pc:chgData name="Deepak Choudhary" userId="31c833d58d43ec77" providerId="LiveId" clId="{17B04502-66D7-4893-B031-0A5170E7F985}" dt="2021-06-29T09:59:43.640" v="4413" actId="20577"/>
      <pc:docMkLst>
        <pc:docMk/>
      </pc:docMkLst>
      <pc:sldChg chg="delSp modSp mod modNotesTx">
        <pc:chgData name="Deepak Choudhary" userId="31c833d58d43ec77" providerId="LiveId" clId="{17B04502-66D7-4893-B031-0A5170E7F985}" dt="2021-06-25T07:57:16.772" v="3636" actId="6549"/>
        <pc:sldMkLst>
          <pc:docMk/>
          <pc:sldMk cId="3088764339" sldId="5247"/>
        </pc:sldMkLst>
        <pc:spChg chg="mod">
          <ac:chgData name="Deepak Choudhary" userId="31c833d58d43ec77" providerId="LiveId" clId="{17B04502-66D7-4893-B031-0A5170E7F985}" dt="2021-06-25T07:57:10.622" v="3633" actId="20577"/>
          <ac:spMkLst>
            <pc:docMk/>
            <pc:sldMk cId="3088764339" sldId="5247"/>
            <ac:spMk id="90" creationId="{2686BDDF-F536-4ED7-B957-11CF4FFF24BD}"/>
          </ac:spMkLst>
        </pc:spChg>
        <pc:spChg chg="mod">
          <ac:chgData name="Deepak Choudhary" userId="31c833d58d43ec77" providerId="LiveId" clId="{17B04502-66D7-4893-B031-0A5170E7F985}" dt="2021-06-25T07:57:13.857" v="3635" actId="20577"/>
          <ac:spMkLst>
            <pc:docMk/>
            <pc:sldMk cId="3088764339" sldId="5247"/>
            <ac:spMk id="96" creationId="{22CA2FFF-E549-474A-BF0A-05E33E057292}"/>
          </ac:spMkLst>
        </pc:spChg>
        <pc:spChg chg="del">
          <ac:chgData name="Deepak Choudhary" userId="31c833d58d43ec77" providerId="LiveId" clId="{17B04502-66D7-4893-B031-0A5170E7F985}" dt="2021-06-25T07:56:50.203" v="3593" actId="478"/>
          <ac:spMkLst>
            <pc:docMk/>
            <pc:sldMk cId="3088764339" sldId="5247"/>
            <ac:spMk id="106" creationId="{F15DF6A5-5011-4498-9402-234BE940AA13}"/>
          </ac:spMkLst>
        </pc:spChg>
        <pc:spChg chg="mod">
          <ac:chgData name="Deepak Choudhary" userId="31c833d58d43ec77" providerId="LiveId" clId="{17B04502-66D7-4893-B031-0A5170E7F985}" dt="2021-06-25T07:57:04.614" v="3631" actId="1035"/>
          <ac:spMkLst>
            <pc:docMk/>
            <pc:sldMk cId="3088764339" sldId="5247"/>
            <ac:spMk id="107" creationId="{19DD80C7-E3FA-4220-BBDF-2DD2F3E5CFCC}"/>
          </ac:spMkLst>
        </pc:spChg>
        <pc:spChg chg="mod">
          <ac:chgData name="Deepak Choudhary" userId="31c833d58d43ec77" providerId="LiveId" clId="{17B04502-66D7-4893-B031-0A5170E7F985}" dt="2021-06-25T07:57:04.614" v="3631" actId="1035"/>
          <ac:spMkLst>
            <pc:docMk/>
            <pc:sldMk cId="3088764339" sldId="5247"/>
            <ac:spMk id="108" creationId="{531964E0-2B1B-4B3F-91C6-6667365399F8}"/>
          </ac:spMkLst>
        </pc:spChg>
        <pc:grpChg chg="mod">
          <ac:chgData name="Deepak Choudhary" userId="31c833d58d43ec77" providerId="LiveId" clId="{17B04502-66D7-4893-B031-0A5170E7F985}" dt="2021-06-25T07:57:04.614" v="3631" actId="1035"/>
          <ac:grpSpMkLst>
            <pc:docMk/>
            <pc:sldMk cId="3088764339" sldId="5247"/>
            <ac:grpSpMk id="87" creationId="{78DF0BCC-3CBB-469D-8EEE-A780F9472593}"/>
          </ac:grpSpMkLst>
        </pc:grpChg>
        <pc:grpChg chg="mod">
          <ac:chgData name="Deepak Choudhary" userId="31c833d58d43ec77" providerId="LiveId" clId="{17B04502-66D7-4893-B031-0A5170E7F985}" dt="2021-06-25T07:57:04.614" v="3631" actId="1035"/>
          <ac:grpSpMkLst>
            <pc:docMk/>
            <pc:sldMk cId="3088764339" sldId="5247"/>
            <ac:grpSpMk id="93" creationId="{E9D6B876-FCD6-4771-B270-07892EE6724B}"/>
          </ac:grpSpMkLst>
        </pc:grpChg>
        <pc:grpChg chg="del">
          <ac:chgData name="Deepak Choudhary" userId="31c833d58d43ec77" providerId="LiveId" clId="{17B04502-66D7-4893-B031-0A5170E7F985}" dt="2021-06-25T07:56:50.203" v="3593" actId="478"/>
          <ac:grpSpMkLst>
            <pc:docMk/>
            <pc:sldMk cId="3088764339" sldId="5247"/>
            <ac:grpSpMk id="99" creationId="{9A142A6C-D43A-4B09-A326-2180BDF3AB07}"/>
          </ac:grpSpMkLst>
        </pc:grpChg>
      </pc:sldChg>
      <pc:sldChg chg="modSp mod modNotesTx">
        <pc:chgData name="Deepak Choudhary" userId="31c833d58d43ec77" providerId="LiveId" clId="{17B04502-66D7-4893-B031-0A5170E7F985}" dt="2021-06-29T09:37:18.392" v="3819" actId="20577"/>
        <pc:sldMkLst>
          <pc:docMk/>
          <pc:sldMk cId="4221208731" sldId="5263"/>
        </pc:sldMkLst>
        <pc:spChg chg="mod">
          <ac:chgData name="Deepak Choudhary" userId="31c833d58d43ec77" providerId="LiveId" clId="{17B04502-66D7-4893-B031-0A5170E7F985}" dt="2021-06-29T09:35:45.176" v="3745" actId="20577"/>
          <ac:spMkLst>
            <pc:docMk/>
            <pc:sldMk cId="4221208731" sldId="5263"/>
            <ac:spMk id="38" creationId="{9AC202AD-559C-41DE-9AE0-EA5E003805CB}"/>
          </ac:spMkLst>
        </pc:spChg>
      </pc:sldChg>
      <pc:sldChg chg="addSp delSp modSp mod modNotesTx">
        <pc:chgData name="Deepak Choudhary" userId="31c833d58d43ec77" providerId="LiveId" clId="{17B04502-66D7-4893-B031-0A5170E7F985}" dt="2021-06-29T06:21:33.265" v="3673" actId="1036"/>
        <pc:sldMkLst>
          <pc:docMk/>
          <pc:sldMk cId="2458762705" sldId="5264"/>
        </pc:sldMkLst>
        <pc:spChg chg="add mod">
          <ac:chgData name="Deepak Choudhary" userId="31c833d58d43ec77" providerId="LiveId" clId="{17B04502-66D7-4893-B031-0A5170E7F985}" dt="2021-06-29T06:21:27.490" v="3645"/>
          <ac:spMkLst>
            <pc:docMk/>
            <pc:sldMk cId="2458762705" sldId="5264"/>
            <ac:spMk id="45" creationId="{9DE191E9-8F54-4DCA-96A0-6EC09F911176}"/>
          </ac:spMkLst>
        </pc:spChg>
        <pc:spChg chg="add mod">
          <ac:chgData name="Deepak Choudhary" userId="31c833d58d43ec77" providerId="LiveId" clId="{17B04502-66D7-4893-B031-0A5170E7F985}" dt="2021-06-29T06:21:27.490" v="3645"/>
          <ac:spMkLst>
            <pc:docMk/>
            <pc:sldMk cId="2458762705" sldId="5264"/>
            <ac:spMk id="46" creationId="{4C864FDB-6F64-4573-B77D-84F090E38C95}"/>
          </ac:spMkLst>
        </pc:spChg>
        <pc:spChg chg="add mod">
          <ac:chgData name="Deepak Choudhary" userId="31c833d58d43ec77" providerId="LiveId" clId="{17B04502-66D7-4893-B031-0A5170E7F985}" dt="2021-06-29T06:21:27.490" v="3645"/>
          <ac:spMkLst>
            <pc:docMk/>
            <pc:sldMk cId="2458762705" sldId="5264"/>
            <ac:spMk id="47" creationId="{51725D65-EB08-4742-95C6-D588332FCD05}"/>
          </ac:spMkLst>
        </pc:spChg>
        <pc:spChg chg="add mod">
          <ac:chgData name="Deepak Choudhary" userId="31c833d58d43ec77" providerId="LiveId" clId="{17B04502-66D7-4893-B031-0A5170E7F985}" dt="2021-06-29T06:21:27.490" v="3645"/>
          <ac:spMkLst>
            <pc:docMk/>
            <pc:sldMk cId="2458762705" sldId="5264"/>
            <ac:spMk id="48" creationId="{E8966154-22DA-47B0-8904-6743FDABC369}"/>
          </ac:spMkLst>
        </pc:spChg>
        <pc:spChg chg="add mod">
          <ac:chgData name="Deepak Choudhary" userId="31c833d58d43ec77" providerId="LiveId" clId="{17B04502-66D7-4893-B031-0A5170E7F985}" dt="2021-06-29T06:21:27.490" v="3645"/>
          <ac:spMkLst>
            <pc:docMk/>
            <pc:sldMk cId="2458762705" sldId="5264"/>
            <ac:spMk id="49" creationId="{FDDBB5E2-33CB-49DF-BE66-6FB48C6D390F}"/>
          </ac:spMkLst>
        </pc:spChg>
        <pc:spChg chg="add mod">
          <ac:chgData name="Deepak Choudhary" userId="31c833d58d43ec77" providerId="LiveId" clId="{17B04502-66D7-4893-B031-0A5170E7F985}" dt="2021-06-29T06:21:27.490" v="3645"/>
          <ac:spMkLst>
            <pc:docMk/>
            <pc:sldMk cId="2458762705" sldId="5264"/>
            <ac:spMk id="50" creationId="{B66806EB-06AE-43B8-BA79-328877C8F28B}"/>
          </ac:spMkLst>
        </pc:spChg>
        <pc:spChg chg="add mod">
          <ac:chgData name="Deepak Choudhary" userId="31c833d58d43ec77" providerId="LiveId" clId="{17B04502-66D7-4893-B031-0A5170E7F985}" dt="2021-06-29T06:21:27.490" v="3645"/>
          <ac:spMkLst>
            <pc:docMk/>
            <pc:sldMk cId="2458762705" sldId="5264"/>
            <ac:spMk id="51" creationId="{FD322F70-E5AE-4887-BE67-87858411029A}"/>
          </ac:spMkLst>
        </pc:spChg>
        <pc:spChg chg="add mod">
          <ac:chgData name="Deepak Choudhary" userId="31c833d58d43ec77" providerId="LiveId" clId="{17B04502-66D7-4893-B031-0A5170E7F985}" dt="2021-06-29T06:21:27.490" v="3645"/>
          <ac:spMkLst>
            <pc:docMk/>
            <pc:sldMk cId="2458762705" sldId="5264"/>
            <ac:spMk id="52" creationId="{947819A7-23B0-4313-BB9C-3266FBB4DBD8}"/>
          </ac:spMkLst>
        </pc:spChg>
        <pc:spChg chg="add mod">
          <ac:chgData name="Deepak Choudhary" userId="31c833d58d43ec77" providerId="LiveId" clId="{17B04502-66D7-4893-B031-0A5170E7F985}" dt="2021-06-29T06:21:27.490" v="3645"/>
          <ac:spMkLst>
            <pc:docMk/>
            <pc:sldMk cId="2458762705" sldId="5264"/>
            <ac:spMk id="53" creationId="{2BE69D5F-C39A-451B-8926-F3D0AC300C8B}"/>
          </ac:spMkLst>
        </pc:spChg>
        <pc:spChg chg="del">
          <ac:chgData name="Deepak Choudhary" userId="31c833d58d43ec77" providerId="LiveId" clId="{17B04502-66D7-4893-B031-0A5170E7F985}" dt="2021-06-29T06:21:25.456" v="3644" actId="478"/>
          <ac:spMkLst>
            <pc:docMk/>
            <pc:sldMk cId="2458762705" sldId="5264"/>
            <ac:spMk id="74" creationId="{ED194E11-43DD-4CA8-80C0-28072617031B}"/>
          </ac:spMkLst>
        </pc:spChg>
        <pc:grpChg chg="add mod">
          <ac:chgData name="Deepak Choudhary" userId="31c833d58d43ec77" providerId="LiveId" clId="{17B04502-66D7-4893-B031-0A5170E7F985}" dt="2021-06-29T06:21:33.265" v="3673" actId="1036"/>
          <ac:grpSpMkLst>
            <pc:docMk/>
            <pc:sldMk cId="2458762705" sldId="5264"/>
            <ac:grpSpMk id="44" creationId="{7BD65B99-CB52-4863-BDEB-DF0B4E7EF1E4}"/>
          </ac:grpSpMkLst>
        </pc:grpChg>
        <pc:grpChg chg="del">
          <ac:chgData name="Deepak Choudhary" userId="31c833d58d43ec77" providerId="LiveId" clId="{17B04502-66D7-4893-B031-0A5170E7F985}" dt="2021-06-24T07:36:49.037" v="3099" actId="478"/>
          <ac:grpSpMkLst>
            <pc:docMk/>
            <pc:sldMk cId="2458762705" sldId="5264"/>
            <ac:grpSpMk id="56" creationId="{39DC3D2D-5BA5-4E47-8B6A-1E22E7BC677E}"/>
          </ac:grpSpMkLst>
        </pc:grpChg>
        <pc:grpChg chg="del">
          <ac:chgData name="Deepak Choudhary" userId="31c833d58d43ec77" providerId="LiveId" clId="{17B04502-66D7-4893-B031-0A5170E7F985}" dt="2021-06-29T06:21:25.456" v="3644" actId="478"/>
          <ac:grpSpMkLst>
            <pc:docMk/>
            <pc:sldMk cId="2458762705" sldId="5264"/>
            <ac:grpSpMk id="59" creationId="{DD63BA0B-24F7-4247-A063-42CA64FE7D4E}"/>
          </ac:grpSpMkLst>
        </pc:grpChg>
        <pc:grpChg chg="del">
          <ac:chgData name="Deepak Choudhary" userId="31c833d58d43ec77" providerId="LiveId" clId="{17B04502-66D7-4893-B031-0A5170E7F985}" dt="2021-06-29T06:21:25.456" v="3644" actId="478"/>
          <ac:grpSpMkLst>
            <pc:docMk/>
            <pc:sldMk cId="2458762705" sldId="5264"/>
            <ac:grpSpMk id="62" creationId="{3BAED6BA-6C4C-4759-917B-64FECD5C7209}"/>
          </ac:grpSpMkLst>
        </pc:grpChg>
        <pc:grpChg chg="del">
          <ac:chgData name="Deepak Choudhary" userId="31c833d58d43ec77" providerId="LiveId" clId="{17B04502-66D7-4893-B031-0A5170E7F985}" dt="2021-06-29T06:21:25.456" v="3644" actId="478"/>
          <ac:grpSpMkLst>
            <pc:docMk/>
            <pc:sldMk cId="2458762705" sldId="5264"/>
            <ac:grpSpMk id="65" creationId="{633FDB19-89CD-4896-939D-533568884B13}"/>
          </ac:grpSpMkLst>
        </pc:grpChg>
        <pc:grpChg chg="del">
          <ac:chgData name="Deepak Choudhary" userId="31c833d58d43ec77" providerId="LiveId" clId="{17B04502-66D7-4893-B031-0A5170E7F985}" dt="2021-06-29T06:21:25.456" v="3644" actId="478"/>
          <ac:grpSpMkLst>
            <pc:docMk/>
            <pc:sldMk cId="2458762705" sldId="5264"/>
            <ac:grpSpMk id="68" creationId="{DA330E22-8817-4894-BDD3-C671A772C7F6}"/>
          </ac:grpSpMkLst>
        </pc:grpChg>
        <pc:grpChg chg="del">
          <ac:chgData name="Deepak Choudhary" userId="31c833d58d43ec77" providerId="LiveId" clId="{17B04502-66D7-4893-B031-0A5170E7F985}" dt="2021-06-29T06:21:25.456" v="3644" actId="478"/>
          <ac:grpSpMkLst>
            <pc:docMk/>
            <pc:sldMk cId="2458762705" sldId="5264"/>
            <ac:grpSpMk id="71" creationId="{34E8A834-60BB-4F23-9CBE-D10C5FD91035}"/>
          </ac:grpSpMkLst>
        </pc:grpChg>
        <pc:grpChg chg="del">
          <ac:chgData name="Deepak Choudhary" userId="31c833d58d43ec77" providerId="LiveId" clId="{17B04502-66D7-4893-B031-0A5170E7F985}" dt="2021-06-29T06:21:25.456" v="3644" actId="478"/>
          <ac:grpSpMkLst>
            <pc:docMk/>
            <pc:sldMk cId="2458762705" sldId="5264"/>
            <ac:grpSpMk id="75" creationId="{359B24DB-0426-4440-B8E5-2FFC4F802350}"/>
          </ac:grpSpMkLst>
        </pc:grpChg>
      </pc:sldChg>
      <pc:sldChg chg="modSp mod modNotesTx">
        <pc:chgData name="Deepak Choudhary" userId="31c833d58d43ec77" providerId="LiveId" clId="{17B04502-66D7-4893-B031-0A5170E7F985}" dt="2021-06-29T09:59:43.640" v="4413" actId="20577"/>
        <pc:sldMkLst>
          <pc:docMk/>
          <pc:sldMk cId="4082696322" sldId="5273"/>
        </pc:sldMkLst>
        <pc:spChg chg="mod">
          <ac:chgData name="Deepak Choudhary" userId="31c833d58d43ec77" providerId="LiveId" clId="{17B04502-66D7-4893-B031-0A5170E7F985}" dt="2021-06-29T09:52:32.643" v="4080" actId="20577"/>
          <ac:spMkLst>
            <pc:docMk/>
            <pc:sldMk cId="4082696322" sldId="5273"/>
            <ac:spMk id="38" creationId="{9AC202AD-559C-41DE-9AE0-EA5E003805CB}"/>
          </ac:spMkLst>
        </pc:spChg>
      </pc:sldChg>
      <pc:sldChg chg="add del">
        <pc:chgData name="Deepak Choudhary" userId="31c833d58d43ec77" providerId="LiveId" clId="{17B04502-66D7-4893-B031-0A5170E7F985}" dt="2021-06-25T07:58:04.916" v="3639" actId="47"/>
        <pc:sldMkLst>
          <pc:docMk/>
          <pc:sldMk cId="1183778855" sldId="5321"/>
        </pc:sldMkLst>
      </pc:sldChg>
      <pc:sldChg chg="modSp modNotesTx">
        <pc:chgData name="Deepak Choudhary" userId="31c833d58d43ec77" providerId="LiveId" clId="{17B04502-66D7-4893-B031-0A5170E7F985}" dt="2021-06-25T07:58:09.351" v="3641" actId="20577"/>
        <pc:sldMkLst>
          <pc:docMk/>
          <pc:sldMk cId="193514173" sldId="5322"/>
        </pc:sldMkLst>
        <pc:spChg chg="mod">
          <ac:chgData name="Deepak Choudhary" userId="31c833d58d43ec77" providerId="LiveId" clId="{17B04502-66D7-4893-B031-0A5170E7F985}" dt="2021-06-25T07:58:09.351" v="3641" actId="20577"/>
          <ac:spMkLst>
            <pc:docMk/>
            <pc:sldMk cId="193514173" sldId="5322"/>
            <ac:spMk id="30" creationId="{29A973F6-ADA9-41BF-A88A-1AD1E3DBE512}"/>
          </ac:spMkLst>
        </pc:spChg>
      </pc:sldChg>
      <pc:sldChg chg="modSp">
        <pc:chgData name="Deepak Choudhary" userId="31c833d58d43ec77" providerId="LiveId" clId="{17B04502-66D7-4893-B031-0A5170E7F985}" dt="2021-06-25T07:58:12.698" v="3643" actId="20577"/>
        <pc:sldMkLst>
          <pc:docMk/>
          <pc:sldMk cId="3255376330" sldId="5323"/>
        </pc:sldMkLst>
        <pc:spChg chg="mod">
          <ac:chgData name="Deepak Choudhary" userId="31c833d58d43ec77" providerId="LiveId" clId="{17B04502-66D7-4893-B031-0A5170E7F985}" dt="2021-06-25T07:58:12.698" v="3643" actId="20577"/>
          <ac:spMkLst>
            <pc:docMk/>
            <pc:sldMk cId="3255376330" sldId="5323"/>
            <ac:spMk id="30" creationId="{29A973F6-ADA9-41BF-A88A-1AD1E3DBE512}"/>
          </ac:spMkLst>
        </pc:spChg>
      </pc:sldChg>
      <pc:sldChg chg="addSp delSp modSp add mod modNotesTx">
        <pc:chgData name="Deepak Choudhary" userId="31c833d58d43ec77" providerId="LiveId" clId="{17B04502-66D7-4893-B031-0A5170E7F985}" dt="2021-06-24T07:53:50.192" v="3590" actId="20577"/>
        <pc:sldMkLst>
          <pc:docMk/>
          <pc:sldMk cId="3640463469" sldId="5330"/>
        </pc:sldMkLst>
        <pc:spChg chg="add mod ord">
          <ac:chgData name="Deepak Choudhary" userId="31c833d58d43ec77" providerId="LiveId" clId="{17B04502-66D7-4893-B031-0A5170E7F985}" dt="2021-06-24T07:44:08.786" v="3510" actId="1038"/>
          <ac:spMkLst>
            <pc:docMk/>
            <pc:sldMk cId="3640463469" sldId="5330"/>
            <ac:spMk id="5" creationId="{DA661E1F-CCF6-4FDD-9392-4A9548856EC6}"/>
          </ac:spMkLst>
        </pc:spChg>
        <pc:spChg chg="mod">
          <ac:chgData name="Deepak Choudhary" userId="31c833d58d43ec77" providerId="LiveId" clId="{17B04502-66D7-4893-B031-0A5170E7F985}" dt="2021-06-24T07:53:12.357" v="3583" actId="1076"/>
          <ac:spMkLst>
            <pc:docMk/>
            <pc:sldMk cId="3640463469" sldId="5330"/>
            <ac:spMk id="37" creationId="{98F2C553-7C4B-4EA3-8730-56C48E6084F7}"/>
          </ac:spMkLst>
        </pc:spChg>
        <pc:spChg chg="add mod">
          <ac:chgData name="Deepak Choudhary" userId="31c833d58d43ec77" providerId="LiveId" clId="{17B04502-66D7-4893-B031-0A5170E7F985}" dt="2021-06-24T07:44:08.786" v="3510" actId="1038"/>
          <ac:spMkLst>
            <pc:docMk/>
            <pc:sldMk cId="3640463469" sldId="5330"/>
            <ac:spMk id="44" creationId="{B345BF0E-F4C7-4436-9F3A-E472581E83BA}"/>
          </ac:spMkLst>
        </pc:spChg>
        <pc:spChg chg="mod">
          <ac:chgData name="Deepak Choudhary" userId="31c833d58d43ec77" providerId="LiveId" clId="{17B04502-66D7-4893-B031-0A5170E7F985}" dt="2021-06-24T07:37:43.376" v="3106"/>
          <ac:spMkLst>
            <pc:docMk/>
            <pc:sldMk cId="3640463469" sldId="5330"/>
            <ac:spMk id="46" creationId="{B73575AB-52A2-469E-96F5-E0877D3F8DD7}"/>
          </ac:spMkLst>
        </pc:spChg>
        <pc:spChg chg="mod">
          <ac:chgData name="Deepak Choudhary" userId="31c833d58d43ec77" providerId="LiveId" clId="{17B04502-66D7-4893-B031-0A5170E7F985}" dt="2021-06-24T07:37:43.376" v="3106"/>
          <ac:spMkLst>
            <pc:docMk/>
            <pc:sldMk cId="3640463469" sldId="5330"/>
            <ac:spMk id="47" creationId="{52566533-2D3B-4D1D-8281-7008A6336EFF}"/>
          </ac:spMkLst>
        </pc:spChg>
        <pc:spChg chg="add mod topLvl">
          <ac:chgData name="Deepak Choudhary" userId="31c833d58d43ec77" providerId="LiveId" clId="{17B04502-66D7-4893-B031-0A5170E7F985}" dt="2021-06-24T07:44:08.786" v="3510" actId="1038"/>
          <ac:spMkLst>
            <pc:docMk/>
            <pc:sldMk cId="3640463469" sldId="5330"/>
            <ac:spMk id="48" creationId="{5B49E997-FA42-4FFD-8651-0982159A3639}"/>
          </ac:spMkLst>
        </pc:spChg>
        <pc:spChg chg="add mod topLvl">
          <ac:chgData name="Deepak Choudhary" userId="31c833d58d43ec77" providerId="LiveId" clId="{17B04502-66D7-4893-B031-0A5170E7F985}" dt="2021-06-24T07:52:32.262" v="3577" actId="164"/>
          <ac:spMkLst>
            <pc:docMk/>
            <pc:sldMk cId="3640463469" sldId="5330"/>
            <ac:spMk id="49" creationId="{D3AA8F5D-C00D-4E4B-876A-20101CA418E3}"/>
          </ac:spMkLst>
        </pc:spChg>
        <pc:spChg chg="add mod topLvl">
          <ac:chgData name="Deepak Choudhary" userId="31c833d58d43ec77" providerId="LiveId" clId="{17B04502-66D7-4893-B031-0A5170E7F985}" dt="2021-06-24T07:52:36.046" v="3578" actId="164"/>
          <ac:spMkLst>
            <pc:docMk/>
            <pc:sldMk cId="3640463469" sldId="5330"/>
            <ac:spMk id="50" creationId="{8A5BB189-8693-4DF2-8F72-06738A3A5739}"/>
          </ac:spMkLst>
        </pc:spChg>
        <pc:spChg chg="add del mod topLvl">
          <ac:chgData name="Deepak Choudhary" userId="31c833d58d43ec77" providerId="LiveId" clId="{17B04502-66D7-4893-B031-0A5170E7F985}" dt="2021-06-24T07:50:44.945" v="3551" actId="478"/>
          <ac:spMkLst>
            <pc:docMk/>
            <pc:sldMk cId="3640463469" sldId="5330"/>
            <ac:spMk id="51" creationId="{BBB1E827-E7F1-4AFB-A3FA-17EECE7ABD07}"/>
          </ac:spMkLst>
        </pc:spChg>
        <pc:spChg chg="add del mod topLvl">
          <ac:chgData name="Deepak Choudhary" userId="31c833d58d43ec77" providerId="LiveId" clId="{17B04502-66D7-4893-B031-0A5170E7F985}" dt="2021-06-24T07:45:28.436" v="3515" actId="478"/>
          <ac:spMkLst>
            <pc:docMk/>
            <pc:sldMk cId="3640463469" sldId="5330"/>
            <ac:spMk id="52" creationId="{E263A471-27A4-4E8E-89F2-52444E38908F}"/>
          </ac:spMkLst>
        </pc:spChg>
        <pc:spChg chg="add del mod topLvl">
          <ac:chgData name="Deepak Choudhary" userId="31c833d58d43ec77" providerId="LiveId" clId="{17B04502-66D7-4893-B031-0A5170E7F985}" dt="2021-06-24T07:51:59.533" v="3570" actId="478"/>
          <ac:spMkLst>
            <pc:docMk/>
            <pc:sldMk cId="3640463469" sldId="5330"/>
            <ac:spMk id="53" creationId="{FBC07A92-E335-4827-A9B9-61EA551CDF2E}"/>
          </ac:spMkLst>
        </pc:spChg>
        <pc:spChg chg="add mod ord">
          <ac:chgData name="Deepak Choudhary" userId="31c833d58d43ec77" providerId="LiveId" clId="{17B04502-66D7-4893-B031-0A5170E7F985}" dt="2021-06-24T07:52:36.046" v="3578" actId="164"/>
          <ac:spMkLst>
            <pc:docMk/>
            <pc:sldMk cId="3640463469" sldId="5330"/>
            <ac:spMk id="54" creationId="{0B496B77-5BC5-4DAC-832A-8193B2C41F87}"/>
          </ac:spMkLst>
        </pc:spChg>
        <pc:spChg chg="add mod ord">
          <ac:chgData name="Deepak Choudhary" userId="31c833d58d43ec77" providerId="LiveId" clId="{17B04502-66D7-4893-B031-0A5170E7F985}" dt="2021-06-24T07:52:32.262" v="3577" actId="164"/>
          <ac:spMkLst>
            <pc:docMk/>
            <pc:sldMk cId="3640463469" sldId="5330"/>
            <ac:spMk id="55" creationId="{0C47F04D-F60A-4DD3-B8D5-D56B2B728823}"/>
          </ac:spMkLst>
        </pc:spChg>
        <pc:spChg chg="add mod">
          <ac:chgData name="Deepak Choudhary" userId="31c833d58d43ec77" providerId="LiveId" clId="{17B04502-66D7-4893-B031-0A5170E7F985}" dt="2021-06-24T07:52:36.046" v="3578" actId="164"/>
          <ac:spMkLst>
            <pc:docMk/>
            <pc:sldMk cId="3640463469" sldId="5330"/>
            <ac:spMk id="56" creationId="{A942F2E0-5D77-4762-82BA-24D09F761B85}"/>
          </ac:spMkLst>
        </pc:spChg>
        <pc:spChg chg="add mod">
          <ac:chgData name="Deepak Choudhary" userId="31c833d58d43ec77" providerId="LiveId" clId="{17B04502-66D7-4893-B031-0A5170E7F985}" dt="2021-06-24T07:52:32.262" v="3577" actId="164"/>
          <ac:spMkLst>
            <pc:docMk/>
            <pc:sldMk cId="3640463469" sldId="5330"/>
            <ac:spMk id="57" creationId="{4890EEAB-1B74-4F0A-ABF3-879B9CD6C642}"/>
          </ac:spMkLst>
        </pc:spChg>
        <pc:spChg chg="del topLvl">
          <ac:chgData name="Deepak Choudhary" userId="31c833d58d43ec77" providerId="LiveId" clId="{17B04502-66D7-4893-B031-0A5170E7F985}" dt="2021-06-24T07:37:38.651" v="3103" actId="478"/>
          <ac:spMkLst>
            <pc:docMk/>
            <pc:sldMk cId="3640463469" sldId="5330"/>
            <ac:spMk id="72" creationId="{9250703E-9F66-4632-83B5-97AF6F7628EE}"/>
          </ac:spMkLst>
        </pc:spChg>
        <pc:spChg chg="del topLvl">
          <ac:chgData name="Deepak Choudhary" userId="31c833d58d43ec77" providerId="LiveId" clId="{17B04502-66D7-4893-B031-0A5170E7F985}" dt="2021-06-24T07:37:40.290" v="3104" actId="478"/>
          <ac:spMkLst>
            <pc:docMk/>
            <pc:sldMk cId="3640463469" sldId="5330"/>
            <ac:spMk id="73" creationId="{D75BBF48-E53E-4831-8CF4-564C6574B3FC}"/>
          </ac:spMkLst>
        </pc:spChg>
        <pc:spChg chg="del">
          <ac:chgData name="Deepak Choudhary" userId="31c833d58d43ec77" providerId="LiveId" clId="{17B04502-66D7-4893-B031-0A5170E7F985}" dt="2021-06-24T07:37:36.298" v="3102" actId="478"/>
          <ac:spMkLst>
            <pc:docMk/>
            <pc:sldMk cId="3640463469" sldId="5330"/>
            <ac:spMk id="74" creationId="{ED194E11-43DD-4CA8-80C0-28072617031B}"/>
          </ac:spMkLst>
        </pc:spChg>
        <pc:spChg chg="add del mod">
          <ac:chgData name="Deepak Choudhary" userId="31c833d58d43ec77" providerId="LiveId" clId="{17B04502-66D7-4893-B031-0A5170E7F985}" dt="2021-06-24T07:50:23.143" v="3536" actId="478"/>
          <ac:spMkLst>
            <pc:docMk/>
            <pc:sldMk cId="3640463469" sldId="5330"/>
            <ac:spMk id="78" creationId="{893BD00C-DE5C-4726-8D7B-F712A3A6DB9A}"/>
          </ac:spMkLst>
        </pc:spChg>
        <pc:spChg chg="add mod">
          <ac:chgData name="Deepak Choudhary" userId="31c833d58d43ec77" providerId="LiveId" clId="{17B04502-66D7-4893-B031-0A5170E7F985}" dt="2021-06-24T07:52:36.046" v="3578" actId="164"/>
          <ac:spMkLst>
            <pc:docMk/>
            <pc:sldMk cId="3640463469" sldId="5330"/>
            <ac:spMk id="79" creationId="{A2763433-856D-4C42-AA28-83C67086F41A}"/>
          </ac:spMkLst>
        </pc:spChg>
        <pc:spChg chg="add mod">
          <ac:chgData name="Deepak Choudhary" userId="31c833d58d43ec77" providerId="LiveId" clId="{17B04502-66D7-4893-B031-0A5170E7F985}" dt="2021-06-24T07:51:30.363" v="3568" actId="2085"/>
          <ac:spMkLst>
            <pc:docMk/>
            <pc:sldMk cId="3640463469" sldId="5330"/>
            <ac:spMk id="80" creationId="{2962F851-19E3-4487-948A-4F95C4528D7D}"/>
          </ac:spMkLst>
        </pc:spChg>
        <pc:spChg chg="add mod">
          <ac:chgData name="Deepak Choudhary" userId="31c833d58d43ec77" providerId="LiveId" clId="{17B04502-66D7-4893-B031-0A5170E7F985}" dt="2021-06-24T07:52:32.262" v="3577" actId="164"/>
          <ac:spMkLst>
            <pc:docMk/>
            <pc:sldMk cId="3640463469" sldId="5330"/>
            <ac:spMk id="81" creationId="{635FC720-CC45-4CBB-9DC4-D27E4E664B1B}"/>
          </ac:spMkLst>
        </pc:spChg>
        <pc:grpChg chg="add del mod">
          <ac:chgData name="Deepak Choudhary" userId="31c833d58d43ec77" providerId="LiveId" clId="{17B04502-66D7-4893-B031-0A5170E7F985}" dt="2021-06-24T07:43:45.710" v="3479" actId="165"/>
          <ac:grpSpMkLst>
            <pc:docMk/>
            <pc:sldMk cId="3640463469" sldId="5330"/>
            <ac:grpSpMk id="2" creationId="{39E26646-7CA7-4FD0-8FAA-D8015F7653C4}"/>
          </ac:grpSpMkLst>
        </pc:grpChg>
        <pc:grpChg chg="add del mod">
          <ac:chgData name="Deepak Choudhary" userId="31c833d58d43ec77" providerId="LiveId" clId="{17B04502-66D7-4893-B031-0A5170E7F985}" dt="2021-06-24T07:43:45.710" v="3479" actId="165"/>
          <ac:grpSpMkLst>
            <pc:docMk/>
            <pc:sldMk cId="3640463469" sldId="5330"/>
            <ac:grpSpMk id="3" creationId="{817A54C9-7ED8-4221-8838-F88795ACBEA9}"/>
          </ac:grpSpMkLst>
        </pc:grpChg>
        <pc:grpChg chg="add del mod">
          <ac:chgData name="Deepak Choudhary" userId="31c833d58d43ec77" providerId="LiveId" clId="{17B04502-66D7-4893-B031-0A5170E7F985}" dt="2021-06-24T07:43:45.710" v="3479" actId="165"/>
          <ac:grpSpMkLst>
            <pc:docMk/>
            <pc:sldMk cId="3640463469" sldId="5330"/>
            <ac:grpSpMk id="4" creationId="{8F7CEF28-88A6-4BBE-9ECB-FB1D2035ACD4}"/>
          </ac:grpSpMkLst>
        </pc:grpChg>
        <pc:grpChg chg="add mod">
          <ac:chgData name="Deepak Choudhary" userId="31c833d58d43ec77" providerId="LiveId" clId="{17B04502-66D7-4893-B031-0A5170E7F985}" dt="2021-06-24T07:52:42.901" v="3580" actId="1076"/>
          <ac:grpSpMkLst>
            <pc:docMk/>
            <pc:sldMk cId="3640463469" sldId="5330"/>
            <ac:grpSpMk id="10" creationId="{AFD0E712-805F-41F9-9D08-347134FA3045}"/>
          </ac:grpSpMkLst>
        </pc:grpChg>
        <pc:grpChg chg="add mod">
          <ac:chgData name="Deepak Choudhary" userId="31c833d58d43ec77" providerId="LiveId" clId="{17B04502-66D7-4893-B031-0A5170E7F985}" dt="2021-06-24T07:52:52.088" v="3581" actId="1076"/>
          <ac:grpSpMkLst>
            <pc:docMk/>
            <pc:sldMk cId="3640463469" sldId="5330"/>
            <ac:grpSpMk id="11" creationId="{0D95B096-A8B1-42A7-A750-FBF7306C8A40}"/>
          </ac:grpSpMkLst>
        </pc:grpChg>
        <pc:grpChg chg="add del mod">
          <ac:chgData name="Deepak Choudhary" userId="31c833d58d43ec77" providerId="LiveId" clId="{17B04502-66D7-4893-B031-0A5170E7F985}" dt="2021-06-24T07:38:07.317" v="3113" actId="478"/>
          <ac:grpSpMkLst>
            <pc:docMk/>
            <pc:sldMk cId="3640463469" sldId="5330"/>
            <ac:grpSpMk id="45" creationId="{E865BDFD-4DD9-41F6-88BF-1513D3BFA9B8}"/>
          </ac:grpSpMkLst>
        </pc:grpChg>
        <pc:grpChg chg="del">
          <ac:chgData name="Deepak Choudhary" userId="31c833d58d43ec77" providerId="LiveId" clId="{17B04502-66D7-4893-B031-0A5170E7F985}" dt="2021-06-24T07:37:36.298" v="3102" actId="478"/>
          <ac:grpSpMkLst>
            <pc:docMk/>
            <pc:sldMk cId="3640463469" sldId="5330"/>
            <ac:grpSpMk id="59" creationId="{DD63BA0B-24F7-4247-A063-42CA64FE7D4E}"/>
          </ac:grpSpMkLst>
        </pc:grpChg>
        <pc:grpChg chg="del">
          <ac:chgData name="Deepak Choudhary" userId="31c833d58d43ec77" providerId="LiveId" clId="{17B04502-66D7-4893-B031-0A5170E7F985}" dt="2021-06-24T07:37:41.916" v="3105" actId="478"/>
          <ac:grpSpMkLst>
            <pc:docMk/>
            <pc:sldMk cId="3640463469" sldId="5330"/>
            <ac:grpSpMk id="62" creationId="{3BAED6BA-6C4C-4759-917B-64FECD5C7209}"/>
          </ac:grpSpMkLst>
        </pc:grpChg>
        <pc:grpChg chg="del">
          <ac:chgData name="Deepak Choudhary" userId="31c833d58d43ec77" providerId="LiveId" clId="{17B04502-66D7-4893-B031-0A5170E7F985}" dt="2021-06-24T07:37:36.298" v="3102" actId="478"/>
          <ac:grpSpMkLst>
            <pc:docMk/>
            <pc:sldMk cId="3640463469" sldId="5330"/>
            <ac:grpSpMk id="65" creationId="{633FDB19-89CD-4896-939D-533568884B13}"/>
          </ac:grpSpMkLst>
        </pc:grpChg>
        <pc:grpChg chg="del">
          <ac:chgData name="Deepak Choudhary" userId="31c833d58d43ec77" providerId="LiveId" clId="{17B04502-66D7-4893-B031-0A5170E7F985}" dt="2021-06-24T07:37:34.063" v="3101" actId="478"/>
          <ac:grpSpMkLst>
            <pc:docMk/>
            <pc:sldMk cId="3640463469" sldId="5330"/>
            <ac:grpSpMk id="68" creationId="{DA330E22-8817-4894-BDD3-C671A772C7F6}"/>
          </ac:grpSpMkLst>
        </pc:grpChg>
        <pc:grpChg chg="del">
          <ac:chgData name="Deepak Choudhary" userId="31c833d58d43ec77" providerId="LiveId" clId="{17B04502-66D7-4893-B031-0A5170E7F985}" dt="2021-06-24T07:37:38.651" v="3103" actId="478"/>
          <ac:grpSpMkLst>
            <pc:docMk/>
            <pc:sldMk cId="3640463469" sldId="5330"/>
            <ac:grpSpMk id="71" creationId="{34E8A834-60BB-4F23-9CBE-D10C5FD91035}"/>
          </ac:grpSpMkLst>
        </pc:grpChg>
        <pc:grpChg chg="del">
          <ac:chgData name="Deepak Choudhary" userId="31c833d58d43ec77" providerId="LiveId" clId="{17B04502-66D7-4893-B031-0A5170E7F985}" dt="2021-06-24T07:37:36.298" v="3102" actId="478"/>
          <ac:grpSpMkLst>
            <pc:docMk/>
            <pc:sldMk cId="3640463469" sldId="5330"/>
            <ac:grpSpMk id="75" creationId="{359B24DB-0426-4440-B8E5-2FFC4F802350}"/>
          </ac:grpSpMkLst>
        </pc:grpChg>
        <pc:picChg chg="add del mod">
          <ac:chgData name="Deepak Choudhary" userId="31c833d58d43ec77" providerId="LiveId" clId="{17B04502-66D7-4893-B031-0A5170E7F985}" dt="2021-06-24T07:46:53.360" v="3525" actId="478"/>
          <ac:picMkLst>
            <pc:docMk/>
            <pc:sldMk cId="3640463469" sldId="5330"/>
            <ac:picMk id="9" creationId="{A5F4C1E7-1A72-40B6-BBC9-85E017C7C649}"/>
          </ac:picMkLst>
        </pc:picChg>
      </pc:sldChg>
    </pc:docChg>
  </pc:docChgLst>
  <pc:docChgLst>
    <pc:chgData name="Ankit Sethi" userId="2aeeb24c-a3ce-4b2f-bc93-7d9854ecc0ef" providerId="ADAL" clId="{F4F40A8A-97F7-461A-9F32-3535287DFA9C}"/>
    <pc:docChg chg="modSld">
      <pc:chgData name="Ankit Sethi" userId="2aeeb24c-a3ce-4b2f-bc93-7d9854ecc0ef" providerId="ADAL" clId="{F4F40A8A-97F7-461A-9F32-3535287DFA9C}" dt="2021-06-29T05:11:58.087" v="209" actId="20577"/>
      <pc:docMkLst>
        <pc:docMk/>
      </pc:docMkLst>
      <pc:sldChg chg="modSp mod modNotesTx">
        <pc:chgData name="Ankit Sethi" userId="2aeeb24c-a3ce-4b2f-bc93-7d9854ecc0ef" providerId="ADAL" clId="{F4F40A8A-97F7-461A-9F32-3535287DFA9C}" dt="2021-06-28T12:12:40.530" v="19" actId="20577"/>
        <pc:sldMkLst>
          <pc:docMk/>
          <pc:sldMk cId="3579730192" sldId="5244"/>
        </pc:sldMkLst>
        <pc:spChg chg="mod">
          <ac:chgData name="Ankit Sethi" userId="2aeeb24c-a3ce-4b2f-bc93-7d9854ecc0ef" providerId="ADAL" clId="{F4F40A8A-97F7-461A-9F32-3535287DFA9C}" dt="2021-06-28T12:12:40.530" v="19" actId="20577"/>
          <ac:spMkLst>
            <pc:docMk/>
            <pc:sldMk cId="3579730192" sldId="5244"/>
            <ac:spMk id="83" creationId="{79287C7E-6951-4FC7-8482-D1467AF46967}"/>
          </ac:spMkLst>
        </pc:spChg>
      </pc:sldChg>
      <pc:sldChg chg="modSp mod modNotesTx">
        <pc:chgData name="Ankit Sethi" userId="2aeeb24c-a3ce-4b2f-bc93-7d9854ecc0ef" providerId="ADAL" clId="{F4F40A8A-97F7-461A-9F32-3535287DFA9C}" dt="2021-06-28T12:13:16.560" v="21" actId="20577"/>
        <pc:sldMkLst>
          <pc:docMk/>
          <pc:sldMk cId="3753164166" sldId="5245"/>
        </pc:sldMkLst>
        <pc:spChg chg="mod">
          <ac:chgData name="Ankit Sethi" userId="2aeeb24c-a3ce-4b2f-bc93-7d9854ecc0ef" providerId="ADAL" clId="{F4F40A8A-97F7-461A-9F32-3535287DFA9C}" dt="2021-06-28T12:13:16.560" v="21" actId="20577"/>
          <ac:spMkLst>
            <pc:docMk/>
            <pc:sldMk cId="3753164166" sldId="5245"/>
            <ac:spMk id="33" creationId="{06638972-E815-4AB4-A1B5-2CCCEA869BFF}"/>
          </ac:spMkLst>
        </pc:spChg>
      </pc:sldChg>
      <pc:sldChg chg="modSp mod">
        <pc:chgData name="Ankit Sethi" userId="2aeeb24c-a3ce-4b2f-bc93-7d9854ecc0ef" providerId="ADAL" clId="{F4F40A8A-97F7-461A-9F32-3535287DFA9C}" dt="2021-06-28T12:13:53.257" v="25" actId="20577"/>
        <pc:sldMkLst>
          <pc:docMk/>
          <pc:sldMk cId="631483267" sldId="5246"/>
        </pc:sldMkLst>
        <pc:spChg chg="mod">
          <ac:chgData name="Ankit Sethi" userId="2aeeb24c-a3ce-4b2f-bc93-7d9854ecc0ef" providerId="ADAL" clId="{F4F40A8A-97F7-461A-9F32-3535287DFA9C}" dt="2021-06-28T12:13:53.257" v="25" actId="20577"/>
          <ac:spMkLst>
            <pc:docMk/>
            <pc:sldMk cId="631483267" sldId="5246"/>
            <ac:spMk id="54" creationId="{06ED0FF2-FBEB-468E-9535-81FD549928E1}"/>
          </ac:spMkLst>
        </pc:spChg>
      </pc:sldChg>
      <pc:sldChg chg="modNotesTx">
        <pc:chgData name="Ankit Sethi" userId="2aeeb24c-a3ce-4b2f-bc93-7d9854ecc0ef" providerId="ADAL" clId="{F4F40A8A-97F7-461A-9F32-3535287DFA9C}" dt="2021-06-29T04:21:27.351" v="85" actId="20577"/>
        <pc:sldMkLst>
          <pc:docMk/>
          <pc:sldMk cId="2458323211" sldId="5258"/>
        </pc:sldMkLst>
      </pc:sldChg>
      <pc:sldChg chg="modNotesTx">
        <pc:chgData name="Ankit Sethi" userId="2aeeb24c-a3ce-4b2f-bc93-7d9854ecc0ef" providerId="ADAL" clId="{F4F40A8A-97F7-461A-9F32-3535287DFA9C}" dt="2021-06-29T04:23:56.402" v="98" actId="20577"/>
        <pc:sldMkLst>
          <pc:docMk/>
          <pc:sldMk cId="1465829530" sldId="5260"/>
        </pc:sldMkLst>
      </pc:sldChg>
      <pc:sldChg chg="modNotesTx">
        <pc:chgData name="Ankit Sethi" userId="2aeeb24c-a3ce-4b2f-bc93-7d9854ecc0ef" providerId="ADAL" clId="{F4F40A8A-97F7-461A-9F32-3535287DFA9C}" dt="2021-06-29T04:27:03.301" v="133" actId="20577"/>
        <pc:sldMkLst>
          <pc:docMk/>
          <pc:sldMk cId="4221208731" sldId="5263"/>
        </pc:sldMkLst>
      </pc:sldChg>
      <pc:sldChg chg="modSp mod modNotesTx">
        <pc:chgData name="Ankit Sethi" userId="2aeeb24c-a3ce-4b2f-bc93-7d9854ecc0ef" providerId="ADAL" clId="{F4F40A8A-97F7-461A-9F32-3535287DFA9C}" dt="2021-06-29T04:29:08.501" v="146" actId="20577"/>
        <pc:sldMkLst>
          <pc:docMk/>
          <pc:sldMk cId="2458762705" sldId="5264"/>
        </pc:sldMkLst>
        <pc:spChg chg="mod">
          <ac:chgData name="Ankit Sethi" userId="2aeeb24c-a3ce-4b2f-bc93-7d9854ecc0ef" providerId="ADAL" clId="{F4F40A8A-97F7-461A-9F32-3535287DFA9C}" dt="2021-06-29T04:28:26.401" v="138" actId="20577"/>
          <ac:spMkLst>
            <pc:docMk/>
            <pc:sldMk cId="2458762705" sldId="5264"/>
            <ac:spMk id="77" creationId="{362F9962-A195-4AB9-A0A5-9632ECED4BBE}"/>
          </ac:spMkLst>
        </pc:spChg>
      </pc:sldChg>
      <pc:sldChg chg="modNotesTx">
        <pc:chgData name="Ankit Sethi" userId="2aeeb24c-a3ce-4b2f-bc93-7d9854ecc0ef" providerId="ADAL" clId="{F4F40A8A-97F7-461A-9F32-3535287DFA9C}" dt="2021-06-29T05:00:26.997" v="156" actId="20577"/>
        <pc:sldMkLst>
          <pc:docMk/>
          <pc:sldMk cId="604060055" sldId="5267"/>
        </pc:sldMkLst>
      </pc:sldChg>
      <pc:sldChg chg="modSp mod modNotesTx">
        <pc:chgData name="Ankit Sethi" userId="2aeeb24c-a3ce-4b2f-bc93-7d9854ecc0ef" providerId="ADAL" clId="{F4F40A8A-97F7-461A-9F32-3535287DFA9C}" dt="2021-06-29T05:07:02.133" v="179" actId="20577"/>
        <pc:sldMkLst>
          <pc:docMk/>
          <pc:sldMk cId="2559809039" sldId="5270"/>
        </pc:sldMkLst>
        <pc:spChg chg="mod">
          <ac:chgData name="Ankit Sethi" userId="2aeeb24c-a3ce-4b2f-bc93-7d9854ecc0ef" providerId="ADAL" clId="{F4F40A8A-97F7-461A-9F32-3535287DFA9C}" dt="2021-06-29T05:06:07.854" v="164" actId="20577"/>
          <ac:spMkLst>
            <pc:docMk/>
            <pc:sldMk cId="2559809039" sldId="5270"/>
            <ac:spMk id="38" creationId="{9AC202AD-559C-41DE-9AE0-EA5E003805CB}"/>
          </ac:spMkLst>
        </pc:spChg>
        <pc:spChg chg="mod">
          <ac:chgData name="Ankit Sethi" userId="2aeeb24c-a3ce-4b2f-bc93-7d9854ecc0ef" providerId="ADAL" clId="{F4F40A8A-97F7-461A-9F32-3535287DFA9C}" dt="2021-06-29T05:06:20.707" v="168" actId="20577"/>
          <ac:spMkLst>
            <pc:docMk/>
            <pc:sldMk cId="2559809039" sldId="5270"/>
            <ac:spMk id="85" creationId="{8D4A7457-0547-4C6E-8FB2-8DFAD93AA6A8}"/>
          </ac:spMkLst>
        </pc:spChg>
      </pc:sldChg>
      <pc:sldChg chg="modNotesTx">
        <pc:chgData name="Ankit Sethi" userId="2aeeb24c-a3ce-4b2f-bc93-7d9854ecc0ef" providerId="ADAL" clId="{F4F40A8A-97F7-461A-9F32-3535287DFA9C}" dt="2021-06-29T05:10:12.730" v="193" actId="20577"/>
        <pc:sldMkLst>
          <pc:docMk/>
          <pc:sldMk cId="4082696322" sldId="5273"/>
        </pc:sldMkLst>
      </pc:sldChg>
      <pc:sldChg chg="modSp mod modNotesTx">
        <pc:chgData name="Ankit Sethi" userId="2aeeb24c-a3ce-4b2f-bc93-7d9854ecc0ef" providerId="ADAL" clId="{F4F40A8A-97F7-461A-9F32-3535287DFA9C}" dt="2021-06-29T05:11:21.892" v="204" actId="20577"/>
        <pc:sldMkLst>
          <pc:docMk/>
          <pc:sldMk cId="3474610738" sldId="5275"/>
        </pc:sldMkLst>
        <pc:graphicFrameChg chg="modGraphic">
          <ac:chgData name="Ankit Sethi" userId="2aeeb24c-a3ce-4b2f-bc93-7d9854ecc0ef" providerId="ADAL" clId="{F4F40A8A-97F7-461A-9F32-3535287DFA9C}" dt="2021-06-29T05:11:01.925" v="203" actId="20577"/>
          <ac:graphicFrameMkLst>
            <pc:docMk/>
            <pc:sldMk cId="3474610738" sldId="5275"/>
            <ac:graphicFrameMk id="66" creationId="{FC9BD8B0-1754-432E-9336-EF78BBE0E376}"/>
          </ac:graphicFrameMkLst>
        </pc:graphicFrameChg>
      </pc:sldChg>
      <pc:sldChg chg="modNotesTx">
        <pc:chgData name="Ankit Sethi" userId="2aeeb24c-a3ce-4b2f-bc93-7d9854ecc0ef" providerId="ADAL" clId="{F4F40A8A-97F7-461A-9F32-3535287DFA9C}" dt="2021-06-29T05:11:58.087" v="209" actId="20577"/>
        <pc:sldMkLst>
          <pc:docMk/>
          <pc:sldMk cId="4075251561" sldId="5276"/>
        </pc:sldMkLst>
      </pc:sldChg>
      <pc:sldChg chg="modNotesTx">
        <pc:chgData name="Ankit Sethi" userId="2aeeb24c-a3ce-4b2f-bc93-7d9854ecc0ef" providerId="ADAL" clId="{F4F40A8A-97F7-461A-9F32-3535287DFA9C}" dt="2021-06-28T12:15:19.961" v="33" actId="20577"/>
        <pc:sldMkLst>
          <pc:docMk/>
          <pc:sldMk cId="4275098933" sldId="5316"/>
        </pc:sldMkLst>
      </pc:sldChg>
      <pc:sldChg chg="modSp mod">
        <pc:chgData name="Ankit Sethi" userId="2aeeb24c-a3ce-4b2f-bc93-7d9854ecc0ef" providerId="ADAL" clId="{F4F40A8A-97F7-461A-9F32-3535287DFA9C}" dt="2021-06-28T12:16:11.093" v="41" actId="20577"/>
        <pc:sldMkLst>
          <pc:docMk/>
          <pc:sldMk cId="1639903208" sldId="5317"/>
        </pc:sldMkLst>
        <pc:spChg chg="mod">
          <ac:chgData name="Ankit Sethi" userId="2aeeb24c-a3ce-4b2f-bc93-7d9854ecc0ef" providerId="ADAL" clId="{F4F40A8A-97F7-461A-9F32-3535287DFA9C}" dt="2021-06-28T12:16:11.093" v="41" actId="20577"/>
          <ac:spMkLst>
            <pc:docMk/>
            <pc:sldMk cId="1639903208" sldId="5317"/>
            <ac:spMk id="111" creationId="{06CA1F81-D77C-4B30-8B8A-0703914E0AC1}"/>
          </ac:spMkLst>
        </pc:spChg>
      </pc:sldChg>
      <pc:sldChg chg="modNotesTx">
        <pc:chgData name="Ankit Sethi" userId="2aeeb24c-a3ce-4b2f-bc93-7d9854ecc0ef" providerId="ADAL" clId="{F4F40A8A-97F7-461A-9F32-3535287DFA9C}" dt="2021-06-28T12:17:29.067" v="45" actId="20577"/>
        <pc:sldMkLst>
          <pc:docMk/>
          <pc:sldMk cId="1209029055" sldId="5319"/>
        </pc:sldMkLst>
      </pc:sldChg>
      <pc:sldChg chg="modNotesTx">
        <pc:chgData name="Ankit Sethi" userId="2aeeb24c-a3ce-4b2f-bc93-7d9854ecc0ef" providerId="ADAL" clId="{F4F40A8A-97F7-461A-9F32-3535287DFA9C}" dt="2021-06-28T12:19:12.233" v="60" actId="20577"/>
        <pc:sldMkLst>
          <pc:docMk/>
          <pc:sldMk cId="2553184668" sldId="5320"/>
        </pc:sldMkLst>
      </pc:sldChg>
      <pc:sldChg chg="modNotesTx">
        <pc:chgData name="Ankit Sethi" userId="2aeeb24c-a3ce-4b2f-bc93-7d9854ecc0ef" providerId="ADAL" clId="{F4F40A8A-97F7-461A-9F32-3535287DFA9C}" dt="2021-06-28T12:20:22.082" v="67" actId="20577"/>
        <pc:sldMkLst>
          <pc:docMk/>
          <pc:sldMk cId="193514173" sldId="5322"/>
        </pc:sldMkLst>
      </pc:sldChg>
      <pc:sldChg chg="modSp mod modNotesTx">
        <pc:chgData name="Ankit Sethi" userId="2aeeb24c-a3ce-4b2f-bc93-7d9854ecc0ef" providerId="ADAL" clId="{F4F40A8A-97F7-461A-9F32-3535287DFA9C}" dt="2021-06-28T12:22:24.621" v="81" actId="20577"/>
        <pc:sldMkLst>
          <pc:docMk/>
          <pc:sldMk cId="3255376330" sldId="5323"/>
        </pc:sldMkLst>
        <pc:spChg chg="mod">
          <ac:chgData name="Ankit Sethi" userId="2aeeb24c-a3ce-4b2f-bc93-7d9854ecc0ef" providerId="ADAL" clId="{F4F40A8A-97F7-461A-9F32-3535287DFA9C}" dt="2021-06-28T12:20:55.835" v="71" actId="20577"/>
          <ac:spMkLst>
            <pc:docMk/>
            <pc:sldMk cId="3255376330" sldId="5323"/>
            <ac:spMk id="38" creationId="{7D84E33F-01B6-4595-B505-E63503A793C2}"/>
          </ac:spMkLst>
        </pc:spChg>
      </pc:sldChg>
      <pc:sldChg chg="modNotesTx">
        <pc:chgData name="Ankit Sethi" userId="2aeeb24c-a3ce-4b2f-bc93-7d9854ecc0ef" providerId="ADAL" clId="{F4F40A8A-97F7-461A-9F32-3535287DFA9C}" dt="2021-06-29T05:04:50.057" v="160" actId="20577"/>
        <pc:sldMkLst>
          <pc:docMk/>
          <pc:sldMk cId="3928697051" sldId="5327"/>
        </pc:sldMkLst>
      </pc:sldChg>
    </pc:docChg>
  </pc:docChgLst>
  <pc:docChgLst>
    <pc:chgData name="Amit Rastogi" userId="0d8788e4-b609-4d49-8cd3-93ea1e3462ee" providerId="ADAL" clId="{9F006E4C-3C20-4778-A0D8-B72A474D4E7A}"/>
    <pc:docChg chg="undo redo custSel modSld">
      <pc:chgData name="Amit Rastogi" userId="0d8788e4-b609-4d49-8cd3-93ea1e3462ee" providerId="ADAL" clId="{9F006E4C-3C20-4778-A0D8-B72A474D4E7A}" dt="2021-05-20T03:39:56.973" v="202" actId="1038"/>
      <pc:docMkLst>
        <pc:docMk/>
      </pc:docMkLst>
      <pc:sldChg chg="modSp mod">
        <pc:chgData name="Amit Rastogi" userId="0d8788e4-b609-4d49-8cd3-93ea1e3462ee" providerId="ADAL" clId="{9F006E4C-3C20-4778-A0D8-B72A474D4E7A}" dt="2021-05-20T02:57:41.303" v="197" actId="14100"/>
        <pc:sldMkLst>
          <pc:docMk/>
          <pc:sldMk cId="2295829856" sldId="257"/>
        </pc:sldMkLst>
        <pc:spChg chg="mod">
          <ac:chgData name="Amit Rastogi" userId="0d8788e4-b609-4d49-8cd3-93ea1e3462ee" providerId="ADAL" clId="{9F006E4C-3C20-4778-A0D8-B72A474D4E7A}" dt="2021-05-20T02:57:41.303" v="197" actId="14100"/>
          <ac:spMkLst>
            <pc:docMk/>
            <pc:sldMk cId="2295829856" sldId="257"/>
            <ac:spMk id="8" creationId="{1AC2EE6C-9ABF-439E-A10C-FD253860DB75}"/>
          </ac:spMkLst>
        </pc:spChg>
      </pc:sldChg>
      <pc:sldChg chg="modSp mod">
        <pc:chgData name="Amit Rastogi" userId="0d8788e4-b609-4d49-8cd3-93ea1e3462ee" providerId="ADAL" clId="{9F006E4C-3C20-4778-A0D8-B72A474D4E7A}" dt="2021-05-20T02:57:45.021" v="199" actId="14100"/>
        <pc:sldMkLst>
          <pc:docMk/>
          <pc:sldMk cId="4077038042" sldId="271"/>
        </pc:sldMkLst>
        <pc:spChg chg="mod">
          <ac:chgData name="Amit Rastogi" userId="0d8788e4-b609-4d49-8cd3-93ea1e3462ee" providerId="ADAL" clId="{9F006E4C-3C20-4778-A0D8-B72A474D4E7A}" dt="2021-05-20T02:57:45.021" v="199" actId="14100"/>
          <ac:spMkLst>
            <pc:docMk/>
            <pc:sldMk cId="4077038042" sldId="271"/>
            <ac:spMk id="13" creationId="{AD5A03EA-F798-47CD-AFD2-214CDB7FD065}"/>
          </ac:spMkLst>
        </pc:spChg>
      </pc:sldChg>
      <pc:sldChg chg="modSp mod">
        <pc:chgData name="Amit Rastogi" userId="0d8788e4-b609-4d49-8cd3-93ea1e3462ee" providerId="ADAL" clId="{9F006E4C-3C20-4778-A0D8-B72A474D4E7A}" dt="2021-05-20T03:39:56.973" v="202" actId="1038"/>
        <pc:sldMkLst>
          <pc:docMk/>
          <pc:sldMk cId="1410646516" sldId="276"/>
        </pc:sldMkLst>
        <pc:spChg chg="mod">
          <ac:chgData name="Amit Rastogi" userId="0d8788e4-b609-4d49-8cd3-93ea1e3462ee" providerId="ADAL" clId="{9F006E4C-3C20-4778-A0D8-B72A474D4E7A}" dt="2021-05-20T03:39:56.973" v="202" actId="1038"/>
          <ac:spMkLst>
            <pc:docMk/>
            <pc:sldMk cId="1410646516" sldId="276"/>
            <ac:spMk id="8" creationId="{01416D81-7FF6-4B72-93E6-139E49160A2E}"/>
          </ac:spMkLst>
        </pc:spChg>
        <pc:spChg chg="mod">
          <ac:chgData name="Amit Rastogi" userId="0d8788e4-b609-4d49-8cd3-93ea1e3462ee" providerId="ADAL" clId="{9F006E4C-3C20-4778-A0D8-B72A474D4E7A}" dt="2021-05-20T03:39:56.973" v="202" actId="1038"/>
          <ac:spMkLst>
            <pc:docMk/>
            <pc:sldMk cId="1410646516" sldId="276"/>
            <ac:spMk id="9" creationId="{4577B193-B5BB-4191-B0F1-A8068115EE51}"/>
          </ac:spMkLst>
        </pc:spChg>
      </pc:sldChg>
      <pc:sldChg chg="modSp mod modNotesTx">
        <pc:chgData name="Amit Rastogi" userId="0d8788e4-b609-4d49-8cd3-93ea1e3462ee" providerId="ADAL" clId="{9F006E4C-3C20-4778-A0D8-B72A474D4E7A}" dt="2021-05-19T12:33:26.861" v="133" actId="20577"/>
        <pc:sldMkLst>
          <pc:docMk/>
          <pc:sldMk cId="1622217364" sldId="5189"/>
        </pc:sldMkLst>
        <pc:spChg chg="mod">
          <ac:chgData name="Amit Rastogi" userId="0d8788e4-b609-4d49-8cd3-93ea1e3462ee" providerId="ADAL" clId="{9F006E4C-3C20-4778-A0D8-B72A474D4E7A}" dt="2021-05-19T12:33:23.403" v="131" actId="20577"/>
          <ac:spMkLst>
            <pc:docMk/>
            <pc:sldMk cId="1622217364" sldId="5189"/>
            <ac:spMk id="32" creationId="{0D55C5CF-2852-4692-8933-0F0F9A1AE034}"/>
          </ac:spMkLst>
        </pc:spChg>
      </pc:sldChg>
      <pc:sldChg chg="modNotesTx">
        <pc:chgData name="Amit Rastogi" userId="0d8788e4-b609-4d49-8cd3-93ea1e3462ee" providerId="ADAL" clId="{9F006E4C-3C20-4778-A0D8-B72A474D4E7A}" dt="2021-05-20T02:51:15.567" v="143" actId="20577"/>
        <pc:sldMkLst>
          <pc:docMk/>
          <pc:sldMk cId="631483267" sldId="5246"/>
        </pc:sldMkLst>
      </pc:sldChg>
      <pc:sldChg chg="modNotesTx">
        <pc:chgData name="Amit Rastogi" userId="0d8788e4-b609-4d49-8cd3-93ea1e3462ee" providerId="ADAL" clId="{9F006E4C-3C20-4778-A0D8-B72A474D4E7A}" dt="2021-05-19T11:47:53.216" v="39" actId="6549"/>
        <pc:sldMkLst>
          <pc:docMk/>
          <pc:sldMk cId="37125509" sldId="5249"/>
        </pc:sldMkLst>
      </pc:sldChg>
      <pc:sldChg chg="modNotesTx">
        <pc:chgData name="Amit Rastogi" userId="0d8788e4-b609-4d49-8cd3-93ea1e3462ee" providerId="ADAL" clId="{9F006E4C-3C20-4778-A0D8-B72A474D4E7A}" dt="2021-05-19T11:48:02.381" v="45"/>
        <pc:sldMkLst>
          <pc:docMk/>
          <pc:sldMk cId="2822131358" sldId="5250"/>
        </pc:sldMkLst>
      </pc:sldChg>
      <pc:sldChg chg="modNotesTx">
        <pc:chgData name="Amit Rastogi" userId="0d8788e4-b609-4d49-8cd3-93ea1e3462ee" providerId="ADAL" clId="{9F006E4C-3C20-4778-A0D8-B72A474D4E7A}" dt="2021-05-19T11:48:10.146" v="51" actId="6549"/>
        <pc:sldMkLst>
          <pc:docMk/>
          <pc:sldMk cId="2543437414" sldId="5251"/>
        </pc:sldMkLst>
      </pc:sldChg>
      <pc:sldChg chg="modNotesTx">
        <pc:chgData name="Amit Rastogi" userId="0d8788e4-b609-4d49-8cd3-93ea1e3462ee" providerId="ADAL" clId="{9F006E4C-3C20-4778-A0D8-B72A474D4E7A}" dt="2021-05-19T11:48:22.858" v="57"/>
        <pc:sldMkLst>
          <pc:docMk/>
          <pc:sldMk cId="1612982762" sldId="5252"/>
        </pc:sldMkLst>
      </pc:sldChg>
      <pc:sldChg chg="modNotesTx">
        <pc:chgData name="Amit Rastogi" userId="0d8788e4-b609-4d49-8cd3-93ea1e3462ee" providerId="ADAL" clId="{9F006E4C-3C20-4778-A0D8-B72A474D4E7A}" dt="2021-05-19T11:49:56.710" v="58"/>
        <pc:sldMkLst>
          <pc:docMk/>
          <pc:sldMk cId="3097795238" sldId="5253"/>
        </pc:sldMkLst>
      </pc:sldChg>
      <pc:sldChg chg="modNotesTx">
        <pc:chgData name="Amit Rastogi" userId="0d8788e4-b609-4d49-8cd3-93ea1e3462ee" providerId="ADAL" clId="{9F006E4C-3C20-4778-A0D8-B72A474D4E7A}" dt="2021-05-19T11:50:05.091" v="64"/>
        <pc:sldMkLst>
          <pc:docMk/>
          <pc:sldMk cId="3332618858" sldId="5254"/>
        </pc:sldMkLst>
      </pc:sldChg>
      <pc:sldChg chg="modNotesTx">
        <pc:chgData name="Amit Rastogi" userId="0d8788e4-b609-4d49-8cd3-93ea1e3462ee" providerId="ADAL" clId="{9F006E4C-3C20-4778-A0D8-B72A474D4E7A}" dt="2021-05-19T11:50:16.878" v="67"/>
        <pc:sldMkLst>
          <pc:docMk/>
          <pc:sldMk cId="1735473601" sldId="5255"/>
        </pc:sldMkLst>
      </pc:sldChg>
      <pc:sldChg chg="modNotesTx">
        <pc:chgData name="Amit Rastogi" userId="0d8788e4-b609-4d49-8cd3-93ea1e3462ee" providerId="ADAL" clId="{9F006E4C-3C20-4778-A0D8-B72A474D4E7A}" dt="2021-05-20T02:55:44.499" v="177" actId="6549"/>
        <pc:sldMkLst>
          <pc:docMk/>
          <pc:sldMk cId="2458323211" sldId="5258"/>
        </pc:sldMkLst>
      </pc:sldChg>
      <pc:sldChg chg="modNotesTx">
        <pc:chgData name="Amit Rastogi" userId="0d8788e4-b609-4d49-8cd3-93ea1e3462ee" providerId="ADAL" clId="{9F006E4C-3C20-4778-A0D8-B72A474D4E7A}" dt="2021-05-20T02:55:20.489" v="163" actId="20577"/>
        <pc:sldMkLst>
          <pc:docMk/>
          <pc:sldMk cId="2458762705" sldId="5264"/>
        </pc:sldMkLst>
      </pc:sldChg>
      <pc:sldChg chg="modNotesTx">
        <pc:chgData name="Amit Rastogi" userId="0d8788e4-b609-4d49-8cd3-93ea1e3462ee" providerId="ADAL" clId="{9F006E4C-3C20-4778-A0D8-B72A474D4E7A}" dt="2021-05-20T02:53:45.628" v="156" actId="20577"/>
        <pc:sldMkLst>
          <pc:docMk/>
          <pc:sldMk cId="361557190" sldId="5272"/>
        </pc:sldMkLst>
      </pc:sldChg>
      <pc:sldChg chg="modNotesTx">
        <pc:chgData name="Amit Rastogi" userId="0d8788e4-b609-4d49-8cd3-93ea1e3462ee" providerId="ADAL" clId="{9F006E4C-3C20-4778-A0D8-B72A474D4E7A}" dt="2021-05-19T12:44:03.927" v="135" actId="12"/>
        <pc:sldMkLst>
          <pc:docMk/>
          <pc:sldMk cId="4075251561" sldId="5276"/>
        </pc:sldMkLst>
      </pc:sldChg>
      <pc:sldChg chg="modNotesTx">
        <pc:chgData name="Amit Rastogi" userId="0d8788e4-b609-4d49-8cd3-93ea1e3462ee" providerId="ADAL" clId="{9F006E4C-3C20-4778-A0D8-B72A474D4E7A}" dt="2021-05-19T11:47:23.034" v="33"/>
        <pc:sldMkLst>
          <pc:docMk/>
          <pc:sldMk cId="1788964013" sldId="5315"/>
        </pc:sldMkLst>
      </pc:sldChg>
      <pc:sldChg chg="addSp delSp modSp mod">
        <pc:chgData name="Amit Rastogi" userId="0d8788e4-b609-4d49-8cd3-93ea1e3462ee" providerId="ADAL" clId="{9F006E4C-3C20-4778-A0D8-B72A474D4E7A}" dt="2021-05-20T02:56:45.059" v="185" actId="120"/>
        <pc:sldMkLst>
          <pc:docMk/>
          <pc:sldMk cId="2052008215" sldId="5318"/>
        </pc:sldMkLst>
        <pc:spChg chg="mod topLvl">
          <ac:chgData name="Amit Rastogi" userId="0d8788e4-b609-4d49-8cd3-93ea1e3462ee" providerId="ADAL" clId="{9F006E4C-3C20-4778-A0D8-B72A474D4E7A}" dt="2021-05-20T02:56:45.059" v="185" actId="120"/>
          <ac:spMkLst>
            <pc:docMk/>
            <pc:sldMk cId="2052008215" sldId="5318"/>
            <ac:spMk id="34" creationId="{9DC1F42B-D28C-4FC8-A878-39A13AD664B6}"/>
          </ac:spMkLst>
        </pc:spChg>
        <pc:spChg chg="mod topLvl">
          <ac:chgData name="Amit Rastogi" userId="0d8788e4-b609-4d49-8cd3-93ea1e3462ee" providerId="ADAL" clId="{9F006E4C-3C20-4778-A0D8-B72A474D4E7A}" dt="2021-05-20T02:56:44.128" v="183" actId="165"/>
          <ac:spMkLst>
            <pc:docMk/>
            <pc:sldMk cId="2052008215" sldId="5318"/>
            <ac:spMk id="35" creationId="{D565FCD9-A081-4650-9939-77DDDFA1547A}"/>
          </ac:spMkLst>
        </pc:spChg>
        <pc:grpChg chg="add del mod">
          <ac:chgData name="Amit Rastogi" userId="0d8788e4-b609-4d49-8cd3-93ea1e3462ee" providerId="ADAL" clId="{9F006E4C-3C20-4778-A0D8-B72A474D4E7A}" dt="2021-05-20T02:56:44.128" v="183" actId="165"/>
          <ac:grpSpMkLst>
            <pc:docMk/>
            <pc:sldMk cId="2052008215" sldId="5318"/>
            <ac:grpSpMk id="33" creationId="{08A24E5B-06CD-497F-AD74-19C781A25376}"/>
          </ac:grpSpMkLst>
        </pc:grpChg>
      </pc:sldChg>
    </pc:docChg>
  </pc:docChgLst>
  <pc:docChgLst>
    <pc:chgData name="Deepak Choudhary" userId="31c833d58d43ec77" providerId="LiveId" clId="{3537D310-71A1-4F1D-A91D-5FA9279937B4}"/>
    <pc:docChg chg="custSel modSld">
      <pc:chgData name="Deepak Choudhary" userId="31c833d58d43ec77" providerId="LiveId" clId="{3537D310-71A1-4F1D-A91D-5FA9279937B4}" dt="2021-03-26T13:08:45.732" v="288" actId="20577"/>
      <pc:docMkLst>
        <pc:docMk/>
      </pc:docMkLst>
      <pc:sldChg chg="addSp modSp mod">
        <pc:chgData name="Deepak Choudhary" userId="31c833d58d43ec77" providerId="LiveId" clId="{3537D310-71A1-4F1D-A91D-5FA9279937B4}" dt="2021-03-26T13:08:45.732" v="288" actId="20577"/>
        <pc:sldMkLst>
          <pc:docMk/>
          <pc:sldMk cId="97764789" sldId="5047"/>
        </pc:sldMkLst>
        <pc:spChg chg="add mod">
          <ac:chgData name="Deepak Choudhary" userId="31c833d58d43ec77" providerId="LiveId" clId="{3537D310-71A1-4F1D-A91D-5FA9279937B4}" dt="2021-03-26T13:08:45.732" v="288" actId="20577"/>
          <ac:spMkLst>
            <pc:docMk/>
            <pc:sldMk cId="97764789" sldId="5047"/>
            <ac:spMk id="9" creationId="{21E3FCE5-1C03-4E4D-963D-7F09D002489B}"/>
          </ac:spMkLst>
        </pc:spChg>
        <pc:spChg chg="mod">
          <ac:chgData name="Deepak Choudhary" userId="31c833d58d43ec77" providerId="LiveId" clId="{3537D310-71A1-4F1D-A91D-5FA9279937B4}" dt="2021-03-26T13:07:30.329" v="32" actId="20577"/>
          <ac:spMkLst>
            <pc:docMk/>
            <pc:sldMk cId="97764789" sldId="5047"/>
            <ac:spMk id="18" creationId="{067BAC70-4F4D-4AA0-A88B-1B037DA55DCD}"/>
          </ac:spMkLst>
        </pc:spChg>
        <pc:picChg chg="add mod">
          <ac:chgData name="Deepak Choudhary" userId="31c833d58d43ec77" providerId="LiveId" clId="{3537D310-71A1-4F1D-A91D-5FA9279937B4}" dt="2021-03-26T13:02:43.022" v="3" actId="208"/>
          <ac:picMkLst>
            <pc:docMk/>
            <pc:sldMk cId="97764789" sldId="5047"/>
            <ac:picMk id="3" creationId="{A4F97466-49CB-4D0A-985D-65B96218B713}"/>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1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7D85378-35A2-4C0F-A6EB-DE6C75D3BFB2}" type="datetimeFigureOut">
              <a:rPr lang="en-US" smtClean="0"/>
              <a:t>6/29/2021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91A716E-6983-485E-BD33-8D18DE82D37D}" type="slidenum">
              <a:rPr lang="en-US" smtClean="0"/>
              <a:t>‹#›</a:t>
            </a:fld>
            <a:endParaRPr lang="en-US"/>
          </a:p>
        </p:txBody>
      </p:sp>
    </p:spTree>
    <p:extLst>
      <p:ext uri="{BB962C8B-B14F-4D97-AF65-F5344CB8AC3E}">
        <p14:creationId xmlns:p14="http://schemas.microsoft.com/office/powerpoint/2010/main" val="1451705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Welcome to ‘RPA Design and Development Course’.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91A716E-6983-485E-BD33-8D18DE82D37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690784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nSpc>
                <a:spcPct val="120000"/>
              </a:lnSpc>
              <a:buClrTx/>
              <a:buFont typeface="Wingdings" panose="05000000000000000000" pitchFamily="2" charset="2"/>
              <a:buNone/>
              <a:defRPr/>
            </a:pPr>
            <a:r>
              <a:rPr lang="en-US" sz="1200" b="0" dirty="0">
                <a:solidFill>
                  <a:schemeClr val="tx1"/>
                </a:solidFill>
                <a:latin typeface="Arial" panose="020B0604020202020204" pitchFamily="34" charset="0"/>
                <a:ea typeface="Verdana" panose="020B0604030504040204" pitchFamily="34" charset="0"/>
                <a:cs typeface="Arial" panose="020B0604020202020204" pitchFamily="34" charset="0"/>
              </a:rPr>
              <a:t>String (Text) Variables are variables in which the users can store only strings, i.e., a sequence of text. These variables can store information like usernames, employee names, etc. When assigning values to a string variable, the values are typed in double quotes.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b="0" dirty="0">
              <a:solidFill>
                <a:schemeClr val="tx1"/>
              </a:solidFill>
              <a:latin typeface="Arial" panose="020B0604020202020204" pitchFamily="34" charset="0"/>
              <a:ea typeface="Verdana" panose="020B060403050404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0" dirty="0">
                <a:solidFill>
                  <a:schemeClr val="tx1"/>
                </a:solidFill>
                <a:latin typeface="Arial" panose="020B0604020202020204" pitchFamily="34" charset="0"/>
                <a:ea typeface="Verdana" panose="020B0604030504040204" pitchFamily="34" charset="0"/>
                <a:cs typeface="Arial" panose="020B0604020202020204" pitchFamily="34" charset="0"/>
              </a:rPr>
              <a:t>String variables are used to store text and reuse it in the code for specific actions. It can be the name</a:t>
            </a:r>
            <a:r>
              <a:rPr lang="en-IN" dirty="0">
                <a:latin typeface="Arial" panose="020B0604020202020204" pitchFamily="34" charset="0"/>
                <a:cs typeface="Arial" panose="020B0604020202020204" pitchFamily="34" charset="0"/>
              </a:rPr>
              <a:t> of a person, the address of a person, etc.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b="0" dirty="0">
              <a:solidFill>
                <a:schemeClr val="tx1"/>
              </a:solidFill>
              <a:latin typeface="Arial" panose="020B0604020202020204" pitchFamily="34" charset="0"/>
              <a:ea typeface="Verdana" panose="020B0604030504040204" pitchFamily="34" charset="0"/>
              <a:cs typeface="Arial" panose="020B0604020202020204" pitchFamily="34" charset="0"/>
            </a:endParaRPr>
          </a:p>
          <a:p>
            <a:pPr marL="0" lvl="0" indent="0" algn="l" rtl="0">
              <a:spcBef>
                <a:spcPts val="0"/>
              </a:spcBef>
              <a:spcAft>
                <a:spcPts val="0"/>
              </a:spcAft>
              <a:buNone/>
            </a:pPr>
            <a:r>
              <a:rPr lang="en-US" b="1" dirty="0">
                <a:solidFill>
                  <a:schemeClr val="tx1"/>
                </a:solidFill>
                <a:latin typeface="Arial" panose="020B0604020202020204" pitchFamily="34" charset="0"/>
                <a:ea typeface="Verdana" panose="020B0604030504040204" pitchFamily="34" charset="0"/>
                <a:cs typeface="Arial" panose="020B0604020202020204" pitchFamily="34" charset="0"/>
              </a:rPr>
              <a:t>Example</a:t>
            </a:r>
            <a:r>
              <a:rPr lang="en-US" dirty="0">
                <a:solidFill>
                  <a:schemeClr val="tx1"/>
                </a:solidFill>
                <a:latin typeface="Arial" panose="020B0604020202020204" pitchFamily="34" charset="0"/>
                <a:ea typeface="Verdana" panose="020B0604030504040204" pitchFamily="34" charset="0"/>
                <a:cs typeface="Arial" panose="020B0604020202020204" pitchFamily="34" charset="0"/>
              </a:rPr>
              <a:t>:</a:t>
            </a:r>
          </a:p>
          <a:p>
            <a:r>
              <a:rPr lang="en-IN" dirty="0">
                <a:latin typeface="Arial" panose="020B0604020202020204" pitchFamily="34" charset="0"/>
                <a:cs typeface="Arial" panose="020B0604020202020204" pitchFamily="34" charset="0"/>
              </a:rPr>
              <a:t>Consider that an invoice is being generated. There are various fields mentioned in the invoice. These fields are represented using different </a:t>
            </a:r>
            <a:r>
              <a:rPr lang="en-IN" b="0" dirty="0">
                <a:latin typeface="Arial" panose="020B0604020202020204" pitchFamily="34" charset="0"/>
                <a:cs typeface="Arial" panose="020B0604020202020204" pitchFamily="34" charset="0"/>
              </a:rPr>
              <a:t>variables. Here, the name of the company is an example of a string variable as it takes a string value. (Company Name could be XYZ Corp.)</a:t>
            </a:r>
          </a:p>
          <a:p>
            <a:pPr marL="171450" indent="-171450">
              <a:buFont typeface="Arial" panose="020B0604020202020204" pitchFamily="34" charset="0"/>
              <a:buChar char="•"/>
            </a:pPr>
            <a:r>
              <a:rPr lang="en-US" sz="1200" dirty="0">
                <a:solidFill>
                  <a:prstClr val="black"/>
                </a:solidFill>
                <a:latin typeface="Arial" panose="020B0604020202020204" pitchFamily="34" charset="0"/>
                <a:ea typeface="Source Sans Pro" charset="0"/>
                <a:cs typeface="Arial" panose="020B0604020202020204" pitchFamily="34" charset="0"/>
                <a:sym typeface="Arial"/>
              </a:rPr>
              <a:t>Variable name can be </a:t>
            </a:r>
            <a:r>
              <a:rPr lang="en-US" sz="1200" b="1" dirty="0" err="1">
                <a:solidFill>
                  <a:prstClr val="black"/>
                </a:solidFill>
                <a:latin typeface="Arial" panose="020B0604020202020204" pitchFamily="34" charset="0"/>
                <a:ea typeface="Source Sans Pro" charset="0"/>
                <a:cs typeface="Arial" panose="020B0604020202020204" pitchFamily="34" charset="0"/>
                <a:sym typeface="Arial"/>
              </a:rPr>
              <a:t>CompName</a:t>
            </a:r>
            <a:r>
              <a:rPr lang="en-US" sz="1200" dirty="0">
                <a:solidFill>
                  <a:prstClr val="black"/>
                </a:solidFill>
                <a:latin typeface="Arial" panose="020B0604020202020204" pitchFamily="34" charset="0"/>
                <a:ea typeface="Source Sans Pro" charset="0"/>
                <a:cs typeface="Arial" panose="020B0604020202020204" pitchFamily="34" charset="0"/>
                <a:sym typeface="Arial"/>
              </a:rPr>
              <a:t> with value “XYZ Corp”. </a:t>
            </a:r>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To know more, visit: </a:t>
            </a:r>
            <a:r>
              <a:rPr lang="en-US" dirty="0">
                <a:latin typeface="Arial" panose="020B0604020202020204" pitchFamily="34" charset="0"/>
                <a:cs typeface="Arial" panose="020B0604020202020204" pitchFamily="34" charset="0"/>
              </a:rPr>
              <a:t>https://docs.uipath.com/studio/v2020.10/docs/text-variables for e</a:t>
            </a:r>
            <a:r>
              <a:rPr lang="en-US" b="0" dirty="0">
                <a:latin typeface="Arial" panose="020B0604020202020204" pitchFamily="34" charset="0"/>
                <a:cs typeface="Arial" panose="020B0604020202020204" pitchFamily="34" charset="0"/>
              </a:rPr>
              <a:t>x</a:t>
            </a:r>
            <a:r>
              <a:rPr lang="en-US" sz="1200" b="0" i="0" kern="1200" dirty="0">
                <a:solidFill>
                  <a:schemeClr val="tx1"/>
                </a:solidFill>
                <a:effectLst/>
                <a:latin typeface="Arial" panose="020B0604020202020204" pitchFamily="34" charset="0"/>
                <a:ea typeface="+mn-ea"/>
                <a:cs typeface="Arial" panose="020B0604020202020204" pitchFamily="34" charset="0"/>
              </a:rPr>
              <a:t>ample of using a string variable.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222BB52-C7EC-4B2E-8C51-C612295ED37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917387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72000"/>
            <a:r>
              <a:rPr lang="en-US" sz="1200" b="0" i="0" u="none" strike="noStrike" cap="none" dirty="0">
                <a:solidFill>
                  <a:schemeClr val="tx1"/>
                </a:solidFill>
                <a:effectLst/>
                <a:latin typeface="Arial" panose="020B0604020202020204" pitchFamily="34" charset="0"/>
                <a:ea typeface="Verdana" panose="020B0604030504040204" pitchFamily="34" charset="0"/>
                <a:cs typeface="Arial" panose="020B0604020202020204" pitchFamily="34" charset="0"/>
                <a:sym typeface="Verdana"/>
              </a:rPr>
              <a:t>A Boolean variable (also known as true-false variable) has only two possible values: </a:t>
            </a: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Source Sans Pro" charset="0"/>
                <a:cs typeface="Arial" panose="020B0604020202020204" pitchFamily="34" charset="0"/>
                <a:sym typeface="Arial"/>
              </a:rPr>
              <a:t>“True” or “False”</a:t>
            </a:r>
            <a:r>
              <a:rPr lang="en-US" sz="1200" b="0" i="0" u="none" strike="noStrike" cap="none" dirty="0">
                <a:solidFill>
                  <a:schemeClr val="tx1"/>
                </a:solidFill>
                <a:effectLst/>
                <a:latin typeface="Arial" panose="020B0604020202020204" pitchFamily="34" charset="0"/>
                <a:ea typeface="Verdana" panose="020B0604030504040204" pitchFamily="34" charset="0"/>
                <a:cs typeface="Arial" panose="020B0604020202020204" pitchFamily="34" charset="0"/>
                <a:sym typeface="Verdana"/>
              </a:rPr>
              <a:t>. </a:t>
            </a:r>
          </a:p>
          <a:p>
            <a:pPr marL="0" marR="0" lvl="0" indent="-7200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latin typeface="Arial" panose="020B0604020202020204" pitchFamily="34" charset="0"/>
                <a:ea typeface="Verdana" panose="020B0604030504040204" pitchFamily="34" charset="0"/>
                <a:cs typeface="Arial" panose="020B0604020202020204" pitchFamily="34" charset="0"/>
              </a:rPr>
              <a:t>The Boolean variable is primarily associated with conditional statements, which allow different actions by changing control flow depending on whether a programmer-specified Boolean condition evaluates to true or false. Thus, </a:t>
            </a:r>
            <a:r>
              <a:rPr lang="en-US" sz="1200" b="0" i="0" u="none" strike="noStrike" cap="none" dirty="0">
                <a:solidFill>
                  <a:schemeClr val="tx1"/>
                </a:solidFill>
                <a:effectLst/>
                <a:latin typeface="Arial" panose="020B0604020202020204" pitchFamily="34" charset="0"/>
                <a:ea typeface="Verdana" panose="020B0604030504040204" pitchFamily="34" charset="0"/>
                <a:cs typeface="Arial" panose="020B0604020202020204" pitchFamily="34" charset="0"/>
                <a:sym typeface="Verdana"/>
              </a:rPr>
              <a:t>Boolean variable is commonly used with control statements to determine the flow of a program as they </a:t>
            </a:r>
            <a:r>
              <a:rPr lang="en-US" sz="1200" b="0" i="0" kern="1200" dirty="0">
                <a:solidFill>
                  <a:schemeClr val="tx1"/>
                </a:solidFill>
                <a:effectLst/>
                <a:latin typeface="Arial" panose="020B0604020202020204" pitchFamily="34" charset="0"/>
                <a:ea typeface="+mn-ea"/>
                <a:cs typeface="Arial" panose="020B0604020202020204" pitchFamily="34" charset="0"/>
              </a:rPr>
              <a:t>enable the user to make decisions</a:t>
            </a:r>
            <a:r>
              <a:rPr lang="en-US" sz="1200" b="0" i="0" u="none" strike="noStrike" cap="none" dirty="0">
                <a:solidFill>
                  <a:schemeClr val="tx1"/>
                </a:solidFill>
                <a:effectLst/>
                <a:latin typeface="Arial" panose="020B0604020202020204" pitchFamily="34" charset="0"/>
                <a:ea typeface="Verdana" panose="020B0604030504040204" pitchFamily="34" charset="0"/>
                <a:cs typeface="Arial" panose="020B0604020202020204" pitchFamily="34" charset="0"/>
                <a:sym typeface="Verdana"/>
              </a:rPr>
              <a:t>. A variable holds </a:t>
            </a: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Source Sans Pro" charset="0"/>
                <a:cs typeface="Arial" panose="020B0604020202020204" pitchFamily="34" charset="0"/>
                <a:sym typeface="Arial"/>
              </a:rPr>
              <a:t>TRUE when a condition is met, FALSE when a condition</a:t>
            </a:r>
            <a:r>
              <a:rPr lang="en-US" sz="1200" dirty="0">
                <a:solidFill>
                  <a:prstClr val="black"/>
                </a:solidFill>
                <a:latin typeface="Arial" panose="020B0604020202020204" pitchFamily="34" charset="0"/>
                <a:ea typeface="Source Sans Pro" charset="0"/>
                <a:cs typeface="Arial" panose="020B0604020202020204" pitchFamily="34" charset="0"/>
                <a:sym typeface="Arial"/>
              </a:rPr>
              <a:t> is not met.</a:t>
            </a:r>
            <a:endParaRPr kumimoji="0" lang="en-US" sz="1100" b="0" i="0" u="none" strike="noStrike" kern="1200" cap="none" spc="0" normalizeH="0" baseline="0" noProof="0" dirty="0">
              <a:ln>
                <a:noFill/>
              </a:ln>
              <a:solidFill>
                <a:prstClr val="black"/>
              </a:solidFill>
              <a:effectLst/>
              <a:uLnTx/>
              <a:uFillTx/>
              <a:latin typeface="Arial" panose="020B0604020202020204" pitchFamily="34" charset="0"/>
              <a:ea typeface="Source Sans Pro" charset="0"/>
              <a:cs typeface="Arial" panose="020B0604020202020204" pitchFamily="34" charset="0"/>
              <a:sym typeface="Arial"/>
            </a:endParaRPr>
          </a:p>
          <a:p>
            <a:pPr marL="0" indent="-72000"/>
            <a:endParaRPr lang="en-US" dirty="0">
              <a:solidFill>
                <a:schemeClr val="tx1"/>
              </a:solidFill>
              <a:latin typeface="Arial" panose="020B0604020202020204" pitchFamily="34" charset="0"/>
              <a:ea typeface="Verdana" panose="020B060403050404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chemeClr val="tx1"/>
                </a:solidFill>
                <a:latin typeface="Arial" panose="020B0604020202020204" pitchFamily="34" charset="0"/>
                <a:ea typeface="Verdana" panose="020B0604030504040204" pitchFamily="34" charset="0"/>
                <a:cs typeface="Arial" panose="020B0604020202020204" pitchFamily="34" charset="0"/>
              </a:rPr>
              <a:t>Example</a:t>
            </a:r>
            <a:r>
              <a:rPr lang="en-US" dirty="0">
                <a:solidFill>
                  <a:schemeClr val="tx1"/>
                </a:solidFill>
                <a:latin typeface="Arial" panose="020B0604020202020204" pitchFamily="34" charset="0"/>
                <a:ea typeface="Verdana" panose="020B0604030504040204" pitchFamily="34" charset="0"/>
                <a:cs typeface="Arial" panose="020B060402020202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prstClr val="black"/>
                </a:solidFill>
                <a:latin typeface="Arial" panose="020B0604020202020204" pitchFamily="34" charset="0"/>
                <a:ea typeface="Source Sans Pro" charset="0"/>
                <a:cs typeface="Arial" panose="020B0604020202020204" pitchFamily="34" charset="0"/>
                <a:sym typeface="Arial"/>
              </a:rPr>
              <a:t>Holds TRUE when the item in the invoice is available, holds FALSE when the item is unavailable. </a:t>
            </a:r>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Source Sans Pro" charset="0"/>
              <a:cs typeface="Arial" panose="020B0604020202020204" pitchFamily="34" charset="0"/>
              <a:sym typeface="Arial"/>
            </a:endParaRPr>
          </a:p>
          <a:p>
            <a:endParaRPr lang="en-IN" dirty="0">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To know more, visit: </a:t>
            </a:r>
            <a:r>
              <a:rPr lang="en-US" dirty="0">
                <a:latin typeface="Arial" panose="020B0604020202020204" pitchFamily="34" charset="0"/>
                <a:cs typeface="Arial" panose="020B0604020202020204" pitchFamily="34" charset="0"/>
              </a:rPr>
              <a:t>https://docs.uipath.com/studio/v2020.10/docs/true-or-false-variables  for </a:t>
            </a:r>
            <a:r>
              <a:rPr lang="en-US" b="0" dirty="0">
                <a:latin typeface="Arial" panose="020B0604020202020204" pitchFamily="34" charset="0"/>
                <a:cs typeface="Arial" panose="020B0604020202020204" pitchFamily="34" charset="0"/>
              </a:rPr>
              <a:t>ex</a:t>
            </a:r>
            <a:r>
              <a:rPr lang="en-US" sz="1200" b="0" i="0" kern="1200" dirty="0">
                <a:solidFill>
                  <a:schemeClr val="tx1"/>
                </a:solidFill>
                <a:effectLst/>
                <a:latin typeface="Arial" panose="020B0604020202020204" pitchFamily="34" charset="0"/>
                <a:ea typeface="+mn-ea"/>
                <a:cs typeface="Arial" panose="020B0604020202020204" pitchFamily="34" charset="0"/>
              </a:rPr>
              <a:t>ample of using a Boolean variable.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222BB52-C7EC-4B2E-8C51-C612295ED37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096569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7200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latin typeface="Arial" panose="020B0604020202020204" pitchFamily="34" charset="0"/>
                <a:ea typeface="Verdana" panose="020B0604030504040204" pitchFamily="34" charset="0"/>
                <a:cs typeface="Arial" panose="020B0604020202020204" pitchFamily="34" charset="0"/>
              </a:rPr>
              <a:t>Number variables (also known as integer) are the variables in which the user can store numeric values. They are used </a:t>
            </a:r>
            <a:r>
              <a:rPr lang="en-US" dirty="0">
                <a:solidFill>
                  <a:schemeClr val="tx1"/>
                </a:solidFill>
                <a:latin typeface="Arial" panose="020B0604020202020204" pitchFamily="34" charset="0"/>
                <a:ea typeface="Source Sans Pro" charset="0"/>
                <a:cs typeface="Arial" panose="020B0604020202020204" pitchFamily="34" charset="0"/>
                <a:sym typeface="Arial"/>
              </a:rPr>
              <a:t>to execute equations or perform comparisons, pass important data, etc. Number variables specify values such as a</a:t>
            </a:r>
            <a:r>
              <a:rPr lang="en-US" dirty="0">
                <a:solidFill>
                  <a:schemeClr val="tx1"/>
                </a:solidFill>
                <a:latin typeface="Arial" panose="020B0604020202020204" pitchFamily="34" charset="0"/>
                <a:ea typeface="Verdana" panose="020B0604030504040204" pitchFamily="34" charset="0"/>
                <a:cs typeface="Arial" panose="020B0604020202020204" pitchFamily="34" charset="0"/>
              </a:rPr>
              <a:t>ge of a person: (</a:t>
            </a:r>
            <a:r>
              <a:rPr lang="en-US" dirty="0" err="1">
                <a:solidFill>
                  <a:schemeClr val="tx1"/>
                </a:solidFill>
                <a:latin typeface="Arial" panose="020B0604020202020204" pitchFamily="34" charset="0"/>
                <a:ea typeface="Verdana" panose="020B0604030504040204" pitchFamily="34" charset="0"/>
                <a:cs typeface="Arial" panose="020B0604020202020204" pitchFamily="34" charset="0"/>
              </a:rPr>
              <a:t>eg</a:t>
            </a:r>
            <a:r>
              <a:rPr lang="en-US" dirty="0">
                <a:solidFill>
                  <a:schemeClr val="tx1"/>
                </a:solidFill>
                <a:latin typeface="Arial" panose="020B0604020202020204" pitchFamily="34" charset="0"/>
                <a:ea typeface="Verdana" panose="020B0604030504040204" pitchFamily="34" charset="0"/>
                <a:cs typeface="Arial" panose="020B0604020202020204" pitchFamily="34" charset="0"/>
              </a:rPr>
              <a:t>: 34). Number variables are also known as Integer or Int32.</a:t>
            </a:r>
          </a:p>
          <a:p>
            <a:pPr marL="0" indent="-72000"/>
            <a:endParaRPr lang="en-US" dirty="0">
              <a:solidFill>
                <a:schemeClr val="tx1"/>
              </a:solidFill>
              <a:latin typeface="Arial" panose="020B0604020202020204" pitchFamily="34" charset="0"/>
              <a:ea typeface="Source Sans Pro" charset="0"/>
              <a:cs typeface="Arial" panose="020B0604020202020204" pitchFamily="34" charset="0"/>
              <a:sym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chemeClr val="tx1"/>
                </a:solidFill>
                <a:latin typeface="Arial" panose="020B0604020202020204" pitchFamily="34" charset="0"/>
                <a:ea typeface="Verdana" panose="020B0604030504040204" pitchFamily="34" charset="0"/>
                <a:cs typeface="Arial" panose="020B0604020202020204" pitchFamily="34" charset="0"/>
              </a:rPr>
              <a:t>Example</a:t>
            </a:r>
            <a:r>
              <a:rPr lang="en-US" dirty="0">
                <a:solidFill>
                  <a:schemeClr val="tx1"/>
                </a:solidFill>
                <a:latin typeface="Arial" panose="020B0604020202020204" pitchFamily="34" charset="0"/>
                <a:ea typeface="Verdana" panose="020B0604030504040204" pitchFamily="34" charset="0"/>
                <a:cs typeface="Arial" panose="020B0604020202020204" pitchFamily="34" charset="0"/>
              </a:rPr>
              <a:t>: </a:t>
            </a:r>
          </a:p>
          <a:p>
            <a:pPr marL="0" indent="0">
              <a:spcBef>
                <a:spcPct val="0"/>
              </a:spcBef>
              <a:buFont typeface="Arial" panose="020B0604020202020204" pitchFamily="34" charset="0"/>
              <a:buNone/>
              <a:defRPr/>
            </a:pPr>
            <a:r>
              <a:rPr lang="en-US" sz="1200" dirty="0">
                <a:solidFill>
                  <a:prstClr val="black"/>
                </a:solidFill>
                <a:latin typeface="Arial" panose="020B0604020202020204" pitchFamily="34" charset="0"/>
                <a:ea typeface="Source Sans Pro" charset="0"/>
                <a:cs typeface="Arial" panose="020B0604020202020204" pitchFamily="34" charset="0"/>
                <a:sym typeface="Arial"/>
              </a:rPr>
              <a:t>Item Quantity. </a:t>
            </a:r>
          </a:p>
          <a:p>
            <a:pPr marL="171450" marR="0" lvl="0" indent="-171450" algn="l" defTabSz="914400" rtl="0" eaLnBrk="1" fontAlgn="auto" latinLnBrk="0" hangingPunct="1">
              <a:lnSpc>
                <a:spcPct val="100000"/>
              </a:lnSpc>
              <a:spcBef>
                <a:spcPct val="0"/>
              </a:spcBef>
              <a:spcAft>
                <a:spcPts val="0"/>
              </a:spcAft>
              <a:buClrTx/>
              <a:buSzTx/>
              <a:buFont typeface="Arial" panose="020B0604020202020204" pitchFamily="34" charset="0"/>
              <a:buChar char="•"/>
              <a:tabLst/>
              <a:defRPr/>
            </a:pPr>
            <a:r>
              <a:rPr lang="en-US" sz="1200" dirty="0">
                <a:solidFill>
                  <a:prstClr val="black"/>
                </a:solidFill>
                <a:latin typeface="Arial" panose="020B0604020202020204" pitchFamily="34" charset="0"/>
                <a:ea typeface="Source Sans Pro" charset="0"/>
                <a:cs typeface="Arial" panose="020B0604020202020204" pitchFamily="34" charset="0"/>
                <a:sym typeface="Arial"/>
              </a:rPr>
              <a:t>Variable name can be </a:t>
            </a:r>
            <a:r>
              <a:rPr lang="en-US" sz="1200" b="1" dirty="0" err="1">
                <a:solidFill>
                  <a:prstClr val="black"/>
                </a:solidFill>
                <a:latin typeface="Arial" panose="020B0604020202020204" pitchFamily="34" charset="0"/>
                <a:ea typeface="Source Sans Pro" charset="0"/>
                <a:cs typeface="Arial" panose="020B0604020202020204" pitchFamily="34" charset="0"/>
                <a:sym typeface="Arial"/>
              </a:rPr>
              <a:t>ItemQuant</a:t>
            </a:r>
            <a:r>
              <a:rPr lang="en-US" sz="1200" dirty="0">
                <a:solidFill>
                  <a:prstClr val="black"/>
                </a:solidFill>
                <a:latin typeface="Arial" panose="020B0604020202020204" pitchFamily="34" charset="0"/>
                <a:ea typeface="Source Sans Pro" charset="0"/>
                <a:cs typeface="Arial" panose="020B0604020202020204" pitchFamily="34" charset="0"/>
                <a:sym typeface="Arial"/>
              </a:rPr>
              <a:t> with value 50.</a:t>
            </a:r>
          </a:p>
          <a:p>
            <a:pPr marR="0" lvl="0" algn="l" defTabSz="914400" rtl="0" eaLnBrk="1" fontAlgn="auto" latinLnBrk="0" hangingPunct="1">
              <a:lnSpc>
                <a:spcPct val="100000"/>
              </a:lnSpc>
              <a:spcBef>
                <a:spcPct val="0"/>
              </a:spcBef>
              <a:spcAft>
                <a:spcPts val="0"/>
              </a:spcAft>
              <a:buClrTx/>
              <a:buSzTx/>
              <a:tabLst/>
              <a:defRPr/>
            </a:pPr>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Source Sans Pro" charset="0"/>
              <a:cs typeface="Arial" panose="020B0604020202020204" pitchFamily="34" charset="0"/>
              <a:sym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To know more, visit: </a:t>
            </a:r>
            <a:r>
              <a:rPr lang="en-US" dirty="0">
                <a:latin typeface="Arial" panose="020B0604020202020204" pitchFamily="34" charset="0"/>
                <a:cs typeface="Arial" panose="020B0604020202020204" pitchFamily="34" charset="0"/>
              </a:rPr>
              <a:t>https://docs.uipath.com/studio/v2020.10/docs/number-variables  for </a:t>
            </a:r>
            <a:r>
              <a:rPr lang="en-US" b="0" dirty="0">
                <a:latin typeface="Arial" panose="020B0604020202020204" pitchFamily="34" charset="0"/>
                <a:cs typeface="Arial" panose="020B0604020202020204" pitchFamily="34" charset="0"/>
              </a:rPr>
              <a:t>ex</a:t>
            </a:r>
            <a:r>
              <a:rPr lang="en-US" sz="1200" b="0" i="0" kern="1200" dirty="0">
                <a:solidFill>
                  <a:schemeClr val="tx1"/>
                </a:solidFill>
                <a:effectLst/>
                <a:latin typeface="Arial" panose="020B0604020202020204" pitchFamily="34" charset="0"/>
                <a:ea typeface="+mn-ea"/>
                <a:cs typeface="Arial" panose="020B0604020202020204" pitchFamily="34" charset="0"/>
              </a:rPr>
              <a:t>ample of using a Number variable.</a:t>
            </a:r>
          </a:p>
          <a:p>
            <a:endParaRPr lang="en-IN"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222BB52-C7EC-4B2E-8C51-C612295ED37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128956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0" dirty="0">
                <a:solidFill>
                  <a:schemeClr val="tx1"/>
                </a:solidFill>
                <a:latin typeface="Arial" panose="020B0604020202020204" pitchFamily="34" charset="0"/>
                <a:ea typeface="Verdana" panose="020B0604030504040204" pitchFamily="34" charset="0"/>
                <a:cs typeface="Arial" panose="020B0604020202020204" pitchFamily="34" charset="0"/>
              </a:rPr>
              <a:t>The date and time variable is a type of variable that enables you to store information about any date and time such as a</a:t>
            </a: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Source Sans Pro" charset="0"/>
                <a:cs typeface="Arial" panose="020B0604020202020204" pitchFamily="34" charset="0"/>
                <a:sym typeface="Arial"/>
              </a:rPr>
              <a:t> variable </a:t>
            </a:r>
            <a:r>
              <a:rPr kumimoji="0" lang="en-US" sz="1200" b="1" i="0" u="none" strike="noStrike" kern="1200" cap="none" spc="0" normalizeH="0" baseline="0" noProof="0" dirty="0">
                <a:ln>
                  <a:noFill/>
                </a:ln>
                <a:solidFill>
                  <a:prstClr val="black"/>
                </a:solidFill>
                <a:effectLst/>
                <a:uLnTx/>
                <a:uFillTx/>
                <a:latin typeface="Arial" panose="020B0604020202020204" pitchFamily="34" charset="0"/>
                <a:ea typeface="Source Sans Pro" charset="0"/>
                <a:cs typeface="Arial" panose="020B0604020202020204" pitchFamily="34" charset="0"/>
                <a:sym typeface="Arial"/>
              </a:rPr>
              <a:t>Today</a:t>
            </a: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Source Sans Pro" charset="0"/>
                <a:cs typeface="Arial" panose="020B0604020202020204" pitchFamily="34" charset="0"/>
                <a:sym typeface="Arial"/>
              </a:rPr>
              <a:t> holds today’s date. </a:t>
            </a:r>
            <a:endParaRPr lang="en-US" sz="1200" b="0" dirty="0">
              <a:solidFill>
                <a:schemeClr val="tx1"/>
              </a:solidFill>
              <a:latin typeface="Arial" panose="020B0604020202020204" pitchFamily="34" charset="0"/>
              <a:ea typeface="Verdana" panose="020B0604030504040204" pitchFamily="34" charset="0"/>
              <a:cs typeface="Arial" panose="020B0604020202020204" pitchFamily="34" charset="0"/>
            </a:endParaRPr>
          </a:p>
          <a:p>
            <a:pPr marL="0" lvl="0" indent="0" algn="l" rtl="0">
              <a:spcBef>
                <a:spcPts val="0"/>
              </a:spcBef>
              <a:spcAft>
                <a:spcPts val="0"/>
              </a:spcAft>
              <a:buNone/>
            </a:pPr>
            <a:endParaRPr lang="en-US" dirty="0">
              <a:solidFill>
                <a:schemeClr val="tx1"/>
              </a:solidFill>
              <a:latin typeface="Arial" panose="020B0604020202020204" pitchFamily="34" charset="0"/>
              <a:ea typeface="Verdana" panose="020B060403050404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0" dirty="0">
                <a:solidFill>
                  <a:schemeClr val="tx1"/>
                </a:solidFill>
                <a:latin typeface="Arial" panose="020B0604020202020204" pitchFamily="34" charset="0"/>
                <a:ea typeface="Verdana" panose="020B0604030504040204" pitchFamily="34" charset="0"/>
                <a:cs typeface="Arial" panose="020B0604020202020204" pitchFamily="34" charset="0"/>
              </a:rPr>
              <a:t>The main usage of the Date &amp; Time variable is to store a specific date and time inside or to perform other operations with them. (Ex. Calculate how many days are left until the end of the month). They may be u</a:t>
            </a:r>
            <a:r>
              <a:rPr lang="en-US" dirty="0">
                <a:solidFill>
                  <a:schemeClr val="tx1"/>
                </a:solidFill>
                <a:latin typeface="Arial" panose="020B0604020202020204" pitchFamily="34" charset="0"/>
                <a:ea typeface="Source Sans Pro" charset="0"/>
                <a:cs typeface="Arial" panose="020B0604020202020204" pitchFamily="34" charset="0"/>
                <a:sym typeface="Arial"/>
              </a:rPr>
              <a:t>sed to append dates to time-sensitive invoices or documents. </a:t>
            </a:r>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Source Sans Pro" charset="0"/>
              <a:cs typeface="Arial" panose="020B0604020202020204" pitchFamily="34" charset="0"/>
              <a:sym typeface="Aria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solidFill>
                <a:schemeClr val="tx1"/>
              </a:solidFill>
              <a:latin typeface="Arial" panose="020B0604020202020204" pitchFamily="34" charset="0"/>
              <a:ea typeface="Source Sans Pro" charset="0"/>
              <a:cs typeface="Arial" panose="020B0604020202020204" pitchFamily="34" charset="0"/>
              <a:sym typeface="Arial"/>
            </a:endParaRPr>
          </a:p>
          <a:p>
            <a:pPr marL="0" lvl="0" indent="0" algn="l" rtl="0">
              <a:spcBef>
                <a:spcPts val="0"/>
              </a:spcBef>
              <a:spcAft>
                <a:spcPts val="0"/>
              </a:spcAft>
              <a:buNone/>
            </a:pPr>
            <a:r>
              <a:rPr lang="en-US" b="1" dirty="0">
                <a:solidFill>
                  <a:schemeClr val="tx1"/>
                </a:solidFill>
                <a:latin typeface="Arial" panose="020B0604020202020204" pitchFamily="34" charset="0"/>
                <a:ea typeface="Verdana" panose="020B0604030504040204" pitchFamily="34" charset="0"/>
                <a:cs typeface="Arial" panose="020B0604020202020204" pitchFamily="34" charset="0"/>
              </a:rPr>
              <a:t>Example: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Source Sans Pro" charset="0"/>
                <a:cs typeface="Arial" panose="020B0604020202020204" pitchFamily="34" charset="0"/>
                <a:sym typeface="Arial"/>
              </a:rPr>
              <a:t>Invoice Date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latin typeface="Arial" panose="020B0604020202020204" pitchFamily="34" charset="0"/>
                <a:cs typeface="Arial" panose="020B0604020202020204" pitchFamily="34" charset="0"/>
              </a:rPr>
              <a:t>Variable name can be </a:t>
            </a:r>
            <a:r>
              <a:rPr lang="en-US" b="1" dirty="0" err="1">
                <a:latin typeface="Arial" panose="020B0604020202020204" pitchFamily="34" charset="0"/>
                <a:cs typeface="Arial" panose="020B0604020202020204" pitchFamily="34" charset="0"/>
              </a:rPr>
              <a:t>InvDate</a:t>
            </a:r>
            <a:r>
              <a:rPr lang="en-US" dirty="0">
                <a:latin typeface="Arial" panose="020B0604020202020204" pitchFamily="34" charset="0"/>
                <a:cs typeface="Arial" panose="020B0604020202020204" pitchFamily="34" charset="0"/>
              </a:rPr>
              <a:t> with value 01/01/2020.</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To know more, visit: </a:t>
            </a:r>
            <a:r>
              <a:rPr lang="en-US" dirty="0">
                <a:latin typeface="Arial" panose="020B0604020202020204" pitchFamily="34" charset="0"/>
                <a:cs typeface="Arial" panose="020B0604020202020204" pitchFamily="34" charset="0"/>
              </a:rPr>
              <a:t>https://docs.uipath.com/studio/v2020.10/docs/date-and-time-variables  for e</a:t>
            </a:r>
            <a:r>
              <a:rPr lang="en-US" b="0" dirty="0">
                <a:latin typeface="Arial" panose="020B0604020202020204" pitchFamily="34" charset="0"/>
                <a:cs typeface="Arial" panose="020B0604020202020204" pitchFamily="34" charset="0"/>
              </a:rPr>
              <a:t>x</a:t>
            </a:r>
            <a:r>
              <a:rPr lang="en-US" sz="1200" b="0" i="0" kern="1200" dirty="0">
                <a:solidFill>
                  <a:schemeClr val="tx1"/>
                </a:solidFill>
                <a:effectLst/>
                <a:latin typeface="Arial" panose="020B0604020202020204" pitchFamily="34" charset="0"/>
                <a:ea typeface="+mn-ea"/>
                <a:cs typeface="Arial" panose="020B0604020202020204" pitchFamily="34" charset="0"/>
              </a:rPr>
              <a:t>ample of using Date &amp; time variable.</a:t>
            </a: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222BB52-C7EC-4B2E-8C51-C612295ED37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266642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just"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0" dirty="0" err="1">
                <a:solidFill>
                  <a:schemeClr val="tx1"/>
                </a:solidFill>
                <a:latin typeface="Arial" panose="020B0604020202020204" pitchFamily="34" charset="0"/>
                <a:ea typeface="Verdana" panose="020B0604030504040204" pitchFamily="34" charset="0"/>
                <a:cs typeface="Arial" panose="020B0604020202020204" pitchFamily="34" charset="0"/>
              </a:rPr>
              <a:t>DataTable</a:t>
            </a:r>
            <a:r>
              <a:rPr lang="en-US" sz="1200" b="0" dirty="0">
                <a:solidFill>
                  <a:schemeClr val="tx1"/>
                </a:solidFill>
                <a:latin typeface="Arial" panose="020B0604020202020204" pitchFamily="34" charset="0"/>
                <a:ea typeface="Verdana" panose="020B0604030504040204" pitchFamily="34" charset="0"/>
                <a:cs typeface="Arial" panose="020B0604020202020204" pitchFamily="34" charset="0"/>
              </a:rPr>
              <a:t> variables can store </a:t>
            </a: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Source Sans Pro" charset="0"/>
                <a:cs typeface="Arial" panose="020B0604020202020204" pitchFamily="34" charset="0"/>
                <a:sym typeface="Arial"/>
              </a:rPr>
              <a:t>tabular data in rows and columns and may hold a </a:t>
            </a:r>
            <a:r>
              <a:rPr lang="en-US" sz="1200" b="0" dirty="0">
                <a:solidFill>
                  <a:schemeClr val="tx1"/>
                </a:solidFill>
                <a:latin typeface="Arial" panose="020B0604020202020204" pitchFamily="34" charset="0"/>
                <a:ea typeface="Verdana" panose="020B0604030504040204" pitchFamily="34" charset="0"/>
                <a:cs typeface="Arial" panose="020B0604020202020204" pitchFamily="34" charset="0"/>
              </a:rPr>
              <a:t>large amount of information and act as a database. In UiPath Studio, </a:t>
            </a:r>
            <a:r>
              <a:rPr lang="en-US" sz="1200" b="0" dirty="0" err="1">
                <a:solidFill>
                  <a:schemeClr val="tx1"/>
                </a:solidFill>
                <a:latin typeface="Arial" panose="020B0604020202020204" pitchFamily="34" charset="0"/>
                <a:ea typeface="Verdana" panose="020B0604030504040204" pitchFamily="34" charset="0"/>
                <a:cs typeface="Arial" panose="020B0604020202020204" pitchFamily="34" charset="0"/>
              </a:rPr>
              <a:t>DataTable</a:t>
            </a:r>
            <a:r>
              <a:rPr lang="en-US" sz="1200" b="0" dirty="0">
                <a:solidFill>
                  <a:schemeClr val="tx1"/>
                </a:solidFill>
                <a:latin typeface="Arial" panose="020B0604020202020204" pitchFamily="34" charset="0"/>
                <a:ea typeface="Verdana" panose="020B0604030504040204" pitchFamily="34" charset="0"/>
                <a:cs typeface="Arial" panose="020B0604020202020204" pitchFamily="34" charset="0"/>
              </a:rPr>
              <a:t> variables can be found in the Browse and Select a </a:t>
            </a:r>
            <a:r>
              <a:rPr lang="en-US" sz="1200" b="0" dirty="0" err="1">
                <a:solidFill>
                  <a:schemeClr val="tx1"/>
                </a:solidFill>
                <a:latin typeface="Arial" panose="020B0604020202020204" pitchFamily="34" charset="0"/>
                <a:ea typeface="Verdana" panose="020B0604030504040204" pitchFamily="34" charset="0"/>
                <a:cs typeface="Arial" panose="020B0604020202020204" pitchFamily="34" charset="0"/>
              </a:rPr>
              <a:t>.Net</a:t>
            </a:r>
            <a:r>
              <a:rPr lang="en-US" sz="1200" b="0" dirty="0">
                <a:solidFill>
                  <a:schemeClr val="tx1"/>
                </a:solidFill>
                <a:latin typeface="Arial" panose="020B0604020202020204" pitchFamily="34" charset="0"/>
                <a:ea typeface="Verdana" panose="020B0604030504040204" pitchFamily="34" charset="0"/>
                <a:cs typeface="Arial" panose="020B0604020202020204" pitchFamily="34" charset="0"/>
              </a:rPr>
              <a:t> Type window. You can access this window by clicking the Browser for Types option from the drop-down menu in the Variable Type column of the Variables panel. </a:t>
            </a:r>
          </a:p>
          <a:p>
            <a:pPr marL="0" marR="0" lvl="0" indent="0" algn="just"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b="0" dirty="0">
              <a:solidFill>
                <a:schemeClr val="tx1"/>
              </a:solidFill>
              <a:latin typeface="Arial" panose="020B0604020202020204" pitchFamily="34" charset="0"/>
              <a:ea typeface="Verdana" panose="020B0604030504040204" pitchFamily="34" charset="0"/>
              <a:cs typeface="Arial" panose="020B0604020202020204" pitchFamily="34" charset="0"/>
            </a:endParaRPr>
          </a:p>
          <a:p>
            <a:pPr marL="0" marR="0" lvl="0" indent="0" algn="just"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0" dirty="0">
                <a:solidFill>
                  <a:schemeClr val="tx1"/>
                </a:solidFill>
                <a:latin typeface="Arial" panose="020B0604020202020204" pitchFamily="34" charset="0"/>
                <a:ea typeface="Verdana" panose="020B0604030504040204" pitchFamily="34" charset="0"/>
                <a:cs typeface="Arial" panose="020B0604020202020204" pitchFamily="34" charset="0"/>
              </a:rPr>
              <a:t>The practical usage of data table</a:t>
            </a:r>
            <a:r>
              <a:rPr lang="en-US" sz="1200" b="0" strike="sngStrike" dirty="0">
                <a:solidFill>
                  <a:schemeClr val="tx1"/>
                </a:solidFill>
                <a:latin typeface="Arial" panose="020B0604020202020204" pitchFamily="34" charset="0"/>
                <a:ea typeface="Verdana" panose="020B0604030504040204" pitchFamily="34" charset="0"/>
                <a:cs typeface="Arial" panose="020B0604020202020204" pitchFamily="34" charset="0"/>
              </a:rPr>
              <a:t>s</a:t>
            </a:r>
            <a:r>
              <a:rPr lang="en-US" sz="1200" b="0" dirty="0">
                <a:solidFill>
                  <a:schemeClr val="tx1"/>
                </a:solidFill>
                <a:latin typeface="Arial" panose="020B0604020202020204" pitchFamily="34" charset="0"/>
                <a:ea typeface="Verdana" panose="020B0604030504040204" pitchFamily="34" charset="0"/>
                <a:cs typeface="Arial" panose="020B0604020202020204" pitchFamily="34" charset="0"/>
              </a:rPr>
              <a:t> is to store big pieces of information and do certain operations on them, such as filtering, searching, copying, etc. They are often used to migrate data from a database to another, extract information from a website and store it locally in a spreadsheet.</a:t>
            </a:r>
          </a:p>
          <a:p>
            <a:endParaRPr lang="en-IN" dirty="0">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chemeClr val="tx1"/>
                </a:solidFill>
                <a:latin typeface="Arial" panose="020B0604020202020204" pitchFamily="34" charset="0"/>
                <a:ea typeface="Verdana" panose="020B0604030504040204" pitchFamily="34" charset="0"/>
                <a:cs typeface="Arial" panose="020B0604020202020204" pitchFamily="34" charset="0"/>
              </a:rPr>
              <a:t>Example: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Source Sans Pro" charset="0"/>
                <a:cs typeface="Arial" panose="020B0604020202020204" pitchFamily="34" charset="0"/>
                <a:sym typeface="Arial"/>
              </a:rPr>
              <a:t>List of all items in the invoice with the quantity of each</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solidFill>
                  <a:prstClr val="black"/>
                </a:solidFill>
                <a:latin typeface="Arial" panose="020B0604020202020204" pitchFamily="34" charset="0"/>
                <a:ea typeface="Source Sans Pro" charset="0"/>
                <a:cs typeface="Arial" panose="020B0604020202020204" pitchFamily="34" charset="0"/>
                <a:sym typeface="Arial"/>
              </a:rPr>
              <a:t>Variable name can be </a:t>
            </a:r>
            <a:r>
              <a:rPr lang="en-US" sz="1200" b="1" dirty="0" err="1">
                <a:solidFill>
                  <a:prstClr val="black"/>
                </a:solidFill>
                <a:latin typeface="Arial" panose="020B0604020202020204" pitchFamily="34" charset="0"/>
                <a:ea typeface="Source Sans Pro" charset="0"/>
                <a:cs typeface="Arial" panose="020B0604020202020204" pitchFamily="34" charset="0"/>
                <a:sym typeface="Arial"/>
              </a:rPr>
              <a:t>dt_InvItem</a:t>
            </a:r>
            <a:r>
              <a:rPr lang="en-US" sz="1200" dirty="0">
                <a:solidFill>
                  <a:prstClr val="black"/>
                </a:solidFill>
                <a:latin typeface="Arial" panose="020B0604020202020204" pitchFamily="34" charset="0"/>
                <a:ea typeface="Source Sans Pro" charset="0"/>
                <a:cs typeface="Arial" panose="020B0604020202020204" pitchFamily="34" charset="0"/>
                <a:sym typeface="Arial"/>
              </a:rPr>
              <a:t> with values Item1, Item2, Item3,…. </a:t>
            </a:r>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Source Sans Pro" charset="0"/>
              <a:cs typeface="Arial" panose="020B0604020202020204" pitchFamily="34" charset="0"/>
              <a:sym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To know more, visit: </a:t>
            </a:r>
            <a:r>
              <a:rPr lang="en-US" dirty="0">
                <a:latin typeface="Arial" panose="020B0604020202020204" pitchFamily="34" charset="0"/>
                <a:cs typeface="Arial" panose="020B0604020202020204" pitchFamily="34" charset="0"/>
              </a:rPr>
              <a:t>https://docs.uipath.com/studio/v2020.10/docs/data-table-variables  for e</a:t>
            </a:r>
            <a:r>
              <a:rPr lang="en-US" b="0" dirty="0">
                <a:latin typeface="Arial" panose="020B0604020202020204" pitchFamily="34" charset="0"/>
                <a:cs typeface="Arial" panose="020B0604020202020204" pitchFamily="34" charset="0"/>
              </a:rPr>
              <a:t>x</a:t>
            </a:r>
            <a:r>
              <a:rPr lang="en-US" sz="1200" b="0" i="0" kern="1200" dirty="0">
                <a:solidFill>
                  <a:schemeClr val="tx1"/>
                </a:solidFill>
                <a:effectLst/>
                <a:latin typeface="Arial" panose="020B0604020202020204" pitchFamily="34" charset="0"/>
                <a:ea typeface="+mn-ea"/>
                <a:cs typeface="Arial" panose="020B0604020202020204" pitchFamily="34" charset="0"/>
              </a:rPr>
              <a:t>ample of using the </a:t>
            </a:r>
            <a:r>
              <a:rPr lang="en-US" sz="1200" b="0" i="0" kern="1200" dirty="0" err="1">
                <a:solidFill>
                  <a:schemeClr val="tx1"/>
                </a:solidFill>
                <a:effectLst/>
                <a:latin typeface="Arial" panose="020B0604020202020204" pitchFamily="34" charset="0"/>
                <a:ea typeface="+mn-ea"/>
                <a:cs typeface="Arial" panose="020B0604020202020204" pitchFamily="34" charset="0"/>
              </a:rPr>
              <a:t>DataTable</a:t>
            </a:r>
            <a:r>
              <a:rPr lang="en-US" sz="1200" b="0" i="0" kern="1200" dirty="0">
                <a:solidFill>
                  <a:schemeClr val="tx1"/>
                </a:solidFill>
                <a:effectLst/>
                <a:latin typeface="Arial" panose="020B0604020202020204" pitchFamily="34" charset="0"/>
                <a:ea typeface="+mn-ea"/>
                <a:cs typeface="Arial" panose="020B0604020202020204" pitchFamily="34" charset="0"/>
              </a:rPr>
              <a:t> variable.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222BB52-C7EC-4B2E-8C51-C612295ED37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361889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Arial" panose="020B0604020202020204" pitchFamily="34" charset="0"/>
                <a:ea typeface="+mn-ea"/>
                <a:cs typeface="Arial" panose="020B0604020202020204" pitchFamily="34" charset="0"/>
              </a:rPr>
              <a:t>The </a:t>
            </a:r>
            <a:r>
              <a:rPr lang="en-US" sz="1200" b="0" i="0" kern="1200" dirty="0" err="1">
                <a:solidFill>
                  <a:schemeClr val="tx1"/>
                </a:solidFill>
                <a:effectLst/>
                <a:latin typeface="Arial" panose="020B0604020202020204" pitchFamily="34" charset="0"/>
                <a:ea typeface="+mn-ea"/>
                <a:cs typeface="Arial" panose="020B0604020202020204" pitchFamily="34" charset="0"/>
              </a:rPr>
              <a:t>QueueItem</a:t>
            </a:r>
            <a:r>
              <a:rPr lang="en-US" sz="1200" b="0" i="0" kern="1200" dirty="0">
                <a:solidFill>
                  <a:schemeClr val="tx1"/>
                </a:solidFill>
                <a:effectLst/>
                <a:latin typeface="Arial" panose="020B0604020202020204" pitchFamily="34" charset="0"/>
                <a:ea typeface="+mn-ea"/>
                <a:cs typeface="Arial" panose="020B0604020202020204" pitchFamily="34" charset="0"/>
              </a:rPr>
              <a:t> variable stores an item that has been extracted from a container of items, a queue. Through this extraction, the user can further use the queue items in other processes. It is a proprietary variable of UiPath.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latin typeface="Arial" panose="020B0604020202020204" pitchFamily="34" charset="0"/>
              <a:cs typeface="Arial" panose="020B0604020202020204" pitchFamily="34" charset="0"/>
            </a:endParaRPr>
          </a:p>
          <a:p>
            <a:r>
              <a:rPr lang="en-US" b="1" dirty="0">
                <a:latin typeface="Arial" panose="020B0604020202020204" pitchFamily="34" charset="0"/>
                <a:cs typeface="Arial" panose="020B0604020202020204" pitchFamily="34" charset="0"/>
              </a:rPr>
              <a:t>Example (use of a </a:t>
            </a:r>
            <a:r>
              <a:rPr lang="en-US" b="1" dirty="0" err="1">
                <a:latin typeface="Arial" panose="020B0604020202020204" pitchFamily="34" charset="0"/>
                <a:cs typeface="Arial" panose="020B0604020202020204" pitchFamily="34" charset="0"/>
              </a:rPr>
              <a:t>QueueItem</a:t>
            </a:r>
            <a:r>
              <a:rPr lang="en-US" b="1" dirty="0">
                <a:latin typeface="Arial" panose="020B0604020202020204" pitchFamily="34" charset="0"/>
                <a:cs typeface="Arial" panose="020B0604020202020204" pitchFamily="34" charset="0"/>
              </a:rPr>
              <a:t> variable):</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An employee of a bank wants to process the data of 50 clients using a third-party financial application. Assume that the third-party application is installed on a different machine. </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Let’s call the employee’s machine as the First machine and the machine where the third-party application is installed as the Second machine. </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employee creates two automation projects. The first automation project is created on the First machine to upload the client data to Orchestrator. The second automation project is created on the Second machine to retrieve the client data from Orchestrator for processing.</a:t>
            </a:r>
          </a:p>
          <a:p>
            <a:endParaRPr lang="en-US" dirty="0">
              <a:latin typeface="Arial" panose="020B0604020202020204" pitchFamily="34" charset="0"/>
              <a:cs typeface="Arial" panose="020B0604020202020204" pitchFamily="34" charset="0"/>
            </a:endParaRPr>
          </a:p>
          <a:p>
            <a:r>
              <a:rPr lang="en-US" b="0" dirty="0">
                <a:latin typeface="Arial" panose="020B0604020202020204" pitchFamily="34" charset="0"/>
                <a:cs typeface="Arial" panose="020B0604020202020204" pitchFamily="34" charset="0"/>
              </a:rPr>
              <a:t>1) First Automation Project</a:t>
            </a:r>
          </a:p>
          <a:p>
            <a:pPr lvl="1"/>
            <a:r>
              <a:rPr lang="en-US" dirty="0">
                <a:latin typeface="Arial" panose="020B0604020202020204" pitchFamily="34" charset="0"/>
                <a:cs typeface="Arial" panose="020B0604020202020204" pitchFamily="34" charset="0"/>
              </a:rPr>
              <a:t>In Orchestrator, the employee creates a queue called </a:t>
            </a:r>
            <a:r>
              <a:rPr lang="en-US" dirty="0" err="1">
                <a:latin typeface="Arial" panose="020B0604020202020204" pitchFamily="34" charset="0"/>
                <a:cs typeface="Arial" panose="020B0604020202020204" pitchFamily="34" charset="0"/>
              </a:rPr>
              <a:t>CustomerQueue</a:t>
            </a:r>
            <a:r>
              <a:rPr lang="en-US" dirty="0">
                <a:latin typeface="Arial" panose="020B0604020202020204" pitchFamily="34" charset="0"/>
                <a:cs typeface="Arial" panose="020B0604020202020204" pitchFamily="34" charset="0"/>
              </a:rPr>
              <a:t> to store the client data. Afterward, an automation project is created by the employee on the First machine. Upon execution, this automation project uploads all the 50 transaction items to </a:t>
            </a:r>
            <a:r>
              <a:rPr lang="en-US" dirty="0" err="1">
                <a:latin typeface="Arial" panose="020B0604020202020204" pitchFamily="34" charset="0"/>
                <a:cs typeface="Arial" panose="020B0604020202020204" pitchFamily="34" charset="0"/>
              </a:rPr>
              <a:t>CustomerQueue</a:t>
            </a:r>
            <a:r>
              <a:rPr lang="en-US" dirty="0">
                <a:latin typeface="Arial" panose="020B0604020202020204" pitchFamily="34" charset="0"/>
                <a:cs typeface="Arial" panose="020B0604020202020204" pitchFamily="34" charset="0"/>
              </a:rPr>
              <a:t> for further processing. </a:t>
            </a:r>
          </a:p>
          <a:p>
            <a:endParaRPr lang="en-US" dirty="0">
              <a:latin typeface="Arial" panose="020B0604020202020204" pitchFamily="34" charset="0"/>
              <a:cs typeface="Arial" panose="020B0604020202020204" pitchFamily="34" charset="0"/>
            </a:endParaRPr>
          </a:p>
          <a:p>
            <a:r>
              <a:rPr lang="en-US" b="0" dirty="0">
                <a:latin typeface="Arial" panose="020B0604020202020204" pitchFamily="34" charset="0"/>
                <a:cs typeface="Arial" panose="020B0604020202020204" pitchFamily="34" charset="0"/>
              </a:rPr>
              <a:t>2) Second Automation Project</a:t>
            </a:r>
          </a:p>
          <a:p>
            <a:pPr lvl="1"/>
            <a:r>
              <a:rPr lang="en-US" dirty="0">
                <a:latin typeface="Arial" panose="020B0604020202020204" pitchFamily="34" charset="0"/>
                <a:cs typeface="Arial" panose="020B0604020202020204" pitchFamily="34" charset="0"/>
              </a:rPr>
              <a:t>The employee creates another automation project on the Second machine. It retrieves the data from </a:t>
            </a:r>
            <a:r>
              <a:rPr lang="en-US" dirty="0" err="1">
                <a:latin typeface="Arial" panose="020B0604020202020204" pitchFamily="34" charset="0"/>
                <a:cs typeface="Arial" panose="020B0604020202020204" pitchFamily="34" charset="0"/>
              </a:rPr>
              <a:t>CustomerQueue</a:t>
            </a:r>
            <a:r>
              <a:rPr lang="en-US" dirty="0">
                <a:latin typeface="Arial" panose="020B0604020202020204" pitchFamily="34" charset="0"/>
                <a:cs typeface="Arial" panose="020B0604020202020204" pitchFamily="34" charset="0"/>
              </a:rPr>
              <a:t> and processes it in the third-party application. To do this, a Get Transaction Item activity is used in this automation project. In the </a:t>
            </a:r>
            <a:r>
              <a:rPr lang="en-US" dirty="0" err="1">
                <a:latin typeface="Arial" panose="020B0604020202020204" pitchFamily="34" charset="0"/>
                <a:cs typeface="Arial" panose="020B0604020202020204" pitchFamily="34" charset="0"/>
              </a:rPr>
              <a:t>TransactionItem</a:t>
            </a:r>
            <a:r>
              <a:rPr lang="en-US" dirty="0">
                <a:latin typeface="Arial" panose="020B0604020202020204" pitchFamily="34" charset="0"/>
                <a:cs typeface="Arial" panose="020B0604020202020204" pitchFamily="34" charset="0"/>
              </a:rPr>
              <a:t> property of this activity, a </a:t>
            </a:r>
            <a:r>
              <a:rPr lang="en-US" b="1" dirty="0" err="1">
                <a:latin typeface="Arial" panose="020B0604020202020204" pitchFamily="34" charset="0"/>
                <a:cs typeface="Arial" panose="020B0604020202020204" pitchFamily="34" charset="0"/>
              </a:rPr>
              <a:t>QueueItem</a:t>
            </a:r>
            <a:r>
              <a:rPr lang="en-US" b="1" dirty="0">
                <a:latin typeface="Arial" panose="020B0604020202020204" pitchFamily="34" charset="0"/>
                <a:cs typeface="Arial" panose="020B0604020202020204" pitchFamily="34" charset="0"/>
              </a:rPr>
              <a:t> variable</a:t>
            </a:r>
            <a:r>
              <a:rPr lang="en-US" b="0" dirty="0">
                <a:latin typeface="Arial" panose="020B0604020202020204" pitchFamily="34" charset="0"/>
                <a:cs typeface="Arial" panose="020B0604020202020204" pitchFamily="34" charset="0"/>
              </a:rPr>
              <a:t> is created </a:t>
            </a:r>
            <a:r>
              <a:rPr lang="en-US" dirty="0">
                <a:latin typeface="Arial" panose="020B0604020202020204" pitchFamily="34" charset="0"/>
                <a:cs typeface="Arial" panose="020B0604020202020204" pitchFamily="34" charset="0"/>
              </a:rPr>
              <a:t>called </a:t>
            </a:r>
            <a:r>
              <a:rPr lang="en-US" b="1" dirty="0" err="1">
                <a:latin typeface="Arial" panose="020B0604020202020204" pitchFamily="34" charset="0"/>
                <a:cs typeface="Arial" panose="020B0604020202020204" pitchFamily="34" charset="0"/>
              </a:rPr>
              <a:t>TransItem</a:t>
            </a:r>
            <a:r>
              <a:rPr lang="en-US" dirty="0">
                <a:latin typeface="Arial" panose="020B0604020202020204" pitchFamily="34" charset="0"/>
                <a:cs typeface="Arial" panose="020B0604020202020204" pitchFamily="34" charset="0"/>
              </a:rPr>
              <a:t>. Upon execution, the automation project retrieves each transaction item from </a:t>
            </a:r>
            <a:r>
              <a:rPr lang="en-US" dirty="0" err="1">
                <a:latin typeface="Arial" panose="020B0604020202020204" pitchFamily="34" charset="0"/>
                <a:cs typeface="Arial" panose="020B0604020202020204" pitchFamily="34" charset="0"/>
              </a:rPr>
              <a:t>CustomerQueue</a:t>
            </a:r>
            <a:r>
              <a:rPr lang="en-US" dirty="0">
                <a:latin typeface="Arial" panose="020B0604020202020204" pitchFamily="34" charset="0"/>
                <a:cs typeface="Arial" panose="020B0604020202020204" pitchFamily="34" charset="0"/>
              </a:rPr>
              <a:t> and stores it in </a:t>
            </a:r>
            <a:r>
              <a:rPr lang="en-US" dirty="0" err="1">
                <a:latin typeface="Arial" panose="020B0604020202020204" pitchFamily="34" charset="0"/>
                <a:cs typeface="Arial" panose="020B0604020202020204" pitchFamily="34" charset="0"/>
              </a:rPr>
              <a:t>TransItem</a:t>
            </a:r>
            <a:r>
              <a:rPr lang="en-US" dirty="0">
                <a:latin typeface="Arial" panose="020B0604020202020204" pitchFamily="34" charset="0"/>
                <a:cs typeface="Arial" panose="020B0604020202020204" pitchFamily="34" charset="0"/>
              </a:rPr>
              <a:t>. And then the stored value of </a:t>
            </a:r>
            <a:r>
              <a:rPr lang="en-US" dirty="0" err="1">
                <a:latin typeface="Arial" panose="020B0604020202020204" pitchFamily="34" charset="0"/>
                <a:cs typeface="Arial" panose="020B0604020202020204" pitchFamily="34" charset="0"/>
              </a:rPr>
              <a:t>TransItem</a:t>
            </a:r>
            <a:r>
              <a:rPr lang="en-US" dirty="0">
                <a:latin typeface="Arial" panose="020B0604020202020204" pitchFamily="34" charset="0"/>
                <a:cs typeface="Arial" panose="020B0604020202020204" pitchFamily="34" charset="0"/>
              </a:rPr>
              <a:t> is further processed in the third-party application.</a:t>
            </a:r>
          </a:p>
          <a:p>
            <a:endParaRPr lang="en-US" dirty="0">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To know more, visit: </a:t>
            </a:r>
            <a:r>
              <a:rPr lang="en-US" dirty="0">
                <a:latin typeface="Arial" panose="020B0604020202020204" pitchFamily="34" charset="0"/>
                <a:cs typeface="Arial" panose="020B0604020202020204" pitchFamily="34" charset="0"/>
              </a:rPr>
              <a:t>https://docs.uipath.com/studio/v2020.10/docs/queueitem-variables  for e</a:t>
            </a:r>
            <a:r>
              <a:rPr lang="en-US" b="0" dirty="0">
                <a:latin typeface="Arial" panose="020B0604020202020204" pitchFamily="34" charset="0"/>
                <a:cs typeface="Arial" panose="020B0604020202020204" pitchFamily="34" charset="0"/>
              </a:rPr>
              <a:t>x</a:t>
            </a:r>
            <a:r>
              <a:rPr lang="en-US" sz="1200" b="0" i="0" kern="1200" dirty="0">
                <a:solidFill>
                  <a:schemeClr val="tx1"/>
                </a:solidFill>
                <a:effectLst/>
                <a:latin typeface="Arial" panose="020B0604020202020204" pitchFamily="34" charset="0"/>
                <a:ea typeface="+mn-ea"/>
                <a:cs typeface="Arial" panose="020B0604020202020204" pitchFamily="34" charset="0"/>
              </a:rPr>
              <a:t>ample of using </a:t>
            </a:r>
            <a:r>
              <a:rPr lang="en-US" sz="1200" b="0" i="0" kern="1200" dirty="0" err="1">
                <a:solidFill>
                  <a:schemeClr val="tx1"/>
                </a:solidFill>
                <a:effectLst/>
                <a:latin typeface="Arial" panose="020B0604020202020204" pitchFamily="34" charset="0"/>
                <a:ea typeface="+mn-ea"/>
                <a:cs typeface="Arial" panose="020B0604020202020204" pitchFamily="34" charset="0"/>
              </a:rPr>
              <a:t>QueueItem</a:t>
            </a:r>
            <a:r>
              <a:rPr lang="en-US" sz="1200" b="0" i="0" kern="1200" dirty="0">
                <a:solidFill>
                  <a:schemeClr val="tx1"/>
                </a:solidFill>
                <a:effectLst/>
                <a:latin typeface="Arial" panose="020B0604020202020204" pitchFamily="34" charset="0"/>
                <a:ea typeface="+mn-ea"/>
                <a:cs typeface="Arial" panose="020B0604020202020204" pitchFamily="34" charset="0"/>
              </a:rPr>
              <a:t> variable.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222BB52-C7EC-4B2E-8C51-C612295ED37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359530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Pts val="1400"/>
              <a:buFontTx/>
              <a:buNone/>
              <a:tabLst/>
              <a:defRPr/>
            </a:pPr>
            <a:r>
              <a:rPr lang="en-US" dirty="0">
                <a:solidFill>
                  <a:schemeClr val="tx1"/>
                </a:solidFill>
                <a:latin typeface="Arial" panose="020B0604020202020204" pitchFamily="34" charset="0"/>
                <a:ea typeface="Source Sans Pro" charset="0"/>
                <a:cs typeface="Arial" panose="020B0604020202020204" pitchFamily="34" charset="0"/>
                <a:sym typeface="Arial"/>
              </a:rPr>
              <a:t>An array is a data structure that contains a group of elements of the same data type, such as an integer or string. </a:t>
            </a:r>
            <a:r>
              <a:rPr lang="en-US" sz="1200" b="0" i="0" u="none" strike="noStrike" cap="none" dirty="0">
                <a:solidFill>
                  <a:schemeClr val="tx1"/>
                </a:solidFill>
                <a:latin typeface="Arial" panose="020B0604020202020204" pitchFamily="34" charset="0"/>
                <a:ea typeface="Verdana" panose="020B0604030504040204" pitchFamily="34" charset="0"/>
                <a:cs typeface="Arial" panose="020B0604020202020204" pitchFamily="34" charset="0"/>
                <a:sym typeface="Verdana"/>
              </a:rPr>
              <a:t>So, an Array variable enables users to store multiple values of the same data type.</a:t>
            </a:r>
          </a:p>
          <a:p>
            <a:pPr marL="0" lvl="0" indent="0" algn="l" rtl="0">
              <a:spcBef>
                <a:spcPts val="0"/>
              </a:spcBef>
              <a:spcAft>
                <a:spcPts val="0"/>
              </a:spcAft>
              <a:buNone/>
            </a:pPr>
            <a:endParaRPr lang="en-US" b="1" dirty="0">
              <a:solidFill>
                <a:schemeClr val="tx1"/>
              </a:solidFill>
              <a:latin typeface="Arial" panose="020B0604020202020204" pitchFamily="34" charset="0"/>
              <a:cs typeface="Arial" panose="020B0604020202020204" pitchFamily="34" charset="0"/>
            </a:endParaRPr>
          </a:p>
          <a:p>
            <a:pPr marL="0" lvl="0" indent="0" algn="l" rtl="0">
              <a:spcBef>
                <a:spcPts val="0"/>
              </a:spcBef>
              <a:spcAft>
                <a:spcPts val="0"/>
              </a:spcAft>
              <a:buNone/>
            </a:pPr>
            <a:r>
              <a:rPr lang="en-US" b="0" dirty="0">
                <a:solidFill>
                  <a:schemeClr val="tx1"/>
                </a:solidFill>
                <a:latin typeface="Arial" panose="020B0604020202020204" pitchFamily="34" charset="0"/>
                <a:cs typeface="Arial" panose="020B0604020202020204" pitchFamily="34" charset="0"/>
              </a:rPr>
              <a:t>An array is a type of collection variable used to store multiple entries. The </a:t>
            </a:r>
            <a:r>
              <a:rPr lang="en-US" sz="1200" b="0" i="0" kern="1200" dirty="0">
                <a:solidFill>
                  <a:schemeClr val="tx1"/>
                </a:solidFill>
                <a:effectLst/>
                <a:latin typeface="Arial" panose="020B0604020202020204" pitchFamily="34" charset="0"/>
                <a:ea typeface="+mn-ea"/>
                <a:cs typeface="Arial" panose="020B0604020202020204" pitchFamily="34" charset="0"/>
              </a:rPr>
              <a:t>size of an array is defined when it is created, and it is not dynamic.</a:t>
            </a:r>
            <a:endParaRPr lang="en-US" b="0" dirty="0">
              <a:solidFill>
                <a:schemeClr val="tx1"/>
              </a:solidFill>
              <a:latin typeface="Arial" panose="020B0604020202020204" pitchFamily="34" charset="0"/>
              <a:cs typeface="Arial" panose="020B0604020202020204" pitchFamily="34" charset="0"/>
            </a:endParaRPr>
          </a:p>
          <a:p>
            <a:pPr marL="0" lvl="0" indent="0" algn="l" rtl="0">
              <a:spcBef>
                <a:spcPts val="0"/>
              </a:spcBef>
              <a:spcAft>
                <a:spcPts val="0"/>
              </a:spcAft>
              <a:buNone/>
            </a:pPr>
            <a:endParaRPr lang="en-US" b="1" dirty="0">
              <a:solidFill>
                <a:schemeClr val="tx1"/>
              </a:solidFill>
              <a:latin typeface="Arial" panose="020B0604020202020204" pitchFamily="34" charset="0"/>
              <a:cs typeface="Arial" panose="020B0604020202020204" pitchFamily="34" charset="0"/>
            </a:endParaRPr>
          </a:p>
          <a:p>
            <a:pPr marL="0" lvl="0" indent="0" algn="l" rtl="0">
              <a:spcBef>
                <a:spcPts val="0"/>
              </a:spcBef>
              <a:spcAft>
                <a:spcPts val="0"/>
              </a:spcAft>
              <a:buNone/>
            </a:pPr>
            <a:r>
              <a:rPr lang="en-US" dirty="0">
                <a:solidFill>
                  <a:schemeClr val="tx1"/>
                </a:solidFill>
                <a:latin typeface="Arial" panose="020B0604020202020204" pitchFamily="34" charset="0"/>
                <a:cs typeface="Arial" panose="020B0604020202020204" pitchFamily="34" charset="0"/>
              </a:rPr>
              <a:t>A search engine may use an array to store Web pages found in a search performed by the user.</a:t>
            </a:r>
          </a:p>
          <a:p>
            <a:pPr marL="0" lvl="0" indent="0" algn="l" rtl="0">
              <a:spcBef>
                <a:spcPts val="0"/>
              </a:spcBef>
              <a:spcAft>
                <a:spcPts val="0"/>
              </a:spcAft>
              <a:buNone/>
            </a:pPr>
            <a:r>
              <a:rPr lang="en-US" dirty="0">
                <a:solidFill>
                  <a:schemeClr val="tx1"/>
                </a:solidFill>
                <a:latin typeface="Arial" panose="020B0604020202020204" pitchFamily="34" charset="0"/>
                <a:cs typeface="Arial" panose="020B0604020202020204" pitchFamily="34" charset="0"/>
              </a:rPr>
              <a:t>When displaying the results, the program will output one element of the array at a time. This may be done for a specified number of values or until all the values stored in the array have been displayed. </a:t>
            </a:r>
            <a:endParaRPr lang="en-US" b="1" dirty="0">
              <a:solidFill>
                <a:schemeClr val="tx1"/>
              </a:solidFill>
              <a:latin typeface="Arial" panose="020B0604020202020204" pitchFamily="34" charset="0"/>
              <a:cs typeface="Arial" panose="020B0604020202020204" pitchFamily="34" charset="0"/>
            </a:endParaRPr>
          </a:p>
          <a:p>
            <a:pPr marL="0" lvl="0" indent="0" algn="l" rtl="0">
              <a:spcBef>
                <a:spcPts val="0"/>
              </a:spcBef>
              <a:spcAft>
                <a:spcPts val="0"/>
              </a:spcAft>
              <a:buNone/>
            </a:pPr>
            <a:r>
              <a:rPr lang="en-US" dirty="0">
                <a:solidFill>
                  <a:schemeClr val="tx1"/>
                </a:solidFill>
                <a:latin typeface="Arial" panose="020B0604020202020204" pitchFamily="34" charset="0"/>
                <a:cs typeface="Arial" panose="020B0604020202020204" pitchFamily="34" charset="0"/>
              </a:rPr>
              <a:t>While the program could create a new variable for each result found, storing the results in an array is</a:t>
            </a:r>
            <a:r>
              <a:rPr lang="en-US" b="1" dirty="0">
                <a:solidFill>
                  <a:schemeClr val="tx1"/>
                </a:solidFill>
                <a:latin typeface="Arial" panose="020B0604020202020204" pitchFamily="34" charset="0"/>
                <a:cs typeface="Arial" panose="020B0604020202020204" pitchFamily="34" charset="0"/>
              </a:rPr>
              <a:t> </a:t>
            </a:r>
            <a:r>
              <a:rPr lang="en-US" b="0" dirty="0">
                <a:solidFill>
                  <a:schemeClr val="tx1"/>
                </a:solidFill>
                <a:latin typeface="Arial" panose="020B0604020202020204" pitchFamily="34" charset="0"/>
                <a:cs typeface="Arial" panose="020B0604020202020204" pitchFamily="34" charset="0"/>
              </a:rPr>
              <a:t>a</a:t>
            </a:r>
            <a:r>
              <a:rPr lang="en-US" b="1" dirty="0">
                <a:solidFill>
                  <a:schemeClr val="tx1"/>
                </a:solidFill>
                <a:latin typeface="Arial" panose="020B0604020202020204" pitchFamily="34" charset="0"/>
                <a:cs typeface="Arial" panose="020B0604020202020204" pitchFamily="34" charset="0"/>
              </a:rPr>
              <a:t> </a:t>
            </a:r>
            <a:r>
              <a:rPr lang="en-US" dirty="0">
                <a:solidFill>
                  <a:schemeClr val="tx1"/>
                </a:solidFill>
                <a:latin typeface="Arial" panose="020B0604020202020204" pitchFamily="34" charset="0"/>
                <a:cs typeface="Arial" panose="020B0604020202020204" pitchFamily="34" charset="0"/>
              </a:rPr>
              <a:t>more efficient way to manage memory.</a:t>
            </a:r>
          </a:p>
          <a:p>
            <a:endParaRPr lang="en-IN" dirty="0">
              <a:latin typeface="Arial" panose="020B0604020202020204" pitchFamily="34" charset="0"/>
              <a:cs typeface="Arial" panose="020B0604020202020204" pitchFamily="34" charset="0"/>
            </a:endParaRPr>
          </a:p>
          <a:p>
            <a:pPr marL="0" lvl="0" indent="0" algn="l" rtl="0">
              <a:spcBef>
                <a:spcPts val="0"/>
              </a:spcBef>
              <a:spcAft>
                <a:spcPts val="0"/>
              </a:spcAft>
              <a:buNone/>
            </a:pPr>
            <a:r>
              <a:rPr lang="en-US" b="1" dirty="0">
                <a:solidFill>
                  <a:schemeClr val="tx1"/>
                </a:solidFill>
                <a:latin typeface="Arial" panose="020B0604020202020204" pitchFamily="34" charset="0"/>
                <a:cs typeface="Arial" panose="020B0604020202020204" pitchFamily="34" charset="0"/>
              </a:rPr>
              <a:t>Example: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solidFill>
                  <a:prstClr val="black"/>
                </a:solidFill>
                <a:latin typeface="Arial" panose="020B0604020202020204" pitchFamily="34" charset="0"/>
                <a:ea typeface="Source Sans Pro" charset="0"/>
                <a:cs typeface="Arial" panose="020B0604020202020204" pitchFamily="34" charset="0"/>
                <a:sym typeface="Arial"/>
              </a:rPr>
              <a:t>Variable name can be </a:t>
            </a:r>
            <a:r>
              <a:rPr lang="en-US" sz="1200" b="1" dirty="0" err="1">
                <a:solidFill>
                  <a:prstClr val="black"/>
                </a:solidFill>
                <a:latin typeface="Arial" panose="020B0604020202020204" pitchFamily="34" charset="0"/>
                <a:ea typeface="Source Sans Pro" charset="0"/>
                <a:cs typeface="Arial" panose="020B0604020202020204" pitchFamily="34" charset="0"/>
                <a:sym typeface="Arial"/>
              </a:rPr>
              <a:t>Arr</a:t>
            </a:r>
            <a:r>
              <a:rPr kumimoji="0" lang="en-US" sz="1200" b="1" i="0" u="none" strike="noStrike" kern="1200" cap="none" spc="0" normalizeH="0" baseline="0" noProof="0" dirty="0" err="1">
                <a:ln>
                  <a:noFill/>
                </a:ln>
                <a:solidFill>
                  <a:prstClr val="black"/>
                </a:solidFill>
                <a:effectLst/>
                <a:uLnTx/>
                <a:uFillTx/>
                <a:latin typeface="Arial" panose="020B0604020202020204" pitchFamily="34" charset="0"/>
                <a:ea typeface="Source Sans Pro" charset="0"/>
                <a:cs typeface="Arial" panose="020B0604020202020204" pitchFamily="34" charset="0"/>
                <a:sym typeface="Arial"/>
              </a:rPr>
              <a:t>CompName</a:t>
            </a: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Source Sans Pro" charset="0"/>
                <a:cs typeface="Arial" panose="020B0604020202020204" pitchFamily="34" charset="0"/>
                <a:sym typeface="Arial"/>
              </a:rPr>
              <a:t> which is an array of two strings: Company Name 1 and Company Name 2</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Source Sans Pro" charset="0"/>
                <a:cs typeface="Arial" panose="020B0604020202020204" pitchFamily="34" charset="0"/>
                <a:sym typeface="Arial"/>
              </a:rPr>
              <a:t>(Based on previous examples of String Variables, the value of this array could be {“ABC”, “XYZ”}).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To know more, visit: </a:t>
            </a:r>
            <a:r>
              <a:rPr lang="en-US" dirty="0">
                <a:latin typeface="Arial" panose="020B0604020202020204" pitchFamily="34" charset="0"/>
                <a:cs typeface="Arial" panose="020B0604020202020204" pitchFamily="34" charset="0"/>
              </a:rPr>
              <a:t>https://docs.uipath.com/studio/v2020.10/docs/array-variables  for </a:t>
            </a:r>
            <a:r>
              <a:rPr lang="en-US" b="0" dirty="0">
                <a:latin typeface="Arial" panose="020B0604020202020204" pitchFamily="34" charset="0"/>
                <a:cs typeface="Arial" panose="020B0604020202020204" pitchFamily="34" charset="0"/>
              </a:rPr>
              <a:t>ex</a:t>
            </a:r>
            <a:r>
              <a:rPr lang="en-US" sz="1200" b="0" i="0" kern="1200" dirty="0">
                <a:solidFill>
                  <a:schemeClr val="tx1"/>
                </a:solidFill>
                <a:effectLst/>
                <a:latin typeface="Arial" panose="020B0604020202020204" pitchFamily="34" charset="0"/>
                <a:ea typeface="+mn-ea"/>
                <a:cs typeface="Arial" panose="020B0604020202020204" pitchFamily="34" charset="0"/>
              </a:rPr>
              <a:t>ample of using </a:t>
            </a:r>
            <a:r>
              <a:rPr lang="en-US" sz="1200" b="0" i="0" kern="1200">
                <a:solidFill>
                  <a:schemeClr val="tx1"/>
                </a:solidFill>
                <a:effectLst/>
                <a:latin typeface="Arial" panose="020B0604020202020204" pitchFamily="34" charset="0"/>
                <a:ea typeface="+mn-ea"/>
                <a:cs typeface="Arial" panose="020B0604020202020204" pitchFamily="34" charset="0"/>
              </a:rPr>
              <a:t>an array </a:t>
            </a:r>
            <a:r>
              <a:rPr lang="en-US" sz="1200" b="0" i="0" kern="1200" dirty="0">
                <a:solidFill>
                  <a:schemeClr val="tx1"/>
                </a:solidFill>
                <a:effectLst/>
                <a:latin typeface="Arial" panose="020B0604020202020204" pitchFamily="34" charset="0"/>
                <a:ea typeface="+mn-ea"/>
                <a:cs typeface="Arial" panose="020B0604020202020204" pitchFamily="34" charset="0"/>
              </a:rPr>
              <a:t>variable.</a:t>
            </a:r>
          </a:p>
          <a:p>
            <a:endParaRPr lang="en-IN"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222BB52-C7EC-4B2E-8C51-C612295ED37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90524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US" b="1" dirty="0">
                <a:solidFill>
                  <a:schemeClr val="tx1"/>
                </a:solidFill>
                <a:latin typeface="Arial" panose="020B0604020202020204" pitchFamily="34" charset="0"/>
                <a:ea typeface="Verdana" panose="020B0604030504040204" pitchFamily="34" charset="0"/>
                <a:cs typeface="Arial" panose="020B0604020202020204" pitchFamily="34" charset="0"/>
              </a:rPr>
              <a:t>Array</a:t>
            </a:r>
            <a:r>
              <a:rPr lang="en-US" dirty="0">
                <a:solidFill>
                  <a:schemeClr val="tx1"/>
                </a:solidFill>
                <a:latin typeface="Arial" panose="020B0604020202020204" pitchFamily="34" charset="0"/>
                <a:ea typeface="Verdana" panose="020B0604030504040204" pitchFamily="34" charset="0"/>
                <a:cs typeface="Arial" panose="020B0604020202020204" pitchFamily="34" charset="0"/>
              </a:rPr>
              <a:t>:</a:t>
            </a:r>
          </a:p>
          <a:p>
            <a:pPr marL="171450" lvl="0" indent="-171450" algn="l" rtl="0">
              <a:spcBef>
                <a:spcPts val="0"/>
              </a:spcBef>
              <a:spcAft>
                <a:spcPts val="0"/>
              </a:spcAft>
              <a:buFont typeface="Arial" panose="020B0604020202020204" pitchFamily="34" charset="0"/>
              <a:buChar char="•"/>
            </a:pPr>
            <a:r>
              <a:rPr lang="en-US" dirty="0">
                <a:solidFill>
                  <a:schemeClr val="tx1"/>
                </a:solidFill>
                <a:latin typeface="Arial" panose="020B0604020202020204" pitchFamily="34" charset="0"/>
                <a:ea typeface="Verdana" panose="020B0604030504040204" pitchFamily="34" charset="0"/>
                <a:cs typeface="Arial" panose="020B0604020202020204" pitchFamily="34" charset="0"/>
              </a:rPr>
              <a:t>It is a fixed-size sequenced collection of elements of the same base types that share a single name and can be used to represent a list of names or numbers.</a:t>
            </a:r>
          </a:p>
          <a:p>
            <a:pPr marL="171450" indent="-171450" rtl="0" eaLnBrk="1" fontAlgn="ctr" latinLnBrk="0" hangingPunct="1">
              <a:buFont typeface="Arial" panose="020B0604020202020204" pitchFamily="34" charset="0"/>
              <a:buChar char="•"/>
            </a:pPr>
            <a:r>
              <a:rPr lang="en-US" sz="1200" b="0" i="0" u="none" strike="noStrike" kern="1200" dirty="0">
                <a:solidFill>
                  <a:schemeClr val="tx1"/>
                </a:solidFill>
                <a:effectLst/>
                <a:latin typeface="Arial" panose="020B0604020202020204" pitchFamily="34" charset="0"/>
                <a:ea typeface="+mn-ea"/>
                <a:cs typeface="Arial" panose="020B0604020202020204" pitchFamily="34" charset="0"/>
              </a:rPr>
              <a:t>Its elements are stored contiguously in increasing memory locations.</a:t>
            </a:r>
          </a:p>
          <a:p>
            <a:pPr marL="171450" indent="-171450" rtl="0" eaLnBrk="1" fontAlgn="ctr" latinLnBrk="0" hangingPunct="1">
              <a:buFont typeface="Arial" panose="020B0604020202020204" pitchFamily="34" charset="0"/>
              <a:buChar char="•"/>
            </a:pPr>
            <a:r>
              <a:rPr lang="en-US" sz="1200" b="0" i="0" u="none" strike="noStrike" kern="1200" dirty="0">
                <a:solidFill>
                  <a:schemeClr val="tx1"/>
                </a:solidFill>
                <a:effectLst/>
                <a:latin typeface="Arial" panose="020B0604020202020204" pitchFamily="34" charset="0"/>
                <a:ea typeface="+mn-ea"/>
                <a:cs typeface="Arial" panose="020B0604020202020204" pitchFamily="34" charset="0"/>
              </a:rPr>
              <a:t>It is a special variable that can hold more than one value at a time.</a:t>
            </a:r>
          </a:p>
          <a:p>
            <a:pPr marL="171450" indent="-171450" rtl="0" eaLnBrk="1" fontAlgn="ctr" latinLnBrk="0" hangingPunct="1">
              <a:buFont typeface="Arial" panose="020B0604020202020204" pitchFamily="34" charset="0"/>
              <a:buChar char="•"/>
            </a:pPr>
            <a:r>
              <a:rPr lang="en-US" sz="1200" b="0" i="0" u="none" strike="noStrike" kern="1200" dirty="0">
                <a:solidFill>
                  <a:schemeClr val="tx1"/>
                </a:solidFill>
                <a:effectLst/>
                <a:latin typeface="Arial" panose="020B0604020202020204" pitchFamily="34" charset="0"/>
                <a:ea typeface="+mn-ea"/>
                <a:cs typeface="Arial" panose="020B0604020202020204" pitchFamily="34" charset="0"/>
              </a:rPr>
              <a:t>Its length is predefined.</a:t>
            </a:r>
          </a:p>
          <a:p>
            <a:pPr marL="0" lvl="0" indent="0" algn="l" rtl="0">
              <a:spcBef>
                <a:spcPts val="0"/>
              </a:spcBef>
              <a:spcAft>
                <a:spcPts val="0"/>
              </a:spcAft>
              <a:buNone/>
            </a:pPr>
            <a:endParaRPr lang="en-US" dirty="0">
              <a:solidFill>
                <a:schemeClr val="tx1"/>
              </a:solidFill>
              <a:latin typeface="Arial" panose="020B0604020202020204" pitchFamily="34" charset="0"/>
              <a:ea typeface="Verdana" panose="020B0604030504040204" pitchFamily="34" charset="0"/>
              <a:cs typeface="Arial" panose="020B0604020202020204" pitchFamily="34" charset="0"/>
            </a:endParaRPr>
          </a:p>
          <a:p>
            <a:pPr marL="0" lvl="0" indent="0" algn="l" rtl="0">
              <a:spcBef>
                <a:spcPts val="0"/>
              </a:spcBef>
              <a:spcAft>
                <a:spcPts val="0"/>
              </a:spcAft>
              <a:buNone/>
            </a:pPr>
            <a:r>
              <a:rPr lang="en-US" dirty="0">
                <a:solidFill>
                  <a:schemeClr val="tx1"/>
                </a:solidFill>
                <a:latin typeface="Arial" panose="020B0604020202020204" pitchFamily="34" charset="0"/>
                <a:ea typeface="Verdana" panose="020B0604030504040204" pitchFamily="34" charset="0"/>
                <a:cs typeface="Arial" panose="020B0604020202020204" pitchFamily="34" charset="0"/>
              </a:rPr>
              <a:t>A </a:t>
            </a:r>
            <a:r>
              <a:rPr lang="en-US" b="0" dirty="0">
                <a:solidFill>
                  <a:schemeClr val="tx1"/>
                </a:solidFill>
                <a:latin typeface="Arial" panose="020B0604020202020204" pitchFamily="34" charset="0"/>
                <a:ea typeface="Verdana" panose="020B0604030504040204" pitchFamily="34" charset="0"/>
                <a:cs typeface="Arial" panose="020B0604020202020204" pitchFamily="34" charset="0"/>
              </a:rPr>
              <a:t>string</a:t>
            </a:r>
            <a:r>
              <a:rPr lang="en-US" dirty="0">
                <a:solidFill>
                  <a:schemeClr val="tx1"/>
                </a:solidFill>
                <a:latin typeface="Arial" panose="020B0604020202020204" pitchFamily="34" charset="0"/>
                <a:ea typeface="Verdana" panose="020B0604030504040204" pitchFamily="34" charset="0"/>
                <a:cs typeface="Arial" panose="020B0604020202020204" pitchFamily="34" charset="0"/>
              </a:rPr>
              <a:t> is similar to an array with a few exceptions. </a:t>
            </a:r>
          </a:p>
          <a:p>
            <a:pPr marL="0" lvl="0" indent="0" algn="l" rtl="0">
              <a:spcBef>
                <a:spcPts val="0"/>
              </a:spcBef>
              <a:spcAft>
                <a:spcPts val="0"/>
              </a:spcAft>
              <a:buNone/>
            </a:pPr>
            <a:endParaRPr lang="en-US" dirty="0">
              <a:solidFill>
                <a:schemeClr val="tx1"/>
              </a:solidFill>
              <a:latin typeface="Arial" panose="020B0604020202020204" pitchFamily="34" charset="0"/>
              <a:ea typeface="Verdana" panose="020B0604030504040204" pitchFamily="34" charset="0"/>
              <a:cs typeface="Arial" panose="020B0604020202020204" pitchFamily="34" charset="0"/>
            </a:endParaRPr>
          </a:p>
          <a:p>
            <a:pPr marL="0" lvl="0" indent="0" algn="l" rtl="0">
              <a:spcBef>
                <a:spcPts val="0"/>
              </a:spcBef>
              <a:spcAft>
                <a:spcPts val="0"/>
              </a:spcAft>
              <a:buNone/>
            </a:pPr>
            <a:r>
              <a:rPr lang="en-US" b="1" dirty="0">
                <a:solidFill>
                  <a:schemeClr val="tx1"/>
                </a:solidFill>
                <a:latin typeface="Arial" panose="020B0604020202020204" pitchFamily="34" charset="0"/>
                <a:ea typeface="Verdana" panose="020B0604030504040204" pitchFamily="34" charset="0"/>
                <a:cs typeface="Arial" panose="020B0604020202020204" pitchFamily="34" charset="0"/>
              </a:rPr>
              <a:t>String</a:t>
            </a:r>
            <a:r>
              <a:rPr lang="en-US" dirty="0">
                <a:solidFill>
                  <a:schemeClr val="tx1"/>
                </a:solidFill>
                <a:latin typeface="Arial" panose="020B0604020202020204" pitchFamily="34" charset="0"/>
                <a:ea typeface="Verdana" panose="020B0604030504040204" pitchFamily="34" charset="0"/>
                <a:cs typeface="Arial" panose="020B0604020202020204" pitchFamily="34" charset="0"/>
              </a:rPr>
              <a:t>:</a:t>
            </a:r>
          </a:p>
          <a:p>
            <a:pPr marL="171450" indent="-171450" rtl="0" eaLnBrk="1" fontAlgn="ctr" latinLnBrk="0" hangingPunct="1">
              <a:buFont typeface="Arial" panose="020B0604020202020204" pitchFamily="34" charset="0"/>
              <a:buChar char="•"/>
            </a:pPr>
            <a:r>
              <a:rPr lang="en-US" sz="1200" b="0" i="0" u="none" strike="noStrike" kern="1200" dirty="0">
                <a:solidFill>
                  <a:schemeClr val="tx1"/>
                </a:solidFill>
                <a:effectLst/>
                <a:latin typeface="Arial" panose="020B0604020202020204" pitchFamily="34" charset="0"/>
                <a:ea typeface="+mn-ea"/>
                <a:cs typeface="Arial" panose="020B0604020202020204" pitchFamily="34" charset="0"/>
              </a:rPr>
              <a:t>It is a sequence of single characters represented as a single data type.</a:t>
            </a:r>
          </a:p>
          <a:p>
            <a:pPr marL="171450" indent="-171450" rtl="0" eaLnBrk="1" fontAlgn="ctr" latinLnBrk="0" hangingPunct="1">
              <a:buFont typeface="Arial" panose="020B0604020202020204" pitchFamily="34" charset="0"/>
              <a:buChar char="•"/>
            </a:pPr>
            <a:r>
              <a:rPr lang="en-US" sz="1200" b="0" i="0" u="none" strike="noStrike" kern="1200" dirty="0">
                <a:solidFill>
                  <a:schemeClr val="tx1"/>
                </a:solidFill>
                <a:effectLst/>
                <a:latin typeface="Arial" panose="020B0604020202020204" pitchFamily="34" charset="0"/>
                <a:ea typeface="+mn-ea"/>
                <a:cs typeface="Arial" panose="020B0604020202020204" pitchFamily="34" charset="0"/>
              </a:rPr>
              <a:t>It can be stored in any manner in memory locations.</a:t>
            </a:r>
          </a:p>
          <a:p>
            <a:pPr marL="171450" indent="-171450" rtl="0" eaLnBrk="1" fontAlgn="ctr" latinLnBrk="0" hangingPunct="1">
              <a:buFont typeface="Arial" panose="020B0604020202020204" pitchFamily="34" charset="0"/>
              <a:buChar char="•"/>
            </a:pPr>
            <a:r>
              <a:rPr lang="en-US" sz="1200" b="0" i="0" u="none" strike="noStrike" kern="1200" dirty="0">
                <a:solidFill>
                  <a:schemeClr val="tx1"/>
                </a:solidFill>
                <a:effectLst/>
                <a:latin typeface="Arial" panose="020B0604020202020204" pitchFamily="34" charset="0"/>
                <a:ea typeface="+mn-ea"/>
                <a:cs typeface="Arial" panose="020B0604020202020204" pitchFamily="34" charset="0"/>
              </a:rPr>
              <a:t>It can hold only character data.</a:t>
            </a:r>
          </a:p>
          <a:p>
            <a:pPr marL="171450" indent="-171450" rtl="0" eaLnBrk="1" fontAlgn="ctr" latinLnBrk="0" hangingPunct="1">
              <a:buFont typeface="Arial" panose="020B0604020202020204" pitchFamily="34" charset="0"/>
              <a:buChar char="•"/>
            </a:pPr>
            <a:r>
              <a:rPr lang="en-US" sz="1200" b="0" i="0" u="none" strike="noStrike" kern="1200" dirty="0">
                <a:solidFill>
                  <a:schemeClr val="tx1"/>
                </a:solidFill>
                <a:effectLst/>
                <a:latin typeface="Arial" panose="020B0604020202020204" pitchFamily="34" charset="0"/>
                <a:ea typeface="+mn-ea"/>
                <a:cs typeface="Arial" panose="020B0604020202020204" pitchFamily="34" charset="0"/>
              </a:rPr>
              <a:t>Its size is not predefined.</a:t>
            </a:r>
          </a:p>
          <a:p>
            <a:endParaRPr lang="en-IN"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222BB52-C7EC-4B2E-8C51-C612295ED37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88239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Arial" panose="020B0604020202020204" pitchFamily="34" charset="0"/>
                <a:ea typeface="+mn-ea"/>
                <a:cs typeface="Arial" panose="020B0604020202020204" pitchFamily="34" charset="0"/>
              </a:rPr>
              <a:t>This section gives an overview of the Variables panel and how to manage variables.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91A716E-6983-485E-BD33-8D18DE82D37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214236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0" i="0" kern="1200" dirty="0">
                <a:solidFill>
                  <a:schemeClr val="tx1"/>
                </a:solidFill>
                <a:effectLst/>
                <a:latin typeface="Arial" panose="020B0604020202020204" pitchFamily="34" charset="0"/>
                <a:ea typeface="+mn-ea"/>
                <a:cs typeface="Arial" panose="020B0604020202020204" pitchFamily="34" charset="0"/>
              </a:rPr>
              <a:t>Studio has a </a:t>
            </a:r>
            <a:r>
              <a:rPr lang="en-US" sz="1200" b="1" i="0" kern="1200" dirty="0">
                <a:solidFill>
                  <a:schemeClr val="tx1"/>
                </a:solidFill>
                <a:effectLst/>
                <a:latin typeface="Arial" panose="020B0604020202020204" pitchFamily="34" charset="0"/>
                <a:ea typeface="+mn-ea"/>
                <a:cs typeface="Arial" panose="020B0604020202020204" pitchFamily="34" charset="0"/>
              </a:rPr>
              <a:t>Variables</a:t>
            </a:r>
            <a:r>
              <a:rPr lang="en-US" sz="1200" b="0" i="0" kern="1200" dirty="0">
                <a:solidFill>
                  <a:schemeClr val="tx1"/>
                </a:solidFill>
                <a:effectLst/>
                <a:latin typeface="Arial" panose="020B0604020202020204" pitchFamily="34" charset="0"/>
                <a:ea typeface="+mn-ea"/>
                <a:cs typeface="Arial" panose="020B0604020202020204" pitchFamily="34" charset="0"/>
              </a:rPr>
              <a:t> Panel that enables the users to create variables and modify them.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solidFill>
                <a:schemeClr val="tx1"/>
              </a:solidFill>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solidFill>
                  <a:schemeClr val="tx1"/>
                </a:solidFill>
                <a:latin typeface="Arial" panose="020B0604020202020204" pitchFamily="34" charset="0"/>
                <a:cs typeface="Arial" panose="020B0604020202020204" pitchFamily="34" charset="0"/>
              </a:rPr>
              <a:t>The panel is located at the bottom right side of the Activities panel and it is hidden by default. When clicked, the panel opens and </a:t>
            </a:r>
            <a:r>
              <a:rPr lang="en-US" sz="1200" dirty="0">
                <a:effectLst/>
                <a:latin typeface="Arial" panose="020B0604020202020204" pitchFamily="34" charset="0"/>
                <a:ea typeface="Times New Roman" panose="02020603050405020304" pitchFamily="18" charset="0"/>
                <a:cs typeface="Arial" panose="020B0604020202020204" pitchFamily="34" charset="0"/>
              </a:rPr>
              <a:t>displays the existing variables in the project and allows the user to modify them. </a:t>
            </a:r>
            <a:r>
              <a:rPr lang="en-US" sz="1200" b="0" i="0" kern="1200" dirty="0">
                <a:solidFill>
                  <a:schemeClr val="tx1"/>
                </a:solidFill>
                <a:effectLst/>
                <a:latin typeface="Arial" panose="020B0604020202020204" pitchFamily="34" charset="0"/>
                <a:ea typeface="+mn-ea"/>
                <a:cs typeface="Arial" panose="020B0604020202020204" pitchFamily="34" charset="0"/>
              </a:rPr>
              <a:t>Whenever a user changes the name of a variable in this panel, it automatically gets updated at all occurrences in the current file.</a:t>
            </a:r>
            <a:endParaRPr lang="en-US" dirty="0">
              <a:solidFill>
                <a:schemeClr val="tx1"/>
              </a:solidFill>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solidFill>
                <a:schemeClr val="tx1"/>
              </a:solidFill>
              <a:latin typeface="Arial" panose="020B0604020202020204" pitchFamily="34" charset="0"/>
              <a:cs typeface="Arial" panose="020B0604020202020204" pitchFamily="34" charset="0"/>
            </a:endParaRPr>
          </a:p>
          <a:p>
            <a:pPr marL="0" marR="0" lvl="0" indent="0" algn="just"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latin typeface="Arial" panose="020B0604020202020204" pitchFamily="34" charset="0"/>
                <a:cs typeface="Arial" panose="020B0604020202020204" pitchFamily="34" charset="0"/>
              </a:rPr>
              <a:t>The Variables Panel consists of fields through which the users can define the different properties of a variable. </a:t>
            </a:r>
            <a:r>
              <a:rPr lang="en-US" sz="1200" dirty="0">
                <a:effectLst/>
                <a:latin typeface="Arial" panose="020B0604020202020204" pitchFamily="34" charset="0"/>
                <a:ea typeface="Times New Roman" panose="02020603050405020304" pitchFamily="18" charset="0"/>
                <a:cs typeface="Arial" panose="020B0604020202020204" pitchFamily="34" charset="0"/>
              </a:rPr>
              <a:t>For both existing and new variables, it has the following fields</a:t>
            </a:r>
            <a:r>
              <a:rPr lang="en-US" dirty="0">
                <a:latin typeface="Arial" panose="020B0604020202020204" pitchFamily="34" charset="0"/>
                <a:cs typeface="Arial" panose="020B0604020202020204" pitchFamily="34" charset="0"/>
              </a:rPr>
              <a:t>:</a:t>
            </a:r>
          </a:p>
          <a:p>
            <a:pPr marL="0" marR="0" lvl="0" indent="0" algn="just"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latin typeface="Arial" panose="020B0604020202020204" pitchFamily="34" charset="0"/>
              <a:cs typeface="Arial" panose="020B0604020202020204" pitchFamily="34" charset="0"/>
            </a:endParaRPr>
          </a:p>
          <a:p>
            <a:pPr marL="171450" marR="0" lvl="0" indent="-171450" algn="just"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IN" b="1" dirty="0">
                <a:latin typeface="Arial" panose="020B0604020202020204" pitchFamily="34" charset="0"/>
                <a:cs typeface="Arial" panose="020B0604020202020204" pitchFamily="34" charset="0"/>
              </a:rPr>
              <a:t>Name:</a:t>
            </a:r>
            <a:r>
              <a:rPr lang="en-IN" b="0" dirty="0">
                <a:latin typeface="Arial" panose="020B0604020202020204" pitchFamily="34" charset="0"/>
                <a:cs typeface="Arial" panose="020B0604020202020204" pitchFamily="34" charset="0"/>
              </a:rPr>
              <a:t> The user defines a variable by giving it a name. It is the title of the data. If the user renames a variable in the Variables Panel, it will be renamed in all instances where it is used. This is useful in complex workflows. If the user does not add a name to a variable, it is automatically generated.</a:t>
            </a:r>
          </a:p>
          <a:p>
            <a:pPr marL="171450" marR="0" lvl="0" indent="-171450" algn="just"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endParaRPr lang="en-US" b="1" dirty="0">
              <a:latin typeface="Arial" panose="020B0604020202020204" pitchFamily="34" charset="0"/>
              <a:cs typeface="Arial" panose="020B0604020202020204" pitchFamily="34" charset="0"/>
            </a:endParaRPr>
          </a:p>
          <a:p>
            <a:pPr marL="171450" marR="0" lvl="0" indent="-171450" algn="just"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b="1" dirty="0">
                <a:latin typeface="Arial" panose="020B0604020202020204" pitchFamily="34" charset="0"/>
                <a:cs typeface="Arial" panose="020B0604020202020204" pitchFamily="34" charset="0"/>
              </a:rPr>
              <a:t>Variable Type: </a:t>
            </a:r>
            <a:r>
              <a:rPr lang="en-IN" b="0" u="none" dirty="0">
                <a:latin typeface="Arial" panose="020B0604020202020204" pitchFamily="34" charset="0"/>
                <a:cs typeface="Arial" panose="020B0604020202020204" pitchFamily="34" charset="0"/>
              </a:rPr>
              <a:t>The</a:t>
            </a:r>
            <a:r>
              <a:rPr lang="en-IN" u="none" dirty="0">
                <a:latin typeface="Arial" panose="020B0604020202020204" pitchFamily="34" charset="0"/>
                <a:cs typeface="Arial" panose="020B0604020202020204" pitchFamily="34" charset="0"/>
              </a:rPr>
              <a:t> user specifies the data type that the variable will store. </a:t>
            </a:r>
            <a:r>
              <a:rPr lang="en-IN" b="0" u="none" dirty="0">
                <a:latin typeface="Arial" panose="020B0604020202020204" pitchFamily="34" charset="0"/>
                <a:cs typeface="Arial" panose="020B0604020202020204" pitchFamily="34" charset="0"/>
              </a:rPr>
              <a:t>The data type for the variables is chosen from the drop-down list. It can be String, Array, number (integer), etc</a:t>
            </a:r>
            <a:r>
              <a:rPr lang="en-IN" u="none" dirty="0">
                <a:latin typeface="Arial" panose="020B0604020202020204" pitchFamily="34" charset="0"/>
                <a:cs typeface="Arial" panose="020B0604020202020204" pitchFamily="34" charset="0"/>
              </a:rPr>
              <a:t>. Also, the user can change </a:t>
            </a:r>
            <a:r>
              <a:rPr lang="en-IN" u="none" baseline="0" dirty="0">
                <a:latin typeface="Arial" panose="020B0604020202020204" pitchFamily="34" charset="0"/>
                <a:cs typeface="Arial" panose="020B0604020202020204" pitchFamily="34" charset="0"/>
              </a:rPr>
              <a:t>the variable type by clicking ‘Browse for Types’ and then choosing from the available list.</a:t>
            </a:r>
            <a:endParaRPr lang="en-IN" u="none" dirty="0">
              <a:latin typeface="Arial" panose="020B0604020202020204" pitchFamily="34" charset="0"/>
              <a:cs typeface="Arial" panose="020B0604020202020204" pitchFamily="34" charset="0"/>
            </a:endParaRPr>
          </a:p>
          <a:p>
            <a:pPr marL="171450" marR="0" lvl="0" indent="-171450" algn="just"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endParaRPr lang="en-US" b="1" dirty="0">
              <a:latin typeface="Arial" panose="020B0604020202020204" pitchFamily="34" charset="0"/>
              <a:cs typeface="Arial" panose="020B0604020202020204" pitchFamily="34" charset="0"/>
            </a:endParaRPr>
          </a:p>
          <a:p>
            <a:pPr marL="171450" marR="0" lvl="0" indent="-171450" algn="just"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b="1" dirty="0">
                <a:latin typeface="Arial" panose="020B0604020202020204" pitchFamily="34" charset="0"/>
                <a:cs typeface="Arial" panose="020B0604020202020204" pitchFamily="34" charset="0"/>
              </a:rPr>
              <a:t>Scope: </a:t>
            </a:r>
            <a:r>
              <a:rPr lang="en-US" b="0" dirty="0">
                <a:latin typeface="Arial" panose="020B0604020202020204" pitchFamily="34" charset="0"/>
                <a:cs typeface="Arial" panose="020B0604020202020204" pitchFamily="34" charset="0"/>
              </a:rPr>
              <a:t>The user</a:t>
            </a:r>
            <a:r>
              <a:rPr lang="en-IN" u="none" dirty="0">
                <a:latin typeface="Arial" panose="020B0604020202020204" pitchFamily="34" charset="0"/>
                <a:cs typeface="Arial" panose="020B0604020202020204" pitchFamily="34" charset="0"/>
              </a:rPr>
              <a:t> specifies the region in which a variable is visible. When the user defines any variable scope in the container, then it is available only in those containers where you define it. When the user defines a variable scope in the main class, then it is available in all containers. </a:t>
            </a:r>
          </a:p>
          <a:p>
            <a:pPr marL="0" marR="0" lvl="0" indent="0" algn="just"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endParaRPr lang="en-US" b="1" dirty="0">
              <a:latin typeface="Arial" panose="020B0604020202020204" pitchFamily="34" charset="0"/>
              <a:cs typeface="Arial" panose="020B0604020202020204" pitchFamily="34" charset="0"/>
            </a:endParaRPr>
          </a:p>
          <a:p>
            <a:pPr marL="171450" marR="0" lvl="0" indent="-171450" algn="just"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b="1" dirty="0">
                <a:latin typeface="Arial" panose="020B0604020202020204" pitchFamily="34" charset="0"/>
                <a:cs typeface="Arial" panose="020B0604020202020204" pitchFamily="34" charset="0"/>
              </a:rPr>
              <a:t>Default: </a:t>
            </a:r>
            <a:r>
              <a:rPr lang="en-US" b="0" dirty="0">
                <a:latin typeface="Arial" panose="020B0604020202020204" pitchFamily="34" charset="0"/>
                <a:cs typeface="Arial" panose="020B0604020202020204" pitchFamily="34" charset="0"/>
              </a:rPr>
              <a:t>The user specifies the initial</a:t>
            </a:r>
            <a:r>
              <a:rPr lang="en-US" sz="1200" b="0" i="0" kern="1200" dirty="0">
                <a:solidFill>
                  <a:schemeClr val="tx1"/>
                </a:solidFill>
                <a:effectLst/>
                <a:latin typeface="Arial" panose="020B0604020202020204" pitchFamily="34" charset="0"/>
                <a:ea typeface="+mn-ea"/>
                <a:cs typeface="Arial" panose="020B0604020202020204" pitchFamily="34" charset="0"/>
              </a:rPr>
              <a:t> value of the variable in the ‘Default’ field. If this field is empty, the variable is initialized with the default value of its type. For example, for an Int32, the default value is 0.</a:t>
            </a:r>
            <a:r>
              <a:rPr lang="en-US" b="0" dirty="0">
                <a:latin typeface="Arial" panose="020B0604020202020204" pitchFamily="34" charset="0"/>
                <a:cs typeface="Arial" panose="020B0604020202020204" pitchFamily="34" charset="0"/>
              </a:rPr>
              <a:t> </a:t>
            </a:r>
          </a:p>
          <a:p>
            <a:pPr marL="0" marR="0" lvl="0" indent="0" algn="just"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endParaRPr lang="en-US" b="0" dirty="0">
              <a:latin typeface="Arial" panose="020B0604020202020204" pitchFamily="34" charset="0"/>
              <a:cs typeface="Arial" panose="020B0604020202020204" pitchFamily="34" charset="0"/>
            </a:endParaRPr>
          </a:p>
          <a:p>
            <a:pPr marL="0" marR="0" lvl="0" indent="0" algn="just"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r>
              <a:rPr lang="en-US" b="0" dirty="0">
                <a:latin typeface="Arial" panose="020B0604020202020204" pitchFamily="34" charset="0"/>
                <a:cs typeface="Arial" panose="020B0604020202020204" pitchFamily="34" charset="0"/>
              </a:rPr>
              <a:t>The Variables panel also allows the users to copy variables from one workflow to another and add/edit comments to a variable. </a:t>
            </a:r>
            <a:endParaRPr lang="en-IN" dirty="0">
              <a:latin typeface="Arial" panose="020B0604020202020204" pitchFamily="34" charset="0"/>
              <a:cs typeface="Arial" panose="020B0604020202020204" pitchFamily="34" charset="0"/>
            </a:endParaRPr>
          </a:p>
          <a:p>
            <a:pPr marL="0" marR="0" lvl="0" indent="0" algn="just" defTabSz="914400" rtl="0" eaLnBrk="1" fontAlgn="auto" latinLnBrk="0" hangingPunct="1">
              <a:lnSpc>
                <a:spcPct val="100000"/>
              </a:lnSpc>
              <a:spcBef>
                <a:spcPts val="0"/>
              </a:spcBef>
              <a:spcAft>
                <a:spcPts val="0"/>
              </a:spcAft>
              <a:buClr>
                <a:srgbClr val="000000"/>
              </a:buClr>
              <a:buSzPts val="1400"/>
              <a:buFont typeface="Arial"/>
              <a:buNone/>
              <a:tabLst/>
              <a:defRPr/>
            </a:pPr>
            <a:endParaRPr lang="en-IN" dirty="0">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IN" dirty="0">
                <a:latin typeface="Arial" panose="020B0604020202020204" pitchFamily="34" charset="0"/>
                <a:cs typeface="Arial" panose="020B0604020202020204" pitchFamily="34" charset="0"/>
              </a:rPr>
              <a:t>To know more, visit: https://docs.uipath.com/studio/v2020.10/docs/the-variables-panel</a:t>
            </a:r>
            <a:endParaRPr lang="en-US" dirty="0">
              <a:solidFill>
                <a:schemeClr val="tx1"/>
              </a:solidFill>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solidFill>
                <a:schemeClr val="tx1"/>
              </a:solidFill>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222BB52-C7EC-4B2E-8C51-C612295ED37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86619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Arial" panose="020B0604020202020204" pitchFamily="34" charset="0"/>
                <a:ea typeface="+mn-ea"/>
                <a:cs typeface="Arial" panose="020B0604020202020204" pitchFamily="34" charset="0"/>
              </a:rPr>
              <a:t>The third lesson of this course is Variables and Arguments.</a:t>
            </a:r>
          </a:p>
          <a:p>
            <a:endParaRPr lang="en-US"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91A716E-6983-485E-BD33-8D18DE82D37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8376460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Arial" panose="020B0604020202020204" pitchFamily="34" charset="0"/>
                <a:cs typeface="Arial" panose="020B0604020202020204" pitchFamily="34" charset="0"/>
              </a:rPr>
              <a:t>In order to manage the variables in UiPath Studio, the users need to perform several actions on them. These are:</a:t>
            </a:r>
          </a:p>
          <a:p>
            <a:pPr marL="228600" indent="-228600">
              <a:buFont typeface="+mj-lt"/>
              <a:buAutoNum type="arabicPeriod"/>
            </a:pPr>
            <a:r>
              <a:rPr lang="en-US" dirty="0">
                <a:latin typeface="Arial" panose="020B0604020202020204" pitchFamily="34" charset="0"/>
                <a:cs typeface="Arial" panose="020B0604020202020204" pitchFamily="34" charset="0"/>
              </a:rPr>
              <a:t>Creating variables</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dirty="0">
                <a:latin typeface="Arial" panose="020B0604020202020204" pitchFamily="34" charset="0"/>
                <a:cs typeface="Arial" panose="020B0604020202020204" pitchFamily="34" charset="0"/>
              </a:rPr>
              <a:t>Initializing variables</a:t>
            </a:r>
          </a:p>
          <a:p>
            <a:pPr marL="228600" indent="-228600">
              <a:buFont typeface="+mj-lt"/>
              <a:buAutoNum type="arabicPeriod"/>
            </a:pPr>
            <a:r>
              <a:rPr lang="en-US" dirty="0">
                <a:latin typeface="Arial" panose="020B0604020202020204" pitchFamily="34" charset="0"/>
                <a:cs typeface="Arial" panose="020B0604020202020204" pitchFamily="34" charset="0"/>
              </a:rPr>
              <a:t>Removing variables</a:t>
            </a:r>
          </a:p>
          <a:p>
            <a:pPr marL="0" indent="0">
              <a:buFont typeface="+mj-lt"/>
              <a:buNone/>
            </a:pPr>
            <a:endParaRPr lang="en-US" dirty="0">
              <a:latin typeface="Arial" panose="020B0604020202020204" pitchFamily="34" charset="0"/>
              <a:cs typeface="Arial" panose="020B0604020202020204" pitchFamily="34" charset="0"/>
            </a:endParaRPr>
          </a:p>
          <a:p>
            <a:pPr marL="228600" indent="-228600">
              <a:buFont typeface="+mj-lt"/>
              <a:buAutoNum type="arabicPeriod"/>
            </a:pPr>
            <a:r>
              <a:rPr lang="en-US" b="1" dirty="0">
                <a:latin typeface="Arial" panose="020B0604020202020204" pitchFamily="34" charset="0"/>
                <a:cs typeface="Arial" panose="020B0604020202020204" pitchFamily="34" charset="0"/>
              </a:rPr>
              <a:t>Creating Variables:</a:t>
            </a:r>
          </a:p>
          <a:p>
            <a:pPr fontAlgn="base"/>
            <a:r>
              <a:rPr lang="en-US" sz="1200" b="0" i="0" kern="1200" dirty="0">
                <a:solidFill>
                  <a:schemeClr val="tx1"/>
                </a:solidFill>
                <a:effectLst/>
                <a:latin typeface="Arial" panose="020B0604020202020204" pitchFamily="34" charset="0"/>
                <a:ea typeface="+mn-ea"/>
                <a:cs typeface="Arial" panose="020B0604020202020204" pitchFamily="34" charset="0"/>
              </a:rPr>
              <a:t>There are 3 ways to create variables in UiPath:</a:t>
            </a:r>
          </a:p>
          <a:p>
            <a:pPr marL="685800" lvl="1" indent="-228600" fontAlgn="base">
              <a:buFont typeface="Arial" panose="020B0604020202020204" pitchFamily="34" charset="0"/>
              <a:buChar char="•"/>
            </a:pPr>
            <a:r>
              <a:rPr lang="en-US" sz="1200" b="1" i="0" kern="1200" dirty="0">
                <a:solidFill>
                  <a:schemeClr val="tx1"/>
                </a:solidFill>
                <a:effectLst/>
                <a:latin typeface="Arial" panose="020B0604020202020204" pitchFamily="34" charset="0"/>
                <a:ea typeface="+mn-ea"/>
                <a:cs typeface="Arial" panose="020B0604020202020204" pitchFamily="34" charset="0"/>
              </a:rPr>
              <a:t>From the Variables panel</a:t>
            </a:r>
            <a:r>
              <a:rPr lang="en-US" sz="1200" b="0" i="0" kern="1200" dirty="0">
                <a:solidFill>
                  <a:schemeClr val="tx1"/>
                </a:solidFill>
                <a:effectLst/>
                <a:latin typeface="Arial" panose="020B0604020202020204" pitchFamily="34" charset="0"/>
                <a:ea typeface="+mn-ea"/>
                <a:cs typeface="Arial" panose="020B0604020202020204" pitchFamily="34" charset="0"/>
              </a:rPr>
              <a:t> – Open the Variables panel, select ‘Create Variable’, and fill in the fields as needed. (The variable is created, and its default type is String.)</a:t>
            </a:r>
          </a:p>
          <a:p>
            <a:pPr marL="685800" lvl="1" indent="-228600" fontAlgn="base">
              <a:buFont typeface="Arial" panose="020B0604020202020204" pitchFamily="34" charset="0"/>
              <a:buChar char="•"/>
            </a:pPr>
            <a:r>
              <a:rPr lang="en-US" sz="1200" b="1" i="0" kern="1200" dirty="0">
                <a:solidFill>
                  <a:schemeClr val="tx1"/>
                </a:solidFill>
                <a:effectLst/>
                <a:latin typeface="Arial" panose="020B0604020202020204" pitchFamily="34" charset="0"/>
                <a:ea typeface="+mn-ea"/>
                <a:cs typeface="Arial" panose="020B0604020202020204" pitchFamily="34" charset="0"/>
              </a:rPr>
              <a:t>From the Designer panel</a:t>
            </a:r>
            <a:r>
              <a:rPr lang="en-US" sz="1200" b="0" i="0" kern="1200" dirty="0">
                <a:solidFill>
                  <a:schemeClr val="tx1"/>
                </a:solidFill>
                <a:effectLst/>
                <a:latin typeface="Arial" panose="020B0604020202020204" pitchFamily="34" charset="0"/>
                <a:ea typeface="+mn-ea"/>
                <a:cs typeface="Arial" panose="020B0604020202020204" pitchFamily="34" charset="0"/>
              </a:rPr>
              <a:t> – Drag an activity from the Activities panel into the Designer panel (Drag an activity with a variable field visible (i.e. ‘Assign’)) and press </a:t>
            </a:r>
            <a:r>
              <a:rPr lang="en-US" sz="1200" b="0" i="0" kern="1200" dirty="0" err="1">
                <a:solidFill>
                  <a:schemeClr val="tx1"/>
                </a:solidFill>
                <a:effectLst/>
                <a:latin typeface="Arial" panose="020B0604020202020204" pitchFamily="34" charset="0"/>
                <a:ea typeface="+mn-ea"/>
                <a:cs typeface="Arial" panose="020B0604020202020204" pitchFamily="34" charset="0"/>
              </a:rPr>
              <a:t>Ctrl+K</a:t>
            </a:r>
            <a:r>
              <a:rPr lang="en-US" sz="1200" b="0" i="0" kern="1200" dirty="0">
                <a:solidFill>
                  <a:schemeClr val="tx1"/>
                </a:solidFill>
                <a:effectLst/>
                <a:latin typeface="Arial" panose="020B0604020202020204" pitchFamily="34" charset="0"/>
                <a:ea typeface="+mn-ea"/>
                <a:cs typeface="Arial" panose="020B0604020202020204" pitchFamily="34" charset="0"/>
              </a:rPr>
              <a:t>. Name it and then check its properties in the Variables panel. (The variable is created, and its type is according to the activity.)</a:t>
            </a:r>
          </a:p>
          <a:p>
            <a:pPr marL="685800" lvl="1" indent="-228600" fontAlgn="base">
              <a:buFont typeface="Arial" panose="020B0604020202020204" pitchFamily="34" charset="0"/>
              <a:buChar char="•"/>
            </a:pPr>
            <a:r>
              <a:rPr lang="en-US" sz="1200" b="1" i="0" kern="1200" dirty="0">
                <a:solidFill>
                  <a:schemeClr val="tx1"/>
                </a:solidFill>
                <a:effectLst/>
                <a:latin typeface="Arial" panose="020B0604020202020204" pitchFamily="34" charset="0"/>
                <a:ea typeface="+mn-ea"/>
                <a:cs typeface="Arial" panose="020B0604020202020204" pitchFamily="34" charset="0"/>
              </a:rPr>
              <a:t>From the Properties panel</a:t>
            </a:r>
            <a:r>
              <a:rPr lang="en-US" sz="1200" b="0" i="0" kern="1200" dirty="0">
                <a:solidFill>
                  <a:schemeClr val="tx1"/>
                </a:solidFill>
                <a:effectLst/>
                <a:latin typeface="Arial" panose="020B0604020202020204" pitchFamily="34" charset="0"/>
                <a:ea typeface="+mn-ea"/>
                <a:cs typeface="Arial" panose="020B0604020202020204" pitchFamily="34" charset="0"/>
              </a:rPr>
              <a:t> – In the Properties panel of the activity, place the cursor in the field in which the variable is needed (i.e. Output) and press </a:t>
            </a:r>
            <a:r>
              <a:rPr lang="en-US" sz="1200" b="0" i="0" kern="1200" dirty="0" err="1">
                <a:solidFill>
                  <a:schemeClr val="tx1"/>
                </a:solidFill>
                <a:effectLst/>
                <a:latin typeface="Arial" panose="020B0604020202020204" pitchFamily="34" charset="0"/>
                <a:ea typeface="+mn-ea"/>
                <a:cs typeface="Arial" panose="020B0604020202020204" pitchFamily="34" charset="0"/>
              </a:rPr>
              <a:t>Ctrl+K</a:t>
            </a:r>
            <a:r>
              <a:rPr lang="en-US" sz="1200" b="0" i="0" kern="1200" dirty="0">
                <a:solidFill>
                  <a:schemeClr val="tx1"/>
                </a:solidFill>
                <a:effectLst/>
                <a:latin typeface="Arial" panose="020B0604020202020204" pitchFamily="34" charset="0"/>
                <a:ea typeface="+mn-ea"/>
                <a:cs typeface="Arial" panose="020B0604020202020204" pitchFamily="34" charset="0"/>
              </a:rPr>
              <a:t>. Name it and then check its properties in the Variables panel. (The variable is created, and its type is according to the selected property.)</a:t>
            </a:r>
          </a:p>
          <a:p>
            <a:pPr marL="228600" indent="-228600" fontAlgn="base">
              <a:buFont typeface="+mj-lt"/>
              <a:buAutoNum type="arabicPeriod"/>
            </a:pPr>
            <a:endParaRPr lang="en-US" dirty="0">
              <a:latin typeface="Arial" panose="020B0604020202020204" pitchFamily="34" charset="0"/>
              <a:cs typeface="Arial" panose="020B0604020202020204" pitchFamily="34" charset="0"/>
            </a:endParaRPr>
          </a:p>
          <a:p>
            <a:pPr marL="0" indent="0">
              <a:buFont typeface="+mj-lt"/>
              <a:buNone/>
            </a:pPr>
            <a:r>
              <a:rPr lang="en-US" sz="1200" b="0" i="0" kern="1200" dirty="0">
                <a:solidFill>
                  <a:schemeClr val="tx1"/>
                </a:solidFill>
                <a:effectLst/>
                <a:latin typeface="Arial" panose="020B0604020202020204" pitchFamily="34" charset="0"/>
                <a:ea typeface="+mn-ea"/>
                <a:cs typeface="Arial" panose="020B0604020202020204" pitchFamily="34" charset="0"/>
              </a:rPr>
              <a:t>The user can create a variable only when the Designer panel contains at least one activity.</a:t>
            </a:r>
          </a:p>
          <a:p>
            <a:pPr marL="0" indent="0">
              <a:buFont typeface="+mj-lt"/>
              <a:buNone/>
            </a:pPr>
            <a:endParaRPr lang="en-US" dirty="0">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b="1" dirty="0">
                <a:latin typeface="Arial" panose="020B0604020202020204" pitchFamily="34" charset="0"/>
                <a:cs typeface="Arial" panose="020B0604020202020204" pitchFamily="34" charset="0"/>
              </a:rPr>
              <a:t>2. Initializing variables</a:t>
            </a:r>
          </a:p>
          <a:p>
            <a:pPr marL="0" indent="0">
              <a:buFont typeface="+mj-lt"/>
              <a:buNone/>
            </a:pPr>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While creating a variable, its properties need to be initialized. This is known as the initialization of a variable. The user can create a variable by following the steps mentioned earlier and initialize it as follows:</a:t>
            </a:r>
          </a:p>
          <a:p>
            <a:pPr marL="457200" marR="0" lvl="1"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dk1"/>
                </a:solidFill>
                <a:latin typeface="Arial" panose="020B0604020202020204" pitchFamily="34" charset="0"/>
                <a:ea typeface="Verdana" panose="020B0604030504040204" pitchFamily="34" charset="0"/>
                <a:cs typeface="Arial" panose="020B0604020202020204" pitchFamily="34" charset="0"/>
                <a:sym typeface="Calibri"/>
              </a:rPr>
              <a:t>1. Define a name for the variable (one that defines the variable and will be easy to remember later in the automation workflow)</a:t>
            </a:r>
          </a:p>
          <a:p>
            <a:pPr marL="457200" marR="0" lvl="1"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dk1"/>
                </a:solidFill>
                <a:latin typeface="Arial" panose="020B0604020202020204" pitchFamily="34" charset="0"/>
                <a:ea typeface="Verdana" panose="020B0604030504040204" pitchFamily="34" charset="0"/>
                <a:cs typeface="Arial" panose="020B0604020202020204" pitchFamily="34" charset="0"/>
                <a:sym typeface="Calibri"/>
              </a:rPr>
              <a:t>2. Choose the type of variable from the drop-down list. This list displays the types that a user has mostly used. In case a different type is needed, the user can click on “Browse for types…” (The last option in the drop-down list) which opens a separate screen of the project window, </a:t>
            </a:r>
            <a:r>
              <a:rPr lang="en-US" sz="1200" b="0" i="0" kern="1200" dirty="0">
                <a:solidFill>
                  <a:schemeClr val="tx1"/>
                </a:solidFill>
                <a:effectLst/>
                <a:latin typeface="Arial" panose="020B0604020202020204" pitchFamily="34" charset="0"/>
                <a:ea typeface="+mn-ea"/>
                <a:cs typeface="Arial" panose="020B0604020202020204" pitchFamily="34" charset="0"/>
              </a:rPr>
              <a:t>Browse and Select a </a:t>
            </a:r>
            <a:r>
              <a:rPr lang="en-US" sz="1200" b="0" i="0" kern="1200" dirty="0" err="1">
                <a:solidFill>
                  <a:schemeClr val="tx1"/>
                </a:solidFill>
                <a:effectLst/>
                <a:latin typeface="Arial" panose="020B0604020202020204" pitchFamily="34" charset="0"/>
                <a:ea typeface="+mn-ea"/>
                <a:cs typeface="Arial" panose="020B0604020202020204" pitchFamily="34" charset="0"/>
              </a:rPr>
              <a:t>.Net</a:t>
            </a:r>
            <a:r>
              <a:rPr lang="en-US" sz="1200" b="0" i="0" kern="1200" dirty="0">
                <a:solidFill>
                  <a:schemeClr val="tx1"/>
                </a:solidFill>
                <a:effectLst/>
                <a:latin typeface="Arial" panose="020B0604020202020204" pitchFamily="34" charset="0"/>
                <a:ea typeface="+mn-ea"/>
                <a:cs typeface="Arial" panose="020B0604020202020204" pitchFamily="34" charset="0"/>
              </a:rPr>
              <a:t> Type, </a:t>
            </a:r>
            <a:r>
              <a:rPr lang="en-US" sz="1200" dirty="0">
                <a:solidFill>
                  <a:schemeClr val="dk1"/>
                </a:solidFill>
                <a:latin typeface="Arial" panose="020B0604020202020204" pitchFamily="34" charset="0"/>
                <a:ea typeface="Verdana" panose="020B0604030504040204" pitchFamily="34" charset="0"/>
                <a:cs typeface="Arial" panose="020B0604020202020204" pitchFamily="34" charset="0"/>
                <a:sym typeface="Calibri"/>
              </a:rPr>
              <a:t>where the user can use keywords to search for the desired type. Click on it to add the type.</a:t>
            </a:r>
          </a:p>
          <a:p>
            <a:pPr marL="457200" marR="0" lvl="1" indent="0" algn="just" defTabSz="914400" rtl="0" eaLnBrk="1" fontAlgn="auto" latinLnBrk="0" hangingPunct="1">
              <a:lnSpc>
                <a:spcPct val="100000"/>
              </a:lnSpc>
              <a:spcBef>
                <a:spcPts val="0"/>
              </a:spcBef>
              <a:spcAft>
                <a:spcPts val="0"/>
              </a:spcAft>
              <a:buClr>
                <a:srgbClr val="000000"/>
              </a:buClr>
              <a:buSzPts val="1400"/>
              <a:buFont typeface="+mj-lt"/>
              <a:buNone/>
              <a:tabLst/>
              <a:defRPr/>
            </a:pPr>
            <a:r>
              <a:rPr lang="en-US" sz="1200" dirty="0">
                <a:solidFill>
                  <a:schemeClr val="dk1"/>
                </a:solidFill>
                <a:latin typeface="Arial" panose="020B0604020202020204" pitchFamily="34" charset="0"/>
                <a:ea typeface="Verdana" panose="020B0604030504040204" pitchFamily="34" charset="0"/>
                <a:cs typeface="Arial" panose="020B0604020202020204" pitchFamily="34" charset="0"/>
                <a:sym typeface="Calibri"/>
              </a:rPr>
              <a:t>3. Choose the scope (available only in the sub-process or for the entire workflow)</a:t>
            </a:r>
          </a:p>
          <a:p>
            <a:pPr marL="457200" marR="0" lvl="1" indent="0" algn="just" defTabSz="914400" rtl="0" eaLnBrk="1" fontAlgn="auto" latinLnBrk="0" hangingPunct="1">
              <a:lnSpc>
                <a:spcPct val="100000"/>
              </a:lnSpc>
              <a:spcBef>
                <a:spcPts val="0"/>
              </a:spcBef>
              <a:spcAft>
                <a:spcPts val="0"/>
              </a:spcAft>
              <a:buClr>
                <a:srgbClr val="000000"/>
              </a:buClr>
              <a:buSzPts val="1400"/>
              <a:buFont typeface="+mj-lt"/>
              <a:buNone/>
              <a:tabLst/>
              <a:defRPr/>
            </a:pPr>
            <a:r>
              <a:rPr lang="en-US" sz="1200" dirty="0">
                <a:solidFill>
                  <a:schemeClr val="dk1"/>
                </a:solidFill>
                <a:latin typeface="Arial" panose="020B0604020202020204" pitchFamily="34" charset="0"/>
                <a:ea typeface="Verdana" panose="020B0604030504040204" pitchFamily="34" charset="0"/>
                <a:cs typeface="Arial" panose="020B0604020202020204" pitchFamily="34" charset="0"/>
                <a:sym typeface="Calibri"/>
              </a:rPr>
              <a:t>4. Now enter a default value, if required</a:t>
            </a:r>
          </a:p>
          <a:p>
            <a:pPr marL="0" marR="0" lvl="0" indent="0" algn="just" defTabSz="914400" rtl="0" eaLnBrk="1" fontAlgn="auto" latinLnBrk="0" hangingPunct="1">
              <a:lnSpc>
                <a:spcPct val="100000"/>
              </a:lnSpc>
              <a:spcBef>
                <a:spcPts val="0"/>
              </a:spcBef>
              <a:spcAft>
                <a:spcPts val="0"/>
              </a:spcAft>
              <a:buClr>
                <a:srgbClr val="000000"/>
              </a:buClr>
              <a:buSzPts val="1400"/>
              <a:buFont typeface="+mj-lt"/>
              <a:buNone/>
              <a:tabLst/>
              <a:defRPr/>
            </a:pPr>
            <a:endParaRPr lang="en-US" sz="1200" dirty="0">
              <a:solidFill>
                <a:schemeClr val="dk1"/>
              </a:solidFill>
              <a:latin typeface="Arial" panose="020B0604020202020204" pitchFamily="34" charset="0"/>
              <a:ea typeface="Verdana" panose="020B0604030504040204" pitchFamily="34" charset="0"/>
              <a:cs typeface="Arial" panose="020B0604020202020204" pitchFamily="34" charset="0"/>
              <a:sym typeface="Calibri"/>
            </a:endParaRPr>
          </a:p>
          <a:p>
            <a:pPr marL="0" marR="0" lvl="0" indent="0" algn="just" defTabSz="914400" rtl="0" eaLnBrk="1" fontAlgn="auto" latinLnBrk="0" hangingPunct="1">
              <a:lnSpc>
                <a:spcPct val="100000"/>
              </a:lnSpc>
              <a:spcBef>
                <a:spcPts val="0"/>
              </a:spcBef>
              <a:spcAft>
                <a:spcPts val="0"/>
              </a:spcAft>
              <a:buClr>
                <a:srgbClr val="000000"/>
              </a:buClr>
              <a:buSzPts val="1400"/>
              <a:buFont typeface="+mj-lt"/>
              <a:buNone/>
              <a:tabLst/>
              <a:defRPr/>
            </a:pPr>
            <a:r>
              <a:rPr lang="en-US" sz="1200" dirty="0">
                <a:solidFill>
                  <a:schemeClr val="dk1"/>
                </a:solidFill>
                <a:latin typeface="Arial" panose="020B0604020202020204" pitchFamily="34" charset="0"/>
                <a:ea typeface="Verdana" panose="020B0604030504040204" pitchFamily="34" charset="0"/>
                <a:cs typeface="Arial" panose="020B0604020202020204" pitchFamily="34" charset="0"/>
                <a:sym typeface="Calibri"/>
              </a:rPr>
              <a:t>When a string variable is assigned a value that contains quotations, users need to use each quotation character twice; otherwise, it will be considered as a string delimiter.</a:t>
            </a:r>
          </a:p>
          <a:p>
            <a:pPr marL="0" marR="0" lvl="0" indent="0" algn="just" defTabSz="914400" rtl="0" eaLnBrk="1" fontAlgn="auto" latinLnBrk="0" hangingPunct="1">
              <a:lnSpc>
                <a:spcPct val="100000"/>
              </a:lnSpc>
              <a:spcBef>
                <a:spcPts val="0"/>
              </a:spcBef>
              <a:spcAft>
                <a:spcPts val="0"/>
              </a:spcAft>
              <a:buClr>
                <a:srgbClr val="000000"/>
              </a:buClr>
              <a:buSzPts val="1400"/>
              <a:buFont typeface="+mj-lt"/>
              <a:buNone/>
              <a:tabLst/>
              <a:defRPr/>
            </a:pPr>
            <a:endParaRPr lang="en-US" sz="1200" dirty="0">
              <a:solidFill>
                <a:schemeClr val="dk1"/>
              </a:solidFill>
              <a:latin typeface="Arial" panose="020B0604020202020204" pitchFamily="34" charset="0"/>
              <a:ea typeface="Verdana" panose="020B0604030504040204" pitchFamily="34" charset="0"/>
              <a:cs typeface="Arial" panose="020B0604020202020204" pitchFamily="34" charset="0"/>
              <a:sym typeface="Calibri"/>
            </a:endParaRPr>
          </a:p>
          <a:p>
            <a:pPr marL="0" marR="0" lvl="0" indent="0" algn="just" rtl="0">
              <a:spcBef>
                <a:spcPts val="0"/>
              </a:spcBef>
              <a:spcAft>
                <a:spcPts val="0"/>
              </a:spcAft>
              <a:buNone/>
            </a:pPr>
            <a:r>
              <a:rPr lang="en-US" sz="1200" b="1" dirty="0">
                <a:solidFill>
                  <a:schemeClr val="tx1"/>
                </a:solidFill>
                <a:latin typeface="Arial" panose="020B0604020202020204" pitchFamily="34" charset="0"/>
                <a:ea typeface="Verdana" panose="020B0604030504040204" pitchFamily="34" charset="0"/>
                <a:cs typeface="Arial" panose="020B0604020202020204" pitchFamily="34" charset="0"/>
              </a:rPr>
              <a:t>Collection variables: </a:t>
            </a:r>
            <a:r>
              <a:rPr lang="en-US" sz="1200" dirty="0">
                <a:solidFill>
                  <a:schemeClr val="tx1"/>
                </a:solidFill>
                <a:latin typeface="Arial" panose="020B0604020202020204" pitchFamily="34" charset="0"/>
                <a:ea typeface="Verdana" panose="020B0604030504040204" pitchFamily="34" charset="0"/>
                <a:cs typeface="Arial" panose="020B0604020202020204" pitchFamily="34" charset="0"/>
              </a:rPr>
              <a:t>The process of creating collection variables is similar to the process of creating simple variables (numbers, characters, strings, etc.). However, for initializing collection variables, the user needs to specify the type of collection variable (it may be Strings, Integers, etc. and then, it will create an Array of strings, a List of Integers, and so on respectively). </a:t>
            </a:r>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b="1" dirty="0">
                <a:latin typeface="Arial" panose="020B0604020202020204" pitchFamily="34" charset="0"/>
                <a:cs typeface="Arial" panose="020B0604020202020204" pitchFamily="34" charset="0"/>
              </a:rPr>
              <a:t>3. Removing variables</a:t>
            </a:r>
          </a:p>
          <a:p>
            <a:r>
              <a:rPr lang="en-US" b="0" dirty="0">
                <a:latin typeface="Arial" panose="020B0604020202020204" pitchFamily="34" charset="0"/>
                <a:cs typeface="Arial" panose="020B0604020202020204" pitchFamily="34" charset="0"/>
              </a:rPr>
              <a:t>A user can follow either of the following steps to remove a variable: </a:t>
            </a:r>
          </a:p>
          <a:p>
            <a:pPr marL="628650" lvl="1" indent="-171450">
              <a:buFont typeface="Arial" panose="020B0604020202020204" pitchFamily="34" charset="0"/>
              <a:buChar char="•"/>
            </a:pPr>
            <a:r>
              <a:rPr lang="en-US" sz="1200" b="0" i="0" kern="1200" dirty="0">
                <a:solidFill>
                  <a:schemeClr val="tx1"/>
                </a:solidFill>
                <a:effectLst/>
                <a:latin typeface="Arial" panose="020B0604020202020204" pitchFamily="34" charset="0"/>
                <a:ea typeface="+mn-ea"/>
                <a:cs typeface="Arial" panose="020B0604020202020204" pitchFamily="34" charset="0"/>
              </a:rPr>
              <a:t>Open the Variables panel, right-click a variable, and select the Delete option.</a:t>
            </a:r>
          </a:p>
          <a:p>
            <a:pPr marL="628650" lvl="1" indent="-171450">
              <a:buFont typeface="Arial" panose="020B0604020202020204" pitchFamily="34" charset="0"/>
              <a:buChar char="•"/>
            </a:pPr>
            <a:r>
              <a:rPr lang="en-US" sz="1200" b="0" i="0" kern="1200" dirty="0">
                <a:solidFill>
                  <a:schemeClr val="tx1"/>
                </a:solidFill>
                <a:effectLst/>
                <a:latin typeface="Arial" panose="020B0604020202020204" pitchFamily="34" charset="0"/>
                <a:ea typeface="+mn-ea"/>
                <a:cs typeface="Arial" panose="020B0604020202020204" pitchFamily="34" charset="0"/>
              </a:rPr>
              <a:t>Open the Variables panel, select a variable and press the Delete key.</a:t>
            </a:r>
          </a:p>
          <a:p>
            <a:endParaRPr lang="en-US" sz="1200" b="0" i="0" kern="1200" dirty="0">
              <a:solidFill>
                <a:schemeClr val="tx1"/>
              </a:solidFill>
              <a:effectLst/>
              <a:latin typeface="Arial" panose="020B0604020202020204" pitchFamily="34" charset="0"/>
              <a:ea typeface="+mn-ea"/>
              <a:cs typeface="Arial" panose="020B0604020202020204" pitchFamily="34" charset="0"/>
            </a:endParaRPr>
          </a:p>
          <a:p>
            <a:r>
              <a:rPr lang="en-US" sz="1200" b="0" i="0" kern="1200" dirty="0">
                <a:solidFill>
                  <a:schemeClr val="tx1"/>
                </a:solidFill>
                <a:effectLst/>
                <a:latin typeface="Arial" panose="020B0604020202020204" pitchFamily="34" charset="0"/>
                <a:ea typeface="+mn-ea"/>
                <a:cs typeface="Arial" panose="020B0604020202020204" pitchFamily="34" charset="0"/>
              </a:rPr>
              <a:t>To remove all the unused variables available in the Variables panel, click Remove Unused Variables on the Design ribbon tab. This removes the variables not used in the currently opened project and also the ones that are unused but mentioned in annotations.</a:t>
            </a:r>
          </a:p>
          <a:p>
            <a:endParaRPr lang="en-US" b="0" dirty="0">
              <a:latin typeface="Arial" panose="020B0604020202020204" pitchFamily="34" charset="0"/>
              <a:cs typeface="Arial" panose="020B0604020202020204" pitchFamily="34" charset="0"/>
            </a:endParaRPr>
          </a:p>
          <a:p>
            <a:pPr marL="0" indent="0">
              <a:buFont typeface="+mj-lt"/>
              <a:buNone/>
            </a:pPr>
            <a:endParaRPr lang="en-US"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222BB52-C7EC-4B2E-8C51-C612295ED37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398759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latin typeface="Arial" panose="020B0604020202020204" pitchFamily="34" charset="0"/>
                <a:cs typeface="Arial" panose="020B0604020202020204" pitchFamily="34" charset="0"/>
              </a:rPr>
              <a:t>Demonstrate how to create variables using Variables, Designer, and Properties panel.</a:t>
            </a:r>
            <a:endParaRPr lang="en-US" sz="1200" b="1" i="0" u="none" strike="noStrike" kern="1200" dirty="0">
              <a:solidFill>
                <a:schemeClr val="tx1"/>
              </a:solidFill>
              <a:effectLst/>
              <a:latin typeface="Arial" panose="020B0604020202020204" pitchFamily="34" charset="0"/>
              <a:ea typeface="+mn-ea"/>
              <a:cs typeface="Arial" panose="020B0604020202020204" pitchFamily="34" charset="0"/>
            </a:endParaRPr>
          </a:p>
          <a:p>
            <a:endParaRPr lang="en-US" sz="1200" b="1" i="0" u="none" strike="noStrike" kern="1200" dirty="0">
              <a:solidFill>
                <a:schemeClr val="tx1"/>
              </a:solidFill>
              <a:effectLst/>
              <a:latin typeface="Arial" panose="020B0604020202020204" pitchFamily="34" charset="0"/>
              <a:ea typeface="+mn-ea"/>
              <a:cs typeface="Arial" panose="020B0604020202020204" pitchFamily="34" charset="0"/>
            </a:endParaRPr>
          </a:p>
          <a:p>
            <a:r>
              <a:rPr lang="en-US" sz="1200" b="1" i="0" u="none" strike="noStrike" kern="1200" dirty="0">
                <a:solidFill>
                  <a:schemeClr val="tx1"/>
                </a:solidFill>
                <a:effectLst/>
                <a:latin typeface="Arial" panose="020B0604020202020204" pitchFamily="34" charset="0"/>
                <a:ea typeface="+mn-ea"/>
                <a:cs typeface="Arial" panose="020B0604020202020204" pitchFamily="34" charset="0"/>
              </a:rPr>
              <a:t>Manage variables through the Variables panel: </a:t>
            </a:r>
          </a:p>
          <a:p>
            <a:endParaRPr lang="en-US" sz="1200" b="0" i="0" u="none" strike="noStrike" kern="1200" dirty="0">
              <a:solidFill>
                <a:schemeClr val="tx1"/>
              </a:solidFill>
              <a:effectLst/>
              <a:latin typeface="Arial" panose="020B0604020202020204" pitchFamily="34" charset="0"/>
              <a:ea typeface="+mn-ea"/>
              <a:cs typeface="Arial" panose="020B0604020202020204" pitchFamily="34" charset="0"/>
            </a:endParaRPr>
          </a:p>
          <a:p>
            <a:pPr marL="171450" indent="-171450">
              <a:buFont typeface="Arial" panose="020B0604020202020204" pitchFamily="34" charset="0"/>
              <a:buChar char="•"/>
            </a:pPr>
            <a:r>
              <a:rPr lang="en-US" sz="1200" b="0" i="0" u="none" strike="noStrike" kern="1200" dirty="0">
                <a:solidFill>
                  <a:schemeClr val="tx1"/>
                </a:solidFill>
                <a:effectLst/>
                <a:latin typeface="Arial" panose="020B0604020202020204" pitchFamily="34" charset="0"/>
                <a:ea typeface="+mn-ea"/>
                <a:cs typeface="Arial" panose="020B0604020202020204" pitchFamily="34" charset="0"/>
              </a:rPr>
              <a:t>In the Designer panel, click the Variables tab. The variables panel is empty. </a:t>
            </a:r>
          </a:p>
          <a:p>
            <a:pPr marL="171450" indent="-171450">
              <a:buFont typeface="Arial" panose="020B0604020202020204" pitchFamily="34" charset="0"/>
              <a:buChar char="•"/>
            </a:pPr>
            <a:r>
              <a:rPr lang="en-US" sz="1200" b="0" i="0" u="none" strike="noStrike" kern="1200" dirty="0">
                <a:solidFill>
                  <a:schemeClr val="tx1"/>
                </a:solidFill>
                <a:effectLst/>
                <a:latin typeface="Arial" panose="020B0604020202020204" pitchFamily="34" charset="0"/>
                <a:ea typeface="+mn-ea"/>
                <a:cs typeface="Arial" panose="020B0604020202020204" pitchFamily="34" charset="0"/>
              </a:rPr>
              <a:t>Drag and drop Sequence activity in the designer panel. </a:t>
            </a:r>
          </a:p>
          <a:p>
            <a:pPr marL="171450" indent="-171450">
              <a:buFont typeface="Arial" panose="020B0604020202020204" pitchFamily="34" charset="0"/>
              <a:buChar char="•"/>
            </a:pPr>
            <a:r>
              <a:rPr lang="en-US" sz="1200" b="0" i="0" u="none" strike="noStrike" kern="1200" dirty="0">
                <a:solidFill>
                  <a:schemeClr val="tx1"/>
                </a:solidFill>
                <a:effectLst/>
                <a:latin typeface="Arial" panose="020B0604020202020204" pitchFamily="34" charset="0"/>
                <a:ea typeface="+mn-ea"/>
                <a:cs typeface="Arial" panose="020B0604020202020204" pitchFamily="34" charset="0"/>
              </a:rPr>
              <a:t>In the Variables panel, click Create variable and enter a variable name, say Username. </a:t>
            </a:r>
          </a:p>
          <a:p>
            <a:pPr marL="171450" indent="-171450">
              <a:buFont typeface="Arial" panose="020B0604020202020204" pitchFamily="34" charset="0"/>
              <a:buChar char="•"/>
            </a:pPr>
            <a:r>
              <a:rPr lang="en-US" sz="1200" b="0" i="0" u="none" strike="noStrike" kern="1200" dirty="0">
                <a:solidFill>
                  <a:schemeClr val="tx1"/>
                </a:solidFill>
                <a:effectLst/>
                <a:latin typeface="Arial" panose="020B0604020202020204" pitchFamily="34" charset="0"/>
                <a:ea typeface="+mn-ea"/>
                <a:cs typeface="Arial" panose="020B0604020202020204" pitchFamily="34" charset="0"/>
              </a:rPr>
              <a:t>Right click on this variable and select Delete to delete this variable. </a:t>
            </a:r>
          </a:p>
          <a:p>
            <a:endParaRPr lang="en-US" sz="1200" b="0" i="0" u="none" strike="noStrike" kern="1200" dirty="0">
              <a:solidFill>
                <a:schemeClr val="tx1"/>
              </a:solidFill>
              <a:effectLst/>
              <a:latin typeface="Arial" panose="020B0604020202020204" pitchFamily="34" charset="0"/>
              <a:ea typeface="+mn-ea"/>
              <a:cs typeface="Arial" panose="020B0604020202020204" pitchFamily="34" charset="0"/>
            </a:endParaRPr>
          </a:p>
          <a:p>
            <a:r>
              <a:rPr lang="en-US" sz="1200" b="1" i="0" u="none" strike="noStrike" kern="1200" dirty="0">
                <a:solidFill>
                  <a:schemeClr val="tx1"/>
                </a:solidFill>
                <a:effectLst/>
                <a:latin typeface="Arial" panose="020B0604020202020204" pitchFamily="34" charset="0"/>
                <a:ea typeface="+mn-ea"/>
                <a:cs typeface="Arial" panose="020B0604020202020204" pitchFamily="34" charset="0"/>
              </a:rPr>
              <a:t>Create variables in Activities within the Designer panel:</a:t>
            </a:r>
          </a:p>
          <a:p>
            <a:endParaRPr lang="en-US" sz="1200" b="0" i="0" u="none" strike="noStrike" kern="1200" dirty="0">
              <a:solidFill>
                <a:schemeClr val="tx1"/>
              </a:solidFill>
              <a:effectLst/>
              <a:latin typeface="Arial" panose="020B0604020202020204" pitchFamily="34" charset="0"/>
              <a:ea typeface="+mn-ea"/>
              <a:cs typeface="Arial" panose="020B0604020202020204" pitchFamily="34" charset="0"/>
            </a:endParaRPr>
          </a:p>
          <a:p>
            <a:pPr marL="171450" indent="-171450">
              <a:buFont typeface="Arial" panose="020B0604020202020204" pitchFamily="34" charset="0"/>
              <a:buChar char="•"/>
            </a:pPr>
            <a:r>
              <a:rPr lang="en-US" sz="1200" b="0" i="0" u="none" strike="noStrike" kern="1200" dirty="0">
                <a:solidFill>
                  <a:schemeClr val="tx1"/>
                </a:solidFill>
                <a:effectLst/>
                <a:latin typeface="Arial" panose="020B0604020202020204" pitchFamily="34" charset="0"/>
                <a:ea typeface="+mn-ea"/>
                <a:cs typeface="Arial" panose="020B0604020202020204" pitchFamily="34" charset="0"/>
              </a:rPr>
              <a:t>Drag and drop two Message Box activities within the Sequence activity. </a:t>
            </a:r>
          </a:p>
          <a:p>
            <a:pPr marL="171450" indent="-171450">
              <a:buFont typeface="Arial" panose="020B0604020202020204" pitchFamily="34" charset="0"/>
              <a:buChar char="•"/>
            </a:pPr>
            <a:r>
              <a:rPr lang="en-US" sz="1200" b="0" i="0" u="none" strike="noStrike" kern="1200" dirty="0">
                <a:solidFill>
                  <a:schemeClr val="tx1"/>
                </a:solidFill>
                <a:effectLst/>
                <a:latin typeface="Arial" panose="020B0604020202020204" pitchFamily="34" charset="0"/>
                <a:ea typeface="+mn-ea"/>
                <a:cs typeface="Arial" panose="020B0604020202020204" pitchFamily="34" charset="0"/>
              </a:rPr>
              <a:t>Right click in the text area of the first Message Box activity and select Create Variable from the context menu. </a:t>
            </a:r>
          </a:p>
          <a:p>
            <a:pPr marL="171450" indent="-171450">
              <a:buFont typeface="Arial" panose="020B0604020202020204" pitchFamily="34" charset="0"/>
              <a:buChar char="•"/>
            </a:pPr>
            <a:r>
              <a:rPr lang="en-US" sz="1200" b="0" i="0" u="none" strike="noStrike" kern="1200" dirty="0">
                <a:solidFill>
                  <a:schemeClr val="tx1"/>
                </a:solidFill>
                <a:effectLst/>
                <a:latin typeface="Arial" panose="020B0604020202020204" pitchFamily="34" charset="0"/>
                <a:ea typeface="+mn-ea"/>
                <a:cs typeface="Arial" panose="020B0604020202020204" pitchFamily="34" charset="0"/>
              </a:rPr>
              <a:t>Enter variable name, say </a:t>
            </a:r>
            <a:r>
              <a:rPr lang="en-US" sz="1200" b="0" i="0" u="none" strike="noStrike" kern="1200" dirty="0" smtClean="0">
                <a:solidFill>
                  <a:schemeClr val="tx1"/>
                </a:solidFill>
                <a:effectLst/>
                <a:latin typeface="Arial" panose="020B0604020202020204" pitchFamily="34" charset="0"/>
                <a:ea typeface="+mn-ea"/>
                <a:cs typeface="Arial" panose="020B0604020202020204" pitchFamily="34" charset="0"/>
              </a:rPr>
              <a:t>intMarks</a:t>
            </a:r>
            <a:r>
              <a:rPr lang="en-US" sz="1200" b="0" i="0" u="none" strike="noStrike" kern="1200" dirty="0">
                <a:solidFill>
                  <a:schemeClr val="tx1"/>
                </a:solidFill>
                <a:effectLst/>
                <a:latin typeface="Arial" panose="020B0604020202020204" pitchFamily="34" charset="0"/>
                <a:ea typeface="+mn-ea"/>
                <a:cs typeface="Arial" panose="020B0604020202020204" pitchFamily="34" charset="0"/>
              </a:rPr>
              <a:t>, after Set Var. </a:t>
            </a:r>
          </a:p>
          <a:p>
            <a:pPr marL="171450" indent="-171450">
              <a:buFont typeface="Arial" panose="020B0604020202020204" pitchFamily="34" charset="0"/>
              <a:buChar char="•"/>
            </a:pPr>
            <a:r>
              <a:rPr lang="en-US" sz="1200" b="0" i="0" u="none" strike="noStrike" kern="1200" dirty="0">
                <a:solidFill>
                  <a:schemeClr val="tx1"/>
                </a:solidFill>
                <a:effectLst/>
                <a:latin typeface="Arial" panose="020B0604020202020204" pitchFamily="34" charset="0"/>
                <a:ea typeface="+mn-ea"/>
                <a:cs typeface="Arial" panose="020B0604020202020204" pitchFamily="34" charset="0"/>
              </a:rPr>
              <a:t>In the Variables panel, change its Variable type to Int32 for integer and enter 60 as its default value. </a:t>
            </a:r>
          </a:p>
          <a:p>
            <a:endParaRPr lang="en-US" sz="1200" b="0" i="0" u="none" strike="noStrike" kern="1200" dirty="0">
              <a:solidFill>
                <a:schemeClr val="tx1"/>
              </a:solidFill>
              <a:effectLst/>
              <a:latin typeface="Arial" panose="020B0604020202020204" pitchFamily="34" charset="0"/>
              <a:ea typeface="+mn-ea"/>
              <a:cs typeface="Arial" panose="020B0604020202020204" pitchFamily="34" charset="0"/>
            </a:endParaRPr>
          </a:p>
          <a:p>
            <a:r>
              <a:rPr lang="en-US" sz="1200" b="1" i="0" u="none" strike="noStrike" kern="1200" dirty="0">
                <a:solidFill>
                  <a:schemeClr val="tx1"/>
                </a:solidFill>
                <a:effectLst/>
                <a:latin typeface="Arial" panose="020B0604020202020204" pitchFamily="34" charset="0"/>
                <a:ea typeface="+mn-ea"/>
                <a:cs typeface="Arial" panose="020B0604020202020204" pitchFamily="34" charset="0"/>
              </a:rPr>
              <a:t>Manage variables through the Properties panel: </a:t>
            </a:r>
          </a:p>
          <a:p>
            <a:endParaRPr lang="en-US" sz="1200" b="0" i="0" u="none" strike="noStrike" kern="1200" dirty="0">
              <a:solidFill>
                <a:schemeClr val="tx1"/>
              </a:solidFill>
              <a:effectLst/>
              <a:latin typeface="Arial" panose="020B0604020202020204" pitchFamily="34" charset="0"/>
              <a:ea typeface="+mn-ea"/>
              <a:cs typeface="Arial" panose="020B0604020202020204" pitchFamily="34" charset="0"/>
            </a:endParaRPr>
          </a:p>
          <a:p>
            <a:pPr marL="171450" indent="-171450">
              <a:buFont typeface="Arial" panose="020B0604020202020204" pitchFamily="34" charset="0"/>
              <a:buChar char="•"/>
            </a:pPr>
            <a:r>
              <a:rPr lang="en-US" sz="1200" b="0" i="0" u="none" strike="noStrike" kern="1200" dirty="0">
                <a:solidFill>
                  <a:schemeClr val="tx1"/>
                </a:solidFill>
                <a:effectLst/>
                <a:latin typeface="Arial" panose="020B0604020202020204" pitchFamily="34" charset="0"/>
                <a:ea typeface="+mn-ea"/>
                <a:cs typeface="Arial" panose="020B0604020202020204" pitchFamily="34" charset="0"/>
              </a:rPr>
              <a:t>Click the second Message Box activity. </a:t>
            </a:r>
          </a:p>
          <a:p>
            <a:pPr marL="171450" indent="-171450">
              <a:buFont typeface="Arial" panose="020B0604020202020204" pitchFamily="34" charset="0"/>
              <a:buChar char="•"/>
            </a:pPr>
            <a:r>
              <a:rPr lang="en-US" sz="1200" b="0" i="0" u="none" strike="noStrike" kern="1200" dirty="0">
                <a:solidFill>
                  <a:schemeClr val="tx1"/>
                </a:solidFill>
                <a:effectLst/>
                <a:latin typeface="Arial" panose="020B0604020202020204" pitchFamily="34" charset="0"/>
                <a:ea typeface="+mn-ea"/>
                <a:cs typeface="Arial" panose="020B0604020202020204" pitchFamily="34" charset="0"/>
              </a:rPr>
              <a:t>Right click its Text property from the Properties panel </a:t>
            </a:r>
          </a:p>
          <a:p>
            <a:pPr marL="171450" indent="-171450">
              <a:buFont typeface="Arial" panose="020B0604020202020204" pitchFamily="34" charset="0"/>
              <a:buChar char="•"/>
            </a:pPr>
            <a:r>
              <a:rPr lang="en-US" sz="1200" b="0" i="0" u="none" strike="noStrike" kern="1200" dirty="0">
                <a:solidFill>
                  <a:schemeClr val="tx1"/>
                </a:solidFill>
                <a:effectLst/>
                <a:latin typeface="Arial" panose="020B0604020202020204" pitchFamily="34" charset="0"/>
                <a:ea typeface="+mn-ea"/>
                <a:cs typeface="Arial" panose="020B0604020202020204" pitchFamily="34" charset="0"/>
              </a:rPr>
              <a:t>Select Create Variable from the context menu. </a:t>
            </a:r>
          </a:p>
          <a:p>
            <a:pPr marL="171450" indent="-171450">
              <a:buFont typeface="Arial" panose="020B0604020202020204" pitchFamily="34" charset="0"/>
              <a:buChar char="•"/>
            </a:pPr>
            <a:r>
              <a:rPr lang="en-US" sz="1200" b="0" i="0" u="none" strike="noStrike" kern="1200" dirty="0">
                <a:solidFill>
                  <a:schemeClr val="tx1"/>
                </a:solidFill>
                <a:effectLst/>
                <a:latin typeface="Arial" panose="020B0604020202020204" pitchFamily="34" charset="0"/>
                <a:ea typeface="+mn-ea"/>
                <a:cs typeface="Arial" panose="020B0604020202020204" pitchFamily="34" charset="0"/>
              </a:rPr>
              <a:t>Enter variable name, say Name, after Set Var. </a:t>
            </a:r>
          </a:p>
          <a:p>
            <a:pPr marL="171450" indent="-171450">
              <a:buFont typeface="Arial" panose="020B0604020202020204" pitchFamily="34" charset="0"/>
              <a:buChar char="•"/>
            </a:pPr>
            <a:r>
              <a:rPr lang="en-US" sz="1200" b="0" i="0" u="none" strike="noStrike" kern="1200" dirty="0">
                <a:solidFill>
                  <a:schemeClr val="tx1"/>
                </a:solidFill>
                <a:effectLst/>
                <a:latin typeface="Arial" panose="020B0604020202020204" pitchFamily="34" charset="0"/>
                <a:ea typeface="+mn-ea"/>
                <a:cs typeface="Arial" panose="020B0604020202020204" pitchFamily="34" charset="0"/>
              </a:rPr>
              <a:t>In the Variables panel, change its Variable type to String and enter “Matthew” as its default value. </a:t>
            </a:r>
          </a:p>
          <a:p>
            <a:pPr marL="171450" indent="-171450">
              <a:buFont typeface="Arial" panose="020B0604020202020204" pitchFamily="34" charset="0"/>
              <a:buChar char="•"/>
            </a:pPr>
            <a:r>
              <a:rPr lang="en-US" sz="1200" b="0" i="0" u="none" strike="noStrike" kern="1200" dirty="0">
                <a:solidFill>
                  <a:schemeClr val="tx1"/>
                </a:solidFill>
                <a:effectLst/>
                <a:latin typeface="Arial" panose="020B0604020202020204" pitchFamily="34" charset="0"/>
                <a:ea typeface="+mn-ea"/>
                <a:cs typeface="Arial" panose="020B0604020202020204" pitchFamily="34" charset="0"/>
              </a:rPr>
              <a:t>Run the program to get the output of the integer and the string variable.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222BB52-C7EC-4B2E-8C51-C612295ED37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64126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Arial" panose="020B0604020202020204" pitchFamily="34" charset="0"/>
                <a:cs typeface="Arial" panose="020B0604020202020204" pitchFamily="34" charset="0"/>
              </a:rPr>
              <a:t>This section gives an overview of the scope of a variable.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91A716E-6983-485E-BD33-8D18DE82D37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4014003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just" defTabSz="914400" rtl="0" eaLnBrk="1" fontAlgn="auto" latinLnBrk="0" hangingPunct="1">
              <a:lnSpc>
                <a:spcPct val="100000"/>
              </a:lnSpc>
              <a:spcBef>
                <a:spcPts val="0"/>
              </a:spcBef>
              <a:spcAft>
                <a:spcPts val="0"/>
              </a:spcAft>
              <a:buClrTx/>
              <a:buSzTx/>
              <a:buFont typeface="+mj-lt"/>
              <a:buNone/>
              <a:tabLst/>
              <a:defRPr/>
            </a:pPr>
            <a:r>
              <a:rPr lang="en-US" sz="1200" b="0" i="0" kern="1200" dirty="0">
                <a:solidFill>
                  <a:schemeClr val="tx1"/>
                </a:solidFill>
                <a:effectLst/>
                <a:latin typeface="Arial" panose="020B0604020202020204" pitchFamily="34" charset="0"/>
                <a:ea typeface="+mn-ea"/>
                <a:cs typeface="Arial" panose="020B0604020202020204" pitchFamily="34" charset="0"/>
              </a:rPr>
              <a:t>Scope field determines the containers in which the variable is available. When the variable is created, the user chooses the scope from the </a:t>
            </a:r>
            <a:r>
              <a:rPr lang="en-US" sz="1200" b="1" i="0" kern="1200" dirty="0">
                <a:solidFill>
                  <a:schemeClr val="tx1"/>
                </a:solidFill>
                <a:effectLst/>
                <a:latin typeface="Arial" panose="020B0604020202020204" pitchFamily="34" charset="0"/>
                <a:ea typeface="+mn-ea"/>
                <a:cs typeface="Arial" panose="020B0604020202020204" pitchFamily="34" charset="0"/>
              </a:rPr>
              <a:t>Scope</a:t>
            </a:r>
            <a:r>
              <a:rPr lang="en-US" sz="1200" b="0" i="0" kern="1200" dirty="0">
                <a:solidFill>
                  <a:schemeClr val="tx1"/>
                </a:solidFill>
                <a:effectLst/>
                <a:latin typeface="Arial" panose="020B0604020202020204" pitchFamily="34" charset="0"/>
                <a:ea typeface="+mn-ea"/>
                <a:cs typeface="Arial" panose="020B0604020202020204" pitchFamily="34" charset="0"/>
              </a:rPr>
              <a:t> drop-down field where all major sequences &amp; sections of the program are listed. The user chooses one of these sequences and the variable will then be available in that part of the workflow. The scope of the variable is limited to the selected container. </a:t>
            </a:r>
          </a:p>
          <a:p>
            <a:pPr marL="0" marR="0" lvl="0" indent="0" algn="just" defTabSz="914400" rtl="0" eaLnBrk="1" fontAlgn="auto" latinLnBrk="0" hangingPunct="1">
              <a:lnSpc>
                <a:spcPct val="100000"/>
              </a:lnSpc>
              <a:spcBef>
                <a:spcPts val="0"/>
              </a:spcBef>
              <a:spcAft>
                <a:spcPts val="0"/>
              </a:spcAft>
              <a:buClrTx/>
              <a:buSzTx/>
              <a:buFont typeface="+mj-lt"/>
              <a:buNone/>
              <a:tabLst/>
              <a:defRPr/>
            </a:pPr>
            <a:endParaRPr lang="en-US" sz="1200" b="0" i="0" kern="1200" dirty="0">
              <a:solidFill>
                <a:schemeClr val="tx1"/>
              </a:solidFill>
              <a:effectLst/>
              <a:latin typeface="Arial" panose="020B0604020202020204" pitchFamily="34" charset="0"/>
              <a:ea typeface="+mn-ea"/>
              <a:cs typeface="Arial" panose="020B0604020202020204" pitchFamily="34" charset="0"/>
            </a:endParaRPr>
          </a:p>
          <a:p>
            <a:pPr marL="0" marR="0" lvl="0" indent="0" algn="just" defTabSz="914400" rtl="0" eaLnBrk="1" fontAlgn="auto" latinLnBrk="0" hangingPunct="1">
              <a:lnSpc>
                <a:spcPct val="100000"/>
              </a:lnSpc>
              <a:spcBef>
                <a:spcPts val="0"/>
              </a:spcBef>
              <a:spcAft>
                <a:spcPts val="0"/>
              </a:spcAft>
              <a:buClrTx/>
              <a:buSzTx/>
              <a:buFont typeface="+mj-lt"/>
              <a:buNone/>
              <a:tabLst/>
              <a:defRPr/>
            </a:pPr>
            <a:r>
              <a:rPr lang="en-US" sz="1200" b="0" i="0" kern="1200" dirty="0">
                <a:solidFill>
                  <a:schemeClr val="tx1"/>
                </a:solidFill>
                <a:effectLst/>
                <a:latin typeface="Arial" panose="020B0604020202020204" pitchFamily="34" charset="0"/>
                <a:ea typeface="+mn-ea"/>
                <a:cs typeface="Arial" panose="020B0604020202020204" pitchFamily="34" charset="0"/>
              </a:rPr>
              <a:t>If a variable is declared for a parent activity, then the variable is available in the entire workflow. However, if the variable is declared in any specific activity, then it is available only for the scope of that activity. The scope of a variable cannot exceed the workflow in which it was defined.</a:t>
            </a:r>
            <a:endParaRPr lang="en-IN" sz="1200" b="0" i="0" kern="1200" dirty="0">
              <a:solidFill>
                <a:schemeClr val="tx1"/>
              </a:solidFill>
              <a:effectLst/>
              <a:latin typeface="Arial" panose="020B0604020202020204" pitchFamily="34" charset="0"/>
              <a:ea typeface="+mn-ea"/>
              <a:cs typeface="Arial" panose="020B0604020202020204" pitchFamily="34" charset="0"/>
            </a:endParaRPr>
          </a:p>
          <a:p>
            <a:pPr marL="0" marR="0" lvl="0" indent="0" algn="just" defTabSz="914400" rtl="0" eaLnBrk="1" fontAlgn="auto" latinLnBrk="0" hangingPunct="1">
              <a:lnSpc>
                <a:spcPct val="100000"/>
              </a:lnSpc>
              <a:spcBef>
                <a:spcPts val="0"/>
              </a:spcBef>
              <a:spcAft>
                <a:spcPts val="0"/>
              </a:spcAft>
              <a:buClrTx/>
              <a:buSzTx/>
              <a:buFont typeface="+mj-lt"/>
              <a:buNone/>
              <a:tabLst/>
              <a:defRPr/>
            </a:pPr>
            <a:endParaRPr lang="en-US" sz="1200" b="0" i="0" kern="1200" dirty="0">
              <a:solidFill>
                <a:schemeClr val="tx1"/>
              </a:solidFill>
              <a:effectLst/>
              <a:latin typeface="Arial" panose="020B0604020202020204" pitchFamily="34" charset="0"/>
              <a:ea typeface="+mn-ea"/>
              <a:cs typeface="Arial" panose="020B0604020202020204" pitchFamily="34" charset="0"/>
            </a:endParaRPr>
          </a:p>
          <a:p>
            <a:pPr marL="0" marR="0" lvl="0" indent="0" algn="just" defTabSz="914400" rtl="0" eaLnBrk="1" fontAlgn="auto" latinLnBrk="0" hangingPunct="1">
              <a:lnSpc>
                <a:spcPct val="100000"/>
              </a:lnSpc>
              <a:spcBef>
                <a:spcPts val="0"/>
              </a:spcBef>
              <a:spcAft>
                <a:spcPts val="0"/>
              </a:spcAft>
              <a:buClrTx/>
              <a:buSzTx/>
              <a:buFont typeface="+mj-lt"/>
              <a:buNone/>
              <a:tabLst/>
              <a:defRPr/>
            </a:pPr>
            <a:r>
              <a:rPr lang="en-IN" dirty="0">
                <a:latin typeface="Arial" panose="020B0604020202020204" pitchFamily="34" charset="0"/>
                <a:cs typeface="Arial" panose="020B0604020202020204" pitchFamily="34" charset="0"/>
              </a:rPr>
              <a:t>To know more, visit:</a:t>
            </a:r>
            <a:r>
              <a:rPr lang="en-US" sz="1200" b="0" i="0" kern="1200" dirty="0">
                <a:solidFill>
                  <a:schemeClr val="tx1"/>
                </a:solidFill>
                <a:effectLst/>
                <a:latin typeface="Arial" panose="020B0604020202020204" pitchFamily="34" charset="0"/>
                <a:ea typeface="+mn-ea"/>
                <a:cs typeface="Arial" panose="020B0604020202020204" pitchFamily="34" charset="0"/>
              </a:rPr>
              <a:t> https://docs.uipath.com/studio/v2020.10/docs/workflow-design#variable-scope</a:t>
            </a:r>
          </a:p>
          <a:p>
            <a:pPr marL="0" marR="0" lvl="0" indent="0" algn="just" defTabSz="914400" rtl="0" eaLnBrk="1" fontAlgn="auto" latinLnBrk="0" hangingPunct="1">
              <a:lnSpc>
                <a:spcPct val="100000"/>
              </a:lnSpc>
              <a:spcBef>
                <a:spcPts val="0"/>
              </a:spcBef>
              <a:spcAft>
                <a:spcPts val="0"/>
              </a:spcAft>
              <a:buClrTx/>
              <a:buSzTx/>
              <a:buFont typeface="+mj-lt"/>
              <a:buNone/>
              <a:tabLst/>
              <a:defRPr/>
            </a:pPr>
            <a:endParaRPr lang="en-US" sz="1200" b="0" i="0" kern="1200" dirty="0">
              <a:solidFill>
                <a:schemeClr val="tx1"/>
              </a:solidFill>
              <a:effectLst/>
              <a:latin typeface="Arial" panose="020B0604020202020204" pitchFamily="34" charset="0"/>
              <a:ea typeface="+mn-ea"/>
              <a:cs typeface="Arial" panose="020B0604020202020204" pitchFamily="34"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222BB52-C7EC-4B2E-8C51-C612295ED37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026581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just" defTabSz="914400" rtl="0" eaLnBrk="1" fontAlgn="auto" latinLnBrk="0" hangingPunct="1">
              <a:lnSpc>
                <a:spcPct val="100000"/>
              </a:lnSpc>
              <a:spcBef>
                <a:spcPts val="0"/>
              </a:spcBef>
              <a:spcAft>
                <a:spcPts val="0"/>
              </a:spcAft>
              <a:buClrTx/>
              <a:buSzTx/>
              <a:buFont typeface="+mj-lt"/>
              <a:buNone/>
              <a:tabLst/>
              <a:defRPr/>
            </a:pPr>
            <a:r>
              <a:rPr lang="en-US" sz="1200" b="0" i="0" kern="1200" dirty="0">
                <a:solidFill>
                  <a:schemeClr val="tx1"/>
                </a:solidFill>
                <a:effectLst/>
                <a:latin typeface="Arial" panose="020B0604020202020204" pitchFamily="34" charset="0"/>
                <a:ea typeface="+mn-ea"/>
                <a:cs typeface="Arial" panose="020B0604020202020204" pitchFamily="34" charset="0"/>
              </a:rPr>
              <a:t>Scope field determines the containers in which the variable is available. When the variable is created, user chooses the scope from the </a:t>
            </a:r>
            <a:r>
              <a:rPr lang="en-US" sz="1200" b="1" i="0" kern="1200" dirty="0">
                <a:solidFill>
                  <a:schemeClr val="tx1"/>
                </a:solidFill>
                <a:effectLst/>
                <a:latin typeface="Arial" panose="020B0604020202020204" pitchFamily="34" charset="0"/>
                <a:ea typeface="+mn-ea"/>
                <a:cs typeface="Arial" panose="020B0604020202020204" pitchFamily="34" charset="0"/>
              </a:rPr>
              <a:t>Scope</a:t>
            </a:r>
            <a:r>
              <a:rPr lang="en-US" sz="1200" b="0" i="0" kern="1200" dirty="0">
                <a:solidFill>
                  <a:schemeClr val="tx1"/>
                </a:solidFill>
                <a:effectLst/>
                <a:latin typeface="Arial" panose="020B0604020202020204" pitchFamily="34" charset="0"/>
                <a:ea typeface="+mn-ea"/>
                <a:cs typeface="Arial" panose="020B0604020202020204" pitchFamily="34" charset="0"/>
              </a:rPr>
              <a:t> drop-down field where all major sequences &amp; sections of the program are listed. The user chooses one of these sequences and the variable will then be available in that part of the workflow. The scope of the variable is limited to the selected container. </a:t>
            </a:r>
          </a:p>
          <a:p>
            <a:pPr marL="0" marR="0" lvl="0" indent="0" algn="just" defTabSz="914400" rtl="0" eaLnBrk="1" fontAlgn="auto" latinLnBrk="0" hangingPunct="1">
              <a:lnSpc>
                <a:spcPct val="100000"/>
              </a:lnSpc>
              <a:spcBef>
                <a:spcPts val="0"/>
              </a:spcBef>
              <a:spcAft>
                <a:spcPts val="0"/>
              </a:spcAft>
              <a:buClrTx/>
              <a:buSzTx/>
              <a:buFont typeface="+mj-lt"/>
              <a:buNone/>
              <a:tabLst/>
              <a:defRPr/>
            </a:pPr>
            <a:endParaRPr lang="en-US" sz="1200" b="0" i="0" kern="1200" dirty="0">
              <a:solidFill>
                <a:schemeClr val="tx1"/>
              </a:solidFill>
              <a:effectLst/>
              <a:latin typeface="Arial" panose="020B0604020202020204" pitchFamily="34" charset="0"/>
              <a:ea typeface="+mn-ea"/>
              <a:cs typeface="Arial" panose="020B0604020202020204" pitchFamily="34" charset="0"/>
            </a:endParaRPr>
          </a:p>
          <a:p>
            <a:pPr marL="0" marR="0" lvl="0" indent="0" algn="just" defTabSz="914400" rtl="0" eaLnBrk="1" fontAlgn="auto" latinLnBrk="0" hangingPunct="1">
              <a:lnSpc>
                <a:spcPct val="100000"/>
              </a:lnSpc>
              <a:spcBef>
                <a:spcPts val="0"/>
              </a:spcBef>
              <a:spcAft>
                <a:spcPts val="0"/>
              </a:spcAft>
              <a:buClrTx/>
              <a:buSzTx/>
              <a:buFont typeface="+mj-lt"/>
              <a:buNone/>
              <a:tabLst/>
              <a:defRPr/>
            </a:pPr>
            <a:r>
              <a:rPr lang="en-US" sz="1200" b="0" i="0" kern="1200" dirty="0">
                <a:solidFill>
                  <a:schemeClr val="tx1"/>
                </a:solidFill>
                <a:effectLst/>
                <a:latin typeface="Arial" panose="020B0604020202020204" pitchFamily="34" charset="0"/>
                <a:ea typeface="+mn-ea"/>
                <a:cs typeface="Arial" panose="020B0604020202020204" pitchFamily="34" charset="0"/>
              </a:rPr>
              <a:t>If a variable is declared for a parent activity, then the variable is available in the entire workflow. However, if the variable is declared in any specific activity, then it is available only for the scope of that activity. The scope of a variable cannot exceed the workflow in which </a:t>
            </a:r>
            <a:r>
              <a:rPr lang="en-US" sz="1200" b="0" i="0" kern="1200">
                <a:solidFill>
                  <a:schemeClr val="tx1"/>
                </a:solidFill>
                <a:effectLst/>
                <a:latin typeface="Arial" panose="020B0604020202020204" pitchFamily="34" charset="0"/>
                <a:ea typeface="+mn-ea"/>
                <a:cs typeface="Arial" panose="020B0604020202020204" pitchFamily="34" charset="0"/>
              </a:rPr>
              <a:t>it is </a:t>
            </a:r>
            <a:r>
              <a:rPr lang="en-US" sz="1200" b="0" i="0" kern="1200" dirty="0">
                <a:solidFill>
                  <a:schemeClr val="tx1"/>
                </a:solidFill>
                <a:effectLst/>
                <a:latin typeface="Arial" panose="020B0604020202020204" pitchFamily="34" charset="0"/>
                <a:ea typeface="+mn-ea"/>
                <a:cs typeface="Arial" panose="020B0604020202020204" pitchFamily="34" charset="0"/>
              </a:rPr>
              <a:t>defined.</a:t>
            </a:r>
            <a:endParaRPr lang="en-IN" sz="1200" b="0" i="0" kern="1200" dirty="0">
              <a:solidFill>
                <a:schemeClr val="tx1"/>
              </a:solidFill>
              <a:effectLst/>
              <a:latin typeface="Arial" panose="020B0604020202020204" pitchFamily="34" charset="0"/>
              <a:ea typeface="+mn-ea"/>
              <a:cs typeface="Arial" panose="020B0604020202020204" pitchFamily="34" charset="0"/>
            </a:endParaRPr>
          </a:p>
          <a:p>
            <a:pPr marL="0" marR="0" lvl="0" indent="0" algn="just" defTabSz="914400" rtl="0" eaLnBrk="1" fontAlgn="auto" latinLnBrk="0" hangingPunct="1">
              <a:lnSpc>
                <a:spcPct val="100000"/>
              </a:lnSpc>
              <a:spcBef>
                <a:spcPts val="0"/>
              </a:spcBef>
              <a:spcAft>
                <a:spcPts val="0"/>
              </a:spcAft>
              <a:buClrTx/>
              <a:buSzTx/>
              <a:buFont typeface="+mj-lt"/>
              <a:buNone/>
              <a:tabLst/>
              <a:defRPr/>
            </a:pPr>
            <a:endParaRPr lang="en-US" sz="1200" b="0" i="0" kern="1200" dirty="0">
              <a:solidFill>
                <a:schemeClr val="tx1"/>
              </a:solidFill>
              <a:effectLst/>
              <a:latin typeface="Arial" panose="020B0604020202020204" pitchFamily="34" charset="0"/>
              <a:ea typeface="+mn-ea"/>
              <a:cs typeface="Arial" panose="020B0604020202020204" pitchFamily="34" charset="0"/>
            </a:endParaRPr>
          </a:p>
          <a:p>
            <a:pPr marL="0" marR="0" lvl="0" indent="0" algn="just" defTabSz="914400" rtl="0" eaLnBrk="1" fontAlgn="auto" latinLnBrk="0" hangingPunct="1">
              <a:lnSpc>
                <a:spcPct val="100000"/>
              </a:lnSpc>
              <a:spcBef>
                <a:spcPts val="0"/>
              </a:spcBef>
              <a:spcAft>
                <a:spcPts val="0"/>
              </a:spcAft>
              <a:buClrTx/>
              <a:buSzTx/>
              <a:buFont typeface="+mj-lt"/>
              <a:buNone/>
              <a:tabLst/>
              <a:defRPr/>
            </a:pPr>
            <a:r>
              <a:rPr lang="en-IN" dirty="0">
                <a:latin typeface="Arial" panose="020B0604020202020204" pitchFamily="34" charset="0"/>
                <a:cs typeface="Arial" panose="020B0604020202020204" pitchFamily="34" charset="0"/>
              </a:rPr>
              <a:t>To know more, visit:</a:t>
            </a:r>
            <a:r>
              <a:rPr lang="en-US" sz="1200" b="0" i="0" kern="1200" dirty="0">
                <a:solidFill>
                  <a:schemeClr val="tx1"/>
                </a:solidFill>
                <a:effectLst/>
                <a:latin typeface="Arial" panose="020B0604020202020204" pitchFamily="34" charset="0"/>
                <a:ea typeface="+mn-ea"/>
                <a:cs typeface="Arial" panose="020B0604020202020204" pitchFamily="34" charset="0"/>
              </a:rPr>
              <a:t> https://docs.uipath.com/studio/v2020.10/docs/workflow-design#variable-scope</a:t>
            </a:r>
          </a:p>
          <a:p>
            <a:pPr marL="0" marR="0" lvl="0" indent="0" algn="just" defTabSz="914400" rtl="0" eaLnBrk="1" fontAlgn="auto" latinLnBrk="0" hangingPunct="1">
              <a:lnSpc>
                <a:spcPct val="100000"/>
              </a:lnSpc>
              <a:spcBef>
                <a:spcPts val="0"/>
              </a:spcBef>
              <a:spcAft>
                <a:spcPts val="0"/>
              </a:spcAft>
              <a:buClrTx/>
              <a:buSzTx/>
              <a:buFont typeface="+mj-lt"/>
              <a:buNone/>
              <a:tabLst/>
              <a:defRPr/>
            </a:pPr>
            <a:endParaRPr lang="en-US" sz="1200" b="0" i="0" kern="1200" dirty="0">
              <a:solidFill>
                <a:schemeClr val="tx1"/>
              </a:solidFill>
              <a:effectLst/>
              <a:latin typeface="Arial" panose="020B0604020202020204" pitchFamily="34" charset="0"/>
              <a:ea typeface="+mn-ea"/>
              <a:cs typeface="Arial" panose="020B0604020202020204" pitchFamily="34"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222BB52-C7EC-4B2E-8C51-C612295ED37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4687605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Arial" panose="020B0604020202020204" pitchFamily="34" charset="0"/>
                <a:cs typeface="Arial" panose="020B0604020202020204" pitchFamily="34" charset="0"/>
              </a:rPr>
              <a:t>This section gives an overview of the scope of a variable.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91A716E-6983-485E-BD33-8D18DE82D37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559850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defRPr/>
            </a:pPr>
            <a:r>
              <a:rPr lang="en-US" sz="1200" dirty="0">
                <a:latin typeface="Arial" panose="020B0604020202020204" pitchFamily="34" charset="0"/>
                <a:cs typeface="Arial" panose="020B0604020202020204" pitchFamily="34" charset="0"/>
              </a:rPr>
              <a:t>Arguments are used to pass data from one workflow to another by storing the data dynamically. </a:t>
            </a:r>
          </a:p>
          <a:p>
            <a:r>
              <a:rPr lang="en-US" sz="1200" b="0" i="0" kern="1200" dirty="0">
                <a:solidFill>
                  <a:schemeClr val="tx1"/>
                </a:solidFill>
                <a:effectLst/>
                <a:latin typeface="Arial" panose="020B0604020202020204" pitchFamily="34" charset="0"/>
                <a:ea typeface="+mn-ea"/>
                <a:cs typeface="Arial" panose="020B0604020202020204" pitchFamily="34" charset="0"/>
              </a:rPr>
              <a:t>They are similar to variables as they store data and pass it on. However, the variables pass data between activities, while arguments pass data between workflows. So, arguments enable the users to reuse automation workflows. Hence, they can be accessed outside the workflows in which they are defined and are useful in automation projects consisting of multiple workflows. </a:t>
            </a:r>
          </a:p>
          <a:p>
            <a:endParaRPr lang="en-US" sz="1200" b="0" i="0" kern="1200" dirty="0">
              <a:solidFill>
                <a:schemeClr val="tx1"/>
              </a:solidFill>
              <a:effectLst/>
              <a:latin typeface="Arial" panose="020B0604020202020204" pitchFamily="34" charset="0"/>
              <a:ea typeface="+mn-ea"/>
              <a:cs typeface="Arial" panose="020B0604020202020204" pitchFamily="34"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222BB52-C7EC-4B2E-8C51-C612295ED37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5166885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just" rtl="0">
              <a:spcBef>
                <a:spcPts val="0"/>
              </a:spcBef>
              <a:spcAft>
                <a:spcPts val="0"/>
              </a:spcAft>
              <a:buFont typeface="+mj-lt"/>
              <a:buNone/>
            </a:pPr>
            <a:r>
              <a:rPr lang="en-US" b="0" dirty="0">
                <a:latin typeface="Arial" panose="020B0604020202020204" pitchFamily="34" charset="0"/>
                <a:cs typeface="Arial" panose="020B0604020202020204" pitchFamily="34" charset="0"/>
              </a:rPr>
              <a:t>The user can configure an argument through its properties, which are similar to that of variables (except for one, i.e., argument direction). The arguments have the following properties:</a:t>
            </a:r>
          </a:p>
          <a:p>
            <a:pPr marL="228600" lvl="0" indent="-228600" algn="just" rtl="0">
              <a:spcBef>
                <a:spcPts val="0"/>
              </a:spcBef>
              <a:spcAft>
                <a:spcPts val="0"/>
              </a:spcAft>
              <a:buFont typeface="+mj-lt"/>
              <a:buAutoNum type="arabicPeriod"/>
            </a:pPr>
            <a:endParaRPr lang="en-US" dirty="0">
              <a:latin typeface="Arial" panose="020B0604020202020204" pitchFamily="34" charset="0"/>
              <a:cs typeface="Arial" panose="020B0604020202020204" pitchFamily="34" charset="0"/>
            </a:endParaRPr>
          </a:p>
          <a:p>
            <a:pPr marL="228600" lvl="0" indent="-228600" algn="just" rtl="0">
              <a:spcBef>
                <a:spcPts val="0"/>
              </a:spcBef>
              <a:spcAft>
                <a:spcPts val="0"/>
              </a:spcAft>
              <a:buFont typeface="+mj-lt"/>
              <a:buAutoNum type="arabicPeriod"/>
            </a:pPr>
            <a:r>
              <a:rPr lang="en-US" b="1" dirty="0">
                <a:latin typeface="Arial" panose="020B0604020202020204" pitchFamily="34" charset="0"/>
                <a:cs typeface="Arial" panose="020B0604020202020204" pitchFamily="34" charset="0"/>
              </a:rPr>
              <a:t>Name</a:t>
            </a:r>
            <a:r>
              <a:rPr lang="en-US" dirty="0">
                <a:latin typeface="Arial" panose="020B0604020202020204" pitchFamily="34" charset="0"/>
                <a:cs typeface="Arial" panose="020B0604020202020204" pitchFamily="34" charset="0"/>
              </a:rPr>
              <a:t>: This specifies the name of the argument. It represents the "title" of the information that is being stored by the argument. </a:t>
            </a:r>
            <a:r>
              <a:rPr lang="en-US" sz="1200" b="0" i="0" kern="1200" dirty="0">
                <a:solidFill>
                  <a:schemeClr val="tx1"/>
                </a:solidFill>
                <a:effectLst/>
                <a:latin typeface="Arial" panose="020B0604020202020204" pitchFamily="34" charset="0"/>
                <a:ea typeface="+mn-ea"/>
                <a:cs typeface="Arial" panose="020B0604020202020204" pitchFamily="34" charset="0"/>
              </a:rPr>
              <a:t>If the user does not add a name to an argument, it is automatically generated. </a:t>
            </a:r>
            <a:endParaRPr lang="en-US" dirty="0">
              <a:latin typeface="Arial" panose="020B0604020202020204" pitchFamily="34" charset="0"/>
              <a:cs typeface="Arial" panose="020B0604020202020204" pitchFamily="34" charset="0"/>
            </a:endParaRPr>
          </a:p>
          <a:p>
            <a:pPr marL="228600" lvl="0" indent="-228600" algn="just" rtl="0">
              <a:spcBef>
                <a:spcPts val="0"/>
              </a:spcBef>
              <a:spcAft>
                <a:spcPts val="0"/>
              </a:spcAft>
              <a:buFont typeface="+mj-lt"/>
              <a:buAutoNum type="arabicPeriod"/>
            </a:pPr>
            <a:endParaRPr lang="en-US" dirty="0">
              <a:latin typeface="Arial" panose="020B0604020202020204" pitchFamily="34" charset="0"/>
              <a:cs typeface="Arial" panose="020B0604020202020204" pitchFamily="34" charset="0"/>
            </a:endParaRPr>
          </a:p>
          <a:p>
            <a:pPr marL="228600" lvl="0" indent="-228600" algn="just" rtl="0">
              <a:spcBef>
                <a:spcPts val="0"/>
              </a:spcBef>
              <a:spcAft>
                <a:spcPts val="0"/>
              </a:spcAft>
              <a:buFont typeface="+mj-lt"/>
              <a:buAutoNum type="arabicPeriod"/>
            </a:pPr>
            <a:r>
              <a:rPr lang="en-US" b="1" dirty="0">
                <a:latin typeface="Arial" panose="020B0604020202020204" pitchFamily="34" charset="0"/>
                <a:cs typeface="Arial" panose="020B0604020202020204" pitchFamily="34" charset="0"/>
              </a:rPr>
              <a:t>Direction: </a:t>
            </a:r>
            <a:r>
              <a:rPr lang="en-US" b="0" dirty="0">
                <a:latin typeface="Arial" panose="020B0604020202020204" pitchFamily="34" charset="0"/>
                <a:cs typeface="Arial" panose="020B0604020202020204" pitchFamily="34" charset="0"/>
              </a:rPr>
              <a:t>As arguments pass data between workflows, the users need to specify the </a:t>
            </a:r>
            <a:r>
              <a:rPr lang="en-US" sz="1200" b="0" i="0" kern="1200" dirty="0">
                <a:solidFill>
                  <a:schemeClr val="tx1"/>
                </a:solidFill>
                <a:effectLst/>
                <a:latin typeface="Arial" panose="020B0604020202020204" pitchFamily="34" charset="0"/>
                <a:ea typeface="+mn-ea"/>
                <a:cs typeface="Arial" panose="020B0604020202020204" pitchFamily="34" charset="0"/>
              </a:rPr>
              <a:t>direction from/to which the data is passed. It can be In, Out, and In/Out (explained in the next section). </a:t>
            </a:r>
            <a:endParaRPr lang="en-US" b="1" dirty="0">
              <a:latin typeface="Arial" panose="020B0604020202020204" pitchFamily="34" charset="0"/>
              <a:cs typeface="Arial" panose="020B0604020202020204" pitchFamily="34" charset="0"/>
            </a:endParaRPr>
          </a:p>
          <a:p>
            <a:pPr marL="228600" lvl="0" indent="-228600" algn="just" rtl="0">
              <a:spcBef>
                <a:spcPts val="0"/>
              </a:spcBef>
              <a:spcAft>
                <a:spcPts val="0"/>
              </a:spcAft>
              <a:buFont typeface="+mj-lt"/>
              <a:buAutoNum type="arabicPeriod"/>
            </a:pPr>
            <a:endParaRPr lang="en-US" b="1" dirty="0">
              <a:latin typeface="Arial" panose="020B0604020202020204" pitchFamily="34" charset="0"/>
              <a:cs typeface="Arial" panose="020B0604020202020204" pitchFamily="34" charset="0"/>
            </a:endParaRPr>
          </a:p>
          <a:p>
            <a:pPr marL="228600" lvl="0" indent="-228600" algn="just" rtl="0">
              <a:spcBef>
                <a:spcPts val="0"/>
              </a:spcBef>
              <a:spcAft>
                <a:spcPts val="0"/>
              </a:spcAft>
              <a:buFont typeface="+mj-lt"/>
              <a:buAutoNum type="arabicPeriod"/>
            </a:pPr>
            <a:r>
              <a:rPr lang="en-US" b="1" dirty="0">
                <a:latin typeface="Arial" panose="020B0604020202020204" pitchFamily="34" charset="0"/>
                <a:cs typeface="Arial" panose="020B0604020202020204" pitchFamily="34" charset="0"/>
              </a:rPr>
              <a:t>Argument Type</a:t>
            </a:r>
            <a:r>
              <a:rPr lang="en-US"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Type defines the kind of data that the argument is intended to store. </a:t>
            </a:r>
            <a:r>
              <a:rPr lang="en-US" sz="1200" b="0" i="0" kern="1200" dirty="0">
                <a:solidFill>
                  <a:schemeClr val="tx1"/>
                </a:solidFill>
                <a:effectLst/>
                <a:latin typeface="Arial" panose="020B0604020202020204" pitchFamily="34" charset="0"/>
                <a:ea typeface="+mn-ea"/>
                <a:cs typeface="Arial" panose="020B0604020202020204" pitchFamily="34" charset="0"/>
              </a:rPr>
              <a:t>In UiPath Studio, the type is declared when the argument is created. The </a:t>
            </a:r>
            <a:r>
              <a:rPr lang="en-US" dirty="0">
                <a:latin typeface="Arial" panose="020B0604020202020204" pitchFamily="34" charset="0"/>
                <a:cs typeface="Arial" panose="020B0604020202020204" pitchFamily="34" charset="0"/>
              </a:rPr>
              <a:t>types of arguments are: string, number, array, date/time, Boolean, and data tables. </a:t>
            </a:r>
          </a:p>
          <a:p>
            <a:pPr marL="228600" lvl="0" indent="-228600" algn="just" rtl="0">
              <a:spcBef>
                <a:spcPts val="0"/>
              </a:spcBef>
              <a:spcAft>
                <a:spcPts val="0"/>
              </a:spcAft>
              <a:buFont typeface="+mj-lt"/>
              <a:buAutoNum type="arabicPeriod"/>
            </a:pPr>
            <a:endParaRPr lang="en-US" dirty="0">
              <a:latin typeface="Arial" panose="020B0604020202020204" pitchFamily="34" charset="0"/>
              <a:cs typeface="Arial" panose="020B0604020202020204" pitchFamily="34" charset="0"/>
            </a:endParaRPr>
          </a:p>
          <a:p>
            <a:pPr marL="228600" lvl="0" indent="-228600" algn="just" rtl="0">
              <a:spcBef>
                <a:spcPts val="0"/>
              </a:spcBef>
              <a:spcAft>
                <a:spcPts val="0"/>
              </a:spcAft>
              <a:buFont typeface="+mj-lt"/>
              <a:buAutoNum type="arabicPeriod"/>
            </a:pPr>
            <a:r>
              <a:rPr lang="en-US" b="1" dirty="0">
                <a:latin typeface="Arial" panose="020B0604020202020204" pitchFamily="34" charset="0"/>
                <a:cs typeface="Arial" panose="020B0604020202020204" pitchFamily="34" charset="0"/>
              </a:rPr>
              <a:t>Default Value</a:t>
            </a:r>
            <a:r>
              <a:rPr lang="en-US" dirty="0">
                <a:latin typeface="Arial" panose="020B0604020202020204" pitchFamily="34" charset="0"/>
                <a:cs typeface="Arial" panose="020B0604020202020204" pitchFamily="34" charset="0"/>
              </a:rPr>
              <a:t>: Value is the data that an argument holds. (Must be provided in English)</a:t>
            </a:r>
            <a:endParaRPr lang="en-US" sz="1200" kern="1200" dirty="0">
              <a:solidFill>
                <a:schemeClr val="tx1"/>
              </a:solidFill>
              <a:effectLst/>
              <a:latin typeface="Arial" panose="020B0604020202020204" pitchFamily="34" charset="0"/>
              <a:ea typeface="+mn-ea"/>
              <a:cs typeface="Arial" panose="020B0604020202020204" pitchFamily="34"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222BB52-C7EC-4B2E-8C51-C612295ED37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5094124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Arial" panose="020B0604020202020204" pitchFamily="34" charset="0"/>
                <a:ea typeface="+mn-ea"/>
                <a:cs typeface="Arial" panose="020B0604020202020204" pitchFamily="34" charset="0"/>
              </a:rPr>
              <a:t>This section gives an overview of the </a:t>
            </a: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Arguments</a:t>
            </a:r>
            <a:r>
              <a:rPr lang="en-US" sz="1200" kern="1200" dirty="0">
                <a:solidFill>
                  <a:schemeClr val="tx1"/>
                </a:solidFill>
                <a:effectLst/>
                <a:latin typeface="Arial" panose="020B0604020202020204" pitchFamily="34" charset="0"/>
                <a:ea typeface="+mn-ea"/>
                <a:cs typeface="Arial" panose="020B0604020202020204" pitchFamily="34" charset="0"/>
              </a:rPr>
              <a:t> panel and how to manage </a:t>
            </a: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arguments</a:t>
            </a:r>
            <a:r>
              <a:rPr lang="en-US" sz="1200" kern="1200" dirty="0">
                <a:solidFill>
                  <a:schemeClr val="tx1"/>
                </a:solidFill>
                <a:effectLst/>
                <a:latin typeface="Arial" panose="020B0604020202020204" pitchFamily="34" charset="0"/>
                <a:ea typeface="+mn-ea"/>
                <a:cs typeface="Arial" panose="020B0604020202020204" pitchFamily="34" charset="0"/>
              </a:rPr>
              <a: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91A716E-6983-485E-BD33-8D18DE82D37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12725545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0" i="0" kern="1200" dirty="0">
                <a:solidFill>
                  <a:schemeClr val="tx1"/>
                </a:solidFill>
                <a:effectLst/>
                <a:latin typeface="Arial" panose="020B0604020202020204" pitchFamily="34" charset="0"/>
                <a:ea typeface="+mn-ea"/>
                <a:cs typeface="Arial" panose="020B0604020202020204" pitchFamily="34" charset="0"/>
              </a:rPr>
              <a:t>Studio has an </a:t>
            </a:r>
            <a:r>
              <a:rPr lang="en-US" sz="1200" b="1" i="0" kern="1200" dirty="0">
                <a:solidFill>
                  <a:schemeClr val="tx1"/>
                </a:solidFill>
                <a:effectLst/>
                <a:latin typeface="Arial" panose="020B0604020202020204" pitchFamily="34" charset="0"/>
                <a:ea typeface="+mn-ea"/>
                <a:cs typeface="Arial" panose="020B0604020202020204" pitchFamily="34" charset="0"/>
              </a:rPr>
              <a:t>Arguments</a:t>
            </a:r>
            <a:r>
              <a:rPr lang="en-US" sz="1200" b="0" i="0" kern="1200" dirty="0">
                <a:solidFill>
                  <a:schemeClr val="tx1"/>
                </a:solidFill>
                <a:effectLst/>
                <a:latin typeface="Arial" panose="020B0604020202020204" pitchFamily="34" charset="0"/>
                <a:ea typeface="+mn-ea"/>
                <a:cs typeface="Arial" panose="020B0604020202020204" pitchFamily="34" charset="0"/>
              </a:rPr>
              <a:t> Panel that enables the users to create arguments and modify them. Whenever a user changes the name of an argument in this panel, it automatically gets updated at all occurrences in the current file. </a:t>
            </a:r>
            <a:endParaRPr lang="en-US" dirty="0">
              <a:solidFill>
                <a:schemeClr val="tx1"/>
              </a:solidFill>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solidFill>
                <a:schemeClr val="tx1"/>
              </a:solidFill>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solidFill>
                  <a:schemeClr val="tx1"/>
                </a:solidFill>
                <a:latin typeface="Arial" panose="020B0604020202020204" pitchFamily="34" charset="0"/>
                <a:cs typeface="Arial" panose="020B0604020202020204" pitchFamily="34" charset="0"/>
              </a:rPr>
              <a:t>The panel is located at the bottom right side of the Activities panel and it is hidden by default. When clicked, the panel opens and </a:t>
            </a:r>
            <a:r>
              <a:rPr lang="en-US" sz="1200" dirty="0">
                <a:effectLst/>
                <a:latin typeface="Arial" panose="020B0604020202020204" pitchFamily="34" charset="0"/>
                <a:ea typeface="Times New Roman" panose="02020603050405020304" pitchFamily="18" charset="0"/>
                <a:cs typeface="Arial" panose="020B0604020202020204" pitchFamily="34" charset="0"/>
              </a:rPr>
              <a:t>displays the existing arguments in the project and allows the user to modify them.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dirty="0">
              <a:solidFill>
                <a:schemeClr val="tx1"/>
              </a:solidFill>
              <a:effectLst/>
              <a:latin typeface="Arial" panose="020B0604020202020204" pitchFamily="34" charset="0"/>
              <a:cs typeface="Arial" panose="020B0604020202020204" pitchFamily="34" charset="0"/>
            </a:endParaRPr>
          </a:p>
          <a:p>
            <a:pPr marL="0" marR="0" lvl="0" indent="0" algn="just"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latin typeface="Arial" panose="020B0604020202020204" pitchFamily="34" charset="0"/>
                <a:cs typeface="Arial" panose="020B0604020202020204" pitchFamily="34" charset="0"/>
              </a:rPr>
              <a:t>The Arguments Panel consists of fields through which the users can define the different properties of an argument. I</a:t>
            </a:r>
            <a:r>
              <a:rPr lang="en-US" sz="1200" dirty="0">
                <a:effectLst/>
                <a:latin typeface="Arial" panose="020B0604020202020204" pitchFamily="34" charset="0"/>
                <a:ea typeface="Times New Roman" panose="02020603050405020304" pitchFamily="18" charset="0"/>
                <a:cs typeface="Arial" panose="020B0604020202020204" pitchFamily="34" charset="0"/>
              </a:rPr>
              <a:t>t has the following fields</a:t>
            </a:r>
            <a:r>
              <a:rPr lang="en-US" dirty="0">
                <a:latin typeface="Arial" panose="020B0604020202020204" pitchFamily="34" charset="0"/>
                <a:cs typeface="Arial" panose="020B0604020202020204" pitchFamily="34" charset="0"/>
              </a:rPr>
              <a:t>:</a:t>
            </a:r>
          </a:p>
          <a:p>
            <a:pPr marL="0" marR="0" lvl="0" indent="0" algn="just"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latin typeface="Arial" panose="020B0604020202020204" pitchFamily="34" charset="0"/>
              <a:cs typeface="Arial" panose="020B0604020202020204" pitchFamily="34" charset="0"/>
            </a:endParaRPr>
          </a:p>
          <a:p>
            <a:pPr marL="228600" lvl="0" indent="-228600" algn="just" rtl="0">
              <a:spcBef>
                <a:spcPts val="0"/>
              </a:spcBef>
              <a:spcAft>
                <a:spcPts val="0"/>
              </a:spcAft>
              <a:buFont typeface="+mj-lt"/>
              <a:buAutoNum type="arabicPeriod"/>
            </a:pPr>
            <a:r>
              <a:rPr lang="en-US" b="0" dirty="0">
                <a:latin typeface="Arial" panose="020B0604020202020204" pitchFamily="34" charset="0"/>
                <a:cs typeface="Arial" panose="020B0604020202020204" pitchFamily="34" charset="0"/>
              </a:rPr>
              <a:t>Name</a:t>
            </a:r>
          </a:p>
          <a:p>
            <a:pPr marL="228600" lvl="0" indent="-228600" algn="just" rtl="0">
              <a:spcBef>
                <a:spcPts val="0"/>
              </a:spcBef>
              <a:spcAft>
                <a:spcPts val="0"/>
              </a:spcAft>
              <a:buFont typeface="+mj-lt"/>
              <a:buAutoNum type="arabicPeriod"/>
            </a:pPr>
            <a:r>
              <a:rPr lang="en-US" b="0" dirty="0">
                <a:latin typeface="Arial" panose="020B0604020202020204" pitchFamily="34" charset="0"/>
                <a:cs typeface="Arial" panose="020B0604020202020204" pitchFamily="34" charset="0"/>
              </a:rPr>
              <a:t>Direction</a:t>
            </a:r>
          </a:p>
          <a:p>
            <a:pPr marL="228600" lvl="0" indent="-228600" algn="just" rtl="0">
              <a:spcBef>
                <a:spcPts val="0"/>
              </a:spcBef>
              <a:spcAft>
                <a:spcPts val="0"/>
              </a:spcAft>
              <a:buFont typeface="+mj-lt"/>
              <a:buAutoNum type="arabicPeriod"/>
            </a:pPr>
            <a:r>
              <a:rPr lang="en-US" b="0" dirty="0">
                <a:latin typeface="Arial" panose="020B0604020202020204" pitchFamily="34" charset="0"/>
                <a:cs typeface="Arial" panose="020B0604020202020204" pitchFamily="34" charset="0"/>
              </a:rPr>
              <a:t>Argument Type</a:t>
            </a:r>
          </a:p>
          <a:p>
            <a:pPr marL="228600" lvl="0" indent="-228600" algn="just" rtl="0">
              <a:spcBef>
                <a:spcPts val="0"/>
              </a:spcBef>
              <a:spcAft>
                <a:spcPts val="0"/>
              </a:spcAft>
              <a:buFont typeface="+mj-lt"/>
              <a:buAutoNum type="arabicPeriod"/>
            </a:pPr>
            <a:r>
              <a:rPr lang="en-US" b="0" dirty="0">
                <a:latin typeface="Arial" panose="020B0604020202020204" pitchFamily="34" charset="0"/>
                <a:cs typeface="Arial" panose="020B0604020202020204" pitchFamily="34" charset="0"/>
              </a:rPr>
              <a:t>Default Value</a:t>
            </a:r>
            <a:endParaRPr lang="en-US" b="0" dirty="0">
              <a:solidFill>
                <a:schemeClr val="tx1"/>
              </a:solidFill>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222BB52-C7EC-4B2E-8C51-C612295ED37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150037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The agenda of this lesson is: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a-DK" sz="1200" b="0" i="0" u="none" strike="noStrike" kern="1200" cap="none" spc="0" normalizeH="0" baseline="0" noProof="0" dirty="0">
                <a:ln>
                  <a:noFill/>
                </a:ln>
                <a:solidFill>
                  <a:srgbClr val="333333"/>
                </a:solidFill>
                <a:effectLst/>
                <a:uLnTx/>
                <a:uFillTx/>
                <a:latin typeface="Arial" panose="020B0604020202020204" pitchFamily="34" charset="0"/>
                <a:ea typeface="+mn-ea"/>
                <a:cs typeface="Arial" panose="020B0604020202020204" pitchFamily="34" charset="0"/>
              </a:rPr>
              <a:t>Variables and their Types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a-DK" sz="1200" b="0" i="0" u="none" strike="noStrike" kern="1200" cap="none" spc="0" normalizeH="0" baseline="0" noProof="0" dirty="0">
                <a:ln>
                  <a:noFill/>
                </a:ln>
                <a:solidFill>
                  <a:srgbClr val="333333"/>
                </a:solidFill>
                <a:effectLst/>
                <a:uLnTx/>
                <a:uFillTx/>
                <a:latin typeface="Arial" panose="020B0604020202020204" pitchFamily="34" charset="0"/>
                <a:ea typeface="+mn-ea"/>
                <a:cs typeface="Arial" panose="020B0604020202020204" pitchFamily="34" charset="0"/>
              </a:rPr>
              <a:t>Variables Panel</a:t>
            </a:r>
            <a:endParaRPr kumimoji="0" lang="en-US" sz="1200" b="0" i="0" u="none" strike="noStrike" kern="1200" cap="none" spc="0" normalizeH="0" baseline="0" noProof="0" dirty="0">
              <a:ln>
                <a:noFill/>
              </a:ln>
              <a:solidFill>
                <a:srgbClr val="333333"/>
              </a:solidFill>
              <a:effectLst/>
              <a:uLnTx/>
              <a:uFillTx/>
              <a:latin typeface="Arial" panose="020B0604020202020204" pitchFamily="34" charset="0"/>
              <a:ea typeface="+mn-ea"/>
              <a:cs typeface="Arial" panose="020B0604020202020204"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333333"/>
                </a:solidFill>
                <a:effectLst/>
                <a:uLnTx/>
                <a:uFillTx/>
                <a:latin typeface="Arial" panose="020B0604020202020204" pitchFamily="34" charset="0"/>
                <a:ea typeface="+mn-ea"/>
                <a:cs typeface="Arial" panose="020B0604020202020204" pitchFamily="34" charset="0"/>
              </a:rPr>
              <a:t>Scope of a Variable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333333"/>
                </a:solidFill>
                <a:effectLst/>
                <a:uLnTx/>
                <a:uFillTx/>
                <a:latin typeface="Arial" panose="020B0604020202020204" pitchFamily="34" charset="0"/>
                <a:ea typeface="+mn-ea"/>
                <a:cs typeface="Arial" panose="020B0604020202020204" pitchFamily="34" charset="0"/>
              </a:rPr>
              <a:t>Arguments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333333"/>
                </a:solidFill>
                <a:effectLst/>
                <a:uLnTx/>
                <a:uFillTx/>
                <a:latin typeface="Arial" panose="020B0604020202020204" pitchFamily="34" charset="0"/>
                <a:ea typeface="+mn-ea"/>
                <a:cs typeface="Arial" panose="020B0604020202020204" pitchFamily="34" charset="0"/>
              </a:rPr>
              <a:t>Arguments </a:t>
            </a:r>
            <a:r>
              <a:rPr kumimoji="0" lang="da-DK" sz="1200" b="0" i="0" u="none" strike="noStrike" kern="1200" cap="none" spc="0" normalizeH="0" baseline="0" noProof="0" dirty="0">
                <a:ln>
                  <a:noFill/>
                </a:ln>
                <a:solidFill>
                  <a:srgbClr val="333333"/>
                </a:solidFill>
                <a:effectLst/>
                <a:uLnTx/>
                <a:uFillTx/>
                <a:latin typeface="Arial" panose="020B0604020202020204" pitchFamily="34" charset="0"/>
                <a:ea typeface="+mn-ea"/>
                <a:cs typeface="Arial" panose="020B0604020202020204" pitchFamily="34" charset="0"/>
              </a:rPr>
              <a:t>Panel</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333333"/>
                </a:solidFill>
                <a:effectLst/>
                <a:uLnTx/>
                <a:uFillTx/>
                <a:latin typeface="Arial" panose="020B0604020202020204" pitchFamily="34" charset="0"/>
                <a:ea typeface="+mn-ea"/>
                <a:cs typeface="Arial" panose="020B0604020202020204" pitchFamily="34" charset="0"/>
              </a:rPr>
              <a:t>Argument Directions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333333"/>
                </a:solidFill>
                <a:effectLst/>
                <a:uLnTx/>
                <a:uFillTx/>
                <a:latin typeface="Arial" panose="020B0604020202020204" pitchFamily="34" charset="0"/>
                <a:ea typeface="+mn-ea"/>
                <a:cs typeface="Arial" panose="020B0604020202020204" pitchFamily="34" charset="0"/>
              </a:rPr>
              <a:t>Arguments vs. Variables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91A716E-6983-485E-BD33-8D18DE82D37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2762235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In order to manage the arguments in UiPath, the users may need to perform several actions on them. These are:</a:t>
            </a:r>
          </a:p>
          <a:p>
            <a:pPr marL="228600" indent="-228600">
              <a:buFont typeface="+mj-lt"/>
              <a:buAutoNum type="arabicPeriod"/>
            </a:pPr>
            <a:r>
              <a:rPr lang="en-US" sz="1200" b="0" i="0" kern="1200" dirty="0">
                <a:solidFill>
                  <a:schemeClr val="tx1"/>
                </a:solidFill>
                <a:effectLst/>
                <a:latin typeface="Arial" panose="020B0604020202020204" pitchFamily="34" charset="0"/>
                <a:ea typeface="+mn-ea"/>
                <a:cs typeface="Arial" panose="020B0604020202020204" pitchFamily="34" charset="0"/>
              </a:rPr>
              <a:t>Creating Arguments</a:t>
            </a:r>
          </a:p>
          <a:p>
            <a:pPr marL="228600" indent="-228600">
              <a:buFont typeface="+mj-lt"/>
              <a:buAutoNum type="arabicPeriod"/>
            </a:pPr>
            <a:r>
              <a:rPr lang="en-US" sz="1200" b="0" i="0" kern="1200" dirty="0">
                <a:solidFill>
                  <a:schemeClr val="tx1"/>
                </a:solidFill>
                <a:effectLst/>
                <a:latin typeface="Arial" panose="020B0604020202020204" pitchFamily="34" charset="0"/>
                <a:ea typeface="+mn-ea"/>
                <a:cs typeface="Arial" panose="020B0604020202020204" pitchFamily="34" charset="0"/>
              </a:rPr>
              <a:t>Removing Arguments</a:t>
            </a:r>
          </a:p>
          <a:p>
            <a:endParaRPr lang="en-US" dirty="0">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Arial" panose="020B0604020202020204" pitchFamily="34" charset="0"/>
                <a:ea typeface="+mn-ea"/>
                <a:cs typeface="Arial" panose="020B0604020202020204" pitchFamily="34" charset="0"/>
              </a:rPr>
              <a:t>1. Creating Arguments</a:t>
            </a:r>
          </a:p>
          <a:p>
            <a:endParaRPr lang="en-US" dirty="0">
              <a:latin typeface="Arial" panose="020B0604020202020204" pitchFamily="34" charset="0"/>
              <a:cs typeface="Arial" panose="020B0604020202020204" pitchFamily="34" charset="0"/>
            </a:endParaRPr>
          </a:p>
          <a:p>
            <a:pPr lvl="1" fontAlgn="base"/>
            <a:r>
              <a:rPr lang="en-US" sz="1200" b="0" i="0" kern="1200" dirty="0">
                <a:solidFill>
                  <a:schemeClr val="tx1"/>
                </a:solidFill>
                <a:effectLst/>
                <a:latin typeface="Arial" panose="020B0604020202020204" pitchFamily="34" charset="0"/>
                <a:ea typeface="+mn-ea"/>
                <a:cs typeface="Arial" panose="020B0604020202020204" pitchFamily="34" charset="0"/>
              </a:rPr>
              <a:t>There are 3 ways to create arguments in Studio:</a:t>
            </a:r>
          </a:p>
          <a:p>
            <a:pPr marL="628650" lvl="1" indent="-171450" fontAlgn="base">
              <a:buFont typeface="Arial" panose="020B0604020202020204" pitchFamily="34" charset="0"/>
              <a:buChar char="•"/>
            </a:pPr>
            <a:r>
              <a:rPr lang="en-US" sz="1200" b="1" i="0" kern="1200" dirty="0">
                <a:solidFill>
                  <a:schemeClr val="tx1"/>
                </a:solidFill>
                <a:effectLst/>
                <a:latin typeface="Arial" panose="020B0604020202020204" pitchFamily="34" charset="0"/>
                <a:ea typeface="+mn-ea"/>
                <a:cs typeface="Arial" panose="020B0604020202020204" pitchFamily="34" charset="0"/>
              </a:rPr>
              <a:t>From the Arguments panel</a:t>
            </a:r>
            <a:r>
              <a:rPr lang="en-US" sz="1200" b="0" i="0" kern="1200" dirty="0">
                <a:solidFill>
                  <a:schemeClr val="tx1"/>
                </a:solidFill>
                <a:effectLst/>
                <a:latin typeface="Arial" panose="020B0604020202020204" pitchFamily="34" charset="0"/>
                <a:ea typeface="+mn-ea"/>
                <a:cs typeface="Arial" panose="020B0604020202020204" pitchFamily="34" charset="0"/>
              </a:rPr>
              <a:t> – In the Designer panel, click Arguments to display the Arguments Panel. Click Create Argument &amp; name it.  (The argument is created, and its default type is String with ‘In’ direction.)</a:t>
            </a:r>
          </a:p>
          <a:p>
            <a:pPr marL="628650" lvl="1" indent="-171450" fontAlgn="base">
              <a:buFont typeface="Arial" panose="020B0604020202020204" pitchFamily="34" charset="0"/>
              <a:buChar char="•"/>
            </a:pPr>
            <a:r>
              <a:rPr lang="en-US" sz="1200" b="1" i="0" kern="1200" dirty="0">
                <a:solidFill>
                  <a:schemeClr val="tx1"/>
                </a:solidFill>
                <a:effectLst/>
                <a:latin typeface="Arial" panose="020B0604020202020204" pitchFamily="34" charset="0"/>
                <a:ea typeface="+mn-ea"/>
                <a:cs typeface="Arial" panose="020B0604020202020204" pitchFamily="34" charset="0"/>
              </a:rPr>
              <a:t>From the Designer panel</a:t>
            </a:r>
            <a:r>
              <a:rPr lang="en-US" sz="1200" b="0" i="0" kern="1200" dirty="0">
                <a:solidFill>
                  <a:schemeClr val="tx1"/>
                </a:solidFill>
                <a:effectLst/>
                <a:latin typeface="Arial" panose="020B0604020202020204" pitchFamily="34" charset="0"/>
                <a:ea typeface="+mn-ea"/>
                <a:cs typeface="Arial" panose="020B0604020202020204" pitchFamily="34" charset="0"/>
              </a:rPr>
              <a:t> – Drag an activity from Activities panel to Designer panel and press </a:t>
            </a:r>
            <a:r>
              <a:rPr lang="en-US" sz="1200" b="0" i="0" kern="1200" dirty="0" err="1">
                <a:solidFill>
                  <a:schemeClr val="tx1"/>
                </a:solidFill>
                <a:effectLst/>
                <a:latin typeface="Arial" panose="020B0604020202020204" pitchFamily="34" charset="0"/>
                <a:ea typeface="+mn-ea"/>
                <a:cs typeface="Arial" panose="020B0604020202020204" pitchFamily="34" charset="0"/>
              </a:rPr>
              <a:t>Ctrl+M</a:t>
            </a:r>
            <a:r>
              <a:rPr lang="en-US" sz="1200" b="0" i="0" kern="1200" dirty="0">
                <a:solidFill>
                  <a:schemeClr val="tx1"/>
                </a:solidFill>
                <a:effectLst/>
                <a:latin typeface="Arial" panose="020B0604020202020204" pitchFamily="34" charset="0"/>
                <a:ea typeface="+mn-ea"/>
                <a:cs typeface="Arial" panose="020B0604020202020204" pitchFamily="34" charset="0"/>
              </a:rPr>
              <a:t>. Set </a:t>
            </a:r>
            <a:r>
              <a:rPr lang="en-US" sz="1200" b="0" i="0" kern="1200" dirty="0" err="1">
                <a:solidFill>
                  <a:schemeClr val="tx1"/>
                </a:solidFill>
                <a:effectLst/>
                <a:latin typeface="Arial" panose="020B0604020202020204" pitchFamily="34" charset="0"/>
                <a:ea typeface="+mn-ea"/>
                <a:cs typeface="Arial" panose="020B0604020202020204" pitchFamily="34" charset="0"/>
              </a:rPr>
              <a:t>Arg</a:t>
            </a:r>
            <a:r>
              <a:rPr lang="en-US" sz="1200" b="0" i="0" kern="1200" dirty="0">
                <a:solidFill>
                  <a:schemeClr val="tx1"/>
                </a:solidFill>
                <a:effectLst/>
                <a:latin typeface="Arial" panose="020B0604020202020204" pitchFamily="34" charset="0"/>
                <a:ea typeface="+mn-ea"/>
                <a:cs typeface="Arial" panose="020B0604020202020204" pitchFamily="34" charset="0"/>
              </a:rPr>
              <a:t> field is displayed. Name it and then check its properties in the Arguments panel. (The argument is created, and its type is according to the activity.)</a:t>
            </a:r>
          </a:p>
          <a:p>
            <a:pPr marL="628650" lvl="1" indent="-171450" fontAlgn="base">
              <a:buFont typeface="Arial" panose="020B0604020202020204" pitchFamily="34" charset="0"/>
              <a:buChar char="•"/>
            </a:pPr>
            <a:r>
              <a:rPr lang="en-US" sz="1200" b="1" i="0" kern="1200" dirty="0">
                <a:solidFill>
                  <a:schemeClr val="tx1"/>
                </a:solidFill>
                <a:effectLst/>
                <a:latin typeface="Arial" panose="020B0604020202020204" pitchFamily="34" charset="0"/>
                <a:ea typeface="+mn-ea"/>
                <a:cs typeface="Arial" panose="020B0604020202020204" pitchFamily="34" charset="0"/>
              </a:rPr>
              <a:t>From the Properties panel</a:t>
            </a:r>
            <a:r>
              <a:rPr lang="en-US" sz="1200" b="0" i="0" kern="1200" dirty="0">
                <a:solidFill>
                  <a:schemeClr val="tx1"/>
                </a:solidFill>
                <a:effectLst/>
                <a:latin typeface="Arial" panose="020B0604020202020204" pitchFamily="34" charset="0"/>
                <a:ea typeface="+mn-ea"/>
                <a:cs typeface="Arial" panose="020B0604020202020204" pitchFamily="34" charset="0"/>
              </a:rPr>
              <a:t> – In the Properties panel of the activity, choose the field in which the argument is needed (i.e. Output) and press </a:t>
            </a:r>
            <a:r>
              <a:rPr lang="en-US" sz="1200" b="0" i="0" kern="1200" dirty="0" err="1">
                <a:solidFill>
                  <a:schemeClr val="tx1"/>
                </a:solidFill>
                <a:effectLst/>
                <a:latin typeface="Arial" panose="020B0604020202020204" pitchFamily="34" charset="0"/>
                <a:ea typeface="+mn-ea"/>
                <a:cs typeface="Arial" panose="020B0604020202020204" pitchFamily="34" charset="0"/>
              </a:rPr>
              <a:t>Ctrl+M</a:t>
            </a:r>
            <a:r>
              <a:rPr lang="en-US" sz="1200" b="0" i="0" kern="1200" dirty="0">
                <a:solidFill>
                  <a:schemeClr val="tx1"/>
                </a:solidFill>
                <a:effectLst/>
                <a:latin typeface="Arial" panose="020B0604020202020204" pitchFamily="34" charset="0"/>
                <a:ea typeface="+mn-ea"/>
                <a:cs typeface="Arial" panose="020B0604020202020204" pitchFamily="34" charset="0"/>
              </a:rPr>
              <a:t>. Name it. (The argument is created, and its type is according to the selected property. Check its properties in the Arguments panel.)</a:t>
            </a:r>
          </a:p>
          <a:p>
            <a:pPr marL="457200" lvl="1" indent="0" fontAlgn="base">
              <a:buFont typeface="+mj-lt"/>
              <a:buNone/>
            </a:pPr>
            <a:endParaRPr lang="en-US" dirty="0">
              <a:latin typeface="Arial" panose="020B0604020202020204" pitchFamily="34" charset="0"/>
              <a:cs typeface="Arial" panose="020B0604020202020204" pitchFamily="34" charset="0"/>
            </a:endParaRPr>
          </a:p>
          <a:p>
            <a:pPr lvl="1"/>
            <a:r>
              <a:rPr lang="en-US" dirty="0">
                <a:latin typeface="Arial" panose="020B0604020202020204" pitchFamily="34" charset="0"/>
                <a:cs typeface="Arial" panose="020B0604020202020204" pitchFamily="34" charset="0"/>
              </a:rPr>
              <a:t>While creating an argument, its properties need to be initialized. The user can create an argument by following these steps:</a:t>
            </a:r>
          </a:p>
          <a:p>
            <a:pPr marL="685800" lvl="1" indent="-228600">
              <a:buAutoNum type="arabicPeriod"/>
            </a:pPr>
            <a:r>
              <a:rPr lang="en-US" sz="1200" dirty="0">
                <a:solidFill>
                  <a:schemeClr val="dk1"/>
                </a:solidFill>
                <a:latin typeface="Arial" panose="020B0604020202020204" pitchFamily="34" charset="0"/>
                <a:ea typeface="Verdana" panose="020B0604030504040204" pitchFamily="34" charset="0"/>
                <a:cs typeface="Arial" panose="020B0604020202020204" pitchFamily="34" charset="0"/>
                <a:sym typeface="Calibri"/>
              </a:rPr>
              <a:t>Define a name for the argument.</a:t>
            </a:r>
          </a:p>
          <a:p>
            <a:pPr marL="685800" lvl="1" indent="-228600">
              <a:buAutoNum type="arabicPeriod"/>
            </a:pPr>
            <a:r>
              <a:rPr lang="en-US" sz="1200" dirty="0">
                <a:solidFill>
                  <a:schemeClr val="dk1"/>
                </a:solidFill>
                <a:latin typeface="Arial" panose="020B0604020202020204" pitchFamily="34" charset="0"/>
                <a:ea typeface="Verdana" panose="020B0604030504040204" pitchFamily="34" charset="0"/>
                <a:cs typeface="Arial" panose="020B0604020202020204" pitchFamily="34" charset="0"/>
                <a:sym typeface="Calibri"/>
              </a:rPr>
              <a:t>Set the direction of the argument (In, Out, In/Out).</a:t>
            </a:r>
          </a:p>
          <a:p>
            <a:pPr marL="685800" lvl="1" indent="-228600">
              <a:buAutoNum type="arabicPeriod"/>
            </a:pPr>
            <a:r>
              <a:rPr lang="en-US" sz="1200" dirty="0">
                <a:solidFill>
                  <a:schemeClr val="dk1"/>
                </a:solidFill>
                <a:latin typeface="Arial" panose="020B0604020202020204" pitchFamily="34" charset="0"/>
                <a:ea typeface="Verdana" panose="020B0604030504040204" pitchFamily="34" charset="0"/>
                <a:cs typeface="Arial" panose="020B0604020202020204" pitchFamily="34" charset="0"/>
                <a:sym typeface="Calibri"/>
              </a:rPr>
              <a:t>Choose the type of argument.</a:t>
            </a:r>
          </a:p>
          <a:p>
            <a:pPr marL="685800" lvl="1" indent="-228600">
              <a:buAutoNum type="arabicPeriod"/>
            </a:pPr>
            <a:r>
              <a:rPr lang="en-US" sz="1200" dirty="0">
                <a:solidFill>
                  <a:schemeClr val="dk1"/>
                </a:solidFill>
                <a:latin typeface="Arial" panose="020B0604020202020204" pitchFamily="34" charset="0"/>
                <a:ea typeface="Verdana" panose="020B0604030504040204" pitchFamily="34" charset="0"/>
                <a:cs typeface="Arial" panose="020B0604020202020204" pitchFamily="34" charset="0"/>
                <a:sym typeface="Calibri"/>
              </a:rPr>
              <a:t>Now choose a default value. </a:t>
            </a:r>
          </a:p>
          <a:p>
            <a:pPr marL="0" indent="0" fontAlgn="base">
              <a:buFont typeface="+mj-lt"/>
              <a:buNone/>
            </a:pPr>
            <a:endParaRPr lang="en-US" dirty="0">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Arial" panose="020B0604020202020204" pitchFamily="34" charset="0"/>
                <a:ea typeface="+mn-ea"/>
                <a:cs typeface="Arial" panose="020B0604020202020204" pitchFamily="34" charset="0"/>
              </a:rPr>
              <a:t>2. Removing Arguments</a:t>
            </a:r>
          </a:p>
          <a:p>
            <a:endParaRPr lang="en-US" b="0" dirty="0">
              <a:latin typeface="Arial" panose="020B0604020202020204" pitchFamily="34" charset="0"/>
              <a:cs typeface="Arial" panose="020B0604020202020204" pitchFamily="34" charset="0"/>
            </a:endParaRPr>
          </a:p>
          <a:p>
            <a:pPr lvl="1"/>
            <a:r>
              <a:rPr lang="en-US" b="0" dirty="0">
                <a:latin typeface="Arial" panose="020B0604020202020204" pitchFamily="34" charset="0"/>
                <a:cs typeface="Arial" panose="020B0604020202020204" pitchFamily="34" charset="0"/>
              </a:rPr>
              <a:t>A user can follow either of the following steps to remove an argument: </a:t>
            </a:r>
          </a:p>
          <a:p>
            <a:pPr lvl="1"/>
            <a:endParaRPr lang="en-US" b="0" dirty="0">
              <a:latin typeface="Arial" panose="020B0604020202020204" pitchFamily="34" charset="0"/>
              <a:cs typeface="Arial" panose="020B0604020202020204" pitchFamily="34" charset="0"/>
            </a:endParaRPr>
          </a:p>
          <a:p>
            <a:pPr marL="628650" lvl="1" indent="-171450">
              <a:buFont typeface="Arial" panose="020B0604020202020204" pitchFamily="34" charset="0"/>
              <a:buChar char="•"/>
            </a:pPr>
            <a:r>
              <a:rPr lang="en-US" sz="1200" b="0" i="0" kern="1200" dirty="0">
                <a:solidFill>
                  <a:schemeClr val="tx1"/>
                </a:solidFill>
                <a:effectLst/>
                <a:latin typeface="Arial" panose="020B0604020202020204" pitchFamily="34" charset="0"/>
                <a:ea typeface="+mn-ea"/>
                <a:cs typeface="Arial" panose="020B0604020202020204" pitchFamily="34" charset="0"/>
              </a:rPr>
              <a:t>Open the A</a:t>
            </a:r>
            <a:r>
              <a:rPr lang="en-US" b="0" dirty="0">
                <a:latin typeface="Arial" panose="020B0604020202020204" pitchFamily="34" charset="0"/>
                <a:cs typeface="Arial" panose="020B0604020202020204" pitchFamily="34" charset="0"/>
              </a:rPr>
              <a:t>rguments</a:t>
            </a:r>
            <a:r>
              <a:rPr lang="en-US" sz="1200" b="0" i="0" kern="1200" dirty="0">
                <a:solidFill>
                  <a:schemeClr val="tx1"/>
                </a:solidFill>
                <a:effectLst/>
                <a:latin typeface="Arial" panose="020B0604020202020204" pitchFamily="34" charset="0"/>
                <a:ea typeface="+mn-ea"/>
                <a:cs typeface="Arial" panose="020B0604020202020204" pitchFamily="34" charset="0"/>
              </a:rPr>
              <a:t> panel, right-click an </a:t>
            </a:r>
            <a:r>
              <a:rPr lang="en-US" b="0" dirty="0">
                <a:latin typeface="Arial" panose="020B0604020202020204" pitchFamily="34" charset="0"/>
                <a:cs typeface="Arial" panose="020B0604020202020204" pitchFamily="34" charset="0"/>
              </a:rPr>
              <a:t>argument</a:t>
            </a:r>
            <a:r>
              <a:rPr lang="en-US" sz="1200" b="0" i="0" kern="1200" dirty="0">
                <a:solidFill>
                  <a:schemeClr val="tx1"/>
                </a:solidFill>
                <a:effectLst/>
                <a:latin typeface="Arial" panose="020B0604020202020204" pitchFamily="34" charset="0"/>
                <a:ea typeface="+mn-ea"/>
                <a:cs typeface="Arial" panose="020B0604020202020204" pitchFamily="34" charset="0"/>
              </a:rPr>
              <a:t> and select the Delete option.</a:t>
            </a:r>
          </a:p>
          <a:p>
            <a:pPr marL="628650" lvl="1" indent="-171450">
              <a:buFont typeface="Arial" panose="020B0604020202020204" pitchFamily="34" charset="0"/>
              <a:buChar char="•"/>
            </a:pPr>
            <a:r>
              <a:rPr lang="en-US" sz="1200" b="0" i="0" kern="1200" dirty="0">
                <a:solidFill>
                  <a:schemeClr val="tx1"/>
                </a:solidFill>
                <a:effectLst/>
                <a:latin typeface="Arial" panose="020B0604020202020204" pitchFamily="34" charset="0"/>
                <a:ea typeface="+mn-ea"/>
                <a:cs typeface="Arial" panose="020B0604020202020204" pitchFamily="34" charset="0"/>
              </a:rPr>
              <a:t>Open the A</a:t>
            </a:r>
            <a:r>
              <a:rPr lang="en-US" b="0" dirty="0">
                <a:latin typeface="Arial" panose="020B0604020202020204" pitchFamily="34" charset="0"/>
                <a:cs typeface="Arial" panose="020B0604020202020204" pitchFamily="34" charset="0"/>
              </a:rPr>
              <a:t>rguments</a:t>
            </a:r>
            <a:r>
              <a:rPr lang="en-US" sz="1200" b="0" i="0" kern="1200" dirty="0">
                <a:solidFill>
                  <a:schemeClr val="tx1"/>
                </a:solidFill>
                <a:effectLst/>
                <a:latin typeface="Arial" panose="020B0604020202020204" pitchFamily="34" charset="0"/>
                <a:ea typeface="+mn-ea"/>
                <a:cs typeface="Arial" panose="020B0604020202020204" pitchFamily="34" charset="0"/>
              </a:rPr>
              <a:t> panel, select an </a:t>
            </a:r>
            <a:r>
              <a:rPr lang="en-US" b="0" dirty="0">
                <a:latin typeface="Arial" panose="020B0604020202020204" pitchFamily="34" charset="0"/>
                <a:cs typeface="Arial" panose="020B0604020202020204" pitchFamily="34" charset="0"/>
              </a:rPr>
              <a:t>argument</a:t>
            </a:r>
            <a:r>
              <a:rPr lang="en-US" sz="1200" b="0" i="0" kern="1200" dirty="0">
                <a:solidFill>
                  <a:schemeClr val="tx1"/>
                </a:solidFill>
                <a:effectLst/>
                <a:latin typeface="Arial" panose="020B0604020202020204" pitchFamily="34" charset="0"/>
                <a:ea typeface="+mn-ea"/>
                <a:cs typeface="Arial" panose="020B0604020202020204" pitchFamily="34" charset="0"/>
              </a:rPr>
              <a:t> and press the Delete key.</a:t>
            </a:r>
          </a:p>
          <a:p>
            <a:pPr lvl="1"/>
            <a:endParaRPr lang="en-US"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222BB52-C7EC-4B2E-8C51-C612295ED37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7811656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This section gives an overview of a</a:t>
            </a:r>
            <a:r>
              <a:rPr lang="en-US" sz="1200" spc="0" dirty="0">
                <a:solidFill>
                  <a:srgbClr val="FA4616"/>
                </a:solidFill>
                <a:latin typeface="Arial" panose="020B0604020202020204" pitchFamily="34" charset="0"/>
                <a:cs typeface="Arial" panose="020B0604020202020204" pitchFamily="34" charset="0"/>
              </a:rPr>
              <a:t>rgument directions. </a:t>
            </a:r>
            <a:endParaRPr lang="en-US"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91A716E-6983-485E-BD33-8D18DE82D37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19778341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rial" panose="020B0604020202020204" pitchFamily="34" charset="0"/>
                <a:ea typeface="+mn-ea"/>
                <a:cs typeface="Arial" panose="020B0604020202020204" pitchFamily="34" charset="0"/>
              </a:rPr>
              <a:t>Argument direction tells the applications where the information stored in them is supposed to go, i.e., it specifies the direction from/to which the data is passed. </a:t>
            </a:r>
          </a:p>
          <a:p>
            <a:endParaRPr lang="en-US" sz="1200" b="0" i="0" kern="1200" dirty="0">
              <a:solidFill>
                <a:schemeClr val="tx1"/>
              </a:solidFill>
              <a:effectLst/>
              <a:latin typeface="Arial" panose="020B0604020202020204" pitchFamily="34" charset="0"/>
              <a:ea typeface="+mn-ea"/>
              <a:cs typeface="Arial" panose="020B0604020202020204" pitchFamily="34" charset="0"/>
            </a:endParaRPr>
          </a:p>
          <a:p>
            <a:r>
              <a:rPr lang="en-US" sz="1200" b="0" i="0" kern="1200" dirty="0">
                <a:solidFill>
                  <a:schemeClr val="tx1"/>
                </a:solidFill>
                <a:effectLst/>
                <a:latin typeface="Arial" panose="020B0604020202020204" pitchFamily="34" charset="0"/>
                <a:ea typeface="+mn-ea"/>
                <a:cs typeface="Arial" panose="020B0604020202020204" pitchFamily="34" charset="0"/>
              </a:rPr>
              <a:t>The directions are:</a:t>
            </a:r>
          </a:p>
          <a:p>
            <a:pPr marL="171450" indent="-171450">
              <a:buFont typeface="Arial" panose="020B0604020202020204" pitchFamily="34" charset="0"/>
              <a:buChar char="•"/>
            </a:pPr>
            <a:r>
              <a:rPr lang="en-US" sz="1200" b="0" i="0" kern="1200" dirty="0">
                <a:solidFill>
                  <a:schemeClr val="tx1"/>
                </a:solidFill>
                <a:effectLst/>
                <a:latin typeface="Arial" panose="020B0604020202020204" pitchFamily="34" charset="0"/>
                <a:ea typeface="+mn-ea"/>
                <a:cs typeface="Arial" panose="020B0604020202020204" pitchFamily="34" charset="0"/>
              </a:rPr>
              <a:t>In – the argument can only be used within a given project.</a:t>
            </a:r>
          </a:p>
          <a:p>
            <a:pPr marL="171450" indent="-171450">
              <a:buFont typeface="Arial" panose="020B0604020202020204" pitchFamily="34" charset="0"/>
              <a:buChar char="•"/>
            </a:pPr>
            <a:r>
              <a:rPr lang="en-US" sz="1200" b="0" i="0" kern="1200" dirty="0">
                <a:solidFill>
                  <a:schemeClr val="tx1"/>
                </a:solidFill>
                <a:effectLst/>
                <a:latin typeface="Arial" panose="020B0604020202020204" pitchFamily="34" charset="0"/>
                <a:ea typeface="+mn-ea"/>
                <a:cs typeface="Arial" panose="020B0604020202020204" pitchFamily="34" charset="0"/>
              </a:rPr>
              <a:t>Out – the argument can be used to pass data outside of a given </a:t>
            </a:r>
            <a:r>
              <a:rPr lang="en-US" sz="1200" b="0" dirty="0">
                <a:latin typeface="Arial" panose="020B0604020202020204" pitchFamily="34" charset="0"/>
                <a:cs typeface="Arial" panose="020B0604020202020204" pitchFamily="34" charset="0"/>
              </a:rPr>
              <a:t>project</a:t>
            </a:r>
            <a:r>
              <a:rPr lang="en-US" sz="1200" b="0" i="0" kern="1200" dirty="0">
                <a:solidFill>
                  <a:schemeClr val="tx1"/>
                </a:solidFill>
                <a:effectLst/>
                <a:latin typeface="Arial" panose="020B0604020202020204" pitchFamily="34" charset="0"/>
                <a:ea typeface="+mn-ea"/>
                <a:cs typeface="Arial" panose="020B0604020202020204" pitchFamily="34" charset="0"/>
              </a:rPr>
              <a:t>.</a:t>
            </a:r>
          </a:p>
          <a:p>
            <a:pPr marL="171450" indent="-171450">
              <a:buFont typeface="Arial" panose="020B0604020202020204" pitchFamily="34" charset="0"/>
              <a:buChar char="•"/>
            </a:pPr>
            <a:r>
              <a:rPr lang="en-US" sz="1200" b="0" i="0" kern="1200" dirty="0">
                <a:solidFill>
                  <a:schemeClr val="tx1"/>
                </a:solidFill>
                <a:effectLst/>
                <a:latin typeface="Arial" panose="020B0604020202020204" pitchFamily="34" charset="0"/>
                <a:ea typeface="+mn-ea"/>
                <a:cs typeface="Arial" panose="020B0604020202020204" pitchFamily="34" charset="0"/>
              </a:rPr>
              <a:t>In/Out – the argument can be used both within and outside of a given </a:t>
            </a:r>
            <a:r>
              <a:rPr lang="en-US" sz="1200" b="0" dirty="0">
                <a:latin typeface="Arial" panose="020B0604020202020204" pitchFamily="34" charset="0"/>
                <a:cs typeface="Arial" panose="020B0604020202020204" pitchFamily="34" charset="0"/>
              </a:rPr>
              <a:t>project</a:t>
            </a:r>
            <a:r>
              <a:rPr lang="en-US" sz="1200" b="0" i="0" kern="1200" dirty="0">
                <a:solidFill>
                  <a:schemeClr val="tx1"/>
                </a:solidFill>
                <a:effectLst/>
                <a:latin typeface="Arial" panose="020B0604020202020204" pitchFamily="34" charset="0"/>
                <a:ea typeface="+mn-ea"/>
                <a:cs typeface="Arial" panose="020B0604020202020204" pitchFamily="34" charset="0"/>
              </a:rPr>
              <a:t>.</a:t>
            </a:r>
          </a:p>
          <a:p>
            <a:endParaRPr lang="en-US" sz="1200" b="0" i="0" kern="1200" dirty="0">
              <a:solidFill>
                <a:schemeClr val="tx1"/>
              </a:solidFill>
              <a:effectLst/>
              <a:latin typeface="Arial" panose="020B0604020202020204" pitchFamily="34" charset="0"/>
              <a:ea typeface="+mn-ea"/>
              <a:cs typeface="Arial" panose="020B0604020202020204" pitchFamily="34" charset="0"/>
            </a:endParaRPr>
          </a:p>
          <a:p>
            <a:r>
              <a:rPr lang="en-US" sz="1200" b="0" i="0" kern="1200" dirty="0">
                <a:solidFill>
                  <a:schemeClr val="tx1"/>
                </a:solidFill>
                <a:effectLst/>
                <a:latin typeface="Arial" panose="020B0604020202020204" pitchFamily="34" charset="0"/>
                <a:ea typeface="+mn-ea"/>
                <a:cs typeface="Arial" panose="020B0604020202020204" pitchFamily="34" charset="0"/>
              </a:rPr>
              <a:t>Argument names should be prefixed for easy identification of the argument direction, such as </a:t>
            </a:r>
            <a:r>
              <a:rPr lang="en-US" dirty="0" err="1">
                <a:latin typeface="Arial" panose="020B0604020202020204" pitchFamily="34" charset="0"/>
                <a:cs typeface="Arial" panose="020B0604020202020204" pitchFamily="34" charset="0"/>
              </a:rPr>
              <a:t>in_FileName</a:t>
            </a:r>
            <a:r>
              <a:rPr lang="en-US" sz="1200" b="0" i="0" kern="1200" dirty="0">
                <a:solidFill>
                  <a:schemeClr val="tx1"/>
                </a:solidFill>
                <a:effectLst/>
                <a:latin typeface="Arial" panose="020B0604020202020204" pitchFamily="34" charset="0"/>
                <a:ea typeface="+mn-ea"/>
                <a:cs typeface="Arial" panose="020B0604020202020204" pitchFamily="34" charset="0"/>
              </a:rPr>
              <a:t>, </a:t>
            </a:r>
            <a:r>
              <a:rPr lang="en-US" dirty="0" err="1">
                <a:latin typeface="Arial" panose="020B0604020202020204" pitchFamily="34" charset="0"/>
                <a:cs typeface="Arial" panose="020B0604020202020204" pitchFamily="34" charset="0"/>
              </a:rPr>
              <a:t>out_TextResult</a:t>
            </a:r>
            <a:r>
              <a:rPr lang="en-US" sz="1200" b="0" i="0" kern="1200" dirty="0">
                <a:solidFill>
                  <a:schemeClr val="tx1"/>
                </a:solidFill>
                <a:effectLst/>
                <a:latin typeface="Arial" panose="020B0604020202020204" pitchFamily="34" charset="0"/>
                <a:ea typeface="+mn-ea"/>
                <a:cs typeface="Arial" panose="020B0604020202020204" pitchFamily="34" charset="0"/>
              </a:rPr>
              <a:t>, </a:t>
            </a:r>
            <a:r>
              <a:rPr lang="en-US" dirty="0" err="1">
                <a:latin typeface="Arial" panose="020B0604020202020204" pitchFamily="34" charset="0"/>
                <a:cs typeface="Arial" panose="020B0604020202020204" pitchFamily="34" charset="0"/>
              </a:rPr>
              <a:t>io_RetryNumber</a:t>
            </a:r>
            <a:r>
              <a:rPr lang="en-US" sz="1200" b="0" i="0" kern="1200" dirty="0">
                <a:solidFill>
                  <a:schemeClr val="tx1"/>
                </a:solidFill>
                <a:effectLst/>
                <a:latin typeface="Arial" panose="020B0604020202020204" pitchFamily="34" charset="0"/>
                <a:ea typeface="+mn-ea"/>
                <a:cs typeface="Arial" panose="020B0604020202020204" pitchFamily="34" charset="0"/>
              </a:rPr>
              <a:t>.</a:t>
            </a:r>
          </a:p>
          <a:p>
            <a:endParaRPr lang="en-US" sz="1200" b="0" i="0" kern="1200" dirty="0">
              <a:solidFill>
                <a:schemeClr val="tx1"/>
              </a:solidFill>
              <a:effectLst/>
              <a:latin typeface="Arial" panose="020B0604020202020204" pitchFamily="34" charset="0"/>
              <a:ea typeface="+mn-ea"/>
              <a:cs typeface="Arial" panose="020B0604020202020204" pitchFamily="34" charset="0"/>
            </a:endParaRPr>
          </a:p>
          <a:p>
            <a:r>
              <a:rPr lang="en-IN" dirty="0">
                <a:latin typeface="Arial" panose="020B0604020202020204" pitchFamily="34" charset="0"/>
                <a:cs typeface="Arial" panose="020B0604020202020204" pitchFamily="34" charset="0"/>
              </a:rPr>
              <a:t>To know more, visit: </a:t>
            </a:r>
            <a:r>
              <a:rPr lang="en-US" dirty="0">
                <a:latin typeface="Arial" panose="020B0604020202020204" pitchFamily="34" charset="0"/>
                <a:cs typeface="Arial" panose="020B0604020202020204" pitchFamily="34" charset="0"/>
              </a:rPr>
              <a:t>https://docs.uipath.com/studio/v2020.10/docs/st-nmg-002</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222BB52-C7EC-4B2E-8C51-C612295ED37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4474470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latin typeface="Arial" panose="020B0604020202020204" pitchFamily="34" charset="0"/>
                <a:cs typeface="Arial" panose="020B0604020202020204" pitchFamily="34" charset="0"/>
              </a:rPr>
              <a:t>Demonstrate how to create and initialize arguments through the Arguments panel. </a:t>
            </a:r>
          </a:p>
          <a:p>
            <a:endParaRPr lang="en-US" sz="1200" b="0" i="0" u="none" strike="noStrike" kern="1200" dirty="0">
              <a:solidFill>
                <a:schemeClr val="tx1"/>
              </a:solidFill>
              <a:effectLst/>
              <a:latin typeface="Arial" panose="020B0604020202020204" pitchFamily="34" charset="0"/>
              <a:ea typeface="+mn-ea"/>
              <a:cs typeface="Arial" panose="020B0604020202020204" pitchFamily="34" charset="0"/>
            </a:endParaRPr>
          </a:p>
          <a:p>
            <a:pPr marL="171450" indent="-171450">
              <a:buFont typeface="Arial" panose="020B0604020202020204" pitchFamily="34" charset="0"/>
              <a:buChar char="•"/>
            </a:pPr>
            <a:r>
              <a:rPr lang="en-US" sz="1200" b="0" i="0" u="none" strike="noStrike" kern="1200" dirty="0">
                <a:solidFill>
                  <a:schemeClr val="tx1"/>
                </a:solidFill>
                <a:effectLst/>
                <a:latin typeface="Arial" panose="020B0604020202020204" pitchFamily="34" charset="0"/>
                <a:ea typeface="+mn-ea"/>
                <a:cs typeface="Arial" panose="020B0604020202020204" pitchFamily="34" charset="0"/>
              </a:rPr>
              <a:t>Go to Arguments panel. </a:t>
            </a:r>
          </a:p>
          <a:p>
            <a:pPr marL="171450" indent="-171450">
              <a:buFont typeface="Arial" panose="020B0604020202020204" pitchFamily="34" charset="0"/>
              <a:buChar char="•"/>
            </a:pPr>
            <a:r>
              <a:rPr lang="en-US" sz="1200" b="0" i="0" u="none" strike="noStrike" kern="1200" dirty="0">
                <a:solidFill>
                  <a:schemeClr val="tx1"/>
                </a:solidFill>
                <a:effectLst/>
                <a:latin typeface="Arial" panose="020B0604020202020204" pitchFamily="34" charset="0"/>
                <a:ea typeface="+mn-ea"/>
                <a:cs typeface="Arial" panose="020B0604020202020204" pitchFamily="34" charset="0"/>
              </a:rPr>
              <a:t>Click Create Argument and enter two arguments named </a:t>
            </a:r>
            <a:r>
              <a:rPr lang="en-US" sz="1200" b="0" i="0" u="none" strike="noStrike" kern="1200" dirty="0" err="1">
                <a:solidFill>
                  <a:schemeClr val="tx1"/>
                </a:solidFill>
                <a:effectLst/>
                <a:latin typeface="Arial" panose="020B0604020202020204" pitchFamily="34" charset="0"/>
                <a:ea typeface="+mn-ea"/>
                <a:cs typeface="Arial" panose="020B0604020202020204" pitchFamily="34" charset="0"/>
              </a:rPr>
              <a:t>in_intFirstNumber</a:t>
            </a:r>
            <a:r>
              <a:rPr lang="en-US" sz="1200" b="0" i="0" u="none" strike="noStrike" kern="1200" dirty="0">
                <a:solidFill>
                  <a:schemeClr val="tx1"/>
                </a:solidFill>
                <a:effectLst/>
                <a:latin typeface="Arial" panose="020B0604020202020204" pitchFamily="34" charset="0"/>
                <a:ea typeface="+mn-ea"/>
                <a:cs typeface="Arial" panose="020B0604020202020204" pitchFamily="34" charset="0"/>
              </a:rPr>
              <a:t> and </a:t>
            </a:r>
            <a:r>
              <a:rPr lang="en-US" sz="1200" b="0" i="0" u="none" strike="noStrike" kern="1200" dirty="0" err="1">
                <a:solidFill>
                  <a:schemeClr val="tx1"/>
                </a:solidFill>
                <a:effectLst/>
                <a:latin typeface="Arial" panose="020B0604020202020204" pitchFamily="34" charset="0"/>
                <a:ea typeface="+mn-ea"/>
                <a:cs typeface="Arial" panose="020B0604020202020204" pitchFamily="34" charset="0"/>
              </a:rPr>
              <a:t>in_intSecondNumber</a:t>
            </a:r>
            <a:r>
              <a:rPr lang="en-US" sz="1200" b="0" i="0" u="none" strike="noStrike" kern="1200" dirty="0">
                <a:solidFill>
                  <a:schemeClr val="tx1"/>
                </a:solidFill>
                <a:effectLst/>
                <a:latin typeface="Arial" panose="020B0604020202020204" pitchFamily="34" charset="0"/>
                <a:ea typeface="+mn-ea"/>
                <a:cs typeface="Arial" panose="020B0604020202020204" pitchFamily="34" charset="0"/>
              </a:rPr>
              <a:t>. </a:t>
            </a:r>
          </a:p>
          <a:p>
            <a:pPr marL="171450" indent="-171450">
              <a:buFont typeface="Arial" panose="020B0604020202020204" pitchFamily="34" charset="0"/>
              <a:buChar char="•"/>
            </a:pPr>
            <a:r>
              <a:rPr lang="en-US" sz="1200" b="0" i="0" u="none" strike="noStrike" kern="1200" dirty="0">
                <a:solidFill>
                  <a:schemeClr val="tx1"/>
                </a:solidFill>
                <a:effectLst/>
                <a:latin typeface="Arial" panose="020B0604020202020204" pitchFamily="34" charset="0"/>
                <a:ea typeface="+mn-ea"/>
                <a:cs typeface="Arial" panose="020B0604020202020204" pitchFamily="34" charset="0"/>
              </a:rPr>
              <a:t>Select a Direction for the arguments. You can choose between four available options: </a:t>
            </a:r>
          </a:p>
          <a:p>
            <a:r>
              <a:rPr lang="en-US" sz="1200" b="0" i="0" u="none" strike="noStrike" kern="1200" dirty="0">
                <a:solidFill>
                  <a:schemeClr val="tx1"/>
                </a:solidFill>
                <a:effectLst/>
                <a:latin typeface="Arial" panose="020B0604020202020204" pitchFamily="34" charset="0"/>
                <a:ea typeface="+mn-ea"/>
                <a:cs typeface="Arial" panose="020B0604020202020204" pitchFamily="34" charset="0"/>
              </a:rPr>
              <a:t>       o In takes value of an argument inside the workflow </a:t>
            </a:r>
          </a:p>
          <a:p>
            <a:r>
              <a:rPr lang="en-US" sz="1200" b="0" i="0" u="none" strike="noStrike" kern="1200" dirty="0">
                <a:solidFill>
                  <a:schemeClr val="tx1"/>
                </a:solidFill>
                <a:effectLst/>
                <a:latin typeface="Arial" panose="020B0604020202020204" pitchFamily="34" charset="0"/>
                <a:ea typeface="+mn-ea"/>
                <a:cs typeface="Arial" panose="020B0604020202020204" pitchFamily="34" charset="0"/>
              </a:rPr>
              <a:t>       o Out takes value outside the workflow. </a:t>
            </a:r>
          </a:p>
          <a:p>
            <a:r>
              <a:rPr lang="en-US" sz="1200" b="0" i="0" u="none" strike="noStrike" kern="1200" dirty="0">
                <a:solidFill>
                  <a:schemeClr val="tx1"/>
                </a:solidFill>
                <a:effectLst/>
                <a:latin typeface="Arial" panose="020B0604020202020204" pitchFamily="34" charset="0"/>
                <a:ea typeface="+mn-ea"/>
                <a:cs typeface="Arial" panose="020B0604020202020204" pitchFamily="34" charset="0"/>
              </a:rPr>
              <a:t>       o In/Out takes value inside or outside the workflow </a:t>
            </a:r>
          </a:p>
          <a:p>
            <a:pPr marL="171450" indent="-171450">
              <a:buFont typeface="Arial" panose="020B0604020202020204" pitchFamily="34" charset="0"/>
              <a:buChar char="•"/>
            </a:pPr>
            <a:r>
              <a:rPr lang="en-US" sz="1200" b="0" i="0" u="none" strike="noStrike" kern="1200" dirty="0">
                <a:solidFill>
                  <a:schemeClr val="tx1"/>
                </a:solidFill>
                <a:effectLst/>
                <a:latin typeface="Arial" panose="020B0604020202020204" pitchFamily="34" charset="0"/>
                <a:ea typeface="+mn-ea"/>
                <a:cs typeface="Arial" panose="020B0604020202020204" pitchFamily="34" charset="0"/>
              </a:rPr>
              <a:t>For these two arguments, select Direction as In and Argument type as Int32. Int32 is for integers. </a:t>
            </a:r>
          </a:p>
          <a:p>
            <a:pPr marL="171450" indent="-171450">
              <a:buFont typeface="Arial" panose="020B0604020202020204" pitchFamily="34" charset="0"/>
              <a:buChar char="•"/>
            </a:pPr>
            <a:r>
              <a:rPr lang="en-US" sz="1200" b="0" i="0" u="none" strike="noStrike" kern="1200" dirty="0">
                <a:solidFill>
                  <a:schemeClr val="tx1"/>
                </a:solidFill>
                <a:effectLst/>
                <a:latin typeface="Arial" panose="020B0604020202020204" pitchFamily="34" charset="0"/>
                <a:ea typeface="+mn-ea"/>
                <a:cs typeface="Arial" panose="020B0604020202020204" pitchFamily="34" charset="0"/>
              </a:rPr>
              <a:t>Create a third argument called </a:t>
            </a:r>
            <a:r>
              <a:rPr lang="en-US" sz="1200" b="0" i="0" u="none" strike="noStrike" kern="1200" dirty="0" err="1">
                <a:solidFill>
                  <a:schemeClr val="tx1"/>
                </a:solidFill>
                <a:effectLst/>
                <a:latin typeface="Arial" panose="020B0604020202020204" pitchFamily="34" charset="0"/>
                <a:ea typeface="+mn-ea"/>
                <a:cs typeface="Arial" panose="020B0604020202020204" pitchFamily="34" charset="0"/>
              </a:rPr>
              <a:t>out_intSum</a:t>
            </a:r>
            <a:r>
              <a:rPr lang="en-US" sz="1200" b="0" i="0" u="none" strike="noStrike" kern="1200" dirty="0">
                <a:solidFill>
                  <a:schemeClr val="tx1"/>
                </a:solidFill>
                <a:effectLst/>
                <a:latin typeface="Arial" panose="020B0604020202020204" pitchFamily="34" charset="0"/>
                <a:ea typeface="+mn-ea"/>
                <a:cs typeface="Arial" panose="020B0604020202020204" pitchFamily="34" charset="0"/>
              </a:rPr>
              <a:t>, select Direction as Out, and Argument Type as Int32. </a:t>
            </a:r>
          </a:p>
          <a:p>
            <a:pPr marL="171450" indent="-171450">
              <a:buFont typeface="Arial" panose="020B0604020202020204" pitchFamily="34" charset="0"/>
              <a:buChar char="•"/>
            </a:pPr>
            <a:r>
              <a:rPr lang="en-US" sz="1200" b="0" i="0" u="none" strike="noStrike" kern="1200" dirty="0">
                <a:solidFill>
                  <a:schemeClr val="tx1"/>
                </a:solidFill>
                <a:effectLst/>
                <a:latin typeface="Arial" panose="020B0604020202020204" pitchFamily="34" charset="0"/>
                <a:ea typeface="+mn-ea"/>
                <a:cs typeface="Arial" panose="020B0604020202020204" pitchFamily="34" charset="0"/>
              </a:rPr>
              <a:t>Drag and drop an Assign activity in the Designer panel. </a:t>
            </a:r>
          </a:p>
          <a:p>
            <a:pPr marL="171450" indent="-171450">
              <a:buFont typeface="Arial" panose="020B0604020202020204" pitchFamily="34" charset="0"/>
              <a:buChar char="•"/>
            </a:pPr>
            <a:r>
              <a:rPr lang="en-US" sz="1200" b="0" i="0" u="none" strike="noStrike" kern="1200" dirty="0">
                <a:solidFill>
                  <a:schemeClr val="tx1"/>
                </a:solidFill>
                <a:effectLst/>
                <a:latin typeface="Arial" panose="020B0604020202020204" pitchFamily="34" charset="0"/>
                <a:ea typeface="+mn-ea"/>
                <a:cs typeface="Arial" panose="020B0604020202020204" pitchFamily="34" charset="0"/>
              </a:rPr>
              <a:t>Enter </a:t>
            </a:r>
            <a:r>
              <a:rPr lang="en-US" sz="1200" b="0" i="0" u="none" strike="noStrike" kern="1200" dirty="0" err="1">
                <a:solidFill>
                  <a:schemeClr val="tx1"/>
                </a:solidFill>
                <a:effectLst/>
                <a:latin typeface="Arial" panose="020B0604020202020204" pitchFamily="34" charset="0"/>
                <a:ea typeface="+mn-ea"/>
                <a:cs typeface="Arial" panose="020B0604020202020204" pitchFamily="34" charset="0"/>
              </a:rPr>
              <a:t>out_intSum</a:t>
            </a:r>
            <a:r>
              <a:rPr lang="en-US" sz="1200" b="0" i="0" u="none" strike="noStrike" kern="1200" dirty="0">
                <a:solidFill>
                  <a:schemeClr val="tx1"/>
                </a:solidFill>
                <a:effectLst/>
                <a:latin typeface="Arial" panose="020B0604020202020204" pitchFamily="34" charset="0"/>
                <a:ea typeface="+mn-ea"/>
                <a:cs typeface="Arial" panose="020B0604020202020204" pitchFamily="34" charset="0"/>
              </a:rPr>
              <a:t> in the first text area and </a:t>
            </a:r>
            <a:r>
              <a:rPr lang="en-US" sz="1200" b="0" i="0" u="none" strike="noStrike" kern="1200" dirty="0" err="1">
                <a:solidFill>
                  <a:schemeClr val="tx1"/>
                </a:solidFill>
                <a:effectLst/>
                <a:latin typeface="Arial" panose="020B0604020202020204" pitchFamily="34" charset="0"/>
                <a:ea typeface="+mn-ea"/>
                <a:cs typeface="Arial" panose="020B0604020202020204" pitchFamily="34" charset="0"/>
              </a:rPr>
              <a:t>in_intFirstNumber+in_intSecondNumber</a:t>
            </a:r>
            <a:r>
              <a:rPr lang="en-US" sz="1200" b="0" i="0" u="none" strike="noStrike" kern="1200" dirty="0">
                <a:solidFill>
                  <a:schemeClr val="tx1"/>
                </a:solidFill>
                <a:effectLst/>
                <a:latin typeface="Arial" panose="020B0604020202020204" pitchFamily="34" charset="0"/>
                <a:ea typeface="+mn-ea"/>
                <a:cs typeface="Arial" panose="020B0604020202020204" pitchFamily="34" charset="0"/>
              </a:rPr>
              <a:t> in the second text area. </a:t>
            </a:r>
          </a:p>
          <a:p>
            <a:pPr marL="171450" indent="-171450">
              <a:buFont typeface="Arial" panose="020B0604020202020204" pitchFamily="34" charset="0"/>
              <a:buChar char="•"/>
            </a:pPr>
            <a:r>
              <a:rPr lang="en-US" sz="1200" b="0" i="0" u="none" strike="noStrike" kern="1200" dirty="0">
                <a:solidFill>
                  <a:schemeClr val="tx1"/>
                </a:solidFill>
                <a:effectLst/>
                <a:latin typeface="Arial" panose="020B0604020202020204" pitchFamily="34" charset="0"/>
                <a:ea typeface="+mn-ea"/>
                <a:cs typeface="Arial" panose="020B0604020202020204" pitchFamily="34" charset="0"/>
              </a:rPr>
              <a:t>Right click on the Sequence container and select Extract as Workflow from the context menu. </a:t>
            </a:r>
          </a:p>
          <a:p>
            <a:pPr marL="171450" indent="-171450">
              <a:buFont typeface="Arial" panose="020B0604020202020204" pitchFamily="34" charset="0"/>
              <a:buChar char="•"/>
            </a:pPr>
            <a:r>
              <a:rPr lang="en-US" sz="1200" b="0" i="0" u="none" strike="noStrike" kern="1200" dirty="0">
                <a:solidFill>
                  <a:schemeClr val="tx1"/>
                </a:solidFill>
                <a:effectLst/>
                <a:latin typeface="Arial" panose="020B0604020202020204" pitchFamily="34" charset="0"/>
                <a:ea typeface="+mn-ea"/>
                <a:cs typeface="Arial" panose="020B0604020202020204" pitchFamily="34" charset="0"/>
              </a:rPr>
              <a:t>Enter </a:t>
            </a:r>
            <a:r>
              <a:rPr lang="en-US" sz="1200" b="0" i="0" u="none" strike="noStrike" kern="1200" dirty="0" err="1">
                <a:solidFill>
                  <a:schemeClr val="tx1"/>
                </a:solidFill>
                <a:effectLst/>
                <a:latin typeface="Arial" panose="020B0604020202020204" pitchFamily="34" charset="0"/>
                <a:ea typeface="+mn-ea"/>
                <a:cs typeface="Arial" panose="020B0604020202020204" pitchFamily="34" charset="0"/>
              </a:rPr>
              <a:t>SumTwoNumbers</a:t>
            </a:r>
            <a:r>
              <a:rPr lang="en-US" sz="1200" b="0" i="0" u="none" strike="noStrike" kern="1200" dirty="0">
                <a:solidFill>
                  <a:schemeClr val="tx1"/>
                </a:solidFill>
                <a:effectLst/>
                <a:latin typeface="Arial" panose="020B0604020202020204" pitchFamily="34" charset="0"/>
                <a:ea typeface="+mn-ea"/>
                <a:cs typeface="Arial" panose="020B0604020202020204" pitchFamily="34" charset="0"/>
              </a:rPr>
              <a:t> as workflow name and click Create. </a:t>
            </a:r>
          </a:p>
          <a:p>
            <a:pPr marL="171450" indent="-171450">
              <a:buFont typeface="Arial" panose="020B0604020202020204" pitchFamily="34" charset="0"/>
              <a:buChar char="•"/>
            </a:pPr>
            <a:r>
              <a:rPr lang="en-US" sz="1200" b="0" i="0" u="none" strike="noStrike" kern="1200" dirty="0">
                <a:solidFill>
                  <a:schemeClr val="tx1"/>
                </a:solidFill>
                <a:effectLst/>
                <a:latin typeface="Arial" panose="020B0604020202020204" pitchFamily="34" charset="0"/>
                <a:ea typeface="+mn-ea"/>
                <a:cs typeface="Arial" panose="020B0604020202020204" pitchFamily="34" charset="0"/>
              </a:rPr>
              <a:t>Go to the Main file, and create three variables: </a:t>
            </a:r>
          </a:p>
          <a:p>
            <a:r>
              <a:rPr lang="en-US" sz="1200" b="0" i="0" u="none" strike="noStrike" kern="1200" dirty="0">
                <a:solidFill>
                  <a:schemeClr val="tx1"/>
                </a:solidFill>
                <a:effectLst/>
                <a:latin typeface="Arial" panose="020B0604020202020204" pitchFamily="34" charset="0"/>
                <a:ea typeface="+mn-ea"/>
                <a:cs typeface="Arial" panose="020B0604020202020204" pitchFamily="34" charset="0"/>
              </a:rPr>
              <a:t>     o An integer variable </a:t>
            </a:r>
            <a:r>
              <a:rPr lang="en-US" sz="1200" b="0" i="0" u="none" strike="noStrike" kern="1200" dirty="0" err="1">
                <a:solidFill>
                  <a:schemeClr val="tx1"/>
                </a:solidFill>
                <a:effectLst/>
                <a:latin typeface="Arial" panose="020B0604020202020204" pitchFamily="34" charset="0"/>
                <a:ea typeface="+mn-ea"/>
                <a:cs typeface="Arial" panose="020B0604020202020204" pitchFamily="34" charset="0"/>
              </a:rPr>
              <a:t>intFirstNumber</a:t>
            </a:r>
            <a:r>
              <a:rPr lang="en-US" sz="1200" b="0" i="0" u="none" strike="noStrike" kern="1200" dirty="0">
                <a:solidFill>
                  <a:schemeClr val="tx1"/>
                </a:solidFill>
                <a:effectLst/>
                <a:latin typeface="Arial" panose="020B0604020202020204" pitchFamily="34" charset="0"/>
                <a:ea typeface="+mn-ea"/>
                <a:cs typeface="Arial" panose="020B0604020202020204" pitchFamily="34" charset="0"/>
              </a:rPr>
              <a:t> with Variable type as Int32 and Default value as 5 </a:t>
            </a:r>
          </a:p>
          <a:p>
            <a:r>
              <a:rPr lang="en-US" sz="1200" b="0" i="0" u="none" strike="noStrike" kern="1200" dirty="0">
                <a:solidFill>
                  <a:schemeClr val="tx1"/>
                </a:solidFill>
                <a:effectLst/>
                <a:latin typeface="Arial" panose="020B0604020202020204" pitchFamily="34" charset="0"/>
                <a:ea typeface="+mn-ea"/>
                <a:cs typeface="Arial" panose="020B0604020202020204" pitchFamily="34" charset="0"/>
              </a:rPr>
              <a:t>     o An integer variable </a:t>
            </a:r>
            <a:r>
              <a:rPr lang="en-US" sz="1200" b="0" i="0" u="none" strike="noStrike" kern="1200" dirty="0" err="1">
                <a:solidFill>
                  <a:schemeClr val="tx1"/>
                </a:solidFill>
                <a:effectLst/>
                <a:latin typeface="Arial" panose="020B0604020202020204" pitchFamily="34" charset="0"/>
                <a:ea typeface="+mn-ea"/>
                <a:cs typeface="Arial" panose="020B0604020202020204" pitchFamily="34" charset="0"/>
              </a:rPr>
              <a:t>intSecondNumber</a:t>
            </a:r>
            <a:r>
              <a:rPr lang="en-US" sz="1200" b="0" i="0" u="none" strike="noStrike" kern="1200" dirty="0">
                <a:solidFill>
                  <a:schemeClr val="tx1"/>
                </a:solidFill>
                <a:effectLst/>
                <a:latin typeface="Arial" panose="020B0604020202020204" pitchFamily="34" charset="0"/>
                <a:ea typeface="+mn-ea"/>
                <a:cs typeface="Arial" panose="020B0604020202020204" pitchFamily="34" charset="0"/>
              </a:rPr>
              <a:t> with Variable type as Int32 and Default value as 10 </a:t>
            </a:r>
          </a:p>
          <a:p>
            <a:r>
              <a:rPr lang="en-US" sz="1200" b="0" i="0" u="none" strike="noStrike" kern="1200" dirty="0">
                <a:solidFill>
                  <a:schemeClr val="tx1"/>
                </a:solidFill>
                <a:effectLst/>
                <a:latin typeface="Arial" panose="020B0604020202020204" pitchFamily="34" charset="0"/>
                <a:ea typeface="+mn-ea"/>
                <a:cs typeface="Arial" panose="020B0604020202020204" pitchFamily="34" charset="0"/>
              </a:rPr>
              <a:t>     o An integer variable </a:t>
            </a:r>
            <a:r>
              <a:rPr lang="en-US" sz="1200" b="0" i="0" u="none" strike="noStrike" kern="1200" dirty="0" err="1">
                <a:solidFill>
                  <a:schemeClr val="tx1"/>
                </a:solidFill>
                <a:effectLst/>
                <a:latin typeface="Arial" panose="020B0604020202020204" pitchFamily="34" charset="0"/>
                <a:ea typeface="+mn-ea"/>
                <a:cs typeface="Arial" panose="020B0604020202020204" pitchFamily="34" charset="0"/>
              </a:rPr>
              <a:t>intResult</a:t>
            </a:r>
            <a:r>
              <a:rPr lang="en-US" sz="1200" b="0" i="0" u="none" strike="noStrike" kern="1200" dirty="0">
                <a:solidFill>
                  <a:schemeClr val="tx1"/>
                </a:solidFill>
                <a:effectLst/>
                <a:latin typeface="Arial" panose="020B0604020202020204" pitchFamily="34" charset="0"/>
                <a:ea typeface="+mn-ea"/>
                <a:cs typeface="Arial" panose="020B0604020202020204" pitchFamily="34" charset="0"/>
              </a:rPr>
              <a:t> with Variable type as Int32. </a:t>
            </a:r>
          </a:p>
          <a:p>
            <a:pPr marL="171450" indent="-171450">
              <a:buFont typeface="Arial" panose="020B0604020202020204" pitchFamily="34" charset="0"/>
              <a:buChar char="•"/>
            </a:pPr>
            <a:r>
              <a:rPr lang="en-US" sz="1200" b="0" i="0" u="none" strike="noStrike" kern="1200" dirty="0">
                <a:solidFill>
                  <a:schemeClr val="tx1"/>
                </a:solidFill>
                <a:effectLst/>
                <a:latin typeface="Arial" panose="020B0604020202020204" pitchFamily="34" charset="0"/>
                <a:ea typeface="+mn-ea"/>
                <a:cs typeface="Arial" panose="020B0604020202020204" pitchFamily="34" charset="0"/>
              </a:rPr>
              <a:t>Click Import Arguments within Invoke workflow, and pass the variables for each argument value: </a:t>
            </a:r>
          </a:p>
          <a:p>
            <a:r>
              <a:rPr lang="en-US" sz="1200" b="0" i="0" u="none" strike="noStrike" kern="1200" dirty="0">
                <a:solidFill>
                  <a:schemeClr val="tx1"/>
                </a:solidFill>
                <a:effectLst/>
                <a:latin typeface="Arial" panose="020B0604020202020204" pitchFamily="34" charset="0"/>
                <a:ea typeface="+mn-ea"/>
                <a:cs typeface="Arial" panose="020B0604020202020204" pitchFamily="34" charset="0"/>
              </a:rPr>
              <a:t>     o </a:t>
            </a:r>
            <a:r>
              <a:rPr lang="en-US" sz="1200" b="0" i="0" u="none" strike="noStrike" kern="1200" dirty="0" err="1">
                <a:solidFill>
                  <a:schemeClr val="tx1"/>
                </a:solidFill>
                <a:effectLst/>
                <a:latin typeface="Arial" panose="020B0604020202020204" pitchFamily="34" charset="0"/>
                <a:ea typeface="+mn-ea"/>
                <a:cs typeface="Arial" panose="020B0604020202020204" pitchFamily="34" charset="0"/>
              </a:rPr>
              <a:t>intFirstNumber</a:t>
            </a:r>
            <a:r>
              <a:rPr lang="en-US" sz="1200" b="0" i="0" u="none" strike="noStrike" kern="1200" dirty="0">
                <a:solidFill>
                  <a:schemeClr val="tx1"/>
                </a:solidFill>
                <a:effectLst/>
                <a:latin typeface="Arial" panose="020B0604020202020204" pitchFamily="34" charset="0"/>
                <a:ea typeface="+mn-ea"/>
                <a:cs typeface="Arial" panose="020B0604020202020204" pitchFamily="34" charset="0"/>
              </a:rPr>
              <a:t> for </a:t>
            </a:r>
            <a:r>
              <a:rPr lang="en-US" sz="1200" b="0" i="0" u="none" strike="noStrike" kern="1200" dirty="0" err="1">
                <a:solidFill>
                  <a:schemeClr val="tx1"/>
                </a:solidFill>
                <a:effectLst/>
                <a:latin typeface="Arial" panose="020B0604020202020204" pitchFamily="34" charset="0"/>
                <a:ea typeface="+mn-ea"/>
                <a:cs typeface="Arial" panose="020B0604020202020204" pitchFamily="34" charset="0"/>
              </a:rPr>
              <a:t>in_intFirstNumber</a:t>
            </a:r>
            <a:r>
              <a:rPr lang="en-US" sz="1200" b="0" i="0" u="none" strike="noStrike" kern="1200" dirty="0">
                <a:solidFill>
                  <a:schemeClr val="tx1"/>
                </a:solidFill>
                <a:effectLst/>
                <a:latin typeface="Arial" panose="020B0604020202020204" pitchFamily="34" charset="0"/>
                <a:ea typeface="+mn-ea"/>
                <a:cs typeface="Arial" panose="020B0604020202020204" pitchFamily="34" charset="0"/>
              </a:rPr>
              <a:t> </a:t>
            </a:r>
          </a:p>
          <a:p>
            <a:r>
              <a:rPr lang="en-US" sz="1200" b="0" i="0" u="none" strike="noStrike" kern="1200" dirty="0">
                <a:solidFill>
                  <a:schemeClr val="tx1"/>
                </a:solidFill>
                <a:effectLst/>
                <a:latin typeface="Arial" panose="020B0604020202020204" pitchFamily="34" charset="0"/>
                <a:ea typeface="+mn-ea"/>
                <a:cs typeface="Arial" panose="020B0604020202020204" pitchFamily="34" charset="0"/>
              </a:rPr>
              <a:t>     o </a:t>
            </a:r>
            <a:r>
              <a:rPr lang="en-US" sz="1200" b="0" i="0" u="none" strike="noStrike" kern="1200" dirty="0" err="1">
                <a:solidFill>
                  <a:schemeClr val="tx1"/>
                </a:solidFill>
                <a:effectLst/>
                <a:latin typeface="Arial" panose="020B0604020202020204" pitchFamily="34" charset="0"/>
                <a:ea typeface="+mn-ea"/>
                <a:cs typeface="Arial" panose="020B0604020202020204" pitchFamily="34" charset="0"/>
              </a:rPr>
              <a:t>intSecondNumber</a:t>
            </a:r>
            <a:r>
              <a:rPr lang="en-US" sz="1200" b="0" i="0" u="none" strike="noStrike" kern="1200" dirty="0">
                <a:solidFill>
                  <a:schemeClr val="tx1"/>
                </a:solidFill>
                <a:effectLst/>
                <a:latin typeface="Arial" panose="020B0604020202020204" pitchFamily="34" charset="0"/>
                <a:ea typeface="+mn-ea"/>
                <a:cs typeface="Arial" panose="020B0604020202020204" pitchFamily="34" charset="0"/>
              </a:rPr>
              <a:t> for </a:t>
            </a:r>
            <a:r>
              <a:rPr lang="en-US" sz="1200" b="0" i="0" u="none" strike="noStrike" kern="1200" dirty="0" err="1">
                <a:solidFill>
                  <a:schemeClr val="tx1"/>
                </a:solidFill>
                <a:effectLst/>
                <a:latin typeface="Arial" panose="020B0604020202020204" pitchFamily="34" charset="0"/>
                <a:ea typeface="+mn-ea"/>
                <a:cs typeface="Arial" panose="020B0604020202020204" pitchFamily="34" charset="0"/>
              </a:rPr>
              <a:t>in_intSecondNumber</a:t>
            </a:r>
            <a:r>
              <a:rPr lang="en-US" sz="1200" b="0" i="0" u="none" strike="noStrike" kern="1200" dirty="0">
                <a:solidFill>
                  <a:schemeClr val="tx1"/>
                </a:solidFill>
                <a:effectLst/>
                <a:latin typeface="Arial" panose="020B0604020202020204" pitchFamily="34" charset="0"/>
                <a:ea typeface="+mn-ea"/>
                <a:cs typeface="Arial" panose="020B0604020202020204" pitchFamily="34" charset="0"/>
              </a:rPr>
              <a:t> </a:t>
            </a:r>
          </a:p>
          <a:p>
            <a:r>
              <a:rPr lang="en-US" sz="1200" b="0" i="0" u="none" strike="noStrike" kern="1200" dirty="0">
                <a:solidFill>
                  <a:schemeClr val="tx1"/>
                </a:solidFill>
                <a:effectLst/>
                <a:latin typeface="Arial" panose="020B0604020202020204" pitchFamily="34" charset="0"/>
                <a:ea typeface="+mn-ea"/>
                <a:cs typeface="Arial" panose="020B0604020202020204" pitchFamily="34" charset="0"/>
              </a:rPr>
              <a:t>     o </a:t>
            </a:r>
            <a:r>
              <a:rPr lang="en-US" sz="1200" b="0" i="0" u="none" strike="noStrike" kern="1200" dirty="0" err="1">
                <a:solidFill>
                  <a:schemeClr val="tx1"/>
                </a:solidFill>
                <a:effectLst/>
                <a:latin typeface="Arial" panose="020B0604020202020204" pitchFamily="34" charset="0"/>
                <a:ea typeface="+mn-ea"/>
                <a:cs typeface="Arial" panose="020B0604020202020204" pitchFamily="34" charset="0"/>
              </a:rPr>
              <a:t>intResult</a:t>
            </a:r>
            <a:r>
              <a:rPr lang="en-US" sz="1200" b="0" i="0" u="none" strike="noStrike" kern="1200" dirty="0">
                <a:solidFill>
                  <a:schemeClr val="tx1"/>
                </a:solidFill>
                <a:effectLst/>
                <a:latin typeface="Arial" panose="020B0604020202020204" pitchFamily="34" charset="0"/>
                <a:ea typeface="+mn-ea"/>
                <a:cs typeface="Arial" panose="020B0604020202020204" pitchFamily="34" charset="0"/>
              </a:rPr>
              <a:t> for </a:t>
            </a:r>
            <a:r>
              <a:rPr lang="en-US" sz="1200" b="0" i="0" u="none" strike="noStrike" kern="1200" dirty="0" err="1">
                <a:solidFill>
                  <a:schemeClr val="tx1"/>
                </a:solidFill>
                <a:effectLst/>
                <a:latin typeface="Arial" panose="020B0604020202020204" pitchFamily="34" charset="0"/>
                <a:ea typeface="+mn-ea"/>
                <a:cs typeface="Arial" panose="020B0604020202020204" pitchFamily="34" charset="0"/>
              </a:rPr>
              <a:t>out_intSum</a:t>
            </a:r>
            <a:r>
              <a:rPr lang="en-US" sz="1200" b="0" i="0" u="none" strike="noStrike" kern="1200" dirty="0">
                <a:solidFill>
                  <a:schemeClr val="tx1"/>
                </a:solidFill>
                <a:effectLst/>
                <a:latin typeface="Arial" panose="020B0604020202020204" pitchFamily="34" charset="0"/>
                <a:ea typeface="+mn-ea"/>
                <a:cs typeface="Arial" panose="020B0604020202020204" pitchFamily="34" charset="0"/>
              </a:rPr>
              <a:t> </a:t>
            </a:r>
          </a:p>
          <a:p>
            <a:pPr marL="171450" indent="-171450">
              <a:buFont typeface="Arial" panose="020B0604020202020204" pitchFamily="34" charset="0"/>
              <a:buChar char="•"/>
            </a:pPr>
            <a:r>
              <a:rPr lang="en-US" sz="1200" b="0" i="0" u="none" strike="noStrike" kern="1200" dirty="0">
                <a:solidFill>
                  <a:schemeClr val="tx1"/>
                </a:solidFill>
                <a:effectLst/>
                <a:latin typeface="Arial" panose="020B0604020202020204" pitchFamily="34" charset="0"/>
                <a:ea typeface="+mn-ea"/>
                <a:cs typeface="Arial" panose="020B0604020202020204" pitchFamily="34" charset="0"/>
              </a:rPr>
              <a:t>Drag and drop a Message box activity below Invoke workflow and enter </a:t>
            </a:r>
            <a:r>
              <a:rPr lang="en-US" sz="1200" b="0" i="0" u="none" strike="noStrike" kern="1200" dirty="0" err="1">
                <a:solidFill>
                  <a:schemeClr val="tx1"/>
                </a:solidFill>
                <a:effectLst/>
                <a:latin typeface="Arial" panose="020B0604020202020204" pitchFamily="34" charset="0"/>
                <a:ea typeface="+mn-ea"/>
                <a:cs typeface="Arial" panose="020B0604020202020204" pitchFamily="34" charset="0"/>
              </a:rPr>
              <a:t>intResult</a:t>
            </a:r>
            <a:r>
              <a:rPr lang="en-US" sz="1200" b="0" i="0" u="none" strike="noStrike" kern="1200" dirty="0">
                <a:solidFill>
                  <a:schemeClr val="tx1"/>
                </a:solidFill>
                <a:effectLst/>
                <a:latin typeface="Arial" panose="020B0604020202020204" pitchFamily="34" charset="0"/>
                <a:ea typeface="+mn-ea"/>
                <a:cs typeface="Arial" panose="020B0604020202020204" pitchFamily="34" charset="0"/>
              </a:rPr>
              <a:t> in the text area. </a:t>
            </a:r>
          </a:p>
          <a:p>
            <a:pPr marL="171450" indent="-171450">
              <a:buFont typeface="Arial" panose="020B0604020202020204" pitchFamily="34" charset="0"/>
              <a:buChar char="•"/>
            </a:pPr>
            <a:r>
              <a:rPr lang="en-US" sz="1200" b="0" i="0" u="none" strike="noStrike" kern="1200" dirty="0">
                <a:solidFill>
                  <a:schemeClr val="tx1"/>
                </a:solidFill>
                <a:effectLst/>
                <a:latin typeface="Arial" panose="020B0604020202020204" pitchFamily="34" charset="0"/>
                <a:ea typeface="+mn-ea"/>
                <a:cs typeface="Arial" panose="020B0604020202020204" pitchFamily="34" charset="0"/>
              </a:rPr>
              <a:t>Run the file to get the output as 15. </a:t>
            </a:r>
          </a:p>
          <a:p>
            <a:pPr algn="just"/>
            <a:endParaRPr lang="en-IN" sz="1200" kern="1200" dirty="0">
              <a:solidFill>
                <a:schemeClr val="tx1"/>
              </a:solidFill>
              <a:effectLst/>
              <a:latin typeface="Arial" panose="020B0604020202020204" pitchFamily="34" charset="0"/>
              <a:ea typeface="+mn-ea"/>
              <a:cs typeface="Arial" panose="020B0604020202020204" pitchFamily="34"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222BB52-C7EC-4B2E-8C51-C612295ED37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6230878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Arial" panose="020B0604020202020204" pitchFamily="34" charset="0"/>
                <a:cs typeface="Arial" panose="020B0604020202020204" pitchFamily="34" charset="0"/>
              </a:rPr>
              <a:t>This section gives a comparison between arguments and variables.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91A716E-6983-485E-BD33-8D18DE82D37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97025133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sz="1200" kern="1200" dirty="0">
                <a:solidFill>
                  <a:schemeClr val="tx1"/>
                </a:solidFill>
                <a:effectLst/>
                <a:latin typeface="Arial" panose="020B0604020202020204" pitchFamily="34" charset="0"/>
                <a:ea typeface="+mn-ea"/>
                <a:cs typeface="Arial" panose="020B0604020202020204" pitchFamily="34" charset="0"/>
              </a:rPr>
              <a:t>Arguments and Variables are quite similar to each other. They both are used to store information of a particular data type and pass it. </a:t>
            </a:r>
          </a:p>
          <a:p>
            <a:pPr algn="just"/>
            <a:endParaRPr lang="en-IN" sz="1200" kern="1200" dirty="0">
              <a:solidFill>
                <a:schemeClr val="tx1"/>
              </a:solidFill>
              <a:effectLst/>
              <a:latin typeface="Arial" panose="020B0604020202020204" pitchFamily="34" charset="0"/>
              <a:ea typeface="+mn-ea"/>
              <a:cs typeface="Arial" panose="020B0604020202020204" pitchFamily="34" charset="0"/>
            </a:endParaRPr>
          </a:p>
          <a:p>
            <a:pPr algn="just"/>
            <a:r>
              <a:rPr lang="en-US" sz="1200" kern="1200" dirty="0">
                <a:solidFill>
                  <a:schemeClr val="tx1"/>
                </a:solidFill>
                <a:effectLst/>
                <a:latin typeface="Arial" panose="020B0604020202020204" pitchFamily="34" charset="0"/>
                <a:ea typeface="+mn-ea"/>
                <a:cs typeface="Arial" panose="020B0604020202020204" pitchFamily="34" charset="0"/>
              </a:rPr>
              <a:t>But some of the differences between them are: </a:t>
            </a:r>
          </a:p>
          <a:p>
            <a:pPr algn="just"/>
            <a:endParaRPr lang="en-US" sz="1200" kern="1200" dirty="0">
              <a:solidFill>
                <a:schemeClr val="tx1"/>
              </a:solidFill>
              <a:effectLst/>
              <a:latin typeface="Arial" panose="020B0604020202020204" pitchFamily="34" charset="0"/>
              <a:ea typeface="+mn-ea"/>
              <a:cs typeface="Arial" panose="020B0604020202020204" pitchFamily="34" charset="0"/>
            </a:endParaRPr>
          </a:p>
          <a:p>
            <a:pPr marL="171450" marR="0" lvl="0" indent="-171450" algn="l" defTabSz="914400" rtl="0" eaLnBrk="1" fontAlgn="ctr"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kern="1200" dirty="0">
                <a:solidFill>
                  <a:schemeClr val="tx1"/>
                </a:solidFill>
                <a:effectLst/>
                <a:latin typeface="Arial" panose="020B0604020202020204" pitchFamily="34" charset="0"/>
                <a:ea typeface="+mn-ea"/>
                <a:cs typeface="Arial" panose="020B0604020202020204" pitchFamily="34" charset="0"/>
              </a:rPr>
              <a:t>Argument stores data and passes it between workflows. </a:t>
            </a:r>
            <a:r>
              <a:rPr lang="en-US" sz="1200" b="0" i="0" cap="none" spc="-20" dirty="0">
                <a:solidFill>
                  <a:schemeClr val="tx1"/>
                </a:solidFill>
                <a:latin typeface="Arial" panose="020B0604020202020204" pitchFamily="34" charset="0"/>
                <a:ea typeface="Source Sans Pro" charset="0"/>
                <a:cs typeface="Arial" panose="020B0604020202020204" pitchFamily="34" charset="0"/>
              </a:rPr>
              <a:t>Variable also stores data but passes it between activities. </a:t>
            </a:r>
            <a:endParaRPr lang="en-US" sz="1200" b="0" i="0" u="none" strike="noStrike" kern="1200" dirty="0">
              <a:solidFill>
                <a:schemeClr val="tx1"/>
              </a:solidFill>
              <a:effectLst/>
              <a:latin typeface="Arial" panose="020B0604020202020204" pitchFamily="34" charset="0"/>
              <a:ea typeface="+mn-ea"/>
              <a:cs typeface="Arial" panose="020B0604020202020204" pitchFamily="34" charset="0"/>
            </a:endParaRPr>
          </a:p>
          <a:p>
            <a:pPr marL="171450" indent="-171450" rtl="0" eaLnBrk="1" fontAlgn="ctr" latinLnBrk="0" hangingPunct="1">
              <a:buFont typeface="Arial" panose="020B0604020202020204" pitchFamily="34" charset="0"/>
              <a:buChar char="•"/>
            </a:pPr>
            <a:r>
              <a:rPr lang="en-US" sz="1200" b="0" i="0" u="none" strike="noStrike" kern="1200" dirty="0">
                <a:solidFill>
                  <a:schemeClr val="tx1"/>
                </a:solidFill>
                <a:effectLst/>
                <a:latin typeface="Arial" panose="020B0604020202020204" pitchFamily="34" charset="0"/>
                <a:ea typeface="+mn-ea"/>
                <a:cs typeface="Arial" panose="020B0604020202020204" pitchFamily="34" charset="0"/>
              </a:rPr>
              <a:t>An argument can be used across multiple workflows (direction to be defined) but a variable </a:t>
            </a:r>
            <a:r>
              <a:rPr lang="en-US" sz="1200" b="0" i="0" cap="none" spc="-20" dirty="0">
                <a:solidFill>
                  <a:schemeClr val="tx1"/>
                </a:solidFill>
                <a:latin typeface="Arial" panose="020B0604020202020204" pitchFamily="34" charset="0"/>
                <a:ea typeface="Source Sans Pro" charset="0"/>
                <a:cs typeface="Arial" panose="020B0604020202020204" pitchFamily="34" charset="0"/>
              </a:rPr>
              <a:t>is limited to the workflow in which it was defined. </a:t>
            </a:r>
            <a:endParaRPr lang="en-US" sz="1200" b="0" i="0" u="none" strike="noStrike" kern="1200" dirty="0">
              <a:solidFill>
                <a:schemeClr val="tx1"/>
              </a:solidFill>
              <a:effectLst/>
              <a:latin typeface="Arial" panose="020B0604020202020204" pitchFamily="34" charset="0"/>
              <a:ea typeface="+mn-ea"/>
              <a:cs typeface="Arial" panose="020B0604020202020204" pitchFamily="34" charset="0"/>
            </a:endParaRPr>
          </a:p>
          <a:p>
            <a:pPr marL="171450" indent="-171450" rtl="0" eaLnBrk="1" fontAlgn="ctr" latinLnBrk="0" hangingPunct="1">
              <a:buFont typeface="Arial" panose="020B0604020202020204" pitchFamily="34" charset="0"/>
              <a:buChar char="•"/>
            </a:pPr>
            <a:r>
              <a:rPr lang="en-US" sz="1200" b="0" i="0" u="none" strike="noStrike" kern="1200" dirty="0">
                <a:solidFill>
                  <a:schemeClr val="tx1"/>
                </a:solidFill>
                <a:effectLst/>
                <a:latin typeface="Arial" panose="020B0604020202020204" pitchFamily="34" charset="0"/>
                <a:ea typeface="+mn-ea"/>
                <a:cs typeface="Arial" panose="020B0604020202020204" pitchFamily="34" charset="0"/>
              </a:rPr>
              <a:t>An argument is created &amp; modified through Arguments Panel whereas a variable </a:t>
            </a:r>
            <a:r>
              <a:rPr lang="en-US" sz="1200" b="0" i="0" cap="none" spc="-20" dirty="0">
                <a:solidFill>
                  <a:schemeClr val="tx1"/>
                </a:solidFill>
                <a:latin typeface="Arial" panose="020B0604020202020204" pitchFamily="34" charset="0"/>
                <a:ea typeface="Source Sans Pro" charset="0"/>
                <a:cs typeface="Arial" panose="020B0604020202020204" pitchFamily="34" charset="0"/>
              </a:rPr>
              <a:t>is created &amp; modified through Variables Panel. </a:t>
            </a:r>
            <a:endParaRPr lang="en-US" sz="1200" b="0" i="0" u="none" strike="noStrike" kern="1200" dirty="0">
              <a:solidFill>
                <a:schemeClr val="tx1"/>
              </a:solidFill>
              <a:effectLst/>
              <a:latin typeface="Arial" panose="020B0604020202020204" pitchFamily="34" charset="0"/>
              <a:ea typeface="+mn-ea"/>
              <a:cs typeface="Arial" panose="020B0604020202020204" pitchFamily="34" charset="0"/>
            </a:endParaRPr>
          </a:p>
          <a:p>
            <a:pPr marL="171450" indent="-171450" rtl="0" eaLnBrk="1" fontAlgn="ctr" latinLnBrk="0" hangingPunct="1">
              <a:buFont typeface="Arial" panose="020B0604020202020204" pitchFamily="34" charset="0"/>
              <a:buChar char="•"/>
            </a:pPr>
            <a:r>
              <a:rPr lang="en-US" sz="1200" b="0" i="0" u="none" strike="noStrike" kern="1200" dirty="0">
                <a:solidFill>
                  <a:schemeClr val="tx1"/>
                </a:solidFill>
                <a:effectLst/>
                <a:latin typeface="Arial" panose="020B0604020202020204" pitchFamily="34" charset="0"/>
                <a:ea typeface="+mn-ea"/>
                <a:cs typeface="Arial" panose="020B0604020202020204" pitchFamily="34" charset="0"/>
              </a:rPr>
              <a:t>An argument is defined by properties: Name, Direction, Type, Default Value whereas a variable is defined by </a:t>
            </a:r>
            <a:r>
              <a:rPr lang="en-US" sz="1200" b="0" i="0" cap="none" spc="-20" dirty="0">
                <a:solidFill>
                  <a:schemeClr val="tx1"/>
                </a:solidFill>
                <a:latin typeface="Arial" panose="020B0604020202020204" pitchFamily="34" charset="0"/>
                <a:ea typeface="Source Sans Pro" charset="0"/>
                <a:cs typeface="Arial" panose="020B0604020202020204" pitchFamily="34" charset="0"/>
              </a:rPr>
              <a:t>Name, Type, Scope, Default Value. </a:t>
            </a:r>
            <a:endParaRPr lang="en-US" sz="1200" b="0" i="0" u="none" strike="noStrike" kern="1200" dirty="0">
              <a:solidFill>
                <a:schemeClr val="tx1"/>
              </a:solidFill>
              <a:effectLst/>
              <a:latin typeface="Arial" panose="020B0604020202020204" pitchFamily="34" charset="0"/>
              <a:ea typeface="+mn-ea"/>
              <a:cs typeface="Arial" panose="020B0604020202020204" pitchFamily="34"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222BB52-C7EC-4B2E-8C51-C612295ED37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2329080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dirty="0">
                <a:effectLst/>
                <a:latin typeface="Arial" panose="020B0604020202020204" pitchFamily="34" charset="0"/>
                <a:cs typeface="Arial" panose="020B0604020202020204" pitchFamily="34" charset="0"/>
              </a:rPr>
              <a:t>Build a workflow that swaps two numbers using a third variable. </a:t>
            </a:r>
          </a:p>
          <a:p>
            <a:pPr marL="0" indent="0">
              <a:buFont typeface="Arial" panose="020B0604020202020204" pitchFamily="34" charset="0"/>
              <a:buNone/>
            </a:pPr>
            <a:endParaRPr lang="en-US" sz="1200" dirty="0">
              <a:effectLst/>
              <a:latin typeface="Arial" panose="020B0604020202020204" pitchFamily="34" charset="0"/>
              <a:cs typeface="Arial" panose="020B0604020202020204" pitchFamily="34" charset="0"/>
            </a:endParaRPr>
          </a:p>
          <a:p>
            <a:pPr marL="171450" lvl="0" indent="-171450">
              <a:buClr>
                <a:srgbClr val="FA4616"/>
              </a:buClr>
              <a:buFont typeface="Arial" panose="020B0604020202020204" pitchFamily="34" charset="0"/>
              <a:buChar char="•"/>
              <a:defRPr/>
            </a:pPr>
            <a:r>
              <a:rPr lang="en-US" sz="1200" dirty="0">
                <a:solidFill>
                  <a:schemeClr val="tx1">
                    <a:lumMod val="75000"/>
                    <a:lumOff val="25000"/>
                  </a:schemeClr>
                </a:solidFill>
                <a:latin typeface="Arial" panose="020B0604020202020204" pitchFamily="34" charset="0"/>
                <a:cs typeface="Arial" panose="020B0604020202020204" pitchFamily="34" charset="0"/>
              </a:rPr>
              <a:t>Ask user to input two numeric values and store them in two variables.</a:t>
            </a:r>
          </a:p>
          <a:p>
            <a:pPr marL="171450" lvl="0" indent="-171450">
              <a:buClr>
                <a:srgbClr val="FA4616"/>
              </a:buClr>
              <a:buFont typeface="Arial" panose="020B0604020202020204" pitchFamily="34" charset="0"/>
              <a:buChar char="•"/>
              <a:defRPr/>
            </a:pPr>
            <a:r>
              <a:rPr lang="en-US" sz="1200" dirty="0">
                <a:solidFill>
                  <a:schemeClr val="tx1">
                    <a:lumMod val="75000"/>
                    <a:lumOff val="25000"/>
                  </a:schemeClr>
                </a:solidFill>
                <a:latin typeface="Arial" panose="020B0604020202020204" pitchFamily="34" charset="0"/>
                <a:cs typeface="Arial" panose="020B0604020202020204" pitchFamily="34" charset="0"/>
              </a:rPr>
              <a:t>Swap values of both the variables with each other using a third variable.</a:t>
            </a:r>
          </a:p>
          <a:p>
            <a:pPr marL="171450" lvl="0" indent="-171450">
              <a:buClr>
                <a:srgbClr val="FA4616"/>
              </a:buClr>
              <a:buFont typeface="Arial" panose="020B0604020202020204" pitchFamily="34" charset="0"/>
              <a:buChar char="•"/>
              <a:defRPr/>
            </a:pPr>
            <a:r>
              <a:rPr lang="en-US" sz="1200" dirty="0">
                <a:solidFill>
                  <a:schemeClr val="tx1">
                    <a:lumMod val="75000"/>
                    <a:lumOff val="25000"/>
                  </a:schemeClr>
                </a:solidFill>
                <a:latin typeface="Arial" panose="020B0604020202020204" pitchFamily="34" charset="0"/>
                <a:cs typeface="Arial" panose="020B0604020202020204" pitchFamily="34" charset="0"/>
              </a:rPr>
              <a:t>Display initial and swapped values of both the variables in the Output panel.</a:t>
            </a:r>
          </a:p>
          <a:p>
            <a:pPr marL="0" indent="0">
              <a:buFont typeface="Arial" panose="020B0604020202020204" pitchFamily="34" charset="0"/>
              <a:buNone/>
            </a:pPr>
            <a:endParaRPr lang="en-IN" sz="1200" kern="1200" dirty="0">
              <a:solidFill>
                <a:schemeClr val="tx1"/>
              </a:solidFill>
              <a:effectLst/>
              <a:latin typeface="Arial" panose="020B0604020202020204" pitchFamily="34" charset="0"/>
              <a:ea typeface="+mn-ea"/>
              <a:cs typeface="Arial" panose="020B0604020202020204" pitchFamily="34" charset="0"/>
            </a:endParaRPr>
          </a:p>
          <a:p>
            <a:r>
              <a:rPr lang="en-US" sz="1200" b="1" kern="1200" dirty="0">
                <a:solidFill>
                  <a:schemeClr val="tx1"/>
                </a:solidFill>
                <a:effectLst/>
                <a:latin typeface="Arial" panose="020B0604020202020204" pitchFamily="34" charset="0"/>
                <a:ea typeface="+mn-ea"/>
                <a:cs typeface="Arial" panose="020B0604020202020204" pitchFamily="34" charset="0"/>
              </a:rPr>
              <a:t>Process Overview</a:t>
            </a:r>
            <a:endParaRPr lang="en-US" sz="1200" kern="1200" dirty="0">
              <a:solidFill>
                <a:schemeClr val="tx1"/>
              </a:solidFill>
              <a:effectLst/>
              <a:latin typeface="Arial" panose="020B0604020202020204" pitchFamily="34" charset="0"/>
              <a:ea typeface="+mn-ea"/>
              <a:cs typeface="Arial" panose="020B0604020202020204" pitchFamily="34" charset="0"/>
            </a:endParaRPr>
          </a:p>
          <a:p>
            <a:pPr marL="171450" lvl="0" indent="-171450">
              <a:buFont typeface="Arial" panose="020B0604020202020204" pitchFamily="34" charset="0"/>
              <a:buChar char="•"/>
            </a:pPr>
            <a:r>
              <a:rPr lang="en-US" sz="1200" kern="1200" dirty="0">
                <a:solidFill>
                  <a:schemeClr val="tx1"/>
                </a:solidFill>
                <a:effectLst/>
                <a:latin typeface="Arial" panose="020B0604020202020204" pitchFamily="34" charset="0"/>
                <a:ea typeface="+mn-ea"/>
                <a:cs typeface="Arial" panose="020B0604020202020204" pitchFamily="34" charset="0"/>
              </a:rPr>
              <a:t>START</a:t>
            </a:r>
          </a:p>
          <a:p>
            <a:pPr marL="171450" lvl="0" indent="-171450">
              <a:buFont typeface="Arial" panose="020B0604020202020204" pitchFamily="34" charset="0"/>
              <a:buChar char="•"/>
            </a:pPr>
            <a:r>
              <a:rPr lang="en-US" sz="1200" kern="1200" dirty="0">
                <a:solidFill>
                  <a:schemeClr val="tx1"/>
                </a:solidFill>
                <a:effectLst/>
                <a:latin typeface="Arial" panose="020B0604020202020204" pitchFamily="34" charset="0"/>
                <a:ea typeface="+mn-ea"/>
                <a:cs typeface="Arial" panose="020B0604020202020204" pitchFamily="34" charset="0"/>
              </a:rPr>
              <a:t>Use Input Method activity to receive two numeric values from the user</a:t>
            </a:r>
          </a:p>
          <a:p>
            <a:pPr marL="171450" lvl="0" indent="-171450">
              <a:buFont typeface="Arial" panose="020B0604020202020204" pitchFamily="34" charset="0"/>
              <a:buChar char="•"/>
            </a:pPr>
            <a:r>
              <a:rPr lang="en-US" sz="1200" kern="1200" dirty="0">
                <a:solidFill>
                  <a:schemeClr val="tx1"/>
                </a:solidFill>
                <a:effectLst/>
                <a:latin typeface="Arial" panose="020B0604020202020204" pitchFamily="34" charset="0"/>
                <a:ea typeface="+mn-ea"/>
                <a:cs typeface="Arial" panose="020B0604020202020204" pitchFamily="34" charset="0"/>
              </a:rPr>
              <a:t>Store the received values in two integer variables called </a:t>
            </a:r>
            <a:r>
              <a:rPr lang="en-US" sz="1200" b="1" kern="1200" dirty="0" err="1">
                <a:solidFill>
                  <a:schemeClr val="tx1"/>
                </a:solidFill>
                <a:effectLst/>
                <a:latin typeface="Arial" panose="020B0604020202020204" pitchFamily="34" charset="0"/>
                <a:ea typeface="+mn-ea"/>
                <a:cs typeface="Arial" panose="020B0604020202020204" pitchFamily="34" charset="0"/>
              </a:rPr>
              <a:t>First_Input_Value</a:t>
            </a:r>
            <a:r>
              <a:rPr lang="en-US" sz="1200" kern="1200" dirty="0">
                <a:solidFill>
                  <a:schemeClr val="tx1"/>
                </a:solidFill>
                <a:effectLst/>
                <a:latin typeface="Arial" panose="020B0604020202020204" pitchFamily="34" charset="0"/>
                <a:ea typeface="+mn-ea"/>
                <a:cs typeface="Arial" panose="020B0604020202020204" pitchFamily="34" charset="0"/>
              </a:rPr>
              <a:t>, and </a:t>
            </a:r>
            <a:r>
              <a:rPr lang="en-US" sz="1200" b="1" kern="1200" dirty="0" err="1">
                <a:solidFill>
                  <a:schemeClr val="tx1"/>
                </a:solidFill>
                <a:effectLst/>
                <a:latin typeface="Arial" panose="020B0604020202020204" pitchFamily="34" charset="0"/>
                <a:ea typeface="+mn-ea"/>
                <a:cs typeface="Arial" panose="020B0604020202020204" pitchFamily="34" charset="0"/>
              </a:rPr>
              <a:t>Second_Input_Value</a:t>
            </a:r>
            <a:endParaRPr lang="en-US" sz="1200" kern="1200" dirty="0">
              <a:solidFill>
                <a:schemeClr val="tx1"/>
              </a:solidFill>
              <a:effectLst/>
              <a:latin typeface="Arial" panose="020B0604020202020204" pitchFamily="34" charset="0"/>
              <a:ea typeface="+mn-ea"/>
              <a:cs typeface="Arial" panose="020B0604020202020204" pitchFamily="34" charset="0"/>
            </a:endParaRPr>
          </a:p>
          <a:p>
            <a:pPr marL="171450" lvl="0" indent="-171450">
              <a:buFont typeface="Arial" panose="020B0604020202020204" pitchFamily="34" charset="0"/>
              <a:buChar char="•"/>
            </a:pPr>
            <a:r>
              <a:rPr lang="en-US" sz="1200" kern="1200" dirty="0">
                <a:solidFill>
                  <a:schemeClr val="tx1"/>
                </a:solidFill>
                <a:effectLst/>
                <a:latin typeface="Arial" panose="020B0604020202020204" pitchFamily="34" charset="0"/>
                <a:ea typeface="+mn-ea"/>
                <a:cs typeface="Arial" panose="020B0604020202020204" pitchFamily="34" charset="0"/>
              </a:rPr>
              <a:t>Declare a third integer variable called </a:t>
            </a:r>
            <a:r>
              <a:rPr lang="en-US" sz="1200" b="1" kern="1200" dirty="0" err="1">
                <a:solidFill>
                  <a:schemeClr val="tx1"/>
                </a:solidFill>
                <a:effectLst/>
                <a:latin typeface="Arial" panose="020B0604020202020204" pitchFamily="34" charset="0"/>
                <a:ea typeface="+mn-ea"/>
                <a:cs typeface="Arial" panose="020B0604020202020204" pitchFamily="34" charset="0"/>
              </a:rPr>
              <a:t>Swapping_Support_Variable</a:t>
            </a:r>
            <a:endParaRPr lang="en-US" sz="1200" kern="1200" dirty="0">
              <a:solidFill>
                <a:schemeClr val="tx1"/>
              </a:solidFill>
              <a:effectLst/>
              <a:latin typeface="Arial" panose="020B0604020202020204" pitchFamily="34" charset="0"/>
              <a:ea typeface="+mn-ea"/>
              <a:cs typeface="Arial" panose="020B0604020202020204" pitchFamily="34" charset="0"/>
            </a:endParaRPr>
          </a:p>
          <a:p>
            <a:pPr marL="171450" lvl="0" indent="-171450">
              <a:buFont typeface="Arial" panose="020B0604020202020204" pitchFamily="34" charset="0"/>
              <a:buChar char="•"/>
            </a:pPr>
            <a:r>
              <a:rPr lang="en-US" sz="1200" kern="1200" dirty="0">
                <a:solidFill>
                  <a:schemeClr val="tx1"/>
                </a:solidFill>
                <a:effectLst/>
                <a:latin typeface="Arial" panose="020B0604020202020204" pitchFamily="34" charset="0"/>
                <a:ea typeface="+mn-ea"/>
                <a:cs typeface="Arial" panose="020B0604020202020204" pitchFamily="34" charset="0"/>
              </a:rPr>
              <a:t>Use Assign activity to assign value of </a:t>
            </a:r>
            <a:r>
              <a:rPr lang="en-US" sz="1200" b="1" kern="1200" dirty="0" err="1">
                <a:solidFill>
                  <a:schemeClr val="tx1"/>
                </a:solidFill>
                <a:effectLst/>
                <a:latin typeface="Arial" panose="020B0604020202020204" pitchFamily="34" charset="0"/>
                <a:ea typeface="+mn-ea"/>
                <a:cs typeface="Arial" panose="020B0604020202020204" pitchFamily="34" charset="0"/>
              </a:rPr>
              <a:t>First_Input_Value</a:t>
            </a:r>
            <a:r>
              <a:rPr lang="en-US" sz="1200" kern="1200" dirty="0">
                <a:solidFill>
                  <a:schemeClr val="tx1"/>
                </a:solidFill>
                <a:effectLst/>
                <a:latin typeface="Arial" panose="020B0604020202020204" pitchFamily="34" charset="0"/>
                <a:ea typeface="+mn-ea"/>
                <a:cs typeface="Arial" panose="020B0604020202020204" pitchFamily="34" charset="0"/>
              </a:rPr>
              <a:t> to </a:t>
            </a:r>
            <a:r>
              <a:rPr lang="en-US" sz="1200" b="1" kern="1200" dirty="0" err="1">
                <a:solidFill>
                  <a:schemeClr val="tx1"/>
                </a:solidFill>
                <a:effectLst/>
                <a:latin typeface="Arial" panose="020B0604020202020204" pitchFamily="34" charset="0"/>
                <a:ea typeface="+mn-ea"/>
                <a:cs typeface="Arial" panose="020B0604020202020204" pitchFamily="34" charset="0"/>
              </a:rPr>
              <a:t>Swapping_Support_Variable</a:t>
            </a:r>
            <a:endParaRPr lang="en-US" sz="1200" kern="1200" dirty="0">
              <a:solidFill>
                <a:schemeClr val="tx1"/>
              </a:solidFill>
              <a:effectLst/>
              <a:latin typeface="Arial" panose="020B0604020202020204" pitchFamily="34" charset="0"/>
              <a:ea typeface="+mn-ea"/>
              <a:cs typeface="Arial" panose="020B0604020202020204" pitchFamily="34" charset="0"/>
            </a:endParaRPr>
          </a:p>
          <a:p>
            <a:pPr marL="171450" lvl="0" indent="-171450">
              <a:buFont typeface="Arial" panose="020B0604020202020204" pitchFamily="34" charset="0"/>
              <a:buChar char="•"/>
            </a:pPr>
            <a:r>
              <a:rPr lang="en-US" sz="1200" kern="1200" dirty="0">
                <a:solidFill>
                  <a:schemeClr val="tx1"/>
                </a:solidFill>
                <a:effectLst/>
                <a:latin typeface="Arial" panose="020B0604020202020204" pitchFamily="34" charset="0"/>
                <a:ea typeface="+mn-ea"/>
                <a:cs typeface="Arial" panose="020B0604020202020204" pitchFamily="34" charset="0"/>
              </a:rPr>
              <a:t>Use second Assign activity to assign value of </a:t>
            </a:r>
            <a:r>
              <a:rPr lang="en-US" sz="1200" b="1" kern="1200" dirty="0" err="1">
                <a:solidFill>
                  <a:schemeClr val="tx1"/>
                </a:solidFill>
                <a:effectLst/>
                <a:latin typeface="Arial" panose="020B0604020202020204" pitchFamily="34" charset="0"/>
                <a:ea typeface="+mn-ea"/>
                <a:cs typeface="Arial" panose="020B0604020202020204" pitchFamily="34" charset="0"/>
              </a:rPr>
              <a:t>First_Input_Value</a:t>
            </a:r>
            <a:r>
              <a:rPr lang="en-US" sz="1200" kern="1200" dirty="0">
                <a:solidFill>
                  <a:schemeClr val="tx1"/>
                </a:solidFill>
                <a:effectLst/>
                <a:latin typeface="Arial" panose="020B0604020202020204" pitchFamily="34" charset="0"/>
                <a:ea typeface="+mn-ea"/>
                <a:cs typeface="Arial" panose="020B0604020202020204" pitchFamily="34" charset="0"/>
              </a:rPr>
              <a:t> to </a:t>
            </a:r>
            <a:r>
              <a:rPr lang="en-US" sz="1200" b="1" kern="1200" dirty="0" err="1">
                <a:solidFill>
                  <a:schemeClr val="tx1"/>
                </a:solidFill>
                <a:effectLst/>
                <a:latin typeface="Arial" panose="020B0604020202020204" pitchFamily="34" charset="0"/>
                <a:ea typeface="+mn-ea"/>
                <a:cs typeface="Arial" panose="020B0604020202020204" pitchFamily="34" charset="0"/>
              </a:rPr>
              <a:t>Second_Input_Value</a:t>
            </a:r>
            <a:endParaRPr lang="en-US" sz="1200" kern="1200" dirty="0">
              <a:solidFill>
                <a:schemeClr val="tx1"/>
              </a:solidFill>
              <a:effectLst/>
              <a:latin typeface="Arial" panose="020B0604020202020204" pitchFamily="34" charset="0"/>
              <a:ea typeface="+mn-ea"/>
              <a:cs typeface="Arial" panose="020B0604020202020204" pitchFamily="34" charset="0"/>
            </a:endParaRPr>
          </a:p>
          <a:p>
            <a:pPr marL="171450" lvl="0" indent="-171450">
              <a:buFont typeface="Arial" panose="020B0604020202020204" pitchFamily="34" charset="0"/>
              <a:buChar char="•"/>
            </a:pPr>
            <a:r>
              <a:rPr lang="en-US" sz="1200" kern="1200" dirty="0">
                <a:solidFill>
                  <a:schemeClr val="tx1"/>
                </a:solidFill>
                <a:effectLst/>
                <a:latin typeface="Arial" panose="020B0604020202020204" pitchFamily="34" charset="0"/>
                <a:ea typeface="+mn-ea"/>
                <a:cs typeface="Arial" panose="020B0604020202020204" pitchFamily="34" charset="0"/>
              </a:rPr>
              <a:t>Use third Assign activity to assign value of </a:t>
            </a:r>
            <a:r>
              <a:rPr lang="en-US" sz="1200" b="1" kern="1200" dirty="0" err="1">
                <a:solidFill>
                  <a:schemeClr val="tx1"/>
                </a:solidFill>
                <a:effectLst/>
                <a:latin typeface="Arial" panose="020B0604020202020204" pitchFamily="34" charset="0"/>
                <a:ea typeface="+mn-ea"/>
                <a:cs typeface="Arial" panose="020B0604020202020204" pitchFamily="34" charset="0"/>
              </a:rPr>
              <a:t>Second_Input_Value</a:t>
            </a:r>
            <a:r>
              <a:rPr lang="en-US" sz="1200" kern="1200" dirty="0">
                <a:solidFill>
                  <a:schemeClr val="tx1"/>
                </a:solidFill>
                <a:effectLst/>
                <a:latin typeface="Arial" panose="020B0604020202020204" pitchFamily="34" charset="0"/>
                <a:ea typeface="+mn-ea"/>
                <a:cs typeface="Arial" panose="020B0604020202020204" pitchFamily="34" charset="0"/>
              </a:rPr>
              <a:t> to </a:t>
            </a:r>
            <a:r>
              <a:rPr lang="en-US" sz="1200" b="1" kern="1200" dirty="0" err="1">
                <a:solidFill>
                  <a:schemeClr val="tx1"/>
                </a:solidFill>
                <a:effectLst/>
                <a:latin typeface="Arial" panose="020B0604020202020204" pitchFamily="34" charset="0"/>
                <a:ea typeface="+mn-ea"/>
                <a:cs typeface="Arial" panose="020B0604020202020204" pitchFamily="34" charset="0"/>
              </a:rPr>
              <a:t>Swapping_Support_Variable</a:t>
            </a:r>
            <a:endParaRPr lang="en-US" sz="1200" kern="1200" dirty="0">
              <a:solidFill>
                <a:schemeClr val="tx1"/>
              </a:solidFill>
              <a:effectLst/>
              <a:latin typeface="Arial" panose="020B0604020202020204" pitchFamily="34" charset="0"/>
              <a:ea typeface="+mn-ea"/>
              <a:cs typeface="Arial" panose="020B0604020202020204" pitchFamily="34" charset="0"/>
            </a:endParaRPr>
          </a:p>
          <a:p>
            <a:pPr marL="171450" lvl="0" indent="-171450">
              <a:buFont typeface="Arial" panose="020B0604020202020204" pitchFamily="34" charset="0"/>
              <a:buChar char="•"/>
            </a:pPr>
            <a:r>
              <a:rPr lang="en-US" sz="1200" kern="1200" dirty="0">
                <a:solidFill>
                  <a:schemeClr val="tx1"/>
                </a:solidFill>
                <a:effectLst/>
                <a:latin typeface="Arial" panose="020B0604020202020204" pitchFamily="34" charset="0"/>
                <a:ea typeface="+mn-ea"/>
                <a:cs typeface="Arial" panose="020B0604020202020204" pitchFamily="34" charset="0"/>
              </a:rPr>
              <a:t>Use Write Line activity to display initial and final values of </a:t>
            </a:r>
            <a:r>
              <a:rPr lang="en-US" sz="1200" b="1" kern="1200" dirty="0" err="1">
                <a:solidFill>
                  <a:schemeClr val="tx1"/>
                </a:solidFill>
                <a:effectLst/>
                <a:latin typeface="Arial" panose="020B0604020202020204" pitchFamily="34" charset="0"/>
                <a:ea typeface="+mn-ea"/>
                <a:cs typeface="Arial" panose="020B0604020202020204" pitchFamily="34" charset="0"/>
              </a:rPr>
              <a:t>First_Input_Value</a:t>
            </a:r>
            <a:r>
              <a:rPr lang="en-US" sz="1200" kern="1200" dirty="0">
                <a:solidFill>
                  <a:schemeClr val="tx1"/>
                </a:solidFill>
                <a:effectLst/>
                <a:latin typeface="Arial" panose="020B0604020202020204" pitchFamily="34" charset="0"/>
                <a:ea typeface="+mn-ea"/>
                <a:cs typeface="Arial" panose="020B0604020202020204" pitchFamily="34" charset="0"/>
              </a:rPr>
              <a:t> and </a:t>
            </a:r>
            <a:r>
              <a:rPr lang="en-US" sz="1200" b="1" kern="1200" dirty="0" err="1">
                <a:solidFill>
                  <a:schemeClr val="tx1"/>
                </a:solidFill>
                <a:effectLst/>
                <a:latin typeface="Arial" panose="020B0604020202020204" pitchFamily="34" charset="0"/>
                <a:ea typeface="+mn-ea"/>
                <a:cs typeface="Arial" panose="020B0604020202020204" pitchFamily="34" charset="0"/>
              </a:rPr>
              <a:t>Second_Input_Value</a:t>
            </a:r>
            <a:r>
              <a:rPr lang="en-US" sz="1200" kern="1200" dirty="0">
                <a:solidFill>
                  <a:schemeClr val="tx1"/>
                </a:solidFill>
                <a:effectLst/>
                <a:latin typeface="Arial" panose="020B0604020202020204" pitchFamily="34" charset="0"/>
                <a:ea typeface="+mn-ea"/>
                <a:cs typeface="Arial" panose="020B0604020202020204" pitchFamily="34" charset="0"/>
              </a:rPr>
              <a:t> in the </a:t>
            </a:r>
            <a:r>
              <a:rPr lang="en-US" sz="1200" u="sng" kern="1200" dirty="0">
                <a:solidFill>
                  <a:schemeClr val="tx1"/>
                </a:solidFill>
                <a:effectLst/>
                <a:latin typeface="Arial" panose="020B0604020202020204" pitchFamily="34" charset="0"/>
                <a:ea typeface="+mn-ea"/>
                <a:cs typeface="Arial" panose="020B0604020202020204" pitchFamily="34" charset="0"/>
              </a:rPr>
              <a:t>Output</a:t>
            </a:r>
            <a:r>
              <a:rPr lang="en-US" sz="1200" kern="1200" dirty="0">
                <a:solidFill>
                  <a:schemeClr val="tx1"/>
                </a:solidFill>
                <a:effectLst/>
                <a:latin typeface="Arial" panose="020B0604020202020204" pitchFamily="34" charset="0"/>
                <a:ea typeface="+mn-ea"/>
                <a:cs typeface="Arial" panose="020B0604020202020204" pitchFamily="34" charset="0"/>
              </a:rPr>
              <a:t> panel</a:t>
            </a:r>
          </a:p>
          <a:p>
            <a:pPr marL="171450" lvl="0" indent="-171450">
              <a:buFont typeface="Arial" panose="020B0604020202020204" pitchFamily="34" charset="0"/>
              <a:buChar char="•"/>
            </a:pPr>
            <a:r>
              <a:rPr lang="en-US" sz="1200" kern="1200" dirty="0">
                <a:solidFill>
                  <a:schemeClr val="tx1"/>
                </a:solidFill>
                <a:effectLst/>
                <a:latin typeface="Arial" panose="020B0604020202020204" pitchFamily="34" charset="0"/>
                <a:ea typeface="+mn-ea"/>
                <a:cs typeface="Arial" panose="020B0604020202020204" pitchFamily="34" charset="0"/>
              </a:rPr>
              <a:t>STOP</a:t>
            </a:r>
          </a:p>
          <a:p>
            <a:pPr marL="0" indent="0">
              <a:buFont typeface="Arial" panose="020B0604020202020204" pitchFamily="34" charset="0"/>
              <a:buNone/>
            </a:pPr>
            <a:endParaRPr lang="en-IN" sz="1200" kern="1200" dirty="0">
              <a:solidFill>
                <a:schemeClr val="tx1"/>
              </a:solidFill>
              <a:effectLst/>
              <a:latin typeface="Arial" panose="020B0604020202020204" pitchFamily="34" charset="0"/>
              <a:ea typeface="+mn-ea"/>
              <a:cs typeface="Arial" panose="020B0604020202020204" pitchFamily="34"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222BB52-C7EC-4B2E-8C51-C612295ED37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2243897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25"/>
              </a:spcAft>
            </a:pPr>
            <a:r>
              <a:rPr lang="en-US" sz="1200" dirty="0">
                <a:effectLst/>
                <a:latin typeface="Arial" panose="020B0604020202020204" pitchFamily="34" charset="0"/>
                <a:ea typeface="Times New Roman" panose="02020603050405020304" pitchFamily="18" charset="0"/>
                <a:cs typeface="Arial" panose="020B0604020202020204" pitchFamily="34" charset="0"/>
              </a:rPr>
              <a:t>To summarize, this lesson explained: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a-DK" sz="1200" b="0" i="0" u="none" strike="noStrike" kern="1200" cap="none" spc="0" normalizeH="0" baseline="0" noProof="0" dirty="0">
                <a:ln>
                  <a:noFill/>
                </a:ln>
                <a:solidFill>
                  <a:srgbClr val="333333"/>
                </a:solidFill>
                <a:effectLst/>
                <a:uLnTx/>
                <a:uFillTx/>
                <a:latin typeface="Arial" panose="020B0604020202020204" pitchFamily="34" charset="0"/>
                <a:ea typeface="+mn-ea"/>
                <a:cs typeface="Arial" panose="020B0604020202020204" pitchFamily="34" charset="0"/>
              </a:rPr>
              <a:t>Variable and its Types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a-DK" sz="1200" b="0" i="0" u="none" strike="noStrike" kern="1200" cap="none" spc="0" normalizeH="0" baseline="0" noProof="0" dirty="0">
                <a:ln>
                  <a:noFill/>
                </a:ln>
                <a:solidFill>
                  <a:srgbClr val="333333"/>
                </a:solidFill>
                <a:effectLst/>
                <a:uLnTx/>
                <a:uFillTx/>
                <a:latin typeface="Arial" panose="020B0604020202020204" pitchFamily="34" charset="0"/>
                <a:ea typeface="+mn-ea"/>
                <a:cs typeface="Arial" panose="020B0604020202020204" pitchFamily="34" charset="0"/>
              </a:rPr>
              <a:t>Variables Panel</a:t>
            </a:r>
            <a:endParaRPr kumimoji="0" lang="en-US" sz="1200" b="0" i="0" u="none" strike="noStrike" kern="1200" cap="none" spc="0" normalizeH="0" baseline="0" noProof="0" dirty="0">
              <a:ln>
                <a:noFill/>
              </a:ln>
              <a:solidFill>
                <a:srgbClr val="333333"/>
              </a:solidFill>
              <a:effectLst/>
              <a:uLnTx/>
              <a:uFillTx/>
              <a:latin typeface="Arial" panose="020B0604020202020204" pitchFamily="34" charset="0"/>
              <a:ea typeface="+mn-ea"/>
              <a:cs typeface="Arial" panose="020B0604020202020204"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333333"/>
                </a:solidFill>
                <a:effectLst/>
                <a:uLnTx/>
                <a:uFillTx/>
                <a:latin typeface="Arial" panose="020B0604020202020204" pitchFamily="34" charset="0"/>
                <a:ea typeface="+mn-ea"/>
                <a:cs typeface="Arial" panose="020B0604020202020204" pitchFamily="34" charset="0"/>
              </a:rPr>
              <a:t>Scope of a Variable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333333"/>
                </a:solidFill>
                <a:effectLst/>
                <a:uLnTx/>
                <a:uFillTx/>
                <a:latin typeface="Arial" panose="020B0604020202020204" pitchFamily="34" charset="0"/>
                <a:ea typeface="+mn-ea"/>
                <a:cs typeface="Arial" panose="020B0604020202020204" pitchFamily="34" charset="0"/>
              </a:rPr>
              <a:t>Arguments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333333"/>
                </a:solidFill>
                <a:effectLst/>
                <a:uLnTx/>
                <a:uFillTx/>
                <a:latin typeface="Arial" panose="020B0604020202020204" pitchFamily="34" charset="0"/>
                <a:ea typeface="+mn-ea"/>
                <a:cs typeface="Arial" panose="020B0604020202020204" pitchFamily="34" charset="0"/>
              </a:rPr>
              <a:t>Arguments </a:t>
            </a:r>
            <a:r>
              <a:rPr kumimoji="0" lang="da-DK" sz="1200" b="0" i="0" u="none" strike="noStrike" kern="1200" cap="none" spc="0" normalizeH="0" baseline="0" noProof="0" dirty="0">
                <a:ln>
                  <a:noFill/>
                </a:ln>
                <a:solidFill>
                  <a:srgbClr val="333333"/>
                </a:solidFill>
                <a:effectLst/>
                <a:uLnTx/>
                <a:uFillTx/>
                <a:latin typeface="Arial" panose="020B0604020202020204" pitchFamily="34" charset="0"/>
                <a:ea typeface="+mn-ea"/>
                <a:cs typeface="Arial" panose="020B0604020202020204" pitchFamily="34" charset="0"/>
              </a:rPr>
              <a:t>Panel</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333333"/>
                </a:solidFill>
                <a:effectLst/>
                <a:uLnTx/>
                <a:uFillTx/>
                <a:latin typeface="Arial" panose="020B0604020202020204" pitchFamily="34" charset="0"/>
                <a:ea typeface="+mn-ea"/>
                <a:cs typeface="Arial" panose="020B0604020202020204" pitchFamily="34" charset="0"/>
              </a:rPr>
              <a:t>Argument Directions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333333"/>
                </a:solidFill>
                <a:effectLst/>
                <a:uLnTx/>
                <a:uFillTx/>
                <a:latin typeface="Arial" panose="020B0604020202020204" pitchFamily="34" charset="0"/>
                <a:ea typeface="+mn-ea"/>
                <a:cs typeface="Arial" panose="020B0604020202020204" pitchFamily="34" charset="0"/>
              </a:rPr>
              <a:t>Argument vs. Variable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222BB52-C7EC-4B2E-8C51-C612295ED37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071046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sz="1200" kern="1200" dirty="0">
                <a:solidFill>
                  <a:schemeClr val="tx1"/>
                </a:solidFill>
                <a:effectLst/>
                <a:latin typeface="Arial" panose="020B0604020202020204" pitchFamily="34" charset="0"/>
                <a:ea typeface="+mn-ea"/>
                <a:cs typeface="Arial" panose="020B0604020202020204" pitchFamily="34" charset="0"/>
              </a:rPr>
              <a:t>By the end of this lesson, you will be able to:</a:t>
            </a:r>
            <a:endParaRPr lang="en-US" sz="1200" kern="1200" dirty="0">
              <a:solidFill>
                <a:schemeClr val="tx1"/>
              </a:solidFill>
              <a:effectLst/>
              <a:latin typeface="Arial" panose="020B0604020202020204" pitchFamily="34" charset="0"/>
              <a:ea typeface="+mn-ea"/>
              <a:cs typeface="Arial" panose="020B0604020202020204" pitchFamily="34" charset="0"/>
            </a:endParaRPr>
          </a:p>
          <a:p>
            <a:pPr marL="171450" lvl="0" indent="-171450">
              <a:buFont typeface="Arial" panose="020B0604020202020204" pitchFamily="34" charset="0"/>
              <a:buChar char="•"/>
            </a:pPr>
            <a:r>
              <a:rPr lang="en-US" sz="1200" kern="1200" dirty="0">
                <a:solidFill>
                  <a:schemeClr val="tx1"/>
                </a:solidFill>
                <a:effectLst/>
                <a:latin typeface="Arial" panose="020B0604020202020204" pitchFamily="34" charset="0"/>
                <a:ea typeface="+mn-ea"/>
                <a:cs typeface="Arial" panose="020B0604020202020204" pitchFamily="34" charset="0"/>
              </a:rPr>
              <a:t>Define v</a:t>
            </a:r>
            <a:r>
              <a:rPr kumimoji="0" lang="da-DK" sz="1200" b="0" i="0" u="none" strike="noStrike" kern="1200" cap="none" spc="0" normalizeH="0" baseline="0" noProof="0" dirty="0">
                <a:ln>
                  <a:noFill/>
                </a:ln>
                <a:solidFill>
                  <a:srgbClr val="333333"/>
                </a:solidFill>
                <a:effectLst/>
                <a:uLnTx/>
                <a:uFillTx/>
                <a:latin typeface="Arial" panose="020B0604020202020204" pitchFamily="34" charset="0"/>
                <a:ea typeface="+mn-ea"/>
                <a:cs typeface="Arial" panose="020B0604020202020204" pitchFamily="34" charset="0"/>
              </a:rPr>
              <a:t>ariables and explain their types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Arial" panose="020B0604020202020204" pitchFamily="34" charset="0"/>
                <a:ea typeface="+mn-ea"/>
                <a:cs typeface="Arial" panose="020B0604020202020204" pitchFamily="34" charset="0"/>
              </a:rPr>
              <a:t>Explain </a:t>
            </a:r>
            <a:r>
              <a:rPr kumimoji="0" lang="da-DK" sz="1200" b="0" i="0" u="none" strike="noStrike" kern="1200" cap="none" spc="0" normalizeH="0" baseline="0" noProof="0" dirty="0">
                <a:ln>
                  <a:noFill/>
                </a:ln>
                <a:solidFill>
                  <a:srgbClr val="333333"/>
                </a:solidFill>
                <a:effectLst/>
                <a:uLnTx/>
                <a:uFillTx/>
                <a:latin typeface="Arial" panose="020B0604020202020204" pitchFamily="34" charset="0"/>
                <a:ea typeface="+mn-ea"/>
                <a:cs typeface="Arial" panose="020B0604020202020204" pitchFamily="34" charset="0"/>
              </a:rPr>
              <a:t>variables panel</a:t>
            </a:r>
            <a:endParaRPr kumimoji="0" lang="en-US" sz="1200" b="0" i="0" u="none" strike="noStrike" kern="1200" cap="none" spc="0" normalizeH="0" baseline="0" noProof="0" dirty="0">
              <a:ln>
                <a:noFill/>
              </a:ln>
              <a:solidFill>
                <a:srgbClr val="333333"/>
              </a:solidFill>
              <a:effectLst/>
              <a:uLnTx/>
              <a:uFillTx/>
              <a:latin typeface="Arial" panose="020B0604020202020204" pitchFamily="34" charset="0"/>
              <a:ea typeface="+mn-ea"/>
              <a:cs typeface="Arial" panose="020B0604020202020204"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Arial" panose="020B0604020202020204" pitchFamily="34" charset="0"/>
                <a:ea typeface="+mn-ea"/>
                <a:cs typeface="Arial" panose="020B0604020202020204" pitchFamily="34" charset="0"/>
              </a:rPr>
              <a:t>Explain the s</a:t>
            </a:r>
            <a:r>
              <a:rPr kumimoji="0" lang="en-US" sz="1200" b="0" i="0" u="none" strike="noStrike" kern="1200" cap="none" spc="0" normalizeH="0" baseline="0" noProof="0" dirty="0">
                <a:ln>
                  <a:noFill/>
                </a:ln>
                <a:solidFill>
                  <a:srgbClr val="333333"/>
                </a:solidFill>
                <a:effectLst/>
                <a:uLnTx/>
                <a:uFillTx/>
                <a:latin typeface="Arial" panose="020B0604020202020204" pitchFamily="34" charset="0"/>
                <a:ea typeface="+mn-ea"/>
                <a:cs typeface="Arial" panose="020B0604020202020204" pitchFamily="34" charset="0"/>
              </a:rPr>
              <a:t>cope of variables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Arial" panose="020B0604020202020204" pitchFamily="34" charset="0"/>
                <a:ea typeface="+mn-ea"/>
                <a:cs typeface="Arial" panose="020B0604020202020204" pitchFamily="34" charset="0"/>
              </a:rPr>
              <a:t>Explain </a:t>
            </a:r>
            <a:r>
              <a:rPr kumimoji="0" lang="en-US" sz="1200" b="0" i="0" u="none" strike="noStrike" kern="1200" cap="none" spc="0" normalizeH="0" baseline="0" noProof="0" dirty="0">
                <a:ln>
                  <a:noFill/>
                </a:ln>
                <a:solidFill>
                  <a:srgbClr val="333333"/>
                </a:solidFill>
                <a:effectLst/>
                <a:uLnTx/>
                <a:uFillTx/>
                <a:latin typeface="Arial" panose="020B0604020202020204" pitchFamily="34" charset="0"/>
                <a:ea typeface="+mn-ea"/>
                <a:cs typeface="Arial" panose="020B0604020202020204" pitchFamily="34" charset="0"/>
              </a:rPr>
              <a:t>arguments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Arial" panose="020B0604020202020204" pitchFamily="34" charset="0"/>
                <a:ea typeface="+mn-ea"/>
                <a:cs typeface="Arial" panose="020B0604020202020204" pitchFamily="34" charset="0"/>
              </a:rPr>
              <a:t>Explain </a:t>
            </a:r>
            <a:r>
              <a:rPr kumimoji="0" lang="da-DK" sz="1200" b="0" i="0" u="none" strike="noStrike" kern="1200" cap="none" spc="0" normalizeH="0" baseline="0" noProof="0" dirty="0">
                <a:ln>
                  <a:noFill/>
                </a:ln>
                <a:solidFill>
                  <a:srgbClr val="333333"/>
                </a:solidFill>
                <a:effectLst/>
                <a:uLnTx/>
                <a:uFillTx/>
                <a:latin typeface="Arial" panose="020B0604020202020204" pitchFamily="34" charset="0"/>
                <a:ea typeface="+mn-ea"/>
                <a:cs typeface="Arial" panose="020B0604020202020204" pitchFamily="34" charset="0"/>
              </a:rPr>
              <a:t>arguments panel</a:t>
            </a:r>
            <a:endParaRPr kumimoji="0" lang="en-US" sz="1200" b="0" i="0" u="none" strike="noStrike" kern="1200" cap="none" spc="0" normalizeH="0" baseline="0" noProof="0" dirty="0">
              <a:ln>
                <a:noFill/>
              </a:ln>
              <a:solidFill>
                <a:srgbClr val="333333"/>
              </a:solidFill>
              <a:effectLst/>
              <a:uLnTx/>
              <a:uFillTx/>
              <a:latin typeface="Arial" panose="020B0604020202020204" pitchFamily="34" charset="0"/>
              <a:ea typeface="+mn-ea"/>
              <a:cs typeface="Arial" panose="020B0604020202020204"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latin typeface="Arial" panose="020B0604020202020204" pitchFamily="34" charset="0"/>
                <a:cs typeface="Arial" panose="020B0604020202020204" pitchFamily="34" charset="0"/>
              </a:rPr>
              <a:t>Describe</a:t>
            </a:r>
            <a:r>
              <a:rPr lang="en-US" sz="1200" b="0" i="0" u="none" strike="noStrike" kern="1200" dirty="0">
                <a:solidFill>
                  <a:schemeClr val="tx1"/>
                </a:solidFill>
                <a:effectLst/>
                <a:latin typeface="Arial" panose="020B0604020202020204" pitchFamily="34" charset="0"/>
                <a:ea typeface="+mn-ea"/>
                <a:cs typeface="Arial" panose="020B0604020202020204" pitchFamily="34" charset="0"/>
              </a:rPr>
              <a:t> and use argument directions </a:t>
            </a:r>
            <a:r>
              <a:rPr lang="en-US" sz="1200" b="0" i="0" kern="1200" dirty="0">
                <a:solidFill>
                  <a:schemeClr val="tx1"/>
                </a:solidFill>
                <a:effectLst/>
                <a:latin typeface="Arial" panose="020B0604020202020204" pitchFamily="34" charset="0"/>
                <a:ea typeface="+mn-ea"/>
                <a:cs typeface="Arial" panose="020B0604020202020204" pitchFamily="34" charset="0"/>
              </a:rPr>
              <a:t>​</a:t>
            </a:r>
            <a:endParaRPr kumimoji="0" lang="en-US" sz="1200" b="0" i="0" u="none" strike="noStrike" kern="1200" cap="none" spc="0" normalizeH="0" baseline="0" noProof="0" dirty="0">
              <a:ln>
                <a:noFill/>
              </a:ln>
              <a:solidFill>
                <a:srgbClr val="333333"/>
              </a:solidFill>
              <a:effectLst/>
              <a:uLnTx/>
              <a:uFillTx/>
              <a:latin typeface="Arial" panose="020B0604020202020204" pitchFamily="34" charset="0"/>
              <a:ea typeface="+mn-ea"/>
              <a:cs typeface="Arial" panose="020B0604020202020204"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333333"/>
                </a:solidFill>
                <a:effectLst/>
                <a:uLnTx/>
                <a:uFillTx/>
                <a:latin typeface="Arial" panose="020B0604020202020204" pitchFamily="34" charset="0"/>
                <a:ea typeface="+mn-ea"/>
                <a:cs typeface="Arial" panose="020B0604020202020204" pitchFamily="34" charset="0"/>
              </a:rPr>
              <a:t>Compare arguments and variables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91A716E-6983-485E-BD33-8D18DE82D37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276223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Arial" panose="020B0604020202020204" pitchFamily="34" charset="0"/>
                <a:ea typeface="+mn-ea"/>
                <a:cs typeface="Arial" panose="020B0604020202020204" pitchFamily="34" charset="0"/>
              </a:rPr>
              <a:t>This </a:t>
            </a:r>
            <a:r>
              <a:rPr lang="en-US" sz="1200" b="0" kern="1200" dirty="0">
                <a:solidFill>
                  <a:schemeClr val="tx1"/>
                </a:solidFill>
                <a:effectLst/>
                <a:latin typeface="Arial" panose="020B0604020202020204" pitchFamily="34" charset="0"/>
                <a:ea typeface="+mn-ea"/>
                <a:cs typeface="Arial" panose="020B0604020202020204" pitchFamily="34" charset="0"/>
              </a:rPr>
              <a:t>section introduces variables and their types in UiPath.</a:t>
            </a:r>
            <a:endParaRPr lang="en-US" b="0"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91A716E-6983-485E-BD33-8D18DE82D37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1969209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kumimoji="0" lang="en-US" sz="1200" b="0" i="0" u="none" strike="noStrike" kern="0" cap="none" spc="0" normalizeH="0" baseline="0" noProof="0" dirty="0">
                <a:ln>
                  <a:noFill/>
                </a:ln>
                <a:effectLst/>
                <a:uLnTx/>
                <a:uFillTx/>
                <a:latin typeface="Arial" panose="020B0604020202020204" pitchFamily="34" charset="0"/>
                <a:ea typeface="Source Sans Pro" charset="0"/>
                <a:cs typeface="Arial" panose="020B0604020202020204" pitchFamily="34" charset="0"/>
                <a:sym typeface="Arial"/>
              </a:rPr>
              <a:t>Variables are containers that are </a:t>
            </a:r>
            <a:r>
              <a:rPr lang="en-US" sz="1200" kern="0" dirty="0">
                <a:latin typeface="Arial" panose="020B0604020202020204" pitchFamily="34" charset="0"/>
                <a:ea typeface="Source Sans Pro" charset="0"/>
                <a:cs typeface="Arial" panose="020B0604020202020204" pitchFamily="34" charset="0"/>
                <a:sym typeface="Arial"/>
              </a:rPr>
              <a:t>used to store multiple types of data</a:t>
            </a:r>
            <a:r>
              <a:rPr lang="en-US" sz="1200" dirty="0">
                <a:solidFill>
                  <a:schemeClr val="tx1"/>
                </a:solidFill>
                <a:latin typeface="Arial" panose="020B0604020202020204" pitchFamily="34" charset="0"/>
                <a:ea typeface="Verdana" panose="020B0604030504040204" pitchFamily="34" charset="0"/>
                <a:cs typeface="Arial" panose="020B0604020202020204" pitchFamily="34" charset="0"/>
                <a:sym typeface="Wingdings" panose="05000000000000000000" pitchFamily="2" charset="2"/>
              </a:rPr>
              <a:t>. Using variables makes it easier to label and store data which can later be used throughout the automation process.</a:t>
            </a:r>
          </a:p>
          <a:p>
            <a:pPr marL="0" lvl="0" indent="0" algn="l" rtl="0">
              <a:spcBef>
                <a:spcPts val="0"/>
              </a:spcBef>
              <a:spcAft>
                <a:spcPts val="0"/>
              </a:spcAft>
              <a:buNone/>
            </a:pPr>
            <a:endParaRPr lang="en-US" sz="1200" b="0" dirty="0">
              <a:solidFill>
                <a:schemeClr val="tx1"/>
              </a:solidFill>
              <a:latin typeface="Arial" panose="020B0604020202020204" pitchFamily="34" charset="0"/>
              <a:ea typeface="Verdana" panose="020B060403050404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solidFill>
                  <a:srgbClr val="FF0000"/>
                </a:solidFill>
                <a:latin typeface="Arial" panose="020B0604020202020204" pitchFamily="34" charset="0"/>
                <a:ea typeface="Verdana" panose="020B0604030504040204" pitchFamily="34" charset="0"/>
                <a:cs typeface="Arial" panose="020B0604020202020204" pitchFamily="34" charset="0"/>
              </a:rPr>
              <a:t>A variable has an initial value that may change during the program. </a:t>
            </a:r>
            <a:r>
              <a:rPr lang="en-US" sz="1200" b="0" i="0" kern="1200" dirty="0">
                <a:solidFill>
                  <a:schemeClr val="tx1"/>
                </a:solidFill>
                <a:effectLst/>
                <a:latin typeface="Arial" panose="020B0604020202020204" pitchFamily="34" charset="0"/>
                <a:ea typeface="+mn-ea"/>
                <a:cs typeface="Arial" panose="020B0604020202020204" pitchFamily="34" charset="0"/>
              </a:rPr>
              <a:t>The value of a variable can change through an external input, data manipulation, or passing from one activity to another.</a:t>
            </a:r>
            <a:r>
              <a:rPr lang="en-US" sz="1200" b="0" i="0" u="none" kern="1200" dirty="0">
                <a:solidFill>
                  <a:schemeClr val="tx1"/>
                </a:solidFill>
                <a:effectLst/>
                <a:latin typeface="Arial" panose="020B0604020202020204" pitchFamily="34" charset="0"/>
                <a:ea typeface="Verdana" panose="020B0604030504040204" pitchFamily="34" charset="0"/>
                <a:cs typeface="Arial" panose="020B0604020202020204" pitchFamily="34" charset="0"/>
              </a:rPr>
              <a:t> </a:t>
            </a:r>
            <a:r>
              <a:rPr lang="en-US" sz="1200" b="0" dirty="0">
                <a:solidFill>
                  <a:srgbClr val="FF0000"/>
                </a:solidFill>
                <a:latin typeface="Arial" panose="020B0604020202020204" pitchFamily="34" charset="0"/>
                <a:ea typeface="Verdana" panose="020B0604030504040204" pitchFamily="34" charset="0"/>
                <a:cs typeface="Arial" panose="020B0604020202020204" pitchFamily="34" charset="0"/>
              </a:rPr>
              <a:t>A collection variable contains multiple data entries (of the same type)</a:t>
            </a:r>
            <a:r>
              <a:rPr lang="en-US" sz="1200" b="0" dirty="0">
                <a:solidFill>
                  <a:schemeClr val="tx1"/>
                </a:solidFill>
                <a:latin typeface="Arial" panose="020B0604020202020204" pitchFamily="34" charset="0"/>
                <a:ea typeface="Verdana" panose="020B0604030504040204" pitchFamily="34" charset="0"/>
                <a:cs typeface="Arial" panose="020B0604020202020204" pitchFamily="34" charset="0"/>
              </a:rPr>
              <a:t>. </a:t>
            </a:r>
          </a:p>
          <a:p>
            <a:pPr marL="0" lvl="0" indent="0" algn="l" rtl="0">
              <a:spcBef>
                <a:spcPts val="0"/>
              </a:spcBef>
              <a:spcAft>
                <a:spcPts val="0"/>
              </a:spcAft>
              <a:buNone/>
            </a:pPr>
            <a:endParaRPr lang="en-US" sz="1200" b="0" dirty="0">
              <a:solidFill>
                <a:schemeClr val="tx1"/>
              </a:solidFill>
              <a:latin typeface="Arial" panose="020B0604020202020204" pitchFamily="34" charset="0"/>
              <a:ea typeface="Verdana" panose="020B0604030504040204" pitchFamily="34" charset="0"/>
              <a:cs typeface="Arial" panose="020B0604020202020204" pitchFamily="34" charset="0"/>
            </a:endParaRPr>
          </a:p>
          <a:p>
            <a:pPr marL="0" lvl="0" indent="0" algn="l" rtl="0">
              <a:spcBef>
                <a:spcPts val="0"/>
              </a:spcBef>
              <a:spcAft>
                <a:spcPts val="0"/>
              </a:spcAft>
              <a:buNone/>
            </a:pPr>
            <a:r>
              <a:rPr lang="en-US" sz="1200" b="0" dirty="0">
                <a:solidFill>
                  <a:schemeClr val="tx1"/>
                </a:solidFill>
                <a:latin typeface="Arial" panose="020B0604020202020204" pitchFamily="34" charset="0"/>
                <a:ea typeface="Verdana" panose="020B0604030504040204" pitchFamily="34" charset="0"/>
                <a:cs typeface="Arial" panose="020B0604020202020204" pitchFamily="34" charset="0"/>
              </a:rPr>
              <a:t>It is useful to think of a variable like a box that stores data. </a:t>
            </a:r>
          </a:p>
          <a:p>
            <a:pPr marL="0" lvl="0" indent="0" algn="l" rtl="0">
              <a:spcBef>
                <a:spcPts val="0"/>
              </a:spcBef>
              <a:spcAft>
                <a:spcPts val="0"/>
              </a:spcAft>
              <a:buNone/>
            </a:pPr>
            <a:r>
              <a:rPr lang="en-US" sz="1200" b="0" dirty="0">
                <a:solidFill>
                  <a:schemeClr val="tx1"/>
                </a:solidFill>
                <a:latin typeface="Arial" panose="020B0604020202020204" pitchFamily="34" charset="0"/>
                <a:ea typeface="Verdana" panose="020B0604030504040204" pitchFamily="34" charset="0"/>
                <a:cs typeface="Arial" panose="020B0604020202020204" pitchFamily="34" charset="0"/>
              </a:rPr>
              <a:t>For example:</a:t>
            </a:r>
          </a:p>
          <a:p>
            <a:pPr marL="171450" indent="-171450">
              <a:lnSpc>
                <a:spcPct val="120000"/>
              </a:lnSpc>
              <a:buFont typeface="Arial" panose="020B0604020202020204" pitchFamily="34" charset="0"/>
              <a:buChar char="•"/>
            </a:pPr>
            <a:r>
              <a:rPr lang="en-US" sz="1200" b="0" dirty="0">
                <a:latin typeface="Arial" panose="020B0604020202020204" pitchFamily="34" charset="0"/>
                <a:cs typeface="Arial" panose="020B0604020202020204" pitchFamily="34" charset="0"/>
              </a:rPr>
              <a:t>A box (variable) named Counter that </a:t>
            </a:r>
            <a:r>
              <a:rPr lang="en-US" sz="1200" b="0" dirty="0">
                <a:latin typeface="Arial" panose="020B0604020202020204" pitchFamily="34" charset="0"/>
                <a:ea typeface="Verdana" panose="020B0604030504040204" pitchFamily="34" charset="0"/>
                <a:cs typeface="Arial" panose="020B0604020202020204" pitchFamily="34" charset="0"/>
              </a:rPr>
              <a:t>tracks the number of times users clicked on an item.</a:t>
            </a:r>
            <a:r>
              <a:rPr lang="en-US" sz="1200" b="0" dirty="0">
                <a:latin typeface="Arial" panose="020B0604020202020204" pitchFamily="34" charset="0"/>
                <a:cs typeface="Arial" panose="020B0604020202020204" pitchFamily="34" charset="0"/>
              </a:rPr>
              <a:t>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222BB52-C7EC-4B2E-8C51-C612295ED37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852931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just" rtl="0">
              <a:spcBef>
                <a:spcPts val="0"/>
              </a:spcBef>
              <a:spcAft>
                <a:spcPts val="0"/>
              </a:spcAft>
              <a:buFont typeface="+mj-lt"/>
              <a:buNone/>
            </a:pPr>
            <a:r>
              <a:rPr lang="en-US" b="0" dirty="0">
                <a:latin typeface="Arial" panose="020B0604020202020204" pitchFamily="34" charset="0"/>
                <a:cs typeface="Arial" panose="020B0604020202020204" pitchFamily="34" charset="0"/>
              </a:rPr>
              <a:t>The user can configure a variable through its properties. The variables have the following properties:</a:t>
            </a:r>
          </a:p>
          <a:p>
            <a:pPr marL="228600" lvl="0" indent="-228600" algn="just" rtl="0">
              <a:spcBef>
                <a:spcPts val="0"/>
              </a:spcBef>
              <a:spcAft>
                <a:spcPts val="0"/>
              </a:spcAft>
              <a:buFont typeface="+mj-lt"/>
              <a:buAutoNum type="arabicPeriod"/>
            </a:pPr>
            <a:endParaRPr lang="en-US" dirty="0">
              <a:latin typeface="Arial" panose="020B0604020202020204" pitchFamily="34" charset="0"/>
              <a:cs typeface="Arial" panose="020B0604020202020204" pitchFamily="34" charset="0"/>
            </a:endParaRPr>
          </a:p>
          <a:p>
            <a:pPr marL="228600" lvl="0" indent="-228600" algn="just" rtl="0">
              <a:spcBef>
                <a:spcPts val="0"/>
              </a:spcBef>
              <a:spcAft>
                <a:spcPts val="0"/>
              </a:spcAft>
              <a:buFont typeface="+mj-lt"/>
              <a:buAutoNum type="arabicPeriod"/>
            </a:pPr>
            <a:r>
              <a:rPr lang="en-US" b="1" dirty="0">
                <a:latin typeface="Arial" panose="020B0604020202020204" pitchFamily="34" charset="0"/>
                <a:cs typeface="Arial" panose="020B0604020202020204" pitchFamily="34" charset="0"/>
              </a:rPr>
              <a:t>Name</a:t>
            </a:r>
            <a:r>
              <a:rPr lang="en-US" dirty="0">
                <a:latin typeface="Arial" panose="020B0604020202020204" pitchFamily="34" charset="0"/>
                <a:cs typeface="Arial" panose="020B0604020202020204" pitchFamily="34" charset="0"/>
              </a:rPr>
              <a:t>: The name of a variable is its unique ID. It represents the "title" of the information that is being stored by the variable. A variable should be named to represent all possible values that it might contain. The name is essential in programming, because the </a:t>
            </a:r>
            <a:r>
              <a:rPr lang="en-US" b="0" dirty="0">
                <a:latin typeface="Arial" panose="020B0604020202020204" pitchFamily="34" charset="0"/>
                <a:cs typeface="Arial" panose="020B0604020202020204" pitchFamily="34" charset="0"/>
              </a:rPr>
              <a:t>user</a:t>
            </a:r>
            <a:r>
              <a:rPr lang="en-US" dirty="0">
                <a:latin typeface="Arial" panose="020B0604020202020204" pitchFamily="34" charset="0"/>
                <a:cs typeface="Arial" panose="020B0604020202020204" pitchFamily="34" charset="0"/>
              </a:rPr>
              <a:t> "accesses" the variable through the name. Every variable must have a unique name and it should be descriptive enough so that other users can easily read </a:t>
            </a:r>
            <a:r>
              <a:rPr lang="en-US" b="0" dirty="0">
                <a:latin typeface="Arial" panose="020B0604020202020204" pitchFamily="34" charset="0"/>
                <a:cs typeface="Arial" panose="020B0604020202020204" pitchFamily="34" charset="0"/>
              </a:rPr>
              <a:t>it </a:t>
            </a:r>
            <a:r>
              <a:rPr lang="en-US" dirty="0">
                <a:latin typeface="Arial" panose="020B0604020202020204" pitchFamily="34" charset="0"/>
                <a:cs typeface="Arial" panose="020B0604020202020204" pitchFamily="34" charset="0"/>
              </a:rPr>
              <a:t>and save time. </a:t>
            </a:r>
          </a:p>
          <a:p>
            <a:pPr marL="228600" lvl="0" indent="-228600" algn="just" rtl="0">
              <a:spcBef>
                <a:spcPts val="0"/>
              </a:spcBef>
              <a:spcAft>
                <a:spcPts val="0"/>
              </a:spcAft>
              <a:buFont typeface="+mj-lt"/>
              <a:buAutoNum type="arabicPeriod"/>
            </a:pPr>
            <a:endParaRPr lang="en-US" dirty="0">
              <a:latin typeface="Arial" panose="020B0604020202020204" pitchFamily="34" charset="0"/>
              <a:cs typeface="Arial" panose="020B0604020202020204" pitchFamily="34" charset="0"/>
            </a:endParaRPr>
          </a:p>
          <a:p>
            <a:pPr marL="228600" lvl="0" indent="-228600" algn="just" rtl="0">
              <a:spcBef>
                <a:spcPts val="0"/>
              </a:spcBef>
              <a:spcAft>
                <a:spcPts val="0"/>
              </a:spcAft>
              <a:buFont typeface="+mj-lt"/>
              <a:buAutoNum type="arabicPeriod"/>
            </a:pPr>
            <a:r>
              <a:rPr lang="en-US" b="1" dirty="0">
                <a:latin typeface="Arial" panose="020B0604020202020204" pitchFamily="34" charset="0"/>
                <a:cs typeface="Arial" panose="020B0604020202020204" pitchFamily="34" charset="0"/>
              </a:rPr>
              <a:t>Type</a:t>
            </a:r>
            <a:r>
              <a:rPr lang="en-US" dirty="0">
                <a:latin typeface="Arial" panose="020B0604020202020204" pitchFamily="34" charset="0"/>
                <a:cs typeface="Arial" panose="020B0604020202020204" pitchFamily="34" charset="0"/>
              </a:rPr>
              <a:t>: </a:t>
            </a:r>
            <a:r>
              <a:rPr lang="en-IN" b="0" dirty="0">
                <a:latin typeface="Arial" panose="020B0604020202020204" pitchFamily="34" charset="0"/>
                <a:cs typeface="Arial" panose="020B0604020202020204" pitchFamily="34" charset="0"/>
              </a:rPr>
              <a:t>Type defines the kind of data that the variable is intended to store. </a:t>
            </a:r>
            <a:r>
              <a:rPr lang="en-US" sz="1200" b="0" i="0" kern="1200" dirty="0">
                <a:solidFill>
                  <a:schemeClr val="tx1"/>
                </a:solidFill>
                <a:effectLst/>
                <a:latin typeface="Arial" panose="020B0604020202020204" pitchFamily="34" charset="0"/>
                <a:ea typeface="+mn-ea"/>
                <a:cs typeface="Arial" panose="020B0604020202020204" pitchFamily="34" charset="0"/>
              </a:rPr>
              <a:t>The type is declared when the variable is created. There are some specific types that are more generic and can accommodate different types of data. </a:t>
            </a:r>
            <a:r>
              <a:rPr lang="en-US" b="0" dirty="0">
                <a:latin typeface="Arial" panose="020B0604020202020204" pitchFamily="34" charset="0"/>
                <a:cs typeface="Arial" panose="020B0604020202020204" pitchFamily="34" charset="0"/>
              </a:rPr>
              <a:t>The most common (universal) types of a variable are: text, number, array, date/time, Boolean, and data tables. </a:t>
            </a:r>
          </a:p>
          <a:p>
            <a:pPr marL="228600" lvl="0" indent="-228600" algn="just" rtl="0">
              <a:spcBef>
                <a:spcPts val="0"/>
              </a:spcBef>
              <a:spcAft>
                <a:spcPts val="0"/>
              </a:spcAft>
              <a:buFont typeface="+mj-lt"/>
              <a:buAutoNum type="arabicPeriod"/>
            </a:pPr>
            <a:endParaRPr lang="en-US" dirty="0">
              <a:latin typeface="Arial" panose="020B0604020202020204" pitchFamily="34" charset="0"/>
              <a:cs typeface="Arial" panose="020B0604020202020204" pitchFamily="34" charset="0"/>
            </a:endParaRPr>
          </a:p>
          <a:p>
            <a:pPr marL="228600" lvl="0" indent="-228600" algn="just" rtl="0">
              <a:spcBef>
                <a:spcPts val="0"/>
              </a:spcBef>
              <a:spcAft>
                <a:spcPts val="0"/>
              </a:spcAft>
              <a:buFont typeface="+mj-lt"/>
              <a:buAutoNum type="arabicPeriod"/>
            </a:pPr>
            <a:r>
              <a:rPr lang="en-US" b="1" dirty="0">
                <a:latin typeface="Arial" panose="020B0604020202020204" pitchFamily="34" charset="0"/>
                <a:cs typeface="Arial" panose="020B0604020202020204" pitchFamily="34" charset="0"/>
              </a:rPr>
              <a:t>Value</a:t>
            </a:r>
            <a:r>
              <a:rPr lang="en-US" dirty="0">
                <a:latin typeface="Arial" panose="020B0604020202020204" pitchFamily="34" charset="0"/>
                <a:cs typeface="Arial" panose="020B0604020202020204" pitchFamily="34" charset="0"/>
              </a:rPr>
              <a:t>: Value is the data that a variable holds. The value of a variable may change</a:t>
            </a:r>
            <a:r>
              <a:rPr lang="en-US" b="0" dirty="0">
                <a:latin typeface="Arial" panose="020B0604020202020204" pitchFamily="34" charset="0"/>
                <a:cs typeface="Arial" panose="020B0604020202020204" pitchFamily="34" charset="0"/>
              </a:rPr>
              <a:t> during the process. Suppose a variable named ‘tasks’ is assigned a value ’12’ initially. At another point, ‘tasks’ may be assigned the value ’27’. </a:t>
            </a:r>
            <a:r>
              <a:rPr lang="en-US" sz="1200" b="0" i="0" kern="1200" dirty="0">
                <a:solidFill>
                  <a:schemeClr val="tx1"/>
                </a:solidFill>
                <a:effectLst/>
                <a:latin typeface="Arial" panose="020B0604020202020204" pitchFamily="34" charset="0"/>
                <a:ea typeface="+mn-ea"/>
                <a:cs typeface="Arial" panose="020B0604020202020204" pitchFamily="34" charset="0"/>
              </a:rPr>
              <a:t>If no initial value is assigned at the creation of the variable, a default rule assigns a value to the variable.</a:t>
            </a:r>
          </a:p>
          <a:p>
            <a:pPr marL="228600" lvl="0" indent="-228600" algn="just" rtl="0">
              <a:spcBef>
                <a:spcPts val="0"/>
              </a:spcBef>
              <a:spcAft>
                <a:spcPts val="0"/>
              </a:spcAft>
              <a:buFont typeface="+mj-lt"/>
              <a:buAutoNum type="arabicPeriod"/>
            </a:pPr>
            <a:endParaRPr lang="en-US" dirty="0">
              <a:latin typeface="Arial" panose="020B0604020202020204" pitchFamily="34" charset="0"/>
              <a:cs typeface="Arial" panose="020B0604020202020204" pitchFamily="34" charset="0"/>
            </a:endParaRPr>
          </a:p>
          <a:p>
            <a:pPr marL="228600" lvl="0" indent="-228600" algn="just" rtl="0">
              <a:spcBef>
                <a:spcPts val="0"/>
              </a:spcBef>
              <a:spcAft>
                <a:spcPts val="0"/>
              </a:spcAft>
              <a:buFont typeface="+mj-lt"/>
              <a:buAutoNum type="arabicPeriod"/>
            </a:pPr>
            <a:r>
              <a:rPr lang="en-IN" b="1" dirty="0">
                <a:latin typeface="Arial" panose="020B0604020202020204" pitchFamily="34" charset="0"/>
                <a:cs typeface="Arial" panose="020B0604020202020204" pitchFamily="34" charset="0"/>
              </a:rPr>
              <a:t>Scope: </a:t>
            </a:r>
            <a:r>
              <a:rPr lang="en-IN" b="0" dirty="0">
                <a:latin typeface="Arial" panose="020B0604020202020204" pitchFamily="34" charset="0"/>
                <a:cs typeface="Arial" panose="020B0604020202020204" pitchFamily="34" charset="0"/>
              </a:rPr>
              <a:t>Scope defines from where the variable can be accessed in the workflow. The variables can be global or local. If the user defines a variable with local scope, then outside processes cannot access it. T</a:t>
            </a:r>
            <a:r>
              <a:rPr lang="en-US" sz="1200" b="0" i="0" kern="1200" dirty="0">
                <a:solidFill>
                  <a:schemeClr val="tx1"/>
                </a:solidFill>
                <a:effectLst/>
                <a:latin typeface="Arial" panose="020B0604020202020204" pitchFamily="34" charset="0"/>
                <a:ea typeface="+mn-ea"/>
                <a:cs typeface="Arial" panose="020B0604020202020204" pitchFamily="34" charset="0"/>
              </a:rPr>
              <a:t>here are always several variables in use, so the users should avoid making multiple variables unnecessarily global and not a part of the program, as it may cause efficiency issues. </a:t>
            </a:r>
            <a:endParaRPr lang="en-IN" b="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222BB52-C7EC-4B2E-8C51-C612295ED37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90824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FontTx/>
              <a:buNone/>
            </a:pPr>
            <a:r>
              <a:rPr lang="en-IN" b="0" dirty="0">
                <a:solidFill>
                  <a:schemeClr val="tx1"/>
                </a:solidFill>
                <a:latin typeface="Arial" panose="020B0604020202020204" pitchFamily="34" charset="0"/>
                <a:ea typeface="Verdana" panose="020B0604030504040204" pitchFamily="34" charset="0"/>
                <a:cs typeface="Arial" panose="020B0604020202020204" pitchFamily="34" charset="0"/>
              </a:rPr>
              <a:t>The name of a variable should be meaningful</a:t>
            </a:r>
            <a:r>
              <a:rPr lang="en-IN" b="0" baseline="0" dirty="0">
                <a:solidFill>
                  <a:schemeClr val="tx1"/>
                </a:solidFill>
                <a:latin typeface="Arial" panose="020B0604020202020204" pitchFamily="34" charset="0"/>
                <a:ea typeface="Verdana" panose="020B0604030504040204" pitchFamily="34" charset="0"/>
                <a:cs typeface="Arial" panose="020B0604020202020204" pitchFamily="34" charset="0"/>
              </a:rPr>
              <a:t> and describe the information it stores. This </a:t>
            </a:r>
            <a:r>
              <a:rPr lang="en-US" sz="1200" b="0" i="0" kern="1200" dirty="0">
                <a:solidFill>
                  <a:schemeClr val="tx1"/>
                </a:solidFill>
                <a:effectLst/>
                <a:latin typeface="Arial" panose="020B0604020202020204" pitchFamily="34" charset="0"/>
                <a:ea typeface="+mn-ea"/>
                <a:cs typeface="Arial" panose="020B0604020202020204" pitchFamily="34" charset="0"/>
              </a:rPr>
              <a:t>makes it easier to understand the purpose of the variable and to maintain it.</a:t>
            </a:r>
          </a:p>
          <a:p>
            <a:pPr marL="0" lvl="0" indent="0" algn="l" rtl="0">
              <a:spcBef>
                <a:spcPts val="0"/>
              </a:spcBef>
              <a:spcAft>
                <a:spcPts val="0"/>
              </a:spcAft>
              <a:buFontTx/>
              <a:buNone/>
            </a:pPr>
            <a:endParaRPr lang="en-IN" b="0" baseline="0" dirty="0">
              <a:solidFill>
                <a:schemeClr val="tx1"/>
              </a:solidFill>
              <a:latin typeface="Arial" panose="020B0604020202020204" pitchFamily="34" charset="0"/>
              <a:ea typeface="Verdana" panose="020B0604030504040204" pitchFamily="34" charset="0"/>
              <a:cs typeface="Arial" panose="020B0604020202020204" pitchFamily="34" charset="0"/>
            </a:endParaRPr>
          </a:p>
          <a:p>
            <a:pPr marL="0" lvl="0" indent="0" algn="l" rtl="0">
              <a:spcBef>
                <a:spcPts val="0"/>
              </a:spcBef>
              <a:spcAft>
                <a:spcPts val="0"/>
              </a:spcAft>
              <a:buFontTx/>
              <a:buNone/>
            </a:pPr>
            <a:r>
              <a:rPr lang="en-IN" b="0" dirty="0">
                <a:solidFill>
                  <a:schemeClr val="tx1"/>
                </a:solidFill>
                <a:latin typeface="Arial" panose="020B0604020202020204" pitchFamily="34" charset="0"/>
                <a:ea typeface="Verdana" panose="020B0604030504040204" pitchFamily="34" charset="0"/>
                <a:cs typeface="Arial" panose="020B0604020202020204" pitchFamily="34" charset="0"/>
              </a:rPr>
              <a:t>For this, the users must follow the best practices for naming a variable and should:</a:t>
            </a:r>
            <a:endParaRPr lang="en-US" dirty="0">
              <a:solidFill>
                <a:schemeClr val="tx1"/>
              </a:solidFill>
              <a:latin typeface="Arial" panose="020B0604020202020204" pitchFamily="34" charset="0"/>
              <a:ea typeface="Verdana" panose="020B0604030504040204" pitchFamily="34" charset="0"/>
              <a:cs typeface="Arial" panose="020B0604020202020204" pitchFamily="34" charset="0"/>
            </a:endParaRPr>
          </a:p>
          <a:p>
            <a:pPr marL="171450" lvl="0" indent="-171450" algn="l" rtl="0">
              <a:spcBef>
                <a:spcPts val="0"/>
              </a:spcBef>
              <a:spcAft>
                <a:spcPts val="0"/>
              </a:spcAft>
              <a:buFont typeface="Arial" panose="020B0604020202020204" pitchFamily="34" charset="0"/>
              <a:buChar char="•"/>
            </a:pPr>
            <a:r>
              <a:rPr lang="en-US" dirty="0">
                <a:solidFill>
                  <a:schemeClr val="tx1"/>
                </a:solidFill>
                <a:latin typeface="Arial" panose="020B0604020202020204" pitchFamily="34" charset="0"/>
                <a:ea typeface="Verdana" panose="020B0604030504040204" pitchFamily="34" charset="0"/>
                <a:cs typeface="Arial" panose="020B0604020202020204" pitchFamily="34" charset="0"/>
              </a:rPr>
              <a:t>Use clear &amp; meaningful names (the name of the variable should accurately describe its content)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schemeClr val="tx1"/>
                </a:solidFill>
                <a:latin typeface="Arial" panose="020B0604020202020204" pitchFamily="34" charset="0"/>
                <a:ea typeface="Verdana" panose="020B0604030504040204" pitchFamily="34" charset="0"/>
                <a:cs typeface="Arial" panose="020B0604020202020204" pitchFamily="34" charset="0"/>
              </a:rPr>
              <a:t>Assign names in a consistent manner</a:t>
            </a:r>
          </a:p>
          <a:p>
            <a:pPr marL="171450" lvl="0" indent="-171450" algn="l" rtl="0">
              <a:spcBef>
                <a:spcPts val="0"/>
              </a:spcBef>
              <a:spcAft>
                <a:spcPts val="0"/>
              </a:spcAft>
              <a:buFont typeface="Arial" panose="020B0604020202020204" pitchFamily="34" charset="0"/>
              <a:buChar char="•"/>
            </a:pPr>
            <a:r>
              <a:rPr lang="en-US" dirty="0">
                <a:solidFill>
                  <a:schemeClr val="tx1"/>
                </a:solidFill>
                <a:latin typeface="Arial" panose="020B0604020202020204" pitchFamily="34" charset="0"/>
                <a:ea typeface="Verdana" panose="020B0604030504040204" pitchFamily="34" charset="0"/>
                <a:cs typeface="Arial" panose="020B0604020202020204" pitchFamily="34" charset="0"/>
              </a:rPr>
              <a:t>Adhere to using </a:t>
            </a:r>
            <a:r>
              <a:rPr lang="en-US" sz="1200" b="0" i="0" kern="1200" dirty="0">
                <a:solidFill>
                  <a:schemeClr val="tx1"/>
                </a:solidFill>
                <a:effectLst/>
                <a:latin typeface="Arial" panose="020B0604020202020204" pitchFamily="34" charset="0"/>
                <a:ea typeface="+mn-ea"/>
                <a:cs typeface="Arial" panose="020B0604020202020204" pitchFamily="34" charset="0"/>
              </a:rPr>
              <a:t>upper Camel Case, e.g. FirstName, </a:t>
            </a:r>
            <a:r>
              <a:rPr lang="en-US" sz="1200" b="0" i="0" kern="1200" dirty="0" err="1">
                <a:solidFill>
                  <a:schemeClr val="tx1"/>
                </a:solidFill>
                <a:effectLst/>
                <a:latin typeface="Arial" panose="020B0604020202020204" pitchFamily="34" charset="0"/>
                <a:ea typeface="+mn-ea"/>
                <a:cs typeface="Arial" panose="020B0604020202020204" pitchFamily="34" charset="0"/>
              </a:rPr>
              <a:t>LastName</a:t>
            </a:r>
            <a:endParaRPr lang="en-US" dirty="0">
              <a:solidFill>
                <a:schemeClr val="tx1"/>
              </a:solidFill>
              <a:latin typeface="Arial" panose="020B0604020202020204" pitchFamily="34" charset="0"/>
              <a:ea typeface="Verdana" panose="020B0604030504040204" pitchFamily="34" charset="0"/>
              <a:cs typeface="Arial" panose="020B0604020202020204" pitchFamily="34" charset="0"/>
            </a:endParaRPr>
          </a:p>
          <a:p>
            <a:pPr marL="171450" lvl="0" indent="-171450" algn="l" rtl="0">
              <a:spcBef>
                <a:spcPts val="0"/>
              </a:spcBef>
              <a:spcAft>
                <a:spcPts val="0"/>
              </a:spcAft>
              <a:buFont typeface="Arial" panose="020B0604020202020204" pitchFamily="34" charset="0"/>
              <a:buChar char="•"/>
            </a:pPr>
            <a:r>
              <a:rPr lang="en-US" dirty="0">
                <a:solidFill>
                  <a:schemeClr val="tx1"/>
                </a:solidFill>
                <a:latin typeface="Arial" panose="020B0604020202020204" pitchFamily="34" charset="0"/>
                <a:ea typeface="Verdana" panose="020B0604030504040204" pitchFamily="34" charset="0"/>
                <a:cs typeface="Arial" panose="020B0604020202020204" pitchFamily="34" charset="0"/>
              </a:rPr>
              <a:t>Keep variable names descriptive yet short</a:t>
            </a:r>
          </a:p>
          <a:p>
            <a:pPr marL="0" lvl="0" indent="0" algn="l" rtl="0">
              <a:spcBef>
                <a:spcPts val="0"/>
              </a:spcBef>
              <a:spcAft>
                <a:spcPts val="0"/>
              </a:spcAft>
              <a:buFont typeface="Wingdings" panose="05000000000000000000" pitchFamily="2" charset="2"/>
              <a:buNone/>
            </a:pPr>
            <a:endParaRPr lang="en-US" dirty="0">
              <a:solidFill>
                <a:schemeClr val="tx1"/>
              </a:solidFill>
              <a:latin typeface="Arial" panose="020B0604020202020204" pitchFamily="34" charset="0"/>
              <a:ea typeface="Verdana" panose="020B060403050404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To know more, visit: https://docs.uipath.com/studio/v2020.10/docs/st-nmg-001</a:t>
            </a:r>
          </a:p>
          <a:p>
            <a:endParaRPr lang="en-IN"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222BB52-C7EC-4B2E-8C51-C612295ED37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223121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Arial" panose="020B0604020202020204" pitchFamily="34" charset="0"/>
                <a:cs typeface="Arial" panose="020B0604020202020204" pitchFamily="34" charset="0"/>
              </a:rPr>
              <a:t>The type of a variable defines the type of data that can be stored inside the variable. The different types of variables available in UiPath Studio are: </a:t>
            </a:r>
          </a:p>
          <a:p>
            <a:pPr marL="457200" indent="-457200">
              <a:lnSpc>
                <a:spcPct val="100000"/>
              </a:lnSpc>
              <a:buFont typeface="+mj-lt"/>
              <a:buAutoNum type="arabicPeriod"/>
              <a:defRPr/>
            </a:pPr>
            <a:endParaRPr lang="en-US" sz="1200" b="0" dirty="0">
              <a:solidFill>
                <a:srgbClr val="7F7F7F"/>
              </a:solidFill>
              <a:latin typeface="Arial" panose="020B0604020202020204" pitchFamily="34" charset="0"/>
              <a:ea typeface="Source Sans Pro" charset="0"/>
              <a:cs typeface="Arial" panose="020B0604020202020204" pitchFamily="34" charset="0"/>
              <a:sym typeface="Arial"/>
            </a:endParaRPr>
          </a:p>
          <a:p>
            <a:pPr marL="228600" marR="0" lvl="0" indent="-228600" algn="l" defTabSz="914400" rtl="0" eaLnBrk="1" fontAlgn="auto" latinLnBrk="0" hangingPunct="1">
              <a:lnSpc>
                <a:spcPct val="100000"/>
              </a:lnSpc>
              <a:spcBef>
                <a:spcPct val="0"/>
              </a:spcBef>
              <a:spcAft>
                <a:spcPts val="0"/>
              </a:spcAft>
              <a:buClrTx/>
              <a:buSzTx/>
              <a:buFont typeface="+mj-lt"/>
              <a:buAutoNum type="arabicPeriod"/>
              <a:tabLst/>
              <a:defRPr/>
            </a:pPr>
            <a:r>
              <a:rPr kumimoji="0" lang="en-US" sz="1200" b="0" i="0" u="none" strike="noStrike" kern="1200" cap="none" spc="0" normalizeH="0" baseline="0" noProof="0" dirty="0">
                <a:ln>
                  <a:noFill/>
                </a:ln>
                <a:solidFill>
                  <a:srgbClr val="7F7F7F"/>
                </a:solidFill>
                <a:effectLst/>
                <a:uLnTx/>
                <a:uFillTx/>
                <a:latin typeface="Arial" panose="020B0604020202020204" pitchFamily="34" charset="0"/>
                <a:ea typeface="Source Sans Pro" charset="0"/>
                <a:cs typeface="Arial" panose="020B0604020202020204" pitchFamily="34" charset="0"/>
                <a:sym typeface="Arial"/>
              </a:rPr>
              <a:t>String (Text) variable</a:t>
            </a:r>
          </a:p>
          <a:p>
            <a:pPr marL="228600" marR="0" lvl="0" indent="-228600" algn="l" defTabSz="914400" rtl="0" eaLnBrk="1" fontAlgn="auto" latinLnBrk="0" hangingPunct="1">
              <a:lnSpc>
                <a:spcPct val="100000"/>
              </a:lnSpc>
              <a:spcBef>
                <a:spcPct val="0"/>
              </a:spcBef>
              <a:spcAft>
                <a:spcPts val="0"/>
              </a:spcAft>
              <a:buClrTx/>
              <a:buSzTx/>
              <a:buFont typeface="+mj-lt"/>
              <a:buAutoNum type="arabicPeriod"/>
              <a:tabLst/>
              <a:defRPr/>
            </a:pPr>
            <a:r>
              <a:rPr kumimoji="0" lang="en-US" sz="1200" b="0" i="0" u="none" strike="noStrike" kern="1200" cap="none" spc="0" normalizeH="0" baseline="0" noProof="0" dirty="0">
                <a:ln>
                  <a:noFill/>
                </a:ln>
                <a:solidFill>
                  <a:srgbClr val="7F7F7F"/>
                </a:solidFill>
                <a:effectLst/>
                <a:uLnTx/>
                <a:uFillTx/>
                <a:latin typeface="Arial" panose="020B0604020202020204" pitchFamily="34" charset="0"/>
                <a:ea typeface="Source Sans Pro" charset="0"/>
                <a:cs typeface="Arial" panose="020B0604020202020204" pitchFamily="34" charset="0"/>
                <a:sym typeface="Arial"/>
              </a:rPr>
              <a:t>Boolean (True or False) variable</a:t>
            </a:r>
          </a:p>
          <a:p>
            <a:pPr marL="228600" marR="0" lvl="0" indent="-228600" algn="l" defTabSz="914400" rtl="0" eaLnBrk="1" fontAlgn="auto" latinLnBrk="0" hangingPunct="1">
              <a:lnSpc>
                <a:spcPct val="100000"/>
              </a:lnSpc>
              <a:spcBef>
                <a:spcPct val="0"/>
              </a:spcBef>
              <a:spcAft>
                <a:spcPts val="0"/>
              </a:spcAft>
              <a:buClrTx/>
              <a:buSzTx/>
              <a:buFont typeface="+mj-lt"/>
              <a:buAutoNum type="arabicPeriod"/>
              <a:tabLst/>
              <a:defRPr/>
            </a:pPr>
            <a:r>
              <a:rPr kumimoji="0" lang="en-US" sz="1200" b="0" i="0" u="none" strike="noStrike" kern="1200" cap="none" spc="0" normalizeH="0" baseline="0" noProof="0" dirty="0">
                <a:ln>
                  <a:noFill/>
                </a:ln>
                <a:solidFill>
                  <a:srgbClr val="7F7F7F"/>
                </a:solidFill>
                <a:effectLst/>
                <a:uLnTx/>
                <a:uFillTx/>
                <a:latin typeface="Arial" panose="020B0604020202020204" pitchFamily="34" charset="0"/>
                <a:ea typeface="Source Sans Pro" charset="0"/>
                <a:cs typeface="Arial" panose="020B0604020202020204" pitchFamily="34" charset="0"/>
                <a:sym typeface="Arial"/>
              </a:rPr>
              <a:t>Number variable</a:t>
            </a:r>
          </a:p>
          <a:p>
            <a:pPr marL="228600" marR="0" lvl="0" indent="-228600" algn="l" defTabSz="914400" rtl="0" eaLnBrk="1" fontAlgn="auto" latinLnBrk="0" hangingPunct="1">
              <a:lnSpc>
                <a:spcPct val="100000"/>
              </a:lnSpc>
              <a:spcBef>
                <a:spcPct val="0"/>
              </a:spcBef>
              <a:spcAft>
                <a:spcPts val="0"/>
              </a:spcAft>
              <a:buClrTx/>
              <a:buSzTx/>
              <a:buFont typeface="+mj-lt"/>
              <a:buAutoNum type="arabicPeriod"/>
              <a:tabLst/>
              <a:defRPr/>
            </a:pPr>
            <a:r>
              <a:rPr lang="en-US" sz="1200" b="0" dirty="0">
                <a:solidFill>
                  <a:srgbClr val="7F7F7F"/>
                </a:solidFill>
                <a:latin typeface="Arial" panose="020B0604020202020204" pitchFamily="34" charset="0"/>
                <a:ea typeface="Source Sans Pro" charset="0"/>
                <a:cs typeface="Arial" panose="020B0604020202020204" pitchFamily="34" charset="0"/>
                <a:sym typeface="Arial"/>
              </a:rPr>
              <a:t>Date and Time variable</a:t>
            </a:r>
          </a:p>
          <a:p>
            <a:pPr marL="228600" marR="0" lvl="0" indent="-228600" algn="l" defTabSz="914400" rtl="0" eaLnBrk="1" fontAlgn="auto" latinLnBrk="0" hangingPunct="1">
              <a:lnSpc>
                <a:spcPct val="100000"/>
              </a:lnSpc>
              <a:spcBef>
                <a:spcPct val="0"/>
              </a:spcBef>
              <a:spcAft>
                <a:spcPts val="0"/>
              </a:spcAft>
              <a:buClrTx/>
              <a:buSzTx/>
              <a:buFont typeface="+mj-lt"/>
              <a:buAutoNum type="arabicPeriod"/>
              <a:tabLst/>
              <a:defRPr/>
            </a:pPr>
            <a:r>
              <a:rPr kumimoji="0" lang="en-US" sz="1200" b="0" i="0" u="none" strike="noStrike" kern="1200" cap="none" spc="0" normalizeH="0" baseline="0" noProof="0" dirty="0">
                <a:ln>
                  <a:noFill/>
                </a:ln>
                <a:solidFill>
                  <a:srgbClr val="7F7F7F"/>
                </a:solidFill>
                <a:effectLst/>
                <a:uLnTx/>
                <a:uFillTx/>
                <a:latin typeface="Arial" panose="020B0604020202020204" pitchFamily="34" charset="0"/>
                <a:ea typeface="Source Sans Pro" charset="0"/>
                <a:cs typeface="Arial" panose="020B0604020202020204" pitchFamily="34" charset="0"/>
                <a:sym typeface="Arial"/>
              </a:rPr>
              <a:t>Data Table variable</a:t>
            </a:r>
          </a:p>
          <a:p>
            <a:pPr marL="228600" marR="0" lvl="0" indent="-228600" algn="l" defTabSz="914400" rtl="0" eaLnBrk="1" fontAlgn="auto" latinLnBrk="0" hangingPunct="1">
              <a:lnSpc>
                <a:spcPct val="100000"/>
              </a:lnSpc>
              <a:spcBef>
                <a:spcPct val="0"/>
              </a:spcBef>
              <a:spcAft>
                <a:spcPts val="0"/>
              </a:spcAft>
              <a:buClrTx/>
              <a:buSzTx/>
              <a:buFont typeface="+mj-lt"/>
              <a:buAutoNum type="arabicPeriod"/>
              <a:tabLst/>
              <a:defRPr/>
            </a:pPr>
            <a:r>
              <a:rPr kumimoji="0" lang="en-US" sz="1200" b="0" i="0" u="none" strike="noStrike" kern="1200" cap="none" spc="0" normalizeH="0" baseline="0" noProof="0" dirty="0" err="1">
                <a:ln>
                  <a:noFill/>
                </a:ln>
                <a:solidFill>
                  <a:srgbClr val="7F7F7F"/>
                </a:solidFill>
                <a:effectLst/>
                <a:uLnTx/>
                <a:uFillTx/>
                <a:latin typeface="Arial" panose="020B0604020202020204" pitchFamily="34" charset="0"/>
                <a:ea typeface="Source Sans Pro" charset="0"/>
                <a:cs typeface="Arial" panose="020B0604020202020204" pitchFamily="34" charset="0"/>
                <a:sym typeface="Arial"/>
              </a:rPr>
              <a:t>QueueItem</a:t>
            </a:r>
            <a:r>
              <a:rPr kumimoji="0" lang="en-US" sz="1200" b="0" i="0" u="none" strike="noStrike" kern="1200" cap="none" spc="0" normalizeH="0" baseline="0" noProof="0" dirty="0">
                <a:ln>
                  <a:noFill/>
                </a:ln>
                <a:solidFill>
                  <a:srgbClr val="7F7F7F"/>
                </a:solidFill>
                <a:effectLst/>
                <a:uLnTx/>
                <a:uFillTx/>
                <a:latin typeface="Arial" panose="020B0604020202020204" pitchFamily="34" charset="0"/>
                <a:ea typeface="Source Sans Pro" charset="0"/>
                <a:cs typeface="Arial" panose="020B0604020202020204" pitchFamily="34" charset="0"/>
                <a:sym typeface="Arial"/>
              </a:rPr>
              <a:t> variable</a:t>
            </a:r>
          </a:p>
          <a:p>
            <a:pPr marL="228600" marR="0" lvl="0" indent="-228600" algn="l" defTabSz="914400" rtl="0" eaLnBrk="1" fontAlgn="auto" latinLnBrk="0" hangingPunct="1">
              <a:lnSpc>
                <a:spcPct val="100000"/>
              </a:lnSpc>
              <a:spcBef>
                <a:spcPct val="0"/>
              </a:spcBef>
              <a:spcAft>
                <a:spcPts val="0"/>
              </a:spcAft>
              <a:buClrTx/>
              <a:buSzTx/>
              <a:buFont typeface="+mj-lt"/>
              <a:buAutoNum type="arabicPeriod"/>
              <a:tabLst/>
              <a:defRPr/>
            </a:pPr>
            <a:r>
              <a:rPr kumimoji="0" lang="en-US" sz="1200" b="0" i="0" u="none" strike="noStrike" kern="1200" cap="none" spc="0" normalizeH="0" baseline="0" noProof="0" dirty="0">
                <a:ln>
                  <a:noFill/>
                </a:ln>
                <a:solidFill>
                  <a:srgbClr val="7F7F7F"/>
                </a:solidFill>
                <a:effectLst/>
                <a:uLnTx/>
                <a:uFillTx/>
                <a:latin typeface="Arial" panose="020B0604020202020204" pitchFamily="34" charset="0"/>
                <a:ea typeface="Source Sans Pro" charset="0"/>
                <a:cs typeface="Arial" panose="020B0604020202020204" pitchFamily="34" charset="0"/>
                <a:sym typeface="Arial"/>
              </a:rPr>
              <a:t>Array variable</a:t>
            </a:r>
          </a:p>
          <a:p>
            <a:pPr marL="0" marR="0" lvl="0" indent="0" algn="l" defTabSz="914400" rtl="0" eaLnBrk="1" fontAlgn="auto" latinLnBrk="0" hangingPunct="1">
              <a:lnSpc>
                <a:spcPct val="100000"/>
              </a:lnSpc>
              <a:spcBef>
                <a:spcPct val="0"/>
              </a:spcBef>
              <a:spcAft>
                <a:spcPts val="0"/>
              </a:spcAft>
              <a:buClrTx/>
              <a:buSzTx/>
              <a:buFont typeface="+mj-lt"/>
              <a:buNone/>
              <a:tabLst/>
              <a:defRPr/>
            </a:pPr>
            <a:endParaRPr kumimoji="0" lang="en-US" sz="1200" b="0" i="0" u="none" strike="noStrike" kern="1200" cap="none" spc="0" normalizeH="0" baseline="0" noProof="0" dirty="0">
              <a:ln>
                <a:noFill/>
              </a:ln>
              <a:solidFill>
                <a:srgbClr val="7F7F7F"/>
              </a:solidFill>
              <a:effectLst/>
              <a:uLnTx/>
              <a:uFillTx/>
              <a:latin typeface="Arial" panose="020B0604020202020204" pitchFamily="34" charset="0"/>
              <a:ea typeface="Source Sans Pro" charset="0"/>
              <a:cs typeface="Arial" panose="020B0604020202020204" pitchFamily="34" charset="0"/>
              <a:sym typeface="Arial"/>
            </a:endParaRPr>
          </a:p>
          <a:p>
            <a:pPr marL="0" marR="0" lvl="0" indent="0" algn="l" defTabSz="914400" rtl="0" eaLnBrk="1" fontAlgn="auto" latinLnBrk="0" hangingPunct="1">
              <a:lnSpc>
                <a:spcPct val="100000"/>
              </a:lnSpc>
              <a:spcBef>
                <a:spcPct val="0"/>
              </a:spcBef>
              <a:spcAft>
                <a:spcPts val="0"/>
              </a:spcAft>
              <a:buClrTx/>
              <a:buSzTx/>
              <a:buFont typeface="+mj-lt"/>
              <a:buNone/>
              <a:tabLst/>
              <a:defRPr/>
            </a:pPr>
            <a:r>
              <a:rPr lang="en-US" dirty="0">
                <a:latin typeface="Arial" panose="020B0604020202020204" pitchFamily="34" charset="0"/>
                <a:cs typeface="Arial" panose="020B0604020202020204" pitchFamily="34" charset="0"/>
              </a:rPr>
              <a:t>These are discussed in detail in the subsequent slides. </a:t>
            </a:r>
            <a:r>
              <a:rPr kumimoji="0" lang="en-US" sz="1200" b="0" i="0" u="none" strike="noStrike" kern="1200" cap="none" spc="0" normalizeH="0" baseline="0" noProof="0" dirty="0">
                <a:ln>
                  <a:noFill/>
                </a:ln>
                <a:solidFill>
                  <a:srgbClr val="7F7F7F"/>
                </a:solidFill>
                <a:effectLst/>
                <a:uLnTx/>
                <a:uFillTx/>
                <a:latin typeface="Arial" panose="020B0604020202020204" pitchFamily="34" charset="0"/>
                <a:ea typeface="Source Sans Pro" charset="0"/>
                <a:cs typeface="Arial" panose="020B0604020202020204" pitchFamily="34" charset="0"/>
                <a:sym typeface="Arial"/>
              </a:rPr>
              <a:t>In addition to these, for complex situations, the users can declare data types of </a:t>
            </a:r>
            <a:r>
              <a:rPr kumimoji="0" lang="en-US" sz="1200" b="1" i="0" u="none" strike="noStrike" kern="1200" cap="none" spc="0" normalizeH="0" baseline="0" noProof="0" dirty="0" err="1">
                <a:ln>
                  <a:noFill/>
                </a:ln>
                <a:solidFill>
                  <a:srgbClr val="7F7F7F"/>
                </a:solidFill>
                <a:effectLst/>
                <a:uLnTx/>
                <a:uFillTx/>
                <a:latin typeface="Arial" panose="020B0604020202020204" pitchFamily="34" charset="0"/>
                <a:ea typeface="Source Sans Pro" charset="0"/>
                <a:cs typeface="Arial" panose="020B0604020202020204" pitchFamily="34" charset="0"/>
                <a:sym typeface="Arial"/>
              </a:rPr>
              <a:t>.Net</a:t>
            </a:r>
            <a:r>
              <a:rPr kumimoji="0" lang="en-US" sz="1200" b="1" i="0" u="none" strike="noStrike" kern="1200" cap="none" spc="0" normalizeH="0" baseline="0" noProof="0" dirty="0">
                <a:ln>
                  <a:noFill/>
                </a:ln>
                <a:solidFill>
                  <a:srgbClr val="7F7F7F"/>
                </a:solidFill>
                <a:effectLst/>
                <a:uLnTx/>
                <a:uFillTx/>
                <a:latin typeface="Arial" panose="020B0604020202020204" pitchFamily="34" charset="0"/>
                <a:ea typeface="Source Sans Pro" charset="0"/>
                <a:cs typeface="Arial" panose="020B0604020202020204" pitchFamily="34" charset="0"/>
                <a:sym typeface="Arial"/>
              </a:rPr>
              <a:t> type</a:t>
            </a:r>
            <a:r>
              <a:rPr kumimoji="0" lang="en-US" sz="1200" b="0" i="0" u="none" strike="noStrike" kern="1200" cap="none" spc="0" normalizeH="0" baseline="0" noProof="0" dirty="0">
                <a:ln>
                  <a:noFill/>
                </a:ln>
                <a:solidFill>
                  <a:srgbClr val="7F7F7F"/>
                </a:solidFill>
                <a:effectLst/>
                <a:uLnTx/>
                <a:uFillTx/>
                <a:latin typeface="Arial" panose="020B0604020202020204" pitchFamily="34" charset="0"/>
                <a:ea typeface="Source Sans Pro" charset="0"/>
                <a:cs typeface="Arial" panose="020B0604020202020204" pitchFamily="34" charset="0"/>
                <a:sym typeface="Arial"/>
              </a:rPr>
              <a:t> variables which are also available in UiPath Studio. </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Also, in addition to these, there are two collection variables: Lists and Dictionaries which will be discussed in Lesson 6 of this course.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222BB52-C7EC-4B2E-8C51-C612295ED37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264860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0.xml.rels><?xml version="1.0" encoding="UTF-8" standalone="yes"?>
<Relationships xmlns="http://schemas.openxmlformats.org/package/2006/relationships"><Relationship Id="rId2" Type="http://schemas.openxmlformats.org/officeDocument/2006/relationships/slideMaster" Target="../slideMasters/slideMaster13.xml"/><Relationship Id="rId1" Type="http://schemas.openxmlformats.org/officeDocument/2006/relationships/tags" Target="../tags/tag59.xml"/></Relationships>
</file>

<file path=ppt/slideLayouts/_rels/slideLayout101.xml.rels><?xml version="1.0" encoding="UTF-8" standalone="yes"?>
<Relationships xmlns="http://schemas.openxmlformats.org/package/2006/relationships"><Relationship Id="rId2" Type="http://schemas.openxmlformats.org/officeDocument/2006/relationships/slideMaster" Target="../slideMasters/slideMaster13.xml"/><Relationship Id="rId1" Type="http://schemas.openxmlformats.org/officeDocument/2006/relationships/tags" Target="../tags/tag60.xml"/></Relationships>
</file>

<file path=ppt/slideLayouts/_rels/slideLayout102.xml.rels><?xml version="1.0" encoding="UTF-8" standalone="yes"?>
<Relationships xmlns="http://schemas.openxmlformats.org/package/2006/relationships"><Relationship Id="rId2" Type="http://schemas.openxmlformats.org/officeDocument/2006/relationships/slideMaster" Target="../slideMasters/slideMaster13.xml"/><Relationship Id="rId1" Type="http://schemas.openxmlformats.org/officeDocument/2006/relationships/tags" Target="../tags/tag61.xml"/></Relationships>
</file>

<file path=ppt/slideLayouts/_rels/slideLayout103.xml.rels><?xml version="1.0" encoding="UTF-8" standalone="yes"?>
<Relationships xmlns="http://schemas.openxmlformats.org/package/2006/relationships"><Relationship Id="rId2" Type="http://schemas.openxmlformats.org/officeDocument/2006/relationships/slideMaster" Target="../slideMasters/slideMaster13.xml"/><Relationship Id="rId1" Type="http://schemas.openxmlformats.org/officeDocument/2006/relationships/tags" Target="../tags/tag62.xml"/></Relationships>
</file>

<file path=ppt/slideLayouts/_rels/slideLayout104.xml.rels><?xml version="1.0" encoding="UTF-8" standalone="yes"?>
<Relationships xmlns="http://schemas.openxmlformats.org/package/2006/relationships"><Relationship Id="rId2" Type="http://schemas.openxmlformats.org/officeDocument/2006/relationships/slideMaster" Target="../slideMasters/slideMaster13.xml"/><Relationship Id="rId1" Type="http://schemas.openxmlformats.org/officeDocument/2006/relationships/tags" Target="../tags/tag6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8.xml"/><Relationship Id="rId1" Type="http://schemas.openxmlformats.org/officeDocument/2006/relationships/tags" Target="../tags/tag5.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9.xml"/><Relationship Id="rId1" Type="http://schemas.openxmlformats.org/officeDocument/2006/relationships/tags" Target="../tags/tag7.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0.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0.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0.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0.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10.xml"/><Relationship Id="rId5" Type="http://schemas.openxmlformats.org/officeDocument/2006/relationships/image" Target="../media/image8.png"/><Relationship Id="rId4" Type="http://schemas.openxmlformats.org/officeDocument/2006/relationships/image" Target="../media/image13.sv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10.xml"/><Relationship Id="rId5" Type="http://schemas.openxmlformats.org/officeDocument/2006/relationships/image" Target="../media/image8.png"/><Relationship Id="rId4" Type="http://schemas.openxmlformats.org/officeDocument/2006/relationships/image" Target="../media/image13.sv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2.png"/><Relationship Id="rId1" Type="http://schemas.openxmlformats.org/officeDocument/2006/relationships/slideMaster" Target="../slideMasters/slideMaster10.xml"/><Relationship Id="rId4" Type="http://schemas.openxmlformats.org/officeDocument/2006/relationships/image" Target="../media/image8.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2.png"/><Relationship Id="rId1" Type="http://schemas.openxmlformats.org/officeDocument/2006/relationships/slideMaster" Target="../slideMasters/slideMaster10.xml"/><Relationship Id="rId4" Type="http://schemas.openxmlformats.org/officeDocument/2006/relationships/image" Target="../media/image8.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0.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0.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4.png"/><Relationship Id="rId1" Type="http://schemas.openxmlformats.org/officeDocument/2006/relationships/slideMaster" Target="../slideMasters/slideMaster10.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4.png"/><Relationship Id="rId1" Type="http://schemas.openxmlformats.org/officeDocument/2006/relationships/slideMaster" Target="../slideMasters/slideMaster10.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0.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0.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5.png"/><Relationship Id="rId1" Type="http://schemas.openxmlformats.org/officeDocument/2006/relationships/slideMaster" Target="../slideMasters/slideMaster10.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10.xml"/><Relationship Id="rId5" Type="http://schemas.openxmlformats.org/officeDocument/2006/relationships/image" Target="../media/image13.png"/><Relationship Id="rId4" Type="http://schemas.openxmlformats.org/officeDocument/2006/relationships/image" Target="../media/image21.sv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4.png"/><Relationship Id="rId1" Type="http://schemas.openxmlformats.org/officeDocument/2006/relationships/slideMaster" Target="../slideMasters/slideMaster10.xml"/></Relationships>
</file>

<file path=ppt/slideLayouts/_rels/slideLayout42.xml.rels><?xml version="1.0" encoding="UTF-8" standalone="yes"?>
<Relationships xmlns="http://schemas.openxmlformats.org/package/2006/relationships"><Relationship Id="rId2" Type="http://schemas.openxmlformats.org/officeDocument/2006/relationships/slideMaster" Target="../slideMasters/slideMaster10.xml"/><Relationship Id="rId1" Type="http://schemas.openxmlformats.org/officeDocument/2006/relationships/tags" Target="../tags/tag8.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Master" Target="../slideMasters/slideMaster10.xml"/><Relationship Id="rId1" Type="http://schemas.openxmlformats.org/officeDocument/2006/relationships/tags" Target="../tags/tag9.xml"/><Relationship Id="rId4" Type="http://schemas.microsoft.com/office/2007/relationships/hdphoto" Target="../media/hdphoto1.wdp"/></Relationships>
</file>

<file path=ppt/slideLayouts/_rels/slideLayout4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8.png"/><Relationship Id="rId1" Type="http://schemas.openxmlformats.org/officeDocument/2006/relationships/slideMaster" Target="../slideMasters/slideMaster10.xml"/></Relationships>
</file>

<file path=ppt/slideLayouts/_rels/slideLayout4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8.png"/><Relationship Id="rId1" Type="http://schemas.openxmlformats.org/officeDocument/2006/relationships/slideMaster" Target="../slideMasters/slideMaster10.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7.xml.rels><?xml version="1.0" encoding="UTF-8" standalone="yes"?>
<Relationships xmlns="http://schemas.openxmlformats.org/package/2006/relationships"><Relationship Id="rId2" Type="http://schemas.openxmlformats.org/officeDocument/2006/relationships/slideMaster" Target="../slideMasters/slideMaster11.xml"/><Relationship Id="rId1" Type="http://schemas.openxmlformats.org/officeDocument/2006/relationships/tags" Target="../tags/tag11.xml"/></Relationships>
</file>

<file path=ppt/slideLayouts/_rels/slideLayout48.xml.rels><?xml version="1.0" encoding="UTF-8" standalone="yes"?>
<Relationships xmlns="http://schemas.openxmlformats.org/package/2006/relationships"><Relationship Id="rId2" Type="http://schemas.openxmlformats.org/officeDocument/2006/relationships/slideMaster" Target="../slideMasters/slideMaster11.xml"/><Relationship Id="rId1" Type="http://schemas.openxmlformats.org/officeDocument/2006/relationships/tags" Target="../tags/tag12.xml"/></Relationships>
</file>

<file path=ppt/slideLayouts/_rels/slideLayout49.xml.rels><?xml version="1.0" encoding="UTF-8" standalone="yes"?>
<Relationships xmlns="http://schemas.openxmlformats.org/package/2006/relationships"><Relationship Id="rId2" Type="http://schemas.openxmlformats.org/officeDocument/2006/relationships/slideMaster" Target="../slideMasters/slideMaster11.xml"/><Relationship Id="rId1" Type="http://schemas.openxmlformats.org/officeDocument/2006/relationships/tags" Target="../tags/tag13.xml"/></Relationships>
</file>

<file path=ppt/slideLayouts/_rels/slideLayout5.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2.xml"/></Relationships>
</file>

<file path=ppt/slideLayouts/_rels/slideLayout50.xml.rels><?xml version="1.0" encoding="UTF-8" standalone="yes"?>
<Relationships xmlns="http://schemas.openxmlformats.org/package/2006/relationships"><Relationship Id="rId2" Type="http://schemas.openxmlformats.org/officeDocument/2006/relationships/slideMaster" Target="../slideMasters/slideMaster11.xml"/><Relationship Id="rId1" Type="http://schemas.openxmlformats.org/officeDocument/2006/relationships/tags" Target="../tags/tag1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5.xml.rels><?xml version="1.0" encoding="UTF-8" standalone="yes"?>
<Relationships xmlns="http://schemas.openxmlformats.org/package/2006/relationships"><Relationship Id="rId2" Type="http://schemas.openxmlformats.org/officeDocument/2006/relationships/slideMaster" Target="../slideMasters/slideMaster11.xml"/><Relationship Id="rId1" Type="http://schemas.openxmlformats.org/officeDocument/2006/relationships/tags" Target="../tags/tag1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9.xml.rels><?xml version="1.0" encoding="UTF-8" standalone="yes"?>
<Relationships xmlns="http://schemas.openxmlformats.org/package/2006/relationships"><Relationship Id="rId2" Type="http://schemas.openxmlformats.org/officeDocument/2006/relationships/slideMaster" Target="../slideMasters/slideMaster11.xml"/><Relationship Id="rId1" Type="http://schemas.openxmlformats.org/officeDocument/2006/relationships/tags" Target="../tags/tag16.xml"/></Relationships>
</file>

<file path=ppt/slideLayouts/_rels/slideLayout6.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3.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Master" Target="../slideMasters/slideMaster11.xml"/><Relationship Id="rId1" Type="http://schemas.openxmlformats.org/officeDocument/2006/relationships/tags" Target="../tags/tag17.xml"/><Relationship Id="rId4" Type="http://schemas.microsoft.com/office/2007/relationships/hdphoto" Target="../media/hdphoto1.wdp"/></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slideMaster" Target="../slideMasters/slideMaster11.xml"/><Relationship Id="rId1" Type="http://schemas.openxmlformats.org/officeDocument/2006/relationships/tags" Target="../tags/tag18.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slideMaster" Target="../slideMasters/slideMaster12.xml"/><Relationship Id="rId1" Type="http://schemas.openxmlformats.org/officeDocument/2006/relationships/tags" Target="../tags/tag20.xml"/><Relationship Id="rId4" Type="http://schemas.openxmlformats.org/officeDocument/2006/relationships/image" Target="../media/image20.pn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slideMaster" Target="../slideMasters/slideMaster12.xml"/><Relationship Id="rId1" Type="http://schemas.openxmlformats.org/officeDocument/2006/relationships/tags" Target="../tags/tag21.xml"/><Relationship Id="rId4" Type="http://schemas.openxmlformats.org/officeDocument/2006/relationships/image" Target="../media/image21.pn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slideMaster" Target="../slideMasters/slideMaster12.xml"/><Relationship Id="rId1" Type="http://schemas.openxmlformats.org/officeDocument/2006/relationships/tags" Target="../tags/tag22.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slideMaster" Target="../slideMasters/slideMaster12.xml"/><Relationship Id="rId1" Type="http://schemas.openxmlformats.org/officeDocument/2006/relationships/tags" Target="../tags/tag23.xml"/><Relationship Id="rId4" Type="http://schemas.openxmlformats.org/officeDocument/2006/relationships/image" Target="../media/image23.png"/></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slideMaster" Target="../slideMasters/slideMaster12.xml"/><Relationship Id="rId1" Type="http://schemas.openxmlformats.org/officeDocument/2006/relationships/tags" Target="../tags/tag24.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slideMaster" Target="../slideMasters/slideMaster12.xml"/><Relationship Id="rId1" Type="http://schemas.openxmlformats.org/officeDocument/2006/relationships/tags" Target="../tags/tag25.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slideMaster" Target="../slideMasters/slideMaster12.xml"/><Relationship Id="rId1" Type="http://schemas.openxmlformats.org/officeDocument/2006/relationships/tags" Target="../tags/tag26.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slideMaster" Target="../slideMasters/slideMaster12.xml"/><Relationship Id="rId1" Type="http://schemas.openxmlformats.org/officeDocument/2006/relationships/tags" Target="../tags/tag27.xml"/><Relationship Id="rId5" Type="http://schemas.openxmlformats.org/officeDocument/2006/relationships/image" Target="../media/image23.png"/><Relationship Id="rId4" Type="http://schemas.openxmlformats.org/officeDocument/2006/relationships/image" Target="../media/image2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slideMaster" Target="../slideMasters/slideMaster12.xml"/><Relationship Id="rId1" Type="http://schemas.openxmlformats.org/officeDocument/2006/relationships/tags" Target="../tags/tag28.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Master" Target="../slideMasters/slideMaster12.xml"/><Relationship Id="rId1" Type="http://schemas.openxmlformats.org/officeDocument/2006/relationships/tags" Target="../tags/tag29.xml"/><Relationship Id="rId4" Type="http://schemas.microsoft.com/office/2007/relationships/hdphoto" Target="../media/hdphoto1.wdp"/></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Master" Target="../slideMasters/slideMaster12.xml"/><Relationship Id="rId1" Type="http://schemas.openxmlformats.org/officeDocument/2006/relationships/tags" Target="../tags/tag30.xml"/><Relationship Id="rId4" Type="http://schemas.microsoft.com/office/2007/relationships/hdphoto" Target="../media/hdphoto1.wdp"/></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Master" Target="../slideMasters/slideMaster12.xml"/><Relationship Id="rId1" Type="http://schemas.openxmlformats.org/officeDocument/2006/relationships/tags" Target="../tags/tag31.xml"/><Relationship Id="rId4" Type="http://schemas.microsoft.com/office/2007/relationships/hdphoto" Target="../media/hdphoto1.wdp"/></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Master" Target="../slideMasters/slideMaster12.xml"/><Relationship Id="rId1" Type="http://schemas.openxmlformats.org/officeDocument/2006/relationships/tags" Target="../tags/tag32.xml"/><Relationship Id="rId4" Type="http://schemas.microsoft.com/office/2007/relationships/hdphoto" Target="../media/hdphoto1.wdp"/></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slideMaster" Target="../slideMasters/slideMaster12.xml"/><Relationship Id="rId1" Type="http://schemas.openxmlformats.org/officeDocument/2006/relationships/tags" Target="../tags/tag33.xml"/></Relationships>
</file>

<file path=ppt/slideLayouts/_rels/slideLayout76.xml.rels><?xml version="1.0" encoding="UTF-8" standalone="yes"?>
<Relationships xmlns="http://schemas.openxmlformats.org/package/2006/relationships"><Relationship Id="rId2" Type="http://schemas.openxmlformats.org/officeDocument/2006/relationships/slideMaster" Target="../slideMasters/slideMaster12.xml"/><Relationship Id="rId1" Type="http://schemas.openxmlformats.org/officeDocument/2006/relationships/tags" Target="../tags/tag34.xml"/></Relationships>
</file>

<file path=ppt/slideLayouts/_rels/slideLayout77.xml.rels><?xml version="1.0" encoding="UTF-8" standalone="yes"?>
<Relationships xmlns="http://schemas.openxmlformats.org/package/2006/relationships"><Relationship Id="rId2" Type="http://schemas.openxmlformats.org/officeDocument/2006/relationships/slideMaster" Target="../slideMasters/slideMaster12.xml"/><Relationship Id="rId1" Type="http://schemas.openxmlformats.org/officeDocument/2006/relationships/tags" Target="../tags/tag35.xml"/></Relationships>
</file>

<file path=ppt/slideLayouts/_rels/slideLayout78.xml.rels><?xml version="1.0" encoding="UTF-8" standalone="yes"?>
<Relationships xmlns="http://schemas.openxmlformats.org/package/2006/relationships"><Relationship Id="rId2" Type="http://schemas.openxmlformats.org/officeDocument/2006/relationships/slideMaster" Target="../slideMasters/slideMaster12.xml"/><Relationship Id="rId1" Type="http://schemas.openxmlformats.org/officeDocument/2006/relationships/tags" Target="../tags/tag36.xml"/></Relationships>
</file>

<file path=ppt/slideLayouts/_rels/slideLayout79.xml.rels><?xml version="1.0" encoding="UTF-8" standalone="yes"?>
<Relationships xmlns="http://schemas.openxmlformats.org/package/2006/relationships"><Relationship Id="rId2" Type="http://schemas.openxmlformats.org/officeDocument/2006/relationships/slideMaster" Target="../slideMasters/slideMaster12.xml"/><Relationship Id="rId1" Type="http://schemas.openxmlformats.org/officeDocument/2006/relationships/tags" Target="../tags/tag3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0.xml.rels><?xml version="1.0" encoding="UTF-8" standalone="yes"?>
<Relationships xmlns="http://schemas.openxmlformats.org/package/2006/relationships"><Relationship Id="rId2" Type="http://schemas.openxmlformats.org/officeDocument/2006/relationships/slideMaster" Target="../slideMasters/slideMaster12.xml"/><Relationship Id="rId1" Type="http://schemas.openxmlformats.org/officeDocument/2006/relationships/tags" Target="../tags/tag38.xml"/></Relationships>
</file>

<file path=ppt/slideLayouts/_rels/slideLayout81.xml.rels><?xml version="1.0" encoding="UTF-8" standalone="yes"?>
<Relationships xmlns="http://schemas.openxmlformats.org/package/2006/relationships"><Relationship Id="rId2" Type="http://schemas.openxmlformats.org/officeDocument/2006/relationships/slideMaster" Target="../slideMasters/slideMaster12.xml"/><Relationship Id="rId1" Type="http://schemas.openxmlformats.org/officeDocument/2006/relationships/tags" Target="../tags/tag39.xml"/></Relationships>
</file>

<file path=ppt/slideLayouts/_rels/slideLayout82.xml.rels><?xml version="1.0" encoding="UTF-8" standalone="yes"?>
<Relationships xmlns="http://schemas.openxmlformats.org/package/2006/relationships"><Relationship Id="rId2" Type="http://schemas.openxmlformats.org/officeDocument/2006/relationships/slideMaster" Target="../slideMasters/slideMaster12.xml"/><Relationship Id="rId1" Type="http://schemas.openxmlformats.org/officeDocument/2006/relationships/tags" Target="../tags/tag40.xml"/></Relationships>
</file>

<file path=ppt/slideLayouts/_rels/slideLayout83.xml.rels><?xml version="1.0" encoding="UTF-8" standalone="yes"?>
<Relationships xmlns="http://schemas.openxmlformats.org/package/2006/relationships"><Relationship Id="rId2" Type="http://schemas.openxmlformats.org/officeDocument/2006/relationships/slideMaster" Target="../slideMasters/slideMaster12.xml"/><Relationship Id="rId1" Type="http://schemas.openxmlformats.org/officeDocument/2006/relationships/tags" Target="../tags/tag41.xml"/></Relationships>
</file>

<file path=ppt/slideLayouts/_rels/slideLayout84.xml.rels><?xml version="1.0" encoding="UTF-8" standalone="yes"?>
<Relationships xmlns="http://schemas.openxmlformats.org/package/2006/relationships"><Relationship Id="rId2" Type="http://schemas.openxmlformats.org/officeDocument/2006/relationships/slideMaster" Target="../slideMasters/slideMaster12.xml"/><Relationship Id="rId1" Type="http://schemas.openxmlformats.org/officeDocument/2006/relationships/tags" Target="../tags/tag42.xml"/></Relationships>
</file>

<file path=ppt/slideLayouts/_rels/slideLayout85.xml.rels><?xml version="1.0" encoding="UTF-8" standalone="yes"?>
<Relationships xmlns="http://schemas.openxmlformats.org/package/2006/relationships"><Relationship Id="rId2" Type="http://schemas.openxmlformats.org/officeDocument/2006/relationships/slideMaster" Target="../slideMasters/slideMaster12.xml"/><Relationship Id="rId1" Type="http://schemas.openxmlformats.org/officeDocument/2006/relationships/tags" Target="../tags/tag43.xml"/></Relationships>
</file>

<file path=ppt/slideLayouts/_rels/slideLayout86.xml.rels><?xml version="1.0" encoding="UTF-8" standalone="yes"?>
<Relationships xmlns="http://schemas.openxmlformats.org/package/2006/relationships"><Relationship Id="rId2" Type="http://schemas.openxmlformats.org/officeDocument/2006/relationships/slideMaster" Target="../slideMasters/slideMaster12.xml"/><Relationship Id="rId1" Type="http://schemas.openxmlformats.org/officeDocument/2006/relationships/tags" Target="../tags/tag44.xml"/></Relationships>
</file>

<file path=ppt/slideLayouts/_rels/slideLayout87.xml.rels><?xml version="1.0" encoding="UTF-8" standalone="yes"?>
<Relationships xmlns="http://schemas.openxmlformats.org/package/2006/relationships"><Relationship Id="rId2" Type="http://schemas.openxmlformats.org/officeDocument/2006/relationships/slideMaster" Target="../slideMasters/slideMaster12.xml"/><Relationship Id="rId1" Type="http://schemas.openxmlformats.org/officeDocument/2006/relationships/tags" Target="../tags/tag45.xml"/></Relationships>
</file>

<file path=ppt/slideLayouts/_rels/slideLayout88.xml.rels><?xml version="1.0" encoding="UTF-8" standalone="yes"?>
<Relationships xmlns="http://schemas.openxmlformats.org/package/2006/relationships"><Relationship Id="rId2" Type="http://schemas.openxmlformats.org/officeDocument/2006/relationships/slideMaster" Target="../slideMasters/slideMaster12.xml"/><Relationship Id="rId1" Type="http://schemas.openxmlformats.org/officeDocument/2006/relationships/tags" Target="../tags/tag46.xml"/></Relationships>
</file>

<file path=ppt/slideLayouts/_rels/slideLayout89.xml.rels><?xml version="1.0" encoding="UTF-8" standalone="yes"?>
<Relationships xmlns="http://schemas.openxmlformats.org/package/2006/relationships"><Relationship Id="rId2" Type="http://schemas.openxmlformats.org/officeDocument/2006/relationships/slideMaster" Target="../slideMasters/slideMaster12.xml"/><Relationship Id="rId1" Type="http://schemas.openxmlformats.org/officeDocument/2006/relationships/tags" Target="../tags/tag47.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0.xml.rels><?xml version="1.0" encoding="UTF-8" standalone="yes"?>
<Relationships xmlns="http://schemas.openxmlformats.org/package/2006/relationships"><Relationship Id="rId2" Type="http://schemas.openxmlformats.org/officeDocument/2006/relationships/slideMaster" Target="../slideMasters/slideMaster12.xml"/><Relationship Id="rId1" Type="http://schemas.openxmlformats.org/officeDocument/2006/relationships/tags" Target="../tags/tag48.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12.xml"/><Relationship Id="rId1" Type="http://schemas.openxmlformats.org/officeDocument/2006/relationships/tags" Target="../tags/tag49.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Master" Target="../slideMasters/slideMaster12.xml"/><Relationship Id="rId1" Type="http://schemas.openxmlformats.org/officeDocument/2006/relationships/tags" Target="../tags/tag50.xml"/><Relationship Id="rId5" Type="http://schemas.openxmlformats.org/officeDocument/2006/relationships/image" Target="../media/image21.svg"/><Relationship Id="rId4" Type="http://schemas.openxmlformats.org/officeDocument/2006/relationships/image" Target="../media/image17.png"/></Relationships>
</file>

<file path=ppt/slideLayouts/_rels/slideLayout93.xml.rels><?xml version="1.0" encoding="UTF-8" standalone="yes"?>
<Relationships xmlns="http://schemas.openxmlformats.org/package/2006/relationships"><Relationship Id="rId2" Type="http://schemas.openxmlformats.org/officeDocument/2006/relationships/slideMaster" Target="../slideMasters/slideMaster12.xml"/><Relationship Id="rId1" Type="http://schemas.openxmlformats.org/officeDocument/2006/relationships/tags" Target="../tags/tag51.xml"/></Relationships>
</file>

<file path=ppt/slideLayouts/_rels/slideLayout94.xml.rels><?xml version="1.0" encoding="UTF-8" standalone="yes"?>
<Relationships xmlns="http://schemas.openxmlformats.org/package/2006/relationships"><Relationship Id="rId2" Type="http://schemas.openxmlformats.org/officeDocument/2006/relationships/slideMaster" Target="../slideMasters/slideMaster13.xml"/><Relationship Id="rId1" Type="http://schemas.openxmlformats.org/officeDocument/2006/relationships/tags" Target="../tags/tag53.xml"/></Relationships>
</file>

<file path=ppt/slideLayouts/_rels/slideLayout95.xml.rels><?xml version="1.0" encoding="UTF-8" standalone="yes"?>
<Relationships xmlns="http://schemas.openxmlformats.org/package/2006/relationships"><Relationship Id="rId2" Type="http://schemas.openxmlformats.org/officeDocument/2006/relationships/slideMaster" Target="../slideMasters/slideMaster13.xml"/><Relationship Id="rId1" Type="http://schemas.openxmlformats.org/officeDocument/2006/relationships/tags" Target="../tags/tag54.xml"/></Relationships>
</file>

<file path=ppt/slideLayouts/_rels/slideLayout96.xml.rels><?xml version="1.0" encoding="UTF-8" standalone="yes"?>
<Relationships xmlns="http://schemas.openxmlformats.org/package/2006/relationships"><Relationship Id="rId2" Type="http://schemas.openxmlformats.org/officeDocument/2006/relationships/slideMaster" Target="../slideMasters/slideMaster13.xml"/><Relationship Id="rId1" Type="http://schemas.openxmlformats.org/officeDocument/2006/relationships/tags" Target="../tags/tag55.xml"/></Relationships>
</file>

<file path=ppt/slideLayouts/_rels/slideLayout97.xml.rels><?xml version="1.0" encoding="UTF-8" standalone="yes"?>
<Relationships xmlns="http://schemas.openxmlformats.org/package/2006/relationships"><Relationship Id="rId2" Type="http://schemas.openxmlformats.org/officeDocument/2006/relationships/slideMaster" Target="../slideMasters/slideMaster13.xml"/><Relationship Id="rId1" Type="http://schemas.openxmlformats.org/officeDocument/2006/relationships/tags" Target="../tags/tag56.xml"/></Relationships>
</file>

<file path=ppt/slideLayouts/_rels/slideLayout98.xml.rels><?xml version="1.0" encoding="UTF-8" standalone="yes"?>
<Relationships xmlns="http://schemas.openxmlformats.org/package/2006/relationships"><Relationship Id="rId2" Type="http://schemas.openxmlformats.org/officeDocument/2006/relationships/slideMaster" Target="../slideMasters/slideMaster13.xml"/><Relationship Id="rId1" Type="http://schemas.openxmlformats.org/officeDocument/2006/relationships/tags" Target="../tags/tag57.xml"/></Relationships>
</file>

<file path=ppt/slideLayouts/_rels/slideLayout99.xml.rels><?xml version="1.0" encoding="UTF-8" standalone="yes"?>
<Relationships xmlns="http://schemas.openxmlformats.org/package/2006/relationships"><Relationship Id="rId2" Type="http://schemas.openxmlformats.org/officeDocument/2006/relationships/slideMaster" Target="../slideMasters/slideMaster13.xml"/><Relationship Id="rId1" Type="http://schemas.openxmlformats.org/officeDocument/2006/relationships/tags" Target="../tags/tag58.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tart/ Chapter">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xmlns="" id="{70594DC8-8B61-48F3-8879-1920A62B04E7}"/>
              </a:ext>
            </a:extLst>
          </p:cNvPr>
          <p:cNvSpPr>
            <a:spLocks noGrp="1"/>
          </p:cNvSpPr>
          <p:nvPr>
            <p:ph type="ftr" sz="quarter" idx="10"/>
          </p:nvPr>
        </p:nvSpPr>
        <p:spPr/>
        <p:txBody>
          <a:bodyPr/>
          <a:lstStyle/>
          <a:p>
            <a:r>
              <a:rPr lang="en-US"/>
              <a:t>© 2005–2019 UiPath. All rights reserved.</a:t>
            </a:r>
          </a:p>
        </p:txBody>
      </p:sp>
    </p:spTree>
    <p:extLst>
      <p:ext uri="{BB962C8B-B14F-4D97-AF65-F5344CB8AC3E}">
        <p14:creationId xmlns:p14="http://schemas.microsoft.com/office/powerpoint/2010/main" val="41315841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3" name="Shape 381">
            <a:extLst>
              <a:ext uri="{FF2B5EF4-FFF2-40B4-BE49-F238E27FC236}">
                <a16:creationId xmlns:a16="http://schemas.microsoft.com/office/drawing/2014/main" xmlns="" id="{59A96D21-C378-4910-9E42-B8234173D562}"/>
              </a:ext>
            </a:extLst>
          </p:cNvPr>
          <p:cNvSpPr/>
          <p:nvPr/>
        </p:nvSpPr>
        <p:spPr>
          <a:xfrm>
            <a:off x="11675692" y="173722"/>
            <a:ext cx="350909" cy="35090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ln w="25400">
            <a:solidFill>
              <a:schemeClr val="tx1"/>
            </a:solidFill>
            <a:miter lim="400000"/>
          </a:ln>
        </p:spPr>
        <p:txBody>
          <a:bodyPr lIns="0" tIns="0" rIns="0" bIns="0" anchor="ctr"/>
          <a:lstStyle/>
          <a:p>
            <a:pPr lvl="0" defTabSz="292100">
              <a:defRPr sz="4000">
                <a:solidFill>
                  <a:srgbClr val="FFFFFF"/>
                </a:solidFill>
                <a:effectLst>
                  <a:outerShdw blurRad="38100" dist="12700" dir="5400000" rotWithShape="0">
                    <a:srgbClr val="000000">
                      <a:alpha val="50000"/>
                    </a:srgbClr>
                  </a:outerShdw>
                </a:effectLst>
              </a:defRPr>
            </a:pPr>
            <a:endParaRPr sz="2000" b="1">
              <a:solidFill>
                <a:schemeClr val="tx1"/>
              </a:solidFill>
            </a:endParaRPr>
          </a:p>
        </p:txBody>
      </p:sp>
      <p:sp>
        <p:nvSpPr>
          <p:cNvPr id="4" name="TextBox 8">
            <a:extLst>
              <a:ext uri="{FF2B5EF4-FFF2-40B4-BE49-F238E27FC236}">
                <a16:creationId xmlns:a16="http://schemas.microsoft.com/office/drawing/2014/main" xmlns="" id="{82B0A21C-B656-4B58-931B-368814D7EA2D}"/>
              </a:ext>
            </a:extLst>
          </p:cNvPr>
          <p:cNvSpPr txBox="1">
            <a:spLocks noChangeArrowheads="1"/>
          </p:cNvSpPr>
          <p:nvPr/>
        </p:nvSpPr>
        <p:spPr bwMode="auto">
          <a:xfrm>
            <a:off x="11601083" y="210685"/>
            <a:ext cx="500125" cy="276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2" tIns="45711" rIns="91422" bIns="45711">
            <a:spAutoFit/>
          </a:bodyPr>
          <a:lstStyle>
            <a:lvl1pPr>
              <a:defRPr>
                <a:solidFill>
                  <a:schemeClr val="tx1"/>
                </a:solidFill>
                <a:latin typeface="Open Sans Light" panose="020B0306030504020204" pitchFamily="34" charset="0"/>
              </a:defRPr>
            </a:lvl1pPr>
            <a:lvl2pPr marL="742950" indent="-285750">
              <a:defRPr>
                <a:solidFill>
                  <a:schemeClr val="tx1"/>
                </a:solidFill>
                <a:latin typeface="Open Sans Light" panose="020B0306030504020204" pitchFamily="34" charset="0"/>
              </a:defRPr>
            </a:lvl2pPr>
            <a:lvl3pPr marL="1143000" indent="-228600">
              <a:defRPr>
                <a:solidFill>
                  <a:schemeClr val="tx1"/>
                </a:solidFill>
                <a:latin typeface="Open Sans Light" panose="020B0306030504020204" pitchFamily="34" charset="0"/>
              </a:defRPr>
            </a:lvl3pPr>
            <a:lvl4pPr marL="1600200" indent="-228600">
              <a:defRPr>
                <a:solidFill>
                  <a:schemeClr val="tx1"/>
                </a:solidFill>
                <a:latin typeface="Open Sans Light" panose="020B0306030504020204" pitchFamily="34" charset="0"/>
              </a:defRPr>
            </a:lvl4pPr>
            <a:lvl5pPr marL="2057400" indent="-228600">
              <a:defRPr>
                <a:solidFill>
                  <a:schemeClr val="tx1"/>
                </a:solidFill>
                <a:latin typeface="Open Sans Light" panose="020B0306030504020204" pitchFamily="34" charset="0"/>
              </a:defRPr>
            </a:lvl5pPr>
            <a:lvl6pPr marL="2514600" indent="-228600" fontAlgn="base">
              <a:spcBef>
                <a:spcPct val="0"/>
              </a:spcBef>
              <a:spcAft>
                <a:spcPct val="0"/>
              </a:spcAft>
              <a:defRPr>
                <a:solidFill>
                  <a:schemeClr val="tx1"/>
                </a:solidFill>
                <a:latin typeface="Open Sans Light" panose="020B0306030504020204" pitchFamily="34" charset="0"/>
              </a:defRPr>
            </a:lvl6pPr>
            <a:lvl7pPr marL="2971800" indent="-228600" fontAlgn="base">
              <a:spcBef>
                <a:spcPct val="0"/>
              </a:spcBef>
              <a:spcAft>
                <a:spcPct val="0"/>
              </a:spcAft>
              <a:defRPr>
                <a:solidFill>
                  <a:schemeClr val="tx1"/>
                </a:solidFill>
                <a:latin typeface="Open Sans Light" panose="020B0306030504020204" pitchFamily="34" charset="0"/>
              </a:defRPr>
            </a:lvl7pPr>
            <a:lvl8pPr marL="3429000" indent="-228600" fontAlgn="base">
              <a:spcBef>
                <a:spcPct val="0"/>
              </a:spcBef>
              <a:spcAft>
                <a:spcPct val="0"/>
              </a:spcAft>
              <a:defRPr>
                <a:solidFill>
                  <a:schemeClr val="tx1"/>
                </a:solidFill>
                <a:latin typeface="Open Sans Light" panose="020B0306030504020204" pitchFamily="34" charset="0"/>
              </a:defRPr>
            </a:lvl8pPr>
            <a:lvl9pPr marL="3886200" indent="-228600" fontAlgn="base">
              <a:spcBef>
                <a:spcPct val="0"/>
              </a:spcBef>
              <a:spcAft>
                <a:spcPct val="0"/>
              </a:spcAft>
              <a:defRPr>
                <a:solidFill>
                  <a:schemeClr val="tx1"/>
                </a:solidFill>
                <a:latin typeface="Open Sans Light" panose="020B0306030504020204" pitchFamily="34" charset="0"/>
              </a:defRPr>
            </a:lvl9pPr>
          </a:lstStyle>
          <a:p>
            <a:pPr algn="ctr" eaLnBrk="1" hangingPunct="1"/>
            <a:fld id="{51F0407D-8A92-475D-B87F-3A6D72B90470}" type="slidenum">
              <a:rPr lang="id-ID" altLang="en-US" sz="1200" b="1">
                <a:solidFill>
                  <a:schemeClr val="tx1"/>
                </a:solidFill>
                <a:latin typeface="Open Sans" panose="020B0606030504020204" pitchFamily="34" charset="0"/>
                <a:ea typeface="Open Sans" panose="020B0606030504020204" pitchFamily="34" charset="0"/>
                <a:cs typeface="Open Sans" panose="020B0606030504020204" pitchFamily="34" charset="0"/>
              </a:rPr>
              <a:pPr algn="ctr" eaLnBrk="1" hangingPunct="1"/>
              <a:t>‹#›</a:t>
            </a:fld>
            <a:r>
              <a:rPr lang="id-ID" altLang="en-US" sz="1200" b="1">
                <a:solidFill>
                  <a:schemeClr val="tx1"/>
                </a:solidFill>
                <a:latin typeface="Open Sans" panose="020B0606030504020204" pitchFamily="34" charset="0"/>
                <a:ea typeface="Open Sans" panose="020B0606030504020204" pitchFamily="34" charset="0"/>
                <a:cs typeface="Open Sans" panose="020B0606030504020204" pitchFamily="34" charset="0"/>
              </a:rPr>
              <a:t>  </a:t>
            </a:r>
          </a:p>
        </p:txBody>
      </p:sp>
      <p:sp>
        <p:nvSpPr>
          <p:cNvPr id="5" name="Title 4">
            <a:extLst>
              <a:ext uri="{FF2B5EF4-FFF2-40B4-BE49-F238E27FC236}">
                <a16:creationId xmlns:a16="http://schemas.microsoft.com/office/drawing/2014/main" xmlns="" id="{B7C3DF89-A491-4A6C-98EC-2B4B85603B34}"/>
              </a:ext>
            </a:extLst>
          </p:cNvPr>
          <p:cNvSpPr>
            <a:spLocks noGrp="1"/>
          </p:cNvSpPr>
          <p:nvPr>
            <p:ph type="title"/>
          </p:nvPr>
        </p:nvSpPr>
        <p:spPr/>
        <p:txBody>
          <a:bodyPr/>
          <a:lstStyle/>
          <a:p>
            <a:r>
              <a:rPr lang="en-US"/>
              <a:t>Click to edit Master title style</a:t>
            </a:r>
            <a:endParaRPr lang="en-IN"/>
          </a:p>
        </p:txBody>
      </p:sp>
    </p:spTree>
    <p:extLst>
      <p:ext uri="{BB962C8B-B14F-4D97-AF65-F5344CB8AC3E}">
        <p14:creationId xmlns:p14="http://schemas.microsoft.com/office/powerpoint/2010/main" val="3135530755"/>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C048749D-157E-4348-9602-99B3A9FB1615}"/>
              </a:ext>
            </a:extLst>
          </p:cNvPr>
          <p:cNvSpPr>
            <a:spLocks noGrp="1"/>
          </p:cNvSpPr>
          <p:nvPr>
            <p:ph type="dt" sz="half" idx="10"/>
          </p:nvPr>
        </p:nvSpPr>
        <p:spPr/>
        <p:txBody>
          <a:bodyPr/>
          <a:lstStyle/>
          <a:p>
            <a:fld id="{A3FB1100-8FA9-43AF-BFCB-A0B9083F326A}" type="datetimeFigureOut">
              <a:rPr lang="en-US" smtClean="0"/>
              <a:t>6/29/2021</a:t>
            </a:fld>
            <a:endParaRPr lang="en-US"/>
          </a:p>
        </p:txBody>
      </p:sp>
      <p:sp>
        <p:nvSpPr>
          <p:cNvPr id="3" name="Footer Placeholder 2">
            <a:extLst>
              <a:ext uri="{FF2B5EF4-FFF2-40B4-BE49-F238E27FC236}">
                <a16:creationId xmlns:a16="http://schemas.microsoft.com/office/drawing/2014/main" xmlns="" id="{D5134E77-550F-456E-94A5-5A7113C9B47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xmlns="" id="{73296C8A-2618-4742-9A4A-E31D519992D7}"/>
              </a:ext>
            </a:extLst>
          </p:cNvPr>
          <p:cNvSpPr>
            <a:spLocks noGrp="1"/>
          </p:cNvSpPr>
          <p:nvPr>
            <p:ph type="sldNum" sz="quarter" idx="12"/>
          </p:nvPr>
        </p:nvSpPr>
        <p:spPr/>
        <p:txBody>
          <a:bodyPr/>
          <a:lstStyle/>
          <a:p>
            <a:fld id="{1652C309-B0D3-4A9B-B073-29D1EFB7FD75}" type="slidenum">
              <a:rPr lang="en-US" smtClean="0"/>
              <a:t>‹#›</a:t>
            </a:fld>
            <a:endParaRPr lang="en-US"/>
          </a:p>
        </p:txBody>
      </p:sp>
    </p:spTree>
    <p:custDataLst>
      <p:tags r:id="rId1"/>
    </p:custDataLst>
    <p:extLst>
      <p:ext uri="{BB962C8B-B14F-4D97-AF65-F5344CB8AC3E}">
        <p14:creationId xmlns:p14="http://schemas.microsoft.com/office/powerpoint/2010/main" val="133471914"/>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2D5E599-2D1E-41B9-8906-3DB3A1FE337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xmlns="" id="{C04E7C91-0969-41F7-B213-B464B5E003F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xmlns="" id="{F5BBF10B-26C3-47C2-9F47-488EE768CBE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E057D715-90E9-44E1-8385-CE3D51703E2C}"/>
              </a:ext>
            </a:extLst>
          </p:cNvPr>
          <p:cNvSpPr>
            <a:spLocks noGrp="1"/>
          </p:cNvSpPr>
          <p:nvPr>
            <p:ph type="dt" sz="half" idx="10"/>
          </p:nvPr>
        </p:nvSpPr>
        <p:spPr/>
        <p:txBody>
          <a:bodyPr/>
          <a:lstStyle/>
          <a:p>
            <a:fld id="{A3FB1100-8FA9-43AF-BFCB-A0B9083F326A}" type="datetimeFigureOut">
              <a:rPr lang="en-US" smtClean="0"/>
              <a:t>6/29/2021</a:t>
            </a:fld>
            <a:endParaRPr lang="en-US"/>
          </a:p>
        </p:txBody>
      </p:sp>
      <p:sp>
        <p:nvSpPr>
          <p:cNvPr id="6" name="Footer Placeholder 5">
            <a:extLst>
              <a:ext uri="{FF2B5EF4-FFF2-40B4-BE49-F238E27FC236}">
                <a16:creationId xmlns:a16="http://schemas.microsoft.com/office/drawing/2014/main" xmlns="" id="{407A4B2A-E61E-4187-8002-264A8397AA6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FFFA7C92-9482-40AE-9FDB-A224F30BF24D}"/>
              </a:ext>
            </a:extLst>
          </p:cNvPr>
          <p:cNvSpPr>
            <a:spLocks noGrp="1"/>
          </p:cNvSpPr>
          <p:nvPr>
            <p:ph type="sldNum" sz="quarter" idx="12"/>
          </p:nvPr>
        </p:nvSpPr>
        <p:spPr/>
        <p:txBody>
          <a:bodyPr/>
          <a:lstStyle/>
          <a:p>
            <a:fld id="{1652C309-B0D3-4A9B-B073-29D1EFB7FD75}" type="slidenum">
              <a:rPr lang="en-US" smtClean="0"/>
              <a:t>‹#›</a:t>
            </a:fld>
            <a:endParaRPr lang="en-US"/>
          </a:p>
        </p:txBody>
      </p:sp>
    </p:spTree>
    <p:custDataLst>
      <p:tags r:id="rId1"/>
    </p:custDataLst>
    <p:extLst>
      <p:ext uri="{BB962C8B-B14F-4D97-AF65-F5344CB8AC3E}">
        <p14:creationId xmlns:p14="http://schemas.microsoft.com/office/powerpoint/2010/main" val="3121652780"/>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583F1F9-041F-46FC-AA32-2EA20C88184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xmlns="" id="{DD3D50B7-973A-4E30-98A1-2F17B7DF78C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xmlns="" id="{1D2AC163-2174-448A-998B-1923D8D0EE3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29542BDC-4FA1-4F81-AD49-312CE6DF9901}"/>
              </a:ext>
            </a:extLst>
          </p:cNvPr>
          <p:cNvSpPr>
            <a:spLocks noGrp="1"/>
          </p:cNvSpPr>
          <p:nvPr>
            <p:ph type="dt" sz="half" idx="10"/>
          </p:nvPr>
        </p:nvSpPr>
        <p:spPr/>
        <p:txBody>
          <a:bodyPr/>
          <a:lstStyle/>
          <a:p>
            <a:fld id="{A3FB1100-8FA9-43AF-BFCB-A0B9083F326A}" type="datetimeFigureOut">
              <a:rPr lang="en-US" smtClean="0"/>
              <a:t>6/29/2021</a:t>
            </a:fld>
            <a:endParaRPr lang="en-US"/>
          </a:p>
        </p:txBody>
      </p:sp>
      <p:sp>
        <p:nvSpPr>
          <p:cNvPr id="6" name="Footer Placeholder 5">
            <a:extLst>
              <a:ext uri="{FF2B5EF4-FFF2-40B4-BE49-F238E27FC236}">
                <a16:creationId xmlns:a16="http://schemas.microsoft.com/office/drawing/2014/main" xmlns="" id="{3A22F68C-9AFC-40A7-8894-23C079F573D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AD611434-4051-463E-A9F4-D7FAC3F7CB71}"/>
              </a:ext>
            </a:extLst>
          </p:cNvPr>
          <p:cNvSpPr>
            <a:spLocks noGrp="1"/>
          </p:cNvSpPr>
          <p:nvPr>
            <p:ph type="sldNum" sz="quarter" idx="12"/>
          </p:nvPr>
        </p:nvSpPr>
        <p:spPr/>
        <p:txBody>
          <a:bodyPr/>
          <a:lstStyle/>
          <a:p>
            <a:fld id="{1652C309-B0D3-4A9B-B073-29D1EFB7FD75}" type="slidenum">
              <a:rPr lang="en-US" smtClean="0"/>
              <a:t>‹#›</a:t>
            </a:fld>
            <a:endParaRPr lang="en-US"/>
          </a:p>
        </p:txBody>
      </p:sp>
    </p:spTree>
    <p:custDataLst>
      <p:tags r:id="rId1"/>
    </p:custDataLst>
    <p:extLst>
      <p:ext uri="{BB962C8B-B14F-4D97-AF65-F5344CB8AC3E}">
        <p14:creationId xmlns:p14="http://schemas.microsoft.com/office/powerpoint/2010/main" val="1942615581"/>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7FDBD26-9CAE-4043-A88A-AD3927C0AE2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xmlns="" id="{6C1F0C52-F1A6-42F3-8580-7DB8E5A2233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F5717773-6903-4CA2-870B-95DA394115CD}"/>
              </a:ext>
            </a:extLst>
          </p:cNvPr>
          <p:cNvSpPr>
            <a:spLocks noGrp="1"/>
          </p:cNvSpPr>
          <p:nvPr>
            <p:ph type="dt" sz="half" idx="10"/>
          </p:nvPr>
        </p:nvSpPr>
        <p:spPr/>
        <p:txBody>
          <a:bodyPr/>
          <a:lstStyle/>
          <a:p>
            <a:fld id="{A3FB1100-8FA9-43AF-BFCB-A0B9083F326A}" type="datetimeFigureOut">
              <a:rPr lang="en-US" smtClean="0"/>
              <a:t>6/29/2021</a:t>
            </a:fld>
            <a:endParaRPr lang="en-US"/>
          </a:p>
        </p:txBody>
      </p:sp>
      <p:sp>
        <p:nvSpPr>
          <p:cNvPr id="5" name="Footer Placeholder 4">
            <a:extLst>
              <a:ext uri="{FF2B5EF4-FFF2-40B4-BE49-F238E27FC236}">
                <a16:creationId xmlns:a16="http://schemas.microsoft.com/office/drawing/2014/main" xmlns="" id="{16BF9F39-F9EF-4844-BC0A-FE6E7FE2A8E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D955BCFF-C79C-4622-90F1-ED8A8E42B5C4}"/>
              </a:ext>
            </a:extLst>
          </p:cNvPr>
          <p:cNvSpPr>
            <a:spLocks noGrp="1"/>
          </p:cNvSpPr>
          <p:nvPr>
            <p:ph type="sldNum" sz="quarter" idx="12"/>
          </p:nvPr>
        </p:nvSpPr>
        <p:spPr/>
        <p:txBody>
          <a:bodyPr/>
          <a:lstStyle/>
          <a:p>
            <a:fld id="{1652C309-B0D3-4A9B-B073-29D1EFB7FD75}" type="slidenum">
              <a:rPr lang="en-US" smtClean="0"/>
              <a:t>‹#›</a:t>
            </a:fld>
            <a:endParaRPr lang="en-US"/>
          </a:p>
        </p:txBody>
      </p:sp>
    </p:spTree>
    <p:custDataLst>
      <p:tags r:id="rId1"/>
    </p:custDataLst>
    <p:extLst>
      <p:ext uri="{BB962C8B-B14F-4D97-AF65-F5344CB8AC3E}">
        <p14:creationId xmlns:p14="http://schemas.microsoft.com/office/powerpoint/2010/main" val="1119299053"/>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B92AC82B-4D0A-47D7-A5E2-81F879077FB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xmlns="" id="{878595F3-E996-42C4-80B4-992B21A9096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FAFDCE1C-488F-4595-B7C8-35061793BA42}"/>
              </a:ext>
            </a:extLst>
          </p:cNvPr>
          <p:cNvSpPr>
            <a:spLocks noGrp="1"/>
          </p:cNvSpPr>
          <p:nvPr>
            <p:ph type="dt" sz="half" idx="10"/>
          </p:nvPr>
        </p:nvSpPr>
        <p:spPr/>
        <p:txBody>
          <a:bodyPr/>
          <a:lstStyle/>
          <a:p>
            <a:fld id="{A3FB1100-8FA9-43AF-BFCB-A0B9083F326A}" type="datetimeFigureOut">
              <a:rPr lang="en-US" smtClean="0"/>
              <a:t>6/29/2021</a:t>
            </a:fld>
            <a:endParaRPr lang="en-US"/>
          </a:p>
        </p:txBody>
      </p:sp>
      <p:sp>
        <p:nvSpPr>
          <p:cNvPr id="5" name="Footer Placeholder 4">
            <a:extLst>
              <a:ext uri="{FF2B5EF4-FFF2-40B4-BE49-F238E27FC236}">
                <a16:creationId xmlns:a16="http://schemas.microsoft.com/office/drawing/2014/main" xmlns="" id="{8530F06E-23C6-48C3-9E25-CA1DAB8683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F4DB9000-A53A-4821-B376-7DA355C10999}"/>
              </a:ext>
            </a:extLst>
          </p:cNvPr>
          <p:cNvSpPr>
            <a:spLocks noGrp="1"/>
          </p:cNvSpPr>
          <p:nvPr>
            <p:ph type="sldNum" sz="quarter" idx="12"/>
          </p:nvPr>
        </p:nvSpPr>
        <p:spPr/>
        <p:txBody>
          <a:bodyPr/>
          <a:lstStyle/>
          <a:p>
            <a:fld id="{1652C309-B0D3-4A9B-B073-29D1EFB7FD75}" type="slidenum">
              <a:rPr lang="en-US" smtClean="0"/>
              <a:t>‹#›</a:t>
            </a:fld>
            <a:endParaRPr lang="en-US"/>
          </a:p>
        </p:txBody>
      </p:sp>
    </p:spTree>
    <p:custDataLst>
      <p:tags r:id="rId1"/>
    </p:custDataLst>
    <p:extLst>
      <p:ext uri="{BB962C8B-B14F-4D97-AF65-F5344CB8AC3E}">
        <p14:creationId xmlns:p14="http://schemas.microsoft.com/office/powerpoint/2010/main" val="1162596345"/>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1DC70EE-9644-46D3-8C06-AE54BF8D316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xmlns="" id="{55D301F4-CC37-4D47-AB77-F30A66C79A7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xmlns="" id="{DB612B03-6454-4D4C-98C4-4B08E2BB8B23}"/>
              </a:ext>
            </a:extLst>
          </p:cNvPr>
          <p:cNvSpPr>
            <a:spLocks noGrp="1"/>
          </p:cNvSpPr>
          <p:nvPr>
            <p:ph type="dt" sz="half" idx="10"/>
          </p:nvPr>
        </p:nvSpPr>
        <p:spPr/>
        <p:txBody>
          <a:bodyPr/>
          <a:lstStyle/>
          <a:p>
            <a:fld id="{09EA90E9-588B-422C-BA5E-16C89B1CA1BC}" type="datetimeFigureOut">
              <a:rPr lang="en-US" smtClean="0"/>
              <a:t>6/29/2021</a:t>
            </a:fld>
            <a:endParaRPr lang="en-US"/>
          </a:p>
        </p:txBody>
      </p:sp>
      <p:sp>
        <p:nvSpPr>
          <p:cNvPr id="5" name="Footer Placeholder 4">
            <a:extLst>
              <a:ext uri="{FF2B5EF4-FFF2-40B4-BE49-F238E27FC236}">
                <a16:creationId xmlns:a16="http://schemas.microsoft.com/office/drawing/2014/main" xmlns="" id="{1C66C60A-1A83-485D-953E-CB8A2733073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883C9787-0243-44A4-8BE1-D76FB3EFEDA1}"/>
              </a:ext>
            </a:extLst>
          </p:cNvPr>
          <p:cNvSpPr>
            <a:spLocks noGrp="1"/>
          </p:cNvSpPr>
          <p:nvPr>
            <p:ph type="sldNum" sz="quarter" idx="12"/>
          </p:nvPr>
        </p:nvSpPr>
        <p:spPr/>
        <p:txBody>
          <a:bodyPr/>
          <a:lstStyle/>
          <a:p>
            <a:fld id="{C1D8D6E1-B7C4-429A-8FFE-A1288A95001B}" type="slidenum">
              <a:rPr lang="en-US" smtClean="0"/>
              <a:t>‹#›</a:t>
            </a:fld>
            <a:endParaRPr lang="en-US"/>
          </a:p>
        </p:txBody>
      </p:sp>
    </p:spTree>
    <p:extLst>
      <p:ext uri="{BB962C8B-B14F-4D97-AF65-F5344CB8AC3E}">
        <p14:creationId xmlns:p14="http://schemas.microsoft.com/office/powerpoint/2010/main" val="376778790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A47F125-E5E8-4E8A-8BA2-F161D6CB86A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15E81142-8AC5-48F7-82F1-82F4184C641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C9547D84-CDC3-421D-82C3-3C5135EC70DF}"/>
              </a:ext>
            </a:extLst>
          </p:cNvPr>
          <p:cNvSpPr>
            <a:spLocks noGrp="1"/>
          </p:cNvSpPr>
          <p:nvPr>
            <p:ph type="dt" sz="half" idx="10"/>
          </p:nvPr>
        </p:nvSpPr>
        <p:spPr/>
        <p:txBody>
          <a:bodyPr/>
          <a:lstStyle/>
          <a:p>
            <a:fld id="{09EA90E9-588B-422C-BA5E-16C89B1CA1BC}" type="datetimeFigureOut">
              <a:rPr lang="en-US" smtClean="0"/>
              <a:t>6/29/2021</a:t>
            </a:fld>
            <a:endParaRPr lang="en-US"/>
          </a:p>
        </p:txBody>
      </p:sp>
      <p:sp>
        <p:nvSpPr>
          <p:cNvPr id="5" name="Footer Placeholder 4">
            <a:extLst>
              <a:ext uri="{FF2B5EF4-FFF2-40B4-BE49-F238E27FC236}">
                <a16:creationId xmlns:a16="http://schemas.microsoft.com/office/drawing/2014/main" xmlns="" id="{F4A46ADF-9A3F-4300-8298-0D94C4A5A22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F0C1F436-3639-4AC1-B6F0-89111FAAB7DC}"/>
              </a:ext>
            </a:extLst>
          </p:cNvPr>
          <p:cNvSpPr>
            <a:spLocks noGrp="1"/>
          </p:cNvSpPr>
          <p:nvPr>
            <p:ph type="sldNum" sz="quarter" idx="12"/>
          </p:nvPr>
        </p:nvSpPr>
        <p:spPr/>
        <p:txBody>
          <a:bodyPr/>
          <a:lstStyle/>
          <a:p>
            <a:fld id="{C1D8D6E1-B7C4-429A-8FFE-A1288A95001B}" type="slidenum">
              <a:rPr lang="en-US" smtClean="0"/>
              <a:t>‹#›</a:t>
            </a:fld>
            <a:endParaRPr lang="en-US"/>
          </a:p>
        </p:txBody>
      </p:sp>
    </p:spTree>
    <p:extLst>
      <p:ext uri="{BB962C8B-B14F-4D97-AF65-F5344CB8AC3E}">
        <p14:creationId xmlns:p14="http://schemas.microsoft.com/office/powerpoint/2010/main" val="3968740117"/>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6920D45-E758-4D5B-A4A0-1E8E430EE69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xmlns="" id="{225AE0C6-7B77-40A2-80B5-5AA949A982B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xmlns="" id="{9C1225B4-3104-4C25-A8A7-D033790CE368}"/>
              </a:ext>
            </a:extLst>
          </p:cNvPr>
          <p:cNvSpPr>
            <a:spLocks noGrp="1"/>
          </p:cNvSpPr>
          <p:nvPr>
            <p:ph type="dt" sz="half" idx="10"/>
          </p:nvPr>
        </p:nvSpPr>
        <p:spPr/>
        <p:txBody>
          <a:bodyPr/>
          <a:lstStyle/>
          <a:p>
            <a:fld id="{09EA90E9-588B-422C-BA5E-16C89B1CA1BC}" type="datetimeFigureOut">
              <a:rPr lang="en-US" smtClean="0"/>
              <a:t>6/29/2021</a:t>
            </a:fld>
            <a:endParaRPr lang="en-US"/>
          </a:p>
        </p:txBody>
      </p:sp>
      <p:sp>
        <p:nvSpPr>
          <p:cNvPr id="5" name="Footer Placeholder 4">
            <a:extLst>
              <a:ext uri="{FF2B5EF4-FFF2-40B4-BE49-F238E27FC236}">
                <a16:creationId xmlns:a16="http://schemas.microsoft.com/office/drawing/2014/main" xmlns="" id="{7ECA671D-E676-4022-B83C-FFB24077978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353EAA82-3CA3-48AD-B2CE-0E4BE1CB5A04}"/>
              </a:ext>
            </a:extLst>
          </p:cNvPr>
          <p:cNvSpPr>
            <a:spLocks noGrp="1"/>
          </p:cNvSpPr>
          <p:nvPr>
            <p:ph type="sldNum" sz="quarter" idx="12"/>
          </p:nvPr>
        </p:nvSpPr>
        <p:spPr/>
        <p:txBody>
          <a:bodyPr/>
          <a:lstStyle/>
          <a:p>
            <a:fld id="{C1D8D6E1-B7C4-429A-8FFE-A1288A95001B}" type="slidenum">
              <a:rPr lang="en-US" smtClean="0"/>
              <a:t>‹#›</a:t>
            </a:fld>
            <a:endParaRPr lang="en-US"/>
          </a:p>
        </p:txBody>
      </p:sp>
    </p:spTree>
    <p:extLst>
      <p:ext uri="{BB962C8B-B14F-4D97-AF65-F5344CB8AC3E}">
        <p14:creationId xmlns:p14="http://schemas.microsoft.com/office/powerpoint/2010/main" val="3937336603"/>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AEC0EDD-373C-4BA2-BBF2-6238BFEC1CF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C03D8F8F-D312-4E96-8783-65922D1B586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xmlns="" id="{2F4AD727-49FA-40EA-A187-612BA493EF1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xmlns="" id="{F540BFD4-33D7-403B-9286-0545733C54F6}"/>
              </a:ext>
            </a:extLst>
          </p:cNvPr>
          <p:cNvSpPr>
            <a:spLocks noGrp="1"/>
          </p:cNvSpPr>
          <p:nvPr>
            <p:ph type="dt" sz="half" idx="10"/>
          </p:nvPr>
        </p:nvSpPr>
        <p:spPr/>
        <p:txBody>
          <a:bodyPr/>
          <a:lstStyle/>
          <a:p>
            <a:fld id="{09EA90E9-588B-422C-BA5E-16C89B1CA1BC}" type="datetimeFigureOut">
              <a:rPr lang="en-US" smtClean="0"/>
              <a:t>6/29/2021</a:t>
            </a:fld>
            <a:endParaRPr lang="en-US"/>
          </a:p>
        </p:txBody>
      </p:sp>
      <p:sp>
        <p:nvSpPr>
          <p:cNvPr id="6" name="Footer Placeholder 5">
            <a:extLst>
              <a:ext uri="{FF2B5EF4-FFF2-40B4-BE49-F238E27FC236}">
                <a16:creationId xmlns:a16="http://schemas.microsoft.com/office/drawing/2014/main" xmlns="" id="{D3689549-0ECD-41C3-BB50-A43647F3C77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9BFD83A9-B487-48E5-BCB8-CB44B59EEEAC}"/>
              </a:ext>
            </a:extLst>
          </p:cNvPr>
          <p:cNvSpPr>
            <a:spLocks noGrp="1"/>
          </p:cNvSpPr>
          <p:nvPr>
            <p:ph type="sldNum" sz="quarter" idx="12"/>
          </p:nvPr>
        </p:nvSpPr>
        <p:spPr/>
        <p:txBody>
          <a:bodyPr/>
          <a:lstStyle/>
          <a:p>
            <a:fld id="{C1D8D6E1-B7C4-429A-8FFE-A1288A95001B}" type="slidenum">
              <a:rPr lang="en-US" smtClean="0"/>
              <a:t>‹#›</a:t>
            </a:fld>
            <a:endParaRPr lang="en-US"/>
          </a:p>
        </p:txBody>
      </p:sp>
    </p:spTree>
    <p:extLst>
      <p:ext uri="{BB962C8B-B14F-4D97-AF65-F5344CB8AC3E}">
        <p14:creationId xmlns:p14="http://schemas.microsoft.com/office/powerpoint/2010/main" val="1141215871"/>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9976C63-BEB6-4D64-A265-772425CCAC3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xmlns="" id="{ACF67EF8-F9AB-4359-ADB3-35A5005C2BC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xmlns="" id="{C5558B4A-7A47-4ACC-80F7-A05ABBE18CB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xmlns="" id="{286E68EF-DC1A-4C92-8C13-0FDAE4E792E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xmlns="" id="{D3FBA174-9138-4DAC-9F96-F66623E27CA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xmlns="" id="{13328C4C-1DA5-4769-82CB-01664223DEA9}"/>
              </a:ext>
            </a:extLst>
          </p:cNvPr>
          <p:cNvSpPr>
            <a:spLocks noGrp="1"/>
          </p:cNvSpPr>
          <p:nvPr>
            <p:ph type="dt" sz="half" idx="10"/>
          </p:nvPr>
        </p:nvSpPr>
        <p:spPr/>
        <p:txBody>
          <a:bodyPr/>
          <a:lstStyle/>
          <a:p>
            <a:fld id="{09EA90E9-588B-422C-BA5E-16C89B1CA1BC}" type="datetimeFigureOut">
              <a:rPr lang="en-US" smtClean="0"/>
              <a:t>6/29/2021</a:t>
            </a:fld>
            <a:endParaRPr lang="en-US"/>
          </a:p>
        </p:txBody>
      </p:sp>
      <p:sp>
        <p:nvSpPr>
          <p:cNvPr id="8" name="Footer Placeholder 7">
            <a:extLst>
              <a:ext uri="{FF2B5EF4-FFF2-40B4-BE49-F238E27FC236}">
                <a16:creationId xmlns:a16="http://schemas.microsoft.com/office/drawing/2014/main" xmlns="" id="{A9A080D1-ED8E-4586-9CC1-3E63622EC4A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xmlns="" id="{BA45EA9A-94B7-4ABC-8619-5EDE13D2BD1E}"/>
              </a:ext>
            </a:extLst>
          </p:cNvPr>
          <p:cNvSpPr>
            <a:spLocks noGrp="1"/>
          </p:cNvSpPr>
          <p:nvPr>
            <p:ph type="sldNum" sz="quarter" idx="12"/>
          </p:nvPr>
        </p:nvSpPr>
        <p:spPr/>
        <p:txBody>
          <a:bodyPr/>
          <a:lstStyle/>
          <a:p>
            <a:fld id="{C1D8D6E1-B7C4-429A-8FFE-A1288A95001B}" type="slidenum">
              <a:rPr lang="en-US" smtClean="0"/>
              <a:t>‹#›</a:t>
            </a:fld>
            <a:endParaRPr lang="en-US"/>
          </a:p>
        </p:txBody>
      </p:sp>
    </p:spTree>
    <p:extLst>
      <p:ext uri="{BB962C8B-B14F-4D97-AF65-F5344CB8AC3E}">
        <p14:creationId xmlns:p14="http://schemas.microsoft.com/office/powerpoint/2010/main" val="39520199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Tree>
    <p:extLst>
      <p:ext uri="{BB962C8B-B14F-4D97-AF65-F5344CB8AC3E}">
        <p14:creationId xmlns:p14="http://schemas.microsoft.com/office/powerpoint/2010/main" val="260757990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64276A8-46CC-40CB-86CA-68B2B5B55DF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xmlns="" id="{A71593CF-84E5-4416-8E61-68297607F8E1}"/>
              </a:ext>
            </a:extLst>
          </p:cNvPr>
          <p:cNvSpPr>
            <a:spLocks noGrp="1"/>
          </p:cNvSpPr>
          <p:nvPr>
            <p:ph type="dt" sz="half" idx="10"/>
          </p:nvPr>
        </p:nvSpPr>
        <p:spPr/>
        <p:txBody>
          <a:bodyPr/>
          <a:lstStyle/>
          <a:p>
            <a:fld id="{09EA90E9-588B-422C-BA5E-16C89B1CA1BC}" type="datetimeFigureOut">
              <a:rPr lang="en-US" smtClean="0"/>
              <a:t>6/29/2021</a:t>
            </a:fld>
            <a:endParaRPr lang="en-US"/>
          </a:p>
        </p:txBody>
      </p:sp>
      <p:sp>
        <p:nvSpPr>
          <p:cNvPr id="4" name="Footer Placeholder 3">
            <a:extLst>
              <a:ext uri="{FF2B5EF4-FFF2-40B4-BE49-F238E27FC236}">
                <a16:creationId xmlns:a16="http://schemas.microsoft.com/office/drawing/2014/main" xmlns="" id="{B039ACCE-7175-4AED-A376-5FF3C44FFA3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xmlns="" id="{18197CBF-D44C-49AC-9910-97C3B75ED3EA}"/>
              </a:ext>
            </a:extLst>
          </p:cNvPr>
          <p:cNvSpPr>
            <a:spLocks noGrp="1"/>
          </p:cNvSpPr>
          <p:nvPr>
            <p:ph type="sldNum" sz="quarter" idx="12"/>
          </p:nvPr>
        </p:nvSpPr>
        <p:spPr/>
        <p:txBody>
          <a:bodyPr/>
          <a:lstStyle/>
          <a:p>
            <a:fld id="{C1D8D6E1-B7C4-429A-8FFE-A1288A95001B}" type="slidenum">
              <a:rPr lang="en-US" smtClean="0"/>
              <a:t>‹#›</a:t>
            </a:fld>
            <a:endParaRPr lang="en-US"/>
          </a:p>
        </p:txBody>
      </p:sp>
    </p:spTree>
    <p:extLst>
      <p:ext uri="{BB962C8B-B14F-4D97-AF65-F5344CB8AC3E}">
        <p14:creationId xmlns:p14="http://schemas.microsoft.com/office/powerpoint/2010/main" val="3104338159"/>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17A6EFD2-8A58-4FB8-8B90-B631E00016E1}"/>
              </a:ext>
            </a:extLst>
          </p:cNvPr>
          <p:cNvSpPr>
            <a:spLocks noGrp="1"/>
          </p:cNvSpPr>
          <p:nvPr>
            <p:ph type="dt" sz="half" idx="10"/>
          </p:nvPr>
        </p:nvSpPr>
        <p:spPr/>
        <p:txBody>
          <a:bodyPr/>
          <a:lstStyle/>
          <a:p>
            <a:fld id="{09EA90E9-588B-422C-BA5E-16C89B1CA1BC}" type="datetimeFigureOut">
              <a:rPr lang="en-US" smtClean="0"/>
              <a:t>6/29/2021</a:t>
            </a:fld>
            <a:endParaRPr lang="en-US"/>
          </a:p>
        </p:txBody>
      </p:sp>
      <p:sp>
        <p:nvSpPr>
          <p:cNvPr id="3" name="Footer Placeholder 2">
            <a:extLst>
              <a:ext uri="{FF2B5EF4-FFF2-40B4-BE49-F238E27FC236}">
                <a16:creationId xmlns:a16="http://schemas.microsoft.com/office/drawing/2014/main" xmlns="" id="{42B7F4CB-D4E1-4E5D-B55D-FFA79083C25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xmlns="" id="{708A05A1-8090-4991-AC73-5DC5A355D9C0}"/>
              </a:ext>
            </a:extLst>
          </p:cNvPr>
          <p:cNvSpPr>
            <a:spLocks noGrp="1"/>
          </p:cNvSpPr>
          <p:nvPr>
            <p:ph type="sldNum" sz="quarter" idx="12"/>
          </p:nvPr>
        </p:nvSpPr>
        <p:spPr/>
        <p:txBody>
          <a:bodyPr/>
          <a:lstStyle/>
          <a:p>
            <a:fld id="{C1D8D6E1-B7C4-429A-8FFE-A1288A95001B}" type="slidenum">
              <a:rPr lang="en-US" smtClean="0"/>
              <a:t>‹#›</a:t>
            </a:fld>
            <a:endParaRPr lang="en-US"/>
          </a:p>
        </p:txBody>
      </p:sp>
    </p:spTree>
    <p:extLst>
      <p:ext uri="{BB962C8B-B14F-4D97-AF65-F5344CB8AC3E}">
        <p14:creationId xmlns:p14="http://schemas.microsoft.com/office/powerpoint/2010/main" val="35277553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99F8C31-A7FF-4A36-8082-0EF28579DFA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xmlns="" id="{4E09271F-E825-43E2-BC45-4D4A9055560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xmlns="" id="{65D49A90-1448-47EA-8247-D3597C07C79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7EF0EFC3-7EBC-4114-9480-4F93F3BB5AB5}"/>
              </a:ext>
            </a:extLst>
          </p:cNvPr>
          <p:cNvSpPr>
            <a:spLocks noGrp="1"/>
          </p:cNvSpPr>
          <p:nvPr>
            <p:ph type="dt" sz="half" idx="10"/>
          </p:nvPr>
        </p:nvSpPr>
        <p:spPr/>
        <p:txBody>
          <a:bodyPr/>
          <a:lstStyle/>
          <a:p>
            <a:fld id="{09EA90E9-588B-422C-BA5E-16C89B1CA1BC}" type="datetimeFigureOut">
              <a:rPr lang="en-US" smtClean="0"/>
              <a:t>6/29/2021</a:t>
            </a:fld>
            <a:endParaRPr lang="en-US"/>
          </a:p>
        </p:txBody>
      </p:sp>
      <p:sp>
        <p:nvSpPr>
          <p:cNvPr id="6" name="Footer Placeholder 5">
            <a:extLst>
              <a:ext uri="{FF2B5EF4-FFF2-40B4-BE49-F238E27FC236}">
                <a16:creationId xmlns:a16="http://schemas.microsoft.com/office/drawing/2014/main" xmlns="" id="{0A360230-B890-44D0-A486-1CD06B384A7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0D37CE79-2133-4DA9-B52B-A532F94BD685}"/>
              </a:ext>
            </a:extLst>
          </p:cNvPr>
          <p:cNvSpPr>
            <a:spLocks noGrp="1"/>
          </p:cNvSpPr>
          <p:nvPr>
            <p:ph type="sldNum" sz="quarter" idx="12"/>
          </p:nvPr>
        </p:nvSpPr>
        <p:spPr/>
        <p:txBody>
          <a:bodyPr/>
          <a:lstStyle/>
          <a:p>
            <a:fld id="{C1D8D6E1-B7C4-429A-8FFE-A1288A95001B}" type="slidenum">
              <a:rPr lang="en-US" smtClean="0"/>
              <a:t>‹#›</a:t>
            </a:fld>
            <a:endParaRPr lang="en-US"/>
          </a:p>
        </p:txBody>
      </p:sp>
    </p:spTree>
    <p:extLst>
      <p:ext uri="{BB962C8B-B14F-4D97-AF65-F5344CB8AC3E}">
        <p14:creationId xmlns:p14="http://schemas.microsoft.com/office/powerpoint/2010/main" val="3346153849"/>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A360412-C68C-4BE2-9066-C29C922BB48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xmlns="" id="{DD778E95-C378-4468-8A63-4A1AC500555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xmlns="" id="{60F3F541-A97C-4515-A268-5EB558F8294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9DCD0D64-B78F-49C4-ACE1-8C1A96DAF57D}"/>
              </a:ext>
            </a:extLst>
          </p:cNvPr>
          <p:cNvSpPr>
            <a:spLocks noGrp="1"/>
          </p:cNvSpPr>
          <p:nvPr>
            <p:ph type="dt" sz="half" idx="10"/>
          </p:nvPr>
        </p:nvSpPr>
        <p:spPr/>
        <p:txBody>
          <a:bodyPr/>
          <a:lstStyle/>
          <a:p>
            <a:fld id="{09EA90E9-588B-422C-BA5E-16C89B1CA1BC}" type="datetimeFigureOut">
              <a:rPr lang="en-US" smtClean="0"/>
              <a:t>6/29/2021</a:t>
            </a:fld>
            <a:endParaRPr lang="en-US"/>
          </a:p>
        </p:txBody>
      </p:sp>
      <p:sp>
        <p:nvSpPr>
          <p:cNvPr id="6" name="Footer Placeholder 5">
            <a:extLst>
              <a:ext uri="{FF2B5EF4-FFF2-40B4-BE49-F238E27FC236}">
                <a16:creationId xmlns:a16="http://schemas.microsoft.com/office/drawing/2014/main" xmlns="" id="{3411C5CA-432D-463C-B296-356C900B3FC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35219B25-05E0-42AB-A563-9CB79B32E362}"/>
              </a:ext>
            </a:extLst>
          </p:cNvPr>
          <p:cNvSpPr>
            <a:spLocks noGrp="1"/>
          </p:cNvSpPr>
          <p:nvPr>
            <p:ph type="sldNum" sz="quarter" idx="12"/>
          </p:nvPr>
        </p:nvSpPr>
        <p:spPr/>
        <p:txBody>
          <a:bodyPr/>
          <a:lstStyle/>
          <a:p>
            <a:fld id="{C1D8D6E1-B7C4-429A-8FFE-A1288A95001B}" type="slidenum">
              <a:rPr lang="en-US" smtClean="0"/>
              <a:t>‹#›</a:t>
            </a:fld>
            <a:endParaRPr lang="en-US"/>
          </a:p>
        </p:txBody>
      </p:sp>
    </p:spTree>
    <p:extLst>
      <p:ext uri="{BB962C8B-B14F-4D97-AF65-F5344CB8AC3E}">
        <p14:creationId xmlns:p14="http://schemas.microsoft.com/office/powerpoint/2010/main" val="74866291"/>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A13781D-3BA4-4B72-8303-AC827B149B0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xmlns="" id="{D83D55B6-3921-4B9C-8BB3-3F2321394CF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1C0D0673-1848-48CC-9743-3B116CD214BB}"/>
              </a:ext>
            </a:extLst>
          </p:cNvPr>
          <p:cNvSpPr>
            <a:spLocks noGrp="1"/>
          </p:cNvSpPr>
          <p:nvPr>
            <p:ph type="dt" sz="half" idx="10"/>
          </p:nvPr>
        </p:nvSpPr>
        <p:spPr/>
        <p:txBody>
          <a:bodyPr/>
          <a:lstStyle/>
          <a:p>
            <a:fld id="{09EA90E9-588B-422C-BA5E-16C89B1CA1BC}" type="datetimeFigureOut">
              <a:rPr lang="en-US" smtClean="0"/>
              <a:t>6/29/2021</a:t>
            </a:fld>
            <a:endParaRPr lang="en-US"/>
          </a:p>
        </p:txBody>
      </p:sp>
      <p:sp>
        <p:nvSpPr>
          <p:cNvPr id="5" name="Footer Placeholder 4">
            <a:extLst>
              <a:ext uri="{FF2B5EF4-FFF2-40B4-BE49-F238E27FC236}">
                <a16:creationId xmlns:a16="http://schemas.microsoft.com/office/drawing/2014/main" xmlns="" id="{8479DD26-6D2B-4FE8-AADA-FF5723A24F5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5F9D9D40-78B1-40D5-B975-12AF09EA491B}"/>
              </a:ext>
            </a:extLst>
          </p:cNvPr>
          <p:cNvSpPr>
            <a:spLocks noGrp="1"/>
          </p:cNvSpPr>
          <p:nvPr>
            <p:ph type="sldNum" sz="quarter" idx="12"/>
          </p:nvPr>
        </p:nvSpPr>
        <p:spPr/>
        <p:txBody>
          <a:bodyPr/>
          <a:lstStyle/>
          <a:p>
            <a:fld id="{C1D8D6E1-B7C4-429A-8FFE-A1288A95001B}" type="slidenum">
              <a:rPr lang="en-US" smtClean="0"/>
              <a:t>‹#›</a:t>
            </a:fld>
            <a:endParaRPr lang="en-US"/>
          </a:p>
        </p:txBody>
      </p:sp>
    </p:spTree>
    <p:extLst>
      <p:ext uri="{BB962C8B-B14F-4D97-AF65-F5344CB8AC3E}">
        <p14:creationId xmlns:p14="http://schemas.microsoft.com/office/powerpoint/2010/main" val="647237653"/>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735C8801-D06C-4ABD-B20F-A11F2620B46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xmlns="" id="{D454132A-3506-462D-BEA1-807DACFCDAE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5A28146A-3112-4DDA-AC80-C41EB5E66E1F}"/>
              </a:ext>
            </a:extLst>
          </p:cNvPr>
          <p:cNvSpPr>
            <a:spLocks noGrp="1"/>
          </p:cNvSpPr>
          <p:nvPr>
            <p:ph type="dt" sz="half" idx="10"/>
          </p:nvPr>
        </p:nvSpPr>
        <p:spPr/>
        <p:txBody>
          <a:bodyPr/>
          <a:lstStyle/>
          <a:p>
            <a:fld id="{09EA90E9-588B-422C-BA5E-16C89B1CA1BC}" type="datetimeFigureOut">
              <a:rPr lang="en-US" smtClean="0"/>
              <a:t>6/29/2021</a:t>
            </a:fld>
            <a:endParaRPr lang="en-US"/>
          </a:p>
        </p:txBody>
      </p:sp>
      <p:sp>
        <p:nvSpPr>
          <p:cNvPr id="5" name="Footer Placeholder 4">
            <a:extLst>
              <a:ext uri="{FF2B5EF4-FFF2-40B4-BE49-F238E27FC236}">
                <a16:creationId xmlns:a16="http://schemas.microsoft.com/office/drawing/2014/main" xmlns="" id="{95F14EA6-6067-4A35-BF99-BE0AB9A5591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AB1EB77C-FD1D-4CD0-8BEF-F9A8B7EB8363}"/>
              </a:ext>
            </a:extLst>
          </p:cNvPr>
          <p:cNvSpPr>
            <a:spLocks noGrp="1"/>
          </p:cNvSpPr>
          <p:nvPr>
            <p:ph type="sldNum" sz="quarter" idx="12"/>
          </p:nvPr>
        </p:nvSpPr>
        <p:spPr/>
        <p:txBody>
          <a:bodyPr/>
          <a:lstStyle/>
          <a:p>
            <a:fld id="{C1D8D6E1-B7C4-429A-8FFE-A1288A95001B}" type="slidenum">
              <a:rPr lang="en-US" smtClean="0"/>
              <a:t>‹#›</a:t>
            </a:fld>
            <a:endParaRPr lang="en-US"/>
          </a:p>
        </p:txBody>
      </p:sp>
    </p:spTree>
    <p:extLst>
      <p:ext uri="{BB962C8B-B14F-4D97-AF65-F5344CB8AC3E}">
        <p14:creationId xmlns:p14="http://schemas.microsoft.com/office/powerpoint/2010/main" val="41201885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1_Title Slide">
  <p:cSld name="1_Title Slide">
    <p:spTree>
      <p:nvGrpSpPr>
        <p:cNvPr id="1" name="Shape 104"/>
        <p:cNvGrpSpPr/>
        <p:nvPr/>
      </p:nvGrpSpPr>
      <p:grpSpPr>
        <a:xfrm>
          <a:off x="0" y="0"/>
          <a:ext cx="0" cy="0"/>
          <a:chOff x="0" y="0"/>
          <a:chExt cx="0" cy="0"/>
        </a:xfrm>
      </p:grpSpPr>
      <p:sp>
        <p:nvSpPr>
          <p:cNvPr id="105" name="Google Shape;105;p19"/>
          <p:cNvSpPr txBox="1">
            <a:spLocks noGrp="1"/>
          </p:cNvSpPr>
          <p:nvPr>
            <p:ph type="title"/>
          </p:nvPr>
        </p:nvSpPr>
        <p:spPr>
          <a:xfrm>
            <a:off x="359750" y="3239481"/>
            <a:ext cx="2556163" cy="2170257"/>
          </a:xfrm>
          <a:prstGeom prst="rect">
            <a:avLst/>
          </a:prstGeom>
          <a:noFill/>
          <a:ln>
            <a:noFill/>
          </a:ln>
        </p:spPr>
        <p:txBody>
          <a:bodyPr spcFirstLastPara="1" wrap="square" lIns="91425" tIns="45700" rIns="91425" bIns="45700" anchor="t" anchorCtr="0"/>
          <a:lstStyle>
            <a:lvl1pPr lvl="0" algn="l">
              <a:lnSpc>
                <a:spcPct val="75000"/>
              </a:lnSpc>
              <a:spcBef>
                <a:spcPts val="0"/>
              </a:spcBef>
              <a:spcAft>
                <a:spcPts val="0"/>
              </a:spcAft>
              <a:buSzPts val="3200"/>
              <a:buNone/>
              <a:defRPr sz="4000" b="1" i="0">
                <a:solidFill>
                  <a:schemeClr val="dk1"/>
                </a:solidFill>
                <a:latin typeface="Arial" panose="020B0604020202020204" pitchFamily="34" charset="0"/>
                <a:ea typeface="Arial" panose="020B0604020202020204" pitchFamily="34" charset="0"/>
                <a:cs typeface="Arial" panose="020B0604020202020204" pitchFamily="34" charset="0"/>
                <a:sym typeface="Poppi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40683336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ractice">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411290107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85998864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Title – Grid Light">
    <p:bg>
      <p:bgPr>
        <a:solidFill>
          <a:schemeClr val="bg2"/>
        </a:solidFill>
        <a:effectLst/>
      </p:bgPr>
    </p:bg>
    <p:spTree>
      <p:nvGrpSpPr>
        <p:cNvPr id="1" name=""/>
        <p:cNvGrpSpPr/>
        <p:nvPr/>
      </p:nvGrpSpPr>
      <p:grpSpPr>
        <a:xfrm>
          <a:off x="0" y="0"/>
          <a:ext cx="0" cy="0"/>
          <a:chOff x="0" y="0"/>
          <a:chExt cx="0" cy="0"/>
        </a:xfrm>
      </p:grpSpPr>
      <p:sp>
        <p:nvSpPr>
          <p:cNvPr id="2443" name="Freeform: Shape 2442">
            <a:extLst>
              <a:ext uri="{FF2B5EF4-FFF2-40B4-BE49-F238E27FC236}">
                <a16:creationId xmlns:a16="http://schemas.microsoft.com/office/drawing/2014/main" xmlns="" id="{E8FEADB5-2655-4BB8-AAE4-1B87200EA56F}"/>
              </a:ext>
            </a:extLst>
          </p:cNvPr>
          <p:cNvSpPr/>
          <p:nvPr/>
        </p:nvSpPr>
        <p:spPr>
          <a:xfrm>
            <a:off x="252892" y="222350"/>
            <a:ext cx="11704808" cy="6407421"/>
          </a:xfrm>
          <a:custGeom>
            <a:avLst/>
            <a:gdLst>
              <a:gd name="connsiteX0" fmla="*/ 11672158 w 11701760"/>
              <a:gd name="connsiteY0" fmla="*/ 6377925 h 6407421"/>
              <a:gd name="connsiteX1" fmla="*/ 11701760 w 11701760"/>
              <a:gd name="connsiteY1" fmla="*/ 6377925 h 6407421"/>
              <a:gd name="connsiteX2" fmla="*/ 11701760 w 11701760"/>
              <a:gd name="connsiteY2" fmla="*/ 6407421 h 6407421"/>
              <a:gd name="connsiteX3" fmla="*/ 11672158 w 11701760"/>
              <a:gd name="connsiteY3" fmla="*/ 6407421 h 6407421"/>
              <a:gd name="connsiteX4" fmla="*/ 11405961 w 11701760"/>
              <a:gd name="connsiteY4" fmla="*/ 6377925 h 6407421"/>
              <a:gd name="connsiteX5" fmla="*/ 11435563 w 11701760"/>
              <a:gd name="connsiteY5" fmla="*/ 6377925 h 6407421"/>
              <a:gd name="connsiteX6" fmla="*/ 11435563 w 11701760"/>
              <a:gd name="connsiteY6" fmla="*/ 6407421 h 6407421"/>
              <a:gd name="connsiteX7" fmla="*/ 11405961 w 11701760"/>
              <a:gd name="connsiteY7" fmla="*/ 6407421 h 6407421"/>
              <a:gd name="connsiteX8" fmla="*/ 11139872 w 11701760"/>
              <a:gd name="connsiteY8" fmla="*/ 6377925 h 6407421"/>
              <a:gd name="connsiteX9" fmla="*/ 11169474 w 11701760"/>
              <a:gd name="connsiteY9" fmla="*/ 6377925 h 6407421"/>
              <a:gd name="connsiteX10" fmla="*/ 11169474 w 11701760"/>
              <a:gd name="connsiteY10" fmla="*/ 6407421 h 6407421"/>
              <a:gd name="connsiteX11" fmla="*/ 11139872 w 11701760"/>
              <a:gd name="connsiteY11" fmla="*/ 6407421 h 6407421"/>
              <a:gd name="connsiteX12" fmla="*/ 10873675 w 11701760"/>
              <a:gd name="connsiteY12" fmla="*/ 6377925 h 6407421"/>
              <a:gd name="connsiteX13" fmla="*/ 10903277 w 11701760"/>
              <a:gd name="connsiteY13" fmla="*/ 6377925 h 6407421"/>
              <a:gd name="connsiteX14" fmla="*/ 10903277 w 11701760"/>
              <a:gd name="connsiteY14" fmla="*/ 6407421 h 6407421"/>
              <a:gd name="connsiteX15" fmla="*/ 10873675 w 11701760"/>
              <a:gd name="connsiteY15" fmla="*/ 6407421 h 6407421"/>
              <a:gd name="connsiteX16" fmla="*/ 10607478 w 11701760"/>
              <a:gd name="connsiteY16" fmla="*/ 6377925 h 6407421"/>
              <a:gd name="connsiteX17" fmla="*/ 10637188 w 11701760"/>
              <a:gd name="connsiteY17" fmla="*/ 6377925 h 6407421"/>
              <a:gd name="connsiteX18" fmla="*/ 10637188 w 11701760"/>
              <a:gd name="connsiteY18" fmla="*/ 6407421 h 6407421"/>
              <a:gd name="connsiteX19" fmla="*/ 10607478 w 11701760"/>
              <a:gd name="connsiteY19" fmla="*/ 6407421 h 6407421"/>
              <a:gd name="connsiteX20" fmla="*/ 10341389 w 11701760"/>
              <a:gd name="connsiteY20" fmla="*/ 6377925 h 6407421"/>
              <a:gd name="connsiteX21" fmla="*/ 10370992 w 11701760"/>
              <a:gd name="connsiteY21" fmla="*/ 6377925 h 6407421"/>
              <a:gd name="connsiteX22" fmla="*/ 10370992 w 11701760"/>
              <a:gd name="connsiteY22" fmla="*/ 6407421 h 6407421"/>
              <a:gd name="connsiteX23" fmla="*/ 10341389 w 11701760"/>
              <a:gd name="connsiteY23" fmla="*/ 6407421 h 6407421"/>
              <a:gd name="connsiteX24" fmla="*/ 10075192 w 11701760"/>
              <a:gd name="connsiteY24" fmla="*/ 6377925 h 6407421"/>
              <a:gd name="connsiteX25" fmla="*/ 10104794 w 11701760"/>
              <a:gd name="connsiteY25" fmla="*/ 6377925 h 6407421"/>
              <a:gd name="connsiteX26" fmla="*/ 10104794 w 11701760"/>
              <a:gd name="connsiteY26" fmla="*/ 6407421 h 6407421"/>
              <a:gd name="connsiteX27" fmla="*/ 10075192 w 11701760"/>
              <a:gd name="connsiteY27" fmla="*/ 6407421 h 6407421"/>
              <a:gd name="connsiteX28" fmla="*/ 9809103 w 11701760"/>
              <a:gd name="connsiteY28" fmla="*/ 6377925 h 6407421"/>
              <a:gd name="connsiteX29" fmla="*/ 9838705 w 11701760"/>
              <a:gd name="connsiteY29" fmla="*/ 6377925 h 6407421"/>
              <a:gd name="connsiteX30" fmla="*/ 9838705 w 11701760"/>
              <a:gd name="connsiteY30" fmla="*/ 6407421 h 6407421"/>
              <a:gd name="connsiteX31" fmla="*/ 9809103 w 11701760"/>
              <a:gd name="connsiteY31" fmla="*/ 6407421 h 6407421"/>
              <a:gd name="connsiteX32" fmla="*/ 9542906 w 11701760"/>
              <a:gd name="connsiteY32" fmla="*/ 6377925 h 6407421"/>
              <a:gd name="connsiteX33" fmla="*/ 9572509 w 11701760"/>
              <a:gd name="connsiteY33" fmla="*/ 6377925 h 6407421"/>
              <a:gd name="connsiteX34" fmla="*/ 9572509 w 11701760"/>
              <a:gd name="connsiteY34" fmla="*/ 6407421 h 6407421"/>
              <a:gd name="connsiteX35" fmla="*/ 9542906 w 11701760"/>
              <a:gd name="connsiteY35" fmla="*/ 6407421 h 6407421"/>
              <a:gd name="connsiteX36" fmla="*/ 9276817 w 11701760"/>
              <a:gd name="connsiteY36" fmla="*/ 6377925 h 6407421"/>
              <a:gd name="connsiteX37" fmla="*/ 9306420 w 11701760"/>
              <a:gd name="connsiteY37" fmla="*/ 6377925 h 6407421"/>
              <a:gd name="connsiteX38" fmla="*/ 9306420 w 11701760"/>
              <a:gd name="connsiteY38" fmla="*/ 6407421 h 6407421"/>
              <a:gd name="connsiteX39" fmla="*/ 9276817 w 11701760"/>
              <a:gd name="connsiteY39" fmla="*/ 6407421 h 6407421"/>
              <a:gd name="connsiteX40" fmla="*/ 9010620 w 11701760"/>
              <a:gd name="connsiteY40" fmla="*/ 6377925 h 6407421"/>
              <a:gd name="connsiteX41" fmla="*/ 9040222 w 11701760"/>
              <a:gd name="connsiteY41" fmla="*/ 6377925 h 6407421"/>
              <a:gd name="connsiteX42" fmla="*/ 9040222 w 11701760"/>
              <a:gd name="connsiteY42" fmla="*/ 6407421 h 6407421"/>
              <a:gd name="connsiteX43" fmla="*/ 9010620 w 11701760"/>
              <a:gd name="connsiteY43" fmla="*/ 6407421 h 6407421"/>
              <a:gd name="connsiteX44" fmla="*/ 8744423 w 11701760"/>
              <a:gd name="connsiteY44" fmla="*/ 6377925 h 6407421"/>
              <a:gd name="connsiteX45" fmla="*/ 8774026 w 11701760"/>
              <a:gd name="connsiteY45" fmla="*/ 6377925 h 6407421"/>
              <a:gd name="connsiteX46" fmla="*/ 8774026 w 11701760"/>
              <a:gd name="connsiteY46" fmla="*/ 6407421 h 6407421"/>
              <a:gd name="connsiteX47" fmla="*/ 8744423 w 11701760"/>
              <a:gd name="connsiteY47" fmla="*/ 6407421 h 6407421"/>
              <a:gd name="connsiteX48" fmla="*/ 8478226 w 11701760"/>
              <a:gd name="connsiteY48" fmla="*/ 6377925 h 6407421"/>
              <a:gd name="connsiteX49" fmla="*/ 8507828 w 11701760"/>
              <a:gd name="connsiteY49" fmla="*/ 6377925 h 6407421"/>
              <a:gd name="connsiteX50" fmla="*/ 8507828 w 11701760"/>
              <a:gd name="connsiteY50" fmla="*/ 6407421 h 6407421"/>
              <a:gd name="connsiteX51" fmla="*/ 8478226 w 11701760"/>
              <a:gd name="connsiteY51" fmla="*/ 6407421 h 6407421"/>
              <a:gd name="connsiteX52" fmla="*/ 8212137 w 11701760"/>
              <a:gd name="connsiteY52" fmla="*/ 6377925 h 6407421"/>
              <a:gd name="connsiteX53" fmla="*/ 8241740 w 11701760"/>
              <a:gd name="connsiteY53" fmla="*/ 6377925 h 6407421"/>
              <a:gd name="connsiteX54" fmla="*/ 8241740 w 11701760"/>
              <a:gd name="connsiteY54" fmla="*/ 6407421 h 6407421"/>
              <a:gd name="connsiteX55" fmla="*/ 8212137 w 11701760"/>
              <a:gd name="connsiteY55" fmla="*/ 6407421 h 6407421"/>
              <a:gd name="connsiteX56" fmla="*/ 7945940 w 11701760"/>
              <a:gd name="connsiteY56" fmla="*/ 6377925 h 6407421"/>
              <a:gd name="connsiteX57" fmla="*/ 7975543 w 11701760"/>
              <a:gd name="connsiteY57" fmla="*/ 6377925 h 6407421"/>
              <a:gd name="connsiteX58" fmla="*/ 7975543 w 11701760"/>
              <a:gd name="connsiteY58" fmla="*/ 6407421 h 6407421"/>
              <a:gd name="connsiteX59" fmla="*/ 7945940 w 11701760"/>
              <a:gd name="connsiteY59" fmla="*/ 6407421 h 6407421"/>
              <a:gd name="connsiteX60" fmla="*/ 7679743 w 11701760"/>
              <a:gd name="connsiteY60" fmla="*/ 6377925 h 6407421"/>
              <a:gd name="connsiteX61" fmla="*/ 7709346 w 11701760"/>
              <a:gd name="connsiteY61" fmla="*/ 6377925 h 6407421"/>
              <a:gd name="connsiteX62" fmla="*/ 7709346 w 11701760"/>
              <a:gd name="connsiteY62" fmla="*/ 6407421 h 6407421"/>
              <a:gd name="connsiteX63" fmla="*/ 7679743 w 11701760"/>
              <a:gd name="connsiteY63" fmla="*/ 6407421 h 6407421"/>
              <a:gd name="connsiteX64" fmla="*/ 7413653 w 11701760"/>
              <a:gd name="connsiteY64" fmla="*/ 6377925 h 6407421"/>
              <a:gd name="connsiteX65" fmla="*/ 7443256 w 11701760"/>
              <a:gd name="connsiteY65" fmla="*/ 6377925 h 6407421"/>
              <a:gd name="connsiteX66" fmla="*/ 7443256 w 11701760"/>
              <a:gd name="connsiteY66" fmla="*/ 6407421 h 6407421"/>
              <a:gd name="connsiteX67" fmla="*/ 7413653 w 11701760"/>
              <a:gd name="connsiteY67" fmla="*/ 6407421 h 6407421"/>
              <a:gd name="connsiteX68" fmla="*/ 7147456 w 11701760"/>
              <a:gd name="connsiteY68" fmla="*/ 6377925 h 6407421"/>
              <a:gd name="connsiteX69" fmla="*/ 7177058 w 11701760"/>
              <a:gd name="connsiteY69" fmla="*/ 6377925 h 6407421"/>
              <a:gd name="connsiteX70" fmla="*/ 7177058 w 11701760"/>
              <a:gd name="connsiteY70" fmla="*/ 6407421 h 6407421"/>
              <a:gd name="connsiteX71" fmla="*/ 7147456 w 11701760"/>
              <a:gd name="connsiteY71" fmla="*/ 6407421 h 6407421"/>
              <a:gd name="connsiteX72" fmla="*/ 6881367 w 11701760"/>
              <a:gd name="connsiteY72" fmla="*/ 6377925 h 6407421"/>
              <a:gd name="connsiteX73" fmla="*/ 6910970 w 11701760"/>
              <a:gd name="connsiteY73" fmla="*/ 6377925 h 6407421"/>
              <a:gd name="connsiteX74" fmla="*/ 6910970 w 11701760"/>
              <a:gd name="connsiteY74" fmla="*/ 6407421 h 6407421"/>
              <a:gd name="connsiteX75" fmla="*/ 6881367 w 11701760"/>
              <a:gd name="connsiteY75" fmla="*/ 6407421 h 6407421"/>
              <a:gd name="connsiteX76" fmla="*/ 6615170 w 11701760"/>
              <a:gd name="connsiteY76" fmla="*/ 6377925 h 6407421"/>
              <a:gd name="connsiteX77" fmla="*/ 6644773 w 11701760"/>
              <a:gd name="connsiteY77" fmla="*/ 6377925 h 6407421"/>
              <a:gd name="connsiteX78" fmla="*/ 6644773 w 11701760"/>
              <a:gd name="connsiteY78" fmla="*/ 6407421 h 6407421"/>
              <a:gd name="connsiteX79" fmla="*/ 6615170 w 11701760"/>
              <a:gd name="connsiteY79" fmla="*/ 6407421 h 6407421"/>
              <a:gd name="connsiteX80" fmla="*/ 6349081 w 11701760"/>
              <a:gd name="connsiteY80" fmla="*/ 6377925 h 6407421"/>
              <a:gd name="connsiteX81" fmla="*/ 6378683 w 11701760"/>
              <a:gd name="connsiteY81" fmla="*/ 6377925 h 6407421"/>
              <a:gd name="connsiteX82" fmla="*/ 6378683 w 11701760"/>
              <a:gd name="connsiteY82" fmla="*/ 6407421 h 6407421"/>
              <a:gd name="connsiteX83" fmla="*/ 6349081 w 11701760"/>
              <a:gd name="connsiteY83" fmla="*/ 6407421 h 6407421"/>
              <a:gd name="connsiteX84" fmla="*/ 6082884 w 11701760"/>
              <a:gd name="connsiteY84" fmla="*/ 6377925 h 6407421"/>
              <a:gd name="connsiteX85" fmla="*/ 6112486 w 11701760"/>
              <a:gd name="connsiteY85" fmla="*/ 6377925 h 6407421"/>
              <a:gd name="connsiteX86" fmla="*/ 6112486 w 11701760"/>
              <a:gd name="connsiteY86" fmla="*/ 6407421 h 6407421"/>
              <a:gd name="connsiteX87" fmla="*/ 6082884 w 11701760"/>
              <a:gd name="connsiteY87" fmla="*/ 6407421 h 6407421"/>
              <a:gd name="connsiteX88" fmla="*/ 5825310 w 11701760"/>
              <a:gd name="connsiteY88" fmla="*/ 6377925 h 6407421"/>
              <a:gd name="connsiteX89" fmla="*/ 5854913 w 11701760"/>
              <a:gd name="connsiteY89" fmla="*/ 6377925 h 6407421"/>
              <a:gd name="connsiteX90" fmla="*/ 5854913 w 11701760"/>
              <a:gd name="connsiteY90" fmla="*/ 6407421 h 6407421"/>
              <a:gd name="connsiteX91" fmla="*/ 5825310 w 11701760"/>
              <a:gd name="connsiteY91" fmla="*/ 6407421 h 6407421"/>
              <a:gd name="connsiteX92" fmla="*/ 5559113 w 11701760"/>
              <a:gd name="connsiteY92" fmla="*/ 6377925 h 6407421"/>
              <a:gd name="connsiteX93" fmla="*/ 5588715 w 11701760"/>
              <a:gd name="connsiteY93" fmla="*/ 6377925 h 6407421"/>
              <a:gd name="connsiteX94" fmla="*/ 5588715 w 11701760"/>
              <a:gd name="connsiteY94" fmla="*/ 6407421 h 6407421"/>
              <a:gd name="connsiteX95" fmla="*/ 5559113 w 11701760"/>
              <a:gd name="connsiteY95" fmla="*/ 6407421 h 6407421"/>
              <a:gd name="connsiteX96" fmla="*/ 5293024 w 11701760"/>
              <a:gd name="connsiteY96" fmla="*/ 6377925 h 6407421"/>
              <a:gd name="connsiteX97" fmla="*/ 5322626 w 11701760"/>
              <a:gd name="connsiteY97" fmla="*/ 6377925 h 6407421"/>
              <a:gd name="connsiteX98" fmla="*/ 5322626 w 11701760"/>
              <a:gd name="connsiteY98" fmla="*/ 6407421 h 6407421"/>
              <a:gd name="connsiteX99" fmla="*/ 5293024 w 11701760"/>
              <a:gd name="connsiteY99" fmla="*/ 6407421 h 6407421"/>
              <a:gd name="connsiteX100" fmla="*/ 5026827 w 11701760"/>
              <a:gd name="connsiteY100" fmla="*/ 6377925 h 6407421"/>
              <a:gd name="connsiteX101" fmla="*/ 5056429 w 11701760"/>
              <a:gd name="connsiteY101" fmla="*/ 6377925 h 6407421"/>
              <a:gd name="connsiteX102" fmla="*/ 5056429 w 11701760"/>
              <a:gd name="connsiteY102" fmla="*/ 6407421 h 6407421"/>
              <a:gd name="connsiteX103" fmla="*/ 5026827 w 11701760"/>
              <a:gd name="connsiteY103" fmla="*/ 6407421 h 6407421"/>
              <a:gd name="connsiteX104" fmla="*/ 4760630 w 11701760"/>
              <a:gd name="connsiteY104" fmla="*/ 6377925 h 6407421"/>
              <a:gd name="connsiteX105" fmla="*/ 4790340 w 11701760"/>
              <a:gd name="connsiteY105" fmla="*/ 6377925 h 6407421"/>
              <a:gd name="connsiteX106" fmla="*/ 4790340 w 11701760"/>
              <a:gd name="connsiteY106" fmla="*/ 6407421 h 6407421"/>
              <a:gd name="connsiteX107" fmla="*/ 4760630 w 11701760"/>
              <a:gd name="connsiteY107" fmla="*/ 6407421 h 6407421"/>
              <a:gd name="connsiteX108" fmla="*/ 4494541 w 11701760"/>
              <a:gd name="connsiteY108" fmla="*/ 6377925 h 6407421"/>
              <a:gd name="connsiteX109" fmla="*/ 4524144 w 11701760"/>
              <a:gd name="connsiteY109" fmla="*/ 6377925 h 6407421"/>
              <a:gd name="connsiteX110" fmla="*/ 4524144 w 11701760"/>
              <a:gd name="connsiteY110" fmla="*/ 6407421 h 6407421"/>
              <a:gd name="connsiteX111" fmla="*/ 4494541 w 11701760"/>
              <a:gd name="connsiteY111" fmla="*/ 6407421 h 6407421"/>
              <a:gd name="connsiteX112" fmla="*/ 4228344 w 11701760"/>
              <a:gd name="connsiteY112" fmla="*/ 6377925 h 6407421"/>
              <a:gd name="connsiteX113" fmla="*/ 4257946 w 11701760"/>
              <a:gd name="connsiteY113" fmla="*/ 6377925 h 6407421"/>
              <a:gd name="connsiteX114" fmla="*/ 4257946 w 11701760"/>
              <a:gd name="connsiteY114" fmla="*/ 6407421 h 6407421"/>
              <a:gd name="connsiteX115" fmla="*/ 4228344 w 11701760"/>
              <a:gd name="connsiteY115" fmla="*/ 6407421 h 6407421"/>
              <a:gd name="connsiteX116" fmla="*/ 3962255 w 11701760"/>
              <a:gd name="connsiteY116" fmla="*/ 6377925 h 6407421"/>
              <a:gd name="connsiteX117" fmla="*/ 3991857 w 11701760"/>
              <a:gd name="connsiteY117" fmla="*/ 6377925 h 6407421"/>
              <a:gd name="connsiteX118" fmla="*/ 3991857 w 11701760"/>
              <a:gd name="connsiteY118" fmla="*/ 6407421 h 6407421"/>
              <a:gd name="connsiteX119" fmla="*/ 3962255 w 11701760"/>
              <a:gd name="connsiteY119" fmla="*/ 6407421 h 6407421"/>
              <a:gd name="connsiteX120" fmla="*/ 3696058 w 11701760"/>
              <a:gd name="connsiteY120" fmla="*/ 6377925 h 6407421"/>
              <a:gd name="connsiteX121" fmla="*/ 3725661 w 11701760"/>
              <a:gd name="connsiteY121" fmla="*/ 6377925 h 6407421"/>
              <a:gd name="connsiteX122" fmla="*/ 3725661 w 11701760"/>
              <a:gd name="connsiteY122" fmla="*/ 6407421 h 6407421"/>
              <a:gd name="connsiteX123" fmla="*/ 3696058 w 11701760"/>
              <a:gd name="connsiteY123" fmla="*/ 6407421 h 6407421"/>
              <a:gd name="connsiteX124" fmla="*/ 3429969 w 11701760"/>
              <a:gd name="connsiteY124" fmla="*/ 6377925 h 6407421"/>
              <a:gd name="connsiteX125" fmla="*/ 3459572 w 11701760"/>
              <a:gd name="connsiteY125" fmla="*/ 6377925 h 6407421"/>
              <a:gd name="connsiteX126" fmla="*/ 3459572 w 11701760"/>
              <a:gd name="connsiteY126" fmla="*/ 6407421 h 6407421"/>
              <a:gd name="connsiteX127" fmla="*/ 3429969 w 11701760"/>
              <a:gd name="connsiteY127" fmla="*/ 6407421 h 6407421"/>
              <a:gd name="connsiteX128" fmla="*/ 3163772 w 11701760"/>
              <a:gd name="connsiteY128" fmla="*/ 6377925 h 6407421"/>
              <a:gd name="connsiteX129" fmla="*/ 3193374 w 11701760"/>
              <a:gd name="connsiteY129" fmla="*/ 6377925 h 6407421"/>
              <a:gd name="connsiteX130" fmla="*/ 3193374 w 11701760"/>
              <a:gd name="connsiteY130" fmla="*/ 6407421 h 6407421"/>
              <a:gd name="connsiteX131" fmla="*/ 3163772 w 11701760"/>
              <a:gd name="connsiteY131" fmla="*/ 6407421 h 6407421"/>
              <a:gd name="connsiteX132" fmla="*/ 2897575 w 11701760"/>
              <a:gd name="connsiteY132" fmla="*/ 6377925 h 6407421"/>
              <a:gd name="connsiteX133" fmla="*/ 2927178 w 11701760"/>
              <a:gd name="connsiteY133" fmla="*/ 6377925 h 6407421"/>
              <a:gd name="connsiteX134" fmla="*/ 2927178 w 11701760"/>
              <a:gd name="connsiteY134" fmla="*/ 6407421 h 6407421"/>
              <a:gd name="connsiteX135" fmla="*/ 2897575 w 11701760"/>
              <a:gd name="connsiteY135" fmla="*/ 6407421 h 6407421"/>
              <a:gd name="connsiteX136" fmla="*/ 2631378 w 11701760"/>
              <a:gd name="connsiteY136" fmla="*/ 6377925 h 6407421"/>
              <a:gd name="connsiteX137" fmla="*/ 2660980 w 11701760"/>
              <a:gd name="connsiteY137" fmla="*/ 6377925 h 6407421"/>
              <a:gd name="connsiteX138" fmla="*/ 2660980 w 11701760"/>
              <a:gd name="connsiteY138" fmla="*/ 6407421 h 6407421"/>
              <a:gd name="connsiteX139" fmla="*/ 2631378 w 11701760"/>
              <a:gd name="connsiteY139" fmla="*/ 6407421 h 6407421"/>
              <a:gd name="connsiteX140" fmla="*/ 2365289 w 11701760"/>
              <a:gd name="connsiteY140" fmla="*/ 6377925 h 6407421"/>
              <a:gd name="connsiteX141" fmla="*/ 2394892 w 11701760"/>
              <a:gd name="connsiteY141" fmla="*/ 6377925 h 6407421"/>
              <a:gd name="connsiteX142" fmla="*/ 2394892 w 11701760"/>
              <a:gd name="connsiteY142" fmla="*/ 6407421 h 6407421"/>
              <a:gd name="connsiteX143" fmla="*/ 2365289 w 11701760"/>
              <a:gd name="connsiteY143" fmla="*/ 6407421 h 6407421"/>
              <a:gd name="connsiteX144" fmla="*/ 2099092 w 11701760"/>
              <a:gd name="connsiteY144" fmla="*/ 6377925 h 6407421"/>
              <a:gd name="connsiteX145" fmla="*/ 2128695 w 11701760"/>
              <a:gd name="connsiteY145" fmla="*/ 6377925 h 6407421"/>
              <a:gd name="connsiteX146" fmla="*/ 2128695 w 11701760"/>
              <a:gd name="connsiteY146" fmla="*/ 6407421 h 6407421"/>
              <a:gd name="connsiteX147" fmla="*/ 2099092 w 11701760"/>
              <a:gd name="connsiteY147" fmla="*/ 6407421 h 6407421"/>
              <a:gd name="connsiteX148" fmla="*/ 1832898 w 11701760"/>
              <a:gd name="connsiteY148" fmla="*/ 6377925 h 6407421"/>
              <a:gd name="connsiteX149" fmla="*/ 1862498 w 11701760"/>
              <a:gd name="connsiteY149" fmla="*/ 6377925 h 6407421"/>
              <a:gd name="connsiteX150" fmla="*/ 1862498 w 11701760"/>
              <a:gd name="connsiteY150" fmla="*/ 6407421 h 6407421"/>
              <a:gd name="connsiteX151" fmla="*/ 1832898 w 11701760"/>
              <a:gd name="connsiteY151" fmla="*/ 6407421 h 6407421"/>
              <a:gd name="connsiteX152" fmla="*/ 1566808 w 11701760"/>
              <a:gd name="connsiteY152" fmla="*/ 6377925 h 6407421"/>
              <a:gd name="connsiteX153" fmla="*/ 1596409 w 11701760"/>
              <a:gd name="connsiteY153" fmla="*/ 6377925 h 6407421"/>
              <a:gd name="connsiteX154" fmla="*/ 1596409 w 11701760"/>
              <a:gd name="connsiteY154" fmla="*/ 6407421 h 6407421"/>
              <a:gd name="connsiteX155" fmla="*/ 1566808 w 11701760"/>
              <a:gd name="connsiteY155" fmla="*/ 6407421 h 6407421"/>
              <a:gd name="connsiteX156" fmla="*/ 1300611 w 11701760"/>
              <a:gd name="connsiteY156" fmla="*/ 6377925 h 6407421"/>
              <a:gd name="connsiteX157" fmla="*/ 1330213 w 11701760"/>
              <a:gd name="connsiteY157" fmla="*/ 6377925 h 6407421"/>
              <a:gd name="connsiteX158" fmla="*/ 1330213 w 11701760"/>
              <a:gd name="connsiteY158" fmla="*/ 6407421 h 6407421"/>
              <a:gd name="connsiteX159" fmla="*/ 1300611 w 11701760"/>
              <a:gd name="connsiteY159" fmla="*/ 6407421 h 6407421"/>
              <a:gd name="connsiteX160" fmla="*/ 1034520 w 11701760"/>
              <a:gd name="connsiteY160" fmla="*/ 6377925 h 6407421"/>
              <a:gd name="connsiteX161" fmla="*/ 1064123 w 11701760"/>
              <a:gd name="connsiteY161" fmla="*/ 6377925 h 6407421"/>
              <a:gd name="connsiteX162" fmla="*/ 1064123 w 11701760"/>
              <a:gd name="connsiteY162" fmla="*/ 6407421 h 6407421"/>
              <a:gd name="connsiteX163" fmla="*/ 1034520 w 11701760"/>
              <a:gd name="connsiteY163" fmla="*/ 6407421 h 6407421"/>
              <a:gd name="connsiteX164" fmla="*/ 768328 w 11701760"/>
              <a:gd name="connsiteY164" fmla="*/ 6377925 h 6407421"/>
              <a:gd name="connsiteX165" fmla="*/ 797926 w 11701760"/>
              <a:gd name="connsiteY165" fmla="*/ 6377925 h 6407421"/>
              <a:gd name="connsiteX166" fmla="*/ 797926 w 11701760"/>
              <a:gd name="connsiteY166" fmla="*/ 6407421 h 6407421"/>
              <a:gd name="connsiteX167" fmla="*/ 768328 w 11701760"/>
              <a:gd name="connsiteY167" fmla="*/ 6407421 h 6407421"/>
              <a:gd name="connsiteX168" fmla="*/ 502237 w 11701760"/>
              <a:gd name="connsiteY168" fmla="*/ 6377925 h 6407421"/>
              <a:gd name="connsiteX169" fmla="*/ 531839 w 11701760"/>
              <a:gd name="connsiteY169" fmla="*/ 6377925 h 6407421"/>
              <a:gd name="connsiteX170" fmla="*/ 531839 w 11701760"/>
              <a:gd name="connsiteY170" fmla="*/ 6407421 h 6407421"/>
              <a:gd name="connsiteX171" fmla="*/ 502237 w 11701760"/>
              <a:gd name="connsiteY171" fmla="*/ 6407421 h 6407421"/>
              <a:gd name="connsiteX172" fmla="*/ 236038 w 11701760"/>
              <a:gd name="connsiteY172" fmla="*/ 6377925 h 6407421"/>
              <a:gd name="connsiteX173" fmla="*/ 265640 w 11701760"/>
              <a:gd name="connsiteY173" fmla="*/ 6377925 h 6407421"/>
              <a:gd name="connsiteX174" fmla="*/ 265640 w 11701760"/>
              <a:gd name="connsiteY174" fmla="*/ 6407421 h 6407421"/>
              <a:gd name="connsiteX175" fmla="*/ 236038 w 11701760"/>
              <a:gd name="connsiteY175" fmla="*/ 6407421 h 6407421"/>
              <a:gd name="connsiteX176" fmla="*/ 2 w 11701760"/>
              <a:gd name="connsiteY176" fmla="*/ 6377925 h 6407421"/>
              <a:gd name="connsiteX177" fmla="*/ 29604 w 11701760"/>
              <a:gd name="connsiteY177" fmla="*/ 6377925 h 6407421"/>
              <a:gd name="connsiteX178" fmla="*/ 29604 w 11701760"/>
              <a:gd name="connsiteY178" fmla="*/ 6407421 h 6407421"/>
              <a:gd name="connsiteX179" fmla="*/ 2 w 11701760"/>
              <a:gd name="connsiteY179" fmla="*/ 6407421 h 6407421"/>
              <a:gd name="connsiteX180" fmla="*/ 11672158 w 11701760"/>
              <a:gd name="connsiteY180" fmla="*/ 6112161 h 6407421"/>
              <a:gd name="connsiteX181" fmla="*/ 11701760 w 11701760"/>
              <a:gd name="connsiteY181" fmla="*/ 6112161 h 6407421"/>
              <a:gd name="connsiteX182" fmla="*/ 11701760 w 11701760"/>
              <a:gd name="connsiteY182" fmla="*/ 6141763 h 6407421"/>
              <a:gd name="connsiteX183" fmla="*/ 11672158 w 11701760"/>
              <a:gd name="connsiteY183" fmla="*/ 6141763 h 6407421"/>
              <a:gd name="connsiteX184" fmla="*/ 11405961 w 11701760"/>
              <a:gd name="connsiteY184" fmla="*/ 6112161 h 6407421"/>
              <a:gd name="connsiteX185" fmla="*/ 11435563 w 11701760"/>
              <a:gd name="connsiteY185" fmla="*/ 6112161 h 6407421"/>
              <a:gd name="connsiteX186" fmla="*/ 11435563 w 11701760"/>
              <a:gd name="connsiteY186" fmla="*/ 6141763 h 6407421"/>
              <a:gd name="connsiteX187" fmla="*/ 11405961 w 11701760"/>
              <a:gd name="connsiteY187" fmla="*/ 6141763 h 6407421"/>
              <a:gd name="connsiteX188" fmla="*/ 11139872 w 11701760"/>
              <a:gd name="connsiteY188" fmla="*/ 6112161 h 6407421"/>
              <a:gd name="connsiteX189" fmla="*/ 11169474 w 11701760"/>
              <a:gd name="connsiteY189" fmla="*/ 6112161 h 6407421"/>
              <a:gd name="connsiteX190" fmla="*/ 11169474 w 11701760"/>
              <a:gd name="connsiteY190" fmla="*/ 6141763 h 6407421"/>
              <a:gd name="connsiteX191" fmla="*/ 11139872 w 11701760"/>
              <a:gd name="connsiteY191" fmla="*/ 6141763 h 6407421"/>
              <a:gd name="connsiteX192" fmla="*/ 10873675 w 11701760"/>
              <a:gd name="connsiteY192" fmla="*/ 6112161 h 6407421"/>
              <a:gd name="connsiteX193" fmla="*/ 10903277 w 11701760"/>
              <a:gd name="connsiteY193" fmla="*/ 6112161 h 6407421"/>
              <a:gd name="connsiteX194" fmla="*/ 10903277 w 11701760"/>
              <a:gd name="connsiteY194" fmla="*/ 6141763 h 6407421"/>
              <a:gd name="connsiteX195" fmla="*/ 10873675 w 11701760"/>
              <a:gd name="connsiteY195" fmla="*/ 6141763 h 6407421"/>
              <a:gd name="connsiteX196" fmla="*/ 10607478 w 11701760"/>
              <a:gd name="connsiteY196" fmla="*/ 6112161 h 6407421"/>
              <a:gd name="connsiteX197" fmla="*/ 10637188 w 11701760"/>
              <a:gd name="connsiteY197" fmla="*/ 6112161 h 6407421"/>
              <a:gd name="connsiteX198" fmla="*/ 10637188 w 11701760"/>
              <a:gd name="connsiteY198" fmla="*/ 6141763 h 6407421"/>
              <a:gd name="connsiteX199" fmla="*/ 10607478 w 11701760"/>
              <a:gd name="connsiteY199" fmla="*/ 6141763 h 6407421"/>
              <a:gd name="connsiteX200" fmla="*/ 10341389 w 11701760"/>
              <a:gd name="connsiteY200" fmla="*/ 6112161 h 6407421"/>
              <a:gd name="connsiteX201" fmla="*/ 10370992 w 11701760"/>
              <a:gd name="connsiteY201" fmla="*/ 6112161 h 6407421"/>
              <a:gd name="connsiteX202" fmla="*/ 10370992 w 11701760"/>
              <a:gd name="connsiteY202" fmla="*/ 6141763 h 6407421"/>
              <a:gd name="connsiteX203" fmla="*/ 10341389 w 11701760"/>
              <a:gd name="connsiteY203" fmla="*/ 6141763 h 6407421"/>
              <a:gd name="connsiteX204" fmla="*/ 10075192 w 11701760"/>
              <a:gd name="connsiteY204" fmla="*/ 6112161 h 6407421"/>
              <a:gd name="connsiteX205" fmla="*/ 10104794 w 11701760"/>
              <a:gd name="connsiteY205" fmla="*/ 6112161 h 6407421"/>
              <a:gd name="connsiteX206" fmla="*/ 10104794 w 11701760"/>
              <a:gd name="connsiteY206" fmla="*/ 6141763 h 6407421"/>
              <a:gd name="connsiteX207" fmla="*/ 10075192 w 11701760"/>
              <a:gd name="connsiteY207" fmla="*/ 6141763 h 6407421"/>
              <a:gd name="connsiteX208" fmla="*/ 9809103 w 11701760"/>
              <a:gd name="connsiteY208" fmla="*/ 6112161 h 6407421"/>
              <a:gd name="connsiteX209" fmla="*/ 9838705 w 11701760"/>
              <a:gd name="connsiteY209" fmla="*/ 6112161 h 6407421"/>
              <a:gd name="connsiteX210" fmla="*/ 9838705 w 11701760"/>
              <a:gd name="connsiteY210" fmla="*/ 6141763 h 6407421"/>
              <a:gd name="connsiteX211" fmla="*/ 9809103 w 11701760"/>
              <a:gd name="connsiteY211" fmla="*/ 6141763 h 6407421"/>
              <a:gd name="connsiteX212" fmla="*/ 9542906 w 11701760"/>
              <a:gd name="connsiteY212" fmla="*/ 6112161 h 6407421"/>
              <a:gd name="connsiteX213" fmla="*/ 9572509 w 11701760"/>
              <a:gd name="connsiteY213" fmla="*/ 6112161 h 6407421"/>
              <a:gd name="connsiteX214" fmla="*/ 9572509 w 11701760"/>
              <a:gd name="connsiteY214" fmla="*/ 6141763 h 6407421"/>
              <a:gd name="connsiteX215" fmla="*/ 9542906 w 11701760"/>
              <a:gd name="connsiteY215" fmla="*/ 6141763 h 6407421"/>
              <a:gd name="connsiteX216" fmla="*/ 9276817 w 11701760"/>
              <a:gd name="connsiteY216" fmla="*/ 6112161 h 6407421"/>
              <a:gd name="connsiteX217" fmla="*/ 9306420 w 11701760"/>
              <a:gd name="connsiteY217" fmla="*/ 6112161 h 6407421"/>
              <a:gd name="connsiteX218" fmla="*/ 9306420 w 11701760"/>
              <a:gd name="connsiteY218" fmla="*/ 6141763 h 6407421"/>
              <a:gd name="connsiteX219" fmla="*/ 9276817 w 11701760"/>
              <a:gd name="connsiteY219" fmla="*/ 6141763 h 6407421"/>
              <a:gd name="connsiteX220" fmla="*/ 9010620 w 11701760"/>
              <a:gd name="connsiteY220" fmla="*/ 6112161 h 6407421"/>
              <a:gd name="connsiteX221" fmla="*/ 9040222 w 11701760"/>
              <a:gd name="connsiteY221" fmla="*/ 6112161 h 6407421"/>
              <a:gd name="connsiteX222" fmla="*/ 9040222 w 11701760"/>
              <a:gd name="connsiteY222" fmla="*/ 6141763 h 6407421"/>
              <a:gd name="connsiteX223" fmla="*/ 9010620 w 11701760"/>
              <a:gd name="connsiteY223" fmla="*/ 6141763 h 6407421"/>
              <a:gd name="connsiteX224" fmla="*/ 8744423 w 11701760"/>
              <a:gd name="connsiteY224" fmla="*/ 6112161 h 6407421"/>
              <a:gd name="connsiteX225" fmla="*/ 8774026 w 11701760"/>
              <a:gd name="connsiteY225" fmla="*/ 6112161 h 6407421"/>
              <a:gd name="connsiteX226" fmla="*/ 8774026 w 11701760"/>
              <a:gd name="connsiteY226" fmla="*/ 6141763 h 6407421"/>
              <a:gd name="connsiteX227" fmla="*/ 8744423 w 11701760"/>
              <a:gd name="connsiteY227" fmla="*/ 6141763 h 6407421"/>
              <a:gd name="connsiteX228" fmla="*/ 8478226 w 11701760"/>
              <a:gd name="connsiteY228" fmla="*/ 6112161 h 6407421"/>
              <a:gd name="connsiteX229" fmla="*/ 8507828 w 11701760"/>
              <a:gd name="connsiteY229" fmla="*/ 6112161 h 6407421"/>
              <a:gd name="connsiteX230" fmla="*/ 8507828 w 11701760"/>
              <a:gd name="connsiteY230" fmla="*/ 6141763 h 6407421"/>
              <a:gd name="connsiteX231" fmla="*/ 8478226 w 11701760"/>
              <a:gd name="connsiteY231" fmla="*/ 6141763 h 6407421"/>
              <a:gd name="connsiteX232" fmla="*/ 8212137 w 11701760"/>
              <a:gd name="connsiteY232" fmla="*/ 6112161 h 6407421"/>
              <a:gd name="connsiteX233" fmla="*/ 8241740 w 11701760"/>
              <a:gd name="connsiteY233" fmla="*/ 6112161 h 6407421"/>
              <a:gd name="connsiteX234" fmla="*/ 8241740 w 11701760"/>
              <a:gd name="connsiteY234" fmla="*/ 6141763 h 6407421"/>
              <a:gd name="connsiteX235" fmla="*/ 8212137 w 11701760"/>
              <a:gd name="connsiteY235" fmla="*/ 6141763 h 6407421"/>
              <a:gd name="connsiteX236" fmla="*/ 7945940 w 11701760"/>
              <a:gd name="connsiteY236" fmla="*/ 6112161 h 6407421"/>
              <a:gd name="connsiteX237" fmla="*/ 7975543 w 11701760"/>
              <a:gd name="connsiteY237" fmla="*/ 6112161 h 6407421"/>
              <a:gd name="connsiteX238" fmla="*/ 7975543 w 11701760"/>
              <a:gd name="connsiteY238" fmla="*/ 6141763 h 6407421"/>
              <a:gd name="connsiteX239" fmla="*/ 7945940 w 11701760"/>
              <a:gd name="connsiteY239" fmla="*/ 6141763 h 6407421"/>
              <a:gd name="connsiteX240" fmla="*/ 7679743 w 11701760"/>
              <a:gd name="connsiteY240" fmla="*/ 6112161 h 6407421"/>
              <a:gd name="connsiteX241" fmla="*/ 7709346 w 11701760"/>
              <a:gd name="connsiteY241" fmla="*/ 6112161 h 6407421"/>
              <a:gd name="connsiteX242" fmla="*/ 7709346 w 11701760"/>
              <a:gd name="connsiteY242" fmla="*/ 6141763 h 6407421"/>
              <a:gd name="connsiteX243" fmla="*/ 7679743 w 11701760"/>
              <a:gd name="connsiteY243" fmla="*/ 6141763 h 6407421"/>
              <a:gd name="connsiteX244" fmla="*/ 7413653 w 11701760"/>
              <a:gd name="connsiteY244" fmla="*/ 6112161 h 6407421"/>
              <a:gd name="connsiteX245" fmla="*/ 7443256 w 11701760"/>
              <a:gd name="connsiteY245" fmla="*/ 6112161 h 6407421"/>
              <a:gd name="connsiteX246" fmla="*/ 7443256 w 11701760"/>
              <a:gd name="connsiteY246" fmla="*/ 6141763 h 6407421"/>
              <a:gd name="connsiteX247" fmla="*/ 7413653 w 11701760"/>
              <a:gd name="connsiteY247" fmla="*/ 6141763 h 6407421"/>
              <a:gd name="connsiteX248" fmla="*/ 7147456 w 11701760"/>
              <a:gd name="connsiteY248" fmla="*/ 6112161 h 6407421"/>
              <a:gd name="connsiteX249" fmla="*/ 7177058 w 11701760"/>
              <a:gd name="connsiteY249" fmla="*/ 6112161 h 6407421"/>
              <a:gd name="connsiteX250" fmla="*/ 7177058 w 11701760"/>
              <a:gd name="connsiteY250" fmla="*/ 6141763 h 6407421"/>
              <a:gd name="connsiteX251" fmla="*/ 7147456 w 11701760"/>
              <a:gd name="connsiteY251" fmla="*/ 6141763 h 6407421"/>
              <a:gd name="connsiteX252" fmla="*/ 6881367 w 11701760"/>
              <a:gd name="connsiteY252" fmla="*/ 6112161 h 6407421"/>
              <a:gd name="connsiteX253" fmla="*/ 6910970 w 11701760"/>
              <a:gd name="connsiteY253" fmla="*/ 6112161 h 6407421"/>
              <a:gd name="connsiteX254" fmla="*/ 6910970 w 11701760"/>
              <a:gd name="connsiteY254" fmla="*/ 6141763 h 6407421"/>
              <a:gd name="connsiteX255" fmla="*/ 6881367 w 11701760"/>
              <a:gd name="connsiteY255" fmla="*/ 6141763 h 6407421"/>
              <a:gd name="connsiteX256" fmla="*/ 6615170 w 11701760"/>
              <a:gd name="connsiteY256" fmla="*/ 6112161 h 6407421"/>
              <a:gd name="connsiteX257" fmla="*/ 6644773 w 11701760"/>
              <a:gd name="connsiteY257" fmla="*/ 6112161 h 6407421"/>
              <a:gd name="connsiteX258" fmla="*/ 6644773 w 11701760"/>
              <a:gd name="connsiteY258" fmla="*/ 6141763 h 6407421"/>
              <a:gd name="connsiteX259" fmla="*/ 6615170 w 11701760"/>
              <a:gd name="connsiteY259" fmla="*/ 6141763 h 6407421"/>
              <a:gd name="connsiteX260" fmla="*/ 6349081 w 11701760"/>
              <a:gd name="connsiteY260" fmla="*/ 6112161 h 6407421"/>
              <a:gd name="connsiteX261" fmla="*/ 6378683 w 11701760"/>
              <a:gd name="connsiteY261" fmla="*/ 6112161 h 6407421"/>
              <a:gd name="connsiteX262" fmla="*/ 6378683 w 11701760"/>
              <a:gd name="connsiteY262" fmla="*/ 6141763 h 6407421"/>
              <a:gd name="connsiteX263" fmla="*/ 6349081 w 11701760"/>
              <a:gd name="connsiteY263" fmla="*/ 6141763 h 6407421"/>
              <a:gd name="connsiteX264" fmla="*/ 6082884 w 11701760"/>
              <a:gd name="connsiteY264" fmla="*/ 6112161 h 6407421"/>
              <a:gd name="connsiteX265" fmla="*/ 6112486 w 11701760"/>
              <a:gd name="connsiteY265" fmla="*/ 6112161 h 6407421"/>
              <a:gd name="connsiteX266" fmla="*/ 6112486 w 11701760"/>
              <a:gd name="connsiteY266" fmla="*/ 6141763 h 6407421"/>
              <a:gd name="connsiteX267" fmla="*/ 6082884 w 11701760"/>
              <a:gd name="connsiteY267" fmla="*/ 6141763 h 6407421"/>
              <a:gd name="connsiteX268" fmla="*/ 5825310 w 11701760"/>
              <a:gd name="connsiteY268" fmla="*/ 6112161 h 6407421"/>
              <a:gd name="connsiteX269" fmla="*/ 5854913 w 11701760"/>
              <a:gd name="connsiteY269" fmla="*/ 6112161 h 6407421"/>
              <a:gd name="connsiteX270" fmla="*/ 5854913 w 11701760"/>
              <a:gd name="connsiteY270" fmla="*/ 6141763 h 6407421"/>
              <a:gd name="connsiteX271" fmla="*/ 5825310 w 11701760"/>
              <a:gd name="connsiteY271" fmla="*/ 6141763 h 6407421"/>
              <a:gd name="connsiteX272" fmla="*/ 5559113 w 11701760"/>
              <a:gd name="connsiteY272" fmla="*/ 6112161 h 6407421"/>
              <a:gd name="connsiteX273" fmla="*/ 5588715 w 11701760"/>
              <a:gd name="connsiteY273" fmla="*/ 6112161 h 6407421"/>
              <a:gd name="connsiteX274" fmla="*/ 5588715 w 11701760"/>
              <a:gd name="connsiteY274" fmla="*/ 6141763 h 6407421"/>
              <a:gd name="connsiteX275" fmla="*/ 5559113 w 11701760"/>
              <a:gd name="connsiteY275" fmla="*/ 6141763 h 6407421"/>
              <a:gd name="connsiteX276" fmla="*/ 5293024 w 11701760"/>
              <a:gd name="connsiteY276" fmla="*/ 6112161 h 6407421"/>
              <a:gd name="connsiteX277" fmla="*/ 5322626 w 11701760"/>
              <a:gd name="connsiteY277" fmla="*/ 6112161 h 6407421"/>
              <a:gd name="connsiteX278" fmla="*/ 5322626 w 11701760"/>
              <a:gd name="connsiteY278" fmla="*/ 6141763 h 6407421"/>
              <a:gd name="connsiteX279" fmla="*/ 5293024 w 11701760"/>
              <a:gd name="connsiteY279" fmla="*/ 6141763 h 6407421"/>
              <a:gd name="connsiteX280" fmla="*/ 5026827 w 11701760"/>
              <a:gd name="connsiteY280" fmla="*/ 6112161 h 6407421"/>
              <a:gd name="connsiteX281" fmla="*/ 5056429 w 11701760"/>
              <a:gd name="connsiteY281" fmla="*/ 6112161 h 6407421"/>
              <a:gd name="connsiteX282" fmla="*/ 5056429 w 11701760"/>
              <a:gd name="connsiteY282" fmla="*/ 6141763 h 6407421"/>
              <a:gd name="connsiteX283" fmla="*/ 5026827 w 11701760"/>
              <a:gd name="connsiteY283" fmla="*/ 6141763 h 6407421"/>
              <a:gd name="connsiteX284" fmla="*/ 4760630 w 11701760"/>
              <a:gd name="connsiteY284" fmla="*/ 6112161 h 6407421"/>
              <a:gd name="connsiteX285" fmla="*/ 4790340 w 11701760"/>
              <a:gd name="connsiteY285" fmla="*/ 6112161 h 6407421"/>
              <a:gd name="connsiteX286" fmla="*/ 4790340 w 11701760"/>
              <a:gd name="connsiteY286" fmla="*/ 6141763 h 6407421"/>
              <a:gd name="connsiteX287" fmla="*/ 4760630 w 11701760"/>
              <a:gd name="connsiteY287" fmla="*/ 6141763 h 6407421"/>
              <a:gd name="connsiteX288" fmla="*/ 4494541 w 11701760"/>
              <a:gd name="connsiteY288" fmla="*/ 6112161 h 6407421"/>
              <a:gd name="connsiteX289" fmla="*/ 4524144 w 11701760"/>
              <a:gd name="connsiteY289" fmla="*/ 6112161 h 6407421"/>
              <a:gd name="connsiteX290" fmla="*/ 4524144 w 11701760"/>
              <a:gd name="connsiteY290" fmla="*/ 6141763 h 6407421"/>
              <a:gd name="connsiteX291" fmla="*/ 4494541 w 11701760"/>
              <a:gd name="connsiteY291" fmla="*/ 6141763 h 6407421"/>
              <a:gd name="connsiteX292" fmla="*/ 4228344 w 11701760"/>
              <a:gd name="connsiteY292" fmla="*/ 6112161 h 6407421"/>
              <a:gd name="connsiteX293" fmla="*/ 4257946 w 11701760"/>
              <a:gd name="connsiteY293" fmla="*/ 6112161 h 6407421"/>
              <a:gd name="connsiteX294" fmla="*/ 4257946 w 11701760"/>
              <a:gd name="connsiteY294" fmla="*/ 6141763 h 6407421"/>
              <a:gd name="connsiteX295" fmla="*/ 4228344 w 11701760"/>
              <a:gd name="connsiteY295" fmla="*/ 6141763 h 6407421"/>
              <a:gd name="connsiteX296" fmla="*/ 3962255 w 11701760"/>
              <a:gd name="connsiteY296" fmla="*/ 6112161 h 6407421"/>
              <a:gd name="connsiteX297" fmla="*/ 3991857 w 11701760"/>
              <a:gd name="connsiteY297" fmla="*/ 6112161 h 6407421"/>
              <a:gd name="connsiteX298" fmla="*/ 3991857 w 11701760"/>
              <a:gd name="connsiteY298" fmla="*/ 6141763 h 6407421"/>
              <a:gd name="connsiteX299" fmla="*/ 3962255 w 11701760"/>
              <a:gd name="connsiteY299" fmla="*/ 6141763 h 6407421"/>
              <a:gd name="connsiteX300" fmla="*/ 3696058 w 11701760"/>
              <a:gd name="connsiteY300" fmla="*/ 6112161 h 6407421"/>
              <a:gd name="connsiteX301" fmla="*/ 3725661 w 11701760"/>
              <a:gd name="connsiteY301" fmla="*/ 6112161 h 6407421"/>
              <a:gd name="connsiteX302" fmla="*/ 3725661 w 11701760"/>
              <a:gd name="connsiteY302" fmla="*/ 6141763 h 6407421"/>
              <a:gd name="connsiteX303" fmla="*/ 3696058 w 11701760"/>
              <a:gd name="connsiteY303" fmla="*/ 6141763 h 6407421"/>
              <a:gd name="connsiteX304" fmla="*/ 3429969 w 11701760"/>
              <a:gd name="connsiteY304" fmla="*/ 6112161 h 6407421"/>
              <a:gd name="connsiteX305" fmla="*/ 3459572 w 11701760"/>
              <a:gd name="connsiteY305" fmla="*/ 6112161 h 6407421"/>
              <a:gd name="connsiteX306" fmla="*/ 3459572 w 11701760"/>
              <a:gd name="connsiteY306" fmla="*/ 6141763 h 6407421"/>
              <a:gd name="connsiteX307" fmla="*/ 3429969 w 11701760"/>
              <a:gd name="connsiteY307" fmla="*/ 6141763 h 6407421"/>
              <a:gd name="connsiteX308" fmla="*/ 3163772 w 11701760"/>
              <a:gd name="connsiteY308" fmla="*/ 6112161 h 6407421"/>
              <a:gd name="connsiteX309" fmla="*/ 3193374 w 11701760"/>
              <a:gd name="connsiteY309" fmla="*/ 6112161 h 6407421"/>
              <a:gd name="connsiteX310" fmla="*/ 3193374 w 11701760"/>
              <a:gd name="connsiteY310" fmla="*/ 6141763 h 6407421"/>
              <a:gd name="connsiteX311" fmla="*/ 3163772 w 11701760"/>
              <a:gd name="connsiteY311" fmla="*/ 6141763 h 6407421"/>
              <a:gd name="connsiteX312" fmla="*/ 2897575 w 11701760"/>
              <a:gd name="connsiteY312" fmla="*/ 6112161 h 6407421"/>
              <a:gd name="connsiteX313" fmla="*/ 2927178 w 11701760"/>
              <a:gd name="connsiteY313" fmla="*/ 6112161 h 6407421"/>
              <a:gd name="connsiteX314" fmla="*/ 2927178 w 11701760"/>
              <a:gd name="connsiteY314" fmla="*/ 6141763 h 6407421"/>
              <a:gd name="connsiteX315" fmla="*/ 2897575 w 11701760"/>
              <a:gd name="connsiteY315" fmla="*/ 6141763 h 6407421"/>
              <a:gd name="connsiteX316" fmla="*/ 2631378 w 11701760"/>
              <a:gd name="connsiteY316" fmla="*/ 6112161 h 6407421"/>
              <a:gd name="connsiteX317" fmla="*/ 2660980 w 11701760"/>
              <a:gd name="connsiteY317" fmla="*/ 6112161 h 6407421"/>
              <a:gd name="connsiteX318" fmla="*/ 2660980 w 11701760"/>
              <a:gd name="connsiteY318" fmla="*/ 6141763 h 6407421"/>
              <a:gd name="connsiteX319" fmla="*/ 2631378 w 11701760"/>
              <a:gd name="connsiteY319" fmla="*/ 6141763 h 6407421"/>
              <a:gd name="connsiteX320" fmla="*/ 2365289 w 11701760"/>
              <a:gd name="connsiteY320" fmla="*/ 6112161 h 6407421"/>
              <a:gd name="connsiteX321" fmla="*/ 2394892 w 11701760"/>
              <a:gd name="connsiteY321" fmla="*/ 6112161 h 6407421"/>
              <a:gd name="connsiteX322" fmla="*/ 2394892 w 11701760"/>
              <a:gd name="connsiteY322" fmla="*/ 6141763 h 6407421"/>
              <a:gd name="connsiteX323" fmla="*/ 2365289 w 11701760"/>
              <a:gd name="connsiteY323" fmla="*/ 6141763 h 6407421"/>
              <a:gd name="connsiteX324" fmla="*/ 2099092 w 11701760"/>
              <a:gd name="connsiteY324" fmla="*/ 6112161 h 6407421"/>
              <a:gd name="connsiteX325" fmla="*/ 2128695 w 11701760"/>
              <a:gd name="connsiteY325" fmla="*/ 6112161 h 6407421"/>
              <a:gd name="connsiteX326" fmla="*/ 2128695 w 11701760"/>
              <a:gd name="connsiteY326" fmla="*/ 6141763 h 6407421"/>
              <a:gd name="connsiteX327" fmla="*/ 2099092 w 11701760"/>
              <a:gd name="connsiteY327" fmla="*/ 6141763 h 6407421"/>
              <a:gd name="connsiteX328" fmla="*/ 1832898 w 11701760"/>
              <a:gd name="connsiteY328" fmla="*/ 6112161 h 6407421"/>
              <a:gd name="connsiteX329" fmla="*/ 1862498 w 11701760"/>
              <a:gd name="connsiteY329" fmla="*/ 6112161 h 6407421"/>
              <a:gd name="connsiteX330" fmla="*/ 1862498 w 11701760"/>
              <a:gd name="connsiteY330" fmla="*/ 6141763 h 6407421"/>
              <a:gd name="connsiteX331" fmla="*/ 1832898 w 11701760"/>
              <a:gd name="connsiteY331" fmla="*/ 6141763 h 6407421"/>
              <a:gd name="connsiteX332" fmla="*/ 1566808 w 11701760"/>
              <a:gd name="connsiteY332" fmla="*/ 6112161 h 6407421"/>
              <a:gd name="connsiteX333" fmla="*/ 1596409 w 11701760"/>
              <a:gd name="connsiteY333" fmla="*/ 6112161 h 6407421"/>
              <a:gd name="connsiteX334" fmla="*/ 1596409 w 11701760"/>
              <a:gd name="connsiteY334" fmla="*/ 6141763 h 6407421"/>
              <a:gd name="connsiteX335" fmla="*/ 1566808 w 11701760"/>
              <a:gd name="connsiteY335" fmla="*/ 6141763 h 6407421"/>
              <a:gd name="connsiteX336" fmla="*/ 1300611 w 11701760"/>
              <a:gd name="connsiteY336" fmla="*/ 6112161 h 6407421"/>
              <a:gd name="connsiteX337" fmla="*/ 1330213 w 11701760"/>
              <a:gd name="connsiteY337" fmla="*/ 6112161 h 6407421"/>
              <a:gd name="connsiteX338" fmla="*/ 1330213 w 11701760"/>
              <a:gd name="connsiteY338" fmla="*/ 6141763 h 6407421"/>
              <a:gd name="connsiteX339" fmla="*/ 1300611 w 11701760"/>
              <a:gd name="connsiteY339" fmla="*/ 6141763 h 6407421"/>
              <a:gd name="connsiteX340" fmla="*/ 1034520 w 11701760"/>
              <a:gd name="connsiteY340" fmla="*/ 6112161 h 6407421"/>
              <a:gd name="connsiteX341" fmla="*/ 1064123 w 11701760"/>
              <a:gd name="connsiteY341" fmla="*/ 6112161 h 6407421"/>
              <a:gd name="connsiteX342" fmla="*/ 1064123 w 11701760"/>
              <a:gd name="connsiteY342" fmla="*/ 6141763 h 6407421"/>
              <a:gd name="connsiteX343" fmla="*/ 1034520 w 11701760"/>
              <a:gd name="connsiteY343" fmla="*/ 6141763 h 6407421"/>
              <a:gd name="connsiteX344" fmla="*/ 768328 w 11701760"/>
              <a:gd name="connsiteY344" fmla="*/ 6112161 h 6407421"/>
              <a:gd name="connsiteX345" fmla="*/ 797926 w 11701760"/>
              <a:gd name="connsiteY345" fmla="*/ 6112161 h 6407421"/>
              <a:gd name="connsiteX346" fmla="*/ 797926 w 11701760"/>
              <a:gd name="connsiteY346" fmla="*/ 6141763 h 6407421"/>
              <a:gd name="connsiteX347" fmla="*/ 768328 w 11701760"/>
              <a:gd name="connsiteY347" fmla="*/ 6141763 h 6407421"/>
              <a:gd name="connsiteX348" fmla="*/ 502237 w 11701760"/>
              <a:gd name="connsiteY348" fmla="*/ 6112161 h 6407421"/>
              <a:gd name="connsiteX349" fmla="*/ 531839 w 11701760"/>
              <a:gd name="connsiteY349" fmla="*/ 6112161 h 6407421"/>
              <a:gd name="connsiteX350" fmla="*/ 531839 w 11701760"/>
              <a:gd name="connsiteY350" fmla="*/ 6141763 h 6407421"/>
              <a:gd name="connsiteX351" fmla="*/ 502237 w 11701760"/>
              <a:gd name="connsiteY351" fmla="*/ 6141763 h 6407421"/>
              <a:gd name="connsiteX352" fmla="*/ 236038 w 11701760"/>
              <a:gd name="connsiteY352" fmla="*/ 6112161 h 6407421"/>
              <a:gd name="connsiteX353" fmla="*/ 265640 w 11701760"/>
              <a:gd name="connsiteY353" fmla="*/ 6112161 h 6407421"/>
              <a:gd name="connsiteX354" fmla="*/ 265640 w 11701760"/>
              <a:gd name="connsiteY354" fmla="*/ 6141763 h 6407421"/>
              <a:gd name="connsiteX355" fmla="*/ 236038 w 11701760"/>
              <a:gd name="connsiteY355" fmla="*/ 6141763 h 6407421"/>
              <a:gd name="connsiteX356" fmla="*/ 2 w 11701760"/>
              <a:gd name="connsiteY356" fmla="*/ 6112161 h 6407421"/>
              <a:gd name="connsiteX357" fmla="*/ 29604 w 11701760"/>
              <a:gd name="connsiteY357" fmla="*/ 6112161 h 6407421"/>
              <a:gd name="connsiteX358" fmla="*/ 29604 w 11701760"/>
              <a:gd name="connsiteY358" fmla="*/ 6141763 h 6407421"/>
              <a:gd name="connsiteX359" fmla="*/ 2 w 11701760"/>
              <a:gd name="connsiteY359" fmla="*/ 6141763 h 6407421"/>
              <a:gd name="connsiteX360" fmla="*/ 11672158 w 11701760"/>
              <a:gd name="connsiteY360" fmla="*/ 5846396 h 6407421"/>
              <a:gd name="connsiteX361" fmla="*/ 11701760 w 11701760"/>
              <a:gd name="connsiteY361" fmla="*/ 5846396 h 6407421"/>
              <a:gd name="connsiteX362" fmla="*/ 11701760 w 11701760"/>
              <a:gd name="connsiteY362" fmla="*/ 5875998 h 6407421"/>
              <a:gd name="connsiteX363" fmla="*/ 11672158 w 11701760"/>
              <a:gd name="connsiteY363" fmla="*/ 5875998 h 6407421"/>
              <a:gd name="connsiteX364" fmla="*/ 11405961 w 11701760"/>
              <a:gd name="connsiteY364" fmla="*/ 5846396 h 6407421"/>
              <a:gd name="connsiteX365" fmla="*/ 11435563 w 11701760"/>
              <a:gd name="connsiteY365" fmla="*/ 5846396 h 6407421"/>
              <a:gd name="connsiteX366" fmla="*/ 11435563 w 11701760"/>
              <a:gd name="connsiteY366" fmla="*/ 5875998 h 6407421"/>
              <a:gd name="connsiteX367" fmla="*/ 11405961 w 11701760"/>
              <a:gd name="connsiteY367" fmla="*/ 5875998 h 6407421"/>
              <a:gd name="connsiteX368" fmla="*/ 11139872 w 11701760"/>
              <a:gd name="connsiteY368" fmla="*/ 5846396 h 6407421"/>
              <a:gd name="connsiteX369" fmla="*/ 11169474 w 11701760"/>
              <a:gd name="connsiteY369" fmla="*/ 5846396 h 6407421"/>
              <a:gd name="connsiteX370" fmla="*/ 11169474 w 11701760"/>
              <a:gd name="connsiteY370" fmla="*/ 5875998 h 6407421"/>
              <a:gd name="connsiteX371" fmla="*/ 11139872 w 11701760"/>
              <a:gd name="connsiteY371" fmla="*/ 5875998 h 6407421"/>
              <a:gd name="connsiteX372" fmla="*/ 10873675 w 11701760"/>
              <a:gd name="connsiteY372" fmla="*/ 5846396 h 6407421"/>
              <a:gd name="connsiteX373" fmla="*/ 10903277 w 11701760"/>
              <a:gd name="connsiteY373" fmla="*/ 5846396 h 6407421"/>
              <a:gd name="connsiteX374" fmla="*/ 10903277 w 11701760"/>
              <a:gd name="connsiteY374" fmla="*/ 5875998 h 6407421"/>
              <a:gd name="connsiteX375" fmla="*/ 10873675 w 11701760"/>
              <a:gd name="connsiteY375" fmla="*/ 5875998 h 6407421"/>
              <a:gd name="connsiteX376" fmla="*/ 10607478 w 11701760"/>
              <a:gd name="connsiteY376" fmla="*/ 5846396 h 6407421"/>
              <a:gd name="connsiteX377" fmla="*/ 10637188 w 11701760"/>
              <a:gd name="connsiteY377" fmla="*/ 5846396 h 6407421"/>
              <a:gd name="connsiteX378" fmla="*/ 10637188 w 11701760"/>
              <a:gd name="connsiteY378" fmla="*/ 5875998 h 6407421"/>
              <a:gd name="connsiteX379" fmla="*/ 10607478 w 11701760"/>
              <a:gd name="connsiteY379" fmla="*/ 5875998 h 6407421"/>
              <a:gd name="connsiteX380" fmla="*/ 10341389 w 11701760"/>
              <a:gd name="connsiteY380" fmla="*/ 5846396 h 6407421"/>
              <a:gd name="connsiteX381" fmla="*/ 10370992 w 11701760"/>
              <a:gd name="connsiteY381" fmla="*/ 5846396 h 6407421"/>
              <a:gd name="connsiteX382" fmla="*/ 10370992 w 11701760"/>
              <a:gd name="connsiteY382" fmla="*/ 5875998 h 6407421"/>
              <a:gd name="connsiteX383" fmla="*/ 10341389 w 11701760"/>
              <a:gd name="connsiteY383" fmla="*/ 5875998 h 6407421"/>
              <a:gd name="connsiteX384" fmla="*/ 10075192 w 11701760"/>
              <a:gd name="connsiteY384" fmla="*/ 5846396 h 6407421"/>
              <a:gd name="connsiteX385" fmla="*/ 10104794 w 11701760"/>
              <a:gd name="connsiteY385" fmla="*/ 5846396 h 6407421"/>
              <a:gd name="connsiteX386" fmla="*/ 10104794 w 11701760"/>
              <a:gd name="connsiteY386" fmla="*/ 5875998 h 6407421"/>
              <a:gd name="connsiteX387" fmla="*/ 10075192 w 11701760"/>
              <a:gd name="connsiteY387" fmla="*/ 5875998 h 6407421"/>
              <a:gd name="connsiteX388" fmla="*/ 9809103 w 11701760"/>
              <a:gd name="connsiteY388" fmla="*/ 5846396 h 6407421"/>
              <a:gd name="connsiteX389" fmla="*/ 9838705 w 11701760"/>
              <a:gd name="connsiteY389" fmla="*/ 5846396 h 6407421"/>
              <a:gd name="connsiteX390" fmla="*/ 9838705 w 11701760"/>
              <a:gd name="connsiteY390" fmla="*/ 5875998 h 6407421"/>
              <a:gd name="connsiteX391" fmla="*/ 9809103 w 11701760"/>
              <a:gd name="connsiteY391" fmla="*/ 5875998 h 6407421"/>
              <a:gd name="connsiteX392" fmla="*/ 9542906 w 11701760"/>
              <a:gd name="connsiteY392" fmla="*/ 5846396 h 6407421"/>
              <a:gd name="connsiteX393" fmla="*/ 9572509 w 11701760"/>
              <a:gd name="connsiteY393" fmla="*/ 5846396 h 6407421"/>
              <a:gd name="connsiteX394" fmla="*/ 9572509 w 11701760"/>
              <a:gd name="connsiteY394" fmla="*/ 5875998 h 6407421"/>
              <a:gd name="connsiteX395" fmla="*/ 9542906 w 11701760"/>
              <a:gd name="connsiteY395" fmla="*/ 5875998 h 6407421"/>
              <a:gd name="connsiteX396" fmla="*/ 9276817 w 11701760"/>
              <a:gd name="connsiteY396" fmla="*/ 5846396 h 6407421"/>
              <a:gd name="connsiteX397" fmla="*/ 9306420 w 11701760"/>
              <a:gd name="connsiteY397" fmla="*/ 5846396 h 6407421"/>
              <a:gd name="connsiteX398" fmla="*/ 9306420 w 11701760"/>
              <a:gd name="connsiteY398" fmla="*/ 5875998 h 6407421"/>
              <a:gd name="connsiteX399" fmla="*/ 9276817 w 11701760"/>
              <a:gd name="connsiteY399" fmla="*/ 5875998 h 6407421"/>
              <a:gd name="connsiteX400" fmla="*/ 9010620 w 11701760"/>
              <a:gd name="connsiteY400" fmla="*/ 5846396 h 6407421"/>
              <a:gd name="connsiteX401" fmla="*/ 9040222 w 11701760"/>
              <a:gd name="connsiteY401" fmla="*/ 5846396 h 6407421"/>
              <a:gd name="connsiteX402" fmla="*/ 9040222 w 11701760"/>
              <a:gd name="connsiteY402" fmla="*/ 5875998 h 6407421"/>
              <a:gd name="connsiteX403" fmla="*/ 9010620 w 11701760"/>
              <a:gd name="connsiteY403" fmla="*/ 5875998 h 6407421"/>
              <a:gd name="connsiteX404" fmla="*/ 8744423 w 11701760"/>
              <a:gd name="connsiteY404" fmla="*/ 5846396 h 6407421"/>
              <a:gd name="connsiteX405" fmla="*/ 8774026 w 11701760"/>
              <a:gd name="connsiteY405" fmla="*/ 5846396 h 6407421"/>
              <a:gd name="connsiteX406" fmla="*/ 8774026 w 11701760"/>
              <a:gd name="connsiteY406" fmla="*/ 5875998 h 6407421"/>
              <a:gd name="connsiteX407" fmla="*/ 8744423 w 11701760"/>
              <a:gd name="connsiteY407" fmla="*/ 5875998 h 6407421"/>
              <a:gd name="connsiteX408" fmla="*/ 8478226 w 11701760"/>
              <a:gd name="connsiteY408" fmla="*/ 5846396 h 6407421"/>
              <a:gd name="connsiteX409" fmla="*/ 8507828 w 11701760"/>
              <a:gd name="connsiteY409" fmla="*/ 5846396 h 6407421"/>
              <a:gd name="connsiteX410" fmla="*/ 8507828 w 11701760"/>
              <a:gd name="connsiteY410" fmla="*/ 5875998 h 6407421"/>
              <a:gd name="connsiteX411" fmla="*/ 8478226 w 11701760"/>
              <a:gd name="connsiteY411" fmla="*/ 5875998 h 6407421"/>
              <a:gd name="connsiteX412" fmla="*/ 8212137 w 11701760"/>
              <a:gd name="connsiteY412" fmla="*/ 5846396 h 6407421"/>
              <a:gd name="connsiteX413" fmla="*/ 8241740 w 11701760"/>
              <a:gd name="connsiteY413" fmla="*/ 5846396 h 6407421"/>
              <a:gd name="connsiteX414" fmla="*/ 8241740 w 11701760"/>
              <a:gd name="connsiteY414" fmla="*/ 5875998 h 6407421"/>
              <a:gd name="connsiteX415" fmla="*/ 8212137 w 11701760"/>
              <a:gd name="connsiteY415" fmla="*/ 5875998 h 6407421"/>
              <a:gd name="connsiteX416" fmla="*/ 7945940 w 11701760"/>
              <a:gd name="connsiteY416" fmla="*/ 5846396 h 6407421"/>
              <a:gd name="connsiteX417" fmla="*/ 7975543 w 11701760"/>
              <a:gd name="connsiteY417" fmla="*/ 5846396 h 6407421"/>
              <a:gd name="connsiteX418" fmla="*/ 7975543 w 11701760"/>
              <a:gd name="connsiteY418" fmla="*/ 5875998 h 6407421"/>
              <a:gd name="connsiteX419" fmla="*/ 7945940 w 11701760"/>
              <a:gd name="connsiteY419" fmla="*/ 5875998 h 6407421"/>
              <a:gd name="connsiteX420" fmla="*/ 7679743 w 11701760"/>
              <a:gd name="connsiteY420" fmla="*/ 5846396 h 6407421"/>
              <a:gd name="connsiteX421" fmla="*/ 7709346 w 11701760"/>
              <a:gd name="connsiteY421" fmla="*/ 5846396 h 6407421"/>
              <a:gd name="connsiteX422" fmla="*/ 7709346 w 11701760"/>
              <a:gd name="connsiteY422" fmla="*/ 5875998 h 6407421"/>
              <a:gd name="connsiteX423" fmla="*/ 7679743 w 11701760"/>
              <a:gd name="connsiteY423" fmla="*/ 5875998 h 6407421"/>
              <a:gd name="connsiteX424" fmla="*/ 7413653 w 11701760"/>
              <a:gd name="connsiteY424" fmla="*/ 5846396 h 6407421"/>
              <a:gd name="connsiteX425" fmla="*/ 7443256 w 11701760"/>
              <a:gd name="connsiteY425" fmla="*/ 5846396 h 6407421"/>
              <a:gd name="connsiteX426" fmla="*/ 7443256 w 11701760"/>
              <a:gd name="connsiteY426" fmla="*/ 5875998 h 6407421"/>
              <a:gd name="connsiteX427" fmla="*/ 7413653 w 11701760"/>
              <a:gd name="connsiteY427" fmla="*/ 5875998 h 6407421"/>
              <a:gd name="connsiteX428" fmla="*/ 7147456 w 11701760"/>
              <a:gd name="connsiteY428" fmla="*/ 5846396 h 6407421"/>
              <a:gd name="connsiteX429" fmla="*/ 7177058 w 11701760"/>
              <a:gd name="connsiteY429" fmla="*/ 5846396 h 6407421"/>
              <a:gd name="connsiteX430" fmla="*/ 7177058 w 11701760"/>
              <a:gd name="connsiteY430" fmla="*/ 5875998 h 6407421"/>
              <a:gd name="connsiteX431" fmla="*/ 7147456 w 11701760"/>
              <a:gd name="connsiteY431" fmla="*/ 5875998 h 6407421"/>
              <a:gd name="connsiteX432" fmla="*/ 6881367 w 11701760"/>
              <a:gd name="connsiteY432" fmla="*/ 5846396 h 6407421"/>
              <a:gd name="connsiteX433" fmla="*/ 6910970 w 11701760"/>
              <a:gd name="connsiteY433" fmla="*/ 5846396 h 6407421"/>
              <a:gd name="connsiteX434" fmla="*/ 6910970 w 11701760"/>
              <a:gd name="connsiteY434" fmla="*/ 5875998 h 6407421"/>
              <a:gd name="connsiteX435" fmla="*/ 6881367 w 11701760"/>
              <a:gd name="connsiteY435" fmla="*/ 5875998 h 6407421"/>
              <a:gd name="connsiteX436" fmla="*/ 6615170 w 11701760"/>
              <a:gd name="connsiteY436" fmla="*/ 5846396 h 6407421"/>
              <a:gd name="connsiteX437" fmla="*/ 6644773 w 11701760"/>
              <a:gd name="connsiteY437" fmla="*/ 5846396 h 6407421"/>
              <a:gd name="connsiteX438" fmla="*/ 6644773 w 11701760"/>
              <a:gd name="connsiteY438" fmla="*/ 5875998 h 6407421"/>
              <a:gd name="connsiteX439" fmla="*/ 6615170 w 11701760"/>
              <a:gd name="connsiteY439" fmla="*/ 5875998 h 6407421"/>
              <a:gd name="connsiteX440" fmla="*/ 6349081 w 11701760"/>
              <a:gd name="connsiteY440" fmla="*/ 5846396 h 6407421"/>
              <a:gd name="connsiteX441" fmla="*/ 6378683 w 11701760"/>
              <a:gd name="connsiteY441" fmla="*/ 5846396 h 6407421"/>
              <a:gd name="connsiteX442" fmla="*/ 6378683 w 11701760"/>
              <a:gd name="connsiteY442" fmla="*/ 5875998 h 6407421"/>
              <a:gd name="connsiteX443" fmla="*/ 6349081 w 11701760"/>
              <a:gd name="connsiteY443" fmla="*/ 5875998 h 6407421"/>
              <a:gd name="connsiteX444" fmla="*/ 6082884 w 11701760"/>
              <a:gd name="connsiteY444" fmla="*/ 5846396 h 6407421"/>
              <a:gd name="connsiteX445" fmla="*/ 6112486 w 11701760"/>
              <a:gd name="connsiteY445" fmla="*/ 5846396 h 6407421"/>
              <a:gd name="connsiteX446" fmla="*/ 6112486 w 11701760"/>
              <a:gd name="connsiteY446" fmla="*/ 5875998 h 6407421"/>
              <a:gd name="connsiteX447" fmla="*/ 6082884 w 11701760"/>
              <a:gd name="connsiteY447" fmla="*/ 5875998 h 6407421"/>
              <a:gd name="connsiteX448" fmla="*/ 5825310 w 11701760"/>
              <a:gd name="connsiteY448" fmla="*/ 5846396 h 6407421"/>
              <a:gd name="connsiteX449" fmla="*/ 5854913 w 11701760"/>
              <a:gd name="connsiteY449" fmla="*/ 5846396 h 6407421"/>
              <a:gd name="connsiteX450" fmla="*/ 5854913 w 11701760"/>
              <a:gd name="connsiteY450" fmla="*/ 5875998 h 6407421"/>
              <a:gd name="connsiteX451" fmla="*/ 5825310 w 11701760"/>
              <a:gd name="connsiteY451" fmla="*/ 5875998 h 6407421"/>
              <a:gd name="connsiteX452" fmla="*/ 5559113 w 11701760"/>
              <a:gd name="connsiteY452" fmla="*/ 5846396 h 6407421"/>
              <a:gd name="connsiteX453" fmla="*/ 5588715 w 11701760"/>
              <a:gd name="connsiteY453" fmla="*/ 5846396 h 6407421"/>
              <a:gd name="connsiteX454" fmla="*/ 5588715 w 11701760"/>
              <a:gd name="connsiteY454" fmla="*/ 5875998 h 6407421"/>
              <a:gd name="connsiteX455" fmla="*/ 5559113 w 11701760"/>
              <a:gd name="connsiteY455" fmla="*/ 5875998 h 6407421"/>
              <a:gd name="connsiteX456" fmla="*/ 5293024 w 11701760"/>
              <a:gd name="connsiteY456" fmla="*/ 5846396 h 6407421"/>
              <a:gd name="connsiteX457" fmla="*/ 5322626 w 11701760"/>
              <a:gd name="connsiteY457" fmla="*/ 5846396 h 6407421"/>
              <a:gd name="connsiteX458" fmla="*/ 5322626 w 11701760"/>
              <a:gd name="connsiteY458" fmla="*/ 5875998 h 6407421"/>
              <a:gd name="connsiteX459" fmla="*/ 5293024 w 11701760"/>
              <a:gd name="connsiteY459" fmla="*/ 5875998 h 6407421"/>
              <a:gd name="connsiteX460" fmla="*/ 5026827 w 11701760"/>
              <a:gd name="connsiteY460" fmla="*/ 5846396 h 6407421"/>
              <a:gd name="connsiteX461" fmla="*/ 5056429 w 11701760"/>
              <a:gd name="connsiteY461" fmla="*/ 5846396 h 6407421"/>
              <a:gd name="connsiteX462" fmla="*/ 5056429 w 11701760"/>
              <a:gd name="connsiteY462" fmla="*/ 5875998 h 6407421"/>
              <a:gd name="connsiteX463" fmla="*/ 5026827 w 11701760"/>
              <a:gd name="connsiteY463" fmla="*/ 5875998 h 6407421"/>
              <a:gd name="connsiteX464" fmla="*/ 4760630 w 11701760"/>
              <a:gd name="connsiteY464" fmla="*/ 5846396 h 6407421"/>
              <a:gd name="connsiteX465" fmla="*/ 4790340 w 11701760"/>
              <a:gd name="connsiteY465" fmla="*/ 5846396 h 6407421"/>
              <a:gd name="connsiteX466" fmla="*/ 4790340 w 11701760"/>
              <a:gd name="connsiteY466" fmla="*/ 5875998 h 6407421"/>
              <a:gd name="connsiteX467" fmla="*/ 4760630 w 11701760"/>
              <a:gd name="connsiteY467" fmla="*/ 5875998 h 6407421"/>
              <a:gd name="connsiteX468" fmla="*/ 4494541 w 11701760"/>
              <a:gd name="connsiteY468" fmla="*/ 5846396 h 6407421"/>
              <a:gd name="connsiteX469" fmla="*/ 4524144 w 11701760"/>
              <a:gd name="connsiteY469" fmla="*/ 5846396 h 6407421"/>
              <a:gd name="connsiteX470" fmla="*/ 4524144 w 11701760"/>
              <a:gd name="connsiteY470" fmla="*/ 5875998 h 6407421"/>
              <a:gd name="connsiteX471" fmla="*/ 4494541 w 11701760"/>
              <a:gd name="connsiteY471" fmla="*/ 5875998 h 6407421"/>
              <a:gd name="connsiteX472" fmla="*/ 4228344 w 11701760"/>
              <a:gd name="connsiteY472" fmla="*/ 5846396 h 6407421"/>
              <a:gd name="connsiteX473" fmla="*/ 4257946 w 11701760"/>
              <a:gd name="connsiteY473" fmla="*/ 5846396 h 6407421"/>
              <a:gd name="connsiteX474" fmla="*/ 4257946 w 11701760"/>
              <a:gd name="connsiteY474" fmla="*/ 5875998 h 6407421"/>
              <a:gd name="connsiteX475" fmla="*/ 4228344 w 11701760"/>
              <a:gd name="connsiteY475" fmla="*/ 5875998 h 6407421"/>
              <a:gd name="connsiteX476" fmla="*/ 3962255 w 11701760"/>
              <a:gd name="connsiteY476" fmla="*/ 5846396 h 6407421"/>
              <a:gd name="connsiteX477" fmla="*/ 3991857 w 11701760"/>
              <a:gd name="connsiteY477" fmla="*/ 5846396 h 6407421"/>
              <a:gd name="connsiteX478" fmla="*/ 3991857 w 11701760"/>
              <a:gd name="connsiteY478" fmla="*/ 5875998 h 6407421"/>
              <a:gd name="connsiteX479" fmla="*/ 3962255 w 11701760"/>
              <a:gd name="connsiteY479" fmla="*/ 5875998 h 6407421"/>
              <a:gd name="connsiteX480" fmla="*/ 3696058 w 11701760"/>
              <a:gd name="connsiteY480" fmla="*/ 5846396 h 6407421"/>
              <a:gd name="connsiteX481" fmla="*/ 3725661 w 11701760"/>
              <a:gd name="connsiteY481" fmla="*/ 5846396 h 6407421"/>
              <a:gd name="connsiteX482" fmla="*/ 3725661 w 11701760"/>
              <a:gd name="connsiteY482" fmla="*/ 5875998 h 6407421"/>
              <a:gd name="connsiteX483" fmla="*/ 3696058 w 11701760"/>
              <a:gd name="connsiteY483" fmla="*/ 5875998 h 6407421"/>
              <a:gd name="connsiteX484" fmla="*/ 3429969 w 11701760"/>
              <a:gd name="connsiteY484" fmla="*/ 5846396 h 6407421"/>
              <a:gd name="connsiteX485" fmla="*/ 3459572 w 11701760"/>
              <a:gd name="connsiteY485" fmla="*/ 5846396 h 6407421"/>
              <a:gd name="connsiteX486" fmla="*/ 3459572 w 11701760"/>
              <a:gd name="connsiteY486" fmla="*/ 5875998 h 6407421"/>
              <a:gd name="connsiteX487" fmla="*/ 3429969 w 11701760"/>
              <a:gd name="connsiteY487" fmla="*/ 5875998 h 6407421"/>
              <a:gd name="connsiteX488" fmla="*/ 3163772 w 11701760"/>
              <a:gd name="connsiteY488" fmla="*/ 5846396 h 6407421"/>
              <a:gd name="connsiteX489" fmla="*/ 3193374 w 11701760"/>
              <a:gd name="connsiteY489" fmla="*/ 5846396 h 6407421"/>
              <a:gd name="connsiteX490" fmla="*/ 3193374 w 11701760"/>
              <a:gd name="connsiteY490" fmla="*/ 5875998 h 6407421"/>
              <a:gd name="connsiteX491" fmla="*/ 3163772 w 11701760"/>
              <a:gd name="connsiteY491" fmla="*/ 5875998 h 6407421"/>
              <a:gd name="connsiteX492" fmla="*/ 2897575 w 11701760"/>
              <a:gd name="connsiteY492" fmla="*/ 5846396 h 6407421"/>
              <a:gd name="connsiteX493" fmla="*/ 2927178 w 11701760"/>
              <a:gd name="connsiteY493" fmla="*/ 5846396 h 6407421"/>
              <a:gd name="connsiteX494" fmla="*/ 2927178 w 11701760"/>
              <a:gd name="connsiteY494" fmla="*/ 5875998 h 6407421"/>
              <a:gd name="connsiteX495" fmla="*/ 2897575 w 11701760"/>
              <a:gd name="connsiteY495" fmla="*/ 5875998 h 6407421"/>
              <a:gd name="connsiteX496" fmla="*/ 2631378 w 11701760"/>
              <a:gd name="connsiteY496" fmla="*/ 5846396 h 6407421"/>
              <a:gd name="connsiteX497" fmla="*/ 2660980 w 11701760"/>
              <a:gd name="connsiteY497" fmla="*/ 5846396 h 6407421"/>
              <a:gd name="connsiteX498" fmla="*/ 2660980 w 11701760"/>
              <a:gd name="connsiteY498" fmla="*/ 5875998 h 6407421"/>
              <a:gd name="connsiteX499" fmla="*/ 2631378 w 11701760"/>
              <a:gd name="connsiteY499" fmla="*/ 5875998 h 6407421"/>
              <a:gd name="connsiteX500" fmla="*/ 2365289 w 11701760"/>
              <a:gd name="connsiteY500" fmla="*/ 5846396 h 6407421"/>
              <a:gd name="connsiteX501" fmla="*/ 2394892 w 11701760"/>
              <a:gd name="connsiteY501" fmla="*/ 5846396 h 6407421"/>
              <a:gd name="connsiteX502" fmla="*/ 2394892 w 11701760"/>
              <a:gd name="connsiteY502" fmla="*/ 5875998 h 6407421"/>
              <a:gd name="connsiteX503" fmla="*/ 2365289 w 11701760"/>
              <a:gd name="connsiteY503" fmla="*/ 5875998 h 6407421"/>
              <a:gd name="connsiteX504" fmla="*/ 2099092 w 11701760"/>
              <a:gd name="connsiteY504" fmla="*/ 5846396 h 6407421"/>
              <a:gd name="connsiteX505" fmla="*/ 2128695 w 11701760"/>
              <a:gd name="connsiteY505" fmla="*/ 5846396 h 6407421"/>
              <a:gd name="connsiteX506" fmla="*/ 2128695 w 11701760"/>
              <a:gd name="connsiteY506" fmla="*/ 5875998 h 6407421"/>
              <a:gd name="connsiteX507" fmla="*/ 2099092 w 11701760"/>
              <a:gd name="connsiteY507" fmla="*/ 5875998 h 6407421"/>
              <a:gd name="connsiteX508" fmla="*/ 1832898 w 11701760"/>
              <a:gd name="connsiteY508" fmla="*/ 5846396 h 6407421"/>
              <a:gd name="connsiteX509" fmla="*/ 1862498 w 11701760"/>
              <a:gd name="connsiteY509" fmla="*/ 5846396 h 6407421"/>
              <a:gd name="connsiteX510" fmla="*/ 1862498 w 11701760"/>
              <a:gd name="connsiteY510" fmla="*/ 5875998 h 6407421"/>
              <a:gd name="connsiteX511" fmla="*/ 1832898 w 11701760"/>
              <a:gd name="connsiteY511" fmla="*/ 5875998 h 6407421"/>
              <a:gd name="connsiteX512" fmla="*/ 1566808 w 11701760"/>
              <a:gd name="connsiteY512" fmla="*/ 5846396 h 6407421"/>
              <a:gd name="connsiteX513" fmla="*/ 1596409 w 11701760"/>
              <a:gd name="connsiteY513" fmla="*/ 5846396 h 6407421"/>
              <a:gd name="connsiteX514" fmla="*/ 1596409 w 11701760"/>
              <a:gd name="connsiteY514" fmla="*/ 5875998 h 6407421"/>
              <a:gd name="connsiteX515" fmla="*/ 1566808 w 11701760"/>
              <a:gd name="connsiteY515" fmla="*/ 5875998 h 6407421"/>
              <a:gd name="connsiteX516" fmla="*/ 1300611 w 11701760"/>
              <a:gd name="connsiteY516" fmla="*/ 5846396 h 6407421"/>
              <a:gd name="connsiteX517" fmla="*/ 1330213 w 11701760"/>
              <a:gd name="connsiteY517" fmla="*/ 5846396 h 6407421"/>
              <a:gd name="connsiteX518" fmla="*/ 1330213 w 11701760"/>
              <a:gd name="connsiteY518" fmla="*/ 5875998 h 6407421"/>
              <a:gd name="connsiteX519" fmla="*/ 1300611 w 11701760"/>
              <a:gd name="connsiteY519" fmla="*/ 5875998 h 6407421"/>
              <a:gd name="connsiteX520" fmla="*/ 1034520 w 11701760"/>
              <a:gd name="connsiteY520" fmla="*/ 5846396 h 6407421"/>
              <a:gd name="connsiteX521" fmla="*/ 1064123 w 11701760"/>
              <a:gd name="connsiteY521" fmla="*/ 5846396 h 6407421"/>
              <a:gd name="connsiteX522" fmla="*/ 1064123 w 11701760"/>
              <a:gd name="connsiteY522" fmla="*/ 5875998 h 6407421"/>
              <a:gd name="connsiteX523" fmla="*/ 1034520 w 11701760"/>
              <a:gd name="connsiteY523" fmla="*/ 5875998 h 6407421"/>
              <a:gd name="connsiteX524" fmla="*/ 768328 w 11701760"/>
              <a:gd name="connsiteY524" fmla="*/ 5846396 h 6407421"/>
              <a:gd name="connsiteX525" fmla="*/ 797926 w 11701760"/>
              <a:gd name="connsiteY525" fmla="*/ 5846396 h 6407421"/>
              <a:gd name="connsiteX526" fmla="*/ 797926 w 11701760"/>
              <a:gd name="connsiteY526" fmla="*/ 5875998 h 6407421"/>
              <a:gd name="connsiteX527" fmla="*/ 768328 w 11701760"/>
              <a:gd name="connsiteY527" fmla="*/ 5875998 h 6407421"/>
              <a:gd name="connsiteX528" fmla="*/ 502237 w 11701760"/>
              <a:gd name="connsiteY528" fmla="*/ 5846396 h 6407421"/>
              <a:gd name="connsiteX529" fmla="*/ 531839 w 11701760"/>
              <a:gd name="connsiteY529" fmla="*/ 5846396 h 6407421"/>
              <a:gd name="connsiteX530" fmla="*/ 531839 w 11701760"/>
              <a:gd name="connsiteY530" fmla="*/ 5875998 h 6407421"/>
              <a:gd name="connsiteX531" fmla="*/ 502237 w 11701760"/>
              <a:gd name="connsiteY531" fmla="*/ 5875998 h 6407421"/>
              <a:gd name="connsiteX532" fmla="*/ 236038 w 11701760"/>
              <a:gd name="connsiteY532" fmla="*/ 5846396 h 6407421"/>
              <a:gd name="connsiteX533" fmla="*/ 265640 w 11701760"/>
              <a:gd name="connsiteY533" fmla="*/ 5846396 h 6407421"/>
              <a:gd name="connsiteX534" fmla="*/ 265640 w 11701760"/>
              <a:gd name="connsiteY534" fmla="*/ 5875998 h 6407421"/>
              <a:gd name="connsiteX535" fmla="*/ 236038 w 11701760"/>
              <a:gd name="connsiteY535" fmla="*/ 5875998 h 6407421"/>
              <a:gd name="connsiteX536" fmla="*/ 2 w 11701760"/>
              <a:gd name="connsiteY536" fmla="*/ 5846396 h 6407421"/>
              <a:gd name="connsiteX537" fmla="*/ 29604 w 11701760"/>
              <a:gd name="connsiteY537" fmla="*/ 5846396 h 6407421"/>
              <a:gd name="connsiteX538" fmla="*/ 29604 w 11701760"/>
              <a:gd name="connsiteY538" fmla="*/ 5875998 h 6407421"/>
              <a:gd name="connsiteX539" fmla="*/ 2 w 11701760"/>
              <a:gd name="connsiteY539" fmla="*/ 5875998 h 6407421"/>
              <a:gd name="connsiteX540" fmla="*/ 11672158 w 11701760"/>
              <a:gd name="connsiteY540" fmla="*/ 5580631 h 6407421"/>
              <a:gd name="connsiteX541" fmla="*/ 11701760 w 11701760"/>
              <a:gd name="connsiteY541" fmla="*/ 5580631 h 6407421"/>
              <a:gd name="connsiteX542" fmla="*/ 11701760 w 11701760"/>
              <a:gd name="connsiteY542" fmla="*/ 5610233 h 6407421"/>
              <a:gd name="connsiteX543" fmla="*/ 11672158 w 11701760"/>
              <a:gd name="connsiteY543" fmla="*/ 5610233 h 6407421"/>
              <a:gd name="connsiteX544" fmla="*/ 11405961 w 11701760"/>
              <a:gd name="connsiteY544" fmla="*/ 5580631 h 6407421"/>
              <a:gd name="connsiteX545" fmla="*/ 11435563 w 11701760"/>
              <a:gd name="connsiteY545" fmla="*/ 5580631 h 6407421"/>
              <a:gd name="connsiteX546" fmla="*/ 11435563 w 11701760"/>
              <a:gd name="connsiteY546" fmla="*/ 5610233 h 6407421"/>
              <a:gd name="connsiteX547" fmla="*/ 11405961 w 11701760"/>
              <a:gd name="connsiteY547" fmla="*/ 5610233 h 6407421"/>
              <a:gd name="connsiteX548" fmla="*/ 11139872 w 11701760"/>
              <a:gd name="connsiteY548" fmla="*/ 5580631 h 6407421"/>
              <a:gd name="connsiteX549" fmla="*/ 11169474 w 11701760"/>
              <a:gd name="connsiteY549" fmla="*/ 5580631 h 6407421"/>
              <a:gd name="connsiteX550" fmla="*/ 11169474 w 11701760"/>
              <a:gd name="connsiteY550" fmla="*/ 5610233 h 6407421"/>
              <a:gd name="connsiteX551" fmla="*/ 11139872 w 11701760"/>
              <a:gd name="connsiteY551" fmla="*/ 5610233 h 6407421"/>
              <a:gd name="connsiteX552" fmla="*/ 10873675 w 11701760"/>
              <a:gd name="connsiteY552" fmla="*/ 5580631 h 6407421"/>
              <a:gd name="connsiteX553" fmla="*/ 10903277 w 11701760"/>
              <a:gd name="connsiteY553" fmla="*/ 5580631 h 6407421"/>
              <a:gd name="connsiteX554" fmla="*/ 10903277 w 11701760"/>
              <a:gd name="connsiteY554" fmla="*/ 5610233 h 6407421"/>
              <a:gd name="connsiteX555" fmla="*/ 10873675 w 11701760"/>
              <a:gd name="connsiteY555" fmla="*/ 5610233 h 6407421"/>
              <a:gd name="connsiteX556" fmla="*/ 10607478 w 11701760"/>
              <a:gd name="connsiteY556" fmla="*/ 5580631 h 6407421"/>
              <a:gd name="connsiteX557" fmla="*/ 10637188 w 11701760"/>
              <a:gd name="connsiteY557" fmla="*/ 5580631 h 6407421"/>
              <a:gd name="connsiteX558" fmla="*/ 10637188 w 11701760"/>
              <a:gd name="connsiteY558" fmla="*/ 5610233 h 6407421"/>
              <a:gd name="connsiteX559" fmla="*/ 10607478 w 11701760"/>
              <a:gd name="connsiteY559" fmla="*/ 5610233 h 6407421"/>
              <a:gd name="connsiteX560" fmla="*/ 10341389 w 11701760"/>
              <a:gd name="connsiteY560" fmla="*/ 5580631 h 6407421"/>
              <a:gd name="connsiteX561" fmla="*/ 10370992 w 11701760"/>
              <a:gd name="connsiteY561" fmla="*/ 5580631 h 6407421"/>
              <a:gd name="connsiteX562" fmla="*/ 10370992 w 11701760"/>
              <a:gd name="connsiteY562" fmla="*/ 5610233 h 6407421"/>
              <a:gd name="connsiteX563" fmla="*/ 10341389 w 11701760"/>
              <a:gd name="connsiteY563" fmla="*/ 5610233 h 6407421"/>
              <a:gd name="connsiteX564" fmla="*/ 10075192 w 11701760"/>
              <a:gd name="connsiteY564" fmla="*/ 5580631 h 6407421"/>
              <a:gd name="connsiteX565" fmla="*/ 10104794 w 11701760"/>
              <a:gd name="connsiteY565" fmla="*/ 5580631 h 6407421"/>
              <a:gd name="connsiteX566" fmla="*/ 10104794 w 11701760"/>
              <a:gd name="connsiteY566" fmla="*/ 5610233 h 6407421"/>
              <a:gd name="connsiteX567" fmla="*/ 10075192 w 11701760"/>
              <a:gd name="connsiteY567" fmla="*/ 5610233 h 6407421"/>
              <a:gd name="connsiteX568" fmla="*/ 9809103 w 11701760"/>
              <a:gd name="connsiteY568" fmla="*/ 5580631 h 6407421"/>
              <a:gd name="connsiteX569" fmla="*/ 9838705 w 11701760"/>
              <a:gd name="connsiteY569" fmla="*/ 5580631 h 6407421"/>
              <a:gd name="connsiteX570" fmla="*/ 9838705 w 11701760"/>
              <a:gd name="connsiteY570" fmla="*/ 5610233 h 6407421"/>
              <a:gd name="connsiteX571" fmla="*/ 9809103 w 11701760"/>
              <a:gd name="connsiteY571" fmla="*/ 5610233 h 6407421"/>
              <a:gd name="connsiteX572" fmla="*/ 9542906 w 11701760"/>
              <a:gd name="connsiteY572" fmla="*/ 5580631 h 6407421"/>
              <a:gd name="connsiteX573" fmla="*/ 9572509 w 11701760"/>
              <a:gd name="connsiteY573" fmla="*/ 5580631 h 6407421"/>
              <a:gd name="connsiteX574" fmla="*/ 9572509 w 11701760"/>
              <a:gd name="connsiteY574" fmla="*/ 5610233 h 6407421"/>
              <a:gd name="connsiteX575" fmla="*/ 9542906 w 11701760"/>
              <a:gd name="connsiteY575" fmla="*/ 5610233 h 6407421"/>
              <a:gd name="connsiteX576" fmla="*/ 9276817 w 11701760"/>
              <a:gd name="connsiteY576" fmla="*/ 5580631 h 6407421"/>
              <a:gd name="connsiteX577" fmla="*/ 9306420 w 11701760"/>
              <a:gd name="connsiteY577" fmla="*/ 5580631 h 6407421"/>
              <a:gd name="connsiteX578" fmla="*/ 9306420 w 11701760"/>
              <a:gd name="connsiteY578" fmla="*/ 5610233 h 6407421"/>
              <a:gd name="connsiteX579" fmla="*/ 9276817 w 11701760"/>
              <a:gd name="connsiteY579" fmla="*/ 5610233 h 6407421"/>
              <a:gd name="connsiteX580" fmla="*/ 9010620 w 11701760"/>
              <a:gd name="connsiteY580" fmla="*/ 5580631 h 6407421"/>
              <a:gd name="connsiteX581" fmla="*/ 9040222 w 11701760"/>
              <a:gd name="connsiteY581" fmla="*/ 5580631 h 6407421"/>
              <a:gd name="connsiteX582" fmla="*/ 9040222 w 11701760"/>
              <a:gd name="connsiteY582" fmla="*/ 5610233 h 6407421"/>
              <a:gd name="connsiteX583" fmla="*/ 9010620 w 11701760"/>
              <a:gd name="connsiteY583" fmla="*/ 5610233 h 6407421"/>
              <a:gd name="connsiteX584" fmla="*/ 8744423 w 11701760"/>
              <a:gd name="connsiteY584" fmla="*/ 5580631 h 6407421"/>
              <a:gd name="connsiteX585" fmla="*/ 8774026 w 11701760"/>
              <a:gd name="connsiteY585" fmla="*/ 5580631 h 6407421"/>
              <a:gd name="connsiteX586" fmla="*/ 8774026 w 11701760"/>
              <a:gd name="connsiteY586" fmla="*/ 5610233 h 6407421"/>
              <a:gd name="connsiteX587" fmla="*/ 8744423 w 11701760"/>
              <a:gd name="connsiteY587" fmla="*/ 5610233 h 6407421"/>
              <a:gd name="connsiteX588" fmla="*/ 8478226 w 11701760"/>
              <a:gd name="connsiteY588" fmla="*/ 5580631 h 6407421"/>
              <a:gd name="connsiteX589" fmla="*/ 8507828 w 11701760"/>
              <a:gd name="connsiteY589" fmla="*/ 5580631 h 6407421"/>
              <a:gd name="connsiteX590" fmla="*/ 8507828 w 11701760"/>
              <a:gd name="connsiteY590" fmla="*/ 5610233 h 6407421"/>
              <a:gd name="connsiteX591" fmla="*/ 8478226 w 11701760"/>
              <a:gd name="connsiteY591" fmla="*/ 5610233 h 6407421"/>
              <a:gd name="connsiteX592" fmla="*/ 8212137 w 11701760"/>
              <a:gd name="connsiteY592" fmla="*/ 5580631 h 6407421"/>
              <a:gd name="connsiteX593" fmla="*/ 8241740 w 11701760"/>
              <a:gd name="connsiteY593" fmla="*/ 5580631 h 6407421"/>
              <a:gd name="connsiteX594" fmla="*/ 8241740 w 11701760"/>
              <a:gd name="connsiteY594" fmla="*/ 5610233 h 6407421"/>
              <a:gd name="connsiteX595" fmla="*/ 8212137 w 11701760"/>
              <a:gd name="connsiteY595" fmla="*/ 5610233 h 6407421"/>
              <a:gd name="connsiteX596" fmla="*/ 7945940 w 11701760"/>
              <a:gd name="connsiteY596" fmla="*/ 5580631 h 6407421"/>
              <a:gd name="connsiteX597" fmla="*/ 7975543 w 11701760"/>
              <a:gd name="connsiteY597" fmla="*/ 5580631 h 6407421"/>
              <a:gd name="connsiteX598" fmla="*/ 7975543 w 11701760"/>
              <a:gd name="connsiteY598" fmla="*/ 5610233 h 6407421"/>
              <a:gd name="connsiteX599" fmla="*/ 7945940 w 11701760"/>
              <a:gd name="connsiteY599" fmla="*/ 5610233 h 6407421"/>
              <a:gd name="connsiteX600" fmla="*/ 7679743 w 11701760"/>
              <a:gd name="connsiteY600" fmla="*/ 5580631 h 6407421"/>
              <a:gd name="connsiteX601" fmla="*/ 7709346 w 11701760"/>
              <a:gd name="connsiteY601" fmla="*/ 5580631 h 6407421"/>
              <a:gd name="connsiteX602" fmla="*/ 7709346 w 11701760"/>
              <a:gd name="connsiteY602" fmla="*/ 5610233 h 6407421"/>
              <a:gd name="connsiteX603" fmla="*/ 7679743 w 11701760"/>
              <a:gd name="connsiteY603" fmla="*/ 5610233 h 6407421"/>
              <a:gd name="connsiteX604" fmla="*/ 7413653 w 11701760"/>
              <a:gd name="connsiteY604" fmla="*/ 5580631 h 6407421"/>
              <a:gd name="connsiteX605" fmla="*/ 7443256 w 11701760"/>
              <a:gd name="connsiteY605" fmla="*/ 5580631 h 6407421"/>
              <a:gd name="connsiteX606" fmla="*/ 7443256 w 11701760"/>
              <a:gd name="connsiteY606" fmla="*/ 5610233 h 6407421"/>
              <a:gd name="connsiteX607" fmla="*/ 7413653 w 11701760"/>
              <a:gd name="connsiteY607" fmla="*/ 5610233 h 6407421"/>
              <a:gd name="connsiteX608" fmla="*/ 7147456 w 11701760"/>
              <a:gd name="connsiteY608" fmla="*/ 5580631 h 6407421"/>
              <a:gd name="connsiteX609" fmla="*/ 7177058 w 11701760"/>
              <a:gd name="connsiteY609" fmla="*/ 5580631 h 6407421"/>
              <a:gd name="connsiteX610" fmla="*/ 7177058 w 11701760"/>
              <a:gd name="connsiteY610" fmla="*/ 5610233 h 6407421"/>
              <a:gd name="connsiteX611" fmla="*/ 7147456 w 11701760"/>
              <a:gd name="connsiteY611" fmla="*/ 5610233 h 6407421"/>
              <a:gd name="connsiteX612" fmla="*/ 6881367 w 11701760"/>
              <a:gd name="connsiteY612" fmla="*/ 5580631 h 6407421"/>
              <a:gd name="connsiteX613" fmla="*/ 6910970 w 11701760"/>
              <a:gd name="connsiteY613" fmla="*/ 5580631 h 6407421"/>
              <a:gd name="connsiteX614" fmla="*/ 6910970 w 11701760"/>
              <a:gd name="connsiteY614" fmla="*/ 5610233 h 6407421"/>
              <a:gd name="connsiteX615" fmla="*/ 6881367 w 11701760"/>
              <a:gd name="connsiteY615" fmla="*/ 5610233 h 6407421"/>
              <a:gd name="connsiteX616" fmla="*/ 6615170 w 11701760"/>
              <a:gd name="connsiteY616" fmla="*/ 5580631 h 6407421"/>
              <a:gd name="connsiteX617" fmla="*/ 6644773 w 11701760"/>
              <a:gd name="connsiteY617" fmla="*/ 5580631 h 6407421"/>
              <a:gd name="connsiteX618" fmla="*/ 6644773 w 11701760"/>
              <a:gd name="connsiteY618" fmla="*/ 5610233 h 6407421"/>
              <a:gd name="connsiteX619" fmla="*/ 6615170 w 11701760"/>
              <a:gd name="connsiteY619" fmla="*/ 5610233 h 6407421"/>
              <a:gd name="connsiteX620" fmla="*/ 6349081 w 11701760"/>
              <a:gd name="connsiteY620" fmla="*/ 5580631 h 6407421"/>
              <a:gd name="connsiteX621" fmla="*/ 6378683 w 11701760"/>
              <a:gd name="connsiteY621" fmla="*/ 5580631 h 6407421"/>
              <a:gd name="connsiteX622" fmla="*/ 6378683 w 11701760"/>
              <a:gd name="connsiteY622" fmla="*/ 5610233 h 6407421"/>
              <a:gd name="connsiteX623" fmla="*/ 6349081 w 11701760"/>
              <a:gd name="connsiteY623" fmla="*/ 5610233 h 6407421"/>
              <a:gd name="connsiteX624" fmla="*/ 6082884 w 11701760"/>
              <a:gd name="connsiteY624" fmla="*/ 5580631 h 6407421"/>
              <a:gd name="connsiteX625" fmla="*/ 6112486 w 11701760"/>
              <a:gd name="connsiteY625" fmla="*/ 5580631 h 6407421"/>
              <a:gd name="connsiteX626" fmla="*/ 6112486 w 11701760"/>
              <a:gd name="connsiteY626" fmla="*/ 5610233 h 6407421"/>
              <a:gd name="connsiteX627" fmla="*/ 6082884 w 11701760"/>
              <a:gd name="connsiteY627" fmla="*/ 5610233 h 6407421"/>
              <a:gd name="connsiteX628" fmla="*/ 5825310 w 11701760"/>
              <a:gd name="connsiteY628" fmla="*/ 5580631 h 6407421"/>
              <a:gd name="connsiteX629" fmla="*/ 5854913 w 11701760"/>
              <a:gd name="connsiteY629" fmla="*/ 5580631 h 6407421"/>
              <a:gd name="connsiteX630" fmla="*/ 5854913 w 11701760"/>
              <a:gd name="connsiteY630" fmla="*/ 5610233 h 6407421"/>
              <a:gd name="connsiteX631" fmla="*/ 5825310 w 11701760"/>
              <a:gd name="connsiteY631" fmla="*/ 5610233 h 6407421"/>
              <a:gd name="connsiteX632" fmla="*/ 5559113 w 11701760"/>
              <a:gd name="connsiteY632" fmla="*/ 5580631 h 6407421"/>
              <a:gd name="connsiteX633" fmla="*/ 5588715 w 11701760"/>
              <a:gd name="connsiteY633" fmla="*/ 5580631 h 6407421"/>
              <a:gd name="connsiteX634" fmla="*/ 5588715 w 11701760"/>
              <a:gd name="connsiteY634" fmla="*/ 5610233 h 6407421"/>
              <a:gd name="connsiteX635" fmla="*/ 5559113 w 11701760"/>
              <a:gd name="connsiteY635" fmla="*/ 5610233 h 6407421"/>
              <a:gd name="connsiteX636" fmla="*/ 5293024 w 11701760"/>
              <a:gd name="connsiteY636" fmla="*/ 5580631 h 6407421"/>
              <a:gd name="connsiteX637" fmla="*/ 5322626 w 11701760"/>
              <a:gd name="connsiteY637" fmla="*/ 5580631 h 6407421"/>
              <a:gd name="connsiteX638" fmla="*/ 5322626 w 11701760"/>
              <a:gd name="connsiteY638" fmla="*/ 5610233 h 6407421"/>
              <a:gd name="connsiteX639" fmla="*/ 5293024 w 11701760"/>
              <a:gd name="connsiteY639" fmla="*/ 5610233 h 6407421"/>
              <a:gd name="connsiteX640" fmla="*/ 5026827 w 11701760"/>
              <a:gd name="connsiteY640" fmla="*/ 5580631 h 6407421"/>
              <a:gd name="connsiteX641" fmla="*/ 5056429 w 11701760"/>
              <a:gd name="connsiteY641" fmla="*/ 5580631 h 6407421"/>
              <a:gd name="connsiteX642" fmla="*/ 5056429 w 11701760"/>
              <a:gd name="connsiteY642" fmla="*/ 5610233 h 6407421"/>
              <a:gd name="connsiteX643" fmla="*/ 5026827 w 11701760"/>
              <a:gd name="connsiteY643" fmla="*/ 5610233 h 6407421"/>
              <a:gd name="connsiteX644" fmla="*/ 4760630 w 11701760"/>
              <a:gd name="connsiteY644" fmla="*/ 5580631 h 6407421"/>
              <a:gd name="connsiteX645" fmla="*/ 4790340 w 11701760"/>
              <a:gd name="connsiteY645" fmla="*/ 5580631 h 6407421"/>
              <a:gd name="connsiteX646" fmla="*/ 4790340 w 11701760"/>
              <a:gd name="connsiteY646" fmla="*/ 5610233 h 6407421"/>
              <a:gd name="connsiteX647" fmla="*/ 4760630 w 11701760"/>
              <a:gd name="connsiteY647" fmla="*/ 5610233 h 6407421"/>
              <a:gd name="connsiteX648" fmla="*/ 4494541 w 11701760"/>
              <a:gd name="connsiteY648" fmla="*/ 5580631 h 6407421"/>
              <a:gd name="connsiteX649" fmla="*/ 4524144 w 11701760"/>
              <a:gd name="connsiteY649" fmla="*/ 5580631 h 6407421"/>
              <a:gd name="connsiteX650" fmla="*/ 4524144 w 11701760"/>
              <a:gd name="connsiteY650" fmla="*/ 5610233 h 6407421"/>
              <a:gd name="connsiteX651" fmla="*/ 4494541 w 11701760"/>
              <a:gd name="connsiteY651" fmla="*/ 5610233 h 6407421"/>
              <a:gd name="connsiteX652" fmla="*/ 4228344 w 11701760"/>
              <a:gd name="connsiteY652" fmla="*/ 5580631 h 6407421"/>
              <a:gd name="connsiteX653" fmla="*/ 4257946 w 11701760"/>
              <a:gd name="connsiteY653" fmla="*/ 5580631 h 6407421"/>
              <a:gd name="connsiteX654" fmla="*/ 4257946 w 11701760"/>
              <a:gd name="connsiteY654" fmla="*/ 5610233 h 6407421"/>
              <a:gd name="connsiteX655" fmla="*/ 4228344 w 11701760"/>
              <a:gd name="connsiteY655" fmla="*/ 5610233 h 6407421"/>
              <a:gd name="connsiteX656" fmla="*/ 3962255 w 11701760"/>
              <a:gd name="connsiteY656" fmla="*/ 5580631 h 6407421"/>
              <a:gd name="connsiteX657" fmla="*/ 3991857 w 11701760"/>
              <a:gd name="connsiteY657" fmla="*/ 5580631 h 6407421"/>
              <a:gd name="connsiteX658" fmla="*/ 3991857 w 11701760"/>
              <a:gd name="connsiteY658" fmla="*/ 5610233 h 6407421"/>
              <a:gd name="connsiteX659" fmla="*/ 3962255 w 11701760"/>
              <a:gd name="connsiteY659" fmla="*/ 5610233 h 6407421"/>
              <a:gd name="connsiteX660" fmla="*/ 3696058 w 11701760"/>
              <a:gd name="connsiteY660" fmla="*/ 5580631 h 6407421"/>
              <a:gd name="connsiteX661" fmla="*/ 3725661 w 11701760"/>
              <a:gd name="connsiteY661" fmla="*/ 5580631 h 6407421"/>
              <a:gd name="connsiteX662" fmla="*/ 3725661 w 11701760"/>
              <a:gd name="connsiteY662" fmla="*/ 5610233 h 6407421"/>
              <a:gd name="connsiteX663" fmla="*/ 3696058 w 11701760"/>
              <a:gd name="connsiteY663" fmla="*/ 5610233 h 6407421"/>
              <a:gd name="connsiteX664" fmla="*/ 3429969 w 11701760"/>
              <a:gd name="connsiteY664" fmla="*/ 5580631 h 6407421"/>
              <a:gd name="connsiteX665" fmla="*/ 3459572 w 11701760"/>
              <a:gd name="connsiteY665" fmla="*/ 5580631 h 6407421"/>
              <a:gd name="connsiteX666" fmla="*/ 3459572 w 11701760"/>
              <a:gd name="connsiteY666" fmla="*/ 5610233 h 6407421"/>
              <a:gd name="connsiteX667" fmla="*/ 3429969 w 11701760"/>
              <a:gd name="connsiteY667" fmla="*/ 5610233 h 6407421"/>
              <a:gd name="connsiteX668" fmla="*/ 3163772 w 11701760"/>
              <a:gd name="connsiteY668" fmla="*/ 5580631 h 6407421"/>
              <a:gd name="connsiteX669" fmla="*/ 3193374 w 11701760"/>
              <a:gd name="connsiteY669" fmla="*/ 5580631 h 6407421"/>
              <a:gd name="connsiteX670" fmla="*/ 3193374 w 11701760"/>
              <a:gd name="connsiteY670" fmla="*/ 5610233 h 6407421"/>
              <a:gd name="connsiteX671" fmla="*/ 3163772 w 11701760"/>
              <a:gd name="connsiteY671" fmla="*/ 5610233 h 6407421"/>
              <a:gd name="connsiteX672" fmla="*/ 2897575 w 11701760"/>
              <a:gd name="connsiteY672" fmla="*/ 5580631 h 6407421"/>
              <a:gd name="connsiteX673" fmla="*/ 2927178 w 11701760"/>
              <a:gd name="connsiteY673" fmla="*/ 5580631 h 6407421"/>
              <a:gd name="connsiteX674" fmla="*/ 2927178 w 11701760"/>
              <a:gd name="connsiteY674" fmla="*/ 5610233 h 6407421"/>
              <a:gd name="connsiteX675" fmla="*/ 2897575 w 11701760"/>
              <a:gd name="connsiteY675" fmla="*/ 5610233 h 6407421"/>
              <a:gd name="connsiteX676" fmla="*/ 2631378 w 11701760"/>
              <a:gd name="connsiteY676" fmla="*/ 5580631 h 6407421"/>
              <a:gd name="connsiteX677" fmla="*/ 2660980 w 11701760"/>
              <a:gd name="connsiteY677" fmla="*/ 5580631 h 6407421"/>
              <a:gd name="connsiteX678" fmla="*/ 2660980 w 11701760"/>
              <a:gd name="connsiteY678" fmla="*/ 5610233 h 6407421"/>
              <a:gd name="connsiteX679" fmla="*/ 2631378 w 11701760"/>
              <a:gd name="connsiteY679" fmla="*/ 5610233 h 6407421"/>
              <a:gd name="connsiteX680" fmla="*/ 2365289 w 11701760"/>
              <a:gd name="connsiteY680" fmla="*/ 5580631 h 6407421"/>
              <a:gd name="connsiteX681" fmla="*/ 2394892 w 11701760"/>
              <a:gd name="connsiteY681" fmla="*/ 5580631 h 6407421"/>
              <a:gd name="connsiteX682" fmla="*/ 2394892 w 11701760"/>
              <a:gd name="connsiteY682" fmla="*/ 5610233 h 6407421"/>
              <a:gd name="connsiteX683" fmla="*/ 2365289 w 11701760"/>
              <a:gd name="connsiteY683" fmla="*/ 5610233 h 6407421"/>
              <a:gd name="connsiteX684" fmla="*/ 2099092 w 11701760"/>
              <a:gd name="connsiteY684" fmla="*/ 5580631 h 6407421"/>
              <a:gd name="connsiteX685" fmla="*/ 2128695 w 11701760"/>
              <a:gd name="connsiteY685" fmla="*/ 5580631 h 6407421"/>
              <a:gd name="connsiteX686" fmla="*/ 2128695 w 11701760"/>
              <a:gd name="connsiteY686" fmla="*/ 5610233 h 6407421"/>
              <a:gd name="connsiteX687" fmla="*/ 2099092 w 11701760"/>
              <a:gd name="connsiteY687" fmla="*/ 5610233 h 6407421"/>
              <a:gd name="connsiteX688" fmla="*/ 1832898 w 11701760"/>
              <a:gd name="connsiteY688" fmla="*/ 5580631 h 6407421"/>
              <a:gd name="connsiteX689" fmla="*/ 1862498 w 11701760"/>
              <a:gd name="connsiteY689" fmla="*/ 5580631 h 6407421"/>
              <a:gd name="connsiteX690" fmla="*/ 1862498 w 11701760"/>
              <a:gd name="connsiteY690" fmla="*/ 5610233 h 6407421"/>
              <a:gd name="connsiteX691" fmla="*/ 1832898 w 11701760"/>
              <a:gd name="connsiteY691" fmla="*/ 5610233 h 6407421"/>
              <a:gd name="connsiteX692" fmla="*/ 1566808 w 11701760"/>
              <a:gd name="connsiteY692" fmla="*/ 5580631 h 6407421"/>
              <a:gd name="connsiteX693" fmla="*/ 1596409 w 11701760"/>
              <a:gd name="connsiteY693" fmla="*/ 5580631 h 6407421"/>
              <a:gd name="connsiteX694" fmla="*/ 1596409 w 11701760"/>
              <a:gd name="connsiteY694" fmla="*/ 5610233 h 6407421"/>
              <a:gd name="connsiteX695" fmla="*/ 1566808 w 11701760"/>
              <a:gd name="connsiteY695" fmla="*/ 5610233 h 6407421"/>
              <a:gd name="connsiteX696" fmla="*/ 1300611 w 11701760"/>
              <a:gd name="connsiteY696" fmla="*/ 5580631 h 6407421"/>
              <a:gd name="connsiteX697" fmla="*/ 1330213 w 11701760"/>
              <a:gd name="connsiteY697" fmla="*/ 5580631 h 6407421"/>
              <a:gd name="connsiteX698" fmla="*/ 1330213 w 11701760"/>
              <a:gd name="connsiteY698" fmla="*/ 5610233 h 6407421"/>
              <a:gd name="connsiteX699" fmla="*/ 1300611 w 11701760"/>
              <a:gd name="connsiteY699" fmla="*/ 5610233 h 6407421"/>
              <a:gd name="connsiteX700" fmla="*/ 1034520 w 11701760"/>
              <a:gd name="connsiteY700" fmla="*/ 5580631 h 6407421"/>
              <a:gd name="connsiteX701" fmla="*/ 1064123 w 11701760"/>
              <a:gd name="connsiteY701" fmla="*/ 5580631 h 6407421"/>
              <a:gd name="connsiteX702" fmla="*/ 1064123 w 11701760"/>
              <a:gd name="connsiteY702" fmla="*/ 5610233 h 6407421"/>
              <a:gd name="connsiteX703" fmla="*/ 1034520 w 11701760"/>
              <a:gd name="connsiteY703" fmla="*/ 5610233 h 6407421"/>
              <a:gd name="connsiteX704" fmla="*/ 768328 w 11701760"/>
              <a:gd name="connsiteY704" fmla="*/ 5580631 h 6407421"/>
              <a:gd name="connsiteX705" fmla="*/ 797926 w 11701760"/>
              <a:gd name="connsiteY705" fmla="*/ 5580631 h 6407421"/>
              <a:gd name="connsiteX706" fmla="*/ 797926 w 11701760"/>
              <a:gd name="connsiteY706" fmla="*/ 5610233 h 6407421"/>
              <a:gd name="connsiteX707" fmla="*/ 768328 w 11701760"/>
              <a:gd name="connsiteY707" fmla="*/ 5610233 h 6407421"/>
              <a:gd name="connsiteX708" fmla="*/ 502237 w 11701760"/>
              <a:gd name="connsiteY708" fmla="*/ 5580631 h 6407421"/>
              <a:gd name="connsiteX709" fmla="*/ 531839 w 11701760"/>
              <a:gd name="connsiteY709" fmla="*/ 5580631 h 6407421"/>
              <a:gd name="connsiteX710" fmla="*/ 531839 w 11701760"/>
              <a:gd name="connsiteY710" fmla="*/ 5610233 h 6407421"/>
              <a:gd name="connsiteX711" fmla="*/ 502237 w 11701760"/>
              <a:gd name="connsiteY711" fmla="*/ 5610233 h 6407421"/>
              <a:gd name="connsiteX712" fmla="*/ 236038 w 11701760"/>
              <a:gd name="connsiteY712" fmla="*/ 5580631 h 6407421"/>
              <a:gd name="connsiteX713" fmla="*/ 265640 w 11701760"/>
              <a:gd name="connsiteY713" fmla="*/ 5580631 h 6407421"/>
              <a:gd name="connsiteX714" fmla="*/ 265640 w 11701760"/>
              <a:gd name="connsiteY714" fmla="*/ 5610233 h 6407421"/>
              <a:gd name="connsiteX715" fmla="*/ 236038 w 11701760"/>
              <a:gd name="connsiteY715" fmla="*/ 5610233 h 6407421"/>
              <a:gd name="connsiteX716" fmla="*/ 2 w 11701760"/>
              <a:gd name="connsiteY716" fmla="*/ 5580631 h 6407421"/>
              <a:gd name="connsiteX717" fmla="*/ 29604 w 11701760"/>
              <a:gd name="connsiteY717" fmla="*/ 5580631 h 6407421"/>
              <a:gd name="connsiteX718" fmla="*/ 29604 w 11701760"/>
              <a:gd name="connsiteY718" fmla="*/ 5610233 h 6407421"/>
              <a:gd name="connsiteX719" fmla="*/ 2 w 11701760"/>
              <a:gd name="connsiteY719" fmla="*/ 5610233 h 6407421"/>
              <a:gd name="connsiteX720" fmla="*/ 11672158 w 11701760"/>
              <a:gd name="connsiteY720" fmla="*/ 5314974 h 6407421"/>
              <a:gd name="connsiteX721" fmla="*/ 11701760 w 11701760"/>
              <a:gd name="connsiteY721" fmla="*/ 5314974 h 6407421"/>
              <a:gd name="connsiteX722" fmla="*/ 11701760 w 11701760"/>
              <a:gd name="connsiteY722" fmla="*/ 5344468 h 6407421"/>
              <a:gd name="connsiteX723" fmla="*/ 11672158 w 11701760"/>
              <a:gd name="connsiteY723" fmla="*/ 5344468 h 6407421"/>
              <a:gd name="connsiteX724" fmla="*/ 11405961 w 11701760"/>
              <a:gd name="connsiteY724" fmla="*/ 5314974 h 6407421"/>
              <a:gd name="connsiteX725" fmla="*/ 11435563 w 11701760"/>
              <a:gd name="connsiteY725" fmla="*/ 5314974 h 6407421"/>
              <a:gd name="connsiteX726" fmla="*/ 11435563 w 11701760"/>
              <a:gd name="connsiteY726" fmla="*/ 5344468 h 6407421"/>
              <a:gd name="connsiteX727" fmla="*/ 11405961 w 11701760"/>
              <a:gd name="connsiteY727" fmla="*/ 5344468 h 6407421"/>
              <a:gd name="connsiteX728" fmla="*/ 11139872 w 11701760"/>
              <a:gd name="connsiteY728" fmla="*/ 5314974 h 6407421"/>
              <a:gd name="connsiteX729" fmla="*/ 11169474 w 11701760"/>
              <a:gd name="connsiteY729" fmla="*/ 5314974 h 6407421"/>
              <a:gd name="connsiteX730" fmla="*/ 11169474 w 11701760"/>
              <a:gd name="connsiteY730" fmla="*/ 5344468 h 6407421"/>
              <a:gd name="connsiteX731" fmla="*/ 11139872 w 11701760"/>
              <a:gd name="connsiteY731" fmla="*/ 5344468 h 6407421"/>
              <a:gd name="connsiteX732" fmla="*/ 10873675 w 11701760"/>
              <a:gd name="connsiteY732" fmla="*/ 5314974 h 6407421"/>
              <a:gd name="connsiteX733" fmla="*/ 10903277 w 11701760"/>
              <a:gd name="connsiteY733" fmla="*/ 5314974 h 6407421"/>
              <a:gd name="connsiteX734" fmla="*/ 10903277 w 11701760"/>
              <a:gd name="connsiteY734" fmla="*/ 5344468 h 6407421"/>
              <a:gd name="connsiteX735" fmla="*/ 10873675 w 11701760"/>
              <a:gd name="connsiteY735" fmla="*/ 5344468 h 6407421"/>
              <a:gd name="connsiteX736" fmla="*/ 10607478 w 11701760"/>
              <a:gd name="connsiteY736" fmla="*/ 5314974 h 6407421"/>
              <a:gd name="connsiteX737" fmla="*/ 10637188 w 11701760"/>
              <a:gd name="connsiteY737" fmla="*/ 5314974 h 6407421"/>
              <a:gd name="connsiteX738" fmla="*/ 10637188 w 11701760"/>
              <a:gd name="connsiteY738" fmla="*/ 5344468 h 6407421"/>
              <a:gd name="connsiteX739" fmla="*/ 10607478 w 11701760"/>
              <a:gd name="connsiteY739" fmla="*/ 5344468 h 6407421"/>
              <a:gd name="connsiteX740" fmla="*/ 10341389 w 11701760"/>
              <a:gd name="connsiteY740" fmla="*/ 5314974 h 6407421"/>
              <a:gd name="connsiteX741" fmla="*/ 10370992 w 11701760"/>
              <a:gd name="connsiteY741" fmla="*/ 5314974 h 6407421"/>
              <a:gd name="connsiteX742" fmla="*/ 10370992 w 11701760"/>
              <a:gd name="connsiteY742" fmla="*/ 5344468 h 6407421"/>
              <a:gd name="connsiteX743" fmla="*/ 10341389 w 11701760"/>
              <a:gd name="connsiteY743" fmla="*/ 5344468 h 6407421"/>
              <a:gd name="connsiteX744" fmla="*/ 10075192 w 11701760"/>
              <a:gd name="connsiteY744" fmla="*/ 5314974 h 6407421"/>
              <a:gd name="connsiteX745" fmla="*/ 10104794 w 11701760"/>
              <a:gd name="connsiteY745" fmla="*/ 5314974 h 6407421"/>
              <a:gd name="connsiteX746" fmla="*/ 10104794 w 11701760"/>
              <a:gd name="connsiteY746" fmla="*/ 5344468 h 6407421"/>
              <a:gd name="connsiteX747" fmla="*/ 10075192 w 11701760"/>
              <a:gd name="connsiteY747" fmla="*/ 5344468 h 6407421"/>
              <a:gd name="connsiteX748" fmla="*/ 9809103 w 11701760"/>
              <a:gd name="connsiteY748" fmla="*/ 5314974 h 6407421"/>
              <a:gd name="connsiteX749" fmla="*/ 9838705 w 11701760"/>
              <a:gd name="connsiteY749" fmla="*/ 5314974 h 6407421"/>
              <a:gd name="connsiteX750" fmla="*/ 9838705 w 11701760"/>
              <a:gd name="connsiteY750" fmla="*/ 5344468 h 6407421"/>
              <a:gd name="connsiteX751" fmla="*/ 9809103 w 11701760"/>
              <a:gd name="connsiteY751" fmla="*/ 5344468 h 6407421"/>
              <a:gd name="connsiteX752" fmla="*/ 9542906 w 11701760"/>
              <a:gd name="connsiteY752" fmla="*/ 5314974 h 6407421"/>
              <a:gd name="connsiteX753" fmla="*/ 9572509 w 11701760"/>
              <a:gd name="connsiteY753" fmla="*/ 5314974 h 6407421"/>
              <a:gd name="connsiteX754" fmla="*/ 9572509 w 11701760"/>
              <a:gd name="connsiteY754" fmla="*/ 5344468 h 6407421"/>
              <a:gd name="connsiteX755" fmla="*/ 9542906 w 11701760"/>
              <a:gd name="connsiteY755" fmla="*/ 5344468 h 6407421"/>
              <a:gd name="connsiteX756" fmla="*/ 9276817 w 11701760"/>
              <a:gd name="connsiteY756" fmla="*/ 5314974 h 6407421"/>
              <a:gd name="connsiteX757" fmla="*/ 9306420 w 11701760"/>
              <a:gd name="connsiteY757" fmla="*/ 5314974 h 6407421"/>
              <a:gd name="connsiteX758" fmla="*/ 9306420 w 11701760"/>
              <a:gd name="connsiteY758" fmla="*/ 5344468 h 6407421"/>
              <a:gd name="connsiteX759" fmla="*/ 9276817 w 11701760"/>
              <a:gd name="connsiteY759" fmla="*/ 5344468 h 6407421"/>
              <a:gd name="connsiteX760" fmla="*/ 9010620 w 11701760"/>
              <a:gd name="connsiteY760" fmla="*/ 5314974 h 6407421"/>
              <a:gd name="connsiteX761" fmla="*/ 9040222 w 11701760"/>
              <a:gd name="connsiteY761" fmla="*/ 5314974 h 6407421"/>
              <a:gd name="connsiteX762" fmla="*/ 9040222 w 11701760"/>
              <a:gd name="connsiteY762" fmla="*/ 5344468 h 6407421"/>
              <a:gd name="connsiteX763" fmla="*/ 9010620 w 11701760"/>
              <a:gd name="connsiteY763" fmla="*/ 5344468 h 6407421"/>
              <a:gd name="connsiteX764" fmla="*/ 8744423 w 11701760"/>
              <a:gd name="connsiteY764" fmla="*/ 5314974 h 6407421"/>
              <a:gd name="connsiteX765" fmla="*/ 8774026 w 11701760"/>
              <a:gd name="connsiteY765" fmla="*/ 5314974 h 6407421"/>
              <a:gd name="connsiteX766" fmla="*/ 8774026 w 11701760"/>
              <a:gd name="connsiteY766" fmla="*/ 5344468 h 6407421"/>
              <a:gd name="connsiteX767" fmla="*/ 8744423 w 11701760"/>
              <a:gd name="connsiteY767" fmla="*/ 5344468 h 6407421"/>
              <a:gd name="connsiteX768" fmla="*/ 8478226 w 11701760"/>
              <a:gd name="connsiteY768" fmla="*/ 5314974 h 6407421"/>
              <a:gd name="connsiteX769" fmla="*/ 8507828 w 11701760"/>
              <a:gd name="connsiteY769" fmla="*/ 5314974 h 6407421"/>
              <a:gd name="connsiteX770" fmla="*/ 8507828 w 11701760"/>
              <a:gd name="connsiteY770" fmla="*/ 5344468 h 6407421"/>
              <a:gd name="connsiteX771" fmla="*/ 8478226 w 11701760"/>
              <a:gd name="connsiteY771" fmla="*/ 5344468 h 6407421"/>
              <a:gd name="connsiteX772" fmla="*/ 8212137 w 11701760"/>
              <a:gd name="connsiteY772" fmla="*/ 5314974 h 6407421"/>
              <a:gd name="connsiteX773" fmla="*/ 8241740 w 11701760"/>
              <a:gd name="connsiteY773" fmla="*/ 5314974 h 6407421"/>
              <a:gd name="connsiteX774" fmla="*/ 8241740 w 11701760"/>
              <a:gd name="connsiteY774" fmla="*/ 5344468 h 6407421"/>
              <a:gd name="connsiteX775" fmla="*/ 8212137 w 11701760"/>
              <a:gd name="connsiteY775" fmla="*/ 5344468 h 6407421"/>
              <a:gd name="connsiteX776" fmla="*/ 7945940 w 11701760"/>
              <a:gd name="connsiteY776" fmla="*/ 5314974 h 6407421"/>
              <a:gd name="connsiteX777" fmla="*/ 7975543 w 11701760"/>
              <a:gd name="connsiteY777" fmla="*/ 5314974 h 6407421"/>
              <a:gd name="connsiteX778" fmla="*/ 7975543 w 11701760"/>
              <a:gd name="connsiteY778" fmla="*/ 5344468 h 6407421"/>
              <a:gd name="connsiteX779" fmla="*/ 7945940 w 11701760"/>
              <a:gd name="connsiteY779" fmla="*/ 5344468 h 6407421"/>
              <a:gd name="connsiteX780" fmla="*/ 7679743 w 11701760"/>
              <a:gd name="connsiteY780" fmla="*/ 5314974 h 6407421"/>
              <a:gd name="connsiteX781" fmla="*/ 7709346 w 11701760"/>
              <a:gd name="connsiteY781" fmla="*/ 5314974 h 6407421"/>
              <a:gd name="connsiteX782" fmla="*/ 7709346 w 11701760"/>
              <a:gd name="connsiteY782" fmla="*/ 5344468 h 6407421"/>
              <a:gd name="connsiteX783" fmla="*/ 7679743 w 11701760"/>
              <a:gd name="connsiteY783" fmla="*/ 5344468 h 6407421"/>
              <a:gd name="connsiteX784" fmla="*/ 7413653 w 11701760"/>
              <a:gd name="connsiteY784" fmla="*/ 5314974 h 6407421"/>
              <a:gd name="connsiteX785" fmla="*/ 7443256 w 11701760"/>
              <a:gd name="connsiteY785" fmla="*/ 5314974 h 6407421"/>
              <a:gd name="connsiteX786" fmla="*/ 7443256 w 11701760"/>
              <a:gd name="connsiteY786" fmla="*/ 5344468 h 6407421"/>
              <a:gd name="connsiteX787" fmla="*/ 7413653 w 11701760"/>
              <a:gd name="connsiteY787" fmla="*/ 5344468 h 6407421"/>
              <a:gd name="connsiteX788" fmla="*/ 7147456 w 11701760"/>
              <a:gd name="connsiteY788" fmla="*/ 5314974 h 6407421"/>
              <a:gd name="connsiteX789" fmla="*/ 7177058 w 11701760"/>
              <a:gd name="connsiteY789" fmla="*/ 5314974 h 6407421"/>
              <a:gd name="connsiteX790" fmla="*/ 7177058 w 11701760"/>
              <a:gd name="connsiteY790" fmla="*/ 5344468 h 6407421"/>
              <a:gd name="connsiteX791" fmla="*/ 7147456 w 11701760"/>
              <a:gd name="connsiteY791" fmla="*/ 5344468 h 6407421"/>
              <a:gd name="connsiteX792" fmla="*/ 6881367 w 11701760"/>
              <a:gd name="connsiteY792" fmla="*/ 5314974 h 6407421"/>
              <a:gd name="connsiteX793" fmla="*/ 6910970 w 11701760"/>
              <a:gd name="connsiteY793" fmla="*/ 5314974 h 6407421"/>
              <a:gd name="connsiteX794" fmla="*/ 6910970 w 11701760"/>
              <a:gd name="connsiteY794" fmla="*/ 5344468 h 6407421"/>
              <a:gd name="connsiteX795" fmla="*/ 6881367 w 11701760"/>
              <a:gd name="connsiteY795" fmla="*/ 5344468 h 6407421"/>
              <a:gd name="connsiteX796" fmla="*/ 6615170 w 11701760"/>
              <a:gd name="connsiteY796" fmla="*/ 5314974 h 6407421"/>
              <a:gd name="connsiteX797" fmla="*/ 6644773 w 11701760"/>
              <a:gd name="connsiteY797" fmla="*/ 5314974 h 6407421"/>
              <a:gd name="connsiteX798" fmla="*/ 6644773 w 11701760"/>
              <a:gd name="connsiteY798" fmla="*/ 5344468 h 6407421"/>
              <a:gd name="connsiteX799" fmla="*/ 6615170 w 11701760"/>
              <a:gd name="connsiteY799" fmla="*/ 5344468 h 6407421"/>
              <a:gd name="connsiteX800" fmla="*/ 6349081 w 11701760"/>
              <a:gd name="connsiteY800" fmla="*/ 5314974 h 6407421"/>
              <a:gd name="connsiteX801" fmla="*/ 6378683 w 11701760"/>
              <a:gd name="connsiteY801" fmla="*/ 5314974 h 6407421"/>
              <a:gd name="connsiteX802" fmla="*/ 6378683 w 11701760"/>
              <a:gd name="connsiteY802" fmla="*/ 5344468 h 6407421"/>
              <a:gd name="connsiteX803" fmla="*/ 6349081 w 11701760"/>
              <a:gd name="connsiteY803" fmla="*/ 5344468 h 6407421"/>
              <a:gd name="connsiteX804" fmla="*/ 6082884 w 11701760"/>
              <a:gd name="connsiteY804" fmla="*/ 5314974 h 6407421"/>
              <a:gd name="connsiteX805" fmla="*/ 6112486 w 11701760"/>
              <a:gd name="connsiteY805" fmla="*/ 5314974 h 6407421"/>
              <a:gd name="connsiteX806" fmla="*/ 6112486 w 11701760"/>
              <a:gd name="connsiteY806" fmla="*/ 5344468 h 6407421"/>
              <a:gd name="connsiteX807" fmla="*/ 6082884 w 11701760"/>
              <a:gd name="connsiteY807" fmla="*/ 5344468 h 6407421"/>
              <a:gd name="connsiteX808" fmla="*/ 5825310 w 11701760"/>
              <a:gd name="connsiteY808" fmla="*/ 5314974 h 6407421"/>
              <a:gd name="connsiteX809" fmla="*/ 5854913 w 11701760"/>
              <a:gd name="connsiteY809" fmla="*/ 5314974 h 6407421"/>
              <a:gd name="connsiteX810" fmla="*/ 5854913 w 11701760"/>
              <a:gd name="connsiteY810" fmla="*/ 5344468 h 6407421"/>
              <a:gd name="connsiteX811" fmla="*/ 5825310 w 11701760"/>
              <a:gd name="connsiteY811" fmla="*/ 5344468 h 6407421"/>
              <a:gd name="connsiteX812" fmla="*/ 5559113 w 11701760"/>
              <a:gd name="connsiteY812" fmla="*/ 5314974 h 6407421"/>
              <a:gd name="connsiteX813" fmla="*/ 5588715 w 11701760"/>
              <a:gd name="connsiteY813" fmla="*/ 5314974 h 6407421"/>
              <a:gd name="connsiteX814" fmla="*/ 5588715 w 11701760"/>
              <a:gd name="connsiteY814" fmla="*/ 5344468 h 6407421"/>
              <a:gd name="connsiteX815" fmla="*/ 5559113 w 11701760"/>
              <a:gd name="connsiteY815" fmla="*/ 5344468 h 6407421"/>
              <a:gd name="connsiteX816" fmla="*/ 5293024 w 11701760"/>
              <a:gd name="connsiteY816" fmla="*/ 5314974 h 6407421"/>
              <a:gd name="connsiteX817" fmla="*/ 5322626 w 11701760"/>
              <a:gd name="connsiteY817" fmla="*/ 5314974 h 6407421"/>
              <a:gd name="connsiteX818" fmla="*/ 5322626 w 11701760"/>
              <a:gd name="connsiteY818" fmla="*/ 5344468 h 6407421"/>
              <a:gd name="connsiteX819" fmla="*/ 5293024 w 11701760"/>
              <a:gd name="connsiteY819" fmla="*/ 5344468 h 6407421"/>
              <a:gd name="connsiteX820" fmla="*/ 5026827 w 11701760"/>
              <a:gd name="connsiteY820" fmla="*/ 5314974 h 6407421"/>
              <a:gd name="connsiteX821" fmla="*/ 5056429 w 11701760"/>
              <a:gd name="connsiteY821" fmla="*/ 5314974 h 6407421"/>
              <a:gd name="connsiteX822" fmla="*/ 5056429 w 11701760"/>
              <a:gd name="connsiteY822" fmla="*/ 5344468 h 6407421"/>
              <a:gd name="connsiteX823" fmla="*/ 5026827 w 11701760"/>
              <a:gd name="connsiteY823" fmla="*/ 5344468 h 6407421"/>
              <a:gd name="connsiteX824" fmla="*/ 4760630 w 11701760"/>
              <a:gd name="connsiteY824" fmla="*/ 5314974 h 6407421"/>
              <a:gd name="connsiteX825" fmla="*/ 4790340 w 11701760"/>
              <a:gd name="connsiteY825" fmla="*/ 5314974 h 6407421"/>
              <a:gd name="connsiteX826" fmla="*/ 4790340 w 11701760"/>
              <a:gd name="connsiteY826" fmla="*/ 5344468 h 6407421"/>
              <a:gd name="connsiteX827" fmla="*/ 4760630 w 11701760"/>
              <a:gd name="connsiteY827" fmla="*/ 5344468 h 6407421"/>
              <a:gd name="connsiteX828" fmla="*/ 4494541 w 11701760"/>
              <a:gd name="connsiteY828" fmla="*/ 5314974 h 6407421"/>
              <a:gd name="connsiteX829" fmla="*/ 4524144 w 11701760"/>
              <a:gd name="connsiteY829" fmla="*/ 5314974 h 6407421"/>
              <a:gd name="connsiteX830" fmla="*/ 4524144 w 11701760"/>
              <a:gd name="connsiteY830" fmla="*/ 5344468 h 6407421"/>
              <a:gd name="connsiteX831" fmla="*/ 4494541 w 11701760"/>
              <a:gd name="connsiteY831" fmla="*/ 5344468 h 6407421"/>
              <a:gd name="connsiteX832" fmla="*/ 4228344 w 11701760"/>
              <a:gd name="connsiteY832" fmla="*/ 5314974 h 6407421"/>
              <a:gd name="connsiteX833" fmla="*/ 4257946 w 11701760"/>
              <a:gd name="connsiteY833" fmla="*/ 5314974 h 6407421"/>
              <a:gd name="connsiteX834" fmla="*/ 4257946 w 11701760"/>
              <a:gd name="connsiteY834" fmla="*/ 5344468 h 6407421"/>
              <a:gd name="connsiteX835" fmla="*/ 4228344 w 11701760"/>
              <a:gd name="connsiteY835" fmla="*/ 5344468 h 6407421"/>
              <a:gd name="connsiteX836" fmla="*/ 3962255 w 11701760"/>
              <a:gd name="connsiteY836" fmla="*/ 5314974 h 6407421"/>
              <a:gd name="connsiteX837" fmla="*/ 3991857 w 11701760"/>
              <a:gd name="connsiteY837" fmla="*/ 5314974 h 6407421"/>
              <a:gd name="connsiteX838" fmla="*/ 3991857 w 11701760"/>
              <a:gd name="connsiteY838" fmla="*/ 5344468 h 6407421"/>
              <a:gd name="connsiteX839" fmla="*/ 3962255 w 11701760"/>
              <a:gd name="connsiteY839" fmla="*/ 5344468 h 6407421"/>
              <a:gd name="connsiteX840" fmla="*/ 3696058 w 11701760"/>
              <a:gd name="connsiteY840" fmla="*/ 5314974 h 6407421"/>
              <a:gd name="connsiteX841" fmla="*/ 3725661 w 11701760"/>
              <a:gd name="connsiteY841" fmla="*/ 5314974 h 6407421"/>
              <a:gd name="connsiteX842" fmla="*/ 3725661 w 11701760"/>
              <a:gd name="connsiteY842" fmla="*/ 5344468 h 6407421"/>
              <a:gd name="connsiteX843" fmla="*/ 3696058 w 11701760"/>
              <a:gd name="connsiteY843" fmla="*/ 5344468 h 6407421"/>
              <a:gd name="connsiteX844" fmla="*/ 3429969 w 11701760"/>
              <a:gd name="connsiteY844" fmla="*/ 5314974 h 6407421"/>
              <a:gd name="connsiteX845" fmla="*/ 3459572 w 11701760"/>
              <a:gd name="connsiteY845" fmla="*/ 5314974 h 6407421"/>
              <a:gd name="connsiteX846" fmla="*/ 3459572 w 11701760"/>
              <a:gd name="connsiteY846" fmla="*/ 5344468 h 6407421"/>
              <a:gd name="connsiteX847" fmla="*/ 3429969 w 11701760"/>
              <a:gd name="connsiteY847" fmla="*/ 5344468 h 6407421"/>
              <a:gd name="connsiteX848" fmla="*/ 3163772 w 11701760"/>
              <a:gd name="connsiteY848" fmla="*/ 5314974 h 6407421"/>
              <a:gd name="connsiteX849" fmla="*/ 3193374 w 11701760"/>
              <a:gd name="connsiteY849" fmla="*/ 5314974 h 6407421"/>
              <a:gd name="connsiteX850" fmla="*/ 3193374 w 11701760"/>
              <a:gd name="connsiteY850" fmla="*/ 5344468 h 6407421"/>
              <a:gd name="connsiteX851" fmla="*/ 3163772 w 11701760"/>
              <a:gd name="connsiteY851" fmla="*/ 5344468 h 6407421"/>
              <a:gd name="connsiteX852" fmla="*/ 2897575 w 11701760"/>
              <a:gd name="connsiteY852" fmla="*/ 5314974 h 6407421"/>
              <a:gd name="connsiteX853" fmla="*/ 2927178 w 11701760"/>
              <a:gd name="connsiteY853" fmla="*/ 5314974 h 6407421"/>
              <a:gd name="connsiteX854" fmla="*/ 2927178 w 11701760"/>
              <a:gd name="connsiteY854" fmla="*/ 5344468 h 6407421"/>
              <a:gd name="connsiteX855" fmla="*/ 2897575 w 11701760"/>
              <a:gd name="connsiteY855" fmla="*/ 5344468 h 6407421"/>
              <a:gd name="connsiteX856" fmla="*/ 2631378 w 11701760"/>
              <a:gd name="connsiteY856" fmla="*/ 5314974 h 6407421"/>
              <a:gd name="connsiteX857" fmla="*/ 2660980 w 11701760"/>
              <a:gd name="connsiteY857" fmla="*/ 5314974 h 6407421"/>
              <a:gd name="connsiteX858" fmla="*/ 2660980 w 11701760"/>
              <a:gd name="connsiteY858" fmla="*/ 5344468 h 6407421"/>
              <a:gd name="connsiteX859" fmla="*/ 2631378 w 11701760"/>
              <a:gd name="connsiteY859" fmla="*/ 5344468 h 6407421"/>
              <a:gd name="connsiteX860" fmla="*/ 2365289 w 11701760"/>
              <a:gd name="connsiteY860" fmla="*/ 5314974 h 6407421"/>
              <a:gd name="connsiteX861" fmla="*/ 2394892 w 11701760"/>
              <a:gd name="connsiteY861" fmla="*/ 5314974 h 6407421"/>
              <a:gd name="connsiteX862" fmla="*/ 2394892 w 11701760"/>
              <a:gd name="connsiteY862" fmla="*/ 5344468 h 6407421"/>
              <a:gd name="connsiteX863" fmla="*/ 2365289 w 11701760"/>
              <a:gd name="connsiteY863" fmla="*/ 5344468 h 6407421"/>
              <a:gd name="connsiteX864" fmla="*/ 2099092 w 11701760"/>
              <a:gd name="connsiteY864" fmla="*/ 5314974 h 6407421"/>
              <a:gd name="connsiteX865" fmla="*/ 2128695 w 11701760"/>
              <a:gd name="connsiteY865" fmla="*/ 5314974 h 6407421"/>
              <a:gd name="connsiteX866" fmla="*/ 2128695 w 11701760"/>
              <a:gd name="connsiteY866" fmla="*/ 5344468 h 6407421"/>
              <a:gd name="connsiteX867" fmla="*/ 2099092 w 11701760"/>
              <a:gd name="connsiteY867" fmla="*/ 5344468 h 6407421"/>
              <a:gd name="connsiteX868" fmla="*/ 1832898 w 11701760"/>
              <a:gd name="connsiteY868" fmla="*/ 5314974 h 6407421"/>
              <a:gd name="connsiteX869" fmla="*/ 1862498 w 11701760"/>
              <a:gd name="connsiteY869" fmla="*/ 5314974 h 6407421"/>
              <a:gd name="connsiteX870" fmla="*/ 1862498 w 11701760"/>
              <a:gd name="connsiteY870" fmla="*/ 5344468 h 6407421"/>
              <a:gd name="connsiteX871" fmla="*/ 1832898 w 11701760"/>
              <a:gd name="connsiteY871" fmla="*/ 5344468 h 6407421"/>
              <a:gd name="connsiteX872" fmla="*/ 1566808 w 11701760"/>
              <a:gd name="connsiteY872" fmla="*/ 5314974 h 6407421"/>
              <a:gd name="connsiteX873" fmla="*/ 1596409 w 11701760"/>
              <a:gd name="connsiteY873" fmla="*/ 5314974 h 6407421"/>
              <a:gd name="connsiteX874" fmla="*/ 1596409 w 11701760"/>
              <a:gd name="connsiteY874" fmla="*/ 5344468 h 6407421"/>
              <a:gd name="connsiteX875" fmla="*/ 1566808 w 11701760"/>
              <a:gd name="connsiteY875" fmla="*/ 5344468 h 6407421"/>
              <a:gd name="connsiteX876" fmla="*/ 1300611 w 11701760"/>
              <a:gd name="connsiteY876" fmla="*/ 5314974 h 6407421"/>
              <a:gd name="connsiteX877" fmla="*/ 1330213 w 11701760"/>
              <a:gd name="connsiteY877" fmla="*/ 5314974 h 6407421"/>
              <a:gd name="connsiteX878" fmla="*/ 1330213 w 11701760"/>
              <a:gd name="connsiteY878" fmla="*/ 5344468 h 6407421"/>
              <a:gd name="connsiteX879" fmla="*/ 1300611 w 11701760"/>
              <a:gd name="connsiteY879" fmla="*/ 5344468 h 6407421"/>
              <a:gd name="connsiteX880" fmla="*/ 1034520 w 11701760"/>
              <a:gd name="connsiteY880" fmla="*/ 5314974 h 6407421"/>
              <a:gd name="connsiteX881" fmla="*/ 1064123 w 11701760"/>
              <a:gd name="connsiteY881" fmla="*/ 5314974 h 6407421"/>
              <a:gd name="connsiteX882" fmla="*/ 1064123 w 11701760"/>
              <a:gd name="connsiteY882" fmla="*/ 5344468 h 6407421"/>
              <a:gd name="connsiteX883" fmla="*/ 1034520 w 11701760"/>
              <a:gd name="connsiteY883" fmla="*/ 5344468 h 6407421"/>
              <a:gd name="connsiteX884" fmla="*/ 768328 w 11701760"/>
              <a:gd name="connsiteY884" fmla="*/ 5314974 h 6407421"/>
              <a:gd name="connsiteX885" fmla="*/ 797926 w 11701760"/>
              <a:gd name="connsiteY885" fmla="*/ 5314974 h 6407421"/>
              <a:gd name="connsiteX886" fmla="*/ 797926 w 11701760"/>
              <a:gd name="connsiteY886" fmla="*/ 5344468 h 6407421"/>
              <a:gd name="connsiteX887" fmla="*/ 768328 w 11701760"/>
              <a:gd name="connsiteY887" fmla="*/ 5344468 h 6407421"/>
              <a:gd name="connsiteX888" fmla="*/ 502237 w 11701760"/>
              <a:gd name="connsiteY888" fmla="*/ 5314974 h 6407421"/>
              <a:gd name="connsiteX889" fmla="*/ 531839 w 11701760"/>
              <a:gd name="connsiteY889" fmla="*/ 5314974 h 6407421"/>
              <a:gd name="connsiteX890" fmla="*/ 531839 w 11701760"/>
              <a:gd name="connsiteY890" fmla="*/ 5344468 h 6407421"/>
              <a:gd name="connsiteX891" fmla="*/ 502237 w 11701760"/>
              <a:gd name="connsiteY891" fmla="*/ 5344468 h 6407421"/>
              <a:gd name="connsiteX892" fmla="*/ 236038 w 11701760"/>
              <a:gd name="connsiteY892" fmla="*/ 5314974 h 6407421"/>
              <a:gd name="connsiteX893" fmla="*/ 265640 w 11701760"/>
              <a:gd name="connsiteY893" fmla="*/ 5314974 h 6407421"/>
              <a:gd name="connsiteX894" fmla="*/ 265640 w 11701760"/>
              <a:gd name="connsiteY894" fmla="*/ 5344468 h 6407421"/>
              <a:gd name="connsiteX895" fmla="*/ 236038 w 11701760"/>
              <a:gd name="connsiteY895" fmla="*/ 5344468 h 6407421"/>
              <a:gd name="connsiteX896" fmla="*/ 2 w 11701760"/>
              <a:gd name="connsiteY896" fmla="*/ 5314974 h 6407421"/>
              <a:gd name="connsiteX897" fmla="*/ 29604 w 11701760"/>
              <a:gd name="connsiteY897" fmla="*/ 5314974 h 6407421"/>
              <a:gd name="connsiteX898" fmla="*/ 29604 w 11701760"/>
              <a:gd name="connsiteY898" fmla="*/ 5344468 h 6407421"/>
              <a:gd name="connsiteX899" fmla="*/ 2 w 11701760"/>
              <a:gd name="connsiteY899" fmla="*/ 5344468 h 6407421"/>
              <a:gd name="connsiteX900" fmla="*/ 11672158 w 11701760"/>
              <a:gd name="connsiteY900" fmla="*/ 5049209 h 6407421"/>
              <a:gd name="connsiteX901" fmla="*/ 11701760 w 11701760"/>
              <a:gd name="connsiteY901" fmla="*/ 5049209 h 6407421"/>
              <a:gd name="connsiteX902" fmla="*/ 11701760 w 11701760"/>
              <a:gd name="connsiteY902" fmla="*/ 5078812 h 6407421"/>
              <a:gd name="connsiteX903" fmla="*/ 11672158 w 11701760"/>
              <a:gd name="connsiteY903" fmla="*/ 5078812 h 6407421"/>
              <a:gd name="connsiteX904" fmla="*/ 11405961 w 11701760"/>
              <a:gd name="connsiteY904" fmla="*/ 5049209 h 6407421"/>
              <a:gd name="connsiteX905" fmla="*/ 11435563 w 11701760"/>
              <a:gd name="connsiteY905" fmla="*/ 5049209 h 6407421"/>
              <a:gd name="connsiteX906" fmla="*/ 11435563 w 11701760"/>
              <a:gd name="connsiteY906" fmla="*/ 5078812 h 6407421"/>
              <a:gd name="connsiteX907" fmla="*/ 11405961 w 11701760"/>
              <a:gd name="connsiteY907" fmla="*/ 5078812 h 6407421"/>
              <a:gd name="connsiteX908" fmla="*/ 11139872 w 11701760"/>
              <a:gd name="connsiteY908" fmla="*/ 5049209 h 6407421"/>
              <a:gd name="connsiteX909" fmla="*/ 11169474 w 11701760"/>
              <a:gd name="connsiteY909" fmla="*/ 5049209 h 6407421"/>
              <a:gd name="connsiteX910" fmla="*/ 11169474 w 11701760"/>
              <a:gd name="connsiteY910" fmla="*/ 5078812 h 6407421"/>
              <a:gd name="connsiteX911" fmla="*/ 11139872 w 11701760"/>
              <a:gd name="connsiteY911" fmla="*/ 5078812 h 6407421"/>
              <a:gd name="connsiteX912" fmla="*/ 10873675 w 11701760"/>
              <a:gd name="connsiteY912" fmla="*/ 5049209 h 6407421"/>
              <a:gd name="connsiteX913" fmla="*/ 10903277 w 11701760"/>
              <a:gd name="connsiteY913" fmla="*/ 5049209 h 6407421"/>
              <a:gd name="connsiteX914" fmla="*/ 10903277 w 11701760"/>
              <a:gd name="connsiteY914" fmla="*/ 5078812 h 6407421"/>
              <a:gd name="connsiteX915" fmla="*/ 10873675 w 11701760"/>
              <a:gd name="connsiteY915" fmla="*/ 5078812 h 6407421"/>
              <a:gd name="connsiteX916" fmla="*/ 10607478 w 11701760"/>
              <a:gd name="connsiteY916" fmla="*/ 5049209 h 6407421"/>
              <a:gd name="connsiteX917" fmla="*/ 10637188 w 11701760"/>
              <a:gd name="connsiteY917" fmla="*/ 5049209 h 6407421"/>
              <a:gd name="connsiteX918" fmla="*/ 10637188 w 11701760"/>
              <a:gd name="connsiteY918" fmla="*/ 5078812 h 6407421"/>
              <a:gd name="connsiteX919" fmla="*/ 10607478 w 11701760"/>
              <a:gd name="connsiteY919" fmla="*/ 5078812 h 6407421"/>
              <a:gd name="connsiteX920" fmla="*/ 10341389 w 11701760"/>
              <a:gd name="connsiteY920" fmla="*/ 5049209 h 6407421"/>
              <a:gd name="connsiteX921" fmla="*/ 10370992 w 11701760"/>
              <a:gd name="connsiteY921" fmla="*/ 5049209 h 6407421"/>
              <a:gd name="connsiteX922" fmla="*/ 10370992 w 11701760"/>
              <a:gd name="connsiteY922" fmla="*/ 5078812 h 6407421"/>
              <a:gd name="connsiteX923" fmla="*/ 10341389 w 11701760"/>
              <a:gd name="connsiteY923" fmla="*/ 5078812 h 6407421"/>
              <a:gd name="connsiteX924" fmla="*/ 10075192 w 11701760"/>
              <a:gd name="connsiteY924" fmla="*/ 5049209 h 6407421"/>
              <a:gd name="connsiteX925" fmla="*/ 10104794 w 11701760"/>
              <a:gd name="connsiteY925" fmla="*/ 5049209 h 6407421"/>
              <a:gd name="connsiteX926" fmla="*/ 10104794 w 11701760"/>
              <a:gd name="connsiteY926" fmla="*/ 5078812 h 6407421"/>
              <a:gd name="connsiteX927" fmla="*/ 10075192 w 11701760"/>
              <a:gd name="connsiteY927" fmla="*/ 5078812 h 6407421"/>
              <a:gd name="connsiteX928" fmla="*/ 9809103 w 11701760"/>
              <a:gd name="connsiteY928" fmla="*/ 5049209 h 6407421"/>
              <a:gd name="connsiteX929" fmla="*/ 9838705 w 11701760"/>
              <a:gd name="connsiteY929" fmla="*/ 5049209 h 6407421"/>
              <a:gd name="connsiteX930" fmla="*/ 9838705 w 11701760"/>
              <a:gd name="connsiteY930" fmla="*/ 5078812 h 6407421"/>
              <a:gd name="connsiteX931" fmla="*/ 9809103 w 11701760"/>
              <a:gd name="connsiteY931" fmla="*/ 5078812 h 6407421"/>
              <a:gd name="connsiteX932" fmla="*/ 9542906 w 11701760"/>
              <a:gd name="connsiteY932" fmla="*/ 5049209 h 6407421"/>
              <a:gd name="connsiteX933" fmla="*/ 9572509 w 11701760"/>
              <a:gd name="connsiteY933" fmla="*/ 5049209 h 6407421"/>
              <a:gd name="connsiteX934" fmla="*/ 9572509 w 11701760"/>
              <a:gd name="connsiteY934" fmla="*/ 5078812 h 6407421"/>
              <a:gd name="connsiteX935" fmla="*/ 9542906 w 11701760"/>
              <a:gd name="connsiteY935" fmla="*/ 5078812 h 6407421"/>
              <a:gd name="connsiteX936" fmla="*/ 9276817 w 11701760"/>
              <a:gd name="connsiteY936" fmla="*/ 5049209 h 6407421"/>
              <a:gd name="connsiteX937" fmla="*/ 9306420 w 11701760"/>
              <a:gd name="connsiteY937" fmla="*/ 5049209 h 6407421"/>
              <a:gd name="connsiteX938" fmla="*/ 9306420 w 11701760"/>
              <a:gd name="connsiteY938" fmla="*/ 5078812 h 6407421"/>
              <a:gd name="connsiteX939" fmla="*/ 9276817 w 11701760"/>
              <a:gd name="connsiteY939" fmla="*/ 5078812 h 6407421"/>
              <a:gd name="connsiteX940" fmla="*/ 9010620 w 11701760"/>
              <a:gd name="connsiteY940" fmla="*/ 5049209 h 6407421"/>
              <a:gd name="connsiteX941" fmla="*/ 9040222 w 11701760"/>
              <a:gd name="connsiteY941" fmla="*/ 5049209 h 6407421"/>
              <a:gd name="connsiteX942" fmla="*/ 9040222 w 11701760"/>
              <a:gd name="connsiteY942" fmla="*/ 5078812 h 6407421"/>
              <a:gd name="connsiteX943" fmla="*/ 9010620 w 11701760"/>
              <a:gd name="connsiteY943" fmla="*/ 5078812 h 6407421"/>
              <a:gd name="connsiteX944" fmla="*/ 8744423 w 11701760"/>
              <a:gd name="connsiteY944" fmla="*/ 5049209 h 6407421"/>
              <a:gd name="connsiteX945" fmla="*/ 8774026 w 11701760"/>
              <a:gd name="connsiteY945" fmla="*/ 5049209 h 6407421"/>
              <a:gd name="connsiteX946" fmla="*/ 8774026 w 11701760"/>
              <a:gd name="connsiteY946" fmla="*/ 5078812 h 6407421"/>
              <a:gd name="connsiteX947" fmla="*/ 8744423 w 11701760"/>
              <a:gd name="connsiteY947" fmla="*/ 5078812 h 6407421"/>
              <a:gd name="connsiteX948" fmla="*/ 8478226 w 11701760"/>
              <a:gd name="connsiteY948" fmla="*/ 5049209 h 6407421"/>
              <a:gd name="connsiteX949" fmla="*/ 8507828 w 11701760"/>
              <a:gd name="connsiteY949" fmla="*/ 5049209 h 6407421"/>
              <a:gd name="connsiteX950" fmla="*/ 8507828 w 11701760"/>
              <a:gd name="connsiteY950" fmla="*/ 5078812 h 6407421"/>
              <a:gd name="connsiteX951" fmla="*/ 8478226 w 11701760"/>
              <a:gd name="connsiteY951" fmla="*/ 5078812 h 6407421"/>
              <a:gd name="connsiteX952" fmla="*/ 8212137 w 11701760"/>
              <a:gd name="connsiteY952" fmla="*/ 5049209 h 6407421"/>
              <a:gd name="connsiteX953" fmla="*/ 8241740 w 11701760"/>
              <a:gd name="connsiteY953" fmla="*/ 5049209 h 6407421"/>
              <a:gd name="connsiteX954" fmla="*/ 8241740 w 11701760"/>
              <a:gd name="connsiteY954" fmla="*/ 5078812 h 6407421"/>
              <a:gd name="connsiteX955" fmla="*/ 8212137 w 11701760"/>
              <a:gd name="connsiteY955" fmla="*/ 5078812 h 6407421"/>
              <a:gd name="connsiteX956" fmla="*/ 7945940 w 11701760"/>
              <a:gd name="connsiteY956" fmla="*/ 5049209 h 6407421"/>
              <a:gd name="connsiteX957" fmla="*/ 7975543 w 11701760"/>
              <a:gd name="connsiteY957" fmla="*/ 5049209 h 6407421"/>
              <a:gd name="connsiteX958" fmla="*/ 7975543 w 11701760"/>
              <a:gd name="connsiteY958" fmla="*/ 5078812 h 6407421"/>
              <a:gd name="connsiteX959" fmla="*/ 7945940 w 11701760"/>
              <a:gd name="connsiteY959" fmla="*/ 5078812 h 6407421"/>
              <a:gd name="connsiteX960" fmla="*/ 7679743 w 11701760"/>
              <a:gd name="connsiteY960" fmla="*/ 5049209 h 6407421"/>
              <a:gd name="connsiteX961" fmla="*/ 7709346 w 11701760"/>
              <a:gd name="connsiteY961" fmla="*/ 5049209 h 6407421"/>
              <a:gd name="connsiteX962" fmla="*/ 7709346 w 11701760"/>
              <a:gd name="connsiteY962" fmla="*/ 5078812 h 6407421"/>
              <a:gd name="connsiteX963" fmla="*/ 7679743 w 11701760"/>
              <a:gd name="connsiteY963" fmla="*/ 5078812 h 6407421"/>
              <a:gd name="connsiteX964" fmla="*/ 7413653 w 11701760"/>
              <a:gd name="connsiteY964" fmla="*/ 5049209 h 6407421"/>
              <a:gd name="connsiteX965" fmla="*/ 7443256 w 11701760"/>
              <a:gd name="connsiteY965" fmla="*/ 5049209 h 6407421"/>
              <a:gd name="connsiteX966" fmla="*/ 7443256 w 11701760"/>
              <a:gd name="connsiteY966" fmla="*/ 5078812 h 6407421"/>
              <a:gd name="connsiteX967" fmla="*/ 7413653 w 11701760"/>
              <a:gd name="connsiteY967" fmla="*/ 5078812 h 6407421"/>
              <a:gd name="connsiteX968" fmla="*/ 7147456 w 11701760"/>
              <a:gd name="connsiteY968" fmla="*/ 5049209 h 6407421"/>
              <a:gd name="connsiteX969" fmla="*/ 7177058 w 11701760"/>
              <a:gd name="connsiteY969" fmla="*/ 5049209 h 6407421"/>
              <a:gd name="connsiteX970" fmla="*/ 7177058 w 11701760"/>
              <a:gd name="connsiteY970" fmla="*/ 5078812 h 6407421"/>
              <a:gd name="connsiteX971" fmla="*/ 7147456 w 11701760"/>
              <a:gd name="connsiteY971" fmla="*/ 5078812 h 6407421"/>
              <a:gd name="connsiteX972" fmla="*/ 6881367 w 11701760"/>
              <a:gd name="connsiteY972" fmla="*/ 5049209 h 6407421"/>
              <a:gd name="connsiteX973" fmla="*/ 6910970 w 11701760"/>
              <a:gd name="connsiteY973" fmla="*/ 5049209 h 6407421"/>
              <a:gd name="connsiteX974" fmla="*/ 6910970 w 11701760"/>
              <a:gd name="connsiteY974" fmla="*/ 5078812 h 6407421"/>
              <a:gd name="connsiteX975" fmla="*/ 6881367 w 11701760"/>
              <a:gd name="connsiteY975" fmla="*/ 5078812 h 6407421"/>
              <a:gd name="connsiteX976" fmla="*/ 6615170 w 11701760"/>
              <a:gd name="connsiteY976" fmla="*/ 5049209 h 6407421"/>
              <a:gd name="connsiteX977" fmla="*/ 6644773 w 11701760"/>
              <a:gd name="connsiteY977" fmla="*/ 5049209 h 6407421"/>
              <a:gd name="connsiteX978" fmla="*/ 6644773 w 11701760"/>
              <a:gd name="connsiteY978" fmla="*/ 5078812 h 6407421"/>
              <a:gd name="connsiteX979" fmla="*/ 6615170 w 11701760"/>
              <a:gd name="connsiteY979" fmla="*/ 5078812 h 6407421"/>
              <a:gd name="connsiteX980" fmla="*/ 6349081 w 11701760"/>
              <a:gd name="connsiteY980" fmla="*/ 5049209 h 6407421"/>
              <a:gd name="connsiteX981" fmla="*/ 6378683 w 11701760"/>
              <a:gd name="connsiteY981" fmla="*/ 5049209 h 6407421"/>
              <a:gd name="connsiteX982" fmla="*/ 6378683 w 11701760"/>
              <a:gd name="connsiteY982" fmla="*/ 5078812 h 6407421"/>
              <a:gd name="connsiteX983" fmla="*/ 6349081 w 11701760"/>
              <a:gd name="connsiteY983" fmla="*/ 5078812 h 6407421"/>
              <a:gd name="connsiteX984" fmla="*/ 6082884 w 11701760"/>
              <a:gd name="connsiteY984" fmla="*/ 5049209 h 6407421"/>
              <a:gd name="connsiteX985" fmla="*/ 6112486 w 11701760"/>
              <a:gd name="connsiteY985" fmla="*/ 5049209 h 6407421"/>
              <a:gd name="connsiteX986" fmla="*/ 6112486 w 11701760"/>
              <a:gd name="connsiteY986" fmla="*/ 5078812 h 6407421"/>
              <a:gd name="connsiteX987" fmla="*/ 6082884 w 11701760"/>
              <a:gd name="connsiteY987" fmla="*/ 5078812 h 6407421"/>
              <a:gd name="connsiteX988" fmla="*/ 5825310 w 11701760"/>
              <a:gd name="connsiteY988" fmla="*/ 5049209 h 6407421"/>
              <a:gd name="connsiteX989" fmla="*/ 5854913 w 11701760"/>
              <a:gd name="connsiteY989" fmla="*/ 5049209 h 6407421"/>
              <a:gd name="connsiteX990" fmla="*/ 5854913 w 11701760"/>
              <a:gd name="connsiteY990" fmla="*/ 5078812 h 6407421"/>
              <a:gd name="connsiteX991" fmla="*/ 5825310 w 11701760"/>
              <a:gd name="connsiteY991" fmla="*/ 5078812 h 6407421"/>
              <a:gd name="connsiteX992" fmla="*/ 5559113 w 11701760"/>
              <a:gd name="connsiteY992" fmla="*/ 5049209 h 6407421"/>
              <a:gd name="connsiteX993" fmla="*/ 5588715 w 11701760"/>
              <a:gd name="connsiteY993" fmla="*/ 5049209 h 6407421"/>
              <a:gd name="connsiteX994" fmla="*/ 5588715 w 11701760"/>
              <a:gd name="connsiteY994" fmla="*/ 5078812 h 6407421"/>
              <a:gd name="connsiteX995" fmla="*/ 5559113 w 11701760"/>
              <a:gd name="connsiteY995" fmla="*/ 5078812 h 6407421"/>
              <a:gd name="connsiteX996" fmla="*/ 5293024 w 11701760"/>
              <a:gd name="connsiteY996" fmla="*/ 5049209 h 6407421"/>
              <a:gd name="connsiteX997" fmla="*/ 5322626 w 11701760"/>
              <a:gd name="connsiteY997" fmla="*/ 5049209 h 6407421"/>
              <a:gd name="connsiteX998" fmla="*/ 5322626 w 11701760"/>
              <a:gd name="connsiteY998" fmla="*/ 5078812 h 6407421"/>
              <a:gd name="connsiteX999" fmla="*/ 5293024 w 11701760"/>
              <a:gd name="connsiteY999" fmla="*/ 5078812 h 6407421"/>
              <a:gd name="connsiteX1000" fmla="*/ 5026827 w 11701760"/>
              <a:gd name="connsiteY1000" fmla="*/ 5049209 h 6407421"/>
              <a:gd name="connsiteX1001" fmla="*/ 5056429 w 11701760"/>
              <a:gd name="connsiteY1001" fmla="*/ 5049209 h 6407421"/>
              <a:gd name="connsiteX1002" fmla="*/ 5056429 w 11701760"/>
              <a:gd name="connsiteY1002" fmla="*/ 5078812 h 6407421"/>
              <a:gd name="connsiteX1003" fmla="*/ 5026827 w 11701760"/>
              <a:gd name="connsiteY1003" fmla="*/ 5078812 h 6407421"/>
              <a:gd name="connsiteX1004" fmla="*/ 4760630 w 11701760"/>
              <a:gd name="connsiteY1004" fmla="*/ 5049209 h 6407421"/>
              <a:gd name="connsiteX1005" fmla="*/ 4790340 w 11701760"/>
              <a:gd name="connsiteY1005" fmla="*/ 5049209 h 6407421"/>
              <a:gd name="connsiteX1006" fmla="*/ 4790340 w 11701760"/>
              <a:gd name="connsiteY1006" fmla="*/ 5078812 h 6407421"/>
              <a:gd name="connsiteX1007" fmla="*/ 4760630 w 11701760"/>
              <a:gd name="connsiteY1007" fmla="*/ 5078812 h 6407421"/>
              <a:gd name="connsiteX1008" fmla="*/ 4494541 w 11701760"/>
              <a:gd name="connsiteY1008" fmla="*/ 5049209 h 6407421"/>
              <a:gd name="connsiteX1009" fmla="*/ 4524144 w 11701760"/>
              <a:gd name="connsiteY1009" fmla="*/ 5049209 h 6407421"/>
              <a:gd name="connsiteX1010" fmla="*/ 4524144 w 11701760"/>
              <a:gd name="connsiteY1010" fmla="*/ 5078812 h 6407421"/>
              <a:gd name="connsiteX1011" fmla="*/ 4494541 w 11701760"/>
              <a:gd name="connsiteY1011" fmla="*/ 5078812 h 6407421"/>
              <a:gd name="connsiteX1012" fmla="*/ 4228344 w 11701760"/>
              <a:gd name="connsiteY1012" fmla="*/ 5049209 h 6407421"/>
              <a:gd name="connsiteX1013" fmla="*/ 4257946 w 11701760"/>
              <a:gd name="connsiteY1013" fmla="*/ 5049209 h 6407421"/>
              <a:gd name="connsiteX1014" fmla="*/ 4257946 w 11701760"/>
              <a:gd name="connsiteY1014" fmla="*/ 5078812 h 6407421"/>
              <a:gd name="connsiteX1015" fmla="*/ 4228344 w 11701760"/>
              <a:gd name="connsiteY1015" fmla="*/ 5078812 h 6407421"/>
              <a:gd name="connsiteX1016" fmla="*/ 3962255 w 11701760"/>
              <a:gd name="connsiteY1016" fmla="*/ 5049209 h 6407421"/>
              <a:gd name="connsiteX1017" fmla="*/ 3991857 w 11701760"/>
              <a:gd name="connsiteY1017" fmla="*/ 5049209 h 6407421"/>
              <a:gd name="connsiteX1018" fmla="*/ 3991857 w 11701760"/>
              <a:gd name="connsiteY1018" fmla="*/ 5078812 h 6407421"/>
              <a:gd name="connsiteX1019" fmla="*/ 3962255 w 11701760"/>
              <a:gd name="connsiteY1019" fmla="*/ 5078812 h 6407421"/>
              <a:gd name="connsiteX1020" fmla="*/ 3696058 w 11701760"/>
              <a:gd name="connsiteY1020" fmla="*/ 5049209 h 6407421"/>
              <a:gd name="connsiteX1021" fmla="*/ 3725661 w 11701760"/>
              <a:gd name="connsiteY1021" fmla="*/ 5049209 h 6407421"/>
              <a:gd name="connsiteX1022" fmla="*/ 3725661 w 11701760"/>
              <a:gd name="connsiteY1022" fmla="*/ 5078812 h 6407421"/>
              <a:gd name="connsiteX1023" fmla="*/ 3696058 w 11701760"/>
              <a:gd name="connsiteY1023" fmla="*/ 5078812 h 6407421"/>
              <a:gd name="connsiteX1024" fmla="*/ 3429969 w 11701760"/>
              <a:gd name="connsiteY1024" fmla="*/ 5049209 h 6407421"/>
              <a:gd name="connsiteX1025" fmla="*/ 3459572 w 11701760"/>
              <a:gd name="connsiteY1025" fmla="*/ 5049209 h 6407421"/>
              <a:gd name="connsiteX1026" fmla="*/ 3459572 w 11701760"/>
              <a:gd name="connsiteY1026" fmla="*/ 5078812 h 6407421"/>
              <a:gd name="connsiteX1027" fmla="*/ 3429969 w 11701760"/>
              <a:gd name="connsiteY1027" fmla="*/ 5078812 h 6407421"/>
              <a:gd name="connsiteX1028" fmla="*/ 3163772 w 11701760"/>
              <a:gd name="connsiteY1028" fmla="*/ 5049209 h 6407421"/>
              <a:gd name="connsiteX1029" fmla="*/ 3193374 w 11701760"/>
              <a:gd name="connsiteY1029" fmla="*/ 5049209 h 6407421"/>
              <a:gd name="connsiteX1030" fmla="*/ 3193374 w 11701760"/>
              <a:gd name="connsiteY1030" fmla="*/ 5078812 h 6407421"/>
              <a:gd name="connsiteX1031" fmla="*/ 3163772 w 11701760"/>
              <a:gd name="connsiteY1031" fmla="*/ 5078812 h 6407421"/>
              <a:gd name="connsiteX1032" fmla="*/ 2897575 w 11701760"/>
              <a:gd name="connsiteY1032" fmla="*/ 5049209 h 6407421"/>
              <a:gd name="connsiteX1033" fmla="*/ 2927178 w 11701760"/>
              <a:gd name="connsiteY1033" fmla="*/ 5049209 h 6407421"/>
              <a:gd name="connsiteX1034" fmla="*/ 2927178 w 11701760"/>
              <a:gd name="connsiteY1034" fmla="*/ 5078812 h 6407421"/>
              <a:gd name="connsiteX1035" fmla="*/ 2897575 w 11701760"/>
              <a:gd name="connsiteY1035" fmla="*/ 5078812 h 6407421"/>
              <a:gd name="connsiteX1036" fmla="*/ 2631378 w 11701760"/>
              <a:gd name="connsiteY1036" fmla="*/ 5049209 h 6407421"/>
              <a:gd name="connsiteX1037" fmla="*/ 2660980 w 11701760"/>
              <a:gd name="connsiteY1037" fmla="*/ 5049209 h 6407421"/>
              <a:gd name="connsiteX1038" fmla="*/ 2660980 w 11701760"/>
              <a:gd name="connsiteY1038" fmla="*/ 5078812 h 6407421"/>
              <a:gd name="connsiteX1039" fmla="*/ 2631378 w 11701760"/>
              <a:gd name="connsiteY1039" fmla="*/ 5078812 h 6407421"/>
              <a:gd name="connsiteX1040" fmla="*/ 2365289 w 11701760"/>
              <a:gd name="connsiteY1040" fmla="*/ 5049209 h 6407421"/>
              <a:gd name="connsiteX1041" fmla="*/ 2394892 w 11701760"/>
              <a:gd name="connsiteY1041" fmla="*/ 5049209 h 6407421"/>
              <a:gd name="connsiteX1042" fmla="*/ 2394892 w 11701760"/>
              <a:gd name="connsiteY1042" fmla="*/ 5078812 h 6407421"/>
              <a:gd name="connsiteX1043" fmla="*/ 2365289 w 11701760"/>
              <a:gd name="connsiteY1043" fmla="*/ 5078812 h 6407421"/>
              <a:gd name="connsiteX1044" fmla="*/ 2099092 w 11701760"/>
              <a:gd name="connsiteY1044" fmla="*/ 5049209 h 6407421"/>
              <a:gd name="connsiteX1045" fmla="*/ 2128695 w 11701760"/>
              <a:gd name="connsiteY1045" fmla="*/ 5049209 h 6407421"/>
              <a:gd name="connsiteX1046" fmla="*/ 2128695 w 11701760"/>
              <a:gd name="connsiteY1046" fmla="*/ 5078812 h 6407421"/>
              <a:gd name="connsiteX1047" fmla="*/ 2099092 w 11701760"/>
              <a:gd name="connsiteY1047" fmla="*/ 5078812 h 6407421"/>
              <a:gd name="connsiteX1048" fmla="*/ 1832898 w 11701760"/>
              <a:gd name="connsiteY1048" fmla="*/ 5049209 h 6407421"/>
              <a:gd name="connsiteX1049" fmla="*/ 1862498 w 11701760"/>
              <a:gd name="connsiteY1049" fmla="*/ 5049209 h 6407421"/>
              <a:gd name="connsiteX1050" fmla="*/ 1862498 w 11701760"/>
              <a:gd name="connsiteY1050" fmla="*/ 5078812 h 6407421"/>
              <a:gd name="connsiteX1051" fmla="*/ 1832898 w 11701760"/>
              <a:gd name="connsiteY1051" fmla="*/ 5078812 h 6407421"/>
              <a:gd name="connsiteX1052" fmla="*/ 1566808 w 11701760"/>
              <a:gd name="connsiteY1052" fmla="*/ 5049209 h 6407421"/>
              <a:gd name="connsiteX1053" fmla="*/ 1596409 w 11701760"/>
              <a:gd name="connsiteY1053" fmla="*/ 5049209 h 6407421"/>
              <a:gd name="connsiteX1054" fmla="*/ 1596409 w 11701760"/>
              <a:gd name="connsiteY1054" fmla="*/ 5078812 h 6407421"/>
              <a:gd name="connsiteX1055" fmla="*/ 1566808 w 11701760"/>
              <a:gd name="connsiteY1055" fmla="*/ 5078812 h 6407421"/>
              <a:gd name="connsiteX1056" fmla="*/ 1300611 w 11701760"/>
              <a:gd name="connsiteY1056" fmla="*/ 5049209 h 6407421"/>
              <a:gd name="connsiteX1057" fmla="*/ 1330213 w 11701760"/>
              <a:gd name="connsiteY1057" fmla="*/ 5049209 h 6407421"/>
              <a:gd name="connsiteX1058" fmla="*/ 1330213 w 11701760"/>
              <a:gd name="connsiteY1058" fmla="*/ 5078812 h 6407421"/>
              <a:gd name="connsiteX1059" fmla="*/ 1300611 w 11701760"/>
              <a:gd name="connsiteY1059" fmla="*/ 5078812 h 6407421"/>
              <a:gd name="connsiteX1060" fmla="*/ 1034520 w 11701760"/>
              <a:gd name="connsiteY1060" fmla="*/ 5049209 h 6407421"/>
              <a:gd name="connsiteX1061" fmla="*/ 1064123 w 11701760"/>
              <a:gd name="connsiteY1061" fmla="*/ 5049209 h 6407421"/>
              <a:gd name="connsiteX1062" fmla="*/ 1064123 w 11701760"/>
              <a:gd name="connsiteY1062" fmla="*/ 5078812 h 6407421"/>
              <a:gd name="connsiteX1063" fmla="*/ 1034520 w 11701760"/>
              <a:gd name="connsiteY1063" fmla="*/ 5078812 h 6407421"/>
              <a:gd name="connsiteX1064" fmla="*/ 768328 w 11701760"/>
              <a:gd name="connsiteY1064" fmla="*/ 5049209 h 6407421"/>
              <a:gd name="connsiteX1065" fmla="*/ 797926 w 11701760"/>
              <a:gd name="connsiteY1065" fmla="*/ 5049209 h 6407421"/>
              <a:gd name="connsiteX1066" fmla="*/ 797926 w 11701760"/>
              <a:gd name="connsiteY1066" fmla="*/ 5078812 h 6407421"/>
              <a:gd name="connsiteX1067" fmla="*/ 768328 w 11701760"/>
              <a:gd name="connsiteY1067" fmla="*/ 5078812 h 6407421"/>
              <a:gd name="connsiteX1068" fmla="*/ 502237 w 11701760"/>
              <a:gd name="connsiteY1068" fmla="*/ 5049209 h 6407421"/>
              <a:gd name="connsiteX1069" fmla="*/ 531839 w 11701760"/>
              <a:gd name="connsiteY1069" fmla="*/ 5049209 h 6407421"/>
              <a:gd name="connsiteX1070" fmla="*/ 531839 w 11701760"/>
              <a:gd name="connsiteY1070" fmla="*/ 5078812 h 6407421"/>
              <a:gd name="connsiteX1071" fmla="*/ 502237 w 11701760"/>
              <a:gd name="connsiteY1071" fmla="*/ 5078812 h 6407421"/>
              <a:gd name="connsiteX1072" fmla="*/ 236038 w 11701760"/>
              <a:gd name="connsiteY1072" fmla="*/ 5049209 h 6407421"/>
              <a:gd name="connsiteX1073" fmla="*/ 265640 w 11701760"/>
              <a:gd name="connsiteY1073" fmla="*/ 5049209 h 6407421"/>
              <a:gd name="connsiteX1074" fmla="*/ 265640 w 11701760"/>
              <a:gd name="connsiteY1074" fmla="*/ 5078812 h 6407421"/>
              <a:gd name="connsiteX1075" fmla="*/ 236038 w 11701760"/>
              <a:gd name="connsiteY1075" fmla="*/ 5078812 h 6407421"/>
              <a:gd name="connsiteX1076" fmla="*/ 2 w 11701760"/>
              <a:gd name="connsiteY1076" fmla="*/ 5049209 h 6407421"/>
              <a:gd name="connsiteX1077" fmla="*/ 29604 w 11701760"/>
              <a:gd name="connsiteY1077" fmla="*/ 5049209 h 6407421"/>
              <a:gd name="connsiteX1078" fmla="*/ 29604 w 11701760"/>
              <a:gd name="connsiteY1078" fmla="*/ 5078812 h 6407421"/>
              <a:gd name="connsiteX1079" fmla="*/ 2 w 11701760"/>
              <a:gd name="connsiteY1079" fmla="*/ 5078812 h 6407421"/>
              <a:gd name="connsiteX1080" fmla="*/ 11672158 w 11701760"/>
              <a:gd name="connsiteY1080" fmla="*/ 4783444 h 6407421"/>
              <a:gd name="connsiteX1081" fmla="*/ 11701760 w 11701760"/>
              <a:gd name="connsiteY1081" fmla="*/ 4783444 h 6407421"/>
              <a:gd name="connsiteX1082" fmla="*/ 11701760 w 11701760"/>
              <a:gd name="connsiteY1082" fmla="*/ 4813046 h 6407421"/>
              <a:gd name="connsiteX1083" fmla="*/ 11672158 w 11701760"/>
              <a:gd name="connsiteY1083" fmla="*/ 4813046 h 6407421"/>
              <a:gd name="connsiteX1084" fmla="*/ 11405961 w 11701760"/>
              <a:gd name="connsiteY1084" fmla="*/ 4783444 h 6407421"/>
              <a:gd name="connsiteX1085" fmla="*/ 11435563 w 11701760"/>
              <a:gd name="connsiteY1085" fmla="*/ 4783444 h 6407421"/>
              <a:gd name="connsiteX1086" fmla="*/ 11435563 w 11701760"/>
              <a:gd name="connsiteY1086" fmla="*/ 4813046 h 6407421"/>
              <a:gd name="connsiteX1087" fmla="*/ 11405961 w 11701760"/>
              <a:gd name="connsiteY1087" fmla="*/ 4813046 h 6407421"/>
              <a:gd name="connsiteX1088" fmla="*/ 11139872 w 11701760"/>
              <a:gd name="connsiteY1088" fmla="*/ 4783444 h 6407421"/>
              <a:gd name="connsiteX1089" fmla="*/ 11169474 w 11701760"/>
              <a:gd name="connsiteY1089" fmla="*/ 4783444 h 6407421"/>
              <a:gd name="connsiteX1090" fmla="*/ 11169474 w 11701760"/>
              <a:gd name="connsiteY1090" fmla="*/ 4813046 h 6407421"/>
              <a:gd name="connsiteX1091" fmla="*/ 11139872 w 11701760"/>
              <a:gd name="connsiteY1091" fmla="*/ 4813046 h 6407421"/>
              <a:gd name="connsiteX1092" fmla="*/ 10873675 w 11701760"/>
              <a:gd name="connsiteY1092" fmla="*/ 4783444 h 6407421"/>
              <a:gd name="connsiteX1093" fmla="*/ 10903277 w 11701760"/>
              <a:gd name="connsiteY1093" fmla="*/ 4783444 h 6407421"/>
              <a:gd name="connsiteX1094" fmla="*/ 10903277 w 11701760"/>
              <a:gd name="connsiteY1094" fmla="*/ 4813046 h 6407421"/>
              <a:gd name="connsiteX1095" fmla="*/ 10873675 w 11701760"/>
              <a:gd name="connsiteY1095" fmla="*/ 4813046 h 6407421"/>
              <a:gd name="connsiteX1096" fmla="*/ 10607478 w 11701760"/>
              <a:gd name="connsiteY1096" fmla="*/ 4783444 h 6407421"/>
              <a:gd name="connsiteX1097" fmla="*/ 10637188 w 11701760"/>
              <a:gd name="connsiteY1097" fmla="*/ 4783444 h 6407421"/>
              <a:gd name="connsiteX1098" fmla="*/ 10637188 w 11701760"/>
              <a:gd name="connsiteY1098" fmla="*/ 4813046 h 6407421"/>
              <a:gd name="connsiteX1099" fmla="*/ 10607478 w 11701760"/>
              <a:gd name="connsiteY1099" fmla="*/ 4813046 h 6407421"/>
              <a:gd name="connsiteX1100" fmla="*/ 10341389 w 11701760"/>
              <a:gd name="connsiteY1100" fmla="*/ 4783444 h 6407421"/>
              <a:gd name="connsiteX1101" fmla="*/ 10370992 w 11701760"/>
              <a:gd name="connsiteY1101" fmla="*/ 4783444 h 6407421"/>
              <a:gd name="connsiteX1102" fmla="*/ 10370992 w 11701760"/>
              <a:gd name="connsiteY1102" fmla="*/ 4813046 h 6407421"/>
              <a:gd name="connsiteX1103" fmla="*/ 10341389 w 11701760"/>
              <a:gd name="connsiteY1103" fmla="*/ 4813046 h 6407421"/>
              <a:gd name="connsiteX1104" fmla="*/ 10075192 w 11701760"/>
              <a:gd name="connsiteY1104" fmla="*/ 4783444 h 6407421"/>
              <a:gd name="connsiteX1105" fmla="*/ 10104794 w 11701760"/>
              <a:gd name="connsiteY1105" fmla="*/ 4783444 h 6407421"/>
              <a:gd name="connsiteX1106" fmla="*/ 10104794 w 11701760"/>
              <a:gd name="connsiteY1106" fmla="*/ 4813046 h 6407421"/>
              <a:gd name="connsiteX1107" fmla="*/ 10075192 w 11701760"/>
              <a:gd name="connsiteY1107" fmla="*/ 4813046 h 6407421"/>
              <a:gd name="connsiteX1108" fmla="*/ 9809103 w 11701760"/>
              <a:gd name="connsiteY1108" fmla="*/ 4783444 h 6407421"/>
              <a:gd name="connsiteX1109" fmla="*/ 9838705 w 11701760"/>
              <a:gd name="connsiteY1109" fmla="*/ 4783444 h 6407421"/>
              <a:gd name="connsiteX1110" fmla="*/ 9838705 w 11701760"/>
              <a:gd name="connsiteY1110" fmla="*/ 4813046 h 6407421"/>
              <a:gd name="connsiteX1111" fmla="*/ 9809103 w 11701760"/>
              <a:gd name="connsiteY1111" fmla="*/ 4813046 h 6407421"/>
              <a:gd name="connsiteX1112" fmla="*/ 9542906 w 11701760"/>
              <a:gd name="connsiteY1112" fmla="*/ 4783444 h 6407421"/>
              <a:gd name="connsiteX1113" fmla="*/ 9572509 w 11701760"/>
              <a:gd name="connsiteY1113" fmla="*/ 4783444 h 6407421"/>
              <a:gd name="connsiteX1114" fmla="*/ 9572509 w 11701760"/>
              <a:gd name="connsiteY1114" fmla="*/ 4813046 h 6407421"/>
              <a:gd name="connsiteX1115" fmla="*/ 9542906 w 11701760"/>
              <a:gd name="connsiteY1115" fmla="*/ 4813046 h 6407421"/>
              <a:gd name="connsiteX1116" fmla="*/ 9276817 w 11701760"/>
              <a:gd name="connsiteY1116" fmla="*/ 4783444 h 6407421"/>
              <a:gd name="connsiteX1117" fmla="*/ 9306420 w 11701760"/>
              <a:gd name="connsiteY1117" fmla="*/ 4783444 h 6407421"/>
              <a:gd name="connsiteX1118" fmla="*/ 9306420 w 11701760"/>
              <a:gd name="connsiteY1118" fmla="*/ 4813046 h 6407421"/>
              <a:gd name="connsiteX1119" fmla="*/ 9276817 w 11701760"/>
              <a:gd name="connsiteY1119" fmla="*/ 4813046 h 6407421"/>
              <a:gd name="connsiteX1120" fmla="*/ 9010620 w 11701760"/>
              <a:gd name="connsiteY1120" fmla="*/ 4783444 h 6407421"/>
              <a:gd name="connsiteX1121" fmla="*/ 9040222 w 11701760"/>
              <a:gd name="connsiteY1121" fmla="*/ 4783444 h 6407421"/>
              <a:gd name="connsiteX1122" fmla="*/ 9040222 w 11701760"/>
              <a:gd name="connsiteY1122" fmla="*/ 4813046 h 6407421"/>
              <a:gd name="connsiteX1123" fmla="*/ 9010620 w 11701760"/>
              <a:gd name="connsiteY1123" fmla="*/ 4813046 h 6407421"/>
              <a:gd name="connsiteX1124" fmla="*/ 8744423 w 11701760"/>
              <a:gd name="connsiteY1124" fmla="*/ 4783444 h 6407421"/>
              <a:gd name="connsiteX1125" fmla="*/ 8774026 w 11701760"/>
              <a:gd name="connsiteY1125" fmla="*/ 4783444 h 6407421"/>
              <a:gd name="connsiteX1126" fmla="*/ 8774026 w 11701760"/>
              <a:gd name="connsiteY1126" fmla="*/ 4813046 h 6407421"/>
              <a:gd name="connsiteX1127" fmla="*/ 8744423 w 11701760"/>
              <a:gd name="connsiteY1127" fmla="*/ 4813046 h 6407421"/>
              <a:gd name="connsiteX1128" fmla="*/ 8478226 w 11701760"/>
              <a:gd name="connsiteY1128" fmla="*/ 4783444 h 6407421"/>
              <a:gd name="connsiteX1129" fmla="*/ 8507828 w 11701760"/>
              <a:gd name="connsiteY1129" fmla="*/ 4783444 h 6407421"/>
              <a:gd name="connsiteX1130" fmla="*/ 8507828 w 11701760"/>
              <a:gd name="connsiteY1130" fmla="*/ 4813046 h 6407421"/>
              <a:gd name="connsiteX1131" fmla="*/ 8478226 w 11701760"/>
              <a:gd name="connsiteY1131" fmla="*/ 4813046 h 6407421"/>
              <a:gd name="connsiteX1132" fmla="*/ 8212137 w 11701760"/>
              <a:gd name="connsiteY1132" fmla="*/ 4783444 h 6407421"/>
              <a:gd name="connsiteX1133" fmla="*/ 8241740 w 11701760"/>
              <a:gd name="connsiteY1133" fmla="*/ 4783444 h 6407421"/>
              <a:gd name="connsiteX1134" fmla="*/ 8241740 w 11701760"/>
              <a:gd name="connsiteY1134" fmla="*/ 4813046 h 6407421"/>
              <a:gd name="connsiteX1135" fmla="*/ 8212137 w 11701760"/>
              <a:gd name="connsiteY1135" fmla="*/ 4813046 h 6407421"/>
              <a:gd name="connsiteX1136" fmla="*/ 7945940 w 11701760"/>
              <a:gd name="connsiteY1136" fmla="*/ 4783444 h 6407421"/>
              <a:gd name="connsiteX1137" fmla="*/ 7975543 w 11701760"/>
              <a:gd name="connsiteY1137" fmla="*/ 4783444 h 6407421"/>
              <a:gd name="connsiteX1138" fmla="*/ 7975543 w 11701760"/>
              <a:gd name="connsiteY1138" fmla="*/ 4813046 h 6407421"/>
              <a:gd name="connsiteX1139" fmla="*/ 7945940 w 11701760"/>
              <a:gd name="connsiteY1139" fmla="*/ 4813046 h 6407421"/>
              <a:gd name="connsiteX1140" fmla="*/ 7679743 w 11701760"/>
              <a:gd name="connsiteY1140" fmla="*/ 4783444 h 6407421"/>
              <a:gd name="connsiteX1141" fmla="*/ 7709346 w 11701760"/>
              <a:gd name="connsiteY1141" fmla="*/ 4783444 h 6407421"/>
              <a:gd name="connsiteX1142" fmla="*/ 7709346 w 11701760"/>
              <a:gd name="connsiteY1142" fmla="*/ 4813046 h 6407421"/>
              <a:gd name="connsiteX1143" fmla="*/ 7679743 w 11701760"/>
              <a:gd name="connsiteY1143" fmla="*/ 4813046 h 6407421"/>
              <a:gd name="connsiteX1144" fmla="*/ 7413653 w 11701760"/>
              <a:gd name="connsiteY1144" fmla="*/ 4783444 h 6407421"/>
              <a:gd name="connsiteX1145" fmla="*/ 7443256 w 11701760"/>
              <a:gd name="connsiteY1145" fmla="*/ 4783444 h 6407421"/>
              <a:gd name="connsiteX1146" fmla="*/ 7443256 w 11701760"/>
              <a:gd name="connsiteY1146" fmla="*/ 4813046 h 6407421"/>
              <a:gd name="connsiteX1147" fmla="*/ 7413653 w 11701760"/>
              <a:gd name="connsiteY1147" fmla="*/ 4813046 h 6407421"/>
              <a:gd name="connsiteX1148" fmla="*/ 7147456 w 11701760"/>
              <a:gd name="connsiteY1148" fmla="*/ 4783444 h 6407421"/>
              <a:gd name="connsiteX1149" fmla="*/ 7177058 w 11701760"/>
              <a:gd name="connsiteY1149" fmla="*/ 4783444 h 6407421"/>
              <a:gd name="connsiteX1150" fmla="*/ 7177058 w 11701760"/>
              <a:gd name="connsiteY1150" fmla="*/ 4813046 h 6407421"/>
              <a:gd name="connsiteX1151" fmla="*/ 7147456 w 11701760"/>
              <a:gd name="connsiteY1151" fmla="*/ 4813046 h 6407421"/>
              <a:gd name="connsiteX1152" fmla="*/ 6881367 w 11701760"/>
              <a:gd name="connsiteY1152" fmla="*/ 4783444 h 6407421"/>
              <a:gd name="connsiteX1153" fmla="*/ 6910970 w 11701760"/>
              <a:gd name="connsiteY1153" fmla="*/ 4783444 h 6407421"/>
              <a:gd name="connsiteX1154" fmla="*/ 6910970 w 11701760"/>
              <a:gd name="connsiteY1154" fmla="*/ 4813046 h 6407421"/>
              <a:gd name="connsiteX1155" fmla="*/ 6881367 w 11701760"/>
              <a:gd name="connsiteY1155" fmla="*/ 4813046 h 6407421"/>
              <a:gd name="connsiteX1156" fmla="*/ 6615170 w 11701760"/>
              <a:gd name="connsiteY1156" fmla="*/ 4783444 h 6407421"/>
              <a:gd name="connsiteX1157" fmla="*/ 6644773 w 11701760"/>
              <a:gd name="connsiteY1157" fmla="*/ 4783444 h 6407421"/>
              <a:gd name="connsiteX1158" fmla="*/ 6644773 w 11701760"/>
              <a:gd name="connsiteY1158" fmla="*/ 4813046 h 6407421"/>
              <a:gd name="connsiteX1159" fmla="*/ 6615170 w 11701760"/>
              <a:gd name="connsiteY1159" fmla="*/ 4813046 h 6407421"/>
              <a:gd name="connsiteX1160" fmla="*/ 6349081 w 11701760"/>
              <a:gd name="connsiteY1160" fmla="*/ 4783444 h 6407421"/>
              <a:gd name="connsiteX1161" fmla="*/ 6378683 w 11701760"/>
              <a:gd name="connsiteY1161" fmla="*/ 4783444 h 6407421"/>
              <a:gd name="connsiteX1162" fmla="*/ 6378683 w 11701760"/>
              <a:gd name="connsiteY1162" fmla="*/ 4813046 h 6407421"/>
              <a:gd name="connsiteX1163" fmla="*/ 6349081 w 11701760"/>
              <a:gd name="connsiteY1163" fmla="*/ 4813046 h 6407421"/>
              <a:gd name="connsiteX1164" fmla="*/ 6082884 w 11701760"/>
              <a:gd name="connsiteY1164" fmla="*/ 4783444 h 6407421"/>
              <a:gd name="connsiteX1165" fmla="*/ 6112486 w 11701760"/>
              <a:gd name="connsiteY1165" fmla="*/ 4783444 h 6407421"/>
              <a:gd name="connsiteX1166" fmla="*/ 6112486 w 11701760"/>
              <a:gd name="connsiteY1166" fmla="*/ 4813046 h 6407421"/>
              <a:gd name="connsiteX1167" fmla="*/ 6082884 w 11701760"/>
              <a:gd name="connsiteY1167" fmla="*/ 4813046 h 6407421"/>
              <a:gd name="connsiteX1168" fmla="*/ 5825310 w 11701760"/>
              <a:gd name="connsiteY1168" fmla="*/ 4783444 h 6407421"/>
              <a:gd name="connsiteX1169" fmla="*/ 5854913 w 11701760"/>
              <a:gd name="connsiteY1169" fmla="*/ 4783444 h 6407421"/>
              <a:gd name="connsiteX1170" fmla="*/ 5854913 w 11701760"/>
              <a:gd name="connsiteY1170" fmla="*/ 4813046 h 6407421"/>
              <a:gd name="connsiteX1171" fmla="*/ 5825310 w 11701760"/>
              <a:gd name="connsiteY1171" fmla="*/ 4813046 h 6407421"/>
              <a:gd name="connsiteX1172" fmla="*/ 5559113 w 11701760"/>
              <a:gd name="connsiteY1172" fmla="*/ 4783444 h 6407421"/>
              <a:gd name="connsiteX1173" fmla="*/ 5588715 w 11701760"/>
              <a:gd name="connsiteY1173" fmla="*/ 4783444 h 6407421"/>
              <a:gd name="connsiteX1174" fmla="*/ 5588715 w 11701760"/>
              <a:gd name="connsiteY1174" fmla="*/ 4813046 h 6407421"/>
              <a:gd name="connsiteX1175" fmla="*/ 5559113 w 11701760"/>
              <a:gd name="connsiteY1175" fmla="*/ 4813046 h 6407421"/>
              <a:gd name="connsiteX1176" fmla="*/ 5293024 w 11701760"/>
              <a:gd name="connsiteY1176" fmla="*/ 4783444 h 6407421"/>
              <a:gd name="connsiteX1177" fmla="*/ 5322626 w 11701760"/>
              <a:gd name="connsiteY1177" fmla="*/ 4783444 h 6407421"/>
              <a:gd name="connsiteX1178" fmla="*/ 5322626 w 11701760"/>
              <a:gd name="connsiteY1178" fmla="*/ 4813046 h 6407421"/>
              <a:gd name="connsiteX1179" fmla="*/ 5293024 w 11701760"/>
              <a:gd name="connsiteY1179" fmla="*/ 4813046 h 6407421"/>
              <a:gd name="connsiteX1180" fmla="*/ 5026827 w 11701760"/>
              <a:gd name="connsiteY1180" fmla="*/ 4783444 h 6407421"/>
              <a:gd name="connsiteX1181" fmla="*/ 5056429 w 11701760"/>
              <a:gd name="connsiteY1181" fmla="*/ 4783444 h 6407421"/>
              <a:gd name="connsiteX1182" fmla="*/ 5056429 w 11701760"/>
              <a:gd name="connsiteY1182" fmla="*/ 4813046 h 6407421"/>
              <a:gd name="connsiteX1183" fmla="*/ 5026827 w 11701760"/>
              <a:gd name="connsiteY1183" fmla="*/ 4813046 h 6407421"/>
              <a:gd name="connsiteX1184" fmla="*/ 4760630 w 11701760"/>
              <a:gd name="connsiteY1184" fmla="*/ 4783444 h 6407421"/>
              <a:gd name="connsiteX1185" fmla="*/ 4790340 w 11701760"/>
              <a:gd name="connsiteY1185" fmla="*/ 4783444 h 6407421"/>
              <a:gd name="connsiteX1186" fmla="*/ 4790340 w 11701760"/>
              <a:gd name="connsiteY1186" fmla="*/ 4813046 h 6407421"/>
              <a:gd name="connsiteX1187" fmla="*/ 4760630 w 11701760"/>
              <a:gd name="connsiteY1187" fmla="*/ 4813046 h 6407421"/>
              <a:gd name="connsiteX1188" fmla="*/ 4494541 w 11701760"/>
              <a:gd name="connsiteY1188" fmla="*/ 4783444 h 6407421"/>
              <a:gd name="connsiteX1189" fmla="*/ 4524144 w 11701760"/>
              <a:gd name="connsiteY1189" fmla="*/ 4783444 h 6407421"/>
              <a:gd name="connsiteX1190" fmla="*/ 4524144 w 11701760"/>
              <a:gd name="connsiteY1190" fmla="*/ 4813046 h 6407421"/>
              <a:gd name="connsiteX1191" fmla="*/ 4494541 w 11701760"/>
              <a:gd name="connsiteY1191" fmla="*/ 4813046 h 6407421"/>
              <a:gd name="connsiteX1192" fmla="*/ 4228344 w 11701760"/>
              <a:gd name="connsiteY1192" fmla="*/ 4783444 h 6407421"/>
              <a:gd name="connsiteX1193" fmla="*/ 4257946 w 11701760"/>
              <a:gd name="connsiteY1193" fmla="*/ 4783444 h 6407421"/>
              <a:gd name="connsiteX1194" fmla="*/ 4257946 w 11701760"/>
              <a:gd name="connsiteY1194" fmla="*/ 4813046 h 6407421"/>
              <a:gd name="connsiteX1195" fmla="*/ 4228344 w 11701760"/>
              <a:gd name="connsiteY1195" fmla="*/ 4813046 h 6407421"/>
              <a:gd name="connsiteX1196" fmla="*/ 3962255 w 11701760"/>
              <a:gd name="connsiteY1196" fmla="*/ 4783444 h 6407421"/>
              <a:gd name="connsiteX1197" fmla="*/ 3991857 w 11701760"/>
              <a:gd name="connsiteY1197" fmla="*/ 4783444 h 6407421"/>
              <a:gd name="connsiteX1198" fmla="*/ 3991857 w 11701760"/>
              <a:gd name="connsiteY1198" fmla="*/ 4813046 h 6407421"/>
              <a:gd name="connsiteX1199" fmla="*/ 3962255 w 11701760"/>
              <a:gd name="connsiteY1199" fmla="*/ 4813046 h 6407421"/>
              <a:gd name="connsiteX1200" fmla="*/ 3696058 w 11701760"/>
              <a:gd name="connsiteY1200" fmla="*/ 4783444 h 6407421"/>
              <a:gd name="connsiteX1201" fmla="*/ 3725661 w 11701760"/>
              <a:gd name="connsiteY1201" fmla="*/ 4783444 h 6407421"/>
              <a:gd name="connsiteX1202" fmla="*/ 3725661 w 11701760"/>
              <a:gd name="connsiteY1202" fmla="*/ 4813046 h 6407421"/>
              <a:gd name="connsiteX1203" fmla="*/ 3696058 w 11701760"/>
              <a:gd name="connsiteY1203" fmla="*/ 4813046 h 6407421"/>
              <a:gd name="connsiteX1204" fmla="*/ 3429969 w 11701760"/>
              <a:gd name="connsiteY1204" fmla="*/ 4783444 h 6407421"/>
              <a:gd name="connsiteX1205" fmla="*/ 3459572 w 11701760"/>
              <a:gd name="connsiteY1205" fmla="*/ 4783444 h 6407421"/>
              <a:gd name="connsiteX1206" fmla="*/ 3459572 w 11701760"/>
              <a:gd name="connsiteY1206" fmla="*/ 4813046 h 6407421"/>
              <a:gd name="connsiteX1207" fmla="*/ 3429969 w 11701760"/>
              <a:gd name="connsiteY1207" fmla="*/ 4813046 h 6407421"/>
              <a:gd name="connsiteX1208" fmla="*/ 3163772 w 11701760"/>
              <a:gd name="connsiteY1208" fmla="*/ 4783444 h 6407421"/>
              <a:gd name="connsiteX1209" fmla="*/ 3193374 w 11701760"/>
              <a:gd name="connsiteY1209" fmla="*/ 4783444 h 6407421"/>
              <a:gd name="connsiteX1210" fmla="*/ 3193374 w 11701760"/>
              <a:gd name="connsiteY1210" fmla="*/ 4813046 h 6407421"/>
              <a:gd name="connsiteX1211" fmla="*/ 3163772 w 11701760"/>
              <a:gd name="connsiteY1211" fmla="*/ 4813046 h 6407421"/>
              <a:gd name="connsiteX1212" fmla="*/ 2897575 w 11701760"/>
              <a:gd name="connsiteY1212" fmla="*/ 4783444 h 6407421"/>
              <a:gd name="connsiteX1213" fmla="*/ 2927178 w 11701760"/>
              <a:gd name="connsiteY1213" fmla="*/ 4783444 h 6407421"/>
              <a:gd name="connsiteX1214" fmla="*/ 2927178 w 11701760"/>
              <a:gd name="connsiteY1214" fmla="*/ 4813046 h 6407421"/>
              <a:gd name="connsiteX1215" fmla="*/ 2897575 w 11701760"/>
              <a:gd name="connsiteY1215" fmla="*/ 4813046 h 6407421"/>
              <a:gd name="connsiteX1216" fmla="*/ 2631378 w 11701760"/>
              <a:gd name="connsiteY1216" fmla="*/ 4783444 h 6407421"/>
              <a:gd name="connsiteX1217" fmla="*/ 2660980 w 11701760"/>
              <a:gd name="connsiteY1217" fmla="*/ 4783444 h 6407421"/>
              <a:gd name="connsiteX1218" fmla="*/ 2660980 w 11701760"/>
              <a:gd name="connsiteY1218" fmla="*/ 4813046 h 6407421"/>
              <a:gd name="connsiteX1219" fmla="*/ 2631378 w 11701760"/>
              <a:gd name="connsiteY1219" fmla="*/ 4813046 h 6407421"/>
              <a:gd name="connsiteX1220" fmla="*/ 2365289 w 11701760"/>
              <a:gd name="connsiteY1220" fmla="*/ 4783444 h 6407421"/>
              <a:gd name="connsiteX1221" fmla="*/ 2394892 w 11701760"/>
              <a:gd name="connsiteY1221" fmla="*/ 4783444 h 6407421"/>
              <a:gd name="connsiteX1222" fmla="*/ 2394892 w 11701760"/>
              <a:gd name="connsiteY1222" fmla="*/ 4813046 h 6407421"/>
              <a:gd name="connsiteX1223" fmla="*/ 2365289 w 11701760"/>
              <a:gd name="connsiteY1223" fmla="*/ 4813046 h 6407421"/>
              <a:gd name="connsiteX1224" fmla="*/ 2099092 w 11701760"/>
              <a:gd name="connsiteY1224" fmla="*/ 4783444 h 6407421"/>
              <a:gd name="connsiteX1225" fmla="*/ 2128695 w 11701760"/>
              <a:gd name="connsiteY1225" fmla="*/ 4783444 h 6407421"/>
              <a:gd name="connsiteX1226" fmla="*/ 2128695 w 11701760"/>
              <a:gd name="connsiteY1226" fmla="*/ 4813046 h 6407421"/>
              <a:gd name="connsiteX1227" fmla="*/ 2099092 w 11701760"/>
              <a:gd name="connsiteY1227" fmla="*/ 4813046 h 6407421"/>
              <a:gd name="connsiteX1228" fmla="*/ 1832898 w 11701760"/>
              <a:gd name="connsiteY1228" fmla="*/ 4783444 h 6407421"/>
              <a:gd name="connsiteX1229" fmla="*/ 1862498 w 11701760"/>
              <a:gd name="connsiteY1229" fmla="*/ 4783444 h 6407421"/>
              <a:gd name="connsiteX1230" fmla="*/ 1862498 w 11701760"/>
              <a:gd name="connsiteY1230" fmla="*/ 4813046 h 6407421"/>
              <a:gd name="connsiteX1231" fmla="*/ 1832898 w 11701760"/>
              <a:gd name="connsiteY1231" fmla="*/ 4813046 h 6407421"/>
              <a:gd name="connsiteX1232" fmla="*/ 1566808 w 11701760"/>
              <a:gd name="connsiteY1232" fmla="*/ 4783444 h 6407421"/>
              <a:gd name="connsiteX1233" fmla="*/ 1596409 w 11701760"/>
              <a:gd name="connsiteY1233" fmla="*/ 4783444 h 6407421"/>
              <a:gd name="connsiteX1234" fmla="*/ 1596409 w 11701760"/>
              <a:gd name="connsiteY1234" fmla="*/ 4813046 h 6407421"/>
              <a:gd name="connsiteX1235" fmla="*/ 1566808 w 11701760"/>
              <a:gd name="connsiteY1235" fmla="*/ 4813046 h 6407421"/>
              <a:gd name="connsiteX1236" fmla="*/ 1300611 w 11701760"/>
              <a:gd name="connsiteY1236" fmla="*/ 4783444 h 6407421"/>
              <a:gd name="connsiteX1237" fmla="*/ 1330213 w 11701760"/>
              <a:gd name="connsiteY1237" fmla="*/ 4783444 h 6407421"/>
              <a:gd name="connsiteX1238" fmla="*/ 1330213 w 11701760"/>
              <a:gd name="connsiteY1238" fmla="*/ 4813046 h 6407421"/>
              <a:gd name="connsiteX1239" fmla="*/ 1300611 w 11701760"/>
              <a:gd name="connsiteY1239" fmla="*/ 4813046 h 6407421"/>
              <a:gd name="connsiteX1240" fmla="*/ 1034520 w 11701760"/>
              <a:gd name="connsiteY1240" fmla="*/ 4783444 h 6407421"/>
              <a:gd name="connsiteX1241" fmla="*/ 1064123 w 11701760"/>
              <a:gd name="connsiteY1241" fmla="*/ 4783444 h 6407421"/>
              <a:gd name="connsiteX1242" fmla="*/ 1064123 w 11701760"/>
              <a:gd name="connsiteY1242" fmla="*/ 4813046 h 6407421"/>
              <a:gd name="connsiteX1243" fmla="*/ 1034520 w 11701760"/>
              <a:gd name="connsiteY1243" fmla="*/ 4813046 h 6407421"/>
              <a:gd name="connsiteX1244" fmla="*/ 768327 w 11701760"/>
              <a:gd name="connsiteY1244" fmla="*/ 4783444 h 6407421"/>
              <a:gd name="connsiteX1245" fmla="*/ 797926 w 11701760"/>
              <a:gd name="connsiteY1245" fmla="*/ 4783444 h 6407421"/>
              <a:gd name="connsiteX1246" fmla="*/ 797926 w 11701760"/>
              <a:gd name="connsiteY1246" fmla="*/ 4813046 h 6407421"/>
              <a:gd name="connsiteX1247" fmla="*/ 768327 w 11701760"/>
              <a:gd name="connsiteY1247" fmla="*/ 4813046 h 6407421"/>
              <a:gd name="connsiteX1248" fmla="*/ 502237 w 11701760"/>
              <a:gd name="connsiteY1248" fmla="*/ 4783444 h 6407421"/>
              <a:gd name="connsiteX1249" fmla="*/ 531839 w 11701760"/>
              <a:gd name="connsiteY1249" fmla="*/ 4783444 h 6407421"/>
              <a:gd name="connsiteX1250" fmla="*/ 531839 w 11701760"/>
              <a:gd name="connsiteY1250" fmla="*/ 4813046 h 6407421"/>
              <a:gd name="connsiteX1251" fmla="*/ 502237 w 11701760"/>
              <a:gd name="connsiteY1251" fmla="*/ 4813046 h 6407421"/>
              <a:gd name="connsiteX1252" fmla="*/ 236038 w 11701760"/>
              <a:gd name="connsiteY1252" fmla="*/ 4783444 h 6407421"/>
              <a:gd name="connsiteX1253" fmla="*/ 265640 w 11701760"/>
              <a:gd name="connsiteY1253" fmla="*/ 4783444 h 6407421"/>
              <a:gd name="connsiteX1254" fmla="*/ 265640 w 11701760"/>
              <a:gd name="connsiteY1254" fmla="*/ 4813046 h 6407421"/>
              <a:gd name="connsiteX1255" fmla="*/ 236038 w 11701760"/>
              <a:gd name="connsiteY1255" fmla="*/ 4813046 h 6407421"/>
              <a:gd name="connsiteX1256" fmla="*/ 2 w 11701760"/>
              <a:gd name="connsiteY1256" fmla="*/ 4783444 h 6407421"/>
              <a:gd name="connsiteX1257" fmla="*/ 29604 w 11701760"/>
              <a:gd name="connsiteY1257" fmla="*/ 4783444 h 6407421"/>
              <a:gd name="connsiteX1258" fmla="*/ 29604 w 11701760"/>
              <a:gd name="connsiteY1258" fmla="*/ 4813046 h 6407421"/>
              <a:gd name="connsiteX1259" fmla="*/ 2 w 11701760"/>
              <a:gd name="connsiteY1259" fmla="*/ 4813046 h 6407421"/>
              <a:gd name="connsiteX1260" fmla="*/ 11672158 w 11701760"/>
              <a:gd name="connsiteY1260" fmla="*/ 4517679 h 6407421"/>
              <a:gd name="connsiteX1261" fmla="*/ 11701760 w 11701760"/>
              <a:gd name="connsiteY1261" fmla="*/ 4517679 h 6407421"/>
              <a:gd name="connsiteX1262" fmla="*/ 11701760 w 11701760"/>
              <a:gd name="connsiteY1262" fmla="*/ 4547281 h 6407421"/>
              <a:gd name="connsiteX1263" fmla="*/ 11672158 w 11701760"/>
              <a:gd name="connsiteY1263" fmla="*/ 4547281 h 6407421"/>
              <a:gd name="connsiteX1264" fmla="*/ 11405961 w 11701760"/>
              <a:gd name="connsiteY1264" fmla="*/ 4517679 h 6407421"/>
              <a:gd name="connsiteX1265" fmla="*/ 11435563 w 11701760"/>
              <a:gd name="connsiteY1265" fmla="*/ 4517679 h 6407421"/>
              <a:gd name="connsiteX1266" fmla="*/ 11435563 w 11701760"/>
              <a:gd name="connsiteY1266" fmla="*/ 4547281 h 6407421"/>
              <a:gd name="connsiteX1267" fmla="*/ 11405961 w 11701760"/>
              <a:gd name="connsiteY1267" fmla="*/ 4547281 h 6407421"/>
              <a:gd name="connsiteX1268" fmla="*/ 11139872 w 11701760"/>
              <a:gd name="connsiteY1268" fmla="*/ 4517679 h 6407421"/>
              <a:gd name="connsiteX1269" fmla="*/ 11169474 w 11701760"/>
              <a:gd name="connsiteY1269" fmla="*/ 4517679 h 6407421"/>
              <a:gd name="connsiteX1270" fmla="*/ 11169474 w 11701760"/>
              <a:gd name="connsiteY1270" fmla="*/ 4547281 h 6407421"/>
              <a:gd name="connsiteX1271" fmla="*/ 11139872 w 11701760"/>
              <a:gd name="connsiteY1271" fmla="*/ 4547281 h 6407421"/>
              <a:gd name="connsiteX1272" fmla="*/ 10873675 w 11701760"/>
              <a:gd name="connsiteY1272" fmla="*/ 4517679 h 6407421"/>
              <a:gd name="connsiteX1273" fmla="*/ 10903277 w 11701760"/>
              <a:gd name="connsiteY1273" fmla="*/ 4517679 h 6407421"/>
              <a:gd name="connsiteX1274" fmla="*/ 10903277 w 11701760"/>
              <a:gd name="connsiteY1274" fmla="*/ 4547281 h 6407421"/>
              <a:gd name="connsiteX1275" fmla="*/ 10873675 w 11701760"/>
              <a:gd name="connsiteY1275" fmla="*/ 4547281 h 6407421"/>
              <a:gd name="connsiteX1276" fmla="*/ 10607478 w 11701760"/>
              <a:gd name="connsiteY1276" fmla="*/ 4517679 h 6407421"/>
              <a:gd name="connsiteX1277" fmla="*/ 10637188 w 11701760"/>
              <a:gd name="connsiteY1277" fmla="*/ 4517679 h 6407421"/>
              <a:gd name="connsiteX1278" fmla="*/ 10637188 w 11701760"/>
              <a:gd name="connsiteY1278" fmla="*/ 4547281 h 6407421"/>
              <a:gd name="connsiteX1279" fmla="*/ 10607478 w 11701760"/>
              <a:gd name="connsiteY1279" fmla="*/ 4547281 h 6407421"/>
              <a:gd name="connsiteX1280" fmla="*/ 10341389 w 11701760"/>
              <a:gd name="connsiteY1280" fmla="*/ 4517679 h 6407421"/>
              <a:gd name="connsiteX1281" fmla="*/ 10370992 w 11701760"/>
              <a:gd name="connsiteY1281" fmla="*/ 4517679 h 6407421"/>
              <a:gd name="connsiteX1282" fmla="*/ 10370992 w 11701760"/>
              <a:gd name="connsiteY1282" fmla="*/ 4547281 h 6407421"/>
              <a:gd name="connsiteX1283" fmla="*/ 10341389 w 11701760"/>
              <a:gd name="connsiteY1283" fmla="*/ 4547281 h 6407421"/>
              <a:gd name="connsiteX1284" fmla="*/ 10075192 w 11701760"/>
              <a:gd name="connsiteY1284" fmla="*/ 4517679 h 6407421"/>
              <a:gd name="connsiteX1285" fmla="*/ 10104794 w 11701760"/>
              <a:gd name="connsiteY1285" fmla="*/ 4517679 h 6407421"/>
              <a:gd name="connsiteX1286" fmla="*/ 10104794 w 11701760"/>
              <a:gd name="connsiteY1286" fmla="*/ 4547281 h 6407421"/>
              <a:gd name="connsiteX1287" fmla="*/ 10075192 w 11701760"/>
              <a:gd name="connsiteY1287" fmla="*/ 4547281 h 6407421"/>
              <a:gd name="connsiteX1288" fmla="*/ 9809103 w 11701760"/>
              <a:gd name="connsiteY1288" fmla="*/ 4517679 h 6407421"/>
              <a:gd name="connsiteX1289" fmla="*/ 9838705 w 11701760"/>
              <a:gd name="connsiteY1289" fmla="*/ 4517679 h 6407421"/>
              <a:gd name="connsiteX1290" fmla="*/ 9838705 w 11701760"/>
              <a:gd name="connsiteY1290" fmla="*/ 4547281 h 6407421"/>
              <a:gd name="connsiteX1291" fmla="*/ 9809103 w 11701760"/>
              <a:gd name="connsiteY1291" fmla="*/ 4547281 h 6407421"/>
              <a:gd name="connsiteX1292" fmla="*/ 9542906 w 11701760"/>
              <a:gd name="connsiteY1292" fmla="*/ 4517679 h 6407421"/>
              <a:gd name="connsiteX1293" fmla="*/ 9572509 w 11701760"/>
              <a:gd name="connsiteY1293" fmla="*/ 4517679 h 6407421"/>
              <a:gd name="connsiteX1294" fmla="*/ 9572509 w 11701760"/>
              <a:gd name="connsiteY1294" fmla="*/ 4547281 h 6407421"/>
              <a:gd name="connsiteX1295" fmla="*/ 9542906 w 11701760"/>
              <a:gd name="connsiteY1295" fmla="*/ 4547281 h 6407421"/>
              <a:gd name="connsiteX1296" fmla="*/ 9276817 w 11701760"/>
              <a:gd name="connsiteY1296" fmla="*/ 4517679 h 6407421"/>
              <a:gd name="connsiteX1297" fmla="*/ 9306420 w 11701760"/>
              <a:gd name="connsiteY1297" fmla="*/ 4517679 h 6407421"/>
              <a:gd name="connsiteX1298" fmla="*/ 9306420 w 11701760"/>
              <a:gd name="connsiteY1298" fmla="*/ 4547281 h 6407421"/>
              <a:gd name="connsiteX1299" fmla="*/ 9276817 w 11701760"/>
              <a:gd name="connsiteY1299" fmla="*/ 4547281 h 6407421"/>
              <a:gd name="connsiteX1300" fmla="*/ 9010620 w 11701760"/>
              <a:gd name="connsiteY1300" fmla="*/ 4517679 h 6407421"/>
              <a:gd name="connsiteX1301" fmla="*/ 9040222 w 11701760"/>
              <a:gd name="connsiteY1301" fmla="*/ 4517679 h 6407421"/>
              <a:gd name="connsiteX1302" fmla="*/ 9040222 w 11701760"/>
              <a:gd name="connsiteY1302" fmla="*/ 4547281 h 6407421"/>
              <a:gd name="connsiteX1303" fmla="*/ 9010620 w 11701760"/>
              <a:gd name="connsiteY1303" fmla="*/ 4547281 h 6407421"/>
              <a:gd name="connsiteX1304" fmla="*/ 8744423 w 11701760"/>
              <a:gd name="connsiteY1304" fmla="*/ 4517679 h 6407421"/>
              <a:gd name="connsiteX1305" fmla="*/ 8774026 w 11701760"/>
              <a:gd name="connsiteY1305" fmla="*/ 4517679 h 6407421"/>
              <a:gd name="connsiteX1306" fmla="*/ 8774026 w 11701760"/>
              <a:gd name="connsiteY1306" fmla="*/ 4547281 h 6407421"/>
              <a:gd name="connsiteX1307" fmla="*/ 8744423 w 11701760"/>
              <a:gd name="connsiteY1307" fmla="*/ 4547281 h 6407421"/>
              <a:gd name="connsiteX1308" fmla="*/ 8478226 w 11701760"/>
              <a:gd name="connsiteY1308" fmla="*/ 4517679 h 6407421"/>
              <a:gd name="connsiteX1309" fmla="*/ 8507828 w 11701760"/>
              <a:gd name="connsiteY1309" fmla="*/ 4517679 h 6407421"/>
              <a:gd name="connsiteX1310" fmla="*/ 8507828 w 11701760"/>
              <a:gd name="connsiteY1310" fmla="*/ 4547281 h 6407421"/>
              <a:gd name="connsiteX1311" fmla="*/ 8478226 w 11701760"/>
              <a:gd name="connsiteY1311" fmla="*/ 4547281 h 6407421"/>
              <a:gd name="connsiteX1312" fmla="*/ 8212137 w 11701760"/>
              <a:gd name="connsiteY1312" fmla="*/ 4517679 h 6407421"/>
              <a:gd name="connsiteX1313" fmla="*/ 8241740 w 11701760"/>
              <a:gd name="connsiteY1313" fmla="*/ 4517679 h 6407421"/>
              <a:gd name="connsiteX1314" fmla="*/ 8241740 w 11701760"/>
              <a:gd name="connsiteY1314" fmla="*/ 4547281 h 6407421"/>
              <a:gd name="connsiteX1315" fmla="*/ 8212137 w 11701760"/>
              <a:gd name="connsiteY1315" fmla="*/ 4547281 h 6407421"/>
              <a:gd name="connsiteX1316" fmla="*/ 7945940 w 11701760"/>
              <a:gd name="connsiteY1316" fmla="*/ 4517679 h 6407421"/>
              <a:gd name="connsiteX1317" fmla="*/ 7975543 w 11701760"/>
              <a:gd name="connsiteY1317" fmla="*/ 4517679 h 6407421"/>
              <a:gd name="connsiteX1318" fmla="*/ 7975543 w 11701760"/>
              <a:gd name="connsiteY1318" fmla="*/ 4547281 h 6407421"/>
              <a:gd name="connsiteX1319" fmla="*/ 7945940 w 11701760"/>
              <a:gd name="connsiteY1319" fmla="*/ 4547281 h 6407421"/>
              <a:gd name="connsiteX1320" fmla="*/ 7679743 w 11701760"/>
              <a:gd name="connsiteY1320" fmla="*/ 4517679 h 6407421"/>
              <a:gd name="connsiteX1321" fmla="*/ 7709346 w 11701760"/>
              <a:gd name="connsiteY1321" fmla="*/ 4517679 h 6407421"/>
              <a:gd name="connsiteX1322" fmla="*/ 7709346 w 11701760"/>
              <a:gd name="connsiteY1322" fmla="*/ 4547281 h 6407421"/>
              <a:gd name="connsiteX1323" fmla="*/ 7679743 w 11701760"/>
              <a:gd name="connsiteY1323" fmla="*/ 4547281 h 6407421"/>
              <a:gd name="connsiteX1324" fmla="*/ 7413653 w 11701760"/>
              <a:gd name="connsiteY1324" fmla="*/ 4517679 h 6407421"/>
              <a:gd name="connsiteX1325" fmla="*/ 7443256 w 11701760"/>
              <a:gd name="connsiteY1325" fmla="*/ 4517679 h 6407421"/>
              <a:gd name="connsiteX1326" fmla="*/ 7443256 w 11701760"/>
              <a:gd name="connsiteY1326" fmla="*/ 4547281 h 6407421"/>
              <a:gd name="connsiteX1327" fmla="*/ 7413653 w 11701760"/>
              <a:gd name="connsiteY1327" fmla="*/ 4547281 h 6407421"/>
              <a:gd name="connsiteX1328" fmla="*/ 7147456 w 11701760"/>
              <a:gd name="connsiteY1328" fmla="*/ 4517679 h 6407421"/>
              <a:gd name="connsiteX1329" fmla="*/ 7177058 w 11701760"/>
              <a:gd name="connsiteY1329" fmla="*/ 4517679 h 6407421"/>
              <a:gd name="connsiteX1330" fmla="*/ 7177058 w 11701760"/>
              <a:gd name="connsiteY1330" fmla="*/ 4547281 h 6407421"/>
              <a:gd name="connsiteX1331" fmla="*/ 7147456 w 11701760"/>
              <a:gd name="connsiteY1331" fmla="*/ 4547281 h 6407421"/>
              <a:gd name="connsiteX1332" fmla="*/ 6881367 w 11701760"/>
              <a:gd name="connsiteY1332" fmla="*/ 4517679 h 6407421"/>
              <a:gd name="connsiteX1333" fmla="*/ 6910970 w 11701760"/>
              <a:gd name="connsiteY1333" fmla="*/ 4517679 h 6407421"/>
              <a:gd name="connsiteX1334" fmla="*/ 6910970 w 11701760"/>
              <a:gd name="connsiteY1334" fmla="*/ 4547281 h 6407421"/>
              <a:gd name="connsiteX1335" fmla="*/ 6881367 w 11701760"/>
              <a:gd name="connsiteY1335" fmla="*/ 4547281 h 6407421"/>
              <a:gd name="connsiteX1336" fmla="*/ 6615170 w 11701760"/>
              <a:gd name="connsiteY1336" fmla="*/ 4517679 h 6407421"/>
              <a:gd name="connsiteX1337" fmla="*/ 6644773 w 11701760"/>
              <a:gd name="connsiteY1337" fmla="*/ 4517679 h 6407421"/>
              <a:gd name="connsiteX1338" fmla="*/ 6644773 w 11701760"/>
              <a:gd name="connsiteY1338" fmla="*/ 4547281 h 6407421"/>
              <a:gd name="connsiteX1339" fmla="*/ 6615170 w 11701760"/>
              <a:gd name="connsiteY1339" fmla="*/ 4547281 h 6407421"/>
              <a:gd name="connsiteX1340" fmla="*/ 6349081 w 11701760"/>
              <a:gd name="connsiteY1340" fmla="*/ 4517679 h 6407421"/>
              <a:gd name="connsiteX1341" fmla="*/ 6378683 w 11701760"/>
              <a:gd name="connsiteY1341" fmla="*/ 4517679 h 6407421"/>
              <a:gd name="connsiteX1342" fmla="*/ 6378683 w 11701760"/>
              <a:gd name="connsiteY1342" fmla="*/ 4547281 h 6407421"/>
              <a:gd name="connsiteX1343" fmla="*/ 6349081 w 11701760"/>
              <a:gd name="connsiteY1343" fmla="*/ 4547281 h 6407421"/>
              <a:gd name="connsiteX1344" fmla="*/ 6082884 w 11701760"/>
              <a:gd name="connsiteY1344" fmla="*/ 4517679 h 6407421"/>
              <a:gd name="connsiteX1345" fmla="*/ 6112486 w 11701760"/>
              <a:gd name="connsiteY1345" fmla="*/ 4517679 h 6407421"/>
              <a:gd name="connsiteX1346" fmla="*/ 6112486 w 11701760"/>
              <a:gd name="connsiteY1346" fmla="*/ 4547281 h 6407421"/>
              <a:gd name="connsiteX1347" fmla="*/ 6082884 w 11701760"/>
              <a:gd name="connsiteY1347" fmla="*/ 4547281 h 6407421"/>
              <a:gd name="connsiteX1348" fmla="*/ 5825310 w 11701760"/>
              <a:gd name="connsiteY1348" fmla="*/ 4517679 h 6407421"/>
              <a:gd name="connsiteX1349" fmla="*/ 5854913 w 11701760"/>
              <a:gd name="connsiteY1349" fmla="*/ 4517679 h 6407421"/>
              <a:gd name="connsiteX1350" fmla="*/ 5854913 w 11701760"/>
              <a:gd name="connsiteY1350" fmla="*/ 4547281 h 6407421"/>
              <a:gd name="connsiteX1351" fmla="*/ 5825310 w 11701760"/>
              <a:gd name="connsiteY1351" fmla="*/ 4547281 h 6407421"/>
              <a:gd name="connsiteX1352" fmla="*/ 5559113 w 11701760"/>
              <a:gd name="connsiteY1352" fmla="*/ 4517679 h 6407421"/>
              <a:gd name="connsiteX1353" fmla="*/ 5588715 w 11701760"/>
              <a:gd name="connsiteY1353" fmla="*/ 4517679 h 6407421"/>
              <a:gd name="connsiteX1354" fmla="*/ 5588715 w 11701760"/>
              <a:gd name="connsiteY1354" fmla="*/ 4547281 h 6407421"/>
              <a:gd name="connsiteX1355" fmla="*/ 5559113 w 11701760"/>
              <a:gd name="connsiteY1355" fmla="*/ 4547281 h 6407421"/>
              <a:gd name="connsiteX1356" fmla="*/ 5293024 w 11701760"/>
              <a:gd name="connsiteY1356" fmla="*/ 4517679 h 6407421"/>
              <a:gd name="connsiteX1357" fmla="*/ 5322626 w 11701760"/>
              <a:gd name="connsiteY1357" fmla="*/ 4517679 h 6407421"/>
              <a:gd name="connsiteX1358" fmla="*/ 5322626 w 11701760"/>
              <a:gd name="connsiteY1358" fmla="*/ 4547281 h 6407421"/>
              <a:gd name="connsiteX1359" fmla="*/ 5293024 w 11701760"/>
              <a:gd name="connsiteY1359" fmla="*/ 4547281 h 6407421"/>
              <a:gd name="connsiteX1360" fmla="*/ 5026827 w 11701760"/>
              <a:gd name="connsiteY1360" fmla="*/ 4517679 h 6407421"/>
              <a:gd name="connsiteX1361" fmla="*/ 5056429 w 11701760"/>
              <a:gd name="connsiteY1361" fmla="*/ 4517679 h 6407421"/>
              <a:gd name="connsiteX1362" fmla="*/ 5056429 w 11701760"/>
              <a:gd name="connsiteY1362" fmla="*/ 4547281 h 6407421"/>
              <a:gd name="connsiteX1363" fmla="*/ 5026827 w 11701760"/>
              <a:gd name="connsiteY1363" fmla="*/ 4547281 h 6407421"/>
              <a:gd name="connsiteX1364" fmla="*/ 4760630 w 11701760"/>
              <a:gd name="connsiteY1364" fmla="*/ 4517679 h 6407421"/>
              <a:gd name="connsiteX1365" fmla="*/ 4790340 w 11701760"/>
              <a:gd name="connsiteY1365" fmla="*/ 4517679 h 6407421"/>
              <a:gd name="connsiteX1366" fmla="*/ 4790340 w 11701760"/>
              <a:gd name="connsiteY1366" fmla="*/ 4547281 h 6407421"/>
              <a:gd name="connsiteX1367" fmla="*/ 4760630 w 11701760"/>
              <a:gd name="connsiteY1367" fmla="*/ 4547281 h 6407421"/>
              <a:gd name="connsiteX1368" fmla="*/ 4494541 w 11701760"/>
              <a:gd name="connsiteY1368" fmla="*/ 4517679 h 6407421"/>
              <a:gd name="connsiteX1369" fmla="*/ 4524144 w 11701760"/>
              <a:gd name="connsiteY1369" fmla="*/ 4517679 h 6407421"/>
              <a:gd name="connsiteX1370" fmla="*/ 4524144 w 11701760"/>
              <a:gd name="connsiteY1370" fmla="*/ 4547281 h 6407421"/>
              <a:gd name="connsiteX1371" fmla="*/ 4494541 w 11701760"/>
              <a:gd name="connsiteY1371" fmla="*/ 4547281 h 6407421"/>
              <a:gd name="connsiteX1372" fmla="*/ 4228344 w 11701760"/>
              <a:gd name="connsiteY1372" fmla="*/ 4517679 h 6407421"/>
              <a:gd name="connsiteX1373" fmla="*/ 4257946 w 11701760"/>
              <a:gd name="connsiteY1373" fmla="*/ 4517679 h 6407421"/>
              <a:gd name="connsiteX1374" fmla="*/ 4257946 w 11701760"/>
              <a:gd name="connsiteY1374" fmla="*/ 4547281 h 6407421"/>
              <a:gd name="connsiteX1375" fmla="*/ 4228344 w 11701760"/>
              <a:gd name="connsiteY1375" fmla="*/ 4547281 h 6407421"/>
              <a:gd name="connsiteX1376" fmla="*/ 3962255 w 11701760"/>
              <a:gd name="connsiteY1376" fmla="*/ 4517679 h 6407421"/>
              <a:gd name="connsiteX1377" fmla="*/ 3991857 w 11701760"/>
              <a:gd name="connsiteY1377" fmla="*/ 4517679 h 6407421"/>
              <a:gd name="connsiteX1378" fmla="*/ 3991857 w 11701760"/>
              <a:gd name="connsiteY1378" fmla="*/ 4547281 h 6407421"/>
              <a:gd name="connsiteX1379" fmla="*/ 3962255 w 11701760"/>
              <a:gd name="connsiteY1379" fmla="*/ 4547281 h 6407421"/>
              <a:gd name="connsiteX1380" fmla="*/ 3696058 w 11701760"/>
              <a:gd name="connsiteY1380" fmla="*/ 4517679 h 6407421"/>
              <a:gd name="connsiteX1381" fmla="*/ 3725661 w 11701760"/>
              <a:gd name="connsiteY1381" fmla="*/ 4517679 h 6407421"/>
              <a:gd name="connsiteX1382" fmla="*/ 3725661 w 11701760"/>
              <a:gd name="connsiteY1382" fmla="*/ 4547281 h 6407421"/>
              <a:gd name="connsiteX1383" fmla="*/ 3696058 w 11701760"/>
              <a:gd name="connsiteY1383" fmla="*/ 4547281 h 6407421"/>
              <a:gd name="connsiteX1384" fmla="*/ 3429969 w 11701760"/>
              <a:gd name="connsiteY1384" fmla="*/ 4517679 h 6407421"/>
              <a:gd name="connsiteX1385" fmla="*/ 3459572 w 11701760"/>
              <a:gd name="connsiteY1385" fmla="*/ 4517679 h 6407421"/>
              <a:gd name="connsiteX1386" fmla="*/ 3459572 w 11701760"/>
              <a:gd name="connsiteY1386" fmla="*/ 4547281 h 6407421"/>
              <a:gd name="connsiteX1387" fmla="*/ 3429969 w 11701760"/>
              <a:gd name="connsiteY1387" fmla="*/ 4547281 h 6407421"/>
              <a:gd name="connsiteX1388" fmla="*/ 3163772 w 11701760"/>
              <a:gd name="connsiteY1388" fmla="*/ 4517679 h 6407421"/>
              <a:gd name="connsiteX1389" fmla="*/ 3193374 w 11701760"/>
              <a:gd name="connsiteY1389" fmla="*/ 4517679 h 6407421"/>
              <a:gd name="connsiteX1390" fmla="*/ 3193374 w 11701760"/>
              <a:gd name="connsiteY1390" fmla="*/ 4547281 h 6407421"/>
              <a:gd name="connsiteX1391" fmla="*/ 3163772 w 11701760"/>
              <a:gd name="connsiteY1391" fmla="*/ 4547281 h 6407421"/>
              <a:gd name="connsiteX1392" fmla="*/ 2897575 w 11701760"/>
              <a:gd name="connsiteY1392" fmla="*/ 4517679 h 6407421"/>
              <a:gd name="connsiteX1393" fmla="*/ 2927178 w 11701760"/>
              <a:gd name="connsiteY1393" fmla="*/ 4517679 h 6407421"/>
              <a:gd name="connsiteX1394" fmla="*/ 2927178 w 11701760"/>
              <a:gd name="connsiteY1394" fmla="*/ 4547281 h 6407421"/>
              <a:gd name="connsiteX1395" fmla="*/ 2897575 w 11701760"/>
              <a:gd name="connsiteY1395" fmla="*/ 4547281 h 6407421"/>
              <a:gd name="connsiteX1396" fmla="*/ 2631378 w 11701760"/>
              <a:gd name="connsiteY1396" fmla="*/ 4517679 h 6407421"/>
              <a:gd name="connsiteX1397" fmla="*/ 2660980 w 11701760"/>
              <a:gd name="connsiteY1397" fmla="*/ 4517679 h 6407421"/>
              <a:gd name="connsiteX1398" fmla="*/ 2660980 w 11701760"/>
              <a:gd name="connsiteY1398" fmla="*/ 4547281 h 6407421"/>
              <a:gd name="connsiteX1399" fmla="*/ 2631378 w 11701760"/>
              <a:gd name="connsiteY1399" fmla="*/ 4547281 h 6407421"/>
              <a:gd name="connsiteX1400" fmla="*/ 2365289 w 11701760"/>
              <a:gd name="connsiteY1400" fmla="*/ 4517679 h 6407421"/>
              <a:gd name="connsiteX1401" fmla="*/ 2394892 w 11701760"/>
              <a:gd name="connsiteY1401" fmla="*/ 4517679 h 6407421"/>
              <a:gd name="connsiteX1402" fmla="*/ 2394892 w 11701760"/>
              <a:gd name="connsiteY1402" fmla="*/ 4547281 h 6407421"/>
              <a:gd name="connsiteX1403" fmla="*/ 2365289 w 11701760"/>
              <a:gd name="connsiteY1403" fmla="*/ 4547281 h 6407421"/>
              <a:gd name="connsiteX1404" fmla="*/ 2099092 w 11701760"/>
              <a:gd name="connsiteY1404" fmla="*/ 4517679 h 6407421"/>
              <a:gd name="connsiteX1405" fmla="*/ 2128695 w 11701760"/>
              <a:gd name="connsiteY1405" fmla="*/ 4517679 h 6407421"/>
              <a:gd name="connsiteX1406" fmla="*/ 2128695 w 11701760"/>
              <a:gd name="connsiteY1406" fmla="*/ 4547281 h 6407421"/>
              <a:gd name="connsiteX1407" fmla="*/ 2099092 w 11701760"/>
              <a:gd name="connsiteY1407" fmla="*/ 4547281 h 6407421"/>
              <a:gd name="connsiteX1408" fmla="*/ 1832898 w 11701760"/>
              <a:gd name="connsiteY1408" fmla="*/ 4517679 h 6407421"/>
              <a:gd name="connsiteX1409" fmla="*/ 1862498 w 11701760"/>
              <a:gd name="connsiteY1409" fmla="*/ 4517679 h 6407421"/>
              <a:gd name="connsiteX1410" fmla="*/ 1862498 w 11701760"/>
              <a:gd name="connsiteY1410" fmla="*/ 4547281 h 6407421"/>
              <a:gd name="connsiteX1411" fmla="*/ 1832898 w 11701760"/>
              <a:gd name="connsiteY1411" fmla="*/ 4547281 h 6407421"/>
              <a:gd name="connsiteX1412" fmla="*/ 1566808 w 11701760"/>
              <a:gd name="connsiteY1412" fmla="*/ 4517679 h 6407421"/>
              <a:gd name="connsiteX1413" fmla="*/ 1596409 w 11701760"/>
              <a:gd name="connsiteY1413" fmla="*/ 4517679 h 6407421"/>
              <a:gd name="connsiteX1414" fmla="*/ 1596409 w 11701760"/>
              <a:gd name="connsiteY1414" fmla="*/ 4547281 h 6407421"/>
              <a:gd name="connsiteX1415" fmla="*/ 1566808 w 11701760"/>
              <a:gd name="connsiteY1415" fmla="*/ 4547281 h 6407421"/>
              <a:gd name="connsiteX1416" fmla="*/ 1300611 w 11701760"/>
              <a:gd name="connsiteY1416" fmla="*/ 4517679 h 6407421"/>
              <a:gd name="connsiteX1417" fmla="*/ 1330213 w 11701760"/>
              <a:gd name="connsiteY1417" fmla="*/ 4517679 h 6407421"/>
              <a:gd name="connsiteX1418" fmla="*/ 1330213 w 11701760"/>
              <a:gd name="connsiteY1418" fmla="*/ 4547281 h 6407421"/>
              <a:gd name="connsiteX1419" fmla="*/ 1300611 w 11701760"/>
              <a:gd name="connsiteY1419" fmla="*/ 4547281 h 6407421"/>
              <a:gd name="connsiteX1420" fmla="*/ 1034520 w 11701760"/>
              <a:gd name="connsiteY1420" fmla="*/ 4517679 h 6407421"/>
              <a:gd name="connsiteX1421" fmla="*/ 1064123 w 11701760"/>
              <a:gd name="connsiteY1421" fmla="*/ 4517679 h 6407421"/>
              <a:gd name="connsiteX1422" fmla="*/ 1064123 w 11701760"/>
              <a:gd name="connsiteY1422" fmla="*/ 4547281 h 6407421"/>
              <a:gd name="connsiteX1423" fmla="*/ 1034520 w 11701760"/>
              <a:gd name="connsiteY1423" fmla="*/ 4547281 h 6407421"/>
              <a:gd name="connsiteX1424" fmla="*/ 768327 w 11701760"/>
              <a:gd name="connsiteY1424" fmla="*/ 4517679 h 6407421"/>
              <a:gd name="connsiteX1425" fmla="*/ 797926 w 11701760"/>
              <a:gd name="connsiteY1425" fmla="*/ 4517679 h 6407421"/>
              <a:gd name="connsiteX1426" fmla="*/ 797926 w 11701760"/>
              <a:gd name="connsiteY1426" fmla="*/ 4547281 h 6407421"/>
              <a:gd name="connsiteX1427" fmla="*/ 768327 w 11701760"/>
              <a:gd name="connsiteY1427" fmla="*/ 4547281 h 6407421"/>
              <a:gd name="connsiteX1428" fmla="*/ 502236 w 11701760"/>
              <a:gd name="connsiteY1428" fmla="*/ 4517679 h 6407421"/>
              <a:gd name="connsiteX1429" fmla="*/ 531839 w 11701760"/>
              <a:gd name="connsiteY1429" fmla="*/ 4517679 h 6407421"/>
              <a:gd name="connsiteX1430" fmla="*/ 531839 w 11701760"/>
              <a:gd name="connsiteY1430" fmla="*/ 4547281 h 6407421"/>
              <a:gd name="connsiteX1431" fmla="*/ 502236 w 11701760"/>
              <a:gd name="connsiteY1431" fmla="*/ 4547281 h 6407421"/>
              <a:gd name="connsiteX1432" fmla="*/ 236037 w 11701760"/>
              <a:gd name="connsiteY1432" fmla="*/ 4517679 h 6407421"/>
              <a:gd name="connsiteX1433" fmla="*/ 265640 w 11701760"/>
              <a:gd name="connsiteY1433" fmla="*/ 4517679 h 6407421"/>
              <a:gd name="connsiteX1434" fmla="*/ 265640 w 11701760"/>
              <a:gd name="connsiteY1434" fmla="*/ 4547281 h 6407421"/>
              <a:gd name="connsiteX1435" fmla="*/ 236037 w 11701760"/>
              <a:gd name="connsiteY1435" fmla="*/ 4547281 h 6407421"/>
              <a:gd name="connsiteX1436" fmla="*/ 2 w 11701760"/>
              <a:gd name="connsiteY1436" fmla="*/ 4517679 h 6407421"/>
              <a:gd name="connsiteX1437" fmla="*/ 29603 w 11701760"/>
              <a:gd name="connsiteY1437" fmla="*/ 4517679 h 6407421"/>
              <a:gd name="connsiteX1438" fmla="*/ 29603 w 11701760"/>
              <a:gd name="connsiteY1438" fmla="*/ 4547281 h 6407421"/>
              <a:gd name="connsiteX1439" fmla="*/ 2 w 11701760"/>
              <a:gd name="connsiteY1439" fmla="*/ 4547281 h 6407421"/>
              <a:gd name="connsiteX1440" fmla="*/ 11672158 w 11701760"/>
              <a:gd name="connsiteY1440" fmla="*/ 4252022 h 6407421"/>
              <a:gd name="connsiteX1441" fmla="*/ 11701760 w 11701760"/>
              <a:gd name="connsiteY1441" fmla="*/ 4252022 h 6407421"/>
              <a:gd name="connsiteX1442" fmla="*/ 11701760 w 11701760"/>
              <a:gd name="connsiteY1442" fmla="*/ 4281516 h 6407421"/>
              <a:gd name="connsiteX1443" fmla="*/ 11672158 w 11701760"/>
              <a:gd name="connsiteY1443" fmla="*/ 4281516 h 6407421"/>
              <a:gd name="connsiteX1444" fmla="*/ 11405961 w 11701760"/>
              <a:gd name="connsiteY1444" fmla="*/ 4252022 h 6407421"/>
              <a:gd name="connsiteX1445" fmla="*/ 11435563 w 11701760"/>
              <a:gd name="connsiteY1445" fmla="*/ 4252022 h 6407421"/>
              <a:gd name="connsiteX1446" fmla="*/ 11435563 w 11701760"/>
              <a:gd name="connsiteY1446" fmla="*/ 4281516 h 6407421"/>
              <a:gd name="connsiteX1447" fmla="*/ 11405961 w 11701760"/>
              <a:gd name="connsiteY1447" fmla="*/ 4281516 h 6407421"/>
              <a:gd name="connsiteX1448" fmla="*/ 11139872 w 11701760"/>
              <a:gd name="connsiteY1448" fmla="*/ 4252022 h 6407421"/>
              <a:gd name="connsiteX1449" fmla="*/ 11169474 w 11701760"/>
              <a:gd name="connsiteY1449" fmla="*/ 4252022 h 6407421"/>
              <a:gd name="connsiteX1450" fmla="*/ 11169474 w 11701760"/>
              <a:gd name="connsiteY1450" fmla="*/ 4281516 h 6407421"/>
              <a:gd name="connsiteX1451" fmla="*/ 11139872 w 11701760"/>
              <a:gd name="connsiteY1451" fmla="*/ 4281516 h 6407421"/>
              <a:gd name="connsiteX1452" fmla="*/ 10873675 w 11701760"/>
              <a:gd name="connsiteY1452" fmla="*/ 4252022 h 6407421"/>
              <a:gd name="connsiteX1453" fmla="*/ 10903277 w 11701760"/>
              <a:gd name="connsiteY1453" fmla="*/ 4252022 h 6407421"/>
              <a:gd name="connsiteX1454" fmla="*/ 10903277 w 11701760"/>
              <a:gd name="connsiteY1454" fmla="*/ 4281516 h 6407421"/>
              <a:gd name="connsiteX1455" fmla="*/ 10873675 w 11701760"/>
              <a:gd name="connsiteY1455" fmla="*/ 4281516 h 6407421"/>
              <a:gd name="connsiteX1456" fmla="*/ 10607478 w 11701760"/>
              <a:gd name="connsiteY1456" fmla="*/ 4252022 h 6407421"/>
              <a:gd name="connsiteX1457" fmla="*/ 10637188 w 11701760"/>
              <a:gd name="connsiteY1457" fmla="*/ 4252022 h 6407421"/>
              <a:gd name="connsiteX1458" fmla="*/ 10637188 w 11701760"/>
              <a:gd name="connsiteY1458" fmla="*/ 4281516 h 6407421"/>
              <a:gd name="connsiteX1459" fmla="*/ 10607478 w 11701760"/>
              <a:gd name="connsiteY1459" fmla="*/ 4281516 h 6407421"/>
              <a:gd name="connsiteX1460" fmla="*/ 10341389 w 11701760"/>
              <a:gd name="connsiteY1460" fmla="*/ 4252022 h 6407421"/>
              <a:gd name="connsiteX1461" fmla="*/ 10370992 w 11701760"/>
              <a:gd name="connsiteY1461" fmla="*/ 4252022 h 6407421"/>
              <a:gd name="connsiteX1462" fmla="*/ 10370992 w 11701760"/>
              <a:gd name="connsiteY1462" fmla="*/ 4281516 h 6407421"/>
              <a:gd name="connsiteX1463" fmla="*/ 10341389 w 11701760"/>
              <a:gd name="connsiteY1463" fmla="*/ 4281516 h 6407421"/>
              <a:gd name="connsiteX1464" fmla="*/ 10075192 w 11701760"/>
              <a:gd name="connsiteY1464" fmla="*/ 4252022 h 6407421"/>
              <a:gd name="connsiteX1465" fmla="*/ 10104794 w 11701760"/>
              <a:gd name="connsiteY1465" fmla="*/ 4252022 h 6407421"/>
              <a:gd name="connsiteX1466" fmla="*/ 10104794 w 11701760"/>
              <a:gd name="connsiteY1466" fmla="*/ 4281516 h 6407421"/>
              <a:gd name="connsiteX1467" fmla="*/ 10075192 w 11701760"/>
              <a:gd name="connsiteY1467" fmla="*/ 4281516 h 6407421"/>
              <a:gd name="connsiteX1468" fmla="*/ 9809103 w 11701760"/>
              <a:gd name="connsiteY1468" fmla="*/ 4252022 h 6407421"/>
              <a:gd name="connsiteX1469" fmla="*/ 9838705 w 11701760"/>
              <a:gd name="connsiteY1469" fmla="*/ 4252022 h 6407421"/>
              <a:gd name="connsiteX1470" fmla="*/ 9838705 w 11701760"/>
              <a:gd name="connsiteY1470" fmla="*/ 4281516 h 6407421"/>
              <a:gd name="connsiteX1471" fmla="*/ 9809103 w 11701760"/>
              <a:gd name="connsiteY1471" fmla="*/ 4281516 h 6407421"/>
              <a:gd name="connsiteX1472" fmla="*/ 9542906 w 11701760"/>
              <a:gd name="connsiteY1472" fmla="*/ 4252022 h 6407421"/>
              <a:gd name="connsiteX1473" fmla="*/ 9572509 w 11701760"/>
              <a:gd name="connsiteY1473" fmla="*/ 4252022 h 6407421"/>
              <a:gd name="connsiteX1474" fmla="*/ 9572509 w 11701760"/>
              <a:gd name="connsiteY1474" fmla="*/ 4281516 h 6407421"/>
              <a:gd name="connsiteX1475" fmla="*/ 9542906 w 11701760"/>
              <a:gd name="connsiteY1475" fmla="*/ 4281516 h 6407421"/>
              <a:gd name="connsiteX1476" fmla="*/ 9276817 w 11701760"/>
              <a:gd name="connsiteY1476" fmla="*/ 4252022 h 6407421"/>
              <a:gd name="connsiteX1477" fmla="*/ 9306420 w 11701760"/>
              <a:gd name="connsiteY1477" fmla="*/ 4252022 h 6407421"/>
              <a:gd name="connsiteX1478" fmla="*/ 9306420 w 11701760"/>
              <a:gd name="connsiteY1478" fmla="*/ 4281516 h 6407421"/>
              <a:gd name="connsiteX1479" fmla="*/ 9276817 w 11701760"/>
              <a:gd name="connsiteY1479" fmla="*/ 4281516 h 6407421"/>
              <a:gd name="connsiteX1480" fmla="*/ 9010620 w 11701760"/>
              <a:gd name="connsiteY1480" fmla="*/ 4252022 h 6407421"/>
              <a:gd name="connsiteX1481" fmla="*/ 9040222 w 11701760"/>
              <a:gd name="connsiteY1481" fmla="*/ 4252022 h 6407421"/>
              <a:gd name="connsiteX1482" fmla="*/ 9040222 w 11701760"/>
              <a:gd name="connsiteY1482" fmla="*/ 4281516 h 6407421"/>
              <a:gd name="connsiteX1483" fmla="*/ 9010620 w 11701760"/>
              <a:gd name="connsiteY1483" fmla="*/ 4281516 h 6407421"/>
              <a:gd name="connsiteX1484" fmla="*/ 8744423 w 11701760"/>
              <a:gd name="connsiteY1484" fmla="*/ 4252022 h 6407421"/>
              <a:gd name="connsiteX1485" fmla="*/ 8774026 w 11701760"/>
              <a:gd name="connsiteY1485" fmla="*/ 4252022 h 6407421"/>
              <a:gd name="connsiteX1486" fmla="*/ 8774026 w 11701760"/>
              <a:gd name="connsiteY1486" fmla="*/ 4281516 h 6407421"/>
              <a:gd name="connsiteX1487" fmla="*/ 8744423 w 11701760"/>
              <a:gd name="connsiteY1487" fmla="*/ 4281516 h 6407421"/>
              <a:gd name="connsiteX1488" fmla="*/ 8478226 w 11701760"/>
              <a:gd name="connsiteY1488" fmla="*/ 4252022 h 6407421"/>
              <a:gd name="connsiteX1489" fmla="*/ 8507828 w 11701760"/>
              <a:gd name="connsiteY1489" fmla="*/ 4252022 h 6407421"/>
              <a:gd name="connsiteX1490" fmla="*/ 8507828 w 11701760"/>
              <a:gd name="connsiteY1490" fmla="*/ 4281516 h 6407421"/>
              <a:gd name="connsiteX1491" fmla="*/ 8478226 w 11701760"/>
              <a:gd name="connsiteY1491" fmla="*/ 4281516 h 6407421"/>
              <a:gd name="connsiteX1492" fmla="*/ 8212137 w 11701760"/>
              <a:gd name="connsiteY1492" fmla="*/ 4252022 h 6407421"/>
              <a:gd name="connsiteX1493" fmla="*/ 8241740 w 11701760"/>
              <a:gd name="connsiteY1493" fmla="*/ 4252022 h 6407421"/>
              <a:gd name="connsiteX1494" fmla="*/ 8241740 w 11701760"/>
              <a:gd name="connsiteY1494" fmla="*/ 4281516 h 6407421"/>
              <a:gd name="connsiteX1495" fmla="*/ 8212137 w 11701760"/>
              <a:gd name="connsiteY1495" fmla="*/ 4281516 h 6407421"/>
              <a:gd name="connsiteX1496" fmla="*/ 7945940 w 11701760"/>
              <a:gd name="connsiteY1496" fmla="*/ 4252022 h 6407421"/>
              <a:gd name="connsiteX1497" fmla="*/ 7975543 w 11701760"/>
              <a:gd name="connsiteY1497" fmla="*/ 4252022 h 6407421"/>
              <a:gd name="connsiteX1498" fmla="*/ 7975543 w 11701760"/>
              <a:gd name="connsiteY1498" fmla="*/ 4281516 h 6407421"/>
              <a:gd name="connsiteX1499" fmla="*/ 7945940 w 11701760"/>
              <a:gd name="connsiteY1499" fmla="*/ 4281516 h 6407421"/>
              <a:gd name="connsiteX1500" fmla="*/ 7679743 w 11701760"/>
              <a:gd name="connsiteY1500" fmla="*/ 4252022 h 6407421"/>
              <a:gd name="connsiteX1501" fmla="*/ 7709346 w 11701760"/>
              <a:gd name="connsiteY1501" fmla="*/ 4252022 h 6407421"/>
              <a:gd name="connsiteX1502" fmla="*/ 7709346 w 11701760"/>
              <a:gd name="connsiteY1502" fmla="*/ 4281516 h 6407421"/>
              <a:gd name="connsiteX1503" fmla="*/ 7679743 w 11701760"/>
              <a:gd name="connsiteY1503" fmla="*/ 4281516 h 6407421"/>
              <a:gd name="connsiteX1504" fmla="*/ 7413653 w 11701760"/>
              <a:gd name="connsiteY1504" fmla="*/ 4252022 h 6407421"/>
              <a:gd name="connsiteX1505" fmla="*/ 7443256 w 11701760"/>
              <a:gd name="connsiteY1505" fmla="*/ 4252022 h 6407421"/>
              <a:gd name="connsiteX1506" fmla="*/ 7443256 w 11701760"/>
              <a:gd name="connsiteY1506" fmla="*/ 4281516 h 6407421"/>
              <a:gd name="connsiteX1507" fmla="*/ 7413653 w 11701760"/>
              <a:gd name="connsiteY1507" fmla="*/ 4281516 h 6407421"/>
              <a:gd name="connsiteX1508" fmla="*/ 7147456 w 11701760"/>
              <a:gd name="connsiteY1508" fmla="*/ 4252022 h 6407421"/>
              <a:gd name="connsiteX1509" fmla="*/ 7177058 w 11701760"/>
              <a:gd name="connsiteY1509" fmla="*/ 4252022 h 6407421"/>
              <a:gd name="connsiteX1510" fmla="*/ 7177058 w 11701760"/>
              <a:gd name="connsiteY1510" fmla="*/ 4281516 h 6407421"/>
              <a:gd name="connsiteX1511" fmla="*/ 7147456 w 11701760"/>
              <a:gd name="connsiteY1511" fmla="*/ 4281516 h 6407421"/>
              <a:gd name="connsiteX1512" fmla="*/ 6881367 w 11701760"/>
              <a:gd name="connsiteY1512" fmla="*/ 4252022 h 6407421"/>
              <a:gd name="connsiteX1513" fmla="*/ 6910970 w 11701760"/>
              <a:gd name="connsiteY1513" fmla="*/ 4252022 h 6407421"/>
              <a:gd name="connsiteX1514" fmla="*/ 6910970 w 11701760"/>
              <a:gd name="connsiteY1514" fmla="*/ 4281516 h 6407421"/>
              <a:gd name="connsiteX1515" fmla="*/ 6881367 w 11701760"/>
              <a:gd name="connsiteY1515" fmla="*/ 4281516 h 6407421"/>
              <a:gd name="connsiteX1516" fmla="*/ 6615170 w 11701760"/>
              <a:gd name="connsiteY1516" fmla="*/ 4252022 h 6407421"/>
              <a:gd name="connsiteX1517" fmla="*/ 6644773 w 11701760"/>
              <a:gd name="connsiteY1517" fmla="*/ 4252022 h 6407421"/>
              <a:gd name="connsiteX1518" fmla="*/ 6644773 w 11701760"/>
              <a:gd name="connsiteY1518" fmla="*/ 4281516 h 6407421"/>
              <a:gd name="connsiteX1519" fmla="*/ 6615170 w 11701760"/>
              <a:gd name="connsiteY1519" fmla="*/ 4281516 h 6407421"/>
              <a:gd name="connsiteX1520" fmla="*/ 6349081 w 11701760"/>
              <a:gd name="connsiteY1520" fmla="*/ 4252022 h 6407421"/>
              <a:gd name="connsiteX1521" fmla="*/ 6378683 w 11701760"/>
              <a:gd name="connsiteY1521" fmla="*/ 4252022 h 6407421"/>
              <a:gd name="connsiteX1522" fmla="*/ 6378683 w 11701760"/>
              <a:gd name="connsiteY1522" fmla="*/ 4281516 h 6407421"/>
              <a:gd name="connsiteX1523" fmla="*/ 6349081 w 11701760"/>
              <a:gd name="connsiteY1523" fmla="*/ 4281516 h 6407421"/>
              <a:gd name="connsiteX1524" fmla="*/ 6082884 w 11701760"/>
              <a:gd name="connsiteY1524" fmla="*/ 4252022 h 6407421"/>
              <a:gd name="connsiteX1525" fmla="*/ 6112486 w 11701760"/>
              <a:gd name="connsiteY1525" fmla="*/ 4252022 h 6407421"/>
              <a:gd name="connsiteX1526" fmla="*/ 6112486 w 11701760"/>
              <a:gd name="connsiteY1526" fmla="*/ 4281516 h 6407421"/>
              <a:gd name="connsiteX1527" fmla="*/ 6082884 w 11701760"/>
              <a:gd name="connsiteY1527" fmla="*/ 4281516 h 6407421"/>
              <a:gd name="connsiteX1528" fmla="*/ 5825310 w 11701760"/>
              <a:gd name="connsiteY1528" fmla="*/ 4252022 h 6407421"/>
              <a:gd name="connsiteX1529" fmla="*/ 5854913 w 11701760"/>
              <a:gd name="connsiteY1529" fmla="*/ 4252022 h 6407421"/>
              <a:gd name="connsiteX1530" fmla="*/ 5854913 w 11701760"/>
              <a:gd name="connsiteY1530" fmla="*/ 4281516 h 6407421"/>
              <a:gd name="connsiteX1531" fmla="*/ 5825310 w 11701760"/>
              <a:gd name="connsiteY1531" fmla="*/ 4281516 h 6407421"/>
              <a:gd name="connsiteX1532" fmla="*/ 5559113 w 11701760"/>
              <a:gd name="connsiteY1532" fmla="*/ 4252022 h 6407421"/>
              <a:gd name="connsiteX1533" fmla="*/ 5588715 w 11701760"/>
              <a:gd name="connsiteY1533" fmla="*/ 4252022 h 6407421"/>
              <a:gd name="connsiteX1534" fmla="*/ 5588715 w 11701760"/>
              <a:gd name="connsiteY1534" fmla="*/ 4281516 h 6407421"/>
              <a:gd name="connsiteX1535" fmla="*/ 5559113 w 11701760"/>
              <a:gd name="connsiteY1535" fmla="*/ 4281516 h 6407421"/>
              <a:gd name="connsiteX1536" fmla="*/ 5293024 w 11701760"/>
              <a:gd name="connsiteY1536" fmla="*/ 4252022 h 6407421"/>
              <a:gd name="connsiteX1537" fmla="*/ 5322626 w 11701760"/>
              <a:gd name="connsiteY1537" fmla="*/ 4252022 h 6407421"/>
              <a:gd name="connsiteX1538" fmla="*/ 5322626 w 11701760"/>
              <a:gd name="connsiteY1538" fmla="*/ 4281516 h 6407421"/>
              <a:gd name="connsiteX1539" fmla="*/ 5293024 w 11701760"/>
              <a:gd name="connsiteY1539" fmla="*/ 4281516 h 6407421"/>
              <a:gd name="connsiteX1540" fmla="*/ 5026827 w 11701760"/>
              <a:gd name="connsiteY1540" fmla="*/ 4252022 h 6407421"/>
              <a:gd name="connsiteX1541" fmla="*/ 5056429 w 11701760"/>
              <a:gd name="connsiteY1541" fmla="*/ 4252022 h 6407421"/>
              <a:gd name="connsiteX1542" fmla="*/ 5056429 w 11701760"/>
              <a:gd name="connsiteY1542" fmla="*/ 4281516 h 6407421"/>
              <a:gd name="connsiteX1543" fmla="*/ 5026827 w 11701760"/>
              <a:gd name="connsiteY1543" fmla="*/ 4281516 h 6407421"/>
              <a:gd name="connsiteX1544" fmla="*/ 4760630 w 11701760"/>
              <a:gd name="connsiteY1544" fmla="*/ 4252022 h 6407421"/>
              <a:gd name="connsiteX1545" fmla="*/ 4790340 w 11701760"/>
              <a:gd name="connsiteY1545" fmla="*/ 4252022 h 6407421"/>
              <a:gd name="connsiteX1546" fmla="*/ 4790340 w 11701760"/>
              <a:gd name="connsiteY1546" fmla="*/ 4281516 h 6407421"/>
              <a:gd name="connsiteX1547" fmla="*/ 4760630 w 11701760"/>
              <a:gd name="connsiteY1547" fmla="*/ 4281516 h 6407421"/>
              <a:gd name="connsiteX1548" fmla="*/ 4494541 w 11701760"/>
              <a:gd name="connsiteY1548" fmla="*/ 4252022 h 6407421"/>
              <a:gd name="connsiteX1549" fmla="*/ 4524144 w 11701760"/>
              <a:gd name="connsiteY1549" fmla="*/ 4252022 h 6407421"/>
              <a:gd name="connsiteX1550" fmla="*/ 4524144 w 11701760"/>
              <a:gd name="connsiteY1550" fmla="*/ 4281516 h 6407421"/>
              <a:gd name="connsiteX1551" fmla="*/ 4494541 w 11701760"/>
              <a:gd name="connsiteY1551" fmla="*/ 4281516 h 6407421"/>
              <a:gd name="connsiteX1552" fmla="*/ 4228344 w 11701760"/>
              <a:gd name="connsiteY1552" fmla="*/ 4252022 h 6407421"/>
              <a:gd name="connsiteX1553" fmla="*/ 4257946 w 11701760"/>
              <a:gd name="connsiteY1553" fmla="*/ 4252022 h 6407421"/>
              <a:gd name="connsiteX1554" fmla="*/ 4257946 w 11701760"/>
              <a:gd name="connsiteY1554" fmla="*/ 4281516 h 6407421"/>
              <a:gd name="connsiteX1555" fmla="*/ 4228344 w 11701760"/>
              <a:gd name="connsiteY1555" fmla="*/ 4281516 h 6407421"/>
              <a:gd name="connsiteX1556" fmla="*/ 3962255 w 11701760"/>
              <a:gd name="connsiteY1556" fmla="*/ 4252022 h 6407421"/>
              <a:gd name="connsiteX1557" fmla="*/ 3991857 w 11701760"/>
              <a:gd name="connsiteY1557" fmla="*/ 4252022 h 6407421"/>
              <a:gd name="connsiteX1558" fmla="*/ 3991857 w 11701760"/>
              <a:gd name="connsiteY1558" fmla="*/ 4281516 h 6407421"/>
              <a:gd name="connsiteX1559" fmla="*/ 3962255 w 11701760"/>
              <a:gd name="connsiteY1559" fmla="*/ 4281516 h 6407421"/>
              <a:gd name="connsiteX1560" fmla="*/ 3696058 w 11701760"/>
              <a:gd name="connsiteY1560" fmla="*/ 4252022 h 6407421"/>
              <a:gd name="connsiteX1561" fmla="*/ 3725661 w 11701760"/>
              <a:gd name="connsiteY1561" fmla="*/ 4252022 h 6407421"/>
              <a:gd name="connsiteX1562" fmla="*/ 3725661 w 11701760"/>
              <a:gd name="connsiteY1562" fmla="*/ 4281516 h 6407421"/>
              <a:gd name="connsiteX1563" fmla="*/ 3696058 w 11701760"/>
              <a:gd name="connsiteY1563" fmla="*/ 4281516 h 6407421"/>
              <a:gd name="connsiteX1564" fmla="*/ 3429969 w 11701760"/>
              <a:gd name="connsiteY1564" fmla="*/ 4252022 h 6407421"/>
              <a:gd name="connsiteX1565" fmla="*/ 3459572 w 11701760"/>
              <a:gd name="connsiteY1565" fmla="*/ 4252022 h 6407421"/>
              <a:gd name="connsiteX1566" fmla="*/ 3459572 w 11701760"/>
              <a:gd name="connsiteY1566" fmla="*/ 4281516 h 6407421"/>
              <a:gd name="connsiteX1567" fmla="*/ 3429969 w 11701760"/>
              <a:gd name="connsiteY1567" fmla="*/ 4281516 h 6407421"/>
              <a:gd name="connsiteX1568" fmla="*/ 3163772 w 11701760"/>
              <a:gd name="connsiteY1568" fmla="*/ 4252022 h 6407421"/>
              <a:gd name="connsiteX1569" fmla="*/ 3193374 w 11701760"/>
              <a:gd name="connsiteY1569" fmla="*/ 4252022 h 6407421"/>
              <a:gd name="connsiteX1570" fmla="*/ 3193374 w 11701760"/>
              <a:gd name="connsiteY1570" fmla="*/ 4281516 h 6407421"/>
              <a:gd name="connsiteX1571" fmla="*/ 3163772 w 11701760"/>
              <a:gd name="connsiteY1571" fmla="*/ 4281516 h 6407421"/>
              <a:gd name="connsiteX1572" fmla="*/ 2897575 w 11701760"/>
              <a:gd name="connsiteY1572" fmla="*/ 4252022 h 6407421"/>
              <a:gd name="connsiteX1573" fmla="*/ 2927178 w 11701760"/>
              <a:gd name="connsiteY1573" fmla="*/ 4252022 h 6407421"/>
              <a:gd name="connsiteX1574" fmla="*/ 2927178 w 11701760"/>
              <a:gd name="connsiteY1574" fmla="*/ 4281516 h 6407421"/>
              <a:gd name="connsiteX1575" fmla="*/ 2897575 w 11701760"/>
              <a:gd name="connsiteY1575" fmla="*/ 4281516 h 6407421"/>
              <a:gd name="connsiteX1576" fmla="*/ 2631378 w 11701760"/>
              <a:gd name="connsiteY1576" fmla="*/ 4252022 h 6407421"/>
              <a:gd name="connsiteX1577" fmla="*/ 2660980 w 11701760"/>
              <a:gd name="connsiteY1577" fmla="*/ 4252022 h 6407421"/>
              <a:gd name="connsiteX1578" fmla="*/ 2660980 w 11701760"/>
              <a:gd name="connsiteY1578" fmla="*/ 4281516 h 6407421"/>
              <a:gd name="connsiteX1579" fmla="*/ 2631378 w 11701760"/>
              <a:gd name="connsiteY1579" fmla="*/ 4281516 h 6407421"/>
              <a:gd name="connsiteX1580" fmla="*/ 2365289 w 11701760"/>
              <a:gd name="connsiteY1580" fmla="*/ 4252022 h 6407421"/>
              <a:gd name="connsiteX1581" fmla="*/ 2394892 w 11701760"/>
              <a:gd name="connsiteY1581" fmla="*/ 4252022 h 6407421"/>
              <a:gd name="connsiteX1582" fmla="*/ 2394892 w 11701760"/>
              <a:gd name="connsiteY1582" fmla="*/ 4281516 h 6407421"/>
              <a:gd name="connsiteX1583" fmla="*/ 2365289 w 11701760"/>
              <a:gd name="connsiteY1583" fmla="*/ 4281516 h 6407421"/>
              <a:gd name="connsiteX1584" fmla="*/ 2099092 w 11701760"/>
              <a:gd name="connsiteY1584" fmla="*/ 4252022 h 6407421"/>
              <a:gd name="connsiteX1585" fmla="*/ 2128695 w 11701760"/>
              <a:gd name="connsiteY1585" fmla="*/ 4252022 h 6407421"/>
              <a:gd name="connsiteX1586" fmla="*/ 2128695 w 11701760"/>
              <a:gd name="connsiteY1586" fmla="*/ 4281516 h 6407421"/>
              <a:gd name="connsiteX1587" fmla="*/ 2099092 w 11701760"/>
              <a:gd name="connsiteY1587" fmla="*/ 4281516 h 6407421"/>
              <a:gd name="connsiteX1588" fmla="*/ 1832898 w 11701760"/>
              <a:gd name="connsiteY1588" fmla="*/ 4252022 h 6407421"/>
              <a:gd name="connsiteX1589" fmla="*/ 1862498 w 11701760"/>
              <a:gd name="connsiteY1589" fmla="*/ 4252022 h 6407421"/>
              <a:gd name="connsiteX1590" fmla="*/ 1862498 w 11701760"/>
              <a:gd name="connsiteY1590" fmla="*/ 4281516 h 6407421"/>
              <a:gd name="connsiteX1591" fmla="*/ 1832898 w 11701760"/>
              <a:gd name="connsiteY1591" fmla="*/ 4281516 h 6407421"/>
              <a:gd name="connsiteX1592" fmla="*/ 1566808 w 11701760"/>
              <a:gd name="connsiteY1592" fmla="*/ 4252022 h 6407421"/>
              <a:gd name="connsiteX1593" fmla="*/ 1596409 w 11701760"/>
              <a:gd name="connsiteY1593" fmla="*/ 4252022 h 6407421"/>
              <a:gd name="connsiteX1594" fmla="*/ 1596409 w 11701760"/>
              <a:gd name="connsiteY1594" fmla="*/ 4281516 h 6407421"/>
              <a:gd name="connsiteX1595" fmla="*/ 1566808 w 11701760"/>
              <a:gd name="connsiteY1595" fmla="*/ 4281516 h 6407421"/>
              <a:gd name="connsiteX1596" fmla="*/ 1300611 w 11701760"/>
              <a:gd name="connsiteY1596" fmla="*/ 4252022 h 6407421"/>
              <a:gd name="connsiteX1597" fmla="*/ 1330213 w 11701760"/>
              <a:gd name="connsiteY1597" fmla="*/ 4252022 h 6407421"/>
              <a:gd name="connsiteX1598" fmla="*/ 1330213 w 11701760"/>
              <a:gd name="connsiteY1598" fmla="*/ 4281516 h 6407421"/>
              <a:gd name="connsiteX1599" fmla="*/ 1300611 w 11701760"/>
              <a:gd name="connsiteY1599" fmla="*/ 4281516 h 6407421"/>
              <a:gd name="connsiteX1600" fmla="*/ 1034520 w 11701760"/>
              <a:gd name="connsiteY1600" fmla="*/ 4252022 h 6407421"/>
              <a:gd name="connsiteX1601" fmla="*/ 1064123 w 11701760"/>
              <a:gd name="connsiteY1601" fmla="*/ 4252022 h 6407421"/>
              <a:gd name="connsiteX1602" fmla="*/ 1064123 w 11701760"/>
              <a:gd name="connsiteY1602" fmla="*/ 4281516 h 6407421"/>
              <a:gd name="connsiteX1603" fmla="*/ 1034520 w 11701760"/>
              <a:gd name="connsiteY1603" fmla="*/ 4281516 h 6407421"/>
              <a:gd name="connsiteX1604" fmla="*/ 768327 w 11701760"/>
              <a:gd name="connsiteY1604" fmla="*/ 4252022 h 6407421"/>
              <a:gd name="connsiteX1605" fmla="*/ 797926 w 11701760"/>
              <a:gd name="connsiteY1605" fmla="*/ 4252022 h 6407421"/>
              <a:gd name="connsiteX1606" fmla="*/ 797926 w 11701760"/>
              <a:gd name="connsiteY1606" fmla="*/ 4281516 h 6407421"/>
              <a:gd name="connsiteX1607" fmla="*/ 768327 w 11701760"/>
              <a:gd name="connsiteY1607" fmla="*/ 4281516 h 6407421"/>
              <a:gd name="connsiteX1608" fmla="*/ 502236 w 11701760"/>
              <a:gd name="connsiteY1608" fmla="*/ 4252022 h 6407421"/>
              <a:gd name="connsiteX1609" fmla="*/ 531839 w 11701760"/>
              <a:gd name="connsiteY1609" fmla="*/ 4252022 h 6407421"/>
              <a:gd name="connsiteX1610" fmla="*/ 531839 w 11701760"/>
              <a:gd name="connsiteY1610" fmla="*/ 4281516 h 6407421"/>
              <a:gd name="connsiteX1611" fmla="*/ 502236 w 11701760"/>
              <a:gd name="connsiteY1611" fmla="*/ 4281516 h 6407421"/>
              <a:gd name="connsiteX1612" fmla="*/ 236037 w 11701760"/>
              <a:gd name="connsiteY1612" fmla="*/ 4252022 h 6407421"/>
              <a:gd name="connsiteX1613" fmla="*/ 265640 w 11701760"/>
              <a:gd name="connsiteY1613" fmla="*/ 4252022 h 6407421"/>
              <a:gd name="connsiteX1614" fmla="*/ 265640 w 11701760"/>
              <a:gd name="connsiteY1614" fmla="*/ 4281516 h 6407421"/>
              <a:gd name="connsiteX1615" fmla="*/ 236037 w 11701760"/>
              <a:gd name="connsiteY1615" fmla="*/ 4281516 h 6407421"/>
              <a:gd name="connsiteX1616" fmla="*/ 1 w 11701760"/>
              <a:gd name="connsiteY1616" fmla="*/ 4252022 h 6407421"/>
              <a:gd name="connsiteX1617" fmla="*/ 29603 w 11701760"/>
              <a:gd name="connsiteY1617" fmla="*/ 4252022 h 6407421"/>
              <a:gd name="connsiteX1618" fmla="*/ 29603 w 11701760"/>
              <a:gd name="connsiteY1618" fmla="*/ 4281516 h 6407421"/>
              <a:gd name="connsiteX1619" fmla="*/ 1 w 11701760"/>
              <a:gd name="connsiteY1619" fmla="*/ 4281516 h 6407421"/>
              <a:gd name="connsiteX1620" fmla="*/ 11672158 w 11701760"/>
              <a:gd name="connsiteY1620" fmla="*/ 3986257 h 6407421"/>
              <a:gd name="connsiteX1621" fmla="*/ 11701760 w 11701760"/>
              <a:gd name="connsiteY1621" fmla="*/ 3986257 h 6407421"/>
              <a:gd name="connsiteX1622" fmla="*/ 11701760 w 11701760"/>
              <a:gd name="connsiteY1622" fmla="*/ 4015859 h 6407421"/>
              <a:gd name="connsiteX1623" fmla="*/ 11672158 w 11701760"/>
              <a:gd name="connsiteY1623" fmla="*/ 4015859 h 6407421"/>
              <a:gd name="connsiteX1624" fmla="*/ 11405961 w 11701760"/>
              <a:gd name="connsiteY1624" fmla="*/ 3986257 h 6407421"/>
              <a:gd name="connsiteX1625" fmla="*/ 11435563 w 11701760"/>
              <a:gd name="connsiteY1625" fmla="*/ 3986257 h 6407421"/>
              <a:gd name="connsiteX1626" fmla="*/ 11435563 w 11701760"/>
              <a:gd name="connsiteY1626" fmla="*/ 4015859 h 6407421"/>
              <a:gd name="connsiteX1627" fmla="*/ 11405961 w 11701760"/>
              <a:gd name="connsiteY1627" fmla="*/ 4015859 h 6407421"/>
              <a:gd name="connsiteX1628" fmla="*/ 11139872 w 11701760"/>
              <a:gd name="connsiteY1628" fmla="*/ 3986257 h 6407421"/>
              <a:gd name="connsiteX1629" fmla="*/ 11169474 w 11701760"/>
              <a:gd name="connsiteY1629" fmla="*/ 3986257 h 6407421"/>
              <a:gd name="connsiteX1630" fmla="*/ 11169474 w 11701760"/>
              <a:gd name="connsiteY1630" fmla="*/ 4015859 h 6407421"/>
              <a:gd name="connsiteX1631" fmla="*/ 11139872 w 11701760"/>
              <a:gd name="connsiteY1631" fmla="*/ 4015859 h 6407421"/>
              <a:gd name="connsiteX1632" fmla="*/ 10873675 w 11701760"/>
              <a:gd name="connsiteY1632" fmla="*/ 3986257 h 6407421"/>
              <a:gd name="connsiteX1633" fmla="*/ 10903277 w 11701760"/>
              <a:gd name="connsiteY1633" fmla="*/ 3986257 h 6407421"/>
              <a:gd name="connsiteX1634" fmla="*/ 10903277 w 11701760"/>
              <a:gd name="connsiteY1634" fmla="*/ 4015859 h 6407421"/>
              <a:gd name="connsiteX1635" fmla="*/ 10873675 w 11701760"/>
              <a:gd name="connsiteY1635" fmla="*/ 4015859 h 6407421"/>
              <a:gd name="connsiteX1636" fmla="*/ 10607478 w 11701760"/>
              <a:gd name="connsiteY1636" fmla="*/ 3986257 h 6407421"/>
              <a:gd name="connsiteX1637" fmla="*/ 10637188 w 11701760"/>
              <a:gd name="connsiteY1637" fmla="*/ 3986257 h 6407421"/>
              <a:gd name="connsiteX1638" fmla="*/ 10637188 w 11701760"/>
              <a:gd name="connsiteY1638" fmla="*/ 4015859 h 6407421"/>
              <a:gd name="connsiteX1639" fmla="*/ 10607478 w 11701760"/>
              <a:gd name="connsiteY1639" fmla="*/ 4015859 h 6407421"/>
              <a:gd name="connsiteX1640" fmla="*/ 10341389 w 11701760"/>
              <a:gd name="connsiteY1640" fmla="*/ 3986257 h 6407421"/>
              <a:gd name="connsiteX1641" fmla="*/ 10370992 w 11701760"/>
              <a:gd name="connsiteY1641" fmla="*/ 3986257 h 6407421"/>
              <a:gd name="connsiteX1642" fmla="*/ 10370992 w 11701760"/>
              <a:gd name="connsiteY1642" fmla="*/ 4015859 h 6407421"/>
              <a:gd name="connsiteX1643" fmla="*/ 10341389 w 11701760"/>
              <a:gd name="connsiteY1643" fmla="*/ 4015859 h 6407421"/>
              <a:gd name="connsiteX1644" fmla="*/ 10075192 w 11701760"/>
              <a:gd name="connsiteY1644" fmla="*/ 3986257 h 6407421"/>
              <a:gd name="connsiteX1645" fmla="*/ 10104794 w 11701760"/>
              <a:gd name="connsiteY1645" fmla="*/ 3986257 h 6407421"/>
              <a:gd name="connsiteX1646" fmla="*/ 10104794 w 11701760"/>
              <a:gd name="connsiteY1646" fmla="*/ 4015859 h 6407421"/>
              <a:gd name="connsiteX1647" fmla="*/ 10075192 w 11701760"/>
              <a:gd name="connsiteY1647" fmla="*/ 4015859 h 6407421"/>
              <a:gd name="connsiteX1648" fmla="*/ 9809103 w 11701760"/>
              <a:gd name="connsiteY1648" fmla="*/ 3986257 h 6407421"/>
              <a:gd name="connsiteX1649" fmla="*/ 9838705 w 11701760"/>
              <a:gd name="connsiteY1649" fmla="*/ 3986257 h 6407421"/>
              <a:gd name="connsiteX1650" fmla="*/ 9838705 w 11701760"/>
              <a:gd name="connsiteY1650" fmla="*/ 4015859 h 6407421"/>
              <a:gd name="connsiteX1651" fmla="*/ 9809103 w 11701760"/>
              <a:gd name="connsiteY1651" fmla="*/ 4015859 h 6407421"/>
              <a:gd name="connsiteX1652" fmla="*/ 9542906 w 11701760"/>
              <a:gd name="connsiteY1652" fmla="*/ 3986257 h 6407421"/>
              <a:gd name="connsiteX1653" fmla="*/ 9572509 w 11701760"/>
              <a:gd name="connsiteY1653" fmla="*/ 3986257 h 6407421"/>
              <a:gd name="connsiteX1654" fmla="*/ 9572509 w 11701760"/>
              <a:gd name="connsiteY1654" fmla="*/ 4015859 h 6407421"/>
              <a:gd name="connsiteX1655" fmla="*/ 9542906 w 11701760"/>
              <a:gd name="connsiteY1655" fmla="*/ 4015859 h 6407421"/>
              <a:gd name="connsiteX1656" fmla="*/ 9276817 w 11701760"/>
              <a:gd name="connsiteY1656" fmla="*/ 3986257 h 6407421"/>
              <a:gd name="connsiteX1657" fmla="*/ 9306420 w 11701760"/>
              <a:gd name="connsiteY1657" fmla="*/ 3986257 h 6407421"/>
              <a:gd name="connsiteX1658" fmla="*/ 9306420 w 11701760"/>
              <a:gd name="connsiteY1658" fmla="*/ 4015859 h 6407421"/>
              <a:gd name="connsiteX1659" fmla="*/ 9276817 w 11701760"/>
              <a:gd name="connsiteY1659" fmla="*/ 4015859 h 6407421"/>
              <a:gd name="connsiteX1660" fmla="*/ 9010620 w 11701760"/>
              <a:gd name="connsiteY1660" fmla="*/ 3986257 h 6407421"/>
              <a:gd name="connsiteX1661" fmla="*/ 9040222 w 11701760"/>
              <a:gd name="connsiteY1661" fmla="*/ 3986257 h 6407421"/>
              <a:gd name="connsiteX1662" fmla="*/ 9040222 w 11701760"/>
              <a:gd name="connsiteY1662" fmla="*/ 4015859 h 6407421"/>
              <a:gd name="connsiteX1663" fmla="*/ 9010620 w 11701760"/>
              <a:gd name="connsiteY1663" fmla="*/ 4015859 h 6407421"/>
              <a:gd name="connsiteX1664" fmla="*/ 8744423 w 11701760"/>
              <a:gd name="connsiteY1664" fmla="*/ 3986257 h 6407421"/>
              <a:gd name="connsiteX1665" fmla="*/ 8774026 w 11701760"/>
              <a:gd name="connsiteY1665" fmla="*/ 3986257 h 6407421"/>
              <a:gd name="connsiteX1666" fmla="*/ 8774026 w 11701760"/>
              <a:gd name="connsiteY1666" fmla="*/ 4015859 h 6407421"/>
              <a:gd name="connsiteX1667" fmla="*/ 8744423 w 11701760"/>
              <a:gd name="connsiteY1667" fmla="*/ 4015859 h 6407421"/>
              <a:gd name="connsiteX1668" fmla="*/ 8478226 w 11701760"/>
              <a:gd name="connsiteY1668" fmla="*/ 3986257 h 6407421"/>
              <a:gd name="connsiteX1669" fmla="*/ 8507828 w 11701760"/>
              <a:gd name="connsiteY1669" fmla="*/ 3986257 h 6407421"/>
              <a:gd name="connsiteX1670" fmla="*/ 8507828 w 11701760"/>
              <a:gd name="connsiteY1670" fmla="*/ 4015859 h 6407421"/>
              <a:gd name="connsiteX1671" fmla="*/ 8478226 w 11701760"/>
              <a:gd name="connsiteY1671" fmla="*/ 4015859 h 6407421"/>
              <a:gd name="connsiteX1672" fmla="*/ 8212137 w 11701760"/>
              <a:gd name="connsiteY1672" fmla="*/ 3986257 h 6407421"/>
              <a:gd name="connsiteX1673" fmla="*/ 8241740 w 11701760"/>
              <a:gd name="connsiteY1673" fmla="*/ 3986257 h 6407421"/>
              <a:gd name="connsiteX1674" fmla="*/ 8241740 w 11701760"/>
              <a:gd name="connsiteY1674" fmla="*/ 4015859 h 6407421"/>
              <a:gd name="connsiteX1675" fmla="*/ 8212137 w 11701760"/>
              <a:gd name="connsiteY1675" fmla="*/ 4015859 h 6407421"/>
              <a:gd name="connsiteX1676" fmla="*/ 7945940 w 11701760"/>
              <a:gd name="connsiteY1676" fmla="*/ 3986257 h 6407421"/>
              <a:gd name="connsiteX1677" fmla="*/ 7975543 w 11701760"/>
              <a:gd name="connsiteY1677" fmla="*/ 3986257 h 6407421"/>
              <a:gd name="connsiteX1678" fmla="*/ 7975543 w 11701760"/>
              <a:gd name="connsiteY1678" fmla="*/ 4015859 h 6407421"/>
              <a:gd name="connsiteX1679" fmla="*/ 7945940 w 11701760"/>
              <a:gd name="connsiteY1679" fmla="*/ 4015859 h 6407421"/>
              <a:gd name="connsiteX1680" fmla="*/ 7679743 w 11701760"/>
              <a:gd name="connsiteY1680" fmla="*/ 3986257 h 6407421"/>
              <a:gd name="connsiteX1681" fmla="*/ 7709346 w 11701760"/>
              <a:gd name="connsiteY1681" fmla="*/ 3986257 h 6407421"/>
              <a:gd name="connsiteX1682" fmla="*/ 7709346 w 11701760"/>
              <a:gd name="connsiteY1682" fmla="*/ 4015859 h 6407421"/>
              <a:gd name="connsiteX1683" fmla="*/ 7679743 w 11701760"/>
              <a:gd name="connsiteY1683" fmla="*/ 4015859 h 6407421"/>
              <a:gd name="connsiteX1684" fmla="*/ 7413653 w 11701760"/>
              <a:gd name="connsiteY1684" fmla="*/ 3986257 h 6407421"/>
              <a:gd name="connsiteX1685" fmla="*/ 7443256 w 11701760"/>
              <a:gd name="connsiteY1685" fmla="*/ 3986257 h 6407421"/>
              <a:gd name="connsiteX1686" fmla="*/ 7443256 w 11701760"/>
              <a:gd name="connsiteY1686" fmla="*/ 4015859 h 6407421"/>
              <a:gd name="connsiteX1687" fmla="*/ 7413653 w 11701760"/>
              <a:gd name="connsiteY1687" fmla="*/ 4015859 h 6407421"/>
              <a:gd name="connsiteX1688" fmla="*/ 7147456 w 11701760"/>
              <a:gd name="connsiteY1688" fmla="*/ 3986257 h 6407421"/>
              <a:gd name="connsiteX1689" fmla="*/ 7177058 w 11701760"/>
              <a:gd name="connsiteY1689" fmla="*/ 3986257 h 6407421"/>
              <a:gd name="connsiteX1690" fmla="*/ 7177058 w 11701760"/>
              <a:gd name="connsiteY1690" fmla="*/ 4015859 h 6407421"/>
              <a:gd name="connsiteX1691" fmla="*/ 7147456 w 11701760"/>
              <a:gd name="connsiteY1691" fmla="*/ 4015859 h 6407421"/>
              <a:gd name="connsiteX1692" fmla="*/ 6881367 w 11701760"/>
              <a:gd name="connsiteY1692" fmla="*/ 3986257 h 6407421"/>
              <a:gd name="connsiteX1693" fmla="*/ 6910970 w 11701760"/>
              <a:gd name="connsiteY1693" fmla="*/ 3986257 h 6407421"/>
              <a:gd name="connsiteX1694" fmla="*/ 6910970 w 11701760"/>
              <a:gd name="connsiteY1694" fmla="*/ 4015859 h 6407421"/>
              <a:gd name="connsiteX1695" fmla="*/ 6881367 w 11701760"/>
              <a:gd name="connsiteY1695" fmla="*/ 4015859 h 6407421"/>
              <a:gd name="connsiteX1696" fmla="*/ 6615170 w 11701760"/>
              <a:gd name="connsiteY1696" fmla="*/ 3986257 h 6407421"/>
              <a:gd name="connsiteX1697" fmla="*/ 6644773 w 11701760"/>
              <a:gd name="connsiteY1697" fmla="*/ 3986257 h 6407421"/>
              <a:gd name="connsiteX1698" fmla="*/ 6644773 w 11701760"/>
              <a:gd name="connsiteY1698" fmla="*/ 4015859 h 6407421"/>
              <a:gd name="connsiteX1699" fmla="*/ 6615170 w 11701760"/>
              <a:gd name="connsiteY1699" fmla="*/ 4015859 h 6407421"/>
              <a:gd name="connsiteX1700" fmla="*/ 6349081 w 11701760"/>
              <a:gd name="connsiteY1700" fmla="*/ 3986257 h 6407421"/>
              <a:gd name="connsiteX1701" fmla="*/ 6378683 w 11701760"/>
              <a:gd name="connsiteY1701" fmla="*/ 3986257 h 6407421"/>
              <a:gd name="connsiteX1702" fmla="*/ 6378683 w 11701760"/>
              <a:gd name="connsiteY1702" fmla="*/ 4015859 h 6407421"/>
              <a:gd name="connsiteX1703" fmla="*/ 6349081 w 11701760"/>
              <a:gd name="connsiteY1703" fmla="*/ 4015859 h 6407421"/>
              <a:gd name="connsiteX1704" fmla="*/ 6082884 w 11701760"/>
              <a:gd name="connsiteY1704" fmla="*/ 3986257 h 6407421"/>
              <a:gd name="connsiteX1705" fmla="*/ 6112486 w 11701760"/>
              <a:gd name="connsiteY1705" fmla="*/ 3986257 h 6407421"/>
              <a:gd name="connsiteX1706" fmla="*/ 6112486 w 11701760"/>
              <a:gd name="connsiteY1706" fmla="*/ 4015859 h 6407421"/>
              <a:gd name="connsiteX1707" fmla="*/ 6082884 w 11701760"/>
              <a:gd name="connsiteY1707" fmla="*/ 4015859 h 6407421"/>
              <a:gd name="connsiteX1708" fmla="*/ 5825310 w 11701760"/>
              <a:gd name="connsiteY1708" fmla="*/ 3986257 h 6407421"/>
              <a:gd name="connsiteX1709" fmla="*/ 5854913 w 11701760"/>
              <a:gd name="connsiteY1709" fmla="*/ 3986257 h 6407421"/>
              <a:gd name="connsiteX1710" fmla="*/ 5854913 w 11701760"/>
              <a:gd name="connsiteY1710" fmla="*/ 4015859 h 6407421"/>
              <a:gd name="connsiteX1711" fmla="*/ 5825310 w 11701760"/>
              <a:gd name="connsiteY1711" fmla="*/ 4015859 h 6407421"/>
              <a:gd name="connsiteX1712" fmla="*/ 5559113 w 11701760"/>
              <a:gd name="connsiteY1712" fmla="*/ 3986257 h 6407421"/>
              <a:gd name="connsiteX1713" fmla="*/ 5588715 w 11701760"/>
              <a:gd name="connsiteY1713" fmla="*/ 3986257 h 6407421"/>
              <a:gd name="connsiteX1714" fmla="*/ 5588715 w 11701760"/>
              <a:gd name="connsiteY1714" fmla="*/ 4015859 h 6407421"/>
              <a:gd name="connsiteX1715" fmla="*/ 5559113 w 11701760"/>
              <a:gd name="connsiteY1715" fmla="*/ 4015859 h 6407421"/>
              <a:gd name="connsiteX1716" fmla="*/ 5293024 w 11701760"/>
              <a:gd name="connsiteY1716" fmla="*/ 3986257 h 6407421"/>
              <a:gd name="connsiteX1717" fmla="*/ 5322626 w 11701760"/>
              <a:gd name="connsiteY1717" fmla="*/ 3986257 h 6407421"/>
              <a:gd name="connsiteX1718" fmla="*/ 5322626 w 11701760"/>
              <a:gd name="connsiteY1718" fmla="*/ 4015859 h 6407421"/>
              <a:gd name="connsiteX1719" fmla="*/ 5293024 w 11701760"/>
              <a:gd name="connsiteY1719" fmla="*/ 4015859 h 6407421"/>
              <a:gd name="connsiteX1720" fmla="*/ 5026827 w 11701760"/>
              <a:gd name="connsiteY1720" fmla="*/ 3986257 h 6407421"/>
              <a:gd name="connsiteX1721" fmla="*/ 5056429 w 11701760"/>
              <a:gd name="connsiteY1721" fmla="*/ 3986257 h 6407421"/>
              <a:gd name="connsiteX1722" fmla="*/ 5056429 w 11701760"/>
              <a:gd name="connsiteY1722" fmla="*/ 4015859 h 6407421"/>
              <a:gd name="connsiteX1723" fmla="*/ 5026827 w 11701760"/>
              <a:gd name="connsiteY1723" fmla="*/ 4015859 h 6407421"/>
              <a:gd name="connsiteX1724" fmla="*/ 4760630 w 11701760"/>
              <a:gd name="connsiteY1724" fmla="*/ 3986257 h 6407421"/>
              <a:gd name="connsiteX1725" fmla="*/ 4790340 w 11701760"/>
              <a:gd name="connsiteY1725" fmla="*/ 3986257 h 6407421"/>
              <a:gd name="connsiteX1726" fmla="*/ 4790340 w 11701760"/>
              <a:gd name="connsiteY1726" fmla="*/ 4015859 h 6407421"/>
              <a:gd name="connsiteX1727" fmla="*/ 4760630 w 11701760"/>
              <a:gd name="connsiteY1727" fmla="*/ 4015859 h 6407421"/>
              <a:gd name="connsiteX1728" fmla="*/ 4494541 w 11701760"/>
              <a:gd name="connsiteY1728" fmla="*/ 3986257 h 6407421"/>
              <a:gd name="connsiteX1729" fmla="*/ 4524144 w 11701760"/>
              <a:gd name="connsiteY1729" fmla="*/ 3986257 h 6407421"/>
              <a:gd name="connsiteX1730" fmla="*/ 4524144 w 11701760"/>
              <a:gd name="connsiteY1730" fmla="*/ 4015859 h 6407421"/>
              <a:gd name="connsiteX1731" fmla="*/ 4494541 w 11701760"/>
              <a:gd name="connsiteY1731" fmla="*/ 4015859 h 6407421"/>
              <a:gd name="connsiteX1732" fmla="*/ 4228344 w 11701760"/>
              <a:gd name="connsiteY1732" fmla="*/ 3986257 h 6407421"/>
              <a:gd name="connsiteX1733" fmla="*/ 4257946 w 11701760"/>
              <a:gd name="connsiteY1733" fmla="*/ 3986257 h 6407421"/>
              <a:gd name="connsiteX1734" fmla="*/ 4257946 w 11701760"/>
              <a:gd name="connsiteY1734" fmla="*/ 4015859 h 6407421"/>
              <a:gd name="connsiteX1735" fmla="*/ 4228344 w 11701760"/>
              <a:gd name="connsiteY1735" fmla="*/ 4015859 h 6407421"/>
              <a:gd name="connsiteX1736" fmla="*/ 3962255 w 11701760"/>
              <a:gd name="connsiteY1736" fmla="*/ 3986257 h 6407421"/>
              <a:gd name="connsiteX1737" fmla="*/ 3991857 w 11701760"/>
              <a:gd name="connsiteY1737" fmla="*/ 3986257 h 6407421"/>
              <a:gd name="connsiteX1738" fmla="*/ 3991857 w 11701760"/>
              <a:gd name="connsiteY1738" fmla="*/ 4015859 h 6407421"/>
              <a:gd name="connsiteX1739" fmla="*/ 3962255 w 11701760"/>
              <a:gd name="connsiteY1739" fmla="*/ 4015859 h 6407421"/>
              <a:gd name="connsiteX1740" fmla="*/ 3696058 w 11701760"/>
              <a:gd name="connsiteY1740" fmla="*/ 3986257 h 6407421"/>
              <a:gd name="connsiteX1741" fmla="*/ 3725661 w 11701760"/>
              <a:gd name="connsiteY1741" fmla="*/ 3986257 h 6407421"/>
              <a:gd name="connsiteX1742" fmla="*/ 3725661 w 11701760"/>
              <a:gd name="connsiteY1742" fmla="*/ 4015859 h 6407421"/>
              <a:gd name="connsiteX1743" fmla="*/ 3696058 w 11701760"/>
              <a:gd name="connsiteY1743" fmla="*/ 4015859 h 6407421"/>
              <a:gd name="connsiteX1744" fmla="*/ 3429969 w 11701760"/>
              <a:gd name="connsiteY1744" fmla="*/ 3986257 h 6407421"/>
              <a:gd name="connsiteX1745" fmla="*/ 3459572 w 11701760"/>
              <a:gd name="connsiteY1745" fmla="*/ 3986257 h 6407421"/>
              <a:gd name="connsiteX1746" fmla="*/ 3459572 w 11701760"/>
              <a:gd name="connsiteY1746" fmla="*/ 4015859 h 6407421"/>
              <a:gd name="connsiteX1747" fmla="*/ 3429969 w 11701760"/>
              <a:gd name="connsiteY1747" fmla="*/ 4015859 h 6407421"/>
              <a:gd name="connsiteX1748" fmla="*/ 3163772 w 11701760"/>
              <a:gd name="connsiteY1748" fmla="*/ 3986257 h 6407421"/>
              <a:gd name="connsiteX1749" fmla="*/ 3193374 w 11701760"/>
              <a:gd name="connsiteY1749" fmla="*/ 3986257 h 6407421"/>
              <a:gd name="connsiteX1750" fmla="*/ 3193374 w 11701760"/>
              <a:gd name="connsiteY1750" fmla="*/ 4015859 h 6407421"/>
              <a:gd name="connsiteX1751" fmla="*/ 3163772 w 11701760"/>
              <a:gd name="connsiteY1751" fmla="*/ 4015859 h 6407421"/>
              <a:gd name="connsiteX1752" fmla="*/ 2897575 w 11701760"/>
              <a:gd name="connsiteY1752" fmla="*/ 3986257 h 6407421"/>
              <a:gd name="connsiteX1753" fmla="*/ 2927178 w 11701760"/>
              <a:gd name="connsiteY1753" fmla="*/ 3986257 h 6407421"/>
              <a:gd name="connsiteX1754" fmla="*/ 2927178 w 11701760"/>
              <a:gd name="connsiteY1754" fmla="*/ 4015859 h 6407421"/>
              <a:gd name="connsiteX1755" fmla="*/ 2897575 w 11701760"/>
              <a:gd name="connsiteY1755" fmla="*/ 4015859 h 6407421"/>
              <a:gd name="connsiteX1756" fmla="*/ 2631378 w 11701760"/>
              <a:gd name="connsiteY1756" fmla="*/ 3986257 h 6407421"/>
              <a:gd name="connsiteX1757" fmla="*/ 2660980 w 11701760"/>
              <a:gd name="connsiteY1757" fmla="*/ 3986257 h 6407421"/>
              <a:gd name="connsiteX1758" fmla="*/ 2660980 w 11701760"/>
              <a:gd name="connsiteY1758" fmla="*/ 4015859 h 6407421"/>
              <a:gd name="connsiteX1759" fmla="*/ 2631378 w 11701760"/>
              <a:gd name="connsiteY1759" fmla="*/ 4015859 h 6407421"/>
              <a:gd name="connsiteX1760" fmla="*/ 2365289 w 11701760"/>
              <a:gd name="connsiteY1760" fmla="*/ 3986257 h 6407421"/>
              <a:gd name="connsiteX1761" fmla="*/ 2394892 w 11701760"/>
              <a:gd name="connsiteY1761" fmla="*/ 3986257 h 6407421"/>
              <a:gd name="connsiteX1762" fmla="*/ 2394892 w 11701760"/>
              <a:gd name="connsiteY1762" fmla="*/ 4015859 h 6407421"/>
              <a:gd name="connsiteX1763" fmla="*/ 2365289 w 11701760"/>
              <a:gd name="connsiteY1763" fmla="*/ 4015859 h 6407421"/>
              <a:gd name="connsiteX1764" fmla="*/ 2099092 w 11701760"/>
              <a:gd name="connsiteY1764" fmla="*/ 3986257 h 6407421"/>
              <a:gd name="connsiteX1765" fmla="*/ 2128695 w 11701760"/>
              <a:gd name="connsiteY1765" fmla="*/ 3986257 h 6407421"/>
              <a:gd name="connsiteX1766" fmla="*/ 2128695 w 11701760"/>
              <a:gd name="connsiteY1766" fmla="*/ 4015859 h 6407421"/>
              <a:gd name="connsiteX1767" fmla="*/ 2099092 w 11701760"/>
              <a:gd name="connsiteY1767" fmla="*/ 4015859 h 6407421"/>
              <a:gd name="connsiteX1768" fmla="*/ 1832898 w 11701760"/>
              <a:gd name="connsiteY1768" fmla="*/ 3986257 h 6407421"/>
              <a:gd name="connsiteX1769" fmla="*/ 1862498 w 11701760"/>
              <a:gd name="connsiteY1769" fmla="*/ 3986257 h 6407421"/>
              <a:gd name="connsiteX1770" fmla="*/ 1862498 w 11701760"/>
              <a:gd name="connsiteY1770" fmla="*/ 4015859 h 6407421"/>
              <a:gd name="connsiteX1771" fmla="*/ 1832898 w 11701760"/>
              <a:gd name="connsiteY1771" fmla="*/ 4015859 h 6407421"/>
              <a:gd name="connsiteX1772" fmla="*/ 1566808 w 11701760"/>
              <a:gd name="connsiteY1772" fmla="*/ 3986257 h 6407421"/>
              <a:gd name="connsiteX1773" fmla="*/ 1596409 w 11701760"/>
              <a:gd name="connsiteY1773" fmla="*/ 3986257 h 6407421"/>
              <a:gd name="connsiteX1774" fmla="*/ 1596409 w 11701760"/>
              <a:gd name="connsiteY1774" fmla="*/ 4015859 h 6407421"/>
              <a:gd name="connsiteX1775" fmla="*/ 1566808 w 11701760"/>
              <a:gd name="connsiteY1775" fmla="*/ 4015859 h 6407421"/>
              <a:gd name="connsiteX1776" fmla="*/ 1300611 w 11701760"/>
              <a:gd name="connsiteY1776" fmla="*/ 3986257 h 6407421"/>
              <a:gd name="connsiteX1777" fmla="*/ 1330213 w 11701760"/>
              <a:gd name="connsiteY1777" fmla="*/ 3986257 h 6407421"/>
              <a:gd name="connsiteX1778" fmla="*/ 1330213 w 11701760"/>
              <a:gd name="connsiteY1778" fmla="*/ 4015859 h 6407421"/>
              <a:gd name="connsiteX1779" fmla="*/ 1300611 w 11701760"/>
              <a:gd name="connsiteY1779" fmla="*/ 4015859 h 6407421"/>
              <a:gd name="connsiteX1780" fmla="*/ 1034520 w 11701760"/>
              <a:gd name="connsiteY1780" fmla="*/ 3986257 h 6407421"/>
              <a:gd name="connsiteX1781" fmla="*/ 1064123 w 11701760"/>
              <a:gd name="connsiteY1781" fmla="*/ 3986257 h 6407421"/>
              <a:gd name="connsiteX1782" fmla="*/ 1064123 w 11701760"/>
              <a:gd name="connsiteY1782" fmla="*/ 4015859 h 6407421"/>
              <a:gd name="connsiteX1783" fmla="*/ 1034520 w 11701760"/>
              <a:gd name="connsiteY1783" fmla="*/ 4015859 h 6407421"/>
              <a:gd name="connsiteX1784" fmla="*/ 768327 w 11701760"/>
              <a:gd name="connsiteY1784" fmla="*/ 3986257 h 6407421"/>
              <a:gd name="connsiteX1785" fmla="*/ 797926 w 11701760"/>
              <a:gd name="connsiteY1785" fmla="*/ 3986257 h 6407421"/>
              <a:gd name="connsiteX1786" fmla="*/ 797926 w 11701760"/>
              <a:gd name="connsiteY1786" fmla="*/ 4015859 h 6407421"/>
              <a:gd name="connsiteX1787" fmla="*/ 768327 w 11701760"/>
              <a:gd name="connsiteY1787" fmla="*/ 4015859 h 6407421"/>
              <a:gd name="connsiteX1788" fmla="*/ 502236 w 11701760"/>
              <a:gd name="connsiteY1788" fmla="*/ 3986257 h 6407421"/>
              <a:gd name="connsiteX1789" fmla="*/ 531839 w 11701760"/>
              <a:gd name="connsiteY1789" fmla="*/ 3986257 h 6407421"/>
              <a:gd name="connsiteX1790" fmla="*/ 531839 w 11701760"/>
              <a:gd name="connsiteY1790" fmla="*/ 4015859 h 6407421"/>
              <a:gd name="connsiteX1791" fmla="*/ 502236 w 11701760"/>
              <a:gd name="connsiteY1791" fmla="*/ 4015859 h 6407421"/>
              <a:gd name="connsiteX1792" fmla="*/ 236037 w 11701760"/>
              <a:gd name="connsiteY1792" fmla="*/ 3986257 h 6407421"/>
              <a:gd name="connsiteX1793" fmla="*/ 265640 w 11701760"/>
              <a:gd name="connsiteY1793" fmla="*/ 3986257 h 6407421"/>
              <a:gd name="connsiteX1794" fmla="*/ 265640 w 11701760"/>
              <a:gd name="connsiteY1794" fmla="*/ 4015859 h 6407421"/>
              <a:gd name="connsiteX1795" fmla="*/ 236037 w 11701760"/>
              <a:gd name="connsiteY1795" fmla="*/ 4015859 h 6407421"/>
              <a:gd name="connsiteX1796" fmla="*/ 1 w 11701760"/>
              <a:gd name="connsiteY1796" fmla="*/ 3986257 h 6407421"/>
              <a:gd name="connsiteX1797" fmla="*/ 29603 w 11701760"/>
              <a:gd name="connsiteY1797" fmla="*/ 3986257 h 6407421"/>
              <a:gd name="connsiteX1798" fmla="*/ 29603 w 11701760"/>
              <a:gd name="connsiteY1798" fmla="*/ 4015859 h 6407421"/>
              <a:gd name="connsiteX1799" fmla="*/ 1 w 11701760"/>
              <a:gd name="connsiteY1799" fmla="*/ 4015859 h 6407421"/>
              <a:gd name="connsiteX1800" fmla="*/ 11672158 w 11701760"/>
              <a:gd name="connsiteY1800" fmla="*/ 3720492 h 6407421"/>
              <a:gd name="connsiteX1801" fmla="*/ 11701760 w 11701760"/>
              <a:gd name="connsiteY1801" fmla="*/ 3720492 h 6407421"/>
              <a:gd name="connsiteX1802" fmla="*/ 11701760 w 11701760"/>
              <a:gd name="connsiteY1802" fmla="*/ 3750094 h 6407421"/>
              <a:gd name="connsiteX1803" fmla="*/ 11672158 w 11701760"/>
              <a:gd name="connsiteY1803" fmla="*/ 3750094 h 6407421"/>
              <a:gd name="connsiteX1804" fmla="*/ 11405961 w 11701760"/>
              <a:gd name="connsiteY1804" fmla="*/ 3720492 h 6407421"/>
              <a:gd name="connsiteX1805" fmla="*/ 11435563 w 11701760"/>
              <a:gd name="connsiteY1805" fmla="*/ 3720492 h 6407421"/>
              <a:gd name="connsiteX1806" fmla="*/ 11435563 w 11701760"/>
              <a:gd name="connsiteY1806" fmla="*/ 3750094 h 6407421"/>
              <a:gd name="connsiteX1807" fmla="*/ 11405961 w 11701760"/>
              <a:gd name="connsiteY1807" fmla="*/ 3750094 h 6407421"/>
              <a:gd name="connsiteX1808" fmla="*/ 11139872 w 11701760"/>
              <a:gd name="connsiteY1808" fmla="*/ 3720492 h 6407421"/>
              <a:gd name="connsiteX1809" fmla="*/ 11169474 w 11701760"/>
              <a:gd name="connsiteY1809" fmla="*/ 3720492 h 6407421"/>
              <a:gd name="connsiteX1810" fmla="*/ 11169474 w 11701760"/>
              <a:gd name="connsiteY1810" fmla="*/ 3750094 h 6407421"/>
              <a:gd name="connsiteX1811" fmla="*/ 11139872 w 11701760"/>
              <a:gd name="connsiteY1811" fmla="*/ 3750094 h 6407421"/>
              <a:gd name="connsiteX1812" fmla="*/ 10873675 w 11701760"/>
              <a:gd name="connsiteY1812" fmla="*/ 3720492 h 6407421"/>
              <a:gd name="connsiteX1813" fmla="*/ 10903277 w 11701760"/>
              <a:gd name="connsiteY1813" fmla="*/ 3720492 h 6407421"/>
              <a:gd name="connsiteX1814" fmla="*/ 10903277 w 11701760"/>
              <a:gd name="connsiteY1814" fmla="*/ 3750094 h 6407421"/>
              <a:gd name="connsiteX1815" fmla="*/ 10873675 w 11701760"/>
              <a:gd name="connsiteY1815" fmla="*/ 3750094 h 6407421"/>
              <a:gd name="connsiteX1816" fmla="*/ 10607478 w 11701760"/>
              <a:gd name="connsiteY1816" fmla="*/ 3720492 h 6407421"/>
              <a:gd name="connsiteX1817" fmla="*/ 10637188 w 11701760"/>
              <a:gd name="connsiteY1817" fmla="*/ 3720492 h 6407421"/>
              <a:gd name="connsiteX1818" fmla="*/ 10637188 w 11701760"/>
              <a:gd name="connsiteY1818" fmla="*/ 3750094 h 6407421"/>
              <a:gd name="connsiteX1819" fmla="*/ 10607478 w 11701760"/>
              <a:gd name="connsiteY1819" fmla="*/ 3750094 h 6407421"/>
              <a:gd name="connsiteX1820" fmla="*/ 10341389 w 11701760"/>
              <a:gd name="connsiteY1820" fmla="*/ 3720492 h 6407421"/>
              <a:gd name="connsiteX1821" fmla="*/ 10370992 w 11701760"/>
              <a:gd name="connsiteY1821" fmla="*/ 3720492 h 6407421"/>
              <a:gd name="connsiteX1822" fmla="*/ 10370992 w 11701760"/>
              <a:gd name="connsiteY1822" fmla="*/ 3750094 h 6407421"/>
              <a:gd name="connsiteX1823" fmla="*/ 10341389 w 11701760"/>
              <a:gd name="connsiteY1823" fmla="*/ 3750094 h 6407421"/>
              <a:gd name="connsiteX1824" fmla="*/ 10075192 w 11701760"/>
              <a:gd name="connsiteY1824" fmla="*/ 3720492 h 6407421"/>
              <a:gd name="connsiteX1825" fmla="*/ 10104794 w 11701760"/>
              <a:gd name="connsiteY1825" fmla="*/ 3720492 h 6407421"/>
              <a:gd name="connsiteX1826" fmla="*/ 10104794 w 11701760"/>
              <a:gd name="connsiteY1826" fmla="*/ 3750094 h 6407421"/>
              <a:gd name="connsiteX1827" fmla="*/ 10075192 w 11701760"/>
              <a:gd name="connsiteY1827" fmla="*/ 3750094 h 6407421"/>
              <a:gd name="connsiteX1828" fmla="*/ 9809103 w 11701760"/>
              <a:gd name="connsiteY1828" fmla="*/ 3720492 h 6407421"/>
              <a:gd name="connsiteX1829" fmla="*/ 9838705 w 11701760"/>
              <a:gd name="connsiteY1829" fmla="*/ 3720492 h 6407421"/>
              <a:gd name="connsiteX1830" fmla="*/ 9838705 w 11701760"/>
              <a:gd name="connsiteY1830" fmla="*/ 3750094 h 6407421"/>
              <a:gd name="connsiteX1831" fmla="*/ 9809103 w 11701760"/>
              <a:gd name="connsiteY1831" fmla="*/ 3750094 h 6407421"/>
              <a:gd name="connsiteX1832" fmla="*/ 9542906 w 11701760"/>
              <a:gd name="connsiteY1832" fmla="*/ 3720492 h 6407421"/>
              <a:gd name="connsiteX1833" fmla="*/ 9572509 w 11701760"/>
              <a:gd name="connsiteY1833" fmla="*/ 3720492 h 6407421"/>
              <a:gd name="connsiteX1834" fmla="*/ 9572509 w 11701760"/>
              <a:gd name="connsiteY1834" fmla="*/ 3750094 h 6407421"/>
              <a:gd name="connsiteX1835" fmla="*/ 9542906 w 11701760"/>
              <a:gd name="connsiteY1835" fmla="*/ 3750094 h 6407421"/>
              <a:gd name="connsiteX1836" fmla="*/ 9276817 w 11701760"/>
              <a:gd name="connsiteY1836" fmla="*/ 3720492 h 6407421"/>
              <a:gd name="connsiteX1837" fmla="*/ 9306420 w 11701760"/>
              <a:gd name="connsiteY1837" fmla="*/ 3720492 h 6407421"/>
              <a:gd name="connsiteX1838" fmla="*/ 9306420 w 11701760"/>
              <a:gd name="connsiteY1838" fmla="*/ 3750094 h 6407421"/>
              <a:gd name="connsiteX1839" fmla="*/ 9276817 w 11701760"/>
              <a:gd name="connsiteY1839" fmla="*/ 3750094 h 6407421"/>
              <a:gd name="connsiteX1840" fmla="*/ 9010620 w 11701760"/>
              <a:gd name="connsiteY1840" fmla="*/ 3720492 h 6407421"/>
              <a:gd name="connsiteX1841" fmla="*/ 9040222 w 11701760"/>
              <a:gd name="connsiteY1841" fmla="*/ 3720492 h 6407421"/>
              <a:gd name="connsiteX1842" fmla="*/ 9040222 w 11701760"/>
              <a:gd name="connsiteY1842" fmla="*/ 3750094 h 6407421"/>
              <a:gd name="connsiteX1843" fmla="*/ 9010620 w 11701760"/>
              <a:gd name="connsiteY1843" fmla="*/ 3750094 h 6407421"/>
              <a:gd name="connsiteX1844" fmla="*/ 8744423 w 11701760"/>
              <a:gd name="connsiteY1844" fmla="*/ 3720492 h 6407421"/>
              <a:gd name="connsiteX1845" fmla="*/ 8774026 w 11701760"/>
              <a:gd name="connsiteY1845" fmla="*/ 3720492 h 6407421"/>
              <a:gd name="connsiteX1846" fmla="*/ 8774026 w 11701760"/>
              <a:gd name="connsiteY1846" fmla="*/ 3750094 h 6407421"/>
              <a:gd name="connsiteX1847" fmla="*/ 8744423 w 11701760"/>
              <a:gd name="connsiteY1847" fmla="*/ 3750094 h 6407421"/>
              <a:gd name="connsiteX1848" fmla="*/ 8478226 w 11701760"/>
              <a:gd name="connsiteY1848" fmla="*/ 3720492 h 6407421"/>
              <a:gd name="connsiteX1849" fmla="*/ 8507828 w 11701760"/>
              <a:gd name="connsiteY1849" fmla="*/ 3720492 h 6407421"/>
              <a:gd name="connsiteX1850" fmla="*/ 8507828 w 11701760"/>
              <a:gd name="connsiteY1850" fmla="*/ 3750094 h 6407421"/>
              <a:gd name="connsiteX1851" fmla="*/ 8478226 w 11701760"/>
              <a:gd name="connsiteY1851" fmla="*/ 3750094 h 6407421"/>
              <a:gd name="connsiteX1852" fmla="*/ 8212137 w 11701760"/>
              <a:gd name="connsiteY1852" fmla="*/ 3720492 h 6407421"/>
              <a:gd name="connsiteX1853" fmla="*/ 8241740 w 11701760"/>
              <a:gd name="connsiteY1853" fmla="*/ 3720492 h 6407421"/>
              <a:gd name="connsiteX1854" fmla="*/ 8241740 w 11701760"/>
              <a:gd name="connsiteY1854" fmla="*/ 3750094 h 6407421"/>
              <a:gd name="connsiteX1855" fmla="*/ 8212137 w 11701760"/>
              <a:gd name="connsiteY1855" fmla="*/ 3750094 h 6407421"/>
              <a:gd name="connsiteX1856" fmla="*/ 7945940 w 11701760"/>
              <a:gd name="connsiteY1856" fmla="*/ 3720492 h 6407421"/>
              <a:gd name="connsiteX1857" fmla="*/ 7975543 w 11701760"/>
              <a:gd name="connsiteY1857" fmla="*/ 3720492 h 6407421"/>
              <a:gd name="connsiteX1858" fmla="*/ 7975543 w 11701760"/>
              <a:gd name="connsiteY1858" fmla="*/ 3750094 h 6407421"/>
              <a:gd name="connsiteX1859" fmla="*/ 7945940 w 11701760"/>
              <a:gd name="connsiteY1859" fmla="*/ 3750094 h 6407421"/>
              <a:gd name="connsiteX1860" fmla="*/ 7679743 w 11701760"/>
              <a:gd name="connsiteY1860" fmla="*/ 3720492 h 6407421"/>
              <a:gd name="connsiteX1861" fmla="*/ 7709346 w 11701760"/>
              <a:gd name="connsiteY1861" fmla="*/ 3720492 h 6407421"/>
              <a:gd name="connsiteX1862" fmla="*/ 7709346 w 11701760"/>
              <a:gd name="connsiteY1862" fmla="*/ 3750094 h 6407421"/>
              <a:gd name="connsiteX1863" fmla="*/ 7679743 w 11701760"/>
              <a:gd name="connsiteY1863" fmla="*/ 3750094 h 6407421"/>
              <a:gd name="connsiteX1864" fmla="*/ 7413653 w 11701760"/>
              <a:gd name="connsiteY1864" fmla="*/ 3720492 h 6407421"/>
              <a:gd name="connsiteX1865" fmla="*/ 7443256 w 11701760"/>
              <a:gd name="connsiteY1865" fmla="*/ 3720492 h 6407421"/>
              <a:gd name="connsiteX1866" fmla="*/ 7443256 w 11701760"/>
              <a:gd name="connsiteY1866" fmla="*/ 3750094 h 6407421"/>
              <a:gd name="connsiteX1867" fmla="*/ 7413653 w 11701760"/>
              <a:gd name="connsiteY1867" fmla="*/ 3750094 h 6407421"/>
              <a:gd name="connsiteX1868" fmla="*/ 7147456 w 11701760"/>
              <a:gd name="connsiteY1868" fmla="*/ 3720492 h 6407421"/>
              <a:gd name="connsiteX1869" fmla="*/ 7177058 w 11701760"/>
              <a:gd name="connsiteY1869" fmla="*/ 3720492 h 6407421"/>
              <a:gd name="connsiteX1870" fmla="*/ 7177058 w 11701760"/>
              <a:gd name="connsiteY1870" fmla="*/ 3750094 h 6407421"/>
              <a:gd name="connsiteX1871" fmla="*/ 7147456 w 11701760"/>
              <a:gd name="connsiteY1871" fmla="*/ 3750094 h 6407421"/>
              <a:gd name="connsiteX1872" fmla="*/ 6881367 w 11701760"/>
              <a:gd name="connsiteY1872" fmla="*/ 3720492 h 6407421"/>
              <a:gd name="connsiteX1873" fmla="*/ 6910970 w 11701760"/>
              <a:gd name="connsiteY1873" fmla="*/ 3720492 h 6407421"/>
              <a:gd name="connsiteX1874" fmla="*/ 6910970 w 11701760"/>
              <a:gd name="connsiteY1874" fmla="*/ 3750094 h 6407421"/>
              <a:gd name="connsiteX1875" fmla="*/ 6881367 w 11701760"/>
              <a:gd name="connsiteY1875" fmla="*/ 3750094 h 6407421"/>
              <a:gd name="connsiteX1876" fmla="*/ 6615170 w 11701760"/>
              <a:gd name="connsiteY1876" fmla="*/ 3720492 h 6407421"/>
              <a:gd name="connsiteX1877" fmla="*/ 6644773 w 11701760"/>
              <a:gd name="connsiteY1877" fmla="*/ 3720492 h 6407421"/>
              <a:gd name="connsiteX1878" fmla="*/ 6644773 w 11701760"/>
              <a:gd name="connsiteY1878" fmla="*/ 3750094 h 6407421"/>
              <a:gd name="connsiteX1879" fmla="*/ 6615170 w 11701760"/>
              <a:gd name="connsiteY1879" fmla="*/ 3750094 h 6407421"/>
              <a:gd name="connsiteX1880" fmla="*/ 6349081 w 11701760"/>
              <a:gd name="connsiteY1880" fmla="*/ 3720492 h 6407421"/>
              <a:gd name="connsiteX1881" fmla="*/ 6378683 w 11701760"/>
              <a:gd name="connsiteY1881" fmla="*/ 3720492 h 6407421"/>
              <a:gd name="connsiteX1882" fmla="*/ 6378683 w 11701760"/>
              <a:gd name="connsiteY1882" fmla="*/ 3750094 h 6407421"/>
              <a:gd name="connsiteX1883" fmla="*/ 6349081 w 11701760"/>
              <a:gd name="connsiteY1883" fmla="*/ 3750094 h 6407421"/>
              <a:gd name="connsiteX1884" fmla="*/ 6082884 w 11701760"/>
              <a:gd name="connsiteY1884" fmla="*/ 3720492 h 6407421"/>
              <a:gd name="connsiteX1885" fmla="*/ 6112486 w 11701760"/>
              <a:gd name="connsiteY1885" fmla="*/ 3720492 h 6407421"/>
              <a:gd name="connsiteX1886" fmla="*/ 6112486 w 11701760"/>
              <a:gd name="connsiteY1886" fmla="*/ 3750094 h 6407421"/>
              <a:gd name="connsiteX1887" fmla="*/ 6082884 w 11701760"/>
              <a:gd name="connsiteY1887" fmla="*/ 3750094 h 6407421"/>
              <a:gd name="connsiteX1888" fmla="*/ 5825310 w 11701760"/>
              <a:gd name="connsiteY1888" fmla="*/ 3720492 h 6407421"/>
              <a:gd name="connsiteX1889" fmla="*/ 5854913 w 11701760"/>
              <a:gd name="connsiteY1889" fmla="*/ 3720492 h 6407421"/>
              <a:gd name="connsiteX1890" fmla="*/ 5854913 w 11701760"/>
              <a:gd name="connsiteY1890" fmla="*/ 3750094 h 6407421"/>
              <a:gd name="connsiteX1891" fmla="*/ 5825310 w 11701760"/>
              <a:gd name="connsiteY1891" fmla="*/ 3750094 h 6407421"/>
              <a:gd name="connsiteX1892" fmla="*/ 5559113 w 11701760"/>
              <a:gd name="connsiteY1892" fmla="*/ 3720492 h 6407421"/>
              <a:gd name="connsiteX1893" fmla="*/ 5588715 w 11701760"/>
              <a:gd name="connsiteY1893" fmla="*/ 3720492 h 6407421"/>
              <a:gd name="connsiteX1894" fmla="*/ 5588715 w 11701760"/>
              <a:gd name="connsiteY1894" fmla="*/ 3750094 h 6407421"/>
              <a:gd name="connsiteX1895" fmla="*/ 5559113 w 11701760"/>
              <a:gd name="connsiteY1895" fmla="*/ 3750094 h 6407421"/>
              <a:gd name="connsiteX1896" fmla="*/ 5293024 w 11701760"/>
              <a:gd name="connsiteY1896" fmla="*/ 3720492 h 6407421"/>
              <a:gd name="connsiteX1897" fmla="*/ 5322626 w 11701760"/>
              <a:gd name="connsiteY1897" fmla="*/ 3720492 h 6407421"/>
              <a:gd name="connsiteX1898" fmla="*/ 5322626 w 11701760"/>
              <a:gd name="connsiteY1898" fmla="*/ 3750094 h 6407421"/>
              <a:gd name="connsiteX1899" fmla="*/ 5293024 w 11701760"/>
              <a:gd name="connsiteY1899" fmla="*/ 3750094 h 6407421"/>
              <a:gd name="connsiteX1900" fmla="*/ 5026827 w 11701760"/>
              <a:gd name="connsiteY1900" fmla="*/ 3720492 h 6407421"/>
              <a:gd name="connsiteX1901" fmla="*/ 5056429 w 11701760"/>
              <a:gd name="connsiteY1901" fmla="*/ 3720492 h 6407421"/>
              <a:gd name="connsiteX1902" fmla="*/ 5056429 w 11701760"/>
              <a:gd name="connsiteY1902" fmla="*/ 3750094 h 6407421"/>
              <a:gd name="connsiteX1903" fmla="*/ 5026827 w 11701760"/>
              <a:gd name="connsiteY1903" fmla="*/ 3750094 h 6407421"/>
              <a:gd name="connsiteX1904" fmla="*/ 4760630 w 11701760"/>
              <a:gd name="connsiteY1904" fmla="*/ 3720492 h 6407421"/>
              <a:gd name="connsiteX1905" fmla="*/ 4790340 w 11701760"/>
              <a:gd name="connsiteY1905" fmla="*/ 3720492 h 6407421"/>
              <a:gd name="connsiteX1906" fmla="*/ 4790340 w 11701760"/>
              <a:gd name="connsiteY1906" fmla="*/ 3750094 h 6407421"/>
              <a:gd name="connsiteX1907" fmla="*/ 4760630 w 11701760"/>
              <a:gd name="connsiteY1907" fmla="*/ 3750094 h 6407421"/>
              <a:gd name="connsiteX1908" fmla="*/ 4494541 w 11701760"/>
              <a:gd name="connsiteY1908" fmla="*/ 3720492 h 6407421"/>
              <a:gd name="connsiteX1909" fmla="*/ 4524144 w 11701760"/>
              <a:gd name="connsiteY1909" fmla="*/ 3720492 h 6407421"/>
              <a:gd name="connsiteX1910" fmla="*/ 4524144 w 11701760"/>
              <a:gd name="connsiteY1910" fmla="*/ 3750094 h 6407421"/>
              <a:gd name="connsiteX1911" fmla="*/ 4494541 w 11701760"/>
              <a:gd name="connsiteY1911" fmla="*/ 3750094 h 6407421"/>
              <a:gd name="connsiteX1912" fmla="*/ 4228344 w 11701760"/>
              <a:gd name="connsiteY1912" fmla="*/ 3720492 h 6407421"/>
              <a:gd name="connsiteX1913" fmla="*/ 4257946 w 11701760"/>
              <a:gd name="connsiteY1913" fmla="*/ 3720492 h 6407421"/>
              <a:gd name="connsiteX1914" fmla="*/ 4257946 w 11701760"/>
              <a:gd name="connsiteY1914" fmla="*/ 3750094 h 6407421"/>
              <a:gd name="connsiteX1915" fmla="*/ 4228344 w 11701760"/>
              <a:gd name="connsiteY1915" fmla="*/ 3750094 h 6407421"/>
              <a:gd name="connsiteX1916" fmla="*/ 3962255 w 11701760"/>
              <a:gd name="connsiteY1916" fmla="*/ 3720492 h 6407421"/>
              <a:gd name="connsiteX1917" fmla="*/ 3991857 w 11701760"/>
              <a:gd name="connsiteY1917" fmla="*/ 3720492 h 6407421"/>
              <a:gd name="connsiteX1918" fmla="*/ 3991857 w 11701760"/>
              <a:gd name="connsiteY1918" fmla="*/ 3750094 h 6407421"/>
              <a:gd name="connsiteX1919" fmla="*/ 3962255 w 11701760"/>
              <a:gd name="connsiteY1919" fmla="*/ 3750094 h 6407421"/>
              <a:gd name="connsiteX1920" fmla="*/ 3696058 w 11701760"/>
              <a:gd name="connsiteY1920" fmla="*/ 3720492 h 6407421"/>
              <a:gd name="connsiteX1921" fmla="*/ 3725661 w 11701760"/>
              <a:gd name="connsiteY1921" fmla="*/ 3720492 h 6407421"/>
              <a:gd name="connsiteX1922" fmla="*/ 3725661 w 11701760"/>
              <a:gd name="connsiteY1922" fmla="*/ 3750094 h 6407421"/>
              <a:gd name="connsiteX1923" fmla="*/ 3696058 w 11701760"/>
              <a:gd name="connsiteY1923" fmla="*/ 3750094 h 6407421"/>
              <a:gd name="connsiteX1924" fmla="*/ 3429969 w 11701760"/>
              <a:gd name="connsiteY1924" fmla="*/ 3720492 h 6407421"/>
              <a:gd name="connsiteX1925" fmla="*/ 3459572 w 11701760"/>
              <a:gd name="connsiteY1925" fmla="*/ 3720492 h 6407421"/>
              <a:gd name="connsiteX1926" fmla="*/ 3459572 w 11701760"/>
              <a:gd name="connsiteY1926" fmla="*/ 3750094 h 6407421"/>
              <a:gd name="connsiteX1927" fmla="*/ 3429969 w 11701760"/>
              <a:gd name="connsiteY1927" fmla="*/ 3750094 h 6407421"/>
              <a:gd name="connsiteX1928" fmla="*/ 3163772 w 11701760"/>
              <a:gd name="connsiteY1928" fmla="*/ 3720492 h 6407421"/>
              <a:gd name="connsiteX1929" fmla="*/ 3193374 w 11701760"/>
              <a:gd name="connsiteY1929" fmla="*/ 3720492 h 6407421"/>
              <a:gd name="connsiteX1930" fmla="*/ 3193374 w 11701760"/>
              <a:gd name="connsiteY1930" fmla="*/ 3750094 h 6407421"/>
              <a:gd name="connsiteX1931" fmla="*/ 3163772 w 11701760"/>
              <a:gd name="connsiteY1931" fmla="*/ 3750094 h 6407421"/>
              <a:gd name="connsiteX1932" fmla="*/ 2897575 w 11701760"/>
              <a:gd name="connsiteY1932" fmla="*/ 3720492 h 6407421"/>
              <a:gd name="connsiteX1933" fmla="*/ 2927178 w 11701760"/>
              <a:gd name="connsiteY1933" fmla="*/ 3720492 h 6407421"/>
              <a:gd name="connsiteX1934" fmla="*/ 2927178 w 11701760"/>
              <a:gd name="connsiteY1934" fmla="*/ 3750094 h 6407421"/>
              <a:gd name="connsiteX1935" fmla="*/ 2897575 w 11701760"/>
              <a:gd name="connsiteY1935" fmla="*/ 3750094 h 6407421"/>
              <a:gd name="connsiteX1936" fmla="*/ 2631378 w 11701760"/>
              <a:gd name="connsiteY1936" fmla="*/ 3720492 h 6407421"/>
              <a:gd name="connsiteX1937" fmla="*/ 2660980 w 11701760"/>
              <a:gd name="connsiteY1937" fmla="*/ 3720492 h 6407421"/>
              <a:gd name="connsiteX1938" fmla="*/ 2660980 w 11701760"/>
              <a:gd name="connsiteY1938" fmla="*/ 3750094 h 6407421"/>
              <a:gd name="connsiteX1939" fmla="*/ 2631378 w 11701760"/>
              <a:gd name="connsiteY1939" fmla="*/ 3750094 h 6407421"/>
              <a:gd name="connsiteX1940" fmla="*/ 2365289 w 11701760"/>
              <a:gd name="connsiteY1940" fmla="*/ 3720492 h 6407421"/>
              <a:gd name="connsiteX1941" fmla="*/ 2394892 w 11701760"/>
              <a:gd name="connsiteY1941" fmla="*/ 3720492 h 6407421"/>
              <a:gd name="connsiteX1942" fmla="*/ 2394892 w 11701760"/>
              <a:gd name="connsiteY1942" fmla="*/ 3750094 h 6407421"/>
              <a:gd name="connsiteX1943" fmla="*/ 2365289 w 11701760"/>
              <a:gd name="connsiteY1943" fmla="*/ 3750094 h 6407421"/>
              <a:gd name="connsiteX1944" fmla="*/ 2099092 w 11701760"/>
              <a:gd name="connsiteY1944" fmla="*/ 3720492 h 6407421"/>
              <a:gd name="connsiteX1945" fmla="*/ 2128695 w 11701760"/>
              <a:gd name="connsiteY1945" fmla="*/ 3720492 h 6407421"/>
              <a:gd name="connsiteX1946" fmla="*/ 2128695 w 11701760"/>
              <a:gd name="connsiteY1946" fmla="*/ 3750094 h 6407421"/>
              <a:gd name="connsiteX1947" fmla="*/ 2099092 w 11701760"/>
              <a:gd name="connsiteY1947" fmla="*/ 3750094 h 6407421"/>
              <a:gd name="connsiteX1948" fmla="*/ 1832898 w 11701760"/>
              <a:gd name="connsiteY1948" fmla="*/ 3720492 h 6407421"/>
              <a:gd name="connsiteX1949" fmla="*/ 1862498 w 11701760"/>
              <a:gd name="connsiteY1949" fmla="*/ 3720492 h 6407421"/>
              <a:gd name="connsiteX1950" fmla="*/ 1862498 w 11701760"/>
              <a:gd name="connsiteY1950" fmla="*/ 3750094 h 6407421"/>
              <a:gd name="connsiteX1951" fmla="*/ 1832898 w 11701760"/>
              <a:gd name="connsiteY1951" fmla="*/ 3750094 h 6407421"/>
              <a:gd name="connsiteX1952" fmla="*/ 1566808 w 11701760"/>
              <a:gd name="connsiteY1952" fmla="*/ 3720492 h 6407421"/>
              <a:gd name="connsiteX1953" fmla="*/ 1596409 w 11701760"/>
              <a:gd name="connsiteY1953" fmla="*/ 3720492 h 6407421"/>
              <a:gd name="connsiteX1954" fmla="*/ 1596409 w 11701760"/>
              <a:gd name="connsiteY1954" fmla="*/ 3750094 h 6407421"/>
              <a:gd name="connsiteX1955" fmla="*/ 1566808 w 11701760"/>
              <a:gd name="connsiteY1955" fmla="*/ 3750094 h 6407421"/>
              <a:gd name="connsiteX1956" fmla="*/ 1300611 w 11701760"/>
              <a:gd name="connsiteY1956" fmla="*/ 3720492 h 6407421"/>
              <a:gd name="connsiteX1957" fmla="*/ 1330213 w 11701760"/>
              <a:gd name="connsiteY1957" fmla="*/ 3720492 h 6407421"/>
              <a:gd name="connsiteX1958" fmla="*/ 1330213 w 11701760"/>
              <a:gd name="connsiteY1958" fmla="*/ 3750094 h 6407421"/>
              <a:gd name="connsiteX1959" fmla="*/ 1300611 w 11701760"/>
              <a:gd name="connsiteY1959" fmla="*/ 3750094 h 6407421"/>
              <a:gd name="connsiteX1960" fmla="*/ 1034520 w 11701760"/>
              <a:gd name="connsiteY1960" fmla="*/ 3720492 h 6407421"/>
              <a:gd name="connsiteX1961" fmla="*/ 1064123 w 11701760"/>
              <a:gd name="connsiteY1961" fmla="*/ 3720492 h 6407421"/>
              <a:gd name="connsiteX1962" fmla="*/ 1064123 w 11701760"/>
              <a:gd name="connsiteY1962" fmla="*/ 3750094 h 6407421"/>
              <a:gd name="connsiteX1963" fmla="*/ 1034520 w 11701760"/>
              <a:gd name="connsiteY1963" fmla="*/ 3750094 h 6407421"/>
              <a:gd name="connsiteX1964" fmla="*/ 768327 w 11701760"/>
              <a:gd name="connsiteY1964" fmla="*/ 3720492 h 6407421"/>
              <a:gd name="connsiteX1965" fmla="*/ 797926 w 11701760"/>
              <a:gd name="connsiteY1965" fmla="*/ 3720492 h 6407421"/>
              <a:gd name="connsiteX1966" fmla="*/ 797926 w 11701760"/>
              <a:gd name="connsiteY1966" fmla="*/ 3750094 h 6407421"/>
              <a:gd name="connsiteX1967" fmla="*/ 768327 w 11701760"/>
              <a:gd name="connsiteY1967" fmla="*/ 3750094 h 6407421"/>
              <a:gd name="connsiteX1968" fmla="*/ 502236 w 11701760"/>
              <a:gd name="connsiteY1968" fmla="*/ 3720492 h 6407421"/>
              <a:gd name="connsiteX1969" fmla="*/ 531839 w 11701760"/>
              <a:gd name="connsiteY1969" fmla="*/ 3720492 h 6407421"/>
              <a:gd name="connsiteX1970" fmla="*/ 531839 w 11701760"/>
              <a:gd name="connsiteY1970" fmla="*/ 3750094 h 6407421"/>
              <a:gd name="connsiteX1971" fmla="*/ 502236 w 11701760"/>
              <a:gd name="connsiteY1971" fmla="*/ 3750094 h 6407421"/>
              <a:gd name="connsiteX1972" fmla="*/ 236037 w 11701760"/>
              <a:gd name="connsiteY1972" fmla="*/ 3720492 h 6407421"/>
              <a:gd name="connsiteX1973" fmla="*/ 265640 w 11701760"/>
              <a:gd name="connsiteY1973" fmla="*/ 3720492 h 6407421"/>
              <a:gd name="connsiteX1974" fmla="*/ 265640 w 11701760"/>
              <a:gd name="connsiteY1974" fmla="*/ 3750094 h 6407421"/>
              <a:gd name="connsiteX1975" fmla="*/ 236037 w 11701760"/>
              <a:gd name="connsiteY1975" fmla="*/ 3750094 h 6407421"/>
              <a:gd name="connsiteX1976" fmla="*/ 1 w 11701760"/>
              <a:gd name="connsiteY1976" fmla="*/ 3720492 h 6407421"/>
              <a:gd name="connsiteX1977" fmla="*/ 29603 w 11701760"/>
              <a:gd name="connsiteY1977" fmla="*/ 3720492 h 6407421"/>
              <a:gd name="connsiteX1978" fmla="*/ 29603 w 11701760"/>
              <a:gd name="connsiteY1978" fmla="*/ 3750094 h 6407421"/>
              <a:gd name="connsiteX1979" fmla="*/ 1 w 11701760"/>
              <a:gd name="connsiteY1979" fmla="*/ 3750094 h 6407421"/>
              <a:gd name="connsiteX1980" fmla="*/ 11672158 w 11701760"/>
              <a:gd name="connsiteY1980" fmla="*/ 3454727 h 6407421"/>
              <a:gd name="connsiteX1981" fmla="*/ 11701760 w 11701760"/>
              <a:gd name="connsiteY1981" fmla="*/ 3454727 h 6407421"/>
              <a:gd name="connsiteX1982" fmla="*/ 11701760 w 11701760"/>
              <a:gd name="connsiteY1982" fmla="*/ 3484330 h 6407421"/>
              <a:gd name="connsiteX1983" fmla="*/ 11672158 w 11701760"/>
              <a:gd name="connsiteY1983" fmla="*/ 3484330 h 6407421"/>
              <a:gd name="connsiteX1984" fmla="*/ 11405961 w 11701760"/>
              <a:gd name="connsiteY1984" fmla="*/ 3454727 h 6407421"/>
              <a:gd name="connsiteX1985" fmla="*/ 11435563 w 11701760"/>
              <a:gd name="connsiteY1985" fmla="*/ 3454727 h 6407421"/>
              <a:gd name="connsiteX1986" fmla="*/ 11435563 w 11701760"/>
              <a:gd name="connsiteY1986" fmla="*/ 3484330 h 6407421"/>
              <a:gd name="connsiteX1987" fmla="*/ 11405961 w 11701760"/>
              <a:gd name="connsiteY1987" fmla="*/ 3484330 h 6407421"/>
              <a:gd name="connsiteX1988" fmla="*/ 11139872 w 11701760"/>
              <a:gd name="connsiteY1988" fmla="*/ 3454727 h 6407421"/>
              <a:gd name="connsiteX1989" fmla="*/ 11169474 w 11701760"/>
              <a:gd name="connsiteY1989" fmla="*/ 3454727 h 6407421"/>
              <a:gd name="connsiteX1990" fmla="*/ 11169474 w 11701760"/>
              <a:gd name="connsiteY1990" fmla="*/ 3484330 h 6407421"/>
              <a:gd name="connsiteX1991" fmla="*/ 11139872 w 11701760"/>
              <a:gd name="connsiteY1991" fmla="*/ 3484330 h 6407421"/>
              <a:gd name="connsiteX1992" fmla="*/ 10873675 w 11701760"/>
              <a:gd name="connsiteY1992" fmla="*/ 3454727 h 6407421"/>
              <a:gd name="connsiteX1993" fmla="*/ 10903277 w 11701760"/>
              <a:gd name="connsiteY1993" fmla="*/ 3454727 h 6407421"/>
              <a:gd name="connsiteX1994" fmla="*/ 10903277 w 11701760"/>
              <a:gd name="connsiteY1994" fmla="*/ 3484330 h 6407421"/>
              <a:gd name="connsiteX1995" fmla="*/ 10873675 w 11701760"/>
              <a:gd name="connsiteY1995" fmla="*/ 3484330 h 6407421"/>
              <a:gd name="connsiteX1996" fmla="*/ 10607478 w 11701760"/>
              <a:gd name="connsiteY1996" fmla="*/ 3454727 h 6407421"/>
              <a:gd name="connsiteX1997" fmla="*/ 10637188 w 11701760"/>
              <a:gd name="connsiteY1997" fmla="*/ 3454727 h 6407421"/>
              <a:gd name="connsiteX1998" fmla="*/ 10637188 w 11701760"/>
              <a:gd name="connsiteY1998" fmla="*/ 3484330 h 6407421"/>
              <a:gd name="connsiteX1999" fmla="*/ 10607478 w 11701760"/>
              <a:gd name="connsiteY1999" fmla="*/ 3484330 h 6407421"/>
              <a:gd name="connsiteX2000" fmla="*/ 10341389 w 11701760"/>
              <a:gd name="connsiteY2000" fmla="*/ 3454727 h 6407421"/>
              <a:gd name="connsiteX2001" fmla="*/ 10370992 w 11701760"/>
              <a:gd name="connsiteY2001" fmla="*/ 3454727 h 6407421"/>
              <a:gd name="connsiteX2002" fmla="*/ 10370992 w 11701760"/>
              <a:gd name="connsiteY2002" fmla="*/ 3484330 h 6407421"/>
              <a:gd name="connsiteX2003" fmla="*/ 10341389 w 11701760"/>
              <a:gd name="connsiteY2003" fmla="*/ 3484330 h 6407421"/>
              <a:gd name="connsiteX2004" fmla="*/ 10075192 w 11701760"/>
              <a:gd name="connsiteY2004" fmla="*/ 3454727 h 6407421"/>
              <a:gd name="connsiteX2005" fmla="*/ 10104794 w 11701760"/>
              <a:gd name="connsiteY2005" fmla="*/ 3454727 h 6407421"/>
              <a:gd name="connsiteX2006" fmla="*/ 10104794 w 11701760"/>
              <a:gd name="connsiteY2006" fmla="*/ 3484330 h 6407421"/>
              <a:gd name="connsiteX2007" fmla="*/ 10075192 w 11701760"/>
              <a:gd name="connsiteY2007" fmla="*/ 3484330 h 6407421"/>
              <a:gd name="connsiteX2008" fmla="*/ 9809103 w 11701760"/>
              <a:gd name="connsiteY2008" fmla="*/ 3454727 h 6407421"/>
              <a:gd name="connsiteX2009" fmla="*/ 9838705 w 11701760"/>
              <a:gd name="connsiteY2009" fmla="*/ 3454727 h 6407421"/>
              <a:gd name="connsiteX2010" fmla="*/ 9838705 w 11701760"/>
              <a:gd name="connsiteY2010" fmla="*/ 3484330 h 6407421"/>
              <a:gd name="connsiteX2011" fmla="*/ 9809103 w 11701760"/>
              <a:gd name="connsiteY2011" fmla="*/ 3484330 h 6407421"/>
              <a:gd name="connsiteX2012" fmla="*/ 9542906 w 11701760"/>
              <a:gd name="connsiteY2012" fmla="*/ 3454727 h 6407421"/>
              <a:gd name="connsiteX2013" fmla="*/ 9572509 w 11701760"/>
              <a:gd name="connsiteY2013" fmla="*/ 3454727 h 6407421"/>
              <a:gd name="connsiteX2014" fmla="*/ 9572509 w 11701760"/>
              <a:gd name="connsiteY2014" fmla="*/ 3484330 h 6407421"/>
              <a:gd name="connsiteX2015" fmla="*/ 9542906 w 11701760"/>
              <a:gd name="connsiteY2015" fmla="*/ 3484330 h 6407421"/>
              <a:gd name="connsiteX2016" fmla="*/ 9276817 w 11701760"/>
              <a:gd name="connsiteY2016" fmla="*/ 3454727 h 6407421"/>
              <a:gd name="connsiteX2017" fmla="*/ 9306420 w 11701760"/>
              <a:gd name="connsiteY2017" fmla="*/ 3454727 h 6407421"/>
              <a:gd name="connsiteX2018" fmla="*/ 9306420 w 11701760"/>
              <a:gd name="connsiteY2018" fmla="*/ 3484330 h 6407421"/>
              <a:gd name="connsiteX2019" fmla="*/ 9276817 w 11701760"/>
              <a:gd name="connsiteY2019" fmla="*/ 3484330 h 6407421"/>
              <a:gd name="connsiteX2020" fmla="*/ 9010620 w 11701760"/>
              <a:gd name="connsiteY2020" fmla="*/ 3454727 h 6407421"/>
              <a:gd name="connsiteX2021" fmla="*/ 9040222 w 11701760"/>
              <a:gd name="connsiteY2021" fmla="*/ 3454727 h 6407421"/>
              <a:gd name="connsiteX2022" fmla="*/ 9040222 w 11701760"/>
              <a:gd name="connsiteY2022" fmla="*/ 3484330 h 6407421"/>
              <a:gd name="connsiteX2023" fmla="*/ 9010620 w 11701760"/>
              <a:gd name="connsiteY2023" fmla="*/ 3484330 h 6407421"/>
              <a:gd name="connsiteX2024" fmla="*/ 8744423 w 11701760"/>
              <a:gd name="connsiteY2024" fmla="*/ 3454727 h 6407421"/>
              <a:gd name="connsiteX2025" fmla="*/ 8774026 w 11701760"/>
              <a:gd name="connsiteY2025" fmla="*/ 3454727 h 6407421"/>
              <a:gd name="connsiteX2026" fmla="*/ 8774026 w 11701760"/>
              <a:gd name="connsiteY2026" fmla="*/ 3484330 h 6407421"/>
              <a:gd name="connsiteX2027" fmla="*/ 8744423 w 11701760"/>
              <a:gd name="connsiteY2027" fmla="*/ 3484330 h 6407421"/>
              <a:gd name="connsiteX2028" fmla="*/ 8478226 w 11701760"/>
              <a:gd name="connsiteY2028" fmla="*/ 3454727 h 6407421"/>
              <a:gd name="connsiteX2029" fmla="*/ 8507828 w 11701760"/>
              <a:gd name="connsiteY2029" fmla="*/ 3454727 h 6407421"/>
              <a:gd name="connsiteX2030" fmla="*/ 8507828 w 11701760"/>
              <a:gd name="connsiteY2030" fmla="*/ 3484330 h 6407421"/>
              <a:gd name="connsiteX2031" fmla="*/ 8478226 w 11701760"/>
              <a:gd name="connsiteY2031" fmla="*/ 3484330 h 6407421"/>
              <a:gd name="connsiteX2032" fmla="*/ 8212137 w 11701760"/>
              <a:gd name="connsiteY2032" fmla="*/ 3454727 h 6407421"/>
              <a:gd name="connsiteX2033" fmla="*/ 8241740 w 11701760"/>
              <a:gd name="connsiteY2033" fmla="*/ 3454727 h 6407421"/>
              <a:gd name="connsiteX2034" fmla="*/ 8241740 w 11701760"/>
              <a:gd name="connsiteY2034" fmla="*/ 3484330 h 6407421"/>
              <a:gd name="connsiteX2035" fmla="*/ 8212137 w 11701760"/>
              <a:gd name="connsiteY2035" fmla="*/ 3484330 h 6407421"/>
              <a:gd name="connsiteX2036" fmla="*/ 7945940 w 11701760"/>
              <a:gd name="connsiteY2036" fmla="*/ 3454727 h 6407421"/>
              <a:gd name="connsiteX2037" fmla="*/ 7975543 w 11701760"/>
              <a:gd name="connsiteY2037" fmla="*/ 3454727 h 6407421"/>
              <a:gd name="connsiteX2038" fmla="*/ 7975543 w 11701760"/>
              <a:gd name="connsiteY2038" fmla="*/ 3484330 h 6407421"/>
              <a:gd name="connsiteX2039" fmla="*/ 7945940 w 11701760"/>
              <a:gd name="connsiteY2039" fmla="*/ 3484330 h 6407421"/>
              <a:gd name="connsiteX2040" fmla="*/ 7679743 w 11701760"/>
              <a:gd name="connsiteY2040" fmla="*/ 3454727 h 6407421"/>
              <a:gd name="connsiteX2041" fmla="*/ 7709346 w 11701760"/>
              <a:gd name="connsiteY2041" fmla="*/ 3454727 h 6407421"/>
              <a:gd name="connsiteX2042" fmla="*/ 7709346 w 11701760"/>
              <a:gd name="connsiteY2042" fmla="*/ 3484330 h 6407421"/>
              <a:gd name="connsiteX2043" fmla="*/ 7679743 w 11701760"/>
              <a:gd name="connsiteY2043" fmla="*/ 3484330 h 6407421"/>
              <a:gd name="connsiteX2044" fmla="*/ 7413653 w 11701760"/>
              <a:gd name="connsiteY2044" fmla="*/ 3454727 h 6407421"/>
              <a:gd name="connsiteX2045" fmla="*/ 7443256 w 11701760"/>
              <a:gd name="connsiteY2045" fmla="*/ 3454727 h 6407421"/>
              <a:gd name="connsiteX2046" fmla="*/ 7443256 w 11701760"/>
              <a:gd name="connsiteY2046" fmla="*/ 3484330 h 6407421"/>
              <a:gd name="connsiteX2047" fmla="*/ 7413653 w 11701760"/>
              <a:gd name="connsiteY2047" fmla="*/ 3484330 h 6407421"/>
              <a:gd name="connsiteX2048" fmla="*/ 7147456 w 11701760"/>
              <a:gd name="connsiteY2048" fmla="*/ 3454727 h 6407421"/>
              <a:gd name="connsiteX2049" fmla="*/ 7177058 w 11701760"/>
              <a:gd name="connsiteY2049" fmla="*/ 3454727 h 6407421"/>
              <a:gd name="connsiteX2050" fmla="*/ 7177058 w 11701760"/>
              <a:gd name="connsiteY2050" fmla="*/ 3484330 h 6407421"/>
              <a:gd name="connsiteX2051" fmla="*/ 7147456 w 11701760"/>
              <a:gd name="connsiteY2051" fmla="*/ 3484330 h 6407421"/>
              <a:gd name="connsiteX2052" fmla="*/ 6881367 w 11701760"/>
              <a:gd name="connsiteY2052" fmla="*/ 3454727 h 6407421"/>
              <a:gd name="connsiteX2053" fmla="*/ 6910970 w 11701760"/>
              <a:gd name="connsiteY2053" fmla="*/ 3454727 h 6407421"/>
              <a:gd name="connsiteX2054" fmla="*/ 6910970 w 11701760"/>
              <a:gd name="connsiteY2054" fmla="*/ 3484330 h 6407421"/>
              <a:gd name="connsiteX2055" fmla="*/ 6881367 w 11701760"/>
              <a:gd name="connsiteY2055" fmla="*/ 3484330 h 6407421"/>
              <a:gd name="connsiteX2056" fmla="*/ 6615170 w 11701760"/>
              <a:gd name="connsiteY2056" fmla="*/ 3454727 h 6407421"/>
              <a:gd name="connsiteX2057" fmla="*/ 6644773 w 11701760"/>
              <a:gd name="connsiteY2057" fmla="*/ 3454727 h 6407421"/>
              <a:gd name="connsiteX2058" fmla="*/ 6644773 w 11701760"/>
              <a:gd name="connsiteY2058" fmla="*/ 3484330 h 6407421"/>
              <a:gd name="connsiteX2059" fmla="*/ 6615170 w 11701760"/>
              <a:gd name="connsiteY2059" fmla="*/ 3484330 h 6407421"/>
              <a:gd name="connsiteX2060" fmla="*/ 6349081 w 11701760"/>
              <a:gd name="connsiteY2060" fmla="*/ 3454727 h 6407421"/>
              <a:gd name="connsiteX2061" fmla="*/ 6378683 w 11701760"/>
              <a:gd name="connsiteY2061" fmla="*/ 3454727 h 6407421"/>
              <a:gd name="connsiteX2062" fmla="*/ 6378683 w 11701760"/>
              <a:gd name="connsiteY2062" fmla="*/ 3484330 h 6407421"/>
              <a:gd name="connsiteX2063" fmla="*/ 6349081 w 11701760"/>
              <a:gd name="connsiteY2063" fmla="*/ 3484330 h 6407421"/>
              <a:gd name="connsiteX2064" fmla="*/ 6082884 w 11701760"/>
              <a:gd name="connsiteY2064" fmla="*/ 3454727 h 6407421"/>
              <a:gd name="connsiteX2065" fmla="*/ 6112486 w 11701760"/>
              <a:gd name="connsiteY2065" fmla="*/ 3454727 h 6407421"/>
              <a:gd name="connsiteX2066" fmla="*/ 6112486 w 11701760"/>
              <a:gd name="connsiteY2066" fmla="*/ 3484330 h 6407421"/>
              <a:gd name="connsiteX2067" fmla="*/ 6082884 w 11701760"/>
              <a:gd name="connsiteY2067" fmla="*/ 3484330 h 6407421"/>
              <a:gd name="connsiteX2068" fmla="*/ 5825310 w 11701760"/>
              <a:gd name="connsiteY2068" fmla="*/ 3454727 h 6407421"/>
              <a:gd name="connsiteX2069" fmla="*/ 5854913 w 11701760"/>
              <a:gd name="connsiteY2069" fmla="*/ 3454727 h 6407421"/>
              <a:gd name="connsiteX2070" fmla="*/ 5854913 w 11701760"/>
              <a:gd name="connsiteY2070" fmla="*/ 3484330 h 6407421"/>
              <a:gd name="connsiteX2071" fmla="*/ 5825310 w 11701760"/>
              <a:gd name="connsiteY2071" fmla="*/ 3484330 h 6407421"/>
              <a:gd name="connsiteX2072" fmla="*/ 5559113 w 11701760"/>
              <a:gd name="connsiteY2072" fmla="*/ 3454727 h 6407421"/>
              <a:gd name="connsiteX2073" fmla="*/ 5588715 w 11701760"/>
              <a:gd name="connsiteY2073" fmla="*/ 3454727 h 6407421"/>
              <a:gd name="connsiteX2074" fmla="*/ 5588715 w 11701760"/>
              <a:gd name="connsiteY2074" fmla="*/ 3484330 h 6407421"/>
              <a:gd name="connsiteX2075" fmla="*/ 5559113 w 11701760"/>
              <a:gd name="connsiteY2075" fmla="*/ 3484330 h 6407421"/>
              <a:gd name="connsiteX2076" fmla="*/ 5293024 w 11701760"/>
              <a:gd name="connsiteY2076" fmla="*/ 3454727 h 6407421"/>
              <a:gd name="connsiteX2077" fmla="*/ 5322626 w 11701760"/>
              <a:gd name="connsiteY2077" fmla="*/ 3454727 h 6407421"/>
              <a:gd name="connsiteX2078" fmla="*/ 5322626 w 11701760"/>
              <a:gd name="connsiteY2078" fmla="*/ 3484330 h 6407421"/>
              <a:gd name="connsiteX2079" fmla="*/ 5293024 w 11701760"/>
              <a:gd name="connsiteY2079" fmla="*/ 3484330 h 6407421"/>
              <a:gd name="connsiteX2080" fmla="*/ 5026827 w 11701760"/>
              <a:gd name="connsiteY2080" fmla="*/ 3454727 h 6407421"/>
              <a:gd name="connsiteX2081" fmla="*/ 5056429 w 11701760"/>
              <a:gd name="connsiteY2081" fmla="*/ 3454727 h 6407421"/>
              <a:gd name="connsiteX2082" fmla="*/ 5056429 w 11701760"/>
              <a:gd name="connsiteY2082" fmla="*/ 3484330 h 6407421"/>
              <a:gd name="connsiteX2083" fmla="*/ 5026827 w 11701760"/>
              <a:gd name="connsiteY2083" fmla="*/ 3484330 h 6407421"/>
              <a:gd name="connsiteX2084" fmla="*/ 4760630 w 11701760"/>
              <a:gd name="connsiteY2084" fmla="*/ 3454727 h 6407421"/>
              <a:gd name="connsiteX2085" fmla="*/ 4790340 w 11701760"/>
              <a:gd name="connsiteY2085" fmla="*/ 3454727 h 6407421"/>
              <a:gd name="connsiteX2086" fmla="*/ 4790340 w 11701760"/>
              <a:gd name="connsiteY2086" fmla="*/ 3484330 h 6407421"/>
              <a:gd name="connsiteX2087" fmla="*/ 4760630 w 11701760"/>
              <a:gd name="connsiteY2087" fmla="*/ 3484330 h 6407421"/>
              <a:gd name="connsiteX2088" fmla="*/ 4494541 w 11701760"/>
              <a:gd name="connsiteY2088" fmla="*/ 3454727 h 6407421"/>
              <a:gd name="connsiteX2089" fmla="*/ 4524144 w 11701760"/>
              <a:gd name="connsiteY2089" fmla="*/ 3454727 h 6407421"/>
              <a:gd name="connsiteX2090" fmla="*/ 4524144 w 11701760"/>
              <a:gd name="connsiteY2090" fmla="*/ 3484330 h 6407421"/>
              <a:gd name="connsiteX2091" fmla="*/ 4494541 w 11701760"/>
              <a:gd name="connsiteY2091" fmla="*/ 3484330 h 6407421"/>
              <a:gd name="connsiteX2092" fmla="*/ 4228344 w 11701760"/>
              <a:gd name="connsiteY2092" fmla="*/ 3454727 h 6407421"/>
              <a:gd name="connsiteX2093" fmla="*/ 4257946 w 11701760"/>
              <a:gd name="connsiteY2093" fmla="*/ 3454727 h 6407421"/>
              <a:gd name="connsiteX2094" fmla="*/ 4257946 w 11701760"/>
              <a:gd name="connsiteY2094" fmla="*/ 3484330 h 6407421"/>
              <a:gd name="connsiteX2095" fmla="*/ 4228344 w 11701760"/>
              <a:gd name="connsiteY2095" fmla="*/ 3484330 h 6407421"/>
              <a:gd name="connsiteX2096" fmla="*/ 3962255 w 11701760"/>
              <a:gd name="connsiteY2096" fmla="*/ 3454727 h 6407421"/>
              <a:gd name="connsiteX2097" fmla="*/ 3991857 w 11701760"/>
              <a:gd name="connsiteY2097" fmla="*/ 3454727 h 6407421"/>
              <a:gd name="connsiteX2098" fmla="*/ 3991857 w 11701760"/>
              <a:gd name="connsiteY2098" fmla="*/ 3484330 h 6407421"/>
              <a:gd name="connsiteX2099" fmla="*/ 3962255 w 11701760"/>
              <a:gd name="connsiteY2099" fmla="*/ 3484330 h 6407421"/>
              <a:gd name="connsiteX2100" fmla="*/ 3696058 w 11701760"/>
              <a:gd name="connsiteY2100" fmla="*/ 3454727 h 6407421"/>
              <a:gd name="connsiteX2101" fmla="*/ 3725661 w 11701760"/>
              <a:gd name="connsiteY2101" fmla="*/ 3454727 h 6407421"/>
              <a:gd name="connsiteX2102" fmla="*/ 3725661 w 11701760"/>
              <a:gd name="connsiteY2102" fmla="*/ 3484330 h 6407421"/>
              <a:gd name="connsiteX2103" fmla="*/ 3696058 w 11701760"/>
              <a:gd name="connsiteY2103" fmla="*/ 3484330 h 6407421"/>
              <a:gd name="connsiteX2104" fmla="*/ 3429969 w 11701760"/>
              <a:gd name="connsiteY2104" fmla="*/ 3454727 h 6407421"/>
              <a:gd name="connsiteX2105" fmla="*/ 3459572 w 11701760"/>
              <a:gd name="connsiteY2105" fmla="*/ 3454727 h 6407421"/>
              <a:gd name="connsiteX2106" fmla="*/ 3459572 w 11701760"/>
              <a:gd name="connsiteY2106" fmla="*/ 3484330 h 6407421"/>
              <a:gd name="connsiteX2107" fmla="*/ 3429969 w 11701760"/>
              <a:gd name="connsiteY2107" fmla="*/ 3484330 h 6407421"/>
              <a:gd name="connsiteX2108" fmla="*/ 3163772 w 11701760"/>
              <a:gd name="connsiteY2108" fmla="*/ 3454727 h 6407421"/>
              <a:gd name="connsiteX2109" fmla="*/ 3193374 w 11701760"/>
              <a:gd name="connsiteY2109" fmla="*/ 3454727 h 6407421"/>
              <a:gd name="connsiteX2110" fmla="*/ 3193374 w 11701760"/>
              <a:gd name="connsiteY2110" fmla="*/ 3484330 h 6407421"/>
              <a:gd name="connsiteX2111" fmla="*/ 3163772 w 11701760"/>
              <a:gd name="connsiteY2111" fmla="*/ 3484330 h 6407421"/>
              <a:gd name="connsiteX2112" fmla="*/ 2897575 w 11701760"/>
              <a:gd name="connsiteY2112" fmla="*/ 3454727 h 6407421"/>
              <a:gd name="connsiteX2113" fmla="*/ 2927178 w 11701760"/>
              <a:gd name="connsiteY2113" fmla="*/ 3454727 h 6407421"/>
              <a:gd name="connsiteX2114" fmla="*/ 2927178 w 11701760"/>
              <a:gd name="connsiteY2114" fmla="*/ 3484330 h 6407421"/>
              <a:gd name="connsiteX2115" fmla="*/ 2897575 w 11701760"/>
              <a:gd name="connsiteY2115" fmla="*/ 3484330 h 6407421"/>
              <a:gd name="connsiteX2116" fmla="*/ 2631378 w 11701760"/>
              <a:gd name="connsiteY2116" fmla="*/ 3454727 h 6407421"/>
              <a:gd name="connsiteX2117" fmla="*/ 2660980 w 11701760"/>
              <a:gd name="connsiteY2117" fmla="*/ 3454727 h 6407421"/>
              <a:gd name="connsiteX2118" fmla="*/ 2660980 w 11701760"/>
              <a:gd name="connsiteY2118" fmla="*/ 3484330 h 6407421"/>
              <a:gd name="connsiteX2119" fmla="*/ 2631378 w 11701760"/>
              <a:gd name="connsiteY2119" fmla="*/ 3484330 h 6407421"/>
              <a:gd name="connsiteX2120" fmla="*/ 2365289 w 11701760"/>
              <a:gd name="connsiteY2120" fmla="*/ 3454727 h 6407421"/>
              <a:gd name="connsiteX2121" fmla="*/ 2394892 w 11701760"/>
              <a:gd name="connsiteY2121" fmla="*/ 3454727 h 6407421"/>
              <a:gd name="connsiteX2122" fmla="*/ 2394892 w 11701760"/>
              <a:gd name="connsiteY2122" fmla="*/ 3484330 h 6407421"/>
              <a:gd name="connsiteX2123" fmla="*/ 2365289 w 11701760"/>
              <a:gd name="connsiteY2123" fmla="*/ 3484330 h 6407421"/>
              <a:gd name="connsiteX2124" fmla="*/ 2099092 w 11701760"/>
              <a:gd name="connsiteY2124" fmla="*/ 3454727 h 6407421"/>
              <a:gd name="connsiteX2125" fmla="*/ 2128695 w 11701760"/>
              <a:gd name="connsiteY2125" fmla="*/ 3454727 h 6407421"/>
              <a:gd name="connsiteX2126" fmla="*/ 2128695 w 11701760"/>
              <a:gd name="connsiteY2126" fmla="*/ 3484330 h 6407421"/>
              <a:gd name="connsiteX2127" fmla="*/ 2099092 w 11701760"/>
              <a:gd name="connsiteY2127" fmla="*/ 3484330 h 6407421"/>
              <a:gd name="connsiteX2128" fmla="*/ 1832898 w 11701760"/>
              <a:gd name="connsiteY2128" fmla="*/ 3454727 h 6407421"/>
              <a:gd name="connsiteX2129" fmla="*/ 1862498 w 11701760"/>
              <a:gd name="connsiteY2129" fmla="*/ 3454727 h 6407421"/>
              <a:gd name="connsiteX2130" fmla="*/ 1862498 w 11701760"/>
              <a:gd name="connsiteY2130" fmla="*/ 3484330 h 6407421"/>
              <a:gd name="connsiteX2131" fmla="*/ 1832898 w 11701760"/>
              <a:gd name="connsiteY2131" fmla="*/ 3484330 h 6407421"/>
              <a:gd name="connsiteX2132" fmla="*/ 1566808 w 11701760"/>
              <a:gd name="connsiteY2132" fmla="*/ 3454727 h 6407421"/>
              <a:gd name="connsiteX2133" fmla="*/ 1596409 w 11701760"/>
              <a:gd name="connsiteY2133" fmla="*/ 3454727 h 6407421"/>
              <a:gd name="connsiteX2134" fmla="*/ 1596409 w 11701760"/>
              <a:gd name="connsiteY2134" fmla="*/ 3484330 h 6407421"/>
              <a:gd name="connsiteX2135" fmla="*/ 1566808 w 11701760"/>
              <a:gd name="connsiteY2135" fmla="*/ 3484330 h 6407421"/>
              <a:gd name="connsiteX2136" fmla="*/ 1300611 w 11701760"/>
              <a:gd name="connsiteY2136" fmla="*/ 3454727 h 6407421"/>
              <a:gd name="connsiteX2137" fmla="*/ 1330213 w 11701760"/>
              <a:gd name="connsiteY2137" fmla="*/ 3454727 h 6407421"/>
              <a:gd name="connsiteX2138" fmla="*/ 1330213 w 11701760"/>
              <a:gd name="connsiteY2138" fmla="*/ 3484330 h 6407421"/>
              <a:gd name="connsiteX2139" fmla="*/ 1300611 w 11701760"/>
              <a:gd name="connsiteY2139" fmla="*/ 3484330 h 6407421"/>
              <a:gd name="connsiteX2140" fmla="*/ 1034520 w 11701760"/>
              <a:gd name="connsiteY2140" fmla="*/ 3454727 h 6407421"/>
              <a:gd name="connsiteX2141" fmla="*/ 1064123 w 11701760"/>
              <a:gd name="connsiteY2141" fmla="*/ 3454727 h 6407421"/>
              <a:gd name="connsiteX2142" fmla="*/ 1064123 w 11701760"/>
              <a:gd name="connsiteY2142" fmla="*/ 3484330 h 6407421"/>
              <a:gd name="connsiteX2143" fmla="*/ 1034520 w 11701760"/>
              <a:gd name="connsiteY2143" fmla="*/ 3484330 h 6407421"/>
              <a:gd name="connsiteX2144" fmla="*/ 768327 w 11701760"/>
              <a:gd name="connsiteY2144" fmla="*/ 3454727 h 6407421"/>
              <a:gd name="connsiteX2145" fmla="*/ 797926 w 11701760"/>
              <a:gd name="connsiteY2145" fmla="*/ 3454727 h 6407421"/>
              <a:gd name="connsiteX2146" fmla="*/ 797926 w 11701760"/>
              <a:gd name="connsiteY2146" fmla="*/ 3484330 h 6407421"/>
              <a:gd name="connsiteX2147" fmla="*/ 768327 w 11701760"/>
              <a:gd name="connsiteY2147" fmla="*/ 3484330 h 6407421"/>
              <a:gd name="connsiteX2148" fmla="*/ 502236 w 11701760"/>
              <a:gd name="connsiteY2148" fmla="*/ 3454727 h 6407421"/>
              <a:gd name="connsiteX2149" fmla="*/ 531839 w 11701760"/>
              <a:gd name="connsiteY2149" fmla="*/ 3454727 h 6407421"/>
              <a:gd name="connsiteX2150" fmla="*/ 531839 w 11701760"/>
              <a:gd name="connsiteY2150" fmla="*/ 3484330 h 6407421"/>
              <a:gd name="connsiteX2151" fmla="*/ 502236 w 11701760"/>
              <a:gd name="connsiteY2151" fmla="*/ 3484330 h 6407421"/>
              <a:gd name="connsiteX2152" fmla="*/ 236037 w 11701760"/>
              <a:gd name="connsiteY2152" fmla="*/ 3454727 h 6407421"/>
              <a:gd name="connsiteX2153" fmla="*/ 265640 w 11701760"/>
              <a:gd name="connsiteY2153" fmla="*/ 3454727 h 6407421"/>
              <a:gd name="connsiteX2154" fmla="*/ 265640 w 11701760"/>
              <a:gd name="connsiteY2154" fmla="*/ 3484330 h 6407421"/>
              <a:gd name="connsiteX2155" fmla="*/ 236037 w 11701760"/>
              <a:gd name="connsiteY2155" fmla="*/ 3484330 h 6407421"/>
              <a:gd name="connsiteX2156" fmla="*/ 1 w 11701760"/>
              <a:gd name="connsiteY2156" fmla="*/ 3454727 h 6407421"/>
              <a:gd name="connsiteX2157" fmla="*/ 29603 w 11701760"/>
              <a:gd name="connsiteY2157" fmla="*/ 3454727 h 6407421"/>
              <a:gd name="connsiteX2158" fmla="*/ 29603 w 11701760"/>
              <a:gd name="connsiteY2158" fmla="*/ 3484330 h 6407421"/>
              <a:gd name="connsiteX2159" fmla="*/ 1 w 11701760"/>
              <a:gd name="connsiteY2159" fmla="*/ 3484330 h 6407421"/>
              <a:gd name="connsiteX2160" fmla="*/ 11672158 w 11701760"/>
              <a:gd name="connsiteY2160" fmla="*/ 3189089 h 6407421"/>
              <a:gd name="connsiteX2161" fmla="*/ 11701760 w 11701760"/>
              <a:gd name="connsiteY2161" fmla="*/ 3189089 h 6407421"/>
              <a:gd name="connsiteX2162" fmla="*/ 11701760 w 11701760"/>
              <a:gd name="connsiteY2162" fmla="*/ 3218566 h 6407421"/>
              <a:gd name="connsiteX2163" fmla="*/ 11672158 w 11701760"/>
              <a:gd name="connsiteY2163" fmla="*/ 3218566 h 6407421"/>
              <a:gd name="connsiteX2164" fmla="*/ 11405961 w 11701760"/>
              <a:gd name="connsiteY2164" fmla="*/ 3189089 h 6407421"/>
              <a:gd name="connsiteX2165" fmla="*/ 11435563 w 11701760"/>
              <a:gd name="connsiteY2165" fmla="*/ 3189089 h 6407421"/>
              <a:gd name="connsiteX2166" fmla="*/ 11435563 w 11701760"/>
              <a:gd name="connsiteY2166" fmla="*/ 3218566 h 6407421"/>
              <a:gd name="connsiteX2167" fmla="*/ 11405961 w 11701760"/>
              <a:gd name="connsiteY2167" fmla="*/ 3218566 h 6407421"/>
              <a:gd name="connsiteX2168" fmla="*/ 5825310 w 11701760"/>
              <a:gd name="connsiteY2168" fmla="*/ 3189089 h 6407421"/>
              <a:gd name="connsiteX2169" fmla="*/ 5854913 w 11701760"/>
              <a:gd name="connsiteY2169" fmla="*/ 3189089 h 6407421"/>
              <a:gd name="connsiteX2170" fmla="*/ 5854913 w 11701760"/>
              <a:gd name="connsiteY2170" fmla="*/ 3218566 h 6407421"/>
              <a:gd name="connsiteX2171" fmla="*/ 5825310 w 11701760"/>
              <a:gd name="connsiteY2171" fmla="*/ 3218566 h 6407421"/>
              <a:gd name="connsiteX2172" fmla="*/ 5559113 w 11701760"/>
              <a:gd name="connsiteY2172" fmla="*/ 3189089 h 6407421"/>
              <a:gd name="connsiteX2173" fmla="*/ 5588715 w 11701760"/>
              <a:gd name="connsiteY2173" fmla="*/ 3189089 h 6407421"/>
              <a:gd name="connsiteX2174" fmla="*/ 5588715 w 11701760"/>
              <a:gd name="connsiteY2174" fmla="*/ 3218566 h 6407421"/>
              <a:gd name="connsiteX2175" fmla="*/ 5559113 w 11701760"/>
              <a:gd name="connsiteY2175" fmla="*/ 3218566 h 6407421"/>
              <a:gd name="connsiteX2176" fmla="*/ 11139872 w 11701760"/>
              <a:gd name="connsiteY2176" fmla="*/ 3189087 h 6407421"/>
              <a:gd name="connsiteX2177" fmla="*/ 11169474 w 11701760"/>
              <a:gd name="connsiteY2177" fmla="*/ 3189087 h 6407421"/>
              <a:gd name="connsiteX2178" fmla="*/ 11169474 w 11701760"/>
              <a:gd name="connsiteY2178" fmla="*/ 3218566 h 6407421"/>
              <a:gd name="connsiteX2179" fmla="*/ 11139872 w 11701760"/>
              <a:gd name="connsiteY2179" fmla="*/ 3218566 h 6407421"/>
              <a:gd name="connsiteX2180" fmla="*/ 10873675 w 11701760"/>
              <a:gd name="connsiteY2180" fmla="*/ 3189087 h 6407421"/>
              <a:gd name="connsiteX2181" fmla="*/ 10903277 w 11701760"/>
              <a:gd name="connsiteY2181" fmla="*/ 3189087 h 6407421"/>
              <a:gd name="connsiteX2182" fmla="*/ 10903277 w 11701760"/>
              <a:gd name="connsiteY2182" fmla="*/ 3218566 h 6407421"/>
              <a:gd name="connsiteX2183" fmla="*/ 10873675 w 11701760"/>
              <a:gd name="connsiteY2183" fmla="*/ 3218566 h 6407421"/>
              <a:gd name="connsiteX2184" fmla="*/ 5293024 w 11701760"/>
              <a:gd name="connsiteY2184" fmla="*/ 3189087 h 6407421"/>
              <a:gd name="connsiteX2185" fmla="*/ 5322626 w 11701760"/>
              <a:gd name="connsiteY2185" fmla="*/ 3189087 h 6407421"/>
              <a:gd name="connsiteX2186" fmla="*/ 5322626 w 11701760"/>
              <a:gd name="connsiteY2186" fmla="*/ 3218566 h 6407421"/>
              <a:gd name="connsiteX2187" fmla="*/ 5293024 w 11701760"/>
              <a:gd name="connsiteY2187" fmla="*/ 3218566 h 6407421"/>
              <a:gd name="connsiteX2188" fmla="*/ 5026827 w 11701760"/>
              <a:gd name="connsiteY2188" fmla="*/ 3189087 h 6407421"/>
              <a:gd name="connsiteX2189" fmla="*/ 5056429 w 11701760"/>
              <a:gd name="connsiteY2189" fmla="*/ 3189087 h 6407421"/>
              <a:gd name="connsiteX2190" fmla="*/ 5056429 w 11701760"/>
              <a:gd name="connsiteY2190" fmla="*/ 3218566 h 6407421"/>
              <a:gd name="connsiteX2191" fmla="*/ 5026827 w 11701760"/>
              <a:gd name="connsiteY2191" fmla="*/ 3218566 h 6407421"/>
              <a:gd name="connsiteX2192" fmla="*/ 10607478 w 11701760"/>
              <a:gd name="connsiteY2192" fmla="*/ 3189086 h 6407421"/>
              <a:gd name="connsiteX2193" fmla="*/ 10637188 w 11701760"/>
              <a:gd name="connsiteY2193" fmla="*/ 3189086 h 6407421"/>
              <a:gd name="connsiteX2194" fmla="*/ 10637188 w 11701760"/>
              <a:gd name="connsiteY2194" fmla="*/ 3218566 h 6407421"/>
              <a:gd name="connsiteX2195" fmla="*/ 10607478 w 11701760"/>
              <a:gd name="connsiteY2195" fmla="*/ 3218566 h 6407421"/>
              <a:gd name="connsiteX2196" fmla="*/ 4760630 w 11701760"/>
              <a:gd name="connsiteY2196" fmla="*/ 3189086 h 6407421"/>
              <a:gd name="connsiteX2197" fmla="*/ 4790340 w 11701760"/>
              <a:gd name="connsiteY2197" fmla="*/ 3189086 h 6407421"/>
              <a:gd name="connsiteX2198" fmla="*/ 4790340 w 11701760"/>
              <a:gd name="connsiteY2198" fmla="*/ 3218566 h 6407421"/>
              <a:gd name="connsiteX2199" fmla="*/ 4760630 w 11701760"/>
              <a:gd name="connsiteY2199" fmla="*/ 3218566 h 6407421"/>
              <a:gd name="connsiteX2200" fmla="*/ 10341389 w 11701760"/>
              <a:gd name="connsiteY2200" fmla="*/ 3189085 h 6407421"/>
              <a:gd name="connsiteX2201" fmla="*/ 10370992 w 11701760"/>
              <a:gd name="connsiteY2201" fmla="*/ 3189085 h 6407421"/>
              <a:gd name="connsiteX2202" fmla="*/ 10370992 w 11701760"/>
              <a:gd name="connsiteY2202" fmla="*/ 3218566 h 6407421"/>
              <a:gd name="connsiteX2203" fmla="*/ 10341389 w 11701760"/>
              <a:gd name="connsiteY2203" fmla="*/ 3218566 h 6407421"/>
              <a:gd name="connsiteX2204" fmla="*/ 4494541 w 11701760"/>
              <a:gd name="connsiteY2204" fmla="*/ 3189085 h 6407421"/>
              <a:gd name="connsiteX2205" fmla="*/ 4524144 w 11701760"/>
              <a:gd name="connsiteY2205" fmla="*/ 3189085 h 6407421"/>
              <a:gd name="connsiteX2206" fmla="*/ 4524144 w 11701760"/>
              <a:gd name="connsiteY2206" fmla="*/ 3218566 h 6407421"/>
              <a:gd name="connsiteX2207" fmla="*/ 4494541 w 11701760"/>
              <a:gd name="connsiteY2207" fmla="*/ 3218566 h 6407421"/>
              <a:gd name="connsiteX2208" fmla="*/ 10075192 w 11701760"/>
              <a:gd name="connsiteY2208" fmla="*/ 3189084 h 6407421"/>
              <a:gd name="connsiteX2209" fmla="*/ 10104794 w 11701760"/>
              <a:gd name="connsiteY2209" fmla="*/ 3189084 h 6407421"/>
              <a:gd name="connsiteX2210" fmla="*/ 10104794 w 11701760"/>
              <a:gd name="connsiteY2210" fmla="*/ 3218566 h 6407421"/>
              <a:gd name="connsiteX2211" fmla="*/ 10075192 w 11701760"/>
              <a:gd name="connsiteY2211" fmla="*/ 3218566 h 6407421"/>
              <a:gd name="connsiteX2212" fmla="*/ 4228344 w 11701760"/>
              <a:gd name="connsiteY2212" fmla="*/ 3189084 h 6407421"/>
              <a:gd name="connsiteX2213" fmla="*/ 4257946 w 11701760"/>
              <a:gd name="connsiteY2213" fmla="*/ 3189084 h 6407421"/>
              <a:gd name="connsiteX2214" fmla="*/ 4257946 w 11701760"/>
              <a:gd name="connsiteY2214" fmla="*/ 3218566 h 6407421"/>
              <a:gd name="connsiteX2215" fmla="*/ 4228344 w 11701760"/>
              <a:gd name="connsiteY2215" fmla="*/ 3218566 h 6407421"/>
              <a:gd name="connsiteX2216" fmla="*/ 9809103 w 11701760"/>
              <a:gd name="connsiteY2216" fmla="*/ 3189083 h 6407421"/>
              <a:gd name="connsiteX2217" fmla="*/ 9838705 w 11701760"/>
              <a:gd name="connsiteY2217" fmla="*/ 3189083 h 6407421"/>
              <a:gd name="connsiteX2218" fmla="*/ 9838705 w 11701760"/>
              <a:gd name="connsiteY2218" fmla="*/ 3218566 h 6407421"/>
              <a:gd name="connsiteX2219" fmla="*/ 9809103 w 11701760"/>
              <a:gd name="connsiteY2219" fmla="*/ 3218566 h 6407421"/>
              <a:gd name="connsiteX2220" fmla="*/ 3962255 w 11701760"/>
              <a:gd name="connsiteY2220" fmla="*/ 3189083 h 6407421"/>
              <a:gd name="connsiteX2221" fmla="*/ 3991857 w 11701760"/>
              <a:gd name="connsiteY2221" fmla="*/ 3189083 h 6407421"/>
              <a:gd name="connsiteX2222" fmla="*/ 3991857 w 11701760"/>
              <a:gd name="connsiteY2222" fmla="*/ 3218566 h 6407421"/>
              <a:gd name="connsiteX2223" fmla="*/ 3962255 w 11701760"/>
              <a:gd name="connsiteY2223" fmla="*/ 3218566 h 6407421"/>
              <a:gd name="connsiteX2224" fmla="*/ 9542906 w 11701760"/>
              <a:gd name="connsiteY2224" fmla="*/ 3189082 h 6407421"/>
              <a:gd name="connsiteX2225" fmla="*/ 9572509 w 11701760"/>
              <a:gd name="connsiteY2225" fmla="*/ 3189082 h 6407421"/>
              <a:gd name="connsiteX2226" fmla="*/ 9572509 w 11701760"/>
              <a:gd name="connsiteY2226" fmla="*/ 3218566 h 6407421"/>
              <a:gd name="connsiteX2227" fmla="*/ 9542906 w 11701760"/>
              <a:gd name="connsiteY2227" fmla="*/ 3218566 h 6407421"/>
              <a:gd name="connsiteX2228" fmla="*/ 3696058 w 11701760"/>
              <a:gd name="connsiteY2228" fmla="*/ 3189082 h 6407421"/>
              <a:gd name="connsiteX2229" fmla="*/ 3725661 w 11701760"/>
              <a:gd name="connsiteY2229" fmla="*/ 3189082 h 6407421"/>
              <a:gd name="connsiteX2230" fmla="*/ 3725661 w 11701760"/>
              <a:gd name="connsiteY2230" fmla="*/ 3218566 h 6407421"/>
              <a:gd name="connsiteX2231" fmla="*/ 3696058 w 11701760"/>
              <a:gd name="connsiteY2231" fmla="*/ 3218566 h 6407421"/>
              <a:gd name="connsiteX2232" fmla="*/ 9276817 w 11701760"/>
              <a:gd name="connsiteY2232" fmla="*/ 3189081 h 6407421"/>
              <a:gd name="connsiteX2233" fmla="*/ 9306420 w 11701760"/>
              <a:gd name="connsiteY2233" fmla="*/ 3189081 h 6407421"/>
              <a:gd name="connsiteX2234" fmla="*/ 9306420 w 11701760"/>
              <a:gd name="connsiteY2234" fmla="*/ 3218566 h 6407421"/>
              <a:gd name="connsiteX2235" fmla="*/ 9276817 w 11701760"/>
              <a:gd name="connsiteY2235" fmla="*/ 3218566 h 6407421"/>
              <a:gd name="connsiteX2236" fmla="*/ 9010620 w 11701760"/>
              <a:gd name="connsiteY2236" fmla="*/ 3189081 h 6407421"/>
              <a:gd name="connsiteX2237" fmla="*/ 9040222 w 11701760"/>
              <a:gd name="connsiteY2237" fmla="*/ 3189081 h 6407421"/>
              <a:gd name="connsiteX2238" fmla="*/ 9040222 w 11701760"/>
              <a:gd name="connsiteY2238" fmla="*/ 3218566 h 6407421"/>
              <a:gd name="connsiteX2239" fmla="*/ 9010620 w 11701760"/>
              <a:gd name="connsiteY2239" fmla="*/ 3218566 h 6407421"/>
              <a:gd name="connsiteX2240" fmla="*/ 3429969 w 11701760"/>
              <a:gd name="connsiteY2240" fmla="*/ 3189081 h 6407421"/>
              <a:gd name="connsiteX2241" fmla="*/ 3459572 w 11701760"/>
              <a:gd name="connsiteY2241" fmla="*/ 3189081 h 6407421"/>
              <a:gd name="connsiteX2242" fmla="*/ 3459572 w 11701760"/>
              <a:gd name="connsiteY2242" fmla="*/ 3218566 h 6407421"/>
              <a:gd name="connsiteX2243" fmla="*/ 3429969 w 11701760"/>
              <a:gd name="connsiteY2243" fmla="*/ 3218566 h 6407421"/>
              <a:gd name="connsiteX2244" fmla="*/ 3163772 w 11701760"/>
              <a:gd name="connsiteY2244" fmla="*/ 3189081 h 6407421"/>
              <a:gd name="connsiteX2245" fmla="*/ 3193374 w 11701760"/>
              <a:gd name="connsiteY2245" fmla="*/ 3189081 h 6407421"/>
              <a:gd name="connsiteX2246" fmla="*/ 3193374 w 11701760"/>
              <a:gd name="connsiteY2246" fmla="*/ 3218566 h 6407421"/>
              <a:gd name="connsiteX2247" fmla="*/ 3163772 w 11701760"/>
              <a:gd name="connsiteY2247" fmla="*/ 3218566 h 6407421"/>
              <a:gd name="connsiteX2248" fmla="*/ 8744423 w 11701760"/>
              <a:gd name="connsiteY2248" fmla="*/ 3189080 h 6407421"/>
              <a:gd name="connsiteX2249" fmla="*/ 8774026 w 11701760"/>
              <a:gd name="connsiteY2249" fmla="*/ 3189080 h 6407421"/>
              <a:gd name="connsiteX2250" fmla="*/ 8774026 w 11701760"/>
              <a:gd name="connsiteY2250" fmla="*/ 3218566 h 6407421"/>
              <a:gd name="connsiteX2251" fmla="*/ 8744423 w 11701760"/>
              <a:gd name="connsiteY2251" fmla="*/ 3218566 h 6407421"/>
              <a:gd name="connsiteX2252" fmla="*/ 2897575 w 11701760"/>
              <a:gd name="connsiteY2252" fmla="*/ 3189080 h 6407421"/>
              <a:gd name="connsiteX2253" fmla="*/ 2927178 w 11701760"/>
              <a:gd name="connsiteY2253" fmla="*/ 3189080 h 6407421"/>
              <a:gd name="connsiteX2254" fmla="*/ 2927178 w 11701760"/>
              <a:gd name="connsiteY2254" fmla="*/ 3218566 h 6407421"/>
              <a:gd name="connsiteX2255" fmla="*/ 2897575 w 11701760"/>
              <a:gd name="connsiteY2255" fmla="*/ 3218566 h 6407421"/>
              <a:gd name="connsiteX2256" fmla="*/ 8478226 w 11701760"/>
              <a:gd name="connsiteY2256" fmla="*/ 3189079 h 6407421"/>
              <a:gd name="connsiteX2257" fmla="*/ 8507828 w 11701760"/>
              <a:gd name="connsiteY2257" fmla="*/ 3189079 h 6407421"/>
              <a:gd name="connsiteX2258" fmla="*/ 8507828 w 11701760"/>
              <a:gd name="connsiteY2258" fmla="*/ 3218566 h 6407421"/>
              <a:gd name="connsiteX2259" fmla="*/ 8478226 w 11701760"/>
              <a:gd name="connsiteY2259" fmla="*/ 3218566 h 6407421"/>
              <a:gd name="connsiteX2260" fmla="*/ 2631378 w 11701760"/>
              <a:gd name="connsiteY2260" fmla="*/ 3189079 h 6407421"/>
              <a:gd name="connsiteX2261" fmla="*/ 2660980 w 11701760"/>
              <a:gd name="connsiteY2261" fmla="*/ 3189079 h 6407421"/>
              <a:gd name="connsiteX2262" fmla="*/ 2660980 w 11701760"/>
              <a:gd name="connsiteY2262" fmla="*/ 3218566 h 6407421"/>
              <a:gd name="connsiteX2263" fmla="*/ 2631378 w 11701760"/>
              <a:gd name="connsiteY2263" fmla="*/ 3218566 h 6407421"/>
              <a:gd name="connsiteX2264" fmla="*/ 8212137 w 11701760"/>
              <a:gd name="connsiteY2264" fmla="*/ 3189078 h 6407421"/>
              <a:gd name="connsiteX2265" fmla="*/ 8241740 w 11701760"/>
              <a:gd name="connsiteY2265" fmla="*/ 3189078 h 6407421"/>
              <a:gd name="connsiteX2266" fmla="*/ 8241740 w 11701760"/>
              <a:gd name="connsiteY2266" fmla="*/ 3218566 h 6407421"/>
              <a:gd name="connsiteX2267" fmla="*/ 8212137 w 11701760"/>
              <a:gd name="connsiteY2267" fmla="*/ 3218566 h 6407421"/>
              <a:gd name="connsiteX2268" fmla="*/ 2365289 w 11701760"/>
              <a:gd name="connsiteY2268" fmla="*/ 3189078 h 6407421"/>
              <a:gd name="connsiteX2269" fmla="*/ 2394892 w 11701760"/>
              <a:gd name="connsiteY2269" fmla="*/ 3189078 h 6407421"/>
              <a:gd name="connsiteX2270" fmla="*/ 2394892 w 11701760"/>
              <a:gd name="connsiteY2270" fmla="*/ 3218566 h 6407421"/>
              <a:gd name="connsiteX2271" fmla="*/ 2365289 w 11701760"/>
              <a:gd name="connsiteY2271" fmla="*/ 3218566 h 6407421"/>
              <a:gd name="connsiteX2272" fmla="*/ 7945940 w 11701760"/>
              <a:gd name="connsiteY2272" fmla="*/ 3189077 h 6407421"/>
              <a:gd name="connsiteX2273" fmla="*/ 7975543 w 11701760"/>
              <a:gd name="connsiteY2273" fmla="*/ 3189077 h 6407421"/>
              <a:gd name="connsiteX2274" fmla="*/ 7975543 w 11701760"/>
              <a:gd name="connsiteY2274" fmla="*/ 3218566 h 6407421"/>
              <a:gd name="connsiteX2275" fmla="*/ 7945940 w 11701760"/>
              <a:gd name="connsiteY2275" fmla="*/ 3218566 h 6407421"/>
              <a:gd name="connsiteX2276" fmla="*/ 2099092 w 11701760"/>
              <a:gd name="connsiteY2276" fmla="*/ 3189077 h 6407421"/>
              <a:gd name="connsiteX2277" fmla="*/ 2128695 w 11701760"/>
              <a:gd name="connsiteY2277" fmla="*/ 3189077 h 6407421"/>
              <a:gd name="connsiteX2278" fmla="*/ 2128695 w 11701760"/>
              <a:gd name="connsiteY2278" fmla="*/ 3218566 h 6407421"/>
              <a:gd name="connsiteX2279" fmla="*/ 2099092 w 11701760"/>
              <a:gd name="connsiteY2279" fmla="*/ 3218566 h 6407421"/>
              <a:gd name="connsiteX2280" fmla="*/ 7679743 w 11701760"/>
              <a:gd name="connsiteY2280" fmla="*/ 3189076 h 6407421"/>
              <a:gd name="connsiteX2281" fmla="*/ 7709346 w 11701760"/>
              <a:gd name="connsiteY2281" fmla="*/ 3189076 h 6407421"/>
              <a:gd name="connsiteX2282" fmla="*/ 7709346 w 11701760"/>
              <a:gd name="connsiteY2282" fmla="*/ 3218566 h 6407421"/>
              <a:gd name="connsiteX2283" fmla="*/ 7679743 w 11701760"/>
              <a:gd name="connsiteY2283" fmla="*/ 3218566 h 6407421"/>
              <a:gd name="connsiteX2284" fmla="*/ 7413653 w 11701760"/>
              <a:gd name="connsiteY2284" fmla="*/ 3189076 h 6407421"/>
              <a:gd name="connsiteX2285" fmla="*/ 7443256 w 11701760"/>
              <a:gd name="connsiteY2285" fmla="*/ 3189076 h 6407421"/>
              <a:gd name="connsiteX2286" fmla="*/ 7443256 w 11701760"/>
              <a:gd name="connsiteY2286" fmla="*/ 3218566 h 6407421"/>
              <a:gd name="connsiteX2287" fmla="*/ 7413653 w 11701760"/>
              <a:gd name="connsiteY2287" fmla="*/ 3218566 h 6407421"/>
              <a:gd name="connsiteX2288" fmla="*/ 1832898 w 11701760"/>
              <a:gd name="connsiteY2288" fmla="*/ 3189076 h 6407421"/>
              <a:gd name="connsiteX2289" fmla="*/ 1862498 w 11701760"/>
              <a:gd name="connsiteY2289" fmla="*/ 3189076 h 6407421"/>
              <a:gd name="connsiteX2290" fmla="*/ 1862498 w 11701760"/>
              <a:gd name="connsiteY2290" fmla="*/ 3218566 h 6407421"/>
              <a:gd name="connsiteX2291" fmla="*/ 1832898 w 11701760"/>
              <a:gd name="connsiteY2291" fmla="*/ 3218566 h 6407421"/>
              <a:gd name="connsiteX2292" fmla="*/ 1566808 w 11701760"/>
              <a:gd name="connsiteY2292" fmla="*/ 3189076 h 6407421"/>
              <a:gd name="connsiteX2293" fmla="*/ 1596409 w 11701760"/>
              <a:gd name="connsiteY2293" fmla="*/ 3189076 h 6407421"/>
              <a:gd name="connsiteX2294" fmla="*/ 1596409 w 11701760"/>
              <a:gd name="connsiteY2294" fmla="*/ 3218566 h 6407421"/>
              <a:gd name="connsiteX2295" fmla="*/ 1566808 w 11701760"/>
              <a:gd name="connsiteY2295" fmla="*/ 3218566 h 6407421"/>
              <a:gd name="connsiteX2296" fmla="*/ 7147456 w 11701760"/>
              <a:gd name="connsiteY2296" fmla="*/ 3189075 h 6407421"/>
              <a:gd name="connsiteX2297" fmla="*/ 7177058 w 11701760"/>
              <a:gd name="connsiteY2297" fmla="*/ 3189075 h 6407421"/>
              <a:gd name="connsiteX2298" fmla="*/ 7177058 w 11701760"/>
              <a:gd name="connsiteY2298" fmla="*/ 3218566 h 6407421"/>
              <a:gd name="connsiteX2299" fmla="*/ 7147456 w 11701760"/>
              <a:gd name="connsiteY2299" fmla="*/ 3218566 h 6407421"/>
              <a:gd name="connsiteX2300" fmla="*/ 1300611 w 11701760"/>
              <a:gd name="connsiteY2300" fmla="*/ 3189075 h 6407421"/>
              <a:gd name="connsiteX2301" fmla="*/ 1330213 w 11701760"/>
              <a:gd name="connsiteY2301" fmla="*/ 3189075 h 6407421"/>
              <a:gd name="connsiteX2302" fmla="*/ 1330213 w 11701760"/>
              <a:gd name="connsiteY2302" fmla="*/ 3218566 h 6407421"/>
              <a:gd name="connsiteX2303" fmla="*/ 1300611 w 11701760"/>
              <a:gd name="connsiteY2303" fmla="*/ 3218566 h 6407421"/>
              <a:gd name="connsiteX2304" fmla="*/ 6881367 w 11701760"/>
              <a:gd name="connsiteY2304" fmla="*/ 3189074 h 6407421"/>
              <a:gd name="connsiteX2305" fmla="*/ 6910970 w 11701760"/>
              <a:gd name="connsiteY2305" fmla="*/ 3189074 h 6407421"/>
              <a:gd name="connsiteX2306" fmla="*/ 6910970 w 11701760"/>
              <a:gd name="connsiteY2306" fmla="*/ 3218566 h 6407421"/>
              <a:gd name="connsiteX2307" fmla="*/ 6881367 w 11701760"/>
              <a:gd name="connsiteY2307" fmla="*/ 3218566 h 6407421"/>
              <a:gd name="connsiteX2308" fmla="*/ 1034520 w 11701760"/>
              <a:gd name="connsiteY2308" fmla="*/ 3189074 h 6407421"/>
              <a:gd name="connsiteX2309" fmla="*/ 1064123 w 11701760"/>
              <a:gd name="connsiteY2309" fmla="*/ 3189074 h 6407421"/>
              <a:gd name="connsiteX2310" fmla="*/ 1064123 w 11701760"/>
              <a:gd name="connsiteY2310" fmla="*/ 3218566 h 6407421"/>
              <a:gd name="connsiteX2311" fmla="*/ 1034520 w 11701760"/>
              <a:gd name="connsiteY2311" fmla="*/ 3218566 h 6407421"/>
              <a:gd name="connsiteX2312" fmla="*/ 6615170 w 11701760"/>
              <a:gd name="connsiteY2312" fmla="*/ 3189073 h 6407421"/>
              <a:gd name="connsiteX2313" fmla="*/ 6644773 w 11701760"/>
              <a:gd name="connsiteY2313" fmla="*/ 3189073 h 6407421"/>
              <a:gd name="connsiteX2314" fmla="*/ 6644773 w 11701760"/>
              <a:gd name="connsiteY2314" fmla="*/ 3218566 h 6407421"/>
              <a:gd name="connsiteX2315" fmla="*/ 6615170 w 11701760"/>
              <a:gd name="connsiteY2315" fmla="*/ 3218566 h 6407421"/>
              <a:gd name="connsiteX2316" fmla="*/ 768327 w 11701760"/>
              <a:gd name="connsiteY2316" fmla="*/ 3189073 h 6407421"/>
              <a:gd name="connsiteX2317" fmla="*/ 797926 w 11701760"/>
              <a:gd name="connsiteY2317" fmla="*/ 3189073 h 6407421"/>
              <a:gd name="connsiteX2318" fmla="*/ 797926 w 11701760"/>
              <a:gd name="connsiteY2318" fmla="*/ 3218566 h 6407421"/>
              <a:gd name="connsiteX2319" fmla="*/ 768327 w 11701760"/>
              <a:gd name="connsiteY2319" fmla="*/ 3218566 h 6407421"/>
              <a:gd name="connsiteX2320" fmla="*/ 6349081 w 11701760"/>
              <a:gd name="connsiteY2320" fmla="*/ 3189072 h 6407421"/>
              <a:gd name="connsiteX2321" fmla="*/ 6378683 w 11701760"/>
              <a:gd name="connsiteY2321" fmla="*/ 3189072 h 6407421"/>
              <a:gd name="connsiteX2322" fmla="*/ 6378683 w 11701760"/>
              <a:gd name="connsiteY2322" fmla="*/ 3218566 h 6407421"/>
              <a:gd name="connsiteX2323" fmla="*/ 6349081 w 11701760"/>
              <a:gd name="connsiteY2323" fmla="*/ 3218566 h 6407421"/>
              <a:gd name="connsiteX2324" fmla="*/ 502236 w 11701760"/>
              <a:gd name="connsiteY2324" fmla="*/ 3189072 h 6407421"/>
              <a:gd name="connsiteX2325" fmla="*/ 531839 w 11701760"/>
              <a:gd name="connsiteY2325" fmla="*/ 3189072 h 6407421"/>
              <a:gd name="connsiteX2326" fmla="*/ 531839 w 11701760"/>
              <a:gd name="connsiteY2326" fmla="*/ 3218566 h 6407421"/>
              <a:gd name="connsiteX2327" fmla="*/ 502236 w 11701760"/>
              <a:gd name="connsiteY2327" fmla="*/ 3218566 h 6407421"/>
              <a:gd name="connsiteX2328" fmla="*/ 6082884 w 11701760"/>
              <a:gd name="connsiteY2328" fmla="*/ 3189071 h 6407421"/>
              <a:gd name="connsiteX2329" fmla="*/ 6112486 w 11701760"/>
              <a:gd name="connsiteY2329" fmla="*/ 3189071 h 6407421"/>
              <a:gd name="connsiteX2330" fmla="*/ 6112486 w 11701760"/>
              <a:gd name="connsiteY2330" fmla="*/ 3218566 h 6407421"/>
              <a:gd name="connsiteX2331" fmla="*/ 6082884 w 11701760"/>
              <a:gd name="connsiteY2331" fmla="*/ 3218566 h 6407421"/>
              <a:gd name="connsiteX2332" fmla="*/ 236037 w 11701760"/>
              <a:gd name="connsiteY2332" fmla="*/ 3189071 h 6407421"/>
              <a:gd name="connsiteX2333" fmla="*/ 265639 w 11701760"/>
              <a:gd name="connsiteY2333" fmla="*/ 3189071 h 6407421"/>
              <a:gd name="connsiteX2334" fmla="*/ 265639 w 11701760"/>
              <a:gd name="connsiteY2334" fmla="*/ 3218566 h 6407421"/>
              <a:gd name="connsiteX2335" fmla="*/ 236037 w 11701760"/>
              <a:gd name="connsiteY2335" fmla="*/ 3218566 h 6407421"/>
              <a:gd name="connsiteX2336" fmla="*/ 1 w 11701760"/>
              <a:gd name="connsiteY2336" fmla="*/ 3189071 h 6407421"/>
              <a:gd name="connsiteX2337" fmla="*/ 29603 w 11701760"/>
              <a:gd name="connsiteY2337" fmla="*/ 3189071 h 6407421"/>
              <a:gd name="connsiteX2338" fmla="*/ 29603 w 11701760"/>
              <a:gd name="connsiteY2338" fmla="*/ 3218566 h 6407421"/>
              <a:gd name="connsiteX2339" fmla="*/ 1 w 11701760"/>
              <a:gd name="connsiteY2339" fmla="*/ 3218566 h 6407421"/>
              <a:gd name="connsiteX2340" fmla="*/ 11672158 w 11701760"/>
              <a:gd name="connsiteY2340" fmla="*/ 2923329 h 6407421"/>
              <a:gd name="connsiteX2341" fmla="*/ 11701760 w 11701760"/>
              <a:gd name="connsiteY2341" fmla="*/ 2923329 h 6407421"/>
              <a:gd name="connsiteX2342" fmla="*/ 11701760 w 11701760"/>
              <a:gd name="connsiteY2342" fmla="*/ 2952824 h 6407421"/>
              <a:gd name="connsiteX2343" fmla="*/ 11672158 w 11701760"/>
              <a:gd name="connsiteY2343" fmla="*/ 2952824 h 6407421"/>
              <a:gd name="connsiteX2344" fmla="*/ 5825310 w 11701760"/>
              <a:gd name="connsiteY2344" fmla="*/ 2923329 h 6407421"/>
              <a:gd name="connsiteX2345" fmla="*/ 5854913 w 11701760"/>
              <a:gd name="connsiteY2345" fmla="*/ 2923329 h 6407421"/>
              <a:gd name="connsiteX2346" fmla="*/ 5854913 w 11701760"/>
              <a:gd name="connsiteY2346" fmla="*/ 2952824 h 6407421"/>
              <a:gd name="connsiteX2347" fmla="*/ 5825310 w 11701760"/>
              <a:gd name="connsiteY2347" fmla="*/ 2952824 h 6407421"/>
              <a:gd name="connsiteX2348" fmla="*/ 11405961 w 11701760"/>
              <a:gd name="connsiteY2348" fmla="*/ 2923328 h 6407421"/>
              <a:gd name="connsiteX2349" fmla="*/ 11435563 w 11701760"/>
              <a:gd name="connsiteY2349" fmla="*/ 2923328 h 6407421"/>
              <a:gd name="connsiteX2350" fmla="*/ 11435563 w 11701760"/>
              <a:gd name="connsiteY2350" fmla="*/ 2952823 h 6407421"/>
              <a:gd name="connsiteX2351" fmla="*/ 11405961 w 11701760"/>
              <a:gd name="connsiteY2351" fmla="*/ 2952823 h 6407421"/>
              <a:gd name="connsiteX2352" fmla="*/ 5559113 w 11701760"/>
              <a:gd name="connsiteY2352" fmla="*/ 2923328 h 6407421"/>
              <a:gd name="connsiteX2353" fmla="*/ 5588715 w 11701760"/>
              <a:gd name="connsiteY2353" fmla="*/ 2923328 h 6407421"/>
              <a:gd name="connsiteX2354" fmla="*/ 5588715 w 11701760"/>
              <a:gd name="connsiteY2354" fmla="*/ 2952823 h 6407421"/>
              <a:gd name="connsiteX2355" fmla="*/ 5559113 w 11701760"/>
              <a:gd name="connsiteY2355" fmla="*/ 2952823 h 6407421"/>
              <a:gd name="connsiteX2356" fmla="*/ 11139872 w 11701760"/>
              <a:gd name="connsiteY2356" fmla="*/ 2923327 h 6407421"/>
              <a:gd name="connsiteX2357" fmla="*/ 11169474 w 11701760"/>
              <a:gd name="connsiteY2357" fmla="*/ 2923327 h 6407421"/>
              <a:gd name="connsiteX2358" fmla="*/ 11169474 w 11701760"/>
              <a:gd name="connsiteY2358" fmla="*/ 2952822 h 6407421"/>
              <a:gd name="connsiteX2359" fmla="*/ 11139872 w 11701760"/>
              <a:gd name="connsiteY2359" fmla="*/ 2952822 h 6407421"/>
              <a:gd name="connsiteX2360" fmla="*/ 5293024 w 11701760"/>
              <a:gd name="connsiteY2360" fmla="*/ 2923327 h 6407421"/>
              <a:gd name="connsiteX2361" fmla="*/ 5322626 w 11701760"/>
              <a:gd name="connsiteY2361" fmla="*/ 2923327 h 6407421"/>
              <a:gd name="connsiteX2362" fmla="*/ 5322626 w 11701760"/>
              <a:gd name="connsiteY2362" fmla="*/ 2952822 h 6407421"/>
              <a:gd name="connsiteX2363" fmla="*/ 5293024 w 11701760"/>
              <a:gd name="connsiteY2363" fmla="*/ 2952822 h 6407421"/>
              <a:gd name="connsiteX2364" fmla="*/ 10873675 w 11701760"/>
              <a:gd name="connsiteY2364" fmla="*/ 2923326 h 6407421"/>
              <a:gd name="connsiteX2365" fmla="*/ 10903277 w 11701760"/>
              <a:gd name="connsiteY2365" fmla="*/ 2923326 h 6407421"/>
              <a:gd name="connsiteX2366" fmla="*/ 10903277 w 11701760"/>
              <a:gd name="connsiteY2366" fmla="*/ 2952821 h 6407421"/>
              <a:gd name="connsiteX2367" fmla="*/ 10873675 w 11701760"/>
              <a:gd name="connsiteY2367" fmla="*/ 2952821 h 6407421"/>
              <a:gd name="connsiteX2368" fmla="*/ 5026827 w 11701760"/>
              <a:gd name="connsiteY2368" fmla="*/ 2923326 h 6407421"/>
              <a:gd name="connsiteX2369" fmla="*/ 5056429 w 11701760"/>
              <a:gd name="connsiteY2369" fmla="*/ 2923326 h 6407421"/>
              <a:gd name="connsiteX2370" fmla="*/ 5056429 w 11701760"/>
              <a:gd name="connsiteY2370" fmla="*/ 2952821 h 6407421"/>
              <a:gd name="connsiteX2371" fmla="*/ 5026827 w 11701760"/>
              <a:gd name="connsiteY2371" fmla="*/ 2952821 h 6407421"/>
              <a:gd name="connsiteX2372" fmla="*/ 10607478 w 11701760"/>
              <a:gd name="connsiteY2372" fmla="*/ 2923325 h 6407421"/>
              <a:gd name="connsiteX2373" fmla="*/ 10637188 w 11701760"/>
              <a:gd name="connsiteY2373" fmla="*/ 2923325 h 6407421"/>
              <a:gd name="connsiteX2374" fmla="*/ 10637188 w 11701760"/>
              <a:gd name="connsiteY2374" fmla="*/ 2952820 h 6407421"/>
              <a:gd name="connsiteX2375" fmla="*/ 10607478 w 11701760"/>
              <a:gd name="connsiteY2375" fmla="*/ 2952820 h 6407421"/>
              <a:gd name="connsiteX2376" fmla="*/ 4760630 w 11701760"/>
              <a:gd name="connsiteY2376" fmla="*/ 2923325 h 6407421"/>
              <a:gd name="connsiteX2377" fmla="*/ 4790340 w 11701760"/>
              <a:gd name="connsiteY2377" fmla="*/ 2923325 h 6407421"/>
              <a:gd name="connsiteX2378" fmla="*/ 4790340 w 11701760"/>
              <a:gd name="connsiteY2378" fmla="*/ 2952820 h 6407421"/>
              <a:gd name="connsiteX2379" fmla="*/ 4760630 w 11701760"/>
              <a:gd name="connsiteY2379" fmla="*/ 2952820 h 6407421"/>
              <a:gd name="connsiteX2380" fmla="*/ 10341389 w 11701760"/>
              <a:gd name="connsiteY2380" fmla="*/ 2923323 h 6407421"/>
              <a:gd name="connsiteX2381" fmla="*/ 10370992 w 11701760"/>
              <a:gd name="connsiteY2381" fmla="*/ 2923323 h 6407421"/>
              <a:gd name="connsiteX2382" fmla="*/ 10370992 w 11701760"/>
              <a:gd name="connsiteY2382" fmla="*/ 2952819 h 6407421"/>
              <a:gd name="connsiteX2383" fmla="*/ 10341389 w 11701760"/>
              <a:gd name="connsiteY2383" fmla="*/ 2952819 h 6407421"/>
              <a:gd name="connsiteX2384" fmla="*/ 4494541 w 11701760"/>
              <a:gd name="connsiteY2384" fmla="*/ 2923323 h 6407421"/>
              <a:gd name="connsiteX2385" fmla="*/ 4524144 w 11701760"/>
              <a:gd name="connsiteY2385" fmla="*/ 2923323 h 6407421"/>
              <a:gd name="connsiteX2386" fmla="*/ 4524144 w 11701760"/>
              <a:gd name="connsiteY2386" fmla="*/ 2952819 h 6407421"/>
              <a:gd name="connsiteX2387" fmla="*/ 4494541 w 11701760"/>
              <a:gd name="connsiteY2387" fmla="*/ 2952819 h 6407421"/>
              <a:gd name="connsiteX2388" fmla="*/ 10075192 w 11701760"/>
              <a:gd name="connsiteY2388" fmla="*/ 2923322 h 6407421"/>
              <a:gd name="connsiteX2389" fmla="*/ 10104794 w 11701760"/>
              <a:gd name="connsiteY2389" fmla="*/ 2923322 h 6407421"/>
              <a:gd name="connsiteX2390" fmla="*/ 10104794 w 11701760"/>
              <a:gd name="connsiteY2390" fmla="*/ 2952818 h 6407421"/>
              <a:gd name="connsiteX2391" fmla="*/ 10075192 w 11701760"/>
              <a:gd name="connsiteY2391" fmla="*/ 2952818 h 6407421"/>
              <a:gd name="connsiteX2392" fmla="*/ 4228344 w 11701760"/>
              <a:gd name="connsiteY2392" fmla="*/ 2923322 h 6407421"/>
              <a:gd name="connsiteX2393" fmla="*/ 4257946 w 11701760"/>
              <a:gd name="connsiteY2393" fmla="*/ 2923322 h 6407421"/>
              <a:gd name="connsiteX2394" fmla="*/ 4257946 w 11701760"/>
              <a:gd name="connsiteY2394" fmla="*/ 2952818 h 6407421"/>
              <a:gd name="connsiteX2395" fmla="*/ 4228344 w 11701760"/>
              <a:gd name="connsiteY2395" fmla="*/ 2952818 h 6407421"/>
              <a:gd name="connsiteX2396" fmla="*/ 9809103 w 11701760"/>
              <a:gd name="connsiteY2396" fmla="*/ 2923321 h 6407421"/>
              <a:gd name="connsiteX2397" fmla="*/ 9838705 w 11701760"/>
              <a:gd name="connsiteY2397" fmla="*/ 2923321 h 6407421"/>
              <a:gd name="connsiteX2398" fmla="*/ 9838705 w 11701760"/>
              <a:gd name="connsiteY2398" fmla="*/ 2952817 h 6407421"/>
              <a:gd name="connsiteX2399" fmla="*/ 9809103 w 11701760"/>
              <a:gd name="connsiteY2399" fmla="*/ 2952817 h 6407421"/>
              <a:gd name="connsiteX2400" fmla="*/ 3962255 w 11701760"/>
              <a:gd name="connsiteY2400" fmla="*/ 2923321 h 6407421"/>
              <a:gd name="connsiteX2401" fmla="*/ 3991857 w 11701760"/>
              <a:gd name="connsiteY2401" fmla="*/ 2923321 h 6407421"/>
              <a:gd name="connsiteX2402" fmla="*/ 3991857 w 11701760"/>
              <a:gd name="connsiteY2402" fmla="*/ 2952817 h 6407421"/>
              <a:gd name="connsiteX2403" fmla="*/ 3962255 w 11701760"/>
              <a:gd name="connsiteY2403" fmla="*/ 2952817 h 6407421"/>
              <a:gd name="connsiteX2404" fmla="*/ 9542906 w 11701760"/>
              <a:gd name="connsiteY2404" fmla="*/ 2923320 h 6407421"/>
              <a:gd name="connsiteX2405" fmla="*/ 9572509 w 11701760"/>
              <a:gd name="connsiteY2405" fmla="*/ 2923320 h 6407421"/>
              <a:gd name="connsiteX2406" fmla="*/ 9572509 w 11701760"/>
              <a:gd name="connsiteY2406" fmla="*/ 2952815 h 6407421"/>
              <a:gd name="connsiteX2407" fmla="*/ 9542906 w 11701760"/>
              <a:gd name="connsiteY2407" fmla="*/ 2952815 h 6407421"/>
              <a:gd name="connsiteX2408" fmla="*/ 3696058 w 11701760"/>
              <a:gd name="connsiteY2408" fmla="*/ 2923320 h 6407421"/>
              <a:gd name="connsiteX2409" fmla="*/ 3725661 w 11701760"/>
              <a:gd name="connsiteY2409" fmla="*/ 2923320 h 6407421"/>
              <a:gd name="connsiteX2410" fmla="*/ 3725661 w 11701760"/>
              <a:gd name="connsiteY2410" fmla="*/ 2952815 h 6407421"/>
              <a:gd name="connsiteX2411" fmla="*/ 3696058 w 11701760"/>
              <a:gd name="connsiteY2411" fmla="*/ 2952815 h 6407421"/>
              <a:gd name="connsiteX2412" fmla="*/ 9276817 w 11701760"/>
              <a:gd name="connsiteY2412" fmla="*/ 2923319 h 6407421"/>
              <a:gd name="connsiteX2413" fmla="*/ 9306420 w 11701760"/>
              <a:gd name="connsiteY2413" fmla="*/ 2923319 h 6407421"/>
              <a:gd name="connsiteX2414" fmla="*/ 9306420 w 11701760"/>
              <a:gd name="connsiteY2414" fmla="*/ 2952814 h 6407421"/>
              <a:gd name="connsiteX2415" fmla="*/ 9276817 w 11701760"/>
              <a:gd name="connsiteY2415" fmla="*/ 2952814 h 6407421"/>
              <a:gd name="connsiteX2416" fmla="*/ 3429969 w 11701760"/>
              <a:gd name="connsiteY2416" fmla="*/ 2923319 h 6407421"/>
              <a:gd name="connsiteX2417" fmla="*/ 3459572 w 11701760"/>
              <a:gd name="connsiteY2417" fmla="*/ 2923319 h 6407421"/>
              <a:gd name="connsiteX2418" fmla="*/ 3459572 w 11701760"/>
              <a:gd name="connsiteY2418" fmla="*/ 2952814 h 6407421"/>
              <a:gd name="connsiteX2419" fmla="*/ 3429969 w 11701760"/>
              <a:gd name="connsiteY2419" fmla="*/ 2952814 h 6407421"/>
              <a:gd name="connsiteX2420" fmla="*/ 9010620 w 11701760"/>
              <a:gd name="connsiteY2420" fmla="*/ 2923318 h 6407421"/>
              <a:gd name="connsiteX2421" fmla="*/ 9040222 w 11701760"/>
              <a:gd name="connsiteY2421" fmla="*/ 2923318 h 6407421"/>
              <a:gd name="connsiteX2422" fmla="*/ 9040222 w 11701760"/>
              <a:gd name="connsiteY2422" fmla="*/ 2952813 h 6407421"/>
              <a:gd name="connsiteX2423" fmla="*/ 9010620 w 11701760"/>
              <a:gd name="connsiteY2423" fmla="*/ 2952813 h 6407421"/>
              <a:gd name="connsiteX2424" fmla="*/ 3163772 w 11701760"/>
              <a:gd name="connsiteY2424" fmla="*/ 2923318 h 6407421"/>
              <a:gd name="connsiteX2425" fmla="*/ 3193374 w 11701760"/>
              <a:gd name="connsiteY2425" fmla="*/ 2923318 h 6407421"/>
              <a:gd name="connsiteX2426" fmla="*/ 3193374 w 11701760"/>
              <a:gd name="connsiteY2426" fmla="*/ 2952813 h 6407421"/>
              <a:gd name="connsiteX2427" fmla="*/ 3163772 w 11701760"/>
              <a:gd name="connsiteY2427" fmla="*/ 2952813 h 6407421"/>
              <a:gd name="connsiteX2428" fmla="*/ 8744423 w 11701760"/>
              <a:gd name="connsiteY2428" fmla="*/ 2923317 h 6407421"/>
              <a:gd name="connsiteX2429" fmla="*/ 8774026 w 11701760"/>
              <a:gd name="connsiteY2429" fmla="*/ 2923317 h 6407421"/>
              <a:gd name="connsiteX2430" fmla="*/ 8774026 w 11701760"/>
              <a:gd name="connsiteY2430" fmla="*/ 2952812 h 6407421"/>
              <a:gd name="connsiteX2431" fmla="*/ 8744423 w 11701760"/>
              <a:gd name="connsiteY2431" fmla="*/ 2952812 h 6407421"/>
              <a:gd name="connsiteX2432" fmla="*/ 2897575 w 11701760"/>
              <a:gd name="connsiteY2432" fmla="*/ 2923317 h 6407421"/>
              <a:gd name="connsiteX2433" fmla="*/ 2927178 w 11701760"/>
              <a:gd name="connsiteY2433" fmla="*/ 2923317 h 6407421"/>
              <a:gd name="connsiteX2434" fmla="*/ 2927178 w 11701760"/>
              <a:gd name="connsiteY2434" fmla="*/ 2952812 h 6407421"/>
              <a:gd name="connsiteX2435" fmla="*/ 2897575 w 11701760"/>
              <a:gd name="connsiteY2435" fmla="*/ 2952812 h 6407421"/>
              <a:gd name="connsiteX2436" fmla="*/ 8478226 w 11701760"/>
              <a:gd name="connsiteY2436" fmla="*/ 2923316 h 6407421"/>
              <a:gd name="connsiteX2437" fmla="*/ 8507828 w 11701760"/>
              <a:gd name="connsiteY2437" fmla="*/ 2923316 h 6407421"/>
              <a:gd name="connsiteX2438" fmla="*/ 8507828 w 11701760"/>
              <a:gd name="connsiteY2438" fmla="*/ 2952811 h 6407421"/>
              <a:gd name="connsiteX2439" fmla="*/ 8478226 w 11701760"/>
              <a:gd name="connsiteY2439" fmla="*/ 2952811 h 6407421"/>
              <a:gd name="connsiteX2440" fmla="*/ 2631378 w 11701760"/>
              <a:gd name="connsiteY2440" fmla="*/ 2923316 h 6407421"/>
              <a:gd name="connsiteX2441" fmla="*/ 2660980 w 11701760"/>
              <a:gd name="connsiteY2441" fmla="*/ 2923316 h 6407421"/>
              <a:gd name="connsiteX2442" fmla="*/ 2660980 w 11701760"/>
              <a:gd name="connsiteY2442" fmla="*/ 2952811 h 6407421"/>
              <a:gd name="connsiteX2443" fmla="*/ 2631378 w 11701760"/>
              <a:gd name="connsiteY2443" fmla="*/ 2952811 h 6407421"/>
              <a:gd name="connsiteX2444" fmla="*/ 8212137 w 11701760"/>
              <a:gd name="connsiteY2444" fmla="*/ 2923315 h 6407421"/>
              <a:gd name="connsiteX2445" fmla="*/ 8241740 w 11701760"/>
              <a:gd name="connsiteY2445" fmla="*/ 2923315 h 6407421"/>
              <a:gd name="connsiteX2446" fmla="*/ 8241740 w 11701760"/>
              <a:gd name="connsiteY2446" fmla="*/ 2952810 h 6407421"/>
              <a:gd name="connsiteX2447" fmla="*/ 8212137 w 11701760"/>
              <a:gd name="connsiteY2447" fmla="*/ 2952810 h 6407421"/>
              <a:gd name="connsiteX2448" fmla="*/ 2365289 w 11701760"/>
              <a:gd name="connsiteY2448" fmla="*/ 2923315 h 6407421"/>
              <a:gd name="connsiteX2449" fmla="*/ 2394892 w 11701760"/>
              <a:gd name="connsiteY2449" fmla="*/ 2923315 h 6407421"/>
              <a:gd name="connsiteX2450" fmla="*/ 2394892 w 11701760"/>
              <a:gd name="connsiteY2450" fmla="*/ 2952810 h 6407421"/>
              <a:gd name="connsiteX2451" fmla="*/ 2365289 w 11701760"/>
              <a:gd name="connsiteY2451" fmla="*/ 2952810 h 6407421"/>
              <a:gd name="connsiteX2452" fmla="*/ 7945940 w 11701760"/>
              <a:gd name="connsiteY2452" fmla="*/ 2923314 h 6407421"/>
              <a:gd name="connsiteX2453" fmla="*/ 7975543 w 11701760"/>
              <a:gd name="connsiteY2453" fmla="*/ 2923314 h 6407421"/>
              <a:gd name="connsiteX2454" fmla="*/ 7975543 w 11701760"/>
              <a:gd name="connsiteY2454" fmla="*/ 2952809 h 6407421"/>
              <a:gd name="connsiteX2455" fmla="*/ 7945940 w 11701760"/>
              <a:gd name="connsiteY2455" fmla="*/ 2952809 h 6407421"/>
              <a:gd name="connsiteX2456" fmla="*/ 2099092 w 11701760"/>
              <a:gd name="connsiteY2456" fmla="*/ 2923314 h 6407421"/>
              <a:gd name="connsiteX2457" fmla="*/ 2128695 w 11701760"/>
              <a:gd name="connsiteY2457" fmla="*/ 2923314 h 6407421"/>
              <a:gd name="connsiteX2458" fmla="*/ 2128695 w 11701760"/>
              <a:gd name="connsiteY2458" fmla="*/ 2952809 h 6407421"/>
              <a:gd name="connsiteX2459" fmla="*/ 2099092 w 11701760"/>
              <a:gd name="connsiteY2459" fmla="*/ 2952809 h 6407421"/>
              <a:gd name="connsiteX2460" fmla="*/ 7679743 w 11701760"/>
              <a:gd name="connsiteY2460" fmla="*/ 2923313 h 6407421"/>
              <a:gd name="connsiteX2461" fmla="*/ 7709346 w 11701760"/>
              <a:gd name="connsiteY2461" fmla="*/ 2923313 h 6407421"/>
              <a:gd name="connsiteX2462" fmla="*/ 7709346 w 11701760"/>
              <a:gd name="connsiteY2462" fmla="*/ 2952808 h 6407421"/>
              <a:gd name="connsiteX2463" fmla="*/ 7679743 w 11701760"/>
              <a:gd name="connsiteY2463" fmla="*/ 2952808 h 6407421"/>
              <a:gd name="connsiteX2464" fmla="*/ 1832898 w 11701760"/>
              <a:gd name="connsiteY2464" fmla="*/ 2923313 h 6407421"/>
              <a:gd name="connsiteX2465" fmla="*/ 1862498 w 11701760"/>
              <a:gd name="connsiteY2465" fmla="*/ 2923313 h 6407421"/>
              <a:gd name="connsiteX2466" fmla="*/ 1862498 w 11701760"/>
              <a:gd name="connsiteY2466" fmla="*/ 2952808 h 6407421"/>
              <a:gd name="connsiteX2467" fmla="*/ 1832898 w 11701760"/>
              <a:gd name="connsiteY2467" fmla="*/ 2952808 h 6407421"/>
              <a:gd name="connsiteX2468" fmla="*/ 7413653 w 11701760"/>
              <a:gd name="connsiteY2468" fmla="*/ 2923312 h 6407421"/>
              <a:gd name="connsiteX2469" fmla="*/ 7443256 w 11701760"/>
              <a:gd name="connsiteY2469" fmla="*/ 2923312 h 6407421"/>
              <a:gd name="connsiteX2470" fmla="*/ 7443256 w 11701760"/>
              <a:gd name="connsiteY2470" fmla="*/ 2952807 h 6407421"/>
              <a:gd name="connsiteX2471" fmla="*/ 7413653 w 11701760"/>
              <a:gd name="connsiteY2471" fmla="*/ 2952807 h 6407421"/>
              <a:gd name="connsiteX2472" fmla="*/ 1566808 w 11701760"/>
              <a:gd name="connsiteY2472" fmla="*/ 2923312 h 6407421"/>
              <a:gd name="connsiteX2473" fmla="*/ 1596409 w 11701760"/>
              <a:gd name="connsiteY2473" fmla="*/ 2923312 h 6407421"/>
              <a:gd name="connsiteX2474" fmla="*/ 1596409 w 11701760"/>
              <a:gd name="connsiteY2474" fmla="*/ 2952807 h 6407421"/>
              <a:gd name="connsiteX2475" fmla="*/ 1566808 w 11701760"/>
              <a:gd name="connsiteY2475" fmla="*/ 2952807 h 6407421"/>
              <a:gd name="connsiteX2476" fmla="*/ 7147456 w 11701760"/>
              <a:gd name="connsiteY2476" fmla="*/ 2923311 h 6407421"/>
              <a:gd name="connsiteX2477" fmla="*/ 7177058 w 11701760"/>
              <a:gd name="connsiteY2477" fmla="*/ 2923311 h 6407421"/>
              <a:gd name="connsiteX2478" fmla="*/ 7177058 w 11701760"/>
              <a:gd name="connsiteY2478" fmla="*/ 2952806 h 6407421"/>
              <a:gd name="connsiteX2479" fmla="*/ 7147456 w 11701760"/>
              <a:gd name="connsiteY2479" fmla="*/ 2952806 h 6407421"/>
              <a:gd name="connsiteX2480" fmla="*/ 1300611 w 11701760"/>
              <a:gd name="connsiteY2480" fmla="*/ 2923311 h 6407421"/>
              <a:gd name="connsiteX2481" fmla="*/ 1330213 w 11701760"/>
              <a:gd name="connsiteY2481" fmla="*/ 2923311 h 6407421"/>
              <a:gd name="connsiteX2482" fmla="*/ 1330213 w 11701760"/>
              <a:gd name="connsiteY2482" fmla="*/ 2952806 h 6407421"/>
              <a:gd name="connsiteX2483" fmla="*/ 1300611 w 11701760"/>
              <a:gd name="connsiteY2483" fmla="*/ 2952806 h 6407421"/>
              <a:gd name="connsiteX2484" fmla="*/ 6881367 w 11701760"/>
              <a:gd name="connsiteY2484" fmla="*/ 2923310 h 6407421"/>
              <a:gd name="connsiteX2485" fmla="*/ 6910970 w 11701760"/>
              <a:gd name="connsiteY2485" fmla="*/ 2923310 h 6407421"/>
              <a:gd name="connsiteX2486" fmla="*/ 6910970 w 11701760"/>
              <a:gd name="connsiteY2486" fmla="*/ 2952805 h 6407421"/>
              <a:gd name="connsiteX2487" fmla="*/ 6881367 w 11701760"/>
              <a:gd name="connsiteY2487" fmla="*/ 2952805 h 6407421"/>
              <a:gd name="connsiteX2488" fmla="*/ 1034520 w 11701760"/>
              <a:gd name="connsiteY2488" fmla="*/ 2923310 h 6407421"/>
              <a:gd name="connsiteX2489" fmla="*/ 1064123 w 11701760"/>
              <a:gd name="connsiteY2489" fmla="*/ 2923310 h 6407421"/>
              <a:gd name="connsiteX2490" fmla="*/ 1064123 w 11701760"/>
              <a:gd name="connsiteY2490" fmla="*/ 2952805 h 6407421"/>
              <a:gd name="connsiteX2491" fmla="*/ 1034520 w 11701760"/>
              <a:gd name="connsiteY2491" fmla="*/ 2952805 h 6407421"/>
              <a:gd name="connsiteX2492" fmla="*/ 6615170 w 11701760"/>
              <a:gd name="connsiteY2492" fmla="*/ 2923309 h 6407421"/>
              <a:gd name="connsiteX2493" fmla="*/ 6644773 w 11701760"/>
              <a:gd name="connsiteY2493" fmla="*/ 2923309 h 6407421"/>
              <a:gd name="connsiteX2494" fmla="*/ 6644773 w 11701760"/>
              <a:gd name="connsiteY2494" fmla="*/ 2952804 h 6407421"/>
              <a:gd name="connsiteX2495" fmla="*/ 6615170 w 11701760"/>
              <a:gd name="connsiteY2495" fmla="*/ 2952804 h 6407421"/>
              <a:gd name="connsiteX2496" fmla="*/ 768327 w 11701760"/>
              <a:gd name="connsiteY2496" fmla="*/ 2923309 h 6407421"/>
              <a:gd name="connsiteX2497" fmla="*/ 797926 w 11701760"/>
              <a:gd name="connsiteY2497" fmla="*/ 2923309 h 6407421"/>
              <a:gd name="connsiteX2498" fmla="*/ 797926 w 11701760"/>
              <a:gd name="connsiteY2498" fmla="*/ 2952804 h 6407421"/>
              <a:gd name="connsiteX2499" fmla="*/ 768327 w 11701760"/>
              <a:gd name="connsiteY2499" fmla="*/ 2952804 h 6407421"/>
              <a:gd name="connsiteX2500" fmla="*/ 6349081 w 11701760"/>
              <a:gd name="connsiteY2500" fmla="*/ 2923308 h 6407421"/>
              <a:gd name="connsiteX2501" fmla="*/ 6378683 w 11701760"/>
              <a:gd name="connsiteY2501" fmla="*/ 2923308 h 6407421"/>
              <a:gd name="connsiteX2502" fmla="*/ 6378683 w 11701760"/>
              <a:gd name="connsiteY2502" fmla="*/ 2952803 h 6407421"/>
              <a:gd name="connsiteX2503" fmla="*/ 6349081 w 11701760"/>
              <a:gd name="connsiteY2503" fmla="*/ 2952803 h 6407421"/>
              <a:gd name="connsiteX2504" fmla="*/ 502236 w 11701760"/>
              <a:gd name="connsiteY2504" fmla="*/ 2923308 h 6407421"/>
              <a:gd name="connsiteX2505" fmla="*/ 531838 w 11701760"/>
              <a:gd name="connsiteY2505" fmla="*/ 2923308 h 6407421"/>
              <a:gd name="connsiteX2506" fmla="*/ 531838 w 11701760"/>
              <a:gd name="connsiteY2506" fmla="*/ 2952803 h 6407421"/>
              <a:gd name="connsiteX2507" fmla="*/ 502236 w 11701760"/>
              <a:gd name="connsiteY2507" fmla="*/ 2952803 h 6407421"/>
              <a:gd name="connsiteX2508" fmla="*/ 6082884 w 11701760"/>
              <a:gd name="connsiteY2508" fmla="*/ 2923307 h 6407421"/>
              <a:gd name="connsiteX2509" fmla="*/ 6112486 w 11701760"/>
              <a:gd name="connsiteY2509" fmla="*/ 2923307 h 6407421"/>
              <a:gd name="connsiteX2510" fmla="*/ 6112486 w 11701760"/>
              <a:gd name="connsiteY2510" fmla="*/ 2952802 h 6407421"/>
              <a:gd name="connsiteX2511" fmla="*/ 6082884 w 11701760"/>
              <a:gd name="connsiteY2511" fmla="*/ 2952802 h 6407421"/>
              <a:gd name="connsiteX2512" fmla="*/ 236037 w 11701760"/>
              <a:gd name="connsiteY2512" fmla="*/ 2923307 h 6407421"/>
              <a:gd name="connsiteX2513" fmla="*/ 265639 w 11701760"/>
              <a:gd name="connsiteY2513" fmla="*/ 2923307 h 6407421"/>
              <a:gd name="connsiteX2514" fmla="*/ 265639 w 11701760"/>
              <a:gd name="connsiteY2514" fmla="*/ 2952802 h 6407421"/>
              <a:gd name="connsiteX2515" fmla="*/ 236037 w 11701760"/>
              <a:gd name="connsiteY2515" fmla="*/ 2952802 h 6407421"/>
              <a:gd name="connsiteX2516" fmla="*/ 1 w 11701760"/>
              <a:gd name="connsiteY2516" fmla="*/ 2923307 h 6407421"/>
              <a:gd name="connsiteX2517" fmla="*/ 29603 w 11701760"/>
              <a:gd name="connsiteY2517" fmla="*/ 2923307 h 6407421"/>
              <a:gd name="connsiteX2518" fmla="*/ 29603 w 11701760"/>
              <a:gd name="connsiteY2518" fmla="*/ 2952802 h 6407421"/>
              <a:gd name="connsiteX2519" fmla="*/ 1 w 11701760"/>
              <a:gd name="connsiteY2519" fmla="*/ 2952802 h 6407421"/>
              <a:gd name="connsiteX2520" fmla="*/ 11672158 w 11701760"/>
              <a:gd name="connsiteY2520" fmla="*/ 2657500 h 6407421"/>
              <a:gd name="connsiteX2521" fmla="*/ 11701760 w 11701760"/>
              <a:gd name="connsiteY2521" fmla="*/ 2657500 h 6407421"/>
              <a:gd name="connsiteX2522" fmla="*/ 11701760 w 11701760"/>
              <a:gd name="connsiteY2522" fmla="*/ 2687101 h 6407421"/>
              <a:gd name="connsiteX2523" fmla="*/ 11672158 w 11701760"/>
              <a:gd name="connsiteY2523" fmla="*/ 2687101 h 6407421"/>
              <a:gd name="connsiteX2524" fmla="*/ 5825310 w 11701760"/>
              <a:gd name="connsiteY2524" fmla="*/ 2657500 h 6407421"/>
              <a:gd name="connsiteX2525" fmla="*/ 5854913 w 11701760"/>
              <a:gd name="connsiteY2525" fmla="*/ 2657500 h 6407421"/>
              <a:gd name="connsiteX2526" fmla="*/ 5854913 w 11701760"/>
              <a:gd name="connsiteY2526" fmla="*/ 2687101 h 6407421"/>
              <a:gd name="connsiteX2527" fmla="*/ 5825310 w 11701760"/>
              <a:gd name="connsiteY2527" fmla="*/ 2687101 h 6407421"/>
              <a:gd name="connsiteX2528" fmla="*/ 11405961 w 11701760"/>
              <a:gd name="connsiteY2528" fmla="*/ 2657497 h 6407421"/>
              <a:gd name="connsiteX2529" fmla="*/ 11435563 w 11701760"/>
              <a:gd name="connsiteY2529" fmla="*/ 2657497 h 6407421"/>
              <a:gd name="connsiteX2530" fmla="*/ 11435563 w 11701760"/>
              <a:gd name="connsiteY2530" fmla="*/ 2687099 h 6407421"/>
              <a:gd name="connsiteX2531" fmla="*/ 11405961 w 11701760"/>
              <a:gd name="connsiteY2531" fmla="*/ 2687099 h 6407421"/>
              <a:gd name="connsiteX2532" fmla="*/ 5559113 w 11701760"/>
              <a:gd name="connsiteY2532" fmla="*/ 2657497 h 6407421"/>
              <a:gd name="connsiteX2533" fmla="*/ 5588715 w 11701760"/>
              <a:gd name="connsiteY2533" fmla="*/ 2657497 h 6407421"/>
              <a:gd name="connsiteX2534" fmla="*/ 5588715 w 11701760"/>
              <a:gd name="connsiteY2534" fmla="*/ 2687099 h 6407421"/>
              <a:gd name="connsiteX2535" fmla="*/ 5559113 w 11701760"/>
              <a:gd name="connsiteY2535" fmla="*/ 2687099 h 6407421"/>
              <a:gd name="connsiteX2536" fmla="*/ 11139872 w 11701760"/>
              <a:gd name="connsiteY2536" fmla="*/ 2657494 h 6407421"/>
              <a:gd name="connsiteX2537" fmla="*/ 11169474 w 11701760"/>
              <a:gd name="connsiteY2537" fmla="*/ 2657494 h 6407421"/>
              <a:gd name="connsiteX2538" fmla="*/ 11169474 w 11701760"/>
              <a:gd name="connsiteY2538" fmla="*/ 2687096 h 6407421"/>
              <a:gd name="connsiteX2539" fmla="*/ 11139872 w 11701760"/>
              <a:gd name="connsiteY2539" fmla="*/ 2687096 h 6407421"/>
              <a:gd name="connsiteX2540" fmla="*/ 5293024 w 11701760"/>
              <a:gd name="connsiteY2540" fmla="*/ 2657494 h 6407421"/>
              <a:gd name="connsiteX2541" fmla="*/ 5322626 w 11701760"/>
              <a:gd name="connsiteY2541" fmla="*/ 2657494 h 6407421"/>
              <a:gd name="connsiteX2542" fmla="*/ 5322626 w 11701760"/>
              <a:gd name="connsiteY2542" fmla="*/ 2687096 h 6407421"/>
              <a:gd name="connsiteX2543" fmla="*/ 5293024 w 11701760"/>
              <a:gd name="connsiteY2543" fmla="*/ 2687096 h 6407421"/>
              <a:gd name="connsiteX2544" fmla="*/ 10873675 w 11701760"/>
              <a:gd name="connsiteY2544" fmla="*/ 2657491 h 6407421"/>
              <a:gd name="connsiteX2545" fmla="*/ 10903277 w 11701760"/>
              <a:gd name="connsiteY2545" fmla="*/ 2657491 h 6407421"/>
              <a:gd name="connsiteX2546" fmla="*/ 10903277 w 11701760"/>
              <a:gd name="connsiteY2546" fmla="*/ 2687093 h 6407421"/>
              <a:gd name="connsiteX2547" fmla="*/ 10873675 w 11701760"/>
              <a:gd name="connsiteY2547" fmla="*/ 2687093 h 6407421"/>
              <a:gd name="connsiteX2548" fmla="*/ 5026827 w 11701760"/>
              <a:gd name="connsiteY2548" fmla="*/ 2657491 h 6407421"/>
              <a:gd name="connsiteX2549" fmla="*/ 5056429 w 11701760"/>
              <a:gd name="connsiteY2549" fmla="*/ 2657491 h 6407421"/>
              <a:gd name="connsiteX2550" fmla="*/ 5056429 w 11701760"/>
              <a:gd name="connsiteY2550" fmla="*/ 2687093 h 6407421"/>
              <a:gd name="connsiteX2551" fmla="*/ 5026827 w 11701760"/>
              <a:gd name="connsiteY2551" fmla="*/ 2687093 h 6407421"/>
              <a:gd name="connsiteX2552" fmla="*/ 10607478 w 11701760"/>
              <a:gd name="connsiteY2552" fmla="*/ 2657488 h 6407421"/>
              <a:gd name="connsiteX2553" fmla="*/ 10637188 w 11701760"/>
              <a:gd name="connsiteY2553" fmla="*/ 2657488 h 6407421"/>
              <a:gd name="connsiteX2554" fmla="*/ 10637188 w 11701760"/>
              <a:gd name="connsiteY2554" fmla="*/ 2687090 h 6407421"/>
              <a:gd name="connsiteX2555" fmla="*/ 10607478 w 11701760"/>
              <a:gd name="connsiteY2555" fmla="*/ 2687090 h 6407421"/>
              <a:gd name="connsiteX2556" fmla="*/ 4760630 w 11701760"/>
              <a:gd name="connsiteY2556" fmla="*/ 2657488 h 6407421"/>
              <a:gd name="connsiteX2557" fmla="*/ 4790340 w 11701760"/>
              <a:gd name="connsiteY2557" fmla="*/ 2657488 h 6407421"/>
              <a:gd name="connsiteX2558" fmla="*/ 4790340 w 11701760"/>
              <a:gd name="connsiteY2558" fmla="*/ 2687090 h 6407421"/>
              <a:gd name="connsiteX2559" fmla="*/ 4760630 w 11701760"/>
              <a:gd name="connsiteY2559" fmla="*/ 2687090 h 6407421"/>
              <a:gd name="connsiteX2560" fmla="*/ 10341389 w 11701760"/>
              <a:gd name="connsiteY2560" fmla="*/ 2657485 h 6407421"/>
              <a:gd name="connsiteX2561" fmla="*/ 10370992 w 11701760"/>
              <a:gd name="connsiteY2561" fmla="*/ 2657485 h 6407421"/>
              <a:gd name="connsiteX2562" fmla="*/ 10370992 w 11701760"/>
              <a:gd name="connsiteY2562" fmla="*/ 2687087 h 6407421"/>
              <a:gd name="connsiteX2563" fmla="*/ 10341389 w 11701760"/>
              <a:gd name="connsiteY2563" fmla="*/ 2687087 h 6407421"/>
              <a:gd name="connsiteX2564" fmla="*/ 4494541 w 11701760"/>
              <a:gd name="connsiteY2564" fmla="*/ 2657485 h 6407421"/>
              <a:gd name="connsiteX2565" fmla="*/ 4524144 w 11701760"/>
              <a:gd name="connsiteY2565" fmla="*/ 2657485 h 6407421"/>
              <a:gd name="connsiteX2566" fmla="*/ 4524144 w 11701760"/>
              <a:gd name="connsiteY2566" fmla="*/ 2687087 h 6407421"/>
              <a:gd name="connsiteX2567" fmla="*/ 4494541 w 11701760"/>
              <a:gd name="connsiteY2567" fmla="*/ 2687087 h 6407421"/>
              <a:gd name="connsiteX2568" fmla="*/ 10075192 w 11701760"/>
              <a:gd name="connsiteY2568" fmla="*/ 2657482 h 6407421"/>
              <a:gd name="connsiteX2569" fmla="*/ 10104794 w 11701760"/>
              <a:gd name="connsiteY2569" fmla="*/ 2657482 h 6407421"/>
              <a:gd name="connsiteX2570" fmla="*/ 10104794 w 11701760"/>
              <a:gd name="connsiteY2570" fmla="*/ 2687083 h 6407421"/>
              <a:gd name="connsiteX2571" fmla="*/ 10075192 w 11701760"/>
              <a:gd name="connsiteY2571" fmla="*/ 2687083 h 6407421"/>
              <a:gd name="connsiteX2572" fmla="*/ 4228344 w 11701760"/>
              <a:gd name="connsiteY2572" fmla="*/ 2657482 h 6407421"/>
              <a:gd name="connsiteX2573" fmla="*/ 4257946 w 11701760"/>
              <a:gd name="connsiteY2573" fmla="*/ 2657482 h 6407421"/>
              <a:gd name="connsiteX2574" fmla="*/ 4257946 w 11701760"/>
              <a:gd name="connsiteY2574" fmla="*/ 2687083 h 6407421"/>
              <a:gd name="connsiteX2575" fmla="*/ 4228344 w 11701760"/>
              <a:gd name="connsiteY2575" fmla="*/ 2687083 h 6407421"/>
              <a:gd name="connsiteX2576" fmla="*/ 9809103 w 11701760"/>
              <a:gd name="connsiteY2576" fmla="*/ 2657478 h 6407421"/>
              <a:gd name="connsiteX2577" fmla="*/ 9838705 w 11701760"/>
              <a:gd name="connsiteY2577" fmla="*/ 2657478 h 6407421"/>
              <a:gd name="connsiteX2578" fmla="*/ 9838705 w 11701760"/>
              <a:gd name="connsiteY2578" fmla="*/ 2687080 h 6407421"/>
              <a:gd name="connsiteX2579" fmla="*/ 9809103 w 11701760"/>
              <a:gd name="connsiteY2579" fmla="*/ 2687080 h 6407421"/>
              <a:gd name="connsiteX2580" fmla="*/ 3962255 w 11701760"/>
              <a:gd name="connsiteY2580" fmla="*/ 2657478 h 6407421"/>
              <a:gd name="connsiteX2581" fmla="*/ 3991857 w 11701760"/>
              <a:gd name="connsiteY2581" fmla="*/ 2657478 h 6407421"/>
              <a:gd name="connsiteX2582" fmla="*/ 3991857 w 11701760"/>
              <a:gd name="connsiteY2582" fmla="*/ 2687080 h 6407421"/>
              <a:gd name="connsiteX2583" fmla="*/ 3962255 w 11701760"/>
              <a:gd name="connsiteY2583" fmla="*/ 2687080 h 6407421"/>
              <a:gd name="connsiteX2584" fmla="*/ 9542906 w 11701760"/>
              <a:gd name="connsiteY2584" fmla="*/ 2657475 h 6407421"/>
              <a:gd name="connsiteX2585" fmla="*/ 9572509 w 11701760"/>
              <a:gd name="connsiteY2585" fmla="*/ 2657475 h 6407421"/>
              <a:gd name="connsiteX2586" fmla="*/ 9572509 w 11701760"/>
              <a:gd name="connsiteY2586" fmla="*/ 2687077 h 6407421"/>
              <a:gd name="connsiteX2587" fmla="*/ 9542906 w 11701760"/>
              <a:gd name="connsiteY2587" fmla="*/ 2687077 h 6407421"/>
              <a:gd name="connsiteX2588" fmla="*/ 3696058 w 11701760"/>
              <a:gd name="connsiteY2588" fmla="*/ 2657475 h 6407421"/>
              <a:gd name="connsiteX2589" fmla="*/ 3725661 w 11701760"/>
              <a:gd name="connsiteY2589" fmla="*/ 2657475 h 6407421"/>
              <a:gd name="connsiteX2590" fmla="*/ 3725661 w 11701760"/>
              <a:gd name="connsiteY2590" fmla="*/ 2687077 h 6407421"/>
              <a:gd name="connsiteX2591" fmla="*/ 3696058 w 11701760"/>
              <a:gd name="connsiteY2591" fmla="*/ 2687077 h 6407421"/>
              <a:gd name="connsiteX2592" fmla="*/ 9276817 w 11701760"/>
              <a:gd name="connsiteY2592" fmla="*/ 2657472 h 6407421"/>
              <a:gd name="connsiteX2593" fmla="*/ 9306420 w 11701760"/>
              <a:gd name="connsiteY2593" fmla="*/ 2657472 h 6407421"/>
              <a:gd name="connsiteX2594" fmla="*/ 9306420 w 11701760"/>
              <a:gd name="connsiteY2594" fmla="*/ 2687074 h 6407421"/>
              <a:gd name="connsiteX2595" fmla="*/ 9276817 w 11701760"/>
              <a:gd name="connsiteY2595" fmla="*/ 2687074 h 6407421"/>
              <a:gd name="connsiteX2596" fmla="*/ 3429969 w 11701760"/>
              <a:gd name="connsiteY2596" fmla="*/ 2657472 h 6407421"/>
              <a:gd name="connsiteX2597" fmla="*/ 3459572 w 11701760"/>
              <a:gd name="connsiteY2597" fmla="*/ 2657472 h 6407421"/>
              <a:gd name="connsiteX2598" fmla="*/ 3459572 w 11701760"/>
              <a:gd name="connsiteY2598" fmla="*/ 2687074 h 6407421"/>
              <a:gd name="connsiteX2599" fmla="*/ 3429969 w 11701760"/>
              <a:gd name="connsiteY2599" fmla="*/ 2687074 h 6407421"/>
              <a:gd name="connsiteX2600" fmla="*/ 9010620 w 11701760"/>
              <a:gd name="connsiteY2600" fmla="*/ 2657469 h 6407421"/>
              <a:gd name="connsiteX2601" fmla="*/ 9040222 w 11701760"/>
              <a:gd name="connsiteY2601" fmla="*/ 2657469 h 6407421"/>
              <a:gd name="connsiteX2602" fmla="*/ 9040222 w 11701760"/>
              <a:gd name="connsiteY2602" fmla="*/ 2687071 h 6407421"/>
              <a:gd name="connsiteX2603" fmla="*/ 9010620 w 11701760"/>
              <a:gd name="connsiteY2603" fmla="*/ 2687071 h 6407421"/>
              <a:gd name="connsiteX2604" fmla="*/ 3163772 w 11701760"/>
              <a:gd name="connsiteY2604" fmla="*/ 2657469 h 6407421"/>
              <a:gd name="connsiteX2605" fmla="*/ 3193374 w 11701760"/>
              <a:gd name="connsiteY2605" fmla="*/ 2657469 h 6407421"/>
              <a:gd name="connsiteX2606" fmla="*/ 3193374 w 11701760"/>
              <a:gd name="connsiteY2606" fmla="*/ 2687071 h 6407421"/>
              <a:gd name="connsiteX2607" fmla="*/ 3163772 w 11701760"/>
              <a:gd name="connsiteY2607" fmla="*/ 2687071 h 6407421"/>
              <a:gd name="connsiteX2608" fmla="*/ 8744423 w 11701760"/>
              <a:gd name="connsiteY2608" fmla="*/ 2657466 h 6407421"/>
              <a:gd name="connsiteX2609" fmla="*/ 8774026 w 11701760"/>
              <a:gd name="connsiteY2609" fmla="*/ 2657466 h 6407421"/>
              <a:gd name="connsiteX2610" fmla="*/ 8774026 w 11701760"/>
              <a:gd name="connsiteY2610" fmla="*/ 2687068 h 6407421"/>
              <a:gd name="connsiteX2611" fmla="*/ 8744423 w 11701760"/>
              <a:gd name="connsiteY2611" fmla="*/ 2687068 h 6407421"/>
              <a:gd name="connsiteX2612" fmla="*/ 2897575 w 11701760"/>
              <a:gd name="connsiteY2612" fmla="*/ 2657466 h 6407421"/>
              <a:gd name="connsiteX2613" fmla="*/ 2927178 w 11701760"/>
              <a:gd name="connsiteY2613" fmla="*/ 2657466 h 6407421"/>
              <a:gd name="connsiteX2614" fmla="*/ 2927178 w 11701760"/>
              <a:gd name="connsiteY2614" fmla="*/ 2687068 h 6407421"/>
              <a:gd name="connsiteX2615" fmla="*/ 2897575 w 11701760"/>
              <a:gd name="connsiteY2615" fmla="*/ 2687068 h 6407421"/>
              <a:gd name="connsiteX2616" fmla="*/ 8478226 w 11701760"/>
              <a:gd name="connsiteY2616" fmla="*/ 2657462 h 6407421"/>
              <a:gd name="connsiteX2617" fmla="*/ 8507828 w 11701760"/>
              <a:gd name="connsiteY2617" fmla="*/ 2657462 h 6407421"/>
              <a:gd name="connsiteX2618" fmla="*/ 8507828 w 11701760"/>
              <a:gd name="connsiteY2618" fmla="*/ 2687064 h 6407421"/>
              <a:gd name="connsiteX2619" fmla="*/ 8478226 w 11701760"/>
              <a:gd name="connsiteY2619" fmla="*/ 2687064 h 6407421"/>
              <a:gd name="connsiteX2620" fmla="*/ 2631378 w 11701760"/>
              <a:gd name="connsiteY2620" fmla="*/ 2657462 h 6407421"/>
              <a:gd name="connsiteX2621" fmla="*/ 2660980 w 11701760"/>
              <a:gd name="connsiteY2621" fmla="*/ 2657462 h 6407421"/>
              <a:gd name="connsiteX2622" fmla="*/ 2660980 w 11701760"/>
              <a:gd name="connsiteY2622" fmla="*/ 2687064 h 6407421"/>
              <a:gd name="connsiteX2623" fmla="*/ 2631378 w 11701760"/>
              <a:gd name="connsiteY2623" fmla="*/ 2687064 h 6407421"/>
              <a:gd name="connsiteX2624" fmla="*/ 8212137 w 11701760"/>
              <a:gd name="connsiteY2624" fmla="*/ 2657459 h 6407421"/>
              <a:gd name="connsiteX2625" fmla="*/ 8241740 w 11701760"/>
              <a:gd name="connsiteY2625" fmla="*/ 2657459 h 6407421"/>
              <a:gd name="connsiteX2626" fmla="*/ 8241740 w 11701760"/>
              <a:gd name="connsiteY2626" fmla="*/ 2687061 h 6407421"/>
              <a:gd name="connsiteX2627" fmla="*/ 8212137 w 11701760"/>
              <a:gd name="connsiteY2627" fmla="*/ 2687061 h 6407421"/>
              <a:gd name="connsiteX2628" fmla="*/ 2365289 w 11701760"/>
              <a:gd name="connsiteY2628" fmla="*/ 2657459 h 6407421"/>
              <a:gd name="connsiteX2629" fmla="*/ 2394892 w 11701760"/>
              <a:gd name="connsiteY2629" fmla="*/ 2657459 h 6407421"/>
              <a:gd name="connsiteX2630" fmla="*/ 2394892 w 11701760"/>
              <a:gd name="connsiteY2630" fmla="*/ 2687061 h 6407421"/>
              <a:gd name="connsiteX2631" fmla="*/ 2365289 w 11701760"/>
              <a:gd name="connsiteY2631" fmla="*/ 2687061 h 6407421"/>
              <a:gd name="connsiteX2632" fmla="*/ 7945940 w 11701760"/>
              <a:gd name="connsiteY2632" fmla="*/ 2657456 h 6407421"/>
              <a:gd name="connsiteX2633" fmla="*/ 7975543 w 11701760"/>
              <a:gd name="connsiteY2633" fmla="*/ 2657456 h 6407421"/>
              <a:gd name="connsiteX2634" fmla="*/ 7975543 w 11701760"/>
              <a:gd name="connsiteY2634" fmla="*/ 2687058 h 6407421"/>
              <a:gd name="connsiteX2635" fmla="*/ 7945940 w 11701760"/>
              <a:gd name="connsiteY2635" fmla="*/ 2687058 h 6407421"/>
              <a:gd name="connsiteX2636" fmla="*/ 2099092 w 11701760"/>
              <a:gd name="connsiteY2636" fmla="*/ 2657456 h 6407421"/>
              <a:gd name="connsiteX2637" fmla="*/ 2128695 w 11701760"/>
              <a:gd name="connsiteY2637" fmla="*/ 2657456 h 6407421"/>
              <a:gd name="connsiteX2638" fmla="*/ 2128695 w 11701760"/>
              <a:gd name="connsiteY2638" fmla="*/ 2687058 h 6407421"/>
              <a:gd name="connsiteX2639" fmla="*/ 2099092 w 11701760"/>
              <a:gd name="connsiteY2639" fmla="*/ 2687058 h 6407421"/>
              <a:gd name="connsiteX2640" fmla="*/ 7679743 w 11701760"/>
              <a:gd name="connsiteY2640" fmla="*/ 2657453 h 6407421"/>
              <a:gd name="connsiteX2641" fmla="*/ 7709346 w 11701760"/>
              <a:gd name="connsiteY2641" fmla="*/ 2657453 h 6407421"/>
              <a:gd name="connsiteX2642" fmla="*/ 7709346 w 11701760"/>
              <a:gd name="connsiteY2642" fmla="*/ 2687055 h 6407421"/>
              <a:gd name="connsiteX2643" fmla="*/ 7679743 w 11701760"/>
              <a:gd name="connsiteY2643" fmla="*/ 2687055 h 6407421"/>
              <a:gd name="connsiteX2644" fmla="*/ 1832898 w 11701760"/>
              <a:gd name="connsiteY2644" fmla="*/ 2657453 h 6407421"/>
              <a:gd name="connsiteX2645" fmla="*/ 1862498 w 11701760"/>
              <a:gd name="connsiteY2645" fmla="*/ 2657453 h 6407421"/>
              <a:gd name="connsiteX2646" fmla="*/ 1862498 w 11701760"/>
              <a:gd name="connsiteY2646" fmla="*/ 2687055 h 6407421"/>
              <a:gd name="connsiteX2647" fmla="*/ 1832898 w 11701760"/>
              <a:gd name="connsiteY2647" fmla="*/ 2687055 h 6407421"/>
              <a:gd name="connsiteX2648" fmla="*/ 7413653 w 11701760"/>
              <a:gd name="connsiteY2648" fmla="*/ 2657450 h 6407421"/>
              <a:gd name="connsiteX2649" fmla="*/ 7443256 w 11701760"/>
              <a:gd name="connsiteY2649" fmla="*/ 2657450 h 6407421"/>
              <a:gd name="connsiteX2650" fmla="*/ 7443256 w 11701760"/>
              <a:gd name="connsiteY2650" fmla="*/ 2687052 h 6407421"/>
              <a:gd name="connsiteX2651" fmla="*/ 7413653 w 11701760"/>
              <a:gd name="connsiteY2651" fmla="*/ 2687052 h 6407421"/>
              <a:gd name="connsiteX2652" fmla="*/ 1566808 w 11701760"/>
              <a:gd name="connsiteY2652" fmla="*/ 2657450 h 6407421"/>
              <a:gd name="connsiteX2653" fmla="*/ 1596409 w 11701760"/>
              <a:gd name="connsiteY2653" fmla="*/ 2657450 h 6407421"/>
              <a:gd name="connsiteX2654" fmla="*/ 1596409 w 11701760"/>
              <a:gd name="connsiteY2654" fmla="*/ 2687052 h 6407421"/>
              <a:gd name="connsiteX2655" fmla="*/ 1566808 w 11701760"/>
              <a:gd name="connsiteY2655" fmla="*/ 2687052 h 6407421"/>
              <a:gd name="connsiteX2656" fmla="*/ 7147456 w 11701760"/>
              <a:gd name="connsiteY2656" fmla="*/ 2657447 h 6407421"/>
              <a:gd name="connsiteX2657" fmla="*/ 7177058 w 11701760"/>
              <a:gd name="connsiteY2657" fmla="*/ 2657447 h 6407421"/>
              <a:gd name="connsiteX2658" fmla="*/ 7177058 w 11701760"/>
              <a:gd name="connsiteY2658" fmla="*/ 2687049 h 6407421"/>
              <a:gd name="connsiteX2659" fmla="*/ 7147456 w 11701760"/>
              <a:gd name="connsiteY2659" fmla="*/ 2687049 h 6407421"/>
              <a:gd name="connsiteX2660" fmla="*/ 1300611 w 11701760"/>
              <a:gd name="connsiteY2660" fmla="*/ 2657447 h 6407421"/>
              <a:gd name="connsiteX2661" fmla="*/ 1330213 w 11701760"/>
              <a:gd name="connsiteY2661" fmla="*/ 2657447 h 6407421"/>
              <a:gd name="connsiteX2662" fmla="*/ 1330213 w 11701760"/>
              <a:gd name="connsiteY2662" fmla="*/ 2687049 h 6407421"/>
              <a:gd name="connsiteX2663" fmla="*/ 1300611 w 11701760"/>
              <a:gd name="connsiteY2663" fmla="*/ 2687049 h 6407421"/>
              <a:gd name="connsiteX2664" fmla="*/ 6881367 w 11701760"/>
              <a:gd name="connsiteY2664" fmla="*/ 2657443 h 6407421"/>
              <a:gd name="connsiteX2665" fmla="*/ 6910970 w 11701760"/>
              <a:gd name="connsiteY2665" fmla="*/ 2657443 h 6407421"/>
              <a:gd name="connsiteX2666" fmla="*/ 6910970 w 11701760"/>
              <a:gd name="connsiteY2666" fmla="*/ 2687045 h 6407421"/>
              <a:gd name="connsiteX2667" fmla="*/ 6881367 w 11701760"/>
              <a:gd name="connsiteY2667" fmla="*/ 2687045 h 6407421"/>
              <a:gd name="connsiteX2668" fmla="*/ 1034520 w 11701760"/>
              <a:gd name="connsiteY2668" fmla="*/ 2657443 h 6407421"/>
              <a:gd name="connsiteX2669" fmla="*/ 1064123 w 11701760"/>
              <a:gd name="connsiteY2669" fmla="*/ 2657443 h 6407421"/>
              <a:gd name="connsiteX2670" fmla="*/ 1064123 w 11701760"/>
              <a:gd name="connsiteY2670" fmla="*/ 2687045 h 6407421"/>
              <a:gd name="connsiteX2671" fmla="*/ 1034520 w 11701760"/>
              <a:gd name="connsiteY2671" fmla="*/ 2687045 h 6407421"/>
              <a:gd name="connsiteX2672" fmla="*/ 6615170 w 11701760"/>
              <a:gd name="connsiteY2672" fmla="*/ 2657440 h 6407421"/>
              <a:gd name="connsiteX2673" fmla="*/ 6644773 w 11701760"/>
              <a:gd name="connsiteY2673" fmla="*/ 2657440 h 6407421"/>
              <a:gd name="connsiteX2674" fmla="*/ 6644773 w 11701760"/>
              <a:gd name="connsiteY2674" fmla="*/ 2687042 h 6407421"/>
              <a:gd name="connsiteX2675" fmla="*/ 6615170 w 11701760"/>
              <a:gd name="connsiteY2675" fmla="*/ 2687042 h 6407421"/>
              <a:gd name="connsiteX2676" fmla="*/ 768327 w 11701760"/>
              <a:gd name="connsiteY2676" fmla="*/ 2657440 h 6407421"/>
              <a:gd name="connsiteX2677" fmla="*/ 797926 w 11701760"/>
              <a:gd name="connsiteY2677" fmla="*/ 2657440 h 6407421"/>
              <a:gd name="connsiteX2678" fmla="*/ 797926 w 11701760"/>
              <a:gd name="connsiteY2678" fmla="*/ 2687042 h 6407421"/>
              <a:gd name="connsiteX2679" fmla="*/ 768327 w 11701760"/>
              <a:gd name="connsiteY2679" fmla="*/ 2687042 h 6407421"/>
              <a:gd name="connsiteX2680" fmla="*/ 6349081 w 11701760"/>
              <a:gd name="connsiteY2680" fmla="*/ 2657437 h 6407421"/>
              <a:gd name="connsiteX2681" fmla="*/ 6378683 w 11701760"/>
              <a:gd name="connsiteY2681" fmla="*/ 2657437 h 6407421"/>
              <a:gd name="connsiteX2682" fmla="*/ 6378683 w 11701760"/>
              <a:gd name="connsiteY2682" fmla="*/ 2687039 h 6407421"/>
              <a:gd name="connsiteX2683" fmla="*/ 6349081 w 11701760"/>
              <a:gd name="connsiteY2683" fmla="*/ 2687039 h 6407421"/>
              <a:gd name="connsiteX2684" fmla="*/ 502236 w 11701760"/>
              <a:gd name="connsiteY2684" fmla="*/ 2657437 h 6407421"/>
              <a:gd name="connsiteX2685" fmla="*/ 531838 w 11701760"/>
              <a:gd name="connsiteY2685" fmla="*/ 2657437 h 6407421"/>
              <a:gd name="connsiteX2686" fmla="*/ 531838 w 11701760"/>
              <a:gd name="connsiteY2686" fmla="*/ 2687039 h 6407421"/>
              <a:gd name="connsiteX2687" fmla="*/ 502236 w 11701760"/>
              <a:gd name="connsiteY2687" fmla="*/ 2687039 h 6407421"/>
              <a:gd name="connsiteX2688" fmla="*/ 6082884 w 11701760"/>
              <a:gd name="connsiteY2688" fmla="*/ 2657434 h 6407421"/>
              <a:gd name="connsiteX2689" fmla="*/ 6112486 w 11701760"/>
              <a:gd name="connsiteY2689" fmla="*/ 2657434 h 6407421"/>
              <a:gd name="connsiteX2690" fmla="*/ 6112486 w 11701760"/>
              <a:gd name="connsiteY2690" fmla="*/ 2687036 h 6407421"/>
              <a:gd name="connsiteX2691" fmla="*/ 6082884 w 11701760"/>
              <a:gd name="connsiteY2691" fmla="*/ 2687036 h 6407421"/>
              <a:gd name="connsiteX2692" fmla="*/ 236037 w 11701760"/>
              <a:gd name="connsiteY2692" fmla="*/ 2657434 h 6407421"/>
              <a:gd name="connsiteX2693" fmla="*/ 265639 w 11701760"/>
              <a:gd name="connsiteY2693" fmla="*/ 2657434 h 6407421"/>
              <a:gd name="connsiteX2694" fmla="*/ 265639 w 11701760"/>
              <a:gd name="connsiteY2694" fmla="*/ 2687036 h 6407421"/>
              <a:gd name="connsiteX2695" fmla="*/ 236037 w 11701760"/>
              <a:gd name="connsiteY2695" fmla="*/ 2687036 h 6407421"/>
              <a:gd name="connsiteX2696" fmla="*/ 1 w 11701760"/>
              <a:gd name="connsiteY2696" fmla="*/ 2657434 h 6407421"/>
              <a:gd name="connsiteX2697" fmla="*/ 29603 w 11701760"/>
              <a:gd name="connsiteY2697" fmla="*/ 2657434 h 6407421"/>
              <a:gd name="connsiteX2698" fmla="*/ 29603 w 11701760"/>
              <a:gd name="connsiteY2698" fmla="*/ 2687036 h 6407421"/>
              <a:gd name="connsiteX2699" fmla="*/ 1 w 11701760"/>
              <a:gd name="connsiteY2699" fmla="*/ 2687036 h 6407421"/>
              <a:gd name="connsiteX2700" fmla="*/ 11672158 w 11701760"/>
              <a:gd name="connsiteY2700" fmla="*/ 2391735 h 6407421"/>
              <a:gd name="connsiteX2701" fmla="*/ 11701760 w 11701760"/>
              <a:gd name="connsiteY2701" fmla="*/ 2391735 h 6407421"/>
              <a:gd name="connsiteX2702" fmla="*/ 11701760 w 11701760"/>
              <a:gd name="connsiteY2702" fmla="*/ 2421368 h 6407421"/>
              <a:gd name="connsiteX2703" fmla="*/ 11672158 w 11701760"/>
              <a:gd name="connsiteY2703" fmla="*/ 2421368 h 6407421"/>
              <a:gd name="connsiteX2704" fmla="*/ 5825310 w 11701760"/>
              <a:gd name="connsiteY2704" fmla="*/ 2391735 h 6407421"/>
              <a:gd name="connsiteX2705" fmla="*/ 5854913 w 11701760"/>
              <a:gd name="connsiteY2705" fmla="*/ 2391735 h 6407421"/>
              <a:gd name="connsiteX2706" fmla="*/ 5854913 w 11701760"/>
              <a:gd name="connsiteY2706" fmla="*/ 2421368 h 6407421"/>
              <a:gd name="connsiteX2707" fmla="*/ 5825310 w 11701760"/>
              <a:gd name="connsiteY2707" fmla="*/ 2421368 h 6407421"/>
              <a:gd name="connsiteX2708" fmla="*/ 11405961 w 11701760"/>
              <a:gd name="connsiteY2708" fmla="*/ 2391732 h 6407421"/>
              <a:gd name="connsiteX2709" fmla="*/ 11435563 w 11701760"/>
              <a:gd name="connsiteY2709" fmla="*/ 2391732 h 6407421"/>
              <a:gd name="connsiteX2710" fmla="*/ 11435563 w 11701760"/>
              <a:gd name="connsiteY2710" fmla="*/ 2421368 h 6407421"/>
              <a:gd name="connsiteX2711" fmla="*/ 11405961 w 11701760"/>
              <a:gd name="connsiteY2711" fmla="*/ 2421368 h 6407421"/>
              <a:gd name="connsiteX2712" fmla="*/ 5559113 w 11701760"/>
              <a:gd name="connsiteY2712" fmla="*/ 2391732 h 6407421"/>
              <a:gd name="connsiteX2713" fmla="*/ 5588715 w 11701760"/>
              <a:gd name="connsiteY2713" fmla="*/ 2391732 h 6407421"/>
              <a:gd name="connsiteX2714" fmla="*/ 5588715 w 11701760"/>
              <a:gd name="connsiteY2714" fmla="*/ 2421368 h 6407421"/>
              <a:gd name="connsiteX2715" fmla="*/ 5559113 w 11701760"/>
              <a:gd name="connsiteY2715" fmla="*/ 2421368 h 6407421"/>
              <a:gd name="connsiteX2716" fmla="*/ 11139872 w 11701760"/>
              <a:gd name="connsiteY2716" fmla="*/ 2391729 h 6407421"/>
              <a:gd name="connsiteX2717" fmla="*/ 11169474 w 11701760"/>
              <a:gd name="connsiteY2717" fmla="*/ 2391729 h 6407421"/>
              <a:gd name="connsiteX2718" fmla="*/ 11169474 w 11701760"/>
              <a:gd name="connsiteY2718" fmla="*/ 2421364 h 6407421"/>
              <a:gd name="connsiteX2719" fmla="*/ 11139872 w 11701760"/>
              <a:gd name="connsiteY2719" fmla="*/ 2421364 h 6407421"/>
              <a:gd name="connsiteX2720" fmla="*/ 5293024 w 11701760"/>
              <a:gd name="connsiteY2720" fmla="*/ 2391729 h 6407421"/>
              <a:gd name="connsiteX2721" fmla="*/ 5322626 w 11701760"/>
              <a:gd name="connsiteY2721" fmla="*/ 2391729 h 6407421"/>
              <a:gd name="connsiteX2722" fmla="*/ 5322626 w 11701760"/>
              <a:gd name="connsiteY2722" fmla="*/ 2421364 h 6407421"/>
              <a:gd name="connsiteX2723" fmla="*/ 5293024 w 11701760"/>
              <a:gd name="connsiteY2723" fmla="*/ 2421364 h 6407421"/>
              <a:gd name="connsiteX2724" fmla="*/ 10873675 w 11701760"/>
              <a:gd name="connsiteY2724" fmla="*/ 2391726 h 6407421"/>
              <a:gd name="connsiteX2725" fmla="*/ 10903277 w 11701760"/>
              <a:gd name="connsiteY2725" fmla="*/ 2391726 h 6407421"/>
              <a:gd name="connsiteX2726" fmla="*/ 10903277 w 11701760"/>
              <a:gd name="connsiteY2726" fmla="*/ 2421359 h 6407421"/>
              <a:gd name="connsiteX2727" fmla="*/ 10873675 w 11701760"/>
              <a:gd name="connsiteY2727" fmla="*/ 2421359 h 6407421"/>
              <a:gd name="connsiteX2728" fmla="*/ 5026827 w 11701760"/>
              <a:gd name="connsiteY2728" fmla="*/ 2391726 h 6407421"/>
              <a:gd name="connsiteX2729" fmla="*/ 5056429 w 11701760"/>
              <a:gd name="connsiteY2729" fmla="*/ 2391726 h 6407421"/>
              <a:gd name="connsiteX2730" fmla="*/ 5056429 w 11701760"/>
              <a:gd name="connsiteY2730" fmla="*/ 2421359 h 6407421"/>
              <a:gd name="connsiteX2731" fmla="*/ 5026827 w 11701760"/>
              <a:gd name="connsiteY2731" fmla="*/ 2421359 h 6407421"/>
              <a:gd name="connsiteX2732" fmla="*/ 10607478 w 11701760"/>
              <a:gd name="connsiteY2732" fmla="*/ 2391725 h 6407421"/>
              <a:gd name="connsiteX2733" fmla="*/ 10637188 w 11701760"/>
              <a:gd name="connsiteY2733" fmla="*/ 2391725 h 6407421"/>
              <a:gd name="connsiteX2734" fmla="*/ 10637188 w 11701760"/>
              <a:gd name="connsiteY2734" fmla="*/ 2421354 h 6407421"/>
              <a:gd name="connsiteX2735" fmla="*/ 10607478 w 11701760"/>
              <a:gd name="connsiteY2735" fmla="*/ 2421354 h 6407421"/>
              <a:gd name="connsiteX2736" fmla="*/ 4760630 w 11701760"/>
              <a:gd name="connsiteY2736" fmla="*/ 2391725 h 6407421"/>
              <a:gd name="connsiteX2737" fmla="*/ 4790340 w 11701760"/>
              <a:gd name="connsiteY2737" fmla="*/ 2391725 h 6407421"/>
              <a:gd name="connsiteX2738" fmla="*/ 4790340 w 11701760"/>
              <a:gd name="connsiteY2738" fmla="*/ 2421354 h 6407421"/>
              <a:gd name="connsiteX2739" fmla="*/ 4760630 w 11701760"/>
              <a:gd name="connsiteY2739" fmla="*/ 2421354 h 6407421"/>
              <a:gd name="connsiteX2740" fmla="*/ 10341389 w 11701760"/>
              <a:gd name="connsiteY2740" fmla="*/ 2391720 h 6407421"/>
              <a:gd name="connsiteX2741" fmla="*/ 10370992 w 11701760"/>
              <a:gd name="connsiteY2741" fmla="*/ 2391720 h 6407421"/>
              <a:gd name="connsiteX2742" fmla="*/ 10370992 w 11701760"/>
              <a:gd name="connsiteY2742" fmla="*/ 2421349 h 6407421"/>
              <a:gd name="connsiteX2743" fmla="*/ 10341389 w 11701760"/>
              <a:gd name="connsiteY2743" fmla="*/ 2421349 h 6407421"/>
              <a:gd name="connsiteX2744" fmla="*/ 4494541 w 11701760"/>
              <a:gd name="connsiteY2744" fmla="*/ 2391720 h 6407421"/>
              <a:gd name="connsiteX2745" fmla="*/ 4524144 w 11701760"/>
              <a:gd name="connsiteY2745" fmla="*/ 2391720 h 6407421"/>
              <a:gd name="connsiteX2746" fmla="*/ 4524144 w 11701760"/>
              <a:gd name="connsiteY2746" fmla="*/ 2421349 h 6407421"/>
              <a:gd name="connsiteX2747" fmla="*/ 4494541 w 11701760"/>
              <a:gd name="connsiteY2747" fmla="*/ 2421349 h 6407421"/>
              <a:gd name="connsiteX2748" fmla="*/ 10075192 w 11701760"/>
              <a:gd name="connsiteY2748" fmla="*/ 2391716 h 6407421"/>
              <a:gd name="connsiteX2749" fmla="*/ 10104794 w 11701760"/>
              <a:gd name="connsiteY2749" fmla="*/ 2391716 h 6407421"/>
              <a:gd name="connsiteX2750" fmla="*/ 10104794 w 11701760"/>
              <a:gd name="connsiteY2750" fmla="*/ 2421345 h 6407421"/>
              <a:gd name="connsiteX2751" fmla="*/ 10075192 w 11701760"/>
              <a:gd name="connsiteY2751" fmla="*/ 2421345 h 6407421"/>
              <a:gd name="connsiteX2752" fmla="*/ 4228344 w 11701760"/>
              <a:gd name="connsiteY2752" fmla="*/ 2391716 h 6407421"/>
              <a:gd name="connsiteX2753" fmla="*/ 4257946 w 11701760"/>
              <a:gd name="connsiteY2753" fmla="*/ 2391716 h 6407421"/>
              <a:gd name="connsiteX2754" fmla="*/ 4257946 w 11701760"/>
              <a:gd name="connsiteY2754" fmla="*/ 2421345 h 6407421"/>
              <a:gd name="connsiteX2755" fmla="*/ 4228344 w 11701760"/>
              <a:gd name="connsiteY2755" fmla="*/ 2421345 h 6407421"/>
              <a:gd name="connsiteX2756" fmla="*/ 9809103 w 11701760"/>
              <a:gd name="connsiteY2756" fmla="*/ 2391713 h 6407421"/>
              <a:gd name="connsiteX2757" fmla="*/ 9838705 w 11701760"/>
              <a:gd name="connsiteY2757" fmla="*/ 2391713 h 6407421"/>
              <a:gd name="connsiteX2758" fmla="*/ 9838705 w 11701760"/>
              <a:gd name="connsiteY2758" fmla="*/ 2421340 h 6407421"/>
              <a:gd name="connsiteX2759" fmla="*/ 9809103 w 11701760"/>
              <a:gd name="connsiteY2759" fmla="*/ 2421340 h 6407421"/>
              <a:gd name="connsiteX2760" fmla="*/ 3962255 w 11701760"/>
              <a:gd name="connsiteY2760" fmla="*/ 2391713 h 6407421"/>
              <a:gd name="connsiteX2761" fmla="*/ 3991857 w 11701760"/>
              <a:gd name="connsiteY2761" fmla="*/ 2391713 h 6407421"/>
              <a:gd name="connsiteX2762" fmla="*/ 3991857 w 11701760"/>
              <a:gd name="connsiteY2762" fmla="*/ 2421340 h 6407421"/>
              <a:gd name="connsiteX2763" fmla="*/ 3962255 w 11701760"/>
              <a:gd name="connsiteY2763" fmla="*/ 2421340 h 6407421"/>
              <a:gd name="connsiteX2764" fmla="*/ 9542906 w 11701760"/>
              <a:gd name="connsiteY2764" fmla="*/ 2391710 h 6407421"/>
              <a:gd name="connsiteX2765" fmla="*/ 9572509 w 11701760"/>
              <a:gd name="connsiteY2765" fmla="*/ 2391710 h 6407421"/>
              <a:gd name="connsiteX2766" fmla="*/ 9572509 w 11701760"/>
              <a:gd name="connsiteY2766" fmla="*/ 2421336 h 6407421"/>
              <a:gd name="connsiteX2767" fmla="*/ 9542906 w 11701760"/>
              <a:gd name="connsiteY2767" fmla="*/ 2421336 h 6407421"/>
              <a:gd name="connsiteX2768" fmla="*/ 3696058 w 11701760"/>
              <a:gd name="connsiteY2768" fmla="*/ 2391710 h 6407421"/>
              <a:gd name="connsiteX2769" fmla="*/ 3725661 w 11701760"/>
              <a:gd name="connsiteY2769" fmla="*/ 2391710 h 6407421"/>
              <a:gd name="connsiteX2770" fmla="*/ 3725661 w 11701760"/>
              <a:gd name="connsiteY2770" fmla="*/ 2421336 h 6407421"/>
              <a:gd name="connsiteX2771" fmla="*/ 3696058 w 11701760"/>
              <a:gd name="connsiteY2771" fmla="*/ 2421336 h 6407421"/>
              <a:gd name="connsiteX2772" fmla="*/ 9276817 w 11701760"/>
              <a:gd name="connsiteY2772" fmla="*/ 2391707 h 6407421"/>
              <a:gd name="connsiteX2773" fmla="*/ 9306420 w 11701760"/>
              <a:gd name="connsiteY2773" fmla="*/ 2391707 h 6407421"/>
              <a:gd name="connsiteX2774" fmla="*/ 9306420 w 11701760"/>
              <a:gd name="connsiteY2774" fmla="*/ 2421331 h 6407421"/>
              <a:gd name="connsiteX2775" fmla="*/ 9276817 w 11701760"/>
              <a:gd name="connsiteY2775" fmla="*/ 2421331 h 6407421"/>
              <a:gd name="connsiteX2776" fmla="*/ 3429969 w 11701760"/>
              <a:gd name="connsiteY2776" fmla="*/ 2391707 h 6407421"/>
              <a:gd name="connsiteX2777" fmla="*/ 3459572 w 11701760"/>
              <a:gd name="connsiteY2777" fmla="*/ 2391707 h 6407421"/>
              <a:gd name="connsiteX2778" fmla="*/ 3459572 w 11701760"/>
              <a:gd name="connsiteY2778" fmla="*/ 2421331 h 6407421"/>
              <a:gd name="connsiteX2779" fmla="*/ 3429969 w 11701760"/>
              <a:gd name="connsiteY2779" fmla="*/ 2421331 h 6407421"/>
              <a:gd name="connsiteX2780" fmla="*/ 9010620 w 11701760"/>
              <a:gd name="connsiteY2780" fmla="*/ 2391706 h 6407421"/>
              <a:gd name="connsiteX2781" fmla="*/ 9040222 w 11701760"/>
              <a:gd name="connsiteY2781" fmla="*/ 2391706 h 6407421"/>
              <a:gd name="connsiteX2782" fmla="*/ 9040222 w 11701760"/>
              <a:gd name="connsiteY2782" fmla="*/ 2421326 h 6407421"/>
              <a:gd name="connsiteX2783" fmla="*/ 9010620 w 11701760"/>
              <a:gd name="connsiteY2783" fmla="*/ 2421326 h 6407421"/>
              <a:gd name="connsiteX2784" fmla="*/ 3163772 w 11701760"/>
              <a:gd name="connsiteY2784" fmla="*/ 2391706 h 6407421"/>
              <a:gd name="connsiteX2785" fmla="*/ 3193374 w 11701760"/>
              <a:gd name="connsiteY2785" fmla="*/ 2391706 h 6407421"/>
              <a:gd name="connsiteX2786" fmla="*/ 3193374 w 11701760"/>
              <a:gd name="connsiteY2786" fmla="*/ 2421326 h 6407421"/>
              <a:gd name="connsiteX2787" fmla="*/ 3163772 w 11701760"/>
              <a:gd name="connsiteY2787" fmla="*/ 2421326 h 6407421"/>
              <a:gd name="connsiteX2788" fmla="*/ 8744423 w 11701760"/>
              <a:gd name="connsiteY2788" fmla="*/ 2391701 h 6407421"/>
              <a:gd name="connsiteX2789" fmla="*/ 8774026 w 11701760"/>
              <a:gd name="connsiteY2789" fmla="*/ 2391701 h 6407421"/>
              <a:gd name="connsiteX2790" fmla="*/ 8774026 w 11701760"/>
              <a:gd name="connsiteY2790" fmla="*/ 2421321 h 6407421"/>
              <a:gd name="connsiteX2791" fmla="*/ 8744423 w 11701760"/>
              <a:gd name="connsiteY2791" fmla="*/ 2421321 h 6407421"/>
              <a:gd name="connsiteX2792" fmla="*/ 2897575 w 11701760"/>
              <a:gd name="connsiteY2792" fmla="*/ 2391701 h 6407421"/>
              <a:gd name="connsiteX2793" fmla="*/ 2927178 w 11701760"/>
              <a:gd name="connsiteY2793" fmla="*/ 2391701 h 6407421"/>
              <a:gd name="connsiteX2794" fmla="*/ 2927178 w 11701760"/>
              <a:gd name="connsiteY2794" fmla="*/ 2421321 h 6407421"/>
              <a:gd name="connsiteX2795" fmla="*/ 2897575 w 11701760"/>
              <a:gd name="connsiteY2795" fmla="*/ 2421321 h 6407421"/>
              <a:gd name="connsiteX2796" fmla="*/ 8478226 w 11701760"/>
              <a:gd name="connsiteY2796" fmla="*/ 2391697 h 6407421"/>
              <a:gd name="connsiteX2797" fmla="*/ 8507828 w 11701760"/>
              <a:gd name="connsiteY2797" fmla="*/ 2391697 h 6407421"/>
              <a:gd name="connsiteX2798" fmla="*/ 8507828 w 11701760"/>
              <a:gd name="connsiteY2798" fmla="*/ 2421317 h 6407421"/>
              <a:gd name="connsiteX2799" fmla="*/ 8478226 w 11701760"/>
              <a:gd name="connsiteY2799" fmla="*/ 2421317 h 6407421"/>
              <a:gd name="connsiteX2800" fmla="*/ 2631378 w 11701760"/>
              <a:gd name="connsiteY2800" fmla="*/ 2391697 h 6407421"/>
              <a:gd name="connsiteX2801" fmla="*/ 2660980 w 11701760"/>
              <a:gd name="connsiteY2801" fmla="*/ 2391697 h 6407421"/>
              <a:gd name="connsiteX2802" fmla="*/ 2660980 w 11701760"/>
              <a:gd name="connsiteY2802" fmla="*/ 2421317 h 6407421"/>
              <a:gd name="connsiteX2803" fmla="*/ 2631378 w 11701760"/>
              <a:gd name="connsiteY2803" fmla="*/ 2421317 h 6407421"/>
              <a:gd name="connsiteX2804" fmla="*/ 8212137 w 11701760"/>
              <a:gd name="connsiteY2804" fmla="*/ 2391694 h 6407421"/>
              <a:gd name="connsiteX2805" fmla="*/ 8241740 w 11701760"/>
              <a:gd name="connsiteY2805" fmla="*/ 2391694 h 6407421"/>
              <a:gd name="connsiteX2806" fmla="*/ 8241740 w 11701760"/>
              <a:gd name="connsiteY2806" fmla="*/ 2421312 h 6407421"/>
              <a:gd name="connsiteX2807" fmla="*/ 8212137 w 11701760"/>
              <a:gd name="connsiteY2807" fmla="*/ 2421312 h 6407421"/>
              <a:gd name="connsiteX2808" fmla="*/ 2365289 w 11701760"/>
              <a:gd name="connsiteY2808" fmla="*/ 2391694 h 6407421"/>
              <a:gd name="connsiteX2809" fmla="*/ 2394892 w 11701760"/>
              <a:gd name="connsiteY2809" fmla="*/ 2391694 h 6407421"/>
              <a:gd name="connsiteX2810" fmla="*/ 2394892 w 11701760"/>
              <a:gd name="connsiteY2810" fmla="*/ 2421312 h 6407421"/>
              <a:gd name="connsiteX2811" fmla="*/ 2365289 w 11701760"/>
              <a:gd name="connsiteY2811" fmla="*/ 2421312 h 6407421"/>
              <a:gd name="connsiteX2812" fmla="*/ 7945940 w 11701760"/>
              <a:gd name="connsiteY2812" fmla="*/ 2391691 h 6407421"/>
              <a:gd name="connsiteX2813" fmla="*/ 7975543 w 11701760"/>
              <a:gd name="connsiteY2813" fmla="*/ 2391691 h 6407421"/>
              <a:gd name="connsiteX2814" fmla="*/ 7975543 w 11701760"/>
              <a:gd name="connsiteY2814" fmla="*/ 2421307 h 6407421"/>
              <a:gd name="connsiteX2815" fmla="*/ 7945940 w 11701760"/>
              <a:gd name="connsiteY2815" fmla="*/ 2421307 h 6407421"/>
              <a:gd name="connsiteX2816" fmla="*/ 2099092 w 11701760"/>
              <a:gd name="connsiteY2816" fmla="*/ 2391691 h 6407421"/>
              <a:gd name="connsiteX2817" fmla="*/ 2128695 w 11701760"/>
              <a:gd name="connsiteY2817" fmla="*/ 2391691 h 6407421"/>
              <a:gd name="connsiteX2818" fmla="*/ 2128695 w 11701760"/>
              <a:gd name="connsiteY2818" fmla="*/ 2421307 h 6407421"/>
              <a:gd name="connsiteX2819" fmla="*/ 2099092 w 11701760"/>
              <a:gd name="connsiteY2819" fmla="*/ 2421307 h 6407421"/>
              <a:gd name="connsiteX2820" fmla="*/ 7679743 w 11701760"/>
              <a:gd name="connsiteY2820" fmla="*/ 2391688 h 6407421"/>
              <a:gd name="connsiteX2821" fmla="*/ 7709346 w 11701760"/>
              <a:gd name="connsiteY2821" fmla="*/ 2391688 h 6407421"/>
              <a:gd name="connsiteX2822" fmla="*/ 7709346 w 11701760"/>
              <a:gd name="connsiteY2822" fmla="*/ 2421302 h 6407421"/>
              <a:gd name="connsiteX2823" fmla="*/ 7679743 w 11701760"/>
              <a:gd name="connsiteY2823" fmla="*/ 2421302 h 6407421"/>
              <a:gd name="connsiteX2824" fmla="*/ 1832898 w 11701760"/>
              <a:gd name="connsiteY2824" fmla="*/ 2391688 h 6407421"/>
              <a:gd name="connsiteX2825" fmla="*/ 1862498 w 11701760"/>
              <a:gd name="connsiteY2825" fmla="*/ 2391688 h 6407421"/>
              <a:gd name="connsiteX2826" fmla="*/ 1862498 w 11701760"/>
              <a:gd name="connsiteY2826" fmla="*/ 2421302 h 6407421"/>
              <a:gd name="connsiteX2827" fmla="*/ 1832898 w 11701760"/>
              <a:gd name="connsiteY2827" fmla="*/ 2421302 h 6407421"/>
              <a:gd name="connsiteX2828" fmla="*/ 7413653 w 11701760"/>
              <a:gd name="connsiteY2828" fmla="*/ 2391687 h 6407421"/>
              <a:gd name="connsiteX2829" fmla="*/ 7443256 w 11701760"/>
              <a:gd name="connsiteY2829" fmla="*/ 2391687 h 6407421"/>
              <a:gd name="connsiteX2830" fmla="*/ 7443256 w 11701760"/>
              <a:gd name="connsiteY2830" fmla="*/ 2421298 h 6407421"/>
              <a:gd name="connsiteX2831" fmla="*/ 7413653 w 11701760"/>
              <a:gd name="connsiteY2831" fmla="*/ 2421298 h 6407421"/>
              <a:gd name="connsiteX2832" fmla="*/ 1566808 w 11701760"/>
              <a:gd name="connsiteY2832" fmla="*/ 2391687 h 6407421"/>
              <a:gd name="connsiteX2833" fmla="*/ 1596409 w 11701760"/>
              <a:gd name="connsiteY2833" fmla="*/ 2391687 h 6407421"/>
              <a:gd name="connsiteX2834" fmla="*/ 1596409 w 11701760"/>
              <a:gd name="connsiteY2834" fmla="*/ 2421298 h 6407421"/>
              <a:gd name="connsiteX2835" fmla="*/ 1566808 w 11701760"/>
              <a:gd name="connsiteY2835" fmla="*/ 2421298 h 6407421"/>
              <a:gd name="connsiteX2836" fmla="*/ 7147456 w 11701760"/>
              <a:gd name="connsiteY2836" fmla="*/ 2391682 h 6407421"/>
              <a:gd name="connsiteX2837" fmla="*/ 7177058 w 11701760"/>
              <a:gd name="connsiteY2837" fmla="*/ 2391682 h 6407421"/>
              <a:gd name="connsiteX2838" fmla="*/ 7177058 w 11701760"/>
              <a:gd name="connsiteY2838" fmla="*/ 2421293 h 6407421"/>
              <a:gd name="connsiteX2839" fmla="*/ 7147456 w 11701760"/>
              <a:gd name="connsiteY2839" fmla="*/ 2421293 h 6407421"/>
              <a:gd name="connsiteX2840" fmla="*/ 1300611 w 11701760"/>
              <a:gd name="connsiteY2840" fmla="*/ 2391682 h 6407421"/>
              <a:gd name="connsiteX2841" fmla="*/ 1330213 w 11701760"/>
              <a:gd name="connsiteY2841" fmla="*/ 2391682 h 6407421"/>
              <a:gd name="connsiteX2842" fmla="*/ 1330213 w 11701760"/>
              <a:gd name="connsiteY2842" fmla="*/ 2421293 h 6407421"/>
              <a:gd name="connsiteX2843" fmla="*/ 1300611 w 11701760"/>
              <a:gd name="connsiteY2843" fmla="*/ 2421293 h 6407421"/>
              <a:gd name="connsiteX2844" fmla="*/ 6881367 w 11701760"/>
              <a:gd name="connsiteY2844" fmla="*/ 2391678 h 6407421"/>
              <a:gd name="connsiteX2845" fmla="*/ 6910970 w 11701760"/>
              <a:gd name="connsiteY2845" fmla="*/ 2391678 h 6407421"/>
              <a:gd name="connsiteX2846" fmla="*/ 6910970 w 11701760"/>
              <a:gd name="connsiteY2846" fmla="*/ 2421288 h 6407421"/>
              <a:gd name="connsiteX2847" fmla="*/ 6881367 w 11701760"/>
              <a:gd name="connsiteY2847" fmla="*/ 2421288 h 6407421"/>
              <a:gd name="connsiteX2848" fmla="*/ 1034520 w 11701760"/>
              <a:gd name="connsiteY2848" fmla="*/ 2391678 h 6407421"/>
              <a:gd name="connsiteX2849" fmla="*/ 1064123 w 11701760"/>
              <a:gd name="connsiteY2849" fmla="*/ 2391678 h 6407421"/>
              <a:gd name="connsiteX2850" fmla="*/ 1064123 w 11701760"/>
              <a:gd name="connsiteY2850" fmla="*/ 2421288 h 6407421"/>
              <a:gd name="connsiteX2851" fmla="*/ 1034520 w 11701760"/>
              <a:gd name="connsiteY2851" fmla="*/ 2421288 h 6407421"/>
              <a:gd name="connsiteX2852" fmla="*/ 6615170 w 11701760"/>
              <a:gd name="connsiteY2852" fmla="*/ 2391675 h 6407421"/>
              <a:gd name="connsiteX2853" fmla="*/ 6644773 w 11701760"/>
              <a:gd name="connsiteY2853" fmla="*/ 2391675 h 6407421"/>
              <a:gd name="connsiteX2854" fmla="*/ 6644773 w 11701760"/>
              <a:gd name="connsiteY2854" fmla="*/ 2421283 h 6407421"/>
              <a:gd name="connsiteX2855" fmla="*/ 6615170 w 11701760"/>
              <a:gd name="connsiteY2855" fmla="*/ 2421283 h 6407421"/>
              <a:gd name="connsiteX2856" fmla="*/ 768327 w 11701760"/>
              <a:gd name="connsiteY2856" fmla="*/ 2391675 h 6407421"/>
              <a:gd name="connsiteX2857" fmla="*/ 797926 w 11701760"/>
              <a:gd name="connsiteY2857" fmla="*/ 2391675 h 6407421"/>
              <a:gd name="connsiteX2858" fmla="*/ 797926 w 11701760"/>
              <a:gd name="connsiteY2858" fmla="*/ 2421283 h 6407421"/>
              <a:gd name="connsiteX2859" fmla="*/ 768327 w 11701760"/>
              <a:gd name="connsiteY2859" fmla="*/ 2421283 h 6407421"/>
              <a:gd name="connsiteX2860" fmla="*/ 6349081 w 11701760"/>
              <a:gd name="connsiteY2860" fmla="*/ 2391672 h 6407421"/>
              <a:gd name="connsiteX2861" fmla="*/ 6378683 w 11701760"/>
              <a:gd name="connsiteY2861" fmla="*/ 2391672 h 6407421"/>
              <a:gd name="connsiteX2862" fmla="*/ 6378683 w 11701760"/>
              <a:gd name="connsiteY2862" fmla="*/ 2421278 h 6407421"/>
              <a:gd name="connsiteX2863" fmla="*/ 6349081 w 11701760"/>
              <a:gd name="connsiteY2863" fmla="*/ 2421278 h 6407421"/>
              <a:gd name="connsiteX2864" fmla="*/ 502236 w 11701760"/>
              <a:gd name="connsiteY2864" fmla="*/ 2391672 h 6407421"/>
              <a:gd name="connsiteX2865" fmla="*/ 531838 w 11701760"/>
              <a:gd name="connsiteY2865" fmla="*/ 2391672 h 6407421"/>
              <a:gd name="connsiteX2866" fmla="*/ 531838 w 11701760"/>
              <a:gd name="connsiteY2866" fmla="*/ 2421278 h 6407421"/>
              <a:gd name="connsiteX2867" fmla="*/ 502236 w 11701760"/>
              <a:gd name="connsiteY2867" fmla="*/ 2421278 h 6407421"/>
              <a:gd name="connsiteX2868" fmla="*/ 6082884 w 11701760"/>
              <a:gd name="connsiteY2868" fmla="*/ 2391669 h 6407421"/>
              <a:gd name="connsiteX2869" fmla="*/ 6112486 w 11701760"/>
              <a:gd name="connsiteY2869" fmla="*/ 2391669 h 6407421"/>
              <a:gd name="connsiteX2870" fmla="*/ 6112486 w 11701760"/>
              <a:gd name="connsiteY2870" fmla="*/ 2421272 h 6407421"/>
              <a:gd name="connsiteX2871" fmla="*/ 6082884 w 11701760"/>
              <a:gd name="connsiteY2871" fmla="*/ 2421272 h 6407421"/>
              <a:gd name="connsiteX2872" fmla="*/ 236037 w 11701760"/>
              <a:gd name="connsiteY2872" fmla="*/ 2391669 h 6407421"/>
              <a:gd name="connsiteX2873" fmla="*/ 265639 w 11701760"/>
              <a:gd name="connsiteY2873" fmla="*/ 2391669 h 6407421"/>
              <a:gd name="connsiteX2874" fmla="*/ 265639 w 11701760"/>
              <a:gd name="connsiteY2874" fmla="*/ 2421272 h 6407421"/>
              <a:gd name="connsiteX2875" fmla="*/ 236037 w 11701760"/>
              <a:gd name="connsiteY2875" fmla="*/ 2421272 h 6407421"/>
              <a:gd name="connsiteX2876" fmla="*/ 1 w 11701760"/>
              <a:gd name="connsiteY2876" fmla="*/ 2391669 h 6407421"/>
              <a:gd name="connsiteX2877" fmla="*/ 29603 w 11701760"/>
              <a:gd name="connsiteY2877" fmla="*/ 2391669 h 6407421"/>
              <a:gd name="connsiteX2878" fmla="*/ 29603 w 11701760"/>
              <a:gd name="connsiteY2878" fmla="*/ 2421272 h 6407421"/>
              <a:gd name="connsiteX2879" fmla="*/ 1 w 11701760"/>
              <a:gd name="connsiteY2879" fmla="*/ 2421272 h 6407421"/>
              <a:gd name="connsiteX2880" fmla="*/ 11672158 w 11701760"/>
              <a:gd name="connsiteY2880" fmla="*/ 2126064 h 6407421"/>
              <a:gd name="connsiteX2881" fmla="*/ 11701760 w 11701760"/>
              <a:gd name="connsiteY2881" fmla="*/ 2126064 h 6407421"/>
              <a:gd name="connsiteX2882" fmla="*/ 11701760 w 11701760"/>
              <a:gd name="connsiteY2882" fmla="*/ 2155577 h 6407421"/>
              <a:gd name="connsiteX2883" fmla="*/ 11672158 w 11701760"/>
              <a:gd name="connsiteY2883" fmla="*/ 2155577 h 6407421"/>
              <a:gd name="connsiteX2884" fmla="*/ 5825310 w 11701760"/>
              <a:gd name="connsiteY2884" fmla="*/ 2126064 h 6407421"/>
              <a:gd name="connsiteX2885" fmla="*/ 5854913 w 11701760"/>
              <a:gd name="connsiteY2885" fmla="*/ 2126064 h 6407421"/>
              <a:gd name="connsiteX2886" fmla="*/ 5854913 w 11701760"/>
              <a:gd name="connsiteY2886" fmla="*/ 2155577 h 6407421"/>
              <a:gd name="connsiteX2887" fmla="*/ 5825310 w 11701760"/>
              <a:gd name="connsiteY2887" fmla="*/ 2155577 h 6407421"/>
              <a:gd name="connsiteX2888" fmla="*/ 11405961 w 11701760"/>
              <a:gd name="connsiteY2888" fmla="*/ 2126062 h 6407421"/>
              <a:gd name="connsiteX2889" fmla="*/ 11435563 w 11701760"/>
              <a:gd name="connsiteY2889" fmla="*/ 2126062 h 6407421"/>
              <a:gd name="connsiteX2890" fmla="*/ 11435563 w 11701760"/>
              <a:gd name="connsiteY2890" fmla="*/ 2155575 h 6407421"/>
              <a:gd name="connsiteX2891" fmla="*/ 11405961 w 11701760"/>
              <a:gd name="connsiteY2891" fmla="*/ 2155575 h 6407421"/>
              <a:gd name="connsiteX2892" fmla="*/ 5559113 w 11701760"/>
              <a:gd name="connsiteY2892" fmla="*/ 2126062 h 6407421"/>
              <a:gd name="connsiteX2893" fmla="*/ 5588715 w 11701760"/>
              <a:gd name="connsiteY2893" fmla="*/ 2126062 h 6407421"/>
              <a:gd name="connsiteX2894" fmla="*/ 5588715 w 11701760"/>
              <a:gd name="connsiteY2894" fmla="*/ 2155575 h 6407421"/>
              <a:gd name="connsiteX2895" fmla="*/ 5559113 w 11701760"/>
              <a:gd name="connsiteY2895" fmla="*/ 2155575 h 6407421"/>
              <a:gd name="connsiteX2896" fmla="*/ 11139872 w 11701760"/>
              <a:gd name="connsiteY2896" fmla="*/ 2126061 h 6407421"/>
              <a:gd name="connsiteX2897" fmla="*/ 11169474 w 11701760"/>
              <a:gd name="connsiteY2897" fmla="*/ 2126061 h 6407421"/>
              <a:gd name="connsiteX2898" fmla="*/ 11169474 w 11701760"/>
              <a:gd name="connsiteY2898" fmla="*/ 2155572 h 6407421"/>
              <a:gd name="connsiteX2899" fmla="*/ 11139872 w 11701760"/>
              <a:gd name="connsiteY2899" fmla="*/ 2155572 h 6407421"/>
              <a:gd name="connsiteX2900" fmla="*/ 5293024 w 11701760"/>
              <a:gd name="connsiteY2900" fmla="*/ 2126061 h 6407421"/>
              <a:gd name="connsiteX2901" fmla="*/ 5322626 w 11701760"/>
              <a:gd name="connsiteY2901" fmla="*/ 2126061 h 6407421"/>
              <a:gd name="connsiteX2902" fmla="*/ 5322626 w 11701760"/>
              <a:gd name="connsiteY2902" fmla="*/ 2155572 h 6407421"/>
              <a:gd name="connsiteX2903" fmla="*/ 5293024 w 11701760"/>
              <a:gd name="connsiteY2903" fmla="*/ 2155572 h 6407421"/>
              <a:gd name="connsiteX2904" fmla="*/ 10873675 w 11701760"/>
              <a:gd name="connsiteY2904" fmla="*/ 2126058 h 6407421"/>
              <a:gd name="connsiteX2905" fmla="*/ 10903277 w 11701760"/>
              <a:gd name="connsiteY2905" fmla="*/ 2126058 h 6407421"/>
              <a:gd name="connsiteX2906" fmla="*/ 10903277 w 11701760"/>
              <a:gd name="connsiteY2906" fmla="*/ 2155569 h 6407421"/>
              <a:gd name="connsiteX2907" fmla="*/ 10873675 w 11701760"/>
              <a:gd name="connsiteY2907" fmla="*/ 2155569 h 6407421"/>
              <a:gd name="connsiteX2908" fmla="*/ 5026827 w 11701760"/>
              <a:gd name="connsiteY2908" fmla="*/ 2126058 h 6407421"/>
              <a:gd name="connsiteX2909" fmla="*/ 5056429 w 11701760"/>
              <a:gd name="connsiteY2909" fmla="*/ 2126058 h 6407421"/>
              <a:gd name="connsiteX2910" fmla="*/ 5056429 w 11701760"/>
              <a:gd name="connsiteY2910" fmla="*/ 2155569 h 6407421"/>
              <a:gd name="connsiteX2911" fmla="*/ 5026827 w 11701760"/>
              <a:gd name="connsiteY2911" fmla="*/ 2155569 h 6407421"/>
              <a:gd name="connsiteX2912" fmla="*/ 10607478 w 11701760"/>
              <a:gd name="connsiteY2912" fmla="*/ 2126055 h 6407421"/>
              <a:gd name="connsiteX2913" fmla="*/ 10637188 w 11701760"/>
              <a:gd name="connsiteY2913" fmla="*/ 2126055 h 6407421"/>
              <a:gd name="connsiteX2914" fmla="*/ 10637188 w 11701760"/>
              <a:gd name="connsiteY2914" fmla="*/ 2155565 h 6407421"/>
              <a:gd name="connsiteX2915" fmla="*/ 10607478 w 11701760"/>
              <a:gd name="connsiteY2915" fmla="*/ 2155565 h 6407421"/>
              <a:gd name="connsiteX2916" fmla="*/ 4760630 w 11701760"/>
              <a:gd name="connsiteY2916" fmla="*/ 2126055 h 6407421"/>
              <a:gd name="connsiteX2917" fmla="*/ 4790340 w 11701760"/>
              <a:gd name="connsiteY2917" fmla="*/ 2126055 h 6407421"/>
              <a:gd name="connsiteX2918" fmla="*/ 4790340 w 11701760"/>
              <a:gd name="connsiteY2918" fmla="*/ 2155565 h 6407421"/>
              <a:gd name="connsiteX2919" fmla="*/ 4760630 w 11701760"/>
              <a:gd name="connsiteY2919" fmla="*/ 2155565 h 6407421"/>
              <a:gd name="connsiteX2920" fmla="*/ 10341389 w 11701760"/>
              <a:gd name="connsiteY2920" fmla="*/ 2126052 h 6407421"/>
              <a:gd name="connsiteX2921" fmla="*/ 10370992 w 11701760"/>
              <a:gd name="connsiteY2921" fmla="*/ 2126052 h 6407421"/>
              <a:gd name="connsiteX2922" fmla="*/ 10370992 w 11701760"/>
              <a:gd name="connsiteY2922" fmla="*/ 2155561 h 6407421"/>
              <a:gd name="connsiteX2923" fmla="*/ 10341389 w 11701760"/>
              <a:gd name="connsiteY2923" fmla="*/ 2155561 h 6407421"/>
              <a:gd name="connsiteX2924" fmla="*/ 4494541 w 11701760"/>
              <a:gd name="connsiteY2924" fmla="*/ 2126052 h 6407421"/>
              <a:gd name="connsiteX2925" fmla="*/ 4524144 w 11701760"/>
              <a:gd name="connsiteY2925" fmla="*/ 2126052 h 6407421"/>
              <a:gd name="connsiteX2926" fmla="*/ 4524144 w 11701760"/>
              <a:gd name="connsiteY2926" fmla="*/ 2155561 h 6407421"/>
              <a:gd name="connsiteX2927" fmla="*/ 4494541 w 11701760"/>
              <a:gd name="connsiteY2927" fmla="*/ 2155561 h 6407421"/>
              <a:gd name="connsiteX2928" fmla="*/ 10075192 w 11701760"/>
              <a:gd name="connsiteY2928" fmla="*/ 2126049 h 6407421"/>
              <a:gd name="connsiteX2929" fmla="*/ 10104794 w 11701760"/>
              <a:gd name="connsiteY2929" fmla="*/ 2126049 h 6407421"/>
              <a:gd name="connsiteX2930" fmla="*/ 10104794 w 11701760"/>
              <a:gd name="connsiteY2930" fmla="*/ 2155558 h 6407421"/>
              <a:gd name="connsiteX2931" fmla="*/ 10075192 w 11701760"/>
              <a:gd name="connsiteY2931" fmla="*/ 2155558 h 6407421"/>
              <a:gd name="connsiteX2932" fmla="*/ 4228344 w 11701760"/>
              <a:gd name="connsiteY2932" fmla="*/ 2126049 h 6407421"/>
              <a:gd name="connsiteX2933" fmla="*/ 4257946 w 11701760"/>
              <a:gd name="connsiteY2933" fmla="*/ 2126049 h 6407421"/>
              <a:gd name="connsiteX2934" fmla="*/ 4257946 w 11701760"/>
              <a:gd name="connsiteY2934" fmla="*/ 2155558 h 6407421"/>
              <a:gd name="connsiteX2935" fmla="*/ 4228344 w 11701760"/>
              <a:gd name="connsiteY2935" fmla="*/ 2155558 h 6407421"/>
              <a:gd name="connsiteX2936" fmla="*/ 9809103 w 11701760"/>
              <a:gd name="connsiteY2936" fmla="*/ 2126047 h 6407421"/>
              <a:gd name="connsiteX2937" fmla="*/ 9838705 w 11701760"/>
              <a:gd name="connsiteY2937" fmla="*/ 2126047 h 6407421"/>
              <a:gd name="connsiteX2938" fmla="*/ 9838705 w 11701760"/>
              <a:gd name="connsiteY2938" fmla="*/ 2155554 h 6407421"/>
              <a:gd name="connsiteX2939" fmla="*/ 9809103 w 11701760"/>
              <a:gd name="connsiteY2939" fmla="*/ 2155554 h 6407421"/>
              <a:gd name="connsiteX2940" fmla="*/ 3962255 w 11701760"/>
              <a:gd name="connsiteY2940" fmla="*/ 2126047 h 6407421"/>
              <a:gd name="connsiteX2941" fmla="*/ 3991857 w 11701760"/>
              <a:gd name="connsiteY2941" fmla="*/ 2126047 h 6407421"/>
              <a:gd name="connsiteX2942" fmla="*/ 3991857 w 11701760"/>
              <a:gd name="connsiteY2942" fmla="*/ 2155554 h 6407421"/>
              <a:gd name="connsiteX2943" fmla="*/ 3962255 w 11701760"/>
              <a:gd name="connsiteY2943" fmla="*/ 2155554 h 6407421"/>
              <a:gd name="connsiteX2944" fmla="*/ 9542906 w 11701760"/>
              <a:gd name="connsiteY2944" fmla="*/ 2126044 h 6407421"/>
              <a:gd name="connsiteX2945" fmla="*/ 9572509 w 11701760"/>
              <a:gd name="connsiteY2945" fmla="*/ 2126044 h 6407421"/>
              <a:gd name="connsiteX2946" fmla="*/ 9572509 w 11701760"/>
              <a:gd name="connsiteY2946" fmla="*/ 2155551 h 6407421"/>
              <a:gd name="connsiteX2947" fmla="*/ 9542906 w 11701760"/>
              <a:gd name="connsiteY2947" fmla="*/ 2155551 h 6407421"/>
              <a:gd name="connsiteX2948" fmla="*/ 3696058 w 11701760"/>
              <a:gd name="connsiteY2948" fmla="*/ 2126044 h 6407421"/>
              <a:gd name="connsiteX2949" fmla="*/ 3725661 w 11701760"/>
              <a:gd name="connsiteY2949" fmla="*/ 2126044 h 6407421"/>
              <a:gd name="connsiteX2950" fmla="*/ 3725661 w 11701760"/>
              <a:gd name="connsiteY2950" fmla="*/ 2155551 h 6407421"/>
              <a:gd name="connsiteX2951" fmla="*/ 3696058 w 11701760"/>
              <a:gd name="connsiteY2951" fmla="*/ 2155551 h 6407421"/>
              <a:gd name="connsiteX2952" fmla="*/ 9276817 w 11701760"/>
              <a:gd name="connsiteY2952" fmla="*/ 2126042 h 6407421"/>
              <a:gd name="connsiteX2953" fmla="*/ 9306420 w 11701760"/>
              <a:gd name="connsiteY2953" fmla="*/ 2126042 h 6407421"/>
              <a:gd name="connsiteX2954" fmla="*/ 9306420 w 11701760"/>
              <a:gd name="connsiteY2954" fmla="*/ 2155548 h 6407421"/>
              <a:gd name="connsiteX2955" fmla="*/ 9276817 w 11701760"/>
              <a:gd name="connsiteY2955" fmla="*/ 2155548 h 6407421"/>
              <a:gd name="connsiteX2956" fmla="*/ 3429969 w 11701760"/>
              <a:gd name="connsiteY2956" fmla="*/ 2126042 h 6407421"/>
              <a:gd name="connsiteX2957" fmla="*/ 3459572 w 11701760"/>
              <a:gd name="connsiteY2957" fmla="*/ 2126042 h 6407421"/>
              <a:gd name="connsiteX2958" fmla="*/ 3459572 w 11701760"/>
              <a:gd name="connsiteY2958" fmla="*/ 2155548 h 6407421"/>
              <a:gd name="connsiteX2959" fmla="*/ 3429969 w 11701760"/>
              <a:gd name="connsiteY2959" fmla="*/ 2155548 h 6407421"/>
              <a:gd name="connsiteX2960" fmla="*/ 9010620 w 11701760"/>
              <a:gd name="connsiteY2960" fmla="*/ 2126039 h 6407421"/>
              <a:gd name="connsiteX2961" fmla="*/ 9040222 w 11701760"/>
              <a:gd name="connsiteY2961" fmla="*/ 2126039 h 6407421"/>
              <a:gd name="connsiteX2962" fmla="*/ 9040222 w 11701760"/>
              <a:gd name="connsiteY2962" fmla="*/ 2155544 h 6407421"/>
              <a:gd name="connsiteX2963" fmla="*/ 9010620 w 11701760"/>
              <a:gd name="connsiteY2963" fmla="*/ 2155544 h 6407421"/>
              <a:gd name="connsiteX2964" fmla="*/ 3163772 w 11701760"/>
              <a:gd name="connsiteY2964" fmla="*/ 2126039 h 6407421"/>
              <a:gd name="connsiteX2965" fmla="*/ 3193374 w 11701760"/>
              <a:gd name="connsiteY2965" fmla="*/ 2126039 h 6407421"/>
              <a:gd name="connsiteX2966" fmla="*/ 3193374 w 11701760"/>
              <a:gd name="connsiteY2966" fmla="*/ 2155544 h 6407421"/>
              <a:gd name="connsiteX2967" fmla="*/ 3163772 w 11701760"/>
              <a:gd name="connsiteY2967" fmla="*/ 2155544 h 6407421"/>
              <a:gd name="connsiteX2968" fmla="*/ 8744423 w 11701760"/>
              <a:gd name="connsiteY2968" fmla="*/ 2126036 h 6407421"/>
              <a:gd name="connsiteX2969" fmla="*/ 8774026 w 11701760"/>
              <a:gd name="connsiteY2969" fmla="*/ 2126036 h 6407421"/>
              <a:gd name="connsiteX2970" fmla="*/ 8774026 w 11701760"/>
              <a:gd name="connsiteY2970" fmla="*/ 2155541 h 6407421"/>
              <a:gd name="connsiteX2971" fmla="*/ 8744423 w 11701760"/>
              <a:gd name="connsiteY2971" fmla="*/ 2155541 h 6407421"/>
              <a:gd name="connsiteX2972" fmla="*/ 2897575 w 11701760"/>
              <a:gd name="connsiteY2972" fmla="*/ 2126036 h 6407421"/>
              <a:gd name="connsiteX2973" fmla="*/ 2927178 w 11701760"/>
              <a:gd name="connsiteY2973" fmla="*/ 2126036 h 6407421"/>
              <a:gd name="connsiteX2974" fmla="*/ 2927178 w 11701760"/>
              <a:gd name="connsiteY2974" fmla="*/ 2155541 h 6407421"/>
              <a:gd name="connsiteX2975" fmla="*/ 2897575 w 11701760"/>
              <a:gd name="connsiteY2975" fmla="*/ 2155541 h 6407421"/>
              <a:gd name="connsiteX2976" fmla="*/ 8478226 w 11701760"/>
              <a:gd name="connsiteY2976" fmla="*/ 2126033 h 6407421"/>
              <a:gd name="connsiteX2977" fmla="*/ 8507828 w 11701760"/>
              <a:gd name="connsiteY2977" fmla="*/ 2126033 h 6407421"/>
              <a:gd name="connsiteX2978" fmla="*/ 8507828 w 11701760"/>
              <a:gd name="connsiteY2978" fmla="*/ 2155537 h 6407421"/>
              <a:gd name="connsiteX2979" fmla="*/ 8478226 w 11701760"/>
              <a:gd name="connsiteY2979" fmla="*/ 2155537 h 6407421"/>
              <a:gd name="connsiteX2980" fmla="*/ 2631378 w 11701760"/>
              <a:gd name="connsiteY2980" fmla="*/ 2126033 h 6407421"/>
              <a:gd name="connsiteX2981" fmla="*/ 2660980 w 11701760"/>
              <a:gd name="connsiteY2981" fmla="*/ 2126033 h 6407421"/>
              <a:gd name="connsiteX2982" fmla="*/ 2660980 w 11701760"/>
              <a:gd name="connsiteY2982" fmla="*/ 2155537 h 6407421"/>
              <a:gd name="connsiteX2983" fmla="*/ 2631378 w 11701760"/>
              <a:gd name="connsiteY2983" fmla="*/ 2155537 h 6407421"/>
              <a:gd name="connsiteX2984" fmla="*/ 8212137 w 11701760"/>
              <a:gd name="connsiteY2984" fmla="*/ 2126031 h 6407421"/>
              <a:gd name="connsiteX2985" fmla="*/ 8241740 w 11701760"/>
              <a:gd name="connsiteY2985" fmla="*/ 2126031 h 6407421"/>
              <a:gd name="connsiteX2986" fmla="*/ 8241740 w 11701760"/>
              <a:gd name="connsiteY2986" fmla="*/ 2155534 h 6407421"/>
              <a:gd name="connsiteX2987" fmla="*/ 8212137 w 11701760"/>
              <a:gd name="connsiteY2987" fmla="*/ 2155534 h 6407421"/>
              <a:gd name="connsiteX2988" fmla="*/ 2365289 w 11701760"/>
              <a:gd name="connsiteY2988" fmla="*/ 2126031 h 6407421"/>
              <a:gd name="connsiteX2989" fmla="*/ 2394892 w 11701760"/>
              <a:gd name="connsiteY2989" fmla="*/ 2126031 h 6407421"/>
              <a:gd name="connsiteX2990" fmla="*/ 2394892 w 11701760"/>
              <a:gd name="connsiteY2990" fmla="*/ 2155534 h 6407421"/>
              <a:gd name="connsiteX2991" fmla="*/ 2365289 w 11701760"/>
              <a:gd name="connsiteY2991" fmla="*/ 2155534 h 6407421"/>
              <a:gd name="connsiteX2992" fmla="*/ 7945940 w 11701760"/>
              <a:gd name="connsiteY2992" fmla="*/ 2126030 h 6407421"/>
              <a:gd name="connsiteX2993" fmla="*/ 7975543 w 11701760"/>
              <a:gd name="connsiteY2993" fmla="*/ 2126030 h 6407421"/>
              <a:gd name="connsiteX2994" fmla="*/ 7975543 w 11701760"/>
              <a:gd name="connsiteY2994" fmla="*/ 2155531 h 6407421"/>
              <a:gd name="connsiteX2995" fmla="*/ 7945940 w 11701760"/>
              <a:gd name="connsiteY2995" fmla="*/ 2155531 h 6407421"/>
              <a:gd name="connsiteX2996" fmla="*/ 2099092 w 11701760"/>
              <a:gd name="connsiteY2996" fmla="*/ 2126030 h 6407421"/>
              <a:gd name="connsiteX2997" fmla="*/ 2128695 w 11701760"/>
              <a:gd name="connsiteY2997" fmla="*/ 2126030 h 6407421"/>
              <a:gd name="connsiteX2998" fmla="*/ 2128695 w 11701760"/>
              <a:gd name="connsiteY2998" fmla="*/ 2155531 h 6407421"/>
              <a:gd name="connsiteX2999" fmla="*/ 2099092 w 11701760"/>
              <a:gd name="connsiteY2999" fmla="*/ 2155531 h 6407421"/>
              <a:gd name="connsiteX3000" fmla="*/ 7679743 w 11701760"/>
              <a:gd name="connsiteY3000" fmla="*/ 2126028 h 6407421"/>
              <a:gd name="connsiteX3001" fmla="*/ 7709346 w 11701760"/>
              <a:gd name="connsiteY3001" fmla="*/ 2126028 h 6407421"/>
              <a:gd name="connsiteX3002" fmla="*/ 7709346 w 11701760"/>
              <a:gd name="connsiteY3002" fmla="*/ 2155527 h 6407421"/>
              <a:gd name="connsiteX3003" fmla="*/ 7679743 w 11701760"/>
              <a:gd name="connsiteY3003" fmla="*/ 2155527 h 6407421"/>
              <a:gd name="connsiteX3004" fmla="*/ 1832898 w 11701760"/>
              <a:gd name="connsiteY3004" fmla="*/ 2126028 h 6407421"/>
              <a:gd name="connsiteX3005" fmla="*/ 1862498 w 11701760"/>
              <a:gd name="connsiteY3005" fmla="*/ 2126028 h 6407421"/>
              <a:gd name="connsiteX3006" fmla="*/ 1862498 w 11701760"/>
              <a:gd name="connsiteY3006" fmla="*/ 2155527 h 6407421"/>
              <a:gd name="connsiteX3007" fmla="*/ 1832898 w 11701760"/>
              <a:gd name="connsiteY3007" fmla="*/ 2155527 h 6407421"/>
              <a:gd name="connsiteX3008" fmla="*/ 7413653 w 11701760"/>
              <a:gd name="connsiteY3008" fmla="*/ 2126025 h 6407421"/>
              <a:gd name="connsiteX3009" fmla="*/ 7443256 w 11701760"/>
              <a:gd name="connsiteY3009" fmla="*/ 2126025 h 6407421"/>
              <a:gd name="connsiteX3010" fmla="*/ 7443256 w 11701760"/>
              <a:gd name="connsiteY3010" fmla="*/ 2155523 h 6407421"/>
              <a:gd name="connsiteX3011" fmla="*/ 7413653 w 11701760"/>
              <a:gd name="connsiteY3011" fmla="*/ 2155523 h 6407421"/>
              <a:gd name="connsiteX3012" fmla="*/ 1566808 w 11701760"/>
              <a:gd name="connsiteY3012" fmla="*/ 2126025 h 6407421"/>
              <a:gd name="connsiteX3013" fmla="*/ 1596409 w 11701760"/>
              <a:gd name="connsiteY3013" fmla="*/ 2126025 h 6407421"/>
              <a:gd name="connsiteX3014" fmla="*/ 1596409 w 11701760"/>
              <a:gd name="connsiteY3014" fmla="*/ 2155523 h 6407421"/>
              <a:gd name="connsiteX3015" fmla="*/ 1566808 w 11701760"/>
              <a:gd name="connsiteY3015" fmla="*/ 2155523 h 6407421"/>
              <a:gd name="connsiteX3016" fmla="*/ 7147456 w 11701760"/>
              <a:gd name="connsiteY3016" fmla="*/ 2126023 h 6407421"/>
              <a:gd name="connsiteX3017" fmla="*/ 7177058 w 11701760"/>
              <a:gd name="connsiteY3017" fmla="*/ 2126023 h 6407421"/>
              <a:gd name="connsiteX3018" fmla="*/ 7177058 w 11701760"/>
              <a:gd name="connsiteY3018" fmla="*/ 2155520 h 6407421"/>
              <a:gd name="connsiteX3019" fmla="*/ 7147456 w 11701760"/>
              <a:gd name="connsiteY3019" fmla="*/ 2155520 h 6407421"/>
              <a:gd name="connsiteX3020" fmla="*/ 1300611 w 11701760"/>
              <a:gd name="connsiteY3020" fmla="*/ 2126023 h 6407421"/>
              <a:gd name="connsiteX3021" fmla="*/ 1330213 w 11701760"/>
              <a:gd name="connsiteY3021" fmla="*/ 2126023 h 6407421"/>
              <a:gd name="connsiteX3022" fmla="*/ 1330213 w 11701760"/>
              <a:gd name="connsiteY3022" fmla="*/ 2155520 h 6407421"/>
              <a:gd name="connsiteX3023" fmla="*/ 1300611 w 11701760"/>
              <a:gd name="connsiteY3023" fmla="*/ 2155520 h 6407421"/>
              <a:gd name="connsiteX3024" fmla="*/ 6881367 w 11701760"/>
              <a:gd name="connsiteY3024" fmla="*/ 2126020 h 6407421"/>
              <a:gd name="connsiteX3025" fmla="*/ 6910970 w 11701760"/>
              <a:gd name="connsiteY3025" fmla="*/ 2126020 h 6407421"/>
              <a:gd name="connsiteX3026" fmla="*/ 6910970 w 11701760"/>
              <a:gd name="connsiteY3026" fmla="*/ 2155517 h 6407421"/>
              <a:gd name="connsiteX3027" fmla="*/ 6881367 w 11701760"/>
              <a:gd name="connsiteY3027" fmla="*/ 2155517 h 6407421"/>
              <a:gd name="connsiteX3028" fmla="*/ 1034520 w 11701760"/>
              <a:gd name="connsiteY3028" fmla="*/ 2126020 h 6407421"/>
              <a:gd name="connsiteX3029" fmla="*/ 1064123 w 11701760"/>
              <a:gd name="connsiteY3029" fmla="*/ 2126020 h 6407421"/>
              <a:gd name="connsiteX3030" fmla="*/ 1064123 w 11701760"/>
              <a:gd name="connsiteY3030" fmla="*/ 2155517 h 6407421"/>
              <a:gd name="connsiteX3031" fmla="*/ 1034520 w 11701760"/>
              <a:gd name="connsiteY3031" fmla="*/ 2155517 h 6407421"/>
              <a:gd name="connsiteX3032" fmla="*/ 6615170 w 11701760"/>
              <a:gd name="connsiteY3032" fmla="*/ 2126017 h 6407421"/>
              <a:gd name="connsiteX3033" fmla="*/ 6644773 w 11701760"/>
              <a:gd name="connsiteY3033" fmla="*/ 2126017 h 6407421"/>
              <a:gd name="connsiteX3034" fmla="*/ 6644773 w 11701760"/>
              <a:gd name="connsiteY3034" fmla="*/ 2155513 h 6407421"/>
              <a:gd name="connsiteX3035" fmla="*/ 6615170 w 11701760"/>
              <a:gd name="connsiteY3035" fmla="*/ 2155513 h 6407421"/>
              <a:gd name="connsiteX3036" fmla="*/ 768327 w 11701760"/>
              <a:gd name="connsiteY3036" fmla="*/ 2126017 h 6407421"/>
              <a:gd name="connsiteX3037" fmla="*/ 797926 w 11701760"/>
              <a:gd name="connsiteY3037" fmla="*/ 2126017 h 6407421"/>
              <a:gd name="connsiteX3038" fmla="*/ 797926 w 11701760"/>
              <a:gd name="connsiteY3038" fmla="*/ 2155513 h 6407421"/>
              <a:gd name="connsiteX3039" fmla="*/ 768327 w 11701760"/>
              <a:gd name="connsiteY3039" fmla="*/ 2155513 h 6407421"/>
              <a:gd name="connsiteX3040" fmla="*/ 6349081 w 11701760"/>
              <a:gd name="connsiteY3040" fmla="*/ 2126014 h 6407421"/>
              <a:gd name="connsiteX3041" fmla="*/ 6378683 w 11701760"/>
              <a:gd name="connsiteY3041" fmla="*/ 2126014 h 6407421"/>
              <a:gd name="connsiteX3042" fmla="*/ 6378683 w 11701760"/>
              <a:gd name="connsiteY3042" fmla="*/ 2155510 h 6407421"/>
              <a:gd name="connsiteX3043" fmla="*/ 6349081 w 11701760"/>
              <a:gd name="connsiteY3043" fmla="*/ 2155510 h 6407421"/>
              <a:gd name="connsiteX3044" fmla="*/ 502236 w 11701760"/>
              <a:gd name="connsiteY3044" fmla="*/ 2126014 h 6407421"/>
              <a:gd name="connsiteX3045" fmla="*/ 531838 w 11701760"/>
              <a:gd name="connsiteY3045" fmla="*/ 2126014 h 6407421"/>
              <a:gd name="connsiteX3046" fmla="*/ 531838 w 11701760"/>
              <a:gd name="connsiteY3046" fmla="*/ 2155510 h 6407421"/>
              <a:gd name="connsiteX3047" fmla="*/ 502236 w 11701760"/>
              <a:gd name="connsiteY3047" fmla="*/ 2155510 h 6407421"/>
              <a:gd name="connsiteX3048" fmla="*/ 6082884 w 11701760"/>
              <a:gd name="connsiteY3048" fmla="*/ 2126012 h 6407421"/>
              <a:gd name="connsiteX3049" fmla="*/ 6112486 w 11701760"/>
              <a:gd name="connsiteY3049" fmla="*/ 2126012 h 6407421"/>
              <a:gd name="connsiteX3050" fmla="*/ 6112486 w 11701760"/>
              <a:gd name="connsiteY3050" fmla="*/ 2155506 h 6407421"/>
              <a:gd name="connsiteX3051" fmla="*/ 6082884 w 11701760"/>
              <a:gd name="connsiteY3051" fmla="*/ 2155506 h 6407421"/>
              <a:gd name="connsiteX3052" fmla="*/ 236037 w 11701760"/>
              <a:gd name="connsiteY3052" fmla="*/ 2126012 h 6407421"/>
              <a:gd name="connsiteX3053" fmla="*/ 265639 w 11701760"/>
              <a:gd name="connsiteY3053" fmla="*/ 2126012 h 6407421"/>
              <a:gd name="connsiteX3054" fmla="*/ 265639 w 11701760"/>
              <a:gd name="connsiteY3054" fmla="*/ 2155506 h 6407421"/>
              <a:gd name="connsiteX3055" fmla="*/ 236037 w 11701760"/>
              <a:gd name="connsiteY3055" fmla="*/ 2155506 h 6407421"/>
              <a:gd name="connsiteX3056" fmla="*/ 1 w 11701760"/>
              <a:gd name="connsiteY3056" fmla="*/ 2126012 h 6407421"/>
              <a:gd name="connsiteX3057" fmla="*/ 29603 w 11701760"/>
              <a:gd name="connsiteY3057" fmla="*/ 2126012 h 6407421"/>
              <a:gd name="connsiteX3058" fmla="*/ 29603 w 11701760"/>
              <a:gd name="connsiteY3058" fmla="*/ 2155506 h 6407421"/>
              <a:gd name="connsiteX3059" fmla="*/ 1 w 11701760"/>
              <a:gd name="connsiteY3059" fmla="*/ 2155506 h 6407421"/>
              <a:gd name="connsiteX3060" fmla="*/ 11672158 w 11701760"/>
              <a:gd name="connsiteY3060" fmla="*/ 1860298 h 6407421"/>
              <a:gd name="connsiteX3061" fmla="*/ 11701760 w 11701760"/>
              <a:gd name="connsiteY3061" fmla="*/ 1860298 h 6407421"/>
              <a:gd name="connsiteX3062" fmla="*/ 11701760 w 11701760"/>
              <a:gd name="connsiteY3062" fmla="*/ 1889774 h 6407421"/>
              <a:gd name="connsiteX3063" fmla="*/ 11672158 w 11701760"/>
              <a:gd name="connsiteY3063" fmla="*/ 1889774 h 6407421"/>
              <a:gd name="connsiteX3064" fmla="*/ 5825310 w 11701760"/>
              <a:gd name="connsiteY3064" fmla="*/ 1860298 h 6407421"/>
              <a:gd name="connsiteX3065" fmla="*/ 5854913 w 11701760"/>
              <a:gd name="connsiteY3065" fmla="*/ 1860298 h 6407421"/>
              <a:gd name="connsiteX3066" fmla="*/ 5854913 w 11701760"/>
              <a:gd name="connsiteY3066" fmla="*/ 1889774 h 6407421"/>
              <a:gd name="connsiteX3067" fmla="*/ 5825310 w 11701760"/>
              <a:gd name="connsiteY3067" fmla="*/ 1889774 h 6407421"/>
              <a:gd name="connsiteX3068" fmla="*/ 11405961 w 11701760"/>
              <a:gd name="connsiteY3068" fmla="*/ 1860296 h 6407421"/>
              <a:gd name="connsiteX3069" fmla="*/ 11435563 w 11701760"/>
              <a:gd name="connsiteY3069" fmla="*/ 1860296 h 6407421"/>
              <a:gd name="connsiteX3070" fmla="*/ 11435563 w 11701760"/>
              <a:gd name="connsiteY3070" fmla="*/ 1889774 h 6407421"/>
              <a:gd name="connsiteX3071" fmla="*/ 11405961 w 11701760"/>
              <a:gd name="connsiteY3071" fmla="*/ 1889774 h 6407421"/>
              <a:gd name="connsiteX3072" fmla="*/ 5559113 w 11701760"/>
              <a:gd name="connsiteY3072" fmla="*/ 1860296 h 6407421"/>
              <a:gd name="connsiteX3073" fmla="*/ 5588715 w 11701760"/>
              <a:gd name="connsiteY3073" fmla="*/ 1860296 h 6407421"/>
              <a:gd name="connsiteX3074" fmla="*/ 5588715 w 11701760"/>
              <a:gd name="connsiteY3074" fmla="*/ 1889774 h 6407421"/>
              <a:gd name="connsiteX3075" fmla="*/ 5559113 w 11701760"/>
              <a:gd name="connsiteY3075" fmla="*/ 1889774 h 6407421"/>
              <a:gd name="connsiteX3076" fmla="*/ 11139872 w 11701760"/>
              <a:gd name="connsiteY3076" fmla="*/ 1860293 h 6407421"/>
              <a:gd name="connsiteX3077" fmla="*/ 11169474 w 11701760"/>
              <a:gd name="connsiteY3077" fmla="*/ 1860293 h 6407421"/>
              <a:gd name="connsiteX3078" fmla="*/ 11169474 w 11701760"/>
              <a:gd name="connsiteY3078" fmla="*/ 1889772 h 6407421"/>
              <a:gd name="connsiteX3079" fmla="*/ 11139872 w 11701760"/>
              <a:gd name="connsiteY3079" fmla="*/ 1889772 h 6407421"/>
              <a:gd name="connsiteX3080" fmla="*/ 5293024 w 11701760"/>
              <a:gd name="connsiteY3080" fmla="*/ 1860293 h 6407421"/>
              <a:gd name="connsiteX3081" fmla="*/ 5322626 w 11701760"/>
              <a:gd name="connsiteY3081" fmla="*/ 1860293 h 6407421"/>
              <a:gd name="connsiteX3082" fmla="*/ 5322626 w 11701760"/>
              <a:gd name="connsiteY3082" fmla="*/ 1889772 h 6407421"/>
              <a:gd name="connsiteX3083" fmla="*/ 5293024 w 11701760"/>
              <a:gd name="connsiteY3083" fmla="*/ 1889772 h 6407421"/>
              <a:gd name="connsiteX3084" fmla="*/ 10873675 w 11701760"/>
              <a:gd name="connsiteY3084" fmla="*/ 1860291 h 6407421"/>
              <a:gd name="connsiteX3085" fmla="*/ 10903277 w 11701760"/>
              <a:gd name="connsiteY3085" fmla="*/ 1860291 h 6407421"/>
              <a:gd name="connsiteX3086" fmla="*/ 10903277 w 11701760"/>
              <a:gd name="connsiteY3086" fmla="*/ 1889770 h 6407421"/>
              <a:gd name="connsiteX3087" fmla="*/ 10873675 w 11701760"/>
              <a:gd name="connsiteY3087" fmla="*/ 1889770 h 6407421"/>
              <a:gd name="connsiteX3088" fmla="*/ 5026827 w 11701760"/>
              <a:gd name="connsiteY3088" fmla="*/ 1860291 h 6407421"/>
              <a:gd name="connsiteX3089" fmla="*/ 5056429 w 11701760"/>
              <a:gd name="connsiteY3089" fmla="*/ 1860291 h 6407421"/>
              <a:gd name="connsiteX3090" fmla="*/ 5056429 w 11701760"/>
              <a:gd name="connsiteY3090" fmla="*/ 1889770 h 6407421"/>
              <a:gd name="connsiteX3091" fmla="*/ 5026827 w 11701760"/>
              <a:gd name="connsiteY3091" fmla="*/ 1889770 h 6407421"/>
              <a:gd name="connsiteX3092" fmla="*/ 10607478 w 11701760"/>
              <a:gd name="connsiteY3092" fmla="*/ 1860288 h 6407421"/>
              <a:gd name="connsiteX3093" fmla="*/ 10637188 w 11701760"/>
              <a:gd name="connsiteY3093" fmla="*/ 1860288 h 6407421"/>
              <a:gd name="connsiteX3094" fmla="*/ 10637188 w 11701760"/>
              <a:gd name="connsiteY3094" fmla="*/ 1889769 h 6407421"/>
              <a:gd name="connsiteX3095" fmla="*/ 10607478 w 11701760"/>
              <a:gd name="connsiteY3095" fmla="*/ 1889769 h 6407421"/>
              <a:gd name="connsiteX3096" fmla="*/ 4760630 w 11701760"/>
              <a:gd name="connsiteY3096" fmla="*/ 1860288 h 6407421"/>
              <a:gd name="connsiteX3097" fmla="*/ 4790340 w 11701760"/>
              <a:gd name="connsiteY3097" fmla="*/ 1860288 h 6407421"/>
              <a:gd name="connsiteX3098" fmla="*/ 4790340 w 11701760"/>
              <a:gd name="connsiteY3098" fmla="*/ 1889769 h 6407421"/>
              <a:gd name="connsiteX3099" fmla="*/ 4760630 w 11701760"/>
              <a:gd name="connsiteY3099" fmla="*/ 1889769 h 6407421"/>
              <a:gd name="connsiteX3100" fmla="*/ 10341389 w 11701760"/>
              <a:gd name="connsiteY3100" fmla="*/ 1860286 h 6407421"/>
              <a:gd name="connsiteX3101" fmla="*/ 10370992 w 11701760"/>
              <a:gd name="connsiteY3101" fmla="*/ 1860286 h 6407421"/>
              <a:gd name="connsiteX3102" fmla="*/ 10370992 w 11701760"/>
              <a:gd name="connsiteY3102" fmla="*/ 1889767 h 6407421"/>
              <a:gd name="connsiteX3103" fmla="*/ 10341389 w 11701760"/>
              <a:gd name="connsiteY3103" fmla="*/ 1889767 h 6407421"/>
              <a:gd name="connsiteX3104" fmla="*/ 4494541 w 11701760"/>
              <a:gd name="connsiteY3104" fmla="*/ 1860286 h 6407421"/>
              <a:gd name="connsiteX3105" fmla="*/ 4524144 w 11701760"/>
              <a:gd name="connsiteY3105" fmla="*/ 1860286 h 6407421"/>
              <a:gd name="connsiteX3106" fmla="*/ 4524144 w 11701760"/>
              <a:gd name="connsiteY3106" fmla="*/ 1889767 h 6407421"/>
              <a:gd name="connsiteX3107" fmla="*/ 4494541 w 11701760"/>
              <a:gd name="connsiteY3107" fmla="*/ 1889767 h 6407421"/>
              <a:gd name="connsiteX3108" fmla="*/ 10075192 w 11701760"/>
              <a:gd name="connsiteY3108" fmla="*/ 1860283 h 6407421"/>
              <a:gd name="connsiteX3109" fmla="*/ 10104794 w 11701760"/>
              <a:gd name="connsiteY3109" fmla="*/ 1860283 h 6407421"/>
              <a:gd name="connsiteX3110" fmla="*/ 10104794 w 11701760"/>
              <a:gd name="connsiteY3110" fmla="*/ 1889766 h 6407421"/>
              <a:gd name="connsiteX3111" fmla="*/ 10075192 w 11701760"/>
              <a:gd name="connsiteY3111" fmla="*/ 1889766 h 6407421"/>
              <a:gd name="connsiteX3112" fmla="*/ 4228344 w 11701760"/>
              <a:gd name="connsiteY3112" fmla="*/ 1860283 h 6407421"/>
              <a:gd name="connsiteX3113" fmla="*/ 4257946 w 11701760"/>
              <a:gd name="connsiteY3113" fmla="*/ 1860283 h 6407421"/>
              <a:gd name="connsiteX3114" fmla="*/ 4257946 w 11701760"/>
              <a:gd name="connsiteY3114" fmla="*/ 1889766 h 6407421"/>
              <a:gd name="connsiteX3115" fmla="*/ 4228344 w 11701760"/>
              <a:gd name="connsiteY3115" fmla="*/ 1889766 h 6407421"/>
              <a:gd name="connsiteX3116" fmla="*/ 9809103 w 11701760"/>
              <a:gd name="connsiteY3116" fmla="*/ 1860281 h 6407421"/>
              <a:gd name="connsiteX3117" fmla="*/ 9838705 w 11701760"/>
              <a:gd name="connsiteY3117" fmla="*/ 1860281 h 6407421"/>
              <a:gd name="connsiteX3118" fmla="*/ 9838705 w 11701760"/>
              <a:gd name="connsiteY3118" fmla="*/ 1889764 h 6407421"/>
              <a:gd name="connsiteX3119" fmla="*/ 9809103 w 11701760"/>
              <a:gd name="connsiteY3119" fmla="*/ 1889764 h 6407421"/>
              <a:gd name="connsiteX3120" fmla="*/ 3962255 w 11701760"/>
              <a:gd name="connsiteY3120" fmla="*/ 1860281 h 6407421"/>
              <a:gd name="connsiteX3121" fmla="*/ 3991857 w 11701760"/>
              <a:gd name="connsiteY3121" fmla="*/ 1860281 h 6407421"/>
              <a:gd name="connsiteX3122" fmla="*/ 3991857 w 11701760"/>
              <a:gd name="connsiteY3122" fmla="*/ 1889764 h 6407421"/>
              <a:gd name="connsiteX3123" fmla="*/ 3962255 w 11701760"/>
              <a:gd name="connsiteY3123" fmla="*/ 1889764 h 6407421"/>
              <a:gd name="connsiteX3124" fmla="*/ 9542906 w 11701760"/>
              <a:gd name="connsiteY3124" fmla="*/ 1860278 h 6407421"/>
              <a:gd name="connsiteX3125" fmla="*/ 9572509 w 11701760"/>
              <a:gd name="connsiteY3125" fmla="*/ 1860278 h 6407421"/>
              <a:gd name="connsiteX3126" fmla="*/ 9572509 w 11701760"/>
              <a:gd name="connsiteY3126" fmla="*/ 1889763 h 6407421"/>
              <a:gd name="connsiteX3127" fmla="*/ 9542906 w 11701760"/>
              <a:gd name="connsiteY3127" fmla="*/ 1889763 h 6407421"/>
              <a:gd name="connsiteX3128" fmla="*/ 3696058 w 11701760"/>
              <a:gd name="connsiteY3128" fmla="*/ 1860278 h 6407421"/>
              <a:gd name="connsiteX3129" fmla="*/ 3725661 w 11701760"/>
              <a:gd name="connsiteY3129" fmla="*/ 1860278 h 6407421"/>
              <a:gd name="connsiteX3130" fmla="*/ 3725661 w 11701760"/>
              <a:gd name="connsiteY3130" fmla="*/ 1889763 h 6407421"/>
              <a:gd name="connsiteX3131" fmla="*/ 3696058 w 11701760"/>
              <a:gd name="connsiteY3131" fmla="*/ 1889763 h 6407421"/>
              <a:gd name="connsiteX3132" fmla="*/ 9276817 w 11701760"/>
              <a:gd name="connsiteY3132" fmla="*/ 1860276 h 6407421"/>
              <a:gd name="connsiteX3133" fmla="*/ 9306420 w 11701760"/>
              <a:gd name="connsiteY3133" fmla="*/ 1860276 h 6407421"/>
              <a:gd name="connsiteX3134" fmla="*/ 9306420 w 11701760"/>
              <a:gd name="connsiteY3134" fmla="*/ 1889762 h 6407421"/>
              <a:gd name="connsiteX3135" fmla="*/ 9276817 w 11701760"/>
              <a:gd name="connsiteY3135" fmla="*/ 1889762 h 6407421"/>
              <a:gd name="connsiteX3136" fmla="*/ 3429969 w 11701760"/>
              <a:gd name="connsiteY3136" fmla="*/ 1860276 h 6407421"/>
              <a:gd name="connsiteX3137" fmla="*/ 3459572 w 11701760"/>
              <a:gd name="connsiteY3137" fmla="*/ 1860276 h 6407421"/>
              <a:gd name="connsiteX3138" fmla="*/ 3459572 w 11701760"/>
              <a:gd name="connsiteY3138" fmla="*/ 1889762 h 6407421"/>
              <a:gd name="connsiteX3139" fmla="*/ 3429969 w 11701760"/>
              <a:gd name="connsiteY3139" fmla="*/ 1889762 h 6407421"/>
              <a:gd name="connsiteX3140" fmla="*/ 9010620 w 11701760"/>
              <a:gd name="connsiteY3140" fmla="*/ 1860273 h 6407421"/>
              <a:gd name="connsiteX3141" fmla="*/ 9040222 w 11701760"/>
              <a:gd name="connsiteY3141" fmla="*/ 1860273 h 6407421"/>
              <a:gd name="connsiteX3142" fmla="*/ 9040222 w 11701760"/>
              <a:gd name="connsiteY3142" fmla="*/ 1889761 h 6407421"/>
              <a:gd name="connsiteX3143" fmla="*/ 9010620 w 11701760"/>
              <a:gd name="connsiteY3143" fmla="*/ 1889761 h 6407421"/>
              <a:gd name="connsiteX3144" fmla="*/ 3163772 w 11701760"/>
              <a:gd name="connsiteY3144" fmla="*/ 1860273 h 6407421"/>
              <a:gd name="connsiteX3145" fmla="*/ 3193374 w 11701760"/>
              <a:gd name="connsiteY3145" fmla="*/ 1860273 h 6407421"/>
              <a:gd name="connsiteX3146" fmla="*/ 3193374 w 11701760"/>
              <a:gd name="connsiteY3146" fmla="*/ 1889761 h 6407421"/>
              <a:gd name="connsiteX3147" fmla="*/ 3163772 w 11701760"/>
              <a:gd name="connsiteY3147" fmla="*/ 1889761 h 6407421"/>
              <a:gd name="connsiteX3148" fmla="*/ 8744423 w 11701760"/>
              <a:gd name="connsiteY3148" fmla="*/ 1860271 h 6407421"/>
              <a:gd name="connsiteX3149" fmla="*/ 8774026 w 11701760"/>
              <a:gd name="connsiteY3149" fmla="*/ 1860271 h 6407421"/>
              <a:gd name="connsiteX3150" fmla="*/ 8774026 w 11701760"/>
              <a:gd name="connsiteY3150" fmla="*/ 1889759 h 6407421"/>
              <a:gd name="connsiteX3151" fmla="*/ 8744423 w 11701760"/>
              <a:gd name="connsiteY3151" fmla="*/ 1889759 h 6407421"/>
              <a:gd name="connsiteX3152" fmla="*/ 2897575 w 11701760"/>
              <a:gd name="connsiteY3152" fmla="*/ 1860271 h 6407421"/>
              <a:gd name="connsiteX3153" fmla="*/ 2927178 w 11701760"/>
              <a:gd name="connsiteY3153" fmla="*/ 1860271 h 6407421"/>
              <a:gd name="connsiteX3154" fmla="*/ 2927178 w 11701760"/>
              <a:gd name="connsiteY3154" fmla="*/ 1889759 h 6407421"/>
              <a:gd name="connsiteX3155" fmla="*/ 2897575 w 11701760"/>
              <a:gd name="connsiteY3155" fmla="*/ 1889759 h 6407421"/>
              <a:gd name="connsiteX3156" fmla="*/ 8478226 w 11701760"/>
              <a:gd name="connsiteY3156" fmla="*/ 1860268 h 6407421"/>
              <a:gd name="connsiteX3157" fmla="*/ 8507828 w 11701760"/>
              <a:gd name="connsiteY3157" fmla="*/ 1860268 h 6407421"/>
              <a:gd name="connsiteX3158" fmla="*/ 8507828 w 11701760"/>
              <a:gd name="connsiteY3158" fmla="*/ 1889757 h 6407421"/>
              <a:gd name="connsiteX3159" fmla="*/ 8478226 w 11701760"/>
              <a:gd name="connsiteY3159" fmla="*/ 1889757 h 6407421"/>
              <a:gd name="connsiteX3160" fmla="*/ 2631378 w 11701760"/>
              <a:gd name="connsiteY3160" fmla="*/ 1860268 h 6407421"/>
              <a:gd name="connsiteX3161" fmla="*/ 2660980 w 11701760"/>
              <a:gd name="connsiteY3161" fmla="*/ 1860268 h 6407421"/>
              <a:gd name="connsiteX3162" fmla="*/ 2660980 w 11701760"/>
              <a:gd name="connsiteY3162" fmla="*/ 1889757 h 6407421"/>
              <a:gd name="connsiteX3163" fmla="*/ 2631378 w 11701760"/>
              <a:gd name="connsiteY3163" fmla="*/ 1889757 h 6407421"/>
              <a:gd name="connsiteX3164" fmla="*/ 8212137 w 11701760"/>
              <a:gd name="connsiteY3164" fmla="*/ 1860266 h 6407421"/>
              <a:gd name="connsiteX3165" fmla="*/ 8241740 w 11701760"/>
              <a:gd name="connsiteY3165" fmla="*/ 1860266 h 6407421"/>
              <a:gd name="connsiteX3166" fmla="*/ 8241740 w 11701760"/>
              <a:gd name="connsiteY3166" fmla="*/ 1889755 h 6407421"/>
              <a:gd name="connsiteX3167" fmla="*/ 8212137 w 11701760"/>
              <a:gd name="connsiteY3167" fmla="*/ 1889755 h 6407421"/>
              <a:gd name="connsiteX3168" fmla="*/ 2365289 w 11701760"/>
              <a:gd name="connsiteY3168" fmla="*/ 1860266 h 6407421"/>
              <a:gd name="connsiteX3169" fmla="*/ 2394892 w 11701760"/>
              <a:gd name="connsiteY3169" fmla="*/ 1860266 h 6407421"/>
              <a:gd name="connsiteX3170" fmla="*/ 2394892 w 11701760"/>
              <a:gd name="connsiteY3170" fmla="*/ 1889755 h 6407421"/>
              <a:gd name="connsiteX3171" fmla="*/ 2365289 w 11701760"/>
              <a:gd name="connsiteY3171" fmla="*/ 1889755 h 6407421"/>
              <a:gd name="connsiteX3172" fmla="*/ 7945940 w 11701760"/>
              <a:gd name="connsiteY3172" fmla="*/ 1860264 h 6407421"/>
              <a:gd name="connsiteX3173" fmla="*/ 7975543 w 11701760"/>
              <a:gd name="connsiteY3173" fmla="*/ 1860264 h 6407421"/>
              <a:gd name="connsiteX3174" fmla="*/ 7975543 w 11701760"/>
              <a:gd name="connsiteY3174" fmla="*/ 1889753 h 6407421"/>
              <a:gd name="connsiteX3175" fmla="*/ 7945940 w 11701760"/>
              <a:gd name="connsiteY3175" fmla="*/ 1889753 h 6407421"/>
              <a:gd name="connsiteX3176" fmla="*/ 2099092 w 11701760"/>
              <a:gd name="connsiteY3176" fmla="*/ 1860264 h 6407421"/>
              <a:gd name="connsiteX3177" fmla="*/ 2128695 w 11701760"/>
              <a:gd name="connsiteY3177" fmla="*/ 1860264 h 6407421"/>
              <a:gd name="connsiteX3178" fmla="*/ 2128695 w 11701760"/>
              <a:gd name="connsiteY3178" fmla="*/ 1889753 h 6407421"/>
              <a:gd name="connsiteX3179" fmla="*/ 2099092 w 11701760"/>
              <a:gd name="connsiteY3179" fmla="*/ 1889753 h 6407421"/>
              <a:gd name="connsiteX3180" fmla="*/ 7679743 w 11701760"/>
              <a:gd name="connsiteY3180" fmla="*/ 1860261 h 6407421"/>
              <a:gd name="connsiteX3181" fmla="*/ 7709346 w 11701760"/>
              <a:gd name="connsiteY3181" fmla="*/ 1860261 h 6407421"/>
              <a:gd name="connsiteX3182" fmla="*/ 7709346 w 11701760"/>
              <a:gd name="connsiteY3182" fmla="*/ 1889751 h 6407421"/>
              <a:gd name="connsiteX3183" fmla="*/ 7679743 w 11701760"/>
              <a:gd name="connsiteY3183" fmla="*/ 1889751 h 6407421"/>
              <a:gd name="connsiteX3184" fmla="*/ 1832898 w 11701760"/>
              <a:gd name="connsiteY3184" fmla="*/ 1860261 h 6407421"/>
              <a:gd name="connsiteX3185" fmla="*/ 1862498 w 11701760"/>
              <a:gd name="connsiteY3185" fmla="*/ 1860261 h 6407421"/>
              <a:gd name="connsiteX3186" fmla="*/ 1862498 w 11701760"/>
              <a:gd name="connsiteY3186" fmla="*/ 1889751 h 6407421"/>
              <a:gd name="connsiteX3187" fmla="*/ 1832898 w 11701760"/>
              <a:gd name="connsiteY3187" fmla="*/ 1889751 h 6407421"/>
              <a:gd name="connsiteX3188" fmla="*/ 7413653 w 11701760"/>
              <a:gd name="connsiteY3188" fmla="*/ 1860259 h 6407421"/>
              <a:gd name="connsiteX3189" fmla="*/ 7443256 w 11701760"/>
              <a:gd name="connsiteY3189" fmla="*/ 1860259 h 6407421"/>
              <a:gd name="connsiteX3190" fmla="*/ 7443256 w 11701760"/>
              <a:gd name="connsiteY3190" fmla="*/ 1889750 h 6407421"/>
              <a:gd name="connsiteX3191" fmla="*/ 7413653 w 11701760"/>
              <a:gd name="connsiteY3191" fmla="*/ 1889750 h 6407421"/>
              <a:gd name="connsiteX3192" fmla="*/ 1566808 w 11701760"/>
              <a:gd name="connsiteY3192" fmla="*/ 1860259 h 6407421"/>
              <a:gd name="connsiteX3193" fmla="*/ 1596409 w 11701760"/>
              <a:gd name="connsiteY3193" fmla="*/ 1860259 h 6407421"/>
              <a:gd name="connsiteX3194" fmla="*/ 1596409 w 11701760"/>
              <a:gd name="connsiteY3194" fmla="*/ 1889750 h 6407421"/>
              <a:gd name="connsiteX3195" fmla="*/ 1566808 w 11701760"/>
              <a:gd name="connsiteY3195" fmla="*/ 1889750 h 6407421"/>
              <a:gd name="connsiteX3196" fmla="*/ 7147456 w 11701760"/>
              <a:gd name="connsiteY3196" fmla="*/ 1860256 h 6407421"/>
              <a:gd name="connsiteX3197" fmla="*/ 7177058 w 11701760"/>
              <a:gd name="connsiteY3197" fmla="*/ 1860256 h 6407421"/>
              <a:gd name="connsiteX3198" fmla="*/ 7177058 w 11701760"/>
              <a:gd name="connsiteY3198" fmla="*/ 1889748 h 6407421"/>
              <a:gd name="connsiteX3199" fmla="*/ 7147456 w 11701760"/>
              <a:gd name="connsiteY3199" fmla="*/ 1889748 h 6407421"/>
              <a:gd name="connsiteX3200" fmla="*/ 1300611 w 11701760"/>
              <a:gd name="connsiteY3200" fmla="*/ 1860256 h 6407421"/>
              <a:gd name="connsiteX3201" fmla="*/ 1330213 w 11701760"/>
              <a:gd name="connsiteY3201" fmla="*/ 1860256 h 6407421"/>
              <a:gd name="connsiteX3202" fmla="*/ 1330213 w 11701760"/>
              <a:gd name="connsiteY3202" fmla="*/ 1889748 h 6407421"/>
              <a:gd name="connsiteX3203" fmla="*/ 1300611 w 11701760"/>
              <a:gd name="connsiteY3203" fmla="*/ 1889748 h 6407421"/>
              <a:gd name="connsiteX3204" fmla="*/ 6881367 w 11701760"/>
              <a:gd name="connsiteY3204" fmla="*/ 1860254 h 6407421"/>
              <a:gd name="connsiteX3205" fmla="*/ 6910970 w 11701760"/>
              <a:gd name="connsiteY3205" fmla="*/ 1860254 h 6407421"/>
              <a:gd name="connsiteX3206" fmla="*/ 6910970 w 11701760"/>
              <a:gd name="connsiteY3206" fmla="*/ 1889747 h 6407421"/>
              <a:gd name="connsiteX3207" fmla="*/ 6881367 w 11701760"/>
              <a:gd name="connsiteY3207" fmla="*/ 1889747 h 6407421"/>
              <a:gd name="connsiteX3208" fmla="*/ 1034520 w 11701760"/>
              <a:gd name="connsiteY3208" fmla="*/ 1860254 h 6407421"/>
              <a:gd name="connsiteX3209" fmla="*/ 1064123 w 11701760"/>
              <a:gd name="connsiteY3209" fmla="*/ 1860254 h 6407421"/>
              <a:gd name="connsiteX3210" fmla="*/ 1064123 w 11701760"/>
              <a:gd name="connsiteY3210" fmla="*/ 1889747 h 6407421"/>
              <a:gd name="connsiteX3211" fmla="*/ 1034520 w 11701760"/>
              <a:gd name="connsiteY3211" fmla="*/ 1889747 h 6407421"/>
              <a:gd name="connsiteX3212" fmla="*/ 6615170 w 11701760"/>
              <a:gd name="connsiteY3212" fmla="*/ 1860252 h 6407421"/>
              <a:gd name="connsiteX3213" fmla="*/ 6644773 w 11701760"/>
              <a:gd name="connsiteY3213" fmla="*/ 1860252 h 6407421"/>
              <a:gd name="connsiteX3214" fmla="*/ 6644773 w 11701760"/>
              <a:gd name="connsiteY3214" fmla="*/ 1889745 h 6407421"/>
              <a:gd name="connsiteX3215" fmla="*/ 6615170 w 11701760"/>
              <a:gd name="connsiteY3215" fmla="*/ 1889745 h 6407421"/>
              <a:gd name="connsiteX3216" fmla="*/ 768327 w 11701760"/>
              <a:gd name="connsiteY3216" fmla="*/ 1860252 h 6407421"/>
              <a:gd name="connsiteX3217" fmla="*/ 797926 w 11701760"/>
              <a:gd name="connsiteY3217" fmla="*/ 1860252 h 6407421"/>
              <a:gd name="connsiteX3218" fmla="*/ 797926 w 11701760"/>
              <a:gd name="connsiteY3218" fmla="*/ 1889745 h 6407421"/>
              <a:gd name="connsiteX3219" fmla="*/ 768327 w 11701760"/>
              <a:gd name="connsiteY3219" fmla="*/ 1889745 h 6407421"/>
              <a:gd name="connsiteX3220" fmla="*/ 6349081 w 11701760"/>
              <a:gd name="connsiteY3220" fmla="*/ 1860249 h 6407421"/>
              <a:gd name="connsiteX3221" fmla="*/ 6378683 w 11701760"/>
              <a:gd name="connsiteY3221" fmla="*/ 1860249 h 6407421"/>
              <a:gd name="connsiteX3222" fmla="*/ 6378683 w 11701760"/>
              <a:gd name="connsiteY3222" fmla="*/ 1889744 h 6407421"/>
              <a:gd name="connsiteX3223" fmla="*/ 6349081 w 11701760"/>
              <a:gd name="connsiteY3223" fmla="*/ 1889744 h 6407421"/>
              <a:gd name="connsiteX3224" fmla="*/ 502236 w 11701760"/>
              <a:gd name="connsiteY3224" fmla="*/ 1860249 h 6407421"/>
              <a:gd name="connsiteX3225" fmla="*/ 531838 w 11701760"/>
              <a:gd name="connsiteY3225" fmla="*/ 1860249 h 6407421"/>
              <a:gd name="connsiteX3226" fmla="*/ 531838 w 11701760"/>
              <a:gd name="connsiteY3226" fmla="*/ 1889744 h 6407421"/>
              <a:gd name="connsiteX3227" fmla="*/ 502236 w 11701760"/>
              <a:gd name="connsiteY3227" fmla="*/ 1889744 h 6407421"/>
              <a:gd name="connsiteX3228" fmla="*/ 6082884 w 11701760"/>
              <a:gd name="connsiteY3228" fmla="*/ 1860247 h 6407421"/>
              <a:gd name="connsiteX3229" fmla="*/ 6112486 w 11701760"/>
              <a:gd name="connsiteY3229" fmla="*/ 1860247 h 6407421"/>
              <a:gd name="connsiteX3230" fmla="*/ 6112486 w 11701760"/>
              <a:gd name="connsiteY3230" fmla="*/ 1889742 h 6407421"/>
              <a:gd name="connsiteX3231" fmla="*/ 6082884 w 11701760"/>
              <a:gd name="connsiteY3231" fmla="*/ 1889742 h 6407421"/>
              <a:gd name="connsiteX3232" fmla="*/ 236037 w 11701760"/>
              <a:gd name="connsiteY3232" fmla="*/ 1860247 h 6407421"/>
              <a:gd name="connsiteX3233" fmla="*/ 265639 w 11701760"/>
              <a:gd name="connsiteY3233" fmla="*/ 1860247 h 6407421"/>
              <a:gd name="connsiteX3234" fmla="*/ 265639 w 11701760"/>
              <a:gd name="connsiteY3234" fmla="*/ 1889742 h 6407421"/>
              <a:gd name="connsiteX3235" fmla="*/ 236037 w 11701760"/>
              <a:gd name="connsiteY3235" fmla="*/ 1889742 h 6407421"/>
              <a:gd name="connsiteX3236" fmla="*/ 1 w 11701760"/>
              <a:gd name="connsiteY3236" fmla="*/ 1860247 h 6407421"/>
              <a:gd name="connsiteX3237" fmla="*/ 29603 w 11701760"/>
              <a:gd name="connsiteY3237" fmla="*/ 1860247 h 6407421"/>
              <a:gd name="connsiteX3238" fmla="*/ 29603 w 11701760"/>
              <a:gd name="connsiteY3238" fmla="*/ 1889742 h 6407421"/>
              <a:gd name="connsiteX3239" fmla="*/ 1 w 11701760"/>
              <a:gd name="connsiteY3239" fmla="*/ 1889742 h 6407421"/>
              <a:gd name="connsiteX3240" fmla="*/ 11672158 w 11701760"/>
              <a:gd name="connsiteY3240" fmla="*/ 1594533 h 6407421"/>
              <a:gd name="connsiteX3241" fmla="*/ 11701760 w 11701760"/>
              <a:gd name="connsiteY3241" fmla="*/ 1594533 h 6407421"/>
              <a:gd name="connsiteX3242" fmla="*/ 11701760 w 11701760"/>
              <a:gd name="connsiteY3242" fmla="*/ 1624136 h 6407421"/>
              <a:gd name="connsiteX3243" fmla="*/ 11672158 w 11701760"/>
              <a:gd name="connsiteY3243" fmla="*/ 1624136 h 6407421"/>
              <a:gd name="connsiteX3244" fmla="*/ 5825310 w 11701760"/>
              <a:gd name="connsiteY3244" fmla="*/ 1594533 h 6407421"/>
              <a:gd name="connsiteX3245" fmla="*/ 5854913 w 11701760"/>
              <a:gd name="connsiteY3245" fmla="*/ 1594533 h 6407421"/>
              <a:gd name="connsiteX3246" fmla="*/ 5854913 w 11701760"/>
              <a:gd name="connsiteY3246" fmla="*/ 1624136 h 6407421"/>
              <a:gd name="connsiteX3247" fmla="*/ 5825310 w 11701760"/>
              <a:gd name="connsiteY3247" fmla="*/ 1624136 h 6407421"/>
              <a:gd name="connsiteX3248" fmla="*/ 11405961 w 11701760"/>
              <a:gd name="connsiteY3248" fmla="*/ 1594531 h 6407421"/>
              <a:gd name="connsiteX3249" fmla="*/ 11435563 w 11701760"/>
              <a:gd name="connsiteY3249" fmla="*/ 1594531 h 6407421"/>
              <a:gd name="connsiteX3250" fmla="*/ 11435563 w 11701760"/>
              <a:gd name="connsiteY3250" fmla="*/ 1624134 h 6407421"/>
              <a:gd name="connsiteX3251" fmla="*/ 11405961 w 11701760"/>
              <a:gd name="connsiteY3251" fmla="*/ 1624134 h 6407421"/>
              <a:gd name="connsiteX3252" fmla="*/ 5559113 w 11701760"/>
              <a:gd name="connsiteY3252" fmla="*/ 1594531 h 6407421"/>
              <a:gd name="connsiteX3253" fmla="*/ 5588715 w 11701760"/>
              <a:gd name="connsiteY3253" fmla="*/ 1594531 h 6407421"/>
              <a:gd name="connsiteX3254" fmla="*/ 5588715 w 11701760"/>
              <a:gd name="connsiteY3254" fmla="*/ 1624134 h 6407421"/>
              <a:gd name="connsiteX3255" fmla="*/ 5559113 w 11701760"/>
              <a:gd name="connsiteY3255" fmla="*/ 1624134 h 6407421"/>
              <a:gd name="connsiteX3256" fmla="*/ 11139872 w 11701760"/>
              <a:gd name="connsiteY3256" fmla="*/ 1594528 h 6407421"/>
              <a:gd name="connsiteX3257" fmla="*/ 11169474 w 11701760"/>
              <a:gd name="connsiteY3257" fmla="*/ 1594528 h 6407421"/>
              <a:gd name="connsiteX3258" fmla="*/ 11169474 w 11701760"/>
              <a:gd name="connsiteY3258" fmla="*/ 1624131 h 6407421"/>
              <a:gd name="connsiteX3259" fmla="*/ 11139872 w 11701760"/>
              <a:gd name="connsiteY3259" fmla="*/ 1624131 h 6407421"/>
              <a:gd name="connsiteX3260" fmla="*/ 5293024 w 11701760"/>
              <a:gd name="connsiteY3260" fmla="*/ 1594528 h 6407421"/>
              <a:gd name="connsiteX3261" fmla="*/ 5322626 w 11701760"/>
              <a:gd name="connsiteY3261" fmla="*/ 1594528 h 6407421"/>
              <a:gd name="connsiteX3262" fmla="*/ 5322626 w 11701760"/>
              <a:gd name="connsiteY3262" fmla="*/ 1624131 h 6407421"/>
              <a:gd name="connsiteX3263" fmla="*/ 5293024 w 11701760"/>
              <a:gd name="connsiteY3263" fmla="*/ 1624131 h 6407421"/>
              <a:gd name="connsiteX3264" fmla="*/ 10873675 w 11701760"/>
              <a:gd name="connsiteY3264" fmla="*/ 1594526 h 6407421"/>
              <a:gd name="connsiteX3265" fmla="*/ 10903277 w 11701760"/>
              <a:gd name="connsiteY3265" fmla="*/ 1594526 h 6407421"/>
              <a:gd name="connsiteX3266" fmla="*/ 10903277 w 11701760"/>
              <a:gd name="connsiteY3266" fmla="*/ 1624129 h 6407421"/>
              <a:gd name="connsiteX3267" fmla="*/ 10873675 w 11701760"/>
              <a:gd name="connsiteY3267" fmla="*/ 1624129 h 6407421"/>
              <a:gd name="connsiteX3268" fmla="*/ 5026827 w 11701760"/>
              <a:gd name="connsiteY3268" fmla="*/ 1594526 h 6407421"/>
              <a:gd name="connsiteX3269" fmla="*/ 5056429 w 11701760"/>
              <a:gd name="connsiteY3269" fmla="*/ 1594526 h 6407421"/>
              <a:gd name="connsiteX3270" fmla="*/ 5056429 w 11701760"/>
              <a:gd name="connsiteY3270" fmla="*/ 1624129 h 6407421"/>
              <a:gd name="connsiteX3271" fmla="*/ 5026827 w 11701760"/>
              <a:gd name="connsiteY3271" fmla="*/ 1624129 h 6407421"/>
              <a:gd name="connsiteX3272" fmla="*/ 10607478 w 11701760"/>
              <a:gd name="connsiteY3272" fmla="*/ 1594523 h 6407421"/>
              <a:gd name="connsiteX3273" fmla="*/ 10637188 w 11701760"/>
              <a:gd name="connsiteY3273" fmla="*/ 1594523 h 6407421"/>
              <a:gd name="connsiteX3274" fmla="*/ 10637188 w 11701760"/>
              <a:gd name="connsiteY3274" fmla="*/ 1624127 h 6407421"/>
              <a:gd name="connsiteX3275" fmla="*/ 10607478 w 11701760"/>
              <a:gd name="connsiteY3275" fmla="*/ 1624127 h 6407421"/>
              <a:gd name="connsiteX3276" fmla="*/ 4760630 w 11701760"/>
              <a:gd name="connsiteY3276" fmla="*/ 1594523 h 6407421"/>
              <a:gd name="connsiteX3277" fmla="*/ 4790340 w 11701760"/>
              <a:gd name="connsiteY3277" fmla="*/ 1594523 h 6407421"/>
              <a:gd name="connsiteX3278" fmla="*/ 4790340 w 11701760"/>
              <a:gd name="connsiteY3278" fmla="*/ 1624127 h 6407421"/>
              <a:gd name="connsiteX3279" fmla="*/ 4760630 w 11701760"/>
              <a:gd name="connsiteY3279" fmla="*/ 1624127 h 6407421"/>
              <a:gd name="connsiteX3280" fmla="*/ 10341389 w 11701760"/>
              <a:gd name="connsiteY3280" fmla="*/ 1594521 h 6407421"/>
              <a:gd name="connsiteX3281" fmla="*/ 10370992 w 11701760"/>
              <a:gd name="connsiteY3281" fmla="*/ 1594521 h 6407421"/>
              <a:gd name="connsiteX3282" fmla="*/ 10370992 w 11701760"/>
              <a:gd name="connsiteY3282" fmla="*/ 1624124 h 6407421"/>
              <a:gd name="connsiteX3283" fmla="*/ 10341389 w 11701760"/>
              <a:gd name="connsiteY3283" fmla="*/ 1624124 h 6407421"/>
              <a:gd name="connsiteX3284" fmla="*/ 4494541 w 11701760"/>
              <a:gd name="connsiteY3284" fmla="*/ 1594521 h 6407421"/>
              <a:gd name="connsiteX3285" fmla="*/ 4524144 w 11701760"/>
              <a:gd name="connsiteY3285" fmla="*/ 1594521 h 6407421"/>
              <a:gd name="connsiteX3286" fmla="*/ 4524144 w 11701760"/>
              <a:gd name="connsiteY3286" fmla="*/ 1624124 h 6407421"/>
              <a:gd name="connsiteX3287" fmla="*/ 4494541 w 11701760"/>
              <a:gd name="connsiteY3287" fmla="*/ 1624124 h 6407421"/>
              <a:gd name="connsiteX3288" fmla="*/ 10075192 w 11701760"/>
              <a:gd name="connsiteY3288" fmla="*/ 1594518 h 6407421"/>
              <a:gd name="connsiteX3289" fmla="*/ 10104794 w 11701760"/>
              <a:gd name="connsiteY3289" fmla="*/ 1594518 h 6407421"/>
              <a:gd name="connsiteX3290" fmla="*/ 10104794 w 11701760"/>
              <a:gd name="connsiteY3290" fmla="*/ 1624122 h 6407421"/>
              <a:gd name="connsiteX3291" fmla="*/ 10075192 w 11701760"/>
              <a:gd name="connsiteY3291" fmla="*/ 1624122 h 6407421"/>
              <a:gd name="connsiteX3292" fmla="*/ 4228344 w 11701760"/>
              <a:gd name="connsiteY3292" fmla="*/ 1594518 h 6407421"/>
              <a:gd name="connsiteX3293" fmla="*/ 4257946 w 11701760"/>
              <a:gd name="connsiteY3293" fmla="*/ 1594518 h 6407421"/>
              <a:gd name="connsiteX3294" fmla="*/ 4257946 w 11701760"/>
              <a:gd name="connsiteY3294" fmla="*/ 1624122 h 6407421"/>
              <a:gd name="connsiteX3295" fmla="*/ 4228344 w 11701760"/>
              <a:gd name="connsiteY3295" fmla="*/ 1624122 h 6407421"/>
              <a:gd name="connsiteX3296" fmla="*/ 9809103 w 11701760"/>
              <a:gd name="connsiteY3296" fmla="*/ 1594516 h 6407421"/>
              <a:gd name="connsiteX3297" fmla="*/ 9838705 w 11701760"/>
              <a:gd name="connsiteY3297" fmla="*/ 1594516 h 6407421"/>
              <a:gd name="connsiteX3298" fmla="*/ 9838705 w 11701760"/>
              <a:gd name="connsiteY3298" fmla="*/ 1624120 h 6407421"/>
              <a:gd name="connsiteX3299" fmla="*/ 9809103 w 11701760"/>
              <a:gd name="connsiteY3299" fmla="*/ 1624120 h 6407421"/>
              <a:gd name="connsiteX3300" fmla="*/ 3962255 w 11701760"/>
              <a:gd name="connsiteY3300" fmla="*/ 1594516 h 6407421"/>
              <a:gd name="connsiteX3301" fmla="*/ 3991857 w 11701760"/>
              <a:gd name="connsiteY3301" fmla="*/ 1594516 h 6407421"/>
              <a:gd name="connsiteX3302" fmla="*/ 3991857 w 11701760"/>
              <a:gd name="connsiteY3302" fmla="*/ 1624120 h 6407421"/>
              <a:gd name="connsiteX3303" fmla="*/ 3962255 w 11701760"/>
              <a:gd name="connsiteY3303" fmla="*/ 1624120 h 6407421"/>
              <a:gd name="connsiteX3304" fmla="*/ 9542906 w 11701760"/>
              <a:gd name="connsiteY3304" fmla="*/ 1594514 h 6407421"/>
              <a:gd name="connsiteX3305" fmla="*/ 9572509 w 11701760"/>
              <a:gd name="connsiteY3305" fmla="*/ 1594514 h 6407421"/>
              <a:gd name="connsiteX3306" fmla="*/ 9572509 w 11701760"/>
              <a:gd name="connsiteY3306" fmla="*/ 1624117 h 6407421"/>
              <a:gd name="connsiteX3307" fmla="*/ 9542906 w 11701760"/>
              <a:gd name="connsiteY3307" fmla="*/ 1624117 h 6407421"/>
              <a:gd name="connsiteX3308" fmla="*/ 3696058 w 11701760"/>
              <a:gd name="connsiteY3308" fmla="*/ 1594514 h 6407421"/>
              <a:gd name="connsiteX3309" fmla="*/ 3725661 w 11701760"/>
              <a:gd name="connsiteY3309" fmla="*/ 1594514 h 6407421"/>
              <a:gd name="connsiteX3310" fmla="*/ 3725661 w 11701760"/>
              <a:gd name="connsiteY3310" fmla="*/ 1624117 h 6407421"/>
              <a:gd name="connsiteX3311" fmla="*/ 3696058 w 11701760"/>
              <a:gd name="connsiteY3311" fmla="*/ 1624117 h 6407421"/>
              <a:gd name="connsiteX3312" fmla="*/ 9276817 w 11701760"/>
              <a:gd name="connsiteY3312" fmla="*/ 1594511 h 6407421"/>
              <a:gd name="connsiteX3313" fmla="*/ 9306420 w 11701760"/>
              <a:gd name="connsiteY3313" fmla="*/ 1594511 h 6407421"/>
              <a:gd name="connsiteX3314" fmla="*/ 9306420 w 11701760"/>
              <a:gd name="connsiteY3314" fmla="*/ 1624114 h 6407421"/>
              <a:gd name="connsiteX3315" fmla="*/ 9276817 w 11701760"/>
              <a:gd name="connsiteY3315" fmla="*/ 1624114 h 6407421"/>
              <a:gd name="connsiteX3316" fmla="*/ 3429969 w 11701760"/>
              <a:gd name="connsiteY3316" fmla="*/ 1594511 h 6407421"/>
              <a:gd name="connsiteX3317" fmla="*/ 3459572 w 11701760"/>
              <a:gd name="connsiteY3317" fmla="*/ 1594511 h 6407421"/>
              <a:gd name="connsiteX3318" fmla="*/ 3459572 w 11701760"/>
              <a:gd name="connsiteY3318" fmla="*/ 1624114 h 6407421"/>
              <a:gd name="connsiteX3319" fmla="*/ 3429969 w 11701760"/>
              <a:gd name="connsiteY3319" fmla="*/ 1624114 h 6407421"/>
              <a:gd name="connsiteX3320" fmla="*/ 9010620 w 11701760"/>
              <a:gd name="connsiteY3320" fmla="*/ 1594509 h 6407421"/>
              <a:gd name="connsiteX3321" fmla="*/ 9040222 w 11701760"/>
              <a:gd name="connsiteY3321" fmla="*/ 1594509 h 6407421"/>
              <a:gd name="connsiteX3322" fmla="*/ 9040222 w 11701760"/>
              <a:gd name="connsiteY3322" fmla="*/ 1624112 h 6407421"/>
              <a:gd name="connsiteX3323" fmla="*/ 9010620 w 11701760"/>
              <a:gd name="connsiteY3323" fmla="*/ 1624112 h 6407421"/>
              <a:gd name="connsiteX3324" fmla="*/ 3163772 w 11701760"/>
              <a:gd name="connsiteY3324" fmla="*/ 1594509 h 6407421"/>
              <a:gd name="connsiteX3325" fmla="*/ 3193374 w 11701760"/>
              <a:gd name="connsiteY3325" fmla="*/ 1594509 h 6407421"/>
              <a:gd name="connsiteX3326" fmla="*/ 3193374 w 11701760"/>
              <a:gd name="connsiteY3326" fmla="*/ 1624112 h 6407421"/>
              <a:gd name="connsiteX3327" fmla="*/ 3163772 w 11701760"/>
              <a:gd name="connsiteY3327" fmla="*/ 1624112 h 6407421"/>
              <a:gd name="connsiteX3328" fmla="*/ 8744423 w 11701760"/>
              <a:gd name="connsiteY3328" fmla="*/ 1594506 h 6407421"/>
              <a:gd name="connsiteX3329" fmla="*/ 8774026 w 11701760"/>
              <a:gd name="connsiteY3329" fmla="*/ 1594506 h 6407421"/>
              <a:gd name="connsiteX3330" fmla="*/ 8774026 w 11701760"/>
              <a:gd name="connsiteY3330" fmla="*/ 1624110 h 6407421"/>
              <a:gd name="connsiteX3331" fmla="*/ 8744423 w 11701760"/>
              <a:gd name="connsiteY3331" fmla="*/ 1624110 h 6407421"/>
              <a:gd name="connsiteX3332" fmla="*/ 2897575 w 11701760"/>
              <a:gd name="connsiteY3332" fmla="*/ 1594506 h 6407421"/>
              <a:gd name="connsiteX3333" fmla="*/ 2927178 w 11701760"/>
              <a:gd name="connsiteY3333" fmla="*/ 1594506 h 6407421"/>
              <a:gd name="connsiteX3334" fmla="*/ 2927178 w 11701760"/>
              <a:gd name="connsiteY3334" fmla="*/ 1624110 h 6407421"/>
              <a:gd name="connsiteX3335" fmla="*/ 2897575 w 11701760"/>
              <a:gd name="connsiteY3335" fmla="*/ 1624110 h 6407421"/>
              <a:gd name="connsiteX3336" fmla="*/ 8478226 w 11701760"/>
              <a:gd name="connsiteY3336" fmla="*/ 1594504 h 6407421"/>
              <a:gd name="connsiteX3337" fmla="*/ 8507828 w 11701760"/>
              <a:gd name="connsiteY3337" fmla="*/ 1594504 h 6407421"/>
              <a:gd name="connsiteX3338" fmla="*/ 8507828 w 11701760"/>
              <a:gd name="connsiteY3338" fmla="*/ 1624107 h 6407421"/>
              <a:gd name="connsiteX3339" fmla="*/ 8478226 w 11701760"/>
              <a:gd name="connsiteY3339" fmla="*/ 1624107 h 6407421"/>
              <a:gd name="connsiteX3340" fmla="*/ 2631378 w 11701760"/>
              <a:gd name="connsiteY3340" fmla="*/ 1594504 h 6407421"/>
              <a:gd name="connsiteX3341" fmla="*/ 2660980 w 11701760"/>
              <a:gd name="connsiteY3341" fmla="*/ 1594504 h 6407421"/>
              <a:gd name="connsiteX3342" fmla="*/ 2660980 w 11701760"/>
              <a:gd name="connsiteY3342" fmla="*/ 1624107 h 6407421"/>
              <a:gd name="connsiteX3343" fmla="*/ 2631378 w 11701760"/>
              <a:gd name="connsiteY3343" fmla="*/ 1624107 h 6407421"/>
              <a:gd name="connsiteX3344" fmla="*/ 8212137 w 11701760"/>
              <a:gd name="connsiteY3344" fmla="*/ 1594502 h 6407421"/>
              <a:gd name="connsiteX3345" fmla="*/ 8241740 w 11701760"/>
              <a:gd name="connsiteY3345" fmla="*/ 1594502 h 6407421"/>
              <a:gd name="connsiteX3346" fmla="*/ 8241740 w 11701760"/>
              <a:gd name="connsiteY3346" fmla="*/ 1624105 h 6407421"/>
              <a:gd name="connsiteX3347" fmla="*/ 8212137 w 11701760"/>
              <a:gd name="connsiteY3347" fmla="*/ 1624105 h 6407421"/>
              <a:gd name="connsiteX3348" fmla="*/ 2365289 w 11701760"/>
              <a:gd name="connsiteY3348" fmla="*/ 1594502 h 6407421"/>
              <a:gd name="connsiteX3349" fmla="*/ 2394892 w 11701760"/>
              <a:gd name="connsiteY3349" fmla="*/ 1594502 h 6407421"/>
              <a:gd name="connsiteX3350" fmla="*/ 2394892 w 11701760"/>
              <a:gd name="connsiteY3350" fmla="*/ 1624105 h 6407421"/>
              <a:gd name="connsiteX3351" fmla="*/ 2365289 w 11701760"/>
              <a:gd name="connsiteY3351" fmla="*/ 1624105 h 6407421"/>
              <a:gd name="connsiteX3352" fmla="*/ 7945940 w 11701760"/>
              <a:gd name="connsiteY3352" fmla="*/ 1594499 h 6407421"/>
              <a:gd name="connsiteX3353" fmla="*/ 7975543 w 11701760"/>
              <a:gd name="connsiteY3353" fmla="*/ 1594499 h 6407421"/>
              <a:gd name="connsiteX3354" fmla="*/ 7975543 w 11701760"/>
              <a:gd name="connsiteY3354" fmla="*/ 1624102 h 6407421"/>
              <a:gd name="connsiteX3355" fmla="*/ 7945940 w 11701760"/>
              <a:gd name="connsiteY3355" fmla="*/ 1624102 h 6407421"/>
              <a:gd name="connsiteX3356" fmla="*/ 2099092 w 11701760"/>
              <a:gd name="connsiteY3356" fmla="*/ 1594499 h 6407421"/>
              <a:gd name="connsiteX3357" fmla="*/ 2128695 w 11701760"/>
              <a:gd name="connsiteY3357" fmla="*/ 1594499 h 6407421"/>
              <a:gd name="connsiteX3358" fmla="*/ 2128695 w 11701760"/>
              <a:gd name="connsiteY3358" fmla="*/ 1624102 h 6407421"/>
              <a:gd name="connsiteX3359" fmla="*/ 2099092 w 11701760"/>
              <a:gd name="connsiteY3359" fmla="*/ 1624102 h 6407421"/>
              <a:gd name="connsiteX3360" fmla="*/ 7679743 w 11701760"/>
              <a:gd name="connsiteY3360" fmla="*/ 1594496 h 6407421"/>
              <a:gd name="connsiteX3361" fmla="*/ 7709346 w 11701760"/>
              <a:gd name="connsiteY3361" fmla="*/ 1594496 h 6407421"/>
              <a:gd name="connsiteX3362" fmla="*/ 7709346 w 11701760"/>
              <a:gd name="connsiteY3362" fmla="*/ 1624100 h 6407421"/>
              <a:gd name="connsiteX3363" fmla="*/ 7679743 w 11701760"/>
              <a:gd name="connsiteY3363" fmla="*/ 1624100 h 6407421"/>
              <a:gd name="connsiteX3364" fmla="*/ 1832898 w 11701760"/>
              <a:gd name="connsiteY3364" fmla="*/ 1594496 h 6407421"/>
              <a:gd name="connsiteX3365" fmla="*/ 1862498 w 11701760"/>
              <a:gd name="connsiteY3365" fmla="*/ 1594496 h 6407421"/>
              <a:gd name="connsiteX3366" fmla="*/ 1862498 w 11701760"/>
              <a:gd name="connsiteY3366" fmla="*/ 1624100 h 6407421"/>
              <a:gd name="connsiteX3367" fmla="*/ 1832898 w 11701760"/>
              <a:gd name="connsiteY3367" fmla="*/ 1624100 h 6407421"/>
              <a:gd name="connsiteX3368" fmla="*/ 7413653 w 11701760"/>
              <a:gd name="connsiteY3368" fmla="*/ 1594494 h 6407421"/>
              <a:gd name="connsiteX3369" fmla="*/ 7443256 w 11701760"/>
              <a:gd name="connsiteY3369" fmla="*/ 1594494 h 6407421"/>
              <a:gd name="connsiteX3370" fmla="*/ 7443256 w 11701760"/>
              <a:gd name="connsiteY3370" fmla="*/ 1624097 h 6407421"/>
              <a:gd name="connsiteX3371" fmla="*/ 7413653 w 11701760"/>
              <a:gd name="connsiteY3371" fmla="*/ 1624097 h 6407421"/>
              <a:gd name="connsiteX3372" fmla="*/ 1566808 w 11701760"/>
              <a:gd name="connsiteY3372" fmla="*/ 1594494 h 6407421"/>
              <a:gd name="connsiteX3373" fmla="*/ 1596409 w 11701760"/>
              <a:gd name="connsiteY3373" fmla="*/ 1594494 h 6407421"/>
              <a:gd name="connsiteX3374" fmla="*/ 1596409 w 11701760"/>
              <a:gd name="connsiteY3374" fmla="*/ 1624097 h 6407421"/>
              <a:gd name="connsiteX3375" fmla="*/ 1566808 w 11701760"/>
              <a:gd name="connsiteY3375" fmla="*/ 1624097 h 6407421"/>
              <a:gd name="connsiteX3376" fmla="*/ 7147456 w 11701760"/>
              <a:gd name="connsiteY3376" fmla="*/ 1594491 h 6407421"/>
              <a:gd name="connsiteX3377" fmla="*/ 7177058 w 11701760"/>
              <a:gd name="connsiteY3377" fmla="*/ 1594491 h 6407421"/>
              <a:gd name="connsiteX3378" fmla="*/ 7177058 w 11701760"/>
              <a:gd name="connsiteY3378" fmla="*/ 1624095 h 6407421"/>
              <a:gd name="connsiteX3379" fmla="*/ 7147456 w 11701760"/>
              <a:gd name="connsiteY3379" fmla="*/ 1624095 h 6407421"/>
              <a:gd name="connsiteX3380" fmla="*/ 1300611 w 11701760"/>
              <a:gd name="connsiteY3380" fmla="*/ 1594491 h 6407421"/>
              <a:gd name="connsiteX3381" fmla="*/ 1330213 w 11701760"/>
              <a:gd name="connsiteY3381" fmla="*/ 1594491 h 6407421"/>
              <a:gd name="connsiteX3382" fmla="*/ 1330213 w 11701760"/>
              <a:gd name="connsiteY3382" fmla="*/ 1624095 h 6407421"/>
              <a:gd name="connsiteX3383" fmla="*/ 1300611 w 11701760"/>
              <a:gd name="connsiteY3383" fmla="*/ 1624095 h 6407421"/>
              <a:gd name="connsiteX3384" fmla="*/ 6881367 w 11701760"/>
              <a:gd name="connsiteY3384" fmla="*/ 1594489 h 6407421"/>
              <a:gd name="connsiteX3385" fmla="*/ 6910970 w 11701760"/>
              <a:gd name="connsiteY3385" fmla="*/ 1594489 h 6407421"/>
              <a:gd name="connsiteX3386" fmla="*/ 6910970 w 11701760"/>
              <a:gd name="connsiteY3386" fmla="*/ 1624092 h 6407421"/>
              <a:gd name="connsiteX3387" fmla="*/ 6881367 w 11701760"/>
              <a:gd name="connsiteY3387" fmla="*/ 1624092 h 6407421"/>
              <a:gd name="connsiteX3388" fmla="*/ 1034520 w 11701760"/>
              <a:gd name="connsiteY3388" fmla="*/ 1594489 h 6407421"/>
              <a:gd name="connsiteX3389" fmla="*/ 1064123 w 11701760"/>
              <a:gd name="connsiteY3389" fmla="*/ 1594489 h 6407421"/>
              <a:gd name="connsiteX3390" fmla="*/ 1064123 w 11701760"/>
              <a:gd name="connsiteY3390" fmla="*/ 1624092 h 6407421"/>
              <a:gd name="connsiteX3391" fmla="*/ 1034520 w 11701760"/>
              <a:gd name="connsiteY3391" fmla="*/ 1624092 h 6407421"/>
              <a:gd name="connsiteX3392" fmla="*/ 6615170 w 11701760"/>
              <a:gd name="connsiteY3392" fmla="*/ 1594486 h 6407421"/>
              <a:gd name="connsiteX3393" fmla="*/ 6644773 w 11701760"/>
              <a:gd name="connsiteY3393" fmla="*/ 1594486 h 6407421"/>
              <a:gd name="connsiteX3394" fmla="*/ 6644773 w 11701760"/>
              <a:gd name="connsiteY3394" fmla="*/ 1624090 h 6407421"/>
              <a:gd name="connsiteX3395" fmla="*/ 6615170 w 11701760"/>
              <a:gd name="connsiteY3395" fmla="*/ 1624090 h 6407421"/>
              <a:gd name="connsiteX3396" fmla="*/ 768327 w 11701760"/>
              <a:gd name="connsiteY3396" fmla="*/ 1594486 h 6407421"/>
              <a:gd name="connsiteX3397" fmla="*/ 797926 w 11701760"/>
              <a:gd name="connsiteY3397" fmla="*/ 1594486 h 6407421"/>
              <a:gd name="connsiteX3398" fmla="*/ 797926 w 11701760"/>
              <a:gd name="connsiteY3398" fmla="*/ 1624090 h 6407421"/>
              <a:gd name="connsiteX3399" fmla="*/ 768327 w 11701760"/>
              <a:gd name="connsiteY3399" fmla="*/ 1624090 h 6407421"/>
              <a:gd name="connsiteX3400" fmla="*/ 6349081 w 11701760"/>
              <a:gd name="connsiteY3400" fmla="*/ 1594484 h 6407421"/>
              <a:gd name="connsiteX3401" fmla="*/ 6378683 w 11701760"/>
              <a:gd name="connsiteY3401" fmla="*/ 1594484 h 6407421"/>
              <a:gd name="connsiteX3402" fmla="*/ 6378683 w 11701760"/>
              <a:gd name="connsiteY3402" fmla="*/ 1624087 h 6407421"/>
              <a:gd name="connsiteX3403" fmla="*/ 6349081 w 11701760"/>
              <a:gd name="connsiteY3403" fmla="*/ 1624087 h 6407421"/>
              <a:gd name="connsiteX3404" fmla="*/ 502236 w 11701760"/>
              <a:gd name="connsiteY3404" fmla="*/ 1594484 h 6407421"/>
              <a:gd name="connsiteX3405" fmla="*/ 531838 w 11701760"/>
              <a:gd name="connsiteY3405" fmla="*/ 1594484 h 6407421"/>
              <a:gd name="connsiteX3406" fmla="*/ 531838 w 11701760"/>
              <a:gd name="connsiteY3406" fmla="*/ 1624087 h 6407421"/>
              <a:gd name="connsiteX3407" fmla="*/ 502236 w 11701760"/>
              <a:gd name="connsiteY3407" fmla="*/ 1624087 h 6407421"/>
              <a:gd name="connsiteX3408" fmla="*/ 6082884 w 11701760"/>
              <a:gd name="connsiteY3408" fmla="*/ 1594482 h 6407421"/>
              <a:gd name="connsiteX3409" fmla="*/ 6112486 w 11701760"/>
              <a:gd name="connsiteY3409" fmla="*/ 1594482 h 6407421"/>
              <a:gd name="connsiteX3410" fmla="*/ 6112486 w 11701760"/>
              <a:gd name="connsiteY3410" fmla="*/ 1624085 h 6407421"/>
              <a:gd name="connsiteX3411" fmla="*/ 6082884 w 11701760"/>
              <a:gd name="connsiteY3411" fmla="*/ 1624085 h 6407421"/>
              <a:gd name="connsiteX3412" fmla="*/ 236037 w 11701760"/>
              <a:gd name="connsiteY3412" fmla="*/ 1594482 h 6407421"/>
              <a:gd name="connsiteX3413" fmla="*/ 265639 w 11701760"/>
              <a:gd name="connsiteY3413" fmla="*/ 1594482 h 6407421"/>
              <a:gd name="connsiteX3414" fmla="*/ 265639 w 11701760"/>
              <a:gd name="connsiteY3414" fmla="*/ 1624085 h 6407421"/>
              <a:gd name="connsiteX3415" fmla="*/ 236037 w 11701760"/>
              <a:gd name="connsiteY3415" fmla="*/ 1624085 h 6407421"/>
              <a:gd name="connsiteX3416" fmla="*/ 1 w 11701760"/>
              <a:gd name="connsiteY3416" fmla="*/ 1594482 h 6407421"/>
              <a:gd name="connsiteX3417" fmla="*/ 29603 w 11701760"/>
              <a:gd name="connsiteY3417" fmla="*/ 1594482 h 6407421"/>
              <a:gd name="connsiteX3418" fmla="*/ 29603 w 11701760"/>
              <a:gd name="connsiteY3418" fmla="*/ 1624085 h 6407421"/>
              <a:gd name="connsiteX3419" fmla="*/ 1 w 11701760"/>
              <a:gd name="connsiteY3419" fmla="*/ 1624085 h 6407421"/>
              <a:gd name="connsiteX3420" fmla="*/ 11672158 w 11701760"/>
              <a:gd name="connsiteY3420" fmla="*/ 1328772 h 6407421"/>
              <a:gd name="connsiteX3421" fmla="*/ 11701760 w 11701760"/>
              <a:gd name="connsiteY3421" fmla="*/ 1328772 h 6407421"/>
              <a:gd name="connsiteX3422" fmla="*/ 11701760 w 11701760"/>
              <a:gd name="connsiteY3422" fmla="*/ 1358375 h 6407421"/>
              <a:gd name="connsiteX3423" fmla="*/ 11672158 w 11701760"/>
              <a:gd name="connsiteY3423" fmla="*/ 1358375 h 6407421"/>
              <a:gd name="connsiteX3424" fmla="*/ 5825310 w 11701760"/>
              <a:gd name="connsiteY3424" fmla="*/ 1328772 h 6407421"/>
              <a:gd name="connsiteX3425" fmla="*/ 5854913 w 11701760"/>
              <a:gd name="connsiteY3425" fmla="*/ 1328772 h 6407421"/>
              <a:gd name="connsiteX3426" fmla="*/ 5854913 w 11701760"/>
              <a:gd name="connsiteY3426" fmla="*/ 1358375 h 6407421"/>
              <a:gd name="connsiteX3427" fmla="*/ 5825310 w 11701760"/>
              <a:gd name="connsiteY3427" fmla="*/ 1358375 h 6407421"/>
              <a:gd name="connsiteX3428" fmla="*/ 11405961 w 11701760"/>
              <a:gd name="connsiteY3428" fmla="*/ 1328769 h 6407421"/>
              <a:gd name="connsiteX3429" fmla="*/ 11435563 w 11701760"/>
              <a:gd name="connsiteY3429" fmla="*/ 1328769 h 6407421"/>
              <a:gd name="connsiteX3430" fmla="*/ 11435563 w 11701760"/>
              <a:gd name="connsiteY3430" fmla="*/ 1358372 h 6407421"/>
              <a:gd name="connsiteX3431" fmla="*/ 11405961 w 11701760"/>
              <a:gd name="connsiteY3431" fmla="*/ 1358372 h 6407421"/>
              <a:gd name="connsiteX3432" fmla="*/ 5559113 w 11701760"/>
              <a:gd name="connsiteY3432" fmla="*/ 1328769 h 6407421"/>
              <a:gd name="connsiteX3433" fmla="*/ 5588715 w 11701760"/>
              <a:gd name="connsiteY3433" fmla="*/ 1328769 h 6407421"/>
              <a:gd name="connsiteX3434" fmla="*/ 5588715 w 11701760"/>
              <a:gd name="connsiteY3434" fmla="*/ 1358372 h 6407421"/>
              <a:gd name="connsiteX3435" fmla="*/ 5559113 w 11701760"/>
              <a:gd name="connsiteY3435" fmla="*/ 1358372 h 6407421"/>
              <a:gd name="connsiteX3436" fmla="*/ 11139872 w 11701760"/>
              <a:gd name="connsiteY3436" fmla="*/ 1328766 h 6407421"/>
              <a:gd name="connsiteX3437" fmla="*/ 11169474 w 11701760"/>
              <a:gd name="connsiteY3437" fmla="*/ 1328766 h 6407421"/>
              <a:gd name="connsiteX3438" fmla="*/ 11169474 w 11701760"/>
              <a:gd name="connsiteY3438" fmla="*/ 1358370 h 6407421"/>
              <a:gd name="connsiteX3439" fmla="*/ 11139872 w 11701760"/>
              <a:gd name="connsiteY3439" fmla="*/ 1358370 h 6407421"/>
              <a:gd name="connsiteX3440" fmla="*/ 5293024 w 11701760"/>
              <a:gd name="connsiteY3440" fmla="*/ 1328766 h 6407421"/>
              <a:gd name="connsiteX3441" fmla="*/ 5322626 w 11701760"/>
              <a:gd name="connsiteY3441" fmla="*/ 1328766 h 6407421"/>
              <a:gd name="connsiteX3442" fmla="*/ 5322626 w 11701760"/>
              <a:gd name="connsiteY3442" fmla="*/ 1358370 h 6407421"/>
              <a:gd name="connsiteX3443" fmla="*/ 5293024 w 11701760"/>
              <a:gd name="connsiteY3443" fmla="*/ 1358370 h 6407421"/>
              <a:gd name="connsiteX3444" fmla="*/ 10873675 w 11701760"/>
              <a:gd name="connsiteY3444" fmla="*/ 1328764 h 6407421"/>
              <a:gd name="connsiteX3445" fmla="*/ 10903277 w 11701760"/>
              <a:gd name="connsiteY3445" fmla="*/ 1328764 h 6407421"/>
              <a:gd name="connsiteX3446" fmla="*/ 10903277 w 11701760"/>
              <a:gd name="connsiteY3446" fmla="*/ 1358367 h 6407421"/>
              <a:gd name="connsiteX3447" fmla="*/ 10873675 w 11701760"/>
              <a:gd name="connsiteY3447" fmla="*/ 1358367 h 6407421"/>
              <a:gd name="connsiteX3448" fmla="*/ 5026827 w 11701760"/>
              <a:gd name="connsiteY3448" fmla="*/ 1328764 h 6407421"/>
              <a:gd name="connsiteX3449" fmla="*/ 5056429 w 11701760"/>
              <a:gd name="connsiteY3449" fmla="*/ 1328764 h 6407421"/>
              <a:gd name="connsiteX3450" fmla="*/ 5056429 w 11701760"/>
              <a:gd name="connsiteY3450" fmla="*/ 1358367 h 6407421"/>
              <a:gd name="connsiteX3451" fmla="*/ 5026827 w 11701760"/>
              <a:gd name="connsiteY3451" fmla="*/ 1358367 h 6407421"/>
              <a:gd name="connsiteX3452" fmla="*/ 10607478 w 11701760"/>
              <a:gd name="connsiteY3452" fmla="*/ 1328761 h 6407421"/>
              <a:gd name="connsiteX3453" fmla="*/ 10637188 w 11701760"/>
              <a:gd name="connsiteY3453" fmla="*/ 1328761 h 6407421"/>
              <a:gd name="connsiteX3454" fmla="*/ 10637188 w 11701760"/>
              <a:gd name="connsiteY3454" fmla="*/ 1358365 h 6407421"/>
              <a:gd name="connsiteX3455" fmla="*/ 10607478 w 11701760"/>
              <a:gd name="connsiteY3455" fmla="*/ 1358365 h 6407421"/>
              <a:gd name="connsiteX3456" fmla="*/ 4760630 w 11701760"/>
              <a:gd name="connsiteY3456" fmla="*/ 1328761 h 6407421"/>
              <a:gd name="connsiteX3457" fmla="*/ 4790340 w 11701760"/>
              <a:gd name="connsiteY3457" fmla="*/ 1328761 h 6407421"/>
              <a:gd name="connsiteX3458" fmla="*/ 4790340 w 11701760"/>
              <a:gd name="connsiteY3458" fmla="*/ 1358365 h 6407421"/>
              <a:gd name="connsiteX3459" fmla="*/ 4760630 w 11701760"/>
              <a:gd name="connsiteY3459" fmla="*/ 1358365 h 6407421"/>
              <a:gd name="connsiteX3460" fmla="*/ 10341389 w 11701760"/>
              <a:gd name="connsiteY3460" fmla="*/ 1328759 h 6407421"/>
              <a:gd name="connsiteX3461" fmla="*/ 10370992 w 11701760"/>
              <a:gd name="connsiteY3461" fmla="*/ 1328759 h 6407421"/>
              <a:gd name="connsiteX3462" fmla="*/ 10370992 w 11701760"/>
              <a:gd name="connsiteY3462" fmla="*/ 1358362 h 6407421"/>
              <a:gd name="connsiteX3463" fmla="*/ 10341389 w 11701760"/>
              <a:gd name="connsiteY3463" fmla="*/ 1358362 h 6407421"/>
              <a:gd name="connsiteX3464" fmla="*/ 4494541 w 11701760"/>
              <a:gd name="connsiteY3464" fmla="*/ 1328759 h 6407421"/>
              <a:gd name="connsiteX3465" fmla="*/ 4524144 w 11701760"/>
              <a:gd name="connsiteY3465" fmla="*/ 1328759 h 6407421"/>
              <a:gd name="connsiteX3466" fmla="*/ 4524144 w 11701760"/>
              <a:gd name="connsiteY3466" fmla="*/ 1358362 h 6407421"/>
              <a:gd name="connsiteX3467" fmla="*/ 4494541 w 11701760"/>
              <a:gd name="connsiteY3467" fmla="*/ 1358362 h 6407421"/>
              <a:gd name="connsiteX3468" fmla="*/ 10075192 w 11701760"/>
              <a:gd name="connsiteY3468" fmla="*/ 1328756 h 6407421"/>
              <a:gd name="connsiteX3469" fmla="*/ 10104794 w 11701760"/>
              <a:gd name="connsiteY3469" fmla="*/ 1328756 h 6407421"/>
              <a:gd name="connsiteX3470" fmla="*/ 10104794 w 11701760"/>
              <a:gd name="connsiteY3470" fmla="*/ 1358359 h 6407421"/>
              <a:gd name="connsiteX3471" fmla="*/ 10075192 w 11701760"/>
              <a:gd name="connsiteY3471" fmla="*/ 1358359 h 6407421"/>
              <a:gd name="connsiteX3472" fmla="*/ 4228344 w 11701760"/>
              <a:gd name="connsiteY3472" fmla="*/ 1328756 h 6407421"/>
              <a:gd name="connsiteX3473" fmla="*/ 4257946 w 11701760"/>
              <a:gd name="connsiteY3473" fmla="*/ 1328756 h 6407421"/>
              <a:gd name="connsiteX3474" fmla="*/ 4257946 w 11701760"/>
              <a:gd name="connsiteY3474" fmla="*/ 1358359 h 6407421"/>
              <a:gd name="connsiteX3475" fmla="*/ 4228344 w 11701760"/>
              <a:gd name="connsiteY3475" fmla="*/ 1358359 h 6407421"/>
              <a:gd name="connsiteX3476" fmla="*/ 9809103 w 11701760"/>
              <a:gd name="connsiteY3476" fmla="*/ 1328753 h 6407421"/>
              <a:gd name="connsiteX3477" fmla="*/ 9838705 w 11701760"/>
              <a:gd name="connsiteY3477" fmla="*/ 1328753 h 6407421"/>
              <a:gd name="connsiteX3478" fmla="*/ 9838705 w 11701760"/>
              <a:gd name="connsiteY3478" fmla="*/ 1358357 h 6407421"/>
              <a:gd name="connsiteX3479" fmla="*/ 9809103 w 11701760"/>
              <a:gd name="connsiteY3479" fmla="*/ 1358357 h 6407421"/>
              <a:gd name="connsiteX3480" fmla="*/ 3962255 w 11701760"/>
              <a:gd name="connsiteY3480" fmla="*/ 1328753 h 6407421"/>
              <a:gd name="connsiteX3481" fmla="*/ 3991857 w 11701760"/>
              <a:gd name="connsiteY3481" fmla="*/ 1328753 h 6407421"/>
              <a:gd name="connsiteX3482" fmla="*/ 3991857 w 11701760"/>
              <a:gd name="connsiteY3482" fmla="*/ 1358357 h 6407421"/>
              <a:gd name="connsiteX3483" fmla="*/ 3962255 w 11701760"/>
              <a:gd name="connsiteY3483" fmla="*/ 1358357 h 6407421"/>
              <a:gd name="connsiteX3484" fmla="*/ 9542906 w 11701760"/>
              <a:gd name="connsiteY3484" fmla="*/ 1328751 h 6407421"/>
              <a:gd name="connsiteX3485" fmla="*/ 9572509 w 11701760"/>
              <a:gd name="connsiteY3485" fmla="*/ 1328751 h 6407421"/>
              <a:gd name="connsiteX3486" fmla="*/ 9572509 w 11701760"/>
              <a:gd name="connsiteY3486" fmla="*/ 1358354 h 6407421"/>
              <a:gd name="connsiteX3487" fmla="*/ 9542906 w 11701760"/>
              <a:gd name="connsiteY3487" fmla="*/ 1358354 h 6407421"/>
              <a:gd name="connsiteX3488" fmla="*/ 3696058 w 11701760"/>
              <a:gd name="connsiteY3488" fmla="*/ 1328751 h 6407421"/>
              <a:gd name="connsiteX3489" fmla="*/ 3725661 w 11701760"/>
              <a:gd name="connsiteY3489" fmla="*/ 1328751 h 6407421"/>
              <a:gd name="connsiteX3490" fmla="*/ 3725661 w 11701760"/>
              <a:gd name="connsiteY3490" fmla="*/ 1358354 h 6407421"/>
              <a:gd name="connsiteX3491" fmla="*/ 3696058 w 11701760"/>
              <a:gd name="connsiteY3491" fmla="*/ 1358354 h 6407421"/>
              <a:gd name="connsiteX3492" fmla="*/ 9276817 w 11701760"/>
              <a:gd name="connsiteY3492" fmla="*/ 1328748 h 6407421"/>
              <a:gd name="connsiteX3493" fmla="*/ 9306420 w 11701760"/>
              <a:gd name="connsiteY3493" fmla="*/ 1328748 h 6407421"/>
              <a:gd name="connsiteX3494" fmla="*/ 9306420 w 11701760"/>
              <a:gd name="connsiteY3494" fmla="*/ 1358351 h 6407421"/>
              <a:gd name="connsiteX3495" fmla="*/ 9276817 w 11701760"/>
              <a:gd name="connsiteY3495" fmla="*/ 1358351 h 6407421"/>
              <a:gd name="connsiteX3496" fmla="*/ 3429969 w 11701760"/>
              <a:gd name="connsiteY3496" fmla="*/ 1328748 h 6407421"/>
              <a:gd name="connsiteX3497" fmla="*/ 3459572 w 11701760"/>
              <a:gd name="connsiteY3497" fmla="*/ 1328748 h 6407421"/>
              <a:gd name="connsiteX3498" fmla="*/ 3459572 w 11701760"/>
              <a:gd name="connsiteY3498" fmla="*/ 1358351 h 6407421"/>
              <a:gd name="connsiteX3499" fmla="*/ 3429969 w 11701760"/>
              <a:gd name="connsiteY3499" fmla="*/ 1358351 h 6407421"/>
              <a:gd name="connsiteX3500" fmla="*/ 9010620 w 11701760"/>
              <a:gd name="connsiteY3500" fmla="*/ 1328745 h 6407421"/>
              <a:gd name="connsiteX3501" fmla="*/ 9040222 w 11701760"/>
              <a:gd name="connsiteY3501" fmla="*/ 1328745 h 6407421"/>
              <a:gd name="connsiteX3502" fmla="*/ 9040222 w 11701760"/>
              <a:gd name="connsiteY3502" fmla="*/ 1358349 h 6407421"/>
              <a:gd name="connsiteX3503" fmla="*/ 9010620 w 11701760"/>
              <a:gd name="connsiteY3503" fmla="*/ 1358349 h 6407421"/>
              <a:gd name="connsiteX3504" fmla="*/ 3163772 w 11701760"/>
              <a:gd name="connsiteY3504" fmla="*/ 1328745 h 6407421"/>
              <a:gd name="connsiteX3505" fmla="*/ 3193374 w 11701760"/>
              <a:gd name="connsiteY3505" fmla="*/ 1328745 h 6407421"/>
              <a:gd name="connsiteX3506" fmla="*/ 3193374 w 11701760"/>
              <a:gd name="connsiteY3506" fmla="*/ 1358349 h 6407421"/>
              <a:gd name="connsiteX3507" fmla="*/ 3163772 w 11701760"/>
              <a:gd name="connsiteY3507" fmla="*/ 1358349 h 6407421"/>
              <a:gd name="connsiteX3508" fmla="*/ 8744423 w 11701760"/>
              <a:gd name="connsiteY3508" fmla="*/ 1328743 h 6407421"/>
              <a:gd name="connsiteX3509" fmla="*/ 8774026 w 11701760"/>
              <a:gd name="connsiteY3509" fmla="*/ 1328743 h 6407421"/>
              <a:gd name="connsiteX3510" fmla="*/ 8774026 w 11701760"/>
              <a:gd name="connsiteY3510" fmla="*/ 1358346 h 6407421"/>
              <a:gd name="connsiteX3511" fmla="*/ 8744423 w 11701760"/>
              <a:gd name="connsiteY3511" fmla="*/ 1358346 h 6407421"/>
              <a:gd name="connsiteX3512" fmla="*/ 2897575 w 11701760"/>
              <a:gd name="connsiteY3512" fmla="*/ 1328743 h 6407421"/>
              <a:gd name="connsiteX3513" fmla="*/ 2927178 w 11701760"/>
              <a:gd name="connsiteY3513" fmla="*/ 1328743 h 6407421"/>
              <a:gd name="connsiteX3514" fmla="*/ 2927178 w 11701760"/>
              <a:gd name="connsiteY3514" fmla="*/ 1358346 h 6407421"/>
              <a:gd name="connsiteX3515" fmla="*/ 2897575 w 11701760"/>
              <a:gd name="connsiteY3515" fmla="*/ 1358346 h 6407421"/>
              <a:gd name="connsiteX3516" fmla="*/ 8478226 w 11701760"/>
              <a:gd name="connsiteY3516" fmla="*/ 1328740 h 6407421"/>
              <a:gd name="connsiteX3517" fmla="*/ 8507828 w 11701760"/>
              <a:gd name="connsiteY3517" fmla="*/ 1328740 h 6407421"/>
              <a:gd name="connsiteX3518" fmla="*/ 8507828 w 11701760"/>
              <a:gd name="connsiteY3518" fmla="*/ 1358344 h 6407421"/>
              <a:gd name="connsiteX3519" fmla="*/ 8478226 w 11701760"/>
              <a:gd name="connsiteY3519" fmla="*/ 1358344 h 6407421"/>
              <a:gd name="connsiteX3520" fmla="*/ 2631378 w 11701760"/>
              <a:gd name="connsiteY3520" fmla="*/ 1328740 h 6407421"/>
              <a:gd name="connsiteX3521" fmla="*/ 2660980 w 11701760"/>
              <a:gd name="connsiteY3521" fmla="*/ 1328740 h 6407421"/>
              <a:gd name="connsiteX3522" fmla="*/ 2660980 w 11701760"/>
              <a:gd name="connsiteY3522" fmla="*/ 1358344 h 6407421"/>
              <a:gd name="connsiteX3523" fmla="*/ 2631378 w 11701760"/>
              <a:gd name="connsiteY3523" fmla="*/ 1358344 h 6407421"/>
              <a:gd name="connsiteX3524" fmla="*/ 8212137 w 11701760"/>
              <a:gd name="connsiteY3524" fmla="*/ 1328738 h 6407421"/>
              <a:gd name="connsiteX3525" fmla="*/ 8241740 w 11701760"/>
              <a:gd name="connsiteY3525" fmla="*/ 1328738 h 6407421"/>
              <a:gd name="connsiteX3526" fmla="*/ 8241740 w 11701760"/>
              <a:gd name="connsiteY3526" fmla="*/ 1358341 h 6407421"/>
              <a:gd name="connsiteX3527" fmla="*/ 8212137 w 11701760"/>
              <a:gd name="connsiteY3527" fmla="*/ 1358341 h 6407421"/>
              <a:gd name="connsiteX3528" fmla="*/ 2365289 w 11701760"/>
              <a:gd name="connsiteY3528" fmla="*/ 1328738 h 6407421"/>
              <a:gd name="connsiteX3529" fmla="*/ 2394892 w 11701760"/>
              <a:gd name="connsiteY3529" fmla="*/ 1328738 h 6407421"/>
              <a:gd name="connsiteX3530" fmla="*/ 2394892 w 11701760"/>
              <a:gd name="connsiteY3530" fmla="*/ 1358341 h 6407421"/>
              <a:gd name="connsiteX3531" fmla="*/ 2365289 w 11701760"/>
              <a:gd name="connsiteY3531" fmla="*/ 1358341 h 6407421"/>
              <a:gd name="connsiteX3532" fmla="*/ 7945940 w 11701760"/>
              <a:gd name="connsiteY3532" fmla="*/ 1328735 h 6407421"/>
              <a:gd name="connsiteX3533" fmla="*/ 7975543 w 11701760"/>
              <a:gd name="connsiteY3533" fmla="*/ 1328735 h 6407421"/>
              <a:gd name="connsiteX3534" fmla="*/ 7975543 w 11701760"/>
              <a:gd name="connsiteY3534" fmla="*/ 1358338 h 6407421"/>
              <a:gd name="connsiteX3535" fmla="*/ 7945940 w 11701760"/>
              <a:gd name="connsiteY3535" fmla="*/ 1358338 h 6407421"/>
              <a:gd name="connsiteX3536" fmla="*/ 2099092 w 11701760"/>
              <a:gd name="connsiteY3536" fmla="*/ 1328735 h 6407421"/>
              <a:gd name="connsiteX3537" fmla="*/ 2128695 w 11701760"/>
              <a:gd name="connsiteY3537" fmla="*/ 1328735 h 6407421"/>
              <a:gd name="connsiteX3538" fmla="*/ 2128695 w 11701760"/>
              <a:gd name="connsiteY3538" fmla="*/ 1358338 h 6407421"/>
              <a:gd name="connsiteX3539" fmla="*/ 2099092 w 11701760"/>
              <a:gd name="connsiteY3539" fmla="*/ 1358338 h 6407421"/>
              <a:gd name="connsiteX3540" fmla="*/ 7679743 w 11701760"/>
              <a:gd name="connsiteY3540" fmla="*/ 1328732 h 6407421"/>
              <a:gd name="connsiteX3541" fmla="*/ 7709346 w 11701760"/>
              <a:gd name="connsiteY3541" fmla="*/ 1328732 h 6407421"/>
              <a:gd name="connsiteX3542" fmla="*/ 7709346 w 11701760"/>
              <a:gd name="connsiteY3542" fmla="*/ 1358336 h 6407421"/>
              <a:gd name="connsiteX3543" fmla="*/ 7679743 w 11701760"/>
              <a:gd name="connsiteY3543" fmla="*/ 1358336 h 6407421"/>
              <a:gd name="connsiteX3544" fmla="*/ 1832898 w 11701760"/>
              <a:gd name="connsiteY3544" fmla="*/ 1328732 h 6407421"/>
              <a:gd name="connsiteX3545" fmla="*/ 1862498 w 11701760"/>
              <a:gd name="connsiteY3545" fmla="*/ 1328732 h 6407421"/>
              <a:gd name="connsiteX3546" fmla="*/ 1862498 w 11701760"/>
              <a:gd name="connsiteY3546" fmla="*/ 1358336 h 6407421"/>
              <a:gd name="connsiteX3547" fmla="*/ 1832898 w 11701760"/>
              <a:gd name="connsiteY3547" fmla="*/ 1358336 h 6407421"/>
              <a:gd name="connsiteX3548" fmla="*/ 7413653 w 11701760"/>
              <a:gd name="connsiteY3548" fmla="*/ 1328730 h 6407421"/>
              <a:gd name="connsiteX3549" fmla="*/ 7443256 w 11701760"/>
              <a:gd name="connsiteY3549" fmla="*/ 1328730 h 6407421"/>
              <a:gd name="connsiteX3550" fmla="*/ 7443256 w 11701760"/>
              <a:gd name="connsiteY3550" fmla="*/ 1358333 h 6407421"/>
              <a:gd name="connsiteX3551" fmla="*/ 7413653 w 11701760"/>
              <a:gd name="connsiteY3551" fmla="*/ 1358333 h 6407421"/>
              <a:gd name="connsiteX3552" fmla="*/ 1566808 w 11701760"/>
              <a:gd name="connsiteY3552" fmla="*/ 1328730 h 6407421"/>
              <a:gd name="connsiteX3553" fmla="*/ 1596409 w 11701760"/>
              <a:gd name="connsiteY3553" fmla="*/ 1328730 h 6407421"/>
              <a:gd name="connsiteX3554" fmla="*/ 1596409 w 11701760"/>
              <a:gd name="connsiteY3554" fmla="*/ 1358333 h 6407421"/>
              <a:gd name="connsiteX3555" fmla="*/ 1566808 w 11701760"/>
              <a:gd name="connsiteY3555" fmla="*/ 1358333 h 6407421"/>
              <a:gd name="connsiteX3556" fmla="*/ 7147456 w 11701760"/>
              <a:gd name="connsiteY3556" fmla="*/ 1328727 h 6407421"/>
              <a:gd name="connsiteX3557" fmla="*/ 7177058 w 11701760"/>
              <a:gd name="connsiteY3557" fmla="*/ 1328727 h 6407421"/>
              <a:gd name="connsiteX3558" fmla="*/ 7177058 w 11701760"/>
              <a:gd name="connsiteY3558" fmla="*/ 1358330 h 6407421"/>
              <a:gd name="connsiteX3559" fmla="*/ 7147456 w 11701760"/>
              <a:gd name="connsiteY3559" fmla="*/ 1358330 h 6407421"/>
              <a:gd name="connsiteX3560" fmla="*/ 1300611 w 11701760"/>
              <a:gd name="connsiteY3560" fmla="*/ 1328727 h 6407421"/>
              <a:gd name="connsiteX3561" fmla="*/ 1330213 w 11701760"/>
              <a:gd name="connsiteY3561" fmla="*/ 1328727 h 6407421"/>
              <a:gd name="connsiteX3562" fmla="*/ 1330213 w 11701760"/>
              <a:gd name="connsiteY3562" fmla="*/ 1358330 h 6407421"/>
              <a:gd name="connsiteX3563" fmla="*/ 1300611 w 11701760"/>
              <a:gd name="connsiteY3563" fmla="*/ 1358330 h 6407421"/>
              <a:gd name="connsiteX3564" fmla="*/ 6881367 w 11701760"/>
              <a:gd name="connsiteY3564" fmla="*/ 1328724 h 6407421"/>
              <a:gd name="connsiteX3565" fmla="*/ 6910970 w 11701760"/>
              <a:gd name="connsiteY3565" fmla="*/ 1328724 h 6407421"/>
              <a:gd name="connsiteX3566" fmla="*/ 6910970 w 11701760"/>
              <a:gd name="connsiteY3566" fmla="*/ 1358328 h 6407421"/>
              <a:gd name="connsiteX3567" fmla="*/ 6881367 w 11701760"/>
              <a:gd name="connsiteY3567" fmla="*/ 1358328 h 6407421"/>
              <a:gd name="connsiteX3568" fmla="*/ 1034520 w 11701760"/>
              <a:gd name="connsiteY3568" fmla="*/ 1328724 h 6407421"/>
              <a:gd name="connsiteX3569" fmla="*/ 1064123 w 11701760"/>
              <a:gd name="connsiteY3569" fmla="*/ 1328724 h 6407421"/>
              <a:gd name="connsiteX3570" fmla="*/ 1064123 w 11701760"/>
              <a:gd name="connsiteY3570" fmla="*/ 1358328 h 6407421"/>
              <a:gd name="connsiteX3571" fmla="*/ 1034520 w 11701760"/>
              <a:gd name="connsiteY3571" fmla="*/ 1358328 h 6407421"/>
              <a:gd name="connsiteX3572" fmla="*/ 6615170 w 11701760"/>
              <a:gd name="connsiteY3572" fmla="*/ 1328722 h 6407421"/>
              <a:gd name="connsiteX3573" fmla="*/ 6644773 w 11701760"/>
              <a:gd name="connsiteY3573" fmla="*/ 1328722 h 6407421"/>
              <a:gd name="connsiteX3574" fmla="*/ 6644773 w 11701760"/>
              <a:gd name="connsiteY3574" fmla="*/ 1358325 h 6407421"/>
              <a:gd name="connsiteX3575" fmla="*/ 6615170 w 11701760"/>
              <a:gd name="connsiteY3575" fmla="*/ 1358325 h 6407421"/>
              <a:gd name="connsiteX3576" fmla="*/ 768327 w 11701760"/>
              <a:gd name="connsiteY3576" fmla="*/ 1328722 h 6407421"/>
              <a:gd name="connsiteX3577" fmla="*/ 797926 w 11701760"/>
              <a:gd name="connsiteY3577" fmla="*/ 1328722 h 6407421"/>
              <a:gd name="connsiteX3578" fmla="*/ 797926 w 11701760"/>
              <a:gd name="connsiteY3578" fmla="*/ 1358325 h 6407421"/>
              <a:gd name="connsiteX3579" fmla="*/ 768327 w 11701760"/>
              <a:gd name="connsiteY3579" fmla="*/ 1358325 h 6407421"/>
              <a:gd name="connsiteX3580" fmla="*/ 6349081 w 11701760"/>
              <a:gd name="connsiteY3580" fmla="*/ 1328719 h 6407421"/>
              <a:gd name="connsiteX3581" fmla="*/ 6378683 w 11701760"/>
              <a:gd name="connsiteY3581" fmla="*/ 1328719 h 6407421"/>
              <a:gd name="connsiteX3582" fmla="*/ 6378683 w 11701760"/>
              <a:gd name="connsiteY3582" fmla="*/ 1358323 h 6407421"/>
              <a:gd name="connsiteX3583" fmla="*/ 6349081 w 11701760"/>
              <a:gd name="connsiteY3583" fmla="*/ 1358323 h 6407421"/>
              <a:gd name="connsiteX3584" fmla="*/ 502236 w 11701760"/>
              <a:gd name="connsiteY3584" fmla="*/ 1328719 h 6407421"/>
              <a:gd name="connsiteX3585" fmla="*/ 531838 w 11701760"/>
              <a:gd name="connsiteY3585" fmla="*/ 1328719 h 6407421"/>
              <a:gd name="connsiteX3586" fmla="*/ 531838 w 11701760"/>
              <a:gd name="connsiteY3586" fmla="*/ 1358323 h 6407421"/>
              <a:gd name="connsiteX3587" fmla="*/ 502236 w 11701760"/>
              <a:gd name="connsiteY3587" fmla="*/ 1358323 h 6407421"/>
              <a:gd name="connsiteX3588" fmla="*/ 6082884 w 11701760"/>
              <a:gd name="connsiteY3588" fmla="*/ 1328717 h 6407421"/>
              <a:gd name="connsiteX3589" fmla="*/ 6112486 w 11701760"/>
              <a:gd name="connsiteY3589" fmla="*/ 1328717 h 6407421"/>
              <a:gd name="connsiteX3590" fmla="*/ 6112486 w 11701760"/>
              <a:gd name="connsiteY3590" fmla="*/ 1358320 h 6407421"/>
              <a:gd name="connsiteX3591" fmla="*/ 6082884 w 11701760"/>
              <a:gd name="connsiteY3591" fmla="*/ 1358320 h 6407421"/>
              <a:gd name="connsiteX3592" fmla="*/ 236036 w 11701760"/>
              <a:gd name="connsiteY3592" fmla="*/ 1328717 h 6407421"/>
              <a:gd name="connsiteX3593" fmla="*/ 265639 w 11701760"/>
              <a:gd name="connsiteY3593" fmla="*/ 1328717 h 6407421"/>
              <a:gd name="connsiteX3594" fmla="*/ 265639 w 11701760"/>
              <a:gd name="connsiteY3594" fmla="*/ 1358320 h 6407421"/>
              <a:gd name="connsiteX3595" fmla="*/ 236036 w 11701760"/>
              <a:gd name="connsiteY3595" fmla="*/ 1358320 h 6407421"/>
              <a:gd name="connsiteX3596" fmla="*/ 1 w 11701760"/>
              <a:gd name="connsiteY3596" fmla="*/ 1328717 h 6407421"/>
              <a:gd name="connsiteX3597" fmla="*/ 29602 w 11701760"/>
              <a:gd name="connsiteY3597" fmla="*/ 1328717 h 6407421"/>
              <a:gd name="connsiteX3598" fmla="*/ 29602 w 11701760"/>
              <a:gd name="connsiteY3598" fmla="*/ 1358320 h 6407421"/>
              <a:gd name="connsiteX3599" fmla="*/ 1 w 11701760"/>
              <a:gd name="connsiteY3599" fmla="*/ 1358320 h 6407421"/>
              <a:gd name="connsiteX3600" fmla="*/ 11672158 w 11701760"/>
              <a:gd name="connsiteY3600" fmla="*/ 1063123 h 6407421"/>
              <a:gd name="connsiteX3601" fmla="*/ 11701760 w 11701760"/>
              <a:gd name="connsiteY3601" fmla="*/ 1063123 h 6407421"/>
              <a:gd name="connsiteX3602" fmla="*/ 11701760 w 11701760"/>
              <a:gd name="connsiteY3602" fmla="*/ 1092617 h 6407421"/>
              <a:gd name="connsiteX3603" fmla="*/ 11672158 w 11701760"/>
              <a:gd name="connsiteY3603" fmla="*/ 1092617 h 6407421"/>
              <a:gd name="connsiteX3604" fmla="*/ 5825310 w 11701760"/>
              <a:gd name="connsiteY3604" fmla="*/ 1063123 h 6407421"/>
              <a:gd name="connsiteX3605" fmla="*/ 5854913 w 11701760"/>
              <a:gd name="connsiteY3605" fmla="*/ 1063123 h 6407421"/>
              <a:gd name="connsiteX3606" fmla="*/ 5854913 w 11701760"/>
              <a:gd name="connsiteY3606" fmla="*/ 1092617 h 6407421"/>
              <a:gd name="connsiteX3607" fmla="*/ 5825310 w 11701760"/>
              <a:gd name="connsiteY3607" fmla="*/ 1092617 h 6407421"/>
              <a:gd name="connsiteX3608" fmla="*/ 11405961 w 11701760"/>
              <a:gd name="connsiteY3608" fmla="*/ 1063120 h 6407421"/>
              <a:gd name="connsiteX3609" fmla="*/ 11435563 w 11701760"/>
              <a:gd name="connsiteY3609" fmla="*/ 1063120 h 6407421"/>
              <a:gd name="connsiteX3610" fmla="*/ 11435563 w 11701760"/>
              <a:gd name="connsiteY3610" fmla="*/ 1092615 h 6407421"/>
              <a:gd name="connsiteX3611" fmla="*/ 11405961 w 11701760"/>
              <a:gd name="connsiteY3611" fmla="*/ 1092615 h 6407421"/>
              <a:gd name="connsiteX3612" fmla="*/ 5559113 w 11701760"/>
              <a:gd name="connsiteY3612" fmla="*/ 1063120 h 6407421"/>
              <a:gd name="connsiteX3613" fmla="*/ 5588715 w 11701760"/>
              <a:gd name="connsiteY3613" fmla="*/ 1063120 h 6407421"/>
              <a:gd name="connsiteX3614" fmla="*/ 5588715 w 11701760"/>
              <a:gd name="connsiteY3614" fmla="*/ 1092615 h 6407421"/>
              <a:gd name="connsiteX3615" fmla="*/ 5559113 w 11701760"/>
              <a:gd name="connsiteY3615" fmla="*/ 1092615 h 6407421"/>
              <a:gd name="connsiteX3616" fmla="*/ 11139872 w 11701760"/>
              <a:gd name="connsiteY3616" fmla="*/ 1063117 h 6407421"/>
              <a:gd name="connsiteX3617" fmla="*/ 11169474 w 11701760"/>
              <a:gd name="connsiteY3617" fmla="*/ 1063117 h 6407421"/>
              <a:gd name="connsiteX3618" fmla="*/ 11169474 w 11701760"/>
              <a:gd name="connsiteY3618" fmla="*/ 1092612 h 6407421"/>
              <a:gd name="connsiteX3619" fmla="*/ 11139872 w 11701760"/>
              <a:gd name="connsiteY3619" fmla="*/ 1092612 h 6407421"/>
              <a:gd name="connsiteX3620" fmla="*/ 5293024 w 11701760"/>
              <a:gd name="connsiteY3620" fmla="*/ 1063117 h 6407421"/>
              <a:gd name="connsiteX3621" fmla="*/ 5322626 w 11701760"/>
              <a:gd name="connsiteY3621" fmla="*/ 1063117 h 6407421"/>
              <a:gd name="connsiteX3622" fmla="*/ 5322626 w 11701760"/>
              <a:gd name="connsiteY3622" fmla="*/ 1092612 h 6407421"/>
              <a:gd name="connsiteX3623" fmla="*/ 5293024 w 11701760"/>
              <a:gd name="connsiteY3623" fmla="*/ 1092612 h 6407421"/>
              <a:gd name="connsiteX3624" fmla="*/ 10873675 w 11701760"/>
              <a:gd name="connsiteY3624" fmla="*/ 1063114 h 6407421"/>
              <a:gd name="connsiteX3625" fmla="*/ 10903277 w 11701760"/>
              <a:gd name="connsiteY3625" fmla="*/ 1063114 h 6407421"/>
              <a:gd name="connsiteX3626" fmla="*/ 10903277 w 11701760"/>
              <a:gd name="connsiteY3626" fmla="*/ 1092608 h 6407421"/>
              <a:gd name="connsiteX3627" fmla="*/ 10873675 w 11701760"/>
              <a:gd name="connsiteY3627" fmla="*/ 1092608 h 6407421"/>
              <a:gd name="connsiteX3628" fmla="*/ 5026827 w 11701760"/>
              <a:gd name="connsiteY3628" fmla="*/ 1063114 h 6407421"/>
              <a:gd name="connsiteX3629" fmla="*/ 5056429 w 11701760"/>
              <a:gd name="connsiteY3629" fmla="*/ 1063114 h 6407421"/>
              <a:gd name="connsiteX3630" fmla="*/ 5056429 w 11701760"/>
              <a:gd name="connsiteY3630" fmla="*/ 1092608 h 6407421"/>
              <a:gd name="connsiteX3631" fmla="*/ 5026827 w 11701760"/>
              <a:gd name="connsiteY3631" fmla="*/ 1092608 h 6407421"/>
              <a:gd name="connsiteX3632" fmla="*/ 10607478 w 11701760"/>
              <a:gd name="connsiteY3632" fmla="*/ 1063111 h 6407421"/>
              <a:gd name="connsiteX3633" fmla="*/ 10637188 w 11701760"/>
              <a:gd name="connsiteY3633" fmla="*/ 1063111 h 6407421"/>
              <a:gd name="connsiteX3634" fmla="*/ 10637188 w 11701760"/>
              <a:gd name="connsiteY3634" fmla="*/ 1092605 h 6407421"/>
              <a:gd name="connsiteX3635" fmla="*/ 10607478 w 11701760"/>
              <a:gd name="connsiteY3635" fmla="*/ 1092605 h 6407421"/>
              <a:gd name="connsiteX3636" fmla="*/ 4760630 w 11701760"/>
              <a:gd name="connsiteY3636" fmla="*/ 1063111 h 6407421"/>
              <a:gd name="connsiteX3637" fmla="*/ 4790340 w 11701760"/>
              <a:gd name="connsiteY3637" fmla="*/ 1063111 h 6407421"/>
              <a:gd name="connsiteX3638" fmla="*/ 4790340 w 11701760"/>
              <a:gd name="connsiteY3638" fmla="*/ 1092605 h 6407421"/>
              <a:gd name="connsiteX3639" fmla="*/ 4760630 w 11701760"/>
              <a:gd name="connsiteY3639" fmla="*/ 1092605 h 6407421"/>
              <a:gd name="connsiteX3640" fmla="*/ 10341389 w 11701760"/>
              <a:gd name="connsiteY3640" fmla="*/ 1063108 h 6407421"/>
              <a:gd name="connsiteX3641" fmla="*/ 10370992 w 11701760"/>
              <a:gd name="connsiteY3641" fmla="*/ 1063108 h 6407421"/>
              <a:gd name="connsiteX3642" fmla="*/ 10370992 w 11701760"/>
              <a:gd name="connsiteY3642" fmla="*/ 1092602 h 6407421"/>
              <a:gd name="connsiteX3643" fmla="*/ 10341389 w 11701760"/>
              <a:gd name="connsiteY3643" fmla="*/ 1092602 h 6407421"/>
              <a:gd name="connsiteX3644" fmla="*/ 4494541 w 11701760"/>
              <a:gd name="connsiteY3644" fmla="*/ 1063108 h 6407421"/>
              <a:gd name="connsiteX3645" fmla="*/ 4524144 w 11701760"/>
              <a:gd name="connsiteY3645" fmla="*/ 1063108 h 6407421"/>
              <a:gd name="connsiteX3646" fmla="*/ 4524144 w 11701760"/>
              <a:gd name="connsiteY3646" fmla="*/ 1092602 h 6407421"/>
              <a:gd name="connsiteX3647" fmla="*/ 4494541 w 11701760"/>
              <a:gd name="connsiteY3647" fmla="*/ 1092602 h 6407421"/>
              <a:gd name="connsiteX3648" fmla="*/ 10075192 w 11701760"/>
              <a:gd name="connsiteY3648" fmla="*/ 1063105 h 6407421"/>
              <a:gd name="connsiteX3649" fmla="*/ 10104794 w 11701760"/>
              <a:gd name="connsiteY3649" fmla="*/ 1063105 h 6407421"/>
              <a:gd name="connsiteX3650" fmla="*/ 10104794 w 11701760"/>
              <a:gd name="connsiteY3650" fmla="*/ 1092599 h 6407421"/>
              <a:gd name="connsiteX3651" fmla="*/ 10075192 w 11701760"/>
              <a:gd name="connsiteY3651" fmla="*/ 1092599 h 6407421"/>
              <a:gd name="connsiteX3652" fmla="*/ 4228344 w 11701760"/>
              <a:gd name="connsiteY3652" fmla="*/ 1063105 h 6407421"/>
              <a:gd name="connsiteX3653" fmla="*/ 4257946 w 11701760"/>
              <a:gd name="connsiteY3653" fmla="*/ 1063105 h 6407421"/>
              <a:gd name="connsiteX3654" fmla="*/ 4257946 w 11701760"/>
              <a:gd name="connsiteY3654" fmla="*/ 1092599 h 6407421"/>
              <a:gd name="connsiteX3655" fmla="*/ 4228344 w 11701760"/>
              <a:gd name="connsiteY3655" fmla="*/ 1092599 h 6407421"/>
              <a:gd name="connsiteX3656" fmla="*/ 9809103 w 11701760"/>
              <a:gd name="connsiteY3656" fmla="*/ 1063102 h 6407421"/>
              <a:gd name="connsiteX3657" fmla="*/ 9838705 w 11701760"/>
              <a:gd name="connsiteY3657" fmla="*/ 1063102 h 6407421"/>
              <a:gd name="connsiteX3658" fmla="*/ 9838705 w 11701760"/>
              <a:gd name="connsiteY3658" fmla="*/ 1092596 h 6407421"/>
              <a:gd name="connsiteX3659" fmla="*/ 9809103 w 11701760"/>
              <a:gd name="connsiteY3659" fmla="*/ 1092596 h 6407421"/>
              <a:gd name="connsiteX3660" fmla="*/ 3962255 w 11701760"/>
              <a:gd name="connsiteY3660" fmla="*/ 1063102 h 6407421"/>
              <a:gd name="connsiteX3661" fmla="*/ 3991857 w 11701760"/>
              <a:gd name="connsiteY3661" fmla="*/ 1063102 h 6407421"/>
              <a:gd name="connsiteX3662" fmla="*/ 3991857 w 11701760"/>
              <a:gd name="connsiteY3662" fmla="*/ 1092596 h 6407421"/>
              <a:gd name="connsiteX3663" fmla="*/ 3962255 w 11701760"/>
              <a:gd name="connsiteY3663" fmla="*/ 1092596 h 6407421"/>
              <a:gd name="connsiteX3664" fmla="*/ 9542906 w 11701760"/>
              <a:gd name="connsiteY3664" fmla="*/ 1063099 h 6407421"/>
              <a:gd name="connsiteX3665" fmla="*/ 9572509 w 11701760"/>
              <a:gd name="connsiteY3665" fmla="*/ 1063099 h 6407421"/>
              <a:gd name="connsiteX3666" fmla="*/ 9572509 w 11701760"/>
              <a:gd name="connsiteY3666" fmla="*/ 1092593 h 6407421"/>
              <a:gd name="connsiteX3667" fmla="*/ 9542906 w 11701760"/>
              <a:gd name="connsiteY3667" fmla="*/ 1092593 h 6407421"/>
              <a:gd name="connsiteX3668" fmla="*/ 3696058 w 11701760"/>
              <a:gd name="connsiteY3668" fmla="*/ 1063099 h 6407421"/>
              <a:gd name="connsiteX3669" fmla="*/ 3725661 w 11701760"/>
              <a:gd name="connsiteY3669" fmla="*/ 1063099 h 6407421"/>
              <a:gd name="connsiteX3670" fmla="*/ 3725661 w 11701760"/>
              <a:gd name="connsiteY3670" fmla="*/ 1092593 h 6407421"/>
              <a:gd name="connsiteX3671" fmla="*/ 3696058 w 11701760"/>
              <a:gd name="connsiteY3671" fmla="*/ 1092593 h 6407421"/>
              <a:gd name="connsiteX3672" fmla="*/ 9276817 w 11701760"/>
              <a:gd name="connsiteY3672" fmla="*/ 1063096 h 6407421"/>
              <a:gd name="connsiteX3673" fmla="*/ 9306420 w 11701760"/>
              <a:gd name="connsiteY3673" fmla="*/ 1063096 h 6407421"/>
              <a:gd name="connsiteX3674" fmla="*/ 9306420 w 11701760"/>
              <a:gd name="connsiteY3674" fmla="*/ 1092590 h 6407421"/>
              <a:gd name="connsiteX3675" fmla="*/ 9276817 w 11701760"/>
              <a:gd name="connsiteY3675" fmla="*/ 1092590 h 6407421"/>
              <a:gd name="connsiteX3676" fmla="*/ 3429969 w 11701760"/>
              <a:gd name="connsiteY3676" fmla="*/ 1063096 h 6407421"/>
              <a:gd name="connsiteX3677" fmla="*/ 3459572 w 11701760"/>
              <a:gd name="connsiteY3677" fmla="*/ 1063096 h 6407421"/>
              <a:gd name="connsiteX3678" fmla="*/ 3459572 w 11701760"/>
              <a:gd name="connsiteY3678" fmla="*/ 1092590 h 6407421"/>
              <a:gd name="connsiteX3679" fmla="*/ 3429969 w 11701760"/>
              <a:gd name="connsiteY3679" fmla="*/ 1092590 h 6407421"/>
              <a:gd name="connsiteX3680" fmla="*/ 9010620 w 11701760"/>
              <a:gd name="connsiteY3680" fmla="*/ 1063093 h 6407421"/>
              <a:gd name="connsiteX3681" fmla="*/ 9040222 w 11701760"/>
              <a:gd name="connsiteY3681" fmla="*/ 1063093 h 6407421"/>
              <a:gd name="connsiteX3682" fmla="*/ 9040222 w 11701760"/>
              <a:gd name="connsiteY3682" fmla="*/ 1092587 h 6407421"/>
              <a:gd name="connsiteX3683" fmla="*/ 9010620 w 11701760"/>
              <a:gd name="connsiteY3683" fmla="*/ 1092587 h 6407421"/>
              <a:gd name="connsiteX3684" fmla="*/ 3163772 w 11701760"/>
              <a:gd name="connsiteY3684" fmla="*/ 1063093 h 6407421"/>
              <a:gd name="connsiteX3685" fmla="*/ 3193374 w 11701760"/>
              <a:gd name="connsiteY3685" fmla="*/ 1063093 h 6407421"/>
              <a:gd name="connsiteX3686" fmla="*/ 3193374 w 11701760"/>
              <a:gd name="connsiteY3686" fmla="*/ 1092587 h 6407421"/>
              <a:gd name="connsiteX3687" fmla="*/ 3163772 w 11701760"/>
              <a:gd name="connsiteY3687" fmla="*/ 1092587 h 6407421"/>
              <a:gd name="connsiteX3688" fmla="*/ 8744423 w 11701760"/>
              <a:gd name="connsiteY3688" fmla="*/ 1063090 h 6407421"/>
              <a:gd name="connsiteX3689" fmla="*/ 8774026 w 11701760"/>
              <a:gd name="connsiteY3689" fmla="*/ 1063090 h 6407421"/>
              <a:gd name="connsiteX3690" fmla="*/ 8774026 w 11701760"/>
              <a:gd name="connsiteY3690" fmla="*/ 1092584 h 6407421"/>
              <a:gd name="connsiteX3691" fmla="*/ 8744423 w 11701760"/>
              <a:gd name="connsiteY3691" fmla="*/ 1092584 h 6407421"/>
              <a:gd name="connsiteX3692" fmla="*/ 2897575 w 11701760"/>
              <a:gd name="connsiteY3692" fmla="*/ 1063090 h 6407421"/>
              <a:gd name="connsiteX3693" fmla="*/ 2927178 w 11701760"/>
              <a:gd name="connsiteY3693" fmla="*/ 1063090 h 6407421"/>
              <a:gd name="connsiteX3694" fmla="*/ 2927178 w 11701760"/>
              <a:gd name="connsiteY3694" fmla="*/ 1092584 h 6407421"/>
              <a:gd name="connsiteX3695" fmla="*/ 2897575 w 11701760"/>
              <a:gd name="connsiteY3695" fmla="*/ 1092584 h 6407421"/>
              <a:gd name="connsiteX3696" fmla="*/ 8478226 w 11701760"/>
              <a:gd name="connsiteY3696" fmla="*/ 1063087 h 6407421"/>
              <a:gd name="connsiteX3697" fmla="*/ 8507828 w 11701760"/>
              <a:gd name="connsiteY3697" fmla="*/ 1063087 h 6407421"/>
              <a:gd name="connsiteX3698" fmla="*/ 8507828 w 11701760"/>
              <a:gd name="connsiteY3698" fmla="*/ 1092581 h 6407421"/>
              <a:gd name="connsiteX3699" fmla="*/ 8478226 w 11701760"/>
              <a:gd name="connsiteY3699" fmla="*/ 1092581 h 6407421"/>
              <a:gd name="connsiteX3700" fmla="*/ 2631378 w 11701760"/>
              <a:gd name="connsiteY3700" fmla="*/ 1063087 h 6407421"/>
              <a:gd name="connsiteX3701" fmla="*/ 2660980 w 11701760"/>
              <a:gd name="connsiteY3701" fmla="*/ 1063087 h 6407421"/>
              <a:gd name="connsiteX3702" fmla="*/ 2660980 w 11701760"/>
              <a:gd name="connsiteY3702" fmla="*/ 1092581 h 6407421"/>
              <a:gd name="connsiteX3703" fmla="*/ 2631378 w 11701760"/>
              <a:gd name="connsiteY3703" fmla="*/ 1092581 h 6407421"/>
              <a:gd name="connsiteX3704" fmla="*/ 8212137 w 11701760"/>
              <a:gd name="connsiteY3704" fmla="*/ 1063084 h 6407421"/>
              <a:gd name="connsiteX3705" fmla="*/ 8241740 w 11701760"/>
              <a:gd name="connsiteY3705" fmla="*/ 1063084 h 6407421"/>
              <a:gd name="connsiteX3706" fmla="*/ 8241740 w 11701760"/>
              <a:gd name="connsiteY3706" fmla="*/ 1092578 h 6407421"/>
              <a:gd name="connsiteX3707" fmla="*/ 8212137 w 11701760"/>
              <a:gd name="connsiteY3707" fmla="*/ 1092578 h 6407421"/>
              <a:gd name="connsiteX3708" fmla="*/ 2365289 w 11701760"/>
              <a:gd name="connsiteY3708" fmla="*/ 1063084 h 6407421"/>
              <a:gd name="connsiteX3709" fmla="*/ 2394892 w 11701760"/>
              <a:gd name="connsiteY3709" fmla="*/ 1063084 h 6407421"/>
              <a:gd name="connsiteX3710" fmla="*/ 2394892 w 11701760"/>
              <a:gd name="connsiteY3710" fmla="*/ 1092578 h 6407421"/>
              <a:gd name="connsiteX3711" fmla="*/ 2365289 w 11701760"/>
              <a:gd name="connsiteY3711" fmla="*/ 1092578 h 6407421"/>
              <a:gd name="connsiteX3712" fmla="*/ 7945940 w 11701760"/>
              <a:gd name="connsiteY3712" fmla="*/ 1063081 h 6407421"/>
              <a:gd name="connsiteX3713" fmla="*/ 7975543 w 11701760"/>
              <a:gd name="connsiteY3713" fmla="*/ 1063081 h 6407421"/>
              <a:gd name="connsiteX3714" fmla="*/ 7975543 w 11701760"/>
              <a:gd name="connsiteY3714" fmla="*/ 1092575 h 6407421"/>
              <a:gd name="connsiteX3715" fmla="*/ 7945940 w 11701760"/>
              <a:gd name="connsiteY3715" fmla="*/ 1092575 h 6407421"/>
              <a:gd name="connsiteX3716" fmla="*/ 2099092 w 11701760"/>
              <a:gd name="connsiteY3716" fmla="*/ 1063081 h 6407421"/>
              <a:gd name="connsiteX3717" fmla="*/ 2128695 w 11701760"/>
              <a:gd name="connsiteY3717" fmla="*/ 1063081 h 6407421"/>
              <a:gd name="connsiteX3718" fmla="*/ 2128695 w 11701760"/>
              <a:gd name="connsiteY3718" fmla="*/ 1092575 h 6407421"/>
              <a:gd name="connsiteX3719" fmla="*/ 2099092 w 11701760"/>
              <a:gd name="connsiteY3719" fmla="*/ 1092575 h 6407421"/>
              <a:gd name="connsiteX3720" fmla="*/ 7679743 w 11701760"/>
              <a:gd name="connsiteY3720" fmla="*/ 1063078 h 6407421"/>
              <a:gd name="connsiteX3721" fmla="*/ 7709346 w 11701760"/>
              <a:gd name="connsiteY3721" fmla="*/ 1063078 h 6407421"/>
              <a:gd name="connsiteX3722" fmla="*/ 7709346 w 11701760"/>
              <a:gd name="connsiteY3722" fmla="*/ 1092572 h 6407421"/>
              <a:gd name="connsiteX3723" fmla="*/ 7679743 w 11701760"/>
              <a:gd name="connsiteY3723" fmla="*/ 1092572 h 6407421"/>
              <a:gd name="connsiteX3724" fmla="*/ 1832898 w 11701760"/>
              <a:gd name="connsiteY3724" fmla="*/ 1063078 h 6407421"/>
              <a:gd name="connsiteX3725" fmla="*/ 1862498 w 11701760"/>
              <a:gd name="connsiteY3725" fmla="*/ 1063078 h 6407421"/>
              <a:gd name="connsiteX3726" fmla="*/ 1862498 w 11701760"/>
              <a:gd name="connsiteY3726" fmla="*/ 1092572 h 6407421"/>
              <a:gd name="connsiteX3727" fmla="*/ 1832898 w 11701760"/>
              <a:gd name="connsiteY3727" fmla="*/ 1092572 h 6407421"/>
              <a:gd name="connsiteX3728" fmla="*/ 7413653 w 11701760"/>
              <a:gd name="connsiteY3728" fmla="*/ 1063075 h 6407421"/>
              <a:gd name="connsiteX3729" fmla="*/ 7443256 w 11701760"/>
              <a:gd name="connsiteY3729" fmla="*/ 1063075 h 6407421"/>
              <a:gd name="connsiteX3730" fmla="*/ 7443256 w 11701760"/>
              <a:gd name="connsiteY3730" fmla="*/ 1092569 h 6407421"/>
              <a:gd name="connsiteX3731" fmla="*/ 7413653 w 11701760"/>
              <a:gd name="connsiteY3731" fmla="*/ 1092569 h 6407421"/>
              <a:gd name="connsiteX3732" fmla="*/ 1566808 w 11701760"/>
              <a:gd name="connsiteY3732" fmla="*/ 1063075 h 6407421"/>
              <a:gd name="connsiteX3733" fmla="*/ 1596409 w 11701760"/>
              <a:gd name="connsiteY3733" fmla="*/ 1063075 h 6407421"/>
              <a:gd name="connsiteX3734" fmla="*/ 1596409 w 11701760"/>
              <a:gd name="connsiteY3734" fmla="*/ 1092569 h 6407421"/>
              <a:gd name="connsiteX3735" fmla="*/ 1566808 w 11701760"/>
              <a:gd name="connsiteY3735" fmla="*/ 1092569 h 6407421"/>
              <a:gd name="connsiteX3736" fmla="*/ 7147456 w 11701760"/>
              <a:gd name="connsiteY3736" fmla="*/ 1063072 h 6407421"/>
              <a:gd name="connsiteX3737" fmla="*/ 7177058 w 11701760"/>
              <a:gd name="connsiteY3737" fmla="*/ 1063072 h 6407421"/>
              <a:gd name="connsiteX3738" fmla="*/ 7177058 w 11701760"/>
              <a:gd name="connsiteY3738" fmla="*/ 1092566 h 6407421"/>
              <a:gd name="connsiteX3739" fmla="*/ 7147456 w 11701760"/>
              <a:gd name="connsiteY3739" fmla="*/ 1092566 h 6407421"/>
              <a:gd name="connsiteX3740" fmla="*/ 1300611 w 11701760"/>
              <a:gd name="connsiteY3740" fmla="*/ 1063072 h 6407421"/>
              <a:gd name="connsiteX3741" fmla="*/ 1330213 w 11701760"/>
              <a:gd name="connsiteY3741" fmla="*/ 1063072 h 6407421"/>
              <a:gd name="connsiteX3742" fmla="*/ 1330213 w 11701760"/>
              <a:gd name="connsiteY3742" fmla="*/ 1092566 h 6407421"/>
              <a:gd name="connsiteX3743" fmla="*/ 1300611 w 11701760"/>
              <a:gd name="connsiteY3743" fmla="*/ 1092566 h 6407421"/>
              <a:gd name="connsiteX3744" fmla="*/ 6881367 w 11701760"/>
              <a:gd name="connsiteY3744" fmla="*/ 1063069 h 6407421"/>
              <a:gd name="connsiteX3745" fmla="*/ 6910970 w 11701760"/>
              <a:gd name="connsiteY3745" fmla="*/ 1063069 h 6407421"/>
              <a:gd name="connsiteX3746" fmla="*/ 6910970 w 11701760"/>
              <a:gd name="connsiteY3746" fmla="*/ 1092563 h 6407421"/>
              <a:gd name="connsiteX3747" fmla="*/ 6881367 w 11701760"/>
              <a:gd name="connsiteY3747" fmla="*/ 1092563 h 6407421"/>
              <a:gd name="connsiteX3748" fmla="*/ 1034520 w 11701760"/>
              <a:gd name="connsiteY3748" fmla="*/ 1063069 h 6407421"/>
              <a:gd name="connsiteX3749" fmla="*/ 1064123 w 11701760"/>
              <a:gd name="connsiteY3749" fmla="*/ 1063069 h 6407421"/>
              <a:gd name="connsiteX3750" fmla="*/ 1064123 w 11701760"/>
              <a:gd name="connsiteY3750" fmla="*/ 1092563 h 6407421"/>
              <a:gd name="connsiteX3751" fmla="*/ 1034520 w 11701760"/>
              <a:gd name="connsiteY3751" fmla="*/ 1092563 h 6407421"/>
              <a:gd name="connsiteX3752" fmla="*/ 6615170 w 11701760"/>
              <a:gd name="connsiteY3752" fmla="*/ 1063066 h 6407421"/>
              <a:gd name="connsiteX3753" fmla="*/ 6644773 w 11701760"/>
              <a:gd name="connsiteY3753" fmla="*/ 1063066 h 6407421"/>
              <a:gd name="connsiteX3754" fmla="*/ 6644773 w 11701760"/>
              <a:gd name="connsiteY3754" fmla="*/ 1092560 h 6407421"/>
              <a:gd name="connsiteX3755" fmla="*/ 6615170 w 11701760"/>
              <a:gd name="connsiteY3755" fmla="*/ 1092560 h 6407421"/>
              <a:gd name="connsiteX3756" fmla="*/ 768326 w 11701760"/>
              <a:gd name="connsiteY3756" fmla="*/ 1063066 h 6407421"/>
              <a:gd name="connsiteX3757" fmla="*/ 797926 w 11701760"/>
              <a:gd name="connsiteY3757" fmla="*/ 1063066 h 6407421"/>
              <a:gd name="connsiteX3758" fmla="*/ 797926 w 11701760"/>
              <a:gd name="connsiteY3758" fmla="*/ 1092560 h 6407421"/>
              <a:gd name="connsiteX3759" fmla="*/ 768326 w 11701760"/>
              <a:gd name="connsiteY3759" fmla="*/ 1092560 h 6407421"/>
              <a:gd name="connsiteX3760" fmla="*/ 6349081 w 11701760"/>
              <a:gd name="connsiteY3760" fmla="*/ 1063063 h 6407421"/>
              <a:gd name="connsiteX3761" fmla="*/ 6378683 w 11701760"/>
              <a:gd name="connsiteY3761" fmla="*/ 1063063 h 6407421"/>
              <a:gd name="connsiteX3762" fmla="*/ 6378683 w 11701760"/>
              <a:gd name="connsiteY3762" fmla="*/ 1092557 h 6407421"/>
              <a:gd name="connsiteX3763" fmla="*/ 6349081 w 11701760"/>
              <a:gd name="connsiteY3763" fmla="*/ 1092557 h 6407421"/>
              <a:gd name="connsiteX3764" fmla="*/ 502235 w 11701760"/>
              <a:gd name="connsiteY3764" fmla="*/ 1063063 h 6407421"/>
              <a:gd name="connsiteX3765" fmla="*/ 531838 w 11701760"/>
              <a:gd name="connsiteY3765" fmla="*/ 1063063 h 6407421"/>
              <a:gd name="connsiteX3766" fmla="*/ 531838 w 11701760"/>
              <a:gd name="connsiteY3766" fmla="*/ 1092557 h 6407421"/>
              <a:gd name="connsiteX3767" fmla="*/ 502235 w 11701760"/>
              <a:gd name="connsiteY3767" fmla="*/ 1092557 h 6407421"/>
              <a:gd name="connsiteX3768" fmla="*/ 6082884 w 11701760"/>
              <a:gd name="connsiteY3768" fmla="*/ 1063059 h 6407421"/>
              <a:gd name="connsiteX3769" fmla="*/ 6112486 w 11701760"/>
              <a:gd name="connsiteY3769" fmla="*/ 1063059 h 6407421"/>
              <a:gd name="connsiteX3770" fmla="*/ 6112486 w 11701760"/>
              <a:gd name="connsiteY3770" fmla="*/ 1092554 h 6407421"/>
              <a:gd name="connsiteX3771" fmla="*/ 6082884 w 11701760"/>
              <a:gd name="connsiteY3771" fmla="*/ 1092554 h 6407421"/>
              <a:gd name="connsiteX3772" fmla="*/ 236036 w 11701760"/>
              <a:gd name="connsiteY3772" fmla="*/ 1063059 h 6407421"/>
              <a:gd name="connsiteX3773" fmla="*/ 265639 w 11701760"/>
              <a:gd name="connsiteY3773" fmla="*/ 1063059 h 6407421"/>
              <a:gd name="connsiteX3774" fmla="*/ 265639 w 11701760"/>
              <a:gd name="connsiteY3774" fmla="*/ 1092554 h 6407421"/>
              <a:gd name="connsiteX3775" fmla="*/ 236036 w 11701760"/>
              <a:gd name="connsiteY3775" fmla="*/ 1092554 h 6407421"/>
              <a:gd name="connsiteX3776" fmla="*/ 0 w 11701760"/>
              <a:gd name="connsiteY3776" fmla="*/ 1063059 h 6407421"/>
              <a:gd name="connsiteX3777" fmla="*/ 29602 w 11701760"/>
              <a:gd name="connsiteY3777" fmla="*/ 1063059 h 6407421"/>
              <a:gd name="connsiteX3778" fmla="*/ 29602 w 11701760"/>
              <a:gd name="connsiteY3778" fmla="*/ 1092554 h 6407421"/>
              <a:gd name="connsiteX3779" fmla="*/ 0 w 11701760"/>
              <a:gd name="connsiteY3779" fmla="*/ 1092554 h 6407421"/>
              <a:gd name="connsiteX3780" fmla="*/ 11672158 w 11701760"/>
              <a:gd name="connsiteY3780" fmla="*/ 797337 h 6407421"/>
              <a:gd name="connsiteX3781" fmla="*/ 11701760 w 11701760"/>
              <a:gd name="connsiteY3781" fmla="*/ 797337 h 6407421"/>
              <a:gd name="connsiteX3782" fmla="*/ 11701760 w 11701760"/>
              <a:gd name="connsiteY3782" fmla="*/ 826844 h 6407421"/>
              <a:gd name="connsiteX3783" fmla="*/ 11672158 w 11701760"/>
              <a:gd name="connsiteY3783" fmla="*/ 826844 h 6407421"/>
              <a:gd name="connsiteX3784" fmla="*/ 5825310 w 11701760"/>
              <a:gd name="connsiteY3784" fmla="*/ 797337 h 6407421"/>
              <a:gd name="connsiteX3785" fmla="*/ 5854913 w 11701760"/>
              <a:gd name="connsiteY3785" fmla="*/ 797337 h 6407421"/>
              <a:gd name="connsiteX3786" fmla="*/ 5854913 w 11701760"/>
              <a:gd name="connsiteY3786" fmla="*/ 826844 h 6407421"/>
              <a:gd name="connsiteX3787" fmla="*/ 5825310 w 11701760"/>
              <a:gd name="connsiteY3787" fmla="*/ 826844 h 6407421"/>
              <a:gd name="connsiteX3788" fmla="*/ 11405961 w 11701760"/>
              <a:gd name="connsiteY3788" fmla="*/ 797335 h 6407421"/>
              <a:gd name="connsiteX3789" fmla="*/ 11435563 w 11701760"/>
              <a:gd name="connsiteY3789" fmla="*/ 797335 h 6407421"/>
              <a:gd name="connsiteX3790" fmla="*/ 11435563 w 11701760"/>
              <a:gd name="connsiteY3790" fmla="*/ 826841 h 6407421"/>
              <a:gd name="connsiteX3791" fmla="*/ 11405961 w 11701760"/>
              <a:gd name="connsiteY3791" fmla="*/ 826841 h 6407421"/>
              <a:gd name="connsiteX3792" fmla="*/ 5559113 w 11701760"/>
              <a:gd name="connsiteY3792" fmla="*/ 797335 h 6407421"/>
              <a:gd name="connsiteX3793" fmla="*/ 5588715 w 11701760"/>
              <a:gd name="connsiteY3793" fmla="*/ 797335 h 6407421"/>
              <a:gd name="connsiteX3794" fmla="*/ 5588715 w 11701760"/>
              <a:gd name="connsiteY3794" fmla="*/ 826841 h 6407421"/>
              <a:gd name="connsiteX3795" fmla="*/ 5559113 w 11701760"/>
              <a:gd name="connsiteY3795" fmla="*/ 826841 h 6407421"/>
              <a:gd name="connsiteX3796" fmla="*/ 11139872 w 11701760"/>
              <a:gd name="connsiteY3796" fmla="*/ 797333 h 6407421"/>
              <a:gd name="connsiteX3797" fmla="*/ 11169474 w 11701760"/>
              <a:gd name="connsiteY3797" fmla="*/ 797333 h 6407421"/>
              <a:gd name="connsiteX3798" fmla="*/ 11169474 w 11701760"/>
              <a:gd name="connsiteY3798" fmla="*/ 826839 h 6407421"/>
              <a:gd name="connsiteX3799" fmla="*/ 11139872 w 11701760"/>
              <a:gd name="connsiteY3799" fmla="*/ 826839 h 6407421"/>
              <a:gd name="connsiteX3800" fmla="*/ 5293024 w 11701760"/>
              <a:gd name="connsiteY3800" fmla="*/ 797333 h 6407421"/>
              <a:gd name="connsiteX3801" fmla="*/ 5322626 w 11701760"/>
              <a:gd name="connsiteY3801" fmla="*/ 797333 h 6407421"/>
              <a:gd name="connsiteX3802" fmla="*/ 5322626 w 11701760"/>
              <a:gd name="connsiteY3802" fmla="*/ 826839 h 6407421"/>
              <a:gd name="connsiteX3803" fmla="*/ 5293024 w 11701760"/>
              <a:gd name="connsiteY3803" fmla="*/ 826839 h 6407421"/>
              <a:gd name="connsiteX3804" fmla="*/ 10873675 w 11701760"/>
              <a:gd name="connsiteY3804" fmla="*/ 797331 h 6407421"/>
              <a:gd name="connsiteX3805" fmla="*/ 10903277 w 11701760"/>
              <a:gd name="connsiteY3805" fmla="*/ 797331 h 6407421"/>
              <a:gd name="connsiteX3806" fmla="*/ 10903277 w 11701760"/>
              <a:gd name="connsiteY3806" fmla="*/ 826836 h 6407421"/>
              <a:gd name="connsiteX3807" fmla="*/ 10873675 w 11701760"/>
              <a:gd name="connsiteY3807" fmla="*/ 826836 h 6407421"/>
              <a:gd name="connsiteX3808" fmla="*/ 5026827 w 11701760"/>
              <a:gd name="connsiteY3808" fmla="*/ 797331 h 6407421"/>
              <a:gd name="connsiteX3809" fmla="*/ 5056429 w 11701760"/>
              <a:gd name="connsiteY3809" fmla="*/ 797331 h 6407421"/>
              <a:gd name="connsiteX3810" fmla="*/ 5056429 w 11701760"/>
              <a:gd name="connsiteY3810" fmla="*/ 826836 h 6407421"/>
              <a:gd name="connsiteX3811" fmla="*/ 5026827 w 11701760"/>
              <a:gd name="connsiteY3811" fmla="*/ 826836 h 6407421"/>
              <a:gd name="connsiteX3812" fmla="*/ 10607478 w 11701760"/>
              <a:gd name="connsiteY3812" fmla="*/ 797329 h 6407421"/>
              <a:gd name="connsiteX3813" fmla="*/ 10637188 w 11701760"/>
              <a:gd name="connsiteY3813" fmla="*/ 797329 h 6407421"/>
              <a:gd name="connsiteX3814" fmla="*/ 10637188 w 11701760"/>
              <a:gd name="connsiteY3814" fmla="*/ 826833 h 6407421"/>
              <a:gd name="connsiteX3815" fmla="*/ 10607478 w 11701760"/>
              <a:gd name="connsiteY3815" fmla="*/ 826833 h 6407421"/>
              <a:gd name="connsiteX3816" fmla="*/ 4760630 w 11701760"/>
              <a:gd name="connsiteY3816" fmla="*/ 797329 h 6407421"/>
              <a:gd name="connsiteX3817" fmla="*/ 4790340 w 11701760"/>
              <a:gd name="connsiteY3817" fmla="*/ 797329 h 6407421"/>
              <a:gd name="connsiteX3818" fmla="*/ 4790340 w 11701760"/>
              <a:gd name="connsiteY3818" fmla="*/ 826833 h 6407421"/>
              <a:gd name="connsiteX3819" fmla="*/ 4760630 w 11701760"/>
              <a:gd name="connsiteY3819" fmla="*/ 826833 h 6407421"/>
              <a:gd name="connsiteX3820" fmla="*/ 10341389 w 11701760"/>
              <a:gd name="connsiteY3820" fmla="*/ 797327 h 6407421"/>
              <a:gd name="connsiteX3821" fmla="*/ 10370992 w 11701760"/>
              <a:gd name="connsiteY3821" fmla="*/ 797327 h 6407421"/>
              <a:gd name="connsiteX3822" fmla="*/ 10370992 w 11701760"/>
              <a:gd name="connsiteY3822" fmla="*/ 826831 h 6407421"/>
              <a:gd name="connsiteX3823" fmla="*/ 10341389 w 11701760"/>
              <a:gd name="connsiteY3823" fmla="*/ 826831 h 6407421"/>
              <a:gd name="connsiteX3824" fmla="*/ 4494541 w 11701760"/>
              <a:gd name="connsiteY3824" fmla="*/ 797327 h 6407421"/>
              <a:gd name="connsiteX3825" fmla="*/ 4524144 w 11701760"/>
              <a:gd name="connsiteY3825" fmla="*/ 797327 h 6407421"/>
              <a:gd name="connsiteX3826" fmla="*/ 4524144 w 11701760"/>
              <a:gd name="connsiteY3826" fmla="*/ 826831 h 6407421"/>
              <a:gd name="connsiteX3827" fmla="*/ 4494541 w 11701760"/>
              <a:gd name="connsiteY3827" fmla="*/ 826831 h 6407421"/>
              <a:gd name="connsiteX3828" fmla="*/ 10075192 w 11701760"/>
              <a:gd name="connsiteY3828" fmla="*/ 797325 h 6407421"/>
              <a:gd name="connsiteX3829" fmla="*/ 10104794 w 11701760"/>
              <a:gd name="connsiteY3829" fmla="*/ 797325 h 6407421"/>
              <a:gd name="connsiteX3830" fmla="*/ 10104794 w 11701760"/>
              <a:gd name="connsiteY3830" fmla="*/ 826828 h 6407421"/>
              <a:gd name="connsiteX3831" fmla="*/ 10075192 w 11701760"/>
              <a:gd name="connsiteY3831" fmla="*/ 826828 h 6407421"/>
              <a:gd name="connsiteX3832" fmla="*/ 4228344 w 11701760"/>
              <a:gd name="connsiteY3832" fmla="*/ 797325 h 6407421"/>
              <a:gd name="connsiteX3833" fmla="*/ 4257946 w 11701760"/>
              <a:gd name="connsiteY3833" fmla="*/ 797325 h 6407421"/>
              <a:gd name="connsiteX3834" fmla="*/ 4257946 w 11701760"/>
              <a:gd name="connsiteY3834" fmla="*/ 826828 h 6407421"/>
              <a:gd name="connsiteX3835" fmla="*/ 4228344 w 11701760"/>
              <a:gd name="connsiteY3835" fmla="*/ 826828 h 6407421"/>
              <a:gd name="connsiteX3836" fmla="*/ 9809103 w 11701760"/>
              <a:gd name="connsiteY3836" fmla="*/ 797323 h 6407421"/>
              <a:gd name="connsiteX3837" fmla="*/ 9838705 w 11701760"/>
              <a:gd name="connsiteY3837" fmla="*/ 797323 h 6407421"/>
              <a:gd name="connsiteX3838" fmla="*/ 9838705 w 11701760"/>
              <a:gd name="connsiteY3838" fmla="*/ 826826 h 6407421"/>
              <a:gd name="connsiteX3839" fmla="*/ 9809103 w 11701760"/>
              <a:gd name="connsiteY3839" fmla="*/ 826826 h 6407421"/>
              <a:gd name="connsiteX3840" fmla="*/ 3962255 w 11701760"/>
              <a:gd name="connsiteY3840" fmla="*/ 797323 h 6407421"/>
              <a:gd name="connsiteX3841" fmla="*/ 3991857 w 11701760"/>
              <a:gd name="connsiteY3841" fmla="*/ 797323 h 6407421"/>
              <a:gd name="connsiteX3842" fmla="*/ 3991857 w 11701760"/>
              <a:gd name="connsiteY3842" fmla="*/ 826826 h 6407421"/>
              <a:gd name="connsiteX3843" fmla="*/ 3962255 w 11701760"/>
              <a:gd name="connsiteY3843" fmla="*/ 826826 h 6407421"/>
              <a:gd name="connsiteX3844" fmla="*/ 9542906 w 11701760"/>
              <a:gd name="connsiteY3844" fmla="*/ 797321 h 6407421"/>
              <a:gd name="connsiteX3845" fmla="*/ 9572509 w 11701760"/>
              <a:gd name="connsiteY3845" fmla="*/ 797321 h 6407421"/>
              <a:gd name="connsiteX3846" fmla="*/ 9572509 w 11701760"/>
              <a:gd name="connsiteY3846" fmla="*/ 826823 h 6407421"/>
              <a:gd name="connsiteX3847" fmla="*/ 9542906 w 11701760"/>
              <a:gd name="connsiteY3847" fmla="*/ 826823 h 6407421"/>
              <a:gd name="connsiteX3848" fmla="*/ 3696058 w 11701760"/>
              <a:gd name="connsiteY3848" fmla="*/ 797321 h 6407421"/>
              <a:gd name="connsiteX3849" fmla="*/ 3725661 w 11701760"/>
              <a:gd name="connsiteY3849" fmla="*/ 797321 h 6407421"/>
              <a:gd name="connsiteX3850" fmla="*/ 3725661 w 11701760"/>
              <a:gd name="connsiteY3850" fmla="*/ 826823 h 6407421"/>
              <a:gd name="connsiteX3851" fmla="*/ 3696058 w 11701760"/>
              <a:gd name="connsiteY3851" fmla="*/ 826823 h 6407421"/>
              <a:gd name="connsiteX3852" fmla="*/ 9276817 w 11701760"/>
              <a:gd name="connsiteY3852" fmla="*/ 797319 h 6407421"/>
              <a:gd name="connsiteX3853" fmla="*/ 9306420 w 11701760"/>
              <a:gd name="connsiteY3853" fmla="*/ 797319 h 6407421"/>
              <a:gd name="connsiteX3854" fmla="*/ 9306420 w 11701760"/>
              <a:gd name="connsiteY3854" fmla="*/ 826820 h 6407421"/>
              <a:gd name="connsiteX3855" fmla="*/ 9276817 w 11701760"/>
              <a:gd name="connsiteY3855" fmla="*/ 826820 h 6407421"/>
              <a:gd name="connsiteX3856" fmla="*/ 3429969 w 11701760"/>
              <a:gd name="connsiteY3856" fmla="*/ 797319 h 6407421"/>
              <a:gd name="connsiteX3857" fmla="*/ 3459572 w 11701760"/>
              <a:gd name="connsiteY3857" fmla="*/ 797319 h 6407421"/>
              <a:gd name="connsiteX3858" fmla="*/ 3459572 w 11701760"/>
              <a:gd name="connsiteY3858" fmla="*/ 826820 h 6407421"/>
              <a:gd name="connsiteX3859" fmla="*/ 3429969 w 11701760"/>
              <a:gd name="connsiteY3859" fmla="*/ 826820 h 6407421"/>
              <a:gd name="connsiteX3860" fmla="*/ 9010620 w 11701760"/>
              <a:gd name="connsiteY3860" fmla="*/ 797317 h 6407421"/>
              <a:gd name="connsiteX3861" fmla="*/ 9040222 w 11701760"/>
              <a:gd name="connsiteY3861" fmla="*/ 797317 h 6407421"/>
              <a:gd name="connsiteX3862" fmla="*/ 9040222 w 11701760"/>
              <a:gd name="connsiteY3862" fmla="*/ 826818 h 6407421"/>
              <a:gd name="connsiteX3863" fmla="*/ 9010620 w 11701760"/>
              <a:gd name="connsiteY3863" fmla="*/ 826818 h 6407421"/>
              <a:gd name="connsiteX3864" fmla="*/ 3163772 w 11701760"/>
              <a:gd name="connsiteY3864" fmla="*/ 797317 h 6407421"/>
              <a:gd name="connsiteX3865" fmla="*/ 3193374 w 11701760"/>
              <a:gd name="connsiteY3865" fmla="*/ 797317 h 6407421"/>
              <a:gd name="connsiteX3866" fmla="*/ 3193374 w 11701760"/>
              <a:gd name="connsiteY3866" fmla="*/ 826818 h 6407421"/>
              <a:gd name="connsiteX3867" fmla="*/ 3163772 w 11701760"/>
              <a:gd name="connsiteY3867" fmla="*/ 826818 h 6407421"/>
              <a:gd name="connsiteX3868" fmla="*/ 8744423 w 11701760"/>
              <a:gd name="connsiteY3868" fmla="*/ 797315 h 6407421"/>
              <a:gd name="connsiteX3869" fmla="*/ 8774026 w 11701760"/>
              <a:gd name="connsiteY3869" fmla="*/ 797315 h 6407421"/>
              <a:gd name="connsiteX3870" fmla="*/ 8774026 w 11701760"/>
              <a:gd name="connsiteY3870" fmla="*/ 826815 h 6407421"/>
              <a:gd name="connsiteX3871" fmla="*/ 8744423 w 11701760"/>
              <a:gd name="connsiteY3871" fmla="*/ 826815 h 6407421"/>
              <a:gd name="connsiteX3872" fmla="*/ 2897575 w 11701760"/>
              <a:gd name="connsiteY3872" fmla="*/ 797315 h 6407421"/>
              <a:gd name="connsiteX3873" fmla="*/ 2927178 w 11701760"/>
              <a:gd name="connsiteY3873" fmla="*/ 797315 h 6407421"/>
              <a:gd name="connsiteX3874" fmla="*/ 2927178 w 11701760"/>
              <a:gd name="connsiteY3874" fmla="*/ 826815 h 6407421"/>
              <a:gd name="connsiteX3875" fmla="*/ 2897575 w 11701760"/>
              <a:gd name="connsiteY3875" fmla="*/ 826815 h 6407421"/>
              <a:gd name="connsiteX3876" fmla="*/ 8478226 w 11701760"/>
              <a:gd name="connsiteY3876" fmla="*/ 797312 h 6407421"/>
              <a:gd name="connsiteX3877" fmla="*/ 8507828 w 11701760"/>
              <a:gd name="connsiteY3877" fmla="*/ 797312 h 6407421"/>
              <a:gd name="connsiteX3878" fmla="*/ 8507828 w 11701760"/>
              <a:gd name="connsiteY3878" fmla="*/ 826812 h 6407421"/>
              <a:gd name="connsiteX3879" fmla="*/ 8478226 w 11701760"/>
              <a:gd name="connsiteY3879" fmla="*/ 826812 h 6407421"/>
              <a:gd name="connsiteX3880" fmla="*/ 2631378 w 11701760"/>
              <a:gd name="connsiteY3880" fmla="*/ 797312 h 6407421"/>
              <a:gd name="connsiteX3881" fmla="*/ 2660980 w 11701760"/>
              <a:gd name="connsiteY3881" fmla="*/ 797312 h 6407421"/>
              <a:gd name="connsiteX3882" fmla="*/ 2660980 w 11701760"/>
              <a:gd name="connsiteY3882" fmla="*/ 826812 h 6407421"/>
              <a:gd name="connsiteX3883" fmla="*/ 2631378 w 11701760"/>
              <a:gd name="connsiteY3883" fmla="*/ 826812 h 6407421"/>
              <a:gd name="connsiteX3884" fmla="*/ 8212137 w 11701760"/>
              <a:gd name="connsiteY3884" fmla="*/ 797310 h 6407421"/>
              <a:gd name="connsiteX3885" fmla="*/ 8241740 w 11701760"/>
              <a:gd name="connsiteY3885" fmla="*/ 797310 h 6407421"/>
              <a:gd name="connsiteX3886" fmla="*/ 8241740 w 11701760"/>
              <a:gd name="connsiteY3886" fmla="*/ 826810 h 6407421"/>
              <a:gd name="connsiteX3887" fmla="*/ 8212137 w 11701760"/>
              <a:gd name="connsiteY3887" fmla="*/ 826810 h 6407421"/>
              <a:gd name="connsiteX3888" fmla="*/ 2365289 w 11701760"/>
              <a:gd name="connsiteY3888" fmla="*/ 797310 h 6407421"/>
              <a:gd name="connsiteX3889" fmla="*/ 2394892 w 11701760"/>
              <a:gd name="connsiteY3889" fmla="*/ 797310 h 6407421"/>
              <a:gd name="connsiteX3890" fmla="*/ 2394892 w 11701760"/>
              <a:gd name="connsiteY3890" fmla="*/ 826810 h 6407421"/>
              <a:gd name="connsiteX3891" fmla="*/ 2365289 w 11701760"/>
              <a:gd name="connsiteY3891" fmla="*/ 826810 h 6407421"/>
              <a:gd name="connsiteX3892" fmla="*/ 7945940 w 11701760"/>
              <a:gd name="connsiteY3892" fmla="*/ 797308 h 6407421"/>
              <a:gd name="connsiteX3893" fmla="*/ 7975543 w 11701760"/>
              <a:gd name="connsiteY3893" fmla="*/ 797308 h 6407421"/>
              <a:gd name="connsiteX3894" fmla="*/ 7975543 w 11701760"/>
              <a:gd name="connsiteY3894" fmla="*/ 826807 h 6407421"/>
              <a:gd name="connsiteX3895" fmla="*/ 7945940 w 11701760"/>
              <a:gd name="connsiteY3895" fmla="*/ 826807 h 6407421"/>
              <a:gd name="connsiteX3896" fmla="*/ 2099092 w 11701760"/>
              <a:gd name="connsiteY3896" fmla="*/ 797308 h 6407421"/>
              <a:gd name="connsiteX3897" fmla="*/ 2128695 w 11701760"/>
              <a:gd name="connsiteY3897" fmla="*/ 797308 h 6407421"/>
              <a:gd name="connsiteX3898" fmla="*/ 2128695 w 11701760"/>
              <a:gd name="connsiteY3898" fmla="*/ 826807 h 6407421"/>
              <a:gd name="connsiteX3899" fmla="*/ 2099092 w 11701760"/>
              <a:gd name="connsiteY3899" fmla="*/ 826807 h 6407421"/>
              <a:gd name="connsiteX3900" fmla="*/ 7679743 w 11701760"/>
              <a:gd name="connsiteY3900" fmla="*/ 797306 h 6407421"/>
              <a:gd name="connsiteX3901" fmla="*/ 7709346 w 11701760"/>
              <a:gd name="connsiteY3901" fmla="*/ 797306 h 6407421"/>
              <a:gd name="connsiteX3902" fmla="*/ 7709346 w 11701760"/>
              <a:gd name="connsiteY3902" fmla="*/ 826805 h 6407421"/>
              <a:gd name="connsiteX3903" fmla="*/ 7679743 w 11701760"/>
              <a:gd name="connsiteY3903" fmla="*/ 826805 h 6407421"/>
              <a:gd name="connsiteX3904" fmla="*/ 1832898 w 11701760"/>
              <a:gd name="connsiteY3904" fmla="*/ 797306 h 6407421"/>
              <a:gd name="connsiteX3905" fmla="*/ 1862498 w 11701760"/>
              <a:gd name="connsiteY3905" fmla="*/ 797306 h 6407421"/>
              <a:gd name="connsiteX3906" fmla="*/ 1862498 w 11701760"/>
              <a:gd name="connsiteY3906" fmla="*/ 826805 h 6407421"/>
              <a:gd name="connsiteX3907" fmla="*/ 1832898 w 11701760"/>
              <a:gd name="connsiteY3907" fmla="*/ 826805 h 6407421"/>
              <a:gd name="connsiteX3908" fmla="*/ 7413653 w 11701760"/>
              <a:gd name="connsiteY3908" fmla="*/ 797304 h 6407421"/>
              <a:gd name="connsiteX3909" fmla="*/ 7443256 w 11701760"/>
              <a:gd name="connsiteY3909" fmla="*/ 797304 h 6407421"/>
              <a:gd name="connsiteX3910" fmla="*/ 7443256 w 11701760"/>
              <a:gd name="connsiteY3910" fmla="*/ 826802 h 6407421"/>
              <a:gd name="connsiteX3911" fmla="*/ 7413653 w 11701760"/>
              <a:gd name="connsiteY3911" fmla="*/ 826802 h 6407421"/>
              <a:gd name="connsiteX3912" fmla="*/ 1566808 w 11701760"/>
              <a:gd name="connsiteY3912" fmla="*/ 797304 h 6407421"/>
              <a:gd name="connsiteX3913" fmla="*/ 1596409 w 11701760"/>
              <a:gd name="connsiteY3913" fmla="*/ 797304 h 6407421"/>
              <a:gd name="connsiteX3914" fmla="*/ 1596409 w 11701760"/>
              <a:gd name="connsiteY3914" fmla="*/ 826802 h 6407421"/>
              <a:gd name="connsiteX3915" fmla="*/ 1566808 w 11701760"/>
              <a:gd name="connsiteY3915" fmla="*/ 826802 h 6407421"/>
              <a:gd name="connsiteX3916" fmla="*/ 7147456 w 11701760"/>
              <a:gd name="connsiteY3916" fmla="*/ 797302 h 6407421"/>
              <a:gd name="connsiteX3917" fmla="*/ 7177058 w 11701760"/>
              <a:gd name="connsiteY3917" fmla="*/ 797302 h 6407421"/>
              <a:gd name="connsiteX3918" fmla="*/ 7177058 w 11701760"/>
              <a:gd name="connsiteY3918" fmla="*/ 826799 h 6407421"/>
              <a:gd name="connsiteX3919" fmla="*/ 7147456 w 11701760"/>
              <a:gd name="connsiteY3919" fmla="*/ 826799 h 6407421"/>
              <a:gd name="connsiteX3920" fmla="*/ 1300611 w 11701760"/>
              <a:gd name="connsiteY3920" fmla="*/ 797302 h 6407421"/>
              <a:gd name="connsiteX3921" fmla="*/ 1330213 w 11701760"/>
              <a:gd name="connsiteY3921" fmla="*/ 797302 h 6407421"/>
              <a:gd name="connsiteX3922" fmla="*/ 1330213 w 11701760"/>
              <a:gd name="connsiteY3922" fmla="*/ 826799 h 6407421"/>
              <a:gd name="connsiteX3923" fmla="*/ 1300611 w 11701760"/>
              <a:gd name="connsiteY3923" fmla="*/ 826799 h 6407421"/>
              <a:gd name="connsiteX3924" fmla="*/ 6881367 w 11701760"/>
              <a:gd name="connsiteY3924" fmla="*/ 797300 h 6407421"/>
              <a:gd name="connsiteX3925" fmla="*/ 6910970 w 11701760"/>
              <a:gd name="connsiteY3925" fmla="*/ 797300 h 6407421"/>
              <a:gd name="connsiteX3926" fmla="*/ 6910970 w 11701760"/>
              <a:gd name="connsiteY3926" fmla="*/ 826797 h 6407421"/>
              <a:gd name="connsiteX3927" fmla="*/ 6881367 w 11701760"/>
              <a:gd name="connsiteY3927" fmla="*/ 826797 h 6407421"/>
              <a:gd name="connsiteX3928" fmla="*/ 1034520 w 11701760"/>
              <a:gd name="connsiteY3928" fmla="*/ 797300 h 6407421"/>
              <a:gd name="connsiteX3929" fmla="*/ 1064123 w 11701760"/>
              <a:gd name="connsiteY3929" fmla="*/ 797300 h 6407421"/>
              <a:gd name="connsiteX3930" fmla="*/ 1064123 w 11701760"/>
              <a:gd name="connsiteY3930" fmla="*/ 826797 h 6407421"/>
              <a:gd name="connsiteX3931" fmla="*/ 1034520 w 11701760"/>
              <a:gd name="connsiteY3931" fmla="*/ 826797 h 6407421"/>
              <a:gd name="connsiteX3932" fmla="*/ 6615170 w 11701760"/>
              <a:gd name="connsiteY3932" fmla="*/ 797298 h 6407421"/>
              <a:gd name="connsiteX3933" fmla="*/ 6644773 w 11701760"/>
              <a:gd name="connsiteY3933" fmla="*/ 797298 h 6407421"/>
              <a:gd name="connsiteX3934" fmla="*/ 6644773 w 11701760"/>
              <a:gd name="connsiteY3934" fmla="*/ 826794 h 6407421"/>
              <a:gd name="connsiteX3935" fmla="*/ 6615170 w 11701760"/>
              <a:gd name="connsiteY3935" fmla="*/ 826794 h 6407421"/>
              <a:gd name="connsiteX3936" fmla="*/ 768326 w 11701760"/>
              <a:gd name="connsiteY3936" fmla="*/ 797298 h 6407421"/>
              <a:gd name="connsiteX3937" fmla="*/ 797926 w 11701760"/>
              <a:gd name="connsiteY3937" fmla="*/ 797298 h 6407421"/>
              <a:gd name="connsiteX3938" fmla="*/ 797926 w 11701760"/>
              <a:gd name="connsiteY3938" fmla="*/ 826794 h 6407421"/>
              <a:gd name="connsiteX3939" fmla="*/ 768326 w 11701760"/>
              <a:gd name="connsiteY3939" fmla="*/ 826794 h 6407421"/>
              <a:gd name="connsiteX3940" fmla="*/ 6349081 w 11701760"/>
              <a:gd name="connsiteY3940" fmla="*/ 797296 h 6407421"/>
              <a:gd name="connsiteX3941" fmla="*/ 6378683 w 11701760"/>
              <a:gd name="connsiteY3941" fmla="*/ 797296 h 6407421"/>
              <a:gd name="connsiteX3942" fmla="*/ 6378683 w 11701760"/>
              <a:gd name="connsiteY3942" fmla="*/ 826792 h 6407421"/>
              <a:gd name="connsiteX3943" fmla="*/ 6349081 w 11701760"/>
              <a:gd name="connsiteY3943" fmla="*/ 826792 h 6407421"/>
              <a:gd name="connsiteX3944" fmla="*/ 502235 w 11701760"/>
              <a:gd name="connsiteY3944" fmla="*/ 797296 h 6407421"/>
              <a:gd name="connsiteX3945" fmla="*/ 531838 w 11701760"/>
              <a:gd name="connsiteY3945" fmla="*/ 797296 h 6407421"/>
              <a:gd name="connsiteX3946" fmla="*/ 531838 w 11701760"/>
              <a:gd name="connsiteY3946" fmla="*/ 826792 h 6407421"/>
              <a:gd name="connsiteX3947" fmla="*/ 502235 w 11701760"/>
              <a:gd name="connsiteY3947" fmla="*/ 826792 h 6407421"/>
              <a:gd name="connsiteX3948" fmla="*/ 6082884 w 11701760"/>
              <a:gd name="connsiteY3948" fmla="*/ 797294 h 6407421"/>
              <a:gd name="connsiteX3949" fmla="*/ 6112486 w 11701760"/>
              <a:gd name="connsiteY3949" fmla="*/ 797294 h 6407421"/>
              <a:gd name="connsiteX3950" fmla="*/ 6112486 w 11701760"/>
              <a:gd name="connsiteY3950" fmla="*/ 826789 h 6407421"/>
              <a:gd name="connsiteX3951" fmla="*/ 6082884 w 11701760"/>
              <a:gd name="connsiteY3951" fmla="*/ 826789 h 6407421"/>
              <a:gd name="connsiteX3952" fmla="*/ 236036 w 11701760"/>
              <a:gd name="connsiteY3952" fmla="*/ 797294 h 6407421"/>
              <a:gd name="connsiteX3953" fmla="*/ 265639 w 11701760"/>
              <a:gd name="connsiteY3953" fmla="*/ 797294 h 6407421"/>
              <a:gd name="connsiteX3954" fmla="*/ 265639 w 11701760"/>
              <a:gd name="connsiteY3954" fmla="*/ 826789 h 6407421"/>
              <a:gd name="connsiteX3955" fmla="*/ 236036 w 11701760"/>
              <a:gd name="connsiteY3955" fmla="*/ 826789 h 6407421"/>
              <a:gd name="connsiteX3956" fmla="*/ 0 w 11701760"/>
              <a:gd name="connsiteY3956" fmla="*/ 797294 h 6407421"/>
              <a:gd name="connsiteX3957" fmla="*/ 29602 w 11701760"/>
              <a:gd name="connsiteY3957" fmla="*/ 797294 h 6407421"/>
              <a:gd name="connsiteX3958" fmla="*/ 29602 w 11701760"/>
              <a:gd name="connsiteY3958" fmla="*/ 826789 h 6407421"/>
              <a:gd name="connsiteX3959" fmla="*/ 0 w 11701760"/>
              <a:gd name="connsiteY3959" fmla="*/ 826789 h 6407421"/>
              <a:gd name="connsiteX3960" fmla="*/ 11672158 w 11701760"/>
              <a:gd name="connsiteY3960" fmla="*/ 531575 h 6407421"/>
              <a:gd name="connsiteX3961" fmla="*/ 11701760 w 11701760"/>
              <a:gd name="connsiteY3961" fmla="*/ 531575 h 6407421"/>
              <a:gd name="connsiteX3962" fmla="*/ 11701760 w 11701760"/>
              <a:gd name="connsiteY3962" fmla="*/ 561177 h 6407421"/>
              <a:gd name="connsiteX3963" fmla="*/ 11672158 w 11701760"/>
              <a:gd name="connsiteY3963" fmla="*/ 561177 h 6407421"/>
              <a:gd name="connsiteX3964" fmla="*/ 5825310 w 11701760"/>
              <a:gd name="connsiteY3964" fmla="*/ 531575 h 6407421"/>
              <a:gd name="connsiteX3965" fmla="*/ 5854913 w 11701760"/>
              <a:gd name="connsiteY3965" fmla="*/ 531575 h 6407421"/>
              <a:gd name="connsiteX3966" fmla="*/ 5854913 w 11701760"/>
              <a:gd name="connsiteY3966" fmla="*/ 561177 h 6407421"/>
              <a:gd name="connsiteX3967" fmla="*/ 5825310 w 11701760"/>
              <a:gd name="connsiteY3967" fmla="*/ 561177 h 6407421"/>
              <a:gd name="connsiteX3968" fmla="*/ 11405961 w 11701760"/>
              <a:gd name="connsiteY3968" fmla="*/ 531573 h 6407421"/>
              <a:gd name="connsiteX3969" fmla="*/ 11435563 w 11701760"/>
              <a:gd name="connsiteY3969" fmla="*/ 531573 h 6407421"/>
              <a:gd name="connsiteX3970" fmla="*/ 11435563 w 11701760"/>
              <a:gd name="connsiteY3970" fmla="*/ 561175 h 6407421"/>
              <a:gd name="connsiteX3971" fmla="*/ 11405961 w 11701760"/>
              <a:gd name="connsiteY3971" fmla="*/ 561175 h 6407421"/>
              <a:gd name="connsiteX3972" fmla="*/ 5559113 w 11701760"/>
              <a:gd name="connsiteY3972" fmla="*/ 531573 h 6407421"/>
              <a:gd name="connsiteX3973" fmla="*/ 5588715 w 11701760"/>
              <a:gd name="connsiteY3973" fmla="*/ 531573 h 6407421"/>
              <a:gd name="connsiteX3974" fmla="*/ 5588715 w 11701760"/>
              <a:gd name="connsiteY3974" fmla="*/ 561175 h 6407421"/>
              <a:gd name="connsiteX3975" fmla="*/ 5559113 w 11701760"/>
              <a:gd name="connsiteY3975" fmla="*/ 561175 h 6407421"/>
              <a:gd name="connsiteX3976" fmla="*/ 11139872 w 11701760"/>
              <a:gd name="connsiteY3976" fmla="*/ 531571 h 6407421"/>
              <a:gd name="connsiteX3977" fmla="*/ 11169474 w 11701760"/>
              <a:gd name="connsiteY3977" fmla="*/ 531571 h 6407421"/>
              <a:gd name="connsiteX3978" fmla="*/ 11169474 w 11701760"/>
              <a:gd name="connsiteY3978" fmla="*/ 561173 h 6407421"/>
              <a:gd name="connsiteX3979" fmla="*/ 11139872 w 11701760"/>
              <a:gd name="connsiteY3979" fmla="*/ 561173 h 6407421"/>
              <a:gd name="connsiteX3980" fmla="*/ 5293024 w 11701760"/>
              <a:gd name="connsiteY3980" fmla="*/ 531571 h 6407421"/>
              <a:gd name="connsiteX3981" fmla="*/ 5322626 w 11701760"/>
              <a:gd name="connsiteY3981" fmla="*/ 531571 h 6407421"/>
              <a:gd name="connsiteX3982" fmla="*/ 5322626 w 11701760"/>
              <a:gd name="connsiteY3982" fmla="*/ 561173 h 6407421"/>
              <a:gd name="connsiteX3983" fmla="*/ 5293024 w 11701760"/>
              <a:gd name="connsiteY3983" fmla="*/ 561173 h 6407421"/>
              <a:gd name="connsiteX3984" fmla="*/ 10873675 w 11701760"/>
              <a:gd name="connsiteY3984" fmla="*/ 531568 h 6407421"/>
              <a:gd name="connsiteX3985" fmla="*/ 10903277 w 11701760"/>
              <a:gd name="connsiteY3985" fmla="*/ 531568 h 6407421"/>
              <a:gd name="connsiteX3986" fmla="*/ 10903277 w 11701760"/>
              <a:gd name="connsiteY3986" fmla="*/ 561170 h 6407421"/>
              <a:gd name="connsiteX3987" fmla="*/ 10873675 w 11701760"/>
              <a:gd name="connsiteY3987" fmla="*/ 561170 h 6407421"/>
              <a:gd name="connsiteX3988" fmla="*/ 5026827 w 11701760"/>
              <a:gd name="connsiteY3988" fmla="*/ 531568 h 6407421"/>
              <a:gd name="connsiteX3989" fmla="*/ 5056429 w 11701760"/>
              <a:gd name="connsiteY3989" fmla="*/ 531568 h 6407421"/>
              <a:gd name="connsiteX3990" fmla="*/ 5056429 w 11701760"/>
              <a:gd name="connsiteY3990" fmla="*/ 561170 h 6407421"/>
              <a:gd name="connsiteX3991" fmla="*/ 5026827 w 11701760"/>
              <a:gd name="connsiteY3991" fmla="*/ 561170 h 6407421"/>
              <a:gd name="connsiteX3992" fmla="*/ 10607478 w 11701760"/>
              <a:gd name="connsiteY3992" fmla="*/ 531566 h 6407421"/>
              <a:gd name="connsiteX3993" fmla="*/ 10637188 w 11701760"/>
              <a:gd name="connsiteY3993" fmla="*/ 531566 h 6407421"/>
              <a:gd name="connsiteX3994" fmla="*/ 10637188 w 11701760"/>
              <a:gd name="connsiteY3994" fmla="*/ 561168 h 6407421"/>
              <a:gd name="connsiteX3995" fmla="*/ 10607478 w 11701760"/>
              <a:gd name="connsiteY3995" fmla="*/ 561168 h 6407421"/>
              <a:gd name="connsiteX3996" fmla="*/ 4760630 w 11701760"/>
              <a:gd name="connsiteY3996" fmla="*/ 531566 h 6407421"/>
              <a:gd name="connsiteX3997" fmla="*/ 4790340 w 11701760"/>
              <a:gd name="connsiteY3997" fmla="*/ 531566 h 6407421"/>
              <a:gd name="connsiteX3998" fmla="*/ 4790340 w 11701760"/>
              <a:gd name="connsiteY3998" fmla="*/ 561168 h 6407421"/>
              <a:gd name="connsiteX3999" fmla="*/ 4760630 w 11701760"/>
              <a:gd name="connsiteY3999" fmla="*/ 561168 h 6407421"/>
              <a:gd name="connsiteX4000" fmla="*/ 10341389 w 11701760"/>
              <a:gd name="connsiteY4000" fmla="*/ 531564 h 6407421"/>
              <a:gd name="connsiteX4001" fmla="*/ 10370992 w 11701760"/>
              <a:gd name="connsiteY4001" fmla="*/ 531564 h 6407421"/>
              <a:gd name="connsiteX4002" fmla="*/ 10370992 w 11701760"/>
              <a:gd name="connsiteY4002" fmla="*/ 561166 h 6407421"/>
              <a:gd name="connsiteX4003" fmla="*/ 10341389 w 11701760"/>
              <a:gd name="connsiteY4003" fmla="*/ 561166 h 6407421"/>
              <a:gd name="connsiteX4004" fmla="*/ 4494541 w 11701760"/>
              <a:gd name="connsiteY4004" fmla="*/ 531564 h 6407421"/>
              <a:gd name="connsiteX4005" fmla="*/ 4524144 w 11701760"/>
              <a:gd name="connsiteY4005" fmla="*/ 531564 h 6407421"/>
              <a:gd name="connsiteX4006" fmla="*/ 4524144 w 11701760"/>
              <a:gd name="connsiteY4006" fmla="*/ 561166 h 6407421"/>
              <a:gd name="connsiteX4007" fmla="*/ 4494541 w 11701760"/>
              <a:gd name="connsiteY4007" fmla="*/ 561166 h 6407421"/>
              <a:gd name="connsiteX4008" fmla="*/ 10075192 w 11701760"/>
              <a:gd name="connsiteY4008" fmla="*/ 531562 h 6407421"/>
              <a:gd name="connsiteX4009" fmla="*/ 10104794 w 11701760"/>
              <a:gd name="connsiteY4009" fmla="*/ 531562 h 6407421"/>
              <a:gd name="connsiteX4010" fmla="*/ 10104794 w 11701760"/>
              <a:gd name="connsiteY4010" fmla="*/ 561164 h 6407421"/>
              <a:gd name="connsiteX4011" fmla="*/ 10075192 w 11701760"/>
              <a:gd name="connsiteY4011" fmla="*/ 561164 h 6407421"/>
              <a:gd name="connsiteX4012" fmla="*/ 4228344 w 11701760"/>
              <a:gd name="connsiteY4012" fmla="*/ 531562 h 6407421"/>
              <a:gd name="connsiteX4013" fmla="*/ 4257946 w 11701760"/>
              <a:gd name="connsiteY4013" fmla="*/ 531562 h 6407421"/>
              <a:gd name="connsiteX4014" fmla="*/ 4257946 w 11701760"/>
              <a:gd name="connsiteY4014" fmla="*/ 561164 h 6407421"/>
              <a:gd name="connsiteX4015" fmla="*/ 4228344 w 11701760"/>
              <a:gd name="connsiteY4015" fmla="*/ 561164 h 6407421"/>
              <a:gd name="connsiteX4016" fmla="*/ 9809103 w 11701760"/>
              <a:gd name="connsiteY4016" fmla="*/ 531560 h 6407421"/>
              <a:gd name="connsiteX4017" fmla="*/ 9838705 w 11701760"/>
              <a:gd name="connsiteY4017" fmla="*/ 531560 h 6407421"/>
              <a:gd name="connsiteX4018" fmla="*/ 9838705 w 11701760"/>
              <a:gd name="connsiteY4018" fmla="*/ 561162 h 6407421"/>
              <a:gd name="connsiteX4019" fmla="*/ 9809103 w 11701760"/>
              <a:gd name="connsiteY4019" fmla="*/ 561162 h 6407421"/>
              <a:gd name="connsiteX4020" fmla="*/ 3962255 w 11701760"/>
              <a:gd name="connsiteY4020" fmla="*/ 531560 h 6407421"/>
              <a:gd name="connsiteX4021" fmla="*/ 3991857 w 11701760"/>
              <a:gd name="connsiteY4021" fmla="*/ 531560 h 6407421"/>
              <a:gd name="connsiteX4022" fmla="*/ 3991857 w 11701760"/>
              <a:gd name="connsiteY4022" fmla="*/ 561162 h 6407421"/>
              <a:gd name="connsiteX4023" fmla="*/ 3962255 w 11701760"/>
              <a:gd name="connsiteY4023" fmla="*/ 561162 h 6407421"/>
              <a:gd name="connsiteX4024" fmla="*/ 9542906 w 11701760"/>
              <a:gd name="connsiteY4024" fmla="*/ 531558 h 6407421"/>
              <a:gd name="connsiteX4025" fmla="*/ 9572509 w 11701760"/>
              <a:gd name="connsiteY4025" fmla="*/ 531558 h 6407421"/>
              <a:gd name="connsiteX4026" fmla="*/ 9572509 w 11701760"/>
              <a:gd name="connsiteY4026" fmla="*/ 561160 h 6407421"/>
              <a:gd name="connsiteX4027" fmla="*/ 9542906 w 11701760"/>
              <a:gd name="connsiteY4027" fmla="*/ 561160 h 6407421"/>
              <a:gd name="connsiteX4028" fmla="*/ 3696058 w 11701760"/>
              <a:gd name="connsiteY4028" fmla="*/ 531558 h 6407421"/>
              <a:gd name="connsiteX4029" fmla="*/ 3725661 w 11701760"/>
              <a:gd name="connsiteY4029" fmla="*/ 531558 h 6407421"/>
              <a:gd name="connsiteX4030" fmla="*/ 3725661 w 11701760"/>
              <a:gd name="connsiteY4030" fmla="*/ 561160 h 6407421"/>
              <a:gd name="connsiteX4031" fmla="*/ 3696058 w 11701760"/>
              <a:gd name="connsiteY4031" fmla="*/ 561160 h 6407421"/>
              <a:gd name="connsiteX4032" fmla="*/ 9276817 w 11701760"/>
              <a:gd name="connsiteY4032" fmla="*/ 531556 h 6407421"/>
              <a:gd name="connsiteX4033" fmla="*/ 9306420 w 11701760"/>
              <a:gd name="connsiteY4033" fmla="*/ 531556 h 6407421"/>
              <a:gd name="connsiteX4034" fmla="*/ 9306420 w 11701760"/>
              <a:gd name="connsiteY4034" fmla="*/ 561158 h 6407421"/>
              <a:gd name="connsiteX4035" fmla="*/ 9276817 w 11701760"/>
              <a:gd name="connsiteY4035" fmla="*/ 561158 h 6407421"/>
              <a:gd name="connsiteX4036" fmla="*/ 3429969 w 11701760"/>
              <a:gd name="connsiteY4036" fmla="*/ 531556 h 6407421"/>
              <a:gd name="connsiteX4037" fmla="*/ 3459572 w 11701760"/>
              <a:gd name="connsiteY4037" fmla="*/ 531556 h 6407421"/>
              <a:gd name="connsiteX4038" fmla="*/ 3459572 w 11701760"/>
              <a:gd name="connsiteY4038" fmla="*/ 561158 h 6407421"/>
              <a:gd name="connsiteX4039" fmla="*/ 3429969 w 11701760"/>
              <a:gd name="connsiteY4039" fmla="*/ 561158 h 6407421"/>
              <a:gd name="connsiteX4040" fmla="*/ 9010620 w 11701760"/>
              <a:gd name="connsiteY4040" fmla="*/ 531554 h 6407421"/>
              <a:gd name="connsiteX4041" fmla="*/ 9040222 w 11701760"/>
              <a:gd name="connsiteY4041" fmla="*/ 531554 h 6407421"/>
              <a:gd name="connsiteX4042" fmla="*/ 9040222 w 11701760"/>
              <a:gd name="connsiteY4042" fmla="*/ 561156 h 6407421"/>
              <a:gd name="connsiteX4043" fmla="*/ 9010620 w 11701760"/>
              <a:gd name="connsiteY4043" fmla="*/ 561156 h 6407421"/>
              <a:gd name="connsiteX4044" fmla="*/ 3163772 w 11701760"/>
              <a:gd name="connsiteY4044" fmla="*/ 531554 h 6407421"/>
              <a:gd name="connsiteX4045" fmla="*/ 3193374 w 11701760"/>
              <a:gd name="connsiteY4045" fmla="*/ 531554 h 6407421"/>
              <a:gd name="connsiteX4046" fmla="*/ 3193374 w 11701760"/>
              <a:gd name="connsiteY4046" fmla="*/ 561156 h 6407421"/>
              <a:gd name="connsiteX4047" fmla="*/ 3163772 w 11701760"/>
              <a:gd name="connsiteY4047" fmla="*/ 561156 h 6407421"/>
              <a:gd name="connsiteX4048" fmla="*/ 8744423 w 11701760"/>
              <a:gd name="connsiteY4048" fmla="*/ 531551 h 6407421"/>
              <a:gd name="connsiteX4049" fmla="*/ 8774026 w 11701760"/>
              <a:gd name="connsiteY4049" fmla="*/ 531551 h 6407421"/>
              <a:gd name="connsiteX4050" fmla="*/ 8774026 w 11701760"/>
              <a:gd name="connsiteY4050" fmla="*/ 561154 h 6407421"/>
              <a:gd name="connsiteX4051" fmla="*/ 8744423 w 11701760"/>
              <a:gd name="connsiteY4051" fmla="*/ 561154 h 6407421"/>
              <a:gd name="connsiteX4052" fmla="*/ 2897575 w 11701760"/>
              <a:gd name="connsiteY4052" fmla="*/ 531551 h 6407421"/>
              <a:gd name="connsiteX4053" fmla="*/ 2927178 w 11701760"/>
              <a:gd name="connsiteY4053" fmla="*/ 531551 h 6407421"/>
              <a:gd name="connsiteX4054" fmla="*/ 2927178 w 11701760"/>
              <a:gd name="connsiteY4054" fmla="*/ 561154 h 6407421"/>
              <a:gd name="connsiteX4055" fmla="*/ 2897575 w 11701760"/>
              <a:gd name="connsiteY4055" fmla="*/ 561154 h 6407421"/>
              <a:gd name="connsiteX4056" fmla="*/ 8478226 w 11701760"/>
              <a:gd name="connsiteY4056" fmla="*/ 531549 h 6407421"/>
              <a:gd name="connsiteX4057" fmla="*/ 8507828 w 11701760"/>
              <a:gd name="connsiteY4057" fmla="*/ 531549 h 6407421"/>
              <a:gd name="connsiteX4058" fmla="*/ 8507828 w 11701760"/>
              <a:gd name="connsiteY4058" fmla="*/ 561152 h 6407421"/>
              <a:gd name="connsiteX4059" fmla="*/ 8478226 w 11701760"/>
              <a:gd name="connsiteY4059" fmla="*/ 561152 h 6407421"/>
              <a:gd name="connsiteX4060" fmla="*/ 2631378 w 11701760"/>
              <a:gd name="connsiteY4060" fmla="*/ 531549 h 6407421"/>
              <a:gd name="connsiteX4061" fmla="*/ 2660980 w 11701760"/>
              <a:gd name="connsiteY4061" fmla="*/ 531549 h 6407421"/>
              <a:gd name="connsiteX4062" fmla="*/ 2660980 w 11701760"/>
              <a:gd name="connsiteY4062" fmla="*/ 561152 h 6407421"/>
              <a:gd name="connsiteX4063" fmla="*/ 2631378 w 11701760"/>
              <a:gd name="connsiteY4063" fmla="*/ 561152 h 6407421"/>
              <a:gd name="connsiteX4064" fmla="*/ 8212137 w 11701760"/>
              <a:gd name="connsiteY4064" fmla="*/ 531547 h 6407421"/>
              <a:gd name="connsiteX4065" fmla="*/ 8241740 w 11701760"/>
              <a:gd name="connsiteY4065" fmla="*/ 531547 h 6407421"/>
              <a:gd name="connsiteX4066" fmla="*/ 8241740 w 11701760"/>
              <a:gd name="connsiteY4066" fmla="*/ 561149 h 6407421"/>
              <a:gd name="connsiteX4067" fmla="*/ 8212137 w 11701760"/>
              <a:gd name="connsiteY4067" fmla="*/ 561149 h 6407421"/>
              <a:gd name="connsiteX4068" fmla="*/ 2365289 w 11701760"/>
              <a:gd name="connsiteY4068" fmla="*/ 531547 h 6407421"/>
              <a:gd name="connsiteX4069" fmla="*/ 2394892 w 11701760"/>
              <a:gd name="connsiteY4069" fmla="*/ 531547 h 6407421"/>
              <a:gd name="connsiteX4070" fmla="*/ 2394892 w 11701760"/>
              <a:gd name="connsiteY4070" fmla="*/ 561149 h 6407421"/>
              <a:gd name="connsiteX4071" fmla="*/ 2365289 w 11701760"/>
              <a:gd name="connsiteY4071" fmla="*/ 561149 h 6407421"/>
              <a:gd name="connsiteX4072" fmla="*/ 7945940 w 11701760"/>
              <a:gd name="connsiteY4072" fmla="*/ 531545 h 6407421"/>
              <a:gd name="connsiteX4073" fmla="*/ 7975543 w 11701760"/>
              <a:gd name="connsiteY4073" fmla="*/ 531545 h 6407421"/>
              <a:gd name="connsiteX4074" fmla="*/ 7975543 w 11701760"/>
              <a:gd name="connsiteY4074" fmla="*/ 561147 h 6407421"/>
              <a:gd name="connsiteX4075" fmla="*/ 7945940 w 11701760"/>
              <a:gd name="connsiteY4075" fmla="*/ 561147 h 6407421"/>
              <a:gd name="connsiteX4076" fmla="*/ 2099092 w 11701760"/>
              <a:gd name="connsiteY4076" fmla="*/ 531545 h 6407421"/>
              <a:gd name="connsiteX4077" fmla="*/ 2128695 w 11701760"/>
              <a:gd name="connsiteY4077" fmla="*/ 531545 h 6407421"/>
              <a:gd name="connsiteX4078" fmla="*/ 2128695 w 11701760"/>
              <a:gd name="connsiteY4078" fmla="*/ 561147 h 6407421"/>
              <a:gd name="connsiteX4079" fmla="*/ 2099092 w 11701760"/>
              <a:gd name="connsiteY4079" fmla="*/ 561147 h 6407421"/>
              <a:gd name="connsiteX4080" fmla="*/ 7679743 w 11701760"/>
              <a:gd name="connsiteY4080" fmla="*/ 531543 h 6407421"/>
              <a:gd name="connsiteX4081" fmla="*/ 7709346 w 11701760"/>
              <a:gd name="connsiteY4081" fmla="*/ 531543 h 6407421"/>
              <a:gd name="connsiteX4082" fmla="*/ 7709346 w 11701760"/>
              <a:gd name="connsiteY4082" fmla="*/ 561145 h 6407421"/>
              <a:gd name="connsiteX4083" fmla="*/ 7679743 w 11701760"/>
              <a:gd name="connsiteY4083" fmla="*/ 561145 h 6407421"/>
              <a:gd name="connsiteX4084" fmla="*/ 1832898 w 11701760"/>
              <a:gd name="connsiteY4084" fmla="*/ 531543 h 6407421"/>
              <a:gd name="connsiteX4085" fmla="*/ 1862498 w 11701760"/>
              <a:gd name="connsiteY4085" fmla="*/ 531543 h 6407421"/>
              <a:gd name="connsiteX4086" fmla="*/ 1862498 w 11701760"/>
              <a:gd name="connsiteY4086" fmla="*/ 561145 h 6407421"/>
              <a:gd name="connsiteX4087" fmla="*/ 1832898 w 11701760"/>
              <a:gd name="connsiteY4087" fmla="*/ 561145 h 6407421"/>
              <a:gd name="connsiteX4088" fmla="*/ 7413653 w 11701760"/>
              <a:gd name="connsiteY4088" fmla="*/ 531541 h 6407421"/>
              <a:gd name="connsiteX4089" fmla="*/ 7443256 w 11701760"/>
              <a:gd name="connsiteY4089" fmla="*/ 531541 h 6407421"/>
              <a:gd name="connsiteX4090" fmla="*/ 7443256 w 11701760"/>
              <a:gd name="connsiteY4090" fmla="*/ 561143 h 6407421"/>
              <a:gd name="connsiteX4091" fmla="*/ 7413653 w 11701760"/>
              <a:gd name="connsiteY4091" fmla="*/ 561143 h 6407421"/>
              <a:gd name="connsiteX4092" fmla="*/ 1566808 w 11701760"/>
              <a:gd name="connsiteY4092" fmla="*/ 531541 h 6407421"/>
              <a:gd name="connsiteX4093" fmla="*/ 1596409 w 11701760"/>
              <a:gd name="connsiteY4093" fmla="*/ 531541 h 6407421"/>
              <a:gd name="connsiteX4094" fmla="*/ 1596409 w 11701760"/>
              <a:gd name="connsiteY4094" fmla="*/ 561143 h 6407421"/>
              <a:gd name="connsiteX4095" fmla="*/ 1566808 w 11701760"/>
              <a:gd name="connsiteY4095" fmla="*/ 561143 h 6407421"/>
              <a:gd name="connsiteX4096" fmla="*/ 7147456 w 11701760"/>
              <a:gd name="connsiteY4096" fmla="*/ 531539 h 6407421"/>
              <a:gd name="connsiteX4097" fmla="*/ 7177058 w 11701760"/>
              <a:gd name="connsiteY4097" fmla="*/ 531539 h 6407421"/>
              <a:gd name="connsiteX4098" fmla="*/ 7177058 w 11701760"/>
              <a:gd name="connsiteY4098" fmla="*/ 561141 h 6407421"/>
              <a:gd name="connsiteX4099" fmla="*/ 7147456 w 11701760"/>
              <a:gd name="connsiteY4099" fmla="*/ 561141 h 6407421"/>
              <a:gd name="connsiteX4100" fmla="*/ 1300611 w 11701760"/>
              <a:gd name="connsiteY4100" fmla="*/ 531539 h 6407421"/>
              <a:gd name="connsiteX4101" fmla="*/ 1330213 w 11701760"/>
              <a:gd name="connsiteY4101" fmla="*/ 531539 h 6407421"/>
              <a:gd name="connsiteX4102" fmla="*/ 1330213 w 11701760"/>
              <a:gd name="connsiteY4102" fmla="*/ 561141 h 6407421"/>
              <a:gd name="connsiteX4103" fmla="*/ 1300611 w 11701760"/>
              <a:gd name="connsiteY4103" fmla="*/ 561141 h 6407421"/>
              <a:gd name="connsiteX4104" fmla="*/ 6881367 w 11701760"/>
              <a:gd name="connsiteY4104" fmla="*/ 531537 h 6407421"/>
              <a:gd name="connsiteX4105" fmla="*/ 6910970 w 11701760"/>
              <a:gd name="connsiteY4105" fmla="*/ 531537 h 6407421"/>
              <a:gd name="connsiteX4106" fmla="*/ 6910970 w 11701760"/>
              <a:gd name="connsiteY4106" fmla="*/ 561139 h 6407421"/>
              <a:gd name="connsiteX4107" fmla="*/ 6881367 w 11701760"/>
              <a:gd name="connsiteY4107" fmla="*/ 561139 h 6407421"/>
              <a:gd name="connsiteX4108" fmla="*/ 1034520 w 11701760"/>
              <a:gd name="connsiteY4108" fmla="*/ 531537 h 6407421"/>
              <a:gd name="connsiteX4109" fmla="*/ 1064123 w 11701760"/>
              <a:gd name="connsiteY4109" fmla="*/ 531537 h 6407421"/>
              <a:gd name="connsiteX4110" fmla="*/ 1064123 w 11701760"/>
              <a:gd name="connsiteY4110" fmla="*/ 561139 h 6407421"/>
              <a:gd name="connsiteX4111" fmla="*/ 1034520 w 11701760"/>
              <a:gd name="connsiteY4111" fmla="*/ 561139 h 6407421"/>
              <a:gd name="connsiteX4112" fmla="*/ 6615170 w 11701760"/>
              <a:gd name="connsiteY4112" fmla="*/ 531534 h 6407421"/>
              <a:gd name="connsiteX4113" fmla="*/ 6644773 w 11701760"/>
              <a:gd name="connsiteY4113" fmla="*/ 531534 h 6407421"/>
              <a:gd name="connsiteX4114" fmla="*/ 6644773 w 11701760"/>
              <a:gd name="connsiteY4114" fmla="*/ 561137 h 6407421"/>
              <a:gd name="connsiteX4115" fmla="*/ 6615170 w 11701760"/>
              <a:gd name="connsiteY4115" fmla="*/ 561137 h 6407421"/>
              <a:gd name="connsiteX4116" fmla="*/ 768326 w 11701760"/>
              <a:gd name="connsiteY4116" fmla="*/ 531534 h 6407421"/>
              <a:gd name="connsiteX4117" fmla="*/ 797926 w 11701760"/>
              <a:gd name="connsiteY4117" fmla="*/ 531534 h 6407421"/>
              <a:gd name="connsiteX4118" fmla="*/ 797926 w 11701760"/>
              <a:gd name="connsiteY4118" fmla="*/ 561137 h 6407421"/>
              <a:gd name="connsiteX4119" fmla="*/ 768326 w 11701760"/>
              <a:gd name="connsiteY4119" fmla="*/ 561137 h 6407421"/>
              <a:gd name="connsiteX4120" fmla="*/ 6349081 w 11701760"/>
              <a:gd name="connsiteY4120" fmla="*/ 531532 h 6407421"/>
              <a:gd name="connsiteX4121" fmla="*/ 6378683 w 11701760"/>
              <a:gd name="connsiteY4121" fmla="*/ 531532 h 6407421"/>
              <a:gd name="connsiteX4122" fmla="*/ 6378683 w 11701760"/>
              <a:gd name="connsiteY4122" fmla="*/ 561135 h 6407421"/>
              <a:gd name="connsiteX4123" fmla="*/ 6349081 w 11701760"/>
              <a:gd name="connsiteY4123" fmla="*/ 561135 h 6407421"/>
              <a:gd name="connsiteX4124" fmla="*/ 502235 w 11701760"/>
              <a:gd name="connsiteY4124" fmla="*/ 531532 h 6407421"/>
              <a:gd name="connsiteX4125" fmla="*/ 531838 w 11701760"/>
              <a:gd name="connsiteY4125" fmla="*/ 531532 h 6407421"/>
              <a:gd name="connsiteX4126" fmla="*/ 531838 w 11701760"/>
              <a:gd name="connsiteY4126" fmla="*/ 561135 h 6407421"/>
              <a:gd name="connsiteX4127" fmla="*/ 502235 w 11701760"/>
              <a:gd name="connsiteY4127" fmla="*/ 561135 h 6407421"/>
              <a:gd name="connsiteX4128" fmla="*/ 6082884 w 11701760"/>
              <a:gd name="connsiteY4128" fmla="*/ 531530 h 6407421"/>
              <a:gd name="connsiteX4129" fmla="*/ 6112486 w 11701760"/>
              <a:gd name="connsiteY4129" fmla="*/ 531530 h 6407421"/>
              <a:gd name="connsiteX4130" fmla="*/ 6112486 w 11701760"/>
              <a:gd name="connsiteY4130" fmla="*/ 561133 h 6407421"/>
              <a:gd name="connsiteX4131" fmla="*/ 6082884 w 11701760"/>
              <a:gd name="connsiteY4131" fmla="*/ 561133 h 6407421"/>
              <a:gd name="connsiteX4132" fmla="*/ 236036 w 11701760"/>
              <a:gd name="connsiteY4132" fmla="*/ 531530 h 6407421"/>
              <a:gd name="connsiteX4133" fmla="*/ 265639 w 11701760"/>
              <a:gd name="connsiteY4133" fmla="*/ 531530 h 6407421"/>
              <a:gd name="connsiteX4134" fmla="*/ 265639 w 11701760"/>
              <a:gd name="connsiteY4134" fmla="*/ 561133 h 6407421"/>
              <a:gd name="connsiteX4135" fmla="*/ 236036 w 11701760"/>
              <a:gd name="connsiteY4135" fmla="*/ 561133 h 6407421"/>
              <a:gd name="connsiteX4136" fmla="*/ 0 w 11701760"/>
              <a:gd name="connsiteY4136" fmla="*/ 531530 h 6407421"/>
              <a:gd name="connsiteX4137" fmla="*/ 29602 w 11701760"/>
              <a:gd name="connsiteY4137" fmla="*/ 531530 h 6407421"/>
              <a:gd name="connsiteX4138" fmla="*/ 29602 w 11701760"/>
              <a:gd name="connsiteY4138" fmla="*/ 561133 h 6407421"/>
              <a:gd name="connsiteX4139" fmla="*/ 0 w 11701760"/>
              <a:gd name="connsiteY4139" fmla="*/ 561133 h 6407421"/>
              <a:gd name="connsiteX4140" fmla="*/ 11672158 w 11701760"/>
              <a:gd name="connsiteY4140" fmla="*/ 265811 h 6407421"/>
              <a:gd name="connsiteX4141" fmla="*/ 11701760 w 11701760"/>
              <a:gd name="connsiteY4141" fmla="*/ 265811 h 6407421"/>
              <a:gd name="connsiteX4142" fmla="*/ 11701760 w 11701760"/>
              <a:gd name="connsiteY4142" fmla="*/ 295414 h 6407421"/>
              <a:gd name="connsiteX4143" fmla="*/ 11672158 w 11701760"/>
              <a:gd name="connsiteY4143" fmla="*/ 295414 h 6407421"/>
              <a:gd name="connsiteX4144" fmla="*/ 5825310 w 11701760"/>
              <a:gd name="connsiteY4144" fmla="*/ 265811 h 6407421"/>
              <a:gd name="connsiteX4145" fmla="*/ 5854913 w 11701760"/>
              <a:gd name="connsiteY4145" fmla="*/ 265811 h 6407421"/>
              <a:gd name="connsiteX4146" fmla="*/ 5854913 w 11701760"/>
              <a:gd name="connsiteY4146" fmla="*/ 295414 h 6407421"/>
              <a:gd name="connsiteX4147" fmla="*/ 5825310 w 11701760"/>
              <a:gd name="connsiteY4147" fmla="*/ 295414 h 6407421"/>
              <a:gd name="connsiteX4148" fmla="*/ 11405961 w 11701760"/>
              <a:gd name="connsiteY4148" fmla="*/ 265809 h 6407421"/>
              <a:gd name="connsiteX4149" fmla="*/ 11435563 w 11701760"/>
              <a:gd name="connsiteY4149" fmla="*/ 265809 h 6407421"/>
              <a:gd name="connsiteX4150" fmla="*/ 11435563 w 11701760"/>
              <a:gd name="connsiteY4150" fmla="*/ 295412 h 6407421"/>
              <a:gd name="connsiteX4151" fmla="*/ 11405961 w 11701760"/>
              <a:gd name="connsiteY4151" fmla="*/ 295412 h 6407421"/>
              <a:gd name="connsiteX4152" fmla="*/ 5559113 w 11701760"/>
              <a:gd name="connsiteY4152" fmla="*/ 265809 h 6407421"/>
              <a:gd name="connsiteX4153" fmla="*/ 5588715 w 11701760"/>
              <a:gd name="connsiteY4153" fmla="*/ 265809 h 6407421"/>
              <a:gd name="connsiteX4154" fmla="*/ 5588715 w 11701760"/>
              <a:gd name="connsiteY4154" fmla="*/ 295412 h 6407421"/>
              <a:gd name="connsiteX4155" fmla="*/ 5559113 w 11701760"/>
              <a:gd name="connsiteY4155" fmla="*/ 295412 h 6407421"/>
              <a:gd name="connsiteX4156" fmla="*/ 11139872 w 11701760"/>
              <a:gd name="connsiteY4156" fmla="*/ 265807 h 6407421"/>
              <a:gd name="connsiteX4157" fmla="*/ 11169474 w 11701760"/>
              <a:gd name="connsiteY4157" fmla="*/ 265807 h 6407421"/>
              <a:gd name="connsiteX4158" fmla="*/ 11169474 w 11701760"/>
              <a:gd name="connsiteY4158" fmla="*/ 295409 h 6407421"/>
              <a:gd name="connsiteX4159" fmla="*/ 11139872 w 11701760"/>
              <a:gd name="connsiteY4159" fmla="*/ 295409 h 6407421"/>
              <a:gd name="connsiteX4160" fmla="*/ 5293024 w 11701760"/>
              <a:gd name="connsiteY4160" fmla="*/ 265807 h 6407421"/>
              <a:gd name="connsiteX4161" fmla="*/ 5322626 w 11701760"/>
              <a:gd name="connsiteY4161" fmla="*/ 265807 h 6407421"/>
              <a:gd name="connsiteX4162" fmla="*/ 5322626 w 11701760"/>
              <a:gd name="connsiteY4162" fmla="*/ 295409 h 6407421"/>
              <a:gd name="connsiteX4163" fmla="*/ 5293024 w 11701760"/>
              <a:gd name="connsiteY4163" fmla="*/ 295409 h 6407421"/>
              <a:gd name="connsiteX4164" fmla="*/ 10873675 w 11701760"/>
              <a:gd name="connsiteY4164" fmla="*/ 265805 h 6407421"/>
              <a:gd name="connsiteX4165" fmla="*/ 10903277 w 11701760"/>
              <a:gd name="connsiteY4165" fmla="*/ 265805 h 6407421"/>
              <a:gd name="connsiteX4166" fmla="*/ 10903277 w 11701760"/>
              <a:gd name="connsiteY4166" fmla="*/ 295407 h 6407421"/>
              <a:gd name="connsiteX4167" fmla="*/ 10873675 w 11701760"/>
              <a:gd name="connsiteY4167" fmla="*/ 295407 h 6407421"/>
              <a:gd name="connsiteX4168" fmla="*/ 5026827 w 11701760"/>
              <a:gd name="connsiteY4168" fmla="*/ 265805 h 6407421"/>
              <a:gd name="connsiteX4169" fmla="*/ 5056429 w 11701760"/>
              <a:gd name="connsiteY4169" fmla="*/ 265805 h 6407421"/>
              <a:gd name="connsiteX4170" fmla="*/ 5056429 w 11701760"/>
              <a:gd name="connsiteY4170" fmla="*/ 295407 h 6407421"/>
              <a:gd name="connsiteX4171" fmla="*/ 5026827 w 11701760"/>
              <a:gd name="connsiteY4171" fmla="*/ 295407 h 6407421"/>
              <a:gd name="connsiteX4172" fmla="*/ 10607478 w 11701760"/>
              <a:gd name="connsiteY4172" fmla="*/ 265803 h 6407421"/>
              <a:gd name="connsiteX4173" fmla="*/ 10637188 w 11701760"/>
              <a:gd name="connsiteY4173" fmla="*/ 265803 h 6407421"/>
              <a:gd name="connsiteX4174" fmla="*/ 10637188 w 11701760"/>
              <a:gd name="connsiteY4174" fmla="*/ 295405 h 6407421"/>
              <a:gd name="connsiteX4175" fmla="*/ 10607478 w 11701760"/>
              <a:gd name="connsiteY4175" fmla="*/ 295405 h 6407421"/>
              <a:gd name="connsiteX4176" fmla="*/ 4760630 w 11701760"/>
              <a:gd name="connsiteY4176" fmla="*/ 265803 h 6407421"/>
              <a:gd name="connsiteX4177" fmla="*/ 4790340 w 11701760"/>
              <a:gd name="connsiteY4177" fmla="*/ 265803 h 6407421"/>
              <a:gd name="connsiteX4178" fmla="*/ 4790340 w 11701760"/>
              <a:gd name="connsiteY4178" fmla="*/ 295405 h 6407421"/>
              <a:gd name="connsiteX4179" fmla="*/ 4760630 w 11701760"/>
              <a:gd name="connsiteY4179" fmla="*/ 295405 h 6407421"/>
              <a:gd name="connsiteX4180" fmla="*/ 10341389 w 11701760"/>
              <a:gd name="connsiteY4180" fmla="*/ 265800 h 6407421"/>
              <a:gd name="connsiteX4181" fmla="*/ 10370992 w 11701760"/>
              <a:gd name="connsiteY4181" fmla="*/ 265800 h 6407421"/>
              <a:gd name="connsiteX4182" fmla="*/ 10370992 w 11701760"/>
              <a:gd name="connsiteY4182" fmla="*/ 295403 h 6407421"/>
              <a:gd name="connsiteX4183" fmla="*/ 10341389 w 11701760"/>
              <a:gd name="connsiteY4183" fmla="*/ 295403 h 6407421"/>
              <a:gd name="connsiteX4184" fmla="*/ 4494541 w 11701760"/>
              <a:gd name="connsiteY4184" fmla="*/ 265800 h 6407421"/>
              <a:gd name="connsiteX4185" fmla="*/ 4524144 w 11701760"/>
              <a:gd name="connsiteY4185" fmla="*/ 265800 h 6407421"/>
              <a:gd name="connsiteX4186" fmla="*/ 4524144 w 11701760"/>
              <a:gd name="connsiteY4186" fmla="*/ 295403 h 6407421"/>
              <a:gd name="connsiteX4187" fmla="*/ 4494541 w 11701760"/>
              <a:gd name="connsiteY4187" fmla="*/ 295403 h 6407421"/>
              <a:gd name="connsiteX4188" fmla="*/ 10075192 w 11701760"/>
              <a:gd name="connsiteY4188" fmla="*/ 265798 h 6407421"/>
              <a:gd name="connsiteX4189" fmla="*/ 10104794 w 11701760"/>
              <a:gd name="connsiteY4189" fmla="*/ 265798 h 6407421"/>
              <a:gd name="connsiteX4190" fmla="*/ 10104794 w 11701760"/>
              <a:gd name="connsiteY4190" fmla="*/ 295401 h 6407421"/>
              <a:gd name="connsiteX4191" fmla="*/ 10075192 w 11701760"/>
              <a:gd name="connsiteY4191" fmla="*/ 295401 h 6407421"/>
              <a:gd name="connsiteX4192" fmla="*/ 4228344 w 11701760"/>
              <a:gd name="connsiteY4192" fmla="*/ 265798 h 6407421"/>
              <a:gd name="connsiteX4193" fmla="*/ 4257946 w 11701760"/>
              <a:gd name="connsiteY4193" fmla="*/ 265798 h 6407421"/>
              <a:gd name="connsiteX4194" fmla="*/ 4257946 w 11701760"/>
              <a:gd name="connsiteY4194" fmla="*/ 295401 h 6407421"/>
              <a:gd name="connsiteX4195" fmla="*/ 4228344 w 11701760"/>
              <a:gd name="connsiteY4195" fmla="*/ 295401 h 6407421"/>
              <a:gd name="connsiteX4196" fmla="*/ 9809103 w 11701760"/>
              <a:gd name="connsiteY4196" fmla="*/ 265796 h 6407421"/>
              <a:gd name="connsiteX4197" fmla="*/ 9838705 w 11701760"/>
              <a:gd name="connsiteY4197" fmla="*/ 265796 h 6407421"/>
              <a:gd name="connsiteX4198" fmla="*/ 9838705 w 11701760"/>
              <a:gd name="connsiteY4198" fmla="*/ 295398 h 6407421"/>
              <a:gd name="connsiteX4199" fmla="*/ 9809103 w 11701760"/>
              <a:gd name="connsiteY4199" fmla="*/ 295398 h 6407421"/>
              <a:gd name="connsiteX4200" fmla="*/ 3962255 w 11701760"/>
              <a:gd name="connsiteY4200" fmla="*/ 265796 h 6407421"/>
              <a:gd name="connsiteX4201" fmla="*/ 3991857 w 11701760"/>
              <a:gd name="connsiteY4201" fmla="*/ 265796 h 6407421"/>
              <a:gd name="connsiteX4202" fmla="*/ 3991857 w 11701760"/>
              <a:gd name="connsiteY4202" fmla="*/ 295398 h 6407421"/>
              <a:gd name="connsiteX4203" fmla="*/ 3962255 w 11701760"/>
              <a:gd name="connsiteY4203" fmla="*/ 295398 h 6407421"/>
              <a:gd name="connsiteX4204" fmla="*/ 9542906 w 11701760"/>
              <a:gd name="connsiteY4204" fmla="*/ 265794 h 6407421"/>
              <a:gd name="connsiteX4205" fmla="*/ 9572509 w 11701760"/>
              <a:gd name="connsiteY4205" fmla="*/ 265794 h 6407421"/>
              <a:gd name="connsiteX4206" fmla="*/ 9572509 w 11701760"/>
              <a:gd name="connsiteY4206" fmla="*/ 295396 h 6407421"/>
              <a:gd name="connsiteX4207" fmla="*/ 9542906 w 11701760"/>
              <a:gd name="connsiteY4207" fmla="*/ 295396 h 6407421"/>
              <a:gd name="connsiteX4208" fmla="*/ 3696058 w 11701760"/>
              <a:gd name="connsiteY4208" fmla="*/ 265794 h 6407421"/>
              <a:gd name="connsiteX4209" fmla="*/ 3725661 w 11701760"/>
              <a:gd name="connsiteY4209" fmla="*/ 265794 h 6407421"/>
              <a:gd name="connsiteX4210" fmla="*/ 3725661 w 11701760"/>
              <a:gd name="connsiteY4210" fmla="*/ 295396 h 6407421"/>
              <a:gd name="connsiteX4211" fmla="*/ 3696058 w 11701760"/>
              <a:gd name="connsiteY4211" fmla="*/ 295396 h 6407421"/>
              <a:gd name="connsiteX4212" fmla="*/ 9276817 w 11701760"/>
              <a:gd name="connsiteY4212" fmla="*/ 265792 h 6407421"/>
              <a:gd name="connsiteX4213" fmla="*/ 9306420 w 11701760"/>
              <a:gd name="connsiteY4213" fmla="*/ 265792 h 6407421"/>
              <a:gd name="connsiteX4214" fmla="*/ 9306420 w 11701760"/>
              <a:gd name="connsiteY4214" fmla="*/ 295394 h 6407421"/>
              <a:gd name="connsiteX4215" fmla="*/ 9276817 w 11701760"/>
              <a:gd name="connsiteY4215" fmla="*/ 295394 h 6407421"/>
              <a:gd name="connsiteX4216" fmla="*/ 3429969 w 11701760"/>
              <a:gd name="connsiteY4216" fmla="*/ 265792 h 6407421"/>
              <a:gd name="connsiteX4217" fmla="*/ 3459572 w 11701760"/>
              <a:gd name="connsiteY4217" fmla="*/ 265792 h 6407421"/>
              <a:gd name="connsiteX4218" fmla="*/ 3459572 w 11701760"/>
              <a:gd name="connsiteY4218" fmla="*/ 295394 h 6407421"/>
              <a:gd name="connsiteX4219" fmla="*/ 3429969 w 11701760"/>
              <a:gd name="connsiteY4219" fmla="*/ 295394 h 6407421"/>
              <a:gd name="connsiteX4220" fmla="*/ 9010620 w 11701760"/>
              <a:gd name="connsiteY4220" fmla="*/ 265789 h 6407421"/>
              <a:gd name="connsiteX4221" fmla="*/ 9040222 w 11701760"/>
              <a:gd name="connsiteY4221" fmla="*/ 265789 h 6407421"/>
              <a:gd name="connsiteX4222" fmla="*/ 9040222 w 11701760"/>
              <a:gd name="connsiteY4222" fmla="*/ 295392 h 6407421"/>
              <a:gd name="connsiteX4223" fmla="*/ 9010620 w 11701760"/>
              <a:gd name="connsiteY4223" fmla="*/ 295392 h 6407421"/>
              <a:gd name="connsiteX4224" fmla="*/ 3163772 w 11701760"/>
              <a:gd name="connsiteY4224" fmla="*/ 265789 h 6407421"/>
              <a:gd name="connsiteX4225" fmla="*/ 3193374 w 11701760"/>
              <a:gd name="connsiteY4225" fmla="*/ 265789 h 6407421"/>
              <a:gd name="connsiteX4226" fmla="*/ 3193374 w 11701760"/>
              <a:gd name="connsiteY4226" fmla="*/ 295392 h 6407421"/>
              <a:gd name="connsiteX4227" fmla="*/ 3163772 w 11701760"/>
              <a:gd name="connsiteY4227" fmla="*/ 295392 h 6407421"/>
              <a:gd name="connsiteX4228" fmla="*/ 8744423 w 11701760"/>
              <a:gd name="connsiteY4228" fmla="*/ 265787 h 6407421"/>
              <a:gd name="connsiteX4229" fmla="*/ 8774026 w 11701760"/>
              <a:gd name="connsiteY4229" fmla="*/ 265787 h 6407421"/>
              <a:gd name="connsiteX4230" fmla="*/ 8774026 w 11701760"/>
              <a:gd name="connsiteY4230" fmla="*/ 295390 h 6407421"/>
              <a:gd name="connsiteX4231" fmla="*/ 8744423 w 11701760"/>
              <a:gd name="connsiteY4231" fmla="*/ 295390 h 6407421"/>
              <a:gd name="connsiteX4232" fmla="*/ 2897575 w 11701760"/>
              <a:gd name="connsiteY4232" fmla="*/ 265787 h 6407421"/>
              <a:gd name="connsiteX4233" fmla="*/ 2927178 w 11701760"/>
              <a:gd name="connsiteY4233" fmla="*/ 265787 h 6407421"/>
              <a:gd name="connsiteX4234" fmla="*/ 2927178 w 11701760"/>
              <a:gd name="connsiteY4234" fmla="*/ 295390 h 6407421"/>
              <a:gd name="connsiteX4235" fmla="*/ 2897575 w 11701760"/>
              <a:gd name="connsiteY4235" fmla="*/ 295390 h 6407421"/>
              <a:gd name="connsiteX4236" fmla="*/ 8478226 w 11701760"/>
              <a:gd name="connsiteY4236" fmla="*/ 265785 h 6407421"/>
              <a:gd name="connsiteX4237" fmla="*/ 8507828 w 11701760"/>
              <a:gd name="connsiteY4237" fmla="*/ 265785 h 6407421"/>
              <a:gd name="connsiteX4238" fmla="*/ 8507828 w 11701760"/>
              <a:gd name="connsiteY4238" fmla="*/ 295387 h 6407421"/>
              <a:gd name="connsiteX4239" fmla="*/ 8478226 w 11701760"/>
              <a:gd name="connsiteY4239" fmla="*/ 295387 h 6407421"/>
              <a:gd name="connsiteX4240" fmla="*/ 2631378 w 11701760"/>
              <a:gd name="connsiteY4240" fmla="*/ 265785 h 6407421"/>
              <a:gd name="connsiteX4241" fmla="*/ 2660980 w 11701760"/>
              <a:gd name="connsiteY4241" fmla="*/ 265785 h 6407421"/>
              <a:gd name="connsiteX4242" fmla="*/ 2660980 w 11701760"/>
              <a:gd name="connsiteY4242" fmla="*/ 295387 h 6407421"/>
              <a:gd name="connsiteX4243" fmla="*/ 2631378 w 11701760"/>
              <a:gd name="connsiteY4243" fmla="*/ 295387 h 6407421"/>
              <a:gd name="connsiteX4244" fmla="*/ 8212137 w 11701760"/>
              <a:gd name="connsiteY4244" fmla="*/ 265783 h 6407421"/>
              <a:gd name="connsiteX4245" fmla="*/ 8241740 w 11701760"/>
              <a:gd name="connsiteY4245" fmla="*/ 265783 h 6407421"/>
              <a:gd name="connsiteX4246" fmla="*/ 8241740 w 11701760"/>
              <a:gd name="connsiteY4246" fmla="*/ 295385 h 6407421"/>
              <a:gd name="connsiteX4247" fmla="*/ 8212137 w 11701760"/>
              <a:gd name="connsiteY4247" fmla="*/ 295385 h 6407421"/>
              <a:gd name="connsiteX4248" fmla="*/ 2365289 w 11701760"/>
              <a:gd name="connsiteY4248" fmla="*/ 265783 h 6407421"/>
              <a:gd name="connsiteX4249" fmla="*/ 2394892 w 11701760"/>
              <a:gd name="connsiteY4249" fmla="*/ 265783 h 6407421"/>
              <a:gd name="connsiteX4250" fmla="*/ 2394892 w 11701760"/>
              <a:gd name="connsiteY4250" fmla="*/ 295385 h 6407421"/>
              <a:gd name="connsiteX4251" fmla="*/ 2365289 w 11701760"/>
              <a:gd name="connsiteY4251" fmla="*/ 295385 h 6407421"/>
              <a:gd name="connsiteX4252" fmla="*/ 7945940 w 11701760"/>
              <a:gd name="connsiteY4252" fmla="*/ 265781 h 6407421"/>
              <a:gd name="connsiteX4253" fmla="*/ 7975543 w 11701760"/>
              <a:gd name="connsiteY4253" fmla="*/ 265781 h 6407421"/>
              <a:gd name="connsiteX4254" fmla="*/ 7975543 w 11701760"/>
              <a:gd name="connsiteY4254" fmla="*/ 295383 h 6407421"/>
              <a:gd name="connsiteX4255" fmla="*/ 7945940 w 11701760"/>
              <a:gd name="connsiteY4255" fmla="*/ 295383 h 6407421"/>
              <a:gd name="connsiteX4256" fmla="*/ 2099092 w 11701760"/>
              <a:gd name="connsiteY4256" fmla="*/ 265781 h 6407421"/>
              <a:gd name="connsiteX4257" fmla="*/ 2128695 w 11701760"/>
              <a:gd name="connsiteY4257" fmla="*/ 265781 h 6407421"/>
              <a:gd name="connsiteX4258" fmla="*/ 2128695 w 11701760"/>
              <a:gd name="connsiteY4258" fmla="*/ 295383 h 6407421"/>
              <a:gd name="connsiteX4259" fmla="*/ 2099092 w 11701760"/>
              <a:gd name="connsiteY4259" fmla="*/ 295383 h 6407421"/>
              <a:gd name="connsiteX4260" fmla="*/ 7679743 w 11701760"/>
              <a:gd name="connsiteY4260" fmla="*/ 265778 h 6407421"/>
              <a:gd name="connsiteX4261" fmla="*/ 7709346 w 11701760"/>
              <a:gd name="connsiteY4261" fmla="*/ 265778 h 6407421"/>
              <a:gd name="connsiteX4262" fmla="*/ 7709346 w 11701760"/>
              <a:gd name="connsiteY4262" fmla="*/ 295381 h 6407421"/>
              <a:gd name="connsiteX4263" fmla="*/ 7679743 w 11701760"/>
              <a:gd name="connsiteY4263" fmla="*/ 295381 h 6407421"/>
              <a:gd name="connsiteX4264" fmla="*/ 1832898 w 11701760"/>
              <a:gd name="connsiteY4264" fmla="*/ 265778 h 6407421"/>
              <a:gd name="connsiteX4265" fmla="*/ 1862498 w 11701760"/>
              <a:gd name="connsiteY4265" fmla="*/ 265778 h 6407421"/>
              <a:gd name="connsiteX4266" fmla="*/ 1862498 w 11701760"/>
              <a:gd name="connsiteY4266" fmla="*/ 295381 h 6407421"/>
              <a:gd name="connsiteX4267" fmla="*/ 1832898 w 11701760"/>
              <a:gd name="connsiteY4267" fmla="*/ 295381 h 6407421"/>
              <a:gd name="connsiteX4268" fmla="*/ 7413653 w 11701760"/>
              <a:gd name="connsiteY4268" fmla="*/ 265776 h 6407421"/>
              <a:gd name="connsiteX4269" fmla="*/ 7443256 w 11701760"/>
              <a:gd name="connsiteY4269" fmla="*/ 265776 h 6407421"/>
              <a:gd name="connsiteX4270" fmla="*/ 7443256 w 11701760"/>
              <a:gd name="connsiteY4270" fmla="*/ 295379 h 6407421"/>
              <a:gd name="connsiteX4271" fmla="*/ 7413653 w 11701760"/>
              <a:gd name="connsiteY4271" fmla="*/ 295379 h 6407421"/>
              <a:gd name="connsiteX4272" fmla="*/ 1566808 w 11701760"/>
              <a:gd name="connsiteY4272" fmla="*/ 265776 h 6407421"/>
              <a:gd name="connsiteX4273" fmla="*/ 1596409 w 11701760"/>
              <a:gd name="connsiteY4273" fmla="*/ 265776 h 6407421"/>
              <a:gd name="connsiteX4274" fmla="*/ 1596409 w 11701760"/>
              <a:gd name="connsiteY4274" fmla="*/ 295379 h 6407421"/>
              <a:gd name="connsiteX4275" fmla="*/ 1566808 w 11701760"/>
              <a:gd name="connsiteY4275" fmla="*/ 295379 h 6407421"/>
              <a:gd name="connsiteX4276" fmla="*/ 7147456 w 11701760"/>
              <a:gd name="connsiteY4276" fmla="*/ 265774 h 6407421"/>
              <a:gd name="connsiteX4277" fmla="*/ 7177058 w 11701760"/>
              <a:gd name="connsiteY4277" fmla="*/ 265774 h 6407421"/>
              <a:gd name="connsiteX4278" fmla="*/ 7177058 w 11701760"/>
              <a:gd name="connsiteY4278" fmla="*/ 295376 h 6407421"/>
              <a:gd name="connsiteX4279" fmla="*/ 7147456 w 11701760"/>
              <a:gd name="connsiteY4279" fmla="*/ 295376 h 6407421"/>
              <a:gd name="connsiteX4280" fmla="*/ 1300611 w 11701760"/>
              <a:gd name="connsiteY4280" fmla="*/ 265774 h 6407421"/>
              <a:gd name="connsiteX4281" fmla="*/ 1330213 w 11701760"/>
              <a:gd name="connsiteY4281" fmla="*/ 265774 h 6407421"/>
              <a:gd name="connsiteX4282" fmla="*/ 1330213 w 11701760"/>
              <a:gd name="connsiteY4282" fmla="*/ 295376 h 6407421"/>
              <a:gd name="connsiteX4283" fmla="*/ 1300611 w 11701760"/>
              <a:gd name="connsiteY4283" fmla="*/ 295376 h 6407421"/>
              <a:gd name="connsiteX4284" fmla="*/ 6881367 w 11701760"/>
              <a:gd name="connsiteY4284" fmla="*/ 265772 h 6407421"/>
              <a:gd name="connsiteX4285" fmla="*/ 6910970 w 11701760"/>
              <a:gd name="connsiteY4285" fmla="*/ 265772 h 6407421"/>
              <a:gd name="connsiteX4286" fmla="*/ 6910970 w 11701760"/>
              <a:gd name="connsiteY4286" fmla="*/ 295374 h 6407421"/>
              <a:gd name="connsiteX4287" fmla="*/ 6881367 w 11701760"/>
              <a:gd name="connsiteY4287" fmla="*/ 295374 h 6407421"/>
              <a:gd name="connsiteX4288" fmla="*/ 1034520 w 11701760"/>
              <a:gd name="connsiteY4288" fmla="*/ 265772 h 6407421"/>
              <a:gd name="connsiteX4289" fmla="*/ 1064123 w 11701760"/>
              <a:gd name="connsiteY4289" fmla="*/ 265772 h 6407421"/>
              <a:gd name="connsiteX4290" fmla="*/ 1064123 w 11701760"/>
              <a:gd name="connsiteY4290" fmla="*/ 295374 h 6407421"/>
              <a:gd name="connsiteX4291" fmla="*/ 1034520 w 11701760"/>
              <a:gd name="connsiteY4291" fmla="*/ 295374 h 6407421"/>
              <a:gd name="connsiteX4292" fmla="*/ 6615170 w 11701760"/>
              <a:gd name="connsiteY4292" fmla="*/ 265770 h 6407421"/>
              <a:gd name="connsiteX4293" fmla="*/ 6644773 w 11701760"/>
              <a:gd name="connsiteY4293" fmla="*/ 265770 h 6407421"/>
              <a:gd name="connsiteX4294" fmla="*/ 6644773 w 11701760"/>
              <a:gd name="connsiteY4294" fmla="*/ 295372 h 6407421"/>
              <a:gd name="connsiteX4295" fmla="*/ 6615170 w 11701760"/>
              <a:gd name="connsiteY4295" fmla="*/ 295372 h 6407421"/>
              <a:gd name="connsiteX4296" fmla="*/ 768326 w 11701760"/>
              <a:gd name="connsiteY4296" fmla="*/ 265770 h 6407421"/>
              <a:gd name="connsiteX4297" fmla="*/ 797926 w 11701760"/>
              <a:gd name="connsiteY4297" fmla="*/ 265770 h 6407421"/>
              <a:gd name="connsiteX4298" fmla="*/ 797926 w 11701760"/>
              <a:gd name="connsiteY4298" fmla="*/ 295372 h 6407421"/>
              <a:gd name="connsiteX4299" fmla="*/ 768326 w 11701760"/>
              <a:gd name="connsiteY4299" fmla="*/ 295372 h 6407421"/>
              <a:gd name="connsiteX4300" fmla="*/ 6349081 w 11701760"/>
              <a:gd name="connsiteY4300" fmla="*/ 265767 h 6407421"/>
              <a:gd name="connsiteX4301" fmla="*/ 6378683 w 11701760"/>
              <a:gd name="connsiteY4301" fmla="*/ 265767 h 6407421"/>
              <a:gd name="connsiteX4302" fmla="*/ 6378683 w 11701760"/>
              <a:gd name="connsiteY4302" fmla="*/ 295370 h 6407421"/>
              <a:gd name="connsiteX4303" fmla="*/ 6349081 w 11701760"/>
              <a:gd name="connsiteY4303" fmla="*/ 295370 h 6407421"/>
              <a:gd name="connsiteX4304" fmla="*/ 502235 w 11701760"/>
              <a:gd name="connsiteY4304" fmla="*/ 265767 h 6407421"/>
              <a:gd name="connsiteX4305" fmla="*/ 531838 w 11701760"/>
              <a:gd name="connsiteY4305" fmla="*/ 265767 h 6407421"/>
              <a:gd name="connsiteX4306" fmla="*/ 531838 w 11701760"/>
              <a:gd name="connsiteY4306" fmla="*/ 295370 h 6407421"/>
              <a:gd name="connsiteX4307" fmla="*/ 502235 w 11701760"/>
              <a:gd name="connsiteY4307" fmla="*/ 295370 h 6407421"/>
              <a:gd name="connsiteX4308" fmla="*/ 6082884 w 11701760"/>
              <a:gd name="connsiteY4308" fmla="*/ 265765 h 6407421"/>
              <a:gd name="connsiteX4309" fmla="*/ 6112486 w 11701760"/>
              <a:gd name="connsiteY4309" fmla="*/ 265765 h 6407421"/>
              <a:gd name="connsiteX4310" fmla="*/ 6112486 w 11701760"/>
              <a:gd name="connsiteY4310" fmla="*/ 295368 h 6407421"/>
              <a:gd name="connsiteX4311" fmla="*/ 6082884 w 11701760"/>
              <a:gd name="connsiteY4311" fmla="*/ 295368 h 6407421"/>
              <a:gd name="connsiteX4312" fmla="*/ 236036 w 11701760"/>
              <a:gd name="connsiteY4312" fmla="*/ 265765 h 6407421"/>
              <a:gd name="connsiteX4313" fmla="*/ 265639 w 11701760"/>
              <a:gd name="connsiteY4313" fmla="*/ 265765 h 6407421"/>
              <a:gd name="connsiteX4314" fmla="*/ 265639 w 11701760"/>
              <a:gd name="connsiteY4314" fmla="*/ 295368 h 6407421"/>
              <a:gd name="connsiteX4315" fmla="*/ 236036 w 11701760"/>
              <a:gd name="connsiteY4315" fmla="*/ 295368 h 6407421"/>
              <a:gd name="connsiteX4316" fmla="*/ 0 w 11701760"/>
              <a:gd name="connsiteY4316" fmla="*/ 265765 h 6407421"/>
              <a:gd name="connsiteX4317" fmla="*/ 29602 w 11701760"/>
              <a:gd name="connsiteY4317" fmla="*/ 265765 h 6407421"/>
              <a:gd name="connsiteX4318" fmla="*/ 29602 w 11701760"/>
              <a:gd name="connsiteY4318" fmla="*/ 295368 h 6407421"/>
              <a:gd name="connsiteX4319" fmla="*/ 0 w 11701760"/>
              <a:gd name="connsiteY4319" fmla="*/ 295368 h 6407421"/>
              <a:gd name="connsiteX4320" fmla="*/ 11672158 w 11701760"/>
              <a:gd name="connsiteY4320" fmla="*/ 48 h 6407421"/>
              <a:gd name="connsiteX4321" fmla="*/ 11701760 w 11701760"/>
              <a:gd name="connsiteY4321" fmla="*/ 48 h 6407421"/>
              <a:gd name="connsiteX4322" fmla="*/ 11701760 w 11701760"/>
              <a:gd name="connsiteY4322" fmla="*/ 29651 h 6407421"/>
              <a:gd name="connsiteX4323" fmla="*/ 11672158 w 11701760"/>
              <a:gd name="connsiteY4323" fmla="*/ 29651 h 6407421"/>
              <a:gd name="connsiteX4324" fmla="*/ 5825310 w 11701760"/>
              <a:gd name="connsiteY4324" fmla="*/ 48 h 6407421"/>
              <a:gd name="connsiteX4325" fmla="*/ 5854913 w 11701760"/>
              <a:gd name="connsiteY4325" fmla="*/ 48 h 6407421"/>
              <a:gd name="connsiteX4326" fmla="*/ 5854913 w 11701760"/>
              <a:gd name="connsiteY4326" fmla="*/ 29651 h 6407421"/>
              <a:gd name="connsiteX4327" fmla="*/ 5825310 w 11701760"/>
              <a:gd name="connsiteY4327" fmla="*/ 29651 h 6407421"/>
              <a:gd name="connsiteX4328" fmla="*/ 11405961 w 11701760"/>
              <a:gd name="connsiteY4328" fmla="*/ 46 h 6407421"/>
              <a:gd name="connsiteX4329" fmla="*/ 11435563 w 11701760"/>
              <a:gd name="connsiteY4329" fmla="*/ 46 h 6407421"/>
              <a:gd name="connsiteX4330" fmla="*/ 11435563 w 11701760"/>
              <a:gd name="connsiteY4330" fmla="*/ 29648 h 6407421"/>
              <a:gd name="connsiteX4331" fmla="*/ 11405961 w 11701760"/>
              <a:gd name="connsiteY4331" fmla="*/ 29648 h 6407421"/>
              <a:gd name="connsiteX4332" fmla="*/ 5559113 w 11701760"/>
              <a:gd name="connsiteY4332" fmla="*/ 46 h 6407421"/>
              <a:gd name="connsiteX4333" fmla="*/ 5588715 w 11701760"/>
              <a:gd name="connsiteY4333" fmla="*/ 46 h 6407421"/>
              <a:gd name="connsiteX4334" fmla="*/ 5588715 w 11701760"/>
              <a:gd name="connsiteY4334" fmla="*/ 29648 h 6407421"/>
              <a:gd name="connsiteX4335" fmla="*/ 5559113 w 11701760"/>
              <a:gd name="connsiteY4335" fmla="*/ 29648 h 6407421"/>
              <a:gd name="connsiteX4336" fmla="*/ 11139872 w 11701760"/>
              <a:gd name="connsiteY4336" fmla="*/ 44 h 6407421"/>
              <a:gd name="connsiteX4337" fmla="*/ 11169474 w 11701760"/>
              <a:gd name="connsiteY4337" fmla="*/ 44 h 6407421"/>
              <a:gd name="connsiteX4338" fmla="*/ 11169474 w 11701760"/>
              <a:gd name="connsiteY4338" fmla="*/ 29646 h 6407421"/>
              <a:gd name="connsiteX4339" fmla="*/ 11139872 w 11701760"/>
              <a:gd name="connsiteY4339" fmla="*/ 29646 h 6407421"/>
              <a:gd name="connsiteX4340" fmla="*/ 5293024 w 11701760"/>
              <a:gd name="connsiteY4340" fmla="*/ 44 h 6407421"/>
              <a:gd name="connsiteX4341" fmla="*/ 5322626 w 11701760"/>
              <a:gd name="connsiteY4341" fmla="*/ 44 h 6407421"/>
              <a:gd name="connsiteX4342" fmla="*/ 5322626 w 11701760"/>
              <a:gd name="connsiteY4342" fmla="*/ 29646 h 6407421"/>
              <a:gd name="connsiteX4343" fmla="*/ 5293024 w 11701760"/>
              <a:gd name="connsiteY4343" fmla="*/ 29646 h 6407421"/>
              <a:gd name="connsiteX4344" fmla="*/ 10873675 w 11701760"/>
              <a:gd name="connsiteY4344" fmla="*/ 41 h 6407421"/>
              <a:gd name="connsiteX4345" fmla="*/ 10903277 w 11701760"/>
              <a:gd name="connsiteY4345" fmla="*/ 41 h 6407421"/>
              <a:gd name="connsiteX4346" fmla="*/ 10903277 w 11701760"/>
              <a:gd name="connsiteY4346" fmla="*/ 29644 h 6407421"/>
              <a:gd name="connsiteX4347" fmla="*/ 10873675 w 11701760"/>
              <a:gd name="connsiteY4347" fmla="*/ 29644 h 6407421"/>
              <a:gd name="connsiteX4348" fmla="*/ 5026827 w 11701760"/>
              <a:gd name="connsiteY4348" fmla="*/ 41 h 6407421"/>
              <a:gd name="connsiteX4349" fmla="*/ 5056429 w 11701760"/>
              <a:gd name="connsiteY4349" fmla="*/ 41 h 6407421"/>
              <a:gd name="connsiteX4350" fmla="*/ 5056429 w 11701760"/>
              <a:gd name="connsiteY4350" fmla="*/ 29644 h 6407421"/>
              <a:gd name="connsiteX4351" fmla="*/ 5026827 w 11701760"/>
              <a:gd name="connsiteY4351" fmla="*/ 29644 h 6407421"/>
              <a:gd name="connsiteX4352" fmla="*/ 10607478 w 11701760"/>
              <a:gd name="connsiteY4352" fmla="*/ 39 h 6407421"/>
              <a:gd name="connsiteX4353" fmla="*/ 10637188 w 11701760"/>
              <a:gd name="connsiteY4353" fmla="*/ 39 h 6407421"/>
              <a:gd name="connsiteX4354" fmla="*/ 10637188 w 11701760"/>
              <a:gd name="connsiteY4354" fmla="*/ 29641 h 6407421"/>
              <a:gd name="connsiteX4355" fmla="*/ 10607478 w 11701760"/>
              <a:gd name="connsiteY4355" fmla="*/ 29641 h 6407421"/>
              <a:gd name="connsiteX4356" fmla="*/ 4760630 w 11701760"/>
              <a:gd name="connsiteY4356" fmla="*/ 39 h 6407421"/>
              <a:gd name="connsiteX4357" fmla="*/ 4790340 w 11701760"/>
              <a:gd name="connsiteY4357" fmla="*/ 39 h 6407421"/>
              <a:gd name="connsiteX4358" fmla="*/ 4790340 w 11701760"/>
              <a:gd name="connsiteY4358" fmla="*/ 29641 h 6407421"/>
              <a:gd name="connsiteX4359" fmla="*/ 4760630 w 11701760"/>
              <a:gd name="connsiteY4359" fmla="*/ 29641 h 6407421"/>
              <a:gd name="connsiteX4360" fmla="*/ 10341389 w 11701760"/>
              <a:gd name="connsiteY4360" fmla="*/ 37 h 6407421"/>
              <a:gd name="connsiteX4361" fmla="*/ 10370992 w 11701760"/>
              <a:gd name="connsiteY4361" fmla="*/ 37 h 6407421"/>
              <a:gd name="connsiteX4362" fmla="*/ 10370992 w 11701760"/>
              <a:gd name="connsiteY4362" fmla="*/ 29639 h 6407421"/>
              <a:gd name="connsiteX4363" fmla="*/ 10341389 w 11701760"/>
              <a:gd name="connsiteY4363" fmla="*/ 29639 h 6407421"/>
              <a:gd name="connsiteX4364" fmla="*/ 4494541 w 11701760"/>
              <a:gd name="connsiteY4364" fmla="*/ 37 h 6407421"/>
              <a:gd name="connsiteX4365" fmla="*/ 4524144 w 11701760"/>
              <a:gd name="connsiteY4365" fmla="*/ 37 h 6407421"/>
              <a:gd name="connsiteX4366" fmla="*/ 4524144 w 11701760"/>
              <a:gd name="connsiteY4366" fmla="*/ 29639 h 6407421"/>
              <a:gd name="connsiteX4367" fmla="*/ 4494541 w 11701760"/>
              <a:gd name="connsiteY4367" fmla="*/ 29639 h 6407421"/>
              <a:gd name="connsiteX4368" fmla="*/ 10075192 w 11701760"/>
              <a:gd name="connsiteY4368" fmla="*/ 34 h 6407421"/>
              <a:gd name="connsiteX4369" fmla="*/ 10104794 w 11701760"/>
              <a:gd name="connsiteY4369" fmla="*/ 34 h 6407421"/>
              <a:gd name="connsiteX4370" fmla="*/ 10104794 w 11701760"/>
              <a:gd name="connsiteY4370" fmla="*/ 29637 h 6407421"/>
              <a:gd name="connsiteX4371" fmla="*/ 10075192 w 11701760"/>
              <a:gd name="connsiteY4371" fmla="*/ 29637 h 6407421"/>
              <a:gd name="connsiteX4372" fmla="*/ 4228344 w 11701760"/>
              <a:gd name="connsiteY4372" fmla="*/ 34 h 6407421"/>
              <a:gd name="connsiteX4373" fmla="*/ 4257946 w 11701760"/>
              <a:gd name="connsiteY4373" fmla="*/ 34 h 6407421"/>
              <a:gd name="connsiteX4374" fmla="*/ 4257946 w 11701760"/>
              <a:gd name="connsiteY4374" fmla="*/ 29637 h 6407421"/>
              <a:gd name="connsiteX4375" fmla="*/ 4228344 w 11701760"/>
              <a:gd name="connsiteY4375" fmla="*/ 29637 h 6407421"/>
              <a:gd name="connsiteX4376" fmla="*/ 9809103 w 11701760"/>
              <a:gd name="connsiteY4376" fmla="*/ 32 h 6407421"/>
              <a:gd name="connsiteX4377" fmla="*/ 9838705 w 11701760"/>
              <a:gd name="connsiteY4377" fmla="*/ 32 h 6407421"/>
              <a:gd name="connsiteX4378" fmla="*/ 9838705 w 11701760"/>
              <a:gd name="connsiteY4378" fmla="*/ 29635 h 6407421"/>
              <a:gd name="connsiteX4379" fmla="*/ 9809103 w 11701760"/>
              <a:gd name="connsiteY4379" fmla="*/ 29635 h 6407421"/>
              <a:gd name="connsiteX4380" fmla="*/ 3962255 w 11701760"/>
              <a:gd name="connsiteY4380" fmla="*/ 32 h 6407421"/>
              <a:gd name="connsiteX4381" fmla="*/ 3991857 w 11701760"/>
              <a:gd name="connsiteY4381" fmla="*/ 32 h 6407421"/>
              <a:gd name="connsiteX4382" fmla="*/ 3991857 w 11701760"/>
              <a:gd name="connsiteY4382" fmla="*/ 29635 h 6407421"/>
              <a:gd name="connsiteX4383" fmla="*/ 3962255 w 11701760"/>
              <a:gd name="connsiteY4383" fmla="*/ 29635 h 6407421"/>
              <a:gd name="connsiteX4384" fmla="*/ 9542906 w 11701760"/>
              <a:gd name="connsiteY4384" fmla="*/ 30 h 6407421"/>
              <a:gd name="connsiteX4385" fmla="*/ 9572509 w 11701760"/>
              <a:gd name="connsiteY4385" fmla="*/ 30 h 6407421"/>
              <a:gd name="connsiteX4386" fmla="*/ 9572509 w 11701760"/>
              <a:gd name="connsiteY4386" fmla="*/ 29632 h 6407421"/>
              <a:gd name="connsiteX4387" fmla="*/ 9542906 w 11701760"/>
              <a:gd name="connsiteY4387" fmla="*/ 29632 h 6407421"/>
              <a:gd name="connsiteX4388" fmla="*/ 3696058 w 11701760"/>
              <a:gd name="connsiteY4388" fmla="*/ 30 h 6407421"/>
              <a:gd name="connsiteX4389" fmla="*/ 3725661 w 11701760"/>
              <a:gd name="connsiteY4389" fmla="*/ 30 h 6407421"/>
              <a:gd name="connsiteX4390" fmla="*/ 3725661 w 11701760"/>
              <a:gd name="connsiteY4390" fmla="*/ 29632 h 6407421"/>
              <a:gd name="connsiteX4391" fmla="*/ 3696058 w 11701760"/>
              <a:gd name="connsiteY4391" fmla="*/ 29632 h 6407421"/>
              <a:gd name="connsiteX4392" fmla="*/ 9276817 w 11701760"/>
              <a:gd name="connsiteY4392" fmla="*/ 28 h 6407421"/>
              <a:gd name="connsiteX4393" fmla="*/ 9306420 w 11701760"/>
              <a:gd name="connsiteY4393" fmla="*/ 28 h 6407421"/>
              <a:gd name="connsiteX4394" fmla="*/ 9306420 w 11701760"/>
              <a:gd name="connsiteY4394" fmla="*/ 29630 h 6407421"/>
              <a:gd name="connsiteX4395" fmla="*/ 9276817 w 11701760"/>
              <a:gd name="connsiteY4395" fmla="*/ 29630 h 6407421"/>
              <a:gd name="connsiteX4396" fmla="*/ 3429969 w 11701760"/>
              <a:gd name="connsiteY4396" fmla="*/ 28 h 6407421"/>
              <a:gd name="connsiteX4397" fmla="*/ 3459572 w 11701760"/>
              <a:gd name="connsiteY4397" fmla="*/ 28 h 6407421"/>
              <a:gd name="connsiteX4398" fmla="*/ 3459572 w 11701760"/>
              <a:gd name="connsiteY4398" fmla="*/ 29630 h 6407421"/>
              <a:gd name="connsiteX4399" fmla="*/ 3429969 w 11701760"/>
              <a:gd name="connsiteY4399" fmla="*/ 29630 h 6407421"/>
              <a:gd name="connsiteX4400" fmla="*/ 9010620 w 11701760"/>
              <a:gd name="connsiteY4400" fmla="*/ 25 h 6407421"/>
              <a:gd name="connsiteX4401" fmla="*/ 9040222 w 11701760"/>
              <a:gd name="connsiteY4401" fmla="*/ 25 h 6407421"/>
              <a:gd name="connsiteX4402" fmla="*/ 9040222 w 11701760"/>
              <a:gd name="connsiteY4402" fmla="*/ 29628 h 6407421"/>
              <a:gd name="connsiteX4403" fmla="*/ 9010620 w 11701760"/>
              <a:gd name="connsiteY4403" fmla="*/ 29628 h 6407421"/>
              <a:gd name="connsiteX4404" fmla="*/ 3163772 w 11701760"/>
              <a:gd name="connsiteY4404" fmla="*/ 25 h 6407421"/>
              <a:gd name="connsiteX4405" fmla="*/ 3193374 w 11701760"/>
              <a:gd name="connsiteY4405" fmla="*/ 25 h 6407421"/>
              <a:gd name="connsiteX4406" fmla="*/ 3193374 w 11701760"/>
              <a:gd name="connsiteY4406" fmla="*/ 29628 h 6407421"/>
              <a:gd name="connsiteX4407" fmla="*/ 3163772 w 11701760"/>
              <a:gd name="connsiteY4407" fmla="*/ 29628 h 6407421"/>
              <a:gd name="connsiteX4408" fmla="*/ 8744423 w 11701760"/>
              <a:gd name="connsiteY4408" fmla="*/ 23 h 6407421"/>
              <a:gd name="connsiteX4409" fmla="*/ 8774026 w 11701760"/>
              <a:gd name="connsiteY4409" fmla="*/ 23 h 6407421"/>
              <a:gd name="connsiteX4410" fmla="*/ 8774026 w 11701760"/>
              <a:gd name="connsiteY4410" fmla="*/ 29625 h 6407421"/>
              <a:gd name="connsiteX4411" fmla="*/ 8744423 w 11701760"/>
              <a:gd name="connsiteY4411" fmla="*/ 29625 h 6407421"/>
              <a:gd name="connsiteX4412" fmla="*/ 2897575 w 11701760"/>
              <a:gd name="connsiteY4412" fmla="*/ 23 h 6407421"/>
              <a:gd name="connsiteX4413" fmla="*/ 2927178 w 11701760"/>
              <a:gd name="connsiteY4413" fmla="*/ 23 h 6407421"/>
              <a:gd name="connsiteX4414" fmla="*/ 2927178 w 11701760"/>
              <a:gd name="connsiteY4414" fmla="*/ 29625 h 6407421"/>
              <a:gd name="connsiteX4415" fmla="*/ 2897575 w 11701760"/>
              <a:gd name="connsiteY4415" fmla="*/ 29625 h 6407421"/>
              <a:gd name="connsiteX4416" fmla="*/ 8478226 w 11701760"/>
              <a:gd name="connsiteY4416" fmla="*/ 21 h 6407421"/>
              <a:gd name="connsiteX4417" fmla="*/ 8507828 w 11701760"/>
              <a:gd name="connsiteY4417" fmla="*/ 21 h 6407421"/>
              <a:gd name="connsiteX4418" fmla="*/ 8507828 w 11701760"/>
              <a:gd name="connsiteY4418" fmla="*/ 29623 h 6407421"/>
              <a:gd name="connsiteX4419" fmla="*/ 8478226 w 11701760"/>
              <a:gd name="connsiteY4419" fmla="*/ 29623 h 6407421"/>
              <a:gd name="connsiteX4420" fmla="*/ 2631378 w 11701760"/>
              <a:gd name="connsiteY4420" fmla="*/ 21 h 6407421"/>
              <a:gd name="connsiteX4421" fmla="*/ 2660980 w 11701760"/>
              <a:gd name="connsiteY4421" fmla="*/ 21 h 6407421"/>
              <a:gd name="connsiteX4422" fmla="*/ 2660980 w 11701760"/>
              <a:gd name="connsiteY4422" fmla="*/ 29623 h 6407421"/>
              <a:gd name="connsiteX4423" fmla="*/ 2631378 w 11701760"/>
              <a:gd name="connsiteY4423" fmla="*/ 29623 h 6407421"/>
              <a:gd name="connsiteX4424" fmla="*/ 8212137 w 11701760"/>
              <a:gd name="connsiteY4424" fmla="*/ 18 h 6407421"/>
              <a:gd name="connsiteX4425" fmla="*/ 8241740 w 11701760"/>
              <a:gd name="connsiteY4425" fmla="*/ 18 h 6407421"/>
              <a:gd name="connsiteX4426" fmla="*/ 8241740 w 11701760"/>
              <a:gd name="connsiteY4426" fmla="*/ 29621 h 6407421"/>
              <a:gd name="connsiteX4427" fmla="*/ 8212137 w 11701760"/>
              <a:gd name="connsiteY4427" fmla="*/ 29621 h 6407421"/>
              <a:gd name="connsiteX4428" fmla="*/ 2365289 w 11701760"/>
              <a:gd name="connsiteY4428" fmla="*/ 18 h 6407421"/>
              <a:gd name="connsiteX4429" fmla="*/ 2394892 w 11701760"/>
              <a:gd name="connsiteY4429" fmla="*/ 18 h 6407421"/>
              <a:gd name="connsiteX4430" fmla="*/ 2394892 w 11701760"/>
              <a:gd name="connsiteY4430" fmla="*/ 29621 h 6407421"/>
              <a:gd name="connsiteX4431" fmla="*/ 2365289 w 11701760"/>
              <a:gd name="connsiteY4431" fmla="*/ 29621 h 6407421"/>
              <a:gd name="connsiteX4432" fmla="*/ 7945940 w 11701760"/>
              <a:gd name="connsiteY4432" fmla="*/ 16 h 6407421"/>
              <a:gd name="connsiteX4433" fmla="*/ 7975543 w 11701760"/>
              <a:gd name="connsiteY4433" fmla="*/ 16 h 6407421"/>
              <a:gd name="connsiteX4434" fmla="*/ 7975543 w 11701760"/>
              <a:gd name="connsiteY4434" fmla="*/ 29618 h 6407421"/>
              <a:gd name="connsiteX4435" fmla="*/ 7945940 w 11701760"/>
              <a:gd name="connsiteY4435" fmla="*/ 29618 h 6407421"/>
              <a:gd name="connsiteX4436" fmla="*/ 2099092 w 11701760"/>
              <a:gd name="connsiteY4436" fmla="*/ 16 h 6407421"/>
              <a:gd name="connsiteX4437" fmla="*/ 2128695 w 11701760"/>
              <a:gd name="connsiteY4437" fmla="*/ 16 h 6407421"/>
              <a:gd name="connsiteX4438" fmla="*/ 2128695 w 11701760"/>
              <a:gd name="connsiteY4438" fmla="*/ 29618 h 6407421"/>
              <a:gd name="connsiteX4439" fmla="*/ 2099092 w 11701760"/>
              <a:gd name="connsiteY4439" fmla="*/ 29618 h 6407421"/>
              <a:gd name="connsiteX4440" fmla="*/ 7679743 w 11701760"/>
              <a:gd name="connsiteY4440" fmla="*/ 14 h 6407421"/>
              <a:gd name="connsiteX4441" fmla="*/ 7709346 w 11701760"/>
              <a:gd name="connsiteY4441" fmla="*/ 14 h 6407421"/>
              <a:gd name="connsiteX4442" fmla="*/ 7709346 w 11701760"/>
              <a:gd name="connsiteY4442" fmla="*/ 29616 h 6407421"/>
              <a:gd name="connsiteX4443" fmla="*/ 7679743 w 11701760"/>
              <a:gd name="connsiteY4443" fmla="*/ 29616 h 6407421"/>
              <a:gd name="connsiteX4444" fmla="*/ 1832898 w 11701760"/>
              <a:gd name="connsiteY4444" fmla="*/ 14 h 6407421"/>
              <a:gd name="connsiteX4445" fmla="*/ 1862498 w 11701760"/>
              <a:gd name="connsiteY4445" fmla="*/ 14 h 6407421"/>
              <a:gd name="connsiteX4446" fmla="*/ 1862498 w 11701760"/>
              <a:gd name="connsiteY4446" fmla="*/ 29616 h 6407421"/>
              <a:gd name="connsiteX4447" fmla="*/ 1832898 w 11701760"/>
              <a:gd name="connsiteY4447" fmla="*/ 29616 h 6407421"/>
              <a:gd name="connsiteX4448" fmla="*/ 7413653 w 11701760"/>
              <a:gd name="connsiteY4448" fmla="*/ 12 h 6407421"/>
              <a:gd name="connsiteX4449" fmla="*/ 7443256 w 11701760"/>
              <a:gd name="connsiteY4449" fmla="*/ 12 h 6407421"/>
              <a:gd name="connsiteX4450" fmla="*/ 7443256 w 11701760"/>
              <a:gd name="connsiteY4450" fmla="*/ 29614 h 6407421"/>
              <a:gd name="connsiteX4451" fmla="*/ 7413653 w 11701760"/>
              <a:gd name="connsiteY4451" fmla="*/ 29614 h 6407421"/>
              <a:gd name="connsiteX4452" fmla="*/ 1566808 w 11701760"/>
              <a:gd name="connsiteY4452" fmla="*/ 12 h 6407421"/>
              <a:gd name="connsiteX4453" fmla="*/ 1596409 w 11701760"/>
              <a:gd name="connsiteY4453" fmla="*/ 12 h 6407421"/>
              <a:gd name="connsiteX4454" fmla="*/ 1596409 w 11701760"/>
              <a:gd name="connsiteY4454" fmla="*/ 29614 h 6407421"/>
              <a:gd name="connsiteX4455" fmla="*/ 1566808 w 11701760"/>
              <a:gd name="connsiteY4455" fmla="*/ 29614 h 6407421"/>
              <a:gd name="connsiteX4456" fmla="*/ 7147456 w 11701760"/>
              <a:gd name="connsiteY4456" fmla="*/ 9 h 6407421"/>
              <a:gd name="connsiteX4457" fmla="*/ 7177058 w 11701760"/>
              <a:gd name="connsiteY4457" fmla="*/ 9 h 6407421"/>
              <a:gd name="connsiteX4458" fmla="*/ 7177058 w 11701760"/>
              <a:gd name="connsiteY4458" fmla="*/ 29612 h 6407421"/>
              <a:gd name="connsiteX4459" fmla="*/ 7147456 w 11701760"/>
              <a:gd name="connsiteY4459" fmla="*/ 29612 h 6407421"/>
              <a:gd name="connsiteX4460" fmla="*/ 1300611 w 11701760"/>
              <a:gd name="connsiteY4460" fmla="*/ 9 h 6407421"/>
              <a:gd name="connsiteX4461" fmla="*/ 1330213 w 11701760"/>
              <a:gd name="connsiteY4461" fmla="*/ 9 h 6407421"/>
              <a:gd name="connsiteX4462" fmla="*/ 1330213 w 11701760"/>
              <a:gd name="connsiteY4462" fmla="*/ 29612 h 6407421"/>
              <a:gd name="connsiteX4463" fmla="*/ 1300611 w 11701760"/>
              <a:gd name="connsiteY4463" fmla="*/ 29612 h 6407421"/>
              <a:gd name="connsiteX4464" fmla="*/ 6881367 w 11701760"/>
              <a:gd name="connsiteY4464" fmla="*/ 7 h 6407421"/>
              <a:gd name="connsiteX4465" fmla="*/ 6910970 w 11701760"/>
              <a:gd name="connsiteY4465" fmla="*/ 7 h 6407421"/>
              <a:gd name="connsiteX4466" fmla="*/ 6910970 w 11701760"/>
              <a:gd name="connsiteY4466" fmla="*/ 29609 h 6407421"/>
              <a:gd name="connsiteX4467" fmla="*/ 6881367 w 11701760"/>
              <a:gd name="connsiteY4467" fmla="*/ 29609 h 6407421"/>
              <a:gd name="connsiteX4468" fmla="*/ 1034520 w 11701760"/>
              <a:gd name="connsiteY4468" fmla="*/ 7 h 6407421"/>
              <a:gd name="connsiteX4469" fmla="*/ 1064123 w 11701760"/>
              <a:gd name="connsiteY4469" fmla="*/ 7 h 6407421"/>
              <a:gd name="connsiteX4470" fmla="*/ 1064123 w 11701760"/>
              <a:gd name="connsiteY4470" fmla="*/ 29609 h 6407421"/>
              <a:gd name="connsiteX4471" fmla="*/ 1034520 w 11701760"/>
              <a:gd name="connsiteY4471" fmla="*/ 29609 h 6407421"/>
              <a:gd name="connsiteX4472" fmla="*/ 6615170 w 11701760"/>
              <a:gd name="connsiteY4472" fmla="*/ 5 h 6407421"/>
              <a:gd name="connsiteX4473" fmla="*/ 6644773 w 11701760"/>
              <a:gd name="connsiteY4473" fmla="*/ 5 h 6407421"/>
              <a:gd name="connsiteX4474" fmla="*/ 6644773 w 11701760"/>
              <a:gd name="connsiteY4474" fmla="*/ 29607 h 6407421"/>
              <a:gd name="connsiteX4475" fmla="*/ 6615170 w 11701760"/>
              <a:gd name="connsiteY4475" fmla="*/ 29607 h 6407421"/>
              <a:gd name="connsiteX4476" fmla="*/ 768326 w 11701760"/>
              <a:gd name="connsiteY4476" fmla="*/ 5 h 6407421"/>
              <a:gd name="connsiteX4477" fmla="*/ 797926 w 11701760"/>
              <a:gd name="connsiteY4477" fmla="*/ 5 h 6407421"/>
              <a:gd name="connsiteX4478" fmla="*/ 797926 w 11701760"/>
              <a:gd name="connsiteY4478" fmla="*/ 29607 h 6407421"/>
              <a:gd name="connsiteX4479" fmla="*/ 768326 w 11701760"/>
              <a:gd name="connsiteY4479" fmla="*/ 29607 h 6407421"/>
              <a:gd name="connsiteX4480" fmla="*/ 6349081 w 11701760"/>
              <a:gd name="connsiteY4480" fmla="*/ 2 h 6407421"/>
              <a:gd name="connsiteX4481" fmla="*/ 6378683 w 11701760"/>
              <a:gd name="connsiteY4481" fmla="*/ 2 h 6407421"/>
              <a:gd name="connsiteX4482" fmla="*/ 6378683 w 11701760"/>
              <a:gd name="connsiteY4482" fmla="*/ 29605 h 6407421"/>
              <a:gd name="connsiteX4483" fmla="*/ 6349081 w 11701760"/>
              <a:gd name="connsiteY4483" fmla="*/ 29605 h 6407421"/>
              <a:gd name="connsiteX4484" fmla="*/ 502235 w 11701760"/>
              <a:gd name="connsiteY4484" fmla="*/ 2 h 6407421"/>
              <a:gd name="connsiteX4485" fmla="*/ 531838 w 11701760"/>
              <a:gd name="connsiteY4485" fmla="*/ 2 h 6407421"/>
              <a:gd name="connsiteX4486" fmla="*/ 531838 w 11701760"/>
              <a:gd name="connsiteY4486" fmla="*/ 29605 h 6407421"/>
              <a:gd name="connsiteX4487" fmla="*/ 502235 w 11701760"/>
              <a:gd name="connsiteY4487" fmla="*/ 29605 h 6407421"/>
              <a:gd name="connsiteX4488" fmla="*/ 6082884 w 11701760"/>
              <a:gd name="connsiteY4488" fmla="*/ 0 h 6407421"/>
              <a:gd name="connsiteX4489" fmla="*/ 6112486 w 11701760"/>
              <a:gd name="connsiteY4489" fmla="*/ 0 h 6407421"/>
              <a:gd name="connsiteX4490" fmla="*/ 6112486 w 11701760"/>
              <a:gd name="connsiteY4490" fmla="*/ 29602 h 6407421"/>
              <a:gd name="connsiteX4491" fmla="*/ 6082884 w 11701760"/>
              <a:gd name="connsiteY4491" fmla="*/ 29602 h 6407421"/>
              <a:gd name="connsiteX4492" fmla="*/ 236036 w 11701760"/>
              <a:gd name="connsiteY4492" fmla="*/ 0 h 6407421"/>
              <a:gd name="connsiteX4493" fmla="*/ 265638 w 11701760"/>
              <a:gd name="connsiteY4493" fmla="*/ 0 h 6407421"/>
              <a:gd name="connsiteX4494" fmla="*/ 265638 w 11701760"/>
              <a:gd name="connsiteY4494" fmla="*/ 29602 h 6407421"/>
              <a:gd name="connsiteX4495" fmla="*/ 236036 w 11701760"/>
              <a:gd name="connsiteY4495" fmla="*/ 29602 h 6407421"/>
              <a:gd name="connsiteX4496" fmla="*/ 0 w 11701760"/>
              <a:gd name="connsiteY4496" fmla="*/ 0 h 6407421"/>
              <a:gd name="connsiteX4497" fmla="*/ 29602 w 11701760"/>
              <a:gd name="connsiteY4497" fmla="*/ 0 h 6407421"/>
              <a:gd name="connsiteX4498" fmla="*/ 29602 w 11701760"/>
              <a:gd name="connsiteY4498" fmla="*/ 29602 h 6407421"/>
              <a:gd name="connsiteX4499" fmla="*/ 0 w 11701760"/>
              <a:gd name="connsiteY4499" fmla="*/ 29602 h 6407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Lst>
            <a:rect l="l" t="t" r="r" b="b"/>
            <a:pathLst>
              <a:path w="11701760" h="6407421">
                <a:moveTo>
                  <a:pt x="11672158" y="6377925"/>
                </a:moveTo>
                <a:lnTo>
                  <a:pt x="11701760" y="6377925"/>
                </a:lnTo>
                <a:lnTo>
                  <a:pt x="11701760" y="6407421"/>
                </a:lnTo>
                <a:lnTo>
                  <a:pt x="11672158" y="6407421"/>
                </a:lnTo>
                <a:close/>
                <a:moveTo>
                  <a:pt x="11405961" y="6377925"/>
                </a:moveTo>
                <a:lnTo>
                  <a:pt x="11435563" y="6377925"/>
                </a:lnTo>
                <a:lnTo>
                  <a:pt x="11435563" y="6407421"/>
                </a:lnTo>
                <a:lnTo>
                  <a:pt x="11405961" y="6407421"/>
                </a:lnTo>
                <a:close/>
                <a:moveTo>
                  <a:pt x="11139872" y="6377925"/>
                </a:moveTo>
                <a:lnTo>
                  <a:pt x="11169474" y="6377925"/>
                </a:lnTo>
                <a:lnTo>
                  <a:pt x="11169474" y="6407421"/>
                </a:lnTo>
                <a:lnTo>
                  <a:pt x="11139872" y="6407421"/>
                </a:lnTo>
                <a:close/>
                <a:moveTo>
                  <a:pt x="10873675" y="6377925"/>
                </a:moveTo>
                <a:lnTo>
                  <a:pt x="10903277" y="6377925"/>
                </a:lnTo>
                <a:lnTo>
                  <a:pt x="10903277" y="6407421"/>
                </a:lnTo>
                <a:lnTo>
                  <a:pt x="10873675" y="6407421"/>
                </a:lnTo>
                <a:close/>
                <a:moveTo>
                  <a:pt x="10607478" y="6377925"/>
                </a:moveTo>
                <a:lnTo>
                  <a:pt x="10637188" y="6377925"/>
                </a:lnTo>
                <a:lnTo>
                  <a:pt x="10637188" y="6407421"/>
                </a:lnTo>
                <a:lnTo>
                  <a:pt x="10607478" y="6407421"/>
                </a:lnTo>
                <a:close/>
                <a:moveTo>
                  <a:pt x="10341389" y="6377925"/>
                </a:moveTo>
                <a:lnTo>
                  <a:pt x="10370992" y="6377925"/>
                </a:lnTo>
                <a:lnTo>
                  <a:pt x="10370992" y="6407421"/>
                </a:lnTo>
                <a:lnTo>
                  <a:pt x="10341389" y="6407421"/>
                </a:lnTo>
                <a:close/>
                <a:moveTo>
                  <a:pt x="10075192" y="6377925"/>
                </a:moveTo>
                <a:lnTo>
                  <a:pt x="10104794" y="6377925"/>
                </a:lnTo>
                <a:lnTo>
                  <a:pt x="10104794" y="6407421"/>
                </a:lnTo>
                <a:lnTo>
                  <a:pt x="10075192" y="6407421"/>
                </a:lnTo>
                <a:close/>
                <a:moveTo>
                  <a:pt x="9809103" y="6377925"/>
                </a:moveTo>
                <a:lnTo>
                  <a:pt x="9838705" y="6377925"/>
                </a:lnTo>
                <a:lnTo>
                  <a:pt x="9838705" y="6407421"/>
                </a:lnTo>
                <a:lnTo>
                  <a:pt x="9809103" y="6407421"/>
                </a:lnTo>
                <a:close/>
                <a:moveTo>
                  <a:pt x="9542906" y="6377925"/>
                </a:moveTo>
                <a:lnTo>
                  <a:pt x="9572509" y="6377925"/>
                </a:lnTo>
                <a:lnTo>
                  <a:pt x="9572509" y="6407421"/>
                </a:lnTo>
                <a:lnTo>
                  <a:pt x="9542906" y="6407421"/>
                </a:lnTo>
                <a:close/>
                <a:moveTo>
                  <a:pt x="9276817" y="6377925"/>
                </a:moveTo>
                <a:lnTo>
                  <a:pt x="9306420" y="6377925"/>
                </a:lnTo>
                <a:lnTo>
                  <a:pt x="9306420" y="6407421"/>
                </a:lnTo>
                <a:lnTo>
                  <a:pt x="9276817" y="6407421"/>
                </a:lnTo>
                <a:close/>
                <a:moveTo>
                  <a:pt x="9010620" y="6377925"/>
                </a:moveTo>
                <a:lnTo>
                  <a:pt x="9040222" y="6377925"/>
                </a:lnTo>
                <a:lnTo>
                  <a:pt x="9040222" y="6407421"/>
                </a:lnTo>
                <a:lnTo>
                  <a:pt x="9010620" y="6407421"/>
                </a:lnTo>
                <a:close/>
                <a:moveTo>
                  <a:pt x="8744423" y="6377925"/>
                </a:moveTo>
                <a:lnTo>
                  <a:pt x="8774026" y="6377925"/>
                </a:lnTo>
                <a:lnTo>
                  <a:pt x="8774026" y="6407421"/>
                </a:lnTo>
                <a:lnTo>
                  <a:pt x="8744423" y="6407421"/>
                </a:lnTo>
                <a:close/>
                <a:moveTo>
                  <a:pt x="8478226" y="6377925"/>
                </a:moveTo>
                <a:lnTo>
                  <a:pt x="8507828" y="6377925"/>
                </a:lnTo>
                <a:lnTo>
                  <a:pt x="8507828" y="6407421"/>
                </a:lnTo>
                <a:lnTo>
                  <a:pt x="8478226" y="6407421"/>
                </a:lnTo>
                <a:close/>
                <a:moveTo>
                  <a:pt x="8212137" y="6377925"/>
                </a:moveTo>
                <a:lnTo>
                  <a:pt x="8241740" y="6377925"/>
                </a:lnTo>
                <a:lnTo>
                  <a:pt x="8241740" y="6407421"/>
                </a:lnTo>
                <a:lnTo>
                  <a:pt x="8212137" y="6407421"/>
                </a:lnTo>
                <a:close/>
                <a:moveTo>
                  <a:pt x="7945940" y="6377925"/>
                </a:moveTo>
                <a:lnTo>
                  <a:pt x="7975543" y="6377925"/>
                </a:lnTo>
                <a:lnTo>
                  <a:pt x="7975543" y="6407421"/>
                </a:lnTo>
                <a:lnTo>
                  <a:pt x="7945940" y="6407421"/>
                </a:lnTo>
                <a:close/>
                <a:moveTo>
                  <a:pt x="7679743" y="6377925"/>
                </a:moveTo>
                <a:lnTo>
                  <a:pt x="7709346" y="6377925"/>
                </a:lnTo>
                <a:lnTo>
                  <a:pt x="7709346" y="6407421"/>
                </a:lnTo>
                <a:lnTo>
                  <a:pt x="7679743" y="6407421"/>
                </a:lnTo>
                <a:close/>
                <a:moveTo>
                  <a:pt x="7413653" y="6377925"/>
                </a:moveTo>
                <a:lnTo>
                  <a:pt x="7443256" y="6377925"/>
                </a:lnTo>
                <a:lnTo>
                  <a:pt x="7443256" y="6407421"/>
                </a:lnTo>
                <a:lnTo>
                  <a:pt x="7413653" y="6407421"/>
                </a:lnTo>
                <a:close/>
                <a:moveTo>
                  <a:pt x="7147456" y="6377925"/>
                </a:moveTo>
                <a:lnTo>
                  <a:pt x="7177058" y="6377925"/>
                </a:lnTo>
                <a:lnTo>
                  <a:pt x="7177058" y="6407421"/>
                </a:lnTo>
                <a:lnTo>
                  <a:pt x="7147456" y="6407421"/>
                </a:lnTo>
                <a:close/>
                <a:moveTo>
                  <a:pt x="6881367" y="6377925"/>
                </a:moveTo>
                <a:lnTo>
                  <a:pt x="6910970" y="6377925"/>
                </a:lnTo>
                <a:lnTo>
                  <a:pt x="6910970" y="6407421"/>
                </a:lnTo>
                <a:lnTo>
                  <a:pt x="6881367" y="6407421"/>
                </a:lnTo>
                <a:close/>
                <a:moveTo>
                  <a:pt x="6615170" y="6377925"/>
                </a:moveTo>
                <a:lnTo>
                  <a:pt x="6644773" y="6377925"/>
                </a:lnTo>
                <a:lnTo>
                  <a:pt x="6644773" y="6407421"/>
                </a:lnTo>
                <a:lnTo>
                  <a:pt x="6615170" y="6407421"/>
                </a:lnTo>
                <a:close/>
                <a:moveTo>
                  <a:pt x="6349081" y="6377925"/>
                </a:moveTo>
                <a:lnTo>
                  <a:pt x="6378683" y="6377925"/>
                </a:lnTo>
                <a:lnTo>
                  <a:pt x="6378683" y="6407421"/>
                </a:lnTo>
                <a:lnTo>
                  <a:pt x="6349081" y="6407421"/>
                </a:lnTo>
                <a:close/>
                <a:moveTo>
                  <a:pt x="6082884" y="6377925"/>
                </a:moveTo>
                <a:lnTo>
                  <a:pt x="6112486" y="6377925"/>
                </a:lnTo>
                <a:lnTo>
                  <a:pt x="6112486" y="6407421"/>
                </a:lnTo>
                <a:lnTo>
                  <a:pt x="6082884" y="6407421"/>
                </a:lnTo>
                <a:close/>
                <a:moveTo>
                  <a:pt x="5825310" y="6377925"/>
                </a:moveTo>
                <a:lnTo>
                  <a:pt x="5854913" y="6377925"/>
                </a:lnTo>
                <a:lnTo>
                  <a:pt x="5854913" y="6407421"/>
                </a:lnTo>
                <a:lnTo>
                  <a:pt x="5825310" y="6407421"/>
                </a:lnTo>
                <a:close/>
                <a:moveTo>
                  <a:pt x="5559113" y="6377925"/>
                </a:moveTo>
                <a:lnTo>
                  <a:pt x="5588715" y="6377925"/>
                </a:lnTo>
                <a:lnTo>
                  <a:pt x="5588715" y="6407421"/>
                </a:lnTo>
                <a:lnTo>
                  <a:pt x="5559113" y="6407421"/>
                </a:lnTo>
                <a:close/>
                <a:moveTo>
                  <a:pt x="5293024" y="6377925"/>
                </a:moveTo>
                <a:lnTo>
                  <a:pt x="5322626" y="6377925"/>
                </a:lnTo>
                <a:lnTo>
                  <a:pt x="5322626" y="6407421"/>
                </a:lnTo>
                <a:lnTo>
                  <a:pt x="5293024" y="6407421"/>
                </a:lnTo>
                <a:close/>
                <a:moveTo>
                  <a:pt x="5026827" y="6377925"/>
                </a:moveTo>
                <a:lnTo>
                  <a:pt x="5056429" y="6377925"/>
                </a:lnTo>
                <a:lnTo>
                  <a:pt x="5056429" y="6407421"/>
                </a:lnTo>
                <a:lnTo>
                  <a:pt x="5026827" y="6407421"/>
                </a:lnTo>
                <a:close/>
                <a:moveTo>
                  <a:pt x="4760630" y="6377925"/>
                </a:moveTo>
                <a:lnTo>
                  <a:pt x="4790340" y="6377925"/>
                </a:lnTo>
                <a:lnTo>
                  <a:pt x="4790340" y="6407421"/>
                </a:lnTo>
                <a:lnTo>
                  <a:pt x="4760630" y="6407421"/>
                </a:lnTo>
                <a:close/>
                <a:moveTo>
                  <a:pt x="4494541" y="6377925"/>
                </a:moveTo>
                <a:lnTo>
                  <a:pt x="4524144" y="6377925"/>
                </a:lnTo>
                <a:lnTo>
                  <a:pt x="4524144" y="6407421"/>
                </a:lnTo>
                <a:lnTo>
                  <a:pt x="4494541" y="6407421"/>
                </a:lnTo>
                <a:close/>
                <a:moveTo>
                  <a:pt x="4228344" y="6377925"/>
                </a:moveTo>
                <a:lnTo>
                  <a:pt x="4257946" y="6377925"/>
                </a:lnTo>
                <a:lnTo>
                  <a:pt x="4257946" y="6407421"/>
                </a:lnTo>
                <a:lnTo>
                  <a:pt x="4228344" y="6407421"/>
                </a:lnTo>
                <a:close/>
                <a:moveTo>
                  <a:pt x="3962255" y="6377925"/>
                </a:moveTo>
                <a:lnTo>
                  <a:pt x="3991857" y="6377925"/>
                </a:lnTo>
                <a:lnTo>
                  <a:pt x="3991857" y="6407421"/>
                </a:lnTo>
                <a:lnTo>
                  <a:pt x="3962255" y="6407421"/>
                </a:lnTo>
                <a:close/>
                <a:moveTo>
                  <a:pt x="3696058" y="6377925"/>
                </a:moveTo>
                <a:lnTo>
                  <a:pt x="3725661" y="6377925"/>
                </a:lnTo>
                <a:lnTo>
                  <a:pt x="3725661" y="6407421"/>
                </a:lnTo>
                <a:lnTo>
                  <a:pt x="3696058" y="6407421"/>
                </a:lnTo>
                <a:close/>
                <a:moveTo>
                  <a:pt x="3429969" y="6377925"/>
                </a:moveTo>
                <a:lnTo>
                  <a:pt x="3459572" y="6377925"/>
                </a:lnTo>
                <a:lnTo>
                  <a:pt x="3459572" y="6407421"/>
                </a:lnTo>
                <a:lnTo>
                  <a:pt x="3429969" y="6407421"/>
                </a:lnTo>
                <a:close/>
                <a:moveTo>
                  <a:pt x="3163772" y="6377925"/>
                </a:moveTo>
                <a:lnTo>
                  <a:pt x="3193374" y="6377925"/>
                </a:lnTo>
                <a:lnTo>
                  <a:pt x="3193374" y="6407421"/>
                </a:lnTo>
                <a:lnTo>
                  <a:pt x="3163772" y="6407421"/>
                </a:lnTo>
                <a:close/>
                <a:moveTo>
                  <a:pt x="2897575" y="6377925"/>
                </a:moveTo>
                <a:lnTo>
                  <a:pt x="2927178" y="6377925"/>
                </a:lnTo>
                <a:lnTo>
                  <a:pt x="2927178" y="6407421"/>
                </a:lnTo>
                <a:lnTo>
                  <a:pt x="2897575" y="6407421"/>
                </a:lnTo>
                <a:close/>
                <a:moveTo>
                  <a:pt x="2631378" y="6377925"/>
                </a:moveTo>
                <a:lnTo>
                  <a:pt x="2660980" y="6377925"/>
                </a:lnTo>
                <a:lnTo>
                  <a:pt x="2660980" y="6407421"/>
                </a:lnTo>
                <a:lnTo>
                  <a:pt x="2631378" y="6407421"/>
                </a:lnTo>
                <a:close/>
                <a:moveTo>
                  <a:pt x="2365289" y="6377925"/>
                </a:moveTo>
                <a:lnTo>
                  <a:pt x="2394892" y="6377925"/>
                </a:lnTo>
                <a:lnTo>
                  <a:pt x="2394892" y="6407421"/>
                </a:lnTo>
                <a:lnTo>
                  <a:pt x="2365289" y="6407421"/>
                </a:lnTo>
                <a:close/>
                <a:moveTo>
                  <a:pt x="2099092" y="6377925"/>
                </a:moveTo>
                <a:lnTo>
                  <a:pt x="2128695" y="6377925"/>
                </a:lnTo>
                <a:lnTo>
                  <a:pt x="2128695" y="6407421"/>
                </a:lnTo>
                <a:lnTo>
                  <a:pt x="2099092" y="6407421"/>
                </a:lnTo>
                <a:close/>
                <a:moveTo>
                  <a:pt x="1832898" y="6377925"/>
                </a:moveTo>
                <a:lnTo>
                  <a:pt x="1862498" y="6377925"/>
                </a:lnTo>
                <a:lnTo>
                  <a:pt x="1862498" y="6407421"/>
                </a:lnTo>
                <a:lnTo>
                  <a:pt x="1832898" y="6407421"/>
                </a:lnTo>
                <a:close/>
                <a:moveTo>
                  <a:pt x="1566808" y="6377925"/>
                </a:moveTo>
                <a:lnTo>
                  <a:pt x="1596409" y="6377925"/>
                </a:lnTo>
                <a:lnTo>
                  <a:pt x="1596409" y="6407421"/>
                </a:lnTo>
                <a:lnTo>
                  <a:pt x="1566808" y="6407421"/>
                </a:lnTo>
                <a:close/>
                <a:moveTo>
                  <a:pt x="1300611" y="6377925"/>
                </a:moveTo>
                <a:lnTo>
                  <a:pt x="1330213" y="6377925"/>
                </a:lnTo>
                <a:lnTo>
                  <a:pt x="1330213" y="6407421"/>
                </a:lnTo>
                <a:lnTo>
                  <a:pt x="1300611" y="6407421"/>
                </a:lnTo>
                <a:close/>
                <a:moveTo>
                  <a:pt x="1034520" y="6377925"/>
                </a:moveTo>
                <a:lnTo>
                  <a:pt x="1064123" y="6377925"/>
                </a:lnTo>
                <a:lnTo>
                  <a:pt x="1064123" y="6407421"/>
                </a:lnTo>
                <a:lnTo>
                  <a:pt x="1034520" y="6407421"/>
                </a:lnTo>
                <a:close/>
                <a:moveTo>
                  <a:pt x="768328" y="6377925"/>
                </a:moveTo>
                <a:lnTo>
                  <a:pt x="797926" y="6377925"/>
                </a:lnTo>
                <a:lnTo>
                  <a:pt x="797926" y="6407421"/>
                </a:lnTo>
                <a:lnTo>
                  <a:pt x="768328" y="6407421"/>
                </a:lnTo>
                <a:close/>
                <a:moveTo>
                  <a:pt x="502237" y="6377925"/>
                </a:moveTo>
                <a:lnTo>
                  <a:pt x="531839" y="6377925"/>
                </a:lnTo>
                <a:lnTo>
                  <a:pt x="531839" y="6407421"/>
                </a:lnTo>
                <a:lnTo>
                  <a:pt x="502237" y="6407421"/>
                </a:lnTo>
                <a:close/>
                <a:moveTo>
                  <a:pt x="236038" y="6377925"/>
                </a:moveTo>
                <a:lnTo>
                  <a:pt x="265640" y="6377925"/>
                </a:lnTo>
                <a:lnTo>
                  <a:pt x="265640" y="6407421"/>
                </a:lnTo>
                <a:lnTo>
                  <a:pt x="236038" y="6407421"/>
                </a:lnTo>
                <a:close/>
                <a:moveTo>
                  <a:pt x="2" y="6377925"/>
                </a:moveTo>
                <a:lnTo>
                  <a:pt x="29604" y="6377925"/>
                </a:lnTo>
                <a:lnTo>
                  <a:pt x="29604" y="6407421"/>
                </a:lnTo>
                <a:lnTo>
                  <a:pt x="2" y="6407421"/>
                </a:lnTo>
                <a:close/>
                <a:moveTo>
                  <a:pt x="11672158" y="6112161"/>
                </a:moveTo>
                <a:lnTo>
                  <a:pt x="11701760" y="6112161"/>
                </a:lnTo>
                <a:lnTo>
                  <a:pt x="11701760" y="6141763"/>
                </a:lnTo>
                <a:lnTo>
                  <a:pt x="11672158" y="6141763"/>
                </a:lnTo>
                <a:close/>
                <a:moveTo>
                  <a:pt x="11405961" y="6112161"/>
                </a:moveTo>
                <a:lnTo>
                  <a:pt x="11435563" y="6112161"/>
                </a:lnTo>
                <a:lnTo>
                  <a:pt x="11435563" y="6141763"/>
                </a:lnTo>
                <a:lnTo>
                  <a:pt x="11405961" y="6141763"/>
                </a:lnTo>
                <a:close/>
                <a:moveTo>
                  <a:pt x="11139872" y="6112161"/>
                </a:moveTo>
                <a:lnTo>
                  <a:pt x="11169474" y="6112161"/>
                </a:lnTo>
                <a:lnTo>
                  <a:pt x="11169474" y="6141763"/>
                </a:lnTo>
                <a:lnTo>
                  <a:pt x="11139872" y="6141763"/>
                </a:lnTo>
                <a:close/>
                <a:moveTo>
                  <a:pt x="10873675" y="6112161"/>
                </a:moveTo>
                <a:lnTo>
                  <a:pt x="10903277" y="6112161"/>
                </a:lnTo>
                <a:lnTo>
                  <a:pt x="10903277" y="6141763"/>
                </a:lnTo>
                <a:lnTo>
                  <a:pt x="10873675" y="6141763"/>
                </a:lnTo>
                <a:close/>
                <a:moveTo>
                  <a:pt x="10607478" y="6112161"/>
                </a:moveTo>
                <a:lnTo>
                  <a:pt x="10637188" y="6112161"/>
                </a:lnTo>
                <a:lnTo>
                  <a:pt x="10637188" y="6141763"/>
                </a:lnTo>
                <a:lnTo>
                  <a:pt x="10607478" y="6141763"/>
                </a:lnTo>
                <a:close/>
                <a:moveTo>
                  <a:pt x="10341389" y="6112161"/>
                </a:moveTo>
                <a:lnTo>
                  <a:pt x="10370992" y="6112161"/>
                </a:lnTo>
                <a:lnTo>
                  <a:pt x="10370992" y="6141763"/>
                </a:lnTo>
                <a:lnTo>
                  <a:pt x="10341389" y="6141763"/>
                </a:lnTo>
                <a:close/>
                <a:moveTo>
                  <a:pt x="10075192" y="6112161"/>
                </a:moveTo>
                <a:lnTo>
                  <a:pt x="10104794" y="6112161"/>
                </a:lnTo>
                <a:lnTo>
                  <a:pt x="10104794" y="6141763"/>
                </a:lnTo>
                <a:lnTo>
                  <a:pt x="10075192" y="6141763"/>
                </a:lnTo>
                <a:close/>
                <a:moveTo>
                  <a:pt x="9809103" y="6112161"/>
                </a:moveTo>
                <a:lnTo>
                  <a:pt x="9838705" y="6112161"/>
                </a:lnTo>
                <a:lnTo>
                  <a:pt x="9838705" y="6141763"/>
                </a:lnTo>
                <a:lnTo>
                  <a:pt x="9809103" y="6141763"/>
                </a:lnTo>
                <a:close/>
                <a:moveTo>
                  <a:pt x="9542906" y="6112161"/>
                </a:moveTo>
                <a:lnTo>
                  <a:pt x="9572509" y="6112161"/>
                </a:lnTo>
                <a:lnTo>
                  <a:pt x="9572509" y="6141763"/>
                </a:lnTo>
                <a:lnTo>
                  <a:pt x="9542906" y="6141763"/>
                </a:lnTo>
                <a:close/>
                <a:moveTo>
                  <a:pt x="9276817" y="6112161"/>
                </a:moveTo>
                <a:lnTo>
                  <a:pt x="9306420" y="6112161"/>
                </a:lnTo>
                <a:lnTo>
                  <a:pt x="9306420" y="6141763"/>
                </a:lnTo>
                <a:lnTo>
                  <a:pt x="9276817" y="6141763"/>
                </a:lnTo>
                <a:close/>
                <a:moveTo>
                  <a:pt x="9010620" y="6112161"/>
                </a:moveTo>
                <a:lnTo>
                  <a:pt x="9040222" y="6112161"/>
                </a:lnTo>
                <a:lnTo>
                  <a:pt x="9040222" y="6141763"/>
                </a:lnTo>
                <a:lnTo>
                  <a:pt x="9010620" y="6141763"/>
                </a:lnTo>
                <a:close/>
                <a:moveTo>
                  <a:pt x="8744423" y="6112161"/>
                </a:moveTo>
                <a:lnTo>
                  <a:pt x="8774026" y="6112161"/>
                </a:lnTo>
                <a:lnTo>
                  <a:pt x="8774026" y="6141763"/>
                </a:lnTo>
                <a:lnTo>
                  <a:pt x="8744423" y="6141763"/>
                </a:lnTo>
                <a:close/>
                <a:moveTo>
                  <a:pt x="8478226" y="6112161"/>
                </a:moveTo>
                <a:lnTo>
                  <a:pt x="8507828" y="6112161"/>
                </a:lnTo>
                <a:lnTo>
                  <a:pt x="8507828" y="6141763"/>
                </a:lnTo>
                <a:lnTo>
                  <a:pt x="8478226" y="6141763"/>
                </a:lnTo>
                <a:close/>
                <a:moveTo>
                  <a:pt x="8212137" y="6112161"/>
                </a:moveTo>
                <a:lnTo>
                  <a:pt x="8241740" y="6112161"/>
                </a:lnTo>
                <a:lnTo>
                  <a:pt x="8241740" y="6141763"/>
                </a:lnTo>
                <a:lnTo>
                  <a:pt x="8212137" y="6141763"/>
                </a:lnTo>
                <a:close/>
                <a:moveTo>
                  <a:pt x="7945940" y="6112161"/>
                </a:moveTo>
                <a:lnTo>
                  <a:pt x="7975543" y="6112161"/>
                </a:lnTo>
                <a:lnTo>
                  <a:pt x="7975543" y="6141763"/>
                </a:lnTo>
                <a:lnTo>
                  <a:pt x="7945940" y="6141763"/>
                </a:lnTo>
                <a:close/>
                <a:moveTo>
                  <a:pt x="7679743" y="6112161"/>
                </a:moveTo>
                <a:lnTo>
                  <a:pt x="7709346" y="6112161"/>
                </a:lnTo>
                <a:lnTo>
                  <a:pt x="7709346" y="6141763"/>
                </a:lnTo>
                <a:lnTo>
                  <a:pt x="7679743" y="6141763"/>
                </a:lnTo>
                <a:close/>
                <a:moveTo>
                  <a:pt x="7413653" y="6112161"/>
                </a:moveTo>
                <a:lnTo>
                  <a:pt x="7443256" y="6112161"/>
                </a:lnTo>
                <a:lnTo>
                  <a:pt x="7443256" y="6141763"/>
                </a:lnTo>
                <a:lnTo>
                  <a:pt x="7413653" y="6141763"/>
                </a:lnTo>
                <a:close/>
                <a:moveTo>
                  <a:pt x="7147456" y="6112161"/>
                </a:moveTo>
                <a:lnTo>
                  <a:pt x="7177058" y="6112161"/>
                </a:lnTo>
                <a:lnTo>
                  <a:pt x="7177058" y="6141763"/>
                </a:lnTo>
                <a:lnTo>
                  <a:pt x="7147456" y="6141763"/>
                </a:lnTo>
                <a:close/>
                <a:moveTo>
                  <a:pt x="6881367" y="6112161"/>
                </a:moveTo>
                <a:lnTo>
                  <a:pt x="6910970" y="6112161"/>
                </a:lnTo>
                <a:lnTo>
                  <a:pt x="6910970" y="6141763"/>
                </a:lnTo>
                <a:lnTo>
                  <a:pt x="6881367" y="6141763"/>
                </a:lnTo>
                <a:close/>
                <a:moveTo>
                  <a:pt x="6615170" y="6112161"/>
                </a:moveTo>
                <a:lnTo>
                  <a:pt x="6644773" y="6112161"/>
                </a:lnTo>
                <a:lnTo>
                  <a:pt x="6644773" y="6141763"/>
                </a:lnTo>
                <a:lnTo>
                  <a:pt x="6615170" y="6141763"/>
                </a:lnTo>
                <a:close/>
                <a:moveTo>
                  <a:pt x="6349081" y="6112161"/>
                </a:moveTo>
                <a:lnTo>
                  <a:pt x="6378683" y="6112161"/>
                </a:lnTo>
                <a:lnTo>
                  <a:pt x="6378683" y="6141763"/>
                </a:lnTo>
                <a:lnTo>
                  <a:pt x="6349081" y="6141763"/>
                </a:lnTo>
                <a:close/>
                <a:moveTo>
                  <a:pt x="6082884" y="6112161"/>
                </a:moveTo>
                <a:lnTo>
                  <a:pt x="6112486" y="6112161"/>
                </a:lnTo>
                <a:lnTo>
                  <a:pt x="6112486" y="6141763"/>
                </a:lnTo>
                <a:lnTo>
                  <a:pt x="6082884" y="6141763"/>
                </a:lnTo>
                <a:close/>
                <a:moveTo>
                  <a:pt x="5825310" y="6112161"/>
                </a:moveTo>
                <a:lnTo>
                  <a:pt x="5854913" y="6112161"/>
                </a:lnTo>
                <a:lnTo>
                  <a:pt x="5854913" y="6141763"/>
                </a:lnTo>
                <a:lnTo>
                  <a:pt x="5825310" y="6141763"/>
                </a:lnTo>
                <a:close/>
                <a:moveTo>
                  <a:pt x="5559113" y="6112161"/>
                </a:moveTo>
                <a:lnTo>
                  <a:pt x="5588715" y="6112161"/>
                </a:lnTo>
                <a:lnTo>
                  <a:pt x="5588715" y="6141763"/>
                </a:lnTo>
                <a:lnTo>
                  <a:pt x="5559113" y="6141763"/>
                </a:lnTo>
                <a:close/>
                <a:moveTo>
                  <a:pt x="5293024" y="6112161"/>
                </a:moveTo>
                <a:lnTo>
                  <a:pt x="5322626" y="6112161"/>
                </a:lnTo>
                <a:lnTo>
                  <a:pt x="5322626" y="6141763"/>
                </a:lnTo>
                <a:lnTo>
                  <a:pt x="5293024" y="6141763"/>
                </a:lnTo>
                <a:close/>
                <a:moveTo>
                  <a:pt x="5026827" y="6112161"/>
                </a:moveTo>
                <a:lnTo>
                  <a:pt x="5056429" y="6112161"/>
                </a:lnTo>
                <a:lnTo>
                  <a:pt x="5056429" y="6141763"/>
                </a:lnTo>
                <a:lnTo>
                  <a:pt x="5026827" y="6141763"/>
                </a:lnTo>
                <a:close/>
                <a:moveTo>
                  <a:pt x="4760630" y="6112161"/>
                </a:moveTo>
                <a:lnTo>
                  <a:pt x="4790340" y="6112161"/>
                </a:lnTo>
                <a:lnTo>
                  <a:pt x="4790340" y="6141763"/>
                </a:lnTo>
                <a:lnTo>
                  <a:pt x="4760630" y="6141763"/>
                </a:lnTo>
                <a:close/>
                <a:moveTo>
                  <a:pt x="4494541" y="6112161"/>
                </a:moveTo>
                <a:lnTo>
                  <a:pt x="4524144" y="6112161"/>
                </a:lnTo>
                <a:lnTo>
                  <a:pt x="4524144" y="6141763"/>
                </a:lnTo>
                <a:lnTo>
                  <a:pt x="4494541" y="6141763"/>
                </a:lnTo>
                <a:close/>
                <a:moveTo>
                  <a:pt x="4228344" y="6112161"/>
                </a:moveTo>
                <a:lnTo>
                  <a:pt x="4257946" y="6112161"/>
                </a:lnTo>
                <a:lnTo>
                  <a:pt x="4257946" y="6141763"/>
                </a:lnTo>
                <a:lnTo>
                  <a:pt x="4228344" y="6141763"/>
                </a:lnTo>
                <a:close/>
                <a:moveTo>
                  <a:pt x="3962255" y="6112161"/>
                </a:moveTo>
                <a:lnTo>
                  <a:pt x="3991857" y="6112161"/>
                </a:lnTo>
                <a:lnTo>
                  <a:pt x="3991857" y="6141763"/>
                </a:lnTo>
                <a:lnTo>
                  <a:pt x="3962255" y="6141763"/>
                </a:lnTo>
                <a:close/>
                <a:moveTo>
                  <a:pt x="3696058" y="6112161"/>
                </a:moveTo>
                <a:lnTo>
                  <a:pt x="3725661" y="6112161"/>
                </a:lnTo>
                <a:lnTo>
                  <a:pt x="3725661" y="6141763"/>
                </a:lnTo>
                <a:lnTo>
                  <a:pt x="3696058" y="6141763"/>
                </a:lnTo>
                <a:close/>
                <a:moveTo>
                  <a:pt x="3429969" y="6112161"/>
                </a:moveTo>
                <a:lnTo>
                  <a:pt x="3459572" y="6112161"/>
                </a:lnTo>
                <a:lnTo>
                  <a:pt x="3459572" y="6141763"/>
                </a:lnTo>
                <a:lnTo>
                  <a:pt x="3429969" y="6141763"/>
                </a:lnTo>
                <a:close/>
                <a:moveTo>
                  <a:pt x="3163772" y="6112161"/>
                </a:moveTo>
                <a:lnTo>
                  <a:pt x="3193374" y="6112161"/>
                </a:lnTo>
                <a:lnTo>
                  <a:pt x="3193374" y="6141763"/>
                </a:lnTo>
                <a:lnTo>
                  <a:pt x="3163772" y="6141763"/>
                </a:lnTo>
                <a:close/>
                <a:moveTo>
                  <a:pt x="2897575" y="6112161"/>
                </a:moveTo>
                <a:lnTo>
                  <a:pt x="2927178" y="6112161"/>
                </a:lnTo>
                <a:lnTo>
                  <a:pt x="2927178" y="6141763"/>
                </a:lnTo>
                <a:lnTo>
                  <a:pt x="2897575" y="6141763"/>
                </a:lnTo>
                <a:close/>
                <a:moveTo>
                  <a:pt x="2631378" y="6112161"/>
                </a:moveTo>
                <a:lnTo>
                  <a:pt x="2660980" y="6112161"/>
                </a:lnTo>
                <a:lnTo>
                  <a:pt x="2660980" y="6141763"/>
                </a:lnTo>
                <a:lnTo>
                  <a:pt x="2631378" y="6141763"/>
                </a:lnTo>
                <a:close/>
                <a:moveTo>
                  <a:pt x="2365289" y="6112161"/>
                </a:moveTo>
                <a:lnTo>
                  <a:pt x="2394892" y="6112161"/>
                </a:lnTo>
                <a:lnTo>
                  <a:pt x="2394892" y="6141763"/>
                </a:lnTo>
                <a:lnTo>
                  <a:pt x="2365289" y="6141763"/>
                </a:lnTo>
                <a:close/>
                <a:moveTo>
                  <a:pt x="2099092" y="6112161"/>
                </a:moveTo>
                <a:lnTo>
                  <a:pt x="2128695" y="6112161"/>
                </a:lnTo>
                <a:lnTo>
                  <a:pt x="2128695" y="6141763"/>
                </a:lnTo>
                <a:lnTo>
                  <a:pt x="2099092" y="6141763"/>
                </a:lnTo>
                <a:close/>
                <a:moveTo>
                  <a:pt x="1832898" y="6112161"/>
                </a:moveTo>
                <a:lnTo>
                  <a:pt x="1862498" y="6112161"/>
                </a:lnTo>
                <a:lnTo>
                  <a:pt x="1862498" y="6141763"/>
                </a:lnTo>
                <a:lnTo>
                  <a:pt x="1832898" y="6141763"/>
                </a:lnTo>
                <a:close/>
                <a:moveTo>
                  <a:pt x="1566808" y="6112161"/>
                </a:moveTo>
                <a:lnTo>
                  <a:pt x="1596409" y="6112161"/>
                </a:lnTo>
                <a:lnTo>
                  <a:pt x="1596409" y="6141763"/>
                </a:lnTo>
                <a:lnTo>
                  <a:pt x="1566808" y="6141763"/>
                </a:lnTo>
                <a:close/>
                <a:moveTo>
                  <a:pt x="1300611" y="6112161"/>
                </a:moveTo>
                <a:lnTo>
                  <a:pt x="1330213" y="6112161"/>
                </a:lnTo>
                <a:lnTo>
                  <a:pt x="1330213" y="6141763"/>
                </a:lnTo>
                <a:lnTo>
                  <a:pt x="1300611" y="6141763"/>
                </a:lnTo>
                <a:close/>
                <a:moveTo>
                  <a:pt x="1034520" y="6112161"/>
                </a:moveTo>
                <a:lnTo>
                  <a:pt x="1064123" y="6112161"/>
                </a:lnTo>
                <a:lnTo>
                  <a:pt x="1064123" y="6141763"/>
                </a:lnTo>
                <a:lnTo>
                  <a:pt x="1034520" y="6141763"/>
                </a:lnTo>
                <a:close/>
                <a:moveTo>
                  <a:pt x="768328" y="6112161"/>
                </a:moveTo>
                <a:lnTo>
                  <a:pt x="797926" y="6112161"/>
                </a:lnTo>
                <a:lnTo>
                  <a:pt x="797926" y="6141763"/>
                </a:lnTo>
                <a:lnTo>
                  <a:pt x="768328" y="6141763"/>
                </a:lnTo>
                <a:close/>
                <a:moveTo>
                  <a:pt x="502237" y="6112161"/>
                </a:moveTo>
                <a:lnTo>
                  <a:pt x="531839" y="6112161"/>
                </a:lnTo>
                <a:lnTo>
                  <a:pt x="531839" y="6141763"/>
                </a:lnTo>
                <a:lnTo>
                  <a:pt x="502237" y="6141763"/>
                </a:lnTo>
                <a:close/>
                <a:moveTo>
                  <a:pt x="236038" y="6112161"/>
                </a:moveTo>
                <a:lnTo>
                  <a:pt x="265640" y="6112161"/>
                </a:lnTo>
                <a:lnTo>
                  <a:pt x="265640" y="6141763"/>
                </a:lnTo>
                <a:lnTo>
                  <a:pt x="236038" y="6141763"/>
                </a:lnTo>
                <a:close/>
                <a:moveTo>
                  <a:pt x="2" y="6112161"/>
                </a:moveTo>
                <a:lnTo>
                  <a:pt x="29604" y="6112161"/>
                </a:lnTo>
                <a:lnTo>
                  <a:pt x="29604" y="6141763"/>
                </a:lnTo>
                <a:lnTo>
                  <a:pt x="2" y="6141763"/>
                </a:lnTo>
                <a:close/>
                <a:moveTo>
                  <a:pt x="11672158" y="5846396"/>
                </a:moveTo>
                <a:lnTo>
                  <a:pt x="11701760" y="5846396"/>
                </a:lnTo>
                <a:lnTo>
                  <a:pt x="11701760" y="5875998"/>
                </a:lnTo>
                <a:lnTo>
                  <a:pt x="11672158" y="5875998"/>
                </a:lnTo>
                <a:close/>
                <a:moveTo>
                  <a:pt x="11405961" y="5846396"/>
                </a:moveTo>
                <a:lnTo>
                  <a:pt x="11435563" y="5846396"/>
                </a:lnTo>
                <a:lnTo>
                  <a:pt x="11435563" y="5875998"/>
                </a:lnTo>
                <a:lnTo>
                  <a:pt x="11405961" y="5875998"/>
                </a:lnTo>
                <a:close/>
                <a:moveTo>
                  <a:pt x="11139872" y="5846396"/>
                </a:moveTo>
                <a:lnTo>
                  <a:pt x="11169474" y="5846396"/>
                </a:lnTo>
                <a:lnTo>
                  <a:pt x="11169474" y="5875998"/>
                </a:lnTo>
                <a:lnTo>
                  <a:pt x="11139872" y="5875998"/>
                </a:lnTo>
                <a:close/>
                <a:moveTo>
                  <a:pt x="10873675" y="5846396"/>
                </a:moveTo>
                <a:lnTo>
                  <a:pt x="10903277" y="5846396"/>
                </a:lnTo>
                <a:lnTo>
                  <a:pt x="10903277" y="5875998"/>
                </a:lnTo>
                <a:lnTo>
                  <a:pt x="10873675" y="5875998"/>
                </a:lnTo>
                <a:close/>
                <a:moveTo>
                  <a:pt x="10607478" y="5846396"/>
                </a:moveTo>
                <a:lnTo>
                  <a:pt x="10637188" y="5846396"/>
                </a:lnTo>
                <a:lnTo>
                  <a:pt x="10637188" y="5875998"/>
                </a:lnTo>
                <a:lnTo>
                  <a:pt x="10607478" y="5875998"/>
                </a:lnTo>
                <a:close/>
                <a:moveTo>
                  <a:pt x="10341389" y="5846396"/>
                </a:moveTo>
                <a:lnTo>
                  <a:pt x="10370992" y="5846396"/>
                </a:lnTo>
                <a:lnTo>
                  <a:pt x="10370992" y="5875998"/>
                </a:lnTo>
                <a:lnTo>
                  <a:pt x="10341389" y="5875998"/>
                </a:lnTo>
                <a:close/>
                <a:moveTo>
                  <a:pt x="10075192" y="5846396"/>
                </a:moveTo>
                <a:lnTo>
                  <a:pt x="10104794" y="5846396"/>
                </a:lnTo>
                <a:lnTo>
                  <a:pt x="10104794" y="5875998"/>
                </a:lnTo>
                <a:lnTo>
                  <a:pt x="10075192" y="5875998"/>
                </a:lnTo>
                <a:close/>
                <a:moveTo>
                  <a:pt x="9809103" y="5846396"/>
                </a:moveTo>
                <a:lnTo>
                  <a:pt x="9838705" y="5846396"/>
                </a:lnTo>
                <a:lnTo>
                  <a:pt x="9838705" y="5875998"/>
                </a:lnTo>
                <a:lnTo>
                  <a:pt x="9809103" y="5875998"/>
                </a:lnTo>
                <a:close/>
                <a:moveTo>
                  <a:pt x="9542906" y="5846396"/>
                </a:moveTo>
                <a:lnTo>
                  <a:pt x="9572509" y="5846396"/>
                </a:lnTo>
                <a:lnTo>
                  <a:pt x="9572509" y="5875998"/>
                </a:lnTo>
                <a:lnTo>
                  <a:pt x="9542906" y="5875998"/>
                </a:lnTo>
                <a:close/>
                <a:moveTo>
                  <a:pt x="9276817" y="5846396"/>
                </a:moveTo>
                <a:lnTo>
                  <a:pt x="9306420" y="5846396"/>
                </a:lnTo>
                <a:lnTo>
                  <a:pt x="9306420" y="5875998"/>
                </a:lnTo>
                <a:lnTo>
                  <a:pt x="9276817" y="5875998"/>
                </a:lnTo>
                <a:close/>
                <a:moveTo>
                  <a:pt x="9010620" y="5846396"/>
                </a:moveTo>
                <a:lnTo>
                  <a:pt x="9040222" y="5846396"/>
                </a:lnTo>
                <a:lnTo>
                  <a:pt x="9040222" y="5875998"/>
                </a:lnTo>
                <a:lnTo>
                  <a:pt x="9010620" y="5875998"/>
                </a:lnTo>
                <a:close/>
                <a:moveTo>
                  <a:pt x="8744423" y="5846396"/>
                </a:moveTo>
                <a:lnTo>
                  <a:pt x="8774026" y="5846396"/>
                </a:lnTo>
                <a:lnTo>
                  <a:pt x="8774026" y="5875998"/>
                </a:lnTo>
                <a:lnTo>
                  <a:pt x="8744423" y="5875998"/>
                </a:lnTo>
                <a:close/>
                <a:moveTo>
                  <a:pt x="8478226" y="5846396"/>
                </a:moveTo>
                <a:lnTo>
                  <a:pt x="8507828" y="5846396"/>
                </a:lnTo>
                <a:lnTo>
                  <a:pt x="8507828" y="5875998"/>
                </a:lnTo>
                <a:lnTo>
                  <a:pt x="8478226" y="5875998"/>
                </a:lnTo>
                <a:close/>
                <a:moveTo>
                  <a:pt x="8212137" y="5846396"/>
                </a:moveTo>
                <a:lnTo>
                  <a:pt x="8241740" y="5846396"/>
                </a:lnTo>
                <a:lnTo>
                  <a:pt x="8241740" y="5875998"/>
                </a:lnTo>
                <a:lnTo>
                  <a:pt x="8212137" y="5875998"/>
                </a:lnTo>
                <a:close/>
                <a:moveTo>
                  <a:pt x="7945940" y="5846396"/>
                </a:moveTo>
                <a:lnTo>
                  <a:pt x="7975543" y="5846396"/>
                </a:lnTo>
                <a:lnTo>
                  <a:pt x="7975543" y="5875998"/>
                </a:lnTo>
                <a:lnTo>
                  <a:pt x="7945940" y="5875998"/>
                </a:lnTo>
                <a:close/>
                <a:moveTo>
                  <a:pt x="7679743" y="5846396"/>
                </a:moveTo>
                <a:lnTo>
                  <a:pt x="7709346" y="5846396"/>
                </a:lnTo>
                <a:lnTo>
                  <a:pt x="7709346" y="5875998"/>
                </a:lnTo>
                <a:lnTo>
                  <a:pt x="7679743" y="5875998"/>
                </a:lnTo>
                <a:close/>
                <a:moveTo>
                  <a:pt x="7413653" y="5846396"/>
                </a:moveTo>
                <a:lnTo>
                  <a:pt x="7443256" y="5846396"/>
                </a:lnTo>
                <a:lnTo>
                  <a:pt x="7443256" y="5875998"/>
                </a:lnTo>
                <a:lnTo>
                  <a:pt x="7413653" y="5875998"/>
                </a:lnTo>
                <a:close/>
                <a:moveTo>
                  <a:pt x="7147456" y="5846396"/>
                </a:moveTo>
                <a:lnTo>
                  <a:pt x="7177058" y="5846396"/>
                </a:lnTo>
                <a:lnTo>
                  <a:pt x="7177058" y="5875998"/>
                </a:lnTo>
                <a:lnTo>
                  <a:pt x="7147456" y="5875998"/>
                </a:lnTo>
                <a:close/>
                <a:moveTo>
                  <a:pt x="6881367" y="5846396"/>
                </a:moveTo>
                <a:lnTo>
                  <a:pt x="6910970" y="5846396"/>
                </a:lnTo>
                <a:lnTo>
                  <a:pt x="6910970" y="5875998"/>
                </a:lnTo>
                <a:lnTo>
                  <a:pt x="6881367" y="5875998"/>
                </a:lnTo>
                <a:close/>
                <a:moveTo>
                  <a:pt x="6615170" y="5846396"/>
                </a:moveTo>
                <a:lnTo>
                  <a:pt x="6644773" y="5846396"/>
                </a:lnTo>
                <a:lnTo>
                  <a:pt x="6644773" y="5875998"/>
                </a:lnTo>
                <a:lnTo>
                  <a:pt x="6615170" y="5875998"/>
                </a:lnTo>
                <a:close/>
                <a:moveTo>
                  <a:pt x="6349081" y="5846396"/>
                </a:moveTo>
                <a:lnTo>
                  <a:pt x="6378683" y="5846396"/>
                </a:lnTo>
                <a:lnTo>
                  <a:pt x="6378683" y="5875998"/>
                </a:lnTo>
                <a:lnTo>
                  <a:pt x="6349081" y="5875998"/>
                </a:lnTo>
                <a:close/>
                <a:moveTo>
                  <a:pt x="6082884" y="5846396"/>
                </a:moveTo>
                <a:lnTo>
                  <a:pt x="6112486" y="5846396"/>
                </a:lnTo>
                <a:lnTo>
                  <a:pt x="6112486" y="5875998"/>
                </a:lnTo>
                <a:lnTo>
                  <a:pt x="6082884" y="5875998"/>
                </a:lnTo>
                <a:close/>
                <a:moveTo>
                  <a:pt x="5825310" y="5846396"/>
                </a:moveTo>
                <a:lnTo>
                  <a:pt x="5854913" y="5846396"/>
                </a:lnTo>
                <a:lnTo>
                  <a:pt x="5854913" y="5875998"/>
                </a:lnTo>
                <a:lnTo>
                  <a:pt x="5825310" y="5875998"/>
                </a:lnTo>
                <a:close/>
                <a:moveTo>
                  <a:pt x="5559113" y="5846396"/>
                </a:moveTo>
                <a:lnTo>
                  <a:pt x="5588715" y="5846396"/>
                </a:lnTo>
                <a:lnTo>
                  <a:pt x="5588715" y="5875998"/>
                </a:lnTo>
                <a:lnTo>
                  <a:pt x="5559113" y="5875998"/>
                </a:lnTo>
                <a:close/>
                <a:moveTo>
                  <a:pt x="5293024" y="5846396"/>
                </a:moveTo>
                <a:lnTo>
                  <a:pt x="5322626" y="5846396"/>
                </a:lnTo>
                <a:lnTo>
                  <a:pt x="5322626" y="5875998"/>
                </a:lnTo>
                <a:lnTo>
                  <a:pt x="5293024" y="5875998"/>
                </a:lnTo>
                <a:close/>
                <a:moveTo>
                  <a:pt x="5026827" y="5846396"/>
                </a:moveTo>
                <a:lnTo>
                  <a:pt x="5056429" y="5846396"/>
                </a:lnTo>
                <a:lnTo>
                  <a:pt x="5056429" y="5875998"/>
                </a:lnTo>
                <a:lnTo>
                  <a:pt x="5026827" y="5875998"/>
                </a:lnTo>
                <a:close/>
                <a:moveTo>
                  <a:pt x="4760630" y="5846396"/>
                </a:moveTo>
                <a:lnTo>
                  <a:pt x="4790340" y="5846396"/>
                </a:lnTo>
                <a:lnTo>
                  <a:pt x="4790340" y="5875998"/>
                </a:lnTo>
                <a:lnTo>
                  <a:pt x="4760630" y="5875998"/>
                </a:lnTo>
                <a:close/>
                <a:moveTo>
                  <a:pt x="4494541" y="5846396"/>
                </a:moveTo>
                <a:lnTo>
                  <a:pt x="4524144" y="5846396"/>
                </a:lnTo>
                <a:lnTo>
                  <a:pt x="4524144" y="5875998"/>
                </a:lnTo>
                <a:lnTo>
                  <a:pt x="4494541" y="5875998"/>
                </a:lnTo>
                <a:close/>
                <a:moveTo>
                  <a:pt x="4228344" y="5846396"/>
                </a:moveTo>
                <a:lnTo>
                  <a:pt x="4257946" y="5846396"/>
                </a:lnTo>
                <a:lnTo>
                  <a:pt x="4257946" y="5875998"/>
                </a:lnTo>
                <a:lnTo>
                  <a:pt x="4228344" y="5875998"/>
                </a:lnTo>
                <a:close/>
                <a:moveTo>
                  <a:pt x="3962255" y="5846396"/>
                </a:moveTo>
                <a:lnTo>
                  <a:pt x="3991857" y="5846396"/>
                </a:lnTo>
                <a:lnTo>
                  <a:pt x="3991857" y="5875998"/>
                </a:lnTo>
                <a:lnTo>
                  <a:pt x="3962255" y="5875998"/>
                </a:lnTo>
                <a:close/>
                <a:moveTo>
                  <a:pt x="3696058" y="5846396"/>
                </a:moveTo>
                <a:lnTo>
                  <a:pt x="3725661" y="5846396"/>
                </a:lnTo>
                <a:lnTo>
                  <a:pt x="3725661" y="5875998"/>
                </a:lnTo>
                <a:lnTo>
                  <a:pt x="3696058" y="5875998"/>
                </a:lnTo>
                <a:close/>
                <a:moveTo>
                  <a:pt x="3429969" y="5846396"/>
                </a:moveTo>
                <a:lnTo>
                  <a:pt x="3459572" y="5846396"/>
                </a:lnTo>
                <a:lnTo>
                  <a:pt x="3459572" y="5875998"/>
                </a:lnTo>
                <a:lnTo>
                  <a:pt x="3429969" y="5875998"/>
                </a:lnTo>
                <a:close/>
                <a:moveTo>
                  <a:pt x="3163772" y="5846396"/>
                </a:moveTo>
                <a:lnTo>
                  <a:pt x="3193374" y="5846396"/>
                </a:lnTo>
                <a:lnTo>
                  <a:pt x="3193374" y="5875998"/>
                </a:lnTo>
                <a:lnTo>
                  <a:pt x="3163772" y="5875998"/>
                </a:lnTo>
                <a:close/>
                <a:moveTo>
                  <a:pt x="2897575" y="5846396"/>
                </a:moveTo>
                <a:lnTo>
                  <a:pt x="2927178" y="5846396"/>
                </a:lnTo>
                <a:lnTo>
                  <a:pt x="2927178" y="5875998"/>
                </a:lnTo>
                <a:lnTo>
                  <a:pt x="2897575" y="5875998"/>
                </a:lnTo>
                <a:close/>
                <a:moveTo>
                  <a:pt x="2631378" y="5846396"/>
                </a:moveTo>
                <a:lnTo>
                  <a:pt x="2660980" y="5846396"/>
                </a:lnTo>
                <a:lnTo>
                  <a:pt x="2660980" y="5875998"/>
                </a:lnTo>
                <a:lnTo>
                  <a:pt x="2631378" y="5875998"/>
                </a:lnTo>
                <a:close/>
                <a:moveTo>
                  <a:pt x="2365289" y="5846396"/>
                </a:moveTo>
                <a:lnTo>
                  <a:pt x="2394892" y="5846396"/>
                </a:lnTo>
                <a:lnTo>
                  <a:pt x="2394892" y="5875998"/>
                </a:lnTo>
                <a:lnTo>
                  <a:pt x="2365289" y="5875998"/>
                </a:lnTo>
                <a:close/>
                <a:moveTo>
                  <a:pt x="2099092" y="5846396"/>
                </a:moveTo>
                <a:lnTo>
                  <a:pt x="2128695" y="5846396"/>
                </a:lnTo>
                <a:lnTo>
                  <a:pt x="2128695" y="5875998"/>
                </a:lnTo>
                <a:lnTo>
                  <a:pt x="2099092" y="5875998"/>
                </a:lnTo>
                <a:close/>
                <a:moveTo>
                  <a:pt x="1832898" y="5846396"/>
                </a:moveTo>
                <a:lnTo>
                  <a:pt x="1862498" y="5846396"/>
                </a:lnTo>
                <a:lnTo>
                  <a:pt x="1862498" y="5875998"/>
                </a:lnTo>
                <a:lnTo>
                  <a:pt x="1832898" y="5875998"/>
                </a:lnTo>
                <a:close/>
                <a:moveTo>
                  <a:pt x="1566808" y="5846396"/>
                </a:moveTo>
                <a:lnTo>
                  <a:pt x="1596409" y="5846396"/>
                </a:lnTo>
                <a:lnTo>
                  <a:pt x="1596409" y="5875998"/>
                </a:lnTo>
                <a:lnTo>
                  <a:pt x="1566808" y="5875998"/>
                </a:lnTo>
                <a:close/>
                <a:moveTo>
                  <a:pt x="1300611" y="5846396"/>
                </a:moveTo>
                <a:lnTo>
                  <a:pt x="1330213" y="5846396"/>
                </a:lnTo>
                <a:lnTo>
                  <a:pt x="1330213" y="5875998"/>
                </a:lnTo>
                <a:lnTo>
                  <a:pt x="1300611" y="5875998"/>
                </a:lnTo>
                <a:close/>
                <a:moveTo>
                  <a:pt x="1034520" y="5846396"/>
                </a:moveTo>
                <a:lnTo>
                  <a:pt x="1064123" y="5846396"/>
                </a:lnTo>
                <a:lnTo>
                  <a:pt x="1064123" y="5875998"/>
                </a:lnTo>
                <a:lnTo>
                  <a:pt x="1034520" y="5875998"/>
                </a:lnTo>
                <a:close/>
                <a:moveTo>
                  <a:pt x="768328" y="5846396"/>
                </a:moveTo>
                <a:lnTo>
                  <a:pt x="797926" y="5846396"/>
                </a:lnTo>
                <a:lnTo>
                  <a:pt x="797926" y="5875998"/>
                </a:lnTo>
                <a:lnTo>
                  <a:pt x="768328" y="5875998"/>
                </a:lnTo>
                <a:close/>
                <a:moveTo>
                  <a:pt x="502237" y="5846396"/>
                </a:moveTo>
                <a:lnTo>
                  <a:pt x="531839" y="5846396"/>
                </a:lnTo>
                <a:lnTo>
                  <a:pt x="531839" y="5875998"/>
                </a:lnTo>
                <a:lnTo>
                  <a:pt x="502237" y="5875998"/>
                </a:lnTo>
                <a:close/>
                <a:moveTo>
                  <a:pt x="236038" y="5846396"/>
                </a:moveTo>
                <a:lnTo>
                  <a:pt x="265640" y="5846396"/>
                </a:lnTo>
                <a:lnTo>
                  <a:pt x="265640" y="5875998"/>
                </a:lnTo>
                <a:lnTo>
                  <a:pt x="236038" y="5875998"/>
                </a:lnTo>
                <a:close/>
                <a:moveTo>
                  <a:pt x="2" y="5846396"/>
                </a:moveTo>
                <a:lnTo>
                  <a:pt x="29604" y="5846396"/>
                </a:lnTo>
                <a:lnTo>
                  <a:pt x="29604" y="5875998"/>
                </a:lnTo>
                <a:lnTo>
                  <a:pt x="2" y="5875998"/>
                </a:lnTo>
                <a:close/>
                <a:moveTo>
                  <a:pt x="11672158" y="5580631"/>
                </a:moveTo>
                <a:lnTo>
                  <a:pt x="11701760" y="5580631"/>
                </a:lnTo>
                <a:lnTo>
                  <a:pt x="11701760" y="5610233"/>
                </a:lnTo>
                <a:lnTo>
                  <a:pt x="11672158" y="5610233"/>
                </a:lnTo>
                <a:close/>
                <a:moveTo>
                  <a:pt x="11405961" y="5580631"/>
                </a:moveTo>
                <a:lnTo>
                  <a:pt x="11435563" y="5580631"/>
                </a:lnTo>
                <a:lnTo>
                  <a:pt x="11435563" y="5610233"/>
                </a:lnTo>
                <a:lnTo>
                  <a:pt x="11405961" y="5610233"/>
                </a:lnTo>
                <a:close/>
                <a:moveTo>
                  <a:pt x="11139872" y="5580631"/>
                </a:moveTo>
                <a:lnTo>
                  <a:pt x="11169474" y="5580631"/>
                </a:lnTo>
                <a:lnTo>
                  <a:pt x="11169474" y="5610233"/>
                </a:lnTo>
                <a:lnTo>
                  <a:pt x="11139872" y="5610233"/>
                </a:lnTo>
                <a:close/>
                <a:moveTo>
                  <a:pt x="10873675" y="5580631"/>
                </a:moveTo>
                <a:lnTo>
                  <a:pt x="10903277" y="5580631"/>
                </a:lnTo>
                <a:lnTo>
                  <a:pt x="10903277" y="5610233"/>
                </a:lnTo>
                <a:lnTo>
                  <a:pt x="10873675" y="5610233"/>
                </a:lnTo>
                <a:close/>
                <a:moveTo>
                  <a:pt x="10607478" y="5580631"/>
                </a:moveTo>
                <a:lnTo>
                  <a:pt x="10637188" y="5580631"/>
                </a:lnTo>
                <a:lnTo>
                  <a:pt x="10637188" y="5610233"/>
                </a:lnTo>
                <a:lnTo>
                  <a:pt x="10607478" y="5610233"/>
                </a:lnTo>
                <a:close/>
                <a:moveTo>
                  <a:pt x="10341389" y="5580631"/>
                </a:moveTo>
                <a:lnTo>
                  <a:pt x="10370992" y="5580631"/>
                </a:lnTo>
                <a:lnTo>
                  <a:pt x="10370992" y="5610233"/>
                </a:lnTo>
                <a:lnTo>
                  <a:pt x="10341389" y="5610233"/>
                </a:lnTo>
                <a:close/>
                <a:moveTo>
                  <a:pt x="10075192" y="5580631"/>
                </a:moveTo>
                <a:lnTo>
                  <a:pt x="10104794" y="5580631"/>
                </a:lnTo>
                <a:lnTo>
                  <a:pt x="10104794" y="5610233"/>
                </a:lnTo>
                <a:lnTo>
                  <a:pt x="10075192" y="5610233"/>
                </a:lnTo>
                <a:close/>
                <a:moveTo>
                  <a:pt x="9809103" y="5580631"/>
                </a:moveTo>
                <a:lnTo>
                  <a:pt x="9838705" y="5580631"/>
                </a:lnTo>
                <a:lnTo>
                  <a:pt x="9838705" y="5610233"/>
                </a:lnTo>
                <a:lnTo>
                  <a:pt x="9809103" y="5610233"/>
                </a:lnTo>
                <a:close/>
                <a:moveTo>
                  <a:pt x="9542906" y="5580631"/>
                </a:moveTo>
                <a:lnTo>
                  <a:pt x="9572509" y="5580631"/>
                </a:lnTo>
                <a:lnTo>
                  <a:pt x="9572509" y="5610233"/>
                </a:lnTo>
                <a:lnTo>
                  <a:pt x="9542906" y="5610233"/>
                </a:lnTo>
                <a:close/>
                <a:moveTo>
                  <a:pt x="9276817" y="5580631"/>
                </a:moveTo>
                <a:lnTo>
                  <a:pt x="9306420" y="5580631"/>
                </a:lnTo>
                <a:lnTo>
                  <a:pt x="9306420" y="5610233"/>
                </a:lnTo>
                <a:lnTo>
                  <a:pt x="9276817" y="5610233"/>
                </a:lnTo>
                <a:close/>
                <a:moveTo>
                  <a:pt x="9010620" y="5580631"/>
                </a:moveTo>
                <a:lnTo>
                  <a:pt x="9040222" y="5580631"/>
                </a:lnTo>
                <a:lnTo>
                  <a:pt x="9040222" y="5610233"/>
                </a:lnTo>
                <a:lnTo>
                  <a:pt x="9010620" y="5610233"/>
                </a:lnTo>
                <a:close/>
                <a:moveTo>
                  <a:pt x="8744423" y="5580631"/>
                </a:moveTo>
                <a:lnTo>
                  <a:pt x="8774026" y="5580631"/>
                </a:lnTo>
                <a:lnTo>
                  <a:pt x="8774026" y="5610233"/>
                </a:lnTo>
                <a:lnTo>
                  <a:pt x="8744423" y="5610233"/>
                </a:lnTo>
                <a:close/>
                <a:moveTo>
                  <a:pt x="8478226" y="5580631"/>
                </a:moveTo>
                <a:lnTo>
                  <a:pt x="8507828" y="5580631"/>
                </a:lnTo>
                <a:lnTo>
                  <a:pt x="8507828" y="5610233"/>
                </a:lnTo>
                <a:lnTo>
                  <a:pt x="8478226" y="5610233"/>
                </a:lnTo>
                <a:close/>
                <a:moveTo>
                  <a:pt x="8212137" y="5580631"/>
                </a:moveTo>
                <a:lnTo>
                  <a:pt x="8241740" y="5580631"/>
                </a:lnTo>
                <a:lnTo>
                  <a:pt x="8241740" y="5610233"/>
                </a:lnTo>
                <a:lnTo>
                  <a:pt x="8212137" y="5610233"/>
                </a:lnTo>
                <a:close/>
                <a:moveTo>
                  <a:pt x="7945940" y="5580631"/>
                </a:moveTo>
                <a:lnTo>
                  <a:pt x="7975543" y="5580631"/>
                </a:lnTo>
                <a:lnTo>
                  <a:pt x="7975543" y="5610233"/>
                </a:lnTo>
                <a:lnTo>
                  <a:pt x="7945940" y="5610233"/>
                </a:lnTo>
                <a:close/>
                <a:moveTo>
                  <a:pt x="7679743" y="5580631"/>
                </a:moveTo>
                <a:lnTo>
                  <a:pt x="7709346" y="5580631"/>
                </a:lnTo>
                <a:lnTo>
                  <a:pt x="7709346" y="5610233"/>
                </a:lnTo>
                <a:lnTo>
                  <a:pt x="7679743" y="5610233"/>
                </a:lnTo>
                <a:close/>
                <a:moveTo>
                  <a:pt x="7413653" y="5580631"/>
                </a:moveTo>
                <a:lnTo>
                  <a:pt x="7443256" y="5580631"/>
                </a:lnTo>
                <a:lnTo>
                  <a:pt x="7443256" y="5610233"/>
                </a:lnTo>
                <a:lnTo>
                  <a:pt x="7413653" y="5610233"/>
                </a:lnTo>
                <a:close/>
                <a:moveTo>
                  <a:pt x="7147456" y="5580631"/>
                </a:moveTo>
                <a:lnTo>
                  <a:pt x="7177058" y="5580631"/>
                </a:lnTo>
                <a:lnTo>
                  <a:pt x="7177058" y="5610233"/>
                </a:lnTo>
                <a:lnTo>
                  <a:pt x="7147456" y="5610233"/>
                </a:lnTo>
                <a:close/>
                <a:moveTo>
                  <a:pt x="6881367" y="5580631"/>
                </a:moveTo>
                <a:lnTo>
                  <a:pt x="6910970" y="5580631"/>
                </a:lnTo>
                <a:lnTo>
                  <a:pt x="6910970" y="5610233"/>
                </a:lnTo>
                <a:lnTo>
                  <a:pt x="6881367" y="5610233"/>
                </a:lnTo>
                <a:close/>
                <a:moveTo>
                  <a:pt x="6615170" y="5580631"/>
                </a:moveTo>
                <a:lnTo>
                  <a:pt x="6644773" y="5580631"/>
                </a:lnTo>
                <a:lnTo>
                  <a:pt x="6644773" y="5610233"/>
                </a:lnTo>
                <a:lnTo>
                  <a:pt x="6615170" y="5610233"/>
                </a:lnTo>
                <a:close/>
                <a:moveTo>
                  <a:pt x="6349081" y="5580631"/>
                </a:moveTo>
                <a:lnTo>
                  <a:pt x="6378683" y="5580631"/>
                </a:lnTo>
                <a:lnTo>
                  <a:pt x="6378683" y="5610233"/>
                </a:lnTo>
                <a:lnTo>
                  <a:pt x="6349081" y="5610233"/>
                </a:lnTo>
                <a:close/>
                <a:moveTo>
                  <a:pt x="6082884" y="5580631"/>
                </a:moveTo>
                <a:lnTo>
                  <a:pt x="6112486" y="5580631"/>
                </a:lnTo>
                <a:lnTo>
                  <a:pt x="6112486" y="5610233"/>
                </a:lnTo>
                <a:lnTo>
                  <a:pt x="6082884" y="5610233"/>
                </a:lnTo>
                <a:close/>
                <a:moveTo>
                  <a:pt x="5825310" y="5580631"/>
                </a:moveTo>
                <a:lnTo>
                  <a:pt x="5854913" y="5580631"/>
                </a:lnTo>
                <a:lnTo>
                  <a:pt x="5854913" y="5610233"/>
                </a:lnTo>
                <a:lnTo>
                  <a:pt x="5825310" y="5610233"/>
                </a:lnTo>
                <a:close/>
                <a:moveTo>
                  <a:pt x="5559113" y="5580631"/>
                </a:moveTo>
                <a:lnTo>
                  <a:pt x="5588715" y="5580631"/>
                </a:lnTo>
                <a:lnTo>
                  <a:pt x="5588715" y="5610233"/>
                </a:lnTo>
                <a:lnTo>
                  <a:pt x="5559113" y="5610233"/>
                </a:lnTo>
                <a:close/>
                <a:moveTo>
                  <a:pt x="5293024" y="5580631"/>
                </a:moveTo>
                <a:lnTo>
                  <a:pt x="5322626" y="5580631"/>
                </a:lnTo>
                <a:lnTo>
                  <a:pt x="5322626" y="5610233"/>
                </a:lnTo>
                <a:lnTo>
                  <a:pt x="5293024" y="5610233"/>
                </a:lnTo>
                <a:close/>
                <a:moveTo>
                  <a:pt x="5026827" y="5580631"/>
                </a:moveTo>
                <a:lnTo>
                  <a:pt x="5056429" y="5580631"/>
                </a:lnTo>
                <a:lnTo>
                  <a:pt x="5056429" y="5610233"/>
                </a:lnTo>
                <a:lnTo>
                  <a:pt x="5026827" y="5610233"/>
                </a:lnTo>
                <a:close/>
                <a:moveTo>
                  <a:pt x="4760630" y="5580631"/>
                </a:moveTo>
                <a:lnTo>
                  <a:pt x="4790340" y="5580631"/>
                </a:lnTo>
                <a:lnTo>
                  <a:pt x="4790340" y="5610233"/>
                </a:lnTo>
                <a:lnTo>
                  <a:pt x="4760630" y="5610233"/>
                </a:lnTo>
                <a:close/>
                <a:moveTo>
                  <a:pt x="4494541" y="5580631"/>
                </a:moveTo>
                <a:lnTo>
                  <a:pt x="4524144" y="5580631"/>
                </a:lnTo>
                <a:lnTo>
                  <a:pt x="4524144" y="5610233"/>
                </a:lnTo>
                <a:lnTo>
                  <a:pt x="4494541" y="5610233"/>
                </a:lnTo>
                <a:close/>
                <a:moveTo>
                  <a:pt x="4228344" y="5580631"/>
                </a:moveTo>
                <a:lnTo>
                  <a:pt x="4257946" y="5580631"/>
                </a:lnTo>
                <a:lnTo>
                  <a:pt x="4257946" y="5610233"/>
                </a:lnTo>
                <a:lnTo>
                  <a:pt x="4228344" y="5610233"/>
                </a:lnTo>
                <a:close/>
                <a:moveTo>
                  <a:pt x="3962255" y="5580631"/>
                </a:moveTo>
                <a:lnTo>
                  <a:pt x="3991857" y="5580631"/>
                </a:lnTo>
                <a:lnTo>
                  <a:pt x="3991857" y="5610233"/>
                </a:lnTo>
                <a:lnTo>
                  <a:pt x="3962255" y="5610233"/>
                </a:lnTo>
                <a:close/>
                <a:moveTo>
                  <a:pt x="3696058" y="5580631"/>
                </a:moveTo>
                <a:lnTo>
                  <a:pt x="3725661" y="5580631"/>
                </a:lnTo>
                <a:lnTo>
                  <a:pt x="3725661" y="5610233"/>
                </a:lnTo>
                <a:lnTo>
                  <a:pt x="3696058" y="5610233"/>
                </a:lnTo>
                <a:close/>
                <a:moveTo>
                  <a:pt x="3429969" y="5580631"/>
                </a:moveTo>
                <a:lnTo>
                  <a:pt x="3459572" y="5580631"/>
                </a:lnTo>
                <a:lnTo>
                  <a:pt x="3459572" y="5610233"/>
                </a:lnTo>
                <a:lnTo>
                  <a:pt x="3429969" y="5610233"/>
                </a:lnTo>
                <a:close/>
                <a:moveTo>
                  <a:pt x="3163772" y="5580631"/>
                </a:moveTo>
                <a:lnTo>
                  <a:pt x="3193374" y="5580631"/>
                </a:lnTo>
                <a:lnTo>
                  <a:pt x="3193374" y="5610233"/>
                </a:lnTo>
                <a:lnTo>
                  <a:pt x="3163772" y="5610233"/>
                </a:lnTo>
                <a:close/>
                <a:moveTo>
                  <a:pt x="2897575" y="5580631"/>
                </a:moveTo>
                <a:lnTo>
                  <a:pt x="2927178" y="5580631"/>
                </a:lnTo>
                <a:lnTo>
                  <a:pt x="2927178" y="5610233"/>
                </a:lnTo>
                <a:lnTo>
                  <a:pt x="2897575" y="5610233"/>
                </a:lnTo>
                <a:close/>
                <a:moveTo>
                  <a:pt x="2631378" y="5580631"/>
                </a:moveTo>
                <a:lnTo>
                  <a:pt x="2660980" y="5580631"/>
                </a:lnTo>
                <a:lnTo>
                  <a:pt x="2660980" y="5610233"/>
                </a:lnTo>
                <a:lnTo>
                  <a:pt x="2631378" y="5610233"/>
                </a:lnTo>
                <a:close/>
                <a:moveTo>
                  <a:pt x="2365289" y="5580631"/>
                </a:moveTo>
                <a:lnTo>
                  <a:pt x="2394892" y="5580631"/>
                </a:lnTo>
                <a:lnTo>
                  <a:pt x="2394892" y="5610233"/>
                </a:lnTo>
                <a:lnTo>
                  <a:pt x="2365289" y="5610233"/>
                </a:lnTo>
                <a:close/>
                <a:moveTo>
                  <a:pt x="2099092" y="5580631"/>
                </a:moveTo>
                <a:lnTo>
                  <a:pt x="2128695" y="5580631"/>
                </a:lnTo>
                <a:lnTo>
                  <a:pt x="2128695" y="5610233"/>
                </a:lnTo>
                <a:lnTo>
                  <a:pt x="2099092" y="5610233"/>
                </a:lnTo>
                <a:close/>
                <a:moveTo>
                  <a:pt x="1832898" y="5580631"/>
                </a:moveTo>
                <a:lnTo>
                  <a:pt x="1862498" y="5580631"/>
                </a:lnTo>
                <a:lnTo>
                  <a:pt x="1862498" y="5610233"/>
                </a:lnTo>
                <a:lnTo>
                  <a:pt x="1832898" y="5610233"/>
                </a:lnTo>
                <a:close/>
                <a:moveTo>
                  <a:pt x="1566808" y="5580631"/>
                </a:moveTo>
                <a:lnTo>
                  <a:pt x="1596409" y="5580631"/>
                </a:lnTo>
                <a:lnTo>
                  <a:pt x="1596409" y="5610233"/>
                </a:lnTo>
                <a:lnTo>
                  <a:pt x="1566808" y="5610233"/>
                </a:lnTo>
                <a:close/>
                <a:moveTo>
                  <a:pt x="1300611" y="5580631"/>
                </a:moveTo>
                <a:lnTo>
                  <a:pt x="1330213" y="5580631"/>
                </a:lnTo>
                <a:lnTo>
                  <a:pt x="1330213" y="5610233"/>
                </a:lnTo>
                <a:lnTo>
                  <a:pt x="1300611" y="5610233"/>
                </a:lnTo>
                <a:close/>
                <a:moveTo>
                  <a:pt x="1034520" y="5580631"/>
                </a:moveTo>
                <a:lnTo>
                  <a:pt x="1064123" y="5580631"/>
                </a:lnTo>
                <a:lnTo>
                  <a:pt x="1064123" y="5610233"/>
                </a:lnTo>
                <a:lnTo>
                  <a:pt x="1034520" y="5610233"/>
                </a:lnTo>
                <a:close/>
                <a:moveTo>
                  <a:pt x="768328" y="5580631"/>
                </a:moveTo>
                <a:lnTo>
                  <a:pt x="797926" y="5580631"/>
                </a:lnTo>
                <a:lnTo>
                  <a:pt x="797926" y="5610233"/>
                </a:lnTo>
                <a:lnTo>
                  <a:pt x="768328" y="5610233"/>
                </a:lnTo>
                <a:close/>
                <a:moveTo>
                  <a:pt x="502237" y="5580631"/>
                </a:moveTo>
                <a:lnTo>
                  <a:pt x="531839" y="5580631"/>
                </a:lnTo>
                <a:lnTo>
                  <a:pt x="531839" y="5610233"/>
                </a:lnTo>
                <a:lnTo>
                  <a:pt x="502237" y="5610233"/>
                </a:lnTo>
                <a:close/>
                <a:moveTo>
                  <a:pt x="236038" y="5580631"/>
                </a:moveTo>
                <a:lnTo>
                  <a:pt x="265640" y="5580631"/>
                </a:lnTo>
                <a:lnTo>
                  <a:pt x="265640" y="5610233"/>
                </a:lnTo>
                <a:lnTo>
                  <a:pt x="236038" y="5610233"/>
                </a:lnTo>
                <a:close/>
                <a:moveTo>
                  <a:pt x="2" y="5580631"/>
                </a:moveTo>
                <a:lnTo>
                  <a:pt x="29604" y="5580631"/>
                </a:lnTo>
                <a:lnTo>
                  <a:pt x="29604" y="5610233"/>
                </a:lnTo>
                <a:lnTo>
                  <a:pt x="2" y="5610233"/>
                </a:lnTo>
                <a:close/>
                <a:moveTo>
                  <a:pt x="11672158" y="5314974"/>
                </a:moveTo>
                <a:lnTo>
                  <a:pt x="11701760" y="5314974"/>
                </a:lnTo>
                <a:lnTo>
                  <a:pt x="11701760" y="5344468"/>
                </a:lnTo>
                <a:lnTo>
                  <a:pt x="11672158" y="5344468"/>
                </a:lnTo>
                <a:close/>
                <a:moveTo>
                  <a:pt x="11405961" y="5314974"/>
                </a:moveTo>
                <a:lnTo>
                  <a:pt x="11435563" y="5314974"/>
                </a:lnTo>
                <a:lnTo>
                  <a:pt x="11435563" y="5344468"/>
                </a:lnTo>
                <a:lnTo>
                  <a:pt x="11405961" y="5344468"/>
                </a:lnTo>
                <a:close/>
                <a:moveTo>
                  <a:pt x="11139872" y="5314974"/>
                </a:moveTo>
                <a:lnTo>
                  <a:pt x="11169474" y="5314974"/>
                </a:lnTo>
                <a:lnTo>
                  <a:pt x="11169474" y="5344468"/>
                </a:lnTo>
                <a:lnTo>
                  <a:pt x="11139872" y="5344468"/>
                </a:lnTo>
                <a:close/>
                <a:moveTo>
                  <a:pt x="10873675" y="5314974"/>
                </a:moveTo>
                <a:lnTo>
                  <a:pt x="10903277" y="5314974"/>
                </a:lnTo>
                <a:lnTo>
                  <a:pt x="10903277" y="5344468"/>
                </a:lnTo>
                <a:lnTo>
                  <a:pt x="10873675" y="5344468"/>
                </a:lnTo>
                <a:close/>
                <a:moveTo>
                  <a:pt x="10607478" y="5314974"/>
                </a:moveTo>
                <a:lnTo>
                  <a:pt x="10637188" y="5314974"/>
                </a:lnTo>
                <a:lnTo>
                  <a:pt x="10637188" y="5344468"/>
                </a:lnTo>
                <a:lnTo>
                  <a:pt x="10607478" y="5344468"/>
                </a:lnTo>
                <a:close/>
                <a:moveTo>
                  <a:pt x="10341389" y="5314974"/>
                </a:moveTo>
                <a:lnTo>
                  <a:pt x="10370992" y="5314974"/>
                </a:lnTo>
                <a:lnTo>
                  <a:pt x="10370992" y="5344468"/>
                </a:lnTo>
                <a:lnTo>
                  <a:pt x="10341389" y="5344468"/>
                </a:lnTo>
                <a:close/>
                <a:moveTo>
                  <a:pt x="10075192" y="5314974"/>
                </a:moveTo>
                <a:lnTo>
                  <a:pt x="10104794" y="5314974"/>
                </a:lnTo>
                <a:lnTo>
                  <a:pt x="10104794" y="5344468"/>
                </a:lnTo>
                <a:lnTo>
                  <a:pt x="10075192" y="5344468"/>
                </a:lnTo>
                <a:close/>
                <a:moveTo>
                  <a:pt x="9809103" y="5314974"/>
                </a:moveTo>
                <a:lnTo>
                  <a:pt x="9838705" y="5314974"/>
                </a:lnTo>
                <a:lnTo>
                  <a:pt x="9838705" y="5344468"/>
                </a:lnTo>
                <a:lnTo>
                  <a:pt x="9809103" y="5344468"/>
                </a:lnTo>
                <a:close/>
                <a:moveTo>
                  <a:pt x="9542906" y="5314974"/>
                </a:moveTo>
                <a:lnTo>
                  <a:pt x="9572509" y="5314974"/>
                </a:lnTo>
                <a:lnTo>
                  <a:pt x="9572509" y="5344468"/>
                </a:lnTo>
                <a:lnTo>
                  <a:pt x="9542906" y="5344468"/>
                </a:lnTo>
                <a:close/>
                <a:moveTo>
                  <a:pt x="9276817" y="5314974"/>
                </a:moveTo>
                <a:lnTo>
                  <a:pt x="9306420" y="5314974"/>
                </a:lnTo>
                <a:lnTo>
                  <a:pt x="9306420" y="5344468"/>
                </a:lnTo>
                <a:lnTo>
                  <a:pt x="9276817" y="5344468"/>
                </a:lnTo>
                <a:close/>
                <a:moveTo>
                  <a:pt x="9010620" y="5314974"/>
                </a:moveTo>
                <a:lnTo>
                  <a:pt x="9040222" y="5314974"/>
                </a:lnTo>
                <a:lnTo>
                  <a:pt x="9040222" y="5344468"/>
                </a:lnTo>
                <a:lnTo>
                  <a:pt x="9010620" y="5344468"/>
                </a:lnTo>
                <a:close/>
                <a:moveTo>
                  <a:pt x="8744423" y="5314974"/>
                </a:moveTo>
                <a:lnTo>
                  <a:pt x="8774026" y="5314974"/>
                </a:lnTo>
                <a:lnTo>
                  <a:pt x="8774026" y="5344468"/>
                </a:lnTo>
                <a:lnTo>
                  <a:pt x="8744423" y="5344468"/>
                </a:lnTo>
                <a:close/>
                <a:moveTo>
                  <a:pt x="8478226" y="5314974"/>
                </a:moveTo>
                <a:lnTo>
                  <a:pt x="8507828" y="5314974"/>
                </a:lnTo>
                <a:lnTo>
                  <a:pt x="8507828" y="5344468"/>
                </a:lnTo>
                <a:lnTo>
                  <a:pt x="8478226" y="5344468"/>
                </a:lnTo>
                <a:close/>
                <a:moveTo>
                  <a:pt x="8212137" y="5314974"/>
                </a:moveTo>
                <a:lnTo>
                  <a:pt x="8241740" y="5314974"/>
                </a:lnTo>
                <a:lnTo>
                  <a:pt x="8241740" y="5344468"/>
                </a:lnTo>
                <a:lnTo>
                  <a:pt x="8212137" y="5344468"/>
                </a:lnTo>
                <a:close/>
                <a:moveTo>
                  <a:pt x="7945940" y="5314974"/>
                </a:moveTo>
                <a:lnTo>
                  <a:pt x="7975543" y="5314974"/>
                </a:lnTo>
                <a:lnTo>
                  <a:pt x="7975543" y="5344468"/>
                </a:lnTo>
                <a:lnTo>
                  <a:pt x="7945940" y="5344468"/>
                </a:lnTo>
                <a:close/>
                <a:moveTo>
                  <a:pt x="7679743" y="5314974"/>
                </a:moveTo>
                <a:lnTo>
                  <a:pt x="7709346" y="5314974"/>
                </a:lnTo>
                <a:lnTo>
                  <a:pt x="7709346" y="5344468"/>
                </a:lnTo>
                <a:lnTo>
                  <a:pt x="7679743" y="5344468"/>
                </a:lnTo>
                <a:close/>
                <a:moveTo>
                  <a:pt x="7413653" y="5314974"/>
                </a:moveTo>
                <a:lnTo>
                  <a:pt x="7443256" y="5314974"/>
                </a:lnTo>
                <a:lnTo>
                  <a:pt x="7443256" y="5344468"/>
                </a:lnTo>
                <a:lnTo>
                  <a:pt x="7413653" y="5344468"/>
                </a:lnTo>
                <a:close/>
                <a:moveTo>
                  <a:pt x="7147456" y="5314974"/>
                </a:moveTo>
                <a:lnTo>
                  <a:pt x="7177058" y="5314974"/>
                </a:lnTo>
                <a:lnTo>
                  <a:pt x="7177058" y="5344468"/>
                </a:lnTo>
                <a:lnTo>
                  <a:pt x="7147456" y="5344468"/>
                </a:lnTo>
                <a:close/>
                <a:moveTo>
                  <a:pt x="6881367" y="5314974"/>
                </a:moveTo>
                <a:lnTo>
                  <a:pt x="6910970" y="5314974"/>
                </a:lnTo>
                <a:lnTo>
                  <a:pt x="6910970" y="5344468"/>
                </a:lnTo>
                <a:lnTo>
                  <a:pt x="6881367" y="5344468"/>
                </a:lnTo>
                <a:close/>
                <a:moveTo>
                  <a:pt x="6615170" y="5314974"/>
                </a:moveTo>
                <a:lnTo>
                  <a:pt x="6644773" y="5314974"/>
                </a:lnTo>
                <a:lnTo>
                  <a:pt x="6644773" y="5344468"/>
                </a:lnTo>
                <a:lnTo>
                  <a:pt x="6615170" y="5344468"/>
                </a:lnTo>
                <a:close/>
                <a:moveTo>
                  <a:pt x="6349081" y="5314974"/>
                </a:moveTo>
                <a:lnTo>
                  <a:pt x="6378683" y="5314974"/>
                </a:lnTo>
                <a:lnTo>
                  <a:pt x="6378683" y="5344468"/>
                </a:lnTo>
                <a:lnTo>
                  <a:pt x="6349081" y="5344468"/>
                </a:lnTo>
                <a:close/>
                <a:moveTo>
                  <a:pt x="6082884" y="5314974"/>
                </a:moveTo>
                <a:lnTo>
                  <a:pt x="6112486" y="5314974"/>
                </a:lnTo>
                <a:lnTo>
                  <a:pt x="6112486" y="5344468"/>
                </a:lnTo>
                <a:lnTo>
                  <a:pt x="6082884" y="5344468"/>
                </a:lnTo>
                <a:close/>
                <a:moveTo>
                  <a:pt x="5825310" y="5314974"/>
                </a:moveTo>
                <a:lnTo>
                  <a:pt x="5854913" y="5314974"/>
                </a:lnTo>
                <a:lnTo>
                  <a:pt x="5854913" y="5344468"/>
                </a:lnTo>
                <a:lnTo>
                  <a:pt x="5825310" y="5344468"/>
                </a:lnTo>
                <a:close/>
                <a:moveTo>
                  <a:pt x="5559113" y="5314974"/>
                </a:moveTo>
                <a:lnTo>
                  <a:pt x="5588715" y="5314974"/>
                </a:lnTo>
                <a:lnTo>
                  <a:pt x="5588715" y="5344468"/>
                </a:lnTo>
                <a:lnTo>
                  <a:pt x="5559113" y="5344468"/>
                </a:lnTo>
                <a:close/>
                <a:moveTo>
                  <a:pt x="5293024" y="5314974"/>
                </a:moveTo>
                <a:lnTo>
                  <a:pt x="5322626" y="5314974"/>
                </a:lnTo>
                <a:lnTo>
                  <a:pt x="5322626" y="5344468"/>
                </a:lnTo>
                <a:lnTo>
                  <a:pt x="5293024" y="5344468"/>
                </a:lnTo>
                <a:close/>
                <a:moveTo>
                  <a:pt x="5026827" y="5314974"/>
                </a:moveTo>
                <a:lnTo>
                  <a:pt x="5056429" y="5314974"/>
                </a:lnTo>
                <a:lnTo>
                  <a:pt x="5056429" y="5344468"/>
                </a:lnTo>
                <a:lnTo>
                  <a:pt x="5026827" y="5344468"/>
                </a:lnTo>
                <a:close/>
                <a:moveTo>
                  <a:pt x="4760630" y="5314974"/>
                </a:moveTo>
                <a:lnTo>
                  <a:pt x="4790340" y="5314974"/>
                </a:lnTo>
                <a:lnTo>
                  <a:pt x="4790340" y="5344468"/>
                </a:lnTo>
                <a:lnTo>
                  <a:pt x="4760630" y="5344468"/>
                </a:lnTo>
                <a:close/>
                <a:moveTo>
                  <a:pt x="4494541" y="5314974"/>
                </a:moveTo>
                <a:lnTo>
                  <a:pt x="4524144" y="5314974"/>
                </a:lnTo>
                <a:lnTo>
                  <a:pt x="4524144" y="5344468"/>
                </a:lnTo>
                <a:lnTo>
                  <a:pt x="4494541" y="5344468"/>
                </a:lnTo>
                <a:close/>
                <a:moveTo>
                  <a:pt x="4228344" y="5314974"/>
                </a:moveTo>
                <a:lnTo>
                  <a:pt x="4257946" y="5314974"/>
                </a:lnTo>
                <a:lnTo>
                  <a:pt x="4257946" y="5344468"/>
                </a:lnTo>
                <a:lnTo>
                  <a:pt x="4228344" y="5344468"/>
                </a:lnTo>
                <a:close/>
                <a:moveTo>
                  <a:pt x="3962255" y="5314974"/>
                </a:moveTo>
                <a:lnTo>
                  <a:pt x="3991857" y="5314974"/>
                </a:lnTo>
                <a:lnTo>
                  <a:pt x="3991857" y="5344468"/>
                </a:lnTo>
                <a:lnTo>
                  <a:pt x="3962255" y="5344468"/>
                </a:lnTo>
                <a:close/>
                <a:moveTo>
                  <a:pt x="3696058" y="5314974"/>
                </a:moveTo>
                <a:lnTo>
                  <a:pt x="3725661" y="5314974"/>
                </a:lnTo>
                <a:lnTo>
                  <a:pt x="3725661" y="5344468"/>
                </a:lnTo>
                <a:lnTo>
                  <a:pt x="3696058" y="5344468"/>
                </a:lnTo>
                <a:close/>
                <a:moveTo>
                  <a:pt x="3429969" y="5314974"/>
                </a:moveTo>
                <a:lnTo>
                  <a:pt x="3459572" y="5314974"/>
                </a:lnTo>
                <a:lnTo>
                  <a:pt x="3459572" y="5344468"/>
                </a:lnTo>
                <a:lnTo>
                  <a:pt x="3429969" y="5344468"/>
                </a:lnTo>
                <a:close/>
                <a:moveTo>
                  <a:pt x="3163772" y="5314974"/>
                </a:moveTo>
                <a:lnTo>
                  <a:pt x="3193374" y="5314974"/>
                </a:lnTo>
                <a:lnTo>
                  <a:pt x="3193374" y="5344468"/>
                </a:lnTo>
                <a:lnTo>
                  <a:pt x="3163772" y="5344468"/>
                </a:lnTo>
                <a:close/>
                <a:moveTo>
                  <a:pt x="2897575" y="5314974"/>
                </a:moveTo>
                <a:lnTo>
                  <a:pt x="2927178" y="5314974"/>
                </a:lnTo>
                <a:lnTo>
                  <a:pt x="2927178" y="5344468"/>
                </a:lnTo>
                <a:lnTo>
                  <a:pt x="2897575" y="5344468"/>
                </a:lnTo>
                <a:close/>
                <a:moveTo>
                  <a:pt x="2631378" y="5314974"/>
                </a:moveTo>
                <a:lnTo>
                  <a:pt x="2660980" y="5314974"/>
                </a:lnTo>
                <a:lnTo>
                  <a:pt x="2660980" y="5344468"/>
                </a:lnTo>
                <a:lnTo>
                  <a:pt x="2631378" y="5344468"/>
                </a:lnTo>
                <a:close/>
                <a:moveTo>
                  <a:pt x="2365289" y="5314974"/>
                </a:moveTo>
                <a:lnTo>
                  <a:pt x="2394892" y="5314974"/>
                </a:lnTo>
                <a:lnTo>
                  <a:pt x="2394892" y="5344468"/>
                </a:lnTo>
                <a:lnTo>
                  <a:pt x="2365289" y="5344468"/>
                </a:lnTo>
                <a:close/>
                <a:moveTo>
                  <a:pt x="2099092" y="5314974"/>
                </a:moveTo>
                <a:lnTo>
                  <a:pt x="2128695" y="5314974"/>
                </a:lnTo>
                <a:lnTo>
                  <a:pt x="2128695" y="5344468"/>
                </a:lnTo>
                <a:lnTo>
                  <a:pt x="2099092" y="5344468"/>
                </a:lnTo>
                <a:close/>
                <a:moveTo>
                  <a:pt x="1832898" y="5314974"/>
                </a:moveTo>
                <a:lnTo>
                  <a:pt x="1862498" y="5314974"/>
                </a:lnTo>
                <a:lnTo>
                  <a:pt x="1862498" y="5344468"/>
                </a:lnTo>
                <a:lnTo>
                  <a:pt x="1832898" y="5344468"/>
                </a:lnTo>
                <a:close/>
                <a:moveTo>
                  <a:pt x="1566808" y="5314974"/>
                </a:moveTo>
                <a:lnTo>
                  <a:pt x="1596409" y="5314974"/>
                </a:lnTo>
                <a:lnTo>
                  <a:pt x="1596409" y="5344468"/>
                </a:lnTo>
                <a:lnTo>
                  <a:pt x="1566808" y="5344468"/>
                </a:lnTo>
                <a:close/>
                <a:moveTo>
                  <a:pt x="1300611" y="5314974"/>
                </a:moveTo>
                <a:lnTo>
                  <a:pt x="1330213" y="5314974"/>
                </a:lnTo>
                <a:lnTo>
                  <a:pt x="1330213" y="5344468"/>
                </a:lnTo>
                <a:lnTo>
                  <a:pt x="1300611" y="5344468"/>
                </a:lnTo>
                <a:close/>
                <a:moveTo>
                  <a:pt x="1034520" y="5314974"/>
                </a:moveTo>
                <a:lnTo>
                  <a:pt x="1064123" y="5314974"/>
                </a:lnTo>
                <a:lnTo>
                  <a:pt x="1064123" y="5344468"/>
                </a:lnTo>
                <a:lnTo>
                  <a:pt x="1034520" y="5344468"/>
                </a:lnTo>
                <a:close/>
                <a:moveTo>
                  <a:pt x="768328" y="5314974"/>
                </a:moveTo>
                <a:lnTo>
                  <a:pt x="797926" y="5314974"/>
                </a:lnTo>
                <a:lnTo>
                  <a:pt x="797926" y="5344468"/>
                </a:lnTo>
                <a:lnTo>
                  <a:pt x="768328" y="5344468"/>
                </a:lnTo>
                <a:close/>
                <a:moveTo>
                  <a:pt x="502237" y="5314974"/>
                </a:moveTo>
                <a:lnTo>
                  <a:pt x="531839" y="5314974"/>
                </a:lnTo>
                <a:lnTo>
                  <a:pt x="531839" y="5344468"/>
                </a:lnTo>
                <a:lnTo>
                  <a:pt x="502237" y="5344468"/>
                </a:lnTo>
                <a:close/>
                <a:moveTo>
                  <a:pt x="236038" y="5314974"/>
                </a:moveTo>
                <a:lnTo>
                  <a:pt x="265640" y="5314974"/>
                </a:lnTo>
                <a:lnTo>
                  <a:pt x="265640" y="5344468"/>
                </a:lnTo>
                <a:lnTo>
                  <a:pt x="236038" y="5344468"/>
                </a:lnTo>
                <a:close/>
                <a:moveTo>
                  <a:pt x="2" y="5314974"/>
                </a:moveTo>
                <a:lnTo>
                  <a:pt x="29604" y="5314974"/>
                </a:lnTo>
                <a:lnTo>
                  <a:pt x="29604" y="5344468"/>
                </a:lnTo>
                <a:lnTo>
                  <a:pt x="2" y="5344468"/>
                </a:lnTo>
                <a:close/>
                <a:moveTo>
                  <a:pt x="11672158" y="5049209"/>
                </a:moveTo>
                <a:lnTo>
                  <a:pt x="11701760" y="5049209"/>
                </a:lnTo>
                <a:lnTo>
                  <a:pt x="11701760" y="5078812"/>
                </a:lnTo>
                <a:lnTo>
                  <a:pt x="11672158" y="5078812"/>
                </a:lnTo>
                <a:close/>
                <a:moveTo>
                  <a:pt x="11405961" y="5049209"/>
                </a:moveTo>
                <a:lnTo>
                  <a:pt x="11435563" y="5049209"/>
                </a:lnTo>
                <a:lnTo>
                  <a:pt x="11435563" y="5078812"/>
                </a:lnTo>
                <a:lnTo>
                  <a:pt x="11405961" y="5078812"/>
                </a:lnTo>
                <a:close/>
                <a:moveTo>
                  <a:pt x="11139872" y="5049209"/>
                </a:moveTo>
                <a:lnTo>
                  <a:pt x="11169474" y="5049209"/>
                </a:lnTo>
                <a:lnTo>
                  <a:pt x="11169474" y="5078812"/>
                </a:lnTo>
                <a:lnTo>
                  <a:pt x="11139872" y="5078812"/>
                </a:lnTo>
                <a:close/>
                <a:moveTo>
                  <a:pt x="10873675" y="5049209"/>
                </a:moveTo>
                <a:lnTo>
                  <a:pt x="10903277" y="5049209"/>
                </a:lnTo>
                <a:lnTo>
                  <a:pt x="10903277" y="5078812"/>
                </a:lnTo>
                <a:lnTo>
                  <a:pt x="10873675" y="5078812"/>
                </a:lnTo>
                <a:close/>
                <a:moveTo>
                  <a:pt x="10607478" y="5049209"/>
                </a:moveTo>
                <a:lnTo>
                  <a:pt x="10637188" y="5049209"/>
                </a:lnTo>
                <a:lnTo>
                  <a:pt x="10637188" y="5078812"/>
                </a:lnTo>
                <a:lnTo>
                  <a:pt x="10607478" y="5078812"/>
                </a:lnTo>
                <a:close/>
                <a:moveTo>
                  <a:pt x="10341389" y="5049209"/>
                </a:moveTo>
                <a:lnTo>
                  <a:pt x="10370992" y="5049209"/>
                </a:lnTo>
                <a:lnTo>
                  <a:pt x="10370992" y="5078812"/>
                </a:lnTo>
                <a:lnTo>
                  <a:pt x="10341389" y="5078812"/>
                </a:lnTo>
                <a:close/>
                <a:moveTo>
                  <a:pt x="10075192" y="5049209"/>
                </a:moveTo>
                <a:lnTo>
                  <a:pt x="10104794" y="5049209"/>
                </a:lnTo>
                <a:lnTo>
                  <a:pt x="10104794" y="5078812"/>
                </a:lnTo>
                <a:lnTo>
                  <a:pt x="10075192" y="5078812"/>
                </a:lnTo>
                <a:close/>
                <a:moveTo>
                  <a:pt x="9809103" y="5049209"/>
                </a:moveTo>
                <a:lnTo>
                  <a:pt x="9838705" y="5049209"/>
                </a:lnTo>
                <a:lnTo>
                  <a:pt x="9838705" y="5078812"/>
                </a:lnTo>
                <a:lnTo>
                  <a:pt x="9809103" y="5078812"/>
                </a:lnTo>
                <a:close/>
                <a:moveTo>
                  <a:pt x="9542906" y="5049209"/>
                </a:moveTo>
                <a:lnTo>
                  <a:pt x="9572509" y="5049209"/>
                </a:lnTo>
                <a:lnTo>
                  <a:pt x="9572509" y="5078812"/>
                </a:lnTo>
                <a:lnTo>
                  <a:pt x="9542906" y="5078812"/>
                </a:lnTo>
                <a:close/>
                <a:moveTo>
                  <a:pt x="9276817" y="5049209"/>
                </a:moveTo>
                <a:lnTo>
                  <a:pt x="9306420" y="5049209"/>
                </a:lnTo>
                <a:lnTo>
                  <a:pt x="9306420" y="5078812"/>
                </a:lnTo>
                <a:lnTo>
                  <a:pt x="9276817" y="5078812"/>
                </a:lnTo>
                <a:close/>
                <a:moveTo>
                  <a:pt x="9010620" y="5049209"/>
                </a:moveTo>
                <a:lnTo>
                  <a:pt x="9040222" y="5049209"/>
                </a:lnTo>
                <a:lnTo>
                  <a:pt x="9040222" y="5078812"/>
                </a:lnTo>
                <a:lnTo>
                  <a:pt x="9010620" y="5078812"/>
                </a:lnTo>
                <a:close/>
                <a:moveTo>
                  <a:pt x="8744423" y="5049209"/>
                </a:moveTo>
                <a:lnTo>
                  <a:pt x="8774026" y="5049209"/>
                </a:lnTo>
                <a:lnTo>
                  <a:pt x="8774026" y="5078812"/>
                </a:lnTo>
                <a:lnTo>
                  <a:pt x="8744423" y="5078812"/>
                </a:lnTo>
                <a:close/>
                <a:moveTo>
                  <a:pt x="8478226" y="5049209"/>
                </a:moveTo>
                <a:lnTo>
                  <a:pt x="8507828" y="5049209"/>
                </a:lnTo>
                <a:lnTo>
                  <a:pt x="8507828" y="5078812"/>
                </a:lnTo>
                <a:lnTo>
                  <a:pt x="8478226" y="5078812"/>
                </a:lnTo>
                <a:close/>
                <a:moveTo>
                  <a:pt x="8212137" y="5049209"/>
                </a:moveTo>
                <a:lnTo>
                  <a:pt x="8241740" y="5049209"/>
                </a:lnTo>
                <a:lnTo>
                  <a:pt x="8241740" y="5078812"/>
                </a:lnTo>
                <a:lnTo>
                  <a:pt x="8212137" y="5078812"/>
                </a:lnTo>
                <a:close/>
                <a:moveTo>
                  <a:pt x="7945940" y="5049209"/>
                </a:moveTo>
                <a:lnTo>
                  <a:pt x="7975543" y="5049209"/>
                </a:lnTo>
                <a:lnTo>
                  <a:pt x="7975543" y="5078812"/>
                </a:lnTo>
                <a:lnTo>
                  <a:pt x="7945940" y="5078812"/>
                </a:lnTo>
                <a:close/>
                <a:moveTo>
                  <a:pt x="7679743" y="5049209"/>
                </a:moveTo>
                <a:lnTo>
                  <a:pt x="7709346" y="5049209"/>
                </a:lnTo>
                <a:lnTo>
                  <a:pt x="7709346" y="5078812"/>
                </a:lnTo>
                <a:lnTo>
                  <a:pt x="7679743" y="5078812"/>
                </a:lnTo>
                <a:close/>
                <a:moveTo>
                  <a:pt x="7413653" y="5049209"/>
                </a:moveTo>
                <a:lnTo>
                  <a:pt x="7443256" y="5049209"/>
                </a:lnTo>
                <a:lnTo>
                  <a:pt x="7443256" y="5078812"/>
                </a:lnTo>
                <a:lnTo>
                  <a:pt x="7413653" y="5078812"/>
                </a:lnTo>
                <a:close/>
                <a:moveTo>
                  <a:pt x="7147456" y="5049209"/>
                </a:moveTo>
                <a:lnTo>
                  <a:pt x="7177058" y="5049209"/>
                </a:lnTo>
                <a:lnTo>
                  <a:pt x="7177058" y="5078812"/>
                </a:lnTo>
                <a:lnTo>
                  <a:pt x="7147456" y="5078812"/>
                </a:lnTo>
                <a:close/>
                <a:moveTo>
                  <a:pt x="6881367" y="5049209"/>
                </a:moveTo>
                <a:lnTo>
                  <a:pt x="6910970" y="5049209"/>
                </a:lnTo>
                <a:lnTo>
                  <a:pt x="6910970" y="5078812"/>
                </a:lnTo>
                <a:lnTo>
                  <a:pt x="6881367" y="5078812"/>
                </a:lnTo>
                <a:close/>
                <a:moveTo>
                  <a:pt x="6615170" y="5049209"/>
                </a:moveTo>
                <a:lnTo>
                  <a:pt x="6644773" y="5049209"/>
                </a:lnTo>
                <a:lnTo>
                  <a:pt x="6644773" y="5078812"/>
                </a:lnTo>
                <a:lnTo>
                  <a:pt x="6615170" y="5078812"/>
                </a:lnTo>
                <a:close/>
                <a:moveTo>
                  <a:pt x="6349081" y="5049209"/>
                </a:moveTo>
                <a:lnTo>
                  <a:pt x="6378683" y="5049209"/>
                </a:lnTo>
                <a:lnTo>
                  <a:pt x="6378683" y="5078812"/>
                </a:lnTo>
                <a:lnTo>
                  <a:pt x="6349081" y="5078812"/>
                </a:lnTo>
                <a:close/>
                <a:moveTo>
                  <a:pt x="6082884" y="5049209"/>
                </a:moveTo>
                <a:lnTo>
                  <a:pt x="6112486" y="5049209"/>
                </a:lnTo>
                <a:lnTo>
                  <a:pt x="6112486" y="5078812"/>
                </a:lnTo>
                <a:lnTo>
                  <a:pt x="6082884" y="5078812"/>
                </a:lnTo>
                <a:close/>
                <a:moveTo>
                  <a:pt x="5825310" y="5049209"/>
                </a:moveTo>
                <a:lnTo>
                  <a:pt x="5854913" y="5049209"/>
                </a:lnTo>
                <a:lnTo>
                  <a:pt x="5854913" y="5078812"/>
                </a:lnTo>
                <a:lnTo>
                  <a:pt x="5825310" y="5078812"/>
                </a:lnTo>
                <a:close/>
                <a:moveTo>
                  <a:pt x="5559113" y="5049209"/>
                </a:moveTo>
                <a:lnTo>
                  <a:pt x="5588715" y="5049209"/>
                </a:lnTo>
                <a:lnTo>
                  <a:pt x="5588715" y="5078812"/>
                </a:lnTo>
                <a:lnTo>
                  <a:pt x="5559113" y="5078812"/>
                </a:lnTo>
                <a:close/>
                <a:moveTo>
                  <a:pt x="5293024" y="5049209"/>
                </a:moveTo>
                <a:lnTo>
                  <a:pt x="5322626" y="5049209"/>
                </a:lnTo>
                <a:lnTo>
                  <a:pt x="5322626" y="5078812"/>
                </a:lnTo>
                <a:lnTo>
                  <a:pt x="5293024" y="5078812"/>
                </a:lnTo>
                <a:close/>
                <a:moveTo>
                  <a:pt x="5026827" y="5049209"/>
                </a:moveTo>
                <a:lnTo>
                  <a:pt x="5056429" y="5049209"/>
                </a:lnTo>
                <a:lnTo>
                  <a:pt x="5056429" y="5078812"/>
                </a:lnTo>
                <a:lnTo>
                  <a:pt x="5026827" y="5078812"/>
                </a:lnTo>
                <a:close/>
                <a:moveTo>
                  <a:pt x="4760630" y="5049209"/>
                </a:moveTo>
                <a:lnTo>
                  <a:pt x="4790340" y="5049209"/>
                </a:lnTo>
                <a:lnTo>
                  <a:pt x="4790340" y="5078812"/>
                </a:lnTo>
                <a:lnTo>
                  <a:pt x="4760630" y="5078812"/>
                </a:lnTo>
                <a:close/>
                <a:moveTo>
                  <a:pt x="4494541" y="5049209"/>
                </a:moveTo>
                <a:lnTo>
                  <a:pt x="4524144" y="5049209"/>
                </a:lnTo>
                <a:lnTo>
                  <a:pt x="4524144" y="5078812"/>
                </a:lnTo>
                <a:lnTo>
                  <a:pt x="4494541" y="5078812"/>
                </a:lnTo>
                <a:close/>
                <a:moveTo>
                  <a:pt x="4228344" y="5049209"/>
                </a:moveTo>
                <a:lnTo>
                  <a:pt x="4257946" y="5049209"/>
                </a:lnTo>
                <a:lnTo>
                  <a:pt x="4257946" y="5078812"/>
                </a:lnTo>
                <a:lnTo>
                  <a:pt x="4228344" y="5078812"/>
                </a:lnTo>
                <a:close/>
                <a:moveTo>
                  <a:pt x="3962255" y="5049209"/>
                </a:moveTo>
                <a:lnTo>
                  <a:pt x="3991857" y="5049209"/>
                </a:lnTo>
                <a:lnTo>
                  <a:pt x="3991857" y="5078812"/>
                </a:lnTo>
                <a:lnTo>
                  <a:pt x="3962255" y="5078812"/>
                </a:lnTo>
                <a:close/>
                <a:moveTo>
                  <a:pt x="3696058" y="5049209"/>
                </a:moveTo>
                <a:lnTo>
                  <a:pt x="3725661" y="5049209"/>
                </a:lnTo>
                <a:lnTo>
                  <a:pt x="3725661" y="5078812"/>
                </a:lnTo>
                <a:lnTo>
                  <a:pt x="3696058" y="5078812"/>
                </a:lnTo>
                <a:close/>
                <a:moveTo>
                  <a:pt x="3429969" y="5049209"/>
                </a:moveTo>
                <a:lnTo>
                  <a:pt x="3459572" y="5049209"/>
                </a:lnTo>
                <a:lnTo>
                  <a:pt x="3459572" y="5078812"/>
                </a:lnTo>
                <a:lnTo>
                  <a:pt x="3429969" y="5078812"/>
                </a:lnTo>
                <a:close/>
                <a:moveTo>
                  <a:pt x="3163772" y="5049209"/>
                </a:moveTo>
                <a:lnTo>
                  <a:pt x="3193374" y="5049209"/>
                </a:lnTo>
                <a:lnTo>
                  <a:pt x="3193374" y="5078812"/>
                </a:lnTo>
                <a:lnTo>
                  <a:pt x="3163772" y="5078812"/>
                </a:lnTo>
                <a:close/>
                <a:moveTo>
                  <a:pt x="2897575" y="5049209"/>
                </a:moveTo>
                <a:lnTo>
                  <a:pt x="2927178" y="5049209"/>
                </a:lnTo>
                <a:lnTo>
                  <a:pt x="2927178" y="5078812"/>
                </a:lnTo>
                <a:lnTo>
                  <a:pt x="2897575" y="5078812"/>
                </a:lnTo>
                <a:close/>
                <a:moveTo>
                  <a:pt x="2631378" y="5049209"/>
                </a:moveTo>
                <a:lnTo>
                  <a:pt x="2660980" y="5049209"/>
                </a:lnTo>
                <a:lnTo>
                  <a:pt x="2660980" y="5078812"/>
                </a:lnTo>
                <a:lnTo>
                  <a:pt x="2631378" y="5078812"/>
                </a:lnTo>
                <a:close/>
                <a:moveTo>
                  <a:pt x="2365289" y="5049209"/>
                </a:moveTo>
                <a:lnTo>
                  <a:pt x="2394892" y="5049209"/>
                </a:lnTo>
                <a:lnTo>
                  <a:pt x="2394892" y="5078812"/>
                </a:lnTo>
                <a:lnTo>
                  <a:pt x="2365289" y="5078812"/>
                </a:lnTo>
                <a:close/>
                <a:moveTo>
                  <a:pt x="2099092" y="5049209"/>
                </a:moveTo>
                <a:lnTo>
                  <a:pt x="2128695" y="5049209"/>
                </a:lnTo>
                <a:lnTo>
                  <a:pt x="2128695" y="5078812"/>
                </a:lnTo>
                <a:lnTo>
                  <a:pt x="2099092" y="5078812"/>
                </a:lnTo>
                <a:close/>
                <a:moveTo>
                  <a:pt x="1832898" y="5049209"/>
                </a:moveTo>
                <a:lnTo>
                  <a:pt x="1862498" y="5049209"/>
                </a:lnTo>
                <a:lnTo>
                  <a:pt x="1862498" y="5078812"/>
                </a:lnTo>
                <a:lnTo>
                  <a:pt x="1832898" y="5078812"/>
                </a:lnTo>
                <a:close/>
                <a:moveTo>
                  <a:pt x="1566808" y="5049209"/>
                </a:moveTo>
                <a:lnTo>
                  <a:pt x="1596409" y="5049209"/>
                </a:lnTo>
                <a:lnTo>
                  <a:pt x="1596409" y="5078812"/>
                </a:lnTo>
                <a:lnTo>
                  <a:pt x="1566808" y="5078812"/>
                </a:lnTo>
                <a:close/>
                <a:moveTo>
                  <a:pt x="1300611" y="5049209"/>
                </a:moveTo>
                <a:lnTo>
                  <a:pt x="1330213" y="5049209"/>
                </a:lnTo>
                <a:lnTo>
                  <a:pt x="1330213" y="5078812"/>
                </a:lnTo>
                <a:lnTo>
                  <a:pt x="1300611" y="5078812"/>
                </a:lnTo>
                <a:close/>
                <a:moveTo>
                  <a:pt x="1034520" y="5049209"/>
                </a:moveTo>
                <a:lnTo>
                  <a:pt x="1064123" y="5049209"/>
                </a:lnTo>
                <a:lnTo>
                  <a:pt x="1064123" y="5078812"/>
                </a:lnTo>
                <a:lnTo>
                  <a:pt x="1034520" y="5078812"/>
                </a:lnTo>
                <a:close/>
                <a:moveTo>
                  <a:pt x="768328" y="5049209"/>
                </a:moveTo>
                <a:lnTo>
                  <a:pt x="797926" y="5049209"/>
                </a:lnTo>
                <a:lnTo>
                  <a:pt x="797926" y="5078812"/>
                </a:lnTo>
                <a:lnTo>
                  <a:pt x="768328" y="5078812"/>
                </a:lnTo>
                <a:close/>
                <a:moveTo>
                  <a:pt x="502237" y="5049209"/>
                </a:moveTo>
                <a:lnTo>
                  <a:pt x="531839" y="5049209"/>
                </a:lnTo>
                <a:lnTo>
                  <a:pt x="531839" y="5078812"/>
                </a:lnTo>
                <a:lnTo>
                  <a:pt x="502237" y="5078812"/>
                </a:lnTo>
                <a:close/>
                <a:moveTo>
                  <a:pt x="236038" y="5049209"/>
                </a:moveTo>
                <a:lnTo>
                  <a:pt x="265640" y="5049209"/>
                </a:lnTo>
                <a:lnTo>
                  <a:pt x="265640" y="5078812"/>
                </a:lnTo>
                <a:lnTo>
                  <a:pt x="236038" y="5078812"/>
                </a:lnTo>
                <a:close/>
                <a:moveTo>
                  <a:pt x="2" y="5049209"/>
                </a:moveTo>
                <a:lnTo>
                  <a:pt x="29604" y="5049209"/>
                </a:lnTo>
                <a:lnTo>
                  <a:pt x="29604" y="5078812"/>
                </a:lnTo>
                <a:lnTo>
                  <a:pt x="2" y="5078812"/>
                </a:lnTo>
                <a:close/>
                <a:moveTo>
                  <a:pt x="11672158" y="4783444"/>
                </a:moveTo>
                <a:lnTo>
                  <a:pt x="11701760" y="4783444"/>
                </a:lnTo>
                <a:lnTo>
                  <a:pt x="11701760" y="4813046"/>
                </a:lnTo>
                <a:lnTo>
                  <a:pt x="11672158" y="4813046"/>
                </a:lnTo>
                <a:close/>
                <a:moveTo>
                  <a:pt x="11405961" y="4783444"/>
                </a:moveTo>
                <a:lnTo>
                  <a:pt x="11435563" y="4783444"/>
                </a:lnTo>
                <a:lnTo>
                  <a:pt x="11435563" y="4813046"/>
                </a:lnTo>
                <a:lnTo>
                  <a:pt x="11405961" y="4813046"/>
                </a:lnTo>
                <a:close/>
                <a:moveTo>
                  <a:pt x="11139872" y="4783444"/>
                </a:moveTo>
                <a:lnTo>
                  <a:pt x="11169474" y="4783444"/>
                </a:lnTo>
                <a:lnTo>
                  <a:pt x="11169474" y="4813046"/>
                </a:lnTo>
                <a:lnTo>
                  <a:pt x="11139872" y="4813046"/>
                </a:lnTo>
                <a:close/>
                <a:moveTo>
                  <a:pt x="10873675" y="4783444"/>
                </a:moveTo>
                <a:lnTo>
                  <a:pt x="10903277" y="4783444"/>
                </a:lnTo>
                <a:lnTo>
                  <a:pt x="10903277" y="4813046"/>
                </a:lnTo>
                <a:lnTo>
                  <a:pt x="10873675" y="4813046"/>
                </a:lnTo>
                <a:close/>
                <a:moveTo>
                  <a:pt x="10607478" y="4783444"/>
                </a:moveTo>
                <a:lnTo>
                  <a:pt x="10637188" y="4783444"/>
                </a:lnTo>
                <a:lnTo>
                  <a:pt x="10637188" y="4813046"/>
                </a:lnTo>
                <a:lnTo>
                  <a:pt x="10607478" y="4813046"/>
                </a:lnTo>
                <a:close/>
                <a:moveTo>
                  <a:pt x="10341389" y="4783444"/>
                </a:moveTo>
                <a:lnTo>
                  <a:pt x="10370992" y="4783444"/>
                </a:lnTo>
                <a:lnTo>
                  <a:pt x="10370992" y="4813046"/>
                </a:lnTo>
                <a:lnTo>
                  <a:pt x="10341389" y="4813046"/>
                </a:lnTo>
                <a:close/>
                <a:moveTo>
                  <a:pt x="10075192" y="4783444"/>
                </a:moveTo>
                <a:lnTo>
                  <a:pt x="10104794" y="4783444"/>
                </a:lnTo>
                <a:lnTo>
                  <a:pt x="10104794" y="4813046"/>
                </a:lnTo>
                <a:lnTo>
                  <a:pt x="10075192" y="4813046"/>
                </a:lnTo>
                <a:close/>
                <a:moveTo>
                  <a:pt x="9809103" y="4783444"/>
                </a:moveTo>
                <a:lnTo>
                  <a:pt x="9838705" y="4783444"/>
                </a:lnTo>
                <a:lnTo>
                  <a:pt x="9838705" y="4813046"/>
                </a:lnTo>
                <a:lnTo>
                  <a:pt x="9809103" y="4813046"/>
                </a:lnTo>
                <a:close/>
                <a:moveTo>
                  <a:pt x="9542906" y="4783444"/>
                </a:moveTo>
                <a:lnTo>
                  <a:pt x="9572509" y="4783444"/>
                </a:lnTo>
                <a:lnTo>
                  <a:pt x="9572509" y="4813046"/>
                </a:lnTo>
                <a:lnTo>
                  <a:pt x="9542906" y="4813046"/>
                </a:lnTo>
                <a:close/>
                <a:moveTo>
                  <a:pt x="9276817" y="4783444"/>
                </a:moveTo>
                <a:lnTo>
                  <a:pt x="9306420" y="4783444"/>
                </a:lnTo>
                <a:lnTo>
                  <a:pt x="9306420" y="4813046"/>
                </a:lnTo>
                <a:lnTo>
                  <a:pt x="9276817" y="4813046"/>
                </a:lnTo>
                <a:close/>
                <a:moveTo>
                  <a:pt x="9010620" y="4783444"/>
                </a:moveTo>
                <a:lnTo>
                  <a:pt x="9040222" y="4783444"/>
                </a:lnTo>
                <a:lnTo>
                  <a:pt x="9040222" y="4813046"/>
                </a:lnTo>
                <a:lnTo>
                  <a:pt x="9010620" y="4813046"/>
                </a:lnTo>
                <a:close/>
                <a:moveTo>
                  <a:pt x="8744423" y="4783444"/>
                </a:moveTo>
                <a:lnTo>
                  <a:pt x="8774026" y="4783444"/>
                </a:lnTo>
                <a:lnTo>
                  <a:pt x="8774026" y="4813046"/>
                </a:lnTo>
                <a:lnTo>
                  <a:pt x="8744423" y="4813046"/>
                </a:lnTo>
                <a:close/>
                <a:moveTo>
                  <a:pt x="8478226" y="4783444"/>
                </a:moveTo>
                <a:lnTo>
                  <a:pt x="8507828" y="4783444"/>
                </a:lnTo>
                <a:lnTo>
                  <a:pt x="8507828" y="4813046"/>
                </a:lnTo>
                <a:lnTo>
                  <a:pt x="8478226" y="4813046"/>
                </a:lnTo>
                <a:close/>
                <a:moveTo>
                  <a:pt x="8212137" y="4783444"/>
                </a:moveTo>
                <a:lnTo>
                  <a:pt x="8241740" y="4783444"/>
                </a:lnTo>
                <a:lnTo>
                  <a:pt x="8241740" y="4813046"/>
                </a:lnTo>
                <a:lnTo>
                  <a:pt x="8212137" y="4813046"/>
                </a:lnTo>
                <a:close/>
                <a:moveTo>
                  <a:pt x="7945940" y="4783444"/>
                </a:moveTo>
                <a:lnTo>
                  <a:pt x="7975543" y="4783444"/>
                </a:lnTo>
                <a:lnTo>
                  <a:pt x="7975543" y="4813046"/>
                </a:lnTo>
                <a:lnTo>
                  <a:pt x="7945940" y="4813046"/>
                </a:lnTo>
                <a:close/>
                <a:moveTo>
                  <a:pt x="7679743" y="4783444"/>
                </a:moveTo>
                <a:lnTo>
                  <a:pt x="7709346" y="4783444"/>
                </a:lnTo>
                <a:lnTo>
                  <a:pt x="7709346" y="4813046"/>
                </a:lnTo>
                <a:lnTo>
                  <a:pt x="7679743" y="4813046"/>
                </a:lnTo>
                <a:close/>
                <a:moveTo>
                  <a:pt x="7413653" y="4783444"/>
                </a:moveTo>
                <a:lnTo>
                  <a:pt x="7443256" y="4783444"/>
                </a:lnTo>
                <a:lnTo>
                  <a:pt x="7443256" y="4813046"/>
                </a:lnTo>
                <a:lnTo>
                  <a:pt x="7413653" y="4813046"/>
                </a:lnTo>
                <a:close/>
                <a:moveTo>
                  <a:pt x="7147456" y="4783444"/>
                </a:moveTo>
                <a:lnTo>
                  <a:pt x="7177058" y="4783444"/>
                </a:lnTo>
                <a:lnTo>
                  <a:pt x="7177058" y="4813046"/>
                </a:lnTo>
                <a:lnTo>
                  <a:pt x="7147456" y="4813046"/>
                </a:lnTo>
                <a:close/>
                <a:moveTo>
                  <a:pt x="6881367" y="4783444"/>
                </a:moveTo>
                <a:lnTo>
                  <a:pt x="6910970" y="4783444"/>
                </a:lnTo>
                <a:lnTo>
                  <a:pt x="6910970" y="4813046"/>
                </a:lnTo>
                <a:lnTo>
                  <a:pt x="6881367" y="4813046"/>
                </a:lnTo>
                <a:close/>
                <a:moveTo>
                  <a:pt x="6615170" y="4783444"/>
                </a:moveTo>
                <a:lnTo>
                  <a:pt x="6644773" y="4783444"/>
                </a:lnTo>
                <a:lnTo>
                  <a:pt x="6644773" y="4813046"/>
                </a:lnTo>
                <a:lnTo>
                  <a:pt x="6615170" y="4813046"/>
                </a:lnTo>
                <a:close/>
                <a:moveTo>
                  <a:pt x="6349081" y="4783444"/>
                </a:moveTo>
                <a:lnTo>
                  <a:pt x="6378683" y="4783444"/>
                </a:lnTo>
                <a:lnTo>
                  <a:pt x="6378683" y="4813046"/>
                </a:lnTo>
                <a:lnTo>
                  <a:pt x="6349081" y="4813046"/>
                </a:lnTo>
                <a:close/>
                <a:moveTo>
                  <a:pt x="6082884" y="4783444"/>
                </a:moveTo>
                <a:lnTo>
                  <a:pt x="6112486" y="4783444"/>
                </a:lnTo>
                <a:lnTo>
                  <a:pt x="6112486" y="4813046"/>
                </a:lnTo>
                <a:lnTo>
                  <a:pt x="6082884" y="4813046"/>
                </a:lnTo>
                <a:close/>
                <a:moveTo>
                  <a:pt x="5825310" y="4783444"/>
                </a:moveTo>
                <a:lnTo>
                  <a:pt x="5854913" y="4783444"/>
                </a:lnTo>
                <a:lnTo>
                  <a:pt x="5854913" y="4813046"/>
                </a:lnTo>
                <a:lnTo>
                  <a:pt x="5825310" y="4813046"/>
                </a:lnTo>
                <a:close/>
                <a:moveTo>
                  <a:pt x="5559113" y="4783444"/>
                </a:moveTo>
                <a:lnTo>
                  <a:pt x="5588715" y="4783444"/>
                </a:lnTo>
                <a:lnTo>
                  <a:pt x="5588715" y="4813046"/>
                </a:lnTo>
                <a:lnTo>
                  <a:pt x="5559113" y="4813046"/>
                </a:lnTo>
                <a:close/>
                <a:moveTo>
                  <a:pt x="5293024" y="4783444"/>
                </a:moveTo>
                <a:lnTo>
                  <a:pt x="5322626" y="4783444"/>
                </a:lnTo>
                <a:lnTo>
                  <a:pt x="5322626" y="4813046"/>
                </a:lnTo>
                <a:lnTo>
                  <a:pt x="5293024" y="4813046"/>
                </a:lnTo>
                <a:close/>
                <a:moveTo>
                  <a:pt x="5026827" y="4783444"/>
                </a:moveTo>
                <a:lnTo>
                  <a:pt x="5056429" y="4783444"/>
                </a:lnTo>
                <a:lnTo>
                  <a:pt x="5056429" y="4813046"/>
                </a:lnTo>
                <a:lnTo>
                  <a:pt x="5026827" y="4813046"/>
                </a:lnTo>
                <a:close/>
                <a:moveTo>
                  <a:pt x="4760630" y="4783444"/>
                </a:moveTo>
                <a:lnTo>
                  <a:pt x="4790340" y="4783444"/>
                </a:lnTo>
                <a:lnTo>
                  <a:pt x="4790340" y="4813046"/>
                </a:lnTo>
                <a:lnTo>
                  <a:pt x="4760630" y="4813046"/>
                </a:lnTo>
                <a:close/>
                <a:moveTo>
                  <a:pt x="4494541" y="4783444"/>
                </a:moveTo>
                <a:lnTo>
                  <a:pt x="4524144" y="4783444"/>
                </a:lnTo>
                <a:lnTo>
                  <a:pt x="4524144" y="4813046"/>
                </a:lnTo>
                <a:lnTo>
                  <a:pt x="4494541" y="4813046"/>
                </a:lnTo>
                <a:close/>
                <a:moveTo>
                  <a:pt x="4228344" y="4783444"/>
                </a:moveTo>
                <a:lnTo>
                  <a:pt x="4257946" y="4783444"/>
                </a:lnTo>
                <a:lnTo>
                  <a:pt x="4257946" y="4813046"/>
                </a:lnTo>
                <a:lnTo>
                  <a:pt x="4228344" y="4813046"/>
                </a:lnTo>
                <a:close/>
                <a:moveTo>
                  <a:pt x="3962255" y="4783444"/>
                </a:moveTo>
                <a:lnTo>
                  <a:pt x="3991857" y="4783444"/>
                </a:lnTo>
                <a:lnTo>
                  <a:pt x="3991857" y="4813046"/>
                </a:lnTo>
                <a:lnTo>
                  <a:pt x="3962255" y="4813046"/>
                </a:lnTo>
                <a:close/>
                <a:moveTo>
                  <a:pt x="3696058" y="4783444"/>
                </a:moveTo>
                <a:lnTo>
                  <a:pt x="3725661" y="4783444"/>
                </a:lnTo>
                <a:lnTo>
                  <a:pt x="3725661" y="4813046"/>
                </a:lnTo>
                <a:lnTo>
                  <a:pt x="3696058" y="4813046"/>
                </a:lnTo>
                <a:close/>
                <a:moveTo>
                  <a:pt x="3429969" y="4783444"/>
                </a:moveTo>
                <a:lnTo>
                  <a:pt x="3459572" y="4783444"/>
                </a:lnTo>
                <a:lnTo>
                  <a:pt x="3459572" y="4813046"/>
                </a:lnTo>
                <a:lnTo>
                  <a:pt x="3429969" y="4813046"/>
                </a:lnTo>
                <a:close/>
                <a:moveTo>
                  <a:pt x="3163772" y="4783444"/>
                </a:moveTo>
                <a:lnTo>
                  <a:pt x="3193374" y="4783444"/>
                </a:lnTo>
                <a:lnTo>
                  <a:pt x="3193374" y="4813046"/>
                </a:lnTo>
                <a:lnTo>
                  <a:pt x="3163772" y="4813046"/>
                </a:lnTo>
                <a:close/>
                <a:moveTo>
                  <a:pt x="2897575" y="4783444"/>
                </a:moveTo>
                <a:lnTo>
                  <a:pt x="2927178" y="4783444"/>
                </a:lnTo>
                <a:lnTo>
                  <a:pt x="2927178" y="4813046"/>
                </a:lnTo>
                <a:lnTo>
                  <a:pt x="2897575" y="4813046"/>
                </a:lnTo>
                <a:close/>
                <a:moveTo>
                  <a:pt x="2631378" y="4783444"/>
                </a:moveTo>
                <a:lnTo>
                  <a:pt x="2660980" y="4783444"/>
                </a:lnTo>
                <a:lnTo>
                  <a:pt x="2660980" y="4813046"/>
                </a:lnTo>
                <a:lnTo>
                  <a:pt x="2631378" y="4813046"/>
                </a:lnTo>
                <a:close/>
                <a:moveTo>
                  <a:pt x="2365289" y="4783444"/>
                </a:moveTo>
                <a:lnTo>
                  <a:pt x="2394892" y="4783444"/>
                </a:lnTo>
                <a:lnTo>
                  <a:pt x="2394892" y="4813046"/>
                </a:lnTo>
                <a:lnTo>
                  <a:pt x="2365289" y="4813046"/>
                </a:lnTo>
                <a:close/>
                <a:moveTo>
                  <a:pt x="2099092" y="4783444"/>
                </a:moveTo>
                <a:lnTo>
                  <a:pt x="2128695" y="4783444"/>
                </a:lnTo>
                <a:lnTo>
                  <a:pt x="2128695" y="4813046"/>
                </a:lnTo>
                <a:lnTo>
                  <a:pt x="2099092" y="4813046"/>
                </a:lnTo>
                <a:close/>
                <a:moveTo>
                  <a:pt x="1832898" y="4783444"/>
                </a:moveTo>
                <a:lnTo>
                  <a:pt x="1862498" y="4783444"/>
                </a:lnTo>
                <a:lnTo>
                  <a:pt x="1862498" y="4813046"/>
                </a:lnTo>
                <a:lnTo>
                  <a:pt x="1832898" y="4813046"/>
                </a:lnTo>
                <a:close/>
                <a:moveTo>
                  <a:pt x="1566808" y="4783444"/>
                </a:moveTo>
                <a:lnTo>
                  <a:pt x="1596409" y="4783444"/>
                </a:lnTo>
                <a:lnTo>
                  <a:pt x="1596409" y="4813046"/>
                </a:lnTo>
                <a:lnTo>
                  <a:pt x="1566808" y="4813046"/>
                </a:lnTo>
                <a:close/>
                <a:moveTo>
                  <a:pt x="1300611" y="4783444"/>
                </a:moveTo>
                <a:lnTo>
                  <a:pt x="1330213" y="4783444"/>
                </a:lnTo>
                <a:lnTo>
                  <a:pt x="1330213" y="4813046"/>
                </a:lnTo>
                <a:lnTo>
                  <a:pt x="1300611" y="4813046"/>
                </a:lnTo>
                <a:close/>
                <a:moveTo>
                  <a:pt x="1034520" y="4783444"/>
                </a:moveTo>
                <a:lnTo>
                  <a:pt x="1064123" y="4783444"/>
                </a:lnTo>
                <a:lnTo>
                  <a:pt x="1064123" y="4813046"/>
                </a:lnTo>
                <a:lnTo>
                  <a:pt x="1034520" y="4813046"/>
                </a:lnTo>
                <a:close/>
                <a:moveTo>
                  <a:pt x="768327" y="4783444"/>
                </a:moveTo>
                <a:lnTo>
                  <a:pt x="797926" y="4783444"/>
                </a:lnTo>
                <a:lnTo>
                  <a:pt x="797926" y="4813046"/>
                </a:lnTo>
                <a:lnTo>
                  <a:pt x="768327" y="4813046"/>
                </a:lnTo>
                <a:close/>
                <a:moveTo>
                  <a:pt x="502237" y="4783444"/>
                </a:moveTo>
                <a:lnTo>
                  <a:pt x="531839" y="4783444"/>
                </a:lnTo>
                <a:lnTo>
                  <a:pt x="531839" y="4813046"/>
                </a:lnTo>
                <a:lnTo>
                  <a:pt x="502237" y="4813046"/>
                </a:lnTo>
                <a:close/>
                <a:moveTo>
                  <a:pt x="236038" y="4783444"/>
                </a:moveTo>
                <a:lnTo>
                  <a:pt x="265640" y="4783444"/>
                </a:lnTo>
                <a:lnTo>
                  <a:pt x="265640" y="4813046"/>
                </a:lnTo>
                <a:lnTo>
                  <a:pt x="236038" y="4813046"/>
                </a:lnTo>
                <a:close/>
                <a:moveTo>
                  <a:pt x="2" y="4783444"/>
                </a:moveTo>
                <a:lnTo>
                  <a:pt x="29604" y="4783444"/>
                </a:lnTo>
                <a:lnTo>
                  <a:pt x="29604" y="4813046"/>
                </a:lnTo>
                <a:lnTo>
                  <a:pt x="2" y="4813046"/>
                </a:lnTo>
                <a:close/>
                <a:moveTo>
                  <a:pt x="11672158" y="4517679"/>
                </a:moveTo>
                <a:lnTo>
                  <a:pt x="11701760" y="4517679"/>
                </a:lnTo>
                <a:lnTo>
                  <a:pt x="11701760" y="4547281"/>
                </a:lnTo>
                <a:lnTo>
                  <a:pt x="11672158" y="4547281"/>
                </a:lnTo>
                <a:close/>
                <a:moveTo>
                  <a:pt x="11405961" y="4517679"/>
                </a:moveTo>
                <a:lnTo>
                  <a:pt x="11435563" y="4517679"/>
                </a:lnTo>
                <a:lnTo>
                  <a:pt x="11435563" y="4547281"/>
                </a:lnTo>
                <a:lnTo>
                  <a:pt x="11405961" y="4547281"/>
                </a:lnTo>
                <a:close/>
                <a:moveTo>
                  <a:pt x="11139872" y="4517679"/>
                </a:moveTo>
                <a:lnTo>
                  <a:pt x="11169474" y="4517679"/>
                </a:lnTo>
                <a:lnTo>
                  <a:pt x="11169474" y="4547281"/>
                </a:lnTo>
                <a:lnTo>
                  <a:pt x="11139872" y="4547281"/>
                </a:lnTo>
                <a:close/>
                <a:moveTo>
                  <a:pt x="10873675" y="4517679"/>
                </a:moveTo>
                <a:lnTo>
                  <a:pt x="10903277" y="4517679"/>
                </a:lnTo>
                <a:lnTo>
                  <a:pt x="10903277" y="4547281"/>
                </a:lnTo>
                <a:lnTo>
                  <a:pt x="10873675" y="4547281"/>
                </a:lnTo>
                <a:close/>
                <a:moveTo>
                  <a:pt x="10607478" y="4517679"/>
                </a:moveTo>
                <a:lnTo>
                  <a:pt x="10637188" y="4517679"/>
                </a:lnTo>
                <a:lnTo>
                  <a:pt x="10637188" y="4547281"/>
                </a:lnTo>
                <a:lnTo>
                  <a:pt x="10607478" y="4547281"/>
                </a:lnTo>
                <a:close/>
                <a:moveTo>
                  <a:pt x="10341389" y="4517679"/>
                </a:moveTo>
                <a:lnTo>
                  <a:pt x="10370992" y="4517679"/>
                </a:lnTo>
                <a:lnTo>
                  <a:pt x="10370992" y="4547281"/>
                </a:lnTo>
                <a:lnTo>
                  <a:pt x="10341389" y="4547281"/>
                </a:lnTo>
                <a:close/>
                <a:moveTo>
                  <a:pt x="10075192" y="4517679"/>
                </a:moveTo>
                <a:lnTo>
                  <a:pt x="10104794" y="4517679"/>
                </a:lnTo>
                <a:lnTo>
                  <a:pt x="10104794" y="4547281"/>
                </a:lnTo>
                <a:lnTo>
                  <a:pt x="10075192" y="4547281"/>
                </a:lnTo>
                <a:close/>
                <a:moveTo>
                  <a:pt x="9809103" y="4517679"/>
                </a:moveTo>
                <a:lnTo>
                  <a:pt x="9838705" y="4517679"/>
                </a:lnTo>
                <a:lnTo>
                  <a:pt x="9838705" y="4547281"/>
                </a:lnTo>
                <a:lnTo>
                  <a:pt x="9809103" y="4547281"/>
                </a:lnTo>
                <a:close/>
                <a:moveTo>
                  <a:pt x="9542906" y="4517679"/>
                </a:moveTo>
                <a:lnTo>
                  <a:pt x="9572509" y="4517679"/>
                </a:lnTo>
                <a:lnTo>
                  <a:pt x="9572509" y="4547281"/>
                </a:lnTo>
                <a:lnTo>
                  <a:pt x="9542906" y="4547281"/>
                </a:lnTo>
                <a:close/>
                <a:moveTo>
                  <a:pt x="9276817" y="4517679"/>
                </a:moveTo>
                <a:lnTo>
                  <a:pt x="9306420" y="4517679"/>
                </a:lnTo>
                <a:lnTo>
                  <a:pt x="9306420" y="4547281"/>
                </a:lnTo>
                <a:lnTo>
                  <a:pt x="9276817" y="4547281"/>
                </a:lnTo>
                <a:close/>
                <a:moveTo>
                  <a:pt x="9010620" y="4517679"/>
                </a:moveTo>
                <a:lnTo>
                  <a:pt x="9040222" y="4517679"/>
                </a:lnTo>
                <a:lnTo>
                  <a:pt x="9040222" y="4547281"/>
                </a:lnTo>
                <a:lnTo>
                  <a:pt x="9010620" y="4547281"/>
                </a:lnTo>
                <a:close/>
                <a:moveTo>
                  <a:pt x="8744423" y="4517679"/>
                </a:moveTo>
                <a:lnTo>
                  <a:pt x="8774026" y="4517679"/>
                </a:lnTo>
                <a:lnTo>
                  <a:pt x="8774026" y="4547281"/>
                </a:lnTo>
                <a:lnTo>
                  <a:pt x="8744423" y="4547281"/>
                </a:lnTo>
                <a:close/>
                <a:moveTo>
                  <a:pt x="8478226" y="4517679"/>
                </a:moveTo>
                <a:lnTo>
                  <a:pt x="8507828" y="4517679"/>
                </a:lnTo>
                <a:lnTo>
                  <a:pt x="8507828" y="4547281"/>
                </a:lnTo>
                <a:lnTo>
                  <a:pt x="8478226" y="4547281"/>
                </a:lnTo>
                <a:close/>
                <a:moveTo>
                  <a:pt x="8212137" y="4517679"/>
                </a:moveTo>
                <a:lnTo>
                  <a:pt x="8241740" y="4517679"/>
                </a:lnTo>
                <a:lnTo>
                  <a:pt x="8241740" y="4547281"/>
                </a:lnTo>
                <a:lnTo>
                  <a:pt x="8212137" y="4547281"/>
                </a:lnTo>
                <a:close/>
                <a:moveTo>
                  <a:pt x="7945940" y="4517679"/>
                </a:moveTo>
                <a:lnTo>
                  <a:pt x="7975543" y="4517679"/>
                </a:lnTo>
                <a:lnTo>
                  <a:pt x="7975543" y="4547281"/>
                </a:lnTo>
                <a:lnTo>
                  <a:pt x="7945940" y="4547281"/>
                </a:lnTo>
                <a:close/>
                <a:moveTo>
                  <a:pt x="7679743" y="4517679"/>
                </a:moveTo>
                <a:lnTo>
                  <a:pt x="7709346" y="4517679"/>
                </a:lnTo>
                <a:lnTo>
                  <a:pt x="7709346" y="4547281"/>
                </a:lnTo>
                <a:lnTo>
                  <a:pt x="7679743" y="4547281"/>
                </a:lnTo>
                <a:close/>
                <a:moveTo>
                  <a:pt x="7413653" y="4517679"/>
                </a:moveTo>
                <a:lnTo>
                  <a:pt x="7443256" y="4517679"/>
                </a:lnTo>
                <a:lnTo>
                  <a:pt x="7443256" y="4547281"/>
                </a:lnTo>
                <a:lnTo>
                  <a:pt x="7413653" y="4547281"/>
                </a:lnTo>
                <a:close/>
                <a:moveTo>
                  <a:pt x="7147456" y="4517679"/>
                </a:moveTo>
                <a:lnTo>
                  <a:pt x="7177058" y="4517679"/>
                </a:lnTo>
                <a:lnTo>
                  <a:pt x="7177058" y="4547281"/>
                </a:lnTo>
                <a:lnTo>
                  <a:pt x="7147456" y="4547281"/>
                </a:lnTo>
                <a:close/>
                <a:moveTo>
                  <a:pt x="6881367" y="4517679"/>
                </a:moveTo>
                <a:lnTo>
                  <a:pt x="6910970" y="4517679"/>
                </a:lnTo>
                <a:lnTo>
                  <a:pt x="6910970" y="4547281"/>
                </a:lnTo>
                <a:lnTo>
                  <a:pt x="6881367" y="4547281"/>
                </a:lnTo>
                <a:close/>
                <a:moveTo>
                  <a:pt x="6615170" y="4517679"/>
                </a:moveTo>
                <a:lnTo>
                  <a:pt x="6644773" y="4517679"/>
                </a:lnTo>
                <a:lnTo>
                  <a:pt x="6644773" y="4547281"/>
                </a:lnTo>
                <a:lnTo>
                  <a:pt x="6615170" y="4547281"/>
                </a:lnTo>
                <a:close/>
                <a:moveTo>
                  <a:pt x="6349081" y="4517679"/>
                </a:moveTo>
                <a:lnTo>
                  <a:pt x="6378683" y="4517679"/>
                </a:lnTo>
                <a:lnTo>
                  <a:pt x="6378683" y="4547281"/>
                </a:lnTo>
                <a:lnTo>
                  <a:pt x="6349081" y="4547281"/>
                </a:lnTo>
                <a:close/>
                <a:moveTo>
                  <a:pt x="6082884" y="4517679"/>
                </a:moveTo>
                <a:lnTo>
                  <a:pt x="6112486" y="4517679"/>
                </a:lnTo>
                <a:lnTo>
                  <a:pt x="6112486" y="4547281"/>
                </a:lnTo>
                <a:lnTo>
                  <a:pt x="6082884" y="4547281"/>
                </a:lnTo>
                <a:close/>
                <a:moveTo>
                  <a:pt x="5825310" y="4517679"/>
                </a:moveTo>
                <a:lnTo>
                  <a:pt x="5854913" y="4517679"/>
                </a:lnTo>
                <a:lnTo>
                  <a:pt x="5854913" y="4547281"/>
                </a:lnTo>
                <a:lnTo>
                  <a:pt x="5825310" y="4547281"/>
                </a:lnTo>
                <a:close/>
                <a:moveTo>
                  <a:pt x="5559113" y="4517679"/>
                </a:moveTo>
                <a:lnTo>
                  <a:pt x="5588715" y="4517679"/>
                </a:lnTo>
                <a:lnTo>
                  <a:pt x="5588715" y="4547281"/>
                </a:lnTo>
                <a:lnTo>
                  <a:pt x="5559113" y="4547281"/>
                </a:lnTo>
                <a:close/>
                <a:moveTo>
                  <a:pt x="5293024" y="4517679"/>
                </a:moveTo>
                <a:lnTo>
                  <a:pt x="5322626" y="4517679"/>
                </a:lnTo>
                <a:lnTo>
                  <a:pt x="5322626" y="4547281"/>
                </a:lnTo>
                <a:lnTo>
                  <a:pt x="5293024" y="4547281"/>
                </a:lnTo>
                <a:close/>
                <a:moveTo>
                  <a:pt x="5026827" y="4517679"/>
                </a:moveTo>
                <a:lnTo>
                  <a:pt x="5056429" y="4517679"/>
                </a:lnTo>
                <a:lnTo>
                  <a:pt x="5056429" y="4547281"/>
                </a:lnTo>
                <a:lnTo>
                  <a:pt x="5026827" y="4547281"/>
                </a:lnTo>
                <a:close/>
                <a:moveTo>
                  <a:pt x="4760630" y="4517679"/>
                </a:moveTo>
                <a:lnTo>
                  <a:pt x="4790340" y="4517679"/>
                </a:lnTo>
                <a:lnTo>
                  <a:pt x="4790340" y="4547281"/>
                </a:lnTo>
                <a:lnTo>
                  <a:pt x="4760630" y="4547281"/>
                </a:lnTo>
                <a:close/>
                <a:moveTo>
                  <a:pt x="4494541" y="4517679"/>
                </a:moveTo>
                <a:lnTo>
                  <a:pt x="4524144" y="4517679"/>
                </a:lnTo>
                <a:lnTo>
                  <a:pt x="4524144" y="4547281"/>
                </a:lnTo>
                <a:lnTo>
                  <a:pt x="4494541" y="4547281"/>
                </a:lnTo>
                <a:close/>
                <a:moveTo>
                  <a:pt x="4228344" y="4517679"/>
                </a:moveTo>
                <a:lnTo>
                  <a:pt x="4257946" y="4517679"/>
                </a:lnTo>
                <a:lnTo>
                  <a:pt x="4257946" y="4547281"/>
                </a:lnTo>
                <a:lnTo>
                  <a:pt x="4228344" y="4547281"/>
                </a:lnTo>
                <a:close/>
                <a:moveTo>
                  <a:pt x="3962255" y="4517679"/>
                </a:moveTo>
                <a:lnTo>
                  <a:pt x="3991857" y="4517679"/>
                </a:lnTo>
                <a:lnTo>
                  <a:pt x="3991857" y="4547281"/>
                </a:lnTo>
                <a:lnTo>
                  <a:pt x="3962255" y="4547281"/>
                </a:lnTo>
                <a:close/>
                <a:moveTo>
                  <a:pt x="3696058" y="4517679"/>
                </a:moveTo>
                <a:lnTo>
                  <a:pt x="3725661" y="4517679"/>
                </a:lnTo>
                <a:lnTo>
                  <a:pt x="3725661" y="4547281"/>
                </a:lnTo>
                <a:lnTo>
                  <a:pt x="3696058" y="4547281"/>
                </a:lnTo>
                <a:close/>
                <a:moveTo>
                  <a:pt x="3429969" y="4517679"/>
                </a:moveTo>
                <a:lnTo>
                  <a:pt x="3459572" y="4517679"/>
                </a:lnTo>
                <a:lnTo>
                  <a:pt x="3459572" y="4547281"/>
                </a:lnTo>
                <a:lnTo>
                  <a:pt x="3429969" y="4547281"/>
                </a:lnTo>
                <a:close/>
                <a:moveTo>
                  <a:pt x="3163772" y="4517679"/>
                </a:moveTo>
                <a:lnTo>
                  <a:pt x="3193374" y="4517679"/>
                </a:lnTo>
                <a:lnTo>
                  <a:pt x="3193374" y="4547281"/>
                </a:lnTo>
                <a:lnTo>
                  <a:pt x="3163772" y="4547281"/>
                </a:lnTo>
                <a:close/>
                <a:moveTo>
                  <a:pt x="2897575" y="4517679"/>
                </a:moveTo>
                <a:lnTo>
                  <a:pt x="2927178" y="4517679"/>
                </a:lnTo>
                <a:lnTo>
                  <a:pt x="2927178" y="4547281"/>
                </a:lnTo>
                <a:lnTo>
                  <a:pt x="2897575" y="4547281"/>
                </a:lnTo>
                <a:close/>
                <a:moveTo>
                  <a:pt x="2631378" y="4517679"/>
                </a:moveTo>
                <a:lnTo>
                  <a:pt x="2660980" y="4517679"/>
                </a:lnTo>
                <a:lnTo>
                  <a:pt x="2660980" y="4547281"/>
                </a:lnTo>
                <a:lnTo>
                  <a:pt x="2631378" y="4547281"/>
                </a:lnTo>
                <a:close/>
                <a:moveTo>
                  <a:pt x="2365289" y="4517679"/>
                </a:moveTo>
                <a:lnTo>
                  <a:pt x="2394892" y="4517679"/>
                </a:lnTo>
                <a:lnTo>
                  <a:pt x="2394892" y="4547281"/>
                </a:lnTo>
                <a:lnTo>
                  <a:pt x="2365289" y="4547281"/>
                </a:lnTo>
                <a:close/>
                <a:moveTo>
                  <a:pt x="2099092" y="4517679"/>
                </a:moveTo>
                <a:lnTo>
                  <a:pt x="2128695" y="4517679"/>
                </a:lnTo>
                <a:lnTo>
                  <a:pt x="2128695" y="4547281"/>
                </a:lnTo>
                <a:lnTo>
                  <a:pt x="2099092" y="4547281"/>
                </a:lnTo>
                <a:close/>
                <a:moveTo>
                  <a:pt x="1832898" y="4517679"/>
                </a:moveTo>
                <a:lnTo>
                  <a:pt x="1862498" y="4517679"/>
                </a:lnTo>
                <a:lnTo>
                  <a:pt x="1862498" y="4547281"/>
                </a:lnTo>
                <a:lnTo>
                  <a:pt x="1832898" y="4547281"/>
                </a:lnTo>
                <a:close/>
                <a:moveTo>
                  <a:pt x="1566808" y="4517679"/>
                </a:moveTo>
                <a:lnTo>
                  <a:pt x="1596409" y="4517679"/>
                </a:lnTo>
                <a:lnTo>
                  <a:pt x="1596409" y="4547281"/>
                </a:lnTo>
                <a:lnTo>
                  <a:pt x="1566808" y="4547281"/>
                </a:lnTo>
                <a:close/>
                <a:moveTo>
                  <a:pt x="1300611" y="4517679"/>
                </a:moveTo>
                <a:lnTo>
                  <a:pt x="1330213" y="4517679"/>
                </a:lnTo>
                <a:lnTo>
                  <a:pt x="1330213" y="4547281"/>
                </a:lnTo>
                <a:lnTo>
                  <a:pt x="1300611" y="4547281"/>
                </a:lnTo>
                <a:close/>
                <a:moveTo>
                  <a:pt x="1034520" y="4517679"/>
                </a:moveTo>
                <a:lnTo>
                  <a:pt x="1064123" y="4517679"/>
                </a:lnTo>
                <a:lnTo>
                  <a:pt x="1064123" y="4547281"/>
                </a:lnTo>
                <a:lnTo>
                  <a:pt x="1034520" y="4547281"/>
                </a:lnTo>
                <a:close/>
                <a:moveTo>
                  <a:pt x="768327" y="4517679"/>
                </a:moveTo>
                <a:lnTo>
                  <a:pt x="797926" y="4517679"/>
                </a:lnTo>
                <a:lnTo>
                  <a:pt x="797926" y="4547281"/>
                </a:lnTo>
                <a:lnTo>
                  <a:pt x="768327" y="4547281"/>
                </a:lnTo>
                <a:close/>
                <a:moveTo>
                  <a:pt x="502236" y="4517679"/>
                </a:moveTo>
                <a:lnTo>
                  <a:pt x="531839" y="4517679"/>
                </a:lnTo>
                <a:lnTo>
                  <a:pt x="531839" y="4547281"/>
                </a:lnTo>
                <a:lnTo>
                  <a:pt x="502236" y="4547281"/>
                </a:lnTo>
                <a:close/>
                <a:moveTo>
                  <a:pt x="236037" y="4517679"/>
                </a:moveTo>
                <a:lnTo>
                  <a:pt x="265640" y="4517679"/>
                </a:lnTo>
                <a:lnTo>
                  <a:pt x="265640" y="4547281"/>
                </a:lnTo>
                <a:lnTo>
                  <a:pt x="236037" y="4547281"/>
                </a:lnTo>
                <a:close/>
                <a:moveTo>
                  <a:pt x="2" y="4517679"/>
                </a:moveTo>
                <a:lnTo>
                  <a:pt x="29603" y="4517679"/>
                </a:lnTo>
                <a:lnTo>
                  <a:pt x="29603" y="4547281"/>
                </a:lnTo>
                <a:lnTo>
                  <a:pt x="2" y="4547281"/>
                </a:lnTo>
                <a:close/>
                <a:moveTo>
                  <a:pt x="11672158" y="4252022"/>
                </a:moveTo>
                <a:lnTo>
                  <a:pt x="11701760" y="4252022"/>
                </a:lnTo>
                <a:lnTo>
                  <a:pt x="11701760" y="4281516"/>
                </a:lnTo>
                <a:lnTo>
                  <a:pt x="11672158" y="4281516"/>
                </a:lnTo>
                <a:close/>
                <a:moveTo>
                  <a:pt x="11405961" y="4252022"/>
                </a:moveTo>
                <a:lnTo>
                  <a:pt x="11435563" y="4252022"/>
                </a:lnTo>
                <a:lnTo>
                  <a:pt x="11435563" y="4281516"/>
                </a:lnTo>
                <a:lnTo>
                  <a:pt x="11405961" y="4281516"/>
                </a:lnTo>
                <a:close/>
                <a:moveTo>
                  <a:pt x="11139872" y="4252022"/>
                </a:moveTo>
                <a:lnTo>
                  <a:pt x="11169474" y="4252022"/>
                </a:lnTo>
                <a:lnTo>
                  <a:pt x="11169474" y="4281516"/>
                </a:lnTo>
                <a:lnTo>
                  <a:pt x="11139872" y="4281516"/>
                </a:lnTo>
                <a:close/>
                <a:moveTo>
                  <a:pt x="10873675" y="4252022"/>
                </a:moveTo>
                <a:lnTo>
                  <a:pt x="10903277" y="4252022"/>
                </a:lnTo>
                <a:lnTo>
                  <a:pt x="10903277" y="4281516"/>
                </a:lnTo>
                <a:lnTo>
                  <a:pt x="10873675" y="4281516"/>
                </a:lnTo>
                <a:close/>
                <a:moveTo>
                  <a:pt x="10607478" y="4252022"/>
                </a:moveTo>
                <a:lnTo>
                  <a:pt x="10637188" y="4252022"/>
                </a:lnTo>
                <a:lnTo>
                  <a:pt x="10637188" y="4281516"/>
                </a:lnTo>
                <a:lnTo>
                  <a:pt x="10607478" y="4281516"/>
                </a:lnTo>
                <a:close/>
                <a:moveTo>
                  <a:pt x="10341389" y="4252022"/>
                </a:moveTo>
                <a:lnTo>
                  <a:pt x="10370992" y="4252022"/>
                </a:lnTo>
                <a:lnTo>
                  <a:pt x="10370992" y="4281516"/>
                </a:lnTo>
                <a:lnTo>
                  <a:pt x="10341389" y="4281516"/>
                </a:lnTo>
                <a:close/>
                <a:moveTo>
                  <a:pt x="10075192" y="4252022"/>
                </a:moveTo>
                <a:lnTo>
                  <a:pt x="10104794" y="4252022"/>
                </a:lnTo>
                <a:lnTo>
                  <a:pt x="10104794" y="4281516"/>
                </a:lnTo>
                <a:lnTo>
                  <a:pt x="10075192" y="4281516"/>
                </a:lnTo>
                <a:close/>
                <a:moveTo>
                  <a:pt x="9809103" y="4252022"/>
                </a:moveTo>
                <a:lnTo>
                  <a:pt x="9838705" y="4252022"/>
                </a:lnTo>
                <a:lnTo>
                  <a:pt x="9838705" y="4281516"/>
                </a:lnTo>
                <a:lnTo>
                  <a:pt x="9809103" y="4281516"/>
                </a:lnTo>
                <a:close/>
                <a:moveTo>
                  <a:pt x="9542906" y="4252022"/>
                </a:moveTo>
                <a:lnTo>
                  <a:pt x="9572509" y="4252022"/>
                </a:lnTo>
                <a:lnTo>
                  <a:pt x="9572509" y="4281516"/>
                </a:lnTo>
                <a:lnTo>
                  <a:pt x="9542906" y="4281516"/>
                </a:lnTo>
                <a:close/>
                <a:moveTo>
                  <a:pt x="9276817" y="4252022"/>
                </a:moveTo>
                <a:lnTo>
                  <a:pt x="9306420" y="4252022"/>
                </a:lnTo>
                <a:lnTo>
                  <a:pt x="9306420" y="4281516"/>
                </a:lnTo>
                <a:lnTo>
                  <a:pt x="9276817" y="4281516"/>
                </a:lnTo>
                <a:close/>
                <a:moveTo>
                  <a:pt x="9010620" y="4252022"/>
                </a:moveTo>
                <a:lnTo>
                  <a:pt x="9040222" y="4252022"/>
                </a:lnTo>
                <a:lnTo>
                  <a:pt x="9040222" y="4281516"/>
                </a:lnTo>
                <a:lnTo>
                  <a:pt x="9010620" y="4281516"/>
                </a:lnTo>
                <a:close/>
                <a:moveTo>
                  <a:pt x="8744423" y="4252022"/>
                </a:moveTo>
                <a:lnTo>
                  <a:pt x="8774026" y="4252022"/>
                </a:lnTo>
                <a:lnTo>
                  <a:pt x="8774026" y="4281516"/>
                </a:lnTo>
                <a:lnTo>
                  <a:pt x="8744423" y="4281516"/>
                </a:lnTo>
                <a:close/>
                <a:moveTo>
                  <a:pt x="8478226" y="4252022"/>
                </a:moveTo>
                <a:lnTo>
                  <a:pt x="8507828" y="4252022"/>
                </a:lnTo>
                <a:lnTo>
                  <a:pt x="8507828" y="4281516"/>
                </a:lnTo>
                <a:lnTo>
                  <a:pt x="8478226" y="4281516"/>
                </a:lnTo>
                <a:close/>
                <a:moveTo>
                  <a:pt x="8212137" y="4252022"/>
                </a:moveTo>
                <a:lnTo>
                  <a:pt x="8241740" y="4252022"/>
                </a:lnTo>
                <a:lnTo>
                  <a:pt x="8241740" y="4281516"/>
                </a:lnTo>
                <a:lnTo>
                  <a:pt x="8212137" y="4281516"/>
                </a:lnTo>
                <a:close/>
                <a:moveTo>
                  <a:pt x="7945940" y="4252022"/>
                </a:moveTo>
                <a:lnTo>
                  <a:pt x="7975543" y="4252022"/>
                </a:lnTo>
                <a:lnTo>
                  <a:pt x="7975543" y="4281516"/>
                </a:lnTo>
                <a:lnTo>
                  <a:pt x="7945940" y="4281516"/>
                </a:lnTo>
                <a:close/>
                <a:moveTo>
                  <a:pt x="7679743" y="4252022"/>
                </a:moveTo>
                <a:lnTo>
                  <a:pt x="7709346" y="4252022"/>
                </a:lnTo>
                <a:lnTo>
                  <a:pt x="7709346" y="4281516"/>
                </a:lnTo>
                <a:lnTo>
                  <a:pt x="7679743" y="4281516"/>
                </a:lnTo>
                <a:close/>
                <a:moveTo>
                  <a:pt x="7413653" y="4252022"/>
                </a:moveTo>
                <a:lnTo>
                  <a:pt x="7443256" y="4252022"/>
                </a:lnTo>
                <a:lnTo>
                  <a:pt x="7443256" y="4281516"/>
                </a:lnTo>
                <a:lnTo>
                  <a:pt x="7413653" y="4281516"/>
                </a:lnTo>
                <a:close/>
                <a:moveTo>
                  <a:pt x="7147456" y="4252022"/>
                </a:moveTo>
                <a:lnTo>
                  <a:pt x="7177058" y="4252022"/>
                </a:lnTo>
                <a:lnTo>
                  <a:pt x="7177058" y="4281516"/>
                </a:lnTo>
                <a:lnTo>
                  <a:pt x="7147456" y="4281516"/>
                </a:lnTo>
                <a:close/>
                <a:moveTo>
                  <a:pt x="6881367" y="4252022"/>
                </a:moveTo>
                <a:lnTo>
                  <a:pt x="6910970" y="4252022"/>
                </a:lnTo>
                <a:lnTo>
                  <a:pt x="6910970" y="4281516"/>
                </a:lnTo>
                <a:lnTo>
                  <a:pt x="6881367" y="4281516"/>
                </a:lnTo>
                <a:close/>
                <a:moveTo>
                  <a:pt x="6615170" y="4252022"/>
                </a:moveTo>
                <a:lnTo>
                  <a:pt x="6644773" y="4252022"/>
                </a:lnTo>
                <a:lnTo>
                  <a:pt x="6644773" y="4281516"/>
                </a:lnTo>
                <a:lnTo>
                  <a:pt x="6615170" y="4281516"/>
                </a:lnTo>
                <a:close/>
                <a:moveTo>
                  <a:pt x="6349081" y="4252022"/>
                </a:moveTo>
                <a:lnTo>
                  <a:pt x="6378683" y="4252022"/>
                </a:lnTo>
                <a:lnTo>
                  <a:pt x="6378683" y="4281516"/>
                </a:lnTo>
                <a:lnTo>
                  <a:pt x="6349081" y="4281516"/>
                </a:lnTo>
                <a:close/>
                <a:moveTo>
                  <a:pt x="6082884" y="4252022"/>
                </a:moveTo>
                <a:lnTo>
                  <a:pt x="6112486" y="4252022"/>
                </a:lnTo>
                <a:lnTo>
                  <a:pt x="6112486" y="4281516"/>
                </a:lnTo>
                <a:lnTo>
                  <a:pt x="6082884" y="4281516"/>
                </a:lnTo>
                <a:close/>
                <a:moveTo>
                  <a:pt x="5825310" y="4252022"/>
                </a:moveTo>
                <a:lnTo>
                  <a:pt x="5854913" y="4252022"/>
                </a:lnTo>
                <a:lnTo>
                  <a:pt x="5854913" y="4281516"/>
                </a:lnTo>
                <a:lnTo>
                  <a:pt x="5825310" y="4281516"/>
                </a:lnTo>
                <a:close/>
                <a:moveTo>
                  <a:pt x="5559113" y="4252022"/>
                </a:moveTo>
                <a:lnTo>
                  <a:pt x="5588715" y="4252022"/>
                </a:lnTo>
                <a:lnTo>
                  <a:pt x="5588715" y="4281516"/>
                </a:lnTo>
                <a:lnTo>
                  <a:pt x="5559113" y="4281516"/>
                </a:lnTo>
                <a:close/>
                <a:moveTo>
                  <a:pt x="5293024" y="4252022"/>
                </a:moveTo>
                <a:lnTo>
                  <a:pt x="5322626" y="4252022"/>
                </a:lnTo>
                <a:lnTo>
                  <a:pt x="5322626" y="4281516"/>
                </a:lnTo>
                <a:lnTo>
                  <a:pt x="5293024" y="4281516"/>
                </a:lnTo>
                <a:close/>
                <a:moveTo>
                  <a:pt x="5026827" y="4252022"/>
                </a:moveTo>
                <a:lnTo>
                  <a:pt x="5056429" y="4252022"/>
                </a:lnTo>
                <a:lnTo>
                  <a:pt x="5056429" y="4281516"/>
                </a:lnTo>
                <a:lnTo>
                  <a:pt x="5026827" y="4281516"/>
                </a:lnTo>
                <a:close/>
                <a:moveTo>
                  <a:pt x="4760630" y="4252022"/>
                </a:moveTo>
                <a:lnTo>
                  <a:pt x="4790340" y="4252022"/>
                </a:lnTo>
                <a:lnTo>
                  <a:pt x="4790340" y="4281516"/>
                </a:lnTo>
                <a:lnTo>
                  <a:pt x="4760630" y="4281516"/>
                </a:lnTo>
                <a:close/>
                <a:moveTo>
                  <a:pt x="4494541" y="4252022"/>
                </a:moveTo>
                <a:lnTo>
                  <a:pt x="4524144" y="4252022"/>
                </a:lnTo>
                <a:lnTo>
                  <a:pt x="4524144" y="4281516"/>
                </a:lnTo>
                <a:lnTo>
                  <a:pt x="4494541" y="4281516"/>
                </a:lnTo>
                <a:close/>
                <a:moveTo>
                  <a:pt x="4228344" y="4252022"/>
                </a:moveTo>
                <a:lnTo>
                  <a:pt x="4257946" y="4252022"/>
                </a:lnTo>
                <a:lnTo>
                  <a:pt x="4257946" y="4281516"/>
                </a:lnTo>
                <a:lnTo>
                  <a:pt x="4228344" y="4281516"/>
                </a:lnTo>
                <a:close/>
                <a:moveTo>
                  <a:pt x="3962255" y="4252022"/>
                </a:moveTo>
                <a:lnTo>
                  <a:pt x="3991857" y="4252022"/>
                </a:lnTo>
                <a:lnTo>
                  <a:pt x="3991857" y="4281516"/>
                </a:lnTo>
                <a:lnTo>
                  <a:pt x="3962255" y="4281516"/>
                </a:lnTo>
                <a:close/>
                <a:moveTo>
                  <a:pt x="3696058" y="4252022"/>
                </a:moveTo>
                <a:lnTo>
                  <a:pt x="3725661" y="4252022"/>
                </a:lnTo>
                <a:lnTo>
                  <a:pt x="3725661" y="4281516"/>
                </a:lnTo>
                <a:lnTo>
                  <a:pt x="3696058" y="4281516"/>
                </a:lnTo>
                <a:close/>
                <a:moveTo>
                  <a:pt x="3429969" y="4252022"/>
                </a:moveTo>
                <a:lnTo>
                  <a:pt x="3459572" y="4252022"/>
                </a:lnTo>
                <a:lnTo>
                  <a:pt x="3459572" y="4281516"/>
                </a:lnTo>
                <a:lnTo>
                  <a:pt x="3429969" y="4281516"/>
                </a:lnTo>
                <a:close/>
                <a:moveTo>
                  <a:pt x="3163772" y="4252022"/>
                </a:moveTo>
                <a:lnTo>
                  <a:pt x="3193374" y="4252022"/>
                </a:lnTo>
                <a:lnTo>
                  <a:pt x="3193374" y="4281516"/>
                </a:lnTo>
                <a:lnTo>
                  <a:pt x="3163772" y="4281516"/>
                </a:lnTo>
                <a:close/>
                <a:moveTo>
                  <a:pt x="2897575" y="4252022"/>
                </a:moveTo>
                <a:lnTo>
                  <a:pt x="2927178" y="4252022"/>
                </a:lnTo>
                <a:lnTo>
                  <a:pt x="2927178" y="4281516"/>
                </a:lnTo>
                <a:lnTo>
                  <a:pt x="2897575" y="4281516"/>
                </a:lnTo>
                <a:close/>
                <a:moveTo>
                  <a:pt x="2631378" y="4252022"/>
                </a:moveTo>
                <a:lnTo>
                  <a:pt x="2660980" y="4252022"/>
                </a:lnTo>
                <a:lnTo>
                  <a:pt x="2660980" y="4281516"/>
                </a:lnTo>
                <a:lnTo>
                  <a:pt x="2631378" y="4281516"/>
                </a:lnTo>
                <a:close/>
                <a:moveTo>
                  <a:pt x="2365289" y="4252022"/>
                </a:moveTo>
                <a:lnTo>
                  <a:pt x="2394892" y="4252022"/>
                </a:lnTo>
                <a:lnTo>
                  <a:pt x="2394892" y="4281516"/>
                </a:lnTo>
                <a:lnTo>
                  <a:pt x="2365289" y="4281516"/>
                </a:lnTo>
                <a:close/>
                <a:moveTo>
                  <a:pt x="2099092" y="4252022"/>
                </a:moveTo>
                <a:lnTo>
                  <a:pt x="2128695" y="4252022"/>
                </a:lnTo>
                <a:lnTo>
                  <a:pt x="2128695" y="4281516"/>
                </a:lnTo>
                <a:lnTo>
                  <a:pt x="2099092" y="4281516"/>
                </a:lnTo>
                <a:close/>
                <a:moveTo>
                  <a:pt x="1832898" y="4252022"/>
                </a:moveTo>
                <a:lnTo>
                  <a:pt x="1862498" y="4252022"/>
                </a:lnTo>
                <a:lnTo>
                  <a:pt x="1862498" y="4281516"/>
                </a:lnTo>
                <a:lnTo>
                  <a:pt x="1832898" y="4281516"/>
                </a:lnTo>
                <a:close/>
                <a:moveTo>
                  <a:pt x="1566808" y="4252022"/>
                </a:moveTo>
                <a:lnTo>
                  <a:pt x="1596409" y="4252022"/>
                </a:lnTo>
                <a:lnTo>
                  <a:pt x="1596409" y="4281516"/>
                </a:lnTo>
                <a:lnTo>
                  <a:pt x="1566808" y="4281516"/>
                </a:lnTo>
                <a:close/>
                <a:moveTo>
                  <a:pt x="1300611" y="4252022"/>
                </a:moveTo>
                <a:lnTo>
                  <a:pt x="1330213" y="4252022"/>
                </a:lnTo>
                <a:lnTo>
                  <a:pt x="1330213" y="4281516"/>
                </a:lnTo>
                <a:lnTo>
                  <a:pt x="1300611" y="4281516"/>
                </a:lnTo>
                <a:close/>
                <a:moveTo>
                  <a:pt x="1034520" y="4252022"/>
                </a:moveTo>
                <a:lnTo>
                  <a:pt x="1064123" y="4252022"/>
                </a:lnTo>
                <a:lnTo>
                  <a:pt x="1064123" y="4281516"/>
                </a:lnTo>
                <a:lnTo>
                  <a:pt x="1034520" y="4281516"/>
                </a:lnTo>
                <a:close/>
                <a:moveTo>
                  <a:pt x="768327" y="4252022"/>
                </a:moveTo>
                <a:lnTo>
                  <a:pt x="797926" y="4252022"/>
                </a:lnTo>
                <a:lnTo>
                  <a:pt x="797926" y="4281516"/>
                </a:lnTo>
                <a:lnTo>
                  <a:pt x="768327" y="4281516"/>
                </a:lnTo>
                <a:close/>
                <a:moveTo>
                  <a:pt x="502236" y="4252022"/>
                </a:moveTo>
                <a:lnTo>
                  <a:pt x="531839" y="4252022"/>
                </a:lnTo>
                <a:lnTo>
                  <a:pt x="531839" y="4281516"/>
                </a:lnTo>
                <a:lnTo>
                  <a:pt x="502236" y="4281516"/>
                </a:lnTo>
                <a:close/>
                <a:moveTo>
                  <a:pt x="236037" y="4252022"/>
                </a:moveTo>
                <a:lnTo>
                  <a:pt x="265640" y="4252022"/>
                </a:lnTo>
                <a:lnTo>
                  <a:pt x="265640" y="4281516"/>
                </a:lnTo>
                <a:lnTo>
                  <a:pt x="236037" y="4281516"/>
                </a:lnTo>
                <a:close/>
                <a:moveTo>
                  <a:pt x="1" y="4252022"/>
                </a:moveTo>
                <a:lnTo>
                  <a:pt x="29603" y="4252022"/>
                </a:lnTo>
                <a:lnTo>
                  <a:pt x="29603" y="4281516"/>
                </a:lnTo>
                <a:lnTo>
                  <a:pt x="1" y="4281516"/>
                </a:lnTo>
                <a:close/>
                <a:moveTo>
                  <a:pt x="11672158" y="3986257"/>
                </a:moveTo>
                <a:lnTo>
                  <a:pt x="11701760" y="3986257"/>
                </a:lnTo>
                <a:lnTo>
                  <a:pt x="11701760" y="4015859"/>
                </a:lnTo>
                <a:lnTo>
                  <a:pt x="11672158" y="4015859"/>
                </a:lnTo>
                <a:close/>
                <a:moveTo>
                  <a:pt x="11405961" y="3986257"/>
                </a:moveTo>
                <a:lnTo>
                  <a:pt x="11435563" y="3986257"/>
                </a:lnTo>
                <a:lnTo>
                  <a:pt x="11435563" y="4015859"/>
                </a:lnTo>
                <a:lnTo>
                  <a:pt x="11405961" y="4015859"/>
                </a:lnTo>
                <a:close/>
                <a:moveTo>
                  <a:pt x="11139872" y="3986257"/>
                </a:moveTo>
                <a:lnTo>
                  <a:pt x="11169474" y="3986257"/>
                </a:lnTo>
                <a:lnTo>
                  <a:pt x="11169474" y="4015859"/>
                </a:lnTo>
                <a:lnTo>
                  <a:pt x="11139872" y="4015859"/>
                </a:lnTo>
                <a:close/>
                <a:moveTo>
                  <a:pt x="10873675" y="3986257"/>
                </a:moveTo>
                <a:lnTo>
                  <a:pt x="10903277" y="3986257"/>
                </a:lnTo>
                <a:lnTo>
                  <a:pt x="10903277" y="4015859"/>
                </a:lnTo>
                <a:lnTo>
                  <a:pt x="10873675" y="4015859"/>
                </a:lnTo>
                <a:close/>
                <a:moveTo>
                  <a:pt x="10607478" y="3986257"/>
                </a:moveTo>
                <a:lnTo>
                  <a:pt x="10637188" y="3986257"/>
                </a:lnTo>
                <a:lnTo>
                  <a:pt x="10637188" y="4015859"/>
                </a:lnTo>
                <a:lnTo>
                  <a:pt x="10607478" y="4015859"/>
                </a:lnTo>
                <a:close/>
                <a:moveTo>
                  <a:pt x="10341389" y="3986257"/>
                </a:moveTo>
                <a:lnTo>
                  <a:pt x="10370992" y="3986257"/>
                </a:lnTo>
                <a:lnTo>
                  <a:pt x="10370992" y="4015859"/>
                </a:lnTo>
                <a:lnTo>
                  <a:pt x="10341389" y="4015859"/>
                </a:lnTo>
                <a:close/>
                <a:moveTo>
                  <a:pt x="10075192" y="3986257"/>
                </a:moveTo>
                <a:lnTo>
                  <a:pt x="10104794" y="3986257"/>
                </a:lnTo>
                <a:lnTo>
                  <a:pt x="10104794" y="4015859"/>
                </a:lnTo>
                <a:lnTo>
                  <a:pt x="10075192" y="4015859"/>
                </a:lnTo>
                <a:close/>
                <a:moveTo>
                  <a:pt x="9809103" y="3986257"/>
                </a:moveTo>
                <a:lnTo>
                  <a:pt x="9838705" y="3986257"/>
                </a:lnTo>
                <a:lnTo>
                  <a:pt x="9838705" y="4015859"/>
                </a:lnTo>
                <a:lnTo>
                  <a:pt x="9809103" y="4015859"/>
                </a:lnTo>
                <a:close/>
                <a:moveTo>
                  <a:pt x="9542906" y="3986257"/>
                </a:moveTo>
                <a:lnTo>
                  <a:pt x="9572509" y="3986257"/>
                </a:lnTo>
                <a:lnTo>
                  <a:pt x="9572509" y="4015859"/>
                </a:lnTo>
                <a:lnTo>
                  <a:pt x="9542906" y="4015859"/>
                </a:lnTo>
                <a:close/>
                <a:moveTo>
                  <a:pt x="9276817" y="3986257"/>
                </a:moveTo>
                <a:lnTo>
                  <a:pt x="9306420" y="3986257"/>
                </a:lnTo>
                <a:lnTo>
                  <a:pt x="9306420" y="4015859"/>
                </a:lnTo>
                <a:lnTo>
                  <a:pt x="9276817" y="4015859"/>
                </a:lnTo>
                <a:close/>
                <a:moveTo>
                  <a:pt x="9010620" y="3986257"/>
                </a:moveTo>
                <a:lnTo>
                  <a:pt x="9040222" y="3986257"/>
                </a:lnTo>
                <a:lnTo>
                  <a:pt x="9040222" y="4015859"/>
                </a:lnTo>
                <a:lnTo>
                  <a:pt x="9010620" y="4015859"/>
                </a:lnTo>
                <a:close/>
                <a:moveTo>
                  <a:pt x="8744423" y="3986257"/>
                </a:moveTo>
                <a:lnTo>
                  <a:pt x="8774026" y="3986257"/>
                </a:lnTo>
                <a:lnTo>
                  <a:pt x="8774026" y="4015859"/>
                </a:lnTo>
                <a:lnTo>
                  <a:pt x="8744423" y="4015859"/>
                </a:lnTo>
                <a:close/>
                <a:moveTo>
                  <a:pt x="8478226" y="3986257"/>
                </a:moveTo>
                <a:lnTo>
                  <a:pt x="8507828" y="3986257"/>
                </a:lnTo>
                <a:lnTo>
                  <a:pt x="8507828" y="4015859"/>
                </a:lnTo>
                <a:lnTo>
                  <a:pt x="8478226" y="4015859"/>
                </a:lnTo>
                <a:close/>
                <a:moveTo>
                  <a:pt x="8212137" y="3986257"/>
                </a:moveTo>
                <a:lnTo>
                  <a:pt x="8241740" y="3986257"/>
                </a:lnTo>
                <a:lnTo>
                  <a:pt x="8241740" y="4015859"/>
                </a:lnTo>
                <a:lnTo>
                  <a:pt x="8212137" y="4015859"/>
                </a:lnTo>
                <a:close/>
                <a:moveTo>
                  <a:pt x="7945940" y="3986257"/>
                </a:moveTo>
                <a:lnTo>
                  <a:pt x="7975543" y="3986257"/>
                </a:lnTo>
                <a:lnTo>
                  <a:pt x="7975543" y="4015859"/>
                </a:lnTo>
                <a:lnTo>
                  <a:pt x="7945940" y="4015859"/>
                </a:lnTo>
                <a:close/>
                <a:moveTo>
                  <a:pt x="7679743" y="3986257"/>
                </a:moveTo>
                <a:lnTo>
                  <a:pt x="7709346" y="3986257"/>
                </a:lnTo>
                <a:lnTo>
                  <a:pt x="7709346" y="4015859"/>
                </a:lnTo>
                <a:lnTo>
                  <a:pt x="7679743" y="4015859"/>
                </a:lnTo>
                <a:close/>
                <a:moveTo>
                  <a:pt x="7413653" y="3986257"/>
                </a:moveTo>
                <a:lnTo>
                  <a:pt x="7443256" y="3986257"/>
                </a:lnTo>
                <a:lnTo>
                  <a:pt x="7443256" y="4015859"/>
                </a:lnTo>
                <a:lnTo>
                  <a:pt x="7413653" y="4015859"/>
                </a:lnTo>
                <a:close/>
                <a:moveTo>
                  <a:pt x="7147456" y="3986257"/>
                </a:moveTo>
                <a:lnTo>
                  <a:pt x="7177058" y="3986257"/>
                </a:lnTo>
                <a:lnTo>
                  <a:pt x="7177058" y="4015859"/>
                </a:lnTo>
                <a:lnTo>
                  <a:pt x="7147456" y="4015859"/>
                </a:lnTo>
                <a:close/>
                <a:moveTo>
                  <a:pt x="6881367" y="3986257"/>
                </a:moveTo>
                <a:lnTo>
                  <a:pt x="6910970" y="3986257"/>
                </a:lnTo>
                <a:lnTo>
                  <a:pt x="6910970" y="4015859"/>
                </a:lnTo>
                <a:lnTo>
                  <a:pt x="6881367" y="4015859"/>
                </a:lnTo>
                <a:close/>
                <a:moveTo>
                  <a:pt x="6615170" y="3986257"/>
                </a:moveTo>
                <a:lnTo>
                  <a:pt x="6644773" y="3986257"/>
                </a:lnTo>
                <a:lnTo>
                  <a:pt x="6644773" y="4015859"/>
                </a:lnTo>
                <a:lnTo>
                  <a:pt x="6615170" y="4015859"/>
                </a:lnTo>
                <a:close/>
                <a:moveTo>
                  <a:pt x="6349081" y="3986257"/>
                </a:moveTo>
                <a:lnTo>
                  <a:pt x="6378683" y="3986257"/>
                </a:lnTo>
                <a:lnTo>
                  <a:pt x="6378683" y="4015859"/>
                </a:lnTo>
                <a:lnTo>
                  <a:pt x="6349081" y="4015859"/>
                </a:lnTo>
                <a:close/>
                <a:moveTo>
                  <a:pt x="6082884" y="3986257"/>
                </a:moveTo>
                <a:lnTo>
                  <a:pt x="6112486" y="3986257"/>
                </a:lnTo>
                <a:lnTo>
                  <a:pt x="6112486" y="4015859"/>
                </a:lnTo>
                <a:lnTo>
                  <a:pt x="6082884" y="4015859"/>
                </a:lnTo>
                <a:close/>
                <a:moveTo>
                  <a:pt x="5825310" y="3986257"/>
                </a:moveTo>
                <a:lnTo>
                  <a:pt x="5854913" y="3986257"/>
                </a:lnTo>
                <a:lnTo>
                  <a:pt x="5854913" y="4015859"/>
                </a:lnTo>
                <a:lnTo>
                  <a:pt x="5825310" y="4015859"/>
                </a:lnTo>
                <a:close/>
                <a:moveTo>
                  <a:pt x="5559113" y="3986257"/>
                </a:moveTo>
                <a:lnTo>
                  <a:pt x="5588715" y="3986257"/>
                </a:lnTo>
                <a:lnTo>
                  <a:pt x="5588715" y="4015859"/>
                </a:lnTo>
                <a:lnTo>
                  <a:pt x="5559113" y="4015859"/>
                </a:lnTo>
                <a:close/>
                <a:moveTo>
                  <a:pt x="5293024" y="3986257"/>
                </a:moveTo>
                <a:lnTo>
                  <a:pt x="5322626" y="3986257"/>
                </a:lnTo>
                <a:lnTo>
                  <a:pt x="5322626" y="4015859"/>
                </a:lnTo>
                <a:lnTo>
                  <a:pt x="5293024" y="4015859"/>
                </a:lnTo>
                <a:close/>
                <a:moveTo>
                  <a:pt x="5026827" y="3986257"/>
                </a:moveTo>
                <a:lnTo>
                  <a:pt x="5056429" y="3986257"/>
                </a:lnTo>
                <a:lnTo>
                  <a:pt x="5056429" y="4015859"/>
                </a:lnTo>
                <a:lnTo>
                  <a:pt x="5026827" y="4015859"/>
                </a:lnTo>
                <a:close/>
                <a:moveTo>
                  <a:pt x="4760630" y="3986257"/>
                </a:moveTo>
                <a:lnTo>
                  <a:pt x="4790340" y="3986257"/>
                </a:lnTo>
                <a:lnTo>
                  <a:pt x="4790340" y="4015859"/>
                </a:lnTo>
                <a:lnTo>
                  <a:pt x="4760630" y="4015859"/>
                </a:lnTo>
                <a:close/>
                <a:moveTo>
                  <a:pt x="4494541" y="3986257"/>
                </a:moveTo>
                <a:lnTo>
                  <a:pt x="4524144" y="3986257"/>
                </a:lnTo>
                <a:lnTo>
                  <a:pt x="4524144" y="4015859"/>
                </a:lnTo>
                <a:lnTo>
                  <a:pt x="4494541" y="4015859"/>
                </a:lnTo>
                <a:close/>
                <a:moveTo>
                  <a:pt x="4228344" y="3986257"/>
                </a:moveTo>
                <a:lnTo>
                  <a:pt x="4257946" y="3986257"/>
                </a:lnTo>
                <a:lnTo>
                  <a:pt x="4257946" y="4015859"/>
                </a:lnTo>
                <a:lnTo>
                  <a:pt x="4228344" y="4015859"/>
                </a:lnTo>
                <a:close/>
                <a:moveTo>
                  <a:pt x="3962255" y="3986257"/>
                </a:moveTo>
                <a:lnTo>
                  <a:pt x="3991857" y="3986257"/>
                </a:lnTo>
                <a:lnTo>
                  <a:pt x="3991857" y="4015859"/>
                </a:lnTo>
                <a:lnTo>
                  <a:pt x="3962255" y="4015859"/>
                </a:lnTo>
                <a:close/>
                <a:moveTo>
                  <a:pt x="3696058" y="3986257"/>
                </a:moveTo>
                <a:lnTo>
                  <a:pt x="3725661" y="3986257"/>
                </a:lnTo>
                <a:lnTo>
                  <a:pt x="3725661" y="4015859"/>
                </a:lnTo>
                <a:lnTo>
                  <a:pt x="3696058" y="4015859"/>
                </a:lnTo>
                <a:close/>
                <a:moveTo>
                  <a:pt x="3429969" y="3986257"/>
                </a:moveTo>
                <a:lnTo>
                  <a:pt x="3459572" y="3986257"/>
                </a:lnTo>
                <a:lnTo>
                  <a:pt x="3459572" y="4015859"/>
                </a:lnTo>
                <a:lnTo>
                  <a:pt x="3429969" y="4015859"/>
                </a:lnTo>
                <a:close/>
                <a:moveTo>
                  <a:pt x="3163772" y="3986257"/>
                </a:moveTo>
                <a:lnTo>
                  <a:pt x="3193374" y="3986257"/>
                </a:lnTo>
                <a:lnTo>
                  <a:pt x="3193374" y="4015859"/>
                </a:lnTo>
                <a:lnTo>
                  <a:pt x="3163772" y="4015859"/>
                </a:lnTo>
                <a:close/>
                <a:moveTo>
                  <a:pt x="2897575" y="3986257"/>
                </a:moveTo>
                <a:lnTo>
                  <a:pt x="2927178" y="3986257"/>
                </a:lnTo>
                <a:lnTo>
                  <a:pt x="2927178" y="4015859"/>
                </a:lnTo>
                <a:lnTo>
                  <a:pt x="2897575" y="4015859"/>
                </a:lnTo>
                <a:close/>
                <a:moveTo>
                  <a:pt x="2631378" y="3986257"/>
                </a:moveTo>
                <a:lnTo>
                  <a:pt x="2660980" y="3986257"/>
                </a:lnTo>
                <a:lnTo>
                  <a:pt x="2660980" y="4015859"/>
                </a:lnTo>
                <a:lnTo>
                  <a:pt x="2631378" y="4015859"/>
                </a:lnTo>
                <a:close/>
                <a:moveTo>
                  <a:pt x="2365289" y="3986257"/>
                </a:moveTo>
                <a:lnTo>
                  <a:pt x="2394892" y="3986257"/>
                </a:lnTo>
                <a:lnTo>
                  <a:pt x="2394892" y="4015859"/>
                </a:lnTo>
                <a:lnTo>
                  <a:pt x="2365289" y="4015859"/>
                </a:lnTo>
                <a:close/>
                <a:moveTo>
                  <a:pt x="2099092" y="3986257"/>
                </a:moveTo>
                <a:lnTo>
                  <a:pt x="2128695" y="3986257"/>
                </a:lnTo>
                <a:lnTo>
                  <a:pt x="2128695" y="4015859"/>
                </a:lnTo>
                <a:lnTo>
                  <a:pt x="2099092" y="4015859"/>
                </a:lnTo>
                <a:close/>
                <a:moveTo>
                  <a:pt x="1832898" y="3986257"/>
                </a:moveTo>
                <a:lnTo>
                  <a:pt x="1862498" y="3986257"/>
                </a:lnTo>
                <a:lnTo>
                  <a:pt x="1862498" y="4015859"/>
                </a:lnTo>
                <a:lnTo>
                  <a:pt x="1832898" y="4015859"/>
                </a:lnTo>
                <a:close/>
                <a:moveTo>
                  <a:pt x="1566808" y="3986257"/>
                </a:moveTo>
                <a:lnTo>
                  <a:pt x="1596409" y="3986257"/>
                </a:lnTo>
                <a:lnTo>
                  <a:pt x="1596409" y="4015859"/>
                </a:lnTo>
                <a:lnTo>
                  <a:pt x="1566808" y="4015859"/>
                </a:lnTo>
                <a:close/>
                <a:moveTo>
                  <a:pt x="1300611" y="3986257"/>
                </a:moveTo>
                <a:lnTo>
                  <a:pt x="1330213" y="3986257"/>
                </a:lnTo>
                <a:lnTo>
                  <a:pt x="1330213" y="4015859"/>
                </a:lnTo>
                <a:lnTo>
                  <a:pt x="1300611" y="4015859"/>
                </a:lnTo>
                <a:close/>
                <a:moveTo>
                  <a:pt x="1034520" y="3986257"/>
                </a:moveTo>
                <a:lnTo>
                  <a:pt x="1064123" y="3986257"/>
                </a:lnTo>
                <a:lnTo>
                  <a:pt x="1064123" y="4015859"/>
                </a:lnTo>
                <a:lnTo>
                  <a:pt x="1034520" y="4015859"/>
                </a:lnTo>
                <a:close/>
                <a:moveTo>
                  <a:pt x="768327" y="3986257"/>
                </a:moveTo>
                <a:lnTo>
                  <a:pt x="797926" y="3986257"/>
                </a:lnTo>
                <a:lnTo>
                  <a:pt x="797926" y="4015859"/>
                </a:lnTo>
                <a:lnTo>
                  <a:pt x="768327" y="4015859"/>
                </a:lnTo>
                <a:close/>
                <a:moveTo>
                  <a:pt x="502236" y="3986257"/>
                </a:moveTo>
                <a:lnTo>
                  <a:pt x="531839" y="3986257"/>
                </a:lnTo>
                <a:lnTo>
                  <a:pt x="531839" y="4015859"/>
                </a:lnTo>
                <a:lnTo>
                  <a:pt x="502236" y="4015859"/>
                </a:lnTo>
                <a:close/>
                <a:moveTo>
                  <a:pt x="236037" y="3986257"/>
                </a:moveTo>
                <a:lnTo>
                  <a:pt x="265640" y="3986257"/>
                </a:lnTo>
                <a:lnTo>
                  <a:pt x="265640" y="4015859"/>
                </a:lnTo>
                <a:lnTo>
                  <a:pt x="236037" y="4015859"/>
                </a:lnTo>
                <a:close/>
                <a:moveTo>
                  <a:pt x="1" y="3986257"/>
                </a:moveTo>
                <a:lnTo>
                  <a:pt x="29603" y="3986257"/>
                </a:lnTo>
                <a:lnTo>
                  <a:pt x="29603" y="4015859"/>
                </a:lnTo>
                <a:lnTo>
                  <a:pt x="1" y="4015859"/>
                </a:lnTo>
                <a:close/>
                <a:moveTo>
                  <a:pt x="11672158" y="3720492"/>
                </a:moveTo>
                <a:lnTo>
                  <a:pt x="11701760" y="3720492"/>
                </a:lnTo>
                <a:lnTo>
                  <a:pt x="11701760" y="3750094"/>
                </a:lnTo>
                <a:lnTo>
                  <a:pt x="11672158" y="3750094"/>
                </a:lnTo>
                <a:close/>
                <a:moveTo>
                  <a:pt x="11405961" y="3720492"/>
                </a:moveTo>
                <a:lnTo>
                  <a:pt x="11435563" y="3720492"/>
                </a:lnTo>
                <a:lnTo>
                  <a:pt x="11435563" y="3750094"/>
                </a:lnTo>
                <a:lnTo>
                  <a:pt x="11405961" y="3750094"/>
                </a:lnTo>
                <a:close/>
                <a:moveTo>
                  <a:pt x="11139872" y="3720492"/>
                </a:moveTo>
                <a:lnTo>
                  <a:pt x="11169474" y="3720492"/>
                </a:lnTo>
                <a:lnTo>
                  <a:pt x="11169474" y="3750094"/>
                </a:lnTo>
                <a:lnTo>
                  <a:pt x="11139872" y="3750094"/>
                </a:lnTo>
                <a:close/>
                <a:moveTo>
                  <a:pt x="10873675" y="3720492"/>
                </a:moveTo>
                <a:lnTo>
                  <a:pt x="10903277" y="3720492"/>
                </a:lnTo>
                <a:lnTo>
                  <a:pt x="10903277" y="3750094"/>
                </a:lnTo>
                <a:lnTo>
                  <a:pt x="10873675" y="3750094"/>
                </a:lnTo>
                <a:close/>
                <a:moveTo>
                  <a:pt x="10607478" y="3720492"/>
                </a:moveTo>
                <a:lnTo>
                  <a:pt x="10637188" y="3720492"/>
                </a:lnTo>
                <a:lnTo>
                  <a:pt x="10637188" y="3750094"/>
                </a:lnTo>
                <a:lnTo>
                  <a:pt x="10607478" y="3750094"/>
                </a:lnTo>
                <a:close/>
                <a:moveTo>
                  <a:pt x="10341389" y="3720492"/>
                </a:moveTo>
                <a:lnTo>
                  <a:pt x="10370992" y="3720492"/>
                </a:lnTo>
                <a:lnTo>
                  <a:pt x="10370992" y="3750094"/>
                </a:lnTo>
                <a:lnTo>
                  <a:pt x="10341389" y="3750094"/>
                </a:lnTo>
                <a:close/>
                <a:moveTo>
                  <a:pt x="10075192" y="3720492"/>
                </a:moveTo>
                <a:lnTo>
                  <a:pt x="10104794" y="3720492"/>
                </a:lnTo>
                <a:lnTo>
                  <a:pt x="10104794" y="3750094"/>
                </a:lnTo>
                <a:lnTo>
                  <a:pt x="10075192" y="3750094"/>
                </a:lnTo>
                <a:close/>
                <a:moveTo>
                  <a:pt x="9809103" y="3720492"/>
                </a:moveTo>
                <a:lnTo>
                  <a:pt x="9838705" y="3720492"/>
                </a:lnTo>
                <a:lnTo>
                  <a:pt x="9838705" y="3750094"/>
                </a:lnTo>
                <a:lnTo>
                  <a:pt x="9809103" y="3750094"/>
                </a:lnTo>
                <a:close/>
                <a:moveTo>
                  <a:pt x="9542906" y="3720492"/>
                </a:moveTo>
                <a:lnTo>
                  <a:pt x="9572509" y="3720492"/>
                </a:lnTo>
                <a:lnTo>
                  <a:pt x="9572509" y="3750094"/>
                </a:lnTo>
                <a:lnTo>
                  <a:pt x="9542906" y="3750094"/>
                </a:lnTo>
                <a:close/>
                <a:moveTo>
                  <a:pt x="9276817" y="3720492"/>
                </a:moveTo>
                <a:lnTo>
                  <a:pt x="9306420" y="3720492"/>
                </a:lnTo>
                <a:lnTo>
                  <a:pt x="9306420" y="3750094"/>
                </a:lnTo>
                <a:lnTo>
                  <a:pt x="9276817" y="3750094"/>
                </a:lnTo>
                <a:close/>
                <a:moveTo>
                  <a:pt x="9010620" y="3720492"/>
                </a:moveTo>
                <a:lnTo>
                  <a:pt x="9040222" y="3720492"/>
                </a:lnTo>
                <a:lnTo>
                  <a:pt x="9040222" y="3750094"/>
                </a:lnTo>
                <a:lnTo>
                  <a:pt x="9010620" y="3750094"/>
                </a:lnTo>
                <a:close/>
                <a:moveTo>
                  <a:pt x="8744423" y="3720492"/>
                </a:moveTo>
                <a:lnTo>
                  <a:pt x="8774026" y="3720492"/>
                </a:lnTo>
                <a:lnTo>
                  <a:pt x="8774026" y="3750094"/>
                </a:lnTo>
                <a:lnTo>
                  <a:pt x="8744423" y="3750094"/>
                </a:lnTo>
                <a:close/>
                <a:moveTo>
                  <a:pt x="8478226" y="3720492"/>
                </a:moveTo>
                <a:lnTo>
                  <a:pt x="8507828" y="3720492"/>
                </a:lnTo>
                <a:lnTo>
                  <a:pt x="8507828" y="3750094"/>
                </a:lnTo>
                <a:lnTo>
                  <a:pt x="8478226" y="3750094"/>
                </a:lnTo>
                <a:close/>
                <a:moveTo>
                  <a:pt x="8212137" y="3720492"/>
                </a:moveTo>
                <a:lnTo>
                  <a:pt x="8241740" y="3720492"/>
                </a:lnTo>
                <a:lnTo>
                  <a:pt x="8241740" y="3750094"/>
                </a:lnTo>
                <a:lnTo>
                  <a:pt x="8212137" y="3750094"/>
                </a:lnTo>
                <a:close/>
                <a:moveTo>
                  <a:pt x="7945940" y="3720492"/>
                </a:moveTo>
                <a:lnTo>
                  <a:pt x="7975543" y="3720492"/>
                </a:lnTo>
                <a:lnTo>
                  <a:pt x="7975543" y="3750094"/>
                </a:lnTo>
                <a:lnTo>
                  <a:pt x="7945940" y="3750094"/>
                </a:lnTo>
                <a:close/>
                <a:moveTo>
                  <a:pt x="7679743" y="3720492"/>
                </a:moveTo>
                <a:lnTo>
                  <a:pt x="7709346" y="3720492"/>
                </a:lnTo>
                <a:lnTo>
                  <a:pt x="7709346" y="3750094"/>
                </a:lnTo>
                <a:lnTo>
                  <a:pt x="7679743" y="3750094"/>
                </a:lnTo>
                <a:close/>
                <a:moveTo>
                  <a:pt x="7413653" y="3720492"/>
                </a:moveTo>
                <a:lnTo>
                  <a:pt x="7443256" y="3720492"/>
                </a:lnTo>
                <a:lnTo>
                  <a:pt x="7443256" y="3750094"/>
                </a:lnTo>
                <a:lnTo>
                  <a:pt x="7413653" y="3750094"/>
                </a:lnTo>
                <a:close/>
                <a:moveTo>
                  <a:pt x="7147456" y="3720492"/>
                </a:moveTo>
                <a:lnTo>
                  <a:pt x="7177058" y="3720492"/>
                </a:lnTo>
                <a:lnTo>
                  <a:pt x="7177058" y="3750094"/>
                </a:lnTo>
                <a:lnTo>
                  <a:pt x="7147456" y="3750094"/>
                </a:lnTo>
                <a:close/>
                <a:moveTo>
                  <a:pt x="6881367" y="3720492"/>
                </a:moveTo>
                <a:lnTo>
                  <a:pt x="6910970" y="3720492"/>
                </a:lnTo>
                <a:lnTo>
                  <a:pt x="6910970" y="3750094"/>
                </a:lnTo>
                <a:lnTo>
                  <a:pt x="6881367" y="3750094"/>
                </a:lnTo>
                <a:close/>
                <a:moveTo>
                  <a:pt x="6615170" y="3720492"/>
                </a:moveTo>
                <a:lnTo>
                  <a:pt x="6644773" y="3720492"/>
                </a:lnTo>
                <a:lnTo>
                  <a:pt x="6644773" y="3750094"/>
                </a:lnTo>
                <a:lnTo>
                  <a:pt x="6615170" y="3750094"/>
                </a:lnTo>
                <a:close/>
                <a:moveTo>
                  <a:pt x="6349081" y="3720492"/>
                </a:moveTo>
                <a:lnTo>
                  <a:pt x="6378683" y="3720492"/>
                </a:lnTo>
                <a:lnTo>
                  <a:pt x="6378683" y="3750094"/>
                </a:lnTo>
                <a:lnTo>
                  <a:pt x="6349081" y="3750094"/>
                </a:lnTo>
                <a:close/>
                <a:moveTo>
                  <a:pt x="6082884" y="3720492"/>
                </a:moveTo>
                <a:lnTo>
                  <a:pt x="6112486" y="3720492"/>
                </a:lnTo>
                <a:lnTo>
                  <a:pt x="6112486" y="3750094"/>
                </a:lnTo>
                <a:lnTo>
                  <a:pt x="6082884" y="3750094"/>
                </a:lnTo>
                <a:close/>
                <a:moveTo>
                  <a:pt x="5825310" y="3720492"/>
                </a:moveTo>
                <a:lnTo>
                  <a:pt x="5854913" y="3720492"/>
                </a:lnTo>
                <a:lnTo>
                  <a:pt x="5854913" y="3750094"/>
                </a:lnTo>
                <a:lnTo>
                  <a:pt x="5825310" y="3750094"/>
                </a:lnTo>
                <a:close/>
                <a:moveTo>
                  <a:pt x="5559113" y="3720492"/>
                </a:moveTo>
                <a:lnTo>
                  <a:pt x="5588715" y="3720492"/>
                </a:lnTo>
                <a:lnTo>
                  <a:pt x="5588715" y="3750094"/>
                </a:lnTo>
                <a:lnTo>
                  <a:pt x="5559113" y="3750094"/>
                </a:lnTo>
                <a:close/>
                <a:moveTo>
                  <a:pt x="5293024" y="3720492"/>
                </a:moveTo>
                <a:lnTo>
                  <a:pt x="5322626" y="3720492"/>
                </a:lnTo>
                <a:lnTo>
                  <a:pt x="5322626" y="3750094"/>
                </a:lnTo>
                <a:lnTo>
                  <a:pt x="5293024" y="3750094"/>
                </a:lnTo>
                <a:close/>
                <a:moveTo>
                  <a:pt x="5026827" y="3720492"/>
                </a:moveTo>
                <a:lnTo>
                  <a:pt x="5056429" y="3720492"/>
                </a:lnTo>
                <a:lnTo>
                  <a:pt x="5056429" y="3750094"/>
                </a:lnTo>
                <a:lnTo>
                  <a:pt x="5026827" y="3750094"/>
                </a:lnTo>
                <a:close/>
                <a:moveTo>
                  <a:pt x="4760630" y="3720492"/>
                </a:moveTo>
                <a:lnTo>
                  <a:pt x="4790340" y="3720492"/>
                </a:lnTo>
                <a:lnTo>
                  <a:pt x="4790340" y="3750094"/>
                </a:lnTo>
                <a:lnTo>
                  <a:pt x="4760630" y="3750094"/>
                </a:lnTo>
                <a:close/>
                <a:moveTo>
                  <a:pt x="4494541" y="3720492"/>
                </a:moveTo>
                <a:lnTo>
                  <a:pt x="4524144" y="3720492"/>
                </a:lnTo>
                <a:lnTo>
                  <a:pt x="4524144" y="3750094"/>
                </a:lnTo>
                <a:lnTo>
                  <a:pt x="4494541" y="3750094"/>
                </a:lnTo>
                <a:close/>
                <a:moveTo>
                  <a:pt x="4228344" y="3720492"/>
                </a:moveTo>
                <a:lnTo>
                  <a:pt x="4257946" y="3720492"/>
                </a:lnTo>
                <a:lnTo>
                  <a:pt x="4257946" y="3750094"/>
                </a:lnTo>
                <a:lnTo>
                  <a:pt x="4228344" y="3750094"/>
                </a:lnTo>
                <a:close/>
                <a:moveTo>
                  <a:pt x="3962255" y="3720492"/>
                </a:moveTo>
                <a:lnTo>
                  <a:pt x="3991857" y="3720492"/>
                </a:lnTo>
                <a:lnTo>
                  <a:pt x="3991857" y="3750094"/>
                </a:lnTo>
                <a:lnTo>
                  <a:pt x="3962255" y="3750094"/>
                </a:lnTo>
                <a:close/>
                <a:moveTo>
                  <a:pt x="3696058" y="3720492"/>
                </a:moveTo>
                <a:lnTo>
                  <a:pt x="3725661" y="3720492"/>
                </a:lnTo>
                <a:lnTo>
                  <a:pt x="3725661" y="3750094"/>
                </a:lnTo>
                <a:lnTo>
                  <a:pt x="3696058" y="3750094"/>
                </a:lnTo>
                <a:close/>
                <a:moveTo>
                  <a:pt x="3429969" y="3720492"/>
                </a:moveTo>
                <a:lnTo>
                  <a:pt x="3459572" y="3720492"/>
                </a:lnTo>
                <a:lnTo>
                  <a:pt x="3459572" y="3750094"/>
                </a:lnTo>
                <a:lnTo>
                  <a:pt x="3429969" y="3750094"/>
                </a:lnTo>
                <a:close/>
                <a:moveTo>
                  <a:pt x="3163772" y="3720492"/>
                </a:moveTo>
                <a:lnTo>
                  <a:pt x="3193374" y="3720492"/>
                </a:lnTo>
                <a:lnTo>
                  <a:pt x="3193374" y="3750094"/>
                </a:lnTo>
                <a:lnTo>
                  <a:pt x="3163772" y="3750094"/>
                </a:lnTo>
                <a:close/>
                <a:moveTo>
                  <a:pt x="2897575" y="3720492"/>
                </a:moveTo>
                <a:lnTo>
                  <a:pt x="2927178" y="3720492"/>
                </a:lnTo>
                <a:lnTo>
                  <a:pt x="2927178" y="3750094"/>
                </a:lnTo>
                <a:lnTo>
                  <a:pt x="2897575" y="3750094"/>
                </a:lnTo>
                <a:close/>
                <a:moveTo>
                  <a:pt x="2631378" y="3720492"/>
                </a:moveTo>
                <a:lnTo>
                  <a:pt x="2660980" y="3720492"/>
                </a:lnTo>
                <a:lnTo>
                  <a:pt x="2660980" y="3750094"/>
                </a:lnTo>
                <a:lnTo>
                  <a:pt x="2631378" y="3750094"/>
                </a:lnTo>
                <a:close/>
                <a:moveTo>
                  <a:pt x="2365289" y="3720492"/>
                </a:moveTo>
                <a:lnTo>
                  <a:pt x="2394892" y="3720492"/>
                </a:lnTo>
                <a:lnTo>
                  <a:pt x="2394892" y="3750094"/>
                </a:lnTo>
                <a:lnTo>
                  <a:pt x="2365289" y="3750094"/>
                </a:lnTo>
                <a:close/>
                <a:moveTo>
                  <a:pt x="2099092" y="3720492"/>
                </a:moveTo>
                <a:lnTo>
                  <a:pt x="2128695" y="3720492"/>
                </a:lnTo>
                <a:lnTo>
                  <a:pt x="2128695" y="3750094"/>
                </a:lnTo>
                <a:lnTo>
                  <a:pt x="2099092" y="3750094"/>
                </a:lnTo>
                <a:close/>
                <a:moveTo>
                  <a:pt x="1832898" y="3720492"/>
                </a:moveTo>
                <a:lnTo>
                  <a:pt x="1862498" y="3720492"/>
                </a:lnTo>
                <a:lnTo>
                  <a:pt x="1862498" y="3750094"/>
                </a:lnTo>
                <a:lnTo>
                  <a:pt x="1832898" y="3750094"/>
                </a:lnTo>
                <a:close/>
                <a:moveTo>
                  <a:pt x="1566808" y="3720492"/>
                </a:moveTo>
                <a:lnTo>
                  <a:pt x="1596409" y="3720492"/>
                </a:lnTo>
                <a:lnTo>
                  <a:pt x="1596409" y="3750094"/>
                </a:lnTo>
                <a:lnTo>
                  <a:pt x="1566808" y="3750094"/>
                </a:lnTo>
                <a:close/>
                <a:moveTo>
                  <a:pt x="1300611" y="3720492"/>
                </a:moveTo>
                <a:lnTo>
                  <a:pt x="1330213" y="3720492"/>
                </a:lnTo>
                <a:lnTo>
                  <a:pt x="1330213" y="3750094"/>
                </a:lnTo>
                <a:lnTo>
                  <a:pt x="1300611" y="3750094"/>
                </a:lnTo>
                <a:close/>
                <a:moveTo>
                  <a:pt x="1034520" y="3720492"/>
                </a:moveTo>
                <a:lnTo>
                  <a:pt x="1064123" y="3720492"/>
                </a:lnTo>
                <a:lnTo>
                  <a:pt x="1064123" y="3750094"/>
                </a:lnTo>
                <a:lnTo>
                  <a:pt x="1034520" y="3750094"/>
                </a:lnTo>
                <a:close/>
                <a:moveTo>
                  <a:pt x="768327" y="3720492"/>
                </a:moveTo>
                <a:lnTo>
                  <a:pt x="797926" y="3720492"/>
                </a:lnTo>
                <a:lnTo>
                  <a:pt x="797926" y="3750094"/>
                </a:lnTo>
                <a:lnTo>
                  <a:pt x="768327" y="3750094"/>
                </a:lnTo>
                <a:close/>
                <a:moveTo>
                  <a:pt x="502236" y="3720492"/>
                </a:moveTo>
                <a:lnTo>
                  <a:pt x="531839" y="3720492"/>
                </a:lnTo>
                <a:lnTo>
                  <a:pt x="531839" y="3750094"/>
                </a:lnTo>
                <a:lnTo>
                  <a:pt x="502236" y="3750094"/>
                </a:lnTo>
                <a:close/>
                <a:moveTo>
                  <a:pt x="236037" y="3720492"/>
                </a:moveTo>
                <a:lnTo>
                  <a:pt x="265640" y="3720492"/>
                </a:lnTo>
                <a:lnTo>
                  <a:pt x="265640" y="3750094"/>
                </a:lnTo>
                <a:lnTo>
                  <a:pt x="236037" y="3750094"/>
                </a:lnTo>
                <a:close/>
                <a:moveTo>
                  <a:pt x="1" y="3720492"/>
                </a:moveTo>
                <a:lnTo>
                  <a:pt x="29603" y="3720492"/>
                </a:lnTo>
                <a:lnTo>
                  <a:pt x="29603" y="3750094"/>
                </a:lnTo>
                <a:lnTo>
                  <a:pt x="1" y="3750094"/>
                </a:lnTo>
                <a:close/>
                <a:moveTo>
                  <a:pt x="11672158" y="3454727"/>
                </a:moveTo>
                <a:lnTo>
                  <a:pt x="11701760" y="3454727"/>
                </a:lnTo>
                <a:lnTo>
                  <a:pt x="11701760" y="3484330"/>
                </a:lnTo>
                <a:lnTo>
                  <a:pt x="11672158" y="3484330"/>
                </a:lnTo>
                <a:close/>
                <a:moveTo>
                  <a:pt x="11405961" y="3454727"/>
                </a:moveTo>
                <a:lnTo>
                  <a:pt x="11435563" y="3454727"/>
                </a:lnTo>
                <a:lnTo>
                  <a:pt x="11435563" y="3484330"/>
                </a:lnTo>
                <a:lnTo>
                  <a:pt x="11405961" y="3484330"/>
                </a:lnTo>
                <a:close/>
                <a:moveTo>
                  <a:pt x="11139872" y="3454727"/>
                </a:moveTo>
                <a:lnTo>
                  <a:pt x="11169474" y="3454727"/>
                </a:lnTo>
                <a:lnTo>
                  <a:pt x="11169474" y="3484330"/>
                </a:lnTo>
                <a:lnTo>
                  <a:pt x="11139872" y="3484330"/>
                </a:lnTo>
                <a:close/>
                <a:moveTo>
                  <a:pt x="10873675" y="3454727"/>
                </a:moveTo>
                <a:lnTo>
                  <a:pt x="10903277" y="3454727"/>
                </a:lnTo>
                <a:lnTo>
                  <a:pt x="10903277" y="3484330"/>
                </a:lnTo>
                <a:lnTo>
                  <a:pt x="10873675" y="3484330"/>
                </a:lnTo>
                <a:close/>
                <a:moveTo>
                  <a:pt x="10607478" y="3454727"/>
                </a:moveTo>
                <a:lnTo>
                  <a:pt x="10637188" y="3454727"/>
                </a:lnTo>
                <a:lnTo>
                  <a:pt x="10637188" y="3484330"/>
                </a:lnTo>
                <a:lnTo>
                  <a:pt x="10607478" y="3484330"/>
                </a:lnTo>
                <a:close/>
                <a:moveTo>
                  <a:pt x="10341389" y="3454727"/>
                </a:moveTo>
                <a:lnTo>
                  <a:pt x="10370992" y="3454727"/>
                </a:lnTo>
                <a:lnTo>
                  <a:pt x="10370992" y="3484330"/>
                </a:lnTo>
                <a:lnTo>
                  <a:pt x="10341389" y="3484330"/>
                </a:lnTo>
                <a:close/>
                <a:moveTo>
                  <a:pt x="10075192" y="3454727"/>
                </a:moveTo>
                <a:lnTo>
                  <a:pt x="10104794" y="3454727"/>
                </a:lnTo>
                <a:lnTo>
                  <a:pt x="10104794" y="3484330"/>
                </a:lnTo>
                <a:lnTo>
                  <a:pt x="10075192" y="3484330"/>
                </a:lnTo>
                <a:close/>
                <a:moveTo>
                  <a:pt x="9809103" y="3454727"/>
                </a:moveTo>
                <a:lnTo>
                  <a:pt x="9838705" y="3454727"/>
                </a:lnTo>
                <a:lnTo>
                  <a:pt x="9838705" y="3484330"/>
                </a:lnTo>
                <a:lnTo>
                  <a:pt x="9809103" y="3484330"/>
                </a:lnTo>
                <a:close/>
                <a:moveTo>
                  <a:pt x="9542906" y="3454727"/>
                </a:moveTo>
                <a:lnTo>
                  <a:pt x="9572509" y="3454727"/>
                </a:lnTo>
                <a:lnTo>
                  <a:pt x="9572509" y="3484330"/>
                </a:lnTo>
                <a:lnTo>
                  <a:pt x="9542906" y="3484330"/>
                </a:lnTo>
                <a:close/>
                <a:moveTo>
                  <a:pt x="9276817" y="3454727"/>
                </a:moveTo>
                <a:lnTo>
                  <a:pt x="9306420" y="3454727"/>
                </a:lnTo>
                <a:lnTo>
                  <a:pt x="9306420" y="3484330"/>
                </a:lnTo>
                <a:lnTo>
                  <a:pt x="9276817" y="3484330"/>
                </a:lnTo>
                <a:close/>
                <a:moveTo>
                  <a:pt x="9010620" y="3454727"/>
                </a:moveTo>
                <a:lnTo>
                  <a:pt x="9040222" y="3454727"/>
                </a:lnTo>
                <a:lnTo>
                  <a:pt x="9040222" y="3484330"/>
                </a:lnTo>
                <a:lnTo>
                  <a:pt x="9010620" y="3484330"/>
                </a:lnTo>
                <a:close/>
                <a:moveTo>
                  <a:pt x="8744423" y="3454727"/>
                </a:moveTo>
                <a:lnTo>
                  <a:pt x="8774026" y="3454727"/>
                </a:lnTo>
                <a:lnTo>
                  <a:pt x="8774026" y="3484330"/>
                </a:lnTo>
                <a:lnTo>
                  <a:pt x="8744423" y="3484330"/>
                </a:lnTo>
                <a:close/>
                <a:moveTo>
                  <a:pt x="8478226" y="3454727"/>
                </a:moveTo>
                <a:lnTo>
                  <a:pt x="8507828" y="3454727"/>
                </a:lnTo>
                <a:lnTo>
                  <a:pt x="8507828" y="3484330"/>
                </a:lnTo>
                <a:lnTo>
                  <a:pt x="8478226" y="3484330"/>
                </a:lnTo>
                <a:close/>
                <a:moveTo>
                  <a:pt x="8212137" y="3454727"/>
                </a:moveTo>
                <a:lnTo>
                  <a:pt x="8241740" y="3454727"/>
                </a:lnTo>
                <a:lnTo>
                  <a:pt x="8241740" y="3484330"/>
                </a:lnTo>
                <a:lnTo>
                  <a:pt x="8212137" y="3484330"/>
                </a:lnTo>
                <a:close/>
                <a:moveTo>
                  <a:pt x="7945940" y="3454727"/>
                </a:moveTo>
                <a:lnTo>
                  <a:pt x="7975543" y="3454727"/>
                </a:lnTo>
                <a:lnTo>
                  <a:pt x="7975543" y="3484330"/>
                </a:lnTo>
                <a:lnTo>
                  <a:pt x="7945940" y="3484330"/>
                </a:lnTo>
                <a:close/>
                <a:moveTo>
                  <a:pt x="7679743" y="3454727"/>
                </a:moveTo>
                <a:lnTo>
                  <a:pt x="7709346" y="3454727"/>
                </a:lnTo>
                <a:lnTo>
                  <a:pt x="7709346" y="3484330"/>
                </a:lnTo>
                <a:lnTo>
                  <a:pt x="7679743" y="3484330"/>
                </a:lnTo>
                <a:close/>
                <a:moveTo>
                  <a:pt x="7413653" y="3454727"/>
                </a:moveTo>
                <a:lnTo>
                  <a:pt x="7443256" y="3454727"/>
                </a:lnTo>
                <a:lnTo>
                  <a:pt x="7443256" y="3484330"/>
                </a:lnTo>
                <a:lnTo>
                  <a:pt x="7413653" y="3484330"/>
                </a:lnTo>
                <a:close/>
                <a:moveTo>
                  <a:pt x="7147456" y="3454727"/>
                </a:moveTo>
                <a:lnTo>
                  <a:pt x="7177058" y="3454727"/>
                </a:lnTo>
                <a:lnTo>
                  <a:pt x="7177058" y="3484330"/>
                </a:lnTo>
                <a:lnTo>
                  <a:pt x="7147456" y="3484330"/>
                </a:lnTo>
                <a:close/>
                <a:moveTo>
                  <a:pt x="6881367" y="3454727"/>
                </a:moveTo>
                <a:lnTo>
                  <a:pt x="6910970" y="3454727"/>
                </a:lnTo>
                <a:lnTo>
                  <a:pt x="6910970" y="3484330"/>
                </a:lnTo>
                <a:lnTo>
                  <a:pt x="6881367" y="3484330"/>
                </a:lnTo>
                <a:close/>
                <a:moveTo>
                  <a:pt x="6615170" y="3454727"/>
                </a:moveTo>
                <a:lnTo>
                  <a:pt x="6644773" y="3454727"/>
                </a:lnTo>
                <a:lnTo>
                  <a:pt x="6644773" y="3484330"/>
                </a:lnTo>
                <a:lnTo>
                  <a:pt x="6615170" y="3484330"/>
                </a:lnTo>
                <a:close/>
                <a:moveTo>
                  <a:pt x="6349081" y="3454727"/>
                </a:moveTo>
                <a:lnTo>
                  <a:pt x="6378683" y="3454727"/>
                </a:lnTo>
                <a:lnTo>
                  <a:pt x="6378683" y="3484330"/>
                </a:lnTo>
                <a:lnTo>
                  <a:pt x="6349081" y="3484330"/>
                </a:lnTo>
                <a:close/>
                <a:moveTo>
                  <a:pt x="6082884" y="3454727"/>
                </a:moveTo>
                <a:lnTo>
                  <a:pt x="6112486" y="3454727"/>
                </a:lnTo>
                <a:lnTo>
                  <a:pt x="6112486" y="3484330"/>
                </a:lnTo>
                <a:lnTo>
                  <a:pt x="6082884" y="3484330"/>
                </a:lnTo>
                <a:close/>
                <a:moveTo>
                  <a:pt x="5825310" y="3454727"/>
                </a:moveTo>
                <a:lnTo>
                  <a:pt x="5854913" y="3454727"/>
                </a:lnTo>
                <a:lnTo>
                  <a:pt x="5854913" y="3484330"/>
                </a:lnTo>
                <a:lnTo>
                  <a:pt x="5825310" y="3484330"/>
                </a:lnTo>
                <a:close/>
                <a:moveTo>
                  <a:pt x="5559113" y="3454727"/>
                </a:moveTo>
                <a:lnTo>
                  <a:pt x="5588715" y="3454727"/>
                </a:lnTo>
                <a:lnTo>
                  <a:pt x="5588715" y="3484330"/>
                </a:lnTo>
                <a:lnTo>
                  <a:pt x="5559113" y="3484330"/>
                </a:lnTo>
                <a:close/>
                <a:moveTo>
                  <a:pt x="5293024" y="3454727"/>
                </a:moveTo>
                <a:lnTo>
                  <a:pt x="5322626" y="3454727"/>
                </a:lnTo>
                <a:lnTo>
                  <a:pt x="5322626" y="3484330"/>
                </a:lnTo>
                <a:lnTo>
                  <a:pt x="5293024" y="3484330"/>
                </a:lnTo>
                <a:close/>
                <a:moveTo>
                  <a:pt x="5026827" y="3454727"/>
                </a:moveTo>
                <a:lnTo>
                  <a:pt x="5056429" y="3454727"/>
                </a:lnTo>
                <a:lnTo>
                  <a:pt x="5056429" y="3484330"/>
                </a:lnTo>
                <a:lnTo>
                  <a:pt x="5026827" y="3484330"/>
                </a:lnTo>
                <a:close/>
                <a:moveTo>
                  <a:pt x="4760630" y="3454727"/>
                </a:moveTo>
                <a:lnTo>
                  <a:pt x="4790340" y="3454727"/>
                </a:lnTo>
                <a:lnTo>
                  <a:pt x="4790340" y="3484330"/>
                </a:lnTo>
                <a:lnTo>
                  <a:pt x="4760630" y="3484330"/>
                </a:lnTo>
                <a:close/>
                <a:moveTo>
                  <a:pt x="4494541" y="3454727"/>
                </a:moveTo>
                <a:lnTo>
                  <a:pt x="4524144" y="3454727"/>
                </a:lnTo>
                <a:lnTo>
                  <a:pt x="4524144" y="3484330"/>
                </a:lnTo>
                <a:lnTo>
                  <a:pt x="4494541" y="3484330"/>
                </a:lnTo>
                <a:close/>
                <a:moveTo>
                  <a:pt x="4228344" y="3454727"/>
                </a:moveTo>
                <a:lnTo>
                  <a:pt x="4257946" y="3454727"/>
                </a:lnTo>
                <a:lnTo>
                  <a:pt x="4257946" y="3484330"/>
                </a:lnTo>
                <a:lnTo>
                  <a:pt x="4228344" y="3484330"/>
                </a:lnTo>
                <a:close/>
                <a:moveTo>
                  <a:pt x="3962255" y="3454727"/>
                </a:moveTo>
                <a:lnTo>
                  <a:pt x="3991857" y="3454727"/>
                </a:lnTo>
                <a:lnTo>
                  <a:pt x="3991857" y="3484330"/>
                </a:lnTo>
                <a:lnTo>
                  <a:pt x="3962255" y="3484330"/>
                </a:lnTo>
                <a:close/>
                <a:moveTo>
                  <a:pt x="3696058" y="3454727"/>
                </a:moveTo>
                <a:lnTo>
                  <a:pt x="3725661" y="3454727"/>
                </a:lnTo>
                <a:lnTo>
                  <a:pt x="3725661" y="3484330"/>
                </a:lnTo>
                <a:lnTo>
                  <a:pt x="3696058" y="3484330"/>
                </a:lnTo>
                <a:close/>
                <a:moveTo>
                  <a:pt x="3429969" y="3454727"/>
                </a:moveTo>
                <a:lnTo>
                  <a:pt x="3459572" y="3454727"/>
                </a:lnTo>
                <a:lnTo>
                  <a:pt x="3459572" y="3484330"/>
                </a:lnTo>
                <a:lnTo>
                  <a:pt x="3429969" y="3484330"/>
                </a:lnTo>
                <a:close/>
                <a:moveTo>
                  <a:pt x="3163772" y="3454727"/>
                </a:moveTo>
                <a:lnTo>
                  <a:pt x="3193374" y="3454727"/>
                </a:lnTo>
                <a:lnTo>
                  <a:pt x="3193374" y="3484330"/>
                </a:lnTo>
                <a:lnTo>
                  <a:pt x="3163772" y="3484330"/>
                </a:lnTo>
                <a:close/>
                <a:moveTo>
                  <a:pt x="2897575" y="3454727"/>
                </a:moveTo>
                <a:lnTo>
                  <a:pt x="2927178" y="3454727"/>
                </a:lnTo>
                <a:lnTo>
                  <a:pt x="2927178" y="3484330"/>
                </a:lnTo>
                <a:lnTo>
                  <a:pt x="2897575" y="3484330"/>
                </a:lnTo>
                <a:close/>
                <a:moveTo>
                  <a:pt x="2631378" y="3454727"/>
                </a:moveTo>
                <a:lnTo>
                  <a:pt x="2660980" y="3454727"/>
                </a:lnTo>
                <a:lnTo>
                  <a:pt x="2660980" y="3484330"/>
                </a:lnTo>
                <a:lnTo>
                  <a:pt x="2631378" y="3484330"/>
                </a:lnTo>
                <a:close/>
                <a:moveTo>
                  <a:pt x="2365289" y="3454727"/>
                </a:moveTo>
                <a:lnTo>
                  <a:pt x="2394892" y="3454727"/>
                </a:lnTo>
                <a:lnTo>
                  <a:pt x="2394892" y="3484330"/>
                </a:lnTo>
                <a:lnTo>
                  <a:pt x="2365289" y="3484330"/>
                </a:lnTo>
                <a:close/>
                <a:moveTo>
                  <a:pt x="2099092" y="3454727"/>
                </a:moveTo>
                <a:lnTo>
                  <a:pt x="2128695" y="3454727"/>
                </a:lnTo>
                <a:lnTo>
                  <a:pt x="2128695" y="3484330"/>
                </a:lnTo>
                <a:lnTo>
                  <a:pt x="2099092" y="3484330"/>
                </a:lnTo>
                <a:close/>
                <a:moveTo>
                  <a:pt x="1832898" y="3454727"/>
                </a:moveTo>
                <a:lnTo>
                  <a:pt x="1862498" y="3454727"/>
                </a:lnTo>
                <a:lnTo>
                  <a:pt x="1862498" y="3484330"/>
                </a:lnTo>
                <a:lnTo>
                  <a:pt x="1832898" y="3484330"/>
                </a:lnTo>
                <a:close/>
                <a:moveTo>
                  <a:pt x="1566808" y="3454727"/>
                </a:moveTo>
                <a:lnTo>
                  <a:pt x="1596409" y="3454727"/>
                </a:lnTo>
                <a:lnTo>
                  <a:pt x="1596409" y="3484330"/>
                </a:lnTo>
                <a:lnTo>
                  <a:pt x="1566808" y="3484330"/>
                </a:lnTo>
                <a:close/>
                <a:moveTo>
                  <a:pt x="1300611" y="3454727"/>
                </a:moveTo>
                <a:lnTo>
                  <a:pt x="1330213" y="3454727"/>
                </a:lnTo>
                <a:lnTo>
                  <a:pt x="1330213" y="3484330"/>
                </a:lnTo>
                <a:lnTo>
                  <a:pt x="1300611" y="3484330"/>
                </a:lnTo>
                <a:close/>
                <a:moveTo>
                  <a:pt x="1034520" y="3454727"/>
                </a:moveTo>
                <a:lnTo>
                  <a:pt x="1064123" y="3454727"/>
                </a:lnTo>
                <a:lnTo>
                  <a:pt x="1064123" y="3484330"/>
                </a:lnTo>
                <a:lnTo>
                  <a:pt x="1034520" y="3484330"/>
                </a:lnTo>
                <a:close/>
                <a:moveTo>
                  <a:pt x="768327" y="3454727"/>
                </a:moveTo>
                <a:lnTo>
                  <a:pt x="797926" y="3454727"/>
                </a:lnTo>
                <a:lnTo>
                  <a:pt x="797926" y="3484330"/>
                </a:lnTo>
                <a:lnTo>
                  <a:pt x="768327" y="3484330"/>
                </a:lnTo>
                <a:close/>
                <a:moveTo>
                  <a:pt x="502236" y="3454727"/>
                </a:moveTo>
                <a:lnTo>
                  <a:pt x="531839" y="3454727"/>
                </a:lnTo>
                <a:lnTo>
                  <a:pt x="531839" y="3484330"/>
                </a:lnTo>
                <a:lnTo>
                  <a:pt x="502236" y="3484330"/>
                </a:lnTo>
                <a:close/>
                <a:moveTo>
                  <a:pt x="236037" y="3454727"/>
                </a:moveTo>
                <a:lnTo>
                  <a:pt x="265640" y="3454727"/>
                </a:lnTo>
                <a:lnTo>
                  <a:pt x="265640" y="3484330"/>
                </a:lnTo>
                <a:lnTo>
                  <a:pt x="236037" y="3484330"/>
                </a:lnTo>
                <a:close/>
                <a:moveTo>
                  <a:pt x="1" y="3454727"/>
                </a:moveTo>
                <a:lnTo>
                  <a:pt x="29603" y="3454727"/>
                </a:lnTo>
                <a:lnTo>
                  <a:pt x="29603" y="3484330"/>
                </a:lnTo>
                <a:lnTo>
                  <a:pt x="1" y="3484330"/>
                </a:lnTo>
                <a:close/>
                <a:moveTo>
                  <a:pt x="11672158" y="3189089"/>
                </a:moveTo>
                <a:lnTo>
                  <a:pt x="11701760" y="3189089"/>
                </a:lnTo>
                <a:lnTo>
                  <a:pt x="11701760" y="3218566"/>
                </a:lnTo>
                <a:lnTo>
                  <a:pt x="11672158" y="3218566"/>
                </a:lnTo>
                <a:close/>
                <a:moveTo>
                  <a:pt x="11405961" y="3189089"/>
                </a:moveTo>
                <a:lnTo>
                  <a:pt x="11435563" y="3189089"/>
                </a:lnTo>
                <a:lnTo>
                  <a:pt x="11435563" y="3218566"/>
                </a:lnTo>
                <a:lnTo>
                  <a:pt x="11405961" y="3218566"/>
                </a:lnTo>
                <a:close/>
                <a:moveTo>
                  <a:pt x="5825310" y="3189089"/>
                </a:moveTo>
                <a:lnTo>
                  <a:pt x="5854913" y="3189089"/>
                </a:lnTo>
                <a:lnTo>
                  <a:pt x="5854913" y="3218566"/>
                </a:lnTo>
                <a:lnTo>
                  <a:pt x="5825310" y="3218566"/>
                </a:lnTo>
                <a:close/>
                <a:moveTo>
                  <a:pt x="5559113" y="3189089"/>
                </a:moveTo>
                <a:lnTo>
                  <a:pt x="5588715" y="3189089"/>
                </a:lnTo>
                <a:lnTo>
                  <a:pt x="5588715" y="3218566"/>
                </a:lnTo>
                <a:lnTo>
                  <a:pt x="5559113" y="3218566"/>
                </a:lnTo>
                <a:close/>
                <a:moveTo>
                  <a:pt x="11139872" y="3189087"/>
                </a:moveTo>
                <a:lnTo>
                  <a:pt x="11169474" y="3189087"/>
                </a:lnTo>
                <a:lnTo>
                  <a:pt x="11169474" y="3218566"/>
                </a:lnTo>
                <a:lnTo>
                  <a:pt x="11139872" y="3218566"/>
                </a:lnTo>
                <a:close/>
                <a:moveTo>
                  <a:pt x="10873675" y="3189087"/>
                </a:moveTo>
                <a:lnTo>
                  <a:pt x="10903277" y="3189087"/>
                </a:lnTo>
                <a:lnTo>
                  <a:pt x="10903277" y="3218566"/>
                </a:lnTo>
                <a:lnTo>
                  <a:pt x="10873675" y="3218566"/>
                </a:lnTo>
                <a:close/>
                <a:moveTo>
                  <a:pt x="5293024" y="3189087"/>
                </a:moveTo>
                <a:lnTo>
                  <a:pt x="5322626" y="3189087"/>
                </a:lnTo>
                <a:lnTo>
                  <a:pt x="5322626" y="3218566"/>
                </a:lnTo>
                <a:lnTo>
                  <a:pt x="5293024" y="3218566"/>
                </a:lnTo>
                <a:close/>
                <a:moveTo>
                  <a:pt x="5026827" y="3189087"/>
                </a:moveTo>
                <a:lnTo>
                  <a:pt x="5056429" y="3189087"/>
                </a:lnTo>
                <a:lnTo>
                  <a:pt x="5056429" y="3218566"/>
                </a:lnTo>
                <a:lnTo>
                  <a:pt x="5026827" y="3218566"/>
                </a:lnTo>
                <a:close/>
                <a:moveTo>
                  <a:pt x="10607478" y="3189086"/>
                </a:moveTo>
                <a:lnTo>
                  <a:pt x="10637188" y="3189086"/>
                </a:lnTo>
                <a:lnTo>
                  <a:pt x="10637188" y="3218566"/>
                </a:lnTo>
                <a:lnTo>
                  <a:pt x="10607478" y="3218566"/>
                </a:lnTo>
                <a:close/>
                <a:moveTo>
                  <a:pt x="4760630" y="3189086"/>
                </a:moveTo>
                <a:lnTo>
                  <a:pt x="4790340" y="3189086"/>
                </a:lnTo>
                <a:lnTo>
                  <a:pt x="4790340" y="3218566"/>
                </a:lnTo>
                <a:lnTo>
                  <a:pt x="4760630" y="3218566"/>
                </a:lnTo>
                <a:close/>
                <a:moveTo>
                  <a:pt x="10341389" y="3189085"/>
                </a:moveTo>
                <a:lnTo>
                  <a:pt x="10370992" y="3189085"/>
                </a:lnTo>
                <a:lnTo>
                  <a:pt x="10370992" y="3218566"/>
                </a:lnTo>
                <a:lnTo>
                  <a:pt x="10341389" y="3218566"/>
                </a:lnTo>
                <a:close/>
                <a:moveTo>
                  <a:pt x="4494541" y="3189085"/>
                </a:moveTo>
                <a:lnTo>
                  <a:pt x="4524144" y="3189085"/>
                </a:lnTo>
                <a:lnTo>
                  <a:pt x="4524144" y="3218566"/>
                </a:lnTo>
                <a:lnTo>
                  <a:pt x="4494541" y="3218566"/>
                </a:lnTo>
                <a:close/>
                <a:moveTo>
                  <a:pt x="10075192" y="3189084"/>
                </a:moveTo>
                <a:lnTo>
                  <a:pt x="10104794" y="3189084"/>
                </a:lnTo>
                <a:lnTo>
                  <a:pt x="10104794" y="3218566"/>
                </a:lnTo>
                <a:lnTo>
                  <a:pt x="10075192" y="3218566"/>
                </a:lnTo>
                <a:close/>
                <a:moveTo>
                  <a:pt x="4228344" y="3189084"/>
                </a:moveTo>
                <a:lnTo>
                  <a:pt x="4257946" y="3189084"/>
                </a:lnTo>
                <a:lnTo>
                  <a:pt x="4257946" y="3218566"/>
                </a:lnTo>
                <a:lnTo>
                  <a:pt x="4228344" y="3218566"/>
                </a:lnTo>
                <a:close/>
                <a:moveTo>
                  <a:pt x="9809103" y="3189083"/>
                </a:moveTo>
                <a:lnTo>
                  <a:pt x="9838705" y="3189083"/>
                </a:lnTo>
                <a:lnTo>
                  <a:pt x="9838705" y="3218566"/>
                </a:lnTo>
                <a:lnTo>
                  <a:pt x="9809103" y="3218566"/>
                </a:lnTo>
                <a:close/>
                <a:moveTo>
                  <a:pt x="3962255" y="3189083"/>
                </a:moveTo>
                <a:lnTo>
                  <a:pt x="3991857" y="3189083"/>
                </a:lnTo>
                <a:lnTo>
                  <a:pt x="3991857" y="3218566"/>
                </a:lnTo>
                <a:lnTo>
                  <a:pt x="3962255" y="3218566"/>
                </a:lnTo>
                <a:close/>
                <a:moveTo>
                  <a:pt x="9542906" y="3189082"/>
                </a:moveTo>
                <a:lnTo>
                  <a:pt x="9572509" y="3189082"/>
                </a:lnTo>
                <a:lnTo>
                  <a:pt x="9572509" y="3218566"/>
                </a:lnTo>
                <a:lnTo>
                  <a:pt x="9542906" y="3218566"/>
                </a:lnTo>
                <a:close/>
                <a:moveTo>
                  <a:pt x="3696058" y="3189082"/>
                </a:moveTo>
                <a:lnTo>
                  <a:pt x="3725661" y="3189082"/>
                </a:lnTo>
                <a:lnTo>
                  <a:pt x="3725661" y="3218566"/>
                </a:lnTo>
                <a:lnTo>
                  <a:pt x="3696058" y="3218566"/>
                </a:lnTo>
                <a:close/>
                <a:moveTo>
                  <a:pt x="9276817" y="3189081"/>
                </a:moveTo>
                <a:lnTo>
                  <a:pt x="9306420" y="3189081"/>
                </a:lnTo>
                <a:lnTo>
                  <a:pt x="9306420" y="3218566"/>
                </a:lnTo>
                <a:lnTo>
                  <a:pt x="9276817" y="3218566"/>
                </a:lnTo>
                <a:close/>
                <a:moveTo>
                  <a:pt x="9010620" y="3189081"/>
                </a:moveTo>
                <a:lnTo>
                  <a:pt x="9040222" y="3189081"/>
                </a:lnTo>
                <a:lnTo>
                  <a:pt x="9040222" y="3218566"/>
                </a:lnTo>
                <a:lnTo>
                  <a:pt x="9010620" y="3218566"/>
                </a:lnTo>
                <a:close/>
                <a:moveTo>
                  <a:pt x="3429969" y="3189081"/>
                </a:moveTo>
                <a:lnTo>
                  <a:pt x="3459572" y="3189081"/>
                </a:lnTo>
                <a:lnTo>
                  <a:pt x="3459572" y="3218566"/>
                </a:lnTo>
                <a:lnTo>
                  <a:pt x="3429969" y="3218566"/>
                </a:lnTo>
                <a:close/>
                <a:moveTo>
                  <a:pt x="3163772" y="3189081"/>
                </a:moveTo>
                <a:lnTo>
                  <a:pt x="3193374" y="3189081"/>
                </a:lnTo>
                <a:lnTo>
                  <a:pt x="3193374" y="3218566"/>
                </a:lnTo>
                <a:lnTo>
                  <a:pt x="3163772" y="3218566"/>
                </a:lnTo>
                <a:close/>
                <a:moveTo>
                  <a:pt x="8744423" y="3189080"/>
                </a:moveTo>
                <a:lnTo>
                  <a:pt x="8774026" y="3189080"/>
                </a:lnTo>
                <a:lnTo>
                  <a:pt x="8774026" y="3218566"/>
                </a:lnTo>
                <a:lnTo>
                  <a:pt x="8744423" y="3218566"/>
                </a:lnTo>
                <a:close/>
                <a:moveTo>
                  <a:pt x="2897575" y="3189080"/>
                </a:moveTo>
                <a:lnTo>
                  <a:pt x="2927178" y="3189080"/>
                </a:lnTo>
                <a:lnTo>
                  <a:pt x="2927178" y="3218566"/>
                </a:lnTo>
                <a:lnTo>
                  <a:pt x="2897575" y="3218566"/>
                </a:lnTo>
                <a:close/>
                <a:moveTo>
                  <a:pt x="8478226" y="3189079"/>
                </a:moveTo>
                <a:lnTo>
                  <a:pt x="8507828" y="3189079"/>
                </a:lnTo>
                <a:lnTo>
                  <a:pt x="8507828" y="3218566"/>
                </a:lnTo>
                <a:lnTo>
                  <a:pt x="8478226" y="3218566"/>
                </a:lnTo>
                <a:close/>
                <a:moveTo>
                  <a:pt x="2631378" y="3189079"/>
                </a:moveTo>
                <a:lnTo>
                  <a:pt x="2660980" y="3189079"/>
                </a:lnTo>
                <a:lnTo>
                  <a:pt x="2660980" y="3218566"/>
                </a:lnTo>
                <a:lnTo>
                  <a:pt x="2631378" y="3218566"/>
                </a:lnTo>
                <a:close/>
                <a:moveTo>
                  <a:pt x="8212137" y="3189078"/>
                </a:moveTo>
                <a:lnTo>
                  <a:pt x="8241740" y="3189078"/>
                </a:lnTo>
                <a:lnTo>
                  <a:pt x="8241740" y="3218566"/>
                </a:lnTo>
                <a:lnTo>
                  <a:pt x="8212137" y="3218566"/>
                </a:lnTo>
                <a:close/>
                <a:moveTo>
                  <a:pt x="2365289" y="3189078"/>
                </a:moveTo>
                <a:lnTo>
                  <a:pt x="2394892" y="3189078"/>
                </a:lnTo>
                <a:lnTo>
                  <a:pt x="2394892" y="3218566"/>
                </a:lnTo>
                <a:lnTo>
                  <a:pt x="2365289" y="3218566"/>
                </a:lnTo>
                <a:close/>
                <a:moveTo>
                  <a:pt x="7945940" y="3189077"/>
                </a:moveTo>
                <a:lnTo>
                  <a:pt x="7975543" y="3189077"/>
                </a:lnTo>
                <a:lnTo>
                  <a:pt x="7975543" y="3218566"/>
                </a:lnTo>
                <a:lnTo>
                  <a:pt x="7945940" y="3218566"/>
                </a:lnTo>
                <a:close/>
                <a:moveTo>
                  <a:pt x="2099092" y="3189077"/>
                </a:moveTo>
                <a:lnTo>
                  <a:pt x="2128695" y="3189077"/>
                </a:lnTo>
                <a:lnTo>
                  <a:pt x="2128695" y="3218566"/>
                </a:lnTo>
                <a:lnTo>
                  <a:pt x="2099092" y="3218566"/>
                </a:lnTo>
                <a:close/>
                <a:moveTo>
                  <a:pt x="7679743" y="3189076"/>
                </a:moveTo>
                <a:lnTo>
                  <a:pt x="7709346" y="3189076"/>
                </a:lnTo>
                <a:lnTo>
                  <a:pt x="7709346" y="3218566"/>
                </a:lnTo>
                <a:lnTo>
                  <a:pt x="7679743" y="3218566"/>
                </a:lnTo>
                <a:close/>
                <a:moveTo>
                  <a:pt x="7413653" y="3189076"/>
                </a:moveTo>
                <a:lnTo>
                  <a:pt x="7443256" y="3189076"/>
                </a:lnTo>
                <a:lnTo>
                  <a:pt x="7443256" y="3218566"/>
                </a:lnTo>
                <a:lnTo>
                  <a:pt x="7413653" y="3218566"/>
                </a:lnTo>
                <a:close/>
                <a:moveTo>
                  <a:pt x="1832898" y="3189076"/>
                </a:moveTo>
                <a:lnTo>
                  <a:pt x="1862498" y="3189076"/>
                </a:lnTo>
                <a:lnTo>
                  <a:pt x="1862498" y="3218566"/>
                </a:lnTo>
                <a:lnTo>
                  <a:pt x="1832898" y="3218566"/>
                </a:lnTo>
                <a:close/>
                <a:moveTo>
                  <a:pt x="1566808" y="3189076"/>
                </a:moveTo>
                <a:lnTo>
                  <a:pt x="1596409" y="3189076"/>
                </a:lnTo>
                <a:lnTo>
                  <a:pt x="1596409" y="3218566"/>
                </a:lnTo>
                <a:lnTo>
                  <a:pt x="1566808" y="3218566"/>
                </a:lnTo>
                <a:close/>
                <a:moveTo>
                  <a:pt x="7147456" y="3189075"/>
                </a:moveTo>
                <a:lnTo>
                  <a:pt x="7177058" y="3189075"/>
                </a:lnTo>
                <a:lnTo>
                  <a:pt x="7177058" y="3218566"/>
                </a:lnTo>
                <a:lnTo>
                  <a:pt x="7147456" y="3218566"/>
                </a:lnTo>
                <a:close/>
                <a:moveTo>
                  <a:pt x="1300611" y="3189075"/>
                </a:moveTo>
                <a:lnTo>
                  <a:pt x="1330213" y="3189075"/>
                </a:lnTo>
                <a:lnTo>
                  <a:pt x="1330213" y="3218566"/>
                </a:lnTo>
                <a:lnTo>
                  <a:pt x="1300611" y="3218566"/>
                </a:lnTo>
                <a:close/>
                <a:moveTo>
                  <a:pt x="6881367" y="3189074"/>
                </a:moveTo>
                <a:lnTo>
                  <a:pt x="6910970" y="3189074"/>
                </a:lnTo>
                <a:lnTo>
                  <a:pt x="6910970" y="3218566"/>
                </a:lnTo>
                <a:lnTo>
                  <a:pt x="6881367" y="3218566"/>
                </a:lnTo>
                <a:close/>
                <a:moveTo>
                  <a:pt x="1034520" y="3189074"/>
                </a:moveTo>
                <a:lnTo>
                  <a:pt x="1064123" y="3189074"/>
                </a:lnTo>
                <a:lnTo>
                  <a:pt x="1064123" y="3218566"/>
                </a:lnTo>
                <a:lnTo>
                  <a:pt x="1034520" y="3218566"/>
                </a:lnTo>
                <a:close/>
                <a:moveTo>
                  <a:pt x="6615170" y="3189073"/>
                </a:moveTo>
                <a:lnTo>
                  <a:pt x="6644773" y="3189073"/>
                </a:lnTo>
                <a:lnTo>
                  <a:pt x="6644773" y="3218566"/>
                </a:lnTo>
                <a:lnTo>
                  <a:pt x="6615170" y="3218566"/>
                </a:lnTo>
                <a:close/>
                <a:moveTo>
                  <a:pt x="768327" y="3189073"/>
                </a:moveTo>
                <a:lnTo>
                  <a:pt x="797926" y="3189073"/>
                </a:lnTo>
                <a:lnTo>
                  <a:pt x="797926" y="3218566"/>
                </a:lnTo>
                <a:lnTo>
                  <a:pt x="768327" y="3218566"/>
                </a:lnTo>
                <a:close/>
                <a:moveTo>
                  <a:pt x="6349081" y="3189072"/>
                </a:moveTo>
                <a:lnTo>
                  <a:pt x="6378683" y="3189072"/>
                </a:lnTo>
                <a:lnTo>
                  <a:pt x="6378683" y="3218566"/>
                </a:lnTo>
                <a:lnTo>
                  <a:pt x="6349081" y="3218566"/>
                </a:lnTo>
                <a:close/>
                <a:moveTo>
                  <a:pt x="502236" y="3189072"/>
                </a:moveTo>
                <a:lnTo>
                  <a:pt x="531839" y="3189072"/>
                </a:lnTo>
                <a:lnTo>
                  <a:pt x="531839" y="3218566"/>
                </a:lnTo>
                <a:lnTo>
                  <a:pt x="502236" y="3218566"/>
                </a:lnTo>
                <a:close/>
                <a:moveTo>
                  <a:pt x="6082884" y="3189071"/>
                </a:moveTo>
                <a:lnTo>
                  <a:pt x="6112486" y="3189071"/>
                </a:lnTo>
                <a:lnTo>
                  <a:pt x="6112486" y="3218566"/>
                </a:lnTo>
                <a:lnTo>
                  <a:pt x="6082884" y="3218566"/>
                </a:lnTo>
                <a:close/>
                <a:moveTo>
                  <a:pt x="236037" y="3189071"/>
                </a:moveTo>
                <a:lnTo>
                  <a:pt x="265639" y="3189071"/>
                </a:lnTo>
                <a:lnTo>
                  <a:pt x="265639" y="3218566"/>
                </a:lnTo>
                <a:lnTo>
                  <a:pt x="236037" y="3218566"/>
                </a:lnTo>
                <a:close/>
                <a:moveTo>
                  <a:pt x="1" y="3189071"/>
                </a:moveTo>
                <a:lnTo>
                  <a:pt x="29603" y="3189071"/>
                </a:lnTo>
                <a:lnTo>
                  <a:pt x="29603" y="3218566"/>
                </a:lnTo>
                <a:lnTo>
                  <a:pt x="1" y="3218566"/>
                </a:lnTo>
                <a:close/>
                <a:moveTo>
                  <a:pt x="11672158" y="2923329"/>
                </a:moveTo>
                <a:lnTo>
                  <a:pt x="11701760" y="2923329"/>
                </a:lnTo>
                <a:lnTo>
                  <a:pt x="11701760" y="2952824"/>
                </a:lnTo>
                <a:lnTo>
                  <a:pt x="11672158" y="2952824"/>
                </a:lnTo>
                <a:close/>
                <a:moveTo>
                  <a:pt x="5825310" y="2923329"/>
                </a:moveTo>
                <a:lnTo>
                  <a:pt x="5854913" y="2923329"/>
                </a:lnTo>
                <a:lnTo>
                  <a:pt x="5854913" y="2952824"/>
                </a:lnTo>
                <a:lnTo>
                  <a:pt x="5825310" y="2952824"/>
                </a:lnTo>
                <a:close/>
                <a:moveTo>
                  <a:pt x="11405961" y="2923328"/>
                </a:moveTo>
                <a:lnTo>
                  <a:pt x="11435563" y="2923328"/>
                </a:lnTo>
                <a:lnTo>
                  <a:pt x="11435563" y="2952823"/>
                </a:lnTo>
                <a:lnTo>
                  <a:pt x="11405961" y="2952823"/>
                </a:lnTo>
                <a:close/>
                <a:moveTo>
                  <a:pt x="5559113" y="2923328"/>
                </a:moveTo>
                <a:lnTo>
                  <a:pt x="5588715" y="2923328"/>
                </a:lnTo>
                <a:lnTo>
                  <a:pt x="5588715" y="2952823"/>
                </a:lnTo>
                <a:lnTo>
                  <a:pt x="5559113" y="2952823"/>
                </a:lnTo>
                <a:close/>
                <a:moveTo>
                  <a:pt x="11139872" y="2923327"/>
                </a:moveTo>
                <a:lnTo>
                  <a:pt x="11169474" y="2923327"/>
                </a:lnTo>
                <a:lnTo>
                  <a:pt x="11169474" y="2952822"/>
                </a:lnTo>
                <a:lnTo>
                  <a:pt x="11139872" y="2952822"/>
                </a:lnTo>
                <a:close/>
                <a:moveTo>
                  <a:pt x="5293024" y="2923327"/>
                </a:moveTo>
                <a:lnTo>
                  <a:pt x="5322626" y="2923327"/>
                </a:lnTo>
                <a:lnTo>
                  <a:pt x="5322626" y="2952822"/>
                </a:lnTo>
                <a:lnTo>
                  <a:pt x="5293024" y="2952822"/>
                </a:lnTo>
                <a:close/>
                <a:moveTo>
                  <a:pt x="10873675" y="2923326"/>
                </a:moveTo>
                <a:lnTo>
                  <a:pt x="10903277" y="2923326"/>
                </a:lnTo>
                <a:lnTo>
                  <a:pt x="10903277" y="2952821"/>
                </a:lnTo>
                <a:lnTo>
                  <a:pt x="10873675" y="2952821"/>
                </a:lnTo>
                <a:close/>
                <a:moveTo>
                  <a:pt x="5026827" y="2923326"/>
                </a:moveTo>
                <a:lnTo>
                  <a:pt x="5056429" y="2923326"/>
                </a:lnTo>
                <a:lnTo>
                  <a:pt x="5056429" y="2952821"/>
                </a:lnTo>
                <a:lnTo>
                  <a:pt x="5026827" y="2952821"/>
                </a:lnTo>
                <a:close/>
                <a:moveTo>
                  <a:pt x="10607478" y="2923325"/>
                </a:moveTo>
                <a:lnTo>
                  <a:pt x="10637188" y="2923325"/>
                </a:lnTo>
                <a:lnTo>
                  <a:pt x="10637188" y="2952820"/>
                </a:lnTo>
                <a:lnTo>
                  <a:pt x="10607478" y="2952820"/>
                </a:lnTo>
                <a:close/>
                <a:moveTo>
                  <a:pt x="4760630" y="2923325"/>
                </a:moveTo>
                <a:lnTo>
                  <a:pt x="4790340" y="2923325"/>
                </a:lnTo>
                <a:lnTo>
                  <a:pt x="4790340" y="2952820"/>
                </a:lnTo>
                <a:lnTo>
                  <a:pt x="4760630" y="2952820"/>
                </a:lnTo>
                <a:close/>
                <a:moveTo>
                  <a:pt x="10341389" y="2923323"/>
                </a:moveTo>
                <a:lnTo>
                  <a:pt x="10370992" y="2923323"/>
                </a:lnTo>
                <a:lnTo>
                  <a:pt x="10370992" y="2952819"/>
                </a:lnTo>
                <a:lnTo>
                  <a:pt x="10341389" y="2952819"/>
                </a:lnTo>
                <a:close/>
                <a:moveTo>
                  <a:pt x="4494541" y="2923323"/>
                </a:moveTo>
                <a:lnTo>
                  <a:pt x="4524144" y="2923323"/>
                </a:lnTo>
                <a:lnTo>
                  <a:pt x="4524144" y="2952819"/>
                </a:lnTo>
                <a:lnTo>
                  <a:pt x="4494541" y="2952819"/>
                </a:lnTo>
                <a:close/>
                <a:moveTo>
                  <a:pt x="10075192" y="2923322"/>
                </a:moveTo>
                <a:lnTo>
                  <a:pt x="10104794" y="2923322"/>
                </a:lnTo>
                <a:lnTo>
                  <a:pt x="10104794" y="2952818"/>
                </a:lnTo>
                <a:lnTo>
                  <a:pt x="10075192" y="2952818"/>
                </a:lnTo>
                <a:close/>
                <a:moveTo>
                  <a:pt x="4228344" y="2923322"/>
                </a:moveTo>
                <a:lnTo>
                  <a:pt x="4257946" y="2923322"/>
                </a:lnTo>
                <a:lnTo>
                  <a:pt x="4257946" y="2952818"/>
                </a:lnTo>
                <a:lnTo>
                  <a:pt x="4228344" y="2952818"/>
                </a:lnTo>
                <a:close/>
                <a:moveTo>
                  <a:pt x="9809103" y="2923321"/>
                </a:moveTo>
                <a:lnTo>
                  <a:pt x="9838705" y="2923321"/>
                </a:lnTo>
                <a:lnTo>
                  <a:pt x="9838705" y="2952817"/>
                </a:lnTo>
                <a:lnTo>
                  <a:pt x="9809103" y="2952817"/>
                </a:lnTo>
                <a:close/>
                <a:moveTo>
                  <a:pt x="3962255" y="2923321"/>
                </a:moveTo>
                <a:lnTo>
                  <a:pt x="3991857" y="2923321"/>
                </a:lnTo>
                <a:lnTo>
                  <a:pt x="3991857" y="2952817"/>
                </a:lnTo>
                <a:lnTo>
                  <a:pt x="3962255" y="2952817"/>
                </a:lnTo>
                <a:close/>
                <a:moveTo>
                  <a:pt x="9542906" y="2923320"/>
                </a:moveTo>
                <a:lnTo>
                  <a:pt x="9572509" y="2923320"/>
                </a:lnTo>
                <a:lnTo>
                  <a:pt x="9572509" y="2952815"/>
                </a:lnTo>
                <a:lnTo>
                  <a:pt x="9542906" y="2952815"/>
                </a:lnTo>
                <a:close/>
                <a:moveTo>
                  <a:pt x="3696058" y="2923320"/>
                </a:moveTo>
                <a:lnTo>
                  <a:pt x="3725661" y="2923320"/>
                </a:lnTo>
                <a:lnTo>
                  <a:pt x="3725661" y="2952815"/>
                </a:lnTo>
                <a:lnTo>
                  <a:pt x="3696058" y="2952815"/>
                </a:lnTo>
                <a:close/>
                <a:moveTo>
                  <a:pt x="9276817" y="2923319"/>
                </a:moveTo>
                <a:lnTo>
                  <a:pt x="9306420" y="2923319"/>
                </a:lnTo>
                <a:lnTo>
                  <a:pt x="9306420" y="2952814"/>
                </a:lnTo>
                <a:lnTo>
                  <a:pt x="9276817" y="2952814"/>
                </a:lnTo>
                <a:close/>
                <a:moveTo>
                  <a:pt x="3429969" y="2923319"/>
                </a:moveTo>
                <a:lnTo>
                  <a:pt x="3459572" y="2923319"/>
                </a:lnTo>
                <a:lnTo>
                  <a:pt x="3459572" y="2952814"/>
                </a:lnTo>
                <a:lnTo>
                  <a:pt x="3429969" y="2952814"/>
                </a:lnTo>
                <a:close/>
                <a:moveTo>
                  <a:pt x="9010620" y="2923318"/>
                </a:moveTo>
                <a:lnTo>
                  <a:pt x="9040222" y="2923318"/>
                </a:lnTo>
                <a:lnTo>
                  <a:pt x="9040222" y="2952813"/>
                </a:lnTo>
                <a:lnTo>
                  <a:pt x="9010620" y="2952813"/>
                </a:lnTo>
                <a:close/>
                <a:moveTo>
                  <a:pt x="3163772" y="2923318"/>
                </a:moveTo>
                <a:lnTo>
                  <a:pt x="3193374" y="2923318"/>
                </a:lnTo>
                <a:lnTo>
                  <a:pt x="3193374" y="2952813"/>
                </a:lnTo>
                <a:lnTo>
                  <a:pt x="3163772" y="2952813"/>
                </a:lnTo>
                <a:close/>
                <a:moveTo>
                  <a:pt x="8744423" y="2923317"/>
                </a:moveTo>
                <a:lnTo>
                  <a:pt x="8774026" y="2923317"/>
                </a:lnTo>
                <a:lnTo>
                  <a:pt x="8774026" y="2952812"/>
                </a:lnTo>
                <a:lnTo>
                  <a:pt x="8744423" y="2952812"/>
                </a:lnTo>
                <a:close/>
                <a:moveTo>
                  <a:pt x="2897575" y="2923317"/>
                </a:moveTo>
                <a:lnTo>
                  <a:pt x="2927178" y="2923317"/>
                </a:lnTo>
                <a:lnTo>
                  <a:pt x="2927178" y="2952812"/>
                </a:lnTo>
                <a:lnTo>
                  <a:pt x="2897575" y="2952812"/>
                </a:lnTo>
                <a:close/>
                <a:moveTo>
                  <a:pt x="8478226" y="2923316"/>
                </a:moveTo>
                <a:lnTo>
                  <a:pt x="8507828" y="2923316"/>
                </a:lnTo>
                <a:lnTo>
                  <a:pt x="8507828" y="2952811"/>
                </a:lnTo>
                <a:lnTo>
                  <a:pt x="8478226" y="2952811"/>
                </a:lnTo>
                <a:close/>
                <a:moveTo>
                  <a:pt x="2631378" y="2923316"/>
                </a:moveTo>
                <a:lnTo>
                  <a:pt x="2660980" y="2923316"/>
                </a:lnTo>
                <a:lnTo>
                  <a:pt x="2660980" y="2952811"/>
                </a:lnTo>
                <a:lnTo>
                  <a:pt x="2631378" y="2952811"/>
                </a:lnTo>
                <a:close/>
                <a:moveTo>
                  <a:pt x="8212137" y="2923315"/>
                </a:moveTo>
                <a:lnTo>
                  <a:pt x="8241740" y="2923315"/>
                </a:lnTo>
                <a:lnTo>
                  <a:pt x="8241740" y="2952810"/>
                </a:lnTo>
                <a:lnTo>
                  <a:pt x="8212137" y="2952810"/>
                </a:lnTo>
                <a:close/>
                <a:moveTo>
                  <a:pt x="2365289" y="2923315"/>
                </a:moveTo>
                <a:lnTo>
                  <a:pt x="2394892" y="2923315"/>
                </a:lnTo>
                <a:lnTo>
                  <a:pt x="2394892" y="2952810"/>
                </a:lnTo>
                <a:lnTo>
                  <a:pt x="2365289" y="2952810"/>
                </a:lnTo>
                <a:close/>
                <a:moveTo>
                  <a:pt x="7945940" y="2923314"/>
                </a:moveTo>
                <a:lnTo>
                  <a:pt x="7975543" y="2923314"/>
                </a:lnTo>
                <a:lnTo>
                  <a:pt x="7975543" y="2952809"/>
                </a:lnTo>
                <a:lnTo>
                  <a:pt x="7945940" y="2952809"/>
                </a:lnTo>
                <a:close/>
                <a:moveTo>
                  <a:pt x="2099092" y="2923314"/>
                </a:moveTo>
                <a:lnTo>
                  <a:pt x="2128695" y="2923314"/>
                </a:lnTo>
                <a:lnTo>
                  <a:pt x="2128695" y="2952809"/>
                </a:lnTo>
                <a:lnTo>
                  <a:pt x="2099092" y="2952809"/>
                </a:lnTo>
                <a:close/>
                <a:moveTo>
                  <a:pt x="7679743" y="2923313"/>
                </a:moveTo>
                <a:lnTo>
                  <a:pt x="7709346" y="2923313"/>
                </a:lnTo>
                <a:lnTo>
                  <a:pt x="7709346" y="2952808"/>
                </a:lnTo>
                <a:lnTo>
                  <a:pt x="7679743" y="2952808"/>
                </a:lnTo>
                <a:close/>
                <a:moveTo>
                  <a:pt x="1832898" y="2923313"/>
                </a:moveTo>
                <a:lnTo>
                  <a:pt x="1862498" y="2923313"/>
                </a:lnTo>
                <a:lnTo>
                  <a:pt x="1862498" y="2952808"/>
                </a:lnTo>
                <a:lnTo>
                  <a:pt x="1832898" y="2952808"/>
                </a:lnTo>
                <a:close/>
                <a:moveTo>
                  <a:pt x="7413653" y="2923312"/>
                </a:moveTo>
                <a:lnTo>
                  <a:pt x="7443256" y="2923312"/>
                </a:lnTo>
                <a:lnTo>
                  <a:pt x="7443256" y="2952807"/>
                </a:lnTo>
                <a:lnTo>
                  <a:pt x="7413653" y="2952807"/>
                </a:lnTo>
                <a:close/>
                <a:moveTo>
                  <a:pt x="1566808" y="2923312"/>
                </a:moveTo>
                <a:lnTo>
                  <a:pt x="1596409" y="2923312"/>
                </a:lnTo>
                <a:lnTo>
                  <a:pt x="1596409" y="2952807"/>
                </a:lnTo>
                <a:lnTo>
                  <a:pt x="1566808" y="2952807"/>
                </a:lnTo>
                <a:close/>
                <a:moveTo>
                  <a:pt x="7147456" y="2923311"/>
                </a:moveTo>
                <a:lnTo>
                  <a:pt x="7177058" y="2923311"/>
                </a:lnTo>
                <a:lnTo>
                  <a:pt x="7177058" y="2952806"/>
                </a:lnTo>
                <a:lnTo>
                  <a:pt x="7147456" y="2952806"/>
                </a:lnTo>
                <a:close/>
                <a:moveTo>
                  <a:pt x="1300611" y="2923311"/>
                </a:moveTo>
                <a:lnTo>
                  <a:pt x="1330213" y="2923311"/>
                </a:lnTo>
                <a:lnTo>
                  <a:pt x="1330213" y="2952806"/>
                </a:lnTo>
                <a:lnTo>
                  <a:pt x="1300611" y="2952806"/>
                </a:lnTo>
                <a:close/>
                <a:moveTo>
                  <a:pt x="6881367" y="2923310"/>
                </a:moveTo>
                <a:lnTo>
                  <a:pt x="6910970" y="2923310"/>
                </a:lnTo>
                <a:lnTo>
                  <a:pt x="6910970" y="2952805"/>
                </a:lnTo>
                <a:lnTo>
                  <a:pt x="6881367" y="2952805"/>
                </a:lnTo>
                <a:close/>
                <a:moveTo>
                  <a:pt x="1034520" y="2923310"/>
                </a:moveTo>
                <a:lnTo>
                  <a:pt x="1064123" y="2923310"/>
                </a:lnTo>
                <a:lnTo>
                  <a:pt x="1064123" y="2952805"/>
                </a:lnTo>
                <a:lnTo>
                  <a:pt x="1034520" y="2952805"/>
                </a:lnTo>
                <a:close/>
                <a:moveTo>
                  <a:pt x="6615170" y="2923309"/>
                </a:moveTo>
                <a:lnTo>
                  <a:pt x="6644773" y="2923309"/>
                </a:lnTo>
                <a:lnTo>
                  <a:pt x="6644773" y="2952804"/>
                </a:lnTo>
                <a:lnTo>
                  <a:pt x="6615170" y="2952804"/>
                </a:lnTo>
                <a:close/>
                <a:moveTo>
                  <a:pt x="768327" y="2923309"/>
                </a:moveTo>
                <a:lnTo>
                  <a:pt x="797926" y="2923309"/>
                </a:lnTo>
                <a:lnTo>
                  <a:pt x="797926" y="2952804"/>
                </a:lnTo>
                <a:lnTo>
                  <a:pt x="768327" y="2952804"/>
                </a:lnTo>
                <a:close/>
                <a:moveTo>
                  <a:pt x="6349081" y="2923308"/>
                </a:moveTo>
                <a:lnTo>
                  <a:pt x="6378683" y="2923308"/>
                </a:lnTo>
                <a:lnTo>
                  <a:pt x="6378683" y="2952803"/>
                </a:lnTo>
                <a:lnTo>
                  <a:pt x="6349081" y="2952803"/>
                </a:lnTo>
                <a:close/>
                <a:moveTo>
                  <a:pt x="502236" y="2923308"/>
                </a:moveTo>
                <a:lnTo>
                  <a:pt x="531838" y="2923308"/>
                </a:lnTo>
                <a:lnTo>
                  <a:pt x="531838" y="2952803"/>
                </a:lnTo>
                <a:lnTo>
                  <a:pt x="502236" y="2952803"/>
                </a:lnTo>
                <a:close/>
                <a:moveTo>
                  <a:pt x="6082884" y="2923307"/>
                </a:moveTo>
                <a:lnTo>
                  <a:pt x="6112486" y="2923307"/>
                </a:lnTo>
                <a:lnTo>
                  <a:pt x="6112486" y="2952802"/>
                </a:lnTo>
                <a:lnTo>
                  <a:pt x="6082884" y="2952802"/>
                </a:lnTo>
                <a:close/>
                <a:moveTo>
                  <a:pt x="236037" y="2923307"/>
                </a:moveTo>
                <a:lnTo>
                  <a:pt x="265639" y="2923307"/>
                </a:lnTo>
                <a:lnTo>
                  <a:pt x="265639" y="2952802"/>
                </a:lnTo>
                <a:lnTo>
                  <a:pt x="236037" y="2952802"/>
                </a:lnTo>
                <a:close/>
                <a:moveTo>
                  <a:pt x="1" y="2923307"/>
                </a:moveTo>
                <a:lnTo>
                  <a:pt x="29603" y="2923307"/>
                </a:lnTo>
                <a:lnTo>
                  <a:pt x="29603" y="2952802"/>
                </a:lnTo>
                <a:lnTo>
                  <a:pt x="1" y="2952802"/>
                </a:lnTo>
                <a:close/>
                <a:moveTo>
                  <a:pt x="11672158" y="2657500"/>
                </a:moveTo>
                <a:lnTo>
                  <a:pt x="11701760" y="2657500"/>
                </a:lnTo>
                <a:lnTo>
                  <a:pt x="11701760" y="2687101"/>
                </a:lnTo>
                <a:lnTo>
                  <a:pt x="11672158" y="2687101"/>
                </a:lnTo>
                <a:close/>
                <a:moveTo>
                  <a:pt x="5825310" y="2657500"/>
                </a:moveTo>
                <a:lnTo>
                  <a:pt x="5854913" y="2657500"/>
                </a:lnTo>
                <a:lnTo>
                  <a:pt x="5854913" y="2687101"/>
                </a:lnTo>
                <a:lnTo>
                  <a:pt x="5825310" y="2687101"/>
                </a:lnTo>
                <a:close/>
                <a:moveTo>
                  <a:pt x="11405961" y="2657497"/>
                </a:moveTo>
                <a:lnTo>
                  <a:pt x="11435563" y="2657497"/>
                </a:lnTo>
                <a:lnTo>
                  <a:pt x="11435563" y="2687099"/>
                </a:lnTo>
                <a:lnTo>
                  <a:pt x="11405961" y="2687099"/>
                </a:lnTo>
                <a:close/>
                <a:moveTo>
                  <a:pt x="5559113" y="2657497"/>
                </a:moveTo>
                <a:lnTo>
                  <a:pt x="5588715" y="2657497"/>
                </a:lnTo>
                <a:lnTo>
                  <a:pt x="5588715" y="2687099"/>
                </a:lnTo>
                <a:lnTo>
                  <a:pt x="5559113" y="2687099"/>
                </a:lnTo>
                <a:close/>
                <a:moveTo>
                  <a:pt x="11139872" y="2657494"/>
                </a:moveTo>
                <a:lnTo>
                  <a:pt x="11169474" y="2657494"/>
                </a:lnTo>
                <a:lnTo>
                  <a:pt x="11169474" y="2687096"/>
                </a:lnTo>
                <a:lnTo>
                  <a:pt x="11139872" y="2687096"/>
                </a:lnTo>
                <a:close/>
                <a:moveTo>
                  <a:pt x="5293024" y="2657494"/>
                </a:moveTo>
                <a:lnTo>
                  <a:pt x="5322626" y="2657494"/>
                </a:lnTo>
                <a:lnTo>
                  <a:pt x="5322626" y="2687096"/>
                </a:lnTo>
                <a:lnTo>
                  <a:pt x="5293024" y="2687096"/>
                </a:lnTo>
                <a:close/>
                <a:moveTo>
                  <a:pt x="10873675" y="2657491"/>
                </a:moveTo>
                <a:lnTo>
                  <a:pt x="10903277" y="2657491"/>
                </a:lnTo>
                <a:lnTo>
                  <a:pt x="10903277" y="2687093"/>
                </a:lnTo>
                <a:lnTo>
                  <a:pt x="10873675" y="2687093"/>
                </a:lnTo>
                <a:close/>
                <a:moveTo>
                  <a:pt x="5026827" y="2657491"/>
                </a:moveTo>
                <a:lnTo>
                  <a:pt x="5056429" y="2657491"/>
                </a:lnTo>
                <a:lnTo>
                  <a:pt x="5056429" y="2687093"/>
                </a:lnTo>
                <a:lnTo>
                  <a:pt x="5026827" y="2687093"/>
                </a:lnTo>
                <a:close/>
                <a:moveTo>
                  <a:pt x="10607478" y="2657488"/>
                </a:moveTo>
                <a:lnTo>
                  <a:pt x="10637188" y="2657488"/>
                </a:lnTo>
                <a:lnTo>
                  <a:pt x="10637188" y="2687090"/>
                </a:lnTo>
                <a:lnTo>
                  <a:pt x="10607478" y="2687090"/>
                </a:lnTo>
                <a:close/>
                <a:moveTo>
                  <a:pt x="4760630" y="2657488"/>
                </a:moveTo>
                <a:lnTo>
                  <a:pt x="4790340" y="2657488"/>
                </a:lnTo>
                <a:lnTo>
                  <a:pt x="4790340" y="2687090"/>
                </a:lnTo>
                <a:lnTo>
                  <a:pt x="4760630" y="2687090"/>
                </a:lnTo>
                <a:close/>
                <a:moveTo>
                  <a:pt x="10341389" y="2657485"/>
                </a:moveTo>
                <a:lnTo>
                  <a:pt x="10370992" y="2657485"/>
                </a:lnTo>
                <a:lnTo>
                  <a:pt x="10370992" y="2687087"/>
                </a:lnTo>
                <a:lnTo>
                  <a:pt x="10341389" y="2687087"/>
                </a:lnTo>
                <a:close/>
                <a:moveTo>
                  <a:pt x="4494541" y="2657485"/>
                </a:moveTo>
                <a:lnTo>
                  <a:pt x="4524144" y="2657485"/>
                </a:lnTo>
                <a:lnTo>
                  <a:pt x="4524144" y="2687087"/>
                </a:lnTo>
                <a:lnTo>
                  <a:pt x="4494541" y="2687087"/>
                </a:lnTo>
                <a:close/>
                <a:moveTo>
                  <a:pt x="10075192" y="2657482"/>
                </a:moveTo>
                <a:lnTo>
                  <a:pt x="10104794" y="2657482"/>
                </a:lnTo>
                <a:lnTo>
                  <a:pt x="10104794" y="2687083"/>
                </a:lnTo>
                <a:lnTo>
                  <a:pt x="10075192" y="2687083"/>
                </a:lnTo>
                <a:close/>
                <a:moveTo>
                  <a:pt x="4228344" y="2657482"/>
                </a:moveTo>
                <a:lnTo>
                  <a:pt x="4257946" y="2657482"/>
                </a:lnTo>
                <a:lnTo>
                  <a:pt x="4257946" y="2687083"/>
                </a:lnTo>
                <a:lnTo>
                  <a:pt x="4228344" y="2687083"/>
                </a:lnTo>
                <a:close/>
                <a:moveTo>
                  <a:pt x="9809103" y="2657478"/>
                </a:moveTo>
                <a:lnTo>
                  <a:pt x="9838705" y="2657478"/>
                </a:lnTo>
                <a:lnTo>
                  <a:pt x="9838705" y="2687080"/>
                </a:lnTo>
                <a:lnTo>
                  <a:pt x="9809103" y="2687080"/>
                </a:lnTo>
                <a:close/>
                <a:moveTo>
                  <a:pt x="3962255" y="2657478"/>
                </a:moveTo>
                <a:lnTo>
                  <a:pt x="3991857" y="2657478"/>
                </a:lnTo>
                <a:lnTo>
                  <a:pt x="3991857" y="2687080"/>
                </a:lnTo>
                <a:lnTo>
                  <a:pt x="3962255" y="2687080"/>
                </a:lnTo>
                <a:close/>
                <a:moveTo>
                  <a:pt x="9542906" y="2657475"/>
                </a:moveTo>
                <a:lnTo>
                  <a:pt x="9572509" y="2657475"/>
                </a:lnTo>
                <a:lnTo>
                  <a:pt x="9572509" y="2687077"/>
                </a:lnTo>
                <a:lnTo>
                  <a:pt x="9542906" y="2687077"/>
                </a:lnTo>
                <a:close/>
                <a:moveTo>
                  <a:pt x="3696058" y="2657475"/>
                </a:moveTo>
                <a:lnTo>
                  <a:pt x="3725661" y="2657475"/>
                </a:lnTo>
                <a:lnTo>
                  <a:pt x="3725661" y="2687077"/>
                </a:lnTo>
                <a:lnTo>
                  <a:pt x="3696058" y="2687077"/>
                </a:lnTo>
                <a:close/>
                <a:moveTo>
                  <a:pt x="9276817" y="2657472"/>
                </a:moveTo>
                <a:lnTo>
                  <a:pt x="9306420" y="2657472"/>
                </a:lnTo>
                <a:lnTo>
                  <a:pt x="9306420" y="2687074"/>
                </a:lnTo>
                <a:lnTo>
                  <a:pt x="9276817" y="2687074"/>
                </a:lnTo>
                <a:close/>
                <a:moveTo>
                  <a:pt x="3429969" y="2657472"/>
                </a:moveTo>
                <a:lnTo>
                  <a:pt x="3459572" y="2657472"/>
                </a:lnTo>
                <a:lnTo>
                  <a:pt x="3459572" y="2687074"/>
                </a:lnTo>
                <a:lnTo>
                  <a:pt x="3429969" y="2687074"/>
                </a:lnTo>
                <a:close/>
                <a:moveTo>
                  <a:pt x="9010620" y="2657469"/>
                </a:moveTo>
                <a:lnTo>
                  <a:pt x="9040222" y="2657469"/>
                </a:lnTo>
                <a:lnTo>
                  <a:pt x="9040222" y="2687071"/>
                </a:lnTo>
                <a:lnTo>
                  <a:pt x="9010620" y="2687071"/>
                </a:lnTo>
                <a:close/>
                <a:moveTo>
                  <a:pt x="3163772" y="2657469"/>
                </a:moveTo>
                <a:lnTo>
                  <a:pt x="3193374" y="2657469"/>
                </a:lnTo>
                <a:lnTo>
                  <a:pt x="3193374" y="2687071"/>
                </a:lnTo>
                <a:lnTo>
                  <a:pt x="3163772" y="2687071"/>
                </a:lnTo>
                <a:close/>
                <a:moveTo>
                  <a:pt x="8744423" y="2657466"/>
                </a:moveTo>
                <a:lnTo>
                  <a:pt x="8774026" y="2657466"/>
                </a:lnTo>
                <a:lnTo>
                  <a:pt x="8774026" y="2687068"/>
                </a:lnTo>
                <a:lnTo>
                  <a:pt x="8744423" y="2687068"/>
                </a:lnTo>
                <a:close/>
                <a:moveTo>
                  <a:pt x="2897575" y="2657466"/>
                </a:moveTo>
                <a:lnTo>
                  <a:pt x="2927178" y="2657466"/>
                </a:lnTo>
                <a:lnTo>
                  <a:pt x="2927178" y="2687068"/>
                </a:lnTo>
                <a:lnTo>
                  <a:pt x="2897575" y="2687068"/>
                </a:lnTo>
                <a:close/>
                <a:moveTo>
                  <a:pt x="8478226" y="2657462"/>
                </a:moveTo>
                <a:lnTo>
                  <a:pt x="8507828" y="2657462"/>
                </a:lnTo>
                <a:lnTo>
                  <a:pt x="8507828" y="2687064"/>
                </a:lnTo>
                <a:lnTo>
                  <a:pt x="8478226" y="2687064"/>
                </a:lnTo>
                <a:close/>
                <a:moveTo>
                  <a:pt x="2631378" y="2657462"/>
                </a:moveTo>
                <a:lnTo>
                  <a:pt x="2660980" y="2657462"/>
                </a:lnTo>
                <a:lnTo>
                  <a:pt x="2660980" y="2687064"/>
                </a:lnTo>
                <a:lnTo>
                  <a:pt x="2631378" y="2687064"/>
                </a:lnTo>
                <a:close/>
                <a:moveTo>
                  <a:pt x="8212137" y="2657459"/>
                </a:moveTo>
                <a:lnTo>
                  <a:pt x="8241740" y="2657459"/>
                </a:lnTo>
                <a:lnTo>
                  <a:pt x="8241740" y="2687061"/>
                </a:lnTo>
                <a:lnTo>
                  <a:pt x="8212137" y="2687061"/>
                </a:lnTo>
                <a:close/>
                <a:moveTo>
                  <a:pt x="2365289" y="2657459"/>
                </a:moveTo>
                <a:lnTo>
                  <a:pt x="2394892" y="2657459"/>
                </a:lnTo>
                <a:lnTo>
                  <a:pt x="2394892" y="2687061"/>
                </a:lnTo>
                <a:lnTo>
                  <a:pt x="2365289" y="2687061"/>
                </a:lnTo>
                <a:close/>
                <a:moveTo>
                  <a:pt x="7945940" y="2657456"/>
                </a:moveTo>
                <a:lnTo>
                  <a:pt x="7975543" y="2657456"/>
                </a:lnTo>
                <a:lnTo>
                  <a:pt x="7975543" y="2687058"/>
                </a:lnTo>
                <a:lnTo>
                  <a:pt x="7945940" y="2687058"/>
                </a:lnTo>
                <a:close/>
                <a:moveTo>
                  <a:pt x="2099092" y="2657456"/>
                </a:moveTo>
                <a:lnTo>
                  <a:pt x="2128695" y="2657456"/>
                </a:lnTo>
                <a:lnTo>
                  <a:pt x="2128695" y="2687058"/>
                </a:lnTo>
                <a:lnTo>
                  <a:pt x="2099092" y="2687058"/>
                </a:lnTo>
                <a:close/>
                <a:moveTo>
                  <a:pt x="7679743" y="2657453"/>
                </a:moveTo>
                <a:lnTo>
                  <a:pt x="7709346" y="2657453"/>
                </a:lnTo>
                <a:lnTo>
                  <a:pt x="7709346" y="2687055"/>
                </a:lnTo>
                <a:lnTo>
                  <a:pt x="7679743" y="2687055"/>
                </a:lnTo>
                <a:close/>
                <a:moveTo>
                  <a:pt x="1832898" y="2657453"/>
                </a:moveTo>
                <a:lnTo>
                  <a:pt x="1862498" y="2657453"/>
                </a:lnTo>
                <a:lnTo>
                  <a:pt x="1862498" y="2687055"/>
                </a:lnTo>
                <a:lnTo>
                  <a:pt x="1832898" y="2687055"/>
                </a:lnTo>
                <a:close/>
                <a:moveTo>
                  <a:pt x="7413653" y="2657450"/>
                </a:moveTo>
                <a:lnTo>
                  <a:pt x="7443256" y="2657450"/>
                </a:lnTo>
                <a:lnTo>
                  <a:pt x="7443256" y="2687052"/>
                </a:lnTo>
                <a:lnTo>
                  <a:pt x="7413653" y="2687052"/>
                </a:lnTo>
                <a:close/>
                <a:moveTo>
                  <a:pt x="1566808" y="2657450"/>
                </a:moveTo>
                <a:lnTo>
                  <a:pt x="1596409" y="2657450"/>
                </a:lnTo>
                <a:lnTo>
                  <a:pt x="1596409" y="2687052"/>
                </a:lnTo>
                <a:lnTo>
                  <a:pt x="1566808" y="2687052"/>
                </a:lnTo>
                <a:close/>
                <a:moveTo>
                  <a:pt x="7147456" y="2657447"/>
                </a:moveTo>
                <a:lnTo>
                  <a:pt x="7177058" y="2657447"/>
                </a:lnTo>
                <a:lnTo>
                  <a:pt x="7177058" y="2687049"/>
                </a:lnTo>
                <a:lnTo>
                  <a:pt x="7147456" y="2687049"/>
                </a:lnTo>
                <a:close/>
                <a:moveTo>
                  <a:pt x="1300611" y="2657447"/>
                </a:moveTo>
                <a:lnTo>
                  <a:pt x="1330213" y="2657447"/>
                </a:lnTo>
                <a:lnTo>
                  <a:pt x="1330213" y="2687049"/>
                </a:lnTo>
                <a:lnTo>
                  <a:pt x="1300611" y="2687049"/>
                </a:lnTo>
                <a:close/>
                <a:moveTo>
                  <a:pt x="6881367" y="2657443"/>
                </a:moveTo>
                <a:lnTo>
                  <a:pt x="6910970" y="2657443"/>
                </a:lnTo>
                <a:lnTo>
                  <a:pt x="6910970" y="2687045"/>
                </a:lnTo>
                <a:lnTo>
                  <a:pt x="6881367" y="2687045"/>
                </a:lnTo>
                <a:close/>
                <a:moveTo>
                  <a:pt x="1034520" y="2657443"/>
                </a:moveTo>
                <a:lnTo>
                  <a:pt x="1064123" y="2657443"/>
                </a:lnTo>
                <a:lnTo>
                  <a:pt x="1064123" y="2687045"/>
                </a:lnTo>
                <a:lnTo>
                  <a:pt x="1034520" y="2687045"/>
                </a:lnTo>
                <a:close/>
                <a:moveTo>
                  <a:pt x="6615170" y="2657440"/>
                </a:moveTo>
                <a:lnTo>
                  <a:pt x="6644773" y="2657440"/>
                </a:lnTo>
                <a:lnTo>
                  <a:pt x="6644773" y="2687042"/>
                </a:lnTo>
                <a:lnTo>
                  <a:pt x="6615170" y="2687042"/>
                </a:lnTo>
                <a:close/>
                <a:moveTo>
                  <a:pt x="768327" y="2657440"/>
                </a:moveTo>
                <a:lnTo>
                  <a:pt x="797926" y="2657440"/>
                </a:lnTo>
                <a:lnTo>
                  <a:pt x="797926" y="2687042"/>
                </a:lnTo>
                <a:lnTo>
                  <a:pt x="768327" y="2687042"/>
                </a:lnTo>
                <a:close/>
                <a:moveTo>
                  <a:pt x="6349081" y="2657437"/>
                </a:moveTo>
                <a:lnTo>
                  <a:pt x="6378683" y="2657437"/>
                </a:lnTo>
                <a:lnTo>
                  <a:pt x="6378683" y="2687039"/>
                </a:lnTo>
                <a:lnTo>
                  <a:pt x="6349081" y="2687039"/>
                </a:lnTo>
                <a:close/>
                <a:moveTo>
                  <a:pt x="502236" y="2657437"/>
                </a:moveTo>
                <a:lnTo>
                  <a:pt x="531838" y="2657437"/>
                </a:lnTo>
                <a:lnTo>
                  <a:pt x="531838" y="2687039"/>
                </a:lnTo>
                <a:lnTo>
                  <a:pt x="502236" y="2687039"/>
                </a:lnTo>
                <a:close/>
                <a:moveTo>
                  <a:pt x="6082884" y="2657434"/>
                </a:moveTo>
                <a:lnTo>
                  <a:pt x="6112486" y="2657434"/>
                </a:lnTo>
                <a:lnTo>
                  <a:pt x="6112486" y="2687036"/>
                </a:lnTo>
                <a:lnTo>
                  <a:pt x="6082884" y="2687036"/>
                </a:lnTo>
                <a:close/>
                <a:moveTo>
                  <a:pt x="236037" y="2657434"/>
                </a:moveTo>
                <a:lnTo>
                  <a:pt x="265639" y="2657434"/>
                </a:lnTo>
                <a:lnTo>
                  <a:pt x="265639" y="2687036"/>
                </a:lnTo>
                <a:lnTo>
                  <a:pt x="236037" y="2687036"/>
                </a:lnTo>
                <a:close/>
                <a:moveTo>
                  <a:pt x="1" y="2657434"/>
                </a:moveTo>
                <a:lnTo>
                  <a:pt x="29603" y="2657434"/>
                </a:lnTo>
                <a:lnTo>
                  <a:pt x="29603" y="2687036"/>
                </a:lnTo>
                <a:lnTo>
                  <a:pt x="1" y="2687036"/>
                </a:lnTo>
                <a:close/>
                <a:moveTo>
                  <a:pt x="11672158" y="2391735"/>
                </a:moveTo>
                <a:lnTo>
                  <a:pt x="11701760" y="2391735"/>
                </a:lnTo>
                <a:lnTo>
                  <a:pt x="11701760" y="2421368"/>
                </a:lnTo>
                <a:lnTo>
                  <a:pt x="11672158" y="2421368"/>
                </a:lnTo>
                <a:close/>
                <a:moveTo>
                  <a:pt x="5825310" y="2391735"/>
                </a:moveTo>
                <a:lnTo>
                  <a:pt x="5854913" y="2391735"/>
                </a:lnTo>
                <a:lnTo>
                  <a:pt x="5854913" y="2421368"/>
                </a:lnTo>
                <a:lnTo>
                  <a:pt x="5825310" y="2421368"/>
                </a:lnTo>
                <a:close/>
                <a:moveTo>
                  <a:pt x="11405961" y="2391732"/>
                </a:moveTo>
                <a:lnTo>
                  <a:pt x="11435563" y="2391732"/>
                </a:lnTo>
                <a:lnTo>
                  <a:pt x="11435563" y="2421368"/>
                </a:lnTo>
                <a:lnTo>
                  <a:pt x="11405961" y="2421368"/>
                </a:lnTo>
                <a:close/>
                <a:moveTo>
                  <a:pt x="5559113" y="2391732"/>
                </a:moveTo>
                <a:lnTo>
                  <a:pt x="5588715" y="2391732"/>
                </a:lnTo>
                <a:lnTo>
                  <a:pt x="5588715" y="2421368"/>
                </a:lnTo>
                <a:lnTo>
                  <a:pt x="5559113" y="2421368"/>
                </a:lnTo>
                <a:close/>
                <a:moveTo>
                  <a:pt x="11139872" y="2391729"/>
                </a:moveTo>
                <a:lnTo>
                  <a:pt x="11169474" y="2391729"/>
                </a:lnTo>
                <a:lnTo>
                  <a:pt x="11169474" y="2421364"/>
                </a:lnTo>
                <a:lnTo>
                  <a:pt x="11139872" y="2421364"/>
                </a:lnTo>
                <a:close/>
                <a:moveTo>
                  <a:pt x="5293024" y="2391729"/>
                </a:moveTo>
                <a:lnTo>
                  <a:pt x="5322626" y="2391729"/>
                </a:lnTo>
                <a:lnTo>
                  <a:pt x="5322626" y="2421364"/>
                </a:lnTo>
                <a:lnTo>
                  <a:pt x="5293024" y="2421364"/>
                </a:lnTo>
                <a:close/>
                <a:moveTo>
                  <a:pt x="10873675" y="2391726"/>
                </a:moveTo>
                <a:lnTo>
                  <a:pt x="10903277" y="2391726"/>
                </a:lnTo>
                <a:lnTo>
                  <a:pt x="10903277" y="2421359"/>
                </a:lnTo>
                <a:lnTo>
                  <a:pt x="10873675" y="2421359"/>
                </a:lnTo>
                <a:close/>
                <a:moveTo>
                  <a:pt x="5026827" y="2391726"/>
                </a:moveTo>
                <a:lnTo>
                  <a:pt x="5056429" y="2391726"/>
                </a:lnTo>
                <a:lnTo>
                  <a:pt x="5056429" y="2421359"/>
                </a:lnTo>
                <a:lnTo>
                  <a:pt x="5026827" y="2421359"/>
                </a:lnTo>
                <a:close/>
                <a:moveTo>
                  <a:pt x="10607478" y="2391725"/>
                </a:moveTo>
                <a:lnTo>
                  <a:pt x="10637188" y="2391725"/>
                </a:lnTo>
                <a:lnTo>
                  <a:pt x="10637188" y="2421354"/>
                </a:lnTo>
                <a:lnTo>
                  <a:pt x="10607478" y="2421354"/>
                </a:lnTo>
                <a:close/>
                <a:moveTo>
                  <a:pt x="4760630" y="2391725"/>
                </a:moveTo>
                <a:lnTo>
                  <a:pt x="4790340" y="2391725"/>
                </a:lnTo>
                <a:lnTo>
                  <a:pt x="4790340" y="2421354"/>
                </a:lnTo>
                <a:lnTo>
                  <a:pt x="4760630" y="2421354"/>
                </a:lnTo>
                <a:close/>
                <a:moveTo>
                  <a:pt x="10341389" y="2391720"/>
                </a:moveTo>
                <a:lnTo>
                  <a:pt x="10370992" y="2391720"/>
                </a:lnTo>
                <a:lnTo>
                  <a:pt x="10370992" y="2421349"/>
                </a:lnTo>
                <a:lnTo>
                  <a:pt x="10341389" y="2421349"/>
                </a:lnTo>
                <a:close/>
                <a:moveTo>
                  <a:pt x="4494541" y="2391720"/>
                </a:moveTo>
                <a:lnTo>
                  <a:pt x="4524144" y="2391720"/>
                </a:lnTo>
                <a:lnTo>
                  <a:pt x="4524144" y="2421349"/>
                </a:lnTo>
                <a:lnTo>
                  <a:pt x="4494541" y="2421349"/>
                </a:lnTo>
                <a:close/>
                <a:moveTo>
                  <a:pt x="10075192" y="2391716"/>
                </a:moveTo>
                <a:lnTo>
                  <a:pt x="10104794" y="2391716"/>
                </a:lnTo>
                <a:lnTo>
                  <a:pt x="10104794" y="2421345"/>
                </a:lnTo>
                <a:lnTo>
                  <a:pt x="10075192" y="2421345"/>
                </a:lnTo>
                <a:close/>
                <a:moveTo>
                  <a:pt x="4228344" y="2391716"/>
                </a:moveTo>
                <a:lnTo>
                  <a:pt x="4257946" y="2391716"/>
                </a:lnTo>
                <a:lnTo>
                  <a:pt x="4257946" y="2421345"/>
                </a:lnTo>
                <a:lnTo>
                  <a:pt x="4228344" y="2421345"/>
                </a:lnTo>
                <a:close/>
                <a:moveTo>
                  <a:pt x="9809103" y="2391713"/>
                </a:moveTo>
                <a:lnTo>
                  <a:pt x="9838705" y="2391713"/>
                </a:lnTo>
                <a:lnTo>
                  <a:pt x="9838705" y="2421340"/>
                </a:lnTo>
                <a:lnTo>
                  <a:pt x="9809103" y="2421340"/>
                </a:lnTo>
                <a:close/>
                <a:moveTo>
                  <a:pt x="3962255" y="2391713"/>
                </a:moveTo>
                <a:lnTo>
                  <a:pt x="3991857" y="2391713"/>
                </a:lnTo>
                <a:lnTo>
                  <a:pt x="3991857" y="2421340"/>
                </a:lnTo>
                <a:lnTo>
                  <a:pt x="3962255" y="2421340"/>
                </a:lnTo>
                <a:close/>
                <a:moveTo>
                  <a:pt x="9542906" y="2391710"/>
                </a:moveTo>
                <a:lnTo>
                  <a:pt x="9572509" y="2391710"/>
                </a:lnTo>
                <a:lnTo>
                  <a:pt x="9572509" y="2421336"/>
                </a:lnTo>
                <a:lnTo>
                  <a:pt x="9542906" y="2421336"/>
                </a:lnTo>
                <a:close/>
                <a:moveTo>
                  <a:pt x="3696058" y="2391710"/>
                </a:moveTo>
                <a:lnTo>
                  <a:pt x="3725661" y="2391710"/>
                </a:lnTo>
                <a:lnTo>
                  <a:pt x="3725661" y="2421336"/>
                </a:lnTo>
                <a:lnTo>
                  <a:pt x="3696058" y="2421336"/>
                </a:lnTo>
                <a:close/>
                <a:moveTo>
                  <a:pt x="9276817" y="2391707"/>
                </a:moveTo>
                <a:lnTo>
                  <a:pt x="9306420" y="2391707"/>
                </a:lnTo>
                <a:lnTo>
                  <a:pt x="9306420" y="2421331"/>
                </a:lnTo>
                <a:lnTo>
                  <a:pt x="9276817" y="2421331"/>
                </a:lnTo>
                <a:close/>
                <a:moveTo>
                  <a:pt x="3429969" y="2391707"/>
                </a:moveTo>
                <a:lnTo>
                  <a:pt x="3459572" y="2391707"/>
                </a:lnTo>
                <a:lnTo>
                  <a:pt x="3459572" y="2421331"/>
                </a:lnTo>
                <a:lnTo>
                  <a:pt x="3429969" y="2421331"/>
                </a:lnTo>
                <a:close/>
                <a:moveTo>
                  <a:pt x="9010620" y="2391706"/>
                </a:moveTo>
                <a:lnTo>
                  <a:pt x="9040222" y="2391706"/>
                </a:lnTo>
                <a:lnTo>
                  <a:pt x="9040222" y="2421326"/>
                </a:lnTo>
                <a:lnTo>
                  <a:pt x="9010620" y="2421326"/>
                </a:lnTo>
                <a:close/>
                <a:moveTo>
                  <a:pt x="3163772" y="2391706"/>
                </a:moveTo>
                <a:lnTo>
                  <a:pt x="3193374" y="2391706"/>
                </a:lnTo>
                <a:lnTo>
                  <a:pt x="3193374" y="2421326"/>
                </a:lnTo>
                <a:lnTo>
                  <a:pt x="3163772" y="2421326"/>
                </a:lnTo>
                <a:close/>
                <a:moveTo>
                  <a:pt x="8744423" y="2391701"/>
                </a:moveTo>
                <a:lnTo>
                  <a:pt x="8774026" y="2391701"/>
                </a:lnTo>
                <a:lnTo>
                  <a:pt x="8774026" y="2421321"/>
                </a:lnTo>
                <a:lnTo>
                  <a:pt x="8744423" y="2421321"/>
                </a:lnTo>
                <a:close/>
                <a:moveTo>
                  <a:pt x="2897575" y="2391701"/>
                </a:moveTo>
                <a:lnTo>
                  <a:pt x="2927178" y="2391701"/>
                </a:lnTo>
                <a:lnTo>
                  <a:pt x="2927178" y="2421321"/>
                </a:lnTo>
                <a:lnTo>
                  <a:pt x="2897575" y="2421321"/>
                </a:lnTo>
                <a:close/>
                <a:moveTo>
                  <a:pt x="8478226" y="2391697"/>
                </a:moveTo>
                <a:lnTo>
                  <a:pt x="8507828" y="2391697"/>
                </a:lnTo>
                <a:lnTo>
                  <a:pt x="8507828" y="2421317"/>
                </a:lnTo>
                <a:lnTo>
                  <a:pt x="8478226" y="2421317"/>
                </a:lnTo>
                <a:close/>
                <a:moveTo>
                  <a:pt x="2631378" y="2391697"/>
                </a:moveTo>
                <a:lnTo>
                  <a:pt x="2660980" y="2391697"/>
                </a:lnTo>
                <a:lnTo>
                  <a:pt x="2660980" y="2421317"/>
                </a:lnTo>
                <a:lnTo>
                  <a:pt x="2631378" y="2421317"/>
                </a:lnTo>
                <a:close/>
                <a:moveTo>
                  <a:pt x="8212137" y="2391694"/>
                </a:moveTo>
                <a:lnTo>
                  <a:pt x="8241740" y="2391694"/>
                </a:lnTo>
                <a:lnTo>
                  <a:pt x="8241740" y="2421312"/>
                </a:lnTo>
                <a:lnTo>
                  <a:pt x="8212137" y="2421312"/>
                </a:lnTo>
                <a:close/>
                <a:moveTo>
                  <a:pt x="2365289" y="2391694"/>
                </a:moveTo>
                <a:lnTo>
                  <a:pt x="2394892" y="2391694"/>
                </a:lnTo>
                <a:lnTo>
                  <a:pt x="2394892" y="2421312"/>
                </a:lnTo>
                <a:lnTo>
                  <a:pt x="2365289" y="2421312"/>
                </a:lnTo>
                <a:close/>
                <a:moveTo>
                  <a:pt x="7945940" y="2391691"/>
                </a:moveTo>
                <a:lnTo>
                  <a:pt x="7975543" y="2391691"/>
                </a:lnTo>
                <a:lnTo>
                  <a:pt x="7975543" y="2421307"/>
                </a:lnTo>
                <a:lnTo>
                  <a:pt x="7945940" y="2421307"/>
                </a:lnTo>
                <a:close/>
                <a:moveTo>
                  <a:pt x="2099092" y="2391691"/>
                </a:moveTo>
                <a:lnTo>
                  <a:pt x="2128695" y="2391691"/>
                </a:lnTo>
                <a:lnTo>
                  <a:pt x="2128695" y="2421307"/>
                </a:lnTo>
                <a:lnTo>
                  <a:pt x="2099092" y="2421307"/>
                </a:lnTo>
                <a:close/>
                <a:moveTo>
                  <a:pt x="7679743" y="2391688"/>
                </a:moveTo>
                <a:lnTo>
                  <a:pt x="7709346" y="2391688"/>
                </a:lnTo>
                <a:lnTo>
                  <a:pt x="7709346" y="2421302"/>
                </a:lnTo>
                <a:lnTo>
                  <a:pt x="7679743" y="2421302"/>
                </a:lnTo>
                <a:close/>
                <a:moveTo>
                  <a:pt x="1832898" y="2391688"/>
                </a:moveTo>
                <a:lnTo>
                  <a:pt x="1862498" y="2391688"/>
                </a:lnTo>
                <a:lnTo>
                  <a:pt x="1862498" y="2421302"/>
                </a:lnTo>
                <a:lnTo>
                  <a:pt x="1832898" y="2421302"/>
                </a:lnTo>
                <a:close/>
                <a:moveTo>
                  <a:pt x="7413653" y="2391687"/>
                </a:moveTo>
                <a:lnTo>
                  <a:pt x="7443256" y="2391687"/>
                </a:lnTo>
                <a:lnTo>
                  <a:pt x="7443256" y="2421298"/>
                </a:lnTo>
                <a:lnTo>
                  <a:pt x="7413653" y="2421298"/>
                </a:lnTo>
                <a:close/>
                <a:moveTo>
                  <a:pt x="1566808" y="2391687"/>
                </a:moveTo>
                <a:lnTo>
                  <a:pt x="1596409" y="2391687"/>
                </a:lnTo>
                <a:lnTo>
                  <a:pt x="1596409" y="2421298"/>
                </a:lnTo>
                <a:lnTo>
                  <a:pt x="1566808" y="2421298"/>
                </a:lnTo>
                <a:close/>
                <a:moveTo>
                  <a:pt x="7147456" y="2391682"/>
                </a:moveTo>
                <a:lnTo>
                  <a:pt x="7177058" y="2391682"/>
                </a:lnTo>
                <a:lnTo>
                  <a:pt x="7177058" y="2421293"/>
                </a:lnTo>
                <a:lnTo>
                  <a:pt x="7147456" y="2421293"/>
                </a:lnTo>
                <a:close/>
                <a:moveTo>
                  <a:pt x="1300611" y="2391682"/>
                </a:moveTo>
                <a:lnTo>
                  <a:pt x="1330213" y="2391682"/>
                </a:lnTo>
                <a:lnTo>
                  <a:pt x="1330213" y="2421293"/>
                </a:lnTo>
                <a:lnTo>
                  <a:pt x="1300611" y="2421293"/>
                </a:lnTo>
                <a:close/>
                <a:moveTo>
                  <a:pt x="6881367" y="2391678"/>
                </a:moveTo>
                <a:lnTo>
                  <a:pt x="6910970" y="2391678"/>
                </a:lnTo>
                <a:lnTo>
                  <a:pt x="6910970" y="2421288"/>
                </a:lnTo>
                <a:lnTo>
                  <a:pt x="6881367" y="2421288"/>
                </a:lnTo>
                <a:close/>
                <a:moveTo>
                  <a:pt x="1034520" y="2391678"/>
                </a:moveTo>
                <a:lnTo>
                  <a:pt x="1064123" y="2391678"/>
                </a:lnTo>
                <a:lnTo>
                  <a:pt x="1064123" y="2421288"/>
                </a:lnTo>
                <a:lnTo>
                  <a:pt x="1034520" y="2421288"/>
                </a:lnTo>
                <a:close/>
                <a:moveTo>
                  <a:pt x="6615170" y="2391675"/>
                </a:moveTo>
                <a:lnTo>
                  <a:pt x="6644773" y="2391675"/>
                </a:lnTo>
                <a:lnTo>
                  <a:pt x="6644773" y="2421283"/>
                </a:lnTo>
                <a:lnTo>
                  <a:pt x="6615170" y="2421283"/>
                </a:lnTo>
                <a:close/>
                <a:moveTo>
                  <a:pt x="768327" y="2391675"/>
                </a:moveTo>
                <a:lnTo>
                  <a:pt x="797926" y="2391675"/>
                </a:lnTo>
                <a:lnTo>
                  <a:pt x="797926" y="2421283"/>
                </a:lnTo>
                <a:lnTo>
                  <a:pt x="768327" y="2421283"/>
                </a:lnTo>
                <a:close/>
                <a:moveTo>
                  <a:pt x="6349081" y="2391672"/>
                </a:moveTo>
                <a:lnTo>
                  <a:pt x="6378683" y="2391672"/>
                </a:lnTo>
                <a:lnTo>
                  <a:pt x="6378683" y="2421278"/>
                </a:lnTo>
                <a:lnTo>
                  <a:pt x="6349081" y="2421278"/>
                </a:lnTo>
                <a:close/>
                <a:moveTo>
                  <a:pt x="502236" y="2391672"/>
                </a:moveTo>
                <a:lnTo>
                  <a:pt x="531838" y="2391672"/>
                </a:lnTo>
                <a:lnTo>
                  <a:pt x="531838" y="2421278"/>
                </a:lnTo>
                <a:lnTo>
                  <a:pt x="502236" y="2421278"/>
                </a:lnTo>
                <a:close/>
                <a:moveTo>
                  <a:pt x="6082884" y="2391669"/>
                </a:moveTo>
                <a:lnTo>
                  <a:pt x="6112486" y="2391669"/>
                </a:lnTo>
                <a:lnTo>
                  <a:pt x="6112486" y="2421272"/>
                </a:lnTo>
                <a:lnTo>
                  <a:pt x="6082884" y="2421272"/>
                </a:lnTo>
                <a:close/>
                <a:moveTo>
                  <a:pt x="236037" y="2391669"/>
                </a:moveTo>
                <a:lnTo>
                  <a:pt x="265639" y="2391669"/>
                </a:lnTo>
                <a:lnTo>
                  <a:pt x="265639" y="2421272"/>
                </a:lnTo>
                <a:lnTo>
                  <a:pt x="236037" y="2421272"/>
                </a:lnTo>
                <a:close/>
                <a:moveTo>
                  <a:pt x="1" y="2391669"/>
                </a:moveTo>
                <a:lnTo>
                  <a:pt x="29603" y="2391669"/>
                </a:lnTo>
                <a:lnTo>
                  <a:pt x="29603" y="2421272"/>
                </a:lnTo>
                <a:lnTo>
                  <a:pt x="1" y="2421272"/>
                </a:lnTo>
                <a:close/>
                <a:moveTo>
                  <a:pt x="11672158" y="2126064"/>
                </a:moveTo>
                <a:lnTo>
                  <a:pt x="11701760" y="2126064"/>
                </a:lnTo>
                <a:lnTo>
                  <a:pt x="11701760" y="2155577"/>
                </a:lnTo>
                <a:lnTo>
                  <a:pt x="11672158" y="2155577"/>
                </a:lnTo>
                <a:close/>
                <a:moveTo>
                  <a:pt x="5825310" y="2126064"/>
                </a:moveTo>
                <a:lnTo>
                  <a:pt x="5854913" y="2126064"/>
                </a:lnTo>
                <a:lnTo>
                  <a:pt x="5854913" y="2155577"/>
                </a:lnTo>
                <a:lnTo>
                  <a:pt x="5825310" y="2155577"/>
                </a:lnTo>
                <a:close/>
                <a:moveTo>
                  <a:pt x="11405961" y="2126062"/>
                </a:moveTo>
                <a:lnTo>
                  <a:pt x="11435563" y="2126062"/>
                </a:lnTo>
                <a:lnTo>
                  <a:pt x="11435563" y="2155575"/>
                </a:lnTo>
                <a:lnTo>
                  <a:pt x="11405961" y="2155575"/>
                </a:lnTo>
                <a:close/>
                <a:moveTo>
                  <a:pt x="5559113" y="2126062"/>
                </a:moveTo>
                <a:lnTo>
                  <a:pt x="5588715" y="2126062"/>
                </a:lnTo>
                <a:lnTo>
                  <a:pt x="5588715" y="2155575"/>
                </a:lnTo>
                <a:lnTo>
                  <a:pt x="5559113" y="2155575"/>
                </a:lnTo>
                <a:close/>
                <a:moveTo>
                  <a:pt x="11139872" y="2126061"/>
                </a:moveTo>
                <a:lnTo>
                  <a:pt x="11169474" y="2126061"/>
                </a:lnTo>
                <a:lnTo>
                  <a:pt x="11169474" y="2155572"/>
                </a:lnTo>
                <a:lnTo>
                  <a:pt x="11139872" y="2155572"/>
                </a:lnTo>
                <a:close/>
                <a:moveTo>
                  <a:pt x="5293024" y="2126061"/>
                </a:moveTo>
                <a:lnTo>
                  <a:pt x="5322626" y="2126061"/>
                </a:lnTo>
                <a:lnTo>
                  <a:pt x="5322626" y="2155572"/>
                </a:lnTo>
                <a:lnTo>
                  <a:pt x="5293024" y="2155572"/>
                </a:lnTo>
                <a:close/>
                <a:moveTo>
                  <a:pt x="10873675" y="2126058"/>
                </a:moveTo>
                <a:lnTo>
                  <a:pt x="10903277" y="2126058"/>
                </a:lnTo>
                <a:lnTo>
                  <a:pt x="10903277" y="2155569"/>
                </a:lnTo>
                <a:lnTo>
                  <a:pt x="10873675" y="2155569"/>
                </a:lnTo>
                <a:close/>
                <a:moveTo>
                  <a:pt x="5026827" y="2126058"/>
                </a:moveTo>
                <a:lnTo>
                  <a:pt x="5056429" y="2126058"/>
                </a:lnTo>
                <a:lnTo>
                  <a:pt x="5056429" y="2155569"/>
                </a:lnTo>
                <a:lnTo>
                  <a:pt x="5026827" y="2155569"/>
                </a:lnTo>
                <a:close/>
                <a:moveTo>
                  <a:pt x="10607478" y="2126055"/>
                </a:moveTo>
                <a:lnTo>
                  <a:pt x="10637188" y="2126055"/>
                </a:lnTo>
                <a:lnTo>
                  <a:pt x="10637188" y="2155565"/>
                </a:lnTo>
                <a:lnTo>
                  <a:pt x="10607478" y="2155565"/>
                </a:lnTo>
                <a:close/>
                <a:moveTo>
                  <a:pt x="4760630" y="2126055"/>
                </a:moveTo>
                <a:lnTo>
                  <a:pt x="4790340" y="2126055"/>
                </a:lnTo>
                <a:lnTo>
                  <a:pt x="4790340" y="2155565"/>
                </a:lnTo>
                <a:lnTo>
                  <a:pt x="4760630" y="2155565"/>
                </a:lnTo>
                <a:close/>
                <a:moveTo>
                  <a:pt x="10341389" y="2126052"/>
                </a:moveTo>
                <a:lnTo>
                  <a:pt x="10370992" y="2126052"/>
                </a:lnTo>
                <a:lnTo>
                  <a:pt x="10370992" y="2155561"/>
                </a:lnTo>
                <a:lnTo>
                  <a:pt x="10341389" y="2155561"/>
                </a:lnTo>
                <a:close/>
                <a:moveTo>
                  <a:pt x="4494541" y="2126052"/>
                </a:moveTo>
                <a:lnTo>
                  <a:pt x="4524144" y="2126052"/>
                </a:lnTo>
                <a:lnTo>
                  <a:pt x="4524144" y="2155561"/>
                </a:lnTo>
                <a:lnTo>
                  <a:pt x="4494541" y="2155561"/>
                </a:lnTo>
                <a:close/>
                <a:moveTo>
                  <a:pt x="10075192" y="2126049"/>
                </a:moveTo>
                <a:lnTo>
                  <a:pt x="10104794" y="2126049"/>
                </a:lnTo>
                <a:lnTo>
                  <a:pt x="10104794" y="2155558"/>
                </a:lnTo>
                <a:lnTo>
                  <a:pt x="10075192" y="2155558"/>
                </a:lnTo>
                <a:close/>
                <a:moveTo>
                  <a:pt x="4228344" y="2126049"/>
                </a:moveTo>
                <a:lnTo>
                  <a:pt x="4257946" y="2126049"/>
                </a:lnTo>
                <a:lnTo>
                  <a:pt x="4257946" y="2155558"/>
                </a:lnTo>
                <a:lnTo>
                  <a:pt x="4228344" y="2155558"/>
                </a:lnTo>
                <a:close/>
                <a:moveTo>
                  <a:pt x="9809103" y="2126047"/>
                </a:moveTo>
                <a:lnTo>
                  <a:pt x="9838705" y="2126047"/>
                </a:lnTo>
                <a:lnTo>
                  <a:pt x="9838705" y="2155554"/>
                </a:lnTo>
                <a:lnTo>
                  <a:pt x="9809103" y="2155554"/>
                </a:lnTo>
                <a:close/>
                <a:moveTo>
                  <a:pt x="3962255" y="2126047"/>
                </a:moveTo>
                <a:lnTo>
                  <a:pt x="3991857" y="2126047"/>
                </a:lnTo>
                <a:lnTo>
                  <a:pt x="3991857" y="2155554"/>
                </a:lnTo>
                <a:lnTo>
                  <a:pt x="3962255" y="2155554"/>
                </a:lnTo>
                <a:close/>
                <a:moveTo>
                  <a:pt x="9542906" y="2126044"/>
                </a:moveTo>
                <a:lnTo>
                  <a:pt x="9572509" y="2126044"/>
                </a:lnTo>
                <a:lnTo>
                  <a:pt x="9572509" y="2155551"/>
                </a:lnTo>
                <a:lnTo>
                  <a:pt x="9542906" y="2155551"/>
                </a:lnTo>
                <a:close/>
                <a:moveTo>
                  <a:pt x="3696058" y="2126044"/>
                </a:moveTo>
                <a:lnTo>
                  <a:pt x="3725661" y="2126044"/>
                </a:lnTo>
                <a:lnTo>
                  <a:pt x="3725661" y="2155551"/>
                </a:lnTo>
                <a:lnTo>
                  <a:pt x="3696058" y="2155551"/>
                </a:lnTo>
                <a:close/>
                <a:moveTo>
                  <a:pt x="9276817" y="2126042"/>
                </a:moveTo>
                <a:lnTo>
                  <a:pt x="9306420" y="2126042"/>
                </a:lnTo>
                <a:lnTo>
                  <a:pt x="9306420" y="2155548"/>
                </a:lnTo>
                <a:lnTo>
                  <a:pt x="9276817" y="2155548"/>
                </a:lnTo>
                <a:close/>
                <a:moveTo>
                  <a:pt x="3429969" y="2126042"/>
                </a:moveTo>
                <a:lnTo>
                  <a:pt x="3459572" y="2126042"/>
                </a:lnTo>
                <a:lnTo>
                  <a:pt x="3459572" y="2155548"/>
                </a:lnTo>
                <a:lnTo>
                  <a:pt x="3429969" y="2155548"/>
                </a:lnTo>
                <a:close/>
                <a:moveTo>
                  <a:pt x="9010620" y="2126039"/>
                </a:moveTo>
                <a:lnTo>
                  <a:pt x="9040222" y="2126039"/>
                </a:lnTo>
                <a:lnTo>
                  <a:pt x="9040222" y="2155544"/>
                </a:lnTo>
                <a:lnTo>
                  <a:pt x="9010620" y="2155544"/>
                </a:lnTo>
                <a:close/>
                <a:moveTo>
                  <a:pt x="3163772" y="2126039"/>
                </a:moveTo>
                <a:lnTo>
                  <a:pt x="3193374" y="2126039"/>
                </a:lnTo>
                <a:lnTo>
                  <a:pt x="3193374" y="2155544"/>
                </a:lnTo>
                <a:lnTo>
                  <a:pt x="3163772" y="2155544"/>
                </a:lnTo>
                <a:close/>
                <a:moveTo>
                  <a:pt x="8744423" y="2126036"/>
                </a:moveTo>
                <a:lnTo>
                  <a:pt x="8774026" y="2126036"/>
                </a:lnTo>
                <a:lnTo>
                  <a:pt x="8774026" y="2155541"/>
                </a:lnTo>
                <a:lnTo>
                  <a:pt x="8744423" y="2155541"/>
                </a:lnTo>
                <a:close/>
                <a:moveTo>
                  <a:pt x="2897575" y="2126036"/>
                </a:moveTo>
                <a:lnTo>
                  <a:pt x="2927178" y="2126036"/>
                </a:lnTo>
                <a:lnTo>
                  <a:pt x="2927178" y="2155541"/>
                </a:lnTo>
                <a:lnTo>
                  <a:pt x="2897575" y="2155541"/>
                </a:lnTo>
                <a:close/>
                <a:moveTo>
                  <a:pt x="8478226" y="2126033"/>
                </a:moveTo>
                <a:lnTo>
                  <a:pt x="8507828" y="2126033"/>
                </a:lnTo>
                <a:lnTo>
                  <a:pt x="8507828" y="2155537"/>
                </a:lnTo>
                <a:lnTo>
                  <a:pt x="8478226" y="2155537"/>
                </a:lnTo>
                <a:close/>
                <a:moveTo>
                  <a:pt x="2631378" y="2126033"/>
                </a:moveTo>
                <a:lnTo>
                  <a:pt x="2660980" y="2126033"/>
                </a:lnTo>
                <a:lnTo>
                  <a:pt x="2660980" y="2155537"/>
                </a:lnTo>
                <a:lnTo>
                  <a:pt x="2631378" y="2155537"/>
                </a:lnTo>
                <a:close/>
                <a:moveTo>
                  <a:pt x="8212137" y="2126031"/>
                </a:moveTo>
                <a:lnTo>
                  <a:pt x="8241740" y="2126031"/>
                </a:lnTo>
                <a:lnTo>
                  <a:pt x="8241740" y="2155534"/>
                </a:lnTo>
                <a:lnTo>
                  <a:pt x="8212137" y="2155534"/>
                </a:lnTo>
                <a:close/>
                <a:moveTo>
                  <a:pt x="2365289" y="2126031"/>
                </a:moveTo>
                <a:lnTo>
                  <a:pt x="2394892" y="2126031"/>
                </a:lnTo>
                <a:lnTo>
                  <a:pt x="2394892" y="2155534"/>
                </a:lnTo>
                <a:lnTo>
                  <a:pt x="2365289" y="2155534"/>
                </a:lnTo>
                <a:close/>
                <a:moveTo>
                  <a:pt x="7945940" y="2126030"/>
                </a:moveTo>
                <a:lnTo>
                  <a:pt x="7975543" y="2126030"/>
                </a:lnTo>
                <a:lnTo>
                  <a:pt x="7975543" y="2155531"/>
                </a:lnTo>
                <a:lnTo>
                  <a:pt x="7945940" y="2155531"/>
                </a:lnTo>
                <a:close/>
                <a:moveTo>
                  <a:pt x="2099092" y="2126030"/>
                </a:moveTo>
                <a:lnTo>
                  <a:pt x="2128695" y="2126030"/>
                </a:lnTo>
                <a:lnTo>
                  <a:pt x="2128695" y="2155531"/>
                </a:lnTo>
                <a:lnTo>
                  <a:pt x="2099092" y="2155531"/>
                </a:lnTo>
                <a:close/>
                <a:moveTo>
                  <a:pt x="7679743" y="2126028"/>
                </a:moveTo>
                <a:lnTo>
                  <a:pt x="7709346" y="2126028"/>
                </a:lnTo>
                <a:lnTo>
                  <a:pt x="7709346" y="2155527"/>
                </a:lnTo>
                <a:lnTo>
                  <a:pt x="7679743" y="2155527"/>
                </a:lnTo>
                <a:close/>
                <a:moveTo>
                  <a:pt x="1832898" y="2126028"/>
                </a:moveTo>
                <a:lnTo>
                  <a:pt x="1862498" y="2126028"/>
                </a:lnTo>
                <a:lnTo>
                  <a:pt x="1862498" y="2155527"/>
                </a:lnTo>
                <a:lnTo>
                  <a:pt x="1832898" y="2155527"/>
                </a:lnTo>
                <a:close/>
                <a:moveTo>
                  <a:pt x="7413653" y="2126025"/>
                </a:moveTo>
                <a:lnTo>
                  <a:pt x="7443256" y="2126025"/>
                </a:lnTo>
                <a:lnTo>
                  <a:pt x="7443256" y="2155523"/>
                </a:lnTo>
                <a:lnTo>
                  <a:pt x="7413653" y="2155523"/>
                </a:lnTo>
                <a:close/>
                <a:moveTo>
                  <a:pt x="1566808" y="2126025"/>
                </a:moveTo>
                <a:lnTo>
                  <a:pt x="1596409" y="2126025"/>
                </a:lnTo>
                <a:lnTo>
                  <a:pt x="1596409" y="2155523"/>
                </a:lnTo>
                <a:lnTo>
                  <a:pt x="1566808" y="2155523"/>
                </a:lnTo>
                <a:close/>
                <a:moveTo>
                  <a:pt x="7147456" y="2126023"/>
                </a:moveTo>
                <a:lnTo>
                  <a:pt x="7177058" y="2126023"/>
                </a:lnTo>
                <a:lnTo>
                  <a:pt x="7177058" y="2155520"/>
                </a:lnTo>
                <a:lnTo>
                  <a:pt x="7147456" y="2155520"/>
                </a:lnTo>
                <a:close/>
                <a:moveTo>
                  <a:pt x="1300611" y="2126023"/>
                </a:moveTo>
                <a:lnTo>
                  <a:pt x="1330213" y="2126023"/>
                </a:lnTo>
                <a:lnTo>
                  <a:pt x="1330213" y="2155520"/>
                </a:lnTo>
                <a:lnTo>
                  <a:pt x="1300611" y="2155520"/>
                </a:lnTo>
                <a:close/>
                <a:moveTo>
                  <a:pt x="6881367" y="2126020"/>
                </a:moveTo>
                <a:lnTo>
                  <a:pt x="6910970" y="2126020"/>
                </a:lnTo>
                <a:lnTo>
                  <a:pt x="6910970" y="2155517"/>
                </a:lnTo>
                <a:lnTo>
                  <a:pt x="6881367" y="2155517"/>
                </a:lnTo>
                <a:close/>
                <a:moveTo>
                  <a:pt x="1034520" y="2126020"/>
                </a:moveTo>
                <a:lnTo>
                  <a:pt x="1064123" y="2126020"/>
                </a:lnTo>
                <a:lnTo>
                  <a:pt x="1064123" y="2155517"/>
                </a:lnTo>
                <a:lnTo>
                  <a:pt x="1034520" y="2155517"/>
                </a:lnTo>
                <a:close/>
                <a:moveTo>
                  <a:pt x="6615170" y="2126017"/>
                </a:moveTo>
                <a:lnTo>
                  <a:pt x="6644773" y="2126017"/>
                </a:lnTo>
                <a:lnTo>
                  <a:pt x="6644773" y="2155513"/>
                </a:lnTo>
                <a:lnTo>
                  <a:pt x="6615170" y="2155513"/>
                </a:lnTo>
                <a:close/>
                <a:moveTo>
                  <a:pt x="768327" y="2126017"/>
                </a:moveTo>
                <a:lnTo>
                  <a:pt x="797926" y="2126017"/>
                </a:lnTo>
                <a:lnTo>
                  <a:pt x="797926" y="2155513"/>
                </a:lnTo>
                <a:lnTo>
                  <a:pt x="768327" y="2155513"/>
                </a:lnTo>
                <a:close/>
                <a:moveTo>
                  <a:pt x="6349081" y="2126014"/>
                </a:moveTo>
                <a:lnTo>
                  <a:pt x="6378683" y="2126014"/>
                </a:lnTo>
                <a:lnTo>
                  <a:pt x="6378683" y="2155510"/>
                </a:lnTo>
                <a:lnTo>
                  <a:pt x="6349081" y="2155510"/>
                </a:lnTo>
                <a:close/>
                <a:moveTo>
                  <a:pt x="502236" y="2126014"/>
                </a:moveTo>
                <a:lnTo>
                  <a:pt x="531838" y="2126014"/>
                </a:lnTo>
                <a:lnTo>
                  <a:pt x="531838" y="2155510"/>
                </a:lnTo>
                <a:lnTo>
                  <a:pt x="502236" y="2155510"/>
                </a:lnTo>
                <a:close/>
                <a:moveTo>
                  <a:pt x="6082884" y="2126012"/>
                </a:moveTo>
                <a:lnTo>
                  <a:pt x="6112486" y="2126012"/>
                </a:lnTo>
                <a:lnTo>
                  <a:pt x="6112486" y="2155506"/>
                </a:lnTo>
                <a:lnTo>
                  <a:pt x="6082884" y="2155506"/>
                </a:lnTo>
                <a:close/>
                <a:moveTo>
                  <a:pt x="236037" y="2126012"/>
                </a:moveTo>
                <a:lnTo>
                  <a:pt x="265639" y="2126012"/>
                </a:lnTo>
                <a:lnTo>
                  <a:pt x="265639" y="2155506"/>
                </a:lnTo>
                <a:lnTo>
                  <a:pt x="236037" y="2155506"/>
                </a:lnTo>
                <a:close/>
                <a:moveTo>
                  <a:pt x="1" y="2126012"/>
                </a:moveTo>
                <a:lnTo>
                  <a:pt x="29603" y="2126012"/>
                </a:lnTo>
                <a:lnTo>
                  <a:pt x="29603" y="2155506"/>
                </a:lnTo>
                <a:lnTo>
                  <a:pt x="1" y="2155506"/>
                </a:lnTo>
                <a:close/>
                <a:moveTo>
                  <a:pt x="11672158" y="1860298"/>
                </a:moveTo>
                <a:lnTo>
                  <a:pt x="11701760" y="1860298"/>
                </a:lnTo>
                <a:lnTo>
                  <a:pt x="11701760" y="1889774"/>
                </a:lnTo>
                <a:lnTo>
                  <a:pt x="11672158" y="1889774"/>
                </a:lnTo>
                <a:close/>
                <a:moveTo>
                  <a:pt x="5825310" y="1860298"/>
                </a:moveTo>
                <a:lnTo>
                  <a:pt x="5854913" y="1860298"/>
                </a:lnTo>
                <a:lnTo>
                  <a:pt x="5854913" y="1889774"/>
                </a:lnTo>
                <a:lnTo>
                  <a:pt x="5825310" y="1889774"/>
                </a:lnTo>
                <a:close/>
                <a:moveTo>
                  <a:pt x="11405961" y="1860296"/>
                </a:moveTo>
                <a:lnTo>
                  <a:pt x="11435563" y="1860296"/>
                </a:lnTo>
                <a:lnTo>
                  <a:pt x="11435563" y="1889774"/>
                </a:lnTo>
                <a:lnTo>
                  <a:pt x="11405961" y="1889774"/>
                </a:lnTo>
                <a:close/>
                <a:moveTo>
                  <a:pt x="5559113" y="1860296"/>
                </a:moveTo>
                <a:lnTo>
                  <a:pt x="5588715" y="1860296"/>
                </a:lnTo>
                <a:lnTo>
                  <a:pt x="5588715" y="1889774"/>
                </a:lnTo>
                <a:lnTo>
                  <a:pt x="5559113" y="1889774"/>
                </a:lnTo>
                <a:close/>
                <a:moveTo>
                  <a:pt x="11139872" y="1860293"/>
                </a:moveTo>
                <a:lnTo>
                  <a:pt x="11169474" y="1860293"/>
                </a:lnTo>
                <a:lnTo>
                  <a:pt x="11169474" y="1889772"/>
                </a:lnTo>
                <a:lnTo>
                  <a:pt x="11139872" y="1889772"/>
                </a:lnTo>
                <a:close/>
                <a:moveTo>
                  <a:pt x="5293024" y="1860293"/>
                </a:moveTo>
                <a:lnTo>
                  <a:pt x="5322626" y="1860293"/>
                </a:lnTo>
                <a:lnTo>
                  <a:pt x="5322626" y="1889772"/>
                </a:lnTo>
                <a:lnTo>
                  <a:pt x="5293024" y="1889772"/>
                </a:lnTo>
                <a:close/>
                <a:moveTo>
                  <a:pt x="10873675" y="1860291"/>
                </a:moveTo>
                <a:lnTo>
                  <a:pt x="10903277" y="1860291"/>
                </a:lnTo>
                <a:lnTo>
                  <a:pt x="10903277" y="1889770"/>
                </a:lnTo>
                <a:lnTo>
                  <a:pt x="10873675" y="1889770"/>
                </a:lnTo>
                <a:close/>
                <a:moveTo>
                  <a:pt x="5026827" y="1860291"/>
                </a:moveTo>
                <a:lnTo>
                  <a:pt x="5056429" y="1860291"/>
                </a:lnTo>
                <a:lnTo>
                  <a:pt x="5056429" y="1889770"/>
                </a:lnTo>
                <a:lnTo>
                  <a:pt x="5026827" y="1889770"/>
                </a:lnTo>
                <a:close/>
                <a:moveTo>
                  <a:pt x="10607478" y="1860288"/>
                </a:moveTo>
                <a:lnTo>
                  <a:pt x="10637188" y="1860288"/>
                </a:lnTo>
                <a:lnTo>
                  <a:pt x="10637188" y="1889769"/>
                </a:lnTo>
                <a:lnTo>
                  <a:pt x="10607478" y="1889769"/>
                </a:lnTo>
                <a:close/>
                <a:moveTo>
                  <a:pt x="4760630" y="1860288"/>
                </a:moveTo>
                <a:lnTo>
                  <a:pt x="4790340" y="1860288"/>
                </a:lnTo>
                <a:lnTo>
                  <a:pt x="4790340" y="1889769"/>
                </a:lnTo>
                <a:lnTo>
                  <a:pt x="4760630" y="1889769"/>
                </a:lnTo>
                <a:close/>
                <a:moveTo>
                  <a:pt x="10341389" y="1860286"/>
                </a:moveTo>
                <a:lnTo>
                  <a:pt x="10370992" y="1860286"/>
                </a:lnTo>
                <a:lnTo>
                  <a:pt x="10370992" y="1889767"/>
                </a:lnTo>
                <a:lnTo>
                  <a:pt x="10341389" y="1889767"/>
                </a:lnTo>
                <a:close/>
                <a:moveTo>
                  <a:pt x="4494541" y="1860286"/>
                </a:moveTo>
                <a:lnTo>
                  <a:pt x="4524144" y="1860286"/>
                </a:lnTo>
                <a:lnTo>
                  <a:pt x="4524144" y="1889767"/>
                </a:lnTo>
                <a:lnTo>
                  <a:pt x="4494541" y="1889767"/>
                </a:lnTo>
                <a:close/>
                <a:moveTo>
                  <a:pt x="10075192" y="1860283"/>
                </a:moveTo>
                <a:lnTo>
                  <a:pt x="10104794" y="1860283"/>
                </a:lnTo>
                <a:lnTo>
                  <a:pt x="10104794" y="1889766"/>
                </a:lnTo>
                <a:lnTo>
                  <a:pt x="10075192" y="1889766"/>
                </a:lnTo>
                <a:close/>
                <a:moveTo>
                  <a:pt x="4228344" y="1860283"/>
                </a:moveTo>
                <a:lnTo>
                  <a:pt x="4257946" y="1860283"/>
                </a:lnTo>
                <a:lnTo>
                  <a:pt x="4257946" y="1889766"/>
                </a:lnTo>
                <a:lnTo>
                  <a:pt x="4228344" y="1889766"/>
                </a:lnTo>
                <a:close/>
                <a:moveTo>
                  <a:pt x="9809103" y="1860281"/>
                </a:moveTo>
                <a:lnTo>
                  <a:pt x="9838705" y="1860281"/>
                </a:lnTo>
                <a:lnTo>
                  <a:pt x="9838705" y="1889764"/>
                </a:lnTo>
                <a:lnTo>
                  <a:pt x="9809103" y="1889764"/>
                </a:lnTo>
                <a:close/>
                <a:moveTo>
                  <a:pt x="3962255" y="1860281"/>
                </a:moveTo>
                <a:lnTo>
                  <a:pt x="3991857" y="1860281"/>
                </a:lnTo>
                <a:lnTo>
                  <a:pt x="3991857" y="1889764"/>
                </a:lnTo>
                <a:lnTo>
                  <a:pt x="3962255" y="1889764"/>
                </a:lnTo>
                <a:close/>
                <a:moveTo>
                  <a:pt x="9542906" y="1860278"/>
                </a:moveTo>
                <a:lnTo>
                  <a:pt x="9572509" y="1860278"/>
                </a:lnTo>
                <a:lnTo>
                  <a:pt x="9572509" y="1889763"/>
                </a:lnTo>
                <a:lnTo>
                  <a:pt x="9542906" y="1889763"/>
                </a:lnTo>
                <a:close/>
                <a:moveTo>
                  <a:pt x="3696058" y="1860278"/>
                </a:moveTo>
                <a:lnTo>
                  <a:pt x="3725661" y="1860278"/>
                </a:lnTo>
                <a:lnTo>
                  <a:pt x="3725661" y="1889763"/>
                </a:lnTo>
                <a:lnTo>
                  <a:pt x="3696058" y="1889763"/>
                </a:lnTo>
                <a:close/>
                <a:moveTo>
                  <a:pt x="9276817" y="1860276"/>
                </a:moveTo>
                <a:lnTo>
                  <a:pt x="9306420" y="1860276"/>
                </a:lnTo>
                <a:lnTo>
                  <a:pt x="9306420" y="1889762"/>
                </a:lnTo>
                <a:lnTo>
                  <a:pt x="9276817" y="1889762"/>
                </a:lnTo>
                <a:close/>
                <a:moveTo>
                  <a:pt x="3429969" y="1860276"/>
                </a:moveTo>
                <a:lnTo>
                  <a:pt x="3459572" y="1860276"/>
                </a:lnTo>
                <a:lnTo>
                  <a:pt x="3459572" y="1889762"/>
                </a:lnTo>
                <a:lnTo>
                  <a:pt x="3429969" y="1889762"/>
                </a:lnTo>
                <a:close/>
                <a:moveTo>
                  <a:pt x="9010620" y="1860273"/>
                </a:moveTo>
                <a:lnTo>
                  <a:pt x="9040222" y="1860273"/>
                </a:lnTo>
                <a:lnTo>
                  <a:pt x="9040222" y="1889761"/>
                </a:lnTo>
                <a:lnTo>
                  <a:pt x="9010620" y="1889761"/>
                </a:lnTo>
                <a:close/>
                <a:moveTo>
                  <a:pt x="3163772" y="1860273"/>
                </a:moveTo>
                <a:lnTo>
                  <a:pt x="3193374" y="1860273"/>
                </a:lnTo>
                <a:lnTo>
                  <a:pt x="3193374" y="1889761"/>
                </a:lnTo>
                <a:lnTo>
                  <a:pt x="3163772" y="1889761"/>
                </a:lnTo>
                <a:close/>
                <a:moveTo>
                  <a:pt x="8744423" y="1860271"/>
                </a:moveTo>
                <a:lnTo>
                  <a:pt x="8774026" y="1860271"/>
                </a:lnTo>
                <a:lnTo>
                  <a:pt x="8774026" y="1889759"/>
                </a:lnTo>
                <a:lnTo>
                  <a:pt x="8744423" y="1889759"/>
                </a:lnTo>
                <a:close/>
                <a:moveTo>
                  <a:pt x="2897575" y="1860271"/>
                </a:moveTo>
                <a:lnTo>
                  <a:pt x="2927178" y="1860271"/>
                </a:lnTo>
                <a:lnTo>
                  <a:pt x="2927178" y="1889759"/>
                </a:lnTo>
                <a:lnTo>
                  <a:pt x="2897575" y="1889759"/>
                </a:lnTo>
                <a:close/>
                <a:moveTo>
                  <a:pt x="8478226" y="1860268"/>
                </a:moveTo>
                <a:lnTo>
                  <a:pt x="8507828" y="1860268"/>
                </a:lnTo>
                <a:lnTo>
                  <a:pt x="8507828" y="1889757"/>
                </a:lnTo>
                <a:lnTo>
                  <a:pt x="8478226" y="1889757"/>
                </a:lnTo>
                <a:close/>
                <a:moveTo>
                  <a:pt x="2631378" y="1860268"/>
                </a:moveTo>
                <a:lnTo>
                  <a:pt x="2660980" y="1860268"/>
                </a:lnTo>
                <a:lnTo>
                  <a:pt x="2660980" y="1889757"/>
                </a:lnTo>
                <a:lnTo>
                  <a:pt x="2631378" y="1889757"/>
                </a:lnTo>
                <a:close/>
                <a:moveTo>
                  <a:pt x="8212137" y="1860266"/>
                </a:moveTo>
                <a:lnTo>
                  <a:pt x="8241740" y="1860266"/>
                </a:lnTo>
                <a:lnTo>
                  <a:pt x="8241740" y="1889755"/>
                </a:lnTo>
                <a:lnTo>
                  <a:pt x="8212137" y="1889755"/>
                </a:lnTo>
                <a:close/>
                <a:moveTo>
                  <a:pt x="2365289" y="1860266"/>
                </a:moveTo>
                <a:lnTo>
                  <a:pt x="2394892" y="1860266"/>
                </a:lnTo>
                <a:lnTo>
                  <a:pt x="2394892" y="1889755"/>
                </a:lnTo>
                <a:lnTo>
                  <a:pt x="2365289" y="1889755"/>
                </a:lnTo>
                <a:close/>
                <a:moveTo>
                  <a:pt x="7945940" y="1860264"/>
                </a:moveTo>
                <a:lnTo>
                  <a:pt x="7975543" y="1860264"/>
                </a:lnTo>
                <a:lnTo>
                  <a:pt x="7975543" y="1889753"/>
                </a:lnTo>
                <a:lnTo>
                  <a:pt x="7945940" y="1889753"/>
                </a:lnTo>
                <a:close/>
                <a:moveTo>
                  <a:pt x="2099092" y="1860264"/>
                </a:moveTo>
                <a:lnTo>
                  <a:pt x="2128695" y="1860264"/>
                </a:lnTo>
                <a:lnTo>
                  <a:pt x="2128695" y="1889753"/>
                </a:lnTo>
                <a:lnTo>
                  <a:pt x="2099092" y="1889753"/>
                </a:lnTo>
                <a:close/>
                <a:moveTo>
                  <a:pt x="7679743" y="1860261"/>
                </a:moveTo>
                <a:lnTo>
                  <a:pt x="7709346" y="1860261"/>
                </a:lnTo>
                <a:lnTo>
                  <a:pt x="7709346" y="1889751"/>
                </a:lnTo>
                <a:lnTo>
                  <a:pt x="7679743" y="1889751"/>
                </a:lnTo>
                <a:close/>
                <a:moveTo>
                  <a:pt x="1832898" y="1860261"/>
                </a:moveTo>
                <a:lnTo>
                  <a:pt x="1862498" y="1860261"/>
                </a:lnTo>
                <a:lnTo>
                  <a:pt x="1862498" y="1889751"/>
                </a:lnTo>
                <a:lnTo>
                  <a:pt x="1832898" y="1889751"/>
                </a:lnTo>
                <a:close/>
                <a:moveTo>
                  <a:pt x="7413653" y="1860259"/>
                </a:moveTo>
                <a:lnTo>
                  <a:pt x="7443256" y="1860259"/>
                </a:lnTo>
                <a:lnTo>
                  <a:pt x="7443256" y="1889750"/>
                </a:lnTo>
                <a:lnTo>
                  <a:pt x="7413653" y="1889750"/>
                </a:lnTo>
                <a:close/>
                <a:moveTo>
                  <a:pt x="1566808" y="1860259"/>
                </a:moveTo>
                <a:lnTo>
                  <a:pt x="1596409" y="1860259"/>
                </a:lnTo>
                <a:lnTo>
                  <a:pt x="1596409" y="1889750"/>
                </a:lnTo>
                <a:lnTo>
                  <a:pt x="1566808" y="1889750"/>
                </a:lnTo>
                <a:close/>
                <a:moveTo>
                  <a:pt x="7147456" y="1860256"/>
                </a:moveTo>
                <a:lnTo>
                  <a:pt x="7177058" y="1860256"/>
                </a:lnTo>
                <a:lnTo>
                  <a:pt x="7177058" y="1889748"/>
                </a:lnTo>
                <a:lnTo>
                  <a:pt x="7147456" y="1889748"/>
                </a:lnTo>
                <a:close/>
                <a:moveTo>
                  <a:pt x="1300611" y="1860256"/>
                </a:moveTo>
                <a:lnTo>
                  <a:pt x="1330213" y="1860256"/>
                </a:lnTo>
                <a:lnTo>
                  <a:pt x="1330213" y="1889748"/>
                </a:lnTo>
                <a:lnTo>
                  <a:pt x="1300611" y="1889748"/>
                </a:lnTo>
                <a:close/>
                <a:moveTo>
                  <a:pt x="6881367" y="1860254"/>
                </a:moveTo>
                <a:lnTo>
                  <a:pt x="6910970" y="1860254"/>
                </a:lnTo>
                <a:lnTo>
                  <a:pt x="6910970" y="1889747"/>
                </a:lnTo>
                <a:lnTo>
                  <a:pt x="6881367" y="1889747"/>
                </a:lnTo>
                <a:close/>
                <a:moveTo>
                  <a:pt x="1034520" y="1860254"/>
                </a:moveTo>
                <a:lnTo>
                  <a:pt x="1064123" y="1860254"/>
                </a:lnTo>
                <a:lnTo>
                  <a:pt x="1064123" y="1889747"/>
                </a:lnTo>
                <a:lnTo>
                  <a:pt x="1034520" y="1889747"/>
                </a:lnTo>
                <a:close/>
                <a:moveTo>
                  <a:pt x="6615170" y="1860252"/>
                </a:moveTo>
                <a:lnTo>
                  <a:pt x="6644773" y="1860252"/>
                </a:lnTo>
                <a:lnTo>
                  <a:pt x="6644773" y="1889745"/>
                </a:lnTo>
                <a:lnTo>
                  <a:pt x="6615170" y="1889745"/>
                </a:lnTo>
                <a:close/>
                <a:moveTo>
                  <a:pt x="768327" y="1860252"/>
                </a:moveTo>
                <a:lnTo>
                  <a:pt x="797926" y="1860252"/>
                </a:lnTo>
                <a:lnTo>
                  <a:pt x="797926" y="1889745"/>
                </a:lnTo>
                <a:lnTo>
                  <a:pt x="768327" y="1889745"/>
                </a:lnTo>
                <a:close/>
                <a:moveTo>
                  <a:pt x="6349081" y="1860249"/>
                </a:moveTo>
                <a:lnTo>
                  <a:pt x="6378683" y="1860249"/>
                </a:lnTo>
                <a:lnTo>
                  <a:pt x="6378683" y="1889744"/>
                </a:lnTo>
                <a:lnTo>
                  <a:pt x="6349081" y="1889744"/>
                </a:lnTo>
                <a:close/>
                <a:moveTo>
                  <a:pt x="502236" y="1860249"/>
                </a:moveTo>
                <a:lnTo>
                  <a:pt x="531838" y="1860249"/>
                </a:lnTo>
                <a:lnTo>
                  <a:pt x="531838" y="1889744"/>
                </a:lnTo>
                <a:lnTo>
                  <a:pt x="502236" y="1889744"/>
                </a:lnTo>
                <a:close/>
                <a:moveTo>
                  <a:pt x="6082884" y="1860247"/>
                </a:moveTo>
                <a:lnTo>
                  <a:pt x="6112486" y="1860247"/>
                </a:lnTo>
                <a:lnTo>
                  <a:pt x="6112486" y="1889742"/>
                </a:lnTo>
                <a:lnTo>
                  <a:pt x="6082884" y="1889742"/>
                </a:lnTo>
                <a:close/>
                <a:moveTo>
                  <a:pt x="236037" y="1860247"/>
                </a:moveTo>
                <a:lnTo>
                  <a:pt x="265639" y="1860247"/>
                </a:lnTo>
                <a:lnTo>
                  <a:pt x="265639" y="1889742"/>
                </a:lnTo>
                <a:lnTo>
                  <a:pt x="236037" y="1889742"/>
                </a:lnTo>
                <a:close/>
                <a:moveTo>
                  <a:pt x="1" y="1860247"/>
                </a:moveTo>
                <a:lnTo>
                  <a:pt x="29603" y="1860247"/>
                </a:lnTo>
                <a:lnTo>
                  <a:pt x="29603" y="1889742"/>
                </a:lnTo>
                <a:lnTo>
                  <a:pt x="1" y="1889742"/>
                </a:lnTo>
                <a:close/>
                <a:moveTo>
                  <a:pt x="11672158" y="1594533"/>
                </a:moveTo>
                <a:lnTo>
                  <a:pt x="11701760" y="1594533"/>
                </a:lnTo>
                <a:lnTo>
                  <a:pt x="11701760" y="1624136"/>
                </a:lnTo>
                <a:lnTo>
                  <a:pt x="11672158" y="1624136"/>
                </a:lnTo>
                <a:close/>
                <a:moveTo>
                  <a:pt x="5825310" y="1594533"/>
                </a:moveTo>
                <a:lnTo>
                  <a:pt x="5854913" y="1594533"/>
                </a:lnTo>
                <a:lnTo>
                  <a:pt x="5854913" y="1624136"/>
                </a:lnTo>
                <a:lnTo>
                  <a:pt x="5825310" y="1624136"/>
                </a:lnTo>
                <a:close/>
                <a:moveTo>
                  <a:pt x="11405961" y="1594531"/>
                </a:moveTo>
                <a:lnTo>
                  <a:pt x="11435563" y="1594531"/>
                </a:lnTo>
                <a:lnTo>
                  <a:pt x="11435563" y="1624134"/>
                </a:lnTo>
                <a:lnTo>
                  <a:pt x="11405961" y="1624134"/>
                </a:lnTo>
                <a:close/>
                <a:moveTo>
                  <a:pt x="5559113" y="1594531"/>
                </a:moveTo>
                <a:lnTo>
                  <a:pt x="5588715" y="1594531"/>
                </a:lnTo>
                <a:lnTo>
                  <a:pt x="5588715" y="1624134"/>
                </a:lnTo>
                <a:lnTo>
                  <a:pt x="5559113" y="1624134"/>
                </a:lnTo>
                <a:close/>
                <a:moveTo>
                  <a:pt x="11139872" y="1594528"/>
                </a:moveTo>
                <a:lnTo>
                  <a:pt x="11169474" y="1594528"/>
                </a:lnTo>
                <a:lnTo>
                  <a:pt x="11169474" y="1624131"/>
                </a:lnTo>
                <a:lnTo>
                  <a:pt x="11139872" y="1624131"/>
                </a:lnTo>
                <a:close/>
                <a:moveTo>
                  <a:pt x="5293024" y="1594528"/>
                </a:moveTo>
                <a:lnTo>
                  <a:pt x="5322626" y="1594528"/>
                </a:lnTo>
                <a:lnTo>
                  <a:pt x="5322626" y="1624131"/>
                </a:lnTo>
                <a:lnTo>
                  <a:pt x="5293024" y="1624131"/>
                </a:lnTo>
                <a:close/>
                <a:moveTo>
                  <a:pt x="10873675" y="1594526"/>
                </a:moveTo>
                <a:lnTo>
                  <a:pt x="10903277" y="1594526"/>
                </a:lnTo>
                <a:lnTo>
                  <a:pt x="10903277" y="1624129"/>
                </a:lnTo>
                <a:lnTo>
                  <a:pt x="10873675" y="1624129"/>
                </a:lnTo>
                <a:close/>
                <a:moveTo>
                  <a:pt x="5026827" y="1594526"/>
                </a:moveTo>
                <a:lnTo>
                  <a:pt x="5056429" y="1594526"/>
                </a:lnTo>
                <a:lnTo>
                  <a:pt x="5056429" y="1624129"/>
                </a:lnTo>
                <a:lnTo>
                  <a:pt x="5026827" y="1624129"/>
                </a:lnTo>
                <a:close/>
                <a:moveTo>
                  <a:pt x="10607478" y="1594523"/>
                </a:moveTo>
                <a:lnTo>
                  <a:pt x="10637188" y="1594523"/>
                </a:lnTo>
                <a:lnTo>
                  <a:pt x="10637188" y="1624127"/>
                </a:lnTo>
                <a:lnTo>
                  <a:pt x="10607478" y="1624127"/>
                </a:lnTo>
                <a:close/>
                <a:moveTo>
                  <a:pt x="4760630" y="1594523"/>
                </a:moveTo>
                <a:lnTo>
                  <a:pt x="4790340" y="1594523"/>
                </a:lnTo>
                <a:lnTo>
                  <a:pt x="4790340" y="1624127"/>
                </a:lnTo>
                <a:lnTo>
                  <a:pt x="4760630" y="1624127"/>
                </a:lnTo>
                <a:close/>
                <a:moveTo>
                  <a:pt x="10341389" y="1594521"/>
                </a:moveTo>
                <a:lnTo>
                  <a:pt x="10370992" y="1594521"/>
                </a:lnTo>
                <a:lnTo>
                  <a:pt x="10370992" y="1624124"/>
                </a:lnTo>
                <a:lnTo>
                  <a:pt x="10341389" y="1624124"/>
                </a:lnTo>
                <a:close/>
                <a:moveTo>
                  <a:pt x="4494541" y="1594521"/>
                </a:moveTo>
                <a:lnTo>
                  <a:pt x="4524144" y="1594521"/>
                </a:lnTo>
                <a:lnTo>
                  <a:pt x="4524144" y="1624124"/>
                </a:lnTo>
                <a:lnTo>
                  <a:pt x="4494541" y="1624124"/>
                </a:lnTo>
                <a:close/>
                <a:moveTo>
                  <a:pt x="10075192" y="1594518"/>
                </a:moveTo>
                <a:lnTo>
                  <a:pt x="10104794" y="1594518"/>
                </a:lnTo>
                <a:lnTo>
                  <a:pt x="10104794" y="1624122"/>
                </a:lnTo>
                <a:lnTo>
                  <a:pt x="10075192" y="1624122"/>
                </a:lnTo>
                <a:close/>
                <a:moveTo>
                  <a:pt x="4228344" y="1594518"/>
                </a:moveTo>
                <a:lnTo>
                  <a:pt x="4257946" y="1594518"/>
                </a:lnTo>
                <a:lnTo>
                  <a:pt x="4257946" y="1624122"/>
                </a:lnTo>
                <a:lnTo>
                  <a:pt x="4228344" y="1624122"/>
                </a:lnTo>
                <a:close/>
                <a:moveTo>
                  <a:pt x="9809103" y="1594516"/>
                </a:moveTo>
                <a:lnTo>
                  <a:pt x="9838705" y="1594516"/>
                </a:lnTo>
                <a:lnTo>
                  <a:pt x="9838705" y="1624120"/>
                </a:lnTo>
                <a:lnTo>
                  <a:pt x="9809103" y="1624120"/>
                </a:lnTo>
                <a:close/>
                <a:moveTo>
                  <a:pt x="3962255" y="1594516"/>
                </a:moveTo>
                <a:lnTo>
                  <a:pt x="3991857" y="1594516"/>
                </a:lnTo>
                <a:lnTo>
                  <a:pt x="3991857" y="1624120"/>
                </a:lnTo>
                <a:lnTo>
                  <a:pt x="3962255" y="1624120"/>
                </a:lnTo>
                <a:close/>
                <a:moveTo>
                  <a:pt x="9542906" y="1594514"/>
                </a:moveTo>
                <a:lnTo>
                  <a:pt x="9572509" y="1594514"/>
                </a:lnTo>
                <a:lnTo>
                  <a:pt x="9572509" y="1624117"/>
                </a:lnTo>
                <a:lnTo>
                  <a:pt x="9542906" y="1624117"/>
                </a:lnTo>
                <a:close/>
                <a:moveTo>
                  <a:pt x="3696058" y="1594514"/>
                </a:moveTo>
                <a:lnTo>
                  <a:pt x="3725661" y="1594514"/>
                </a:lnTo>
                <a:lnTo>
                  <a:pt x="3725661" y="1624117"/>
                </a:lnTo>
                <a:lnTo>
                  <a:pt x="3696058" y="1624117"/>
                </a:lnTo>
                <a:close/>
                <a:moveTo>
                  <a:pt x="9276817" y="1594511"/>
                </a:moveTo>
                <a:lnTo>
                  <a:pt x="9306420" y="1594511"/>
                </a:lnTo>
                <a:lnTo>
                  <a:pt x="9306420" y="1624114"/>
                </a:lnTo>
                <a:lnTo>
                  <a:pt x="9276817" y="1624114"/>
                </a:lnTo>
                <a:close/>
                <a:moveTo>
                  <a:pt x="3429969" y="1594511"/>
                </a:moveTo>
                <a:lnTo>
                  <a:pt x="3459572" y="1594511"/>
                </a:lnTo>
                <a:lnTo>
                  <a:pt x="3459572" y="1624114"/>
                </a:lnTo>
                <a:lnTo>
                  <a:pt x="3429969" y="1624114"/>
                </a:lnTo>
                <a:close/>
                <a:moveTo>
                  <a:pt x="9010620" y="1594509"/>
                </a:moveTo>
                <a:lnTo>
                  <a:pt x="9040222" y="1594509"/>
                </a:lnTo>
                <a:lnTo>
                  <a:pt x="9040222" y="1624112"/>
                </a:lnTo>
                <a:lnTo>
                  <a:pt x="9010620" y="1624112"/>
                </a:lnTo>
                <a:close/>
                <a:moveTo>
                  <a:pt x="3163772" y="1594509"/>
                </a:moveTo>
                <a:lnTo>
                  <a:pt x="3193374" y="1594509"/>
                </a:lnTo>
                <a:lnTo>
                  <a:pt x="3193374" y="1624112"/>
                </a:lnTo>
                <a:lnTo>
                  <a:pt x="3163772" y="1624112"/>
                </a:lnTo>
                <a:close/>
                <a:moveTo>
                  <a:pt x="8744423" y="1594506"/>
                </a:moveTo>
                <a:lnTo>
                  <a:pt x="8774026" y="1594506"/>
                </a:lnTo>
                <a:lnTo>
                  <a:pt x="8774026" y="1624110"/>
                </a:lnTo>
                <a:lnTo>
                  <a:pt x="8744423" y="1624110"/>
                </a:lnTo>
                <a:close/>
                <a:moveTo>
                  <a:pt x="2897575" y="1594506"/>
                </a:moveTo>
                <a:lnTo>
                  <a:pt x="2927178" y="1594506"/>
                </a:lnTo>
                <a:lnTo>
                  <a:pt x="2927178" y="1624110"/>
                </a:lnTo>
                <a:lnTo>
                  <a:pt x="2897575" y="1624110"/>
                </a:lnTo>
                <a:close/>
                <a:moveTo>
                  <a:pt x="8478226" y="1594504"/>
                </a:moveTo>
                <a:lnTo>
                  <a:pt x="8507828" y="1594504"/>
                </a:lnTo>
                <a:lnTo>
                  <a:pt x="8507828" y="1624107"/>
                </a:lnTo>
                <a:lnTo>
                  <a:pt x="8478226" y="1624107"/>
                </a:lnTo>
                <a:close/>
                <a:moveTo>
                  <a:pt x="2631378" y="1594504"/>
                </a:moveTo>
                <a:lnTo>
                  <a:pt x="2660980" y="1594504"/>
                </a:lnTo>
                <a:lnTo>
                  <a:pt x="2660980" y="1624107"/>
                </a:lnTo>
                <a:lnTo>
                  <a:pt x="2631378" y="1624107"/>
                </a:lnTo>
                <a:close/>
                <a:moveTo>
                  <a:pt x="8212137" y="1594502"/>
                </a:moveTo>
                <a:lnTo>
                  <a:pt x="8241740" y="1594502"/>
                </a:lnTo>
                <a:lnTo>
                  <a:pt x="8241740" y="1624105"/>
                </a:lnTo>
                <a:lnTo>
                  <a:pt x="8212137" y="1624105"/>
                </a:lnTo>
                <a:close/>
                <a:moveTo>
                  <a:pt x="2365289" y="1594502"/>
                </a:moveTo>
                <a:lnTo>
                  <a:pt x="2394892" y="1594502"/>
                </a:lnTo>
                <a:lnTo>
                  <a:pt x="2394892" y="1624105"/>
                </a:lnTo>
                <a:lnTo>
                  <a:pt x="2365289" y="1624105"/>
                </a:lnTo>
                <a:close/>
                <a:moveTo>
                  <a:pt x="7945940" y="1594499"/>
                </a:moveTo>
                <a:lnTo>
                  <a:pt x="7975543" y="1594499"/>
                </a:lnTo>
                <a:lnTo>
                  <a:pt x="7975543" y="1624102"/>
                </a:lnTo>
                <a:lnTo>
                  <a:pt x="7945940" y="1624102"/>
                </a:lnTo>
                <a:close/>
                <a:moveTo>
                  <a:pt x="2099092" y="1594499"/>
                </a:moveTo>
                <a:lnTo>
                  <a:pt x="2128695" y="1594499"/>
                </a:lnTo>
                <a:lnTo>
                  <a:pt x="2128695" y="1624102"/>
                </a:lnTo>
                <a:lnTo>
                  <a:pt x="2099092" y="1624102"/>
                </a:lnTo>
                <a:close/>
                <a:moveTo>
                  <a:pt x="7679743" y="1594496"/>
                </a:moveTo>
                <a:lnTo>
                  <a:pt x="7709346" y="1594496"/>
                </a:lnTo>
                <a:lnTo>
                  <a:pt x="7709346" y="1624100"/>
                </a:lnTo>
                <a:lnTo>
                  <a:pt x="7679743" y="1624100"/>
                </a:lnTo>
                <a:close/>
                <a:moveTo>
                  <a:pt x="1832898" y="1594496"/>
                </a:moveTo>
                <a:lnTo>
                  <a:pt x="1862498" y="1594496"/>
                </a:lnTo>
                <a:lnTo>
                  <a:pt x="1862498" y="1624100"/>
                </a:lnTo>
                <a:lnTo>
                  <a:pt x="1832898" y="1624100"/>
                </a:lnTo>
                <a:close/>
                <a:moveTo>
                  <a:pt x="7413653" y="1594494"/>
                </a:moveTo>
                <a:lnTo>
                  <a:pt x="7443256" y="1594494"/>
                </a:lnTo>
                <a:lnTo>
                  <a:pt x="7443256" y="1624097"/>
                </a:lnTo>
                <a:lnTo>
                  <a:pt x="7413653" y="1624097"/>
                </a:lnTo>
                <a:close/>
                <a:moveTo>
                  <a:pt x="1566808" y="1594494"/>
                </a:moveTo>
                <a:lnTo>
                  <a:pt x="1596409" y="1594494"/>
                </a:lnTo>
                <a:lnTo>
                  <a:pt x="1596409" y="1624097"/>
                </a:lnTo>
                <a:lnTo>
                  <a:pt x="1566808" y="1624097"/>
                </a:lnTo>
                <a:close/>
                <a:moveTo>
                  <a:pt x="7147456" y="1594491"/>
                </a:moveTo>
                <a:lnTo>
                  <a:pt x="7177058" y="1594491"/>
                </a:lnTo>
                <a:lnTo>
                  <a:pt x="7177058" y="1624095"/>
                </a:lnTo>
                <a:lnTo>
                  <a:pt x="7147456" y="1624095"/>
                </a:lnTo>
                <a:close/>
                <a:moveTo>
                  <a:pt x="1300611" y="1594491"/>
                </a:moveTo>
                <a:lnTo>
                  <a:pt x="1330213" y="1594491"/>
                </a:lnTo>
                <a:lnTo>
                  <a:pt x="1330213" y="1624095"/>
                </a:lnTo>
                <a:lnTo>
                  <a:pt x="1300611" y="1624095"/>
                </a:lnTo>
                <a:close/>
                <a:moveTo>
                  <a:pt x="6881367" y="1594489"/>
                </a:moveTo>
                <a:lnTo>
                  <a:pt x="6910970" y="1594489"/>
                </a:lnTo>
                <a:lnTo>
                  <a:pt x="6910970" y="1624092"/>
                </a:lnTo>
                <a:lnTo>
                  <a:pt x="6881367" y="1624092"/>
                </a:lnTo>
                <a:close/>
                <a:moveTo>
                  <a:pt x="1034520" y="1594489"/>
                </a:moveTo>
                <a:lnTo>
                  <a:pt x="1064123" y="1594489"/>
                </a:lnTo>
                <a:lnTo>
                  <a:pt x="1064123" y="1624092"/>
                </a:lnTo>
                <a:lnTo>
                  <a:pt x="1034520" y="1624092"/>
                </a:lnTo>
                <a:close/>
                <a:moveTo>
                  <a:pt x="6615170" y="1594486"/>
                </a:moveTo>
                <a:lnTo>
                  <a:pt x="6644773" y="1594486"/>
                </a:lnTo>
                <a:lnTo>
                  <a:pt x="6644773" y="1624090"/>
                </a:lnTo>
                <a:lnTo>
                  <a:pt x="6615170" y="1624090"/>
                </a:lnTo>
                <a:close/>
                <a:moveTo>
                  <a:pt x="768327" y="1594486"/>
                </a:moveTo>
                <a:lnTo>
                  <a:pt x="797926" y="1594486"/>
                </a:lnTo>
                <a:lnTo>
                  <a:pt x="797926" y="1624090"/>
                </a:lnTo>
                <a:lnTo>
                  <a:pt x="768327" y="1624090"/>
                </a:lnTo>
                <a:close/>
                <a:moveTo>
                  <a:pt x="6349081" y="1594484"/>
                </a:moveTo>
                <a:lnTo>
                  <a:pt x="6378683" y="1594484"/>
                </a:lnTo>
                <a:lnTo>
                  <a:pt x="6378683" y="1624087"/>
                </a:lnTo>
                <a:lnTo>
                  <a:pt x="6349081" y="1624087"/>
                </a:lnTo>
                <a:close/>
                <a:moveTo>
                  <a:pt x="502236" y="1594484"/>
                </a:moveTo>
                <a:lnTo>
                  <a:pt x="531838" y="1594484"/>
                </a:lnTo>
                <a:lnTo>
                  <a:pt x="531838" y="1624087"/>
                </a:lnTo>
                <a:lnTo>
                  <a:pt x="502236" y="1624087"/>
                </a:lnTo>
                <a:close/>
                <a:moveTo>
                  <a:pt x="6082884" y="1594482"/>
                </a:moveTo>
                <a:lnTo>
                  <a:pt x="6112486" y="1594482"/>
                </a:lnTo>
                <a:lnTo>
                  <a:pt x="6112486" y="1624085"/>
                </a:lnTo>
                <a:lnTo>
                  <a:pt x="6082884" y="1624085"/>
                </a:lnTo>
                <a:close/>
                <a:moveTo>
                  <a:pt x="236037" y="1594482"/>
                </a:moveTo>
                <a:lnTo>
                  <a:pt x="265639" y="1594482"/>
                </a:lnTo>
                <a:lnTo>
                  <a:pt x="265639" y="1624085"/>
                </a:lnTo>
                <a:lnTo>
                  <a:pt x="236037" y="1624085"/>
                </a:lnTo>
                <a:close/>
                <a:moveTo>
                  <a:pt x="1" y="1594482"/>
                </a:moveTo>
                <a:lnTo>
                  <a:pt x="29603" y="1594482"/>
                </a:lnTo>
                <a:lnTo>
                  <a:pt x="29603" y="1624085"/>
                </a:lnTo>
                <a:lnTo>
                  <a:pt x="1" y="1624085"/>
                </a:lnTo>
                <a:close/>
                <a:moveTo>
                  <a:pt x="11672158" y="1328772"/>
                </a:moveTo>
                <a:lnTo>
                  <a:pt x="11701760" y="1328772"/>
                </a:lnTo>
                <a:lnTo>
                  <a:pt x="11701760" y="1358375"/>
                </a:lnTo>
                <a:lnTo>
                  <a:pt x="11672158" y="1358375"/>
                </a:lnTo>
                <a:close/>
                <a:moveTo>
                  <a:pt x="5825310" y="1328772"/>
                </a:moveTo>
                <a:lnTo>
                  <a:pt x="5854913" y="1328772"/>
                </a:lnTo>
                <a:lnTo>
                  <a:pt x="5854913" y="1358375"/>
                </a:lnTo>
                <a:lnTo>
                  <a:pt x="5825310" y="1358375"/>
                </a:lnTo>
                <a:close/>
                <a:moveTo>
                  <a:pt x="11405961" y="1328769"/>
                </a:moveTo>
                <a:lnTo>
                  <a:pt x="11435563" y="1328769"/>
                </a:lnTo>
                <a:lnTo>
                  <a:pt x="11435563" y="1358372"/>
                </a:lnTo>
                <a:lnTo>
                  <a:pt x="11405961" y="1358372"/>
                </a:lnTo>
                <a:close/>
                <a:moveTo>
                  <a:pt x="5559113" y="1328769"/>
                </a:moveTo>
                <a:lnTo>
                  <a:pt x="5588715" y="1328769"/>
                </a:lnTo>
                <a:lnTo>
                  <a:pt x="5588715" y="1358372"/>
                </a:lnTo>
                <a:lnTo>
                  <a:pt x="5559113" y="1358372"/>
                </a:lnTo>
                <a:close/>
                <a:moveTo>
                  <a:pt x="11139872" y="1328766"/>
                </a:moveTo>
                <a:lnTo>
                  <a:pt x="11169474" y="1328766"/>
                </a:lnTo>
                <a:lnTo>
                  <a:pt x="11169474" y="1358370"/>
                </a:lnTo>
                <a:lnTo>
                  <a:pt x="11139872" y="1358370"/>
                </a:lnTo>
                <a:close/>
                <a:moveTo>
                  <a:pt x="5293024" y="1328766"/>
                </a:moveTo>
                <a:lnTo>
                  <a:pt x="5322626" y="1328766"/>
                </a:lnTo>
                <a:lnTo>
                  <a:pt x="5322626" y="1358370"/>
                </a:lnTo>
                <a:lnTo>
                  <a:pt x="5293024" y="1358370"/>
                </a:lnTo>
                <a:close/>
                <a:moveTo>
                  <a:pt x="10873675" y="1328764"/>
                </a:moveTo>
                <a:lnTo>
                  <a:pt x="10903277" y="1328764"/>
                </a:lnTo>
                <a:lnTo>
                  <a:pt x="10903277" y="1358367"/>
                </a:lnTo>
                <a:lnTo>
                  <a:pt x="10873675" y="1358367"/>
                </a:lnTo>
                <a:close/>
                <a:moveTo>
                  <a:pt x="5026827" y="1328764"/>
                </a:moveTo>
                <a:lnTo>
                  <a:pt x="5056429" y="1328764"/>
                </a:lnTo>
                <a:lnTo>
                  <a:pt x="5056429" y="1358367"/>
                </a:lnTo>
                <a:lnTo>
                  <a:pt x="5026827" y="1358367"/>
                </a:lnTo>
                <a:close/>
                <a:moveTo>
                  <a:pt x="10607478" y="1328761"/>
                </a:moveTo>
                <a:lnTo>
                  <a:pt x="10637188" y="1328761"/>
                </a:lnTo>
                <a:lnTo>
                  <a:pt x="10637188" y="1358365"/>
                </a:lnTo>
                <a:lnTo>
                  <a:pt x="10607478" y="1358365"/>
                </a:lnTo>
                <a:close/>
                <a:moveTo>
                  <a:pt x="4760630" y="1328761"/>
                </a:moveTo>
                <a:lnTo>
                  <a:pt x="4790340" y="1328761"/>
                </a:lnTo>
                <a:lnTo>
                  <a:pt x="4790340" y="1358365"/>
                </a:lnTo>
                <a:lnTo>
                  <a:pt x="4760630" y="1358365"/>
                </a:lnTo>
                <a:close/>
                <a:moveTo>
                  <a:pt x="10341389" y="1328759"/>
                </a:moveTo>
                <a:lnTo>
                  <a:pt x="10370992" y="1328759"/>
                </a:lnTo>
                <a:lnTo>
                  <a:pt x="10370992" y="1358362"/>
                </a:lnTo>
                <a:lnTo>
                  <a:pt x="10341389" y="1358362"/>
                </a:lnTo>
                <a:close/>
                <a:moveTo>
                  <a:pt x="4494541" y="1328759"/>
                </a:moveTo>
                <a:lnTo>
                  <a:pt x="4524144" y="1328759"/>
                </a:lnTo>
                <a:lnTo>
                  <a:pt x="4524144" y="1358362"/>
                </a:lnTo>
                <a:lnTo>
                  <a:pt x="4494541" y="1358362"/>
                </a:lnTo>
                <a:close/>
                <a:moveTo>
                  <a:pt x="10075192" y="1328756"/>
                </a:moveTo>
                <a:lnTo>
                  <a:pt x="10104794" y="1328756"/>
                </a:lnTo>
                <a:lnTo>
                  <a:pt x="10104794" y="1358359"/>
                </a:lnTo>
                <a:lnTo>
                  <a:pt x="10075192" y="1358359"/>
                </a:lnTo>
                <a:close/>
                <a:moveTo>
                  <a:pt x="4228344" y="1328756"/>
                </a:moveTo>
                <a:lnTo>
                  <a:pt x="4257946" y="1328756"/>
                </a:lnTo>
                <a:lnTo>
                  <a:pt x="4257946" y="1358359"/>
                </a:lnTo>
                <a:lnTo>
                  <a:pt x="4228344" y="1358359"/>
                </a:lnTo>
                <a:close/>
                <a:moveTo>
                  <a:pt x="9809103" y="1328753"/>
                </a:moveTo>
                <a:lnTo>
                  <a:pt x="9838705" y="1328753"/>
                </a:lnTo>
                <a:lnTo>
                  <a:pt x="9838705" y="1358357"/>
                </a:lnTo>
                <a:lnTo>
                  <a:pt x="9809103" y="1358357"/>
                </a:lnTo>
                <a:close/>
                <a:moveTo>
                  <a:pt x="3962255" y="1328753"/>
                </a:moveTo>
                <a:lnTo>
                  <a:pt x="3991857" y="1328753"/>
                </a:lnTo>
                <a:lnTo>
                  <a:pt x="3991857" y="1358357"/>
                </a:lnTo>
                <a:lnTo>
                  <a:pt x="3962255" y="1358357"/>
                </a:lnTo>
                <a:close/>
                <a:moveTo>
                  <a:pt x="9542906" y="1328751"/>
                </a:moveTo>
                <a:lnTo>
                  <a:pt x="9572509" y="1328751"/>
                </a:lnTo>
                <a:lnTo>
                  <a:pt x="9572509" y="1358354"/>
                </a:lnTo>
                <a:lnTo>
                  <a:pt x="9542906" y="1358354"/>
                </a:lnTo>
                <a:close/>
                <a:moveTo>
                  <a:pt x="3696058" y="1328751"/>
                </a:moveTo>
                <a:lnTo>
                  <a:pt x="3725661" y="1328751"/>
                </a:lnTo>
                <a:lnTo>
                  <a:pt x="3725661" y="1358354"/>
                </a:lnTo>
                <a:lnTo>
                  <a:pt x="3696058" y="1358354"/>
                </a:lnTo>
                <a:close/>
                <a:moveTo>
                  <a:pt x="9276817" y="1328748"/>
                </a:moveTo>
                <a:lnTo>
                  <a:pt x="9306420" y="1328748"/>
                </a:lnTo>
                <a:lnTo>
                  <a:pt x="9306420" y="1358351"/>
                </a:lnTo>
                <a:lnTo>
                  <a:pt x="9276817" y="1358351"/>
                </a:lnTo>
                <a:close/>
                <a:moveTo>
                  <a:pt x="3429969" y="1328748"/>
                </a:moveTo>
                <a:lnTo>
                  <a:pt x="3459572" y="1328748"/>
                </a:lnTo>
                <a:lnTo>
                  <a:pt x="3459572" y="1358351"/>
                </a:lnTo>
                <a:lnTo>
                  <a:pt x="3429969" y="1358351"/>
                </a:lnTo>
                <a:close/>
                <a:moveTo>
                  <a:pt x="9010620" y="1328745"/>
                </a:moveTo>
                <a:lnTo>
                  <a:pt x="9040222" y="1328745"/>
                </a:lnTo>
                <a:lnTo>
                  <a:pt x="9040222" y="1358349"/>
                </a:lnTo>
                <a:lnTo>
                  <a:pt x="9010620" y="1358349"/>
                </a:lnTo>
                <a:close/>
                <a:moveTo>
                  <a:pt x="3163772" y="1328745"/>
                </a:moveTo>
                <a:lnTo>
                  <a:pt x="3193374" y="1328745"/>
                </a:lnTo>
                <a:lnTo>
                  <a:pt x="3193374" y="1358349"/>
                </a:lnTo>
                <a:lnTo>
                  <a:pt x="3163772" y="1358349"/>
                </a:lnTo>
                <a:close/>
                <a:moveTo>
                  <a:pt x="8744423" y="1328743"/>
                </a:moveTo>
                <a:lnTo>
                  <a:pt x="8774026" y="1328743"/>
                </a:lnTo>
                <a:lnTo>
                  <a:pt x="8774026" y="1358346"/>
                </a:lnTo>
                <a:lnTo>
                  <a:pt x="8744423" y="1358346"/>
                </a:lnTo>
                <a:close/>
                <a:moveTo>
                  <a:pt x="2897575" y="1328743"/>
                </a:moveTo>
                <a:lnTo>
                  <a:pt x="2927178" y="1328743"/>
                </a:lnTo>
                <a:lnTo>
                  <a:pt x="2927178" y="1358346"/>
                </a:lnTo>
                <a:lnTo>
                  <a:pt x="2897575" y="1358346"/>
                </a:lnTo>
                <a:close/>
                <a:moveTo>
                  <a:pt x="8478226" y="1328740"/>
                </a:moveTo>
                <a:lnTo>
                  <a:pt x="8507828" y="1328740"/>
                </a:lnTo>
                <a:lnTo>
                  <a:pt x="8507828" y="1358344"/>
                </a:lnTo>
                <a:lnTo>
                  <a:pt x="8478226" y="1358344"/>
                </a:lnTo>
                <a:close/>
                <a:moveTo>
                  <a:pt x="2631378" y="1328740"/>
                </a:moveTo>
                <a:lnTo>
                  <a:pt x="2660980" y="1328740"/>
                </a:lnTo>
                <a:lnTo>
                  <a:pt x="2660980" y="1358344"/>
                </a:lnTo>
                <a:lnTo>
                  <a:pt x="2631378" y="1358344"/>
                </a:lnTo>
                <a:close/>
                <a:moveTo>
                  <a:pt x="8212137" y="1328738"/>
                </a:moveTo>
                <a:lnTo>
                  <a:pt x="8241740" y="1328738"/>
                </a:lnTo>
                <a:lnTo>
                  <a:pt x="8241740" y="1358341"/>
                </a:lnTo>
                <a:lnTo>
                  <a:pt x="8212137" y="1358341"/>
                </a:lnTo>
                <a:close/>
                <a:moveTo>
                  <a:pt x="2365289" y="1328738"/>
                </a:moveTo>
                <a:lnTo>
                  <a:pt x="2394892" y="1328738"/>
                </a:lnTo>
                <a:lnTo>
                  <a:pt x="2394892" y="1358341"/>
                </a:lnTo>
                <a:lnTo>
                  <a:pt x="2365289" y="1358341"/>
                </a:lnTo>
                <a:close/>
                <a:moveTo>
                  <a:pt x="7945940" y="1328735"/>
                </a:moveTo>
                <a:lnTo>
                  <a:pt x="7975543" y="1328735"/>
                </a:lnTo>
                <a:lnTo>
                  <a:pt x="7975543" y="1358338"/>
                </a:lnTo>
                <a:lnTo>
                  <a:pt x="7945940" y="1358338"/>
                </a:lnTo>
                <a:close/>
                <a:moveTo>
                  <a:pt x="2099092" y="1328735"/>
                </a:moveTo>
                <a:lnTo>
                  <a:pt x="2128695" y="1328735"/>
                </a:lnTo>
                <a:lnTo>
                  <a:pt x="2128695" y="1358338"/>
                </a:lnTo>
                <a:lnTo>
                  <a:pt x="2099092" y="1358338"/>
                </a:lnTo>
                <a:close/>
                <a:moveTo>
                  <a:pt x="7679743" y="1328732"/>
                </a:moveTo>
                <a:lnTo>
                  <a:pt x="7709346" y="1328732"/>
                </a:lnTo>
                <a:lnTo>
                  <a:pt x="7709346" y="1358336"/>
                </a:lnTo>
                <a:lnTo>
                  <a:pt x="7679743" y="1358336"/>
                </a:lnTo>
                <a:close/>
                <a:moveTo>
                  <a:pt x="1832898" y="1328732"/>
                </a:moveTo>
                <a:lnTo>
                  <a:pt x="1862498" y="1328732"/>
                </a:lnTo>
                <a:lnTo>
                  <a:pt x="1862498" y="1358336"/>
                </a:lnTo>
                <a:lnTo>
                  <a:pt x="1832898" y="1358336"/>
                </a:lnTo>
                <a:close/>
                <a:moveTo>
                  <a:pt x="7413653" y="1328730"/>
                </a:moveTo>
                <a:lnTo>
                  <a:pt x="7443256" y="1328730"/>
                </a:lnTo>
                <a:lnTo>
                  <a:pt x="7443256" y="1358333"/>
                </a:lnTo>
                <a:lnTo>
                  <a:pt x="7413653" y="1358333"/>
                </a:lnTo>
                <a:close/>
                <a:moveTo>
                  <a:pt x="1566808" y="1328730"/>
                </a:moveTo>
                <a:lnTo>
                  <a:pt x="1596409" y="1328730"/>
                </a:lnTo>
                <a:lnTo>
                  <a:pt x="1596409" y="1358333"/>
                </a:lnTo>
                <a:lnTo>
                  <a:pt x="1566808" y="1358333"/>
                </a:lnTo>
                <a:close/>
                <a:moveTo>
                  <a:pt x="7147456" y="1328727"/>
                </a:moveTo>
                <a:lnTo>
                  <a:pt x="7177058" y="1328727"/>
                </a:lnTo>
                <a:lnTo>
                  <a:pt x="7177058" y="1358330"/>
                </a:lnTo>
                <a:lnTo>
                  <a:pt x="7147456" y="1358330"/>
                </a:lnTo>
                <a:close/>
                <a:moveTo>
                  <a:pt x="1300611" y="1328727"/>
                </a:moveTo>
                <a:lnTo>
                  <a:pt x="1330213" y="1328727"/>
                </a:lnTo>
                <a:lnTo>
                  <a:pt x="1330213" y="1358330"/>
                </a:lnTo>
                <a:lnTo>
                  <a:pt x="1300611" y="1358330"/>
                </a:lnTo>
                <a:close/>
                <a:moveTo>
                  <a:pt x="6881367" y="1328724"/>
                </a:moveTo>
                <a:lnTo>
                  <a:pt x="6910970" y="1328724"/>
                </a:lnTo>
                <a:lnTo>
                  <a:pt x="6910970" y="1358328"/>
                </a:lnTo>
                <a:lnTo>
                  <a:pt x="6881367" y="1358328"/>
                </a:lnTo>
                <a:close/>
                <a:moveTo>
                  <a:pt x="1034520" y="1328724"/>
                </a:moveTo>
                <a:lnTo>
                  <a:pt x="1064123" y="1328724"/>
                </a:lnTo>
                <a:lnTo>
                  <a:pt x="1064123" y="1358328"/>
                </a:lnTo>
                <a:lnTo>
                  <a:pt x="1034520" y="1358328"/>
                </a:lnTo>
                <a:close/>
                <a:moveTo>
                  <a:pt x="6615170" y="1328722"/>
                </a:moveTo>
                <a:lnTo>
                  <a:pt x="6644773" y="1328722"/>
                </a:lnTo>
                <a:lnTo>
                  <a:pt x="6644773" y="1358325"/>
                </a:lnTo>
                <a:lnTo>
                  <a:pt x="6615170" y="1358325"/>
                </a:lnTo>
                <a:close/>
                <a:moveTo>
                  <a:pt x="768327" y="1328722"/>
                </a:moveTo>
                <a:lnTo>
                  <a:pt x="797926" y="1328722"/>
                </a:lnTo>
                <a:lnTo>
                  <a:pt x="797926" y="1358325"/>
                </a:lnTo>
                <a:lnTo>
                  <a:pt x="768327" y="1358325"/>
                </a:lnTo>
                <a:close/>
                <a:moveTo>
                  <a:pt x="6349081" y="1328719"/>
                </a:moveTo>
                <a:lnTo>
                  <a:pt x="6378683" y="1328719"/>
                </a:lnTo>
                <a:lnTo>
                  <a:pt x="6378683" y="1358323"/>
                </a:lnTo>
                <a:lnTo>
                  <a:pt x="6349081" y="1358323"/>
                </a:lnTo>
                <a:close/>
                <a:moveTo>
                  <a:pt x="502236" y="1328719"/>
                </a:moveTo>
                <a:lnTo>
                  <a:pt x="531838" y="1328719"/>
                </a:lnTo>
                <a:lnTo>
                  <a:pt x="531838" y="1358323"/>
                </a:lnTo>
                <a:lnTo>
                  <a:pt x="502236" y="1358323"/>
                </a:lnTo>
                <a:close/>
                <a:moveTo>
                  <a:pt x="6082884" y="1328717"/>
                </a:moveTo>
                <a:lnTo>
                  <a:pt x="6112486" y="1328717"/>
                </a:lnTo>
                <a:lnTo>
                  <a:pt x="6112486" y="1358320"/>
                </a:lnTo>
                <a:lnTo>
                  <a:pt x="6082884" y="1358320"/>
                </a:lnTo>
                <a:close/>
                <a:moveTo>
                  <a:pt x="236036" y="1328717"/>
                </a:moveTo>
                <a:lnTo>
                  <a:pt x="265639" y="1328717"/>
                </a:lnTo>
                <a:lnTo>
                  <a:pt x="265639" y="1358320"/>
                </a:lnTo>
                <a:lnTo>
                  <a:pt x="236036" y="1358320"/>
                </a:lnTo>
                <a:close/>
                <a:moveTo>
                  <a:pt x="1" y="1328717"/>
                </a:moveTo>
                <a:lnTo>
                  <a:pt x="29602" y="1328717"/>
                </a:lnTo>
                <a:lnTo>
                  <a:pt x="29602" y="1358320"/>
                </a:lnTo>
                <a:lnTo>
                  <a:pt x="1" y="1358320"/>
                </a:lnTo>
                <a:close/>
                <a:moveTo>
                  <a:pt x="11672158" y="1063123"/>
                </a:moveTo>
                <a:lnTo>
                  <a:pt x="11701760" y="1063123"/>
                </a:lnTo>
                <a:lnTo>
                  <a:pt x="11701760" y="1092617"/>
                </a:lnTo>
                <a:lnTo>
                  <a:pt x="11672158" y="1092617"/>
                </a:lnTo>
                <a:close/>
                <a:moveTo>
                  <a:pt x="5825310" y="1063123"/>
                </a:moveTo>
                <a:lnTo>
                  <a:pt x="5854913" y="1063123"/>
                </a:lnTo>
                <a:lnTo>
                  <a:pt x="5854913" y="1092617"/>
                </a:lnTo>
                <a:lnTo>
                  <a:pt x="5825310" y="1092617"/>
                </a:lnTo>
                <a:close/>
                <a:moveTo>
                  <a:pt x="11405961" y="1063120"/>
                </a:moveTo>
                <a:lnTo>
                  <a:pt x="11435563" y="1063120"/>
                </a:lnTo>
                <a:lnTo>
                  <a:pt x="11435563" y="1092615"/>
                </a:lnTo>
                <a:lnTo>
                  <a:pt x="11405961" y="1092615"/>
                </a:lnTo>
                <a:close/>
                <a:moveTo>
                  <a:pt x="5559113" y="1063120"/>
                </a:moveTo>
                <a:lnTo>
                  <a:pt x="5588715" y="1063120"/>
                </a:lnTo>
                <a:lnTo>
                  <a:pt x="5588715" y="1092615"/>
                </a:lnTo>
                <a:lnTo>
                  <a:pt x="5559113" y="1092615"/>
                </a:lnTo>
                <a:close/>
                <a:moveTo>
                  <a:pt x="11139872" y="1063117"/>
                </a:moveTo>
                <a:lnTo>
                  <a:pt x="11169474" y="1063117"/>
                </a:lnTo>
                <a:lnTo>
                  <a:pt x="11169474" y="1092612"/>
                </a:lnTo>
                <a:lnTo>
                  <a:pt x="11139872" y="1092612"/>
                </a:lnTo>
                <a:close/>
                <a:moveTo>
                  <a:pt x="5293024" y="1063117"/>
                </a:moveTo>
                <a:lnTo>
                  <a:pt x="5322626" y="1063117"/>
                </a:lnTo>
                <a:lnTo>
                  <a:pt x="5322626" y="1092612"/>
                </a:lnTo>
                <a:lnTo>
                  <a:pt x="5293024" y="1092612"/>
                </a:lnTo>
                <a:close/>
                <a:moveTo>
                  <a:pt x="10873675" y="1063114"/>
                </a:moveTo>
                <a:lnTo>
                  <a:pt x="10903277" y="1063114"/>
                </a:lnTo>
                <a:lnTo>
                  <a:pt x="10903277" y="1092608"/>
                </a:lnTo>
                <a:lnTo>
                  <a:pt x="10873675" y="1092608"/>
                </a:lnTo>
                <a:close/>
                <a:moveTo>
                  <a:pt x="5026827" y="1063114"/>
                </a:moveTo>
                <a:lnTo>
                  <a:pt x="5056429" y="1063114"/>
                </a:lnTo>
                <a:lnTo>
                  <a:pt x="5056429" y="1092608"/>
                </a:lnTo>
                <a:lnTo>
                  <a:pt x="5026827" y="1092608"/>
                </a:lnTo>
                <a:close/>
                <a:moveTo>
                  <a:pt x="10607478" y="1063111"/>
                </a:moveTo>
                <a:lnTo>
                  <a:pt x="10637188" y="1063111"/>
                </a:lnTo>
                <a:lnTo>
                  <a:pt x="10637188" y="1092605"/>
                </a:lnTo>
                <a:lnTo>
                  <a:pt x="10607478" y="1092605"/>
                </a:lnTo>
                <a:close/>
                <a:moveTo>
                  <a:pt x="4760630" y="1063111"/>
                </a:moveTo>
                <a:lnTo>
                  <a:pt x="4790340" y="1063111"/>
                </a:lnTo>
                <a:lnTo>
                  <a:pt x="4790340" y="1092605"/>
                </a:lnTo>
                <a:lnTo>
                  <a:pt x="4760630" y="1092605"/>
                </a:lnTo>
                <a:close/>
                <a:moveTo>
                  <a:pt x="10341389" y="1063108"/>
                </a:moveTo>
                <a:lnTo>
                  <a:pt x="10370992" y="1063108"/>
                </a:lnTo>
                <a:lnTo>
                  <a:pt x="10370992" y="1092602"/>
                </a:lnTo>
                <a:lnTo>
                  <a:pt x="10341389" y="1092602"/>
                </a:lnTo>
                <a:close/>
                <a:moveTo>
                  <a:pt x="4494541" y="1063108"/>
                </a:moveTo>
                <a:lnTo>
                  <a:pt x="4524144" y="1063108"/>
                </a:lnTo>
                <a:lnTo>
                  <a:pt x="4524144" y="1092602"/>
                </a:lnTo>
                <a:lnTo>
                  <a:pt x="4494541" y="1092602"/>
                </a:lnTo>
                <a:close/>
                <a:moveTo>
                  <a:pt x="10075192" y="1063105"/>
                </a:moveTo>
                <a:lnTo>
                  <a:pt x="10104794" y="1063105"/>
                </a:lnTo>
                <a:lnTo>
                  <a:pt x="10104794" y="1092599"/>
                </a:lnTo>
                <a:lnTo>
                  <a:pt x="10075192" y="1092599"/>
                </a:lnTo>
                <a:close/>
                <a:moveTo>
                  <a:pt x="4228344" y="1063105"/>
                </a:moveTo>
                <a:lnTo>
                  <a:pt x="4257946" y="1063105"/>
                </a:lnTo>
                <a:lnTo>
                  <a:pt x="4257946" y="1092599"/>
                </a:lnTo>
                <a:lnTo>
                  <a:pt x="4228344" y="1092599"/>
                </a:lnTo>
                <a:close/>
                <a:moveTo>
                  <a:pt x="9809103" y="1063102"/>
                </a:moveTo>
                <a:lnTo>
                  <a:pt x="9838705" y="1063102"/>
                </a:lnTo>
                <a:lnTo>
                  <a:pt x="9838705" y="1092596"/>
                </a:lnTo>
                <a:lnTo>
                  <a:pt x="9809103" y="1092596"/>
                </a:lnTo>
                <a:close/>
                <a:moveTo>
                  <a:pt x="3962255" y="1063102"/>
                </a:moveTo>
                <a:lnTo>
                  <a:pt x="3991857" y="1063102"/>
                </a:lnTo>
                <a:lnTo>
                  <a:pt x="3991857" y="1092596"/>
                </a:lnTo>
                <a:lnTo>
                  <a:pt x="3962255" y="1092596"/>
                </a:lnTo>
                <a:close/>
                <a:moveTo>
                  <a:pt x="9542906" y="1063099"/>
                </a:moveTo>
                <a:lnTo>
                  <a:pt x="9572509" y="1063099"/>
                </a:lnTo>
                <a:lnTo>
                  <a:pt x="9572509" y="1092593"/>
                </a:lnTo>
                <a:lnTo>
                  <a:pt x="9542906" y="1092593"/>
                </a:lnTo>
                <a:close/>
                <a:moveTo>
                  <a:pt x="3696058" y="1063099"/>
                </a:moveTo>
                <a:lnTo>
                  <a:pt x="3725661" y="1063099"/>
                </a:lnTo>
                <a:lnTo>
                  <a:pt x="3725661" y="1092593"/>
                </a:lnTo>
                <a:lnTo>
                  <a:pt x="3696058" y="1092593"/>
                </a:lnTo>
                <a:close/>
                <a:moveTo>
                  <a:pt x="9276817" y="1063096"/>
                </a:moveTo>
                <a:lnTo>
                  <a:pt x="9306420" y="1063096"/>
                </a:lnTo>
                <a:lnTo>
                  <a:pt x="9306420" y="1092590"/>
                </a:lnTo>
                <a:lnTo>
                  <a:pt x="9276817" y="1092590"/>
                </a:lnTo>
                <a:close/>
                <a:moveTo>
                  <a:pt x="3429969" y="1063096"/>
                </a:moveTo>
                <a:lnTo>
                  <a:pt x="3459572" y="1063096"/>
                </a:lnTo>
                <a:lnTo>
                  <a:pt x="3459572" y="1092590"/>
                </a:lnTo>
                <a:lnTo>
                  <a:pt x="3429969" y="1092590"/>
                </a:lnTo>
                <a:close/>
                <a:moveTo>
                  <a:pt x="9010620" y="1063093"/>
                </a:moveTo>
                <a:lnTo>
                  <a:pt x="9040222" y="1063093"/>
                </a:lnTo>
                <a:lnTo>
                  <a:pt x="9040222" y="1092587"/>
                </a:lnTo>
                <a:lnTo>
                  <a:pt x="9010620" y="1092587"/>
                </a:lnTo>
                <a:close/>
                <a:moveTo>
                  <a:pt x="3163772" y="1063093"/>
                </a:moveTo>
                <a:lnTo>
                  <a:pt x="3193374" y="1063093"/>
                </a:lnTo>
                <a:lnTo>
                  <a:pt x="3193374" y="1092587"/>
                </a:lnTo>
                <a:lnTo>
                  <a:pt x="3163772" y="1092587"/>
                </a:lnTo>
                <a:close/>
                <a:moveTo>
                  <a:pt x="8744423" y="1063090"/>
                </a:moveTo>
                <a:lnTo>
                  <a:pt x="8774026" y="1063090"/>
                </a:lnTo>
                <a:lnTo>
                  <a:pt x="8774026" y="1092584"/>
                </a:lnTo>
                <a:lnTo>
                  <a:pt x="8744423" y="1092584"/>
                </a:lnTo>
                <a:close/>
                <a:moveTo>
                  <a:pt x="2897575" y="1063090"/>
                </a:moveTo>
                <a:lnTo>
                  <a:pt x="2927178" y="1063090"/>
                </a:lnTo>
                <a:lnTo>
                  <a:pt x="2927178" y="1092584"/>
                </a:lnTo>
                <a:lnTo>
                  <a:pt x="2897575" y="1092584"/>
                </a:lnTo>
                <a:close/>
                <a:moveTo>
                  <a:pt x="8478226" y="1063087"/>
                </a:moveTo>
                <a:lnTo>
                  <a:pt x="8507828" y="1063087"/>
                </a:lnTo>
                <a:lnTo>
                  <a:pt x="8507828" y="1092581"/>
                </a:lnTo>
                <a:lnTo>
                  <a:pt x="8478226" y="1092581"/>
                </a:lnTo>
                <a:close/>
                <a:moveTo>
                  <a:pt x="2631378" y="1063087"/>
                </a:moveTo>
                <a:lnTo>
                  <a:pt x="2660980" y="1063087"/>
                </a:lnTo>
                <a:lnTo>
                  <a:pt x="2660980" y="1092581"/>
                </a:lnTo>
                <a:lnTo>
                  <a:pt x="2631378" y="1092581"/>
                </a:lnTo>
                <a:close/>
                <a:moveTo>
                  <a:pt x="8212137" y="1063084"/>
                </a:moveTo>
                <a:lnTo>
                  <a:pt x="8241740" y="1063084"/>
                </a:lnTo>
                <a:lnTo>
                  <a:pt x="8241740" y="1092578"/>
                </a:lnTo>
                <a:lnTo>
                  <a:pt x="8212137" y="1092578"/>
                </a:lnTo>
                <a:close/>
                <a:moveTo>
                  <a:pt x="2365289" y="1063084"/>
                </a:moveTo>
                <a:lnTo>
                  <a:pt x="2394892" y="1063084"/>
                </a:lnTo>
                <a:lnTo>
                  <a:pt x="2394892" y="1092578"/>
                </a:lnTo>
                <a:lnTo>
                  <a:pt x="2365289" y="1092578"/>
                </a:lnTo>
                <a:close/>
                <a:moveTo>
                  <a:pt x="7945940" y="1063081"/>
                </a:moveTo>
                <a:lnTo>
                  <a:pt x="7975543" y="1063081"/>
                </a:lnTo>
                <a:lnTo>
                  <a:pt x="7975543" y="1092575"/>
                </a:lnTo>
                <a:lnTo>
                  <a:pt x="7945940" y="1092575"/>
                </a:lnTo>
                <a:close/>
                <a:moveTo>
                  <a:pt x="2099092" y="1063081"/>
                </a:moveTo>
                <a:lnTo>
                  <a:pt x="2128695" y="1063081"/>
                </a:lnTo>
                <a:lnTo>
                  <a:pt x="2128695" y="1092575"/>
                </a:lnTo>
                <a:lnTo>
                  <a:pt x="2099092" y="1092575"/>
                </a:lnTo>
                <a:close/>
                <a:moveTo>
                  <a:pt x="7679743" y="1063078"/>
                </a:moveTo>
                <a:lnTo>
                  <a:pt x="7709346" y="1063078"/>
                </a:lnTo>
                <a:lnTo>
                  <a:pt x="7709346" y="1092572"/>
                </a:lnTo>
                <a:lnTo>
                  <a:pt x="7679743" y="1092572"/>
                </a:lnTo>
                <a:close/>
                <a:moveTo>
                  <a:pt x="1832898" y="1063078"/>
                </a:moveTo>
                <a:lnTo>
                  <a:pt x="1862498" y="1063078"/>
                </a:lnTo>
                <a:lnTo>
                  <a:pt x="1862498" y="1092572"/>
                </a:lnTo>
                <a:lnTo>
                  <a:pt x="1832898" y="1092572"/>
                </a:lnTo>
                <a:close/>
                <a:moveTo>
                  <a:pt x="7413653" y="1063075"/>
                </a:moveTo>
                <a:lnTo>
                  <a:pt x="7443256" y="1063075"/>
                </a:lnTo>
                <a:lnTo>
                  <a:pt x="7443256" y="1092569"/>
                </a:lnTo>
                <a:lnTo>
                  <a:pt x="7413653" y="1092569"/>
                </a:lnTo>
                <a:close/>
                <a:moveTo>
                  <a:pt x="1566808" y="1063075"/>
                </a:moveTo>
                <a:lnTo>
                  <a:pt x="1596409" y="1063075"/>
                </a:lnTo>
                <a:lnTo>
                  <a:pt x="1596409" y="1092569"/>
                </a:lnTo>
                <a:lnTo>
                  <a:pt x="1566808" y="1092569"/>
                </a:lnTo>
                <a:close/>
                <a:moveTo>
                  <a:pt x="7147456" y="1063072"/>
                </a:moveTo>
                <a:lnTo>
                  <a:pt x="7177058" y="1063072"/>
                </a:lnTo>
                <a:lnTo>
                  <a:pt x="7177058" y="1092566"/>
                </a:lnTo>
                <a:lnTo>
                  <a:pt x="7147456" y="1092566"/>
                </a:lnTo>
                <a:close/>
                <a:moveTo>
                  <a:pt x="1300611" y="1063072"/>
                </a:moveTo>
                <a:lnTo>
                  <a:pt x="1330213" y="1063072"/>
                </a:lnTo>
                <a:lnTo>
                  <a:pt x="1330213" y="1092566"/>
                </a:lnTo>
                <a:lnTo>
                  <a:pt x="1300611" y="1092566"/>
                </a:lnTo>
                <a:close/>
                <a:moveTo>
                  <a:pt x="6881367" y="1063069"/>
                </a:moveTo>
                <a:lnTo>
                  <a:pt x="6910970" y="1063069"/>
                </a:lnTo>
                <a:lnTo>
                  <a:pt x="6910970" y="1092563"/>
                </a:lnTo>
                <a:lnTo>
                  <a:pt x="6881367" y="1092563"/>
                </a:lnTo>
                <a:close/>
                <a:moveTo>
                  <a:pt x="1034520" y="1063069"/>
                </a:moveTo>
                <a:lnTo>
                  <a:pt x="1064123" y="1063069"/>
                </a:lnTo>
                <a:lnTo>
                  <a:pt x="1064123" y="1092563"/>
                </a:lnTo>
                <a:lnTo>
                  <a:pt x="1034520" y="1092563"/>
                </a:lnTo>
                <a:close/>
                <a:moveTo>
                  <a:pt x="6615170" y="1063066"/>
                </a:moveTo>
                <a:lnTo>
                  <a:pt x="6644773" y="1063066"/>
                </a:lnTo>
                <a:lnTo>
                  <a:pt x="6644773" y="1092560"/>
                </a:lnTo>
                <a:lnTo>
                  <a:pt x="6615170" y="1092560"/>
                </a:lnTo>
                <a:close/>
                <a:moveTo>
                  <a:pt x="768326" y="1063066"/>
                </a:moveTo>
                <a:lnTo>
                  <a:pt x="797926" y="1063066"/>
                </a:lnTo>
                <a:lnTo>
                  <a:pt x="797926" y="1092560"/>
                </a:lnTo>
                <a:lnTo>
                  <a:pt x="768326" y="1092560"/>
                </a:lnTo>
                <a:close/>
                <a:moveTo>
                  <a:pt x="6349081" y="1063063"/>
                </a:moveTo>
                <a:lnTo>
                  <a:pt x="6378683" y="1063063"/>
                </a:lnTo>
                <a:lnTo>
                  <a:pt x="6378683" y="1092557"/>
                </a:lnTo>
                <a:lnTo>
                  <a:pt x="6349081" y="1092557"/>
                </a:lnTo>
                <a:close/>
                <a:moveTo>
                  <a:pt x="502235" y="1063063"/>
                </a:moveTo>
                <a:lnTo>
                  <a:pt x="531838" y="1063063"/>
                </a:lnTo>
                <a:lnTo>
                  <a:pt x="531838" y="1092557"/>
                </a:lnTo>
                <a:lnTo>
                  <a:pt x="502235" y="1092557"/>
                </a:lnTo>
                <a:close/>
                <a:moveTo>
                  <a:pt x="6082884" y="1063059"/>
                </a:moveTo>
                <a:lnTo>
                  <a:pt x="6112486" y="1063059"/>
                </a:lnTo>
                <a:lnTo>
                  <a:pt x="6112486" y="1092554"/>
                </a:lnTo>
                <a:lnTo>
                  <a:pt x="6082884" y="1092554"/>
                </a:lnTo>
                <a:close/>
                <a:moveTo>
                  <a:pt x="236036" y="1063059"/>
                </a:moveTo>
                <a:lnTo>
                  <a:pt x="265639" y="1063059"/>
                </a:lnTo>
                <a:lnTo>
                  <a:pt x="265639" y="1092554"/>
                </a:lnTo>
                <a:lnTo>
                  <a:pt x="236036" y="1092554"/>
                </a:lnTo>
                <a:close/>
                <a:moveTo>
                  <a:pt x="0" y="1063059"/>
                </a:moveTo>
                <a:lnTo>
                  <a:pt x="29602" y="1063059"/>
                </a:lnTo>
                <a:lnTo>
                  <a:pt x="29602" y="1092554"/>
                </a:lnTo>
                <a:lnTo>
                  <a:pt x="0" y="1092554"/>
                </a:lnTo>
                <a:close/>
                <a:moveTo>
                  <a:pt x="11672158" y="797337"/>
                </a:moveTo>
                <a:lnTo>
                  <a:pt x="11701760" y="797337"/>
                </a:lnTo>
                <a:lnTo>
                  <a:pt x="11701760" y="826844"/>
                </a:lnTo>
                <a:lnTo>
                  <a:pt x="11672158" y="826844"/>
                </a:lnTo>
                <a:close/>
                <a:moveTo>
                  <a:pt x="5825310" y="797337"/>
                </a:moveTo>
                <a:lnTo>
                  <a:pt x="5854913" y="797337"/>
                </a:lnTo>
                <a:lnTo>
                  <a:pt x="5854913" y="826844"/>
                </a:lnTo>
                <a:lnTo>
                  <a:pt x="5825310" y="826844"/>
                </a:lnTo>
                <a:close/>
                <a:moveTo>
                  <a:pt x="11405961" y="797335"/>
                </a:moveTo>
                <a:lnTo>
                  <a:pt x="11435563" y="797335"/>
                </a:lnTo>
                <a:lnTo>
                  <a:pt x="11435563" y="826841"/>
                </a:lnTo>
                <a:lnTo>
                  <a:pt x="11405961" y="826841"/>
                </a:lnTo>
                <a:close/>
                <a:moveTo>
                  <a:pt x="5559113" y="797335"/>
                </a:moveTo>
                <a:lnTo>
                  <a:pt x="5588715" y="797335"/>
                </a:lnTo>
                <a:lnTo>
                  <a:pt x="5588715" y="826841"/>
                </a:lnTo>
                <a:lnTo>
                  <a:pt x="5559113" y="826841"/>
                </a:lnTo>
                <a:close/>
                <a:moveTo>
                  <a:pt x="11139872" y="797333"/>
                </a:moveTo>
                <a:lnTo>
                  <a:pt x="11169474" y="797333"/>
                </a:lnTo>
                <a:lnTo>
                  <a:pt x="11169474" y="826839"/>
                </a:lnTo>
                <a:lnTo>
                  <a:pt x="11139872" y="826839"/>
                </a:lnTo>
                <a:close/>
                <a:moveTo>
                  <a:pt x="5293024" y="797333"/>
                </a:moveTo>
                <a:lnTo>
                  <a:pt x="5322626" y="797333"/>
                </a:lnTo>
                <a:lnTo>
                  <a:pt x="5322626" y="826839"/>
                </a:lnTo>
                <a:lnTo>
                  <a:pt x="5293024" y="826839"/>
                </a:lnTo>
                <a:close/>
                <a:moveTo>
                  <a:pt x="10873675" y="797331"/>
                </a:moveTo>
                <a:lnTo>
                  <a:pt x="10903277" y="797331"/>
                </a:lnTo>
                <a:lnTo>
                  <a:pt x="10903277" y="826836"/>
                </a:lnTo>
                <a:lnTo>
                  <a:pt x="10873675" y="826836"/>
                </a:lnTo>
                <a:close/>
                <a:moveTo>
                  <a:pt x="5026827" y="797331"/>
                </a:moveTo>
                <a:lnTo>
                  <a:pt x="5056429" y="797331"/>
                </a:lnTo>
                <a:lnTo>
                  <a:pt x="5056429" y="826836"/>
                </a:lnTo>
                <a:lnTo>
                  <a:pt x="5026827" y="826836"/>
                </a:lnTo>
                <a:close/>
                <a:moveTo>
                  <a:pt x="10607478" y="797329"/>
                </a:moveTo>
                <a:lnTo>
                  <a:pt x="10637188" y="797329"/>
                </a:lnTo>
                <a:lnTo>
                  <a:pt x="10637188" y="826833"/>
                </a:lnTo>
                <a:lnTo>
                  <a:pt x="10607478" y="826833"/>
                </a:lnTo>
                <a:close/>
                <a:moveTo>
                  <a:pt x="4760630" y="797329"/>
                </a:moveTo>
                <a:lnTo>
                  <a:pt x="4790340" y="797329"/>
                </a:lnTo>
                <a:lnTo>
                  <a:pt x="4790340" y="826833"/>
                </a:lnTo>
                <a:lnTo>
                  <a:pt x="4760630" y="826833"/>
                </a:lnTo>
                <a:close/>
                <a:moveTo>
                  <a:pt x="10341389" y="797327"/>
                </a:moveTo>
                <a:lnTo>
                  <a:pt x="10370992" y="797327"/>
                </a:lnTo>
                <a:lnTo>
                  <a:pt x="10370992" y="826831"/>
                </a:lnTo>
                <a:lnTo>
                  <a:pt x="10341389" y="826831"/>
                </a:lnTo>
                <a:close/>
                <a:moveTo>
                  <a:pt x="4494541" y="797327"/>
                </a:moveTo>
                <a:lnTo>
                  <a:pt x="4524144" y="797327"/>
                </a:lnTo>
                <a:lnTo>
                  <a:pt x="4524144" y="826831"/>
                </a:lnTo>
                <a:lnTo>
                  <a:pt x="4494541" y="826831"/>
                </a:lnTo>
                <a:close/>
                <a:moveTo>
                  <a:pt x="10075192" y="797325"/>
                </a:moveTo>
                <a:lnTo>
                  <a:pt x="10104794" y="797325"/>
                </a:lnTo>
                <a:lnTo>
                  <a:pt x="10104794" y="826828"/>
                </a:lnTo>
                <a:lnTo>
                  <a:pt x="10075192" y="826828"/>
                </a:lnTo>
                <a:close/>
                <a:moveTo>
                  <a:pt x="4228344" y="797325"/>
                </a:moveTo>
                <a:lnTo>
                  <a:pt x="4257946" y="797325"/>
                </a:lnTo>
                <a:lnTo>
                  <a:pt x="4257946" y="826828"/>
                </a:lnTo>
                <a:lnTo>
                  <a:pt x="4228344" y="826828"/>
                </a:lnTo>
                <a:close/>
                <a:moveTo>
                  <a:pt x="9809103" y="797323"/>
                </a:moveTo>
                <a:lnTo>
                  <a:pt x="9838705" y="797323"/>
                </a:lnTo>
                <a:lnTo>
                  <a:pt x="9838705" y="826826"/>
                </a:lnTo>
                <a:lnTo>
                  <a:pt x="9809103" y="826826"/>
                </a:lnTo>
                <a:close/>
                <a:moveTo>
                  <a:pt x="3962255" y="797323"/>
                </a:moveTo>
                <a:lnTo>
                  <a:pt x="3991857" y="797323"/>
                </a:lnTo>
                <a:lnTo>
                  <a:pt x="3991857" y="826826"/>
                </a:lnTo>
                <a:lnTo>
                  <a:pt x="3962255" y="826826"/>
                </a:lnTo>
                <a:close/>
                <a:moveTo>
                  <a:pt x="9542906" y="797321"/>
                </a:moveTo>
                <a:lnTo>
                  <a:pt x="9572509" y="797321"/>
                </a:lnTo>
                <a:lnTo>
                  <a:pt x="9572509" y="826823"/>
                </a:lnTo>
                <a:lnTo>
                  <a:pt x="9542906" y="826823"/>
                </a:lnTo>
                <a:close/>
                <a:moveTo>
                  <a:pt x="3696058" y="797321"/>
                </a:moveTo>
                <a:lnTo>
                  <a:pt x="3725661" y="797321"/>
                </a:lnTo>
                <a:lnTo>
                  <a:pt x="3725661" y="826823"/>
                </a:lnTo>
                <a:lnTo>
                  <a:pt x="3696058" y="826823"/>
                </a:lnTo>
                <a:close/>
                <a:moveTo>
                  <a:pt x="9276817" y="797319"/>
                </a:moveTo>
                <a:lnTo>
                  <a:pt x="9306420" y="797319"/>
                </a:lnTo>
                <a:lnTo>
                  <a:pt x="9306420" y="826820"/>
                </a:lnTo>
                <a:lnTo>
                  <a:pt x="9276817" y="826820"/>
                </a:lnTo>
                <a:close/>
                <a:moveTo>
                  <a:pt x="3429969" y="797319"/>
                </a:moveTo>
                <a:lnTo>
                  <a:pt x="3459572" y="797319"/>
                </a:lnTo>
                <a:lnTo>
                  <a:pt x="3459572" y="826820"/>
                </a:lnTo>
                <a:lnTo>
                  <a:pt x="3429969" y="826820"/>
                </a:lnTo>
                <a:close/>
                <a:moveTo>
                  <a:pt x="9010620" y="797317"/>
                </a:moveTo>
                <a:lnTo>
                  <a:pt x="9040222" y="797317"/>
                </a:lnTo>
                <a:lnTo>
                  <a:pt x="9040222" y="826818"/>
                </a:lnTo>
                <a:lnTo>
                  <a:pt x="9010620" y="826818"/>
                </a:lnTo>
                <a:close/>
                <a:moveTo>
                  <a:pt x="3163772" y="797317"/>
                </a:moveTo>
                <a:lnTo>
                  <a:pt x="3193374" y="797317"/>
                </a:lnTo>
                <a:lnTo>
                  <a:pt x="3193374" y="826818"/>
                </a:lnTo>
                <a:lnTo>
                  <a:pt x="3163772" y="826818"/>
                </a:lnTo>
                <a:close/>
                <a:moveTo>
                  <a:pt x="8744423" y="797315"/>
                </a:moveTo>
                <a:lnTo>
                  <a:pt x="8774026" y="797315"/>
                </a:lnTo>
                <a:lnTo>
                  <a:pt x="8774026" y="826815"/>
                </a:lnTo>
                <a:lnTo>
                  <a:pt x="8744423" y="826815"/>
                </a:lnTo>
                <a:close/>
                <a:moveTo>
                  <a:pt x="2897575" y="797315"/>
                </a:moveTo>
                <a:lnTo>
                  <a:pt x="2927178" y="797315"/>
                </a:lnTo>
                <a:lnTo>
                  <a:pt x="2927178" y="826815"/>
                </a:lnTo>
                <a:lnTo>
                  <a:pt x="2897575" y="826815"/>
                </a:lnTo>
                <a:close/>
                <a:moveTo>
                  <a:pt x="8478226" y="797312"/>
                </a:moveTo>
                <a:lnTo>
                  <a:pt x="8507828" y="797312"/>
                </a:lnTo>
                <a:lnTo>
                  <a:pt x="8507828" y="826812"/>
                </a:lnTo>
                <a:lnTo>
                  <a:pt x="8478226" y="826812"/>
                </a:lnTo>
                <a:close/>
                <a:moveTo>
                  <a:pt x="2631378" y="797312"/>
                </a:moveTo>
                <a:lnTo>
                  <a:pt x="2660980" y="797312"/>
                </a:lnTo>
                <a:lnTo>
                  <a:pt x="2660980" y="826812"/>
                </a:lnTo>
                <a:lnTo>
                  <a:pt x="2631378" y="826812"/>
                </a:lnTo>
                <a:close/>
                <a:moveTo>
                  <a:pt x="8212137" y="797310"/>
                </a:moveTo>
                <a:lnTo>
                  <a:pt x="8241740" y="797310"/>
                </a:lnTo>
                <a:lnTo>
                  <a:pt x="8241740" y="826810"/>
                </a:lnTo>
                <a:lnTo>
                  <a:pt x="8212137" y="826810"/>
                </a:lnTo>
                <a:close/>
                <a:moveTo>
                  <a:pt x="2365289" y="797310"/>
                </a:moveTo>
                <a:lnTo>
                  <a:pt x="2394892" y="797310"/>
                </a:lnTo>
                <a:lnTo>
                  <a:pt x="2394892" y="826810"/>
                </a:lnTo>
                <a:lnTo>
                  <a:pt x="2365289" y="826810"/>
                </a:lnTo>
                <a:close/>
                <a:moveTo>
                  <a:pt x="7945940" y="797308"/>
                </a:moveTo>
                <a:lnTo>
                  <a:pt x="7975543" y="797308"/>
                </a:lnTo>
                <a:lnTo>
                  <a:pt x="7975543" y="826807"/>
                </a:lnTo>
                <a:lnTo>
                  <a:pt x="7945940" y="826807"/>
                </a:lnTo>
                <a:close/>
                <a:moveTo>
                  <a:pt x="2099092" y="797308"/>
                </a:moveTo>
                <a:lnTo>
                  <a:pt x="2128695" y="797308"/>
                </a:lnTo>
                <a:lnTo>
                  <a:pt x="2128695" y="826807"/>
                </a:lnTo>
                <a:lnTo>
                  <a:pt x="2099092" y="826807"/>
                </a:lnTo>
                <a:close/>
                <a:moveTo>
                  <a:pt x="7679743" y="797306"/>
                </a:moveTo>
                <a:lnTo>
                  <a:pt x="7709346" y="797306"/>
                </a:lnTo>
                <a:lnTo>
                  <a:pt x="7709346" y="826805"/>
                </a:lnTo>
                <a:lnTo>
                  <a:pt x="7679743" y="826805"/>
                </a:lnTo>
                <a:close/>
                <a:moveTo>
                  <a:pt x="1832898" y="797306"/>
                </a:moveTo>
                <a:lnTo>
                  <a:pt x="1862498" y="797306"/>
                </a:lnTo>
                <a:lnTo>
                  <a:pt x="1862498" y="826805"/>
                </a:lnTo>
                <a:lnTo>
                  <a:pt x="1832898" y="826805"/>
                </a:lnTo>
                <a:close/>
                <a:moveTo>
                  <a:pt x="7413653" y="797304"/>
                </a:moveTo>
                <a:lnTo>
                  <a:pt x="7443256" y="797304"/>
                </a:lnTo>
                <a:lnTo>
                  <a:pt x="7443256" y="826802"/>
                </a:lnTo>
                <a:lnTo>
                  <a:pt x="7413653" y="826802"/>
                </a:lnTo>
                <a:close/>
                <a:moveTo>
                  <a:pt x="1566808" y="797304"/>
                </a:moveTo>
                <a:lnTo>
                  <a:pt x="1596409" y="797304"/>
                </a:lnTo>
                <a:lnTo>
                  <a:pt x="1596409" y="826802"/>
                </a:lnTo>
                <a:lnTo>
                  <a:pt x="1566808" y="826802"/>
                </a:lnTo>
                <a:close/>
                <a:moveTo>
                  <a:pt x="7147456" y="797302"/>
                </a:moveTo>
                <a:lnTo>
                  <a:pt x="7177058" y="797302"/>
                </a:lnTo>
                <a:lnTo>
                  <a:pt x="7177058" y="826799"/>
                </a:lnTo>
                <a:lnTo>
                  <a:pt x="7147456" y="826799"/>
                </a:lnTo>
                <a:close/>
                <a:moveTo>
                  <a:pt x="1300611" y="797302"/>
                </a:moveTo>
                <a:lnTo>
                  <a:pt x="1330213" y="797302"/>
                </a:lnTo>
                <a:lnTo>
                  <a:pt x="1330213" y="826799"/>
                </a:lnTo>
                <a:lnTo>
                  <a:pt x="1300611" y="826799"/>
                </a:lnTo>
                <a:close/>
                <a:moveTo>
                  <a:pt x="6881367" y="797300"/>
                </a:moveTo>
                <a:lnTo>
                  <a:pt x="6910970" y="797300"/>
                </a:lnTo>
                <a:lnTo>
                  <a:pt x="6910970" y="826797"/>
                </a:lnTo>
                <a:lnTo>
                  <a:pt x="6881367" y="826797"/>
                </a:lnTo>
                <a:close/>
                <a:moveTo>
                  <a:pt x="1034520" y="797300"/>
                </a:moveTo>
                <a:lnTo>
                  <a:pt x="1064123" y="797300"/>
                </a:lnTo>
                <a:lnTo>
                  <a:pt x="1064123" y="826797"/>
                </a:lnTo>
                <a:lnTo>
                  <a:pt x="1034520" y="826797"/>
                </a:lnTo>
                <a:close/>
                <a:moveTo>
                  <a:pt x="6615170" y="797298"/>
                </a:moveTo>
                <a:lnTo>
                  <a:pt x="6644773" y="797298"/>
                </a:lnTo>
                <a:lnTo>
                  <a:pt x="6644773" y="826794"/>
                </a:lnTo>
                <a:lnTo>
                  <a:pt x="6615170" y="826794"/>
                </a:lnTo>
                <a:close/>
                <a:moveTo>
                  <a:pt x="768326" y="797298"/>
                </a:moveTo>
                <a:lnTo>
                  <a:pt x="797926" y="797298"/>
                </a:lnTo>
                <a:lnTo>
                  <a:pt x="797926" y="826794"/>
                </a:lnTo>
                <a:lnTo>
                  <a:pt x="768326" y="826794"/>
                </a:lnTo>
                <a:close/>
                <a:moveTo>
                  <a:pt x="6349081" y="797296"/>
                </a:moveTo>
                <a:lnTo>
                  <a:pt x="6378683" y="797296"/>
                </a:lnTo>
                <a:lnTo>
                  <a:pt x="6378683" y="826792"/>
                </a:lnTo>
                <a:lnTo>
                  <a:pt x="6349081" y="826792"/>
                </a:lnTo>
                <a:close/>
                <a:moveTo>
                  <a:pt x="502235" y="797296"/>
                </a:moveTo>
                <a:lnTo>
                  <a:pt x="531838" y="797296"/>
                </a:lnTo>
                <a:lnTo>
                  <a:pt x="531838" y="826792"/>
                </a:lnTo>
                <a:lnTo>
                  <a:pt x="502235" y="826792"/>
                </a:lnTo>
                <a:close/>
                <a:moveTo>
                  <a:pt x="6082884" y="797294"/>
                </a:moveTo>
                <a:lnTo>
                  <a:pt x="6112486" y="797294"/>
                </a:lnTo>
                <a:lnTo>
                  <a:pt x="6112486" y="826789"/>
                </a:lnTo>
                <a:lnTo>
                  <a:pt x="6082884" y="826789"/>
                </a:lnTo>
                <a:close/>
                <a:moveTo>
                  <a:pt x="236036" y="797294"/>
                </a:moveTo>
                <a:lnTo>
                  <a:pt x="265639" y="797294"/>
                </a:lnTo>
                <a:lnTo>
                  <a:pt x="265639" y="826789"/>
                </a:lnTo>
                <a:lnTo>
                  <a:pt x="236036" y="826789"/>
                </a:lnTo>
                <a:close/>
                <a:moveTo>
                  <a:pt x="0" y="797294"/>
                </a:moveTo>
                <a:lnTo>
                  <a:pt x="29602" y="797294"/>
                </a:lnTo>
                <a:lnTo>
                  <a:pt x="29602" y="826789"/>
                </a:lnTo>
                <a:lnTo>
                  <a:pt x="0" y="826789"/>
                </a:lnTo>
                <a:close/>
                <a:moveTo>
                  <a:pt x="11672158" y="531575"/>
                </a:moveTo>
                <a:lnTo>
                  <a:pt x="11701760" y="531575"/>
                </a:lnTo>
                <a:lnTo>
                  <a:pt x="11701760" y="561177"/>
                </a:lnTo>
                <a:lnTo>
                  <a:pt x="11672158" y="561177"/>
                </a:lnTo>
                <a:close/>
                <a:moveTo>
                  <a:pt x="5825310" y="531575"/>
                </a:moveTo>
                <a:lnTo>
                  <a:pt x="5854913" y="531575"/>
                </a:lnTo>
                <a:lnTo>
                  <a:pt x="5854913" y="561177"/>
                </a:lnTo>
                <a:lnTo>
                  <a:pt x="5825310" y="561177"/>
                </a:lnTo>
                <a:close/>
                <a:moveTo>
                  <a:pt x="11405961" y="531573"/>
                </a:moveTo>
                <a:lnTo>
                  <a:pt x="11435563" y="531573"/>
                </a:lnTo>
                <a:lnTo>
                  <a:pt x="11435563" y="561175"/>
                </a:lnTo>
                <a:lnTo>
                  <a:pt x="11405961" y="561175"/>
                </a:lnTo>
                <a:close/>
                <a:moveTo>
                  <a:pt x="5559113" y="531573"/>
                </a:moveTo>
                <a:lnTo>
                  <a:pt x="5588715" y="531573"/>
                </a:lnTo>
                <a:lnTo>
                  <a:pt x="5588715" y="561175"/>
                </a:lnTo>
                <a:lnTo>
                  <a:pt x="5559113" y="561175"/>
                </a:lnTo>
                <a:close/>
                <a:moveTo>
                  <a:pt x="11139872" y="531571"/>
                </a:moveTo>
                <a:lnTo>
                  <a:pt x="11169474" y="531571"/>
                </a:lnTo>
                <a:lnTo>
                  <a:pt x="11169474" y="561173"/>
                </a:lnTo>
                <a:lnTo>
                  <a:pt x="11139872" y="561173"/>
                </a:lnTo>
                <a:close/>
                <a:moveTo>
                  <a:pt x="5293024" y="531571"/>
                </a:moveTo>
                <a:lnTo>
                  <a:pt x="5322626" y="531571"/>
                </a:lnTo>
                <a:lnTo>
                  <a:pt x="5322626" y="561173"/>
                </a:lnTo>
                <a:lnTo>
                  <a:pt x="5293024" y="561173"/>
                </a:lnTo>
                <a:close/>
                <a:moveTo>
                  <a:pt x="10873675" y="531568"/>
                </a:moveTo>
                <a:lnTo>
                  <a:pt x="10903277" y="531568"/>
                </a:lnTo>
                <a:lnTo>
                  <a:pt x="10903277" y="561170"/>
                </a:lnTo>
                <a:lnTo>
                  <a:pt x="10873675" y="561170"/>
                </a:lnTo>
                <a:close/>
                <a:moveTo>
                  <a:pt x="5026827" y="531568"/>
                </a:moveTo>
                <a:lnTo>
                  <a:pt x="5056429" y="531568"/>
                </a:lnTo>
                <a:lnTo>
                  <a:pt x="5056429" y="561170"/>
                </a:lnTo>
                <a:lnTo>
                  <a:pt x="5026827" y="561170"/>
                </a:lnTo>
                <a:close/>
                <a:moveTo>
                  <a:pt x="10607478" y="531566"/>
                </a:moveTo>
                <a:lnTo>
                  <a:pt x="10637188" y="531566"/>
                </a:lnTo>
                <a:lnTo>
                  <a:pt x="10637188" y="561168"/>
                </a:lnTo>
                <a:lnTo>
                  <a:pt x="10607478" y="561168"/>
                </a:lnTo>
                <a:close/>
                <a:moveTo>
                  <a:pt x="4760630" y="531566"/>
                </a:moveTo>
                <a:lnTo>
                  <a:pt x="4790340" y="531566"/>
                </a:lnTo>
                <a:lnTo>
                  <a:pt x="4790340" y="561168"/>
                </a:lnTo>
                <a:lnTo>
                  <a:pt x="4760630" y="561168"/>
                </a:lnTo>
                <a:close/>
                <a:moveTo>
                  <a:pt x="10341389" y="531564"/>
                </a:moveTo>
                <a:lnTo>
                  <a:pt x="10370992" y="531564"/>
                </a:lnTo>
                <a:lnTo>
                  <a:pt x="10370992" y="561166"/>
                </a:lnTo>
                <a:lnTo>
                  <a:pt x="10341389" y="561166"/>
                </a:lnTo>
                <a:close/>
                <a:moveTo>
                  <a:pt x="4494541" y="531564"/>
                </a:moveTo>
                <a:lnTo>
                  <a:pt x="4524144" y="531564"/>
                </a:lnTo>
                <a:lnTo>
                  <a:pt x="4524144" y="561166"/>
                </a:lnTo>
                <a:lnTo>
                  <a:pt x="4494541" y="561166"/>
                </a:lnTo>
                <a:close/>
                <a:moveTo>
                  <a:pt x="10075192" y="531562"/>
                </a:moveTo>
                <a:lnTo>
                  <a:pt x="10104794" y="531562"/>
                </a:lnTo>
                <a:lnTo>
                  <a:pt x="10104794" y="561164"/>
                </a:lnTo>
                <a:lnTo>
                  <a:pt x="10075192" y="561164"/>
                </a:lnTo>
                <a:close/>
                <a:moveTo>
                  <a:pt x="4228344" y="531562"/>
                </a:moveTo>
                <a:lnTo>
                  <a:pt x="4257946" y="531562"/>
                </a:lnTo>
                <a:lnTo>
                  <a:pt x="4257946" y="561164"/>
                </a:lnTo>
                <a:lnTo>
                  <a:pt x="4228344" y="561164"/>
                </a:lnTo>
                <a:close/>
                <a:moveTo>
                  <a:pt x="9809103" y="531560"/>
                </a:moveTo>
                <a:lnTo>
                  <a:pt x="9838705" y="531560"/>
                </a:lnTo>
                <a:lnTo>
                  <a:pt x="9838705" y="561162"/>
                </a:lnTo>
                <a:lnTo>
                  <a:pt x="9809103" y="561162"/>
                </a:lnTo>
                <a:close/>
                <a:moveTo>
                  <a:pt x="3962255" y="531560"/>
                </a:moveTo>
                <a:lnTo>
                  <a:pt x="3991857" y="531560"/>
                </a:lnTo>
                <a:lnTo>
                  <a:pt x="3991857" y="561162"/>
                </a:lnTo>
                <a:lnTo>
                  <a:pt x="3962255" y="561162"/>
                </a:lnTo>
                <a:close/>
                <a:moveTo>
                  <a:pt x="9542906" y="531558"/>
                </a:moveTo>
                <a:lnTo>
                  <a:pt x="9572509" y="531558"/>
                </a:lnTo>
                <a:lnTo>
                  <a:pt x="9572509" y="561160"/>
                </a:lnTo>
                <a:lnTo>
                  <a:pt x="9542906" y="561160"/>
                </a:lnTo>
                <a:close/>
                <a:moveTo>
                  <a:pt x="3696058" y="531558"/>
                </a:moveTo>
                <a:lnTo>
                  <a:pt x="3725661" y="531558"/>
                </a:lnTo>
                <a:lnTo>
                  <a:pt x="3725661" y="561160"/>
                </a:lnTo>
                <a:lnTo>
                  <a:pt x="3696058" y="561160"/>
                </a:lnTo>
                <a:close/>
                <a:moveTo>
                  <a:pt x="9276817" y="531556"/>
                </a:moveTo>
                <a:lnTo>
                  <a:pt x="9306420" y="531556"/>
                </a:lnTo>
                <a:lnTo>
                  <a:pt x="9306420" y="561158"/>
                </a:lnTo>
                <a:lnTo>
                  <a:pt x="9276817" y="561158"/>
                </a:lnTo>
                <a:close/>
                <a:moveTo>
                  <a:pt x="3429969" y="531556"/>
                </a:moveTo>
                <a:lnTo>
                  <a:pt x="3459572" y="531556"/>
                </a:lnTo>
                <a:lnTo>
                  <a:pt x="3459572" y="561158"/>
                </a:lnTo>
                <a:lnTo>
                  <a:pt x="3429969" y="561158"/>
                </a:lnTo>
                <a:close/>
                <a:moveTo>
                  <a:pt x="9010620" y="531554"/>
                </a:moveTo>
                <a:lnTo>
                  <a:pt x="9040222" y="531554"/>
                </a:lnTo>
                <a:lnTo>
                  <a:pt x="9040222" y="561156"/>
                </a:lnTo>
                <a:lnTo>
                  <a:pt x="9010620" y="561156"/>
                </a:lnTo>
                <a:close/>
                <a:moveTo>
                  <a:pt x="3163772" y="531554"/>
                </a:moveTo>
                <a:lnTo>
                  <a:pt x="3193374" y="531554"/>
                </a:lnTo>
                <a:lnTo>
                  <a:pt x="3193374" y="561156"/>
                </a:lnTo>
                <a:lnTo>
                  <a:pt x="3163772" y="561156"/>
                </a:lnTo>
                <a:close/>
                <a:moveTo>
                  <a:pt x="8744423" y="531551"/>
                </a:moveTo>
                <a:lnTo>
                  <a:pt x="8774026" y="531551"/>
                </a:lnTo>
                <a:lnTo>
                  <a:pt x="8774026" y="561154"/>
                </a:lnTo>
                <a:lnTo>
                  <a:pt x="8744423" y="561154"/>
                </a:lnTo>
                <a:close/>
                <a:moveTo>
                  <a:pt x="2897575" y="531551"/>
                </a:moveTo>
                <a:lnTo>
                  <a:pt x="2927178" y="531551"/>
                </a:lnTo>
                <a:lnTo>
                  <a:pt x="2927178" y="561154"/>
                </a:lnTo>
                <a:lnTo>
                  <a:pt x="2897575" y="561154"/>
                </a:lnTo>
                <a:close/>
                <a:moveTo>
                  <a:pt x="8478226" y="531549"/>
                </a:moveTo>
                <a:lnTo>
                  <a:pt x="8507828" y="531549"/>
                </a:lnTo>
                <a:lnTo>
                  <a:pt x="8507828" y="561152"/>
                </a:lnTo>
                <a:lnTo>
                  <a:pt x="8478226" y="561152"/>
                </a:lnTo>
                <a:close/>
                <a:moveTo>
                  <a:pt x="2631378" y="531549"/>
                </a:moveTo>
                <a:lnTo>
                  <a:pt x="2660980" y="531549"/>
                </a:lnTo>
                <a:lnTo>
                  <a:pt x="2660980" y="561152"/>
                </a:lnTo>
                <a:lnTo>
                  <a:pt x="2631378" y="561152"/>
                </a:lnTo>
                <a:close/>
                <a:moveTo>
                  <a:pt x="8212137" y="531547"/>
                </a:moveTo>
                <a:lnTo>
                  <a:pt x="8241740" y="531547"/>
                </a:lnTo>
                <a:lnTo>
                  <a:pt x="8241740" y="561149"/>
                </a:lnTo>
                <a:lnTo>
                  <a:pt x="8212137" y="561149"/>
                </a:lnTo>
                <a:close/>
                <a:moveTo>
                  <a:pt x="2365289" y="531547"/>
                </a:moveTo>
                <a:lnTo>
                  <a:pt x="2394892" y="531547"/>
                </a:lnTo>
                <a:lnTo>
                  <a:pt x="2394892" y="561149"/>
                </a:lnTo>
                <a:lnTo>
                  <a:pt x="2365289" y="561149"/>
                </a:lnTo>
                <a:close/>
                <a:moveTo>
                  <a:pt x="7945940" y="531545"/>
                </a:moveTo>
                <a:lnTo>
                  <a:pt x="7975543" y="531545"/>
                </a:lnTo>
                <a:lnTo>
                  <a:pt x="7975543" y="561147"/>
                </a:lnTo>
                <a:lnTo>
                  <a:pt x="7945940" y="561147"/>
                </a:lnTo>
                <a:close/>
                <a:moveTo>
                  <a:pt x="2099092" y="531545"/>
                </a:moveTo>
                <a:lnTo>
                  <a:pt x="2128695" y="531545"/>
                </a:lnTo>
                <a:lnTo>
                  <a:pt x="2128695" y="561147"/>
                </a:lnTo>
                <a:lnTo>
                  <a:pt x="2099092" y="561147"/>
                </a:lnTo>
                <a:close/>
                <a:moveTo>
                  <a:pt x="7679743" y="531543"/>
                </a:moveTo>
                <a:lnTo>
                  <a:pt x="7709346" y="531543"/>
                </a:lnTo>
                <a:lnTo>
                  <a:pt x="7709346" y="561145"/>
                </a:lnTo>
                <a:lnTo>
                  <a:pt x="7679743" y="561145"/>
                </a:lnTo>
                <a:close/>
                <a:moveTo>
                  <a:pt x="1832898" y="531543"/>
                </a:moveTo>
                <a:lnTo>
                  <a:pt x="1862498" y="531543"/>
                </a:lnTo>
                <a:lnTo>
                  <a:pt x="1862498" y="561145"/>
                </a:lnTo>
                <a:lnTo>
                  <a:pt x="1832898" y="561145"/>
                </a:lnTo>
                <a:close/>
                <a:moveTo>
                  <a:pt x="7413653" y="531541"/>
                </a:moveTo>
                <a:lnTo>
                  <a:pt x="7443256" y="531541"/>
                </a:lnTo>
                <a:lnTo>
                  <a:pt x="7443256" y="561143"/>
                </a:lnTo>
                <a:lnTo>
                  <a:pt x="7413653" y="561143"/>
                </a:lnTo>
                <a:close/>
                <a:moveTo>
                  <a:pt x="1566808" y="531541"/>
                </a:moveTo>
                <a:lnTo>
                  <a:pt x="1596409" y="531541"/>
                </a:lnTo>
                <a:lnTo>
                  <a:pt x="1596409" y="561143"/>
                </a:lnTo>
                <a:lnTo>
                  <a:pt x="1566808" y="561143"/>
                </a:lnTo>
                <a:close/>
                <a:moveTo>
                  <a:pt x="7147456" y="531539"/>
                </a:moveTo>
                <a:lnTo>
                  <a:pt x="7177058" y="531539"/>
                </a:lnTo>
                <a:lnTo>
                  <a:pt x="7177058" y="561141"/>
                </a:lnTo>
                <a:lnTo>
                  <a:pt x="7147456" y="561141"/>
                </a:lnTo>
                <a:close/>
                <a:moveTo>
                  <a:pt x="1300611" y="531539"/>
                </a:moveTo>
                <a:lnTo>
                  <a:pt x="1330213" y="531539"/>
                </a:lnTo>
                <a:lnTo>
                  <a:pt x="1330213" y="561141"/>
                </a:lnTo>
                <a:lnTo>
                  <a:pt x="1300611" y="561141"/>
                </a:lnTo>
                <a:close/>
                <a:moveTo>
                  <a:pt x="6881367" y="531537"/>
                </a:moveTo>
                <a:lnTo>
                  <a:pt x="6910970" y="531537"/>
                </a:lnTo>
                <a:lnTo>
                  <a:pt x="6910970" y="561139"/>
                </a:lnTo>
                <a:lnTo>
                  <a:pt x="6881367" y="561139"/>
                </a:lnTo>
                <a:close/>
                <a:moveTo>
                  <a:pt x="1034520" y="531537"/>
                </a:moveTo>
                <a:lnTo>
                  <a:pt x="1064123" y="531537"/>
                </a:lnTo>
                <a:lnTo>
                  <a:pt x="1064123" y="561139"/>
                </a:lnTo>
                <a:lnTo>
                  <a:pt x="1034520" y="561139"/>
                </a:lnTo>
                <a:close/>
                <a:moveTo>
                  <a:pt x="6615170" y="531534"/>
                </a:moveTo>
                <a:lnTo>
                  <a:pt x="6644773" y="531534"/>
                </a:lnTo>
                <a:lnTo>
                  <a:pt x="6644773" y="561137"/>
                </a:lnTo>
                <a:lnTo>
                  <a:pt x="6615170" y="561137"/>
                </a:lnTo>
                <a:close/>
                <a:moveTo>
                  <a:pt x="768326" y="531534"/>
                </a:moveTo>
                <a:lnTo>
                  <a:pt x="797926" y="531534"/>
                </a:lnTo>
                <a:lnTo>
                  <a:pt x="797926" y="561137"/>
                </a:lnTo>
                <a:lnTo>
                  <a:pt x="768326" y="561137"/>
                </a:lnTo>
                <a:close/>
                <a:moveTo>
                  <a:pt x="6349081" y="531532"/>
                </a:moveTo>
                <a:lnTo>
                  <a:pt x="6378683" y="531532"/>
                </a:lnTo>
                <a:lnTo>
                  <a:pt x="6378683" y="561135"/>
                </a:lnTo>
                <a:lnTo>
                  <a:pt x="6349081" y="561135"/>
                </a:lnTo>
                <a:close/>
                <a:moveTo>
                  <a:pt x="502235" y="531532"/>
                </a:moveTo>
                <a:lnTo>
                  <a:pt x="531838" y="531532"/>
                </a:lnTo>
                <a:lnTo>
                  <a:pt x="531838" y="561135"/>
                </a:lnTo>
                <a:lnTo>
                  <a:pt x="502235" y="561135"/>
                </a:lnTo>
                <a:close/>
                <a:moveTo>
                  <a:pt x="6082884" y="531530"/>
                </a:moveTo>
                <a:lnTo>
                  <a:pt x="6112486" y="531530"/>
                </a:lnTo>
                <a:lnTo>
                  <a:pt x="6112486" y="561133"/>
                </a:lnTo>
                <a:lnTo>
                  <a:pt x="6082884" y="561133"/>
                </a:lnTo>
                <a:close/>
                <a:moveTo>
                  <a:pt x="236036" y="531530"/>
                </a:moveTo>
                <a:lnTo>
                  <a:pt x="265639" y="531530"/>
                </a:lnTo>
                <a:lnTo>
                  <a:pt x="265639" y="561133"/>
                </a:lnTo>
                <a:lnTo>
                  <a:pt x="236036" y="561133"/>
                </a:lnTo>
                <a:close/>
                <a:moveTo>
                  <a:pt x="0" y="531530"/>
                </a:moveTo>
                <a:lnTo>
                  <a:pt x="29602" y="531530"/>
                </a:lnTo>
                <a:lnTo>
                  <a:pt x="29602" y="561133"/>
                </a:lnTo>
                <a:lnTo>
                  <a:pt x="0" y="561133"/>
                </a:lnTo>
                <a:close/>
                <a:moveTo>
                  <a:pt x="11672158" y="265811"/>
                </a:moveTo>
                <a:lnTo>
                  <a:pt x="11701760" y="265811"/>
                </a:lnTo>
                <a:lnTo>
                  <a:pt x="11701760" y="295414"/>
                </a:lnTo>
                <a:lnTo>
                  <a:pt x="11672158" y="295414"/>
                </a:lnTo>
                <a:close/>
                <a:moveTo>
                  <a:pt x="5825310" y="265811"/>
                </a:moveTo>
                <a:lnTo>
                  <a:pt x="5854913" y="265811"/>
                </a:lnTo>
                <a:lnTo>
                  <a:pt x="5854913" y="295414"/>
                </a:lnTo>
                <a:lnTo>
                  <a:pt x="5825310" y="295414"/>
                </a:lnTo>
                <a:close/>
                <a:moveTo>
                  <a:pt x="11405961" y="265809"/>
                </a:moveTo>
                <a:lnTo>
                  <a:pt x="11435563" y="265809"/>
                </a:lnTo>
                <a:lnTo>
                  <a:pt x="11435563" y="295412"/>
                </a:lnTo>
                <a:lnTo>
                  <a:pt x="11405961" y="295412"/>
                </a:lnTo>
                <a:close/>
                <a:moveTo>
                  <a:pt x="5559113" y="265809"/>
                </a:moveTo>
                <a:lnTo>
                  <a:pt x="5588715" y="265809"/>
                </a:lnTo>
                <a:lnTo>
                  <a:pt x="5588715" y="295412"/>
                </a:lnTo>
                <a:lnTo>
                  <a:pt x="5559113" y="295412"/>
                </a:lnTo>
                <a:close/>
                <a:moveTo>
                  <a:pt x="11139872" y="265807"/>
                </a:moveTo>
                <a:lnTo>
                  <a:pt x="11169474" y="265807"/>
                </a:lnTo>
                <a:lnTo>
                  <a:pt x="11169474" y="295409"/>
                </a:lnTo>
                <a:lnTo>
                  <a:pt x="11139872" y="295409"/>
                </a:lnTo>
                <a:close/>
                <a:moveTo>
                  <a:pt x="5293024" y="265807"/>
                </a:moveTo>
                <a:lnTo>
                  <a:pt x="5322626" y="265807"/>
                </a:lnTo>
                <a:lnTo>
                  <a:pt x="5322626" y="295409"/>
                </a:lnTo>
                <a:lnTo>
                  <a:pt x="5293024" y="295409"/>
                </a:lnTo>
                <a:close/>
                <a:moveTo>
                  <a:pt x="10873675" y="265805"/>
                </a:moveTo>
                <a:lnTo>
                  <a:pt x="10903277" y="265805"/>
                </a:lnTo>
                <a:lnTo>
                  <a:pt x="10903277" y="295407"/>
                </a:lnTo>
                <a:lnTo>
                  <a:pt x="10873675" y="295407"/>
                </a:lnTo>
                <a:close/>
                <a:moveTo>
                  <a:pt x="5026827" y="265805"/>
                </a:moveTo>
                <a:lnTo>
                  <a:pt x="5056429" y="265805"/>
                </a:lnTo>
                <a:lnTo>
                  <a:pt x="5056429" y="295407"/>
                </a:lnTo>
                <a:lnTo>
                  <a:pt x="5026827" y="295407"/>
                </a:lnTo>
                <a:close/>
                <a:moveTo>
                  <a:pt x="10607478" y="265803"/>
                </a:moveTo>
                <a:lnTo>
                  <a:pt x="10637188" y="265803"/>
                </a:lnTo>
                <a:lnTo>
                  <a:pt x="10637188" y="295405"/>
                </a:lnTo>
                <a:lnTo>
                  <a:pt x="10607478" y="295405"/>
                </a:lnTo>
                <a:close/>
                <a:moveTo>
                  <a:pt x="4760630" y="265803"/>
                </a:moveTo>
                <a:lnTo>
                  <a:pt x="4790340" y="265803"/>
                </a:lnTo>
                <a:lnTo>
                  <a:pt x="4790340" y="295405"/>
                </a:lnTo>
                <a:lnTo>
                  <a:pt x="4760630" y="295405"/>
                </a:lnTo>
                <a:close/>
                <a:moveTo>
                  <a:pt x="10341389" y="265800"/>
                </a:moveTo>
                <a:lnTo>
                  <a:pt x="10370992" y="265800"/>
                </a:lnTo>
                <a:lnTo>
                  <a:pt x="10370992" y="295403"/>
                </a:lnTo>
                <a:lnTo>
                  <a:pt x="10341389" y="295403"/>
                </a:lnTo>
                <a:close/>
                <a:moveTo>
                  <a:pt x="4494541" y="265800"/>
                </a:moveTo>
                <a:lnTo>
                  <a:pt x="4524144" y="265800"/>
                </a:lnTo>
                <a:lnTo>
                  <a:pt x="4524144" y="295403"/>
                </a:lnTo>
                <a:lnTo>
                  <a:pt x="4494541" y="295403"/>
                </a:lnTo>
                <a:close/>
                <a:moveTo>
                  <a:pt x="10075192" y="265798"/>
                </a:moveTo>
                <a:lnTo>
                  <a:pt x="10104794" y="265798"/>
                </a:lnTo>
                <a:lnTo>
                  <a:pt x="10104794" y="295401"/>
                </a:lnTo>
                <a:lnTo>
                  <a:pt x="10075192" y="295401"/>
                </a:lnTo>
                <a:close/>
                <a:moveTo>
                  <a:pt x="4228344" y="265798"/>
                </a:moveTo>
                <a:lnTo>
                  <a:pt x="4257946" y="265798"/>
                </a:lnTo>
                <a:lnTo>
                  <a:pt x="4257946" y="295401"/>
                </a:lnTo>
                <a:lnTo>
                  <a:pt x="4228344" y="295401"/>
                </a:lnTo>
                <a:close/>
                <a:moveTo>
                  <a:pt x="9809103" y="265796"/>
                </a:moveTo>
                <a:lnTo>
                  <a:pt x="9838705" y="265796"/>
                </a:lnTo>
                <a:lnTo>
                  <a:pt x="9838705" y="295398"/>
                </a:lnTo>
                <a:lnTo>
                  <a:pt x="9809103" y="295398"/>
                </a:lnTo>
                <a:close/>
                <a:moveTo>
                  <a:pt x="3962255" y="265796"/>
                </a:moveTo>
                <a:lnTo>
                  <a:pt x="3991857" y="265796"/>
                </a:lnTo>
                <a:lnTo>
                  <a:pt x="3991857" y="295398"/>
                </a:lnTo>
                <a:lnTo>
                  <a:pt x="3962255" y="295398"/>
                </a:lnTo>
                <a:close/>
                <a:moveTo>
                  <a:pt x="9542906" y="265794"/>
                </a:moveTo>
                <a:lnTo>
                  <a:pt x="9572509" y="265794"/>
                </a:lnTo>
                <a:lnTo>
                  <a:pt x="9572509" y="295396"/>
                </a:lnTo>
                <a:lnTo>
                  <a:pt x="9542906" y="295396"/>
                </a:lnTo>
                <a:close/>
                <a:moveTo>
                  <a:pt x="3696058" y="265794"/>
                </a:moveTo>
                <a:lnTo>
                  <a:pt x="3725661" y="265794"/>
                </a:lnTo>
                <a:lnTo>
                  <a:pt x="3725661" y="295396"/>
                </a:lnTo>
                <a:lnTo>
                  <a:pt x="3696058" y="295396"/>
                </a:lnTo>
                <a:close/>
                <a:moveTo>
                  <a:pt x="9276817" y="265792"/>
                </a:moveTo>
                <a:lnTo>
                  <a:pt x="9306420" y="265792"/>
                </a:lnTo>
                <a:lnTo>
                  <a:pt x="9306420" y="295394"/>
                </a:lnTo>
                <a:lnTo>
                  <a:pt x="9276817" y="295394"/>
                </a:lnTo>
                <a:close/>
                <a:moveTo>
                  <a:pt x="3429969" y="265792"/>
                </a:moveTo>
                <a:lnTo>
                  <a:pt x="3459572" y="265792"/>
                </a:lnTo>
                <a:lnTo>
                  <a:pt x="3459572" y="295394"/>
                </a:lnTo>
                <a:lnTo>
                  <a:pt x="3429969" y="295394"/>
                </a:lnTo>
                <a:close/>
                <a:moveTo>
                  <a:pt x="9010620" y="265789"/>
                </a:moveTo>
                <a:lnTo>
                  <a:pt x="9040222" y="265789"/>
                </a:lnTo>
                <a:lnTo>
                  <a:pt x="9040222" y="295392"/>
                </a:lnTo>
                <a:lnTo>
                  <a:pt x="9010620" y="295392"/>
                </a:lnTo>
                <a:close/>
                <a:moveTo>
                  <a:pt x="3163772" y="265789"/>
                </a:moveTo>
                <a:lnTo>
                  <a:pt x="3193374" y="265789"/>
                </a:lnTo>
                <a:lnTo>
                  <a:pt x="3193374" y="295392"/>
                </a:lnTo>
                <a:lnTo>
                  <a:pt x="3163772" y="295392"/>
                </a:lnTo>
                <a:close/>
                <a:moveTo>
                  <a:pt x="8744423" y="265787"/>
                </a:moveTo>
                <a:lnTo>
                  <a:pt x="8774026" y="265787"/>
                </a:lnTo>
                <a:lnTo>
                  <a:pt x="8774026" y="295390"/>
                </a:lnTo>
                <a:lnTo>
                  <a:pt x="8744423" y="295390"/>
                </a:lnTo>
                <a:close/>
                <a:moveTo>
                  <a:pt x="2897575" y="265787"/>
                </a:moveTo>
                <a:lnTo>
                  <a:pt x="2927178" y="265787"/>
                </a:lnTo>
                <a:lnTo>
                  <a:pt x="2927178" y="295390"/>
                </a:lnTo>
                <a:lnTo>
                  <a:pt x="2897575" y="295390"/>
                </a:lnTo>
                <a:close/>
                <a:moveTo>
                  <a:pt x="8478226" y="265785"/>
                </a:moveTo>
                <a:lnTo>
                  <a:pt x="8507828" y="265785"/>
                </a:lnTo>
                <a:lnTo>
                  <a:pt x="8507828" y="295387"/>
                </a:lnTo>
                <a:lnTo>
                  <a:pt x="8478226" y="295387"/>
                </a:lnTo>
                <a:close/>
                <a:moveTo>
                  <a:pt x="2631378" y="265785"/>
                </a:moveTo>
                <a:lnTo>
                  <a:pt x="2660980" y="265785"/>
                </a:lnTo>
                <a:lnTo>
                  <a:pt x="2660980" y="295387"/>
                </a:lnTo>
                <a:lnTo>
                  <a:pt x="2631378" y="295387"/>
                </a:lnTo>
                <a:close/>
                <a:moveTo>
                  <a:pt x="8212137" y="265783"/>
                </a:moveTo>
                <a:lnTo>
                  <a:pt x="8241740" y="265783"/>
                </a:lnTo>
                <a:lnTo>
                  <a:pt x="8241740" y="295385"/>
                </a:lnTo>
                <a:lnTo>
                  <a:pt x="8212137" y="295385"/>
                </a:lnTo>
                <a:close/>
                <a:moveTo>
                  <a:pt x="2365289" y="265783"/>
                </a:moveTo>
                <a:lnTo>
                  <a:pt x="2394892" y="265783"/>
                </a:lnTo>
                <a:lnTo>
                  <a:pt x="2394892" y="295385"/>
                </a:lnTo>
                <a:lnTo>
                  <a:pt x="2365289" y="295385"/>
                </a:lnTo>
                <a:close/>
                <a:moveTo>
                  <a:pt x="7945940" y="265781"/>
                </a:moveTo>
                <a:lnTo>
                  <a:pt x="7975543" y="265781"/>
                </a:lnTo>
                <a:lnTo>
                  <a:pt x="7975543" y="295383"/>
                </a:lnTo>
                <a:lnTo>
                  <a:pt x="7945940" y="295383"/>
                </a:lnTo>
                <a:close/>
                <a:moveTo>
                  <a:pt x="2099092" y="265781"/>
                </a:moveTo>
                <a:lnTo>
                  <a:pt x="2128695" y="265781"/>
                </a:lnTo>
                <a:lnTo>
                  <a:pt x="2128695" y="295383"/>
                </a:lnTo>
                <a:lnTo>
                  <a:pt x="2099092" y="295383"/>
                </a:lnTo>
                <a:close/>
                <a:moveTo>
                  <a:pt x="7679743" y="265778"/>
                </a:moveTo>
                <a:lnTo>
                  <a:pt x="7709346" y="265778"/>
                </a:lnTo>
                <a:lnTo>
                  <a:pt x="7709346" y="295381"/>
                </a:lnTo>
                <a:lnTo>
                  <a:pt x="7679743" y="295381"/>
                </a:lnTo>
                <a:close/>
                <a:moveTo>
                  <a:pt x="1832898" y="265778"/>
                </a:moveTo>
                <a:lnTo>
                  <a:pt x="1862498" y="265778"/>
                </a:lnTo>
                <a:lnTo>
                  <a:pt x="1862498" y="295381"/>
                </a:lnTo>
                <a:lnTo>
                  <a:pt x="1832898" y="295381"/>
                </a:lnTo>
                <a:close/>
                <a:moveTo>
                  <a:pt x="7413653" y="265776"/>
                </a:moveTo>
                <a:lnTo>
                  <a:pt x="7443256" y="265776"/>
                </a:lnTo>
                <a:lnTo>
                  <a:pt x="7443256" y="295379"/>
                </a:lnTo>
                <a:lnTo>
                  <a:pt x="7413653" y="295379"/>
                </a:lnTo>
                <a:close/>
                <a:moveTo>
                  <a:pt x="1566808" y="265776"/>
                </a:moveTo>
                <a:lnTo>
                  <a:pt x="1596409" y="265776"/>
                </a:lnTo>
                <a:lnTo>
                  <a:pt x="1596409" y="295379"/>
                </a:lnTo>
                <a:lnTo>
                  <a:pt x="1566808" y="295379"/>
                </a:lnTo>
                <a:close/>
                <a:moveTo>
                  <a:pt x="7147456" y="265774"/>
                </a:moveTo>
                <a:lnTo>
                  <a:pt x="7177058" y="265774"/>
                </a:lnTo>
                <a:lnTo>
                  <a:pt x="7177058" y="295376"/>
                </a:lnTo>
                <a:lnTo>
                  <a:pt x="7147456" y="295376"/>
                </a:lnTo>
                <a:close/>
                <a:moveTo>
                  <a:pt x="1300611" y="265774"/>
                </a:moveTo>
                <a:lnTo>
                  <a:pt x="1330213" y="265774"/>
                </a:lnTo>
                <a:lnTo>
                  <a:pt x="1330213" y="295376"/>
                </a:lnTo>
                <a:lnTo>
                  <a:pt x="1300611" y="295376"/>
                </a:lnTo>
                <a:close/>
                <a:moveTo>
                  <a:pt x="6881367" y="265772"/>
                </a:moveTo>
                <a:lnTo>
                  <a:pt x="6910970" y="265772"/>
                </a:lnTo>
                <a:lnTo>
                  <a:pt x="6910970" y="295374"/>
                </a:lnTo>
                <a:lnTo>
                  <a:pt x="6881367" y="295374"/>
                </a:lnTo>
                <a:close/>
                <a:moveTo>
                  <a:pt x="1034520" y="265772"/>
                </a:moveTo>
                <a:lnTo>
                  <a:pt x="1064123" y="265772"/>
                </a:lnTo>
                <a:lnTo>
                  <a:pt x="1064123" y="295374"/>
                </a:lnTo>
                <a:lnTo>
                  <a:pt x="1034520" y="295374"/>
                </a:lnTo>
                <a:close/>
                <a:moveTo>
                  <a:pt x="6615170" y="265770"/>
                </a:moveTo>
                <a:lnTo>
                  <a:pt x="6644773" y="265770"/>
                </a:lnTo>
                <a:lnTo>
                  <a:pt x="6644773" y="295372"/>
                </a:lnTo>
                <a:lnTo>
                  <a:pt x="6615170" y="295372"/>
                </a:lnTo>
                <a:close/>
                <a:moveTo>
                  <a:pt x="768326" y="265770"/>
                </a:moveTo>
                <a:lnTo>
                  <a:pt x="797926" y="265770"/>
                </a:lnTo>
                <a:lnTo>
                  <a:pt x="797926" y="295372"/>
                </a:lnTo>
                <a:lnTo>
                  <a:pt x="768326" y="295372"/>
                </a:lnTo>
                <a:close/>
                <a:moveTo>
                  <a:pt x="6349081" y="265767"/>
                </a:moveTo>
                <a:lnTo>
                  <a:pt x="6378683" y="265767"/>
                </a:lnTo>
                <a:lnTo>
                  <a:pt x="6378683" y="295370"/>
                </a:lnTo>
                <a:lnTo>
                  <a:pt x="6349081" y="295370"/>
                </a:lnTo>
                <a:close/>
                <a:moveTo>
                  <a:pt x="502235" y="265767"/>
                </a:moveTo>
                <a:lnTo>
                  <a:pt x="531838" y="265767"/>
                </a:lnTo>
                <a:lnTo>
                  <a:pt x="531838" y="295370"/>
                </a:lnTo>
                <a:lnTo>
                  <a:pt x="502235" y="295370"/>
                </a:lnTo>
                <a:close/>
                <a:moveTo>
                  <a:pt x="6082884" y="265765"/>
                </a:moveTo>
                <a:lnTo>
                  <a:pt x="6112486" y="265765"/>
                </a:lnTo>
                <a:lnTo>
                  <a:pt x="6112486" y="295368"/>
                </a:lnTo>
                <a:lnTo>
                  <a:pt x="6082884" y="295368"/>
                </a:lnTo>
                <a:close/>
                <a:moveTo>
                  <a:pt x="236036" y="265765"/>
                </a:moveTo>
                <a:lnTo>
                  <a:pt x="265639" y="265765"/>
                </a:lnTo>
                <a:lnTo>
                  <a:pt x="265639" y="295368"/>
                </a:lnTo>
                <a:lnTo>
                  <a:pt x="236036" y="295368"/>
                </a:lnTo>
                <a:close/>
                <a:moveTo>
                  <a:pt x="0" y="265765"/>
                </a:moveTo>
                <a:lnTo>
                  <a:pt x="29602" y="265765"/>
                </a:lnTo>
                <a:lnTo>
                  <a:pt x="29602" y="295368"/>
                </a:lnTo>
                <a:lnTo>
                  <a:pt x="0" y="295368"/>
                </a:lnTo>
                <a:close/>
                <a:moveTo>
                  <a:pt x="11672158" y="48"/>
                </a:moveTo>
                <a:lnTo>
                  <a:pt x="11701760" y="48"/>
                </a:lnTo>
                <a:lnTo>
                  <a:pt x="11701760" y="29651"/>
                </a:lnTo>
                <a:lnTo>
                  <a:pt x="11672158" y="29651"/>
                </a:lnTo>
                <a:close/>
                <a:moveTo>
                  <a:pt x="5825310" y="48"/>
                </a:moveTo>
                <a:lnTo>
                  <a:pt x="5854913" y="48"/>
                </a:lnTo>
                <a:lnTo>
                  <a:pt x="5854913" y="29651"/>
                </a:lnTo>
                <a:lnTo>
                  <a:pt x="5825310" y="29651"/>
                </a:lnTo>
                <a:close/>
                <a:moveTo>
                  <a:pt x="11405961" y="46"/>
                </a:moveTo>
                <a:lnTo>
                  <a:pt x="11435563" y="46"/>
                </a:lnTo>
                <a:lnTo>
                  <a:pt x="11435563" y="29648"/>
                </a:lnTo>
                <a:lnTo>
                  <a:pt x="11405961" y="29648"/>
                </a:lnTo>
                <a:close/>
                <a:moveTo>
                  <a:pt x="5559113" y="46"/>
                </a:moveTo>
                <a:lnTo>
                  <a:pt x="5588715" y="46"/>
                </a:lnTo>
                <a:lnTo>
                  <a:pt x="5588715" y="29648"/>
                </a:lnTo>
                <a:lnTo>
                  <a:pt x="5559113" y="29648"/>
                </a:lnTo>
                <a:close/>
                <a:moveTo>
                  <a:pt x="11139872" y="44"/>
                </a:moveTo>
                <a:lnTo>
                  <a:pt x="11169474" y="44"/>
                </a:lnTo>
                <a:lnTo>
                  <a:pt x="11169474" y="29646"/>
                </a:lnTo>
                <a:lnTo>
                  <a:pt x="11139872" y="29646"/>
                </a:lnTo>
                <a:close/>
                <a:moveTo>
                  <a:pt x="5293024" y="44"/>
                </a:moveTo>
                <a:lnTo>
                  <a:pt x="5322626" y="44"/>
                </a:lnTo>
                <a:lnTo>
                  <a:pt x="5322626" y="29646"/>
                </a:lnTo>
                <a:lnTo>
                  <a:pt x="5293024" y="29646"/>
                </a:lnTo>
                <a:close/>
                <a:moveTo>
                  <a:pt x="10873675" y="41"/>
                </a:moveTo>
                <a:lnTo>
                  <a:pt x="10903277" y="41"/>
                </a:lnTo>
                <a:lnTo>
                  <a:pt x="10903277" y="29644"/>
                </a:lnTo>
                <a:lnTo>
                  <a:pt x="10873675" y="29644"/>
                </a:lnTo>
                <a:close/>
                <a:moveTo>
                  <a:pt x="5026827" y="41"/>
                </a:moveTo>
                <a:lnTo>
                  <a:pt x="5056429" y="41"/>
                </a:lnTo>
                <a:lnTo>
                  <a:pt x="5056429" y="29644"/>
                </a:lnTo>
                <a:lnTo>
                  <a:pt x="5026827" y="29644"/>
                </a:lnTo>
                <a:close/>
                <a:moveTo>
                  <a:pt x="10607478" y="39"/>
                </a:moveTo>
                <a:lnTo>
                  <a:pt x="10637188" y="39"/>
                </a:lnTo>
                <a:lnTo>
                  <a:pt x="10637188" y="29641"/>
                </a:lnTo>
                <a:lnTo>
                  <a:pt x="10607478" y="29641"/>
                </a:lnTo>
                <a:close/>
                <a:moveTo>
                  <a:pt x="4760630" y="39"/>
                </a:moveTo>
                <a:lnTo>
                  <a:pt x="4790340" y="39"/>
                </a:lnTo>
                <a:lnTo>
                  <a:pt x="4790340" y="29641"/>
                </a:lnTo>
                <a:lnTo>
                  <a:pt x="4760630" y="29641"/>
                </a:lnTo>
                <a:close/>
                <a:moveTo>
                  <a:pt x="10341389" y="37"/>
                </a:moveTo>
                <a:lnTo>
                  <a:pt x="10370992" y="37"/>
                </a:lnTo>
                <a:lnTo>
                  <a:pt x="10370992" y="29639"/>
                </a:lnTo>
                <a:lnTo>
                  <a:pt x="10341389" y="29639"/>
                </a:lnTo>
                <a:close/>
                <a:moveTo>
                  <a:pt x="4494541" y="37"/>
                </a:moveTo>
                <a:lnTo>
                  <a:pt x="4524144" y="37"/>
                </a:lnTo>
                <a:lnTo>
                  <a:pt x="4524144" y="29639"/>
                </a:lnTo>
                <a:lnTo>
                  <a:pt x="4494541" y="29639"/>
                </a:lnTo>
                <a:close/>
                <a:moveTo>
                  <a:pt x="10075192" y="34"/>
                </a:moveTo>
                <a:lnTo>
                  <a:pt x="10104794" y="34"/>
                </a:lnTo>
                <a:lnTo>
                  <a:pt x="10104794" y="29637"/>
                </a:lnTo>
                <a:lnTo>
                  <a:pt x="10075192" y="29637"/>
                </a:lnTo>
                <a:close/>
                <a:moveTo>
                  <a:pt x="4228344" y="34"/>
                </a:moveTo>
                <a:lnTo>
                  <a:pt x="4257946" y="34"/>
                </a:lnTo>
                <a:lnTo>
                  <a:pt x="4257946" y="29637"/>
                </a:lnTo>
                <a:lnTo>
                  <a:pt x="4228344" y="29637"/>
                </a:lnTo>
                <a:close/>
                <a:moveTo>
                  <a:pt x="9809103" y="32"/>
                </a:moveTo>
                <a:lnTo>
                  <a:pt x="9838705" y="32"/>
                </a:lnTo>
                <a:lnTo>
                  <a:pt x="9838705" y="29635"/>
                </a:lnTo>
                <a:lnTo>
                  <a:pt x="9809103" y="29635"/>
                </a:lnTo>
                <a:close/>
                <a:moveTo>
                  <a:pt x="3962255" y="32"/>
                </a:moveTo>
                <a:lnTo>
                  <a:pt x="3991857" y="32"/>
                </a:lnTo>
                <a:lnTo>
                  <a:pt x="3991857" y="29635"/>
                </a:lnTo>
                <a:lnTo>
                  <a:pt x="3962255" y="29635"/>
                </a:lnTo>
                <a:close/>
                <a:moveTo>
                  <a:pt x="9542906" y="30"/>
                </a:moveTo>
                <a:lnTo>
                  <a:pt x="9572509" y="30"/>
                </a:lnTo>
                <a:lnTo>
                  <a:pt x="9572509" y="29632"/>
                </a:lnTo>
                <a:lnTo>
                  <a:pt x="9542906" y="29632"/>
                </a:lnTo>
                <a:close/>
                <a:moveTo>
                  <a:pt x="3696058" y="30"/>
                </a:moveTo>
                <a:lnTo>
                  <a:pt x="3725661" y="30"/>
                </a:lnTo>
                <a:lnTo>
                  <a:pt x="3725661" y="29632"/>
                </a:lnTo>
                <a:lnTo>
                  <a:pt x="3696058" y="29632"/>
                </a:lnTo>
                <a:close/>
                <a:moveTo>
                  <a:pt x="9276817" y="28"/>
                </a:moveTo>
                <a:lnTo>
                  <a:pt x="9306420" y="28"/>
                </a:lnTo>
                <a:lnTo>
                  <a:pt x="9306420" y="29630"/>
                </a:lnTo>
                <a:lnTo>
                  <a:pt x="9276817" y="29630"/>
                </a:lnTo>
                <a:close/>
                <a:moveTo>
                  <a:pt x="3429969" y="28"/>
                </a:moveTo>
                <a:lnTo>
                  <a:pt x="3459572" y="28"/>
                </a:lnTo>
                <a:lnTo>
                  <a:pt x="3459572" y="29630"/>
                </a:lnTo>
                <a:lnTo>
                  <a:pt x="3429969" y="29630"/>
                </a:lnTo>
                <a:close/>
                <a:moveTo>
                  <a:pt x="9010620" y="25"/>
                </a:moveTo>
                <a:lnTo>
                  <a:pt x="9040222" y="25"/>
                </a:lnTo>
                <a:lnTo>
                  <a:pt x="9040222" y="29628"/>
                </a:lnTo>
                <a:lnTo>
                  <a:pt x="9010620" y="29628"/>
                </a:lnTo>
                <a:close/>
                <a:moveTo>
                  <a:pt x="3163772" y="25"/>
                </a:moveTo>
                <a:lnTo>
                  <a:pt x="3193374" y="25"/>
                </a:lnTo>
                <a:lnTo>
                  <a:pt x="3193374" y="29628"/>
                </a:lnTo>
                <a:lnTo>
                  <a:pt x="3163772" y="29628"/>
                </a:lnTo>
                <a:close/>
                <a:moveTo>
                  <a:pt x="8744423" y="23"/>
                </a:moveTo>
                <a:lnTo>
                  <a:pt x="8774026" y="23"/>
                </a:lnTo>
                <a:lnTo>
                  <a:pt x="8774026" y="29625"/>
                </a:lnTo>
                <a:lnTo>
                  <a:pt x="8744423" y="29625"/>
                </a:lnTo>
                <a:close/>
                <a:moveTo>
                  <a:pt x="2897575" y="23"/>
                </a:moveTo>
                <a:lnTo>
                  <a:pt x="2927178" y="23"/>
                </a:lnTo>
                <a:lnTo>
                  <a:pt x="2927178" y="29625"/>
                </a:lnTo>
                <a:lnTo>
                  <a:pt x="2897575" y="29625"/>
                </a:lnTo>
                <a:close/>
                <a:moveTo>
                  <a:pt x="8478226" y="21"/>
                </a:moveTo>
                <a:lnTo>
                  <a:pt x="8507828" y="21"/>
                </a:lnTo>
                <a:lnTo>
                  <a:pt x="8507828" y="29623"/>
                </a:lnTo>
                <a:lnTo>
                  <a:pt x="8478226" y="29623"/>
                </a:lnTo>
                <a:close/>
                <a:moveTo>
                  <a:pt x="2631378" y="21"/>
                </a:moveTo>
                <a:lnTo>
                  <a:pt x="2660980" y="21"/>
                </a:lnTo>
                <a:lnTo>
                  <a:pt x="2660980" y="29623"/>
                </a:lnTo>
                <a:lnTo>
                  <a:pt x="2631378" y="29623"/>
                </a:lnTo>
                <a:close/>
                <a:moveTo>
                  <a:pt x="8212137" y="18"/>
                </a:moveTo>
                <a:lnTo>
                  <a:pt x="8241740" y="18"/>
                </a:lnTo>
                <a:lnTo>
                  <a:pt x="8241740" y="29621"/>
                </a:lnTo>
                <a:lnTo>
                  <a:pt x="8212137" y="29621"/>
                </a:lnTo>
                <a:close/>
                <a:moveTo>
                  <a:pt x="2365289" y="18"/>
                </a:moveTo>
                <a:lnTo>
                  <a:pt x="2394892" y="18"/>
                </a:lnTo>
                <a:lnTo>
                  <a:pt x="2394892" y="29621"/>
                </a:lnTo>
                <a:lnTo>
                  <a:pt x="2365289" y="29621"/>
                </a:lnTo>
                <a:close/>
                <a:moveTo>
                  <a:pt x="7945940" y="16"/>
                </a:moveTo>
                <a:lnTo>
                  <a:pt x="7975543" y="16"/>
                </a:lnTo>
                <a:lnTo>
                  <a:pt x="7975543" y="29618"/>
                </a:lnTo>
                <a:lnTo>
                  <a:pt x="7945940" y="29618"/>
                </a:lnTo>
                <a:close/>
                <a:moveTo>
                  <a:pt x="2099092" y="16"/>
                </a:moveTo>
                <a:lnTo>
                  <a:pt x="2128695" y="16"/>
                </a:lnTo>
                <a:lnTo>
                  <a:pt x="2128695" y="29618"/>
                </a:lnTo>
                <a:lnTo>
                  <a:pt x="2099092" y="29618"/>
                </a:lnTo>
                <a:close/>
                <a:moveTo>
                  <a:pt x="7679743" y="14"/>
                </a:moveTo>
                <a:lnTo>
                  <a:pt x="7709346" y="14"/>
                </a:lnTo>
                <a:lnTo>
                  <a:pt x="7709346" y="29616"/>
                </a:lnTo>
                <a:lnTo>
                  <a:pt x="7679743" y="29616"/>
                </a:lnTo>
                <a:close/>
                <a:moveTo>
                  <a:pt x="1832898" y="14"/>
                </a:moveTo>
                <a:lnTo>
                  <a:pt x="1862498" y="14"/>
                </a:lnTo>
                <a:lnTo>
                  <a:pt x="1862498" y="29616"/>
                </a:lnTo>
                <a:lnTo>
                  <a:pt x="1832898" y="29616"/>
                </a:lnTo>
                <a:close/>
                <a:moveTo>
                  <a:pt x="7413653" y="12"/>
                </a:moveTo>
                <a:lnTo>
                  <a:pt x="7443256" y="12"/>
                </a:lnTo>
                <a:lnTo>
                  <a:pt x="7443256" y="29614"/>
                </a:lnTo>
                <a:lnTo>
                  <a:pt x="7413653" y="29614"/>
                </a:lnTo>
                <a:close/>
                <a:moveTo>
                  <a:pt x="1566808" y="12"/>
                </a:moveTo>
                <a:lnTo>
                  <a:pt x="1596409" y="12"/>
                </a:lnTo>
                <a:lnTo>
                  <a:pt x="1596409" y="29614"/>
                </a:lnTo>
                <a:lnTo>
                  <a:pt x="1566808" y="29614"/>
                </a:lnTo>
                <a:close/>
                <a:moveTo>
                  <a:pt x="7147456" y="9"/>
                </a:moveTo>
                <a:lnTo>
                  <a:pt x="7177058" y="9"/>
                </a:lnTo>
                <a:lnTo>
                  <a:pt x="7177058" y="29612"/>
                </a:lnTo>
                <a:lnTo>
                  <a:pt x="7147456" y="29612"/>
                </a:lnTo>
                <a:close/>
                <a:moveTo>
                  <a:pt x="1300611" y="9"/>
                </a:moveTo>
                <a:lnTo>
                  <a:pt x="1330213" y="9"/>
                </a:lnTo>
                <a:lnTo>
                  <a:pt x="1330213" y="29612"/>
                </a:lnTo>
                <a:lnTo>
                  <a:pt x="1300611" y="29612"/>
                </a:lnTo>
                <a:close/>
                <a:moveTo>
                  <a:pt x="6881367" y="7"/>
                </a:moveTo>
                <a:lnTo>
                  <a:pt x="6910970" y="7"/>
                </a:lnTo>
                <a:lnTo>
                  <a:pt x="6910970" y="29609"/>
                </a:lnTo>
                <a:lnTo>
                  <a:pt x="6881367" y="29609"/>
                </a:lnTo>
                <a:close/>
                <a:moveTo>
                  <a:pt x="1034520" y="7"/>
                </a:moveTo>
                <a:lnTo>
                  <a:pt x="1064123" y="7"/>
                </a:lnTo>
                <a:lnTo>
                  <a:pt x="1064123" y="29609"/>
                </a:lnTo>
                <a:lnTo>
                  <a:pt x="1034520" y="29609"/>
                </a:lnTo>
                <a:close/>
                <a:moveTo>
                  <a:pt x="6615170" y="5"/>
                </a:moveTo>
                <a:lnTo>
                  <a:pt x="6644773" y="5"/>
                </a:lnTo>
                <a:lnTo>
                  <a:pt x="6644773" y="29607"/>
                </a:lnTo>
                <a:lnTo>
                  <a:pt x="6615170" y="29607"/>
                </a:lnTo>
                <a:close/>
                <a:moveTo>
                  <a:pt x="768326" y="5"/>
                </a:moveTo>
                <a:lnTo>
                  <a:pt x="797926" y="5"/>
                </a:lnTo>
                <a:lnTo>
                  <a:pt x="797926" y="29607"/>
                </a:lnTo>
                <a:lnTo>
                  <a:pt x="768326" y="29607"/>
                </a:lnTo>
                <a:close/>
                <a:moveTo>
                  <a:pt x="6349081" y="2"/>
                </a:moveTo>
                <a:lnTo>
                  <a:pt x="6378683" y="2"/>
                </a:lnTo>
                <a:lnTo>
                  <a:pt x="6378683" y="29605"/>
                </a:lnTo>
                <a:lnTo>
                  <a:pt x="6349081" y="29605"/>
                </a:lnTo>
                <a:close/>
                <a:moveTo>
                  <a:pt x="502235" y="2"/>
                </a:moveTo>
                <a:lnTo>
                  <a:pt x="531838" y="2"/>
                </a:lnTo>
                <a:lnTo>
                  <a:pt x="531838" y="29605"/>
                </a:lnTo>
                <a:lnTo>
                  <a:pt x="502235" y="29605"/>
                </a:lnTo>
                <a:close/>
                <a:moveTo>
                  <a:pt x="6082884" y="0"/>
                </a:moveTo>
                <a:lnTo>
                  <a:pt x="6112486" y="0"/>
                </a:lnTo>
                <a:lnTo>
                  <a:pt x="6112486" y="29602"/>
                </a:lnTo>
                <a:lnTo>
                  <a:pt x="6082884" y="29602"/>
                </a:lnTo>
                <a:close/>
                <a:moveTo>
                  <a:pt x="236036" y="0"/>
                </a:moveTo>
                <a:lnTo>
                  <a:pt x="265638" y="0"/>
                </a:lnTo>
                <a:lnTo>
                  <a:pt x="265638" y="29602"/>
                </a:lnTo>
                <a:lnTo>
                  <a:pt x="236036" y="29602"/>
                </a:lnTo>
                <a:close/>
                <a:moveTo>
                  <a:pt x="0" y="0"/>
                </a:moveTo>
                <a:lnTo>
                  <a:pt x="29602" y="0"/>
                </a:lnTo>
                <a:lnTo>
                  <a:pt x="29602" y="29602"/>
                </a:lnTo>
                <a:lnTo>
                  <a:pt x="0" y="29602"/>
                </a:lnTo>
                <a:close/>
              </a:path>
            </a:pathLst>
          </a:custGeom>
          <a:solidFill>
            <a:schemeClr val="tx1">
              <a:alpha val="20000"/>
            </a:schemeClr>
          </a:solidFill>
          <a:ln w="10797" cap="flat">
            <a:noFill/>
            <a:prstDash val="solid"/>
            <a:miter/>
          </a:ln>
        </p:spPr>
        <p:txBody>
          <a:bodyPr rtlCol="0" anchor="ctr"/>
          <a:lstStyle/>
          <a:p>
            <a:endParaRPr lang="en-US" sz="1800"/>
          </a:p>
        </p:txBody>
      </p:sp>
      <p:sp>
        <p:nvSpPr>
          <p:cNvPr id="44" name="Rectangle 43">
            <a:extLst>
              <a:ext uri="{FF2B5EF4-FFF2-40B4-BE49-F238E27FC236}">
                <a16:creationId xmlns:a16="http://schemas.microsoft.com/office/drawing/2014/main" xmlns="" id="{A8E10246-5221-4B62-8FAF-B31A6B93FAA9}"/>
              </a:ext>
            </a:extLst>
          </p:cNvPr>
          <p:cNvSpPr/>
          <p:nvPr userDrawn="1"/>
        </p:nvSpPr>
        <p:spPr>
          <a:xfrm rot="5400000">
            <a:off x="1302037" y="5033746"/>
            <a:ext cx="703530" cy="2637545"/>
          </a:xfrm>
          <a:prstGeom prst="rect">
            <a:avLst/>
          </a:prstGeom>
          <a:solidFill>
            <a:srgbClr val="DFE3E3"/>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p>
            <a:pPr algn="ctr"/>
            <a:endParaRPr lang="en-GB" sz="1400" b="0" i="0">
              <a:latin typeface="Arial"/>
              <a:cs typeface="Arial"/>
            </a:endParaRPr>
          </a:p>
        </p:txBody>
      </p:sp>
      <p:sp>
        <p:nvSpPr>
          <p:cNvPr id="24" name="Text Placeholder 7">
            <a:extLst>
              <a:ext uri="{FF2B5EF4-FFF2-40B4-BE49-F238E27FC236}">
                <a16:creationId xmlns:a16="http://schemas.microsoft.com/office/drawing/2014/main" xmlns="" id="{2E77F839-1906-4B62-993E-E3534B67AD9B}"/>
              </a:ext>
            </a:extLst>
          </p:cNvPr>
          <p:cNvSpPr>
            <a:spLocks noGrp="1"/>
          </p:cNvSpPr>
          <p:nvPr userDrawn="1">
            <p:ph type="body" sz="quarter" idx="13" hasCustomPrompt="1"/>
          </p:nvPr>
        </p:nvSpPr>
        <p:spPr>
          <a:xfrm>
            <a:off x="383072" y="330897"/>
            <a:ext cx="3713744" cy="557212"/>
          </a:xfrm>
        </p:spPr>
        <p:txBody>
          <a:bodyPr/>
          <a:lstStyle>
            <a:lvl1pPr>
              <a:spcBef>
                <a:spcPts val="0"/>
              </a:spcBef>
              <a:defRPr sz="900">
                <a:solidFill>
                  <a:schemeClr val="tx2"/>
                </a:solidFill>
              </a:defRPr>
            </a:lvl1pPr>
            <a:lvl2pPr marL="112713" indent="-112713">
              <a:spcBef>
                <a:spcPts val="0"/>
              </a:spcBef>
              <a:buClr>
                <a:schemeClr val="tx2"/>
              </a:buClr>
              <a:defRPr sz="900">
                <a:solidFill>
                  <a:schemeClr val="tx1"/>
                </a:solidFill>
              </a:defRPr>
            </a:lvl2pPr>
            <a:lvl3pPr marL="225425" indent="-112713">
              <a:spcBef>
                <a:spcPts val="0"/>
              </a:spcBef>
              <a:buClr>
                <a:schemeClr val="tx2"/>
              </a:buClr>
              <a:defRPr sz="900">
                <a:solidFill>
                  <a:schemeClr val="tx1"/>
                </a:solidFill>
              </a:defRPr>
            </a:lvl3pPr>
            <a:lvl4pPr marL="339725" indent="-114300">
              <a:spcBef>
                <a:spcPts val="0"/>
              </a:spcBef>
              <a:buClr>
                <a:schemeClr val="tx2"/>
              </a:buClr>
              <a:defRPr sz="900"/>
            </a:lvl4pPr>
            <a:lvl5pPr marL="460375" indent="-120650">
              <a:spcBef>
                <a:spcPts val="0"/>
              </a:spcBef>
              <a:buClr>
                <a:schemeClr val="tx2"/>
              </a:buClr>
              <a:tabLst/>
              <a:defRPr sz="900"/>
            </a:lvl5pPr>
          </a:lstStyle>
          <a:p>
            <a:pPr lvl="0"/>
            <a:r>
              <a:rPr lang="en-US"/>
              <a:t>Insert Date Here</a:t>
            </a:r>
          </a:p>
          <a:p>
            <a:pPr lvl="0"/>
            <a:endParaRPr lang="en-US"/>
          </a:p>
        </p:txBody>
      </p:sp>
      <p:sp>
        <p:nvSpPr>
          <p:cNvPr id="22" name="Title 1">
            <a:extLst>
              <a:ext uri="{FF2B5EF4-FFF2-40B4-BE49-F238E27FC236}">
                <a16:creationId xmlns:a16="http://schemas.microsoft.com/office/drawing/2014/main" xmlns="" id="{E2C5D4DA-7E8C-43ED-A21C-F053340146E4}"/>
              </a:ext>
            </a:extLst>
          </p:cNvPr>
          <p:cNvSpPr>
            <a:spLocks noGrp="1"/>
          </p:cNvSpPr>
          <p:nvPr userDrawn="1">
            <p:ph type="ctrTitle"/>
          </p:nvPr>
        </p:nvSpPr>
        <p:spPr>
          <a:xfrm>
            <a:off x="383072" y="1371601"/>
            <a:ext cx="5293408" cy="2157916"/>
          </a:xfrm>
        </p:spPr>
        <p:txBody>
          <a:bodyPr lIns="0" tIns="0" rIns="0" bIns="0" anchor="b" anchorCtr="0">
            <a:noAutofit/>
          </a:bodyPr>
          <a:lstStyle>
            <a:lvl1pPr algn="l">
              <a:lnSpc>
                <a:spcPct val="80000"/>
              </a:lnSpc>
              <a:defRPr sz="5000" b="1" i="0" spc="-100">
                <a:solidFill>
                  <a:schemeClr val="tx2"/>
                </a:solidFill>
                <a:latin typeface="Arial"/>
                <a:cs typeface="Arial"/>
              </a:defRPr>
            </a:lvl1pPr>
          </a:lstStyle>
          <a:p>
            <a:r>
              <a:rPr lang="en-US"/>
              <a:t>Click to edit Master title style</a:t>
            </a:r>
          </a:p>
        </p:txBody>
      </p:sp>
      <p:sp>
        <p:nvSpPr>
          <p:cNvPr id="23" name="Subtitle 2">
            <a:extLst>
              <a:ext uri="{FF2B5EF4-FFF2-40B4-BE49-F238E27FC236}">
                <a16:creationId xmlns:a16="http://schemas.microsoft.com/office/drawing/2014/main" xmlns="" id="{45BD93E9-63FB-4FCE-BEE5-95D1E68A981B}"/>
              </a:ext>
            </a:extLst>
          </p:cNvPr>
          <p:cNvSpPr>
            <a:spLocks noGrp="1"/>
          </p:cNvSpPr>
          <p:nvPr userDrawn="1">
            <p:ph type="subTitle" idx="1" hasCustomPrompt="1"/>
          </p:nvPr>
        </p:nvSpPr>
        <p:spPr>
          <a:xfrm>
            <a:off x="383072" y="3583491"/>
            <a:ext cx="5293408" cy="1752600"/>
          </a:xfrm>
        </p:spPr>
        <p:txBody>
          <a:bodyPr lIns="0" tIns="0" rIns="0" bIns="0" anchor="t" anchorCtr="0">
            <a:normAutofit/>
          </a:bodyPr>
          <a:lstStyle>
            <a:lvl1pPr marL="0" indent="0" algn="l">
              <a:lnSpc>
                <a:spcPct val="85000"/>
              </a:lnSpc>
              <a:spcBef>
                <a:spcPts val="800"/>
              </a:spcBef>
              <a:buNone/>
              <a:defRPr sz="2800" b="1" i="0" spc="-50">
                <a:solidFill>
                  <a:schemeClr val="tx2"/>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subtitle style</a:t>
            </a:r>
          </a:p>
        </p:txBody>
      </p:sp>
      <p:pic>
        <p:nvPicPr>
          <p:cNvPr id="43" name="Picture 42" descr="A close up of a sign&#10;&#10;Description automatically generated">
            <a:extLst>
              <a:ext uri="{FF2B5EF4-FFF2-40B4-BE49-F238E27FC236}">
                <a16:creationId xmlns:a16="http://schemas.microsoft.com/office/drawing/2014/main" xmlns="" id="{F9271E5E-DB33-4CAF-8A70-DD6F64B8766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0324" y="6081016"/>
            <a:ext cx="2448800" cy="560909"/>
          </a:xfrm>
          <a:prstGeom prst="rect">
            <a:avLst/>
          </a:prstGeom>
        </p:spPr>
      </p:pic>
      <p:grpSp>
        <p:nvGrpSpPr>
          <p:cNvPr id="146" name="Group 145">
            <a:extLst>
              <a:ext uri="{FF2B5EF4-FFF2-40B4-BE49-F238E27FC236}">
                <a16:creationId xmlns:a16="http://schemas.microsoft.com/office/drawing/2014/main" xmlns="" id="{ABC9B9D2-2893-4A7D-B069-73C0BF967000}"/>
              </a:ext>
            </a:extLst>
          </p:cNvPr>
          <p:cNvGrpSpPr/>
          <p:nvPr userDrawn="1"/>
        </p:nvGrpSpPr>
        <p:grpSpPr>
          <a:xfrm>
            <a:off x="6087576" y="0"/>
            <a:ext cx="6104424" cy="6860999"/>
            <a:chOff x="7712625" y="0"/>
            <a:chExt cx="6102834" cy="6860999"/>
          </a:xfrm>
          <a:solidFill>
            <a:schemeClr val="bg1"/>
          </a:solidFill>
        </p:grpSpPr>
        <p:sp>
          <p:nvSpPr>
            <p:cNvPr id="147" name="Text Placeholder 46">
              <a:extLst>
                <a:ext uri="{FF2B5EF4-FFF2-40B4-BE49-F238E27FC236}">
                  <a16:creationId xmlns:a16="http://schemas.microsoft.com/office/drawing/2014/main" xmlns="" id="{257E82BD-A0A5-4FB4-B3EA-74D36354E1F3}"/>
                </a:ext>
              </a:extLst>
            </p:cNvPr>
            <p:cNvSpPr txBox="1">
              <a:spLocks/>
            </p:cNvSpPr>
            <p:nvPr/>
          </p:nvSpPr>
          <p:spPr>
            <a:xfrm>
              <a:off x="9043800" y="3"/>
              <a:ext cx="1059710" cy="1030447"/>
            </a:xfrm>
            <a:custGeom>
              <a:avLst/>
              <a:gdLst>
                <a:gd name="connsiteX0" fmla="*/ 0 w 1059710"/>
                <a:gd name="connsiteY0" fmla="*/ 0 h 1030447"/>
                <a:gd name="connsiteX1" fmla="*/ 530730 w 1059710"/>
                <a:gd name="connsiteY1" fmla="*/ 0 h 1030447"/>
                <a:gd name="connsiteX2" fmla="*/ 538263 w 1059710"/>
                <a:gd name="connsiteY2" fmla="*/ 74726 h 1030447"/>
                <a:gd name="connsiteX3" fmla="*/ 1059710 w 1059710"/>
                <a:gd name="connsiteY3" fmla="*/ 499718 h 1030447"/>
                <a:gd name="connsiteX4" fmla="*/ 1059710 w 1059710"/>
                <a:gd name="connsiteY4" fmla="*/ 1030447 h 1030447"/>
                <a:gd name="connsiteX5" fmla="*/ 18316 w 1059710"/>
                <a:gd name="connsiteY5" fmla="*/ 181687 h 1030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59710" h="1030447">
                  <a:moveTo>
                    <a:pt x="0" y="0"/>
                  </a:moveTo>
                  <a:lnTo>
                    <a:pt x="530730" y="0"/>
                  </a:lnTo>
                  <a:lnTo>
                    <a:pt x="538263" y="74726"/>
                  </a:lnTo>
                  <a:cubicBezTo>
                    <a:pt x="587894" y="317268"/>
                    <a:pt x="802496" y="499718"/>
                    <a:pt x="1059710" y="499718"/>
                  </a:cubicBezTo>
                  <a:lnTo>
                    <a:pt x="1059710" y="1030447"/>
                  </a:lnTo>
                  <a:cubicBezTo>
                    <a:pt x="546021" y="1030447"/>
                    <a:pt x="117435" y="666073"/>
                    <a:pt x="18316" y="181687"/>
                  </a:cubicBezTo>
                  <a:close/>
                </a:path>
              </a:pathLst>
            </a:custGeom>
            <a:grp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a:t> </a:t>
              </a:r>
            </a:p>
          </p:txBody>
        </p:sp>
        <p:sp>
          <p:nvSpPr>
            <p:cNvPr id="148" name="Text Placeholder 49">
              <a:extLst>
                <a:ext uri="{FF2B5EF4-FFF2-40B4-BE49-F238E27FC236}">
                  <a16:creationId xmlns:a16="http://schemas.microsoft.com/office/drawing/2014/main" xmlns="" id="{FB2EAA38-8EDA-4537-AFB7-1837E6B69A63}"/>
                </a:ext>
              </a:extLst>
            </p:cNvPr>
            <p:cNvSpPr txBox="1">
              <a:spLocks/>
            </p:cNvSpPr>
            <p:nvPr/>
          </p:nvSpPr>
          <p:spPr>
            <a:xfrm>
              <a:off x="7721045" y="1551001"/>
              <a:ext cx="531436" cy="531432"/>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grp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a:t> </a:t>
              </a:r>
            </a:p>
          </p:txBody>
        </p:sp>
        <p:sp>
          <p:nvSpPr>
            <p:cNvPr id="149" name="Freeform: Shape 71">
              <a:extLst>
                <a:ext uri="{FF2B5EF4-FFF2-40B4-BE49-F238E27FC236}">
                  <a16:creationId xmlns:a16="http://schemas.microsoft.com/office/drawing/2014/main" xmlns="" id="{704DBD7D-F47A-4844-B2D2-A454884ADC66}"/>
                </a:ext>
              </a:extLst>
            </p:cNvPr>
            <p:cNvSpPr txBox="1">
              <a:spLocks/>
            </p:cNvSpPr>
            <p:nvPr/>
          </p:nvSpPr>
          <p:spPr>
            <a:xfrm>
              <a:off x="10906489" y="1"/>
              <a:ext cx="530877" cy="1010939"/>
            </a:xfrm>
            <a:custGeom>
              <a:avLst/>
              <a:gdLst>
                <a:gd name="connsiteX0" fmla="*/ 0 w 530877"/>
                <a:gd name="connsiteY0" fmla="*/ 0 h 1010939"/>
                <a:gd name="connsiteX1" fmla="*/ 530877 w 530877"/>
                <a:gd name="connsiteY1" fmla="*/ 0 h 1010939"/>
                <a:gd name="connsiteX2" fmla="*/ 530877 w 530877"/>
                <a:gd name="connsiteY2" fmla="*/ 1010939 h 1010939"/>
                <a:gd name="connsiteX3" fmla="*/ 0 w 530877"/>
                <a:gd name="connsiteY3" fmla="*/ 1010939 h 1010939"/>
              </a:gdLst>
              <a:ahLst/>
              <a:cxnLst>
                <a:cxn ang="0">
                  <a:pos x="connsiteX0" y="connsiteY0"/>
                </a:cxn>
                <a:cxn ang="0">
                  <a:pos x="connsiteX1" y="connsiteY1"/>
                </a:cxn>
                <a:cxn ang="0">
                  <a:pos x="connsiteX2" y="connsiteY2"/>
                </a:cxn>
                <a:cxn ang="0">
                  <a:pos x="connsiteX3" y="connsiteY3"/>
                </a:cxn>
              </a:cxnLst>
              <a:rect l="l" t="t" r="r" b="b"/>
              <a:pathLst>
                <a:path w="530877" h="1010939">
                  <a:moveTo>
                    <a:pt x="0" y="0"/>
                  </a:moveTo>
                  <a:lnTo>
                    <a:pt x="530877" y="0"/>
                  </a:lnTo>
                  <a:lnTo>
                    <a:pt x="530877" y="1010939"/>
                  </a:lnTo>
                  <a:lnTo>
                    <a:pt x="0" y="1010939"/>
                  </a:lnTo>
                  <a:close/>
                </a:path>
              </a:pathLst>
            </a:custGeom>
            <a:solidFill>
              <a:schemeClr val="accent1"/>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a:t> </a:t>
              </a:r>
            </a:p>
          </p:txBody>
        </p:sp>
        <p:sp>
          <p:nvSpPr>
            <p:cNvPr id="150" name="Freeform: Shape 72">
              <a:extLst>
                <a:ext uri="{FF2B5EF4-FFF2-40B4-BE49-F238E27FC236}">
                  <a16:creationId xmlns:a16="http://schemas.microsoft.com/office/drawing/2014/main" xmlns="" id="{A1E36768-181C-4287-BCD7-8F7E05988C53}"/>
                </a:ext>
              </a:extLst>
            </p:cNvPr>
            <p:cNvSpPr txBox="1">
              <a:spLocks/>
            </p:cNvSpPr>
            <p:nvPr/>
          </p:nvSpPr>
          <p:spPr>
            <a:xfrm>
              <a:off x="12218834" y="0"/>
              <a:ext cx="1596624" cy="1030511"/>
            </a:xfrm>
            <a:custGeom>
              <a:avLst/>
              <a:gdLst>
                <a:gd name="connsiteX0" fmla="*/ 0 w 1596624"/>
                <a:gd name="connsiteY0" fmla="*/ 0 h 1030511"/>
                <a:gd name="connsiteX1" fmla="*/ 530728 w 1596624"/>
                <a:gd name="connsiteY1" fmla="*/ 0 h 1030511"/>
                <a:gd name="connsiteX2" fmla="*/ 538268 w 1596624"/>
                <a:gd name="connsiteY2" fmla="*/ 74789 h 1030511"/>
                <a:gd name="connsiteX3" fmla="*/ 1059716 w 1596624"/>
                <a:gd name="connsiteY3" fmla="*/ 499781 h 1030511"/>
                <a:gd name="connsiteX4" fmla="*/ 1581162 w 1596624"/>
                <a:gd name="connsiteY4" fmla="*/ 74789 h 1030511"/>
                <a:gd name="connsiteX5" fmla="*/ 1588702 w 1596624"/>
                <a:gd name="connsiteY5" fmla="*/ 0 h 1030511"/>
                <a:gd name="connsiteX6" fmla="*/ 1596624 w 1596624"/>
                <a:gd name="connsiteY6" fmla="*/ 0 h 1030511"/>
                <a:gd name="connsiteX7" fmla="*/ 1596624 w 1596624"/>
                <a:gd name="connsiteY7" fmla="*/ 880135 h 1030511"/>
                <a:gd name="connsiteX8" fmla="*/ 1473479 w 1596624"/>
                <a:gd name="connsiteY8" fmla="*/ 946976 h 1030511"/>
                <a:gd name="connsiteX9" fmla="*/ 1059716 w 1596624"/>
                <a:gd name="connsiteY9" fmla="*/ 1030511 h 1030511"/>
                <a:gd name="connsiteX10" fmla="*/ 18322 w 1596624"/>
                <a:gd name="connsiteY10" fmla="*/ 181750 h 1030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96624" h="1030511">
                  <a:moveTo>
                    <a:pt x="0" y="0"/>
                  </a:moveTo>
                  <a:lnTo>
                    <a:pt x="530728" y="0"/>
                  </a:lnTo>
                  <a:lnTo>
                    <a:pt x="538268" y="74789"/>
                  </a:lnTo>
                  <a:cubicBezTo>
                    <a:pt x="587899" y="317331"/>
                    <a:pt x="802501" y="499781"/>
                    <a:pt x="1059716" y="499781"/>
                  </a:cubicBezTo>
                  <a:cubicBezTo>
                    <a:pt x="1316929" y="499781"/>
                    <a:pt x="1531531" y="317331"/>
                    <a:pt x="1581162" y="74789"/>
                  </a:cubicBezTo>
                  <a:lnTo>
                    <a:pt x="1588702" y="0"/>
                  </a:lnTo>
                  <a:lnTo>
                    <a:pt x="1596624" y="0"/>
                  </a:lnTo>
                  <a:lnTo>
                    <a:pt x="1596624" y="880135"/>
                  </a:lnTo>
                  <a:lnTo>
                    <a:pt x="1473479" y="946976"/>
                  </a:lnTo>
                  <a:cubicBezTo>
                    <a:pt x="1346305" y="1000766"/>
                    <a:pt x="1206484" y="1030511"/>
                    <a:pt x="1059716" y="1030511"/>
                  </a:cubicBezTo>
                  <a:cubicBezTo>
                    <a:pt x="546026" y="1030511"/>
                    <a:pt x="117442" y="666137"/>
                    <a:pt x="18322" y="181750"/>
                  </a:cubicBezTo>
                  <a:close/>
                </a:path>
              </a:pathLst>
            </a:custGeom>
            <a:grp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a:t> </a:t>
              </a:r>
            </a:p>
          </p:txBody>
        </p:sp>
        <p:sp>
          <p:nvSpPr>
            <p:cNvPr id="151" name="Text Placeholder 64">
              <a:extLst>
                <a:ext uri="{FF2B5EF4-FFF2-40B4-BE49-F238E27FC236}">
                  <a16:creationId xmlns:a16="http://schemas.microsoft.com/office/drawing/2014/main" xmlns="" id="{214D0A95-ECC1-4E5E-A009-85CA15413A62}"/>
                </a:ext>
              </a:extLst>
            </p:cNvPr>
            <p:cNvSpPr txBox="1">
              <a:spLocks/>
            </p:cNvSpPr>
            <p:nvPr/>
          </p:nvSpPr>
          <p:spPr>
            <a:xfrm>
              <a:off x="9305269" y="1545516"/>
              <a:ext cx="1597025" cy="530877"/>
            </a:xfrm>
            <a:custGeom>
              <a:avLst/>
              <a:gdLst>
                <a:gd name="connsiteX0" fmla="*/ 0 w 1597025"/>
                <a:gd name="connsiteY0" fmla="*/ 0 h 530877"/>
                <a:gd name="connsiteX1" fmla="*/ 1597025 w 1597025"/>
                <a:gd name="connsiteY1" fmla="*/ 0 h 530877"/>
                <a:gd name="connsiteX2" fmla="*/ 1597025 w 1597025"/>
                <a:gd name="connsiteY2" fmla="*/ 530877 h 530877"/>
                <a:gd name="connsiteX3" fmla="*/ 0 w 1597025"/>
                <a:gd name="connsiteY3" fmla="*/ 530877 h 530877"/>
              </a:gdLst>
              <a:ahLst/>
              <a:cxnLst>
                <a:cxn ang="0">
                  <a:pos x="connsiteX0" y="connsiteY0"/>
                </a:cxn>
                <a:cxn ang="0">
                  <a:pos x="connsiteX1" y="connsiteY1"/>
                </a:cxn>
                <a:cxn ang="0">
                  <a:pos x="connsiteX2" y="connsiteY2"/>
                </a:cxn>
                <a:cxn ang="0">
                  <a:pos x="connsiteX3" y="connsiteY3"/>
                </a:cxn>
              </a:cxnLst>
              <a:rect l="l" t="t" r="r" b="b"/>
              <a:pathLst>
                <a:path w="1597025" h="530877">
                  <a:moveTo>
                    <a:pt x="0" y="0"/>
                  </a:moveTo>
                  <a:lnTo>
                    <a:pt x="1597025" y="0"/>
                  </a:lnTo>
                  <a:lnTo>
                    <a:pt x="1597025" y="530877"/>
                  </a:lnTo>
                  <a:lnTo>
                    <a:pt x="0" y="530877"/>
                  </a:lnTo>
                  <a:close/>
                </a:path>
              </a:pathLst>
            </a:custGeom>
            <a:grp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a:t> </a:t>
              </a:r>
            </a:p>
          </p:txBody>
        </p:sp>
        <p:sp>
          <p:nvSpPr>
            <p:cNvPr id="152" name="Text Placeholder 70">
              <a:extLst>
                <a:ext uri="{FF2B5EF4-FFF2-40B4-BE49-F238E27FC236}">
                  <a16:creationId xmlns:a16="http://schemas.microsoft.com/office/drawing/2014/main" xmlns="" id="{3180A081-2B64-482F-9313-6DECE598CB78}"/>
                </a:ext>
              </a:extLst>
            </p:cNvPr>
            <p:cNvSpPr txBox="1">
              <a:spLocks/>
            </p:cNvSpPr>
            <p:nvPr/>
          </p:nvSpPr>
          <p:spPr>
            <a:xfrm>
              <a:off x="13284581" y="1564235"/>
              <a:ext cx="530877" cy="1597025"/>
            </a:xfrm>
            <a:custGeom>
              <a:avLst/>
              <a:gdLst>
                <a:gd name="connsiteX0" fmla="*/ 0 w 530877"/>
                <a:gd name="connsiteY0" fmla="*/ 0 h 1597025"/>
                <a:gd name="connsiteX1" fmla="*/ 530877 w 530877"/>
                <a:gd name="connsiteY1" fmla="*/ 0 h 1597025"/>
                <a:gd name="connsiteX2" fmla="*/ 530877 w 530877"/>
                <a:gd name="connsiteY2" fmla="*/ 1597025 h 1597025"/>
                <a:gd name="connsiteX3" fmla="*/ 0 w 530877"/>
                <a:gd name="connsiteY3" fmla="*/ 1597025 h 1597025"/>
              </a:gdLst>
              <a:ahLst/>
              <a:cxnLst>
                <a:cxn ang="0">
                  <a:pos x="connsiteX0" y="connsiteY0"/>
                </a:cxn>
                <a:cxn ang="0">
                  <a:pos x="connsiteX1" y="connsiteY1"/>
                </a:cxn>
                <a:cxn ang="0">
                  <a:pos x="connsiteX2" y="connsiteY2"/>
                </a:cxn>
                <a:cxn ang="0">
                  <a:pos x="connsiteX3" y="connsiteY3"/>
                </a:cxn>
              </a:cxnLst>
              <a:rect l="l" t="t" r="r" b="b"/>
              <a:pathLst>
                <a:path w="530877" h="1597025">
                  <a:moveTo>
                    <a:pt x="0" y="0"/>
                  </a:moveTo>
                  <a:lnTo>
                    <a:pt x="530877" y="0"/>
                  </a:lnTo>
                  <a:lnTo>
                    <a:pt x="530877" y="1597025"/>
                  </a:lnTo>
                  <a:lnTo>
                    <a:pt x="0" y="1597025"/>
                  </a:lnTo>
                  <a:close/>
                </a:path>
              </a:pathLst>
            </a:custGeom>
            <a:grp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a:t> </a:t>
              </a:r>
            </a:p>
          </p:txBody>
        </p:sp>
        <p:sp>
          <p:nvSpPr>
            <p:cNvPr id="153" name="Text Placeholder 73">
              <a:extLst>
                <a:ext uri="{FF2B5EF4-FFF2-40B4-BE49-F238E27FC236}">
                  <a16:creationId xmlns:a16="http://schemas.microsoft.com/office/drawing/2014/main" xmlns="" id="{81B0186E-019E-45A6-A80C-F7D23CCB6D9B}"/>
                </a:ext>
              </a:extLst>
            </p:cNvPr>
            <p:cNvSpPr txBox="1">
              <a:spLocks/>
            </p:cNvSpPr>
            <p:nvPr/>
          </p:nvSpPr>
          <p:spPr>
            <a:xfrm>
              <a:off x="13284582" y="4225925"/>
              <a:ext cx="530877" cy="1597025"/>
            </a:xfrm>
            <a:custGeom>
              <a:avLst/>
              <a:gdLst>
                <a:gd name="connsiteX0" fmla="*/ 0 w 530877"/>
                <a:gd name="connsiteY0" fmla="*/ 0 h 1597025"/>
                <a:gd name="connsiteX1" fmla="*/ 530877 w 530877"/>
                <a:gd name="connsiteY1" fmla="*/ 0 h 1597025"/>
                <a:gd name="connsiteX2" fmla="*/ 530877 w 530877"/>
                <a:gd name="connsiteY2" fmla="*/ 1597025 h 1597025"/>
                <a:gd name="connsiteX3" fmla="*/ 0 w 530877"/>
                <a:gd name="connsiteY3" fmla="*/ 1597025 h 1597025"/>
              </a:gdLst>
              <a:ahLst/>
              <a:cxnLst>
                <a:cxn ang="0">
                  <a:pos x="connsiteX0" y="connsiteY0"/>
                </a:cxn>
                <a:cxn ang="0">
                  <a:pos x="connsiteX1" y="connsiteY1"/>
                </a:cxn>
                <a:cxn ang="0">
                  <a:pos x="connsiteX2" y="connsiteY2"/>
                </a:cxn>
                <a:cxn ang="0">
                  <a:pos x="connsiteX3" y="connsiteY3"/>
                </a:cxn>
              </a:cxnLst>
              <a:rect l="l" t="t" r="r" b="b"/>
              <a:pathLst>
                <a:path w="530877" h="1597025">
                  <a:moveTo>
                    <a:pt x="0" y="0"/>
                  </a:moveTo>
                  <a:lnTo>
                    <a:pt x="530877" y="0"/>
                  </a:lnTo>
                  <a:lnTo>
                    <a:pt x="530877" y="1597025"/>
                  </a:lnTo>
                  <a:lnTo>
                    <a:pt x="0" y="1597025"/>
                  </a:lnTo>
                  <a:close/>
                </a:path>
              </a:pathLst>
            </a:custGeom>
            <a:grp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a:t> </a:t>
              </a:r>
            </a:p>
          </p:txBody>
        </p:sp>
        <p:sp>
          <p:nvSpPr>
            <p:cNvPr id="154" name="Text Placeholder 76">
              <a:extLst>
                <a:ext uri="{FF2B5EF4-FFF2-40B4-BE49-F238E27FC236}">
                  <a16:creationId xmlns:a16="http://schemas.microsoft.com/office/drawing/2014/main" xmlns="" id="{B21FD8A7-3762-472E-BA9B-8A572D14C2A4}"/>
                </a:ext>
              </a:extLst>
            </p:cNvPr>
            <p:cNvSpPr txBox="1">
              <a:spLocks/>
            </p:cNvSpPr>
            <p:nvPr/>
          </p:nvSpPr>
          <p:spPr>
            <a:xfrm>
              <a:off x="11170855" y="6330122"/>
              <a:ext cx="1597025" cy="530877"/>
            </a:xfrm>
            <a:custGeom>
              <a:avLst/>
              <a:gdLst>
                <a:gd name="connsiteX0" fmla="*/ 0 w 1597025"/>
                <a:gd name="connsiteY0" fmla="*/ 0 h 530877"/>
                <a:gd name="connsiteX1" fmla="*/ 1597025 w 1597025"/>
                <a:gd name="connsiteY1" fmla="*/ 0 h 530877"/>
                <a:gd name="connsiteX2" fmla="*/ 1597025 w 1597025"/>
                <a:gd name="connsiteY2" fmla="*/ 530877 h 530877"/>
                <a:gd name="connsiteX3" fmla="*/ 0 w 1597025"/>
                <a:gd name="connsiteY3" fmla="*/ 530877 h 530877"/>
              </a:gdLst>
              <a:ahLst/>
              <a:cxnLst>
                <a:cxn ang="0">
                  <a:pos x="connsiteX0" y="connsiteY0"/>
                </a:cxn>
                <a:cxn ang="0">
                  <a:pos x="connsiteX1" y="connsiteY1"/>
                </a:cxn>
                <a:cxn ang="0">
                  <a:pos x="connsiteX2" y="connsiteY2"/>
                </a:cxn>
                <a:cxn ang="0">
                  <a:pos x="connsiteX3" y="connsiteY3"/>
                </a:cxn>
              </a:cxnLst>
              <a:rect l="l" t="t" r="r" b="b"/>
              <a:pathLst>
                <a:path w="1597025" h="530877">
                  <a:moveTo>
                    <a:pt x="0" y="0"/>
                  </a:moveTo>
                  <a:lnTo>
                    <a:pt x="1597025" y="0"/>
                  </a:lnTo>
                  <a:lnTo>
                    <a:pt x="1597025" y="530877"/>
                  </a:lnTo>
                  <a:lnTo>
                    <a:pt x="0" y="530877"/>
                  </a:lnTo>
                  <a:close/>
                </a:path>
              </a:pathLst>
            </a:custGeom>
            <a:grp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a:t> </a:t>
              </a:r>
            </a:p>
          </p:txBody>
        </p:sp>
        <p:sp>
          <p:nvSpPr>
            <p:cNvPr id="155" name="Text Placeholder 79">
              <a:extLst>
                <a:ext uri="{FF2B5EF4-FFF2-40B4-BE49-F238E27FC236}">
                  <a16:creationId xmlns:a16="http://schemas.microsoft.com/office/drawing/2014/main" xmlns="" id="{4C3E19FE-E848-48B7-8BFE-53F8683F9C71}"/>
                </a:ext>
              </a:extLst>
            </p:cNvPr>
            <p:cNvSpPr txBox="1">
              <a:spLocks/>
            </p:cNvSpPr>
            <p:nvPr/>
          </p:nvSpPr>
          <p:spPr>
            <a:xfrm>
              <a:off x="11955082" y="5160862"/>
              <a:ext cx="531436" cy="531432"/>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grp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a:t> </a:t>
              </a:r>
            </a:p>
          </p:txBody>
        </p:sp>
        <p:sp>
          <p:nvSpPr>
            <p:cNvPr id="156" name="Text Placeholder 81">
              <a:extLst>
                <a:ext uri="{FF2B5EF4-FFF2-40B4-BE49-F238E27FC236}">
                  <a16:creationId xmlns:a16="http://schemas.microsoft.com/office/drawing/2014/main" xmlns="" id="{48E6F19E-3ABD-480F-B71A-469C4837732B}"/>
                </a:ext>
              </a:extLst>
            </p:cNvPr>
            <p:cNvSpPr txBox="1">
              <a:spLocks/>
            </p:cNvSpPr>
            <p:nvPr/>
          </p:nvSpPr>
          <p:spPr>
            <a:xfrm>
              <a:off x="9587145" y="2890470"/>
              <a:ext cx="530877" cy="1597025"/>
            </a:xfrm>
            <a:custGeom>
              <a:avLst/>
              <a:gdLst>
                <a:gd name="connsiteX0" fmla="*/ 0 w 530877"/>
                <a:gd name="connsiteY0" fmla="*/ 0 h 1597025"/>
                <a:gd name="connsiteX1" fmla="*/ 530877 w 530877"/>
                <a:gd name="connsiteY1" fmla="*/ 0 h 1597025"/>
                <a:gd name="connsiteX2" fmla="*/ 530877 w 530877"/>
                <a:gd name="connsiteY2" fmla="*/ 1597025 h 1597025"/>
                <a:gd name="connsiteX3" fmla="*/ 0 w 530877"/>
                <a:gd name="connsiteY3" fmla="*/ 1597025 h 1597025"/>
              </a:gdLst>
              <a:ahLst/>
              <a:cxnLst>
                <a:cxn ang="0">
                  <a:pos x="connsiteX0" y="connsiteY0"/>
                </a:cxn>
                <a:cxn ang="0">
                  <a:pos x="connsiteX1" y="connsiteY1"/>
                </a:cxn>
                <a:cxn ang="0">
                  <a:pos x="connsiteX2" y="connsiteY2"/>
                </a:cxn>
                <a:cxn ang="0">
                  <a:pos x="connsiteX3" y="connsiteY3"/>
                </a:cxn>
              </a:cxnLst>
              <a:rect l="l" t="t" r="r" b="b"/>
              <a:pathLst>
                <a:path w="530877" h="1597025">
                  <a:moveTo>
                    <a:pt x="0" y="0"/>
                  </a:moveTo>
                  <a:lnTo>
                    <a:pt x="530877" y="0"/>
                  </a:lnTo>
                  <a:lnTo>
                    <a:pt x="530877" y="1597025"/>
                  </a:lnTo>
                  <a:lnTo>
                    <a:pt x="0" y="1597025"/>
                  </a:lnTo>
                  <a:close/>
                </a:path>
              </a:pathLst>
            </a:custGeom>
            <a:grp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a:t> </a:t>
              </a:r>
            </a:p>
          </p:txBody>
        </p:sp>
        <p:sp>
          <p:nvSpPr>
            <p:cNvPr id="157" name="Text Placeholder 83">
              <a:extLst>
                <a:ext uri="{FF2B5EF4-FFF2-40B4-BE49-F238E27FC236}">
                  <a16:creationId xmlns:a16="http://schemas.microsoft.com/office/drawing/2014/main" xmlns="" id="{793B8924-740A-4A64-B68A-BB8B00E5BFAF}"/>
                </a:ext>
              </a:extLst>
            </p:cNvPr>
            <p:cNvSpPr txBox="1">
              <a:spLocks/>
            </p:cNvSpPr>
            <p:nvPr/>
          </p:nvSpPr>
          <p:spPr>
            <a:xfrm flipV="1">
              <a:off x="10642478" y="3160396"/>
              <a:ext cx="2125980" cy="1062991"/>
            </a:xfrm>
            <a:custGeom>
              <a:avLst/>
              <a:gdLst>
                <a:gd name="connsiteX0" fmla="*/ 0 w 2125980"/>
                <a:gd name="connsiteY0" fmla="*/ 0 h 1062991"/>
                <a:gd name="connsiteX1" fmla="*/ 530729 w 2125980"/>
                <a:gd name="connsiteY1" fmla="*/ 0 h 1062991"/>
                <a:gd name="connsiteX2" fmla="*/ 1062990 w 2125980"/>
                <a:gd name="connsiteY2" fmla="*/ 532261 h 1062991"/>
                <a:gd name="connsiteX3" fmla="*/ 1595250 w 2125980"/>
                <a:gd name="connsiteY3" fmla="*/ 0 h 1062991"/>
                <a:gd name="connsiteX4" fmla="*/ 2125980 w 2125980"/>
                <a:gd name="connsiteY4" fmla="*/ 0 h 1062991"/>
                <a:gd name="connsiteX5" fmla="*/ 1062990 w 2125980"/>
                <a:gd name="connsiteY5" fmla="*/ 1062991 h 1062991"/>
                <a:gd name="connsiteX6" fmla="*/ 0 w 2125980"/>
                <a:gd name="connsiteY6" fmla="*/ 0 h 1062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5980" h="1062991">
                  <a:moveTo>
                    <a:pt x="0" y="0"/>
                  </a:moveTo>
                  <a:lnTo>
                    <a:pt x="530729" y="0"/>
                  </a:lnTo>
                  <a:cubicBezTo>
                    <a:pt x="530729" y="293959"/>
                    <a:pt x="769031" y="532261"/>
                    <a:pt x="1062990" y="532261"/>
                  </a:cubicBezTo>
                  <a:cubicBezTo>
                    <a:pt x="1356949" y="532261"/>
                    <a:pt x="1595250" y="293959"/>
                    <a:pt x="1595250" y="0"/>
                  </a:cubicBezTo>
                  <a:lnTo>
                    <a:pt x="2125980" y="0"/>
                  </a:lnTo>
                  <a:cubicBezTo>
                    <a:pt x="2125980" y="587074"/>
                    <a:pt x="1650063" y="1062991"/>
                    <a:pt x="1062990" y="1062991"/>
                  </a:cubicBezTo>
                  <a:cubicBezTo>
                    <a:pt x="475916" y="1062991"/>
                    <a:pt x="0" y="587074"/>
                    <a:pt x="0" y="0"/>
                  </a:cubicBezTo>
                  <a:close/>
                </a:path>
              </a:pathLst>
            </a:custGeom>
            <a:grp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a:t> </a:t>
              </a:r>
            </a:p>
          </p:txBody>
        </p:sp>
        <p:sp>
          <p:nvSpPr>
            <p:cNvPr id="158" name="Text Placeholder 84">
              <a:extLst>
                <a:ext uri="{FF2B5EF4-FFF2-40B4-BE49-F238E27FC236}">
                  <a16:creationId xmlns:a16="http://schemas.microsoft.com/office/drawing/2014/main" xmlns="" id="{DFE189F0-FC48-41CE-A6C5-AB8F80A9CAAA}"/>
                </a:ext>
              </a:extLst>
            </p:cNvPr>
            <p:cNvSpPr txBox="1">
              <a:spLocks/>
            </p:cNvSpPr>
            <p:nvPr/>
          </p:nvSpPr>
          <p:spPr>
            <a:xfrm rot="5400000" flipV="1">
              <a:off x="7198845" y="3427722"/>
              <a:ext cx="2125980" cy="1062991"/>
            </a:xfrm>
            <a:custGeom>
              <a:avLst/>
              <a:gdLst>
                <a:gd name="connsiteX0" fmla="*/ 0 w 2125980"/>
                <a:gd name="connsiteY0" fmla="*/ 0 h 1062991"/>
                <a:gd name="connsiteX1" fmla="*/ 530729 w 2125980"/>
                <a:gd name="connsiteY1" fmla="*/ 0 h 1062991"/>
                <a:gd name="connsiteX2" fmla="*/ 1062990 w 2125980"/>
                <a:gd name="connsiteY2" fmla="*/ 532261 h 1062991"/>
                <a:gd name="connsiteX3" fmla="*/ 1595250 w 2125980"/>
                <a:gd name="connsiteY3" fmla="*/ 0 h 1062991"/>
                <a:gd name="connsiteX4" fmla="*/ 2125980 w 2125980"/>
                <a:gd name="connsiteY4" fmla="*/ 0 h 1062991"/>
                <a:gd name="connsiteX5" fmla="*/ 1062990 w 2125980"/>
                <a:gd name="connsiteY5" fmla="*/ 1062991 h 1062991"/>
                <a:gd name="connsiteX6" fmla="*/ 0 w 2125980"/>
                <a:gd name="connsiteY6" fmla="*/ 0 h 1062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5980" h="1062991">
                  <a:moveTo>
                    <a:pt x="0" y="0"/>
                  </a:moveTo>
                  <a:lnTo>
                    <a:pt x="530729" y="0"/>
                  </a:lnTo>
                  <a:cubicBezTo>
                    <a:pt x="530729" y="293959"/>
                    <a:pt x="769031" y="532261"/>
                    <a:pt x="1062990" y="532261"/>
                  </a:cubicBezTo>
                  <a:cubicBezTo>
                    <a:pt x="1356949" y="532261"/>
                    <a:pt x="1595250" y="293959"/>
                    <a:pt x="1595250" y="0"/>
                  </a:cubicBezTo>
                  <a:lnTo>
                    <a:pt x="2125980" y="0"/>
                  </a:lnTo>
                  <a:cubicBezTo>
                    <a:pt x="2125980" y="587074"/>
                    <a:pt x="1650063" y="1062991"/>
                    <a:pt x="1062990" y="1062991"/>
                  </a:cubicBezTo>
                  <a:cubicBezTo>
                    <a:pt x="475916" y="1062991"/>
                    <a:pt x="0" y="587074"/>
                    <a:pt x="0" y="0"/>
                  </a:cubicBezTo>
                  <a:close/>
                </a:path>
              </a:pathLst>
            </a:custGeom>
            <a:grp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a:t> </a:t>
              </a:r>
            </a:p>
          </p:txBody>
        </p:sp>
        <p:sp>
          <p:nvSpPr>
            <p:cNvPr id="159" name="Freeform: Shape 81">
              <a:extLst>
                <a:ext uri="{FF2B5EF4-FFF2-40B4-BE49-F238E27FC236}">
                  <a16:creationId xmlns:a16="http://schemas.microsoft.com/office/drawing/2014/main" xmlns="" id="{672C214A-08DE-4B66-8172-BB3D9DE757F9}"/>
                </a:ext>
              </a:extLst>
            </p:cNvPr>
            <p:cNvSpPr txBox="1">
              <a:spLocks/>
            </p:cNvSpPr>
            <p:nvPr/>
          </p:nvSpPr>
          <p:spPr>
            <a:xfrm>
              <a:off x="7712625" y="5822950"/>
              <a:ext cx="530877" cy="1035050"/>
            </a:xfrm>
            <a:custGeom>
              <a:avLst/>
              <a:gdLst>
                <a:gd name="connsiteX0" fmla="*/ 0 w 530877"/>
                <a:gd name="connsiteY0" fmla="*/ 0 h 1035050"/>
                <a:gd name="connsiteX1" fmla="*/ 530877 w 530877"/>
                <a:gd name="connsiteY1" fmla="*/ 0 h 1035050"/>
                <a:gd name="connsiteX2" fmla="*/ 530877 w 530877"/>
                <a:gd name="connsiteY2" fmla="*/ 1035050 h 1035050"/>
                <a:gd name="connsiteX3" fmla="*/ 0 w 530877"/>
                <a:gd name="connsiteY3" fmla="*/ 1035050 h 1035050"/>
              </a:gdLst>
              <a:ahLst/>
              <a:cxnLst>
                <a:cxn ang="0">
                  <a:pos x="connsiteX0" y="connsiteY0"/>
                </a:cxn>
                <a:cxn ang="0">
                  <a:pos x="connsiteX1" y="connsiteY1"/>
                </a:cxn>
                <a:cxn ang="0">
                  <a:pos x="connsiteX2" y="connsiteY2"/>
                </a:cxn>
                <a:cxn ang="0">
                  <a:pos x="connsiteX3" y="connsiteY3"/>
                </a:cxn>
              </a:cxnLst>
              <a:rect l="l" t="t" r="r" b="b"/>
              <a:pathLst>
                <a:path w="530877" h="1035050">
                  <a:moveTo>
                    <a:pt x="0" y="0"/>
                  </a:moveTo>
                  <a:lnTo>
                    <a:pt x="530877" y="0"/>
                  </a:lnTo>
                  <a:lnTo>
                    <a:pt x="530877" y="1035050"/>
                  </a:lnTo>
                  <a:lnTo>
                    <a:pt x="0" y="1035050"/>
                  </a:lnTo>
                  <a:close/>
                </a:path>
              </a:pathLst>
            </a:custGeom>
            <a:grp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a:t> </a:t>
              </a:r>
            </a:p>
          </p:txBody>
        </p:sp>
        <p:sp>
          <p:nvSpPr>
            <p:cNvPr id="160" name="Text Placeholder 83">
              <a:extLst>
                <a:ext uri="{FF2B5EF4-FFF2-40B4-BE49-F238E27FC236}">
                  <a16:creationId xmlns:a16="http://schemas.microsoft.com/office/drawing/2014/main" xmlns="" id="{3ADD7C25-404E-4118-A90A-7663B9C93662}"/>
                </a:ext>
              </a:extLst>
            </p:cNvPr>
            <p:cNvSpPr txBox="1">
              <a:spLocks/>
            </p:cNvSpPr>
            <p:nvPr/>
          </p:nvSpPr>
          <p:spPr>
            <a:xfrm rot="10800000" flipV="1">
              <a:off x="8793203" y="5277700"/>
              <a:ext cx="2125980" cy="1062991"/>
            </a:xfrm>
            <a:custGeom>
              <a:avLst/>
              <a:gdLst>
                <a:gd name="connsiteX0" fmla="*/ 0 w 2125980"/>
                <a:gd name="connsiteY0" fmla="*/ 0 h 1062991"/>
                <a:gd name="connsiteX1" fmla="*/ 530729 w 2125980"/>
                <a:gd name="connsiteY1" fmla="*/ 0 h 1062991"/>
                <a:gd name="connsiteX2" fmla="*/ 1062990 w 2125980"/>
                <a:gd name="connsiteY2" fmla="*/ 532261 h 1062991"/>
                <a:gd name="connsiteX3" fmla="*/ 1595250 w 2125980"/>
                <a:gd name="connsiteY3" fmla="*/ 0 h 1062991"/>
                <a:gd name="connsiteX4" fmla="*/ 2125980 w 2125980"/>
                <a:gd name="connsiteY4" fmla="*/ 0 h 1062991"/>
                <a:gd name="connsiteX5" fmla="*/ 1062990 w 2125980"/>
                <a:gd name="connsiteY5" fmla="*/ 1062991 h 1062991"/>
                <a:gd name="connsiteX6" fmla="*/ 0 w 2125980"/>
                <a:gd name="connsiteY6" fmla="*/ 0 h 1062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5980" h="1062991">
                  <a:moveTo>
                    <a:pt x="0" y="0"/>
                  </a:moveTo>
                  <a:lnTo>
                    <a:pt x="530729" y="0"/>
                  </a:lnTo>
                  <a:cubicBezTo>
                    <a:pt x="530729" y="293959"/>
                    <a:pt x="769031" y="532261"/>
                    <a:pt x="1062990" y="532261"/>
                  </a:cubicBezTo>
                  <a:cubicBezTo>
                    <a:pt x="1356949" y="532261"/>
                    <a:pt x="1595250" y="293959"/>
                    <a:pt x="1595250" y="0"/>
                  </a:cubicBezTo>
                  <a:lnTo>
                    <a:pt x="2125980" y="0"/>
                  </a:lnTo>
                  <a:cubicBezTo>
                    <a:pt x="2125980" y="587074"/>
                    <a:pt x="1650063" y="1062991"/>
                    <a:pt x="1062990" y="1062991"/>
                  </a:cubicBezTo>
                  <a:cubicBezTo>
                    <a:pt x="475916" y="1062991"/>
                    <a:pt x="0" y="587074"/>
                    <a:pt x="0" y="0"/>
                  </a:cubicBezTo>
                  <a:close/>
                </a:path>
              </a:pathLst>
            </a:custGeom>
            <a:solidFill>
              <a:schemeClr val="accent1"/>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a:t> </a:t>
              </a:r>
            </a:p>
          </p:txBody>
        </p:sp>
        <p:sp>
          <p:nvSpPr>
            <p:cNvPr id="161" name="Freeform: Shape 83">
              <a:extLst>
                <a:ext uri="{FF2B5EF4-FFF2-40B4-BE49-F238E27FC236}">
                  <a16:creationId xmlns:a16="http://schemas.microsoft.com/office/drawing/2014/main" xmlns="" id="{6952A224-84AC-44CA-81A2-E9D52FF5CC3F}"/>
                </a:ext>
              </a:extLst>
            </p:cNvPr>
            <p:cNvSpPr txBox="1">
              <a:spLocks/>
            </p:cNvSpPr>
            <p:nvPr/>
          </p:nvSpPr>
          <p:spPr>
            <a:xfrm>
              <a:off x="7716399" y="0"/>
              <a:ext cx="530877" cy="1012276"/>
            </a:xfrm>
            <a:custGeom>
              <a:avLst/>
              <a:gdLst>
                <a:gd name="connsiteX0" fmla="*/ 0 w 530877"/>
                <a:gd name="connsiteY0" fmla="*/ 0 h 1012276"/>
                <a:gd name="connsiteX1" fmla="*/ 530877 w 530877"/>
                <a:gd name="connsiteY1" fmla="*/ 0 h 1012276"/>
                <a:gd name="connsiteX2" fmla="*/ 530877 w 530877"/>
                <a:gd name="connsiteY2" fmla="*/ 1012276 h 1012276"/>
                <a:gd name="connsiteX3" fmla="*/ 0 w 530877"/>
                <a:gd name="connsiteY3" fmla="*/ 1012276 h 1012276"/>
              </a:gdLst>
              <a:ahLst/>
              <a:cxnLst>
                <a:cxn ang="0">
                  <a:pos x="connsiteX0" y="connsiteY0"/>
                </a:cxn>
                <a:cxn ang="0">
                  <a:pos x="connsiteX1" y="connsiteY1"/>
                </a:cxn>
                <a:cxn ang="0">
                  <a:pos x="connsiteX2" y="connsiteY2"/>
                </a:cxn>
                <a:cxn ang="0">
                  <a:pos x="connsiteX3" y="connsiteY3"/>
                </a:cxn>
              </a:cxnLst>
              <a:rect l="l" t="t" r="r" b="b"/>
              <a:pathLst>
                <a:path w="530877" h="1012276">
                  <a:moveTo>
                    <a:pt x="0" y="0"/>
                  </a:moveTo>
                  <a:lnTo>
                    <a:pt x="530877" y="0"/>
                  </a:lnTo>
                  <a:lnTo>
                    <a:pt x="530877" y="1012276"/>
                  </a:lnTo>
                  <a:lnTo>
                    <a:pt x="0" y="1012276"/>
                  </a:lnTo>
                  <a:close/>
                </a:path>
              </a:pathLst>
            </a:custGeom>
            <a:grp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a:t> </a:t>
              </a:r>
            </a:p>
          </p:txBody>
        </p:sp>
        <p:sp>
          <p:nvSpPr>
            <p:cNvPr id="162" name="Text Placeholder 89">
              <a:extLst>
                <a:ext uri="{FF2B5EF4-FFF2-40B4-BE49-F238E27FC236}">
                  <a16:creationId xmlns:a16="http://schemas.microsoft.com/office/drawing/2014/main" xmlns="" id="{34D268BB-C293-4D15-B231-ECD7BF790CF7}"/>
                </a:ext>
              </a:extLst>
            </p:cNvPr>
            <p:cNvSpPr txBox="1">
              <a:spLocks/>
            </p:cNvSpPr>
            <p:nvPr/>
          </p:nvSpPr>
          <p:spPr>
            <a:xfrm>
              <a:off x="11955082" y="1828841"/>
              <a:ext cx="531436" cy="531432"/>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chemeClr val="accent1"/>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a:t> </a:t>
              </a:r>
            </a:p>
          </p:txBody>
        </p:sp>
      </p:grpSp>
    </p:spTree>
    <p:extLst>
      <p:ext uri="{BB962C8B-B14F-4D97-AF65-F5344CB8AC3E}">
        <p14:creationId xmlns:p14="http://schemas.microsoft.com/office/powerpoint/2010/main" val="196283217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Title – Grid Light Custom">
    <p:bg>
      <p:bgPr>
        <a:solidFill>
          <a:schemeClr val="bg2"/>
        </a:solidFill>
        <a:effectLst/>
      </p:bgPr>
    </p:bg>
    <p:spTree>
      <p:nvGrpSpPr>
        <p:cNvPr id="1" name=""/>
        <p:cNvGrpSpPr/>
        <p:nvPr/>
      </p:nvGrpSpPr>
      <p:grpSpPr>
        <a:xfrm>
          <a:off x="0" y="0"/>
          <a:ext cx="0" cy="0"/>
          <a:chOff x="0" y="0"/>
          <a:chExt cx="0" cy="0"/>
        </a:xfrm>
      </p:grpSpPr>
      <p:sp>
        <p:nvSpPr>
          <p:cNvPr id="46" name="Freeform: Shape 45">
            <a:extLst>
              <a:ext uri="{FF2B5EF4-FFF2-40B4-BE49-F238E27FC236}">
                <a16:creationId xmlns:a16="http://schemas.microsoft.com/office/drawing/2014/main" xmlns="" id="{B1F489D9-4FF2-4CFC-BC6C-A0ECFAC4F91D}"/>
              </a:ext>
            </a:extLst>
          </p:cNvPr>
          <p:cNvSpPr/>
          <p:nvPr userDrawn="1"/>
        </p:nvSpPr>
        <p:spPr>
          <a:xfrm>
            <a:off x="5813454" y="222350"/>
            <a:ext cx="6144247" cy="6407421"/>
          </a:xfrm>
          <a:custGeom>
            <a:avLst/>
            <a:gdLst>
              <a:gd name="connsiteX0" fmla="*/ 6113045 w 6142647"/>
              <a:gd name="connsiteY0" fmla="*/ 6377925 h 6407421"/>
              <a:gd name="connsiteX1" fmla="*/ 6142647 w 6142647"/>
              <a:gd name="connsiteY1" fmla="*/ 6377925 h 6407421"/>
              <a:gd name="connsiteX2" fmla="*/ 6142647 w 6142647"/>
              <a:gd name="connsiteY2" fmla="*/ 6407421 h 6407421"/>
              <a:gd name="connsiteX3" fmla="*/ 6113045 w 6142647"/>
              <a:gd name="connsiteY3" fmla="*/ 6407421 h 6407421"/>
              <a:gd name="connsiteX4" fmla="*/ 5846848 w 6142647"/>
              <a:gd name="connsiteY4" fmla="*/ 6377925 h 6407421"/>
              <a:gd name="connsiteX5" fmla="*/ 5876450 w 6142647"/>
              <a:gd name="connsiteY5" fmla="*/ 6377925 h 6407421"/>
              <a:gd name="connsiteX6" fmla="*/ 5876450 w 6142647"/>
              <a:gd name="connsiteY6" fmla="*/ 6407421 h 6407421"/>
              <a:gd name="connsiteX7" fmla="*/ 5846848 w 6142647"/>
              <a:gd name="connsiteY7" fmla="*/ 6407421 h 6407421"/>
              <a:gd name="connsiteX8" fmla="*/ 5580759 w 6142647"/>
              <a:gd name="connsiteY8" fmla="*/ 6377925 h 6407421"/>
              <a:gd name="connsiteX9" fmla="*/ 5610361 w 6142647"/>
              <a:gd name="connsiteY9" fmla="*/ 6377925 h 6407421"/>
              <a:gd name="connsiteX10" fmla="*/ 5610361 w 6142647"/>
              <a:gd name="connsiteY10" fmla="*/ 6407421 h 6407421"/>
              <a:gd name="connsiteX11" fmla="*/ 5580759 w 6142647"/>
              <a:gd name="connsiteY11" fmla="*/ 6407421 h 6407421"/>
              <a:gd name="connsiteX12" fmla="*/ 5314562 w 6142647"/>
              <a:gd name="connsiteY12" fmla="*/ 6377925 h 6407421"/>
              <a:gd name="connsiteX13" fmla="*/ 5344164 w 6142647"/>
              <a:gd name="connsiteY13" fmla="*/ 6377925 h 6407421"/>
              <a:gd name="connsiteX14" fmla="*/ 5344164 w 6142647"/>
              <a:gd name="connsiteY14" fmla="*/ 6407421 h 6407421"/>
              <a:gd name="connsiteX15" fmla="*/ 5314562 w 6142647"/>
              <a:gd name="connsiteY15" fmla="*/ 6407421 h 6407421"/>
              <a:gd name="connsiteX16" fmla="*/ 5048365 w 6142647"/>
              <a:gd name="connsiteY16" fmla="*/ 6377925 h 6407421"/>
              <a:gd name="connsiteX17" fmla="*/ 5078075 w 6142647"/>
              <a:gd name="connsiteY17" fmla="*/ 6377925 h 6407421"/>
              <a:gd name="connsiteX18" fmla="*/ 5078075 w 6142647"/>
              <a:gd name="connsiteY18" fmla="*/ 6407421 h 6407421"/>
              <a:gd name="connsiteX19" fmla="*/ 5048365 w 6142647"/>
              <a:gd name="connsiteY19" fmla="*/ 6407421 h 6407421"/>
              <a:gd name="connsiteX20" fmla="*/ 4782276 w 6142647"/>
              <a:gd name="connsiteY20" fmla="*/ 6377925 h 6407421"/>
              <a:gd name="connsiteX21" fmla="*/ 4811879 w 6142647"/>
              <a:gd name="connsiteY21" fmla="*/ 6377925 h 6407421"/>
              <a:gd name="connsiteX22" fmla="*/ 4811879 w 6142647"/>
              <a:gd name="connsiteY22" fmla="*/ 6407421 h 6407421"/>
              <a:gd name="connsiteX23" fmla="*/ 4782276 w 6142647"/>
              <a:gd name="connsiteY23" fmla="*/ 6407421 h 6407421"/>
              <a:gd name="connsiteX24" fmla="*/ 4516079 w 6142647"/>
              <a:gd name="connsiteY24" fmla="*/ 6377925 h 6407421"/>
              <a:gd name="connsiteX25" fmla="*/ 4545681 w 6142647"/>
              <a:gd name="connsiteY25" fmla="*/ 6377925 h 6407421"/>
              <a:gd name="connsiteX26" fmla="*/ 4545681 w 6142647"/>
              <a:gd name="connsiteY26" fmla="*/ 6407421 h 6407421"/>
              <a:gd name="connsiteX27" fmla="*/ 4516079 w 6142647"/>
              <a:gd name="connsiteY27" fmla="*/ 6407421 h 6407421"/>
              <a:gd name="connsiteX28" fmla="*/ 4249990 w 6142647"/>
              <a:gd name="connsiteY28" fmla="*/ 6377925 h 6407421"/>
              <a:gd name="connsiteX29" fmla="*/ 4279592 w 6142647"/>
              <a:gd name="connsiteY29" fmla="*/ 6377925 h 6407421"/>
              <a:gd name="connsiteX30" fmla="*/ 4279592 w 6142647"/>
              <a:gd name="connsiteY30" fmla="*/ 6407421 h 6407421"/>
              <a:gd name="connsiteX31" fmla="*/ 4249990 w 6142647"/>
              <a:gd name="connsiteY31" fmla="*/ 6407421 h 6407421"/>
              <a:gd name="connsiteX32" fmla="*/ 3983793 w 6142647"/>
              <a:gd name="connsiteY32" fmla="*/ 6377925 h 6407421"/>
              <a:gd name="connsiteX33" fmla="*/ 4013396 w 6142647"/>
              <a:gd name="connsiteY33" fmla="*/ 6377925 h 6407421"/>
              <a:gd name="connsiteX34" fmla="*/ 4013396 w 6142647"/>
              <a:gd name="connsiteY34" fmla="*/ 6407421 h 6407421"/>
              <a:gd name="connsiteX35" fmla="*/ 3983793 w 6142647"/>
              <a:gd name="connsiteY35" fmla="*/ 6407421 h 6407421"/>
              <a:gd name="connsiteX36" fmla="*/ 3717704 w 6142647"/>
              <a:gd name="connsiteY36" fmla="*/ 6377925 h 6407421"/>
              <a:gd name="connsiteX37" fmla="*/ 3747307 w 6142647"/>
              <a:gd name="connsiteY37" fmla="*/ 6377925 h 6407421"/>
              <a:gd name="connsiteX38" fmla="*/ 3747307 w 6142647"/>
              <a:gd name="connsiteY38" fmla="*/ 6407421 h 6407421"/>
              <a:gd name="connsiteX39" fmla="*/ 3717704 w 6142647"/>
              <a:gd name="connsiteY39" fmla="*/ 6407421 h 6407421"/>
              <a:gd name="connsiteX40" fmla="*/ 3451507 w 6142647"/>
              <a:gd name="connsiteY40" fmla="*/ 6377925 h 6407421"/>
              <a:gd name="connsiteX41" fmla="*/ 3481109 w 6142647"/>
              <a:gd name="connsiteY41" fmla="*/ 6377925 h 6407421"/>
              <a:gd name="connsiteX42" fmla="*/ 3481109 w 6142647"/>
              <a:gd name="connsiteY42" fmla="*/ 6407421 h 6407421"/>
              <a:gd name="connsiteX43" fmla="*/ 3451507 w 6142647"/>
              <a:gd name="connsiteY43" fmla="*/ 6407421 h 6407421"/>
              <a:gd name="connsiteX44" fmla="*/ 3185310 w 6142647"/>
              <a:gd name="connsiteY44" fmla="*/ 6377925 h 6407421"/>
              <a:gd name="connsiteX45" fmla="*/ 3214913 w 6142647"/>
              <a:gd name="connsiteY45" fmla="*/ 6377925 h 6407421"/>
              <a:gd name="connsiteX46" fmla="*/ 3214913 w 6142647"/>
              <a:gd name="connsiteY46" fmla="*/ 6407421 h 6407421"/>
              <a:gd name="connsiteX47" fmla="*/ 3185310 w 6142647"/>
              <a:gd name="connsiteY47" fmla="*/ 6407421 h 6407421"/>
              <a:gd name="connsiteX48" fmla="*/ 2919113 w 6142647"/>
              <a:gd name="connsiteY48" fmla="*/ 6377925 h 6407421"/>
              <a:gd name="connsiteX49" fmla="*/ 2948715 w 6142647"/>
              <a:gd name="connsiteY49" fmla="*/ 6377925 h 6407421"/>
              <a:gd name="connsiteX50" fmla="*/ 2948715 w 6142647"/>
              <a:gd name="connsiteY50" fmla="*/ 6407421 h 6407421"/>
              <a:gd name="connsiteX51" fmla="*/ 2919113 w 6142647"/>
              <a:gd name="connsiteY51" fmla="*/ 6407421 h 6407421"/>
              <a:gd name="connsiteX52" fmla="*/ 2653024 w 6142647"/>
              <a:gd name="connsiteY52" fmla="*/ 6377925 h 6407421"/>
              <a:gd name="connsiteX53" fmla="*/ 2682627 w 6142647"/>
              <a:gd name="connsiteY53" fmla="*/ 6377925 h 6407421"/>
              <a:gd name="connsiteX54" fmla="*/ 2682627 w 6142647"/>
              <a:gd name="connsiteY54" fmla="*/ 6407421 h 6407421"/>
              <a:gd name="connsiteX55" fmla="*/ 2653024 w 6142647"/>
              <a:gd name="connsiteY55" fmla="*/ 6407421 h 6407421"/>
              <a:gd name="connsiteX56" fmla="*/ 2386827 w 6142647"/>
              <a:gd name="connsiteY56" fmla="*/ 6377925 h 6407421"/>
              <a:gd name="connsiteX57" fmla="*/ 2416430 w 6142647"/>
              <a:gd name="connsiteY57" fmla="*/ 6377925 h 6407421"/>
              <a:gd name="connsiteX58" fmla="*/ 2416430 w 6142647"/>
              <a:gd name="connsiteY58" fmla="*/ 6407421 h 6407421"/>
              <a:gd name="connsiteX59" fmla="*/ 2386827 w 6142647"/>
              <a:gd name="connsiteY59" fmla="*/ 6407421 h 6407421"/>
              <a:gd name="connsiteX60" fmla="*/ 2120630 w 6142647"/>
              <a:gd name="connsiteY60" fmla="*/ 6377925 h 6407421"/>
              <a:gd name="connsiteX61" fmla="*/ 2150233 w 6142647"/>
              <a:gd name="connsiteY61" fmla="*/ 6377925 h 6407421"/>
              <a:gd name="connsiteX62" fmla="*/ 2150233 w 6142647"/>
              <a:gd name="connsiteY62" fmla="*/ 6407421 h 6407421"/>
              <a:gd name="connsiteX63" fmla="*/ 2120630 w 6142647"/>
              <a:gd name="connsiteY63" fmla="*/ 6407421 h 6407421"/>
              <a:gd name="connsiteX64" fmla="*/ 1854540 w 6142647"/>
              <a:gd name="connsiteY64" fmla="*/ 6377925 h 6407421"/>
              <a:gd name="connsiteX65" fmla="*/ 1884143 w 6142647"/>
              <a:gd name="connsiteY65" fmla="*/ 6377925 h 6407421"/>
              <a:gd name="connsiteX66" fmla="*/ 1884143 w 6142647"/>
              <a:gd name="connsiteY66" fmla="*/ 6407421 h 6407421"/>
              <a:gd name="connsiteX67" fmla="*/ 1854540 w 6142647"/>
              <a:gd name="connsiteY67" fmla="*/ 6407421 h 6407421"/>
              <a:gd name="connsiteX68" fmla="*/ 1588343 w 6142647"/>
              <a:gd name="connsiteY68" fmla="*/ 6377925 h 6407421"/>
              <a:gd name="connsiteX69" fmla="*/ 1617945 w 6142647"/>
              <a:gd name="connsiteY69" fmla="*/ 6377925 h 6407421"/>
              <a:gd name="connsiteX70" fmla="*/ 1617945 w 6142647"/>
              <a:gd name="connsiteY70" fmla="*/ 6407421 h 6407421"/>
              <a:gd name="connsiteX71" fmla="*/ 1588343 w 6142647"/>
              <a:gd name="connsiteY71" fmla="*/ 6407421 h 6407421"/>
              <a:gd name="connsiteX72" fmla="*/ 1322254 w 6142647"/>
              <a:gd name="connsiteY72" fmla="*/ 6377925 h 6407421"/>
              <a:gd name="connsiteX73" fmla="*/ 1351857 w 6142647"/>
              <a:gd name="connsiteY73" fmla="*/ 6377925 h 6407421"/>
              <a:gd name="connsiteX74" fmla="*/ 1351857 w 6142647"/>
              <a:gd name="connsiteY74" fmla="*/ 6407421 h 6407421"/>
              <a:gd name="connsiteX75" fmla="*/ 1322254 w 6142647"/>
              <a:gd name="connsiteY75" fmla="*/ 6407421 h 6407421"/>
              <a:gd name="connsiteX76" fmla="*/ 1056057 w 6142647"/>
              <a:gd name="connsiteY76" fmla="*/ 6377925 h 6407421"/>
              <a:gd name="connsiteX77" fmla="*/ 1085660 w 6142647"/>
              <a:gd name="connsiteY77" fmla="*/ 6377925 h 6407421"/>
              <a:gd name="connsiteX78" fmla="*/ 1085660 w 6142647"/>
              <a:gd name="connsiteY78" fmla="*/ 6407421 h 6407421"/>
              <a:gd name="connsiteX79" fmla="*/ 1056057 w 6142647"/>
              <a:gd name="connsiteY79" fmla="*/ 6407421 h 6407421"/>
              <a:gd name="connsiteX80" fmla="*/ 789968 w 6142647"/>
              <a:gd name="connsiteY80" fmla="*/ 6377925 h 6407421"/>
              <a:gd name="connsiteX81" fmla="*/ 819570 w 6142647"/>
              <a:gd name="connsiteY81" fmla="*/ 6377925 h 6407421"/>
              <a:gd name="connsiteX82" fmla="*/ 819570 w 6142647"/>
              <a:gd name="connsiteY82" fmla="*/ 6407421 h 6407421"/>
              <a:gd name="connsiteX83" fmla="*/ 789968 w 6142647"/>
              <a:gd name="connsiteY83" fmla="*/ 6407421 h 6407421"/>
              <a:gd name="connsiteX84" fmla="*/ 523771 w 6142647"/>
              <a:gd name="connsiteY84" fmla="*/ 6377925 h 6407421"/>
              <a:gd name="connsiteX85" fmla="*/ 553373 w 6142647"/>
              <a:gd name="connsiteY85" fmla="*/ 6377925 h 6407421"/>
              <a:gd name="connsiteX86" fmla="*/ 553373 w 6142647"/>
              <a:gd name="connsiteY86" fmla="*/ 6407421 h 6407421"/>
              <a:gd name="connsiteX87" fmla="*/ 523771 w 6142647"/>
              <a:gd name="connsiteY87" fmla="*/ 6407421 h 6407421"/>
              <a:gd name="connsiteX88" fmla="*/ 266197 w 6142647"/>
              <a:gd name="connsiteY88" fmla="*/ 6377925 h 6407421"/>
              <a:gd name="connsiteX89" fmla="*/ 295800 w 6142647"/>
              <a:gd name="connsiteY89" fmla="*/ 6377925 h 6407421"/>
              <a:gd name="connsiteX90" fmla="*/ 295800 w 6142647"/>
              <a:gd name="connsiteY90" fmla="*/ 6407421 h 6407421"/>
              <a:gd name="connsiteX91" fmla="*/ 266197 w 6142647"/>
              <a:gd name="connsiteY91" fmla="*/ 6407421 h 6407421"/>
              <a:gd name="connsiteX92" fmla="*/ 0 w 6142647"/>
              <a:gd name="connsiteY92" fmla="*/ 6377925 h 6407421"/>
              <a:gd name="connsiteX93" fmla="*/ 29602 w 6142647"/>
              <a:gd name="connsiteY93" fmla="*/ 6377925 h 6407421"/>
              <a:gd name="connsiteX94" fmla="*/ 29602 w 6142647"/>
              <a:gd name="connsiteY94" fmla="*/ 6407421 h 6407421"/>
              <a:gd name="connsiteX95" fmla="*/ 0 w 6142647"/>
              <a:gd name="connsiteY95" fmla="*/ 6407421 h 6407421"/>
              <a:gd name="connsiteX96" fmla="*/ 6113045 w 6142647"/>
              <a:gd name="connsiteY96" fmla="*/ 6112161 h 6407421"/>
              <a:gd name="connsiteX97" fmla="*/ 6142647 w 6142647"/>
              <a:gd name="connsiteY97" fmla="*/ 6112161 h 6407421"/>
              <a:gd name="connsiteX98" fmla="*/ 6142647 w 6142647"/>
              <a:gd name="connsiteY98" fmla="*/ 6141763 h 6407421"/>
              <a:gd name="connsiteX99" fmla="*/ 6113045 w 6142647"/>
              <a:gd name="connsiteY99" fmla="*/ 6141763 h 6407421"/>
              <a:gd name="connsiteX100" fmla="*/ 5846848 w 6142647"/>
              <a:gd name="connsiteY100" fmla="*/ 6112161 h 6407421"/>
              <a:gd name="connsiteX101" fmla="*/ 5876450 w 6142647"/>
              <a:gd name="connsiteY101" fmla="*/ 6112161 h 6407421"/>
              <a:gd name="connsiteX102" fmla="*/ 5876450 w 6142647"/>
              <a:gd name="connsiteY102" fmla="*/ 6141763 h 6407421"/>
              <a:gd name="connsiteX103" fmla="*/ 5846848 w 6142647"/>
              <a:gd name="connsiteY103" fmla="*/ 6141763 h 6407421"/>
              <a:gd name="connsiteX104" fmla="*/ 5580759 w 6142647"/>
              <a:gd name="connsiteY104" fmla="*/ 6112161 h 6407421"/>
              <a:gd name="connsiteX105" fmla="*/ 5610361 w 6142647"/>
              <a:gd name="connsiteY105" fmla="*/ 6112161 h 6407421"/>
              <a:gd name="connsiteX106" fmla="*/ 5610361 w 6142647"/>
              <a:gd name="connsiteY106" fmla="*/ 6141763 h 6407421"/>
              <a:gd name="connsiteX107" fmla="*/ 5580759 w 6142647"/>
              <a:gd name="connsiteY107" fmla="*/ 6141763 h 6407421"/>
              <a:gd name="connsiteX108" fmla="*/ 5314562 w 6142647"/>
              <a:gd name="connsiteY108" fmla="*/ 6112161 h 6407421"/>
              <a:gd name="connsiteX109" fmla="*/ 5344164 w 6142647"/>
              <a:gd name="connsiteY109" fmla="*/ 6112161 h 6407421"/>
              <a:gd name="connsiteX110" fmla="*/ 5344164 w 6142647"/>
              <a:gd name="connsiteY110" fmla="*/ 6141763 h 6407421"/>
              <a:gd name="connsiteX111" fmla="*/ 5314562 w 6142647"/>
              <a:gd name="connsiteY111" fmla="*/ 6141763 h 6407421"/>
              <a:gd name="connsiteX112" fmla="*/ 5048365 w 6142647"/>
              <a:gd name="connsiteY112" fmla="*/ 6112161 h 6407421"/>
              <a:gd name="connsiteX113" fmla="*/ 5078075 w 6142647"/>
              <a:gd name="connsiteY113" fmla="*/ 6112161 h 6407421"/>
              <a:gd name="connsiteX114" fmla="*/ 5078075 w 6142647"/>
              <a:gd name="connsiteY114" fmla="*/ 6141763 h 6407421"/>
              <a:gd name="connsiteX115" fmla="*/ 5048365 w 6142647"/>
              <a:gd name="connsiteY115" fmla="*/ 6141763 h 6407421"/>
              <a:gd name="connsiteX116" fmla="*/ 4782276 w 6142647"/>
              <a:gd name="connsiteY116" fmla="*/ 6112161 h 6407421"/>
              <a:gd name="connsiteX117" fmla="*/ 4811879 w 6142647"/>
              <a:gd name="connsiteY117" fmla="*/ 6112161 h 6407421"/>
              <a:gd name="connsiteX118" fmla="*/ 4811879 w 6142647"/>
              <a:gd name="connsiteY118" fmla="*/ 6141763 h 6407421"/>
              <a:gd name="connsiteX119" fmla="*/ 4782276 w 6142647"/>
              <a:gd name="connsiteY119" fmla="*/ 6141763 h 6407421"/>
              <a:gd name="connsiteX120" fmla="*/ 4516079 w 6142647"/>
              <a:gd name="connsiteY120" fmla="*/ 6112161 h 6407421"/>
              <a:gd name="connsiteX121" fmla="*/ 4545681 w 6142647"/>
              <a:gd name="connsiteY121" fmla="*/ 6112161 h 6407421"/>
              <a:gd name="connsiteX122" fmla="*/ 4545681 w 6142647"/>
              <a:gd name="connsiteY122" fmla="*/ 6141763 h 6407421"/>
              <a:gd name="connsiteX123" fmla="*/ 4516079 w 6142647"/>
              <a:gd name="connsiteY123" fmla="*/ 6141763 h 6407421"/>
              <a:gd name="connsiteX124" fmla="*/ 4249990 w 6142647"/>
              <a:gd name="connsiteY124" fmla="*/ 6112161 h 6407421"/>
              <a:gd name="connsiteX125" fmla="*/ 4279592 w 6142647"/>
              <a:gd name="connsiteY125" fmla="*/ 6112161 h 6407421"/>
              <a:gd name="connsiteX126" fmla="*/ 4279592 w 6142647"/>
              <a:gd name="connsiteY126" fmla="*/ 6141763 h 6407421"/>
              <a:gd name="connsiteX127" fmla="*/ 4249990 w 6142647"/>
              <a:gd name="connsiteY127" fmla="*/ 6141763 h 6407421"/>
              <a:gd name="connsiteX128" fmla="*/ 3983793 w 6142647"/>
              <a:gd name="connsiteY128" fmla="*/ 6112161 h 6407421"/>
              <a:gd name="connsiteX129" fmla="*/ 4013396 w 6142647"/>
              <a:gd name="connsiteY129" fmla="*/ 6112161 h 6407421"/>
              <a:gd name="connsiteX130" fmla="*/ 4013396 w 6142647"/>
              <a:gd name="connsiteY130" fmla="*/ 6141763 h 6407421"/>
              <a:gd name="connsiteX131" fmla="*/ 3983793 w 6142647"/>
              <a:gd name="connsiteY131" fmla="*/ 6141763 h 6407421"/>
              <a:gd name="connsiteX132" fmla="*/ 3717704 w 6142647"/>
              <a:gd name="connsiteY132" fmla="*/ 6112161 h 6407421"/>
              <a:gd name="connsiteX133" fmla="*/ 3747307 w 6142647"/>
              <a:gd name="connsiteY133" fmla="*/ 6112161 h 6407421"/>
              <a:gd name="connsiteX134" fmla="*/ 3747307 w 6142647"/>
              <a:gd name="connsiteY134" fmla="*/ 6141763 h 6407421"/>
              <a:gd name="connsiteX135" fmla="*/ 3717704 w 6142647"/>
              <a:gd name="connsiteY135" fmla="*/ 6141763 h 6407421"/>
              <a:gd name="connsiteX136" fmla="*/ 3451507 w 6142647"/>
              <a:gd name="connsiteY136" fmla="*/ 6112161 h 6407421"/>
              <a:gd name="connsiteX137" fmla="*/ 3481109 w 6142647"/>
              <a:gd name="connsiteY137" fmla="*/ 6112161 h 6407421"/>
              <a:gd name="connsiteX138" fmla="*/ 3481109 w 6142647"/>
              <a:gd name="connsiteY138" fmla="*/ 6141763 h 6407421"/>
              <a:gd name="connsiteX139" fmla="*/ 3451507 w 6142647"/>
              <a:gd name="connsiteY139" fmla="*/ 6141763 h 6407421"/>
              <a:gd name="connsiteX140" fmla="*/ 3185310 w 6142647"/>
              <a:gd name="connsiteY140" fmla="*/ 6112161 h 6407421"/>
              <a:gd name="connsiteX141" fmla="*/ 3214913 w 6142647"/>
              <a:gd name="connsiteY141" fmla="*/ 6112161 h 6407421"/>
              <a:gd name="connsiteX142" fmla="*/ 3214913 w 6142647"/>
              <a:gd name="connsiteY142" fmla="*/ 6141763 h 6407421"/>
              <a:gd name="connsiteX143" fmla="*/ 3185310 w 6142647"/>
              <a:gd name="connsiteY143" fmla="*/ 6141763 h 6407421"/>
              <a:gd name="connsiteX144" fmla="*/ 2919113 w 6142647"/>
              <a:gd name="connsiteY144" fmla="*/ 6112161 h 6407421"/>
              <a:gd name="connsiteX145" fmla="*/ 2948715 w 6142647"/>
              <a:gd name="connsiteY145" fmla="*/ 6112161 h 6407421"/>
              <a:gd name="connsiteX146" fmla="*/ 2948715 w 6142647"/>
              <a:gd name="connsiteY146" fmla="*/ 6141763 h 6407421"/>
              <a:gd name="connsiteX147" fmla="*/ 2919113 w 6142647"/>
              <a:gd name="connsiteY147" fmla="*/ 6141763 h 6407421"/>
              <a:gd name="connsiteX148" fmla="*/ 2653024 w 6142647"/>
              <a:gd name="connsiteY148" fmla="*/ 6112161 h 6407421"/>
              <a:gd name="connsiteX149" fmla="*/ 2682627 w 6142647"/>
              <a:gd name="connsiteY149" fmla="*/ 6112161 h 6407421"/>
              <a:gd name="connsiteX150" fmla="*/ 2682627 w 6142647"/>
              <a:gd name="connsiteY150" fmla="*/ 6141763 h 6407421"/>
              <a:gd name="connsiteX151" fmla="*/ 2653024 w 6142647"/>
              <a:gd name="connsiteY151" fmla="*/ 6141763 h 6407421"/>
              <a:gd name="connsiteX152" fmla="*/ 2386827 w 6142647"/>
              <a:gd name="connsiteY152" fmla="*/ 6112161 h 6407421"/>
              <a:gd name="connsiteX153" fmla="*/ 2416430 w 6142647"/>
              <a:gd name="connsiteY153" fmla="*/ 6112161 h 6407421"/>
              <a:gd name="connsiteX154" fmla="*/ 2416430 w 6142647"/>
              <a:gd name="connsiteY154" fmla="*/ 6141763 h 6407421"/>
              <a:gd name="connsiteX155" fmla="*/ 2386827 w 6142647"/>
              <a:gd name="connsiteY155" fmla="*/ 6141763 h 6407421"/>
              <a:gd name="connsiteX156" fmla="*/ 2120630 w 6142647"/>
              <a:gd name="connsiteY156" fmla="*/ 6112161 h 6407421"/>
              <a:gd name="connsiteX157" fmla="*/ 2150233 w 6142647"/>
              <a:gd name="connsiteY157" fmla="*/ 6112161 h 6407421"/>
              <a:gd name="connsiteX158" fmla="*/ 2150233 w 6142647"/>
              <a:gd name="connsiteY158" fmla="*/ 6141763 h 6407421"/>
              <a:gd name="connsiteX159" fmla="*/ 2120630 w 6142647"/>
              <a:gd name="connsiteY159" fmla="*/ 6141763 h 6407421"/>
              <a:gd name="connsiteX160" fmla="*/ 1854540 w 6142647"/>
              <a:gd name="connsiteY160" fmla="*/ 6112161 h 6407421"/>
              <a:gd name="connsiteX161" fmla="*/ 1884143 w 6142647"/>
              <a:gd name="connsiteY161" fmla="*/ 6112161 h 6407421"/>
              <a:gd name="connsiteX162" fmla="*/ 1884143 w 6142647"/>
              <a:gd name="connsiteY162" fmla="*/ 6141763 h 6407421"/>
              <a:gd name="connsiteX163" fmla="*/ 1854540 w 6142647"/>
              <a:gd name="connsiteY163" fmla="*/ 6141763 h 6407421"/>
              <a:gd name="connsiteX164" fmla="*/ 1588343 w 6142647"/>
              <a:gd name="connsiteY164" fmla="*/ 6112161 h 6407421"/>
              <a:gd name="connsiteX165" fmla="*/ 1617945 w 6142647"/>
              <a:gd name="connsiteY165" fmla="*/ 6112161 h 6407421"/>
              <a:gd name="connsiteX166" fmla="*/ 1617945 w 6142647"/>
              <a:gd name="connsiteY166" fmla="*/ 6141763 h 6407421"/>
              <a:gd name="connsiteX167" fmla="*/ 1588343 w 6142647"/>
              <a:gd name="connsiteY167" fmla="*/ 6141763 h 6407421"/>
              <a:gd name="connsiteX168" fmla="*/ 1322254 w 6142647"/>
              <a:gd name="connsiteY168" fmla="*/ 6112161 h 6407421"/>
              <a:gd name="connsiteX169" fmla="*/ 1351857 w 6142647"/>
              <a:gd name="connsiteY169" fmla="*/ 6112161 h 6407421"/>
              <a:gd name="connsiteX170" fmla="*/ 1351857 w 6142647"/>
              <a:gd name="connsiteY170" fmla="*/ 6141763 h 6407421"/>
              <a:gd name="connsiteX171" fmla="*/ 1322254 w 6142647"/>
              <a:gd name="connsiteY171" fmla="*/ 6141763 h 6407421"/>
              <a:gd name="connsiteX172" fmla="*/ 1056057 w 6142647"/>
              <a:gd name="connsiteY172" fmla="*/ 6112161 h 6407421"/>
              <a:gd name="connsiteX173" fmla="*/ 1085660 w 6142647"/>
              <a:gd name="connsiteY173" fmla="*/ 6112161 h 6407421"/>
              <a:gd name="connsiteX174" fmla="*/ 1085660 w 6142647"/>
              <a:gd name="connsiteY174" fmla="*/ 6141763 h 6407421"/>
              <a:gd name="connsiteX175" fmla="*/ 1056057 w 6142647"/>
              <a:gd name="connsiteY175" fmla="*/ 6141763 h 6407421"/>
              <a:gd name="connsiteX176" fmla="*/ 789968 w 6142647"/>
              <a:gd name="connsiteY176" fmla="*/ 6112161 h 6407421"/>
              <a:gd name="connsiteX177" fmla="*/ 819570 w 6142647"/>
              <a:gd name="connsiteY177" fmla="*/ 6112161 h 6407421"/>
              <a:gd name="connsiteX178" fmla="*/ 819570 w 6142647"/>
              <a:gd name="connsiteY178" fmla="*/ 6141763 h 6407421"/>
              <a:gd name="connsiteX179" fmla="*/ 789968 w 6142647"/>
              <a:gd name="connsiteY179" fmla="*/ 6141763 h 6407421"/>
              <a:gd name="connsiteX180" fmla="*/ 523771 w 6142647"/>
              <a:gd name="connsiteY180" fmla="*/ 6112161 h 6407421"/>
              <a:gd name="connsiteX181" fmla="*/ 553373 w 6142647"/>
              <a:gd name="connsiteY181" fmla="*/ 6112161 h 6407421"/>
              <a:gd name="connsiteX182" fmla="*/ 553373 w 6142647"/>
              <a:gd name="connsiteY182" fmla="*/ 6141763 h 6407421"/>
              <a:gd name="connsiteX183" fmla="*/ 523771 w 6142647"/>
              <a:gd name="connsiteY183" fmla="*/ 6141763 h 6407421"/>
              <a:gd name="connsiteX184" fmla="*/ 266197 w 6142647"/>
              <a:gd name="connsiteY184" fmla="*/ 6112161 h 6407421"/>
              <a:gd name="connsiteX185" fmla="*/ 295800 w 6142647"/>
              <a:gd name="connsiteY185" fmla="*/ 6112161 h 6407421"/>
              <a:gd name="connsiteX186" fmla="*/ 295800 w 6142647"/>
              <a:gd name="connsiteY186" fmla="*/ 6141763 h 6407421"/>
              <a:gd name="connsiteX187" fmla="*/ 266197 w 6142647"/>
              <a:gd name="connsiteY187" fmla="*/ 6141763 h 6407421"/>
              <a:gd name="connsiteX188" fmla="*/ 0 w 6142647"/>
              <a:gd name="connsiteY188" fmla="*/ 6112161 h 6407421"/>
              <a:gd name="connsiteX189" fmla="*/ 29602 w 6142647"/>
              <a:gd name="connsiteY189" fmla="*/ 6112161 h 6407421"/>
              <a:gd name="connsiteX190" fmla="*/ 29602 w 6142647"/>
              <a:gd name="connsiteY190" fmla="*/ 6141763 h 6407421"/>
              <a:gd name="connsiteX191" fmla="*/ 0 w 6142647"/>
              <a:gd name="connsiteY191" fmla="*/ 6141763 h 6407421"/>
              <a:gd name="connsiteX192" fmla="*/ 6113045 w 6142647"/>
              <a:gd name="connsiteY192" fmla="*/ 5846396 h 6407421"/>
              <a:gd name="connsiteX193" fmla="*/ 6142647 w 6142647"/>
              <a:gd name="connsiteY193" fmla="*/ 5846396 h 6407421"/>
              <a:gd name="connsiteX194" fmla="*/ 6142647 w 6142647"/>
              <a:gd name="connsiteY194" fmla="*/ 5875998 h 6407421"/>
              <a:gd name="connsiteX195" fmla="*/ 6113045 w 6142647"/>
              <a:gd name="connsiteY195" fmla="*/ 5875998 h 6407421"/>
              <a:gd name="connsiteX196" fmla="*/ 5846848 w 6142647"/>
              <a:gd name="connsiteY196" fmla="*/ 5846396 h 6407421"/>
              <a:gd name="connsiteX197" fmla="*/ 5876450 w 6142647"/>
              <a:gd name="connsiteY197" fmla="*/ 5846396 h 6407421"/>
              <a:gd name="connsiteX198" fmla="*/ 5876450 w 6142647"/>
              <a:gd name="connsiteY198" fmla="*/ 5875998 h 6407421"/>
              <a:gd name="connsiteX199" fmla="*/ 5846848 w 6142647"/>
              <a:gd name="connsiteY199" fmla="*/ 5875998 h 6407421"/>
              <a:gd name="connsiteX200" fmla="*/ 5580759 w 6142647"/>
              <a:gd name="connsiteY200" fmla="*/ 5846396 h 6407421"/>
              <a:gd name="connsiteX201" fmla="*/ 5610361 w 6142647"/>
              <a:gd name="connsiteY201" fmla="*/ 5846396 h 6407421"/>
              <a:gd name="connsiteX202" fmla="*/ 5610361 w 6142647"/>
              <a:gd name="connsiteY202" fmla="*/ 5875998 h 6407421"/>
              <a:gd name="connsiteX203" fmla="*/ 5580759 w 6142647"/>
              <a:gd name="connsiteY203" fmla="*/ 5875998 h 6407421"/>
              <a:gd name="connsiteX204" fmla="*/ 5314562 w 6142647"/>
              <a:gd name="connsiteY204" fmla="*/ 5846396 h 6407421"/>
              <a:gd name="connsiteX205" fmla="*/ 5344164 w 6142647"/>
              <a:gd name="connsiteY205" fmla="*/ 5846396 h 6407421"/>
              <a:gd name="connsiteX206" fmla="*/ 5344164 w 6142647"/>
              <a:gd name="connsiteY206" fmla="*/ 5875998 h 6407421"/>
              <a:gd name="connsiteX207" fmla="*/ 5314562 w 6142647"/>
              <a:gd name="connsiteY207" fmla="*/ 5875998 h 6407421"/>
              <a:gd name="connsiteX208" fmla="*/ 5048365 w 6142647"/>
              <a:gd name="connsiteY208" fmla="*/ 5846396 h 6407421"/>
              <a:gd name="connsiteX209" fmla="*/ 5078075 w 6142647"/>
              <a:gd name="connsiteY209" fmla="*/ 5846396 h 6407421"/>
              <a:gd name="connsiteX210" fmla="*/ 5078075 w 6142647"/>
              <a:gd name="connsiteY210" fmla="*/ 5875998 h 6407421"/>
              <a:gd name="connsiteX211" fmla="*/ 5048365 w 6142647"/>
              <a:gd name="connsiteY211" fmla="*/ 5875998 h 6407421"/>
              <a:gd name="connsiteX212" fmla="*/ 4782276 w 6142647"/>
              <a:gd name="connsiteY212" fmla="*/ 5846396 h 6407421"/>
              <a:gd name="connsiteX213" fmla="*/ 4811879 w 6142647"/>
              <a:gd name="connsiteY213" fmla="*/ 5846396 h 6407421"/>
              <a:gd name="connsiteX214" fmla="*/ 4811879 w 6142647"/>
              <a:gd name="connsiteY214" fmla="*/ 5875998 h 6407421"/>
              <a:gd name="connsiteX215" fmla="*/ 4782276 w 6142647"/>
              <a:gd name="connsiteY215" fmla="*/ 5875998 h 6407421"/>
              <a:gd name="connsiteX216" fmla="*/ 4516079 w 6142647"/>
              <a:gd name="connsiteY216" fmla="*/ 5846396 h 6407421"/>
              <a:gd name="connsiteX217" fmla="*/ 4545681 w 6142647"/>
              <a:gd name="connsiteY217" fmla="*/ 5846396 h 6407421"/>
              <a:gd name="connsiteX218" fmla="*/ 4545681 w 6142647"/>
              <a:gd name="connsiteY218" fmla="*/ 5875998 h 6407421"/>
              <a:gd name="connsiteX219" fmla="*/ 4516079 w 6142647"/>
              <a:gd name="connsiteY219" fmla="*/ 5875998 h 6407421"/>
              <a:gd name="connsiteX220" fmla="*/ 4249990 w 6142647"/>
              <a:gd name="connsiteY220" fmla="*/ 5846396 h 6407421"/>
              <a:gd name="connsiteX221" fmla="*/ 4279592 w 6142647"/>
              <a:gd name="connsiteY221" fmla="*/ 5846396 h 6407421"/>
              <a:gd name="connsiteX222" fmla="*/ 4279592 w 6142647"/>
              <a:gd name="connsiteY222" fmla="*/ 5875998 h 6407421"/>
              <a:gd name="connsiteX223" fmla="*/ 4249990 w 6142647"/>
              <a:gd name="connsiteY223" fmla="*/ 5875998 h 6407421"/>
              <a:gd name="connsiteX224" fmla="*/ 3983793 w 6142647"/>
              <a:gd name="connsiteY224" fmla="*/ 5846396 h 6407421"/>
              <a:gd name="connsiteX225" fmla="*/ 4013396 w 6142647"/>
              <a:gd name="connsiteY225" fmla="*/ 5846396 h 6407421"/>
              <a:gd name="connsiteX226" fmla="*/ 4013396 w 6142647"/>
              <a:gd name="connsiteY226" fmla="*/ 5875998 h 6407421"/>
              <a:gd name="connsiteX227" fmla="*/ 3983793 w 6142647"/>
              <a:gd name="connsiteY227" fmla="*/ 5875998 h 6407421"/>
              <a:gd name="connsiteX228" fmla="*/ 3717704 w 6142647"/>
              <a:gd name="connsiteY228" fmla="*/ 5846396 h 6407421"/>
              <a:gd name="connsiteX229" fmla="*/ 3747307 w 6142647"/>
              <a:gd name="connsiteY229" fmla="*/ 5846396 h 6407421"/>
              <a:gd name="connsiteX230" fmla="*/ 3747307 w 6142647"/>
              <a:gd name="connsiteY230" fmla="*/ 5875998 h 6407421"/>
              <a:gd name="connsiteX231" fmla="*/ 3717704 w 6142647"/>
              <a:gd name="connsiteY231" fmla="*/ 5875998 h 6407421"/>
              <a:gd name="connsiteX232" fmla="*/ 3451507 w 6142647"/>
              <a:gd name="connsiteY232" fmla="*/ 5846396 h 6407421"/>
              <a:gd name="connsiteX233" fmla="*/ 3481109 w 6142647"/>
              <a:gd name="connsiteY233" fmla="*/ 5846396 h 6407421"/>
              <a:gd name="connsiteX234" fmla="*/ 3481109 w 6142647"/>
              <a:gd name="connsiteY234" fmla="*/ 5875998 h 6407421"/>
              <a:gd name="connsiteX235" fmla="*/ 3451507 w 6142647"/>
              <a:gd name="connsiteY235" fmla="*/ 5875998 h 6407421"/>
              <a:gd name="connsiteX236" fmla="*/ 3185310 w 6142647"/>
              <a:gd name="connsiteY236" fmla="*/ 5846396 h 6407421"/>
              <a:gd name="connsiteX237" fmla="*/ 3214913 w 6142647"/>
              <a:gd name="connsiteY237" fmla="*/ 5846396 h 6407421"/>
              <a:gd name="connsiteX238" fmla="*/ 3214913 w 6142647"/>
              <a:gd name="connsiteY238" fmla="*/ 5875998 h 6407421"/>
              <a:gd name="connsiteX239" fmla="*/ 3185310 w 6142647"/>
              <a:gd name="connsiteY239" fmla="*/ 5875998 h 6407421"/>
              <a:gd name="connsiteX240" fmla="*/ 2919113 w 6142647"/>
              <a:gd name="connsiteY240" fmla="*/ 5846396 h 6407421"/>
              <a:gd name="connsiteX241" fmla="*/ 2948715 w 6142647"/>
              <a:gd name="connsiteY241" fmla="*/ 5846396 h 6407421"/>
              <a:gd name="connsiteX242" fmla="*/ 2948715 w 6142647"/>
              <a:gd name="connsiteY242" fmla="*/ 5875998 h 6407421"/>
              <a:gd name="connsiteX243" fmla="*/ 2919113 w 6142647"/>
              <a:gd name="connsiteY243" fmla="*/ 5875998 h 6407421"/>
              <a:gd name="connsiteX244" fmla="*/ 2653024 w 6142647"/>
              <a:gd name="connsiteY244" fmla="*/ 5846396 h 6407421"/>
              <a:gd name="connsiteX245" fmla="*/ 2682627 w 6142647"/>
              <a:gd name="connsiteY245" fmla="*/ 5846396 h 6407421"/>
              <a:gd name="connsiteX246" fmla="*/ 2682627 w 6142647"/>
              <a:gd name="connsiteY246" fmla="*/ 5875998 h 6407421"/>
              <a:gd name="connsiteX247" fmla="*/ 2653024 w 6142647"/>
              <a:gd name="connsiteY247" fmla="*/ 5875998 h 6407421"/>
              <a:gd name="connsiteX248" fmla="*/ 2386827 w 6142647"/>
              <a:gd name="connsiteY248" fmla="*/ 5846396 h 6407421"/>
              <a:gd name="connsiteX249" fmla="*/ 2416430 w 6142647"/>
              <a:gd name="connsiteY249" fmla="*/ 5846396 h 6407421"/>
              <a:gd name="connsiteX250" fmla="*/ 2416430 w 6142647"/>
              <a:gd name="connsiteY250" fmla="*/ 5875998 h 6407421"/>
              <a:gd name="connsiteX251" fmla="*/ 2386827 w 6142647"/>
              <a:gd name="connsiteY251" fmla="*/ 5875998 h 6407421"/>
              <a:gd name="connsiteX252" fmla="*/ 2120630 w 6142647"/>
              <a:gd name="connsiteY252" fmla="*/ 5846396 h 6407421"/>
              <a:gd name="connsiteX253" fmla="*/ 2150233 w 6142647"/>
              <a:gd name="connsiteY253" fmla="*/ 5846396 h 6407421"/>
              <a:gd name="connsiteX254" fmla="*/ 2150233 w 6142647"/>
              <a:gd name="connsiteY254" fmla="*/ 5875998 h 6407421"/>
              <a:gd name="connsiteX255" fmla="*/ 2120630 w 6142647"/>
              <a:gd name="connsiteY255" fmla="*/ 5875998 h 6407421"/>
              <a:gd name="connsiteX256" fmla="*/ 1854540 w 6142647"/>
              <a:gd name="connsiteY256" fmla="*/ 5846396 h 6407421"/>
              <a:gd name="connsiteX257" fmla="*/ 1884143 w 6142647"/>
              <a:gd name="connsiteY257" fmla="*/ 5846396 h 6407421"/>
              <a:gd name="connsiteX258" fmla="*/ 1884143 w 6142647"/>
              <a:gd name="connsiteY258" fmla="*/ 5875998 h 6407421"/>
              <a:gd name="connsiteX259" fmla="*/ 1854540 w 6142647"/>
              <a:gd name="connsiteY259" fmla="*/ 5875998 h 6407421"/>
              <a:gd name="connsiteX260" fmla="*/ 1588343 w 6142647"/>
              <a:gd name="connsiteY260" fmla="*/ 5846396 h 6407421"/>
              <a:gd name="connsiteX261" fmla="*/ 1617945 w 6142647"/>
              <a:gd name="connsiteY261" fmla="*/ 5846396 h 6407421"/>
              <a:gd name="connsiteX262" fmla="*/ 1617945 w 6142647"/>
              <a:gd name="connsiteY262" fmla="*/ 5875998 h 6407421"/>
              <a:gd name="connsiteX263" fmla="*/ 1588343 w 6142647"/>
              <a:gd name="connsiteY263" fmla="*/ 5875998 h 6407421"/>
              <a:gd name="connsiteX264" fmla="*/ 1322254 w 6142647"/>
              <a:gd name="connsiteY264" fmla="*/ 5846396 h 6407421"/>
              <a:gd name="connsiteX265" fmla="*/ 1351857 w 6142647"/>
              <a:gd name="connsiteY265" fmla="*/ 5846396 h 6407421"/>
              <a:gd name="connsiteX266" fmla="*/ 1351857 w 6142647"/>
              <a:gd name="connsiteY266" fmla="*/ 5875998 h 6407421"/>
              <a:gd name="connsiteX267" fmla="*/ 1322254 w 6142647"/>
              <a:gd name="connsiteY267" fmla="*/ 5875998 h 6407421"/>
              <a:gd name="connsiteX268" fmla="*/ 1056057 w 6142647"/>
              <a:gd name="connsiteY268" fmla="*/ 5846396 h 6407421"/>
              <a:gd name="connsiteX269" fmla="*/ 1085660 w 6142647"/>
              <a:gd name="connsiteY269" fmla="*/ 5846396 h 6407421"/>
              <a:gd name="connsiteX270" fmla="*/ 1085660 w 6142647"/>
              <a:gd name="connsiteY270" fmla="*/ 5875998 h 6407421"/>
              <a:gd name="connsiteX271" fmla="*/ 1056057 w 6142647"/>
              <a:gd name="connsiteY271" fmla="*/ 5875998 h 6407421"/>
              <a:gd name="connsiteX272" fmla="*/ 789968 w 6142647"/>
              <a:gd name="connsiteY272" fmla="*/ 5846396 h 6407421"/>
              <a:gd name="connsiteX273" fmla="*/ 819570 w 6142647"/>
              <a:gd name="connsiteY273" fmla="*/ 5846396 h 6407421"/>
              <a:gd name="connsiteX274" fmla="*/ 819570 w 6142647"/>
              <a:gd name="connsiteY274" fmla="*/ 5875998 h 6407421"/>
              <a:gd name="connsiteX275" fmla="*/ 789968 w 6142647"/>
              <a:gd name="connsiteY275" fmla="*/ 5875998 h 6407421"/>
              <a:gd name="connsiteX276" fmla="*/ 523771 w 6142647"/>
              <a:gd name="connsiteY276" fmla="*/ 5846396 h 6407421"/>
              <a:gd name="connsiteX277" fmla="*/ 553373 w 6142647"/>
              <a:gd name="connsiteY277" fmla="*/ 5846396 h 6407421"/>
              <a:gd name="connsiteX278" fmla="*/ 553373 w 6142647"/>
              <a:gd name="connsiteY278" fmla="*/ 5875998 h 6407421"/>
              <a:gd name="connsiteX279" fmla="*/ 523771 w 6142647"/>
              <a:gd name="connsiteY279" fmla="*/ 5875998 h 6407421"/>
              <a:gd name="connsiteX280" fmla="*/ 266197 w 6142647"/>
              <a:gd name="connsiteY280" fmla="*/ 5846396 h 6407421"/>
              <a:gd name="connsiteX281" fmla="*/ 295800 w 6142647"/>
              <a:gd name="connsiteY281" fmla="*/ 5846396 h 6407421"/>
              <a:gd name="connsiteX282" fmla="*/ 295800 w 6142647"/>
              <a:gd name="connsiteY282" fmla="*/ 5875998 h 6407421"/>
              <a:gd name="connsiteX283" fmla="*/ 266197 w 6142647"/>
              <a:gd name="connsiteY283" fmla="*/ 5875998 h 6407421"/>
              <a:gd name="connsiteX284" fmla="*/ 0 w 6142647"/>
              <a:gd name="connsiteY284" fmla="*/ 5846396 h 6407421"/>
              <a:gd name="connsiteX285" fmla="*/ 29602 w 6142647"/>
              <a:gd name="connsiteY285" fmla="*/ 5846396 h 6407421"/>
              <a:gd name="connsiteX286" fmla="*/ 29602 w 6142647"/>
              <a:gd name="connsiteY286" fmla="*/ 5875998 h 6407421"/>
              <a:gd name="connsiteX287" fmla="*/ 0 w 6142647"/>
              <a:gd name="connsiteY287" fmla="*/ 5875998 h 6407421"/>
              <a:gd name="connsiteX288" fmla="*/ 6113045 w 6142647"/>
              <a:gd name="connsiteY288" fmla="*/ 5580631 h 6407421"/>
              <a:gd name="connsiteX289" fmla="*/ 6142647 w 6142647"/>
              <a:gd name="connsiteY289" fmla="*/ 5580631 h 6407421"/>
              <a:gd name="connsiteX290" fmla="*/ 6142647 w 6142647"/>
              <a:gd name="connsiteY290" fmla="*/ 5610233 h 6407421"/>
              <a:gd name="connsiteX291" fmla="*/ 6113045 w 6142647"/>
              <a:gd name="connsiteY291" fmla="*/ 5610233 h 6407421"/>
              <a:gd name="connsiteX292" fmla="*/ 5846848 w 6142647"/>
              <a:gd name="connsiteY292" fmla="*/ 5580631 h 6407421"/>
              <a:gd name="connsiteX293" fmla="*/ 5876450 w 6142647"/>
              <a:gd name="connsiteY293" fmla="*/ 5580631 h 6407421"/>
              <a:gd name="connsiteX294" fmla="*/ 5876450 w 6142647"/>
              <a:gd name="connsiteY294" fmla="*/ 5610233 h 6407421"/>
              <a:gd name="connsiteX295" fmla="*/ 5846848 w 6142647"/>
              <a:gd name="connsiteY295" fmla="*/ 5610233 h 6407421"/>
              <a:gd name="connsiteX296" fmla="*/ 5580759 w 6142647"/>
              <a:gd name="connsiteY296" fmla="*/ 5580631 h 6407421"/>
              <a:gd name="connsiteX297" fmla="*/ 5610361 w 6142647"/>
              <a:gd name="connsiteY297" fmla="*/ 5580631 h 6407421"/>
              <a:gd name="connsiteX298" fmla="*/ 5610361 w 6142647"/>
              <a:gd name="connsiteY298" fmla="*/ 5610233 h 6407421"/>
              <a:gd name="connsiteX299" fmla="*/ 5580759 w 6142647"/>
              <a:gd name="connsiteY299" fmla="*/ 5610233 h 6407421"/>
              <a:gd name="connsiteX300" fmla="*/ 5314562 w 6142647"/>
              <a:gd name="connsiteY300" fmla="*/ 5580631 h 6407421"/>
              <a:gd name="connsiteX301" fmla="*/ 5344164 w 6142647"/>
              <a:gd name="connsiteY301" fmla="*/ 5580631 h 6407421"/>
              <a:gd name="connsiteX302" fmla="*/ 5344164 w 6142647"/>
              <a:gd name="connsiteY302" fmla="*/ 5610233 h 6407421"/>
              <a:gd name="connsiteX303" fmla="*/ 5314562 w 6142647"/>
              <a:gd name="connsiteY303" fmla="*/ 5610233 h 6407421"/>
              <a:gd name="connsiteX304" fmla="*/ 5048365 w 6142647"/>
              <a:gd name="connsiteY304" fmla="*/ 5580631 h 6407421"/>
              <a:gd name="connsiteX305" fmla="*/ 5078075 w 6142647"/>
              <a:gd name="connsiteY305" fmla="*/ 5580631 h 6407421"/>
              <a:gd name="connsiteX306" fmla="*/ 5078075 w 6142647"/>
              <a:gd name="connsiteY306" fmla="*/ 5610233 h 6407421"/>
              <a:gd name="connsiteX307" fmla="*/ 5048365 w 6142647"/>
              <a:gd name="connsiteY307" fmla="*/ 5610233 h 6407421"/>
              <a:gd name="connsiteX308" fmla="*/ 4782276 w 6142647"/>
              <a:gd name="connsiteY308" fmla="*/ 5580631 h 6407421"/>
              <a:gd name="connsiteX309" fmla="*/ 4811879 w 6142647"/>
              <a:gd name="connsiteY309" fmla="*/ 5580631 h 6407421"/>
              <a:gd name="connsiteX310" fmla="*/ 4811879 w 6142647"/>
              <a:gd name="connsiteY310" fmla="*/ 5610233 h 6407421"/>
              <a:gd name="connsiteX311" fmla="*/ 4782276 w 6142647"/>
              <a:gd name="connsiteY311" fmla="*/ 5610233 h 6407421"/>
              <a:gd name="connsiteX312" fmla="*/ 4516079 w 6142647"/>
              <a:gd name="connsiteY312" fmla="*/ 5580631 h 6407421"/>
              <a:gd name="connsiteX313" fmla="*/ 4545681 w 6142647"/>
              <a:gd name="connsiteY313" fmla="*/ 5580631 h 6407421"/>
              <a:gd name="connsiteX314" fmla="*/ 4545681 w 6142647"/>
              <a:gd name="connsiteY314" fmla="*/ 5610233 h 6407421"/>
              <a:gd name="connsiteX315" fmla="*/ 4516079 w 6142647"/>
              <a:gd name="connsiteY315" fmla="*/ 5610233 h 6407421"/>
              <a:gd name="connsiteX316" fmla="*/ 4249990 w 6142647"/>
              <a:gd name="connsiteY316" fmla="*/ 5580631 h 6407421"/>
              <a:gd name="connsiteX317" fmla="*/ 4279592 w 6142647"/>
              <a:gd name="connsiteY317" fmla="*/ 5580631 h 6407421"/>
              <a:gd name="connsiteX318" fmla="*/ 4279592 w 6142647"/>
              <a:gd name="connsiteY318" fmla="*/ 5610233 h 6407421"/>
              <a:gd name="connsiteX319" fmla="*/ 4249990 w 6142647"/>
              <a:gd name="connsiteY319" fmla="*/ 5610233 h 6407421"/>
              <a:gd name="connsiteX320" fmla="*/ 3983793 w 6142647"/>
              <a:gd name="connsiteY320" fmla="*/ 5580631 h 6407421"/>
              <a:gd name="connsiteX321" fmla="*/ 4013396 w 6142647"/>
              <a:gd name="connsiteY321" fmla="*/ 5580631 h 6407421"/>
              <a:gd name="connsiteX322" fmla="*/ 4013396 w 6142647"/>
              <a:gd name="connsiteY322" fmla="*/ 5610233 h 6407421"/>
              <a:gd name="connsiteX323" fmla="*/ 3983793 w 6142647"/>
              <a:gd name="connsiteY323" fmla="*/ 5610233 h 6407421"/>
              <a:gd name="connsiteX324" fmla="*/ 3717704 w 6142647"/>
              <a:gd name="connsiteY324" fmla="*/ 5580631 h 6407421"/>
              <a:gd name="connsiteX325" fmla="*/ 3747307 w 6142647"/>
              <a:gd name="connsiteY325" fmla="*/ 5580631 h 6407421"/>
              <a:gd name="connsiteX326" fmla="*/ 3747307 w 6142647"/>
              <a:gd name="connsiteY326" fmla="*/ 5610233 h 6407421"/>
              <a:gd name="connsiteX327" fmla="*/ 3717704 w 6142647"/>
              <a:gd name="connsiteY327" fmla="*/ 5610233 h 6407421"/>
              <a:gd name="connsiteX328" fmla="*/ 3451507 w 6142647"/>
              <a:gd name="connsiteY328" fmla="*/ 5580631 h 6407421"/>
              <a:gd name="connsiteX329" fmla="*/ 3481109 w 6142647"/>
              <a:gd name="connsiteY329" fmla="*/ 5580631 h 6407421"/>
              <a:gd name="connsiteX330" fmla="*/ 3481109 w 6142647"/>
              <a:gd name="connsiteY330" fmla="*/ 5610233 h 6407421"/>
              <a:gd name="connsiteX331" fmla="*/ 3451507 w 6142647"/>
              <a:gd name="connsiteY331" fmla="*/ 5610233 h 6407421"/>
              <a:gd name="connsiteX332" fmla="*/ 3185310 w 6142647"/>
              <a:gd name="connsiteY332" fmla="*/ 5580631 h 6407421"/>
              <a:gd name="connsiteX333" fmla="*/ 3214913 w 6142647"/>
              <a:gd name="connsiteY333" fmla="*/ 5580631 h 6407421"/>
              <a:gd name="connsiteX334" fmla="*/ 3214913 w 6142647"/>
              <a:gd name="connsiteY334" fmla="*/ 5610233 h 6407421"/>
              <a:gd name="connsiteX335" fmla="*/ 3185310 w 6142647"/>
              <a:gd name="connsiteY335" fmla="*/ 5610233 h 6407421"/>
              <a:gd name="connsiteX336" fmla="*/ 2919113 w 6142647"/>
              <a:gd name="connsiteY336" fmla="*/ 5580631 h 6407421"/>
              <a:gd name="connsiteX337" fmla="*/ 2948715 w 6142647"/>
              <a:gd name="connsiteY337" fmla="*/ 5580631 h 6407421"/>
              <a:gd name="connsiteX338" fmla="*/ 2948715 w 6142647"/>
              <a:gd name="connsiteY338" fmla="*/ 5610233 h 6407421"/>
              <a:gd name="connsiteX339" fmla="*/ 2919113 w 6142647"/>
              <a:gd name="connsiteY339" fmla="*/ 5610233 h 6407421"/>
              <a:gd name="connsiteX340" fmla="*/ 2653024 w 6142647"/>
              <a:gd name="connsiteY340" fmla="*/ 5580631 h 6407421"/>
              <a:gd name="connsiteX341" fmla="*/ 2682627 w 6142647"/>
              <a:gd name="connsiteY341" fmla="*/ 5580631 h 6407421"/>
              <a:gd name="connsiteX342" fmla="*/ 2682627 w 6142647"/>
              <a:gd name="connsiteY342" fmla="*/ 5610233 h 6407421"/>
              <a:gd name="connsiteX343" fmla="*/ 2653024 w 6142647"/>
              <a:gd name="connsiteY343" fmla="*/ 5610233 h 6407421"/>
              <a:gd name="connsiteX344" fmla="*/ 2386827 w 6142647"/>
              <a:gd name="connsiteY344" fmla="*/ 5580631 h 6407421"/>
              <a:gd name="connsiteX345" fmla="*/ 2416430 w 6142647"/>
              <a:gd name="connsiteY345" fmla="*/ 5580631 h 6407421"/>
              <a:gd name="connsiteX346" fmla="*/ 2416430 w 6142647"/>
              <a:gd name="connsiteY346" fmla="*/ 5610233 h 6407421"/>
              <a:gd name="connsiteX347" fmla="*/ 2386827 w 6142647"/>
              <a:gd name="connsiteY347" fmla="*/ 5610233 h 6407421"/>
              <a:gd name="connsiteX348" fmla="*/ 2120630 w 6142647"/>
              <a:gd name="connsiteY348" fmla="*/ 5580631 h 6407421"/>
              <a:gd name="connsiteX349" fmla="*/ 2150233 w 6142647"/>
              <a:gd name="connsiteY349" fmla="*/ 5580631 h 6407421"/>
              <a:gd name="connsiteX350" fmla="*/ 2150233 w 6142647"/>
              <a:gd name="connsiteY350" fmla="*/ 5610233 h 6407421"/>
              <a:gd name="connsiteX351" fmla="*/ 2120630 w 6142647"/>
              <a:gd name="connsiteY351" fmla="*/ 5610233 h 6407421"/>
              <a:gd name="connsiteX352" fmla="*/ 1854540 w 6142647"/>
              <a:gd name="connsiteY352" fmla="*/ 5580631 h 6407421"/>
              <a:gd name="connsiteX353" fmla="*/ 1884143 w 6142647"/>
              <a:gd name="connsiteY353" fmla="*/ 5580631 h 6407421"/>
              <a:gd name="connsiteX354" fmla="*/ 1884143 w 6142647"/>
              <a:gd name="connsiteY354" fmla="*/ 5610233 h 6407421"/>
              <a:gd name="connsiteX355" fmla="*/ 1854540 w 6142647"/>
              <a:gd name="connsiteY355" fmla="*/ 5610233 h 6407421"/>
              <a:gd name="connsiteX356" fmla="*/ 1588343 w 6142647"/>
              <a:gd name="connsiteY356" fmla="*/ 5580631 h 6407421"/>
              <a:gd name="connsiteX357" fmla="*/ 1617945 w 6142647"/>
              <a:gd name="connsiteY357" fmla="*/ 5580631 h 6407421"/>
              <a:gd name="connsiteX358" fmla="*/ 1617945 w 6142647"/>
              <a:gd name="connsiteY358" fmla="*/ 5610233 h 6407421"/>
              <a:gd name="connsiteX359" fmla="*/ 1588343 w 6142647"/>
              <a:gd name="connsiteY359" fmla="*/ 5610233 h 6407421"/>
              <a:gd name="connsiteX360" fmla="*/ 1322254 w 6142647"/>
              <a:gd name="connsiteY360" fmla="*/ 5580631 h 6407421"/>
              <a:gd name="connsiteX361" fmla="*/ 1351857 w 6142647"/>
              <a:gd name="connsiteY361" fmla="*/ 5580631 h 6407421"/>
              <a:gd name="connsiteX362" fmla="*/ 1351857 w 6142647"/>
              <a:gd name="connsiteY362" fmla="*/ 5610233 h 6407421"/>
              <a:gd name="connsiteX363" fmla="*/ 1322254 w 6142647"/>
              <a:gd name="connsiteY363" fmla="*/ 5610233 h 6407421"/>
              <a:gd name="connsiteX364" fmla="*/ 1056057 w 6142647"/>
              <a:gd name="connsiteY364" fmla="*/ 5580631 h 6407421"/>
              <a:gd name="connsiteX365" fmla="*/ 1085660 w 6142647"/>
              <a:gd name="connsiteY365" fmla="*/ 5580631 h 6407421"/>
              <a:gd name="connsiteX366" fmla="*/ 1085660 w 6142647"/>
              <a:gd name="connsiteY366" fmla="*/ 5610233 h 6407421"/>
              <a:gd name="connsiteX367" fmla="*/ 1056057 w 6142647"/>
              <a:gd name="connsiteY367" fmla="*/ 5610233 h 6407421"/>
              <a:gd name="connsiteX368" fmla="*/ 789968 w 6142647"/>
              <a:gd name="connsiteY368" fmla="*/ 5580631 h 6407421"/>
              <a:gd name="connsiteX369" fmla="*/ 819570 w 6142647"/>
              <a:gd name="connsiteY369" fmla="*/ 5580631 h 6407421"/>
              <a:gd name="connsiteX370" fmla="*/ 819570 w 6142647"/>
              <a:gd name="connsiteY370" fmla="*/ 5610233 h 6407421"/>
              <a:gd name="connsiteX371" fmla="*/ 789968 w 6142647"/>
              <a:gd name="connsiteY371" fmla="*/ 5610233 h 6407421"/>
              <a:gd name="connsiteX372" fmla="*/ 523771 w 6142647"/>
              <a:gd name="connsiteY372" fmla="*/ 5580631 h 6407421"/>
              <a:gd name="connsiteX373" fmla="*/ 553373 w 6142647"/>
              <a:gd name="connsiteY373" fmla="*/ 5580631 h 6407421"/>
              <a:gd name="connsiteX374" fmla="*/ 553373 w 6142647"/>
              <a:gd name="connsiteY374" fmla="*/ 5610233 h 6407421"/>
              <a:gd name="connsiteX375" fmla="*/ 523771 w 6142647"/>
              <a:gd name="connsiteY375" fmla="*/ 5610233 h 6407421"/>
              <a:gd name="connsiteX376" fmla="*/ 266197 w 6142647"/>
              <a:gd name="connsiteY376" fmla="*/ 5580631 h 6407421"/>
              <a:gd name="connsiteX377" fmla="*/ 295800 w 6142647"/>
              <a:gd name="connsiteY377" fmla="*/ 5580631 h 6407421"/>
              <a:gd name="connsiteX378" fmla="*/ 295800 w 6142647"/>
              <a:gd name="connsiteY378" fmla="*/ 5610233 h 6407421"/>
              <a:gd name="connsiteX379" fmla="*/ 266197 w 6142647"/>
              <a:gd name="connsiteY379" fmla="*/ 5610233 h 6407421"/>
              <a:gd name="connsiteX380" fmla="*/ 0 w 6142647"/>
              <a:gd name="connsiteY380" fmla="*/ 5580631 h 6407421"/>
              <a:gd name="connsiteX381" fmla="*/ 29602 w 6142647"/>
              <a:gd name="connsiteY381" fmla="*/ 5580631 h 6407421"/>
              <a:gd name="connsiteX382" fmla="*/ 29602 w 6142647"/>
              <a:gd name="connsiteY382" fmla="*/ 5610233 h 6407421"/>
              <a:gd name="connsiteX383" fmla="*/ 0 w 6142647"/>
              <a:gd name="connsiteY383" fmla="*/ 5610233 h 6407421"/>
              <a:gd name="connsiteX384" fmla="*/ 6113045 w 6142647"/>
              <a:gd name="connsiteY384" fmla="*/ 5314974 h 6407421"/>
              <a:gd name="connsiteX385" fmla="*/ 6142647 w 6142647"/>
              <a:gd name="connsiteY385" fmla="*/ 5314974 h 6407421"/>
              <a:gd name="connsiteX386" fmla="*/ 6142647 w 6142647"/>
              <a:gd name="connsiteY386" fmla="*/ 5344468 h 6407421"/>
              <a:gd name="connsiteX387" fmla="*/ 6113045 w 6142647"/>
              <a:gd name="connsiteY387" fmla="*/ 5344468 h 6407421"/>
              <a:gd name="connsiteX388" fmla="*/ 5846848 w 6142647"/>
              <a:gd name="connsiteY388" fmla="*/ 5314974 h 6407421"/>
              <a:gd name="connsiteX389" fmla="*/ 5876450 w 6142647"/>
              <a:gd name="connsiteY389" fmla="*/ 5314974 h 6407421"/>
              <a:gd name="connsiteX390" fmla="*/ 5876450 w 6142647"/>
              <a:gd name="connsiteY390" fmla="*/ 5344468 h 6407421"/>
              <a:gd name="connsiteX391" fmla="*/ 5846848 w 6142647"/>
              <a:gd name="connsiteY391" fmla="*/ 5344468 h 6407421"/>
              <a:gd name="connsiteX392" fmla="*/ 5580759 w 6142647"/>
              <a:gd name="connsiteY392" fmla="*/ 5314974 h 6407421"/>
              <a:gd name="connsiteX393" fmla="*/ 5610361 w 6142647"/>
              <a:gd name="connsiteY393" fmla="*/ 5314974 h 6407421"/>
              <a:gd name="connsiteX394" fmla="*/ 5610361 w 6142647"/>
              <a:gd name="connsiteY394" fmla="*/ 5344468 h 6407421"/>
              <a:gd name="connsiteX395" fmla="*/ 5580759 w 6142647"/>
              <a:gd name="connsiteY395" fmla="*/ 5344468 h 6407421"/>
              <a:gd name="connsiteX396" fmla="*/ 5314562 w 6142647"/>
              <a:gd name="connsiteY396" fmla="*/ 5314974 h 6407421"/>
              <a:gd name="connsiteX397" fmla="*/ 5344164 w 6142647"/>
              <a:gd name="connsiteY397" fmla="*/ 5314974 h 6407421"/>
              <a:gd name="connsiteX398" fmla="*/ 5344164 w 6142647"/>
              <a:gd name="connsiteY398" fmla="*/ 5344468 h 6407421"/>
              <a:gd name="connsiteX399" fmla="*/ 5314562 w 6142647"/>
              <a:gd name="connsiteY399" fmla="*/ 5344468 h 6407421"/>
              <a:gd name="connsiteX400" fmla="*/ 5048365 w 6142647"/>
              <a:gd name="connsiteY400" fmla="*/ 5314974 h 6407421"/>
              <a:gd name="connsiteX401" fmla="*/ 5078075 w 6142647"/>
              <a:gd name="connsiteY401" fmla="*/ 5314974 h 6407421"/>
              <a:gd name="connsiteX402" fmla="*/ 5078075 w 6142647"/>
              <a:gd name="connsiteY402" fmla="*/ 5344468 h 6407421"/>
              <a:gd name="connsiteX403" fmla="*/ 5048365 w 6142647"/>
              <a:gd name="connsiteY403" fmla="*/ 5344468 h 6407421"/>
              <a:gd name="connsiteX404" fmla="*/ 4782276 w 6142647"/>
              <a:gd name="connsiteY404" fmla="*/ 5314974 h 6407421"/>
              <a:gd name="connsiteX405" fmla="*/ 4811879 w 6142647"/>
              <a:gd name="connsiteY405" fmla="*/ 5314974 h 6407421"/>
              <a:gd name="connsiteX406" fmla="*/ 4811879 w 6142647"/>
              <a:gd name="connsiteY406" fmla="*/ 5344468 h 6407421"/>
              <a:gd name="connsiteX407" fmla="*/ 4782276 w 6142647"/>
              <a:gd name="connsiteY407" fmla="*/ 5344468 h 6407421"/>
              <a:gd name="connsiteX408" fmla="*/ 4516079 w 6142647"/>
              <a:gd name="connsiteY408" fmla="*/ 5314974 h 6407421"/>
              <a:gd name="connsiteX409" fmla="*/ 4545681 w 6142647"/>
              <a:gd name="connsiteY409" fmla="*/ 5314974 h 6407421"/>
              <a:gd name="connsiteX410" fmla="*/ 4545681 w 6142647"/>
              <a:gd name="connsiteY410" fmla="*/ 5344468 h 6407421"/>
              <a:gd name="connsiteX411" fmla="*/ 4516079 w 6142647"/>
              <a:gd name="connsiteY411" fmla="*/ 5344468 h 6407421"/>
              <a:gd name="connsiteX412" fmla="*/ 4249990 w 6142647"/>
              <a:gd name="connsiteY412" fmla="*/ 5314974 h 6407421"/>
              <a:gd name="connsiteX413" fmla="*/ 4279592 w 6142647"/>
              <a:gd name="connsiteY413" fmla="*/ 5314974 h 6407421"/>
              <a:gd name="connsiteX414" fmla="*/ 4279592 w 6142647"/>
              <a:gd name="connsiteY414" fmla="*/ 5344468 h 6407421"/>
              <a:gd name="connsiteX415" fmla="*/ 4249990 w 6142647"/>
              <a:gd name="connsiteY415" fmla="*/ 5344468 h 6407421"/>
              <a:gd name="connsiteX416" fmla="*/ 3983793 w 6142647"/>
              <a:gd name="connsiteY416" fmla="*/ 5314974 h 6407421"/>
              <a:gd name="connsiteX417" fmla="*/ 4013396 w 6142647"/>
              <a:gd name="connsiteY417" fmla="*/ 5314974 h 6407421"/>
              <a:gd name="connsiteX418" fmla="*/ 4013396 w 6142647"/>
              <a:gd name="connsiteY418" fmla="*/ 5344468 h 6407421"/>
              <a:gd name="connsiteX419" fmla="*/ 3983793 w 6142647"/>
              <a:gd name="connsiteY419" fmla="*/ 5344468 h 6407421"/>
              <a:gd name="connsiteX420" fmla="*/ 3717704 w 6142647"/>
              <a:gd name="connsiteY420" fmla="*/ 5314974 h 6407421"/>
              <a:gd name="connsiteX421" fmla="*/ 3747307 w 6142647"/>
              <a:gd name="connsiteY421" fmla="*/ 5314974 h 6407421"/>
              <a:gd name="connsiteX422" fmla="*/ 3747307 w 6142647"/>
              <a:gd name="connsiteY422" fmla="*/ 5344468 h 6407421"/>
              <a:gd name="connsiteX423" fmla="*/ 3717704 w 6142647"/>
              <a:gd name="connsiteY423" fmla="*/ 5344468 h 6407421"/>
              <a:gd name="connsiteX424" fmla="*/ 3451507 w 6142647"/>
              <a:gd name="connsiteY424" fmla="*/ 5314974 h 6407421"/>
              <a:gd name="connsiteX425" fmla="*/ 3481109 w 6142647"/>
              <a:gd name="connsiteY425" fmla="*/ 5314974 h 6407421"/>
              <a:gd name="connsiteX426" fmla="*/ 3481109 w 6142647"/>
              <a:gd name="connsiteY426" fmla="*/ 5344468 h 6407421"/>
              <a:gd name="connsiteX427" fmla="*/ 3451507 w 6142647"/>
              <a:gd name="connsiteY427" fmla="*/ 5344468 h 6407421"/>
              <a:gd name="connsiteX428" fmla="*/ 3185310 w 6142647"/>
              <a:gd name="connsiteY428" fmla="*/ 5314974 h 6407421"/>
              <a:gd name="connsiteX429" fmla="*/ 3214913 w 6142647"/>
              <a:gd name="connsiteY429" fmla="*/ 5314974 h 6407421"/>
              <a:gd name="connsiteX430" fmla="*/ 3214913 w 6142647"/>
              <a:gd name="connsiteY430" fmla="*/ 5344468 h 6407421"/>
              <a:gd name="connsiteX431" fmla="*/ 3185310 w 6142647"/>
              <a:gd name="connsiteY431" fmla="*/ 5344468 h 6407421"/>
              <a:gd name="connsiteX432" fmla="*/ 2919113 w 6142647"/>
              <a:gd name="connsiteY432" fmla="*/ 5314974 h 6407421"/>
              <a:gd name="connsiteX433" fmla="*/ 2948715 w 6142647"/>
              <a:gd name="connsiteY433" fmla="*/ 5314974 h 6407421"/>
              <a:gd name="connsiteX434" fmla="*/ 2948715 w 6142647"/>
              <a:gd name="connsiteY434" fmla="*/ 5344468 h 6407421"/>
              <a:gd name="connsiteX435" fmla="*/ 2919113 w 6142647"/>
              <a:gd name="connsiteY435" fmla="*/ 5344468 h 6407421"/>
              <a:gd name="connsiteX436" fmla="*/ 2653024 w 6142647"/>
              <a:gd name="connsiteY436" fmla="*/ 5314974 h 6407421"/>
              <a:gd name="connsiteX437" fmla="*/ 2682627 w 6142647"/>
              <a:gd name="connsiteY437" fmla="*/ 5314974 h 6407421"/>
              <a:gd name="connsiteX438" fmla="*/ 2682627 w 6142647"/>
              <a:gd name="connsiteY438" fmla="*/ 5344468 h 6407421"/>
              <a:gd name="connsiteX439" fmla="*/ 2653024 w 6142647"/>
              <a:gd name="connsiteY439" fmla="*/ 5344468 h 6407421"/>
              <a:gd name="connsiteX440" fmla="*/ 2386827 w 6142647"/>
              <a:gd name="connsiteY440" fmla="*/ 5314974 h 6407421"/>
              <a:gd name="connsiteX441" fmla="*/ 2416430 w 6142647"/>
              <a:gd name="connsiteY441" fmla="*/ 5314974 h 6407421"/>
              <a:gd name="connsiteX442" fmla="*/ 2416430 w 6142647"/>
              <a:gd name="connsiteY442" fmla="*/ 5344468 h 6407421"/>
              <a:gd name="connsiteX443" fmla="*/ 2386827 w 6142647"/>
              <a:gd name="connsiteY443" fmla="*/ 5344468 h 6407421"/>
              <a:gd name="connsiteX444" fmla="*/ 2120630 w 6142647"/>
              <a:gd name="connsiteY444" fmla="*/ 5314974 h 6407421"/>
              <a:gd name="connsiteX445" fmla="*/ 2150233 w 6142647"/>
              <a:gd name="connsiteY445" fmla="*/ 5314974 h 6407421"/>
              <a:gd name="connsiteX446" fmla="*/ 2150233 w 6142647"/>
              <a:gd name="connsiteY446" fmla="*/ 5344468 h 6407421"/>
              <a:gd name="connsiteX447" fmla="*/ 2120630 w 6142647"/>
              <a:gd name="connsiteY447" fmla="*/ 5344468 h 6407421"/>
              <a:gd name="connsiteX448" fmla="*/ 1854540 w 6142647"/>
              <a:gd name="connsiteY448" fmla="*/ 5314974 h 6407421"/>
              <a:gd name="connsiteX449" fmla="*/ 1884143 w 6142647"/>
              <a:gd name="connsiteY449" fmla="*/ 5314974 h 6407421"/>
              <a:gd name="connsiteX450" fmla="*/ 1884143 w 6142647"/>
              <a:gd name="connsiteY450" fmla="*/ 5344468 h 6407421"/>
              <a:gd name="connsiteX451" fmla="*/ 1854540 w 6142647"/>
              <a:gd name="connsiteY451" fmla="*/ 5344468 h 6407421"/>
              <a:gd name="connsiteX452" fmla="*/ 1588343 w 6142647"/>
              <a:gd name="connsiteY452" fmla="*/ 5314974 h 6407421"/>
              <a:gd name="connsiteX453" fmla="*/ 1617945 w 6142647"/>
              <a:gd name="connsiteY453" fmla="*/ 5314974 h 6407421"/>
              <a:gd name="connsiteX454" fmla="*/ 1617945 w 6142647"/>
              <a:gd name="connsiteY454" fmla="*/ 5344468 h 6407421"/>
              <a:gd name="connsiteX455" fmla="*/ 1588343 w 6142647"/>
              <a:gd name="connsiteY455" fmla="*/ 5344468 h 6407421"/>
              <a:gd name="connsiteX456" fmla="*/ 1322254 w 6142647"/>
              <a:gd name="connsiteY456" fmla="*/ 5314974 h 6407421"/>
              <a:gd name="connsiteX457" fmla="*/ 1351857 w 6142647"/>
              <a:gd name="connsiteY457" fmla="*/ 5314974 h 6407421"/>
              <a:gd name="connsiteX458" fmla="*/ 1351857 w 6142647"/>
              <a:gd name="connsiteY458" fmla="*/ 5344468 h 6407421"/>
              <a:gd name="connsiteX459" fmla="*/ 1322254 w 6142647"/>
              <a:gd name="connsiteY459" fmla="*/ 5344468 h 6407421"/>
              <a:gd name="connsiteX460" fmla="*/ 1056057 w 6142647"/>
              <a:gd name="connsiteY460" fmla="*/ 5314974 h 6407421"/>
              <a:gd name="connsiteX461" fmla="*/ 1085660 w 6142647"/>
              <a:gd name="connsiteY461" fmla="*/ 5314974 h 6407421"/>
              <a:gd name="connsiteX462" fmla="*/ 1085660 w 6142647"/>
              <a:gd name="connsiteY462" fmla="*/ 5344468 h 6407421"/>
              <a:gd name="connsiteX463" fmla="*/ 1056057 w 6142647"/>
              <a:gd name="connsiteY463" fmla="*/ 5344468 h 6407421"/>
              <a:gd name="connsiteX464" fmla="*/ 789968 w 6142647"/>
              <a:gd name="connsiteY464" fmla="*/ 5314974 h 6407421"/>
              <a:gd name="connsiteX465" fmla="*/ 819570 w 6142647"/>
              <a:gd name="connsiteY465" fmla="*/ 5314974 h 6407421"/>
              <a:gd name="connsiteX466" fmla="*/ 819570 w 6142647"/>
              <a:gd name="connsiteY466" fmla="*/ 5344468 h 6407421"/>
              <a:gd name="connsiteX467" fmla="*/ 789968 w 6142647"/>
              <a:gd name="connsiteY467" fmla="*/ 5344468 h 6407421"/>
              <a:gd name="connsiteX468" fmla="*/ 523771 w 6142647"/>
              <a:gd name="connsiteY468" fmla="*/ 5314974 h 6407421"/>
              <a:gd name="connsiteX469" fmla="*/ 553373 w 6142647"/>
              <a:gd name="connsiteY469" fmla="*/ 5314974 h 6407421"/>
              <a:gd name="connsiteX470" fmla="*/ 553373 w 6142647"/>
              <a:gd name="connsiteY470" fmla="*/ 5344468 h 6407421"/>
              <a:gd name="connsiteX471" fmla="*/ 523771 w 6142647"/>
              <a:gd name="connsiteY471" fmla="*/ 5344468 h 6407421"/>
              <a:gd name="connsiteX472" fmla="*/ 266197 w 6142647"/>
              <a:gd name="connsiteY472" fmla="*/ 5314974 h 6407421"/>
              <a:gd name="connsiteX473" fmla="*/ 295800 w 6142647"/>
              <a:gd name="connsiteY473" fmla="*/ 5314974 h 6407421"/>
              <a:gd name="connsiteX474" fmla="*/ 295800 w 6142647"/>
              <a:gd name="connsiteY474" fmla="*/ 5344468 h 6407421"/>
              <a:gd name="connsiteX475" fmla="*/ 266197 w 6142647"/>
              <a:gd name="connsiteY475" fmla="*/ 5344468 h 6407421"/>
              <a:gd name="connsiteX476" fmla="*/ 0 w 6142647"/>
              <a:gd name="connsiteY476" fmla="*/ 5314974 h 6407421"/>
              <a:gd name="connsiteX477" fmla="*/ 29602 w 6142647"/>
              <a:gd name="connsiteY477" fmla="*/ 5314974 h 6407421"/>
              <a:gd name="connsiteX478" fmla="*/ 29602 w 6142647"/>
              <a:gd name="connsiteY478" fmla="*/ 5344468 h 6407421"/>
              <a:gd name="connsiteX479" fmla="*/ 0 w 6142647"/>
              <a:gd name="connsiteY479" fmla="*/ 5344468 h 6407421"/>
              <a:gd name="connsiteX480" fmla="*/ 6113045 w 6142647"/>
              <a:gd name="connsiteY480" fmla="*/ 5049209 h 6407421"/>
              <a:gd name="connsiteX481" fmla="*/ 6142647 w 6142647"/>
              <a:gd name="connsiteY481" fmla="*/ 5049209 h 6407421"/>
              <a:gd name="connsiteX482" fmla="*/ 6142647 w 6142647"/>
              <a:gd name="connsiteY482" fmla="*/ 5078812 h 6407421"/>
              <a:gd name="connsiteX483" fmla="*/ 6113045 w 6142647"/>
              <a:gd name="connsiteY483" fmla="*/ 5078812 h 6407421"/>
              <a:gd name="connsiteX484" fmla="*/ 5846848 w 6142647"/>
              <a:gd name="connsiteY484" fmla="*/ 5049209 h 6407421"/>
              <a:gd name="connsiteX485" fmla="*/ 5876450 w 6142647"/>
              <a:gd name="connsiteY485" fmla="*/ 5049209 h 6407421"/>
              <a:gd name="connsiteX486" fmla="*/ 5876450 w 6142647"/>
              <a:gd name="connsiteY486" fmla="*/ 5078812 h 6407421"/>
              <a:gd name="connsiteX487" fmla="*/ 5846848 w 6142647"/>
              <a:gd name="connsiteY487" fmla="*/ 5078812 h 6407421"/>
              <a:gd name="connsiteX488" fmla="*/ 5580759 w 6142647"/>
              <a:gd name="connsiteY488" fmla="*/ 5049209 h 6407421"/>
              <a:gd name="connsiteX489" fmla="*/ 5610361 w 6142647"/>
              <a:gd name="connsiteY489" fmla="*/ 5049209 h 6407421"/>
              <a:gd name="connsiteX490" fmla="*/ 5610361 w 6142647"/>
              <a:gd name="connsiteY490" fmla="*/ 5078812 h 6407421"/>
              <a:gd name="connsiteX491" fmla="*/ 5580759 w 6142647"/>
              <a:gd name="connsiteY491" fmla="*/ 5078812 h 6407421"/>
              <a:gd name="connsiteX492" fmla="*/ 5314562 w 6142647"/>
              <a:gd name="connsiteY492" fmla="*/ 5049209 h 6407421"/>
              <a:gd name="connsiteX493" fmla="*/ 5344164 w 6142647"/>
              <a:gd name="connsiteY493" fmla="*/ 5049209 h 6407421"/>
              <a:gd name="connsiteX494" fmla="*/ 5344164 w 6142647"/>
              <a:gd name="connsiteY494" fmla="*/ 5078812 h 6407421"/>
              <a:gd name="connsiteX495" fmla="*/ 5314562 w 6142647"/>
              <a:gd name="connsiteY495" fmla="*/ 5078812 h 6407421"/>
              <a:gd name="connsiteX496" fmla="*/ 5048365 w 6142647"/>
              <a:gd name="connsiteY496" fmla="*/ 5049209 h 6407421"/>
              <a:gd name="connsiteX497" fmla="*/ 5078075 w 6142647"/>
              <a:gd name="connsiteY497" fmla="*/ 5049209 h 6407421"/>
              <a:gd name="connsiteX498" fmla="*/ 5078075 w 6142647"/>
              <a:gd name="connsiteY498" fmla="*/ 5078812 h 6407421"/>
              <a:gd name="connsiteX499" fmla="*/ 5048365 w 6142647"/>
              <a:gd name="connsiteY499" fmla="*/ 5078812 h 6407421"/>
              <a:gd name="connsiteX500" fmla="*/ 4782276 w 6142647"/>
              <a:gd name="connsiteY500" fmla="*/ 5049209 h 6407421"/>
              <a:gd name="connsiteX501" fmla="*/ 4811879 w 6142647"/>
              <a:gd name="connsiteY501" fmla="*/ 5049209 h 6407421"/>
              <a:gd name="connsiteX502" fmla="*/ 4811879 w 6142647"/>
              <a:gd name="connsiteY502" fmla="*/ 5078812 h 6407421"/>
              <a:gd name="connsiteX503" fmla="*/ 4782276 w 6142647"/>
              <a:gd name="connsiteY503" fmla="*/ 5078812 h 6407421"/>
              <a:gd name="connsiteX504" fmla="*/ 4516079 w 6142647"/>
              <a:gd name="connsiteY504" fmla="*/ 5049209 h 6407421"/>
              <a:gd name="connsiteX505" fmla="*/ 4545681 w 6142647"/>
              <a:gd name="connsiteY505" fmla="*/ 5049209 h 6407421"/>
              <a:gd name="connsiteX506" fmla="*/ 4545681 w 6142647"/>
              <a:gd name="connsiteY506" fmla="*/ 5078812 h 6407421"/>
              <a:gd name="connsiteX507" fmla="*/ 4516079 w 6142647"/>
              <a:gd name="connsiteY507" fmla="*/ 5078812 h 6407421"/>
              <a:gd name="connsiteX508" fmla="*/ 4249990 w 6142647"/>
              <a:gd name="connsiteY508" fmla="*/ 5049209 h 6407421"/>
              <a:gd name="connsiteX509" fmla="*/ 4279592 w 6142647"/>
              <a:gd name="connsiteY509" fmla="*/ 5049209 h 6407421"/>
              <a:gd name="connsiteX510" fmla="*/ 4279592 w 6142647"/>
              <a:gd name="connsiteY510" fmla="*/ 5078812 h 6407421"/>
              <a:gd name="connsiteX511" fmla="*/ 4249990 w 6142647"/>
              <a:gd name="connsiteY511" fmla="*/ 5078812 h 6407421"/>
              <a:gd name="connsiteX512" fmla="*/ 3983793 w 6142647"/>
              <a:gd name="connsiteY512" fmla="*/ 5049209 h 6407421"/>
              <a:gd name="connsiteX513" fmla="*/ 4013396 w 6142647"/>
              <a:gd name="connsiteY513" fmla="*/ 5049209 h 6407421"/>
              <a:gd name="connsiteX514" fmla="*/ 4013396 w 6142647"/>
              <a:gd name="connsiteY514" fmla="*/ 5078812 h 6407421"/>
              <a:gd name="connsiteX515" fmla="*/ 3983793 w 6142647"/>
              <a:gd name="connsiteY515" fmla="*/ 5078812 h 6407421"/>
              <a:gd name="connsiteX516" fmla="*/ 3717704 w 6142647"/>
              <a:gd name="connsiteY516" fmla="*/ 5049209 h 6407421"/>
              <a:gd name="connsiteX517" fmla="*/ 3747307 w 6142647"/>
              <a:gd name="connsiteY517" fmla="*/ 5049209 h 6407421"/>
              <a:gd name="connsiteX518" fmla="*/ 3747307 w 6142647"/>
              <a:gd name="connsiteY518" fmla="*/ 5078812 h 6407421"/>
              <a:gd name="connsiteX519" fmla="*/ 3717704 w 6142647"/>
              <a:gd name="connsiteY519" fmla="*/ 5078812 h 6407421"/>
              <a:gd name="connsiteX520" fmla="*/ 3451507 w 6142647"/>
              <a:gd name="connsiteY520" fmla="*/ 5049209 h 6407421"/>
              <a:gd name="connsiteX521" fmla="*/ 3481109 w 6142647"/>
              <a:gd name="connsiteY521" fmla="*/ 5049209 h 6407421"/>
              <a:gd name="connsiteX522" fmla="*/ 3481109 w 6142647"/>
              <a:gd name="connsiteY522" fmla="*/ 5078812 h 6407421"/>
              <a:gd name="connsiteX523" fmla="*/ 3451507 w 6142647"/>
              <a:gd name="connsiteY523" fmla="*/ 5078812 h 6407421"/>
              <a:gd name="connsiteX524" fmla="*/ 3185310 w 6142647"/>
              <a:gd name="connsiteY524" fmla="*/ 5049209 h 6407421"/>
              <a:gd name="connsiteX525" fmla="*/ 3214913 w 6142647"/>
              <a:gd name="connsiteY525" fmla="*/ 5049209 h 6407421"/>
              <a:gd name="connsiteX526" fmla="*/ 3214913 w 6142647"/>
              <a:gd name="connsiteY526" fmla="*/ 5078812 h 6407421"/>
              <a:gd name="connsiteX527" fmla="*/ 3185310 w 6142647"/>
              <a:gd name="connsiteY527" fmla="*/ 5078812 h 6407421"/>
              <a:gd name="connsiteX528" fmla="*/ 2919113 w 6142647"/>
              <a:gd name="connsiteY528" fmla="*/ 5049209 h 6407421"/>
              <a:gd name="connsiteX529" fmla="*/ 2948715 w 6142647"/>
              <a:gd name="connsiteY529" fmla="*/ 5049209 h 6407421"/>
              <a:gd name="connsiteX530" fmla="*/ 2948715 w 6142647"/>
              <a:gd name="connsiteY530" fmla="*/ 5078812 h 6407421"/>
              <a:gd name="connsiteX531" fmla="*/ 2919113 w 6142647"/>
              <a:gd name="connsiteY531" fmla="*/ 5078812 h 6407421"/>
              <a:gd name="connsiteX532" fmla="*/ 2653024 w 6142647"/>
              <a:gd name="connsiteY532" fmla="*/ 5049209 h 6407421"/>
              <a:gd name="connsiteX533" fmla="*/ 2682627 w 6142647"/>
              <a:gd name="connsiteY533" fmla="*/ 5049209 h 6407421"/>
              <a:gd name="connsiteX534" fmla="*/ 2682627 w 6142647"/>
              <a:gd name="connsiteY534" fmla="*/ 5078812 h 6407421"/>
              <a:gd name="connsiteX535" fmla="*/ 2653024 w 6142647"/>
              <a:gd name="connsiteY535" fmla="*/ 5078812 h 6407421"/>
              <a:gd name="connsiteX536" fmla="*/ 2386827 w 6142647"/>
              <a:gd name="connsiteY536" fmla="*/ 5049209 h 6407421"/>
              <a:gd name="connsiteX537" fmla="*/ 2416430 w 6142647"/>
              <a:gd name="connsiteY537" fmla="*/ 5049209 h 6407421"/>
              <a:gd name="connsiteX538" fmla="*/ 2416430 w 6142647"/>
              <a:gd name="connsiteY538" fmla="*/ 5078812 h 6407421"/>
              <a:gd name="connsiteX539" fmla="*/ 2386827 w 6142647"/>
              <a:gd name="connsiteY539" fmla="*/ 5078812 h 6407421"/>
              <a:gd name="connsiteX540" fmla="*/ 2120630 w 6142647"/>
              <a:gd name="connsiteY540" fmla="*/ 5049209 h 6407421"/>
              <a:gd name="connsiteX541" fmla="*/ 2150233 w 6142647"/>
              <a:gd name="connsiteY541" fmla="*/ 5049209 h 6407421"/>
              <a:gd name="connsiteX542" fmla="*/ 2150233 w 6142647"/>
              <a:gd name="connsiteY542" fmla="*/ 5078812 h 6407421"/>
              <a:gd name="connsiteX543" fmla="*/ 2120630 w 6142647"/>
              <a:gd name="connsiteY543" fmla="*/ 5078812 h 6407421"/>
              <a:gd name="connsiteX544" fmla="*/ 1854540 w 6142647"/>
              <a:gd name="connsiteY544" fmla="*/ 5049209 h 6407421"/>
              <a:gd name="connsiteX545" fmla="*/ 1884143 w 6142647"/>
              <a:gd name="connsiteY545" fmla="*/ 5049209 h 6407421"/>
              <a:gd name="connsiteX546" fmla="*/ 1884143 w 6142647"/>
              <a:gd name="connsiteY546" fmla="*/ 5078812 h 6407421"/>
              <a:gd name="connsiteX547" fmla="*/ 1854540 w 6142647"/>
              <a:gd name="connsiteY547" fmla="*/ 5078812 h 6407421"/>
              <a:gd name="connsiteX548" fmla="*/ 1588343 w 6142647"/>
              <a:gd name="connsiteY548" fmla="*/ 5049209 h 6407421"/>
              <a:gd name="connsiteX549" fmla="*/ 1617945 w 6142647"/>
              <a:gd name="connsiteY549" fmla="*/ 5049209 h 6407421"/>
              <a:gd name="connsiteX550" fmla="*/ 1617945 w 6142647"/>
              <a:gd name="connsiteY550" fmla="*/ 5078812 h 6407421"/>
              <a:gd name="connsiteX551" fmla="*/ 1588343 w 6142647"/>
              <a:gd name="connsiteY551" fmla="*/ 5078812 h 6407421"/>
              <a:gd name="connsiteX552" fmla="*/ 1322254 w 6142647"/>
              <a:gd name="connsiteY552" fmla="*/ 5049209 h 6407421"/>
              <a:gd name="connsiteX553" fmla="*/ 1351857 w 6142647"/>
              <a:gd name="connsiteY553" fmla="*/ 5049209 h 6407421"/>
              <a:gd name="connsiteX554" fmla="*/ 1351857 w 6142647"/>
              <a:gd name="connsiteY554" fmla="*/ 5078812 h 6407421"/>
              <a:gd name="connsiteX555" fmla="*/ 1322254 w 6142647"/>
              <a:gd name="connsiteY555" fmla="*/ 5078812 h 6407421"/>
              <a:gd name="connsiteX556" fmla="*/ 1056057 w 6142647"/>
              <a:gd name="connsiteY556" fmla="*/ 5049209 h 6407421"/>
              <a:gd name="connsiteX557" fmla="*/ 1085660 w 6142647"/>
              <a:gd name="connsiteY557" fmla="*/ 5049209 h 6407421"/>
              <a:gd name="connsiteX558" fmla="*/ 1085660 w 6142647"/>
              <a:gd name="connsiteY558" fmla="*/ 5078812 h 6407421"/>
              <a:gd name="connsiteX559" fmla="*/ 1056057 w 6142647"/>
              <a:gd name="connsiteY559" fmla="*/ 5078812 h 6407421"/>
              <a:gd name="connsiteX560" fmla="*/ 789968 w 6142647"/>
              <a:gd name="connsiteY560" fmla="*/ 5049209 h 6407421"/>
              <a:gd name="connsiteX561" fmla="*/ 819570 w 6142647"/>
              <a:gd name="connsiteY561" fmla="*/ 5049209 h 6407421"/>
              <a:gd name="connsiteX562" fmla="*/ 819570 w 6142647"/>
              <a:gd name="connsiteY562" fmla="*/ 5078812 h 6407421"/>
              <a:gd name="connsiteX563" fmla="*/ 789968 w 6142647"/>
              <a:gd name="connsiteY563" fmla="*/ 5078812 h 6407421"/>
              <a:gd name="connsiteX564" fmla="*/ 523771 w 6142647"/>
              <a:gd name="connsiteY564" fmla="*/ 5049209 h 6407421"/>
              <a:gd name="connsiteX565" fmla="*/ 553373 w 6142647"/>
              <a:gd name="connsiteY565" fmla="*/ 5049209 h 6407421"/>
              <a:gd name="connsiteX566" fmla="*/ 553373 w 6142647"/>
              <a:gd name="connsiteY566" fmla="*/ 5078812 h 6407421"/>
              <a:gd name="connsiteX567" fmla="*/ 523771 w 6142647"/>
              <a:gd name="connsiteY567" fmla="*/ 5078812 h 6407421"/>
              <a:gd name="connsiteX568" fmla="*/ 266197 w 6142647"/>
              <a:gd name="connsiteY568" fmla="*/ 5049209 h 6407421"/>
              <a:gd name="connsiteX569" fmla="*/ 295800 w 6142647"/>
              <a:gd name="connsiteY569" fmla="*/ 5049209 h 6407421"/>
              <a:gd name="connsiteX570" fmla="*/ 295800 w 6142647"/>
              <a:gd name="connsiteY570" fmla="*/ 5078812 h 6407421"/>
              <a:gd name="connsiteX571" fmla="*/ 266197 w 6142647"/>
              <a:gd name="connsiteY571" fmla="*/ 5078812 h 6407421"/>
              <a:gd name="connsiteX572" fmla="*/ 0 w 6142647"/>
              <a:gd name="connsiteY572" fmla="*/ 5049209 h 6407421"/>
              <a:gd name="connsiteX573" fmla="*/ 29602 w 6142647"/>
              <a:gd name="connsiteY573" fmla="*/ 5049209 h 6407421"/>
              <a:gd name="connsiteX574" fmla="*/ 29602 w 6142647"/>
              <a:gd name="connsiteY574" fmla="*/ 5078812 h 6407421"/>
              <a:gd name="connsiteX575" fmla="*/ 0 w 6142647"/>
              <a:gd name="connsiteY575" fmla="*/ 5078812 h 6407421"/>
              <a:gd name="connsiteX576" fmla="*/ 6113045 w 6142647"/>
              <a:gd name="connsiteY576" fmla="*/ 4783444 h 6407421"/>
              <a:gd name="connsiteX577" fmla="*/ 6142647 w 6142647"/>
              <a:gd name="connsiteY577" fmla="*/ 4783444 h 6407421"/>
              <a:gd name="connsiteX578" fmla="*/ 6142647 w 6142647"/>
              <a:gd name="connsiteY578" fmla="*/ 4813046 h 6407421"/>
              <a:gd name="connsiteX579" fmla="*/ 6113045 w 6142647"/>
              <a:gd name="connsiteY579" fmla="*/ 4813046 h 6407421"/>
              <a:gd name="connsiteX580" fmla="*/ 5846848 w 6142647"/>
              <a:gd name="connsiteY580" fmla="*/ 4783444 h 6407421"/>
              <a:gd name="connsiteX581" fmla="*/ 5876450 w 6142647"/>
              <a:gd name="connsiteY581" fmla="*/ 4783444 h 6407421"/>
              <a:gd name="connsiteX582" fmla="*/ 5876450 w 6142647"/>
              <a:gd name="connsiteY582" fmla="*/ 4813046 h 6407421"/>
              <a:gd name="connsiteX583" fmla="*/ 5846848 w 6142647"/>
              <a:gd name="connsiteY583" fmla="*/ 4813046 h 6407421"/>
              <a:gd name="connsiteX584" fmla="*/ 5580759 w 6142647"/>
              <a:gd name="connsiteY584" fmla="*/ 4783444 h 6407421"/>
              <a:gd name="connsiteX585" fmla="*/ 5610361 w 6142647"/>
              <a:gd name="connsiteY585" fmla="*/ 4783444 h 6407421"/>
              <a:gd name="connsiteX586" fmla="*/ 5610361 w 6142647"/>
              <a:gd name="connsiteY586" fmla="*/ 4813046 h 6407421"/>
              <a:gd name="connsiteX587" fmla="*/ 5580759 w 6142647"/>
              <a:gd name="connsiteY587" fmla="*/ 4813046 h 6407421"/>
              <a:gd name="connsiteX588" fmla="*/ 5314562 w 6142647"/>
              <a:gd name="connsiteY588" fmla="*/ 4783444 h 6407421"/>
              <a:gd name="connsiteX589" fmla="*/ 5344164 w 6142647"/>
              <a:gd name="connsiteY589" fmla="*/ 4783444 h 6407421"/>
              <a:gd name="connsiteX590" fmla="*/ 5344164 w 6142647"/>
              <a:gd name="connsiteY590" fmla="*/ 4813046 h 6407421"/>
              <a:gd name="connsiteX591" fmla="*/ 5314562 w 6142647"/>
              <a:gd name="connsiteY591" fmla="*/ 4813046 h 6407421"/>
              <a:gd name="connsiteX592" fmla="*/ 5048365 w 6142647"/>
              <a:gd name="connsiteY592" fmla="*/ 4783444 h 6407421"/>
              <a:gd name="connsiteX593" fmla="*/ 5078075 w 6142647"/>
              <a:gd name="connsiteY593" fmla="*/ 4783444 h 6407421"/>
              <a:gd name="connsiteX594" fmla="*/ 5078075 w 6142647"/>
              <a:gd name="connsiteY594" fmla="*/ 4813046 h 6407421"/>
              <a:gd name="connsiteX595" fmla="*/ 5048365 w 6142647"/>
              <a:gd name="connsiteY595" fmla="*/ 4813046 h 6407421"/>
              <a:gd name="connsiteX596" fmla="*/ 4782276 w 6142647"/>
              <a:gd name="connsiteY596" fmla="*/ 4783444 h 6407421"/>
              <a:gd name="connsiteX597" fmla="*/ 4811879 w 6142647"/>
              <a:gd name="connsiteY597" fmla="*/ 4783444 h 6407421"/>
              <a:gd name="connsiteX598" fmla="*/ 4811879 w 6142647"/>
              <a:gd name="connsiteY598" fmla="*/ 4813046 h 6407421"/>
              <a:gd name="connsiteX599" fmla="*/ 4782276 w 6142647"/>
              <a:gd name="connsiteY599" fmla="*/ 4813046 h 6407421"/>
              <a:gd name="connsiteX600" fmla="*/ 4516079 w 6142647"/>
              <a:gd name="connsiteY600" fmla="*/ 4783444 h 6407421"/>
              <a:gd name="connsiteX601" fmla="*/ 4545681 w 6142647"/>
              <a:gd name="connsiteY601" fmla="*/ 4783444 h 6407421"/>
              <a:gd name="connsiteX602" fmla="*/ 4545681 w 6142647"/>
              <a:gd name="connsiteY602" fmla="*/ 4813046 h 6407421"/>
              <a:gd name="connsiteX603" fmla="*/ 4516079 w 6142647"/>
              <a:gd name="connsiteY603" fmla="*/ 4813046 h 6407421"/>
              <a:gd name="connsiteX604" fmla="*/ 4249990 w 6142647"/>
              <a:gd name="connsiteY604" fmla="*/ 4783444 h 6407421"/>
              <a:gd name="connsiteX605" fmla="*/ 4279592 w 6142647"/>
              <a:gd name="connsiteY605" fmla="*/ 4783444 h 6407421"/>
              <a:gd name="connsiteX606" fmla="*/ 4279592 w 6142647"/>
              <a:gd name="connsiteY606" fmla="*/ 4813046 h 6407421"/>
              <a:gd name="connsiteX607" fmla="*/ 4249990 w 6142647"/>
              <a:gd name="connsiteY607" fmla="*/ 4813046 h 6407421"/>
              <a:gd name="connsiteX608" fmla="*/ 3983793 w 6142647"/>
              <a:gd name="connsiteY608" fmla="*/ 4783444 h 6407421"/>
              <a:gd name="connsiteX609" fmla="*/ 4013396 w 6142647"/>
              <a:gd name="connsiteY609" fmla="*/ 4783444 h 6407421"/>
              <a:gd name="connsiteX610" fmla="*/ 4013396 w 6142647"/>
              <a:gd name="connsiteY610" fmla="*/ 4813046 h 6407421"/>
              <a:gd name="connsiteX611" fmla="*/ 3983793 w 6142647"/>
              <a:gd name="connsiteY611" fmla="*/ 4813046 h 6407421"/>
              <a:gd name="connsiteX612" fmla="*/ 3717704 w 6142647"/>
              <a:gd name="connsiteY612" fmla="*/ 4783444 h 6407421"/>
              <a:gd name="connsiteX613" fmla="*/ 3747307 w 6142647"/>
              <a:gd name="connsiteY613" fmla="*/ 4783444 h 6407421"/>
              <a:gd name="connsiteX614" fmla="*/ 3747307 w 6142647"/>
              <a:gd name="connsiteY614" fmla="*/ 4813046 h 6407421"/>
              <a:gd name="connsiteX615" fmla="*/ 3717704 w 6142647"/>
              <a:gd name="connsiteY615" fmla="*/ 4813046 h 6407421"/>
              <a:gd name="connsiteX616" fmla="*/ 3451507 w 6142647"/>
              <a:gd name="connsiteY616" fmla="*/ 4783444 h 6407421"/>
              <a:gd name="connsiteX617" fmla="*/ 3481109 w 6142647"/>
              <a:gd name="connsiteY617" fmla="*/ 4783444 h 6407421"/>
              <a:gd name="connsiteX618" fmla="*/ 3481109 w 6142647"/>
              <a:gd name="connsiteY618" fmla="*/ 4813046 h 6407421"/>
              <a:gd name="connsiteX619" fmla="*/ 3451507 w 6142647"/>
              <a:gd name="connsiteY619" fmla="*/ 4813046 h 6407421"/>
              <a:gd name="connsiteX620" fmla="*/ 3185310 w 6142647"/>
              <a:gd name="connsiteY620" fmla="*/ 4783444 h 6407421"/>
              <a:gd name="connsiteX621" fmla="*/ 3214913 w 6142647"/>
              <a:gd name="connsiteY621" fmla="*/ 4783444 h 6407421"/>
              <a:gd name="connsiteX622" fmla="*/ 3214913 w 6142647"/>
              <a:gd name="connsiteY622" fmla="*/ 4813046 h 6407421"/>
              <a:gd name="connsiteX623" fmla="*/ 3185310 w 6142647"/>
              <a:gd name="connsiteY623" fmla="*/ 4813046 h 6407421"/>
              <a:gd name="connsiteX624" fmla="*/ 2919113 w 6142647"/>
              <a:gd name="connsiteY624" fmla="*/ 4783444 h 6407421"/>
              <a:gd name="connsiteX625" fmla="*/ 2948715 w 6142647"/>
              <a:gd name="connsiteY625" fmla="*/ 4783444 h 6407421"/>
              <a:gd name="connsiteX626" fmla="*/ 2948715 w 6142647"/>
              <a:gd name="connsiteY626" fmla="*/ 4813046 h 6407421"/>
              <a:gd name="connsiteX627" fmla="*/ 2919113 w 6142647"/>
              <a:gd name="connsiteY627" fmla="*/ 4813046 h 6407421"/>
              <a:gd name="connsiteX628" fmla="*/ 2653024 w 6142647"/>
              <a:gd name="connsiteY628" fmla="*/ 4783444 h 6407421"/>
              <a:gd name="connsiteX629" fmla="*/ 2682627 w 6142647"/>
              <a:gd name="connsiteY629" fmla="*/ 4783444 h 6407421"/>
              <a:gd name="connsiteX630" fmla="*/ 2682627 w 6142647"/>
              <a:gd name="connsiteY630" fmla="*/ 4813046 h 6407421"/>
              <a:gd name="connsiteX631" fmla="*/ 2653024 w 6142647"/>
              <a:gd name="connsiteY631" fmla="*/ 4813046 h 6407421"/>
              <a:gd name="connsiteX632" fmla="*/ 2386827 w 6142647"/>
              <a:gd name="connsiteY632" fmla="*/ 4783444 h 6407421"/>
              <a:gd name="connsiteX633" fmla="*/ 2416430 w 6142647"/>
              <a:gd name="connsiteY633" fmla="*/ 4783444 h 6407421"/>
              <a:gd name="connsiteX634" fmla="*/ 2416430 w 6142647"/>
              <a:gd name="connsiteY634" fmla="*/ 4813046 h 6407421"/>
              <a:gd name="connsiteX635" fmla="*/ 2386827 w 6142647"/>
              <a:gd name="connsiteY635" fmla="*/ 4813046 h 6407421"/>
              <a:gd name="connsiteX636" fmla="*/ 2120630 w 6142647"/>
              <a:gd name="connsiteY636" fmla="*/ 4783444 h 6407421"/>
              <a:gd name="connsiteX637" fmla="*/ 2150233 w 6142647"/>
              <a:gd name="connsiteY637" fmla="*/ 4783444 h 6407421"/>
              <a:gd name="connsiteX638" fmla="*/ 2150233 w 6142647"/>
              <a:gd name="connsiteY638" fmla="*/ 4813046 h 6407421"/>
              <a:gd name="connsiteX639" fmla="*/ 2120630 w 6142647"/>
              <a:gd name="connsiteY639" fmla="*/ 4813046 h 6407421"/>
              <a:gd name="connsiteX640" fmla="*/ 1854540 w 6142647"/>
              <a:gd name="connsiteY640" fmla="*/ 4783444 h 6407421"/>
              <a:gd name="connsiteX641" fmla="*/ 1884143 w 6142647"/>
              <a:gd name="connsiteY641" fmla="*/ 4783444 h 6407421"/>
              <a:gd name="connsiteX642" fmla="*/ 1884143 w 6142647"/>
              <a:gd name="connsiteY642" fmla="*/ 4813046 h 6407421"/>
              <a:gd name="connsiteX643" fmla="*/ 1854540 w 6142647"/>
              <a:gd name="connsiteY643" fmla="*/ 4813046 h 6407421"/>
              <a:gd name="connsiteX644" fmla="*/ 1588343 w 6142647"/>
              <a:gd name="connsiteY644" fmla="*/ 4783444 h 6407421"/>
              <a:gd name="connsiteX645" fmla="*/ 1617945 w 6142647"/>
              <a:gd name="connsiteY645" fmla="*/ 4783444 h 6407421"/>
              <a:gd name="connsiteX646" fmla="*/ 1617945 w 6142647"/>
              <a:gd name="connsiteY646" fmla="*/ 4813046 h 6407421"/>
              <a:gd name="connsiteX647" fmla="*/ 1588343 w 6142647"/>
              <a:gd name="connsiteY647" fmla="*/ 4813046 h 6407421"/>
              <a:gd name="connsiteX648" fmla="*/ 1322254 w 6142647"/>
              <a:gd name="connsiteY648" fmla="*/ 4783444 h 6407421"/>
              <a:gd name="connsiteX649" fmla="*/ 1351857 w 6142647"/>
              <a:gd name="connsiteY649" fmla="*/ 4783444 h 6407421"/>
              <a:gd name="connsiteX650" fmla="*/ 1351857 w 6142647"/>
              <a:gd name="connsiteY650" fmla="*/ 4813046 h 6407421"/>
              <a:gd name="connsiteX651" fmla="*/ 1322254 w 6142647"/>
              <a:gd name="connsiteY651" fmla="*/ 4813046 h 6407421"/>
              <a:gd name="connsiteX652" fmla="*/ 1056057 w 6142647"/>
              <a:gd name="connsiteY652" fmla="*/ 4783444 h 6407421"/>
              <a:gd name="connsiteX653" fmla="*/ 1085660 w 6142647"/>
              <a:gd name="connsiteY653" fmla="*/ 4783444 h 6407421"/>
              <a:gd name="connsiteX654" fmla="*/ 1085660 w 6142647"/>
              <a:gd name="connsiteY654" fmla="*/ 4813046 h 6407421"/>
              <a:gd name="connsiteX655" fmla="*/ 1056057 w 6142647"/>
              <a:gd name="connsiteY655" fmla="*/ 4813046 h 6407421"/>
              <a:gd name="connsiteX656" fmla="*/ 789968 w 6142647"/>
              <a:gd name="connsiteY656" fmla="*/ 4783444 h 6407421"/>
              <a:gd name="connsiteX657" fmla="*/ 819570 w 6142647"/>
              <a:gd name="connsiteY657" fmla="*/ 4783444 h 6407421"/>
              <a:gd name="connsiteX658" fmla="*/ 819570 w 6142647"/>
              <a:gd name="connsiteY658" fmla="*/ 4813046 h 6407421"/>
              <a:gd name="connsiteX659" fmla="*/ 789968 w 6142647"/>
              <a:gd name="connsiteY659" fmla="*/ 4813046 h 6407421"/>
              <a:gd name="connsiteX660" fmla="*/ 523771 w 6142647"/>
              <a:gd name="connsiteY660" fmla="*/ 4783444 h 6407421"/>
              <a:gd name="connsiteX661" fmla="*/ 553373 w 6142647"/>
              <a:gd name="connsiteY661" fmla="*/ 4783444 h 6407421"/>
              <a:gd name="connsiteX662" fmla="*/ 553373 w 6142647"/>
              <a:gd name="connsiteY662" fmla="*/ 4813046 h 6407421"/>
              <a:gd name="connsiteX663" fmla="*/ 523771 w 6142647"/>
              <a:gd name="connsiteY663" fmla="*/ 4813046 h 6407421"/>
              <a:gd name="connsiteX664" fmla="*/ 266197 w 6142647"/>
              <a:gd name="connsiteY664" fmla="*/ 4783444 h 6407421"/>
              <a:gd name="connsiteX665" fmla="*/ 295800 w 6142647"/>
              <a:gd name="connsiteY665" fmla="*/ 4783444 h 6407421"/>
              <a:gd name="connsiteX666" fmla="*/ 295800 w 6142647"/>
              <a:gd name="connsiteY666" fmla="*/ 4813046 h 6407421"/>
              <a:gd name="connsiteX667" fmla="*/ 266197 w 6142647"/>
              <a:gd name="connsiteY667" fmla="*/ 4813046 h 6407421"/>
              <a:gd name="connsiteX668" fmla="*/ 0 w 6142647"/>
              <a:gd name="connsiteY668" fmla="*/ 4783444 h 6407421"/>
              <a:gd name="connsiteX669" fmla="*/ 29602 w 6142647"/>
              <a:gd name="connsiteY669" fmla="*/ 4783444 h 6407421"/>
              <a:gd name="connsiteX670" fmla="*/ 29602 w 6142647"/>
              <a:gd name="connsiteY670" fmla="*/ 4813046 h 6407421"/>
              <a:gd name="connsiteX671" fmla="*/ 0 w 6142647"/>
              <a:gd name="connsiteY671" fmla="*/ 4813046 h 6407421"/>
              <a:gd name="connsiteX672" fmla="*/ 6113045 w 6142647"/>
              <a:gd name="connsiteY672" fmla="*/ 4517679 h 6407421"/>
              <a:gd name="connsiteX673" fmla="*/ 6142647 w 6142647"/>
              <a:gd name="connsiteY673" fmla="*/ 4517679 h 6407421"/>
              <a:gd name="connsiteX674" fmla="*/ 6142647 w 6142647"/>
              <a:gd name="connsiteY674" fmla="*/ 4547281 h 6407421"/>
              <a:gd name="connsiteX675" fmla="*/ 6113045 w 6142647"/>
              <a:gd name="connsiteY675" fmla="*/ 4547281 h 6407421"/>
              <a:gd name="connsiteX676" fmla="*/ 5846848 w 6142647"/>
              <a:gd name="connsiteY676" fmla="*/ 4517679 h 6407421"/>
              <a:gd name="connsiteX677" fmla="*/ 5876450 w 6142647"/>
              <a:gd name="connsiteY677" fmla="*/ 4517679 h 6407421"/>
              <a:gd name="connsiteX678" fmla="*/ 5876450 w 6142647"/>
              <a:gd name="connsiteY678" fmla="*/ 4547281 h 6407421"/>
              <a:gd name="connsiteX679" fmla="*/ 5846848 w 6142647"/>
              <a:gd name="connsiteY679" fmla="*/ 4547281 h 6407421"/>
              <a:gd name="connsiteX680" fmla="*/ 5580759 w 6142647"/>
              <a:gd name="connsiteY680" fmla="*/ 4517679 h 6407421"/>
              <a:gd name="connsiteX681" fmla="*/ 5610361 w 6142647"/>
              <a:gd name="connsiteY681" fmla="*/ 4517679 h 6407421"/>
              <a:gd name="connsiteX682" fmla="*/ 5610361 w 6142647"/>
              <a:gd name="connsiteY682" fmla="*/ 4547281 h 6407421"/>
              <a:gd name="connsiteX683" fmla="*/ 5580759 w 6142647"/>
              <a:gd name="connsiteY683" fmla="*/ 4547281 h 6407421"/>
              <a:gd name="connsiteX684" fmla="*/ 5314562 w 6142647"/>
              <a:gd name="connsiteY684" fmla="*/ 4517679 h 6407421"/>
              <a:gd name="connsiteX685" fmla="*/ 5344164 w 6142647"/>
              <a:gd name="connsiteY685" fmla="*/ 4517679 h 6407421"/>
              <a:gd name="connsiteX686" fmla="*/ 5344164 w 6142647"/>
              <a:gd name="connsiteY686" fmla="*/ 4547281 h 6407421"/>
              <a:gd name="connsiteX687" fmla="*/ 5314562 w 6142647"/>
              <a:gd name="connsiteY687" fmla="*/ 4547281 h 6407421"/>
              <a:gd name="connsiteX688" fmla="*/ 5048365 w 6142647"/>
              <a:gd name="connsiteY688" fmla="*/ 4517679 h 6407421"/>
              <a:gd name="connsiteX689" fmla="*/ 5078075 w 6142647"/>
              <a:gd name="connsiteY689" fmla="*/ 4517679 h 6407421"/>
              <a:gd name="connsiteX690" fmla="*/ 5078075 w 6142647"/>
              <a:gd name="connsiteY690" fmla="*/ 4547281 h 6407421"/>
              <a:gd name="connsiteX691" fmla="*/ 5048365 w 6142647"/>
              <a:gd name="connsiteY691" fmla="*/ 4547281 h 6407421"/>
              <a:gd name="connsiteX692" fmla="*/ 4782276 w 6142647"/>
              <a:gd name="connsiteY692" fmla="*/ 4517679 h 6407421"/>
              <a:gd name="connsiteX693" fmla="*/ 4811879 w 6142647"/>
              <a:gd name="connsiteY693" fmla="*/ 4517679 h 6407421"/>
              <a:gd name="connsiteX694" fmla="*/ 4811879 w 6142647"/>
              <a:gd name="connsiteY694" fmla="*/ 4547281 h 6407421"/>
              <a:gd name="connsiteX695" fmla="*/ 4782276 w 6142647"/>
              <a:gd name="connsiteY695" fmla="*/ 4547281 h 6407421"/>
              <a:gd name="connsiteX696" fmla="*/ 4516079 w 6142647"/>
              <a:gd name="connsiteY696" fmla="*/ 4517679 h 6407421"/>
              <a:gd name="connsiteX697" fmla="*/ 4545681 w 6142647"/>
              <a:gd name="connsiteY697" fmla="*/ 4517679 h 6407421"/>
              <a:gd name="connsiteX698" fmla="*/ 4545681 w 6142647"/>
              <a:gd name="connsiteY698" fmla="*/ 4547281 h 6407421"/>
              <a:gd name="connsiteX699" fmla="*/ 4516079 w 6142647"/>
              <a:gd name="connsiteY699" fmla="*/ 4547281 h 6407421"/>
              <a:gd name="connsiteX700" fmla="*/ 4249990 w 6142647"/>
              <a:gd name="connsiteY700" fmla="*/ 4517679 h 6407421"/>
              <a:gd name="connsiteX701" fmla="*/ 4279592 w 6142647"/>
              <a:gd name="connsiteY701" fmla="*/ 4517679 h 6407421"/>
              <a:gd name="connsiteX702" fmla="*/ 4279592 w 6142647"/>
              <a:gd name="connsiteY702" fmla="*/ 4547281 h 6407421"/>
              <a:gd name="connsiteX703" fmla="*/ 4249990 w 6142647"/>
              <a:gd name="connsiteY703" fmla="*/ 4547281 h 6407421"/>
              <a:gd name="connsiteX704" fmla="*/ 3983793 w 6142647"/>
              <a:gd name="connsiteY704" fmla="*/ 4517679 h 6407421"/>
              <a:gd name="connsiteX705" fmla="*/ 4013396 w 6142647"/>
              <a:gd name="connsiteY705" fmla="*/ 4517679 h 6407421"/>
              <a:gd name="connsiteX706" fmla="*/ 4013396 w 6142647"/>
              <a:gd name="connsiteY706" fmla="*/ 4547281 h 6407421"/>
              <a:gd name="connsiteX707" fmla="*/ 3983793 w 6142647"/>
              <a:gd name="connsiteY707" fmla="*/ 4547281 h 6407421"/>
              <a:gd name="connsiteX708" fmla="*/ 3717704 w 6142647"/>
              <a:gd name="connsiteY708" fmla="*/ 4517679 h 6407421"/>
              <a:gd name="connsiteX709" fmla="*/ 3747307 w 6142647"/>
              <a:gd name="connsiteY709" fmla="*/ 4517679 h 6407421"/>
              <a:gd name="connsiteX710" fmla="*/ 3747307 w 6142647"/>
              <a:gd name="connsiteY710" fmla="*/ 4547281 h 6407421"/>
              <a:gd name="connsiteX711" fmla="*/ 3717704 w 6142647"/>
              <a:gd name="connsiteY711" fmla="*/ 4547281 h 6407421"/>
              <a:gd name="connsiteX712" fmla="*/ 3451507 w 6142647"/>
              <a:gd name="connsiteY712" fmla="*/ 4517679 h 6407421"/>
              <a:gd name="connsiteX713" fmla="*/ 3481109 w 6142647"/>
              <a:gd name="connsiteY713" fmla="*/ 4517679 h 6407421"/>
              <a:gd name="connsiteX714" fmla="*/ 3481109 w 6142647"/>
              <a:gd name="connsiteY714" fmla="*/ 4547281 h 6407421"/>
              <a:gd name="connsiteX715" fmla="*/ 3451507 w 6142647"/>
              <a:gd name="connsiteY715" fmla="*/ 4547281 h 6407421"/>
              <a:gd name="connsiteX716" fmla="*/ 3185310 w 6142647"/>
              <a:gd name="connsiteY716" fmla="*/ 4517679 h 6407421"/>
              <a:gd name="connsiteX717" fmla="*/ 3214913 w 6142647"/>
              <a:gd name="connsiteY717" fmla="*/ 4517679 h 6407421"/>
              <a:gd name="connsiteX718" fmla="*/ 3214913 w 6142647"/>
              <a:gd name="connsiteY718" fmla="*/ 4547281 h 6407421"/>
              <a:gd name="connsiteX719" fmla="*/ 3185310 w 6142647"/>
              <a:gd name="connsiteY719" fmla="*/ 4547281 h 6407421"/>
              <a:gd name="connsiteX720" fmla="*/ 2919113 w 6142647"/>
              <a:gd name="connsiteY720" fmla="*/ 4517679 h 6407421"/>
              <a:gd name="connsiteX721" fmla="*/ 2948715 w 6142647"/>
              <a:gd name="connsiteY721" fmla="*/ 4517679 h 6407421"/>
              <a:gd name="connsiteX722" fmla="*/ 2948715 w 6142647"/>
              <a:gd name="connsiteY722" fmla="*/ 4547281 h 6407421"/>
              <a:gd name="connsiteX723" fmla="*/ 2919113 w 6142647"/>
              <a:gd name="connsiteY723" fmla="*/ 4547281 h 6407421"/>
              <a:gd name="connsiteX724" fmla="*/ 2653024 w 6142647"/>
              <a:gd name="connsiteY724" fmla="*/ 4517679 h 6407421"/>
              <a:gd name="connsiteX725" fmla="*/ 2682627 w 6142647"/>
              <a:gd name="connsiteY725" fmla="*/ 4517679 h 6407421"/>
              <a:gd name="connsiteX726" fmla="*/ 2682627 w 6142647"/>
              <a:gd name="connsiteY726" fmla="*/ 4547281 h 6407421"/>
              <a:gd name="connsiteX727" fmla="*/ 2653024 w 6142647"/>
              <a:gd name="connsiteY727" fmla="*/ 4547281 h 6407421"/>
              <a:gd name="connsiteX728" fmla="*/ 2386827 w 6142647"/>
              <a:gd name="connsiteY728" fmla="*/ 4517679 h 6407421"/>
              <a:gd name="connsiteX729" fmla="*/ 2416430 w 6142647"/>
              <a:gd name="connsiteY729" fmla="*/ 4517679 h 6407421"/>
              <a:gd name="connsiteX730" fmla="*/ 2416430 w 6142647"/>
              <a:gd name="connsiteY730" fmla="*/ 4547281 h 6407421"/>
              <a:gd name="connsiteX731" fmla="*/ 2386827 w 6142647"/>
              <a:gd name="connsiteY731" fmla="*/ 4547281 h 6407421"/>
              <a:gd name="connsiteX732" fmla="*/ 2120630 w 6142647"/>
              <a:gd name="connsiteY732" fmla="*/ 4517679 h 6407421"/>
              <a:gd name="connsiteX733" fmla="*/ 2150233 w 6142647"/>
              <a:gd name="connsiteY733" fmla="*/ 4517679 h 6407421"/>
              <a:gd name="connsiteX734" fmla="*/ 2150233 w 6142647"/>
              <a:gd name="connsiteY734" fmla="*/ 4547281 h 6407421"/>
              <a:gd name="connsiteX735" fmla="*/ 2120630 w 6142647"/>
              <a:gd name="connsiteY735" fmla="*/ 4547281 h 6407421"/>
              <a:gd name="connsiteX736" fmla="*/ 1854540 w 6142647"/>
              <a:gd name="connsiteY736" fmla="*/ 4517679 h 6407421"/>
              <a:gd name="connsiteX737" fmla="*/ 1884143 w 6142647"/>
              <a:gd name="connsiteY737" fmla="*/ 4517679 h 6407421"/>
              <a:gd name="connsiteX738" fmla="*/ 1884143 w 6142647"/>
              <a:gd name="connsiteY738" fmla="*/ 4547281 h 6407421"/>
              <a:gd name="connsiteX739" fmla="*/ 1854540 w 6142647"/>
              <a:gd name="connsiteY739" fmla="*/ 4547281 h 6407421"/>
              <a:gd name="connsiteX740" fmla="*/ 1588343 w 6142647"/>
              <a:gd name="connsiteY740" fmla="*/ 4517679 h 6407421"/>
              <a:gd name="connsiteX741" fmla="*/ 1617945 w 6142647"/>
              <a:gd name="connsiteY741" fmla="*/ 4517679 h 6407421"/>
              <a:gd name="connsiteX742" fmla="*/ 1617945 w 6142647"/>
              <a:gd name="connsiteY742" fmla="*/ 4547281 h 6407421"/>
              <a:gd name="connsiteX743" fmla="*/ 1588343 w 6142647"/>
              <a:gd name="connsiteY743" fmla="*/ 4547281 h 6407421"/>
              <a:gd name="connsiteX744" fmla="*/ 1322254 w 6142647"/>
              <a:gd name="connsiteY744" fmla="*/ 4517679 h 6407421"/>
              <a:gd name="connsiteX745" fmla="*/ 1351857 w 6142647"/>
              <a:gd name="connsiteY745" fmla="*/ 4517679 h 6407421"/>
              <a:gd name="connsiteX746" fmla="*/ 1351857 w 6142647"/>
              <a:gd name="connsiteY746" fmla="*/ 4547281 h 6407421"/>
              <a:gd name="connsiteX747" fmla="*/ 1322254 w 6142647"/>
              <a:gd name="connsiteY747" fmla="*/ 4547281 h 6407421"/>
              <a:gd name="connsiteX748" fmla="*/ 1056057 w 6142647"/>
              <a:gd name="connsiteY748" fmla="*/ 4517679 h 6407421"/>
              <a:gd name="connsiteX749" fmla="*/ 1085660 w 6142647"/>
              <a:gd name="connsiteY749" fmla="*/ 4517679 h 6407421"/>
              <a:gd name="connsiteX750" fmla="*/ 1085660 w 6142647"/>
              <a:gd name="connsiteY750" fmla="*/ 4547281 h 6407421"/>
              <a:gd name="connsiteX751" fmla="*/ 1056057 w 6142647"/>
              <a:gd name="connsiteY751" fmla="*/ 4547281 h 6407421"/>
              <a:gd name="connsiteX752" fmla="*/ 789968 w 6142647"/>
              <a:gd name="connsiteY752" fmla="*/ 4517679 h 6407421"/>
              <a:gd name="connsiteX753" fmla="*/ 819570 w 6142647"/>
              <a:gd name="connsiteY753" fmla="*/ 4517679 h 6407421"/>
              <a:gd name="connsiteX754" fmla="*/ 819570 w 6142647"/>
              <a:gd name="connsiteY754" fmla="*/ 4547281 h 6407421"/>
              <a:gd name="connsiteX755" fmla="*/ 789968 w 6142647"/>
              <a:gd name="connsiteY755" fmla="*/ 4547281 h 6407421"/>
              <a:gd name="connsiteX756" fmla="*/ 523771 w 6142647"/>
              <a:gd name="connsiteY756" fmla="*/ 4517679 h 6407421"/>
              <a:gd name="connsiteX757" fmla="*/ 553373 w 6142647"/>
              <a:gd name="connsiteY757" fmla="*/ 4517679 h 6407421"/>
              <a:gd name="connsiteX758" fmla="*/ 553373 w 6142647"/>
              <a:gd name="connsiteY758" fmla="*/ 4547281 h 6407421"/>
              <a:gd name="connsiteX759" fmla="*/ 523771 w 6142647"/>
              <a:gd name="connsiteY759" fmla="*/ 4547281 h 6407421"/>
              <a:gd name="connsiteX760" fmla="*/ 266197 w 6142647"/>
              <a:gd name="connsiteY760" fmla="*/ 4517679 h 6407421"/>
              <a:gd name="connsiteX761" fmla="*/ 295800 w 6142647"/>
              <a:gd name="connsiteY761" fmla="*/ 4517679 h 6407421"/>
              <a:gd name="connsiteX762" fmla="*/ 295800 w 6142647"/>
              <a:gd name="connsiteY762" fmla="*/ 4547281 h 6407421"/>
              <a:gd name="connsiteX763" fmla="*/ 266197 w 6142647"/>
              <a:gd name="connsiteY763" fmla="*/ 4547281 h 6407421"/>
              <a:gd name="connsiteX764" fmla="*/ 0 w 6142647"/>
              <a:gd name="connsiteY764" fmla="*/ 4517679 h 6407421"/>
              <a:gd name="connsiteX765" fmla="*/ 29602 w 6142647"/>
              <a:gd name="connsiteY765" fmla="*/ 4517679 h 6407421"/>
              <a:gd name="connsiteX766" fmla="*/ 29602 w 6142647"/>
              <a:gd name="connsiteY766" fmla="*/ 4547281 h 6407421"/>
              <a:gd name="connsiteX767" fmla="*/ 0 w 6142647"/>
              <a:gd name="connsiteY767" fmla="*/ 4547281 h 6407421"/>
              <a:gd name="connsiteX768" fmla="*/ 6113045 w 6142647"/>
              <a:gd name="connsiteY768" fmla="*/ 4252022 h 6407421"/>
              <a:gd name="connsiteX769" fmla="*/ 6142647 w 6142647"/>
              <a:gd name="connsiteY769" fmla="*/ 4252022 h 6407421"/>
              <a:gd name="connsiteX770" fmla="*/ 6142647 w 6142647"/>
              <a:gd name="connsiteY770" fmla="*/ 4281516 h 6407421"/>
              <a:gd name="connsiteX771" fmla="*/ 6113045 w 6142647"/>
              <a:gd name="connsiteY771" fmla="*/ 4281516 h 6407421"/>
              <a:gd name="connsiteX772" fmla="*/ 5846848 w 6142647"/>
              <a:gd name="connsiteY772" fmla="*/ 4252022 h 6407421"/>
              <a:gd name="connsiteX773" fmla="*/ 5876450 w 6142647"/>
              <a:gd name="connsiteY773" fmla="*/ 4252022 h 6407421"/>
              <a:gd name="connsiteX774" fmla="*/ 5876450 w 6142647"/>
              <a:gd name="connsiteY774" fmla="*/ 4281516 h 6407421"/>
              <a:gd name="connsiteX775" fmla="*/ 5846848 w 6142647"/>
              <a:gd name="connsiteY775" fmla="*/ 4281516 h 6407421"/>
              <a:gd name="connsiteX776" fmla="*/ 5580759 w 6142647"/>
              <a:gd name="connsiteY776" fmla="*/ 4252022 h 6407421"/>
              <a:gd name="connsiteX777" fmla="*/ 5610361 w 6142647"/>
              <a:gd name="connsiteY777" fmla="*/ 4252022 h 6407421"/>
              <a:gd name="connsiteX778" fmla="*/ 5610361 w 6142647"/>
              <a:gd name="connsiteY778" fmla="*/ 4281516 h 6407421"/>
              <a:gd name="connsiteX779" fmla="*/ 5580759 w 6142647"/>
              <a:gd name="connsiteY779" fmla="*/ 4281516 h 6407421"/>
              <a:gd name="connsiteX780" fmla="*/ 5314562 w 6142647"/>
              <a:gd name="connsiteY780" fmla="*/ 4252022 h 6407421"/>
              <a:gd name="connsiteX781" fmla="*/ 5344164 w 6142647"/>
              <a:gd name="connsiteY781" fmla="*/ 4252022 h 6407421"/>
              <a:gd name="connsiteX782" fmla="*/ 5344164 w 6142647"/>
              <a:gd name="connsiteY782" fmla="*/ 4281516 h 6407421"/>
              <a:gd name="connsiteX783" fmla="*/ 5314562 w 6142647"/>
              <a:gd name="connsiteY783" fmla="*/ 4281516 h 6407421"/>
              <a:gd name="connsiteX784" fmla="*/ 5048365 w 6142647"/>
              <a:gd name="connsiteY784" fmla="*/ 4252022 h 6407421"/>
              <a:gd name="connsiteX785" fmla="*/ 5078075 w 6142647"/>
              <a:gd name="connsiteY785" fmla="*/ 4252022 h 6407421"/>
              <a:gd name="connsiteX786" fmla="*/ 5078075 w 6142647"/>
              <a:gd name="connsiteY786" fmla="*/ 4281516 h 6407421"/>
              <a:gd name="connsiteX787" fmla="*/ 5048365 w 6142647"/>
              <a:gd name="connsiteY787" fmla="*/ 4281516 h 6407421"/>
              <a:gd name="connsiteX788" fmla="*/ 4782276 w 6142647"/>
              <a:gd name="connsiteY788" fmla="*/ 4252022 h 6407421"/>
              <a:gd name="connsiteX789" fmla="*/ 4811879 w 6142647"/>
              <a:gd name="connsiteY789" fmla="*/ 4252022 h 6407421"/>
              <a:gd name="connsiteX790" fmla="*/ 4811879 w 6142647"/>
              <a:gd name="connsiteY790" fmla="*/ 4281516 h 6407421"/>
              <a:gd name="connsiteX791" fmla="*/ 4782276 w 6142647"/>
              <a:gd name="connsiteY791" fmla="*/ 4281516 h 6407421"/>
              <a:gd name="connsiteX792" fmla="*/ 4516079 w 6142647"/>
              <a:gd name="connsiteY792" fmla="*/ 4252022 h 6407421"/>
              <a:gd name="connsiteX793" fmla="*/ 4545681 w 6142647"/>
              <a:gd name="connsiteY793" fmla="*/ 4252022 h 6407421"/>
              <a:gd name="connsiteX794" fmla="*/ 4545681 w 6142647"/>
              <a:gd name="connsiteY794" fmla="*/ 4281516 h 6407421"/>
              <a:gd name="connsiteX795" fmla="*/ 4516079 w 6142647"/>
              <a:gd name="connsiteY795" fmla="*/ 4281516 h 6407421"/>
              <a:gd name="connsiteX796" fmla="*/ 4249990 w 6142647"/>
              <a:gd name="connsiteY796" fmla="*/ 4252022 h 6407421"/>
              <a:gd name="connsiteX797" fmla="*/ 4279592 w 6142647"/>
              <a:gd name="connsiteY797" fmla="*/ 4252022 h 6407421"/>
              <a:gd name="connsiteX798" fmla="*/ 4279592 w 6142647"/>
              <a:gd name="connsiteY798" fmla="*/ 4281516 h 6407421"/>
              <a:gd name="connsiteX799" fmla="*/ 4249990 w 6142647"/>
              <a:gd name="connsiteY799" fmla="*/ 4281516 h 6407421"/>
              <a:gd name="connsiteX800" fmla="*/ 3983793 w 6142647"/>
              <a:gd name="connsiteY800" fmla="*/ 4252022 h 6407421"/>
              <a:gd name="connsiteX801" fmla="*/ 4013396 w 6142647"/>
              <a:gd name="connsiteY801" fmla="*/ 4252022 h 6407421"/>
              <a:gd name="connsiteX802" fmla="*/ 4013396 w 6142647"/>
              <a:gd name="connsiteY802" fmla="*/ 4281516 h 6407421"/>
              <a:gd name="connsiteX803" fmla="*/ 3983793 w 6142647"/>
              <a:gd name="connsiteY803" fmla="*/ 4281516 h 6407421"/>
              <a:gd name="connsiteX804" fmla="*/ 3717704 w 6142647"/>
              <a:gd name="connsiteY804" fmla="*/ 4252022 h 6407421"/>
              <a:gd name="connsiteX805" fmla="*/ 3747307 w 6142647"/>
              <a:gd name="connsiteY805" fmla="*/ 4252022 h 6407421"/>
              <a:gd name="connsiteX806" fmla="*/ 3747307 w 6142647"/>
              <a:gd name="connsiteY806" fmla="*/ 4281516 h 6407421"/>
              <a:gd name="connsiteX807" fmla="*/ 3717704 w 6142647"/>
              <a:gd name="connsiteY807" fmla="*/ 4281516 h 6407421"/>
              <a:gd name="connsiteX808" fmla="*/ 3451507 w 6142647"/>
              <a:gd name="connsiteY808" fmla="*/ 4252022 h 6407421"/>
              <a:gd name="connsiteX809" fmla="*/ 3481109 w 6142647"/>
              <a:gd name="connsiteY809" fmla="*/ 4252022 h 6407421"/>
              <a:gd name="connsiteX810" fmla="*/ 3481109 w 6142647"/>
              <a:gd name="connsiteY810" fmla="*/ 4281516 h 6407421"/>
              <a:gd name="connsiteX811" fmla="*/ 3451507 w 6142647"/>
              <a:gd name="connsiteY811" fmla="*/ 4281516 h 6407421"/>
              <a:gd name="connsiteX812" fmla="*/ 3185310 w 6142647"/>
              <a:gd name="connsiteY812" fmla="*/ 4252022 h 6407421"/>
              <a:gd name="connsiteX813" fmla="*/ 3214913 w 6142647"/>
              <a:gd name="connsiteY813" fmla="*/ 4252022 h 6407421"/>
              <a:gd name="connsiteX814" fmla="*/ 3214913 w 6142647"/>
              <a:gd name="connsiteY814" fmla="*/ 4281516 h 6407421"/>
              <a:gd name="connsiteX815" fmla="*/ 3185310 w 6142647"/>
              <a:gd name="connsiteY815" fmla="*/ 4281516 h 6407421"/>
              <a:gd name="connsiteX816" fmla="*/ 2919113 w 6142647"/>
              <a:gd name="connsiteY816" fmla="*/ 4252022 h 6407421"/>
              <a:gd name="connsiteX817" fmla="*/ 2948715 w 6142647"/>
              <a:gd name="connsiteY817" fmla="*/ 4252022 h 6407421"/>
              <a:gd name="connsiteX818" fmla="*/ 2948715 w 6142647"/>
              <a:gd name="connsiteY818" fmla="*/ 4281516 h 6407421"/>
              <a:gd name="connsiteX819" fmla="*/ 2919113 w 6142647"/>
              <a:gd name="connsiteY819" fmla="*/ 4281516 h 6407421"/>
              <a:gd name="connsiteX820" fmla="*/ 2653024 w 6142647"/>
              <a:gd name="connsiteY820" fmla="*/ 4252022 h 6407421"/>
              <a:gd name="connsiteX821" fmla="*/ 2682627 w 6142647"/>
              <a:gd name="connsiteY821" fmla="*/ 4252022 h 6407421"/>
              <a:gd name="connsiteX822" fmla="*/ 2682627 w 6142647"/>
              <a:gd name="connsiteY822" fmla="*/ 4281516 h 6407421"/>
              <a:gd name="connsiteX823" fmla="*/ 2653024 w 6142647"/>
              <a:gd name="connsiteY823" fmla="*/ 4281516 h 6407421"/>
              <a:gd name="connsiteX824" fmla="*/ 2386827 w 6142647"/>
              <a:gd name="connsiteY824" fmla="*/ 4252022 h 6407421"/>
              <a:gd name="connsiteX825" fmla="*/ 2416430 w 6142647"/>
              <a:gd name="connsiteY825" fmla="*/ 4252022 h 6407421"/>
              <a:gd name="connsiteX826" fmla="*/ 2416430 w 6142647"/>
              <a:gd name="connsiteY826" fmla="*/ 4281516 h 6407421"/>
              <a:gd name="connsiteX827" fmla="*/ 2386827 w 6142647"/>
              <a:gd name="connsiteY827" fmla="*/ 4281516 h 6407421"/>
              <a:gd name="connsiteX828" fmla="*/ 2120630 w 6142647"/>
              <a:gd name="connsiteY828" fmla="*/ 4252022 h 6407421"/>
              <a:gd name="connsiteX829" fmla="*/ 2150233 w 6142647"/>
              <a:gd name="connsiteY829" fmla="*/ 4252022 h 6407421"/>
              <a:gd name="connsiteX830" fmla="*/ 2150233 w 6142647"/>
              <a:gd name="connsiteY830" fmla="*/ 4281516 h 6407421"/>
              <a:gd name="connsiteX831" fmla="*/ 2120630 w 6142647"/>
              <a:gd name="connsiteY831" fmla="*/ 4281516 h 6407421"/>
              <a:gd name="connsiteX832" fmla="*/ 1854540 w 6142647"/>
              <a:gd name="connsiteY832" fmla="*/ 4252022 h 6407421"/>
              <a:gd name="connsiteX833" fmla="*/ 1884143 w 6142647"/>
              <a:gd name="connsiteY833" fmla="*/ 4252022 h 6407421"/>
              <a:gd name="connsiteX834" fmla="*/ 1884143 w 6142647"/>
              <a:gd name="connsiteY834" fmla="*/ 4281516 h 6407421"/>
              <a:gd name="connsiteX835" fmla="*/ 1854540 w 6142647"/>
              <a:gd name="connsiteY835" fmla="*/ 4281516 h 6407421"/>
              <a:gd name="connsiteX836" fmla="*/ 1588343 w 6142647"/>
              <a:gd name="connsiteY836" fmla="*/ 4252022 h 6407421"/>
              <a:gd name="connsiteX837" fmla="*/ 1617945 w 6142647"/>
              <a:gd name="connsiteY837" fmla="*/ 4252022 h 6407421"/>
              <a:gd name="connsiteX838" fmla="*/ 1617945 w 6142647"/>
              <a:gd name="connsiteY838" fmla="*/ 4281516 h 6407421"/>
              <a:gd name="connsiteX839" fmla="*/ 1588343 w 6142647"/>
              <a:gd name="connsiteY839" fmla="*/ 4281516 h 6407421"/>
              <a:gd name="connsiteX840" fmla="*/ 1322254 w 6142647"/>
              <a:gd name="connsiteY840" fmla="*/ 4252022 h 6407421"/>
              <a:gd name="connsiteX841" fmla="*/ 1351857 w 6142647"/>
              <a:gd name="connsiteY841" fmla="*/ 4252022 h 6407421"/>
              <a:gd name="connsiteX842" fmla="*/ 1351857 w 6142647"/>
              <a:gd name="connsiteY842" fmla="*/ 4281516 h 6407421"/>
              <a:gd name="connsiteX843" fmla="*/ 1322254 w 6142647"/>
              <a:gd name="connsiteY843" fmla="*/ 4281516 h 6407421"/>
              <a:gd name="connsiteX844" fmla="*/ 1056057 w 6142647"/>
              <a:gd name="connsiteY844" fmla="*/ 4252022 h 6407421"/>
              <a:gd name="connsiteX845" fmla="*/ 1085660 w 6142647"/>
              <a:gd name="connsiteY845" fmla="*/ 4252022 h 6407421"/>
              <a:gd name="connsiteX846" fmla="*/ 1085660 w 6142647"/>
              <a:gd name="connsiteY846" fmla="*/ 4281516 h 6407421"/>
              <a:gd name="connsiteX847" fmla="*/ 1056057 w 6142647"/>
              <a:gd name="connsiteY847" fmla="*/ 4281516 h 6407421"/>
              <a:gd name="connsiteX848" fmla="*/ 789968 w 6142647"/>
              <a:gd name="connsiteY848" fmla="*/ 4252022 h 6407421"/>
              <a:gd name="connsiteX849" fmla="*/ 819570 w 6142647"/>
              <a:gd name="connsiteY849" fmla="*/ 4252022 h 6407421"/>
              <a:gd name="connsiteX850" fmla="*/ 819570 w 6142647"/>
              <a:gd name="connsiteY850" fmla="*/ 4281516 h 6407421"/>
              <a:gd name="connsiteX851" fmla="*/ 789968 w 6142647"/>
              <a:gd name="connsiteY851" fmla="*/ 4281516 h 6407421"/>
              <a:gd name="connsiteX852" fmla="*/ 523771 w 6142647"/>
              <a:gd name="connsiteY852" fmla="*/ 4252022 h 6407421"/>
              <a:gd name="connsiteX853" fmla="*/ 553373 w 6142647"/>
              <a:gd name="connsiteY853" fmla="*/ 4252022 h 6407421"/>
              <a:gd name="connsiteX854" fmla="*/ 553373 w 6142647"/>
              <a:gd name="connsiteY854" fmla="*/ 4281516 h 6407421"/>
              <a:gd name="connsiteX855" fmla="*/ 523771 w 6142647"/>
              <a:gd name="connsiteY855" fmla="*/ 4281516 h 6407421"/>
              <a:gd name="connsiteX856" fmla="*/ 266197 w 6142647"/>
              <a:gd name="connsiteY856" fmla="*/ 4252022 h 6407421"/>
              <a:gd name="connsiteX857" fmla="*/ 295800 w 6142647"/>
              <a:gd name="connsiteY857" fmla="*/ 4252022 h 6407421"/>
              <a:gd name="connsiteX858" fmla="*/ 295800 w 6142647"/>
              <a:gd name="connsiteY858" fmla="*/ 4281516 h 6407421"/>
              <a:gd name="connsiteX859" fmla="*/ 266197 w 6142647"/>
              <a:gd name="connsiteY859" fmla="*/ 4281516 h 6407421"/>
              <a:gd name="connsiteX860" fmla="*/ 0 w 6142647"/>
              <a:gd name="connsiteY860" fmla="*/ 4252022 h 6407421"/>
              <a:gd name="connsiteX861" fmla="*/ 29602 w 6142647"/>
              <a:gd name="connsiteY861" fmla="*/ 4252022 h 6407421"/>
              <a:gd name="connsiteX862" fmla="*/ 29602 w 6142647"/>
              <a:gd name="connsiteY862" fmla="*/ 4281516 h 6407421"/>
              <a:gd name="connsiteX863" fmla="*/ 0 w 6142647"/>
              <a:gd name="connsiteY863" fmla="*/ 4281516 h 6407421"/>
              <a:gd name="connsiteX864" fmla="*/ 6113045 w 6142647"/>
              <a:gd name="connsiteY864" fmla="*/ 3986257 h 6407421"/>
              <a:gd name="connsiteX865" fmla="*/ 6142647 w 6142647"/>
              <a:gd name="connsiteY865" fmla="*/ 3986257 h 6407421"/>
              <a:gd name="connsiteX866" fmla="*/ 6142647 w 6142647"/>
              <a:gd name="connsiteY866" fmla="*/ 4015859 h 6407421"/>
              <a:gd name="connsiteX867" fmla="*/ 6113045 w 6142647"/>
              <a:gd name="connsiteY867" fmla="*/ 4015859 h 6407421"/>
              <a:gd name="connsiteX868" fmla="*/ 5846848 w 6142647"/>
              <a:gd name="connsiteY868" fmla="*/ 3986257 h 6407421"/>
              <a:gd name="connsiteX869" fmla="*/ 5876450 w 6142647"/>
              <a:gd name="connsiteY869" fmla="*/ 3986257 h 6407421"/>
              <a:gd name="connsiteX870" fmla="*/ 5876450 w 6142647"/>
              <a:gd name="connsiteY870" fmla="*/ 4015859 h 6407421"/>
              <a:gd name="connsiteX871" fmla="*/ 5846848 w 6142647"/>
              <a:gd name="connsiteY871" fmla="*/ 4015859 h 6407421"/>
              <a:gd name="connsiteX872" fmla="*/ 5580759 w 6142647"/>
              <a:gd name="connsiteY872" fmla="*/ 3986257 h 6407421"/>
              <a:gd name="connsiteX873" fmla="*/ 5610361 w 6142647"/>
              <a:gd name="connsiteY873" fmla="*/ 3986257 h 6407421"/>
              <a:gd name="connsiteX874" fmla="*/ 5610361 w 6142647"/>
              <a:gd name="connsiteY874" fmla="*/ 4015859 h 6407421"/>
              <a:gd name="connsiteX875" fmla="*/ 5580759 w 6142647"/>
              <a:gd name="connsiteY875" fmla="*/ 4015859 h 6407421"/>
              <a:gd name="connsiteX876" fmla="*/ 5314562 w 6142647"/>
              <a:gd name="connsiteY876" fmla="*/ 3986257 h 6407421"/>
              <a:gd name="connsiteX877" fmla="*/ 5344164 w 6142647"/>
              <a:gd name="connsiteY877" fmla="*/ 3986257 h 6407421"/>
              <a:gd name="connsiteX878" fmla="*/ 5344164 w 6142647"/>
              <a:gd name="connsiteY878" fmla="*/ 4015859 h 6407421"/>
              <a:gd name="connsiteX879" fmla="*/ 5314562 w 6142647"/>
              <a:gd name="connsiteY879" fmla="*/ 4015859 h 6407421"/>
              <a:gd name="connsiteX880" fmla="*/ 5048365 w 6142647"/>
              <a:gd name="connsiteY880" fmla="*/ 3986257 h 6407421"/>
              <a:gd name="connsiteX881" fmla="*/ 5078075 w 6142647"/>
              <a:gd name="connsiteY881" fmla="*/ 3986257 h 6407421"/>
              <a:gd name="connsiteX882" fmla="*/ 5078075 w 6142647"/>
              <a:gd name="connsiteY882" fmla="*/ 4015859 h 6407421"/>
              <a:gd name="connsiteX883" fmla="*/ 5048365 w 6142647"/>
              <a:gd name="connsiteY883" fmla="*/ 4015859 h 6407421"/>
              <a:gd name="connsiteX884" fmla="*/ 4782276 w 6142647"/>
              <a:gd name="connsiteY884" fmla="*/ 3986257 h 6407421"/>
              <a:gd name="connsiteX885" fmla="*/ 4811879 w 6142647"/>
              <a:gd name="connsiteY885" fmla="*/ 3986257 h 6407421"/>
              <a:gd name="connsiteX886" fmla="*/ 4811879 w 6142647"/>
              <a:gd name="connsiteY886" fmla="*/ 4015859 h 6407421"/>
              <a:gd name="connsiteX887" fmla="*/ 4782276 w 6142647"/>
              <a:gd name="connsiteY887" fmla="*/ 4015859 h 6407421"/>
              <a:gd name="connsiteX888" fmla="*/ 4516079 w 6142647"/>
              <a:gd name="connsiteY888" fmla="*/ 3986257 h 6407421"/>
              <a:gd name="connsiteX889" fmla="*/ 4545681 w 6142647"/>
              <a:gd name="connsiteY889" fmla="*/ 3986257 h 6407421"/>
              <a:gd name="connsiteX890" fmla="*/ 4545681 w 6142647"/>
              <a:gd name="connsiteY890" fmla="*/ 4015859 h 6407421"/>
              <a:gd name="connsiteX891" fmla="*/ 4516079 w 6142647"/>
              <a:gd name="connsiteY891" fmla="*/ 4015859 h 6407421"/>
              <a:gd name="connsiteX892" fmla="*/ 4249990 w 6142647"/>
              <a:gd name="connsiteY892" fmla="*/ 3986257 h 6407421"/>
              <a:gd name="connsiteX893" fmla="*/ 4279592 w 6142647"/>
              <a:gd name="connsiteY893" fmla="*/ 3986257 h 6407421"/>
              <a:gd name="connsiteX894" fmla="*/ 4279592 w 6142647"/>
              <a:gd name="connsiteY894" fmla="*/ 4015859 h 6407421"/>
              <a:gd name="connsiteX895" fmla="*/ 4249990 w 6142647"/>
              <a:gd name="connsiteY895" fmla="*/ 4015859 h 6407421"/>
              <a:gd name="connsiteX896" fmla="*/ 3983793 w 6142647"/>
              <a:gd name="connsiteY896" fmla="*/ 3986257 h 6407421"/>
              <a:gd name="connsiteX897" fmla="*/ 4013396 w 6142647"/>
              <a:gd name="connsiteY897" fmla="*/ 3986257 h 6407421"/>
              <a:gd name="connsiteX898" fmla="*/ 4013396 w 6142647"/>
              <a:gd name="connsiteY898" fmla="*/ 4015859 h 6407421"/>
              <a:gd name="connsiteX899" fmla="*/ 3983793 w 6142647"/>
              <a:gd name="connsiteY899" fmla="*/ 4015859 h 6407421"/>
              <a:gd name="connsiteX900" fmla="*/ 3717704 w 6142647"/>
              <a:gd name="connsiteY900" fmla="*/ 3986257 h 6407421"/>
              <a:gd name="connsiteX901" fmla="*/ 3747307 w 6142647"/>
              <a:gd name="connsiteY901" fmla="*/ 3986257 h 6407421"/>
              <a:gd name="connsiteX902" fmla="*/ 3747307 w 6142647"/>
              <a:gd name="connsiteY902" fmla="*/ 4015859 h 6407421"/>
              <a:gd name="connsiteX903" fmla="*/ 3717704 w 6142647"/>
              <a:gd name="connsiteY903" fmla="*/ 4015859 h 6407421"/>
              <a:gd name="connsiteX904" fmla="*/ 3451507 w 6142647"/>
              <a:gd name="connsiteY904" fmla="*/ 3986257 h 6407421"/>
              <a:gd name="connsiteX905" fmla="*/ 3481109 w 6142647"/>
              <a:gd name="connsiteY905" fmla="*/ 3986257 h 6407421"/>
              <a:gd name="connsiteX906" fmla="*/ 3481109 w 6142647"/>
              <a:gd name="connsiteY906" fmla="*/ 4015859 h 6407421"/>
              <a:gd name="connsiteX907" fmla="*/ 3451507 w 6142647"/>
              <a:gd name="connsiteY907" fmla="*/ 4015859 h 6407421"/>
              <a:gd name="connsiteX908" fmla="*/ 3185310 w 6142647"/>
              <a:gd name="connsiteY908" fmla="*/ 3986257 h 6407421"/>
              <a:gd name="connsiteX909" fmla="*/ 3214913 w 6142647"/>
              <a:gd name="connsiteY909" fmla="*/ 3986257 h 6407421"/>
              <a:gd name="connsiteX910" fmla="*/ 3214913 w 6142647"/>
              <a:gd name="connsiteY910" fmla="*/ 4015859 h 6407421"/>
              <a:gd name="connsiteX911" fmla="*/ 3185310 w 6142647"/>
              <a:gd name="connsiteY911" fmla="*/ 4015859 h 6407421"/>
              <a:gd name="connsiteX912" fmla="*/ 2919113 w 6142647"/>
              <a:gd name="connsiteY912" fmla="*/ 3986257 h 6407421"/>
              <a:gd name="connsiteX913" fmla="*/ 2948715 w 6142647"/>
              <a:gd name="connsiteY913" fmla="*/ 3986257 h 6407421"/>
              <a:gd name="connsiteX914" fmla="*/ 2948715 w 6142647"/>
              <a:gd name="connsiteY914" fmla="*/ 4015859 h 6407421"/>
              <a:gd name="connsiteX915" fmla="*/ 2919113 w 6142647"/>
              <a:gd name="connsiteY915" fmla="*/ 4015859 h 6407421"/>
              <a:gd name="connsiteX916" fmla="*/ 2653024 w 6142647"/>
              <a:gd name="connsiteY916" fmla="*/ 3986257 h 6407421"/>
              <a:gd name="connsiteX917" fmla="*/ 2682627 w 6142647"/>
              <a:gd name="connsiteY917" fmla="*/ 3986257 h 6407421"/>
              <a:gd name="connsiteX918" fmla="*/ 2682627 w 6142647"/>
              <a:gd name="connsiteY918" fmla="*/ 4015859 h 6407421"/>
              <a:gd name="connsiteX919" fmla="*/ 2653024 w 6142647"/>
              <a:gd name="connsiteY919" fmla="*/ 4015859 h 6407421"/>
              <a:gd name="connsiteX920" fmla="*/ 2386827 w 6142647"/>
              <a:gd name="connsiteY920" fmla="*/ 3986257 h 6407421"/>
              <a:gd name="connsiteX921" fmla="*/ 2416430 w 6142647"/>
              <a:gd name="connsiteY921" fmla="*/ 3986257 h 6407421"/>
              <a:gd name="connsiteX922" fmla="*/ 2416430 w 6142647"/>
              <a:gd name="connsiteY922" fmla="*/ 4015859 h 6407421"/>
              <a:gd name="connsiteX923" fmla="*/ 2386827 w 6142647"/>
              <a:gd name="connsiteY923" fmla="*/ 4015859 h 6407421"/>
              <a:gd name="connsiteX924" fmla="*/ 2120630 w 6142647"/>
              <a:gd name="connsiteY924" fmla="*/ 3986257 h 6407421"/>
              <a:gd name="connsiteX925" fmla="*/ 2150233 w 6142647"/>
              <a:gd name="connsiteY925" fmla="*/ 3986257 h 6407421"/>
              <a:gd name="connsiteX926" fmla="*/ 2150233 w 6142647"/>
              <a:gd name="connsiteY926" fmla="*/ 4015859 h 6407421"/>
              <a:gd name="connsiteX927" fmla="*/ 2120630 w 6142647"/>
              <a:gd name="connsiteY927" fmla="*/ 4015859 h 6407421"/>
              <a:gd name="connsiteX928" fmla="*/ 1854540 w 6142647"/>
              <a:gd name="connsiteY928" fmla="*/ 3986257 h 6407421"/>
              <a:gd name="connsiteX929" fmla="*/ 1884143 w 6142647"/>
              <a:gd name="connsiteY929" fmla="*/ 3986257 h 6407421"/>
              <a:gd name="connsiteX930" fmla="*/ 1884143 w 6142647"/>
              <a:gd name="connsiteY930" fmla="*/ 4015859 h 6407421"/>
              <a:gd name="connsiteX931" fmla="*/ 1854540 w 6142647"/>
              <a:gd name="connsiteY931" fmla="*/ 4015859 h 6407421"/>
              <a:gd name="connsiteX932" fmla="*/ 1588343 w 6142647"/>
              <a:gd name="connsiteY932" fmla="*/ 3986257 h 6407421"/>
              <a:gd name="connsiteX933" fmla="*/ 1617945 w 6142647"/>
              <a:gd name="connsiteY933" fmla="*/ 3986257 h 6407421"/>
              <a:gd name="connsiteX934" fmla="*/ 1617945 w 6142647"/>
              <a:gd name="connsiteY934" fmla="*/ 4015859 h 6407421"/>
              <a:gd name="connsiteX935" fmla="*/ 1588343 w 6142647"/>
              <a:gd name="connsiteY935" fmla="*/ 4015859 h 6407421"/>
              <a:gd name="connsiteX936" fmla="*/ 1322254 w 6142647"/>
              <a:gd name="connsiteY936" fmla="*/ 3986257 h 6407421"/>
              <a:gd name="connsiteX937" fmla="*/ 1351857 w 6142647"/>
              <a:gd name="connsiteY937" fmla="*/ 3986257 h 6407421"/>
              <a:gd name="connsiteX938" fmla="*/ 1351857 w 6142647"/>
              <a:gd name="connsiteY938" fmla="*/ 4015859 h 6407421"/>
              <a:gd name="connsiteX939" fmla="*/ 1322254 w 6142647"/>
              <a:gd name="connsiteY939" fmla="*/ 4015859 h 6407421"/>
              <a:gd name="connsiteX940" fmla="*/ 1056057 w 6142647"/>
              <a:gd name="connsiteY940" fmla="*/ 3986257 h 6407421"/>
              <a:gd name="connsiteX941" fmla="*/ 1085660 w 6142647"/>
              <a:gd name="connsiteY941" fmla="*/ 3986257 h 6407421"/>
              <a:gd name="connsiteX942" fmla="*/ 1085660 w 6142647"/>
              <a:gd name="connsiteY942" fmla="*/ 4015859 h 6407421"/>
              <a:gd name="connsiteX943" fmla="*/ 1056057 w 6142647"/>
              <a:gd name="connsiteY943" fmla="*/ 4015859 h 6407421"/>
              <a:gd name="connsiteX944" fmla="*/ 789968 w 6142647"/>
              <a:gd name="connsiteY944" fmla="*/ 3986257 h 6407421"/>
              <a:gd name="connsiteX945" fmla="*/ 819570 w 6142647"/>
              <a:gd name="connsiteY945" fmla="*/ 3986257 h 6407421"/>
              <a:gd name="connsiteX946" fmla="*/ 819570 w 6142647"/>
              <a:gd name="connsiteY946" fmla="*/ 4015859 h 6407421"/>
              <a:gd name="connsiteX947" fmla="*/ 789968 w 6142647"/>
              <a:gd name="connsiteY947" fmla="*/ 4015859 h 6407421"/>
              <a:gd name="connsiteX948" fmla="*/ 523771 w 6142647"/>
              <a:gd name="connsiteY948" fmla="*/ 3986257 h 6407421"/>
              <a:gd name="connsiteX949" fmla="*/ 553373 w 6142647"/>
              <a:gd name="connsiteY949" fmla="*/ 3986257 h 6407421"/>
              <a:gd name="connsiteX950" fmla="*/ 553373 w 6142647"/>
              <a:gd name="connsiteY950" fmla="*/ 4015859 h 6407421"/>
              <a:gd name="connsiteX951" fmla="*/ 523771 w 6142647"/>
              <a:gd name="connsiteY951" fmla="*/ 4015859 h 6407421"/>
              <a:gd name="connsiteX952" fmla="*/ 266197 w 6142647"/>
              <a:gd name="connsiteY952" fmla="*/ 3986257 h 6407421"/>
              <a:gd name="connsiteX953" fmla="*/ 295800 w 6142647"/>
              <a:gd name="connsiteY953" fmla="*/ 3986257 h 6407421"/>
              <a:gd name="connsiteX954" fmla="*/ 295800 w 6142647"/>
              <a:gd name="connsiteY954" fmla="*/ 4015859 h 6407421"/>
              <a:gd name="connsiteX955" fmla="*/ 266197 w 6142647"/>
              <a:gd name="connsiteY955" fmla="*/ 4015859 h 6407421"/>
              <a:gd name="connsiteX956" fmla="*/ 0 w 6142647"/>
              <a:gd name="connsiteY956" fmla="*/ 3986257 h 6407421"/>
              <a:gd name="connsiteX957" fmla="*/ 29602 w 6142647"/>
              <a:gd name="connsiteY957" fmla="*/ 3986257 h 6407421"/>
              <a:gd name="connsiteX958" fmla="*/ 29602 w 6142647"/>
              <a:gd name="connsiteY958" fmla="*/ 4015859 h 6407421"/>
              <a:gd name="connsiteX959" fmla="*/ 0 w 6142647"/>
              <a:gd name="connsiteY959" fmla="*/ 4015859 h 6407421"/>
              <a:gd name="connsiteX960" fmla="*/ 6113045 w 6142647"/>
              <a:gd name="connsiteY960" fmla="*/ 3720492 h 6407421"/>
              <a:gd name="connsiteX961" fmla="*/ 6142647 w 6142647"/>
              <a:gd name="connsiteY961" fmla="*/ 3720492 h 6407421"/>
              <a:gd name="connsiteX962" fmla="*/ 6142647 w 6142647"/>
              <a:gd name="connsiteY962" fmla="*/ 3750094 h 6407421"/>
              <a:gd name="connsiteX963" fmla="*/ 6113045 w 6142647"/>
              <a:gd name="connsiteY963" fmla="*/ 3750094 h 6407421"/>
              <a:gd name="connsiteX964" fmla="*/ 5846848 w 6142647"/>
              <a:gd name="connsiteY964" fmla="*/ 3720492 h 6407421"/>
              <a:gd name="connsiteX965" fmla="*/ 5876450 w 6142647"/>
              <a:gd name="connsiteY965" fmla="*/ 3720492 h 6407421"/>
              <a:gd name="connsiteX966" fmla="*/ 5876450 w 6142647"/>
              <a:gd name="connsiteY966" fmla="*/ 3750094 h 6407421"/>
              <a:gd name="connsiteX967" fmla="*/ 5846848 w 6142647"/>
              <a:gd name="connsiteY967" fmla="*/ 3750094 h 6407421"/>
              <a:gd name="connsiteX968" fmla="*/ 5580759 w 6142647"/>
              <a:gd name="connsiteY968" fmla="*/ 3720492 h 6407421"/>
              <a:gd name="connsiteX969" fmla="*/ 5610361 w 6142647"/>
              <a:gd name="connsiteY969" fmla="*/ 3720492 h 6407421"/>
              <a:gd name="connsiteX970" fmla="*/ 5610361 w 6142647"/>
              <a:gd name="connsiteY970" fmla="*/ 3750094 h 6407421"/>
              <a:gd name="connsiteX971" fmla="*/ 5580759 w 6142647"/>
              <a:gd name="connsiteY971" fmla="*/ 3750094 h 6407421"/>
              <a:gd name="connsiteX972" fmla="*/ 5314562 w 6142647"/>
              <a:gd name="connsiteY972" fmla="*/ 3720492 h 6407421"/>
              <a:gd name="connsiteX973" fmla="*/ 5344164 w 6142647"/>
              <a:gd name="connsiteY973" fmla="*/ 3720492 h 6407421"/>
              <a:gd name="connsiteX974" fmla="*/ 5344164 w 6142647"/>
              <a:gd name="connsiteY974" fmla="*/ 3750094 h 6407421"/>
              <a:gd name="connsiteX975" fmla="*/ 5314562 w 6142647"/>
              <a:gd name="connsiteY975" fmla="*/ 3750094 h 6407421"/>
              <a:gd name="connsiteX976" fmla="*/ 5048365 w 6142647"/>
              <a:gd name="connsiteY976" fmla="*/ 3720492 h 6407421"/>
              <a:gd name="connsiteX977" fmla="*/ 5078075 w 6142647"/>
              <a:gd name="connsiteY977" fmla="*/ 3720492 h 6407421"/>
              <a:gd name="connsiteX978" fmla="*/ 5078075 w 6142647"/>
              <a:gd name="connsiteY978" fmla="*/ 3750094 h 6407421"/>
              <a:gd name="connsiteX979" fmla="*/ 5048365 w 6142647"/>
              <a:gd name="connsiteY979" fmla="*/ 3750094 h 6407421"/>
              <a:gd name="connsiteX980" fmla="*/ 4782276 w 6142647"/>
              <a:gd name="connsiteY980" fmla="*/ 3720492 h 6407421"/>
              <a:gd name="connsiteX981" fmla="*/ 4811879 w 6142647"/>
              <a:gd name="connsiteY981" fmla="*/ 3720492 h 6407421"/>
              <a:gd name="connsiteX982" fmla="*/ 4811879 w 6142647"/>
              <a:gd name="connsiteY982" fmla="*/ 3750094 h 6407421"/>
              <a:gd name="connsiteX983" fmla="*/ 4782276 w 6142647"/>
              <a:gd name="connsiteY983" fmla="*/ 3750094 h 6407421"/>
              <a:gd name="connsiteX984" fmla="*/ 4516079 w 6142647"/>
              <a:gd name="connsiteY984" fmla="*/ 3720492 h 6407421"/>
              <a:gd name="connsiteX985" fmla="*/ 4545681 w 6142647"/>
              <a:gd name="connsiteY985" fmla="*/ 3720492 h 6407421"/>
              <a:gd name="connsiteX986" fmla="*/ 4545681 w 6142647"/>
              <a:gd name="connsiteY986" fmla="*/ 3750094 h 6407421"/>
              <a:gd name="connsiteX987" fmla="*/ 4516079 w 6142647"/>
              <a:gd name="connsiteY987" fmla="*/ 3750094 h 6407421"/>
              <a:gd name="connsiteX988" fmla="*/ 4249990 w 6142647"/>
              <a:gd name="connsiteY988" fmla="*/ 3720492 h 6407421"/>
              <a:gd name="connsiteX989" fmla="*/ 4279592 w 6142647"/>
              <a:gd name="connsiteY989" fmla="*/ 3720492 h 6407421"/>
              <a:gd name="connsiteX990" fmla="*/ 4279592 w 6142647"/>
              <a:gd name="connsiteY990" fmla="*/ 3750094 h 6407421"/>
              <a:gd name="connsiteX991" fmla="*/ 4249990 w 6142647"/>
              <a:gd name="connsiteY991" fmla="*/ 3750094 h 6407421"/>
              <a:gd name="connsiteX992" fmla="*/ 3983793 w 6142647"/>
              <a:gd name="connsiteY992" fmla="*/ 3720492 h 6407421"/>
              <a:gd name="connsiteX993" fmla="*/ 4013396 w 6142647"/>
              <a:gd name="connsiteY993" fmla="*/ 3720492 h 6407421"/>
              <a:gd name="connsiteX994" fmla="*/ 4013396 w 6142647"/>
              <a:gd name="connsiteY994" fmla="*/ 3750094 h 6407421"/>
              <a:gd name="connsiteX995" fmla="*/ 3983793 w 6142647"/>
              <a:gd name="connsiteY995" fmla="*/ 3750094 h 6407421"/>
              <a:gd name="connsiteX996" fmla="*/ 3717704 w 6142647"/>
              <a:gd name="connsiteY996" fmla="*/ 3720492 h 6407421"/>
              <a:gd name="connsiteX997" fmla="*/ 3747307 w 6142647"/>
              <a:gd name="connsiteY997" fmla="*/ 3720492 h 6407421"/>
              <a:gd name="connsiteX998" fmla="*/ 3747307 w 6142647"/>
              <a:gd name="connsiteY998" fmla="*/ 3750094 h 6407421"/>
              <a:gd name="connsiteX999" fmla="*/ 3717704 w 6142647"/>
              <a:gd name="connsiteY999" fmla="*/ 3750094 h 6407421"/>
              <a:gd name="connsiteX1000" fmla="*/ 3451507 w 6142647"/>
              <a:gd name="connsiteY1000" fmla="*/ 3720492 h 6407421"/>
              <a:gd name="connsiteX1001" fmla="*/ 3481109 w 6142647"/>
              <a:gd name="connsiteY1001" fmla="*/ 3720492 h 6407421"/>
              <a:gd name="connsiteX1002" fmla="*/ 3481109 w 6142647"/>
              <a:gd name="connsiteY1002" fmla="*/ 3750094 h 6407421"/>
              <a:gd name="connsiteX1003" fmla="*/ 3451507 w 6142647"/>
              <a:gd name="connsiteY1003" fmla="*/ 3750094 h 6407421"/>
              <a:gd name="connsiteX1004" fmla="*/ 3185310 w 6142647"/>
              <a:gd name="connsiteY1004" fmla="*/ 3720492 h 6407421"/>
              <a:gd name="connsiteX1005" fmla="*/ 3214913 w 6142647"/>
              <a:gd name="connsiteY1005" fmla="*/ 3720492 h 6407421"/>
              <a:gd name="connsiteX1006" fmla="*/ 3214913 w 6142647"/>
              <a:gd name="connsiteY1006" fmla="*/ 3750094 h 6407421"/>
              <a:gd name="connsiteX1007" fmla="*/ 3185310 w 6142647"/>
              <a:gd name="connsiteY1007" fmla="*/ 3750094 h 6407421"/>
              <a:gd name="connsiteX1008" fmla="*/ 2919113 w 6142647"/>
              <a:gd name="connsiteY1008" fmla="*/ 3720492 h 6407421"/>
              <a:gd name="connsiteX1009" fmla="*/ 2948715 w 6142647"/>
              <a:gd name="connsiteY1009" fmla="*/ 3720492 h 6407421"/>
              <a:gd name="connsiteX1010" fmla="*/ 2948715 w 6142647"/>
              <a:gd name="connsiteY1010" fmla="*/ 3750094 h 6407421"/>
              <a:gd name="connsiteX1011" fmla="*/ 2919113 w 6142647"/>
              <a:gd name="connsiteY1011" fmla="*/ 3750094 h 6407421"/>
              <a:gd name="connsiteX1012" fmla="*/ 2653024 w 6142647"/>
              <a:gd name="connsiteY1012" fmla="*/ 3720492 h 6407421"/>
              <a:gd name="connsiteX1013" fmla="*/ 2682627 w 6142647"/>
              <a:gd name="connsiteY1013" fmla="*/ 3720492 h 6407421"/>
              <a:gd name="connsiteX1014" fmla="*/ 2682627 w 6142647"/>
              <a:gd name="connsiteY1014" fmla="*/ 3750094 h 6407421"/>
              <a:gd name="connsiteX1015" fmla="*/ 2653024 w 6142647"/>
              <a:gd name="connsiteY1015" fmla="*/ 3750094 h 6407421"/>
              <a:gd name="connsiteX1016" fmla="*/ 2386827 w 6142647"/>
              <a:gd name="connsiteY1016" fmla="*/ 3720492 h 6407421"/>
              <a:gd name="connsiteX1017" fmla="*/ 2416430 w 6142647"/>
              <a:gd name="connsiteY1017" fmla="*/ 3720492 h 6407421"/>
              <a:gd name="connsiteX1018" fmla="*/ 2416430 w 6142647"/>
              <a:gd name="connsiteY1018" fmla="*/ 3750094 h 6407421"/>
              <a:gd name="connsiteX1019" fmla="*/ 2386827 w 6142647"/>
              <a:gd name="connsiteY1019" fmla="*/ 3750094 h 6407421"/>
              <a:gd name="connsiteX1020" fmla="*/ 2120630 w 6142647"/>
              <a:gd name="connsiteY1020" fmla="*/ 3720492 h 6407421"/>
              <a:gd name="connsiteX1021" fmla="*/ 2150233 w 6142647"/>
              <a:gd name="connsiteY1021" fmla="*/ 3720492 h 6407421"/>
              <a:gd name="connsiteX1022" fmla="*/ 2150233 w 6142647"/>
              <a:gd name="connsiteY1022" fmla="*/ 3750094 h 6407421"/>
              <a:gd name="connsiteX1023" fmla="*/ 2120630 w 6142647"/>
              <a:gd name="connsiteY1023" fmla="*/ 3750094 h 6407421"/>
              <a:gd name="connsiteX1024" fmla="*/ 1854540 w 6142647"/>
              <a:gd name="connsiteY1024" fmla="*/ 3720492 h 6407421"/>
              <a:gd name="connsiteX1025" fmla="*/ 1884143 w 6142647"/>
              <a:gd name="connsiteY1025" fmla="*/ 3720492 h 6407421"/>
              <a:gd name="connsiteX1026" fmla="*/ 1884143 w 6142647"/>
              <a:gd name="connsiteY1026" fmla="*/ 3750094 h 6407421"/>
              <a:gd name="connsiteX1027" fmla="*/ 1854540 w 6142647"/>
              <a:gd name="connsiteY1027" fmla="*/ 3750094 h 6407421"/>
              <a:gd name="connsiteX1028" fmla="*/ 1588343 w 6142647"/>
              <a:gd name="connsiteY1028" fmla="*/ 3720492 h 6407421"/>
              <a:gd name="connsiteX1029" fmla="*/ 1617945 w 6142647"/>
              <a:gd name="connsiteY1029" fmla="*/ 3720492 h 6407421"/>
              <a:gd name="connsiteX1030" fmla="*/ 1617945 w 6142647"/>
              <a:gd name="connsiteY1030" fmla="*/ 3750094 h 6407421"/>
              <a:gd name="connsiteX1031" fmla="*/ 1588343 w 6142647"/>
              <a:gd name="connsiteY1031" fmla="*/ 3750094 h 6407421"/>
              <a:gd name="connsiteX1032" fmla="*/ 1322254 w 6142647"/>
              <a:gd name="connsiteY1032" fmla="*/ 3720492 h 6407421"/>
              <a:gd name="connsiteX1033" fmla="*/ 1351857 w 6142647"/>
              <a:gd name="connsiteY1033" fmla="*/ 3720492 h 6407421"/>
              <a:gd name="connsiteX1034" fmla="*/ 1351857 w 6142647"/>
              <a:gd name="connsiteY1034" fmla="*/ 3750094 h 6407421"/>
              <a:gd name="connsiteX1035" fmla="*/ 1322254 w 6142647"/>
              <a:gd name="connsiteY1035" fmla="*/ 3750094 h 6407421"/>
              <a:gd name="connsiteX1036" fmla="*/ 1056057 w 6142647"/>
              <a:gd name="connsiteY1036" fmla="*/ 3720492 h 6407421"/>
              <a:gd name="connsiteX1037" fmla="*/ 1085660 w 6142647"/>
              <a:gd name="connsiteY1037" fmla="*/ 3720492 h 6407421"/>
              <a:gd name="connsiteX1038" fmla="*/ 1085660 w 6142647"/>
              <a:gd name="connsiteY1038" fmla="*/ 3750094 h 6407421"/>
              <a:gd name="connsiteX1039" fmla="*/ 1056057 w 6142647"/>
              <a:gd name="connsiteY1039" fmla="*/ 3750094 h 6407421"/>
              <a:gd name="connsiteX1040" fmla="*/ 789968 w 6142647"/>
              <a:gd name="connsiteY1040" fmla="*/ 3720492 h 6407421"/>
              <a:gd name="connsiteX1041" fmla="*/ 819570 w 6142647"/>
              <a:gd name="connsiteY1041" fmla="*/ 3720492 h 6407421"/>
              <a:gd name="connsiteX1042" fmla="*/ 819570 w 6142647"/>
              <a:gd name="connsiteY1042" fmla="*/ 3750094 h 6407421"/>
              <a:gd name="connsiteX1043" fmla="*/ 789968 w 6142647"/>
              <a:gd name="connsiteY1043" fmla="*/ 3750094 h 6407421"/>
              <a:gd name="connsiteX1044" fmla="*/ 523771 w 6142647"/>
              <a:gd name="connsiteY1044" fmla="*/ 3720492 h 6407421"/>
              <a:gd name="connsiteX1045" fmla="*/ 553373 w 6142647"/>
              <a:gd name="connsiteY1045" fmla="*/ 3720492 h 6407421"/>
              <a:gd name="connsiteX1046" fmla="*/ 553373 w 6142647"/>
              <a:gd name="connsiteY1046" fmla="*/ 3750094 h 6407421"/>
              <a:gd name="connsiteX1047" fmla="*/ 523771 w 6142647"/>
              <a:gd name="connsiteY1047" fmla="*/ 3750094 h 6407421"/>
              <a:gd name="connsiteX1048" fmla="*/ 266197 w 6142647"/>
              <a:gd name="connsiteY1048" fmla="*/ 3720492 h 6407421"/>
              <a:gd name="connsiteX1049" fmla="*/ 295800 w 6142647"/>
              <a:gd name="connsiteY1049" fmla="*/ 3720492 h 6407421"/>
              <a:gd name="connsiteX1050" fmla="*/ 295800 w 6142647"/>
              <a:gd name="connsiteY1050" fmla="*/ 3750094 h 6407421"/>
              <a:gd name="connsiteX1051" fmla="*/ 266197 w 6142647"/>
              <a:gd name="connsiteY1051" fmla="*/ 3750094 h 6407421"/>
              <a:gd name="connsiteX1052" fmla="*/ 0 w 6142647"/>
              <a:gd name="connsiteY1052" fmla="*/ 3720492 h 6407421"/>
              <a:gd name="connsiteX1053" fmla="*/ 29602 w 6142647"/>
              <a:gd name="connsiteY1053" fmla="*/ 3720492 h 6407421"/>
              <a:gd name="connsiteX1054" fmla="*/ 29602 w 6142647"/>
              <a:gd name="connsiteY1054" fmla="*/ 3750094 h 6407421"/>
              <a:gd name="connsiteX1055" fmla="*/ 0 w 6142647"/>
              <a:gd name="connsiteY1055" fmla="*/ 3750094 h 6407421"/>
              <a:gd name="connsiteX1056" fmla="*/ 6113045 w 6142647"/>
              <a:gd name="connsiteY1056" fmla="*/ 3454727 h 6407421"/>
              <a:gd name="connsiteX1057" fmla="*/ 6142647 w 6142647"/>
              <a:gd name="connsiteY1057" fmla="*/ 3454727 h 6407421"/>
              <a:gd name="connsiteX1058" fmla="*/ 6142647 w 6142647"/>
              <a:gd name="connsiteY1058" fmla="*/ 3484330 h 6407421"/>
              <a:gd name="connsiteX1059" fmla="*/ 6113045 w 6142647"/>
              <a:gd name="connsiteY1059" fmla="*/ 3484330 h 6407421"/>
              <a:gd name="connsiteX1060" fmla="*/ 5846848 w 6142647"/>
              <a:gd name="connsiteY1060" fmla="*/ 3454727 h 6407421"/>
              <a:gd name="connsiteX1061" fmla="*/ 5876450 w 6142647"/>
              <a:gd name="connsiteY1061" fmla="*/ 3454727 h 6407421"/>
              <a:gd name="connsiteX1062" fmla="*/ 5876450 w 6142647"/>
              <a:gd name="connsiteY1062" fmla="*/ 3484330 h 6407421"/>
              <a:gd name="connsiteX1063" fmla="*/ 5846848 w 6142647"/>
              <a:gd name="connsiteY1063" fmla="*/ 3484330 h 6407421"/>
              <a:gd name="connsiteX1064" fmla="*/ 5580759 w 6142647"/>
              <a:gd name="connsiteY1064" fmla="*/ 3454727 h 6407421"/>
              <a:gd name="connsiteX1065" fmla="*/ 5610361 w 6142647"/>
              <a:gd name="connsiteY1065" fmla="*/ 3454727 h 6407421"/>
              <a:gd name="connsiteX1066" fmla="*/ 5610361 w 6142647"/>
              <a:gd name="connsiteY1066" fmla="*/ 3484330 h 6407421"/>
              <a:gd name="connsiteX1067" fmla="*/ 5580759 w 6142647"/>
              <a:gd name="connsiteY1067" fmla="*/ 3484330 h 6407421"/>
              <a:gd name="connsiteX1068" fmla="*/ 5314562 w 6142647"/>
              <a:gd name="connsiteY1068" fmla="*/ 3454727 h 6407421"/>
              <a:gd name="connsiteX1069" fmla="*/ 5344164 w 6142647"/>
              <a:gd name="connsiteY1069" fmla="*/ 3454727 h 6407421"/>
              <a:gd name="connsiteX1070" fmla="*/ 5344164 w 6142647"/>
              <a:gd name="connsiteY1070" fmla="*/ 3484330 h 6407421"/>
              <a:gd name="connsiteX1071" fmla="*/ 5314562 w 6142647"/>
              <a:gd name="connsiteY1071" fmla="*/ 3484330 h 6407421"/>
              <a:gd name="connsiteX1072" fmla="*/ 5048365 w 6142647"/>
              <a:gd name="connsiteY1072" fmla="*/ 3454727 h 6407421"/>
              <a:gd name="connsiteX1073" fmla="*/ 5078075 w 6142647"/>
              <a:gd name="connsiteY1073" fmla="*/ 3454727 h 6407421"/>
              <a:gd name="connsiteX1074" fmla="*/ 5078075 w 6142647"/>
              <a:gd name="connsiteY1074" fmla="*/ 3484330 h 6407421"/>
              <a:gd name="connsiteX1075" fmla="*/ 5048365 w 6142647"/>
              <a:gd name="connsiteY1075" fmla="*/ 3484330 h 6407421"/>
              <a:gd name="connsiteX1076" fmla="*/ 4782276 w 6142647"/>
              <a:gd name="connsiteY1076" fmla="*/ 3454727 h 6407421"/>
              <a:gd name="connsiteX1077" fmla="*/ 4811879 w 6142647"/>
              <a:gd name="connsiteY1077" fmla="*/ 3454727 h 6407421"/>
              <a:gd name="connsiteX1078" fmla="*/ 4811879 w 6142647"/>
              <a:gd name="connsiteY1078" fmla="*/ 3484330 h 6407421"/>
              <a:gd name="connsiteX1079" fmla="*/ 4782276 w 6142647"/>
              <a:gd name="connsiteY1079" fmla="*/ 3484330 h 6407421"/>
              <a:gd name="connsiteX1080" fmla="*/ 4516079 w 6142647"/>
              <a:gd name="connsiteY1080" fmla="*/ 3454727 h 6407421"/>
              <a:gd name="connsiteX1081" fmla="*/ 4545681 w 6142647"/>
              <a:gd name="connsiteY1081" fmla="*/ 3454727 h 6407421"/>
              <a:gd name="connsiteX1082" fmla="*/ 4545681 w 6142647"/>
              <a:gd name="connsiteY1082" fmla="*/ 3484330 h 6407421"/>
              <a:gd name="connsiteX1083" fmla="*/ 4516079 w 6142647"/>
              <a:gd name="connsiteY1083" fmla="*/ 3484330 h 6407421"/>
              <a:gd name="connsiteX1084" fmla="*/ 4249990 w 6142647"/>
              <a:gd name="connsiteY1084" fmla="*/ 3454727 h 6407421"/>
              <a:gd name="connsiteX1085" fmla="*/ 4279592 w 6142647"/>
              <a:gd name="connsiteY1085" fmla="*/ 3454727 h 6407421"/>
              <a:gd name="connsiteX1086" fmla="*/ 4279592 w 6142647"/>
              <a:gd name="connsiteY1086" fmla="*/ 3484330 h 6407421"/>
              <a:gd name="connsiteX1087" fmla="*/ 4249990 w 6142647"/>
              <a:gd name="connsiteY1087" fmla="*/ 3484330 h 6407421"/>
              <a:gd name="connsiteX1088" fmla="*/ 3983793 w 6142647"/>
              <a:gd name="connsiteY1088" fmla="*/ 3454727 h 6407421"/>
              <a:gd name="connsiteX1089" fmla="*/ 4013396 w 6142647"/>
              <a:gd name="connsiteY1089" fmla="*/ 3454727 h 6407421"/>
              <a:gd name="connsiteX1090" fmla="*/ 4013396 w 6142647"/>
              <a:gd name="connsiteY1090" fmla="*/ 3484330 h 6407421"/>
              <a:gd name="connsiteX1091" fmla="*/ 3983793 w 6142647"/>
              <a:gd name="connsiteY1091" fmla="*/ 3484330 h 6407421"/>
              <a:gd name="connsiteX1092" fmla="*/ 3717704 w 6142647"/>
              <a:gd name="connsiteY1092" fmla="*/ 3454727 h 6407421"/>
              <a:gd name="connsiteX1093" fmla="*/ 3747307 w 6142647"/>
              <a:gd name="connsiteY1093" fmla="*/ 3454727 h 6407421"/>
              <a:gd name="connsiteX1094" fmla="*/ 3747307 w 6142647"/>
              <a:gd name="connsiteY1094" fmla="*/ 3484330 h 6407421"/>
              <a:gd name="connsiteX1095" fmla="*/ 3717704 w 6142647"/>
              <a:gd name="connsiteY1095" fmla="*/ 3484330 h 6407421"/>
              <a:gd name="connsiteX1096" fmla="*/ 3451507 w 6142647"/>
              <a:gd name="connsiteY1096" fmla="*/ 3454727 h 6407421"/>
              <a:gd name="connsiteX1097" fmla="*/ 3481109 w 6142647"/>
              <a:gd name="connsiteY1097" fmla="*/ 3454727 h 6407421"/>
              <a:gd name="connsiteX1098" fmla="*/ 3481109 w 6142647"/>
              <a:gd name="connsiteY1098" fmla="*/ 3484330 h 6407421"/>
              <a:gd name="connsiteX1099" fmla="*/ 3451507 w 6142647"/>
              <a:gd name="connsiteY1099" fmla="*/ 3484330 h 6407421"/>
              <a:gd name="connsiteX1100" fmla="*/ 3185310 w 6142647"/>
              <a:gd name="connsiteY1100" fmla="*/ 3454727 h 6407421"/>
              <a:gd name="connsiteX1101" fmla="*/ 3214913 w 6142647"/>
              <a:gd name="connsiteY1101" fmla="*/ 3454727 h 6407421"/>
              <a:gd name="connsiteX1102" fmla="*/ 3214913 w 6142647"/>
              <a:gd name="connsiteY1102" fmla="*/ 3484330 h 6407421"/>
              <a:gd name="connsiteX1103" fmla="*/ 3185310 w 6142647"/>
              <a:gd name="connsiteY1103" fmla="*/ 3484330 h 6407421"/>
              <a:gd name="connsiteX1104" fmla="*/ 2919113 w 6142647"/>
              <a:gd name="connsiteY1104" fmla="*/ 3454727 h 6407421"/>
              <a:gd name="connsiteX1105" fmla="*/ 2948715 w 6142647"/>
              <a:gd name="connsiteY1105" fmla="*/ 3454727 h 6407421"/>
              <a:gd name="connsiteX1106" fmla="*/ 2948715 w 6142647"/>
              <a:gd name="connsiteY1106" fmla="*/ 3484330 h 6407421"/>
              <a:gd name="connsiteX1107" fmla="*/ 2919113 w 6142647"/>
              <a:gd name="connsiteY1107" fmla="*/ 3484330 h 6407421"/>
              <a:gd name="connsiteX1108" fmla="*/ 2653024 w 6142647"/>
              <a:gd name="connsiteY1108" fmla="*/ 3454727 h 6407421"/>
              <a:gd name="connsiteX1109" fmla="*/ 2682627 w 6142647"/>
              <a:gd name="connsiteY1109" fmla="*/ 3454727 h 6407421"/>
              <a:gd name="connsiteX1110" fmla="*/ 2682627 w 6142647"/>
              <a:gd name="connsiteY1110" fmla="*/ 3484330 h 6407421"/>
              <a:gd name="connsiteX1111" fmla="*/ 2653024 w 6142647"/>
              <a:gd name="connsiteY1111" fmla="*/ 3484330 h 6407421"/>
              <a:gd name="connsiteX1112" fmla="*/ 2386827 w 6142647"/>
              <a:gd name="connsiteY1112" fmla="*/ 3454727 h 6407421"/>
              <a:gd name="connsiteX1113" fmla="*/ 2416430 w 6142647"/>
              <a:gd name="connsiteY1113" fmla="*/ 3454727 h 6407421"/>
              <a:gd name="connsiteX1114" fmla="*/ 2416430 w 6142647"/>
              <a:gd name="connsiteY1114" fmla="*/ 3484330 h 6407421"/>
              <a:gd name="connsiteX1115" fmla="*/ 2386827 w 6142647"/>
              <a:gd name="connsiteY1115" fmla="*/ 3484330 h 6407421"/>
              <a:gd name="connsiteX1116" fmla="*/ 2120630 w 6142647"/>
              <a:gd name="connsiteY1116" fmla="*/ 3454727 h 6407421"/>
              <a:gd name="connsiteX1117" fmla="*/ 2150233 w 6142647"/>
              <a:gd name="connsiteY1117" fmla="*/ 3454727 h 6407421"/>
              <a:gd name="connsiteX1118" fmla="*/ 2150233 w 6142647"/>
              <a:gd name="connsiteY1118" fmla="*/ 3484330 h 6407421"/>
              <a:gd name="connsiteX1119" fmla="*/ 2120630 w 6142647"/>
              <a:gd name="connsiteY1119" fmla="*/ 3484330 h 6407421"/>
              <a:gd name="connsiteX1120" fmla="*/ 1854540 w 6142647"/>
              <a:gd name="connsiteY1120" fmla="*/ 3454727 h 6407421"/>
              <a:gd name="connsiteX1121" fmla="*/ 1884143 w 6142647"/>
              <a:gd name="connsiteY1121" fmla="*/ 3454727 h 6407421"/>
              <a:gd name="connsiteX1122" fmla="*/ 1884143 w 6142647"/>
              <a:gd name="connsiteY1122" fmla="*/ 3484330 h 6407421"/>
              <a:gd name="connsiteX1123" fmla="*/ 1854540 w 6142647"/>
              <a:gd name="connsiteY1123" fmla="*/ 3484330 h 6407421"/>
              <a:gd name="connsiteX1124" fmla="*/ 1588343 w 6142647"/>
              <a:gd name="connsiteY1124" fmla="*/ 3454727 h 6407421"/>
              <a:gd name="connsiteX1125" fmla="*/ 1617945 w 6142647"/>
              <a:gd name="connsiteY1125" fmla="*/ 3454727 h 6407421"/>
              <a:gd name="connsiteX1126" fmla="*/ 1617945 w 6142647"/>
              <a:gd name="connsiteY1126" fmla="*/ 3484330 h 6407421"/>
              <a:gd name="connsiteX1127" fmla="*/ 1588343 w 6142647"/>
              <a:gd name="connsiteY1127" fmla="*/ 3484330 h 6407421"/>
              <a:gd name="connsiteX1128" fmla="*/ 1322254 w 6142647"/>
              <a:gd name="connsiteY1128" fmla="*/ 3454727 h 6407421"/>
              <a:gd name="connsiteX1129" fmla="*/ 1351857 w 6142647"/>
              <a:gd name="connsiteY1129" fmla="*/ 3454727 h 6407421"/>
              <a:gd name="connsiteX1130" fmla="*/ 1351857 w 6142647"/>
              <a:gd name="connsiteY1130" fmla="*/ 3484330 h 6407421"/>
              <a:gd name="connsiteX1131" fmla="*/ 1322254 w 6142647"/>
              <a:gd name="connsiteY1131" fmla="*/ 3484330 h 6407421"/>
              <a:gd name="connsiteX1132" fmla="*/ 1056057 w 6142647"/>
              <a:gd name="connsiteY1132" fmla="*/ 3454727 h 6407421"/>
              <a:gd name="connsiteX1133" fmla="*/ 1085660 w 6142647"/>
              <a:gd name="connsiteY1133" fmla="*/ 3454727 h 6407421"/>
              <a:gd name="connsiteX1134" fmla="*/ 1085660 w 6142647"/>
              <a:gd name="connsiteY1134" fmla="*/ 3484330 h 6407421"/>
              <a:gd name="connsiteX1135" fmla="*/ 1056057 w 6142647"/>
              <a:gd name="connsiteY1135" fmla="*/ 3484330 h 6407421"/>
              <a:gd name="connsiteX1136" fmla="*/ 789968 w 6142647"/>
              <a:gd name="connsiteY1136" fmla="*/ 3454727 h 6407421"/>
              <a:gd name="connsiteX1137" fmla="*/ 819570 w 6142647"/>
              <a:gd name="connsiteY1137" fmla="*/ 3454727 h 6407421"/>
              <a:gd name="connsiteX1138" fmla="*/ 819570 w 6142647"/>
              <a:gd name="connsiteY1138" fmla="*/ 3484330 h 6407421"/>
              <a:gd name="connsiteX1139" fmla="*/ 789968 w 6142647"/>
              <a:gd name="connsiteY1139" fmla="*/ 3484330 h 6407421"/>
              <a:gd name="connsiteX1140" fmla="*/ 523771 w 6142647"/>
              <a:gd name="connsiteY1140" fmla="*/ 3454727 h 6407421"/>
              <a:gd name="connsiteX1141" fmla="*/ 553373 w 6142647"/>
              <a:gd name="connsiteY1141" fmla="*/ 3454727 h 6407421"/>
              <a:gd name="connsiteX1142" fmla="*/ 553373 w 6142647"/>
              <a:gd name="connsiteY1142" fmla="*/ 3484330 h 6407421"/>
              <a:gd name="connsiteX1143" fmla="*/ 523771 w 6142647"/>
              <a:gd name="connsiteY1143" fmla="*/ 3484330 h 6407421"/>
              <a:gd name="connsiteX1144" fmla="*/ 266197 w 6142647"/>
              <a:gd name="connsiteY1144" fmla="*/ 3454727 h 6407421"/>
              <a:gd name="connsiteX1145" fmla="*/ 295800 w 6142647"/>
              <a:gd name="connsiteY1145" fmla="*/ 3454727 h 6407421"/>
              <a:gd name="connsiteX1146" fmla="*/ 295800 w 6142647"/>
              <a:gd name="connsiteY1146" fmla="*/ 3484330 h 6407421"/>
              <a:gd name="connsiteX1147" fmla="*/ 266197 w 6142647"/>
              <a:gd name="connsiteY1147" fmla="*/ 3484330 h 6407421"/>
              <a:gd name="connsiteX1148" fmla="*/ 0 w 6142647"/>
              <a:gd name="connsiteY1148" fmla="*/ 3454727 h 6407421"/>
              <a:gd name="connsiteX1149" fmla="*/ 29602 w 6142647"/>
              <a:gd name="connsiteY1149" fmla="*/ 3454727 h 6407421"/>
              <a:gd name="connsiteX1150" fmla="*/ 29602 w 6142647"/>
              <a:gd name="connsiteY1150" fmla="*/ 3484330 h 6407421"/>
              <a:gd name="connsiteX1151" fmla="*/ 0 w 6142647"/>
              <a:gd name="connsiteY1151" fmla="*/ 3484330 h 6407421"/>
              <a:gd name="connsiteX1152" fmla="*/ 6113045 w 6142647"/>
              <a:gd name="connsiteY1152" fmla="*/ 3189089 h 6407421"/>
              <a:gd name="connsiteX1153" fmla="*/ 6142647 w 6142647"/>
              <a:gd name="connsiteY1153" fmla="*/ 3189089 h 6407421"/>
              <a:gd name="connsiteX1154" fmla="*/ 6142647 w 6142647"/>
              <a:gd name="connsiteY1154" fmla="*/ 3218566 h 6407421"/>
              <a:gd name="connsiteX1155" fmla="*/ 6113045 w 6142647"/>
              <a:gd name="connsiteY1155" fmla="*/ 3218566 h 6407421"/>
              <a:gd name="connsiteX1156" fmla="*/ 5846848 w 6142647"/>
              <a:gd name="connsiteY1156" fmla="*/ 3189089 h 6407421"/>
              <a:gd name="connsiteX1157" fmla="*/ 5876450 w 6142647"/>
              <a:gd name="connsiteY1157" fmla="*/ 3189089 h 6407421"/>
              <a:gd name="connsiteX1158" fmla="*/ 5876450 w 6142647"/>
              <a:gd name="connsiteY1158" fmla="*/ 3218566 h 6407421"/>
              <a:gd name="connsiteX1159" fmla="*/ 5846848 w 6142647"/>
              <a:gd name="connsiteY1159" fmla="*/ 3218566 h 6407421"/>
              <a:gd name="connsiteX1160" fmla="*/ 266197 w 6142647"/>
              <a:gd name="connsiteY1160" fmla="*/ 3189089 h 6407421"/>
              <a:gd name="connsiteX1161" fmla="*/ 295800 w 6142647"/>
              <a:gd name="connsiteY1161" fmla="*/ 3189089 h 6407421"/>
              <a:gd name="connsiteX1162" fmla="*/ 295800 w 6142647"/>
              <a:gd name="connsiteY1162" fmla="*/ 3218566 h 6407421"/>
              <a:gd name="connsiteX1163" fmla="*/ 266197 w 6142647"/>
              <a:gd name="connsiteY1163" fmla="*/ 3218566 h 6407421"/>
              <a:gd name="connsiteX1164" fmla="*/ 0 w 6142647"/>
              <a:gd name="connsiteY1164" fmla="*/ 3189089 h 6407421"/>
              <a:gd name="connsiteX1165" fmla="*/ 29602 w 6142647"/>
              <a:gd name="connsiteY1165" fmla="*/ 3189089 h 6407421"/>
              <a:gd name="connsiteX1166" fmla="*/ 29602 w 6142647"/>
              <a:gd name="connsiteY1166" fmla="*/ 3218566 h 6407421"/>
              <a:gd name="connsiteX1167" fmla="*/ 0 w 6142647"/>
              <a:gd name="connsiteY1167" fmla="*/ 3218566 h 6407421"/>
              <a:gd name="connsiteX1168" fmla="*/ 5580759 w 6142647"/>
              <a:gd name="connsiteY1168" fmla="*/ 3189087 h 6407421"/>
              <a:gd name="connsiteX1169" fmla="*/ 5610361 w 6142647"/>
              <a:gd name="connsiteY1169" fmla="*/ 3189087 h 6407421"/>
              <a:gd name="connsiteX1170" fmla="*/ 5610361 w 6142647"/>
              <a:gd name="connsiteY1170" fmla="*/ 3218566 h 6407421"/>
              <a:gd name="connsiteX1171" fmla="*/ 5580759 w 6142647"/>
              <a:gd name="connsiteY1171" fmla="*/ 3218566 h 6407421"/>
              <a:gd name="connsiteX1172" fmla="*/ 5314562 w 6142647"/>
              <a:gd name="connsiteY1172" fmla="*/ 3189087 h 6407421"/>
              <a:gd name="connsiteX1173" fmla="*/ 5344164 w 6142647"/>
              <a:gd name="connsiteY1173" fmla="*/ 3189087 h 6407421"/>
              <a:gd name="connsiteX1174" fmla="*/ 5344164 w 6142647"/>
              <a:gd name="connsiteY1174" fmla="*/ 3218566 h 6407421"/>
              <a:gd name="connsiteX1175" fmla="*/ 5314562 w 6142647"/>
              <a:gd name="connsiteY1175" fmla="*/ 3218566 h 6407421"/>
              <a:gd name="connsiteX1176" fmla="*/ 5048365 w 6142647"/>
              <a:gd name="connsiteY1176" fmla="*/ 3189086 h 6407421"/>
              <a:gd name="connsiteX1177" fmla="*/ 5078075 w 6142647"/>
              <a:gd name="connsiteY1177" fmla="*/ 3189086 h 6407421"/>
              <a:gd name="connsiteX1178" fmla="*/ 5078075 w 6142647"/>
              <a:gd name="connsiteY1178" fmla="*/ 3218566 h 6407421"/>
              <a:gd name="connsiteX1179" fmla="*/ 5048365 w 6142647"/>
              <a:gd name="connsiteY1179" fmla="*/ 3218566 h 6407421"/>
              <a:gd name="connsiteX1180" fmla="*/ 4782276 w 6142647"/>
              <a:gd name="connsiteY1180" fmla="*/ 3189085 h 6407421"/>
              <a:gd name="connsiteX1181" fmla="*/ 4811879 w 6142647"/>
              <a:gd name="connsiteY1181" fmla="*/ 3189085 h 6407421"/>
              <a:gd name="connsiteX1182" fmla="*/ 4811879 w 6142647"/>
              <a:gd name="connsiteY1182" fmla="*/ 3218566 h 6407421"/>
              <a:gd name="connsiteX1183" fmla="*/ 4782276 w 6142647"/>
              <a:gd name="connsiteY1183" fmla="*/ 3218566 h 6407421"/>
              <a:gd name="connsiteX1184" fmla="*/ 4516079 w 6142647"/>
              <a:gd name="connsiteY1184" fmla="*/ 3189084 h 6407421"/>
              <a:gd name="connsiteX1185" fmla="*/ 4545681 w 6142647"/>
              <a:gd name="connsiteY1185" fmla="*/ 3189084 h 6407421"/>
              <a:gd name="connsiteX1186" fmla="*/ 4545681 w 6142647"/>
              <a:gd name="connsiteY1186" fmla="*/ 3218566 h 6407421"/>
              <a:gd name="connsiteX1187" fmla="*/ 4516079 w 6142647"/>
              <a:gd name="connsiteY1187" fmla="*/ 3218566 h 6407421"/>
              <a:gd name="connsiteX1188" fmla="*/ 4249990 w 6142647"/>
              <a:gd name="connsiteY1188" fmla="*/ 3189083 h 6407421"/>
              <a:gd name="connsiteX1189" fmla="*/ 4279592 w 6142647"/>
              <a:gd name="connsiteY1189" fmla="*/ 3189083 h 6407421"/>
              <a:gd name="connsiteX1190" fmla="*/ 4279592 w 6142647"/>
              <a:gd name="connsiteY1190" fmla="*/ 3218566 h 6407421"/>
              <a:gd name="connsiteX1191" fmla="*/ 4249990 w 6142647"/>
              <a:gd name="connsiteY1191" fmla="*/ 3218566 h 6407421"/>
              <a:gd name="connsiteX1192" fmla="*/ 3983793 w 6142647"/>
              <a:gd name="connsiteY1192" fmla="*/ 3189082 h 6407421"/>
              <a:gd name="connsiteX1193" fmla="*/ 4013396 w 6142647"/>
              <a:gd name="connsiteY1193" fmla="*/ 3189082 h 6407421"/>
              <a:gd name="connsiteX1194" fmla="*/ 4013396 w 6142647"/>
              <a:gd name="connsiteY1194" fmla="*/ 3218566 h 6407421"/>
              <a:gd name="connsiteX1195" fmla="*/ 3983793 w 6142647"/>
              <a:gd name="connsiteY1195" fmla="*/ 3218566 h 6407421"/>
              <a:gd name="connsiteX1196" fmla="*/ 3717704 w 6142647"/>
              <a:gd name="connsiteY1196" fmla="*/ 3189081 h 6407421"/>
              <a:gd name="connsiteX1197" fmla="*/ 3747307 w 6142647"/>
              <a:gd name="connsiteY1197" fmla="*/ 3189081 h 6407421"/>
              <a:gd name="connsiteX1198" fmla="*/ 3747307 w 6142647"/>
              <a:gd name="connsiteY1198" fmla="*/ 3218566 h 6407421"/>
              <a:gd name="connsiteX1199" fmla="*/ 3717704 w 6142647"/>
              <a:gd name="connsiteY1199" fmla="*/ 3218566 h 6407421"/>
              <a:gd name="connsiteX1200" fmla="*/ 3451507 w 6142647"/>
              <a:gd name="connsiteY1200" fmla="*/ 3189081 h 6407421"/>
              <a:gd name="connsiteX1201" fmla="*/ 3481109 w 6142647"/>
              <a:gd name="connsiteY1201" fmla="*/ 3189081 h 6407421"/>
              <a:gd name="connsiteX1202" fmla="*/ 3481109 w 6142647"/>
              <a:gd name="connsiteY1202" fmla="*/ 3218566 h 6407421"/>
              <a:gd name="connsiteX1203" fmla="*/ 3451507 w 6142647"/>
              <a:gd name="connsiteY1203" fmla="*/ 3218566 h 6407421"/>
              <a:gd name="connsiteX1204" fmla="*/ 3185310 w 6142647"/>
              <a:gd name="connsiteY1204" fmla="*/ 3189080 h 6407421"/>
              <a:gd name="connsiteX1205" fmla="*/ 3214913 w 6142647"/>
              <a:gd name="connsiteY1205" fmla="*/ 3189080 h 6407421"/>
              <a:gd name="connsiteX1206" fmla="*/ 3214913 w 6142647"/>
              <a:gd name="connsiteY1206" fmla="*/ 3218566 h 6407421"/>
              <a:gd name="connsiteX1207" fmla="*/ 3185310 w 6142647"/>
              <a:gd name="connsiteY1207" fmla="*/ 3218566 h 6407421"/>
              <a:gd name="connsiteX1208" fmla="*/ 2919113 w 6142647"/>
              <a:gd name="connsiteY1208" fmla="*/ 3189079 h 6407421"/>
              <a:gd name="connsiteX1209" fmla="*/ 2948715 w 6142647"/>
              <a:gd name="connsiteY1209" fmla="*/ 3189079 h 6407421"/>
              <a:gd name="connsiteX1210" fmla="*/ 2948715 w 6142647"/>
              <a:gd name="connsiteY1210" fmla="*/ 3218566 h 6407421"/>
              <a:gd name="connsiteX1211" fmla="*/ 2919113 w 6142647"/>
              <a:gd name="connsiteY1211" fmla="*/ 3218566 h 6407421"/>
              <a:gd name="connsiteX1212" fmla="*/ 2653024 w 6142647"/>
              <a:gd name="connsiteY1212" fmla="*/ 3189078 h 6407421"/>
              <a:gd name="connsiteX1213" fmla="*/ 2682627 w 6142647"/>
              <a:gd name="connsiteY1213" fmla="*/ 3189078 h 6407421"/>
              <a:gd name="connsiteX1214" fmla="*/ 2682627 w 6142647"/>
              <a:gd name="connsiteY1214" fmla="*/ 3218566 h 6407421"/>
              <a:gd name="connsiteX1215" fmla="*/ 2653024 w 6142647"/>
              <a:gd name="connsiteY1215" fmla="*/ 3218566 h 6407421"/>
              <a:gd name="connsiteX1216" fmla="*/ 2386827 w 6142647"/>
              <a:gd name="connsiteY1216" fmla="*/ 3189077 h 6407421"/>
              <a:gd name="connsiteX1217" fmla="*/ 2416430 w 6142647"/>
              <a:gd name="connsiteY1217" fmla="*/ 3189077 h 6407421"/>
              <a:gd name="connsiteX1218" fmla="*/ 2416430 w 6142647"/>
              <a:gd name="connsiteY1218" fmla="*/ 3218566 h 6407421"/>
              <a:gd name="connsiteX1219" fmla="*/ 2386827 w 6142647"/>
              <a:gd name="connsiteY1219" fmla="*/ 3218566 h 6407421"/>
              <a:gd name="connsiteX1220" fmla="*/ 2120630 w 6142647"/>
              <a:gd name="connsiteY1220" fmla="*/ 3189076 h 6407421"/>
              <a:gd name="connsiteX1221" fmla="*/ 2150233 w 6142647"/>
              <a:gd name="connsiteY1221" fmla="*/ 3189076 h 6407421"/>
              <a:gd name="connsiteX1222" fmla="*/ 2150233 w 6142647"/>
              <a:gd name="connsiteY1222" fmla="*/ 3218566 h 6407421"/>
              <a:gd name="connsiteX1223" fmla="*/ 2120630 w 6142647"/>
              <a:gd name="connsiteY1223" fmla="*/ 3218566 h 6407421"/>
              <a:gd name="connsiteX1224" fmla="*/ 1854540 w 6142647"/>
              <a:gd name="connsiteY1224" fmla="*/ 3189076 h 6407421"/>
              <a:gd name="connsiteX1225" fmla="*/ 1884143 w 6142647"/>
              <a:gd name="connsiteY1225" fmla="*/ 3189076 h 6407421"/>
              <a:gd name="connsiteX1226" fmla="*/ 1884143 w 6142647"/>
              <a:gd name="connsiteY1226" fmla="*/ 3218566 h 6407421"/>
              <a:gd name="connsiteX1227" fmla="*/ 1854540 w 6142647"/>
              <a:gd name="connsiteY1227" fmla="*/ 3218566 h 6407421"/>
              <a:gd name="connsiteX1228" fmla="*/ 1588343 w 6142647"/>
              <a:gd name="connsiteY1228" fmla="*/ 3189075 h 6407421"/>
              <a:gd name="connsiteX1229" fmla="*/ 1617945 w 6142647"/>
              <a:gd name="connsiteY1229" fmla="*/ 3189075 h 6407421"/>
              <a:gd name="connsiteX1230" fmla="*/ 1617945 w 6142647"/>
              <a:gd name="connsiteY1230" fmla="*/ 3218566 h 6407421"/>
              <a:gd name="connsiteX1231" fmla="*/ 1588343 w 6142647"/>
              <a:gd name="connsiteY1231" fmla="*/ 3218566 h 6407421"/>
              <a:gd name="connsiteX1232" fmla="*/ 1322254 w 6142647"/>
              <a:gd name="connsiteY1232" fmla="*/ 3189074 h 6407421"/>
              <a:gd name="connsiteX1233" fmla="*/ 1351857 w 6142647"/>
              <a:gd name="connsiteY1233" fmla="*/ 3189074 h 6407421"/>
              <a:gd name="connsiteX1234" fmla="*/ 1351857 w 6142647"/>
              <a:gd name="connsiteY1234" fmla="*/ 3218566 h 6407421"/>
              <a:gd name="connsiteX1235" fmla="*/ 1322254 w 6142647"/>
              <a:gd name="connsiteY1235" fmla="*/ 3218566 h 6407421"/>
              <a:gd name="connsiteX1236" fmla="*/ 1056057 w 6142647"/>
              <a:gd name="connsiteY1236" fmla="*/ 3189073 h 6407421"/>
              <a:gd name="connsiteX1237" fmla="*/ 1085660 w 6142647"/>
              <a:gd name="connsiteY1237" fmla="*/ 3189073 h 6407421"/>
              <a:gd name="connsiteX1238" fmla="*/ 1085660 w 6142647"/>
              <a:gd name="connsiteY1238" fmla="*/ 3218566 h 6407421"/>
              <a:gd name="connsiteX1239" fmla="*/ 1056057 w 6142647"/>
              <a:gd name="connsiteY1239" fmla="*/ 3218566 h 6407421"/>
              <a:gd name="connsiteX1240" fmla="*/ 789968 w 6142647"/>
              <a:gd name="connsiteY1240" fmla="*/ 3189072 h 6407421"/>
              <a:gd name="connsiteX1241" fmla="*/ 819570 w 6142647"/>
              <a:gd name="connsiteY1241" fmla="*/ 3189072 h 6407421"/>
              <a:gd name="connsiteX1242" fmla="*/ 819570 w 6142647"/>
              <a:gd name="connsiteY1242" fmla="*/ 3218566 h 6407421"/>
              <a:gd name="connsiteX1243" fmla="*/ 789968 w 6142647"/>
              <a:gd name="connsiteY1243" fmla="*/ 3218566 h 6407421"/>
              <a:gd name="connsiteX1244" fmla="*/ 523771 w 6142647"/>
              <a:gd name="connsiteY1244" fmla="*/ 3189071 h 6407421"/>
              <a:gd name="connsiteX1245" fmla="*/ 553373 w 6142647"/>
              <a:gd name="connsiteY1245" fmla="*/ 3189071 h 6407421"/>
              <a:gd name="connsiteX1246" fmla="*/ 553373 w 6142647"/>
              <a:gd name="connsiteY1246" fmla="*/ 3218566 h 6407421"/>
              <a:gd name="connsiteX1247" fmla="*/ 523771 w 6142647"/>
              <a:gd name="connsiteY1247" fmla="*/ 3218566 h 6407421"/>
              <a:gd name="connsiteX1248" fmla="*/ 6113045 w 6142647"/>
              <a:gd name="connsiteY1248" fmla="*/ 2923329 h 6407421"/>
              <a:gd name="connsiteX1249" fmla="*/ 6142647 w 6142647"/>
              <a:gd name="connsiteY1249" fmla="*/ 2923329 h 6407421"/>
              <a:gd name="connsiteX1250" fmla="*/ 6142647 w 6142647"/>
              <a:gd name="connsiteY1250" fmla="*/ 2952824 h 6407421"/>
              <a:gd name="connsiteX1251" fmla="*/ 6113045 w 6142647"/>
              <a:gd name="connsiteY1251" fmla="*/ 2952824 h 6407421"/>
              <a:gd name="connsiteX1252" fmla="*/ 266197 w 6142647"/>
              <a:gd name="connsiteY1252" fmla="*/ 2923329 h 6407421"/>
              <a:gd name="connsiteX1253" fmla="*/ 295800 w 6142647"/>
              <a:gd name="connsiteY1253" fmla="*/ 2923329 h 6407421"/>
              <a:gd name="connsiteX1254" fmla="*/ 295800 w 6142647"/>
              <a:gd name="connsiteY1254" fmla="*/ 2952824 h 6407421"/>
              <a:gd name="connsiteX1255" fmla="*/ 266197 w 6142647"/>
              <a:gd name="connsiteY1255" fmla="*/ 2952824 h 6407421"/>
              <a:gd name="connsiteX1256" fmla="*/ 5846848 w 6142647"/>
              <a:gd name="connsiteY1256" fmla="*/ 2923328 h 6407421"/>
              <a:gd name="connsiteX1257" fmla="*/ 5876450 w 6142647"/>
              <a:gd name="connsiteY1257" fmla="*/ 2923328 h 6407421"/>
              <a:gd name="connsiteX1258" fmla="*/ 5876450 w 6142647"/>
              <a:gd name="connsiteY1258" fmla="*/ 2952823 h 6407421"/>
              <a:gd name="connsiteX1259" fmla="*/ 5846848 w 6142647"/>
              <a:gd name="connsiteY1259" fmla="*/ 2952823 h 6407421"/>
              <a:gd name="connsiteX1260" fmla="*/ 0 w 6142647"/>
              <a:gd name="connsiteY1260" fmla="*/ 2923328 h 6407421"/>
              <a:gd name="connsiteX1261" fmla="*/ 29602 w 6142647"/>
              <a:gd name="connsiteY1261" fmla="*/ 2923328 h 6407421"/>
              <a:gd name="connsiteX1262" fmla="*/ 29602 w 6142647"/>
              <a:gd name="connsiteY1262" fmla="*/ 2952823 h 6407421"/>
              <a:gd name="connsiteX1263" fmla="*/ 0 w 6142647"/>
              <a:gd name="connsiteY1263" fmla="*/ 2952823 h 6407421"/>
              <a:gd name="connsiteX1264" fmla="*/ 5580759 w 6142647"/>
              <a:gd name="connsiteY1264" fmla="*/ 2923327 h 6407421"/>
              <a:gd name="connsiteX1265" fmla="*/ 5610361 w 6142647"/>
              <a:gd name="connsiteY1265" fmla="*/ 2923327 h 6407421"/>
              <a:gd name="connsiteX1266" fmla="*/ 5610361 w 6142647"/>
              <a:gd name="connsiteY1266" fmla="*/ 2952822 h 6407421"/>
              <a:gd name="connsiteX1267" fmla="*/ 5580759 w 6142647"/>
              <a:gd name="connsiteY1267" fmla="*/ 2952822 h 6407421"/>
              <a:gd name="connsiteX1268" fmla="*/ 5314562 w 6142647"/>
              <a:gd name="connsiteY1268" fmla="*/ 2923326 h 6407421"/>
              <a:gd name="connsiteX1269" fmla="*/ 5344164 w 6142647"/>
              <a:gd name="connsiteY1269" fmla="*/ 2923326 h 6407421"/>
              <a:gd name="connsiteX1270" fmla="*/ 5344164 w 6142647"/>
              <a:gd name="connsiteY1270" fmla="*/ 2952821 h 6407421"/>
              <a:gd name="connsiteX1271" fmla="*/ 5314562 w 6142647"/>
              <a:gd name="connsiteY1271" fmla="*/ 2952821 h 6407421"/>
              <a:gd name="connsiteX1272" fmla="*/ 5048365 w 6142647"/>
              <a:gd name="connsiteY1272" fmla="*/ 2923325 h 6407421"/>
              <a:gd name="connsiteX1273" fmla="*/ 5078075 w 6142647"/>
              <a:gd name="connsiteY1273" fmla="*/ 2923325 h 6407421"/>
              <a:gd name="connsiteX1274" fmla="*/ 5078075 w 6142647"/>
              <a:gd name="connsiteY1274" fmla="*/ 2952820 h 6407421"/>
              <a:gd name="connsiteX1275" fmla="*/ 5048365 w 6142647"/>
              <a:gd name="connsiteY1275" fmla="*/ 2952820 h 6407421"/>
              <a:gd name="connsiteX1276" fmla="*/ 4782276 w 6142647"/>
              <a:gd name="connsiteY1276" fmla="*/ 2923323 h 6407421"/>
              <a:gd name="connsiteX1277" fmla="*/ 4811879 w 6142647"/>
              <a:gd name="connsiteY1277" fmla="*/ 2923323 h 6407421"/>
              <a:gd name="connsiteX1278" fmla="*/ 4811879 w 6142647"/>
              <a:gd name="connsiteY1278" fmla="*/ 2952819 h 6407421"/>
              <a:gd name="connsiteX1279" fmla="*/ 4782276 w 6142647"/>
              <a:gd name="connsiteY1279" fmla="*/ 2952819 h 6407421"/>
              <a:gd name="connsiteX1280" fmla="*/ 4516079 w 6142647"/>
              <a:gd name="connsiteY1280" fmla="*/ 2923322 h 6407421"/>
              <a:gd name="connsiteX1281" fmla="*/ 4545681 w 6142647"/>
              <a:gd name="connsiteY1281" fmla="*/ 2923322 h 6407421"/>
              <a:gd name="connsiteX1282" fmla="*/ 4545681 w 6142647"/>
              <a:gd name="connsiteY1282" fmla="*/ 2952818 h 6407421"/>
              <a:gd name="connsiteX1283" fmla="*/ 4516079 w 6142647"/>
              <a:gd name="connsiteY1283" fmla="*/ 2952818 h 6407421"/>
              <a:gd name="connsiteX1284" fmla="*/ 4249990 w 6142647"/>
              <a:gd name="connsiteY1284" fmla="*/ 2923321 h 6407421"/>
              <a:gd name="connsiteX1285" fmla="*/ 4279592 w 6142647"/>
              <a:gd name="connsiteY1285" fmla="*/ 2923321 h 6407421"/>
              <a:gd name="connsiteX1286" fmla="*/ 4279592 w 6142647"/>
              <a:gd name="connsiteY1286" fmla="*/ 2952817 h 6407421"/>
              <a:gd name="connsiteX1287" fmla="*/ 4249990 w 6142647"/>
              <a:gd name="connsiteY1287" fmla="*/ 2952817 h 6407421"/>
              <a:gd name="connsiteX1288" fmla="*/ 3983793 w 6142647"/>
              <a:gd name="connsiteY1288" fmla="*/ 2923320 h 6407421"/>
              <a:gd name="connsiteX1289" fmla="*/ 4013396 w 6142647"/>
              <a:gd name="connsiteY1289" fmla="*/ 2923320 h 6407421"/>
              <a:gd name="connsiteX1290" fmla="*/ 4013396 w 6142647"/>
              <a:gd name="connsiteY1290" fmla="*/ 2952815 h 6407421"/>
              <a:gd name="connsiteX1291" fmla="*/ 3983793 w 6142647"/>
              <a:gd name="connsiteY1291" fmla="*/ 2952815 h 6407421"/>
              <a:gd name="connsiteX1292" fmla="*/ 3717704 w 6142647"/>
              <a:gd name="connsiteY1292" fmla="*/ 2923319 h 6407421"/>
              <a:gd name="connsiteX1293" fmla="*/ 3747307 w 6142647"/>
              <a:gd name="connsiteY1293" fmla="*/ 2923319 h 6407421"/>
              <a:gd name="connsiteX1294" fmla="*/ 3747307 w 6142647"/>
              <a:gd name="connsiteY1294" fmla="*/ 2952814 h 6407421"/>
              <a:gd name="connsiteX1295" fmla="*/ 3717704 w 6142647"/>
              <a:gd name="connsiteY1295" fmla="*/ 2952814 h 6407421"/>
              <a:gd name="connsiteX1296" fmla="*/ 3451507 w 6142647"/>
              <a:gd name="connsiteY1296" fmla="*/ 2923318 h 6407421"/>
              <a:gd name="connsiteX1297" fmla="*/ 3481109 w 6142647"/>
              <a:gd name="connsiteY1297" fmla="*/ 2923318 h 6407421"/>
              <a:gd name="connsiteX1298" fmla="*/ 3481109 w 6142647"/>
              <a:gd name="connsiteY1298" fmla="*/ 2952813 h 6407421"/>
              <a:gd name="connsiteX1299" fmla="*/ 3451507 w 6142647"/>
              <a:gd name="connsiteY1299" fmla="*/ 2952813 h 6407421"/>
              <a:gd name="connsiteX1300" fmla="*/ 3185310 w 6142647"/>
              <a:gd name="connsiteY1300" fmla="*/ 2923317 h 6407421"/>
              <a:gd name="connsiteX1301" fmla="*/ 3214913 w 6142647"/>
              <a:gd name="connsiteY1301" fmla="*/ 2923317 h 6407421"/>
              <a:gd name="connsiteX1302" fmla="*/ 3214913 w 6142647"/>
              <a:gd name="connsiteY1302" fmla="*/ 2952812 h 6407421"/>
              <a:gd name="connsiteX1303" fmla="*/ 3185310 w 6142647"/>
              <a:gd name="connsiteY1303" fmla="*/ 2952812 h 6407421"/>
              <a:gd name="connsiteX1304" fmla="*/ 2919113 w 6142647"/>
              <a:gd name="connsiteY1304" fmla="*/ 2923316 h 6407421"/>
              <a:gd name="connsiteX1305" fmla="*/ 2948715 w 6142647"/>
              <a:gd name="connsiteY1305" fmla="*/ 2923316 h 6407421"/>
              <a:gd name="connsiteX1306" fmla="*/ 2948715 w 6142647"/>
              <a:gd name="connsiteY1306" fmla="*/ 2952811 h 6407421"/>
              <a:gd name="connsiteX1307" fmla="*/ 2919113 w 6142647"/>
              <a:gd name="connsiteY1307" fmla="*/ 2952811 h 6407421"/>
              <a:gd name="connsiteX1308" fmla="*/ 2653024 w 6142647"/>
              <a:gd name="connsiteY1308" fmla="*/ 2923315 h 6407421"/>
              <a:gd name="connsiteX1309" fmla="*/ 2682627 w 6142647"/>
              <a:gd name="connsiteY1309" fmla="*/ 2923315 h 6407421"/>
              <a:gd name="connsiteX1310" fmla="*/ 2682627 w 6142647"/>
              <a:gd name="connsiteY1310" fmla="*/ 2952810 h 6407421"/>
              <a:gd name="connsiteX1311" fmla="*/ 2653024 w 6142647"/>
              <a:gd name="connsiteY1311" fmla="*/ 2952810 h 6407421"/>
              <a:gd name="connsiteX1312" fmla="*/ 2386827 w 6142647"/>
              <a:gd name="connsiteY1312" fmla="*/ 2923314 h 6407421"/>
              <a:gd name="connsiteX1313" fmla="*/ 2416430 w 6142647"/>
              <a:gd name="connsiteY1313" fmla="*/ 2923314 h 6407421"/>
              <a:gd name="connsiteX1314" fmla="*/ 2416430 w 6142647"/>
              <a:gd name="connsiteY1314" fmla="*/ 2952809 h 6407421"/>
              <a:gd name="connsiteX1315" fmla="*/ 2386827 w 6142647"/>
              <a:gd name="connsiteY1315" fmla="*/ 2952809 h 6407421"/>
              <a:gd name="connsiteX1316" fmla="*/ 2120630 w 6142647"/>
              <a:gd name="connsiteY1316" fmla="*/ 2923313 h 6407421"/>
              <a:gd name="connsiteX1317" fmla="*/ 2150233 w 6142647"/>
              <a:gd name="connsiteY1317" fmla="*/ 2923313 h 6407421"/>
              <a:gd name="connsiteX1318" fmla="*/ 2150233 w 6142647"/>
              <a:gd name="connsiteY1318" fmla="*/ 2952808 h 6407421"/>
              <a:gd name="connsiteX1319" fmla="*/ 2120630 w 6142647"/>
              <a:gd name="connsiteY1319" fmla="*/ 2952808 h 6407421"/>
              <a:gd name="connsiteX1320" fmla="*/ 1854540 w 6142647"/>
              <a:gd name="connsiteY1320" fmla="*/ 2923312 h 6407421"/>
              <a:gd name="connsiteX1321" fmla="*/ 1884143 w 6142647"/>
              <a:gd name="connsiteY1321" fmla="*/ 2923312 h 6407421"/>
              <a:gd name="connsiteX1322" fmla="*/ 1884143 w 6142647"/>
              <a:gd name="connsiteY1322" fmla="*/ 2952807 h 6407421"/>
              <a:gd name="connsiteX1323" fmla="*/ 1854540 w 6142647"/>
              <a:gd name="connsiteY1323" fmla="*/ 2952807 h 6407421"/>
              <a:gd name="connsiteX1324" fmla="*/ 1588343 w 6142647"/>
              <a:gd name="connsiteY1324" fmla="*/ 2923311 h 6407421"/>
              <a:gd name="connsiteX1325" fmla="*/ 1617945 w 6142647"/>
              <a:gd name="connsiteY1325" fmla="*/ 2923311 h 6407421"/>
              <a:gd name="connsiteX1326" fmla="*/ 1617945 w 6142647"/>
              <a:gd name="connsiteY1326" fmla="*/ 2952806 h 6407421"/>
              <a:gd name="connsiteX1327" fmla="*/ 1588343 w 6142647"/>
              <a:gd name="connsiteY1327" fmla="*/ 2952806 h 6407421"/>
              <a:gd name="connsiteX1328" fmla="*/ 1322254 w 6142647"/>
              <a:gd name="connsiteY1328" fmla="*/ 2923310 h 6407421"/>
              <a:gd name="connsiteX1329" fmla="*/ 1351857 w 6142647"/>
              <a:gd name="connsiteY1329" fmla="*/ 2923310 h 6407421"/>
              <a:gd name="connsiteX1330" fmla="*/ 1351857 w 6142647"/>
              <a:gd name="connsiteY1330" fmla="*/ 2952805 h 6407421"/>
              <a:gd name="connsiteX1331" fmla="*/ 1322254 w 6142647"/>
              <a:gd name="connsiteY1331" fmla="*/ 2952805 h 6407421"/>
              <a:gd name="connsiteX1332" fmla="*/ 1056057 w 6142647"/>
              <a:gd name="connsiteY1332" fmla="*/ 2923309 h 6407421"/>
              <a:gd name="connsiteX1333" fmla="*/ 1085660 w 6142647"/>
              <a:gd name="connsiteY1333" fmla="*/ 2923309 h 6407421"/>
              <a:gd name="connsiteX1334" fmla="*/ 1085660 w 6142647"/>
              <a:gd name="connsiteY1334" fmla="*/ 2952804 h 6407421"/>
              <a:gd name="connsiteX1335" fmla="*/ 1056057 w 6142647"/>
              <a:gd name="connsiteY1335" fmla="*/ 2952804 h 6407421"/>
              <a:gd name="connsiteX1336" fmla="*/ 789968 w 6142647"/>
              <a:gd name="connsiteY1336" fmla="*/ 2923308 h 6407421"/>
              <a:gd name="connsiteX1337" fmla="*/ 819570 w 6142647"/>
              <a:gd name="connsiteY1337" fmla="*/ 2923308 h 6407421"/>
              <a:gd name="connsiteX1338" fmla="*/ 819570 w 6142647"/>
              <a:gd name="connsiteY1338" fmla="*/ 2952803 h 6407421"/>
              <a:gd name="connsiteX1339" fmla="*/ 789968 w 6142647"/>
              <a:gd name="connsiteY1339" fmla="*/ 2952803 h 6407421"/>
              <a:gd name="connsiteX1340" fmla="*/ 523771 w 6142647"/>
              <a:gd name="connsiteY1340" fmla="*/ 2923307 h 6407421"/>
              <a:gd name="connsiteX1341" fmla="*/ 553373 w 6142647"/>
              <a:gd name="connsiteY1341" fmla="*/ 2923307 h 6407421"/>
              <a:gd name="connsiteX1342" fmla="*/ 553373 w 6142647"/>
              <a:gd name="connsiteY1342" fmla="*/ 2952802 h 6407421"/>
              <a:gd name="connsiteX1343" fmla="*/ 523771 w 6142647"/>
              <a:gd name="connsiteY1343" fmla="*/ 2952802 h 6407421"/>
              <a:gd name="connsiteX1344" fmla="*/ 6113045 w 6142647"/>
              <a:gd name="connsiteY1344" fmla="*/ 2657500 h 6407421"/>
              <a:gd name="connsiteX1345" fmla="*/ 6142647 w 6142647"/>
              <a:gd name="connsiteY1345" fmla="*/ 2657500 h 6407421"/>
              <a:gd name="connsiteX1346" fmla="*/ 6142647 w 6142647"/>
              <a:gd name="connsiteY1346" fmla="*/ 2687101 h 6407421"/>
              <a:gd name="connsiteX1347" fmla="*/ 6113045 w 6142647"/>
              <a:gd name="connsiteY1347" fmla="*/ 2687101 h 6407421"/>
              <a:gd name="connsiteX1348" fmla="*/ 266197 w 6142647"/>
              <a:gd name="connsiteY1348" fmla="*/ 2657500 h 6407421"/>
              <a:gd name="connsiteX1349" fmla="*/ 295800 w 6142647"/>
              <a:gd name="connsiteY1349" fmla="*/ 2657500 h 6407421"/>
              <a:gd name="connsiteX1350" fmla="*/ 295800 w 6142647"/>
              <a:gd name="connsiteY1350" fmla="*/ 2687101 h 6407421"/>
              <a:gd name="connsiteX1351" fmla="*/ 266197 w 6142647"/>
              <a:gd name="connsiteY1351" fmla="*/ 2687101 h 6407421"/>
              <a:gd name="connsiteX1352" fmla="*/ 5846848 w 6142647"/>
              <a:gd name="connsiteY1352" fmla="*/ 2657497 h 6407421"/>
              <a:gd name="connsiteX1353" fmla="*/ 5876450 w 6142647"/>
              <a:gd name="connsiteY1353" fmla="*/ 2657497 h 6407421"/>
              <a:gd name="connsiteX1354" fmla="*/ 5876450 w 6142647"/>
              <a:gd name="connsiteY1354" fmla="*/ 2687099 h 6407421"/>
              <a:gd name="connsiteX1355" fmla="*/ 5846848 w 6142647"/>
              <a:gd name="connsiteY1355" fmla="*/ 2687099 h 6407421"/>
              <a:gd name="connsiteX1356" fmla="*/ 0 w 6142647"/>
              <a:gd name="connsiteY1356" fmla="*/ 2657497 h 6407421"/>
              <a:gd name="connsiteX1357" fmla="*/ 29602 w 6142647"/>
              <a:gd name="connsiteY1357" fmla="*/ 2657497 h 6407421"/>
              <a:gd name="connsiteX1358" fmla="*/ 29602 w 6142647"/>
              <a:gd name="connsiteY1358" fmla="*/ 2687099 h 6407421"/>
              <a:gd name="connsiteX1359" fmla="*/ 0 w 6142647"/>
              <a:gd name="connsiteY1359" fmla="*/ 2687099 h 6407421"/>
              <a:gd name="connsiteX1360" fmla="*/ 5580759 w 6142647"/>
              <a:gd name="connsiteY1360" fmla="*/ 2657494 h 6407421"/>
              <a:gd name="connsiteX1361" fmla="*/ 5610361 w 6142647"/>
              <a:gd name="connsiteY1361" fmla="*/ 2657494 h 6407421"/>
              <a:gd name="connsiteX1362" fmla="*/ 5610361 w 6142647"/>
              <a:gd name="connsiteY1362" fmla="*/ 2687096 h 6407421"/>
              <a:gd name="connsiteX1363" fmla="*/ 5580759 w 6142647"/>
              <a:gd name="connsiteY1363" fmla="*/ 2687096 h 6407421"/>
              <a:gd name="connsiteX1364" fmla="*/ 5314562 w 6142647"/>
              <a:gd name="connsiteY1364" fmla="*/ 2657491 h 6407421"/>
              <a:gd name="connsiteX1365" fmla="*/ 5344164 w 6142647"/>
              <a:gd name="connsiteY1365" fmla="*/ 2657491 h 6407421"/>
              <a:gd name="connsiteX1366" fmla="*/ 5344164 w 6142647"/>
              <a:gd name="connsiteY1366" fmla="*/ 2687093 h 6407421"/>
              <a:gd name="connsiteX1367" fmla="*/ 5314562 w 6142647"/>
              <a:gd name="connsiteY1367" fmla="*/ 2687093 h 6407421"/>
              <a:gd name="connsiteX1368" fmla="*/ 5048365 w 6142647"/>
              <a:gd name="connsiteY1368" fmla="*/ 2657488 h 6407421"/>
              <a:gd name="connsiteX1369" fmla="*/ 5078075 w 6142647"/>
              <a:gd name="connsiteY1369" fmla="*/ 2657488 h 6407421"/>
              <a:gd name="connsiteX1370" fmla="*/ 5078075 w 6142647"/>
              <a:gd name="connsiteY1370" fmla="*/ 2687090 h 6407421"/>
              <a:gd name="connsiteX1371" fmla="*/ 5048365 w 6142647"/>
              <a:gd name="connsiteY1371" fmla="*/ 2687090 h 6407421"/>
              <a:gd name="connsiteX1372" fmla="*/ 4782276 w 6142647"/>
              <a:gd name="connsiteY1372" fmla="*/ 2657485 h 6407421"/>
              <a:gd name="connsiteX1373" fmla="*/ 4811879 w 6142647"/>
              <a:gd name="connsiteY1373" fmla="*/ 2657485 h 6407421"/>
              <a:gd name="connsiteX1374" fmla="*/ 4811879 w 6142647"/>
              <a:gd name="connsiteY1374" fmla="*/ 2687087 h 6407421"/>
              <a:gd name="connsiteX1375" fmla="*/ 4782276 w 6142647"/>
              <a:gd name="connsiteY1375" fmla="*/ 2687087 h 6407421"/>
              <a:gd name="connsiteX1376" fmla="*/ 4516079 w 6142647"/>
              <a:gd name="connsiteY1376" fmla="*/ 2657482 h 6407421"/>
              <a:gd name="connsiteX1377" fmla="*/ 4545681 w 6142647"/>
              <a:gd name="connsiteY1377" fmla="*/ 2657482 h 6407421"/>
              <a:gd name="connsiteX1378" fmla="*/ 4545681 w 6142647"/>
              <a:gd name="connsiteY1378" fmla="*/ 2687083 h 6407421"/>
              <a:gd name="connsiteX1379" fmla="*/ 4516079 w 6142647"/>
              <a:gd name="connsiteY1379" fmla="*/ 2687083 h 6407421"/>
              <a:gd name="connsiteX1380" fmla="*/ 4249990 w 6142647"/>
              <a:gd name="connsiteY1380" fmla="*/ 2657478 h 6407421"/>
              <a:gd name="connsiteX1381" fmla="*/ 4279592 w 6142647"/>
              <a:gd name="connsiteY1381" fmla="*/ 2657478 h 6407421"/>
              <a:gd name="connsiteX1382" fmla="*/ 4279592 w 6142647"/>
              <a:gd name="connsiteY1382" fmla="*/ 2687080 h 6407421"/>
              <a:gd name="connsiteX1383" fmla="*/ 4249990 w 6142647"/>
              <a:gd name="connsiteY1383" fmla="*/ 2687080 h 6407421"/>
              <a:gd name="connsiteX1384" fmla="*/ 3983793 w 6142647"/>
              <a:gd name="connsiteY1384" fmla="*/ 2657475 h 6407421"/>
              <a:gd name="connsiteX1385" fmla="*/ 4013396 w 6142647"/>
              <a:gd name="connsiteY1385" fmla="*/ 2657475 h 6407421"/>
              <a:gd name="connsiteX1386" fmla="*/ 4013396 w 6142647"/>
              <a:gd name="connsiteY1386" fmla="*/ 2687077 h 6407421"/>
              <a:gd name="connsiteX1387" fmla="*/ 3983793 w 6142647"/>
              <a:gd name="connsiteY1387" fmla="*/ 2687077 h 6407421"/>
              <a:gd name="connsiteX1388" fmla="*/ 3717704 w 6142647"/>
              <a:gd name="connsiteY1388" fmla="*/ 2657472 h 6407421"/>
              <a:gd name="connsiteX1389" fmla="*/ 3747307 w 6142647"/>
              <a:gd name="connsiteY1389" fmla="*/ 2657472 h 6407421"/>
              <a:gd name="connsiteX1390" fmla="*/ 3747307 w 6142647"/>
              <a:gd name="connsiteY1390" fmla="*/ 2687074 h 6407421"/>
              <a:gd name="connsiteX1391" fmla="*/ 3717704 w 6142647"/>
              <a:gd name="connsiteY1391" fmla="*/ 2687074 h 6407421"/>
              <a:gd name="connsiteX1392" fmla="*/ 3451507 w 6142647"/>
              <a:gd name="connsiteY1392" fmla="*/ 2657469 h 6407421"/>
              <a:gd name="connsiteX1393" fmla="*/ 3481109 w 6142647"/>
              <a:gd name="connsiteY1393" fmla="*/ 2657469 h 6407421"/>
              <a:gd name="connsiteX1394" fmla="*/ 3481109 w 6142647"/>
              <a:gd name="connsiteY1394" fmla="*/ 2687071 h 6407421"/>
              <a:gd name="connsiteX1395" fmla="*/ 3451507 w 6142647"/>
              <a:gd name="connsiteY1395" fmla="*/ 2687071 h 6407421"/>
              <a:gd name="connsiteX1396" fmla="*/ 3185310 w 6142647"/>
              <a:gd name="connsiteY1396" fmla="*/ 2657466 h 6407421"/>
              <a:gd name="connsiteX1397" fmla="*/ 3214913 w 6142647"/>
              <a:gd name="connsiteY1397" fmla="*/ 2657466 h 6407421"/>
              <a:gd name="connsiteX1398" fmla="*/ 3214913 w 6142647"/>
              <a:gd name="connsiteY1398" fmla="*/ 2687068 h 6407421"/>
              <a:gd name="connsiteX1399" fmla="*/ 3185310 w 6142647"/>
              <a:gd name="connsiteY1399" fmla="*/ 2687068 h 6407421"/>
              <a:gd name="connsiteX1400" fmla="*/ 2919113 w 6142647"/>
              <a:gd name="connsiteY1400" fmla="*/ 2657462 h 6407421"/>
              <a:gd name="connsiteX1401" fmla="*/ 2948715 w 6142647"/>
              <a:gd name="connsiteY1401" fmla="*/ 2657462 h 6407421"/>
              <a:gd name="connsiteX1402" fmla="*/ 2948715 w 6142647"/>
              <a:gd name="connsiteY1402" fmla="*/ 2687064 h 6407421"/>
              <a:gd name="connsiteX1403" fmla="*/ 2919113 w 6142647"/>
              <a:gd name="connsiteY1403" fmla="*/ 2687064 h 6407421"/>
              <a:gd name="connsiteX1404" fmla="*/ 2653024 w 6142647"/>
              <a:gd name="connsiteY1404" fmla="*/ 2657459 h 6407421"/>
              <a:gd name="connsiteX1405" fmla="*/ 2682627 w 6142647"/>
              <a:gd name="connsiteY1405" fmla="*/ 2657459 h 6407421"/>
              <a:gd name="connsiteX1406" fmla="*/ 2682627 w 6142647"/>
              <a:gd name="connsiteY1406" fmla="*/ 2687061 h 6407421"/>
              <a:gd name="connsiteX1407" fmla="*/ 2653024 w 6142647"/>
              <a:gd name="connsiteY1407" fmla="*/ 2687061 h 6407421"/>
              <a:gd name="connsiteX1408" fmla="*/ 2386827 w 6142647"/>
              <a:gd name="connsiteY1408" fmla="*/ 2657456 h 6407421"/>
              <a:gd name="connsiteX1409" fmla="*/ 2416430 w 6142647"/>
              <a:gd name="connsiteY1409" fmla="*/ 2657456 h 6407421"/>
              <a:gd name="connsiteX1410" fmla="*/ 2416430 w 6142647"/>
              <a:gd name="connsiteY1410" fmla="*/ 2687058 h 6407421"/>
              <a:gd name="connsiteX1411" fmla="*/ 2386827 w 6142647"/>
              <a:gd name="connsiteY1411" fmla="*/ 2687058 h 6407421"/>
              <a:gd name="connsiteX1412" fmla="*/ 2120630 w 6142647"/>
              <a:gd name="connsiteY1412" fmla="*/ 2657453 h 6407421"/>
              <a:gd name="connsiteX1413" fmla="*/ 2150233 w 6142647"/>
              <a:gd name="connsiteY1413" fmla="*/ 2657453 h 6407421"/>
              <a:gd name="connsiteX1414" fmla="*/ 2150233 w 6142647"/>
              <a:gd name="connsiteY1414" fmla="*/ 2687055 h 6407421"/>
              <a:gd name="connsiteX1415" fmla="*/ 2120630 w 6142647"/>
              <a:gd name="connsiteY1415" fmla="*/ 2687055 h 6407421"/>
              <a:gd name="connsiteX1416" fmla="*/ 1854540 w 6142647"/>
              <a:gd name="connsiteY1416" fmla="*/ 2657450 h 6407421"/>
              <a:gd name="connsiteX1417" fmla="*/ 1884143 w 6142647"/>
              <a:gd name="connsiteY1417" fmla="*/ 2657450 h 6407421"/>
              <a:gd name="connsiteX1418" fmla="*/ 1884143 w 6142647"/>
              <a:gd name="connsiteY1418" fmla="*/ 2687052 h 6407421"/>
              <a:gd name="connsiteX1419" fmla="*/ 1854540 w 6142647"/>
              <a:gd name="connsiteY1419" fmla="*/ 2687052 h 6407421"/>
              <a:gd name="connsiteX1420" fmla="*/ 1588343 w 6142647"/>
              <a:gd name="connsiteY1420" fmla="*/ 2657447 h 6407421"/>
              <a:gd name="connsiteX1421" fmla="*/ 1617945 w 6142647"/>
              <a:gd name="connsiteY1421" fmla="*/ 2657447 h 6407421"/>
              <a:gd name="connsiteX1422" fmla="*/ 1617945 w 6142647"/>
              <a:gd name="connsiteY1422" fmla="*/ 2687049 h 6407421"/>
              <a:gd name="connsiteX1423" fmla="*/ 1588343 w 6142647"/>
              <a:gd name="connsiteY1423" fmla="*/ 2687049 h 6407421"/>
              <a:gd name="connsiteX1424" fmla="*/ 1322254 w 6142647"/>
              <a:gd name="connsiteY1424" fmla="*/ 2657443 h 6407421"/>
              <a:gd name="connsiteX1425" fmla="*/ 1351857 w 6142647"/>
              <a:gd name="connsiteY1425" fmla="*/ 2657443 h 6407421"/>
              <a:gd name="connsiteX1426" fmla="*/ 1351857 w 6142647"/>
              <a:gd name="connsiteY1426" fmla="*/ 2687045 h 6407421"/>
              <a:gd name="connsiteX1427" fmla="*/ 1322254 w 6142647"/>
              <a:gd name="connsiteY1427" fmla="*/ 2687045 h 6407421"/>
              <a:gd name="connsiteX1428" fmla="*/ 1056057 w 6142647"/>
              <a:gd name="connsiteY1428" fmla="*/ 2657440 h 6407421"/>
              <a:gd name="connsiteX1429" fmla="*/ 1085660 w 6142647"/>
              <a:gd name="connsiteY1429" fmla="*/ 2657440 h 6407421"/>
              <a:gd name="connsiteX1430" fmla="*/ 1085660 w 6142647"/>
              <a:gd name="connsiteY1430" fmla="*/ 2687042 h 6407421"/>
              <a:gd name="connsiteX1431" fmla="*/ 1056057 w 6142647"/>
              <a:gd name="connsiteY1431" fmla="*/ 2687042 h 6407421"/>
              <a:gd name="connsiteX1432" fmla="*/ 789968 w 6142647"/>
              <a:gd name="connsiteY1432" fmla="*/ 2657437 h 6407421"/>
              <a:gd name="connsiteX1433" fmla="*/ 819570 w 6142647"/>
              <a:gd name="connsiteY1433" fmla="*/ 2657437 h 6407421"/>
              <a:gd name="connsiteX1434" fmla="*/ 819570 w 6142647"/>
              <a:gd name="connsiteY1434" fmla="*/ 2687039 h 6407421"/>
              <a:gd name="connsiteX1435" fmla="*/ 789968 w 6142647"/>
              <a:gd name="connsiteY1435" fmla="*/ 2687039 h 6407421"/>
              <a:gd name="connsiteX1436" fmla="*/ 523771 w 6142647"/>
              <a:gd name="connsiteY1436" fmla="*/ 2657434 h 6407421"/>
              <a:gd name="connsiteX1437" fmla="*/ 553373 w 6142647"/>
              <a:gd name="connsiteY1437" fmla="*/ 2657434 h 6407421"/>
              <a:gd name="connsiteX1438" fmla="*/ 553373 w 6142647"/>
              <a:gd name="connsiteY1438" fmla="*/ 2687036 h 6407421"/>
              <a:gd name="connsiteX1439" fmla="*/ 523771 w 6142647"/>
              <a:gd name="connsiteY1439" fmla="*/ 2687036 h 6407421"/>
              <a:gd name="connsiteX1440" fmla="*/ 6113045 w 6142647"/>
              <a:gd name="connsiteY1440" fmla="*/ 2391735 h 6407421"/>
              <a:gd name="connsiteX1441" fmla="*/ 6142647 w 6142647"/>
              <a:gd name="connsiteY1441" fmla="*/ 2391735 h 6407421"/>
              <a:gd name="connsiteX1442" fmla="*/ 6142647 w 6142647"/>
              <a:gd name="connsiteY1442" fmla="*/ 2421368 h 6407421"/>
              <a:gd name="connsiteX1443" fmla="*/ 6113045 w 6142647"/>
              <a:gd name="connsiteY1443" fmla="*/ 2421368 h 6407421"/>
              <a:gd name="connsiteX1444" fmla="*/ 266197 w 6142647"/>
              <a:gd name="connsiteY1444" fmla="*/ 2391735 h 6407421"/>
              <a:gd name="connsiteX1445" fmla="*/ 295800 w 6142647"/>
              <a:gd name="connsiteY1445" fmla="*/ 2391735 h 6407421"/>
              <a:gd name="connsiteX1446" fmla="*/ 295800 w 6142647"/>
              <a:gd name="connsiteY1446" fmla="*/ 2421368 h 6407421"/>
              <a:gd name="connsiteX1447" fmla="*/ 266197 w 6142647"/>
              <a:gd name="connsiteY1447" fmla="*/ 2421368 h 6407421"/>
              <a:gd name="connsiteX1448" fmla="*/ 5846848 w 6142647"/>
              <a:gd name="connsiteY1448" fmla="*/ 2391732 h 6407421"/>
              <a:gd name="connsiteX1449" fmla="*/ 5876450 w 6142647"/>
              <a:gd name="connsiteY1449" fmla="*/ 2391732 h 6407421"/>
              <a:gd name="connsiteX1450" fmla="*/ 5876450 w 6142647"/>
              <a:gd name="connsiteY1450" fmla="*/ 2421368 h 6407421"/>
              <a:gd name="connsiteX1451" fmla="*/ 5846848 w 6142647"/>
              <a:gd name="connsiteY1451" fmla="*/ 2421368 h 6407421"/>
              <a:gd name="connsiteX1452" fmla="*/ 0 w 6142647"/>
              <a:gd name="connsiteY1452" fmla="*/ 2391732 h 6407421"/>
              <a:gd name="connsiteX1453" fmla="*/ 29602 w 6142647"/>
              <a:gd name="connsiteY1453" fmla="*/ 2391732 h 6407421"/>
              <a:gd name="connsiteX1454" fmla="*/ 29602 w 6142647"/>
              <a:gd name="connsiteY1454" fmla="*/ 2421368 h 6407421"/>
              <a:gd name="connsiteX1455" fmla="*/ 0 w 6142647"/>
              <a:gd name="connsiteY1455" fmla="*/ 2421368 h 6407421"/>
              <a:gd name="connsiteX1456" fmla="*/ 5580759 w 6142647"/>
              <a:gd name="connsiteY1456" fmla="*/ 2391729 h 6407421"/>
              <a:gd name="connsiteX1457" fmla="*/ 5610361 w 6142647"/>
              <a:gd name="connsiteY1457" fmla="*/ 2391729 h 6407421"/>
              <a:gd name="connsiteX1458" fmla="*/ 5610361 w 6142647"/>
              <a:gd name="connsiteY1458" fmla="*/ 2421364 h 6407421"/>
              <a:gd name="connsiteX1459" fmla="*/ 5580759 w 6142647"/>
              <a:gd name="connsiteY1459" fmla="*/ 2421364 h 6407421"/>
              <a:gd name="connsiteX1460" fmla="*/ 5314562 w 6142647"/>
              <a:gd name="connsiteY1460" fmla="*/ 2391726 h 6407421"/>
              <a:gd name="connsiteX1461" fmla="*/ 5344164 w 6142647"/>
              <a:gd name="connsiteY1461" fmla="*/ 2391726 h 6407421"/>
              <a:gd name="connsiteX1462" fmla="*/ 5344164 w 6142647"/>
              <a:gd name="connsiteY1462" fmla="*/ 2421359 h 6407421"/>
              <a:gd name="connsiteX1463" fmla="*/ 5314562 w 6142647"/>
              <a:gd name="connsiteY1463" fmla="*/ 2421359 h 6407421"/>
              <a:gd name="connsiteX1464" fmla="*/ 5048365 w 6142647"/>
              <a:gd name="connsiteY1464" fmla="*/ 2391725 h 6407421"/>
              <a:gd name="connsiteX1465" fmla="*/ 5078075 w 6142647"/>
              <a:gd name="connsiteY1465" fmla="*/ 2391725 h 6407421"/>
              <a:gd name="connsiteX1466" fmla="*/ 5078075 w 6142647"/>
              <a:gd name="connsiteY1466" fmla="*/ 2421354 h 6407421"/>
              <a:gd name="connsiteX1467" fmla="*/ 5048365 w 6142647"/>
              <a:gd name="connsiteY1467" fmla="*/ 2421354 h 6407421"/>
              <a:gd name="connsiteX1468" fmla="*/ 4782276 w 6142647"/>
              <a:gd name="connsiteY1468" fmla="*/ 2391720 h 6407421"/>
              <a:gd name="connsiteX1469" fmla="*/ 4811879 w 6142647"/>
              <a:gd name="connsiteY1469" fmla="*/ 2391720 h 6407421"/>
              <a:gd name="connsiteX1470" fmla="*/ 4811879 w 6142647"/>
              <a:gd name="connsiteY1470" fmla="*/ 2421349 h 6407421"/>
              <a:gd name="connsiteX1471" fmla="*/ 4782276 w 6142647"/>
              <a:gd name="connsiteY1471" fmla="*/ 2421349 h 6407421"/>
              <a:gd name="connsiteX1472" fmla="*/ 4516079 w 6142647"/>
              <a:gd name="connsiteY1472" fmla="*/ 2391716 h 6407421"/>
              <a:gd name="connsiteX1473" fmla="*/ 4545681 w 6142647"/>
              <a:gd name="connsiteY1473" fmla="*/ 2391716 h 6407421"/>
              <a:gd name="connsiteX1474" fmla="*/ 4545681 w 6142647"/>
              <a:gd name="connsiteY1474" fmla="*/ 2421345 h 6407421"/>
              <a:gd name="connsiteX1475" fmla="*/ 4516079 w 6142647"/>
              <a:gd name="connsiteY1475" fmla="*/ 2421345 h 6407421"/>
              <a:gd name="connsiteX1476" fmla="*/ 4249990 w 6142647"/>
              <a:gd name="connsiteY1476" fmla="*/ 2391713 h 6407421"/>
              <a:gd name="connsiteX1477" fmla="*/ 4279592 w 6142647"/>
              <a:gd name="connsiteY1477" fmla="*/ 2391713 h 6407421"/>
              <a:gd name="connsiteX1478" fmla="*/ 4279592 w 6142647"/>
              <a:gd name="connsiteY1478" fmla="*/ 2421340 h 6407421"/>
              <a:gd name="connsiteX1479" fmla="*/ 4249990 w 6142647"/>
              <a:gd name="connsiteY1479" fmla="*/ 2421340 h 6407421"/>
              <a:gd name="connsiteX1480" fmla="*/ 3983793 w 6142647"/>
              <a:gd name="connsiteY1480" fmla="*/ 2391710 h 6407421"/>
              <a:gd name="connsiteX1481" fmla="*/ 4013396 w 6142647"/>
              <a:gd name="connsiteY1481" fmla="*/ 2391710 h 6407421"/>
              <a:gd name="connsiteX1482" fmla="*/ 4013396 w 6142647"/>
              <a:gd name="connsiteY1482" fmla="*/ 2421336 h 6407421"/>
              <a:gd name="connsiteX1483" fmla="*/ 3983793 w 6142647"/>
              <a:gd name="connsiteY1483" fmla="*/ 2421336 h 6407421"/>
              <a:gd name="connsiteX1484" fmla="*/ 3717704 w 6142647"/>
              <a:gd name="connsiteY1484" fmla="*/ 2391707 h 6407421"/>
              <a:gd name="connsiteX1485" fmla="*/ 3747307 w 6142647"/>
              <a:gd name="connsiteY1485" fmla="*/ 2391707 h 6407421"/>
              <a:gd name="connsiteX1486" fmla="*/ 3747307 w 6142647"/>
              <a:gd name="connsiteY1486" fmla="*/ 2421331 h 6407421"/>
              <a:gd name="connsiteX1487" fmla="*/ 3717704 w 6142647"/>
              <a:gd name="connsiteY1487" fmla="*/ 2421331 h 6407421"/>
              <a:gd name="connsiteX1488" fmla="*/ 3451507 w 6142647"/>
              <a:gd name="connsiteY1488" fmla="*/ 2391706 h 6407421"/>
              <a:gd name="connsiteX1489" fmla="*/ 3481109 w 6142647"/>
              <a:gd name="connsiteY1489" fmla="*/ 2391706 h 6407421"/>
              <a:gd name="connsiteX1490" fmla="*/ 3481109 w 6142647"/>
              <a:gd name="connsiteY1490" fmla="*/ 2421326 h 6407421"/>
              <a:gd name="connsiteX1491" fmla="*/ 3451507 w 6142647"/>
              <a:gd name="connsiteY1491" fmla="*/ 2421326 h 6407421"/>
              <a:gd name="connsiteX1492" fmla="*/ 3185310 w 6142647"/>
              <a:gd name="connsiteY1492" fmla="*/ 2391701 h 6407421"/>
              <a:gd name="connsiteX1493" fmla="*/ 3214913 w 6142647"/>
              <a:gd name="connsiteY1493" fmla="*/ 2391701 h 6407421"/>
              <a:gd name="connsiteX1494" fmla="*/ 3214913 w 6142647"/>
              <a:gd name="connsiteY1494" fmla="*/ 2421321 h 6407421"/>
              <a:gd name="connsiteX1495" fmla="*/ 3185310 w 6142647"/>
              <a:gd name="connsiteY1495" fmla="*/ 2421321 h 6407421"/>
              <a:gd name="connsiteX1496" fmla="*/ 2919113 w 6142647"/>
              <a:gd name="connsiteY1496" fmla="*/ 2391697 h 6407421"/>
              <a:gd name="connsiteX1497" fmla="*/ 2948715 w 6142647"/>
              <a:gd name="connsiteY1497" fmla="*/ 2391697 h 6407421"/>
              <a:gd name="connsiteX1498" fmla="*/ 2948715 w 6142647"/>
              <a:gd name="connsiteY1498" fmla="*/ 2421317 h 6407421"/>
              <a:gd name="connsiteX1499" fmla="*/ 2919113 w 6142647"/>
              <a:gd name="connsiteY1499" fmla="*/ 2421317 h 6407421"/>
              <a:gd name="connsiteX1500" fmla="*/ 2653024 w 6142647"/>
              <a:gd name="connsiteY1500" fmla="*/ 2391694 h 6407421"/>
              <a:gd name="connsiteX1501" fmla="*/ 2682627 w 6142647"/>
              <a:gd name="connsiteY1501" fmla="*/ 2391694 h 6407421"/>
              <a:gd name="connsiteX1502" fmla="*/ 2682627 w 6142647"/>
              <a:gd name="connsiteY1502" fmla="*/ 2421312 h 6407421"/>
              <a:gd name="connsiteX1503" fmla="*/ 2653024 w 6142647"/>
              <a:gd name="connsiteY1503" fmla="*/ 2421312 h 6407421"/>
              <a:gd name="connsiteX1504" fmla="*/ 2386827 w 6142647"/>
              <a:gd name="connsiteY1504" fmla="*/ 2391691 h 6407421"/>
              <a:gd name="connsiteX1505" fmla="*/ 2416430 w 6142647"/>
              <a:gd name="connsiteY1505" fmla="*/ 2391691 h 6407421"/>
              <a:gd name="connsiteX1506" fmla="*/ 2416430 w 6142647"/>
              <a:gd name="connsiteY1506" fmla="*/ 2421307 h 6407421"/>
              <a:gd name="connsiteX1507" fmla="*/ 2386827 w 6142647"/>
              <a:gd name="connsiteY1507" fmla="*/ 2421307 h 6407421"/>
              <a:gd name="connsiteX1508" fmla="*/ 2120630 w 6142647"/>
              <a:gd name="connsiteY1508" fmla="*/ 2391688 h 6407421"/>
              <a:gd name="connsiteX1509" fmla="*/ 2150233 w 6142647"/>
              <a:gd name="connsiteY1509" fmla="*/ 2391688 h 6407421"/>
              <a:gd name="connsiteX1510" fmla="*/ 2150233 w 6142647"/>
              <a:gd name="connsiteY1510" fmla="*/ 2421302 h 6407421"/>
              <a:gd name="connsiteX1511" fmla="*/ 2120630 w 6142647"/>
              <a:gd name="connsiteY1511" fmla="*/ 2421302 h 6407421"/>
              <a:gd name="connsiteX1512" fmla="*/ 1854540 w 6142647"/>
              <a:gd name="connsiteY1512" fmla="*/ 2391687 h 6407421"/>
              <a:gd name="connsiteX1513" fmla="*/ 1884143 w 6142647"/>
              <a:gd name="connsiteY1513" fmla="*/ 2391687 h 6407421"/>
              <a:gd name="connsiteX1514" fmla="*/ 1884143 w 6142647"/>
              <a:gd name="connsiteY1514" fmla="*/ 2421298 h 6407421"/>
              <a:gd name="connsiteX1515" fmla="*/ 1854540 w 6142647"/>
              <a:gd name="connsiteY1515" fmla="*/ 2421298 h 6407421"/>
              <a:gd name="connsiteX1516" fmla="*/ 1588343 w 6142647"/>
              <a:gd name="connsiteY1516" fmla="*/ 2391682 h 6407421"/>
              <a:gd name="connsiteX1517" fmla="*/ 1617945 w 6142647"/>
              <a:gd name="connsiteY1517" fmla="*/ 2391682 h 6407421"/>
              <a:gd name="connsiteX1518" fmla="*/ 1617945 w 6142647"/>
              <a:gd name="connsiteY1518" fmla="*/ 2421293 h 6407421"/>
              <a:gd name="connsiteX1519" fmla="*/ 1588343 w 6142647"/>
              <a:gd name="connsiteY1519" fmla="*/ 2421293 h 6407421"/>
              <a:gd name="connsiteX1520" fmla="*/ 1322254 w 6142647"/>
              <a:gd name="connsiteY1520" fmla="*/ 2391678 h 6407421"/>
              <a:gd name="connsiteX1521" fmla="*/ 1351857 w 6142647"/>
              <a:gd name="connsiteY1521" fmla="*/ 2391678 h 6407421"/>
              <a:gd name="connsiteX1522" fmla="*/ 1351857 w 6142647"/>
              <a:gd name="connsiteY1522" fmla="*/ 2421288 h 6407421"/>
              <a:gd name="connsiteX1523" fmla="*/ 1322254 w 6142647"/>
              <a:gd name="connsiteY1523" fmla="*/ 2421288 h 6407421"/>
              <a:gd name="connsiteX1524" fmla="*/ 1056057 w 6142647"/>
              <a:gd name="connsiteY1524" fmla="*/ 2391675 h 6407421"/>
              <a:gd name="connsiteX1525" fmla="*/ 1085660 w 6142647"/>
              <a:gd name="connsiteY1525" fmla="*/ 2391675 h 6407421"/>
              <a:gd name="connsiteX1526" fmla="*/ 1085660 w 6142647"/>
              <a:gd name="connsiteY1526" fmla="*/ 2421283 h 6407421"/>
              <a:gd name="connsiteX1527" fmla="*/ 1056057 w 6142647"/>
              <a:gd name="connsiteY1527" fmla="*/ 2421283 h 6407421"/>
              <a:gd name="connsiteX1528" fmla="*/ 789968 w 6142647"/>
              <a:gd name="connsiteY1528" fmla="*/ 2391672 h 6407421"/>
              <a:gd name="connsiteX1529" fmla="*/ 819570 w 6142647"/>
              <a:gd name="connsiteY1529" fmla="*/ 2391672 h 6407421"/>
              <a:gd name="connsiteX1530" fmla="*/ 819570 w 6142647"/>
              <a:gd name="connsiteY1530" fmla="*/ 2421278 h 6407421"/>
              <a:gd name="connsiteX1531" fmla="*/ 789968 w 6142647"/>
              <a:gd name="connsiteY1531" fmla="*/ 2421278 h 6407421"/>
              <a:gd name="connsiteX1532" fmla="*/ 523771 w 6142647"/>
              <a:gd name="connsiteY1532" fmla="*/ 2391669 h 6407421"/>
              <a:gd name="connsiteX1533" fmla="*/ 553373 w 6142647"/>
              <a:gd name="connsiteY1533" fmla="*/ 2391669 h 6407421"/>
              <a:gd name="connsiteX1534" fmla="*/ 553373 w 6142647"/>
              <a:gd name="connsiteY1534" fmla="*/ 2421272 h 6407421"/>
              <a:gd name="connsiteX1535" fmla="*/ 523771 w 6142647"/>
              <a:gd name="connsiteY1535" fmla="*/ 2421272 h 6407421"/>
              <a:gd name="connsiteX1536" fmla="*/ 6113045 w 6142647"/>
              <a:gd name="connsiteY1536" fmla="*/ 2126064 h 6407421"/>
              <a:gd name="connsiteX1537" fmla="*/ 6142647 w 6142647"/>
              <a:gd name="connsiteY1537" fmla="*/ 2126064 h 6407421"/>
              <a:gd name="connsiteX1538" fmla="*/ 6142647 w 6142647"/>
              <a:gd name="connsiteY1538" fmla="*/ 2155577 h 6407421"/>
              <a:gd name="connsiteX1539" fmla="*/ 6113045 w 6142647"/>
              <a:gd name="connsiteY1539" fmla="*/ 2155577 h 6407421"/>
              <a:gd name="connsiteX1540" fmla="*/ 266197 w 6142647"/>
              <a:gd name="connsiteY1540" fmla="*/ 2126064 h 6407421"/>
              <a:gd name="connsiteX1541" fmla="*/ 295800 w 6142647"/>
              <a:gd name="connsiteY1541" fmla="*/ 2126064 h 6407421"/>
              <a:gd name="connsiteX1542" fmla="*/ 295800 w 6142647"/>
              <a:gd name="connsiteY1542" fmla="*/ 2155577 h 6407421"/>
              <a:gd name="connsiteX1543" fmla="*/ 266197 w 6142647"/>
              <a:gd name="connsiteY1543" fmla="*/ 2155577 h 6407421"/>
              <a:gd name="connsiteX1544" fmla="*/ 5846848 w 6142647"/>
              <a:gd name="connsiteY1544" fmla="*/ 2126062 h 6407421"/>
              <a:gd name="connsiteX1545" fmla="*/ 5876450 w 6142647"/>
              <a:gd name="connsiteY1545" fmla="*/ 2126062 h 6407421"/>
              <a:gd name="connsiteX1546" fmla="*/ 5876450 w 6142647"/>
              <a:gd name="connsiteY1546" fmla="*/ 2155575 h 6407421"/>
              <a:gd name="connsiteX1547" fmla="*/ 5846848 w 6142647"/>
              <a:gd name="connsiteY1547" fmla="*/ 2155575 h 6407421"/>
              <a:gd name="connsiteX1548" fmla="*/ 0 w 6142647"/>
              <a:gd name="connsiteY1548" fmla="*/ 2126062 h 6407421"/>
              <a:gd name="connsiteX1549" fmla="*/ 29602 w 6142647"/>
              <a:gd name="connsiteY1549" fmla="*/ 2126062 h 6407421"/>
              <a:gd name="connsiteX1550" fmla="*/ 29602 w 6142647"/>
              <a:gd name="connsiteY1550" fmla="*/ 2155575 h 6407421"/>
              <a:gd name="connsiteX1551" fmla="*/ 0 w 6142647"/>
              <a:gd name="connsiteY1551" fmla="*/ 2155575 h 6407421"/>
              <a:gd name="connsiteX1552" fmla="*/ 5580759 w 6142647"/>
              <a:gd name="connsiteY1552" fmla="*/ 2126061 h 6407421"/>
              <a:gd name="connsiteX1553" fmla="*/ 5610361 w 6142647"/>
              <a:gd name="connsiteY1553" fmla="*/ 2126061 h 6407421"/>
              <a:gd name="connsiteX1554" fmla="*/ 5610361 w 6142647"/>
              <a:gd name="connsiteY1554" fmla="*/ 2155572 h 6407421"/>
              <a:gd name="connsiteX1555" fmla="*/ 5580759 w 6142647"/>
              <a:gd name="connsiteY1555" fmla="*/ 2155572 h 6407421"/>
              <a:gd name="connsiteX1556" fmla="*/ 5314562 w 6142647"/>
              <a:gd name="connsiteY1556" fmla="*/ 2126058 h 6407421"/>
              <a:gd name="connsiteX1557" fmla="*/ 5344164 w 6142647"/>
              <a:gd name="connsiteY1557" fmla="*/ 2126058 h 6407421"/>
              <a:gd name="connsiteX1558" fmla="*/ 5344164 w 6142647"/>
              <a:gd name="connsiteY1558" fmla="*/ 2155569 h 6407421"/>
              <a:gd name="connsiteX1559" fmla="*/ 5314562 w 6142647"/>
              <a:gd name="connsiteY1559" fmla="*/ 2155569 h 6407421"/>
              <a:gd name="connsiteX1560" fmla="*/ 5048365 w 6142647"/>
              <a:gd name="connsiteY1560" fmla="*/ 2126055 h 6407421"/>
              <a:gd name="connsiteX1561" fmla="*/ 5078075 w 6142647"/>
              <a:gd name="connsiteY1561" fmla="*/ 2126055 h 6407421"/>
              <a:gd name="connsiteX1562" fmla="*/ 5078075 w 6142647"/>
              <a:gd name="connsiteY1562" fmla="*/ 2155565 h 6407421"/>
              <a:gd name="connsiteX1563" fmla="*/ 5048365 w 6142647"/>
              <a:gd name="connsiteY1563" fmla="*/ 2155565 h 6407421"/>
              <a:gd name="connsiteX1564" fmla="*/ 4782276 w 6142647"/>
              <a:gd name="connsiteY1564" fmla="*/ 2126052 h 6407421"/>
              <a:gd name="connsiteX1565" fmla="*/ 4811879 w 6142647"/>
              <a:gd name="connsiteY1565" fmla="*/ 2126052 h 6407421"/>
              <a:gd name="connsiteX1566" fmla="*/ 4811879 w 6142647"/>
              <a:gd name="connsiteY1566" fmla="*/ 2155561 h 6407421"/>
              <a:gd name="connsiteX1567" fmla="*/ 4782276 w 6142647"/>
              <a:gd name="connsiteY1567" fmla="*/ 2155561 h 6407421"/>
              <a:gd name="connsiteX1568" fmla="*/ 4516079 w 6142647"/>
              <a:gd name="connsiteY1568" fmla="*/ 2126049 h 6407421"/>
              <a:gd name="connsiteX1569" fmla="*/ 4545681 w 6142647"/>
              <a:gd name="connsiteY1569" fmla="*/ 2126049 h 6407421"/>
              <a:gd name="connsiteX1570" fmla="*/ 4545681 w 6142647"/>
              <a:gd name="connsiteY1570" fmla="*/ 2155558 h 6407421"/>
              <a:gd name="connsiteX1571" fmla="*/ 4516079 w 6142647"/>
              <a:gd name="connsiteY1571" fmla="*/ 2155558 h 6407421"/>
              <a:gd name="connsiteX1572" fmla="*/ 4249990 w 6142647"/>
              <a:gd name="connsiteY1572" fmla="*/ 2126047 h 6407421"/>
              <a:gd name="connsiteX1573" fmla="*/ 4279592 w 6142647"/>
              <a:gd name="connsiteY1573" fmla="*/ 2126047 h 6407421"/>
              <a:gd name="connsiteX1574" fmla="*/ 4279592 w 6142647"/>
              <a:gd name="connsiteY1574" fmla="*/ 2155554 h 6407421"/>
              <a:gd name="connsiteX1575" fmla="*/ 4249990 w 6142647"/>
              <a:gd name="connsiteY1575" fmla="*/ 2155554 h 6407421"/>
              <a:gd name="connsiteX1576" fmla="*/ 3983793 w 6142647"/>
              <a:gd name="connsiteY1576" fmla="*/ 2126044 h 6407421"/>
              <a:gd name="connsiteX1577" fmla="*/ 4013396 w 6142647"/>
              <a:gd name="connsiteY1577" fmla="*/ 2126044 h 6407421"/>
              <a:gd name="connsiteX1578" fmla="*/ 4013396 w 6142647"/>
              <a:gd name="connsiteY1578" fmla="*/ 2155551 h 6407421"/>
              <a:gd name="connsiteX1579" fmla="*/ 3983793 w 6142647"/>
              <a:gd name="connsiteY1579" fmla="*/ 2155551 h 6407421"/>
              <a:gd name="connsiteX1580" fmla="*/ 3717704 w 6142647"/>
              <a:gd name="connsiteY1580" fmla="*/ 2126042 h 6407421"/>
              <a:gd name="connsiteX1581" fmla="*/ 3747307 w 6142647"/>
              <a:gd name="connsiteY1581" fmla="*/ 2126042 h 6407421"/>
              <a:gd name="connsiteX1582" fmla="*/ 3747307 w 6142647"/>
              <a:gd name="connsiteY1582" fmla="*/ 2155548 h 6407421"/>
              <a:gd name="connsiteX1583" fmla="*/ 3717704 w 6142647"/>
              <a:gd name="connsiteY1583" fmla="*/ 2155548 h 6407421"/>
              <a:gd name="connsiteX1584" fmla="*/ 3451507 w 6142647"/>
              <a:gd name="connsiteY1584" fmla="*/ 2126039 h 6407421"/>
              <a:gd name="connsiteX1585" fmla="*/ 3481109 w 6142647"/>
              <a:gd name="connsiteY1585" fmla="*/ 2126039 h 6407421"/>
              <a:gd name="connsiteX1586" fmla="*/ 3481109 w 6142647"/>
              <a:gd name="connsiteY1586" fmla="*/ 2155544 h 6407421"/>
              <a:gd name="connsiteX1587" fmla="*/ 3451507 w 6142647"/>
              <a:gd name="connsiteY1587" fmla="*/ 2155544 h 6407421"/>
              <a:gd name="connsiteX1588" fmla="*/ 3185310 w 6142647"/>
              <a:gd name="connsiteY1588" fmla="*/ 2126036 h 6407421"/>
              <a:gd name="connsiteX1589" fmla="*/ 3214913 w 6142647"/>
              <a:gd name="connsiteY1589" fmla="*/ 2126036 h 6407421"/>
              <a:gd name="connsiteX1590" fmla="*/ 3214913 w 6142647"/>
              <a:gd name="connsiteY1590" fmla="*/ 2155541 h 6407421"/>
              <a:gd name="connsiteX1591" fmla="*/ 3185310 w 6142647"/>
              <a:gd name="connsiteY1591" fmla="*/ 2155541 h 6407421"/>
              <a:gd name="connsiteX1592" fmla="*/ 2919113 w 6142647"/>
              <a:gd name="connsiteY1592" fmla="*/ 2126033 h 6407421"/>
              <a:gd name="connsiteX1593" fmla="*/ 2948715 w 6142647"/>
              <a:gd name="connsiteY1593" fmla="*/ 2126033 h 6407421"/>
              <a:gd name="connsiteX1594" fmla="*/ 2948715 w 6142647"/>
              <a:gd name="connsiteY1594" fmla="*/ 2155537 h 6407421"/>
              <a:gd name="connsiteX1595" fmla="*/ 2919113 w 6142647"/>
              <a:gd name="connsiteY1595" fmla="*/ 2155537 h 6407421"/>
              <a:gd name="connsiteX1596" fmla="*/ 2653024 w 6142647"/>
              <a:gd name="connsiteY1596" fmla="*/ 2126031 h 6407421"/>
              <a:gd name="connsiteX1597" fmla="*/ 2682627 w 6142647"/>
              <a:gd name="connsiteY1597" fmla="*/ 2126031 h 6407421"/>
              <a:gd name="connsiteX1598" fmla="*/ 2682627 w 6142647"/>
              <a:gd name="connsiteY1598" fmla="*/ 2155534 h 6407421"/>
              <a:gd name="connsiteX1599" fmla="*/ 2653024 w 6142647"/>
              <a:gd name="connsiteY1599" fmla="*/ 2155534 h 6407421"/>
              <a:gd name="connsiteX1600" fmla="*/ 2386827 w 6142647"/>
              <a:gd name="connsiteY1600" fmla="*/ 2126030 h 6407421"/>
              <a:gd name="connsiteX1601" fmla="*/ 2416430 w 6142647"/>
              <a:gd name="connsiteY1601" fmla="*/ 2126030 h 6407421"/>
              <a:gd name="connsiteX1602" fmla="*/ 2416430 w 6142647"/>
              <a:gd name="connsiteY1602" fmla="*/ 2155531 h 6407421"/>
              <a:gd name="connsiteX1603" fmla="*/ 2386827 w 6142647"/>
              <a:gd name="connsiteY1603" fmla="*/ 2155531 h 6407421"/>
              <a:gd name="connsiteX1604" fmla="*/ 2120630 w 6142647"/>
              <a:gd name="connsiteY1604" fmla="*/ 2126028 h 6407421"/>
              <a:gd name="connsiteX1605" fmla="*/ 2150233 w 6142647"/>
              <a:gd name="connsiteY1605" fmla="*/ 2126028 h 6407421"/>
              <a:gd name="connsiteX1606" fmla="*/ 2150233 w 6142647"/>
              <a:gd name="connsiteY1606" fmla="*/ 2155527 h 6407421"/>
              <a:gd name="connsiteX1607" fmla="*/ 2120630 w 6142647"/>
              <a:gd name="connsiteY1607" fmla="*/ 2155527 h 6407421"/>
              <a:gd name="connsiteX1608" fmla="*/ 1854540 w 6142647"/>
              <a:gd name="connsiteY1608" fmla="*/ 2126025 h 6407421"/>
              <a:gd name="connsiteX1609" fmla="*/ 1884143 w 6142647"/>
              <a:gd name="connsiteY1609" fmla="*/ 2126025 h 6407421"/>
              <a:gd name="connsiteX1610" fmla="*/ 1884143 w 6142647"/>
              <a:gd name="connsiteY1610" fmla="*/ 2155523 h 6407421"/>
              <a:gd name="connsiteX1611" fmla="*/ 1854540 w 6142647"/>
              <a:gd name="connsiteY1611" fmla="*/ 2155523 h 6407421"/>
              <a:gd name="connsiteX1612" fmla="*/ 1588343 w 6142647"/>
              <a:gd name="connsiteY1612" fmla="*/ 2126023 h 6407421"/>
              <a:gd name="connsiteX1613" fmla="*/ 1617945 w 6142647"/>
              <a:gd name="connsiteY1613" fmla="*/ 2126023 h 6407421"/>
              <a:gd name="connsiteX1614" fmla="*/ 1617945 w 6142647"/>
              <a:gd name="connsiteY1614" fmla="*/ 2155520 h 6407421"/>
              <a:gd name="connsiteX1615" fmla="*/ 1588343 w 6142647"/>
              <a:gd name="connsiteY1615" fmla="*/ 2155520 h 6407421"/>
              <a:gd name="connsiteX1616" fmla="*/ 1322254 w 6142647"/>
              <a:gd name="connsiteY1616" fmla="*/ 2126020 h 6407421"/>
              <a:gd name="connsiteX1617" fmla="*/ 1351857 w 6142647"/>
              <a:gd name="connsiteY1617" fmla="*/ 2126020 h 6407421"/>
              <a:gd name="connsiteX1618" fmla="*/ 1351857 w 6142647"/>
              <a:gd name="connsiteY1618" fmla="*/ 2155517 h 6407421"/>
              <a:gd name="connsiteX1619" fmla="*/ 1322254 w 6142647"/>
              <a:gd name="connsiteY1619" fmla="*/ 2155517 h 6407421"/>
              <a:gd name="connsiteX1620" fmla="*/ 1056057 w 6142647"/>
              <a:gd name="connsiteY1620" fmla="*/ 2126017 h 6407421"/>
              <a:gd name="connsiteX1621" fmla="*/ 1085660 w 6142647"/>
              <a:gd name="connsiteY1621" fmla="*/ 2126017 h 6407421"/>
              <a:gd name="connsiteX1622" fmla="*/ 1085660 w 6142647"/>
              <a:gd name="connsiteY1622" fmla="*/ 2155513 h 6407421"/>
              <a:gd name="connsiteX1623" fmla="*/ 1056057 w 6142647"/>
              <a:gd name="connsiteY1623" fmla="*/ 2155513 h 6407421"/>
              <a:gd name="connsiteX1624" fmla="*/ 789968 w 6142647"/>
              <a:gd name="connsiteY1624" fmla="*/ 2126014 h 6407421"/>
              <a:gd name="connsiteX1625" fmla="*/ 819570 w 6142647"/>
              <a:gd name="connsiteY1625" fmla="*/ 2126014 h 6407421"/>
              <a:gd name="connsiteX1626" fmla="*/ 819570 w 6142647"/>
              <a:gd name="connsiteY1626" fmla="*/ 2155510 h 6407421"/>
              <a:gd name="connsiteX1627" fmla="*/ 789968 w 6142647"/>
              <a:gd name="connsiteY1627" fmla="*/ 2155510 h 6407421"/>
              <a:gd name="connsiteX1628" fmla="*/ 523771 w 6142647"/>
              <a:gd name="connsiteY1628" fmla="*/ 2126012 h 6407421"/>
              <a:gd name="connsiteX1629" fmla="*/ 553373 w 6142647"/>
              <a:gd name="connsiteY1629" fmla="*/ 2126012 h 6407421"/>
              <a:gd name="connsiteX1630" fmla="*/ 553373 w 6142647"/>
              <a:gd name="connsiteY1630" fmla="*/ 2155506 h 6407421"/>
              <a:gd name="connsiteX1631" fmla="*/ 523771 w 6142647"/>
              <a:gd name="connsiteY1631" fmla="*/ 2155506 h 6407421"/>
              <a:gd name="connsiteX1632" fmla="*/ 6113045 w 6142647"/>
              <a:gd name="connsiteY1632" fmla="*/ 1860298 h 6407421"/>
              <a:gd name="connsiteX1633" fmla="*/ 6142647 w 6142647"/>
              <a:gd name="connsiteY1633" fmla="*/ 1860298 h 6407421"/>
              <a:gd name="connsiteX1634" fmla="*/ 6142647 w 6142647"/>
              <a:gd name="connsiteY1634" fmla="*/ 1889774 h 6407421"/>
              <a:gd name="connsiteX1635" fmla="*/ 6113045 w 6142647"/>
              <a:gd name="connsiteY1635" fmla="*/ 1889774 h 6407421"/>
              <a:gd name="connsiteX1636" fmla="*/ 266197 w 6142647"/>
              <a:gd name="connsiteY1636" fmla="*/ 1860298 h 6407421"/>
              <a:gd name="connsiteX1637" fmla="*/ 295800 w 6142647"/>
              <a:gd name="connsiteY1637" fmla="*/ 1860298 h 6407421"/>
              <a:gd name="connsiteX1638" fmla="*/ 295800 w 6142647"/>
              <a:gd name="connsiteY1638" fmla="*/ 1889774 h 6407421"/>
              <a:gd name="connsiteX1639" fmla="*/ 266197 w 6142647"/>
              <a:gd name="connsiteY1639" fmla="*/ 1889774 h 6407421"/>
              <a:gd name="connsiteX1640" fmla="*/ 5846848 w 6142647"/>
              <a:gd name="connsiteY1640" fmla="*/ 1860296 h 6407421"/>
              <a:gd name="connsiteX1641" fmla="*/ 5876450 w 6142647"/>
              <a:gd name="connsiteY1641" fmla="*/ 1860296 h 6407421"/>
              <a:gd name="connsiteX1642" fmla="*/ 5876450 w 6142647"/>
              <a:gd name="connsiteY1642" fmla="*/ 1889774 h 6407421"/>
              <a:gd name="connsiteX1643" fmla="*/ 5846848 w 6142647"/>
              <a:gd name="connsiteY1643" fmla="*/ 1889774 h 6407421"/>
              <a:gd name="connsiteX1644" fmla="*/ 0 w 6142647"/>
              <a:gd name="connsiteY1644" fmla="*/ 1860296 h 6407421"/>
              <a:gd name="connsiteX1645" fmla="*/ 29602 w 6142647"/>
              <a:gd name="connsiteY1645" fmla="*/ 1860296 h 6407421"/>
              <a:gd name="connsiteX1646" fmla="*/ 29602 w 6142647"/>
              <a:gd name="connsiteY1646" fmla="*/ 1889774 h 6407421"/>
              <a:gd name="connsiteX1647" fmla="*/ 0 w 6142647"/>
              <a:gd name="connsiteY1647" fmla="*/ 1889774 h 6407421"/>
              <a:gd name="connsiteX1648" fmla="*/ 5580759 w 6142647"/>
              <a:gd name="connsiteY1648" fmla="*/ 1860293 h 6407421"/>
              <a:gd name="connsiteX1649" fmla="*/ 5610361 w 6142647"/>
              <a:gd name="connsiteY1649" fmla="*/ 1860293 h 6407421"/>
              <a:gd name="connsiteX1650" fmla="*/ 5610361 w 6142647"/>
              <a:gd name="connsiteY1650" fmla="*/ 1889772 h 6407421"/>
              <a:gd name="connsiteX1651" fmla="*/ 5580759 w 6142647"/>
              <a:gd name="connsiteY1651" fmla="*/ 1889772 h 6407421"/>
              <a:gd name="connsiteX1652" fmla="*/ 5314562 w 6142647"/>
              <a:gd name="connsiteY1652" fmla="*/ 1860291 h 6407421"/>
              <a:gd name="connsiteX1653" fmla="*/ 5344164 w 6142647"/>
              <a:gd name="connsiteY1653" fmla="*/ 1860291 h 6407421"/>
              <a:gd name="connsiteX1654" fmla="*/ 5344164 w 6142647"/>
              <a:gd name="connsiteY1654" fmla="*/ 1889770 h 6407421"/>
              <a:gd name="connsiteX1655" fmla="*/ 5314562 w 6142647"/>
              <a:gd name="connsiteY1655" fmla="*/ 1889770 h 6407421"/>
              <a:gd name="connsiteX1656" fmla="*/ 5048365 w 6142647"/>
              <a:gd name="connsiteY1656" fmla="*/ 1860288 h 6407421"/>
              <a:gd name="connsiteX1657" fmla="*/ 5078075 w 6142647"/>
              <a:gd name="connsiteY1657" fmla="*/ 1860288 h 6407421"/>
              <a:gd name="connsiteX1658" fmla="*/ 5078075 w 6142647"/>
              <a:gd name="connsiteY1658" fmla="*/ 1889769 h 6407421"/>
              <a:gd name="connsiteX1659" fmla="*/ 5048365 w 6142647"/>
              <a:gd name="connsiteY1659" fmla="*/ 1889769 h 6407421"/>
              <a:gd name="connsiteX1660" fmla="*/ 4782276 w 6142647"/>
              <a:gd name="connsiteY1660" fmla="*/ 1860286 h 6407421"/>
              <a:gd name="connsiteX1661" fmla="*/ 4811879 w 6142647"/>
              <a:gd name="connsiteY1661" fmla="*/ 1860286 h 6407421"/>
              <a:gd name="connsiteX1662" fmla="*/ 4811879 w 6142647"/>
              <a:gd name="connsiteY1662" fmla="*/ 1889767 h 6407421"/>
              <a:gd name="connsiteX1663" fmla="*/ 4782276 w 6142647"/>
              <a:gd name="connsiteY1663" fmla="*/ 1889767 h 6407421"/>
              <a:gd name="connsiteX1664" fmla="*/ 4516079 w 6142647"/>
              <a:gd name="connsiteY1664" fmla="*/ 1860283 h 6407421"/>
              <a:gd name="connsiteX1665" fmla="*/ 4545681 w 6142647"/>
              <a:gd name="connsiteY1665" fmla="*/ 1860283 h 6407421"/>
              <a:gd name="connsiteX1666" fmla="*/ 4545681 w 6142647"/>
              <a:gd name="connsiteY1666" fmla="*/ 1889766 h 6407421"/>
              <a:gd name="connsiteX1667" fmla="*/ 4516079 w 6142647"/>
              <a:gd name="connsiteY1667" fmla="*/ 1889766 h 6407421"/>
              <a:gd name="connsiteX1668" fmla="*/ 4249990 w 6142647"/>
              <a:gd name="connsiteY1668" fmla="*/ 1860281 h 6407421"/>
              <a:gd name="connsiteX1669" fmla="*/ 4279592 w 6142647"/>
              <a:gd name="connsiteY1669" fmla="*/ 1860281 h 6407421"/>
              <a:gd name="connsiteX1670" fmla="*/ 4279592 w 6142647"/>
              <a:gd name="connsiteY1670" fmla="*/ 1889764 h 6407421"/>
              <a:gd name="connsiteX1671" fmla="*/ 4249990 w 6142647"/>
              <a:gd name="connsiteY1671" fmla="*/ 1889764 h 6407421"/>
              <a:gd name="connsiteX1672" fmla="*/ 3983793 w 6142647"/>
              <a:gd name="connsiteY1672" fmla="*/ 1860278 h 6407421"/>
              <a:gd name="connsiteX1673" fmla="*/ 4013396 w 6142647"/>
              <a:gd name="connsiteY1673" fmla="*/ 1860278 h 6407421"/>
              <a:gd name="connsiteX1674" fmla="*/ 4013396 w 6142647"/>
              <a:gd name="connsiteY1674" fmla="*/ 1889763 h 6407421"/>
              <a:gd name="connsiteX1675" fmla="*/ 3983793 w 6142647"/>
              <a:gd name="connsiteY1675" fmla="*/ 1889763 h 6407421"/>
              <a:gd name="connsiteX1676" fmla="*/ 3717704 w 6142647"/>
              <a:gd name="connsiteY1676" fmla="*/ 1860276 h 6407421"/>
              <a:gd name="connsiteX1677" fmla="*/ 3747307 w 6142647"/>
              <a:gd name="connsiteY1677" fmla="*/ 1860276 h 6407421"/>
              <a:gd name="connsiteX1678" fmla="*/ 3747307 w 6142647"/>
              <a:gd name="connsiteY1678" fmla="*/ 1889762 h 6407421"/>
              <a:gd name="connsiteX1679" fmla="*/ 3717704 w 6142647"/>
              <a:gd name="connsiteY1679" fmla="*/ 1889762 h 6407421"/>
              <a:gd name="connsiteX1680" fmla="*/ 3451507 w 6142647"/>
              <a:gd name="connsiteY1680" fmla="*/ 1860273 h 6407421"/>
              <a:gd name="connsiteX1681" fmla="*/ 3481109 w 6142647"/>
              <a:gd name="connsiteY1681" fmla="*/ 1860273 h 6407421"/>
              <a:gd name="connsiteX1682" fmla="*/ 3481109 w 6142647"/>
              <a:gd name="connsiteY1682" fmla="*/ 1889761 h 6407421"/>
              <a:gd name="connsiteX1683" fmla="*/ 3451507 w 6142647"/>
              <a:gd name="connsiteY1683" fmla="*/ 1889761 h 6407421"/>
              <a:gd name="connsiteX1684" fmla="*/ 3185310 w 6142647"/>
              <a:gd name="connsiteY1684" fmla="*/ 1860271 h 6407421"/>
              <a:gd name="connsiteX1685" fmla="*/ 3214913 w 6142647"/>
              <a:gd name="connsiteY1685" fmla="*/ 1860271 h 6407421"/>
              <a:gd name="connsiteX1686" fmla="*/ 3214913 w 6142647"/>
              <a:gd name="connsiteY1686" fmla="*/ 1889759 h 6407421"/>
              <a:gd name="connsiteX1687" fmla="*/ 3185310 w 6142647"/>
              <a:gd name="connsiteY1687" fmla="*/ 1889759 h 6407421"/>
              <a:gd name="connsiteX1688" fmla="*/ 2919113 w 6142647"/>
              <a:gd name="connsiteY1688" fmla="*/ 1860268 h 6407421"/>
              <a:gd name="connsiteX1689" fmla="*/ 2948715 w 6142647"/>
              <a:gd name="connsiteY1689" fmla="*/ 1860268 h 6407421"/>
              <a:gd name="connsiteX1690" fmla="*/ 2948715 w 6142647"/>
              <a:gd name="connsiteY1690" fmla="*/ 1889757 h 6407421"/>
              <a:gd name="connsiteX1691" fmla="*/ 2919113 w 6142647"/>
              <a:gd name="connsiteY1691" fmla="*/ 1889757 h 6407421"/>
              <a:gd name="connsiteX1692" fmla="*/ 2653024 w 6142647"/>
              <a:gd name="connsiteY1692" fmla="*/ 1860266 h 6407421"/>
              <a:gd name="connsiteX1693" fmla="*/ 2682627 w 6142647"/>
              <a:gd name="connsiteY1693" fmla="*/ 1860266 h 6407421"/>
              <a:gd name="connsiteX1694" fmla="*/ 2682627 w 6142647"/>
              <a:gd name="connsiteY1694" fmla="*/ 1889755 h 6407421"/>
              <a:gd name="connsiteX1695" fmla="*/ 2653024 w 6142647"/>
              <a:gd name="connsiteY1695" fmla="*/ 1889755 h 6407421"/>
              <a:gd name="connsiteX1696" fmla="*/ 2386827 w 6142647"/>
              <a:gd name="connsiteY1696" fmla="*/ 1860264 h 6407421"/>
              <a:gd name="connsiteX1697" fmla="*/ 2416430 w 6142647"/>
              <a:gd name="connsiteY1697" fmla="*/ 1860264 h 6407421"/>
              <a:gd name="connsiteX1698" fmla="*/ 2416430 w 6142647"/>
              <a:gd name="connsiteY1698" fmla="*/ 1889753 h 6407421"/>
              <a:gd name="connsiteX1699" fmla="*/ 2386827 w 6142647"/>
              <a:gd name="connsiteY1699" fmla="*/ 1889753 h 6407421"/>
              <a:gd name="connsiteX1700" fmla="*/ 2120630 w 6142647"/>
              <a:gd name="connsiteY1700" fmla="*/ 1860261 h 6407421"/>
              <a:gd name="connsiteX1701" fmla="*/ 2150233 w 6142647"/>
              <a:gd name="connsiteY1701" fmla="*/ 1860261 h 6407421"/>
              <a:gd name="connsiteX1702" fmla="*/ 2150233 w 6142647"/>
              <a:gd name="connsiteY1702" fmla="*/ 1889751 h 6407421"/>
              <a:gd name="connsiteX1703" fmla="*/ 2120630 w 6142647"/>
              <a:gd name="connsiteY1703" fmla="*/ 1889751 h 6407421"/>
              <a:gd name="connsiteX1704" fmla="*/ 1854540 w 6142647"/>
              <a:gd name="connsiteY1704" fmla="*/ 1860259 h 6407421"/>
              <a:gd name="connsiteX1705" fmla="*/ 1884143 w 6142647"/>
              <a:gd name="connsiteY1705" fmla="*/ 1860259 h 6407421"/>
              <a:gd name="connsiteX1706" fmla="*/ 1884143 w 6142647"/>
              <a:gd name="connsiteY1706" fmla="*/ 1889750 h 6407421"/>
              <a:gd name="connsiteX1707" fmla="*/ 1854540 w 6142647"/>
              <a:gd name="connsiteY1707" fmla="*/ 1889750 h 6407421"/>
              <a:gd name="connsiteX1708" fmla="*/ 1588343 w 6142647"/>
              <a:gd name="connsiteY1708" fmla="*/ 1860256 h 6407421"/>
              <a:gd name="connsiteX1709" fmla="*/ 1617945 w 6142647"/>
              <a:gd name="connsiteY1709" fmla="*/ 1860256 h 6407421"/>
              <a:gd name="connsiteX1710" fmla="*/ 1617945 w 6142647"/>
              <a:gd name="connsiteY1710" fmla="*/ 1889748 h 6407421"/>
              <a:gd name="connsiteX1711" fmla="*/ 1588343 w 6142647"/>
              <a:gd name="connsiteY1711" fmla="*/ 1889748 h 6407421"/>
              <a:gd name="connsiteX1712" fmla="*/ 1322254 w 6142647"/>
              <a:gd name="connsiteY1712" fmla="*/ 1860254 h 6407421"/>
              <a:gd name="connsiteX1713" fmla="*/ 1351857 w 6142647"/>
              <a:gd name="connsiteY1713" fmla="*/ 1860254 h 6407421"/>
              <a:gd name="connsiteX1714" fmla="*/ 1351857 w 6142647"/>
              <a:gd name="connsiteY1714" fmla="*/ 1889747 h 6407421"/>
              <a:gd name="connsiteX1715" fmla="*/ 1322254 w 6142647"/>
              <a:gd name="connsiteY1715" fmla="*/ 1889747 h 6407421"/>
              <a:gd name="connsiteX1716" fmla="*/ 1056057 w 6142647"/>
              <a:gd name="connsiteY1716" fmla="*/ 1860252 h 6407421"/>
              <a:gd name="connsiteX1717" fmla="*/ 1085660 w 6142647"/>
              <a:gd name="connsiteY1717" fmla="*/ 1860252 h 6407421"/>
              <a:gd name="connsiteX1718" fmla="*/ 1085660 w 6142647"/>
              <a:gd name="connsiteY1718" fmla="*/ 1889745 h 6407421"/>
              <a:gd name="connsiteX1719" fmla="*/ 1056057 w 6142647"/>
              <a:gd name="connsiteY1719" fmla="*/ 1889745 h 6407421"/>
              <a:gd name="connsiteX1720" fmla="*/ 789968 w 6142647"/>
              <a:gd name="connsiteY1720" fmla="*/ 1860249 h 6407421"/>
              <a:gd name="connsiteX1721" fmla="*/ 819570 w 6142647"/>
              <a:gd name="connsiteY1721" fmla="*/ 1860249 h 6407421"/>
              <a:gd name="connsiteX1722" fmla="*/ 819570 w 6142647"/>
              <a:gd name="connsiteY1722" fmla="*/ 1889744 h 6407421"/>
              <a:gd name="connsiteX1723" fmla="*/ 789968 w 6142647"/>
              <a:gd name="connsiteY1723" fmla="*/ 1889744 h 6407421"/>
              <a:gd name="connsiteX1724" fmla="*/ 523771 w 6142647"/>
              <a:gd name="connsiteY1724" fmla="*/ 1860247 h 6407421"/>
              <a:gd name="connsiteX1725" fmla="*/ 553373 w 6142647"/>
              <a:gd name="connsiteY1725" fmla="*/ 1860247 h 6407421"/>
              <a:gd name="connsiteX1726" fmla="*/ 553373 w 6142647"/>
              <a:gd name="connsiteY1726" fmla="*/ 1889742 h 6407421"/>
              <a:gd name="connsiteX1727" fmla="*/ 523771 w 6142647"/>
              <a:gd name="connsiteY1727" fmla="*/ 1889742 h 6407421"/>
              <a:gd name="connsiteX1728" fmla="*/ 6113045 w 6142647"/>
              <a:gd name="connsiteY1728" fmla="*/ 1594533 h 6407421"/>
              <a:gd name="connsiteX1729" fmla="*/ 6142647 w 6142647"/>
              <a:gd name="connsiteY1729" fmla="*/ 1594533 h 6407421"/>
              <a:gd name="connsiteX1730" fmla="*/ 6142647 w 6142647"/>
              <a:gd name="connsiteY1730" fmla="*/ 1624136 h 6407421"/>
              <a:gd name="connsiteX1731" fmla="*/ 6113045 w 6142647"/>
              <a:gd name="connsiteY1731" fmla="*/ 1624136 h 6407421"/>
              <a:gd name="connsiteX1732" fmla="*/ 266197 w 6142647"/>
              <a:gd name="connsiteY1732" fmla="*/ 1594533 h 6407421"/>
              <a:gd name="connsiteX1733" fmla="*/ 295800 w 6142647"/>
              <a:gd name="connsiteY1733" fmla="*/ 1594533 h 6407421"/>
              <a:gd name="connsiteX1734" fmla="*/ 295800 w 6142647"/>
              <a:gd name="connsiteY1734" fmla="*/ 1624136 h 6407421"/>
              <a:gd name="connsiteX1735" fmla="*/ 266197 w 6142647"/>
              <a:gd name="connsiteY1735" fmla="*/ 1624136 h 6407421"/>
              <a:gd name="connsiteX1736" fmla="*/ 5846848 w 6142647"/>
              <a:gd name="connsiteY1736" fmla="*/ 1594531 h 6407421"/>
              <a:gd name="connsiteX1737" fmla="*/ 5876450 w 6142647"/>
              <a:gd name="connsiteY1737" fmla="*/ 1594531 h 6407421"/>
              <a:gd name="connsiteX1738" fmla="*/ 5876450 w 6142647"/>
              <a:gd name="connsiteY1738" fmla="*/ 1624134 h 6407421"/>
              <a:gd name="connsiteX1739" fmla="*/ 5846848 w 6142647"/>
              <a:gd name="connsiteY1739" fmla="*/ 1624134 h 6407421"/>
              <a:gd name="connsiteX1740" fmla="*/ 0 w 6142647"/>
              <a:gd name="connsiteY1740" fmla="*/ 1594531 h 6407421"/>
              <a:gd name="connsiteX1741" fmla="*/ 29602 w 6142647"/>
              <a:gd name="connsiteY1741" fmla="*/ 1594531 h 6407421"/>
              <a:gd name="connsiteX1742" fmla="*/ 29602 w 6142647"/>
              <a:gd name="connsiteY1742" fmla="*/ 1624134 h 6407421"/>
              <a:gd name="connsiteX1743" fmla="*/ 0 w 6142647"/>
              <a:gd name="connsiteY1743" fmla="*/ 1624134 h 6407421"/>
              <a:gd name="connsiteX1744" fmla="*/ 5580759 w 6142647"/>
              <a:gd name="connsiteY1744" fmla="*/ 1594528 h 6407421"/>
              <a:gd name="connsiteX1745" fmla="*/ 5610361 w 6142647"/>
              <a:gd name="connsiteY1745" fmla="*/ 1594528 h 6407421"/>
              <a:gd name="connsiteX1746" fmla="*/ 5610361 w 6142647"/>
              <a:gd name="connsiteY1746" fmla="*/ 1624131 h 6407421"/>
              <a:gd name="connsiteX1747" fmla="*/ 5580759 w 6142647"/>
              <a:gd name="connsiteY1747" fmla="*/ 1624131 h 6407421"/>
              <a:gd name="connsiteX1748" fmla="*/ 5314562 w 6142647"/>
              <a:gd name="connsiteY1748" fmla="*/ 1594526 h 6407421"/>
              <a:gd name="connsiteX1749" fmla="*/ 5344164 w 6142647"/>
              <a:gd name="connsiteY1749" fmla="*/ 1594526 h 6407421"/>
              <a:gd name="connsiteX1750" fmla="*/ 5344164 w 6142647"/>
              <a:gd name="connsiteY1750" fmla="*/ 1624129 h 6407421"/>
              <a:gd name="connsiteX1751" fmla="*/ 5314562 w 6142647"/>
              <a:gd name="connsiteY1751" fmla="*/ 1624129 h 6407421"/>
              <a:gd name="connsiteX1752" fmla="*/ 5048365 w 6142647"/>
              <a:gd name="connsiteY1752" fmla="*/ 1594523 h 6407421"/>
              <a:gd name="connsiteX1753" fmla="*/ 5078075 w 6142647"/>
              <a:gd name="connsiteY1753" fmla="*/ 1594523 h 6407421"/>
              <a:gd name="connsiteX1754" fmla="*/ 5078075 w 6142647"/>
              <a:gd name="connsiteY1754" fmla="*/ 1624127 h 6407421"/>
              <a:gd name="connsiteX1755" fmla="*/ 5048365 w 6142647"/>
              <a:gd name="connsiteY1755" fmla="*/ 1624127 h 6407421"/>
              <a:gd name="connsiteX1756" fmla="*/ 4782276 w 6142647"/>
              <a:gd name="connsiteY1756" fmla="*/ 1594521 h 6407421"/>
              <a:gd name="connsiteX1757" fmla="*/ 4811879 w 6142647"/>
              <a:gd name="connsiteY1757" fmla="*/ 1594521 h 6407421"/>
              <a:gd name="connsiteX1758" fmla="*/ 4811879 w 6142647"/>
              <a:gd name="connsiteY1758" fmla="*/ 1624124 h 6407421"/>
              <a:gd name="connsiteX1759" fmla="*/ 4782276 w 6142647"/>
              <a:gd name="connsiteY1759" fmla="*/ 1624124 h 6407421"/>
              <a:gd name="connsiteX1760" fmla="*/ 4516079 w 6142647"/>
              <a:gd name="connsiteY1760" fmla="*/ 1594518 h 6407421"/>
              <a:gd name="connsiteX1761" fmla="*/ 4545681 w 6142647"/>
              <a:gd name="connsiteY1761" fmla="*/ 1594518 h 6407421"/>
              <a:gd name="connsiteX1762" fmla="*/ 4545681 w 6142647"/>
              <a:gd name="connsiteY1762" fmla="*/ 1624122 h 6407421"/>
              <a:gd name="connsiteX1763" fmla="*/ 4516079 w 6142647"/>
              <a:gd name="connsiteY1763" fmla="*/ 1624122 h 6407421"/>
              <a:gd name="connsiteX1764" fmla="*/ 4249990 w 6142647"/>
              <a:gd name="connsiteY1764" fmla="*/ 1594516 h 6407421"/>
              <a:gd name="connsiteX1765" fmla="*/ 4279592 w 6142647"/>
              <a:gd name="connsiteY1765" fmla="*/ 1594516 h 6407421"/>
              <a:gd name="connsiteX1766" fmla="*/ 4279592 w 6142647"/>
              <a:gd name="connsiteY1766" fmla="*/ 1624120 h 6407421"/>
              <a:gd name="connsiteX1767" fmla="*/ 4249990 w 6142647"/>
              <a:gd name="connsiteY1767" fmla="*/ 1624120 h 6407421"/>
              <a:gd name="connsiteX1768" fmla="*/ 3983793 w 6142647"/>
              <a:gd name="connsiteY1768" fmla="*/ 1594514 h 6407421"/>
              <a:gd name="connsiteX1769" fmla="*/ 4013396 w 6142647"/>
              <a:gd name="connsiteY1769" fmla="*/ 1594514 h 6407421"/>
              <a:gd name="connsiteX1770" fmla="*/ 4013396 w 6142647"/>
              <a:gd name="connsiteY1770" fmla="*/ 1624117 h 6407421"/>
              <a:gd name="connsiteX1771" fmla="*/ 3983793 w 6142647"/>
              <a:gd name="connsiteY1771" fmla="*/ 1624117 h 6407421"/>
              <a:gd name="connsiteX1772" fmla="*/ 3717704 w 6142647"/>
              <a:gd name="connsiteY1772" fmla="*/ 1594511 h 6407421"/>
              <a:gd name="connsiteX1773" fmla="*/ 3747307 w 6142647"/>
              <a:gd name="connsiteY1773" fmla="*/ 1594511 h 6407421"/>
              <a:gd name="connsiteX1774" fmla="*/ 3747307 w 6142647"/>
              <a:gd name="connsiteY1774" fmla="*/ 1624114 h 6407421"/>
              <a:gd name="connsiteX1775" fmla="*/ 3717704 w 6142647"/>
              <a:gd name="connsiteY1775" fmla="*/ 1624114 h 6407421"/>
              <a:gd name="connsiteX1776" fmla="*/ 3451507 w 6142647"/>
              <a:gd name="connsiteY1776" fmla="*/ 1594509 h 6407421"/>
              <a:gd name="connsiteX1777" fmla="*/ 3481109 w 6142647"/>
              <a:gd name="connsiteY1777" fmla="*/ 1594509 h 6407421"/>
              <a:gd name="connsiteX1778" fmla="*/ 3481109 w 6142647"/>
              <a:gd name="connsiteY1778" fmla="*/ 1624112 h 6407421"/>
              <a:gd name="connsiteX1779" fmla="*/ 3451507 w 6142647"/>
              <a:gd name="connsiteY1779" fmla="*/ 1624112 h 6407421"/>
              <a:gd name="connsiteX1780" fmla="*/ 3185310 w 6142647"/>
              <a:gd name="connsiteY1780" fmla="*/ 1594506 h 6407421"/>
              <a:gd name="connsiteX1781" fmla="*/ 3214913 w 6142647"/>
              <a:gd name="connsiteY1781" fmla="*/ 1594506 h 6407421"/>
              <a:gd name="connsiteX1782" fmla="*/ 3214913 w 6142647"/>
              <a:gd name="connsiteY1782" fmla="*/ 1624110 h 6407421"/>
              <a:gd name="connsiteX1783" fmla="*/ 3185310 w 6142647"/>
              <a:gd name="connsiteY1783" fmla="*/ 1624110 h 6407421"/>
              <a:gd name="connsiteX1784" fmla="*/ 2919113 w 6142647"/>
              <a:gd name="connsiteY1784" fmla="*/ 1594504 h 6407421"/>
              <a:gd name="connsiteX1785" fmla="*/ 2948715 w 6142647"/>
              <a:gd name="connsiteY1785" fmla="*/ 1594504 h 6407421"/>
              <a:gd name="connsiteX1786" fmla="*/ 2948715 w 6142647"/>
              <a:gd name="connsiteY1786" fmla="*/ 1624107 h 6407421"/>
              <a:gd name="connsiteX1787" fmla="*/ 2919113 w 6142647"/>
              <a:gd name="connsiteY1787" fmla="*/ 1624107 h 6407421"/>
              <a:gd name="connsiteX1788" fmla="*/ 2653024 w 6142647"/>
              <a:gd name="connsiteY1788" fmla="*/ 1594502 h 6407421"/>
              <a:gd name="connsiteX1789" fmla="*/ 2682627 w 6142647"/>
              <a:gd name="connsiteY1789" fmla="*/ 1594502 h 6407421"/>
              <a:gd name="connsiteX1790" fmla="*/ 2682627 w 6142647"/>
              <a:gd name="connsiteY1790" fmla="*/ 1624105 h 6407421"/>
              <a:gd name="connsiteX1791" fmla="*/ 2653024 w 6142647"/>
              <a:gd name="connsiteY1791" fmla="*/ 1624105 h 6407421"/>
              <a:gd name="connsiteX1792" fmla="*/ 2386827 w 6142647"/>
              <a:gd name="connsiteY1792" fmla="*/ 1594499 h 6407421"/>
              <a:gd name="connsiteX1793" fmla="*/ 2416430 w 6142647"/>
              <a:gd name="connsiteY1793" fmla="*/ 1594499 h 6407421"/>
              <a:gd name="connsiteX1794" fmla="*/ 2416430 w 6142647"/>
              <a:gd name="connsiteY1794" fmla="*/ 1624102 h 6407421"/>
              <a:gd name="connsiteX1795" fmla="*/ 2386827 w 6142647"/>
              <a:gd name="connsiteY1795" fmla="*/ 1624102 h 6407421"/>
              <a:gd name="connsiteX1796" fmla="*/ 2120630 w 6142647"/>
              <a:gd name="connsiteY1796" fmla="*/ 1594496 h 6407421"/>
              <a:gd name="connsiteX1797" fmla="*/ 2150233 w 6142647"/>
              <a:gd name="connsiteY1797" fmla="*/ 1594496 h 6407421"/>
              <a:gd name="connsiteX1798" fmla="*/ 2150233 w 6142647"/>
              <a:gd name="connsiteY1798" fmla="*/ 1624100 h 6407421"/>
              <a:gd name="connsiteX1799" fmla="*/ 2120630 w 6142647"/>
              <a:gd name="connsiteY1799" fmla="*/ 1624100 h 6407421"/>
              <a:gd name="connsiteX1800" fmla="*/ 1854540 w 6142647"/>
              <a:gd name="connsiteY1800" fmla="*/ 1594494 h 6407421"/>
              <a:gd name="connsiteX1801" fmla="*/ 1884143 w 6142647"/>
              <a:gd name="connsiteY1801" fmla="*/ 1594494 h 6407421"/>
              <a:gd name="connsiteX1802" fmla="*/ 1884143 w 6142647"/>
              <a:gd name="connsiteY1802" fmla="*/ 1624097 h 6407421"/>
              <a:gd name="connsiteX1803" fmla="*/ 1854540 w 6142647"/>
              <a:gd name="connsiteY1803" fmla="*/ 1624097 h 6407421"/>
              <a:gd name="connsiteX1804" fmla="*/ 1588343 w 6142647"/>
              <a:gd name="connsiteY1804" fmla="*/ 1594491 h 6407421"/>
              <a:gd name="connsiteX1805" fmla="*/ 1617945 w 6142647"/>
              <a:gd name="connsiteY1805" fmla="*/ 1594491 h 6407421"/>
              <a:gd name="connsiteX1806" fmla="*/ 1617945 w 6142647"/>
              <a:gd name="connsiteY1806" fmla="*/ 1624095 h 6407421"/>
              <a:gd name="connsiteX1807" fmla="*/ 1588343 w 6142647"/>
              <a:gd name="connsiteY1807" fmla="*/ 1624095 h 6407421"/>
              <a:gd name="connsiteX1808" fmla="*/ 1322254 w 6142647"/>
              <a:gd name="connsiteY1808" fmla="*/ 1594489 h 6407421"/>
              <a:gd name="connsiteX1809" fmla="*/ 1351857 w 6142647"/>
              <a:gd name="connsiteY1809" fmla="*/ 1594489 h 6407421"/>
              <a:gd name="connsiteX1810" fmla="*/ 1351857 w 6142647"/>
              <a:gd name="connsiteY1810" fmla="*/ 1624092 h 6407421"/>
              <a:gd name="connsiteX1811" fmla="*/ 1322254 w 6142647"/>
              <a:gd name="connsiteY1811" fmla="*/ 1624092 h 6407421"/>
              <a:gd name="connsiteX1812" fmla="*/ 1056057 w 6142647"/>
              <a:gd name="connsiteY1812" fmla="*/ 1594486 h 6407421"/>
              <a:gd name="connsiteX1813" fmla="*/ 1085660 w 6142647"/>
              <a:gd name="connsiteY1813" fmla="*/ 1594486 h 6407421"/>
              <a:gd name="connsiteX1814" fmla="*/ 1085660 w 6142647"/>
              <a:gd name="connsiteY1814" fmla="*/ 1624090 h 6407421"/>
              <a:gd name="connsiteX1815" fmla="*/ 1056057 w 6142647"/>
              <a:gd name="connsiteY1815" fmla="*/ 1624090 h 6407421"/>
              <a:gd name="connsiteX1816" fmla="*/ 789968 w 6142647"/>
              <a:gd name="connsiteY1816" fmla="*/ 1594484 h 6407421"/>
              <a:gd name="connsiteX1817" fmla="*/ 819570 w 6142647"/>
              <a:gd name="connsiteY1817" fmla="*/ 1594484 h 6407421"/>
              <a:gd name="connsiteX1818" fmla="*/ 819570 w 6142647"/>
              <a:gd name="connsiteY1818" fmla="*/ 1624087 h 6407421"/>
              <a:gd name="connsiteX1819" fmla="*/ 789968 w 6142647"/>
              <a:gd name="connsiteY1819" fmla="*/ 1624087 h 6407421"/>
              <a:gd name="connsiteX1820" fmla="*/ 523771 w 6142647"/>
              <a:gd name="connsiteY1820" fmla="*/ 1594482 h 6407421"/>
              <a:gd name="connsiteX1821" fmla="*/ 553373 w 6142647"/>
              <a:gd name="connsiteY1821" fmla="*/ 1594482 h 6407421"/>
              <a:gd name="connsiteX1822" fmla="*/ 553373 w 6142647"/>
              <a:gd name="connsiteY1822" fmla="*/ 1624085 h 6407421"/>
              <a:gd name="connsiteX1823" fmla="*/ 523771 w 6142647"/>
              <a:gd name="connsiteY1823" fmla="*/ 1624085 h 6407421"/>
              <a:gd name="connsiteX1824" fmla="*/ 6113045 w 6142647"/>
              <a:gd name="connsiteY1824" fmla="*/ 1328772 h 6407421"/>
              <a:gd name="connsiteX1825" fmla="*/ 6142647 w 6142647"/>
              <a:gd name="connsiteY1825" fmla="*/ 1328772 h 6407421"/>
              <a:gd name="connsiteX1826" fmla="*/ 6142647 w 6142647"/>
              <a:gd name="connsiteY1826" fmla="*/ 1358375 h 6407421"/>
              <a:gd name="connsiteX1827" fmla="*/ 6113045 w 6142647"/>
              <a:gd name="connsiteY1827" fmla="*/ 1358375 h 6407421"/>
              <a:gd name="connsiteX1828" fmla="*/ 266197 w 6142647"/>
              <a:gd name="connsiteY1828" fmla="*/ 1328772 h 6407421"/>
              <a:gd name="connsiteX1829" fmla="*/ 295800 w 6142647"/>
              <a:gd name="connsiteY1829" fmla="*/ 1328772 h 6407421"/>
              <a:gd name="connsiteX1830" fmla="*/ 295800 w 6142647"/>
              <a:gd name="connsiteY1830" fmla="*/ 1358375 h 6407421"/>
              <a:gd name="connsiteX1831" fmla="*/ 266197 w 6142647"/>
              <a:gd name="connsiteY1831" fmla="*/ 1358375 h 6407421"/>
              <a:gd name="connsiteX1832" fmla="*/ 5846848 w 6142647"/>
              <a:gd name="connsiteY1832" fmla="*/ 1328769 h 6407421"/>
              <a:gd name="connsiteX1833" fmla="*/ 5876450 w 6142647"/>
              <a:gd name="connsiteY1833" fmla="*/ 1328769 h 6407421"/>
              <a:gd name="connsiteX1834" fmla="*/ 5876450 w 6142647"/>
              <a:gd name="connsiteY1834" fmla="*/ 1358372 h 6407421"/>
              <a:gd name="connsiteX1835" fmla="*/ 5846848 w 6142647"/>
              <a:gd name="connsiteY1835" fmla="*/ 1358372 h 6407421"/>
              <a:gd name="connsiteX1836" fmla="*/ 0 w 6142647"/>
              <a:gd name="connsiteY1836" fmla="*/ 1328769 h 6407421"/>
              <a:gd name="connsiteX1837" fmla="*/ 29602 w 6142647"/>
              <a:gd name="connsiteY1837" fmla="*/ 1328769 h 6407421"/>
              <a:gd name="connsiteX1838" fmla="*/ 29602 w 6142647"/>
              <a:gd name="connsiteY1838" fmla="*/ 1358372 h 6407421"/>
              <a:gd name="connsiteX1839" fmla="*/ 0 w 6142647"/>
              <a:gd name="connsiteY1839" fmla="*/ 1358372 h 6407421"/>
              <a:gd name="connsiteX1840" fmla="*/ 5580759 w 6142647"/>
              <a:gd name="connsiteY1840" fmla="*/ 1328766 h 6407421"/>
              <a:gd name="connsiteX1841" fmla="*/ 5610361 w 6142647"/>
              <a:gd name="connsiteY1841" fmla="*/ 1328766 h 6407421"/>
              <a:gd name="connsiteX1842" fmla="*/ 5610361 w 6142647"/>
              <a:gd name="connsiteY1842" fmla="*/ 1358370 h 6407421"/>
              <a:gd name="connsiteX1843" fmla="*/ 5580759 w 6142647"/>
              <a:gd name="connsiteY1843" fmla="*/ 1358370 h 6407421"/>
              <a:gd name="connsiteX1844" fmla="*/ 5314562 w 6142647"/>
              <a:gd name="connsiteY1844" fmla="*/ 1328764 h 6407421"/>
              <a:gd name="connsiteX1845" fmla="*/ 5344164 w 6142647"/>
              <a:gd name="connsiteY1845" fmla="*/ 1328764 h 6407421"/>
              <a:gd name="connsiteX1846" fmla="*/ 5344164 w 6142647"/>
              <a:gd name="connsiteY1846" fmla="*/ 1358367 h 6407421"/>
              <a:gd name="connsiteX1847" fmla="*/ 5314562 w 6142647"/>
              <a:gd name="connsiteY1847" fmla="*/ 1358367 h 6407421"/>
              <a:gd name="connsiteX1848" fmla="*/ 5048365 w 6142647"/>
              <a:gd name="connsiteY1848" fmla="*/ 1328761 h 6407421"/>
              <a:gd name="connsiteX1849" fmla="*/ 5078075 w 6142647"/>
              <a:gd name="connsiteY1849" fmla="*/ 1328761 h 6407421"/>
              <a:gd name="connsiteX1850" fmla="*/ 5078075 w 6142647"/>
              <a:gd name="connsiteY1850" fmla="*/ 1358365 h 6407421"/>
              <a:gd name="connsiteX1851" fmla="*/ 5048365 w 6142647"/>
              <a:gd name="connsiteY1851" fmla="*/ 1358365 h 6407421"/>
              <a:gd name="connsiteX1852" fmla="*/ 4782276 w 6142647"/>
              <a:gd name="connsiteY1852" fmla="*/ 1328759 h 6407421"/>
              <a:gd name="connsiteX1853" fmla="*/ 4811879 w 6142647"/>
              <a:gd name="connsiteY1853" fmla="*/ 1328759 h 6407421"/>
              <a:gd name="connsiteX1854" fmla="*/ 4811879 w 6142647"/>
              <a:gd name="connsiteY1854" fmla="*/ 1358362 h 6407421"/>
              <a:gd name="connsiteX1855" fmla="*/ 4782276 w 6142647"/>
              <a:gd name="connsiteY1855" fmla="*/ 1358362 h 6407421"/>
              <a:gd name="connsiteX1856" fmla="*/ 4516079 w 6142647"/>
              <a:gd name="connsiteY1856" fmla="*/ 1328756 h 6407421"/>
              <a:gd name="connsiteX1857" fmla="*/ 4545681 w 6142647"/>
              <a:gd name="connsiteY1857" fmla="*/ 1328756 h 6407421"/>
              <a:gd name="connsiteX1858" fmla="*/ 4545681 w 6142647"/>
              <a:gd name="connsiteY1858" fmla="*/ 1358359 h 6407421"/>
              <a:gd name="connsiteX1859" fmla="*/ 4516079 w 6142647"/>
              <a:gd name="connsiteY1859" fmla="*/ 1358359 h 6407421"/>
              <a:gd name="connsiteX1860" fmla="*/ 4249990 w 6142647"/>
              <a:gd name="connsiteY1860" fmla="*/ 1328753 h 6407421"/>
              <a:gd name="connsiteX1861" fmla="*/ 4279592 w 6142647"/>
              <a:gd name="connsiteY1861" fmla="*/ 1328753 h 6407421"/>
              <a:gd name="connsiteX1862" fmla="*/ 4279592 w 6142647"/>
              <a:gd name="connsiteY1862" fmla="*/ 1358357 h 6407421"/>
              <a:gd name="connsiteX1863" fmla="*/ 4249990 w 6142647"/>
              <a:gd name="connsiteY1863" fmla="*/ 1358357 h 6407421"/>
              <a:gd name="connsiteX1864" fmla="*/ 3983793 w 6142647"/>
              <a:gd name="connsiteY1864" fmla="*/ 1328751 h 6407421"/>
              <a:gd name="connsiteX1865" fmla="*/ 4013396 w 6142647"/>
              <a:gd name="connsiteY1865" fmla="*/ 1328751 h 6407421"/>
              <a:gd name="connsiteX1866" fmla="*/ 4013396 w 6142647"/>
              <a:gd name="connsiteY1866" fmla="*/ 1358354 h 6407421"/>
              <a:gd name="connsiteX1867" fmla="*/ 3983793 w 6142647"/>
              <a:gd name="connsiteY1867" fmla="*/ 1358354 h 6407421"/>
              <a:gd name="connsiteX1868" fmla="*/ 3717704 w 6142647"/>
              <a:gd name="connsiteY1868" fmla="*/ 1328748 h 6407421"/>
              <a:gd name="connsiteX1869" fmla="*/ 3747307 w 6142647"/>
              <a:gd name="connsiteY1869" fmla="*/ 1328748 h 6407421"/>
              <a:gd name="connsiteX1870" fmla="*/ 3747307 w 6142647"/>
              <a:gd name="connsiteY1870" fmla="*/ 1358351 h 6407421"/>
              <a:gd name="connsiteX1871" fmla="*/ 3717704 w 6142647"/>
              <a:gd name="connsiteY1871" fmla="*/ 1358351 h 6407421"/>
              <a:gd name="connsiteX1872" fmla="*/ 3451507 w 6142647"/>
              <a:gd name="connsiteY1872" fmla="*/ 1328745 h 6407421"/>
              <a:gd name="connsiteX1873" fmla="*/ 3481109 w 6142647"/>
              <a:gd name="connsiteY1873" fmla="*/ 1328745 h 6407421"/>
              <a:gd name="connsiteX1874" fmla="*/ 3481109 w 6142647"/>
              <a:gd name="connsiteY1874" fmla="*/ 1358349 h 6407421"/>
              <a:gd name="connsiteX1875" fmla="*/ 3451507 w 6142647"/>
              <a:gd name="connsiteY1875" fmla="*/ 1358349 h 6407421"/>
              <a:gd name="connsiteX1876" fmla="*/ 3185310 w 6142647"/>
              <a:gd name="connsiteY1876" fmla="*/ 1328743 h 6407421"/>
              <a:gd name="connsiteX1877" fmla="*/ 3214913 w 6142647"/>
              <a:gd name="connsiteY1877" fmla="*/ 1328743 h 6407421"/>
              <a:gd name="connsiteX1878" fmla="*/ 3214913 w 6142647"/>
              <a:gd name="connsiteY1878" fmla="*/ 1358346 h 6407421"/>
              <a:gd name="connsiteX1879" fmla="*/ 3185310 w 6142647"/>
              <a:gd name="connsiteY1879" fmla="*/ 1358346 h 6407421"/>
              <a:gd name="connsiteX1880" fmla="*/ 2919113 w 6142647"/>
              <a:gd name="connsiteY1880" fmla="*/ 1328740 h 6407421"/>
              <a:gd name="connsiteX1881" fmla="*/ 2948715 w 6142647"/>
              <a:gd name="connsiteY1881" fmla="*/ 1328740 h 6407421"/>
              <a:gd name="connsiteX1882" fmla="*/ 2948715 w 6142647"/>
              <a:gd name="connsiteY1882" fmla="*/ 1358344 h 6407421"/>
              <a:gd name="connsiteX1883" fmla="*/ 2919113 w 6142647"/>
              <a:gd name="connsiteY1883" fmla="*/ 1358344 h 6407421"/>
              <a:gd name="connsiteX1884" fmla="*/ 2653024 w 6142647"/>
              <a:gd name="connsiteY1884" fmla="*/ 1328738 h 6407421"/>
              <a:gd name="connsiteX1885" fmla="*/ 2682627 w 6142647"/>
              <a:gd name="connsiteY1885" fmla="*/ 1328738 h 6407421"/>
              <a:gd name="connsiteX1886" fmla="*/ 2682627 w 6142647"/>
              <a:gd name="connsiteY1886" fmla="*/ 1358341 h 6407421"/>
              <a:gd name="connsiteX1887" fmla="*/ 2653024 w 6142647"/>
              <a:gd name="connsiteY1887" fmla="*/ 1358341 h 6407421"/>
              <a:gd name="connsiteX1888" fmla="*/ 2386827 w 6142647"/>
              <a:gd name="connsiteY1888" fmla="*/ 1328735 h 6407421"/>
              <a:gd name="connsiteX1889" fmla="*/ 2416430 w 6142647"/>
              <a:gd name="connsiteY1889" fmla="*/ 1328735 h 6407421"/>
              <a:gd name="connsiteX1890" fmla="*/ 2416430 w 6142647"/>
              <a:gd name="connsiteY1890" fmla="*/ 1358338 h 6407421"/>
              <a:gd name="connsiteX1891" fmla="*/ 2386827 w 6142647"/>
              <a:gd name="connsiteY1891" fmla="*/ 1358338 h 6407421"/>
              <a:gd name="connsiteX1892" fmla="*/ 2120630 w 6142647"/>
              <a:gd name="connsiteY1892" fmla="*/ 1328732 h 6407421"/>
              <a:gd name="connsiteX1893" fmla="*/ 2150233 w 6142647"/>
              <a:gd name="connsiteY1893" fmla="*/ 1328732 h 6407421"/>
              <a:gd name="connsiteX1894" fmla="*/ 2150233 w 6142647"/>
              <a:gd name="connsiteY1894" fmla="*/ 1358336 h 6407421"/>
              <a:gd name="connsiteX1895" fmla="*/ 2120630 w 6142647"/>
              <a:gd name="connsiteY1895" fmla="*/ 1358336 h 6407421"/>
              <a:gd name="connsiteX1896" fmla="*/ 1854540 w 6142647"/>
              <a:gd name="connsiteY1896" fmla="*/ 1328730 h 6407421"/>
              <a:gd name="connsiteX1897" fmla="*/ 1884143 w 6142647"/>
              <a:gd name="connsiteY1897" fmla="*/ 1328730 h 6407421"/>
              <a:gd name="connsiteX1898" fmla="*/ 1884143 w 6142647"/>
              <a:gd name="connsiteY1898" fmla="*/ 1358333 h 6407421"/>
              <a:gd name="connsiteX1899" fmla="*/ 1854540 w 6142647"/>
              <a:gd name="connsiteY1899" fmla="*/ 1358333 h 6407421"/>
              <a:gd name="connsiteX1900" fmla="*/ 1588343 w 6142647"/>
              <a:gd name="connsiteY1900" fmla="*/ 1328727 h 6407421"/>
              <a:gd name="connsiteX1901" fmla="*/ 1617945 w 6142647"/>
              <a:gd name="connsiteY1901" fmla="*/ 1328727 h 6407421"/>
              <a:gd name="connsiteX1902" fmla="*/ 1617945 w 6142647"/>
              <a:gd name="connsiteY1902" fmla="*/ 1358330 h 6407421"/>
              <a:gd name="connsiteX1903" fmla="*/ 1588343 w 6142647"/>
              <a:gd name="connsiteY1903" fmla="*/ 1358330 h 6407421"/>
              <a:gd name="connsiteX1904" fmla="*/ 1322254 w 6142647"/>
              <a:gd name="connsiteY1904" fmla="*/ 1328724 h 6407421"/>
              <a:gd name="connsiteX1905" fmla="*/ 1351857 w 6142647"/>
              <a:gd name="connsiteY1905" fmla="*/ 1328724 h 6407421"/>
              <a:gd name="connsiteX1906" fmla="*/ 1351857 w 6142647"/>
              <a:gd name="connsiteY1906" fmla="*/ 1358328 h 6407421"/>
              <a:gd name="connsiteX1907" fmla="*/ 1322254 w 6142647"/>
              <a:gd name="connsiteY1907" fmla="*/ 1358328 h 6407421"/>
              <a:gd name="connsiteX1908" fmla="*/ 1056057 w 6142647"/>
              <a:gd name="connsiteY1908" fmla="*/ 1328722 h 6407421"/>
              <a:gd name="connsiteX1909" fmla="*/ 1085660 w 6142647"/>
              <a:gd name="connsiteY1909" fmla="*/ 1328722 h 6407421"/>
              <a:gd name="connsiteX1910" fmla="*/ 1085660 w 6142647"/>
              <a:gd name="connsiteY1910" fmla="*/ 1358325 h 6407421"/>
              <a:gd name="connsiteX1911" fmla="*/ 1056057 w 6142647"/>
              <a:gd name="connsiteY1911" fmla="*/ 1358325 h 6407421"/>
              <a:gd name="connsiteX1912" fmla="*/ 789968 w 6142647"/>
              <a:gd name="connsiteY1912" fmla="*/ 1328719 h 6407421"/>
              <a:gd name="connsiteX1913" fmla="*/ 819570 w 6142647"/>
              <a:gd name="connsiteY1913" fmla="*/ 1328719 h 6407421"/>
              <a:gd name="connsiteX1914" fmla="*/ 819570 w 6142647"/>
              <a:gd name="connsiteY1914" fmla="*/ 1358323 h 6407421"/>
              <a:gd name="connsiteX1915" fmla="*/ 789968 w 6142647"/>
              <a:gd name="connsiteY1915" fmla="*/ 1358323 h 6407421"/>
              <a:gd name="connsiteX1916" fmla="*/ 523771 w 6142647"/>
              <a:gd name="connsiteY1916" fmla="*/ 1328717 h 6407421"/>
              <a:gd name="connsiteX1917" fmla="*/ 553373 w 6142647"/>
              <a:gd name="connsiteY1917" fmla="*/ 1328717 h 6407421"/>
              <a:gd name="connsiteX1918" fmla="*/ 553373 w 6142647"/>
              <a:gd name="connsiteY1918" fmla="*/ 1358320 h 6407421"/>
              <a:gd name="connsiteX1919" fmla="*/ 523771 w 6142647"/>
              <a:gd name="connsiteY1919" fmla="*/ 1358320 h 6407421"/>
              <a:gd name="connsiteX1920" fmla="*/ 6113045 w 6142647"/>
              <a:gd name="connsiteY1920" fmla="*/ 1063123 h 6407421"/>
              <a:gd name="connsiteX1921" fmla="*/ 6142647 w 6142647"/>
              <a:gd name="connsiteY1921" fmla="*/ 1063123 h 6407421"/>
              <a:gd name="connsiteX1922" fmla="*/ 6142647 w 6142647"/>
              <a:gd name="connsiteY1922" fmla="*/ 1092617 h 6407421"/>
              <a:gd name="connsiteX1923" fmla="*/ 6113045 w 6142647"/>
              <a:gd name="connsiteY1923" fmla="*/ 1092617 h 6407421"/>
              <a:gd name="connsiteX1924" fmla="*/ 266197 w 6142647"/>
              <a:gd name="connsiteY1924" fmla="*/ 1063123 h 6407421"/>
              <a:gd name="connsiteX1925" fmla="*/ 295800 w 6142647"/>
              <a:gd name="connsiteY1925" fmla="*/ 1063123 h 6407421"/>
              <a:gd name="connsiteX1926" fmla="*/ 295800 w 6142647"/>
              <a:gd name="connsiteY1926" fmla="*/ 1092617 h 6407421"/>
              <a:gd name="connsiteX1927" fmla="*/ 266197 w 6142647"/>
              <a:gd name="connsiteY1927" fmla="*/ 1092617 h 6407421"/>
              <a:gd name="connsiteX1928" fmla="*/ 5846848 w 6142647"/>
              <a:gd name="connsiteY1928" fmla="*/ 1063120 h 6407421"/>
              <a:gd name="connsiteX1929" fmla="*/ 5876450 w 6142647"/>
              <a:gd name="connsiteY1929" fmla="*/ 1063120 h 6407421"/>
              <a:gd name="connsiteX1930" fmla="*/ 5876450 w 6142647"/>
              <a:gd name="connsiteY1930" fmla="*/ 1092615 h 6407421"/>
              <a:gd name="connsiteX1931" fmla="*/ 5846848 w 6142647"/>
              <a:gd name="connsiteY1931" fmla="*/ 1092615 h 6407421"/>
              <a:gd name="connsiteX1932" fmla="*/ 0 w 6142647"/>
              <a:gd name="connsiteY1932" fmla="*/ 1063120 h 6407421"/>
              <a:gd name="connsiteX1933" fmla="*/ 29602 w 6142647"/>
              <a:gd name="connsiteY1933" fmla="*/ 1063120 h 6407421"/>
              <a:gd name="connsiteX1934" fmla="*/ 29602 w 6142647"/>
              <a:gd name="connsiteY1934" fmla="*/ 1092615 h 6407421"/>
              <a:gd name="connsiteX1935" fmla="*/ 0 w 6142647"/>
              <a:gd name="connsiteY1935" fmla="*/ 1092615 h 6407421"/>
              <a:gd name="connsiteX1936" fmla="*/ 5580759 w 6142647"/>
              <a:gd name="connsiteY1936" fmla="*/ 1063117 h 6407421"/>
              <a:gd name="connsiteX1937" fmla="*/ 5610361 w 6142647"/>
              <a:gd name="connsiteY1937" fmla="*/ 1063117 h 6407421"/>
              <a:gd name="connsiteX1938" fmla="*/ 5610361 w 6142647"/>
              <a:gd name="connsiteY1938" fmla="*/ 1092612 h 6407421"/>
              <a:gd name="connsiteX1939" fmla="*/ 5580759 w 6142647"/>
              <a:gd name="connsiteY1939" fmla="*/ 1092612 h 6407421"/>
              <a:gd name="connsiteX1940" fmla="*/ 5314562 w 6142647"/>
              <a:gd name="connsiteY1940" fmla="*/ 1063114 h 6407421"/>
              <a:gd name="connsiteX1941" fmla="*/ 5344164 w 6142647"/>
              <a:gd name="connsiteY1941" fmla="*/ 1063114 h 6407421"/>
              <a:gd name="connsiteX1942" fmla="*/ 5344164 w 6142647"/>
              <a:gd name="connsiteY1942" fmla="*/ 1092608 h 6407421"/>
              <a:gd name="connsiteX1943" fmla="*/ 5314562 w 6142647"/>
              <a:gd name="connsiteY1943" fmla="*/ 1092608 h 6407421"/>
              <a:gd name="connsiteX1944" fmla="*/ 5048365 w 6142647"/>
              <a:gd name="connsiteY1944" fmla="*/ 1063111 h 6407421"/>
              <a:gd name="connsiteX1945" fmla="*/ 5078075 w 6142647"/>
              <a:gd name="connsiteY1945" fmla="*/ 1063111 h 6407421"/>
              <a:gd name="connsiteX1946" fmla="*/ 5078075 w 6142647"/>
              <a:gd name="connsiteY1946" fmla="*/ 1092605 h 6407421"/>
              <a:gd name="connsiteX1947" fmla="*/ 5048365 w 6142647"/>
              <a:gd name="connsiteY1947" fmla="*/ 1092605 h 6407421"/>
              <a:gd name="connsiteX1948" fmla="*/ 4782276 w 6142647"/>
              <a:gd name="connsiteY1948" fmla="*/ 1063108 h 6407421"/>
              <a:gd name="connsiteX1949" fmla="*/ 4811879 w 6142647"/>
              <a:gd name="connsiteY1949" fmla="*/ 1063108 h 6407421"/>
              <a:gd name="connsiteX1950" fmla="*/ 4811879 w 6142647"/>
              <a:gd name="connsiteY1950" fmla="*/ 1092602 h 6407421"/>
              <a:gd name="connsiteX1951" fmla="*/ 4782276 w 6142647"/>
              <a:gd name="connsiteY1951" fmla="*/ 1092602 h 6407421"/>
              <a:gd name="connsiteX1952" fmla="*/ 4516079 w 6142647"/>
              <a:gd name="connsiteY1952" fmla="*/ 1063105 h 6407421"/>
              <a:gd name="connsiteX1953" fmla="*/ 4545681 w 6142647"/>
              <a:gd name="connsiteY1953" fmla="*/ 1063105 h 6407421"/>
              <a:gd name="connsiteX1954" fmla="*/ 4545681 w 6142647"/>
              <a:gd name="connsiteY1954" fmla="*/ 1092599 h 6407421"/>
              <a:gd name="connsiteX1955" fmla="*/ 4516079 w 6142647"/>
              <a:gd name="connsiteY1955" fmla="*/ 1092599 h 6407421"/>
              <a:gd name="connsiteX1956" fmla="*/ 4249990 w 6142647"/>
              <a:gd name="connsiteY1956" fmla="*/ 1063102 h 6407421"/>
              <a:gd name="connsiteX1957" fmla="*/ 4279592 w 6142647"/>
              <a:gd name="connsiteY1957" fmla="*/ 1063102 h 6407421"/>
              <a:gd name="connsiteX1958" fmla="*/ 4279592 w 6142647"/>
              <a:gd name="connsiteY1958" fmla="*/ 1092596 h 6407421"/>
              <a:gd name="connsiteX1959" fmla="*/ 4249990 w 6142647"/>
              <a:gd name="connsiteY1959" fmla="*/ 1092596 h 6407421"/>
              <a:gd name="connsiteX1960" fmla="*/ 3983793 w 6142647"/>
              <a:gd name="connsiteY1960" fmla="*/ 1063099 h 6407421"/>
              <a:gd name="connsiteX1961" fmla="*/ 4013396 w 6142647"/>
              <a:gd name="connsiteY1961" fmla="*/ 1063099 h 6407421"/>
              <a:gd name="connsiteX1962" fmla="*/ 4013396 w 6142647"/>
              <a:gd name="connsiteY1962" fmla="*/ 1092593 h 6407421"/>
              <a:gd name="connsiteX1963" fmla="*/ 3983793 w 6142647"/>
              <a:gd name="connsiteY1963" fmla="*/ 1092593 h 6407421"/>
              <a:gd name="connsiteX1964" fmla="*/ 3717704 w 6142647"/>
              <a:gd name="connsiteY1964" fmla="*/ 1063096 h 6407421"/>
              <a:gd name="connsiteX1965" fmla="*/ 3747307 w 6142647"/>
              <a:gd name="connsiteY1965" fmla="*/ 1063096 h 6407421"/>
              <a:gd name="connsiteX1966" fmla="*/ 3747307 w 6142647"/>
              <a:gd name="connsiteY1966" fmla="*/ 1092590 h 6407421"/>
              <a:gd name="connsiteX1967" fmla="*/ 3717704 w 6142647"/>
              <a:gd name="connsiteY1967" fmla="*/ 1092590 h 6407421"/>
              <a:gd name="connsiteX1968" fmla="*/ 3451507 w 6142647"/>
              <a:gd name="connsiteY1968" fmla="*/ 1063093 h 6407421"/>
              <a:gd name="connsiteX1969" fmla="*/ 3481109 w 6142647"/>
              <a:gd name="connsiteY1969" fmla="*/ 1063093 h 6407421"/>
              <a:gd name="connsiteX1970" fmla="*/ 3481109 w 6142647"/>
              <a:gd name="connsiteY1970" fmla="*/ 1092587 h 6407421"/>
              <a:gd name="connsiteX1971" fmla="*/ 3451507 w 6142647"/>
              <a:gd name="connsiteY1971" fmla="*/ 1092587 h 6407421"/>
              <a:gd name="connsiteX1972" fmla="*/ 3185310 w 6142647"/>
              <a:gd name="connsiteY1972" fmla="*/ 1063090 h 6407421"/>
              <a:gd name="connsiteX1973" fmla="*/ 3214913 w 6142647"/>
              <a:gd name="connsiteY1973" fmla="*/ 1063090 h 6407421"/>
              <a:gd name="connsiteX1974" fmla="*/ 3214913 w 6142647"/>
              <a:gd name="connsiteY1974" fmla="*/ 1092584 h 6407421"/>
              <a:gd name="connsiteX1975" fmla="*/ 3185310 w 6142647"/>
              <a:gd name="connsiteY1975" fmla="*/ 1092584 h 6407421"/>
              <a:gd name="connsiteX1976" fmla="*/ 2919113 w 6142647"/>
              <a:gd name="connsiteY1976" fmla="*/ 1063087 h 6407421"/>
              <a:gd name="connsiteX1977" fmla="*/ 2948715 w 6142647"/>
              <a:gd name="connsiteY1977" fmla="*/ 1063087 h 6407421"/>
              <a:gd name="connsiteX1978" fmla="*/ 2948715 w 6142647"/>
              <a:gd name="connsiteY1978" fmla="*/ 1092581 h 6407421"/>
              <a:gd name="connsiteX1979" fmla="*/ 2919113 w 6142647"/>
              <a:gd name="connsiteY1979" fmla="*/ 1092581 h 6407421"/>
              <a:gd name="connsiteX1980" fmla="*/ 2653024 w 6142647"/>
              <a:gd name="connsiteY1980" fmla="*/ 1063084 h 6407421"/>
              <a:gd name="connsiteX1981" fmla="*/ 2682627 w 6142647"/>
              <a:gd name="connsiteY1981" fmla="*/ 1063084 h 6407421"/>
              <a:gd name="connsiteX1982" fmla="*/ 2682627 w 6142647"/>
              <a:gd name="connsiteY1982" fmla="*/ 1092578 h 6407421"/>
              <a:gd name="connsiteX1983" fmla="*/ 2653024 w 6142647"/>
              <a:gd name="connsiteY1983" fmla="*/ 1092578 h 6407421"/>
              <a:gd name="connsiteX1984" fmla="*/ 2386827 w 6142647"/>
              <a:gd name="connsiteY1984" fmla="*/ 1063081 h 6407421"/>
              <a:gd name="connsiteX1985" fmla="*/ 2416430 w 6142647"/>
              <a:gd name="connsiteY1985" fmla="*/ 1063081 h 6407421"/>
              <a:gd name="connsiteX1986" fmla="*/ 2416430 w 6142647"/>
              <a:gd name="connsiteY1986" fmla="*/ 1092575 h 6407421"/>
              <a:gd name="connsiteX1987" fmla="*/ 2386827 w 6142647"/>
              <a:gd name="connsiteY1987" fmla="*/ 1092575 h 6407421"/>
              <a:gd name="connsiteX1988" fmla="*/ 2120630 w 6142647"/>
              <a:gd name="connsiteY1988" fmla="*/ 1063078 h 6407421"/>
              <a:gd name="connsiteX1989" fmla="*/ 2150233 w 6142647"/>
              <a:gd name="connsiteY1989" fmla="*/ 1063078 h 6407421"/>
              <a:gd name="connsiteX1990" fmla="*/ 2150233 w 6142647"/>
              <a:gd name="connsiteY1990" fmla="*/ 1092572 h 6407421"/>
              <a:gd name="connsiteX1991" fmla="*/ 2120630 w 6142647"/>
              <a:gd name="connsiteY1991" fmla="*/ 1092572 h 6407421"/>
              <a:gd name="connsiteX1992" fmla="*/ 1854540 w 6142647"/>
              <a:gd name="connsiteY1992" fmla="*/ 1063075 h 6407421"/>
              <a:gd name="connsiteX1993" fmla="*/ 1884143 w 6142647"/>
              <a:gd name="connsiteY1993" fmla="*/ 1063075 h 6407421"/>
              <a:gd name="connsiteX1994" fmla="*/ 1884143 w 6142647"/>
              <a:gd name="connsiteY1994" fmla="*/ 1092569 h 6407421"/>
              <a:gd name="connsiteX1995" fmla="*/ 1854540 w 6142647"/>
              <a:gd name="connsiteY1995" fmla="*/ 1092569 h 6407421"/>
              <a:gd name="connsiteX1996" fmla="*/ 1588343 w 6142647"/>
              <a:gd name="connsiteY1996" fmla="*/ 1063072 h 6407421"/>
              <a:gd name="connsiteX1997" fmla="*/ 1617945 w 6142647"/>
              <a:gd name="connsiteY1997" fmla="*/ 1063072 h 6407421"/>
              <a:gd name="connsiteX1998" fmla="*/ 1617945 w 6142647"/>
              <a:gd name="connsiteY1998" fmla="*/ 1092566 h 6407421"/>
              <a:gd name="connsiteX1999" fmla="*/ 1588343 w 6142647"/>
              <a:gd name="connsiteY1999" fmla="*/ 1092566 h 6407421"/>
              <a:gd name="connsiteX2000" fmla="*/ 1322254 w 6142647"/>
              <a:gd name="connsiteY2000" fmla="*/ 1063069 h 6407421"/>
              <a:gd name="connsiteX2001" fmla="*/ 1351857 w 6142647"/>
              <a:gd name="connsiteY2001" fmla="*/ 1063069 h 6407421"/>
              <a:gd name="connsiteX2002" fmla="*/ 1351857 w 6142647"/>
              <a:gd name="connsiteY2002" fmla="*/ 1092563 h 6407421"/>
              <a:gd name="connsiteX2003" fmla="*/ 1322254 w 6142647"/>
              <a:gd name="connsiteY2003" fmla="*/ 1092563 h 6407421"/>
              <a:gd name="connsiteX2004" fmla="*/ 1056057 w 6142647"/>
              <a:gd name="connsiteY2004" fmla="*/ 1063066 h 6407421"/>
              <a:gd name="connsiteX2005" fmla="*/ 1085660 w 6142647"/>
              <a:gd name="connsiteY2005" fmla="*/ 1063066 h 6407421"/>
              <a:gd name="connsiteX2006" fmla="*/ 1085660 w 6142647"/>
              <a:gd name="connsiteY2006" fmla="*/ 1092560 h 6407421"/>
              <a:gd name="connsiteX2007" fmla="*/ 1056057 w 6142647"/>
              <a:gd name="connsiteY2007" fmla="*/ 1092560 h 6407421"/>
              <a:gd name="connsiteX2008" fmla="*/ 789968 w 6142647"/>
              <a:gd name="connsiteY2008" fmla="*/ 1063063 h 6407421"/>
              <a:gd name="connsiteX2009" fmla="*/ 819570 w 6142647"/>
              <a:gd name="connsiteY2009" fmla="*/ 1063063 h 6407421"/>
              <a:gd name="connsiteX2010" fmla="*/ 819570 w 6142647"/>
              <a:gd name="connsiteY2010" fmla="*/ 1092557 h 6407421"/>
              <a:gd name="connsiteX2011" fmla="*/ 789968 w 6142647"/>
              <a:gd name="connsiteY2011" fmla="*/ 1092557 h 6407421"/>
              <a:gd name="connsiteX2012" fmla="*/ 523771 w 6142647"/>
              <a:gd name="connsiteY2012" fmla="*/ 1063059 h 6407421"/>
              <a:gd name="connsiteX2013" fmla="*/ 553373 w 6142647"/>
              <a:gd name="connsiteY2013" fmla="*/ 1063059 h 6407421"/>
              <a:gd name="connsiteX2014" fmla="*/ 553373 w 6142647"/>
              <a:gd name="connsiteY2014" fmla="*/ 1092554 h 6407421"/>
              <a:gd name="connsiteX2015" fmla="*/ 523771 w 6142647"/>
              <a:gd name="connsiteY2015" fmla="*/ 1092554 h 6407421"/>
              <a:gd name="connsiteX2016" fmla="*/ 6113045 w 6142647"/>
              <a:gd name="connsiteY2016" fmla="*/ 797337 h 6407421"/>
              <a:gd name="connsiteX2017" fmla="*/ 6142647 w 6142647"/>
              <a:gd name="connsiteY2017" fmla="*/ 797337 h 6407421"/>
              <a:gd name="connsiteX2018" fmla="*/ 6142647 w 6142647"/>
              <a:gd name="connsiteY2018" fmla="*/ 826844 h 6407421"/>
              <a:gd name="connsiteX2019" fmla="*/ 6113045 w 6142647"/>
              <a:gd name="connsiteY2019" fmla="*/ 826844 h 6407421"/>
              <a:gd name="connsiteX2020" fmla="*/ 266197 w 6142647"/>
              <a:gd name="connsiteY2020" fmla="*/ 797337 h 6407421"/>
              <a:gd name="connsiteX2021" fmla="*/ 295800 w 6142647"/>
              <a:gd name="connsiteY2021" fmla="*/ 797337 h 6407421"/>
              <a:gd name="connsiteX2022" fmla="*/ 295800 w 6142647"/>
              <a:gd name="connsiteY2022" fmla="*/ 826844 h 6407421"/>
              <a:gd name="connsiteX2023" fmla="*/ 266197 w 6142647"/>
              <a:gd name="connsiteY2023" fmla="*/ 826844 h 6407421"/>
              <a:gd name="connsiteX2024" fmla="*/ 5846848 w 6142647"/>
              <a:gd name="connsiteY2024" fmla="*/ 797335 h 6407421"/>
              <a:gd name="connsiteX2025" fmla="*/ 5876450 w 6142647"/>
              <a:gd name="connsiteY2025" fmla="*/ 797335 h 6407421"/>
              <a:gd name="connsiteX2026" fmla="*/ 5876450 w 6142647"/>
              <a:gd name="connsiteY2026" fmla="*/ 826841 h 6407421"/>
              <a:gd name="connsiteX2027" fmla="*/ 5846848 w 6142647"/>
              <a:gd name="connsiteY2027" fmla="*/ 826841 h 6407421"/>
              <a:gd name="connsiteX2028" fmla="*/ 0 w 6142647"/>
              <a:gd name="connsiteY2028" fmla="*/ 797335 h 6407421"/>
              <a:gd name="connsiteX2029" fmla="*/ 29602 w 6142647"/>
              <a:gd name="connsiteY2029" fmla="*/ 797335 h 6407421"/>
              <a:gd name="connsiteX2030" fmla="*/ 29602 w 6142647"/>
              <a:gd name="connsiteY2030" fmla="*/ 826841 h 6407421"/>
              <a:gd name="connsiteX2031" fmla="*/ 0 w 6142647"/>
              <a:gd name="connsiteY2031" fmla="*/ 826841 h 6407421"/>
              <a:gd name="connsiteX2032" fmla="*/ 5580759 w 6142647"/>
              <a:gd name="connsiteY2032" fmla="*/ 797333 h 6407421"/>
              <a:gd name="connsiteX2033" fmla="*/ 5610361 w 6142647"/>
              <a:gd name="connsiteY2033" fmla="*/ 797333 h 6407421"/>
              <a:gd name="connsiteX2034" fmla="*/ 5610361 w 6142647"/>
              <a:gd name="connsiteY2034" fmla="*/ 826839 h 6407421"/>
              <a:gd name="connsiteX2035" fmla="*/ 5580759 w 6142647"/>
              <a:gd name="connsiteY2035" fmla="*/ 826839 h 6407421"/>
              <a:gd name="connsiteX2036" fmla="*/ 5314562 w 6142647"/>
              <a:gd name="connsiteY2036" fmla="*/ 797331 h 6407421"/>
              <a:gd name="connsiteX2037" fmla="*/ 5344164 w 6142647"/>
              <a:gd name="connsiteY2037" fmla="*/ 797331 h 6407421"/>
              <a:gd name="connsiteX2038" fmla="*/ 5344164 w 6142647"/>
              <a:gd name="connsiteY2038" fmla="*/ 826836 h 6407421"/>
              <a:gd name="connsiteX2039" fmla="*/ 5314562 w 6142647"/>
              <a:gd name="connsiteY2039" fmla="*/ 826836 h 6407421"/>
              <a:gd name="connsiteX2040" fmla="*/ 5048365 w 6142647"/>
              <a:gd name="connsiteY2040" fmla="*/ 797329 h 6407421"/>
              <a:gd name="connsiteX2041" fmla="*/ 5078075 w 6142647"/>
              <a:gd name="connsiteY2041" fmla="*/ 797329 h 6407421"/>
              <a:gd name="connsiteX2042" fmla="*/ 5078075 w 6142647"/>
              <a:gd name="connsiteY2042" fmla="*/ 826833 h 6407421"/>
              <a:gd name="connsiteX2043" fmla="*/ 5048365 w 6142647"/>
              <a:gd name="connsiteY2043" fmla="*/ 826833 h 6407421"/>
              <a:gd name="connsiteX2044" fmla="*/ 4782276 w 6142647"/>
              <a:gd name="connsiteY2044" fmla="*/ 797327 h 6407421"/>
              <a:gd name="connsiteX2045" fmla="*/ 4811879 w 6142647"/>
              <a:gd name="connsiteY2045" fmla="*/ 797327 h 6407421"/>
              <a:gd name="connsiteX2046" fmla="*/ 4811879 w 6142647"/>
              <a:gd name="connsiteY2046" fmla="*/ 826831 h 6407421"/>
              <a:gd name="connsiteX2047" fmla="*/ 4782276 w 6142647"/>
              <a:gd name="connsiteY2047" fmla="*/ 826831 h 6407421"/>
              <a:gd name="connsiteX2048" fmla="*/ 4516079 w 6142647"/>
              <a:gd name="connsiteY2048" fmla="*/ 797325 h 6407421"/>
              <a:gd name="connsiteX2049" fmla="*/ 4545681 w 6142647"/>
              <a:gd name="connsiteY2049" fmla="*/ 797325 h 6407421"/>
              <a:gd name="connsiteX2050" fmla="*/ 4545681 w 6142647"/>
              <a:gd name="connsiteY2050" fmla="*/ 826828 h 6407421"/>
              <a:gd name="connsiteX2051" fmla="*/ 4516079 w 6142647"/>
              <a:gd name="connsiteY2051" fmla="*/ 826828 h 6407421"/>
              <a:gd name="connsiteX2052" fmla="*/ 4249990 w 6142647"/>
              <a:gd name="connsiteY2052" fmla="*/ 797323 h 6407421"/>
              <a:gd name="connsiteX2053" fmla="*/ 4279592 w 6142647"/>
              <a:gd name="connsiteY2053" fmla="*/ 797323 h 6407421"/>
              <a:gd name="connsiteX2054" fmla="*/ 4279592 w 6142647"/>
              <a:gd name="connsiteY2054" fmla="*/ 826826 h 6407421"/>
              <a:gd name="connsiteX2055" fmla="*/ 4249990 w 6142647"/>
              <a:gd name="connsiteY2055" fmla="*/ 826826 h 6407421"/>
              <a:gd name="connsiteX2056" fmla="*/ 3983793 w 6142647"/>
              <a:gd name="connsiteY2056" fmla="*/ 797321 h 6407421"/>
              <a:gd name="connsiteX2057" fmla="*/ 4013396 w 6142647"/>
              <a:gd name="connsiteY2057" fmla="*/ 797321 h 6407421"/>
              <a:gd name="connsiteX2058" fmla="*/ 4013396 w 6142647"/>
              <a:gd name="connsiteY2058" fmla="*/ 826823 h 6407421"/>
              <a:gd name="connsiteX2059" fmla="*/ 3983793 w 6142647"/>
              <a:gd name="connsiteY2059" fmla="*/ 826823 h 6407421"/>
              <a:gd name="connsiteX2060" fmla="*/ 3717704 w 6142647"/>
              <a:gd name="connsiteY2060" fmla="*/ 797319 h 6407421"/>
              <a:gd name="connsiteX2061" fmla="*/ 3747307 w 6142647"/>
              <a:gd name="connsiteY2061" fmla="*/ 797319 h 6407421"/>
              <a:gd name="connsiteX2062" fmla="*/ 3747307 w 6142647"/>
              <a:gd name="connsiteY2062" fmla="*/ 826820 h 6407421"/>
              <a:gd name="connsiteX2063" fmla="*/ 3717704 w 6142647"/>
              <a:gd name="connsiteY2063" fmla="*/ 826820 h 6407421"/>
              <a:gd name="connsiteX2064" fmla="*/ 3451507 w 6142647"/>
              <a:gd name="connsiteY2064" fmla="*/ 797317 h 6407421"/>
              <a:gd name="connsiteX2065" fmla="*/ 3481109 w 6142647"/>
              <a:gd name="connsiteY2065" fmla="*/ 797317 h 6407421"/>
              <a:gd name="connsiteX2066" fmla="*/ 3481109 w 6142647"/>
              <a:gd name="connsiteY2066" fmla="*/ 826818 h 6407421"/>
              <a:gd name="connsiteX2067" fmla="*/ 3451507 w 6142647"/>
              <a:gd name="connsiteY2067" fmla="*/ 826818 h 6407421"/>
              <a:gd name="connsiteX2068" fmla="*/ 3185310 w 6142647"/>
              <a:gd name="connsiteY2068" fmla="*/ 797315 h 6407421"/>
              <a:gd name="connsiteX2069" fmla="*/ 3214913 w 6142647"/>
              <a:gd name="connsiteY2069" fmla="*/ 797315 h 6407421"/>
              <a:gd name="connsiteX2070" fmla="*/ 3214913 w 6142647"/>
              <a:gd name="connsiteY2070" fmla="*/ 826815 h 6407421"/>
              <a:gd name="connsiteX2071" fmla="*/ 3185310 w 6142647"/>
              <a:gd name="connsiteY2071" fmla="*/ 826815 h 6407421"/>
              <a:gd name="connsiteX2072" fmla="*/ 2919113 w 6142647"/>
              <a:gd name="connsiteY2072" fmla="*/ 797312 h 6407421"/>
              <a:gd name="connsiteX2073" fmla="*/ 2948715 w 6142647"/>
              <a:gd name="connsiteY2073" fmla="*/ 797312 h 6407421"/>
              <a:gd name="connsiteX2074" fmla="*/ 2948715 w 6142647"/>
              <a:gd name="connsiteY2074" fmla="*/ 826812 h 6407421"/>
              <a:gd name="connsiteX2075" fmla="*/ 2919113 w 6142647"/>
              <a:gd name="connsiteY2075" fmla="*/ 826812 h 6407421"/>
              <a:gd name="connsiteX2076" fmla="*/ 2653024 w 6142647"/>
              <a:gd name="connsiteY2076" fmla="*/ 797310 h 6407421"/>
              <a:gd name="connsiteX2077" fmla="*/ 2682627 w 6142647"/>
              <a:gd name="connsiteY2077" fmla="*/ 797310 h 6407421"/>
              <a:gd name="connsiteX2078" fmla="*/ 2682627 w 6142647"/>
              <a:gd name="connsiteY2078" fmla="*/ 826810 h 6407421"/>
              <a:gd name="connsiteX2079" fmla="*/ 2653024 w 6142647"/>
              <a:gd name="connsiteY2079" fmla="*/ 826810 h 6407421"/>
              <a:gd name="connsiteX2080" fmla="*/ 2386827 w 6142647"/>
              <a:gd name="connsiteY2080" fmla="*/ 797308 h 6407421"/>
              <a:gd name="connsiteX2081" fmla="*/ 2416430 w 6142647"/>
              <a:gd name="connsiteY2081" fmla="*/ 797308 h 6407421"/>
              <a:gd name="connsiteX2082" fmla="*/ 2416430 w 6142647"/>
              <a:gd name="connsiteY2082" fmla="*/ 826807 h 6407421"/>
              <a:gd name="connsiteX2083" fmla="*/ 2386827 w 6142647"/>
              <a:gd name="connsiteY2083" fmla="*/ 826807 h 6407421"/>
              <a:gd name="connsiteX2084" fmla="*/ 2120630 w 6142647"/>
              <a:gd name="connsiteY2084" fmla="*/ 797306 h 6407421"/>
              <a:gd name="connsiteX2085" fmla="*/ 2150233 w 6142647"/>
              <a:gd name="connsiteY2085" fmla="*/ 797306 h 6407421"/>
              <a:gd name="connsiteX2086" fmla="*/ 2150233 w 6142647"/>
              <a:gd name="connsiteY2086" fmla="*/ 826805 h 6407421"/>
              <a:gd name="connsiteX2087" fmla="*/ 2120630 w 6142647"/>
              <a:gd name="connsiteY2087" fmla="*/ 826805 h 6407421"/>
              <a:gd name="connsiteX2088" fmla="*/ 1854540 w 6142647"/>
              <a:gd name="connsiteY2088" fmla="*/ 797304 h 6407421"/>
              <a:gd name="connsiteX2089" fmla="*/ 1884143 w 6142647"/>
              <a:gd name="connsiteY2089" fmla="*/ 797304 h 6407421"/>
              <a:gd name="connsiteX2090" fmla="*/ 1884143 w 6142647"/>
              <a:gd name="connsiteY2090" fmla="*/ 826802 h 6407421"/>
              <a:gd name="connsiteX2091" fmla="*/ 1854540 w 6142647"/>
              <a:gd name="connsiteY2091" fmla="*/ 826802 h 6407421"/>
              <a:gd name="connsiteX2092" fmla="*/ 1588343 w 6142647"/>
              <a:gd name="connsiteY2092" fmla="*/ 797302 h 6407421"/>
              <a:gd name="connsiteX2093" fmla="*/ 1617945 w 6142647"/>
              <a:gd name="connsiteY2093" fmla="*/ 797302 h 6407421"/>
              <a:gd name="connsiteX2094" fmla="*/ 1617945 w 6142647"/>
              <a:gd name="connsiteY2094" fmla="*/ 826799 h 6407421"/>
              <a:gd name="connsiteX2095" fmla="*/ 1588343 w 6142647"/>
              <a:gd name="connsiteY2095" fmla="*/ 826799 h 6407421"/>
              <a:gd name="connsiteX2096" fmla="*/ 1322254 w 6142647"/>
              <a:gd name="connsiteY2096" fmla="*/ 797300 h 6407421"/>
              <a:gd name="connsiteX2097" fmla="*/ 1351857 w 6142647"/>
              <a:gd name="connsiteY2097" fmla="*/ 797300 h 6407421"/>
              <a:gd name="connsiteX2098" fmla="*/ 1351857 w 6142647"/>
              <a:gd name="connsiteY2098" fmla="*/ 826797 h 6407421"/>
              <a:gd name="connsiteX2099" fmla="*/ 1322254 w 6142647"/>
              <a:gd name="connsiteY2099" fmla="*/ 826797 h 6407421"/>
              <a:gd name="connsiteX2100" fmla="*/ 1056057 w 6142647"/>
              <a:gd name="connsiteY2100" fmla="*/ 797298 h 6407421"/>
              <a:gd name="connsiteX2101" fmla="*/ 1085660 w 6142647"/>
              <a:gd name="connsiteY2101" fmla="*/ 797298 h 6407421"/>
              <a:gd name="connsiteX2102" fmla="*/ 1085660 w 6142647"/>
              <a:gd name="connsiteY2102" fmla="*/ 826794 h 6407421"/>
              <a:gd name="connsiteX2103" fmla="*/ 1056057 w 6142647"/>
              <a:gd name="connsiteY2103" fmla="*/ 826794 h 6407421"/>
              <a:gd name="connsiteX2104" fmla="*/ 789968 w 6142647"/>
              <a:gd name="connsiteY2104" fmla="*/ 797296 h 6407421"/>
              <a:gd name="connsiteX2105" fmla="*/ 819570 w 6142647"/>
              <a:gd name="connsiteY2105" fmla="*/ 797296 h 6407421"/>
              <a:gd name="connsiteX2106" fmla="*/ 819570 w 6142647"/>
              <a:gd name="connsiteY2106" fmla="*/ 826792 h 6407421"/>
              <a:gd name="connsiteX2107" fmla="*/ 789968 w 6142647"/>
              <a:gd name="connsiteY2107" fmla="*/ 826792 h 6407421"/>
              <a:gd name="connsiteX2108" fmla="*/ 523771 w 6142647"/>
              <a:gd name="connsiteY2108" fmla="*/ 797294 h 6407421"/>
              <a:gd name="connsiteX2109" fmla="*/ 553373 w 6142647"/>
              <a:gd name="connsiteY2109" fmla="*/ 797294 h 6407421"/>
              <a:gd name="connsiteX2110" fmla="*/ 553373 w 6142647"/>
              <a:gd name="connsiteY2110" fmla="*/ 826789 h 6407421"/>
              <a:gd name="connsiteX2111" fmla="*/ 523771 w 6142647"/>
              <a:gd name="connsiteY2111" fmla="*/ 826789 h 6407421"/>
              <a:gd name="connsiteX2112" fmla="*/ 6113045 w 6142647"/>
              <a:gd name="connsiteY2112" fmla="*/ 531575 h 6407421"/>
              <a:gd name="connsiteX2113" fmla="*/ 6142647 w 6142647"/>
              <a:gd name="connsiteY2113" fmla="*/ 531575 h 6407421"/>
              <a:gd name="connsiteX2114" fmla="*/ 6142647 w 6142647"/>
              <a:gd name="connsiteY2114" fmla="*/ 561177 h 6407421"/>
              <a:gd name="connsiteX2115" fmla="*/ 6113045 w 6142647"/>
              <a:gd name="connsiteY2115" fmla="*/ 561177 h 6407421"/>
              <a:gd name="connsiteX2116" fmla="*/ 266197 w 6142647"/>
              <a:gd name="connsiteY2116" fmla="*/ 531575 h 6407421"/>
              <a:gd name="connsiteX2117" fmla="*/ 295800 w 6142647"/>
              <a:gd name="connsiteY2117" fmla="*/ 531575 h 6407421"/>
              <a:gd name="connsiteX2118" fmla="*/ 295800 w 6142647"/>
              <a:gd name="connsiteY2118" fmla="*/ 561177 h 6407421"/>
              <a:gd name="connsiteX2119" fmla="*/ 266197 w 6142647"/>
              <a:gd name="connsiteY2119" fmla="*/ 561177 h 6407421"/>
              <a:gd name="connsiteX2120" fmla="*/ 5846848 w 6142647"/>
              <a:gd name="connsiteY2120" fmla="*/ 531573 h 6407421"/>
              <a:gd name="connsiteX2121" fmla="*/ 5876450 w 6142647"/>
              <a:gd name="connsiteY2121" fmla="*/ 531573 h 6407421"/>
              <a:gd name="connsiteX2122" fmla="*/ 5876450 w 6142647"/>
              <a:gd name="connsiteY2122" fmla="*/ 561175 h 6407421"/>
              <a:gd name="connsiteX2123" fmla="*/ 5846848 w 6142647"/>
              <a:gd name="connsiteY2123" fmla="*/ 561175 h 6407421"/>
              <a:gd name="connsiteX2124" fmla="*/ 0 w 6142647"/>
              <a:gd name="connsiteY2124" fmla="*/ 531573 h 6407421"/>
              <a:gd name="connsiteX2125" fmla="*/ 29602 w 6142647"/>
              <a:gd name="connsiteY2125" fmla="*/ 531573 h 6407421"/>
              <a:gd name="connsiteX2126" fmla="*/ 29602 w 6142647"/>
              <a:gd name="connsiteY2126" fmla="*/ 561175 h 6407421"/>
              <a:gd name="connsiteX2127" fmla="*/ 0 w 6142647"/>
              <a:gd name="connsiteY2127" fmla="*/ 561175 h 6407421"/>
              <a:gd name="connsiteX2128" fmla="*/ 5580759 w 6142647"/>
              <a:gd name="connsiteY2128" fmla="*/ 531571 h 6407421"/>
              <a:gd name="connsiteX2129" fmla="*/ 5610361 w 6142647"/>
              <a:gd name="connsiteY2129" fmla="*/ 531571 h 6407421"/>
              <a:gd name="connsiteX2130" fmla="*/ 5610361 w 6142647"/>
              <a:gd name="connsiteY2130" fmla="*/ 561173 h 6407421"/>
              <a:gd name="connsiteX2131" fmla="*/ 5580759 w 6142647"/>
              <a:gd name="connsiteY2131" fmla="*/ 561173 h 6407421"/>
              <a:gd name="connsiteX2132" fmla="*/ 5314562 w 6142647"/>
              <a:gd name="connsiteY2132" fmla="*/ 531568 h 6407421"/>
              <a:gd name="connsiteX2133" fmla="*/ 5344164 w 6142647"/>
              <a:gd name="connsiteY2133" fmla="*/ 531568 h 6407421"/>
              <a:gd name="connsiteX2134" fmla="*/ 5344164 w 6142647"/>
              <a:gd name="connsiteY2134" fmla="*/ 561170 h 6407421"/>
              <a:gd name="connsiteX2135" fmla="*/ 5314562 w 6142647"/>
              <a:gd name="connsiteY2135" fmla="*/ 561170 h 6407421"/>
              <a:gd name="connsiteX2136" fmla="*/ 5048365 w 6142647"/>
              <a:gd name="connsiteY2136" fmla="*/ 531566 h 6407421"/>
              <a:gd name="connsiteX2137" fmla="*/ 5078075 w 6142647"/>
              <a:gd name="connsiteY2137" fmla="*/ 531566 h 6407421"/>
              <a:gd name="connsiteX2138" fmla="*/ 5078075 w 6142647"/>
              <a:gd name="connsiteY2138" fmla="*/ 561168 h 6407421"/>
              <a:gd name="connsiteX2139" fmla="*/ 5048365 w 6142647"/>
              <a:gd name="connsiteY2139" fmla="*/ 561168 h 6407421"/>
              <a:gd name="connsiteX2140" fmla="*/ 4782276 w 6142647"/>
              <a:gd name="connsiteY2140" fmla="*/ 531564 h 6407421"/>
              <a:gd name="connsiteX2141" fmla="*/ 4811879 w 6142647"/>
              <a:gd name="connsiteY2141" fmla="*/ 531564 h 6407421"/>
              <a:gd name="connsiteX2142" fmla="*/ 4811879 w 6142647"/>
              <a:gd name="connsiteY2142" fmla="*/ 561166 h 6407421"/>
              <a:gd name="connsiteX2143" fmla="*/ 4782276 w 6142647"/>
              <a:gd name="connsiteY2143" fmla="*/ 561166 h 6407421"/>
              <a:gd name="connsiteX2144" fmla="*/ 4516079 w 6142647"/>
              <a:gd name="connsiteY2144" fmla="*/ 531562 h 6407421"/>
              <a:gd name="connsiteX2145" fmla="*/ 4545681 w 6142647"/>
              <a:gd name="connsiteY2145" fmla="*/ 531562 h 6407421"/>
              <a:gd name="connsiteX2146" fmla="*/ 4545681 w 6142647"/>
              <a:gd name="connsiteY2146" fmla="*/ 561164 h 6407421"/>
              <a:gd name="connsiteX2147" fmla="*/ 4516079 w 6142647"/>
              <a:gd name="connsiteY2147" fmla="*/ 561164 h 6407421"/>
              <a:gd name="connsiteX2148" fmla="*/ 4249990 w 6142647"/>
              <a:gd name="connsiteY2148" fmla="*/ 531560 h 6407421"/>
              <a:gd name="connsiteX2149" fmla="*/ 4279592 w 6142647"/>
              <a:gd name="connsiteY2149" fmla="*/ 531560 h 6407421"/>
              <a:gd name="connsiteX2150" fmla="*/ 4279592 w 6142647"/>
              <a:gd name="connsiteY2150" fmla="*/ 561162 h 6407421"/>
              <a:gd name="connsiteX2151" fmla="*/ 4249990 w 6142647"/>
              <a:gd name="connsiteY2151" fmla="*/ 561162 h 6407421"/>
              <a:gd name="connsiteX2152" fmla="*/ 3983793 w 6142647"/>
              <a:gd name="connsiteY2152" fmla="*/ 531558 h 6407421"/>
              <a:gd name="connsiteX2153" fmla="*/ 4013396 w 6142647"/>
              <a:gd name="connsiteY2153" fmla="*/ 531558 h 6407421"/>
              <a:gd name="connsiteX2154" fmla="*/ 4013396 w 6142647"/>
              <a:gd name="connsiteY2154" fmla="*/ 561160 h 6407421"/>
              <a:gd name="connsiteX2155" fmla="*/ 3983793 w 6142647"/>
              <a:gd name="connsiteY2155" fmla="*/ 561160 h 6407421"/>
              <a:gd name="connsiteX2156" fmla="*/ 3717704 w 6142647"/>
              <a:gd name="connsiteY2156" fmla="*/ 531556 h 6407421"/>
              <a:gd name="connsiteX2157" fmla="*/ 3747307 w 6142647"/>
              <a:gd name="connsiteY2157" fmla="*/ 531556 h 6407421"/>
              <a:gd name="connsiteX2158" fmla="*/ 3747307 w 6142647"/>
              <a:gd name="connsiteY2158" fmla="*/ 561158 h 6407421"/>
              <a:gd name="connsiteX2159" fmla="*/ 3717704 w 6142647"/>
              <a:gd name="connsiteY2159" fmla="*/ 561158 h 6407421"/>
              <a:gd name="connsiteX2160" fmla="*/ 3451507 w 6142647"/>
              <a:gd name="connsiteY2160" fmla="*/ 531554 h 6407421"/>
              <a:gd name="connsiteX2161" fmla="*/ 3481109 w 6142647"/>
              <a:gd name="connsiteY2161" fmla="*/ 531554 h 6407421"/>
              <a:gd name="connsiteX2162" fmla="*/ 3481109 w 6142647"/>
              <a:gd name="connsiteY2162" fmla="*/ 561156 h 6407421"/>
              <a:gd name="connsiteX2163" fmla="*/ 3451507 w 6142647"/>
              <a:gd name="connsiteY2163" fmla="*/ 561156 h 6407421"/>
              <a:gd name="connsiteX2164" fmla="*/ 3185310 w 6142647"/>
              <a:gd name="connsiteY2164" fmla="*/ 531551 h 6407421"/>
              <a:gd name="connsiteX2165" fmla="*/ 3214913 w 6142647"/>
              <a:gd name="connsiteY2165" fmla="*/ 531551 h 6407421"/>
              <a:gd name="connsiteX2166" fmla="*/ 3214913 w 6142647"/>
              <a:gd name="connsiteY2166" fmla="*/ 561154 h 6407421"/>
              <a:gd name="connsiteX2167" fmla="*/ 3185310 w 6142647"/>
              <a:gd name="connsiteY2167" fmla="*/ 561154 h 6407421"/>
              <a:gd name="connsiteX2168" fmla="*/ 2919113 w 6142647"/>
              <a:gd name="connsiteY2168" fmla="*/ 531549 h 6407421"/>
              <a:gd name="connsiteX2169" fmla="*/ 2948715 w 6142647"/>
              <a:gd name="connsiteY2169" fmla="*/ 531549 h 6407421"/>
              <a:gd name="connsiteX2170" fmla="*/ 2948715 w 6142647"/>
              <a:gd name="connsiteY2170" fmla="*/ 561152 h 6407421"/>
              <a:gd name="connsiteX2171" fmla="*/ 2919113 w 6142647"/>
              <a:gd name="connsiteY2171" fmla="*/ 561152 h 6407421"/>
              <a:gd name="connsiteX2172" fmla="*/ 2653024 w 6142647"/>
              <a:gd name="connsiteY2172" fmla="*/ 531547 h 6407421"/>
              <a:gd name="connsiteX2173" fmla="*/ 2682627 w 6142647"/>
              <a:gd name="connsiteY2173" fmla="*/ 531547 h 6407421"/>
              <a:gd name="connsiteX2174" fmla="*/ 2682627 w 6142647"/>
              <a:gd name="connsiteY2174" fmla="*/ 561149 h 6407421"/>
              <a:gd name="connsiteX2175" fmla="*/ 2653024 w 6142647"/>
              <a:gd name="connsiteY2175" fmla="*/ 561149 h 6407421"/>
              <a:gd name="connsiteX2176" fmla="*/ 2386827 w 6142647"/>
              <a:gd name="connsiteY2176" fmla="*/ 531545 h 6407421"/>
              <a:gd name="connsiteX2177" fmla="*/ 2416430 w 6142647"/>
              <a:gd name="connsiteY2177" fmla="*/ 531545 h 6407421"/>
              <a:gd name="connsiteX2178" fmla="*/ 2416430 w 6142647"/>
              <a:gd name="connsiteY2178" fmla="*/ 561147 h 6407421"/>
              <a:gd name="connsiteX2179" fmla="*/ 2386827 w 6142647"/>
              <a:gd name="connsiteY2179" fmla="*/ 561147 h 6407421"/>
              <a:gd name="connsiteX2180" fmla="*/ 2120630 w 6142647"/>
              <a:gd name="connsiteY2180" fmla="*/ 531543 h 6407421"/>
              <a:gd name="connsiteX2181" fmla="*/ 2150233 w 6142647"/>
              <a:gd name="connsiteY2181" fmla="*/ 531543 h 6407421"/>
              <a:gd name="connsiteX2182" fmla="*/ 2150233 w 6142647"/>
              <a:gd name="connsiteY2182" fmla="*/ 561145 h 6407421"/>
              <a:gd name="connsiteX2183" fmla="*/ 2120630 w 6142647"/>
              <a:gd name="connsiteY2183" fmla="*/ 561145 h 6407421"/>
              <a:gd name="connsiteX2184" fmla="*/ 1854540 w 6142647"/>
              <a:gd name="connsiteY2184" fmla="*/ 531541 h 6407421"/>
              <a:gd name="connsiteX2185" fmla="*/ 1884143 w 6142647"/>
              <a:gd name="connsiteY2185" fmla="*/ 531541 h 6407421"/>
              <a:gd name="connsiteX2186" fmla="*/ 1884143 w 6142647"/>
              <a:gd name="connsiteY2186" fmla="*/ 561143 h 6407421"/>
              <a:gd name="connsiteX2187" fmla="*/ 1854540 w 6142647"/>
              <a:gd name="connsiteY2187" fmla="*/ 561143 h 6407421"/>
              <a:gd name="connsiteX2188" fmla="*/ 1588343 w 6142647"/>
              <a:gd name="connsiteY2188" fmla="*/ 531539 h 6407421"/>
              <a:gd name="connsiteX2189" fmla="*/ 1617945 w 6142647"/>
              <a:gd name="connsiteY2189" fmla="*/ 531539 h 6407421"/>
              <a:gd name="connsiteX2190" fmla="*/ 1617945 w 6142647"/>
              <a:gd name="connsiteY2190" fmla="*/ 561141 h 6407421"/>
              <a:gd name="connsiteX2191" fmla="*/ 1588343 w 6142647"/>
              <a:gd name="connsiteY2191" fmla="*/ 561141 h 6407421"/>
              <a:gd name="connsiteX2192" fmla="*/ 1322254 w 6142647"/>
              <a:gd name="connsiteY2192" fmla="*/ 531537 h 6407421"/>
              <a:gd name="connsiteX2193" fmla="*/ 1351857 w 6142647"/>
              <a:gd name="connsiteY2193" fmla="*/ 531537 h 6407421"/>
              <a:gd name="connsiteX2194" fmla="*/ 1351857 w 6142647"/>
              <a:gd name="connsiteY2194" fmla="*/ 561139 h 6407421"/>
              <a:gd name="connsiteX2195" fmla="*/ 1322254 w 6142647"/>
              <a:gd name="connsiteY2195" fmla="*/ 561139 h 6407421"/>
              <a:gd name="connsiteX2196" fmla="*/ 1056057 w 6142647"/>
              <a:gd name="connsiteY2196" fmla="*/ 531534 h 6407421"/>
              <a:gd name="connsiteX2197" fmla="*/ 1085660 w 6142647"/>
              <a:gd name="connsiteY2197" fmla="*/ 531534 h 6407421"/>
              <a:gd name="connsiteX2198" fmla="*/ 1085660 w 6142647"/>
              <a:gd name="connsiteY2198" fmla="*/ 561137 h 6407421"/>
              <a:gd name="connsiteX2199" fmla="*/ 1056057 w 6142647"/>
              <a:gd name="connsiteY2199" fmla="*/ 561137 h 6407421"/>
              <a:gd name="connsiteX2200" fmla="*/ 789968 w 6142647"/>
              <a:gd name="connsiteY2200" fmla="*/ 531532 h 6407421"/>
              <a:gd name="connsiteX2201" fmla="*/ 819570 w 6142647"/>
              <a:gd name="connsiteY2201" fmla="*/ 531532 h 6407421"/>
              <a:gd name="connsiteX2202" fmla="*/ 819570 w 6142647"/>
              <a:gd name="connsiteY2202" fmla="*/ 561135 h 6407421"/>
              <a:gd name="connsiteX2203" fmla="*/ 789968 w 6142647"/>
              <a:gd name="connsiteY2203" fmla="*/ 561135 h 6407421"/>
              <a:gd name="connsiteX2204" fmla="*/ 523771 w 6142647"/>
              <a:gd name="connsiteY2204" fmla="*/ 531530 h 6407421"/>
              <a:gd name="connsiteX2205" fmla="*/ 553373 w 6142647"/>
              <a:gd name="connsiteY2205" fmla="*/ 531530 h 6407421"/>
              <a:gd name="connsiteX2206" fmla="*/ 553373 w 6142647"/>
              <a:gd name="connsiteY2206" fmla="*/ 561133 h 6407421"/>
              <a:gd name="connsiteX2207" fmla="*/ 523771 w 6142647"/>
              <a:gd name="connsiteY2207" fmla="*/ 561133 h 6407421"/>
              <a:gd name="connsiteX2208" fmla="*/ 6113045 w 6142647"/>
              <a:gd name="connsiteY2208" fmla="*/ 265811 h 6407421"/>
              <a:gd name="connsiteX2209" fmla="*/ 6142647 w 6142647"/>
              <a:gd name="connsiteY2209" fmla="*/ 265811 h 6407421"/>
              <a:gd name="connsiteX2210" fmla="*/ 6142647 w 6142647"/>
              <a:gd name="connsiteY2210" fmla="*/ 295414 h 6407421"/>
              <a:gd name="connsiteX2211" fmla="*/ 6113045 w 6142647"/>
              <a:gd name="connsiteY2211" fmla="*/ 295414 h 6407421"/>
              <a:gd name="connsiteX2212" fmla="*/ 266197 w 6142647"/>
              <a:gd name="connsiteY2212" fmla="*/ 265811 h 6407421"/>
              <a:gd name="connsiteX2213" fmla="*/ 295800 w 6142647"/>
              <a:gd name="connsiteY2213" fmla="*/ 265811 h 6407421"/>
              <a:gd name="connsiteX2214" fmla="*/ 295800 w 6142647"/>
              <a:gd name="connsiteY2214" fmla="*/ 295414 h 6407421"/>
              <a:gd name="connsiteX2215" fmla="*/ 266197 w 6142647"/>
              <a:gd name="connsiteY2215" fmla="*/ 295414 h 6407421"/>
              <a:gd name="connsiteX2216" fmla="*/ 5846848 w 6142647"/>
              <a:gd name="connsiteY2216" fmla="*/ 265809 h 6407421"/>
              <a:gd name="connsiteX2217" fmla="*/ 5876450 w 6142647"/>
              <a:gd name="connsiteY2217" fmla="*/ 265809 h 6407421"/>
              <a:gd name="connsiteX2218" fmla="*/ 5876450 w 6142647"/>
              <a:gd name="connsiteY2218" fmla="*/ 295412 h 6407421"/>
              <a:gd name="connsiteX2219" fmla="*/ 5846848 w 6142647"/>
              <a:gd name="connsiteY2219" fmla="*/ 295412 h 6407421"/>
              <a:gd name="connsiteX2220" fmla="*/ 0 w 6142647"/>
              <a:gd name="connsiteY2220" fmla="*/ 265809 h 6407421"/>
              <a:gd name="connsiteX2221" fmla="*/ 29602 w 6142647"/>
              <a:gd name="connsiteY2221" fmla="*/ 265809 h 6407421"/>
              <a:gd name="connsiteX2222" fmla="*/ 29602 w 6142647"/>
              <a:gd name="connsiteY2222" fmla="*/ 295412 h 6407421"/>
              <a:gd name="connsiteX2223" fmla="*/ 0 w 6142647"/>
              <a:gd name="connsiteY2223" fmla="*/ 295412 h 6407421"/>
              <a:gd name="connsiteX2224" fmla="*/ 5580759 w 6142647"/>
              <a:gd name="connsiteY2224" fmla="*/ 265807 h 6407421"/>
              <a:gd name="connsiteX2225" fmla="*/ 5610361 w 6142647"/>
              <a:gd name="connsiteY2225" fmla="*/ 265807 h 6407421"/>
              <a:gd name="connsiteX2226" fmla="*/ 5610361 w 6142647"/>
              <a:gd name="connsiteY2226" fmla="*/ 295409 h 6407421"/>
              <a:gd name="connsiteX2227" fmla="*/ 5580759 w 6142647"/>
              <a:gd name="connsiteY2227" fmla="*/ 295409 h 6407421"/>
              <a:gd name="connsiteX2228" fmla="*/ 5314562 w 6142647"/>
              <a:gd name="connsiteY2228" fmla="*/ 265805 h 6407421"/>
              <a:gd name="connsiteX2229" fmla="*/ 5344164 w 6142647"/>
              <a:gd name="connsiteY2229" fmla="*/ 265805 h 6407421"/>
              <a:gd name="connsiteX2230" fmla="*/ 5344164 w 6142647"/>
              <a:gd name="connsiteY2230" fmla="*/ 295407 h 6407421"/>
              <a:gd name="connsiteX2231" fmla="*/ 5314562 w 6142647"/>
              <a:gd name="connsiteY2231" fmla="*/ 295407 h 6407421"/>
              <a:gd name="connsiteX2232" fmla="*/ 5048365 w 6142647"/>
              <a:gd name="connsiteY2232" fmla="*/ 265803 h 6407421"/>
              <a:gd name="connsiteX2233" fmla="*/ 5078075 w 6142647"/>
              <a:gd name="connsiteY2233" fmla="*/ 265803 h 6407421"/>
              <a:gd name="connsiteX2234" fmla="*/ 5078075 w 6142647"/>
              <a:gd name="connsiteY2234" fmla="*/ 295405 h 6407421"/>
              <a:gd name="connsiteX2235" fmla="*/ 5048365 w 6142647"/>
              <a:gd name="connsiteY2235" fmla="*/ 295405 h 6407421"/>
              <a:gd name="connsiteX2236" fmla="*/ 4782276 w 6142647"/>
              <a:gd name="connsiteY2236" fmla="*/ 265800 h 6407421"/>
              <a:gd name="connsiteX2237" fmla="*/ 4811879 w 6142647"/>
              <a:gd name="connsiteY2237" fmla="*/ 265800 h 6407421"/>
              <a:gd name="connsiteX2238" fmla="*/ 4811879 w 6142647"/>
              <a:gd name="connsiteY2238" fmla="*/ 295403 h 6407421"/>
              <a:gd name="connsiteX2239" fmla="*/ 4782276 w 6142647"/>
              <a:gd name="connsiteY2239" fmla="*/ 295403 h 6407421"/>
              <a:gd name="connsiteX2240" fmla="*/ 4516079 w 6142647"/>
              <a:gd name="connsiteY2240" fmla="*/ 265798 h 6407421"/>
              <a:gd name="connsiteX2241" fmla="*/ 4545681 w 6142647"/>
              <a:gd name="connsiteY2241" fmla="*/ 265798 h 6407421"/>
              <a:gd name="connsiteX2242" fmla="*/ 4545681 w 6142647"/>
              <a:gd name="connsiteY2242" fmla="*/ 295401 h 6407421"/>
              <a:gd name="connsiteX2243" fmla="*/ 4516079 w 6142647"/>
              <a:gd name="connsiteY2243" fmla="*/ 295401 h 6407421"/>
              <a:gd name="connsiteX2244" fmla="*/ 4249990 w 6142647"/>
              <a:gd name="connsiteY2244" fmla="*/ 265796 h 6407421"/>
              <a:gd name="connsiteX2245" fmla="*/ 4279592 w 6142647"/>
              <a:gd name="connsiteY2245" fmla="*/ 265796 h 6407421"/>
              <a:gd name="connsiteX2246" fmla="*/ 4279592 w 6142647"/>
              <a:gd name="connsiteY2246" fmla="*/ 295398 h 6407421"/>
              <a:gd name="connsiteX2247" fmla="*/ 4249990 w 6142647"/>
              <a:gd name="connsiteY2247" fmla="*/ 295398 h 6407421"/>
              <a:gd name="connsiteX2248" fmla="*/ 3983793 w 6142647"/>
              <a:gd name="connsiteY2248" fmla="*/ 265794 h 6407421"/>
              <a:gd name="connsiteX2249" fmla="*/ 4013396 w 6142647"/>
              <a:gd name="connsiteY2249" fmla="*/ 265794 h 6407421"/>
              <a:gd name="connsiteX2250" fmla="*/ 4013396 w 6142647"/>
              <a:gd name="connsiteY2250" fmla="*/ 295396 h 6407421"/>
              <a:gd name="connsiteX2251" fmla="*/ 3983793 w 6142647"/>
              <a:gd name="connsiteY2251" fmla="*/ 295396 h 6407421"/>
              <a:gd name="connsiteX2252" fmla="*/ 3717704 w 6142647"/>
              <a:gd name="connsiteY2252" fmla="*/ 265792 h 6407421"/>
              <a:gd name="connsiteX2253" fmla="*/ 3747307 w 6142647"/>
              <a:gd name="connsiteY2253" fmla="*/ 265792 h 6407421"/>
              <a:gd name="connsiteX2254" fmla="*/ 3747307 w 6142647"/>
              <a:gd name="connsiteY2254" fmla="*/ 295394 h 6407421"/>
              <a:gd name="connsiteX2255" fmla="*/ 3717704 w 6142647"/>
              <a:gd name="connsiteY2255" fmla="*/ 295394 h 6407421"/>
              <a:gd name="connsiteX2256" fmla="*/ 3451507 w 6142647"/>
              <a:gd name="connsiteY2256" fmla="*/ 265789 h 6407421"/>
              <a:gd name="connsiteX2257" fmla="*/ 3481109 w 6142647"/>
              <a:gd name="connsiteY2257" fmla="*/ 265789 h 6407421"/>
              <a:gd name="connsiteX2258" fmla="*/ 3481109 w 6142647"/>
              <a:gd name="connsiteY2258" fmla="*/ 295392 h 6407421"/>
              <a:gd name="connsiteX2259" fmla="*/ 3451507 w 6142647"/>
              <a:gd name="connsiteY2259" fmla="*/ 295392 h 6407421"/>
              <a:gd name="connsiteX2260" fmla="*/ 3185310 w 6142647"/>
              <a:gd name="connsiteY2260" fmla="*/ 265787 h 6407421"/>
              <a:gd name="connsiteX2261" fmla="*/ 3214913 w 6142647"/>
              <a:gd name="connsiteY2261" fmla="*/ 265787 h 6407421"/>
              <a:gd name="connsiteX2262" fmla="*/ 3214913 w 6142647"/>
              <a:gd name="connsiteY2262" fmla="*/ 295390 h 6407421"/>
              <a:gd name="connsiteX2263" fmla="*/ 3185310 w 6142647"/>
              <a:gd name="connsiteY2263" fmla="*/ 295390 h 6407421"/>
              <a:gd name="connsiteX2264" fmla="*/ 2919113 w 6142647"/>
              <a:gd name="connsiteY2264" fmla="*/ 265785 h 6407421"/>
              <a:gd name="connsiteX2265" fmla="*/ 2948715 w 6142647"/>
              <a:gd name="connsiteY2265" fmla="*/ 265785 h 6407421"/>
              <a:gd name="connsiteX2266" fmla="*/ 2948715 w 6142647"/>
              <a:gd name="connsiteY2266" fmla="*/ 295387 h 6407421"/>
              <a:gd name="connsiteX2267" fmla="*/ 2919113 w 6142647"/>
              <a:gd name="connsiteY2267" fmla="*/ 295387 h 6407421"/>
              <a:gd name="connsiteX2268" fmla="*/ 2653024 w 6142647"/>
              <a:gd name="connsiteY2268" fmla="*/ 265783 h 6407421"/>
              <a:gd name="connsiteX2269" fmla="*/ 2682627 w 6142647"/>
              <a:gd name="connsiteY2269" fmla="*/ 265783 h 6407421"/>
              <a:gd name="connsiteX2270" fmla="*/ 2682627 w 6142647"/>
              <a:gd name="connsiteY2270" fmla="*/ 295385 h 6407421"/>
              <a:gd name="connsiteX2271" fmla="*/ 2653024 w 6142647"/>
              <a:gd name="connsiteY2271" fmla="*/ 295385 h 6407421"/>
              <a:gd name="connsiteX2272" fmla="*/ 2386827 w 6142647"/>
              <a:gd name="connsiteY2272" fmla="*/ 265781 h 6407421"/>
              <a:gd name="connsiteX2273" fmla="*/ 2416430 w 6142647"/>
              <a:gd name="connsiteY2273" fmla="*/ 265781 h 6407421"/>
              <a:gd name="connsiteX2274" fmla="*/ 2416430 w 6142647"/>
              <a:gd name="connsiteY2274" fmla="*/ 295383 h 6407421"/>
              <a:gd name="connsiteX2275" fmla="*/ 2386827 w 6142647"/>
              <a:gd name="connsiteY2275" fmla="*/ 295383 h 6407421"/>
              <a:gd name="connsiteX2276" fmla="*/ 2120630 w 6142647"/>
              <a:gd name="connsiteY2276" fmla="*/ 265778 h 6407421"/>
              <a:gd name="connsiteX2277" fmla="*/ 2150233 w 6142647"/>
              <a:gd name="connsiteY2277" fmla="*/ 265778 h 6407421"/>
              <a:gd name="connsiteX2278" fmla="*/ 2150233 w 6142647"/>
              <a:gd name="connsiteY2278" fmla="*/ 295381 h 6407421"/>
              <a:gd name="connsiteX2279" fmla="*/ 2120630 w 6142647"/>
              <a:gd name="connsiteY2279" fmla="*/ 295381 h 6407421"/>
              <a:gd name="connsiteX2280" fmla="*/ 1854540 w 6142647"/>
              <a:gd name="connsiteY2280" fmla="*/ 265776 h 6407421"/>
              <a:gd name="connsiteX2281" fmla="*/ 1884143 w 6142647"/>
              <a:gd name="connsiteY2281" fmla="*/ 265776 h 6407421"/>
              <a:gd name="connsiteX2282" fmla="*/ 1884143 w 6142647"/>
              <a:gd name="connsiteY2282" fmla="*/ 295379 h 6407421"/>
              <a:gd name="connsiteX2283" fmla="*/ 1854540 w 6142647"/>
              <a:gd name="connsiteY2283" fmla="*/ 295379 h 6407421"/>
              <a:gd name="connsiteX2284" fmla="*/ 1588343 w 6142647"/>
              <a:gd name="connsiteY2284" fmla="*/ 265774 h 6407421"/>
              <a:gd name="connsiteX2285" fmla="*/ 1617945 w 6142647"/>
              <a:gd name="connsiteY2285" fmla="*/ 265774 h 6407421"/>
              <a:gd name="connsiteX2286" fmla="*/ 1617945 w 6142647"/>
              <a:gd name="connsiteY2286" fmla="*/ 295376 h 6407421"/>
              <a:gd name="connsiteX2287" fmla="*/ 1588343 w 6142647"/>
              <a:gd name="connsiteY2287" fmla="*/ 295376 h 6407421"/>
              <a:gd name="connsiteX2288" fmla="*/ 1322254 w 6142647"/>
              <a:gd name="connsiteY2288" fmla="*/ 265772 h 6407421"/>
              <a:gd name="connsiteX2289" fmla="*/ 1351857 w 6142647"/>
              <a:gd name="connsiteY2289" fmla="*/ 265772 h 6407421"/>
              <a:gd name="connsiteX2290" fmla="*/ 1351857 w 6142647"/>
              <a:gd name="connsiteY2290" fmla="*/ 295374 h 6407421"/>
              <a:gd name="connsiteX2291" fmla="*/ 1322254 w 6142647"/>
              <a:gd name="connsiteY2291" fmla="*/ 295374 h 6407421"/>
              <a:gd name="connsiteX2292" fmla="*/ 1056057 w 6142647"/>
              <a:gd name="connsiteY2292" fmla="*/ 265770 h 6407421"/>
              <a:gd name="connsiteX2293" fmla="*/ 1085660 w 6142647"/>
              <a:gd name="connsiteY2293" fmla="*/ 265770 h 6407421"/>
              <a:gd name="connsiteX2294" fmla="*/ 1085660 w 6142647"/>
              <a:gd name="connsiteY2294" fmla="*/ 295372 h 6407421"/>
              <a:gd name="connsiteX2295" fmla="*/ 1056057 w 6142647"/>
              <a:gd name="connsiteY2295" fmla="*/ 295372 h 6407421"/>
              <a:gd name="connsiteX2296" fmla="*/ 789968 w 6142647"/>
              <a:gd name="connsiteY2296" fmla="*/ 265767 h 6407421"/>
              <a:gd name="connsiteX2297" fmla="*/ 819570 w 6142647"/>
              <a:gd name="connsiteY2297" fmla="*/ 265767 h 6407421"/>
              <a:gd name="connsiteX2298" fmla="*/ 819570 w 6142647"/>
              <a:gd name="connsiteY2298" fmla="*/ 295370 h 6407421"/>
              <a:gd name="connsiteX2299" fmla="*/ 789968 w 6142647"/>
              <a:gd name="connsiteY2299" fmla="*/ 295370 h 6407421"/>
              <a:gd name="connsiteX2300" fmla="*/ 523771 w 6142647"/>
              <a:gd name="connsiteY2300" fmla="*/ 265765 h 6407421"/>
              <a:gd name="connsiteX2301" fmla="*/ 553373 w 6142647"/>
              <a:gd name="connsiteY2301" fmla="*/ 265765 h 6407421"/>
              <a:gd name="connsiteX2302" fmla="*/ 553373 w 6142647"/>
              <a:gd name="connsiteY2302" fmla="*/ 295368 h 6407421"/>
              <a:gd name="connsiteX2303" fmla="*/ 523771 w 6142647"/>
              <a:gd name="connsiteY2303" fmla="*/ 295368 h 6407421"/>
              <a:gd name="connsiteX2304" fmla="*/ 6113045 w 6142647"/>
              <a:gd name="connsiteY2304" fmla="*/ 48 h 6407421"/>
              <a:gd name="connsiteX2305" fmla="*/ 6142647 w 6142647"/>
              <a:gd name="connsiteY2305" fmla="*/ 48 h 6407421"/>
              <a:gd name="connsiteX2306" fmla="*/ 6142647 w 6142647"/>
              <a:gd name="connsiteY2306" fmla="*/ 29651 h 6407421"/>
              <a:gd name="connsiteX2307" fmla="*/ 6113045 w 6142647"/>
              <a:gd name="connsiteY2307" fmla="*/ 29651 h 6407421"/>
              <a:gd name="connsiteX2308" fmla="*/ 266197 w 6142647"/>
              <a:gd name="connsiteY2308" fmla="*/ 48 h 6407421"/>
              <a:gd name="connsiteX2309" fmla="*/ 295800 w 6142647"/>
              <a:gd name="connsiteY2309" fmla="*/ 48 h 6407421"/>
              <a:gd name="connsiteX2310" fmla="*/ 295800 w 6142647"/>
              <a:gd name="connsiteY2310" fmla="*/ 29651 h 6407421"/>
              <a:gd name="connsiteX2311" fmla="*/ 266197 w 6142647"/>
              <a:gd name="connsiteY2311" fmla="*/ 29651 h 6407421"/>
              <a:gd name="connsiteX2312" fmla="*/ 5846848 w 6142647"/>
              <a:gd name="connsiteY2312" fmla="*/ 46 h 6407421"/>
              <a:gd name="connsiteX2313" fmla="*/ 5876450 w 6142647"/>
              <a:gd name="connsiteY2313" fmla="*/ 46 h 6407421"/>
              <a:gd name="connsiteX2314" fmla="*/ 5876450 w 6142647"/>
              <a:gd name="connsiteY2314" fmla="*/ 29648 h 6407421"/>
              <a:gd name="connsiteX2315" fmla="*/ 5846848 w 6142647"/>
              <a:gd name="connsiteY2315" fmla="*/ 29648 h 6407421"/>
              <a:gd name="connsiteX2316" fmla="*/ 0 w 6142647"/>
              <a:gd name="connsiteY2316" fmla="*/ 46 h 6407421"/>
              <a:gd name="connsiteX2317" fmla="*/ 29602 w 6142647"/>
              <a:gd name="connsiteY2317" fmla="*/ 46 h 6407421"/>
              <a:gd name="connsiteX2318" fmla="*/ 29602 w 6142647"/>
              <a:gd name="connsiteY2318" fmla="*/ 29648 h 6407421"/>
              <a:gd name="connsiteX2319" fmla="*/ 0 w 6142647"/>
              <a:gd name="connsiteY2319" fmla="*/ 29648 h 6407421"/>
              <a:gd name="connsiteX2320" fmla="*/ 5580759 w 6142647"/>
              <a:gd name="connsiteY2320" fmla="*/ 44 h 6407421"/>
              <a:gd name="connsiteX2321" fmla="*/ 5610361 w 6142647"/>
              <a:gd name="connsiteY2321" fmla="*/ 44 h 6407421"/>
              <a:gd name="connsiteX2322" fmla="*/ 5610361 w 6142647"/>
              <a:gd name="connsiteY2322" fmla="*/ 29646 h 6407421"/>
              <a:gd name="connsiteX2323" fmla="*/ 5580759 w 6142647"/>
              <a:gd name="connsiteY2323" fmla="*/ 29646 h 6407421"/>
              <a:gd name="connsiteX2324" fmla="*/ 5314562 w 6142647"/>
              <a:gd name="connsiteY2324" fmla="*/ 41 h 6407421"/>
              <a:gd name="connsiteX2325" fmla="*/ 5344164 w 6142647"/>
              <a:gd name="connsiteY2325" fmla="*/ 41 h 6407421"/>
              <a:gd name="connsiteX2326" fmla="*/ 5344164 w 6142647"/>
              <a:gd name="connsiteY2326" fmla="*/ 29644 h 6407421"/>
              <a:gd name="connsiteX2327" fmla="*/ 5314562 w 6142647"/>
              <a:gd name="connsiteY2327" fmla="*/ 29644 h 6407421"/>
              <a:gd name="connsiteX2328" fmla="*/ 5048365 w 6142647"/>
              <a:gd name="connsiteY2328" fmla="*/ 39 h 6407421"/>
              <a:gd name="connsiteX2329" fmla="*/ 5078075 w 6142647"/>
              <a:gd name="connsiteY2329" fmla="*/ 39 h 6407421"/>
              <a:gd name="connsiteX2330" fmla="*/ 5078075 w 6142647"/>
              <a:gd name="connsiteY2330" fmla="*/ 29641 h 6407421"/>
              <a:gd name="connsiteX2331" fmla="*/ 5048365 w 6142647"/>
              <a:gd name="connsiteY2331" fmla="*/ 29641 h 6407421"/>
              <a:gd name="connsiteX2332" fmla="*/ 4782276 w 6142647"/>
              <a:gd name="connsiteY2332" fmla="*/ 37 h 6407421"/>
              <a:gd name="connsiteX2333" fmla="*/ 4811879 w 6142647"/>
              <a:gd name="connsiteY2333" fmla="*/ 37 h 6407421"/>
              <a:gd name="connsiteX2334" fmla="*/ 4811879 w 6142647"/>
              <a:gd name="connsiteY2334" fmla="*/ 29639 h 6407421"/>
              <a:gd name="connsiteX2335" fmla="*/ 4782276 w 6142647"/>
              <a:gd name="connsiteY2335" fmla="*/ 29639 h 6407421"/>
              <a:gd name="connsiteX2336" fmla="*/ 4516079 w 6142647"/>
              <a:gd name="connsiteY2336" fmla="*/ 34 h 6407421"/>
              <a:gd name="connsiteX2337" fmla="*/ 4545681 w 6142647"/>
              <a:gd name="connsiteY2337" fmla="*/ 34 h 6407421"/>
              <a:gd name="connsiteX2338" fmla="*/ 4545681 w 6142647"/>
              <a:gd name="connsiteY2338" fmla="*/ 29637 h 6407421"/>
              <a:gd name="connsiteX2339" fmla="*/ 4516079 w 6142647"/>
              <a:gd name="connsiteY2339" fmla="*/ 29637 h 6407421"/>
              <a:gd name="connsiteX2340" fmla="*/ 4249990 w 6142647"/>
              <a:gd name="connsiteY2340" fmla="*/ 32 h 6407421"/>
              <a:gd name="connsiteX2341" fmla="*/ 4279592 w 6142647"/>
              <a:gd name="connsiteY2341" fmla="*/ 32 h 6407421"/>
              <a:gd name="connsiteX2342" fmla="*/ 4279592 w 6142647"/>
              <a:gd name="connsiteY2342" fmla="*/ 29635 h 6407421"/>
              <a:gd name="connsiteX2343" fmla="*/ 4249990 w 6142647"/>
              <a:gd name="connsiteY2343" fmla="*/ 29635 h 6407421"/>
              <a:gd name="connsiteX2344" fmla="*/ 3983793 w 6142647"/>
              <a:gd name="connsiteY2344" fmla="*/ 30 h 6407421"/>
              <a:gd name="connsiteX2345" fmla="*/ 4013396 w 6142647"/>
              <a:gd name="connsiteY2345" fmla="*/ 30 h 6407421"/>
              <a:gd name="connsiteX2346" fmla="*/ 4013396 w 6142647"/>
              <a:gd name="connsiteY2346" fmla="*/ 29632 h 6407421"/>
              <a:gd name="connsiteX2347" fmla="*/ 3983793 w 6142647"/>
              <a:gd name="connsiteY2347" fmla="*/ 29632 h 6407421"/>
              <a:gd name="connsiteX2348" fmla="*/ 3717704 w 6142647"/>
              <a:gd name="connsiteY2348" fmla="*/ 28 h 6407421"/>
              <a:gd name="connsiteX2349" fmla="*/ 3747307 w 6142647"/>
              <a:gd name="connsiteY2349" fmla="*/ 28 h 6407421"/>
              <a:gd name="connsiteX2350" fmla="*/ 3747307 w 6142647"/>
              <a:gd name="connsiteY2350" fmla="*/ 29630 h 6407421"/>
              <a:gd name="connsiteX2351" fmla="*/ 3717704 w 6142647"/>
              <a:gd name="connsiteY2351" fmla="*/ 29630 h 6407421"/>
              <a:gd name="connsiteX2352" fmla="*/ 3451507 w 6142647"/>
              <a:gd name="connsiteY2352" fmla="*/ 25 h 6407421"/>
              <a:gd name="connsiteX2353" fmla="*/ 3481109 w 6142647"/>
              <a:gd name="connsiteY2353" fmla="*/ 25 h 6407421"/>
              <a:gd name="connsiteX2354" fmla="*/ 3481109 w 6142647"/>
              <a:gd name="connsiteY2354" fmla="*/ 29628 h 6407421"/>
              <a:gd name="connsiteX2355" fmla="*/ 3451507 w 6142647"/>
              <a:gd name="connsiteY2355" fmla="*/ 29628 h 6407421"/>
              <a:gd name="connsiteX2356" fmla="*/ 3185310 w 6142647"/>
              <a:gd name="connsiteY2356" fmla="*/ 23 h 6407421"/>
              <a:gd name="connsiteX2357" fmla="*/ 3214913 w 6142647"/>
              <a:gd name="connsiteY2357" fmla="*/ 23 h 6407421"/>
              <a:gd name="connsiteX2358" fmla="*/ 3214913 w 6142647"/>
              <a:gd name="connsiteY2358" fmla="*/ 29625 h 6407421"/>
              <a:gd name="connsiteX2359" fmla="*/ 3185310 w 6142647"/>
              <a:gd name="connsiteY2359" fmla="*/ 29625 h 6407421"/>
              <a:gd name="connsiteX2360" fmla="*/ 2919113 w 6142647"/>
              <a:gd name="connsiteY2360" fmla="*/ 21 h 6407421"/>
              <a:gd name="connsiteX2361" fmla="*/ 2948715 w 6142647"/>
              <a:gd name="connsiteY2361" fmla="*/ 21 h 6407421"/>
              <a:gd name="connsiteX2362" fmla="*/ 2948715 w 6142647"/>
              <a:gd name="connsiteY2362" fmla="*/ 29623 h 6407421"/>
              <a:gd name="connsiteX2363" fmla="*/ 2919113 w 6142647"/>
              <a:gd name="connsiteY2363" fmla="*/ 29623 h 6407421"/>
              <a:gd name="connsiteX2364" fmla="*/ 2653024 w 6142647"/>
              <a:gd name="connsiteY2364" fmla="*/ 18 h 6407421"/>
              <a:gd name="connsiteX2365" fmla="*/ 2682627 w 6142647"/>
              <a:gd name="connsiteY2365" fmla="*/ 18 h 6407421"/>
              <a:gd name="connsiteX2366" fmla="*/ 2682627 w 6142647"/>
              <a:gd name="connsiteY2366" fmla="*/ 29621 h 6407421"/>
              <a:gd name="connsiteX2367" fmla="*/ 2653024 w 6142647"/>
              <a:gd name="connsiteY2367" fmla="*/ 29621 h 6407421"/>
              <a:gd name="connsiteX2368" fmla="*/ 2386827 w 6142647"/>
              <a:gd name="connsiteY2368" fmla="*/ 16 h 6407421"/>
              <a:gd name="connsiteX2369" fmla="*/ 2416430 w 6142647"/>
              <a:gd name="connsiteY2369" fmla="*/ 16 h 6407421"/>
              <a:gd name="connsiteX2370" fmla="*/ 2416430 w 6142647"/>
              <a:gd name="connsiteY2370" fmla="*/ 29618 h 6407421"/>
              <a:gd name="connsiteX2371" fmla="*/ 2386827 w 6142647"/>
              <a:gd name="connsiteY2371" fmla="*/ 29618 h 6407421"/>
              <a:gd name="connsiteX2372" fmla="*/ 2120630 w 6142647"/>
              <a:gd name="connsiteY2372" fmla="*/ 14 h 6407421"/>
              <a:gd name="connsiteX2373" fmla="*/ 2150233 w 6142647"/>
              <a:gd name="connsiteY2373" fmla="*/ 14 h 6407421"/>
              <a:gd name="connsiteX2374" fmla="*/ 2150233 w 6142647"/>
              <a:gd name="connsiteY2374" fmla="*/ 29616 h 6407421"/>
              <a:gd name="connsiteX2375" fmla="*/ 2120630 w 6142647"/>
              <a:gd name="connsiteY2375" fmla="*/ 29616 h 6407421"/>
              <a:gd name="connsiteX2376" fmla="*/ 1854540 w 6142647"/>
              <a:gd name="connsiteY2376" fmla="*/ 12 h 6407421"/>
              <a:gd name="connsiteX2377" fmla="*/ 1884143 w 6142647"/>
              <a:gd name="connsiteY2377" fmla="*/ 12 h 6407421"/>
              <a:gd name="connsiteX2378" fmla="*/ 1884143 w 6142647"/>
              <a:gd name="connsiteY2378" fmla="*/ 29614 h 6407421"/>
              <a:gd name="connsiteX2379" fmla="*/ 1854540 w 6142647"/>
              <a:gd name="connsiteY2379" fmla="*/ 29614 h 6407421"/>
              <a:gd name="connsiteX2380" fmla="*/ 1588343 w 6142647"/>
              <a:gd name="connsiteY2380" fmla="*/ 9 h 6407421"/>
              <a:gd name="connsiteX2381" fmla="*/ 1617945 w 6142647"/>
              <a:gd name="connsiteY2381" fmla="*/ 9 h 6407421"/>
              <a:gd name="connsiteX2382" fmla="*/ 1617945 w 6142647"/>
              <a:gd name="connsiteY2382" fmla="*/ 29612 h 6407421"/>
              <a:gd name="connsiteX2383" fmla="*/ 1588343 w 6142647"/>
              <a:gd name="connsiteY2383" fmla="*/ 29612 h 6407421"/>
              <a:gd name="connsiteX2384" fmla="*/ 1322254 w 6142647"/>
              <a:gd name="connsiteY2384" fmla="*/ 7 h 6407421"/>
              <a:gd name="connsiteX2385" fmla="*/ 1351857 w 6142647"/>
              <a:gd name="connsiteY2385" fmla="*/ 7 h 6407421"/>
              <a:gd name="connsiteX2386" fmla="*/ 1351857 w 6142647"/>
              <a:gd name="connsiteY2386" fmla="*/ 29609 h 6407421"/>
              <a:gd name="connsiteX2387" fmla="*/ 1322254 w 6142647"/>
              <a:gd name="connsiteY2387" fmla="*/ 29609 h 6407421"/>
              <a:gd name="connsiteX2388" fmla="*/ 1056057 w 6142647"/>
              <a:gd name="connsiteY2388" fmla="*/ 5 h 6407421"/>
              <a:gd name="connsiteX2389" fmla="*/ 1085660 w 6142647"/>
              <a:gd name="connsiteY2389" fmla="*/ 5 h 6407421"/>
              <a:gd name="connsiteX2390" fmla="*/ 1085660 w 6142647"/>
              <a:gd name="connsiteY2390" fmla="*/ 29607 h 6407421"/>
              <a:gd name="connsiteX2391" fmla="*/ 1056057 w 6142647"/>
              <a:gd name="connsiteY2391" fmla="*/ 29607 h 6407421"/>
              <a:gd name="connsiteX2392" fmla="*/ 789968 w 6142647"/>
              <a:gd name="connsiteY2392" fmla="*/ 2 h 6407421"/>
              <a:gd name="connsiteX2393" fmla="*/ 819570 w 6142647"/>
              <a:gd name="connsiteY2393" fmla="*/ 2 h 6407421"/>
              <a:gd name="connsiteX2394" fmla="*/ 819570 w 6142647"/>
              <a:gd name="connsiteY2394" fmla="*/ 29605 h 6407421"/>
              <a:gd name="connsiteX2395" fmla="*/ 789968 w 6142647"/>
              <a:gd name="connsiteY2395" fmla="*/ 29605 h 6407421"/>
              <a:gd name="connsiteX2396" fmla="*/ 523771 w 6142647"/>
              <a:gd name="connsiteY2396" fmla="*/ 0 h 6407421"/>
              <a:gd name="connsiteX2397" fmla="*/ 553373 w 6142647"/>
              <a:gd name="connsiteY2397" fmla="*/ 0 h 6407421"/>
              <a:gd name="connsiteX2398" fmla="*/ 553373 w 6142647"/>
              <a:gd name="connsiteY2398" fmla="*/ 29602 h 6407421"/>
              <a:gd name="connsiteX2399" fmla="*/ 523771 w 6142647"/>
              <a:gd name="connsiteY2399" fmla="*/ 29602 h 6407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Lst>
            <a:rect l="l" t="t" r="r" b="b"/>
            <a:pathLst>
              <a:path w="6142647" h="6407421">
                <a:moveTo>
                  <a:pt x="6113045" y="6377925"/>
                </a:moveTo>
                <a:lnTo>
                  <a:pt x="6142647" y="6377925"/>
                </a:lnTo>
                <a:lnTo>
                  <a:pt x="6142647" y="6407421"/>
                </a:lnTo>
                <a:lnTo>
                  <a:pt x="6113045" y="6407421"/>
                </a:lnTo>
                <a:close/>
                <a:moveTo>
                  <a:pt x="5846848" y="6377925"/>
                </a:moveTo>
                <a:lnTo>
                  <a:pt x="5876450" y="6377925"/>
                </a:lnTo>
                <a:lnTo>
                  <a:pt x="5876450" y="6407421"/>
                </a:lnTo>
                <a:lnTo>
                  <a:pt x="5846848" y="6407421"/>
                </a:lnTo>
                <a:close/>
                <a:moveTo>
                  <a:pt x="5580759" y="6377925"/>
                </a:moveTo>
                <a:lnTo>
                  <a:pt x="5610361" y="6377925"/>
                </a:lnTo>
                <a:lnTo>
                  <a:pt x="5610361" y="6407421"/>
                </a:lnTo>
                <a:lnTo>
                  <a:pt x="5580759" y="6407421"/>
                </a:lnTo>
                <a:close/>
                <a:moveTo>
                  <a:pt x="5314562" y="6377925"/>
                </a:moveTo>
                <a:lnTo>
                  <a:pt x="5344164" y="6377925"/>
                </a:lnTo>
                <a:lnTo>
                  <a:pt x="5344164" y="6407421"/>
                </a:lnTo>
                <a:lnTo>
                  <a:pt x="5314562" y="6407421"/>
                </a:lnTo>
                <a:close/>
                <a:moveTo>
                  <a:pt x="5048365" y="6377925"/>
                </a:moveTo>
                <a:lnTo>
                  <a:pt x="5078075" y="6377925"/>
                </a:lnTo>
                <a:lnTo>
                  <a:pt x="5078075" y="6407421"/>
                </a:lnTo>
                <a:lnTo>
                  <a:pt x="5048365" y="6407421"/>
                </a:lnTo>
                <a:close/>
                <a:moveTo>
                  <a:pt x="4782276" y="6377925"/>
                </a:moveTo>
                <a:lnTo>
                  <a:pt x="4811879" y="6377925"/>
                </a:lnTo>
                <a:lnTo>
                  <a:pt x="4811879" y="6407421"/>
                </a:lnTo>
                <a:lnTo>
                  <a:pt x="4782276" y="6407421"/>
                </a:lnTo>
                <a:close/>
                <a:moveTo>
                  <a:pt x="4516079" y="6377925"/>
                </a:moveTo>
                <a:lnTo>
                  <a:pt x="4545681" y="6377925"/>
                </a:lnTo>
                <a:lnTo>
                  <a:pt x="4545681" y="6407421"/>
                </a:lnTo>
                <a:lnTo>
                  <a:pt x="4516079" y="6407421"/>
                </a:lnTo>
                <a:close/>
                <a:moveTo>
                  <a:pt x="4249990" y="6377925"/>
                </a:moveTo>
                <a:lnTo>
                  <a:pt x="4279592" y="6377925"/>
                </a:lnTo>
                <a:lnTo>
                  <a:pt x="4279592" y="6407421"/>
                </a:lnTo>
                <a:lnTo>
                  <a:pt x="4249990" y="6407421"/>
                </a:lnTo>
                <a:close/>
                <a:moveTo>
                  <a:pt x="3983793" y="6377925"/>
                </a:moveTo>
                <a:lnTo>
                  <a:pt x="4013396" y="6377925"/>
                </a:lnTo>
                <a:lnTo>
                  <a:pt x="4013396" y="6407421"/>
                </a:lnTo>
                <a:lnTo>
                  <a:pt x="3983793" y="6407421"/>
                </a:lnTo>
                <a:close/>
                <a:moveTo>
                  <a:pt x="3717704" y="6377925"/>
                </a:moveTo>
                <a:lnTo>
                  <a:pt x="3747307" y="6377925"/>
                </a:lnTo>
                <a:lnTo>
                  <a:pt x="3747307" y="6407421"/>
                </a:lnTo>
                <a:lnTo>
                  <a:pt x="3717704" y="6407421"/>
                </a:lnTo>
                <a:close/>
                <a:moveTo>
                  <a:pt x="3451507" y="6377925"/>
                </a:moveTo>
                <a:lnTo>
                  <a:pt x="3481109" y="6377925"/>
                </a:lnTo>
                <a:lnTo>
                  <a:pt x="3481109" y="6407421"/>
                </a:lnTo>
                <a:lnTo>
                  <a:pt x="3451507" y="6407421"/>
                </a:lnTo>
                <a:close/>
                <a:moveTo>
                  <a:pt x="3185310" y="6377925"/>
                </a:moveTo>
                <a:lnTo>
                  <a:pt x="3214913" y="6377925"/>
                </a:lnTo>
                <a:lnTo>
                  <a:pt x="3214913" y="6407421"/>
                </a:lnTo>
                <a:lnTo>
                  <a:pt x="3185310" y="6407421"/>
                </a:lnTo>
                <a:close/>
                <a:moveTo>
                  <a:pt x="2919113" y="6377925"/>
                </a:moveTo>
                <a:lnTo>
                  <a:pt x="2948715" y="6377925"/>
                </a:lnTo>
                <a:lnTo>
                  <a:pt x="2948715" y="6407421"/>
                </a:lnTo>
                <a:lnTo>
                  <a:pt x="2919113" y="6407421"/>
                </a:lnTo>
                <a:close/>
                <a:moveTo>
                  <a:pt x="2653024" y="6377925"/>
                </a:moveTo>
                <a:lnTo>
                  <a:pt x="2682627" y="6377925"/>
                </a:lnTo>
                <a:lnTo>
                  <a:pt x="2682627" y="6407421"/>
                </a:lnTo>
                <a:lnTo>
                  <a:pt x="2653024" y="6407421"/>
                </a:lnTo>
                <a:close/>
                <a:moveTo>
                  <a:pt x="2386827" y="6377925"/>
                </a:moveTo>
                <a:lnTo>
                  <a:pt x="2416430" y="6377925"/>
                </a:lnTo>
                <a:lnTo>
                  <a:pt x="2416430" y="6407421"/>
                </a:lnTo>
                <a:lnTo>
                  <a:pt x="2386827" y="6407421"/>
                </a:lnTo>
                <a:close/>
                <a:moveTo>
                  <a:pt x="2120630" y="6377925"/>
                </a:moveTo>
                <a:lnTo>
                  <a:pt x="2150233" y="6377925"/>
                </a:lnTo>
                <a:lnTo>
                  <a:pt x="2150233" y="6407421"/>
                </a:lnTo>
                <a:lnTo>
                  <a:pt x="2120630" y="6407421"/>
                </a:lnTo>
                <a:close/>
                <a:moveTo>
                  <a:pt x="1854540" y="6377925"/>
                </a:moveTo>
                <a:lnTo>
                  <a:pt x="1884143" y="6377925"/>
                </a:lnTo>
                <a:lnTo>
                  <a:pt x="1884143" y="6407421"/>
                </a:lnTo>
                <a:lnTo>
                  <a:pt x="1854540" y="6407421"/>
                </a:lnTo>
                <a:close/>
                <a:moveTo>
                  <a:pt x="1588343" y="6377925"/>
                </a:moveTo>
                <a:lnTo>
                  <a:pt x="1617945" y="6377925"/>
                </a:lnTo>
                <a:lnTo>
                  <a:pt x="1617945" y="6407421"/>
                </a:lnTo>
                <a:lnTo>
                  <a:pt x="1588343" y="6407421"/>
                </a:lnTo>
                <a:close/>
                <a:moveTo>
                  <a:pt x="1322254" y="6377925"/>
                </a:moveTo>
                <a:lnTo>
                  <a:pt x="1351857" y="6377925"/>
                </a:lnTo>
                <a:lnTo>
                  <a:pt x="1351857" y="6407421"/>
                </a:lnTo>
                <a:lnTo>
                  <a:pt x="1322254" y="6407421"/>
                </a:lnTo>
                <a:close/>
                <a:moveTo>
                  <a:pt x="1056057" y="6377925"/>
                </a:moveTo>
                <a:lnTo>
                  <a:pt x="1085660" y="6377925"/>
                </a:lnTo>
                <a:lnTo>
                  <a:pt x="1085660" y="6407421"/>
                </a:lnTo>
                <a:lnTo>
                  <a:pt x="1056057" y="6407421"/>
                </a:lnTo>
                <a:close/>
                <a:moveTo>
                  <a:pt x="789968" y="6377925"/>
                </a:moveTo>
                <a:lnTo>
                  <a:pt x="819570" y="6377925"/>
                </a:lnTo>
                <a:lnTo>
                  <a:pt x="819570" y="6407421"/>
                </a:lnTo>
                <a:lnTo>
                  <a:pt x="789968" y="6407421"/>
                </a:lnTo>
                <a:close/>
                <a:moveTo>
                  <a:pt x="523771" y="6377925"/>
                </a:moveTo>
                <a:lnTo>
                  <a:pt x="553373" y="6377925"/>
                </a:lnTo>
                <a:lnTo>
                  <a:pt x="553373" y="6407421"/>
                </a:lnTo>
                <a:lnTo>
                  <a:pt x="523771" y="6407421"/>
                </a:lnTo>
                <a:close/>
                <a:moveTo>
                  <a:pt x="266197" y="6377925"/>
                </a:moveTo>
                <a:lnTo>
                  <a:pt x="295800" y="6377925"/>
                </a:lnTo>
                <a:lnTo>
                  <a:pt x="295800" y="6407421"/>
                </a:lnTo>
                <a:lnTo>
                  <a:pt x="266197" y="6407421"/>
                </a:lnTo>
                <a:close/>
                <a:moveTo>
                  <a:pt x="0" y="6377925"/>
                </a:moveTo>
                <a:lnTo>
                  <a:pt x="29602" y="6377925"/>
                </a:lnTo>
                <a:lnTo>
                  <a:pt x="29602" y="6407421"/>
                </a:lnTo>
                <a:lnTo>
                  <a:pt x="0" y="6407421"/>
                </a:lnTo>
                <a:close/>
                <a:moveTo>
                  <a:pt x="6113045" y="6112161"/>
                </a:moveTo>
                <a:lnTo>
                  <a:pt x="6142647" y="6112161"/>
                </a:lnTo>
                <a:lnTo>
                  <a:pt x="6142647" y="6141763"/>
                </a:lnTo>
                <a:lnTo>
                  <a:pt x="6113045" y="6141763"/>
                </a:lnTo>
                <a:close/>
                <a:moveTo>
                  <a:pt x="5846848" y="6112161"/>
                </a:moveTo>
                <a:lnTo>
                  <a:pt x="5876450" y="6112161"/>
                </a:lnTo>
                <a:lnTo>
                  <a:pt x="5876450" y="6141763"/>
                </a:lnTo>
                <a:lnTo>
                  <a:pt x="5846848" y="6141763"/>
                </a:lnTo>
                <a:close/>
                <a:moveTo>
                  <a:pt x="5580759" y="6112161"/>
                </a:moveTo>
                <a:lnTo>
                  <a:pt x="5610361" y="6112161"/>
                </a:lnTo>
                <a:lnTo>
                  <a:pt x="5610361" y="6141763"/>
                </a:lnTo>
                <a:lnTo>
                  <a:pt x="5580759" y="6141763"/>
                </a:lnTo>
                <a:close/>
                <a:moveTo>
                  <a:pt x="5314562" y="6112161"/>
                </a:moveTo>
                <a:lnTo>
                  <a:pt x="5344164" y="6112161"/>
                </a:lnTo>
                <a:lnTo>
                  <a:pt x="5344164" y="6141763"/>
                </a:lnTo>
                <a:lnTo>
                  <a:pt x="5314562" y="6141763"/>
                </a:lnTo>
                <a:close/>
                <a:moveTo>
                  <a:pt x="5048365" y="6112161"/>
                </a:moveTo>
                <a:lnTo>
                  <a:pt x="5078075" y="6112161"/>
                </a:lnTo>
                <a:lnTo>
                  <a:pt x="5078075" y="6141763"/>
                </a:lnTo>
                <a:lnTo>
                  <a:pt x="5048365" y="6141763"/>
                </a:lnTo>
                <a:close/>
                <a:moveTo>
                  <a:pt x="4782276" y="6112161"/>
                </a:moveTo>
                <a:lnTo>
                  <a:pt x="4811879" y="6112161"/>
                </a:lnTo>
                <a:lnTo>
                  <a:pt x="4811879" y="6141763"/>
                </a:lnTo>
                <a:lnTo>
                  <a:pt x="4782276" y="6141763"/>
                </a:lnTo>
                <a:close/>
                <a:moveTo>
                  <a:pt x="4516079" y="6112161"/>
                </a:moveTo>
                <a:lnTo>
                  <a:pt x="4545681" y="6112161"/>
                </a:lnTo>
                <a:lnTo>
                  <a:pt x="4545681" y="6141763"/>
                </a:lnTo>
                <a:lnTo>
                  <a:pt x="4516079" y="6141763"/>
                </a:lnTo>
                <a:close/>
                <a:moveTo>
                  <a:pt x="4249990" y="6112161"/>
                </a:moveTo>
                <a:lnTo>
                  <a:pt x="4279592" y="6112161"/>
                </a:lnTo>
                <a:lnTo>
                  <a:pt x="4279592" y="6141763"/>
                </a:lnTo>
                <a:lnTo>
                  <a:pt x="4249990" y="6141763"/>
                </a:lnTo>
                <a:close/>
                <a:moveTo>
                  <a:pt x="3983793" y="6112161"/>
                </a:moveTo>
                <a:lnTo>
                  <a:pt x="4013396" y="6112161"/>
                </a:lnTo>
                <a:lnTo>
                  <a:pt x="4013396" y="6141763"/>
                </a:lnTo>
                <a:lnTo>
                  <a:pt x="3983793" y="6141763"/>
                </a:lnTo>
                <a:close/>
                <a:moveTo>
                  <a:pt x="3717704" y="6112161"/>
                </a:moveTo>
                <a:lnTo>
                  <a:pt x="3747307" y="6112161"/>
                </a:lnTo>
                <a:lnTo>
                  <a:pt x="3747307" y="6141763"/>
                </a:lnTo>
                <a:lnTo>
                  <a:pt x="3717704" y="6141763"/>
                </a:lnTo>
                <a:close/>
                <a:moveTo>
                  <a:pt x="3451507" y="6112161"/>
                </a:moveTo>
                <a:lnTo>
                  <a:pt x="3481109" y="6112161"/>
                </a:lnTo>
                <a:lnTo>
                  <a:pt x="3481109" y="6141763"/>
                </a:lnTo>
                <a:lnTo>
                  <a:pt x="3451507" y="6141763"/>
                </a:lnTo>
                <a:close/>
                <a:moveTo>
                  <a:pt x="3185310" y="6112161"/>
                </a:moveTo>
                <a:lnTo>
                  <a:pt x="3214913" y="6112161"/>
                </a:lnTo>
                <a:lnTo>
                  <a:pt x="3214913" y="6141763"/>
                </a:lnTo>
                <a:lnTo>
                  <a:pt x="3185310" y="6141763"/>
                </a:lnTo>
                <a:close/>
                <a:moveTo>
                  <a:pt x="2919113" y="6112161"/>
                </a:moveTo>
                <a:lnTo>
                  <a:pt x="2948715" y="6112161"/>
                </a:lnTo>
                <a:lnTo>
                  <a:pt x="2948715" y="6141763"/>
                </a:lnTo>
                <a:lnTo>
                  <a:pt x="2919113" y="6141763"/>
                </a:lnTo>
                <a:close/>
                <a:moveTo>
                  <a:pt x="2653024" y="6112161"/>
                </a:moveTo>
                <a:lnTo>
                  <a:pt x="2682627" y="6112161"/>
                </a:lnTo>
                <a:lnTo>
                  <a:pt x="2682627" y="6141763"/>
                </a:lnTo>
                <a:lnTo>
                  <a:pt x="2653024" y="6141763"/>
                </a:lnTo>
                <a:close/>
                <a:moveTo>
                  <a:pt x="2386827" y="6112161"/>
                </a:moveTo>
                <a:lnTo>
                  <a:pt x="2416430" y="6112161"/>
                </a:lnTo>
                <a:lnTo>
                  <a:pt x="2416430" y="6141763"/>
                </a:lnTo>
                <a:lnTo>
                  <a:pt x="2386827" y="6141763"/>
                </a:lnTo>
                <a:close/>
                <a:moveTo>
                  <a:pt x="2120630" y="6112161"/>
                </a:moveTo>
                <a:lnTo>
                  <a:pt x="2150233" y="6112161"/>
                </a:lnTo>
                <a:lnTo>
                  <a:pt x="2150233" y="6141763"/>
                </a:lnTo>
                <a:lnTo>
                  <a:pt x="2120630" y="6141763"/>
                </a:lnTo>
                <a:close/>
                <a:moveTo>
                  <a:pt x="1854540" y="6112161"/>
                </a:moveTo>
                <a:lnTo>
                  <a:pt x="1884143" y="6112161"/>
                </a:lnTo>
                <a:lnTo>
                  <a:pt x="1884143" y="6141763"/>
                </a:lnTo>
                <a:lnTo>
                  <a:pt x="1854540" y="6141763"/>
                </a:lnTo>
                <a:close/>
                <a:moveTo>
                  <a:pt x="1588343" y="6112161"/>
                </a:moveTo>
                <a:lnTo>
                  <a:pt x="1617945" y="6112161"/>
                </a:lnTo>
                <a:lnTo>
                  <a:pt x="1617945" y="6141763"/>
                </a:lnTo>
                <a:lnTo>
                  <a:pt x="1588343" y="6141763"/>
                </a:lnTo>
                <a:close/>
                <a:moveTo>
                  <a:pt x="1322254" y="6112161"/>
                </a:moveTo>
                <a:lnTo>
                  <a:pt x="1351857" y="6112161"/>
                </a:lnTo>
                <a:lnTo>
                  <a:pt x="1351857" y="6141763"/>
                </a:lnTo>
                <a:lnTo>
                  <a:pt x="1322254" y="6141763"/>
                </a:lnTo>
                <a:close/>
                <a:moveTo>
                  <a:pt x="1056057" y="6112161"/>
                </a:moveTo>
                <a:lnTo>
                  <a:pt x="1085660" y="6112161"/>
                </a:lnTo>
                <a:lnTo>
                  <a:pt x="1085660" y="6141763"/>
                </a:lnTo>
                <a:lnTo>
                  <a:pt x="1056057" y="6141763"/>
                </a:lnTo>
                <a:close/>
                <a:moveTo>
                  <a:pt x="789968" y="6112161"/>
                </a:moveTo>
                <a:lnTo>
                  <a:pt x="819570" y="6112161"/>
                </a:lnTo>
                <a:lnTo>
                  <a:pt x="819570" y="6141763"/>
                </a:lnTo>
                <a:lnTo>
                  <a:pt x="789968" y="6141763"/>
                </a:lnTo>
                <a:close/>
                <a:moveTo>
                  <a:pt x="523771" y="6112161"/>
                </a:moveTo>
                <a:lnTo>
                  <a:pt x="553373" y="6112161"/>
                </a:lnTo>
                <a:lnTo>
                  <a:pt x="553373" y="6141763"/>
                </a:lnTo>
                <a:lnTo>
                  <a:pt x="523771" y="6141763"/>
                </a:lnTo>
                <a:close/>
                <a:moveTo>
                  <a:pt x="266197" y="6112161"/>
                </a:moveTo>
                <a:lnTo>
                  <a:pt x="295800" y="6112161"/>
                </a:lnTo>
                <a:lnTo>
                  <a:pt x="295800" y="6141763"/>
                </a:lnTo>
                <a:lnTo>
                  <a:pt x="266197" y="6141763"/>
                </a:lnTo>
                <a:close/>
                <a:moveTo>
                  <a:pt x="0" y="6112161"/>
                </a:moveTo>
                <a:lnTo>
                  <a:pt x="29602" y="6112161"/>
                </a:lnTo>
                <a:lnTo>
                  <a:pt x="29602" y="6141763"/>
                </a:lnTo>
                <a:lnTo>
                  <a:pt x="0" y="6141763"/>
                </a:lnTo>
                <a:close/>
                <a:moveTo>
                  <a:pt x="6113045" y="5846396"/>
                </a:moveTo>
                <a:lnTo>
                  <a:pt x="6142647" y="5846396"/>
                </a:lnTo>
                <a:lnTo>
                  <a:pt x="6142647" y="5875998"/>
                </a:lnTo>
                <a:lnTo>
                  <a:pt x="6113045" y="5875998"/>
                </a:lnTo>
                <a:close/>
                <a:moveTo>
                  <a:pt x="5846848" y="5846396"/>
                </a:moveTo>
                <a:lnTo>
                  <a:pt x="5876450" y="5846396"/>
                </a:lnTo>
                <a:lnTo>
                  <a:pt x="5876450" y="5875998"/>
                </a:lnTo>
                <a:lnTo>
                  <a:pt x="5846848" y="5875998"/>
                </a:lnTo>
                <a:close/>
                <a:moveTo>
                  <a:pt x="5580759" y="5846396"/>
                </a:moveTo>
                <a:lnTo>
                  <a:pt x="5610361" y="5846396"/>
                </a:lnTo>
                <a:lnTo>
                  <a:pt x="5610361" y="5875998"/>
                </a:lnTo>
                <a:lnTo>
                  <a:pt x="5580759" y="5875998"/>
                </a:lnTo>
                <a:close/>
                <a:moveTo>
                  <a:pt x="5314562" y="5846396"/>
                </a:moveTo>
                <a:lnTo>
                  <a:pt x="5344164" y="5846396"/>
                </a:lnTo>
                <a:lnTo>
                  <a:pt x="5344164" y="5875998"/>
                </a:lnTo>
                <a:lnTo>
                  <a:pt x="5314562" y="5875998"/>
                </a:lnTo>
                <a:close/>
                <a:moveTo>
                  <a:pt x="5048365" y="5846396"/>
                </a:moveTo>
                <a:lnTo>
                  <a:pt x="5078075" y="5846396"/>
                </a:lnTo>
                <a:lnTo>
                  <a:pt x="5078075" y="5875998"/>
                </a:lnTo>
                <a:lnTo>
                  <a:pt x="5048365" y="5875998"/>
                </a:lnTo>
                <a:close/>
                <a:moveTo>
                  <a:pt x="4782276" y="5846396"/>
                </a:moveTo>
                <a:lnTo>
                  <a:pt x="4811879" y="5846396"/>
                </a:lnTo>
                <a:lnTo>
                  <a:pt x="4811879" y="5875998"/>
                </a:lnTo>
                <a:lnTo>
                  <a:pt x="4782276" y="5875998"/>
                </a:lnTo>
                <a:close/>
                <a:moveTo>
                  <a:pt x="4516079" y="5846396"/>
                </a:moveTo>
                <a:lnTo>
                  <a:pt x="4545681" y="5846396"/>
                </a:lnTo>
                <a:lnTo>
                  <a:pt x="4545681" y="5875998"/>
                </a:lnTo>
                <a:lnTo>
                  <a:pt x="4516079" y="5875998"/>
                </a:lnTo>
                <a:close/>
                <a:moveTo>
                  <a:pt x="4249990" y="5846396"/>
                </a:moveTo>
                <a:lnTo>
                  <a:pt x="4279592" y="5846396"/>
                </a:lnTo>
                <a:lnTo>
                  <a:pt x="4279592" y="5875998"/>
                </a:lnTo>
                <a:lnTo>
                  <a:pt x="4249990" y="5875998"/>
                </a:lnTo>
                <a:close/>
                <a:moveTo>
                  <a:pt x="3983793" y="5846396"/>
                </a:moveTo>
                <a:lnTo>
                  <a:pt x="4013396" y="5846396"/>
                </a:lnTo>
                <a:lnTo>
                  <a:pt x="4013396" y="5875998"/>
                </a:lnTo>
                <a:lnTo>
                  <a:pt x="3983793" y="5875998"/>
                </a:lnTo>
                <a:close/>
                <a:moveTo>
                  <a:pt x="3717704" y="5846396"/>
                </a:moveTo>
                <a:lnTo>
                  <a:pt x="3747307" y="5846396"/>
                </a:lnTo>
                <a:lnTo>
                  <a:pt x="3747307" y="5875998"/>
                </a:lnTo>
                <a:lnTo>
                  <a:pt x="3717704" y="5875998"/>
                </a:lnTo>
                <a:close/>
                <a:moveTo>
                  <a:pt x="3451507" y="5846396"/>
                </a:moveTo>
                <a:lnTo>
                  <a:pt x="3481109" y="5846396"/>
                </a:lnTo>
                <a:lnTo>
                  <a:pt x="3481109" y="5875998"/>
                </a:lnTo>
                <a:lnTo>
                  <a:pt x="3451507" y="5875998"/>
                </a:lnTo>
                <a:close/>
                <a:moveTo>
                  <a:pt x="3185310" y="5846396"/>
                </a:moveTo>
                <a:lnTo>
                  <a:pt x="3214913" y="5846396"/>
                </a:lnTo>
                <a:lnTo>
                  <a:pt x="3214913" y="5875998"/>
                </a:lnTo>
                <a:lnTo>
                  <a:pt x="3185310" y="5875998"/>
                </a:lnTo>
                <a:close/>
                <a:moveTo>
                  <a:pt x="2919113" y="5846396"/>
                </a:moveTo>
                <a:lnTo>
                  <a:pt x="2948715" y="5846396"/>
                </a:lnTo>
                <a:lnTo>
                  <a:pt x="2948715" y="5875998"/>
                </a:lnTo>
                <a:lnTo>
                  <a:pt x="2919113" y="5875998"/>
                </a:lnTo>
                <a:close/>
                <a:moveTo>
                  <a:pt x="2653024" y="5846396"/>
                </a:moveTo>
                <a:lnTo>
                  <a:pt x="2682627" y="5846396"/>
                </a:lnTo>
                <a:lnTo>
                  <a:pt x="2682627" y="5875998"/>
                </a:lnTo>
                <a:lnTo>
                  <a:pt x="2653024" y="5875998"/>
                </a:lnTo>
                <a:close/>
                <a:moveTo>
                  <a:pt x="2386827" y="5846396"/>
                </a:moveTo>
                <a:lnTo>
                  <a:pt x="2416430" y="5846396"/>
                </a:lnTo>
                <a:lnTo>
                  <a:pt x="2416430" y="5875998"/>
                </a:lnTo>
                <a:lnTo>
                  <a:pt x="2386827" y="5875998"/>
                </a:lnTo>
                <a:close/>
                <a:moveTo>
                  <a:pt x="2120630" y="5846396"/>
                </a:moveTo>
                <a:lnTo>
                  <a:pt x="2150233" y="5846396"/>
                </a:lnTo>
                <a:lnTo>
                  <a:pt x="2150233" y="5875998"/>
                </a:lnTo>
                <a:lnTo>
                  <a:pt x="2120630" y="5875998"/>
                </a:lnTo>
                <a:close/>
                <a:moveTo>
                  <a:pt x="1854540" y="5846396"/>
                </a:moveTo>
                <a:lnTo>
                  <a:pt x="1884143" y="5846396"/>
                </a:lnTo>
                <a:lnTo>
                  <a:pt x="1884143" y="5875998"/>
                </a:lnTo>
                <a:lnTo>
                  <a:pt x="1854540" y="5875998"/>
                </a:lnTo>
                <a:close/>
                <a:moveTo>
                  <a:pt x="1588343" y="5846396"/>
                </a:moveTo>
                <a:lnTo>
                  <a:pt x="1617945" y="5846396"/>
                </a:lnTo>
                <a:lnTo>
                  <a:pt x="1617945" y="5875998"/>
                </a:lnTo>
                <a:lnTo>
                  <a:pt x="1588343" y="5875998"/>
                </a:lnTo>
                <a:close/>
                <a:moveTo>
                  <a:pt x="1322254" y="5846396"/>
                </a:moveTo>
                <a:lnTo>
                  <a:pt x="1351857" y="5846396"/>
                </a:lnTo>
                <a:lnTo>
                  <a:pt x="1351857" y="5875998"/>
                </a:lnTo>
                <a:lnTo>
                  <a:pt x="1322254" y="5875998"/>
                </a:lnTo>
                <a:close/>
                <a:moveTo>
                  <a:pt x="1056057" y="5846396"/>
                </a:moveTo>
                <a:lnTo>
                  <a:pt x="1085660" y="5846396"/>
                </a:lnTo>
                <a:lnTo>
                  <a:pt x="1085660" y="5875998"/>
                </a:lnTo>
                <a:lnTo>
                  <a:pt x="1056057" y="5875998"/>
                </a:lnTo>
                <a:close/>
                <a:moveTo>
                  <a:pt x="789968" y="5846396"/>
                </a:moveTo>
                <a:lnTo>
                  <a:pt x="819570" y="5846396"/>
                </a:lnTo>
                <a:lnTo>
                  <a:pt x="819570" y="5875998"/>
                </a:lnTo>
                <a:lnTo>
                  <a:pt x="789968" y="5875998"/>
                </a:lnTo>
                <a:close/>
                <a:moveTo>
                  <a:pt x="523771" y="5846396"/>
                </a:moveTo>
                <a:lnTo>
                  <a:pt x="553373" y="5846396"/>
                </a:lnTo>
                <a:lnTo>
                  <a:pt x="553373" y="5875998"/>
                </a:lnTo>
                <a:lnTo>
                  <a:pt x="523771" y="5875998"/>
                </a:lnTo>
                <a:close/>
                <a:moveTo>
                  <a:pt x="266197" y="5846396"/>
                </a:moveTo>
                <a:lnTo>
                  <a:pt x="295800" y="5846396"/>
                </a:lnTo>
                <a:lnTo>
                  <a:pt x="295800" y="5875998"/>
                </a:lnTo>
                <a:lnTo>
                  <a:pt x="266197" y="5875998"/>
                </a:lnTo>
                <a:close/>
                <a:moveTo>
                  <a:pt x="0" y="5846396"/>
                </a:moveTo>
                <a:lnTo>
                  <a:pt x="29602" y="5846396"/>
                </a:lnTo>
                <a:lnTo>
                  <a:pt x="29602" y="5875998"/>
                </a:lnTo>
                <a:lnTo>
                  <a:pt x="0" y="5875998"/>
                </a:lnTo>
                <a:close/>
                <a:moveTo>
                  <a:pt x="6113045" y="5580631"/>
                </a:moveTo>
                <a:lnTo>
                  <a:pt x="6142647" y="5580631"/>
                </a:lnTo>
                <a:lnTo>
                  <a:pt x="6142647" y="5610233"/>
                </a:lnTo>
                <a:lnTo>
                  <a:pt x="6113045" y="5610233"/>
                </a:lnTo>
                <a:close/>
                <a:moveTo>
                  <a:pt x="5846848" y="5580631"/>
                </a:moveTo>
                <a:lnTo>
                  <a:pt x="5876450" y="5580631"/>
                </a:lnTo>
                <a:lnTo>
                  <a:pt x="5876450" y="5610233"/>
                </a:lnTo>
                <a:lnTo>
                  <a:pt x="5846848" y="5610233"/>
                </a:lnTo>
                <a:close/>
                <a:moveTo>
                  <a:pt x="5580759" y="5580631"/>
                </a:moveTo>
                <a:lnTo>
                  <a:pt x="5610361" y="5580631"/>
                </a:lnTo>
                <a:lnTo>
                  <a:pt x="5610361" y="5610233"/>
                </a:lnTo>
                <a:lnTo>
                  <a:pt x="5580759" y="5610233"/>
                </a:lnTo>
                <a:close/>
                <a:moveTo>
                  <a:pt x="5314562" y="5580631"/>
                </a:moveTo>
                <a:lnTo>
                  <a:pt x="5344164" y="5580631"/>
                </a:lnTo>
                <a:lnTo>
                  <a:pt x="5344164" y="5610233"/>
                </a:lnTo>
                <a:lnTo>
                  <a:pt x="5314562" y="5610233"/>
                </a:lnTo>
                <a:close/>
                <a:moveTo>
                  <a:pt x="5048365" y="5580631"/>
                </a:moveTo>
                <a:lnTo>
                  <a:pt x="5078075" y="5580631"/>
                </a:lnTo>
                <a:lnTo>
                  <a:pt x="5078075" y="5610233"/>
                </a:lnTo>
                <a:lnTo>
                  <a:pt x="5048365" y="5610233"/>
                </a:lnTo>
                <a:close/>
                <a:moveTo>
                  <a:pt x="4782276" y="5580631"/>
                </a:moveTo>
                <a:lnTo>
                  <a:pt x="4811879" y="5580631"/>
                </a:lnTo>
                <a:lnTo>
                  <a:pt x="4811879" y="5610233"/>
                </a:lnTo>
                <a:lnTo>
                  <a:pt x="4782276" y="5610233"/>
                </a:lnTo>
                <a:close/>
                <a:moveTo>
                  <a:pt x="4516079" y="5580631"/>
                </a:moveTo>
                <a:lnTo>
                  <a:pt x="4545681" y="5580631"/>
                </a:lnTo>
                <a:lnTo>
                  <a:pt x="4545681" y="5610233"/>
                </a:lnTo>
                <a:lnTo>
                  <a:pt x="4516079" y="5610233"/>
                </a:lnTo>
                <a:close/>
                <a:moveTo>
                  <a:pt x="4249990" y="5580631"/>
                </a:moveTo>
                <a:lnTo>
                  <a:pt x="4279592" y="5580631"/>
                </a:lnTo>
                <a:lnTo>
                  <a:pt x="4279592" y="5610233"/>
                </a:lnTo>
                <a:lnTo>
                  <a:pt x="4249990" y="5610233"/>
                </a:lnTo>
                <a:close/>
                <a:moveTo>
                  <a:pt x="3983793" y="5580631"/>
                </a:moveTo>
                <a:lnTo>
                  <a:pt x="4013396" y="5580631"/>
                </a:lnTo>
                <a:lnTo>
                  <a:pt x="4013396" y="5610233"/>
                </a:lnTo>
                <a:lnTo>
                  <a:pt x="3983793" y="5610233"/>
                </a:lnTo>
                <a:close/>
                <a:moveTo>
                  <a:pt x="3717704" y="5580631"/>
                </a:moveTo>
                <a:lnTo>
                  <a:pt x="3747307" y="5580631"/>
                </a:lnTo>
                <a:lnTo>
                  <a:pt x="3747307" y="5610233"/>
                </a:lnTo>
                <a:lnTo>
                  <a:pt x="3717704" y="5610233"/>
                </a:lnTo>
                <a:close/>
                <a:moveTo>
                  <a:pt x="3451507" y="5580631"/>
                </a:moveTo>
                <a:lnTo>
                  <a:pt x="3481109" y="5580631"/>
                </a:lnTo>
                <a:lnTo>
                  <a:pt x="3481109" y="5610233"/>
                </a:lnTo>
                <a:lnTo>
                  <a:pt x="3451507" y="5610233"/>
                </a:lnTo>
                <a:close/>
                <a:moveTo>
                  <a:pt x="3185310" y="5580631"/>
                </a:moveTo>
                <a:lnTo>
                  <a:pt x="3214913" y="5580631"/>
                </a:lnTo>
                <a:lnTo>
                  <a:pt x="3214913" y="5610233"/>
                </a:lnTo>
                <a:lnTo>
                  <a:pt x="3185310" y="5610233"/>
                </a:lnTo>
                <a:close/>
                <a:moveTo>
                  <a:pt x="2919113" y="5580631"/>
                </a:moveTo>
                <a:lnTo>
                  <a:pt x="2948715" y="5580631"/>
                </a:lnTo>
                <a:lnTo>
                  <a:pt x="2948715" y="5610233"/>
                </a:lnTo>
                <a:lnTo>
                  <a:pt x="2919113" y="5610233"/>
                </a:lnTo>
                <a:close/>
                <a:moveTo>
                  <a:pt x="2653024" y="5580631"/>
                </a:moveTo>
                <a:lnTo>
                  <a:pt x="2682627" y="5580631"/>
                </a:lnTo>
                <a:lnTo>
                  <a:pt x="2682627" y="5610233"/>
                </a:lnTo>
                <a:lnTo>
                  <a:pt x="2653024" y="5610233"/>
                </a:lnTo>
                <a:close/>
                <a:moveTo>
                  <a:pt x="2386827" y="5580631"/>
                </a:moveTo>
                <a:lnTo>
                  <a:pt x="2416430" y="5580631"/>
                </a:lnTo>
                <a:lnTo>
                  <a:pt x="2416430" y="5610233"/>
                </a:lnTo>
                <a:lnTo>
                  <a:pt x="2386827" y="5610233"/>
                </a:lnTo>
                <a:close/>
                <a:moveTo>
                  <a:pt x="2120630" y="5580631"/>
                </a:moveTo>
                <a:lnTo>
                  <a:pt x="2150233" y="5580631"/>
                </a:lnTo>
                <a:lnTo>
                  <a:pt x="2150233" y="5610233"/>
                </a:lnTo>
                <a:lnTo>
                  <a:pt x="2120630" y="5610233"/>
                </a:lnTo>
                <a:close/>
                <a:moveTo>
                  <a:pt x="1854540" y="5580631"/>
                </a:moveTo>
                <a:lnTo>
                  <a:pt x="1884143" y="5580631"/>
                </a:lnTo>
                <a:lnTo>
                  <a:pt x="1884143" y="5610233"/>
                </a:lnTo>
                <a:lnTo>
                  <a:pt x="1854540" y="5610233"/>
                </a:lnTo>
                <a:close/>
                <a:moveTo>
                  <a:pt x="1588343" y="5580631"/>
                </a:moveTo>
                <a:lnTo>
                  <a:pt x="1617945" y="5580631"/>
                </a:lnTo>
                <a:lnTo>
                  <a:pt x="1617945" y="5610233"/>
                </a:lnTo>
                <a:lnTo>
                  <a:pt x="1588343" y="5610233"/>
                </a:lnTo>
                <a:close/>
                <a:moveTo>
                  <a:pt x="1322254" y="5580631"/>
                </a:moveTo>
                <a:lnTo>
                  <a:pt x="1351857" y="5580631"/>
                </a:lnTo>
                <a:lnTo>
                  <a:pt x="1351857" y="5610233"/>
                </a:lnTo>
                <a:lnTo>
                  <a:pt x="1322254" y="5610233"/>
                </a:lnTo>
                <a:close/>
                <a:moveTo>
                  <a:pt x="1056057" y="5580631"/>
                </a:moveTo>
                <a:lnTo>
                  <a:pt x="1085660" y="5580631"/>
                </a:lnTo>
                <a:lnTo>
                  <a:pt x="1085660" y="5610233"/>
                </a:lnTo>
                <a:lnTo>
                  <a:pt x="1056057" y="5610233"/>
                </a:lnTo>
                <a:close/>
                <a:moveTo>
                  <a:pt x="789968" y="5580631"/>
                </a:moveTo>
                <a:lnTo>
                  <a:pt x="819570" y="5580631"/>
                </a:lnTo>
                <a:lnTo>
                  <a:pt x="819570" y="5610233"/>
                </a:lnTo>
                <a:lnTo>
                  <a:pt x="789968" y="5610233"/>
                </a:lnTo>
                <a:close/>
                <a:moveTo>
                  <a:pt x="523771" y="5580631"/>
                </a:moveTo>
                <a:lnTo>
                  <a:pt x="553373" y="5580631"/>
                </a:lnTo>
                <a:lnTo>
                  <a:pt x="553373" y="5610233"/>
                </a:lnTo>
                <a:lnTo>
                  <a:pt x="523771" y="5610233"/>
                </a:lnTo>
                <a:close/>
                <a:moveTo>
                  <a:pt x="266197" y="5580631"/>
                </a:moveTo>
                <a:lnTo>
                  <a:pt x="295800" y="5580631"/>
                </a:lnTo>
                <a:lnTo>
                  <a:pt x="295800" y="5610233"/>
                </a:lnTo>
                <a:lnTo>
                  <a:pt x="266197" y="5610233"/>
                </a:lnTo>
                <a:close/>
                <a:moveTo>
                  <a:pt x="0" y="5580631"/>
                </a:moveTo>
                <a:lnTo>
                  <a:pt x="29602" y="5580631"/>
                </a:lnTo>
                <a:lnTo>
                  <a:pt x="29602" y="5610233"/>
                </a:lnTo>
                <a:lnTo>
                  <a:pt x="0" y="5610233"/>
                </a:lnTo>
                <a:close/>
                <a:moveTo>
                  <a:pt x="6113045" y="5314974"/>
                </a:moveTo>
                <a:lnTo>
                  <a:pt x="6142647" y="5314974"/>
                </a:lnTo>
                <a:lnTo>
                  <a:pt x="6142647" y="5344468"/>
                </a:lnTo>
                <a:lnTo>
                  <a:pt x="6113045" y="5344468"/>
                </a:lnTo>
                <a:close/>
                <a:moveTo>
                  <a:pt x="5846848" y="5314974"/>
                </a:moveTo>
                <a:lnTo>
                  <a:pt x="5876450" y="5314974"/>
                </a:lnTo>
                <a:lnTo>
                  <a:pt x="5876450" y="5344468"/>
                </a:lnTo>
                <a:lnTo>
                  <a:pt x="5846848" y="5344468"/>
                </a:lnTo>
                <a:close/>
                <a:moveTo>
                  <a:pt x="5580759" y="5314974"/>
                </a:moveTo>
                <a:lnTo>
                  <a:pt x="5610361" y="5314974"/>
                </a:lnTo>
                <a:lnTo>
                  <a:pt x="5610361" y="5344468"/>
                </a:lnTo>
                <a:lnTo>
                  <a:pt x="5580759" y="5344468"/>
                </a:lnTo>
                <a:close/>
                <a:moveTo>
                  <a:pt x="5314562" y="5314974"/>
                </a:moveTo>
                <a:lnTo>
                  <a:pt x="5344164" y="5314974"/>
                </a:lnTo>
                <a:lnTo>
                  <a:pt x="5344164" y="5344468"/>
                </a:lnTo>
                <a:lnTo>
                  <a:pt x="5314562" y="5344468"/>
                </a:lnTo>
                <a:close/>
                <a:moveTo>
                  <a:pt x="5048365" y="5314974"/>
                </a:moveTo>
                <a:lnTo>
                  <a:pt x="5078075" y="5314974"/>
                </a:lnTo>
                <a:lnTo>
                  <a:pt x="5078075" y="5344468"/>
                </a:lnTo>
                <a:lnTo>
                  <a:pt x="5048365" y="5344468"/>
                </a:lnTo>
                <a:close/>
                <a:moveTo>
                  <a:pt x="4782276" y="5314974"/>
                </a:moveTo>
                <a:lnTo>
                  <a:pt x="4811879" y="5314974"/>
                </a:lnTo>
                <a:lnTo>
                  <a:pt x="4811879" y="5344468"/>
                </a:lnTo>
                <a:lnTo>
                  <a:pt x="4782276" y="5344468"/>
                </a:lnTo>
                <a:close/>
                <a:moveTo>
                  <a:pt x="4516079" y="5314974"/>
                </a:moveTo>
                <a:lnTo>
                  <a:pt x="4545681" y="5314974"/>
                </a:lnTo>
                <a:lnTo>
                  <a:pt x="4545681" y="5344468"/>
                </a:lnTo>
                <a:lnTo>
                  <a:pt x="4516079" y="5344468"/>
                </a:lnTo>
                <a:close/>
                <a:moveTo>
                  <a:pt x="4249990" y="5314974"/>
                </a:moveTo>
                <a:lnTo>
                  <a:pt x="4279592" y="5314974"/>
                </a:lnTo>
                <a:lnTo>
                  <a:pt x="4279592" y="5344468"/>
                </a:lnTo>
                <a:lnTo>
                  <a:pt x="4249990" y="5344468"/>
                </a:lnTo>
                <a:close/>
                <a:moveTo>
                  <a:pt x="3983793" y="5314974"/>
                </a:moveTo>
                <a:lnTo>
                  <a:pt x="4013396" y="5314974"/>
                </a:lnTo>
                <a:lnTo>
                  <a:pt x="4013396" y="5344468"/>
                </a:lnTo>
                <a:lnTo>
                  <a:pt x="3983793" y="5344468"/>
                </a:lnTo>
                <a:close/>
                <a:moveTo>
                  <a:pt x="3717704" y="5314974"/>
                </a:moveTo>
                <a:lnTo>
                  <a:pt x="3747307" y="5314974"/>
                </a:lnTo>
                <a:lnTo>
                  <a:pt x="3747307" y="5344468"/>
                </a:lnTo>
                <a:lnTo>
                  <a:pt x="3717704" y="5344468"/>
                </a:lnTo>
                <a:close/>
                <a:moveTo>
                  <a:pt x="3451507" y="5314974"/>
                </a:moveTo>
                <a:lnTo>
                  <a:pt x="3481109" y="5314974"/>
                </a:lnTo>
                <a:lnTo>
                  <a:pt x="3481109" y="5344468"/>
                </a:lnTo>
                <a:lnTo>
                  <a:pt x="3451507" y="5344468"/>
                </a:lnTo>
                <a:close/>
                <a:moveTo>
                  <a:pt x="3185310" y="5314974"/>
                </a:moveTo>
                <a:lnTo>
                  <a:pt x="3214913" y="5314974"/>
                </a:lnTo>
                <a:lnTo>
                  <a:pt x="3214913" y="5344468"/>
                </a:lnTo>
                <a:lnTo>
                  <a:pt x="3185310" y="5344468"/>
                </a:lnTo>
                <a:close/>
                <a:moveTo>
                  <a:pt x="2919113" y="5314974"/>
                </a:moveTo>
                <a:lnTo>
                  <a:pt x="2948715" y="5314974"/>
                </a:lnTo>
                <a:lnTo>
                  <a:pt x="2948715" y="5344468"/>
                </a:lnTo>
                <a:lnTo>
                  <a:pt x="2919113" y="5344468"/>
                </a:lnTo>
                <a:close/>
                <a:moveTo>
                  <a:pt x="2653024" y="5314974"/>
                </a:moveTo>
                <a:lnTo>
                  <a:pt x="2682627" y="5314974"/>
                </a:lnTo>
                <a:lnTo>
                  <a:pt x="2682627" y="5344468"/>
                </a:lnTo>
                <a:lnTo>
                  <a:pt x="2653024" y="5344468"/>
                </a:lnTo>
                <a:close/>
                <a:moveTo>
                  <a:pt x="2386827" y="5314974"/>
                </a:moveTo>
                <a:lnTo>
                  <a:pt x="2416430" y="5314974"/>
                </a:lnTo>
                <a:lnTo>
                  <a:pt x="2416430" y="5344468"/>
                </a:lnTo>
                <a:lnTo>
                  <a:pt x="2386827" y="5344468"/>
                </a:lnTo>
                <a:close/>
                <a:moveTo>
                  <a:pt x="2120630" y="5314974"/>
                </a:moveTo>
                <a:lnTo>
                  <a:pt x="2150233" y="5314974"/>
                </a:lnTo>
                <a:lnTo>
                  <a:pt x="2150233" y="5344468"/>
                </a:lnTo>
                <a:lnTo>
                  <a:pt x="2120630" y="5344468"/>
                </a:lnTo>
                <a:close/>
                <a:moveTo>
                  <a:pt x="1854540" y="5314974"/>
                </a:moveTo>
                <a:lnTo>
                  <a:pt x="1884143" y="5314974"/>
                </a:lnTo>
                <a:lnTo>
                  <a:pt x="1884143" y="5344468"/>
                </a:lnTo>
                <a:lnTo>
                  <a:pt x="1854540" y="5344468"/>
                </a:lnTo>
                <a:close/>
                <a:moveTo>
                  <a:pt x="1588343" y="5314974"/>
                </a:moveTo>
                <a:lnTo>
                  <a:pt x="1617945" y="5314974"/>
                </a:lnTo>
                <a:lnTo>
                  <a:pt x="1617945" y="5344468"/>
                </a:lnTo>
                <a:lnTo>
                  <a:pt x="1588343" y="5344468"/>
                </a:lnTo>
                <a:close/>
                <a:moveTo>
                  <a:pt x="1322254" y="5314974"/>
                </a:moveTo>
                <a:lnTo>
                  <a:pt x="1351857" y="5314974"/>
                </a:lnTo>
                <a:lnTo>
                  <a:pt x="1351857" y="5344468"/>
                </a:lnTo>
                <a:lnTo>
                  <a:pt x="1322254" y="5344468"/>
                </a:lnTo>
                <a:close/>
                <a:moveTo>
                  <a:pt x="1056057" y="5314974"/>
                </a:moveTo>
                <a:lnTo>
                  <a:pt x="1085660" y="5314974"/>
                </a:lnTo>
                <a:lnTo>
                  <a:pt x="1085660" y="5344468"/>
                </a:lnTo>
                <a:lnTo>
                  <a:pt x="1056057" y="5344468"/>
                </a:lnTo>
                <a:close/>
                <a:moveTo>
                  <a:pt x="789968" y="5314974"/>
                </a:moveTo>
                <a:lnTo>
                  <a:pt x="819570" y="5314974"/>
                </a:lnTo>
                <a:lnTo>
                  <a:pt x="819570" y="5344468"/>
                </a:lnTo>
                <a:lnTo>
                  <a:pt x="789968" y="5344468"/>
                </a:lnTo>
                <a:close/>
                <a:moveTo>
                  <a:pt x="523771" y="5314974"/>
                </a:moveTo>
                <a:lnTo>
                  <a:pt x="553373" y="5314974"/>
                </a:lnTo>
                <a:lnTo>
                  <a:pt x="553373" y="5344468"/>
                </a:lnTo>
                <a:lnTo>
                  <a:pt x="523771" y="5344468"/>
                </a:lnTo>
                <a:close/>
                <a:moveTo>
                  <a:pt x="266197" y="5314974"/>
                </a:moveTo>
                <a:lnTo>
                  <a:pt x="295800" y="5314974"/>
                </a:lnTo>
                <a:lnTo>
                  <a:pt x="295800" y="5344468"/>
                </a:lnTo>
                <a:lnTo>
                  <a:pt x="266197" y="5344468"/>
                </a:lnTo>
                <a:close/>
                <a:moveTo>
                  <a:pt x="0" y="5314974"/>
                </a:moveTo>
                <a:lnTo>
                  <a:pt x="29602" y="5314974"/>
                </a:lnTo>
                <a:lnTo>
                  <a:pt x="29602" y="5344468"/>
                </a:lnTo>
                <a:lnTo>
                  <a:pt x="0" y="5344468"/>
                </a:lnTo>
                <a:close/>
                <a:moveTo>
                  <a:pt x="6113045" y="5049209"/>
                </a:moveTo>
                <a:lnTo>
                  <a:pt x="6142647" y="5049209"/>
                </a:lnTo>
                <a:lnTo>
                  <a:pt x="6142647" y="5078812"/>
                </a:lnTo>
                <a:lnTo>
                  <a:pt x="6113045" y="5078812"/>
                </a:lnTo>
                <a:close/>
                <a:moveTo>
                  <a:pt x="5846848" y="5049209"/>
                </a:moveTo>
                <a:lnTo>
                  <a:pt x="5876450" y="5049209"/>
                </a:lnTo>
                <a:lnTo>
                  <a:pt x="5876450" y="5078812"/>
                </a:lnTo>
                <a:lnTo>
                  <a:pt x="5846848" y="5078812"/>
                </a:lnTo>
                <a:close/>
                <a:moveTo>
                  <a:pt x="5580759" y="5049209"/>
                </a:moveTo>
                <a:lnTo>
                  <a:pt x="5610361" y="5049209"/>
                </a:lnTo>
                <a:lnTo>
                  <a:pt x="5610361" y="5078812"/>
                </a:lnTo>
                <a:lnTo>
                  <a:pt x="5580759" y="5078812"/>
                </a:lnTo>
                <a:close/>
                <a:moveTo>
                  <a:pt x="5314562" y="5049209"/>
                </a:moveTo>
                <a:lnTo>
                  <a:pt x="5344164" y="5049209"/>
                </a:lnTo>
                <a:lnTo>
                  <a:pt x="5344164" y="5078812"/>
                </a:lnTo>
                <a:lnTo>
                  <a:pt x="5314562" y="5078812"/>
                </a:lnTo>
                <a:close/>
                <a:moveTo>
                  <a:pt x="5048365" y="5049209"/>
                </a:moveTo>
                <a:lnTo>
                  <a:pt x="5078075" y="5049209"/>
                </a:lnTo>
                <a:lnTo>
                  <a:pt x="5078075" y="5078812"/>
                </a:lnTo>
                <a:lnTo>
                  <a:pt x="5048365" y="5078812"/>
                </a:lnTo>
                <a:close/>
                <a:moveTo>
                  <a:pt x="4782276" y="5049209"/>
                </a:moveTo>
                <a:lnTo>
                  <a:pt x="4811879" y="5049209"/>
                </a:lnTo>
                <a:lnTo>
                  <a:pt x="4811879" y="5078812"/>
                </a:lnTo>
                <a:lnTo>
                  <a:pt x="4782276" y="5078812"/>
                </a:lnTo>
                <a:close/>
                <a:moveTo>
                  <a:pt x="4516079" y="5049209"/>
                </a:moveTo>
                <a:lnTo>
                  <a:pt x="4545681" y="5049209"/>
                </a:lnTo>
                <a:lnTo>
                  <a:pt x="4545681" y="5078812"/>
                </a:lnTo>
                <a:lnTo>
                  <a:pt x="4516079" y="5078812"/>
                </a:lnTo>
                <a:close/>
                <a:moveTo>
                  <a:pt x="4249990" y="5049209"/>
                </a:moveTo>
                <a:lnTo>
                  <a:pt x="4279592" y="5049209"/>
                </a:lnTo>
                <a:lnTo>
                  <a:pt x="4279592" y="5078812"/>
                </a:lnTo>
                <a:lnTo>
                  <a:pt x="4249990" y="5078812"/>
                </a:lnTo>
                <a:close/>
                <a:moveTo>
                  <a:pt x="3983793" y="5049209"/>
                </a:moveTo>
                <a:lnTo>
                  <a:pt x="4013396" y="5049209"/>
                </a:lnTo>
                <a:lnTo>
                  <a:pt x="4013396" y="5078812"/>
                </a:lnTo>
                <a:lnTo>
                  <a:pt x="3983793" y="5078812"/>
                </a:lnTo>
                <a:close/>
                <a:moveTo>
                  <a:pt x="3717704" y="5049209"/>
                </a:moveTo>
                <a:lnTo>
                  <a:pt x="3747307" y="5049209"/>
                </a:lnTo>
                <a:lnTo>
                  <a:pt x="3747307" y="5078812"/>
                </a:lnTo>
                <a:lnTo>
                  <a:pt x="3717704" y="5078812"/>
                </a:lnTo>
                <a:close/>
                <a:moveTo>
                  <a:pt x="3451507" y="5049209"/>
                </a:moveTo>
                <a:lnTo>
                  <a:pt x="3481109" y="5049209"/>
                </a:lnTo>
                <a:lnTo>
                  <a:pt x="3481109" y="5078812"/>
                </a:lnTo>
                <a:lnTo>
                  <a:pt x="3451507" y="5078812"/>
                </a:lnTo>
                <a:close/>
                <a:moveTo>
                  <a:pt x="3185310" y="5049209"/>
                </a:moveTo>
                <a:lnTo>
                  <a:pt x="3214913" y="5049209"/>
                </a:lnTo>
                <a:lnTo>
                  <a:pt x="3214913" y="5078812"/>
                </a:lnTo>
                <a:lnTo>
                  <a:pt x="3185310" y="5078812"/>
                </a:lnTo>
                <a:close/>
                <a:moveTo>
                  <a:pt x="2919113" y="5049209"/>
                </a:moveTo>
                <a:lnTo>
                  <a:pt x="2948715" y="5049209"/>
                </a:lnTo>
                <a:lnTo>
                  <a:pt x="2948715" y="5078812"/>
                </a:lnTo>
                <a:lnTo>
                  <a:pt x="2919113" y="5078812"/>
                </a:lnTo>
                <a:close/>
                <a:moveTo>
                  <a:pt x="2653024" y="5049209"/>
                </a:moveTo>
                <a:lnTo>
                  <a:pt x="2682627" y="5049209"/>
                </a:lnTo>
                <a:lnTo>
                  <a:pt x="2682627" y="5078812"/>
                </a:lnTo>
                <a:lnTo>
                  <a:pt x="2653024" y="5078812"/>
                </a:lnTo>
                <a:close/>
                <a:moveTo>
                  <a:pt x="2386827" y="5049209"/>
                </a:moveTo>
                <a:lnTo>
                  <a:pt x="2416430" y="5049209"/>
                </a:lnTo>
                <a:lnTo>
                  <a:pt x="2416430" y="5078812"/>
                </a:lnTo>
                <a:lnTo>
                  <a:pt x="2386827" y="5078812"/>
                </a:lnTo>
                <a:close/>
                <a:moveTo>
                  <a:pt x="2120630" y="5049209"/>
                </a:moveTo>
                <a:lnTo>
                  <a:pt x="2150233" y="5049209"/>
                </a:lnTo>
                <a:lnTo>
                  <a:pt x="2150233" y="5078812"/>
                </a:lnTo>
                <a:lnTo>
                  <a:pt x="2120630" y="5078812"/>
                </a:lnTo>
                <a:close/>
                <a:moveTo>
                  <a:pt x="1854540" y="5049209"/>
                </a:moveTo>
                <a:lnTo>
                  <a:pt x="1884143" y="5049209"/>
                </a:lnTo>
                <a:lnTo>
                  <a:pt x="1884143" y="5078812"/>
                </a:lnTo>
                <a:lnTo>
                  <a:pt x="1854540" y="5078812"/>
                </a:lnTo>
                <a:close/>
                <a:moveTo>
                  <a:pt x="1588343" y="5049209"/>
                </a:moveTo>
                <a:lnTo>
                  <a:pt x="1617945" y="5049209"/>
                </a:lnTo>
                <a:lnTo>
                  <a:pt x="1617945" y="5078812"/>
                </a:lnTo>
                <a:lnTo>
                  <a:pt x="1588343" y="5078812"/>
                </a:lnTo>
                <a:close/>
                <a:moveTo>
                  <a:pt x="1322254" y="5049209"/>
                </a:moveTo>
                <a:lnTo>
                  <a:pt x="1351857" y="5049209"/>
                </a:lnTo>
                <a:lnTo>
                  <a:pt x="1351857" y="5078812"/>
                </a:lnTo>
                <a:lnTo>
                  <a:pt x="1322254" y="5078812"/>
                </a:lnTo>
                <a:close/>
                <a:moveTo>
                  <a:pt x="1056057" y="5049209"/>
                </a:moveTo>
                <a:lnTo>
                  <a:pt x="1085660" y="5049209"/>
                </a:lnTo>
                <a:lnTo>
                  <a:pt x="1085660" y="5078812"/>
                </a:lnTo>
                <a:lnTo>
                  <a:pt x="1056057" y="5078812"/>
                </a:lnTo>
                <a:close/>
                <a:moveTo>
                  <a:pt x="789968" y="5049209"/>
                </a:moveTo>
                <a:lnTo>
                  <a:pt x="819570" y="5049209"/>
                </a:lnTo>
                <a:lnTo>
                  <a:pt x="819570" y="5078812"/>
                </a:lnTo>
                <a:lnTo>
                  <a:pt x="789968" y="5078812"/>
                </a:lnTo>
                <a:close/>
                <a:moveTo>
                  <a:pt x="523771" y="5049209"/>
                </a:moveTo>
                <a:lnTo>
                  <a:pt x="553373" y="5049209"/>
                </a:lnTo>
                <a:lnTo>
                  <a:pt x="553373" y="5078812"/>
                </a:lnTo>
                <a:lnTo>
                  <a:pt x="523771" y="5078812"/>
                </a:lnTo>
                <a:close/>
                <a:moveTo>
                  <a:pt x="266197" y="5049209"/>
                </a:moveTo>
                <a:lnTo>
                  <a:pt x="295800" y="5049209"/>
                </a:lnTo>
                <a:lnTo>
                  <a:pt x="295800" y="5078812"/>
                </a:lnTo>
                <a:lnTo>
                  <a:pt x="266197" y="5078812"/>
                </a:lnTo>
                <a:close/>
                <a:moveTo>
                  <a:pt x="0" y="5049209"/>
                </a:moveTo>
                <a:lnTo>
                  <a:pt x="29602" y="5049209"/>
                </a:lnTo>
                <a:lnTo>
                  <a:pt x="29602" y="5078812"/>
                </a:lnTo>
                <a:lnTo>
                  <a:pt x="0" y="5078812"/>
                </a:lnTo>
                <a:close/>
                <a:moveTo>
                  <a:pt x="6113045" y="4783444"/>
                </a:moveTo>
                <a:lnTo>
                  <a:pt x="6142647" y="4783444"/>
                </a:lnTo>
                <a:lnTo>
                  <a:pt x="6142647" y="4813046"/>
                </a:lnTo>
                <a:lnTo>
                  <a:pt x="6113045" y="4813046"/>
                </a:lnTo>
                <a:close/>
                <a:moveTo>
                  <a:pt x="5846848" y="4783444"/>
                </a:moveTo>
                <a:lnTo>
                  <a:pt x="5876450" y="4783444"/>
                </a:lnTo>
                <a:lnTo>
                  <a:pt x="5876450" y="4813046"/>
                </a:lnTo>
                <a:lnTo>
                  <a:pt x="5846848" y="4813046"/>
                </a:lnTo>
                <a:close/>
                <a:moveTo>
                  <a:pt x="5580759" y="4783444"/>
                </a:moveTo>
                <a:lnTo>
                  <a:pt x="5610361" y="4783444"/>
                </a:lnTo>
                <a:lnTo>
                  <a:pt x="5610361" y="4813046"/>
                </a:lnTo>
                <a:lnTo>
                  <a:pt x="5580759" y="4813046"/>
                </a:lnTo>
                <a:close/>
                <a:moveTo>
                  <a:pt x="5314562" y="4783444"/>
                </a:moveTo>
                <a:lnTo>
                  <a:pt x="5344164" y="4783444"/>
                </a:lnTo>
                <a:lnTo>
                  <a:pt x="5344164" y="4813046"/>
                </a:lnTo>
                <a:lnTo>
                  <a:pt x="5314562" y="4813046"/>
                </a:lnTo>
                <a:close/>
                <a:moveTo>
                  <a:pt x="5048365" y="4783444"/>
                </a:moveTo>
                <a:lnTo>
                  <a:pt x="5078075" y="4783444"/>
                </a:lnTo>
                <a:lnTo>
                  <a:pt x="5078075" y="4813046"/>
                </a:lnTo>
                <a:lnTo>
                  <a:pt x="5048365" y="4813046"/>
                </a:lnTo>
                <a:close/>
                <a:moveTo>
                  <a:pt x="4782276" y="4783444"/>
                </a:moveTo>
                <a:lnTo>
                  <a:pt x="4811879" y="4783444"/>
                </a:lnTo>
                <a:lnTo>
                  <a:pt x="4811879" y="4813046"/>
                </a:lnTo>
                <a:lnTo>
                  <a:pt x="4782276" y="4813046"/>
                </a:lnTo>
                <a:close/>
                <a:moveTo>
                  <a:pt x="4516079" y="4783444"/>
                </a:moveTo>
                <a:lnTo>
                  <a:pt x="4545681" y="4783444"/>
                </a:lnTo>
                <a:lnTo>
                  <a:pt x="4545681" y="4813046"/>
                </a:lnTo>
                <a:lnTo>
                  <a:pt x="4516079" y="4813046"/>
                </a:lnTo>
                <a:close/>
                <a:moveTo>
                  <a:pt x="4249990" y="4783444"/>
                </a:moveTo>
                <a:lnTo>
                  <a:pt x="4279592" y="4783444"/>
                </a:lnTo>
                <a:lnTo>
                  <a:pt x="4279592" y="4813046"/>
                </a:lnTo>
                <a:lnTo>
                  <a:pt x="4249990" y="4813046"/>
                </a:lnTo>
                <a:close/>
                <a:moveTo>
                  <a:pt x="3983793" y="4783444"/>
                </a:moveTo>
                <a:lnTo>
                  <a:pt x="4013396" y="4783444"/>
                </a:lnTo>
                <a:lnTo>
                  <a:pt x="4013396" y="4813046"/>
                </a:lnTo>
                <a:lnTo>
                  <a:pt x="3983793" y="4813046"/>
                </a:lnTo>
                <a:close/>
                <a:moveTo>
                  <a:pt x="3717704" y="4783444"/>
                </a:moveTo>
                <a:lnTo>
                  <a:pt x="3747307" y="4783444"/>
                </a:lnTo>
                <a:lnTo>
                  <a:pt x="3747307" y="4813046"/>
                </a:lnTo>
                <a:lnTo>
                  <a:pt x="3717704" y="4813046"/>
                </a:lnTo>
                <a:close/>
                <a:moveTo>
                  <a:pt x="3451507" y="4783444"/>
                </a:moveTo>
                <a:lnTo>
                  <a:pt x="3481109" y="4783444"/>
                </a:lnTo>
                <a:lnTo>
                  <a:pt x="3481109" y="4813046"/>
                </a:lnTo>
                <a:lnTo>
                  <a:pt x="3451507" y="4813046"/>
                </a:lnTo>
                <a:close/>
                <a:moveTo>
                  <a:pt x="3185310" y="4783444"/>
                </a:moveTo>
                <a:lnTo>
                  <a:pt x="3214913" y="4783444"/>
                </a:lnTo>
                <a:lnTo>
                  <a:pt x="3214913" y="4813046"/>
                </a:lnTo>
                <a:lnTo>
                  <a:pt x="3185310" y="4813046"/>
                </a:lnTo>
                <a:close/>
                <a:moveTo>
                  <a:pt x="2919113" y="4783444"/>
                </a:moveTo>
                <a:lnTo>
                  <a:pt x="2948715" y="4783444"/>
                </a:lnTo>
                <a:lnTo>
                  <a:pt x="2948715" y="4813046"/>
                </a:lnTo>
                <a:lnTo>
                  <a:pt x="2919113" y="4813046"/>
                </a:lnTo>
                <a:close/>
                <a:moveTo>
                  <a:pt x="2653024" y="4783444"/>
                </a:moveTo>
                <a:lnTo>
                  <a:pt x="2682627" y="4783444"/>
                </a:lnTo>
                <a:lnTo>
                  <a:pt x="2682627" y="4813046"/>
                </a:lnTo>
                <a:lnTo>
                  <a:pt x="2653024" y="4813046"/>
                </a:lnTo>
                <a:close/>
                <a:moveTo>
                  <a:pt x="2386827" y="4783444"/>
                </a:moveTo>
                <a:lnTo>
                  <a:pt x="2416430" y="4783444"/>
                </a:lnTo>
                <a:lnTo>
                  <a:pt x="2416430" y="4813046"/>
                </a:lnTo>
                <a:lnTo>
                  <a:pt x="2386827" y="4813046"/>
                </a:lnTo>
                <a:close/>
                <a:moveTo>
                  <a:pt x="2120630" y="4783444"/>
                </a:moveTo>
                <a:lnTo>
                  <a:pt x="2150233" y="4783444"/>
                </a:lnTo>
                <a:lnTo>
                  <a:pt x="2150233" y="4813046"/>
                </a:lnTo>
                <a:lnTo>
                  <a:pt x="2120630" y="4813046"/>
                </a:lnTo>
                <a:close/>
                <a:moveTo>
                  <a:pt x="1854540" y="4783444"/>
                </a:moveTo>
                <a:lnTo>
                  <a:pt x="1884143" y="4783444"/>
                </a:lnTo>
                <a:lnTo>
                  <a:pt x="1884143" y="4813046"/>
                </a:lnTo>
                <a:lnTo>
                  <a:pt x="1854540" y="4813046"/>
                </a:lnTo>
                <a:close/>
                <a:moveTo>
                  <a:pt x="1588343" y="4783444"/>
                </a:moveTo>
                <a:lnTo>
                  <a:pt x="1617945" y="4783444"/>
                </a:lnTo>
                <a:lnTo>
                  <a:pt x="1617945" y="4813046"/>
                </a:lnTo>
                <a:lnTo>
                  <a:pt x="1588343" y="4813046"/>
                </a:lnTo>
                <a:close/>
                <a:moveTo>
                  <a:pt x="1322254" y="4783444"/>
                </a:moveTo>
                <a:lnTo>
                  <a:pt x="1351857" y="4783444"/>
                </a:lnTo>
                <a:lnTo>
                  <a:pt x="1351857" y="4813046"/>
                </a:lnTo>
                <a:lnTo>
                  <a:pt x="1322254" y="4813046"/>
                </a:lnTo>
                <a:close/>
                <a:moveTo>
                  <a:pt x="1056057" y="4783444"/>
                </a:moveTo>
                <a:lnTo>
                  <a:pt x="1085660" y="4783444"/>
                </a:lnTo>
                <a:lnTo>
                  <a:pt x="1085660" y="4813046"/>
                </a:lnTo>
                <a:lnTo>
                  <a:pt x="1056057" y="4813046"/>
                </a:lnTo>
                <a:close/>
                <a:moveTo>
                  <a:pt x="789968" y="4783444"/>
                </a:moveTo>
                <a:lnTo>
                  <a:pt x="819570" y="4783444"/>
                </a:lnTo>
                <a:lnTo>
                  <a:pt x="819570" y="4813046"/>
                </a:lnTo>
                <a:lnTo>
                  <a:pt x="789968" y="4813046"/>
                </a:lnTo>
                <a:close/>
                <a:moveTo>
                  <a:pt x="523771" y="4783444"/>
                </a:moveTo>
                <a:lnTo>
                  <a:pt x="553373" y="4783444"/>
                </a:lnTo>
                <a:lnTo>
                  <a:pt x="553373" y="4813046"/>
                </a:lnTo>
                <a:lnTo>
                  <a:pt x="523771" y="4813046"/>
                </a:lnTo>
                <a:close/>
                <a:moveTo>
                  <a:pt x="266197" y="4783444"/>
                </a:moveTo>
                <a:lnTo>
                  <a:pt x="295800" y="4783444"/>
                </a:lnTo>
                <a:lnTo>
                  <a:pt x="295800" y="4813046"/>
                </a:lnTo>
                <a:lnTo>
                  <a:pt x="266197" y="4813046"/>
                </a:lnTo>
                <a:close/>
                <a:moveTo>
                  <a:pt x="0" y="4783444"/>
                </a:moveTo>
                <a:lnTo>
                  <a:pt x="29602" y="4783444"/>
                </a:lnTo>
                <a:lnTo>
                  <a:pt x="29602" y="4813046"/>
                </a:lnTo>
                <a:lnTo>
                  <a:pt x="0" y="4813046"/>
                </a:lnTo>
                <a:close/>
                <a:moveTo>
                  <a:pt x="6113045" y="4517679"/>
                </a:moveTo>
                <a:lnTo>
                  <a:pt x="6142647" y="4517679"/>
                </a:lnTo>
                <a:lnTo>
                  <a:pt x="6142647" y="4547281"/>
                </a:lnTo>
                <a:lnTo>
                  <a:pt x="6113045" y="4547281"/>
                </a:lnTo>
                <a:close/>
                <a:moveTo>
                  <a:pt x="5846848" y="4517679"/>
                </a:moveTo>
                <a:lnTo>
                  <a:pt x="5876450" y="4517679"/>
                </a:lnTo>
                <a:lnTo>
                  <a:pt x="5876450" y="4547281"/>
                </a:lnTo>
                <a:lnTo>
                  <a:pt x="5846848" y="4547281"/>
                </a:lnTo>
                <a:close/>
                <a:moveTo>
                  <a:pt x="5580759" y="4517679"/>
                </a:moveTo>
                <a:lnTo>
                  <a:pt x="5610361" y="4517679"/>
                </a:lnTo>
                <a:lnTo>
                  <a:pt x="5610361" y="4547281"/>
                </a:lnTo>
                <a:lnTo>
                  <a:pt x="5580759" y="4547281"/>
                </a:lnTo>
                <a:close/>
                <a:moveTo>
                  <a:pt x="5314562" y="4517679"/>
                </a:moveTo>
                <a:lnTo>
                  <a:pt x="5344164" y="4517679"/>
                </a:lnTo>
                <a:lnTo>
                  <a:pt x="5344164" y="4547281"/>
                </a:lnTo>
                <a:lnTo>
                  <a:pt x="5314562" y="4547281"/>
                </a:lnTo>
                <a:close/>
                <a:moveTo>
                  <a:pt x="5048365" y="4517679"/>
                </a:moveTo>
                <a:lnTo>
                  <a:pt x="5078075" y="4517679"/>
                </a:lnTo>
                <a:lnTo>
                  <a:pt x="5078075" y="4547281"/>
                </a:lnTo>
                <a:lnTo>
                  <a:pt x="5048365" y="4547281"/>
                </a:lnTo>
                <a:close/>
                <a:moveTo>
                  <a:pt x="4782276" y="4517679"/>
                </a:moveTo>
                <a:lnTo>
                  <a:pt x="4811879" y="4517679"/>
                </a:lnTo>
                <a:lnTo>
                  <a:pt x="4811879" y="4547281"/>
                </a:lnTo>
                <a:lnTo>
                  <a:pt x="4782276" y="4547281"/>
                </a:lnTo>
                <a:close/>
                <a:moveTo>
                  <a:pt x="4516079" y="4517679"/>
                </a:moveTo>
                <a:lnTo>
                  <a:pt x="4545681" y="4517679"/>
                </a:lnTo>
                <a:lnTo>
                  <a:pt x="4545681" y="4547281"/>
                </a:lnTo>
                <a:lnTo>
                  <a:pt x="4516079" y="4547281"/>
                </a:lnTo>
                <a:close/>
                <a:moveTo>
                  <a:pt x="4249990" y="4517679"/>
                </a:moveTo>
                <a:lnTo>
                  <a:pt x="4279592" y="4517679"/>
                </a:lnTo>
                <a:lnTo>
                  <a:pt x="4279592" y="4547281"/>
                </a:lnTo>
                <a:lnTo>
                  <a:pt x="4249990" y="4547281"/>
                </a:lnTo>
                <a:close/>
                <a:moveTo>
                  <a:pt x="3983793" y="4517679"/>
                </a:moveTo>
                <a:lnTo>
                  <a:pt x="4013396" y="4517679"/>
                </a:lnTo>
                <a:lnTo>
                  <a:pt x="4013396" y="4547281"/>
                </a:lnTo>
                <a:lnTo>
                  <a:pt x="3983793" y="4547281"/>
                </a:lnTo>
                <a:close/>
                <a:moveTo>
                  <a:pt x="3717704" y="4517679"/>
                </a:moveTo>
                <a:lnTo>
                  <a:pt x="3747307" y="4517679"/>
                </a:lnTo>
                <a:lnTo>
                  <a:pt x="3747307" y="4547281"/>
                </a:lnTo>
                <a:lnTo>
                  <a:pt x="3717704" y="4547281"/>
                </a:lnTo>
                <a:close/>
                <a:moveTo>
                  <a:pt x="3451507" y="4517679"/>
                </a:moveTo>
                <a:lnTo>
                  <a:pt x="3481109" y="4517679"/>
                </a:lnTo>
                <a:lnTo>
                  <a:pt x="3481109" y="4547281"/>
                </a:lnTo>
                <a:lnTo>
                  <a:pt x="3451507" y="4547281"/>
                </a:lnTo>
                <a:close/>
                <a:moveTo>
                  <a:pt x="3185310" y="4517679"/>
                </a:moveTo>
                <a:lnTo>
                  <a:pt x="3214913" y="4517679"/>
                </a:lnTo>
                <a:lnTo>
                  <a:pt x="3214913" y="4547281"/>
                </a:lnTo>
                <a:lnTo>
                  <a:pt x="3185310" y="4547281"/>
                </a:lnTo>
                <a:close/>
                <a:moveTo>
                  <a:pt x="2919113" y="4517679"/>
                </a:moveTo>
                <a:lnTo>
                  <a:pt x="2948715" y="4517679"/>
                </a:lnTo>
                <a:lnTo>
                  <a:pt x="2948715" y="4547281"/>
                </a:lnTo>
                <a:lnTo>
                  <a:pt x="2919113" y="4547281"/>
                </a:lnTo>
                <a:close/>
                <a:moveTo>
                  <a:pt x="2653024" y="4517679"/>
                </a:moveTo>
                <a:lnTo>
                  <a:pt x="2682627" y="4517679"/>
                </a:lnTo>
                <a:lnTo>
                  <a:pt x="2682627" y="4547281"/>
                </a:lnTo>
                <a:lnTo>
                  <a:pt x="2653024" y="4547281"/>
                </a:lnTo>
                <a:close/>
                <a:moveTo>
                  <a:pt x="2386827" y="4517679"/>
                </a:moveTo>
                <a:lnTo>
                  <a:pt x="2416430" y="4517679"/>
                </a:lnTo>
                <a:lnTo>
                  <a:pt x="2416430" y="4547281"/>
                </a:lnTo>
                <a:lnTo>
                  <a:pt x="2386827" y="4547281"/>
                </a:lnTo>
                <a:close/>
                <a:moveTo>
                  <a:pt x="2120630" y="4517679"/>
                </a:moveTo>
                <a:lnTo>
                  <a:pt x="2150233" y="4517679"/>
                </a:lnTo>
                <a:lnTo>
                  <a:pt x="2150233" y="4547281"/>
                </a:lnTo>
                <a:lnTo>
                  <a:pt x="2120630" y="4547281"/>
                </a:lnTo>
                <a:close/>
                <a:moveTo>
                  <a:pt x="1854540" y="4517679"/>
                </a:moveTo>
                <a:lnTo>
                  <a:pt x="1884143" y="4517679"/>
                </a:lnTo>
                <a:lnTo>
                  <a:pt x="1884143" y="4547281"/>
                </a:lnTo>
                <a:lnTo>
                  <a:pt x="1854540" y="4547281"/>
                </a:lnTo>
                <a:close/>
                <a:moveTo>
                  <a:pt x="1588343" y="4517679"/>
                </a:moveTo>
                <a:lnTo>
                  <a:pt x="1617945" y="4517679"/>
                </a:lnTo>
                <a:lnTo>
                  <a:pt x="1617945" y="4547281"/>
                </a:lnTo>
                <a:lnTo>
                  <a:pt x="1588343" y="4547281"/>
                </a:lnTo>
                <a:close/>
                <a:moveTo>
                  <a:pt x="1322254" y="4517679"/>
                </a:moveTo>
                <a:lnTo>
                  <a:pt x="1351857" y="4517679"/>
                </a:lnTo>
                <a:lnTo>
                  <a:pt x="1351857" y="4547281"/>
                </a:lnTo>
                <a:lnTo>
                  <a:pt x="1322254" y="4547281"/>
                </a:lnTo>
                <a:close/>
                <a:moveTo>
                  <a:pt x="1056057" y="4517679"/>
                </a:moveTo>
                <a:lnTo>
                  <a:pt x="1085660" y="4517679"/>
                </a:lnTo>
                <a:lnTo>
                  <a:pt x="1085660" y="4547281"/>
                </a:lnTo>
                <a:lnTo>
                  <a:pt x="1056057" y="4547281"/>
                </a:lnTo>
                <a:close/>
                <a:moveTo>
                  <a:pt x="789968" y="4517679"/>
                </a:moveTo>
                <a:lnTo>
                  <a:pt x="819570" y="4517679"/>
                </a:lnTo>
                <a:lnTo>
                  <a:pt x="819570" y="4547281"/>
                </a:lnTo>
                <a:lnTo>
                  <a:pt x="789968" y="4547281"/>
                </a:lnTo>
                <a:close/>
                <a:moveTo>
                  <a:pt x="523771" y="4517679"/>
                </a:moveTo>
                <a:lnTo>
                  <a:pt x="553373" y="4517679"/>
                </a:lnTo>
                <a:lnTo>
                  <a:pt x="553373" y="4547281"/>
                </a:lnTo>
                <a:lnTo>
                  <a:pt x="523771" y="4547281"/>
                </a:lnTo>
                <a:close/>
                <a:moveTo>
                  <a:pt x="266197" y="4517679"/>
                </a:moveTo>
                <a:lnTo>
                  <a:pt x="295800" y="4517679"/>
                </a:lnTo>
                <a:lnTo>
                  <a:pt x="295800" y="4547281"/>
                </a:lnTo>
                <a:lnTo>
                  <a:pt x="266197" y="4547281"/>
                </a:lnTo>
                <a:close/>
                <a:moveTo>
                  <a:pt x="0" y="4517679"/>
                </a:moveTo>
                <a:lnTo>
                  <a:pt x="29602" y="4517679"/>
                </a:lnTo>
                <a:lnTo>
                  <a:pt x="29602" y="4547281"/>
                </a:lnTo>
                <a:lnTo>
                  <a:pt x="0" y="4547281"/>
                </a:lnTo>
                <a:close/>
                <a:moveTo>
                  <a:pt x="6113045" y="4252022"/>
                </a:moveTo>
                <a:lnTo>
                  <a:pt x="6142647" y="4252022"/>
                </a:lnTo>
                <a:lnTo>
                  <a:pt x="6142647" y="4281516"/>
                </a:lnTo>
                <a:lnTo>
                  <a:pt x="6113045" y="4281516"/>
                </a:lnTo>
                <a:close/>
                <a:moveTo>
                  <a:pt x="5846848" y="4252022"/>
                </a:moveTo>
                <a:lnTo>
                  <a:pt x="5876450" y="4252022"/>
                </a:lnTo>
                <a:lnTo>
                  <a:pt x="5876450" y="4281516"/>
                </a:lnTo>
                <a:lnTo>
                  <a:pt x="5846848" y="4281516"/>
                </a:lnTo>
                <a:close/>
                <a:moveTo>
                  <a:pt x="5580759" y="4252022"/>
                </a:moveTo>
                <a:lnTo>
                  <a:pt x="5610361" y="4252022"/>
                </a:lnTo>
                <a:lnTo>
                  <a:pt x="5610361" y="4281516"/>
                </a:lnTo>
                <a:lnTo>
                  <a:pt x="5580759" y="4281516"/>
                </a:lnTo>
                <a:close/>
                <a:moveTo>
                  <a:pt x="5314562" y="4252022"/>
                </a:moveTo>
                <a:lnTo>
                  <a:pt x="5344164" y="4252022"/>
                </a:lnTo>
                <a:lnTo>
                  <a:pt x="5344164" y="4281516"/>
                </a:lnTo>
                <a:lnTo>
                  <a:pt x="5314562" y="4281516"/>
                </a:lnTo>
                <a:close/>
                <a:moveTo>
                  <a:pt x="5048365" y="4252022"/>
                </a:moveTo>
                <a:lnTo>
                  <a:pt x="5078075" y="4252022"/>
                </a:lnTo>
                <a:lnTo>
                  <a:pt x="5078075" y="4281516"/>
                </a:lnTo>
                <a:lnTo>
                  <a:pt x="5048365" y="4281516"/>
                </a:lnTo>
                <a:close/>
                <a:moveTo>
                  <a:pt x="4782276" y="4252022"/>
                </a:moveTo>
                <a:lnTo>
                  <a:pt x="4811879" y="4252022"/>
                </a:lnTo>
                <a:lnTo>
                  <a:pt x="4811879" y="4281516"/>
                </a:lnTo>
                <a:lnTo>
                  <a:pt x="4782276" y="4281516"/>
                </a:lnTo>
                <a:close/>
                <a:moveTo>
                  <a:pt x="4516079" y="4252022"/>
                </a:moveTo>
                <a:lnTo>
                  <a:pt x="4545681" y="4252022"/>
                </a:lnTo>
                <a:lnTo>
                  <a:pt x="4545681" y="4281516"/>
                </a:lnTo>
                <a:lnTo>
                  <a:pt x="4516079" y="4281516"/>
                </a:lnTo>
                <a:close/>
                <a:moveTo>
                  <a:pt x="4249990" y="4252022"/>
                </a:moveTo>
                <a:lnTo>
                  <a:pt x="4279592" y="4252022"/>
                </a:lnTo>
                <a:lnTo>
                  <a:pt x="4279592" y="4281516"/>
                </a:lnTo>
                <a:lnTo>
                  <a:pt x="4249990" y="4281516"/>
                </a:lnTo>
                <a:close/>
                <a:moveTo>
                  <a:pt x="3983793" y="4252022"/>
                </a:moveTo>
                <a:lnTo>
                  <a:pt x="4013396" y="4252022"/>
                </a:lnTo>
                <a:lnTo>
                  <a:pt x="4013396" y="4281516"/>
                </a:lnTo>
                <a:lnTo>
                  <a:pt x="3983793" y="4281516"/>
                </a:lnTo>
                <a:close/>
                <a:moveTo>
                  <a:pt x="3717704" y="4252022"/>
                </a:moveTo>
                <a:lnTo>
                  <a:pt x="3747307" y="4252022"/>
                </a:lnTo>
                <a:lnTo>
                  <a:pt x="3747307" y="4281516"/>
                </a:lnTo>
                <a:lnTo>
                  <a:pt x="3717704" y="4281516"/>
                </a:lnTo>
                <a:close/>
                <a:moveTo>
                  <a:pt x="3451507" y="4252022"/>
                </a:moveTo>
                <a:lnTo>
                  <a:pt x="3481109" y="4252022"/>
                </a:lnTo>
                <a:lnTo>
                  <a:pt x="3481109" y="4281516"/>
                </a:lnTo>
                <a:lnTo>
                  <a:pt x="3451507" y="4281516"/>
                </a:lnTo>
                <a:close/>
                <a:moveTo>
                  <a:pt x="3185310" y="4252022"/>
                </a:moveTo>
                <a:lnTo>
                  <a:pt x="3214913" y="4252022"/>
                </a:lnTo>
                <a:lnTo>
                  <a:pt x="3214913" y="4281516"/>
                </a:lnTo>
                <a:lnTo>
                  <a:pt x="3185310" y="4281516"/>
                </a:lnTo>
                <a:close/>
                <a:moveTo>
                  <a:pt x="2919113" y="4252022"/>
                </a:moveTo>
                <a:lnTo>
                  <a:pt x="2948715" y="4252022"/>
                </a:lnTo>
                <a:lnTo>
                  <a:pt x="2948715" y="4281516"/>
                </a:lnTo>
                <a:lnTo>
                  <a:pt x="2919113" y="4281516"/>
                </a:lnTo>
                <a:close/>
                <a:moveTo>
                  <a:pt x="2653024" y="4252022"/>
                </a:moveTo>
                <a:lnTo>
                  <a:pt x="2682627" y="4252022"/>
                </a:lnTo>
                <a:lnTo>
                  <a:pt x="2682627" y="4281516"/>
                </a:lnTo>
                <a:lnTo>
                  <a:pt x="2653024" y="4281516"/>
                </a:lnTo>
                <a:close/>
                <a:moveTo>
                  <a:pt x="2386827" y="4252022"/>
                </a:moveTo>
                <a:lnTo>
                  <a:pt x="2416430" y="4252022"/>
                </a:lnTo>
                <a:lnTo>
                  <a:pt x="2416430" y="4281516"/>
                </a:lnTo>
                <a:lnTo>
                  <a:pt x="2386827" y="4281516"/>
                </a:lnTo>
                <a:close/>
                <a:moveTo>
                  <a:pt x="2120630" y="4252022"/>
                </a:moveTo>
                <a:lnTo>
                  <a:pt x="2150233" y="4252022"/>
                </a:lnTo>
                <a:lnTo>
                  <a:pt x="2150233" y="4281516"/>
                </a:lnTo>
                <a:lnTo>
                  <a:pt x="2120630" y="4281516"/>
                </a:lnTo>
                <a:close/>
                <a:moveTo>
                  <a:pt x="1854540" y="4252022"/>
                </a:moveTo>
                <a:lnTo>
                  <a:pt x="1884143" y="4252022"/>
                </a:lnTo>
                <a:lnTo>
                  <a:pt x="1884143" y="4281516"/>
                </a:lnTo>
                <a:lnTo>
                  <a:pt x="1854540" y="4281516"/>
                </a:lnTo>
                <a:close/>
                <a:moveTo>
                  <a:pt x="1588343" y="4252022"/>
                </a:moveTo>
                <a:lnTo>
                  <a:pt x="1617945" y="4252022"/>
                </a:lnTo>
                <a:lnTo>
                  <a:pt x="1617945" y="4281516"/>
                </a:lnTo>
                <a:lnTo>
                  <a:pt x="1588343" y="4281516"/>
                </a:lnTo>
                <a:close/>
                <a:moveTo>
                  <a:pt x="1322254" y="4252022"/>
                </a:moveTo>
                <a:lnTo>
                  <a:pt x="1351857" y="4252022"/>
                </a:lnTo>
                <a:lnTo>
                  <a:pt x="1351857" y="4281516"/>
                </a:lnTo>
                <a:lnTo>
                  <a:pt x="1322254" y="4281516"/>
                </a:lnTo>
                <a:close/>
                <a:moveTo>
                  <a:pt x="1056057" y="4252022"/>
                </a:moveTo>
                <a:lnTo>
                  <a:pt x="1085660" y="4252022"/>
                </a:lnTo>
                <a:lnTo>
                  <a:pt x="1085660" y="4281516"/>
                </a:lnTo>
                <a:lnTo>
                  <a:pt x="1056057" y="4281516"/>
                </a:lnTo>
                <a:close/>
                <a:moveTo>
                  <a:pt x="789968" y="4252022"/>
                </a:moveTo>
                <a:lnTo>
                  <a:pt x="819570" y="4252022"/>
                </a:lnTo>
                <a:lnTo>
                  <a:pt x="819570" y="4281516"/>
                </a:lnTo>
                <a:lnTo>
                  <a:pt x="789968" y="4281516"/>
                </a:lnTo>
                <a:close/>
                <a:moveTo>
                  <a:pt x="523771" y="4252022"/>
                </a:moveTo>
                <a:lnTo>
                  <a:pt x="553373" y="4252022"/>
                </a:lnTo>
                <a:lnTo>
                  <a:pt x="553373" y="4281516"/>
                </a:lnTo>
                <a:lnTo>
                  <a:pt x="523771" y="4281516"/>
                </a:lnTo>
                <a:close/>
                <a:moveTo>
                  <a:pt x="266197" y="4252022"/>
                </a:moveTo>
                <a:lnTo>
                  <a:pt x="295800" y="4252022"/>
                </a:lnTo>
                <a:lnTo>
                  <a:pt x="295800" y="4281516"/>
                </a:lnTo>
                <a:lnTo>
                  <a:pt x="266197" y="4281516"/>
                </a:lnTo>
                <a:close/>
                <a:moveTo>
                  <a:pt x="0" y="4252022"/>
                </a:moveTo>
                <a:lnTo>
                  <a:pt x="29602" y="4252022"/>
                </a:lnTo>
                <a:lnTo>
                  <a:pt x="29602" y="4281516"/>
                </a:lnTo>
                <a:lnTo>
                  <a:pt x="0" y="4281516"/>
                </a:lnTo>
                <a:close/>
                <a:moveTo>
                  <a:pt x="6113045" y="3986257"/>
                </a:moveTo>
                <a:lnTo>
                  <a:pt x="6142647" y="3986257"/>
                </a:lnTo>
                <a:lnTo>
                  <a:pt x="6142647" y="4015859"/>
                </a:lnTo>
                <a:lnTo>
                  <a:pt x="6113045" y="4015859"/>
                </a:lnTo>
                <a:close/>
                <a:moveTo>
                  <a:pt x="5846848" y="3986257"/>
                </a:moveTo>
                <a:lnTo>
                  <a:pt x="5876450" y="3986257"/>
                </a:lnTo>
                <a:lnTo>
                  <a:pt x="5876450" y="4015859"/>
                </a:lnTo>
                <a:lnTo>
                  <a:pt x="5846848" y="4015859"/>
                </a:lnTo>
                <a:close/>
                <a:moveTo>
                  <a:pt x="5580759" y="3986257"/>
                </a:moveTo>
                <a:lnTo>
                  <a:pt x="5610361" y="3986257"/>
                </a:lnTo>
                <a:lnTo>
                  <a:pt x="5610361" y="4015859"/>
                </a:lnTo>
                <a:lnTo>
                  <a:pt x="5580759" y="4015859"/>
                </a:lnTo>
                <a:close/>
                <a:moveTo>
                  <a:pt x="5314562" y="3986257"/>
                </a:moveTo>
                <a:lnTo>
                  <a:pt x="5344164" y="3986257"/>
                </a:lnTo>
                <a:lnTo>
                  <a:pt x="5344164" y="4015859"/>
                </a:lnTo>
                <a:lnTo>
                  <a:pt x="5314562" y="4015859"/>
                </a:lnTo>
                <a:close/>
                <a:moveTo>
                  <a:pt x="5048365" y="3986257"/>
                </a:moveTo>
                <a:lnTo>
                  <a:pt x="5078075" y="3986257"/>
                </a:lnTo>
                <a:lnTo>
                  <a:pt x="5078075" y="4015859"/>
                </a:lnTo>
                <a:lnTo>
                  <a:pt x="5048365" y="4015859"/>
                </a:lnTo>
                <a:close/>
                <a:moveTo>
                  <a:pt x="4782276" y="3986257"/>
                </a:moveTo>
                <a:lnTo>
                  <a:pt x="4811879" y="3986257"/>
                </a:lnTo>
                <a:lnTo>
                  <a:pt x="4811879" y="4015859"/>
                </a:lnTo>
                <a:lnTo>
                  <a:pt x="4782276" y="4015859"/>
                </a:lnTo>
                <a:close/>
                <a:moveTo>
                  <a:pt x="4516079" y="3986257"/>
                </a:moveTo>
                <a:lnTo>
                  <a:pt x="4545681" y="3986257"/>
                </a:lnTo>
                <a:lnTo>
                  <a:pt x="4545681" y="4015859"/>
                </a:lnTo>
                <a:lnTo>
                  <a:pt x="4516079" y="4015859"/>
                </a:lnTo>
                <a:close/>
                <a:moveTo>
                  <a:pt x="4249990" y="3986257"/>
                </a:moveTo>
                <a:lnTo>
                  <a:pt x="4279592" y="3986257"/>
                </a:lnTo>
                <a:lnTo>
                  <a:pt x="4279592" y="4015859"/>
                </a:lnTo>
                <a:lnTo>
                  <a:pt x="4249990" y="4015859"/>
                </a:lnTo>
                <a:close/>
                <a:moveTo>
                  <a:pt x="3983793" y="3986257"/>
                </a:moveTo>
                <a:lnTo>
                  <a:pt x="4013396" y="3986257"/>
                </a:lnTo>
                <a:lnTo>
                  <a:pt x="4013396" y="4015859"/>
                </a:lnTo>
                <a:lnTo>
                  <a:pt x="3983793" y="4015859"/>
                </a:lnTo>
                <a:close/>
                <a:moveTo>
                  <a:pt x="3717704" y="3986257"/>
                </a:moveTo>
                <a:lnTo>
                  <a:pt x="3747307" y="3986257"/>
                </a:lnTo>
                <a:lnTo>
                  <a:pt x="3747307" y="4015859"/>
                </a:lnTo>
                <a:lnTo>
                  <a:pt x="3717704" y="4015859"/>
                </a:lnTo>
                <a:close/>
                <a:moveTo>
                  <a:pt x="3451507" y="3986257"/>
                </a:moveTo>
                <a:lnTo>
                  <a:pt x="3481109" y="3986257"/>
                </a:lnTo>
                <a:lnTo>
                  <a:pt x="3481109" y="4015859"/>
                </a:lnTo>
                <a:lnTo>
                  <a:pt x="3451507" y="4015859"/>
                </a:lnTo>
                <a:close/>
                <a:moveTo>
                  <a:pt x="3185310" y="3986257"/>
                </a:moveTo>
                <a:lnTo>
                  <a:pt x="3214913" y="3986257"/>
                </a:lnTo>
                <a:lnTo>
                  <a:pt x="3214913" y="4015859"/>
                </a:lnTo>
                <a:lnTo>
                  <a:pt x="3185310" y="4015859"/>
                </a:lnTo>
                <a:close/>
                <a:moveTo>
                  <a:pt x="2919113" y="3986257"/>
                </a:moveTo>
                <a:lnTo>
                  <a:pt x="2948715" y="3986257"/>
                </a:lnTo>
                <a:lnTo>
                  <a:pt x="2948715" y="4015859"/>
                </a:lnTo>
                <a:lnTo>
                  <a:pt x="2919113" y="4015859"/>
                </a:lnTo>
                <a:close/>
                <a:moveTo>
                  <a:pt x="2653024" y="3986257"/>
                </a:moveTo>
                <a:lnTo>
                  <a:pt x="2682627" y="3986257"/>
                </a:lnTo>
                <a:lnTo>
                  <a:pt x="2682627" y="4015859"/>
                </a:lnTo>
                <a:lnTo>
                  <a:pt x="2653024" y="4015859"/>
                </a:lnTo>
                <a:close/>
                <a:moveTo>
                  <a:pt x="2386827" y="3986257"/>
                </a:moveTo>
                <a:lnTo>
                  <a:pt x="2416430" y="3986257"/>
                </a:lnTo>
                <a:lnTo>
                  <a:pt x="2416430" y="4015859"/>
                </a:lnTo>
                <a:lnTo>
                  <a:pt x="2386827" y="4015859"/>
                </a:lnTo>
                <a:close/>
                <a:moveTo>
                  <a:pt x="2120630" y="3986257"/>
                </a:moveTo>
                <a:lnTo>
                  <a:pt x="2150233" y="3986257"/>
                </a:lnTo>
                <a:lnTo>
                  <a:pt x="2150233" y="4015859"/>
                </a:lnTo>
                <a:lnTo>
                  <a:pt x="2120630" y="4015859"/>
                </a:lnTo>
                <a:close/>
                <a:moveTo>
                  <a:pt x="1854540" y="3986257"/>
                </a:moveTo>
                <a:lnTo>
                  <a:pt x="1884143" y="3986257"/>
                </a:lnTo>
                <a:lnTo>
                  <a:pt x="1884143" y="4015859"/>
                </a:lnTo>
                <a:lnTo>
                  <a:pt x="1854540" y="4015859"/>
                </a:lnTo>
                <a:close/>
                <a:moveTo>
                  <a:pt x="1588343" y="3986257"/>
                </a:moveTo>
                <a:lnTo>
                  <a:pt x="1617945" y="3986257"/>
                </a:lnTo>
                <a:lnTo>
                  <a:pt x="1617945" y="4015859"/>
                </a:lnTo>
                <a:lnTo>
                  <a:pt x="1588343" y="4015859"/>
                </a:lnTo>
                <a:close/>
                <a:moveTo>
                  <a:pt x="1322254" y="3986257"/>
                </a:moveTo>
                <a:lnTo>
                  <a:pt x="1351857" y="3986257"/>
                </a:lnTo>
                <a:lnTo>
                  <a:pt x="1351857" y="4015859"/>
                </a:lnTo>
                <a:lnTo>
                  <a:pt x="1322254" y="4015859"/>
                </a:lnTo>
                <a:close/>
                <a:moveTo>
                  <a:pt x="1056057" y="3986257"/>
                </a:moveTo>
                <a:lnTo>
                  <a:pt x="1085660" y="3986257"/>
                </a:lnTo>
                <a:lnTo>
                  <a:pt x="1085660" y="4015859"/>
                </a:lnTo>
                <a:lnTo>
                  <a:pt x="1056057" y="4015859"/>
                </a:lnTo>
                <a:close/>
                <a:moveTo>
                  <a:pt x="789968" y="3986257"/>
                </a:moveTo>
                <a:lnTo>
                  <a:pt x="819570" y="3986257"/>
                </a:lnTo>
                <a:lnTo>
                  <a:pt x="819570" y="4015859"/>
                </a:lnTo>
                <a:lnTo>
                  <a:pt x="789968" y="4015859"/>
                </a:lnTo>
                <a:close/>
                <a:moveTo>
                  <a:pt x="523771" y="3986257"/>
                </a:moveTo>
                <a:lnTo>
                  <a:pt x="553373" y="3986257"/>
                </a:lnTo>
                <a:lnTo>
                  <a:pt x="553373" y="4015859"/>
                </a:lnTo>
                <a:lnTo>
                  <a:pt x="523771" y="4015859"/>
                </a:lnTo>
                <a:close/>
                <a:moveTo>
                  <a:pt x="266197" y="3986257"/>
                </a:moveTo>
                <a:lnTo>
                  <a:pt x="295800" y="3986257"/>
                </a:lnTo>
                <a:lnTo>
                  <a:pt x="295800" y="4015859"/>
                </a:lnTo>
                <a:lnTo>
                  <a:pt x="266197" y="4015859"/>
                </a:lnTo>
                <a:close/>
                <a:moveTo>
                  <a:pt x="0" y="3986257"/>
                </a:moveTo>
                <a:lnTo>
                  <a:pt x="29602" y="3986257"/>
                </a:lnTo>
                <a:lnTo>
                  <a:pt x="29602" y="4015859"/>
                </a:lnTo>
                <a:lnTo>
                  <a:pt x="0" y="4015859"/>
                </a:lnTo>
                <a:close/>
                <a:moveTo>
                  <a:pt x="6113045" y="3720492"/>
                </a:moveTo>
                <a:lnTo>
                  <a:pt x="6142647" y="3720492"/>
                </a:lnTo>
                <a:lnTo>
                  <a:pt x="6142647" y="3750094"/>
                </a:lnTo>
                <a:lnTo>
                  <a:pt x="6113045" y="3750094"/>
                </a:lnTo>
                <a:close/>
                <a:moveTo>
                  <a:pt x="5846848" y="3720492"/>
                </a:moveTo>
                <a:lnTo>
                  <a:pt x="5876450" y="3720492"/>
                </a:lnTo>
                <a:lnTo>
                  <a:pt x="5876450" y="3750094"/>
                </a:lnTo>
                <a:lnTo>
                  <a:pt x="5846848" y="3750094"/>
                </a:lnTo>
                <a:close/>
                <a:moveTo>
                  <a:pt x="5580759" y="3720492"/>
                </a:moveTo>
                <a:lnTo>
                  <a:pt x="5610361" y="3720492"/>
                </a:lnTo>
                <a:lnTo>
                  <a:pt x="5610361" y="3750094"/>
                </a:lnTo>
                <a:lnTo>
                  <a:pt x="5580759" y="3750094"/>
                </a:lnTo>
                <a:close/>
                <a:moveTo>
                  <a:pt x="5314562" y="3720492"/>
                </a:moveTo>
                <a:lnTo>
                  <a:pt x="5344164" y="3720492"/>
                </a:lnTo>
                <a:lnTo>
                  <a:pt x="5344164" y="3750094"/>
                </a:lnTo>
                <a:lnTo>
                  <a:pt x="5314562" y="3750094"/>
                </a:lnTo>
                <a:close/>
                <a:moveTo>
                  <a:pt x="5048365" y="3720492"/>
                </a:moveTo>
                <a:lnTo>
                  <a:pt x="5078075" y="3720492"/>
                </a:lnTo>
                <a:lnTo>
                  <a:pt x="5078075" y="3750094"/>
                </a:lnTo>
                <a:lnTo>
                  <a:pt x="5048365" y="3750094"/>
                </a:lnTo>
                <a:close/>
                <a:moveTo>
                  <a:pt x="4782276" y="3720492"/>
                </a:moveTo>
                <a:lnTo>
                  <a:pt x="4811879" y="3720492"/>
                </a:lnTo>
                <a:lnTo>
                  <a:pt x="4811879" y="3750094"/>
                </a:lnTo>
                <a:lnTo>
                  <a:pt x="4782276" y="3750094"/>
                </a:lnTo>
                <a:close/>
                <a:moveTo>
                  <a:pt x="4516079" y="3720492"/>
                </a:moveTo>
                <a:lnTo>
                  <a:pt x="4545681" y="3720492"/>
                </a:lnTo>
                <a:lnTo>
                  <a:pt x="4545681" y="3750094"/>
                </a:lnTo>
                <a:lnTo>
                  <a:pt x="4516079" y="3750094"/>
                </a:lnTo>
                <a:close/>
                <a:moveTo>
                  <a:pt x="4249990" y="3720492"/>
                </a:moveTo>
                <a:lnTo>
                  <a:pt x="4279592" y="3720492"/>
                </a:lnTo>
                <a:lnTo>
                  <a:pt x="4279592" y="3750094"/>
                </a:lnTo>
                <a:lnTo>
                  <a:pt x="4249990" y="3750094"/>
                </a:lnTo>
                <a:close/>
                <a:moveTo>
                  <a:pt x="3983793" y="3720492"/>
                </a:moveTo>
                <a:lnTo>
                  <a:pt x="4013396" y="3720492"/>
                </a:lnTo>
                <a:lnTo>
                  <a:pt x="4013396" y="3750094"/>
                </a:lnTo>
                <a:lnTo>
                  <a:pt x="3983793" y="3750094"/>
                </a:lnTo>
                <a:close/>
                <a:moveTo>
                  <a:pt x="3717704" y="3720492"/>
                </a:moveTo>
                <a:lnTo>
                  <a:pt x="3747307" y="3720492"/>
                </a:lnTo>
                <a:lnTo>
                  <a:pt x="3747307" y="3750094"/>
                </a:lnTo>
                <a:lnTo>
                  <a:pt x="3717704" y="3750094"/>
                </a:lnTo>
                <a:close/>
                <a:moveTo>
                  <a:pt x="3451507" y="3720492"/>
                </a:moveTo>
                <a:lnTo>
                  <a:pt x="3481109" y="3720492"/>
                </a:lnTo>
                <a:lnTo>
                  <a:pt x="3481109" y="3750094"/>
                </a:lnTo>
                <a:lnTo>
                  <a:pt x="3451507" y="3750094"/>
                </a:lnTo>
                <a:close/>
                <a:moveTo>
                  <a:pt x="3185310" y="3720492"/>
                </a:moveTo>
                <a:lnTo>
                  <a:pt x="3214913" y="3720492"/>
                </a:lnTo>
                <a:lnTo>
                  <a:pt x="3214913" y="3750094"/>
                </a:lnTo>
                <a:lnTo>
                  <a:pt x="3185310" y="3750094"/>
                </a:lnTo>
                <a:close/>
                <a:moveTo>
                  <a:pt x="2919113" y="3720492"/>
                </a:moveTo>
                <a:lnTo>
                  <a:pt x="2948715" y="3720492"/>
                </a:lnTo>
                <a:lnTo>
                  <a:pt x="2948715" y="3750094"/>
                </a:lnTo>
                <a:lnTo>
                  <a:pt x="2919113" y="3750094"/>
                </a:lnTo>
                <a:close/>
                <a:moveTo>
                  <a:pt x="2653024" y="3720492"/>
                </a:moveTo>
                <a:lnTo>
                  <a:pt x="2682627" y="3720492"/>
                </a:lnTo>
                <a:lnTo>
                  <a:pt x="2682627" y="3750094"/>
                </a:lnTo>
                <a:lnTo>
                  <a:pt x="2653024" y="3750094"/>
                </a:lnTo>
                <a:close/>
                <a:moveTo>
                  <a:pt x="2386827" y="3720492"/>
                </a:moveTo>
                <a:lnTo>
                  <a:pt x="2416430" y="3720492"/>
                </a:lnTo>
                <a:lnTo>
                  <a:pt x="2416430" y="3750094"/>
                </a:lnTo>
                <a:lnTo>
                  <a:pt x="2386827" y="3750094"/>
                </a:lnTo>
                <a:close/>
                <a:moveTo>
                  <a:pt x="2120630" y="3720492"/>
                </a:moveTo>
                <a:lnTo>
                  <a:pt x="2150233" y="3720492"/>
                </a:lnTo>
                <a:lnTo>
                  <a:pt x="2150233" y="3750094"/>
                </a:lnTo>
                <a:lnTo>
                  <a:pt x="2120630" y="3750094"/>
                </a:lnTo>
                <a:close/>
                <a:moveTo>
                  <a:pt x="1854540" y="3720492"/>
                </a:moveTo>
                <a:lnTo>
                  <a:pt x="1884143" y="3720492"/>
                </a:lnTo>
                <a:lnTo>
                  <a:pt x="1884143" y="3750094"/>
                </a:lnTo>
                <a:lnTo>
                  <a:pt x="1854540" y="3750094"/>
                </a:lnTo>
                <a:close/>
                <a:moveTo>
                  <a:pt x="1588343" y="3720492"/>
                </a:moveTo>
                <a:lnTo>
                  <a:pt x="1617945" y="3720492"/>
                </a:lnTo>
                <a:lnTo>
                  <a:pt x="1617945" y="3750094"/>
                </a:lnTo>
                <a:lnTo>
                  <a:pt x="1588343" y="3750094"/>
                </a:lnTo>
                <a:close/>
                <a:moveTo>
                  <a:pt x="1322254" y="3720492"/>
                </a:moveTo>
                <a:lnTo>
                  <a:pt x="1351857" y="3720492"/>
                </a:lnTo>
                <a:lnTo>
                  <a:pt x="1351857" y="3750094"/>
                </a:lnTo>
                <a:lnTo>
                  <a:pt x="1322254" y="3750094"/>
                </a:lnTo>
                <a:close/>
                <a:moveTo>
                  <a:pt x="1056057" y="3720492"/>
                </a:moveTo>
                <a:lnTo>
                  <a:pt x="1085660" y="3720492"/>
                </a:lnTo>
                <a:lnTo>
                  <a:pt x="1085660" y="3750094"/>
                </a:lnTo>
                <a:lnTo>
                  <a:pt x="1056057" y="3750094"/>
                </a:lnTo>
                <a:close/>
                <a:moveTo>
                  <a:pt x="789968" y="3720492"/>
                </a:moveTo>
                <a:lnTo>
                  <a:pt x="819570" y="3720492"/>
                </a:lnTo>
                <a:lnTo>
                  <a:pt x="819570" y="3750094"/>
                </a:lnTo>
                <a:lnTo>
                  <a:pt x="789968" y="3750094"/>
                </a:lnTo>
                <a:close/>
                <a:moveTo>
                  <a:pt x="523771" y="3720492"/>
                </a:moveTo>
                <a:lnTo>
                  <a:pt x="553373" y="3720492"/>
                </a:lnTo>
                <a:lnTo>
                  <a:pt x="553373" y="3750094"/>
                </a:lnTo>
                <a:lnTo>
                  <a:pt x="523771" y="3750094"/>
                </a:lnTo>
                <a:close/>
                <a:moveTo>
                  <a:pt x="266197" y="3720492"/>
                </a:moveTo>
                <a:lnTo>
                  <a:pt x="295800" y="3720492"/>
                </a:lnTo>
                <a:lnTo>
                  <a:pt x="295800" y="3750094"/>
                </a:lnTo>
                <a:lnTo>
                  <a:pt x="266197" y="3750094"/>
                </a:lnTo>
                <a:close/>
                <a:moveTo>
                  <a:pt x="0" y="3720492"/>
                </a:moveTo>
                <a:lnTo>
                  <a:pt x="29602" y="3720492"/>
                </a:lnTo>
                <a:lnTo>
                  <a:pt x="29602" y="3750094"/>
                </a:lnTo>
                <a:lnTo>
                  <a:pt x="0" y="3750094"/>
                </a:lnTo>
                <a:close/>
                <a:moveTo>
                  <a:pt x="6113045" y="3454727"/>
                </a:moveTo>
                <a:lnTo>
                  <a:pt x="6142647" y="3454727"/>
                </a:lnTo>
                <a:lnTo>
                  <a:pt x="6142647" y="3484330"/>
                </a:lnTo>
                <a:lnTo>
                  <a:pt x="6113045" y="3484330"/>
                </a:lnTo>
                <a:close/>
                <a:moveTo>
                  <a:pt x="5846848" y="3454727"/>
                </a:moveTo>
                <a:lnTo>
                  <a:pt x="5876450" y="3454727"/>
                </a:lnTo>
                <a:lnTo>
                  <a:pt x="5876450" y="3484330"/>
                </a:lnTo>
                <a:lnTo>
                  <a:pt x="5846848" y="3484330"/>
                </a:lnTo>
                <a:close/>
                <a:moveTo>
                  <a:pt x="5580759" y="3454727"/>
                </a:moveTo>
                <a:lnTo>
                  <a:pt x="5610361" y="3454727"/>
                </a:lnTo>
                <a:lnTo>
                  <a:pt x="5610361" y="3484330"/>
                </a:lnTo>
                <a:lnTo>
                  <a:pt x="5580759" y="3484330"/>
                </a:lnTo>
                <a:close/>
                <a:moveTo>
                  <a:pt x="5314562" y="3454727"/>
                </a:moveTo>
                <a:lnTo>
                  <a:pt x="5344164" y="3454727"/>
                </a:lnTo>
                <a:lnTo>
                  <a:pt x="5344164" y="3484330"/>
                </a:lnTo>
                <a:lnTo>
                  <a:pt x="5314562" y="3484330"/>
                </a:lnTo>
                <a:close/>
                <a:moveTo>
                  <a:pt x="5048365" y="3454727"/>
                </a:moveTo>
                <a:lnTo>
                  <a:pt x="5078075" y="3454727"/>
                </a:lnTo>
                <a:lnTo>
                  <a:pt x="5078075" y="3484330"/>
                </a:lnTo>
                <a:lnTo>
                  <a:pt x="5048365" y="3484330"/>
                </a:lnTo>
                <a:close/>
                <a:moveTo>
                  <a:pt x="4782276" y="3454727"/>
                </a:moveTo>
                <a:lnTo>
                  <a:pt x="4811879" y="3454727"/>
                </a:lnTo>
                <a:lnTo>
                  <a:pt x="4811879" y="3484330"/>
                </a:lnTo>
                <a:lnTo>
                  <a:pt x="4782276" y="3484330"/>
                </a:lnTo>
                <a:close/>
                <a:moveTo>
                  <a:pt x="4516079" y="3454727"/>
                </a:moveTo>
                <a:lnTo>
                  <a:pt x="4545681" y="3454727"/>
                </a:lnTo>
                <a:lnTo>
                  <a:pt x="4545681" y="3484330"/>
                </a:lnTo>
                <a:lnTo>
                  <a:pt x="4516079" y="3484330"/>
                </a:lnTo>
                <a:close/>
                <a:moveTo>
                  <a:pt x="4249990" y="3454727"/>
                </a:moveTo>
                <a:lnTo>
                  <a:pt x="4279592" y="3454727"/>
                </a:lnTo>
                <a:lnTo>
                  <a:pt x="4279592" y="3484330"/>
                </a:lnTo>
                <a:lnTo>
                  <a:pt x="4249990" y="3484330"/>
                </a:lnTo>
                <a:close/>
                <a:moveTo>
                  <a:pt x="3983793" y="3454727"/>
                </a:moveTo>
                <a:lnTo>
                  <a:pt x="4013396" y="3454727"/>
                </a:lnTo>
                <a:lnTo>
                  <a:pt x="4013396" y="3484330"/>
                </a:lnTo>
                <a:lnTo>
                  <a:pt x="3983793" y="3484330"/>
                </a:lnTo>
                <a:close/>
                <a:moveTo>
                  <a:pt x="3717704" y="3454727"/>
                </a:moveTo>
                <a:lnTo>
                  <a:pt x="3747307" y="3454727"/>
                </a:lnTo>
                <a:lnTo>
                  <a:pt x="3747307" y="3484330"/>
                </a:lnTo>
                <a:lnTo>
                  <a:pt x="3717704" y="3484330"/>
                </a:lnTo>
                <a:close/>
                <a:moveTo>
                  <a:pt x="3451507" y="3454727"/>
                </a:moveTo>
                <a:lnTo>
                  <a:pt x="3481109" y="3454727"/>
                </a:lnTo>
                <a:lnTo>
                  <a:pt x="3481109" y="3484330"/>
                </a:lnTo>
                <a:lnTo>
                  <a:pt x="3451507" y="3484330"/>
                </a:lnTo>
                <a:close/>
                <a:moveTo>
                  <a:pt x="3185310" y="3454727"/>
                </a:moveTo>
                <a:lnTo>
                  <a:pt x="3214913" y="3454727"/>
                </a:lnTo>
                <a:lnTo>
                  <a:pt x="3214913" y="3484330"/>
                </a:lnTo>
                <a:lnTo>
                  <a:pt x="3185310" y="3484330"/>
                </a:lnTo>
                <a:close/>
                <a:moveTo>
                  <a:pt x="2919113" y="3454727"/>
                </a:moveTo>
                <a:lnTo>
                  <a:pt x="2948715" y="3454727"/>
                </a:lnTo>
                <a:lnTo>
                  <a:pt x="2948715" y="3484330"/>
                </a:lnTo>
                <a:lnTo>
                  <a:pt x="2919113" y="3484330"/>
                </a:lnTo>
                <a:close/>
                <a:moveTo>
                  <a:pt x="2653024" y="3454727"/>
                </a:moveTo>
                <a:lnTo>
                  <a:pt x="2682627" y="3454727"/>
                </a:lnTo>
                <a:lnTo>
                  <a:pt x="2682627" y="3484330"/>
                </a:lnTo>
                <a:lnTo>
                  <a:pt x="2653024" y="3484330"/>
                </a:lnTo>
                <a:close/>
                <a:moveTo>
                  <a:pt x="2386827" y="3454727"/>
                </a:moveTo>
                <a:lnTo>
                  <a:pt x="2416430" y="3454727"/>
                </a:lnTo>
                <a:lnTo>
                  <a:pt x="2416430" y="3484330"/>
                </a:lnTo>
                <a:lnTo>
                  <a:pt x="2386827" y="3484330"/>
                </a:lnTo>
                <a:close/>
                <a:moveTo>
                  <a:pt x="2120630" y="3454727"/>
                </a:moveTo>
                <a:lnTo>
                  <a:pt x="2150233" y="3454727"/>
                </a:lnTo>
                <a:lnTo>
                  <a:pt x="2150233" y="3484330"/>
                </a:lnTo>
                <a:lnTo>
                  <a:pt x="2120630" y="3484330"/>
                </a:lnTo>
                <a:close/>
                <a:moveTo>
                  <a:pt x="1854540" y="3454727"/>
                </a:moveTo>
                <a:lnTo>
                  <a:pt x="1884143" y="3454727"/>
                </a:lnTo>
                <a:lnTo>
                  <a:pt x="1884143" y="3484330"/>
                </a:lnTo>
                <a:lnTo>
                  <a:pt x="1854540" y="3484330"/>
                </a:lnTo>
                <a:close/>
                <a:moveTo>
                  <a:pt x="1588343" y="3454727"/>
                </a:moveTo>
                <a:lnTo>
                  <a:pt x="1617945" y="3454727"/>
                </a:lnTo>
                <a:lnTo>
                  <a:pt x="1617945" y="3484330"/>
                </a:lnTo>
                <a:lnTo>
                  <a:pt x="1588343" y="3484330"/>
                </a:lnTo>
                <a:close/>
                <a:moveTo>
                  <a:pt x="1322254" y="3454727"/>
                </a:moveTo>
                <a:lnTo>
                  <a:pt x="1351857" y="3454727"/>
                </a:lnTo>
                <a:lnTo>
                  <a:pt x="1351857" y="3484330"/>
                </a:lnTo>
                <a:lnTo>
                  <a:pt x="1322254" y="3484330"/>
                </a:lnTo>
                <a:close/>
                <a:moveTo>
                  <a:pt x="1056057" y="3454727"/>
                </a:moveTo>
                <a:lnTo>
                  <a:pt x="1085660" y="3454727"/>
                </a:lnTo>
                <a:lnTo>
                  <a:pt x="1085660" y="3484330"/>
                </a:lnTo>
                <a:lnTo>
                  <a:pt x="1056057" y="3484330"/>
                </a:lnTo>
                <a:close/>
                <a:moveTo>
                  <a:pt x="789968" y="3454727"/>
                </a:moveTo>
                <a:lnTo>
                  <a:pt x="819570" y="3454727"/>
                </a:lnTo>
                <a:lnTo>
                  <a:pt x="819570" y="3484330"/>
                </a:lnTo>
                <a:lnTo>
                  <a:pt x="789968" y="3484330"/>
                </a:lnTo>
                <a:close/>
                <a:moveTo>
                  <a:pt x="523771" y="3454727"/>
                </a:moveTo>
                <a:lnTo>
                  <a:pt x="553373" y="3454727"/>
                </a:lnTo>
                <a:lnTo>
                  <a:pt x="553373" y="3484330"/>
                </a:lnTo>
                <a:lnTo>
                  <a:pt x="523771" y="3484330"/>
                </a:lnTo>
                <a:close/>
                <a:moveTo>
                  <a:pt x="266197" y="3454727"/>
                </a:moveTo>
                <a:lnTo>
                  <a:pt x="295800" y="3454727"/>
                </a:lnTo>
                <a:lnTo>
                  <a:pt x="295800" y="3484330"/>
                </a:lnTo>
                <a:lnTo>
                  <a:pt x="266197" y="3484330"/>
                </a:lnTo>
                <a:close/>
                <a:moveTo>
                  <a:pt x="0" y="3454727"/>
                </a:moveTo>
                <a:lnTo>
                  <a:pt x="29602" y="3454727"/>
                </a:lnTo>
                <a:lnTo>
                  <a:pt x="29602" y="3484330"/>
                </a:lnTo>
                <a:lnTo>
                  <a:pt x="0" y="3484330"/>
                </a:lnTo>
                <a:close/>
                <a:moveTo>
                  <a:pt x="6113045" y="3189089"/>
                </a:moveTo>
                <a:lnTo>
                  <a:pt x="6142647" y="3189089"/>
                </a:lnTo>
                <a:lnTo>
                  <a:pt x="6142647" y="3218566"/>
                </a:lnTo>
                <a:lnTo>
                  <a:pt x="6113045" y="3218566"/>
                </a:lnTo>
                <a:close/>
                <a:moveTo>
                  <a:pt x="5846848" y="3189089"/>
                </a:moveTo>
                <a:lnTo>
                  <a:pt x="5876450" y="3189089"/>
                </a:lnTo>
                <a:lnTo>
                  <a:pt x="5876450" y="3218566"/>
                </a:lnTo>
                <a:lnTo>
                  <a:pt x="5846848" y="3218566"/>
                </a:lnTo>
                <a:close/>
                <a:moveTo>
                  <a:pt x="266197" y="3189089"/>
                </a:moveTo>
                <a:lnTo>
                  <a:pt x="295800" y="3189089"/>
                </a:lnTo>
                <a:lnTo>
                  <a:pt x="295800" y="3218566"/>
                </a:lnTo>
                <a:lnTo>
                  <a:pt x="266197" y="3218566"/>
                </a:lnTo>
                <a:close/>
                <a:moveTo>
                  <a:pt x="0" y="3189089"/>
                </a:moveTo>
                <a:lnTo>
                  <a:pt x="29602" y="3189089"/>
                </a:lnTo>
                <a:lnTo>
                  <a:pt x="29602" y="3218566"/>
                </a:lnTo>
                <a:lnTo>
                  <a:pt x="0" y="3218566"/>
                </a:lnTo>
                <a:close/>
                <a:moveTo>
                  <a:pt x="5580759" y="3189087"/>
                </a:moveTo>
                <a:lnTo>
                  <a:pt x="5610361" y="3189087"/>
                </a:lnTo>
                <a:lnTo>
                  <a:pt x="5610361" y="3218566"/>
                </a:lnTo>
                <a:lnTo>
                  <a:pt x="5580759" y="3218566"/>
                </a:lnTo>
                <a:close/>
                <a:moveTo>
                  <a:pt x="5314562" y="3189087"/>
                </a:moveTo>
                <a:lnTo>
                  <a:pt x="5344164" y="3189087"/>
                </a:lnTo>
                <a:lnTo>
                  <a:pt x="5344164" y="3218566"/>
                </a:lnTo>
                <a:lnTo>
                  <a:pt x="5314562" y="3218566"/>
                </a:lnTo>
                <a:close/>
                <a:moveTo>
                  <a:pt x="5048365" y="3189086"/>
                </a:moveTo>
                <a:lnTo>
                  <a:pt x="5078075" y="3189086"/>
                </a:lnTo>
                <a:lnTo>
                  <a:pt x="5078075" y="3218566"/>
                </a:lnTo>
                <a:lnTo>
                  <a:pt x="5048365" y="3218566"/>
                </a:lnTo>
                <a:close/>
                <a:moveTo>
                  <a:pt x="4782276" y="3189085"/>
                </a:moveTo>
                <a:lnTo>
                  <a:pt x="4811879" y="3189085"/>
                </a:lnTo>
                <a:lnTo>
                  <a:pt x="4811879" y="3218566"/>
                </a:lnTo>
                <a:lnTo>
                  <a:pt x="4782276" y="3218566"/>
                </a:lnTo>
                <a:close/>
                <a:moveTo>
                  <a:pt x="4516079" y="3189084"/>
                </a:moveTo>
                <a:lnTo>
                  <a:pt x="4545681" y="3189084"/>
                </a:lnTo>
                <a:lnTo>
                  <a:pt x="4545681" y="3218566"/>
                </a:lnTo>
                <a:lnTo>
                  <a:pt x="4516079" y="3218566"/>
                </a:lnTo>
                <a:close/>
                <a:moveTo>
                  <a:pt x="4249990" y="3189083"/>
                </a:moveTo>
                <a:lnTo>
                  <a:pt x="4279592" y="3189083"/>
                </a:lnTo>
                <a:lnTo>
                  <a:pt x="4279592" y="3218566"/>
                </a:lnTo>
                <a:lnTo>
                  <a:pt x="4249990" y="3218566"/>
                </a:lnTo>
                <a:close/>
                <a:moveTo>
                  <a:pt x="3983793" y="3189082"/>
                </a:moveTo>
                <a:lnTo>
                  <a:pt x="4013396" y="3189082"/>
                </a:lnTo>
                <a:lnTo>
                  <a:pt x="4013396" y="3218566"/>
                </a:lnTo>
                <a:lnTo>
                  <a:pt x="3983793" y="3218566"/>
                </a:lnTo>
                <a:close/>
                <a:moveTo>
                  <a:pt x="3717704" y="3189081"/>
                </a:moveTo>
                <a:lnTo>
                  <a:pt x="3747307" y="3189081"/>
                </a:lnTo>
                <a:lnTo>
                  <a:pt x="3747307" y="3218566"/>
                </a:lnTo>
                <a:lnTo>
                  <a:pt x="3717704" y="3218566"/>
                </a:lnTo>
                <a:close/>
                <a:moveTo>
                  <a:pt x="3451507" y="3189081"/>
                </a:moveTo>
                <a:lnTo>
                  <a:pt x="3481109" y="3189081"/>
                </a:lnTo>
                <a:lnTo>
                  <a:pt x="3481109" y="3218566"/>
                </a:lnTo>
                <a:lnTo>
                  <a:pt x="3451507" y="3218566"/>
                </a:lnTo>
                <a:close/>
                <a:moveTo>
                  <a:pt x="3185310" y="3189080"/>
                </a:moveTo>
                <a:lnTo>
                  <a:pt x="3214913" y="3189080"/>
                </a:lnTo>
                <a:lnTo>
                  <a:pt x="3214913" y="3218566"/>
                </a:lnTo>
                <a:lnTo>
                  <a:pt x="3185310" y="3218566"/>
                </a:lnTo>
                <a:close/>
                <a:moveTo>
                  <a:pt x="2919113" y="3189079"/>
                </a:moveTo>
                <a:lnTo>
                  <a:pt x="2948715" y="3189079"/>
                </a:lnTo>
                <a:lnTo>
                  <a:pt x="2948715" y="3218566"/>
                </a:lnTo>
                <a:lnTo>
                  <a:pt x="2919113" y="3218566"/>
                </a:lnTo>
                <a:close/>
                <a:moveTo>
                  <a:pt x="2653024" y="3189078"/>
                </a:moveTo>
                <a:lnTo>
                  <a:pt x="2682627" y="3189078"/>
                </a:lnTo>
                <a:lnTo>
                  <a:pt x="2682627" y="3218566"/>
                </a:lnTo>
                <a:lnTo>
                  <a:pt x="2653024" y="3218566"/>
                </a:lnTo>
                <a:close/>
                <a:moveTo>
                  <a:pt x="2386827" y="3189077"/>
                </a:moveTo>
                <a:lnTo>
                  <a:pt x="2416430" y="3189077"/>
                </a:lnTo>
                <a:lnTo>
                  <a:pt x="2416430" y="3218566"/>
                </a:lnTo>
                <a:lnTo>
                  <a:pt x="2386827" y="3218566"/>
                </a:lnTo>
                <a:close/>
                <a:moveTo>
                  <a:pt x="2120630" y="3189076"/>
                </a:moveTo>
                <a:lnTo>
                  <a:pt x="2150233" y="3189076"/>
                </a:lnTo>
                <a:lnTo>
                  <a:pt x="2150233" y="3218566"/>
                </a:lnTo>
                <a:lnTo>
                  <a:pt x="2120630" y="3218566"/>
                </a:lnTo>
                <a:close/>
                <a:moveTo>
                  <a:pt x="1854540" y="3189076"/>
                </a:moveTo>
                <a:lnTo>
                  <a:pt x="1884143" y="3189076"/>
                </a:lnTo>
                <a:lnTo>
                  <a:pt x="1884143" y="3218566"/>
                </a:lnTo>
                <a:lnTo>
                  <a:pt x="1854540" y="3218566"/>
                </a:lnTo>
                <a:close/>
                <a:moveTo>
                  <a:pt x="1588343" y="3189075"/>
                </a:moveTo>
                <a:lnTo>
                  <a:pt x="1617945" y="3189075"/>
                </a:lnTo>
                <a:lnTo>
                  <a:pt x="1617945" y="3218566"/>
                </a:lnTo>
                <a:lnTo>
                  <a:pt x="1588343" y="3218566"/>
                </a:lnTo>
                <a:close/>
                <a:moveTo>
                  <a:pt x="1322254" y="3189074"/>
                </a:moveTo>
                <a:lnTo>
                  <a:pt x="1351857" y="3189074"/>
                </a:lnTo>
                <a:lnTo>
                  <a:pt x="1351857" y="3218566"/>
                </a:lnTo>
                <a:lnTo>
                  <a:pt x="1322254" y="3218566"/>
                </a:lnTo>
                <a:close/>
                <a:moveTo>
                  <a:pt x="1056057" y="3189073"/>
                </a:moveTo>
                <a:lnTo>
                  <a:pt x="1085660" y="3189073"/>
                </a:lnTo>
                <a:lnTo>
                  <a:pt x="1085660" y="3218566"/>
                </a:lnTo>
                <a:lnTo>
                  <a:pt x="1056057" y="3218566"/>
                </a:lnTo>
                <a:close/>
                <a:moveTo>
                  <a:pt x="789968" y="3189072"/>
                </a:moveTo>
                <a:lnTo>
                  <a:pt x="819570" y="3189072"/>
                </a:lnTo>
                <a:lnTo>
                  <a:pt x="819570" y="3218566"/>
                </a:lnTo>
                <a:lnTo>
                  <a:pt x="789968" y="3218566"/>
                </a:lnTo>
                <a:close/>
                <a:moveTo>
                  <a:pt x="523771" y="3189071"/>
                </a:moveTo>
                <a:lnTo>
                  <a:pt x="553373" y="3189071"/>
                </a:lnTo>
                <a:lnTo>
                  <a:pt x="553373" y="3218566"/>
                </a:lnTo>
                <a:lnTo>
                  <a:pt x="523771" y="3218566"/>
                </a:lnTo>
                <a:close/>
                <a:moveTo>
                  <a:pt x="6113045" y="2923329"/>
                </a:moveTo>
                <a:lnTo>
                  <a:pt x="6142647" y="2923329"/>
                </a:lnTo>
                <a:lnTo>
                  <a:pt x="6142647" y="2952824"/>
                </a:lnTo>
                <a:lnTo>
                  <a:pt x="6113045" y="2952824"/>
                </a:lnTo>
                <a:close/>
                <a:moveTo>
                  <a:pt x="266197" y="2923329"/>
                </a:moveTo>
                <a:lnTo>
                  <a:pt x="295800" y="2923329"/>
                </a:lnTo>
                <a:lnTo>
                  <a:pt x="295800" y="2952824"/>
                </a:lnTo>
                <a:lnTo>
                  <a:pt x="266197" y="2952824"/>
                </a:lnTo>
                <a:close/>
                <a:moveTo>
                  <a:pt x="5846848" y="2923328"/>
                </a:moveTo>
                <a:lnTo>
                  <a:pt x="5876450" y="2923328"/>
                </a:lnTo>
                <a:lnTo>
                  <a:pt x="5876450" y="2952823"/>
                </a:lnTo>
                <a:lnTo>
                  <a:pt x="5846848" y="2952823"/>
                </a:lnTo>
                <a:close/>
                <a:moveTo>
                  <a:pt x="0" y="2923328"/>
                </a:moveTo>
                <a:lnTo>
                  <a:pt x="29602" y="2923328"/>
                </a:lnTo>
                <a:lnTo>
                  <a:pt x="29602" y="2952823"/>
                </a:lnTo>
                <a:lnTo>
                  <a:pt x="0" y="2952823"/>
                </a:lnTo>
                <a:close/>
                <a:moveTo>
                  <a:pt x="5580759" y="2923327"/>
                </a:moveTo>
                <a:lnTo>
                  <a:pt x="5610361" y="2923327"/>
                </a:lnTo>
                <a:lnTo>
                  <a:pt x="5610361" y="2952822"/>
                </a:lnTo>
                <a:lnTo>
                  <a:pt x="5580759" y="2952822"/>
                </a:lnTo>
                <a:close/>
                <a:moveTo>
                  <a:pt x="5314562" y="2923326"/>
                </a:moveTo>
                <a:lnTo>
                  <a:pt x="5344164" y="2923326"/>
                </a:lnTo>
                <a:lnTo>
                  <a:pt x="5344164" y="2952821"/>
                </a:lnTo>
                <a:lnTo>
                  <a:pt x="5314562" y="2952821"/>
                </a:lnTo>
                <a:close/>
                <a:moveTo>
                  <a:pt x="5048365" y="2923325"/>
                </a:moveTo>
                <a:lnTo>
                  <a:pt x="5078075" y="2923325"/>
                </a:lnTo>
                <a:lnTo>
                  <a:pt x="5078075" y="2952820"/>
                </a:lnTo>
                <a:lnTo>
                  <a:pt x="5048365" y="2952820"/>
                </a:lnTo>
                <a:close/>
                <a:moveTo>
                  <a:pt x="4782276" y="2923323"/>
                </a:moveTo>
                <a:lnTo>
                  <a:pt x="4811879" y="2923323"/>
                </a:lnTo>
                <a:lnTo>
                  <a:pt x="4811879" y="2952819"/>
                </a:lnTo>
                <a:lnTo>
                  <a:pt x="4782276" y="2952819"/>
                </a:lnTo>
                <a:close/>
                <a:moveTo>
                  <a:pt x="4516079" y="2923322"/>
                </a:moveTo>
                <a:lnTo>
                  <a:pt x="4545681" y="2923322"/>
                </a:lnTo>
                <a:lnTo>
                  <a:pt x="4545681" y="2952818"/>
                </a:lnTo>
                <a:lnTo>
                  <a:pt x="4516079" y="2952818"/>
                </a:lnTo>
                <a:close/>
                <a:moveTo>
                  <a:pt x="4249990" y="2923321"/>
                </a:moveTo>
                <a:lnTo>
                  <a:pt x="4279592" y="2923321"/>
                </a:lnTo>
                <a:lnTo>
                  <a:pt x="4279592" y="2952817"/>
                </a:lnTo>
                <a:lnTo>
                  <a:pt x="4249990" y="2952817"/>
                </a:lnTo>
                <a:close/>
                <a:moveTo>
                  <a:pt x="3983793" y="2923320"/>
                </a:moveTo>
                <a:lnTo>
                  <a:pt x="4013396" y="2923320"/>
                </a:lnTo>
                <a:lnTo>
                  <a:pt x="4013396" y="2952815"/>
                </a:lnTo>
                <a:lnTo>
                  <a:pt x="3983793" y="2952815"/>
                </a:lnTo>
                <a:close/>
                <a:moveTo>
                  <a:pt x="3717704" y="2923319"/>
                </a:moveTo>
                <a:lnTo>
                  <a:pt x="3747307" y="2923319"/>
                </a:lnTo>
                <a:lnTo>
                  <a:pt x="3747307" y="2952814"/>
                </a:lnTo>
                <a:lnTo>
                  <a:pt x="3717704" y="2952814"/>
                </a:lnTo>
                <a:close/>
                <a:moveTo>
                  <a:pt x="3451507" y="2923318"/>
                </a:moveTo>
                <a:lnTo>
                  <a:pt x="3481109" y="2923318"/>
                </a:lnTo>
                <a:lnTo>
                  <a:pt x="3481109" y="2952813"/>
                </a:lnTo>
                <a:lnTo>
                  <a:pt x="3451507" y="2952813"/>
                </a:lnTo>
                <a:close/>
                <a:moveTo>
                  <a:pt x="3185310" y="2923317"/>
                </a:moveTo>
                <a:lnTo>
                  <a:pt x="3214913" y="2923317"/>
                </a:lnTo>
                <a:lnTo>
                  <a:pt x="3214913" y="2952812"/>
                </a:lnTo>
                <a:lnTo>
                  <a:pt x="3185310" y="2952812"/>
                </a:lnTo>
                <a:close/>
                <a:moveTo>
                  <a:pt x="2919113" y="2923316"/>
                </a:moveTo>
                <a:lnTo>
                  <a:pt x="2948715" y="2923316"/>
                </a:lnTo>
                <a:lnTo>
                  <a:pt x="2948715" y="2952811"/>
                </a:lnTo>
                <a:lnTo>
                  <a:pt x="2919113" y="2952811"/>
                </a:lnTo>
                <a:close/>
                <a:moveTo>
                  <a:pt x="2653024" y="2923315"/>
                </a:moveTo>
                <a:lnTo>
                  <a:pt x="2682627" y="2923315"/>
                </a:lnTo>
                <a:lnTo>
                  <a:pt x="2682627" y="2952810"/>
                </a:lnTo>
                <a:lnTo>
                  <a:pt x="2653024" y="2952810"/>
                </a:lnTo>
                <a:close/>
                <a:moveTo>
                  <a:pt x="2386827" y="2923314"/>
                </a:moveTo>
                <a:lnTo>
                  <a:pt x="2416430" y="2923314"/>
                </a:lnTo>
                <a:lnTo>
                  <a:pt x="2416430" y="2952809"/>
                </a:lnTo>
                <a:lnTo>
                  <a:pt x="2386827" y="2952809"/>
                </a:lnTo>
                <a:close/>
                <a:moveTo>
                  <a:pt x="2120630" y="2923313"/>
                </a:moveTo>
                <a:lnTo>
                  <a:pt x="2150233" y="2923313"/>
                </a:lnTo>
                <a:lnTo>
                  <a:pt x="2150233" y="2952808"/>
                </a:lnTo>
                <a:lnTo>
                  <a:pt x="2120630" y="2952808"/>
                </a:lnTo>
                <a:close/>
                <a:moveTo>
                  <a:pt x="1854540" y="2923312"/>
                </a:moveTo>
                <a:lnTo>
                  <a:pt x="1884143" y="2923312"/>
                </a:lnTo>
                <a:lnTo>
                  <a:pt x="1884143" y="2952807"/>
                </a:lnTo>
                <a:lnTo>
                  <a:pt x="1854540" y="2952807"/>
                </a:lnTo>
                <a:close/>
                <a:moveTo>
                  <a:pt x="1588343" y="2923311"/>
                </a:moveTo>
                <a:lnTo>
                  <a:pt x="1617945" y="2923311"/>
                </a:lnTo>
                <a:lnTo>
                  <a:pt x="1617945" y="2952806"/>
                </a:lnTo>
                <a:lnTo>
                  <a:pt x="1588343" y="2952806"/>
                </a:lnTo>
                <a:close/>
                <a:moveTo>
                  <a:pt x="1322254" y="2923310"/>
                </a:moveTo>
                <a:lnTo>
                  <a:pt x="1351857" y="2923310"/>
                </a:lnTo>
                <a:lnTo>
                  <a:pt x="1351857" y="2952805"/>
                </a:lnTo>
                <a:lnTo>
                  <a:pt x="1322254" y="2952805"/>
                </a:lnTo>
                <a:close/>
                <a:moveTo>
                  <a:pt x="1056057" y="2923309"/>
                </a:moveTo>
                <a:lnTo>
                  <a:pt x="1085660" y="2923309"/>
                </a:lnTo>
                <a:lnTo>
                  <a:pt x="1085660" y="2952804"/>
                </a:lnTo>
                <a:lnTo>
                  <a:pt x="1056057" y="2952804"/>
                </a:lnTo>
                <a:close/>
                <a:moveTo>
                  <a:pt x="789968" y="2923308"/>
                </a:moveTo>
                <a:lnTo>
                  <a:pt x="819570" y="2923308"/>
                </a:lnTo>
                <a:lnTo>
                  <a:pt x="819570" y="2952803"/>
                </a:lnTo>
                <a:lnTo>
                  <a:pt x="789968" y="2952803"/>
                </a:lnTo>
                <a:close/>
                <a:moveTo>
                  <a:pt x="523771" y="2923307"/>
                </a:moveTo>
                <a:lnTo>
                  <a:pt x="553373" y="2923307"/>
                </a:lnTo>
                <a:lnTo>
                  <a:pt x="553373" y="2952802"/>
                </a:lnTo>
                <a:lnTo>
                  <a:pt x="523771" y="2952802"/>
                </a:lnTo>
                <a:close/>
                <a:moveTo>
                  <a:pt x="6113045" y="2657500"/>
                </a:moveTo>
                <a:lnTo>
                  <a:pt x="6142647" y="2657500"/>
                </a:lnTo>
                <a:lnTo>
                  <a:pt x="6142647" y="2687101"/>
                </a:lnTo>
                <a:lnTo>
                  <a:pt x="6113045" y="2687101"/>
                </a:lnTo>
                <a:close/>
                <a:moveTo>
                  <a:pt x="266197" y="2657500"/>
                </a:moveTo>
                <a:lnTo>
                  <a:pt x="295800" y="2657500"/>
                </a:lnTo>
                <a:lnTo>
                  <a:pt x="295800" y="2687101"/>
                </a:lnTo>
                <a:lnTo>
                  <a:pt x="266197" y="2687101"/>
                </a:lnTo>
                <a:close/>
                <a:moveTo>
                  <a:pt x="5846848" y="2657497"/>
                </a:moveTo>
                <a:lnTo>
                  <a:pt x="5876450" y="2657497"/>
                </a:lnTo>
                <a:lnTo>
                  <a:pt x="5876450" y="2687099"/>
                </a:lnTo>
                <a:lnTo>
                  <a:pt x="5846848" y="2687099"/>
                </a:lnTo>
                <a:close/>
                <a:moveTo>
                  <a:pt x="0" y="2657497"/>
                </a:moveTo>
                <a:lnTo>
                  <a:pt x="29602" y="2657497"/>
                </a:lnTo>
                <a:lnTo>
                  <a:pt x="29602" y="2687099"/>
                </a:lnTo>
                <a:lnTo>
                  <a:pt x="0" y="2687099"/>
                </a:lnTo>
                <a:close/>
                <a:moveTo>
                  <a:pt x="5580759" y="2657494"/>
                </a:moveTo>
                <a:lnTo>
                  <a:pt x="5610361" y="2657494"/>
                </a:lnTo>
                <a:lnTo>
                  <a:pt x="5610361" y="2687096"/>
                </a:lnTo>
                <a:lnTo>
                  <a:pt x="5580759" y="2687096"/>
                </a:lnTo>
                <a:close/>
                <a:moveTo>
                  <a:pt x="5314562" y="2657491"/>
                </a:moveTo>
                <a:lnTo>
                  <a:pt x="5344164" y="2657491"/>
                </a:lnTo>
                <a:lnTo>
                  <a:pt x="5344164" y="2687093"/>
                </a:lnTo>
                <a:lnTo>
                  <a:pt x="5314562" y="2687093"/>
                </a:lnTo>
                <a:close/>
                <a:moveTo>
                  <a:pt x="5048365" y="2657488"/>
                </a:moveTo>
                <a:lnTo>
                  <a:pt x="5078075" y="2657488"/>
                </a:lnTo>
                <a:lnTo>
                  <a:pt x="5078075" y="2687090"/>
                </a:lnTo>
                <a:lnTo>
                  <a:pt x="5048365" y="2687090"/>
                </a:lnTo>
                <a:close/>
                <a:moveTo>
                  <a:pt x="4782276" y="2657485"/>
                </a:moveTo>
                <a:lnTo>
                  <a:pt x="4811879" y="2657485"/>
                </a:lnTo>
                <a:lnTo>
                  <a:pt x="4811879" y="2687087"/>
                </a:lnTo>
                <a:lnTo>
                  <a:pt x="4782276" y="2687087"/>
                </a:lnTo>
                <a:close/>
                <a:moveTo>
                  <a:pt x="4516079" y="2657482"/>
                </a:moveTo>
                <a:lnTo>
                  <a:pt x="4545681" y="2657482"/>
                </a:lnTo>
                <a:lnTo>
                  <a:pt x="4545681" y="2687083"/>
                </a:lnTo>
                <a:lnTo>
                  <a:pt x="4516079" y="2687083"/>
                </a:lnTo>
                <a:close/>
                <a:moveTo>
                  <a:pt x="4249990" y="2657478"/>
                </a:moveTo>
                <a:lnTo>
                  <a:pt x="4279592" y="2657478"/>
                </a:lnTo>
                <a:lnTo>
                  <a:pt x="4279592" y="2687080"/>
                </a:lnTo>
                <a:lnTo>
                  <a:pt x="4249990" y="2687080"/>
                </a:lnTo>
                <a:close/>
                <a:moveTo>
                  <a:pt x="3983793" y="2657475"/>
                </a:moveTo>
                <a:lnTo>
                  <a:pt x="4013396" y="2657475"/>
                </a:lnTo>
                <a:lnTo>
                  <a:pt x="4013396" y="2687077"/>
                </a:lnTo>
                <a:lnTo>
                  <a:pt x="3983793" y="2687077"/>
                </a:lnTo>
                <a:close/>
                <a:moveTo>
                  <a:pt x="3717704" y="2657472"/>
                </a:moveTo>
                <a:lnTo>
                  <a:pt x="3747307" y="2657472"/>
                </a:lnTo>
                <a:lnTo>
                  <a:pt x="3747307" y="2687074"/>
                </a:lnTo>
                <a:lnTo>
                  <a:pt x="3717704" y="2687074"/>
                </a:lnTo>
                <a:close/>
                <a:moveTo>
                  <a:pt x="3451507" y="2657469"/>
                </a:moveTo>
                <a:lnTo>
                  <a:pt x="3481109" y="2657469"/>
                </a:lnTo>
                <a:lnTo>
                  <a:pt x="3481109" y="2687071"/>
                </a:lnTo>
                <a:lnTo>
                  <a:pt x="3451507" y="2687071"/>
                </a:lnTo>
                <a:close/>
                <a:moveTo>
                  <a:pt x="3185310" y="2657466"/>
                </a:moveTo>
                <a:lnTo>
                  <a:pt x="3214913" y="2657466"/>
                </a:lnTo>
                <a:lnTo>
                  <a:pt x="3214913" y="2687068"/>
                </a:lnTo>
                <a:lnTo>
                  <a:pt x="3185310" y="2687068"/>
                </a:lnTo>
                <a:close/>
                <a:moveTo>
                  <a:pt x="2919113" y="2657462"/>
                </a:moveTo>
                <a:lnTo>
                  <a:pt x="2948715" y="2657462"/>
                </a:lnTo>
                <a:lnTo>
                  <a:pt x="2948715" y="2687064"/>
                </a:lnTo>
                <a:lnTo>
                  <a:pt x="2919113" y="2687064"/>
                </a:lnTo>
                <a:close/>
                <a:moveTo>
                  <a:pt x="2653024" y="2657459"/>
                </a:moveTo>
                <a:lnTo>
                  <a:pt x="2682627" y="2657459"/>
                </a:lnTo>
                <a:lnTo>
                  <a:pt x="2682627" y="2687061"/>
                </a:lnTo>
                <a:lnTo>
                  <a:pt x="2653024" y="2687061"/>
                </a:lnTo>
                <a:close/>
                <a:moveTo>
                  <a:pt x="2386827" y="2657456"/>
                </a:moveTo>
                <a:lnTo>
                  <a:pt x="2416430" y="2657456"/>
                </a:lnTo>
                <a:lnTo>
                  <a:pt x="2416430" y="2687058"/>
                </a:lnTo>
                <a:lnTo>
                  <a:pt x="2386827" y="2687058"/>
                </a:lnTo>
                <a:close/>
                <a:moveTo>
                  <a:pt x="2120630" y="2657453"/>
                </a:moveTo>
                <a:lnTo>
                  <a:pt x="2150233" y="2657453"/>
                </a:lnTo>
                <a:lnTo>
                  <a:pt x="2150233" y="2687055"/>
                </a:lnTo>
                <a:lnTo>
                  <a:pt x="2120630" y="2687055"/>
                </a:lnTo>
                <a:close/>
                <a:moveTo>
                  <a:pt x="1854540" y="2657450"/>
                </a:moveTo>
                <a:lnTo>
                  <a:pt x="1884143" y="2657450"/>
                </a:lnTo>
                <a:lnTo>
                  <a:pt x="1884143" y="2687052"/>
                </a:lnTo>
                <a:lnTo>
                  <a:pt x="1854540" y="2687052"/>
                </a:lnTo>
                <a:close/>
                <a:moveTo>
                  <a:pt x="1588343" y="2657447"/>
                </a:moveTo>
                <a:lnTo>
                  <a:pt x="1617945" y="2657447"/>
                </a:lnTo>
                <a:lnTo>
                  <a:pt x="1617945" y="2687049"/>
                </a:lnTo>
                <a:lnTo>
                  <a:pt x="1588343" y="2687049"/>
                </a:lnTo>
                <a:close/>
                <a:moveTo>
                  <a:pt x="1322254" y="2657443"/>
                </a:moveTo>
                <a:lnTo>
                  <a:pt x="1351857" y="2657443"/>
                </a:lnTo>
                <a:lnTo>
                  <a:pt x="1351857" y="2687045"/>
                </a:lnTo>
                <a:lnTo>
                  <a:pt x="1322254" y="2687045"/>
                </a:lnTo>
                <a:close/>
                <a:moveTo>
                  <a:pt x="1056057" y="2657440"/>
                </a:moveTo>
                <a:lnTo>
                  <a:pt x="1085660" y="2657440"/>
                </a:lnTo>
                <a:lnTo>
                  <a:pt x="1085660" y="2687042"/>
                </a:lnTo>
                <a:lnTo>
                  <a:pt x="1056057" y="2687042"/>
                </a:lnTo>
                <a:close/>
                <a:moveTo>
                  <a:pt x="789968" y="2657437"/>
                </a:moveTo>
                <a:lnTo>
                  <a:pt x="819570" y="2657437"/>
                </a:lnTo>
                <a:lnTo>
                  <a:pt x="819570" y="2687039"/>
                </a:lnTo>
                <a:lnTo>
                  <a:pt x="789968" y="2687039"/>
                </a:lnTo>
                <a:close/>
                <a:moveTo>
                  <a:pt x="523771" y="2657434"/>
                </a:moveTo>
                <a:lnTo>
                  <a:pt x="553373" y="2657434"/>
                </a:lnTo>
                <a:lnTo>
                  <a:pt x="553373" y="2687036"/>
                </a:lnTo>
                <a:lnTo>
                  <a:pt x="523771" y="2687036"/>
                </a:lnTo>
                <a:close/>
                <a:moveTo>
                  <a:pt x="6113045" y="2391735"/>
                </a:moveTo>
                <a:lnTo>
                  <a:pt x="6142647" y="2391735"/>
                </a:lnTo>
                <a:lnTo>
                  <a:pt x="6142647" y="2421368"/>
                </a:lnTo>
                <a:lnTo>
                  <a:pt x="6113045" y="2421368"/>
                </a:lnTo>
                <a:close/>
                <a:moveTo>
                  <a:pt x="266197" y="2391735"/>
                </a:moveTo>
                <a:lnTo>
                  <a:pt x="295800" y="2391735"/>
                </a:lnTo>
                <a:lnTo>
                  <a:pt x="295800" y="2421368"/>
                </a:lnTo>
                <a:lnTo>
                  <a:pt x="266197" y="2421368"/>
                </a:lnTo>
                <a:close/>
                <a:moveTo>
                  <a:pt x="5846848" y="2391732"/>
                </a:moveTo>
                <a:lnTo>
                  <a:pt x="5876450" y="2391732"/>
                </a:lnTo>
                <a:lnTo>
                  <a:pt x="5876450" y="2421368"/>
                </a:lnTo>
                <a:lnTo>
                  <a:pt x="5846848" y="2421368"/>
                </a:lnTo>
                <a:close/>
                <a:moveTo>
                  <a:pt x="0" y="2391732"/>
                </a:moveTo>
                <a:lnTo>
                  <a:pt x="29602" y="2391732"/>
                </a:lnTo>
                <a:lnTo>
                  <a:pt x="29602" y="2421368"/>
                </a:lnTo>
                <a:lnTo>
                  <a:pt x="0" y="2421368"/>
                </a:lnTo>
                <a:close/>
                <a:moveTo>
                  <a:pt x="5580759" y="2391729"/>
                </a:moveTo>
                <a:lnTo>
                  <a:pt x="5610361" y="2391729"/>
                </a:lnTo>
                <a:lnTo>
                  <a:pt x="5610361" y="2421364"/>
                </a:lnTo>
                <a:lnTo>
                  <a:pt x="5580759" y="2421364"/>
                </a:lnTo>
                <a:close/>
                <a:moveTo>
                  <a:pt x="5314562" y="2391726"/>
                </a:moveTo>
                <a:lnTo>
                  <a:pt x="5344164" y="2391726"/>
                </a:lnTo>
                <a:lnTo>
                  <a:pt x="5344164" y="2421359"/>
                </a:lnTo>
                <a:lnTo>
                  <a:pt x="5314562" y="2421359"/>
                </a:lnTo>
                <a:close/>
                <a:moveTo>
                  <a:pt x="5048365" y="2391725"/>
                </a:moveTo>
                <a:lnTo>
                  <a:pt x="5078075" y="2391725"/>
                </a:lnTo>
                <a:lnTo>
                  <a:pt x="5078075" y="2421354"/>
                </a:lnTo>
                <a:lnTo>
                  <a:pt x="5048365" y="2421354"/>
                </a:lnTo>
                <a:close/>
                <a:moveTo>
                  <a:pt x="4782276" y="2391720"/>
                </a:moveTo>
                <a:lnTo>
                  <a:pt x="4811879" y="2391720"/>
                </a:lnTo>
                <a:lnTo>
                  <a:pt x="4811879" y="2421349"/>
                </a:lnTo>
                <a:lnTo>
                  <a:pt x="4782276" y="2421349"/>
                </a:lnTo>
                <a:close/>
                <a:moveTo>
                  <a:pt x="4516079" y="2391716"/>
                </a:moveTo>
                <a:lnTo>
                  <a:pt x="4545681" y="2391716"/>
                </a:lnTo>
                <a:lnTo>
                  <a:pt x="4545681" y="2421345"/>
                </a:lnTo>
                <a:lnTo>
                  <a:pt x="4516079" y="2421345"/>
                </a:lnTo>
                <a:close/>
                <a:moveTo>
                  <a:pt x="4249990" y="2391713"/>
                </a:moveTo>
                <a:lnTo>
                  <a:pt x="4279592" y="2391713"/>
                </a:lnTo>
                <a:lnTo>
                  <a:pt x="4279592" y="2421340"/>
                </a:lnTo>
                <a:lnTo>
                  <a:pt x="4249990" y="2421340"/>
                </a:lnTo>
                <a:close/>
                <a:moveTo>
                  <a:pt x="3983793" y="2391710"/>
                </a:moveTo>
                <a:lnTo>
                  <a:pt x="4013396" y="2391710"/>
                </a:lnTo>
                <a:lnTo>
                  <a:pt x="4013396" y="2421336"/>
                </a:lnTo>
                <a:lnTo>
                  <a:pt x="3983793" y="2421336"/>
                </a:lnTo>
                <a:close/>
                <a:moveTo>
                  <a:pt x="3717704" y="2391707"/>
                </a:moveTo>
                <a:lnTo>
                  <a:pt x="3747307" y="2391707"/>
                </a:lnTo>
                <a:lnTo>
                  <a:pt x="3747307" y="2421331"/>
                </a:lnTo>
                <a:lnTo>
                  <a:pt x="3717704" y="2421331"/>
                </a:lnTo>
                <a:close/>
                <a:moveTo>
                  <a:pt x="3451507" y="2391706"/>
                </a:moveTo>
                <a:lnTo>
                  <a:pt x="3481109" y="2391706"/>
                </a:lnTo>
                <a:lnTo>
                  <a:pt x="3481109" y="2421326"/>
                </a:lnTo>
                <a:lnTo>
                  <a:pt x="3451507" y="2421326"/>
                </a:lnTo>
                <a:close/>
                <a:moveTo>
                  <a:pt x="3185310" y="2391701"/>
                </a:moveTo>
                <a:lnTo>
                  <a:pt x="3214913" y="2391701"/>
                </a:lnTo>
                <a:lnTo>
                  <a:pt x="3214913" y="2421321"/>
                </a:lnTo>
                <a:lnTo>
                  <a:pt x="3185310" y="2421321"/>
                </a:lnTo>
                <a:close/>
                <a:moveTo>
                  <a:pt x="2919113" y="2391697"/>
                </a:moveTo>
                <a:lnTo>
                  <a:pt x="2948715" y="2391697"/>
                </a:lnTo>
                <a:lnTo>
                  <a:pt x="2948715" y="2421317"/>
                </a:lnTo>
                <a:lnTo>
                  <a:pt x="2919113" y="2421317"/>
                </a:lnTo>
                <a:close/>
                <a:moveTo>
                  <a:pt x="2653024" y="2391694"/>
                </a:moveTo>
                <a:lnTo>
                  <a:pt x="2682627" y="2391694"/>
                </a:lnTo>
                <a:lnTo>
                  <a:pt x="2682627" y="2421312"/>
                </a:lnTo>
                <a:lnTo>
                  <a:pt x="2653024" y="2421312"/>
                </a:lnTo>
                <a:close/>
                <a:moveTo>
                  <a:pt x="2386827" y="2391691"/>
                </a:moveTo>
                <a:lnTo>
                  <a:pt x="2416430" y="2391691"/>
                </a:lnTo>
                <a:lnTo>
                  <a:pt x="2416430" y="2421307"/>
                </a:lnTo>
                <a:lnTo>
                  <a:pt x="2386827" y="2421307"/>
                </a:lnTo>
                <a:close/>
                <a:moveTo>
                  <a:pt x="2120630" y="2391688"/>
                </a:moveTo>
                <a:lnTo>
                  <a:pt x="2150233" y="2391688"/>
                </a:lnTo>
                <a:lnTo>
                  <a:pt x="2150233" y="2421302"/>
                </a:lnTo>
                <a:lnTo>
                  <a:pt x="2120630" y="2421302"/>
                </a:lnTo>
                <a:close/>
                <a:moveTo>
                  <a:pt x="1854540" y="2391687"/>
                </a:moveTo>
                <a:lnTo>
                  <a:pt x="1884143" y="2391687"/>
                </a:lnTo>
                <a:lnTo>
                  <a:pt x="1884143" y="2421298"/>
                </a:lnTo>
                <a:lnTo>
                  <a:pt x="1854540" y="2421298"/>
                </a:lnTo>
                <a:close/>
                <a:moveTo>
                  <a:pt x="1588343" y="2391682"/>
                </a:moveTo>
                <a:lnTo>
                  <a:pt x="1617945" y="2391682"/>
                </a:lnTo>
                <a:lnTo>
                  <a:pt x="1617945" y="2421293"/>
                </a:lnTo>
                <a:lnTo>
                  <a:pt x="1588343" y="2421293"/>
                </a:lnTo>
                <a:close/>
                <a:moveTo>
                  <a:pt x="1322254" y="2391678"/>
                </a:moveTo>
                <a:lnTo>
                  <a:pt x="1351857" y="2391678"/>
                </a:lnTo>
                <a:lnTo>
                  <a:pt x="1351857" y="2421288"/>
                </a:lnTo>
                <a:lnTo>
                  <a:pt x="1322254" y="2421288"/>
                </a:lnTo>
                <a:close/>
                <a:moveTo>
                  <a:pt x="1056057" y="2391675"/>
                </a:moveTo>
                <a:lnTo>
                  <a:pt x="1085660" y="2391675"/>
                </a:lnTo>
                <a:lnTo>
                  <a:pt x="1085660" y="2421283"/>
                </a:lnTo>
                <a:lnTo>
                  <a:pt x="1056057" y="2421283"/>
                </a:lnTo>
                <a:close/>
                <a:moveTo>
                  <a:pt x="789968" y="2391672"/>
                </a:moveTo>
                <a:lnTo>
                  <a:pt x="819570" y="2391672"/>
                </a:lnTo>
                <a:lnTo>
                  <a:pt x="819570" y="2421278"/>
                </a:lnTo>
                <a:lnTo>
                  <a:pt x="789968" y="2421278"/>
                </a:lnTo>
                <a:close/>
                <a:moveTo>
                  <a:pt x="523771" y="2391669"/>
                </a:moveTo>
                <a:lnTo>
                  <a:pt x="553373" y="2391669"/>
                </a:lnTo>
                <a:lnTo>
                  <a:pt x="553373" y="2421272"/>
                </a:lnTo>
                <a:lnTo>
                  <a:pt x="523771" y="2421272"/>
                </a:lnTo>
                <a:close/>
                <a:moveTo>
                  <a:pt x="6113045" y="2126064"/>
                </a:moveTo>
                <a:lnTo>
                  <a:pt x="6142647" y="2126064"/>
                </a:lnTo>
                <a:lnTo>
                  <a:pt x="6142647" y="2155577"/>
                </a:lnTo>
                <a:lnTo>
                  <a:pt x="6113045" y="2155577"/>
                </a:lnTo>
                <a:close/>
                <a:moveTo>
                  <a:pt x="266197" y="2126064"/>
                </a:moveTo>
                <a:lnTo>
                  <a:pt x="295800" y="2126064"/>
                </a:lnTo>
                <a:lnTo>
                  <a:pt x="295800" y="2155577"/>
                </a:lnTo>
                <a:lnTo>
                  <a:pt x="266197" y="2155577"/>
                </a:lnTo>
                <a:close/>
                <a:moveTo>
                  <a:pt x="5846848" y="2126062"/>
                </a:moveTo>
                <a:lnTo>
                  <a:pt x="5876450" y="2126062"/>
                </a:lnTo>
                <a:lnTo>
                  <a:pt x="5876450" y="2155575"/>
                </a:lnTo>
                <a:lnTo>
                  <a:pt x="5846848" y="2155575"/>
                </a:lnTo>
                <a:close/>
                <a:moveTo>
                  <a:pt x="0" y="2126062"/>
                </a:moveTo>
                <a:lnTo>
                  <a:pt x="29602" y="2126062"/>
                </a:lnTo>
                <a:lnTo>
                  <a:pt x="29602" y="2155575"/>
                </a:lnTo>
                <a:lnTo>
                  <a:pt x="0" y="2155575"/>
                </a:lnTo>
                <a:close/>
                <a:moveTo>
                  <a:pt x="5580759" y="2126061"/>
                </a:moveTo>
                <a:lnTo>
                  <a:pt x="5610361" y="2126061"/>
                </a:lnTo>
                <a:lnTo>
                  <a:pt x="5610361" y="2155572"/>
                </a:lnTo>
                <a:lnTo>
                  <a:pt x="5580759" y="2155572"/>
                </a:lnTo>
                <a:close/>
                <a:moveTo>
                  <a:pt x="5314562" y="2126058"/>
                </a:moveTo>
                <a:lnTo>
                  <a:pt x="5344164" y="2126058"/>
                </a:lnTo>
                <a:lnTo>
                  <a:pt x="5344164" y="2155569"/>
                </a:lnTo>
                <a:lnTo>
                  <a:pt x="5314562" y="2155569"/>
                </a:lnTo>
                <a:close/>
                <a:moveTo>
                  <a:pt x="5048365" y="2126055"/>
                </a:moveTo>
                <a:lnTo>
                  <a:pt x="5078075" y="2126055"/>
                </a:lnTo>
                <a:lnTo>
                  <a:pt x="5078075" y="2155565"/>
                </a:lnTo>
                <a:lnTo>
                  <a:pt x="5048365" y="2155565"/>
                </a:lnTo>
                <a:close/>
                <a:moveTo>
                  <a:pt x="4782276" y="2126052"/>
                </a:moveTo>
                <a:lnTo>
                  <a:pt x="4811879" y="2126052"/>
                </a:lnTo>
                <a:lnTo>
                  <a:pt x="4811879" y="2155561"/>
                </a:lnTo>
                <a:lnTo>
                  <a:pt x="4782276" y="2155561"/>
                </a:lnTo>
                <a:close/>
                <a:moveTo>
                  <a:pt x="4516079" y="2126049"/>
                </a:moveTo>
                <a:lnTo>
                  <a:pt x="4545681" y="2126049"/>
                </a:lnTo>
                <a:lnTo>
                  <a:pt x="4545681" y="2155558"/>
                </a:lnTo>
                <a:lnTo>
                  <a:pt x="4516079" y="2155558"/>
                </a:lnTo>
                <a:close/>
                <a:moveTo>
                  <a:pt x="4249990" y="2126047"/>
                </a:moveTo>
                <a:lnTo>
                  <a:pt x="4279592" y="2126047"/>
                </a:lnTo>
                <a:lnTo>
                  <a:pt x="4279592" y="2155554"/>
                </a:lnTo>
                <a:lnTo>
                  <a:pt x="4249990" y="2155554"/>
                </a:lnTo>
                <a:close/>
                <a:moveTo>
                  <a:pt x="3983793" y="2126044"/>
                </a:moveTo>
                <a:lnTo>
                  <a:pt x="4013396" y="2126044"/>
                </a:lnTo>
                <a:lnTo>
                  <a:pt x="4013396" y="2155551"/>
                </a:lnTo>
                <a:lnTo>
                  <a:pt x="3983793" y="2155551"/>
                </a:lnTo>
                <a:close/>
                <a:moveTo>
                  <a:pt x="3717704" y="2126042"/>
                </a:moveTo>
                <a:lnTo>
                  <a:pt x="3747307" y="2126042"/>
                </a:lnTo>
                <a:lnTo>
                  <a:pt x="3747307" y="2155548"/>
                </a:lnTo>
                <a:lnTo>
                  <a:pt x="3717704" y="2155548"/>
                </a:lnTo>
                <a:close/>
                <a:moveTo>
                  <a:pt x="3451507" y="2126039"/>
                </a:moveTo>
                <a:lnTo>
                  <a:pt x="3481109" y="2126039"/>
                </a:lnTo>
                <a:lnTo>
                  <a:pt x="3481109" y="2155544"/>
                </a:lnTo>
                <a:lnTo>
                  <a:pt x="3451507" y="2155544"/>
                </a:lnTo>
                <a:close/>
                <a:moveTo>
                  <a:pt x="3185310" y="2126036"/>
                </a:moveTo>
                <a:lnTo>
                  <a:pt x="3214913" y="2126036"/>
                </a:lnTo>
                <a:lnTo>
                  <a:pt x="3214913" y="2155541"/>
                </a:lnTo>
                <a:lnTo>
                  <a:pt x="3185310" y="2155541"/>
                </a:lnTo>
                <a:close/>
                <a:moveTo>
                  <a:pt x="2919113" y="2126033"/>
                </a:moveTo>
                <a:lnTo>
                  <a:pt x="2948715" y="2126033"/>
                </a:lnTo>
                <a:lnTo>
                  <a:pt x="2948715" y="2155537"/>
                </a:lnTo>
                <a:lnTo>
                  <a:pt x="2919113" y="2155537"/>
                </a:lnTo>
                <a:close/>
                <a:moveTo>
                  <a:pt x="2653024" y="2126031"/>
                </a:moveTo>
                <a:lnTo>
                  <a:pt x="2682627" y="2126031"/>
                </a:lnTo>
                <a:lnTo>
                  <a:pt x="2682627" y="2155534"/>
                </a:lnTo>
                <a:lnTo>
                  <a:pt x="2653024" y="2155534"/>
                </a:lnTo>
                <a:close/>
                <a:moveTo>
                  <a:pt x="2386827" y="2126030"/>
                </a:moveTo>
                <a:lnTo>
                  <a:pt x="2416430" y="2126030"/>
                </a:lnTo>
                <a:lnTo>
                  <a:pt x="2416430" y="2155531"/>
                </a:lnTo>
                <a:lnTo>
                  <a:pt x="2386827" y="2155531"/>
                </a:lnTo>
                <a:close/>
                <a:moveTo>
                  <a:pt x="2120630" y="2126028"/>
                </a:moveTo>
                <a:lnTo>
                  <a:pt x="2150233" y="2126028"/>
                </a:lnTo>
                <a:lnTo>
                  <a:pt x="2150233" y="2155527"/>
                </a:lnTo>
                <a:lnTo>
                  <a:pt x="2120630" y="2155527"/>
                </a:lnTo>
                <a:close/>
                <a:moveTo>
                  <a:pt x="1854540" y="2126025"/>
                </a:moveTo>
                <a:lnTo>
                  <a:pt x="1884143" y="2126025"/>
                </a:lnTo>
                <a:lnTo>
                  <a:pt x="1884143" y="2155523"/>
                </a:lnTo>
                <a:lnTo>
                  <a:pt x="1854540" y="2155523"/>
                </a:lnTo>
                <a:close/>
                <a:moveTo>
                  <a:pt x="1588343" y="2126023"/>
                </a:moveTo>
                <a:lnTo>
                  <a:pt x="1617945" y="2126023"/>
                </a:lnTo>
                <a:lnTo>
                  <a:pt x="1617945" y="2155520"/>
                </a:lnTo>
                <a:lnTo>
                  <a:pt x="1588343" y="2155520"/>
                </a:lnTo>
                <a:close/>
                <a:moveTo>
                  <a:pt x="1322254" y="2126020"/>
                </a:moveTo>
                <a:lnTo>
                  <a:pt x="1351857" y="2126020"/>
                </a:lnTo>
                <a:lnTo>
                  <a:pt x="1351857" y="2155517"/>
                </a:lnTo>
                <a:lnTo>
                  <a:pt x="1322254" y="2155517"/>
                </a:lnTo>
                <a:close/>
                <a:moveTo>
                  <a:pt x="1056057" y="2126017"/>
                </a:moveTo>
                <a:lnTo>
                  <a:pt x="1085660" y="2126017"/>
                </a:lnTo>
                <a:lnTo>
                  <a:pt x="1085660" y="2155513"/>
                </a:lnTo>
                <a:lnTo>
                  <a:pt x="1056057" y="2155513"/>
                </a:lnTo>
                <a:close/>
                <a:moveTo>
                  <a:pt x="789968" y="2126014"/>
                </a:moveTo>
                <a:lnTo>
                  <a:pt x="819570" y="2126014"/>
                </a:lnTo>
                <a:lnTo>
                  <a:pt x="819570" y="2155510"/>
                </a:lnTo>
                <a:lnTo>
                  <a:pt x="789968" y="2155510"/>
                </a:lnTo>
                <a:close/>
                <a:moveTo>
                  <a:pt x="523771" y="2126012"/>
                </a:moveTo>
                <a:lnTo>
                  <a:pt x="553373" y="2126012"/>
                </a:lnTo>
                <a:lnTo>
                  <a:pt x="553373" y="2155506"/>
                </a:lnTo>
                <a:lnTo>
                  <a:pt x="523771" y="2155506"/>
                </a:lnTo>
                <a:close/>
                <a:moveTo>
                  <a:pt x="6113045" y="1860298"/>
                </a:moveTo>
                <a:lnTo>
                  <a:pt x="6142647" y="1860298"/>
                </a:lnTo>
                <a:lnTo>
                  <a:pt x="6142647" y="1889774"/>
                </a:lnTo>
                <a:lnTo>
                  <a:pt x="6113045" y="1889774"/>
                </a:lnTo>
                <a:close/>
                <a:moveTo>
                  <a:pt x="266197" y="1860298"/>
                </a:moveTo>
                <a:lnTo>
                  <a:pt x="295800" y="1860298"/>
                </a:lnTo>
                <a:lnTo>
                  <a:pt x="295800" y="1889774"/>
                </a:lnTo>
                <a:lnTo>
                  <a:pt x="266197" y="1889774"/>
                </a:lnTo>
                <a:close/>
                <a:moveTo>
                  <a:pt x="5846848" y="1860296"/>
                </a:moveTo>
                <a:lnTo>
                  <a:pt x="5876450" y="1860296"/>
                </a:lnTo>
                <a:lnTo>
                  <a:pt x="5876450" y="1889774"/>
                </a:lnTo>
                <a:lnTo>
                  <a:pt x="5846848" y="1889774"/>
                </a:lnTo>
                <a:close/>
                <a:moveTo>
                  <a:pt x="0" y="1860296"/>
                </a:moveTo>
                <a:lnTo>
                  <a:pt x="29602" y="1860296"/>
                </a:lnTo>
                <a:lnTo>
                  <a:pt x="29602" y="1889774"/>
                </a:lnTo>
                <a:lnTo>
                  <a:pt x="0" y="1889774"/>
                </a:lnTo>
                <a:close/>
                <a:moveTo>
                  <a:pt x="5580759" y="1860293"/>
                </a:moveTo>
                <a:lnTo>
                  <a:pt x="5610361" y="1860293"/>
                </a:lnTo>
                <a:lnTo>
                  <a:pt x="5610361" y="1889772"/>
                </a:lnTo>
                <a:lnTo>
                  <a:pt x="5580759" y="1889772"/>
                </a:lnTo>
                <a:close/>
                <a:moveTo>
                  <a:pt x="5314562" y="1860291"/>
                </a:moveTo>
                <a:lnTo>
                  <a:pt x="5344164" y="1860291"/>
                </a:lnTo>
                <a:lnTo>
                  <a:pt x="5344164" y="1889770"/>
                </a:lnTo>
                <a:lnTo>
                  <a:pt x="5314562" y="1889770"/>
                </a:lnTo>
                <a:close/>
                <a:moveTo>
                  <a:pt x="5048365" y="1860288"/>
                </a:moveTo>
                <a:lnTo>
                  <a:pt x="5078075" y="1860288"/>
                </a:lnTo>
                <a:lnTo>
                  <a:pt x="5078075" y="1889769"/>
                </a:lnTo>
                <a:lnTo>
                  <a:pt x="5048365" y="1889769"/>
                </a:lnTo>
                <a:close/>
                <a:moveTo>
                  <a:pt x="4782276" y="1860286"/>
                </a:moveTo>
                <a:lnTo>
                  <a:pt x="4811879" y="1860286"/>
                </a:lnTo>
                <a:lnTo>
                  <a:pt x="4811879" y="1889767"/>
                </a:lnTo>
                <a:lnTo>
                  <a:pt x="4782276" y="1889767"/>
                </a:lnTo>
                <a:close/>
                <a:moveTo>
                  <a:pt x="4516079" y="1860283"/>
                </a:moveTo>
                <a:lnTo>
                  <a:pt x="4545681" y="1860283"/>
                </a:lnTo>
                <a:lnTo>
                  <a:pt x="4545681" y="1889766"/>
                </a:lnTo>
                <a:lnTo>
                  <a:pt x="4516079" y="1889766"/>
                </a:lnTo>
                <a:close/>
                <a:moveTo>
                  <a:pt x="4249990" y="1860281"/>
                </a:moveTo>
                <a:lnTo>
                  <a:pt x="4279592" y="1860281"/>
                </a:lnTo>
                <a:lnTo>
                  <a:pt x="4279592" y="1889764"/>
                </a:lnTo>
                <a:lnTo>
                  <a:pt x="4249990" y="1889764"/>
                </a:lnTo>
                <a:close/>
                <a:moveTo>
                  <a:pt x="3983793" y="1860278"/>
                </a:moveTo>
                <a:lnTo>
                  <a:pt x="4013396" y="1860278"/>
                </a:lnTo>
                <a:lnTo>
                  <a:pt x="4013396" y="1889763"/>
                </a:lnTo>
                <a:lnTo>
                  <a:pt x="3983793" y="1889763"/>
                </a:lnTo>
                <a:close/>
                <a:moveTo>
                  <a:pt x="3717704" y="1860276"/>
                </a:moveTo>
                <a:lnTo>
                  <a:pt x="3747307" y="1860276"/>
                </a:lnTo>
                <a:lnTo>
                  <a:pt x="3747307" y="1889762"/>
                </a:lnTo>
                <a:lnTo>
                  <a:pt x="3717704" y="1889762"/>
                </a:lnTo>
                <a:close/>
                <a:moveTo>
                  <a:pt x="3451507" y="1860273"/>
                </a:moveTo>
                <a:lnTo>
                  <a:pt x="3481109" y="1860273"/>
                </a:lnTo>
                <a:lnTo>
                  <a:pt x="3481109" y="1889761"/>
                </a:lnTo>
                <a:lnTo>
                  <a:pt x="3451507" y="1889761"/>
                </a:lnTo>
                <a:close/>
                <a:moveTo>
                  <a:pt x="3185310" y="1860271"/>
                </a:moveTo>
                <a:lnTo>
                  <a:pt x="3214913" y="1860271"/>
                </a:lnTo>
                <a:lnTo>
                  <a:pt x="3214913" y="1889759"/>
                </a:lnTo>
                <a:lnTo>
                  <a:pt x="3185310" y="1889759"/>
                </a:lnTo>
                <a:close/>
                <a:moveTo>
                  <a:pt x="2919113" y="1860268"/>
                </a:moveTo>
                <a:lnTo>
                  <a:pt x="2948715" y="1860268"/>
                </a:lnTo>
                <a:lnTo>
                  <a:pt x="2948715" y="1889757"/>
                </a:lnTo>
                <a:lnTo>
                  <a:pt x="2919113" y="1889757"/>
                </a:lnTo>
                <a:close/>
                <a:moveTo>
                  <a:pt x="2653024" y="1860266"/>
                </a:moveTo>
                <a:lnTo>
                  <a:pt x="2682627" y="1860266"/>
                </a:lnTo>
                <a:lnTo>
                  <a:pt x="2682627" y="1889755"/>
                </a:lnTo>
                <a:lnTo>
                  <a:pt x="2653024" y="1889755"/>
                </a:lnTo>
                <a:close/>
                <a:moveTo>
                  <a:pt x="2386827" y="1860264"/>
                </a:moveTo>
                <a:lnTo>
                  <a:pt x="2416430" y="1860264"/>
                </a:lnTo>
                <a:lnTo>
                  <a:pt x="2416430" y="1889753"/>
                </a:lnTo>
                <a:lnTo>
                  <a:pt x="2386827" y="1889753"/>
                </a:lnTo>
                <a:close/>
                <a:moveTo>
                  <a:pt x="2120630" y="1860261"/>
                </a:moveTo>
                <a:lnTo>
                  <a:pt x="2150233" y="1860261"/>
                </a:lnTo>
                <a:lnTo>
                  <a:pt x="2150233" y="1889751"/>
                </a:lnTo>
                <a:lnTo>
                  <a:pt x="2120630" y="1889751"/>
                </a:lnTo>
                <a:close/>
                <a:moveTo>
                  <a:pt x="1854540" y="1860259"/>
                </a:moveTo>
                <a:lnTo>
                  <a:pt x="1884143" y="1860259"/>
                </a:lnTo>
                <a:lnTo>
                  <a:pt x="1884143" y="1889750"/>
                </a:lnTo>
                <a:lnTo>
                  <a:pt x="1854540" y="1889750"/>
                </a:lnTo>
                <a:close/>
                <a:moveTo>
                  <a:pt x="1588343" y="1860256"/>
                </a:moveTo>
                <a:lnTo>
                  <a:pt x="1617945" y="1860256"/>
                </a:lnTo>
                <a:lnTo>
                  <a:pt x="1617945" y="1889748"/>
                </a:lnTo>
                <a:lnTo>
                  <a:pt x="1588343" y="1889748"/>
                </a:lnTo>
                <a:close/>
                <a:moveTo>
                  <a:pt x="1322254" y="1860254"/>
                </a:moveTo>
                <a:lnTo>
                  <a:pt x="1351857" y="1860254"/>
                </a:lnTo>
                <a:lnTo>
                  <a:pt x="1351857" y="1889747"/>
                </a:lnTo>
                <a:lnTo>
                  <a:pt x="1322254" y="1889747"/>
                </a:lnTo>
                <a:close/>
                <a:moveTo>
                  <a:pt x="1056057" y="1860252"/>
                </a:moveTo>
                <a:lnTo>
                  <a:pt x="1085660" y="1860252"/>
                </a:lnTo>
                <a:lnTo>
                  <a:pt x="1085660" y="1889745"/>
                </a:lnTo>
                <a:lnTo>
                  <a:pt x="1056057" y="1889745"/>
                </a:lnTo>
                <a:close/>
                <a:moveTo>
                  <a:pt x="789968" y="1860249"/>
                </a:moveTo>
                <a:lnTo>
                  <a:pt x="819570" y="1860249"/>
                </a:lnTo>
                <a:lnTo>
                  <a:pt x="819570" y="1889744"/>
                </a:lnTo>
                <a:lnTo>
                  <a:pt x="789968" y="1889744"/>
                </a:lnTo>
                <a:close/>
                <a:moveTo>
                  <a:pt x="523771" y="1860247"/>
                </a:moveTo>
                <a:lnTo>
                  <a:pt x="553373" y="1860247"/>
                </a:lnTo>
                <a:lnTo>
                  <a:pt x="553373" y="1889742"/>
                </a:lnTo>
                <a:lnTo>
                  <a:pt x="523771" y="1889742"/>
                </a:lnTo>
                <a:close/>
                <a:moveTo>
                  <a:pt x="6113045" y="1594533"/>
                </a:moveTo>
                <a:lnTo>
                  <a:pt x="6142647" y="1594533"/>
                </a:lnTo>
                <a:lnTo>
                  <a:pt x="6142647" y="1624136"/>
                </a:lnTo>
                <a:lnTo>
                  <a:pt x="6113045" y="1624136"/>
                </a:lnTo>
                <a:close/>
                <a:moveTo>
                  <a:pt x="266197" y="1594533"/>
                </a:moveTo>
                <a:lnTo>
                  <a:pt x="295800" y="1594533"/>
                </a:lnTo>
                <a:lnTo>
                  <a:pt x="295800" y="1624136"/>
                </a:lnTo>
                <a:lnTo>
                  <a:pt x="266197" y="1624136"/>
                </a:lnTo>
                <a:close/>
                <a:moveTo>
                  <a:pt x="5846848" y="1594531"/>
                </a:moveTo>
                <a:lnTo>
                  <a:pt x="5876450" y="1594531"/>
                </a:lnTo>
                <a:lnTo>
                  <a:pt x="5876450" y="1624134"/>
                </a:lnTo>
                <a:lnTo>
                  <a:pt x="5846848" y="1624134"/>
                </a:lnTo>
                <a:close/>
                <a:moveTo>
                  <a:pt x="0" y="1594531"/>
                </a:moveTo>
                <a:lnTo>
                  <a:pt x="29602" y="1594531"/>
                </a:lnTo>
                <a:lnTo>
                  <a:pt x="29602" y="1624134"/>
                </a:lnTo>
                <a:lnTo>
                  <a:pt x="0" y="1624134"/>
                </a:lnTo>
                <a:close/>
                <a:moveTo>
                  <a:pt x="5580759" y="1594528"/>
                </a:moveTo>
                <a:lnTo>
                  <a:pt x="5610361" y="1594528"/>
                </a:lnTo>
                <a:lnTo>
                  <a:pt x="5610361" y="1624131"/>
                </a:lnTo>
                <a:lnTo>
                  <a:pt x="5580759" y="1624131"/>
                </a:lnTo>
                <a:close/>
                <a:moveTo>
                  <a:pt x="5314562" y="1594526"/>
                </a:moveTo>
                <a:lnTo>
                  <a:pt x="5344164" y="1594526"/>
                </a:lnTo>
                <a:lnTo>
                  <a:pt x="5344164" y="1624129"/>
                </a:lnTo>
                <a:lnTo>
                  <a:pt x="5314562" y="1624129"/>
                </a:lnTo>
                <a:close/>
                <a:moveTo>
                  <a:pt x="5048365" y="1594523"/>
                </a:moveTo>
                <a:lnTo>
                  <a:pt x="5078075" y="1594523"/>
                </a:lnTo>
                <a:lnTo>
                  <a:pt x="5078075" y="1624127"/>
                </a:lnTo>
                <a:lnTo>
                  <a:pt x="5048365" y="1624127"/>
                </a:lnTo>
                <a:close/>
                <a:moveTo>
                  <a:pt x="4782276" y="1594521"/>
                </a:moveTo>
                <a:lnTo>
                  <a:pt x="4811879" y="1594521"/>
                </a:lnTo>
                <a:lnTo>
                  <a:pt x="4811879" y="1624124"/>
                </a:lnTo>
                <a:lnTo>
                  <a:pt x="4782276" y="1624124"/>
                </a:lnTo>
                <a:close/>
                <a:moveTo>
                  <a:pt x="4516079" y="1594518"/>
                </a:moveTo>
                <a:lnTo>
                  <a:pt x="4545681" y="1594518"/>
                </a:lnTo>
                <a:lnTo>
                  <a:pt x="4545681" y="1624122"/>
                </a:lnTo>
                <a:lnTo>
                  <a:pt x="4516079" y="1624122"/>
                </a:lnTo>
                <a:close/>
                <a:moveTo>
                  <a:pt x="4249990" y="1594516"/>
                </a:moveTo>
                <a:lnTo>
                  <a:pt x="4279592" y="1594516"/>
                </a:lnTo>
                <a:lnTo>
                  <a:pt x="4279592" y="1624120"/>
                </a:lnTo>
                <a:lnTo>
                  <a:pt x="4249990" y="1624120"/>
                </a:lnTo>
                <a:close/>
                <a:moveTo>
                  <a:pt x="3983793" y="1594514"/>
                </a:moveTo>
                <a:lnTo>
                  <a:pt x="4013396" y="1594514"/>
                </a:lnTo>
                <a:lnTo>
                  <a:pt x="4013396" y="1624117"/>
                </a:lnTo>
                <a:lnTo>
                  <a:pt x="3983793" y="1624117"/>
                </a:lnTo>
                <a:close/>
                <a:moveTo>
                  <a:pt x="3717704" y="1594511"/>
                </a:moveTo>
                <a:lnTo>
                  <a:pt x="3747307" y="1594511"/>
                </a:lnTo>
                <a:lnTo>
                  <a:pt x="3747307" y="1624114"/>
                </a:lnTo>
                <a:lnTo>
                  <a:pt x="3717704" y="1624114"/>
                </a:lnTo>
                <a:close/>
                <a:moveTo>
                  <a:pt x="3451507" y="1594509"/>
                </a:moveTo>
                <a:lnTo>
                  <a:pt x="3481109" y="1594509"/>
                </a:lnTo>
                <a:lnTo>
                  <a:pt x="3481109" y="1624112"/>
                </a:lnTo>
                <a:lnTo>
                  <a:pt x="3451507" y="1624112"/>
                </a:lnTo>
                <a:close/>
                <a:moveTo>
                  <a:pt x="3185310" y="1594506"/>
                </a:moveTo>
                <a:lnTo>
                  <a:pt x="3214913" y="1594506"/>
                </a:lnTo>
                <a:lnTo>
                  <a:pt x="3214913" y="1624110"/>
                </a:lnTo>
                <a:lnTo>
                  <a:pt x="3185310" y="1624110"/>
                </a:lnTo>
                <a:close/>
                <a:moveTo>
                  <a:pt x="2919113" y="1594504"/>
                </a:moveTo>
                <a:lnTo>
                  <a:pt x="2948715" y="1594504"/>
                </a:lnTo>
                <a:lnTo>
                  <a:pt x="2948715" y="1624107"/>
                </a:lnTo>
                <a:lnTo>
                  <a:pt x="2919113" y="1624107"/>
                </a:lnTo>
                <a:close/>
                <a:moveTo>
                  <a:pt x="2653024" y="1594502"/>
                </a:moveTo>
                <a:lnTo>
                  <a:pt x="2682627" y="1594502"/>
                </a:lnTo>
                <a:lnTo>
                  <a:pt x="2682627" y="1624105"/>
                </a:lnTo>
                <a:lnTo>
                  <a:pt x="2653024" y="1624105"/>
                </a:lnTo>
                <a:close/>
                <a:moveTo>
                  <a:pt x="2386827" y="1594499"/>
                </a:moveTo>
                <a:lnTo>
                  <a:pt x="2416430" y="1594499"/>
                </a:lnTo>
                <a:lnTo>
                  <a:pt x="2416430" y="1624102"/>
                </a:lnTo>
                <a:lnTo>
                  <a:pt x="2386827" y="1624102"/>
                </a:lnTo>
                <a:close/>
                <a:moveTo>
                  <a:pt x="2120630" y="1594496"/>
                </a:moveTo>
                <a:lnTo>
                  <a:pt x="2150233" y="1594496"/>
                </a:lnTo>
                <a:lnTo>
                  <a:pt x="2150233" y="1624100"/>
                </a:lnTo>
                <a:lnTo>
                  <a:pt x="2120630" y="1624100"/>
                </a:lnTo>
                <a:close/>
                <a:moveTo>
                  <a:pt x="1854540" y="1594494"/>
                </a:moveTo>
                <a:lnTo>
                  <a:pt x="1884143" y="1594494"/>
                </a:lnTo>
                <a:lnTo>
                  <a:pt x="1884143" y="1624097"/>
                </a:lnTo>
                <a:lnTo>
                  <a:pt x="1854540" y="1624097"/>
                </a:lnTo>
                <a:close/>
                <a:moveTo>
                  <a:pt x="1588343" y="1594491"/>
                </a:moveTo>
                <a:lnTo>
                  <a:pt x="1617945" y="1594491"/>
                </a:lnTo>
                <a:lnTo>
                  <a:pt x="1617945" y="1624095"/>
                </a:lnTo>
                <a:lnTo>
                  <a:pt x="1588343" y="1624095"/>
                </a:lnTo>
                <a:close/>
                <a:moveTo>
                  <a:pt x="1322254" y="1594489"/>
                </a:moveTo>
                <a:lnTo>
                  <a:pt x="1351857" y="1594489"/>
                </a:lnTo>
                <a:lnTo>
                  <a:pt x="1351857" y="1624092"/>
                </a:lnTo>
                <a:lnTo>
                  <a:pt x="1322254" y="1624092"/>
                </a:lnTo>
                <a:close/>
                <a:moveTo>
                  <a:pt x="1056057" y="1594486"/>
                </a:moveTo>
                <a:lnTo>
                  <a:pt x="1085660" y="1594486"/>
                </a:lnTo>
                <a:lnTo>
                  <a:pt x="1085660" y="1624090"/>
                </a:lnTo>
                <a:lnTo>
                  <a:pt x="1056057" y="1624090"/>
                </a:lnTo>
                <a:close/>
                <a:moveTo>
                  <a:pt x="789968" y="1594484"/>
                </a:moveTo>
                <a:lnTo>
                  <a:pt x="819570" y="1594484"/>
                </a:lnTo>
                <a:lnTo>
                  <a:pt x="819570" y="1624087"/>
                </a:lnTo>
                <a:lnTo>
                  <a:pt x="789968" y="1624087"/>
                </a:lnTo>
                <a:close/>
                <a:moveTo>
                  <a:pt x="523771" y="1594482"/>
                </a:moveTo>
                <a:lnTo>
                  <a:pt x="553373" y="1594482"/>
                </a:lnTo>
                <a:lnTo>
                  <a:pt x="553373" y="1624085"/>
                </a:lnTo>
                <a:lnTo>
                  <a:pt x="523771" y="1624085"/>
                </a:lnTo>
                <a:close/>
                <a:moveTo>
                  <a:pt x="6113045" y="1328772"/>
                </a:moveTo>
                <a:lnTo>
                  <a:pt x="6142647" y="1328772"/>
                </a:lnTo>
                <a:lnTo>
                  <a:pt x="6142647" y="1358375"/>
                </a:lnTo>
                <a:lnTo>
                  <a:pt x="6113045" y="1358375"/>
                </a:lnTo>
                <a:close/>
                <a:moveTo>
                  <a:pt x="266197" y="1328772"/>
                </a:moveTo>
                <a:lnTo>
                  <a:pt x="295800" y="1328772"/>
                </a:lnTo>
                <a:lnTo>
                  <a:pt x="295800" y="1358375"/>
                </a:lnTo>
                <a:lnTo>
                  <a:pt x="266197" y="1358375"/>
                </a:lnTo>
                <a:close/>
                <a:moveTo>
                  <a:pt x="5846848" y="1328769"/>
                </a:moveTo>
                <a:lnTo>
                  <a:pt x="5876450" y="1328769"/>
                </a:lnTo>
                <a:lnTo>
                  <a:pt x="5876450" y="1358372"/>
                </a:lnTo>
                <a:lnTo>
                  <a:pt x="5846848" y="1358372"/>
                </a:lnTo>
                <a:close/>
                <a:moveTo>
                  <a:pt x="0" y="1328769"/>
                </a:moveTo>
                <a:lnTo>
                  <a:pt x="29602" y="1328769"/>
                </a:lnTo>
                <a:lnTo>
                  <a:pt x="29602" y="1358372"/>
                </a:lnTo>
                <a:lnTo>
                  <a:pt x="0" y="1358372"/>
                </a:lnTo>
                <a:close/>
                <a:moveTo>
                  <a:pt x="5580759" y="1328766"/>
                </a:moveTo>
                <a:lnTo>
                  <a:pt x="5610361" y="1328766"/>
                </a:lnTo>
                <a:lnTo>
                  <a:pt x="5610361" y="1358370"/>
                </a:lnTo>
                <a:lnTo>
                  <a:pt x="5580759" y="1358370"/>
                </a:lnTo>
                <a:close/>
                <a:moveTo>
                  <a:pt x="5314562" y="1328764"/>
                </a:moveTo>
                <a:lnTo>
                  <a:pt x="5344164" y="1328764"/>
                </a:lnTo>
                <a:lnTo>
                  <a:pt x="5344164" y="1358367"/>
                </a:lnTo>
                <a:lnTo>
                  <a:pt x="5314562" y="1358367"/>
                </a:lnTo>
                <a:close/>
                <a:moveTo>
                  <a:pt x="5048365" y="1328761"/>
                </a:moveTo>
                <a:lnTo>
                  <a:pt x="5078075" y="1328761"/>
                </a:lnTo>
                <a:lnTo>
                  <a:pt x="5078075" y="1358365"/>
                </a:lnTo>
                <a:lnTo>
                  <a:pt x="5048365" y="1358365"/>
                </a:lnTo>
                <a:close/>
                <a:moveTo>
                  <a:pt x="4782276" y="1328759"/>
                </a:moveTo>
                <a:lnTo>
                  <a:pt x="4811879" y="1328759"/>
                </a:lnTo>
                <a:lnTo>
                  <a:pt x="4811879" y="1358362"/>
                </a:lnTo>
                <a:lnTo>
                  <a:pt x="4782276" y="1358362"/>
                </a:lnTo>
                <a:close/>
                <a:moveTo>
                  <a:pt x="4516079" y="1328756"/>
                </a:moveTo>
                <a:lnTo>
                  <a:pt x="4545681" y="1328756"/>
                </a:lnTo>
                <a:lnTo>
                  <a:pt x="4545681" y="1358359"/>
                </a:lnTo>
                <a:lnTo>
                  <a:pt x="4516079" y="1358359"/>
                </a:lnTo>
                <a:close/>
                <a:moveTo>
                  <a:pt x="4249990" y="1328753"/>
                </a:moveTo>
                <a:lnTo>
                  <a:pt x="4279592" y="1328753"/>
                </a:lnTo>
                <a:lnTo>
                  <a:pt x="4279592" y="1358357"/>
                </a:lnTo>
                <a:lnTo>
                  <a:pt x="4249990" y="1358357"/>
                </a:lnTo>
                <a:close/>
                <a:moveTo>
                  <a:pt x="3983793" y="1328751"/>
                </a:moveTo>
                <a:lnTo>
                  <a:pt x="4013396" y="1328751"/>
                </a:lnTo>
                <a:lnTo>
                  <a:pt x="4013396" y="1358354"/>
                </a:lnTo>
                <a:lnTo>
                  <a:pt x="3983793" y="1358354"/>
                </a:lnTo>
                <a:close/>
                <a:moveTo>
                  <a:pt x="3717704" y="1328748"/>
                </a:moveTo>
                <a:lnTo>
                  <a:pt x="3747307" y="1328748"/>
                </a:lnTo>
                <a:lnTo>
                  <a:pt x="3747307" y="1358351"/>
                </a:lnTo>
                <a:lnTo>
                  <a:pt x="3717704" y="1358351"/>
                </a:lnTo>
                <a:close/>
                <a:moveTo>
                  <a:pt x="3451507" y="1328745"/>
                </a:moveTo>
                <a:lnTo>
                  <a:pt x="3481109" y="1328745"/>
                </a:lnTo>
                <a:lnTo>
                  <a:pt x="3481109" y="1358349"/>
                </a:lnTo>
                <a:lnTo>
                  <a:pt x="3451507" y="1358349"/>
                </a:lnTo>
                <a:close/>
                <a:moveTo>
                  <a:pt x="3185310" y="1328743"/>
                </a:moveTo>
                <a:lnTo>
                  <a:pt x="3214913" y="1328743"/>
                </a:lnTo>
                <a:lnTo>
                  <a:pt x="3214913" y="1358346"/>
                </a:lnTo>
                <a:lnTo>
                  <a:pt x="3185310" y="1358346"/>
                </a:lnTo>
                <a:close/>
                <a:moveTo>
                  <a:pt x="2919113" y="1328740"/>
                </a:moveTo>
                <a:lnTo>
                  <a:pt x="2948715" y="1328740"/>
                </a:lnTo>
                <a:lnTo>
                  <a:pt x="2948715" y="1358344"/>
                </a:lnTo>
                <a:lnTo>
                  <a:pt x="2919113" y="1358344"/>
                </a:lnTo>
                <a:close/>
                <a:moveTo>
                  <a:pt x="2653024" y="1328738"/>
                </a:moveTo>
                <a:lnTo>
                  <a:pt x="2682627" y="1328738"/>
                </a:lnTo>
                <a:lnTo>
                  <a:pt x="2682627" y="1358341"/>
                </a:lnTo>
                <a:lnTo>
                  <a:pt x="2653024" y="1358341"/>
                </a:lnTo>
                <a:close/>
                <a:moveTo>
                  <a:pt x="2386827" y="1328735"/>
                </a:moveTo>
                <a:lnTo>
                  <a:pt x="2416430" y="1328735"/>
                </a:lnTo>
                <a:lnTo>
                  <a:pt x="2416430" y="1358338"/>
                </a:lnTo>
                <a:lnTo>
                  <a:pt x="2386827" y="1358338"/>
                </a:lnTo>
                <a:close/>
                <a:moveTo>
                  <a:pt x="2120630" y="1328732"/>
                </a:moveTo>
                <a:lnTo>
                  <a:pt x="2150233" y="1328732"/>
                </a:lnTo>
                <a:lnTo>
                  <a:pt x="2150233" y="1358336"/>
                </a:lnTo>
                <a:lnTo>
                  <a:pt x="2120630" y="1358336"/>
                </a:lnTo>
                <a:close/>
                <a:moveTo>
                  <a:pt x="1854540" y="1328730"/>
                </a:moveTo>
                <a:lnTo>
                  <a:pt x="1884143" y="1328730"/>
                </a:lnTo>
                <a:lnTo>
                  <a:pt x="1884143" y="1358333"/>
                </a:lnTo>
                <a:lnTo>
                  <a:pt x="1854540" y="1358333"/>
                </a:lnTo>
                <a:close/>
                <a:moveTo>
                  <a:pt x="1588343" y="1328727"/>
                </a:moveTo>
                <a:lnTo>
                  <a:pt x="1617945" y="1328727"/>
                </a:lnTo>
                <a:lnTo>
                  <a:pt x="1617945" y="1358330"/>
                </a:lnTo>
                <a:lnTo>
                  <a:pt x="1588343" y="1358330"/>
                </a:lnTo>
                <a:close/>
                <a:moveTo>
                  <a:pt x="1322254" y="1328724"/>
                </a:moveTo>
                <a:lnTo>
                  <a:pt x="1351857" y="1328724"/>
                </a:lnTo>
                <a:lnTo>
                  <a:pt x="1351857" y="1358328"/>
                </a:lnTo>
                <a:lnTo>
                  <a:pt x="1322254" y="1358328"/>
                </a:lnTo>
                <a:close/>
                <a:moveTo>
                  <a:pt x="1056057" y="1328722"/>
                </a:moveTo>
                <a:lnTo>
                  <a:pt x="1085660" y="1328722"/>
                </a:lnTo>
                <a:lnTo>
                  <a:pt x="1085660" y="1358325"/>
                </a:lnTo>
                <a:lnTo>
                  <a:pt x="1056057" y="1358325"/>
                </a:lnTo>
                <a:close/>
                <a:moveTo>
                  <a:pt x="789968" y="1328719"/>
                </a:moveTo>
                <a:lnTo>
                  <a:pt x="819570" y="1328719"/>
                </a:lnTo>
                <a:lnTo>
                  <a:pt x="819570" y="1358323"/>
                </a:lnTo>
                <a:lnTo>
                  <a:pt x="789968" y="1358323"/>
                </a:lnTo>
                <a:close/>
                <a:moveTo>
                  <a:pt x="523771" y="1328717"/>
                </a:moveTo>
                <a:lnTo>
                  <a:pt x="553373" y="1328717"/>
                </a:lnTo>
                <a:lnTo>
                  <a:pt x="553373" y="1358320"/>
                </a:lnTo>
                <a:lnTo>
                  <a:pt x="523771" y="1358320"/>
                </a:lnTo>
                <a:close/>
                <a:moveTo>
                  <a:pt x="6113045" y="1063123"/>
                </a:moveTo>
                <a:lnTo>
                  <a:pt x="6142647" y="1063123"/>
                </a:lnTo>
                <a:lnTo>
                  <a:pt x="6142647" y="1092617"/>
                </a:lnTo>
                <a:lnTo>
                  <a:pt x="6113045" y="1092617"/>
                </a:lnTo>
                <a:close/>
                <a:moveTo>
                  <a:pt x="266197" y="1063123"/>
                </a:moveTo>
                <a:lnTo>
                  <a:pt x="295800" y="1063123"/>
                </a:lnTo>
                <a:lnTo>
                  <a:pt x="295800" y="1092617"/>
                </a:lnTo>
                <a:lnTo>
                  <a:pt x="266197" y="1092617"/>
                </a:lnTo>
                <a:close/>
                <a:moveTo>
                  <a:pt x="5846848" y="1063120"/>
                </a:moveTo>
                <a:lnTo>
                  <a:pt x="5876450" y="1063120"/>
                </a:lnTo>
                <a:lnTo>
                  <a:pt x="5876450" y="1092615"/>
                </a:lnTo>
                <a:lnTo>
                  <a:pt x="5846848" y="1092615"/>
                </a:lnTo>
                <a:close/>
                <a:moveTo>
                  <a:pt x="0" y="1063120"/>
                </a:moveTo>
                <a:lnTo>
                  <a:pt x="29602" y="1063120"/>
                </a:lnTo>
                <a:lnTo>
                  <a:pt x="29602" y="1092615"/>
                </a:lnTo>
                <a:lnTo>
                  <a:pt x="0" y="1092615"/>
                </a:lnTo>
                <a:close/>
                <a:moveTo>
                  <a:pt x="5580759" y="1063117"/>
                </a:moveTo>
                <a:lnTo>
                  <a:pt x="5610361" y="1063117"/>
                </a:lnTo>
                <a:lnTo>
                  <a:pt x="5610361" y="1092612"/>
                </a:lnTo>
                <a:lnTo>
                  <a:pt x="5580759" y="1092612"/>
                </a:lnTo>
                <a:close/>
                <a:moveTo>
                  <a:pt x="5314562" y="1063114"/>
                </a:moveTo>
                <a:lnTo>
                  <a:pt x="5344164" y="1063114"/>
                </a:lnTo>
                <a:lnTo>
                  <a:pt x="5344164" y="1092608"/>
                </a:lnTo>
                <a:lnTo>
                  <a:pt x="5314562" y="1092608"/>
                </a:lnTo>
                <a:close/>
                <a:moveTo>
                  <a:pt x="5048365" y="1063111"/>
                </a:moveTo>
                <a:lnTo>
                  <a:pt x="5078075" y="1063111"/>
                </a:lnTo>
                <a:lnTo>
                  <a:pt x="5078075" y="1092605"/>
                </a:lnTo>
                <a:lnTo>
                  <a:pt x="5048365" y="1092605"/>
                </a:lnTo>
                <a:close/>
                <a:moveTo>
                  <a:pt x="4782276" y="1063108"/>
                </a:moveTo>
                <a:lnTo>
                  <a:pt x="4811879" y="1063108"/>
                </a:lnTo>
                <a:lnTo>
                  <a:pt x="4811879" y="1092602"/>
                </a:lnTo>
                <a:lnTo>
                  <a:pt x="4782276" y="1092602"/>
                </a:lnTo>
                <a:close/>
                <a:moveTo>
                  <a:pt x="4516079" y="1063105"/>
                </a:moveTo>
                <a:lnTo>
                  <a:pt x="4545681" y="1063105"/>
                </a:lnTo>
                <a:lnTo>
                  <a:pt x="4545681" y="1092599"/>
                </a:lnTo>
                <a:lnTo>
                  <a:pt x="4516079" y="1092599"/>
                </a:lnTo>
                <a:close/>
                <a:moveTo>
                  <a:pt x="4249990" y="1063102"/>
                </a:moveTo>
                <a:lnTo>
                  <a:pt x="4279592" y="1063102"/>
                </a:lnTo>
                <a:lnTo>
                  <a:pt x="4279592" y="1092596"/>
                </a:lnTo>
                <a:lnTo>
                  <a:pt x="4249990" y="1092596"/>
                </a:lnTo>
                <a:close/>
                <a:moveTo>
                  <a:pt x="3983793" y="1063099"/>
                </a:moveTo>
                <a:lnTo>
                  <a:pt x="4013396" y="1063099"/>
                </a:lnTo>
                <a:lnTo>
                  <a:pt x="4013396" y="1092593"/>
                </a:lnTo>
                <a:lnTo>
                  <a:pt x="3983793" y="1092593"/>
                </a:lnTo>
                <a:close/>
                <a:moveTo>
                  <a:pt x="3717704" y="1063096"/>
                </a:moveTo>
                <a:lnTo>
                  <a:pt x="3747307" y="1063096"/>
                </a:lnTo>
                <a:lnTo>
                  <a:pt x="3747307" y="1092590"/>
                </a:lnTo>
                <a:lnTo>
                  <a:pt x="3717704" y="1092590"/>
                </a:lnTo>
                <a:close/>
                <a:moveTo>
                  <a:pt x="3451507" y="1063093"/>
                </a:moveTo>
                <a:lnTo>
                  <a:pt x="3481109" y="1063093"/>
                </a:lnTo>
                <a:lnTo>
                  <a:pt x="3481109" y="1092587"/>
                </a:lnTo>
                <a:lnTo>
                  <a:pt x="3451507" y="1092587"/>
                </a:lnTo>
                <a:close/>
                <a:moveTo>
                  <a:pt x="3185310" y="1063090"/>
                </a:moveTo>
                <a:lnTo>
                  <a:pt x="3214913" y="1063090"/>
                </a:lnTo>
                <a:lnTo>
                  <a:pt x="3214913" y="1092584"/>
                </a:lnTo>
                <a:lnTo>
                  <a:pt x="3185310" y="1092584"/>
                </a:lnTo>
                <a:close/>
                <a:moveTo>
                  <a:pt x="2919113" y="1063087"/>
                </a:moveTo>
                <a:lnTo>
                  <a:pt x="2948715" y="1063087"/>
                </a:lnTo>
                <a:lnTo>
                  <a:pt x="2948715" y="1092581"/>
                </a:lnTo>
                <a:lnTo>
                  <a:pt x="2919113" y="1092581"/>
                </a:lnTo>
                <a:close/>
                <a:moveTo>
                  <a:pt x="2653024" y="1063084"/>
                </a:moveTo>
                <a:lnTo>
                  <a:pt x="2682627" y="1063084"/>
                </a:lnTo>
                <a:lnTo>
                  <a:pt x="2682627" y="1092578"/>
                </a:lnTo>
                <a:lnTo>
                  <a:pt x="2653024" y="1092578"/>
                </a:lnTo>
                <a:close/>
                <a:moveTo>
                  <a:pt x="2386827" y="1063081"/>
                </a:moveTo>
                <a:lnTo>
                  <a:pt x="2416430" y="1063081"/>
                </a:lnTo>
                <a:lnTo>
                  <a:pt x="2416430" y="1092575"/>
                </a:lnTo>
                <a:lnTo>
                  <a:pt x="2386827" y="1092575"/>
                </a:lnTo>
                <a:close/>
                <a:moveTo>
                  <a:pt x="2120630" y="1063078"/>
                </a:moveTo>
                <a:lnTo>
                  <a:pt x="2150233" y="1063078"/>
                </a:lnTo>
                <a:lnTo>
                  <a:pt x="2150233" y="1092572"/>
                </a:lnTo>
                <a:lnTo>
                  <a:pt x="2120630" y="1092572"/>
                </a:lnTo>
                <a:close/>
                <a:moveTo>
                  <a:pt x="1854540" y="1063075"/>
                </a:moveTo>
                <a:lnTo>
                  <a:pt x="1884143" y="1063075"/>
                </a:lnTo>
                <a:lnTo>
                  <a:pt x="1884143" y="1092569"/>
                </a:lnTo>
                <a:lnTo>
                  <a:pt x="1854540" y="1092569"/>
                </a:lnTo>
                <a:close/>
                <a:moveTo>
                  <a:pt x="1588343" y="1063072"/>
                </a:moveTo>
                <a:lnTo>
                  <a:pt x="1617945" y="1063072"/>
                </a:lnTo>
                <a:lnTo>
                  <a:pt x="1617945" y="1092566"/>
                </a:lnTo>
                <a:lnTo>
                  <a:pt x="1588343" y="1092566"/>
                </a:lnTo>
                <a:close/>
                <a:moveTo>
                  <a:pt x="1322254" y="1063069"/>
                </a:moveTo>
                <a:lnTo>
                  <a:pt x="1351857" y="1063069"/>
                </a:lnTo>
                <a:lnTo>
                  <a:pt x="1351857" y="1092563"/>
                </a:lnTo>
                <a:lnTo>
                  <a:pt x="1322254" y="1092563"/>
                </a:lnTo>
                <a:close/>
                <a:moveTo>
                  <a:pt x="1056057" y="1063066"/>
                </a:moveTo>
                <a:lnTo>
                  <a:pt x="1085660" y="1063066"/>
                </a:lnTo>
                <a:lnTo>
                  <a:pt x="1085660" y="1092560"/>
                </a:lnTo>
                <a:lnTo>
                  <a:pt x="1056057" y="1092560"/>
                </a:lnTo>
                <a:close/>
                <a:moveTo>
                  <a:pt x="789968" y="1063063"/>
                </a:moveTo>
                <a:lnTo>
                  <a:pt x="819570" y="1063063"/>
                </a:lnTo>
                <a:lnTo>
                  <a:pt x="819570" y="1092557"/>
                </a:lnTo>
                <a:lnTo>
                  <a:pt x="789968" y="1092557"/>
                </a:lnTo>
                <a:close/>
                <a:moveTo>
                  <a:pt x="523771" y="1063059"/>
                </a:moveTo>
                <a:lnTo>
                  <a:pt x="553373" y="1063059"/>
                </a:lnTo>
                <a:lnTo>
                  <a:pt x="553373" y="1092554"/>
                </a:lnTo>
                <a:lnTo>
                  <a:pt x="523771" y="1092554"/>
                </a:lnTo>
                <a:close/>
                <a:moveTo>
                  <a:pt x="6113045" y="797337"/>
                </a:moveTo>
                <a:lnTo>
                  <a:pt x="6142647" y="797337"/>
                </a:lnTo>
                <a:lnTo>
                  <a:pt x="6142647" y="826844"/>
                </a:lnTo>
                <a:lnTo>
                  <a:pt x="6113045" y="826844"/>
                </a:lnTo>
                <a:close/>
                <a:moveTo>
                  <a:pt x="266197" y="797337"/>
                </a:moveTo>
                <a:lnTo>
                  <a:pt x="295800" y="797337"/>
                </a:lnTo>
                <a:lnTo>
                  <a:pt x="295800" y="826844"/>
                </a:lnTo>
                <a:lnTo>
                  <a:pt x="266197" y="826844"/>
                </a:lnTo>
                <a:close/>
                <a:moveTo>
                  <a:pt x="5846848" y="797335"/>
                </a:moveTo>
                <a:lnTo>
                  <a:pt x="5876450" y="797335"/>
                </a:lnTo>
                <a:lnTo>
                  <a:pt x="5876450" y="826841"/>
                </a:lnTo>
                <a:lnTo>
                  <a:pt x="5846848" y="826841"/>
                </a:lnTo>
                <a:close/>
                <a:moveTo>
                  <a:pt x="0" y="797335"/>
                </a:moveTo>
                <a:lnTo>
                  <a:pt x="29602" y="797335"/>
                </a:lnTo>
                <a:lnTo>
                  <a:pt x="29602" y="826841"/>
                </a:lnTo>
                <a:lnTo>
                  <a:pt x="0" y="826841"/>
                </a:lnTo>
                <a:close/>
                <a:moveTo>
                  <a:pt x="5580759" y="797333"/>
                </a:moveTo>
                <a:lnTo>
                  <a:pt x="5610361" y="797333"/>
                </a:lnTo>
                <a:lnTo>
                  <a:pt x="5610361" y="826839"/>
                </a:lnTo>
                <a:lnTo>
                  <a:pt x="5580759" y="826839"/>
                </a:lnTo>
                <a:close/>
                <a:moveTo>
                  <a:pt x="5314562" y="797331"/>
                </a:moveTo>
                <a:lnTo>
                  <a:pt x="5344164" y="797331"/>
                </a:lnTo>
                <a:lnTo>
                  <a:pt x="5344164" y="826836"/>
                </a:lnTo>
                <a:lnTo>
                  <a:pt x="5314562" y="826836"/>
                </a:lnTo>
                <a:close/>
                <a:moveTo>
                  <a:pt x="5048365" y="797329"/>
                </a:moveTo>
                <a:lnTo>
                  <a:pt x="5078075" y="797329"/>
                </a:lnTo>
                <a:lnTo>
                  <a:pt x="5078075" y="826833"/>
                </a:lnTo>
                <a:lnTo>
                  <a:pt x="5048365" y="826833"/>
                </a:lnTo>
                <a:close/>
                <a:moveTo>
                  <a:pt x="4782276" y="797327"/>
                </a:moveTo>
                <a:lnTo>
                  <a:pt x="4811879" y="797327"/>
                </a:lnTo>
                <a:lnTo>
                  <a:pt x="4811879" y="826831"/>
                </a:lnTo>
                <a:lnTo>
                  <a:pt x="4782276" y="826831"/>
                </a:lnTo>
                <a:close/>
                <a:moveTo>
                  <a:pt x="4516079" y="797325"/>
                </a:moveTo>
                <a:lnTo>
                  <a:pt x="4545681" y="797325"/>
                </a:lnTo>
                <a:lnTo>
                  <a:pt x="4545681" y="826828"/>
                </a:lnTo>
                <a:lnTo>
                  <a:pt x="4516079" y="826828"/>
                </a:lnTo>
                <a:close/>
                <a:moveTo>
                  <a:pt x="4249990" y="797323"/>
                </a:moveTo>
                <a:lnTo>
                  <a:pt x="4279592" y="797323"/>
                </a:lnTo>
                <a:lnTo>
                  <a:pt x="4279592" y="826826"/>
                </a:lnTo>
                <a:lnTo>
                  <a:pt x="4249990" y="826826"/>
                </a:lnTo>
                <a:close/>
                <a:moveTo>
                  <a:pt x="3983793" y="797321"/>
                </a:moveTo>
                <a:lnTo>
                  <a:pt x="4013396" y="797321"/>
                </a:lnTo>
                <a:lnTo>
                  <a:pt x="4013396" y="826823"/>
                </a:lnTo>
                <a:lnTo>
                  <a:pt x="3983793" y="826823"/>
                </a:lnTo>
                <a:close/>
                <a:moveTo>
                  <a:pt x="3717704" y="797319"/>
                </a:moveTo>
                <a:lnTo>
                  <a:pt x="3747307" y="797319"/>
                </a:lnTo>
                <a:lnTo>
                  <a:pt x="3747307" y="826820"/>
                </a:lnTo>
                <a:lnTo>
                  <a:pt x="3717704" y="826820"/>
                </a:lnTo>
                <a:close/>
                <a:moveTo>
                  <a:pt x="3451507" y="797317"/>
                </a:moveTo>
                <a:lnTo>
                  <a:pt x="3481109" y="797317"/>
                </a:lnTo>
                <a:lnTo>
                  <a:pt x="3481109" y="826818"/>
                </a:lnTo>
                <a:lnTo>
                  <a:pt x="3451507" y="826818"/>
                </a:lnTo>
                <a:close/>
                <a:moveTo>
                  <a:pt x="3185310" y="797315"/>
                </a:moveTo>
                <a:lnTo>
                  <a:pt x="3214913" y="797315"/>
                </a:lnTo>
                <a:lnTo>
                  <a:pt x="3214913" y="826815"/>
                </a:lnTo>
                <a:lnTo>
                  <a:pt x="3185310" y="826815"/>
                </a:lnTo>
                <a:close/>
                <a:moveTo>
                  <a:pt x="2919113" y="797312"/>
                </a:moveTo>
                <a:lnTo>
                  <a:pt x="2948715" y="797312"/>
                </a:lnTo>
                <a:lnTo>
                  <a:pt x="2948715" y="826812"/>
                </a:lnTo>
                <a:lnTo>
                  <a:pt x="2919113" y="826812"/>
                </a:lnTo>
                <a:close/>
                <a:moveTo>
                  <a:pt x="2653024" y="797310"/>
                </a:moveTo>
                <a:lnTo>
                  <a:pt x="2682627" y="797310"/>
                </a:lnTo>
                <a:lnTo>
                  <a:pt x="2682627" y="826810"/>
                </a:lnTo>
                <a:lnTo>
                  <a:pt x="2653024" y="826810"/>
                </a:lnTo>
                <a:close/>
                <a:moveTo>
                  <a:pt x="2386827" y="797308"/>
                </a:moveTo>
                <a:lnTo>
                  <a:pt x="2416430" y="797308"/>
                </a:lnTo>
                <a:lnTo>
                  <a:pt x="2416430" y="826807"/>
                </a:lnTo>
                <a:lnTo>
                  <a:pt x="2386827" y="826807"/>
                </a:lnTo>
                <a:close/>
                <a:moveTo>
                  <a:pt x="2120630" y="797306"/>
                </a:moveTo>
                <a:lnTo>
                  <a:pt x="2150233" y="797306"/>
                </a:lnTo>
                <a:lnTo>
                  <a:pt x="2150233" y="826805"/>
                </a:lnTo>
                <a:lnTo>
                  <a:pt x="2120630" y="826805"/>
                </a:lnTo>
                <a:close/>
                <a:moveTo>
                  <a:pt x="1854540" y="797304"/>
                </a:moveTo>
                <a:lnTo>
                  <a:pt x="1884143" y="797304"/>
                </a:lnTo>
                <a:lnTo>
                  <a:pt x="1884143" y="826802"/>
                </a:lnTo>
                <a:lnTo>
                  <a:pt x="1854540" y="826802"/>
                </a:lnTo>
                <a:close/>
                <a:moveTo>
                  <a:pt x="1588343" y="797302"/>
                </a:moveTo>
                <a:lnTo>
                  <a:pt x="1617945" y="797302"/>
                </a:lnTo>
                <a:lnTo>
                  <a:pt x="1617945" y="826799"/>
                </a:lnTo>
                <a:lnTo>
                  <a:pt x="1588343" y="826799"/>
                </a:lnTo>
                <a:close/>
                <a:moveTo>
                  <a:pt x="1322254" y="797300"/>
                </a:moveTo>
                <a:lnTo>
                  <a:pt x="1351857" y="797300"/>
                </a:lnTo>
                <a:lnTo>
                  <a:pt x="1351857" y="826797"/>
                </a:lnTo>
                <a:lnTo>
                  <a:pt x="1322254" y="826797"/>
                </a:lnTo>
                <a:close/>
                <a:moveTo>
                  <a:pt x="1056057" y="797298"/>
                </a:moveTo>
                <a:lnTo>
                  <a:pt x="1085660" y="797298"/>
                </a:lnTo>
                <a:lnTo>
                  <a:pt x="1085660" y="826794"/>
                </a:lnTo>
                <a:lnTo>
                  <a:pt x="1056057" y="826794"/>
                </a:lnTo>
                <a:close/>
                <a:moveTo>
                  <a:pt x="789968" y="797296"/>
                </a:moveTo>
                <a:lnTo>
                  <a:pt x="819570" y="797296"/>
                </a:lnTo>
                <a:lnTo>
                  <a:pt x="819570" y="826792"/>
                </a:lnTo>
                <a:lnTo>
                  <a:pt x="789968" y="826792"/>
                </a:lnTo>
                <a:close/>
                <a:moveTo>
                  <a:pt x="523771" y="797294"/>
                </a:moveTo>
                <a:lnTo>
                  <a:pt x="553373" y="797294"/>
                </a:lnTo>
                <a:lnTo>
                  <a:pt x="553373" y="826789"/>
                </a:lnTo>
                <a:lnTo>
                  <a:pt x="523771" y="826789"/>
                </a:lnTo>
                <a:close/>
                <a:moveTo>
                  <a:pt x="6113045" y="531575"/>
                </a:moveTo>
                <a:lnTo>
                  <a:pt x="6142647" y="531575"/>
                </a:lnTo>
                <a:lnTo>
                  <a:pt x="6142647" y="561177"/>
                </a:lnTo>
                <a:lnTo>
                  <a:pt x="6113045" y="561177"/>
                </a:lnTo>
                <a:close/>
                <a:moveTo>
                  <a:pt x="266197" y="531575"/>
                </a:moveTo>
                <a:lnTo>
                  <a:pt x="295800" y="531575"/>
                </a:lnTo>
                <a:lnTo>
                  <a:pt x="295800" y="561177"/>
                </a:lnTo>
                <a:lnTo>
                  <a:pt x="266197" y="561177"/>
                </a:lnTo>
                <a:close/>
                <a:moveTo>
                  <a:pt x="5846848" y="531573"/>
                </a:moveTo>
                <a:lnTo>
                  <a:pt x="5876450" y="531573"/>
                </a:lnTo>
                <a:lnTo>
                  <a:pt x="5876450" y="561175"/>
                </a:lnTo>
                <a:lnTo>
                  <a:pt x="5846848" y="561175"/>
                </a:lnTo>
                <a:close/>
                <a:moveTo>
                  <a:pt x="0" y="531573"/>
                </a:moveTo>
                <a:lnTo>
                  <a:pt x="29602" y="531573"/>
                </a:lnTo>
                <a:lnTo>
                  <a:pt x="29602" y="561175"/>
                </a:lnTo>
                <a:lnTo>
                  <a:pt x="0" y="561175"/>
                </a:lnTo>
                <a:close/>
                <a:moveTo>
                  <a:pt x="5580759" y="531571"/>
                </a:moveTo>
                <a:lnTo>
                  <a:pt x="5610361" y="531571"/>
                </a:lnTo>
                <a:lnTo>
                  <a:pt x="5610361" y="561173"/>
                </a:lnTo>
                <a:lnTo>
                  <a:pt x="5580759" y="561173"/>
                </a:lnTo>
                <a:close/>
                <a:moveTo>
                  <a:pt x="5314562" y="531568"/>
                </a:moveTo>
                <a:lnTo>
                  <a:pt x="5344164" y="531568"/>
                </a:lnTo>
                <a:lnTo>
                  <a:pt x="5344164" y="561170"/>
                </a:lnTo>
                <a:lnTo>
                  <a:pt x="5314562" y="561170"/>
                </a:lnTo>
                <a:close/>
                <a:moveTo>
                  <a:pt x="5048365" y="531566"/>
                </a:moveTo>
                <a:lnTo>
                  <a:pt x="5078075" y="531566"/>
                </a:lnTo>
                <a:lnTo>
                  <a:pt x="5078075" y="561168"/>
                </a:lnTo>
                <a:lnTo>
                  <a:pt x="5048365" y="561168"/>
                </a:lnTo>
                <a:close/>
                <a:moveTo>
                  <a:pt x="4782276" y="531564"/>
                </a:moveTo>
                <a:lnTo>
                  <a:pt x="4811879" y="531564"/>
                </a:lnTo>
                <a:lnTo>
                  <a:pt x="4811879" y="561166"/>
                </a:lnTo>
                <a:lnTo>
                  <a:pt x="4782276" y="561166"/>
                </a:lnTo>
                <a:close/>
                <a:moveTo>
                  <a:pt x="4516079" y="531562"/>
                </a:moveTo>
                <a:lnTo>
                  <a:pt x="4545681" y="531562"/>
                </a:lnTo>
                <a:lnTo>
                  <a:pt x="4545681" y="561164"/>
                </a:lnTo>
                <a:lnTo>
                  <a:pt x="4516079" y="561164"/>
                </a:lnTo>
                <a:close/>
                <a:moveTo>
                  <a:pt x="4249990" y="531560"/>
                </a:moveTo>
                <a:lnTo>
                  <a:pt x="4279592" y="531560"/>
                </a:lnTo>
                <a:lnTo>
                  <a:pt x="4279592" y="561162"/>
                </a:lnTo>
                <a:lnTo>
                  <a:pt x="4249990" y="561162"/>
                </a:lnTo>
                <a:close/>
                <a:moveTo>
                  <a:pt x="3983793" y="531558"/>
                </a:moveTo>
                <a:lnTo>
                  <a:pt x="4013396" y="531558"/>
                </a:lnTo>
                <a:lnTo>
                  <a:pt x="4013396" y="561160"/>
                </a:lnTo>
                <a:lnTo>
                  <a:pt x="3983793" y="561160"/>
                </a:lnTo>
                <a:close/>
                <a:moveTo>
                  <a:pt x="3717704" y="531556"/>
                </a:moveTo>
                <a:lnTo>
                  <a:pt x="3747307" y="531556"/>
                </a:lnTo>
                <a:lnTo>
                  <a:pt x="3747307" y="561158"/>
                </a:lnTo>
                <a:lnTo>
                  <a:pt x="3717704" y="561158"/>
                </a:lnTo>
                <a:close/>
                <a:moveTo>
                  <a:pt x="3451507" y="531554"/>
                </a:moveTo>
                <a:lnTo>
                  <a:pt x="3481109" y="531554"/>
                </a:lnTo>
                <a:lnTo>
                  <a:pt x="3481109" y="561156"/>
                </a:lnTo>
                <a:lnTo>
                  <a:pt x="3451507" y="561156"/>
                </a:lnTo>
                <a:close/>
                <a:moveTo>
                  <a:pt x="3185310" y="531551"/>
                </a:moveTo>
                <a:lnTo>
                  <a:pt x="3214913" y="531551"/>
                </a:lnTo>
                <a:lnTo>
                  <a:pt x="3214913" y="561154"/>
                </a:lnTo>
                <a:lnTo>
                  <a:pt x="3185310" y="561154"/>
                </a:lnTo>
                <a:close/>
                <a:moveTo>
                  <a:pt x="2919113" y="531549"/>
                </a:moveTo>
                <a:lnTo>
                  <a:pt x="2948715" y="531549"/>
                </a:lnTo>
                <a:lnTo>
                  <a:pt x="2948715" y="561152"/>
                </a:lnTo>
                <a:lnTo>
                  <a:pt x="2919113" y="561152"/>
                </a:lnTo>
                <a:close/>
                <a:moveTo>
                  <a:pt x="2653024" y="531547"/>
                </a:moveTo>
                <a:lnTo>
                  <a:pt x="2682627" y="531547"/>
                </a:lnTo>
                <a:lnTo>
                  <a:pt x="2682627" y="561149"/>
                </a:lnTo>
                <a:lnTo>
                  <a:pt x="2653024" y="561149"/>
                </a:lnTo>
                <a:close/>
                <a:moveTo>
                  <a:pt x="2386827" y="531545"/>
                </a:moveTo>
                <a:lnTo>
                  <a:pt x="2416430" y="531545"/>
                </a:lnTo>
                <a:lnTo>
                  <a:pt x="2416430" y="561147"/>
                </a:lnTo>
                <a:lnTo>
                  <a:pt x="2386827" y="561147"/>
                </a:lnTo>
                <a:close/>
                <a:moveTo>
                  <a:pt x="2120630" y="531543"/>
                </a:moveTo>
                <a:lnTo>
                  <a:pt x="2150233" y="531543"/>
                </a:lnTo>
                <a:lnTo>
                  <a:pt x="2150233" y="561145"/>
                </a:lnTo>
                <a:lnTo>
                  <a:pt x="2120630" y="561145"/>
                </a:lnTo>
                <a:close/>
                <a:moveTo>
                  <a:pt x="1854540" y="531541"/>
                </a:moveTo>
                <a:lnTo>
                  <a:pt x="1884143" y="531541"/>
                </a:lnTo>
                <a:lnTo>
                  <a:pt x="1884143" y="561143"/>
                </a:lnTo>
                <a:lnTo>
                  <a:pt x="1854540" y="561143"/>
                </a:lnTo>
                <a:close/>
                <a:moveTo>
                  <a:pt x="1588343" y="531539"/>
                </a:moveTo>
                <a:lnTo>
                  <a:pt x="1617945" y="531539"/>
                </a:lnTo>
                <a:lnTo>
                  <a:pt x="1617945" y="561141"/>
                </a:lnTo>
                <a:lnTo>
                  <a:pt x="1588343" y="561141"/>
                </a:lnTo>
                <a:close/>
                <a:moveTo>
                  <a:pt x="1322254" y="531537"/>
                </a:moveTo>
                <a:lnTo>
                  <a:pt x="1351857" y="531537"/>
                </a:lnTo>
                <a:lnTo>
                  <a:pt x="1351857" y="561139"/>
                </a:lnTo>
                <a:lnTo>
                  <a:pt x="1322254" y="561139"/>
                </a:lnTo>
                <a:close/>
                <a:moveTo>
                  <a:pt x="1056057" y="531534"/>
                </a:moveTo>
                <a:lnTo>
                  <a:pt x="1085660" y="531534"/>
                </a:lnTo>
                <a:lnTo>
                  <a:pt x="1085660" y="561137"/>
                </a:lnTo>
                <a:lnTo>
                  <a:pt x="1056057" y="561137"/>
                </a:lnTo>
                <a:close/>
                <a:moveTo>
                  <a:pt x="789968" y="531532"/>
                </a:moveTo>
                <a:lnTo>
                  <a:pt x="819570" y="531532"/>
                </a:lnTo>
                <a:lnTo>
                  <a:pt x="819570" y="561135"/>
                </a:lnTo>
                <a:lnTo>
                  <a:pt x="789968" y="561135"/>
                </a:lnTo>
                <a:close/>
                <a:moveTo>
                  <a:pt x="523771" y="531530"/>
                </a:moveTo>
                <a:lnTo>
                  <a:pt x="553373" y="531530"/>
                </a:lnTo>
                <a:lnTo>
                  <a:pt x="553373" y="561133"/>
                </a:lnTo>
                <a:lnTo>
                  <a:pt x="523771" y="561133"/>
                </a:lnTo>
                <a:close/>
                <a:moveTo>
                  <a:pt x="6113045" y="265811"/>
                </a:moveTo>
                <a:lnTo>
                  <a:pt x="6142647" y="265811"/>
                </a:lnTo>
                <a:lnTo>
                  <a:pt x="6142647" y="295414"/>
                </a:lnTo>
                <a:lnTo>
                  <a:pt x="6113045" y="295414"/>
                </a:lnTo>
                <a:close/>
                <a:moveTo>
                  <a:pt x="266197" y="265811"/>
                </a:moveTo>
                <a:lnTo>
                  <a:pt x="295800" y="265811"/>
                </a:lnTo>
                <a:lnTo>
                  <a:pt x="295800" y="295414"/>
                </a:lnTo>
                <a:lnTo>
                  <a:pt x="266197" y="295414"/>
                </a:lnTo>
                <a:close/>
                <a:moveTo>
                  <a:pt x="5846848" y="265809"/>
                </a:moveTo>
                <a:lnTo>
                  <a:pt x="5876450" y="265809"/>
                </a:lnTo>
                <a:lnTo>
                  <a:pt x="5876450" y="295412"/>
                </a:lnTo>
                <a:lnTo>
                  <a:pt x="5846848" y="295412"/>
                </a:lnTo>
                <a:close/>
                <a:moveTo>
                  <a:pt x="0" y="265809"/>
                </a:moveTo>
                <a:lnTo>
                  <a:pt x="29602" y="265809"/>
                </a:lnTo>
                <a:lnTo>
                  <a:pt x="29602" y="295412"/>
                </a:lnTo>
                <a:lnTo>
                  <a:pt x="0" y="295412"/>
                </a:lnTo>
                <a:close/>
                <a:moveTo>
                  <a:pt x="5580759" y="265807"/>
                </a:moveTo>
                <a:lnTo>
                  <a:pt x="5610361" y="265807"/>
                </a:lnTo>
                <a:lnTo>
                  <a:pt x="5610361" y="295409"/>
                </a:lnTo>
                <a:lnTo>
                  <a:pt x="5580759" y="295409"/>
                </a:lnTo>
                <a:close/>
                <a:moveTo>
                  <a:pt x="5314562" y="265805"/>
                </a:moveTo>
                <a:lnTo>
                  <a:pt x="5344164" y="265805"/>
                </a:lnTo>
                <a:lnTo>
                  <a:pt x="5344164" y="295407"/>
                </a:lnTo>
                <a:lnTo>
                  <a:pt x="5314562" y="295407"/>
                </a:lnTo>
                <a:close/>
                <a:moveTo>
                  <a:pt x="5048365" y="265803"/>
                </a:moveTo>
                <a:lnTo>
                  <a:pt x="5078075" y="265803"/>
                </a:lnTo>
                <a:lnTo>
                  <a:pt x="5078075" y="295405"/>
                </a:lnTo>
                <a:lnTo>
                  <a:pt x="5048365" y="295405"/>
                </a:lnTo>
                <a:close/>
                <a:moveTo>
                  <a:pt x="4782276" y="265800"/>
                </a:moveTo>
                <a:lnTo>
                  <a:pt x="4811879" y="265800"/>
                </a:lnTo>
                <a:lnTo>
                  <a:pt x="4811879" y="295403"/>
                </a:lnTo>
                <a:lnTo>
                  <a:pt x="4782276" y="295403"/>
                </a:lnTo>
                <a:close/>
                <a:moveTo>
                  <a:pt x="4516079" y="265798"/>
                </a:moveTo>
                <a:lnTo>
                  <a:pt x="4545681" y="265798"/>
                </a:lnTo>
                <a:lnTo>
                  <a:pt x="4545681" y="295401"/>
                </a:lnTo>
                <a:lnTo>
                  <a:pt x="4516079" y="295401"/>
                </a:lnTo>
                <a:close/>
                <a:moveTo>
                  <a:pt x="4249990" y="265796"/>
                </a:moveTo>
                <a:lnTo>
                  <a:pt x="4279592" y="265796"/>
                </a:lnTo>
                <a:lnTo>
                  <a:pt x="4279592" y="295398"/>
                </a:lnTo>
                <a:lnTo>
                  <a:pt x="4249990" y="295398"/>
                </a:lnTo>
                <a:close/>
                <a:moveTo>
                  <a:pt x="3983793" y="265794"/>
                </a:moveTo>
                <a:lnTo>
                  <a:pt x="4013396" y="265794"/>
                </a:lnTo>
                <a:lnTo>
                  <a:pt x="4013396" y="295396"/>
                </a:lnTo>
                <a:lnTo>
                  <a:pt x="3983793" y="295396"/>
                </a:lnTo>
                <a:close/>
                <a:moveTo>
                  <a:pt x="3717704" y="265792"/>
                </a:moveTo>
                <a:lnTo>
                  <a:pt x="3747307" y="265792"/>
                </a:lnTo>
                <a:lnTo>
                  <a:pt x="3747307" y="295394"/>
                </a:lnTo>
                <a:lnTo>
                  <a:pt x="3717704" y="295394"/>
                </a:lnTo>
                <a:close/>
                <a:moveTo>
                  <a:pt x="3451507" y="265789"/>
                </a:moveTo>
                <a:lnTo>
                  <a:pt x="3481109" y="265789"/>
                </a:lnTo>
                <a:lnTo>
                  <a:pt x="3481109" y="295392"/>
                </a:lnTo>
                <a:lnTo>
                  <a:pt x="3451507" y="295392"/>
                </a:lnTo>
                <a:close/>
                <a:moveTo>
                  <a:pt x="3185310" y="265787"/>
                </a:moveTo>
                <a:lnTo>
                  <a:pt x="3214913" y="265787"/>
                </a:lnTo>
                <a:lnTo>
                  <a:pt x="3214913" y="295390"/>
                </a:lnTo>
                <a:lnTo>
                  <a:pt x="3185310" y="295390"/>
                </a:lnTo>
                <a:close/>
                <a:moveTo>
                  <a:pt x="2919113" y="265785"/>
                </a:moveTo>
                <a:lnTo>
                  <a:pt x="2948715" y="265785"/>
                </a:lnTo>
                <a:lnTo>
                  <a:pt x="2948715" y="295387"/>
                </a:lnTo>
                <a:lnTo>
                  <a:pt x="2919113" y="295387"/>
                </a:lnTo>
                <a:close/>
                <a:moveTo>
                  <a:pt x="2653024" y="265783"/>
                </a:moveTo>
                <a:lnTo>
                  <a:pt x="2682627" y="265783"/>
                </a:lnTo>
                <a:lnTo>
                  <a:pt x="2682627" y="295385"/>
                </a:lnTo>
                <a:lnTo>
                  <a:pt x="2653024" y="295385"/>
                </a:lnTo>
                <a:close/>
                <a:moveTo>
                  <a:pt x="2386827" y="265781"/>
                </a:moveTo>
                <a:lnTo>
                  <a:pt x="2416430" y="265781"/>
                </a:lnTo>
                <a:lnTo>
                  <a:pt x="2416430" y="295383"/>
                </a:lnTo>
                <a:lnTo>
                  <a:pt x="2386827" y="295383"/>
                </a:lnTo>
                <a:close/>
                <a:moveTo>
                  <a:pt x="2120630" y="265778"/>
                </a:moveTo>
                <a:lnTo>
                  <a:pt x="2150233" y="265778"/>
                </a:lnTo>
                <a:lnTo>
                  <a:pt x="2150233" y="295381"/>
                </a:lnTo>
                <a:lnTo>
                  <a:pt x="2120630" y="295381"/>
                </a:lnTo>
                <a:close/>
                <a:moveTo>
                  <a:pt x="1854540" y="265776"/>
                </a:moveTo>
                <a:lnTo>
                  <a:pt x="1884143" y="265776"/>
                </a:lnTo>
                <a:lnTo>
                  <a:pt x="1884143" y="295379"/>
                </a:lnTo>
                <a:lnTo>
                  <a:pt x="1854540" y="295379"/>
                </a:lnTo>
                <a:close/>
                <a:moveTo>
                  <a:pt x="1588343" y="265774"/>
                </a:moveTo>
                <a:lnTo>
                  <a:pt x="1617945" y="265774"/>
                </a:lnTo>
                <a:lnTo>
                  <a:pt x="1617945" y="295376"/>
                </a:lnTo>
                <a:lnTo>
                  <a:pt x="1588343" y="295376"/>
                </a:lnTo>
                <a:close/>
                <a:moveTo>
                  <a:pt x="1322254" y="265772"/>
                </a:moveTo>
                <a:lnTo>
                  <a:pt x="1351857" y="265772"/>
                </a:lnTo>
                <a:lnTo>
                  <a:pt x="1351857" y="295374"/>
                </a:lnTo>
                <a:lnTo>
                  <a:pt x="1322254" y="295374"/>
                </a:lnTo>
                <a:close/>
                <a:moveTo>
                  <a:pt x="1056057" y="265770"/>
                </a:moveTo>
                <a:lnTo>
                  <a:pt x="1085660" y="265770"/>
                </a:lnTo>
                <a:lnTo>
                  <a:pt x="1085660" y="295372"/>
                </a:lnTo>
                <a:lnTo>
                  <a:pt x="1056057" y="295372"/>
                </a:lnTo>
                <a:close/>
                <a:moveTo>
                  <a:pt x="789968" y="265767"/>
                </a:moveTo>
                <a:lnTo>
                  <a:pt x="819570" y="265767"/>
                </a:lnTo>
                <a:lnTo>
                  <a:pt x="819570" y="295370"/>
                </a:lnTo>
                <a:lnTo>
                  <a:pt x="789968" y="295370"/>
                </a:lnTo>
                <a:close/>
                <a:moveTo>
                  <a:pt x="523771" y="265765"/>
                </a:moveTo>
                <a:lnTo>
                  <a:pt x="553373" y="265765"/>
                </a:lnTo>
                <a:lnTo>
                  <a:pt x="553373" y="295368"/>
                </a:lnTo>
                <a:lnTo>
                  <a:pt x="523771" y="295368"/>
                </a:lnTo>
                <a:close/>
                <a:moveTo>
                  <a:pt x="6113045" y="48"/>
                </a:moveTo>
                <a:lnTo>
                  <a:pt x="6142647" y="48"/>
                </a:lnTo>
                <a:lnTo>
                  <a:pt x="6142647" y="29651"/>
                </a:lnTo>
                <a:lnTo>
                  <a:pt x="6113045" y="29651"/>
                </a:lnTo>
                <a:close/>
                <a:moveTo>
                  <a:pt x="266197" y="48"/>
                </a:moveTo>
                <a:lnTo>
                  <a:pt x="295800" y="48"/>
                </a:lnTo>
                <a:lnTo>
                  <a:pt x="295800" y="29651"/>
                </a:lnTo>
                <a:lnTo>
                  <a:pt x="266197" y="29651"/>
                </a:lnTo>
                <a:close/>
                <a:moveTo>
                  <a:pt x="5846848" y="46"/>
                </a:moveTo>
                <a:lnTo>
                  <a:pt x="5876450" y="46"/>
                </a:lnTo>
                <a:lnTo>
                  <a:pt x="5876450" y="29648"/>
                </a:lnTo>
                <a:lnTo>
                  <a:pt x="5846848" y="29648"/>
                </a:lnTo>
                <a:close/>
                <a:moveTo>
                  <a:pt x="0" y="46"/>
                </a:moveTo>
                <a:lnTo>
                  <a:pt x="29602" y="46"/>
                </a:lnTo>
                <a:lnTo>
                  <a:pt x="29602" y="29648"/>
                </a:lnTo>
                <a:lnTo>
                  <a:pt x="0" y="29648"/>
                </a:lnTo>
                <a:close/>
                <a:moveTo>
                  <a:pt x="5580759" y="44"/>
                </a:moveTo>
                <a:lnTo>
                  <a:pt x="5610361" y="44"/>
                </a:lnTo>
                <a:lnTo>
                  <a:pt x="5610361" y="29646"/>
                </a:lnTo>
                <a:lnTo>
                  <a:pt x="5580759" y="29646"/>
                </a:lnTo>
                <a:close/>
                <a:moveTo>
                  <a:pt x="5314562" y="41"/>
                </a:moveTo>
                <a:lnTo>
                  <a:pt x="5344164" y="41"/>
                </a:lnTo>
                <a:lnTo>
                  <a:pt x="5344164" y="29644"/>
                </a:lnTo>
                <a:lnTo>
                  <a:pt x="5314562" y="29644"/>
                </a:lnTo>
                <a:close/>
                <a:moveTo>
                  <a:pt x="5048365" y="39"/>
                </a:moveTo>
                <a:lnTo>
                  <a:pt x="5078075" y="39"/>
                </a:lnTo>
                <a:lnTo>
                  <a:pt x="5078075" y="29641"/>
                </a:lnTo>
                <a:lnTo>
                  <a:pt x="5048365" y="29641"/>
                </a:lnTo>
                <a:close/>
                <a:moveTo>
                  <a:pt x="4782276" y="37"/>
                </a:moveTo>
                <a:lnTo>
                  <a:pt x="4811879" y="37"/>
                </a:lnTo>
                <a:lnTo>
                  <a:pt x="4811879" y="29639"/>
                </a:lnTo>
                <a:lnTo>
                  <a:pt x="4782276" y="29639"/>
                </a:lnTo>
                <a:close/>
                <a:moveTo>
                  <a:pt x="4516079" y="34"/>
                </a:moveTo>
                <a:lnTo>
                  <a:pt x="4545681" y="34"/>
                </a:lnTo>
                <a:lnTo>
                  <a:pt x="4545681" y="29637"/>
                </a:lnTo>
                <a:lnTo>
                  <a:pt x="4516079" y="29637"/>
                </a:lnTo>
                <a:close/>
                <a:moveTo>
                  <a:pt x="4249990" y="32"/>
                </a:moveTo>
                <a:lnTo>
                  <a:pt x="4279592" y="32"/>
                </a:lnTo>
                <a:lnTo>
                  <a:pt x="4279592" y="29635"/>
                </a:lnTo>
                <a:lnTo>
                  <a:pt x="4249990" y="29635"/>
                </a:lnTo>
                <a:close/>
                <a:moveTo>
                  <a:pt x="3983793" y="30"/>
                </a:moveTo>
                <a:lnTo>
                  <a:pt x="4013396" y="30"/>
                </a:lnTo>
                <a:lnTo>
                  <a:pt x="4013396" y="29632"/>
                </a:lnTo>
                <a:lnTo>
                  <a:pt x="3983793" y="29632"/>
                </a:lnTo>
                <a:close/>
                <a:moveTo>
                  <a:pt x="3717704" y="28"/>
                </a:moveTo>
                <a:lnTo>
                  <a:pt x="3747307" y="28"/>
                </a:lnTo>
                <a:lnTo>
                  <a:pt x="3747307" y="29630"/>
                </a:lnTo>
                <a:lnTo>
                  <a:pt x="3717704" y="29630"/>
                </a:lnTo>
                <a:close/>
                <a:moveTo>
                  <a:pt x="3451507" y="25"/>
                </a:moveTo>
                <a:lnTo>
                  <a:pt x="3481109" y="25"/>
                </a:lnTo>
                <a:lnTo>
                  <a:pt x="3481109" y="29628"/>
                </a:lnTo>
                <a:lnTo>
                  <a:pt x="3451507" y="29628"/>
                </a:lnTo>
                <a:close/>
                <a:moveTo>
                  <a:pt x="3185310" y="23"/>
                </a:moveTo>
                <a:lnTo>
                  <a:pt x="3214913" y="23"/>
                </a:lnTo>
                <a:lnTo>
                  <a:pt x="3214913" y="29625"/>
                </a:lnTo>
                <a:lnTo>
                  <a:pt x="3185310" y="29625"/>
                </a:lnTo>
                <a:close/>
                <a:moveTo>
                  <a:pt x="2919113" y="21"/>
                </a:moveTo>
                <a:lnTo>
                  <a:pt x="2948715" y="21"/>
                </a:lnTo>
                <a:lnTo>
                  <a:pt x="2948715" y="29623"/>
                </a:lnTo>
                <a:lnTo>
                  <a:pt x="2919113" y="29623"/>
                </a:lnTo>
                <a:close/>
                <a:moveTo>
                  <a:pt x="2653024" y="18"/>
                </a:moveTo>
                <a:lnTo>
                  <a:pt x="2682627" y="18"/>
                </a:lnTo>
                <a:lnTo>
                  <a:pt x="2682627" y="29621"/>
                </a:lnTo>
                <a:lnTo>
                  <a:pt x="2653024" y="29621"/>
                </a:lnTo>
                <a:close/>
                <a:moveTo>
                  <a:pt x="2386827" y="16"/>
                </a:moveTo>
                <a:lnTo>
                  <a:pt x="2416430" y="16"/>
                </a:lnTo>
                <a:lnTo>
                  <a:pt x="2416430" y="29618"/>
                </a:lnTo>
                <a:lnTo>
                  <a:pt x="2386827" y="29618"/>
                </a:lnTo>
                <a:close/>
                <a:moveTo>
                  <a:pt x="2120630" y="14"/>
                </a:moveTo>
                <a:lnTo>
                  <a:pt x="2150233" y="14"/>
                </a:lnTo>
                <a:lnTo>
                  <a:pt x="2150233" y="29616"/>
                </a:lnTo>
                <a:lnTo>
                  <a:pt x="2120630" y="29616"/>
                </a:lnTo>
                <a:close/>
                <a:moveTo>
                  <a:pt x="1854540" y="12"/>
                </a:moveTo>
                <a:lnTo>
                  <a:pt x="1884143" y="12"/>
                </a:lnTo>
                <a:lnTo>
                  <a:pt x="1884143" y="29614"/>
                </a:lnTo>
                <a:lnTo>
                  <a:pt x="1854540" y="29614"/>
                </a:lnTo>
                <a:close/>
                <a:moveTo>
                  <a:pt x="1588343" y="9"/>
                </a:moveTo>
                <a:lnTo>
                  <a:pt x="1617945" y="9"/>
                </a:lnTo>
                <a:lnTo>
                  <a:pt x="1617945" y="29612"/>
                </a:lnTo>
                <a:lnTo>
                  <a:pt x="1588343" y="29612"/>
                </a:lnTo>
                <a:close/>
                <a:moveTo>
                  <a:pt x="1322254" y="7"/>
                </a:moveTo>
                <a:lnTo>
                  <a:pt x="1351857" y="7"/>
                </a:lnTo>
                <a:lnTo>
                  <a:pt x="1351857" y="29609"/>
                </a:lnTo>
                <a:lnTo>
                  <a:pt x="1322254" y="29609"/>
                </a:lnTo>
                <a:close/>
                <a:moveTo>
                  <a:pt x="1056057" y="5"/>
                </a:moveTo>
                <a:lnTo>
                  <a:pt x="1085660" y="5"/>
                </a:lnTo>
                <a:lnTo>
                  <a:pt x="1085660" y="29607"/>
                </a:lnTo>
                <a:lnTo>
                  <a:pt x="1056057" y="29607"/>
                </a:lnTo>
                <a:close/>
                <a:moveTo>
                  <a:pt x="789968" y="2"/>
                </a:moveTo>
                <a:lnTo>
                  <a:pt x="819570" y="2"/>
                </a:lnTo>
                <a:lnTo>
                  <a:pt x="819570" y="29605"/>
                </a:lnTo>
                <a:lnTo>
                  <a:pt x="789968" y="29605"/>
                </a:lnTo>
                <a:close/>
                <a:moveTo>
                  <a:pt x="523771" y="0"/>
                </a:moveTo>
                <a:lnTo>
                  <a:pt x="553373" y="0"/>
                </a:lnTo>
                <a:lnTo>
                  <a:pt x="553373" y="29602"/>
                </a:lnTo>
                <a:lnTo>
                  <a:pt x="523771" y="29602"/>
                </a:lnTo>
                <a:close/>
              </a:path>
            </a:pathLst>
          </a:custGeom>
          <a:solidFill>
            <a:schemeClr val="tx1">
              <a:alpha val="20000"/>
            </a:schemeClr>
          </a:solidFill>
          <a:ln w="10797" cap="flat">
            <a:noFill/>
            <a:prstDash val="solid"/>
            <a:miter/>
          </a:ln>
        </p:spPr>
        <p:txBody>
          <a:bodyPr wrap="square" rtlCol="0" anchor="ctr">
            <a:noAutofit/>
          </a:bodyPr>
          <a:lstStyle/>
          <a:p>
            <a:endParaRPr lang="en-US" sz="1800"/>
          </a:p>
        </p:txBody>
      </p:sp>
      <p:sp>
        <p:nvSpPr>
          <p:cNvPr id="24" name="Text Placeholder 7">
            <a:extLst>
              <a:ext uri="{FF2B5EF4-FFF2-40B4-BE49-F238E27FC236}">
                <a16:creationId xmlns:a16="http://schemas.microsoft.com/office/drawing/2014/main" xmlns="" id="{2E77F839-1906-4B62-993E-E3534B67AD9B}"/>
              </a:ext>
            </a:extLst>
          </p:cNvPr>
          <p:cNvSpPr>
            <a:spLocks noGrp="1"/>
          </p:cNvSpPr>
          <p:nvPr>
            <p:ph type="body" sz="quarter" idx="13" hasCustomPrompt="1"/>
          </p:nvPr>
        </p:nvSpPr>
        <p:spPr>
          <a:xfrm>
            <a:off x="383072" y="330897"/>
            <a:ext cx="3713744" cy="557212"/>
          </a:xfrm>
        </p:spPr>
        <p:txBody>
          <a:bodyPr/>
          <a:lstStyle>
            <a:lvl1pPr>
              <a:spcBef>
                <a:spcPts val="0"/>
              </a:spcBef>
              <a:defRPr sz="900">
                <a:solidFill>
                  <a:schemeClr val="tx2"/>
                </a:solidFill>
              </a:defRPr>
            </a:lvl1pPr>
            <a:lvl2pPr marL="112713" indent="-112713">
              <a:spcBef>
                <a:spcPts val="0"/>
              </a:spcBef>
              <a:buClr>
                <a:schemeClr val="tx2"/>
              </a:buClr>
              <a:defRPr sz="900">
                <a:solidFill>
                  <a:schemeClr val="tx1"/>
                </a:solidFill>
              </a:defRPr>
            </a:lvl2pPr>
            <a:lvl3pPr marL="225425" indent="-112713">
              <a:spcBef>
                <a:spcPts val="0"/>
              </a:spcBef>
              <a:buClr>
                <a:schemeClr val="tx2"/>
              </a:buClr>
              <a:defRPr sz="900">
                <a:solidFill>
                  <a:schemeClr val="tx1"/>
                </a:solidFill>
              </a:defRPr>
            </a:lvl3pPr>
            <a:lvl4pPr marL="339725" indent="-114300">
              <a:spcBef>
                <a:spcPts val="0"/>
              </a:spcBef>
              <a:buClr>
                <a:schemeClr val="tx2"/>
              </a:buClr>
              <a:defRPr sz="900"/>
            </a:lvl4pPr>
            <a:lvl5pPr marL="460375" indent="-120650">
              <a:spcBef>
                <a:spcPts val="0"/>
              </a:spcBef>
              <a:buClr>
                <a:schemeClr val="tx2"/>
              </a:buClr>
              <a:tabLst/>
              <a:defRPr sz="900"/>
            </a:lvl5pPr>
          </a:lstStyle>
          <a:p>
            <a:pPr lvl="0"/>
            <a:r>
              <a:rPr lang="en-US"/>
              <a:t>Insert Date Here</a:t>
            </a:r>
          </a:p>
          <a:p>
            <a:pPr lvl="0"/>
            <a:endParaRPr lang="en-US"/>
          </a:p>
        </p:txBody>
      </p:sp>
      <p:sp>
        <p:nvSpPr>
          <p:cNvPr id="22" name="Title 1">
            <a:extLst>
              <a:ext uri="{FF2B5EF4-FFF2-40B4-BE49-F238E27FC236}">
                <a16:creationId xmlns:a16="http://schemas.microsoft.com/office/drawing/2014/main" xmlns="" id="{E2C5D4DA-7E8C-43ED-A21C-F053340146E4}"/>
              </a:ext>
            </a:extLst>
          </p:cNvPr>
          <p:cNvSpPr>
            <a:spLocks noGrp="1"/>
          </p:cNvSpPr>
          <p:nvPr>
            <p:ph type="ctrTitle"/>
          </p:nvPr>
        </p:nvSpPr>
        <p:spPr>
          <a:xfrm>
            <a:off x="383072" y="1371601"/>
            <a:ext cx="5293408" cy="2157916"/>
          </a:xfrm>
        </p:spPr>
        <p:txBody>
          <a:bodyPr lIns="0" tIns="0" rIns="0" bIns="0" anchor="b" anchorCtr="0">
            <a:noAutofit/>
          </a:bodyPr>
          <a:lstStyle>
            <a:lvl1pPr algn="l">
              <a:lnSpc>
                <a:spcPct val="80000"/>
              </a:lnSpc>
              <a:defRPr sz="5000" b="1" i="0" spc="-100">
                <a:solidFill>
                  <a:schemeClr val="tx2"/>
                </a:solidFill>
                <a:latin typeface="Arial"/>
                <a:cs typeface="Arial"/>
              </a:defRPr>
            </a:lvl1pPr>
          </a:lstStyle>
          <a:p>
            <a:r>
              <a:rPr lang="en-US"/>
              <a:t>Click to edit Master title style</a:t>
            </a:r>
          </a:p>
        </p:txBody>
      </p:sp>
      <p:sp>
        <p:nvSpPr>
          <p:cNvPr id="23" name="Subtitle 2">
            <a:extLst>
              <a:ext uri="{FF2B5EF4-FFF2-40B4-BE49-F238E27FC236}">
                <a16:creationId xmlns:a16="http://schemas.microsoft.com/office/drawing/2014/main" xmlns="" id="{45BD93E9-63FB-4FCE-BEE5-95D1E68A981B}"/>
              </a:ext>
            </a:extLst>
          </p:cNvPr>
          <p:cNvSpPr>
            <a:spLocks noGrp="1"/>
          </p:cNvSpPr>
          <p:nvPr>
            <p:ph type="subTitle" idx="1" hasCustomPrompt="1"/>
          </p:nvPr>
        </p:nvSpPr>
        <p:spPr>
          <a:xfrm>
            <a:off x="383072" y="3583491"/>
            <a:ext cx="5293408" cy="1752600"/>
          </a:xfrm>
        </p:spPr>
        <p:txBody>
          <a:bodyPr lIns="0" tIns="0" rIns="0" bIns="0" anchor="t" anchorCtr="0">
            <a:normAutofit/>
          </a:bodyPr>
          <a:lstStyle>
            <a:lvl1pPr marL="0" indent="0" algn="l">
              <a:lnSpc>
                <a:spcPct val="85000"/>
              </a:lnSpc>
              <a:spcBef>
                <a:spcPts val="800"/>
              </a:spcBef>
              <a:buNone/>
              <a:defRPr sz="2800" b="1" i="0" spc="-50">
                <a:solidFill>
                  <a:schemeClr val="tx2"/>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subtitle style</a:t>
            </a:r>
          </a:p>
        </p:txBody>
      </p:sp>
      <p:pic>
        <p:nvPicPr>
          <p:cNvPr id="26" name="Picture 25" descr="A close up of a sign&#10;&#10;Description automatically generated">
            <a:extLst>
              <a:ext uri="{FF2B5EF4-FFF2-40B4-BE49-F238E27FC236}">
                <a16:creationId xmlns:a16="http://schemas.microsoft.com/office/drawing/2014/main" xmlns="" id="{683CD6C5-714F-4AD2-90CA-BD5210E1172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0324" y="6081016"/>
            <a:ext cx="2448800" cy="560909"/>
          </a:xfrm>
          <a:prstGeom prst="rect">
            <a:avLst/>
          </a:prstGeom>
        </p:spPr>
      </p:pic>
      <p:sp>
        <p:nvSpPr>
          <p:cNvPr id="58" name="Text Placeholder 46">
            <a:extLst>
              <a:ext uri="{FF2B5EF4-FFF2-40B4-BE49-F238E27FC236}">
                <a16:creationId xmlns:a16="http://schemas.microsoft.com/office/drawing/2014/main" xmlns="" id="{5B520CC2-6460-4C8A-95B1-C5C840CCB540}"/>
              </a:ext>
            </a:extLst>
          </p:cNvPr>
          <p:cNvSpPr>
            <a:spLocks noGrp="1"/>
          </p:cNvSpPr>
          <p:nvPr>
            <p:ph type="body" sz="quarter" idx="16" hasCustomPrompt="1"/>
          </p:nvPr>
        </p:nvSpPr>
        <p:spPr>
          <a:xfrm>
            <a:off x="7419099" y="4"/>
            <a:ext cx="1059986" cy="1030447"/>
          </a:xfrm>
          <a:custGeom>
            <a:avLst/>
            <a:gdLst>
              <a:gd name="connsiteX0" fmla="*/ 0 w 1059710"/>
              <a:gd name="connsiteY0" fmla="*/ 0 h 1030447"/>
              <a:gd name="connsiteX1" fmla="*/ 530730 w 1059710"/>
              <a:gd name="connsiteY1" fmla="*/ 0 h 1030447"/>
              <a:gd name="connsiteX2" fmla="*/ 538263 w 1059710"/>
              <a:gd name="connsiteY2" fmla="*/ 74726 h 1030447"/>
              <a:gd name="connsiteX3" fmla="*/ 1059710 w 1059710"/>
              <a:gd name="connsiteY3" fmla="*/ 499718 h 1030447"/>
              <a:gd name="connsiteX4" fmla="*/ 1059710 w 1059710"/>
              <a:gd name="connsiteY4" fmla="*/ 1030447 h 1030447"/>
              <a:gd name="connsiteX5" fmla="*/ 18316 w 1059710"/>
              <a:gd name="connsiteY5" fmla="*/ 181687 h 1030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59710" h="1030447">
                <a:moveTo>
                  <a:pt x="0" y="0"/>
                </a:moveTo>
                <a:lnTo>
                  <a:pt x="530730" y="0"/>
                </a:lnTo>
                <a:lnTo>
                  <a:pt x="538263" y="74726"/>
                </a:lnTo>
                <a:cubicBezTo>
                  <a:pt x="587894" y="317268"/>
                  <a:pt x="802496" y="499718"/>
                  <a:pt x="1059710" y="499718"/>
                </a:cubicBezTo>
                <a:lnTo>
                  <a:pt x="1059710" y="1030447"/>
                </a:lnTo>
                <a:cubicBezTo>
                  <a:pt x="546021" y="1030447"/>
                  <a:pt x="117435" y="666073"/>
                  <a:pt x="18316" y="181687"/>
                </a:cubicBezTo>
                <a:close/>
              </a:path>
            </a:pathLst>
          </a:custGeom>
          <a:solidFill>
            <a:schemeClr val="bg1"/>
          </a:solidFill>
        </p:spPr>
        <p:txBody>
          <a:bodyPr wrap="square">
            <a:noAutofit/>
          </a:bodyPr>
          <a:lstStyle>
            <a:lvl1pPr>
              <a:defRPr>
                <a:solidFill>
                  <a:schemeClr val="bg1">
                    <a:alpha val="0"/>
                  </a:schemeClr>
                </a:solidFill>
              </a:defRPr>
            </a:lvl1pPr>
          </a:lstStyle>
          <a:p>
            <a:pPr lvl="0"/>
            <a:r>
              <a:rPr lang="en-US"/>
              <a:t> </a:t>
            </a:r>
          </a:p>
        </p:txBody>
      </p:sp>
      <p:sp>
        <p:nvSpPr>
          <p:cNvPr id="65" name="Text Placeholder 49">
            <a:extLst>
              <a:ext uri="{FF2B5EF4-FFF2-40B4-BE49-F238E27FC236}">
                <a16:creationId xmlns:a16="http://schemas.microsoft.com/office/drawing/2014/main" xmlns="" id="{18A4A4F2-9AB2-4B24-87E6-2B75F59E8506}"/>
              </a:ext>
            </a:extLst>
          </p:cNvPr>
          <p:cNvSpPr>
            <a:spLocks noGrp="1"/>
          </p:cNvSpPr>
          <p:nvPr>
            <p:ph type="body" sz="quarter" idx="17" hasCustomPrompt="1"/>
          </p:nvPr>
        </p:nvSpPr>
        <p:spPr>
          <a:xfrm>
            <a:off x="6096000" y="1551001"/>
            <a:ext cx="531574" cy="531432"/>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chemeClr val="bg1"/>
          </a:solidFill>
        </p:spPr>
        <p:txBody>
          <a:bodyPr wrap="square">
            <a:noAutofit/>
          </a:bodyPr>
          <a:lstStyle>
            <a:lvl1pPr>
              <a:defRPr>
                <a:solidFill>
                  <a:schemeClr val="bg1">
                    <a:alpha val="0"/>
                  </a:schemeClr>
                </a:solidFill>
              </a:defRPr>
            </a:lvl1pPr>
          </a:lstStyle>
          <a:p>
            <a:pPr lvl="0"/>
            <a:r>
              <a:rPr lang="en-US"/>
              <a:t> </a:t>
            </a:r>
          </a:p>
        </p:txBody>
      </p:sp>
      <p:sp>
        <p:nvSpPr>
          <p:cNvPr id="66" name="Text Placeholder 65">
            <a:extLst>
              <a:ext uri="{FF2B5EF4-FFF2-40B4-BE49-F238E27FC236}">
                <a16:creationId xmlns:a16="http://schemas.microsoft.com/office/drawing/2014/main" xmlns="" id="{153E22C6-525F-48C3-ACB4-BD69B0068016}"/>
              </a:ext>
            </a:extLst>
          </p:cNvPr>
          <p:cNvSpPr>
            <a:spLocks noGrp="1"/>
          </p:cNvSpPr>
          <p:nvPr>
            <p:ph type="body" sz="quarter" idx="18" hasCustomPrompt="1"/>
          </p:nvPr>
        </p:nvSpPr>
        <p:spPr>
          <a:xfrm>
            <a:off x="9279892" y="2"/>
            <a:ext cx="531015" cy="1010939"/>
          </a:xfrm>
          <a:custGeom>
            <a:avLst/>
            <a:gdLst>
              <a:gd name="connsiteX0" fmla="*/ 0 w 530877"/>
              <a:gd name="connsiteY0" fmla="*/ 0 h 1010939"/>
              <a:gd name="connsiteX1" fmla="*/ 530877 w 530877"/>
              <a:gd name="connsiteY1" fmla="*/ 0 h 1010939"/>
              <a:gd name="connsiteX2" fmla="*/ 530877 w 530877"/>
              <a:gd name="connsiteY2" fmla="*/ 1010939 h 1010939"/>
              <a:gd name="connsiteX3" fmla="*/ 0 w 530877"/>
              <a:gd name="connsiteY3" fmla="*/ 1010939 h 1010939"/>
            </a:gdLst>
            <a:ahLst/>
            <a:cxnLst>
              <a:cxn ang="0">
                <a:pos x="connsiteX0" y="connsiteY0"/>
              </a:cxn>
              <a:cxn ang="0">
                <a:pos x="connsiteX1" y="connsiteY1"/>
              </a:cxn>
              <a:cxn ang="0">
                <a:pos x="connsiteX2" y="connsiteY2"/>
              </a:cxn>
              <a:cxn ang="0">
                <a:pos x="connsiteX3" y="connsiteY3"/>
              </a:cxn>
            </a:cxnLst>
            <a:rect l="l" t="t" r="r" b="b"/>
            <a:pathLst>
              <a:path w="530877" h="1010939">
                <a:moveTo>
                  <a:pt x="0" y="0"/>
                </a:moveTo>
                <a:lnTo>
                  <a:pt x="530877" y="0"/>
                </a:lnTo>
                <a:lnTo>
                  <a:pt x="530877" y="1010939"/>
                </a:lnTo>
                <a:lnTo>
                  <a:pt x="0" y="1010939"/>
                </a:lnTo>
                <a:close/>
              </a:path>
            </a:pathLst>
          </a:custGeom>
          <a:solidFill>
            <a:schemeClr val="accent1"/>
          </a:solidFill>
        </p:spPr>
        <p:txBody>
          <a:bodyPr wrap="square">
            <a:noAutofit/>
          </a:bodyPr>
          <a:lstStyle>
            <a:lvl1pPr>
              <a:defRPr>
                <a:solidFill>
                  <a:schemeClr val="bg1">
                    <a:alpha val="0"/>
                  </a:schemeClr>
                </a:solidFill>
              </a:defRPr>
            </a:lvl1pPr>
          </a:lstStyle>
          <a:p>
            <a:pPr lvl="0"/>
            <a:r>
              <a:rPr lang="en-US"/>
              <a:t> </a:t>
            </a:r>
          </a:p>
        </p:txBody>
      </p:sp>
      <p:sp>
        <p:nvSpPr>
          <p:cNvPr id="67" name="Text Placeholder 66">
            <a:extLst>
              <a:ext uri="{FF2B5EF4-FFF2-40B4-BE49-F238E27FC236}">
                <a16:creationId xmlns:a16="http://schemas.microsoft.com/office/drawing/2014/main" xmlns="" id="{3F401092-D1B1-4CFB-BAD9-1234F07E61D8}"/>
              </a:ext>
            </a:extLst>
          </p:cNvPr>
          <p:cNvSpPr>
            <a:spLocks noGrp="1"/>
          </p:cNvSpPr>
          <p:nvPr>
            <p:ph type="body" sz="quarter" idx="19" hasCustomPrompt="1"/>
          </p:nvPr>
        </p:nvSpPr>
        <p:spPr>
          <a:xfrm>
            <a:off x="10594960" y="1"/>
            <a:ext cx="1597040" cy="1030511"/>
          </a:xfrm>
          <a:custGeom>
            <a:avLst/>
            <a:gdLst>
              <a:gd name="connsiteX0" fmla="*/ 0 w 1596624"/>
              <a:gd name="connsiteY0" fmla="*/ 0 h 1030511"/>
              <a:gd name="connsiteX1" fmla="*/ 530728 w 1596624"/>
              <a:gd name="connsiteY1" fmla="*/ 0 h 1030511"/>
              <a:gd name="connsiteX2" fmla="*/ 538268 w 1596624"/>
              <a:gd name="connsiteY2" fmla="*/ 74789 h 1030511"/>
              <a:gd name="connsiteX3" fmla="*/ 1059716 w 1596624"/>
              <a:gd name="connsiteY3" fmla="*/ 499781 h 1030511"/>
              <a:gd name="connsiteX4" fmla="*/ 1581162 w 1596624"/>
              <a:gd name="connsiteY4" fmla="*/ 74789 h 1030511"/>
              <a:gd name="connsiteX5" fmla="*/ 1588702 w 1596624"/>
              <a:gd name="connsiteY5" fmla="*/ 0 h 1030511"/>
              <a:gd name="connsiteX6" fmla="*/ 1596624 w 1596624"/>
              <a:gd name="connsiteY6" fmla="*/ 0 h 1030511"/>
              <a:gd name="connsiteX7" fmla="*/ 1596624 w 1596624"/>
              <a:gd name="connsiteY7" fmla="*/ 880135 h 1030511"/>
              <a:gd name="connsiteX8" fmla="*/ 1473479 w 1596624"/>
              <a:gd name="connsiteY8" fmla="*/ 946976 h 1030511"/>
              <a:gd name="connsiteX9" fmla="*/ 1059716 w 1596624"/>
              <a:gd name="connsiteY9" fmla="*/ 1030511 h 1030511"/>
              <a:gd name="connsiteX10" fmla="*/ 18322 w 1596624"/>
              <a:gd name="connsiteY10" fmla="*/ 181750 h 1030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96624" h="1030511">
                <a:moveTo>
                  <a:pt x="0" y="0"/>
                </a:moveTo>
                <a:lnTo>
                  <a:pt x="530728" y="0"/>
                </a:lnTo>
                <a:lnTo>
                  <a:pt x="538268" y="74789"/>
                </a:lnTo>
                <a:cubicBezTo>
                  <a:pt x="587899" y="317331"/>
                  <a:pt x="802501" y="499781"/>
                  <a:pt x="1059716" y="499781"/>
                </a:cubicBezTo>
                <a:cubicBezTo>
                  <a:pt x="1316929" y="499781"/>
                  <a:pt x="1531531" y="317331"/>
                  <a:pt x="1581162" y="74789"/>
                </a:cubicBezTo>
                <a:lnTo>
                  <a:pt x="1588702" y="0"/>
                </a:lnTo>
                <a:lnTo>
                  <a:pt x="1596624" y="0"/>
                </a:lnTo>
                <a:lnTo>
                  <a:pt x="1596624" y="880135"/>
                </a:lnTo>
                <a:lnTo>
                  <a:pt x="1473479" y="946976"/>
                </a:lnTo>
                <a:cubicBezTo>
                  <a:pt x="1346305" y="1000766"/>
                  <a:pt x="1206484" y="1030511"/>
                  <a:pt x="1059716" y="1030511"/>
                </a:cubicBezTo>
                <a:cubicBezTo>
                  <a:pt x="546026" y="1030511"/>
                  <a:pt x="117442" y="666137"/>
                  <a:pt x="18322" y="181750"/>
                </a:cubicBezTo>
                <a:close/>
              </a:path>
            </a:pathLst>
          </a:custGeom>
          <a:solidFill>
            <a:schemeClr val="bg1"/>
          </a:solidFill>
        </p:spPr>
        <p:txBody>
          <a:bodyPr wrap="square">
            <a:noAutofit/>
          </a:bodyPr>
          <a:lstStyle>
            <a:lvl1pPr>
              <a:defRPr>
                <a:solidFill>
                  <a:schemeClr val="bg1">
                    <a:alpha val="0"/>
                  </a:schemeClr>
                </a:solidFill>
              </a:defRPr>
            </a:lvl1pPr>
          </a:lstStyle>
          <a:p>
            <a:pPr lvl="0"/>
            <a:r>
              <a:rPr lang="en-US"/>
              <a:t> </a:t>
            </a:r>
          </a:p>
        </p:txBody>
      </p:sp>
      <p:sp>
        <p:nvSpPr>
          <p:cNvPr id="68" name="Text Placeholder 64">
            <a:extLst>
              <a:ext uri="{FF2B5EF4-FFF2-40B4-BE49-F238E27FC236}">
                <a16:creationId xmlns:a16="http://schemas.microsoft.com/office/drawing/2014/main" xmlns="" id="{59ED8ACD-8533-448B-B246-0F6A58967FE6}"/>
              </a:ext>
            </a:extLst>
          </p:cNvPr>
          <p:cNvSpPr>
            <a:spLocks noGrp="1"/>
          </p:cNvSpPr>
          <p:nvPr>
            <p:ph type="body" sz="quarter" idx="22" hasCustomPrompt="1"/>
          </p:nvPr>
        </p:nvSpPr>
        <p:spPr>
          <a:xfrm>
            <a:off x="7680637" y="1545517"/>
            <a:ext cx="1597441" cy="530877"/>
          </a:xfrm>
          <a:custGeom>
            <a:avLst/>
            <a:gdLst>
              <a:gd name="connsiteX0" fmla="*/ 0 w 1597025"/>
              <a:gd name="connsiteY0" fmla="*/ 0 h 530877"/>
              <a:gd name="connsiteX1" fmla="*/ 1597025 w 1597025"/>
              <a:gd name="connsiteY1" fmla="*/ 0 h 530877"/>
              <a:gd name="connsiteX2" fmla="*/ 1597025 w 1597025"/>
              <a:gd name="connsiteY2" fmla="*/ 530877 h 530877"/>
              <a:gd name="connsiteX3" fmla="*/ 0 w 1597025"/>
              <a:gd name="connsiteY3" fmla="*/ 530877 h 530877"/>
            </a:gdLst>
            <a:ahLst/>
            <a:cxnLst>
              <a:cxn ang="0">
                <a:pos x="connsiteX0" y="connsiteY0"/>
              </a:cxn>
              <a:cxn ang="0">
                <a:pos x="connsiteX1" y="connsiteY1"/>
              </a:cxn>
              <a:cxn ang="0">
                <a:pos x="connsiteX2" y="connsiteY2"/>
              </a:cxn>
              <a:cxn ang="0">
                <a:pos x="connsiteX3" y="connsiteY3"/>
              </a:cxn>
            </a:cxnLst>
            <a:rect l="l" t="t" r="r" b="b"/>
            <a:pathLst>
              <a:path w="1597025" h="530877">
                <a:moveTo>
                  <a:pt x="0" y="0"/>
                </a:moveTo>
                <a:lnTo>
                  <a:pt x="1597025" y="0"/>
                </a:lnTo>
                <a:lnTo>
                  <a:pt x="1597025" y="530877"/>
                </a:lnTo>
                <a:lnTo>
                  <a:pt x="0" y="530877"/>
                </a:lnTo>
                <a:close/>
              </a:path>
            </a:pathLst>
          </a:custGeom>
          <a:solidFill>
            <a:schemeClr val="bg1"/>
          </a:solidFill>
        </p:spPr>
        <p:txBody>
          <a:bodyPr wrap="square">
            <a:noAutofit/>
          </a:bodyPr>
          <a:lstStyle>
            <a:lvl1pPr>
              <a:defRPr>
                <a:solidFill>
                  <a:schemeClr val="bg1">
                    <a:alpha val="0"/>
                  </a:schemeClr>
                </a:solidFill>
              </a:defRPr>
            </a:lvl1pPr>
          </a:lstStyle>
          <a:p>
            <a:pPr lvl="0"/>
            <a:r>
              <a:rPr lang="en-US"/>
              <a:t> </a:t>
            </a:r>
          </a:p>
        </p:txBody>
      </p:sp>
      <p:sp>
        <p:nvSpPr>
          <p:cNvPr id="69" name="Text Placeholder 70">
            <a:extLst>
              <a:ext uri="{FF2B5EF4-FFF2-40B4-BE49-F238E27FC236}">
                <a16:creationId xmlns:a16="http://schemas.microsoft.com/office/drawing/2014/main" xmlns="" id="{BAB10714-F92D-4CE4-BB84-8506611E1245}"/>
              </a:ext>
            </a:extLst>
          </p:cNvPr>
          <p:cNvSpPr>
            <a:spLocks noGrp="1"/>
          </p:cNvSpPr>
          <p:nvPr>
            <p:ph type="body" sz="quarter" idx="24" hasCustomPrompt="1"/>
          </p:nvPr>
        </p:nvSpPr>
        <p:spPr>
          <a:xfrm>
            <a:off x="11660985" y="1564236"/>
            <a:ext cx="531015" cy="1597025"/>
          </a:xfrm>
          <a:custGeom>
            <a:avLst/>
            <a:gdLst>
              <a:gd name="connsiteX0" fmla="*/ 0 w 530877"/>
              <a:gd name="connsiteY0" fmla="*/ 0 h 1597025"/>
              <a:gd name="connsiteX1" fmla="*/ 530877 w 530877"/>
              <a:gd name="connsiteY1" fmla="*/ 0 h 1597025"/>
              <a:gd name="connsiteX2" fmla="*/ 530877 w 530877"/>
              <a:gd name="connsiteY2" fmla="*/ 1597025 h 1597025"/>
              <a:gd name="connsiteX3" fmla="*/ 0 w 530877"/>
              <a:gd name="connsiteY3" fmla="*/ 1597025 h 1597025"/>
            </a:gdLst>
            <a:ahLst/>
            <a:cxnLst>
              <a:cxn ang="0">
                <a:pos x="connsiteX0" y="connsiteY0"/>
              </a:cxn>
              <a:cxn ang="0">
                <a:pos x="connsiteX1" y="connsiteY1"/>
              </a:cxn>
              <a:cxn ang="0">
                <a:pos x="connsiteX2" y="connsiteY2"/>
              </a:cxn>
              <a:cxn ang="0">
                <a:pos x="connsiteX3" y="connsiteY3"/>
              </a:cxn>
            </a:cxnLst>
            <a:rect l="l" t="t" r="r" b="b"/>
            <a:pathLst>
              <a:path w="530877" h="1597025">
                <a:moveTo>
                  <a:pt x="0" y="0"/>
                </a:moveTo>
                <a:lnTo>
                  <a:pt x="530877" y="0"/>
                </a:lnTo>
                <a:lnTo>
                  <a:pt x="530877" y="1597025"/>
                </a:lnTo>
                <a:lnTo>
                  <a:pt x="0" y="1597025"/>
                </a:lnTo>
                <a:close/>
              </a:path>
            </a:pathLst>
          </a:custGeom>
          <a:solidFill>
            <a:schemeClr val="bg1"/>
          </a:solidFill>
        </p:spPr>
        <p:txBody>
          <a:bodyPr wrap="square">
            <a:noAutofit/>
          </a:bodyPr>
          <a:lstStyle>
            <a:lvl1pPr>
              <a:defRPr>
                <a:solidFill>
                  <a:schemeClr val="bg1">
                    <a:alpha val="0"/>
                  </a:schemeClr>
                </a:solidFill>
              </a:defRPr>
            </a:lvl1pPr>
          </a:lstStyle>
          <a:p>
            <a:pPr lvl="0"/>
            <a:r>
              <a:rPr lang="en-US"/>
              <a:t> </a:t>
            </a:r>
          </a:p>
        </p:txBody>
      </p:sp>
      <p:sp>
        <p:nvSpPr>
          <p:cNvPr id="70" name="Text Placeholder 73">
            <a:extLst>
              <a:ext uri="{FF2B5EF4-FFF2-40B4-BE49-F238E27FC236}">
                <a16:creationId xmlns:a16="http://schemas.microsoft.com/office/drawing/2014/main" xmlns="" id="{D12020BB-0003-49B8-9C22-8096654708C0}"/>
              </a:ext>
            </a:extLst>
          </p:cNvPr>
          <p:cNvSpPr>
            <a:spLocks noGrp="1"/>
          </p:cNvSpPr>
          <p:nvPr>
            <p:ph type="body" sz="quarter" idx="25" hasCustomPrompt="1"/>
          </p:nvPr>
        </p:nvSpPr>
        <p:spPr>
          <a:xfrm>
            <a:off x="11660986" y="4225926"/>
            <a:ext cx="531015" cy="1597025"/>
          </a:xfrm>
          <a:custGeom>
            <a:avLst/>
            <a:gdLst>
              <a:gd name="connsiteX0" fmla="*/ 0 w 530877"/>
              <a:gd name="connsiteY0" fmla="*/ 0 h 1597025"/>
              <a:gd name="connsiteX1" fmla="*/ 530877 w 530877"/>
              <a:gd name="connsiteY1" fmla="*/ 0 h 1597025"/>
              <a:gd name="connsiteX2" fmla="*/ 530877 w 530877"/>
              <a:gd name="connsiteY2" fmla="*/ 1597025 h 1597025"/>
              <a:gd name="connsiteX3" fmla="*/ 0 w 530877"/>
              <a:gd name="connsiteY3" fmla="*/ 1597025 h 1597025"/>
            </a:gdLst>
            <a:ahLst/>
            <a:cxnLst>
              <a:cxn ang="0">
                <a:pos x="connsiteX0" y="connsiteY0"/>
              </a:cxn>
              <a:cxn ang="0">
                <a:pos x="connsiteX1" y="connsiteY1"/>
              </a:cxn>
              <a:cxn ang="0">
                <a:pos x="connsiteX2" y="connsiteY2"/>
              </a:cxn>
              <a:cxn ang="0">
                <a:pos x="connsiteX3" y="connsiteY3"/>
              </a:cxn>
            </a:cxnLst>
            <a:rect l="l" t="t" r="r" b="b"/>
            <a:pathLst>
              <a:path w="530877" h="1597025">
                <a:moveTo>
                  <a:pt x="0" y="0"/>
                </a:moveTo>
                <a:lnTo>
                  <a:pt x="530877" y="0"/>
                </a:lnTo>
                <a:lnTo>
                  <a:pt x="530877" y="1597025"/>
                </a:lnTo>
                <a:lnTo>
                  <a:pt x="0" y="1597025"/>
                </a:lnTo>
                <a:close/>
              </a:path>
            </a:pathLst>
          </a:custGeom>
          <a:solidFill>
            <a:schemeClr val="bg1"/>
          </a:solidFill>
        </p:spPr>
        <p:txBody>
          <a:bodyPr wrap="square">
            <a:noAutofit/>
          </a:bodyPr>
          <a:lstStyle>
            <a:lvl1pPr>
              <a:defRPr>
                <a:solidFill>
                  <a:schemeClr val="bg1">
                    <a:alpha val="0"/>
                  </a:schemeClr>
                </a:solidFill>
              </a:defRPr>
            </a:lvl1pPr>
          </a:lstStyle>
          <a:p>
            <a:pPr lvl="0"/>
            <a:r>
              <a:rPr lang="en-US"/>
              <a:t> </a:t>
            </a:r>
          </a:p>
        </p:txBody>
      </p:sp>
      <p:sp>
        <p:nvSpPr>
          <p:cNvPr id="71" name="Text Placeholder 76">
            <a:extLst>
              <a:ext uri="{FF2B5EF4-FFF2-40B4-BE49-F238E27FC236}">
                <a16:creationId xmlns:a16="http://schemas.microsoft.com/office/drawing/2014/main" xmlns="" id="{5BEBB785-31E6-4440-A534-AEC645C037DB}"/>
              </a:ext>
            </a:extLst>
          </p:cNvPr>
          <p:cNvSpPr>
            <a:spLocks noGrp="1"/>
          </p:cNvSpPr>
          <p:nvPr>
            <p:ph type="body" sz="quarter" idx="26" hasCustomPrompt="1"/>
          </p:nvPr>
        </p:nvSpPr>
        <p:spPr>
          <a:xfrm>
            <a:off x="9546709" y="6330123"/>
            <a:ext cx="1597441" cy="530877"/>
          </a:xfrm>
          <a:custGeom>
            <a:avLst/>
            <a:gdLst>
              <a:gd name="connsiteX0" fmla="*/ 0 w 1597025"/>
              <a:gd name="connsiteY0" fmla="*/ 0 h 530877"/>
              <a:gd name="connsiteX1" fmla="*/ 1597025 w 1597025"/>
              <a:gd name="connsiteY1" fmla="*/ 0 h 530877"/>
              <a:gd name="connsiteX2" fmla="*/ 1597025 w 1597025"/>
              <a:gd name="connsiteY2" fmla="*/ 530877 h 530877"/>
              <a:gd name="connsiteX3" fmla="*/ 0 w 1597025"/>
              <a:gd name="connsiteY3" fmla="*/ 530877 h 530877"/>
            </a:gdLst>
            <a:ahLst/>
            <a:cxnLst>
              <a:cxn ang="0">
                <a:pos x="connsiteX0" y="connsiteY0"/>
              </a:cxn>
              <a:cxn ang="0">
                <a:pos x="connsiteX1" y="connsiteY1"/>
              </a:cxn>
              <a:cxn ang="0">
                <a:pos x="connsiteX2" y="connsiteY2"/>
              </a:cxn>
              <a:cxn ang="0">
                <a:pos x="connsiteX3" y="connsiteY3"/>
              </a:cxn>
            </a:cxnLst>
            <a:rect l="l" t="t" r="r" b="b"/>
            <a:pathLst>
              <a:path w="1597025" h="530877">
                <a:moveTo>
                  <a:pt x="0" y="0"/>
                </a:moveTo>
                <a:lnTo>
                  <a:pt x="1597025" y="0"/>
                </a:lnTo>
                <a:lnTo>
                  <a:pt x="1597025" y="530877"/>
                </a:lnTo>
                <a:lnTo>
                  <a:pt x="0" y="530877"/>
                </a:lnTo>
                <a:close/>
              </a:path>
            </a:pathLst>
          </a:custGeom>
          <a:solidFill>
            <a:schemeClr val="bg1"/>
          </a:solidFill>
        </p:spPr>
        <p:txBody>
          <a:bodyPr wrap="square">
            <a:noAutofit/>
          </a:bodyPr>
          <a:lstStyle>
            <a:lvl1pPr>
              <a:defRPr>
                <a:solidFill>
                  <a:schemeClr val="bg1">
                    <a:alpha val="0"/>
                  </a:schemeClr>
                </a:solidFill>
              </a:defRPr>
            </a:lvl1pPr>
          </a:lstStyle>
          <a:p>
            <a:pPr lvl="0"/>
            <a:r>
              <a:rPr lang="en-US"/>
              <a:t> </a:t>
            </a:r>
          </a:p>
        </p:txBody>
      </p:sp>
      <p:sp>
        <p:nvSpPr>
          <p:cNvPr id="72" name="Text Placeholder 79">
            <a:extLst>
              <a:ext uri="{FF2B5EF4-FFF2-40B4-BE49-F238E27FC236}">
                <a16:creationId xmlns:a16="http://schemas.microsoft.com/office/drawing/2014/main" xmlns="" id="{1A1D1E58-0DE9-4EE5-B5EC-6C82636F4FAF}"/>
              </a:ext>
            </a:extLst>
          </p:cNvPr>
          <p:cNvSpPr>
            <a:spLocks noGrp="1"/>
          </p:cNvSpPr>
          <p:nvPr>
            <p:ph type="body" sz="quarter" idx="27" hasCustomPrompt="1"/>
          </p:nvPr>
        </p:nvSpPr>
        <p:spPr>
          <a:xfrm>
            <a:off x="10331140" y="5160862"/>
            <a:ext cx="531574" cy="531432"/>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chemeClr val="bg1"/>
          </a:solidFill>
        </p:spPr>
        <p:txBody>
          <a:bodyPr wrap="square">
            <a:noAutofit/>
          </a:bodyPr>
          <a:lstStyle>
            <a:lvl1pPr>
              <a:defRPr>
                <a:solidFill>
                  <a:schemeClr val="bg1">
                    <a:alpha val="0"/>
                  </a:schemeClr>
                </a:solidFill>
              </a:defRPr>
            </a:lvl1pPr>
          </a:lstStyle>
          <a:p>
            <a:pPr lvl="0"/>
            <a:r>
              <a:rPr lang="en-US"/>
              <a:t> </a:t>
            </a:r>
          </a:p>
        </p:txBody>
      </p:sp>
      <p:sp>
        <p:nvSpPr>
          <p:cNvPr id="73" name="Text Placeholder 81">
            <a:extLst>
              <a:ext uri="{FF2B5EF4-FFF2-40B4-BE49-F238E27FC236}">
                <a16:creationId xmlns:a16="http://schemas.microsoft.com/office/drawing/2014/main" xmlns="" id="{8352BB4E-72B9-4533-AC84-F0F0A13FD9CA}"/>
              </a:ext>
            </a:extLst>
          </p:cNvPr>
          <p:cNvSpPr>
            <a:spLocks noGrp="1"/>
          </p:cNvSpPr>
          <p:nvPr>
            <p:ph type="body" sz="quarter" idx="29" hasCustomPrompt="1"/>
          </p:nvPr>
        </p:nvSpPr>
        <p:spPr>
          <a:xfrm>
            <a:off x="7962586" y="2890471"/>
            <a:ext cx="531015" cy="1597025"/>
          </a:xfrm>
          <a:custGeom>
            <a:avLst/>
            <a:gdLst>
              <a:gd name="connsiteX0" fmla="*/ 0 w 530877"/>
              <a:gd name="connsiteY0" fmla="*/ 0 h 1597025"/>
              <a:gd name="connsiteX1" fmla="*/ 530877 w 530877"/>
              <a:gd name="connsiteY1" fmla="*/ 0 h 1597025"/>
              <a:gd name="connsiteX2" fmla="*/ 530877 w 530877"/>
              <a:gd name="connsiteY2" fmla="*/ 1597025 h 1597025"/>
              <a:gd name="connsiteX3" fmla="*/ 0 w 530877"/>
              <a:gd name="connsiteY3" fmla="*/ 1597025 h 1597025"/>
            </a:gdLst>
            <a:ahLst/>
            <a:cxnLst>
              <a:cxn ang="0">
                <a:pos x="connsiteX0" y="connsiteY0"/>
              </a:cxn>
              <a:cxn ang="0">
                <a:pos x="connsiteX1" y="connsiteY1"/>
              </a:cxn>
              <a:cxn ang="0">
                <a:pos x="connsiteX2" y="connsiteY2"/>
              </a:cxn>
              <a:cxn ang="0">
                <a:pos x="connsiteX3" y="connsiteY3"/>
              </a:cxn>
            </a:cxnLst>
            <a:rect l="l" t="t" r="r" b="b"/>
            <a:pathLst>
              <a:path w="530877" h="1597025">
                <a:moveTo>
                  <a:pt x="0" y="0"/>
                </a:moveTo>
                <a:lnTo>
                  <a:pt x="530877" y="0"/>
                </a:lnTo>
                <a:lnTo>
                  <a:pt x="530877" y="1597025"/>
                </a:lnTo>
                <a:lnTo>
                  <a:pt x="0" y="1597025"/>
                </a:lnTo>
                <a:close/>
              </a:path>
            </a:pathLst>
          </a:custGeom>
          <a:solidFill>
            <a:schemeClr val="bg1"/>
          </a:solidFill>
        </p:spPr>
        <p:txBody>
          <a:bodyPr wrap="square">
            <a:noAutofit/>
          </a:bodyPr>
          <a:lstStyle>
            <a:lvl1pPr>
              <a:defRPr>
                <a:solidFill>
                  <a:schemeClr val="bg1">
                    <a:alpha val="0"/>
                  </a:schemeClr>
                </a:solidFill>
              </a:defRPr>
            </a:lvl1pPr>
          </a:lstStyle>
          <a:p>
            <a:pPr lvl="0"/>
            <a:r>
              <a:rPr lang="en-US"/>
              <a:t> </a:t>
            </a:r>
          </a:p>
        </p:txBody>
      </p:sp>
      <p:sp>
        <p:nvSpPr>
          <p:cNvPr id="74" name="Text Placeholder 83">
            <a:extLst>
              <a:ext uri="{FF2B5EF4-FFF2-40B4-BE49-F238E27FC236}">
                <a16:creationId xmlns:a16="http://schemas.microsoft.com/office/drawing/2014/main" xmlns="" id="{FE8E9B26-27FE-4528-8BC8-FB193CDF02B7}"/>
              </a:ext>
            </a:extLst>
          </p:cNvPr>
          <p:cNvSpPr>
            <a:spLocks noGrp="1"/>
          </p:cNvSpPr>
          <p:nvPr>
            <p:ph type="body" sz="quarter" idx="31" hasCustomPrompt="1"/>
          </p:nvPr>
        </p:nvSpPr>
        <p:spPr>
          <a:xfrm flipV="1">
            <a:off x="9018193" y="3160397"/>
            <a:ext cx="2126534" cy="1062991"/>
          </a:xfrm>
          <a:custGeom>
            <a:avLst/>
            <a:gdLst>
              <a:gd name="connsiteX0" fmla="*/ 0 w 2125980"/>
              <a:gd name="connsiteY0" fmla="*/ 0 h 1062991"/>
              <a:gd name="connsiteX1" fmla="*/ 530729 w 2125980"/>
              <a:gd name="connsiteY1" fmla="*/ 0 h 1062991"/>
              <a:gd name="connsiteX2" fmla="*/ 1062990 w 2125980"/>
              <a:gd name="connsiteY2" fmla="*/ 532261 h 1062991"/>
              <a:gd name="connsiteX3" fmla="*/ 1595250 w 2125980"/>
              <a:gd name="connsiteY3" fmla="*/ 0 h 1062991"/>
              <a:gd name="connsiteX4" fmla="*/ 2125980 w 2125980"/>
              <a:gd name="connsiteY4" fmla="*/ 0 h 1062991"/>
              <a:gd name="connsiteX5" fmla="*/ 1062990 w 2125980"/>
              <a:gd name="connsiteY5" fmla="*/ 1062991 h 1062991"/>
              <a:gd name="connsiteX6" fmla="*/ 0 w 2125980"/>
              <a:gd name="connsiteY6" fmla="*/ 0 h 1062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5980" h="1062991">
                <a:moveTo>
                  <a:pt x="0" y="0"/>
                </a:moveTo>
                <a:lnTo>
                  <a:pt x="530729" y="0"/>
                </a:lnTo>
                <a:cubicBezTo>
                  <a:pt x="530729" y="293959"/>
                  <a:pt x="769031" y="532261"/>
                  <a:pt x="1062990" y="532261"/>
                </a:cubicBezTo>
                <a:cubicBezTo>
                  <a:pt x="1356949" y="532261"/>
                  <a:pt x="1595250" y="293959"/>
                  <a:pt x="1595250" y="0"/>
                </a:cubicBezTo>
                <a:lnTo>
                  <a:pt x="2125980" y="0"/>
                </a:lnTo>
                <a:cubicBezTo>
                  <a:pt x="2125980" y="587074"/>
                  <a:pt x="1650063" y="1062991"/>
                  <a:pt x="1062990" y="1062991"/>
                </a:cubicBezTo>
                <a:cubicBezTo>
                  <a:pt x="475916" y="1062991"/>
                  <a:pt x="0" y="587074"/>
                  <a:pt x="0" y="0"/>
                </a:cubicBezTo>
                <a:close/>
              </a:path>
            </a:pathLst>
          </a:custGeom>
          <a:solidFill>
            <a:schemeClr val="bg1"/>
          </a:solidFill>
        </p:spPr>
        <p:txBody>
          <a:bodyPr wrap="square">
            <a:noAutofit/>
          </a:bodyPr>
          <a:lstStyle>
            <a:lvl1pPr>
              <a:defRPr>
                <a:solidFill>
                  <a:schemeClr val="bg1">
                    <a:alpha val="0"/>
                  </a:schemeClr>
                </a:solidFill>
              </a:defRPr>
            </a:lvl1pPr>
          </a:lstStyle>
          <a:p>
            <a:pPr lvl="0"/>
            <a:r>
              <a:rPr lang="en-US"/>
              <a:t> </a:t>
            </a:r>
          </a:p>
        </p:txBody>
      </p:sp>
      <p:sp>
        <p:nvSpPr>
          <p:cNvPr id="75" name="Text Placeholder 84">
            <a:extLst>
              <a:ext uri="{FF2B5EF4-FFF2-40B4-BE49-F238E27FC236}">
                <a16:creationId xmlns:a16="http://schemas.microsoft.com/office/drawing/2014/main" xmlns="" id="{2B3C2FEF-BDEE-4109-A0B5-416B3FF9AD5F}"/>
              </a:ext>
            </a:extLst>
          </p:cNvPr>
          <p:cNvSpPr>
            <a:spLocks noGrp="1"/>
          </p:cNvSpPr>
          <p:nvPr>
            <p:ph type="body" sz="quarter" idx="32" hasCustomPrompt="1"/>
          </p:nvPr>
        </p:nvSpPr>
        <p:spPr>
          <a:xfrm rot="5400000" flipV="1">
            <a:off x="5573940" y="3427584"/>
            <a:ext cx="2125980" cy="1063268"/>
          </a:xfrm>
          <a:custGeom>
            <a:avLst/>
            <a:gdLst>
              <a:gd name="connsiteX0" fmla="*/ 0 w 2125980"/>
              <a:gd name="connsiteY0" fmla="*/ 0 h 1062991"/>
              <a:gd name="connsiteX1" fmla="*/ 530729 w 2125980"/>
              <a:gd name="connsiteY1" fmla="*/ 0 h 1062991"/>
              <a:gd name="connsiteX2" fmla="*/ 1062990 w 2125980"/>
              <a:gd name="connsiteY2" fmla="*/ 532261 h 1062991"/>
              <a:gd name="connsiteX3" fmla="*/ 1595250 w 2125980"/>
              <a:gd name="connsiteY3" fmla="*/ 0 h 1062991"/>
              <a:gd name="connsiteX4" fmla="*/ 2125980 w 2125980"/>
              <a:gd name="connsiteY4" fmla="*/ 0 h 1062991"/>
              <a:gd name="connsiteX5" fmla="*/ 1062990 w 2125980"/>
              <a:gd name="connsiteY5" fmla="*/ 1062991 h 1062991"/>
              <a:gd name="connsiteX6" fmla="*/ 0 w 2125980"/>
              <a:gd name="connsiteY6" fmla="*/ 0 h 1062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5980" h="1062991">
                <a:moveTo>
                  <a:pt x="0" y="0"/>
                </a:moveTo>
                <a:lnTo>
                  <a:pt x="530729" y="0"/>
                </a:lnTo>
                <a:cubicBezTo>
                  <a:pt x="530729" y="293959"/>
                  <a:pt x="769031" y="532261"/>
                  <a:pt x="1062990" y="532261"/>
                </a:cubicBezTo>
                <a:cubicBezTo>
                  <a:pt x="1356949" y="532261"/>
                  <a:pt x="1595250" y="293959"/>
                  <a:pt x="1595250" y="0"/>
                </a:cubicBezTo>
                <a:lnTo>
                  <a:pt x="2125980" y="0"/>
                </a:lnTo>
                <a:cubicBezTo>
                  <a:pt x="2125980" y="587074"/>
                  <a:pt x="1650063" y="1062991"/>
                  <a:pt x="1062990" y="1062991"/>
                </a:cubicBezTo>
                <a:cubicBezTo>
                  <a:pt x="475916" y="1062991"/>
                  <a:pt x="0" y="587074"/>
                  <a:pt x="0" y="0"/>
                </a:cubicBezTo>
                <a:close/>
              </a:path>
            </a:pathLst>
          </a:custGeom>
          <a:solidFill>
            <a:schemeClr val="bg1"/>
          </a:solidFill>
        </p:spPr>
        <p:txBody>
          <a:bodyPr wrap="square">
            <a:noAutofit/>
          </a:bodyPr>
          <a:lstStyle>
            <a:lvl1pPr>
              <a:defRPr>
                <a:solidFill>
                  <a:schemeClr val="bg1">
                    <a:alpha val="0"/>
                  </a:schemeClr>
                </a:solidFill>
              </a:defRPr>
            </a:lvl1pPr>
          </a:lstStyle>
          <a:p>
            <a:pPr lvl="0"/>
            <a:r>
              <a:rPr lang="en-US"/>
              <a:t> </a:t>
            </a:r>
          </a:p>
        </p:txBody>
      </p:sp>
      <p:sp>
        <p:nvSpPr>
          <p:cNvPr id="76" name="Text Placeholder 75">
            <a:extLst>
              <a:ext uri="{FF2B5EF4-FFF2-40B4-BE49-F238E27FC236}">
                <a16:creationId xmlns:a16="http://schemas.microsoft.com/office/drawing/2014/main" xmlns="" id="{E857D3EC-EAC5-4C05-A4E0-B9096C43A21D}"/>
              </a:ext>
            </a:extLst>
          </p:cNvPr>
          <p:cNvSpPr>
            <a:spLocks noGrp="1"/>
          </p:cNvSpPr>
          <p:nvPr>
            <p:ph type="body" sz="quarter" idx="37" hasCustomPrompt="1"/>
          </p:nvPr>
        </p:nvSpPr>
        <p:spPr>
          <a:xfrm>
            <a:off x="6087578" y="5822950"/>
            <a:ext cx="531015" cy="1035050"/>
          </a:xfrm>
          <a:custGeom>
            <a:avLst/>
            <a:gdLst>
              <a:gd name="connsiteX0" fmla="*/ 0 w 530877"/>
              <a:gd name="connsiteY0" fmla="*/ 0 h 1035050"/>
              <a:gd name="connsiteX1" fmla="*/ 530877 w 530877"/>
              <a:gd name="connsiteY1" fmla="*/ 0 h 1035050"/>
              <a:gd name="connsiteX2" fmla="*/ 530877 w 530877"/>
              <a:gd name="connsiteY2" fmla="*/ 1035050 h 1035050"/>
              <a:gd name="connsiteX3" fmla="*/ 0 w 530877"/>
              <a:gd name="connsiteY3" fmla="*/ 1035050 h 1035050"/>
            </a:gdLst>
            <a:ahLst/>
            <a:cxnLst>
              <a:cxn ang="0">
                <a:pos x="connsiteX0" y="connsiteY0"/>
              </a:cxn>
              <a:cxn ang="0">
                <a:pos x="connsiteX1" y="connsiteY1"/>
              </a:cxn>
              <a:cxn ang="0">
                <a:pos x="connsiteX2" y="connsiteY2"/>
              </a:cxn>
              <a:cxn ang="0">
                <a:pos x="connsiteX3" y="connsiteY3"/>
              </a:cxn>
            </a:cxnLst>
            <a:rect l="l" t="t" r="r" b="b"/>
            <a:pathLst>
              <a:path w="530877" h="1035050">
                <a:moveTo>
                  <a:pt x="0" y="0"/>
                </a:moveTo>
                <a:lnTo>
                  <a:pt x="530877" y="0"/>
                </a:lnTo>
                <a:lnTo>
                  <a:pt x="530877" y="1035050"/>
                </a:lnTo>
                <a:lnTo>
                  <a:pt x="0" y="1035050"/>
                </a:lnTo>
                <a:close/>
              </a:path>
            </a:pathLst>
          </a:custGeom>
          <a:solidFill>
            <a:schemeClr val="bg1"/>
          </a:solidFill>
        </p:spPr>
        <p:txBody>
          <a:bodyPr wrap="square">
            <a:noAutofit/>
          </a:bodyPr>
          <a:lstStyle>
            <a:lvl1pPr>
              <a:defRPr>
                <a:solidFill>
                  <a:schemeClr val="bg1">
                    <a:alpha val="0"/>
                  </a:schemeClr>
                </a:solidFill>
              </a:defRPr>
            </a:lvl1pPr>
          </a:lstStyle>
          <a:p>
            <a:pPr lvl="0"/>
            <a:r>
              <a:rPr lang="en-US"/>
              <a:t> </a:t>
            </a:r>
          </a:p>
        </p:txBody>
      </p:sp>
      <p:sp>
        <p:nvSpPr>
          <p:cNvPr id="77" name="Text Placeholder 83">
            <a:extLst>
              <a:ext uri="{FF2B5EF4-FFF2-40B4-BE49-F238E27FC236}">
                <a16:creationId xmlns:a16="http://schemas.microsoft.com/office/drawing/2014/main" xmlns="" id="{FBF1EEBF-F0AD-4018-BBC5-7901E07D4F0F}"/>
              </a:ext>
            </a:extLst>
          </p:cNvPr>
          <p:cNvSpPr>
            <a:spLocks noGrp="1"/>
          </p:cNvSpPr>
          <p:nvPr>
            <p:ph type="body" sz="quarter" idx="38" hasCustomPrompt="1"/>
          </p:nvPr>
        </p:nvSpPr>
        <p:spPr>
          <a:xfrm rot="10800000" flipV="1">
            <a:off x="7168437" y="5277701"/>
            <a:ext cx="2126534" cy="1062991"/>
          </a:xfrm>
          <a:custGeom>
            <a:avLst/>
            <a:gdLst>
              <a:gd name="connsiteX0" fmla="*/ 0 w 2125980"/>
              <a:gd name="connsiteY0" fmla="*/ 0 h 1062991"/>
              <a:gd name="connsiteX1" fmla="*/ 530729 w 2125980"/>
              <a:gd name="connsiteY1" fmla="*/ 0 h 1062991"/>
              <a:gd name="connsiteX2" fmla="*/ 1062990 w 2125980"/>
              <a:gd name="connsiteY2" fmla="*/ 532261 h 1062991"/>
              <a:gd name="connsiteX3" fmla="*/ 1595250 w 2125980"/>
              <a:gd name="connsiteY3" fmla="*/ 0 h 1062991"/>
              <a:gd name="connsiteX4" fmla="*/ 2125980 w 2125980"/>
              <a:gd name="connsiteY4" fmla="*/ 0 h 1062991"/>
              <a:gd name="connsiteX5" fmla="*/ 1062990 w 2125980"/>
              <a:gd name="connsiteY5" fmla="*/ 1062991 h 1062991"/>
              <a:gd name="connsiteX6" fmla="*/ 0 w 2125980"/>
              <a:gd name="connsiteY6" fmla="*/ 0 h 1062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5980" h="1062991">
                <a:moveTo>
                  <a:pt x="0" y="0"/>
                </a:moveTo>
                <a:lnTo>
                  <a:pt x="530729" y="0"/>
                </a:lnTo>
                <a:cubicBezTo>
                  <a:pt x="530729" y="293959"/>
                  <a:pt x="769031" y="532261"/>
                  <a:pt x="1062990" y="532261"/>
                </a:cubicBezTo>
                <a:cubicBezTo>
                  <a:pt x="1356949" y="532261"/>
                  <a:pt x="1595250" y="293959"/>
                  <a:pt x="1595250" y="0"/>
                </a:cubicBezTo>
                <a:lnTo>
                  <a:pt x="2125980" y="0"/>
                </a:lnTo>
                <a:cubicBezTo>
                  <a:pt x="2125980" y="587074"/>
                  <a:pt x="1650063" y="1062991"/>
                  <a:pt x="1062990" y="1062991"/>
                </a:cubicBezTo>
                <a:cubicBezTo>
                  <a:pt x="475916" y="1062991"/>
                  <a:pt x="0" y="587074"/>
                  <a:pt x="0" y="0"/>
                </a:cubicBezTo>
                <a:close/>
              </a:path>
            </a:pathLst>
          </a:custGeom>
          <a:solidFill>
            <a:schemeClr val="accent1"/>
          </a:solidFill>
        </p:spPr>
        <p:txBody>
          <a:bodyPr wrap="square">
            <a:noAutofit/>
          </a:bodyPr>
          <a:lstStyle>
            <a:lvl1pPr>
              <a:defRPr>
                <a:solidFill>
                  <a:schemeClr val="bg1">
                    <a:alpha val="0"/>
                  </a:schemeClr>
                </a:solidFill>
              </a:defRPr>
            </a:lvl1pPr>
          </a:lstStyle>
          <a:p>
            <a:pPr lvl="0"/>
            <a:r>
              <a:rPr lang="en-US"/>
              <a:t> </a:t>
            </a:r>
          </a:p>
        </p:txBody>
      </p:sp>
      <p:sp>
        <p:nvSpPr>
          <p:cNvPr id="78" name="Text Placeholder 77">
            <a:extLst>
              <a:ext uri="{FF2B5EF4-FFF2-40B4-BE49-F238E27FC236}">
                <a16:creationId xmlns:a16="http://schemas.microsoft.com/office/drawing/2014/main" xmlns="" id="{D13EE43E-5E67-4595-9EC2-CFCC9E1011B6}"/>
              </a:ext>
            </a:extLst>
          </p:cNvPr>
          <p:cNvSpPr>
            <a:spLocks noGrp="1"/>
          </p:cNvSpPr>
          <p:nvPr>
            <p:ph type="body" sz="quarter" idx="39" hasCustomPrompt="1"/>
          </p:nvPr>
        </p:nvSpPr>
        <p:spPr>
          <a:xfrm>
            <a:off x="6091353" y="0"/>
            <a:ext cx="531015" cy="1012276"/>
          </a:xfrm>
          <a:custGeom>
            <a:avLst/>
            <a:gdLst>
              <a:gd name="connsiteX0" fmla="*/ 0 w 530877"/>
              <a:gd name="connsiteY0" fmla="*/ 0 h 1012276"/>
              <a:gd name="connsiteX1" fmla="*/ 530877 w 530877"/>
              <a:gd name="connsiteY1" fmla="*/ 0 h 1012276"/>
              <a:gd name="connsiteX2" fmla="*/ 530877 w 530877"/>
              <a:gd name="connsiteY2" fmla="*/ 1012276 h 1012276"/>
              <a:gd name="connsiteX3" fmla="*/ 0 w 530877"/>
              <a:gd name="connsiteY3" fmla="*/ 1012276 h 1012276"/>
            </a:gdLst>
            <a:ahLst/>
            <a:cxnLst>
              <a:cxn ang="0">
                <a:pos x="connsiteX0" y="connsiteY0"/>
              </a:cxn>
              <a:cxn ang="0">
                <a:pos x="connsiteX1" y="connsiteY1"/>
              </a:cxn>
              <a:cxn ang="0">
                <a:pos x="connsiteX2" y="connsiteY2"/>
              </a:cxn>
              <a:cxn ang="0">
                <a:pos x="connsiteX3" y="connsiteY3"/>
              </a:cxn>
            </a:cxnLst>
            <a:rect l="l" t="t" r="r" b="b"/>
            <a:pathLst>
              <a:path w="530877" h="1012276">
                <a:moveTo>
                  <a:pt x="0" y="0"/>
                </a:moveTo>
                <a:lnTo>
                  <a:pt x="530877" y="0"/>
                </a:lnTo>
                <a:lnTo>
                  <a:pt x="530877" y="1012276"/>
                </a:lnTo>
                <a:lnTo>
                  <a:pt x="0" y="1012276"/>
                </a:lnTo>
                <a:close/>
              </a:path>
            </a:pathLst>
          </a:custGeom>
          <a:solidFill>
            <a:schemeClr val="bg1"/>
          </a:solidFill>
        </p:spPr>
        <p:txBody>
          <a:bodyPr wrap="square">
            <a:noAutofit/>
          </a:bodyPr>
          <a:lstStyle>
            <a:lvl1pPr>
              <a:defRPr>
                <a:solidFill>
                  <a:schemeClr val="bg1">
                    <a:alpha val="0"/>
                  </a:schemeClr>
                </a:solidFill>
              </a:defRPr>
            </a:lvl1pPr>
          </a:lstStyle>
          <a:p>
            <a:pPr lvl="0"/>
            <a:r>
              <a:rPr lang="en-US"/>
              <a:t> </a:t>
            </a:r>
          </a:p>
        </p:txBody>
      </p:sp>
      <p:sp>
        <p:nvSpPr>
          <p:cNvPr id="79" name="Text Placeholder 89">
            <a:extLst>
              <a:ext uri="{FF2B5EF4-FFF2-40B4-BE49-F238E27FC236}">
                <a16:creationId xmlns:a16="http://schemas.microsoft.com/office/drawing/2014/main" xmlns="" id="{F24BB985-EF5E-4873-BD53-45E89A284370}"/>
              </a:ext>
            </a:extLst>
          </p:cNvPr>
          <p:cNvSpPr>
            <a:spLocks noGrp="1"/>
          </p:cNvSpPr>
          <p:nvPr>
            <p:ph type="body" sz="quarter" idx="36" hasCustomPrompt="1"/>
          </p:nvPr>
        </p:nvSpPr>
        <p:spPr>
          <a:xfrm>
            <a:off x="10331140" y="1828841"/>
            <a:ext cx="531574" cy="531432"/>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chemeClr val="accent1"/>
          </a:solidFill>
        </p:spPr>
        <p:txBody>
          <a:bodyPr wrap="square">
            <a:noAutofit/>
          </a:bodyPr>
          <a:lstStyle>
            <a:lvl1pPr>
              <a:defRPr>
                <a:solidFill>
                  <a:schemeClr val="bg1">
                    <a:alpha val="0"/>
                  </a:schemeClr>
                </a:solidFill>
              </a:defRPr>
            </a:lvl1pPr>
          </a:lstStyle>
          <a:p>
            <a:pPr lvl="0"/>
            <a:r>
              <a:rPr lang="en-US"/>
              <a:t> </a:t>
            </a:r>
          </a:p>
        </p:txBody>
      </p:sp>
    </p:spTree>
    <p:extLst>
      <p:ext uri="{BB962C8B-B14F-4D97-AF65-F5344CB8AC3E}">
        <p14:creationId xmlns:p14="http://schemas.microsoft.com/office/powerpoint/2010/main" val="33666630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Title – Grid Dark">
    <p:bg>
      <p:bgPr>
        <a:solidFill>
          <a:schemeClr val="tx2"/>
        </a:solidFill>
        <a:effectLst/>
      </p:bgPr>
    </p:bg>
    <p:spTree>
      <p:nvGrpSpPr>
        <p:cNvPr id="1" name=""/>
        <p:cNvGrpSpPr/>
        <p:nvPr/>
      </p:nvGrpSpPr>
      <p:grpSpPr>
        <a:xfrm>
          <a:off x="0" y="0"/>
          <a:ext cx="0" cy="0"/>
          <a:chOff x="0" y="0"/>
          <a:chExt cx="0" cy="0"/>
        </a:xfrm>
      </p:grpSpPr>
      <p:sp>
        <p:nvSpPr>
          <p:cNvPr id="2443" name="Freeform: Shape 2442">
            <a:extLst>
              <a:ext uri="{FF2B5EF4-FFF2-40B4-BE49-F238E27FC236}">
                <a16:creationId xmlns:a16="http://schemas.microsoft.com/office/drawing/2014/main" xmlns="" id="{E8FEADB5-2655-4BB8-AAE4-1B87200EA56F}"/>
              </a:ext>
            </a:extLst>
          </p:cNvPr>
          <p:cNvSpPr/>
          <p:nvPr/>
        </p:nvSpPr>
        <p:spPr>
          <a:xfrm>
            <a:off x="252892" y="222350"/>
            <a:ext cx="11704808" cy="6407421"/>
          </a:xfrm>
          <a:custGeom>
            <a:avLst/>
            <a:gdLst>
              <a:gd name="connsiteX0" fmla="*/ 11672158 w 11701760"/>
              <a:gd name="connsiteY0" fmla="*/ 6377925 h 6407421"/>
              <a:gd name="connsiteX1" fmla="*/ 11701760 w 11701760"/>
              <a:gd name="connsiteY1" fmla="*/ 6377925 h 6407421"/>
              <a:gd name="connsiteX2" fmla="*/ 11701760 w 11701760"/>
              <a:gd name="connsiteY2" fmla="*/ 6407421 h 6407421"/>
              <a:gd name="connsiteX3" fmla="*/ 11672158 w 11701760"/>
              <a:gd name="connsiteY3" fmla="*/ 6407421 h 6407421"/>
              <a:gd name="connsiteX4" fmla="*/ 11405961 w 11701760"/>
              <a:gd name="connsiteY4" fmla="*/ 6377925 h 6407421"/>
              <a:gd name="connsiteX5" fmla="*/ 11435563 w 11701760"/>
              <a:gd name="connsiteY5" fmla="*/ 6377925 h 6407421"/>
              <a:gd name="connsiteX6" fmla="*/ 11435563 w 11701760"/>
              <a:gd name="connsiteY6" fmla="*/ 6407421 h 6407421"/>
              <a:gd name="connsiteX7" fmla="*/ 11405961 w 11701760"/>
              <a:gd name="connsiteY7" fmla="*/ 6407421 h 6407421"/>
              <a:gd name="connsiteX8" fmla="*/ 11139872 w 11701760"/>
              <a:gd name="connsiteY8" fmla="*/ 6377925 h 6407421"/>
              <a:gd name="connsiteX9" fmla="*/ 11169474 w 11701760"/>
              <a:gd name="connsiteY9" fmla="*/ 6377925 h 6407421"/>
              <a:gd name="connsiteX10" fmla="*/ 11169474 w 11701760"/>
              <a:gd name="connsiteY10" fmla="*/ 6407421 h 6407421"/>
              <a:gd name="connsiteX11" fmla="*/ 11139872 w 11701760"/>
              <a:gd name="connsiteY11" fmla="*/ 6407421 h 6407421"/>
              <a:gd name="connsiteX12" fmla="*/ 10873675 w 11701760"/>
              <a:gd name="connsiteY12" fmla="*/ 6377925 h 6407421"/>
              <a:gd name="connsiteX13" fmla="*/ 10903277 w 11701760"/>
              <a:gd name="connsiteY13" fmla="*/ 6377925 h 6407421"/>
              <a:gd name="connsiteX14" fmla="*/ 10903277 w 11701760"/>
              <a:gd name="connsiteY14" fmla="*/ 6407421 h 6407421"/>
              <a:gd name="connsiteX15" fmla="*/ 10873675 w 11701760"/>
              <a:gd name="connsiteY15" fmla="*/ 6407421 h 6407421"/>
              <a:gd name="connsiteX16" fmla="*/ 10607478 w 11701760"/>
              <a:gd name="connsiteY16" fmla="*/ 6377925 h 6407421"/>
              <a:gd name="connsiteX17" fmla="*/ 10637188 w 11701760"/>
              <a:gd name="connsiteY17" fmla="*/ 6377925 h 6407421"/>
              <a:gd name="connsiteX18" fmla="*/ 10637188 w 11701760"/>
              <a:gd name="connsiteY18" fmla="*/ 6407421 h 6407421"/>
              <a:gd name="connsiteX19" fmla="*/ 10607478 w 11701760"/>
              <a:gd name="connsiteY19" fmla="*/ 6407421 h 6407421"/>
              <a:gd name="connsiteX20" fmla="*/ 10341389 w 11701760"/>
              <a:gd name="connsiteY20" fmla="*/ 6377925 h 6407421"/>
              <a:gd name="connsiteX21" fmla="*/ 10370992 w 11701760"/>
              <a:gd name="connsiteY21" fmla="*/ 6377925 h 6407421"/>
              <a:gd name="connsiteX22" fmla="*/ 10370992 w 11701760"/>
              <a:gd name="connsiteY22" fmla="*/ 6407421 h 6407421"/>
              <a:gd name="connsiteX23" fmla="*/ 10341389 w 11701760"/>
              <a:gd name="connsiteY23" fmla="*/ 6407421 h 6407421"/>
              <a:gd name="connsiteX24" fmla="*/ 10075192 w 11701760"/>
              <a:gd name="connsiteY24" fmla="*/ 6377925 h 6407421"/>
              <a:gd name="connsiteX25" fmla="*/ 10104794 w 11701760"/>
              <a:gd name="connsiteY25" fmla="*/ 6377925 h 6407421"/>
              <a:gd name="connsiteX26" fmla="*/ 10104794 w 11701760"/>
              <a:gd name="connsiteY26" fmla="*/ 6407421 h 6407421"/>
              <a:gd name="connsiteX27" fmla="*/ 10075192 w 11701760"/>
              <a:gd name="connsiteY27" fmla="*/ 6407421 h 6407421"/>
              <a:gd name="connsiteX28" fmla="*/ 9809103 w 11701760"/>
              <a:gd name="connsiteY28" fmla="*/ 6377925 h 6407421"/>
              <a:gd name="connsiteX29" fmla="*/ 9838705 w 11701760"/>
              <a:gd name="connsiteY29" fmla="*/ 6377925 h 6407421"/>
              <a:gd name="connsiteX30" fmla="*/ 9838705 w 11701760"/>
              <a:gd name="connsiteY30" fmla="*/ 6407421 h 6407421"/>
              <a:gd name="connsiteX31" fmla="*/ 9809103 w 11701760"/>
              <a:gd name="connsiteY31" fmla="*/ 6407421 h 6407421"/>
              <a:gd name="connsiteX32" fmla="*/ 9542906 w 11701760"/>
              <a:gd name="connsiteY32" fmla="*/ 6377925 h 6407421"/>
              <a:gd name="connsiteX33" fmla="*/ 9572509 w 11701760"/>
              <a:gd name="connsiteY33" fmla="*/ 6377925 h 6407421"/>
              <a:gd name="connsiteX34" fmla="*/ 9572509 w 11701760"/>
              <a:gd name="connsiteY34" fmla="*/ 6407421 h 6407421"/>
              <a:gd name="connsiteX35" fmla="*/ 9542906 w 11701760"/>
              <a:gd name="connsiteY35" fmla="*/ 6407421 h 6407421"/>
              <a:gd name="connsiteX36" fmla="*/ 9276817 w 11701760"/>
              <a:gd name="connsiteY36" fmla="*/ 6377925 h 6407421"/>
              <a:gd name="connsiteX37" fmla="*/ 9306420 w 11701760"/>
              <a:gd name="connsiteY37" fmla="*/ 6377925 h 6407421"/>
              <a:gd name="connsiteX38" fmla="*/ 9306420 w 11701760"/>
              <a:gd name="connsiteY38" fmla="*/ 6407421 h 6407421"/>
              <a:gd name="connsiteX39" fmla="*/ 9276817 w 11701760"/>
              <a:gd name="connsiteY39" fmla="*/ 6407421 h 6407421"/>
              <a:gd name="connsiteX40" fmla="*/ 9010620 w 11701760"/>
              <a:gd name="connsiteY40" fmla="*/ 6377925 h 6407421"/>
              <a:gd name="connsiteX41" fmla="*/ 9040222 w 11701760"/>
              <a:gd name="connsiteY41" fmla="*/ 6377925 h 6407421"/>
              <a:gd name="connsiteX42" fmla="*/ 9040222 w 11701760"/>
              <a:gd name="connsiteY42" fmla="*/ 6407421 h 6407421"/>
              <a:gd name="connsiteX43" fmla="*/ 9010620 w 11701760"/>
              <a:gd name="connsiteY43" fmla="*/ 6407421 h 6407421"/>
              <a:gd name="connsiteX44" fmla="*/ 8744423 w 11701760"/>
              <a:gd name="connsiteY44" fmla="*/ 6377925 h 6407421"/>
              <a:gd name="connsiteX45" fmla="*/ 8774026 w 11701760"/>
              <a:gd name="connsiteY45" fmla="*/ 6377925 h 6407421"/>
              <a:gd name="connsiteX46" fmla="*/ 8774026 w 11701760"/>
              <a:gd name="connsiteY46" fmla="*/ 6407421 h 6407421"/>
              <a:gd name="connsiteX47" fmla="*/ 8744423 w 11701760"/>
              <a:gd name="connsiteY47" fmla="*/ 6407421 h 6407421"/>
              <a:gd name="connsiteX48" fmla="*/ 8478226 w 11701760"/>
              <a:gd name="connsiteY48" fmla="*/ 6377925 h 6407421"/>
              <a:gd name="connsiteX49" fmla="*/ 8507828 w 11701760"/>
              <a:gd name="connsiteY49" fmla="*/ 6377925 h 6407421"/>
              <a:gd name="connsiteX50" fmla="*/ 8507828 w 11701760"/>
              <a:gd name="connsiteY50" fmla="*/ 6407421 h 6407421"/>
              <a:gd name="connsiteX51" fmla="*/ 8478226 w 11701760"/>
              <a:gd name="connsiteY51" fmla="*/ 6407421 h 6407421"/>
              <a:gd name="connsiteX52" fmla="*/ 8212137 w 11701760"/>
              <a:gd name="connsiteY52" fmla="*/ 6377925 h 6407421"/>
              <a:gd name="connsiteX53" fmla="*/ 8241740 w 11701760"/>
              <a:gd name="connsiteY53" fmla="*/ 6377925 h 6407421"/>
              <a:gd name="connsiteX54" fmla="*/ 8241740 w 11701760"/>
              <a:gd name="connsiteY54" fmla="*/ 6407421 h 6407421"/>
              <a:gd name="connsiteX55" fmla="*/ 8212137 w 11701760"/>
              <a:gd name="connsiteY55" fmla="*/ 6407421 h 6407421"/>
              <a:gd name="connsiteX56" fmla="*/ 7945940 w 11701760"/>
              <a:gd name="connsiteY56" fmla="*/ 6377925 h 6407421"/>
              <a:gd name="connsiteX57" fmla="*/ 7975543 w 11701760"/>
              <a:gd name="connsiteY57" fmla="*/ 6377925 h 6407421"/>
              <a:gd name="connsiteX58" fmla="*/ 7975543 w 11701760"/>
              <a:gd name="connsiteY58" fmla="*/ 6407421 h 6407421"/>
              <a:gd name="connsiteX59" fmla="*/ 7945940 w 11701760"/>
              <a:gd name="connsiteY59" fmla="*/ 6407421 h 6407421"/>
              <a:gd name="connsiteX60" fmla="*/ 7679743 w 11701760"/>
              <a:gd name="connsiteY60" fmla="*/ 6377925 h 6407421"/>
              <a:gd name="connsiteX61" fmla="*/ 7709346 w 11701760"/>
              <a:gd name="connsiteY61" fmla="*/ 6377925 h 6407421"/>
              <a:gd name="connsiteX62" fmla="*/ 7709346 w 11701760"/>
              <a:gd name="connsiteY62" fmla="*/ 6407421 h 6407421"/>
              <a:gd name="connsiteX63" fmla="*/ 7679743 w 11701760"/>
              <a:gd name="connsiteY63" fmla="*/ 6407421 h 6407421"/>
              <a:gd name="connsiteX64" fmla="*/ 7413653 w 11701760"/>
              <a:gd name="connsiteY64" fmla="*/ 6377925 h 6407421"/>
              <a:gd name="connsiteX65" fmla="*/ 7443256 w 11701760"/>
              <a:gd name="connsiteY65" fmla="*/ 6377925 h 6407421"/>
              <a:gd name="connsiteX66" fmla="*/ 7443256 w 11701760"/>
              <a:gd name="connsiteY66" fmla="*/ 6407421 h 6407421"/>
              <a:gd name="connsiteX67" fmla="*/ 7413653 w 11701760"/>
              <a:gd name="connsiteY67" fmla="*/ 6407421 h 6407421"/>
              <a:gd name="connsiteX68" fmla="*/ 7147456 w 11701760"/>
              <a:gd name="connsiteY68" fmla="*/ 6377925 h 6407421"/>
              <a:gd name="connsiteX69" fmla="*/ 7177058 w 11701760"/>
              <a:gd name="connsiteY69" fmla="*/ 6377925 h 6407421"/>
              <a:gd name="connsiteX70" fmla="*/ 7177058 w 11701760"/>
              <a:gd name="connsiteY70" fmla="*/ 6407421 h 6407421"/>
              <a:gd name="connsiteX71" fmla="*/ 7147456 w 11701760"/>
              <a:gd name="connsiteY71" fmla="*/ 6407421 h 6407421"/>
              <a:gd name="connsiteX72" fmla="*/ 6881367 w 11701760"/>
              <a:gd name="connsiteY72" fmla="*/ 6377925 h 6407421"/>
              <a:gd name="connsiteX73" fmla="*/ 6910970 w 11701760"/>
              <a:gd name="connsiteY73" fmla="*/ 6377925 h 6407421"/>
              <a:gd name="connsiteX74" fmla="*/ 6910970 w 11701760"/>
              <a:gd name="connsiteY74" fmla="*/ 6407421 h 6407421"/>
              <a:gd name="connsiteX75" fmla="*/ 6881367 w 11701760"/>
              <a:gd name="connsiteY75" fmla="*/ 6407421 h 6407421"/>
              <a:gd name="connsiteX76" fmla="*/ 6615170 w 11701760"/>
              <a:gd name="connsiteY76" fmla="*/ 6377925 h 6407421"/>
              <a:gd name="connsiteX77" fmla="*/ 6644773 w 11701760"/>
              <a:gd name="connsiteY77" fmla="*/ 6377925 h 6407421"/>
              <a:gd name="connsiteX78" fmla="*/ 6644773 w 11701760"/>
              <a:gd name="connsiteY78" fmla="*/ 6407421 h 6407421"/>
              <a:gd name="connsiteX79" fmla="*/ 6615170 w 11701760"/>
              <a:gd name="connsiteY79" fmla="*/ 6407421 h 6407421"/>
              <a:gd name="connsiteX80" fmla="*/ 6349081 w 11701760"/>
              <a:gd name="connsiteY80" fmla="*/ 6377925 h 6407421"/>
              <a:gd name="connsiteX81" fmla="*/ 6378683 w 11701760"/>
              <a:gd name="connsiteY81" fmla="*/ 6377925 h 6407421"/>
              <a:gd name="connsiteX82" fmla="*/ 6378683 w 11701760"/>
              <a:gd name="connsiteY82" fmla="*/ 6407421 h 6407421"/>
              <a:gd name="connsiteX83" fmla="*/ 6349081 w 11701760"/>
              <a:gd name="connsiteY83" fmla="*/ 6407421 h 6407421"/>
              <a:gd name="connsiteX84" fmla="*/ 6082884 w 11701760"/>
              <a:gd name="connsiteY84" fmla="*/ 6377925 h 6407421"/>
              <a:gd name="connsiteX85" fmla="*/ 6112486 w 11701760"/>
              <a:gd name="connsiteY85" fmla="*/ 6377925 h 6407421"/>
              <a:gd name="connsiteX86" fmla="*/ 6112486 w 11701760"/>
              <a:gd name="connsiteY86" fmla="*/ 6407421 h 6407421"/>
              <a:gd name="connsiteX87" fmla="*/ 6082884 w 11701760"/>
              <a:gd name="connsiteY87" fmla="*/ 6407421 h 6407421"/>
              <a:gd name="connsiteX88" fmla="*/ 5825310 w 11701760"/>
              <a:gd name="connsiteY88" fmla="*/ 6377925 h 6407421"/>
              <a:gd name="connsiteX89" fmla="*/ 5854913 w 11701760"/>
              <a:gd name="connsiteY89" fmla="*/ 6377925 h 6407421"/>
              <a:gd name="connsiteX90" fmla="*/ 5854913 w 11701760"/>
              <a:gd name="connsiteY90" fmla="*/ 6407421 h 6407421"/>
              <a:gd name="connsiteX91" fmla="*/ 5825310 w 11701760"/>
              <a:gd name="connsiteY91" fmla="*/ 6407421 h 6407421"/>
              <a:gd name="connsiteX92" fmla="*/ 5559113 w 11701760"/>
              <a:gd name="connsiteY92" fmla="*/ 6377925 h 6407421"/>
              <a:gd name="connsiteX93" fmla="*/ 5588715 w 11701760"/>
              <a:gd name="connsiteY93" fmla="*/ 6377925 h 6407421"/>
              <a:gd name="connsiteX94" fmla="*/ 5588715 w 11701760"/>
              <a:gd name="connsiteY94" fmla="*/ 6407421 h 6407421"/>
              <a:gd name="connsiteX95" fmla="*/ 5559113 w 11701760"/>
              <a:gd name="connsiteY95" fmla="*/ 6407421 h 6407421"/>
              <a:gd name="connsiteX96" fmla="*/ 5293024 w 11701760"/>
              <a:gd name="connsiteY96" fmla="*/ 6377925 h 6407421"/>
              <a:gd name="connsiteX97" fmla="*/ 5322626 w 11701760"/>
              <a:gd name="connsiteY97" fmla="*/ 6377925 h 6407421"/>
              <a:gd name="connsiteX98" fmla="*/ 5322626 w 11701760"/>
              <a:gd name="connsiteY98" fmla="*/ 6407421 h 6407421"/>
              <a:gd name="connsiteX99" fmla="*/ 5293024 w 11701760"/>
              <a:gd name="connsiteY99" fmla="*/ 6407421 h 6407421"/>
              <a:gd name="connsiteX100" fmla="*/ 5026827 w 11701760"/>
              <a:gd name="connsiteY100" fmla="*/ 6377925 h 6407421"/>
              <a:gd name="connsiteX101" fmla="*/ 5056429 w 11701760"/>
              <a:gd name="connsiteY101" fmla="*/ 6377925 h 6407421"/>
              <a:gd name="connsiteX102" fmla="*/ 5056429 w 11701760"/>
              <a:gd name="connsiteY102" fmla="*/ 6407421 h 6407421"/>
              <a:gd name="connsiteX103" fmla="*/ 5026827 w 11701760"/>
              <a:gd name="connsiteY103" fmla="*/ 6407421 h 6407421"/>
              <a:gd name="connsiteX104" fmla="*/ 4760630 w 11701760"/>
              <a:gd name="connsiteY104" fmla="*/ 6377925 h 6407421"/>
              <a:gd name="connsiteX105" fmla="*/ 4790340 w 11701760"/>
              <a:gd name="connsiteY105" fmla="*/ 6377925 h 6407421"/>
              <a:gd name="connsiteX106" fmla="*/ 4790340 w 11701760"/>
              <a:gd name="connsiteY106" fmla="*/ 6407421 h 6407421"/>
              <a:gd name="connsiteX107" fmla="*/ 4760630 w 11701760"/>
              <a:gd name="connsiteY107" fmla="*/ 6407421 h 6407421"/>
              <a:gd name="connsiteX108" fmla="*/ 4494541 w 11701760"/>
              <a:gd name="connsiteY108" fmla="*/ 6377925 h 6407421"/>
              <a:gd name="connsiteX109" fmla="*/ 4524144 w 11701760"/>
              <a:gd name="connsiteY109" fmla="*/ 6377925 h 6407421"/>
              <a:gd name="connsiteX110" fmla="*/ 4524144 w 11701760"/>
              <a:gd name="connsiteY110" fmla="*/ 6407421 h 6407421"/>
              <a:gd name="connsiteX111" fmla="*/ 4494541 w 11701760"/>
              <a:gd name="connsiteY111" fmla="*/ 6407421 h 6407421"/>
              <a:gd name="connsiteX112" fmla="*/ 4228344 w 11701760"/>
              <a:gd name="connsiteY112" fmla="*/ 6377925 h 6407421"/>
              <a:gd name="connsiteX113" fmla="*/ 4257946 w 11701760"/>
              <a:gd name="connsiteY113" fmla="*/ 6377925 h 6407421"/>
              <a:gd name="connsiteX114" fmla="*/ 4257946 w 11701760"/>
              <a:gd name="connsiteY114" fmla="*/ 6407421 h 6407421"/>
              <a:gd name="connsiteX115" fmla="*/ 4228344 w 11701760"/>
              <a:gd name="connsiteY115" fmla="*/ 6407421 h 6407421"/>
              <a:gd name="connsiteX116" fmla="*/ 3962255 w 11701760"/>
              <a:gd name="connsiteY116" fmla="*/ 6377925 h 6407421"/>
              <a:gd name="connsiteX117" fmla="*/ 3991857 w 11701760"/>
              <a:gd name="connsiteY117" fmla="*/ 6377925 h 6407421"/>
              <a:gd name="connsiteX118" fmla="*/ 3991857 w 11701760"/>
              <a:gd name="connsiteY118" fmla="*/ 6407421 h 6407421"/>
              <a:gd name="connsiteX119" fmla="*/ 3962255 w 11701760"/>
              <a:gd name="connsiteY119" fmla="*/ 6407421 h 6407421"/>
              <a:gd name="connsiteX120" fmla="*/ 3696058 w 11701760"/>
              <a:gd name="connsiteY120" fmla="*/ 6377925 h 6407421"/>
              <a:gd name="connsiteX121" fmla="*/ 3725661 w 11701760"/>
              <a:gd name="connsiteY121" fmla="*/ 6377925 h 6407421"/>
              <a:gd name="connsiteX122" fmla="*/ 3725661 w 11701760"/>
              <a:gd name="connsiteY122" fmla="*/ 6407421 h 6407421"/>
              <a:gd name="connsiteX123" fmla="*/ 3696058 w 11701760"/>
              <a:gd name="connsiteY123" fmla="*/ 6407421 h 6407421"/>
              <a:gd name="connsiteX124" fmla="*/ 3429969 w 11701760"/>
              <a:gd name="connsiteY124" fmla="*/ 6377925 h 6407421"/>
              <a:gd name="connsiteX125" fmla="*/ 3459572 w 11701760"/>
              <a:gd name="connsiteY125" fmla="*/ 6377925 h 6407421"/>
              <a:gd name="connsiteX126" fmla="*/ 3459572 w 11701760"/>
              <a:gd name="connsiteY126" fmla="*/ 6407421 h 6407421"/>
              <a:gd name="connsiteX127" fmla="*/ 3429969 w 11701760"/>
              <a:gd name="connsiteY127" fmla="*/ 6407421 h 6407421"/>
              <a:gd name="connsiteX128" fmla="*/ 3163772 w 11701760"/>
              <a:gd name="connsiteY128" fmla="*/ 6377925 h 6407421"/>
              <a:gd name="connsiteX129" fmla="*/ 3193374 w 11701760"/>
              <a:gd name="connsiteY129" fmla="*/ 6377925 h 6407421"/>
              <a:gd name="connsiteX130" fmla="*/ 3193374 w 11701760"/>
              <a:gd name="connsiteY130" fmla="*/ 6407421 h 6407421"/>
              <a:gd name="connsiteX131" fmla="*/ 3163772 w 11701760"/>
              <a:gd name="connsiteY131" fmla="*/ 6407421 h 6407421"/>
              <a:gd name="connsiteX132" fmla="*/ 2897575 w 11701760"/>
              <a:gd name="connsiteY132" fmla="*/ 6377925 h 6407421"/>
              <a:gd name="connsiteX133" fmla="*/ 2927178 w 11701760"/>
              <a:gd name="connsiteY133" fmla="*/ 6377925 h 6407421"/>
              <a:gd name="connsiteX134" fmla="*/ 2927178 w 11701760"/>
              <a:gd name="connsiteY134" fmla="*/ 6407421 h 6407421"/>
              <a:gd name="connsiteX135" fmla="*/ 2897575 w 11701760"/>
              <a:gd name="connsiteY135" fmla="*/ 6407421 h 6407421"/>
              <a:gd name="connsiteX136" fmla="*/ 2631378 w 11701760"/>
              <a:gd name="connsiteY136" fmla="*/ 6377925 h 6407421"/>
              <a:gd name="connsiteX137" fmla="*/ 2660980 w 11701760"/>
              <a:gd name="connsiteY137" fmla="*/ 6377925 h 6407421"/>
              <a:gd name="connsiteX138" fmla="*/ 2660980 w 11701760"/>
              <a:gd name="connsiteY138" fmla="*/ 6407421 h 6407421"/>
              <a:gd name="connsiteX139" fmla="*/ 2631378 w 11701760"/>
              <a:gd name="connsiteY139" fmla="*/ 6407421 h 6407421"/>
              <a:gd name="connsiteX140" fmla="*/ 2365289 w 11701760"/>
              <a:gd name="connsiteY140" fmla="*/ 6377925 h 6407421"/>
              <a:gd name="connsiteX141" fmla="*/ 2394892 w 11701760"/>
              <a:gd name="connsiteY141" fmla="*/ 6377925 h 6407421"/>
              <a:gd name="connsiteX142" fmla="*/ 2394892 w 11701760"/>
              <a:gd name="connsiteY142" fmla="*/ 6407421 h 6407421"/>
              <a:gd name="connsiteX143" fmla="*/ 2365289 w 11701760"/>
              <a:gd name="connsiteY143" fmla="*/ 6407421 h 6407421"/>
              <a:gd name="connsiteX144" fmla="*/ 2099092 w 11701760"/>
              <a:gd name="connsiteY144" fmla="*/ 6377925 h 6407421"/>
              <a:gd name="connsiteX145" fmla="*/ 2128695 w 11701760"/>
              <a:gd name="connsiteY145" fmla="*/ 6377925 h 6407421"/>
              <a:gd name="connsiteX146" fmla="*/ 2128695 w 11701760"/>
              <a:gd name="connsiteY146" fmla="*/ 6407421 h 6407421"/>
              <a:gd name="connsiteX147" fmla="*/ 2099092 w 11701760"/>
              <a:gd name="connsiteY147" fmla="*/ 6407421 h 6407421"/>
              <a:gd name="connsiteX148" fmla="*/ 1832898 w 11701760"/>
              <a:gd name="connsiteY148" fmla="*/ 6377925 h 6407421"/>
              <a:gd name="connsiteX149" fmla="*/ 1862498 w 11701760"/>
              <a:gd name="connsiteY149" fmla="*/ 6377925 h 6407421"/>
              <a:gd name="connsiteX150" fmla="*/ 1862498 w 11701760"/>
              <a:gd name="connsiteY150" fmla="*/ 6407421 h 6407421"/>
              <a:gd name="connsiteX151" fmla="*/ 1832898 w 11701760"/>
              <a:gd name="connsiteY151" fmla="*/ 6407421 h 6407421"/>
              <a:gd name="connsiteX152" fmla="*/ 1566808 w 11701760"/>
              <a:gd name="connsiteY152" fmla="*/ 6377925 h 6407421"/>
              <a:gd name="connsiteX153" fmla="*/ 1596409 w 11701760"/>
              <a:gd name="connsiteY153" fmla="*/ 6377925 h 6407421"/>
              <a:gd name="connsiteX154" fmla="*/ 1596409 w 11701760"/>
              <a:gd name="connsiteY154" fmla="*/ 6407421 h 6407421"/>
              <a:gd name="connsiteX155" fmla="*/ 1566808 w 11701760"/>
              <a:gd name="connsiteY155" fmla="*/ 6407421 h 6407421"/>
              <a:gd name="connsiteX156" fmla="*/ 1300611 w 11701760"/>
              <a:gd name="connsiteY156" fmla="*/ 6377925 h 6407421"/>
              <a:gd name="connsiteX157" fmla="*/ 1330213 w 11701760"/>
              <a:gd name="connsiteY157" fmla="*/ 6377925 h 6407421"/>
              <a:gd name="connsiteX158" fmla="*/ 1330213 w 11701760"/>
              <a:gd name="connsiteY158" fmla="*/ 6407421 h 6407421"/>
              <a:gd name="connsiteX159" fmla="*/ 1300611 w 11701760"/>
              <a:gd name="connsiteY159" fmla="*/ 6407421 h 6407421"/>
              <a:gd name="connsiteX160" fmla="*/ 1034520 w 11701760"/>
              <a:gd name="connsiteY160" fmla="*/ 6377925 h 6407421"/>
              <a:gd name="connsiteX161" fmla="*/ 1064123 w 11701760"/>
              <a:gd name="connsiteY161" fmla="*/ 6377925 h 6407421"/>
              <a:gd name="connsiteX162" fmla="*/ 1064123 w 11701760"/>
              <a:gd name="connsiteY162" fmla="*/ 6407421 h 6407421"/>
              <a:gd name="connsiteX163" fmla="*/ 1034520 w 11701760"/>
              <a:gd name="connsiteY163" fmla="*/ 6407421 h 6407421"/>
              <a:gd name="connsiteX164" fmla="*/ 768328 w 11701760"/>
              <a:gd name="connsiteY164" fmla="*/ 6377925 h 6407421"/>
              <a:gd name="connsiteX165" fmla="*/ 797926 w 11701760"/>
              <a:gd name="connsiteY165" fmla="*/ 6377925 h 6407421"/>
              <a:gd name="connsiteX166" fmla="*/ 797926 w 11701760"/>
              <a:gd name="connsiteY166" fmla="*/ 6407421 h 6407421"/>
              <a:gd name="connsiteX167" fmla="*/ 768328 w 11701760"/>
              <a:gd name="connsiteY167" fmla="*/ 6407421 h 6407421"/>
              <a:gd name="connsiteX168" fmla="*/ 502237 w 11701760"/>
              <a:gd name="connsiteY168" fmla="*/ 6377925 h 6407421"/>
              <a:gd name="connsiteX169" fmla="*/ 531839 w 11701760"/>
              <a:gd name="connsiteY169" fmla="*/ 6377925 h 6407421"/>
              <a:gd name="connsiteX170" fmla="*/ 531839 w 11701760"/>
              <a:gd name="connsiteY170" fmla="*/ 6407421 h 6407421"/>
              <a:gd name="connsiteX171" fmla="*/ 502237 w 11701760"/>
              <a:gd name="connsiteY171" fmla="*/ 6407421 h 6407421"/>
              <a:gd name="connsiteX172" fmla="*/ 236038 w 11701760"/>
              <a:gd name="connsiteY172" fmla="*/ 6377925 h 6407421"/>
              <a:gd name="connsiteX173" fmla="*/ 265640 w 11701760"/>
              <a:gd name="connsiteY173" fmla="*/ 6377925 h 6407421"/>
              <a:gd name="connsiteX174" fmla="*/ 265640 w 11701760"/>
              <a:gd name="connsiteY174" fmla="*/ 6407421 h 6407421"/>
              <a:gd name="connsiteX175" fmla="*/ 236038 w 11701760"/>
              <a:gd name="connsiteY175" fmla="*/ 6407421 h 6407421"/>
              <a:gd name="connsiteX176" fmla="*/ 2 w 11701760"/>
              <a:gd name="connsiteY176" fmla="*/ 6377925 h 6407421"/>
              <a:gd name="connsiteX177" fmla="*/ 29604 w 11701760"/>
              <a:gd name="connsiteY177" fmla="*/ 6377925 h 6407421"/>
              <a:gd name="connsiteX178" fmla="*/ 29604 w 11701760"/>
              <a:gd name="connsiteY178" fmla="*/ 6407421 h 6407421"/>
              <a:gd name="connsiteX179" fmla="*/ 2 w 11701760"/>
              <a:gd name="connsiteY179" fmla="*/ 6407421 h 6407421"/>
              <a:gd name="connsiteX180" fmla="*/ 11672158 w 11701760"/>
              <a:gd name="connsiteY180" fmla="*/ 6112161 h 6407421"/>
              <a:gd name="connsiteX181" fmla="*/ 11701760 w 11701760"/>
              <a:gd name="connsiteY181" fmla="*/ 6112161 h 6407421"/>
              <a:gd name="connsiteX182" fmla="*/ 11701760 w 11701760"/>
              <a:gd name="connsiteY182" fmla="*/ 6141763 h 6407421"/>
              <a:gd name="connsiteX183" fmla="*/ 11672158 w 11701760"/>
              <a:gd name="connsiteY183" fmla="*/ 6141763 h 6407421"/>
              <a:gd name="connsiteX184" fmla="*/ 11405961 w 11701760"/>
              <a:gd name="connsiteY184" fmla="*/ 6112161 h 6407421"/>
              <a:gd name="connsiteX185" fmla="*/ 11435563 w 11701760"/>
              <a:gd name="connsiteY185" fmla="*/ 6112161 h 6407421"/>
              <a:gd name="connsiteX186" fmla="*/ 11435563 w 11701760"/>
              <a:gd name="connsiteY186" fmla="*/ 6141763 h 6407421"/>
              <a:gd name="connsiteX187" fmla="*/ 11405961 w 11701760"/>
              <a:gd name="connsiteY187" fmla="*/ 6141763 h 6407421"/>
              <a:gd name="connsiteX188" fmla="*/ 11139872 w 11701760"/>
              <a:gd name="connsiteY188" fmla="*/ 6112161 h 6407421"/>
              <a:gd name="connsiteX189" fmla="*/ 11169474 w 11701760"/>
              <a:gd name="connsiteY189" fmla="*/ 6112161 h 6407421"/>
              <a:gd name="connsiteX190" fmla="*/ 11169474 w 11701760"/>
              <a:gd name="connsiteY190" fmla="*/ 6141763 h 6407421"/>
              <a:gd name="connsiteX191" fmla="*/ 11139872 w 11701760"/>
              <a:gd name="connsiteY191" fmla="*/ 6141763 h 6407421"/>
              <a:gd name="connsiteX192" fmla="*/ 10873675 w 11701760"/>
              <a:gd name="connsiteY192" fmla="*/ 6112161 h 6407421"/>
              <a:gd name="connsiteX193" fmla="*/ 10903277 w 11701760"/>
              <a:gd name="connsiteY193" fmla="*/ 6112161 h 6407421"/>
              <a:gd name="connsiteX194" fmla="*/ 10903277 w 11701760"/>
              <a:gd name="connsiteY194" fmla="*/ 6141763 h 6407421"/>
              <a:gd name="connsiteX195" fmla="*/ 10873675 w 11701760"/>
              <a:gd name="connsiteY195" fmla="*/ 6141763 h 6407421"/>
              <a:gd name="connsiteX196" fmla="*/ 10607478 w 11701760"/>
              <a:gd name="connsiteY196" fmla="*/ 6112161 h 6407421"/>
              <a:gd name="connsiteX197" fmla="*/ 10637188 w 11701760"/>
              <a:gd name="connsiteY197" fmla="*/ 6112161 h 6407421"/>
              <a:gd name="connsiteX198" fmla="*/ 10637188 w 11701760"/>
              <a:gd name="connsiteY198" fmla="*/ 6141763 h 6407421"/>
              <a:gd name="connsiteX199" fmla="*/ 10607478 w 11701760"/>
              <a:gd name="connsiteY199" fmla="*/ 6141763 h 6407421"/>
              <a:gd name="connsiteX200" fmla="*/ 10341389 w 11701760"/>
              <a:gd name="connsiteY200" fmla="*/ 6112161 h 6407421"/>
              <a:gd name="connsiteX201" fmla="*/ 10370992 w 11701760"/>
              <a:gd name="connsiteY201" fmla="*/ 6112161 h 6407421"/>
              <a:gd name="connsiteX202" fmla="*/ 10370992 w 11701760"/>
              <a:gd name="connsiteY202" fmla="*/ 6141763 h 6407421"/>
              <a:gd name="connsiteX203" fmla="*/ 10341389 w 11701760"/>
              <a:gd name="connsiteY203" fmla="*/ 6141763 h 6407421"/>
              <a:gd name="connsiteX204" fmla="*/ 10075192 w 11701760"/>
              <a:gd name="connsiteY204" fmla="*/ 6112161 h 6407421"/>
              <a:gd name="connsiteX205" fmla="*/ 10104794 w 11701760"/>
              <a:gd name="connsiteY205" fmla="*/ 6112161 h 6407421"/>
              <a:gd name="connsiteX206" fmla="*/ 10104794 w 11701760"/>
              <a:gd name="connsiteY206" fmla="*/ 6141763 h 6407421"/>
              <a:gd name="connsiteX207" fmla="*/ 10075192 w 11701760"/>
              <a:gd name="connsiteY207" fmla="*/ 6141763 h 6407421"/>
              <a:gd name="connsiteX208" fmla="*/ 9809103 w 11701760"/>
              <a:gd name="connsiteY208" fmla="*/ 6112161 h 6407421"/>
              <a:gd name="connsiteX209" fmla="*/ 9838705 w 11701760"/>
              <a:gd name="connsiteY209" fmla="*/ 6112161 h 6407421"/>
              <a:gd name="connsiteX210" fmla="*/ 9838705 w 11701760"/>
              <a:gd name="connsiteY210" fmla="*/ 6141763 h 6407421"/>
              <a:gd name="connsiteX211" fmla="*/ 9809103 w 11701760"/>
              <a:gd name="connsiteY211" fmla="*/ 6141763 h 6407421"/>
              <a:gd name="connsiteX212" fmla="*/ 9542906 w 11701760"/>
              <a:gd name="connsiteY212" fmla="*/ 6112161 h 6407421"/>
              <a:gd name="connsiteX213" fmla="*/ 9572509 w 11701760"/>
              <a:gd name="connsiteY213" fmla="*/ 6112161 h 6407421"/>
              <a:gd name="connsiteX214" fmla="*/ 9572509 w 11701760"/>
              <a:gd name="connsiteY214" fmla="*/ 6141763 h 6407421"/>
              <a:gd name="connsiteX215" fmla="*/ 9542906 w 11701760"/>
              <a:gd name="connsiteY215" fmla="*/ 6141763 h 6407421"/>
              <a:gd name="connsiteX216" fmla="*/ 9276817 w 11701760"/>
              <a:gd name="connsiteY216" fmla="*/ 6112161 h 6407421"/>
              <a:gd name="connsiteX217" fmla="*/ 9306420 w 11701760"/>
              <a:gd name="connsiteY217" fmla="*/ 6112161 h 6407421"/>
              <a:gd name="connsiteX218" fmla="*/ 9306420 w 11701760"/>
              <a:gd name="connsiteY218" fmla="*/ 6141763 h 6407421"/>
              <a:gd name="connsiteX219" fmla="*/ 9276817 w 11701760"/>
              <a:gd name="connsiteY219" fmla="*/ 6141763 h 6407421"/>
              <a:gd name="connsiteX220" fmla="*/ 9010620 w 11701760"/>
              <a:gd name="connsiteY220" fmla="*/ 6112161 h 6407421"/>
              <a:gd name="connsiteX221" fmla="*/ 9040222 w 11701760"/>
              <a:gd name="connsiteY221" fmla="*/ 6112161 h 6407421"/>
              <a:gd name="connsiteX222" fmla="*/ 9040222 w 11701760"/>
              <a:gd name="connsiteY222" fmla="*/ 6141763 h 6407421"/>
              <a:gd name="connsiteX223" fmla="*/ 9010620 w 11701760"/>
              <a:gd name="connsiteY223" fmla="*/ 6141763 h 6407421"/>
              <a:gd name="connsiteX224" fmla="*/ 8744423 w 11701760"/>
              <a:gd name="connsiteY224" fmla="*/ 6112161 h 6407421"/>
              <a:gd name="connsiteX225" fmla="*/ 8774026 w 11701760"/>
              <a:gd name="connsiteY225" fmla="*/ 6112161 h 6407421"/>
              <a:gd name="connsiteX226" fmla="*/ 8774026 w 11701760"/>
              <a:gd name="connsiteY226" fmla="*/ 6141763 h 6407421"/>
              <a:gd name="connsiteX227" fmla="*/ 8744423 w 11701760"/>
              <a:gd name="connsiteY227" fmla="*/ 6141763 h 6407421"/>
              <a:gd name="connsiteX228" fmla="*/ 8478226 w 11701760"/>
              <a:gd name="connsiteY228" fmla="*/ 6112161 h 6407421"/>
              <a:gd name="connsiteX229" fmla="*/ 8507828 w 11701760"/>
              <a:gd name="connsiteY229" fmla="*/ 6112161 h 6407421"/>
              <a:gd name="connsiteX230" fmla="*/ 8507828 w 11701760"/>
              <a:gd name="connsiteY230" fmla="*/ 6141763 h 6407421"/>
              <a:gd name="connsiteX231" fmla="*/ 8478226 w 11701760"/>
              <a:gd name="connsiteY231" fmla="*/ 6141763 h 6407421"/>
              <a:gd name="connsiteX232" fmla="*/ 8212137 w 11701760"/>
              <a:gd name="connsiteY232" fmla="*/ 6112161 h 6407421"/>
              <a:gd name="connsiteX233" fmla="*/ 8241740 w 11701760"/>
              <a:gd name="connsiteY233" fmla="*/ 6112161 h 6407421"/>
              <a:gd name="connsiteX234" fmla="*/ 8241740 w 11701760"/>
              <a:gd name="connsiteY234" fmla="*/ 6141763 h 6407421"/>
              <a:gd name="connsiteX235" fmla="*/ 8212137 w 11701760"/>
              <a:gd name="connsiteY235" fmla="*/ 6141763 h 6407421"/>
              <a:gd name="connsiteX236" fmla="*/ 7945940 w 11701760"/>
              <a:gd name="connsiteY236" fmla="*/ 6112161 h 6407421"/>
              <a:gd name="connsiteX237" fmla="*/ 7975543 w 11701760"/>
              <a:gd name="connsiteY237" fmla="*/ 6112161 h 6407421"/>
              <a:gd name="connsiteX238" fmla="*/ 7975543 w 11701760"/>
              <a:gd name="connsiteY238" fmla="*/ 6141763 h 6407421"/>
              <a:gd name="connsiteX239" fmla="*/ 7945940 w 11701760"/>
              <a:gd name="connsiteY239" fmla="*/ 6141763 h 6407421"/>
              <a:gd name="connsiteX240" fmla="*/ 7679743 w 11701760"/>
              <a:gd name="connsiteY240" fmla="*/ 6112161 h 6407421"/>
              <a:gd name="connsiteX241" fmla="*/ 7709346 w 11701760"/>
              <a:gd name="connsiteY241" fmla="*/ 6112161 h 6407421"/>
              <a:gd name="connsiteX242" fmla="*/ 7709346 w 11701760"/>
              <a:gd name="connsiteY242" fmla="*/ 6141763 h 6407421"/>
              <a:gd name="connsiteX243" fmla="*/ 7679743 w 11701760"/>
              <a:gd name="connsiteY243" fmla="*/ 6141763 h 6407421"/>
              <a:gd name="connsiteX244" fmla="*/ 7413653 w 11701760"/>
              <a:gd name="connsiteY244" fmla="*/ 6112161 h 6407421"/>
              <a:gd name="connsiteX245" fmla="*/ 7443256 w 11701760"/>
              <a:gd name="connsiteY245" fmla="*/ 6112161 h 6407421"/>
              <a:gd name="connsiteX246" fmla="*/ 7443256 w 11701760"/>
              <a:gd name="connsiteY246" fmla="*/ 6141763 h 6407421"/>
              <a:gd name="connsiteX247" fmla="*/ 7413653 w 11701760"/>
              <a:gd name="connsiteY247" fmla="*/ 6141763 h 6407421"/>
              <a:gd name="connsiteX248" fmla="*/ 7147456 w 11701760"/>
              <a:gd name="connsiteY248" fmla="*/ 6112161 h 6407421"/>
              <a:gd name="connsiteX249" fmla="*/ 7177058 w 11701760"/>
              <a:gd name="connsiteY249" fmla="*/ 6112161 h 6407421"/>
              <a:gd name="connsiteX250" fmla="*/ 7177058 w 11701760"/>
              <a:gd name="connsiteY250" fmla="*/ 6141763 h 6407421"/>
              <a:gd name="connsiteX251" fmla="*/ 7147456 w 11701760"/>
              <a:gd name="connsiteY251" fmla="*/ 6141763 h 6407421"/>
              <a:gd name="connsiteX252" fmla="*/ 6881367 w 11701760"/>
              <a:gd name="connsiteY252" fmla="*/ 6112161 h 6407421"/>
              <a:gd name="connsiteX253" fmla="*/ 6910970 w 11701760"/>
              <a:gd name="connsiteY253" fmla="*/ 6112161 h 6407421"/>
              <a:gd name="connsiteX254" fmla="*/ 6910970 w 11701760"/>
              <a:gd name="connsiteY254" fmla="*/ 6141763 h 6407421"/>
              <a:gd name="connsiteX255" fmla="*/ 6881367 w 11701760"/>
              <a:gd name="connsiteY255" fmla="*/ 6141763 h 6407421"/>
              <a:gd name="connsiteX256" fmla="*/ 6615170 w 11701760"/>
              <a:gd name="connsiteY256" fmla="*/ 6112161 h 6407421"/>
              <a:gd name="connsiteX257" fmla="*/ 6644773 w 11701760"/>
              <a:gd name="connsiteY257" fmla="*/ 6112161 h 6407421"/>
              <a:gd name="connsiteX258" fmla="*/ 6644773 w 11701760"/>
              <a:gd name="connsiteY258" fmla="*/ 6141763 h 6407421"/>
              <a:gd name="connsiteX259" fmla="*/ 6615170 w 11701760"/>
              <a:gd name="connsiteY259" fmla="*/ 6141763 h 6407421"/>
              <a:gd name="connsiteX260" fmla="*/ 6349081 w 11701760"/>
              <a:gd name="connsiteY260" fmla="*/ 6112161 h 6407421"/>
              <a:gd name="connsiteX261" fmla="*/ 6378683 w 11701760"/>
              <a:gd name="connsiteY261" fmla="*/ 6112161 h 6407421"/>
              <a:gd name="connsiteX262" fmla="*/ 6378683 w 11701760"/>
              <a:gd name="connsiteY262" fmla="*/ 6141763 h 6407421"/>
              <a:gd name="connsiteX263" fmla="*/ 6349081 w 11701760"/>
              <a:gd name="connsiteY263" fmla="*/ 6141763 h 6407421"/>
              <a:gd name="connsiteX264" fmla="*/ 6082884 w 11701760"/>
              <a:gd name="connsiteY264" fmla="*/ 6112161 h 6407421"/>
              <a:gd name="connsiteX265" fmla="*/ 6112486 w 11701760"/>
              <a:gd name="connsiteY265" fmla="*/ 6112161 h 6407421"/>
              <a:gd name="connsiteX266" fmla="*/ 6112486 w 11701760"/>
              <a:gd name="connsiteY266" fmla="*/ 6141763 h 6407421"/>
              <a:gd name="connsiteX267" fmla="*/ 6082884 w 11701760"/>
              <a:gd name="connsiteY267" fmla="*/ 6141763 h 6407421"/>
              <a:gd name="connsiteX268" fmla="*/ 5825310 w 11701760"/>
              <a:gd name="connsiteY268" fmla="*/ 6112161 h 6407421"/>
              <a:gd name="connsiteX269" fmla="*/ 5854913 w 11701760"/>
              <a:gd name="connsiteY269" fmla="*/ 6112161 h 6407421"/>
              <a:gd name="connsiteX270" fmla="*/ 5854913 w 11701760"/>
              <a:gd name="connsiteY270" fmla="*/ 6141763 h 6407421"/>
              <a:gd name="connsiteX271" fmla="*/ 5825310 w 11701760"/>
              <a:gd name="connsiteY271" fmla="*/ 6141763 h 6407421"/>
              <a:gd name="connsiteX272" fmla="*/ 5559113 w 11701760"/>
              <a:gd name="connsiteY272" fmla="*/ 6112161 h 6407421"/>
              <a:gd name="connsiteX273" fmla="*/ 5588715 w 11701760"/>
              <a:gd name="connsiteY273" fmla="*/ 6112161 h 6407421"/>
              <a:gd name="connsiteX274" fmla="*/ 5588715 w 11701760"/>
              <a:gd name="connsiteY274" fmla="*/ 6141763 h 6407421"/>
              <a:gd name="connsiteX275" fmla="*/ 5559113 w 11701760"/>
              <a:gd name="connsiteY275" fmla="*/ 6141763 h 6407421"/>
              <a:gd name="connsiteX276" fmla="*/ 5293024 w 11701760"/>
              <a:gd name="connsiteY276" fmla="*/ 6112161 h 6407421"/>
              <a:gd name="connsiteX277" fmla="*/ 5322626 w 11701760"/>
              <a:gd name="connsiteY277" fmla="*/ 6112161 h 6407421"/>
              <a:gd name="connsiteX278" fmla="*/ 5322626 w 11701760"/>
              <a:gd name="connsiteY278" fmla="*/ 6141763 h 6407421"/>
              <a:gd name="connsiteX279" fmla="*/ 5293024 w 11701760"/>
              <a:gd name="connsiteY279" fmla="*/ 6141763 h 6407421"/>
              <a:gd name="connsiteX280" fmla="*/ 5026827 w 11701760"/>
              <a:gd name="connsiteY280" fmla="*/ 6112161 h 6407421"/>
              <a:gd name="connsiteX281" fmla="*/ 5056429 w 11701760"/>
              <a:gd name="connsiteY281" fmla="*/ 6112161 h 6407421"/>
              <a:gd name="connsiteX282" fmla="*/ 5056429 w 11701760"/>
              <a:gd name="connsiteY282" fmla="*/ 6141763 h 6407421"/>
              <a:gd name="connsiteX283" fmla="*/ 5026827 w 11701760"/>
              <a:gd name="connsiteY283" fmla="*/ 6141763 h 6407421"/>
              <a:gd name="connsiteX284" fmla="*/ 4760630 w 11701760"/>
              <a:gd name="connsiteY284" fmla="*/ 6112161 h 6407421"/>
              <a:gd name="connsiteX285" fmla="*/ 4790340 w 11701760"/>
              <a:gd name="connsiteY285" fmla="*/ 6112161 h 6407421"/>
              <a:gd name="connsiteX286" fmla="*/ 4790340 w 11701760"/>
              <a:gd name="connsiteY286" fmla="*/ 6141763 h 6407421"/>
              <a:gd name="connsiteX287" fmla="*/ 4760630 w 11701760"/>
              <a:gd name="connsiteY287" fmla="*/ 6141763 h 6407421"/>
              <a:gd name="connsiteX288" fmla="*/ 4494541 w 11701760"/>
              <a:gd name="connsiteY288" fmla="*/ 6112161 h 6407421"/>
              <a:gd name="connsiteX289" fmla="*/ 4524144 w 11701760"/>
              <a:gd name="connsiteY289" fmla="*/ 6112161 h 6407421"/>
              <a:gd name="connsiteX290" fmla="*/ 4524144 w 11701760"/>
              <a:gd name="connsiteY290" fmla="*/ 6141763 h 6407421"/>
              <a:gd name="connsiteX291" fmla="*/ 4494541 w 11701760"/>
              <a:gd name="connsiteY291" fmla="*/ 6141763 h 6407421"/>
              <a:gd name="connsiteX292" fmla="*/ 4228344 w 11701760"/>
              <a:gd name="connsiteY292" fmla="*/ 6112161 h 6407421"/>
              <a:gd name="connsiteX293" fmla="*/ 4257946 w 11701760"/>
              <a:gd name="connsiteY293" fmla="*/ 6112161 h 6407421"/>
              <a:gd name="connsiteX294" fmla="*/ 4257946 w 11701760"/>
              <a:gd name="connsiteY294" fmla="*/ 6141763 h 6407421"/>
              <a:gd name="connsiteX295" fmla="*/ 4228344 w 11701760"/>
              <a:gd name="connsiteY295" fmla="*/ 6141763 h 6407421"/>
              <a:gd name="connsiteX296" fmla="*/ 3962255 w 11701760"/>
              <a:gd name="connsiteY296" fmla="*/ 6112161 h 6407421"/>
              <a:gd name="connsiteX297" fmla="*/ 3991857 w 11701760"/>
              <a:gd name="connsiteY297" fmla="*/ 6112161 h 6407421"/>
              <a:gd name="connsiteX298" fmla="*/ 3991857 w 11701760"/>
              <a:gd name="connsiteY298" fmla="*/ 6141763 h 6407421"/>
              <a:gd name="connsiteX299" fmla="*/ 3962255 w 11701760"/>
              <a:gd name="connsiteY299" fmla="*/ 6141763 h 6407421"/>
              <a:gd name="connsiteX300" fmla="*/ 3696058 w 11701760"/>
              <a:gd name="connsiteY300" fmla="*/ 6112161 h 6407421"/>
              <a:gd name="connsiteX301" fmla="*/ 3725661 w 11701760"/>
              <a:gd name="connsiteY301" fmla="*/ 6112161 h 6407421"/>
              <a:gd name="connsiteX302" fmla="*/ 3725661 w 11701760"/>
              <a:gd name="connsiteY302" fmla="*/ 6141763 h 6407421"/>
              <a:gd name="connsiteX303" fmla="*/ 3696058 w 11701760"/>
              <a:gd name="connsiteY303" fmla="*/ 6141763 h 6407421"/>
              <a:gd name="connsiteX304" fmla="*/ 3429969 w 11701760"/>
              <a:gd name="connsiteY304" fmla="*/ 6112161 h 6407421"/>
              <a:gd name="connsiteX305" fmla="*/ 3459572 w 11701760"/>
              <a:gd name="connsiteY305" fmla="*/ 6112161 h 6407421"/>
              <a:gd name="connsiteX306" fmla="*/ 3459572 w 11701760"/>
              <a:gd name="connsiteY306" fmla="*/ 6141763 h 6407421"/>
              <a:gd name="connsiteX307" fmla="*/ 3429969 w 11701760"/>
              <a:gd name="connsiteY307" fmla="*/ 6141763 h 6407421"/>
              <a:gd name="connsiteX308" fmla="*/ 3163772 w 11701760"/>
              <a:gd name="connsiteY308" fmla="*/ 6112161 h 6407421"/>
              <a:gd name="connsiteX309" fmla="*/ 3193374 w 11701760"/>
              <a:gd name="connsiteY309" fmla="*/ 6112161 h 6407421"/>
              <a:gd name="connsiteX310" fmla="*/ 3193374 w 11701760"/>
              <a:gd name="connsiteY310" fmla="*/ 6141763 h 6407421"/>
              <a:gd name="connsiteX311" fmla="*/ 3163772 w 11701760"/>
              <a:gd name="connsiteY311" fmla="*/ 6141763 h 6407421"/>
              <a:gd name="connsiteX312" fmla="*/ 2897575 w 11701760"/>
              <a:gd name="connsiteY312" fmla="*/ 6112161 h 6407421"/>
              <a:gd name="connsiteX313" fmla="*/ 2927178 w 11701760"/>
              <a:gd name="connsiteY313" fmla="*/ 6112161 h 6407421"/>
              <a:gd name="connsiteX314" fmla="*/ 2927178 w 11701760"/>
              <a:gd name="connsiteY314" fmla="*/ 6141763 h 6407421"/>
              <a:gd name="connsiteX315" fmla="*/ 2897575 w 11701760"/>
              <a:gd name="connsiteY315" fmla="*/ 6141763 h 6407421"/>
              <a:gd name="connsiteX316" fmla="*/ 2631378 w 11701760"/>
              <a:gd name="connsiteY316" fmla="*/ 6112161 h 6407421"/>
              <a:gd name="connsiteX317" fmla="*/ 2660980 w 11701760"/>
              <a:gd name="connsiteY317" fmla="*/ 6112161 h 6407421"/>
              <a:gd name="connsiteX318" fmla="*/ 2660980 w 11701760"/>
              <a:gd name="connsiteY318" fmla="*/ 6141763 h 6407421"/>
              <a:gd name="connsiteX319" fmla="*/ 2631378 w 11701760"/>
              <a:gd name="connsiteY319" fmla="*/ 6141763 h 6407421"/>
              <a:gd name="connsiteX320" fmla="*/ 2365289 w 11701760"/>
              <a:gd name="connsiteY320" fmla="*/ 6112161 h 6407421"/>
              <a:gd name="connsiteX321" fmla="*/ 2394892 w 11701760"/>
              <a:gd name="connsiteY321" fmla="*/ 6112161 h 6407421"/>
              <a:gd name="connsiteX322" fmla="*/ 2394892 w 11701760"/>
              <a:gd name="connsiteY322" fmla="*/ 6141763 h 6407421"/>
              <a:gd name="connsiteX323" fmla="*/ 2365289 w 11701760"/>
              <a:gd name="connsiteY323" fmla="*/ 6141763 h 6407421"/>
              <a:gd name="connsiteX324" fmla="*/ 2099092 w 11701760"/>
              <a:gd name="connsiteY324" fmla="*/ 6112161 h 6407421"/>
              <a:gd name="connsiteX325" fmla="*/ 2128695 w 11701760"/>
              <a:gd name="connsiteY325" fmla="*/ 6112161 h 6407421"/>
              <a:gd name="connsiteX326" fmla="*/ 2128695 w 11701760"/>
              <a:gd name="connsiteY326" fmla="*/ 6141763 h 6407421"/>
              <a:gd name="connsiteX327" fmla="*/ 2099092 w 11701760"/>
              <a:gd name="connsiteY327" fmla="*/ 6141763 h 6407421"/>
              <a:gd name="connsiteX328" fmla="*/ 1832898 w 11701760"/>
              <a:gd name="connsiteY328" fmla="*/ 6112161 h 6407421"/>
              <a:gd name="connsiteX329" fmla="*/ 1862498 w 11701760"/>
              <a:gd name="connsiteY329" fmla="*/ 6112161 h 6407421"/>
              <a:gd name="connsiteX330" fmla="*/ 1862498 w 11701760"/>
              <a:gd name="connsiteY330" fmla="*/ 6141763 h 6407421"/>
              <a:gd name="connsiteX331" fmla="*/ 1832898 w 11701760"/>
              <a:gd name="connsiteY331" fmla="*/ 6141763 h 6407421"/>
              <a:gd name="connsiteX332" fmla="*/ 1566808 w 11701760"/>
              <a:gd name="connsiteY332" fmla="*/ 6112161 h 6407421"/>
              <a:gd name="connsiteX333" fmla="*/ 1596409 w 11701760"/>
              <a:gd name="connsiteY333" fmla="*/ 6112161 h 6407421"/>
              <a:gd name="connsiteX334" fmla="*/ 1596409 w 11701760"/>
              <a:gd name="connsiteY334" fmla="*/ 6141763 h 6407421"/>
              <a:gd name="connsiteX335" fmla="*/ 1566808 w 11701760"/>
              <a:gd name="connsiteY335" fmla="*/ 6141763 h 6407421"/>
              <a:gd name="connsiteX336" fmla="*/ 1300611 w 11701760"/>
              <a:gd name="connsiteY336" fmla="*/ 6112161 h 6407421"/>
              <a:gd name="connsiteX337" fmla="*/ 1330213 w 11701760"/>
              <a:gd name="connsiteY337" fmla="*/ 6112161 h 6407421"/>
              <a:gd name="connsiteX338" fmla="*/ 1330213 w 11701760"/>
              <a:gd name="connsiteY338" fmla="*/ 6141763 h 6407421"/>
              <a:gd name="connsiteX339" fmla="*/ 1300611 w 11701760"/>
              <a:gd name="connsiteY339" fmla="*/ 6141763 h 6407421"/>
              <a:gd name="connsiteX340" fmla="*/ 1034520 w 11701760"/>
              <a:gd name="connsiteY340" fmla="*/ 6112161 h 6407421"/>
              <a:gd name="connsiteX341" fmla="*/ 1064123 w 11701760"/>
              <a:gd name="connsiteY341" fmla="*/ 6112161 h 6407421"/>
              <a:gd name="connsiteX342" fmla="*/ 1064123 w 11701760"/>
              <a:gd name="connsiteY342" fmla="*/ 6141763 h 6407421"/>
              <a:gd name="connsiteX343" fmla="*/ 1034520 w 11701760"/>
              <a:gd name="connsiteY343" fmla="*/ 6141763 h 6407421"/>
              <a:gd name="connsiteX344" fmla="*/ 768328 w 11701760"/>
              <a:gd name="connsiteY344" fmla="*/ 6112161 h 6407421"/>
              <a:gd name="connsiteX345" fmla="*/ 797926 w 11701760"/>
              <a:gd name="connsiteY345" fmla="*/ 6112161 h 6407421"/>
              <a:gd name="connsiteX346" fmla="*/ 797926 w 11701760"/>
              <a:gd name="connsiteY346" fmla="*/ 6141763 h 6407421"/>
              <a:gd name="connsiteX347" fmla="*/ 768328 w 11701760"/>
              <a:gd name="connsiteY347" fmla="*/ 6141763 h 6407421"/>
              <a:gd name="connsiteX348" fmla="*/ 502237 w 11701760"/>
              <a:gd name="connsiteY348" fmla="*/ 6112161 h 6407421"/>
              <a:gd name="connsiteX349" fmla="*/ 531839 w 11701760"/>
              <a:gd name="connsiteY349" fmla="*/ 6112161 h 6407421"/>
              <a:gd name="connsiteX350" fmla="*/ 531839 w 11701760"/>
              <a:gd name="connsiteY350" fmla="*/ 6141763 h 6407421"/>
              <a:gd name="connsiteX351" fmla="*/ 502237 w 11701760"/>
              <a:gd name="connsiteY351" fmla="*/ 6141763 h 6407421"/>
              <a:gd name="connsiteX352" fmla="*/ 236038 w 11701760"/>
              <a:gd name="connsiteY352" fmla="*/ 6112161 h 6407421"/>
              <a:gd name="connsiteX353" fmla="*/ 265640 w 11701760"/>
              <a:gd name="connsiteY353" fmla="*/ 6112161 h 6407421"/>
              <a:gd name="connsiteX354" fmla="*/ 265640 w 11701760"/>
              <a:gd name="connsiteY354" fmla="*/ 6141763 h 6407421"/>
              <a:gd name="connsiteX355" fmla="*/ 236038 w 11701760"/>
              <a:gd name="connsiteY355" fmla="*/ 6141763 h 6407421"/>
              <a:gd name="connsiteX356" fmla="*/ 2 w 11701760"/>
              <a:gd name="connsiteY356" fmla="*/ 6112161 h 6407421"/>
              <a:gd name="connsiteX357" fmla="*/ 29604 w 11701760"/>
              <a:gd name="connsiteY357" fmla="*/ 6112161 h 6407421"/>
              <a:gd name="connsiteX358" fmla="*/ 29604 w 11701760"/>
              <a:gd name="connsiteY358" fmla="*/ 6141763 h 6407421"/>
              <a:gd name="connsiteX359" fmla="*/ 2 w 11701760"/>
              <a:gd name="connsiteY359" fmla="*/ 6141763 h 6407421"/>
              <a:gd name="connsiteX360" fmla="*/ 11672158 w 11701760"/>
              <a:gd name="connsiteY360" fmla="*/ 5846396 h 6407421"/>
              <a:gd name="connsiteX361" fmla="*/ 11701760 w 11701760"/>
              <a:gd name="connsiteY361" fmla="*/ 5846396 h 6407421"/>
              <a:gd name="connsiteX362" fmla="*/ 11701760 w 11701760"/>
              <a:gd name="connsiteY362" fmla="*/ 5875998 h 6407421"/>
              <a:gd name="connsiteX363" fmla="*/ 11672158 w 11701760"/>
              <a:gd name="connsiteY363" fmla="*/ 5875998 h 6407421"/>
              <a:gd name="connsiteX364" fmla="*/ 11405961 w 11701760"/>
              <a:gd name="connsiteY364" fmla="*/ 5846396 h 6407421"/>
              <a:gd name="connsiteX365" fmla="*/ 11435563 w 11701760"/>
              <a:gd name="connsiteY365" fmla="*/ 5846396 h 6407421"/>
              <a:gd name="connsiteX366" fmla="*/ 11435563 w 11701760"/>
              <a:gd name="connsiteY366" fmla="*/ 5875998 h 6407421"/>
              <a:gd name="connsiteX367" fmla="*/ 11405961 w 11701760"/>
              <a:gd name="connsiteY367" fmla="*/ 5875998 h 6407421"/>
              <a:gd name="connsiteX368" fmla="*/ 11139872 w 11701760"/>
              <a:gd name="connsiteY368" fmla="*/ 5846396 h 6407421"/>
              <a:gd name="connsiteX369" fmla="*/ 11169474 w 11701760"/>
              <a:gd name="connsiteY369" fmla="*/ 5846396 h 6407421"/>
              <a:gd name="connsiteX370" fmla="*/ 11169474 w 11701760"/>
              <a:gd name="connsiteY370" fmla="*/ 5875998 h 6407421"/>
              <a:gd name="connsiteX371" fmla="*/ 11139872 w 11701760"/>
              <a:gd name="connsiteY371" fmla="*/ 5875998 h 6407421"/>
              <a:gd name="connsiteX372" fmla="*/ 10873675 w 11701760"/>
              <a:gd name="connsiteY372" fmla="*/ 5846396 h 6407421"/>
              <a:gd name="connsiteX373" fmla="*/ 10903277 w 11701760"/>
              <a:gd name="connsiteY373" fmla="*/ 5846396 h 6407421"/>
              <a:gd name="connsiteX374" fmla="*/ 10903277 w 11701760"/>
              <a:gd name="connsiteY374" fmla="*/ 5875998 h 6407421"/>
              <a:gd name="connsiteX375" fmla="*/ 10873675 w 11701760"/>
              <a:gd name="connsiteY375" fmla="*/ 5875998 h 6407421"/>
              <a:gd name="connsiteX376" fmla="*/ 10607478 w 11701760"/>
              <a:gd name="connsiteY376" fmla="*/ 5846396 h 6407421"/>
              <a:gd name="connsiteX377" fmla="*/ 10637188 w 11701760"/>
              <a:gd name="connsiteY377" fmla="*/ 5846396 h 6407421"/>
              <a:gd name="connsiteX378" fmla="*/ 10637188 w 11701760"/>
              <a:gd name="connsiteY378" fmla="*/ 5875998 h 6407421"/>
              <a:gd name="connsiteX379" fmla="*/ 10607478 w 11701760"/>
              <a:gd name="connsiteY379" fmla="*/ 5875998 h 6407421"/>
              <a:gd name="connsiteX380" fmla="*/ 10341389 w 11701760"/>
              <a:gd name="connsiteY380" fmla="*/ 5846396 h 6407421"/>
              <a:gd name="connsiteX381" fmla="*/ 10370992 w 11701760"/>
              <a:gd name="connsiteY381" fmla="*/ 5846396 h 6407421"/>
              <a:gd name="connsiteX382" fmla="*/ 10370992 w 11701760"/>
              <a:gd name="connsiteY382" fmla="*/ 5875998 h 6407421"/>
              <a:gd name="connsiteX383" fmla="*/ 10341389 w 11701760"/>
              <a:gd name="connsiteY383" fmla="*/ 5875998 h 6407421"/>
              <a:gd name="connsiteX384" fmla="*/ 10075192 w 11701760"/>
              <a:gd name="connsiteY384" fmla="*/ 5846396 h 6407421"/>
              <a:gd name="connsiteX385" fmla="*/ 10104794 w 11701760"/>
              <a:gd name="connsiteY385" fmla="*/ 5846396 h 6407421"/>
              <a:gd name="connsiteX386" fmla="*/ 10104794 w 11701760"/>
              <a:gd name="connsiteY386" fmla="*/ 5875998 h 6407421"/>
              <a:gd name="connsiteX387" fmla="*/ 10075192 w 11701760"/>
              <a:gd name="connsiteY387" fmla="*/ 5875998 h 6407421"/>
              <a:gd name="connsiteX388" fmla="*/ 9809103 w 11701760"/>
              <a:gd name="connsiteY388" fmla="*/ 5846396 h 6407421"/>
              <a:gd name="connsiteX389" fmla="*/ 9838705 w 11701760"/>
              <a:gd name="connsiteY389" fmla="*/ 5846396 h 6407421"/>
              <a:gd name="connsiteX390" fmla="*/ 9838705 w 11701760"/>
              <a:gd name="connsiteY390" fmla="*/ 5875998 h 6407421"/>
              <a:gd name="connsiteX391" fmla="*/ 9809103 w 11701760"/>
              <a:gd name="connsiteY391" fmla="*/ 5875998 h 6407421"/>
              <a:gd name="connsiteX392" fmla="*/ 9542906 w 11701760"/>
              <a:gd name="connsiteY392" fmla="*/ 5846396 h 6407421"/>
              <a:gd name="connsiteX393" fmla="*/ 9572509 w 11701760"/>
              <a:gd name="connsiteY393" fmla="*/ 5846396 h 6407421"/>
              <a:gd name="connsiteX394" fmla="*/ 9572509 w 11701760"/>
              <a:gd name="connsiteY394" fmla="*/ 5875998 h 6407421"/>
              <a:gd name="connsiteX395" fmla="*/ 9542906 w 11701760"/>
              <a:gd name="connsiteY395" fmla="*/ 5875998 h 6407421"/>
              <a:gd name="connsiteX396" fmla="*/ 9276817 w 11701760"/>
              <a:gd name="connsiteY396" fmla="*/ 5846396 h 6407421"/>
              <a:gd name="connsiteX397" fmla="*/ 9306420 w 11701760"/>
              <a:gd name="connsiteY397" fmla="*/ 5846396 h 6407421"/>
              <a:gd name="connsiteX398" fmla="*/ 9306420 w 11701760"/>
              <a:gd name="connsiteY398" fmla="*/ 5875998 h 6407421"/>
              <a:gd name="connsiteX399" fmla="*/ 9276817 w 11701760"/>
              <a:gd name="connsiteY399" fmla="*/ 5875998 h 6407421"/>
              <a:gd name="connsiteX400" fmla="*/ 9010620 w 11701760"/>
              <a:gd name="connsiteY400" fmla="*/ 5846396 h 6407421"/>
              <a:gd name="connsiteX401" fmla="*/ 9040222 w 11701760"/>
              <a:gd name="connsiteY401" fmla="*/ 5846396 h 6407421"/>
              <a:gd name="connsiteX402" fmla="*/ 9040222 w 11701760"/>
              <a:gd name="connsiteY402" fmla="*/ 5875998 h 6407421"/>
              <a:gd name="connsiteX403" fmla="*/ 9010620 w 11701760"/>
              <a:gd name="connsiteY403" fmla="*/ 5875998 h 6407421"/>
              <a:gd name="connsiteX404" fmla="*/ 8744423 w 11701760"/>
              <a:gd name="connsiteY404" fmla="*/ 5846396 h 6407421"/>
              <a:gd name="connsiteX405" fmla="*/ 8774026 w 11701760"/>
              <a:gd name="connsiteY405" fmla="*/ 5846396 h 6407421"/>
              <a:gd name="connsiteX406" fmla="*/ 8774026 w 11701760"/>
              <a:gd name="connsiteY406" fmla="*/ 5875998 h 6407421"/>
              <a:gd name="connsiteX407" fmla="*/ 8744423 w 11701760"/>
              <a:gd name="connsiteY407" fmla="*/ 5875998 h 6407421"/>
              <a:gd name="connsiteX408" fmla="*/ 8478226 w 11701760"/>
              <a:gd name="connsiteY408" fmla="*/ 5846396 h 6407421"/>
              <a:gd name="connsiteX409" fmla="*/ 8507828 w 11701760"/>
              <a:gd name="connsiteY409" fmla="*/ 5846396 h 6407421"/>
              <a:gd name="connsiteX410" fmla="*/ 8507828 w 11701760"/>
              <a:gd name="connsiteY410" fmla="*/ 5875998 h 6407421"/>
              <a:gd name="connsiteX411" fmla="*/ 8478226 w 11701760"/>
              <a:gd name="connsiteY411" fmla="*/ 5875998 h 6407421"/>
              <a:gd name="connsiteX412" fmla="*/ 8212137 w 11701760"/>
              <a:gd name="connsiteY412" fmla="*/ 5846396 h 6407421"/>
              <a:gd name="connsiteX413" fmla="*/ 8241740 w 11701760"/>
              <a:gd name="connsiteY413" fmla="*/ 5846396 h 6407421"/>
              <a:gd name="connsiteX414" fmla="*/ 8241740 w 11701760"/>
              <a:gd name="connsiteY414" fmla="*/ 5875998 h 6407421"/>
              <a:gd name="connsiteX415" fmla="*/ 8212137 w 11701760"/>
              <a:gd name="connsiteY415" fmla="*/ 5875998 h 6407421"/>
              <a:gd name="connsiteX416" fmla="*/ 7945940 w 11701760"/>
              <a:gd name="connsiteY416" fmla="*/ 5846396 h 6407421"/>
              <a:gd name="connsiteX417" fmla="*/ 7975543 w 11701760"/>
              <a:gd name="connsiteY417" fmla="*/ 5846396 h 6407421"/>
              <a:gd name="connsiteX418" fmla="*/ 7975543 w 11701760"/>
              <a:gd name="connsiteY418" fmla="*/ 5875998 h 6407421"/>
              <a:gd name="connsiteX419" fmla="*/ 7945940 w 11701760"/>
              <a:gd name="connsiteY419" fmla="*/ 5875998 h 6407421"/>
              <a:gd name="connsiteX420" fmla="*/ 7679743 w 11701760"/>
              <a:gd name="connsiteY420" fmla="*/ 5846396 h 6407421"/>
              <a:gd name="connsiteX421" fmla="*/ 7709346 w 11701760"/>
              <a:gd name="connsiteY421" fmla="*/ 5846396 h 6407421"/>
              <a:gd name="connsiteX422" fmla="*/ 7709346 w 11701760"/>
              <a:gd name="connsiteY422" fmla="*/ 5875998 h 6407421"/>
              <a:gd name="connsiteX423" fmla="*/ 7679743 w 11701760"/>
              <a:gd name="connsiteY423" fmla="*/ 5875998 h 6407421"/>
              <a:gd name="connsiteX424" fmla="*/ 7413653 w 11701760"/>
              <a:gd name="connsiteY424" fmla="*/ 5846396 h 6407421"/>
              <a:gd name="connsiteX425" fmla="*/ 7443256 w 11701760"/>
              <a:gd name="connsiteY425" fmla="*/ 5846396 h 6407421"/>
              <a:gd name="connsiteX426" fmla="*/ 7443256 w 11701760"/>
              <a:gd name="connsiteY426" fmla="*/ 5875998 h 6407421"/>
              <a:gd name="connsiteX427" fmla="*/ 7413653 w 11701760"/>
              <a:gd name="connsiteY427" fmla="*/ 5875998 h 6407421"/>
              <a:gd name="connsiteX428" fmla="*/ 7147456 w 11701760"/>
              <a:gd name="connsiteY428" fmla="*/ 5846396 h 6407421"/>
              <a:gd name="connsiteX429" fmla="*/ 7177058 w 11701760"/>
              <a:gd name="connsiteY429" fmla="*/ 5846396 h 6407421"/>
              <a:gd name="connsiteX430" fmla="*/ 7177058 w 11701760"/>
              <a:gd name="connsiteY430" fmla="*/ 5875998 h 6407421"/>
              <a:gd name="connsiteX431" fmla="*/ 7147456 w 11701760"/>
              <a:gd name="connsiteY431" fmla="*/ 5875998 h 6407421"/>
              <a:gd name="connsiteX432" fmla="*/ 6881367 w 11701760"/>
              <a:gd name="connsiteY432" fmla="*/ 5846396 h 6407421"/>
              <a:gd name="connsiteX433" fmla="*/ 6910970 w 11701760"/>
              <a:gd name="connsiteY433" fmla="*/ 5846396 h 6407421"/>
              <a:gd name="connsiteX434" fmla="*/ 6910970 w 11701760"/>
              <a:gd name="connsiteY434" fmla="*/ 5875998 h 6407421"/>
              <a:gd name="connsiteX435" fmla="*/ 6881367 w 11701760"/>
              <a:gd name="connsiteY435" fmla="*/ 5875998 h 6407421"/>
              <a:gd name="connsiteX436" fmla="*/ 6615170 w 11701760"/>
              <a:gd name="connsiteY436" fmla="*/ 5846396 h 6407421"/>
              <a:gd name="connsiteX437" fmla="*/ 6644773 w 11701760"/>
              <a:gd name="connsiteY437" fmla="*/ 5846396 h 6407421"/>
              <a:gd name="connsiteX438" fmla="*/ 6644773 w 11701760"/>
              <a:gd name="connsiteY438" fmla="*/ 5875998 h 6407421"/>
              <a:gd name="connsiteX439" fmla="*/ 6615170 w 11701760"/>
              <a:gd name="connsiteY439" fmla="*/ 5875998 h 6407421"/>
              <a:gd name="connsiteX440" fmla="*/ 6349081 w 11701760"/>
              <a:gd name="connsiteY440" fmla="*/ 5846396 h 6407421"/>
              <a:gd name="connsiteX441" fmla="*/ 6378683 w 11701760"/>
              <a:gd name="connsiteY441" fmla="*/ 5846396 h 6407421"/>
              <a:gd name="connsiteX442" fmla="*/ 6378683 w 11701760"/>
              <a:gd name="connsiteY442" fmla="*/ 5875998 h 6407421"/>
              <a:gd name="connsiteX443" fmla="*/ 6349081 w 11701760"/>
              <a:gd name="connsiteY443" fmla="*/ 5875998 h 6407421"/>
              <a:gd name="connsiteX444" fmla="*/ 6082884 w 11701760"/>
              <a:gd name="connsiteY444" fmla="*/ 5846396 h 6407421"/>
              <a:gd name="connsiteX445" fmla="*/ 6112486 w 11701760"/>
              <a:gd name="connsiteY445" fmla="*/ 5846396 h 6407421"/>
              <a:gd name="connsiteX446" fmla="*/ 6112486 w 11701760"/>
              <a:gd name="connsiteY446" fmla="*/ 5875998 h 6407421"/>
              <a:gd name="connsiteX447" fmla="*/ 6082884 w 11701760"/>
              <a:gd name="connsiteY447" fmla="*/ 5875998 h 6407421"/>
              <a:gd name="connsiteX448" fmla="*/ 5825310 w 11701760"/>
              <a:gd name="connsiteY448" fmla="*/ 5846396 h 6407421"/>
              <a:gd name="connsiteX449" fmla="*/ 5854913 w 11701760"/>
              <a:gd name="connsiteY449" fmla="*/ 5846396 h 6407421"/>
              <a:gd name="connsiteX450" fmla="*/ 5854913 w 11701760"/>
              <a:gd name="connsiteY450" fmla="*/ 5875998 h 6407421"/>
              <a:gd name="connsiteX451" fmla="*/ 5825310 w 11701760"/>
              <a:gd name="connsiteY451" fmla="*/ 5875998 h 6407421"/>
              <a:gd name="connsiteX452" fmla="*/ 5559113 w 11701760"/>
              <a:gd name="connsiteY452" fmla="*/ 5846396 h 6407421"/>
              <a:gd name="connsiteX453" fmla="*/ 5588715 w 11701760"/>
              <a:gd name="connsiteY453" fmla="*/ 5846396 h 6407421"/>
              <a:gd name="connsiteX454" fmla="*/ 5588715 w 11701760"/>
              <a:gd name="connsiteY454" fmla="*/ 5875998 h 6407421"/>
              <a:gd name="connsiteX455" fmla="*/ 5559113 w 11701760"/>
              <a:gd name="connsiteY455" fmla="*/ 5875998 h 6407421"/>
              <a:gd name="connsiteX456" fmla="*/ 5293024 w 11701760"/>
              <a:gd name="connsiteY456" fmla="*/ 5846396 h 6407421"/>
              <a:gd name="connsiteX457" fmla="*/ 5322626 w 11701760"/>
              <a:gd name="connsiteY457" fmla="*/ 5846396 h 6407421"/>
              <a:gd name="connsiteX458" fmla="*/ 5322626 w 11701760"/>
              <a:gd name="connsiteY458" fmla="*/ 5875998 h 6407421"/>
              <a:gd name="connsiteX459" fmla="*/ 5293024 w 11701760"/>
              <a:gd name="connsiteY459" fmla="*/ 5875998 h 6407421"/>
              <a:gd name="connsiteX460" fmla="*/ 5026827 w 11701760"/>
              <a:gd name="connsiteY460" fmla="*/ 5846396 h 6407421"/>
              <a:gd name="connsiteX461" fmla="*/ 5056429 w 11701760"/>
              <a:gd name="connsiteY461" fmla="*/ 5846396 h 6407421"/>
              <a:gd name="connsiteX462" fmla="*/ 5056429 w 11701760"/>
              <a:gd name="connsiteY462" fmla="*/ 5875998 h 6407421"/>
              <a:gd name="connsiteX463" fmla="*/ 5026827 w 11701760"/>
              <a:gd name="connsiteY463" fmla="*/ 5875998 h 6407421"/>
              <a:gd name="connsiteX464" fmla="*/ 4760630 w 11701760"/>
              <a:gd name="connsiteY464" fmla="*/ 5846396 h 6407421"/>
              <a:gd name="connsiteX465" fmla="*/ 4790340 w 11701760"/>
              <a:gd name="connsiteY465" fmla="*/ 5846396 h 6407421"/>
              <a:gd name="connsiteX466" fmla="*/ 4790340 w 11701760"/>
              <a:gd name="connsiteY466" fmla="*/ 5875998 h 6407421"/>
              <a:gd name="connsiteX467" fmla="*/ 4760630 w 11701760"/>
              <a:gd name="connsiteY467" fmla="*/ 5875998 h 6407421"/>
              <a:gd name="connsiteX468" fmla="*/ 4494541 w 11701760"/>
              <a:gd name="connsiteY468" fmla="*/ 5846396 h 6407421"/>
              <a:gd name="connsiteX469" fmla="*/ 4524144 w 11701760"/>
              <a:gd name="connsiteY469" fmla="*/ 5846396 h 6407421"/>
              <a:gd name="connsiteX470" fmla="*/ 4524144 w 11701760"/>
              <a:gd name="connsiteY470" fmla="*/ 5875998 h 6407421"/>
              <a:gd name="connsiteX471" fmla="*/ 4494541 w 11701760"/>
              <a:gd name="connsiteY471" fmla="*/ 5875998 h 6407421"/>
              <a:gd name="connsiteX472" fmla="*/ 4228344 w 11701760"/>
              <a:gd name="connsiteY472" fmla="*/ 5846396 h 6407421"/>
              <a:gd name="connsiteX473" fmla="*/ 4257946 w 11701760"/>
              <a:gd name="connsiteY473" fmla="*/ 5846396 h 6407421"/>
              <a:gd name="connsiteX474" fmla="*/ 4257946 w 11701760"/>
              <a:gd name="connsiteY474" fmla="*/ 5875998 h 6407421"/>
              <a:gd name="connsiteX475" fmla="*/ 4228344 w 11701760"/>
              <a:gd name="connsiteY475" fmla="*/ 5875998 h 6407421"/>
              <a:gd name="connsiteX476" fmla="*/ 3962255 w 11701760"/>
              <a:gd name="connsiteY476" fmla="*/ 5846396 h 6407421"/>
              <a:gd name="connsiteX477" fmla="*/ 3991857 w 11701760"/>
              <a:gd name="connsiteY477" fmla="*/ 5846396 h 6407421"/>
              <a:gd name="connsiteX478" fmla="*/ 3991857 w 11701760"/>
              <a:gd name="connsiteY478" fmla="*/ 5875998 h 6407421"/>
              <a:gd name="connsiteX479" fmla="*/ 3962255 w 11701760"/>
              <a:gd name="connsiteY479" fmla="*/ 5875998 h 6407421"/>
              <a:gd name="connsiteX480" fmla="*/ 3696058 w 11701760"/>
              <a:gd name="connsiteY480" fmla="*/ 5846396 h 6407421"/>
              <a:gd name="connsiteX481" fmla="*/ 3725661 w 11701760"/>
              <a:gd name="connsiteY481" fmla="*/ 5846396 h 6407421"/>
              <a:gd name="connsiteX482" fmla="*/ 3725661 w 11701760"/>
              <a:gd name="connsiteY482" fmla="*/ 5875998 h 6407421"/>
              <a:gd name="connsiteX483" fmla="*/ 3696058 w 11701760"/>
              <a:gd name="connsiteY483" fmla="*/ 5875998 h 6407421"/>
              <a:gd name="connsiteX484" fmla="*/ 3429969 w 11701760"/>
              <a:gd name="connsiteY484" fmla="*/ 5846396 h 6407421"/>
              <a:gd name="connsiteX485" fmla="*/ 3459572 w 11701760"/>
              <a:gd name="connsiteY485" fmla="*/ 5846396 h 6407421"/>
              <a:gd name="connsiteX486" fmla="*/ 3459572 w 11701760"/>
              <a:gd name="connsiteY486" fmla="*/ 5875998 h 6407421"/>
              <a:gd name="connsiteX487" fmla="*/ 3429969 w 11701760"/>
              <a:gd name="connsiteY487" fmla="*/ 5875998 h 6407421"/>
              <a:gd name="connsiteX488" fmla="*/ 3163772 w 11701760"/>
              <a:gd name="connsiteY488" fmla="*/ 5846396 h 6407421"/>
              <a:gd name="connsiteX489" fmla="*/ 3193374 w 11701760"/>
              <a:gd name="connsiteY489" fmla="*/ 5846396 h 6407421"/>
              <a:gd name="connsiteX490" fmla="*/ 3193374 w 11701760"/>
              <a:gd name="connsiteY490" fmla="*/ 5875998 h 6407421"/>
              <a:gd name="connsiteX491" fmla="*/ 3163772 w 11701760"/>
              <a:gd name="connsiteY491" fmla="*/ 5875998 h 6407421"/>
              <a:gd name="connsiteX492" fmla="*/ 2897575 w 11701760"/>
              <a:gd name="connsiteY492" fmla="*/ 5846396 h 6407421"/>
              <a:gd name="connsiteX493" fmla="*/ 2927178 w 11701760"/>
              <a:gd name="connsiteY493" fmla="*/ 5846396 h 6407421"/>
              <a:gd name="connsiteX494" fmla="*/ 2927178 w 11701760"/>
              <a:gd name="connsiteY494" fmla="*/ 5875998 h 6407421"/>
              <a:gd name="connsiteX495" fmla="*/ 2897575 w 11701760"/>
              <a:gd name="connsiteY495" fmla="*/ 5875998 h 6407421"/>
              <a:gd name="connsiteX496" fmla="*/ 2631378 w 11701760"/>
              <a:gd name="connsiteY496" fmla="*/ 5846396 h 6407421"/>
              <a:gd name="connsiteX497" fmla="*/ 2660980 w 11701760"/>
              <a:gd name="connsiteY497" fmla="*/ 5846396 h 6407421"/>
              <a:gd name="connsiteX498" fmla="*/ 2660980 w 11701760"/>
              <a:gd name="connsiteY498" fmla="*/ 5875998 h 6407421"/>
              <a:gd name="connsiteX499" fmla="*/ 2631378 w 11701760"/>
              <a:gd name="connsiteY499" fmla="*/ 5875998 h 6407421"/>
              <a:gd name="connsiteX500" fmla="*/ 2365289 w 11701760"/>
              <a:gd name="connsiteY500" fmla="*/ 5846396 h 6407421"/>
              <a:gd name="connsiteX501" fmla="*/ 2394892 w 11701760"/>
              <a:gd name="connsiteY501" fmla="*/ 5846396 h 6407421"/>
              <a:gd name="connsiteX502" fmla="*/ 2394892 w 11701760"/>
              <a:gd name="connsiteY502" fmla="*/ 5875998 h 6407421"/>
              <a:gd name="connsiteX503" fmla="*/ 2365289 w 11701760"/>
              <a:gd name="connsiteY503" fmla="*/ 5875998 h 6407421"/>
              <a:gd name="connsiteX504" fmla="*/ 2099092 w 11701760"/>
              <a:gd name="connsiteY504" fmla="*/ 5846396 h 6407421"/>
              <a:gd name="connsiteX505" fmla="*/ 2128695 w 11701760"/>
              <a:gd name="connsiteY505" fmla="*/ 5846396 h 6407421"/>
              <a:gd name="connsiteX506" fmla="*/ 2128695 w 11701760"/>
              <a:gd name="connsiteY506" fmla="*/ 5875998 h 6407421"/>
              <a:gd name="connsiteX507" fmla="*/ 2099092 w 11701760"/>
              <a:gd name="connsiteY507" fmla="*/ 5875998 h 6407421"/>
              <a:gd name="connsiteX508" fmla="*/ 1832898 w 11701760"/>
              <a:gd name="connsiteY508" fmla="*/ 5846396 h 6407421"/>
              <a:gd name="connsiteX509" fmla="*/ 1862498 w 11701760"/>
              <a:gd name="connsiteY509" fmla="*/ 5846396 h 6407421"/>
              <a:gd name="connsiteX510" fmla="*/ 1862498 w 11701760"/>
              <a:gd name="connsiteY510" fmla="*/ 5875998 h 6407421"/>
              <a:gd name="connsiteX511" fmla="*/ 1832898 w 11701760"/>
              <a:gd name="connsiteY511" fmla="*/ 5875998 h 6407421"/>
              <a:gd name="connsiteX512" fmla="*/ 1566808 w 11701760"/>
              <a:gd name="connsiteY512" fmla="*/ 5846396 h 6407421"/>
              <a:gd name="connsiteX513" fmla="*/ 1596409 w 11701760"/>
              <a:gd name="connsiteY513" fmla="*/ 5846396 h 6407421"/>
              <a:gd name="connsiteX514" fmla="*/ 1596409 w 11701760"/>
              <a:gd name="connsiteY514" fmla="*/ 5875998 h 6407421"/>
              <a:gd name="connsiteX515" fmla="*/ 1566808 w 11701760"/>
              <a:gd name="connsiteY515" fmla="*/ 5875998 h 6407421"/>
              <a:gd name="connsiteX516" fmla="*/ 1300611 w 11701760"/>
              <a:gd name="connsiteY516" fmla="*/ 5846396 h 6407421"/>
              <a:gd name="connsiteX517" fmla="*/ 1330213 w 11701760"/>
              <a:gd name="connsiteY517" fmla="*/ 5846396 h 6407421"/>
              <a:gd name="connsiteX518" fmla="*/ 1330213 w 11701760"/>
              <a:gd name="connsiteY518" fmla="*/ 5875998 h 6407421"/>
              <a:gd name="connsiteX519" fmla="*/ 1300611 w 11701760"/>
              <a:gd name="connsiteY519" fmla="*/ 5875998 h 6407421"/>
              <a:gd name="connsiteX520" fmla="*/ 1034520 w 11701760"/>
              <a:gd name="connsiteY520" fmla="*/ 5846396 h 6407421"/>
              <a:gd name="connsiteX521" fmla="*/ 1064123 w 11701760"/>
              <a:gd name="connsiteY521" fmla="*/ 5846396 h 6407421"/>
              <a:gd name="connsiteX522" fmla="*/ 1064123 w 11701760"/>
              <a:gd name="connsiteY522" fmla="*/ 5875998 h 6407421"/>
              <a:gd name="connsiteX523" fmla="*/ 1034520 w 11701760"/>
              <a:gd name="connsiteY523" fmla="*/ 5875998 h 6407421"/>
              <a:gd name="connsiteX524" fmla="*/ 768328 w 11701760"/>
              <a:gd name="connsiteY524" fmla="*/ 5846396 h 6407421"/>
              <a:gd name="connsiteX525" fmla="*/ 797926 w 11701760"/>
              <a:gd name="connsiteY525" fmla="*/ 5846396 h 6407421"/>
              <a:gd name="connsiteX526" fmla="*/ 797926 w 11701760"/>
              <a:gd name="connsiteY526" fmla="*/ 5875998 h 6407421"/>
              <a:gd name="connsiteX527" fmla="*/ 768328 w 11701760"/>
              <a:gd name="connsiteY527" fmla="*/ 5875998 h 6407421"/>
              <a:gd name="connsiteX528" fmla="*/ 502237 w 11701760"/>
              <a:gd name="connsiteY528" fmla="*/ 5846396 h 6407421"/>
              <a:gd name="connsiteX529" fmla="*/ 531839 w 11701760"/>
              <a:gd name="connsiteY529" fmla="*/ 5846396 h 6407421"/>
              <a:gd name="connsiteX530" fmla="*/ 531839 w 11701760"/>
              <a:gd name="connsiteY530" fmla="*/ 5875998 h 6407421"/>
              <a:gd name="connsiteX531" fmla="*/ 502237 w 11701760"/>
              <a:gd name="connsiteY531" fmla="*/ 5875998 h 6407421"/>
              <a:gd name="connsiteX532" fmla="*/ 236038 w 11701760"/>
              <a:gd name="connsiteY532" fmla="*/ 5846396 h 6407421"/>
              <a:gd name="connsiteX533" fmla="*/ 265640 w 11701760"/>
              <a:gd name="connsiteY533" fmla="*/ 5846396 h 6407421"/>
              <a:gd name="connsiteX534" fmla="*/ 265640 w 11701760"/>
              <a:gd name="connsiteY534" fmla="*/ 5875998 h 6407421"/>
              <a:gd name="connsiteX535" fmla="*/ 236038 w 11701760"/>
              <a:gd name="connsiteY535" fmla="*/ 5875998 h 6407421"/>
              <a:gd name="connsiteX536" fmla="*/ 2 w 11701760"/>
              <a:gd name="connsiteY536" fmla="*/ 5846396 h 6407421"/>
              <a:gd name="connsiteX537" fmla="*/ 29604 w 11701760"/>
              <a:gd name="connsiteY537" fmla="*/ 5846396 h 6407421"/>
              <a:gd name="connsiteX538" fmla="*/ 29604 w 11701760"/>
              <a:gd name="connsiteY538" fmla="*/ 5875998 h 6407421"/>
              <a:gd name="connsiteX539" fmla="*/ 2 w 11701760"/>
              <a:gd name="connsiteY539" fmla="*/ 5875998 h 6407421"/>
              <a:gd name="connsiteX540" fmla="*/ 11672158 w 11701760"/>
              <a:gd name="connsiteY540" fmla="*/ 5580631 h 6407421"/>
              <a:gd name="connsiteX541" fmla="*/ 11701760 w 11701760"/>
              <a:gd name="connsiteY541" fmla="*/ 5580631 h 6407421"/>
              <a:gd name="connsiteX542" fmla="*/ 11701760 w 11701760"/>
              <a:gd name="connsiteY542" fmla="*/ 5610233 h 6407421"/>
              <a:gd name="connsiteX543" fmla="*/ 11672158 w 11701760"/>
              <a:gd name="connsiteY543" fmla="*/ 5610233 h 6407421"/>
              <a:gd name="connsiteX544" fmla="*/ 11405961 w 11701760"/>
              <a:gd name="connsiteY544" fmla="*/ 5580631 h 6407421"/>
              <a:gd name="connsiteX545" fmla="*/ 11435563 w 11701760"/>
              <a:gd name="connsiteY545" fmla="*/ 5580631 h 6407421"/>
              <a:gd name="connsiteX546" fmla="*/ 11435563 w 11701760"/>
              <a:gd name="connsiteY546" fmla="*/ 5610233 h 6407421"/>
              <a:gd name="connsiteX547" fmla="*/ 11405961 w 11701760"/>
              <a:gd name="connsiteY547" fmla="*/ 5610233 h 6407421"/>
              <a:gd name="connsiteX548" fmla="*/ 11139872 w 11701760"/>
              <a:gd name="connsiteY548" fmla="*/ 5580631 h 6407421"/>
              <a:gd name="connsiteX549" fmla="*/ 11169474 w 11701760"/>
              <a:gd name="connsiteY549" fmla="*/ 5580631 h 6407421"/>
              <a:gd name="connsiteX550" fmla="*/ 11169474 w 11701760"/>
              <a:gd name="connsiteY550" fmla="*/ 5610233 h 6407421"/>
              <a:gd name="connsiteX551" fmla="*/ 11139872 w 11701760"/>
              <a:gd name="connsiteY551" fmla="*/ 5610233 h 6407421"/>
              <a:gd name="connsiteX552" fmla="*/ 10873675 w 11701760"/>
              <a:gd name="connsiteY552" fmla="*/ 5580631 h 6407421"/>
              <a:gd name="connsiteX553" fmla="*/ 10903277 w 11701760"/>
              <a:gd name="connsiteY553" fmla="*/ 5580631 h 6407421"/>
              <a:gd name="connsiteX554" fmla="*/ 10903277 w 11701760"/>
              <a:gd name="connsiteY554" fmla="*/ 5610233 h 6407421"/>
              <a:gd name="connsiteX555" fmla="*/ 10873675 w 11701760"/>
              <a:gd name="connsiteY555" fmla="*/ 5610233 h 6407421"/>
              <a:gd name="connsiteX556" fmla="*/ 10607478 w 11701760"/>
              <a:gd name="connsiteY556" fmla="*/ 5580631 h 6407421"/>
              <a:gd name="connsiteX557" fmla="*/ 10637188 w 11701760"/>
              <a:gd name="connsiteY557" fmla="*/ 5580631 h 6407421"/>
              <a:gd name="connsiteX558" fmla="*/ 10637188 w 11701760"/>
              <a:gd name="connsiteY558" fmla="*/ 5610233 h 6407421"/>
              <a:gd name="connsiteX559" fmla="*/ 10607478 w 11701760"/>
              <a:gd name="connsiteY559" fmla="*/ 5610233 h 6407421"/>
              <a:gd name="connsiteX560" fmla="*/ 10341389 w 11701760"/>
              <a:gd name="connsiteY560" fmla="*/ 5580631 h 6407421"/>
              <a:gd name="connsiteX561" fmla="*/ 10370992 w 11701760"/>
              <a:gd name="connsiteY561" fmla="*/ 5580631 h 6407421"/>
              <a:gd name="connsiteX562" fmla="*/ 10370992 w 11701760"/>
              <a:gd name="connsiteY562" fmla="*/ 5610233 h 6407421"/>
              <a:gd name="connsiteX563" fmla="*/ 10341389 w 11701760"/>
              <a:gd name="connsiteY563" fmla="*/ 5610233 h 6407421"/>
              <a:gd name="connsiteX564" fmla="*/ 10075192 w 11701760"/>
              <a:gd name="connsiteY564" fmla="*/ 5580631 h 6407421"/>
              <a:gd name="connsiteX565" fmla="*/ 10104794 w 11701760"/>
              <a:gd name="connsiteY565" fmla="*/ 5580631 h 6407421"/>
              <a:gd name="connsiteX566" fmla="*/ 10104794 w 11701760"/>
              <a:gd name="connsiteY566" fmla="*/ 5610233 h 6407421"/>
              <a:gd name="connsiteX567" fmla="*/ 10075192 w 11701760"/>
              <a:gd name="connsiteY567" fmla="*/ 5610233 h 6407421"/>
              <a:gd name="connsiteX568" fmla="*/ 9809103 w 11701760"/>
              <a:gd name="connsiteY568" fmla="*/ 5580631 h 6407421"/>
              <a:gd name="connsiteX569" fmla="*/ 9838705 w 11701760"/>
              <a:gd name="connsiteY569" fmla="*/ 5580631 h 6407421"/>
              <a:gd name="connsiteX570" fmla="*/ 9838705 w 11701760"/>
              <a:gd name="connsiteY570" fmla="*/ 5610233 h 6407421"/>
              <a:gd name="connsiteX571" fmla="*/ 9809103 w 11701760"/>
              <a:gd name="connsiteY571" fmla="*/ 5610233 h 6407421"/>
              <a:gd name="connsiteX572" fmla="*/ 9542906 w 11701760"/>
              <a:gd name="connsiteY572" fmla="*/ 5580631 h 6407421"/>
              <a:gd name="connsiteX573" fmla="*/ 9572509 w 11701760"/>
              <a:gd name="connsiteY573" fmla="*/ 5580631 h 6407421"/>
              <a:gd name="connsiteX574" fmla="*/ 9572509 w 11701760"/>
              <a:gd name="connsiteY574" fmla="*/ 5610233 h 6407421"/>
              <a:gd name="connsiteX575" fmla="*/ 9542906 w 11701760"/>
              <a:gd name="connsiteY575" fmla="*/ 5610233 h 6407421"/>
              <a:gd name="connsiteX576" fmla="*/ 9276817 w 11701760"/>
              <a:gd name="connsiteY576" fmla="*/ 5580631 h 6407421"/>
              <a:gd name="connsiteX577" fmla="*/ 9306420 w 11701760"/>
              <a:gd name="connsiteY577" fmla="*/ 5580631 h 6407421"/>
              <a:gd name="connsiteX578" fmla="*/ 9306420 w 11701760"/>
              <a:gd name="connsiteY578" fmla="*/ 5610233 h 6407421"/>
              <a:gd name="connsiteX579" fmla="*/ 9276817 w 11701760"/>
              <a:gd name="connsiteY579" fmla="*/ 5610233 h 6407421"/>
              <a:gd name="connsiteX580" fmla="*/ 9010620 w 11701760"/>
              <a:gd name="connsiteY580" fmla="*/ 5580631 h 6407421"/>
              <a:gd name="connsiteX581" fmla="*/ 9040222 w 11701760"/>
              <a:gd name="connsiteY581" fmla="*/ 5580631 h 6407421"/>
              <a:gd name="connsiteX582" fmla="*/ 9040222 w 11701760"/>
              <a:gd name="connsiteY582" fmla="*/ 5610233 h 6407421"/>
              <a:gd name="connsiteX583" fmla="*/ 9010620 w 11701760"/>
              <a:gd name="connsiteY583" fmla="*/ 5610233 h 6407421"/>
              <a:gd name="connsiteX584" fmla="*/ 8744423 w 11701760"/>
              <a:gd name="connsiteY584" fmla="*/ 5580631 h 6407421"/>
              <a:gd name="connsiteX585" fmla="*/ 8774026 w 11701760"/>
              <a:gd name="connsiteY585" fmla="*/ 5580631 h 6407421"/>
              <a:gd name="connsiteX586" fmla="*/ 8774026 w 11701760"/>
              <a:gd name="connsiteY586" fmla="*/ 5610233 h 6407421"/>
              <a:gd name="connsiteX587" fmla="*/ 8744423 w 11701760"/>
              <a:gd name="connsiteY587" fmla="*/ 5610233 h 6407421"/>
              <a:gd name="connsiteX588" fmla="*/ 8478226 w 11701760"/>
              <a:gd name="connsiteY588" fmla="*/ 5580631 h 6407421"/>
              <a:gd name="connsiteX589" fmla="*/ 8507828 w 11701760"/>
              <a:gd name="connsiteY589" fmla="*/ 5580631 h 6407421"/>
              <a:gd name="connsiteX590" fmla="*/ 8507828 w 11701760"/>
              <a:gd name="connsiteY590" fmla="*/ 5610233 h 6407421"/>
              <a:gd name="connsiteX591" fmla="*/ 8478226 w 11701760"/>
              <a:gd name="connsiteY591" fmla="*/ 5610233 h 6407421"/>
              <a:gd name="connsiteX592" fmla="*/ 8212137 w 11701760"/>
              <a:gd name="connsiteY592" fmla="*/ 5580631 h 6407421"/>
              <a:gd name="connsiteX593" fmla="*/ 8241740 w 11701760"/>
              <a:gd name="connsiteY593" fmla="*/ 5580631 h 6407421"/>
              <a:gd name="connsiteX594" fmla="*/ 8241740 w 11701760"/>
              <a:gd name="connsiteY594" fmla="*/ 5610233 h 6407421"/>
              <a:gd name="connsiteX595" fmla="*/ 8212137 w 11701760"/>
              <a:gd name="connsiteY595" fmla="*/ 5610233 h 6407421"/>
              <a:gd name="connsiteX596" fmla="*/ 7945940 w 11701760"/>
              <a:gd name="connsiteY596" fmla="*/ 5580631 h 6407421"/>
              <a:gd name="connsiteX597" fmla="*/ 7975543 w 11701760"/>
              <a:gd name="connsiteY597" fmla="*/ 5580631 h 6407421"/>
              <a:gd name="connsiteX598" fmla="*/ 7975543 w 11701760"/>
              <a:gd name="connsiteY598" fmla="*/ 5610233 h 6407421"/>
              <a:gd name="connsiteX599" fmla="*/ 7945940 w 11701760"/>
              <a:gd name="connsiteY599" fmla="*/ 5610233 h 6407421"/>
              <a:gd name="connsiteX600" fmla="*/ 7679743 w 11701760"/>
              <a:gd name="connsiteY600" fmla="*/ 5580631 h 6407421"/>
              <a:gd name="connsiteX601" fmla="*/ 7709346 w 11701760"/>
              <a:gd name="connsiteY601" fmla="*/ 5580631 h 6407421"/>
              <a:gd name="connsiteX602" fmla="*/ 7709346 w 11701760"/>
              <a:gd name="connsiteY602" fmla="*/ 5610233 h 6407421"/>
              <a:gd name="connsiteX603" fmla="*/ 7679743 w 11701760"/>
              <a:gd name="connsiteY603" fmla="*/ 5610233 h 6407421"/>
              <a:gd name="connsiteX604" fmla="*/ 7413653 w 11701760"/>
              <a:gd name="connsiteY604" fmla="*/ 5580631 h 6407421"/>
              <a:gd name="connsiteX605" fmla="*/ 7443256 w 11701760"/>
              <a:gd name="connsiteY605" fmla="*/ 5580631 h 6407421"/>
              <a:gd name="connsiteX606" fmla="*/ 7443256 w 11701760"/>
              <a:gd name="connsiteY606" fmla="*/ 5610233 h 6407421"/>
              <a:gd name="connsiteX607" fmla="*/ 7413653 w 11701760"/>
              <a:gd name="connsiteY607" fmla="*/ 5610233 h 6407421"/>
              <a:gd name="connsiteX608" fmla="*/ 7147456 w 11701760"/>
              <a:gd name="connsiteY608" fmla="*/ 5580631 h 6407421"/>
              <a:gd name="connsiteX609" fmla="*/ 7177058 w 11701760"/>
              <a:gd name="connsiteY609" fmla="*/ 5580631 h 6407421"/>
              <a:gd name="connsiteX610" fmla="*/ 7177058 w 11701760"/>
              <a:gd name="connsiteY610" fmla="*/ 5610233 h 6407421"/>
              <a:gd name="connsiteX611" fmla="*/ 7147456 w 11701760"/>
              <a:gd name="connsiteY611" fmla="*/ 5610233 h 6407421"/>
              <a:gd name="connsiteX612" fmla="*/ 6881367 w 11701760"/>
              <a:gd name="connsiteY612" fmla="*/ 5580631 h 6407421"/>
              <a:gd name="connsiteX613" fmla="*/ 6910970 w 11701760"/>
              <a:gd name="connsiteY613" fmla="*/ 5580631 h 6407421"/>
              <a:gd name="connsiteX614" fmla="*/ 6910970 w 11701760"/>
              <a:gd name="connsiteY614" fmla="*/ 5610233 h 6407421"/>
              <a:gd name="connsiteX615" fmla="*/ 6881367 w 11701760"/>
              <a:gd name="connsiteY615" fmla="*/ 5610233 h 6407421"/>
              <a:gd name="connsiteX616" fmla="*/ 6615170 w 11701760"/>
              <a:gd name="connsiteY616" fmla="*/ 5580631 h 6407421"/>
              <a:gd name="connsiteX617" fmla="*/ 6644773 w 11701760"/>
              <a:gd name="connsiteY617" fmla="*/ 5580631 h 6407421"/>
              <a:gd name="connsiteX618" fmla="*/ 6644773 w 11701760"/>
              <a:gd name="connsiteY618" fmla="*/ 5610233 h 6407421"/>
              <a:gd name="connsiteX619" fmla="*/ 6615170 w 11701760"/>
              <a:gd name="connsiteY619" fmla="*/ 5610233 h 6407421"/>
              <a:gd name="connsiteX620" fmla="*/ 6349081 w 11701760"/>
              <a:gd name="connsiteY620" fmla="*/ 5580631 h 6407421"/>
              <a:gd name="connsiteX621" fmla="*/ 6378683 w 11701760"/>
              <a:gd name="connsiteY621" fmla="*/ 5580631 h 6407421"/>
              <a:gd name="connsiteX622" fmla="*/ 6378683 w 11701760"/>
              <a:gd name="connsiteY622" fmla="*/ 5610233 h 6407421"/>
              <a:gd name="connsiteX623" fmla="*/ 6349081 w 11701760"/>
              <a:gd name="connsiteY623" fmla="*/ 5610233 h 6407421"/>
              <a:gd name="connsiteX624" fmla="*/ 6082884 w 11701760"/>
              <a:gd name="connsiteY624" fmla="*/ 5580631 h 6407421"/>
              <a:gd name="connsiteX625" fmla="*/ 6112486 w 11701760"/>
              <a:gd name="connsiteY625" fmla="*/ 5580631 h 6407421"/>
              <a:gd name="connsiteX626" fmla="*/ 6112486 w 11701760"/>
              <a:gd name="connsiteY626" fmla="*/ 5610233 h 6407421"/>
              <a:gd name="connsiteX627" fmla="*/ 6082884 w 11701760"/>
              <a:gd name="connsiteY627" fmla="*/ 5610233 h 6407421"/>
              <a:gd name="connsiteX628" fmla="*/ 5825310 w 11701760"/>
              <a:gd name="connsiteY628" fmla="*/ 5580631 h 6407421"/>
              <a:gd name="connsiteX629" fmla="*/ 5854913 w 11701760"/>
              <a:gd name="connsiteY629" fmla="*/ 5580631 h 6407421"/>
              <a:gd name="connsiteX630" fmla="*/ 5854913 w 11701760"/>
              <a:gd name="connsiteY630" fmla="*/ 5610233 h 6407421"/>
              <a:gd name="connsiteX631" fmla="*/ 5825310 w 11701760"/>
              <a:gd name="connsiteY631" fmla="*/ 5610233 h 6407421"/>
              <a:gd name="connsiteX632" fmla="*/ 5559113 w 11701760"/>
              <a:gd name="connsiteY632" fmla="*/ 5580631 h 6407421"/>
              <a:gd name="connsiteX633" fmla="*/ 5588715 w 11701760"/>
              <a:gd name="connsiteY633" fmla="*/ 5580631 h 6407421"/>
              <a:gd name="connsiteX634" fmla="*/ 5588715 w 11701760"/>
              <a:gd name="connsiteY634" fmla="*/ 5610233 h 6407421"/>
              <a:gd name="connsiteX635" fmla="*/ 5559113 w 11701760"/>
              <a:gd name="connsiteY635" fmla="*/ 5610233 h 6407421"/>
              <a:gd name="connsiteX636" fmla="*/ 5293024 w 11701760"/>
              <a:gd name="connsiteY636" fmla="*/ 5580631 h 6407421"/>
              <a:gd name="connsiteX637" fmla="*/ 5322626 w 11701760"/>
              <a:gd name="connsiteY637" fmla="*/ 5580631 h 6407421"/>
              <a:gd name="connsiteX638" fmla="*/ 5322626 w 11701760"/>
              <a:gd name="connsiteY638" fmla="*/ 5610233 h 6407421"/>
              <a:gd name="connsiteX639" fmla="*/ 5293024 w 11701760"/>
              <a:gd name="connsiteY639" fmla="*/ 5610233 h 6407421"/>
              <a:gd name="connsiteX640" fmla="*/ 5026827 w 11701760"/>
              <a:gd name="connsiteY640" fmla="*/ 5580631 h 6407421"/>
              <a:gd name="connsiteX641" fmla="*/ 5056429 w 11701760"/>
              <a:gd name="connsiteY641" fmla="*/ 5580631 h 6407421"/>
              <a:gd name="connsiteX642" fmla="*/ 5056429 w 11701760"/>
              <a:gd name="connsiteY642" fmla="*/ 5610233 h 6407421"/>
              <a:gd name="connsiteX643" fmla="*/ 5026827 w 11701760"/>
              <a:gd name="connsiteY643" fmla="*/ 5610233 h 6407421"/>
              <a:gd name="connsiteX644" fmla="*/ 4760630 w 11701760"/>
              <a:gd name="connsiteY644" fmla="*/ 5580631 h 6407421"/>
              <a:gd name="connsiteX645" fmla="*/ 4790340 w 11701760"/>
              <a:gd name="connsiteY645" fmla="*/ 5580631 h 6407421"/>
              <a:gd name="connsiteX646" fmla="*/ 4790340 w 11701760"/>
              <a:gd name="connsiteY646" fmla="*/ 5610233 h 6407421"/>
              <a:gd name="connsiteX647" fmla="*/ 4760630 w 11701760"/>
              <a:gd name="connsiteY647" fmla="*/ 5610233 h 6407421"/>
              <a:gd name="connsiteX648" fmla="*/ 4494541 w 11701760"/>
              <a:gd name="connsiteY648" fmla="*/ 5580631 h 6407421"/>
              <a:gd name="connsiteX649" fmla="*/ 4524144 w 11701760"/>
              <a:gd name="connsiteY649" fmla="*/ 5580631 h 6407421"/>
              <a:gd name="connsiteX650" fmla="*/ 4524144 w 11701760"/>
              <a:gd name="connsiteY650" fmla="*/ 5610233 h 6407421"/>
              <a:gd name="connsiteX651" fmla="*/ 4494541 w 11701760"/>
              <a:gd name="connsiteY651" fmla="*/ 5610233 h 6407421"/>
              <a:gd name="connsiteX652" fmla="*/ 4228344 w 11701760"/>
              <a:gd name="connsiteY652" fmla="*/ 5580631 h 6407421"/>
              <a:gd name="connsiteX653" fmla="*/ 4257946 w 11701760"/>
              <a:gd name="connsiteY653" fmla="*/ 5580631 h 6407421"/>
              <a:gd name="connsiteX654" fmla="*/ 4257946 w 11701760"/>
              <a:gd name="connsiteY654" fmla="*/ 5610233 h 6407421"/>
              <a:gd name="connsiteX655" fmla="*/ 4228344 w 11701760"/>
              <a:gd name="connsiteY655" fmla="*/ 5610233 h 6407421"/>
              <a:gd name="connsiteX656" fmla="*/ 3962255 w 11701760"/>
              <a:gd name="connsiteY656" fmla="*/ 5580631 h 6407421"/>
              <a:gd name="connsiteX657" fmla="*/ 3991857 w 11701760"/>
              <a:gd name="connsiteY657" fmla="*/ 5580631 h 6407421"/>
              <a:gd name="connsiteX658" fmla="*/ 3991857 w 11701760"/>
              <a:gd name="connsiteY658" fmla="*/ 5610233 h 6407421"/>
              <a:gd name="connsiteX659" fmla="*/ 3962255 w 11701760"/>
              <a:gd name="connsiteY659" fmla="*/ 5610233 h 6407421"/>
              <a:gd name="connsiteX660" fmla="*/ 3696058 w 11701760"/>
              <a:gd name="connsiteY660" fmla="*/ 5580631 h 6407421"/>
              <a:gd name="connsiteX661" fmla="*/ 3725661 w 11701760"/>
              <a:gd name="connsiteY661" fmla="*/ 5580631 h 6407421"/>
              <a:gd name="connsiteX662" fmla="*/ 3725661 w 11701760"/>
              <a:gd name="connsiteY662" fmla="*/ 5610233 h 6407421"/>
              <a:gd name="connsiteX663" fmla="*/ 3696058 w 11701760"/>
              <a:gd name="connsiteY663" fmla="*/ 5610233 h 6407421"/>
              <a:gd name="connsiteX664" fmla="*/ 3429969 w 11701760"/>
              <a:gd name="connsiteY664" fmla="*/ 5580631 h 6407421"/>
              <a:gd name="connsiteX665" fmla="*/ 3459572 w 11701760"/>
              <a:gd name="connsiteY665" fmla="*/ 5580631 h 6407421"/>
              <a:gd name="connsiteX666" fmla="*/ 3459572 w 11701760"/>
              <a:gd name="connsiteY666" fmla="*/ 5610233 h 6407421"/>
              <a:gd name="connsiteX667" fmla="*/ 3429969 w 11701760"/>
              <a:gd name="connsiteY667" fmla="*/ 5610233 h 6407421"/>
              <a:gd name="connsiteX668" fmla="*/ 3163772 w 11701760"/>
              <a:gd name="connsiteY668" fmla="*/ 5580631 h 6407421"/>
              <a:gd name="connsiteX669" fmla="*/ 3193374 w 11701760"/>
              <a:gd name="connsiteY669" fmla="*/ 5580631 h 6407421"/>
              <a:gd name="connsiteX670" fmla="*/ 3193374 w 11701760"/>
              <a:gd name="connsiteY670" fmla="*/ 5610233 h 6407421"/>
              <a:gd name="connsiteX671" fmla="*/ 3163772 w 11701760"/>
              <a:gd name="connsiteY671" fmla="*/ 5610233 h 6407421"/>
              <a:gd name="connsiteX672" fmla="*/ 2897575 w 11701760"/>
              <a:gd name="connsiteY672" fmla="*/ 5580631 h 6407421"/>
              <a:gd name="connsiteX673" fmla="*/ 2927178 w 11701760"/>
              <a:gd name="connsiteY673" fmla="*/ 5580631 h 6407421"/>
              <a:gd name="connsiteX674" fmla="*/ 2927178 w 11701760"/>
              <a:gd name="connsiteY674" fmla="*/ 5610233 h 6407421"/>
              <a:gd name="connsiteX675" fmla="*/ 2897575 w 11701760"/>
              <a:gd name="connsiteY675" fmla="*/ 5610233 h 6407421"/>
              <a:gd name="connsiteX676" fmla="*/ 2631378 w 11701760"/>
              <a:gd name="connsiteY676" fmla="*/ 5580631 h 6407421"/>
              <a:gd name="connsiteX677" fmla="*/ 2660980 w 11701760"/>
              <a:gd name="connsiteY677" fmla="*/ 5580631 h 6407421"/>
              <a:gd name="connsiteX678" fmla="*/ 2660980 w 11701760"/>
              <a:gd name="connsiteY678" fmla="*/ 5610233 h 6407421"/>
              <a:gd name="connsiteX679" fmla="*/ 2631378 w 11701760"/>
              <a:gd name="connsiteY679" fmla="*/ 5610233 h 6407421"/>
              <a:gd name="connsiteX680" fmla="*/ 2365289 w 11701760"/>
              <a:gd name="connsiteY680" fmla="*/ 5580631 h 6407421"/>
              <a:gd name="connsiteX681" fmla="*/ 2394892 w 11701760"/>
              <a:gd name="connsiteY681" fmla="*/ 5580631 h 6407421"/>
              <a:gd name="connsiteX682" fmla="*/ 2394892 w 11701760"/>
              <a:gd name="connsiteY682" fmla="*/ 5610233 h 6407421"/>
              <a:gd name="connsiteX683" fmla="*/ 2365289 w 11701760"/>
              <a:gd name="connsiteY683" fmla="*/ 5610233 h 6407421"/>
              <a:gd name="connsiteX684" fmla="*/ 2099092 w 11701760"/>
              <a:gd name="connsiteY684" fmla="*/ 5580631 h 6407421"/>
              <a:gd name="connsiteX685" fmla="*/ 2128695 w 11701760"/>
              <a:gd name="connsiteY685" fmla="*/ 5580631 h 6407421"/>
              <a:gd name="connsiteX686" fmla="*/ 2128695 w 11701760"/>
              <a:gd name="connsiteY686" fmla="*/ 5610233 h 6407421"/>
              <a:gd name="connsiteX687" fmla="*/ 2099092 w 11701760"/>
              <a:gd name="connsiteY687" fmla="*/ 5610233 h 6407421"/>
              <a:gd name="connsiteX688" fmla="*/ 1832898 w 11701760"/>
              <a:gd name="connsiteY688" fmla="*/ 5580631 h 6407421"/>
              <a:gd name="connsiteX689" fmla="*/ 1862498 w 11701760"/>
              <a:gd name="connsiteY689" fmla="*/ 5580631 h 6407421"/>
              <a:gd name="connsiteX690" fmla="*/ 1862498 w 11701760"/>
              <a:gd name="connsiteY690" fmla="*/ 5610233 h 6407421"/>
              <a:gd name="connsiteX691" fmla="*/ 1832898 w 11701760"/>
              <a:gd name="connsiteY691" fmla="*/ 5610233 h 6407421"/>
              <a:gd name="connsiteX692" fmla="*/ 1566808 w 11701760"/>
              <a:gd name="connsiteY692" fmla="*/ 5580631 h 6407421"/>
              <a:gd name="connsiteX693" fmla="*/ 1596409 w 11701760"/>
              <a:gd name="connsiteY693" fmla="*/ 5580631 h 6407421"/>
              <a:gd name="connsiteX694" fmla="*/ 1596409 w 11701760"/>
              <a:gd name="connsiteY694" fmla="*/ 5610233 h 6407421"/>
              <a:gd name="connsiteX695" fmla="*/ 1566808 w 11701760"/>
              <a:gd name="connsiteY695" fmla="*/ 5610233 h 6407421"/>
              <a:gd name="connsiteX696" fmla="*/ 1300611 w 11701760"/>
              <a:gd name="connsiteY696" fmla="*/ 5580631 h 6407421"/>
              <a:gd name="connsiteX697" fmla="*/ 1330213 w 11701760"/>
              <a:gd name="connsiteY697" fmla="*/ 5580631 h 6407421"/>
              <a:gd name="connsiteX698" fmla="*/ 1330213 w 11701760"/>
              <a:gd name="connsiteY698" fmla="*/ 5610233 h 6407421"/>
              <a:gd name="connsiteX699" fmla="*/ 1300611 w 11701760"/>
              <a:gd name="connsiteY699" fmla="*/ 5610233 h 6407421"/>
              <a:gd name="connsiteX700" fmla="*/ 1034520 w 11701760"/>
              <a:gd name="connsiteY700" fmla="*/ 5580631 h 6407421"/>
              <a:gd name="connsiteX701" fmla="*/ 1064123 w 11701760"/>
              <a:gd name="connsiteY701" fmla="*/ 5580631 h 6407421"/>
              <a:gd name="connsiteX702" fmla="*/ 1064123 w 11701760"/>
              <a:gd name="connsiteY702" fmla="*/ 5610233 h 6407421"/>
              <a:gd name="connsiteX703" fmla="*/ 1034520 w 11701760"/>
              <a:gd name="connsiteY703" fmla="*/ 5610233 h 6407421"/>
              <a:gd name="connsiteX704" fmla="*/ 768328 w 11701760"/>
              <a:gd name="connsiteY704" fmla="*/ 5580631 h 6407421"/>
              <a:gd name="connsiteX705" fmla="*/ 797926 w 11701760"/>
              <a:gd name="connsiteY705" fmla="*/ 5580631 h 6407421"/>
              <a:gd name="connsiteX706" fmla="*/ 797926 w 11701760"/>
              <a:gd name="connsiteY706" fmla="*/ 5610233 h 6407421"/>
              <a:gd name="connsiteX707" fmla="*/ 768328 w 11701760"/>
              <a:gd name="connsiteY707" fmla="*/ 5610233 h 6407421"/>
              <a:gd name="connsiteX708" fmla="*/ 502237 w 11701760"/>
              <a:gd name="connsiteY708" fmla="*/ 5580631 h 6407421"/>
              <a:gd name="connsiteX709" fmla="*/ 531839 w 11701760"/>
              <a:gd name="connsiteY709" fmla="*/ 5580631 h 6407421"/>
              <a:gd name="connsiteX710" fmla="*/ 531839 w 11701760"/>
              <a:gd name="connsiteY710" fmla="*/ 5610233 h 6407421"/>
              <a:gd name="connsiteX711" fmla="*/ 502237 w 11701760"/>
              <a:gd name="connsiteY711" fmla="*/ 5610233 h 6407421"/>
              <a:gd name="connsiteX712" fmla="*/ 236038 w 11701760"/>
              <a:gd name="connsiteY712" fmla="*/ 5580631 h 6407421"/>
              <a:gd name="connsiteX713" fmla="*/ 265640 w 11701760"/>
              <a:gd name="connsiteY713" fmla="*/ 5580631 h 6407421"/>
              <a:gd name="connsiteX714" fmla="*/ 265640 w 11701760"/>
              <a:gd name="connsiteY714" fmla="*/ 5610233 h 6407421"/>
              <a:gd name="connsiteX715" fmla="*/ 236038 w 11701760"/>
              <a:gd name="connsiteY715" fmla="*/ 5610233 h 6407421"/>
              <a:gd name="connsiteX716" fmla="*/ 2 w 11701760"/>
              <a:gd name="connsiteY716" fmla="*/ 5580631 h 6407421"/>
              <a:gd name="connsiteX717" fmla="*/ 29604 w 11701760"/>
              <a:gd name="connsiteY717" fmla="*/ 5580631 h 6407421"/>
              <a:gd name="connsiteX718" fmla="*/ 29604 w 11701760"/>
              <a:gd name="connsiteY718" fmla="*/ 5610233 h 6407421"/>
              <a:gd name="connsiteX719" fmla="*/ 2 w 11701760"/>
              <a:gd name="connsiteY719" fmla="*/ 5610233 h 6407421"/>
              <a:gd name="connsiteX720" fmla="*/ 11672158 w 11701760"/>
              <a:gd name="connsiteY720" fmla="*/ 5314974 h 6407421"/>
              <a:gd name="connsiteX721" fmla="*/ 11701760 w 11701760"/>
              <a:gd name="connsiteY721" fmla="*/ 5314974 h 6407421"/>
              <a:gd name="connsiteX722" fmla="*/ 11701760 w 11701760"/>
              <a:gd name="connsiteY722" fmla="*/ 5344468 h 6407421"/>
              <a:gd name="connsiteX723" fmla="*/ 11672158 w 11701760"/>
              <a:gd name="connsiteY723" fmla="*/ 5344468 h 6407421"/>
              <a:gd name="connsiteX724" fmla="*/ 11405961 w 11701760"/>
              <a:gd name="connsiteY724" fmla="*/ 5314974 h 6407421"/>
              <a:gd name="connsiteX725" fmla="*/ 11435563 w 11701760"/>
              <a:gd name="connsiteY725" fmla="*/ 5314974 h 6407421"/>
              <a:gd name="connsiteX726" fmla="*/ 11435563 w 11701760"/>
              <a:gd name="connsiteY726" fmla="*/ 5344468 h 6407421"/>
              <a:gd name="connsiteX727" fmla="*/ 11405961 w 11701760"/>
              <a:gd name="connsiteY727" fmla="*/ 5344468 h 6407421"/>
              <a:gd name="connsiteX728" fmla="*/ 11139872 w 11701760"/>
              <a:gd name="connsiteY728" fmla="*/ 5314974 h 6407421"/>
              <a:gd name="connsiteX729" fmla="*/ 11169474 w 11701760"/>
              <a:gd name="connsiteY729" fmla="*/ 5314974 h 6407421"/>
              <a:gd name="connsiteX730" fmla="*/ 11169474 w 11701760"/>
              <a:gd name="connsiteY730" fmla="*/ 5344468 h 6407421"/>
              <a:gd name="connsiteX731" fmla="*/ 11139872 w 11701760"/>
              <a:gd name="connsiteY731" fmla="*/ 5344468 h 6407421"/>
              <a:gd name="connsiteX732" fmla="*/ 10873675 w 11701760"/>
              <a:gd name="connsiteY732" fmla="*/ 5314974 h 6407421"/>
              <a:gd name="connsiteX733" fmla="*/ 10903277 w 11701760"/>
              <a:gd name="connsiteY733" fmla="*/ 5314974 h 6407421"/>
              <a:gd name="connsiteX734" fmla="*/ 10903277 w 11701760"/>
              <a:gd name="connsiteY734" fmla="*/ 5344468 h 6407421"/>
              <a:gd name="connsiteX735" fmla="*/ 10873675 w 11701760"/>
              <a:gd name="connsiteY735" fmla="*/ 5344468 h 6407421"/>
              <a:gd name="connsiteX736" fmla="*/ 10607478 w 11701760"/>
              <a:gd name="connsiteY736" fmla="*/ 5314974 h 6407421"/>
              <a:gd name="connsiteX737" fmla="*/ 10637188 w 11701760"/>
              <a:gd name="connsiteY737" fmla="*/ 5314974 h 6407421"/>
              <a:gd name="connsiteX738" fmla="*/ 10637188 w 11701760"/>
              <a:gd name="connsiteY738" fmla="*/ 5344468 h 6407421"/>
              <a:gd name="connsiteX739" fmla="*/ 10607478 w 11701760"/>
              <a:gd name="connsiteY739" fmla="*/ 5344468 h 6407421"/>
              <a:gd name="connsiteX740" fmla="*/ 10341389 w 11701760"/>
              <a:gd name="connsiteY740" fmla="*/ 5314974 h 6407421"/>
              <a:gd name="connsiteX741" fmla="*/ 10370992 w 11701760"/>
              <a:gd name="connsiteY741" fmla="*/ 5314974 h 6407421"/>
              <a:gd name="connsiteX742" fmla="*/ 10370992 w 11701760"/>
              <a:gd name="connsiteY742" fmla="*/ 5344468 h 6407421"/>
              <a:gd name="connsiteX743" fmla="*/ 10341389 w 11701760"/>
              <a:gd name="connsiteY743" fmla="*/ 5344468 h 6407421"/>
              <a:gd name="connsiteX744" fmla="*/ 10075192 w 11701760"/>
              <a:gd name="connsiteY744" fmla="*/ 5314974 h 6407421"/>
              <a:gd name="connsiteX745" fmla="*/ 10104794 w 11701760"/>
              <a:gd name="connsiteY745" fmla="*/ 5314974 h 6407421"/>
              <a:gd name="connsiteX746" fmla="*/ 10104794 w 11701760"/>
              <a:gd name="connsiteY746" fmla="*/ 5344468 h 6407421"/>
              <a:gd name="connsiteX747" fmla="*/ 10075192 w 11701760"/>
              <a:gd name="connsiteY747" fmla="*/ 5344468 h 6407421"/>
              <a:gd name="connsiteX748" fmla="*/ 9809103 w 11701760"/>
              <a:gd name="connsiteY748" fmla="*/ 5314974 h 6407421"/>
              <a:gd name="connsiteX749" fmla="*/ 9838705 w 11701760"/>
              <a:gd name="connsiteY749" fmla="*/ 5314974 h 6407421"/>
              <a:gd name="connsiteX750" fmla="*/ 9838705 w 11701760"/>
              <a:gd name="connsiteY750" fmla="*/ 5344468 h 6407421"/>
              <a:gd name="connsiteX751" fmla="*/ 9809103 w 11701760"/>
              <a:gd name="connsiteY751" fmla="*/ 5344468 h 6407421"/>
              <a:gd name="connsiteX752" fmla="*/ 9542906 w 11701760"/>
              <a:gd name="connsiteY752" fmla="*/ 5314974 h 6407421"/>
              <a:gd name="connsiteX753" fmla="*/ 9572509 w 11701760"/>
              <a:gd name="connsiteY753" fmla="*/ 5314974 h 6407421"/>
              <a:gd name="connsiteX754" fmla="*/ 9572509 w 11701760"/>
              <a:gd name="connsiteY754" fmla="*/ 5344468 h 6407421"/>
              <a:gd name="connsiteX755" fmla="*/ 9542906 w 11701760"/>
              <a:gd name="connsiteY755" fmla="*/ 5344468 h 6407421"/>
              <a:gd name="connsiteX756" fmla="*/ 9276817 w 11701760"/>
              <a:gd name="connsiteY756" fmla="*/ 5314974 h 6407421"/>
              <a:gd name="connsiteX757" fmla="*/ 9306420 w 11701760"/>
              <a:gd name="connsiteY757" fmla="*/ 5314974 h 6407421"/>
              <a:gd name="connsiteX758" fmla="*/ 9306420 w 11701760"/>
              <a:gd name="connsiteY758" fmla="*/ 5344468 h 6407421"/>
              <a:gd name="connsiteX759" fmla="*/ 9276817 w 11701760"/>
              <a:gd name="connsiteY759" fmla="*/ 5344468 h 6407421"/>
              <a:gd name="connsiteX760" fmla="*/ 9010620 w 11701760"/>
              <a:gd name="connsiteY760" fmla="*/ 5314974 h 6407421"/>
              <a:gd name="connsiteX761" fmla="*/ 9040222 w 11701760"/>
              <a:gd name="connsiteY761" fmla="*/ 5314974 h 6407421"/>
              <a:gd name="connsiteX762" fmla="*/ 9040222 w 11701760"/>
              <a:gd name="connsiteY762" fmla="*/ 5344468 h 6407421"/>
              <a:gd name="connsiteX763" fmla="*/ 9010620 w 11701760"/>
              <a:gd name="connsiteY763" fmla="*/ 5344468 h 6407421"/>
              <a:gd name="connsiteX764" fmla="*/ 8744423 w 11701760"/>
              <a:gd name="connsiteY764" fmla="*/ 5314974 h 6407421"/>
              <a:gd name="connsiteX765" fmla="*/ 8774026 w 11701760"/>
              <a:gd name="connsiteY765" fmla="*/ 5314974 h 6407421"/>
              <a:gd name="connsiteX766" fmla="*/ 8774026 w 11701760"/>
              <a:gd name="connsiteY766" fmla="*/ 5344468 h 6407421"/>
              <a:gd name="connsiteX767" fmla="*/ 8744423 w 11701760"/>
              <a:gd name="connsiteY767" fmla="*/ 5344468 h 6407421"/>
              <a:gd name="connsiteX768" fmla="*/ 8478226 w 11701760"/>
              <a:gd name="connsiteY768" fmla="*/ 5314974 h 6407421"/>
              <a:gd name="connsiteX769" fmla="*/ 8507828 w 11701760"/>
              <a:gd name="connsiteY769" fmla="*/ 5314974 h 6407421"/>
              <a:gd name="connsiteX770" fmla="*/ 8507828 w 11701760"/>
              <a:gd name="connsiteY770" fmla="*/ 5344468 h 6407421"/>
              <a:gd name="connsiteX771" fmla="*/ 8478226 w 11701760"/>
              <a:gd name="connsiteY771" fmla="*/ 5344468 h 6407421"/>
              <a:gd name="connsiteX772" fmla="*/ 8212137 w 11701760"/>
              <a:gd name="connsiteY772" fmla="*/ 5314974 h 6407421"/>
              <a:gd name="connsiteX773" fmla="*/ 8241740 w 11701760"/>
              <a:gd name="connsiteY773" fmla="*/ 5314974 h 6407421"/>
              <a:gd name="connsiteX774" fmla="*/ 8241740 w 11701760"/>
              <a:gd name="connsiteY774" fmla="*/ 5344468 h 6407421"/>
              <a:gd name="connsiteX775" fmla="*/ 8212137 w 11701760"/>
              <a:gd name="connsiteY775" fmla="*/ 5344468 h 6407421"/>
              <a:gd name="connsiteX776" fmla="*/ 7945940 w 11701760"/>
              <a:gd name="connsiteY776" fmla="*/ 5314974 h 6407421"/>
              <a:gd name="connsiteX777" fmla="*/ 7975543 w 11701760"/>
              <a:gd name="connsiteY777" fmla="*/ 5314974 h 6407421"/>
              <a:gd name="connsiteX778" fmla="*/ 7975543 w 11701760"/>
              <a:gd name="connsiteY778" fmla="*/ 5344468 h 6407421"/>
              <a:gd name="connsiteX779" fmla="*/ 7945940 w 11701760"/>
              <a:gd name="connsiteY779" fmla="*/ 5344468 h 6407421"/>
              <a:gd name="connsiteX780" fmla="*/ 7679743 w 11701760"/>
              <a:gd name="connsiteY780" fmla="*/ 5314974 h 6407421"/>
              <a:gd name="connsiteX781" fmla="*/ 7709346 w 11701760"/>
              <a:gd name="connsiteY781" fmla="*/ 5314974 h 6407421"/>
              <a:gd name="connsiteX782" fmla="*/ 7709346 w 11701760"/>
              <a:gd name="connsiteY782" fmla="*/ 5344468 h 6407421"/>
              <a:gd name="connsiteX783" fmla="*/ 7679743 w 11701760"/>
              <a:gd name="connsiteY783" fmla="*/ 5344468 h 6407421"/>
              <a:gd name="connsiteX784" fmla="*/ 7413653 w 11701760"/>
              <a:gd name="connsiteY784" fmla="*/ 5314974 h 6407421"/>
              <a:gd name="connsiteX785" fmla="*/ 7443256 w 11701760"/>
              <a:gd name="connsiteY785" fmla="*/ 5314974 h 6407421"/>
              <a:gd name="connsiteX786" fmla="*/ 7443256 w 11701760"/>
              <a:gd name="connsiteY786" fmla="*/ 5344468 h 6407421"/>
              <a:gd name="connsiteX787" fmla="*/ 7413653 w 11701760"/>
              <a:gd name="connsiteY787" fmla="*/ 5344468 h 6407421"/>
              <a:gd name="connsiteX788" fmla="*/ 7147456 w 11701760"/>
              <a:gd name="connsiteY788" fmla="*/ 5314974 h 6407421"/>
              <a:gd name="connsiteX789" fmla="*/ 7177058 w 11701760"/>
              <a:gd name="connsiteY789" fmla="*/ 5314974 h 6407421"/>
              <a:gd name="connsiteX790" fmla="*/ 7177058 w 11701760"/>
              <a:gd name="connsiteY790" fmla="*/ 5344468 h 6407421"/>
              <a:gd name="connsiteX791" fmla="*/ 7147456 w 11701760"/>
              <a:gd name="connsiteY791" fmla="*/ 5344468 h 6407421"/>
              <a:gd name="connsiteX792" fmla="*/ 6881367 w 11701760"/>
              <a:gd name="connsiteY792" fmla="*/ 5314974 h 6407421"/>
              <a:gd name="connsiteX793" fmla="*/ 6910970 w 11701760"/>
              <a:gd name="connsiteY793" fmla="*/ 5314974 h 6407421"/>
              <a:gd name="connsiteX794" fmla="*/ 6910970 w 11701760"/>
              <a:gd name="connsiteY794" fmla="*/ 5344468 h 6407421"/>
              <a:gd name="connsiteX795" fmla="*/ 6881367 w 11701760"/>
              <a:gd name="connsiteY795" fmla="*/ 5344468 h 6407421"/>
              <a:gd name="connsiteX796" fmla="*/ 6615170 w 11701760"/>
              <a:gd name="connsiteY796" fmla="*/ 5314974 h 6407421"/>
              <a:gd name="connsiteX797" fmla="*/ 6644773 w 11701760"/>
              <a:gd name="connsiteY797" fmla="*/ 5314974 h 6407421"/>
              <a:gd name="connsiteX798" fmla="*/ 6644773 w 11701760"/>
              <a:gd name="connsiteY798" fmla="*/ 5344468 h 6407421"/>
              <a:gd name="connsiteX799" fmla="*/ 6615170 w 11701760"/>
              <a:gd name="connsiteY799" fmla="*/ 5344468 h 6407421"/>
              <a:gd name="connsiteX800" fmla="*/ 6349081 w 11701760"/>
              <a:gd name="connsiteY800" fmla="*/ 5314974 h 6407421"/>
              <a:gd name="connsiteX801" fmla="*/ 6378683 w 11701760"/>
              <a:gd name="connsiteY801" fmla="*/ 5314974 h 6407421"/>
              <a:gd name="connsiteX802" fmla="*/ 6378683 w 11701760"/>
              <a:gd name="connsiteY802" fmla="*/ 5344468 h 6407421"/>
              <a:gd name="connsiteX803" fmla="*/ 6349081 w 11701760"/>
              <a:gd name="connsiteY803" fmla="*/ 5344468 h 6407421"/>
              <a:gd name="connsiteX804" fmla="*/ 6082884 w 11701760"/>
              <a:gd name="connsiteY804" fmla="*/ 5314974 h 6407421"/>
              <a:gd name="connsiteX805" fmla="*/ 6112486 w 11701760"/>
              <a:gd name="connsiteY805" fmla="*/ 5314974 h 6407421"/>
              <a:gd name="connsiteX806" fmla="*/ 6112486 w 11701760"/>
              <a:gd name="connsiteY806" fmla="*/ 5344468 h 6407421"/>
              <a:gd name="connsiteX807" fmla="*/ 6082884 w 11701760"/>
              <a:gd name="connsiteY807" fmla="*/ 5344468 h 6407421"/>
              <a:gd name="connsiteX808" fmla="*/ 5825310 w 11701760"/>
              <a:gd name="connsiteY808" fmla="*/ 5314974 h 6407421"/>
              <a:gd name="connsiteX809" fmla="*/ 5854913 w 11701760"/>
              <a:gd name="connsiteY809" fmla="*/ 5314974 h 6407421"/>
              <a:gd name="connsiteX810" fmla="*/ 5854913 w 11701760"/>
              <a:gd name="connsiteY810" fmla="*/ 5344468 h 6407421"/>
              <a:gd name="connsiteX811" fmla="*/ 5825310 w 11701760"/>
              <a:gd name="connsiteY811" fmla="*/ 5344468 h 6407421"/>
              <a:gd name="connsiteX812" fmla="*/ 5559113 w 11701760"/>
              <a:gd name="connsiteY812" fmla="*/ 5314974 h 6407421"/>
              <a:gd name="connsiteX813" fmla="*/ 5588715 w 11701760"/>
              <a:gd name="connsiteY813" fmla="*/ 5314974 h 6407421"/>
              <a:gd name="connsiteX814" fmla="*/ 5588715 w 11701760"/>
              <a:gd name="connsiteY814" fmla="*/ 5344468 h 6407421"/>
              <a:gd name="connsiteX815" fmla="*/ 5559113 w 11701760"/>
              <a:gd name="connsiteY815" fmla="*/ 5344468 h 6407421"/>
              <a:gd name="connsiteX816" fmla="*/ 5293024 w 11701760"/>
              <a:gd name="connsiteY816" fmla="*/ 5314974 h 6407421"/>
              <a:gd name="connsiteX817" fmla="*/ 5322626 w 11701760"/>
              <a:gd name="connsiteY817" fmla="*/ 5314974 h 6407421"/>
              <a:gd name="connsiteX818" fmla="*/ 5322626 w 11701760"/>
              <a:gd name="connsiteY818" fmla="*/ 5344468 h 6407421"/>
              <a:gd name="connsiteX819" fmla="*/ 5293024 w 11701760"/>
              <a:gd name="connsiteY819" fmla="*/ 5344468 h 6407421"/>
              <a:gd name="connsiteX820" fmla="*/ 5026827 w 11701760"/>
              <a:gd name="connsiteY820" fmla="*/ 5314974 h 6407421"/>
              <a:gd name="connsiteX821" fmla="*/ 5056429 w 11701760"/>
              <a:gd name="connsiteY821" fmla="*/ 5314974 h 6407421"/>
              <a:gd name="connsiteX822" fmla="*/ 5056429 w 11701760"/>
              <a:gd name="connsiteY822" fmla="*/ 5344468 h 6407421"/>
              <a:gd name="connsiteX823" fmla="*/ 5026827 w 11701760"/>
              <a:gd name="connsiteY823" fmla="*/ 5344468 h 6407421"/>
              <a:gd name="connsiteX824" fmla="*/ 4760630 w 11701760"/>
              <a:gd name="connsiteY824" fmla="*/ 5314974 h 6407421"/>
              <a:gd name="connsiteX825" fmla="*/ 4790340 w 11701760"/>
              <a:gd name="connsiteY825" fmla="*/ 5314974 h 6407421"/>
              <a:gd name="connsiteX826" fmla="*/ 4790340 w 11701760"/>
              <a:gd name="connsiteY826" fmla="*/ 5344468 h 6407421"/>
              <a:gd name="connsiteX827" fmla="*/ 4760630 w 11701760"/>
              <a:gd name="connsiteY827" fmla="*/ 5344468 h 6407421"/>
              <a:gd name="connsiteX828" fmla="*/ 4494541 w 11701760"/>
              <a:gd name="connsiteY828" fmla="*/ 5314974 h 6407421"/>
              <a:gd name="connsiteX829" fmla="*/ 4524144 w 11701760"/>
              <a:gd name="connsiteY829" fmla="*/ 5314974 h 6407421"/>
              <a:gd name="connsiteX830" fmla="*/ 4524144 w 11701760"/>
              <a:gd name="connsiteY830" fmla="*/ 5344468 h 6407421"/>
              <a:gd name="connsiteX831" fmla="*/ 4494541 w 11701760"/>
              <a:gd name="connsiteY831" fmla="*/ 5344468 h 6407421"/>
              <a:gd name="connsiteX832" fmla="*/ 4228344 w 11701760"/>
              <a:gd name="connsiteY832" fmla="*/ 5314974 h 6407421"/>
              <a:gd name="connsiteX833" fmla="*/ 4257946 w 11701760"/>
              <a:gd name="connsiteY833" fmla="*/ 5314974 h 6407421"/>
              <a:gd name="connsiteX834" fmla="*/ 4257946 w 11701760"/>
              <a:gd name="connsiteY834" fmla="*/ 5344468 h 6407421"/>
              <a:gd name="connsiteX835" fmla="*/ 4228344 w 11701760"/>
              <a:gd name="connsiteY835" fmla="*/ 5344468 h 6407421"/>
              <a:gd name="connsiteX836" fmla="*/ 3962255 w 11701760"/>
              <a:gd name="connsiteY836" fmla="*/ 5314974 h 6407421"/>
              <a:gd name="connsiteX837" fmla="*/ 3991857 w 11701760"/>
              <a:gd name="connsiteY837" fmla="*/ 5314974 h 6407421"/>
              <a:gd name="connsiteX838" fmla="*/ 3991857 w 11701760"/>
              <a:gd name="connsiteY838" fmla="*/ 5344468 h 6407421"/>
              <a:gd name="connsiteX839" fmla="*/ 3962255 w 11701760"/>
              <a:gd name="connsiteY839" fmla="*/ 5344468 h 6407421"/>
              <a:gd name="connsiteX840" fmla="*/ 3696058 w 11701760"/>
              <a:gd name="connsiteY840" fmla="*/ 5314974 h 6407421"/>
              <a:gd name="connsiteX841" fmla="*/ 3725661 w 11701760"/>
              <a:gd name="connsiteY841" fmla="*/ 5314974 h 6407421"/>
              <a:gd name="connsiteX842" fmla="*/ 3725661 w 11701760"/>
              <a:gd name="connsiteY842" fmla="*/ 5344468 h 6407421"/>
              <a:gd name="connsiteX843" fmla="*/ 3696058 w 11701760"/>
              <a:gd name="connsiteY843" fmla="*/ 5344468 h 6407421"/>
              <a:gd name="connsiteX844" fmla="*/ 3429969 w 11701760"/>
              <a:gd name="connsiteY844" fmla="*/ 5314974 h 6407421"/>
              <a:gd name="connsiteX845" fmla="*/ 3459572 w 11701760"/>
              <a:gd name="connsiteY845" fmla="*/ 5314974 h 6407421"/>
              <a:gd name="connsiteX846" fmla="*/ 3459572 w 11701760"/>
              <a:gd name="connsiteY846" fmla="*/ 5344468 h 6407421"/>
              <a:gd name="connsiteX847" fmla="*/ 3429969 w 11701760"/>
              <a:gd name="connsiteY847" fmla="*/ 5344468 h 6407421"/>
              <a:gd name="connsiteX848" fmla="*/ 3163772 w 11701760"/>
              <a:gd name="connsiteY848" fmla="*/ 5314974 h 6407421"/>
              <a:gd name="connsiteX849" fmla="*/ 3193374 w 11701760"/>
              <a:gd name="connsiteY849" fmla="*/ 5314974 h 6407421"/>
              <a:gd name="connsiteX850" fmla="*/ 3193374 w 11701760"/>
              <a:gd name="connsiteY850" fmla="*/ 5344468 h 6407421"/>
              <a:gd name="connsiteX851" fmla="*/ 3163772 w 11701760"/>
              <a:gd name="connsiteY851" fmla="*/ 5344468 h 6407421"/>
              <a:gd name="connsiteX852" fmla="*/ 2897575 w 11701760"/>
              <a:gd name="connsiteY852" fmla="*/ 5314974 h 6407421"/>
              <a:gd name="connsiteX853" fmla="*/ 2927178 w 11701760"/>
              <a:gd name="connsiteY853" fmla="*/ 5314974 h 6407421"/>
              <a:gd name="connsiteX854" fmla="*/ 2927178 w 11701760"/>
              <a:gd name="connsiteY854" fmla="*/ 5344468 h 6407421"/>
              <a:gd name="connsiteX855" fmla="*/ 2897575 w 11701760"/>
              <a:gd name="connsiteY855" fmla="*/ 5344468 h 6407421"/>
              <a:gd name="connsiteX856" fmla="*/ 2631378 w 11701760"/>
              <a:gd name="connsiteY856" fmla="*/ 5314974 h 6407421"/>
              <a:gd name="connsiteX857" fmla="*/ 2660980 w 11701760"/>
              <a:gd name="connsiteY857" fmla="*/ 5314974 h 6407421"/>
              <a:gd name="connsiteX858" fmla="*/ 2660980 w 11701760"/>
              <a:gd name="connsiteY858" fmla="*/ 5344468 h 6407421"/>
              <a:gd name="connsiteX859" fmla="*/ 2631378 w 11701760"/>
              <a:gd name="connsiteY859" fmla="*/ 5344468 h 6407421"/>
              <a:gd name="connsiteX860" fmla="*/ 2365289 w 11701760"/>
              <a:gd name="connsiteY860" fmla="*/ 5314974 h 6407421"/>
              <a:gd name="connsiteX861" fmla="*/ 2394892 w 11701760"/>
              <a:gd name="connsiteY861" fmla="*/ 5314974 h 6407421"/>
              <a:gd name="connsiteX862" fmla="*/ 2394892 w 11701760"/>
              <a:gd name="connsiteY862" fmla="*/ 5344468 h 6407421"/>
              <a:gd name="connsiteX863" fmla="*/ 2365289 w 11701760"/>
              <a:gd name="connsiteY863" fmla="*/ 5344468 h 6407421"/>
              <a:gd name="connsiteX864" fmla="*/ 2099092 w 11701760"/>
              <a:gd name="connsiteY864" fmla="*/ 5314974 h 6407421"/>
              <a:gd name="connsiteX865" fmla="*/ 2128695 w 11701760"/>
              <a:gd name="connsiteY865" fmla="*/ 5314974 h 6407421"/>
              <a:gd name="connsiteX866" fmla="*/ 2128695 w 11701760"/>
              <a:gd name="connsiteY866" fmla="*/ 5344468 h 6407421"/>
              <a:gd name="connsiteX867" fmla="*/ 2099092 w 11701760"/>
              <a:gd name="connsiteY867" fmla="*/ 5344468 h 6407421"/>
              <a:gd name="connsiteX868" fmla="*/ 1832898 w 11701760"/>
              <a:gd name="connsiteY868" fmla="*/ 5314974 h 6407421"/>
              <a:gd name="connsiteX869" fmla="*/ 1862498 w 11701760"/>
              <a:gd name="connsiteY869" fmla="*/ 5314974 h 6407421"/>
              <a:gd name="connsiteX870" fmla="*/ 1862498 w 11701760"/>
              <a:gd name="connsiteY870" fmla="*/ 5344468 h 6407421"/>
              <a:gd name="connsiteX871" fmla="*/ 1832898 w 11701760"/>
              <a:gd name="connsiteY871" fmla="*/ 5344468 h 6407421"/>
              <a:gd name="connsiteX872" fmla="*/ 1566808 w 11701760"/>
              <a:gd name="connsiteY872" fmla="*/ 5314974 h 6407421"/>
              <a:gd name="connsiteX873" fmla="*/ 1596409 w 11701760"/>
              <a:gd name="connsiteY873" fmla="*/ 5314974 h 6407421"/>
              <a:gd name="connsiteX874" fmla="*/ 1596409 w 11701760"/>
              <a:gd name="connsiteY874" fmla="*/ 5344468 h 6407421"/>
              <a:gd name="connsiteX875" fmla="*/ 1566808 w 11701760"/>
              <a:gd name="connsiteY875" fmla="*/ 5344468 h 6407421"/>
              <a:gd name="connsiteX876" fmla="*/ 1300611 w 11701760"/>
              <a:gd name="connsiteY876" fmla="*/ 5314974 h 6407421"/>
              <a:gd name="connsiteX877" fmla="*/ 1330213 w 11701760"/>
              <a:gd name="connsiteY877" fmla="*/ 5314974 h 6407421"/>
              <a:gd name="connsiteX878" fmla="*/ 1330213 w 11701760"/>
              <a:gd name="connsiteY878" fmla="*/ 5344468 h 6407421"/>
              <a:gd name="connsiteX879" fmla="*/ 1300611 w 11701760"/>
              <a:gd name="connsiteY879" fmla="*/ 5344468 h 6407421"/>
              <a:gd name="connsiteX880" fmla="*/ 1034520 w 11701760"/>
              <a:gd name="connsiteY880" fmla="*/ 5314974 h 6407421"/>
              <a:gd name="connsiteX881" fmla="*/ 1064123 w 11701760"/>
              <a:gd name="connsiteY881" fmla="*/ 5314974 h 6407421"/>
              <a:gd name="connsiteX882" fmla="*/ 1064123 w 11701760"/>
              <a:gd name="connsiteY882" fmla="*/ 5344468 h 6407421"/>
              <a:gd name="connsiteX883" fmla="*/ 1034520 w 11701760"/>
              <a:gd name="connsiteY883" fmla="*/ 5344468 h 6407421"/>
              <a:gd name="connsiteX884" fmla="*/ 768328 w 11701760"/>
              <a:gd name="connsiteY884" fmla="*/ 5314974 h 6407421"/>
              <a:gd name="connsiteX885" fmla="*/ 797926 w 11701760"/>
              <a:gd name="connsiteY885" fmla="*/ 5314974 h 6407421"/>
              <a:gd name="connsiteX886" fmla="*/ 797926 w 11701760"/>
              <a:gd name="connsiteY886" fmla="*/ 5344468 h 6407421"/>
              <a:gd name="connsiteX887" fmla="*/ 768328 w 11701760"/>
              <a:gd name="connsiteY887" fmla="*/ 5344468 h 6407421"/>
              <a:gd name="connsiteX888" fmla="*/ 502237 w 11701760"/>
              <a:gd name="connsiteY888" fmla="*/ 5314974 h 6407421"/>
              <a:gd name="connsiteX889" fmla="*/ 531839 w 11701760"/>
              <a:gd name="connsiteY889" fmla="*/ 5314974 h 6407421"/>
              <a:gd name="connsiteX890" fmla="*/ 531839 w 11701760"/>
              <a:gd name="connsiteY890" fmla="*/ 5344468 h 6407421"/>
              <a:gd name="connsiteX891" fmla="*/ 502237 w 11701760"/>
              <a:gd name="connsiteY891" fmla="*/ 5344468 h 6407421"/>
              <a:gd name="connsiteX892" fmla="*/ 236038 w 11701760"/>
              <a:gd name="connsiteY892" fmla="*/ 5314974 h 6407421"/>
              <a:gd name="connsiteX893" fmla="*/ 265640 w 11701760"/>
              <a:gd name="connsiteY893" fmla="*/ 5314974 h 6407421"/>
              <a:gd name="connsiteX894" fmla="*/ 265640 w 11701760"/>
              <a:gd name="connsiteY894" fmla="*/ 5344468 h 6407421"/>
              <a:gd name="connsiteX895" fmla="*/ 236038 w 11701760"/>
              <a:gd name="connsiteY895" fmla="*/ 5344468 h 6407421"/>
              <a:gd name="connsiteX896" fmla="*/ 2 w 11701760"/>
              <a:gd name="connsiteY896" fmla="*/ 5314974 h 6407421"/>
              <a:gd name="connsiteX897" fmla="*/ 29604 w 11701760"/>
              <a:gd name="connsiteY897" fmla="*/ 5314974 h 6407421"/>
              <a:gd name="connsiteX898" fmla="*/ 29604 w 11701760"/>
              <a:gd name="connsiteY898" fmla="*/ 5344468 h 6407421"/>
              <a:gd name="connsiteX899" fmla="*/ 2 w 11701760"/>
              <a:gd name="connsiteY899" fmla="*/ 5344468 h 6407421"/>
              <a:gd name="connsiteX900" fmla="*/ 11672158 w 11701760"/>
              <a:gd name="connsiteY900" fmla="*/ 5049209 h 6407421"/>
              <a:gd name="connsiteX901" fmla="*/ 11701760 w 11701760"/>
              <a:gd name="connsiteY901" fmla="*/ 5049209 h 6407421"/>
              <a:gd name="connsiteX902" fmla="*/ 11701760 w 11701760"/>
              <a:gd name="connsiteY902" fmla="*/ 5078812 h 6407421"/>
              <a:gd name="connsiteX903" fmla="*/ 11672158 w 11701760"/>
              <a:gd name="connsiteY903" fmla="*/ 5078812 h 6407421"/>
              <a:gd name="connsiteX904" fmla="*/ 11405961 w 11701760"/>
              <a:gd name="connsiteY904" fmla="*/ 5049209 h 6407421"/>
              <a:gd name="connsiteX905" fmla="*/ 11435563 w 11701760"/>
              <a:gd name="connsiteY905" fmla="*/ 5049209 h 6407421"/>
              <a:gd name="connsiteX906" fmla="*/ 11435563 w 11701760"/>
              <a:gd name="connsiteY906" fmla="*/ 5078812 h 6407421"/>
              <a:gd name="connsiteX907" fmla="*/ 11405961 w 11701760"/>
              <a:gd name="connsiteY907" fmla="*/ 5078812 h 6407421"/>
              <a:gd name="connsiteX908" fmla="*/ 11139872 w 11701760"/>
              <a:gd name="connsiteY908" fmla="*/ 5049209 h 6407421"/>
              <a:gd name="connsiteX909" fmla="*/ 11169474 w 11701760"/>
              <a:gd name="connsiteY909" fmla="*/ 5049209 h 6407421"/>
              <a:gd name="connsiteX910" fmla="*/ 11169474 w 11701760"/>
              <a:gd name="connsiteY910" fmla="*/ 5078812 h 6407421"/>
              <a:gd name="connsiteX911" fmla="*/ 11139872 w 11701760"/>
              <a:gd name="connsiteY911" fmla="*/ 5078812 h 6407421"/>
              <a:gd name="connsiteX912" fmla="*/ 10873675 w 11701760"/>
              <a:gd name="connsiteY912" fmla="*/ 5049209 h 6407421"/>
              <a:gd name="connsiteX913" fmla="*/ 10903277 w 11701760"/>
              <a:gd name="connsiteY913" fmla="*/ 5049209 h 6407421"/>
              <a:gd name="connsiteX914" fmla="*/ 10903277 w 11701760"/>
              <a:gd name="connsiteY914" fmla="*/ 5078812 h 6407421"/>
              <a:gd name="connsiteX915" fmla="*/ 10873675 w 11701760"/>
              <a:gd name="connsiteY915" fmla="*/ 5078812 h 6407421"/>
              <a:gd name="connsiteX916" fmla="*/ 10607478 w 11701760"/>
              <a:gd name="connsiteY916" fmla="*/ 5049209 h 6407421"/>
              <a:gd name="connsiteX917" fmla="*/ 10637188 w 11701760"/>
              <a:gd name="connsiteY917" fmla="*/ 5049209 h 6407421"/>
              <a:gd name="connsiteX918" fmla="*/ 10637188 w 11701760"/>
              <a:gd name="connsiteY918" fmla="*/ 5078812 h 6407421"/>
              <a:gd name="connsiteX919" fmla="*/ 10607478 w 11701760"/>
              <a:gd name="connsiteY919" fmla="*/ 5078812 h 6407421"/>
              <a:gd name="connsiteX920" fmla="*/ 10341389 w 11701760"/>
              <a:gd name="connsiteY920" fmla="*/ 5049209 h 6407421"/>
              <a:gd name="connsiteX921" fmla="*/ 10370992 w 11701760"/>
              <a:gd name="connsiteY921" fmla="*/ 5049209 h 6407421"/>
              <a:gd name="connsiteX922" fmla="*/ 10370992 w 11701760"/>
              <a:gd name="connsiteY922" fmla="*/ 5078812 h 6407421"/>
              <a:gd name="connsiteX923" fmla="*/ 10341389 w 11701760"/>
              <a:gd name="connsiteY923" fmla="*/ 5078812 h 6407421"/>
              <a:gd name="connsiteX924" fmla="*/ 10075192 w 11701760"/>
              <a:gd name="connsiteY924" fmla="*/ 5049209 h 6407421"/>
              <a:gd name="connsiteX925" fmla="*/ 10104794 w 11701760"/>
              <a:gd name="connsiteY925" fmla="*/ 5049209 h 6407421"/>
              <a:gd name="connsiteX926" fmla="*/ 10104794 w 11701760"/>
              <a:gd name="connsiteY926" fmla="*/ 5078812 h 6407421"/>
              <a:gd name="connsiteX927" fmla="*/ 10075192 w 11701760"/>
              <a:gd name="connsiteY927" fmla="*/ 5078812 h 6407421"/>
              <a:gd name="connsiteX928" fmla="*/ 9809103 w 11701760"/>
              <a:gd name="connsiteY928" fmla="*/ 5049209 h 6407421"/>
              <a:gd name="connsiteX929" fmla="*/ 9838705 w 11701760"/>
              <a:gd name="connsiteY929" fmla="*/ 5049209 h 6407421"/>
              <a:gd name="connsiteX930" fmla="*/ 9838705 w 11701760"/>
              <a:gd name="connsiteY930" fmla="*/ 5078812 h 6407421"/>
              <a:gd name="connsiteX931" fmla="*/ 9809103 w 11701760"/>
              <a:gd name="connsiteY931" fmla="*/ 5078812 h 6407421"/>
              <a:gd name="connsiteX932" fmla="*/ 9542906 w 11701760"/>
              <a:gd name="connsiteY932" fmla="*/ 5049209 h 6407421"/>
              <a:gd name="connsiteX933" fmla="*/ 9572509 w 11701760"/>
              <a:gd name="connsiteY933" fmla="*/ 5049209 h 6407421"/>
              <a:gd name="connsiteX934" fmla="*/ 9572509 w 11701760"/>
              <a:gd name="connsiteY934" fmla="*/ 5078812 h 6407421"/>
              <a:gd name="connsiteX935" fmla="*/ 9542906 w 11701760"/>
              <a:gd name="connsiteY935" fmla="*/ 5078812 h 6407421"/>
              <a:gd name="connsiteX936" fmla="*/ 9276817 w 11701760"/>
              <a:gd name="connsiteY936" fmla="*/ 5049209 h 6407421"/>
              <a:gd name="connsiteX937" fmla="*/ 9306420 w 11701760"/>
              <a:gd name="connsiteY937" fmla="*/ 5049209 h 6407421"/>
              <a:gd name="connsiteX938" fmla="*/ 9306420 w 11701760"/>
              <a:gd name="connsiteY938" fmla="*/ 5078812 h 6407421"/>
              <a:gd name="connsiteX939" fmla="*/ 9276817 w 11701760"/>
              <a:gd name="connsiteY939" fmla="*/ 5078812 h 6407421"/>
              <a:gd name="connsiteX940" fmla="*/ 9010620 w 11701760"/>
              <a:gd name="connsiteY940" fmla="*/ 5049209 h 6407421"/>
              <a:gd name="connsiteX941" fmla="*/ 9040222 w 11701760"/>
              <a:gd name="connsiteY941" fmla="*/ 5049209 h 6407421"/>
              <a:gd name="connsiteX942" fmla="*/ 9040222 w 11701760"/>
              <a:gd name="connsiteY942" fmla="*/ 5078812 h 6407421"/>
              <a:gd name="connsiteX943" fmla="*/ 9010620 w 11701760"/>
              <a:gd name="connsiteY943" fmla="*/ 5078812 h 6407421"/>
              <a:gd name="connsiteX944" fmla="*/ 8744423 w 11701760"/>
              <a:gd name="connsiteY944" fmla="*/ 5049209 h 6407421"/>
              <a:gd name="connsiteX945" fmla="*/ 8774026 w 11701760"/>
              <a:gd name="connsiteY945" fmla="*/ 5049209 h 6407421"/>
              <a:gd name="connsiteX946" fmla="*/ 8774026 w 11701760"/>
              <a:gd name="connsiteY946" fmla="*/ 5078812 h 6407421"/>
              <a:gd name="connsiteX947" fmla="*/ 8744423 w 11701760"/>
              <a:gd name="connsiteY947" fmla="*/ 5078812 h 6407421"/>
              <a:gd name="connsiteX948" fmla="*/ 8478226 w 11701760"/>
              <a:gd name="connsiteY948" fmla="*/ 5049209 h 6407421"/>
              <a:gd name="connsiteX949" fmla="*/ 8507828 w 11701760"/>
              <a:gd name="connsiteY949" fmla="*/ 5049209 h 6407421"/>
              <a:gd name="connsiteX950" fmla="*/ 8507828 w 11701760"/>
              <a:gd name="connsiteY950" fmla="*/ 5078812 h 6407421"/>
              <a:gd name="connsiteX951" fmla="*/ 8478226 w 11701760"/>
              <a:gd name="connsiteY951" fmla="*/ 5078812 h 6407421"/>
              <a:gd name="connsiteX952" fmla="*/ 8212137 w 11701760"/>
              <a:gd name="connsiteY952" fmla="*/ 5049209 h 6407421"/>
              <a:gd name="connsiteX953" fmla="*/ 8241740 w 11701760"/>
              <a:gd name="connsiteY953" fmla="*/ 5049209 h 6407421"/>
              <a:gd name="connsiteX954" fmla="*/ 8241740 w 11701760"/>
              <a:gd name="connsiteY954" fmla="*/ 5078812 h 6407421"/>
              <a:gd name="connsiteX955" fmla="*/ 8212137 w 11701760"/>
              <a:gd name="connsiteY955" fmla="*/ 5078812 h 6407421"/>
              <a:gd name="connsiteX956" fmla="*/ 7945940 w 11701760"/>
              <a:gd name="connsiteY956" fmla="*/ 5049209 h 6407421"/>
              <a:gd name="connsiteX957" fmla="*/ 7975543 w 11701760"/>
              <a:gd name="connsiteY957" fmla="*/ 5049209 h 6407421"/>
              <a:gd name="connsiteX958" fmla="*/ 7975543 w 11701760"/>
              <a:gd name="connsiteY958" fmla="*/ 5078812 h 6407421"/>
              <a:gd name="connsiteX959" fmla="*/ 7945940 w 11701760"/>
              <a:gd name="connsiteY959" fmla="*/ 5078812 h 6407421"/>
              <a:gd name="connsiteX960" fmla="*/ 7679743 w 11701760"/>
              <a:gd name="connsiteY960" fmla="*/ 5049209 h 6407421"/>
              <a:gd name="connsiteX961" fmla="*/ 7709346 w 11701760"/>
              <a:gd name="connsiteY961" fmla="*/ 5049209 h 6407421"/>
              <a:gd name="connsiteX962" fmla="*/ 7709346 w 11701760"/>
              <a:gd name="connsiteY962" fmla="*/ 5078812 h 6407421"/>
              <a:gd name="connsiteX963" fmla="*/ 7679743 w 11701760"/>
              <a:gd name="connsiteY963" fmla="*/ 5078812 h 6407421"/>
              <a:gd name="connsiteX964" fmla="*/ 7413653 w 11701760"/>
              <a:gd name="connsiteY964" fmla="*/ 5049209 h 6407421"/>
              <a:gd name="connsiteX965" fmla="*/ 7443256 w 11701760"/>
              <a:gd name="connsiteY965" fmla="*/ 5049209 h 6407421"/>
              <a:gd name="connsiteX966" fmla="*/ 7443256 w 11701760"/>
              <a:gd name="connsiteY966" fmla="*/ 5078812 h 6407421"/>
              <a:gd name="connsiteX967" fmla="*/ 7413653 w 11701760"/>
              <a:gd name="connsiteY967" fmla="*/ 5078812 h 6407421"/>
              <a:gd name="connsiteX968" fmla="*/ 7147456 w 11701760"/>
              <a:gd name="connsiteY968" fmla="*/ 5049209 h 6407421"/>
              <a:gd name="connsiteX969" fmla="*/ 7177058 w 11701760"/>
              <a:gd name="connsiteY969" fmla="*/ 5049209 h 6407421"/>
              <a:gd name="connsiteX970" fmla="*/ 7177058 w 11701760"/>
              <a:gd name="connsiteY970" fmla="*/ 5078812 h 6407421"/>
              <a:gd name="connsiteX971" fmla="*/ 7147456 w 11701760"/>
              <a:gd name="connsiteY971" fmla="*/ 5078812 h 6407421"/>
              <a:gd name="connsiteX972" fmla="*/ 6881367 w 11701760"/>
              <a:gd name="connsiteY972" fmla="*/ 5049209 h 6407421"/>
              <a:gd name="connsiteX973" fmla="*/ 6910970 w 11701760"/>
              <a:gd name="connsiteY973" fmla="*/ 5049209 h 6407421"/>
              <a:gd name="connsiteX974" fmla="*/ 6910970 w 11701760"/>
              <a:gd name="connsiteY974" fmla="*/ 5078812 h 6407421"/>
              <a:gd name="connsiteX975" fmla="*/ 6881367 w 11701760"/>
              <a:gd name="connsiteY975" fmla="*/ 5078812 h 6407421"/>
              <a:gd name="connsiteX976" fmla="*/ 6615170 w 11701760"/>
              <a:gd name="connsiteY976" fmla="*/ 5049209 h 6407421"/>
              <a:gd name="connsiteX977" fmla="*/ 6644773 w 11701760"/>
              <a:gd name="connsiteY977" fmla="*/ 5049209 h 6407421"/>
              <a:gd name="connsiteX978" fmla="*/ 6644773 w 11701760"/>
              <a:gd name="connsiteY978" fmla="*/ 5078812 h 6407421"/>
              <a:gd name="connsiteX979" fmla="*/ 6615170 w 11701760"/>
              <a:gd name="connsiteY979" fmla="*/ 5078812 h 6407421"/>
              <a:gd name="connsiteX980" fmla="*/ 6349081 w 11701760"/>
              <a:gd name="connsiteY980" fmla="*/ 5049209 h 6407421"/>
              <a:gd name="connsiteX981" fmla="*/ 6378683 w 11701760"/>
              <a:gd name="connsiteY981" fmla="*/ 5049209 h 6407421"/>
              <a:gd name="connsiteX982" fmla="*/ 6378683 w 11701760"/>
              <a:gd name="connsiteY982" fmla="*/ 5078812 h 6407421"/>
              <a:gd name="connsiteX983" fmla="*/ 6349081 w 11701760"/>
              <a:gd name="connsiteY983" fmla="*/ 5078812 h 6407421"/>
              <a:gd name="connsiteX984" fmla="*/ 6082884 w 11701760"/>
              <a:gd name="connsiteY984" fmla="*/ 5049209 h 6407421"/>
              <a:gd name="connsiteX985" fmla="*/ 6112486 w 11701760"/>
              <a:gd name="connsiteY985" fmla="*/ 5049209 h 6407421"/>
              <a:gd name="connsiteX986" fmla="*/ 6112486 w 11701760"/>
              <a:gd name="connsiteY986" fmla="*/ 5078812 h 6407421"/>
              <a:gd name="connsiteX987" fmla="*/ 6082884 w 11701760"/>
              <a:gd name="connsiteY987" fmla="*/ 5078812 h 6407421"/>
              <a:gd name="connsiteX988" fmla="*/ 5825310 w 11701760"/>
              <a:gd name="connsiteY988" fmla="*/ 5049209 h 6407421"/>
              <a:gd name="connsiteX989" fmla="*/ 5854913 w 11701760"/>
              <a:gd name="connsiteY989" fmla="*/ 5049209 h 6407421"/>
              <a:gd name="connsiteX990" fmla="*/ 5854913 w 11701760"/>
              <a:gd name="connsiteY990" fmla="*/ 5078812 h 6407421"/>
              <a:gd name="connsiteX991" fmla="*/ 5825310 w 11701760"/>
              <a:gd name="connsiteY991" fmla="*/ 5078812 h 6407421"/>
              <a:gd name="connsiteX992" fmla="*/ 5559113 w 11701760"/>
              <a:gd name="connsiteY992" fmla="*/ 5049209 h 6407421"/>
              <a:gd name="connsiteX993" fmla="*/ 5588715 w 11701760"/>
              <a:gd name="connsiteY993" fmla="*/ 5049209 h 6407421"/>
              <a:gd name="connsiteX994" fmla="*/ 5588715 w 11701760"/>
              <a:gd name="connsiteY994" fmla="*/ 5078812 h 6407421"/>
              <a:gd name="connsiteX995" fmla="*/ 5559113 w 11701760"/>
              <a:gd name="connsiteY995" fmla="*/ 5078812 h 6407421"/>
              <a:gd name="connsiteX996" fmla="*/ 5293024 w 11701760"/>
              <a:gd name="connsiteY996" fmla="*/ 5049209 h 6407421"/>
              <a:gd name="connsiteX997" fmla="*/ 5322626 w 11701760"/>
              <a:gd name="connsiteY997" fmla="*/ 5049209 h 6407421"/>
              <a:gd name="connsiteX998" fmla="*/ 5322626 w 11701760"/>
              <a:gd name="connsiteY998" fmla="*/ 5078812 h 6407421"/>
              <a:gd name="connsiteX999" fmla="*/ 5293024 w 11701760"/>
              <a:gd name="connsiteY999" fmla="*/ 5078812 h 6407421"/>
              <a:gd name="connsiteX1000" fmla="*/ 5026827 w 11701760"/>
              <a:gd name="connsiteY1000" fmla="*/ 5049209 h 6407421"/>
              <a:gd name="connsiteX1001" fmla="*/ 5056429 w 11701760"/>
              <a:gd name="connsiteY1001" fmla="*/ 5049209 h 6407421"/>
              <a:gd name="connsiteX1002" fmla="*/ 5056429 w 11701760"/>
              <a:gd name="connsiteY1002" fmla="*/ 5078812 h 6407421"/>
              <a:gd name="connsiteX1003" fmla="*/ 5026827 w 11701760"/>
              <a:gd name="connsiteY1003" fmla="*/ 5078812 h 6407421"/>
              <a:gd name="connsiteX1004" fmla="*/ 4760630 w 11701760"/>
              <a:gd name="connsiteY1004" fmla="*/ 5049209 h 6407421"/>
              <a:gd name="connsiteX1005" fmla="*/ 4790340 w 11701760"/>
              <a:gd name="connsiteY1005" fmla="*/ 5049209 h 6407421"/>
              <a:gd name="connsiteX1006" fmla="*/ 4790340 w 11701760"/>
              <a:gd name="connsiteY1006" fmla="*/ 5078812 h 6407421"/>
              <a:gd name="connsiteX1007" fmla="*/ 4760630 w 11701760"/>
              <a:gd name="connsiteY1007" fmla="*/ 5078812 h 6407421"/>
              <a:gd name="connsiteX1008" fmla="*/ 4494541 w 11701760"/>
              <a:gd name="connsiteY1008" fmla="*/ 5049209 h 6407421"/>
              <a:gd name="connsiteX1009" fmla="*/ 4524144 w 11701760"/>
              <a:gd name="connsiteY1009" fmla="*/ 5049209 h 6407421"/>
              <a:gd name="connsiteX1010" fmla="*/ 4524144 w 11701760"/>
              <a:gd name="connsiteY1010" fmla="*/ 5078812 h 6407421"/>
              <a:gd name="connsiteX1011" fmla="*/ 4494541 w 11701760"/>
              <a:gd name="connsiteY1011" fmla="*/ 5078812 h 6407421"/>
              <a:gd name="connsiteX1012" fmla="*/ 4228344 w 11701760"/>
              <a:gd name="connsiteY1012" fmla="*/ 5049209 h 6407421"/>
              <a:gd name="connsiteX1013" fmla="*/ 4257946 w 11701760"/>
              <a:gd name="connsiteY1013" fmla="*/ 5049209 h 6407421"/>
              <a:gd name="connsiteX1014" fmla="*/ 4257946 w 11701760"/>
              <a:gd name="connsiteY1014" fmla="*/ 5078812 h 6407421"/>
              <a:gd name="connsiteX1015" fmla="*/ 4228344 w 11701760"/>
              <a:gd name="connsiteY1015" fmla="*/ 5078812 h 6407421"/>
              <a:gd name="connsiteX1016" fmla="*/ 3962255 w 11701760"/>
              <a:gd name="connsiteY1016" fmla="*/ 5049209 h 6407421"/>
              <a:gd name="connsiteX1017" fmla="*/ 3991857 w 11701760"/>
              <a:gd name="connsiteY1017" fmla="*/ 5049209 h 6407421"/>
              <a:gd name="connsiteX1018" fmla="*/ 3991857 w 11701760"/>
              <a:gd name="connsiteY1018" fmla="*/ 5078812 h 6407421"/>
              <a:gd name="connsiteX1019" fmla="*/ 3962255 w 11701760"/>
              <a:gd name="connsiteY1019" fmla="*/ 5078812 h 6407421"/>
              <a:gd name="connsiteX1020" fmla="*/ 3696058 w 11701760"/>
              <a:gd name="connsiteY1020" fmla="*/ 5049209 h 6407421"/>
              <a:gd name="connsiteX1021" fmla="*/ 3725661 w 11701760"/>
              <a:gd name="connsiteY1021" fmla="*/ 5049209 h 6407421"/>
              <a:gd name="connsiteX1022" fmla="*/ 3725661 w 11701760"/>
              <a:gd name="connsiteY1022" fmla="*/ 5078812 h 6407421"/>
              <a:gd name="connsiteX1023" fmla="*/ 3696058 w 11701760"/>
              <a:gd name="connsiteY1023" fmla="*/ 5078812 h 6407421"/>
              <a:gd name="connsiteX1024" fmla="*/ 3429969 w 11701760"/>
              <a:gd name="connsiteY1024" fmla="*/ 5049209 h 6407421"/>
              <a:gd name="connsiteX1025" fmla="*/ 3459572 w 11701760"/>
              <a:gd name="connsiteY1025" fmla="*/ 5049209 h 6407421"/>
              <a:gd name="connsiteX1026" fmla="*/ 3459572 w 11701760"/>
              <a:gd name="connsiteY1026" fmla="*/ 5078812 h 6407421"/>
              <a:gd name="connsiteX1027" fmla="*/ 3429969 w 11701760"/>
              <a:gd name="connsiteY1027" fmla="*/ 5078812 h 6407421"/>
              <a:gd name="connsiteX1028" fmla="*/ 3163772 w 11701760"/>
              <a:gd name="connsiteY1028" fmla="*/ 5049209 h 6407421"/>
              <a:gd name="connsiteX1029" fmla="*/ 3193374 w 11701760"/>
              <a:gd name="connsiteY1029" fmla="*/ 5049209 h 6407421"/>
              <a:gd name="connsiteX1030" fmla="*/ 3193374 w 11701760"/>
              <a:gd name="connsiteY1030" fmla="*/ 5078812 h 6407421"/>
              <a:gd name="connsiteX1031" fmla="*/ 3163772 w 11701760"/>
              <a:gd name="connsiteY1031" fmla="*/ 5078812 h 6407421"/>
              <a:gd name="connsiteX1032" fmla="*/ 2897575 w 11701760"/>
              <a:gd name="connsiteY1032" fmla="*/ 5049209 h 6407421"/>
              <a:gd name="connsiteX1033" fmla="*/ 2927178 w 11701760"/>
              <a:gd name="connsiteY1033" fmla="*/ 5049209 h 6407421"/>
              <a:gd name="connsiteX1034" fmla="*/ 2927178 w 11701760"/>
              <a:gd name="connsiteY1034" fmla="*/ 5078812 h 6407421"/>
              <a:gd name="connsiteX1035" fmla="*/ 2897575 w 11701760"/>
              <a:gd name="connsiteY1035" fmla="*/ 5078812 h 6407421"/>
              <a:gd name="connsiteX1036" fmla="*/ 2631378 w 11701760"/>
              <a:gd name="connsiteY1036" fmla="*/ 5049209 h 6407421"/>
              <a:gd name="connsiteX1037" fmla="*/ 2660980 w 11701760"/>
              <a:gd name="connsiteY1037" fmla="*/ 5049209 h 6407421"/>
              <a:gd name="connsiteX1038" fmla="*/ 2660980 w 11701760"/>
              <a:gd name="connsiteY1038" fmla="*/ 5078812 h 6407421"/>
              <a:gd name="connsiteX1039" fmla="*/ 2631378 w 11701760"/>
              <a:gd name="connsiteY1039" fmla="*/ 5078812 h 6407421"/>
              <a:gd name="connsiteX1040" fmla="*/ 2365289 w 11701760"/>
              <a:gd name="connsiteY1040" fmla="*/ 5049209 h 6407421"/>
              <a:gd name="connsiteX1041" fmla="*/ 2394892 w 11701760"/>
              <a:gd name="connsiteY1041" fmla="*/ 5049209 h 6407421"/>
              <a:gd name="connsiteX1042" fmla="*/ 2394892 w 11701760"/>
              <a:gd name="connsiteY1042" fmla="*/ 5078812 h 6407421"/>
              <a:gd name="connsiteX1043" fmla="*/ 2365289 w 11701760"/>
              <a:gd name="connsiteY1043" fmla="*/ 5078812 h 6407421"/>
              <a:gd name="connsiteX1044" fmla="*/ 2099092 w 11701760"/>
              <a:gd name="connsiteY1044" fmla="*/ 5049209 h 6407421"/>
              <a:gd name="connsiteX1045" fmla="*/ 2128695 w 11701760"/>
              <a:gd name="connsiteY1045" fmla="*/ 5049209 h 6407421"/>
              <a:gd name="connsiteX1046" fmla="*/ 2128695 w 11701760"/>
              <a:gd name="connsiteY1046" fmla="*/ 5078812 h 6407421"/>
              <a:gd name="connsiteX1047" fmla="*/ 2099092 w 11701760"/>
              <a:gd name="connsiteY1047" fmla="*/ 5078812 h 6407421"/>
              <a:gd name="connsiteX1048" fmla="*/ 1832898 w 11701760"/>
              <a:gd name="connsiteY1048" fmla="*/ 5049209 h 6407421"/>
              <a:gd name="connsiteX1049" fmla="*/ 1862498 w 11701760"/>
              <a:gd name="connsiteY1049" fmla="*/ 5049209 h 6407421"/>
              <a:gd name="connsiteX1050" fmla="*/ 1862498 w 11701760"/>
              <a:gd name="connsiteY1050" fmla="*/ 5078812 h 6407421"/>
              <a:gd name="connsiteX1051" fmla="*/ 1832898 w 11701760"/>
              <a:gd name="connsiteY1051" fmla="*/ 5078812 h 6407421"/>
              <a:gd name="connsiteX1052" fmla="*/ 1566808 w 11701760"/>
              <a:gd name="connsiteY1052" fmla="*/ 5049209 h 6407421"/>
              <a:gd name="connsiteX1053" fmla="*/ 1596409 w 11701760"/>
              <a:gd name="connsiteY1053" fmla="*/ 5049209 h 6407421"/>
              <a:gd name="connsiteX1054" fmla="*/ 1596409 w 11701760"/>
              <a:gd name="connsiteY1054" fmla="*/ 5078812 h 6407421"/>
              <a:gd name="connsiteX1055" fmla="*/ 1566808 w 11701760"/>
              <a:gd name="connsiteY1055" fmla="*/ 5078812 h 6407421"/>
              <a:gd name="connsiteX1056" fmla="*/ 1300611 w 11701760"/>
              <a:gd name="connsiteY1056" fmla="*/ 5049209 h 6407421"/>
              <a:gd name="connsiteX1057" fmla="*/ 1330213 w 11701760"/>
              <a:gd name="connsiteY1057" fmla="*/ 5049209 h 6407421"/>
              <a:gd name="connsiteX1058" fmla="*/ 1330213 w 11701760"/>
              <a:gd name="connsiteY1058" fmla="*/ 5078812 h 6407421"/>
              <a:gd name="connsiteX1059" fmla="*/ 1300611 w 11701760"/>
              <a:gd name="connsiteY1059" fmla="*/ 5078812 h 6407421"/>
              <a:gd name="connsiteX1060" fmla="*/ 1034520 w 11701760"/>
              <a:gd name="connsiteY1060" fmla="*/ 5049209 h 6407421"/>
              <a:gd name="connsiteX1061" fmla="*/ 1064123 w 11701760"/>
              <a:gd name="connsiteY1061" fmla="*/ 5049209 h 6407421"/>
              <a:gd name="connsiteX1062" fmla="*/ 1064123 w 11701760"/>
              <a:gd name="connsiteY1062" fmla="*/ 5078812 h 6407421"/>
              <a:gd name="connsiteX1063" fmla="*/ 1034520 w 11701760"/>
              <a:gd name="connsiteY1063" fmla="*/ 5078812 h 6407421"/>
              <a:gd name="connsiteX1064" fmla="*/ 768328 w 11701760"/>
              <a:gd name="connsiteY1064" fmla="*/ 5049209 h 6407421"/>
              <a:gd name="connsiteX1065" fmla="*/ 797926 w 11701760"/>
              <a:gd name="connsiteY1065" fmla="*/ 5049209 h 6407421"/>
              <a:gd name="connsiteX1066" fmla="*/ 797926 w 11701760"/>
              <a:gd name="connsiteY1066" fmla="*/ 5078812 h 6407421"/>
              <a:gd name="connsiteX1067" fmla="*/ 768328 w 11701760"/>
              <a:gd name="connsiteY1067" fmla="*/ 5078812 h 6407421"/>
              <a:gd name="connsiteX1068" fmla="*/ 502237 w 11701760"/>
              <a:gd name="connsiteY1068" fmla="*/ 5049209 h 6407421"/>
              <a:gd name="connsiteX1069" fmla="*/ 531839 w 11701760"/>
              <a:gd name="connsiteY1069" fmla="*/ 5049209 h 6407421"/>
              <a:gd name="connsiteX1070" fmla="*/ 531839 w 11701760"/>
              <a:gd name="connsiteY1070" fmla="*/ 5078812 h 6407421"/>
              <a:gd name="connsiteX1071" fmla="*/ 502237 w 11701760"/>
              <a:gd name="connsiteY1071" fmla="*/ 5078812 h 6407421"/>
              <a:gd name="connsiteX1072" fmla="*/ 236038 w 11701760"/>
              <a:gd name="connsiteY1072" fmla="*/ 5049209 h 6407421"/>
              <a:gd name="connsiteX1073" fmla="*/ 265640 w 11701760"/>
              <a:gd name="connsiteY1073" fmla="*/ 5049209 h 6407421"/>
              <a:gd name="connsiteX1074" fmla="*/ 265640 w 11701760"/>
              <a:gd name="connsiteY1074" fmla="*/ 5078812 h 6407421"/>
              <a:gd name="connsiteX1075" fmla="*/ 236038 w 11701760"/>
              <a:gd name="connsiteY1075" fmla="*/ 5078812 h 6407421"/>
              <a:gd name="connsiteX1076" fmla="*/ 2 w 11701760"/>
              <a:gd name="connsiteY1076" fmla="*/ 5049209 h 6407421"/>
              <a:gd name="connsiteX1077" fmla="*/ 29604 w 11701760"/>
              <a:gd name="connsiteY1077" fmla="*/ 5049209 h 6407421"/>
              <a:gd name="connsiteX1078" fmla="*/ 29604 w 11701760"/>
              <a:gd name="connsiteY1078" fmla="*/ 5078812 h 6407421"/>
              <a:gd name="connsiteX1079" fmla="*/ 2 w 11701760"/>
              <a:gd name="connsiteY1079" fmla="*/ 5078812 h 6407421"/>
              <a:gd name="connsiteX1080" fmla="*/ 11672158 w 11701760"/>
              <a:gd name="connsiteY1080" fmla="*/ 4783444 h 6407421"/>
              <a:gd name="connsiteX1081" fmla="*/ 11701760 w 11701760"/>
              <a:gd name="connsiteY1081" fmla="*/ 4783444 h 6407421"/>
              <a:gd name="connsiteX1082" fmla="*/ 11701760 w 11701760"/>
              <a:gd name="connsiteY1082" fmla="*/ 4813046 h 6407421"/>
              <a:gd name="connsiteX1083" fmla="*/ 11672158 w 11701760"/>
              <a:gd name="connsiteY1083" fmla="*/ 4813046 h 6407421"/>
              <a:gd name="connsiteX1084" fmla="*/ 11405961 w 11701760"/>
              <a:gd name="connsiteY1084" fmla="*/ 4783444 h 6407421"/>
              <a:gd name="connsiteX1085" fmla="*/ 11435563 w 11701760"/>
              <a:gd name="connsiteY1085" fmla="*/ 4783444 h 6407421"/>
              <a:gd name="connsiteX1086" fmla="*/ 11435563 w 11701760"/>
              <a:gd name="connsiteY1086" fmla="*/ 4813046 h 6407421"/>
              <a:gd name="connsiteX1087" fmla="*/ 11405961 w 11701760"/>
              <a:gd name="connsiteY1087" fmla="*/ 4813046 h 6407421"/>
              <a:gd name="connsiteX1088" fmla="*/ 11139872 w 11701760"/>
              <a:gd name="connsiteY1088" fmla="*/ 4783444 h 6407421"/>
              <a:gd name="connsiteX1089" fmla="*/ 11169474 w 11701760"/>
              <a:gd name="connsiteY1089" fmla="*/ 4783444 h 6407421"/>
              <a:gd name="connsiteX1090" fmla="*/ 11169474 w 11701760"/>
              <a:gd name="connsiteY1090" fmla="*/ 4813046 h 6407421"/>
              <a:gd name="connsiteX1091" fmla="*/ 11139872 w 11701760"/>
              <a:gd name="connsiteY1091" fmla="*/ 4813046 h 6407421"/>
              <a:gd name="connsiteX1092" fmla="*/ 10873675 w 11701760"/>
              <a:gd name="connsiteY1092" fmla="*/ 4783444 h 6407421"/>
              <a:gd name="connsiteX1093" fmla="*/ 10903277 w 11701760"/>
              <a:gd name="connsiteY1093" fmla="*/ 4783444 h 6407421"/>
              <a:gd name="connsiteX1094" fmla="*/ 10903277 w 11701760"/>
              <a:gd name="connsiteY1094" fmla="*/ 4813046 h 6407421"/>
              <a:gd name="connsiteX1095" fmla="*/ 10873675 w 11701760"/>
              <a:gd name="connsiteY1095" fmla="*/ 4813046 h 6407421"/>
              <a:gd name="connsiteX1096" fmla="*/ 10607478 w 11701760"/>
              <a:gd name="connsiteY1096" fmla="*/ 4783444 h 6407421"/>
              <a:gd name="connsiteX1097" fmla="*/ 10637188 w 11701760"/>
              <a:gd name="connsiteY1097" fmla="*/ 4783444 h 6407421"/>
              <a:gd name="connsiteX1098" fmla="*/ 10637188 w 11701760"/>
              <a:gd name="connsiteY1098" fmla="*/ 4813046 h 6407421"/>
              <a:gd name="connsiteX1099" fmla="*/ 10607478 w 11701760"/>
              <a:gd name="connsiteY1099" fmla="*/ 4813046 h 6407421"/>
              <a:gd name="connsiteX1100" fmla="*/ 10341389 w 11701760"/>
              <a:gd name="connsiteY1100" fmla="*/ 4783444 h 6407421"/>
              <a:gd name="connsiteX1101" fmla="*/ 10370992 w 11701760"/>
              <a:gd name="connsiteY1101" fmla="*/ 4783444 h 6407421"/>
              <a:gd name="connsiteX1102" fmla="*/ 10370992 w 11701760"/>
              <a:gd name="connsiteY1102" fmla="*/ 4813046 h 6407421"/>
              <a:gd name="connsiteX1103" fmla="*/ 10341389 w 11701760"/>
              <a:gd name="connsiteY1103" fmla="*/ 4813046 h 6407421"/>
              <a:gd name="connsiteX1104" fmla="*/ 10075192 w 11701760"/>
              <a:gd name="connsiteY1104" fmla="*/ 4783444 h 6407421"/>
              <a:gd name="connsiteX1105" fmla="*/ 10104794 w 11701760"/>
              <a:gd name="connsiteY1105" fmla="*/ 4783444 h 6407421"/>
              <a:gd name="connsiteX1106" fmla="*/ 10104794 w 11701760"/>
              <a:gd name="connsiteY1106" fmla="*/ 4813046 h 6407421"/>
              <a:gd name="connsiteX1107" fmla="*/ 10075192 w 11701760"/>
              <a:gd name="connsiteY1107" fmla="*/ 4813046 h 6407421"/>
              <a:gd name="connsiteX1108" fmla="*/ 9809103 w 11701760"/>
              <a:gd name="connsiteY1108" fmla="*/ 4783444 h 6407421"/>
              <a:gd name="connsiteX1109" fmla="*/ 9838705 w 11701760"/>
              <a:gd name="connsiteY1109" fmla="*/ 4783444 h 6407421"/>
              <a:gd name="connsiteX1110" fmla="*/ 9838705 w 11701760"/>
              <a:gd name="connsiteY1110" fmla="*/ 4813046 h 6407421"/>
              <a:gd name="connsiteX1111" fmla="*/ 9809103 w 11701760"/>
              <a:gd name="connsiteY1111" fmla="*/ 4813046 h 6407421"/>
              <a:gd name="connsiteX1112" fmla="*/ 9542906 w 11701760"/>
              <a:gd name="connsiteY1112" fmla="*/ 4783444 h 6407421"/>
              <a:gd name="connsiteX1113" fmla="*/ 9572509 w 11701760"/>
              <a:gd name="connsiteY1113" fmla="*/ 4783444 h 6407421"/>
              <a:gd name="connsiteX1114" fmla="*/ 9572509 w 11701760"/>
              <a:gd name="connsiteY1114" fmla="*/ 4813046 h 6407421"/>
              <a:gd name="connsiteX1115" fmla="*/ 9542906 w 11701760"/>
              <a:gd name="connsiteY1115" fmla="*/ 4813046 h 6407421"/>
              <a:gd name="connsiteX1116" fmla="*/ 9276817 w 11701760"/>
              <a:gd name="connsiteY1116" fmla="*/ 4783444 h 6407421"/>
              <a:gd name="connsiteX1117" fmla="*/ 9306420 w 11701760"/>
              <a:gd name="connsiteY1117" fmla="*/ 4783444 h 6407421"/>
              <a:gd name="connsiteX1118" fmla="*/ 9306420 w 11701760"/>
              <a:gd name="connsiteY1118" fmla="*/ 4813046 h 6407421"/>
              <a:gd name="connsiteX1119" fmla="*/ 9276817 w 11701760"/>
              <a:gd name="connsiteY1119" fmla="*/ 4813046 h 6407421"/>
              <a:gd name="connsiteX1120" fmla="*/ 9010620 w 11701760"/>
              <a:gd name="connsiteY1120" fmla="*/ 4783444 h 6407421"/>
              <a:gd name="connsiteX1121" fmla="*/ 9040222 w 11701760"/>
              <a:gd name="connsiteY1121" fmla="*/ 4783444 h 6407421"/>
              <a:gd name="connsiteX1122" fmla="*/ 9040222 w 11701760"/>
              <a:gd name="connsiteY1122" fmla="*/ 4813046 h 6407421"/>
              <a:gd name="connsiteX1123" fmla="*/ 9010620 w 11701760"/>
              <a:gd name="connsiteY1123" fmla="*/ 4813046 h 6407421"/>
              <a:gd name="connsiteX1124" fmla="*/ 8744423 w 11701760"/>
              <a:gd name="connsiteY1124" fmla="*/ 4783444 h 6407421"/>
              <a:gd name="connsiteX1125" fmla="*/ 8774026 w 11701760"/>
              <a:gd name="connsiteY1125" fmla="*/ 4783444 h 6407421"/>
              <a:gd name="connsiteX1126" fmla="*/ 8774026 w 11701760"/>
              <a:gd name="connsiteY1126" fmla="*/ 4813046 h 6407421"/>
              <a:gd name="connsiteX1127" fmla="*/ 8744423 w 11701760"/>
              <a:gd name="connsiteY1127" fmla="*/ 4813046 h 6407421"/>
              <a:gd name="connsiteX1128" fmla="*/ 8478226 w 11701760"/>
              <a:gd name="connsiteY1128" fmla="*/ 4783444 h 6407421"/>
              <a:gd name="connsiteX1129" fmla="*/ 8507828 w 11701760"/>
              <a:gd name="connsiteY1129" fmla="*/ 4783444 h 6407421"/>
              <a:gd name="connsiteX1130" fmla="*/ 8507828 w 11701760"/>
              <a:gd name="connsiteY1130" fmla="*/ 4813046 h 6407421"/>
              <a:gd name="connsiteX1131" fmla="*/ 8478226 w 11701760"/>
              <a:gd name="connsiteY1131" fmla="*/ 4813046 h 6407421"/>
              <a:gd name="connsiteX1132" fmla="*/ 8212137 w 11701760"/>
              <a:gd name="connsiteY1132" fmla="*/ 4783444 h 6407421"/>
              <a:gd name="connsiteX1133" fmla="*/ 8241740 w 11701760"/>
              <a:gd name="connsiteY1133" fmla="*/ 4783444 h 6407421"/>
              <a:gd name="connsiteX1134" fmla="*/ 8241740 w 11701760"/>
              <a:gd name="connsiteY1134" fmla="*/ 4813046 h 6407421"/>
              <a:gd name="connsiteX1135" fmla="*/ 8212137 w 11701760"/>
              <a:gd name="connsiteY1135" fmla="*/ 4813046 h 6407421"/>
              <a:gd name="connsiteX1136" fmla="*/ 7945940 w 11701760"/>
              <a:gd name="connsiteY1136" fmla="*/ 4783444 h 6407421"/>
              <a:gd name="connsiteX1137" fmla="*/ 7975543 w 11701760"/>
              <a:gd name="connsiteY1137" fmla="*/ 4783444 h 6407421"/>
              <a:gd name="connsiteX1138" fmla="*/ 7975543 w 11701760"/>
              <a:gd name="connsiteY1138" fmla="*/ 4813046 h 6407421"/>
              <a:gd name="connsiteX1139" fmla="*/ 7945940 w 11701760"/>
              <a:gd name="connsiteY1139" fmla="*/ 4813046 h 6407421"/>
              <a:gd name="connsiteX1140" fmla="*/ 7679743 w 11701760"/>
              <a:gd name="connsiteY1140" fmla="*/ 4783444 h 6407421"/>
              <a:gd name="connsiteX1141" fmla="*/ 7709346 w 11701760"/>
              <a:gd name="connsiteY1141" fmla="*/ 4783444 h 6407421"/>
              <a:gd name="connsiteX1142" fmla="*/ 7709346 w 11701760"/>
              <a:gd name="connsiteY1142" fmla="*/ 4813046 h 6407421"/>
              <a:gd name="connsiteX1143" fmla="*/ 7679743 w 11701760"/>
              <a:gd name="connsiteY1143" fmla="*/ 4813046 h 6407421"/>
              <a:gd name="connsiteX1144" fmla="*/ 7413653 w 11701760"/>
              <a:gd name="connsiteY1144" fmla="*/ 4783444 h 6407421"/>
              <a:gd name="connsiteX1145" fmla="*/ 7443256 w 11701760"/>
              <a:gd name="connsiteY1145" fmla="*/ 4783444 h 6407421"/>
              <a:gd name="connsiteX1146" fmla="*/ 7443256 w 11701760"/>
              <a:gd name="connsiteY1146" fmla="*/ 4813046 h 6407421"/>
              <a:gd name="connsiteX1147" fmla="*/ 7413653 w 11701760"/>
              <a:gd name="connsiteY1147" fmla="*/ 4813046 h 6407421"/>
              <a:gd name="connsiteX1148" fmla="*/ 7147456 w 11701760"/>
              <a:gd name="connsiteY1148" fmla="*/ 4783444 h 6407421"/>
              <a:gd name="connsiteX1149" fmla="*/ 7177058 w 11701760"/>
              <a:gd name="connsiteY1149" fmla="*/ 4783444 h 6407421"/>
              <a:gd name="connsiteX1150" fmla="*/ 7177058 w 11701760"/>
              <a:gd name="connsiteY1150" fmla="*/ 4813046 h 6407421"/>
              <a:gd name="connsiteX1151" fmla="*/ 7147456 w 11701760"/>
              <a:gd name="connsiteY1151" fmla="*/ 4813046 h 6407421"/>
              <a:gd name="connsiteX1152" fmla="*/ 6881367 w 11701760"/>
              <a:gd name="connsiteY1152" fmla="*/ 4783444 h 6407421"/>
              <a:gd name="connsiteX1153" fmla="*/ 6910970 w 11701760"/>
              <a:gd name="connsiteY1153" fmla="*/ 4783444 h 6407421"/>
              <a:gd name="connsiteX1154" fmla="*/ 6910970 w 11701760"/>
              <a:gd name="connsiteY1154" fmla="*/ 4813046 h 6407421"/>
              <a:gd name="connsiteX1155" fmla="*/ 6881367 w 11701760"/>
              <a:gd name="connsiteY1155" fmla="*/ 4813046 h 6407421"/>
              <a:gd name="connsiteX1156" fmla="*/ 6615170 w 11701760"/>
              <a:gd name="connsiteY1156" fmla="*/ 4783444 h 6407421"/>
              <a:gd name="connsiteX1157" fmla="*/ 6644773 w 11701760"/>
              <a:gd name="connsiteY1157" fmla="*/ 4783444 h 6407421"/>
              <a:gd name="connsiteX1158" fmla="*/ 6644773 w 11701760"/>
              <a:gd name="connsiteY1158" fmla="*/ 4813046 h 6407421"/>
              <a:gd name="connsiteX1159" fmla="*/ 6615170 w 11701760"/>
              <a:gd name="connsiteY1159" fmla="*/ 4813046 h 6407421"/>
              <a:gd name="connsiteX1160" fmla="*/ 6349081 w 11701760"/>
              <a:gd name="connsiteY1160" fmla="*/ 4783444 h 6407421"/>
              <a:gd name="connsiteX1161" fmla="*/ 6378683 w 11701760"/>
              <a:gd name="connsiteY1161" fmla="*/ 4783444 h 6407421"/>
              <a:gd name="connsiteX1162" fmla="*/ 6378683 w 11701760"/>
              <a:gd name="connsiteY1162" fmla="*/ 4813046 h 6407421"/>
              <a:gd name="connsiteX1163" fmla="*/ 6349081 w 11701760"/>
              <a:gd name="connsiteY1163" fmla="*/ 4813046 h 6407421"/>
              <a:gd name="connsiteX1164" fmla="*/ 6082884 w 11701760"/>
              <a:gd name="connsiteY1164" fmla="*/ 4783444 h 6407421"/>
              <a:gd name="connsiteX1165" fmla="*/ 6112486 w 11701760"/>
              <a:gd name="connsiteY1165" fmla="*/ 4783444 h 6407421"/>
              <a:gd name="connsiteX1166" fmla="*/ 6112486 w 11701760"/>
              <a:gd name="connsiteY1166" fmla="*/ 4813046 h 6407421"/>
              <a:gd name="connsiteX1167" fmla="*/ 6082884 w 11701760"/>
              <a:gd name="connsiteY1167" fmla="*/ 4813046 h 6407421"/>
              <a:gd name="connsiteX1168" fmla="*/ 5825310 w 11701760"/>
              <a:gd name="connsiteY1168" fmla="*/ 4783444 h 6407421"/>
              <a:gd name="connsiteX1169" fmla="*/ 5854913 w 11701760"/>
              <a:gd name="connsiteY1169" fmla="*/ 4783444 h 6407421"/>
              <a:gd name="connsiteX1170" fmla="*/ 5854913 w 11701760"/>
              <a:gd name="connsiteY1170" fmla="*/ 4813046 h 6407421"/>
              <a:gd name="connsiteX1171" fmla="*/ 5825310 w 11701760"/>
              <a:gd name="connsiteY1171" fmla="*/ 4813046 h 6407421"/>
              <a:gd name="connsiteX1172" fmla="*/ 5559113 w 11701760"/>
              <a:gd name="connsiteY1172" fmla="*/ 4783444 h 6407421"/>
              <a:gd name="connsiteX1173" fmla="*/ 5588715 w 11701760"/>
              <a:gd name="connsiteY1173" fmla="*/ 4783444 h 6407421"/>
              <a:gd name="connsiteX1174" fmla="*/ 5588715 w 11701760"/>
              <a:gd name="connsiteY1174" fmla="*/ 4813046 h 6407421"/>
              <a:gd name="connsiteX1175" fmla="*/ 5559113 w 11701760"/>
              <a:gd name="connsiteY1175" fmla="*/ 4813046 h 6407421"/>
              <a:gd name="connsiteX1176" fmla="*/ 5293024 w 11701760"/>
              <a:gd name="connsiteY1176" fmla="*/ 4783444 h 6407421"/>
              <a:gd name="connsiteX1177" fmla="*/ 5322626 w 11701760"/>
              <a:gd name="connsiteY1177" fmla="*/ 4783444 h 6407421"/>
              <a:gd name="connsiteX1178" fmla="*/ 5322626 w 11701760"/>
              <a:gd name="connsiteY1178" fmla="*/ 4813046 h 6407421"/>
              <a:gd name="connsiteX1179" fmla="*/ 5293024 w 11701760"/>
              <a:gd name="connsiteY1179" fmla="*/ 4813046 h 6407421"/>
              <a:gd name="connsiteX1180" fmla="*/ 5026827 w 11701760"/>
              <a:gd name="connsiteY1180" fmla="*/ 4783444 h 6407421"/>
              <a:gd name="connsiteX1181" fmla="*/ 5056429 w 11701760"/>
              <a:gd name="connsiteY1181" fmla="*/ 4783444 h 6407421"/>
              <a:gd name="connsiteX1182" fmla="*/ 5056429 w 11701760"/>
              <a:gd name="connsiteY1182" fmla="*/ 4813046 h 6407421"/>
              <a:gd name="connsiteX1183" fmla="*/ 5026827 w 11701760"/>
              <a:gd name="connsiteY1183" fmla="*/ 4813046 h 6407421"/>
              <a:gd name="connsiteX1184" fmla="*/ 4760630 w 11701760"/>
              <a:gd name="connsiteY1184" fmla="*/ 4783444 h 6407421"/>
              <a:gd name="connsiteX1185" fmla="*/ 4790340 w 11701760"/>
              <a:gd name="connsiteY1185" fmla="*/ 4783444 h 6407421"/>
              <a:gd name="connsiteX1186" fmla="*/ 4790340 w 11701760"/>
              <a:gd name="connsiteY1186" fmla="*/ 4813046 h 6407421"/>
              <a:gd name="connsiteX1187" fmla="*/ 4760630 w 11701760"/>
              <a:gd name="connsiteY1187" fmla="*/ 4813046 h 6407421"/>
              <a:gd name="connsiteX1188" fmla="*/ 4494541 w 11701760"/>
              <a:gd name="connsiteY1188" fmla="*/ 4783444 h 6407421"/>
              <a:gd name="connsiteX1189" fmla="*/ 4524144 w 11701760"/>
              <a:gd name="connsiteY1189" fmla="*/ 4783444 h 6407421"/>
              <a:gd name="connsiteX1190" fmla="*/ 4524144 w 11701760"/>
              <a:gd name="connsiteY1190" fmla="*/ 4813046 h 6407421"/>
              <a:gd name="connsiteX1191" fmla="*/ 4494541 w 11701760"/>
              <a:gd name="connsiteY1191" fmla="*/ 4813046 h 6407421"/>
              <a:gd name="connsiteX1192" fmla="*/ 4228344 w 11701760"/>
              <a:gd name="connsiteY1192" fmla="*/ 4783444 h 6407421"/>
              <a:gd name="connsiteX1193" fmla="*/ 4257946 w 11701760"/>
              <a:gd name="connsiteY1193" fmla="*/ 4783444 h 6407421"/>
              <a:gd name="connsiteX1194" fmla="*/ 4257946 w 11701760"/>
              <a:gd name="connsiteY1194" fmla="*/ 4813046 h 6407421"/>
              <a:gd name="connsiteX1195" fmla="*/ 4228344 w 11701760"/>
              <a:gd name="connsiteY1195" fmla="*/ 4813046 h 6407421"/>
              <a:gd name="connsiteX1196" fmla="*/ 3962255 w 11701760"/>
              <a:gd name="connsiteY1196" fmla="*/ 4783444 h 6407421"/>
              <a:gd name="connsiteX1197" fmla="*/ 3991857 w 11701760"/>
              <a:gd name="connsiteY1197" fmla="*/ 4783444 h 6407421"/>
              <a:gd name="connsiteX1198" fmla="*/ 3991857 w 11701760"/>
              <a:gd name="connsiteY1198" fmla="*/ 4813046 h 6407421"/>
              <a:gd name="connsiteX1199" fmla="*/ 3962255 w 11701760"/>
              <a:gd name="connsiteY1199" fmla="*/ 4813046 h 6407421"/>
              <a:gd name="connsiteX1200" fmla="*/ 3696058 w 11701760"/>
              <a:gd name="connsiteY1200" fmla="*/ 4783444 h 6407421"/>
              <a:gd name="connsiteX1201" fmla="*/ 3725661 w 11701760"/>
              <a:gd name="connsiteY1201" fmla="*/ 4783444 h 6407421"/>
              <a:gd name="connsiteX1202" fmla="*/ 3725661 w 11701760"/>
              <a:gd name="connsiteY1202" fmla="*/ 4813046 h 6407421"/>
              <a:gd name="connsiteX1203" fmla="*/ 3696058 w 11701760"/>
              <a:gd name="connsiteY1203" fmla="*/ 4813046 h 6407421"/>
              <a:gd name="connsiteX1204" fmla="*/ 3429969 w 11701760"/>
              <a:gd name="connsiteY1204" fmla="*/ 4783444 h 6407421"/>
              <a:gd name="connsiteX1205" fmla="*/ 3459572 w 11701760"/>
              <a:gd name="connsiteY1205" fmla="*/ 4783444 h 6407421"/>
              <a:gd name="connsiteX1206" fmla="*/ 3459572 w 11701760"/>
              <a:gd name="connsiteY1206" fmla="*/ 4813046 h 6407421"/>
              <a:gd name="connsiteX1207" fmla="*/ 3429969 w 11701760"/>
              <a:gd name="connsiteY1207" fmla="*/ 4813046 h 6407421"/>
              <a:gd name="connsiteX1208" fmla="*/ 3163772 w 11701760"/>
              <a:gd name="connsiteY1208" fmla="*/ 4783444 h 6407421"/>
              <a:gd name="connsiteX1209" fmla="*/ 3193374 w 11701760"/>
              <a:gd name="connsiteY1209" fmla="*/ 4783444 h 6407421"/>
              <a:gd name="connsiteX1210" fmla="*/ 3193374 w 11701760"/>
              <a:gd name="connsiteY1210" fmla="*/ 4813046 h 6407421"/>
              <a:gd name="connsiteX1211" fmla="*/ 3163772 w 11701760"/>
              <a:gd name="connsiteY1211" fmla="*/ 4813046 h 6407421"/>
              <a:gd name="connsiteX1212" fmla="*/ 2897575 w 11701760"/>
              <a:gd name="connsiteY1212" fmla="*/ 4783444 h 6407421"/>
              <a:gd name="connsiteX1213" fmla="*/ 2927178 w 11701760"/>
              <a:gd name="connsiteY1213" fmla="*/ 4783444 h 6407421"/>
              <a:gd name="connsiteX1214" fmla="*/ 2927178 w 11701760"/>
              <a:gd name="connsiteY1214" fmla="*/ 4813046 h 6407421"/>
              <a:gd name="connsiteX1215" fmla="*/ 2897575 w 11701760"/>
              <a:gd name="connsiteY1215" fmla="*/ 4813046 h 6407421"/>
              <a:gd name="connsiteX1216" fmla="*/ 2631378 w 11701760"/>
              <a:gd name="connsiteY1216" fmla="*/ 4783444 h 6407421"/>
              <a:gd name="connsiteX1217" fmla="*/ 2660980 w 11701760"/>
              <a:gd name="connsiteY1217" fmla="*/ 4783444 h 6407421"/>
              <a:gd name="connsiteX1218" fmla="*/ 2660980 w 11701760"/>
              <a:gd name="connsiteY1218" fmla="*/ 4813046 h 6407421"/>
              <a:gd name="connsiteX1219" fmla="*/ 2631378 w 11701760"/>
              <a:gd name="connsiteY1219" fmla="*/ 4813046 h 6407421"/>
              <a:gd name="connsiteX1220" fmla="*/ 2365289 w 11701760"/>
              <a:gd name="connsiteY1220" fmla="*/ 4783444 h 6407421"/>
              <a:gd name="connsiteX1221" fmla="*/ 2394892 w 11701760"/>
              <a:gd name="connsiteY1221" fmla="*/ 4783444 h 6407421"/>
              <a:gd name="connsiteX1222" fmla="*/ 2394892 w 11701760"/>
              <a:gd name="connsiteY1222" fmla="*/ 4813046 h 6407421"/>
              <a:gd name="connsiteX1223" fmla="*/ 2365289 w 11701760"/>
              <a:gd name="connsiteY1223" fmla="*/ 4813046 h 6407421"/>
              <a:gd name="connsiteX1224" fmla="*/ 2099092 w 11701760"/>
              <a:gd name="connsiteY1224" fmla="*/ 4783444 h 6407421"/>
              <a:gd name="connsiteX1225" fmla="*/ 2128695 w 11701760"/>
              <a:gd name="connsiteY1225" fmla="*/ 4783444 h 6407421"/>
              <a:gd name="connsiteX1226" fmla="*/ 2128695 w 11701760"/>
              <a:gd name="connsiteY1226" fmla="*/ 4813046 h 6407421"/>
              <a:gd name="connsiteX1227" fmla="*/ 2099092 w 11701760"/>
              <a:gd name="connsiteY1227" fmla="*/ 4813046 h 6407421"/>
              <a:gd name="connsiteX1228" fmla="*/ 1832898 w 11701760"/>
              <a:gd name="connsiteY1228" fmla="*/ 4783444 h 6407421"/>
              <a:gd name="connsiteX1229" fmla="*/ 1862498 w 11701760"/>
              <a:gd name="connsiteY1229" fmla="*/ 4783444 h 6407421"/>
              <a:gd name="connsiteX1230" fmla="*/ 1862498 w 11701760"/>
              <a:gd name="connsiteY1230" fmla="*/ 4813046 h 6407421"/>
              <a:gd name="connsiteX1231" fmla="*/ 1832898 w 11701760"/>
              <a:gd name="connsiteY1231" fmla="*/ 4813046 h 6407421"/>
              <a:gd name="connsiteX1232" fmla="*/ 1566808 w 11701760"/>
              <a:gd name="connsiteY1232" fmla="*/ 4783444 h 6407421"/>
              <a:gd name="connsiteX1233" fmla="*/ 1596409 w 11701760"/>
              <a:gd name="connsiteY1233" fmla="*/ 4783444 h 6407421"/>
              <a:gd name="connsiteX1234" fmla="*/ 1596409 w 11701760"/>
              <a:gd name="connsiteY1234" fmla="*/ 4813046 h 6407421"/>
              <a:gd name="connsiteX1235" fmla="*/ 1566808 w 11701760"/>
              <a:gd name="connsiteY1235" fmla="*/ 4813046 h 6407421"/>
              <a:gd name="connsiteX1236" fmla="*/ 1300611 w 11701760"/>
              <a:gd name="connsiteY1236" fmla="*/ 4783444 h 6407421"/>
              <a:gd name="connsiteX1237" fmla="*/ 1330213 w 11701760"/>
              <a:gd name="connsiteY1237" fmla="*/ 4783444 h 6407421"/>
              <a:gd name="connsiteX1238" fmla="*/ 1330213 w 11701760"/>
              <a:gd name="connsiteY1238" fmla="*/ 4813046 h 6407421"/>
              <a:gd name="connsiteX1239" fmla="*/ 1300611 w 11701760"/>
              <a:gd name="connsiteY1239" fmla="*/ 4813046 h 6407421"/>
              <a:gd name="connsiteX1240" fmla="*/ 1034520 w 11701760"/>
              <a:gd name="connsiteY1240" fmla="*/ 4783444 h 6407421"/>
              <a:gd name="connsiteX1241" fmla="*/ 1064123 w 11701760"/>
              <a:gd name="connsiteY1241" fmla="*/ 4783444 h 6407421"/>
              <a:gd name="connsiteX1242" fmla="*/ 1064123 w 11701760"/>
              <a:gd name="connsiteY1242" fmla="*/ 4813046 h 6407421"/>
              <a:gd name="connsiteX1243" fmla="*/ 1034520 w 11701760"/>
              <a:gd name="connsiteY1243" fmla="*/ 4813046 h 6407421"/>
              <a:gd name="connsiteX1244" fmla="*/ 768327 w 11701760"/>
              <a:gd name="connsiteY1244" fmla="*/ 4783444 h 6407421"/>
              <a:gd name="connsiteX1245" fmla="*/ 797926 w 11701760"/>
              <a:gd name="connsiteY1245" fmla="*/ 4783444 h 6407421"/>
              <a:gd name="connsiteX1246" fmla="*/ 797926 w 11701760"/>
              <a:gd name="connsiteY1246" fmla="*/ 4813046 h 6407421"/>
              <a:gd name="connsiteX1247" fmla="*/ 768327 w 11701760"/>
              <a:gd name="connsiteY1247" fmla="*/ 4813046 h 6407421"/>
              <a:gd name="connsiteX1248" fmla="*/ 502237 w 11701760"/>
              <a:gd name="connsiteY1248" fmla="*/ 4783444 h 6407421"/>
              <a:gd name="connsiteX1249" fmla="*/ 531839 w 11701760"/>
              <a:gd name="connsiteY1249" fmla="*/ 4783444 h 6407421"/>
              <a:gd name="connsiteX1250" fmla="*/ 531839 w 11701760"/>
              <a:gd name="connsiteY1250" fmla="*/ 4813046 h 6407421"/>
              <a:gd name="connsiteX1251" fmla="*/ 502237 w 11701760"/>
              <a:gd name="connsiteY1251" fmla="*/ 4813046 h 6407421"/>
              <a:gd name="connsiteX1252" fmla="*/ 236038 w 11701760"/>
              <a:gd name="connsiteY1252" fmla="*/ 4783444 h 6407421"/>
              <a:gd name="connsiteX1253" fmla="*/ 265640 w 11701760"/>
              <a:gd name="connsiteY1253" fmla="*/ 4783444 h 6407421"/>
              <a:gd name="connsiteX1254" fmla="*/ 265640 w 11701760"/>
              <a:gd name="connsiteY1254" fmla="*/ 4813046 h 6407421"/>
              <a:gd name="connsiteX1255" fmla="*/ 236038 w 11701760"/>
              <a:gd name="connsiteY1255" fmla="*/ 4813046 h 6407421"/>
              <a:gd name="connsiteX1256" fmla="*/ 2 w 11701760"/>
              <a:gd name="connsiteY1256" fmla="*/ 4783444 h 6407421"/>
              <a:gd name="connsiteX1257" fmla="*/ 29604 w 11701760"/>
              <a:gd name="connsiteY1257" fmla="*/ 4783444 h 6407421"/>
              <a:gd name="connsiteX1258" fmla="*/ 29604 w 11701760"/>
              <a:gd name="connsiteY1258" fmla="*/ 4813046 h 6407421"/>
              <a:gd name="connsiteX1259" fmla="*/ 2 w 11701760"/>
              <a:gd name="connsiteY1259" fmla="*/ 4813046 h 6407421"/>
              <a:gd name="connsiteX1260" fmla="*/ 11672158 w 11701760"/>
              <a:gd name="connsiteY1260" fmla="*/ 4517679 h 6407421"/>
              <a:gd name="connsiteX1261" fmla="*/ 11701760 w 11701760"/>
              <a:gd name="connsiteY1261" fmla="*/ 4517679 h 6407421"/>
              <a:gd name="connsiteX1262" fmla="*/ 11701760 w 11701760"/>
              <a:gd name="connsiteY1262" fmla="*/ 4547281 h 6407421"/>
              <a:gd name="connsiteX1263" fmla="*/ 11672158 w 11701760"/>
              <a:gd name="connsiteY1263" fmla="*/ 4547281 h 6407421"/>
              <a:gd name="connsiteX1264" fmla="*/ 11405961 w 11701760"/>
              <a:gd name="connsiteY1264" fmla="*/ 4517679 h 6407421"/>
              <a:gd name="connsiteX1265" fmla="*/ 11435563 w 11701760"/>
              <a:gd name="connsiteY1265" fmla="*/ 4517679 h 6407421"/>
              <a:gd name="connsiteX1266" fmla="*/ 11435563 w 11701760"/>
              <a:gd name="connsiteY1266" fmla="*/ 4547281 h 6407421"/>
              <a:gd name="connsiteX1267" fmla="*/ 11405961 w 11701760"/>
              <a:gd name="connsiteY1267" fmla="*/ 4547281 h 6407421"/>
              <a:gd name="connsiteX1268" fmla="*/ 11139872 w 11701760"/>
              <a:gd name="connsiteY1268" fmla="*/ 4517679 h 6407421"/>
              <a:gd name="connsiteX1269" fmla="*/ 11169474 w 11701760"/>
              <a:gd name="connsiteY1269" fmla="*/ 4517679 h 6407421"/>
              <a:gd name="connsiteX1270" fmla="*/ 11169474 w 11701760"/>
              <a:gd name="connsiteY1270" fmla="*/ 4547281 h 6407421"/>
              <a:gd name="connsiteX1271" fmla="*/ 11139872 w 11701760"/>
              <a:gd name="connsiteY1271" fmla="*/ 4547281 h 6407421"/>
              <a:gd name="connsiteX1272" fmla="*/ 10873675 w 11701760"/>
              <a:gd name="connsiteY1272" fmla="*/ 4517679 h 6407421"/>
              <a:gd name="connsiteX1273" fmla="*/ 10903277 w 11701760"/>
              <a:gd name="connsiteY1273" fmla="*/ 4517679 h 6407421"/>
              <a:gd name="connsiteX1274" fmla="*/ 10903277 w 11701760"/>
              <a:gd name="connsiteY1274" fmla="*/ 4547281 h 6407421"/>
              <a:gd name="connsiteX1275" fmla="*/ 10873675 w 11701760"/>
              <a:gd name="connsiteY1275" fmla="*/ 4547281 h 6407421"/>
              <a:gd name="connsiteX1276" fmla="*/ 10607478 w 11701760"/>
              <a:gd name="connsiteY1276" fmla="*/ 4517679 h 6407421"/>
              <a:gd name="connsiteX1277" fmla="*/ 10637188 w 11701760"/>
              <a:gd name="connsiteY1277" fmla="*/ 4517679 h 6407421"/>
              <a:gd name="connsiteX1278" fmla="*/ 10637188 w 11701760"/>
              <a:gd name="connsiteY1278" fmla="*/ 4547281 h 6407421"/>
              <a:gd name="connsiteX1279" fmla="*/ 10607478 w 11701760"/>
              <a:gd name="connsiteY1279" fmla="*/ 4547281 h 6407421"/>
              <a:gd name="connsiteX1280" fmla="*/ 10341389 w 11701760"/>
              <a:gd name="connsiteY1280" fmla="*/ 4517679 h 6407421"/>
              <a:gd name="connsiteX1281" fmla="*/ 10370992 w 11701760"/>
              <a:gd name="connsiteY1281" fmla="*/ 4517679 h 6407421"/>
              <a:gd name="connsiteX1282" fmla="*/ 10370992 w 11701760"/>
              <a:gd name="connsiteY1282" fmla="*/ 4547281 h 6407421"/>
              <a:gd name="connsiteX1283" fmla="*/ 10341389 w 11701760"/>
              <a:gd name="connsiteY1283" fmla="*/ 4547281 h 6407421"/>
              <a:gd name="connsiteX1284" fmla="*/ 10075192 w 11701760"/>
              <a:gd name="connsiteY1284" fmla="*/ 4517679 h 6407421"/>
              <a:gd name="connsiteX1285" fmla="*/ 10104794 w 11701760"/>
              <a:gd name="connsiteY1285" fmla="*/ 4517679 h 6407421"/>
              <a:gd name="connsiteX1286" fmla="*/ 10104794 w 11701760"/>
              <a:gd name="connsiteY1286" fmla="*/ 4547281 h 6407421"/>
              <a:gd name="connsiteX1287" fmla="*/ 10075192 w 11701760"/>
              <a:gd name="connsiteY1287" fmla="*/ 4547281 h 6407421"/>
              <a:gd name="connsiteX1288" fmla="*/ 9809103 w 11701760"/>
              <a:gd name="connsiteY1288" fmla="*/ 4517679 h 6407421"/>
              <a:gd name="connsiteX1289" fmla="*/ 9838705 w 11701760"/>
              <a:gd name="connsiteY1289" fmla="*/ 4517679 h 6407421"/>
              <a:gd name="connsiteX1290" fmla="*/ 9838705 w 11701760"/>
              <a:gd name="connsiteY1290" fmla="*/ 4547281 h 6407421"/>
              <a:gd name="connsiteX1291" fmla="*/ 9809103 w 11701760"/>
              <a:gd name="connsiteY1291" fmla="*/ 4547281 h 6407421"/>
              <a:gd name="connsiteX1292" fmla="*/ 9542906 w 11701760"/>
              <a:gd name="connsiteY1292" fmla="*/ 4517679 h 6407421"/>
              <a:gd name="connsiteX1293" fmla="*/ 9572509 w 11701760"/>
              <a:gd name="connsiteY1293" fmla="*/ 4517679 h 6407421"/>
              <a:gd name="connsiteX1294" fmla="*/ 9572509 w 11701760"/>
              <a:gd name="connsiteY1294" fmla="*/ 4547281 h 6407421"/>
              <a:gd name="connsiteX1295" fmla="*/ 9542906 w 11701760"/>
              <a:gd name="connsiteY1295" fmla="*/ 4547281 h 6407421"/>
              <a:gd name="connsiteX1296" fmla="*/ 9276817 w 11701760"/>
              <a:gd name="connsiteY1296" fmla="*/ 4517679 h 6407421"/>
              <a:gd name="connsiteX1297" fmla="*/ 9306420 w 11701760"/>
              <a:gd name="connsiteY1297" fmla="*/ 4517679 h 6407421"/>
              <a:gd name="connsiteX1298" fmla="*/ 9306420 w 11701760"/>
              <a:gd name="connsiteY1298" fmla="*/ 4547281 h 6407421"/>
              <a:gd name="connsiteX1299" fmla="*/ 9276817 w 11701760"/>
              <a:gd name="connsiteY1299" fmla="*/ 4547281 h 6407421"/>
              <a:gd name="connsiteX1300" fmla="*/ 9010620 w 11701760"/>
              <a:gd name="connsiteY1300" fmla="*/ 4517679 h 6407421"/>
              <a:gd name="connsiteX1301" fmla="*/ 9040222 w 11701760"/>
              <a:gd name="connsiteY1301" fmla="*/ 4517679 h 6407421"/>
              <a:gd name="connsiteX1302" fmla="*/ 9040222 w 11701760"/>
              <a:gd name="connsiteY1302" fmla="*/ 4547281 h 6407421"/>
              <a:gd name="connsiteX1303" fmla="*/ 9010620 w 11701760"/>
              <a:gd name="connsiteY1303" fmla="*/ 4547281 h 6407421"/>
              <a:gd name="connsiteX1304" fmla="*/ 8744423 w 11701760"/>
              <a:gd name="connsiteY1304" fmla="*/ 4517679 h 6407421"/>
              <a:gd name="connsiteX1305" fmla="*/ 8774026 w 11701760"/>
              <a:gd name="connsiteY1305" fmla="*/ 4517679 h 6407421"/>
              <a:gd name="connsiteX1306" fmla="*/ 8774026 w 11701760"/>
              <a:gd name="connsiteY1306" fmla="*/ 4547281 h 6407421"/>
              <a:gd name="connsiteX1307" fmla="*/ 8744423 w 11701760"/>
              <a:gd name="connsiteY1307" fmla="*/ 4547281 h 6407421"/>
              <a:gd name="connsiteX1308" fmla="*/ 8478226 w 11701760"/>
              <a:gd name="connsiteY1308" fmla="*/ 4517679 h 6407421"/>
              <a:gd name="connsiteX1309" fmla="*/ 8507828 w 11701760"/>
              <a:gd name="connsiteY1309" fmla="*/ 4517679 h 6407421"/>
              <a:gd name="connsiteX1310" fmla="*/ 8507828 w 11701760"/>
              <a:gd name="connsiteY1310" fmla="*/ 4547281 h 6407421"/>
              <a:gd name="connsiteX1311" fmla="*/ 8478226 w 11701760"/>
              <a:gd name="connsiteY1311" fmla="*/ 4547281 h 6407421"/>
              <a:gd name="connsiteX1312" fmla="*/ 8212137 w 11701760"/>
              <a:gd name="connsiteY1312" fmla="*/ 4517679 h 6407421"/>
              <a:gd name="connsiteX1313" fmla="*/ 8241740 w 11701760"/>
              <a:gd name="connsiteY1313" fmla="*/ 4517679 h 6407421"/>
              <a:gd name="connsiteX1314" fmla="*/ 8241740 w 11701760"/>
              <a:gd name="connsiteY1314" fmla="*/ 4547281 h 6407421"/>
              <a:gd name="connsiteX1315" fmla="*/ 8212137 w 11701760"/>
              <a:gd name="connsiteY1315" fmla="*/ 4547281 h 6407421"/>
              <a:gd name="connsiteX1316" fmla="*/ 7945940 w 11701760"/>
              <a:gd name="connsiteY1316" fmla="*/ 4517679 h 6407421"/>
              <a:gd name="connsiteX1317" fmla="*/ 7975543 w 11701760"/>
              <a:gd name="connsiteY1317" fmla="*/ 4517679 h 6407421"/>
              <a:gd name="connsiteX1318" fmla="*/ 7975543 w 11701760"/>
              <a:gd name="connsiteY1318" fmla="*/ 4547281 h 6407421"/>
              <a:gd name="connsiteX1319" fmla="*/ 7945940 w 11701760"/>
              <a:gd name="connsiteY1319" fmla="*/ 4547281 h 6407421"/>
              <a:gd name="connsiteX1320" fmla="*/ 7679743 w 11701760"/>
              <a:gd name="connsiteY1320" fmla="*/ 4517679 h 6407421"/>
              <a:gd name="connsiteX1321" fmla="*/ 7709346 w 11701760"/>
              <a:gd name="connsiteY1321" fmla="*/ 4517679 h 6407421"/>
              <a:gd name="connsiteX1322" fmla="*/ 7709346 w 11701760"/>
              <a:gd name="connsiteY1322" fmla="*/ 4547281 h 6407421"/>
              <a:gd name="connsiteX1323" fmla="*/ 7679743 w 11701760"/>
              <a:gd name="connsiteY1323" fmla="*/ 4547281 h 6407421"/>
              <a:gd name="connsiteX1324" fmla="*/ 7413653 w 11701760"/>
              <a:gd name="connsiteY1324" fmla="*/ 4517679 h 6407421"/>
              <a:gd name="connsiteX1325" fmla="*/ 7443256 w 11701760"/>
              <a:gd name="connsiteY1325" fmla="*/ 4517679 h 6407421"/>
              <a:gd name="connsiteX1326" fmla="*/ 7443256 w 11701760"/>
              <a:gd name="connsiteY1326" fmla="*/ 4547281 h 6407421"/>
              <a:gd name="connsiteX1327" fmla="*/ 7413653 w 11701760"/>
              <a:gd name="connsiteY1327" fmla="*/ 4547281 h 6407421"/>
              <a:gd name="connsiteX1328" fmla="*/ 7147456 w 11701760"/>
              <a:gd name="connsiteY1328" fmla="*/ 4517679 h 6407421"/>
              <a:gd name="connsiteX1329" fmla="*/ 7177058 w 11701760"/>
              <a:gd name="connsiteY1329" fmla="*/ 4517679 h 6407421"/>
              <a:gd name="connsiteX1330" fmla="*/ 7177058 w 11701760"/>
              <a:gd name="connsiteY1330" fmla="*/ 4547281 h 6407421"/>
              <a:gd name="connsiteX1331" fmla="*/ 7147456 w 11701760"/>
              <a:gd name="connsiteY1331" fmla="*/ 4547281 h 6407421"/>
              <a:gd name="connsiteX1332" fmla="*/ 6881367 w 11701760"/>
              <a:gd name="connsiteY1332" fmla="*/ 4517679 h 6407421"/>
              <a:gd name="connsiteX1333" fmla="*/ 6910970 w 11701760"/>
              <a:gd name="connsiteY1333" fmla="*/ 4517679 h 6407421"/>
              <a:gd name="connsiteX1334" fmla="*/ 6910970 w 11701760"/>
              <a:gd name="connsiteY1334" fmla="*/ 4547281 h 6407421"/>
              <a:gd name="connsiteX1335" fmla="*/ 6881367 w 11701760"/>
              <a:gd name="connsiteY1335" fmla="*/ 4547281 h 6407421"/>
              <a:gd name="connsiteX1336" fmla="*/ 6615170 w 11701760"/>
              <a:gd name="connsiteY1336" fmla="*/ 4517679 h 6407421"/>
              <a:gd name="connsiteX1337" fmla="*/ 6644773 w 11701760"/>
              <a:gd name="connsiteY1337" fmla="*/ 4517679 h 6407421"/>
              <a:gd name="connsiteX1338" fmla="*/ 6644773 w 11701760"/>
              <a:gd name="connsiteY1338" fmla="*/ 4547281 h 6407421"/>
              <a:gd name="connsiteX1339" fmla="*/ 6615170 w 11701760"/>
              <a:gd name="connsiteY1339" fmla="*/ 4547281 h 6407421"/>
              <a:gd name="connsiteX1340" fmla="*/ 6349081 w 11701760"/>
              <a:gd name="connsiteY1340" fmla="*/ 4517679 h 6407421"/>
              <a:gd name="connsiteX1341" fmla="*/ 6378683 w 11701760"/>
              <a:gd name="connsiteY1341" fmla="*/ 4517679 h 6407421"/>
              <a:gd name="connsiteX1342" fmla="*/ 6378683 w 11701760"/>
              <a:gd name="connsiteY1342" fmla="*/ 4547281 h 6407421"/>
              <a:gd name="connsiteX1343" fmla="*/ 6349081 w 11701760"/>
              <a:gd name="connsiteY1343" fmla="*/ 4547281 h 6407421"/>
              <a:gd name="connsiteX1344" fmla="*/ 6082884 w 11701760"/>
              <a:gd name="connsiteY1344" fmla="*/ 4517679 h 6407421"/>
              <a:gd name="connsiteX1345" fmla="*/ 6112486 w 11701760"/>
              <a:gd name="connsiteY1345" fmla="*/ 4517679 h 6407421"/>
              <a:gd name="connsiteX1346" fmla="*/ 6112486 w 11701760"/>
              <a:gd name="connsiteY1346" fmla="*/ 4547281 h 6407421"/>
              <a:gd name="connsiteX1347" fmla="*/ 6082884 w 11701760"/>
              <a:gd name="connsiteY1347" fmla="*/ 4547281 h 6407421"/>
              <a:gd name="connsiteX1348" fmla="*/ 5825310 w 11701760"/>
              <a:gd name="connsiteY1348" fmla="*/ 4517679 h 6407421"/>
              <a:gd name="connsiteX1349" fmla="*/ 5854913 w 11701760"/>
              <a:gd name="connsiteY1349" fmla="*/ 4517679 h 6407421"/>
              <a:gd name="connsiteX1350" fmla="*/ 5854913 w 11701760"/>
              <a:gd name="connsiteY1350" fmla="*/ 4547281 h 6407421"/>
              <a:gd name="connsiteX1351" fmla="*/ 5825310 w 11701760"/>
              <a:gd name="connsiteY1351" fmla="*/ 4547281 h 6407421"/>
              <a:gd name="connsiteX1352" fmla="*/ 5559113 w 11701760"/>
              <a:gd name="connsiteY1352" fmla="*/ 4517679 h 6407421"/>
              <a:gd name="connsiteX1353" fmla="*/ 5588715 w 11701760"/>
              <a:gd name="connsiteY1353" fmla="*/ 4517679 h 6407421"/>
              <a:gd name="connsiteX1354" fmla="*/ 5588715 w 11701760"/>
              <a:gd name="connsiteY1354" fmla="*/ 4547281 h 6407421"/>
              <a:gd name="connsiteX1355" fmla="*/ 5559113 w 11701760"/>
              <a:gd name="connsiteY1355" fmla="*/ 4547281 h 6407421"/>
              <a:gd name="connsiteX1356" fmla="*/ 5293024 w 11701760"/>
              <a:gd name="connsiteY1356" fmla="*/ 4517679 h 6407421"/>
              <a:gd name="connsiteX1357" fmla="*/ 5322626 w 11701760"/>
              <a:gd name="connsiteY1357" fmla="*/ 4517679 h 6407421"/>
              <a:gd name="connsiteX1358" fmla="*/ 5322626 w 11701760"/>
              <a:gd name="connsiteY1358" fmla="*/ 4547281 h 6407421"/>
              <a:gd name="connsiteX1359" fmla="*/ 5293024 w 11701760"/>
              <a:gd name="connsiteY1359" fmla="*/ 4547281 h 6407421"/>
              <a:gd name="connsiteX1360" fmla="*/ 5026827 w 11701760"/>
              <a:gd name="connsiteY1360" fmla="*/ 4517679 h 6407421"/>
              <a:gd name="connsiteX1361" fmla="*/ 5056429 w 11701760"/>
              <a:gd name="connsiteY1361" fmla="*/ 4517679 h 6407421"/>
              <a:gd name="connsiteX1362" fmla="*/ 5056429 w 11701760"/>
              <a:gd name="connsiteY1362" fmla="*/ 4547281 h 6407421"/>
              <a:gd name="connsiteX1363" fmla="*/ 5026827 w 11701760"/>
              <a:gd name="connsiteY1363" fmla="*/ 4547281 h 6407421"/>
              <a:gd name="connsiteX1364" fmla="*/ 4760630 w 11701760"/>
              <a:gd name="connsiteY1364" fmla="*/ 4517679 h 6407421"/>
              <a:gd name="connsiteX1365" fmla="*/ 4790340 w 11701760"/>
              <a:gd name="connsiteY1365" fmla="*/ 4517679 h 6407421"/>
              <a:gd name="connsiteX1366" fmla="*/ 4790340 w 11701760"/>
              <a:gd name="connsiteY1366" fmla="*/ 4547281 h 6407421"/>
              <a:gd name="connsiteX1367" fmla="*/ 4760630 w 11701760"/>
              <a:gd name="connsiteY1367" fmla="*/ 4547281 h 6407421"/>
              <a:gd name="connsiteX1368" fmla="*/ 4494541 w 11701760"/>
              <a:gd name="connsiteY1368" fmla="*/ 4517679 h 6407421"/>
              <a:gd name="connsiteX1369" fmla="*/ 4524144 w 11701760"/>
              <a:gd name="connsiteY1369" fmla="*/ 4517679 h 6407421"/>
              <a:gd name="connsiteX1370" fmla="*/ 4524144 w 11701760"/>
              <a:gd name="connsiteY1370" fmla="*/ 4547281 h 6407421"/>
              <a:gd name="connsiteX1371" fmla="*/ 4494541 w 11701760"/>
              <a:gd name="connsiteY1371" fmla="*/ 4547281 h 6407421"/>
              <a:gd name="connsiteX1372" fmla="*/ 4228344 w 11701760"/>
              <a:gd name="connsiteY1372" fmla="*/ 4517679 h 6407421"/>
              <a:gd name="connsiteX1373" fmla="*/ 4257946 w 11701760"/>
              <a:gd name="connsiteY1373" fmla="*/ 4517679 h 6407421"/>
              <a:gd name="connsiteX1374" fmla="*/ 4257946 w 11701760"/>
              <a:gd name="connsiteY1374" fmla="*/ 4547281 h 6407421"/>
              <a:gd name="connsiteX1375" fmla="*/ 4228344 w 11701760"/>
              <a:gd name="connsiteY1375" fmla="*/ 4547281 h 6407421"/>
              <a:gd name="connsiteX1376" fmla="*/ 3962255 w 11701760"/>
              <a:gd name="connsiteY1376" fmla="*/ 4517679 h 6407421"/>
              <a:gd name="connsiteX1377" fmla="*/ 3991857 w 11701760"/>
              <a:gd name="connsiteY1377" fmla="*/ 4517679 h 6407421"/>
              <a:gd name="connsiteX1378" fmla="*/ 3991857 w 11701760"/>
              <a:gd name="connsiteY1378" fmla="*/ 4547281 h 6407421"/>
              <a:gd name="connsiteX1379" fmla="*/ 3962255 w 11701760"/>
              <a:gd name="connsiteY1379" fmla="*/ 4547281 h 6407421"/>
              <a:gd name="connsiteX1380" fmla="*/ 3696058 w 11701760"/>
              <a:gd name="connsiteY1380" fmla="*/ 4517679 h 6407421"/>
              <a:gd name="connsiteX1381" fmla="*/ 3725661 w 11701760"/>
              <a:gd name="connsiteY1381" fmla="*/ 4517679 h 6407421"/>
              <a:gd name="connsiteX1382" fmla="*/ 3725661 w 11701760"/>
              <a:gd name="connsiteY1382" fmla="*/ 4547281 h 6407421"/>
              <a:gd name="connsiteX1383" fmla="*/ 3696058 w 11701760"/>
              <a:gd name="connsiteY1383" fmla="*/ 4547281 h 6407421"/>
              <a:gd name="connsiteX1384" fmla="*/ 3429969 w 11701760"/>
              <a:gd name="connsiteY1384" fmla="*/ 4517679 h 6407421"/>
              <a:gd name="connsiteX1385" fmla="*/ 3459572 w 11701760"/>
              <a:gd name="connsiteY1385" fmla="*/ 4517679 h 6407421"/>
              <a:gd name="connsiteX1386" fmla="*/ 3459572 w 11701760"/>
              <a:gd name="connsiteY1386" fmla="*/ 4547281 h 6407421"/>
              <a:gd name="connsiteX1387" fmla="*/ 3429969 w 11701760"/>
              <a:gd name="connsiteY1387" fmla="*/ 4547281 h 6407421"/>
              <a:gd name="connsiteX1388" fmla="*/ 3163772 w 11701760"/>
              <a:gd name="connsiteY1388" fmla="*/ 4517679 h 6407421"/>
              <a:gd name="connsiteX1389" fmla="*/ 3193374 w 11701760"/>
              <a:gd name="connsiteY1389" fmla="*/ 4517679 h 6407421"/>
              <a:gd name="connsiteX1390" fmla="*/ 3193374 w 11701760"/>
              <a:gd name="connsiteY1390" fmla="*/ 4547281 h 6407421"/>
              <a:gd name="connsiteX1391" fmla="*/ 3163772 w 11701760"/>
              <a:gd name="connsiteY1391" fmla="*/ 4547281 h 6407421"/>
              <a:gd name="connsiteX1392" fmla="*/ 2897575 w 11701760"/>
              <a:gd name="connsiteY1392" fmla="*/ 4517679 h 6407421"/>
              <a:gd name="connsiteX1393" fmla="*/ 2927178 w 11701760"/>
              <a:gd name="connsiteY1393" fmla="*/ 4517679 h 6407421"/>
              <a:gd name="connsiteX1394" fmla="*/ 2927178 w 11701760"/>
              <a:gd name="connsiteY1394" fmla="*/ 4547281 h 6407421"/>
              <a:gd name="connsiteX1395" fmla="*/ 2897575 w 11701760"/>
              <a:gd name="connsiteY1395" fmla="*/ 4547281 h 6407421"/>
              <a:gd name="connsiteX1396" fmla="*/ 2631378 w 11701760"/>
              <a:gd name="connsiteY1396" fmla="*/ 4517679 h 6407421"/>
              <a:gd name="connsiteX1397" fmla="*/ 2660980 w 11701760"/>
              <a:gd name="connsiteY1397" fmla="*/ 4517679 h 6407421"/>
              <a:gd name="connsiteX1398" fmla="*/ 2660980 w 11701760"/>
              <a:gd name="connsiteY1398" fmla="*/ 4547281 h 6407421"/>
              <a:gd name="connsiteX1399" fmla="*/ 2631378 w 11701760"/>
              <a:gd name="connsiteY1399" fmla="*/ 4547281 h 6407421"/>
              <a:gd name="connsiteX1400" fmla="*/ 2365289 w 11701760"/>
              <a:gd name="connsiteY1400" fmla="*/ 4517679 h 6407421"/>
              <a:gd name="connsiteX1401" fmla="*/ 2394892 w 11701760"/>
              <a:gd name="connsiteY1401" fmla="*/ 4517679 h 6407421"/>
              <a:gd name="connsiteX1402" fmla="*/ 2394892 w 11701760"/>
              <a:gd name="connsiteY1402" fmla="*/ 4547281 h 6407421"/>
              <a:gd name="connsiteX1403" fmla="*/ 2365289 w 11701760"/>
              <a:gd name="connsiteY1403" fmla="*/ 4547281 h 6407421"/>
              <a:gd name="connsiteX1404" fmla="*/ 2099092 w 11701760"/>
              <a:gd name="connsiteY1404" fmla="*/ 4517679 h 6407421"/>
              <a:gd name="connsiteX1405" fmla="*/ 2128695 w 11701760"/>
              <a:gd name="connsiteY1405" fmla="*/ 4517679 h 6407421"/>
              <a:gd name="connsiteX1406" fmla="*/ 2128695 w 11701760"/>
              <a:gd name="connsiteY1406" fmla="*/ 4547281 h 6407421"/>
              <a:gd name="connsiteX1407" fmla="*/ 2099092 w 11701760"/>
              <a:gd name="connsiteY1407" fmla="*/ 4547281 h 6407421"/>
              <a:gd name="connsiteX1408" fmla="*/ 1832898 w 11701760"/>
              <a:gd name="connsiteY1408" fmla="*/ 4517679 h 6407421"/>
              <a:gd name="connsiteX1409" fmla="*/ 1862498 w 11701760"/>
              <a:gd name="connsiteY1409" fmla="*/ 4517679 h 6407421"/>
              <a:gd name="connsiteX1410" fmla="*/ 1862498 w 11701760"/>
              <a:gd name="connsiteY1410" fmla="*/ 4547281 h 6407421"/>
              <a:gd name="connsiteX1411" fmla="*/ 1832898 w 11701760"/>
              <a:gd name="connsiteY1411" fmla="*/ 4547281 h 6407421"/>
              <a:gd name="connsiteX1412" fmla="*/ 1566808 w 11701760"/>
              <a:gd name="connsiteY1412" fmla="*/ 4517679 h 6407421"/>
              <a:gd name="connsiteX1413" fmla="*/ 1596409 w 11701760"/>
              <a:gd name="connsiteY1413" fmla="*/ 4517679 h 6407421"/>
              <a:gd name="connsiteX1414" fmla="*/ 1596409 w 11701760"/>
              <a:gd name="connsiteY1414" fmla="*/ 4547281 h 6407421"/>
              <a:gd name="connsiteX1415" fmla="*/ 1566808 w 11701760"/>
              <a:gd name="connsiteY1415" fmla="*/ 4547281 h 6407421"/>
              <a:gd name="connsiteX1416" fmla="*/ 1300611 w 11701760"/>
              <a:gd name="connsiteY1416" fmla="*/ 4517679 h 6407421"/>
              <a:gd name="connsiteX1417" fmla="*/ 1330213 w 11701760"/>
              <a:gd name="connsiteY1417" fmla="*/ 4517679 h 6407421"/>
              <a:gd name="connsiteX1418" fmla="*/ 1330213 w 11701760"/>
              <a:gd name="connsiteY1418" fmla="*/ 4547281 h 6407421"/>
              <a:gd name="connsiteX1419" fmla="*/ 1300611 w 11701760"/>
              <a:gd name="connsiteY1419" fmla="*/ 4547281 h 6407421"/>
              <a:gd name="connsiteX1420" fmla="*/ 1034520 w 11701760"/>
              <a:gd name="connsiteY1420" fmla="*/ 4517679 h 6407421"/>
              <a:gd name="connsiteX1421" fmla="*/ 1064123 w 11701760"/>
              <a:gd name="connsiteY1421" fmla="*/ 4517679 h 6407421"/>
              <a:gd name="connsiteX1422" fmla="*/ 1064123 w 11701760"/>
              <a:gd name="connsiteY1422" fmla="*/ 4547281 h 6407421"/>
              <a:gd name="connsiteX1423" fmla="*/ 1034520 w 11701760"/>
              <a:gd name="connsiteY1423" fmla="*/ 4547281 h 6407421"/>
              <a:gd name="connsiteX1424" fmla="*/ 768327 w 11701760"/>
              <a:gd name="connsiteY1424" fmla="*/ 4517679 h 6407421"/>
              <a:gd name="connsiteX1425" fmla="*/ 797926 w 11701760"/>
              <a:gd name="connsiteY1425" fmla="*/ 4517679 h 6407421"/>
              <a:gd name="connsiteX1426" fmla="*/ 797926 w 11701760"/>
              <a:gd name="connsiteY1426" fmla="*/ 4547281 h 6407421"/>
              <a:gd name="connsiteX1427" fmla="*/ 768327 w 11701760"/>
              <a:gd name="connsiteY1427" fmla="*/ 4547281 h 6407421"/>
              <a:gd name="connsiteX1428" fmla="*/ 502236 w 11701760"/>
              <a:gd name="connsiteY1428" fmla="*/ 4517679 h 6407421"/>
              <a:gd name="connsiteX1429" fmla="*/ 531839 w 11701760"/>
              <a:gd name="connsiteY1429" fmla="*/ 4517679 h 6407421"/>
              <a:gd name="connsiteX1430" fmla="*/ 531839 w 11701760"/>
              <a:gd name="connsiteY1430" fmla="*/ 4547281 h 6407421"/>
              <a:gd name="connsiteX1431" fmla="*/ 502236 w 11701760"/>
              <a:gd name="connsiteY1431" fmla="*/ 4547281 h 6407421"/>
              <a:gd name="connsiteX1432" fmla="*/ 236037 w 11701760"/>
              <a:gd name="connsiteY1432" fmla="*/ 4517679 h 6407421"/>
              <a:gd name="connsiteX1433" fmla="*/ 265640 w 11701760"/>
              <a:gd name="connsiteY1433" fmla="*/ 4517679 h 6407421"/>
              <a:gd name="connsiteX1434" fmla="*/ 265640 w 11701760"/>
              <a:gd name="connsiteY1434" fmla="*/ 4547281 h 6407421"/>
              <a:gd name="connsiteX1435" fmla="*/ 236037 w 11701760"/>
              <a:gd name="connsiteY1435" fmla="*/ 4547281 h 6407421"/>
              <a:gd name="connsiteX1436" fmla="*/ 2 w 11701760"/>
              <a:gd name="connsiteY1436" fmla="*/ 4517679 h 6407421"/>
              <a:gd name="connsiteX1437" fmla="*/ 29603 w 11701760"/>
              <a:gd name="connsiteY1437" fmla="*/ 4517679 h 6407421"/>
              <a:gd name="connsiteX1438" fmla="*/ 29603 w 11701760"/>
              <a:gd name="connsiteY1438" fmla="*/ 4547281 h 6407421"/>
              <a:gd name="connsiteX1439" fmla="*/ 2 w 11701760"/>
              <a:gd name="connsiteY1439" fmla="*/ 4547281 h 6407421"/>
              <a:gd name="connsiteX1440" fmla="*/ 11672158 w 11701760"/>
              <a:gd name="connsiteY1440" fmla="*/ 4252022 h 6407421"/>
              <a:gd name="connsiteX1441" fmla="*/ 11701760 w 11701760"/>
              <a:gd name="connsiteY1441" fmla="*/ 4252022 h 6407421"/>
              <a:gd name="connsiteX1442" fmla="*/ 11701760 w 11701760"/>
              <a:gd name="connsiteY1442" fmla="*/ 4281516 h 6407421"/>
              <a:gd name="connsiteX1443" fmla="*/ 11672158 w 11701760"/>
              <a:gd name="connsiteY1443" fmla="*/ 4281516 h 6407421"/>
              <a:gd name="connsiteX1444" fmla="*/ 11405961 w 11701760"/>
              <a:gd name="connsiteY1444" fmla="*/ 4252022 h 6407421"/>
              <a:gd name="connsiteX1445" fmla="*/ 11435563 w 11701760"/>
              <a:gd name="connsiteY1445" fmla="*/ 4252022 h 6407421"/>
              <a:gd name="connsiteX1446" fmla="*/ 11435563 w 11701760"/>
              <a:gd name="connsiteY1446" fmla="*/ 4281516 h 6407421"/>
              <a:gd name="connsiteX1447" fmla="*/ 11405961 w 11701760"/>
              <a:gd name="connsiteY1447" fmla="*/ 4281516 h 6407421"/>
              <a:gd name="connsiteX1448" fmla="*/ 11139872 w 11701760"/>
              <a:gd name="connsiteY1448" fmla="*/ 4252022 h 6407421"/>
              <a:gd name="connsiteX1449" fmla="*/ 11169474 w 11701760"/>
              <a:gd name="connsiteY1449" fmla="*/ 4252022 h 6407421"/>
              <a:gd name="connsiteX1450" fmla="*/ 11169474 w 11701760"/>
              <a:gd name="connsiteY1450" fmla="*/ 4281516 h 6407421"/>
              <a:gd name="connsiteX1451" fmla="*/ 11139872 w 11701760"/>
              <a:gd name="connsiteY1451" fmla="*/ 4281516 h 6407421"/>
              <a:gd name="connsiteX1452" fmla="*/ 10873675 w 11701760"/>
              <a:gd name="connsiteY1452" fmla="*/ 4252022 h 6407421"/>
              <a:gd name="connsiteX1453" fmla="*/ 10903277 w 11701760"/>
              <a:gd name="connsiteY1453" fmla="*/ 4252022 h 6407421"/>
              <a:gd name="connsiteX1454" fmla="*/ 10903277 w 11701760"/>
              <a:gd name="connsiteY1454" fmla="*/ 4281516 h 6407421"/>
              <a:gd name="connsiteX1455" fmla="*/ 10873675 w 11701760"/>
              <a:gd name="connsiteY1455" fmla="*/ 4281516 h 6407421"/>
              <a:gd name="connsiteX1456" fmla="*/ 10607478 w 11701760"/>
              <a:gd name="connsiteY1456" fmla="*/ 4252022 h 6407421"/>
              <a:gd name="connsiteX1457" fmla="*/ 10637188 w 11701760"/>
              <a:gd name="connsiteY1457" fmla="*/ 4252022 h 6407421"/>
              <a:gd name="connsiteX1458" fmla="*/ 10637188 w 11701760"/>
              <a:gd name="connsiteY1458" fmla="*/ 4281516 h 6407421"/>
              <a:gd name="connsiteX1459" fmla="*/ 10607478 w 11701760"/>
              <a:gd name="connsiteY1459" fmla="*/ 4281516 h 6407421"/>
              <a:gd name="connsiteX1460" fmla="*/ 10341389 w 11701760"/>
              <a:gd name="connsiteY1460" fmla="*/ 4252022 h 6407421"/>
              <a:gd name="connsiteX1461" fmla="*/ 10370992 w 11701760"/>
              <a:gd name="connsiteY1461" fmla="*/ 4252022 h 6407421"/>
              <a:gd name="connsiteX1462" fmla="*/ 10370992 w 11701760"/>
              <a:gd name="connsiteY1462" fmla="*/ 4281516 h 6407421"/>
              <a:gd name="connsiteX1463" fmla="*/ 10341389 w 11701760"/>
              <a:gd name="connsiteY1463" fmla="*/ 4281516 h 6407421"/>
              <a:gd name="connsiteX1464" fmla="*/ 10075192 w 11701760"/>
              <a:gd name="connsiteY1464" fmla="*/ 4252022 h 6407421"/>
              <a:gd name="connsiteX1465" fmla="*/ 10104794 w 11701760"/>
              <a:gd name="connsiteY1465" fmla="*/ 4252022 h 6407421"/>
              <a:gd name="connsiteX1466" fmla="*/ 10104794 w 11701760"/>
              <a:gd name="connsiteY1466" fmla="*/ 4281516 h 6407421"/>
              <a:gd name="connsiteX1467" fmla="*/ 10075192 w 11701760"/>
              <a:gd name="connsiteY1467" fmla="*/ 4281516 h 6407421"/>
              <a:gd name="connsiteX1468" fmla="*/ 9809103 w 11701760"/>
              <a:gd name="connsiteY1468" fmla="*/ 4252022 h 6407421"/>
              <a:gd name="connsiteX1469" fmla="*/ 9838705 w 11701760"/>
              <a:gd name="connsiteY1469" fmla="*/ 4252022 h 6407421"/>
              <a:gd name="connsiteX1470" fmla="*/ 9838705 w 11701760"/>
              <a:gd name="connsiteY1470" fmla="*/ 4281516 h 6407421"/>
              <a:gd name="connsiteX1471" fmla="*/ 9809103 w 11701760"/>
              <a:gd name="connsiteY1471" fmla="*/ 4281516 h 6407421"/>
              <a:gd name="connsiteX1472" fmla="*/ 9542906 w 11701760"/>
              <a:gd name="connsiteY1472" fmla="*/ 4252022 h 6407421"/>
              <a:gd name="connsiteX1473" fmla="*/ 9572509 w 11701760"/>
              <a:gd name="connsiteY1473" fmla="*/ 4252022 h 6407421"/>
              <a:gd name="connsiteX1474" fmla="*/ 9572509 w 11701760"/>
              <a:gd name="connsiteY1474" fmla="*/ 4281516 h 6407421"/>
              <a:gd name="connsiteX1475" fmla="*/ 9542906 w 11701760"/>
              <a:gd name="connsiteY1475" fmla="*/ 4281516 h 6407421"/>
              <a:gd name="connsiteX1476" fmla="*/ 9276817 w 11701760"/>
              <a:gd name="connsiteY1476" fmla="*/ 4252022 h 6407421"/>
              <a:gd name="connsiteX1477" fmla="*/ 9306420 w 11701760"/>
              <a:gd name="connsiteY1477" fmla="*/ 4252022 h 6407421"/>
              <a:gd name="connsiteX1478" fmla="*/ 9306420 w 11701760"/>
              <a:gd name="connsiteY1478" fmla="*/ 4281516 h 6407421"/>
              <a:gd name="connsiteX1479" fmla="*/ 9276817 w 11701760"/>
              <a:gd name="connsiteY1479" fmla="*/ 4281516 h 6407421"/>
              <a:gd name="connsiteX1480" fmla="*/ 9010620 w 11701760"/>
              <a:gd name="connsiteY1480" fmla="*/ 4252022 h 6407421"/>
              <a:gd name="connsiteX1481" fmla="*/ 9040222 w 11701760"/>
              <a:gd name="connsiteY1481" fmla="*/ 4252022 h 6407421"/>
              <a:gd name="connsiteX1482" fmla="*/ 9040222 w 11701760"/>
              <a:gd name="connsiteY1482" fmla="*/ 4281516 h 6407421"/>
              <a:gd name="connsiteX1483" fmla="*/ 9010620 w 11701760"/>
              <a:gd name="connsiteY1483" fmla="*/ 4281516 h 6407421"/>
              <a:gd name="connsiteX1484" fmla="*/ 8744423 w 11701760"/>
              <a:gd name="connsiteY1484" fmla="*/ 4252022 h 6407421"/>
              <a:gd name="connsiteX1485" fmla="*/ 8774026 w 11701760"/>
              <a:gd name="connsiteY1485" fmla="*/ 4252022 h 6407421"/>
              <a:gd name="connsiteX1486" fmla="*/ 8774026 w 11701760"/>
              <a:gd name="connsiteY1486" fmla="*/ 4281516 h 6407421"/>
              <a:gd name="connsiteX1487" fmla="*/ 8744423 w 11701760"/>
              <a:gd name="connsiteY1487" fmla="*/ 4281516 h 6407421"/>
              <a:gd name="connsiteX1488" fmla="*/ 8478226 w 11701760"/>
              <a:gd name="connsiteY1488" fmla="*/ 4252022 h 6407421"/>
              <a:gd name="connsiteX1489" fmla="*/ 8507828 w 11701760"/>
              <a:gd name="connsiteY1489" fmla="*/ 4252022 h 6407421"/>
              <a:gd name="connsiteX1490" fmla="*/ 8507828 w 11701760"/>
              <a:gd name="connsiteY1490" fmla="*/ 4281516 h 6407421"/>
              <a:gd name="connsiteX1491" fmla="*/ 8478226 w 11701760"/>
              <a:gd name="connsiteY1491" fmla="*/ 4281516 h 6407421"/>
              <a:gd name="connsiteX1492" fmla="*/ 8212137 w 11701760"/>
              <a:gd name="connsiteY1492" fmla="*/ 4252022 h 6407421"/>
              <a:gd name="connsiteX1493" fmla="*/ 8241740 w 11701760"/>
              <a:gd name="connsiteY1493" fmla="*/ 4252022 h 6407421"/>
              <a:gd name="connsiteX1494" fmla="*/ 8241740 w 11701760"/>
              <a:gd name="connsiteY1494" fmla="*/ 4281516 h 6407421"/>
              <a:gd name="connsiteX1495" fmla="*/ 8212137 w 11701760"/>
              <a:gd name="connsiteY1495" fmla="*/ 4281516 h 6407421"/>
              <a:gd name="connsiteX1496" fmla="*/ 7945940 w 11701760"/>
              <a:gd name="connsiteY1496" fmla="*/ 4252022 h 6407421"/>
              <a:gd name="connsiteX1497" fmla="*/ 7975543 w 11701760"/>
              <a:gd name="connsiteY1497" fmla="*/ 4252022 h 6407421"/>
              <a:gd name="connsiteX1498" fmla="*/ 7975543 w 11701760"/>
              <a:gd name="connsiteY1498" fmla="*/ 4281516 h 6407421"/>
              <a:gd name="connsiteX1499" fmla="*/ 7945940 w 11701760"/>
              <a:gd name="connsiteY1499" fmla="*/ 4281516 h 6407421"/>
              <a:gd name="connsiteX1500" fmla="*/ 7679743 w 11701760"/>
              <a:gd name="connsiteY1500" fmla="*/ 4252022 h 6407421"/>
              <a:gd name="connsiteX1501" fmla="*/ 7709346 w 11701760"/>
              <a:gd name="connsiteY1501" fmla="*/ 4252022 h 6407421"/>
              <a:gd name="connsiteX1502" fmla="*/ 7709346 w 11701760"/>
              <a:gd name="connsiteY1502" fmla="*/ 4281516 h 6407421"/>
              <a:gd name="connsiteX1503" fmla="*/ 7679743 w 11701760"/>
              <a:gd name="connsiteY1503" fmla="*/ 4281516 h 6407421"/>
              <a:gd name="connsiteX1504" fmla="*/ 7413653 w 11701760"/>
              <a:gd name="connsiteY1504" fmla="*/ 4252022 h 6407421"/>
              <a:gd name="connsiteX1505" fmla="*/ 7443256 w 11701760"/>
              <a:gd name="connsiteY1505" fmla="*/ 4252022 h 6407421"/>
              <a:gd name="connsiteX1506" fmla="*/ 7443256 w 11701760"/>
              <a:gd name="connsiteY1506" fmla="*/ 4281516 h 6407421"/>
              <a:gd name="connsiteX1507" fmla="*/ 7413653 w 11701760"/>
              <a:gd name="connsiteY1507" fmla="*/ 4281516 h 6407421"/>
              <a:gd name="connsiteX1508" fmla="*/ 7147456 w 11701760"/>
              <a:gd name="connsiteY1508" fmla="*/ 4252022 h 6407421"/>
              <a:gd name="connsiteX1509" fmla="*/ 7177058 w 11701760"/>
              <a:gd name="connsiteY1509" fmla="*/ 4252022 h 6407421"/>
              <a:gd name="connsiteX1510" fmla="*/ 7177058 w 11701760"/>
              <a:gd name="connsiteY1510" fmla="*/ 4281516 h 6407421"/>
              <a:gd name="connsiteX1511" fmla="*/ 7147456 w 11701760"/>
              <a:gd name="connsiteY1511" fmla="*/ 4281516 h 6407421"/>
              <a:gd name="connsiteX1512" fmla="*/ 6881367 w 11701760"/>
              <a:gd name="connsiteY1512" fmla="*/ 4252022 h 6407421"/>
              <a:gd name="connsiteX1513" fmla="*/ 6910970 w 11701760"/>
              <a:gd name="connsiteY1513" fmla="*/ 4252022 h 6407421"/>
              <a:gd name="connsiteX1514" fmla="*/ 6910970 w 11701760"/>
              <a:gd name="connsiteY1514" fmla="*/ 4281516 h 6407421"/>
              <a:gd name="connsiteX1515" fmla="*/ 6881367 w 11701760"/>
              <a:gd name="connsiteY1515" fmla="*/ 4281516 h 6407421"/>
              <a:gd name="connsiteX1516" fmla="*/ 6615170 w 11701760"/>
              <a:gd name="connsiteY1516" fmla="*/ 4252022 h 6407421"/>
              <a:gd name="connsiteX1517" fmla="*/ 6644773 w 11701760"/>
              <a:gd name="connsiteY1517" fmla="*/ 4252022 h 6407421"/>
              <a:gd name="connsiteX1518" fmla="*/ 6644773 w 11701760"/>
              <a:gd name="connsiteY1518" fmla="*/ 4281516 h 6407421"/>
              <a:gd name="connsiteX1519" fmla="*/ 6615170 w 11701760"/>
              <a:gd name="connsiteY1519" fmla="*/ 4281516 h 6407421"/>
              <a:gd name="connsiteX1520" fmla="*/ 6349081 w 11701760"/>
              <a:gd name="connsiteY1520" fmla="*/ 4252022 h 6407421"/>
              <a:gd name="connsiteX1521" fmla="*/ 6378683 w 11701760"/>
              <a:gd name="connsiteY1521" fmla="*/ 4252022 h 6407421"/>
              <a:gd name="connsiteX1522" fmla="*/ 6378683 w 11701760"/>
              <a:gd name="connsiteY1522" fmla="*/ 4281516 h 6407421"/>
              <a:gd name="connsiteX1523" fmla="*/ 6349081 w 11701760"/>
              <a:gd name="connsiteY1523" fmla="*/ 4281516 h 6407421"/>
              <a:gd name="connsiteX1524" fmla="*/ 6082884 w 11701760"/>
              <a:gd name="connsiteY1524" fmla="*/ 4252022 h 6407421"/>
              <a:gd name="connsiteX1525" fmla="*/ 6112486 w 11701760"/>
              <a:gd name="connsiteY1525" fmla="*/ 4252022 h 6407421"/>
              <a:gd name="connsiteX1526" fmla="*/ 6112486 w 11701760"/>
              <a:gd name="connsiteY1526" fmla="*/ 4281516 h 6407421"/>
              <a:gd name="connsiteX1527" fmla="*/ 6082884 w 11701760"/>
              <a:gd name="connsiteY1527" fmla="*/ 4281516 h 6407421"/>
              <a:gd name="connsiteX1528" fmla="*/ 5825310 w 11701760"/>
              <a:gd name="connsiteY1528" fmla="*/ 4252022 h 6407421"/>
              <a:gd name="connsiteX1529" fmla="*/ 5854913 w 11701760"/>
              <a:gd name="connsiteY1529" fmla="*/ 4252022 h 6407421"/>
              <a:gd name="connsiteX1530" fmla="*/ 5854913 w 11701760"/>
              <a:gd name="connsiteY1530" fmla="*/ 4281516 h 6407421"/>
              <a:gd name="connsiteX1531" fmla="*/ 5825310 w 11701760"/>
              <a:gd name="connsiteY1531" fmla="*/ 4281516 h 6407421"/>
              <a:gd name="connsiteX1532" fmla="*/ 5559113 w 11701760"/>
              <a:gd name="connsiteY1532" fmla="*/ 4252022 h 6407421"/>
              <a:gd name="connsiteX1533" fmla="*/ 5588715 w 11701760"/>
              <a:gd name="connsiteY1533" fmla="*/ 4252022 h 6407421"/>
              <a:gd name="connsiteX1534" fmla="*/ 5588715 w 11701760"/>
              <a:gd name="connsiteY1534" fmla="*/ 4281516 h 6407421"/>
              <a:gd name="connsiteX1535" fmla="*/ 5559113 w 11701760"/>
              <a:gd name="connsiteY1535" fmla="*/ 4281516 h 6407421"/>
              <a:gd name="connsiteX1536" fmla="*/ 5293024 w 11701760"/>
              <a:gd name="connsiteY1536" fmla="*/ 4252022 h 6407421"/>
              <a:gd name="connsiteX1537" fmla="*/ 5322626 w 11701760"/>
              <a:gd name="connsiteY1537" fmla="*/ 4252022 h 6407421"/>
              <a:gd name="connsiteX1538" fmla="*/ 5322626 w 11701760"/>
              <a:gd name="connsiteY1538" fmla="*/ 4281516 h 6407421"/>
              <a:gd name="connsiteX1539" fmla="*/ 5293024 w 11701760"/>
              <a:gd name="connsiteY1539" fmla="*/ 4281516 h 6407421"/>
              <a:gd name="connsiteX1540" fmla="*/ 5026827 w 11701760"/>
              <a:gd name="connsiteY1540" fmla="*/ 4252022 h 6407421"/>
              <a:gd name="connsiteX1541" fmla="*/ 5056429 w 11701760"/>
              <a:gd name="connsiteY1541" fmla="*/ 4252022 h 6407421"/>
              <a:gd name="connsiteX1542" fmla="*/ 5056429 w 11701760"/>
              <a:gd name="connsiteY1542" fmla="*/ 4281516 h 6407421"/>
              <a:gd name="connsiteX1543" fmla="*/ 5026827 w 11701760"/>
              <a:gd name="connsiteY1543" fmla="*/ 4281516 h 6407421"/>
              <a:gd name="connsiteX1544" fmla="*/ 4760630 w 11701760"/>
              <a:gd name="connsiteY1544" fmla="*/ 4252022 h 6407421"/>
              <a:gd name="connsiteX1545" fmla="*/ 4790340 w 11701760"/>
              <a:gd name="connsiteY1545" fmla="*/ 4252022 h 6407421"/>
              <a:gd name="connsiteX1546" fmla="*/ 4790340 w 11701760"/>
              <a:gd name="connsiteY1546" fmla="*/ 4281516 h 6407421"/>
              <a:gd name="connsiteX1547" fmla="*/ 4760630 w 11701760"/>
              <a:gd name="connsiteY1547" fmla="*/ 4281516 h 6407421"/>
              <a:gd name="connsiteX1548" fmla="*/ 4494541 w 11701760"/>
              <a:gd name="connsiteY1548" fmla="*/ 4252022 h 6407421"/>
              <a:gd name="connsiteX1549" fmla="*/ 4524144 w 11701760"/>
              <a:gd name="connsiteY1549" fmla="*/ 4252022 h 6407421"/>
              <a:gd name="connsiteX1550" fmla="*/ 4524144 w 11701760"/>
              <a:gd name="connsiteY1550" fmla="*/ 4281516 h 6407421"/>
              <a:gd name="connsiteX1551" fmla="*/ 4494541 w 11701760"/>
              <a:gd name="connsiteY1551" fmla="*/ 4281516 h 6407421"/>
              <a:gd name="connsiteX1552" fmla="*/ 4228344 w 11701760"/>
              <a:gd name="connsiteY1552" fmla="*/ 4252022 h 6407421"/>
              <a:gd name="connsiteX1553" fmla="*/ 4257946 w 11701760"/>
              <a:gd name="connsiteY1553" fmla="*/ 4252022 h 6407421"/>
              <a:gd name="connsiteX1554" fmla="*/ 4257946 w 11701760"/>
              <a:gd name="connsiteY1554" fmla="*/ 4281516 h 6407421"/>
              <a:gd name="connsiteX1555" fmla="*/ 4228344 w 11701760"/>
              <a:gd name="connsiteY1555" fmla="*/ 4281516 h 6407421"/>
              <a:gd name="connsiteX1556" fmla="*/ 3962255 w 11701760"/>
              <a:gd name="connsiteY1556" fmla="*/ 4252022 h 6407421"/>
              <a:gd name="connsiteX1557" fmla="*/ 3991857 w 11701760"/>
              <a:gd name="connsiteY1557" fmla="*/ 4252022 h 6407421"/>
              <a:gd name="connsiteX1558" fmla="*/ 3991857 w 11701760"/>
              <a:gd name="connsiteY1558" fmla="*/ 4281516 h 6407421"/>
              <a:gd name="connsiteX1559" fmla="*/ 3962255 w 11701760"/>
              <a:gd name="connsiteY1559" fmla="*/ 4281516 h 6407421"/>
              <a:gd name="connsiteX1560" fmla="*/ 3696058 w 11701760"/>
              <a:gd name="connsiteY1560" fmla="*/ 4252022 h 6407421"/>
              <a:gd name="connsiteX1561" fmla="*/ 3725661 w 11701760"/>
              <a:gd name="connsiteY1561" fmla="*/ 4252022 h 6407421"/>
              <a:gd name="connsiteX1562" fmla="*/ 3725661 w 11701760"/>
              <a:gd name="connsiteY1562" fmla="*/ 4281516 h 6407421"/>
              <a:gd name="connsiteX1563" fmla="*/ 3696058 w 11701760"/>
              <a:gd name="connsiteY1563" fmla="*/ 4281516 h 6407421"/>
              <a:gd name="connsiteX1564" fmla="*/ 3429969 w 11701760"/>
              <a:gd name="connsiteY1564" fmla="*/ 4252022 h 6407421"/>
              <a:gd name="connsiteX1565" fmla="*/ 3459572 w 11701760"/>
              <a:gd name="connsiteY1565" fmla="*/ 4252022 h 6407421"/>
              <a:gd name="connsiteX1566" fmla="*/ 3459572 w 11701760"/>
              <a:gd name="connsiteY1566" fmla="*/ 4281516 h 6407421"/>
              <a:gd name="connsiteX1567" fmla="*/ 3429969 w 11701760"/>
              <a:gd name="connsiteY1567" fmla="*/ 4281516 h 6407421"/>
              <a:gd name="connsiteX1568" fmla="*/ 3163772 w 11701760"/>
              <a:gd name="connsiteY1568" fmla="*/ 4252022 h 6407421"/>
              <a:gd name="connsiteX1569" fmla="*/ 3193374 w 11701760"/>
              <a:gd name="connsiteY1569" fmla="*/ 4252022 h 6407421"/>
              <a:gd name="connsiteX1570" fmla="*/ 3193374 w 11701760"/>
              <a:gd name="connsiteY1570" fmla="*/ 4281516 h 6407421"/>
              <a:gd name="connsiteX1571" fmla="*/ 3163772 w 11701760"/>
              <a:gd name="connsiteY1571" fmla="*/ 4281516 h 6407421"/>
              <a:gd name="connsiteX1572" fmla="*/ 2897575 w 11701760"/>
              <a:gd name="connsiteY1572" fmla="*/ 4252022 h 6407421"/>
              <a:gd name="connsiteX1573" fmla="*/ 2927178 w 11701760"/>
              <a:gd name="connsiteY1573" fmla="*/ 4252022 h 6407421"/>
              <a:gd name="connsiteX1574" fmla="*/ 2927178 w 11701760"/>
              <a:gd name="connsiteY1574" fmla="*/ 4281516 h 6407421"/>
              <a:gd name="connsiteX1575" fmla="*/ 2897575 w 11701760"/>
              <a:gd name="connsiteY1575" fmla="*/ 4281516 h 6407421"/>
              <a:gd name="connsiteX1576" fmla="*/ 2631378 w 11701760"/>
              <a:gd name="connsiteY1576" fmla="*/ 4252022 h 6407421"/>
              <a:gd name="connsiteX1577" fmla="*/ 2660980 w 11701760"/>
              <a:gd name="connsiteY1577" fmla="*/ 4252022 h 6407421"/>
              <a:gd name="connsiteX1578" fmla="*/ 2660980 w 11701760"/>
              <a:gd name="connsiteY1578" fmla="*/ 4281516 h 6407421"/>
              <a:gd name="connsiteX1579" fmla="*/ 2631378 w 11701760"/>
              <a:gd name="connsiteY1579" fmla="*/ 4281516 h 6407421"/>
              <a:gd name="connsiteX1580" fmla="*/ 2365289 w 11701760"/>
              <a:gd name="connsiteY1580" fmla="*/ 4252022 h 6407421"/>
              <a:gd name="connsiteX1581" fmla="*/ 2394892 w 11701760"/>
              <a:gd name="connsiteY1581" fmla="*/ 4252022 h 6407421"/>
              <a:gd name="connsiteX1582" fmla="*/ 2394892 w 11701760"/>
              <a:gd name="connsiteY1582" fmla="*/ 4281516 h 6407421"/>
              <a:gd name="connsiteX1583" fmla="*/ 2365289 w 11701760"/>
              <a:gd name="connsiteY1583" fmla="*/ 4281516 h 6407421"/>
              <a:gd name="connsiteX1584" fmla="*/ 2099092 w 11701760"/>
              <a:gd name="connsiteY1584" fmla="*/ 4252022 h 6407421"/>
              <a:gd name="connsiteX1585" fmla="*/ 2128695 w 11701760"/>
              <a:gd name="connsiteY1585" fmla="*/ 4252022 h 6407421"/>
              <a:gd name="connsiteX1586" fmla="*/ 2128695 w 11701760"/>
              <a:gd name="connsiteY1586" fmla="*/ 4281516 h 6407421"/>
              <a:gd name="connsiteX1587" fmla="*/ 2099092 w 11701760"/>
              <a:gd name="connsiteY1587" fmla="*/ 4281516 h 6407421"/>
              <a:gd name="connsiteX1588" fmla="*/ 1832898 w 11701760"/>
              <a:gd name="connsiteY1588" fmla="*/ 4252022 h 6407421"/>
              <a:gd name="connsiteX1589" fmla="*/ 1862498 w 11701760"/>
              <a:gd name="connsiteY1589" fmla="*/ 4252022 h 6407421"/>
              <a:gd name="connsiteX1590" fmla="*/ 1862498 w 11701760"/>
              <a:gd name="connsiteY1590" fmla="*/ 4281516 h 6407421"/>
              <a:gd name="connsiteX1591" fmla="*/ 1832898 w 11701760"/>
              <a:gd name="connsiteY1591" fmla="*/ 4281516 h 6407421"/>
              <a:gd name="connsiteX1592" fmla="*/ 1566808 w 11701760"/>
              <a:gd name="connsiteY1592" fmla="*/ 4252022 h 6407421"/>
              <a:gd name="connsiteX1593" fmla="*/ 1596409 w 11701760"/>
              <a:gd name="connsiteY1593" fmla="*/ 4252022 h 6407421"/>
              <a:gd name="connsiteX1594" fmla="*/ 1596409 w 11701760"/>
              <a:gd name="connsiteY1594" fmla="*/ 4281516 h 6407421"/>
              <a:gd name="connsiteX1595" fmla="*/ 1566808 w 11701760"/>
              <a:gd name="connsiteY1595" fmla="*/ 4281516 h 6407421"/>
              <a:gd name="connsiteX1596" fmla="*/ 1300611 w 11701760"/>
              <a:gd name="connsiteY1596" fmla="*/ 4252022 h 6407421"/>
              <a:gd name="connsiteX1597" fmla="*/ 1330213 w 11701760"/>
              <a:gd name="connsiteY1597" fmla="*/ 4252022 h 6407421"/>
              <a:gd name="connsiteX1598" fmla="*/ 1330213 w 11701760"/>
              <a:gd name="connsiteY1598" fmla="*/ 4281516 h 6407421"/>
              <a:gd name="connsiteX1599" fmla="*/ 1300611 w 11701760"/>
              <a:gd name="connsiteY1599" fmla="*/ 4281516 h 6407421"/>
              <a:gd name="connsiteX1600" fmla="*/ 1034520 w 11701760"/>
              <a:gd name="connsiteY1600" fmla="*/ 4252022 h 6407421"/>
              <a:gd name="connsiteX1601" fmla="*/ 1064123 w 11701760"/>
              <a:gd name="connsiteY1601" fmla="*/ 4252022 h 6407421"/>
              <a:gd name="connsiteX1602" fmla="*/ 1064123 w 11701760"/>
              <a:gd name="connsiteY1602" fmla="*/ 4281516 h 6407421"/>
              <a:gd name="connsiteX1603" fmla="*/ 1034520 w 11701760"/>
              <a:gd name="connsiteY1603" fmla="*/ 4281516 h 6407421"/>
              <a:gd name="connsiteX1604" fmla="*/ 768327 w 11701760"/>
              <a:gd name="connsiteY1604" fmla="*/ 4252022 h 6407421"/>
              <a:gd name="connsiteX1605" fmla="*/ 797926 w 11701760"/>
              <a:gd name="connsiteY1605" fmla="*/ 4252022 h 6407421"/>
              <a:gd name="connsiteX1606" fmla="*/ 797926 w 11701760"/>
              <a:gd name="connsiteY1606" fmla="*/ 4281516 h 6407421"/>
              <a:gd name="connsiteX1607" fmla="*/ 768327 w 11701760"/>
              <a:gd name="connsiteY1607" fmla="*/ 4281516 h 6407421"/>
              <a:gd name="connsiteX1608" fmla="*/ 502236 w 11701760"/>
              <a:gd name="connsiteY1608" fmla="*/ 4252022 h 6407421"/>
              <a:gd name="connsiteX1609" fmla="*/ 531839 w 11701760"/>
              <a:gd name="connsiteY1609" fmla="*/ 4252022 h 6407421"/>
              <a:gd name="connsiteX1610" fmla="*/ 531839 w 11701760"/>
              <a:gd name="connsiteY1610" fmla="*/ 4281516 h 6407421"/>
              <a:gd name="connsiteX1611" fmla="*/ 502236 w 11701760"/>
              <a:gd name="connsiteY1611" fmla="*/ 4281516 h 6407421"/>
              <a:gd name="connsiteX1612" fmla="*/ 236037 w 11701760"/>
              <a:gd name="connsiteY1612" fmla="*/ 4252022 h 6407421"/>
              <a:gd name="connsiteX1613" fmla="*/ 265640 w 11701760"/>
              <a:gd name="connsiteY1613" fmla="*/ 4252022 h 6407421"/>
              <a:gd name="connsiteX1614" fmla="*/ 265640 w 11701760"/>
              <a:gd name="connsiteY1614" fmla="*/ 4281516 h 6407421"/>
              <a:gd name="connsiteX1615" fmla="*/ 236037 w 11701760"/>
              <a:gd name="connsiteY1615" fmla="*/ 4281516 h 6407421"/>
              <a:gd name="connsiteX1616" fmla="*/ 1 w 11701760"/>
              <a:gd name="connsiteY1616" fmla="*/ 4252022 h 6407421"/>
              <a:gd name="connsiteX1617" fmla="*/ 29603 w 11701760"/>
              <a:gd name="connsiteY1617" fmla="*/ 4252022 h 6407421"/>
              <a:gd name="connsiteX1618" fmla="*/ 29603 w 11701760"/>
              <a:gd name="connsiteY1618" fmla="*/ 4281516 h 6407421"/>
              <a:gd name="connsiteX1619" fmla="*/ 1 w 11701760"/>
              <a:gd name="connsiteY1619" fmla="*/ 4281516 h 6407421"/>
              <a:gd name="connsiteX1620" fmla="*/ 11672158 w 11701760"/>
              <a:gd name="connsiteY1620" fmla="*/ 3986257 h 6407421"/>
              <a:gd name="connsiteX1621" fmla="*/ 11701760 w 11701760"/>
              <a:gd name="connsiteY1621" fmla="*/ 3986257 h 6407421"/>
              <a:gd name="connsiteX1622" fmla="*/ 11701760 w 11701760"/>
              <a:gd name="connsiteY1622" fmla="*/ 4015859 h 6407421"/>
              <a:gd name="connsiteX1623" fmla="*/ 11672158 w 11701760"/>
              <a:gd name="connsiteY1623" fmla="*/ 4015859 h 6407421"/>
              <a:gd name="connsiteX1624" fmla="*/ 11405961 w 11701760"/>
              <a:gd name="connsiteY1624" fmla="*/ 3986257 h 6407421"/>
              <a:gd name="connsiteX1625" fmla="*/ 11435563 w 11701760"/>
              <a:gd name="connsiteY1625" fmla="*/ 3986257 h 6407421"/>
              <a:gd name="connsiteX1626" fmla="*/ 11435563 w 11701760"/>
              <a:gd name="connsiteY1626" fmla="*/ 4015859 h 6407421"/>
              <a:gd name="connsiteX1627" fmla="*/ 11405961 w 11701760"/>
              <a:gd name="connsiteY1627" fmla="*/ 4015859 h 6407421"/>
              <a:gd name="connsiteX1628" fmla="*/ 11139872 w 11701760"/>
              <a:gd name="connsiteY1628" fmla="*/ 3986257 h 6407421"/>
              <a:gd name="connsiteX1629" fmla="*/ 11169474 w 11701760"/>
              <a:gd name="connsiteY1629" fmla="*/ 3986257 h 6407421"/>
              <a:gd name="connsiteX1630" fmla="*/ 11169474 w 11701760"/>
              <a:gd name="connsiteY1630" fmla="*/ 4015859 h 6407421"/>
              <a:gd name="connsiteX1631" fmla="*/ 11139872 w 11701760"/>
              <a:gd name="connsiteY1631" fmla="*/ 4015859 h 6407421"/>
              <a:gd name="connsiteX1632" fmla="*/ 10873675 w 11701760"/>
              <a:gd name="connsiteY1632" fmla="*/ 3986257 h 6407421"/>
              <a:gd name="connsiteX1633" fmla="*/ 10903277 w 11701760"/>
              <a:gd name="connsiteY1633" fmla="*/ 3986257 h 6407421"/>
              <a:gd name="connsiteX1634" fmla="*/ 10903277 w 11701760"/>
              <a:gd name="connsiteY1634" fmla="*/ 4015859 h 6407421"/>
              <a:gd name="connsiteX1635" fmla="*/ 10873675 w 11701760"/>
              <a:gd name="connsiteY1635" fmla="*/ 4015859 h 6407421"/>
              <a:gd name="connsiteX1636" fmla="*/ 10607478 w 11701760"/>
              <a:gd name="connsiteY1636" fmla="*/ 3986257 h 6407421"/>
              <a:gd name="connsiteX1637" fmla="*/ 10637188 w 11701760"/>
              <a:gd name="connsiteY1637" fmla="*/ 3986257 h 6407421"/>
              <a:gd name="connsiteX1638" fmla="*/ 10637188 w 11701760"/>
              <a:gd name="connsiteY1638" fmla="*/ 4015859 h 6407421"/>
              <a:gd name="connsiteX1639" fmla="*/ 10607478 w 11701760"/>
              <a:gd name="connsiteY1639" fmla="*/ 4015859 h 6407421"/>
              <a:gd name="connsiteX1640" fmla="*/ 10341389 w 11701760"/>
              <a:gd name="connsiteY1640" fmla="*/ 3986257 h 6407421"/>
              <a:gd name="connsiteX1641" fmla="*/ 10370992 w 11701760"/>
              <a:gd name="connsiteY1641" fmla="*/ 3986257 h 6407421"/>
              <a:gd name="connsiteX1642" fmla="*/ 10370992 w 11701760"/>
              <a:gd name="connsiteY1642" fmla="*/ 4015859 h 6407421"/>
              <a:gd name="connsiteX1643" fmla="*/ 10341389 w 11701760"/>
              <a:gd name="connsiteY1643" fmla="*/ 4015859 h 6407421"/>
              <a:gd name="connsiteX1644" fmla="*/ 10075192 w 11701760"/>
              <a:gd name="connsiteY1644" fmla="*/ 3986257 h 6407421"/>
              <a:gd name="connsiteX1645" fmla="*/ 10104794 w 11701760"/>
              <a:gd name="connsiteY1645" fmla="*/ 3986257 h 6407421"/>
              <a:gd name="connsiteX1646" fmla="*/ 10104794 w 11701760"/>
              <a:gd name="connsiteY1646" fmla="*/ 4015859 h 6407421"/>
              <a:gd name="connsiteX1647" fmla="*/ 10075192 w 11701760"/>
              <a:gd name="connsiteY1647" fmla="*/ 4015859 h 6407421"/>
              <a:gd name="connsiteX1648" fmla="*/ 9809103 w 11701760"/>
              <a:gd name="connsiteY1648" fmla="*/ 3986257 h 6407421"/>
              <a:gd name="connsiteX1649" fmla="*/ 9838705 w 11701760"/>
              <a:gd name="connsiteY1649" fmla="*/ 3986257 h 6407421"/>
              <a:gd name="connsiteX1650" fmla="*/ 9838705 w 11701760"/>
              <a:gd name="connsiteY1650" fmla="*/ 4015859 h 6407421"/>
              <a:gd name="connsiteX1651" fmla="*/ 9809103 w 11701760"/>
              <a:gd name="connsiteY1651" fmla="*/ 4015859 h 6407421"/>
              <a:gd name="connsiteX1652" fmla="*/ 9542906 w 11701760"/>
              <a:gd name="connsiteY1652" fmla="*/ 3986257 h 6407421"/>
              <a:gd name="connsiteX1653" fmla="*/ 9572509 w 11701760"/>
              <a:gd name="connsiteY1653" fmla="*/ 3986257 h 6407421"/>
              <a:gd name="connsiteX1654" fmla="*/ 9572509 w 11701760"/>
              <a:gd name="connsiteY1654" fmla="*/ 4015859 h 6407421"/>
              <a:gd name="connsiteX1655" fmla="*/ 9542906 w 11701760"/>
              <a:gd name="connsiteY1655" fmla="*/ 4015859 h 6407421"/>
              <a:gd name="connsiteX1656" fmla="*/ 9276817 w 11701760"/>
              <a:gd name="connsiteY1656" fmla="*/ 3986257 h 6407421"/>
              <a:gd name="connsiteX1657" fmla="*/ 9306420 w 11701760"/>
              <a:gd name="connsiteY1657" fmla="*/ 3986257 h 6407421"/>
              <a:gd name="connsiteX1658" fmla="*/ 9306420 w 11701760"/>
              <a:gd name="connsiteY1658" fmla="*/ 4015859 h 6407421"/>
              <a:gd name="connsiteX1659" fmla="*/ 9276817 w 11701760"/>
              <a:gd name="connsiteY1659" fmla="*/ 4015859 h 6407421"/>
              <a:gd name="connsiteX1660" fmla="*/ 9010620 w 11701760"/>
              <a:gd name="connsiteY1660" fmla="*/ 3986257 h 6407421"/>
              <a:gd name="connsiteX1661" fmla="*/ 9040222 w 11701760"/>
              <a:gd name="connsiteY1661" fmla="*/ 3986257 h 6407421"/>
              <a:gd name="connsiteX1662" fmla="*/ 9040222 w 11701760"/>
              <a:gd name="connsiteY1662" fmla="*/ 4015859 h 6407421"/>
              <a:gd name="connsiteX1663" fmla="*/ 9010620 w 11701760"/>
              <a:gd name="connsiteY1663" fmla="*/ 4015859 h 6407421"/>
              <a:gd name="connsiteX1664" fmla="*/ 8744423 w 11701760"/>
              <a:gd name="connsiteY1664" fmla="*/ 3986257 h 6407421"/>
              <a:gd name="connsiteX1665" fmla="*/ 8774026 w 11701760"/>
              <a:gd name="connsiteY1665" fmla="*/ 3986257 h 6407421"/>
              <a:gd name="connsiteX1666" fmla="*/ 8774026 w 11701760"/>
              <a:gd name="connsiteY1666" fmla="*/ 4015859 h 6407421"/>
              <a:gd name="connsiteX1667" fmla="*/ 8744423 w 11701760"/>
              <a:gd name="connsiteY1667" fmla="*/ 4015859 h 6407421"/>
              <a:gd name="connsiteX1668" fmla="*/ 8478226 w 11701760"/>
              <a:gd name="connsiteY1668" fmla="*/ 3986257 h 6407421"/>
              <a:gd name="connsiteX1669" fmla="*/ 8507828 w 11701760"/>
              <a:gd name="connsiteY1669" fmla="*/ 3986257 h 6407421"/>
              <a:gd name="connsiteX1670" fmla="*/ 8507828 w 11701760"/>
              <a:gd name="connsiteY1670" fmla="*/ 4015859 h 6407421"/>
              <a:gd name="connsiteX1671" fmla="*/ 8478226 w 11701760"/>
              <a:gd name="connsiteY1671" fmla="*/ 4015859 h 6407421"/>
              <a:gd name="connsiteX1672" fmla="*/ 8212137 w 11701760"/>
              <a:gd name="connsiteY1672" fmla="*/ 3986257 h 6407421"/>
              <a:gd name="connsiteX1673" fmla="*/ 8241740 w 11701760"/>
              <a:gd name="connsiteY1673" fmla="*/ 3986257 h 6407421"/>
              <a:gd name="connsiteX1674" fmla="*/ 8241740 w 11701760"/>
              <a:gd name="connsiteY1674" fmla="*/ 4015859 h 6407421"/>
              <a:gd name="connsiteX1675" fmla="*/ 8212137 w 11701760"/>
              <a:gd name="connsiteY1675" fmla="*/ 4015859 h 6407421"/>
              <a:gd name="connsiteX1676" fmla="*/ 7945940 w 11701760"/>
              <a:gd name="connsiteY1676" fmla="*/ 3986257 h 6407421"/>
              <a:gd name="connsiteX1677" fmla="*/ 7975543 w 11701760"/>
              <a:gd name="connsiteY1677" fmla="*/ 3986257 h 6407421"/>
              <a:gd name="connsiteX1678" fmla="*/ 7975543 w 11701760"/>
              <a:gd name="connsiteY1678" fmla="*/ 4015859 h 6407421"/>
              <a:gd name="connsiteX1679" fmla="*/ 7945940 w 11701760"/>
              <a:gd name="connsiteY1679" fmla="*/ 4015859 h 6407421"/>
              <a:gd name="connsiteX1680" fmla="*/ 7679743 w 11701760"/>
              <a:gd name="connsiteY1680" fmla="*/ 3986257 h 6407421"/>
              <a:gd name="connsiteX1681" fmla="*/ 7709346 w 11701760"/>
              <a:gd name="connsiteY1681" fmla="*/ 3986257 h 6407421"/>
              <a:gd name="connsiteX1682" fmla="*/ 7709346 w 11701760"/>
              <a:gd name="connsiteY1682" fmla="*/ 4015859 h 6407421"/>
              <a:gd name="connsiteX1683" fmla="*/ 7679743 w 11701760"/>
              <a:gd name="connsiteY1683" fmla="*/ 4015859 h 6407421"/>
              <a:gd name="connsiteX1684" fmla="*/ 7413653 w 11701760"/>
              <a:gd name="connsiteY1684" fmla="*/ 3986257 h 6407421"/>
              <a:gd name="connsiteX1685" fmla="*/ 7443256 w 11701760"/>
              <a:gd name="connsiteY1685" fmla="*/ 3986257 h 6407421"/>
              <a:gd name="connsiteX1686" fmla="*/ 7443256 w 11701760"/>
              <a:gd name="connsiteY1686" fmla="*/ 4015859 h 6407421"/>
              <a:gd name="connsiteX1687" fmla="*/ 7413653 w 11701760"/>
              <a:gd name="connsiteY1687" fmla="*/ 4015859 h 6407421"/>
              <a:gd name="connsiteX1688" fmla="*/ 7147456 w 11701760"/>
              <a:gd name="connsiteY1688" fmla="*/ 3986257 h 6407421"/>
              <a:gd name="connsiteX1689" fmla="*/ 7177058 w 11701760"/>
              <a:gd name="connsiteY1689" fmla="*/ 3986257 h 6407421"/>
              <a:gd name="connsiteX1690" fmla="*/ 7177058 w 11701760"/>
              <a:gd name="connsiteY1690" fmla="*/ 4015859 h 6407421"/>
              <a:gd name="connsiteX1691" fmla="*/ 7147456 w 11701760"/>
              <a:gd name="connsiteY1691" fmla="*/ 4015859 h 6407421"/>
              <a:gd name="connsiteX1692" fmla="*/ 6881367 w 11701760"/>
              <a:gd name="connsiteY1692" fmla="*/ 3986257 h 6407421"/>
              <a:gd name="connsiteX1693" fmla="*/ 6910970 w 11701760"/>
              <a:gd name="connsiteY1693" fmla="*/ 3986257 h 6407421"/>
              <a:gd name="connsiteX1694" fmla="*/ 6910970 w 11701760"/>
              <a:gd name="connsiteY1694" fmla="*/ 4015859 h 6407421"/>
              <a:gd name="connsiteX1695" fmla="*/ 6881367 w 11701760"/>
              <a:gd name="connsiteY1695" fmla="*/ 4015859 h 6407421"/>
              <a:gd name="connsiteX1696" fmla="*/ 6615170 w 11701760"/>
              <a:gd name="connsiteY1696" fmla="*/ 3986257 h 6407421"/>
              <a:gd name="connsiteX1697" fmla="*/ 6644773 w 11701760"/>
              <a:gd name="connsiteY1697" fmla="*/ 3986257 h 6407421"/>
              <a:gd name="connsiteX1698" fmla="*/ 6644773 w 11701760"/>
              <a:gd name="connsiteY1698" fmla="*/ 4015859 h 6407421"/>
              <a:gd name="connsiteX1699" fmla="*/ 6615170 w 11701760"/>
              <a:gd name="connsiteY1699" fmla="*/ 4015859 h 6407421"/>
              <a:gd name="connsiteX1700" fmla="*/ 6349081 w 11701760"/>
              <a:gd name="connsiteY1700" fmla="*/ 3986257 h 6407421"/>
              <a:gd name="connsiteX1701" fmla="*/ 6378683 w 11701760"/>
              <a:gd name="connsiteY1701" fmla="*/ 3986257 h 6407421"/>
              <a:gd name="connsiteX1702" fmla="*/ 6378683 w 11701760"/>
              <a:gd name="connsiteY1702" fmla="*/ 4015859 h 6407421"/>
              <a:gd name="connsiteX1703" fmla="*/ 6349081 w 11701760"/>
              <a:gd name="connsiteY1703" fmla="*/ 4015859 h 6407421"/>
              <a:gd name="connsiteX1704" fmla="*/ 6082884 w 11701760"/>
              <a:gd name="connsiteY1704" fmla="*/ 3986257 h 6407421"/>
              <a:gd name="connsiteX1705" fmla="*/ 6112486 w 11701760"/>
              <a:gd name="connsiteY1705" fmla="*/ 3986257 h 6407421"/>
              <a:gd name="connsiteX1706" fmla="*/ 6112486 w 11701760"/>
              <a:gd name="connsiteY1706" fmla="*/ 4015859 h 6407421"/>
              <a:gd name="connsiteX1707" fmla="*/ 6082884 w 11701760"/>
              <a:gd name="connsiteY1707" fmla="*/ 4015859 h 6407421"/>
              <a:gd name="connsiteX1708" fmla="*/ 5825310 w 11701760"/>
              <a:gd name="connsiteY1708" fmla="*/ 3986257 h 6407421"/>
              <a:gd name="connsiteX1709" fmla="*/ 5854913 w 11701760"/>
              <a:gd name="connsiteY1709" fmla="*/ 3986257 h 6407421"/>
              <a:gd name="connsiteX1710" fmla="*/ 5854913 w 11701760"/>
              <a:gd name="connsiteY1710" fmla="*/ 4015859 h 6407421"/>
              <a:gd name="connsiteX1711" fmla="*/ 5825310 w 11701760"/>
              <a:gd name="connsiteY1711" fmla="*/ 4015859 h 6407421"/>
              <a:gd name="connsiteX1712" fmla="*/ 5559113 w 11701760"/>
              <a:gd name="connsiteY1712" fmla="*/ 3986257 h 6407421"/>
              <a:gd name="connsiteX1713" fmla="*/ 5588715 w 11701760"/>
              <a:gd name="connsiteY1713" fmla="*/ 3986257 h 6407421"/>
              <a:gd name="connsiteX1714" fmla="*/ 5588715 w 11701760"/>
              <a:gd name="connsiteY1714" fmla="*/ 4015859 h 6407421"/>
              <a:gd name="connsiteX1715" fmla="*/ 5559113 w 11701760"/>
              <a:gd name="connsiteY1715" fmla="*/ 4015859 h 6407421"/>
              <a:gd name="connsiteX1716" fmla="*/ 5293024 w 11701760"/>
              <a:gd name="connsiteY1716" fmla="*/ 3986257 h 6407421"/>
              <a:gd name="connsiteX1717" fmla="*/ 5322626 w 11701760"/>
              <a:gd name="connsiteY1717" fmla="*/ 3986257 h 6407421"/>
              <a:gd name="connsiteX1718" fmla="*/ 5322626 w 11701760"/>
              <a:gd name="connsiteY1718" fmla="*/ 4015859 h 6407421"/>
              <a:gd name="connsiteX1719" fmla="*/ 5293024 w 11701760"/>
              <a:gd name="connsiteY1719" fmla="*/ 4015859 h 6407421"/>
              <a:gd name="connsiteX1720" fmla="*/ 5026827 w 11701760"/>
              <a:gd name="connsiteY1720" fmla="*/ 3986257 h 6407421"/>
              <a:gd name="connsiteX1721" fmla="*/ 5056429 w 11701760"/>
              <a:gd name="connsiteY1721" fmla="*/ 3986257 h 6407421"/>
              <a:gd name="connsiteX1722" fmla="*/ 5056429 w 11701760"/>
              <a:gd name="connsiteY1722" fmla="*/ 4015859 h 6407421"/>
              <a:gd name="connsiteX1723" fmla="*/ 5026827 w 11701760"/>
              <a:gd name="connsiteY1723" fmla="*/ 4015859 h 6407421"/>
              <a:gd name="connsiteX1724" fmla="*/ 4760630 w 11701760"/>
              <a:gd name="connsiteY1724" fmla="*/ 3986257 h 6407421"/>
              <a:gd name="connsiteX1725" fmla="*/ 4790340 w 11701760"/>
              <a:gd name="connsiteY1725" fmla="*/ 3986257 h 6407421"/>
              <a:gd name="connsiteX1726" fmla="*/ 4790340 w 11701760"/>
              <a:gd name="connsiteY1726" fmla="*/ 4015859 h 6407421"/>
              <a:gd name="connsiteX1727" fmla="*/ 4760630 w 11701760"/>
              <a:gd name="connsiteY1727" fmla="*/ 4015859 h 6407421"/>
              <a:gd name="connsiteX1728" fmla="*/ 4494541 w 11701760"/>
              <a:gd name="connsiteY1728" fmla="*/ 3986257 h 6407421"/>
              <a:gd name="connsiteX1729" fmla="*/ 4524144 w 11701760"/>
              <a:gd name="connsiteY1729" fmla="*/ 3986257 h 6407421"/>
              <a:gd name="connsiteX1730" fmla="*/ 4524144 w 11701760"/>
              <a:gd name="connsiteY1730" fmla="*/ 4015859 h 6407421"/>
              <a:gd name="connsiteX1731" fmla="*/ 4494541 w 11701760"/>
              <a:gd name="connsiteY1731" fmla="*/ 4015859 h 6407421"/>
              <a:gd name="connsiteX1732" fmla="*/ 4228344 w 11701760"/>
              <a:gd name="connsiteY1732" fmla="*/ 3986257 h 6407421"/>
              <a:gd name="connsiteX1733" fmla="*/ 4257946 w 11701760"/>
              <a:gd name="connsiteY1733" fmla="*/ 3986257 h 6407421"/>
              <a:gd name="connsiteX1734" fmla="*/ 4257946 w 11701760"/>
              <a:gd name="connsiteY1734" fmla="*/ 4015859 h 6407421"/>
              <a:gd name="connsiteX1735" fmla="*/ 4228344 w 11701760"/>
              <a:gd name="connsiteY1735" fmla="*/ 4015859 h 6407421"/>
              <a:gd name="connsiteX1736" fmla="*/ 3962255 w 11701760"/>
              <a:gd name="connsiteY1736" fmla="*/ 3986257 h 6407421"/>
              <a:gd name="connsiteX1737" fmla="*/ 3991857 w 11701760"/>
              <a:gd name="connsiteY1737" fmla="*/ 3986257 h 6407421"/>
              <a:gd name="connsiteX1738" fmla="*/ 3991857 w 11701760"/>
              <a:gd name="connsiteY1738" fmla="*/ 4015859 h 6407421"/>
              <a:gd name="connsiteX1739" fmla="*/ 3962255 w 11701760"/>
              <a:gd name="connsiteY1739" fmla="*/ 4015859 h 6407421"/>
              <a:gd name="connsiteX1740" fmla="*/ 3696058 w 11701760"/>
              <a:gd name="connsiteY1740" fmla="*/ 3986257 h 6407421"/>
              <a:gd name="connsiteX1741" fmla="*/ 3725661 w 11701760"/>
              <a:gd name="connsiteY1741" fmla="*/ 3986257 h 6407421"/>
              <a:gd name="connsiteX1742" fmla="*/ 3725661 w 11701760"/>
              <a:gd name="connsiteY1742" fmla="*/ 4015859 h 6407421"/>
              <a:gd name="connsiteX1743" fmla="*/ 3696058 w 11701760"/>
              <a:gd name="connsiteY1743" fmla="*/ 4015859 h 6407421"/>
              <a:gd name="connsiteX1744" fmla="*/ 3429969 w 11701760"/>
              <a:gd name="connsiteY1744" fmla="*/ 3986257 h 6407421"/>
              <a:gd name="connsiteX1745" fmla="*/ 3459572 w 11701760"/>
              <a:gd name="connsiteY1745" fmla="*/ 3986257 h 6407421"/>
              <a:gd name="connsiteX1746" fmla="*/ 3459572 w 11701760"/>
              <a:gd name="connsiteY1746" fmla="*/ 4015859 h 6407421"/>
              <a:gd name="connsiteX1747" fmla="*/ 3429969 w 11701760"/>
              <a:gd name="connsiteY1747" fmla="*/ 4015859 h 6407421"/>
              <a:gd name="connsiteX1748" fmla="*/ 3163772 w 11701760"/>
              <a:gd name="connsiteY1748" fmla="*/ 3986257 h 6407421"/>
              <a:gd name="connsiteX1749" fmla="*/ 3193374 w 11701760"/>
              <a:gd name="connsiteY1749" fmla="*/ 3986257 h 6407421"/>
              <a:gd name="connsiteX1750" fmla="*/ 3193374 w 11701760"/>
              <a:gd name="connsiteY1750" fmla="*/ 4015859 h 6407421"/>
              <a:gd name="connsiteX1751" fmla="*/ 3163772 w 11701760"/>
              <a:gd name="connsiteY1751" fmla="*/ 4015859 h 6407421"/>
              <a:gd name="connsiteX1752" fmla="*/ 2897575 w 11701760"/>
              <a:gd name="connsiteY1752" fmla="*/ 3986257 h 6407421"/>
              <a:gd name="connsiteX1753" fmla="*/ 2927178 w 11701760"/>
              <a:gd name="connsiteY1753" fmla="*/ 3986257 h 6407421"/>
              <a:gd name="connsiteX1754" fmla="*/ 2927178 w 11701760"/>
              <a:gd name="connsiteY1754" fmla="*/ 4015859 h 6407421"/>
              <a:gd name="connsiteX1755" fmla="*/ 2897575 w 11701760"/>
              <a:gd name="connsiteY1755" fmla="*/ 4015859 h 6407421"/>
              <a:gd name="connsiteX1756" fmla="*/ 2631378 w 11701760"/>
              <a:gd name="connsiteY1756" fmla="*/ 3986257 h 6407421"/>
              <a:gd name="connsiteX1757" fmla="*/ 2660980 w 11701760"/>
              <a:gd name="connsiteY1757" fmla="*/ 3986257 h 6407421"/>
              <a:gd name="connsiteX1758" fmla="*/ 2660980 w 11701760"/>
              <a:gd name="connsiteY1758" fmla="*/ 4015859 h 6407421"/>
              <a:gd name="connsiteX1759" fmla="*/ 2631378 w 11701760"/>
              <a:gd name="connsiteY1759" fmla="*/ 4015859 h 6407421"/>
              <a:gd name="connsiteX1760" fmla="*/ 2365289 w 11701760"/>
              <a:gd name="connsiteY1760" fmla="*/ 3986257 h 6407421"/>
              <a:gd name="connsiteX1761" fmla="*/ 2394892 w 11701760"/>
              <a:gd name="connsiteY1761" fmla="*/ 3986257 h 6407421"/>
              <a:gd name="connsiteX1762" fmla="*/ 2394892 w 11701760"/>
              <a:gd name="connsiteY1762" fmla="*/ 4015859 h 6407421"/>
              <a:gd name="connsiteX1763" fmla="*/ 2365289 w 11701760"/>
              <a:gd name="connsiteY1763" fmla="*/ 4015859 h 6407421"/>
              <a:gd name="connsiteX1764" fmla="*/ 2099092 w 11701760"/>
              <a:gd name="connsiteY1764" fmla="*/ 3986257 h 6407421"/>
              <a:gd name="connsiteX1765" fmla="*/ 2128695 w 11701760"/>
              <a:gd name="connsiteY1765" fmla="*/ 3986257 h 6407421"/>
              <a:gd name="connsiteX1766" fmla="*/ 2128695 w 11701760"/>
              <a:gd name="connsiteY1766" fmla="*/ 4015859 h 6407421"/>
              <a:gd name="connsiteX1767" fmla="*/ 2099092 w 11701760"/>
              <a:gd name="connsiteY1767" fmla="*/ 4015859 h 6407421"/>
              <a:gd name="connsiteX1768" fmla="*/ 1832898 w 11701760"/>
              <a:gd name="connsiteY1768" fmla="*/ 3986257 h 6407421"/>
              <a:gd name="connsiteX1769" fmla="*/ 1862498 w 11701760"/>
              <a:gd name="connsiteY1769" fmla="*/ 3986257 h 6407421"/>
              <a:gd name="connsiteX1770" fmla="*/ 1862498 w 11701760"/>
              <a:gd name="connsiteY1770" fmla="*/ 4015859 h 6407421"/>
              <a:gd name="connsiteX1771" fmla="*/ 1832898 w 11701760"/>
              <a:gd name="connsiteY1771" fmla="*/ 4015859 h 6407421"/>
              <a:gd name="connsiteX1772" fmla="*/ 1566808 w 11701760"/>
              <a:gd name="connsiteY1772" fmla="*/ 3986257 h 6407421"/>
              <a:gd name="connsiteX1773" fmla="*/ 1596409 w 11701760"/>
              <a:gd name="connsiteY1773" fmla="*/ 3986257 h 6407421"/>
              <a:gd name="connsiteX1774" fmla="*/ 1596409 w 11701760"/>
              <a:gd name="connsiteY1774" fmla="*/ 4015859 h 6407421"/>
              <a:gd name="connsiteX1775" fmla="*/ 1566808 w 11701760"/>
              <a:gd name="connsiteY1775" fmla="*/ 4015859 h 6407421"/>
              <a:gd name="connsiteX1776" fmla="*/ 1300611 w 11701760"/>
              <a:gd name="connsiteY1776" fmla="*/ 3986257 h 6407421"/>
              <a:gd name="connsiteX1777" fmla="*/ 1330213 w 11701760"/>
              <a:gd name="connsiteY1777" fmla="*/ 3986257 h 6407421"/>
              <a:gd name="connsiteX1778" fmla="*/ 1330213 w 11701760"/>
              <a:gd name="connsiteY1778" fmla="*/ 4015859 h 6407421"/>
              <a:gd name="connsiteX1779" fmla="*/ 1300611 w 11701760"/>
              <a:gd name="connsiteY1779" fmla="*/ 4015859 h 6407421"/>
              <a:gd name="connsiteX1780" fmla="*/ 1034520 w 11701760"/>
              <a:gd name="connsiteY1780" fmla="*/ 3986257 h 6407421"/>
              <a:gd name="connsiteX1781" fmla="*/ 1064123 w 11701760"/>
              <a:gd name="connsiteY1781" fmla="*/ 3986257 h 6407421"/>
              <a:gd name="connsiteX1782" fmla="*/ 1064123 w 11701760"/>
              <a:gd name="connsiteY1782" fmla="*/ 4015859 h 6407421"/>
              <a:gd name="connsiteX1783" fmla="*/ 1034520 w 11701760"/>
              <a:gd name="connsiteY1783" fmla="*/ 4015859 h 6407421"/>
              <a:gd name="connsiteX1784" fmla="*/ 768327 w 11701760"/>
              <a:gd name="connsiteY1784" fmla="*/ 3986257 h 6407421"/>
              <a:gd name="connsiteX1785" fmla="*/ 797926 w 11701760"/>
              <a:gd name="connsiteY1785" fmla="*/ 3986257 h 6407421"/>
              <a:gd name="connsiteX1786" fmla="*/ 797926 w 11701760"/>
              <a:gd name="connsiteY1786" fmla="*/ 4015859 h 6407421"/>
              <a:gd name="connsiteX1787" fmla="*/ 768327 w 11701760"/>
              <a:gd name="connsiteY1787" fmla="*/ 4015859 h 6407421"/>
              <a:gd name="connsiteX1788" fmla="*/ 502236 w 11701760"/>
              <a:gd name="connsiteY1788" fmla="*/ 3986257 h 6407421"/>
              <a:gd name="connsiteX1789" fmla="*/ 531839 w 11701760"/>
              <a:gd name="connsiteY1789" fmla="*/ 3986257 h 6407421"/>
              <a:gd name="connsiteX1790" fmla="*/ 531839 w 11701760"/>
              <a:gd name="connsiteY1790" fmla="*/ 4015859 h 6407421"/>
              <a:gd name="connsiteX1791" fmla="*/ 502236 w 11701760"/>
              <a:gd name="connsiteY1791" fmla="*/ 4015859 h 6407421"/>
              <a:gd name="connsiteX1792" fmla="*/ 236037 w 11701760"/>
              <a:gd name="connsiteY1792" fmla="*/ 3986257 h 6407421"/>
              <a:gd name="connsiteX1793" fmla="*/ 265640 w 11701760"/>
              <a:gd name="connsiteY1793" fmla="*/ 3986257 h 6407421"/>
              <a:gd name="connsiteX1794" fmla="*/ 265640 w 11701760"/>
              <a:gd name="connsiteY1794" fmla="*/ 4015859 h 6407421"/>
              <a:gd name="connsiteX1795" fmla="*/ 236037 w 11701760"/>
              <a:gd name="connsiteY1795" fmla="*/ 4015859 h 6407421"/>
              <a:gd name="connsiteX1796" fmla="*/ 1 w 11701760"/>
              <a:gd name="connsiteY1796" fmla="*/ 3986257 h 6407421"/>
              <a:gd name="connsiteX1797" fmla="*/ 29603 w 11701760"/>
              <a:gd name="connsiteY1797" fmla="*/ 3986257 h 6407421"/>
              <a:gd name="connsiteX1798" fmla="*/ 29603 w 11701760"/>
              <a:gd name="connsiteY1798" fmla="*/ 4015859 h 6407421"/>
              <a:gd name="connsiteX1799" fmla="*/ 1 w 11701760"/>
              <a:gd name="connsiteY1799" fmla="*/ 4015859 h 6407421"/>
              <a:gd name="connsiteX1800" fmla="*/ 11672158 w 11701760"/>
              <a:gd name="connsiteY1800" fmla="*/ 3720492 h 6407421"/>
              <a:gd name="connsiteX1801" fmla="*/ 11701760 w 11701760"/>
              <a:gd name="connsiteY1801" fmla="*/ 3720492 h 6407421"/>
              <a:gd name="connsiteX1802" fmla="*/ 11701760 w 11701760"/>
              <a:gd name="connsiteY1802" fmla="*/ 3750094 h 6407421"/>
              <a:gd name="connsiteX1803" fmla="*/ 11672158 w 11701760"/>
              <a:gd name="connsiteY1803" fmla="*/ 3750094 h 6407421"/>
              <a:gd name="connsiteX1804" fmla="*/ 11405961 w 11701760"/>
              <a:gd name="connsiteY1804" fmla="*/ 3720492 h 6407421"/>
              <a:gd name="connsiteX1805" fmla="*/ 11435563 w 11701760"/>
              <a:gd name="connsiteY1805" fmla="*/ 3720492 h 6407421"/>
              <a:gd name="connsiteX1806" fmla="*/ 11435563 w 11701760"/>
              <a:gd name="connsiteY1806" fmla="*/ 3750094 h 6407421"/>
              <a:gd name="connsiteX1807" fmla="*/ 11405961 w 11701760"/>
              <a:gd name="connsiteY1807" fmla="*/ 3750094 h 6407421"/>
              <a:gd name="connsiteX1808" fmla="*/ 11139872 w 11701760"/>
              <a:gd name="connsiteY1808" fmla="*/ 3720492 h 6407421"/>
              <a:gd name="connsiteX1809" fmla="*/ 11169474 w 11701760"/>
              <a:gd name="connsiteY1809" fmla="*/ 3720492 h 6407421"/>
              <a:gd name="connsiteX1810" fmla="*/ 11169474 w 11701760"/>
              <a:gd name="connsiteY1810" fmla="*/ 3750094 h 6407421"/>
              <a:gd name="connsiteX1811" fmla="*/ 11139872 w 11701760"/>
              <a:gd name="connsiteY1811" fmla="*/ 3750094 h 6407421"/>
              <a:gd name="connsiteX1812" fmla="*/ 10873675 w 11701760"/>
              <a:gd name="connsiteY1812" fmla="*/ 3720492 h 6407421"/>
              <a:gd name="connsiteX1813" fmla="*/ 10903277 w 11701760"/>
              <a:gd name="connsiteY1813" fmla="*/ 3720492 h 6407421"/>
              <a:gd name="connsiteX1814" fmla="*/ 10903277 w 11701760"/>
              <a:gd name="connsiteY1814" fmla="*/ 3750094 h 6407421"/>
              <a:gd name="connsiteX1815" fmla="*/ 10873675 w 11701760"/>
              <a:gd name="connsiteY1815" fmla="*/ 3750094 h 6407421"/>
              <a:gd name="connsiteX1816" fmla="*/ 10607478 w 11701760"/>
              <a:gd name="connsiteY1816" fmla="*/ 3720492 h 6407421"/>
              <a:gd name="connsiteX1817" fmla="*/ 10637188 w 11701760"/>
              <a:gd name="connsiteY1817" fmla="*/ 3720492 h 6407421"/>
              <a:gd name="connsiteX1818" fmla="*/ 10637188 w 11701760"/>
              <a:gd name="connsiteY1818" fmla="*/ 3750094 h 6407421"/>
              <a:gd name="connsiteX1819" fmla="*/ 10607478 w 11701760"/>
              <a:gd name="connsiteY1819" fmla="*/ 3750094 h 6407421"/>
              <a:gd name="connsiteX1820" fmla="*/ 10341389 w 11701760"/>
              <a:gd name="connsiteY1820" fmla="*/ 3720492 h 6407421"/>
              <a:gd name="connsiteX1821" fmla="*/ 10370992 w 11701760"/>
              <a:gd name="connsiteY1821" fmla="*/ 3720492 h 6407421"/>
              <a:gd name="connsiteX1822" fmla="*/ 10370992 w 11701760"/>
              <a:gd name="connsiteY1822" fmla="*/ 3750094 h 6407421"/>
              <a:gd name="connsiteX1823" fmla="*/ 10341389 w 11701760"/>
              <a:gd name="connsiteY1823" fmla="*/ 3750094 h 6407421"/>
              <a:gd name="connsiteX1824" fmla="*/ 10075192 w 11701760"/>
              <a:gd name="connsiteY1824" fmla="*/ 3720492 h 6407421"/>
              <a:gd name="connsiteX1825" fmla="*/ 10104794 w 11701760"/>
              <a:gd name="connsiteY1825" fmla="*/ 3720492 h 6407421"/>
              <a:gd name="connsiteX1826" fmla="*/ 10104794 w 11701760"/>
              <a:gd name="connsiteY1826" fmla="*/ 3750094 h 6407421"/>
              <a:gd name="connsiteX1827" fmla="*/ 10075192 w 11701760"/>
              <a:gd name="connsiteY1827" fmla="*/ 3750094 h 6407421"/>
              <a:gd name="connsiteX1828" fmla="*/ 9809103 w 11701760"/>
              <a:gd name="connsiteY1828" fmla="*/ 3720492 h 6407421"/>
              <a:gd name="connsiteX1829" fmla="*/ 9838705 w 11701760"/>
              <a:gd name="connsiteY1829" fmla="*/ 3720492 h 6407421"/>
              <a:gd name="connsiteX1830" fmla="*/ 9838705 w 11701760"/>
              <a:gd name="connsiteY1830" fmla="*/ 3750094 h 6407421"/>
              <a:gd name="connsiteX1831" fmla="*/ 9809103 w 11701760"/>
              <a:gd name="connsiteY1831" fmla="*/ 3750094 h 6407421"/>
              <a:gd name="connsiteX1832" fmla="*/ 9542906 w 11701760"/>
              <a:gd name="connsiteY1832" fmla="*/ 3720492 h 6407421"/>
              <a:gd name="connsiteX1833" fmla="*/ 9572509 w 11701760"/>
              <a:gd name="connsiteY1833" fmla="*/ 3720492 h 6407421"/>
              <a:gd name="connsiteX1834" fmla="*/ 9572509 w 11701760"/>
              <a:gd name="connsiteY1834" fmla="*/ 3750094 h 6407421"/>
              <a:gd name="connsiteX1835" fmla="*/ 9542906 w 11701760"/>
              <a:gd name="connsiteY1835" fmla="*/ 3750094 h 6407421"/>
              <a:gd name="connsiteX1836" fmla="*/ 9276817 w 11701760"/>
              <a:gd name="connsiteY1836" fmla="*/ 3720492 h 6407421"/>
              <a:gd name="connsiteX1837" fmla="*/ 9306420 w 11701760"/>
              <a:gd name="connsiteY1837" fmla="*/ 3720492 h 6407421"/>
              <a:gd name="connsiteX1838" fmla="*/ 9306420 w 11701760"/>
              <a:gd name="connsiteY1838" fmla="*/ 3750094 h 6407421"/>
              <a:gd name="connsiteX1839" fmla="*/ 9276817 w 11701760"/>
              <a:gd name="connsiteY1839" fmla="*/ 3750094 h 6407421"/>
              <a:gd name="connsiteX1840" fmla="*/ 9010620 w 11701760"/>
              <a:gd name="connsiteY1840" fmla="*/ 3720492 h 6407421"/>
              <a:gd name="connsiteX1841" fmla="*/ 9040222 w 11701760"/>
              <a:gd name="connsiteY1841" fmla="*/ 3720492 h 6407421"/>
              <a:gd name="connsiteX1842" fmla="*/ 9040222 w 11701760"/>
              <a:gd name="connsiteY1842" fmla="*/ 3750094 h 6407421"/>
              <a:gd name="connsiteX1843" fmla="*/ 9010620 w 11701760"/>
              <a:gd name="connsiteY1843" fmla="*/ 3750094 h 6407421"/>
              <a:gd name="connsiteX1844" fmla="*/ 8744423 w 11701760"/>
              <a:gd name="connsiteY1844" fmla="*/ 3720492 h 6407421"/>
              <a:gd name="connsiteX1845" fmla="*/ 8774026 w 11701760"/>
              <a:gd name="connsiteY1845" fmla="*/ 3720492 h 6407421"/>
              <a:gd name="connsiteX1846" fmla="*/ 8774026 w 11701760"/>
              <a:gd name="connsiteY1846" fmla="*/ 3750094 h 6407421"/>
              <a:gd name="connsiteX1847" fmla="*/ 8744423 w 11701760"/>
              <a:gd name="connsiteY1847" fmla="*/ 3750094 h 6407421"/>
              <a:gd name="connsiteX1848" fmla="*/ 8478226 w 11701760"/>
              <a:gd name="connsiteY1848" fmla="*/ 3720492 h 6407421"/>
              <a:gd name="connsiteX1849" fmla="*/ 8507828 w 11701760"/>
              <a:gd name="connsiteY1849" fmla="*/ 3720492 h 6407421"/>
              <a:gd name="connsiteX1850" fmla="*/ 8507828 w 11701760"/>
              <a:gd name="connsiteY1850" fmla="*/ 3750094 h 6407421"/>
              <a:gd name="connsiteX1851" fmla="*/ 8478226 w 11701760"/>
              <a:gd name="connsiteY1851" fmla="*/ 3750094 h 6407421"/>
              <a:gd name="connsiteX1852" fmla="*/ 8212137 w 11701760"/>
              <a:gd name="connsiteY1852" fmla="*/ 3720492 h 6407421"/>
              <a:gd name="connsiteX1853" fmla="*/ 8241740 w 11701760"/>
              <a:gd name="connsiteY1853" fmla="*/ 3720492 h 6407421"/>
              <a:gd name="connsiteX1854" fmla="*/ 8241740 w 11701760"/>
              <a:gd name="connsiteY1854" fmla="*/ 3750094 h 6407421"/>
              <a:gd name="connsiteX1855" fmla="*/ 8212137 w 11701760"/>
              <a:gd name="connsiteY1855" fmla="*/ 3750094 h 6407421"/>
              <a:gd name="connsiteX1856" fmla="*/ 7945940 w 11701760"/>
              <a:gd name="connsiteY1856" fmla="*/ 3720492 h 6407421"/>
              <a:gd name="connsiteX1857" fmla="*/ 7975543 w 11701760"/>
              <a:gd name="connsiteY1857" fmla="*/ 3720492 h 6407421"/>
              <a:gd name="connsiteX1858" fmla="*/ 7975543 w 11701760"/>
              <a:gd name="connsiteY1858" fmla="*/ 3750094 h 6407421"/>
              <a:gd name="connsiteX1859" fmla="*/ 7945940 w 11701760"/>
              <a:gd name="connsiteY1859" fmla="*/ 3750094 h 6407421"/>
              <a:gd name="connsiteX1860" fmla="*/ 7679743 w 11701760"/>
              <a:gd name="connsiteY1860" fmla="*/ 3720492 h 6407421"/>
              <a:gd name="connsiteX1861" fmla="*/ 7709346 w 11701760"/>
              <a:gd name="connsiteY1861" fmla="*/ 3720492 h 6407421"/>
              <a:gd name="connsiteX1862" fmla="*/ 7709346 w 11701760"/>
              <a:gd name="connsiteY1862" fmla="*/ 3750094 h 6407421"/>
              <a:gd name="connsiteX1863" fmla="*/ 7679743 w 11701760"/>
              <a:gd name="connsiteY1863" fmla="*/ 3750094 h 6407421"/>
              <a:gd name="connsiteX1864" fmla="*/ 7413653 w 11701760"/>
              <a:gd name="connsiteY1864" fmla="*/ 3720492 h 6407421"/>
              <a:gd name="connsiteX1865" fmla="*/ 7443256 w 11701760"/>
              <a:gd name="connsiteY1865" fmla="*/ 3720492 h 6407421"/>
              <a:gd name="connsiteX1866" fmla="*/ 7443256 w 11701760"/>
              <a:gd name="connsiteY1866" fmla="*/ 3750094 h 6407421"/>
              <a:gd name="connsiteX1867" fmla="*/ 7413653 w 11701760"/>
              <a:gd name="connsiteY1867" fmla="*/ 3750094 h 6407421"/>
              <a:gd name="connsiteX1868" fmla="*/ 7147456 w 11701760"/>
              <a:gd name="connsiteY1868" fmla="*/ 3720492 h 6407421"/>
              <a:gd name="connsiteX1869" fmla="*/ 7177058 w 11701760"/>
              <a:gd name="connsiteY1869" fmla="*/ 3720492 h 6407421"/>
              <a:gd name="connsiteX1870" fmla="*/ 7177058 w 11701760"/>
              <a:gd name="connsiteY1870" fmla="*/ 3750094 h 6407421"/>
              <a:gd name="connsiteX1871" fmla="*/ 7147456 w 11701760"/>
              <a:gd name="connsiteY1871" fmla="*/ 3750094 h 6407421"/>
              <a:gd name="connsiteX1872" fmla="*/ 6881367 w 11701760"/>
              <a:gd name="connsiteY1872" fmla="*/ 3720492 h 6407421"/>
              <a:gd name="connsiteX1873" fmla="*/ 6910970 w 11701760"/>
              <a:gd name="connsiteY1873" fmla="*/ 3720492 h 6407421"/>
              <a:gd name="connsiteX1874" fmla="*/ 6910970 w 11701760"/>
              <a:gd name="connsiteY1874" fmla="*/ 3750094 h 6407421"/>
              <a:gd name="connsiteX1875" fmla="*/ 6881367 w 11701760"/>
              <a:gd name="connsiteY1875" fmla="*/ 3750094 h 6407421"/>
              <a:gd name="connsiteX1876" fmla="*/ 6615170 w 11701760"/>
              <a:gd name="connsiteY1876" fmla="*/ 3720492 h 6407421"/>
              <a:gd name="connsiteX1877" fmla="*/ 6644773 w 11701760"/>
              <a:gd name="connsiteY1877" fmla="*/ 3720492 h 6407421"/>
              <a:gd name="connsiteX1878" fmla="*/ 6644773 w 11701760"/>
              <a:gd name="connsiteY1878" fmla="*/ 3750094 h 6407421"/>
              <a:gd name="connsiteX1879" fmla="*/ 6615170 w 11701760"/>
              <a:gd name="connsiteY1879" fmla="*/ 3750094 h 6407421"/>
              <a:gd name="connsiteX1880" fmla="*/ 6349081 w 11701760"/>
              <a:gd name="connsiteY1880" fmla="*/ 3720492 h 6407421"/>
              <a:gd name="connsiteX1881" fmla="*/ 6378683 w 11701760"/>
              <a:gd name="connsiteY1881" fmla="*/ 3720492 h 6407421"/>
              <a:gd name="connsiteX1882" fmla="*/ 6378683 w 11701760"/>
              <a:gd name="connsiteY1882" fmla="*/ 3750094 h 6407421"/>
              <a:gd name="connsiteX1883" fmla="*/ 6349081 w 11701760"/>
              <a:gd name="connsiteY1883" fmla="*/ 3750094 h 6407421"/>
              <a:gd name="connsiteX1884" fmla="*/ 6082884 w 11701760"/>
              <a:gd name="connsiteY1884" fmla="*/ 3720492 h 6407421"/>
              <a:gd name="connsiteX1885" fmla="*/ 6112486 w 11701760"/>
              <a:gd name="connsiteY1885" fmla="*/ 3720492 h 6407421"/>
              <a:gd name="connsiteX1886" fmla="*/ 6112486 w 11701760"/>
              <a:gd name="connsiteY1886" fmla="*/ 3750094 h 6407421"/>
              <a:gd name="connsiteX1887" fmla="*/ 6082884 w 11701760"/>
              <a:gd name="connsiteY1887" fmla="*/ 3750094 h 6407421"/>
              <a:gd name="connsiteX1888" fmla="*/ 5825310 w 11701760"/>
              <a:gd name="connsiteY1888" fmla="*/ 3720492 h 6407421"/>
              <a:gd name="connsiteX1889" fmla="*/ 5854913 w 11701760"/>
              <a:gd name="connsiteY1889" fmla="*/ 3720492 h 6407421"/>
              <a:gd name="connsiteX1890" fmla="*/ 5854913 w 11701760"/>
              <a:gd name="connsiteY1890" fmla="*/ 3750094 h 6407421"/>
              <a:gd name="connsiteX1891" fmla="*/ 5825310 w 11701760"/>
              <a:gd name="connsiteY1891" fmla="*/ 3750094 h 6407421"/>
              <a:gd name="connsiteX1892" fmla="*/ 5559113 w 11701760"/>
              <a:gd name="connsiteY1892" fmla="*/ 3720492 h 6407421"/>
              <a:gd name="connsiteX1893" fmla="*/ 5588715 w 11701760"/>
              <a:gd name="connsiteY1893" fmla="*/ 3720492 h 6407421"/>
              <a:gd name="connsiteX1894" fmla="*/ 5588715 w 11701760"/>
              <a:gd name="connsiteY1894" fmla="*/ 3750094 h 6407421"/>
              <a:gd name="connsiteX1895" fmla="*/ 5559113 w 11701760"/>
              <a:gd name="connsiteY1895" fmla="*/ 3750094 h 6407421"/>
              <a:gd name="connsiteX1896" fmla="*/ 5293024 w 11701760"/>
              <a:gd name="connsiteY1896" fmla="*/ 3720492 h 6407421"/>
              <a:gd name="connsiteX1897" fmla="*/ 5322626 w 11701760"/>
              <a:gd name="connsiteY1897" fmla="*/ 3720492 h 6407421"/>
              <a:gd name="connsiteX1898" fmla="*/ 5322626 w 11701760"/>
              <a:gd name="connsiteY1898" fmla="*/ 3750094 h 6407421"/>
              <a:gd name="connsiteX1899" fmla="*/ 5293024 w 11701760"/>
              <a:gd name="connsiteY1899" fmla="*/ 3750094 h 6407421"/>
              <a:gd name="connsiteX1900" fmla="*/ 5026827 w 11701760"/>
              <a:gd name="connsiteY1900" fmla="*/ 3720492 h 6407421"/>
              <a:gd name="connsiteX1901" fmla="*/ 5056429 w 11701760"/>
              <a:gd name="connsiteY1901" fmla="*/ 3720492 h 6407421"/>
              <a:gd name="connsiteX1902" fmla="*/ 5056429 w 11701760"/>
              <a:gd name="connsiteY1902" fmla="*/ 3750094 h 6407421"/>
              <a:gd name="connsiteX1903" fmla="*/ 5026827 w 11701760"/>
              <a:gd name="connsiteY1903" fmla="*/ 3750094 h 6407421"/>
              <a:gd name="connsiteX1904" fmla="*/ 4760630 w 11701760"/>
              <a:gd name="connsiteY1904" fmla="*/ 3720492 h 6407421"/>
              <a:gd name="connsiteX1905" fmla="*/ 4790340 w 11701760"/>
              <a:gd name="connsiteY1905" fmla="*/ 3720492 h 6407421"/>
              <a:gd name="connsiteX1906" fmla="*/ 4790340 w 11701760"/>
              <a:gd name="connsiteY1906" fmla="*/ 3750094 h 6407421"/>
              <a:gd name="connsiteX1907" fmla="*/ 4760630 w 11701760"/>
              <a:gd name="connsiteY1907" fmla="*/ 3750094 h 6407421"/>
              <a:gd name="connsiteX1908" fmla="*/ 4494541 w 11701760"/>
              <a:gd name="connsiteY1908" fmla="*/ 3720492 h 6407421"/>
              <a:gd name="connsiteX1909" fmla="*/ 4524144 w 11701760"/>
              <a:gd name="connsiteY1909" fmla="*/ 3720492 h 6407421"/>
              <a:gd name="connsiteX1910" fmla="*/ 4524144 w 11701760"/>
              <a:gd name="connsiteY1910" fmla="*/ 3750094 h 6407421"/>
              <a:gd name="connsiteX1911" fmla="*/ 4494541 w 11701760"/>
              <a:gd name="connsiteY1911" fmla="*/ 3750094 h 6407421"/>
              <a:gd name="connsiteX1912" fmla="*/ 4228344 w 11701760"/>
              <a:gd name="connsiteY1912" fmla="*/ 3720492 h 6407421"/>
              <a:gd name="connsiteX1913" fmla="*/ 4257946 w 11701760"/>
              <a:gd name="connsiteY1913" fmla="*/ 3720492 h 6407421"/>
              <a:gd name="connsiteX1914" fmla="*/ 4257946 w 11701760"/>
              <a:gd name="connsiteY1914" fmla="*/ 3750094 h 6407421"/>
              <a:gd name="connsiteX1915" fmla="*/ 4228344 w 11701760"/>
              <a:gd name="connsiteY1915" fmla="*/ 3750094 h 6407421"/>
              <a:gd name="connsiteX1916" fmla="*/ 3962255 w 11701760"/>
              <a:gd name="connsiteY1916" fmla="*/ 3720492 h 6407421"/>
              <a:gd name="connsiteX1917" fmla="*/ 3991857 w 11701760"/>
              <a:gd name="connsiteY1917" fmla="*/ 3720492 h 6407421"/>
              <a:gd name="connsiteX1918" fmla="*/ 3991857 w 11701760"/>
              <a:gd name="connsiteY1918" fmla="*/ 3750094 h 6407421"/>
              <a:gd name="connsiteX1919" fmla="*/ 3962255 w 11701760"/>
              <a:gd name="connsiteY1919" fmla="*/ 3750094 h 6407421"/>
              <a:gd name="connsiteX1920" fmla="*/ 3696058 w 11701760"/>
              <a:gd name="connsiteY1920" fmla="*/ 3720492 h 6407421"/>
              <a:gd name="connsiteX1921" fmla="*/ 3725661 w 11701760"/>
              <a:gd name="connsiteY1921" fmla="*/ 3720492 h 6407421"/>
              <a:gd name="connsiteX1922" fmla="*/ 3725661 w 11701760"/>
              <a:gd name="connsiteY1922" fmla="*/ 3750094 h 6407421"/>
              <a:gd name="connsiteX1923" fmla="*/ 3696058 w 11701760"/>
              <a:gd name="connsiteY1923" fmla="*/ 3750094 h 6407421"/>
              <a:gd name="connsiteX1924" fmla="*/ 3429969 w 11701760"/>
              <a:gd name="connsiteY1924" fmla="*/ 3720492 h 6407421"/>
              <a:gd name="connsiteX1925" fmla="*/ 3459572 w 11701760"/>
              <a:gd name="connsiteY1925" fmla="*/ 3720492 h 6407421"/>
              <a:gd name="connsiteX1926" fmla="*/ 3459572 w 11701760"/>
              <a:gd name="connsiteY1926" fmla="*/ 3750094 h 6407421"/>
              <a:gd name="connsiteX1927" fmla="*/ 3429969 w 11701760"/>
              <a:gd name="connsiteY1927" fmla="*/ 3750094 h 6407421"/>
              <a:gd name="connsiteX1928" fmla="*/ 3163772 w 11701760"/>
              <a:gd name="connsiteY1928" fmla="*/ 3720492 h 6407421"/>
              <a:gd name="connsiteX1929" fmla="*/ 3193374 w 11701760"/>
              <a:gd name="connsiteY1929" fmla="*/ 3720492 h 6407421"/>
              <a:gd name="connsiteX1930" fmla="*/ 3193374 w 11701760"/>
              <a:gd name="connsiteY1930" fmla="*/ 3750094 h 6407421"/>
              <a:gd name="connsiteX1931" fmla="*/ 3163772 w 11701760"/>
              <a:gd name="connsiteY1931" fmla="*/ 3750094 h 6407421"/>
              <a:gd name="connsiteX1932" fmla="*/ 2897575 w 11701760"/>
              <a:gd name="connsiteY1932" fmla="*/ 3720492 h 6407421"/>
              <a:gd name="connsiteX1933" fmla="*/ 2927178 w 11701760"/>
              <a:gd name="connsiteY1933" fmla="*/ 3720492 h 6407421"/>
              <a:gd name="connsiteX1934" fmla="*/ 2927178 w 11701760"/>
              <a:gd name="connsiteY1934" fmla="*/ 3750094 h 6407421"/>
              <a:gd name="connsiteX1935" fmla="*/ 2897575 w 11701760"/>
              <a:gd name="connsiteY1935" fmla="*/ 3750094 h 6407421"/>
              <a:gd name="connsiteX1936" fmla="*/ 2631378 w 11701760"/>
              <a:gd name="connsiteY1936" fmla="*/ 3720492 h 6407421"/>
              <a:gd name="connsiteX1937" fmla="*/ 2660980 w 11701760"/>
              <a:gd name="connsiteY1937" fmla="*/ 3720492 h 6407421"/>
              <a:gd name="connsiteX1938" fmla="*/ 2660980 w 11701760"/>
              <a:gd name="connsiteY1938" fmla="*/ 3750094 h 6407421"/>
              <a:gd name="connsiteX1939" fmla="*/ 2631378 w 11701760"/>
              <a:gd name="connsiteY1939" fmla="*/ 3750094 h 6407421"/>
              <a:gd name="connsiteX1940" fmla="*/ 2365289 w 11701760"/>
              <a:gd name="connsiteY1940" fmla="*/ 3720492 h 6407421"/>
              <a:gd name="connsiteX1941" fmla="*/ 2394892 w 11701760"/>
              <a:gd name="connsiteY1941" fmla="*/ 3720492 h 6407421"/>
              <a:gd name="connsiteX1942" fmla="*/ 2394892 w 11701760"/>
              <a:gd name="connsiteY1942" fmla="*/ 3750094 h 6407421"/>
              <a:gd name="connsiteX1943" fmla="*/ 2365289 w 11701760"/>
              <a:gd name="connsiteY1943" fmla="*/ 3750094 h 6407421"/>
              <a:gd name="connsiteX1944" fmla="*/ 2099092 w 11701760"/>
              <a:gd name="connsiteY1944" fmla="*/ 3720492 h 6407421"/>
              <a:gd name="connsiteX1945" fmla="*/ 2128695 w 11701760"/>
              <a:gd name="connsiteY1945" fmla="*/ 3720492 h 6407421"/>
              <a:gd name="connsiteX1946" fmla="*/ 2128695 w 11701760"/>
              <a:gd name="connsiteY1946" fmla="*/ 3750094 h 6407421"/>
              <a:gd name="connsiteX1947" fmla="*/ 2099092 w 11701760"/>
              <a:gd name="connsiteY1947" fmla="*/ 3750094 h 6407421"/>
              <a:gd name="connsiteX1948" fmla="*/ 1832898 w 11701760"/>
              <a:gd name="connsiteY1948" fmla="*/ 3720492 h 6407421"/>
              <a:gd name="connsiteX1949" fmla="*/ 1862498 w 11701760"/>
              <a:gd name="connsiteY1949" fmla="*/ 3720492 h 6407421"/>
              <a:gd name="connsiteX1950" fmla="*/ 1862498 w 11701760"/>
              <a:gd name="connsiteY1950" fmla="*/ 3750094 h 6407421"/>
              <a:gd name="connsiteX1951" fmla="*/ 1832898 w 11701760"/>
              <a:gd name="connsiteY1951" fmla="*/ 3750094 h 6407421"/>
              <a:gd name="connsiteX1952" fmla="*/ 1566808 w 11701760"/>
              <a:gd name="connsiteY1952" fmla="*/ 3720492 h 6407421"/>
              <a:gd name="connsiteX1953" fmla="*/ 1596409 w 11701760"/>
              <a:gd name="connsiteY1953" fmla="*/ 3720492 h 6407421"/>
              <a:gd name="connsiteX1954" fmla="*/ 1596409 w 11701760"/>
              <a:gd name="connsiteY1954" fmla="*/ 3750094 h 6407421"/>
              <a:gd name="connsiteX1955" fmla="*/ 1566808 w 11701760"/>
              <a:gd name="connsiteY1955" fmla="*/ 3750094 h 6407421"/>
              <a:gd name="connsiteX1956" fmla="*/ 1300611 w 11701760"/>
              <a:gd name="connsiteY1956" fmla="*/ 3720492 h 6407421"/>
              <a:gd name="connsiteX1957" fmla="*/ 1330213 w 11701760"/>
              <a:gd name="connsiteY1957" fmla="*/ 3720492 h 6407421"/>
              <a:gd name="connsiteX1958" fmla="*/ 1330213 w 11701760"/>
              <a:gd name="connsiteY1958" fmla="*/ 3750094 h 6407421"/>
              <a:gd name="connsiteX1959" fmla="*/ 1300611 w 11701760"/>
              <a:gd name="connsiteY1959" fmla="*/ 3750094 h 6407421"/>
              <a:gd name="connsiteX1960" fmla="*/ 1034520 w 11701760"/>
              <a:gd name="connsiteY1960" fmla="*/ 3720492 h 6407421"/>
              <a:gd name="connsiteX1961" fmla="*/ 1064123 w 11701760"/>
              <a:gd name="connsiteY1961" fmla="*/ 3720492 h 6407421"/>
              <a:gd name="connsiteX1962" fmla="*/ 1064123 w 11701760"/>
              <a:gd name="connsiteY1962" fmla="*/ 3750094 h 6407421"/>
              <a:gd name="connsiteX1963" fmla="*/ 1034520 w 11701760"/>
              <a:gd name="connsiteY1963" fmla="*/ 3750094 h 6407421"/>
              <a:gd name="connsiteX1964" fmla="*/ 768327 w 11701760"/>
              <a:gd name="connsiteY1964" fmla="*/ 3720492 h 6407421"/>
              <a:gd name="connsiteX1965" fmla="*/ 797926 w 11701760"/>
              <a:gd name="connsiteY1965" fmla="*/ 3720492 h 6407421"/>
              <a:gd name="connsiteX1966" fmla="*/ 797926 w 11701760"/>
              <a:gd name="connsiteY1966" fmla="*/ 3750094 h 6407421"/>
              <a:gd name="connsiteX1967" fmla="*/ 768327 w 11701760"/>
              <a:gd name="connsiteY1967" fmla="*/ 3750094 h 6407421"/>
              <a:gd name="connsiteX1968" fmla="*/ 502236 w 11701760"/>
              <a:gd name="connsiteY1968" fmla="*/ 3720492 h 6407421"/>
              <a:gd name="connsiteX1969" fmla="*/ 531839 w 11701760"/>
              <a:gd name="connsiteY1969" fmla="*/ 3720492 h 6407421"/>
              <a:gd name="connsiteX1970" fmla="*/ 531839 w 11701760"/>
              <a:gd name="connsiteY1970" fmla="*/ 3750094 h 6407421"/>
              <a:gd name="connsiteX1971" fmla="*/ 502236 w 11701760"/>
              <a:gd name="connsiteY1971" fmla="*/ 3750094 h 6407421"/>
              <a:gd name="connsiteX1972" fmla="*/ 236037 w 11701760"/>
              <a:gd name="connsiteY1972" fmla="*/ 3720492 h 6407421"/>
              <a:gd name="connsiteX1973" fmla="*/ 265640 w 11701760"/>
              <a:gd name="connsiteY1973" fmla="*/ 3720492 h 6407421"/>
              <a:gd name="connsiteX1974" fmla="*/ 265640 w 11701760"/>
              <a:gd name="connsiteY1974" fmla="*/ 3750094 h 6407421"/>
              <a:gd name="connsiteX1975" fmla="*/ 236037 w 11701760"/>
              <a:gd name="connsiteY1975" fmla="*/ 3750094 h 6407421"/>
              <a:gd name="connsiteX1976" fmla="*/ 1 w 11701760"/>
              <a:gd name="connsiteY1976" fmla="*/ 3720492 h 6407421"/>
              <a:gd name="connsiteX1977" fmla="*/ 29603 w 11701760"/>
              <a:gd name="connsiteY1977" fmla="*/ 3720492 h 6407421"/>
              <a:gd name="connsiteX1978" fmla="*/ 29603 w 11701760"/>
              <a:gd name="connsiteY1978" fmla="*/ 3750094 h 6407421"/>
              <a:gd name="connsiteX1979" fmla="*/ 1 w 11701760"/>
              <a:gd name="connsiteY1979" fmla="*/ 3750094 h 6407421"/>
              <a:gd name="connsiteX1980" fmla="*/ 11672158 w 11701760"/>
              <a:gd name="connsiteY1980" fmla="*/ 3454727 h 6407421"/>
              <a:gd name="connsiteX1981" fmla="*/ 11701760 w 11701760"/>
              <a:gd name="connsiteY1981" fmla="*/ 3454727 h 6407421"/>
              <a:gd name="connsiteX1982" fmla="*/ 11701760 w 11701760"/>
              <a:gd name="connsiteY1982" fmla="*/ 3484330 h 6407421"/>
              <a:gd name="connsiteX1983" fmla="*/ 11672158 w 11701760"/>
              <a:gd name="connsiteY1983" fmla="*/ 3484330 h 6407421"/>
              <a:gd name="connsiteX1984" fmla="*/ 11405961 w 11701760"/>
              <a:gd name="connsiteY1984" fmla="*/ 3454727 h 6407421"/>
              <a:gd name="connsiteX1985" fmla="*/ 11435563 w 11701760"/>
              <a:gd name="connsiteY1985" fmla="*/ 3454727 h 6407421"/>
              <a:gd name="connsiteX1986" fmla="*/ 11435563 w 11701760"/>
              <a:gd name="connsiteY1986" fmla="*/ 3484330 h 6407421"/>
              <a:gd name="connsiteX1987" fmla="*/ 11405961 w 11701760"/>
              <a:gd name="connsiteY1987" fmla="*/ 3484330 h 6407421"/>
              <a:gd name="connsiteX1988" fmla="*/ 11139872 w 11701760"/>
              <a:gd name="connsiteY1988" fmla="*/ 3454727 h 6407421"/>
              <a:gd name="connsiteX1989" fmla="*/ 11169474 w 11701760"/>
              <a:gd name="connsiteY1989" fmla="*/ 3454727 h 6407421"/>
              <a:gd name="connsiteX1990" fmla="*/ 11169474 w 11701760"/>
              <a:gd name="connsiteY1990" fmla="*/ 3484330 h 6407421"/>
              <a:gd name="connsiteX1991" fmla="*/ 11139872 w 11701760"/>
              <a:gd name="connsiteY1991" fmla="*/ 3484330 h 6407421"/>
              <a:gd name="connsiteX1992" fmla="*/ 10873675 w 11701760"/>
              <a:gd name="connsiteY1992" fmla="*/ 3454727 h 6407421"/>
              <a:gd name="connsiteX1993" fmla="*/ 10903277 w 11701760"/>
              <a:gd name="connsiteY1993" fmla="*/ 3454727 h 6407421"/>
              <a:gd name="connsiteX1994" fmla="*/ 10903277 w 11701760"/>
              <a:gd name="connsiteY1994" fmla="*/ 3484330 h 6407421"/>
              <a:gd name="connsiteX1995" fmla="*/ 10873675 w 11701760"/>
              <a:gd name="connsiteY1995" fmla="*/ 3484330 h 6407421"/>
              <a:gd name="connsiteX1996" fmla="*/ 10607478 w 11701760"/>
              <a:gd name="connsiteY1996" fmla="*/ 3454727 h 6407421"/>
              <a:gd name="connsiteX1997" fmla="*/ 10637188 w 11701760"/>
              <a:gd name="connsiteY1997" fmla="*/ 3454727 h 6407421"/>
              <a:gd name="connsiteX1998" fmla="*/ 10637188 w 11701760"/>
              <a:gd name="connsiteY1998" fmla="*/ 3484330 h 6407421"/>
              <a:gd name="connsiteX1999" fmla="*/ 10607478 w 11701760"/>
              <a:gd name="connsiteY1999" fmla="*/ 3484330 h 6407421"/>
              <a:gd name="connsiteX2000" fmla="*/ 10341389 w 11701760"/>
              <a:gd name="connsiteY2000" fmla="*/ 3454727 h 6407421"/>
              <a:gd name="connsiteX2001" fmla="*/ 10370992 w 11701760"/>
              <a:gd name="connsiteY2001" fmla="*/ 3454727 h 6407421"/>
              <a:gd name="connsiteX2002" fmla="*/ 10370992 w 11701760"/>
              <a:gd name="connsiteY2002" fmla="*/ 3484330 h 6407421"/>
              <a:gd name="connsiteX2003" fmla="*/ 10341389 w 11701760"/>
              <a:gd name="connsiteY2003" fmla="*/ 3484330 h 6407421"/>
              <a:gd name="connsiteX2004" fmla="*/ 10075192 w 11701760"/>
              <a:gd name="connsiteY2004" fmla="*/ 3454727 h 6407421"/>
              <a:gd name="connsiteX2005" fmla="*/ 10104794 w 11701760"/>
              <a:gd name="connsiteY2005" fmla="*/ 3454727 h 6407421"/>
              <a:gd name="connsiteX2006" fmla="*/ 10104794 w 11701760"/>
              <a:gd name="connsiteY2006" fmla="*/ 3484330 h 6407421"/>
              <a:gd name="connsiteX2007" fmla="*/ 10075192 w 11701760"/>
              <a:gd name="connsiteY2007" fmla="*/ 3484330 h 6407421"/>
              <a:gd name="connsiteX2008" fmla="*/ 9809103 w 11701760"/>
              <a:gd name="connsiteY2008" fmla="*/ 3454727 h 6407421"/>
              <a:gd name="connsiteX2009" fmla="*/ 9838705 w 11701760"/>
              <a:gd name="connsiteY2009" fmla="*/ 3454727 h 6407421"/>
              <a:gd name="connsiteX2010" fmla="*/ 9838705 w 11701760"/>
              <a:gd name="connsiteY2010" fmla="*/ 3484330 h 6407421"/>
              <a:gd name="connsiteX2011" fmla="*/ 9809103 w 11701760"/>
              <a:gd name="connsiteY2011" fmla="*/ 3484330 h 6407421"/>
              <a:gd name="connsiteX2012" fmla="*/ 9542906 w 11701760"/>
              <a:gd name="connsiteY2012" fmla="*/ 3454727 h 6407421"/>
              <a:gd name="connsiteX2013" fmla="*/ 9572509 w 11701760"/>
              <a:gd name="connsiteY2013" fmla="*/ 3454727 h 6407421"/>
              <a:gd name="connsiteX2014" fmla="*/ 9572509 w 11701760"/>
              <a:gd name="connsiteY2014" fmla="*/ 3484330 h 6407421"/>
              <a:gd name="connsiteX2015" fmla="*/ 9542906 w 11701760"/>
              <a:gd name="connsiteY2015" fmla="*/ 3484330 h 6407421"/>
              <a:gd name="connsiteX2016" fmla="*/ 9276817 w 11701760"/>
              <a:gd name="connsiteY2016" fmla="*/ 3454727 h 6407421"/>
              <a:gd name="connsiteX2017" fmla="*/ 9306420 w 11701760"/>
              <a:gd name="connsiteY2017" fmla="*/ 3454727 h 6407421"/>
              <a:gd name="connsiteX2018" fmla="*/ 9306420 w 11701760"/>
              <a:gd name="connsiteY2018" fmla="*/ 3484330 h 6407421"/>
              <a:gd name="connsiteX2019" fmla="*/ 9276817 w 11701760"/>
              <a:gd name="connsiteY2019" fmla="*/ 3484330 h 6407421"/>
              <a:gd name="connsiteX2020" fmla="*/ 9010620 w 11701760"/>
              <a:gd name="connsiteY2020" fmla="*/ 3454727 h 6407421"/>
              <a:gd name="connsiteX2021" fmla="*/ 9040222 w 11701760"/>
              <a:gd name="connsiteY2021" fmla="*/ 3454727 h 6407421"/>
              <a:gd name="connsiteX2022" fmla="*/ 9040222 w 11701760"/>
              <a:gd name="connsiteY2022" fmla="*/ 3484330 h 6407421"/>
              <a:gd name="connsiteX2023" fmla="*/ 9010620 w 11701760"/>
              <a:gd name="connsiteY2023" fmla="*/ 3484330 h 6407421"/>
              <a:gd name="connsiteX2024" fmla="*/ 8744423 w 11701760"/>
              <a:gd name="connsiteY2024" fmla="*/ 3454727 h 6407421"/>
              <a:gd name="connsiteX2025" fmla="*/ 8774026 w 11701760"/>
              <a:gd name="connsiteY2025" fmla="*/ 3454727 h 6407421"/>
              <a:gd name="connsiteX2026" fmla="*/ 8774026 w 11701760"/>
              <a:gd name="connsiteY2026" fmla="*/ 3484330 h 6407421"/>
              <a:gd name="connsiteX2027" fmla="*/ 8744423 w 11701760"/>
              <a:gd name="connsiteY2027" fmla="*/ 3484330 h 6407421"/>
              <a:gd name="connsiteX2028" fmla="*/ 8478226 w 11701760"/>
              <a:gd name="connsiteY2028" fmla="*/ 3454727 h 6407421"/>
              <a:gd name="connsiteX2029" fmla="*/ 8507828 w 11701760"/>
              <a:gd name="connsiteY2029" fmla="*/ 3454727 h 6407421"/>
              <a:gd name="connsiteX2030" fmla="*/ 8507828 w 11701760"/>
              <a:gd name="connsiteY2030" fmla="*/ 3484330 h 6407421"/>
              <a:gd name="connsiteX2031" fmla="*/ 8478226 w 11701760"/>
              <a:gd name="connsiteY2031" fmla="*/ 3484330 h 6407421"/>
              <a:gd name="connsiteX2032" fmla="*/ 8212137 w 11701760"/>
              <a:gd name="connsiteY2032" fmla="*/ 3454727 h 6407421"/>
              <a:gd name="connsiteX2033" fmla="*/ 8241740 w 11701760"/>
              <a:gd name="connsiteY2033" fmla="*/ 3454727 h 6407421"/>
              <a:gd name="connsiteX2034" fmla="*/ 8241740 w 11701760"/>
              <a:gd name="connsiteY2034" fmla="*/ 3484330 h 6407421"/>
              <a:gd name="connsiteX2035" fmla="*/ 8212137 w 11701760"/>
              <a:gd name="connsiteY2035" fmla="*/ 3484330 h 6407421"/>
              <a:gd name="connsiteX2036" fmla="*/ 7945940 w 11701760"/>
              <a:gd name="connsiteY2036" fmla="*/ 3454727 h 6407421"/>
              <a:gd name="connsiteX2037" fmla="*/ 7975543 w 11701760"/>
              <a:gd name="connsiteY2037" fmla="*/ 3454727 h 6407421"/>
              <a:gd name="connsiteX2038" fmla="*/ 7975543 w 11701760"/>
              <a:gd name="connsiteY2038" fmla="*/ 3484330 h 6407421"/>
              <a:gd name="connsiteX2039" fmla="*/ 7945940 w 11701760"/>
              <a:gd name="connsiteY2039" fmla="*/ 3484330 h 6407421"/>
              <a:gd name="connsiteX2040" fmla="*/ 7679743 w 11701760"/>
              <a:gd name="connsiteY2040" fmla="*/ 3454727 h 6407421"/>
              <a:gd name="connsiteX2041" fmla="*/ 7709346 w 11701760"/>
              <a:gd name="connsiteY2041" fmla="*/ 3454727 h 6407421"/>
              <a:gd name="connsiteX2042" fmla="*/ 7709346 w 11701760"/>
              <a:gd name="connsiteY2042" fmla="*/ 3484330 h 6407421"/>
              <a:gd name="connsiteX2043" fmla="*/ 7679743 w 11701760"/>
              <a:gd name="connsiteY2043" fmla="*/ 3484330 h 6407421"/>
              <a:gd name="connsiteX2044" fmla="*/ 7413653 w 11701760"/>
              <a:gd name="connsiteY2044" fmla="*/ 3454727 h 6407421"/>
              <a:gd name="connsiteX2045" fmla="*/ 7443256 w 11701760"/>
              <a:gd name="connsiteY2045" fmla="*/ 3454727 h 6407421"/>
              <a:gd name="connsiteX2046" fmla="*/ 7443256 w 11701760"/>
              <a:gd name="connsiteY2046" fmla="*/ 3484330 h 6407421"/>
              <a:gd name="connsiteX2047" fmla="*/ 7413653 w 11701760"/>
              <a:gd name="connsiteY2047" fmla="*/ 3484330 h 6407421"/>
              <a:gd name="connsiteX2048" fmla="*/ 7147456 w 11701760"/>
              <a:gd name="connsiteY2048" fmla="*/ 3454727 h 6407421"/>
              <a:gd name="connsiteX2049" fmla="*/ 7177058 w 11701760"/>
              <a:gd name="connsiteY2049" fmla="*/ 3454727 h 6407421"/>
              <a:gd name="connsiteX2050" fmla="*/ 7177058 w 11701760"/>
              <a:gd name="connsiteY2050" fmla="*/ 3484330 h 6407421"/>
              <a:gd name="connsiteX2051" fmla="*/ 7147456 w 11701760"/>
              <a:gd name="connsiteY2051" fmla="*/ 3484330 h 6407421"/>
              <a:gd name="connsiteX2052" fmla="*/ 6881367 w 11701760"/>
              <a:gd name="connsiteY2052" fmla="*/ 3454727 h 6407421"/>
              <a:gd name="connsiteX2053" fmla="*/ 6910970 w 11701760"/>
              <a:gd name="connsiteY2053" fmla="*/ 3454727 h 6407421"/>
              <a:gd name="connsiteX2054" fmla="*/ 6910970 w 11701760"/>
              <a:gd name="connsiteY2054" fmla="*/ 3484330 h 6407421"/>
              <a:gd name="connsiteX2055" fmla="*/ 6881367 w 11701760"/>
              <a:gd name="connsiteY2055" fmla="*/ 3484330 h 6407421"/>
              <a:gd name="connsiteX2056" fmla="*/ 6615170 w 11701760"/>
              <a:gd name="connsiteY2056" fmla="*/ 3454727 h 6407421"/>
              <a:gd name="connsiteX2057" fmla="*/ 6644773 w 11701760"/>
              <a:gd name="connsiteY2057" fmla="*/ 3454727 h 6407421"/>
              <a:gd name="connsiteX2058" fmla="*/ 6644773 w 11701760"/>
              <a:gd name="connsiteY2058" fmla="*/ 3484330 h 6407421"/>
              <a:gd name="connsiteX2059" fmla="*/ 6615170 w 11701760"/>
              <a:gd name="connsiteY2059" fmla="*/ 3484330 h 6407421"/>
              <a:gd name="connsiteX2060" fmla="*/ 6349081 w 11701760"/>
              <a:gd name="connsiteY2060" fmla="*/ 3454727 h 6407421"/>
              <a:gd name="connsiteX2061" fmla="*/ 6378683 w 11701760"/>
              <a:gd name="connsiteY2061" fmla="*/ 3454727 h 6407421"/>
              <a:gd name="connsiteX2062" fmla="*/ 6378683 w 11701760"/>
              <a:gd name="connsiteY2062" fmla="*/ 3484330 h 6407421"/>
              <a:gd name="connsiteX2063" fmla="*/ 6349081 w 11701760"/>
              <a:gd name="connsiteY2063" fmla="*/ 3484330 h 6407421"/>
              <a:gd name="connsiteX2064" fmla="*/ 6082884 w 11701760"/>
              <a:gd name="connsiteY2064" fmla="*/ 3454727 h 6407421"/>
              <a:gd name="connsiteX2065" fmla="*/ 6112486 w 11701760"/>
              <a:gd name="connsiteY2065" fmla="*/ 3454727 h 6407421"/>
              <a:gd name="connsiteX2066" fmla="*/ 6112486 w 11701760"/>
              <a:gd name="connsiteY2066" fmla="*/ 3484330 h 6407421"/>
              <a:gd name="connsiteX2067" fmla="*/ 6082884 w 11701760"/>
              <a:gd name="connsiteY2067" fmla="*/ 3484330 h 6407421"/>
              <a:gd name="connsiteX2068" fmla="*/ 5825310 w 11701760"/>
              <a:gd name="connsiteY2068" fmla="*/ 3454727 h 6407421"/>
              <a:gd name="connsiteX2069" fmla="*/ 5854913 w 11701760"/>
              <a:gd name="connsiteY2069" fmla="*/ 3454727 h 6407421"/>
              <a:gd name="connsiteX2070" fmla="*/ 5854913 w 11701760"/>
              <a:gd name="connsiteY2070" fmla="*/ 3484330 h 6407421"/>
              <a:gd name="connsiteX2071" fmla="*/ 5825310 w 11701760"/>
              <a:gd name="connsiteY2071" fmla="*/ 3484330 h 6407421"/>
              <a:gd name="connsiteX2072" fmla="*/ 5559113 w 11701760"/>
              <a:gd name="connsiteY2072" fmla="*/ 3454727 h 6407421"/>
              <a:gd name="connsiteX2073" fmla="*/ 5588715 w 11701760"/>
              <a:gd name="connsiteY2073" fmla="*/ 3454727 h 6407421"/>
              <a:gd name="connsiteX2074" fmla="*/ 5588715 w 11701760"/>
              <a:gd name="connsiteY2074" fmla="*/ 3484330 h 6407421"/>
              <a:gd name="connsiteX2075" fmla="*/ 5559113 w 11701760"/>
              <a:gd name="connsiteY2075" fmla="*/ 3484330 h 6407421"/>
              <a:gd name="connsiteX2076" fmla="*/ 5293024 w 11701760"/>
              <a:gd name="connsiteY2076" fmla="*/ 3454727 h 6407421"/>
              <a:gd name="connsiteX2077" fmla="*/ 5322626 w 11701760"/>
              <a:gd name="connsiteY2077" fmla="*/ 3454727 h 6407421"/>
              <a:gd name="connsiteX2078" fmla="*/ 5322626 w 11701760"/>
              <a:gd name="connsiteY2078" fmla="*/ 3484330 h 6407421"/>
              <a:gd name="connsiteX2079" fmla="*/ 5293024 w 11701760"/>
              <a:gd name="connsiteY2079" fmla="*/ 3484330 h 6407421"/>
              <a:gd name="connsiteX2080" fmla="*/ 5026827 w 11701760"/>
              <a:gd name="connsiteY2080" fmla="*/ 3454727 h 6407421"/>
              <a:gd name="connsiteX2081" fmla="*/ 5056429 w 11701760"/>
              <a:gd name="connsiteY2081" fmla="*/ 3454727 h 6407421"/>
              <a:gd name="connsiteX2082" fmla="*/ 5056429 w 11701760"/>
              <a:gd name="connsiteY2082" fmla="*/ 3484330 h 6407421"/>
              <a:gd name="connsiteX2083" fmla="*/ 5026827 w 11701760"/>
              <a:gd name="connsiteY2083" fmla="*/ 3484330 h 6407421"/>
              <a:gd name="connsiteX2084" fmla="*/ 4760630 w 11701760"/>
              <a:gd name="connsiteY2084" fmla="*/ 3454727 h 6407421"/>
              <a:gd name="connsiteX2085" fmla="*/ 4790340 w 11701760"/>
              <a:gd name="connsiteY2085" fmla="*/ 3454727 h 6407421"/>
              <a:gd name="connsiteX2086" fmla="*/ 4790340 w 11701760"/>
              <a:gd name="connsiteY2086" fmla="*/ 3484330 h 6407421"/>
              <a:gd name="connsiteX2087" fmla="*/ 4760630 w 11701760"/>
              <a:gd name="connsiteY2087" fmla="*/ 3484330 h 6407421"/>
              <a:gd name="connsiteX2088" fmla="*/ 4494541 w 11701760"/>
              <a:gd name="connsiteY2088" fmla="*/ 3454727 h 6407421"/>
              <a:gd name="connsiteX2089" fmla="*/ 4524144 w 11701760"/>
              <a:gd name="connsiteY2089" fmla="*/ 3454727 h 6407421"/>
              <a:gd name="connsiteX2090" fmla="*/ 4524144 w 11701760"/>
              <a:gd name="connsiteY2090" fmla="*/ 3484330 h 6407421"/>
              <a:gd name="connsiteX2091" fmla="*/ 4494541 w 11701760"/>
              <a:gd name="connsiteY2091" fmla="*/ 3484330 h 6407421"/>
              <a:gd name="connsiteX2092" fmla="*/ 4228344 w 11701760"/>
              <a:gd name="connsiteY2092" fmla="*/ 3454727 h 6407421"/>
              <a:gd name="connsiteX2093" fmla="*/ 4257946 w 11701760"/>
              <a:gd name="connsiteY2093" fmla="*/ 3454727 h 6407421"/>
              <a:gd name="connsiteX2094" fmla="*/ 4257946 w 11701760"/>
              <a:gd name="connsiteY2094" fmla="*/ 3484330 h 6407421"/>
              <a:gd name="connsiteX2095" fmla="*/ 4228344 w 11701760"/>
              <a:gd name="connsiteY2095" fmla="*/ 3484330 h 6407421"/>
              <a:gd name="connsiteX2096" fmla="*/ 3962255 w 11701760"/>
              <a:gd name="connsiteY2096" fmla="*/ 3454727 h 6407421"/>
              <a:gd name="connsiteX2097" fmla="*/ 3991857 w 11701760"/>
              <a:gd name="connsiteY2097" fmla="*/ 3454727 h 6407421"/>
              <a:gd name="connsiteX2098" fmla="*/ 3991857 w 11701760"/>
              <a:gd name="connsiteY2098" fmla="*/ 3484330 h 6407421"/>
              <a:gd name="connsiteX2099" fmla="*/ 3962255 w 11701760"/>
              <a:gd name="connsiteY2099" fmla="*/ 3484330 h 6407421"/>
              <a:gd name="connsiteX2100" fmla="*/ 3696058 w 11701760"/>
              <a:gd name="connsiteY2100" fmla="*/ 3454727 h 6407421"/>
              <a:gd name="connsiteX2101" fmla="*/ 3725661 w 11701760"/>
              <a:gd name="connsiteY2101" fmla="*/ 3454727 h 6407421"/>
              <a:gd name="connsiteX2102" fmla="*/ 3725661 w 11701760"/>
              <a:gd name="connsiteY2102" fmla="*/ 3484330 h 6407421"/>
              <a:gd name="connsiteX2103" fmla="*/ 3696058 w 11701760"/>
              <a:gd name="connsiteY2103" fmla="*/ 3484330 h 6407421"/>
              <a:gd name="connsiteX2104" fmla="*/ 3429969 w 11701760"/>
              <a:gd name="connsiteY2104" fmla="*/ 3454727 h 6407421"/>
              <a:gd name="connsiteX2105" fmla="*/ 3459572 w 11701760"/>
              <a:gd name="connsiteY2105" fmla="*/ 3454727 h 6407421"/>
              <a:gd name="connsiteX2106" fmla="*/ 3459572 w 11701760"/>
              <a:gd name="connsiteY2106" fmla="*/ 3484330 h 6407421"/>
              <a:gd name="connsiteX2107" fmla="*/ 3429969 w 11701760"/>
              <a:gd name="connsiteY2107" fmla="*/ 3484330 h 6407421"/>
              <a:gd name="connsiteX2108" fmla="*/ 3163772 w 11701760"/>
              <a:gd name="connsiteY2108" fmla="*/ 3454727 h 6407421"/>
              <a:gd name="connsiteX2109" fmla="*/ 3193374 w 11701760"/>
              <a:gd name="connsiteY2109" fmla="*/ 3454727 h 6407421"/>
              <a:gd name="connsiteX2110" fmla="*/ 3193374 w 11701760"/>
              <a:gd name="connsiteY2110" fmla="*/ 3484330 h 6407421"/>
              <a:gd name="connsiteX2111" fmla="*/ 3163772 w 11701760"/>
              <a:gd name="connsiteY2111" fmla="*/ 3484330 h 6407421"/>
              <a:gd name="connsiteX2112" fmla="*/ 2897575 w 11701760"/>
              <a:gd name="connsiteY2112" fmla="*/ 3454727 h 6407421"/>
              <a:gd name="connsiteX2113" fmla="*/ 2927178 w 11701760"/>
              <a:gd name="connsiteY2113" fmla="*/ 3454727 h 6407421"/>
              <a:gd name="connsiteX2114" fmla="*/ 2927178 w 11701760"/>
              <a:gd name="connsiteY2114" fmla="*/ 3484330 h 6407421"/>
              <a:gd name="connsiteX2115" fmla="*/ 2897575 w 11701760"/>
              <a:gd name="connsiteY2115" fmla="*/ 3484330 h 6407421"/>
              <a:gd name="connsiteX2116" fmla="*/ 2631378 w 11701760"/>
              <a:gd name="connsiteY2116" fmla="*/ 3454727 h 6407421"/>
              <a:gd name="connsiteX2117" fmla="*/ 2660980 w 11701760"/>
              <a:gd name="connsiteY2117" fmla="*/ 3454727 h 6407421"/>
              <a:gd name="connsiteX2118" fmla="*/ 2660980 w 11701760"/>
              <a:gd name="connsiteY2118" fmla="*/ 3484330 h 6407421"/>
              <a:gd name="connsiteX2119" fmla="*/ 2631378 w 11701760"/>
              <a:gd name="connsiteY2119" fmla="*/ 3484330 h 6407421"/>
              <a:gd name="connsiteX2120" fmla="*/ 2365289 w 11701760"/>
              <a:gd name="connsiteY2120" fmla="*/ 3454727 h 6407421"/>
              <a:gd name="connsiteX2121" fmla="*/ 2394892 w 11701760"/>
              <a:gd name="connsiteY2121" fmla="*/ 3454727 h 6407421"/>
              <a:gd name="connsiteX2122" fmla="*/ 2394892 w 11701760"/>
              <a:gd name="connsiteY2122" fmla="*/ 3484330 h 6407421"/>
              <a:gd name="connsiteX2123" fmla="*/ 2365289 w 11701760"/>
              <a:gd name="connsiteY2123" fmla="*/ 3484330 h 6407421"/>
              <a:gd name="connsiteX2124" fmla="*/ 2099092 w 11701760"/>
              <a:gd name="connsiteY2124" fmla="*/ 3454727 h 6407421"/>
              <a:gd name="connsiteX2125" fmla="*/ 2128695 w 11701760"/>
              <a:gd name="connsiteY2125" fmla="*/ 3454727 h 6407421"/>
              <a:gd name="connsiteX2126" fmla="*/ 2128695 w 11701760"/>
              <a:gd name="connsiteY2126" fmla="*/ 3484330 h 6407421"/>
              <a:gd name="connsiteX2127" fmla="*/ 2099092 w 11701760"/>
              <a:gd name="connsiteY2127" fmla="*/ 3484330 h 6407421"/>
              <a:gd name="connsiteX2128" fmla="*/ 1832898 w 11701760"/>
              <a:gd name="connsiteY2128" fmla="*/ 3454727 h 6407421"/>
              <a:gd name="connsiteX2129" fmla="*/ 1862498 w 11701760"/>
              <a:gd name="connsiteY2129" fmla="*/ 3454727 h 6407421"/>
              <a:gd name="connsiteX2130" fmla="*/ 1862498 w 11701760"/>
              <a:gd name="connsiteY2130" fmla="*/ 3484330 h 6407421"/>
              <a:gd name="connsiteX2131" fmla="*/ 1832898 w 11701760"/>
              <a:gd name="connsiteY2131" fmla="*/ 3484330 h 6407421"/>
              <a:gd name="connsiteX2132" fmla="*/ 1566808 w 11701760"/>
              <a:gd name="connsiteY2132" fmla="*/ 3454727 h 6407421"/>
              <a:gd name="connsiteX2133" fmla="*/ 1596409 w 11701760"/>
              <a:gd name="connsiteY2133" fmla="*/ 3454727 h 6407421"/>
              <a:gd name="connsiteX2134" fmla="*/ 1596409 w 11701760"/>
              <a:gd name="connsiteY2134" fmla="*/ 3484330 h 6407421"/>
              <a:gd name="connsiteX2135" fmla="*/ 1566808 w 11701760"/>
              <a:gd name="connsiteY2135" fmla="*/ 3484330 h 6407421"/>
              <a:gd name="connsiteX2136" fmla="*/ 1300611 w 11701760"/>
              <a:gd name="connsiteY2136" fmla="*/ 3454727 h 6407421"/>
              <a:gd name="connsiteX2137" fmla="*/ 1330213 w 11701760"/>
              <a:gd name="connsiteY2137" fmla="*/ 3454727 h 6407421"/>
              <a:gd name="connsiteX2138" fmla="*/ 1330213 w 11701760"/>
              <a:gd name="connsiteY2138" fmla="*/ 3484330 h 6407421"/>
              <a:gd name="connsiteX2139" fmla="*/ 1300611 w 11701760"/>
              <a:gd name="connsiteY2139" fmla="*/ 3484330 h 6407421"/>
              <a:gd name="connsiteX2140" fmla="*/ 1034520 w 11701760"/>
              <a:gd name="connsiteY2140" fmla="*/ 3454727 h 6407421"/>
              <a:gd name="connsiteX2141" fmla="*/ 1064123 w 11701760"/>
              <a:gd name="connsiteY2141" fmla="*/ 3454727 h 6407421"/>
              <a:gd name="connsiteX2142" fmla="*/ 1064123 w 11701760"/>
              <a:gd name="connsiteY2142" fmla="*/ 3484330 h 6407421"/>
              <a:gd name="connsiteX2143" fmla="*/ 1034520 w 11701760"/>
              <a:gd name="connsiteY2143" fmla="*/ 3484330 h 6407421"/>
              <a:gd name="connsiteX2144" fmla="*/ 768327 w 11701760"/>
              <a:gd name="connsiteY2144" fmla="*/ 3454727 h 6407421"/>
              <a:gd name="connsiteX2145" fmla="*/ 797926 w 11701760"/>
              <a:gd name="connsiteY2145" fmla="*/ 3454727 h 6407421"/>
              <a:gd name="connsiteX2146" fmla="*/ 797926 w 11701760"/>
              <a:gd name="connsiteY2146" fmla="*/ 3484330 h 6407421"/>
              <a:gd name="connsiteX2147" fmla="*/ 768327 w 11701760"/>
              <a:gd name="connsiteY2147" fmla="*/ 3484330 h 6407421"/>
              <a:gd name="connsiteX2148" fmla="*/ 502236 w 11701760"/>
              <a:gd name="connsiteY2148" fmla="*/ 3454727 h 6407421"/>
              <a:gd name="connsiteX2149" fmla="*/ 531839 w 11701760"/>
              <a:gd name="connsiteY2149" fmla="*/ 3454727 h 6407421"/>
              <a:gd name="connsiteX2150" fmla="*/ 531839 w 11701760"/>
              <a:gd name="connsiteY2150" fmla="*/ 3484330 h 6407421"/>
              <a:gd name="connsiteX2151" fmla="*/ 502236 w 11701760"/>
              <a:gd name="connsiteY2151" fmla="*/ 3484330 h 6407421"/>
              <a:gd name="connsiteX2152" fmla="*/ 236037 w 11701760"/>
              <a:gd name="connsiteY2152" fmla="*/ 3454727 h 6407421"/>
              <a:gd name="connsiteX2153" fmla="*/ 265640 w 11701760"/>
              <a:gd name="connsiteY2153" fmla="*/ 3454727 h 6407421"/>
              <a:gd name="connsiteX2154" fmla="*/ 265640 w 11701760"/>
              <a:gd name="connsiteY2154" fmla="*/ 3484330 h 6407421"/>
              <a:gd name="connsiteX2155" fmla="*/ 236037 w 11701760"/>
              <a:gd name="connsiteY2155" fmla="*/ 3484330 h 6407421"/>
              <a:gd name="connsiteX2156" fmla="*/ 1 w 11701760"/>
              <a:gd name="connsiteY2156" fmla="*/ 3454727 h 6407421"/>
              <a:gd name="connsiteX2157" fmla="*/ 29603 w 11701760"/>
              <a:gd name="connsiteY2157" fmla="*/ 3454727 h 6407421"/>
              <a:gd name="connsiteX2158" fmla="*/ 29603 w 11701760"/>
              <a:gd name="connsiteY2158" fmla="*/ 3484330 h 6407421"/>
              <a:gd name="connsiteX2159" fmla="*/ 1 w 11701760"/>
              <a:gd name="connsiteY2159" fmla="*/ 3484330 h 6407421"/>
              <a:gd name="connsiteX2160" fmla="*/ 11672158 w 11701760"/>
              <a:gd name="connsiteY2160" fmla="*/ 3189089 h 6407421"/>
              <a:gd name="connsiteX2161" fmla="*/ 11701760 w 11701760"/>
              <a:gd name="connsiteY2161" fmla="*/ 3189089 h 6407421"/>
              <a:gd name="connsiteX2162" fmla="*/ 11701760 w 11701760"/>
              <a:gd name="connsiteY2162" fmla="*/ 3218566 h 6407421"/>
              <a:gd name="connsiteX2163" fmla="*/ 11672158 w 11701760"/>
              <a:gd name="connsiteY2163" fmla="*/ 3218566 h 6407421"/>
              <a:gd name="connsiteX2164" fmla="*/ 11405961 w 11701760"/>
              <a:gd name="connsiteY2164" fmla="*/ 3189089 h 6407421"/>
              <a:gd name="connsiteX2165" fmla="*/ 11435563 w 11701760"/>
              <a:gd name="connsiteY2165" fmla="*/ 3189089 h 6407421"/>
              <a:gd name="connsiteX2166" fmla="*/ 11435563 w 11701760"/>
              <a:gd name="connsiteY2166" fmla="*/ 3218566 h 6407421"/>
              <a:gd name="connsiteX2167" fmla="*/ 11405961 w 11701760"/>
              <a:gd name="connsiteY2167" fmla="*/ 3218566 h 6407421"/>
              <a:gd name="connsiteX2168" fmla="*/ 5825310 w 11701760"/>
              <a:gd name="connsiteY2168" fmla="*/ 3189089 h 6407421"/>
              <a:gd name="connsiteX2169" fmla="*/ 5854913 w 11701760"/>
              <a:gd name="connsiteY2169" fmla="*/ 3189089 h 6407421"/>
              <a:gd name="connsiteX2170" fmla="*/ 5854913 w 11701760"/>
              <a:gd name="connsiteY2170" fmla="*/ 3218566 h 6407421"/>
              <a:gd name="connsiteX2171" fmla="*/ 5825310 w 11701760"/>
              <a:gd name="connsiteY2171" fmla="*/ 3218566 h 6407421"/>
              <a:gd name="connsiteX2172" fmla="*/ 5559113 w 11701760"/>
              <a:gd name="connsiteY2172" fmla="*/ 3189089 h 6407421"/>
              <a:gd name="connsiteX2173" fmla="*/ 5588715 w 11701760"/>
              <a:gd name="connsiteY2173" fmla="*/ 3189089 h 6407421"/>
              <a:gd name="connsiteX2174" fmla="*/ 5588715 w 11701760"/>
              <a:gd name="connsiteY2174" fmla="*/ 3218566 h 6407421"/>
              <a:gd name="connsiteX2175" fmla="*/ 5559113 w 11701760"/>
              <a:gd name="connsiteY2175" fmla="*/ 3218566 h 6407421"/>
              <a:gd name="connsiteX2176" fmla="*/ 11139872 w 11701760"/>
              <a:gd name="connsiteY2176" fmla="*/ 3189087 h 6407421"/>
              <a:gd name="connsiteX2177" fmla="*/ 11169474 w 11701760"/>
              <a:gd name="connsiteY2177" fmla="*/ 3189087 h 6407421"/>
              <a:gd name="connsiteX2178" fmla="*/ 11169474 w 11701760"/>
              <a:gd name="connsiteY2178" fmla="*/ 3218566 h 6407421"/>
              <a:gd name="connsiteX2179" fmla="*/ 11139872 w 11701760"/>
              <a:gd name="connsiteY2179" fmla="*/ 3218566 h 6407421"/>
              <a:gd name="connsiteX2180" fmla="*/ 10873675 w 11701760"/>
              <a:gd name="connsiteY2180" fmla="*/ 3189087 h 6407421"/>
              <a:gd name="connsiteX2181" fmla="*/ 10903277 w 11701760"/>
              <a:gd name="connsiteY2181" fmla="*/ 3189087 h 6407421"/>
              <a:gd name="connsiteX2182" fmla="*/ 10903277 w 11701760"/>
              <a:gd name="connsiteY2182" fmla="*/ 3218566 h 6407421"/>
              <a:gd name="connsiteX2183" fmla="*/ 10873675 w 11701760"/>
              <a:gd name="connsiteY2183" fmla="*/ 3218566 h 6407421"/>
              <a:gd name="connsiteX2184" fmla="*/ 5293024 w 11701760"/>
              <a:gd name="connsiteY2184" fmla="*/ 3189087 h 6407421"/>
              <a:gd name="connsiteX2185" fmla="*/ 5322626 w 11701760"/>
              <a:gd name="connsiteY2185" fmla="*/ 3189087 h 6407421"/>
              <a:gd name="connsiteX2186" fmla="*/ 5322626 w 11701760"/>
              <a:gd name="connsiteY2186" fmla="*/ 3218566 h 6407421"/>
              <a:gd name="connsiteX2187" fmla="*/ 5293024 w 11701760"/>
              <a:gd name="connsiteY2187" fmla="*/ 3218566 h 6407421"/>
              <a:gd name="connsiteX2188" fmla="*/ 5026827 w 11701760"/>
              <a:gd name="connsiteY2188" fmla="*/ 3189087 h 6407421"/>
              <a:gd name="connsiteX2189" fmla="*/ 5056429 w 11701760"/>
              <a:gd name="connsiteY2189" fmla="*/ 3189087 h 6407421"/>
              <a:gd name="connsiteX2190" fmla="*/ 5056429 w 11701760"/>
              <a:gd name="connsiteY2190" fmla="*/ 3218566 h 6407421"/>
              <a:gd name="connsiteX2191" fmla="*/ 5026827 w 11701760"/>
              <a:gd name="connsiteY2191" fmla="*/ 3218566 h 6407421"/>
              <a:gd name="connsiteX2192" fmla="*/ 10607478 w 11701760"/>
              <a:gd name="connsiteY2192" fmla="*/ 3189086 h 6407421"/>
              <a:gd name="connsiteX2193" fmla="*/ 10637188 w 11701760"/>
              <a:gd name="connsiteY2193" fmla="*/ 3189086 h 6407421"/>
              <a:gd name="connsiteX2194" fmla="*/ 10637188 w 11701760"/>
              <a:gd name="connsiteY2194" fmla="*/ 3218566 h 6407421"/>
              <a:gd name="connsiteX2195" fmla="*/ 10607478 w 11701760"/>
              <a:gd name="connsiteY2195" fmla="*/ 3218566 h 6407421"/>
              <a:gd name="connsiteX2196" fmla="*/ 4760630 w 11701760"/>
              <a:gd name="connsiteY2196" fmla="*/ 3189086 h 6407421"/>
              <a:gd name="connsiteX2197" fmla="*/ 4790340 w 11701760"/>
              <a:gd name="connsiteY2197" fmla="*/ 3189086 h 6407421"/>
              <a:gd name="connsiteX2198" fmla="*/ 4790340 w 11701760"/>
              <a:gd name="connsiteY2198" fmla="*/ 3218566 h 6407421"/>
              <a:gd name="connsiteX2199" fmla="*/ 4760630 w 11701760"/>
              <a:gd name="connsiteY2199" fmla="*/ 3218566 h 6407421"/>
              <a:gd name="connsiteX2200" fmla="*/ 10341389 w 11701760"/>
              <a:gd name="connsiteY2200" fmla="*/ 3189085 h 6407421"/>
              <a:gd name="connsiteX2201" fmla="*/ 10370992 w 11701760"/>
              <a:gd name="connsiteY2201" fmla="*/ 3189085 h 6407421"/>
              <a:gd name="connsiteX2202" fmla="*/ 10370992 w 11701760"/>
              <a:gd name="connsiteY2202" fmla="*/ 3218566 h 6407421"/>
              <a:gd name="connsiteX2203" fmla="*/ 10341389 w 11701760"/>
              <a:gd name="connsiteY2203" fmla="*/ 3218566 h 6407421"/>
              <a:gd name="connsiteX2204" fmla="*/ 4494541 w 11701760"/>
              <a:gd name="connsiteY2204" fmla="*/ 3189085 h 6407421"/>
              <a:gd name="connsiteX2205" fmla="*/ 4524144 w 11701760"/>
              <a:gd name="connsiteY2205" fmla="*/ 3189085 h 6407421"/>
              <a:gd name="connsiteX2206" fmla="*/ 4524144 w 11701760"/>
              <a:gd name="connsiteY2206" fmla="*/ 3218566 h 6407421"/>
              <a:gd name="connsiteX2207" fmla="*/ 4494541 w 11701760"/>
              <a:gd name="connsiteY2207" fmla="*/ 3218566 h 6407421"/>
              <a:gd name="connsiteX2208" fmla="*/ 10075192 w 11701760"/>
              <a:gd name="connsiteY2208" fmla="*/ 3189084 h 6407421"/>
              <a:gd name="connsiteX2209" fmla="*/ 10104794 w 11701760"/>
              <a:gd name="connsiteY2209" fmla="*/ 3189084 h 6407421"/>
              <a:gd name="connsiteX2210" fmla="*/ 10104794 w 11701760"/>
              <a:gd name="connsiteY2210" fmla="*/ 3218566 h 6407421"/>
              <a:gd name="connsiteX2211" fmla="*/ 10075192 w 11701760"/>
              <a:gd name="connsiteY2211" fmla="*/ 3218566 h 6407421"/>
              <a:gd name="connsiteX2212" fmla="*/ 4228344 w 11701760"/>
              <a:gd name="connsiteY2212" fmla="*/ 3189084 h 6407421"/>
              <a:gd name="connsiteX2213" fmla="*/ 4257946 w 11701760"/>
              <a:gd name="connsiteY2213" fmla="*/ 3189084 h 6407421"/>
              <a:gd name="connsiteX2214" fmla="*/ 4257946 w 11701760"/>
              <a:gd name="connsiteY2214" fmla="*/ 3218566 h 6407421"/>
              <a:gd name="connsiteX2215" fmla="*/ 4228344 w 11701760"/>
              <a:gd name="connsiteY2215" fmla="*/ 3218566 h 6407421"/>
              <a:gd name="connsiteX2216" fmla="*/ 9809103 w 11701760"/>
              <a:gd name="connsiteY2216" fmla="*/ 3189083 h 6407421"/>
              <a:gd name="connsiteX2217" fmla="*/ 9838705 w 11701760"/>
              <a:gd name="connsiteY2217" fmla="*/ 3189083 h 6407421"/>
              <a:gd name="connsiteX2218" fmla="*/ 9838705 w 11701760"/>
              <a:gd name="connsiteY2218" fmla="*/ 3218566 h 6407421"/>
              <a:gd name="connsiteX2219" fmla="*/ 9809103 w 11701760"/>
              <a:gd name="connsiteY2219" fmla="*/ 3218566 h 6407421"/>
              <a:gd name="connsiteX2220" fmla="*/ 3962255 w 11701760"/>
              <a:gd name="connsiteY2220" fmla="*/ 3189083 h 6407421"/>
              <a:gd name="connsiteX2221" fmla="*/ 3991857 w 11701760"/>
              <a:gd name="connsiteY2221" fmla="*/ 3189083 h 6407421"/>
              <a:gd name="connsiteX2222" fmla="*/ 3991857 w 11701760"/>
              <a:gd name="connsiteY2222" fmla="*/ 3218566 h 6407421"/>
              <a:gd name="connsiteX2223" fmla="*/ 3962255 w 11701760"/>
              <a:gd name="connsiteY2223" fmla="*/ 3218566 h 6407421"/>
              <a:gd name="connsiteX2224" fmla="*/ 9542906 w 11701760"/>
              <a:gd name="connsiteY2224" fmla="*/ 3189082 h 6407421"/>
              <a:gd name="connsiteX2225" fmla="*/ 9572509 w 11701760"/>
              <a:gd name="connsiteY2225" fmla="*/ 3189082 h 6407421"/>
              <a:gd name="connsiteX2226" fmla="*/ 9572509 w 11701760"/>
              <a:gd name="connsiteY2226" fmla="*/ 3218566 h 6407421"/>
              <a:gd name="connsiteX2227" fmla="*/ 9542906 w 11701760"/>
              <a:gd name="connsiteY2227" fmla="*/ 3218566 h 6407421"/>
              <a:gd name="connsiteX2228" fmla="*/ 3696058 w 11701760"/>
              <a:gd name="connsiteY2228" fmla="*/ 3189082 h 6407421"/>
              <a:gd name="connsiteX2229" fmla="*/ 3725661 w 11701760"/>
              <a:gd name="connsiteY2229" fmla="*/ 3189082 h 6407421"/>
              <a:gd name="connsiteX2230" fmla="*/ 3725661 w 11701760"/>
              <a:gd name="connsiteY2230" fmla="*/ 3218566 h 6407421"/>
              <a:gd name="connsiteX2231" fmla="*/ 3696058 w 11701760"/>
              <a:gd name="connsiteY2231" fmla="*/ 3218566 h 6407421"/>
              <a:gd name="connsiteX2232" fmla="*/ 9276817 w 11701760"/>
              <a:gd name="connsiteY2232" fmla="*/ 3189081 h 6407421"/>
              <a:gd name="connsiteX2233" fmla="*/ 9306420 w 11701760"/>
              <a:gd name="connsiteY2233" fmla="*/ 3189081 h 6407421"/>
              <a:gd name="connsiteX2234" fmla="*/ 9306420 w 11701760"/>
              <a:gd name="connsiteY2234" fmla="*/ 3218566 h 6407421"/>
              <a:gd name="connsiteX2235" fmla="*/ 9276817 w 11701760"/>
              <a:gd name="connsiteY2235" fmla="*/ 3218566 h 6407421"/>
              <a:gd name="connsiteX2236" fmla="*/ 9010620 w 11701760"/>
              <a:gd name="connsiteY2236" fmla="*/ 3189081 h 6407421"/>
              <a:gd name="connsiteX2237" fmla="*/ 9040222 w 11701760"/>
              <a:gd name="connsiteY2237" fmla="*/ 3189081 h 6407421"/>
              <a:gd name="connsiteX2238" fmla="*/ 9040222 w 11701760"/>
              <a:gd name="connsiteY2238" fmla="*/ 3218566 h 6407421"/>
              <a:gd name="connsiteX2239" fmla="*/ 9010620 w 11701760"/>
              <a:gd name="connsiteY2239" fmla="*/ 3218566 h 6407421"/>
              <a:gd name="connsiteX2240" fmla="*/ 3429969 w 11701760"/>
              <a:gd name="connsiteY2240" fmla="*/ 3189081 h 6407421"/>
              <a:gd name="connsiteX2241" fmla="*/ 3459572 w 11701760"/>
              <a:gd name="connsiteY2241" fmla="*/ 3189081 h 6407421"/>
              <a:gd name="connsiteX2242" fmla="*/ 3459572 w 11701760"/>
              <a:gd name="connsiteY2242" fmla="*/ 3218566 h 6407421"/>
              <a:gd name="connsiteX2243" fmla="*/ 3429969 w 11701760"/>
              <a:gd name="connsiteY2243" fmla="*/ 3218566 h 6407421"/>
              <a:gd name="connsiteX2244" fmla="*/ 3163772 w 11701760"/>
              <a:gd name="connsiteY2244" fmla="*/ 3189081 h 6407421"/>
              <a:gd name="connsiteX2245" fmla="*/ 3193374 w 11701760"/>
              <a:gd name="connsiteY2245" fmla="*/ 3189081 h 6407421"/>
              <a:gd name="connsiteX2246" fmla="*/ 3193374 w 11701760"/>
              <a:gd name="connsiteY2246" fmla="*/ 3218566 h 6407421"/>
              <a:gd name="connsiteX2247" fmla="*/ 3163772 w 11701760"/>
              <a:gd name="connsiteY2247" fmla="*/ 3218566 h 6407421"/>
              <a:gd name="connsiteX2248" fmla="*/ 8744423 w 11701760"/>
              <a:gd name="connsiteY2248" fmla="*/ 3189080 h 6407421"/>
              <a:gd name="connsiteX2249" fmla="*/ 8774026 w 11701760"/>
              <a:gd name="connsiteY2249" fmla="*/ 3189080 h 6407421"/>
              <a:gd name="connsiteX2250" fmla="*/ 8774026 w 11701760"/>
              <a:gd name="connsiteY2250" fmla="*/ 3218566 h 6407421"/>
              <a:gd name="connsiteX2251" fmla="*/ 8744423 w 11701760"/>
              <a:gd name="connsiteY2251" fmla="*/ 3218566 h 6407421"/>
              <a:gd name="connsiteX2252" fmla="*/ 2897575 w 11701760"/>
              <a:gd name="connsiteY2252" fmla="*/ 3189080 h 6407421"/>
              <a:gd name="connsiteX2253" fmla="*/ 2927178 w 11701760"/>
              <a:gd name="connsiteY2253" fmla="*/ 3189080 h 6407421"/>
              <a:gd name="connsiteX2254" fmla="*/ 2927178 w 11701760"/>
              <a:gd name="connsiteY2254" fmla="*/ 3218566 h 6407421"/>
              <a:gd name="connsiteX2255" fmla="*/ 2897575 w 11701760"/>
              <a:gd name="connsiteY2255" fmla="*/ 3218566 h 6407421"/>
              <a:gd name="connsiteX2256" fmla="*/ 8478226 w 11701760"/>
              <a:gd name="connsiteY2256" fmla="*/ 3189079 h 6407421"/>
              <a:gd name="connsiteX2257" fmla="*/ 8507828 w 11701760"/>
              <a:gd name="connsiteY2257" fmla="*/ 3189079 h 6407421"/>
              <a:gd name="connsiteX2258" fmla="*/ 8507828 w 11701760"/>
              <a:gd name="connsiteY2258" fmla="*/ 3218566 h 6407421"/>
              <a:gd name="connsiteX2259" fmla="*/ 8478226 w 11701760"/>
              <a:gd name="connsiteY2259" fmla="*/ 3218566 h 6407421"/>
              <a:gd name="connsiteX2260" fmla="*/ 2631378 w 11701760"/>
              <a:gd name="connsiteY2260" fmla="*/ 3189079 h 6407421"/>
              <a:gd name="connsiteX2261" fmla="*/ 2660980 w 11701760"/>
              <a:gd name="connsiteY2261" fmla="*/ 3189079 h 6407421"/>
              <a:gd name="connsiteX2262" fmla="*/ 2660980 w 11701760"/>
              <a:gd name="connsiteY2262" fmla="*/ 3218566 h 6407421"/>
              <a:gd name="connsiteX2263" fmla="*/ 2631378 w 11701760"/>
              <a:gd name="connsiteY2263" fmla="*/ 3218566 h 6407421"/>
              <a:gd name="connsiteX2264" fmla="*/ 8212137 w 11701760"/>
              <a:gd name="connsiteY2264" fmla="*/ 3189078 h 6407421"/>
              <a:gd name="connsiteX2265" fmla="*/ 8241740 w 11701760"/>
              <a:gd name="connsiteY2265" fmla="*/ 3189078 h 6407421"/>
              <a:gd name="connsiteX2266" fmla="*/ 8241740 w 11701760"/>
              <a:gd name="connsiteY2266" fmla="*/ 3218566 h 6407421"/>
              <a:gd name="connsiteX2267" fmla="*/ 8212137 w 11701760"/>
              <a:gd name="connsiteY2267" fmla="*/ 3218566 h 6407421"/>
              <a:gd name="connsiteX2268" fmla="*/ 2365289 w 11701760"/>
              <a:gd name="connsiteY2268" fmla="*/ 3189078 h 6407421"/>
              <a:gd name="connsiteX2269" fmla="*/ 2394892 w 11701760"/>
              <a:gd name="connsiteY2269" fmla="*/ 3189078 h 6407421"/>
              <a:gd name="connsiteX2270" fmla="*/ 2394892 w 11701760"/>
              <a:gd name="connsiteY2270" fmla="*/ 3218566 h 6407421"/>
              <a:gd name="connsiteX2271" fmla="*/ 2365289 w 11701760"/>
              <a:gd name="connsiteY2271" fmla="*/ 3218566 h 6407421"/>
              <a:gd name="connsiteX2272" fmla="*/ 7945940 w 11701760"/>
              <a:gd name="connsiteY2272" fmla="*/ 3189077 h 6407421"/>
              <a:gd name="connsiteX2273" fmla="*/ 7975543 w 11701760"/>
              <a:gd name="connsiteY2273" fmla="*/ 3189077 h 6407421"/>
              <a:gd name="connsiteX2274" fmla="*/ 7975543 w 11701760"/>
              <a:gd name="connsiteY2274" fmla="*/ 3218566 h 6407421"/>
              <a:gd name="connsiteX2275" fmla="*/ 7945940 w 11701760"/>
              <a:gd name="connsiteY2275" fmla="*/ 3218566 h 6407421"/>
              <a:gd name="connsiteX2276" fmla="*/ 2099092 w 11701760"/>
              <a:gd name="connsiteY2276" fmla="*/ 3189077 h 6407421"/>
              <a:gd name="connsiteX2277" fmla="*/ 2128695 w 11701760"/>
              <a:gd name="connsiteY2277" fmla="*/ 3189077 h 6407421"/>
              <a:gd name="connsiteX2278" fmla="*/ 2128695 w 11701760"/>
              <a:gd name="connsiteY2278" fmla="*/ 3218566 h 6407421"/>
              <a:gd name="connsiteX2279" fmla="*/ 2099092 w 11701760"/>
              <a:gd name="connsiteY2279" fmla="*/ 3218566 h 6407421"/>
              <a:gd name="connsiteX2280" fmla="*/ 7679743 w 11701760"/>
              <a:gd name="connsiteY2280" fmla="*/ 3189076 h 6407421"/>
              <a:gd name="connsiteX2281" fmla="*/ 7709346 w 11701760"/>
              <a:gd name="connsiteY2281" fmla="*/ 3189076 h 6407421"/>
              <a:gd name="connsiteX2282" fmla="*/ 7709346 w 11701760"/>
              <a:gd name="connsiteY2282" fmla="*/ 3218566 h 6407421"/>
              <a:gd name="connsiteX2283" fmla="*/ 7679743 w 11701760"/>
              <a:gd name="connsiteY2283" fmla="*/ 3218566 h 6407421"/>
              <a:gd name="connsiteX2284" fmla="*/ 7413653 w 11701760"/>
              <a:gd name="connsiteY2284" fmla="*/ 3189076 h 6407421"/>
              <a:gd name="connsiteX2285" fmla="*/ 7443256 w 11701760"/>
              <a:gd name="connsiteY2285" fmla="*/ 3189076 h 6407421"/>
              <a:gd name="connsiteX2286" fmla="*/ 7443256 w 11701760"/>
              <a:gd name="connsiteY2286" fmla="*/ 3218566 h 6407421"/>
              <a:gd name="connsiteX2287" fmla="*/ 7413653 w 11701760"/>
              <a:gd name="connsiteY2287" fmla="*/ 3218566 h 6407421"/>
              <a:gd name="connsiteX2288" fmla="*/ 1832898 w 11701760"/>
              <a:gd name="connsiteY2288" fmla="*/ 3189076 h 6407421"/>
              <a:gd name="connsiteX2289" fmla="*/ 1862498 w 11701760"/>
              <a:gd name="connsiteY2289" fmla="*/ 3189076 h 6407421"/>
              <a:gd name="connsiteX2290" fmla="*/ 1862498 w 11701760"/>
              <a:gd name="connsiteY2290" fmla="*/ 3218566 h 6407421"/>
              <a:gd name="connsiteX2291" fmla="*/ 1832898 w 11701760"/>
              <a:gd name="connsiteY2291" fmla="*/ 3218566 h 6407421"/>
              <a:gd name="connsiteX2292" fmla="*/ 1566808 w 11701760"/>
              <a:gd name="connsiteY2292" fmla="*/ 3189076 h 6407421"/>
              <a:gd name="connsiteX2293" fmla="*/ 1596409 w 11701760"/>
              <a:gd name="connsiteY2293" fmla="*/ 3189076 h 6407421"/>
              <a:gd name="connsiteX2294" fmla="*/ 1596409 w 11701760"/>
              <a:gd name="connsiteY2294" fmla="*/ 3218566 h 6407421"/>
              <a:gd name="connsiteX2295" fmla="*/ 1566808 w 11701760"/>
              <a:gd name="connsiteY2295" fmla="*/ 3218566 h 6407421"/>
              <a:gd name="connsiteX2296" fmla="*/ 7147456 w 11701760"/>
              <a:gd name="connsiteY2296" fmla="*/ 3189075 h 6407421"/>
              <a:gd name="connsiteX2297" fmla="*/ 7177058 w 11701760"/>
              <a:gd name="connsiteY2297" fmla="*/ 3189075 h 6407421"/>
              <a:gd name="connsiteX2298" fmla="*/ 7177058 w 11701760"/>
              <a:gd name="connsiteY2298" fmla="*/ 3218566 h 6407421"/>
              <a:gd name="connsiteX2299" fmla="*/ 7147456 w 11701760"/>
              <a:gd name="connsiteY2299" fmla="*/ 3218566 h 6407421"/>
              <a:gd name="connsiteX2300" fmla="*/ 1300611 w 11701760"/>
              <a:gd name="connsiteY2300" fmla="*/ 3189075 h 6407421"/>
              <a:gd name="connsiteX2301" fmla="*/ 1330213 w 11701760"/>
              <a:gd name="connsiteY2301" fmla="*/ 3189075 h 6407421"/>
              <a:gd name="connsiteX2302" fmla="*/ 1330213 w 11701760"/>
              <a:gd name="connsiteY2302" fmla="*/ 3218566 h 6407421"/>
              <a:gd name="connsiteX2303" fmla="*/ 1300611 w 11701760"/>
              <a:gd name="connsiteY2303" fmla="*/ 3218566 h 6407421"/>
              <a:gd name="connsiteX2304" fmla="*/ 6881367 w 11701760"/>
              <a:gd name="connsiteY2304" fmla="*/ 3189074 h 6407421"/>
              <a:gd name="connsiteX2305" fmla="*/ 6910970 w 11701760"/>
              <a:gd name="connsiteY2305" fmla="*/ 3189074 h 6407421"/>
              <a:gd name="connsiteX2306" fmla="*/ 6910970 w 11701760"/>
              <a:gd name="connsiteY2306" fmla="*/ 3218566 h 6407421"/>
              <a:gd name="connsiteX2307" fmla="*/ 6881367 w 11701760"/>
              <a:gd name="connsiteY2307" fmla="*/ 3218566 h 6407421"/>
              <a:gd name="connsiteX2308" fmla="*/ 1034520 w 11701760"/>
              <a:gd name="connsiteY2308" fmla="*/ 3189074 h 6407421"/>
              <a:gd name="connsiteX2309" fmla="*/ 1064123 w 11701760"/>
              <a:gd name="connsiteY2309" fmla="*/ 3189074 h 6407421"/>
              <a:gd name="connsiteX2310" fmla="*/ 1064123 w 11701760"/>
              <a:gd name="connsiteY2310" fmla="*/ 3218566 h 6407421"/>
              <a:gd name="connsiteX2311" fmla="*/ 1034520 w 11701760"/>
              <a:gd name="connsiteY2311" fmla="*/ 3218566 h 6407421"/>
              <a:gd name="connsiteX2312" fmla="*/ 6615170 w 11701760"/>
              <a:gd name="connsiteY2312" fmla="*/ 3189073 h 6407421"/>
              <a:gd name="connsiteX2313" fmla="*/ 6644773 w 11701760"/>
              <a:gd name="connsiteY2313" fmla="*/ 3189073 h 6407421"/>
              <a:gd name="connsiteX2314" fmla="*/ 6644773 w 11701760"/>
              <a:gd name="connsiteY2314" fmla="*/ 3218566 h 6407421"/>
              <a:gd name="connsiteX2315" fmla="*/ 6615170 w 11701760"/>
              <a:gd name="connsiteY2315" fmla="*/ 3218566 h 6407421"/>
              <a:gd name="connsiteX2316" fmla="*/ 768327 w 11701760"/>
              <a:gd name="connsiteY2316" fmla="*/ 3189073 h 6407421"/>
              <a:gd name="connsiteX2317" fmla="*/ 797926 w 11701760"/>
              <a:gd name="connsiteY2317" fmla="*/ 3189073 h 6407421"/>
              <a:gd name="connsiteX2318" fmla="*/ 797926 w 11701760"/>
              <a:gd name="connsiteY2318" fmla="*/ 3218566 h 6407421"/>
              <a:gd name="connsiteX2319" fmla="*/ 768327 w 11701760"/>
              <a:gd name="connsiteY2319" fmla="*/ 3218566 h 6407421"/>
              <a:gd name="connsiteX2320" fmla="*/ 6349081 w 11701760"/>
              <a:gd name="connsiteY2320" fmla="*/ 3189072 h 6407421"/>
              <a:gd name="connsiteX2321" fmla="*/ 6378683 w 11701760"/>
              <a:gd name="connsiteY2321" fmla="*/ 3189072 h 6407421"/>
              <a:gd name="connsiteX2322" fmla="*/ 6378683 w 11701760"/>
              <a:gd name="connsiteY2322" fmla="*/ 3218566 h 6407421"/>
              <a:gd name="connsiteX2323" fmla="*/ 6349081 w 11701760"/>
              <a:gd name="connsiteY2323" fmla="*/ 3218566 h 6407421"/>
              <a:gd name="connsiteX2324" fmla="*/ 502236 w 11701760"/>
              <a:gd name="connsiteY2324" fmla="*/ 3189072 h 6407421"/>
              <a:gd name="connsiteX2325" fmla="*/ 531839 w 11701760"/>
              <a:gd name="connsiteY2325" fmla="*/ 3189072 h 6407421"/>
              <a:gd name="connsiteX2326" fmla="*/ 531839 w 11701760"/>
              <a:gd name="connsiteY2326" fmla="*/ 3218566 h 6407421"/>
              <a:gd name="connsiteX2327" fmla="*/ 502236 w 11701760"/>
              <a:gd name="connsiteY2327" fmla="*/ 3218566 h 6407421"/>
              <a:gd name="connsiteX2328" fmla="*/ 6082884 w 11701760"/>
              <a:gd name="connsiteY2328" fmla="*/ 3189071 h 6407421"/>
              <a:gd name="connsiteX2329" fmla="*/ 6112486 w 11701760"/>
              <a:gd name="connsiteY2329" fmla="*/ 3189071 h 6407421"/>
              <a:gd name="connsiteX2330" fmla="*/ 6112486 w 11701760"/>
              <a:gd name="connsiteY2330" fmla="*/ 3218566 h 6407421"/>
              <a:gd name="connsiteX2331" fmla="*/ 6082884 w 11701760"/>
              <a:gd name="connsiteY2331" fmla="*/ 3218566 h 6407421"/>
              <a:gd name="connsiteX2332" fmla="*/ 236037 w 11701760"/>
              <a:gd name="connsiteY2332" fmla="*/ 3189071 h 6407421"/>
              <a:gd name="connsiteX2333" fmla="*/ 265639 w 11701760"/>
              <a:gd name="connsiteY2333" fmla="*/ 3189071 h 6407421"/>
              <a:gd name="connsiteX2334" fmla="*/ 265639 w 11701760"/>
              <a:gd name="connsiteY2334" fmla="*/ 3218566 h 6407421"/>
              <a:gd name="connsiteX2335" fmla="*/ 236037 w 11701760"/>
              <a:gd name="connsiteY2335" fmla="*/ 3218566 h 6407421"/>
              <a:gd name="connsiteX2336" fmla="*/ 1 w 11701760"/>
              <a:gd name="connsiteY2336" fmla="*/ 3189071 h 6407421"/>
              <a:gd name="connsiteX2337" fmla="*/ 29603 w 11701760"/>
              <a:gd name="connsiteY2337" fmla="*/ 3189071 h 6407421"/>
              <a:gd name="connsiteX2338" fmla="*/ 29603 w 11701760"/>
              <a:gd name="connsiteY2338" fmla="*/ 3218566 h 6407421"/>
              <a:gd name="connsiteX2339" fmla="*/ 1 w 11701760"/>
              <a:gd name="connsiteY2339" fmla="*/ 3218566 h 6407421"/>
              <a:gd name="connsiteX2340" fmla="*/ 11672158 w 11701760"/>
              <a:gd name="connsiteY2340" fmla="*/ 2923329 h 6407421"/>
              <a:gd name="connsiteX2341" fmla="*/ 11701760 w 11701760"/>
              <a:gd name="connsiteY2341" fmla="*/ 2923329 h 6407421"/>
              <a:gd name="connsiteX2342" fmla="*/ 11701760 w 11701760"/>
              <a:gd name="connsiteY2342" fmla="*/ 2952824 h 6407421"/>
              <a:gd name="connsiteX2343" fmla="*/ 11672158 w 11701760"/>
              <a:gd name="connsiteY2343" fmla="*/ 2952824 h 6407421"/>
              <a:gd name="connsiteX2344" fmla="*/ 5825310 w 11701760"/>
              <a:gd name="connsiteY2344" fmla="*/ 2923329 h 6407421"/>
              <a:gd name="connsiteX2345" fmla="*/ 5854913 w 11701760"/>
              <a:gd name="connsiteY2345" fmla="*/ 2923329 h 6407421"/>
              <a:gd name="connsiteX2346" fmla="*/ 5854913 w 11701760"/>
              <a:gd name="connsiteY2346" fmla="*/ 2952824 h 6407421"/>
              <a:gd name="connsiteX2347" fmla="*/ 5825310 w 11701760"/>
              <a:gd name="connsiteY2347" fmla="*/ 2952824 h 6407421"/>
              <a:gd name="connsiteX2348" fmla="*/ 11405961 w 11701760"/>
              <a:gd name="connsiteY2348" fmla="*/ 2923328 h 6407421"/>
              <a:gd name="connsiteX2349" fmla="*/ 11435563 w 11701760"/>
              <a:gd name="connsiteY2349" fmla="*/ 2923328 h 6407421"/>
              <a:gd name="connsiteX2350" fmla="*/ 11435563 w 11701760"/>
              <a:gd name="connsiteY2350" fmla="*/ 2952823 h 6407421"/>
              <a:gd name="connsiteX2351" fmla="*/ 11405961 w 11701760"/>
              <a:gd name="connsiteY2351" fmla="*/ 2952823 h 6407421"/>
              <a:gd name="connsiteX2352" fmla="*/ 5559113 w 11701760"/>
              <a:gd name="connsiteY2352" fmla="*/ 2923328 h 6407421"/>
              <a:gd name="connsiteX2353" fmla="*/ 5588715 w 11701760"/>
              <a:gd name="connsiteY2353" fmla="*/ 2923328 h 6407421"/>
              <a:gd name="connsiteX2354" fmla="*/ 5588715 w 11701760"/>
              <a:gd name="connsiteY2354" fmla="*/ 2952823 h 6407421"/>
              <a:gd name="connsiteX2355" fmla="*/ 5559113 w 11701760"/>
              <a:gd name="connsiteY2355" fmla="*/ 2952823 h 6407421"/>
              <a:gd name="connsiteX2356" fmla="*/ 11139872 w 11701760"/>
              <a:gd name="connsiteY2356" fmla="*/ 2923327 h 6407421"/>
              <a:gd name="connsiteX2357" fmla="*/ 11169474 w 11701760"/>
              <a:gd name="connsiteY2357" fmla="*/ 2923327 h 6407421"/>
              <a:gd name="connsiteX2358" fmla="*/ 11169474 w 11701760"/>
              <a:gd name="connsiteY2358" fmla="*/ 2952822 h 6407421"/>
              <a:gd name="connsiteX2359" fmla="*/ 11139872 w 11701760"/>
              <a:gd name="connsiteY2359" fmla="*/ 2952822 h 6407421"/>
              <a:gd name="connsiteX2360" fmla="*/ 5293024 w 11701760"/>
              <a:gd name="connsiteY2360" fmla="*/ 2923327 h 6407421"/>
              <a:gd name="connsiteX2361" fmla="*/ 5322626 w 11701760"/>
              <a:gd name="connsiteY2361" fmla="*/ 2923327 h 6407421"/>
              <a:gd name="connsiteX2362" fmla="*/ 5322626 w 11701760"/>
              <a:gd name="connsiteY2362" fmla="*/ 2952822 h 6407421"/>
              <a:gd name="connsiteX2363" fmla="*/ 5293024 w 11701760"/>
              <a:gd name="connsiteY2363" fmla="*/ 2952822 h 6407421"/>
              <a:gd name="connsiteX2364" fmla="*/ 10873675 w 11701760"/>
              <a:gd name="connsiteY2364" fmla="*/ 2923326 h 6407421"/>
              <a:gd name="connsiteX2365" fmla="*/ 10903277 w 11701760"/>
              <a:gd name="connsiteY2365" fmla="*/ 2923326 h 6407421"/>
              <a:gd name="connsiteX2366" fmla="*/ 10903277 w 11701760"/>
              <a:gd name="connsiteY2366" fmla="*/ 2952821 h 6407421"/>
              <a:gd name="connsiteX2367" fmla="*/ 10873675 w 11701760"/>
              <a:gd name="connsiteY2367" fmla="*/ 2952821 h 6407421"/>
              <a:gd name="connsiteX2368" fmla="*/ 5026827 w 11701760"/>
              <a:gd name="connsiteY2368" fmla="*/ 2923326 h 6407421"/>
              <a:gd name="connsiteX2369" fmla="*/ 5056429 w 11701760"/>
              <a:gd name="connsiteY2369" fmla="*/ 2923326 h 6407421"/>
              <a:gd name="connsiteX2370" fmla="*/ 5056429 w 11701760"/>
              <a:gd name="connsiteY2370" fmla="*/ 2952821 h 6407421"/>
              <a:gd name="connsiteX2371" fmla="*/ 5026827 w 11701760"/>
              <a:gd name="connsiteY2371" fmla="*/ 2952821 h 6407421"/>
              <a:gd name="connsiteX2372" fmla="*/ 10607478 w 11701760"/>
              <a:gd name="connsiteY2372" fmla="*/ 2923325 h 6407421"/>
              <a:gd name="connsiteX2373" fmla="*/ 10637188 w 11701760"/>
              <a:gd name="connsiteY2373" fmla="*/ 2923325 h 6407421"/>
              <a:gd name="connsiteX2374" fmla="*/ 10637188 w 11701760"/>
              <a:gd name="connsiteY2374" fmla="*/ 2952820 h 6407421"/>
              <a:gd name="connsiteX2375" fmla="*/ 10607478 w 11701760"/>
              <a:gd name="connsiteY2375" fmla="*/ 2952820 h 6407421"/>
              <a:gd name="connsiteX2376" fmla="*/ 4760630 w 11701760"/>
              <a:gd name="connsiteY2376" fmla="*/ 2923325 h 6407421"/>
              <a:gd name="connsiteX2377" fmla="*/ 4790340 w 11701760"/>
              <a:gd name="connsiteY2377" fmla="*/ 2923325 h 6407421"/>
              <a:gd name="connsiteX2378" fmla="*/ 4790340 w 11701760"/>
              <a:gd name="connsiteY2378" fmla="*/ 2952820 h 6407421"/>
              <a:gd name="connsiteX2379" fmla="*/ 4760630 w 11701760"/>
              <a:gd name="connsiteY2379" fmla="*/ 2952820 h 6407421"/>
              <a:gd name="connsiteX2380" fmla="*/ 10341389 w 11701760"/>
              <a:gd name="connsiteY2380" fmla="*/ 2923323 h 6407421"/>
              <a:gd name="connsiteX2381" fmla="*/ 10370992 w 11701760"/>
              <a:gd name="connsiteY2381" fmla="*/ 2923323 h 6407421"/>
              <a:gd name="connsiteX2382" fmla="*/ 10370992 w 11701760"/>
              <a:gd name="connsiteY2382" fmla="*/ 2952819 h 6407421"/>
              <a:gd name="connsiteX2383" fmla="*/ 10341389 w 11701760"/>
              <a:gd name="connsiteY2383" fmla="*/ 2952819 h 6407421"/>
              <a:gd name="connsiteX2384" fmla="*/ 4494541 w 11701760"/>
              <a:gd name="connsiteY2384" fmla="*/ 2923323 h 6407421"/>
              <a:gd name="connsiteX2385" fmla="*/ 4524144 w 11701760"/>
              <a:gd name="connsiteY2385" fmla="*/ 2923323 h 6407421"/>
              <a:gd name="connsiteX2386" fmla="*/ 4524144 w 11701760"/>
              <a:gd name="connsiteY2386" fmla="*/ 2952819 h 6407421"/>
              <a:gd name="connsiteX2387" fmla="*/ 4494541 w 11701760"/>
              <a:gd name="connsiteY2387" fmla="*/ 2952819 h 6407421"/>
              <a:gd name="connsiteX2388" fmla="*/ 10075192 w 11701760"/>
              <a:gd name="connsiteY2388" fmla="*/ 2923322 h 6407421"/>
              <a:gd name="connsiteX2389" fmla="*/ 10104794 w 11701760"/>
              <a:gd name="connsiteY2389" fmla="*/ 2923322 h 6407421"/>
              <a:gd name="connsiteX2390" fmla="*/ 10104794 w 11701760"/>
              <a:gd name="connsiteY2390" fmla="*/ 2952818 h 6407421"/>
              <a:gd name="connsiteX2391" fmla="*/ 10075192 w 11701760"/>
              <a:gd name="connsiteY2391" fmla="*/ 2952818 h 6407421"/>
              <a:gd name="connsiteX2392" fmla="*/ 4228344 w 11701760"/>
              <a:gd name="connsiteY2392" fmla="*/ 2923322 h 6407421"/>
              <a:gd name="connsiteX2393" fmla="*/ 4257946 w 11701760"/>
              <a:gd name="connsiteY2393" fmla="*/ 2923322 h 6407421"/>
              <a:gd name="connsiteX2394" fmla="*/ 4257946 w 11701760"/>
              <a:gd name="connsiteY2394" fmla="*/ 2952818 h 6407421"/>
              <a:gd name="connsiteX2395" fmla="*/ 4228344 w 11701760"/>
              <a:gd name="connsiteY2395" fmla="*/ 2952818 h 6407421"/>
              <a:gd name="connsiteX2396" fmla="*/ 9809103 w 11701760"/>
              <a:gd name="connsiteY2396" fmla="*/ 2923321 h 6407421"/>
              <a:gd name="connsiteX2397" fmla="*/ 9838705 w 11701760"/>
              <a:gd name="connsiteY2397" fmla="*/ 2923321 h 6407421"/>
              <a:gd name="connsiteX2398" fmla="*/ 9838705 w 11701760"/>
              <a:gd name="connsiteY2398" fmla="*/ 2952817 h 6407421"/>
              <a:gd name="connsiteX2399" fmla="*/ 9809103 w 11701760"/>
              <a:gd name="connsiteY2399" fmla="*/ 2952817 h 6407421"/>
              <a:gd name="connsiteX2400" fmla="*/ 3962255 w 11701760"/>
              <a:gd name="connsiteY2400" fmla="*/ 2923321 h 6407421"/>
              <a:gd name="connsiteX2401" fmla="*/ 3991857 w 11701760"/>
              <a:gd name="connsiteY2401" fmla="*/ 2923321 h 6407421"/>
              <a:gd name="connsiteX2402" fmla="*/ 3991857 w 11701760"/>
              <a:gd name="connsiteY2402" fmla="*/ 2952817 h 6407421"/>
              <a:gd name="connsiteX2403" fmla="*/ 3962255 w 11701760"/>
              <a:gd name="connsiteY2403" fmla="*/ 2952817 h 6407421"/>
              <a:gd name="connsiteX2404" fmla="*/ 9542906 w 11701760"/>
              <a:gd name="connsiteY2404" fmla="*/ 2923320 h 6407421"/>
              <a:gd name="connsiteX2405" fmla="*/ 9572509 w 11701760"/>
              <a:gd name="connsiteY2405" fmla="*/ 2923320 h 6407421"/>
              <a:gd name="connsiteX2406" fmla="*/ 9572509 w 11701760"/>
              <a:gd name="connsiteY2406" fmla="*/ 2952815 h 6407421"/>
              <a:gd name="connsiteX2407" fmla="*/ 9542906 w 11701760"/>
              <a:gd name="connsiteY2407" fmla="*/ 2952815 h 6407421"/>
              <a:gd name="connsiteX2408" fmla="*/ 3696058 w 11701760"/>
              <a:gd name="connsiteY2408" fmla="*/ 2923320 h 6407421"/>
              <a:gd name="connsiteX2409" fmla="*/ 3725661 w 11701760"/>
              <a:gd name="connsiteY2409" fmla="*/ 2923320 h 6407421"/>
              <a:gd name="connsiteX2410" fmla="*/ 3725661 w 11701760"/>
              <a:gd name="connsiteY2410" fmla="*/ 2952815 h 6407421"/>
              <a:gd name="connsiteX2411" fmla="*/ 3696058 w 11701760"/>
              <a:gd name="connsiteY2411" fmla="*/ 2952815 h 6407421"/>
              <a:gd name="connsiteX2412" fmla="*/ 9276817 w 11701760"/>
              <a:gd name="connsiteY2412" fmla="*/ 2923319 h 6407421"/>
              <a:gd name="connsiteX2413" fmla="*/ 9306420 w 11701760"/>
              <a:gd name="connsiteY2413" fmla="*/ 2923319 h 6407421"/>
              <a:gd name="connsiteX2414" fmla="*/ 9306420 w 11701760"/>
              <a:gd name="connsiteY2414" fmla="*/ 2952814 h 6407421"/>
              <a:gd name="connsiteX2415" fmla="*/ 9276817 w 11701760"/>
              <a:gd name="connsiteY2415" fmla="*/ 2952814 h 6407421"/>
              <a:gd name="connsiteX2416" fmla="*/ 3429969 w 11701760"/>
              <a:gd name="connsiteY2416" fmla="*/ 2923319 h 6407421"/>
              <a:gd name="connsiteX2417" fmla="*/ 3459572 w 11701760"/>
              <a:gd name="connsiteY2417" fmla="*/ 2923319 h 6407421"/>
              <a:gd name="connsiteX2418" fmla="*/ 3459572 w 11701760"/>
              <a:gd name="connsiteY2418" fmla="*/ 2952814 h 6407421"/>
              <a:gd name="connsiteX2419" fmla="*/ 3429969 w 11701760"/>
              <a:gd name="connsiteY2419" fmla="*/ 2952814 h 6407421"/>
              <a:gd name="connsiteX2420" fmla="*/ 9010620 w 11701760"/>
              <a:gd name="connsiteY2420" fmla="*/ 2923318 h 6407421"/>
              <a:gd name="connsiteX2421" fmla="*/ 9040222 w 11701760"/>
              <a:gd name="connsiteY2421" fmla="*/ 2923318 h 6407421"/>
              <a:gd name="connsiteX2422" fmla="*/ 9040222 w 11701760"/>
              <a:gd name="connsiteY2422" fmla="*/ 2952813 h 6407421"/>
              <a:gd name="connsiteX2423" fmla="*/ 9010620 w 11701760"/>
              <a:gd name="connsiteY2423" fmla="*/ 2952813 h 6407421"/>
              <a:gd name="connsiteX2424" fmla="*/ 3163772 w 11701760"/>
              <a:gd name="connsiteY2424" fmla="*/ 2923318 h 6407421"/>
              <a:gd name="connsiteX2425" fmla="*/ 3193374 w 11701760"/>
              <a:gd name="connsiteY2425" fmla="*/ 2923318 h 6407421"/>
              <a:gd name="connsiteX2426" fmla="*/ 3193374 w 11701760"/>
              <a:gd name="connsiteY2426" fmla="*/ 2952813 h 6407421"/>
              <a:gd name="connsiteX2427" fmla="*/ 3163772 w 11701760"/>
              <a:gd name="connsiteY2427" fmla="*/ 2952813 h 6407421"/>
              <a:gd name="connsiteX2428" fmla="*/ 8744423 w 11701760"/>
              <a:gd name="connsiteY2428" fmla="*/ 2923317 h 6407421"/>
              <a:gd name="connsiteX2429" fmla="*/ 8774026 w 11701760"/>
              <a:gd name="connsiteY2429" fmla="*/ 2923317 h 6407421"/>
              <a:gd name="connsiteX2430" fmla="*/ 8774026 w 11701760"/>
              <a:gd name="connsiteY2430" fmla="*/ 2952812 h 6407421"/>
              <a:gd name="connsiteX2431" fmla="*/ 8744423 w 11701760"/>
              <a:gd name="connsiteY2431" fmla="*/ 2952812 h 6407421"/>
              <a:gd name="connsiteX2432" fmla="*/ 2897575 w 11701760"/>
              <a:gd name="connsiteY2432" fmla="*/ 2923317 h 6407421"/>
              <a:gd name="connsiteX2433" fmla="*/ 2927178 w 11701760"/>
              <a:gd name="connsiteY2433" fmla="*/ 2923317 h 6407421"/>
              <a:gd name="connsiteX2434" fmla="*/ 2927178 w 11701760"/>
              <a:gd name="connsiteY2434" fmla="*/ 2952812 h 6407421"/>
              <a:gd name="connsiteX2435" fmla="*/ 2897575 w 11701760"/>
              <a:gd name="connsiteY2435" fmla="*/ 2952812 h 6407421"/>
              <a:gd name="connsiteX2436" fmla="*/ 8478226 w 11701760"/>
              <a:gd name="connsiteY2436" fmla="*/ 2923316 h 6407421"/>
              <a:gd name="connsiteX2437" fmla="*/ 8507828 w 11701760"/>
              <a:gd name="connsiteY2437" fmla="*/ 2923316 h 6407421"/>
              <a:gd name="connsiteX2438" fmla="*/ 8507828 w 11701760"/>
              <a:gd name="connsiteY2438" fmla="*/ 2952811 h 6407421"/>
              <a:gd name="connsiteX2439" fmla="*/ 8478226 w 11701760"/>
              <a:gd name="connsiteY2439" fmla="*/ 2952811 h 6407421"/>
              <a:gd name="connsiteX2440" fmla="*/ 2631378 w 11701760"/>
              <a:gd name="connsiteY2440" fmla="*/ 2923316 h 6407421"/>
              <a:gd name="connsiteX2441" fmla="*/ 2660980 w 11701760"/>
              <a:gd name="connsiteY2441" fmla="*/ 2923316 h 6407421"/>
              <a:gd name="connsiteX2442" fmla="*/ 2660980 w 11701760"/>
              <a:gd name="connsiteY2442" fmla="*/ 2952811 h 6407421"/>
              <a:gd name="connsiteX2443" fmla="*/ 2631378 w 11701760"/>
              <a:gd name="connsiteY2443" fmla="*/ 2952811 h 6407421"/>
              <a:gd name="connsiteX2444" fmla="*/ 8212137 w 11701760"/>
              <a:gd name="connsiteY2444" fmla="*/ 2923315 h 6407421"/>
              <a:gd name="connsiteX2445" fmla="*/ 8241740 w 11701760"/>
              <a:gd name="connsiteY2445" fmla="*/ 2923315 h 6407421"/>
              <a:gd name="connsiteX2446" fmla="*/ 8241740 w 11701760"/>
              <a:gd name="connsiteY2446" fmla="*/ 2952810 h 6407421"/>
              <a:gd name="connsiteX2447" fmla="*/ 8212137 w 11701760"/>
              <a:gd name="connsiteY2447" fmla="*/ 2952810 h 6407421"/>
              <a:gd name="connsiteX2448" fmla="*/ 2365289 w 11701760"/>
              <a:gd name="connsiteY2448" fmla="*/ 2923315 h 6407421"/>
              <a:gd name="connsiteX2449" fmla="*/ 2394892 w 11701760"/>
              <a:gd name="connsiteY2449" fmla="*/ 2923315 h 6407421"/>
              <a:gd name="connsiteX2450" fmla="*/ 2394892 w 11701760"/>
              <a:gd name="connsiteY2450" fmla="*/ 2952810 h 6407421"/>
              <a:gd name="connsiteX2451" fmla="*/ 2365289 w 11701760"/>
              <a:gd name="connsiteY2451" fmla="*/ 2952810 h 6407421"/>
              <a:gd name="connsiteX2452" fmla="*/ 7945940 w 11701760"/>
              <a:gd name="connsiteY2452" fmla="*/ 2923314 h 6407421"/>
              <a:gd name="connsiteX2453" fmla="*/ 7975543 w 11701760"/>
              <a:gd name="connsiteY2453" fmla="*/ 2923314 h 6407421"/>
              <a:gd name="connsiteX2454" fmla="*/ 7975543 w 11701760"/>
              <a:gd name="connsiteY2454" fmla="*/ 2952809 h 6407421"/>
              <a:gd name="connsiteX2455" fmla="*/ 7945940 w 11701760"/>
              <a:gd name="connsiteY2455" fmla="*/ 2952809 h 6407421"/>
              <a:gd name="connsiteX2456" fmla="*/ 2099092 w 11701760"/>
              <a:gd name="connsiteY2456" fmla="*/ 2923314 h 6407421"/>
              <a:gd name="connsiteX2457" fmla="*/ 2128695 w 11701760"/>
              <a:gd name="connsiteY2457" fmla="*/ 2923314 h 6407421"/>
              <a:gd name="connsiteX2458" fmla="*/ 2128695 w 11701760"/>
              <a:gd name="connsiteY2458" fmla="*/ 2952809 h 6407421"/>
              <a:gd name="connsiteX2459" fmla="*/ 2099092 w 11701760"/>
              <a:gd name="connsiteY2459" fmla="*/ 2952809 h 6407421"/>
              <a:gd name="connsiteX2460" fmla="*/ 7679743 w 11701760"/>
              <a:gd name="connsiteY2460" fmla="*/ 2923313 h 6407421"/>
              <a:gd name="connsiteX2461" fmla="*/ 7709346 w 11701760"/>
              <a:gd name="connsiteY2461" fmla="*/ 2923313 h 6407421"/>
              <a:gd name="connsiteX2462" fmla="*/ 7709346 w 11701760"/>
              <a:gd name="connsiteY2462" fmla="*/ 2952808 h 6407421"/>
              <a:gd name="connsiteX2463" fmla="*/ 7679743 w 11701760"/>
              <a:gd name="connsiteY2463" fmla="*/ 2952808 h 6407421"/>
              <a:gd name="connsiteX2464" fmla="*/ 1832898 w 11701760"/>
              <a:gd name="connsiteY2464" fmla="*/ 2923313 h 6407421"/>
              <a:gd name="connsiteX2465" fmla="*/ 1862498 w 11701760"/>
              <a:gd name="connsiteY2465" fmla="*/ 2923313 h 6407421"/>
              <a:gd name="connsiteX2466" fmla="*/ 1862498 w 11701760"/>
              <a:gd name="connsiteY2466" fmla="*/ 2952808 h 6407421"/>
              <a:gd name="connsiteX2467" fmla="*/ 1832898 w 11701760"/>
              <a:gd name="connsiteY2467" fmla="*/ 2952808 h 6407421"/>
              <a:gd name="connsiteX2468" fmla="*/ 7413653 w 11701760"/>
              <a:gd name="connsiteY2468" fmla="*/ 2923312 h 6407421"/>
              <a:gd name="connsiteX2469" fmla="*/ 7443256 w 11701760"/>
              <a:gd name="connsiteY2469" fmla="*/ 2923312 h 6407421"/>
              <a:gd name="connsiteX2470" fmla="*/ 7443256 w 11701760"/>
              <a:gd name="connsiteY2470" fmla="*/ 2952807 h 6407421"/>
              <a:gd name="connsiteX2471" fmla="*/ 7413653 w 11701760"/>
              <a:gd name="connsiteY2471" fmla="*/ 2952807 h 6407421"/>
              <a:gd name="connsiteX2472" fmla="*/ 1566808 w 11701760"/>
              <a:gd name="connsiteY2472" fmla="*/ 2923312 h 6407421"/>
              <a:gd name="connsiteX2473" fmla="*/ 1596409 w 11701760"/>
              <a:gd name="connsiteY2473" fmla="*/ 2923312 h 6407421"/>
              <a:gd name="connsiteX2474" fmla="*/ 1596409 w 11701760"/>
              <a:gd name="connsiteY2474" fmla="*/ 2952807 h 6407421"/>
              <a:gd name="connsiteX2475" fmla="*/ 1566808 w 11701760"/>
              <a:gd name="connsiteY2475" fmla="*/ 2952807 h 6407421"/>
              <a:gd name="connsiteX2476" fmla="*/ 7147456 w 11701760"/>
              <a:gd name="connsiteY2476" fmla="*/ 2923311 h 6407421"/>
              <a:gd name="connsiteX2477" fmla="*/ 7177058 w 11701760"/>
              <a:gd name="connsiteY2477" fmla="*/ 2923311 h 6407421"/>
              <a:gd name="connsiteX2478" fmla="*/ 7177058 w 11701760"/>
              <a:gd name="connsiteY2478" fmla="*/ 2952806 h 6407421"/>
              <a:gd name="connsiteX2479" fmla="*/ 7147456 w 11701760"/>
              <a:gd name="connsiteY2479" fmla="*/ 2952806 h 6407421"/>
              <a:gd name="connsiteX2480" fmla="*/ 1300611 w 11701760"/>
              <a:gd name="connsiteY2480" fmla="*/ 2923311 h 6407421"/>
              <a:gd name="connsiteX2481" fmla="*/ 1330213 w 11701760"/>
              <a:gd name="connsiteY2481" fmla="*/ 2923311 h 6407421"/>
              <a:gd name="connsiteX2482" fmla="*/ 1330213 w 11701760"/>
              <a:gd name="connsiteY2482" fmla="*/ 2952806 h 6407421"/>
              <a:gd name="connsiteX2483" fmla="*/ 1300611 w 11701760"/>
              <a:gd name="connsiteY2483" fmla="*/ 2952806 h 6407421"/>
              <a:gd name="connsiteX2484" fmla="*/ 6881367 w 11701760"/>
              <a:gd name="connsiteY2484" fmla="*/ 2923310 h 6407421"/>
              <a:gd name="connsiteX2485" fmla="*/ 6910970 w 11701760"/>
              <a:gd name="connsiteY2485" fmla="*/ 2923310 h 6407421"/>
              <a:gd name="connsiteX2486" fmla="*/ 6910970 w 11701760"/>
              <a:gd name="connsiteY2486" fmla="*/ 2952805 h 6407421"/>
              <a:gd name="connsiteX2487" fmla="*/ 6881367 w 11701760"/>
              <a:gd name="connsiteY2487" fmla="*/ 2952805 h 6407421"/>
              <a:gd name="connsiteX2488" fmla="*/ 1034520 w 11701760"/>
              <a:gd name="connsiteY2488" fmla="*/ 2923310 h 6407421"/>
              <a:gd name="connsiteX2489" fmla="*/ 1064123 w 11701760"/>
              <a:gd name="connsiteY2489" fmla="*/ 2923310 h 6407421"/>
              <a:gd name="connsiteX2490" fmla="*/ 1064123 w 11701760"/>
              <a:gd name="connsiteY2490" fmla="*/ 2952805 h 6407421"/>
              <a:gd name="connsiteX2491" fmla="*/ 1034520 w 11701760"/>
              <a:gd name="connsiteY2491" fmla="*/ 2952805 h 6407421"/>
              <a:gd name="connsiteX2492" fmla="*/ 6615170 w 11701760"/>
              <a:gd name="connsiteY2492" fmla="*/ 2923309 h 6407421"/>
              <a:gd name="connsiteX2493" fmla="*/ 6644773 w 11701760"/>
              <a:gd name="connsiteY2493" fmla="*/ 2923309 h 6407421"/>
              <a:gd name="connsiteX2494" fmla="*/ 6644773 w 11701760"/>
              <a:gd name="connsiteY2494" fmla="*/ 2952804 h 6407421"/>
              <a:gd name="connsiteX2495" fmla="*/ 6615170 w 11701760"/>
              <a:gd name="connsiteY2495" fmla="*/ 2952804 h 6407421"/>
              <a:gd name="connsiteX2496" fmla="*/ 768327 w 11701760"/>
              <a:gd name="connsiteY2496" fmla="*/ 2923309 h 6407421"/>
              <a:gd name="connsiteX2497" fmla="*/ 797926 w 11701760"/>
              <a:gd name="connsiteY2497" fmla="*/ 2923309 h 6407421"/>
              <a:gd name="connsiteX2498" fmla="*/ 797926 w 11701760"/>
              <a:gd name="connsiteY2498" fmla="*/ 2952804 h 6407421"/>
              <a:gd name="connsiteX2499" fmla="*/ 768327 w 11701760"/>
              <a:gd name="connsiteY2499" fmla="*/ 2952804 h 6407421"/>
              <a:gd name="connsiteX2500" fmla="*/ 6349081 w 11701760"/>
              <a:gd name="connsiteY2500" fmla="*/ 2923308 h 6407421"/>
              <a:gd name="connsiteX2501" fmla="*/ 6378683 w 11701760"/>
              <a:gd name="connsiteY2501" fmla="*/ 2923308 h 6407421"/>
              <a:gd name="connsiteX2502" fmla="*/ 6378683 w 11701760"/>
              <a:gd name="connsiteY2502" fmla="*/ 2952803 h 6407421"/>
              <a:gd name="connsiteX2503" fmla="*/ 6349081 w 11701760"/>
              <a:gd name="connsiteY2503" fmla="*/ 2952803 h 6407421"/>
              <a:gd name="connsiteX2504" fmla="*/ 502236 w 11701760"/>
              <a:gd name="connsiteY2504" fmla="*/ 2923308 h 6407421"/>
              <a:gd name="connsiteX2505" fmla="*/ 531838 w 11701760"/>
              <a:gd name="connsiteY2505" fmla="*/ 2923308 h 6407421"/>
              <a:gd name="connsiteX2506" fmla="*/ 531838 w 11701760"/>
              <a:gd name="connsiteY2506" fmla="*/ 2952803 h 6407421"/>
              <a:gd name="connsiteX2507" fmla="*/ 502236 w 11701760"/>
              <a:gd name="connsiteY2507" fmla="*/ 2952803 h 6407421"/>
              <a:gd name="connsiteX2508" fmla="*/ 6082884 w 11701760"/>
              <a:gd name="connsiteY2508" fmla="*/ 2923307 h 6407421"/>
              <a:gd name="connsiteX2509" fmla="*/ 6112486 w 11701760"/>
              <a:gd name="connsiteY2509" fmla="*/ 2923307 h 6407421"/>
              <a:gd name="connsiteX2510" fmla="*/ 6112486 w 11701760"/>
              <a:gd name="connsiteY2510" fmla="*/ 2952802 h 6407421"/>
              <a:gd name="connsiteX2511" fmla="*/ 6082884 w 11701760"/>
              <a:gd name="connsiteY2511" fmla="*/ 2952802 h 6407421"/>
              <a:gd name="connsiteX2512" fmla="*/ 236037 w 11701760"/>
              <a:gd name="connsiteY2512" fmla="*/ 2923307 h 6407421"/>
              <a:gd name="connsiteX2513" fmla="*/ 265639 w 11701760"/>
              <a:gd name="connsiteY2513" fmla="*/ 2923307 h 6407421"/>
              <a:gd name="connsiteX2514" fmla="*/ 265639 w 11701760"/>
              <a:gd name="connsiteY2514" fmla="*/ 2952802 h 6407421"/>
              <a:gd name="connsiteX2515" fmla="*/ 236037 w 11701760"/>
              <a:gd name="connsiteY2515" fmla="*/ 2952802 h 6407421"/>
              <a:gd name="connsiteX2516" fmla="*/ 1 w 11701760"/>
              <a:gd name="connsiteY2516" fmla="*/ 2923307 h 6407421"/>
              <a:gd name="connsiteX2517" fmla="*/ 29603 w 11701760"/>
              <a:gd name="connsiteY2517" fmla="*/ 2923307 h 6407421"/>
              <a:gd name="connsiteX2518" fmla="*/ 29603 w 11701760"/>
              <a:gd name="connsiteY2518" fmla="*/ 2952802 h 6407421"/>
              <a:gd name="connsiteX2519" fmla="*/ 1 w 11701760"/>
              <a:gd name="connsiteY2519" fmla="*/ 2952802 h 6407421"/>
              <a:gd name="connsiteX2520" fmla="*/ 11672158 w 11701760"/>
              <a:gd name="connsiteY2520" fmla="*/ 2657500 h 6407421"/>
              <a:gd name="connsiteX2521" fmla="*/ 11701760 w 11701760"/>
              <a:gd name="connsiteY2521" fmla="*/ 2657500 h 6407421"/>
              <a:gd name="connsiteX2522" fmla="*/ 11701760 w 11701760"/>
              <a:gd name="connsiteY2522" fmla="*/ 2687101 h 6407421"/>
              <a:gd name="connsiteX2523" fmla="*/ 11672158 w 11701760"/>
              <a:gd name="connsiteY2523" fmla="*/ 2687101 h 6407421"/>
              <a:gd name="connsiteX2524" fmla="*/ 5825310 w 11701760"/>
              <a:gd name="connsiteY2524" fmla="*/ 2657500 h 6407421"/>
              <a:gd name="connsiteX2525" fmla="*/ 5854913 w 11701760"/>
              <a:gd name="connsiteY2525" fmla="*/ 2657500 h 6407421"/>
              <a:gd name="connsiteX2526" fmla="*/ 5854913 w 11701760"/>
              <a:gd name="connsiteY2526" fmla="*/ 2687101 h 6407421"/>
              <a:gd name="connsiteX2527" fmla="*/ 5825310 w 11701760"/>
              <a:gd name="connsiteY2527" fmla="*/ 2687101 h 6407421"/>
              <a:gd name="connsiteX2528" fmla="*/ 11405961 w 11701760"/>
              <a:gd name="connsiteY2528" fmla="*/ 2657497 h 6407421"/>
              <a:gd name="connsiteX2529" fmla="*/ 11435563 w 11701760"/>
              <a:gd name="connsiteY2529" fmla="*/ 2657497 h 6407421"/>
              <a:gd name="connsiteX2530" fmla="*/ 11435563 w 11701760"/>
              <a:gd name="connsiteY2530" fmla="*/ 2687099 h 6407421"/>
              <a:gd name="connsiteX2531" fmla="*/ 11405961 w 11701760"/>
              <a:gd name="connsiteY2531" fmla="*/ 2687099 h 6407421"/>
              <a:gd name="connsiteX2532" fmla="*/ 5559113 w 11701760"/>
              <a:gd name="connsiteY2532" fmla="*/ 2657497 h 6407421"/>
              <a:gd name="connsiteX2533" fmla="*/ 5588715 w 11701760"/>
              <a:gd name="connsiteY2533" fmla="*/ 2657497 h 6407421"/>
              <a:gd name="connsiteX2534" fmla="*/ 5588715 w 11701760"/>
              <a:gd name="connsiteY2534" fmla="*/ 2687099 h 6407421"/>
              <a:gd name="connsiteX2535" fmla="*/ 5559113 w 11701760"/>
              <a:gd name="connsiteY2535" fmla="*/ 2687099 h 6407421"/>
              <a:gd name="connsiteX2536" fmla="*/ 11139872 w 11701760"/>
              <a:gd name="connsiteY2536" fmla="*/ 2657494 h 6407421"/>
              <a:gd name="connsiteX2537" fmla="*/ 11169474 w 11701760"/>
              <a:gd name="connsiteY2537" fmla="*/ 2657494 h 6407421"/>
              <a:gd name="connsiteX2538" fmla="*/ 11169474 w 11701760"/>
              <a:gd name="connsiteY2538" fmla="*/ 2687096 h 6407421"/>
              <a:gd name="connsiteX2539" fmla="*/ 11139872 w 11701760"/>
              <a:gd name="connsiteY2539" fmla="*/ 2687096 h 6407421"/>
              <a:gd name="connsiteX2540" fmla="*/ 5293024 w 11701760"/>
              <a:gd name="connsiteY2540" fmla="*/ 2657494 h 6407421"/>
              <a:gd name="connsiteX2541" fmla="*/ 5322626 w 11701760"/>
              <a:gd name="connsiteY2541" fmla="*/ 2657494 h 6407421"/>
              <a:gd name="connsiteX2542" fmla="*/ 5322626 w 11701760"/>
              <a:gd name="connsiteY2542" fmla="*/ 2687096 h 6407421"/>
              <a:gd name="connsiteX2543" fmla="*/ 5293024 w 11701760"/>
              <a:gd name="connsiteY2543" fmla="*/ 2687096 h 6407421"/>
              <a:gd name="connsiteX2544" fmla="*/ 10873675 w 11701760"/>
              <a:gd name="connsiteY2544" fmla="*/ 2657491 h 6407421"/>
              <a:gd name="connsiteX2545" fmla="*/ 10903277 w 11701760"/>
              <a:gd name="connsiteY2545" fmla="*/ 2657491 h 6407421"/>
              <a:gd name="connsiteX2546" fmla="*/ 10903277 w 11701760"/>
              <a:gd name="connsiteY2546" fmla="*/ 2687093 h 6407421"/>
              <a:gd name="connsiteX2547" fmla="*/ 10873675 w 11701760"/>
              <a:gd name="connsiteY2547" fmla="*/ 2687093 h 6407421"/>
              <a:gd name="connsiteX2548" fmla="*/ 5026827 w 11701760"/>
              <a:gd name="connsiteY2548" fmla="*/ 2657491 h 6407421"/>
              <a:gd name="connsiteX2549" fmla="*/ 5056429 w 11701760"/>
              <a:gd name="connsiteY2549" fmla="*/ 2657491 h 6407421"/>
              <a:gd name="connsiteX2550" fmla="*/ 5056429 w 11701760"/>
              <a:gd name="connsiteY2550" fmla="*/ 2687093 h 6407421"/>
              <a:gd name="connsiteX2551" fmla="*/ 5026827 w 11701760"/>
              <a:gd name="connsiteY2551" fmla="*/ 2687093 h 6407421"/>
              <a:gd name="connsiteX2552" fmla="*/ 10607478 w 11701760"/>
              <a:gd name="connsiteY2552" fmla="*/ 2657488 h 6407421"/>
              <a:gd name="connsiteX2553" fmla="*/ 10637188 w 11701760"/>
              <a:gd name="connsiteY2553" fmla="*/ 2657488 h 6407421"/>
              <a:gd name="connsiteX2554" fmla="*/ 10637188 w 11701760"/>
              <a:gd name="connsiteY2554" fmla="*/ 2687090 h 6407421"/>
              <a:gd name="connsiteX2555" fmla="*/ 10607478 w 11701760"/>
              <a:gd name="connsiteY2555" fmla="*/ 2687090 h 6407421"/>
              <a:gd name="connsiteX2556" fmla="*/ 4760630 w 11701760"/>
              <a:gd name="connsiteY2556" fmla="*/ 2657488 h 6407421"/>
              <a:gd name="connsiteX2557" fmla="*/ 4790340 w 11701760"/>
              <a:gd name="connsiteY2557" fmla="*/ 2657488 h 6407421"/>
              <a:gd name="connsiteX2558" fmla="*/ 4790340 w 11701760"/>
              <a:gd name="connsiteY2558" fmla="*/ 2687090 h 6407421"/>
              <a:gd name="connsiteX2559" fmla="*/ 4760630 w 11701760"/>
              <a:gd name="connsiteY2559" fmla="*/ 2687090 h 6407421"/>
              <a:gd name="connsiteX2560" fmla="*/ 10341389 w 11701760"/>
              <a:gd name="connsiteY2560" fmla="*/ 2657485 h 6407421"/>
              <a:gd name="connsiteX2561" fmla="*/ 10370992 w 11701760"/>
              <a:gd name="connsiteY2561" fmla="*/ 2657485 h 6407421"/>
              <a:gd name="connsiteX2562" fmla="*/ 10370992 w 11701760"/>
              <a:gd name="connsiteY2562" fmla="*/ 2687087 h 6407421"/>
              <a:gd name="connsiteX2563" fmla="*/ 10341389 w 11701760"/>
              <a:gd name="connsiteY2563" fmla="*/ 2687087 h 6407421"/>
              <a:gd name="connsiteX2564" fmla="*/ 4494541 w 11701760"/>
              <a:gd name="connsiteY2564" fmla="*/ 2657485 h 6407421"/>
              <a:gd name="connsiteX2565" fmla="*/ 4524144 w 11701760"/>
              <a:gd name="connsiteY2565" fmla="*/ 2657485 h 6407421"/>
              <a:gd name="connsiteX2566" fmla="*/ 4524144 w 11701760"/>
              <a:gd name="connsiteY2566" fmla="*/ 2687087 h 6407421"/>
              <a:gd name="connsiteX2567" fmla="*/ 4494541 w 11701760"/>
              <a:gd name="connsiteY2567" fmla="*/ 2687087 h 6407421"/>
              <a:gd name="connsiteX2568" fmla="*/ 10075192 w 11701760"/>
              <a:gd name="connsiteY2568" fmla="*/ 2657482 h 6407421"/>
              <a:gd name="connsiteX2569" fmla="*/ 10104794 w 11701760"/>
              <a:gd name="connsiteY2569" fmla="*/ 2657482 h 6407421"/>
              <a:gd name="connsiteX2570" fmla="*/ 10104794 w 11701760"/>
              <a:gd name="connsiteY2570" fmla="*/ 2687083 h 6407421"/>
              <a:gd name="connsiteX2571" fmla="*/ 10075192 w 11701760"/>
              <a:gd name="connsiteY2571" fmla="*/ 2687083 h 6407421"/>
              <a:gd name="connsiteX2572" fmla="*/ 4228344 w 11701760"/>
              <a:gd name="connsiteY2572" fmla="*/ 2657482 h 6407421"/>
              <a:gd name="connsiteX2573" fmla="*/ 4257946 w 11701760"/>
              <a:gd name="connsiteY2573" fmla="*/ 2657482 h 6407421"/>
              <a:gd name="connsiteX2574" fmla="*/ 4257946 w 11701760"/>
              <a:gd name="connsiteY2574" fmla="*/ 2687083 h 6407421"/>
              <a:gd name="connsiteX2575" fmla="*/ 4228344 w 11701760"/>
              <a:gd name="connsiteY2575" fmla="*/ 2687083 h 6407421"/>
              <a:gd name="connsiteX2576" fmla="*/ 9809103 w 11701760"/>
              <a:gd name="connsiteY2576" fmla="*/ 2657478 h 6407421"/>
              <a:gd name="connsiteX2577" fmla="*/ 9838705 w 11701760"/>
              <a:gd name="connsiteY2577" fmla="*/ 2657478 h 6407421"/>
              <a:gd name="connsiteX2578" fmla="*/ 9838705 w 11701760"/>
              <a:gd name="connsiteY2578" fmla="*/ 2687080 h 6407421"/>
              <a:gd name="connsiteX2579" fmla="*/ 9809103 w 11701760"/>
              <a:gd name="connsiteY2579" fmla="*/ 2687080 h 6407421"/>
              <a:gd name="connsiteX2580" fmla="*/ 3962255 w 11701760"/>
              <a:gd name="connsiteY2580" fmla="*/ 2657478 h 6407421"/>
              <a:gd name="connsiteX2581" fmla="*/ 3991857 w 11701760"/>
              <a:gd name="connsiteY2581" fmla="*/ 2657478 h 6407421"/>
              <a:gd name="connsiteX2582" fmla="*/ 3991857 w 11701760"/>
              <a:gd name="connsiteY2582" fmla="*/ 2687080 h 6407421"/>
              <a:gd name="connsiteX2583" fmla="*/ 3962255 w 11701760"/>
              <a:gd name="connsiteY2583" fmla="*/ 2687080 h 6407421"/>
              <a:gd name="connsiteX2584" fmla="*/ 9542906 w 11701760"/>
              <a:gd name="connsiteY2584" fmla="*/ 2657475 h 6407421"/>
              <a:gd name="connsiteX2585" fmla="*/ 9572509 w 11701760"/>
              <a:gd name="connsiteY2585" fmla="*/ 2657475 h 6407421"/>
              <a:gd name="connsiteX2586" fmla="*/ 9572509 w 11701760"/>
              <a:gd name="connsiteY2586" fmla="*/ 2687077 h 6407421"/>
              <a:gd name="connsiteX2587" fmla="*/ 9542906 w 11701760"/>
              <a:gd name="connsiteY2587" fmla="*/ 2687077 h 6407421"/>
              <a:gd name="connsiteX2588" fmla="*/ 3696058 w 11701760"/>
              <a:gd name="connsiteY2588" fmla="*/ 2657475 h 6407421"/>
              <a:gd name="connsiteX2589" fmla="*/ 3725661 w 11701760"/>
              <a:gd name="connsiteY2589" fmla="*/ 2657475 h 6407421"/>
              <a:gd name="connsiteX2590" fmla="*/ 3725661 w 11701760"/>
              <a:gd name="connsiteY2590" fmla="*/ 2687077 h 6407421"/>
              <a:gd name="connsiteX2591" fmla="*/ 3696058 w 11701760"/>
              <a:gd name="connsiteY2591" fmla="*/ 2687077 h 6407421"/>
              <a:gd name="connsiteX2592" fmla="*/ 9276817 w 11701760"/>
              <a:gd name="connsiteY2592" fmla="*/ 2657472 h 6407421"/>
              <a:gd name="connsiteX2593" fmla="*/ 9306420 w 11701760"/>
              <a:gd name="connsiteY2593" fmla="*/ 2657472 h 6407421"/>
              <a:gd name="connsiteX2594" fmla="*/ 9306420 w 11701760"/>
              <a:gd name="connsiteY2594" fmla="*/ 2687074 h 6407421"/>
              <a:gd name="connsiteX2595" fmla="*/ 9276817 w 11701760"/>
              <a:gd name="connsiteY2595" fmla="*/ 2687074 h 6407421"/>
              <a:gd name="connsiteX2596" fmla="*/ 3429969 w 11701760"/>
              <a:gd name="connsiteY2596" fmla="*/ 2657472 h 6407421"/>
              <a:gd name="connsiteX2597" fmla="*/ 3459572 w 11701760"/>
              <a:gd name="connsiteY2597" fmla="*/ 2657472 h 6407421"/>
              <a:gd name="connsiteX2598" fmla="*/ 3459572 w 11701760"/>
              <a:gd name="connsiteY2598" fmla="*/ 2687074 h 6407421"/>
              <a:gd name="connsiteX2599" fmla="*/ 3429969 w 11701760"/>
              <a:gd name="connsiteY2599" fmla="*/ 2687074 h 6407421"/>
              <a:gd name="connsiteX2600" fmla="*/ 9010620 w 11701760"/>
              <a:gd name="connsiteY2600" fmla="*/ 2657469 h 6407421"/>
              <a:gd name="connsiteX2601" fmla="*/ 9040222 w 11701760"/>
              <a:gd name="connsiteY2601" fmla="*/ 2657469 h 6407421"/>
              <a:gd name="connsiteX2602" fmla="*/ 9040222 w 11701760"/>
              <a:gd name="connsiteY2602" fmla="*/ 2687071 h 6407421"/>
              <a:gd name="connsiteX2603" fmla="*/ 9010620 w 11701760"/>
              <a:gd name="connsiteY2603" fmla="*/ 2687071 h 6407421"/>
              <a:gd name="connsiteX2604" fmla="*/ 3163772 w 11701760"/>
              <a:gd name="connsiteY2604" fmla="*/ 2657469 h 6407421"/>
              <a:gd name="connsiteX2605" fmla="*/ 3193374 w 11701760"/>
              <a:gd name="connsiteY2605" fmla="*/ 2657469 h 6407421"/>
              <a:gd name="connsiteX2606" fmla="*/ 3193374 w 11701760"/>
              <a:gd name="connsiteY2606" fmla="*/ 2687071 h 6407421"/>
              <a:gd name="connsiteX2607" fmla="*/ 3163772 w 11701760"/>
              <a:gd name="connsiteY2607" fmla="*/ 2687071 h 6407421"/>
              <a:gd name="connsiteX2608" fmla="*/ 8744423 w 11701760"/>
              <a:gd name="connsiteY2608" fmla="*/ 2657466 h 6407421"/>
              <a:gd name="connsiteX2609" fmla="*/ 8774026 w 11701760"/>
              <a:gd name="connsiteY2609" fmla="*/ 2657466 h 6407421"/>
              <a:gd name="connsiteX2610" fmla="*/ 8774026 w 11701760"/>
              <a:gd name="connsiteY2610" fmla="*/ 2687068 h 6407421"/>
              <a:gd name="connsiteX2611" fmla="*/ 8744423 w 11701760"/>
              <a:gd name="connsiteY2611" fmla="*/ 2687068 h 6407421"/>
              <a:gd name="connsiteX2612" fmla="*/ 2897575 w 11701760"/>
              <a:gd name="connsiteY2612" fmla="*/ 2657466 h 6407421"/>
              <a:gd name="connsiteX2613" fmla="*/ 2927178 w 11701760"/>
              <a:gd name="connsiteY2613" fmla="*/ 2657466 h 6407421"/>
              <a:gd name="connsiteX2614" fmla="*/ 2927178 w 11701760"/>
              <a:gd name="connsiteY2614" fmla="*/ 2687068 h 6407421"/>
              <a:gd name="connsiteX2615" fmla="*/ 2897575 w 11701760"/>
              <a:gd name="connsiteY2615" fmla="*/ 2687068 h 6407421"/>
              <a:gd name="connsiteX2616" fmla="*/ 8478226 w 11701760"/>
              <a:gd name="connsiteY2616" fmla="*/ 2657462 h 6407421"/>
              <a:gd name="connsiteX2617" fmla="*/ 8507828 w 11701760"/>
              <a:gd name="connsiteY2617" fmla="*/ 2657462 h 6407421"/>
              <a:gd name="connsiteX2618" fmla="*/ 8507828 w 11701760"/>
              <a:gd name="connsiteY2618" fmla="*/ 2687064 h 6407421"/>
              <a:gd name="connsiteX2619" fmla="*/ 8478226 w 11701760"/>
              <a:gd name="connsiteY2619" fmla="*/ 2687064 h 6407421"/>
              <a:gd name="connsiteX2620" fmla="*/ 2631378 w 11701760"/>
              <a:gd name="connsiteY2620" fmla="*/ 2657462 h 6407421"/>
              <a:gd name="connsiteX2621" fmla="*/ 2660980 w 11701760"/>
              <a:gd name="connsiteY2621" fmla="*/ 2657462 h 6407421"/>
              <a:gd name="connsiteX2622" fmla="*/ 2660980 w 11701760"/>
              <a:gd name="connsiteY2622" fmla="*/ 2687064 h 6407421"/>
              <a:gd name="connsiteX2623" fmla="*/ 2631378 w 11701760"/>
              <a:gd name="connsiteY2623" fmla="*/ 2687064 h 6407421"/>
              <a:gd name="connsiteX2624" fmla="*/ 8212137 w 11701760"/>
              <a:gd name="connsiteY2624" fmla="*/ 2657459 h 6407421"/>
              <a:gd name="connsiteX2625" fmla="*/ 8241740 w 11701760"/>
              <a:gd name="connsiteY2625" fmla="*/ 2657459 h 6407421"/>
              <a:gd name="connsiteX2626" fmla="*/ 8241740 w 11701760"/>
              <a:gd name="connsiteY2626" fmla="*/ 2687061 h 6407421"/>
              <a:gd name="connsiteX2627" fmla="*/ 8212137 w 11701760"/>
              <a:gd name="connsiteY2627" fmla="*/ 2687061 h 6407421"/>
              <a:gd name="connsiteX2628" fmla="*/ 2365289 w 11701760"/>
              <a:gd name="connsiteY2628" fmla="*/ 2657459 h 6407421"/>
              <a:gd name="connsiteX2629" fmla="*/ 2394892 w 11701760"/>
              <a:gd name="connsiteY2629" fmla="*/ 2657459 h 6407421"/>
              <a:gd name="connsiteX2630" fmla="*/ 2394892 w 11701760"/>
              <a:gd name="connsiteY2630" fmla="*/ 2687061 h 6407421"/>
              <a:gd name="connsiteX2631" fmla="*/ 2365289 w 11701760"/>
              <a:gd name="connsiteY2631" fmla="*/ 2687061 h 6407421"/>
              <a:gd name="connsiteX2632" fmla="*/ 7945940 w 11701760"/>
              <a:gd name="connsiteY2632" fmla="*/ 2657456 h 6407421"/>
              <a:gd name="connsiteX2633" fmla="*/ 7975543 w 11701760"/>
              <a:gd name="connsiteY2633" fmla="*/ 2657456 h 6407421"/>
              <a:gd name="connsiteX2634" fmla="*/ 7975543 w 11701760"/>
              <a:gd name="connsiteY2634" fmla="*/ 2687058 h 6407421"/>
              <a:gd name="connsiteX2635" fmla="*/ 7945940 w 11701760"/>
              <a:gd name="connsiteY2635" fmla="*/ 2687058 h 6407421"/>
              <a:gd name="connsiteX2636" fmla="*/ 2099092 w 11701760"/>
              <a:gd name="connsiteY2636" fmla="*/ 2657456 h 6407421"/>
              <a:gd name="connsiteX2637" fmla="*/ 2128695 w 11701760"/>
              <a:gd name="connsiteY2637" fmla="*/ 2657456 h 6407421"/>
              <a:gd name="connsiteX2638" fmla="*/ 2128695 w 11701760"/>
              <a:gd name="connsiteY2638" fmla="*/ 2687058 h 6407421"/>
              <a:gd name="connsiteX2639" fmla="*/ 2099092 w 11701760"/>
              <a:gd name="connsiteY2639" fmla="*/ 2687058 h 6407421"/>
              <a:gd name="connsiteX2640" fmla="*/ 7679743 w 11701760"/>
              <a:gd name="connsiteY2640" fmla="*/ 2657453 h 6407421"/>
              <a:gd name="connsiteX2641" fmla="*/ 7709346 w 11701760"/>
              <a:gd name="connsiteY2641" fmla="*/ 2657453 h 6407421"/>
              <a:gd name="connsiteX2642" fmla="*/ 7709346 w 11701760"/>
              <a:gd name="connsiteY2642" fmla="*/ 2687055 h 6407421"/>
              <a:gd name="connsiteX2643" fmla="*/ 7679743 w 11701760"/>
              <a:gd name="connsiteY2643" fmla="*/ 2687055 h 6407421"/>
              <a:gd name="connsiteX2644" fmla="*/ 1832898 w 11701760"/>
              <a:gd name="connsiteY2644" fmla="*/ 2657453 h 6407421"/>
              <a:gd name="connsiteX2645" fmla="*/ 1862498 w 11701760"/>
              <a:gd name="connsiteY2645" fmla="*/ 2657453 h 6407421"/>
              <a:gd name="connsiteX2646" fmla="*/ 1862498 w 11701760"/>
              <a:gd name="connsiteY2646" fmla="*/ 2687055 h 6407421"/>
              <a:gd name="connsiteX2647" fmla="*/ 1832898 w 11701760"/>
              <a:gd name="connsiteY2647" fmla="*/ 2687055 h 6407421"/>
              <a:gd name="connsiteX2648" fmla="*/ 7413653 w 11701760"/>
              <a:gd name="connsiteY2648" fmla="*/ 2657450 h 6407421"/>
              <a:gd name="connsiteX2649" fmla="*/ 7443256 w 11701760"/>
              <a:gd name="connsiteY2649" fmla="*/ 2657450 h 6407421"/>
              <a:gd name="connsiteX2650" fmla="*/ 7443256 w 11701760"/>
              <a:gd name="connsiteY2650" fmla="*/ 2687052 h 6407421"/>
              <a:gd name="connsiteX2651" fmla="*/ 7413653 w 11701760"/>
              <a:gd name="connsiteY2651" fmla="*/ 2687052 h 6407421"/>
              <a:gd name="connsiteX2652" fmla="*/ 1566808 w 11701760"/>
              <a:gd name="connsiteY2652" fmla="*/ 2657450 h 6407421"/>
              <a:gd name="connsiteX2653" fmla="*/ 1596409 w 11701760"/>
              <a:gd name="connsiteY2653" fmla="*/ 2657450 h 6407421"/>
              <a:gd name="connsiteX2654" fmla="*/ 1596409 w 11701760"/>
              <a:gd name="connsiteY2654" fmla="*/ 2687052 h 6407421"/>
              <a:gd name="connsiteX2655" fmla="*/ 1566808 w 11701760"/>
              <a:gd name="connsiteY2655" fmla="*/ 2687052 h 6407421"/>
              <a:gd name="connsiteX2656" fmla="*/ 7147456 w 11701760"/>
              <a:gd name="connsiteY2656" fmla="*/ 2657447 h 6407421"/>
              <a:gd name="connsiteX2657" fmla="*/ 7177058 w 11701760"/>
              <a:gd name="connsiteY2657" fmla="*/ 2657447 h 6407421"/>
              <a:gd name="connsiteX2658" fmla="*/ 7177058 w 11701760"/>
              <a:gd name="connsiteY2658" fmla="*/ 2687049 h 6407421"/>
              <a:gd name="connsiteX2659" fmla="*/ 7147456 w 11701760"/>
              <a:gd name="connsiteY2659" fmla="*/ 2687049 h 6407421"/>
              <a:gd name="connsiteX2660" fmla="*/ 1300611 w 11701760"/>
              <a:gd name="connsiteY2660" fmla="*/ 2657447 h 6407421"/>
              <a:gd name="connsiteX2661" fmla="*/ 1330213 w 11701760"/>
              <a:gd name="connsiteY2661" fmla="*/ 2657447 h 6407421"/>
              <a:gd name="connsiteX2662" fmla="*/ 1330213 w 11701760"/>
              <a:gd name="connsiteY2662" fmla="*/ 2687049 h 6407421"/>
              <a:gd name="connsiteX2663" fmla="*/ 1300611 w 11701760"/>
              <a:gd name="connsiteY2663" fmla="*/ 2687049 h 6407421"/>
              <a:gd name="connsiteX2664" fmla="*/ 6881367 w 11701760"/>
              <a:gd name="connsiteY2664" fmla="*/ 2657443 h 6407421"/>
              <a:gd name="connsiteX2665" fmla="*/ 6910970 w 11701760"/>
              <a:gd name="connsiteY2665" fmla="*/ 2657443 h 6407421"/>
              <a:gd name="connsiteX2666" fmla="*/ 6910970 w 11701760"/>
              <a:gd name="connsiteY2666" fmla="*/ 2687045 h 6407421"/>
              <a:gd name="connsiteX2667" fmla="*/ 6881367 w 11701760"/>
              <a:gd name="connsiteY2667" fmla="*/ 2687045 h 6407421"/>
              <a:gd name="connsiteX2668" fmla="*/ 1034520 w 11701760"/>
              <a:gd name="connsiteY2668" fmla="*/ 2657443 h 6407421"/>
              <a:gd name="connsiteX2669" fmla="*/ 1064123 w 11701760"/>
              <a:gd name="connsiteY2669" fmla="*/ 2657443 h 6407421"/>
              <a:gd name="connsiteX2670" fmla="*/ 1064123 w 11701760"/>
              <a:gd name="connsiteY2670" fmla="*/ 2687045 h 6407421"/>
              <a:gd name="connsiteX2671" fmla="*/ 1034520 w 11701760"/>
              <a:gd name="connsiteY2671" fmla="*/ 2687045 h 6407421"/>
              <a:gd name="connsiteX2672" fmla="*/ 6615170 w 11701760"/>
              <a:gd name="connsiteY2672" fmla="*/ 2657440 h 6407421"/>
              <a:gd name="connsiteX2673" fmla="*/ 6644773 w 11701760"/>
              <a:gd name="connsiteY2673" fmla="*/ 2657440 h 6407421"/>
              <a:gd name="connsiteX2674" fmla="*/ 6644773 w 11701760"/>
              <a:gd name="connsiteY2674" fmla="*/ 2687042 h 6407421"/>
              <a:gd name="connsiteX2675" fmla="*/ 6615170 w 11701760"/>
              <a:gd name="connsiteY2675" fmla="*/ 2687042 h 6407421"/>
              <a:gd name="connsiteX2676" fmla="*/ 768327 w 11701760"/>
              <a:gd name="connsiteY2676" fmla="*/ 2657440 h 6407421"/>
              <a:gd name="connsiteX2677" fmla="*/ 797926 w 11701760"/>
              <a:gd name="connsiteY2677" fmla="*/ 2657440 h 6407421"/>
              <a:gd name="connsiteX2678" fmla="*/ 797926 w 11701760"/>
              <a:gd name="connsiteY2678" fmla="*/ 2687042 h 6407421"/>
              <a:gd name="connsiteX2679" fmla="*/ 768327 w 11701760"/>
              <a:gd name="connsiteY2679" fmla="*/ 2687042 h 6407421"/>
              <a:gd name="connsiteX2680" fmla="*/ 6349081 w 11701760"/>
              <a:gd name="connsiteY2680" fmla="*/ 2657437 h 6407421"/>
              <a:gd name="connsiteX2681" fmla="*/ 6378683 w 11701760"/>
              <a:gd name="connsiteY2681" fmla="*/ 2657437 h 6407421"/>
              <a:gd name="connsiteX2682" fmla="*/ 6378683 w 11701760"/>
              <a:gd name="connsiteY2682" fmla="*/ 2687039 h 6407421"/>
              <a:gd name="connsiteX2683" fmla="*/ 6349081 w 11701760"/>
              <a:gd name="connsiteY2683" fmla="*/ 2687039 h 6407421"/>
              <a:gd name="connsiteX2684" fmla="*/ 502236 w 11701760"/>
              <a:gd name="connsiteY2684" fmla="*/ 2657437 h 6407421"/>
              <a:gd name="connsiteX2685" fmla="*/ 531838 w 11701760"/>
              <a:gd name="connsiteY2685" fmla="*/ 2657437 h 6407421"/>
              <a:gd name="connsiteX2686" fmla="*/ 531838 w 11701760"/>
              <a:gd name="connsiteY2686" fmla="*/ 2687039 h 6407421"/>
              <a:gd name="connsiteX2687" fmla="*/ 502236 w 11701760"/>
              <a:gd name="connsiteY2687" fmla="*/ 2687039 h 6407421"/>
              <a:gd name="connsiteX2688" fmla="*/ 6082884 w 11701760"/>
              <a:gd name="connsiteY2688" fmla="*/ 2657434 h 6407421"/>
              <a:gd name="connsiteX2689" fmla="*/ 6112486 w 11701760"/>
              <a:gd name="connsiteY2689" fmla="*/ 2657434 h 6407421"/>
              <a:gd name="connsiteX2690" fmla="*/ 6112486 w 11701760"/>
              <a:gd name="connsiteY2690" fmla="*/ 2687036 h 6407421"/>
              <a:gd name="connsiteX2691" fmla="*/ 6082884 w 11701760"/>
              <a:gd name="connsiteY2691" fmla="*/ 2687036 h 6407421"/>
              <a:gd name="connsiteX2692" fmla="*/ 236037 w 11701760"/>
              <a:gd name="connsiteY2692" fmla="*/ 2657434 h 6407421"/>
              <a:gd name="connsiteX2693" fmla="*/ 265639 w 11701760"/>
              <a:gd name="connsiteY2693" fmla="*/ 2657434 h 6407421"/>
              <a:gd name="connsiteX2694" fmla="*/ 265639 w 11701760"/>
              <a:gd name="connsiteY2694" fmla="*/ 2687036 h 6407421"/>
              <a:gd name="connsiteX2695" fmla="*/ 236037 w 11701760"/>
              <a:gd name="connsiteY2695" fmla="*/ 2687036 h 6407421"/>
              <a:gd name="connsiteX2696" fmla="*/ 1 w 11701760"/>
              <a:gd name="connsiteY2696" fmla="*/ 2657434 h 6407421"/>
              <a:gd name="connsiteX2697" fmla="*/ 29603 w 11701760"/>
              <a:gd name="connsiteY2697" fmla="*/ 2657434 h 6407421"/>
              <a:gd name="connsiteX2698" fmla="*/ 29603 w 11701760"/>
              <a:gd name="connsiteY2698" fmla="*/ 2687036 h 6407421"/>
              <a:gd name="connsiteX2699" fmla="*/ 1 w 11701760"/>
              <a:gd name="connsiteY2699" fmla="*/ 2687036 h 6407421"/>
              <a:gd name="connsiteX2700" fmla="*/ 11672158 w 11701760"/>
              <a:gd name="connsiteY2700" fmla="*/ 2391735 h 6407421"/>
              <a:gd name="connsiteX2701" fmla="*/ 11701760 w 11701760"/>
              <a:gd name="connsiteY2701" fmla="*/ 2391735 h 6407421"/>
              <a:gd name="connsiteX2702" fmla="*/ 11701760 w 11701760"/>
              <a:gd name="connsiteY2702" fmla="*/ 2421368 h 6407421"/>
              <a:gd name="connsiteX2703" fmla="*/ 11672158 w 11701760"/>
              <a:gd name="connsiteY2703" fmla="*/ 2421368 h 6407421"/>
              <a:gd name="connsiteX2704" fmla="*/ 5825310 w 11701760"/>
              <a:gd name="connsiteY2704" fmla="*/ 2391735 h 6407421"/>
              <a:gd name="connsiteX2705" fmla="*/ 5854913 w 11701760"/>
              <a:gd name="connsiteY2705" fmla="*/ 2391735 h 6407421"/>
              <a:gd name="connsiteX2706" fmla="*/ 5854913 w 11701760"/>
              <a:gd name="connsiteY2706" fmla="*/ 2421368 h 6407421"/>
              <a:gd name="connsiteX2707" fmla="*/ 5825310 w 11701760"/>
              <a:gd name="connsiteY2707" fmla="*/ 2421368 h 6407421"/>
              <a:gd name="connsiteX2708" fmla="*/ 11405961 w 11701760"/>
              <a:gd name="connsiteY2708" fmla="*/ 2391732 h 6407421"/>
              <a:gd name="connsiteX2709" fmla="*/ 11435563 w 11701760"/>
              <a:gd name="connsiteY2709" fmla="*/ 2391732 h 6407421"/>
              <a:gd name="connsiteX2710" fmla="*/ 11435563 w 11701760"/>
              <a:gd name="connsiteY2710" fmla="*/ 2421368 h 6407421"/>
              <a:gd name="connsiteX2711" fmla="*/ 11405961 w 11701760"/>
              <a:gd name="connsiteY2711" fmla="*/ 2421368 h 6407421"/>
              <a:gd name="connsiteX2712" fmla="*/ 5559113 w 11701760"/>
              <a:gd name="connsiteY2712" fmla="*/ 2391732 h 6407421"/>
              <a:gd name="connsiteX2713" fmla="*/ 5588715 w 11701760"/>
              <a:gd name="connsiteY2713" fmla="*/ 2391732 h 6407421"/>
              <a:gd name="connsiteX2714" fmla="*/ 5588715 w 11701760"/>
              <a:gd name="connsiteY2714" fmla="*/ 2421368 h 6407421"/>
              <a:gd name="connsiteX2715" fmla="*/ 5559113 w 11701760"/>
              <a:gd name="connsiteY2715" fmla="*/ 2421368 h 6407421"/>
              <a:gd name="connsiteX2716" fmla="*/ 11139872 w 11701760"/>
              <a:gd name="connsiteY2716" fmla="*/ 2391729 h 6407421"/>
              <a:gd name="connsiteX2717" fmla="*/ 11169474 w 11701760"/>
              <a:gd name="connsiteY2717" fmla="*/ 2391729 h 6407421"/>
              <a:gd name="connsiteX2718" fmla="*/ 11169474 w 11701760"/>
              <a:gd name="connsiteY2718" fmla="*/ 2421364 h 6407421"/>
              <a:gd name="connsiteX2719" fmla="*/ 11139872 w 11701760"/>
              <a:gd name="connsiteY2719" fmla="*/ 2421364 h 6407421"/>
              <a:gd name="connsiteX2720" fmla="*/ 5293024 w 11701760"/>
              <a:gd name="connsiteY2720" fmla="*/ 2391729 h 6407421"/>
              <a:gd name="connsiteX2721" fmla="*/ 5322626 w 11701760"/>
              <a:gd name="connsiteY2721" fmla="*/ 2391729 h 6407421"/>
              <a:gd name="connsiteX2722" fmla="*/ 5322626 w 11701760"/>
              <a:gd name="connsiteY2722" fmla="*/ 2421364 h 6407421"/>
              <a:gd name="connsiteX2723" fmla="*/ 5293024 w 11701760"/>
              <a:gd name="connsiteY2723" fmla="*/ 2421364 h 6407421"/>
              <a:gd name="connsiteX2724" fmla="*/ 10873675 w 11701760"/>
              <a:gd name="connsiteY2724" fmla="*/ 2391726 h 6407421"/>
              <a:gd name="connsiteX2725" fmla="*/ 10903277 w 11701760"/>
              <a:gd name="connsiteY2725" fmla="*/ 2391726 h 6407421"/>
              <a:gd name="connsiteX2726" fmla="*/ 10903277 w 11701760"/>
              <a:gd name="connsiteY2726" fmla="*/ 2421359 h 6407421"/>
              <a:gd name="connsiteX2727" fmla="*/ 10873675 w 11701760"/>
              <a:gd name="connsiteY2727" fmla="*/ 2421359 h 6407421"/>
              <a:gd name="connsiteX2728" fmla="*/ 5026827 w 11701760"/>
              <a:gd name="connsiteY2728" fmla="*/ 2391726 h 6407421"/>
              <a:gd name="connsiteX2729" fmla="*/ 5056429 w 11701760"/>
              <a:gd name="connsiteY2729" fmla="*/ 2391726 h 6407421"/>
              <a:gd name="connsiteX2730" fmla="*/ 5056429 w 11701760"/>
              <a:gd name="connsiteY2730" fmla="*/ 2421359 h 6407421"/>
              <a:gd name="connsiteX2731" fmla="*/ 5026827 w 11701760"/>
              <a:gd name="connsiteY2731" fmla="*/ 2421359 h 6407421"/>
              <a:gd name="connsiteX2732" fmla="*/ 10607478 w 11701760"/>
              <a:gd name="connsiteY2732" fmla="*/ 2391725 h 6407421"/>
              <a:gd name="connsiteX2733" fmla="*/ 10637188 w 11701760"/>
              <a:gd name="connsiteY2733" fmla="*/ 2391725 h 6407421"/>
              <a:gd name="connsiteX2734" fmla="*/ 10637188 w 11701760"/>
              <a:gd name="connsiteY2734" fmla="*/ 2421354 h 6407421"/>
              <a:gd name="connsiteX2735" fmla="*/ 10607478 w 11701760"/>
              <a:gd name="connsiteY2735" fmla="*/ 2421354 h 6407421"/>
              <a:gd name="connsiteX2736" fmla="*/ 4760630 w 11701760"/>
              <a:gd name="connsiteY2736" fmla="*/ 2391725 h 6407421"/>
              <a:gd name="connsiteX2737" fmla="*/ 4790340 w 11701760"/>
              <a:gd name="connsiteY2737" fmla="*/ 2391725 h 6407421"/>
              <a:gd name="connsiteX2738" fmla="*/ 4790340 w 11701760"/>
              <a:gd name="connsiteY2738" fmla="*/ 2421354 h 6407421"/>
              <a:gd name="connsiteX2739" fmla="*/ 4760630 w 11701760"/>
              <a:gd name="connsiteY2739" fmla="*/ 2421354 h 6407421"/>
              <a:gd name="connsiteX2740" fmla="*/ 10341389 w 11701760"/>
              <a:gd name="connsiteY2740" fmla="*/ 2391720 h 6407421"/>
              <a:gd name="connsiteX2741" fmla="*/ 10370992 w 11701760"/>
              <a:gd name="connsiteY2741" fmla="*/ 2391720 h 6407421"/>
              <a:gd name="connsiteX2742" fmla="*/ 10370992 w 11701760"/>
              <a:gd name="connsiteY2742" fmla="*/ 2421349 h 6407421"/>
              <a:gd name="connsiteX2743" fmla="*/ 10341389 w 11701760"/>
              <a:gd name="connsiteY2743" fmla="*/ 2421349 h 6407421"/>
              <a:gd name="connsiteX2744" fmla="*/ 4494541 w 11701760"/>
              <a:gd name="connsiteY2744" fmla="*/ 2391720 h 6407421"/>
              <a:gd name="connsiteX2745" fmla="*/ 4524144 w 11701760"/>
              <a:gd name="connsiteY2745" fmla="*/ 2391720 h 6407421"/>
              <a:gd name="connsiteX2746" fmla="*/ 4524144 w 11701760"/>
              <a:gd name="connsiteY2746" fmla="*/ 2421349 h 6407421"/>
              <a:gd name="connsiteX2747" fmla="*/ 4494541 w 11701760"/>
              <a:gd name="connsiteY2747" fmla="*/ 2421349 h 6407421"/>
              <a:gd name="connsiteX2748" fmla="*/ 10075192 w 11701760"/>
              <a:gd name="connsiteY2748" fmla="*/ 2391716 h 6407421"/>
              <a:gd name="connsiteX2749" fmla="*/ 10104794 w 11701760"/>
              <a:gd name="connsiteY2749" fmla="*/ 2391716 h 6407421"/>
              <a:gd name="connsiteX2750" fmla="*/ 10104794 w 11701760"/>
              <a:gd name="connsiteY2750" fmla="*/ 2421345 h 6407421"/>
              <a:gd name="connsiteX2751" fmla="*/ 10075192 w 11701760"/>
              <a:gd name="connsiteY2751" fmla="*/ 2421345 h 6407421"/>
              <a:gd name="connsiteX2752" fmla="*/ 4228344 w 11701760"/>
              <a:gd name="connsiteY2752" fmla="*/ 2391716 h 6407421"/>
              <a:gd name="connsiteX2753" fmla="*/ 4257946 w 11701760"/>
              <a:gd name="connsiteY2753" fmla="*/ 2391716 h 6407421"/>
              <a:gd name="connsiteX2754" fmla="*/ 4257946 w 11701760"/>
              <a:gd name="connsiteY2754" fmla="*/ 2421345 h 6407421"/>
              <a:gd name="connsiteX2755" fmla="*/ 4228344 w 11701760"/>
              <a:gd name="connsiteY2755" fmla="*/ 2421345 h 6407421"/>
              <a:gd name="connsiteX2756" fmla="*/ 9809103 w 11701760"/>
              <a:gd name="connsiteY2756" fmla="*/ 2391713 h 6407421"/>
              <a:gd name="connsiteX2757" fmla="*/ 9838705 w 11701760"/>
              <a:gd name="connsiteY2757" fmla="*/ 2391713 h 6407421"/>
              <a:gd name="connsiteX2758" fmla="*/ 9838705 w 11701760"/>
              <a:gd name="connsiteY2758" fmla="*/ 2421340 h 6407421"/>
              <a:gd name="connsiteX2759" fmla="*/ 9809103 w 11701760"/>
              <a:gd name="connsiteY2759" fmla="*/ 2421340 h 6407421"/>
              <a:gd name="connsiteX2760" fmla="*/ 3962255 w 11701760"/>
              <a:gd name="connsiteY2760" fmla="*/ 2391713 h 6407421"/>
              <a:gd name="connsiteX2761" fmla="*/ 3991857 w 11701760"/>
              <a:gd name="connsiteY2761" fmla="*/ 2391713 h 6407421"/>
              <a:gd name="connsiteX2762" fmla="*/ 3991857 w 11701760"/>
              <a:gd name="connsiteY2762" fmla="*/ 2421340 h 6407421"/>
              <a:gd name="connsiteX2763" fmla="*/ 3962255 w 11701760"/>
              <a:gd name="connsiteY2763" fmla="*/ 2421340 h 6407421"/>
              <a:gd name="connsiteX2764" fmla="*/ 9542906 w 11701760"/>
              <a:gd name="connsiteY2764" fmla="*/ 2391710 h 6407421"/>
              <a:gd name="connsiteX2765" fmla="*/ 9572509 w 11701760"/>
              <a:gd name="connsiteY2765" fmla="*/ 2391710 h 6407421"/>
              <a:gd name="connsiteX2766" fmla="*/ 9572509 w 11701760"/>
              <a:gd name="connsiteY2766" fmla="*/ 2421336 h 6407421"/>
              <a:gd name="connsiteX2767" fmla="*/ 9542906 w 11701760"/>
              <a:gd name="connsiteY2767" fmla="*/ 2421336 h 6407421"/>
              <a:gd name="connsiteX2768" fmla="*/ 3696058 w 11701760"/>
              <a:gd name="connsiteY2768" fmla="*/ 2391710 h 6407421"/>
              <a:gd name="connsiteX2769" fmla="*/ 3725661 w 11701760"/>
              <a:gd name="connsiteY2769" fmla="*/ 2391710 h 6407421"/>
              <a:gd name="connsiteX2770" fmla="*/ 3725661 w 11701760"/>
              <a:gd name="connsiteY2770" fmla="*/ 2421336 h 6407421"/>
              <a:gd name="connsiteX2771" fmla="*/ 3696058 w 11701760"/>
              <a:gd name="connsiteY2771" fmla="*/ 2421336 h 6407421"/>
              <a:gd name="connsiteX2772" fmla="*/ 9276817 w 11701760"/>
              <a:gd name="connsiteY2772" fmla="*/ 2391707 h 6407421"/>
              <a:gd name="connsiteX2773" fmla="*/ 9306420 w 11701760"/>
              <a:gd name="connsiteY2773" fmla="*/ 2391707 h 6407421"/>
              <a:gd name="connsiteX2774" fmla="*/ 9306420 w 11701760"/>
              <a:gd name="connsiteY2774" fmla="*/ 2421331 h 6407421"/>
              <a:gd name="connsiteX2775" fmla="*/ 9276817 w 11701760"/>
              <a:gd name="connsiteY2775" fmla="*/ 2421331 h 6407421"/>
              <a:gd name="connsiteX2776" fmla="*/ 3429969 w 11701760"/>
              <a:gd name="connsiteY2776" fmla="*/ 2391707 h 6407421"/>
              <a:gd name="connsiteX2777" fmla="*/ 3459572 w 11701760"/>
              <a:gd name="connsiteY2777" fmla="*/ 2391707 h 6407421"/>
              <a:gd name="connsiteX2778" fmla="*/ 3459572 w 11701760"/>
              <a:gd name="connsiteY2778" fmla="*/ 2421331 h 6407421"/>
              <a:gd name="connsiteX2779" fmla="*/ 3429969 w 11701760"/>
              <a:gd name="connsiteY2779" fmla="*/ 2421331 h 6407421"/>
              <a:gd name="connsiteX2780" fmla="*/ 9010620 w 11701760"/>
              <a:gd name="connsiteY2780" fmla="*/ 2391706 h 6407421"/>
              <a:gd name="connsiteX2781" fmla="*/ 9040222 w 11701760"/>
              <a:gd name="connsiteY2781" fmla="*/ 2391706 h 6407421"/>
              <a:gd name="connsiteX2782" fmla="*/ 9040222 w 11701760"/>
              <a:gd name="connsiteY2782" fmla="*/ 2421326 h 6407421"/>
              <a:gd name="connsiteX2783" fmla="*/ 9010620 w 11701760"/>
              <a:gd name="connsiteY2783" fmla="*/ 2421326 h 6407421"/>
              <a:gd name="connsiteX2784" fmla="*/ 3163772 w 11701760"/>
              <a:gd name="connsiteY2784" fmla="*/ 2391706 h 6407421"/>
              <a:gd name="connsiteX2785" fmla="*/ 3193374 w 11701760"/>
              <a:gd name="connsiteY2785" fmla="*/ 2391706 h 6407421"/>
              <a:gd name="connsiteX2786" fmla="*/ 3193374 w 11701760"/>
              <a:gd name="connsiteY2786" fmla="*/ 2421326 h 6407421"/>
              <a:gd name="connsiteX2787" fmla="*/ 3163772 w 11701760"/>
              <a:gd name="connsiteY2787" fmla="*/ 2421326 h 6407421"/>
              <a:gd name="connsiteX2788" fmla="*/ 8744423 w 11701760"/>
              <a:gd name="connsiteY2788" fmla="*/ 2391701 h 6407421"/>
              <a:gd name="connsiteX2789" fmla="*/ 8774026 w 11701760"/>
              <a:gd name="connsiteY2789" fmla="*/ 2391701 h 6407421"/>
              <a:gd name="connsiteX2790" fmla="*/ 8774026 w 11701760"/>
              <a:gd name="connsiteY2790" fmla="*/ 2421321 h 6407421"/>
              <a:gd name="connsiteX2791" fmla="*/ 8744423 w 11701760"/>
              <a:gd name="connsiteY2791" fmla="*/ 2421321 h 6407421"/>
              <a:gd name="connsiteX2792" fmla="*/ 2897575 w 11701760"/>
              <a:gd name="connsiteY2792" fmla="*/ 2391701 h 6407421"/>
              <a:gd name="connsiteX2793" fmla="*/ 2927178 w 11701760"/>
              <a:gd name="connsiteY2793" fmla="*/ 2391701 h 6407421"/>
              <a:gd name="connsiteX2794" fmla="*/ 2927178 w 11701760"/>
              <a:gd name="connsiteY2794" fmla="*/ 2421321 h 6407421"/>
              <a:gd name="connsiteX2795" fmla="*/ 2897575 w 11701760"/>
              <a:gd name="connsiteY2795" fmla="*/ 2421321 h 6407421"/>
              <a:gd name="connsiteX2796" fmla="*/ 8478226 w 11701760"/>
              <a:gd name="connsiteY2796" fmla="*/ 2391697 h 6407421"/>
              <a:gd name="connsiteX2797" fmla="*/ 8507828 w 11701760"/>
              <a:gd name="connsiteY2797" fmla="*/ 2391697 h 6407421"/>
              <a:gd name="connsiteX2798" fmla="*/ 8507828 w 11701760"/>
              <a:gd name="connsiteY2798" fmla="*/ 2421317 h 6407421"/>
              <a:gd name="connsiteX2799" fmla="*/ 8478226 w 11701760"/>
              <a:gd name="connsiteY2799" fmla="*/ 2421317 h 6407421"/>
              <a:gd name="connsiteX2800" fmla="*/ 2631378 w 11701760"/>
              <a:gd name="connsiteY2800" fmla="*/ 2391697 h 6407421"/>
              <a:gd name="connsiteX2801" fmla="*/ 2660980 w 11701760"/>
              <a:gd name="connsiteY2801" fmla="*/ 2391697 h 6407421"/>
              <a:gd name="connsiteX2802" fmla="*/ 2660980 w 11701760"/>
              <a:gd name="connsiteY2802" fmla="*/ 2421317 h 6407421"/>
              <a:gd name="connsiteX2803" fmla="*/ 2631378 w 11701760"/>
              <a:gd name="connsiteY2803" fmla="*/ 2421317 h 6407421"/>
              <a:gd name="connsiteX2804" fmla="*/ 8212137 w 11701760"/>
              <a:gd name="connsiteY2804" fmla="*/ 2391694 h 6407421"/>
              <a:gd name="connsiteX2805" fmla="*/ 8241740 w 11701760"/>
              <a:gd name="connsiteY2805" fmla="*/ 2391694 h 6407421"/>
              <a:gd name="connsiteX2806" fmla="*/ 8241740 w 11701760"/>
              <a:gd name="connsiteY2806" fmla="*/ 2421312 h 6407421"/>
              <a:gd name="connsiteX2807" fmla="*/ 8212137 w 11701760"/>
              <a:gd name="connsiteY2807" fmla="*/ 2421312 h 6407421"/>
              <a:gd name="connsiteX2808" fmla="*/ 2365289 w 11701760"/>
              <a:gd name="connsiteY2808" fmla="*/ 2391694 h 6407421"/>
              <a:gd name="connsiteX2809" fmla="*/ 2394892 w 11701760"/>
              <a:gd name="connsiteY2809" fmla="*/ 2391694 h 6407421"/>
              <a:gd name="connsiteX2810" fmla="*/ 2394892 w 11701760"/>
              <a:gd name="connsiteY2810" fmla="*/ 2421312 h 6407421"/>
              <a:gd name="connsiteX2811" fmla="*/ 2365289 w 11701760"/>
              <a:gd name="connsiteY2811" fmla="*/ 2421312 h 6407421"/>
              <a:gd name="connsiteX2812" fmla="*/ 7945940 w 11701760"/>
              <a:gd name="connsiteY2812" fmla="*/ 2391691 h 6407421"/>
              <a:gd name="connsiteX2813" fmla="*/ 7975543 w 11701760"/>
              <a:gd name="connsiteY2813" fmla="*/ 2391691 h 6407421"/>
              <a:gd name="connsiteX2814" fmla="*/ 7975543 w 11701760"/>
              <a:gd name="connsiteY2814" fmla="*/ 2421307 h 6407421"/>
              <a:gd name="connsiteX2815" fmla="*/ 7945940 w 11701760"/>
              <a:gd name="connsiteY2815" fmla="*/ 2421307 h 6407421"/>
              <a:gd name="connsiteX2816" fmla="*/ 2099092 w 11701760"/>
              <a:gd name="connsiteY2816" fmla="*/ 2391691 h 6407421"/>
              <a:gd name="connsiteX2817" fmla="*/ 2128695 w 11701760"/>
              <a:gd name="connsiteY2817" fmla="*/ 2391691 h 6407421"/>
              <a:gd name="connsiteX2818" fmla="*/ 2128695 w 11701760"/>
              <a:gd name="connsiteY2818" fmla="*/ 2421307 h 6407421"/>
              <a:gd name="connsiteX2819" fmla="*/ 2099092 w 11701760"/>
              <a:gd name="connsiteY2819" fmla="*/ 2421307 h 6407421"/>
              <a:gd name="connsiteX2820" fmla="*/ 7679743 w 11701760"/>
              <a:gd name="connsiteY2820" fmla="*/ 2391688 h 6407421"/>
              <a:gd name="connsiteX2821" fmla="*/ 7709346 w 11701760"/>
              <a:gd name="connsiteY2821" fmla="*/ 2391688 h 6407421"/>
              <a:gd name="connsiteX2822" fmla="*/ 7709346 w 11701760"/>
              <a:gd name="connsiteY2822" fmla="*/ 2421302 h 6407421"/>
              <a:gd name="connsiteX2823" fmla="*/ 7679743 w 11701760"/>
              <a:gd name="connsiteY2823" fmla="*/ 2421302 h 6407421"/>
              <a:gd name="connsiteX2824" fmla="*/ 1832898 w 11701760"/>
              <a:gd name="connsiteY2824" fmla="*/ 2391688 h 6407421"/>
              <a:gd name="connsiteX2825" fmla="*/ 1862498 w 11701760"/>
              <a:gd name="connsiteY2825" fmla="*/ 2391688 h 6407421"/>
              <a:gd name="connsiteX2826" fmla="*/ 1862498 w 11701760"/>
              <a:gd name="connsiteY2826" fmla="*/ 2421302 h 6407421"/>
              <a:gd name="connsiteX2827" fmla="*/ 1832898 w 11701760"/>
              <a:gd name="connsiteY2827" fmla="*/ 2421302 h 6407421"/>
              <a:gd name="connsiteX2828" fmla="*/ 7413653 w 11701760"/>
              <a:gd name="connsiteY2828" fmla="*/ 2391687 h 6407421"/>
              <a:gd name="connsiteX2829" fmla="*/ 7443256 w 11701760"/>
              <a:gd name="connsiteY2829" fmla="*/ 2391687 h 6407421"/>
              <a:gd name="connsiteX2830" fmla="*/ 7443256 w 11701760"/>
              <a:gd name="connsiteY2830" fmla="*/ 2421298 h 6407421"/>
              <a:gd name="connsiteX2831" fmla="*/ 7413653 w 11701760"/>
              <a:gd name="connsiteY2831" fmla="*/ 2421298 h 6407421"/>
              <a:gd name="connsiteX2832" fmla="*/ 1566808 w 11701760"/>
              <a:gd name="connsiteY2832" fmla="*/ 2391687 h 6407421"/>
              <a:gd name="connsiteX2833" fmla="*/ 1596409 w 11701760"/>
              <a:gd name="connsiteY2833" fmla="*/ 2391687 h 6407421"/>
              <a:gd name="connsiteX2834" fmla="*/ 1596409 w 11701760"/>
              <a:gd name="connsiteY2834" fmla="*/ 2421298 h 6407421"/>
              <a:gd name="connsiteX2835" fmla="*/ 1566808 w 11701760"/>
              <a:gd name="connsiteY2835" fmla="*/ 2421298 h 6407421"/>
              <a:gd name="connsiteX2836" fmla="*/ 7147456 w 11701760"/>
              <a:gd name="connsiteY2836" fmla="*/ 2391682 h 6407421"/>
              <a:gd name="connsiteX2837" fmla="*/ 7177058 w 11701760"/>
              <a:gd name="connsiteY2837" fmla="*/ 2391682 h 6407421"/>
              <a:gd name="connsiteX2838" fmla="*/ 7177058 w 11701760"/>
              <a:gd name="connsiteY2838" fmla="*/ 2421293 h 6407421"/>
              <a:gd name="connsiteX2839" fmla="*/ 7147456 w 11701760"/>
              <a:gd name="connsiteY2839" fmla="*/ 2421293 h 6407421"/>
              <a:gd name="connsiteX2840" fmla="*/ 1300611 w 11701760"/>
              <a:gd name="connsiteY2840" fmla="*/ 2391682 h 6407421"/>
              <a:gd name="connsiteX2841" fmla="*/ 1330213 w 11701760"/>
              <a:gd name="connsiteY2841" fmla="*/ 2391682 h 6407421"/>
              <a:gd name="connsiteX2842" fmla="*/ 1330213 w 11701760"/>
              <a:gd name="connsiteY2842" fmla="*/ 2421293 h 6407421"/>
              <a:gd name="connsiteX2843" fmla="*/ 1300611 w 11701760"/>
              <a:gd name="connsiteY2843" fmla="*/ 2421293 h 6407421"/>
              <a:gd name="connsiteX2844" fmla="*/ 6881367 w 11701760"/>
              <a:gd name="connsiteY2844" fmla="*/ 2391678 h 6407421"/>
              <a:gd name="connsiteX2845" fmla="*/ 6910970 w 11701760"/>
              <a:gd name="connsiteY2845" fmla="*/ 2391678 h 6407421"/>
              <a:gd name="connsiteX2846" fmla="*/ 6910970 w 11701760"/>
              <a:gd name="connsiteY2846" fmla="*/ 2421288 h 6407421"/>
              <a:gd name="connsiteX2847" fmla="*/ 6881367 w 11701760"/>
              <a:gd name="connsiteY2847" fmla="*/ 2421288 h 6407421"/>
              <a:gd name="connsiteX2848" fmla="*/ 1034520 w 11701760"/>
              <a:gd name="connsiteY2848" fmla="*/ 2391678 h 6407421"/>
              <a:gd name="connsiteX2849" fmla="*/ 1064123 w 11701760"/>
              <a:gd name="connsiteY2849" fmla="*/ 2391678 h 6407421"/>
              <a:gd name="connsiteX2850" fmla="*/ 1064123 w 11701760"/>
              <a:gd name="connsiteY2850" fmla="*/ 2421288 h 6407421"/>
              <a:gd name="connsiteX2851" fmla="*/ 1034520 w 11701760"/>
              <a:gd name="connsiteY2851" fmla="*/ 2421288 h 6407421"/>
              <a:gd name="connsiteX2852" fmla="*/ 6615170 w 11701760"/>
              <a:gd name="connsiteY2852" fmla="*/ 2391675 h 6407421"/>
              <a:gd name="connsiteX2853" fmla="*/ 6644773 w 11701760"/>
              <a:gd name="connsiteY2853" fmla="*/ 2391675 h 6407421"/>
              <a:gd name="connsiteX2854" fmla="*/ 6644773 w 11701760"/>
              <a:gd name="connsiteY2854" fmla="*/ 2421283 h 6407421"/>
              <a:gd name="connsiteX2855" fmla="*/ 6615170 w 11701760"/>
              <a:gd name="connsiteY2855" fmla="*/ 2421283 h 6407421"/>
              <a:gd name="connsiteX2856" fmla="*/ 768327 w 11701760"/>
              <a:gd name="connsiteY2856" fmla="*/ 2391675 h 6407421"/>
              <a:gd name="connsiteX2857" fmla="*/ 797926 w 11701760"/>
              <a:gd name="connsiteY2857" fmla="*/ 2391675 h 6407421"/>
              <a:gd name="connsiteX2858" fmla="*/ 797926 w 11701760"/>
              <a:gd name="connsiteY2858" fmla="*/ 2421283 h 6407421"/>
              <a:gd name="connsiteX2859" fmla="*/ 768327 w 11701760"/>
              <a:gd name="connsiteY2859" fmla="*/ 2421283 h 6407421"/>
              <a:gd name="connsiteX2860" fmla="*/ 6349081 w 11701760"/>
              <a:gd name="connsiteY2860" fmla="*/ 2391672 h 6407421"/>
              <a:gd name="connsiteX2861" fmla="*/ 6378683 w 11701760"/>
              <a:gd name="connsiteY2861" fmla="*/ 2391672 h 6407421"/>
              <a:gd name="connsiteX2862" fmla="*/ 6378683 w 11701760"/>
              <a:gd name="connsiteY2862" fmla="*/ 2421278 h 6407421"/>
              <a:gd name="connsiteX2863" fmla="*/ 6349081 w 11701760"/>
              <a:gd name="connsiteY2863" fmla="*/ 2421278 h 6407421"/>
              <a:gd name="connsiteX2864" fmla="*/ 502236 w 11701760"/>
              <a:gd name="connsiteY2864" fmla="*/ 2391672 h 6407421"/>
              <a:gd name="connsiteX2865" fmla="*/ 531838 w 11701760"/>
              <a:gd name="connsiteY2865" fmla="*/ 2391672 h 6407421"/>
              <a:gd name="connsiteX2866" fmla="*/ 531838 w 11701760"/>
              <a:gd name="connsiteY2866" fmla="*/ 2421278 h 6407421"/>
              <a:gd name="connsiteX2867" fmla="*/ 502236 w 11701760"/>
              <a:gd name="connsiteY2867" fmla="*/ 2421278 h 6407421"/>
              <a:gd name="connsiteX2868" fmla="*/ 6082884 w 11701760"/>
              <a:gd name="connsiteY2868" fmla="*/ 2391669 h 6407421"/>
              <a:gd name="connsiteX2869" fmla="*/ 6112486 w 11701760"/>
              <a:gd name="connsiteY2869" fmla="*/ 2391669 h 6407421"/>
              <a:gd name="connsiteX2870" fmla="*/ 6112486 w 11701760"/>
              <a:gd name="connsiteY2870" fmla="*/ 2421272 h 6407421"/>
              <a:gd name="connsiteX2871" fmla="*/ 6082884 w 11701760"/>
              <a:gd name="connsiteY2871" fmla="*/ 2421272 h 6407421"/>
              <a:gd name="connsiteX2872" fmla="*/ 236037 w 11701760"/>
              <a:gd name="connsiteY2872" fmla="*/ 2391669 h 6407421"/>
              <a:gd name="connsiteX2873" fmla="*/ 265639 w 11701760"/>
              <a:gd name="connsiteY2873" fmla="*/ 2391669 h 6407421"/>
              <a:gd name="connsiteX2874" fmla="*/ 265639 w 11701760"/>
              <a:gd name="connsiteY2874" fmla="*/ 2421272 h 6407421"/>
              <a:gd name="connsiteX2875" fmla="*/ 236037 w 11701760"/>
              <a:gd name="connsiteY2875" fmla="*/ 2421272 h 6407421"/>
              <a:gd name="connsiteX2876" fmla="*/ 1 w 11701760"/>
              <a:gd name="connsiteY2876" fmla="*/ 2391669 h 6407421"/>
              <a:gd name="connsiteX2877" fmla="*/ 29603 w 11701760"/>
              <a:gd name="connsiteY2877" fmla="*/ 2391669 h 6407421"/>
              <a:gd name="connsiteX2878" fmla="*/ 29603 w 11701760"/>
              <a:gd name="connsiteY2878" fmla="*/ 2421272 h 6407421"/>
              <a:gd name="connsiteX2879" fmla="*/ 1 w 11701760"/>
              <a:gd name="connsiteY2879" fmla="*/ 2421272 h 6407421"/>
              <a:gd name="connsiteX2880" fmla="*/ 11672158 w 11701760"/>
              <a:gd name="connsiteY2880" fmla="*/ 2126064 h 6407421"/>
              <a:gd name="connsiteX2881" fmla="*/ 11701760 w 11701760"/>
              <a:gd name="connsiteY2881" fmla="*/ 2126064 h 6407421"/>
              <a:gd name="connsiteX2882" fmla="*/ 11701760 w 11701760"/>
              <a:gd name="connsiteY2882" fmla="*/ 2155577 h 6407421"/>
              <a:gd name="connsiteX2883" fmla="*/ 11672158 w 11701760"/>
              <a:gd name="connsiteY2883" fmla="*/ 2155577 h 6407421"/>
              <a:gd name="connsiteX2884" fmla="*/ 5825310 w 11701760"/>
              <a:gd name="connsiteY2884" fmla="*/ 2126064 h 6407421"/>
              <a:gd name="connsiteX2885" fmla="*/ 5854913 w 11701760"/>
              <a:gd name="connsiteY2885" fmla="*/ 2126064 h 6407421"/>
              <a:gd name="connsiteX2886" fmla="*/ 5854913 w 11701760"/>
              <a:gd name="connsiteY2886" fmla="*/ 2155577 h 6407421"/>
              <a:gd name="connsiteX2887" fmla="*/ 5825310 w 11701760"/>
              <a:gd name="connsiteY2887" fmla="*/ 2155577 h 6407421"/>
              <a:gd name="connsiteX2888" fmla="*/ 11405961 w 11701760"/>
              <a:gd name="connsiteY2888" fmla="*/ 2126062 h 6407421"/>
              <a:gd name="connsiteX2889" fmla="*/ 11435563 w 11701760"/>
              <a:gd name="connsiteY2889" fmla="*/ 2126062 h 6407421"/>
              <a:gd name="connsiteX2890" fmla="*/ 11435563 w 11701760"/>
              <a:gd name="connsiteY2890" fmla="*/ 2155575 h 6407421"/>
              <a:gd name="connsiteX2891" fmla="*/ 11405961 w 11701760"/>
              <a:gd name="connsiteY2891" fmla="*/ 2155575 h 6407421"/>
              <a:gd name="connsiteX2892" fmla="*/ 5559113 w 11701760"/>
              <a:gd name="connsiteY2892" fmla="*/ 2126062 h 6407421"/>
              <a:gd name="connsiteX2893" fmla="*/ 5588715 w 11701760"/>
              <a:gd name="connsiteY2893" fmla="*/ 2126062 h 6407421"/>
              <a:gd name="connsiteX2894" fmla="*/ 5588715 w 11701760"/>
              <a:gd name="connsiteY2894" fmla="*/ 2155575 h 6407421"/>
              <a:gd name="connsiteX2895" fmla="*/ 5559113 w 11701760"/>
              <a:gd name="connsiteY2895" fmla="*/ 2155575 h 6407421"/>
              <a:gd name="connsiteX2896" fmla="*/ 11139872 w 11701760"/>
              <a:gd name="connsiteY2896" fmla="*/ 2126061 h 6407421"/>
              <a:gd name="connsiteX2897" fmla="*/ 11169474 w 11701760"/>
              <a:gd name="connsiteY2897" fmla="*/ 2126061 h 6407421"/>
              <a:gd name="connsiteX2898" fmla="*/ 11169474 w 11701760"/>
              <a:gd name="connsiteY2898" fmla="*/ 2155572 h 6407421"/>
              <a:gd name="connsiteX2899" fmla="*/ 11139872 w 11701760"/>
              <a:gd name="connsiteY2899" fmla="*/ 2155572 h 6407421"/>
              <a:gd name="connsiteX2900" fmla="*/ 5293024 w 11701760"/>
              <a:gd name="connsiteY2900" fmla="*/ 2126061 h 6407421"/>
              <a:gd name="connsiteX2901" fmla="*/ 5322626 w 11701760"/>
              <a:gd name="connsiteY2901" fmla="*/ 2126061 h 6407421"/>
              <a:gd name="connsiteX2902" fmla="*/ 5322626 w 11701760"/>
              <a:gd name="connsiteY2902" fmla="*/ 2155572 h 6407421"/>
              <a:gd name="connsiteX2903" fmla="*/ 5293024 w 11701760"/>
              <a:gd name="connsiteY2903" fmla="*/ 2155572 h 6407421"/>
              <a:gd name="connsiteX2904" fmla="*/ 10873675 w 11701760"/>
              <a:gd name="connsiteY2904" fmla="*/ 2126058 h 6407421"/>
              <a:gd name="connsiteX2905" fmla="*/ 10903277 w 11701760"/>
              <a:gd name="connsiteY2905" fmla="*/ 2126058 h 6407421"/>
              <a:gd name="connsiteX2906" fmla="*/ 10903277 w 11701760"/>
              <a:gd name="connsiteY2906" fmla="*/ 2155569 h 6407421"/>
              <a:gd name="connsiteX2907" fmla="*/ 10873675 w 11701760"/>
              <a:gd name="connsiteY2907" fmla="*/ 2155569 h 6407421"/>
              <a:gd name="connsiteX2908" fmla="*/ 5026827 w 11701760"/>
              <a:gd name="connsiteY2908" fmla="*/ 2126058 h 6407421"/>
              <a:gd name="connsiteX2909" fmla="*/ 5056429 w 11701760"/>
              <a:gd name="connsiteY2909" fmla="*/ 2126058 h 6407421"/>
              <a:gd name="connsiteX2910" fmla="*/ 5056429 w 11701760"/>
              <a:gd name="connsiteY2910" fmla="*/ 2155569 h 6407421"/>
              <a:gd name="connsiteX2911" fmla="*/ 5026827 w 11701760"/>
              <a:gd name="connsiteY2911" fmla="*/ 2155569 h 6407421"/>
              <a:gd name="connsiteX2912" fmla="*/ 10607478 w 11701760"/>
              <a:gd name="connsiteY2912" fmla="*/ 2126055 h 6407421"/>
              <a:gd name="connsiteX2913" fmla="*/ 10637188 w 11701760"/>
              <a:gd name="connsiteY2913" fmla="*/ 2126055 h 6407421"/>
              <a:gd name="connsiteX2914" fmla="*/ 10637188 w 11701760"/>
              <a:gd name="connsiteY2914" fmla="*/ 2155565 h 6407421"/>
              <a:gd name="connsiteX2915" fmla="*/ 10607478 w 11701760"/>
              <a:gd name="connsiteY2915" fmla="*/ 2155565 h 6407421"/>
              <a:gd name="connsiteX2916" fmla="*/ 4760630 w 11701760"/>
              <a:gd name="connsiteY2916" fmla="*/ 2126055 h 6407421"/>
              <a:gd name="connsiteX2917" fmla="*/ 4790340 w 11701760"/>
              <a:gd name="connsiteY2917" fmla="*/ 2126055 h 6407421"/>
              <a:gd name="connsiteX2918" fmla="*/ 4790340 w 11701760"/>
              <a:gd name="connsiteY2918" fmla="*/ 2155565 h 6407421"/>
              <a:gd name="connsiteX2919" fmla="*/ 4760630 w 11701760"/>
              <a:gd name="connsiteY2919" fmla="*/ 2155565 h 6407421"/>
              <a:gd name="connsiteX2920" fmla="*/ 10341389 w 11701760"/>
              <a:gd name="connsiteY2920" fmla="*/ 2126052 h 6407421"/>
              <a:gd name="connsiteX2921" fmla="*/ 10370992 w 11701760"/>
              <a:gd name="connsiteY2921" fmla="*/ 2126052 h 6407421"/>
              <a:gd name="connsiteX2922" fmla="*/ 10370992 w 11701760"/>
              <a:gd name="connsiteY2922" fmla="*/ 2155561 h 6407421"/>
              <a:gd name="connsiteX2923" fmla="*/ 10341389 w 11701760"/>
              <a:gd name="connsiteY2923" fmla="*/ 2155561 h 6407421"/>
              <a:gd name="connsiteX2924" fmla="*/ 4494541 w 11701760"/>
              <a:gd name="connsiteY2924" fmla="*/ 2126052 h 6407421"/>
              <a:gd name="connsiteX2925" fmla="*/ 4524144 w 11701760"/>
              <a:gd name="connsiteY2925" fmla="*/ 2126052 h 6407421"/>
              <a:gd name="connsiteX2926" fmla="*/ 4524144 w 11701760"/>
              <a:gd name="connsiteY2926" fmla="*/ 2155561 h 6407421"/>
              <a:gd name="connsiteX2927" fmla="*/ 4494541 w 11701760"/>
              <a:gd name="connsiteY2927" fmla="*/ 2155561 h 6407421"/>
              <a:gd name="connsiteX2928" fmla="*/ 10075192 w 11701760"/>
              <a:gd name="connsiteY2928" fmla="*/ 2126049 h 6407421"/>
              <a:gd name="connsiteX2929" fmla="*/ 10104794 w 11701760"/>
              <a:gd name="connsiteY2929" fmla="*/ 2126049 h 6407421"/>
              <a:gd name="connsiteX2930" fmla="*/ 10104794 w 11701760"/>
              <a:gd name="connsiteY2930" fmla="*/ 2155558 h 6407421"/>
              <a:gd name="connsiteX2931" fmla="*/ 10075192 w 11701760"/>
              <a:gd name="connsiteY2931" fmla="*/ 2155558 h 6407421"/>
              <a:gd name="connsiteX2932" fmla="*/ 4228344 w 11701760"/>
              <a:gd name="connsiteY2932" fmla="*/ 2126049 h 6407421"/>
              <a:gd name="connsiteX2933" fmla="*/ 4257946 w 11701760"/>
              <a:gd name="connsiteY2933" fmla="*/ 2126049 h 6407421"/>
              <a:gd name="connsiteX2934" fmla="*/ 4257946 w 11701760"/>
              <a:gd name="connsiteY2934" fmla="*/ 2155558 h 6407421"/>
              <a:gd name="connsiteX2935" fmla="*/ 4228344 w 11701760"/>
              <a:gd name="connsiteY2935" fmla="*/ 2155558 h 6407421"/>
              <a:gd name="connsiteX2936" fmla="*/ 9809103 w 11701760"/>
              <a:gd name="connsiteY2936" fmla="*/ 2126047 h 6407421"/>
              <a:gd name="connsiteX2937" fmla="*/ 9838705 w 11701760"/>
              <a:gd name="connsiteY2937" fmla="*/ 2126047 h 6407421"/>
              <a:gd name="connsiteX2938" fmla="*/ 9838705 w 11701760"/>
              <a:gd name="connsiteY2938" fmla="*/ 2155554 h 6407421"/>
              <a:gd name="connsiteX2939" fmla="*/ 9809103 w 11701760"/>
              <a:gd name="connsiteY2939" fmla="*/ 2155554 h 6407421"/>
              <a:gd name="connsiteX2940" fmla="*/ 3962255 w 11701760"/>
              <a:gd name="connsiteY2940" fmla="*/ 2126047 h 6407421"/>
              <a:gd name="connsiteX2941" fmla="*/ 3991857 w 11701760"/>
              <a:gd name="connsiteY2941" fmla="*/ 2126047 h 6407421"/>
              <a:gd name="connsiteX2942" fmla="*/ 3991857 w 11701760"/>
              <a:gd name="connsiteY2942" fmla="*/ 2155554 h 6407421"/>
              <a:gd name="connsiteX2943" fmla="*/ 3962255 w 11701760"/>
              <a:gd name="connsiteY2943" fmla="*/ 2155554 h 6407421"/>
              <a:gd name="connsiteX2944" fmla="*/ 9542906 w 11701760"/>
              <a:gd name="connsiteY2944" fmla="*/ 2126044 h 6407421"/>
              <a:gd name="connsiteX2945" fmla="*/ 9572509 w 11701760"/>
              <a:gd name="connsiteY2945" fmla="*/ 2126044 h 6407421"/>
              <a:gd name="connsiteX2946" fmla="*/ 9572509 w 11701760"/>
              <a:gd name="connsiteY2946" fmla="*/ 2155551 h 6407421"/>
              <a:gd name="connsiteX2947" fmla="*/ 9542906 w 11701760"/>
              <a:gd name="connsiteY2947" fmla="*/ 2155551 h 6407421"/>
              <a:gd name="connsiteX2948" fmla="*/ 3696058 w 11701760"/>
              <a:gd name="connsiteY2948" fmla="*/ 2126044 h 6407421"/>
              <a:gd name="connsiteX2949" fmla="*/ 3725661 w 11701760"/>
              <a:gd name="connsiteY2949" fmla="*/ 2126044 h 6407421"/>
              <a:gd name="connsiteX2950" fmla="*/ 3725661 w 11701760"/>
              <a:gd name="connsiteY2950" fmla="*/ 2155551 h 6407421"/>
              <a:gd name="connsiteX2951" fmla="*/ 3696058 w 11701760"/>
              <a:gd name="connsiteY2951" fmla="*/ 2155551 h 6407421"/>
              <a:gd name="connsiteX2952" fmla="*/ 9276817 w 11701760"/>
              <a:gd name="connsiteY2952" fmla="*/ 2126042 h 6407421"/>
              <a:gd name="connsiteX2953" fmla="*/ 9306420 w 11701760"/>
              <a:gd name="connsiteY2953" fmla="*/ 2126042 h 6407421"/>
              <a:gd name="connsiteX2954" fmla="*/ 9306420 w 11701760"/>
              <a:gd name="connsiteY2954" fmla="*/ 2155548 h 6407421"/>
              <a:gd name="connsiteX2955" fmla="*/ 9276817 w 11701760"/>
              <a:gd name="connsiteY2955" fmla="*/ 2155548 h 6407421"/>
              <a:gd name="connsiteX2956" fmla="*/ 3429969 w 11701760"/>
              <a:gd name="connsiteY2956" fmla="*/ 2126042 h 6407421"/>
              <a:gd name="connsiteX2957" fmla="*/ 3459572 w 11701760"/>
              <a:gd name="connsiteY2957" fmla="*/ 2126042 h 6407421"/>
              <a:gd name="connsiteX2958" fmla="*/ 3459572 w 11701760"/>
              <a:gd name="connsiteY2958" fmla="*/ 2155548 h 6407421"/>
              <a:gd name="connsiteX2959" fmla="*/ 3429969 w 11701760"/>
              <a:gd name="connsiteY2959" fmla="*/ 2155548 h 6407421"/>
              <a:gd name="connsiteX2960" fmla="*/ 9010620 w 11701760"/>
              <a:gd name="connsiteY2960" fmla="*/ 2126039 h 6407421"/>
              <a:gd name="connsiteX2961" fmla="*/ 9040222 w 11701760"/>
              <a:gd name="connsiteY2961" fmla="*/ 2126039 h 6407421"/>
              <a:gd name="connsiteX2962" fmla="*/ 9040222 w 11701760"/>
              <a:gd name="connsiteY2962" fmla="*/ 2155544 h 6407421"/>
              <a:gd name="connsiteX2963" fmla="*/ 9010620 w 11701760"/>
              <a:gd name="connsiteY2963" fmla="*/ 2155544 h 6407421"/>
              <a:gd name="connsiteX2964" fmla="*/ 3163772 w 11701760"/>
              <a:gd name="connsiteY2964" fmla="*/ 2126039 h 6407421"/>
              <a:gd name="connsiteX2965" fmla="*/ 3193374 w 11701760"/>
              <a:gd name="connsiteY2965" fmla="*/ 2126039 h 6407421"/>
              <a:gd name="connsiteX2966" fmla="*/ 3193374 w 11701760"/>
              <a:gd name="connsiteY2966" fmla="*/ 2155544 h 6407421"/>
              <a:gd name="connsiteX2967" fmla="*/ 3163772 w 11701760"/>
              <a:gd name="connsiteY2967" fmla="*/ 2155544 h 6407421"/>
              <a:gd name="connsiteX2968" fmla="*/ 8744423 w 11701760"/>
              <a:gd name="connsiteY2968" fmla="*/ 2126036 h 6407421"/>
              <a:gd name="connsiteX2969" fmla="*/ 8774026 w 11701760"/>
              <a:gd name="connsiteY2969" fmla="*/ 2126036 h 6407421"/>
              <a:gd name="connsiteX2970" fmla="*/ 8774026 w 11701760"/>
              <a:gd name="connsiteY2970" fmla="*/ 2155541 h 6407421"/>
              <a:gd name="connsiteX2971" fmla="*/ 8744423 w 11701760"/>
              <a:gd name="connsiteY2971" fmla="*/ 2155541 h 6407421"/>
              <a:gd name="connsiteX2972" fmla="*/ 2897575 w 11701760"/>
              <a:gd name="connsiteY2972" fmla="*/ 2126036 h 6407421"/>
              <a:gd name="connsiteX2973" fmla="*/ 2927178 w 11701760"/>
              <a:gd name="connsiteY2973" fmla="*/ 2126036 h 6407421"/>
              <a:gd name="connsiteX2974" fmla="*/ 2927178 w 11701760"/>
              <a:gd name="connsiteY2974" fmla="*/ 2155541 h 6407421"/>
              <a:gd name="connsiteX2975" fmla="*/ 2897575 w 11701760"/>
              <a:gd name="connsiteY2975" fmla="*/ 2155541 h 6407421"/>
              <a:gd name="connsiteX2976" fmla="*/ 8478226 w 11701760"/>
              <a:gd name="connsiteY2976" fmla="*/ 2126033 h 6407421"/>
              <a:gd name="connsiteX2977" fmla="*/ 8507828 w 11701760"/>
              <a:gd name="connsiteY2977" fmla="*/ 2126033 h 6407421"/>
              <a:gd name="connsiteX2978" fmla="*/ 8507828 w 11701760"/>
              <a:gd name="connsiteY2978" fmla="*/ 2155537 h 6407421"/>
              <a:gd name="connsiteX2979" fmla="*/ 8478226 w 11701760"/>
              <a:gd name="connsiteY2979" fmla="*/ 2155537 h 6407421"/>
              <a:gd name="connsiteX2980" fmla="*/ 2631378 w 11701760"/>
              <a:gd name="connsiteY2980" fmla="*/ 2126033 h 6407421"/>
              <a:gd name="connsiteX2981" fmla="*/ 2660980 w 11701760"/>
              <a:gd name="connsiteY2981" fmla="*/ 2126033 h 6407421"/>
              <a:gd name="connsiteX2982" fmla="*/ 2660980 w 11701760"/>
              <a:gd name="connsiteY2982" fmla="*/ 2155537 h 6407421"/>
              <a:gd name="connsiteX2983" fmla="*/ 2631378 w 11701760"/>
              <a:gd name="connsiteY2983" fmla="*/ 2155537 h 6407421"/>
              <a:gd name="connsiteX2984" fmla="*/ 8212137 w 11701760"/>
              <a:gd name="connsiteY2984" fmla="*/ 2126031 h 6407421"/>
              <a:gd name="connsiteX2985" fmla="*/ 8241740 w 11701760"/>
              <a:gd name="connsiteY2985" fmla="*/ 2126031 h 6407421"/>
              <a:gd name="connsiteX2986" fmla="*/ 8241740 w 11701760"/>
              <a:gd name="connsiteY2986" fmla="*/ 2155534 h 6407421"/>
              <a:gd name="connsiteX2987" fmla="*/ 8212137 w 11701760"/>
              <a:gd name="connsiteY2987" fmla="*/ 2155534 h 6407421"/>
              <a:gd name="connsiteX2988" fmla="*/ 2365289 w 11701760"/>
              <a:gd name="connsiteY2988" fmla="*/ 2126031 h 6407421"/>
              <a:gd name="connsiteX2989" fmla="*/ 2394892 w 11701760"/>
              <a:gd name="connsiteY2989" fmla="*/ 2126031 h 6407421"/>
              <a:gd name="connsiteX2990" fmla="*/ 2394892 w 11701760"/>
              <a:gd name="connsiteY2990" fmla="*/ 2155534 h 6407421"/>
              <a:gd name="connsiteX2991" fmla="*/ 2365289 w 11701760"/>
              <a:gd name="connsiteY2991" fmla="*/ 2155534 h 6407421"/>
              <a:gd name="connsiteX2992" fmla="*/ 7945940 w 11701760"/>
              <a:gd name="connsiteY2992" fmla="*/ 2126030 h 6407421"/>
              <a:gd name="connsiteX2993" fmla="*/ 7975543 w 11701760"/>
              <a:gd name="connsiteY2993" fmla="*/ 2126030 h 6407421"/>
              <a:gd name="connsiteX2994" fmla="*/ 7975543 w 11701760"/>
              <a:gd name="connsiteY2994" fmla="*/ 2155531 h 6407421"/>
              <a:gd name="connsiteX2995" fmla="*/ 7945940 w 11701760"/>
              <a:gd name="connsiteY2995" fmla="*/ 2155531 h 6407421"/>
              <a:gd name="connsiteX2996" fmla="*/ 2099092 w 11701760"/>
              <a:gd name="connsiteY2996" fmla="*/ 2126030 h 6407421"/>
              <a:gd name="connsiteX2997" fmla="*/ 2128695 w 11701760"/>
              <a:gd name="connsiteY2997" fmla="*/ 2126030 h 6407421"/>
              <a:gd name="connsiteX2998" fmla="*/ 2128695 w 11701760"/>
              <a:gd name="connsiteY2998" fmla="*/ 2155531 h 6407421"/>
              <a:gd name="connsiteX2999" fmla="*/ 2099092 w 11701760"/>
              <a:gd name="connsiteY2999" fmla="*/ 2155531 h 6407421"/>
              <a:gd name="connsiteX3000" fmla="*/ 7679743 w 11701760"/>
              <a:gd name="connsiteY3000" fmla="*/ 2126028 h 6407421"/>
              <a:gd name="connsiteX3001" fmla="*/ 7709346 w 11701760"/>
              <a:gd name="connsiteY3001" fmla="*/ 2126028 h 6407421"/>
              <a:gd name="connsiteX3002" fmla="*/ 7709346 w 11701760"/>
              <a:gd name="connsiteY3002" fmla="*/ 2155527 h 6407421"/>
              <a:gd name="connsiteX3003" fmla="*/ 7679743 w 11701760"/>
              <a:gd name="connsiteY3003" fmla="*/ 2155527 h 6407421"/>
              <a:gd name="connsiteX3004" fmla="*/ 1832898 w 11701760"/>
              <a:gd name="connsiteY3004" fmla="*/ 2126028 h 6407421"/>
              <a:gd name="connsiteX3005" fmla="*/ 1862498 w 11701760"/>
              <a:gd name="connsiteY3005" fmla="*/ 2126028 h 6407421"/>
              <a:gd name="connsiteX3006" fmla="*/ 1862498 w 11701760"/>
              <a:gd name="connsiteY3006" fmla="*/ 2155527 h 6407421"/>
              <a:gd name="connsiteX3007" fmla="*/ 1832898 w 11701760"/>
              <a:gd name="connsiteY3007" fmla="*/ 2155527 h 6407421"/>
              <a:gd name="connsiteX3008" fmla="*/ 7413653 w 11701760"/>
              <a:gd name="connsiteY3008" fmla="*/ 2126025 h 6407421"/>
              <a:gd name="connsiteX3009" fmla="*/ 7443256 w 11701760"/>
              <a:gd name="connsiteY3009" fmla="*/ 2126025 h 6407421"/>
              <a:gd name="connsiteX3010" fmla="*/ 7443256 w 11701760"/>
              <a:gd name="connsiteY3010" fmla="*/ 2155523 h 6407421"/>
              <a:gd name="connsiteX3011" fmla="*/ 7413653 w 11701760"/>
              <a:gd name="connsiteY3011" fmla="*/ 2155523 h 6407421"/>
              <a:gd name="connsiteX3012" fmla="*/ 1566808 w 11701760"/>
              <a:gd name="connsiteY3012" fmla="*/ 2126025 h 6407421"/>
              <a:gd name="connsiteX3013" fmla="*/ 1596409 w 11701760"/>
              <a:gd name="connsiteY3013" fmla="*/ 2126025 h 6407421"/>
              <a:gd name="connsiteX3014" fmla="*/ 1596409 w 11701760"/>
              <a:gd name="connsiteY3014" fmla="*/ 2155523 h 6407421"/>
              <a:gd name="connsiteX3015" fmla="*/ 1566808 w 11701760"/>
              <a:gd name="connsiteY3015" fmla="*/ 2155523 h 6407421"/>
              <a:gd name="connsiteX3016" fmla="*/ 7147456 w 11701760"/>
              <a:gd name="connsiteY3016" fmla="*/ 2126023 h 6407421"/>
              <a:gd name="connsiteX3017" fmla="*/ 7177058 w 11701760"/>
              <a:gd name="connsiteY3017" fmla="*/ 2126023 h 6407421"/>
              <a:gd name="connsiteX3018" fmla="*/ 7177058 w 11701760"/>
              <a:gd name="connsiteY3018" fmla="*/ 2155520 h 6407421"/>
              <a:gd name="connsiteX3019" fmla="*/ 7147456 w 11701760"/>
              <a:gd name="connsiteY3019" fmla="*/ 2155520 h 6407421"/>
              <a:gd name="connsiteX3020" fmla="*/ 1300611 w 11701760"/>
              <a:gd name="connsiteY3020" fmla="*/ 2126023 h 6407421"/>
              <a:gd name="connsiteX3021" fmla="*/ 1330213 w 11701760"/>
              <a:gd name="connsiteY3021" fmla="*/ 2126023 h 6407421"/>
              <a:gd name="connsiteX3022" fmla="*/ 1330213 w 11701760"/>
              <a:gd name="connsiteY3022" fmla="*/ 2155520 h 6407421"/>
              <a:gd name="connsiteX3023" fmla="*/ 1300611 w 11701760"/>
              <a:gd name="connsiteY3023" fmla="*/ 2155520 h 6407421"/>
              <a:gd name="connsiteX3024" fmla="*/ 6881367 w 11701760"/>
              <a:gd name="connsiteY3024" fmla="*/ 2126020 h 6407421"/>
              <a:gd name="connsiteX3025" fmla="*/ 6910970 w 11701760"/>
              <a:gd name="connsiteY3025" fmla="*/ 2126020 h 6407421"/>
              <a:gd name="connsiteX3026" fmla="*/ 6910970 w 11701760"/>
              <a:gd name="connsiteY3026" fmla="*/ 2155517 h 6407421"/>
              <a:gd name="connsiteX3027" fmla="*/ 6881367 w 11701760"/>
              <a:gd name="connsiteY3027" fmla="*/ 2155517 h 6407421"/>
              <a:gd name="connsiteX3028" fmla="*/ 1034520 w 11701760"/>
              <a:gd name="connsiteY3028" fmla="*/ 2126020 h 6407421"/>
              <a:gd name="connsiteX3029" fmla="*/ 1064123 w 11701760"/>
              <a:gd name="connsiteY3029" fmla="*/ 2126020 h 6407421"/>
              <a:gd name="connsiteX3030" fmla="*/ 1064123 w 11701760"/>
              <a:gd name="connsiteY3030" fmla="*/ 2155517 h 6407421"/>
              <a:gd name="connsiteX3031" fmla="*/ 1034520 w 11701760"/>
              <a:gd name="connsiteY3031" fmla="*/ 2155517 h 6407421"/>
              <a:gd name="connsiteX3032" fmla="*/ 6615170 w 11701760"/>
              <a:gd name="connsiteY3032" fmla="*/ 2126017 h 6407421"/>
              <a:gd name="connsiteX3033" fmla="*/ 6644773 w 11701760"/>
              <a:gd name="connsiteY3033" fmla="*/ 2126017 h 6407421"/>
              <a:gd name="connsiteX3034" fmla="*/ 6644773 w 11701760"/>
              <a:gd name="connsiteY3034" fmla="*/ 2155513 h 6407421"/>
              <a:gd name="connsiteX3035" fmla="*/ 6615170 w 11701760"/>
              <a:gd name="connsiteY3035" fmla="*/ 2155513 h 6407421"/>
              <a:gd name="connsiteX3036" fmla="*/ 768327 w 11701760"/>
              <a:gd name="connsiteY3036" fmla="*/ 2126017 h 6407421"/>
              <a:gd name="connsiteX3037" fmla="*/ 797926 w 11701760"/>
              <a:gd name="connsiteY3037" fmla="*/ 2126017 h 6407421"/>
              <a:gd name="connsiteX3038" fmla="*/ 797926 w 11701760"/>
              <a:gd name="connsiteY3038" fmla="*/ 2155513 h 6407421"/>
              <a:gd name="connsiteX3039" fmla="*/ 768327 w 11701760"/>
              <a:gd name="connsiteY3039" fmla="*/ 2155513 h 6407421"/>
              <a:gd name="connsiteX3040" fmla="*/ 6349081 w 11701760"/>
              <a:gd name="connsiteY3040" fmla="*/ 2126014 h 6407421"/>
              <a:gd name="connsiteX3041" fmla="*/ 6378683 w 11701760"/>
              <a:gd name="connsiteY3041" fmla="*/ 2126014 h 6407421"/>
              <a:gd name="connsiteX3042" fmla="*/ 6378683 w 11701760"/>
              <a:gd name="connsiteY3042" fmla="*/ 2155510 h 6407421"/>
              <a:gd name="connsiteX3043" fmla="*/ 6349081 w 11701760"/>
              <a:gd name="connsiteY3043" fmla="*/ 2155510 h 6407421"/>
              <a:gd name="connsiteX3044" fmla="*/ 502236 w 11701760"/>
              <a:gd name="connsiteY3044" fmla="*/ 2126014 h 6407421"/>
              <a:gd name="connsiteX3045" fmla="*/ 531838 w 11701760"/>
              <a:gd name="connsiteY3045" fmla="*/ 2126014 h 6407421"/>
              <a:gd name="connsiteX3046" fmla="*/ 531838 w 11701760"/>
              <a:gd name="connsiteY3046" fmla="*/ 2155510 h 6407421"/>
              <a:gd name="connsiteX3047" fmla="*/ 502236 w 11701760"/>
              <a:gd name="connsiteY3047" fmla="*/ 2155510 h 6407421"/>
              <a:gd name="connsiteX3048" fmla="*/ 6082884 w 11701760"/>
              <a:gd name="connsiteY3048" fmla="*/ 2126012 h 6407421"/>
              <a:gd name="connsiteX3049" fmla="*/ 6112486 w 11701760"/>
              <a:gd name="connsiteY3049" fmla="*/ 2126012 h 6407421"/>
              <a:gd name="connsiteX3050" fmla="*/ 6112486 w 11701760"/>
              <a:gd name="connsiteY3050" fmla="*/ 2155506 h 6407421"/>
              <a:gd name="connsiteX3051" fmla="*/ 6082884 w 11701760"/>
              <a:gd name="connsiteY3051" fmla="*/ 2155506 h 6407421"/>
              <a:gd name="connsiteX3052" fmla="*/ 236037 w 11701760"/>
              <a:gd name="connsiteY3052" fmla="*/ 2126012 h 6407421"/>
              <a:gd name="connsiteX3053" fmla="*/ 265639 w 11701760"/>
              <a:gd name="connsiteY3053" fmla="*/ 2126012 h 6407421"/>
              <a:gd name="connsiteX3054" fmla="*/ 265639 w 11701760"/>
              <a:gd name="connsiteY3054" fmla="*/ 2155506 h 6407421"/>
              <a:gd name="connsiteX3055" fmla="*/ 236037 w 11701760"/>
              <a:gd name="connsiteY3055" fmla="*/ 2155506 h 6407421"/>
              <a:gd name="connsiteX3056" fmla="*/ 1 w 11701760"/>
              <a:gd name="connsiteY3056" fmla="*/ 2126012 h 6407421"/>
              <a:gd name="connsiteX3057" fmla="*/ 29603 w 11701760"/>
              <a:gd name="connsiteY3057" fmla="*/ 2126012 h 6407421"/>
              <a:gd name="connsiteX3058" fmla="*/ 29603 w 11701760"/>
              <a:gd name="connsiteY3058" fmla="*/ 2155506 h 6407421"/>
              <a:gd name="connsiteX3059" fmla="*/ 1 w 11701760"/>
              <a:gd name="connsiteY3059" fmla="*/ 2155506 h 6407421"/>
              <a:gd name="connsiteX3060" fmla="*/ 11672158 w 11701760"/>
              <a:gd name="connsiteY3060" fmla="*/ 1860298 h 6407421"/>
              <a:gd name="connsiteX3061" fmla="*/ 11701760 w 11701760"/>
              <a:gd name="connsiteY3061" fmla="*/ 1860298 h 6407421"/>
              <a:gd name="connsiteX3062" fmla="*/ 11701760 w 11701760"/>
              <a:gd name="connsiteY3062" fmla="*/ 1889774 h 6407421"/>
              <a:gd name="connsiteX3063" fmla="*/ 11672158 w 11701760"/>
              <a:gd name="connsiteY3063" fmla="*/ 1889774 h 6407421"/>
              <a:gd name="connsiteX3064" fmla="*/ 5825310 w 11701760"/>
              <a:gd name="connsiteY3064" fmla="*/ 1860298 h 6407421"/>
              <a:gd name="connsiteX3065" fmla="*/ 5854913 w 11701760"/>
              <a:gd name="connsiteY3065" fmla="*/ 1860298 h 6407421"/>
              <a:gd name="connsiteX3066" fmla="*/ 5854913 w 11701760"/>
              <a:gd name="connsiteY3066" fmla="*/ 1889774 h 6407421"/>
              <a:gd name="connsiteX3067" fmla="*/ 5825310 w 11701760"/>
              <a:gd name="connsiteY3067" fmla="*/ 1889774 h 6407421"/>
              <a:gd name="connsiteX3068" fmla="*/ 11405961 w 11701760"/>
              <a:gd name="connsiteY3068" fmla="*/ 1860296 h 6407421"/>
              <a:gd name="connsiteX3069" fmla="*/ 11435563 w 11701760"/>
              <a:gd name="connsiteY3069" fmla="*/ 1860296 h 6407421"/>
              <a:gd name="connsiteX3070" fmla="*/ 11435563 w 11701760"/>
              <a:gd name="connsiteY3070" fmla="*/ 1889774 h 6407421"/>
              <a:gd name="connsiteX3071" fmla="*/ 11405961 w 11701760"/>
              <a:gd name="connsiteY3071" fmla="*/ 1889774 h 6407421"/>
              <a:gd name="connsiteX3072" fmla="*/ 5559113 w 11701760"/>
              <a:gd name="connsiteY3072" fmla="*/ 1860296 h 6407421"/>
              <a:gd name="connsiteX3073" fmla="*/ 5588715 w 11701760"/>
              <a:gd name="connsiteY3073" fmla="*/ 1860296 h 6407421"/>
              <a:gd name="connsiteX3074" fmla="*/ 5588715 w 11701760"/>
              <a:gd name="connsiteY3074" fmla="*/ 1889774 h 6407421"/>
              <a:gd name="connsiteX3075" fmla="*/ 5559113 w 11701760"/>
              <a:gd name="connsiteY3075" fmla="*/ 1889774 h 6407421"/>
              <a:gd name="connsiteX3076" fmla="*/ 11139872 w 11701760"/>
              <a:gd name="connsiteY3076" fmla="*/ 1860293 h 6407421"/>
              <a:gd name="connsiteX3077" fmla="*/ 11169474 w 11701760"/>
              <a:gd name="connsiteY3077" fmla="*/ 1860293 h 6407421"/>
              <a:gd name="connsiteX3078" fmla="*/ 11169474 w 11701760"/>
              <a:gd name="connsiteY3078" fmla="*/ 1889772 h 6407421"/>
              <a:gd name="connsiteX3079" fmla="*/ 11139872 w 11701760"/>
              <a:gd name="connsiteY3079" fmla="*/ 1889772 h 6407421"/>
              <a:gd name="connsiteX3080" fmla="*/ 5293024 w 11701760"/>
              <a:gd name="connsiteY3080" fmla="*/ 1860293 h 6407421"/>
              <a:gd name="connsiteX3081" fmla="*/ 5322626 w 11701760"/>
              <a:gd name="connsiteY3081" fmla="*/ 1860293 h 6407421"/>
              <a:gd name="connsiteX3082" fmla="*/ 5322626 w 11701760"/>
              <a:gd name="connsiteY3082" fmla="*/ 1889772 h 6407421"/>
              <a:gd name="connsiteX3083" fmla="*/ 5293024 w 11701760"/>
              <a:gd name="connsiteY3083" fmla="*/ 1889772 h 6407421"/>
              <a:gd name="connsiteX3084" fmla="*/ 10873675 w 11701760"/>
              <a:gd name="connsiteY3084" fmla="*/ 1860291 h 6407421"/>
              <a:gd name="connsiteX3085" fmla="*/ 10903277 w 11701760"/>
              <a:gd name="connsiteY3085" fmla="*/ 1860291 h 6407421"/>
              <a:gd name="connsiteX3086" fmla="*/ 10903277 w 11701760"/>
              <a:gd name="connsiteY3086" fmla="*/ 1889770 h 6407421"/>
              <a:gd name="connsiteX3087" fmla="*/ 10873675 w 11701760"/>
              <a:gd name="connsiteY3087" fmla="*/ 1889770 h 6407421"/>
              <a:gd name="connsiteX3088" fmla="*/ 5026827 w 11701760"/>
              <a:gd name="connsiteY3088" fmla="*/ 1860291 h 6407421"/>
              <a:gd name="connsiteX3089" fmla="*/ 5056429 w 11701760"/>
              <a:gd name="connsiteY3089" fmla="*/ 1860291 h 6407421"/>
              <a:gd name="connsiteX3090" fmla="*/ 5056429 w 11701760"/>
              <a:gd name="connsiteY3090" fmla="*/ 1889770 h 6407421"/>
              <a:gd name="connsiteX3091" fmla="*/ 5026827 w 11701760"/>
              <a:gd name="connsiteY3091" fmla="*/ 1889770 h 6407421"/>
              <a:gd name="connsiteX3092" fmla="*/ 10607478 w 11701760"/>
              <a:gd name="connsiteY3092" fmla="*/ 1860288 h 6407421"/>
              <a:gd name="connsiteX3093" fmla="*/ 10637188 w 11701760"/>
              <a:gd name="connsiteY3093" fmla="*/ 1860288 h 6407421"/>
              <a:gd name="connsiteX3094" fmla="*/ 10637188 w 11701760"/>
              <a:gd name="connsiteY3094" fmla="*/ 1889769 h 6407421"/>
              <a:gd name="connsiteX3095" fmla="*/ 10607478 w 11701760"/>
              <a:gd name="connsiteY3095" fmla="*/ 1889769 h 6407421"/>
              <a:gd name="connsiteX3096" fmla="*/ 4760630 w 11701760"/>
              <a:gd name="connsiteY3096" fmla="*/ 1860288 h 6407421"/>
              <a:gd name="connsiteX3097" fmla="*/ 4790340 w 11701760"/>
              <a:gd name="connsiteY3097" fmla="*/ 1860288 h 6407421"/>
              <a:gd name="connsiteX3098" fmla="*/ 4790340 w 11701760"/>
              <a:gd name="connsiteY3098" fmla="*/ 1889769 h 6407421"/>
              <a:gd name="connsiteX3099" fmla="*/ 4760630 w 11701760"/>
              <a:gd name="connsiteY3099" fmla="*/ 1889769 h 6407421"/>
              <a:gd name="connsiteX3100" fmla="*/ 10341389 w 11701760"/>
              <a:gd name="connsiteY3100" fmla="*/ 1860286 h 6407421"/>
              <a:gd name="connsiteX3101" fmla="*/ 10370992 w 11701760"/>
              <a:gd name="connsiteY3101" fmla="*/ 1860286 h 6407421"/>
              <a:gd name="connsiteX3102" fmla="*/ 10370992 w 11701760"/>
              <a:gd name="connsiteY3102" fmla="*/ 1889767 h 6407421"/>
              <a:gd name="connsiteX3103" fmla="*/ 10341389 w 11701760"/>
              <a:gd name="connsiteY3103" fmla="*/ 1889767 h 6407421"/>
              <a:gd name="connsiteX3104" fmla="*/ 4494541 w 11701760"/>
              <a:gd name="connsiteY3104" fmla="*/ 1860286 h 6407421"/>
              <a:gd name="connsiteX3105" fmla="*/ 4524144 w 11701760"/>
              <a:gd name="connsiteY3105" fmla="*/ 1860286 h 6407421"/>
              <a:gd name="connsiteX3106" fmla="*/ 4524144 w 11701760"/>
              <a:gd name="connsiteY3106" fmla="*/ 1889767 h 6407421"/>
              <a:gd name="connsiteX3107" fmla="*/ 4494541 w 11701760"/>
              <a:gd name="connsiteY3107" fmla="*/ 1889767 h 6407421"/>
              <a:gd name="connsiteX3108" fmla="*/ 10075192 w 11701760"/>
              <a:gd name="connsiteY3108" fmla="*/ 1860283 h 6407421"/>
              <a:gd name="connsiteX3109" fmla="*/ 10104794 w 11701760"/>
              <a:gd name="connsiteY3109" fmla="*/ 1860283 h 6407421"/>
              <a:gd name="connsiteX3110" fmla="*/ 10104794 w 11701760"/>
              <a:gd name="connsiteY3110" fmla="*/ 1889766 h 6407421"/>
              <a:gd name="connsiteX3111" fmla="*/ 10075192 w 11701760"/>
              <a:gd name="connsiteY3111" fmla="*/ 1889766 h 6407421"/>
              <a:gd name="connsiteX3112" fmla="*/ 4228344 w 11701760"/>
              <a:gd name="connsiteY3112" fmla="*/ 1860283 h 6407421"/>
              <a:gd name="connsiteX3113" fmla="*/ 4257946 w 11701760"/>
              <a:gd name="connsiteY3113" fmla="*/ 1860283 h 6407421"/>
              <a:gd name="connsiteX3114" fmla="*/ 4257946 w 11701760"/>
              <a:gd name="connsiteY3114" fmla="*/ 1889766 h 6407421"/>
              <a:gd name="connsiteX3115" fmla="*/ 4228344 w 11701760"/>
              <a:gd name="connsiteY3115" fmla="*/ 1889766 h 6407421"/>
              <a:gd name="connsiteX3116" fmla="*/ 9809103 w 11701760"/>
              <a:gd name="connsiteY3116" fmla="*/ 1860281 h 6407421"/>
              <a:gd name="connsiteX3117" fmla="*/ 9838705 w 11701760"/>
              <a:gd name="connsiteY3117" fmla="*/ 1860281 h 6407421"/>
              <a:gd name="connsiteX3118" fmla="*/ 9838705 w 11701760"/>
              <a:gd name="connsiteY3118" fmla="*/ 1889764 h 6407421"/>
              <a:gd name="connsiteX3119" fmla="*/ 9809103 w 11701760"/>
              <a:gd name="connsiteY3119" fmla="*/ 1889764 h 6407421"/>
              <a:gd name="connsiteX3120" fmla="*/ 3962255 w 11701760"/>
              <a:gd name="connsiteY3120" fmla="*/ 1860281 h 6407421"/>
              <a:gd name="connsiteX3121" fmla="*/ 3991857 w 11701760"/>
              <a:gd name="connsiteY3121" fmla="*/ 1860281 h 6407421"/>
              <a:gd name="connsiteX3122" fmla="*/ 3991857 w 11701760"/>
              <a:gd name="connsiteY3122" fmla="*/ 1889764 h 6407421"/>
              <a:gd name="connsiteX3123" fmla="*/ 3962255 w 11701760"/>
              <a:gd name="connsiteY3123" fmla="*/ 1889764 h 6407421"/>
              <a:gd name="connsiteX3124" fmla="*/ 9542906 w 11701760"/>
              <a:gd name="connsiteY3124" fmla="*/ 1860278 h 6407421"/>
              <a:gd name="connsiteX3125" fmla="*/ 9572509 w 11701760"/>
              <a:gd name="connsiteY3125" fmla="*/ 1860278 h 6407421"/>
              <a:gd name="connsiteX3126" fmla="*/ 9572509 w 11701760"/>
              <a:gd name="connsiteY3126" fmla="*/ 1889763 h 6407421"/>
              <a:gd name="connsiteX3127" fmla="*/ 9542906 w 11701760"/>
              <a:gd name="connsiteY3127" fmla="*/ 1889763 h 6407421"/>
              <a:gd name="connsiteX3128" fmla="*/ 3696058 w 11701760"/>
              <a:gd name="connsiteY3128" fmla="*/ 1860278 h 6407421"/>
              <a:gd name="connsiteX3129" fmla="*/ 3725661 w 11701760"/>
              <a:gd name="connsiteY3129" fmla="*/ 1860278 h 6407421"/>
              <a:gd name="connsiteX3130" fmla="*/ 3725661 w 11701760"/>
              <a:gd name="connsiteY3130" fmla="*/ 1889763 h 6407421"/>
              <a:gd name="connsiteX3131" fmla="*/ 3696058 w 11701760"/>
              <a:gd name="connsiteY3131" fmla="*/ 1889763 h 6407421"/>
              <a:gd name="connsiteX3132" fmla="*/ 9276817 w 11701760"/>
              <a:gd name="connsiteY3132" fmla="*/ 1860276 h 6407421"/>
              <a:gd name="connsiteX3133" fmla="*/ 9306420 w 11701760"/>
              <a:gd name="connsiteY3133" fmla="*/ 1860276 h 6407421"/>
              <a:gd name="connsiteX3134" fmla="*/ 9306420 w 11701760"/>
              <a:gd name="connsiteY3134" fmla="*/ 1889762 h 6407421"/>
              <a:gd name="connsiteX3135" fmla="*/ 9276817 w 11701760"/>
              <a:gd name="connsiteY3135" fmla="*/ 1889762 h 6407421"/>
              <a:gd name="connsiteX3136" fmla="*/ 3429969 w 11701760"/>
              <a:gd name="connsiteY3136" fmla="*/ 1860276 h 6407421"/>
              <a:gd name="connsiteX3137" fmla="*/ 3459572 w 11701760"/>
              <a:gd name="connsiteY3137" fmla="*/ 1860276 h 6407421"/>
              <a:gd name="connsiteX3138" fmla="*/ 3459572 w 11701760"/>
              <a:gd name="connsiteY3138" fmla="*/ 1889762 h 6407421"/>
              <a:gd name="connsiteX3139" fmla="*/ 3429969 w 11701760"/>
              <a:gd name="connsiteY3139" fmla="*/ 1889762 h 6407421"/>
              <a:gd name="connsiteX3140" fmla="*/ 9010620 w 11701760"/>
              <a:gd name="connsiteY3140" fmla="*/ 1860273 h 6407421"/>
              <a:gd name="connsiteX3141" fmla="*/ 9040222 w 11701760"/>
              <a:gd name="connsiteY3141" fmla="*/ 1860273 h 6407421"/>
              <a:gd name="connsiteX3142" fmla="*/ 9040222 w 11701760"/>
              <a:gd name="connsiteY3142" fmla="*/ 1889761 h 6407421"/>
              <a:gd name="connsiteX3143" fmla="*/ 9010620 w 11701760"/>
              <a:gd name="connsiteY3143" fmla="*/ 1889761 h 6407421"/>
              <a:gd name="connsiteX3144" fmla="*/ 3163772 w 11701760"/>
              <a:gd name="connsiteY3144" fmla="*/ 1860273 h 6407421"/>
              <a:gd name="connsiteX3145" fmla="*/ 3193374 w 11701760"/>
              <a:gd name="connsiteY3145" fmla="*/ 1860273 h 6407421"/>
              <a:gd name="connsiteX3146" fmla="*/ 3193374 w 11701760"/>
              <a:gd name="connsiteY3146" fmla="*/ 1889761 h 6407421"/>
              <a:gd name="connsiteX3147" fmla="*/ 3163772 w 11701760"/>
              <a:gd name="connsiteY3147" fmla="*/ 1889761 h 6407421"/>
              <a:gd name="connsiteX3148" fmla="*/ 8744423 w 11701760"/>
              <a:gd name="connsiteY3148" fmla="*/ 1860271 h 6407421"/>
              <a:gd name="connsiteX3149" fmla="*/ 8774026 w 11701760"/>
              <a:gd name="connsiteY3149" fmla="*/ 1860271 h 6407421"/>
              <a:gd name="connsiteX3150" fmla="*/ 8774026 w 11701760"/>
              <a:gd name="connsiteY3150" fmla="*/ 1889759 h 6407421"/>
              <a:gd name="connsiteX3151" fmla="*/ 8744423 w 11701760"/>
              <a:gd name="connsiteY3151" fmla="*/ 1889759 h 6407421"/>
              <a:gd name="connsiteX3152" fmla="*/ 2897575 w 11701760"/>
              <a:gd name="connsiteY3152" fmla="*/ 1860271 h 6407421"/>
              <a:gd name="connsiteX3153" fmla="*/ 2927178 w 11701760"/>
              <a:gd name="connsiteY3153" fmla="*/ 1860271 h 6407421"/>
              <a:gd name="connsiteX3154" fmla="*/ 2927178 w 11701760"/>
              <a:gd name="connsiteY3154" fmla="*/ 1889759 h 6407421"/>
              <a:gd name="connsiteX3155" fmla="*/ 2897575 w 11701760"/>
              <a:gd name="connsiteY3155" fmla="*/ 1889759 h 6407421"/>
              <a:gd name="connsiteX3156" fmla="*/ 8478226 w 11701760"/>
              <a:gd name="connsiteY3156" fmla="*/ 1860268 h 6407421"/>
              <a:gd name="connsiteX3157" fmla="*/ 8507828 w 11701760"/>
              <a:gd name="connsiteY3157" fmla="*/ 1860268 h 6407421"/>
              <a:gd name="connsiteX3158" fmla="*/ 8507828 w 11701760"/>
              <a:gd name="connsiteY3158" fmla="*/ 1889757 h 6407421"/>
              <a:gd name="connsiteX3159" fmla="*/ 8478226 w 11701760"/>
              <a:gd name="connsiteY3159" fmla="*/ 1889757 h 6407421"/>
              <a:gd name="connsiteX3160" fmla="*/ 2631378 w 11701760"/>
              <a:gd name="connsiteY3160" fmla="*/ 1860268 h 6407421"/>
              <a:gd name="connsiteX3161" fmla="*/ 2660980 w 11701760"/>
              <a:gd name="connsiteY3161" fmla="*/ 1860268 h 6407421"/>
              <a:gd name="connsiteX3162" fmla="*/ 2660980 w 11701760"/>
              <a:gd name="connsiteY3162" fmla="*/ 1889757 h 6407421"/>
              <a:gd name="connsiteX3163" fmla="*/ 2631378 w 11701760"/>
              <a:gd name="connsiteY3163" fmla="*/ 1889757 h 6407421"/>
              <a:gd name="connsiteX3164" fmla="*/ 8212137 w 11701760"/>
              <a:gd name="connsiteY3164" fmla="*/ 1860266 h 6407421"/>
              <a:gd name="connsiteX3165" fmla="*/ 8241740 w 11701760"/>
              <a:gd name="connsiteY3165" fmla="*/ 1860266 h 6407421"/>
              <a:gd name="connsiteX3166" fmla="*/ 8241740 w 11701760"/>
              <a:gd name="connsiteY3166" fmla="*/ 1889755 h 6407421"/>
              <a:gd name="connsiteX3167" fmla="*/ 8212137 w 11701760"/>
              <a:gd name="connsiteY3167" fmla="*/ 1889755 h 6407421"/>
              <a:gd name="connsiteX3168" fmla="*/ 2365289 w 11701760"/>
              <a:gd name="connsiteY3168" fmla="*/ 1860266 h 6407421"/>
              <a:gd name="connsiteX3169" fmla="*/ 2394892 w 11701760"/>
              <a:gd name="connsiteY3169" fmla="*/ 1860266 h 6407421"/>
              <a:gd name="connsiteX3170" fmla="*/ 2394892 w 11701760"/>
              <a:gd name="connsiteY3170" fmla="*/ 1889755 h 6407421"/>
              <a:gd name="connsiteX3171" fmla="*/ 2365289 w 11701760"/>
              <a:gd name="connsiteY3171" fmla="*/ 1889755 h 6407421"/>
              <a:gd name="connsiteX3172" fmla="*/ 7945940 w 11701760"/>
              <a:gd name="connsiteY3172" fmla="*/ 1860264 h 6407421"/>
              <a:gd name="connsiteX3173" fmla="*/ 7975543 w 11701760"/>
              <a:gd name="connsiteY3173" fmla="*/ 1860264 h 6407421"/>
              <a:gd name="connsiteX3174" fmla="*/ 7975543 w 11701760"/>
              <a:gd name="connsiteY3174" fmla="*/ 1889753 h 6407421"/>
              <a:gd name="connsiteX3175" fmla="*/ 7945940 w 11701760"/>
              <a:gd name="connsiteY3175" fmla="*/ 1889753 h 6407421"/>
              <a:gd name="connsiteX3176" fmla="*/ 2099092 w 11701760"/>
              <a:gd name="connsiteY3176" fmla="*/ 1860264 h 6407421"/>
              <a:gd name="connsiteX3177" fmla="*/ 2128695 w 11701760"/>
              <a:gd name="connsiteY3177" fmla="*/ 1860264 h 6407421"/>
              <a:gd name="connsiteX3178" fmla="*/ 2128695 w 11701760"/>
              <a:gd name="connsiteY3178" fmla="*/ 1889753 h 6407421"/>
              <a:gd name="connsiteX3179" fmla="*/ 2099092 w 11701760"/>
              <a:gd name="connsiteY3179" fmla="*/ 1889753 h 6407421"/>
              <a:gd name="connsiteX3180" fmla="*/ 7679743 w 11701760"/>
              <a:gd name="connsiteY3180" fmla="*/ 1860261 h 6407421"/>
              <a:gd name="connsiteX3181" fmla="*/ 7709346 w 11701760"/>
              <a:gd name="connsiteY3181" fmla="*/ 1860261 h 6407421"/>
              <a:gd name="connsiteX3182" fmla="*/ 7709346 w 11701760"/>
              <a:gd name="connsiteY3182" fmla="*/ 1889751 h 6407421"/>
              <a:gd name="connsiteX3183" fmla="*/ 7679743 w 11701760"/>
              <a:gd name="connsiteY3183" fmla="*/ 1889751 h 6407421"/>
              <a:gd name="connsiteX3184" fmla="*/ 1832898 w 11701760"/>
              <a:gd name="connsiteY3184" fmla="*/ 1860261 h 6407421"/>
              <a:gd name="connsiteX3185" fmla="*/ 1862498 w 11701760"/>
              <a:gd name="connsiteY3185" fmla="*/ 1860261 h 6407421"/>
              <a:gd name="connsiteX3186" fmla="*/ 1862498 w 11701760"/>
              <a:gd name="connsiteY3186" fmla="*/ 1889751 h 6407421"/>
              <a:gd name="connsiteX3187" fmla="*/ 1832898 w 11701760"/>
              <a:gd name="connsiteY3187" fmla="*/ 1889751 h 6407421"/>
              <a:gd name="connsiteX3188" fmla="*/ 7413653 w 11701760"/>
              <a:gd name="connsiteY3188" fmla="*/ 1860259 h 6407421"/>
              <a:gd name="connsiteX3189" fmla="*/ 7443256 w 11701760"/>
              <a:gd name="connsiteY3189" fmla="*/ 1860259 h 6407421"/>
              <a:gd name="connsiteX3190" fmla="*/ 7443256 w 11701760"/>
              <a:gd name="connsiteY3190" fmla="*/ 1889750 h 6407421"/>
              <a:gd name="connsiteX3191" fmla="*/ 7413653 w 11701760"/>
              <a:gd name="connsiteY3191" fmla="*/ 1889750 h 6407421"/>
              <a:gd name="connsiteX3192" fmla="*/ 1566808 w 11701760"/>
              <a:gd name="connsiteY3192" fmla="*/ 1860259 h 6407421"/>
              <a:gd name="connsiteX3193" fmla="*/ 1596409 w 11701760"/>
              <a:gd name="connsiteY3193" fmla="*/ 1860259 h 6407421"/>
              <a:gd name="connsiteX3194" fmla="*/ 1596409 w 11701760"/>
              <a:gd name="connsiteY3194" fmla="*/ 1889750 h 6407421"/>
              <a:gd name="connsiteX3195" fmla="*/ 1566808 w 11701760"/>
              <a:gd name="connsiteY3195" fmla="*/ 1889750 h 6407421"/>
              <a:gd name="connsiteX3196" fmla="*/ 7147456 w 11701760"/>
              <a:gd name="connsiteY3196" fmla="*/ 1860256 h 6407421"/>
              <a:gd name="connsiteX3197" fmla="*/ 7177058 w 11701760"/>
              <a:gd name="connsiteY3197" fmla="*/ 1860256 h 6407421"/>
              <a:gd name="connsiteX3198" fmla="*/ 7177058 w 11701760"/>
              <a:gd name="connsiteY3198" fmla="*/ 1889748 h 6407421"/>
              <a:gd name="connsiteX3199" fmla="*/ 7147456 w 11701760"/>
              <a:gd name="connsiteY3199" fmla="*/ 1889748 h 6407421"/>
              <a:gd name="connsiteX3200" fmla="*/ 1300611 w 11701760"/>
              <a:gd name="connsiteY3200" fmla="*/ 1860256 h 6407421"/>
              <a:gd name="connsiteX3201" fmla="*/ 1330213 w 11701760"/>
              <a:gd name="connsiteY3201" fmla="*/ 1860256 h 6407421"/>
              <a:gd name="connsiteX3202" fmla="*/ 1330213 w 11701760"/>
              <a:gd name="connsiteY3202" fmla="*/ 1889748 h 6407421"/>
              <a:gd name="connsiteX3203" fmla="*/ 1300611 w 11701760"/>
              <a:gd name="connsiteY3203" fmla="*/ 1889748 h 6407421"/>
              <a:gd name="connsiteX3204" fmla="*/ 6881367 w 11701760"/>
              <a:gd name="connsiteY3204" fmla="*/ 1860254 h 6407421"/>
              <a:gd name="connsiteX3205" fmla="*/ 6910970 w 11701760"/>
              <a:gd name="connsiteY3205" fmla="*/ 1860254 h 6407421"/>
              <a:gd name="connsiteX3206" fmla="*/ 6910970 w 11701760"/>
              <a:gd name="connsiteY3206" fmla="*/ 1889747 h 6407421"/>
              <a:gd name="connsiteX3207" fmla="*/ 6881367 w 11701760"/>
              <a:gd name="connsiteY3207" fmla="*/ 1889747 h 6407421"/>
              <a:gd name="connsiteX3208" fmla="*/ 1034520 w 11701760"/>
              <a:gd name="connsiteY3208" fmla="*/ 1860254 h 6407421"/>
              <a:gd name="connsiteX3209" fmla="*/ 1064123 w 11701760"/>
              <a:gd name="connsiteY3209" fmla="*/ 1860254 h 6407421"/>
              <a:gd name="connsiteX3210" fmla="*/ 1064123 w 11701760"/>
              <a:gd name="connsiteY3210" fmla="*/ 1889747 h 6407421"/>
              <a:gd name="connsiteX3211" fmla="*/ 1034520 w 11701760"/>
              <a:gd name="connsiteY3211" fmla="*/ 1889747 h 6407421"/>
              <a:gd name="connsiteX3212" fmla="*/ 6615170 w 11701760"/>
              <a:gd name="connsiteY3212" fmla="*/ 1860252 h 6407421"/>
              <a:gd name="connsiteX3213" fmla="*/ 6644773 w 11701760"/>
              <a:gd name="connsiteY3213" fmla="*/ 1860252 h 6407421"/>
              <a:gd name="connsiteX3214" fmla="*/ 6644773 w 11701760"/>
              <a:gd name="connsiteY3214" fmla="*/ 1889745 h 6407421"/>
              <a:gd name="connsiteX3215" fmla="*/ 6615170 w 11701760"/>
              <a:gd name="connsiteY3215" fmla="*/ 1889745 h 6407421"/>
              <a:gd name="connsiteX3216" fmla="*/ 768327 w 11701760"/>
              <a:gd name="connsiteY3216" fmla="*/ 1860252 h 6407421"/>
              <a:gd name="connsiteX3217" fmla="*/ 797926 w 11701760"/>
              <a:gd name="connsiteY3217" fmla="*/ 1860252 h 6407421"/>
              <a:gd name="connsiteX3218" fmla="*/ 797926 w 11701760"/>
              <a:gd name="connsiteY3218" fmla="*/ 1889745 h 6407421"/>
              <a:gd name="connsiteX3219" fmla="*/ 768327 w 11701760"/>
              <a:gd name="connsiteY3219" fmla="*/ 1889745 h 6407421"/>
              <a:gd name="connsiteX3220" fmla="*/ 6349081 w 11701760"/>
              <a:gd name="connsiteY3220" fmla="*/ 1860249 h 6407421"/>
              <a:gd name="connsiteX3221" fmla="*/ 6378683 w 11701760"/>
              <a:gd name="connsiteY3221" fmla="*/ 1860249 h 6407421"/>
              <a:gd name="connsiteX3222" fmla="*/ 6378683 w 11701760"/>
              <a:gd name="connsiteY3222" fmla="*/ 1889744 h 6407421"/>
              <a:gd name="connsiteX3223" fmla="*/ 6349081 w 11701760"/>
              <a:gd name="connsiteY3223" fmla="*/ 1889744 h 6407421"/>
              <a:gd name="connsiteX3224" fmla="*/ 502236 w 11701760"/>
              <a:gd name="connsiteY3224" fmla="*/ 1860249 h 6407421"/>
              <a:gd name="connsiteX3225" fmla="*/ 531838 w 11701760"/>
              <a:gd name="connsiteY3225" fmla="*/ 1860249 h 6407421"/>
              <a:gd name="connsiteX3226" fmla="*/ 531838 w 11701760"/>
              <a:gd name="connsiteY3226" fmla="*/ 1889744 h 6407421"/>
              <a:gd name="connsiteX3227" fmla="*/ 502236 w 11701760"/>
              <a:gd name="connsiteY3227" fmla="*/ 1889744 h 6407421"/>
              <a:gd name="connsiteX3228" fmla="*/ 6082884 w 11701760"/>
              <a:gd name="connsiteY3228" fmla="*/ 1860247 h 6407421"/>
              <a:gd name="connsiteX3229" fmla="*/ 6112486 w 11701760"/>
              <a:gd name="connsiteY3229" fmla="*/ 1860247 h 6407421"/>
              <a:gd name="connsiteX3230" fmla="*/ 6112486 w 11701760"/>
              <a:gd name="connsiteY3230" fmla="*/ 1889742 h 6407421"/>
              <a:gd name="connsiteX3231" fmla="*/ 6082884 w 11701760"/>
              <a:gd name="connsiteY3231" fmla="*/ 1889742 h 6407421"/>
              <a:gd name="connsiteX3232" fmla="*/ 236037 w 11701760"/>
              <a:gd name="connsiteY3232" fmla="*/ 1860247 h 6407421"/>
              <a:gd name="connsiteX3233" fmla="*/ 265639 w 11701760"/>
              <a:gd name="connsiteY3233" fmla="*/ 1860247 h 6407421"/>
              <a:gd name="connsiteX3234" fmla="*/ 265639 w 11701760"/>
              <a:gd name="connsiteY3234" fmla="*/ 1889742 h 6407421"/>
              <a:gd name="connsiteX3235" fmla="*/ 236037 w 11701760"/>
              <a:gd name="connsiteY3235" fmla="*/ 1889742 h 6407421"/>
              <a:gd name="connsiteX3236" fmla="*/ 1 w 11701760"/>
              <a:gd name="connsiteY3236" fmla="*/ 1860247 h 6407421"/>
              <a:gd name="connsiteX3237" fmla="*/ 29603 w 11701760"/>
              <a:gd name="connsiteY3237" fmla="*/ 1860247 h 6407421"/>
              <a:gd name="connsiteX3238" fmla="*/ 29603 w 11701760"/>
              <a:gd name="connsiteY3238" fmla="*/ 1889742 h 6407421"/>
              <a:gd name="connsiteX3239" fmla="*/ 1 w 11701760"/>
              <a:gd name="connsiteY3239" fmla="*/ 1889742 h 6407421"/>
              <a:gd name="connsiteX3240" fmla="*/ 11672158 w 11701760"/>
              <a:gd name="connsiteY3240" fmla="*/ 1594533 h 6407421"/>
              <a:gd name="connsiteX3241" fmla="*/ 11701760 w 11701760"/>
              <a:gd name="connsiteY3241" fmla="*/ 1594533 h 6407421"/>
              <a:gd name="connsiteX3242" fmla="*/ 11701760 w 11701760"/>
              <a:gd name="connsiteY3242" fmla="*/ 1624136 h 6407421"/>
              <a:gd name="connsiteX3243" fmla="*/ 11672158 w 11701760"/>
              <a:gd name="connsiteY3243" fmla="*/ 1624136 h 6407421"/>
              <a:gd name="connsiteX3244" fmla="*/ 5825310 w 11701760"/>
              <a:gd name="connsiteY3244" fmla="*/ 1594533 h 6407421"/>
              <a:gd name="connsiteX3245" fmla="*/ 5854913 w 11701760"/>
              <a:gd name="connsiteY3245" fmla="*/ 1594533 h 6407421"/>
              <a:gd name="connsiteX3246" fmla="*/ 5854913 w 11701760"/>
              <a:gd name="connsiteY3246" fmla="*/ 1624136 h 6407421"/>
              <a:gd name="connsiteX3247" fmla="*/ 5825310 w 11701760"/>
              <a:gd name="connsiteY3247" fmla="*/ 1624136 h 6407421"/>
              <a:gd name="connsiteX3248" fmla="*/ 11405961 w 11701760"/>
              <a:gd name="connsiteY3248" fmla="*/ 1594531 h 6407421"/>
              <a:gd name="connsiteX3249" fmla="*/ 11435563 w 11701760"/>
              <a:gd name="connsiteY3249" fmla="*/ 1594531 h 6407421"/>
              <a:gd name="connsiteX3250" fmla="*/ 11435563 w 11701760"/>
              <a:gd name="connsiteY3250" fmla="*/ 1624134 h 6407421"/>
              <a:gd name="connsiteX3251" fmla="*/ 11405961 w 11701760"/>
              <a:gd name="connsiteY3251" fmla="*/ 1624134 h 6407421"/>
              <a:gd name="connsiteX3252" fmla="*/ 5559113 w 11701760"/>
              <a:gd name="connsiteY3252" fmla="*/ 1594531 h 6407421"/>
              <a:gd name="connsiteX3253" fmla="*/ 5588715 w 11701760"/>
              <a:gd name="connsiteY3253" fmla="*/ 1594531 h 6407421"/>
              <a:gd name="connsiteX3254" fmla="*/ 5588715 w 11701760"/>
              <a:gd name="connsiteY3254" fmla="*/ 1624134 h 6407421"/>
              <a:gd name="connsiteX3255" fmla="*/ 5559113 w 11701760"/>
              <a:gd name="connsiteY3255" fmla="*/ 1624134 h 6407421"/>
              <a:gd name="connsiteX3256" fmla="*/ 11139872 w 11701760"/>
              <a:gd name="connsiteY3256" fmla="*/ 1594528 h 6407421"/>
              <a:gd name="connsiteX3257" fmla="*/ 11169474 w 11701760"/>
              <a:gd name="connsiteY3257" fmla="*/ 1594528 h 6407421"/>
              <a:gd name="connsiteX3258" fmla="*/ 11169474 w 11701760"/>
              <a:gd name="connsiteY3258" fmla="*/ 1624131 h 6407421"/>
              <a:gd name="connsiteX3259" fmla="*/ 11139872 w 11701760"/>
              <a:gd name="connsiteY3259" fmla="*/ 1624131 h 6407421"/>
              <a:gd name="connsiteX3260" fmla="*/ 5293024 w 11701760"/>
              <a:gd name="connsiteY3260" fmla="*/ 1594528 h 6407421"/>
              <a:gd name="connsiteX3261" fmla="*/ 5322626 w 11701760"/>
              <a:gd name="connsiteY3261" fmla="*/ 1594528 h 6407421"/>
              <a:gd name="connsiteX3262" fmla="*/ 5322626 w 11701760"/>
              <a:gd name="connsiteY3262" fmla="*/ 1624131 h 6407421"/>
              <a:gd name="connsiteX3263" fmla="*/ 5293024 w 11701760"/>
              <a:gd name="connsiteY3263" fmla="*/ 1624131 h 6407421"/>
              <a:gd name="connsiteX3264" fmla="*/ 10873675 w 11701760"/>
              <a:gd name="connsiteY3264" fmla="*/ 1594526 h 6407421"/>
              <a:gd name="connsiteX3265" fmla="*/ 10903277 w 11701760"/>
              <a:gd name="connsiteY3265" fmla="*/ 1594526 h 6407421"/>
              <a:gd name="connsiteX3266" fmla="*/ 10903277 w 11701760"/>
              <a:gd name="connsiteY3266" fmla="*/ 1624129 h 6407421"/>
              <a:gd name="connsiteX3267" fmla="*/ 10873675 w 11701760"/>
              <a:gd name="connsiteY3267" fmla="*/ 1624129 h 6407421"/>
              <a:gd name="connsiteX3268" fmla="*/ 5026827 w 11701760"/>
              <a:gd name="connsiteY3268" fmla="*/ 1594526 h 6407421"/>
              <a:gd name="connsiteX3269" fmla="*/ 5056429 w 11701760"/>
              <a:gd name="connsiteY3269" fmla="*/ 1594526 h 6407421"/>
              <a:gd name="connsiteX3270" fmla="*/ 5056429 w 11701760"/>
              <a:gd name="connsiteY3270" fmla="*/ 1624129 h 6407421"/>
              <a:gd name="connsiteX3271" fmla="*/ 5026827 w 11701760"/>
              <a:gd name="connsiteY3271" fmla="*/ 1624129 h 6407421"/>
              <a:gd name="connsiteX3272" fmla="*/ 10607478 w 11701760"/>
              <a:gd name="connsiteY3272" fmla="*/ 1594523 h 6407421"/>
              <a:gd name="connsiteX3273" fmla="*/ 10637188 w 11701760"/>
              <a:gd name="connsiteY3273" fmla="*/ 1594523 h 6407421"/>
              <a:gd name="connsiteX3274" fmla="*/ 10637188 w 11701760"/>
              <a:gd name="connsiteY3274" fmla="*/ 1624127 h 6407421"/>
              <a:gd name="connsiteX3275" fmla="*/ 10607478 w 11701760"/>
              <a:gd name="connsiteY3275" fmla="*/ 1624127 h 6407421"/>
              <a:gd name="connsiteX3276" fmla="*/ 4760630 w 11701760"/>
              <a:gd name="connsiteY3276" fmla="*/ 1594523 h 6407421"/>
              <a:gd name="connsiteX3277" fmla="*/ 4790340 w 11701760"/>
              <a:gd name="connsiteY3277" fmla="*/ 1594523 h 6407421"/>
              <a:gd name="connsiteX3278" fmla="*/ 4790340 w 11701760"/>
              <a:gd name="connsiteY3278" fmla="*/ 1624127 h 6407421"/>
              <a:gd name="connsiteX3279" fmla="*/ 4760630 w 11701760"/>
              <a:gd name="connsiteY3279" fmla="*/ 1624127 h 6407421"/>
              <a:gd name="connsiteX3280" fmla="*/ 10341389 w 11701760"/>
              <a:gd name="connsiteY3280" fmla="*/ 1594521 h 6407421"/>
              <a:gd name="connsiteX3281" fmla="*/ 10370992 w 11701760"/>
              <a:gd name="connsiteY3281" fmla="*/ 1594521 h 6407421"/>
              <a:gd name="connsiteX3282" fmla="*/ 10370992 w 11701760"/>
              <a:gd name="connsiteY3282" fmla="*/ 1624124 h 6407421"/>
              <a:gd name="connsiteX3283" fmla="*/ 10341389 w 11701760"/>
              <a:gd name="connsiteY3283" fmla="*/ 1624124 h 6407421"/>
              <a:gd name="connsiteX3284" fmla="*/ 4494541 w 11701760"/>
              <a:gd name="connsiteY3284" fmla="*/ 1594521 h 6407421"/>
              <a:gd name="connsiteX3285" fmla="*/ 4524144 w 11701760"/>
              <a:gd name="connsiteY3285" fmla="*/ 1594521 h 6407421"/>
              <a:gd name="connsiteX3286" fmla="*/ 4524144 w 11701760"/>
              <a:gd name="connsiteY3286" fmla="*/ 1624124 h 6407421"/>
              <a:gd name="connsiteX3287" fmla="*/ 4494541 w 11701760"/>
              <a:gd name="connsiteY3287" fmla="*/ 1624124 h 6407421"/>
              <a:gd name="connsiteX3288" fmla="*/ 10075192 w 11701760"/>
              <a:gd name="connsiteY3288" fmla="*/ 1594518 h 6407421"/>
              <a:gd name="connsiteX3289" fmla="*/ 10104794 w 11701760"/>
              <a:gd name="connsiteY3289" fmla="*/ 1594518 h 6407421"/>
              <a:gd name="connsiteX3290" fmla="*/ 10104794 w 11701760"/>
              <a:gd name="connsiteY3290" fmla="*/ 1624122 h 6407421"/>
              <a:gd name="connsiteX3291" fmla="*/ 10075192 w 11701760"/>
              <a:gd name="connsiteY3291" fmla="*/ 1624122 h 6407421"/>
              <a:gd name="connsiteX3292" fmla="*/ 4228344 w 11701760"/>
              <a:gd name="connsiteY3292" fmla="*/ 1594518 h 6407421"/>
              <a:gd name="connsiteX3293" fmla="*/ 4257946 w 11701760"/>
              <a:gd name="connsiteY3293" fmla="*/ 1594518 h 6407421"/>
              <a:gd name="connsiteX3294" fmla="*/ 4257946 w 11701760"/>
              <a:gd name="connsiteY3294" fmla="*/ 1624122 h 6407421"/>
              <a:gd name="connsiteX3295" fmla="*/ 4228344 w 11701760"/>
              <a:gd name="connsiteY3295" fmla="*/ 1624122 h 6407421"/>
              <a:gd name="connsiteX3296" fmla="*/ 9809103 w 11701760"/>
              <a:gd name="connsiteY3296" fmla="*/ 1594516 h 6407421"/>
              <a:gd name="connsiteX3297" fmla="*/ 9838705 w 11701760"/>
              <a:gd name="connsiteY3297" fmla="*/ 1594516 h 6407421"/>
              <a:gd name="connsiteX3298" fmla="*/ 9838705 w 11701760"/>
              <a:gd name="connsiteY3298" fmla="*/ 1624120 h 6407421"/>
              <a:gd name="connsiteX3299" fmla="*/ 9809103 w 11701760"/>
              <a:gd name="connsiteY3299" fmla="*/ 1624120 h 6407421"/>
              <a:gd name="connsiteX3300" fmla="*/ 3962255 w 11701760"/>
              <a:gd name="connsiteY3300" fmla="*/ 1594516 h 6407421"/>
              <a:gd name="connsiteX3301" fmla="*/ 3991857 w 11701760"/>
              <a:gd name="connsiteY3301" fmla="*/ 1594516 h 6407421"/>
              <a:gd name="connsiteX3302" fmla="*/ 3991857 w 11701760"/>
              <a:gd name="connsiteY3302" fmla="*/ 1624120 h 6407421"/>
              <a:gd name="connsiteX3303" fmla="*/ 3962255 w 11701760"/>
              <a:gd name="connsiteY3303" fmla="*/ 1624120 h 6407421"/>
              <a:gd name="connsiteX3304" fmla="*/ 9542906 w 11701760"/>
              <a:gd name="connsiteY3304" fmla="*/ 1594514 h 6407421"/>
              <a:gd name="connsiteX3305" fmla="*/ 9572509 w 11701760"/>
              <a:gd name="connsiteY3305" fmla="*/ 1594514 h 6407421"/>
              <a:gd name="connsiteX3306" fmla="*/ 9572509 w 11701760"/>
              <a:gd name="connsiteY3306" fmla="*/ 1624117 h 6407421"/>
              <a:gd name="connsiteX3307" fmla="*/ 9542906 w 11701760"/>
              <a:gd name="connsiteY3307" fmla="*/ 1624117 h 6407421"/>
              <a:gd name="connsiteX3308" fmla="*/ 3696058 w 11701760"/>
              <a:gd name="connsiteY3308" fmla="*/ 1594514 h 6407421"/>
              <a:gd name="connsiteX3309" fmla="*/ 3725661 w 11701760"/>
              <a:gd name="connsiteY3309" fmla="*/ 1594514 h 6407421"/>
              <a:gd name="connsiteX3310" fmla="*/ 3725661 w 11701760"/>
              <a:gd name="connsiteY3310" fmla="*/ 1624117 h 6407421"/>
              <a:gd name="connsiteX3311" fmla="*/ 3696058 w 11701760"/>
              <a:gd name="connsiteY3311" fmla="*/ 1624117 h 6407421"/>
              <a:gd name="connsiteX3312" fmla="*/ 9276817 w 11701760"/>
              <a:gd name="connsiteY3312" fmla="*/ 1594511 h 6407421"/>
              <a:gd name="connsiteX3313" fmla="*/ 9306420 w 11701760"/>
              <a:gd name="connsiteY3313" fmla="*/ 1594511 h 6407421"/>
              <a:gd name="connsiteX3314" fmla="*/ 9306420 w 11701760"/>
              <a:gd name="connsiteY3314" fmla="*/ 1624114 h 6407421"/>
              <a:gd name="connsiteX3315" fmla="*/ 9276817 w 11701760"/>
              <a:gd name="connsiteY3315" fmla="*/ 1624114 h 6407421"/>
              <a:gd name="connsiteX3316" fmla="*/ 3429969 w 11701760"/>
              <a:gd name="connsiteY3316" fmla="*/ 1594511 h 6407421"/>
              <a:gd name="connsiteX3317" fmla="*/ 3459572 w 11701760"/>
              <a:gd name="connsiteY3317" fmla="*/ 1594511 h 6407421"/>
              <a:gd name="connsiteX3318" fmla="*/ 3459572 w 11701760"/>
              <a:gd name="connsiteY3318" fmla="*/ 1624114 h 6407421"/>
              <a:gd name="connsiteX3319" fmla="*/ 3429969 w 11701760"/>
              <a:gd name="connsiteY3319" fmla="*/ 1624114 h 6407421"/>
              <a:gd name="connsiteX3320" fmla="*/ 9010620 w 11701760"/>
              <a:gd name="connsiteY3320" fmla="*/ 1594509 h 6407421"/>
              <a:gd name="connsiteX3321" fmla="*/ 9040222 w 11701760"/>
              <a:gd name="connsiteY3321" fmla="*/ 1594509 h 6407421"/>
              <a:gd name="connsiteX3322" fmla="*/ 9040222 w 11701760"/>
              <a:gd name="connsiteY3322" fmla="*/ 1624112 h 6407421"/>
              <a:gd name="connsiteX3323" fmla="*/ 9010620 w 11701760"/>
              <a:gd name="connsiteY3323" fmla="*/ 1624112 h 6407421"/>
              <a:gd name="connsiteX3324" fmla="*/ 3163772 w 11701760"/>
              <a:gd name="connsiteY3324" fmla="*/ 1594509 h 6407421"/>
              <a:gd name="connsiteX3325" fmla="*/ 3193374 w 11701760"/>
              <a:gd name="connsiteY3325" fmla="*/ 1594509 h 6407421"/>
              <a:gd name="connsiteX3326" fmla="*/ 3193374 w 11701760"/>
              <a:gd name="connsiteY3326" fmla="*/ 1624112 h 6407421"/>
              <a:gd name="connsiteX3327" fmla="*/ 3163772 w 11701760"/>
              <a:gd name="connsiteY3327" fmla="*/ 1624112 h 6407421"/>
              <a:gd name="connsiteX3328" fmla="*/ 8744423 w 11701760"/>
              <a:gd name="connsiteY3328" fmla="*/ 1594506 h 6407421"/>
              <a:gd name="connsiteX3329" fmla="*/ 8774026 w 11701760"/>
              <a:gd name="connsiteY3329" fmla="*/ 1594506 h 6407421"/>
              <a:gd name="connsiteX3330" fmla="*/ 8774026 w 11701760"/>
              <a:gd name="connsiteY3330" fmla="*/ 1624110 h 6407421"/>
              <a:gd name="connsiteX3331" fmla="*/ 8744423 w 11701760"/>
              <a:gd name="connsiteY3331" fmla="*/ 1624110 h 6407421"/>
              <a:gd name="connsiteX3332" fmla="*/ 2897575 w 11701760"/>
              <a:gd name="connsiteY3332" fmla="*/ 1594506 h 6407421"/>
              <a:gd name="connsiteX3333" fmla="*/ 2927178 w 11701760"/>
              <a:gd name="connsiteY3333" fmla="*/ 1594506 h 6407421"/>
              <a:gd name="connsiteX3334" fmla="*/ 2927178 w 11701760"/>
              <a:gd name="connsiteY3334" fmla="*/ 1624110 h 6407421"/>
              <a:gd name="connsiteX3335" fmla="*/ 2897575 w 11701760"/>
              <a:gd name="connsiteY3335" fmla="*/ 1624110 h 6407421"/>
              <a:gd name="connsiteX3336" fmla="*/ 8478226 w 11701760"/>
              <a:gd name="connsiteY3336" fmla="*/ 1594504 h 6407421"/>
              <a:gd name="connsiteX3337" fmla="*/ 8507828 w 11701760"/>
              <a:gd name="connsiteY3337" fmla="*/ 1594504 h 6407421"/>
              <a:gd name="connsiteX3338" fmla="*/ 8507828 w 11701760"/>
              <a:gd name="connsiteY3338" fmla="*/ 1624107 h 6407421"/>
              <a:gd name="connsiteX3339" fmla="*/ 8478226 w 11701760"/>
              <a:gd name="connsiteY3339" fmla="*/ 1624107 h 6407421"/>
              <a:gd name="connsiteX3340" fmla="*/ 2631378 w 11701760"/>
              <a:gd name="connsiteY3340" fmla="*/ 1594504 h 6407421"/>
              <a:gd name="connsiteX3341" fmla="*/ 2660980 w 11701760"/>
              <a:gd name="connsiteY3341" fmla="*/ 1594504 h 6407421"/>
              <a:gd name="connsiteX3342" fmla="*/ 2660980 w 11701760"/>
              <a:gd name="connsiteY3342" fmla="*/ 1624107 h 6407421"/>
              <a:gd name="connsiteX3343" fmla="*/ 2631378 w 11701760"/>
              <a:gd name="connsiteY3343" fmla="*/ 1624107 h 6407421"/>
              <a:gd name="connsiteX3344" fmla="*/ 8212137 w 11701760"/>
              <a:gd name="connsiteY3344" fmla="*/ 1594502 h 6407421"/>
              <a:gd name="connsiteX3345" fmla="*/ 8241740 w 11701760"/>
              <a:gd name="connsiteY3345" fmla="*/ 1594502 h 6407421"/>
              <a:gd name="connsiteX3346" fmla="*/ 8241740 w 11701760"/>
              <a:gd name="connsiteY3346" fmla="*/ 1624105 h 6407421"/>
              <a:gd name="connsiteX3347" fmla="*/ 8212137 w 11701760"/>
              <a:gd name="connsiteY3347" fmla="*/ 1624105 h 6407421"/>
              <a:gd name="connsiteX3348" fmla="*/ 2365289 w 11701760"/>
              <a:gd name="connsiteY3348" fmla="*/ 1594502 h 6407421"/>
              <a:gd name="connsiteX3349" fmla="*/ 2394892 w 11701760"/>
              <a:gd name="connsiteY3349" fmla="*/ 1594502 h 6407421"/>
              <a:gd name="connsiteX3350" fmla="*/ 2394892 w 11701760"/>
              <a:gd name="connsiteY3350" fmla="*/ 1624105 h 6407421"/>
              <a:gd name="connsiteX3351" fmla="*/ 2365289 w 11701760"/>
              <a:gd name="connsiteY3351" fmla="*/ 1624105 h 6407421"/>
              <a:gd name="connsiteX3352" fmla="*/ 7945940 w 11701760"/>
              <a:gd name="connsiteY3352" fmla="*/ 1594499 h 6407421"/>
              <a:gd name="connsiteX3353" fmla="*/ 7975543 w 11701760"/>
              <a:gd name="connsiteY3353" fmla="*/ 1594499 h 6407421"/>
              <a:gd name="connsiteX3354" fmla="*/ 7975543 w 11701760"/>
              <a:gd name="connsiteY3354" fmla="*/ 1624102 h 6407421"/>
              <a:gd name="connsiteX3355" fmla="*/ 7945940 w 11701760"/>
              <a:gd name="connsiteY3355" fmla="*/ 1624102 h 6407421"/>
              <a:gd name="connsiteX3356" fmla="*/ 2099092 w 11701760"/>
              <a:gd name="connsiteY3356" fmla="*/ 1594499 h 6407421"/>
              <a:gd name="connsiteX3357" fmla="*/ 2128695 w 11701760"/>
              <a:gd name="connsiteY3357" fmla="*/ 1594499 h 6407421"/>
              <a:gd name="connsiteX3358" fmla="*/ 2128695 w 11701760"/>
              <a:gd name="connsiteY3358" fmla="*/ 1624102 h 6407421"/>
              <a:gd name="connsiteX3359" fmla="*/ 2099092 w 11701760"/>
              <a:gd name="connsiteY3359" fmla="*/ 1624102 h 6407421"/>
              <a:gd name="connsiteX3360" fmla="*/ 7679743 w 11701760"/>
              <a:gd name="connsiteY3360" fmla="*/ 1594496 h 6407421"/>
              <a:gd name="connsiteX3361" fmla="*/ 7709346 w 11701760"/>
              <a:gd name="connsiteY3361" fmla="*/ 1594496 h 6407421"/>
              <a:gd name="connsiteX3362" fmla="*/ 7709346 w 11701760"/>
              <a:gd name="connsiteY3362" fmla="*/ 1624100 h 6407421"/>
              <a:gd name="connsiteX3363" fmla="*/ 7679743 w 11701760"/>
              <a:gd name="connsiteY3363" fmla="*/ 1624100 h 6407421"/>
              <a:gd name="connsiteX3364" fmla="*/ 1832898 w 11701760"/>
              <a:gd name="connsiteY3364" fmla="*/ 1594496 h 6407421"/>
              <a:gd name="connsiteX3365" fmla="*/ 1862498 w 11701760"/>
              <a:gd name="connsiteY3365" fmla="*/ 1594496 h 6407421"/>
              <a:gd name="connsiteX3366" fmla="*/ 1862498 w 11701760"/>
              <a:gd name="connsiteY3366" fmla="*/ 1624100 h 6407421"/>
              <a:gd name="connsiteX3367" fmla="*/ 1832898 w 11701760"/>
              <a:gd name="connsiteY3367" fmla="*/ 1624100 h 6407421"/>
              <a:gd name="connsiteX3368" fmla="*/ 7413653 w 11701760"/>
              <a:gd name="connsiteY3368" fmla="*/ 1594494 h 6407421"/>
              <a:gd name="connsiteX3369" fmla="*/ 7443256 w 11701760"/>
              <a:gd name="connsiteY3369" fmla="*/ 1594494 h 6407421"/>
              <a:gd name="connsiteX3370" fmla="*/ 7443256 w 11701760"/>
              <a:gd name="connsiteY3370" fmla="*/ 1624097 h 6407421"/>
              <a:gd name="connsiteX3371" fmla="*/ 7413653 w 11701760"/>
              <a:gd name="connsiteY3371" fmla="*/ 1624097 h 6407421"/>
              <a:gd name="connsiteX3372" fmla="*/ 1566808 w 11701760"/>
              <a:gd name="connsiteY3372" fmla="*/ 1594494 h 6407421"/>
              <a:gd name="connsiteX3373" fmla="*/ 1596409 w 11701760"/>
              <a:gd name="connsiteY3373" fmla="*/ 1594494 h 6407421"/>
              <a:gd name="connsiteX3374" fmla="*/ 1596409 w 11701760"/>
              <a:gd name="connsiteY3374" fmla="*/ 1624097 h 6407421"/>
              <a:gd name="connsiteX3375" fmla="*/ 1566808 w 11701760"/>
              <a:gd name="connsiteY3375" fmla="*/ 1624097 h 6407421"/>
              <a:gd name="connsiteX3376" fmla="*/ 7147456 w 11701760"/>
              <a:gd name="connsiteY3376" fmla="*/ 1594491 h 6407421"/>
              <a:gd name="connsiteX3377" fmla="*/ 7177058 w 11701760"/>
              <a:gd name="connsiteY3377" fmla="*/ 1594491 h 6407421"/>
              <a:gd name="connsiteX3378" fmla="*/ 7177058 w 11701760"/>
              <a:gd name="connsiteY3378" fmla="*/ 1624095 h 6407421"/>
              <a:gd name="connsiteX3379" fmla="*/ 7147456 w 11701760"/>
              <a:gd name="connsiteY3379" fmla="*/ 1624095 h 6407421"/>
              <a:gd name="connsiteX3380" fmla="*/ 1300611 w 11701760"/>
              <a:gd name="connsiteY3380" fmla="*/ 1594491 h 6407421"/>
              <a:gd name="connsiteX3381" fmla="*/ 1330213 w 11701760"/>
              <a:gd name="connsiteY3381" fmla="*/ 1594491 h 6407421"/>
              <a:gd name="connsiteX3382" fmla="*/ 1330213 w 11701760"/>
              <a:gd name="connsiteY3382" fmla="*/ 1624095 h 6407421"/>
              <a:gd name="connsiteX3383" fmla="*/ 1300611 w 11701760"/>
              <a:gd name="connsiteY3383" fmla="*/ 1624095 h 6407421"/>
              <a:gd name="connsiteX3384" fmla="*/ 6881367 w 11701760"/>
              <a:gd name="connsiteY3384" fmla="*/ 1594489 h 6407421"/>
              <a:gd name="connsiteX3385" fmla="*/ 6910970 w 11701760"/>
              <a:gd name="connsiteY3385" fmla="*/ 1594489 h 6407421"/>
              <a:gd name="connsiteX3386" fmla="*/ 6910970 w 11701760"/>
              <a:gd name="connsiteY3386" fmla="*/ 1624092 h 6407421"/>
              <a:gd name="connsiteX3387" fmla="*/ 6881367 w 11701760"/>
              <a:gd name="connsiteY3387" fmla="*/ 1624092 h 6407421"/>
              <a:gd name="connsiteX3388" fmla="*/ 1034520 w 11701760"/>
              <a:gd name="connsiteY3388" fmla="*/ 1594489 h 6407421"/>
              <a:gd name="connsiteX3389" fmla="*/ 1064123 w 11701760"/>
              <a:gd name="connsiteY3389" fmla="*/ 1594489 h 6407421"/>
              <a:gd name="connsiteX3390" fmla="*/ 1064123 w 11701760"/>
              <a:gd name="connsiteY3390" fmla="*/ 1624092 h 6407421"/>
              <a:gd name="connsiteX3391" fmla="*/ 1034520 w 11701760"/>
              <a:gd name="connsiteY3391" fmla="*/ 1624092 h 6407421"/>
              <a:gd name="connsiteX3392" fmla="*/ 6615170 w 11701760"/>
              <a:gd name="connsiteY3392" fmla="*/ 1594486 h 6407421"/>
              <a:gd name="connsiteX3393" fmla="*/ 6644773 w 11701760"/>
              <a:gd name="connsiteY3393" fmla="*/ 1594486 h 6407421"/>
              <a:gd name="connsiteX3394" fmla="*/ 6644773 w 11701760"/>
              <a:gd name="connsiteY3394" fmla="*/ 1624090 h 6407421"/>
              <a:gd name="connsiteX3395" fmla="*/ 6615170 w 11701760"/>
              <a:gd name="connsiteY3395" fmla="*/ 1624090 h 6407421"/>
              <a:gd name="connsiteX3396" fmla="*/ 768327 w 11701760"/>
              <a:gd name="connsiteY3396" fmla="*/ 1594486 h 6407421"/>
              <a:gd name="connsiteX3397" fmla="*/ 797926 w 11701760"/>
              <a:gd name="connsiteY3397" fmla="*/ 1594486 h 6407421"/>
              <a:gd name="connsiteX3398" fmla="*/ 797926 w 11701760"/>
              <a:gd name="connsiteY3398" fmla="*/ 1624090 h 6407421"/>
              <a:gd name="connsiteX3399" fmla="*/ 768327 w 11701760"/>
              <a:gd name="connsiteY3399" fmla="*/ 1624090 h 6407421"/>
              <a:gd name="connsiteX3400" fmla="*/ 6349081 w 11701760"/>
              <a:gd name="connsiteY3400" fmla="*/ 1594484 h 6407421"/>
              <a:gd name="connsiteX3401" fmla="*/ 6378683 w 11701760"/>
              <a:gd name="connsiteY3401" fmla="*/ 1594484 h 6407421"/>
              <a:gd name="connsiteX3402" fmla="*/ 6378683 w 11701760"/>
              <a:gd name="connsiteY3402" fmla="*/ 1624087 h 6407421"/>
              <a:gd name="connsiteX3403" fmla="*/ 6349081 w 11701760"/>
              <a:gd name="connsiteY3403" fmla="*/ 1624087 h 6407421"/>
              <a:gd name="connsiteX3404" fmla="*/ 502236 w 11701760"/>
              <a:gd name="connsiteY3404" fmla="*/ 1594484 h 6407421"/>
              <a:gd name="connsiteX3405" fmla="*/ 531838 w 11701760"/>
              <a:gd name="connsiteY3405" fmla="*/ 1594484 h 6407421"/>
              <a:gd name="connsiteX3406" fmla="*/ 531838 w 11701760"/>
              <a:gd name="connsiteY3406" fmla="*/ 1624087 h 6407421"/>
              <a:gd name="connsiteX3407" fmla="*/ 502236 w 11701760"/>
              <a:gd name="connsiteY3407" fmla="*/ 1624087 h 6407421"/>
              <a:gd name="connsiteX3408" fmla="*/ 6082884 w 11701760"/>
              <a:gd name="connsiteY3408" fmla="*/ 1594482 h 6407421"/>
              <a:gd name="connsiteX3409" fmla="*/ 6112486 w 11701760"/>
              <a:gd name="connsiteY3409" fmla="*/ 1594482 h 6407421"/>
              <a:gd name="connsiteX3410" fmla="*/ 6112486 w 11701760"/>
              <a:gd name="connsiteY3410" fmla="*/ 1624085 h 6407421"/>
              <a:gd name="connsiteX3411" fmla="*/ 6082884 w 11701760"/>
              <a:gd name="connsiteY3411" fmla="*/ 1624085 h 6407421"/>
              <a:gd name="connsiteX3412" fmla="*/ 236037 w 11701760"/>
              <a:gd name="connsiteY3412" fmla="*/ 1594482 h 6407421"/>
              <a:gd name="connsiteX3413" fmla="*/ 265639 w 11701760"/>
              <a:gd name="connsiteY3413" fmla="*/ 1594482 h 6407421"/>
              <a:gd name="connsiteX3414" fmla="*/ 265639 w 11701760"/>
              <a:gd name="connsiteY3414" fmla="*/ 1624085 h 6407421"/>
              <a:gd name="connsiteX3415" fmla="*/ 236037 w 11701760"/>
              <a:gd name="connsiteY3415" fmla="*/ 1624085 h 6407421"/>
              <a:gd name="connsiteX3416" fmla="*/ 1 w 11701760"/>
              <a:gd name="connsiteY3416" fmla="*/ 1594482 h 6407421"/>
              <a:gd name="connsiteX3417" fmla="*/ 29603 w 11701760"/>
              <a:gd name="connsiteY3417" fmla="*/ 1594482 h 6407421"/>
              <a:gd name="connsiteX3418" fmla="*/ 29603 w 11701760"/>
              <a:gd name="connsiteY3418" fmla="*/ 1624085 h 6407421"/>
              <a:gd name="connsiteX3419" fmla="*/ 1 w 11701760"/>
              <a:gd name="connsiteY3419" fmla="*/ 1624085 h 6407421"/>
              <a:gd name="connsiteX3420" fmla="*/ 11672158 w 11701760"/>
              <a:gd name="connsiteY3420" fmla="*/ 1328772 h 6407421"/>
              <a:gd name="connsiteX3421" fmla="*/ 11701760 w 11701760"/>
              <a:gd name="connsiteY3421" fmla="*/ 1328772 h 6407421"/>
              <a:gd name="connsiteX3422" fmla="*/ 11701760 w 11701760"/>
              <a:gd name="connsiteY3422" fmla="*/ 1358375 h 6407421"/>
              <a:gd name="connsiteX3423" fmla="*/ 11672158 w 11701760"/>
              <a:gd name="connsiteY3423" fmla="*/ 1358375 h 6407421"/>
              <a:gd name="connsiteX3424" fmla="*/ 5825310 w 11701760"/>
              <a:gd name="connsiteY3424" fmla="*/ 1328772 h 6407421"/>
              <a:gd name="connsiteX3425" fmla="*/ 5854913 w 11701760"/>
              <a:gd name="connsiteY3425" fmla="*/ 1328772 h 6407421"/>
              <a:gd name="connsiteX3426" fmla="*/ 5854913 w 11701760"/>
              <a:gd name="connsiteY3426" fmla="*/ 1358375 h 6407421"/>
              <a:gd name="connsiteX3427" fmla="*/ 5825310 w 11701760"/>
              <a:gd name="connsiteY3427" fmla="*/ 1358375 h 6407421"/>
              <a:gd name="connsiteX3428" fmla="*/ 11405961 w 11701760"/>
              <a:gd name="connsiteY3428" fmla="*/ 1328769 h 6407421"/>
              <a:gd name="connsiteX3429" fmla="*/ 11435563 w 11701760"/>
              <a:gd name="connsiteY3429" fmla="*/ 1328769 h 6407421"/>
              <a:gd name="connsiteX3430" fmla="*/ 11435563 w 11701760"/>
              <a:gd name="connsiteY3430" fmla="*/ 1358372 h 6407421"/>
              <a:gd name="connsiteX3431" fmla="*/ 11405961 w 11701760"/>
              <a:gd name="connsiteY3431" fmla="*/ 1358372 h 6407421"/>
              <a:gd name="connsiteX3432" fmla="*/ 5559113 w 11701760"/>
              <a:gd name="connsiteY3432" fmla="*/ 1328769 h 6407421"/>
              <a:gd name="connsiteX3433" fmla="*/ 5588715 w 11701760"/>
              <a:gd name="connsiteY3433" fmla="*/ 1328769 h 6407421"/>
              <a:gd name="connsiteX3434" fmla="*/ 5588715 w 11701760"/>
              <a:gd name="connsiteY3434" fmla="*/ 1358372 h 6407421"/>
              <a:gd name="connsiteX3435" fmla="*/ 5559113 w 11701760"/>
              <a:gd name="connsiteY3435" fmla="*/ 1358372 h 6407421"/>
              <a:gd name="connsiteX3436" fmla="*/ 11139872 w 11701760"/>
              <a:gd name="connsiteY3436" fmla="*/ 1328766 h 6407421"/>
              <a:gd name="connsiteX3437" fmla="*/ 11169474 w 11701760"/>
              <a:gd name="connsiteY3437" fmla="*/ 1328766 h 6407421"/>
              <a:gd name="connsiteX3438" fmla="*/ 11169474 w 11701760"/>
              <a:gd name="connsiteY3438" fmla="*/ 1358370 h 6407421"/>
              <a:gd name="connsiteX3439" fmla="*/ 11139872 w 11701760"/>
              <a:gd name="connsiteY3439" fmla="*/ 1358370 h 6407421"/>
              <a:gd name="connsiteX3440" fmla="*/ 5293024 w 11701760"/>
              <a:gd name="connsiteY3440" fmla="*/ 1328766 h 6407421"/>
              <a:gd name="connsiteX3441" fmla="*/ 5322626 w 11701760"/>
              <a:gd name="connsiteY3441" fmla="*/ 1328766 h 6407421"/>
              <a:gd name="connsiteX3442" fmla="*/ 5322626 w 11701760"/>
              <a:gd name="connsiteY3442" fmla="*/ 1358370 h 6407421"/>
              <a:gd name="connsiteX3443" fmla="*/ 5293024 w 11701760"/>
              <a:gd name="connsiteY3443" fmla="*/ 1358370 h 6407421"/>
              <a:gd name="connsiteX3444" fmla="*/ 10873675 w 11701760"/>
              <a:gd name="connsiteY3444" fmla="*/ 1328764 h 6407421"/>
              <a:gd name="connsiteX3445" fmla="*/ 10903277 w 11701760"/>
              <a:gd name="connsiteY3445" fmla="*/ 1328764 h 6407421"/>
              <a:gd name="connsiteX3446" fmla="*/ 10903277 w 11701760"/>
              <a:gd name="connsiteY3446" fmla="*/ 1358367 h 6407421"/>
              <a:gd name="connsiteX3447" fmla="*/ 10873675 w 11701760"/>
              <a:gd name="connsiteY3447" fmla="*/ 1358367 h 6407421"/>
              <a:gd name="connsiteX3448" fmla="*/ 5026827 w 11701760"/>
              <a:gd name="connsiteY3448" fmla="*/ 1328764 h 6407421"/>
              <a:gd name="connsiteX3449" fmla="*/ 5056429 w 11701760"/>
              <a:gd name="connsiteY3449" fmla="*/ 1328764 h 6407421"/>
              <a:gd name="connsiteX3450" fmla="*/ 5056429 w 11701760"/>
              <a:gd name="connsiteY3450" fmla="*/ 1358367 h 6407421"/>
              <a:gd name="connsiteX3451" fmla="*/ 5026827 w 11701760"/>
              <a:gd name="connsiteY3451" fmla="*/ 1358367 h 6407421"/>
              <a:gd name="connsiteX3452" fmla="*/ 10607478 w 11701760"/>
              <a:gd name="connsiteY3452" fmla="*/ 1328761 h 6407421"/>
              <a:gd name="connsiteX3453" fmla="*/ 10637188 w 11701760"/>
              <a:gd name="connsiteY3453" fmla="*/ 1328761 h 6407421"/>
              <a:gd name="connsiteX3454" fmla="*/ 10637188 w 11701760"/>
              <a:gd name="connsiteY3454" fmla="*/ 1358365 h 6407421"/>
              <a:gd name="connsiteX3455" fmla="*/ 10607478 w 11701760"/>
              <a:gd name="connsiteY3455" fmla="*/ 1358365 h 6407421"/>
              <a:gd name="connsiteX3456" fmla="*/ 4760630 w 11701760"/>
              <a:gd name="connsiteY3456" fmla="*/ 1328761 h 6407421"/>
              <a:gd name="connsiteX3457" fmla="*/ 4790340 w 11701760"/>
              <a:gd name="connsiteY3457" fmla="*/ 1328761 h 6407421"/>
              <a:gd name="connsiteX3458" fmla="*/ 4790340 w 11701760"/>
              <a:gd name="connsiteY3458" fmla="*/ 1358365 h 6407421"/>
              <a:gd name="connsiteX3459" fmla="*/ 4760630 w 11701760"/>
              <a:gd name="connsiteY3459" fmla="*/ 1358365 h 6407421"/>
              <a:gd name="connsiteX3460" fmla="*/ 10341389 w 11701760"/>
              <a:gd name="connsiteY3460" fmla="*/ 1328759 h 6407421"/>
              <a:gd name="connsiteX3461" fmla="*/ 10370992 w 11701760"/>
              <a:gd name="connsiteY3461" fmla="*/ 1328759 h 6407421"/>
              <a:gd name="connsiteX3462" fmla="*/ 10370992 w 11701760"/>
              <a:gd name="connsiteY3462" fmla="*/ 1358362 h 6407421"/>
              <a:gd name="connsiteX3463" fmla="*/ 10341389 w 11701760"/>
              <a:gd name="connsiteY3463" fmla="*/ 1358362 h 6407421"/>
              <a:gd name="connsiteX3464" fmla="*/ 4494541 w 11701760"/>
              <a:gd name="connsiteY3464" fmla="*/ 1328759 h 6407421"/>
              <a:gd name="connsiteX3465" fmla="*/ 4524144 w 11701760"/>
              <a:gd name="connsiteY3465" fmla="*/ 1328759 h 6407421"/>
              <a:gd name="connsiteX3466" fmla="*/ 4524144 w 11701760"/>
              <a:gd name="connsiteY3466" fmla="*/ 1358362 h 6407421"/>
              <a:gd name="connsiteX3467" fmla="*/ 4494541 w 11701760"/>
              <a:gd name="connsiteY3467" fmla="*/ 1358362 h 6407421"/>
              <a:gd name="connsiteX3468" fmla="*/ 10075192 w 11701760"/>
              <a:gd name="connsiteY3468" fmla="*/ 1328756 h 6407421"/>
              <a:gd name="connsiteX3469" fmla="*/ 10104794 w 11701760"/>
              <a:gd name="connsiteY3469" fmla="*/ 1328756 h 6407421"/>
              <a:gd name="connsiteX3470" fmla="*/ 10104794 w 11701760"/>
              <a:gd name="connsiteY3470" fmla="*/ 1358359 h 6407421"/>
              <a:gd name="connsiteX3471" fmla="*/ 10075192 w 11701760"/>
              <a:gd name="connsiteY3471" fmla="*/ 1358359 h 6407421"/>
              <a:gd name="connsiteX3472" fmla="*/ 4228344 w 11701760"/>
              <a:gd name="connsiteY3472" fmla="*/ 1328756 h 6407421"/>
              <a:gd name="connsiteX3473" fmla="*/ 4257946 w 11701760"/>
              <a:gd name="connsiteY3473" fmla="*/ 1328756 h 6407421"/>
              <a:gd name="connsiteX3474" fmla="*/ 4257946 w 11701760"/>
              <a:gd name="connsiteY3474" fmla="*/ 1358359 h 6407421"/>
              <a:gd name="connsiteX3475" fmla="*/ 4228344 w 11701760"/>
              <a:gd name="connsiteY3475" fmla="*/ 1358359 h 6407421"/>
              <a:gd name="connsiteX3476" fmla="*/ 9809103 w 11701760"/>
              <a:gd name="connsiteY3476" fmla="*/ 1328753 h 6407421"/>
              <a:gd name="connsiteX3477" fmla="*/ 9838705 w 11701760"/>
              <a:gd name="connsiteY3477" fmla="*/ 1328753 h 6407421"/>
              <a:gd name="connsiteX3478" fmla="*/ 9838705 w 11701760"/>
              <a:gd name="connsiteY3478" fmla="*/ 1358357 h 6407421"/>
              <a:gd name="connsiteX3479" fmla="*/ 9809103 w 11701760"/>
              <a:gd name="connsiteY3479" fmla="*/ 1358357 h 6407421"/>
              <a:gd name="connsiteX3480" fmla="*/ 3962255 w 11701760"/>
              <a:gd name="connsiteY3480" fmla="*/ 1328753 h 6407421"/>
              <a:gd name="connsiteX3481" fmla="*/ 3991857 w 11701760"/>
              <a:gd name="connsiteY3481" fmla="*/ 1328753 h 6407421"/>
              <a:gd name="connsiteX3482" fmla="*/ 3991857 w 11701760"/>
              <a:gd name="connsiteY3482" fmla="*/ 1358357 h 6407421"/>
              <a:gd name="connsiteX3483" fmla="*/ 3962255 w 11701760"/>
              <a:gd name="connsiteY3483" fmla="*/ 1358357 h 6407421"/>
              <a:gd name="connsiteX3484" fmla="*/ 9542906 w 11701760"/>
              <a:gd name="connsiteY3484" fmla="*/ 1328751 h 6407421"/>
              <a:gd name="connsiteX3485" fmla="*/ 9572509 w 11701760"/>
              <a:gd name="connsiteY3485" fmla="*/ 1328751 h 6407421"/>
              <a:gd name="connsiteX3486" fmla="*/ 9572509 w 11701760"/>
              <a:gd name="connsiteY3486" fmla="*/ 1358354 h 6407421"/>
              <a:gd name="connsiteX3487" fmla="*/ 9542906 w 11701760"/>
              <a:gd name="connsiteY3487" fmla="*/ 1358354 h 6407421"/>
              <a:gd name="connsiteX3488" fmla="*/ 3696058 w 11701760"/>
              <a:gd name="connsiteY3488" fmla="*/ 1328751 h 6407421"/>
              <a:gd name="connsiteX3489" fmla="*/ 3725661 w 11701760"/>
              <a:gd name="connsiteY3489" fmla="*/ 1328751 h 6407421"/>
              <a:gd name="connsiteX3490" fmla="*/ 3725661 w 11701760"/>
              <a:gd name="connsiteY3490" fmla="*/ 1358354 h 6407421"/>
              <a:gd name="connsiteX3491" fmla="*/ 3696058 w 11701760"/>
              <a:gd name="connsiteY3491" fmla="*/ 1358354 h 6407421"/>
              <a:gd name="connsiteX3492" fmla="*/ 9276817 w 11701760"/>
              <a:gd name="connsiteY3492" fmla="*/ 1328748 h 6407421"/>
              <a:gd name="connsiteX3493" fmla="*/ 9306420 w 11701760"/>
              <a:gd name="connsiteY3493" fmla="*/ 1328748 h 6407421"/>
              <a:gd name="connsiteX3494" fmla="*/ 9306420 w 11701760"/>
              <a:gd name="connsiteY3494" fmla="*/ 1358351 h 6407421"/>
              <a:gd name="connsiteX3495" fmla="*/ 9276817 w 11701760"/>
              <a:gd name="connsiteY3495" fmla="*/ 1358351 h 6407421"/>
              <a:gd name="connsiteX3496" fmla="*/ 3429969 w 11701760"/>
              <a:gd name="connsiteY3496" fmla="*/ 1328748 h 6407421"/>
              <a:gd name="connsiteX3497" fmla="*/ 3459572 w 11701760"/>
              <a:gd name="connsiteY3497" fmla="*/ 1328748 h 6407421"/>
              <a:gd name="connsiteX3498" fmla="*/ 3459572 w 11701760"/>
              <a:gd name="connsiteY3498" fmla="*/ 1358351 h 6407421"/>
              <a:gd name="connsiteX3499" fmla="*/ 3429969 w 11701760"/>
              <a:gd name="connsiteY3499" fmla="*/ 1358351 h 6407421"/>
              <a:gd name="connsiteX3500" fmla="*/ 9010620 w 11701760"/>
              <a:gd name="connsiteY3500" fmla="*/ 1328745 h 6407421"/>
              <a:gd name="connsiteX3501" fmla="*/ 9040222 w 11701760"/>
              <a:gd name="connsiteY3501" fmla="*/ 1328745 h 6407421"/>
              <a:gd name="connsiteX3502" fmla="*/ 9040222 w 11701760"/>
              <a:gd name="connsiteY3502" fmla="*/ 1358349 h 6407421"/>
              <a:gd name="connsiteX3503" fmla="*/ 9010620 w 11701760"/>
              <a:gd name="connsiteY3503" fmla="*/ 1358349 h 6407421"/>
              <a:gd name="connsiteX3504" fmla="*/ 3163772 w 11701760"/>
              <a:gd name="connsiteY3504" fmla="*/ 1328745 h 6407421"/>
              <a:gd name="connsiteX3505" fmla="*/ 3193374 w 11701760"/>
              <a:gd name="connsiteY3505" fmla="*/ 1328745 h 6407421"/>
              <a:gd name="connsiteX3506" fmla="*/ 3193374 w 11701760"/>
              <a:gd name="connsiteY3506" fmla="*/ 1358349 h 6407421"/>
              <a:gd name="connsiteX3507" fmla="*/ 3163772 w 11701760"/>
              <a:gd name="connsiteY3507" fmla="*/ 1358349 h 6407421"/>
              <a:gd name="connsiteX3508" fmla="*/ 8744423 w 11701760"/>
              <a:gd name="connsiteY3508" fmla="*/ 1328743 h 6407421"/>
              <a:gd name="connsiteX3509" fmla="*/ 8774026 w 11701760"/>
              <a:gd name="connsiteY3509" fmla="*/ 1328743 h 6407421"/>
              <a:gd name="connsiteX3510" fmla="*/ 8774026 w 11701760"/>
              <a:gd name="connsiteY3510" fmla="*/ 1358346 h 6407421"/>
              <a:gd name="connsiteX3511" fmla="*/ 8744423 w 11701760"/>
              <a:gd name="connsiteY3511" fmla="*/ 1358346 h 6407421"/>
              <a:gd name="connsiteX3512" fmla="*/ 2897575 w 11701760"/>
              <a:gd name="connsiteY3512" fmla="*/ 1328743 h 6407421"/>
              <a:gd name="connsiteX3513" fmla="*/ 2927178 w 11701760"/>
              <a:gd name="connsiteY3513" fmla="*/ 1328743 h 6407421"/>
              <a:gd name="connsiteX3514" fmla="*/ 2927178 w 11701760"/>
              <a:gd name="connsiteY3514" fmla="*/ 1358346 h 6407421"/>
              <a:gd name="connsiteX3515" fmla="*/ 2897575 w 11701760"/>
              <a:gd name="connsiteY3515" fmla="*/ 1358346 h 6407421"/>
              <a:gd name="connsiteX3516" fmla="*/ 8478226 w 11701760"/>
              <a:gd name="connsiteY3516" fmla="*/ 1328740 h 6407421"/>
              <a:gd name="connsiteX3517" fmla="*/ 8507828 w 11701760"/>
              <a:gd name="connsiteY3517" fmla="*/ 1328740 h 6407421"/>
              <a:gd name="connsiteX3518" fmla="*/ 8507828 w 11701760"/>
              <a:gd name="connsiteY3518" fmla="*/ 1358344 h 6407421"/>
              <a:gd name="connsiteX3519" fmla="*/ 8478226 w 11701760"/>
              <a:gd name="connsiteY3519" fmla="*/ 1358344 h 6407421"/>
              <a:gd name="connsiteX3520" fmla="*/ 2631378 w 11701760"/>
              <a:gd name="connsiteY3520" fmla="*/ 1328740 h 6407421"/>
              <a:gd name="connsiteX3521" fmla="*/ 2660980 w 11701760"/>
              <a:gd name="connsiteY3521" fmla="*/ 1328740 h 6407421"/>
              <a:gd name="connsiteX3522" fmla="*/ 2660980 w 11701760"/>
              <a:gd name="connsiteY3522" fmla="*/ 1358344 h 6407421"/>
              <a:gd name="connsiteX3523" fmla="*/ 2631378 w 11701760"/>
              <a:gd name="connsiteY3523" fmla="*/ 1358344 h 6407421"/>
              <a:gd name="connsiteX3524" fmla="*/ 8212137 w 11701760"/>
              <a:gd name="connsiteY3524" fmla="*/ 1328738 h 6407421"/>
              <a:gd name="connsiteX3525" fmla="*/ 8241740 w 11701760"/>
              <a:gd name="connsiteY3525" fmla="*/ 1328738 h 6407421"/>
              <a:gd name="connsiteX3526" fmla="*/ 8241740 w 11701760"/>
              <a:gd name="connsiteY3526" fmla="*/ 1358341 h 6407421"/>
              <a:gd name="connsiteX3527" fmla="*/ 8212137 w 11701760"/>
              <a:gd name="connsiteY3527" fmla="*/ 1358341 h 6407421"/>
              <a:gd name="connsiteX3528" fmla="*/ 2365289 w 11701760"/>
              <a:gd name="connsiteY3528" fmla="*/ 1328738 h 6407421"/>
              <a:gd name="connsiteX3529" fmla="*/ 2394892 w 11701760"/>
              <a:gd name="connsiteY3529" fmla="*/ 1328738 h 6407421"/>
              <a:gd name="connsiteX3530" fmla="*/ 2394892 w 11701760"/>
              <a:gd name="connsiteY3530" fmla="*/ 1358341 h 6407421"/>
              <a:gd name="connsiteX3531" fmla="*/ 2365289 w 11701760"/>
              <a:gd name="connsiteY3531" fmla="*/ 1358341 h 6407421"/>
              <a:gd name="connsiteX3532" fmla="*/ 7945940 w 11701760"/>
              <a:gd name="connsiteY3532" fmla="*/ 1328735 h 6407421"/>
              <a:gd name="connsiteX3533" fmla="*/ 7975543 w 11701760"/>
              <a:gd name="connsiteY3533" fmla="*/ 1328735 h 6407421"/>
              <a:gd name="connsiteX3534" fmla="*/ 7975543 w 11701760"/>
              <a:gd name="connsiteY3534" fmla="*/ 1358338 h 6407421"/>
              <a:gd name="connsiteX3535" fmla="*/ 7945940 w 11701760"/>
              <a:gd name="connsiteY3535" fmla="*/ 1358338 h 6407421"/>
              <a:gd name="connsiteX3536" fmla="*/ 2099092 w 11701760"/>
              <a:gd name="connsiteY3536" fmla="*/ 1328735 h 6407421"/>
              <a:gd name="connsiteX3537" fmla="*/ 2128695 w 11701760"/>
              <a:gd name="connsiteY3537" fmla="*/ 1328735 h 6407421"/>
              <a:gd name="connsiteX3538" fmla="*/ 2128695 w 11701760"/>
              <a:gd name="connsiteY3538" fmla="*/ 1358338 h 6407421"/>
              <a:gd name="connsiteX3539" fmla="*/ 2099092 w 11701760"/>
              <a:gd name="connsiteY3539" fmla="*/ 1358338 h 6407421"/>
              <a:gd name="connsiteX3540" fmla="*/ 7679743 w 11701760"/>
              <a:gd name="connsiteY3540" fmla="*/ 1328732 h 6407421"/>
              <a:gd name="connsiteX3541" fmla="*/ 7709346 w 11701760"/>
              <a:gd name="connsiteY3541" fmla="*/ 1328732 h 6407421"/>
              <a:gd name="connsiteX3542" fmla="*/ 7709346 w 11701760"/>
              <a:gd name="connsiteY3542" fmla="*/ 1358336 h 6407421"/>
              <a:gd name="connsiteX3543" fmla="*/ 7679743 w 11701760"/>
              <a:gd name="connsiteY3543" fmla="*/ 1358336 h 6407421"/>
              <a:gd name="connsiteX3544" fmla="*/ 1832898 w 11701760"/>
              <a:gd name="connsiteY3544" fmla="*/ 1328732 h 6407421"/>
              <a:gd name="connsiteX3545" fmla="*/ 1862498 w 11701760"/>
              <a:gd name="connsiteY3545" fmla="*/ 1328732 h 6407421"/>
              <a:gd name="connsiteX3546" fmla="*/ 1862498 w 11701760"/>
              <a:gd name="connsiteY3546" fmla="*/ 1358336 h 6407421"/>
              <a:gd name="connsiteX3547" fmla="*/ 1832898 w 11701760"/>
              <a:gd name="connsiteY3547" fmla="*/ 1358336 h 6407421"/>
              <a:gd name="connsiteX3548" fmla="*/ 7413653 w 11701760"/>
              <a:gd name="connsiteY3548" fmla="*/ 1328730 h 6407421"/>
              <a:gd name="connsiteX3549" fmla="*/ 7443256 w 11701760"/>
              <a:gd name="connsiteY3549" fmla="*/ 1328730 h 6407421"/>
              <a:gd name="connsiteX3550" fmla="*/ 7443256 w 11701760"/>
              <a:gd name="connsiteY3550" fmla="*/ 1358333 h 6407421"/>
              <a:gd name="connsiteX3551" fmla="*/ 7413653 w 11701760"/>
              <a:gd name="connsiteY3551" fmla="*/ 1358333 h 6407421"/>
              <a:gd name="connsiteX3552" fmla="*/ 1566808 w 11701760"/>
              <a:gd name="connsiteY3552" fmla="*/ 1328730 h 6407421"/>
              <a:gd name="connsiteX3553" fmla="*/ 1596409 w 11701760"/>
              <a:gd name="connsiteY3553" fmla="*/ 1328730 h 6407421"/>
              <a:gd name="connsiteX3554" fmla="*/ 1596409 w 11701760"/>
              <a:gd name="connsiteY3554" fmla="*/ 1358333 h 6407421"/>
              <a:gd name="connsiteX3555" fmla="*/ 1566808 w 11701760"/>
              <a:gd name="connsiteY3555" fmla="*/ 1358333 h 6407421"/>
              <a:gd name="connsiteX3556" fmla="*/ 7147456 w 11701760"/>
              <a:gd name="connsiteY3556" fmla="*/ 1328727 h 6407421"/>
              <a:gd name="connsiteX3557" fmla="*/ 7177058 w 11701760"/>
              <a:gd name="connsiteY3557" fmla="*/ 1328727 h 6407421"/>
              <a:gd name="connsiteX3558" fmla="*/ 7177058 w 11701760"/>
              <a:gd name="connsiteY3558" fmla="*/ 1358330 h 6407421"/>
              <a:gd name="connsiteX3559" fmla="*/ 7147456 w 11701760"/>
              <a:gd name="connsiteY3559" fmla="*/ 1358330 h 6407421"/>
              <a:gd name="connsiteX3560" fmla="*/ 1300611 w 11701760"/>
              <a:gd name="connsiteY3560" fmla="*/ 1328727 h 6407421"/>
              <a:gd name="connsiteX3561" fmla="*/ 1330213 w 11701760"/>
              <a:gd name="connsiteY3561" fmla="*/ 1328727 h 6407421"/>
              <a:gd name="connsiteX3562" fmla="*/ 1330213 w 11701760"/>
              <a:gd name="connsiteY3562" fmla="*/ 1358330 h 6407421"/>
              <a:gd name="connsiteX3563" fmla="*/ 1300611 w 11701760"/>
              <a:gd name="connsiteY3563" fmla="*/ 1358330 h 6407421"/>
              <a:gd name="connsiteX3564" fmla="*/ 6881367 w 11701760"/>
              <a:gd name="connsiteY3564" fmla="*/ 1328724 h 6407421"/>
              <a:gd name="connsiteX3565" fmla="*/ 6910970 w 11701760"/>
              <a:gd name="connsiteY3565" fmla="*/ 1328724 h 6407421"/>
              <a:gd name="connsiteX3566" fmla="*/ 6910970 w 11701760"/>
              <a:gd name="connsiteY3566" fmla="*/ 1358328 h 6407421"/>
              <a:gd name="connsiteX3567" fmla="*/ 6881367 w 11701760"/>
              <a:gd name="connsiteY3567" fmla="*/ 1358328 h 6407421"/>
              <a:gd name="connsiteX3568" fmla="*/ 1034520 w 11701760"/>
              <a:gd name="connsiteY3568" fmla="*/ 1328724 h 6407421"/>
              <a:gd name="connsiteX3569" fmla="*/ 1064123 w 11701760"/>
              <a:gd name="connsiteY3569" fmla="*/ 1328724 h 6407421"/>
              <a:gd name="connsiteX3570" fmla="*/ 1064123 w 11701760"/>
              <a:gd name="connsiteY3570" fmla="*/ 1358328 h 6407421"/>
              <a:gd name="connsiteX3571" fmla="*/ 1034520 w 11701760"/>
              <a:gd name="connsiteY3571" fmla="*/ 1358328 h 6407421"/>
              <a:gd name="connsiteX3572" fmla="*/ 6615170 w 11701760"/>
              <a:gd name="connsiteY3572" fmla="*/ 1328722 h 6407421"/>
              <a:gd name="connsiteX3573" fmla="*/ 6644773 w 11701760"/>
              <a:gd name="connsiteY3573" fmla="*/ 1328722 h 6407421"/>
              <a:gd name="connsiteX3574" fmla="*/ 6644773 w 11701760"/>
              <a:gd name="connsiteY3574" fmla="*/ 1358325 h 6407421"/>
              <a:gd name="connsiteX3575" fmla="*/ 6615170 w 11701760"/>
              <a:gd name="connsiteY3575" fmla="*/ 1358325 h 6407421"/>
              <a:gd name="connsiteX3576" fmla="*/ 768327 w 11701760"/>
              <a:gd name="connsiteY3576" fmla="*/ 1328722 h 6407421"/>
              <a:gd name="connsiteX3577" fmla="*/ 797926 w 11701760"/>
              <a:gd name="connsiteY3577" fmla="*/ 1328722 h 6407421"/>
              <a:gd name="connsiteX3578" fmla="*/ 797926 w 11701760"/>
              <a:gd name="connsiteY3578" fmla="*/ 1358325 h 6407421"/>
              <a:gd name="connsiteX3579" fmla="*/ 768327 w 11701760"/>
              <a:gd name="connsiteY3579" fmla="*/ 1358325 h 6407421"/>
              <a:gd name="connsiteX3580" fmla="*/ 6349081 w 11701760"/>
              <a:gd name="connsiteY3580" fmla="*/ 1328719 h 6407421"/>
              <a:gd name="connsiteX3581" fmla="*/ 6378683 w 11701760"/>
              <a:gd name="connsiteY3581" fmla="*/ 1328719 h 6407421"/>
              <a:gd name="connsiteX3582" fmla="*/ 6378683 w 11701760"/>
              <a:gd name="connsiteY3582" fmla="*/ 1358323 h 6407421"/>
              <a:gd name="connsiteX3583" fmla="*/ 6349081 w 11701760"/>
              <a:gd name="connsiteY3583" fmla="*/ 1358323 h 6407421"/>
              <a:gd name="connsiteX3584" fmla="*/ 502236 w 11701760"/>
              <a:gd name="connsiteY3584" fmla="*/ 1328719 h 6407421"/>
              <a:gd name="connsiteX3585" fmla="*/ 531838 w 11701760"/>
              <a:gd name="connsiteY3585" fmla="*/ 1328719 h 6407421"/>
              <a:gd name="connsiteX3586" fmla="*/ 531838 w 11701760"/>
              <a:gd name="connsiteY3586" fmla="*/ 1358323 h 6407421"/>
              <a:gd name="connsiteX3587" fmla="*/ 502236 w 11701760"/>
              <a:gd name="connsiteY3587" fmla="*/ 1358323 h 6407421"/>
              <a:gd name="connsiteX3588" fmla="*/ 6082884 w 11701760"/>
              <a:gd name="connsiteY3588" fmla="*/ 1328717 h 6407421"/>
              <a:gd name="connsiteX3589" fmla="*/ 6112486 w 11701760"/>
              <a:gd name="connsiteY3589" fmla="*/ 1328717 h 6407421"/>
              <a:gd name="connsiteX3590" fmla="*/ 6112486 w 11701760"/>
              <a:gd name="connsiteY3590" fmla="*/ 1358320 h 6407421"/>
              <a:gd name="connsiteX3591" fmla="*/ 6082884 w 11701760"/>
              <a:gd name="connsiteY3591" fmla="*/ 1358320 h 6407421"/>
              <a:gd name="connsiteX3592" fmla="*/ 236036 w 11701760"/>
              <a:gd name="connsiteY3592" fmla="*/ 1328717 h 6407421"/>
              <a:gd name="connsiteX3593" fmla="*/ 265639 w 11701760"/>
              <a:gd name="connsiteY3593" fmla="*/ 1328717 h 6407421"/>
              <a:gd name="connsiteX3594" fmla="*/ 265639 w 11701760"/>
              <a:gd name="connsiteY3594" fmla="*/ 1358320 h 6407421"/>
              <a:gd name="connsiteX3595" fmla="*/ 236036 w 11701760"/>
              <a:gd name="connsiteY3595" fmla="*/ 1358320 h 6407421"/>
              <a:gd name="connsiteX3596" fmla="*/ 1 w 11701760"/>
              <a:gd name="connsiteY3596" fmla="*/ 1328717 h 6407421"/>
              <a:gd name="connsiteX3597" fmla="*/ 29602 w 11701760"/>
              <a:gd name="connsiteY3597" fmla="*/ 1328717 h 6407421"/>
              <a:gd name="connsiteX3598" fmla="*/ 29602 w 11701760"/>
              <a:gd name="connsiteY3598" fmla="*/ 1358320 h 6407421"/>
              <a:gd name="connsiteX3599" fmla="*/ 1 w 11701760"/>
              <a:gd name="connsiteY3599" fmla="*/ 1358320 h 6407421"/>
              <a:gd name="connsiteX3600" fmla="*/ 11672158 w 11701760"/>
              <a:gd name="connsiteY3600" fmla="*/ 1063123 h 6407421"/>
              <a:gd name="connsiteX3601" fmla="*/ 11701760 w 11701760"/>
              <a:gd name="connsiteY3601" fmla="*/ 1063123 h 6407421"/>
              <a:gd name="connsiteX3602" fmla="*/ 11701760 w 11701760"/>
              <a:gd name="connsiteY3602" fmla="*/ 1092617 h 6407421"/>
              <a:gd name="connsiteX3603" fmla="*/ 11672158 w 11701760"/>
              <a:gd name="connsiteY3603" fmla="*/ 1092617 h 6407421"/>
              <a:gd name="connsiteX3604" fmla="*/ 5825310 w 11701760"/>
              <a:gd name="connsiteY3604" fmla="*/ 1063123 h 6407421"/>
              <a:gd name="connsiteX3605" fmla="*/ 5854913 w 11701760"/>
              <a:gd name="connsiteY3605" fmla="*/ 1063123 h 6407421"/>
              <a:gd name="connsiteX3606" fmla="*/ 5854913 w 11701760"/>
              <a:gd name="connsiteY3606" fmla="*/ 1092617 h 6407421"/>
              <a:gd name="connsiteX3607" fmla="*/ 5825310 w 11701760"/>
              <a:gd name="connsiteY3607" fmla="*/ 1092617 h 6407421"/>
              <a:gd name="connsiteX3608" fmla="*/ 11405961 w 11701760"/>
              <a:gd name="connsiteY3608" fmla="*/ 1063120 h 6407421"/>
              <a:gd name="connsiteX3609" fmla="*/ 11435563 w 11701760"/>
              <a:gd name="connsiteY3609" fmla="*/ 1063120 h 6407421"/>
              <a:gd name="connsiteX3610" fmla="*/ 11435563 w 11701760"/>
              <a:gd name="connsiteY3610" fmla="*/ 1092615 h 6407421"/>
              <a:gd name="connsiteX3611" fmla="*/ 11405961 w 11701760"/>
              <a:gd name="connsiteY3611" fmla="*/ 1092615 h 6407421"/>
              <a:gd name="connsiteX3612" fmla="*/ 5559113 w 11701760"/>
              <a:gd name="connsiteY3612" fmla="*/ 1063120 h 6407421"/>
              <a:gd name="connsiteX3613" fmla="*/ 5588715 w 11701760"/>
              <a:gd name="connsiteY3613" fmla="*/ 1063120 h 6407421"/>
              <a:gd name="connsiteX3614" fmla="*/ 5588715 w 11701760"/>
              <a:gd name="connsiteY3614" fmla="*/ 1092615 h 6407421"/>
              <a:gd name="connsiteX3615" fmla="*/ 5559113 w 11701760"/>
              <a:gd name="connsiteY3615" fmla="*/ 1092615 h 6407421"/>
              <a:gd name="connsiteX3616" fmla="*/ 11139872 w 11701760"/>
              <a:gd name="connsiteY3616" fmla="*/ 1063117 h 6407421"/>
              <a:gd name="connsiteX3617" fmla="*/ 11169474 w 11701760"/>
              <a:gd name="connsiteY3617" fmla="*/ 1063117 h 6407421"/>
              <a:gd name="connsiteX3618" fmla="*/ 11169474 w 11701760"/>
              <a:gd name="connsiteY3618" fmla="*/ 1092612 h 6407421"/>
              <a:gd name="connsiteX3619" fmla="*/ 11139872 w 11701760"/>
              <a:gd name="connsiteY3619" fmla="*/ 1092612 h 6407421"/>
              <a:gd name="connsiteX3620" fmla="*/ 5293024 w 11701760"/>
              <a:gd name="connsiteY3620" fmla="*/ 1063117 h 6407421"/>
              <a:gd name="connsiteX3621" fmla="*/ 5322626 w 11701760"/>
              <a:gd name="connsiteY3621" fmla="*/ 1063117 h 6407421"/>
              <a:gd name="connsiteX3622" fmla="*/ 5322626 w 11701760"/>
              <a:gd name="connsiteY3622" fmla="*/ 1092612 h 6407421"/>
              <a:gd name="connsiteX3623" fmla="*/ 5293024 w 11701760"/>
              <a:gd name="connsiteY3623" fmla="*/ 1092612 h 6407421"/>
              <a:gd name="connsiteX3624" fmla="*/ 10873675 w 11701760"/>
              <a:gd name="connsiteY3624" fmla="*/ 1063114 h 6407421"/>
              <a:gd name="connsiteX3625" fmla="*/ 10903277 w 11701760"/>
              <a:gd name="connsiteY3625" fmla="*/ 1063114 h 6407421"/>
              <a:gd name="connsiteX3626" fmla="*/ 10903277 w 11701760"/>
              <a:gd name="connsiteY3626" fmla="*/ 1092608 h 6407421"/>
              <a:gd name="connsiteX3627" fmla="*/ 10873675 w 11701760"/>
              <a:gd name="connsiteY3627" fmla="*/ 1092608 h 6407421"/>
              <a:gd name="connsiteX3628" fmla="*/ 5026827 w 11701760"/>
              <a:gd name="connsiteY3628" fmla="*/ 1063114 h 6407421"/>
              <a:gd name="connsiteX3629" fmla="*/ 5056429 w 11701760"/>
              <a:gd name="connsiteY3629" fmla="*/ 1063114 h 6407421"/>
              <a:gd name="connsiteX3630" fmla="*/ 5056429 w 11701760"/>
              <a:gd name="connsiteY3630" fmla="*/ 1092608 h 6407421"/>
              <a:gd name="connsiteX3631" fmla="*/ 5026827 w 11701760"/>
              <a:gd name="connsiteY3631" fmla="*/ 1092608 h 6407421"/>
              <a:gd name="connsiteX3632" fmla="*/ 10607478 w 11701760"/>
              <a:gd name="connsiteY3632" fmla="*/ 1063111 h 6407421"/>
              <a:gd name="connsiteX3633" fmla="*/ 10637188 w 11701760"/>
              <a:gd name="connsiteY3633" fmla="*/ 1063111 h 6407421"/>
              <a:gd name="connsiteX3634" fmla="*/ 10637188 w 11701760"/>
              <a:gd name="connsiteY3634" fmla="*/ 1092605 h 6407421"/>
              <a:gd name="connsiteX3635" fmla="*/ 10607478 w 11701760"/>
              <a:gd name="connsiteY3635" fmla="*/ 1092605 h 6407421"/>
              <a:gd name="connsiteX3636" fmla="*/ 4760630 w 11701760"/>
              <a:gd name="connsiteY3636" fmla="*/ 1063111 h 6407421"/>
              <a:gd name="connsiteX3637" fmla="*/ 4790340 w 11701760"/>
              <a:gd name="connsiteY3637" fmla="*/ 1063111 h 6407421"/>
              <a:gd name="connsiteX3638" fmla="*/ 4790340 w 11701760"/>
              <a:gd name="connsiteY3638" fmla="*/ 1092605 h 6407421"/>
              <a:gd name="connsiteX3639" fmla="*/ 4760630 w 11701760"/>
              <a:gd name="connsiteY3639" fmla="*/ 1092605 h 6407421"/>
              <a:gd name="connsiteX3640" fmla="*/ 10341389 w 11701760"/>
              <a:gd name="connsiteY3640" fmla="*/ 1063108 h 6407421"/>
              <a:gd name="connsiteX3641" fmla="*/ 10370992 w 11701760"/>
              <a:gd name="connsiteY3641" fmla="*/ 1063108 h 6407421"/>
              <a:gd name="connsiteX3642" fmla="*/ 10370992 w 11701760"/>
              <a:gd name="connsiteY3642" fmla="*/ 1092602 h 6407421"/>
              <a:gd name="connsiteX3643" fmla="*/ 10341389 w 11701760"/>
              <a:gd name="connsiteY3643" fmla="*/ 1092602 h 6407421"/>
              <a:gd name="connsiteX3644" fmla="*/ 4494541 w 11701760"/>
              <a:gd name="connsiteY3644" fmla="*/ 1063108 h 6407421"/>
              <a:gd name="connsiteX3645" fmla="*/ 4524144 w 11701760"/>
              <a:gd name="connsiteY3645" fmla="*/ 1063108 h 6407421"/>
              <a:gd name="connsiteX3646" fmla="*/ 4524144 w 11701760"/>
              <a:gd name="connsiteY3646" fmla="*/ 1092602 h 6407421"/>
              <a:gd name="connsiteX3647" fmla="*/ 4494541 w 11701760"/>
              <a:gd name="connsiteY3647" fmla="*/ 1092602 h 6407421"/>
              <a:gd name="connsiteX3648" fmla="*/ 10075192 w 11701760"/>
              <a:gd name="connsiteY3648" fmla="*/ 1063105 h 6407421"/>
              <a:gd name="connsiteX3649" fmla="*/ 10104794 w 11701760"/>
              <a:gd name="connsiteY3649" fmla="*/ 1063105 h 6407421"/>
              <a:gd name="connsiteX3650" fmla="*/ 10104794 w 11701760"/>
              <a:gd name="connsiteY3650" fmla="*/ 1092599 h 6407421"/>
              <a:gd name="connsiteX3651" fmla="*/ 10075192 w 11701760"/>
              <a:gd name="connsiteY3651" fmla="*/ 1092599 h 6407421"/>
              <a:gd name="connsiteX3652" fmla="*/ 4228344 w 11701760"/>
              <a:gd name="connsiteY3652" fmla="*/ 1063105 h 6407421"/>
              <a:gd name="connsiteX3653" fmla="*/ 4257946 w 11701760"/>
              <a:gd name="connsiteY3653" fmla="*/ 1063105 h 6407421"/>
              <a:gd name="connsiteX3654" fmla="*/ 4257946 w 11701760"/>
              <a:gd name="connsiteY3654" fmla="*/ 1092599 h 6407421"/>
              <a:gd name="connsiteX3655" fmla="*/ 4228344 w 11701760"/>
              <a:gd name="connsiteY3655" fmla="*/ 1092599 h 6407421"/>
              <a:gd name="connsiteX3656" fmla="*/ 9809103 w 11701760"/>
              <a:gd name="connsiteY3656" fmla="*/ 1063102 h 6407421"/>
              <a:gd name="connsiteX3657" fmla="*/ 9838705 w 11701760"/>
              <a:gd name="connsiteY3657" fmla="*/ 1063102 h 6407421"/>
              <a:gd name="connsiteX3658" fmla="*/ 9838705 w 11701760"/>
              <a:gd name="connsiteY3658" fmla="*/ 1092596 h 6407421"/>
              <a:gd name="connsiteX3659" fmla="*/ 9809103 w 11701760"/>
              <a:gd name="connsiteY3659" fmla="*/ 1092596 h 6407421"/>
              <a:gd name="connsiteX3660" fmla="*/ 3962255 w 11701760"/>
              <a:gd name="connsiteY3660" fmla="*/ 1063102 h 6407421"/>
              <a:gd name="connsiteX3661" fmla="*/ 3991857 w 11701760"/>
              <a:gd name="connsiteY3661" fmla="*/ 1063102 h 6407421"/>
              <a:gd name="connsiteX3662" fmla="*/ 3991857 w 11701760"/>
              <a:gd name="connsiteY3662" fmla="*/ 1092596 h 6407421"/>
              <a:gd name="connsiteX3663" fmla="*/ 3962255 w 11701760"/>
              <a:gd name="connsiteY3663" fmla="*/ 1092596 h 6407421"/>
              <a:gd name="connsiteX3664" fmla="*/ 9542906 w 11701760"/>
              <a:gd name="connsiteY3664" fmla="*/ 1063099 h 6407421"/>
              <a:gd name="connsiteX3665" fmla="*/ 9572509 w 11701760"/>
              <a:gd name="connsiteY3665" fmla="*/ 1063099 h 6407421"/>
              <a:gd name="connsiteX3666" fmla="*/ 9572509 w 11701760"/>
              <a:gd name="connsiteY3666" fmla="*/ 1092593 h 6407421"/>
              <a:gd name="connsiteX3667" fmla="*/ 9542906 w 11701760"/>
              <a:gd name="connsiteY3667" fmla="*/ 1092593 h 6407421"/>
              <a:gd name="connsiteX3668" fmla="*/ 3696058 w 11701760"/>
              <a:gd name="connsiteY3668" fmla="*/ 1063099 h 6407421"/>
              <a:gd name="connsiteX3669" fmla="*/ 3725661 w 11701760"/>
              <a:gd name="connsiteY3669" fmla="*/ 1063099 h 6407421"/>
              <a:gd name="connsiteX3670" fmla="*/ 3725661 w 11701760"/>
              <a:gd name="connsiteY3670" fmla="*/ 1092593 h 6407421"/>
              <a:gd name="connsiteX3671" fmla="*/ 3696058 w 11701760"/>
              <a:gd name="connsiteY3671" fmla="*/ 1092593 h 6407421"/>
              <a:gd name="connsiteX3672" fmla="*/ 9276817 w 11701760"/>
              <a:gd name="connsiteY3672" fmla="*/ 1063096 h 6407421"/>
              <a:gd name="connsiteX3673" fmla="*/ 9306420 w 11701760"/>
              <a:gd name="connsiteY3673" fmla="*/ 1063096 h 6407421"/>
              <a:gd name="connsiteX3674" fmla="*/ 9306420 w 11701760"/>
              <a:gd name="connsiteY3674" fmla="*/ 1092590 h 6407421"/>
              <a:gd name="connsiteX3675" fmla="*/ 9276817 w 11701760"/>
              <a:gd name="connsiteY3675" fmla="*/ 1092590 h 6407421"/>
              <a:gd name="connsiteX3676" fmla="*/ 3429969 w 11701760"/>
              <a:gd name="connsiteY3676" fmla="*/ 1063096 h 6407421"/>
              <a:gd name="connsiteX3677" fmla="*/ 3459572 w 11701760"/>
              <a:gd name="connsiteY3677" fmla="*/ 1063096 h 6407421"/>
              <a:gd name="connsiteX3678" fmla="*/ 3459572 w 11701760"/>
              <a:gd name="connsiteY3678" fmla="*/ 1092590 h 6407421"/>
              <a:gd name="connsiteX3679" fmla="*/ 3429969 w 11701760"/>
              <a:gd name="connsiteY3679" fmla="*/ 1092590 h 6407421"/>
              <a:gd name="connsiteX3680" fmla="*/ 9010620 w 11701760"/>
              <a:gd name="connsiteY3680" fmla="*/ 1063093 h 6407421"/>
              <a:gd name="connsiteX3681" fmla="*/ 9040222 w 11701760"/>
              <a:gd name="connsiteY3681" fmla="*/ 1063093 h 6407421"/>
              <a:gd name="connsiteX3682" fmla="*/ 9040222 w 11701760"/>
              <a:gd name="connsiteY3682" fmla="*/ 1092587 h 6407421"/>
              <a:gd name="connsiteX3683" fmla="*/ 9010620 w 11701760"/>
              <a:gd name="connsiteY3683" fmla="*/ 1092587 h 6407421"/>
              <a:gd name="connsiteX3684" fmla="*/ 3163772 w 11701760"/>
              <a:gd name="connsiteY3684" fmla="*/ 1063093 h 6407421"/>
              <a:gd name="connsiteX3685" fmla="*/ 3193374 w 11701760"/>
              <a:gd name="connsiteY3685" fmla="*/ 1063093 h 6407421"/>
              <a:gd name="connsiteX3686" fmla="*/ 3193374 w 11701760"/>
              <a:gd name="connsiteY3686" fmla="*/ 1092587 h 6407421"/>
              <a:gd name="connsiteX3687" fmla="*/ 3163772 w 11701760"/>
              <a:gd name="connsiteY3687" fmla="*/ 1092587 h 6407421"/>
              <a:gd name="connsiteX3688" fmla="*/ 8744423 w 11701760"/>
              <a:gd name="connsiteY3688" fmla="*/ 1063090 h 6407421"/>
              <a:gd name="connsiteX3689" fmla="*/ 8774026 w 11701760"/>
              <a:gd name="connsiteY3689" fmla="*/ 1063090 h 6407421"/>
              <a:gd name="connsiteX3690" fmla="*/ 8774026 w 11701760"/>
              <a:gd name="connsiteY3690" fmla="*/ 1092584 h 6407421"/>
              <a:gd name="connsiteX3691" fmla="*/ 8744423 w 11701760"/>
              <a:gd name="connsiteY3691" fmla="*/ 1092584 h 6407421"/>
              <a:gd name="connsiteX3692" fmla="*/ 2897575 w 11701760"/>
              <a:gd name="connsiteY3692" fmla="*/ 1063090 h 6407421"/>
              <a:gd name="connsiteX3693" fmla="*/ 2927178 w 11701760"/>
              <a:gd name="connsiteY3693" fmla="*/ 1063090 h 6407421"/>
              <a:gd name="connsiteX3694" fmla="*/ 2927178 w 11701760"/>
              <a:gd name="connsiteY3694" fmla="*/ 1092584 h 6407421"/>
              <a:gd name="connsiteX3695" fmla="*/ 2897575 w 11701760"/>
              <a:gd name="connsiteY3695" fmla="*/ 1092584 h 6407421"/>
              <a:gd name="connsiteX3696" fmla="*/ 8478226 w 11701760"/>
              <a:gd name="connsiteY3696" fmla="*/ 1063087 h 6407421"/>
              <a:gd name="connsiteX3697" fmla="*/ 8507828 w 11701760"/>
              <a:gd name="connsiteY3697" fmla="*/ 1063087 h 6407421"/>
              <a:gd name="connsiteX3698" fmla="*/ 8507828 w 11701760"/>
              <a:gd name="connsiteY3698" fmla="*/ 1092581 h 6407421"/>
              <a:gd name="connsiteX3699" fmla="*/ 8478226 w 11701760"/>
              <a:gd name="connsiteY3699" fmla="*/ 1092581 h 6407421"/>
              <a:gd name="connsiteX3700" fmla="*/ 2631378 w 11701760"/>
              <a:gd name="connsiteY3700" fmla="*/ 1063087 h 6407421"/>
              <a:gd name="connsiteX3701" fmla="*/ 2660980 w 11701760"/>
              <a:gd name="connsiteY3701" fmla="*/ 1063087 h 6407421"/>
              <a:gd name="connsiteX3702" fmla="*/ 2660980 w 11701760"/>
              <a:gd name="connsiteY3702" fmla="*/ 1092581 h 6407421"/>
              <a:gd name="connsiteX3703" fmla="*/ 2631378 w 11701760"/>
              <a:gd name="connsiteY3703" fmla="*/ 1092581 h 6407421"/>
              <a:gd name="connsiteX3704" fmla="*/ 8212137 w 11701760"/>
              <a:gd name="connsiteY3704" fmla="*/ 1063084 h 6407421"/>
              <a:gd name="connsiteX3705" fmla="*/ 8241740 w 11701760"/>
              <a:gd name="connsiteY3705" fmla="*/ 1063084 h 6407421"/>
              <a:gd name="connsiteX3706" fmla="*/ 8241740 w 11701760"/>
              <a:gd name="connsiteY3706" fmla="*/ 1092578 h 6407421"/>
              <a:gd name="connsiteX3707" fmla="*/ 8212137 w 11701760"/>
              <a:gd name="connsiteY3707" fmla="*/ 1092578 h 6407421"/>
              <a:gd name="connsiteX3708" fmla="*/ 2365289 w 11701760"/>
              <a:gd name="connsiteY3708" fmla="*/ 1063084 h 6407421"/>
              <a:gd name="connsiteX3709" fmla="*/ 2394892 w 11701760"/>
              <a:gd name="connsiteY3709" fmla="*/ 1063084 h 6407421"/>
              <a:gd name="connsiteX3710" fmla="*/ 2394892 w 11701760"/>
              <a:gd name="connsiteY3710" fmla="*/ 1092578 h 6407421"/>
              <a:gd name="connsiteX3711" fmla="*/ 2365289 w 11701760"/>
              <a:gd name="connsiteY3711" fmla="*/ 1092578 h 6407421"/>
              <a:gd name="connsiteX3712" fmla="*/ 7945940 w 11701760"/>
              <a:gd name="connsiteY3712" fmla="*/ 1063081 h 6407421"/>
              <a:gd name="connsiteX3713" fmla="*/ 7975543 w 11701760"/>
              <a:gd name="connsiteY3713" fmla="*/ 1063081 h 6407421"/>
              <a:gd name="connsiteX3714" fmla="*/ 7975543 w 11701760"/>
              <a:gd name="connsiteY3714" fmla="*/ 1092575 h 6407421"/>
              <a:gd name="connsiteX3715" fmla="*/ 7945940 w 11701760"/>
              <a:gd name="connsiteY3715" fmla="*/ 1092575 h 6407421"/>
              <a:gd name="connsiteX3716" fmla="*/ 2099092 w 11701760"/>
              <a:gd name="connsiteY3716" fmla="*/ 1063081 h 6407421"/>
              <a:gd name="connsiteX3717" fmla="*/ 2128695 w 11701760"/>
              <a:gd name="connsiteY3717" fmla="*/ 1063081 h 6407421"/>
              <a:gd name="connsiteX3718" fmla="*/ 2128695 w 11701760"/>
              <a:gd name="connsiteY3718" fmla="*/ 1092575 h 6407421"/>
              <a:gd name="connsiteX3719" fmla="*/ 2099092 w 11701760"/>
              <a:gd name="connsiteY3719" fmla="*/ 1092575 h 6407421"/>
              <a:gd name="connsiteX3720" fmla="*/ 7679743 w 11701760"/>
              <a:gd name="connsiteY3720" fmla="*/ 1063078 h 6407421"/>
              <a:gd name="connsiteX3721" fmla="*/ 7709346 w 11701760"/>
              <a:gd name="connsiteY3721" fmla="*/ 1063078 h 6407421"/>
              <a:gd name="connsiteX3722" fmla="*/ 7709346 w 11701760"/>
              <a:gd name="connsiteY3722" fmla="*/ 1092572 h 6407421"/>
              <a:gd name="connsiteX3723" fmla="*/ 7679743 w 11701760"/>
              <a:gd name="connsiteY3723" fmla="*/ 1092572 h 6407421"/>
              <a:gd name="connsiteX3724" fmla="*/ 1832898 w 11701760"/>
              <a:gd name="connsiteY3724" fmla="*/ 1063078 h 6407421"/>
              <a:gd name="connsiteX3725" fmla="*/ 1862498 w 11701760"/>
              <a:gd name="connsiteY3725" fmla="*/ 1063078 h 6407421"/>
              <a:gd name="connsiteX3726" fmla="*/ 1862498 w 11701760"/>
              <a:gd name="connsiteY3726" fmla="*/ 1092572 h 6407421"/>
              <a:gd name="connsiteX3727" fmla="*/ 1832898 w 11701760"/>
              <a:gd name="connsiteY3727" fmla="*/ 1092572 h 6407421"/>
              <a:gd name="connsiteX3728" fmla="*/ 7413653 w 11701760"/>
              <a:gd name="connsiteY3728" fmla="*/ 1063075 h 6407421"/>
              <a:gd name="connsiteX3729" fmla="*/ 7443256 w 11701760"/>
              <a:gd name="connsiteY3729" fmla="*/ 1063075 h 6407421"/>
              <a:gd name="connsiteX3730" fmla="*/ 7443256 w 11701760"/>
              <a:gd name="connsiteY3730" fmla="*/ 1092569 h 6407421"/>
              <a:gd name="connsiteX3731" fmla="*/ 7413653 w 11701760"/>
              <a:gd name="connsiteY3731" fmla="*/ 1092569 h 6407421"/>
              <a:gd name="connsiteX3732" fmla="*/ 1566808 w 11701760"/>
              <a:gd name="connsiteY3732" fmla="*/ 1063075 h 6407421"/>
              <a:gd name="connsiteX3733" fmla="*/ 1596409 w 11701760"/>
              <a:gd name="connsiteY3733" fmla="*/ 1063075 h 6407421"/>
              <a:gd name="connsiteX3734" fmla="*/ 1596409 w 11701760"/>
              <a:gd name="connsiteY3734" fmla="*/ 1092569 h 6407421"/>
              <a:gd name="connsiteX3735" fmla="*/ 1566808 w 11701760"/>
              <a:gd name="connsiteY3735" fmla="*/ 1092569 h 6407421"/>
              <a:gd name="connsiteX3736" fmla="*/ 7147456 w 11701760"/>
              <a:gd name="connsiteY3736" fmla="*/ 1063072 h 6407421"/>
              <a:gd name="connsiteX3737" fmla="*/ 7177058 w 11701760"/>
              <a:gd name="connsiteY3737" fmla="*/ 1063072 h 6407421"/>
              <a:gd name="connsiteX3738" fmla="*/ 7177058 w 11701760"/>
              <a:gd name="connsiteY3738" fmla="*/ 1092566 h 6407421"/>
              <a:gd name="connsiteX3739" fmla="*/ 7147456 w 11701760"/>
              <a:gd name="connsiteY3739" fmla="*/ 1092566 h 6407421"/>
              <a:gd name="connsiteX3740" fmla="*/ 1300611 w 11701760"/>
              <a:gd name="connsiteY3740" fmla="*/ 1063072 h 6407421"/>
              <a:gd name="connsiteX3741" fmla="*/ 1330213 w 11701760"/>
              <a:gd name="connsiteY3741" fmla="*/ 1063072 h 6407421"/>
              <a:gd name="connsiteX3742" fmla="*/ 1330213 w 11701760"/>
              <a:gd name="connsiteY3742" fmla="*/ 1092566 h 6407421"/>
              <a:gd name="connsiteX3743" fmla="*/ 1300611 w 11701760"/>
              <a:gd name="connsiteY3743" fmla="*/ 1092566 h 6407421"/>
              <a:gd name="connsiteX3744" fmla="*/ 6881367 w 11701760"/>
              <a:gd name="connsiteY3744" fmla="*/ 1063069 h 6407421"/>
              <a:gd name="connsiteX3745" fmla="*/ 6910970 w 11701760"/>
              <a:gd name="connsiteY3745" fmla="*/ 1063069 h 6407421"/>
              <a:gd name="connsiteX3746" fmla="*/ 6910970 w 11701760"/>
              <a:gd name="connsiteY3746" fmla="*/ 1092563 h 6407421"/>
              <a:gd name="connsiteX3747" fmla="*/ 6881367 w 11701760"/>
              <a:gd name="connsiteY3747" fmla="*/ 1092563 h 6407421"/>
              <a:gd name="connsiteX3748" fmla="*/ 1034520 w 11701760"/>
              <a:gd name="connsiteY3748" fmla="*/ 1063069 h 6407421"/>
              <a:gd name="connsiteX3749" fmla="*/ 1064123 w 11701760"/>
              <a:gd name="connsiteY3749" fmla="*/ 1063069 h 6407421"/>
              <a:gd name="connsiteX3750" fmla="*/ 1064123 w 11701760"/>
              <a:gd name="connsiteY3750" fmla="*/ 1092563 h 6407421"/>
              <a:gd name="connsiteX3751" fmla="*/ 1034520 w 11701760"/>
              <a:gd name="connsiteY3751" fmla="*/ 1092563 h 6407421"/>
              <a:gd name="connsiteX3752" fmla="*/ 6615170 w 11701760"/>
              <a:gd name="connsiteY3752" fmla="*/ 1063066 h 6407421"/>
              <a:gd name="connsiteX3753" fmla="*/ 6644773 w 11701760"/>
              <a:gd name="connsiteY3753" fmla="*/ 1063066 h 6407421"/>
              <a:gd name="connsiteX3754" fmla="*/ 6644773 w 11701760"/>
              <a:gd name="connsiteY3754" fmla="*/ 1092560 h 6407421"/>
              <a:gd name="connsiteX3755" fmla="*/ 6615170 w 11701760"/>
              <a:gd name="connsiteY3755" fmla="*/ 1092560 h 6407421"/>
              <a:gd name="connsiteX3756" fmla="*/ 768326 w 11701760"/>
              <a:gd name="connsiteY3756" fmla="*/ 1063066 h 6407421"/>
              <a:gd name="connsiteX3757" fmla="*/ 797926 w 11701760"/>
              <a:gd name="connsiteY3757" fmla="*/ 1063066 h 6407421"/>
              <a:gd name="connsiteX3758" fmla="*/ 797926 w 11701760"/>
              <a:gd name="connsiteY3758" fmla="*/ 1092560 h 6407421"/>
              <a:gd name="connsiteX3759" fmla="*/ 768326 w 11701760"/>
              <a:gd name="connsiteY3759" fmla="*/ 1092560 h 6407421"/>
              <a:gd name="connsiteX3760" fmla="*/ 6349081 w 11701760"/>
              <a:gd name="connsiteY3760" fmla="*/ 1063063 h 6407421"/>
              <a:gd name="connsiteX3761" fmla="*/ 6378683 w 11701760"/>
              <a:gd name="connsiteY3761" fmla="*/ 1063063 h 6407421"/>
              <a:gd name="connsiteX3762" fmla="*/ 6378683 w 11701760"/>
              <a:gd name="connsiteY3762" fmla="*/ 1092557 h 6407421"/>
              <a:gd name="connsiteX3763" fmla="*/ 6349081 w 11701760"/>
              <a:gd name="connsiteY3763" fmla="*/ 1092557 h 6407421"/>
              <a:gd name="connsiteX3764" fmla="*/ 502235 w 11701760"/>
              <a:gd name="connsiteY3764" fmla="*/ 1063063 h 6407421"/>
              <a:gd name="connsiteX3765" fmla="*/ 531838 w 11701760"/>
              <a:gd name="connsiteY3765" fmla="*/ 1063063 h 6407421"/>
              <a:gd name="connsiteX3766" fmla="*/ 531838 w 11701760"/>
              <a:gd name="connsiteY3766" fmla="*/ 1092557 h 6407421"/>
              <a:gd name="connsiteX3767" fmla="*/ 502235 w 11701760"/>
              <a:gd name="connsiteY3767" fmla="*/ 1092557 h 6407421"/>
              <a:gd name="connsiteX3768" fmla="*/ 6082884 w 11701760"/>
              <a:gd name="connsiteY3768" fmla="*/ 1063059 h 6407421"/>
              <a:gd name="connsiteX3769" fmla="*/ 6112486 w 11701760"/>
              <a:gd name="connsiteY3769" fmla="*/ 1063059 h 6407421"/>
              <a:gd name="connsiteX3770" fmla="*/ 6112486 w 11701760"/>
              <a:gd name="connsiteY3770" fmla="*/ 1092554 h 6407421"/>
              <a:gd name="connsiteX3771" fmla="*/ 6082884 w 11701760"/>
              <a:gd name="connsiteY3771" fmla="*/ 1092554 h 6407421"/>
              <a:gd name="connsiteX3772" fmla="*/ 236036 w 11701760"/>
              <a:gd name="connsiteY3772" fmla="*/ 1063059 h 6407421"/>
              <a:gd name="connsiteX3773" fmla="*/ 265639 w 11701760"/>
              <a:gd name="connsiteY3773" fmla="*/ 1063059 h 6407421"/>
              <a:gd name="connsiteX3774" fmla="*/ 265639 w 11701760"/>
              <a:gd name="connsiteY3774" fmla="*/ 1092554 h 6407421"/>
              <a:gd name="connsiteX3775" fmla="*/ 236036 w 11701760"/>
              <a:gd name="connsiteY3775" fmla="*/ 1092554 h 6407421"/>
              <a:gd name="connsiteX3776" fmla="*/ 0 w 11701760"/>
              <a:gd name="connsiteY3776" fmla="*/ 1063059 h 6407421"/>
              <a:gd name="connsiteX3777" fmla="*/ 29602 w 11701760"/>
              <a:gd name="connsiteY3777" fmla="*/ 1063059 h 6407421"/>
              <a:gd name="connsiteX3778" fmla="*/ 29602 w 11701760"/>
              <a:gd name="connsiteY3778" fmla="*/ 1092554 h 6407421"/>
              <a:gd name="connsiteX3779" fmla="*/ 0 w 11701760"/>
              <a:gd name="connsiteY3779" fmla="*/ 1092554 h 6407421"/>
              <a:gd name="connsiteX3780" fmla="*/ 11672158 w 11701760"/>
              <a:gd name="connsiteY3780" fmla="*/ 797337 h 6407421"/>
              <a:gd name="connsiteX3781" fmla="*/ 11701760 w 11701760"/>
              <a:gd name="connsiteY3781" fmla="*/ 797337 h 6407421"/>
              <a:gd name="connsiteX3782" fmla="*/ 11701760 w 11701760"/>
              <a:gd name="connsiteY3782" fmla="*/ 826844 h 6407421"/>
              <a:gd name="connsiteX3783" fmla="*/ 11672158 w 11701760"/>
              <a:gd name="connsiteY3783" fmla="*/ 826844 h 6407421"/>
              <a:gd name="connsiteX3784" fmla="*/ 5825310 w 11701760"/>
              <a:gd name="connsiteY3784" fmla="*/ 797337 h 6407421"/>
              <a:gd name="connsiteX3785" fmla="*/ 5854913 w 11701760"/>
              <a:gd name="connsiteY3785" fmla="*/ 797337 h 6407421"/>
              <a:gd name="connsiteX3786" fmla="*/ 5854913 w 11701760"/>
              <a:gd name="connsiteY3786" fmla="*/ 826844 h 6407421"/>
              <a:gd name="connsiteX3787" fmla="*/ 5825310 w 11701760"/>
              <a:gd name="connsiteY3787" fmla="*/ 826844 h 6407421"/>
              <a:gd name="connsiteX3788" fmla="*/ 11405961 w 11701760"/>
              <a:gd name="connsiteY3788" fmla="*/ 797335 h 6407421"/>
              <a:gd name="connsiteX3789" fmla="*/ 11435563 w 11701760"/>
              <a:gd name="connsiteY3789" fmla="*/ 797335 h 6407421"/>
              <a:gd name="connsiteX3790" fmla="*/ 11435563 w 11701760"/>
              <a:gd name="connsiteY3790" fmla="*/ 826841 h 6407421"/>
              <a:gd name="connsiteX3791" fmla="*/ 11405961 w 11701760"/>
              <a:gd name="connsiteY3791" fmla="*/ 826841 h 6407421"/>
              <a:gd name="connsiteX3792" fmla="*/ 5559113 w 11701760"/>
              <a:gd name="connsiteY3792" fmla="*/ 797335 h 6407421"/>
              <a:gd name="connsiteX3793" fmla="*/ 5588715 w 11701760"/>
              <a:gd name="connsiteY3793" fmla="*/ 797335 h 6407421"/>
              <a:gd name="connsiteX3794" fmla="*/ 5588715 w 11701760"/>
              <a:gd name="connsiteY3794" fmla="*/ 826841 h 6407421"/>
              <a:gd name="connsiteX3795" fmla="*/ 5559113 w 11701760"/>
              <a:gd name="connsiteY3795" fmla="*/ 826841 h 6407421"/>
              <a:gd name="connsiteX3796" fmla="*/ 11139872 w 11701760"/>
              <a:gd name="connsiteY3796" fmla="*/ 797333 h 6407421"/>
              <a:gd name="connsiteX3797" fmla="*/ 11169474 w 11701760"/>
              <a:gd name="connsiteY3797" fmla="*/ 797333 h 6407421"/>
              <a:gd name="connsiteX3798" fmla="*/ 11169474 w 11701760"/>
              <a:gd name="connsiteY3798" fmla="*/ 826839 h 6407421"/>
              <a:gd name="connsiteX3799" fmla="*/ 11139872 w 11701760"/>
              <a:gd name="connsiteY3799" fmla="*/ 826839 h 6407421"/>
              <a:gd name="connsiteX3800" fmla="*/ 5293024 w 11701760"/>
              <a:gd name="connsiteY3800" fmla="*/ 797333 h 6407421"/>
              <a:gd name="connsiteX3801" fmla="*/ 5322626 w 11701760"/>
              <a:gd name="connsiteY3801" fmla="*/ 797333 h 6407421"/>
              <a:gd name="connsiteX3802" fmla="*/ 5322626 w 11701760"/>
              <a:gd name="connsiteY3802" fmla="*/ 826839 h 6407421"/>
              <a:gd name="connsiteX3803" fmla="*/ 5293024 w 11701760"/>
              <a:gd name="connsiteY3803" fmla="*/ 826839 h 6407421"/>
              <a:gd name="connsiteX3804" fmla="*/ 10873675 w 11701760"/>
              <a:gd name="connsiteY3804" fmla="*/ 797331 h 6407421"/>
              <a:gd name="connsiteX3805" fmla="*/ 10903277 w 11701760"/>
              <a:gd name="connsiteY3805" fmla="*/ 797331 h 6407421"/>
              <a:gd name="connsiteX3806" fmla="*/ 10903277 w 11701760"/>
              <a:gd name="connsiteY3806" fmla="*/ 826836 h 6407421"/>
              <a:gd name="connsiteX3807" fmla="*/ 10873675 w 11701760"/>
              <a:gd name="connsiteY3807" fmla="*/ 826836 h 6407421"/>
              <a:gd name="connsiteX3808" fmla="*/ 5026827 w 11701760"/>
              <a:gd name="connsiteY3808" fmla="*/ 797331 h 6407421"/>
              <a:gd name="connsiteX3809" fmla="*/ 5056429 w 11701760"/>
              <a:gd name="connsiteY3809" fmla="*/ 797331 h 6407421"/>
              <a:gd name="connsiteX3810" fmla="*/ 5056429 w 11701760"/>
              <a:gd name="connsiteY3810" fmla="*/ 826836 h 6407421"/>
              <a:gd name="connsiteX3811" fmla="*/ 5026827 w 11701760"/>
              <a:gd name="connsiteY3811" fmla="*/ 826836 h 6407421"/>
              <a:gd name="connsiteX3812" fmla="*/ 10607478 w 11701760"/>
              <a:gd name="connsiteY3812" fmla="*/ 797329 h 6407421"/>
              <a:gd name="connsiteX3813" fmla="*/ 10637188 w 11701760"/>
              <a:gd name="connsiteY3813" fmla="*/ 797329 h 6407421"/>
              <a:gd name="connsiteX3814" fmla="*/ 10637188 w 11701760"/>
              <a:gd name="connsiteY3814" fmla="*/ 826833 h 6407421"/>
              <a:gd name="connsiteX3815" fmla="*/ 10607478 w 11701760"/>
              <a:gd name="connsiteY3815" fmla="*/ 826833 h 6407421"/>
              <a:gd name="connsiteX3816" fmla="*/ 4760630 w 11701760"/>
              <a:gd name="connsiteY3816" fmla="*/ 797329 h 6407421"/>
              <a:gd name="connsiteX3817" fmla="*/ 4790340 w 11701760"/>
              <a:gd name="connsiteY3817" fmla="*/ 797329 h 6407421"/>
              <a:gd name="connsiteX3818" fmla="*/ 4790340 w 11701760"/>
              <a:gd name="connsiteY3818" fmla="*/ 826833 h 6407421"/>
              <a:gd name="connsiteX3819" fmla="*/ 4760630 w 11701760"/>
              <a:gd name="connsiteY3819" fmla="*/ 826833 h 6407421"/>
              <a:gd name="connsiteX3820" fmla="*/ 10341389 w 11701760"/>
              <a:gd name="connsiteY3820" fmla="*/ 797327 h 6407421"/>
              <a:gd name="connsiteX3821" fmla="*/ 10370992 w 11701760"/>
              <a:gd name="connsiteY3821" fmla="*/ 797327 h 6407421"/>
              <a:gd name="connsiteX3822" fmla="*/ 10370992 w 11701760"/>
              <a:gd name="connsiteY3822" fmla="*/ 826831 h 6407421"/>
              <a:gd name="connsiteX3823" fmla="*/ 10341389 w 11701760"/>
              <a:gd name="connsiteY3823" fmla="*/ 826831 h 6407421"/>
              <a:gd name="connsiteX3824" fmla="*/ 4494541 w 11701760"/>
              <a:gd name="connsiteY3824" fmla="*/ 797327 h 6407421"/>
              <a:gd name="connsiteX3825" fmla="*/ 4524144 w 11701760"/>
              <a:gd name="connsiteY3825" fmla="*/ 797327 h 6407421"/>
              <a:gd name="connsiteX3826" fmla="*/ 4524144 w 11701760"/>
              <a:gd name="connsiteY3826" fmla="*/ 826831 h 6407421"/>
              <a:gd name="connsiteX3827" fmla="*/ 4494541 w 11701760"/>
              <a:gd name="connsiteY3827" fmla="*/ 826831 h 6407421"/>
              <a:gd name="connsiteX3828" fmla="*/ 10075192 w 11701760"/>
              <a:gd name="connsiteY3828" fmla="*/ 797325 h 6407421"/>
              <a:gd name="connsiteX3829" fmla="*/ 10104794 w 11701760"/>
              <a:gd name="connsiteY3829" fmla="*/ 797325 h 6407421"/>
              <a:gd name="connsiteX3830" fmla="*/ 10104794 w 11701760"/>
              <a:gd name="connsiteY3830" fmla="*/ 826828 h 6407421"/>
              <a:gd name="connsiteX3831" fmla="*/ 10075192 w 11701760"/>
              <a:gd name="connsiteY3831" fmla="*/ 826828 h 6407421"/>
              <a:gd name="connsiteX3832" fmla="*/ 4228344 w 11701760"/>
              <a:gd name="connsiteY3832" fmla="*/ 797325 h 6407421"/>
              <a:gd name="connsiteX3833" fmla="*/ 4257946 w 11701760"/>
              <a:gd name="connsiteY3833" fmla="*/ 797325 h 6407421"/>
              <a:gd name="connsiteX3834" fmla="*/ 4257946 w 11701760"/>
              <a:gd name="connsiteY3834" fmla="*/ 826828 h 6407421"/>
              <a:gd name="connsiteX3835" fmla="*/ 4228344 w 11701760"/>
              <a:gd name="connsiteY3835" fmla="*/ 826828 h 6407421"/>
              <a:gd name="connsiteX3836" fmla="*/ 9809103 w 11701760"/>
              <a:gd name="connsiteY3836" fmla="*/ 797323 h 6407421"/>
              <a:gd name="connsiteX3837" fmla="*/ 9838705 w 11701760"/>
              <a:gd name="connsiteY3837" fmla="*/ 797323 h 6407421"/>
              <a:gd name="connsiteX3838" fmla="*/ 9838705 w 11701760"/>
              <a:gd name="connsiteY3838" fmla="*/ 826826 h 6407421"/>
              <a:gd name="connsiteX3839" fmla="*/ 9809103 w 11701760"/>
              <a:gd name="connsiteY3839" fmla="*/ 826826 h 6407421"/>
              <a:gd name="connsiteX3840" fmla="*/ 3962255 w 11701760"/>
              <a:gd name="connsiteY3840" fmla="*/ 797323 h 6407421"/>
              <a:gd name="connsiteX3841" fmla="*/ 3991857 w 11701760"/>
              <a:gd name="connsiteY3841" fmla="*/ 797323 h 6407421"/>
              <a:gd name="connsiteX3842" fmla="*/ 3991857 w 11701760"/>
              <a:gd name="connsiteY3842" fmla="*/ 826826 h 6407421"/>
              <a:gd name="connsiteX3843" fmla="*/ 3962255 w 11701760"/>
              <a:gd name="connsiteY3843" fmla="*/ 826826 h 6407421"/>
              <a:gd name="connsiteX3844" fmla="*/ 9542906 w 11701760"/>
              <a:gd name="connsiteY3844" fmla="*/ 797321 h 6407421"/>
              <a:gd name="connsiteX3845" fmla="*/ 9572509 w 11701760"/>
              <a:gd name="connsiteY3845" fmla="*/ 797321 h 6407421"/>
              <a:gd name="connsiteX3846" fmla="*/ 9572509 w 11701760"/>
              <a:gd name="connsiteY3846" fmla="*/ 826823 h 6407421"/>
              <a:gd name="connsiteX3847" fmla="*/ 9542906 w 11701760"/>
              <a:gd name="connsiteY3847" fmla="*/ 826823 h 6407421"/>
              <a:gd name="connsiteX3848" fmla="*/ 3696058 w 11701760"/>
              <a:gd name="connsiteY3848" fmla="*/ 797321 h 6407421"/>
              <a:gd name="connsiteX3849" fmla="*/ 3725661 w 11701760"/>
              <a:gd name="connsiteY3849" fmla="*/ 797321 h 6407421"/>
              <a:gd name="connsiteX3850" fmla="*/ 3725661 w 11701760"/>
              <a:gd name="connsiteY3850" fmla="*/ 826823 h 6407421"/>
              <a:gd name="connsiteX3851" fmla="*/ 3696058 w 11701760"/>
              <a:gd name="connsiteY3851" fmla="*/ 826823 h 6407421"/>
              <a:gd name="connsiteX3852" fmla="*/ 9276817 w 11701760"/>
              <a:gd name="connsiteY3852" fmla="*/ 797319 h 6407421"/>
              <a:gd name="connsiteX3853" fmla="*/ 9306420 w 11701760"/>
              <a:gd name="connsiteY3853" fmla="*/ 797319 h 6407421"/>
              <a:gd name="connsiteX3854" fmla="*/ 9306420 w 11701760"/>
              <a:gd name="connsiteY3854" fmla="*/ 826820 h 6407421"/>
              <a:gd name="connsiteX3855" fmla="*/ 9276817 w 11701760"/>
              <a:gd name="connsiteY3855" fmla="*/ 826820 h 6407421"/>
              <a:gd name="connsiteX3856" fmla="*/ 3429969 w 11701760"/>
              <a:gd name="connsiteY3856" fmla="*/ 797319 h 6407421"/>
              <a:gd name="connsiteX3857" fmla="*/ 3459572 w 11701760"/>
              <a:gd name="connsiteY3857" fmla="*/ 797319 h 6407421"/>
              <a:gd name="connsiteX3858" fmla="*/ 3459572 w 11701760"/>
              <a:gd name="connsiteY3858" fmla="*/ 826820 h 6407421"/>
              <a:gd name="connsiteX3859" fmla="*/ 3429969 w 11701760"/>
              <a:gd name="connsiteY3859" fmla="*/ 826820 h 6407421"/>
              <a:gd name="connsiteX3860" fmla="*/ 9010620 w 11701760"/>
              <a:gd name="connsiteY3860" fmla="*/ 797317 h 6407421"/>
              <a:gd name="connsiteX3861" fmla="*/ 9040222 w 11701760"/>
              <a:gd name="connsiteY3861" fmla="*/ 797317 h 6407421"/>
              <a:gd name="connsiteX3862" fmla="*/ 9040222 w 11701760"/>
              <a:gd name="connsiteY3862" fmla="*/ 826818 h 6407421"/>
              <a:gd name="connsiteX3863" fmla="*/ 9010620 w 11701760"/>
              <a:gd name="connsiteY3863" fmla="*/ 826818 h 6407421"/>
              <a:gd name="connsiteX3864" fmla="*/ 3163772 w 11701760"/>
              <a:gd name="connsiteY3864" fmla="*/ 797317 h 6407421"/>
              <a:gd name="connsiteX3865" fmla="*/ 3193374 w 11701760"/>
              <a:gd name="connsiteY3865" fmla="*/ 797317 h 6407421"/>
              <a:gd name="connsiteX3866" fmla="*/ 3193374 w 11701760"/>
              <a:gd name="connsiteY3866" fmla="*/ 826818 h 6407421"/>
              <a:gd name="connsiteX3867" fmla="*/ 3163772 w 11701760"/>
              <a:gd name="connsiteY3867" fmla="*/ 826818 h 6407421"/>
              <a:gd name="connsiteX3868" fmla="*/ 8744423 w 11701760"/>
              <a:gd name="connsiteY3868" fmla="*/ 797315 h 6407421"/>
              <a:gd name="connsiteX3869" fmla="*/ 8774026 w 11701760"/>
              <a:gd name="connsiteY3869" fmla="*/ 797315 h 6407421"/>
              <a:gd name="connsiteX3870" fmla="*/ 8774026 w 11701760"/>
              <a:gd name="connsiteY3870" fmla="*/ 826815 h 6407421"/>
              <a:gd name="connsiteX3871" fmla="*/ 8744423 w 11701760"/>
              <a:gd name="connsiteY3871" fmla="*/ 826815 h 6407421"/>
              <a:gd name="connsiteX3872" fmla="*/ 2897575 w 11701760"/>
              <a:gd name="connsiteY3872" fmla="*/ 797315 h 6407421"/>
              <a:gd name="connsiteX3873" fmla="*/ 2927178 w 11701760"/>
              <a:gd name="connsiteY3873" fmla="*/ 797315 h 6407421"/>
              <a:gd name="connsiteX3874" fmla="*/ 2927178 w 11701760"/>
              <a:gd name="connsiteY3874" fmla="*/ 826815 h 6407421"/>
              <a:gd name="connsiteX3875" fmla="*/ 2897575 w 11701760"/>
              <a:gd name="connsiteY3875" fmla="*/ 826815 h 6407421"/>
              <a:gd name="connsiteX3876" fmla="*/ 8478226 w 11701760"/>
              <a:gd name="connsiteY3876" fmla="*/ 797312 h 6407421"/>
              <a:gd name="connsiteX3877" fmla="*/ 8507828 w 11701760"/>
              <a:gd name="connsiteY3877" fmla="*/ 797312 h 6407421"/>
              <a:gd name="connsiteX3878" fmla="*/ 8507828 w 11701760"/>
              <a:gd name="connsiteY3878" fmla="*/ 826812 h 6407421"/>
              <a:gd name="connsiteX3879" fmla="*/ 8478226 w 11701760"/>
              <a:gd name="connsiteY3879" fmla="*/ 826812 h 6407421"/>
              <a:gd name="connsiteX3880" fmla="*/ 2631378 w 11701760"/>
              <a:gd name="connsiteY3880" fmla="*/ 797312 h 6407421"/>
              <a:gd name="connsiteX3881" fmla="*/ 2660980 w 11701760"/>
              <a:gd name="connsiteY3881" fmla="*/ 797312 h 6407421"/>
              <a:gd name="connsiteX3882" fmla="*/ 2660980 w 11701760"/>
              <a:gd name="connsiteY3882" fmla="*/ 826812 h 6407421"/>
              <a:gd name="connsiteX3883" fmla="*/ 2631378 w 11701760"/>
              <a:gd name="connsiteY3883" fmla="*/ 826812 h 6407421"/>
              <a:gd name="connsiteX3884" fmla="*/ 8212137 w 11701760"/>
              <a:gd name="connsiteY3884" fmla="*/ 797310 h 6407421"/>
              <a:gd name="connsiteX3885" fmla="*/ 8241740 w 11701760"/>
              <a:gd name="connsiteY3885" fmla="*/ 797310 h 6407421"/>
              <a:gd name="connsiteX3886" fmla="*/ 8241740 w 11701760"/>
              <a:gd name="connsiteY3886" fmla="*/ 826810 h 6407421"/>
              <a:gd name="connsiteX3887" fmla="*/ 8212137 w 11701760"/>
              <a:gd name="connsiteY3887" fmla="*/ 826810 h 6407421"/>
              <a:gd name="connsiteX3888" fmla="*/ 2365289 w 11701760"/>
              <a:gd name="connsiteY3888" fmla="*/ 797310 h 6407421"/>
              <a:gd name="connsiteX3889" fmla="*/ 2394892 w 11701760"/>
              <a:gd name="connsiteY3889" fmla="*/ 797310 h 6407421"/>
              <a:gd name="connsiteX3890" fmla="*/ 2394892 w 11701760"/>
              <a:gd name="connsiteY3890" fmla="*/ 826810 h 6407421"/>
              <a:gd name="connsiteX3891" fmla="*/ 2365289 w 11701760"/>
              <a:gd name="connsiteY3891" fmla="*/ 826810 h 6407421"/>
              <a:gd name="connsiteX3892" fmla="*/ 7945940 w 11701760"/>
              <a:gd name="connsiteY3892" fmla="*/ 797308 h 6407421"/>
              <a:gd name="connsiteX3893" fmla="*/ 7975543 w 11701760"/>
              <a:gd name="connsiteY3893" fmla="*/ 797308 h 6407421"/>
              <a:gd name="connsiteX3894" fmla="*/ 7975543 w 11701760"/>
              <a:gd name="connsiteY3894" fmla="*/ 826807 h 6407421"/>
              <a:gd name="connsiteX3895" fmla="*/ 7945940 w 11701760"/>
              <a:gd name="connsiteY3895" fmla="*/ 826807 h 6407421"/>
              <a:gd name="connsiteX3896" fmla="*/ 2099092 w 11701760"/>
              <a:gd name="connsiteY3896" fmla="*/ 797308 h 6407421"/>
              <a:gd name="connsiteX3897" fmla="*/ 2128695 w 11701760"/>
              <a:gd name="connsiteY3897" fmla="*/ 797308 h 6407421"/>
              <a:gd name="connsiteX3898" fmla="*/ 2128695 w 11701760"/>
              <a:gd name="connsiteY3898" fmla="*/ 826807 h 6407421"/>
              <a:gd name="connsiteX3899" fmla="*/ 2099092 w 11701760"/>
              <a:gd name="connsiteY3899" fmla="*/ 826807 h 6407421"/>
              <a:gd name="connsiteX3900" fmla="*/ 7679743 w 11701760"/>
              <a:gd name="connsiteY3900" fmla="*/ 797306 h 6407421"/>
              <a:gd name="connsiteX3901" fmla="*/ 7709346 w 11701760"/>
              <a:gd name="connsiteY3901" fmla="*/ 797306 h 6407421"/>
              <a:gd name="connsiteX3902" fmla="*/ 7709346 w 11701760"/>
              <a:gd name="connsiteY3902" fmla="*/ 826805 h 6407421"/>
              <a:gd name="connsiteX3903" fmla="*/ 7679743 w 11701760"/>
              <a:gd name="connsiteY3903" fmla="*/ 826805 h 6407421"/>
              <a:gd name="connsiteX3904" fmla="*/ 1832898 w 11701760"/>
              <a:gd name="connsiteY3904" fmla="*/ 797306 h 6407421"/>
              <a:gd name="connsiteX3905" fmla="*/ 1862498 w 11701760"/>
              <a:gd name="connsiteY3905" fmla="*/ 797306 h 6407421"/>
              <a:gd name="connsiteX3906" fmla="*/ 1862498 w 11701760"/>
              <a:gd name="connsiteY3906" fmla="*/ 826805 h 6407421"/>
              <a:gd name="connsiteX3907" fmla="*/ 1832898 w 11701760"/>
              <a:gd name="connsiteY3907" fmla="*/ 826805 h 6407421"/>
              <a:gd name="connsiteX3908" fmla="*/ 7413653 w 11701760"/>
              <a:gd name="connsiteY3908" fmla="*/ 797304 h 6407421"/>
              <a:gd name="connsiteX3909" fmla="*/ 7443256 w 11701760"/>
              <a:gd name="connsiteY3909" fmla="*/ 797304 h 6407421"/>
              <a:gd name="connsiteX3910" fmla="*/ 7443256 w 11701760"/>
              <a:gd name="connsiteY3910" fmla="*/ 826802 h 6407421"/>
              <a:gd name="connsiteX3911" fmla="*/ 7413653 w 11701760"/>
              <a:gd name="connsiteY3911" fmla="*/ 826802 h 6407421"/>
              <a:gd name="connsiteX3912" fmla="*/ 1566808 w 11701760"/>
              <a:gd name="connsiteY3912" fmla="*/ 797304 h 6407421"/>
              <a:gd name="connsiteX3913" fmla="*/ 1596409 w 11701760"/>
              <a:gd name="connsiteY3913" fmla="*/ 797304 h 6407421"/>
              <a:gd name="connsiteX3914" fmla="*/ 1596409 w 11701760"/>
              <a:gd name="connsiteY3914" fmla="*/ 826802 h 6407421"/>
              <a:gd name="connsiteX3915" fmla="*/ 1566808 w 11701760"/>
              <a:gd name="connsiteY3915" fmla="*/ 826802 h 6407421"/>
              <a:gd name="connsiteX3916" fmla="*/ 7147456 w 11701760"/>
              <a:gd name="connsiteY3916" fmla="*/ 797302 h 6407421"/>
              <a:gd name="connsiteX3917" fmla="*/ 7177058 w 11701760"/>
              <a:gd name="connsiteY3917" fmla="*/ 797302 h 6407421"/>
              <a:gd name="connsiteX3918" fmla="*/ 7177058 w 11701760"/>
              <a:gd name="connsiteY3918" fmla="*/ 826799 h 6407421"/>
              <a:gd name="connsiteX3919" fmla="*/ 7147456 w 11701760"/>
              <a:gd name="connsiteY3919" fmla="*/ 826799 h 6407421"/>
              <a:gd name="connsiteX3920" fmla="*/ 1300611 w 11701760"/>
              <a:gd name="connsiteY3920" fmla="*/ 797302 h 6407421"/>
              <a:gd name="connsiteX3921" fmla="*/ 1330213 w 11701760"/>
              <a:gd name="connsiteY3921" fmla="*/ 797302 h 6407421"/>
              <a:gd name="connsiteX3922" fmla="*/ 1330213 w 11701760"/>
              <a:gd name="connsiteY3922" fmla="*/ 826799 h 6407421"/>
              <a:gd name="connsiteX3923" fmla="*/ 1300611 w 11701760"/>
              <a:gd name="connsiteY3923" fmla="*/ 826799 h 6407421"/>
              <a:gd name="connsiteX3924" fmla="*/ 6881367 w 11701760"/>
              <a:gd name="connsiteY3924" fmla="*/ 797300 h 6407421"/>
              <a:gd name="connsiteX3925" fmla="*/ 6910970 w 11701760"/>
              <a:gd name="connsiteY3925" fmla="*/ 797300 h 6407421"/>
              <a:gd name="connsiteX3926" fmla="*/ 6910970 w 11701760"/>
              <a:gd name="connsiteY3926" fmla="*/ 826797 h 6407421"/>
              <a:gd name="connsiteX3927" fmla="*/ 6881367 w 11701760"/>
              <a:gd name="connsiteY3927" fmla="*/ 826797 h 6407421"/>
              <a:gd name="connsiteX3928" fmla="*/ 1034520 w 11701760"/>
              <a:gd name="connsiteY3928" fmla="*/ 797300 h 6407421"/>
              <a:gd name="connsiteX3929" fmla="*/ 1064123 w 11701760"/>
              <a:gd name="connsiteY3929" fmla="*/ 797300 h 6407421"/>
              <a:gd name="connsiteX3930" fmla="*/ 1064123 w 11701760"/>
              <a:gd name="connsiteY3930" fmla="*/ 826797 h 6407421"/>
              <a:gd name="connsiteX3931" fmla="*/ 1034520 w 11701760"/>
              <a:gd name="connsiteY3931" fmla="*/ 826797 h 6407421"/>
              <a:gd name="connsiteX3932" fmla="*/ 6615170 w 11701760"/>
              <a:gd name="connsiteY3932" fmla="*/ 797298 h 6407421"/>
              <a:gd name="connsiteX3933" fmla="*/ 6644773 w 11701760"/>
              <a:gd name="connsiteY3933" fmla="*/ 797298 h 6407421"/>
              <a:gd name="connsiteX3934" fmla="*/ 6644773 w 11701760"/>
              <a:gd name="connsiteY3934" fmla="*/ 826794 h 6407421"/>
              <a:gd name="connsiteX3935" fmla="*/ 6615170 w 11701760"/>
              <a:gd name="connsiteY3935" fmla="*/ 826794 h 6407421"/>
              <a:gd name="connsiteX3936" fmla="*/ 768326 w 11701760"/>
              <a:gd name="connsiteY3936" fmla="*/ 797298 h 6407421"/>
              <a:gd name="connsiteX3937" fmla="*/ 797926 w 11701760"/>
              <a:gd name="connsiteY3937" fmla="*/ 797298 h 6407421"/>
              <a:gd name="connsiteX3938" fmla="*/ 797926 w 11701760"/>
              <a:gd name="connsiteY3938" fmla="*/ 826794 h 6407421"/>
              <a:gd name="connsiteX3939" fmla="*/ 768326 w 11701760"/>
              <a:gd name="connsiteY3939" fmla="*/ 826794 h 6407421"/>
              <a:gd name="connsiteX3940" fmla="*/ 6349081 w 11701760"/>
              <a:gd name="connsiteY3940" fmla="*/ 797296 h 6407421"/>
              <a:gd name="connsiteX3941" fmla="*/ 6378683 w 11701760"/>
              <a:gd name="connsiteY3941" fmla="*/ 797296 h 6407421"/>
              <a:gd name="connsiteX3942" fmla="*/ 6378683 w 11701760"/>
              <a:gd name="connsiteY3942" fmla="*/ 826792 h 6407421"/>
              <a:gd name="connsiteX3943" fmla="*/ 6349081 w 11701760"/>
              <a:gd name="connsiteY3943" fmla="*/ 826792 h 6407421"/>
              <a:gd name="connsiteX3944" fmla="*/ 502235 w 11701760"/>
              <a:gd name="connsiteY3944" fmla="*/ 797296 h 6407421"/>
              <a:gd name="connsiteX3945" fmla="*/ 531838 w 11701760"/>
              <a:gd name="connsiteY3945" fmla="*/ 797296 h 6407421"/>
              <a:gd name="connsiteX3946" fmla="*/ 531838 w 11701760"/>
              <a:gd name="connsiteY3946" fmla="*/ 826792 h 6407421"/>
              <a:gd name="connsiteX3947" fmla="*/ 502235 w 11701760"/>
              <a:gd name="connsiteY3947" fmla="*/ 826792 h 6407421"/>
              <a:gd name="connsiteX3948" fmla="*/ 6082884 w 11701760"/>
              <a:gd name="connsiteY3948" fmla="*/ 797294 h 6407421"/>
              <a:gd name="connsiteX3949" fmla="*/ 6112486 w 11701760"/>
              <a:gd name="connsiteY3949" fmla="*/ 797294 h 6407421"/>
              <a:gd name="connsiteX3950" fmla="*/ 6112486 w 11701760"/>
              <a:gd name="connsiteY3950" fmla="*/ 826789 h 6407421"/>
              <a:gd name="connsiteX3951" fmla="*/ 6082884 w 11701760"/>
              <a:gd name="connsiteY3951" fmla="*/ 826789 h 6407421"/>
              <a:gd name="connsiteX3952" fmla="*/ 236036 w 11701760"/>
              <a:gd name="connsiteY3952" fmla="*/ 797294 h 6407421"/>
              <a:gd name="connsiteX3953" fmla="*/ 265639 w 11701760"/>
              <a:gd name="connsiteY3953" fmla="*/ 797294 h 6407421"/>
              <a:gd name="connsiteX3954" fmla="*/ 265639 w 11701760"/>
              <a:gd name="connsiteY3954" fmla="*/ 826789 h 6407421"/>
              <a:gd name="connsiteX3955" fmla="*/ 236036 w 11701760"/>
              <a:gd name="connsiteY3955" fmla="*/ 826789 h 6407421"/>
              <a:gd name="connsiteX3956" fmla="*/ 0 w 11701760"/>
              <a:gd name="connsiteY3956" fmla="*/ 797294 h 6407421"/>
              <a:gd name="connsiteX3957" fmla="*/ 29602 w 11701760"/>
              <a:gd name="connsiteY3957" fmla="*/ 797294 h 6407421"/>
              <a:gd name="connsiteX3958" fmla="*/ 29602 w 11701760"/>
              <a:gd name="connsiteY3958" fmla="*/ 826789 h 6407421"/>
              <a:gd name="connsiteX3959" fmla="*/ 0 w 11701760"/>
              <a:gd name="connsiteY3959" fmla="*/ 826789 h 6407421"/>
              <a:gd name="connsiteX3960" fmla="*/ 11672158 w 11701760"/>
              <a:gd name="connsiteY3960" fmla="*/ 531575 h 6407421"/>
              <a:gd name="connsiteX3961" fmla="*/ 11701760 w 11701760"/>
              <a:gd name="connsiteY3961" fmla="*/ 531575 h 6407421"/>
              <a:gd name="connsiteX3962" fmla="*/ 11701760 w 11701760"/>
              <a:gd name="connsiteY3962" fmla="*/ 561177 h 6407421"/>
              <a:gd name="connsiteX3963" fmla="*/ 11672158 w 11701760"/>
              <a:gd name="connsiteY3963" fmla="*/ 561177 h 6407421"/>
              <a:gd name="connsiteX3964" fmla="*/ 5825310 w 11701760"/>
              <a:gd name="connsiteY3964" fmla="*/ 531575 h 6407421"/>
              <a:gd name="connsiteX3965" fmla="*/ 5854913 w 11701760"/>
              <a:gd name="connsiteY3965" fmla="*/ 531575 h 6407421"/>
              <a:gd name="connsiteX3966" fmla="*/ 5854913 w 11701760"/>
              <a:gd name="connsiteY3966" fmla="*/ 561177 h 6407421"/>
              <a:gd name="connsiteX3967" fmla="*/ 5825310 w 11701760"/>
              <a:gd name="connsiteY3967" fmla="*/ 561177 h 6407421"/>
              <a:gd name="connsiteX3968" fmla="*/ 11405961 w 11701760"/>
              <a:gd name="connsiteY3968" fmla="*/ 531573 h 6407421"/>
              <a:gd name="connsiteX3969" fmla="*/ 11435563 w 11701760"/>
              <a:gd name="connsiteY3969" fmla="*/ 531573 h 6407421"/>
              <a:gd name="connsiteX3970" fmla="*/ 11435563 w 11701760"/>
              <a:gd name="connsiteY3970" fmla="*/ 561175 h 6407421"/>
              <a:gd name="connsiteX3971" fmla="*/ 11405961 w 11701760"/>
              <a:gd name="connsiteY3971" fmla="*/ 561175 h 6407421"/>
              <a:gd name="connsiteX3972" fmla="*/ 5559113 w 11701760"/>
              <a:gd name="connsiteY3972" fmla="*/ 531573 h 6407421"/>
              <a:gd name="connsiteX3973" fmla="*/ 5588715 w 11701760"/>
              <a:gd name="connsiteY3973" fmla="*/ 531573 h 6407421"/>
              <a:gd name="connsiteX3974" fmla="*/ 5588715 w 11701760"/>
              <a:gd name="connsiteY3974" fmla="*/ 561175 h 6407421"/>
              <a:gd name="connsiteX3975" fmla="*/ 5559113 w 11701760"/>
              <a:gd name="connsiteY3975" fmla="*/ 561175 h 6407421"/>
              <a:gd name="connsiteX3976" fmla="*/ 11139872 w 11701760"/>
              <a:gd name="connsiteY3976" fmla="*/ 531571 h 6407421"/>
              <a:gd name="connsiteX3977" fmla="*/ 11169474 w 11701760"/>
              <a:gd name="connsiteY3977" fmla="*/ 531571 h 6407421"/>
              <a:gd name="connsiteX3978" fmla="*/ 11169474 w 11701760"/>
              <a:gd name="connsiteY3978" fmla="*/ 561173 h 6407421"/>
              <a:gd name="connsiteX3979" fmla="*/ 11139872 w 11701760"/>
              <a:gd name="connsiteY3979" fmla="*/ 561173 h 6407421"/>
              <a:gd name="connsiteX3980" fmla="*/ 5293024 w 11701760"/>
              <a:gd name="connsiteY3980" fmla="*/ 531571 h 6407421"/>
              <a:gd name="connsiteX3981" fmla="*/ 5322626 w 11701760"/>
              <a:gd name="connsiteY3981" fmla="*/ 531571 h 6407421"/>
              <a:gd name="connsiteX3982" fmla="*/ 5322626 w 11701760"/>
              <a:gd name="connsiteY3982" fmla="*/ 561173 h 6407421"/>
              <a:gd name="connsiteX3983" fmla="*/ 5293024 w 11701760"/>
              <a:gd name="connsiteY3983" fmla="*/ 561173 h 6407421"/>
              <a:gd name="connsiteX3984" fmla="*/ 10873675 w 11701760"/>
              <a:gd name="connsiteY3984" fmla="*/ 531568 h 6407421"/>
              <a:gd name="connsiteX3985" fmla="*/ 10903277 w 11701760"/>
              <a:gd name="connsiteY3985" fmla="*/ 531568 h 6407421"/>
              <a:gd name="connsiteX3986" fmla="*/ 10903277 w 11701760"/>
              <a:gd name="connsiteY3986" fmla="*/ 561170 h 6407421"/>
              <a:gd name="connsiteX3987" fmla="*/ 10873675 w 11701760"/>
              <a:gd name="connsiteY3987" fmla="*/ 561170 h 6407421"/>
              <a:gd name="connsiteX3988" fmla="*/ 5026827 w 11701760"/>
              <a:gd name="connsiteY3988" fmla="*/ 531568 h 6407421"/>
              <a:gd name="connsiteX3989" fmla="*/ 5056429 w 11701760"/>
              <a:gd name="connsiteY3989" fmla="*/ 531568 h 6407421"/>
              <a:gd name="connsiteX3990" fmla="*/ 5056429 w 11701760"/>
              <a:gd name="connsiteY3990" fmla="*/ 561170 h 6407421"/>
              <a:gd name="connsiteX3991" fmla="*/ 5026827 w 11701760"/>
              <a:gd name="connsiteY3991" fmla="*/ 561170 h 6407421"/>
              <a:gd name="connsiteX3992" fmla="*/ 10607478 w 11701760"/>
              <a:gd name="connsiteY3992" fmla="*/ 531566 h 6407421"/>
              <a:gd name="connsiteX3993" fmla="*/ 10637188 w 11701760"/>
              <a:gd name="connsiteY3993" fmla="*/ 531566 h 6407421"/>
              <a:gd name="connsiteX3994" fmla="*/ 10637188 w 11701760"/>
              <a:gd name="connsiteY3994" fmla="*/ 561168 h 6407421"/>
              <a:gd name="connsiteX3995" fmla="*/ 10607478 w 11701760"/>
              <a:gd name="connsiteY3995" fmla="*/ 561168 h 6407421"/>
              <a:gd name="connsiteX3996" fmla="*/ 4760630 w 11701760"/>
              <a:gd name="connsiteY3996" fmla="*/ 531566 h 6407421"/>
              <a:gd name="connsiteX3997" fmla="*/ 4790340 w 11701760"/>
              <a:gd name="connsiteY3997" fmla="*/ 531566 h 6407421"/>
              <a:gd name="connsiteX3998" fmla="*/ 4790340 w 11701760"/>
              <a:gd name="connsiteY3998" fmla="*/ 561168 h 6407421"/>
              <a:gd name="connsiteX3999" fmla="*/ 4760630 w 11701760"/>
              <a:gd name="connsiteY3999" fmla="*/ 561168 h 6407421"/>
              <a:gd name="connsiteX4000" fmla="*/ 10341389 w 11701760"/>
              <a:gd name="connsiteY4000" fmla="*/ 531564 h 6407421"/>
              <a:gd name="connsiteX4001" fmla="*/ 10370992 w 11701760"/>
              <a:gd name="connsiteY4001" fmla="*/ 531564 h 6407421"/>
              <a:gd name="connsiteX4002" fmla="*/ 10370992 w 11701760"/>
              <a:gd name="connsiteY4002" fmla="*/ 561166 h 6407421"/>
              <a:gd name="connsiteX4003" fmla="*/ 10341389 w 11701760"/>
              <a:gd name="connsiteY4003" fmla="*/ 561166 h 6407421"/>
              <a:gd name="connsiteX4004" fmla="*/ 4494541 w 11701760"/>
              <a:gd name="connsiteY4004" fmla="*/ 531564 h 6407421"/>
              <a:gd name="connsiteX4005" fmla="*/ 4524144 w 11701760"/>
              <a:gd name="connsiteY4005" fmla="*/ 531564 h 6407421"/>
              <a:gd name="connsiteX4006" fmla="*/ 4524144 w 11701760"/>
              <a:gd name="connsiteY4006" fmla="*/ 561166 h 6407421"/>
              <a:gd name="connsiteX4007" fmla="*/ 4494541 w 11701760"/>
              <a:gd name="connsiteY4007" fmla="*/ 561166 h 6407421"/>
              <a:gd name="connsiteX4008" fmla="*/ 10075192 w 11701760"/>
              <a:gd name="connsiteY4008" fmla="*/ 531562 h 6407421"/>
              <a:gd name="connsiteX4009" fmla="*/ 10104794 w 11701760"/>
              <a:gd name="connsiteY4009" fmla="*/ 531562 h 6407421"/>
              <a:gd name="connsiteX4010" fmla="*/ 10104794 w 11701760"/>
              <a:gd name="connsiteY4010" fmla="*/ 561164 h 6407421"/>
              <a:gd name="connsiteX4011" fmla="*/ 10075192 w 11701760"/>
              <a:gd name="connsiteY4011" fmla="*/ 561164 h 6407421"/>
              <a:gd name="connsiteX4012" fmla="*/ 4228344 w 11701760"/>
              <a:gd name="connsiteY4012" fmla="*/ 531562 h 6407421"/>
              <a:gd name="connsiteX4013" fmla="*/ 4257946 w 11701760"/>
              <a:gd name="connsiteY4013" fmla="*/ 531562 h 6407421"/>
              <a:gd name="connsiteX4014" fmla="*/ 4257946 w 11701760"/>
              <a:gd name="connsiteY4014" fmla="*/ 561164 h 6407421"/>
              <a:gd name="connsiteX4015" fmla="*/ 4228344 w 11701760"/>
              <a:gd name="connsiteY4015" fmla="*/ 561164 h 6407421"/>
              <a:gd name="connsiteX4016" fmla="*/ 9809103 w 11701760"/>
              <a:gd name="connsiteY4016" fmla="*/ 531560 h 6407421"/>
              <a:gd name="connsiteX4017" fmla="*/ 9838705 w 11701760"/>
              <a:gd name="connsiteY4017" fmla="*/ 531560 h 6407421"/>
              <a:gd name="connsiteX4018" fmla="*/ 9838705 w 11701760"/>
              <a:gd name="connsiteY4018" fmla="*/ 561162 h 6407421"/>
              <a:gd name="connsiteX4019" fmla="*/ 9809103 w 11701760"/>
              <a:gd name="connsiteY4019" fmla="*/ 561162 h 6407421"/>
              <a:gd name="connsiteX4020" fmla="*/ 3962255 w 11701760"/>
              <a:gd name="connsiteY4020" fmla="*/ 531560 h 6407421"/>
              <a:gd name="connsiteX4021" fmla="*/ 3991857 w 11701760"/>
              <a:gd name="connsiteY4021" fmla="*/ 531560 h 6407421"/>
              <a:gd name="connsiteX4022" fmla="*/ 3991857 w 11701760"/>
              <a:gd name="connsiteY4022" fmla="*/ 561162 h 6407421"/>
              <a:gd name="connsiteX4023" fmla="*/ 3962255 w 11701760"/>
              <a:gd name="connsiteY4023" fmla="*/ 561162 h 6407421"/>
              <a:gd name="connsiteX4024" fmla="*/ 9542906 w 11701760"/>
              <a:gd name="connsiteY4024" fmla="*/ 531558 h 6407421"/>
              <a:gd name="connsiteX4025" fmla="*/ 9572509 w 11701760"/>
              <a:gd name="connsiteY4025" fmla="*/ 531558 h 6407421"/>
              <a:gd name="connsiteX4026" fmla="*/ 9572509 w 11701760"/>
              <a:gd name="connsiteY4026" fmla="*/ 561160 h 6407421"/>
              <a:gd name="connsiteX4027" fmla="*/ 9542906 w 11701760"/>
              <a:gd name="connsiteY4027" fmla="*/ 561160 h 6407421"/>
              <a:gd name="connsiteX4028" fmla="*/ 3696058 w 11701760"/>
              <a:gd name="connsiteY4028" fmla="*/ 531558 h 6407421"/>
              <a:gd name="connsiteX4029" fmla="*/ 3725661 w 11701760"/>
              <a:gd name="connsiteY4029" fmla="*/ 531558 h 6407421"/>
              <a:gd name="connsiteX4030" fmla="*/ 3725661 w 11701760"/>
              <a:gd name="connsiteY4030" fmla="*/ 561160 h 6407421"/>
              <a:gd name="connsiteX4031" fmla="*/ 3696058 w 11701760"/>
              <a:gd name="connsiteY4031" fmla="*/ 561160 h 6407421"/>
              <a:gd name="connsiteX4032" fmla="*/ 9276817 w 11701760"/>
              <a:gd name="connsiteY4032" fmla="*/ 531556 h 6407421"/>
              <a:gd name="connsiteX4033" fmla="*/ 9306420 w 11701760"/>
              <a:gd name="connsiteY4033" fmla="*/ 531556 h 6407421"/>
              <a:gd name="connsiteX4034" fmla="*/ 9306420 w 11701760"/>
              <a:gd name="connsiteY4034" fmla="*/ 561158 h 6407421"/>
              <a:gd name="connsiteX4035" fmla="*/ 9276817 w 11701760"/>
              <a:gd name="connsiteY4035" fmla="*/ 561158 h 6407421"/>
              <a:gd name="connsiteX4036" fmla="*/ 3429969 w 11701760"/>
              <a:gd name="connsiteY4036" fmla="*/ 531556 h 6407421"/>
              <a:gd name="connsiteX4037" fmla="*/ 3459572 w 11701760"/>
              <a:gd name="connsiteY4037" fmla="*/ 531556 h 6407421"/>
              <a:gd name="connsiteX4038" fmla="*/ 3459572 w 11701760"/>
              <a:gd name="connsiteY4038" fmla="*/ 561158 h 6407421"/>
              <a:gd name="connsiteX4039" fmla="*/ 3429969 w 11701760"/>
              <a:gd name="connsiteY4039" fmla="*/ 561158 h 6407421"/>
              <a:gd name="connsiteX4040" fmla="*/ 9010620 w 11701760"/>
              <a:gd name="connsiteY4040" fmla="*/ 531554 h 6407421"/>
              <a:gd name="connsiteX4041" fmla="*/ 9040222 w 11701760"/>
              <a:gd name="connsiteY4041" fmla="*/ 531554 h 6407421"/>
              <a:gd name="connsiteX4042" fmla="*/ 9040222 w 11701760"/>
              <a:gd name="connsiteY4042" fmla="*/ 561156 h 6407421"/>
              <a:gd name="connsiteX4043" fmla="*/ 9010620 w 11701760"/>
              <a:gd name="connsiteY4043" fmla="*/ 561156 h 6407421"/>
              <a:gd name="connsiteX4044" fmla="*/ 3163772 w 11701760"/>
              <a:gd name="connsiteY4044" fmla="*/ 531554 h 6407421"/>
              <a:gd name="connsiteX4045" fmla="*/ 3193374 w 11701760"/>
              <a:gd name="connsiteY4045" fmla="*/ 531554 h 6407421"/>
              <a:gd name="connsiteX4046" fmla="*/ 3193374 w 11701760"/>
              <a:gd name="connsiteY4046" fmla="*/ 561156 h 6407421"/>
              <a:gd name="connsiteX4047" fmla="*/ 3163772 w 11701760"/>
              <a:gd name="connsiteY4047" fmla="*/ 561156 h 6407421"/>
              <a:gd name="connsiteX4048" fmla="*/ 8744423 w 11701760"/>
              <a:gd name="connsiteY4048" fmla="*/ 531551 h 6407421"/>
              <a:gd name="connsiteX4049" fmla="*/ 8774026 w 11701760"/>
              <a:gd name="connsiteY4049" fmla="*/ 531551 h 6407421"/>
              <a:gd name="connsiteX4050" fmla="*/ 8774026 w 11701760"/>
              <a:gd name="connsiteY4050" fmla="*/ 561154 h 6407421"/>
              <a:gd name="connsiteX4051" fmla="*/ 8744423 w 11701760"/>
              <a:gd name="connsiteY4051" fmla="*/ 561154 h 6407421"/>
              <a:gd name="connsiteX4052" fmla="*/ 2897575 w 11701760"/>
              <a:gd name="connsiteY4052" fmla="*/ 531551 h 6407421"/>
              <a:gd name="connsiteX4053" fmla="*/ 2927178 w 11701760"/>
              <a:gd name="connsiteY4053" fmla="*/ 531551 h 6407421"/>
              <a:gd name="connsiteX4054" fmla="*/ 2927178 w 11701760"/>
              <a:gd name="connsiteY4054" fmla="*/ 561154 h 6407421"/>
              <a:gd name="connsiteX4055" fmla="*/ 2897575 w 11701760"/>
              <a:gd name="connsiteY4055" fmla="*/ 561154 h 6407421"/>
              <a:gd name="connsiteX4056" fmla="*/ 8478226 w 11701760"/>
              <a:gd name="connsiteY4056" fmla="*/ 531549 h 6407421"/>
              <a:gd name="connsiteX4057" fmla="*/ 8507828 w 11701760"/>
              <a:gd name="connsiteY4057" fmla="*/ 531549 h 6407421"/>
              <a:gd name="connsiteX4058" fmla="*/ 8507828 w 11701760"/>
              <a:gd name="connsiteY4058" fmla="*/ 561152 h 6407421"/>
              <a:gd name="connsiteX4059" fmla="*/ 8478226 w 11701760"/>
              <a:gd name="connsiteY4059" fmla="*/ 561152 h 6407421"/>
              <a:gd name="connsiteX4060" fmla="*/ 2631378 w 11701760"/>
              <a:gd name="connsiteY4060" fmla="*/ 531549 h 6407421"/>
              <a:gd name="connsiteX4061" fmla="*/ 2660980 w 11701760"/>
              <a:gd name="connsiteY4061" fmla="*/ 531549 h 6407421"/>
              <a:gd name="connsiteX4062" fmla="*/ 2660980 w 11701760"/>
              <a:gd name="connsiteY4062" fmla="*/ 561152 h 6407421"/>
              <a:gd name="connsiteX4063" fmla="*/ 2631378 w 11701760"/>
              <a:gd name="connsiteY4063" fmla="*/ 561152 h 6407421"/>
              <a:gd name="connsiteX4064" fmla="*/ 8212137 w 11701760"/>
              <a:gd name="connsiteY4064" fmla="*/ 531547 h 6407421"/>
              <a:gd name="connsiteX4065" fmla="*/ 8241740 w 11701760"/>
              <a:gd name="connsiteY4065" fmla="*/ 531547 h 6407421"/>
              <a:gd name="connsiteX4066" fmla="*/ 8241740 w 11701760"/>
              <a:gd name="connsiteY4066" fmla="*/ 561149 h 6407421"/>
              <a:gd name="connsiteX4067" fmla="*/ 8212137 w 11701760"/>
              <a:gd name="connsiteY4067" fmla="*/ 561149 h 6407421"/>
              <a:gd name="connsiteX4068" fmla="*/ 2365289 w 11701760"/>
              <a:gd name="connsiteY4068" fmla="*/ 531547 h 6407421"/>
              <a:gd name="connsiteX4069" fmla="*/ 2394892 w 11701760"/>
              <a:gd name="connsiteY4069" fmla="*/ 531547 h 6407421"/>
              <a:gd name="connsiteX4070" fmla="*/ 2394892 w 11701760"/>
              <a:gd name="connsiteY4070" fmla="*/ 561149 h 6407421"/>
              <a:gd name="connsiteX4071" fmla="*/ 2365289 w 11701760"/>
              <a:gd name="connsiteY4071" fmla="*/ 561149 h 6407421"/>
              <a:gd name="connsiteX4072" fmla="*/ 7945940 w 11701760"/>
              <a:gd name="connsiteY4072" fmla="*/ 531545 h 6407421"/>
              <a:gd name="connsiteX4073" fmla="*/ 7975543 w 11701760"/>
              <a:gd name="connsiteY4073" fmla="*/ 531545 h 6407421"/>
              <a:gd name="connsiteX4074" fmla="*/ 7975543 w 11701760"/>
              <a:gd name="connsiteY4074" fmla="*/ 561147 h 6407421"/>
              <a:gd name="connsiteX4075" fmla="*/ 7945940 w 11701760"/>
              <a:gd name="connsiteY4075" fmla="*/ 561147 h 6407421"/>
              <a:gd name="connsiteX4076" fmla="*/ 2099092 w 11701760"/>
              <a:gd name="connsiteY4076" fmla="*/ 531545 h 6407421"/>
              <a:gd name="connsiteX4077" fmla="*/ 2128695 w 11701760"/>
              <a:gd name="connsiteY4077" fmla="*/ 531545 h 6407421"/>
              <a:gd name="connsiteX4078" fmla="*/ 2128695 w 11701760"/>
              <a:gd name="connsiteY4078" fmla="*/ 561147 h 6407421"/>
              <a:gd name="connsiteX4079" fmla="*/ 2099092 w 11701760"/>
              <a:gd name="connsiteY4079" fmla="*/ 561147 h 6407421"/>
              <a:gd name="connsiteX4080" fmla="*/ 7679743 w 11701760"/>
              <a:gd name="connsiteY4080" fmla="*/ 531543 h 6407421"/>
              <a:gd name="connsiteX4081" fmla="*/ 7709346 w 11701760"/>
              <a:gd name="connsiteY4081" fmla="*/ 531543 h 6407421"/>
              <a:gd name="connsiteX4082" fmla="*/ 7709346 w 11701760"/>
              <a:gd name="connsiteY4082" fmla="*/ 561145 h 6407421"/>
              <a:gd name="connsiteX4083" fmla="*/ 7679743 w 11701760"/>
              <a:gd name="connsiteY4083" fmla="*/ 561145 h 6407421"/>
              <a:gd name="connsiteX4084" fmla="*/ 1832898 w 11701760"/>
              <a:gd name="connsiteY4084" fmla="*/ 531543 h 6407421"/>
              <a:gd name="connsiteX4085" fmla="*/ 1862498 w 11701760"/>
              <a:gd name="connsiteY4085" fmla="*/ 531543 h 6407421"/>
              <a:gd name="connsiteX4086" fmla="*/ 1862498 w 11701760"/>
              <a:gd name="connsiteY4086" fmla="*/ 561145 h 6407421"/>
              <a:gd name="connsiteX4087" fmla="*/ 1832898 w 11701760"/>
              <a:gd name="connsiteY4087" fmla="*/ 561145 h 6407421"/>
              <a:gd name="connsiteX4088" fmla="*/ 7413653 w 11701760"/>
              <a:gd name="connsiteY4088" fmla="*/ 531541 h 6407421"/>
              <a:gd name="connsiteX4089" fmla="*/ 7443256 w 11701760"/>
              <a:gd name="connsiteY4089" fmla="*/ 531541 h 6407421"/>
              <a:gd name="connsiteX4090" fmla="*/ 7443256 w 11701760"/>
              <a:gd name="connsiteY4090" fmla="*/ 561143 h 6407421"/>
              <a:gd name="connsiteX4091" fmla="*/ 7413653 w 11701760"/>
              <a:gd name="connsiteY4091" fmla="*/ 561143 h 6407421"/>
              <a:gd name="connsiteX4092" fmla="*/ 1566808 w 11701760"/>
              <a:gd name="connsiteY4092" fmla="*/ 531541 h 6407421"/>
              <a:gd name="connsiteX4093" fmla="*/ 1596409 w 11701760"/>
              <a:gd name="connsiteY4093" fmla="*/ 531541 h 6407421"/>
              <a:gd name="connsiteX4094" fmla="*/ 1596409 w 11701760"/>
              <a:gd name="connsiteY4094" fmla="*/ 561143 h 6407421"/>
              <a:gd name="connsiteX4095" fmla="*/ 1566808 w 11701760"/>
              <a:gd name="connsiteY4095" fmla="*/ 561143 h 6407421"/>
              <a:gd name="connsiteX4096" fmla="*/ 7147456 w 11701760"/>
              <a:gd name="connsiteY4096" fmla="*/ 531539 h 6407421"/>
              <a:gd name="connsiteX4097" fmla="*/ 7177058 w 11701760"/>
              <a:gd name="connsiteY4097" fmla="*/ 531539 h 6407421"/>
              <a:gd name="connsiteX4098" fmla="*/ 7177058 w 11701760"/>
              <a:gd name="connsiteY4098" fmla="*/ 561141 h 6407421"/>
              <a:gd name="connsiteX4099" fmla="*/ 7147456 w 11701760"/>
              <a:gd name="connsiteY4099" fmla="*/ 561141 h 6407421"/>
              <a:gd name="connsiteX4100" fmla="*/ 1300611 w 11701760"/>
              <a:gd name="connsiteY4100" fmla="*/ 531539 h 6407421"/>
              <a:gd name="connsiteX4101" fmla="*/ 1330213 w 11701760"/>
              <a:gd name="connsiteY4101" fmla="*/ 531539 h 6407421"/>
              <a:gd name="connsiteX4102" fmla="*/ 1330213 w 11701760"/>
              <a:gd name="connsiteY4102" fmla="*/ 561141 h 6407421"/>
              <a:gd name="connsiteX4103" fmla="*/ 1300611 w 11701760"/>
              <a:gd name="connsiteY4103" fmla="*/ 561141 h 6407421"/>
              <a:gd name="connsiteX4104" fmla="*/ 6881367 w 11701760"/>
              <a:gd name="connsiteY4104" fmla="*/ 531537 h 6407421"/>
              <a:gd name="connsiteX4105" fmla="*/ 6910970 w 11701760"/>
              <a:gd name="connsiteY4105" fmla="*/ 531537 h 6407421"/>
              <a:gd name="connsiteX4106" fmla="*/ 6910970 w 11701760"/>
              <a:gd name="connsiteY4106" fmla="*/ 561139 h 6407421"/>
              <a:gd name="connsiteX4107" fmla="*/ 6881367 w 11701760"/>
              <a:gd name="connsiteY4107" fmla="*/ 561139 h 6407421"/>
              <a:gd name="connsiteX4108" fmla="*/ 1034520 w 11701760"/>
              <a:gd name="connsiteY4108" fmla="*/ 531537 h 6407421"/>
              <a:gd name="connsiteX4109" fmla="*/ 1064123 w 11701760"/>
              <a:gd name="connsiteY4109" fmla="*/ 531537 h 6407421"/>
              <a:gd name="connsiteX4110" fmla="*/ 1064123 w 11701760"/>
              <a:gd name="connsiteY4110" fmla="*/ 561139 h 6407421"/>
              <a:gd name="connsiteX4111" fmla="*/ 1034520 w 11701760"/>
              <a:gd name="connsiteY4111" fmla="*/ 561139 h 6407421"/>
              <a:gd name="connsiteX4112" fmla="*/ 6615170 w 11701760"/>
              <a:gd name="connsiteY4112" fmla="*/ 531534 h 6407421"/>
              <a:gd name="connsiteX4113" fmla="*/ 6644773 w 11701760"/>
              <a:gd name="connsiteY4113" fmla="*/ 531534 h 6407421"/>
              <a:gd name="connsiteX4114" fmla="*/ 6644773 w 11701760"/>
              <a:gd name="connsiteY4114" fmla="*/ 561137 h 6407421"/>
              <a:gd name="connsiteX4115" fmla="*/ 6615170 w 11701760"/>
              <a:gd name="connsiteY4115" fmla="*/ 561137 h 6407421"/>
              <a:gd name="connsiteX4116" fmla="*/ 768326 w 11701760"/>
              <a:gd name="connsiteY4116" fmla="*/ 531534 h 6407421"/>
              <a:gd name="connsiteX4117" fmla="*/ 797926 w 11701760"/>
              <a:gd name="connsiteY4117" fmla="*/ 531534 h 6407421"/>
              <a:gd name="connsiteX4118" fmla="*/ 797926 w 11701760"/>
              <a:gd name="connsiteY4118" fmla="*/ 561137 h 6407421"/>
              <a:gd name="connsiteX4119" fmla="*/ 768326 w 11701760"/>
              <a:gd name="connsiteY4119" fmla="*/ 561137 h 6407421"/>
              <a:gd name="connsiteX4120" fmla="*/ 6349081 w 11701760"/>
              <a:gd name="connsiteY4120" fmla="*/ 531532 h 6407421"/>
              <a:gd name="connsiteX4121" fmla="*/ 6378683 w 11701760"/>
              <a:gd name="connsiteY4121" fmla="*/ 531532 h 6407421"/>
              <a:gd name="connsiteX4122" fmla="*/ 6378683 w 11701760"/>
              <a:gd name="connsiteY4122" fmla="*/ 561135 h 6407421"/>
              <a:gd name="connsiteX4123" fmla="*/ 6349081 w 11701760"/>
              <a:gd name="connsiteY4123" fmla="*/ 561135 h 6407421"/>
              <a:gd name="connsiteX4124" fmla="*/ 502235 w 11701760"/>
              <a:gd name="connsiteY4124" fmla="*/ 531532 h 6407421"/>
              <a:gd name="connsiteX4125" fmla="*/ 531838 w 11701760"/>
              <a:gd name="connsiteY4125" fmla="*/ 531532 h 6407421"/>
              <a:gd name="connsiteX4126" fmla="*/ 531838 w 11701760"/>
              <a:gd name="connsiteY4126" fmla="*/ 561135 h 6407421"/>
              <a:gd name="connsiteX4127" fmla="*/ 502235 w 11701760"/>
              <a:gd name="connsiteY4127" fmla="*/ 561135 h 6407421"/>
              <a:gd name="connsiteX4128" fmla="*/ 6082884 w 11701760"/>
              <a:gd name="connsiteY4128" fmla="*/ 531530 h 6407421"/>
              <a:gd name="connsiteX4129" fmla="*/ 6112486 w 11701760"/>
              <a:gd name="connsiteY4129" fmla="*/ 531530 h 6407421"/>
              <a:gd name="connsiteX4130" fmla="*/ 6112486 w 11701760"/>
              <a:gd name="connsiteY4130" fmla="*/ 561133 h 6407421"/>
              <a:gd name="connsiteX4131" fmla="*/ 6082884 w 11701760"/>
              <a:gd name="connsiteY4131" fmla="*/ 561133 h 6407421"/>
              <a:gd name="connsiteX4132" fmla="*/ 236036 w 11701760"/>
              <a:gd name="connsiteY4132" fmla="*/ 531530 h 6407421"/>
              <a:gd name="connsiteX4133" fmla="*/ 265639 w 11701760"/>
              <a:gd name="connsiteY4133" fmla="*/ 531530 h 6407421"/>
              <a:gd name="connsiteX4134" fmla="*/ 265639 w 11701760"/>
              <a:gd name="connsiteY4134" fmla="*/ 561133 h 6407421"/>
              <a:gd name="connsiteX4135" fmla="*/ 236036 w 11701760"/>
              <a:gd name="connsiteY4135" fmla="*/ 561133 h 6407421"/>
              <a:gd name="connsiteX4136" fmla="*/ 0 w 11701760"/>
              <a:gd name="connsiteY4136" fmla="*/ 531530 h 6407421"/>
              <a:gd name="connsiteX4137" fmla="*/ 29602 w 11701760"/>
              <a:gd name="connsiteY4137" fmla="*/ 531530 h 6407421"/>
              <a:gd name="connsiteX4138" fmla="*/ 29602 w 11701760"/>
              <a:gd name="connsiteY4138" fmla="*/ 561133 h 6407421"/>
              <a:gd name="connsiteX4139" fmla="*/ 0 w 11701760"/>
              <a:gd name="connsiteY4139" fmla="*/ 561133 h 6407421"/>
              <a:gd name="connsiteX4140" fmla="*/ 11672158 w 11701760"/>
              <a:gd name="connsiteY4140" fmla="*/ 265811 h 6407421"/>
              <a:gd name="connsiteX4141" fmla="*/ 11701760 w 11701760"/>
              <a:gd name="connsiteY4141" fmla="*/ 265811 h 6407421"/>
              <a:gd name="connsiteX4142" fmla="*/ 11701760 w 11701760"/>
              <a:gd name="connsiteY4142" fmla="*/ 295414 h 6407421"/>
              <a:gd name="connsiteX4143" fmla="*/ 11672158 w 11701760"/>
              <a:gd name="connsiteY4143" fmla="*/ 295414 h 6407421"/>
              <a:gd name="connsiteX4144" fmla="*/ 5825310 w 11701760"/>
              <a:gd name="connsiteY4144" fmla="*/ 265811 h 6407421"/>
              <a:gd name="connsiteX4145" fmla="*/ 5854913 w 11701760"/>
              <a:gd name="connsiteY4145" fmla="*/ 265811 h 6407421"/>
              <a:gd name="connsiteX4146" fmla="*/ 5854913 w 11701760"/>
              <a:gd name="connsiteY4146" fmla="*/ 295414 h 6407421"/>
              <a:gd name="connsiteX4147" fmla="*/ 5825310 w 11701760"/>
              <a:gd name="connsiteY4147" fmla="*/ 295414 h 6407421"/>
              <a:gd name="connsiteX4148" fmla="*/ 11405961 w 11701760"/>
              <a:gd name="connsiteY4148" fmla="*/ 265809 h 6407421"/>
              <a:gd name="connsiteX4149" fmla="*/ 11435563 w 11701760"/>
              <a:gd name="connsiteY4149" fmla="*/ 265809 h 6407421"/>
              <a:gd name="connsiteX4150" fmla="*/ 11435563 w 11701760"/>
              <a:gd name="connsiteY4150" fmla="*/ 295412 h 6407421"/>
              <a:gd name="connsiteX4151" fmla="*/ 11405961 w 11701760"/>
              <a:gd name="connsiteY4151" fmla="*/ 295412 h 6407421"/>
              <a:gd name="connsiteX4152" fmla="*/ 5559113 w 11701760"/>
              <a:gd name="connsiteY4152" fmla="*/ 265809 h 6407421"/>
              <a:gd name="connsiteX4153" fmla="*/ 5588715 w 11701760"/>
              <a:gd name="connsiteY4153" fmla="*/ 265809 h 6407421"/>
              <a:gd name="connsiteX4154" fmla="*/ 5588715 w 11701760"/>
              <a:gd name="connsiteY4154" fmla="*/ 295412 h 6407421"/>
              <a:gd name="connsiteX4155" fmla="*/ 5559113 w 11701760"/>
              <a:gd name="connsiteY4155" fmla="*/ 295412 h 6407421"/>
              <a:gd name="connsiteX4156" fmla="*/ 11139872 w 11701760"/>
              <a:gd name="connsiteY4156" fmla="*/ 265807 h 6407421"/>
              <a:gd name="connsiteX4157" fmla="*/ 11169474 w 11701760"/>
              <a:gd name="connsiteY4157" fmla="*/ 265807 h 6407421"/>
              <a:gd name="connsiteX4158" fmla="*/ 11169474 w 11701760"/>
              <a:gd name="connsiteY4158" fmla="*/ 295409 h 6407421"/>
              <a:gd name="connsiteX4159" fmla="*/ 11139872 w 11701760"/>
              <a:gd name="connsiteY4159" fmla="*/ 295409 h 6407421"/>
              <a:gd name="connsiteX4160" fmla="*/ 5293024 w 11701760"/>
              <a:gd name="connsiteY4160" fmla="*/ 265807 h 6407421"/>
              <a:gd name="connsiteX4161" fmla="*/ 5322626 w 11701760"/>
              <a:gd name="connsiteY4161" fmla="*/ 265807 h 6407421"/>
              <a:gd name="connsiteX4162" fmla="*/ 5322626 w 11701760"/>
              <a:gd name="connsiteY4162" fmla="*/ 295409 h 6407421"/>
              <a:gd name="connsiteX4163" fmla="*/ 5293024 w 11701760"/>
              <a:gd name="connsiteY4163" fmla="*/ 295409 h 6407421"/>
              <a:gd name="connsiteX4164" fmla="*/ 10873675 w 11701760"/>
              <a:gd name="connsiteY4164" fmla="*/ 265805 h 6407421"/>
              <a:gd name="connsiteX4165" fmla="*/ 10903277 w 11701760"/>
              <a:gd name="connsiteY4165" fmla="*/ 265805 h 6407421"/>
              <a:gd name="connsiteX4166" fmla="*/ 10903277 w 11701760"/>
              <a:gd name="connsiteY4166" fmla="*/ 295407 h 6407421"/>
              <a:gd name="connsiteX4167" fmla="*/ 10873675 w 11701760"/>
              <a:gd name="connsiteY4167" fmla="*/ 295407 h 6407421"/>
              <a:gd name="connsiteX4168" fmla="*/ 5026827 w 11701760"/>
              <a:gd name="connsiteY4168" fmla="*/ 265805 h 6407421"/>
              <a:gd name="connsiteX4169" fmla="*/ 5056429 w 11701760"/>
              <a:gd name="connsiteY4169" fmla="*/ 265805 h 6407421"/>
              <a:gd name="connsiteX4170" fmla="*/ 5056429 w 11701760"/>
              <a:gd name="connsiteY4170" fmla="*/ 295407 h 6407421"/>
              <a:gd name="connsiteX4171" fmla="*/ 5026827 w 11701760"/>
              <a:gd name="connsiteY4171" fmla="*/ 295407 h 6407421"/>
              <a:gd name="connsiteX4172" fmla="*/ 10607478 w 11701760"/>
              <a:gd name="connsiteY4172" fmla="*/ 265803 h 6407421"/>
              <a:gd name="connsiteX4173" fmla="*/ 10637188 w 11701760"/>
              <a:gd name="connsiteY4173" fmla="*/ 265803 h 6407421"/>
              <a:gd name="connsiteX4174" fmla="*/ 10637188 w 11701760"/>
              <a:gd name="connsiteY4174" fmla="*/ 295405 h 6407421"/>
              <a:gd name="connsiteX4175" fmla="*/ 10607478 w 11701760"/>
              <a:gd name="connsiteY4175" fmla="*/ 295405 h 6407421"/>
              <a:gd name="connsiteX4176" fmla="*/ 4760630 w 11701760"/>
              <a:gd name="connsiteY4176" fmla="*/ 265803 h 6407421"/>
              <a:gd name="connsiteX4177" fmla="*/ 4790340 w 11701760"/>
              <a:gd name="connsiteY4177" fmla="*/ 265803 h 6407421"/>
              <a:gd name="connsiteX4178" fmla="*/ 4790340 w 11701760"/>
              <a:gd name="connsiteY4178" fmla="*/ 295405 h 6407421"/>
              <a:gd name="connsiteX4179" fmla="*/ 4760630 w 11701760"/>
              <a:gd name="connsiteY4179" fmla="*/ 295405 h 6407421"/>
              <a:gd name="connsiteX4180" fmla="*/ 10341389 w 11701760"/>
              <a:gd name="connsiteY4180" fmla="*/ 265800 h 6407421"/>
              <a:gd name="connsiteX4181" fmla="*/ 10370992 w 11701760"/>
              <a:gd name="connsiteY4181" fmla="*/ 265800 h 6407421"/>
              <a:gd name="connsiteX4182" fmla="*/ 10370992 w 11701760"/>
              <a:gd name="connsiteY4182" fmla="*/ 295403 h 6407421"/>
              <a:gd name="connsiteX4183" fmla="*/ 10341389 w 11701760"/>
              <a:gd name="connsiteY4183" fmla="*/ 295403 h 6407421"/>
              <a:gd name="connsiteX4184" fmla="*/ 4494541 w 11701760"/>
              <a:gd name="connsiteY4184" fmla="*/ 265800 h 6407421"/>
              <a:gd name="connsiteX4185" fmla="*/ 4524144 w 11701760"/>
              <a:gd name="connsiteY4185" fmla="*/ 265800 h 6407421"/>
              <a:gd name="connsiteX4186" fmla="*/ 4524144 w 11701760"/>
              <a:gd name="connsiteY4186" fmla="*/ 295403 h 6407421"/>
              <a:gd name="connsiteX4187" fmla="*/ 4494541 w 11701760"/>
              <a:gd name="connsiteY4187" fmla="*/ 295403 h 6407421"/>
              <a:gd name="connsiteX4188" fmla="*/ 10075192 w 11701760"/>
              <a:gd name="connsiteY4188" fmla="*/ 265798 h 6407421"/>
              <a:gd name="connsiteX4189" fmla="*/ 10104794 w 11701760"/>
              <a:gd name="connsiteY4189" fmla="*/ 265798 h 6407421"/>
              <a:gd name="connsiteX4190" fmla="*/ 10104794 w 11701760"/>
              <a:gd name="connsiteY4190" fmla="*/ 295401 h 6407421"/>
              <a:gd name="connsiteX4191" fmla="*/ 10075192 w 11701760"/>
              <a:gd name="connsiteY4191" fmla="*/ 295401 h 6407421"/>
              <a:gd name="connsiteX4192" fmla="*/ 4228344 w 11701760"/>
              <a:gd name="connsiteY4192" fmla="*/ 265798 h 6407421"/>
              <a:gd name="connsiteX4193" fmla="*/ 4257946 w 11701760"/>
              <a:gd name="connsiteY4193" fmla="*/ 265798 h 6407421"/>
              <a:gd name="connsiteX4194" fmla="*/ 4257946 w 11701760"/>
              <a:gd name="connsiteY4194" fmla="*/ 295401 h 6407421"/>
              <a:gd name="connsiteX4195" fmla="*/ 4228344 w 11701760"/>
              <a:gd name="connsiteY4195" fmla="*/ 295401 h 6407421"/>
              <a:gd name="connsiteX4196" fmla="*/ 9809103 w 11701760"/>
              <a:gd name="connsiteY4196" fmla="*/ 265796 h 6407421"/>
              <a:gd name="connsiteX4197" fmla="*/ 9838705 w 11701760"/>
              <a:gd name="connsiteY4197" fmla="*/ 265796 h 6407421"/>
              <a:gd name="connsiteX4198" fmla="*/ 9838705 w 11701760"/>
              <a:gd name="connsiteY4198" fmla="*/ 295398 h 6407421"/>
              <a:gd name="connsiteX4199" fmla="*/ 9809103 w 11701760"/>
              <a:gd name="connsiteY4199" fmla="*/ 295398 h 6407421"/>
              <a:gd name="connsiteX4200" fmla="*/ 3962255 w 11701760"/>
              <a:gd name="connsiteY4200" fmla="*/ 265796 h 6407421"/>
              <a:gd name="connsiteX4201" fmla="*/ 3991857 w 11701760"/>
              <a:gd name="connsiteY4201" fmla="*/ 265796 h 6407421"/>
              <a:gd name="connsiteX4202" fmla="*/ 3991857 w 11701760"/>
              <a:gd name="connsiteY4202" fmla="*/ 295398 h 6407421"/>
              <a:gd name="connsiteX4203" fmla="*/ 3962255 w 11701760"/>
              <a:gd name="connsiteY4203" fmla="*/ 295398 h 6407421"/>
              <a:gd name="connsiteX4204" fmla="*/ 9542906 w 11701760"/>
              <a:gd name="connsiteY4204" fmla="*/ 265794 h 6407421"/>
              <a:gd name="connsiteX4205" fmla="*/ 9572509 w 11701760"/>
              <a:gd name="connsiteY4205" fmla="*/ 265794 h 6407421"/>
              <a:gd name="connsiteX4206" fmla="*/ 9572509 w 11701760"/>
              <a:gd name="connsiteY4206" fmla="*/ 295396 h 6407421"/>
              <a:gd name="connsiteX4207" fmla="*/ 9542906 w 11701760"/>
              <a:gd name="connsiteY4207" fmla="*/ 295396 h 6407421"/>
              <a:gd name="connsiteX4208" fmla="*/ 3696058 w 11701760"/>
              <a:gd name="connsiteY4208" fmla="*/ 265794 h 6407421"/>
              <a:gd name="connsiteX4209" fmla="*/ 3725661 w 11701760"/>
              <a:gd name="connsiteY4209" fmla="*/ 265794 h 6407421"/>
              <a:gd name="connsiteX4210" fmla="*/ 3725661 w 11701760"/>
              <a:gd name="connsiteY4210" fmla="*/ 295396 h 6407421"/>
              <a:gd name="connsiteX4211" fmla="*/ 3696058 w 11701760"/>
              <a:gd name="connsiteY4211" fmla="*/ 295396 h 6407421"/>
              <a:gd name="connsiteX4212" fmla="*/ 9276817 w 11701760"/>
              <a:gd name="connsiteY4212" fmla="*/ 265792 h 6407421"/>
              <a:gd name="connsiteX4213" fmla="*/ 9306420 w 11701760"/>
              <a:gd name="connsiteY4213" fmla="*/ 265792 h 6407421"/>
              <a:gd name="connsiteX4214" fmla="*/ 9306420 w 11701760"/>
              <a:gd name="connsiteY4214" fmla="*/ 295394 h 6407421"/>
              <a:gd name="connsiteX4215" fmla="*/ 9276817 w 11701760"/>
              <a:gd name="connsiteY4215" fmla="*/ 295394 h 6407421"/>
              <a:gd name="connsiteX4216" fmla="*/ 3429969 w 11701760"/>
              <a:gd name="connsiteY4216" fmla="*/ 265792 h 6407421"/>
              <a:gd name="connsiteX4217" fmla="*/ 3459572 w 11701760"/>
              <a:gd name="connsiteY4217" fmla="*/ 265792 h 6407421"/>
              <a:gd name="connsiteX4218" fmla="*/ 3459572 w 11701760"/>
              <a:gd name="connsiteY4218" fmla="*/ 295394 h 6407421"/>
              <a:gd name="connsiteX4219" fmla="*/ 3429969 w 11701760"/>
              <a:gd name="connsiteY4219" fmla="*/ 295394 h 6407421"/>
              <a:gd name="connsiteX4220" fmla="*/ 9010620 w 11701760"/>
              <a:gd name="connsiteY4220" fmla="*/ 265789 h 6407421"/>
              <a:gd name="connsiteX4221" fmla="*/ 9040222 w 11701760"/>
              <a:gd name="connsiteY4221" fmla="*/ 265789 h 6407421"/>
              <a:gd name="connsiteX4222" fmla="*/ 9040222 w 11701760"/>
              <a:gd name="connsiteY4222" fmla="*/ 295392 h 6407421"/>
              <a:gd name="connsiteX4223" fmla="*/ 9010620 w 11701760"/>
              <a:gd name="connsiteY4223" fmla="*/ 295392 h 6407421"/>
              <a:gd name="connsiteX4224" fmla="*/ 3163772 w 11701760"/>
              <a:gd name="connsiteY4224" fmla="*/ 265789 h 6407421"/>
              <a:gd name="connsiteX4225" fmla="*/ 3193374 w 11701760"/>
              <a:gd name="connsiteY4225" fmla="*/ 265789 h 6407421"/>
              <a:gd name="connsiteX4226" fmla="*/ 3193374 w 11701760"/>
              <a:gd name="connsiteY4226" fmla="*/ 295392 h 6407421"/>
              <a:gd name="connsiteX4227" fmla="*/ 3163772 w 11701760"/>
              <a:gd name="connsiteY4227" fmla="*/ 295392 h 6407421"/>
              <a:gd name="connsiteX4228" fmla="*/ 8744423 w 11701760"/>
              <a:gd name="connsiteY4228" fmla="*/ 265787 h 6407421"/>
              <a:gd name="connsiteX4229" fmla="*/ 8774026 w 11701760"/>
              <a:gd name="connsiteY4229" fmla="*/ 265787 h 6407421"/>
              <a:gd name="connsiteX4230" fmla="*/ 8774026 w 11701760"/>
              <a:gd name="connsiteY4230" fmla="*/ 295390 h 6407421"/>
              <a:gd name="connsiteX4231" fmla="*/ 8744423 w 11701760"/>
              <a:gd name="connsiteY4231" fmla="*/ 295390 h 6407421"/>
              <a:gd name="connsiteX4232" fmla="*/ 2897575 w 11701760"/>
              <a:gd name="connsiteY4232" fmla="*/ 265787 h 6407421"/>
              <a:gd name="connsiteX4233" fmla="*/ 2927178 w 11701760"/>
              <a:gd name="connsiteY4233" fmla="*/ 265787 h 6407421"/>
              <a:gd name="connsiteX4234" fmla="*/ 2927178 w 11701760"/>
              <a:gd name="connsiteY4234" fmla="*/ 295390 h 6407421"/>
              <a:gd name="connsiteX4235" fmla="*/ 2897575 w 11701760"/>
              <a:gd name="connsiteY4235" fmla="*/ 295390 h 6407421"/>
              <a:gd name="connsiteX4236" fmla="*/ 8478226 w 11701760"/>
              <a:gd name="connsiteY4236" fmla="*/ 265785 h 6407421"/>
              <a:gd name="connsiteX4237" fmla="*/ 8507828 w 11701760"/>
              <a:gd name="connsiteY4237" fmla="*/ 265785 h 6407421"/>
              <a:gd name="connsiteX4238" fmla="*/ 8507828 w 11701760"/>
              <a:gd name="connsiteY4238" fmla="*/ 295387 h 6407421"/>
              <a:gd name="connsiteX4239" fmla="*/ 8478226 w 11701760"/>
              <a:gd name="connsiteY4239" fmla="*/ 295387 h 6407421"/>
              <a:gd name="connsiteX4240" fmla="*/ 2631378 w 11701760"/>
              <a:gd name="connsiteY4240" fmla="*/ 265785 h 6407421"/>
              <a:gd name="connsiteX4241" fmla="*/ 2660980 w 11701760"/>
              <a:gd name="connsiteY4241" fmla="*/ 265785 h 6407421"/>
              <a:gd name="connsiteX4242" fmla="*/ 2660980 w 11701760"/>
              <a:gd name="connsiteY4242" fmla="*/ 295387 h 6407421"/>
              <a:gd name="connsiteX4243" fmla="*/ 2631378 w 11701760"/>
              <a:gd name="connsiteY4243" fmla="*/ 295387 h 6407421"/>
              <a:gd name="connsiteX4244" fmla="*/ 8212137 w 11701760"/>
              <a:gd name="connsiteY4244" fmla="*/ 265783 h 6407421"/>
              <a:gd name="connsiteX4245" fmla="*/ 8241740 w 11701760"/>
              <a:gd name="connsiteY4245" fmla="*/ 265783 h 6407421"/>
              <a:gd name="connsiteX4246" fmla="*/ 8241740 w 11701760"/>
              <a:gd name="connsiteY4246" fmla="*/ 295385 h 6407421"/>
              <a:gd name="connsiteX4247" fmla="*/ 8212137 w 11701760"/>
              <a:gd name="connsiteY4247" fmla="*/ 295385 h 6407421"/>
              <a:gd name="connsiteX4248" fmla="*/ 2365289 w 11701760"/>
              <a:gd name="connsiteY4248" fmla="*/ 265783 h 6407421"/>
              <a:gd name="connsiteX4249" fmla="*/ 2394892 w 11701760"/>
              <a:gd name="connsiteY4249" fmla="*/ 265783 h 6407421"/>
              <a:gd name="connsiteX4250" fmla="*/ 2394892 w 11701760"/>
              <a:gd name="connsiteY4250" fmla="*/ 295385 h 6407421"/>
              <a:gd name="connsiteX4251" fmla="*/ 2365289 w 11701760"/>
              <a:gd name="connsiteY4251" fmla="*/ 295385 h 6407421"/>
              <a:gd name="connsiteX4252" fmla="*/ 7945940 w 11701760"/>
              <a:gd name="connsiteY4252" fmla="*/ 265781 h 6407421"/>
              <a:gd name="connsiteX4253" fmla="*/ 7975543 w 11701760"/>
              <a:gd name="connsiteY4253" fmla="*/ 265781 h 6407421"/>
              <a:gd name="connsiteX4254" fmla="*/ 7975543 w 11701760"/>
              <a:gd name="connsiteY4254" fmla="*/ 295383 h 6407421"/>
              <a:gd name="connsiteX4255" fmla="*/ 7945940 w 11701760"/>
              <a:gd name="connsiteY4255" fmla="*/ 295383 h 6407421"/>
              <a:gd name="connsiteX4256" fmla="*/ 2099092 w 11701760"/>
              <a:gd name="connsiteY4256" fmla="*/ 265781 h 6407421"/>
              <a:gd name="connsiteX4257" fmla="*/ 2128695 w 11701760"/>
              <a:gd name="connsiteY4257" fmla="*/ 265781 h 6407421"/>
              <a:gd name="connsiteX4258" fmla="*/ 2128695 w 11701760"/>
              <a:gd name="connsiteY4258" fmla="*/ 295383 h 6407421"/>
              <a:gd name="connsiteX4259" fmla="*/ 2099092 w 11701760"/>
              <a:gd name="connsiteY4259" fmla="*/ 295383 h 6407421"/>
              <a:gd name="connsiteX4260" fmla="*/ 7679743 w 11701760"/>
              <a:gd name="connsiteY4260" fmla="*/ 265778 h 6407421"/>
              <a:gd name="connsiteX4261" fmla="*/ 7709346 w 11701760"/>
              <a:gd name="connsiteY4261" fmla="*/ 265778 h 6407421"/>
              <a:gd name="connsiteX4262" fmla="*/ 7709346 w 11701760"/>
              <a:gd name="connsiteY4262" fmla="*/ 295381 h 6407421"/>
              <a:gd name="connsiteX4263" fmla="*/ 7679743 w 11701760"/>
              <a:gd name="connsiteY4263" fmla="*/ 295381 h 6407421"/>
              <a:gd name="connsiteX4264" fmla="*/ 1832898 w 11701760"/>
              <a:gd name="connsiteY4264" fmla="*/ 265778 h 6407421"/>
              <a:gd name="connsiteX4265" fmla="*/ 1862498 w 11701760"/>
              <a:gd name="connsiteY4265" fmla="*/ 265778 h 6407421"/>
              <a:gd name="connsiteX4266" fmla="*/ 1862498 w 11701760"/>
              <a:gd name="connsiteY4266" fmla="*/ 295381 h 6407421"/>
              <a:gd name="connsiteX4267" fmla="*/ 1832898 w 11701760"/>
              <a:gd name="connsiteY4267" fmla="*/ 295381 h 6407421"/>
              <a:gd name="connsiteX4268" fmla="*/ 7413653 w 11701760"/>
              <a:gd name="connsiteY4268" fmla="*/ 265776 h 6407421"/>
              <a:gd name="connsiteX4269" fmla="*/ 7443256 w 11701760"/>
              <a:gd name="connsiteY4269" fmla="*/ 265776 h 6407421"/>
              <a:gd name="connsiteX4270" fmla="*/ 7443256 w 11701760"/>
              <a:gd name="connsiteY4270" fmla="*/ 295379 h 6407421"/>
              <a:gd name="connsiteX4271" fmla="*/ 7413653 w 11701760"/>
              <a:gd name="connsiteY4271" fmla="*/ 295379 h 6407421"/>
              <a:gd name="connsiteX4272" fmla="*/ 1566808 w 11701760"/>
              <a:gd name="connsiteY4272" fmla="*/ 265776 h 6407421"/>
              <a:gd name="connsiteX4273" fmla="*/ 1596409 w 11701760"/>
              <a:gd name="connsiteY4273" fmla="*/ 265776 h 6407421"/>
              <a:gd name="connsiteX4274" fmla="*/ 1596409 w 11701760"/>
              <a:gd name="connsiteY4274" fmla="*/ 295379 h 6407421"/>
              <a:gd name="connsiteX4275" fmla="*/ 1566808 w 11701760"/>
              <a:gd name="connsiteY4275" fmla="*/ 295379 h 6407421"/>
              <a:gd name="connsiteX4276" fmla="*/ 7147456 w 11701760"/>
              <a:gd name="connsiteY4276" fmla="*/ 265774 h 6407421"/>
              <a:gd name="connsiteX4277" fmla="*/ 7177058 w 11701760"/>
              <a:gd name="connsiteY4277" fmla="*/ 265774 h 6407421"/>
              <a:gd name="connsiteX4278" fmla="*/ 7177058 w 11701760"/>
              <a:gd name="connsiteY4278" fmla="*/ 295376 h 6407421"/>
              <a:gd name="connsiteX4279" fmla="*/ 7147456 w 11701760"/>
              <a:gd name="connsiteY4279" fmla="*/ 295376 h 6407421"/>
              <a:gd name="connsiteX4280" fmla="*/ 1300611 w 11701760"/>
              <a:gd name="connsiteY4280" fmla="*/ 265774 h 6407421"/>
              <a:gd name="connsiteX4281" fmla="*/ 1330213 w 11701760"/>
              <a:gd name="connsiteY4281" fmla="*/ 265774 h 6407421"/>
              <a:gd name="connsiteX4282" fmla="*/ 1330213 w 11701760"/>
              <a:gd name="connsiteY4282" fmla="*/ 295376 h 6407421"/>
              <a:gd name="connsiteX4283" fmla="*/ 1300611 w 11701760"/>
              <a:gd name="connsiteY4283" fmla="*/ 295376 h 6407421"/>
              <a:gd name="connsiteX4284" fmla="*/ 6881367 w 11701760"/>
              <a:gd name="connsiteY4284" fmla="*/ 265772 h 6407421"/>
              <a:gd name="connsiteX4285" fmla="*/ 6910970 w 11701760"/>
              <a:gd name="connsiteY4285" fmla="*/ 265772 h 6407421"/>
              <a:gd name="connsiteX4286" fmla="*/ 6910970 w 11701760"/>
              <a:gd name="connsiteY4286" fmla="*/ 295374 h 6407421"/>
              <a:gd name="connsiteX4287" fmla="*/ 6881367 w 11701760"/>
              <a:gd name="connsiteY4287" fmla="*/ 295374 h 6407421"/>
              <a:gd name="connsiteX4288" fmla="*/ 1034520 w 11701760"/>
              <a:gd name="connsiteY4288" fmla="*/ 265772 h 6407421"/>
              <a:gd name="connsiteX4289" fmla="*/ 1064123 w 11701760"/>
              <a:gd name="connsiteY4289" fmla="*/ 265772 h 6407421"/>
              <a:gd name="connsiteX4290" fmla="*/ 1064123 w 11701760"/>
              <a:gd name="connsiteY4290" fmla="*/ 295374 h 6407421"/>
              <a:gd name="connsiteX4291" fmla="*/ 1034520 w 11701760"/>
              <a:gd name="connsiteY4291" fmla="*/ 295374 h 6407421"/>
              <a:gd name="connsiteX4292" fmla="*/ 6615170 w 11701760"/>
              <a:gd name="connsiteY4292" fmla="*/ 265770 h 6407421"/>
              <a:gd name="connsiteX4293" fmla="*/ 6644773 w 11701760"/>
              <a:gd name="connsiteY4293" fmla="*/ 265770 h 6407421"/>
              <a:gd name="connsiteX4294" fmla="*/ 6644773 w 11701760"/>
              <a:gd name="connsiteY4294" fmla="*/ 295372 h 6407421"/>
              <a:gd name="connsiteX4295" fmla="*/ 6615170 w 11701760"/>
              <a:gd name="connsiteY4295" fmla="*/ 295372 h 6407421"/>
              <a:gd name="connsiteX4296" fmla="*/ 768326 w 11701760"/>
              <a:gd name="connsiteY4296" fmla="*/ 265770 h 6407421"/>
              <a:gd name="connsiteX4297" fmla="*/ 797926 w 11701760"/>
              <a:gd name="connsiteY4297" fmla="*/ 265770 h 6407421"/>
              <a:gd name="connsiteX4298" fmla="*/ 797926 w 11701760"/>
              <a:gd name="connsiteY4298" fmla="*/ 295372 h 6407421"/>
              <a:gd name="connsiteX4299" fmla="*/ 768326 w 11701760"/>
              <a:gd name="connsiteY4299" fmla="*/ 295372 h 6407421"/>
              <a:gd name="connsiteX4300" fmla="*/ 6349081 w 11701760"/>
              <a:gd name="connsiteY4300" fmla="*/ 265767 h 6407421"/>
              <a:gd name="connsiteX4301" fmla="*/ 6378683 w 11701760"/>
              <a:gd name="connsiteY4301" fmla="*/ 265767 h 6407421"/>
              <a:gd name="connsiteX4302" fmla="*/ 6378683 w 11701760"/>
              <a:gd name="connsiteY4302" fmla="*/ 295370 h 6407421"/>
              <a:gd name="connsiteX4303" fmla="*/ 6349081 w 11701760"/>
              <a:gd name="connsiteY4303" fmla="*/ 295370 h 6407421"/>
              <a:gd name="connsiteX4304" fmla="*/ 502235 w 11701760"/>
              <a:gd name="connsiteY4304" fmla="*/ 265767 h 6407421"/>
              <a:gd name="connsiteX4305" fmla="*/ 531838 w 11701760"/>
              <a:gd name="connsiteY4305" fmla="*/ 265767 h 6407421"/>
              <a:gd name="connsiteX4306" fmla="*/ 531838 w 11701760"/>
              <a:gd name="connsiteY4306" fmla="*/ 295370 h 6407421"/>
              <a:gd name="connsiteX4307" fmla="*/ 502235 w 11701760"/>
              <a:gd name="connsiteY4307" fmla="*/ 295370 h 6407421"/>
              <a:gd name="connsiteX4308" fmla="*/ 6082884 w 11701760"/>
              <a:gd name="connsiteY4308" fmla="*/ 265765 h 6407421"/>
              <a:gd name="connsiteX4309" fmla="*/ 6112486 w 11701760"/>
              <a:gd name="connsiteY4309" fmla="*/ 265765 h 6407421"/>
              <a:gd name="connsiteX4310" fmla="*/ 6112486 w 11701760"/>
              <a:gd name="connsiteY4310" fmla="*/ 295368 h 6407421"/>
              <a:gd name="connsiteX4311" fmla="*/ 6082884 w 11701760"/>
              <a:gd name="connsiteY4311" fmla="*/ 295368 h 6407421"/>
              <a:gd name="connsiteX4312" fmla="*/ 236036 w 11701760"/>
              <a:gd name="connsiteY4312" fmla="*/ 265765 h 6407421"/>
              <a:gd name="connsiteX4313" fmla="*/ 265639 w 11701760"/>
              <a:gd name="connsiteY4313" fmla="*/ 265765 h 6407421"/>
              <a:gd name="connsiteX4314" fmla="*/ 265639 w 11701760"/>
              <a:gd name="connsiteY4314" fmla="*/ 295368 h 6407421"/>
              <a:gd name="connsiteX4315" fmla="*/ 236036 w 11701760"/>
              <a:gd name="connsiteY4315" fmla="*/ 295368 h 6407421"/>
              <a:gd name="connsiteX4316" fmla="*/ 0 w 11701760"/>
              <a:gd name="connsiteY4316" fmla="*/ 265765 h 6407421"/>
              <a:gd name="connsiteX4317" fmla="*/ 29602 w 11701760"/>
              <a:gd name="connsiteY4317" fmla="*/ 265765 h 6407421"/>
              <a:gd name="connsiteX4318" fmla="*/ 29602 w 11701760"/>
              <a:gd name="connsiteY4318" fmla="*/ 295368 h 6407421"/>
              <a:gd name="connsiteX4319" fmla="*/ 0 w 11701760"/>
              <a:gd name="connsiteY4319" fmla="*/ 295368 h 6407421"/>
              <a:gd name="connsiteX4320" fmla="*/ 11672158 w 11701760"/>
              <a:gd name="connsiteY4320" fmla="*/ 48 h 6407421"/>
              <a:gd name="connsiteX4321" fmla="*/ 11701760 w 11701760"/>
              <a:gd name="connsiteY4321" fmla="*/ 48 h 6407421"/>
              <a:gd name="connsiteX4322" fmla="*/ 11701760 w 11701760"/>
              <a:gd name="connsiteY4322" fmla="*/ 29651 h 6407421"/>
              <a:gd name="connsiteX4323" fmla="*/ 11672158 w 11701760"/>
              <a:gd name="connsiteY4323" fmla="*/ 29651 h 6407421"/>
              <a:gd name="connsiteX4324" fmla="*/ 5825310 w 11701760"/>
              <a:gd name="connsiteY4324" fmla="*/ 48 h 6407421"/>
              <a:gd name="connsiteX4325" fmla="*/ 5854913 w 11701760"/>
              <a:gd name="connsiteY4325" fmla="*/ 48 h 6407421"/>
              <a:gd name="connsiteX4326" fmla="*/ 5854913 w 11701760"/>
              <a:gd name="connsiteY4326" fmla="*/ 29651 h 6407421"/>
              <a:gd name="connsiteX4327" fmla="*/ 5825310 w 11701760"/>
              <a:gd name="connsiteY4327" fmla="*/ 29651 h 6407421"/>
              <a:gd name="connsiteX4328" fmla="*/ 11405961 w 11701760"/>
              <a:gd name="connsiteY4328" fmla="*/ 46 h 6407421"/>
              <a:gd name="connsiteX4329" fmla="*/ 11435563 w 11701760"/>
              <a:gd name="connsiteY4329" fmla="*/ 46 h 6407421"/>
              <a:gd name="connsiteX4330" fmla="*/ 11435563 w 11701760"/>
              <a:gd name="connsiteY4330" fmla="*/ 29648 h 6407421"/>
              <a:gd name="connsiteX4331" fmla="*/ 11405961 w 11701760"/>
              <a:gd name="connsiteY4331" fmla="*/ 29648 h 6407421"/>
              <a:gd name="connsiteX4332" fmla="*/ 5559113 w 11701760"/>
              <a:gd name="connsiteY4332" fmla="*/ 46 h 6407421"/>
              <a:gd name="connsiteX4333" fmla="*/ 5588715 w 11701760"/>
              <a:gd name="connsiteY4333" fmla="*/ 46 h 6407421"/>
              <a:gd name="connsiteX4334" fmla="*/ 5588715 w 11701760"/>
              <a:gd name="connsiteY4334" fmla="*/ 29648 h 6407421"/>
              <a:gd name="connsiteX4335" fmla="*/ 5559113 w 11701760"/>
              <a:gd name="connsiteY4335" fmla="*/ 29648 h 6407421"/>
              <a:gd name="connsiteX4336" fmla="*/ 11139872 w 11701760"/>
              <a:gd name="connsiteY4336" fmla="*/ 44 h 6407421"/>
              <a:gd name="connsiteX4337" fmla="*/ 11169474 w 11701760"/>
              <a:gd name="connsiteY4337" fmla="*/ 44 h 6407421"/>
              <a:gd name="connsiteX4338" fmla="*/ 11169474 w 11701760"/>
              <a:gd name="connsiteY4338" fmla="*/ 29646 h 6407421"/>
              <a:gd name="connsiteX4339" fmla="*/ 11139872 w 11701760"/>
              <a:gd name="connsiteY4339" fmla="*/ 29646 h 6407421"/>
              <a:gd name="connsiteX4340" fmla="*/ 5293024 w 11701760"/>
              <a:gd name="connsiteY4340" fmla="*/ 44 h 6407421"/>
              <a:gd name="connsiteX4341" fmla="*/ 5322626 w 11701760"/>
              <a:gd name="connsiteY4341" fmla="*/ 44 h 6407421"/>
              <a:gd name="connsiteX4342" fmla="*/ 5322626 w 11701760"/>
              <a:gd name="connsiteY4342" fmla="*/ 29646 h 6407421"/>
              <a:gd name="connsiteX4343" fmla="*/ 5293024 w 11701760"/>
              <a:gd name="connsiteY4343" fmla="*/ 29646 h 6407421"/>
              <a:gd name="connsiteX4344" fmla="*/ 10873675 w 11701760"/>
              <a:gd name="connsiteY4344" fmla="*/ 41 h 6407421"/>
              <a:gd name="connsiteX4345" fmla="*/ 10903277 w 11701760"/>
              <a:gd name="connsiteY4345" fmla="*/ 41 h 6407421"/>
              <a:gd name="connsiteX4346" fmla="*/ 10903277 w 11701760"/>
              <a:gd name="connsiteY4346" fmla="*/ 29644 h 6407421"/>
              <a:gd name="connsiteX4347" fmla="*/ 10873675 w 11701760"/>
              <a:gd name="connsiteY4347" fmla="*/ 29644 h 6407421"/>
              <a:gd name="connsiteX4348" fmla="*/ 5026827 w 11701760"/>
              <a:gd name="connsiteY4348" fmla="*/ 41 h 6407421"/>
              <a:gd name="connsiteX4349" fmla="*/ 5056429 w 11701760"/>
              <a:gd name="connsiteY4349" fmla="*/ 41 h 6407421"/>
              <a:gd name="connsiteX4350" fmla="*/ 5056429 w 11701760"/>
              <a:gd name="connsiteY4350" fmla="*/ 29644 h 6407421"/>
              <a:gd name="connsiteX4351" fmla="*/ 5026827 w 11701760"/>
              <a:gd name="connsiteY4351" fmla="*/ 29644 h 6407421"/>
              <a:gd name="connsiteX4352" fmla="*/ 10607478 w 11701760"/>
              <a:gd name="connsiteY4352" fmla="*/ 39 h 6407421"/>
              <a:gd name="connsiteX4353" fmla="*/ 10637188 w 11701760"/>
              <a:gd name="connsiteY4353" fmla="*/ 39 h 6407421"/>
              <a:gd name="connsiteX4354" fmla="*/ 10637188 w 11701760"/>
              <a:gd name="connsiteY4354" fmla="*/ 29641 h 6407421"/>
              <a:gd name="connsiteX4355" fmla="*/ 10607478 w 11701760"/>
              <a:gd name="connsiteY4355" fmla="*/ 29641 h 6407421"/>
              <a:gd name="connsiteX4356" fmla="*/ 4760630 w 11701760"/>
              <a:gd name="connsiteY4356" fmla="*/ 39 h 6407421"/>
              <a:gd name="connsiteX4357" fmla="*/ 4790340 w 11701760"/>
              <a:gd name="connsiteY4357" fmla="*/ 39 h 6407421"/>
              <a:gd name="connsiteX4358" fmla="*/ 4790340 w 11701760"/>
              <a:gd name="connsiteY4358" fmla="*/ 29641 h 6407421"/>
              <a:gd name="connsiteX4359" fmla="*/ 4760630 w 11701760"/>
              <a:gd name="connsiteY4359" fmla="*/ 29641 h 6407421"/>
              <a:gd name="connsiteX4360" fmla="*/ 10341389 w 11701760"/>
              <a:gd name="connsiteY4360" fmla="*/ 37 h 6407421"/>
              <a:gd name="connsiteX4361" fmla="*/ 10370992 w 11701760"/>
              <a:gd name="connsiteY4361" fmla="*/ 37 h 6407421"/>
              <a:gd name="connsiteX4362" fmla="*/ 10370992 w 11701760"/>
              <a:gd name="connsiteY4362" fmla="*/ 29639 h 6407421"/>
              <a:gd name="connsiteX4363" fmla="*/ 10341389 w 11701760"/>
              <a:gd name="connsiteY4363" fmla="*/ 29639 h 6407421"/>
              <a:gd name="connsiteX4364" fmla="*/ 4494541 w 11701760"/>
              <a:gd name="connsiteY4364" fmla="*/ 37 h 6407421"/>
              <a:gd name="connsiteX4365" fmla="*/ 4524144 w 11701760"/>
              <a:gd name="connsiteY4365" fmla="*/ 37 h 6407421"/>
              <a:gd name="connsiteX4366" fmla="*/ 4524144 w 11701760"/>
              <a:gd name="connsiteY4366" fmla="*/ 29639 h 6407421"/>
              <a:gd name="connsiteX4367" fmla="*/ 4494541 w 11701760"/>
              <a:gd name="connsiteY4367" fmla="*/ 29639 h 6407421"/>
              <a:gd name="connsiteX4368" fmla="*/ 10075192 w 11701760"/>
              <a:gd name="connsiteY4368" fmla="*/ 34 h 6407421"/>
              <a:gd name="connsiteX4369" fmla="*/ 10104794 w 11701760"/>
              <a:gd name="connsiteY4369" fmla="*/ 34 h 6407421"/>
              <a:gd name="connsiteX4370" fmla="*/ 10104794 w 11701760"/>
              <a:gd name="connsiteY4370" fmla="*/ 29637 h 6407421"/>
              <a:gd name="connsiteX4371" fmla="*/ 10075192 w 11701760"/>
              <a:gd name="connsiteY4371" fmla="*/ 29637 h 6407421"/>
              <a:gd name="connsiteX4372" fmla="*/ 4228344 w 11701760"/>
              <a:gd name="connsiteY4372" fmla="*/ 34 h 6407421"/>
              <a:gd name="connsiteX4373" fmla="*/ 4257946 w 11701760"/>
              <a:gd name="connsiteY4373" fmla="*/ 34 h 6407421"/>
              <a:gd name="connsiteX4374" fmla="*/ 4257946 w 11701760"/>
              <a:gd name="connsiteY4374" fmla="*/ 29637 h 6407421"/>
              <a:gd name="connsiteX4375" fmla="*/ 4228344 w 11701760"/>
              <a:gd name="connsiteY4375" fmla="*/ 29637 h 6407421"/>
              <a:gd name="connsiteX4376" fmla="*/ 9809103 w 11701760"/>
              <a:gd name="connsiteY4376" fmla="*/ 32 h 6407421"/>
              <a:gd name="connsiteX4377" fmla="*/ 9838705 w 11701760"/>
              <a:gd name="connsiteY4377" fmla="*/ 32 h 6407421"/>
              <a:gd name="connsiteX4378" fmla="*/ 9838705 w 11701760"/>
              <a:gd name="connsiteY4378" fmla="*/ 29635 h 6407421"/>
              <a:gd name="connsiteX4379" fmla="*/ 9809103 w 11701760"/>
              <a:gd name="connsiteY4379" fmla="*/ 29635 h 6407421"/>
              <a:gd name="connsiteX4380" fmla="*/ 3962255 w 11701760"/>
              <a:gd name="connsiteY4380" fmla="*/ 32 h 6407421"/>
              <a:gd name="connsiteX4381" fmla="*/ 3991857 w 11701760"/>
              <a:gd name="connsiteY4381" fmla="*/ 32 h 6407421"/>
              <a:gd name="connsiteX4382" fmla="*/ 3991857 w 11701760"/>
              <a:gd name="connsiteY4382" fmla="*/ 29635 h 6407421"/>
              <a:gd name="connsiteX4383" fmla="*/ 3962255 w 11701760"/>
              <a:gd name="connsiteY4383" fmla="*/ 29635 h 6407421"/>
              <a:gd name="connsiteX4384" fmla="*/ 9542906 w 11701760"/>
              <a:gd name="connsiteY4384" fmla="*/ 30 h 6407421"/>
              <a:gd name="connsiteX4385" fmla="*/ 9572509 w 11701760"/>
              <a:gd name="connsiteY4385" fmla="*/ 30 h 6407421"/>
              <a:gd name="connsiteX4386" fmla="*/ 9572509 w 11701760"/>
              <a:gd name="connsiteY4386" fmla="*/ 29632 h 6407421"/>
              <a:gd name="connsiteX4387" fmla="*/ 9542906 w 11701760"/>
              <a:gd name="connsiteY4387" fmla="*/ 29632 h 6407421"/>
              <a:gd name="connsiteX4388" fmla="*/ 3696058 w 11701760"/>
              <a:gd name="connsiteY4388" fmla="*/ 30 h 6407421"/>
              <a:gd name="connsiteX4389" fmla="*/ 3725661 w 11701760"/>
              <a:gd name="connsiteY4389" fmla="*/ 30 h 6407421"/>
              <a:gd name="connsiteX4390" fmla="*/ 3725661 w 11701760"/>
              <a:gd name="connsiteY4390" fmla="*/ 29632 h 6407421"/>
              <a:gd name="connsiteX4391" fmla="*/ 3696058 w 11701760"/>
              <a:gd name="connsiteY4391" fmla="*/ 29632 h 6407421"/>
              <a:gd name="connsiteX4392" fmla="*/ 9276817 w 11701760"/>
              <a:gd name="connsiteY4392" fmla="*/ 28 h 6407421"/>
              <a:gd name="connsiteX4393" fmla="*/ 9306420 w 11701760"/>
              <a:gd name="connsiteY4393" fmla="*/ 28 h 6407421"/>
              <a:gd name="connsiteX4394" fmla="*/ 9306420 w 11701760"/>
              <a:gd name="connsiteY4394" fmla="*/ 29630 h 6407421"/>
              <a:gd name="connsiteX4395" fmla="*/ 9276817 w 11701760"/>
              <a:gd name="connsiteY4395" fmla="*/ 29630 h 6407421"/>
              <a:gd name="connsiteX4396" fmla="*/ 3429969 w 11701760"/>
              <a:gd name="connsiteY4396" fmla="*/ 28 h 6407421"/>
              <a:gd name="connsiteX4397" fmla="*/ 3459572 w 11701760"/>
              <a:gd name="connsiteY4397" fmla="*/ 28 h 6407421"/>
              <a:gd name="connsiteX4398" fmla="*/ 3459572 w 11701760"/>
              <a:gd name="connsiteY4398" fmla="*/ 29630 h 6407421"/>
              <a:gd name="connsiteX4399" fmla="*/ 3429969 w 11701760"/>
              <a:gd name="connsiteY4399" fmla="*/ 29630 h 6407421"/>
              <a:gd name="connsiteX4400" fmla="*/ 9010620 w 11701760"/>
              <a:gd name="connsiteY4400" fmla="*/ 25 h 6407421"/>
              <a:gd name="connsiteX4401" fmla="*/ 9040222 w 11701760"/>
              <a:gd name="connsiteY4401" fmla="*/ 25 h 6407421"/>
              <a:gd name="connsiteX4402" fmla="*/ 9040222 w 11701760"/>
              <a:gd name="connsiteY4402" fmla="*/ 29628 h 6407421"/>
              <a:gd name="connsiteX4403" fmla="*/ 9010620 w 11701760"/>
              <a:gd name="connsiteY4403" fmla="*/ 29628 h 6407421"/>
              <a:gd name="connsiteX4404" fmla="*/ 3163772 w 11701760"/>
              <a:gd name="connsiteY4404" fmla="*/ 25 h 6407421"/>
              <a:gd name="connsiteX4405" fmla="*/ 3193374 w 11701760"/>
              <a:gd name="connsiteY4405" fmla="*/ 25 h 6407421"/>
              <a:gd name="connsiteX4406" fmla="*/ 3193374 w 11701760"/>
              <a:gd name="connsiteY4406" fmla="*/ 29628 h 6407421"/>
              <a:gd name="connsiteX4407" fmla="*/ 3163772 w 11701760"/>
              <a:gd name="connsiteY4407" fmla="*/ 29628 h 6407421"/>
              <a:gd name="connsiteX4408" fmla="*/ 8744423 w 11701760"/>
              <a:gd name="connsiteY4408" fmla="*/ 23 h 6407421"/>
              <a:gd name="connsiteX4409" fmla="*/ 8774026 w 11701760"/>
              <a:gd name="connsiteY4409" fmla="*/ 23 h 6407421"/>
              <a:gd name="connsiteX4410" fmla="*/ 8774026 w 11701760"/>
              <a:gd name="connsiteY4410" fmla="*/ 29625 h 6407421"/>
              <a:gd name="connsiteX4411" fmla="*/ 8744423 w 11701760"/>
              <a:gd name="connsiteY4411" fmla="*/ 29625 h 6407421"/>
              <a:gd name="connsiteX4412" fmla="*/ 2897575 w 11701760"/>
              <a:gd name="connsiteY4412" fmla="*/ 23 h 6407421"/>
              <a:gd name="connsiteX4413" fmla="*/ 2927178 w 11701760"/>
              <a:gd name="connsiteY4413" fmla="*/ 23 h 6407421"/>
              <a:gd name="connsiteX4414" fmla="*/ 2927178 w 11701760"/>
              <a:gd name="connsiteY4414" fmla="*/ 29625 h 6407421"/>
              <a:gd name="connsiteX4415" fmla="*/ 2897575 w 11701760"/>
              <a:gd name="connsiteY4415" fmla="*/ 29625 h 6407421"/>
              <a:gd name="connsiteX4416" fmla="*/ 8478226 w 11701760"/>
              <a:gd name="connsiteY4416" fmla="*/ 21 h 6407421"/>
              <a:gd name="connsiteX4417" fmla="*/ 8507828 w 11701760"/>
              <a:gd name="connsiteY4417" fmla="*/ 21 h 6407421"/>
              <a:gd name="connsiteX4418" fmla="*/ 8507828 w 11701760"/>
              <a:gd name="connsiteY4418" fmla="*/ 29623 h 6407421"/>
              <a:gd name="connsiteX4419" fmla="*/ 8478226 w 11701760"/>
              <a:gd name="connsiteY4419" fmla="*/ 29623 h 6407421"/>
              <a:gd name="connsiteX4420" fmla="*/ 2631378 w 11701760"/>
              <a:gd name="connsiteY4420" fmla="*/ 21 h 6407421"/>
              <a:gd name="connsiteX4421" fmla="*/ 2660980 w 11701760"/>
              <a:gd name="connsiteY4421" fmla="*/ 21 h 6407421"/>
              <a:gd name="connsiteX4422" fmla="*/ 2660980 w 11701760"/>
              <a:gd name="connsiteY4422" fmla="*/ 29623 h 6407421"/>
              <a:gd name="connsiteX4423" fmla="*/ 2631378 w 11701760"/>
              <a:gd name="connsiteY4423" fmla="*/ 29623 h 6407421"/>
              <a:gd name="connsiteX4424" fmla="*/ 8212137 w 11701760"/>
              <a:gd name="connsiteY4424" fmla="*/ 18 h 6407421"/>
              <a:gd name="connsiteX4425" fmla="*/ 8241740 w 11701760"/>
              <a:gd name="connsiteY4425" fmla="*/ 18 h 6407421"/>
              <a:gd name="connsiteX4426" fmla="*/ 8241740 w 11701760"/>
              <a:gd name="connsiteY4426" fmla="*/ 29621 h 6407421"/>
              <a:gd name="connsiteX4427" fmla="*/ 8212137 w 11701760"/>
              <a:gd name="connsiteY4427" fmla="*/ 29621 h 6407421"/>
              <a:gd name="connsiteX4428" fmla="*/ 2365289 w 11701760"/>
              <a:gd name="connsiteY4428" fmla="*/ 18 h 6407421"/>
              <a:gd name="connsiteX4429" fmla="*/ 2394892 w 11701760"/>
              <a:gd name="connsiteY4429" fmla="*/ 18 h 6407421"/>
              <a:gd name="connsiteX4430" fmla="*/ 2394892 w 11701760"/>
              <a:gd name="connsiteY4430" fmla="*/ 29621 h 6407421"/>
              <a:gd name="connsiteX4431" fmla="*/ 2365289 w 11701760"/>
              <a:gd name="connsiteY4431" fmla="*/ 29621 h 6407421"/>
              <a:gd name="connsiteX4432" fmla="*/ 7945940 w 11701760"/>
              <a:gd name="connsiteY4432" fmla="*/ 16 h 6407421"/>
              <a:gd name="connsiteX4433" fmla="*/ 7975543 w 11701760"/>
              <a:gd name="connsiteY4433" fmla="*/ 16 h 6407421"/>
              <a:gd name="connsiteX4434" fmla="*/ 7975543 w 11701760"/>
              <a:gd name="connsiteY4434" fmla="*/ 29618 h 6407421"/>
              <a:gd name="connsiteX4435" fmla="*/ 7945940 w 11701760"/>
              <a:gd name="connsiteY4435" fmla="*/ 29618 h 6407421"/>
              <a:gd name="connsiteX4436" fmla="*/ 2099092 w 11701760"/>
              <a:gd name="connsiteY4436" fmla="*/ 16 h 6407421"/>
              <a:gd name="connsiteX4437" fmla="*/ 2128695 w 11701760"/>
              <a:gd name="connsiteY4437" fmla="*/ 16 h 6407421"/>
              <a:gd name="connsiteX4438" fmla="*/ 2128695 w 11701760"/>
              <a:gd name="connsiteY4438" fmla="*/ 29618 h 6407421"/>
              <a:gd name="connsiteX4439" fmla="*/ 2099092 w 11701760"/>
              <a:gd name="connsiteY4439" fmla="*/ 29618 h 6407421"/>
              <a:gd name="connsiteX4440" fmla="*/ 7679743 w 11701760"/>
              <a:gd name="connsiteY4440" fmla="*/ 14 h 6407421"/>
              <a:gd name="connsiteX4441" fmla="*/ 7709346 w 11701760"/>
              <a:gd name="connsiteY4441" fmla="*/ 14 h 6407421"/>
              <a:gd name="connsiteX4442" fmla="*/ 7709346 w 11701760"/>
              <a:gd name="connsiteY4442" fmla="*/ 29616 h 6407421"/>
              <a:gd name="connsiteX4443" fmla="*/ 7679743 w 11701760"/>
              <a:gd name="connsiteY4443" fmla="*/ 29616 h 6407421"/>
              <a:gd name="connsiteX4444" fmla="*/ 1832898 w 11701760"/>
              <a:gd name="connsiteY4444" fmla="*/ 14 h 6407421"/>
              <a:gd name="connsiteX4445" fmla="*/ 1862498 w 11701760"/>
              <a:gd name="connsiteY4445" fmla="*/ 14 h 6407421"/>
              <a:gd name="connsiteX4446" fmla="*/ 1862498 w 11701760"/>
              <a:gd name="connsiteY4446" fmla="*/ 29616 h 6407421"/>
              <a:gd name="connsiteX4447" fmla="*/ 1832898 w 11701760"/>
              <a:gd name="connsiteY4447" fmla="*/ 29616 h 6407421"/>
              <a:gd name="connsiteX4448" fmla="*/ 7413653 w 11701760"/>
              <a:gd name="connsiteY4448" fmla="*/ 12 h 6407421"/>
              <a:gd name="connsiteX4449" fmla="*/ 7443256 w 11701760"/>
              <a:gd name="connsiteY4449" fmla="*/ 12 h 6407421"/>
              <a:gd name="connsiteX4450" fmla="*/ 7443256 w 11701760"/>
              <a:gd name="connsiteY4450" fmla="*/ 29614 h 6407421"/>
              <a:gd name="connsiteX4451" fmla="*/ 7413653 w 11701760"/>
              <a:gd name="connsiteY4451" fmla="*/ 29614 h 6407421"/>
              <a:gd name="connsiteX4452" fmla="*/ 1566808 w 11701760"/>
              <a:gd name="connsiteY4452" fmla="*/ 12 h 6407421"/>
              <a:gd name="connsiteX4453" fmla="*/ 1596409 w 11701760"/>
              <a:gd name="connsiteY4453" fmla="*/ 12 h 6407421"/>
              <a:gd name="connsiteX4454" fmla="*/ 1596409 w 11701760"/>
              <a:gd name="connsiteY4454" fmla="*/ 29614 h 6407421"/>
              <a:gd name="connsiteX4455" fmla="*/ 1566808 w 11701760"/>
              <a:gd name="connsiteY4455" fmla="*/ 29614 h 6407421"/>
              <a:gd name="connsiteX4456" fmla="*/ 7147456 w 11701760"/>
              <a:gd name="connsiteY4456" fmla="*/ 9 h 6407421"/>
              <a:gd name="connsiteX4457" fmla="*/ 7177058 w 11701760"/>
              <a:gd name="connsiteY4457" fmla="*/ 9 h 6407421"/>
              <a:gd name="connsiteX4458" fmla="*/ 7177058 w 11701760"/>
              <a:gd name="connsiteY4458" fmla="*/ 29612 h 6407421"/>
              <a:gd name="connsiteX4459" fmla="*/ 7147456 w 11701760"/>
              <a:gd name="connsiteY4459" fmla="*/ 29612 h 6407421"/>
              <a:gd name="connsiteX4460" fmla="*/ 1300611 w 11701760"/>
              <a:gd name="connsiteY4460" fmla="*/ 9 h 6407421"/>
              <a:gd name="connsiteX4461" fmla="*/ 1330213 w 11701760"/>
              <a:gd name="connsiteY4461" fmla="*/ 9 h 6407421"/>
              <a:gd name="connsiteX4462" fmla="*/ 1330213 w 11701760"/>
              <a:gd name="connsiteY4462" fmla="*/ 29612 h 6407421"/>
              <a:gd name="connsiteX4463" fmla="*/ 1300611 w 11701760"/>
              <a:gd name="connsiteY4463" fmla="*/ 29612 h 6407421"/>
              <a:gd name="connsiteX4464" fmla="*/ 6881367 w 11701760"/>
              <a:gd name="connsiteY4464" fmla="*/ 7 h 6407421"/>
              <a:gd name="connsiteX4465" fmla="*/ 6910970 w 11701760"/>
              <a:gd name="connsiteY4465" fmla="*/ 7 h 6407421"/>
              <a:gd name="connsiteX4466" fmla="*/ 6910970 w 11701760"/>
              <a:gd name="connsiteY4466" fmla="*/ 29609 h 6407421"/>
              <a:gd name="connsiteX4467" fmla="*/ 6881367 w 11701760"/>
              <a:gd name="connsiteY4467" fmla="*/ 29609 h 6407421"/>
              <a:gd name="connsiteX4468" fmla="*/ 1034520 w 11701760"/>
              <a:gd name="connsiteY4468" fmla="*/ 7 h 6407421"/>
              <a:gd name="connsiteX4469" fmla="*/ 1064123 w 11701760"/>
              <a:gd name="connsiteY4469" fmla="*/ 7 h 6407421"/>
              <a:gd name="connsiteX4470" fmla="*/ 1064123 w 11701760"/>
              <a:gd name="connsiteY4470" fmla="*/ 29609 h 6407421"/>
              <a:gd name="connsiteX4471" fmla="*/ 1034520 w 11701760"/>
              <a:gd name="connsiteY4471" fmla="*/ 29609 h 6407421"/>
              <a:gd name="connsiteX4472" fmla="*/ 6615170 w 11701760"/>
              <a:gd name="connsiteY4472" fmla="*/ 5 h 6407421"/>
              <a:gd name="connsiteX4473" fmla="*/ 6644773 w 11701760"/>
              <a:gd name="connsiteY4473" fmla="*/ 5 h 6407421"/>
              <a:gd name="connsiteX4474" fmla="*/ 6644773 w 11701760"/>
              <a:gd name="connsiteY4474" fmla="*/ 29607 h 6407421"/>
              <a:gd name="connsiteX4475" fmla="*/ 6615170 w 11701760"/>
              <a:gd name="connsiteY4475" fmla="*/ 29607 h 6407421"/>
              <a:gd name="connsiteX4476" fmla="*/ 768326 w 11701760"/>
              <a:gd name="connsiteY4476" fmla="*/ 5 h 6407421"/>
              <a:gd name="connsiteX4477" fmla="*/ 797926 w 11701760"/>
              <a:gd name="connsiteY4477" fmla="*/ 5 h 6407421"/>
              <a:gd name="connsiteX4478" fmla="*/ 797926 w 11701760"/>
              <a:gd name="connsiteY4478" fmla="*/ 29607 h 6407421"/>
              <a:gd name="connsiteX4479" fmla="*/ 768326 w 11701760"/>
              <a:gd name="connsiteY4479" fmla="*/ 29607 h 6407421"/>
              <a:gd name="connsiteX4480" fmla="*/ 6349081 w 11701760"/>
              <a:gd name="connsiteY4480" fmla="*/ 2 h 6407421"/>
              <a:gd name="connsiteX4481" fmla="*/ 6378683 w 11701760"/>
              <a:gd name="connsiteY4481" fmla="*/ 2 h 6407421"/>
              <a:gd name="connsiteX4482" fmla="*/ 6378683 w 11701760"/>
              <a:gd name="connsiteY4482" fmla="*/ 29605 h 6407421"/>
              <a:gd name="connsiteX4483" fmla="*/ 6349081 w 11701760"/>
              <a:gd name="connsiteY4483" fmla="*/ 29605 h 6407421"/>
              <a:gd name="connsiteX4484" fmla="*/ 502235 w 11701760"/>
              <a:gd name="connsiteY4484" fmla="*/ 2 h 6407421"/>
              <a:gd name="connsiteX4485" fmla="*/ 531838 w 11701760"/>
              <a:gd name="connsiteY4485" fmla="*/ 2 h 6407421"/>
              <a:gd name="connsiteX4486" fmla="*/ 531838 w 11701760"/>
              <a:gd name="connsiteY4486" fmla="*/ 29605 h 6407421"/>
              <a:gd name="connsiteX4487" fmla="*/ 502235 w 11701760"/>
              <a:gd name="connsiteY4487" fmla="*/ 29605 h 6407421"/>
              <a:gd name="connsiteX4488" fmla="*/ 6082884 w 11701760"/>
              <a:gd name="connsiteY4488" fmla="*/ 0 h 6407421"/>
              <a:gd name="connsiteX4489" fmla="*/ 6112486 w 11701760"/>
              <a:gd name="connsiteY4489" fmla="*/ 0 h 6407421"/>
              <a:gd name="connsiteX4490" fmla="*/ 6112486 w 11701760"/>
              <a:gd name="connsiteY4490" fmla="*/ 29602 h 6407421"/>
              <a:gd name="connsiteX4491" fmla="*/ 6082884 w 11701760"/>
              <a:gd name="connsiteY4491" fmla="*/ 29602 h 6407421"/>
              <a:gd name="connsiteX4492" fmla="*/ 236036 w 11701760"/>
              <a:gd name="connsiteY4492" fmla="*/ 0 h 6407421"/>
              <a:gd name="connsiteX4493" fmla="*/ 265638 w 11701760"/>
              <a:gd name="connsiteY4493" fmla="*/ 0 h 6407421"/>
              <a:gd name="connsiteX4494" fmla="*/ 265638 w 11701760"/>
              <a:gd name="connsiteY4494" fmla="*/ 29602 h 6407421"/>
              <a:gd name="connsiteX4495" fmla="*/ 236036 w 11701760"/>
              <a:gd name="connsiteY4495" fmla="*/ 29602 h 6407421"/>
              <a:gd name="connsiteX4496" fmla="*/ 0 w 11701760"/>
              <a:gd name="connsiteY4496" fmla="*/ 0 h 6407421"/>
              <a:gd name="connsiteX4497" fmla="*/ 29602 w 11701760"/>
              <a:gd name="connsiteY4497" fmla="*/ 0 h 6407421"/>
              <a:gd name="connsiteX4498" fmla="*/ 29602 w 11701760"/>
              <a:gd name="connsiteY4498" fmla="*/ 29602 h 6407421"/>
              <a:gd name="connsiteX4499" fmla="*/ 0 w 11701760"/>
              <a:gd name="connsiteY4499" fmla="*/ 29602 h 6407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Lst>
            <a:rect l="l" t="t" r="r" b="b"/>
            <a:pathLst>
              <a:path w="11701760" h="6407421">
                <a:moveTo>
                  <a:pt x="11672158" y="6377925"/>
                </a:moveTo>
                <a:lnTo>
                  <a:pt x="11701760" y="6377925"/>
                </a:lnTo>
                <a:lnTo>
                  <a:pt x="11701760" y="6407421"/>
                </a:lnTo>
                <a:lnTo>
                  <a:pt x="11672158" y="6407421"/>
                </a:lnTo>
                <a:close/>
                <a:moveTo>
                  <a:pt x="11405961" y="6377925"/>
                </a:moveTo>
                <a:lnTo>
                  <a:pt x="11435563" y="6377925"/>
                </a:lnTo>
                <a:lnTo>
                  <a:pt x="11435563" y="6407421"/>
                </a:lnTo>
                <a:lnTo>
                  <a:pt x="11405961" y="6407421"/>
                </a:lnTo>
                <a:close/>
                <a:moveTo>
                  <a:pt x="11139872" y="6377925"/>
                </a:moveTo>
                <a:lnTo>
                  <a:pt x="11169474" y="6377925"/>
                </a:lnTo>
                <a:lnTo>
                  <a:pt x="11169474" y="6407421"/>
                </a:lnTo>
                <a:lnTo>
                  <a:pt x="11139872" y="6407421"/>
                </a:lnTo>
                <a:close/>
                <a:moveTo>
                  <a:pt x="10873675" y="6377925"/>
                </a:moveTo>
                <a:lnTo>
                  <a:pt x="10903277" y="6377925"/>
                </a:lnTo>
                <a:lnTo>
                  <a:pt x="10903277" y="6407421"/>
                </a:lnTo>
                <a:lnTo>
                  <a:pt x="10873675" y="6407421"/>
                </a:lnTo>
                <a:close/>
                <a:moveTo>
                  <a:pt x="10607478" y="6377925"/>
                </a:moveTo>
                <a:lnTo>
                  <a:pt x="10637188" y="6377925"/>
                </a:lnTo>
                <a:lnTo>
                  <a:pt x="10637188" y="6407421"/>
                </a:lnTo>
                <a:lnTo>
                  <a:pt x="10607478" y="6407421"/>
                </a:lnTo>
                <a:close/>
                <a:moveTo>
                  <a:pt x="10341389" y="6377925"/>
                </a:moveTo>
                <a:lnTo>
                  <a:pt x="10370992" y="6377925"/>
                </a:lnTo>
                <a:lnTo>
                  <a:pt x="10370992" y="6407421"/>
                </a:lnTo>
                <a:lnTo>
                  <a:pt x="10341389" y="6407421"/>
                </a:lnTo>
                <a:close/>
                <a:moveTo>
                  <a:pt x="10075192" y="6377925"/>
                </a:moveTo>
                <a:lnTo>
                  <a:pt x="10104794" y="6377925"/>
                </a:lnTo>
                <a:lnTo>
                  <a:pt x="10104794" y="6407421"/>
                </a:lnTo>
                <a:lnTo>
                  <a:pt x="10075192" y="6407421"/>
                </a:lnTo>
                <a:close/>
                <a:moveTo>
                  <a:pt x="9809103" y="6377925"/>
                </a:moveTo>
                <a:lnTo>
                  <a:pt x="9838705" y="6377925"/>
                </a:lnTo>
                <a:lnTo>
                  <a:pt x="9838705" y="6407421"/>
                </a:lnTo>
                <a:lnTo>
                  <a:pt x="9809103" y="6407421"/>
                </a:lnTo>
                <a:close/>
                <a:moveTo>
                  <a:pt x="9542906" y="6377925"/>
                </a:moveTo>
                <a:lnTo>
                  <a:pt x="9572509" y="6377925"/>
                </a:lnTo>
                <a:lnTo>
                  <a:pt x="9572509" y="6407421"/>
                </a:lnTo>
                <a:lnTo>
                  <a:pt x="9542906" y="6407421"/>
                </a:lnTo>
                <a:close/>
                <a:moveTo>
                  <a:pt x="9276817" y="6377925"/>
                </a:moveTo>
                <a:lnTo>
                  <a:pt x="9306420" y="6377925"/>
                </a:lnTo>
                <a:lnTo>
                  <a:pt x="9306420" y="6407421"/>
                </a:lnTo>
                <a:lnTo>
                  <a:pt x="9276817" y="6407421"/>
                </a:lnTo>
                <a:close/>
                <a:moveTo>
                  <a:pt x="9010620" y="6377925"/>
                </a:moveTo>
                <a:lnTo>
                  <a:pt x="9040222" y="6377925"/>
                </a:lnTo>
                <a:lnTo>
                  <a:pt x="9040222" y="6407421"/>
                </a:lnTo>
                <a:lnTo>
                  <a:pt x="9010620" y="6407421"/>
                </a:lnTo>
                <a:close/>
                <a:moveTo>
                  <a:pt x="8744423" y="6377925"/>
                </a:moveTo>
                <a:lnTo>
                  <a:pt x="8774026" y="6377925"/>
                </a:lnTo>
                <a:lnTo>
                  <a:pt x="8774026" y="6407421"/>
                </a:lnTo>
                <a:lnTo>
                  <a:pt x="8744423" y="6407421"/>
                </a:lnTo>
                <a:close/>
                <a:moveTo>
                  <a:pt x="8478226" y="6377925"/>
                </a:moveTo>
                <a:lnTo>
                  <a:pt x="8507828" y="6377925"/>
                </a:lnTo>
                <a:lnTo>
                  <a:pt x="8507828" y="6407421"/>
                </a:lnTo>
                <a:lnTo>
                  <a:pt x="8478226" y="6407421"/>
                </a:lnTo>
                <a:close/>
                <a:moveTo>
                  <a:pt x="8212137" y="6377925"/>
                </a:moveTo>
                <a:lnTo>
                  <a:pt x="8241740" y="6377925"/>
                </a:lnTo>
                <a:lnTo>
                  <a:pt x="8241740" y="6407421"/>
                </a:lnTo>
                <a:lnTo>
                  <a:pt x="8212137" y="6407421"/>
                </a:lnTo>
                <a:close/>
                <a:moveTo>
                  <a:pt x="7945940" y="6377925"/>
                </a:moveTo>
                <a:lnTo>
                  <a:pt x="7975543" y="6377925"/>
                </a:lnTo>
                <a:lnTo>
                  <a:pt x="7975543" y="6407421"/>
                </a:lnTo>
                <a:lnTo>
                  <a:pt x="7945940" y="6407421"/>
                </a:lnTo>
                <a:close/>
                <a:moveTo>
                  <a:pt x="7679743" y="6377925"/>
                </a:moveTo>
                <a:lnTo>
                  <a:pt x="7709346" y="6377925"/>
                </a:lnTo>
                <a:lnTo>
                  <a:pt x="7709346" y="6407421"/>
                </a:lnTo>
                <a:lnTo>
                  <a:pt x="7679743" y="6407421"/>
                </a:lnTo>
                <a:close/>
                <a:moveTo>
                  <a:pt x="7413653" y="6377925"/>
                </a:moveTo>
                <a:lnTo>
                  <a:pt x="7443256" y="6377925"/>
                </a:lnTo>
                <a:lnTo>
                  <a:pt x="7443256" y="6407421"/>
                </a:lnTo>
                <a:lnTo>
                  <a:pt x="7413653" y="6407421"/>
                </a:lnTo>
                <a:close/>
                <a:moveTo>
                  <a:pt x="7147456" y="6377925"/>
                </a:moveTo>
                <a:lnTo>
                  <a:pt x="7177058" y="6377925"/>
                </a:lnTo>
                <a:lnTo>
                  <a:pt x="7177058" y="6407421"/>
                </a:lnTo>
                <a:lnTo>
                  <a:pt x="7147456" y="6407421"/>
                </a:lnTo>
                <a:close/>
                <a:moveTo>
                  <a:pt x="6881367" y="6377925"/>
                </a:moveTo>
                <a:lnTo>
                  <a:pt x="6910970" y="6377925"/>
                </a:lnTo>
                <a:lnTo>
                  <a:pt x="6910970" y="6407421"/>
                </a:lnTo>
                <a:lnTo>
                  <a:pt x="6881367" y="6407421"/>
                </a:lnTo>
                <a:close/>
                <a:moveTo>
                  <a:pt x="6615170" y="6377925"/>
                </a:moveTo>
                <a:lnTo>
                  <a:pt x="6644773" y="6377925"/>
                </a:lnTo>
                <a:lnTo>
                  <a:pt x="6644773" y="6407421"/>
                </a:lnTo>
                <a:lnTo>
                  <a:pt x="6615170" y="6407421"/>
                </a:lnTo>
                <a:close/>
                <a:moveTo>
                  <a:pt x="6349081" y="6377925"/>
                </a:moveTo>
                <a:lnTo>
                  <a:pt x="6378683" y="6377925"/>
                </a:lnTo>
                <a:lnTo>
                  <a:pt x="6378683" y="6407421"/>
                </a:lnTo>
                <a:lnTo>
                  <a:pt x="6349081" y="6407421"/>
                </a:lnTo>
                <a:close/>
                <a:moveTo>
                  <a:pt x="6082884" y="6377925"/>
                </a:moveTo>
                <a:lnTo>
                  <a:pt x="6112486" y="6377925"/>
                </a:lnTo>
                <a:lnTo>
                  <a:pt x="6112486" y="6407421"/>
                </a:lnTo>
                <a:lnTo>
                  <a:pt x="6082884" y="6407421"/>
                </a:lnTo>
                <a:close/>
                <a:moveTo>
                  <a:pt x="5825310" y="6377925"/>
                </a:moveTo>
                <a:lnTo>
                  <a:pt x="5854913" y="6377925"/>
                </a:lnTo>
                <a:lnTo>
                  <a:pt x="5854913" y="6407421"/>
                </a:lnTo>
                <a:lnTo>
                  <a:pt x="5825310" y="6407421"/>
                </a:lnTo>
                <a:close/>
                <a:moveTo>
                  <a:pt x="5559113" y="6377925"/>
                </a:moveTo>
                <a:lnTo>
                  <a:pt x="5588715" y="6377925"/>
                </a:lnTo>
                <a:lnTo>
                  <a:pt x="5588715" y="6407421"/>
                </a:lnTo>
                <a:lnTo>
                  <a:pt x="5559113" y="6407421"/>
                </a:lnTo>
                <a:close/>
                <a:moveTo>
                  <a:pt x="5293024" y="6377925"/>
                </a:moveTo>
                <a:lnTo>
                  <a:pt x="5322626" y="6377925"/>
                </a:lnTo>
                <a:lnTo>
                  <a:pt x="5322626" y="6407421"/>
                </a:lnTo>
                <a:lnTo>
                  <a:pt x="5293024" y="6407421"/>
                </a:lnTo>
                <a:close/>
                <a:moveTo>
                  <a:pt x="5026827" y="6377925"/>
                </a:moveTo>
                <a:lnTo>
                  <a:pt x="5056429" y="6377925"/>
                </a:lnTo>
                <a:lnTo>
                  <a:pt x="5056429" y="6407421"/>
                </a:lnTo>
                <a:lnTo>
                  <a:pt x="5026827" y="6407421"/>
                </a:lnTo>
                <a:close/>
                <a:moveTo>
                  <a:pt x="4760630" y="6377925"/>
                </a:moveTo>
                <a:lnTo>
                  <a:pt x="4790340" y="6377925"/>
                </a:lnTo>
                <a:lnTo>
                  <a:pt x="4790340" y="6407421"/>
                </a:lnTo>
                <a:lnTo>
                  <a:pt x="4760630" y="6407421"/>
                </a:lnTo>
                <a:close/>
                <a:moveTo>
                  <a:pt x="4494541" y="6377925"/>
                </a:moveTo>
                <a:lnTo>
                  <a:pt x="4524144" y="6377925"/>
                </a:lnTo>
                <a:lnTo>
                  <a:pt x="4524144" y="6407421"/>
                </a:lnTo>
                <a:lnTo>
                  <a:pt x="4494541" y="6407421"/>
                </a:lnTo>
                <a:close/>
                <a:moveTo>
                  <a:pt x="4228344" y="6377925"/>
                </a:moveTo>
                <a:lnTo>
                  <a:pt x="4257946" y="6377925"/>
                </a:lnTo>
                <a:lnTo>
                  <a:pt x="4257946" y="6407421"/>
                </a:lnTo>
                <a:lnTo>
                  <a:pt x="4228344" y="6407421"/>
                </a:lnTo>
                <a:close/>
                <a:moveTo>
                  <a:pt x="3962255" y="6377925"/>
                </a:moveTo>
                <a:lnTo>
                  <a:pt x="3991857" y="6377925"/>
                </a:lnTo>
                <a:lnTo>
                  <a:pt x="3991857" y="6407421"/>
                </a:lnTo>
                <a:lnTo>
                  <a:pt x="3962255" y="6407421"/>
                </a:lnTo>
                <a:close/>
                <a:moveTo>
                  <a:pt x="3696058" y="6377925"/>
                </a:moveTo>
                <a:lnTo>
                  <a:pt x="3725661" y="6377925"/>
                </a:lnTo>
                <a:lnTo>
                  <a:pt x="3725661" y="6407421"/>
                </a:lnTo>
                <a:lnTo>
                  <a:pt x="3696058" y="6407421"/>
                </a:lnTo>
                <a:close/>
                <a:moveTo>
                  <a:pt x="3429969" y="6377925"/>
                </a:moveTo>
                <a:lnTo>
                  <a:pt x="3459572" y="6377925"/>
                </a:lnTo>
                <a:lnTo>
                  <a:pt x="3459572" y="6407421"/>
                </a:lnTo>
                <a:lnTo>
                  <a:pt x="3429969" y="6407421"/>
                </a:lnTo>
                <a:close/>
                <a:moveTo>
                  <a:pt x="3163772" y="6377925"/>
                </a:moveTo>
                <a:lnTo>
                  <a:pt x="3193374" y="6377925"/>
                </a:lnTo>
                <a:lnTo>
                  <a:pt x="3193374" y="6407421"/>
                </a:lnTo>
                <a:lnTo>
                  <a:pt x="3163772" y="6407421"/>
                </a:lnTo>
                <a:close/>
                <a:moveTo>
                  <a:pt x="2897575" y="6377925"/>
                </a:moveTo>
                <a:lnTo>
                  <a:pt x="2927178" y="6377925"/>
                </a:lnTo>
                <a:lnTo>
                  <a:pt x="2927178" y="6407421"/>
                </a:lnTo>
                <a:lnTo>
                  <a:pt x="2897575" y="6407421"/>
                </a:lnTo>
                <a:close/>
                <a:moveTo>
                  <a:pt x="2631378" y="6377925"/>
                </a:moveTo>
                <a:lnTo>
                  <a:pt x="2660980" y="6377925"/>
                </a:lnTo>
                <a:lnTo>
                  <a:pt x="2660980" y="6407421"/>
                </a:lnTo>
                <a:lnTo>
                  <a:pt x="2631378" y="6407421"/>
                </a:lnTo>
                <a:close/>
                <a:moveTo>
                  <a:pt x="2365289" y="6377925"/>
                </a:moveTo>
                <a:lnTo>
                  <a:pt x="2394892" y="6377925"/>
                </a:lnTo>
                <a:lnTo>
                  <a:pt x="2394892" y="6407421"/>
                </a:lnTo>
                <a:lnTo>
                  <a:pt x="2365289" y="6407421"/>
                </a:lnTo>
                <a:close/>
                <a:moveTo>
                  <a:pt x="2099092" y="6377925"/>
                </a:moveTo>
                <a:lnTo>
                  <a:pt x="2128695" y="6377925"/>
                </a:lnTo>
                <a:lnTo>
                  <a:pt x="2128695" y="6407421"/>
                </a:lnTo>
                <a:lnTo>
                  <a:pt x="2099092" y="6407421"/>
                </a:lnTo>
                <a:close/>
                <a:moveTo>
                  <a:pt x="1832898" y="6377925"/>
                </a:moveTo>
                <a:lnTo>
                  <a:pt x="1862498" y="6377925"/>
                </a:lnTo>
                <a:lnTo>
                  <a:pt x="1862498" y="6407421"/>
                </a:lnTo>
                <a:lnTo>
                  <a:pt x="1832898" y="6407421"/>
                </a:lnTo>
                <a:close/>
                <a:moveTo>
                  <a:pt x="1566808" y="6377925"/>
                </a:moveTo>
                <a:lnTo>
                  <a:pt x="1596409" y="6377925"/>
                </a:lnTo>
                <a:lnTo>
                  <a:pt x="1596409" y="6407421"/>
                </a:lnTo>
                <a:lnTo>
                  <a:pt x="1566808" y="6407421"/>
                </a:lnTo>
                <a:close/>
                <a:moveTo>
                  <a:pt x="1300611" y="6377925"/>
                </a:moveTo>
                <a:lnTo>
                  <a:pt x="1330213" y="6377925"/>
                </a:lnTo>
                <a:lnTo>
                  <a:pt x="1330213" y="6407421"/>
                </a:lnTo>
                <a:lnTo>
                  <a:pt x="1300611" y="6407421"/>
                </a:lnTo>
                <a:close/>
                <a:moveTo>
                  <a:pt x="1034520" y="6377925"/>
                </a:moveTo>
                <a:lnTo>
                  <a:pt x="1064123" y="6377925"/>
                </a:lnTo>
                <a:lnTo>
                  <a:pt x="1064123" y="6407421"/>
                </a:lnTo>
                <a:lnTo>
                  <a:pt x="1034520" y="6407421"/>
                </a:lnTo>
                <a:close/>
                <a:moveTo>
                  <a:pt x="768328" y="6377925"/>
                </a:moveTo>
                <a:lnTo>
                  <a:pt x="797926" y="6377925"/>
                </a:lnTo>
                <a:lnTo>
                  <a:pt x="797926" y="6407421"/>
                </a:lnTo>
                <a:lnTo>
                  <a:pt x="768328" y="6407421"/>
                </a:lnTo>
                <a:close/>
                <a:moveTo>
                  <a:pt x="502237" y="6377925"/>
                </a:moveTo>
                <a:lnTo>
                  <a:pt x="531839" y="6377925"/>
                </a:lnTo>
                <a:lnTo>
                  <a:pt x="531839" y="6407421"/>
                </a:lnTo>
                <a:lnTo>
                  <a:pt x="502237" y="6407421"/>
                </a:lnTo>
                <a:close/>
                <a:moveTo>
                  <a:pt x="236038" y="6377925"/>
                </a:moveTo>
                <a:lnTo>
                  <a:pt x="265640" y="6377925"/>
                </a:lnTo>
                <a:lnTo>
                  <a:pt x="265640" y="6407421"/>
                </a:lnTo>
                <a:lnTo>
                  <a:pt x="236038" y="6407421"/>
                </a:lnTo>
                <a:close/>
                <a:moveTo>
                  <a:pt x="2" y="6377925"/>
                </a:moveTo>
                <a:lnTo>
                  <a:pt x="29604" y="6377925"/>
                </a:lnTo>
                <a:lnTo>
                  <a:pt x="29604" y="6407421"/>
                </a:lnTo>
                <a:lnTo>
                  <a:pt x="2" y="6407421"/>
                </a:lnTo>
                <a:close/>
                <a:moveTo>
                  <a:pt x="11672158" y="6112161"/>
                </a:moveTo>
                <a:lnTo>
                  <a:pt x="11701760" y="6112161"/>
                </a:lnTo>
                <a:lnTo>
                  <a:pt x="11701760" y="6141763"/>
                </a:lnTo>
                <a:lnTo>
                  <a:pt x="11672158" y="6141763"/>
                </a:lnTo>
                <a:close/>
                <a:moveTo>
                  <a:pt x="11405961" y="6112161"/>
                </a:moveTo>
                <a:lnTo>
                  <a:pt x="11435563" y="6112161"/>
                </a:lnTo>
                <a:lnTo>
                  <a:pt x="11435563" y="6141763"/>
                </a:lnTo>
                <a:lnTo>
                  <a:pt x="11405961" y="6141763"/>
                </a:lnTo>
                <a:close/>
                <a:moveTo>
                  <a:pt x="11139872" y="6112161"/>
                </a:moveTo>
                <a:lnTo>
                  <a:pt x="11169474" y="6112161"/>
                </a:lnTo>
                <a:lnTo>
                  <a:pt x="11169474" y="6141763"/>
                </a:lnTo>
                <a:lnTo>
                  <a:pt x="11139872" y="6141763"/>
                </a:lnTo>
                <a:close/>
                <a:moveTo>
                  <a:pt x="10873675" y="6112161"/>
                </a:moveTo>
                <a:lnTo>
                  <a:pt x="10903277" y="6112161"/>
                </a:lnTo>
                <a:lnTo>
                  <a:pt x="10903277" y="6141763"/>
                </a:lnTo>
                <a:lnTo>
                  <a:pt x="10873675" y="6141763"/>
                </a:lnTo>
                <a:close/>
                <a:moveTo>
                  <a:pt x="10607478" y="6112161"/>
                </a:moveTo>
                <a:lnTo>
                  <a:pt x="10637188" y="6112161"/>
                </a:lnTo>
                <a:lnTo>
                  <a:pt x="10637188" y="6141763"/>
                </a:lnTo>
                <a:lnTo>
                  <a:pt x="10607478" y="6141763"/>
                </a:lnTo>
                <a:close/>
                <a:moveTo>
                  <a:pt x="10341389" y="6112161"/>
                </a:moveTo>
                <a:lnTo>
                  <a:pt x="10370992" y="6112161"/>
                </a:lnTo>
                <a:lnTo>
                  <a:pt x="10370992" y="6141763"/>
                </a:lnTo>
                <a:lnTo>
                  <a:pt x="10341389" y="6141763"/>
                </a:lnTo>
                <a:close/>
                <a:moveTo>
                  <a:pt x="10075192" y="6112161"/>
                </a:moveTo>
                <a:lnTo>
                  <a:pt x="10104794" y="6112161"/>
                </a:lnTo>
                <a:lnTo>
                  <a:pt x="10104794" y="6141763"/>
                </a:lnTo>
                <a:lnTo>
                  <a:pt x="10075192" y="6141763"/>
                </a:lnTo>
                <a:close/>
                <a:moveTo>
                  <a:pt x="9809103" y="6112161"/>
                </a:moveTo>
                <a:lnTo>
                  <a:pt x="9838705" y="6112161"/>
                </a:lnTo>
                <a:lnTo>
                  <a:pt x="9838705" y="6141763"/>
                </a:lnTo>
                <a:lnTo>
                  <a:pt x="9809103" y="6141763"/>
                </a:lnTo>
                <a:close/>
                <a:moveTo>
                  <a:pt x="9542906" y="6112161"/>
                </a:moveTo>
                <a:lnTo>
                  <a:pt x="9572509" y="6112161"/>
                </a:lnTo>
                <a:lnTo>
                  <a:pt x="9572509" y="6141763"/>
                </a:lnTo>
                <a:lnTo>
                  <a:pt x="9542906" y="6141763"/>
                </a:lnTo>
                <a:close/>
                <a:moveTo>
                  <a:pt x="9276817" y="6112161"/>
                </a:moveTo>
                <a:lnTo>
                  <a:pt x="9306420" y="6112161"/>
                </a:lnTo>
                <a:lnTo>
                  <a:pt x="9306420" y="6141763"/>
                </a:lnTo>
                <a:lnTo>
                  <a:pt x="9276817" y="6141763"/>
                </a:lnTo>
                <a:close/>
                <a:moveTo>
                  <a:pt x="9010620" y="6112161"/>
                </a:moveTo>
                <a:lnTo>
                  <a:pt x="9040222" y="6112161"/>
                </a:lnTo>
                <a:lnTo>
                  <a:pt x="9040222" y="6141763"/>
                </a:lnTo>
                <a:lnTo>
                  <a:pt x="9010620" y="6141763"/>
                </a:lnTo>
                <a:close/>
                <a:moveTo>
                  <a:pt x="8744423" y="6112161"/>
                </a:moveTo>
                <a:lnTo>
                  <a:pt x="8774026" y="6112161"/>
                </a:lnTo>
                <a:lnTo>
                  <a:pt x="8774026" y="6141763"/>
                </a:lnTo>
                <a:lnTo>
                  <a:pt x="8744423" y="6141763"/>
                </a:lnTo>
                <a:close/>
                <a:moveTo>
                  <a:pt x="8478226" y="6112161"/>
                </a:moveTo>
                <a:lnTo>
                  <a:pt x="8507828" y="6112161"/>
                </a:lnTo>
                <a:lnTo>
                  <a:pt x="8507828" y="6141763"/>
                </a:lnTo>
                <a:lnTo>
                  <a:pt x="8478226" y="6141763"/>
                </a:lnTo>
                <a:close/>
                <a:moveTo>
                  <a:pt x="8212137" y="6112161"/>
                </a:moveTo>
                <a:lnTo>
                  <a:pt x="8241740" y="6112161"/>
                </a:lnTo>
                <a:lnTo>
                  <a:pt x="8241740" y="6141763"/>
                </a:lnTo>
                <a:lnTo>
                  <a:pt x="8212137" y="6141763"/>
                </a:lnTo>
                <a:close/>
                <a:moveTo>
                  <a:pt x="7945940" y="6112161"/>
                </a:moveTo>
                <a:lnTo>
                  <a:pt x="7975543" y="6112161"/>
                </a:lnTo>
                <a:lnTo>
                  <a:pt x="7975543" y="6141763"/>
                </a:lnTo>
                <a:lnTo>
                  <a:pt x="7945940" y="6141763"/>
                </a:lnTo>
                <a:close/>
                <a:moveTo>
                  <a:pt x="7679743" y="6112161"/>
                </a:moveTo>
                <a:lnTo>
                  <a:pt x="7709346" y="6112161"/>
                </a:lnTo>
                <a:lnTo>
                  <a:pt x="7709346" y="6141763"/>
                </a:lnTo>
                <a:lnTo>
                  <a:pt x="7679743" y="6141763"/>
                </a:lnTo>
                <a:close/>
                <a:moveTo>
                  <a:pt x="7413653" y="6112161"/>
                </a:moveTo>
                <a:lnTo>
                  <a:pt x="7443256" y="6112161"/>
                </a:lnTo>
                <a:lnTo>
                  <a:pt x="7443256" y="6141763"/>
                </a:lnTo>
                <a:lnTo>
                  <a:pt x="7413653" y="6141763"/>
                </a:lnTo>
                <a:close/>
                <a:moveTo>
                  <a:pt x="7147456" y="6112161"/>
                </a:moveTo>
                <a:lnTo>
                  <a:pt x="7177058" y="6112161"/>
                </a:lnTo>
                <a:lnTo>
                  <a:pt x="7177058" y="6141763"/>
                </a:lnTo>
                <a:lnTo>
                  <a:pt x="7147456" y="6141763"/>
                </a:lnTo>
                <a:close/>
                <a:moveTo>
                  <a:pt x="6881367" y="6112161"/>
                </a:moveTo>
                <a:lnTo>
                  <a:pt x="6910970" y="6112161"/>
                </a:lnTo>
                <a:lnTo>
                  <a:pt x="6910970" y="6141763"/>
                </a:lnTo>
                <a:lnTo>
                  <a:pt x="6881367" y="6141763"/>
                </a:lnTo>
                <a:close/>
                <a:moveTo>
                  <a:pt x="6615170" y="6112161"/>
                </a:moveTo>
                <a:lnTo>
                  <a:pt x="6644773" y="6112161"/>
                </a:lnTo>
                <a:lnTo>
                  <a:pt x="6644773" y="6141763"/>
                </a:lnTo>
                <a:lnTo>
                  <a:pt x="6615170" y="6141763"/>
                </a:lnTo>
                <a:close/>
                <a:moveTo>
                  <a:pt x="6349081" y="6112161"/>
                </a:moveTo>
                <a:lnTo>
                  <a:pt x="6378683" y="6112161"/>
                </a:lnTo>
                <a:lnTo>
                  <a:pt x="6378683" y="6141763"/>
                </a:lnTo>
                <a:lnTo>
                  <a:pt x="6349081" y="6141763"/>
                </a:lnTo>
                <a:close/>
                <a:moveTo>
                  <a:pt x="6082884" y="6112161"/>
                </a:moveTo>
                <a:lnTo>
                  <a:pt x="6112486" y="6112161"/>
                </a:lnTo>
                <a:lnTo>
                  <a:pt x="6112486" y="6141763"/>
                </a:lnTo>
                <a:lnTo>
                  <a:pt x="6082884" y="6141763"/>
                </a:lnTo>
                <a:close/>
                <a:moveTo>
                  <a:pt x="5825310" y="6112161"/>
                </a:moveTo>
                <a:lnTo>
                  <a:pt x="5854913" y="6112161"/>
                </a:lnTo>
                <a:lnTo>
                  <a:pt x="5854913" y="6141763"/>
                </a:lnTo>
                <a:lnTo>
                  <a:pt x="5825310" y="6141763"/>
                </a:lnTo>
                <a:close/>
                <a:moveTo>
                  <a:pt x="5559113" y="6112161"/>
                </a:moveTo>
                <a:lnTo>
                  <a:pt x="5588715" y="6112161"/>
                </a:lnTo>
                <a:lnTo>
                  <a:pt x="5588715" y="6141763"/>
                </a:lnTo>
                <a:lnTo>
                  <a:pt x="5559113" y="6141763"/>
                </a:lnTo>
                <a:close/>
                <a:moveTo>
                  <a:pt x="5293024" y="6112161"/>
                </a:moveTo>
                <a:lnTo>
                  <a:pt x="5322626" y="6112161"/>
                </a:lnTo>
                <a:lnTo>
                  <a:pt x="5322626" y="6141763"/>
                </a:lnTo>
                <a:lnTo>
                  <a:pt x="5293024" y="6141763"/>
                </a:lnTo>
                <a:close/>
                <a:moveTo>
                  <a:pt x="5026827" y="6112161"/>
                </a:moveTo>
                <a:lnTo>
                  <a:pt x="5056429" y="6112161"/>
                </a:lnTo>
                <a:lnTo>
                  <a:pt x="5056429" y="6141763"/>
                </a:lnTo>
                <a:lnTo>
                  <a:pt x="5026827" y="6141763"/>
                </a:lnTo>
                <a:close/>
                <a:moveTo>
                  <a:pt x="4760630" y="6112161"/>
                </a:moveTo>
                <a:lnTo>
                  <a:pt x="4790340" y="6112161"/>
                </a:lnTo>
                <a:lnTo>
                  <a:pt x="4790340" y="6141763"/>
                </a:lnTo>
                <a:lnTo>
                  <a:pt x="4760630" y="6141763"/>
                </a:lnTo>
                <a:close/>
                <a:moveTo>
                  <a:pt x="4494541" y="6112161"/>
                </a:moveTo>
                <a:lnTo>
                  <a:pt x="4524144" y="6112161"/>
                </a:lnTo>
                <a:lnTo>
                  <a:pt x="4524144" y="6141763"/>
                </a:lnTo>
                <a:lnTo>
                  <a:pt x="4494541" y="6141763"/>
                </a:lnTo>
                <a:close/>
                <a:moveTo>
                  <a:pt x="4228344" y="6112161"/>
                </a:moveTo>
                <a:lnTo>
                  <a:pt x="4257946" y="6112161"/>
                </a:lnTo>
                <a:lnTo>
                  <a:pt x="4257946" y="6141763"/>
                </a:lnTo>
                <a:lnTo>
                  <a:pt x="4228344" y="6141763"/>
                </a:lnTo>
                <a:close/>
                <a:moveTo>
                  <a:pt x="3962255" y="6112161"/>
                </a:moveTo>
                <a:lnTo>
                  <a:pt x="3991857" y="6112161"/>
                </a:lnTo>
                <a:lnTo>
                  <a:pt x="3991857" y="6141763"/>
                </a:lnTo>
                <a:lnTo>
                  <a:pt x="3962255" y="6141763"/>
                </a:lnTo>
                <a:close/>
                <a:moveTo>
                  <a:pt x="3696058" y="6112161"/>
                </a:moveTo>
                <a:lnTo>
                  <a:pt x="3725661" y="6112161"/>
                </a:lnTo>
                <a:lnTo>
                  <a:pt x="3725661" y="6141763"/>
                </a:lnTo>
                <a:lnTo>
                  <a:pt x="3696058" y="6141763"/>
                </a:lnTo>
                <a:close/>
                <a:moveTo>
                  <a:pt x="3429969" y="6112161"/>
                </a:moveTo>
                <a:lnTo>
                  <a:pt x="3459572" y="6112161"/>
                </a:lnTo>
                <a:lnTo>
                  <a:pt x="3459572" y="6141763"/>
                </a:lnTo>
                <a:lnTo>
                  <a:pt x="3429969" y="6141763"/>
                </a:lnTo>
                <a:close/>
                <a:moveTo>
                  <a:pt x="3163772" y="6112161"/>
                </a:moveTo>
                <a:lnTo>
                  <a:pt x="3193374" y="6112161"/>
                </a:lnTo>
                <a:lnTo>
                  <a:pt x="3193374" y="6141763"/>
                </a:lnTo>
                <a:lnTo>
                  <a:pt x="3163772" y="6141763"/>
                </a:lnTo>
                <a:close/>
                <a:moveTo>
                  <a:pt x="2897575" y="6112161"/>
                </a:moveTo>
                <a:lnTo>
                  <a:pt x="2927178" y="6112161"/>
                </a:lnTo>
                <a:lnTo>
                  <a:pt x="2927178" y="6141763"/>
                </a:lnTo>
                <a:lnTo>
                  <a:pt x="2897575" y="6141763"/>
                </a:lnTo>
                <a:close/>
                <a:moveTo>
                  <a:pt x="2631378" y="6112161"/>
                </a:moveTo>
                <a:lnTo>
                  <a:pt x="2660980" y="6112161"/>
                </a:lnTo>
                <a:lnTo>
                  <a:pt x="2660980" y="6141763"/>
                </a:lnTo>
                <a:lnTo>
                  <a:pt x="2631378" y="6141763"/>
                </a:lnTo>
                <a:close/>
                <a:moveTo>
                  <a:pt x="2365289" y="6112161"/>
                </a:moveTo>
                <a:lnTo>
                  <a:pt x="2394892" y="6112161"/>
                </a:lnTo>
                <a:lnTo>
                  <a:pt x="2394892" y="6141763"/>
                </a:lnTo>
                <a:lnTo>
                  <a:pt x="2365289" y="6141763"/>
                </a:lnTo>
                <a:close/>
                <a:moveTo>
                  <a:pt x="2099092" y="6112161"/>
                </a:moveTo>
                <a:lnTo>
                  <a:pt x="2128695" y="6112161"/>
                </a:lnTo>
                <a:lnTo>
                  <a:pt x="2128695" y="6141763"/>
                </a:lnTo>
                <a:lnTo>
                  <a:pt x="2099092" y="6141763"/>
                </a:lnTo>
                <a:close/>
                <a:moveTo>
                  <a:pt x="1832898" y="6112161"/>
                </a:moveTo>
                <a:lnTo>
                  <a:pt x="1862498" y="6112161"/>
                </a:lnTo>
                <a:lnTo>
                  <a:pt x="1862498" y="6141763"/>
                </a:lnTo>
                <a:lnTo>
                  <a:pt x="1832898" y="6141763"/>
                </a:lnTo>
                <a:close/>
                <a:moveTo>
                  <a:pt x="1566808" y="6112161"/>
                </a:moveTo>
                <a:lnTo>
                  <a:pt x="1596409" y="6112161"/>
                </a:lnTo>
                <a:lnTo>
                  <a:pt x="1596409" y="6141763"/>
                </a:lnTo>
                <a:lnTo>
                  <a:pt x="1566808" y="6141763"/>
                </a:lnTo>
                <a:close/>
                <a:moveTo>
                  <a:pt x="1300611" y="6112161"/>
                </a:moveTo>
                <a:lnTo>
                  <a:pt x="1330213" y="6112161"/>
                </a:lnTo>
                <a:lnTo>
                  <a:pt x="1330213" y="6141763"/>
                </a:lnTo>
                <a:lnTo>
                  <a:pt x="1300611" y="6141763"/>
                </a:lnTo>
                <a:close/>
                <a:moveTo>
                  <a:pt x="1034520" y="6112161"/>
                </a:moveTo>
                <a:lnTo>
                  <a:pt x="1064123" y="6112161"/>
                </a:lnTo>
                <a:lnTo>
                  <a:pt x="1064123" y="6141763"/>
                </a:lnTo>
                <a:lnTo>
                  <a:pt x="1034520" y="6141763"/>
                </a:lnTo>
                <a:close/>
                <a:moveTo>
                  <a:pt x="768328" y="6112161"/>
                </a:moveTo>
                <a:lnTo>
                  <a:pt x="797926" y="6112161"/>
                </a:lnTo>
                <a:lnTo>
                  <a:pt x="797926" y="6141763"/>
                </a:lnTo>
                <a:lnTo>
                  <a:pt x="768328" y="6141763"/>
                </a:lnTo>
                <a:close/>
                <a:moveTo>
                  <a:pt x="502237" y="6112161"/>
                </a:moveTo>
                <a:lnTo>
                  <a:pt x="531839" y="6112161"/>
                </a:lnTo>
                <a:lnTo>
                  <a:pt x="531839" y="6141763"/>
                </a:lnTo>
                <a:lnTo>
                  <a:pt x="502237" y="6141763"/>
                </a:lnTo>
                <a:close/>
                <a:moveTo>
                  <a:pt x="236038" y="6112161"/>
                </a:moveTo>
                <a:lnTo>
                  <a:pt x="265640" y="6112161"/>
                </a:lnTo>
                <a:lnTo>
                  <a:pt x="265640" y="6141763"/>
                </a:lnTo>
                <a:lnTo>
                  <a:pt x="236038" y="6141763"/>
                </a:lnTo>
                <a:close/>
                <a:moveTo>
                  <a:pt x="2" y="6112161"/>
                </a:moveTo>
                <a:lnTo>
                  <a:pt x="29604" y="6112161"/>
                </a:lnTo>
                <a:lnTo>
                  <a:pt x="29604" y="6141763"/>
                </a:lnTo>
                <a:lnTo>
                  <a:pt x="2" y="6141763"/>
                </a:lnTo>
                <a:close/>
                <a:moveTo>
                  <a:pt x="11672158" y="5846396"/>
                </a:moveTo>
                <a:lnTo>
                  <a:pt x="11701760" y="5846396"/>
                </a:lnTo>
                <a:lnTo>
                  <a:pt x="11701760" y="5875998"/>
                </a:lnTo>
                <a:lnTo>
                  <a:pt x="11672158" y="5875998"/>
                </a:lnTo>
                <a:close/>
                <a:moveTo>
                  <a:pt x="11405961" y="5846396"/>
                </a:moveTo>
                <a:lnTo>
                  <a:pt x="11435563" y="5846396"/>
                </a:lnTo>
                <a:lnTo>
                  <a:pt x="11435563" y="5875998"/>
                </a:lnTo>
                <a:lnTo>
                  <a:pt x="11405961" y="5875998"/>
                </a:lnTo>
                <a:close/>
                <a:moveTo>
                  <a:pt x="11139872" y="5846396"/>
                </a:moveTo>
                <a:lnTo>
                  <a:pt x="11169474" y="5846396"/>
                </a:lnTo>
                <a:lnTo>
                  <a:pt x="11169474" y="5875998"/>
                </a:lnTo>
                <a:lnTo>
                  <a:pt x="11139872" y="5875998"/>
                </a:lnTo>
                <a:close/>
                <a:moveTo>
                  <a:pt x="10873675" y="5846396"/>
                </a:moveTo>
                <a:lnTo>
                  <a:pt x="10903277" y="5846396"/>
                </a:lnTo>
                <a:lnTo>
                  <a:pt x="10903277" y="5875998"/>
                </a:lnTo>
                <a:lnTo>
                  <a:pt x="10873675" y="5875998"/>
                </a:lnTo>
                <a:close/>
                <a:moveTo>
                  <a:pt x="10607478" y="5846396"/>
                </a:moveTo>
                <a:lnTo>
                  <a:pt x="10637188" y="5846396"/>
                </a:lnTo>
                <a:lnTo>
                  <a:pt x="10637188" y="5875998"/>
                </a:lnTo>
                <a:lnTo>
                  <a:pt x="10607478" y="5875998"/>
                </a:lnTo>
                <a:close/>
                <a:moveTo>
                  <a:pt x="10341389" y="5846396"/>
                </a:moveTo>
                <a:lnTo>
                  <a:pt x="10370992" y="5846396"/>
                </a:lnTo>
                <a:lnTo>
                  <a:pt x="10370992" y="5875998"/>
                </a:lnTo>
                <a:lnTo>
                  <a:pt x="10341389" y="5875998"/>
                </a:lnTo>
                <a:close/>
                <a:moveTo>
                  <a:pt x="10075192" y="5846396"/>
                </a:moveTo>
                <a:lnTo>
                  <a:pt x="10104794" y="5846396"/>
                </a:lnTo>
                <a:lnTo>
                  <a:pt x="10104794" y="5875998"/>
                </a:lnTo>
                <a:lnTo>
                  <a:pt x="10075192" y="5875998"/>
                </a:lnTo>
                <a:close/>
                <a:moveTo>
                  <a:pt x="9809103" y="5846396"/>
                </a:moveTo>
                <a:lnTo>
                  <a:pt x="9838705" y="5846396"/>
                </a:lnTo>
                <a:lnTo>
                  <a:pt x="9838705" y="5875998"/>
                </a:lnTo>
                <a:lnTo>
                  <a:pt x="9809103" y="5875998"/>
                </a:lnTo>
                <a:close/>
                <a:moveTo>
                  <a:pt x="9542906" y="5846396"/>
                </a:moveTo>
                <a:lnTo>
                  <a:pt x="9572509" y="5846396"/>
                </a:lnTo>
                <a:lnTo>
                  <a:pt x="9572509" y="5875998"/>
                </a:lnTo>
                <a:lnTo>
                  <a:pt x="9542906" y="5875998"/>
                </a:lnTo>
                <a:close/>
                <a:moveTo>
                  <a:pt x="9276817" y="5846396"/>
                </a:moveTo>
                <a:lnTo>
                  <a:pt x="9306420" y="5846396"/>
                </a:lnTo>
                <a:lnTo>
                  <a:pt x="9306420" y="5875998"/>
                </a:lnTo>
                <a:lnTo>
                  <a:pt x="9276817" y="5875998"/>
                </a:lnTo>
                <a:close/>
                <a:moveTo>
                  <a:pt x="9010620" y="5846396"/>
                </a:moveTo>
                <a:lnTo>
                  <a:pt x="9040222" y="5846396"/>
                </a:lnTo>
                <a:lnTo>
                  <a:pt x="9040222" y="5875998"/>
                </a:lnTo>
                <a:lnTo>
                  <a:pt x="9010620" y="5875998"/>
                </a:lnTo>
                <a:close/>
                <a:moveTo>
                  <a:pt x="8744423" y="5846396"/>
                </a:moveTo>
                <a:lnTo>
                  <a:pt x="8774026" y="5846396"/>
                </a:lnTo>
                <a:lnTo>
                  <a:pt x="8774026" y="5875998"/>
                </a:lnTo>
                <a:lnTo>
                  <a:pt x="8744423" y="5875998"/>
                </a:lnTo>
                <a:close/>
                <a:moveTo>
                  <a:pt x="8478226" y="5846396"/>
                </a:moveTo>
                <a:lnTo>
                  <a:pt x="8507828" y="5846396"/>
                </a:lnTo>
                <a:lnTo>
                  <a:pt x="8507828" y="5875998"/>
                </a:lnTo>
                <a:lnTo>
                  <a:pt x="8478226" y="5875998"/>
                </a:lnTo>
                <a:close/>
                <a:moveTo>
                  <a:pt x="8212137" y="5846396"/>
                </a:moveTo>
                <a:lnTo>
                  <a:pt x="8241740" y="5846396"/>
                </a:lnTo>
                <a:lnTo>
                  <a:pt x="8241740" y="5875998"/>
                </a:lnTo>
                <a:lnTo>
                  <a:pt x="8212137" y="5875998"/>
                </a:lnTo>
                <a:close/>
                <a:moveTo>
                  <a:pt x="7945940" y="5846396"/>
                </a:moveTo>
                <a:lnTo>
                  <a:pt x="7975543" y="5846396"/>
                </a:lnTo>
                <a:lnTo>
                  <a:pt x="7975543" y="5875998"/>
                </a:lnTo>
                <a:lnTo>
                  <a:pt x="7945940" y="5875998"/>
                </a:lnTo>
                <a:close/>
                <a:moveTo>
                  <a:pt x="7679743" y="5846396"/>
                </a:moveTo>
                <a:lnTo>
                  <a:pt x="7709346" y="5846396"/>
                </a:lnTo>
                <a:lnTo>
                  <a:pt x="7709346" y="5875998"/>
                </a:lnTo>
                <a:lnTo>
                  <a:pt x="7679743" y="5875998"/>
                </a:lnTo>
                <a:close/>
                <a:moveTo>
                  <a:pt x="7413653" y="5846396"/>
                </a:moveTo>
                <a:lnTo>
                  <a:pt x="7443256" y="5846396"/>
                </a:lnTo>
                <a:lnTo>
                  <a:pt x="7443256" y="5875998"/>
                </a:lnTo>
                <a:lnTo>
                  <a:pt x="7413653" y="5875998"/>
                </a:lnTo>
                <a:close/>
                <a:moveTo>
                  <a:pt x="7147456" y="5846396"/>
                </a:moveTo>
                <a:lnTo>
                  <a:pt x="7177058" y="5846396"/>
                </a:lnTo>
                <a:lnTo>
                  <a:pt x="7177058" y="5875998"/>
                </a:lnTo>
                <a:lnTo>
                  <a:pt x="7147456" y="5875998"/>
                </a:lnTo>
                <a:close/>
                <a:moveTo>
                  <a:pt x="6881367" y="5846396"/>
                </a:moveTo>
                <a:lnTo>
                  <a:pt x="6910970" y="5846396"/>
                </a:lnTo>
                <a:lnTo>
                  <a:pt x="6910970" y="5875998"/>
                </a:lnTo>
                <a:lnTo>
                  <a:pt x="6881367" y="5875998"/>
                </a:lnTo>
                <a:close/>
                <a:moveTo>
                  <a:pt x="6615170" y="5846396"/>
                </a:moveTo>
                <a:lnTo>
                  <a:pt x="6644773" y="5846396"/>
                </a:lnTo>
                <a:lnTo>
                  <a:pt x="6644773" y="5875998"/>
                </a:lnTo>
                <a:lnTo>
                  <a:pt x="6615170" y="5875998"/>
                </a:lnTo>
                <a:close/>
                <a:moveTo>
                  <a:pt x="6349081" y="5846396"/>
                </a:moveTo>
                <a:lnTo>
                  <a:pt x="6378683" y="5846396"/>
                </a:lnTo>
                <a:lnTo>
                  <a:pt x="6378683" y="5875998"/>
                </a:lnTo>
                <a:lnTo>
                  <a:pt x="6349081" y="5875998"/>
                </a:lnTo>
                <a:close/>
                <a:moveTo>
                  <a:pt x="6082884" y="5846396"/>
                </a:moveTo>
                <a:lnTo>
                  <a:pt x="6112486" y="5846396"/>
                </a:lnTo>
                <a:lnTo>
                  <a:pt x="6112486" y="5875998"/>
                </a:lnTo>
                <a:lnTo>
                  <a:pt x="6082884" y="5875998"/>
                </a:lnTo>
                <a:close/>
                <a:moveTo>
                  <a:pt x="5825310" y="5846396"/>
                </a:moveTo>
                <a:lnTo>
                  <a:pt x="5854913" y="5846396"/>
                </a:lnTo>
                <a:lnTo>
                  <a:pt x="5854913" y="5875998"/>
                </a:lnTo>
                <a:lnTo>
                  <a:pt x="5825310" y="5875998"/>
                </a:lnTo>
                <a:close/>
                <a:moveTo>
                  <a:pt x="5559113" y="5846396"/>
                </a:moveTo>
                <a:lnTo>
                  <a:pt x="5588715" y="5846396"/>
                </a:lnTo>
                <a:lnTo>
                  <a:pt x="5588715" y="5875998"/>
                </a:lnTo>
                <a:lnTo>
                  <a:pt x="5559113" y="5875998"/>
                </a:lnTo>
                <a:close/>
                <a:moveTo>
                  <a:pt x="5293024" y="5846396"/>
                </a:moveTo>
                <a:lnTo>
                  <a:pt x="5322626" y="5846396"/>
                </a:lnTo>
                <a:lnTo>
                  <a:pt x="5322626" y="5875998"/>
                </a:lnTo>
                <a:lnTo>
                  <a:pt x="5293024" y="5875998"/>
                </a:lnTo>
                <a:close/>
                <a:moveTo>
                  <a:pt x="5026827" y="5846396"/>
                </a:moveTo>
                <a:lnTo>
                  <a:pt x="5056429" y="5846396"/>
                </a:lnTo>
                <a:lnTo>
                  <a:pt x="5056429" y="5875998"/>
                </a:lnTo>
                <a:lnTo>
                  <a:pt x="5026827" y="5875998"/>
                </a:lnTo>
                <a:close/>
                <a:moveTo>
                  <a:pt x="4760630" y="5846396"/>
                </a:moveTo>
                <a:lnTo>
                  <a:pt x="4790340" y="5846396"/>
                </a:lnTo>
                <a:lnTo>
                  <a:pt x="4790340" y="5875998"/>
                </a:lnTo>
                <a:lnTo>
                  <a:pt x="4760630" y="5875998"/>
                </a:lnTo>
                <a:close/>
                <a:moveTo>
                  <a:pt x="4494541" y="5846396"/>
                </a:moveTo>
                <a:lnTo>
                  <a:pt x="4524144" y="5846396"/>
                </a:lnTo>
                <a:lnTo>
                  <a:pt x="4524144" y="5875998"/>
                </a:lnTo>
                <a:lnTo>
                  <a:pt x="4494541" y="5875998"/>
                </a:lnTo>
                <a:close/>
                <a:moveTo>
                  <a:pt x="4228344" y="5846396"/>
                </a:moveTo>
                <a:lnTo>
                  <a:pt x="4257946" y="5846396"/>
                </a:lnTo>
                <a:lnTo>
                  <a:pt x="4257946" y="5875998"/>
                </a:lnTo>
                <a:lnTo>
                  <a:pt x="4228344" y="5875998"/>
                </a:lnTo>
                <a:close/>
                <a:moveTo>
                  <a:pt x="3962255" y="5846396"/>
                </a:moveTo>
                <a:lnTo>
                  <a:pt x="3991857" y="5846396"/>
                </a:lnTo>
                <a:lnTo>
                  <a:pt x="3991857" y="5875998"/>
                </a:lnTo>
                <a:lnTo>
                  <a:pt x="3962255" y="5875998"/>
                </a:lnTo>
                <a:close/>
                <a:moveTo>
                  <a:pt x="3696058" y="5846396"/>
                </a:moveTo>
                <a:lnTo>
                  <a:pt x="3725661" y="5846396"/>
                </a:lnTo>
                <a:lnTo>
                  <a:pt x="3725661" y="5875998"/>
                </a:lnTo>
                <a:lnTo>
                  <a:pt x="3696058" y="5875998"/>
                </a:lnTo>
                <a:close/>
                <a:moveTo>
                  <a:pt x="3429969" y="5846396"/>
                </a:moveTo>
                <a:lnTo>
                  <a:pt x="3459572" y="5846396"/>
                </a:lnTo>
                <a:lnTo>
                  <a:pt x="3459572" y="5875998"/>
                </a:lnTo>
                <a:lnTo>
                  <a:pt x="3429969" y="5875998"/>
                </a:lnTo>
                <a:close/>
                <a:moveTo>
                  <a:pt x="3163772" y="5846396"/>
                </a:moveTo>
                <a:lnTo>
                  <a:pt x="3193374" y="5846396"/>
                </a:lnTo>
                <a:lnTo>
                  <a:pt x="3193374" y="5875998"/>
                </a:lnTo>
                <a:lnTo>
                  <a:pt x="3163772" y="5875998"/>
                </a:lnTo>
                <a:close/>
                <a:moveTo>
                  <a:pt x="2897575" y="5846396"/>
                </a:moveTo>
                <a:lnTo>
                  <a:pt x="2927178" y="5846396"/>
                </a:lnTo>
                <a:lnTo>
                  <a:pt x="2927178" y="5875998"/>
                </a:lnTo>
                <a:lnTo>
                  <a:pt x="2897575" y="5875998"/>
                </a:lnTo>
                <a:close/>
                <a:moveTo>
                  <a:pt x="2631378" y="5846396"/>
                </a:moveTo>
                <a:lnTo>
                  <a:pt x="2660980" y="5846396"/>
                </a:lnTo>
                <a:lnTo>
                  <a:pt x="2660980" y="5875998"/>
                </a:lnTo>
                <a:lnTo>
                  <a:pt x="2631378" y="5875998"/>
                </a:lnTo>
                <a:close/>
                <a:moveTo>
                  <a:pt x="2365289" y="5846396"/>
                </a:moveTo>
                <a:lnTo>
                  <a:pt x="2394892" y="5846396"/>
                </a:lnTo>
                <a:lnTo>
                  <a:pt x="2394892" y="5875998"/>
                </a:lnTo>
                <a:lnTo>
                  <a:pt x="2365289" y="5875998"/>
                </a:lnTo>
                <a:close/>
                <a:moveTo>
                  <a:pt x="2099092" y="5846396"/>
                </a:moveTo>
                <a:lnTo>
                  <a:pt x="2128695" y="5846396"/>
                </a:lnTo>
                <a:lnTo>
                  <a:pt x="2128695" y="5875998"/>
                </a:lnTo>
                <a:lnTo>
                  <a:pt x="2099092" y="5875998"/>
                </a:lnTo>
                <a:close/>
                <a:moveTo>
                  <a:pt x="1832898" y="5846396"/>
                </a:moveTo>
                <a:lnTo>
                  <a:pt x="1862498" y="5846396"/>
                </a:lnTo>
                <a:lnTo>
                  <a:pt x="1862498" y="5875998"/>
                </a:lnTo>
                <a:lnTo>
                  <a:pt x="1832898" y="5875998"/>
                </a:lnTo>
                <a:close/>
                <a:moveTo>
                  <a:pt x="1566808" y="5846396"/>
                </a:moveTo>
                <a:lnTo>
                  <a:pt x="1596409" y="5846396"/>
                </a:lnTo>
                <a:lnTo>
                  <a:pt x="1596409" y="5875998"/>
                </a:lnTo>
                <a:lnTo>
                  <a:pt x="1566808" y="5875998"/>
                </a:lnTo>
                <a:close/>
                <a:moveTo>
                  <a:pt x="1300611" y="5846396"/>
                </a:moveTo>
                <a:lnTo>
                  <a:pt x="1330213" y="5846396"/>
                </a:lnTo>
                <a:lnTo>
                  <a:pt x="1330213" y="5875998"/>
                </a:lnTo>
                <a:lnTo>
                  <a:pt x="1300611" y="5875998"/>
                </a:lnTo>
                <a:close/>
                <a:moveTo>
                  <a:pt x="1034520" y="5846396"/>
                </a:moveTo>
                <a:lnTo>
                  <a:pt x="1064123" y="5846396"/>
                </a:lnTo>
                <a:lnTo>
                  <a:pt x="1064123" y="5875998"/>
                </a:lnTo>
                <a:lnTo>
                  <a:pt x="1034520" y="5875998"/>
                </a:lnTo>
                <a:close/>
                <a:moveTo>
                  <a:pt x="768328" y="5846396"/>
                </a:moveTo>
                <a:lnTo>
                  <a:pt x="797926" y="5846396"/>
                </a:lnTo>
                <a:lnTo>
                  <a:pt x="797926" y="5875998"/>
                </a:lnTo>
                <a:lnTo>
                  <a:pt x="768328" y="5875998"/>
                </a:lnTo>
                <a:close/>
                <a:moveTo>
                  <a:pt x="502237" y="5846396"/>
                </a:moveTo>
                <a:lnTo>
                  <a:pt x="531839" y="5846396"/>
                </a:lnTo>
                <a:lnTo>
                  <a:pt x="531839" y="5875998"/>
                </a:lnTo>
                <a:lnTo>
                  <a:pt x="502237" y="5875998"/>
                </a:lnTo>
                <a:close/>
                <a:moveTo>
                  <a:pt x="236038" y="5846396"/>
                </a:moveTo>
                <a:lnTo>
                  <a:pt x="265640" y="5846396"/>
                </a:lnTo>
                <a:lnTo>
                  <a:pt x="265640" y="5875998"/>
                </a:lnTo>
                <a:lnTo>
                  <a:pt x="236038" y="5875998"/>
                </a:lnTo>
                <a:close/>
                <a:moveTo>
                  <a:pt x="2" y="5846396"/>
                </a:moveTo>
                <a:lnTo>
                  <a:pt x="29604" y="5846396"/>
                </a:lnTo>
                <a:lnTo>
                  <a:pt x="29604" y="5875998"/>
                </a:lnTo>
                <a:lnTo>
                  <a:pt x="2" y="5875998"/>
                </a:lnTo>
                <a:close/>
                <a:moveTo>
                  <a:pt x="11672158" y="5580631"/>
                </a:moveTo>
                <a:lnTo>
                  <a:pt x="11701760" y="5580631"/>
                </a:lnTo>
                <a:lnTo>
                  <a:pt x="11701760" y="5610233"/>
                </a:lnTo>
                <a:lnTo>
                  <a:pt x="11672158" y="5610233"/>
                </a:lnTo>
                <a:close/>
                <a:moveTo>
                  <a:pt x="11405961" y="5580631"/>
                </a:moveTo>
                <a:lnTo>
                  <a:pt x="11435563" y="5580631"/>
                </a:lnTo>
                <a:lnTo>
                  <a:pt x="11435563" y="5610233"/>
                </a:lnTo>
                <a:lnTo>
                  <a:pt x="11405961" y="5610233"/>
                </a:lnTo>
                <a:close/>
                <a:moveTo>
                  <a:pt x="11139872" y="5580631"/>
                </a:moveTo>
                <a:lnTo>
                  <a:pt x="11169474" y="5580631"/>
                </a:lnTo>
                <a:lnTo>
                  <a:pt x="11169474" y="5610233"/>
                </a:lnTo>
                <a:lnTo>
                  <a:pt x="11139872" y="5610233"/>
                </a:lnTo>
                <a:close/>
                <a:moveTo>
                  <a:pt x="10873675" y="5580631"/>
                </a:moveTo>
                <a:lnTo>
                  <a:pt x="10903277" y="5580631"/>
                </a:lnTo>
                <a:lnTo>
                  <a:pt x="10903277" y="5610233"/>
                </a:lnTo>
                <a:lnTo>
                  <a:pt x="10873675" y="5610233"/>
                </a:lnTo>
                <a:close/>
                <a:moveTo>
                  <a:pt x="10607478" y="5580631"/>
                </a:moveTo>
                <a:lnTo>
                  <a:pt x="10637188" y="5580631"/>
                </a:lnTo>
                <a:lnTo>
                  <a:pt x="10637188" y="5610233"/>
                </a:lnTo>
                <a:lnTo>
                  <a:pt x="10607478" y="5610233"/>
                </a:lnTo>
                <a:close/>
                <a:moveTo>
                  <a:pt x="10341389" y="5580631"/>
                </a:moveTo>
                <a:lnTo>
                  <a:pt x="10370992" y="5580631"/>
                </a:lnTo>
                <a:lnTo>
                  <a:pt x="10370992" y="5610233"/>
                </a:lnTo>
                <a:lnTo>
                  <a:pt x="10341389" y="5610233"/>
                </a:lnTo>
                <a:close/>
                <a:moveTo>
                  <a:pt x="10075192" y="5580631"/>
                </a:moveTo>
                <a:lnTo>
                  <a:pt x="10104794" y="5580631"/>
                </a:lnTo>
                <a:lnTo>
                  <a:pt x="10104794" y="5610233"/>
                </a:lnTo>
                <a:lnTo>
                  <a:pt x="10075192" y="5610233"/>
                </a:lnTo>
                <a:close/>
                <a:moveTo>
                  <a:pt x="9809103" y="5580631"/>
                </a:moveTo>
                <a:lnTo>
                  <a:pt x="9838705" y="5580631"/>
                </a:lnTo>
                <a:lnTo>
                  <a:pt x="9838705" y="5610233"/>
                </a:lnTo>
                <a:lnTo>
                  <a:pt x="9809103" y="5610233"/>
                </a:lnTo>
                <a:close/>
                <a:moveTo>
                  <a:pt x="9542906" y="5580631"/>
                </a:moveTo>
                <a:lnTo>
                  <a:pt x="9572509" y="5580631"/>
                </a:lnTo>
                <a:lnTo>
                  <a:pt x="9572509" y="5610233"/>
                </a:lnTo>
                <a:lnTo>
                  <a:pt x="9542906" y="5610233"/>
                </a:lnTo>
                <a:close/>
                <a:moveTo>
                  <a:pt x="9276817" y="5580631"/>
                </a:moveTo>
                <a:lnTo>
                  <a:pt x="9306420" y="5580631"/>
                </a:lnTo>
                <a:lnTo>
                  <a:pt x="9306420" y="5610233"/>
                </a:lnTo>
                <a:lnTo>
                  <a:pt x="9276817" y="5610233"/>
                </a:lnTo>
                <a:close/>
                <a:moveTo>
                  <a:pt x="9010620" y="5580631"/>
                </a:moveTo>
                <a:lnTo>
                  <a:pt x="9040222" y="5580631"/>
                </a:lnTo>
                <a:lnTo>
                  <a:pt x="9040222" y="5610233"/>
                </a:lnTo>
                <a:lnTo>
                  <a:pt x="9010620" y="5610233"/>
                </a:lnTo>
                <a:close/>
                <a:moveTo>
                  <a:pt x="8744423" y="5580631"/>
                </a:moveTo>
                <a:lnTo>
                  <a:pt x="8774026" y="5580631"/>
                </a:lnTo>
                <a:lnTo>
                  <a:pt x="8774026" y="5610233"/>
                </a:lnTo>
                <a:lnTo>
                  <a:pt x="8744423" y="5610233"/>
                </a:lnTo>
                <a:close/>
                <a:moveTo>
                  <a:pt x="8478226" y="5580631"/>
                </a:moveTo>
                <a:lnTo>
                  <a:pt x="8507828" y="5580631"/>
                </a:lnTo>
                <a:lnTo>
                  <a:pt x="8507828" y="5610233"/>
                </a:lnTo>
                <a:lnTo>
                  <a:pt x="8478226" y="5610233"/>
                </a:lnTo>
                <a:close/>
                <a:moveTo>
                  <a:pt x="8212137" y="5580631"/>
                </a:moveTo>
                <a:lnTo>
                  <a:pt x="8241740" y="5580631"/>
                </a:lnTo>
                <a:lnTo>
                  <a:pt x="8241740" y="5610233"/>
                </a:lnTo>
                <a:lnTo>
                  <a:pt x="8212137" y="5610233"/>
                </a:lnTo>
                <a:close/>
                <a:moveTo>
                  <a:pt x="7945940" y="5580631"/>
                </a:moveTo>
                <a:lnTo>
                  <a:pt x="7975543" y="5580631"/>
                </a:lnTo>
                <a:lnTo>
                  <a:pt x="7975543" y="5610233"/>
                </a:lnTo>
                <a:lnTo>
                  <a:pt x="7945940" y="5610233"/>
                </a:lnTo>
                <a:close/>
                <a:moveTo>
                  <a:pt x="7679743" y="5580631"/>
                </a:moveTo>
                <a:lnTo>
                  <a:pt x="7709346" y="5580631"/>
                </a:lnTo>
                <a:lnTo>
                  <a:pt x="7709346" y="5610233"/>
                </a:lnTo>
                <a:lnTo>
                  <a:pt x="7679743" y="5610233"/>
                </a:lnTo>
                <a:close/>
                <a:moveTo>
                  <a:pt x="7413653" y="5580631"/>
                </a:moveTo>
                <a:lnTo>
                  <a:pt x="7443256" y="5580631"/>
                </a:lnTo>
                <a:lnTo>
                  <a:pt x="7443256" y="5610233"/>
                </a:lnTo>
                <a:lnTo>
                  <a:pt x="7413653" y="5610233"/>
                </a:lnTo>
                <a:close/>
                <a:moveTo>
                  <a:pt x="7147456" y="5580631"/>
                </a:moveTo>
                <a:lnTo>
                  <a:pt x="7177058" y="5580631"/>
                </a:lnTo>
                <a:lnTo>
                  <a:pt x="7177058" y="5610233"/>
                </a:lnTo>
                <a:lnTo>
                  <a:pt x="7147456" y="5610233"/>
                </a:lnTo>
                <a:close/>
                <a:moveTo>
                  <a:pt x="6881367" y="5580631"/>
                </a:moveTo>
                <a:lnTo>
                  <a:pt x="6910970" y="5580631"/>
                </a:lnTo>
                <a:lnTo>
                  <a:pt x="6910970" y="5610233"/>
                </a:lnTo>
                <a:lnTo>
                  <a:pt x="6881367" y="5610233"/>
                </a:lnTo>
                <a:close/>
                <a:moveTo>
                  <a:pt x="6615170" y="5580631"/>
                </a:moveTo>
                <a:lnTo>
                  <a:pt x="6644773" y="5580631"/>
                </a:lnTo>
                <a:lnTo>
                  <a:pt x="6644773" y="5610233"/>
                </a:lnTo>
                <a:lnTo>
                  <a:pt x="6615170" y="5610233"/>
                </a:lnTo>
                <a:close/>
                <a:moveTo>
                  <a:pt x="6349081" y="5580631"/>
                </a:moveTo>
                <a:lnTo>
                  <a:pt x="6378683" y="5580631"/>
                </a:lnTo>
                <a:lnTo>
                  <a:pt x="6378683" y="5610233"/>
                </a:lnTo>
                <a:lnTo>
                  <a:pt x="6349081" y="5610233"/>
                </a:lnTo>
                <a:close/>
                <a:moveTo>
                  <a:pt x="6082884" y="5580631"/>
                </a:moveTo>
                <a:lnTo>
                  <a:pt x="6112486" y="5580631"/>
                </a:lnTo>
                <a:lnTo>
                  <a:pt x="6112486" y="5610233"/>
                </a:lnTo>
                <a:lnTo>
                  <a:pt x="6082884" y="5610233"/>
                </a:lnTo>
                <a:close/>
                <a:moveTo>
                  <a:pt x="5825310" y="5580631"/>
                </a:moveTo>
                <a:lnTo>
                  <a:pt x="5854913" y="5580631"/>
                </a:lnTo>
                <a:lnTo>
                  <a:pt x="5854913" y="5610233"/>
                </a:lnTo>
                <a:lnTo>
                  <a:pt x="5825310" y="5610233"/>
                </a:lnTo>
                <a:close/>
                <a:moveTo>
                  <a:pt x="5559113" y="5580631"/>
                </a:moveTo>
                <a:lnTo>
                  <a:pt x="5588715" y="5580631"/>
                </a:lnTo>
                <a:lnTo>
                  <a:pt x="5588715" y="5610233"/>
                </a:lnTo>
                <a:lnTo>
                  <a:pt x="5559113" y="5610233"/>
                </a:lnTo>
                <a:close/>
                <a:moveTo>
                  <a:pt x="5293024" y="5580631"/>
                </a:moveTo>
                <a:lnTo>
                  <a:pt x="5322626" y="5580631"/>
                </a:lnTo>
                <a:lnTo>
                  <a:pt x="5322626" y="5610233"/>
                </a:lnTo>
                <a:lnTo>
                  <a:pt x="5293024" y="5610233"/>
                </a:lnTo>
                <a:close/>
                <a:moveTo>
                  <a:pt x="5026827" y="5580631"/>
                </a:moveTo>
                <a:lnTo>
                  <a:pt x="5056429" y="5580631"/>
                </a:lnTo>
                <a:lnTo>
                  <a:pt x="5056429" y="5610233"/>
                </a:lnTo>
                <a:lnTo>
                  <a:pt x="5026827" y="5610233"/>
                </a:lnTo>
                <a:close/>
                <a:moveTo>
                  <a:pt x="4760630" y="5580631"/>
                </a:moveTo>
                <a:lnTo>
                  <a:pt x="4790340" y="5580631"/>
                </a:lnTo>
                <a:lnTo>
                  <a:pt x="4790340" y="5610233"/>
                </a:lnTo>
                <a:lnTo>
                  <a:pt x="4760630" y="5610233"/>
                </a:lnTo>
                <a:close/>
                <a:moveTo>
                  <a:pt x="4494541" y="5580631"/>
                </a:moveTo>
                <a:lnTo>
                  <a:pt x="4524144" y="5580631"/>
                </a:lnTo>
                <a:lnTo>
                  <a:pt x="4524144" y="5610233"/>
                </a:lnTo>
                <a:lnTo>
                  <a:pt x="4494541" y="5610233"/>
                </a:lnTo>
                <a:close/>
                <a:moveTo>
                  <a:pt x="4228344" y="5580631"/>
                </a:moveTo>
                <a:lnTo>
                  <a:pt x="4257946" y="5580631"/>
                </a:lnTo>
                <a:lnTo>
                  <a:pt x="4257946" y="5610233"/>
                </a:lnTo>
                <a:lnTo>
                  <a:pt x="4228344" y="5610233"/>
                </a:lnTo>
                <a:close/>
                <a:moveTo>
                  <a:pt x="3962255" y="5580631"/>
                </a:moveTo>
                <a:lnTo>
                  <a:pt x="3991857" y="5580631"/>
                </a:lnTo>
                <a:lnTo>
                  <a:pt x="3991857" y="5610233"/>
                </a:lnTo>
                <a:lnTo>
                  <a:pt x="3962255" y="5610233"/>
                </a:lnTo>
                <a:close/>
                <a:moveTo>
                  <a:pt x="3696058" y="5580631"/>
                </a:moveTo>
                <a:lnTo>
                  <a:pt x="3725661" y="5580631"/>
                </a:lnTo>
                <a:lnTo>
                  <a:pt x="3725661" y="5610233"/>
                </a:lnTo>
                <a:lnTo>
                  <a:pt x="3696058" y="5610233"/>
                </a:lnTo>
                <a:close/>
                <a:moveTo>
                  <a:pt x="3429969" y="5580631"/>
                </a:moveTo>
                <a:lnTo>
                  <a:pt x="3459572" y="5580631"/>
                </a:lnTo>
                <a:lnTo>
                  <a:pt x="3459572" y="5610233"/>
                </a:lnTo>
                <a:lnTo>
                  <a:pt x="3429969" y="5610233"/>
                </a:lnTo>
                <a:close/>
                <a:moveTo>
                  <a:pt x="3163772" y="5580631"/>
                </a:moveTo>
                <a:lnTo>
                  <a:pt x="3193374" y="5580631"/>
                </a:lnTo>
                <a:lnTo>
                  <a:pt x="3193374" y="5610233"/>
                </a:lnTo>
                <a:lnTo>
                  <a:pt x="3163772" y="5610233"/>
                </a:lnTo>
                <a:close/>
                <a:moveTo>
                  <a:pt x="2897575" y="5580631"/>
                </a:moveTo>
                <a:lnTo>
                  <a:pt x="2927178" y="5580631"/>
                </a:lnTo>
                <a:lnTo>
                  <a:pt x="2927178" y="5610233"/>
                </a:lnTo>
                <a:lnTo>
                  <a:pt x="2897575" y="5610233"/>
                </a:lnTo>
                <a:close/>
                <a:moveTo>
                  <a:pt x="2631378" y="5580631"/>
                </a:moveTo>
                <a:lnTo>
                  <a:pt x="2660980" y="5580631"/>
                </a:lnTo>
                <a:lnTo>
                  <a:pt x="2660980" y="5610233"/>
                </a:lnTo>
                <a:lnTo>
                  <a:pt x="2631378" y="5610233"/>
                </a:lnTo>
                <a:close/>
                <a:moveTo>
                  <a:pt x="2365289" y="5580631"/>
                </a:moveTo>
                <a:lnTo>
                  <a:pt x="2394892" y="5580631"/>
                </a:lnTo>
                <a:lnTo>
                  <a:pt x="2394892" y="5610233"/>
                </a:lnTo>
                <a:lnTo>
                  <a:pt x="2365289" y="5610233"/>
                </a:lnTo>
                <a:close/>
                <a:moveTo>
                  <a:pt x="2099092" y="5580631"/>
                </a:moveTo>
                <a:lnTo>
                  <a:pt x="2128695" y="5580631"/>
                </a:lnTo>
                <a:lnTo>
                  <a:pt x="2128695" y="5610233"/>
                </a:lnTo>
                <a:lnTo>
                  <a:pt x="2099092" y="5610233"/>
                </a:lnTo>
                <a:close/>
                <a:moveTo>
                  <a:pt x="1832898" y="5580631"/>
                </a:moveTo>
                <a:lnTo>
                  <a:pt x="1862498" y="5580631"/>
                </a:lnTo>
                <a:lnTo>
                  <a:pt x="1862498" y="5610233"/>
                </a:lnTo>
                <a:lnTo>
                  <a:pt x="1832898" y="5610233"/>
                </a:lnTo>
                <a:close/>
                <a:moveTo>
                  <a:pt x="1566808" y="5580631"/>
                </a:moveTo>
                <a:lnTo>
                  <a:pt x="1596409" y="5580631"/>
                </a:lnTo>
                <a:lnTo>
                  <a:pt x="1596409" y="5610233"/>
                </a:lnTo>
                <a:lnTo>
                  <a:pt x="1566808" y="5610233"/>
                </a:lnTo>
                <a:close/>
                <a:moveTo>
                  <a:pt x="1300611" y="5580631"/>
                </a:moveTo>
                <a:lnTo>
                  <a:pt x="1330213" y="5580631"/>
                </a:lnTo>
                <a:lnTo>
                  <a:pt x="1330213" y="5610233"/>
                </a:lnTo>
                <a:lnTo>
                  <a:pt x="1300611" y="5610233"/>
                </a:lnTo>
                <a:close/>
                <a:moveTo>
                  <a:pt x="1034520" y="5580631"/>
                </a:moveTo>
                <a:lnTo>
                  <a:pt x="1064123" y="5580631"/>
                </a:lnTo>
                <a:lnTo>
                  <a:pt x="1064123" y="5610233"/>
                </a:lnTo>
                <a:lnTo>
                  <a:pt x="1034520" y="5610233"/>
                </a:lnTo>
                <a:close/>
                <a:moveTo>
                  <a:pt x="768328" y="5580631"/>
                </a:moveTo>
                <a:lnTo>
                  <a:pt x="797926" y="5580631"/>
                </a:lnTo>
                <a:lnTo>
                  <a:pt x="797926" y="5610233"/>
                </a:lnTo>
                <a:lnTo>
                  <a:pt x="768328" y="5610233"/>
                </a:lnTo>
                <a:close/>
                <a:moveTo>
                  <a:pt x="502237" y="5580631"/>
                </a:moveTo>
                <a:lnTo>
                  <a:pt x="531839" y="5580631"/>
                </a:lnTo>
                <a:lnTo>
                  <a:pt x="531839" y="5610233"/>
                </a:lnTo>
                <a:lnTo>
                  <a:pt x="502237" y="5610233"/>
                </a:lnTo>
                <a:close/>
                <a:moveTo>
                  <a:pt x="236038" y="5580631"/>
                </a:moveTo>
                <a:lnTo>
                  <a:pt x="265640" y="5580631"/>
                </a:lnTo>
                <a:lnTo>
                  <a:pt x="265640" y="5610233"/>
                </a:lnTo>
                <a:lnTo>
                  <a:pt x="236038" y="5610233"/>
                </a:lnTo>
                <a:close/>
                <a:moveTo>
                  <a:pt x="2" y="5580631"/>
                </a:moveTo>
                <a:lnTo>
                  <a:pt x="29604" y="5580631"/>
                </a:lnTo>
                <a:lnTo>
                  <a:pt x="29604" y="5610233"/>
                </a:lnTo>
                <a:lnTo>
                  <a:pt x="2" y="5610233"/>
                </a:lnTo>
                <a:close/>
                <a:moveTo>
                  <a:pt x="11672158" y="5314974"/>
                </a:moveTo>
                <a:lnTo>
                  <a:pt x="11701760" y="5314974"/>
                </a:lnTo>
                <a:lnTo>
                  <a:pt x="11701760" y="5344468"/>
                </a:lnTo>
                <a:lnTo>
                  <a:pt x="11672158" y="5344468"/>
                </a:lnTo>
                <a:close/>
                <a:moveTo>
                  <a:pt x="11405961" y="5314974"/>
                </a:moveTo>
                <a:lnTo>
                  <a:pt x="11435563" y="5314974"/>
                </a:lnTo>
                <a:lnTo>
                  <a:pt x="11435563" y="5344468"/>
                </a:lnTo>
                <a:lnTo>
                  <a:pt x="11405961" y="5344468"/>
                </a:lnTo>
                <a:close/>
                <a:moveTo>
                  <a:pt x="11139872" y="5314974"/>
                </a:moveTo>
                <a:lnTo>
                  <a:pt x="11169474" y="5314974"/>
                </a:lnTo>
                <a:lnTo>
                  <a:pt x="11169474" y="5344468"/>
                </a:lnTo>
                <a:lnTo>
                  <a:pt x="11139872" y="5344468"/>
                </a:lnTo>
                <a:close/>
                <a:moveTo>
                  <a:pt x="10873675" y="5314974"/>
                </a:moveTo>
                <a:lnTo>
                  <a:pt x="10903277" y="5314974"/>
                </a:lnTo>
                <a:lnTo>
                  <a:pt x="10903277" y="5344468"/>
                </a:lnTo>
                <a:lnTo>
                  <a:pt x="10873675" y="5344468"/>
                </a:lnTo>
                <a:close/>
                <a:moveTo>
                  <a:pt x="10607478" y="5314974"/>
                </a:moveTo>
                <a:lnTo>
                  <a:pt x="10637188" y="5314974"/>
                </a:lnTo>
                <a:lnTo>
                  <a:pt x="10637188" y="5344468"/>
                </a:lnTo>
                <a:lnTo>
                  <a:pt x="10607478" y="5344468"/>
                </a:lnTo>
                <a:close/>
                <a:moveTo>
                  <a:pt x="10341389" y="5314974"/>
                </a:moveTo>
                <a:lnTo>
                  <a:pt x="10370992" y="5314974"/>
                </a:lnTo>
                <a:lnTo>
                  <a:pt x="10370992" y="5344468"/>
                </a:lnTo>
                <a:lnTo>
                  <a:pt x="10341389" y="5344468"/>
                </a:lnTo>
                <a:close/>
                <a:moveTo>
                  <a:pt x="10075192" y="5314974"/>
                </a:moveTo>
                <a:lnTo>
                  <a:pt x="10104794" y="5314974"/>
                </a:lnTo>
                <a:lnTo>
                  <a:pt x="10104794" y="5344468"/>
                </a:lnTo>
                <a:lnTo>
                  <a:pt x="10075192" y="5344468"/>
                </a:lnTo>
                <a:close/>
                <a:moveTo>
                  <a:pt x="9809103" y="5314974"/>
                </a:moveTo>
                <a:lnTo>
                  <a:pt x="9838705" y="5314974"/>
                </a:lnTo>
                <a:lnTo>
                  <a:pt x="9838705" y="5344468"/>
                </a:lnTo>
                <a:lnTo>
                  <a:pt x="9809103" y="5344468"/>
                </a:lnTo>
                <a:close/>
                <a:moveTo>
                  <a:pt x="9542906" y="5314974"/>
                </a:moveTo>
                <a:lnTo>
                  <a:pt x="9572509" y="5314974"/>
                </a:lnTo>
                <a:lnTo>
                  <a:pt x="9572509" y="5344468"/>
                </a:lnTo>
                <a:lnTo>
                  <a:pt x="9542906" y="5344468"/>
                </a:lnTo>
                <a:close/>
                <a:moveTo>
                  <a:pt x="9276817" y="5314974"/>
                </a:moveTo>
                <a:lnTo>
                  <a:pt x="9306420" y="5314974"/>
                </a:lnTo>
                <a:lnTo>
                  <a:pt x="9306420" y="5344468"/>
                </a:lnTo>
                <a:lnTo>
                  <a:pt x="9276817" y="5344468"/>
                </a:lnTo>
                <a:close/>
                <a:moveTo>
                  <a:pt x="9010620" y="5314974"/>
                </a:moveTo>
                <a:lnTo>
                  <a:pt x="9040222" y="5314974"/>
                </a:lnTo>
                <a:lnTo>
                  <a:pt x="9040222" y="5344468"/>
                </a:lnTo>
                <a:lnTo>
                  <a:pt x="9010620" y="5344468"/>
                </a:lnTo>
                <a:close/>
                <a:moveTo>
                  <a:pt x="8744423" y="5314974"/>
                </a:moveTo>
                <a:lnTo>
                  <a:pt x="8774026" y="5314974"/>
                </a:lnTo>
                <a:lnTo>
                  <a:pt x="8774026" y="5344468"/>
                </a:lnTo>
                <a:lnTo>
                  <a:pt x="8744423" y="5344468"/>
                </a:lnTo>
                <a:close/>
                <a:moveTo>
                  <a:pt x="8478226" y="5314974"/>
                </a:moveTo>
                <a:lnTo>
                  <a:pt x="8507828" y="5314974"/>
                </a:lnTo>
                <a:lnTo>
                  <a:pt x="8507828" y="5344468"/>
                </a:lnTo>
                <a:lnTo>
                  <a:pt x="8478226" y="5344468"/>
                </a:lnTo>
                <a:close/>
                <a:moveTo>
                  <a:pt x="8212137" y="5314974"/>
                </a:moveTo>
                <a:lnTo>
                  <a:pt x="8241740" y="5314974"/>
                </a:lnTo>
                <a:lnTo>
                  <a:pt x="8241740" y="5344468"/>
                </a:lnTo>
                <a:lnTo>
                  <a:pt x="8212137" y="5344468"/>
                </a:lnTo>
                <a:close/>
                <a:moveTo>
                  <a:pt x="7945940" y="5314974"/>
                </a:moveTo>
                <a:lnTo>
                  <a:pt x="7975543" y="5314974"/>
                </a:lnTo>
                <a:lnTo>
                  <a:pt x="7975543" y="5344468"/>
                </a:lnTo>
                <a:lnTo>
                  <a:pt x="7945940" y="5344468"/>
                </a:lnTo>
                <a:close/>
                <a:moveTo>
                  <a:pt x="7679743" y="5314974"/>
                </a:moveTo>
                <a:lnTo>
                  <a:pt x="7709346" y="5314974"/>
                </a:lnTo>
                <a:lnTo>
                  <a:pt x="7709346" y="5344468"/>
                </a:lnTo>
                <a:lnTo>
                  <a:pt x="7679743" y="5344468"/>
                </a:lnTo>
                <a:close/>
                <a:moveTo>
                  <a:pt x="7413653" y="5314974"/>
                </a:moveTo>
                <a:lnTo>
                  <a:pt x="7443256" y="5314974"/>
                </a:lnTo>
                <a:lnTo>
                  <a:pt x="7443256" y="5344468"/>
                </a:lnTo>
                <a:lnTo>
                  <a:pt x="7413653" y="5344468"/>
                </a:lnTo>
                <a:close/>
                <a:moveTo>
                  <a:pt x="7147456" y="5314974"/>
                </a:moveTo>
                <a:lnTo>
                  <a:pt x="7177058" y="5314974"/>
                </a:lnTo>
                <a:lnTo>
                  <a:pt x="7177058" y="5344468"/>
                </a:lnTo>
                <a:lnTo>
                  <a:pt x="7147456" y="5344468"/>
                </a:lnTo>
                <a:close/>
                <a:moveTo>
                  <a:pt x="6881367" y="5314974"/>
                </a:moveTo>
                <a:lnTo>
                  <a:pt x="6910970" y="5314974"/>
                </a:lnTo>
                <a:lnTo>
                  <a:pt x="6910970" y="5344468"/>
                </a:lnTo>
                <a:lnTo>
                  <a:pt x="6881367" y="5344468"/>
                </a:lnTo>
                <a:close/>
                <a:moveTo>
                  <a:pt x="6615170" y="5314974"/>
                </a:moveTo>
                <a:lnTo>
                  <a:pt x="6644773" y="5314974"/>
                </a:lnTo>
                <a:lnTo>
                  <a:pt x="6644773" y="5344468"/>
                </a:lnTo>
                <a:lnTo>
                  <a:pt x="6615170" y="5344468"/>
                </a:lnTo>
                <a:close/>
                <a:moveTo>
                  <a:pt x="6349081" y="5314974"/>
                </a:moveTo>
                <a:lnTo>
                  <a:pt x="6378683" y="5314974"/>
                </a:lnTo>
                <a:lnTo>
                  <a:pt x="6378683" y="5344468"/>
                </a:lnTo>
                <a:lnTo>
                  <a:pt x="6349081" y="5344468"/>
                </a:lnTo>
                <a:close/>
                <a:moveTo>
                  <a:pt x="6082884" y="5314974"/>
                </a:moveTo>
                <a:lnTo>
                  <a:pt x="6112486" y="5314974"/>
                </a:lnTo>
                <a:lnTo>
                  <a:pt x="6112486" y="5344468"/>
                </a:lnTo>
                <a:lnTo>
                  <a:pt x="6082884" y="5344468"/>
                </a:lnTo>
                <a:close/>
                <a:moveTo>
                  <a:pt x="5825310" y="5314974"/>
                </a:moveTo>
                <a:lnTo>
                  <a:pt x="5854913" y="5314974"/>
                </a:lnTo>
                <a:lnTo>
                  <a:pt x="5854913" y="5344468"/>
                </a:lnTo>
                <a:lnTo>
                  <a:pt x="5825310" y="5344468"/>
                </a:lnTo>
                <a:close/>
                <a:moveTo>
                  <a:pt x="5559113" y="5314974"/>
                </a:moveTo>
                <a:lnTo>
                  <a:pt x="5588715" y="5314974"/>
                </a:lnTo>
                <a:lnTo>
                  <a:pt x="5588715" y="5344468"/>
                </a:lnTo>
                <a:lnTo>
                  <a:pt x="5559113" y="5344468"/>
                </a:lnTo>
                <a:close/>
                <a:moveTo>
                  <a:pt x="5293024" y="5314974"/>
                </a:moveTo>
                <a:lnTo>
                  <a:pt x="5322626" y="5314974"/>
                </a:lnTo>
                <a:lnTo>
                  <a:pt x="5322626" y="5344468"/>
                </a:lnTo>
                <a:lnTo>
                  <a:pt x="5293024" y="5344468"/>
                </a:lnTo>
                <a:close/>
                <a:moveTo>
                  <a:pt x="5026827" y="5314974"/>
                </a:moveTo>
                <a:lnTo>
                  <a:pt x="5056429" y="5314974"/>
                </a:lnTo>
                <a:lnTo>
                  <a:pt x="5056429" y="5344468"/>
                </a:lnTo>
                <a:lnTo>
                  <a:pt x="5026827" y="5344468"/>
                </a:lnTo>
                <a:close/>
                <a:moveTo>
                  <a:pt x="4760630" y="5314974"/>
                </a:moveTo>
                <a:lnTo>
                  <a:pt x="4790340" y="5314974"/>
                </a:lnTo>
                <a:lnTo>
                  <a:pt x="4790340" y="5344468"/>
                </a:lnTo>
                <a:lnTo>
                  <a:pt x="4760630" y="5344468"/>
                </a:lnTo>
                <a:close/>
                <a:moveTo>
                  <a:pt x="4494541" y="5314974"/>
                </a:moveTo>
                <a:lnTo>
                  <a:pt x="4524144" y="5314974"/>
                </a:lnTo>
                <a:lnTo>
                  <a:pt x="4524144" y="5344468"/>
                </a:lnTo>
                <a:lnTo>
                  <a:pt x="4494541" y="5344468"/>
                </a:lnTo>
                <a:close/>
                <a:moveTo>
                  <a:pt x="4228344" y="5314974"/>
                </a:moveTo>
                <a:lnTo>
                  <a:pt x="4257946" y="5314974"/>
                </a:lnTo>
                <a:lnTo>
                  <a:pt x="4257946" y="5344468"/>
                </a:lnTo>
                <a:lnTo>
                  <a:pt x="4228344" y="5344468"/>
                </a:lnTo>
                <a:close/>
                <a:moveTo>
                  <a:pt x="3962255" y="5314974"/>
                </a:moveTo>
                <a:lnTo>
                  <a:pt x="3991857" y="5314974"/>
                </a:lnTo>
                <a:lnTo>
                  <a:pt x="3991857" y="5344468"/>
                </a:lnTo>
                <a:lnTo>
                  <a:pt x="3962255" y="5344468"/>
                </a:lnTo>
                <a:close/>
                <a:moveTo>
                  <a:pt x="3696058" y="5314974"/>
                </a:moveTo>
                <a:lnTo>
                  <a:pt x="3725661" y="5314974"/>
                </a:lnTo>
                <a:lnTo>
                  <a:pt x="3725661" y="5344468"/>
                </a:lnTo>
                <a:lnTo>
                  <a:pt x="3696058" y="5344468"/>
                </a:lnTo>
                <a:close/>
                <a:moveTo>
                  <a:pt x="3429969" y="5314974"/>
                </a:moveTo>
                <a:lnTo>
                  <a:pt x="3459572" y="5314974"/>
                </a:lnTo>
                <a:lnTo>
                  <a:pt x="3459572" y="5344468"/>
                </a:lnTo>
                <a:lnTo>
                  <a:pt x="3429969" y="5344468"/>
                </a:lnTo>
                <a:close/>
                <a:moveTo>
                  <a:pt x="3163772" y="5314974"/>
                </a:moveTo>
                <a:lnTo>
                  <a:pt x="3193374" y="5314974"/>
                </a:lnTo>
                <a:lnTo>
                  <a:pt x="3193374" y="5344468"/>
                </a:lnTo>
                <a:lnTo>
                  <a:pt x="3163772" y="5344468"/>
                </a:lnTo>
                <a:close/>
                <a:moveTo>
                  <a:pt x="2897575" y="5314974"/>
                </a:moveTo>
                <a:lnTo>
                  <a:pt x="2927178" y="5314974"/>
                </a:lnTo>
                <a:lnTo>
                  <a:pt x="2927178" y="5344468"/>
                </a:lnTo>
                <a:lnTo>
                  <a:pt x="2897575" y="5344468"/>
                </a:lnTo>
                <a:close/>
                <a:moveTo>
                  <a:pt x="2631378" y="5314974"/>
                </a:moveTo>
                <a:lnTo>
                  <a:pt x="2660980" y="5314974"/>
                </a:lnTo>
                <a:lnTo>
                  <a:pt x="2660980" y="5344468"/>
                </a:lnTo>
                <a:lnTo>
                  <a:pt x="2631378" y="5344468"/>
                </a:lnTo>
                <a:close/>
                <a:moveTo>
                  <a:pt x="2365289" y="5314974"/>
                </a:moveTo>
                <a:lnTo>
                  <a:pt x="2394892" y="5314974"/>
                </a:lnTo>
                <a:lnTo>
                  <a:pt x="2394892" y="5344468"/>
                </a:lnTo>
                <a:lnTo>
                  <a:pt x="2365289" y="5344468"/>
                </a:lnTo>
                <a:close/>
                <a:moveTo>
                  <a:pt x="2099092" y="5314974"/>
                </a:moveTo>
                <a:lnTo>
                  <a:pt x="2128695" y="5314974"/>
                </a:lnTo>
                <a:lnTo>
                  <a:pt x="2128695" y="5344468"/>
                </a:lnTo>
                <a:lnTo>
                  <a:pt x="2099092" y="5344468"/>
                </a:lnTo>
                <a:close/>
                <a:moveTo>
                  <a:pt x="1832898" y="5314974"/>
                </a:moveTo>
                <a:lnTo>
                  <a:pt x="1862498" y="5314974"/>
                </a:lnTo>
                <a:lnTo>
                  <a:pt x="1862498" y="5344468"/>
                </a:lnTo>
                <a:lnTo>
                  <a:pt x="1832898" y="5344468"/>
                </a:lnTo>
                <a:close/>
                <a:moveTo>
                  <a:pt x="1566808" y="5314974"/>
                </a:moveTo>
                <a:lnTo>
                  <a:pt x="1596409" y="5314974"/>
                </a:lnTo>
                <a:lnTo>
                  <a:pt x="1596409" y="5344468"/>
                </a:lnTo>
                <a:lnTo>
                  <a:pt x="1566808" y="5344468"/>
                </a:lnTo>
                <a:close/>
                <a:moveTo>
                  <a:pt x="1300611" y="5314974"/>
                </a:moveTo>
                <a:lnTo>
                  <a:pt x="1330213" y="5314974"/>
                </a:lnTo>
                <a:lnTo>
                  <a:pt x="1330213" y="5344468"/>
                </a:lnTo>
                <a:lnTo>
                  <a:pt x="1300611" y="5344468"/>
                </a:lnTo>
                <a:close/>
                <a:moveTo>
                  <a:pt x="1034520" y="5314974"/>
                </a:moveTo>
                <a:lnTo>
                  <a:pt x="1064123" y="5314974"/>
                </a:lnTo>
                <a:lnTo>
                  <a:pt x="1064123" y="5344468"/>
                </a:lnTo>
                <a:lnTo>
                  <a:pt x="1034520" y="5344468"/>
                </a:lnTo>
                <a:close/>
                <a:moveTo>
                  <a:pt x="768328" y="5314974"/>
                </a:moveTo>
                <a:lnTo>
                  <a:pt x="797926" y="5314974"/>
                </a:lnTo>
                <a:lnTo>
                  <a:pt x="797926" y="5344468"/>
                </a:lnTo>
                <a:lnTo>
                  <a:pt x="768328" y="5344468"/>
                </a:lnTo>
                <a:close/>
                <a:moveTo>
                  <a:pt x="502237" y="5314974"/>
                </a:moveTo>
                <a:lnTo>
                  <a:pt x="531839" y="5314974"/>
                </a:lnTo>
                <a:lnTo>
                  <a:pt x="531839" y="5344468"/>
                </a:lnTo>
                <a:lnTo>
                  <a:pt x="502237" y="5344468"/>
                </a:lnTo>
                <a:close/>
                <a:moveTo>
                  <a:pt x="236038" y="5314974"/>
                </a:moveTo>
                <a:lnTo>
                  <a:pt x="265640" y="5314974"/>
                </a:lnTo>
                <a:lnTo>
                  <a:pt x="265640" y="5344468"/>
                </a:lnTo>
                <a:lnTo>
                  <a:pt x="236038" y="5344468"/>
                </a:lnTo>
                <a:close/>
                <a:moveTo>
                  <a:pt x="2" y="5314974"/>
                </a:moveTo>
                <a:lnTo>
                  <a:pt x="29604" y="5314974"/>
                </a:lnTo>
                <a:lnTo>
                  <a:pt x="29604" y="5344468"/>
                </a:lnTo>
                <a:lnTo>
                  <a:pt x="2" y="5344468"/>
                </a:lnTo>
                <a:close/>
                <a:moveTo>
                  <a:pt x="11672158" y="5049209"/>
                </a:moveTo>
                <a:lnTo>
                  <a:pt x="11701760" y="5049209"/>
                </a:lnTo>
                <a:lnTo>
                  <a:pt x="11701760" y="5078812"/>
                </a:lnTo>
                <a:lnTo>
                  <a:pt x="11672158" y="5078812"/>
                </a:lnTo>
                <a:close/>
                <a:moveTo>
                  <a:pt x="11405961" y="5049209"/>
                </a:moveTo>
                <a:lnTo>
                  <a:pt x="11435563" y="5049209"/>
                </a:lnTo>
                <a:lnTo>
                  <a:pt x="11435563" y="5078812"/>
                </a:lnTo>
                <a:lnTo>
                  <a:pt x="11405961" y="5078812"/>
                </a:lnTo>
                <a:close/>
                <a:moveTo>
                  <a:pt x="11139872" y="5049209"/>
                </a:moveTo>
                <a:lnTo>
                  <a:pt x="11169474" y="5049209"/>
                </a:lnTo>
                <a:lnTo>
                  <a:pt x="11169474" y="5078812"/>
                </a:lnTo>
                <a:lnTo>
                  <a:pt x="11139872" y="5078812"/>
                </a:lnTo>
                <a:close/>
                <a:moveTo>
                  <a:pt x="10873675" y="5049209"/>
                </a:moveTo>
                <a:lnTo>
                  <a:pt x="10903277" y="5049209"/>
                </a:lnTo>
                <a:lnTo>
                  <a:pt x="10903277" y="5078812"/>
                </a:lnTo>
                <a:lnTo>
                  <a:pt x="10873675" y="5078812"/>
                </a:lnTo>
                <a:close/>
                <a:moveTo>
                  <a:pt x="10607478" y="5049209"/>
                </a:moveTo>
                <a:lnTo>
                  <a:pt x="10637188" y="5049209"/>
                </a:lnTo>
                <a:lnTo>
                  <a:pt x="10637188" y="5078812"/>
                </a:lnTo>
                <a:lnTo>
                  <a:pt x="10607478" y="5078812"/>
                </a:lnTo>
                <a:close/>
                <a:moveTo>
                  <a:pt x="10341389" y="5049209"/>
                </a:moveTo>
                <a:lnTo>
                  <a:pt x="10370992" y="5049209"/>
                </a:lnTo>
                <a:lnTo>
                  <a:pt x="10370992" y="5078812"/>
                </a:lnTo>
                <a:lnTo>
                  <a:pt x="10341389" y="5078812"/>
                </a:lnTo>
                <a:close/>
                <a:moveTo>
                  <a:pt x="10075192" y="5049209"/>
                </a:moveTo>
                <a:lnTo>
                  <a:pt x="10104794" y="5049209"/>
                </a:lnTo>
                <a:lnTo>
                  <a:pt x="10104794" y="5078812"/>
                </a:lnTo>
                <a:lnTo>
                  <a:pt x="10075192" y="5078812"/>
                </a:lnTo>
                <a:close/>
                <a:moveTo>
                  <a:pt x="9809103" y="5049209"/>
                </a:moveTo>
                <a:lnTo>
                  <a:pt x="9838705" y="5049209"/>
                </a:lnTo>
                <a:lnTo>
                  <a:pt x="9838705" y="5078812"/>
                </a:lnTo>
                <a:lnTo>
                  <a:pt x="9809103" y="5078812"/>
                </a:lnTo>
                <a:close/>
                <a:moveTo>
                  <a:pt x="9542906" y="5049209"/>
                </a:moveTo>
                <a:lnTo>
                  <a:pt x="9572509" y="5049209"/>
                </a:lnTo>
                <a:lnTo>
                  <a:pt x="9572509" y="5078812"/>
                </a:lnTo>
                <a:lnTo>
                  <a:pt x="9542906" y="5078812"/>
                </a:lnTo>
                <a:close/>
                <a:moveTo>
                  <a:pt x="9276817" y="5049209"/>
                </a:moveTo>
                <a:lnTo>
                  <a:pt x="9306420" y="5049209"/>
                </a:lnTo>
                <a:lnTo>
                  <a:pt x="9306420" y="5078812"/>
                </a:lnTo>
                <a:lnTo>
                  <a:pt x="9276817" y="5078812"/>
                </a:lnTo>
                <a:close/>
                <a:moveTo>
                  <a:pt x="9010620" y="5049209"/>
                </a:moveTo>
                <a:lnTo>
                  <a:pt x="9040222" y="5049209"/>
                </a:lnTo>
                <a:lnTo>
                  <a:pt x="9040222" y="5078812"/>
                </a:lnTo>
                <a:lnTo>
                  <a:pt x="9010620" y="5078812"/>
                </a:lnTo>
                <a:close/>
                <a:moveTo>
                  <a:pt x="8744423" y="5049209"/>
                </a:moveTo>
                <a:lnTo>
                  <a:pt x="8774026" y="5049209"/>
                </a:lnTo>
                <a:lnTo>
                  <a:pt x="8774026" y="5078812"/>
                </a:lnTo>
                <a:lnTo>
                  <a:pt x="8744423" y="5078812"/>
                </a:lnTo>
                <a:close/>
                <a:moveTo>
                  <a:pt x="8478226" y="5049209"/>
                </a:moveTo>
                <a:lnTo>
                  <a:pt x="8507828" y="5049209"/>
                </a:lnTo>
                <a:lnTo>
                  <a:pt x="8507828" y="5078812"/>
                </a:lnTo>
                <a:lnTo>
                  <a:pt x="8478226" y="5078812"/>
                </a:lnTo>
                <a:close/>
                <a:moveTo>
                  <a:pt x="8212137" y="5049209"/>
                </a:moveTo>
                <a:lnTo>
                  <a:pt x="8241740" y="5049209"/>
                </a:lnTo>
                <a:lnTo>
                  <a:pt x="8241740" y="5078812"/>
                </a:lnTo>
                <a:lnTo>
                  <a:pt x="8212137" y="5078812"/>
                </a:lnTo>
                <a:close/>
                <a:moveTo>
                  <a:pt x="7945940" y="5049209"/>
                </a:moveTo>
                <a:lnTo>
                  <a:pt x="7975543" y="5049209"/>
                </a:lnTo>
                <a:lnTo>
                  <a:pt x="7975543" y="5078812"/>
                </a:lnTo>
                <a:lnTo>
                  <a:pt x="7945940" y="5078812"/>
                </a:lnTo>
                <a:close/>
                <a:moveTo>
                  <a:pt x="7679743" y="5049209"/>
                </a:moveTo>
                <a:lnTo>
                  <a:pt x="7709346" y="5049209"/>
                </a:lnTo>
                <a:lnTo>
                  <a:pt x="7709346" y="5078812"/>
                </a:lnTo>
                <a:lnTo>
                  <a:pt x="7679743" y="5078812"/>
                </a:lnTo>
                <a:close/>
                <a:moveTo>
                  <a:pt x="7413653" y="5049209"/>
                </a:moveTo>
                <a:lnTo>
                  <a:pt x="7443256" y="5049209"/>
                </a:lnTo>
                <a:lnTo>
                  <a:pt x="7443256" y="5078812"/>
                </a:lnTo>
                <a:lnTo>
                  <a:pt x="7413653" y="5078812"/>
                </a:lnTo>
                <a:close/>
                <a:moveTo>
                  <a:pt x="7147456" y="5049209"/>
                </a:moveTo>
                <a:lnTo>
                  <a:pt x="7177058" y="5049209"/>
                </a:lnTo>
                <a:lnTo>
                  <a:pt x="7177058" y="5078812"/>
                </a:lnTo>
                <a:lnTo>
                  <a:pt x="7147456" y="5078812"/>
                </a:lnTo>
                <a:close/>
                <a:moveTo>
                  <a:pt x="6881367" y="5049209"/>
                </a:moveTo>
                <a:lnTo>
                  <a:pt x="6910970" y="5049209"/>
                </a:lnTo>
                <a:lnTo>
                  <a:pt x="6910970" y="5078812"/>
                </a:lnTo>
                <a:lnTo>
                  <a:pt x="6881367" y="5078812"/>
                </a:lnTo>
                <a:close/>
                <a:moveTo>
                  <a:pt x="6615170" y="5049209"/>
                </a:moveTo>
                <a:lnTo>
                  <a:pt x="6644773" y="5049209"/>
                </a:lnTo>
                <a:lnTo>
                  <a:pt x="6644773" y="5078812"/>
                </a:lnTo>
                <a:lnTo>
                  <a:pt x="6615170" y="5078812"/>
                </a:lnTo>
                <a:close/>
                <a:moveTo>
                  <a:pt x="6349081" y="5049209"/>
                </a:moveTo>
                <a:lnTo>
                  <a:pt x="6378683" y="5049209"/>
                </a:lnTo>
                <a:lnTo>
                  <a:pt x="6378683" y="5078812"/>
                </a:lnTo>
                <a:lnTo>
                  <a:pt x="6349081" y="5078812"/>
                </a:lnTo>
                <a:close/>
                <a:moveTo>
                  <a:pt x="6082884" y="5049209"/>
                </a:moveTo>
                <a:lnTo>
                  <a:pt x="6112486" y="5049209"/>
                </a:lnTo>
                <a:lnTo>
                  <a:pt x="6112486" y="5078812"/>
                </a:lnTo>
                <a:lnTo>
                  <a:pt x="6082884" y="5078812"/>
                </a:lnTo>
                <a:close/>
                <a:moveTo>
                  <a:pt x="5825310" y="5049209"/>
                </a:moveTo>
                <a:lnTo>
                  <a:pt x="5854913" y="5049209"/>
                </a:lnTo>
                <a:lnTo>
                  <a:pt x="5854913" y="5078812"/>
                </a:lnTo>
                <a:lnTo>
                  <a:pt x="5825310" y="5078812"/>
                </a:lnTo>
                <a:close/>
                <a:moveTo>
                  <a:pt x="5559113" y="5049209"/>
                </a:moveTo>
                <a:lnTo>
                  <a:pt x="5588715" y="5049209"/>
                </a:lnTo>
                <a:lnTo>
                  <a:pt x="5588715" y="5078812"/>
                </a:lnTo>
                <a:lnTo>
                  <a:pt x="5559113" y="5078812"/>
                </a:lnTo>
                <a:close/>
                <a:moveTo>
                  <a:pt x="5293024" y="5049209"/>
                </a:moveTo>
                <a:lnTo>
                  <a:pt x="5322626" y="5049209"/>
                </a:lnTo>
                <a:lnTo>
                  <a:pt x="5322626" y="5078812"/>
                </a:lnTo>
                <a:lnTo>
                  <a:pt x="5293024" y="5078812"/>
                </a:lnTo>
                <a:close/>
                <a:moveTo>
                  <a:pt x="5026827" y="5049209"/>
                </a:moveTo>
                <a:lnTo>
                  <a:pt x="5056429" y="5049209"/>
                </a:lnTo>
                <a:lnTo>
                  <a:pt x="5056429" y="5078812"/>
                </a:lnTo>
                <a:lnTo>
                  <a:pt x="5026827" y="5078812"/>
                </a:lnTo>
                <a:close/>
                <a:moveTo>
                  <a:pt x="4760630" y="5049209"/>
                </a:moveTo>
                <a:lnTo>
                  <a:pt x="4790340" y="5049209"/>
                </a:lnTo>
                <a:lnTo>
                  <a:pt x="4790340" y="5078812"/>
                </a:lnTo>
                <a:lnTo>
                  <a:pt x="4760630" y="5078812"/>
                </a:lnTo>
                <a:close/>
                <a:moveTo>
                  <a:pt x="4494541" y="5049209"/>
                </a:moveTo>
                <a:lnTo>
                  <a:pt x="4524144" y="5049209"/>
                </a:lnTo>
                <a:lnTo>
                  <a:pt x="4524144" y="5078812"/>
                </a:lnTo>
                <a:lnTo>
                  <a:pt x="4494541" y="5078812"/>
                </a:lnTo>
                <a:close/>
                <a:moveTo>
                  <a:pt x="4228344" y="5049209"/>
                </a:moveTo>
                <a:lnTo>
                  <a:pt x="4257946" y="5049209"/>
                </a:lnTo>
                <a:lnTo>
                  <a:pt x="4257946" y="5078812"/>
                </a:lnTo>
                <a:lnTo>
                  <a:pt x="4228344" y="5078812"/>
                </a:lnTo>
                <a:close/>
                <a:moveTo>
                  <a:pt x="3962255" y="5049209"/>
                </a:moveTo>
                <a:lnTo>
                  <a:pt x="3991857" y="5049209"/>
                </a:lnTo>
                <a:lnTo>
                  <a:pt x="3991857" y="5078812"/>
                </a:lnTo>
                <a:lnTo>
                  <a:pt x="3962255" y="5078812"/>
                </a:lnTo>
                <a:close/>
                <a:moveTo>
                  <a:pt x="3696058" y="5049209"/>
                </a:moveTo>
                <a:lnTo>
                  <a:pt x="3725661" y="5049209"/>
                </a:lnTo>
                <a:lnTo>
                  <a:pt x="3725661" y="5078812"/>
                </a:lnTo>
                <a:lnTo>
                  <a:pt x="3696058" y="5078812"/>
                </a:lnTo>
                <a:close/>
                <a:moveTo>
                  <a:pt x="3429969" y="5049209"/>
                </a:moveTo>
                <a:lnTo>
                  <a:pt x="3459572" y="5049209"/>
                </a:lnTo>
                <a:lnTo>
                  <a:pt x="3459572" y="5078812"/>
                </a:lnTo>
                <a:lnTo>
                  <a:pt x="3429969" y="5078812"/>
                </a:lnTo>
                <a:close/>
                <a:moveTo>
                  <a:pt x="3163772" y="5049209"/>
                </a:moveTo>
                <a:lnTo>
                  <a:pt x="3193374" y="5049209"/>
                </a:lnTo>
                <a:lnTo>
                  <a:pt x="3193374" y="5078812"/>
                </a:lnTo>
                <a:lnTo>
                  <a:pt x="3163772" y="5078812"/>
                </a:lnTo>
                <a:close/>
                <a:moveTo>
                  <a:pt x="2897575" y="5049209"/>
                </a:moveTo>
                <a:lnTo>
                  <a:pt x="2927178" y="5049209"/>
                </a:lnTo>
                <a:lnTo>
                  <a:pt x="2927178" y="5078812"/>
                </a:lnTo>
                <a:lnTo>
                  <a:pt x="2897575" y="5078812"/>
                </a:lnTo>
                <a:close/>
                <a:moveTo>
                  <a:pt x="2631378" y="5049209"/>
                </a:moveTo>
                <a:lnTo>
                  <a:pt x="2660980" y="5049209"/>
                </a:lnTo>
                <a:lnTo>
                  <a:pt x="2660980" y="5078812"/>
                </a:lnTo>
                <a:lnTo>
                  <a:pt x="2631378" y="5078812"/>
                </a:lnTo>
                <a:close/>
                <a:moveTo>
                  <a:pt x="2365289" y="5049209"/>
                </a:moveTo>
                <a:lnTo>
                  <a:pt x="2394892" y="5049209"/>
                </a:lnTo>
                <a:lnTo>
                  <a:pt x="2394892" y="5078812"/>
                </a:lnTo>
                <a:lnTo>
                  <a:pt x="2365289" y="5078812"/>
                </a:lnTo>
                <a:close/>
                <a:moveTo>
                  <a:pt x="2099092" y="5049209"/>
                </a:moveTo>
                <a:lnTo>
                  <a:pt x="2128695" y="5049209"/>
                </a:lnTo>
                <a:lnTo>
                  <a:pt x="2128695" y="5078812"/>
                </a:lnTo>
                <a:lnTo>
                  <a:pt x="2099092" y="5078812"/>
                </a:lnTo>
                <a:close/>
                <a:moveTo>
                  <a:pt x="1832898" y="5049209"/>
                </a:moveTo>
                <a:lnTo>
                  <a:pt x="1862498" y="5049209"/>
                </a:lnTo>
                <a:lnTo>
                  <a:pt x="1862498" y="5078812"/>
                </a:lnTo>
                <a:lnTo>
                  <a:pt x="1832898" y="5078812"/>
                </a:lnTo>
                <a:close/>
                <a:moveTo>
                  <a:pt x="1566808" y="5049209"/>
                </a:moveTo>
                <a:lnTo>
                  <a:pt x="1596409" y="5049209"/>
                </a:lnTo>
                <a:lnTo>
                  <a:pt x="1596409" y="5078812"/>
                </a:lnTo>
                <a:lnTo>
                  <a:pt x="1566808" y="5078812"/>
                </a:lnTo>
                <a:close/>
                <a:moveTo>
                  <a:pt x="1300611" y="5049209"/>
                </a:moveTo>
                <a:lnTo>
                  <a:pt x="1330213" y="5049209"/>
                </a:lnTo>
                <a:lnTo>
                  <a:pt x="1330213" y="5078812"/>
                </a:lnTo>
                <a:lnTo>
                  <a:pt x="1300611" y="5078812"/>
                </a:lnTo>
                <a:close/>
                <a:moveTo>
                  <a:pt x="1034520" y="5049209"/>
                </a:moveTo>
                <a:lnTo>
                  <a:pt x="1064123" y="5049209"/>
                </a:lnTo>
                <a:lnTo>
                  <a:pt x="1064123" y="5078812"/>
                </a:lnTo>
                <a:lnTo>
                  <a:pt x="1034520" y="5078812"/>
                </a:lnTo>
                <a:close/>
                <a:moveTo>
                  <a:pt x="768328" y="5049209"/>
                </a:moveTo>
                <a:lnTo>
                  <a:pt x="797926" y="5049209"/>
                </a:lnTo>
                <a:lnTo>
                  <a:pt x="797926" y="5078812"/>
                </a:lnTo>
                <a:lnTo>
                  <a:pt x="768328" y="5078812"/>
                </a:lnTo>
                <a:close/>
                <a:moveTo>
                  <a:pt x="502237" y="5049209"/>
                </a:moveTo>
                <a:lnTo>
                  <a:pt x="531839" y="5049209"/>
                </a:lnTo>
                <a:lnTo>
                  <a:pt x="531839" y="5078812"/>
                </a:lnTo>
                <a:lnTo>
                  <a:pt x="502237" y="5078812"/>
                </a:lnTo>
                <a:close/>
                <a:moveTo>
                  <a:pt x="236038" y="5049209"/>
                </a:moveTo>
                <a:lnTo>
                  <a:pt x="265640" y="5049209"/>
                </a:lnTo>
                <a:lnTo>
                  <a:pt x="265640" y="5078812"/>
                </a:lnTo>
                <a:lnTo>
                  <a:pt x="236038" y="5078812"/>
                </a:lnTo>
                <a:close/>
                <a:moveTo>
                  <a:pt x="2" y="5049209"/>
                </a:moveTo>
                <a:lnTo>
                  <a:pt x="29604" y="5049209"/>
                </a:lnTo>
                <a:lnTo>
                  <a:pt x="29604" y="5078812"/>
                </a:lnTo>
                <a:lnTo>
                  <a:pt x="2" y="5078812"/>
                </a:lnTo>
                <a:close/>
                <a:moveTo>
                  <a:pt x="11672158" y="4783444"/>
                </a:moveTo>
                <a:lnTo>
                  <a:pt x="11701760" y="4783444"/>
                </a:lnTo>
                <a:lnTo>
                  <a:pt x="11701760" y="4813046"/>
                </a:lnTo>
                <a:lnTo>
                  <a:pt x="11672158" y="4813046"/>
                </a:lnTo>
                <a:close/>
                <a:moveTo>
                  <a:pt x="11405961" y="4783444"/>
                </a:moveTo>
                <a:lnTo>
                  <a:pt x="11435563" y="4783444"/>
                </a:lnTo>
                <a:lnTo>
                  <a:pt x="11435563" y="4813046"/>
                </a:lnTo>
                <a:lnTo>
                  <a:pt x="11405961" y="4813046"/>
                </a:lnTo>
                <a:close/>
                <a:moveTo>
                  <a:pt x="11139872" y="4783444"/>
                </a:moveTo>
                <a:lnTo>
                  <a:pt x="11169474" y="4783444"/>
                </a:lnTo>
                <a:lnTo>
                  <a:pt x="11169474" y="4813046"/>
                </a:lnTo>
                <a:lnTo>
                  <a:pt x="11139872" y="4813046"/>
                </a:lnTo>
                <a:close/>
                <a:moveTo>
                  <a:pt x="10873675" y="4783444"/>
                </a:moveTo>
                <a:lnTo>
                  <a:pt x="10903277" y="4783444"/>
                </a:lnTo>
                <a:lnTo>
                  <a:pt x="10903277" y="4813046"/>
                </a:lnTo>
                <a:lnTo>
                  <a:pt x="10873675" y="4813046"/>
                </a:lnTo>
                <a:close/>
                <a:moveTo>
                  <a:pt x="10607478" y="4783444"/>
                </a:moveTo>
                <a:lnTo>
                  <a:pt x="10637188" y="4783444"/>
                </a:lnTo>
                <a:lnTo>
                  <a:pt x="10637188" y="4813046"/>
                </a:lnTo>
                <a:lnTo>
                  <a:pt x="10607478" y="4813046"/>
                </a:lnTo>
                <a:close/>
                <a:moveTo>
                  <a:pt x="10341389" y="4783444"/>
                </a:moveTo>
                <a:lnTo>
                  <a:pt x="10370992" y="4783444"/>
                </a:lnTo>
                <a:lnTo>
                  <a:pt x="10370992" y="4813046"/>
                </a:lnTo>
                <a:lnTo>
                  <a:pt x="10341389" y="4813046"/>
                </a:lnTo>
                <a:close/>
                <a:moveTo>
                  <a:pt x="10075192" y="4783444"/>
                </a:moveTo>
                <a:lnTo>
                  <a:pt x="10104794" y="4783444"/>
                </a:lnTo>
                <a:lnTo>
                  <a:pt x="10104794" y="4813046"/>
                </a:lnTo>
                <a:lnTo>
                  <a:pt x="10075192" y="4813046"/>
                </a:lnTo>
                <a:close/>
                <a:moveTo>
                  <a:pt x="9809103" y="4783444"/>
                </a:moveTo>
                <a:lnTo>
                  <a:pt x="9838705" y="4783444"/>
                </a:lnTo>
                <a:lnTo>
                  <a:pt x="9838705" y="4813046"/>
                </a:lnTo>
                <a:lnTo>
                  <a:pt x="9809103" y="4813046"/>
                </a:lnTo>
                <a:close/>
                <a:moveTo>
                  <a:pt x="9542906" y="4783444"/>
                </a:moveTo>
                <a:lnTo>
                  <a:pt x="9572509" y="4783444"/>
                </a:lnTo>
                <a:lnTo>
                  <a:pt x="9572509" y="4813046"/>
                </a:lnTo>
                <a:lnTo>
                  <a:pt x="9542906" y="4813046"/>
                </a:lnTo>
                <a:close/>
                <a:moveTo>
                  <a:pt x="9276817" y="4783444"/>
                </a:moveTo>
                <a:lnTo>
                  <a:pt x="9306420" y="4783444"/>
                </a:lnTo>
                <a:lnTo>
                  <a:pt x="9306420" y="4813046"/>
                </a:lnTo>
                <a:lnTo>
                  <a:pt x="9276817" y="4813046"/>
                </a:lnTo>
                <a:close/>
                <a:moveTo>
                  <a:pt x="9010620" y="4783444"/>
                </a:moveTo>
                <a:lnTo>
                  <a:pt x="9040222" y="4783444"/>
                </a:lnTo>
                <a:lnTo>
                  <a:pt x="9040222" y="4813046"/>
                </a:lnTo>
                <a:lnTo>
                  <a:pt x="9010620" y="4813046"/>
                </a:lnTo>
                <a:close/>
                <a:moveTo>
                  <a:pt x="8744423" y="4783444"/>
                </a:moveTo>
                <a:lnTo>
                  <a:pt x="8774026" y="4783444"/>
                </a:lnTo>
                <a:lnTo>
                  <a:pt x="8774026" y="4813046"/>
                </a:lnTo>
                <a:lnTo>
                  <a:pt x="8744423" y="4813046"/>
                </a:lnTo>
                <a:close/>
                <a:moveTo>
                  <a:pt x="8478226" y="4783444"/>
                </a:moveTo>
                <a:lnTo>
                  <a:pt x="8507828" y="4783444"/>
                </a:lnTo>
                <a:lnTo>
                  <a:pt x="8507828" y="4813046"/>
                </a:lnTo>
                <a:lnTo>
                  <a:pt x="8478226" y="4813046"/>
                </a:lnTo>
                <a:close/>
                <a:moveTo>
                  <a:pt x="8212137" y="4783444"/>
                </a:moveTo>
                <a:lnTo>
                  <a:pt x="8241740" y="4783444"/>
                </a:lnTo>
                <a:lnTo>
                  <a:pt x="8241740" y="4813046"/>
                </a:lnTo>
                <a:lnTo>
                  <a:pt x="8212137" y="4813046"/>
                </a:lnTo>
                <a:close/>
                <a:moveTo>
                  <a:pt x="7945940" y="4783444"/>
                </a:moveTo>
                <a:lnTo>
                  <a:pt x="7975543" y="4783444"/>
                </a:lnTo>
                <a:lnTo>
                  <a:pt x="7975543" y="4813046"/>
                </a:lnTo>
                <a:lnTo>
                  <a:pt x="7945940" y="4813046"/>
                </a:lnTo>
                <a:close/>
                <a:moveTo>
                  <a:pt x="7679743" y="4783444"/>
                </a:moveTo>
                <a:lnTo>
                  <a:pt x="7709346" y="4783444"/>
                </a:lnTo>
                <a:lnTo>
                  <a:pt x="7709346" y="4813046"/>
                </a:lnTo>
                <a:lnTo>
                  <a:pt x="7679743" y="4813046"/>
                </a:lnTo>
                <a:close/>
                <a:moveTo>
                  <a:pt x="7413653" y="4783444"/>
                </a:moveTo>
                <a:lnTo>
                  <a:pt x="7443256" y="4783444"/>
                </a:lnTo>
                <a:lnTo>
                  <a:pt x="7443256" y="4813046"/>
                </a:lnTo>
                <a:lnTo>
                  <a:pt x="7413653" y="4813046"/>
                </a:lnTo>
                <a:close/>
                <a:moveTo>
                  <a:pt x="7147456" y="4783444"/>
                </a:moveTo>
                <a:lnTo>
                  <a:pt x="7177058" y="4783444"/>
                </a:lnTo>
                <a:lnTo>
                  <a:pt x="7177058" y="4813046"/>
                </a:lnTo>
                <a:lnTo>
                  <a:pt x="7147456" y="4813046"/>
                </a:lnTo>
                <a:close/>
                <a:moveTo>
                  <a:pt x="6881367" y="4783444"/>
                </a:moveTo>
                <a:lnTo>
                  <a:pt x="6910970" y="4783444"/>
                </a:lnTo>
                <a:lnTo>
                  <a:pt x="6910970" y="4813046"/>
                </a:lnTo>
                <a:lnTo>
                  <a:pt x="6881367" y="4813046"/>
                </a:lnTo>
                <a:close/>
                <a:moveTo>
                  <a:pt x="6615170" y="4783444"/>
                </a:moveTo>
                <a:lnTo>
                  <a:pt x="6644773" y="4783444"/>
                </a:lnTo>
                <a:lnTo>
                  <a:pt x="6644773" y="4813046"/>
                </a:lnTo>
                <a:lnTo>
                  <a:pt x="6615170" y="4813046"/>
                </a:lnTo>
                <a:close/>
                <a:moveTo>
                  <a:pt x="6349081" y="4783444"/>
                </a:moveTo>
                <a:lnTo>
                  <a:pt x="6378683" y="4783444"/>
                </a:lnTo>
                <a:lnTo>
                  <a:pt x="6378683" y="4813046"/>
                </a:lnTo>
                <a:lnTo>
                  <a:pt x="6349081" y="4813046"/>
                </a:lnTo>
                <a:close/>
                <a:moveTo>
                  <a:pt x="6082884" y="4783444"/>
                </a:moveTo>
                <a:lnTo>
                  <a:pt x="6112486" y="4783444"/>
                </a:lnTo>
                <a:lnTo>
                  <a:pt x="6112486" y="4813046"/>
                </a:lnTo>
                <a:lnTo>
                  <a:pt x="6082884" y="4813046"/>
                </a:lnTo>
                <a:close/>
                <a:moveTo>
                  <a:pt x="5825310" y="4783444"/>
                </a:moveTo>
                <a:lnTo>
                  <a:pt x="5854913" y="4783444"/>
                </a:lnTo>
                <a:lnTo>
                  <a:pt x="5854913" y="4813046"/>
                </a:lnTo>
                <a:lnTo>
                  <a:pt x="5825310" y="4813046"/>
                </a:lnTo>
                <a:close/>
                <a:moveTo>
                  <a:pt x="5559113" y="4783444"/>
                </a:moveTo>
                <a:lnTo>
                  <a:pt x="5588715" y="4783444"/>
                </a:lnTo>
                <a:lnTo>
                  <a:pt x="5588715" y="4813046"/>
                </a:lnTo>
                <a:lnTo>
                  <a:pt x="5559113" y="4813046"/>
                </a:lnTo>
                <a:close/>
                <a:moveTo>
                  <a:pt x="5293024" y="4783444"/>
                </a:moveTo>
                <a:lnTo>
                  <a:pt x="5322626" y="4783444"/>
                </a:lnTo>
                <a:lnTo>
                  <a:pt x="5322626" y="4813046"/>
                </a:lnTo>
                <a:lnTo>
                  <a:pt x="5293024" y="4813046"/>
                </a:lnTo>
                <a:close/>
                <a:moveTo>
                  <a:pt x="5026827" y="4783444"/>
                </a:moveTo>
                <a:lnTo>
                  <a:pt x="5056429" y="4783444"/>
                </a:lnTo>
                <a:lnTo>
                  <a:pt x="5056429" y="4813046"/>
                </a:lnTo>
                <a:lnTo>
                  <a:pt x="5026827" y="4813046"/>
                </a:lnTo>
                <a:close/>
                <a:moveTo>
                  <a:pt x="4760630" y="4783444"/>
                </a:moveTo>
                <a:lnTo>
                  <a:pt x="4790340" y="4783444"/>
                </a:lnTo>
                <a:lnTo>
                  <a:pt x="4790340" y="4813046"/>
                </a:lnTo>
                <a:lnTo>
                  <a:pt x="4760630" y="4813046"/>
                </a:lnTo>
                <a:close/>
                <a:moveTo>
                  <a:pt x="4494541" y="4783444"/>
                </a:moveTo>
                <a:lnTo>
                  <a:pt x="4524144" y="4783444"/>
                </a:lnTo>
                <a:lnTo>
                  <a:pt x="4524144" y="4813046"/>
                </a:lnTo>
                <a:lnTo>
                  <a:pt x="4494541" y="4813046"/>
                </a:lnTo>
                <a:close/>
                <a:moveTo>
                  <a:pt x="4228344" y="4783444"/>
                </a:moveTo>
                <a:lnTo>
                  <a:pt x="4257946" y="4783444"/>
                </a:lnTo>
                <a:lnTo>
                  <a:pt x="4257946" y="4813046"/>
                </a:lnTo>
                <a:lnTo>
                  <a:pt x="4228344" y="4813046"/>
                </a:lnTo>
                <a:close/>
                <a:moveTo>
                  <a:pt x="3962255" y="4783444"/>
                </a:moveTo>
                <a:lnTo>
                  <a:pt x="3991857" y="4783444"/>
                </a:lnTo>
                <a:lnTo>
                  <a:pt x="3991857" y="4813046"/>
                </a:lnTo>
                <a:lnTo>
                  <a:pt x="3962255" y="4813046"/>
                </a:lnTo>
                <a:close/>
                <a:moveTo>
                  <a:pt x="3696058" y="4783444"/>
                </a:moveTo>
                <a:lnTo>
                  <a:pt x="3725661" y="4783444"/>
                </a:lnTo>
                <a:lnTo>
                  <a:pt x="3725661" y="4813046"/>
                </a:lnTo>
                <a:lnTo>
                  <a:pt x="3696058" y="4813046"/>
                </a:lnTo>
                <a:close/>
                <a:moveTo>
                  <a:pt x="3429969" y="4783444"/>
                </a:moveTo>
                <a:lnTo>
                  <a:pt x="3459572" y="4783444"/>
                </a:lnTo>
                <a:lnTo>
                  <a:pt x="3459572" y="4813046"/>
                </a:lnTo>
                <a:lnTo>
                  <a:pt x="3429969" y="4813046"/>
                </a:lnTo>
                <a:close/>
                <a:moveTo>
                  <a:pt x="3163772" y="4783444"/>
                </a:moveTo>
                <a:lnTo>
                  <a:pt x="3193374" y="4783444"/>
                </a:lnTo>
                <a:lnTo>
                  <a:pt x="3193374" y="4813046"/>
                </a:lnTo>
                <a:lnTo>
                  <a:pt x="3163772" y="4813046"/>
                </a:lnTo>
                <a:close/>
                <a:moveTo>
                  <a:pt x="2897575" y="4783444"/>
                </a:moveTo>
                <a:lnTo>
                  <a:pt x="2927178" y="4783444"/>
                </a:lnTo>
                <a:lnTo>
                  <a:pt x="2927178" y="4813046"/>
                </a:lnTo>
                <a:lnTo>
                  <a:pt x="2897575" y="4813046"/>
                </a:lnTo>
                <a:close/>
                <a:moveTo>
                  <a:pt x="2631378" y="4783444"/>
                </a:moveTo>
                <a:lnTo>
                  <a:pt x="2660980" y="4783444"/>
                </a:lnTo>
                <a:lnTo>
                  <a:pt x="2660980" y="4813046"/>
                </a:lnTo>
                <a:lnTo>
                  <a:pt x="2631378" y="4813046"/>
                </a:lnTo>
                <a:close/>
                <a:moveTo>
                  <a:pt x="2365289" y="4783444"/>
                </a:moveTo>
                <a:lnTo>
                  <a:pt x="2394892" y="4783444"/>
                </a:lnTo>
                <a:lnTo>
                  <a:pt x="2394892" y="4813046"/>
                </a:lnTo>
                <a:lnTo>
                  <a:pt x="2365289" y="4813046"/>
                </a:lnTo>
                <a:close/>
                <a:moveTo>
                  <a:pt x="2099092" y="4783444"/>
                </a:moveTo>
                <a:lnTo>
                  <a:pt x="2128695" y="4783444"/>
                </a:lnTo>
                <a:lnTo>
                  <a:pt x="2128695" y="4813046"/>
                </a:lnTo>
                <a:lnTo>
                  <a:pt x="2099092" y="4813046"/>
                </a:lnTo>
                <a:close/>
                <a:moveTo>
                  <a:pt x="1832898" y="4783444"/>
                </a:moveTo>
                <a:lnTo>
                  <a:pt x="1862498" y="4783444"/>
                </a:lnTo>
                <a:lnTo>
                  <a:pt x="1862498" y="4813046"/>
                </a:lnTo>
                <a:lnTo>
                  <a:pt x="1832898" y="4813046"/>
                </a:lnTo>
                <a:close/>
                <a:moveTo>
                  <a:pt x="1566808" y="4783444"/>
                </a:moveTo>
                <a:lnTo>
                  <a:pt x="1596409" y="4783444"/>
                </a:lnTo>
                <a:lnTo>
                  <a:pt x="1596409" y="4813046"/>
                </a:lnTo>
                <a:lnTo>
                  <a:pt x="1566808" y="4813046"/>
                </a:lnTo>
                <a:close/>
                <a:moveTo>
                  <a:pt x="1300611" y="4783444"/>
                </a:moveTo>
                <a:lnTo>
                  <a:pt x="1330213" y="4783444"/>
                </a:lnTo>
                <a:lnTo>
                  <a:pt x="1330213" y="4813046"/>
                </a:lnTo>
                <a:lnTo>
                  <a:pt x="1300611" y="4813046"/>
                </a:lnTo>
                <a:close/>
                <a:moveTo>
                  <a:pt x="1034520" y="4783444"/>
                </a:moveTo>
                <a:lnTo>
                  <a:pt x="1064123" y="4783444"/>
                </a:lnTo>
                <a:lnTo>
                  <a:pt x="1064123" y="4813046"/>
                </a:lnTo>
                <a:lnTo>
                  <a:pt x="1034520" y="4813046"/>
                </a:lnTo>
                <a:close/>
                <a:moveTo>
                  <a:pt x="768327" y="4783444"/>
                </a:moveTo>
                <a:lnTo>
                  <a:pt x="797926" y="4783444"/>
                </a:lnTo>
                <a:lnTo>
                  <a:pt x="797926" y="4813046"/>
                </a:lnTo>
                <a:lnTo>
                  <a:pt x="768327" y="4813046"/>
                </a:lnTo>
                <a:close/>
                <a:moveTo>
                  <a:pt x="502237" y="4783444"/>
                </a:moveTo>
                <a:lnTo>
                  <a:pt x="531839" y="4783444"/>
                </a:lnTo>
                <a:lnTo>
                  <a:pt x="531839" y="4813046"/>
                </a:lnTo>
                <a:lnTo>
                  <a:pt x="502237" y="4813046"/>
                </a:lnTo>
                <a:close/>
                <a:moveTo>
                  <a:pt x="236038" y="4783444"/>
                </a:moveTo>
                <a:lnTo>
                  <a:pt x="265640" y="4783444"/>
                </a:lnTo>
                <a:lnTo>
                  <a:pt x="265640" y="4813046"/>
                </a:lnTo>
                <a:lnTo>
                  <a:pt x="236038" y="4813046"/>
                </a:lnTo>
                <a:close/>
                <a:moveTo>
                  <a:pt x="2" y="4783444"/>
                </a:moveTo>
                <a:lnTo>
                  <a:pt x="29604" y="4783444"/>
                </a:lnTo>
                <a:lnTo>
                  <a:pt x="29604" y="4813046"/>
                </a:lnTo>
                <a:lnTo>
                  <a:pt x="2" y="4813046"/>
                </a:lnTo>
                <a:close/>
                <a:moveTo>
                  <a:pt x="11672158" y="4517679"/>
                </a:moveTo>
                <a:lnTo>
                  <a:pt x="11701760" y="4517679"/>
                </a:lnTo>
                <a:lnTo>
                  <a:pt x="11701760" y="4547281"/>
                </a:lnTo>
                <a:lnTo>
                  <a:pt x="11672158" y="4547281"/>
                </a:lnTo>
                <a:close/>
                <a:moveTo>
                  <a:pt x="11405961" y="4517679"/>
                </a:moveTo>
                <a:lnTo>
                  <a:pt x="11435563" y="4517679"/>
                </a:lnTo>
                <a:lnTo>
                  <a:pt x="11435563" y="4547281"/>
                </a:lnTo>
                <a:lnTo>
                  <a:pt x="11405961" y="4547281"/>
                </a:lnTo>
                <a:close/>
                <a:moveTo>
                  <a:pt x="11139872" y="4517679"/>
                </a:moveTo>
                <a:lnTo>
                  <a:pt x="11169474" y="4517679"/>
                </a:lnTo>
                <a:lnTo>
                  <a:pt x="11169474" y="4547281"/>
                </a:lnTo>
                <a:lnTo>
                  <a:pt x="11139872" y="4547281"/>
                </a:lnTo>
                <a:close/>
                <a:moveTo>
                  <a:pt x="10873675" y="4517679"/>
                </a:moveTo>
                <a:lnTo>
                  <a:pt x="10903277" y="4517679"/>
                </a:lnTo>
                <a:lnTo>
                  <a:pt x="10903277" y="4547281"/>
                </a:lnTo>
                <a:lnTo>
                  <a:pt x="10873675" y="4547281"/>
                </a:lnTo>
                <a:close/>
                <a:moveTo>
                  <a:pt x="10607478" y="4517679"/>
                </a:moveTo>
                <a:lnTo>
                  <a:pt x="10637188" y="4517679"/>
                </a:lnTo>
                <a:lnTo>
                  <a:pt x="10637188" y="4547281"/>
                </a:lnTo>
                <a:lnTo>
                  <a:pt x="10607478" y="4547281"/>
                </a:lnTo>
                <a:close/>
                <a:moveTo>
                  <a:pt x="10341389" y="4517679"/>
                </a:moveTo>
                <a:lnTo>
                  <a:pt x="10370992" y="4517679"/>
                </a:lnTo>
                <a:lnTo>
                  <a:pt x="10370992" y="4547281"/>
                </a:lnTo>
                <a:lnTo>
                  <a:pt x="10341389" y="4547281"/>
                </a:lnTo>
                <a:close/>
                <a:moveTo>
                  <a:pt x="10075192" y="4517679"/>
                </a:moveTo>
                <a:lnTo>
                  <a:pt x="10104794" y="4517679"/>
                </a:lnTo>
                <a:lnTo>
                  <a:pt x="10104794" y="4547281"/>
                </a:lnTo>
                <a:lnTo>
                  <a:pt x="10075192" y="4547281"/>
                </a:lnTo>
                <a:close/>
                <a:moveTo>
                  <a:pt x="9809103" y="4517679"/>
                </a:moveTo>
                <a:lnTo>
                  <a:pt x="9838705" y="4517679"/>
                </a:lnTo>
                <a:lnTo>
                  <a:pt x="9838705" y="4547281"/>
                </a:lnTo>
                <a:lnTo>
                  <a:pt x="9809103" y="4547281"/>
                </a:lnTo>
                <a:close/>
                <a:moveTo>
                  <a:pt x="9542906" y="4517679"/>
                </a:moveTo>
                <a:lnTo>
                  <a:pt x="9572509" y="4517679"/>
                </a:lnTo>
                <a:lnTo>
                  <a:pt x="9572509" y="4547281"/>
                </a:lnTo>
                <a:lnTo>
                  <a:pt x="9542906" y="4547281"/>
                </a:lnTo>
                <a:close/>
                <a:moveTo>
                  <a:pt x="9276817" y="4517679"/>
                </a:moveTo>
                <a:lnTo>
                  <a:pt x="9306420" y="4517679"/>
                </a:lnTo>
                <a:lnTo>
                  <a:pt x="9306420" y="4547281"/>
                </a:lnTo>
                <a:lnTo>
                  <a:pt x="9276817" y="4547281"/>
                </a:lnTo>
                <a:close/>
                <a:moveTo>
                  <a:pt x="9010620" y="4517679"/>
                </a:moveTo>
                <a:lnTo>
                  <a:pt x="9040222" y="4517679"/>
                </a:lnTo>
                <a:lnTo>
                  <a:pt x="9040222" y="4547281"/>
                </a:lnTo>
                <a:lnTo>
                  <a:pt x="9010620" y="4547281"/>
                </a:lnTo>
                <a:close/>
                <a:moveTo>
                  <a:pt x="8744423" y="4517679"/>
                </a:moveTo>
                <a:lnTo>
                  <a:pt x="8774026" y="4517679"/>
                </a:lnTo>
                <a:lnTo>
                  <a:pt x="8774026" y="4547281"/>
                </a:lnTo>
                <a:lnTo>
                  <a:pt x="8744423" y="4547281"/>
                </a:lnTo>
                <a:close/>
                <a:moveTo>
                  <a:pt x="8478226" y="4517679"/>
                </a:moveTo>
                <a:lnTo>
                  <a:pt x="8507828" y="4517679"/>
                </a:lnTo>
                <a:lnTo>
                  <a:pt x="8507828" y="4547281"/>
                </a:lnTo>
                <a:lnTo>
                  <a:pt x="8478226" y="4547281"/>
                </a:lnTo>
                <a:close/>
                <a:moveTo>
                  <a:pt x="8212137" y="4517679"/>
                </a:moveTo>
                <a:lnTo>
                  <a:pt x="8241740" y="4517679"/>
                </a:lnTo>
                <a:lnTo>
                  <a:pt x="8241740" y="4547281"/>
                </a:lnTo>
                <a:lnTo>
                  <a:pt x="8212137" y="4547281"/>
                </a:lnTo>
                <a:close/>
                <a:moveTo>
                  <a:pt x="7945940" y="4517679"/>
                </a:moveTo>
                <a:lnTo>
                  <a:pt x="7975543" y="4517679"/>
                </a:lnTo>
                <a:lnTo>
                  <a:pt x="7975543" y="4547281"/>
                </a:lnTo>
                <a:lnTo>
                  <a:pt x="7945940" y="4547281"/>
                </a:lnTo>
                <a:close/>
                <a:moveTo>
                  <a:pt x="7679743" y="4517679"/>
                </a:moveTo>
                <a:lnTo>
                  <a:pt x="7709346" y="4517679"/>
                </a:lnTo>
                <a:lnTo>
                  <a:pt x="7709346" y="4547281"/>
                </a:lnTo>
                <a:lnTo>
                  <a:pt x="7679743" y="4547281"/>
                </a:lnTo>
                <a:close/>
                <a:moveTo>
                  <a:pt x="7413653" y="4517679"/>
                </a:moveTo>
                <a:lnTo>
                  <a:pt x="7443256" y="4517679"/>
                </a:lnTo>
                <a:lnTo>
                  <a:pt x="7443256" y="4547281"/>
                </a:lnTo>
                <a:lnTo>
                  <a:pt x="7413653" y="4547281"/>
                </a:lnTo>
                <a:close/>
                <a:moveTo>
                  <a:pt x="7147456" y="4517679"/>
                </a:moveTo>
                <a:lnTo>
                  <a:pt x="7177058" y="4517679"/>
                </a:lnTo>
                <a:lnTo>
                  <a:pt x="7177058" y="4547281"/>
                </a:lnTo>
                <a:lnTo>
                  <a:pt x="7147456" y="4547281"/>
                </a:lnTo>
                <a:close/>
                <a:moveTo>
                  <a:pt x="6881367" y="4517679"/>
                </a:moveTo>
                <a:lnTo>
                  <a:pt x="6910970" y="4517679"/>
                </a:lnTo>
                <a:lnTo>
                  <a:pt x="6910970" y="4547281"/>
                </a:lnTo>
                <a:lnTo>
                  <a:pt x="6881367" y="4547281"/>
                </a:lnTo>
                <a:close/>
                <a:moveTo>
                  <a:pt x="6615170" y="4517679"/>
                </a:moveTo>
                <a:lnTo>
                  <a:pt x="6644773" y="4517679"/>
                </a:lnTo>
                <a:lnTo>
                  <a:pt x="6644773" y="4547281"/>
                </a:lnTo>
                <a:lnTo>
                  <a:pt x="6615170" y="4547281"/>
                </a:lnTo>
                <a:close/>
                <a:moveTo>
                  <a:pt x="6349081" y="4517679"/>
                </a:moveTo>
                <a:lnTo>
                  <a:pt x="6378683" y="4517679"/>
                </a:lnTo>
                <a:lnTo>
                  <a:pt x="6378683" y="4547281"/>
                </a:lnTo>
                <a:lnTo>
                  <a:pt x="6349081" y="4547281"/>
                </a:lnTo>
                <a:close/>
                <a:moveTo>
                  <a:pt x="6082884" y="4517679"/>
                </a:moveTo>
                <a:lnTo>
                  <a:pt x="6112486" y="4517679"/>
                </a:lnTo>
                <a:lnTo>
                  <a:pt x="6112486" y="4547281"/>
                </a:lnTo>
                <a:lnTo>
                  <a:pt x="6082884" y="4547281"/>
                </a:lnTo>
                <a:close/>
                <a:moveTo>
                  <a:pt x="5825310" y="4517679"/>
                </a:moveTo>
                <a:lnTo>
                  <a:pt x="5854913" y="4517679"/>
                </a:lnTo>
                <a:lnTo>
                  <a:pt x="5854913" y="4547281"/>
                </a:lnTo>
                <a:lnTo>
                  <a:pt x="5825310" y="4547281"/>
                </a:lnTo>
                <a:close/>
                <a:moveTo>
                  <a:pt x="5559113" y="4517679"/>
                </a:moveTo>
                <a:lnTo>
                  <a:pt x="5588715" y="4517679"/>
                </a:lnTo>
                <a:lnTo>
                  <a:pt x="5588715" y="4547281"/>
                </a:lnTo>
                <a:lnTo>
                  <a:pt x="5559113" y="4547281"/>
                </a:lnTo>
                <a:close/>
                <a:moveTo>
                  <a:pt x="5293024" y="4517679"/>
                </a:moveTo>
                <a:lnTo>
                  <a:pt x="5322626" y="4517679"/>
                </a:lnTo>
                <a:lnTo>
                  <a:pt x="5322626" y="4547281"/>
                </a:lnTo>
                <a:lnTo>
                  <a:pt x="5293024" y="4547281"/>
                </a:lnTo>
                <a:close/>
                <a:moveTo>
                  <a:pt x="5026827" y="4517679"/>
                </a:moveTo>
                <a:lnTo>
                  <a:pt x="5056429" y="4517679"/>
                </a:lnTo>
                <a:lnTo>
                  <a:pt x="5056429" y="4547281"/>
                </a:lnTo>
                <a:lnTo>
                  <a:pt x="5026827" y="4547281"/>
                </a:lnTo>
                <a:close/>
                <a:moveTo>
                  <a:pt x="4760630" y="4517679"/>
                </a:moveTo>
                <a:lnTo>
                  <a:pt x="4790340" y="4517679"/>
                </a:lnTo>
                <a:lnTo>
                  <a:pt x="4790340" y="4547281"/>
                </a:lnTo>
                <a:lnTo>
                  <a:pt x="4760630" y="4547281"/>
                </a:lnTo>
                <a:close/>
                <a:moveTo>
                  <a:pt x="4494541" y="4517679"/>
                </a:moveTo>
                <a:lnTo>
                  <a:pt x="4524144" y="4517679"/>
                </a:lnTo>
                <a:lnTo>
                  <a:pt x="4524144" y="4547281"/>
                </a:lnTo>
                <a:lnTo>
                  <a:pt x="4494541" y="4547281"/>
                </a:lnTo>
                <a:close/>
                <a:moveTo>
                  <a:pt x="4228344" y="4517679"/>
                </a:moveTo>
                <a:lnTo>
                  <a:pt x="4257946" y="4517679"/>
                </a:lnTo>
                <a:lnTo>
                  <a:pt x="4257946" y="4547281"/>
                </a:lnTo>
                <a:lnTo>
                  <a:pt x="4228344" y="4547281"/>
                </a:lnTo>
                <a:close/>
                <a:moveTo>
                  <a:pt x="3962255" y="4517679"/>
                </a:moveTo>
                <a:lnTo>
                  <a:pt x="3991857" y="4517679"/>
                </a:lnTo>
                <a:lnTo>
                  <a:pt x="3991857" y="4547281"/>
                </a:lnTo>
                <a:lnTo>
                  <a:pt x="3962255" y="4547281"/>
                </a:lnTo>
                <a:close/>
                <a:moveTo>
                  <a:pt x="3696058" y="4517679"/>
                </a:moveTo>
                <a:lnTo>
                  <a:pt x="3725661" y="4517679"/>
                </a:lnTo>
                <a:lnTo>
                  <a:pt x="3725661" y="4547281"/>
                </a:lnTo>
                <a:lnTo>
                  <a:pt x="3696058" y="4547281"/>
                </a:lnTo>
                <a:close/>
                <a:moveTo>
                  <a:pt x="3429969" y="4517679"/>
                </a:moveTo>
                <a:lnTo>
                  <a:pt x="3459572" y="4517679"/>
                </a:lnTo>
                <a:lnTo>
                  <a:pt x="3459572" y="4547281"/>
                </a:lnTo>
                <a:lnTo>
                  <a:pt x="3429969" y="4547281"/>
                </a:lnTo>
                <a:close/>
                <a:moveTo>
                  <a:pt x="3163772" y="4517679"/>
                </a:moveTo>
                <a:lnTo>
                  <a:pt x="3193374" y="4517679"/>
                </a:lnTo>
                <a:lnTo>
                  <a:pt x="3193374" y="4547281"/>
                </a:lnTo>
                <a:lnTo>
                  <a:pt x="3163772" y="4547281"/>
                </a:lnTo>
                <a:close/>
                <a:moveTo>
                  <a:pt x="2897575" y="4517679"/>
                </a:moveTo>
                <a:lnTo>
                  <a:pt x="2927178" y="4517679"/>
                </a:lnTo>
                <a:lnTo>
                  <a:pt x="2927178" y="4547281"/>
                </a:lnTo>
                <a:lnTo>
                  <a:pt x="2897575" y="4547281"/>
                </a:lnTo>
                <a:close/>
                <a:moveTo>
                  <a:pt x="2631378" y="4517679"/>
                </a:moveTo>
                <a:lnTo>
                  <a:pt x="2660980" y="4517679"/>
                </a:lnTo>
                <a:lnTo>
                  <a:pt x="2660980" y="4547281"/>
                </a:lnTo>
                <a:lnTo>
                  <a:pt x="2631378" y="4547281"/>
                </a:lnTo>
                <a:close/>
                <a:moveTo>
                  <a:pt x="2365289" y="4517679"/>
                </a:moveTo>
                <a:lnTo>
                  <a:pt x="2394892" y="4517679"/>
                </a:lnTo>
                <a:lnTo>
                  <a:pt x="2394892" y="4547281"/>
                </a:lnTo>
                <a:lnTo>
                  <a:pt x="2365289" y="4547281"/>
                </a:lnTo>
                <a:close/>
                <a:moveTo>
                  <a:pt x="2099092" y="4517679"/>
                </a:moveTo>
                <a:lnTo>
                  <a:pt x="2128695" y="4517679"/>
                </a:lnTo>
                <a:lnTo>
                  <a:pt x="2128695" y="4547281"/>
                </a:lnTo>
                <a:lnTo>
                  <a:pt x="2099092" y="4547281"/>
                </a:lnTo>
                <a:close/>
                <a:moveTo>
                  <a:pt x="1832898" y="4517679"/>
                </a:moveTo>
                <a:lnTo>
                  <a:pt x="1862498" y="4517679"/>
                </a:lnTo>
                <a:lnTo>
                  <a:pt x="1862498" y="4547281"/>
                </a:lnTo>
                <a:lnTo>
                  <a:pt x="1832898" y="4547281"/>
                </a:lnTo>
                <a:close/>
                <a:moveTo>
                  <a:pt x="1566808" y="4517679"/>
                </a:moveTo>
                <a:lnTo>
                  <a:pt x="1596409" y="4517679"/>
                </a:lnTo>
                <a:lnTo>
                  <a:pt x="1596409" y="4547281"/>
                </a:lnTo>
                <a:lnTo>
                  <a:pt x="1566808" y="4547281"/>
                </a:lnTo>
                <a:close/>
                <a:moveTo>
                  <a:pt x="1300611" y="4517679"/>
                </a:moveTo>
                <a:lnTo>
                  <a:pt x="1330213" y="4517679"/>
                </a:lnTo>
                <a:lnTo>
                  <a:pt x="1330213" y="4547281"/>
                </a:lnTo>
                <a:lnTo>
                  <a:pt x="1300611" y="4547281"/>
                </a:lnTo>
                <a:close/>
                <a:moveTo>
                  <a:pt x="1034520" y="4517679"/>
                </a:moveTo>
                <a:lnTo>
                  <a:pt x="1064123" y="4517679"/>
                </a:lnTo>
                <a:lnTo>
                  <a:pt x="1064123" y="4547281"/>
                </a:lnTo>
                <a:lnTo>
                  <a:pt x="1034520" y="4547281"/>
                </a:lnTo>
                <a:close/>
                <a:moveTo>
                  <a:pt x="768327" y="4517679"/>
                </a:moveTo>
                <a:lnTo>
                  <a:pt x="797926" y="4517679"/>
                </a:lnTo>
                <a:lnTo>
                  <a:pt x="797926" y="4547281"/>
                </a:lnTo>
                <a:lnTo>
                  <a:pt x="768327" y="4547281"/>
                </a:lnTo>
                <a:close/>
                <a:moveTo>
                  <a:pt x="502236" y="4517679"/>
                </a:moveTo>
                <a:lnTo>
                  <a:pt x="531839" y="4517679"/>
                </a:lnTo>
                <a:lnTo>
                  <a:pt x="531839" y="4547281"/>
                </a:lnTo>
                <a:lnTo>
                  <a:pt x="502236" y="4547281"/>
                </a:lnTo>
                <a:close/>
                <a:moveTo>
                  <a:pt x="236037" y="4517679"/>
                </a:moveTo>
                <a:lnTo>
                  <a:pt x="265640" y="4517679"/>
                </a:lnTo>
                <a:lnTo>
                  <a:pt x="265640" y="4547281"/>
                </a:lnTo>
                <a:lnTo>
                  <a:pt x="236037" y="4547281"/>
                </a:lnTo>
                <a:close/>
                <a:moveTo>
                  <a:pt x="2" y="4517679"/>
                </a:moveTo>
                <a:lnTo>
                  <a:pt x="29603" y="4517679"/>
                </a:lnTo>
                <a:lnTo>
                  <a:pt x="29603" y="4547281"/>
                </a:lnTo>
                <a:lnTo>
                  <a:pt x="2" y="4547281"/>
                </a:lnTo>
                <a:close/>
                <a:moveTo>
                  <a:pt x="11672158" y="4252022"/>
                </a:moveTo>
                <a:lnTo>
                  <a:pt x="11701760" y="4252022"/>
                </a:lnTo>
                <a:lnTo>
                  <a:pt x="11701760" y="4281516"/>
                </a:lnTo>
                <a:lnTo>
                  <a:pt x="11672158" y="4281516"/>
                </a:lnTo>
                <a:close/>
                <a:moveTo>
                  <a:pt x="11405961" y="4252022"/>
                </a:moveTo>
                <a:lnTo>
                  <a:pt x="11435563" y="4252022"/>
                </a:lnTo>
                <a:lnTo>
                  <a:pt x="11435563" y="4281516"/>
                </a:lnTo>
                <a:lnTo>
                  <a:pt x="11405961" y="4281516"/>
                </a:lnTo>
                <a:close/>
                <a:moveTo>
                  <a:pt x="11139872" y="4252022"/>
                </a:moveTo>
                <a:lnTo>
                  <a:pt x="11169474" y="4252022"/>
                </a:lnTo>
                <a:lnTo>
                  <a:pt x="11169474" y="4281516"/>
                </a:lnTo>
                <a:lnTo>
                  <a:pt x="11139872" y="4281516"/>
                </a:lnTo>
                <a:close/>
                <a:moveTo>
                  <a:pt x="10873675" y="4252022"/>
                </a:moveTo>
                <a:lnTo>
                  <a:pt x="10903277" y="4252022"/>
                </a:lnTo>
                <a:lnTo>
                  <a:pt x="10903277" y="4281516"/>
                </a:lnTo>
                <a:lnTo>
                  <a:pt x="10873675" y="4281516"/>
                </a:lnTo>
                <a:close/>
                <a:moveTo>
                  <a:pt x="10607478" y="4252022"/>
                </a:moveTo>
                <a:lnTo>
                  <a:pt x="10637188" y="4252022"/>
                </a:lnTo>
                <a:lnTo>
                  <a:pt x="10637188" y="4281516"/>
                </a:lnTo>
                <a:lnTo>
                  <a:pt x="10607478" y="4281516"/>
                </a:lnTo>
                <a:close/>
                <a:moveTo>
                  <a:pt x="10341389" y="4252022"/>
                </a:moveTo>
                <a:lnTo>
                  <a:pt x="10370992" y="4252022"/>
                </a:lnTo>
                <a:lnTo>
                  <a:pt x="10370992" y="4281516"/>
                </a:lnTo>
                <a:lnTo>
                  <a:pt x="10341389" y="4281516"/>
                </a:lnTo>
                <a:close/>
                <a:moveTo>
                  <a:pt x="10075192" y="4252022"/>
                </a:moveTo>
                <a:lnTo>
                  <a:pt x="10104794" y="4252022"/>
                </a:lnTo>
                <a:lnTo>
                  <a:pt x="10104794" y="4281516"/>
                </a:lnTo>
                <a:lnTo>
                  <a:pt x="10075192" y="4281516"/>
                </a:lnTo>
                <a:close/>
                <a:moveTo>
                  <a:pt x="9809103" y="4252022"/>
                </a:moveTo>
                <a:lnTo>
                  <a:pt x="9838705" y="4252022"/>
                </a:lnTo>
                <a:lnTo>
                  <a:pt x="9838705" y="4281516"/>
                </a:lnTo>
                <a:lnTo>
                  <a:pt x="9809103" y="4281516"/>
                </a:lnTo>
                <a:close/>
                <a:moveTo>
                  <a:pt x="9542906" y="4252022"/>
                </a:moveTo>
                <a:lnTo>
                  <a:pt x="9572509" y="4252022"/>
                </a:lnTo>
                <a:lnTo>
                  <a:pt x="9572509" y="4281516"/>
                </a:lnTo>
                <a:lnTo>
                  <a:pt x="9542906" y="4281516"/>
                </a:lnTo>
                <a:close/>
                <a:moveTo>
                  <a:pt x="9276817" y="4252022"/>
                </a:moveTo>
                <a:lnTo>
                  <a:pt x="9306420" y="4252022"/>
                </a:lnTo>
                <a:lnTo>
                  <a:pt x="9306420" y="4281516"/>
                </a:lnTo>
                <a:lnTo>
                  <a:pt x="9276817" y="4281516"/>
                </a:lnTo>
                <a:close/>
                <a:moveTo>
                  <a:pt x="9010620" y="4252022"/>
                </a:moveTo>
                <a:lnTo>
                  <a:pt x="9040222" y="4252022"/>
                </a:lnTo>
                <a:lnTo>
                  <a:pt x="9040222" y="4281516"/>
                </a:lnTo>
                <a:lnTo>
                  <a:pt x="9010620" y="4281516"/>
                </a:lnTo>
                <a:close/>
                <a:moveTo>
                  <a:pt x="8744423" y="4252022"/>
                </a:moveTo>
                <a:lnTo>
                  <a:pt x="8774026" y="4252022"/>
                </a:lnTo>
                <a:lnTo>
                  <a:pt x="8774026" y="4281516"/>
                </a:lnTo>
                <a:lnTo>
                  <a:pt x="8744423" y="4281516"/>
                </a:lnTo>
                <a:close/>
                <a:moveTo>
                  <a:pt x="8478226" y="4252022"/>
                </a:moveTo>
                <a:lnTo>
                  <a:pt x="8507828" y="4252022"/>
                </a:lnTo>
                <a:lnTo>
                  <a:pt x="8507828" y="4281516"/>
                </a:lnTo>
                <a:lnTo>
                  <a:pt x="8478226" y="4281516"/>
                </a:lnTo>
                <a:close/>
                <a:moveTo>
                  <a:pt x="8212137" y="4252022"/>
                </a:moveTo>
                <a:lnTo>
                  <a:pt x="8241740" y="4252022"/>
                </a:lnTo>
                <a:lnTo>
                  <a:pt x="8241740" y="4281516"/>
                </a:lnTo>
                <a:lnTo>
                  <a:pt x="8212137" y="4281516"/>
                </a:lnTo>
                <a:close/>
                <a:moveTo>
                  <a:pt x="7945940" y="4252022"/>
                </a:moveTo>
                <a:lnTo>
                  <a:pt x="7975543" y="4252022"/>
                </a:lnTo>
                <a:lnTo>
                  <a:pt x="7975543" y="4281516"/>
                </a:lnTo>
                <a:lnTo>
                  <a:pt x="7945940" y="4281516"/>
                </a:lnTo>
                <a:close/>
                <a:moveTo>
                  <a:pt x="7679743" y="4252022"/>
                </a:moveTo>
                <a:lnTo>
                  <a:pt x="7709346" y="4252022"/>
                </a:lnTo>
                <a:lnTo>
                  <a:pt x="7709346" y="4281516"/>
                </a:lnTo>
                <a:lnTo>
                  <a:pt x="7679743" y="4281516"/>
                </a:lnTo>
                <a:close/>
                <a:moveTo>
                  <a:pt x="7413653" y="4252022"/>
                </a:moveTo>
                <a:lnTo>
                  <a:pt x="7443256" y="4252022"/>
                </a:lnTo>
                <a:lnTo>
                  <a:pt x="7443256" y="4281516"/>
                </a:lnTo>
                <a:lnTo>
                  <a:pt x="7413653" y="4281516"/>
                </a:lnTo>
                <a:close/>
                <a:moveTo>
                  <a:pt x="7147456" y="4252022"/>
                </a:moveTo>
                <a:lnTo>
                  <a:pt x="7177058" y="4252022"/>
                </a:lnTo>
                <a:lnTo>
                  <a:pt x="7177058" y="4281516"/>
                </a:lnTo>
                <a:lnTo>
                  <a:pt x="7147456" y="4281516"/>
                </a:lnTo>
                <a:close/>
                <a:moveTo>
                  <a:pt x="6881367" y="4252022"/>
                </a:moveTo>
                <a:lnTo>
                  <a:pt x="6910970" y="4252022"/>
                </a:lnTo>
                <a:lnTo>
                  <a:pt x="6910970" y="4281516"/>
                </a:lnTo>
                <a:lnTo>
                  <a:pt x="6881367" y="4281516"/>
                </a:lnTo>
                <a:close/>
                <a:moveTo>
                  <a:pt x="6615170" y="4252022"/>
                </a:moveTo>
                <a:lnTo>
                  <a:pt x="6644773" y="4252022"/>
                </a:lnTo>
                <a:lnTo>
                  <a:pt x="6644773" y="4281516"/>
                </a:lnTo>
                <a:lnTo>
                  <a:pt x="6615170" y="4281516"/>
                </a:lnTo>
                <a:close/>
                <a:moveTo>
                  <a:pt x="6349081" y="4252022"/>
                </a:moveTo>
                <a:lnTo>
                  <a:pt x="6378683" y="4252022"/>
                </a:lnTo>
                <a:lnTo>
                  <a:pt x="6378683" y="4281516"/>
                </a:lnTo>
                <a:lnTo>
                  <a:pt x="6349081" y="4281516"/>
                </a:lnTo>
                <a:close/>
                <a:moveTo>
                  <a:pt x="6082884" y="4252022"/>
                </a:moveTo>
                <a:lnTo>
                  <a:pt x="6112486" y="4252022"/>
                </a:lnTo>
                <a:lnTo>
                  <a:pt x="6112486" y="4281516"/>
                </a:lnTo>
                <a:lnTo>
                  <a:pt x="6082884" y="4281516"/>
                </a:lnTo>
                <a:close/>
                <a:moveTo>
                  <a:pt x="5825310" y="4252022"/>
                </a:moveTo>
                <a:lnTo>
                  <a:pt x="5854913" y="4252022"/>
                </a:lnTo>
                <a:lnTo>
                  <a:pt x="5854913" y="4281516"/>
                </a:lnTo>
                <a:lnTo>
                  <a:pt x="5825310" y="4281516"/>
                </a:lnTo>
                <a:close/>
                <a:moveTo>
                  <a:pt x="5559113" y="4252022"/>
                </a:moveTo>
                <a:lnTo>
                  <a:pt x="5588715" y="4252022"/>
                </a:lnTo>
                <a:lnTo>
                  <a:pt x="5588715" y="4281516"/>
                </a:lnTo>
                <a:lnTo>
                  <a:pt x="5559113" y="4281516"/>
                </a:lnTo>
                <a:close/>
                <a:moveTo>
                  <a:pt x="5293024" y="4252022"/>
                </a:moveTo>
                <a:lnTo>
                  <a:pt x="5322626" y="4252022"/>
                </a:lnTo>
                <a:lnTo>
                  <a:pt x="5322626" y="4281516"/>
                </a:lnTo>
                <a:lnTo>
                  <a:pt x="5293024" y="4281516"/>
                </a:lnTo>
                <a:close/>
                <a:moveTo>
                  <a:pt x="5026827" y="4252022"/>
                </a:moveTo>
                <a:lnTo>
                  <a:pt x="5056429" y="4252022"/>
                </a:lnTo>
                <a:lnTo>
                  <a:pt x="5056429" y="4281516"/>
                </a:lnTo>
                <a:lnTo>
                  <a:pt x="5026827" y="4281516"/>
                </a:lnTo>
                <a:close/>
                <a:moveTo>
                  <a:pt x="4760630" y="4252022"/>
                </a:moveTo>
                <a:lnTo>
                  <a:pt x="4790340" y="4252022"/>
                </a:lnTo>
                <a:lnTo>
                  <a:pt x="4790340" y="4281516"/>
                </a:lnTo>
                <a:lnTo>
                  <a:pt x="4760630" y="4281516"/>
                </a:lnTo>
                <a:close/>
                <a:moveTo>
                  <a:pt x="4494541" y="4252022"/>
                </a:moveTo>
                <a:lnTo>
                  <a:pt x="4524144" y="4252022"/>
                </a:lnTo>
                <a:lnTo>
                  <a:pt x="4524144" y="4281516"/>
                </a:lnTo>
                <a:lnTo>
                  <a:pt x="4494541" y="4281516"/>
                </a:lnTo>
                <a:close/>
                <a:moveTo>
                  <a:pt x="4228344" y="4252022"/>
                </a:moveTo>
                <a:lnTo>
                  <a:pt x="4257946" y="4252022"/>
                </a:lnTo>
                <a:lnTo>
                  <a:pt x="4257946" y="4281516"/>
                </a:lnTo>
                <a:lnTo>
                  <a:pt x="4228344" y="4281516"/>
                </a:lnTo>
                <a:close/>
                <a:moveTo>
                  <a:pt x="3962255" y="4252022"/>
                </a:moveTo>
                <a:lnTo>
                  <a:pt x="3991857" y="4252022"/>
                </a:lnTo>
                <a:lnTo>
                  <a:pt x="3991857" y="4281516"/>
                </a:lnTo>
                <a:lnTo>
                  <a:pt x="3962255" y="4281516"/>
                </a:lnTo>
                <a:close/>
                <a:moveTo>
                  <a:pt x="3696058" y="4252022"/>
                </a:moveTo>
                <a:lnTo>
                  <a:pt x="3725661" y="4252022"/>
                </a:lnTo>
                <a:lnTo>
                  <a:pt x="3725661" y="4281516"/>
                </a:lnTo>
                <a:lnTo>
                  <a:pt x="3696058" y="4281516"/>
                </a:lnTo>
                <a:close/>
                <a:moveTo>
                  <a:pt x="3429969" y="4252022"/>
                </a:moveTo>
                <a:lnTo>
                  <a:pt x="3459572" y="4252022"/>
                </a:lnTo>
                <a:lnTo>
                  <a:pt x="3459572" y="4281516"/>
                </a:lnTo>
                <a:lnTo>
                  <a:pt x="3429969" y="4281516"/>
                </a:lnTo>
                <a:close/>
                <a:moveTo>
                  <a:pt x="3163772" y="4252022"/>
                </a:moveTo>
                <a:lnTo>
                  <a:pt x="3193374" y="4252022"/>
                </a:lnTo>
                <a:lnTo>
                  <a:pt x="3193374" y="4281516"/>
                </a:lnTo>
                <a:lnTo>
                  <a:pt x="3163772" y="4281516"/>
                </a:lnTo>
                <a:close/>
                <a:moveTo>
                  <a:pt x="2897575" y="4252022"/>
                </a:moveTo>
                <a:lnTo>
                  <a:pt x="2927178" y="4252022"/>
                </a:lnTo>
                <a:lnTo>
                  <a:pt x="2927178" y="4281516"/>
                </a:lnTo>
                <a:lnTo>
                  <a:pt x="2897575" y="4281516"/>
                </a:lnTo>
                <a:close/>
                <a:moveTo>
                  <a:pt x="2631378" y="4252022"/>
                </a:moveTo>
                <a:lnTo>
                  <a:pt x="2660980" y="4252022"/>
                </a:lnTo>
                <a:lnTo>
                  <a:pt x="2660980" y="4281516"/>
                </a:lnTo>
                <a:lnTo>
                  <a:pt x="2631378" y="4281516"/>
                </a:lnTo>
                <a:close/>
                <a:moveTo>
                  <a:pt x="2365289" y="4252022"/>
                </a:moveTo>
                <a:lnTo>
                  <a:pt x="2394892" y="4252022"/>
                </a:lnTo>
                <a:lnTo>
                  <a:pt x="2394892" y="4281516"/>
                </a:lnTo>
                <a:lnTo>
                  <a:pt x="2365289" y="4281516"/>
                </a:lnTo>
                <a:close/>
                <a:moveTo>
                  <a:pt x="2099092" y="4252022"/>
                </a:moveTo>
                <a:lnTo>
                  <a:pt x="2128695" y="4252022"/>
                </a:lnTo>
                <a:lnTo>
                  <a:pt x="2128695" y="4281516"/>
                </a:lnTo>
                <a:lnTo>
                  <a:pt x="2099092" y="4281516"/>
                </a:lnTo>
                <a:close/>
                <a:moveTo>
                  <a:pt x="1832898" y="4252022"/>
                </a:moveTo>
                <a:lnTo>
                  <a:pt x="1862498" y="4252022"/>
                </a:lnTo>
                <a:lnTo>
                  <a:pt x="1862498" y="4281516"/>
                </a:lnTo>
                <a:lnTo>
                  <a:pt x="1832898" y="4281516"/>
                </a:lnTo>
                <a:close/>
                <a:moveTo>
                  <a:pt x="1566808" y="4252022"/>
                </a:moveTo>
                <a:lnTo>
                  <a:pt x="1596409" y="4252022"/>
                </a:lnTo>
                <a:lnTo>
                  <a:pt x="1596409" y="4281516"/>
                </a:lnTo>
                <a:lnTo>
                  <a:pt x="1566808" y="4281516"/>
                </a:lnTo>
                <a:close/>
                <a:moveTo>
                  <a:pt x="1300611" y="4252022"/>
                </a:moveTo>
                <a:lnTo>
                  <a:pt x="1330213" y="4252022"/>
                </a:lnTo>
                <a:lnTo>
                  <a:pt x="1330213" y="4281516"/>
                </a:lnTo>
                <a:lnTo>
                  <a:pt x="1300611" y="4281516"/>
                </a:lnTo>
                <a:close/>
                <a:moveTo>
                  <a:pt x="1034520" y="4252022"/>
                </a:moveTo>
                <a:lnTo>
                  <a:pt x="1064123" y="4252022"/>
                </a:lnTo>
                <a:lnTo>
                  <a:pt x="1064123" y="4281516"/>
                </a:lnTo>
                <a:lnTo>
                  <a:pt x="1034520" y="4281516"/>
                </a:lnTo>
                <a:close/>
                <a:moveTo>
                  <a:pt x="768327" y="4252022"/>
                </a:moveTo>
                <a:lnTo>
                  <a:pt x="797926" y="4252022"/>
                </a:lnTo>
                <a:lnTo>
                  <a:pt x="797926" y="4281516"/>
                </a:lnTo>
                <a:lnTo>
                  <a:pt x="768327" y="4281516"/>
                </a:lnTo>
                <a:close/>
                <a:moveTo>
                  <a:pt x="502236" y="4252022"/>
                </a:moveTo>
                <a:lnTo>
                  <a:pt x="531839" y="4252022"/>
                </a:lnTo>
                <a:lnTo>
                  <a:pt x="531839" y="4281516"/>
                </a:lnTo>
                <a:lnTo>
                  <a:pt x="502236" y="4281516"/>
                </a:lnTo>
                <a:close/>
                <a:moveTo>
                  <a:pt x="236037" y="4252022"/>
                </a:moveTo>
                <a:lnTo>
                  <a:pt x="265640" y="4252022"/>
                </a:lnTo>
                <a:lnTo>
                  <a:pt x="265640" y="4281516"/>
                </a:lnTo>
                <a:lnTo>
                  <a:pt x="236037" y="4281516"/>
                </a:lnTo>
                <a:close/>
                <a:moveTo>
                  <a:pt x="1" y="4252022"/>
                </a:moveTo>
                <a:lnTo>
                  <a:pt x="29603" y="4252022"/>
                </a:lnTo>
                <a:lnTo>
                  <a:pt x="29603" y="4281516"/>
                </a:lnTo>
                <a:lnTo>
                  <a:pt x="1" y="4281516"/>
                </a:lnTo>
                <a:close/>
                <a:moveTo>
                  <a:pt x="11672158" y="3986257"/>
                </a:moveTo>
                <a:lnTo>
                  <a:pt x="11701760" y="3986257"/>
                </a:lnTo>
                <a:lnTo>
                  <a:pt x="11701760" y="4015859"/>
                </a:lnTo>
                <a:lnTo>
                  <a:pt x="11672158" y="4015859"/>
                </a:lnTo>
                <a:close/>
                <a:moveTo>
                  <a:pt x="11405961" y="3986257"/>
                </a:moveTo>
                <a:lnTo>
                  <a:pt x="11435563" y="3986257"/>
                </a:lnTo>
                <a:lnTo>
                  <a:pt x="11435563" y="4015859"/>
                </a:lnTo>
                <a:lnTo>
                  <a:pt x="11405961" y="4015859"/>
                </a:lnTo>
                <a:close/>
                <a:moveTo>
                  <a:pt x="11139872" y="3986257"/>
                </a:moveTo>
                <a:lnTo>
                  <a:pt x="11169474" y="3986257"/>
                </a:lnTo>
                <a:lnTo>
                  <a:pt x="11169474" y="4015859"/>
                </a:lnTo>
                <a:lnTo>
                  <a:pt x="11139872" y="4015859"/>
                </a:lnTo>
                <a:close/>
                <a:moveTo>
                  <a:pt x="10873675" y="3986257"/>
                </a:moveTo>
                <a:lnTo>
                  <a:pt x="10903277" y="3986257"/>
                </a:lnTo>
                <a:lnTo>
                  <a:pt x="10903277" y="4015859"/>
                </a:lnTo>
                <a:lnTo>
                  <a:pt x="10873675" y="4015859"/>
                </a:lnTo>
                <a:close/>
                <a:moveTo>
                  <a:pt x="10607478" y="3986257"/>
                </a:moveTo>
                <a:lnTo>
                  <a:pt x="10637188" y="3986257"/>
                </a:lnTo>
                <a:lnTo>
                  <a:pt x="10637188" y="4015859"/>
                </a:lnTo>
                <a:lnTo>
                  <a:pt x="10607478" y="4015859"/>
                </a:lnTo>
                <a:close/>
                <a:moveTo>
                  <a:pt x="10341389" y="3986257"/>
                </a:moveTo>
                <a:lnTo>
                  <a:pt x="10370992" y="3986257"/>
                </a:lnTo>
                <a:lnTo>
                  <a:pt x="10370992" y="4015859"/>
                </a:lnTo>
                <a:lnTo>
                  <a:pt x="10341389" y="4015859"/>
                </a:lnTo>
                <a:close/>
                <a:moveTo>
                  <a:pt x="10075192" y="3986257"/>
                </a:moveTo>
                <a:lnTo>
                  <a:pt x="10104794" y="3986257"/>
                </a:lnTo>
                <a:lnTo>
                  <a:pt x="10104794" y="4015859"/>
                </a:lnTo>
                <a:lnTo>
                  <a:pt x="10075192" y="4015859"/>
                </a:lnTo>
                <a:close/>
                <a:moveTo>
                  <a:pt x="9809103" y="3986257"/>
                </a:moveTo>
                <a:lnTo>
                  <a:pt x="9838705" y="3986257"/>
                </a:lnTo>
                <a:lnTo>
                  <a:pt x="9838705" y="4015859"/>
                </a:lnTo>
                <a:lnTo>
                  <a:pt x="9809103" y="4015859"/>
                </a:lnTo>
                <a:close/>
                <a:moveTo>
                  <a:pt x="9542906" y="3986257"/>
                </a:moveTo>
                <a:lnTo>
                  <a:pt x="9572509" y="3986257"/>
                </a:lnTo>
                <a:lnTo>
                  <a:pt x="9572509" y="4015859"/>
                </a:lnTo>
                <a:lnTo>
                  <a:pt x="9542906" y="4015859"/>
                </a:lnTo>
                <a:close/>
                <a:moveTo>
                  <a:pt x="9276817" y="3986257"/>
                </a:moveTo>
                <a:lnTo>
                  <a:pt x="9306420" y="3986257"/>
                </a:lnTo>
                <a:lnTo>
                  <a:pt x="9306420" y="4015859"/>
                </a:lnTo>
                <a:lnTo>
                  <a:pt x="9276817" y="4015859"/>
                </a:lnTo>
                <a:close/>
                <a:moveTo>
                  <a:pt x="9010620" y="3986257"/>
                </a:moveTo>
                <a:lnTo>
                  <a:pt x="9040222" y="3986257"/>
                </a:lnTo>
                <a:lnTo>
                  <a:pt x="9040222" y="4015859"/>
                </a:lnTo>
                <a:lnTo>
                  <a:pt x="9010620" y="4015859"/>
                </a:lnTo>
                <a:close/>
                <a:moveTo>
                  <a:pt x="8744423" y="3986257"/>
                </a:moveTo>
                <a:lnTo>
                  <a:pt x="8774026" y="3986257"/>
                </a:lnTo>
                <a:lnTo>
                  <a:pt x="8774026" y="4015859"/>
                </a:lnTo>
                <a:lnTo>
                  <a:pt x="8744423" y="4015859"/>
                </a:lnTo>
                <a:close/>
                <a:moveTo>
                  <a:pt x="8478226" y="3986257"/>
                </a:moveTo>
                <a:lnTo>
                  <a:pt x="8507828" y="3986257"/>
                </a:lnTo>
                <a:lnTo>
                  <a:pt x="8507828" y="4015859"/>
                </a:lnTo>
                <a:lnTo>
                  <a:pt x="8478226" y="4015859"/>
                </a:lnTo>
                <a:close/>
                <a:moveTo>
                  <a:pt x="8212137" y="3986257"/>
                </a:moveTo>
                <a:lnTo>
                  <a:pt x="8241740" y="3986257"/>
                </a:lnTo>
                <a:lnTo>
                  <a:pt x="8241740" y="4015859"/>
                </a:lnTo>
                <a:lnTo>
                  <a:pt x="8212137" y="4015859"/>
                </a:lnTo>
                <a:close/>
                <a:moveTo>
                  <a:pt x="7945940" y="3986257"/>
                </a:moveTo>
                <a:lnTo>
                  <a:pt x="7975543" y="3986257"/>
                </a:lnTo>
                <a:lnTo>
                  <a:pt x="7975543" y="4015859"/>
                </a:lnTo>
                <a:lnTo>
                  <a:pt x="7945940" y="4015859"/>
                </a:lnTo>
                <a:close/>
                <a:moveTo>
                  <a:pt x="7679743" y="3986257"/>
                </a:moveTo>
                <a:lnTo>
                  <a:pt x="7709346" y="3986257"/>
                </a:lnTo>
                <a:lnTo>
                  <a:pt x="7709346" y="4015859"/>
                </a:lnTo>
                <a:lnTo>
                  <a:pt x="7679743" y="4015859"/>
                </a:lnTo>
                <a:close/>
                <a:moveTo>
                  <a:pt x="7413653" y="3986257"/>
                </a:moveTo>
                <a:lnTo>
                  <a:pt x="7443256" y="3986257"/>
                </a:lnTo>
                <a:lnTo>
                  <a:pt x="7443256" y="4015859"/>
                </a:lnTo>
                <a:lnTo>
                  <a:pt x="7413653" y="4015859"/>
                </a:lnTo>
                <a:close/>
                <a:moveTo>
                  <a:pt x="7147456" y="3986257"/>
                </a:moveTo>
                <a:lnTo>
                  <a:pt x="7177058" y="3986257"/>
                </a:lnTo>
                <a:lnTo>
                  <a:pt x="7177058" y="4015859"/>
                </a:lnTo>
                <a:lnTo>
                  <a:pt x="7147456" y="4015859"/>
                </a:lnTo>
                <a:close/>
                <a:moveTo>
                  <a:pt x="6881367" y="3986257"/>
                </a:moveTo>
                <a:lnTo>
                  <a:pt x="6910970" y="3986257"/>
                </a:lnTo>
                <a:lnTo>
                  <a:pt x="6910970" y="4015859"/>
                </a:lnTo>
                <a:lnTo>
                  <a:pt x="6881367" y="4015859"/>
                </a:lnTo>
                <a:close/>
                <a:moveTo>
                  <a:pt x="6615170" y="3986257"/>
                </a:moveTo>
                <a:lnTo>
                  <a:pt x="6644773" y="3986257"/>
                </a:lnTo>
                <a:lnTo>
                  <a:pt x="6644773" y="4015859"/>
                </a:lnTo>
                <a:lnTo>
                  <a:pt x="6615170" y="4015859"/>
                </a:lnTo>
                <a:close/>
                <a:moveTo>
                  <a:pt x="6349081" y="3986257"/>
                </a:moveTo>
                <a:lnTo>
                  <a:pt x="6378683" y="3986257"/>
                </a:lnTo>
                <a:lnTo>
                  <a:pt x="6378683" y="4015859"/>
                </a:lnTo>
                <a:lnTo>
                  <a:pt x="6349081" y="4015859"/>
                </a:lnTo>
                <a:close/>
                <a:moveTo>
                  <a:pt x="6082884" y="3986257"/>
                </a:moveTo>
                <a:lnTo>
                  <a:pt x="6112486" y="3986257"/>
                </a:lnTo>
                <a:lnTo>
                  <a:pt x="6112486" y="4015859"/>
                </a:lnTo>
                <a:lnTo>
                  <a:pt x="6082884" y="4015859"/>
                </a:lnTo>
                <a:close/>
                <a:moveTo>
                  <a:pt x="5825310" y="3986257"/>
                </a:moveTo>
                <a:lnTo>
                  <a:pt x="5854913" y="3986257"/>
                </a:lnTo>
                <a:lnTo>
                  <a:pt x="5854913" y="4015859"/>
                </a:lnTo>
                <a:lnTo>
                  <a:pt x="5825310" y="4015859"/>
                </a:lnTo>
                <a:close/>
                <a:moveTo>
                  <a:pt x="5559113" y="3986257"/>
                </a:moveTo>
                <a:lnTo>
                  <a:pt x="5588715" y="3986257"/>
                </a:lnTo>
                <a:lnTo>
                  <a:pt x="5588715" y="4015859"/>
                </a:lnTo>
                <a:lnTo>
                  <a:pt x="5559113" y="4015859"/>
                </a:lnTo>
                <a:close/>
                <a:moveTo>
                  <a:pt x="5293024" y="3986257"/>
                </a:moveTo>
                <a:lnTo>
                  <a:pt x="5322626" y="3986257"/>
                </a:lnTo>
                <a:lnTo>
                  <a:pt x="5322626" y="4015859"/>
                </a:lnTo>
                <a:lnTo>
                  <a:pt x="5293024" y="4015859"/>
                </a:lnTo>
                <a:close/>
                <a:moveTo>
                  <a:pt x="5026827" y="3986257"/>
                </a:moveTo>
                <a:lnTo>
                  <a:pt x="5056429" y="3986257"/>
                </a:lnTo>
                <a:lnTo>
                  <a:pt x="5056429" y="4015859"/>
                </a:lnTo>
                <a:lnTo>
                  <a:pt x="5026827" y="4015859"/>
                </a:lnTo>
                <a:close/>
                <a:moveTo>
                  <a:pt x="4760630" y="3986257"/>
                </a:moveTo>
                <a:lnTo>
                  <a:pt x="4790340" y="3986257"/>
                </a:lnTo>
                <a:lnTo>
                  <a:pt x="4790340" y="4015859"/>
                </a:lnTo>
                <a:lnTo>
                  <a:pt x="4760630" y="4015859"/>
                </a:lnTo>
                <a:close/>
                <a:moveTo>
                  <a:pt x="4494541" y="3986257"/>
                </a:moveTo>
                <a:lnTo>
                  <a:pt x="4524144" y="3986257"/>
                </a:lnTo>
                <a:lnTo>
                  <a:pt x="4524144" y="4015859"/>
                </a:lnTo>
                <a:lnTo>
                  <a:pt x="4494541" y="4015859"/>
                </a:lnTo>
                <a:close/>
                <a:moveTo>
                  <a:pt x="4228344" y="3986257"/>
                </a:moveTo>
                <a:lnTo>
                  <a:pt x="4257946" y="3986257"/>
                </a:lnTo>
                <a:lnTo>
                  <a:pt x="4257946" y="4015859"/>
                </a:lnTo>
                <a:lnTo>
                  <a:pt x="4228344" y="4015859"/>
                </a:lnTo>
                <a:close/>
                <a:moveTo>
                  <a:pt x="3962255" y="3986257"/>
                </a:moveTo>
                <a:lnTo>
                  <a:pt x="3991857" y="3986257"/>
                </a:lnTo>
                <a:lnTo>
                  <a:pt x="3991857" y="4015859"/>
                </a:lnTo>
                <a:lnTo>
                  <a:pt x="3962255" y="4015859"/>
                </a:lnTo>
                <a:close/>
                <a:moveTo>
                  <a:pt x="3696058" y="3986257"/>
                </a:moveTo>
                <a:lnTo>
                  <a:pt x="3725661" y="3986257"/>
                </a:lnTo>
                <a:lnTo>
                  <a:pt x="3725661" y="4015859"/>
                </a:lnTo>
                <a:lnTo>
                  <a:pt x="3696058" y="4015859"/>
                </a:lnTo>
                <a:close/>
                <a:moveTo>
                  <a:pt x="3429969" y="3986257"/>
                </a:moveTo>
                <a:lnTo>
                  <a:pt x="3459572" y="3986257"/>
                </a:lnTo>
                <a:lnTo>
                  <a:pt x="3459572" y="4015859"/>
                </a:lnTo>
                <a:lnTo>
                  <a:pt x="3429969" y="4015859"/>
                </a:lnTo>
                <a:close/>
                <a:moveTo>
                  <a:pt x="3163772" y="3986257"/>
                </a:moveTo>
                <a:lnTo>
                  <a:pt x="3193374" y="3986257"/>
                </a:lnTo>
                <a:lnTo>
                  <a:pt x="3193374" y="4015859"/>
                </a:lnTo>
                <a:lnTo>
                  <a:pt x="3163772" y="4015859"/>
                </a:lnTo>
                <a:close/>
                <a:moveTo>
                  <a:pt x="2897575" y="3986257"/>
                </a:moveTo>
                <a:lnTo>
                  <a:pt x="2927178" y="3986257"/>
                </a:lnTo>
                <a:lnTo>
                  <a:pt x="2927178" y="4015859"/>
                </a:lnTo>
                <a:lnTo>
                  <a:pt x="2897575" y="4015859"/>
                </a:lnTo>
                <a:close/>
                <a:moveTo>
                  <a:pt x="2631378" y="3986257"/>
                </a:moveTo>
                <a:lnTo>
                  <a:pt x="2660980" y="3986257"/>
                </a:lnTo>
                <a:lnTo>
                  <a:pt x="2660980" y="4015859"/>
                </a:lnTo>
                <a:lnTo>
                  <a:pt x="2631378" y="4015859"/>
                </a:lnTo>
                <a:close/>
                <a:moveTo>
                  <a:pt x="2365289" y="3986257"/>
                </a:moveTo>
                <a:lnTo>
                  <a:pt x="2394892" y="3986257"/>
                </a:lnTo>
                <a:lnTo>
                  <a:pt x="2394892" y="4015859"/>
                </a:lnTo>
                <a:lnTo>
                  <a:pt x="2365289" y="4015859"/>
                </a:lnTo>
                <a:close/>
                <a:moveTo>
                  <a:pt x="2099092" y="3986257"/>
                </a:moveTo>
                <a:lnTo>
                  <a:pt x="2128695" y="3986257"/>
                </a:lnTo>
                <a:lnTo>
                  <a:pt x="2128695" y="4015859"/>
                </a:lnTo>
                <a:lnTo>
                  <a:pt x="2099092" y="4015859"/>
                </a:lnTo>
                <a:close/>
                <a:moveTo>
                  <a:pt x="1832898" y="3986257"/>
                </a:moveTo>
                <a:lnTo>
                  <a:pt x="1862498" y="3986257"/>
                </a:lnTo>
                <a:lnTo>
                  <a:pt x="1862498" y="4015859"/>
                </a:lnTo>
                <a:lnTo>
                  <a:pt x="1832898" y="4015859"/>
                </a:lnTo>
                <a:close/>
                <a:moveTo>
                  <a:pt x="1566808" y="3986257"/>
                </a:moveTo>
                <a:lnTo>
                  <a:pt x="1596409" y="3986257"/>
                </a:lnTo>
                <a:lnTo>
                  <a:pt x="1596409" y="4015859"/>
                </a:lnTo>
                <a:lnTo>
                  <a:pt x="1566808" y="4015859"/>
                </a:lnTo>
                <a:close/>
                <a:moveTo>
                  <a:pt x="1300611" y="3986257"/>
                </a:moveTo>
                <a:lnTo>
                  <a:pt x="1330213" y="3986257"/>
                </a:lnTo>
                <a:lnTo>
                  <a:pt x="1330213" y="4015859"/>
                </a:lnTo>
                <a:lnTo>
                  <a:pt x="1300611" y="4015859"/>
                </a:lnTo>
                <a:close/>
                <a:moveTo>
                  <a:pt x="1034520" y="3986257"/>
                </a:moveTo>
                <a:lnTo>
                  <a:pt x="1064123" y="3986257"/>
                </a:lnTo>
                <a:lnTo>
                  <a:pt x="1064123" y="4015859"/>
                </a:lnTo>
                <a:lnTo>
                  <a:pt x="1034520" y="4015859"/>
                </a:lnTo>
                <a:close/>
                <a:moveTo>
                  <a:pt x="768327" y="3986257"/>
                </a:moveTo>
                <a:lnTo>
                  <a:pt x="797926" y="3986257"/>
                </a:lnTo>
                <a:lnTo>
                  <a:pt x="797926" y="4015859"/>
                </a:lnTo>
                <a:lnTo>
                  <a:pt x="768327" y="4015859"/>
                </a:lnTo>
                <a:close/>
                <a:moveTo>
                  <a:pt x="502236" y="3986257"/>
                </a:moveTo>
                <a:lnTo>
                  <a:pt x="531839" y="3986257"/>
                </a:lnTo>
                <a:lnTo>
                  <a:pt x="531839" y="4015859"/>
                </a:lnTo>
                <a:lnTo>
                  <a:pt x="502236" y="4015859"/>
                </a:lnTo>
                <a:close/>
                <a:moveTo>
                  <a:pt x="236037" y="3986257"/>
                </a:moveTo>
                <a:lnTo>
                  <a:pt x="265640" y="3986257"/>
                </a:lnTo>
                <a:lnTo>
                  <a:pt x="265640" y="4015859"/>
                </a:lnTo>
                <a:lnTo>
                  <a:pt x="236037" y="4015859"/>
                </a:lnTo>
                <a:close/>
                <a:moveTo>
                  <a:pt x="1" y="3986257"/>
                </a:moveTo>
                <a:lnTo>
                  <a:pt x="29603" y="3986257"/>
                </a:lnTo>
                <a:lnTo>
                  <a:pt x="29603" y="4015859"/>
                </a:lnTo>
                <a:lnTo>
                  <a:pt x="1" y="4015859"/>
                </a:lnTo>
                <a:close/>
                <a:moveTo>
                  <a:pt x="11672158" y="3720492"/>
                </a:moveTo>
                <a:lnTo>
                  <a:pt x="11701760" y="3720492"/>
                </a:lnTo>
                <a:lnTo>
                  <a:pt x="11701760" y="3750094"/>
                </a:lnTo>
                <a:lnTo>
                  <a:pt x="11672158" y="3750094"/>
                </a:lnTo>
                <a:close/>
                <a:moveTo>
                  <a:pt x="11405961" y="3720492"/>
                </a:moveTo>
                <a:lnTo>
                  <a:pt x="11435563" y="3720492"/>
                </a:lnTo>
                <a:lnTo>
                  <a:pt x="11435563" y="3750094"/>
                </a:lnTo>
                <a:lnTo>
                  <a:pt x="11405961" y="3750094"/>
                </a:lnTo>
                <a:close/>
                <a:moveTo>
                  <a:pt x="11139872" y="3720492"/>
                </a:moveTo>
                <a:lnTo>
                  <a:pt x="11169474" y="3720492"/>
                </a:lnTo>
                <a:lnTo>
                  <a:pt x="11169474" y="3750094"/>
                </a:lnTo>
                <a:lnTo>
                  <a:pt x="11139872" y="3750094"/>
                </a:lnTo>
                <a:close/>
                <a:moveTo>
                  <a:pt x="10873675" y="3720492"/>
                </a:moveTo>
                <a:lnTo>
                  <a:pt x="10903277" y="3720492"/>
                </a:lnTo>
                <a:lnTo>
                  <a:pt x="10903277" y="3750094"/>
                </a:lnTo>
                <a:lnTo>
                  <a:pt x="10873675" y="3750094"/>
                </a:lnTo>
                <a:close/>
                <a:moveTo>
                  <a:pt x="10607478" y="3720492"/>
                </a:moveTo>
                <a:lnTo>
                  <a:pt x="10637188" y="3720492"/>
                </a:lnTo>
                <a:lnTo>
                  <a:pt x="10637188" y="3750094"/>
                </a:lnTo>
                <a:lnTo>
                  <a:pt x="10607478" y="3750094"/>
                </a:lnTo>
                <a:close/>
                <a:moveTo>
                  <a:pt x="10341389" y="3720492"/>
                </a:moveTo>
                <a:lnTo>
                  <a:pt x="10370992" y="3720492"/>
                </a:lnTo>
                <a:lnTo>
                  <a:pt x="10370992" y="3750094"/>
                </a:lnTo>
                <a:lnTo>
                  <a:pt x="10341389" y="3750094"/>
                </a:lnTo>
                <a:close/>
                <a:moveTo>
                  <a:pt x="10075192" y="3720492"/>
                </a:moveTo>
                <a:lnTo>
                  <a:pt x="10104794" y="3720492"/>
                </a:lnTo>
                <a:lnTo>
                  <a:pt x="10104794" y="3750094"/>
                </a:lnTo>
                <a:lnTo>
                  <a:pt x="10075192" y="3750094"/>
                </a:lnTo>
                <a:close/>
                <a:moveTo>
                  <a:pt x="9809103" y="3720492"/>
                </a:moveTo>
                <a:lnTo>
                  <a:pt x="9838705" y="3720492"/>
                </a:lnTo>
                <a:lnTo>
                  <a:pt x="9838705" y="3750094"/>
                </a:lnTo>
                <a:lnTo>
                  <a:pt x="9809103" y="3750094"/>
                </a:lnTo>
                <a:close/>
                <a:moveTo>
                  <a:pt x="9542906" y="3720492"/>
                </a:moveTo>
                <a:lnTo>
                  <a:pt x="9572509" y="3720492"/>
                </a:lnTo>
                <a:lnTo>
                  <a:pt x="9572509" y="3750094"/>
                </a:lnTo>
                <a:lnTo>
                  <a:pt x="9542906" y="3750094"/>
                </a:lnTo>
                <a:close/>
                <a:moveTo>
                  <a:pt x="9276817" y="3720492"/>
                </a:moveTo>
                <a:lnTo>
                  <a:pt x="9306420" y="3720492"/>
                </a:lnTo>
                <a:lnTo>
                  <a:pt x="9306420" y="3750094"/>
                </a:lnTo>
                <a:lnTo>
                  <a:pt x="9276817" y="3750094"/>
                </a:lnTo>
                <a:close/>
                <a:moveTo>
                  <a:pt x="9010620" y="3720492"/>
                </a:moveTo>
                <a:lnTo>
                  <a:pt x="9040222" y="3720492"/>
                </a:lnTo>
                <a:lnTo>
                  <a:pt x="9040222" y="3750094"/>
                </a:lnTo>
                <a:lnTo>
                  <a:pt x="9010620" y="3750094"/>
                </a:lnTo>
                <a:close/>
                <a:moveTo>
                  <a:pt x="8744423" y="3720492"/>
                </a:moveTo>
                <a:lnTo>
                  <a:pt x="8774026" y="3720492"/>
                </a:lnTo>
                <a:lnTo>
                  <a:pt x="8774026" y="3750094"/>
                </a:lnTo>
                <a:lnTo>
                  <a:pt x="8744423" y="3750094"/>
                </a:lnTo>
                <a:close/>
                <a:moveTo>
                  <a:pt x="8478226" y="3720492"/>
                </a:moveTo>
                <a:lnTo>
                  <a:pt x="8507828" y="3720492"/>
                </a:lnTo>
                <a:lnTo>
                  <a:pt x="8507828" y="3750094"/>
                </a:lnTo>
                <a:lnTo>
                  <a:pt x="8478226" y="3750094"/>
                </a:lnTo>
                <a:close/>
                <a:moveTo>
                  <a:pt x="8212137" y="3720492"/>
                </a:moveTo>
                <a:lnTo>
                  <a:pt x="8241740" y="3720492"/>
                </a:lnTo>
                <a:lnTo>
                  <a:pt x="8241740" y="3750094"/>
                </a:lnTo>
                <a:lnTo>
                  <a:pt x="8212137" y="3750094"/>
                </a:lnTo>
                <a:close/>
                <a:moveTo>
                  <a:pt x="7945940" y="3720492"/>
                </a:moveTo>
                <a:lnTo>
                  <a:pt x="7975543" y="3720492"/>
                </a:lnTo>
                <a:lnTo>
                  <a:pt x="7975543" y="3750094"/>
                </a:lnTo>
                <a:lnTo>
                  <a:pt x="7945940" y="3750094"/>
                </a:lnTo>
                <a:close/>
                <a:moveTo>
                  <a:pt x="7679743" y="3720492"/>
                </a:moveTo>
                <a:lnTo>
                  <a:pt x="7709346" y="3720492"/>
                </a:lnTo>
                <a:lnTo>
                  <a:pt x="7709346" y="3750094"/>
                </a:lnTo>
                <a:lnTo>
                  <a:pt x="7679743" y="3750094"/>
                </a:lnTo>
                <a:close/>
                <a:moveTo>
                  <a:pt x="7413653" y="3720492"/>
                </a:moveTo>
                <a:lnTo>
                  <a:pt x="7443256" y="3720492"/>
                </a:lnTo>
                <a:lnTo>
                  <a:pt x="7443256" y="3750094"/>
                </a:lnTo>
                <a:lnTo>
                  <a:pt x="7413653" y="3750094"/>
                </a:lnTo>
                <a:close/>
                <a:moveTo>
                  <a:pt x="7147456" y="3720492"/>
                </a:moveTo>
                <a:lnTo>
                  <a:pt x="7177058" y="3720492"/>
                </a:lnTo>
                <a:lnTo>
                  <a:pt x="7177058" y="3750094"/>
                </a:lnTo>
                <a:lnTo>
                  <a:pt x="7147456" y="3750094"/>
                </a:lnTo>
                <a:close/>
                <a:moveTo>
                  <a:pt x="6881367" y="3720492"/>
                </a:moveTo>
                <a:lnTo>
                  <a:pt x="6910970" y="3720492"/>
                </a:lnTo>
                <a:lnTo>
                  <a:pt x="6910970" y="3750094"/>
                </a:lnTo>
                <a:lnTo>
                  <a:pt x="6881367" y="3750094"/>
                </a:lnTo>
                <a:close/>
                <a:moveTo>
                  <a:pt x="6615170" y="3720492"/>
                </a:moveTo>
                <a:lnTo>
                  <a:pt x="6644773" y="3720492"/>
                </a:lnTo>
                <a:lnTo>
                  <a:pt x="6644773" y="3750094"/>
                </a:lnTo>
                <a:lnTo>
                  <a:pt x="6615170" y="3750094"/>
                </a:lnTo>
                <a:close/>
                <a:moveTo>
                  <a:pt x="6349081" y="3720492"/>
                </a:moveTo>
                <a:lnTo>
                  <a:pt x="6378683" y="3720492"/>
                </a:lnTo>
                <a:lnTo>
                  <a:pt x="6378683" y="3750094"/>
                </a:lnTo>
                <a:lnTo>
                  <a:pt x="6349081" y="3750094"/>
                </a:lnTo>
                <a:close/>
                <a:moveTo>
                  <a:pt x="6082884" y="3720492"/>
                </a:moveTo>
                <a:lnTo>
                  <a:pt x="6112486" y="3720492"/>
                </a:lnTo>
                <a:lnTo>
                  <a:pt x="6112486" y="3750094"/>
                </a:lnTo>
                <a:lnTo>
                  <a:pt x="6082884" y="3750094"/>
                </a:lnTo>
                <a:close/>
                <a:moveTo>
                  <a:pt x="5825310" y="3720492"/>
                </a:moveTo>
                <a:lnTo>
                  <a:pt x="5854913" y="3720492"/>
                </a:lnTo>
                <a:lnTo>
                  <a:pt x="5854913" y="3750094"/>
                </a:lnTo>
                <a:lnTo>
                  <a:pt x="5825310" y="3750094"/>
                </a:lnTo>
                <a:close/>
                <a:moveTo>
                  <a:pt x="5559113" y="3720492"/>
                </a:moveTo>
                <a:lnTo>
                  <a:pt x="5588715" y="3720492"/>
                </a:lnTo>
                <a:lnTo>
                  <a:pt x="5588715" y="3750094"/>
                </a:lnTo>
                <a:lnTo>
                  <a:pt x="5559113" y="3750094"/>
                </a:lnTo>
                <a:close/>
                <a:moveTo>
                  <a:pt x="5293024" y="3720492"/>
                </a:moveTo>
                <a:lnTo>
                  <a:pt x="5322626" y="3720492"/>
                </a:lnTo>
                <a:lnTo>
                  <a:pt x="5322626" y="3750094"/>
                </a:lnTo>
                <a:lnTo>
                  <a:pt x="5293024" y="3750094"/>
                </a:lnTo>
                <a:close/>
                <a:moveTo>
                  <a:pt x="5026827" y="3720492"/>
                </a:moveTo>
                <a:lnTo>
                  <a:pt x="5056429" y="3720492"/>
                </a:lnTo>
                <a:lnTo>
                  <a:pt x="5056429" y="3750094"/>
                </a:lnTo>
                <a:lnTo>
                  <a:pt x="5026827" y="3750094"/>
                </a:lnTo>
                <a:close/>
                <a:moveTo>
                  <a:pt x="4760630" y="3720492"/>
                </a:moveTo>
                <a:lnTo>
                  <a:pt x="4790340" y="3720492"/>
                </a:lnTo>
                <a:lnTo>
                  <a:pt x="4790340" y="3750094"/>
                </a:lnTo>
                <a:lnTo>
                  <a:pt x="4760630" y="3750094"/>
                </a:lnTo>
                <a:close/>
                <a:moveTo>
                  <a:pt x="4494541" y="3720492"/>
                </a:moveTo>
                <a:lnTo>
                  <a:pt x="4524144" y="3720492"/>
                </a:lnTo>
                <a:lnTo>
                  <a:pt x="4524144" y="3750094"/>
                </a:lnTo>
                <a:lnTo>
                  <a:pt x="4494541" y="3750094"/>
                </a:lnTo>
                <a:close/>
                <a:moveTo>
                  <a:pt x="4228344" y="3720492"/>
                </a:moveTo>
                <a:lnTo>
                  <a:pt x="4257946" y="3720492"/>
                </a:lnTo>
                <a:lnTo>
                  <a:pt x="4257946" y="3750094"/>
                </a:lnTo>
                <a:lnTo>
                  <a:pt x="4228344" y="3750094"/>
                </a:lnTo>
                <a:close/>
                <a:moveTo>
                  <a:pt x="3962255" y="3720492"/>
                </a:moveTo>
                <a:lnTo>
                  <a:pt x="3991857" y="3720492"/>
                </a:lnTo>
                <a:lnTo>
                  <a:pt x="3991857" y="3750094"/>
                </a:lnTo>
                <a:lnTo>
                  <a:pt x="3962255" y="3750094"/>
                </a:lnTo>
                <a:close/>
                <a:moveTo>
                  <a:pt x="3696058" y="3720492"/>
                </a:moveTo>
                <a:lnTo>
                  <a:pt x="3725661" y="3720492"/>
                </a:lnTo>
                <a:lnTo>
                  <a:pt x="3725661" y="3750094"/>
                </a:lnTo>
                <a:lnTo>
                  <a:pt x="3696058" y="3750094"/>
                </a:lnTo>
                <a:close/>
                <a:moveTo>
                  <a:pt x="3429969" y="3720492"/>
                </a:moveTo>
                <a:lnTo>
                  <a:pt x="3459572" y="3720492"/>
                </a:lnTo>
                <a:lnTo>
                  <a:pt x="3459572" y="3750094"/>
                </a:lnTo>
                <a:lnTo>
                  <a:pt x="3429969" y="3750094"/>
                </a:lnTo>
                <a:close/>
                <a:moveTo>
                  <a:pt x="3163772" y="3720492"/>
                </a:moveTo>
                <a:lnTo>
                  <a:pt x="3193374" y="3720492"/>
                </a:lnTo>
                <a:lnTo>
                  <a:pt x="3193374" y="3750094"/>
                </a:lnTo>
                <a:lnTo>
                  <a:pt x="3163772" y="3750094"/>
                </a:lnTo>
                <a:close/>
                <a:moveTo>
                  <a:pt x="2897575" y="3720492"/>
                </a:moveTo>
                <a:lnTo>
                  <a:pt x="2927178" y="3720492"/>
                </a:lnTo>
                <a:lnTo>
                  <a:pt x="2927178" y="3750094"/>
                </a:lnTo>
                <a:lnTo>
                  <a:pt x="2897575" y="3750094"/>
                </a:lnTo>
                <a:close/>
                <a:moveTo>
                  <a:pt x="2631378" y="3720492"/>
                </a:moveTo>
                <a:lnTo>
                  <a:pt x="2660980" y="3720492"/>
                </a:lnTo>
                <a:lnTo>
                  <a:pt x="2660980" y="3750094"/>
                </a:lnTo>
                <a:lnTo>
                  <a:pt x="2631378" y="3750094"/>
                </a:lnTo>
                <a:close/>
                <a:moveTo>
                  <a:pt x="2365289" y="3720492"/>
                </a:moveTo>
                <a:lnTo>
                  <a:pt x="2394892" y="3720492"/>
                </a:lnTo>
                <a:lnTo>
                  <a:pt x="2394892" y="3750094"/>
                </a:lnTo>
                <a:lnTo>
                  <a:pt x="2365289" y="3750094"/>
                </a:lnTo>
                <a:close/>
                <a:moveTo>
                  <a:pt x="2099092" y="3720492"/>
                </a:moveTo>
                <a:lnTo>
                  <a:pt x="2128695" y="3720492"/>
                </a:lnTo>
                <a:lnTo>
                  <a:pt x="2128695" y="3750094"/>
                </a:lnTo>
                <a:lnTo>
                  <a:pt x="2099092" y="3750094"/>
                </a:lnTo>
                <a:close/>
                <a:moveTo>
                  <a:pt x="1832898" y="3720492"/>
                </a:moveTo>
                <a:lnTo>
                  <a:pt x="1862498" y="3720492"/>
                </a:lnTo>
                <a:lnTo>
                  <a:pt x="1862498" y="3750094"/>
                </a:lnTo>
                <a:lnTo>
                  <a:pt x="1832898" y="3750094"/>
                </a:lnTo>
                <a:close/>
                <a:moveTo>
                  <a:pt x="1566808" y="3720492"/>
                </a:moveTo>
                <a:lnTo>
                  <a:pt x="1596409" y="3720492"/>
                </a:lnTo>
                <a:lnTo>
                  <a:pt x="1596409" y="3750094"/>
                </a:lnTo>
                <a:lnTo>
                  <a:pt x="1566808" y="3750094"/>
                </a:lnTo>
                <a:close/>
                <a:moveTo>
                  <a:pt x="1300611" y="3720492"/>
                </a:moveTo>
                <a:lnTo>
                  <a:pt x="1330213" y="3720492"/>
                </a:lnTo>
                <a:lnTo>
                  <a:pt x="1330213" y="3750094"/>
                </a:lnTo>
                <a:lnTo>
                  <a:pt x="1300611" y="3750094"/>
                </a:lnTo>
                <a:close/>
                <a:moveTo>
                  <a:pt x="1034520" y="3720492"/>
                </a:moveTo>
                <a:lnTo>
                  <a:pt x="1064123" y="3720492"/>
                </a:lnTo>
                <a:lnTo>
                  <a:pt x="1064123" y="3750094"/>
                </a:lnTo>
                <a:lnTo>
                  <a:pt x="1034520" y="3750094"/>
                </a:lnTo>
                <a:close/>
                <a:moveTo>
                  <a:pt x="768327" y="3720492"/>
                </a:moveTo>
                <a:lnTo>
                  <a:pt x="797926" y="3720492"/>
                </a:lnTo>
                <a:lnTo>
                  <a:pt x="797926" y="3750094"/>
                </a:lnTo>
                <a:lnTo>
                  <a:pt x="768327" y="3750094"/>
                </a:lnTo>
                <a:close/>
                <a:moveTo>
                  <a:pt x="502236" y="3720492"/>
                </a:moveTo>
                <a:lnTo>
                  <a:pt x="531839" y="3720492"/>
                </a:lnTo>
                <a:lnTo>
                  <a:pt x="531839" y="3750094"/>
                </a:lnTo>
                <a:lnTo>
                  <a:pt x="502236" y="3750094"/>
                </a:lnTo>
                <a:close/>
                <a:moveTo>
                  <a:pt x="236037" y="3720492"/>
                </a:moveTo>
                <a:lnTo>
                  <a:pt x="265640" y="3720492"/>
                </a:lnTo>
                <a:lnTo>
                  <a:pt x="265640" y="3750094"/>
                </a:lnTo>
                <a:lnTo>
                  <a:pt x="236037" y="3750094"/>
                </a:lnTo>
                <a:close/>
                <a:moveTo>
                  <a:pt x="1" y="3720492"/>
                </a:moveTo>
                <a:lnTo>
                  <a:pt x="29603" y="3720492"/>
                </a:lnTo>
                <a:lnTo>
                  <a:pt x="29603" y="3750094"/>
                </a:lnTo>
                <a:lnTo>
                  <a:pt x="1" y="3750094"/>
                </a:lnTo>
                <a:close/>
                <a:moveTo>
                  <a:pt x="11672158" y="3454727"/>
                </a:moveTo>
                <a:lnTo>
                  <a:pt x="11701760" y="3454727"/>
                </a:lnTo>
                <a:lnTo>
                  <a:pt x="11701760" y="3484330"/>
                </a:lnTo>
                <a:lnTo>
                  <a:pt x="11672158" y="3484330"/>
                </a:lnTo>
                <a:close/>
                <a:moveTo>
                  <a:pt x="11405961" y="3454727"/>
                </a:moveTo>
                <a:lnTo>
                  <a:pt x="11435563" y="3454727"/>
                </a:lnTo>
                <a:lnTo>
                  <a:pt x="11435563" y="3484330"/>
                </a:lnTo>
                <a:lnTo>
                  <a:pt x="11405961" y="3484330"/>
                </a:lnTo>
                <a:close/>
                <a:moveTo>
                  <a:pt x="11139872" y="3454727"/>
                </a:moveTo>
                <a:lnTo>
                  <a:pt x="11169474" y="3454727"/>
                </a:lnTo>
                <a:lnTo>
                  <a:pt x="11169474" y="3484330"/>
                </a:lnTo>
                <a:lnTo>
                  <a:pt x="11139872" y="3484330"/>
                </a:lnTo>
                <a:close/>
                <a:moveTo>
                  <a:pt x="10873675" y="3454727"/>
                </a:moveTo>
                <a:lnTo>
                  <a:pt x="10903277" y="3454727"/>
                </a:lnTo>
                <a:lnTo>
                  <a:pt x="10903277" y="3484330"/>
                </a:lnTo>
                <a:lnTo>
                  <a:pt x="10873675" y="3484330"/>
                </a:lnTo>
                <a:close/>
                <a:moveTo>
                  <a:pt x="10607478" y="3454727"/>
                </a:moveTo>
                <a:lnTo>
                  <a:pt x="10637188" y="3454727"/>
                </a:lnTo>
                <a:lnTo>
                  <a:pt x="10637188" y="3484330"/>
                </a:lnTo>
                <a:lnTo>
                  <a:pt x="10607478" y="3484330"/>
                </a:lnTo>
                <a:close/>
                <a:moveTo>
                  <a:pt x="10341389" y="3454727"/>
                </a:moveTo>
                <a:lnTo>
                  <a:pt x="10370992" y="3454727"/>
                </a:lnTo>
                <a:lnTo>
                  <a:pt x="10370992" y="3484330"/>
                </a:lnTo>
                <a:lnTo>
                  <a:pt x="10341389" y="3484330"/>
                </a:lnTo>
                <a:close/>
                <a:moveTo>
                  <a:pt x="10075192" y="3454727"/>
                </a:moveTo>
                <a:lnTo>
                  <a:pt x="10104794" y="3454727"/>
                </a:lnTo>
                <a:lnTo>
                  <a:pt x="10104794" y="3484330"/>
                </a:lnTo>
                <a:lnTo>
                  <a:pt x="10075192" y="3484330"/>
                </a:lnTo>
                <a:close/>
                <a:moveTo>
                  <a:pt x="9809103" y="3454727"/>
                </a:moveTo>
                <a:lnTo>
                  <a:pt x="9838705" y="3454727"/>
                </a:lnTo>
                <a:lnTo>
                  <a:pt x="9838705" y="3484330"/>
                </a:lnTo>
                <a:lnTo>
                  <a:pt x="9809103" y="3484330"/>
                </a:lnTo>
                <a:close/>
                <a:moveTo>
                  <a:pt x="9542906" y="3454727"/>
                </a:moveTo>
                <a:lnTo>
                  <a:pt x="9572509" y="3454727"/>
                </a:lnTo>
                <a:lnTo>
                  <a:pt x="9572509" y="3484330"/>
                </a:lnTo>
                <a:lnTo>
                  <a:pt x="9542906" y="3484330"/>
                </a:lnTo>
                <a:close/>
                <a:moveTo>
                  <a:pt x="9276817" y="3454727"/>
                </a:moveTo>
                <a:lnTo>
                  <a:pt x="9306420" y="3454727"/>
                </a:lnTo>
                <a:lnTo>
                  <a:pt x="9306420" y="3484330"/>
                </a:lnTo>
                <a:lnTo>
                  <a:pt x="9276817" y="3484330"/>
                </a:lnTo>
                <a:close/>
                <a:moveTo>
                  <a:pt x="9010620" y="3454727"/>
                </a:moveTo>
                <a:lnTo>
                  <a:pt x="9040222" y="3454727"/>
                </a:lnTo>
                <a:lnTo>
                  <a:pt x="9040222" y="3484330"/>
                </a:lnTo>
                <a:lnTo>
                  <a:pt x="9010620" y="3484330"/>
                </a:lnTo>
                <a:close/>
                <a:moveTo>
                  <a:pt x="8744423" y="3454727"/>
                </a:moveTo>
                <a:lnTo>
                  <a:pt x="8774026" y="3454727"/>
                </a:lnTo>
                <a:lnTo>
                  <a:pt x="8774026" y="3484330"/>
                </a:lnTo>
                <a:lnTo>
                  <a:pt x="8744423" y="3484330"/>
                </a:lnTo>
                <a:close/>
                <a:moveTo>
                  <a:pt x="8478226" y="3454727"/>
                </a:moveTo>
                <a:lnTo>
                  <a:pt x="8507828" y="3454727"/>
                </a:lnTo>
                <a:lnTo>
                  <a:pt x="8507828" y="3484330"/>
                </a:lnTo>
                <a:lnTo>
                  <a:pt x="8478226" y="3484330"/>
                </a:lnTo>
                <a:close/>
                <a:moveTo>
                  <a:pt x="8212137" y="3454727"/>
                </a:moveTo>
                <a:lnTo>
                  <a:pt x="8241740" y="3454727"/>
                </a:lnTo>
                <a:lnTo>
                  <a:pt x="8241740" y="3484330"/>
                </a:lnTo>
                <a:lnTo>
                  <a:pt x="8212137" y="3484330"/>
                </a:lnTo>
                <a:close/>
                <a:moveTo>
                  <a:pt x="7945940" y="3454727"/>
                </a:moveTo>
                <a:lnTo>
                  <a:pt x="7975543" y="3454727"/>
                </a:lnTo>
                <a:lnTo>
                  <a:pt x="7975543" y="3484330"/>
                </a:lnTo>
                <a:lnTo>
                  <a:pt x="7945940" y="3484330"/>
                </a:lnTo>
                <a:close/>
                <a:moveTo>
                  <a:pt x="7679743" y="3454727"/>
                </a:moveTo>
                <a:lnTo>
                  <a:pt x="7709346" y="3454727"/>
                </a:lnTo>
                <a:lnTo>
                  <a:pt x="7709346" y="3484330"/>
                </a:lnTo>
                <a:lnTo>
                  <a:pt x="7679743" y="3484330"/>
                </a:lnTo>
                <a:close/>
                <a:moveTo>
                  <a:pt x="7413653" y="3454727"/>
                </a:moveTo>
                <a:lnTo>
                  <a:pt x="7443256" y="3454727"/>
                </a:lnTo>
                <a:lnTo>
                  <a:pt x="7443256" y="3484330"/>
                </a:lnTo>
                <a:lnTo>
                  <a:pt x="7413653" y="3484330"/>
                </a:lnTo>
                <a:close/>
                <a:moveTo>
                  <a:pt x="7147456" y="3454727"/>
                </a:moveTo>
                <a:lnTo>
                  <a:pt x="7177058" y="3454727"/>
                </a:lnTo>
                <a:lnTo>
                  <a:pt x="7177058" y="3484330"/>
                </a:lnTo>
                <a:lnTo>
                  <a:pt x="7147456" y="3484330"/>
                </a:lnTo>
                <a:close/>
                <a:moveTo>
                  <a:pt x="6881367" y="3454727"/>
                </a:moveTo>
                <a:lnTo>
                  <a:pt x="6910970" y="3454727"/>
                </a:lnTo>
                <a:lnTo>
                  <a:pt x="6910970" y="3484330"/>
                </a:lnTo>
                <a:lnTo>
                  <a:pt x="6881367" y="3484330"/>
                </a:lnTo>
                <a:close/>
                <a:moveTo>
                  <a:pt x="6615170" y="3454727"/>
                </a:moveTo>
                <a:lnTo>
                  <a:pt x="6644773" y="3454727"/>
                </a:lnTo>
                <a:lnTo>
                  <a:pt x="6644773" y="3484330"/>
                </a:lnTo>
                <a:lnTo>
                  <a:pt x="6615170" y="3484330"/>
                </a:lnTo>
                <a:close/>
                <a:moveTo>
                  <a:pt x="6349081" y="3454727"/>
                </a:moveTo>
                <a:lnTo>
                  <a:pt x="6378683" y="3454727"/>
                </a:lnTo>
                <a:lnTo>
                  <a:pt x="6378683" y="3484330"/>
                </a:lnTo>
                <a:lnTo>
                  <a:pt x="6349081" y="3484330"/>
                </a:lnTo>
                <a:close/>
                <a:moveTo>
                  <a:pt x="6082884" y="3454727"/>
                </a:moveTo>
                <a:lnTo>
                  <a:pt x="6112486" y="3454727"/>
                </a:lnTo>
                <a:lnTo>
                  <a:pt x="6112486" y="3484330"/>
                </a:lnTo>
                <a:lnTo>
                  <a:pt x="6082884" y="3484330"/>
                </a:lnTo>
                <a:close/>
                <a:moveTo>
                  <a:pt x="5825310" y="3454727"/>
                </a:moveTo>
                <a:lnTo>
                  <a:pt x="5854913" y="3454727"/>
                </a:lnTo>
                <a:lnTo>
                  <a:pt x="5854913" y="3484330"/>
                </a:lnTo>
                <a:lnTo>
                  <a:pt x="5825310" y="3484330"/>
                </a:lnTo>
                <a:close/>
                <a:moveTo>
                  <a:pt x="5559113" y="3454727"/>
                </a:moveTo>
                <a:lnTo>
                  <a:pt x="5588715" y="3454727"/>
                </a:lnTo>
                <a:lnTo>
                  <a:pt x="5588715" y="3484330"/>
                </a:lnTo>
                <a:lnTo>
                  <a:pt x="5559113" y="3484330"/>
                </a:lnTo>
                <a:close/>
                <a:moveTo>
                  <a:pt x="5293024" y="3454727"/>
                </a:moveTo>
                <a:lnTo>
                  <a:pt x="5322626" y="3454727"/>
                </a:lnTo>
                <a:lnTo>
                  <a:pt x="5322626" y="3484330"/>
                </a:lnTo>
                <a:lnTo>
                  <a:pt x="5293024" y="3484330"/>
                </a:lnTo>
                <a:close/>
                <a:moveTo>
                  <a:pt x="5026827" y="3454727"/>
                </a:moveTo>
                <a:lnTo>
                  <a:pt x="5056429" y="3454727"/>
                </a:lnTo>
                <a:lnTo>
                  <a:pt x="5056429" y="3484330"/>
                </a:lnTo>
                <a:lnTo>
                  <a:pt x="5026827" y="3484330"/>
                </a:lnTo>
                <a:close/>
                <a:moveTo>
                  <a:pt x="4760630" y="3454727"/>
                </a:moveTo>
                <a:lnTo>
                  <a:pt x="4790340" y="3454727"/>
                </a:lnTo>
                <a:lnTo>
                  <a:pt x="4790340" y="3484330"/>
                </a:lnTo>
                <a:lnTo>
                  <a:pt x="4760630" y="3484330"/>
                </a:lnTo>
                <a:close/>
                <a:moveTo>
                  <a:pt x="4494541" y="3454727"/>
                </a:moveTo>
                <a:lnTo>
                  <a:pt x="4524144" y="3454727"/>
                </a:lnTo>
                <a:lnTo>
                  <a:pt x="4524144" y="3484330"/>
                </a:lnTo>
                <a:lnTo>
                  <a:pt x="4494541" y="3484330"/>
                </a:lnTo>
                <a:close/>
                <a:moveTo>
                  <a:pt x="4228344" y="3454727"/>
                </a:moveTo>
                <a:lnTo>
                  <a:pt x="4257946" y="3454727"/>
                </a:lnTo>
                <a:lnTo>
                  <a:pt x="4257946" y="3484330"/>
                </a:lnTo>
                <a:lnTo>
                  <a:pt x="4228344" y="3484330"/>
                </a:lnTo>
                <a:close/>
                <a:moveTo>
                  <a:pt x="3962255" y="3454727"/>
                </a:moveTo>
                <a:lnTo>
                  <a:pt x="3991857" y="3454727"/>
                </a:lnTo>
                <a:lnTo>
                  <a:pt x="3991857" y="3484330"/>
                </a:lnTo>
                <a:lnTo>
                  <a:pt x="3962255" y="3484330"/>
                </a:lnTo>
                <a:close/>
                <a:moveTo>
                  <a:pt x="3696058" y="3454727"/>
                </a:moveTo>
                <a:lnTo>
                  <a:pt x="3725661" y="3454727"/>
                </a:lnTo>
                <a:lnTo>
                  <a:pt x="3725661" y="3484330"/>
                </a:lnTo>
                <a:lnTo>
                  <a:pt x="3696058" y="3484330"/>
                </a:lnTo>
                <a:close/>
                <a:moveTo>
                  <a:pt x="3429969" y="3454727"/>
                </a:moveTo>
                <a:lnTo>
                  <a:pt x="3459572" y="3454727"/>
                </a:lnTo>
                <a:lnTo>
                  <a:pt x="3459572" y="3484330"/>
                </a:lnTo>
                <a:lnTo>
                  <a:pt x="3429969" y="3484330"/>
                </a:lnTo>
                <a:close/>
                <a:moveTo>
                  <a:pt x="3163772" y="3454727"/>
                </a:moveTo>
                <a:lnTo>
                  <a:pt x="3193374" y="3454727"/>
                </a:lnTo>
                <a:lnTo>
                  <a:pt x="3193374" y="3484330"/>
                </a:lnTo>
                <a:lnTo>
                  <a:pt x="3163772" y="3484330"/>
                </a:lnTo>
                <a:close/>
                <a:moveTo>
                  <a:pt x="2897575" y="3454727"/>
                </a:moveTo>
                <a:lnTo>
                  <a:pt x="2927178" y="3454727"/>
                </a:lnTo>
                <a:lnTo>
                  <a:pt x="2927178" y="3484330"/>
                </a:lnTo>
                <a:lnTo>
                  <a:pt x="2897575" y="3484330"/>
                </a:lnTo>
                <a:close/>
                <a:moveTo>
                  <a:pt x="2631378" y="3454727"/>
                </a:moveTo>
                <a:lnTo>
                  <a:pt x="2660980" y="3454727"/>
                </a:lnTo>
                <a:lnTo>
                  <a:pt x="2660980" y="3484330"/>
                </a:lnTo>
                <a:lnTo>
                  <a:pt x="2631378" y="3484330"/>
                </a:lnTo>
                <a:close/>
                <a:moveTo>
                  <a:pt x="2365289" y="3454727"/>
                </a:moveTo>
                <a:lnTo>
                  <a:pt x="2394892" y="3454727"/>
                </a:lnTo>
                <a:lnTo>
                  <a:pt x="2394892" y="3484330"/>
                </a:lnTo>
                <a:lnTo>
                  <a:pt x="2365289" y="3484330"/>
                </a:lnTo>
                <a:close/>
                <a:moveTo>
                  <a:pt x="2099092" y="3454727"/>
                </a:moveTo>
                <a:lnTo>
                  <a:pt x="2128695" y="3454727"/>
                </a:lnTo>
                <a:lnTo>
                  <a:pt x="2128695" y="3484330"/>
                </a:lnTo>
                <a:lnTo>
                  <a:pt x="2099092" y="3484330"/>
                </a:lnTo>
                <a:close/>
                <a:moveTo>
                  <a:pt x="1832898" y="3454727"/>
                </a:moveTo>
                <a:lnTo>
                  <a:pt x="1862498" y="3454727"/>
                </a:lnTo>
                <a:lnTo>
                  <a:pt x="1862498" y="3484330"/>
                </a:lnTo>
                <a:lnTo>
                  <a:pt x="1832898" y="3484330"/>
                </a:lnTo>
                <a:close/>
                <a:moveTo>
                  <a:pt x="1566808" y="3454727"/>
                </a:moveTo>
                <a:lnTo>
                  <a:pt x="1596409" y="3454727"/>
                </a:lnTo>
                <a:lnTo>
                  <a:pt x="1596409" y="3484330"/>
                </a:lnTo>
                <a:lnTo>
                  <a:pt x="1566808" y="3484330"/>
                </a:lnTo>
                <a:close/>
                <a:moveTo>
                  <a:pt x="1300611" y="3454727"/>
                </a:moveTo>
                <a:lnTo>
                  <a:pt x="1330213" y="3454727"/>
                </a:lnTo>
                <a:lnTo>
                  <a:pt x="1330213" y="3484330"/>
                </a:lnTo>
                <a:lnTo>
                  <a:pt x="1300611" y="3484330"/>
                </a:lnTo>
                <a:close/>
                <a:moveTo>
                  <a:pt x="1034520" y="3454727"/>
                </a:moveTo>
                <a:lnTo>
                  <a:pt x="1064123" y="3454727"/>
                </a:lnTo>
                <a:lnTo>
                  <a:pt x="1064123" y="3484330"/>
                </a:lnTo>
                <a:lnTo>
                  <a:pt x="1034520" y="3484330"/>
                </a:lnTo>
                <a:close/>
                <a:moveTo>
                  <a:pt x="768327" y="3454727"/>
                </a:moveTo>
                <a:lnTo>
                  <a:pt x="797926" y="3454727"/>
                </a:lnTo>
                <a:lnTo>
                  <a:pt x="797926" y="3484330"/>
                </a:lnTo>
                <a:lnTo>
                  <a:pt x="768327" y="3484330"/>
                </a:lnTo>
                <a:close/>
                <a:moveTo>
                  <a:pt x="502236" y="3454727"/>
                </a:moveTo>
                <a:lnTo>
                  <a:pt x="531839" y="3454727"/>
                </a:lnTo>
                <a:lnTo>
                  <a:pt x="531839" y="3484330"/>
                </a:lnTo>
                <a:lnTo>
                  <a:pt x="502236" y="3484330"/>
                </a:lnTo>
                <a:close/>
                <a:moveTo>
                  <a:pt x="236037" y="3454727"/>
                </a:moveTo>
                <a:lnTo>
                  <a:pt x="265640" y="3454727"/>
                </a:lnTo>
                <a:lnTo>
                  <a:pt x="265640" y="3484330"/>
                </a:lnTo>
                <a:lnTo>
                  <a:pt x="236037" y="3484330"/>
                </a:lnTo>
                <a:close/>
                <a:moveTo>
                  <a:pt x="1" y="3454727"/>
                </a:moveTo>
                <a:lnTo>
                  <a:pt x="29603" y="3454727"/>
                </a:lnTo>
                <a:lnTo>
                  <a:pt x="29603" y="3484330"/>
                </a:lnTo>
                <a:lnTo>
                  <a:pt x="1" y="3484330"/>
                </a:lnTo>
                <a:close/>
                <a:moveTo>
                  <a:pt x="11672158" y="3189089"/>
                </a:moveTo>
                <a:lnTo>
                  <a:pt x="11701760" y="3189089"/>
                </a:lnTo>
                <a:lnTo>
                  <a:pt x="11701760" y="3218566"/>
                </a:lnTo>
                <a:lnTo>
                  <a:pt x="11672158" y="3218566"/>
                </a:lnTo>
                <a:close/>
                <a:moveTo>
                  <a:pt x="11405961" y="3189089"/>
                </a:moveTo>
                <a:lnTo>
                  <a:pt x="11435563" y="3189089"/>
                </a:lnTo>
                <a:lnTo>
                  <a:pt x="11435563" y="3218566"/>
                </a:lnTo>
                <a:lnTo>
                  <a:pt x="11405961" y="3218566"/>
                </a:lnTo>
                <a:close/>
                <a:moveTo>
                  <a:pt x="5825310" y="3189089"/>
                </a:moveTo>
                <a:lnTo>
                  <a:pt x="5854913" y="3189089"/>
                </a:lnTo>
                <a:lnTo>
                  <a:pt x="5854913" y="3218566"/>
                </a:lnTo>
                <a:lnTo>
                  <a:pt x="5825310" y="3218566"/>
                </a:lnTo>
                <a:close/>
                <a:moveTo>
                  <a:pt x="5559113" y="3189089"/>
                </a:moveTo>
                <a:lnTo>
                  <a:pt x="5588715" y="3189089"/>
                </a:lnTo>
                <a:lnTo>
                  <a:pt x="5588715" y="3218566"/>
                </a:lnTo>
                <a:lnTo>
                  <a:pt x="5559113" y="3218566"/>
                </a:lnTo>
                <a:close/>
                <a:moveTo>
                  <a:pt x="11139872" y="3189087"/>
                </a:moveTo>
                <a:lnTo>
                  <a:pt x="11169474" y="3189087"/>
                </a:lnTo>
                <a:lnTo>
                  <a:pt x="11169474" y="3218566"/>
                </a:lnTo>
                <a:lnTo>
                  <a:pt x="11139872" y="3218566"/>
                </a:lnTo>
                <a:close/>
                <a:moveTo>
                  <a:pt x="10873675" y="3189087"/>
                </a:moveTo>
                <a:lnTo>
                  <a:pt x="10903277" y="3189087"/>
                </a:lnTo>
                <a:lnTo>
                  <a:pt x="10903277" y="3218566"/>
                </a:lnTo>
                <a:lnTo>
                  <a:pt x="10873675" y="3218566"/>
                </a:lnTo>
                <a:close/>
                <a:moveTo>
                  <a:pt x="5293024" y="3189087"/>
                </a:moveTo>
                <a:lnTo>
                  <a:pt x="5322626" y="3189087"/>
                </a:lnTo>
                <a:lnTo>
                  <a:pt x="5322626" y="3218566"/>
                </a:lnTo>
                <a:lnTo>
                  <a:pt x="5293024" y="3218566"/>
                </a:lnTo>
                <a:close/>
                <a:moveTo>
                  <a:pt x="5026827" y="3189087"/>
                </a:moveTo>
                <a:lnTo>
                  <a:pt x="5056429" y="3189087"/>
                </a:lnTo>
                <a:lnTo>
                  <a:pt x="5056429" y="3218566"/>
                </a:lnTo>
                <a:lnTo>
                  <a:pt x="5026827" y="3218566"/>
                </a:lnTo>
                <a:close/>
                <a:moveTo>
                  <a:pt x="10607478" y="3189086"/>
                </a:moveTo>
                <a:lnTo>
                  <a:pt x="10637188" y="3189086"/>
                </a:lnTo>
                <a:lnTo>
                  <a:pt x="10637188" y="3218566"/>
                </a:lnTo>
                <a:lnTo>
                  <a:pt x="10607478" y="3218566"/>
                </a:lnTo>
                <a:close/>
                <a:moveTo>
                  <a:pt x="4760630" y="3189086"/>
                </a:moveTo>
                <a:lnTo>
                  <a:pt x="4790340" y="3189086"/>
                </a:lnTo>
                <a:lnTo>
                  <a:pt x="4790340" y="3218566"/>
                </a:lnTo>
                <a:lnTo>
                  <a:pt x="4760630" y="3218566"/>
                </a:lnTo>
                <a:close/>
                <a:moveTo>
                  <a:pt x="10341389" y="3189085"/>
                </a:moveTo>
                <a:lnTo>
                  <a:pt x="10370992" y="3189085"/>
                </a:lnTo>
                <a:lnTo>
                  <a:pt x="10370992" y="3218566"/>
                </a:lnTo>
                <a:lnTo>
                  <a:pt x="10341389" y="3218566"/>
                </a:lnTo>
                <a:close/>
                <a:moveTo>
                  <a:pt x="4494541" y="3189085"/>
                </a:moveTo>
                <a:lnTo>
                  <a:pt x="4524144" y="3189085"/>
                </a:lnTo>
                <a:lnTo>
                  <a:pt x="4524144" y="3218566"/>
                </a:lnTo>
                <a:lnTo>
                  <a:pt x="4494541" y="3218566"/>
                </a:lnTo>
                <a:close/>
                <a:moveTo>
                  <a:pt x="10075192" y="3189084"/>
                </a:moveTo>
                <a:lnTo>
                  <a:pt x="10104794" y="3189084"/>
                </a:lnTo>
                <a:lnTo>
                  <a:pt x="10104794" y="3218566"/>
                </a:lnTo>
                <a:lnTo>
                  <a:pt x="10075192" y="3218566"/>
                </a:lnTo>
                <a:close/>
                <a:moveTo>
                  <a:pt x="4228344" y="3189084"/>
                </a:moveTo>
                <a:lnTo>
                  <a:pt x="4257946" y="3189084"/>
                </a:lnTo>
                <a:lnTo>
                  <a:pt x="4257946" y="3218566"/>
                </a:lnTo>
                <a:lnTo>
                  <a:pt x="4228344" y="3218566"/>
                </a:lnTo>
                <a:close/>
                <a:moveTo>
                  <a:pt x="9809103" y="3189083"/>
                </a:moveTo>
                <a:lnTo>
                  <a:pt x="9838705" y="3189083"/>
                </a:lnTo>
                <a:lnTo>
                  <a:pt x="9838705" y="3218566"/>
                </a:lnTo>
                <a:lnTo>
                  <a:pt x="9809103" y="3218566"/>
                </a:lnTo>
                <a:close/>
                <a:moveTo>
                  <a:pt x="3962255" y="3189083"/>
                </a:moveTo>
                <a:lnTo>
                  <a:pt x="3991857" y="3189083"/>
                </a:lnTo>
                <a:lnTo>
                  <a:pt x="3991857" y="3218566"/>
                </a:lnTo>
                <a:lnTo>
                  <a:pt x="3962255" y="3218566"/>
                </a:lnTo>
                <a:close/>
                <a:moveTo>
                  <a:pt x="9542906" y="3189082"/>
                </a:moveTo>
                <a:lnTo>
                  <a:pt x="9572509" y="3189082"/>
                </a:lnTo>
                <a:lnTo>
                  <a:pt x="9572509" y="3218566"/>
                </a:lnTo>
                <a:lnTo>
                  <a:pt x="9542906" y="3218566"/>
                </a:lnTo>
                <a:close/>
                <a:moveTo>
                  <a:pt x="3696058" y="3189082"/>
                </a:moveTo>
                <a:lnTo>
                  <a:pt x="3725661" y="3189082"/>
                </a:lnTo>
                <a:lnTo>
                  <a:pt x="3725661" y="3218566"/>
                </a:lnTo>
                <a:lnTo>
                  <a:pt x="3696058" y="3218566"/>
                </a:lnTo>
                <a:close/>
                <a:moveTo>
                  <a:pt x="9276817" y="3189081"/>
                </a:moveTo>
                <a:lnTo>
                  <a:pt x="9306420" y="3189081"/>
                </a:lnTo>
                <a:lnTo>
                  <a:pt x="9306420" y="3218566"/>
                </a:lnTo>
                <a:lnTo>
                  <a:pt x="9276817" y="3218566"/>
                </a:lnTo>
                <a:close/>
                <a:moveTo>
                  <a:pt x="9010620" y="3189081"/>
                </a:moveTo>
                <a:lnTo>
                  <a:pt x="9040222" y="3189081"/>
                </a:lnTo>
                <a:lnTo>
                  <a:pt x="9040222" y="3218566"/>
                </a:lnTo>
                <a:lnTo>
                  <a:pt x="9010620" y="3218566"/>
                </a:lnTo>
                <a:close/>
                <a:moveTo>
                  <a:pt x="3429969" y="3189081"/>
                </a:moveTo>
                <a:lnTo>
                  <a:pt x="3459572" y="3189081"/>
                </a:lnTo>
                <a:lnTo>
                  <a:pt x="3459572" y="3218566"/>
                </a:lnTo>
                <a:lnTo>
                  <a:pt x="3429969" y="3218566"/>
                </a:lnTo>
                <a:close/>
                <a:moveTo>
                  <a:pt x="3163772" y="3189081"/>
                </a:moveTo>
                <a:lnTo>
                  <a:pt x="3193374" y="3189081"/>
                </a:lnTo>
                <a:lnTo>
                  <a:pt x="3193374" y="3218566"/>
                </a:lnTo>
                <a:lnTo>
                  <a:pt x="3163772" y="3218566"/>
                </a:lnTo>
                <a:close/>
                <a:moveTo>
                  <a:pt x="8744423" y="3189080"/>
                </a:moveTo>
                <a:lnTo>
                  <a:pt x="8774026" y="3189080"/>
                </a:lnTo>
                <a:lnTo>
                  <a:pt x="8774026" y="3218566"/>
                </a:lnTo>
                <a:lnTo>
                  <a:pt x="8744423" y="3218566"/>
                </a:lnTo>
                <a:close/>
                <a:moveTo>
                  <a:pt x="2897575" y="3189080"/>
                </a:moveTo>
                <a:lnTo>
                  <a:pt x="2927178" y="3189080"/>
                </a:lnTo>
                <a:lnTo>
                  <a:pt x="2927178" y="3218566"/>
                </a:lnTo>
                <a:lnTo>
                  <a:pt x="2897575" y="3218566"/>
                </a:lnTo>
                <a:close/>
                <a:moveTo>
                  <a:pt x="8478226" y="3189079"/>
                </a:moveTo>
                <a:lnTo>
                  <a:pt x="8507828" y="3189079"/>
                </a:lnTo>
                <a:lnTo>
                  <a:pt x="8507828" y="3218566"/>
                </a:lnTo>
                <a:lnTo>
                  <a:pt x="8478226" y="3218566"/>
                </a:lnTo>
                <a:close/>
                <a:moveTo>
                  <a:pt x="2631378" y="3189079"/>
                </a:moveTo>
                <a:lnTo>
                  <a:pt x="2660980" y="3189079"/>
                </a:lnTo>
                <a:lnTo>
                  <a:pt x="2660980" y="3218566"/>
                </a:lnTo>
                <a:lnTo>
                  <a:pt x="2631378" y="3218566"/>
                </a:lnTo>
                <a:close/>
                <a:moveTo>
                  <a:pt x="8212137" y="3189078"/>
                </a:moveTo>
                <a:lnTo>
                  <a:pt x="8241740" y="3189078"/>
                </a:lnTo>
                <a:lnTo>
                  <a:pt x="8241740" y="3218566"/>
                </a:lnTo>
                <a:lnTo>
                  <a:pt x="8212137" y="3218566"/>
                </a:lnTo>
                <a:close/>
                <a:moveTo>
                  <a:pt x="2365289" y="3189078"/>
                </a:moveTo>
                <a:lnTo>
                  <a:pt x="2394892" y="3189078"/>
                </a:lnTo>
                <a:lnTo>
                  <a:pt x="2394892" y="3218566"/>
                </a:lnTo>
                <a:lnTo>
                  <a:pt x="2365289" y="3218566"/>
                </a:lnTo>
                <a:close/>
                <a:moveTo>
                  <a:pt x="7945940" y="3189077"/>
                </a:moveTo>
                <a:lnTo>
                  <a:pt x="7975543" y="3189077"/>
                </a:lnTo>
                <a:lnTo>
                  <a:pt x="7975543" y="3218566"/>
                </a:lnTo>
                <a:lnTo>
                  <a:pt x="7945940" y="3218566"/>
                </a:lnTo>
                <a:close/>
                <a:moveTo>
                  <a:pt x="2099092" y="3189077"/>
                </a:moveTo>
                <a:lnTo>
                  <a:pt x="2128695" y="3189077"/>
                </a:lnTo>
                <a:lnTo>
                  <a:pt x="2128695" y="3218566"/>
                </a:lnTo>
                <a:lnTo>
                  <a:pt x="2099092" y="3218566"/>
                </a:lnTo>
                <a:close/>
                <a:moveTo>
                  <a:pt x="7679743" y="3189076"/>
                </a:moveTo>
                <a:lnTo>
                  <a:pt x="7709346" y="3189076"/>
                </a:lnTo>
                <a:lnTo>
                  <a:pt x="7709346" y="3218566"/>
                </a:lnTo>
                <a:lnTo>
                  <a:pt x="7679743" y="3218566"/>
                </a:lnTo>
                <a:close/>
                <a:moveTo>
                  <a:pt x="7413653" y="3189076"/>
                </a:moveTo>
                <a:lnTo>
                  <a:pt x="7443256" y="3189076"/>
                </a:lnTo>
                <a:lnTo>
                  <a:pt x="7443256" y="3218566"/>
                </a:lnTo>
                <a:lnTo>
                  <a:pt x="7413653" y="3218566"/>
                </a:lnTo>
                <a:close/>
                <a:moveTo>
                  <a:pt x="1832898" y="3189076"/>
                </a:moveTo>
                <a:lnTo>
                  <a:pt x="1862498" y="3189076"/>
                </a:lnTo>
                <a:lnTo>
                  <a:pt x="1862498" y="3218566"/>
                </a:lnTo>
                <a:lnTo>
                  <a:pt x="1832898" y="3218566"/>
                </a:lnTo>
                <a:close/>
                <a:moveTo>
                  <a:pt x="1566808" y="3189076"/>
                </a:moveTo>
                <a:lnTo>
                  <a:pt x="1596409" y="3189076"/>
                </a:lnTo>
                <a:lnTo>
                  <a:pt x="1596409" y="3218566"/>
                </a:lnTo>
                <a:lnTo>
                  <a:pt x="1566808" y="3218566"/>
                </a:lnTo>
                <a:close/>
                <a:moveTo>
                  <a:pt x="7147456" y="3189075"/>
                </a:moveTo>
                <a:lnTo>
                  <a:pt x="7177058" y="3189075"/>
                </a:lnTo>
                <a:lnTo>
                  <a:pt x="7177058" y="3218566"/>
                </a:lnTo>
                <a:lnTo>
                  <a:pt x="7147456" y="3218566"/>
                </a:lnTo>
                <a:close/>
                <a:moveTo>
                  <a:pt x="1300611" y="3189075"/>
                </a:moveTo>
                <a:lnTo>
                  <a:pt x="1330213" y="3189075"/>
                </a:lnTo>
                <a:lnTo>
                  <a:pt x="1330213" y="3218566"/>
                </a:lnTo>
                <a:lnTo>
                  <a:pt x="1300611" y="3218566"/>
                </a:lnTo>
                <a:close/>
                <a:moveTo>
                  <a:pt x="6881367" y="3189074"/>
                </a:moveTo>
                <a:lnTo>
                  <a:pt x="6910970" y="3189074"/>
                </a:lnTo>
                <a:lnTo>
                  <a:pt x="6910970" y="3218566"/>
                </a:lnTo>
                <a:lnTo>
                  <a:pt x="6881367" y="3218566"/>
                </a:lnTo>
                <a:close/>
                <a:moveTo>
                  <a:pt x="1034520" y="3189074"/>
                </a:moveTo>
                <a:lnTo>
                  <a:pt x="1064123" y="3189074"/>
                </a:lnTo>
                <a:lnTo>
                  <a:pt x="1064123" y="3218566"/>
                </a:lnTo>
                <a:lnTo>
                  <a:pt x="1034520" y="3218566"/>
                </a:lnTo>
                <a:close/>
                <a:moveTo>
                  <a:pt x="6615170" y="3189073"/>
                </a:moveTo>
                <a:lnTo>
                  <a:pt x="6644773" y="3189073"/>
                </a:lnTo>
                <a:lnTo>
                  <a:pt x="6644773" y="3218566"/>
                </a:lnTo>
                <a:lnTo>
                  <a:pt x="6615170" y="3218566"/>
                </a:lnTo>
                <a:close/>
                <a:moveTo>
                  <a:pt x="768327" y="3189073"/>
                </a:moveTo>
                <a:lnTo>
                  <a:pt x="797926" y="3189073"/>
                </a:lnTo>
                <a:lnTo>
                  <a:pt x="797926" y="3218566"/>
                </a:lnTo>
                <a:lnTo>
                  <a:pt x="768327" y="3218566"/>
                </a:lnTo>
                <a:close/>
                <a:moveTo>
                  <a:pt x="6349081" y="3189072"/>
                </a:moveTo>
                <a:lnTo>
                  <a:pt x="6378683" y="3189072"/>
                </a:lnTo>
                <a:lnTo>
                  <a:pt x="6378683" y="3218566"/>
                </a:lnTo>
                <a:lnTo>
                  <a:pt x="6349081" y="3218566"/>
                </a:lnTo>
                <a:close/>
                <a:moveTo>
                  <a:pt x="502236" y="3189072"/>
                </a:moveTo>
                <a:lnTo>
                  <a:pt x="531839" y="3189072"/>
                </a:lnTo>
                <a:lnTo>
                  <a:pt x="531839" y="3218566"/>
                </a:lnTo>
                <a:lnTo>
                  <a:pt x="502236" y="3218566"/>
                </a:lnTo>
                <a:close/>
                <a:moveTo>
                  <a:pt x="6082884" y="3189071"/>
                </a:moveTo>
                <a:lnTo>
                  <a:pt x="6112486" y="3189071"/>
                </a:lnTo>
                <a:lnTo>
                  <a:pt x="6112486" y="3218566"/>
                </a:lnTo>
                <a:lnTo>
                  <a:pt x="6082884" y="3218566"/>
                </a:lnTo>
                <a:close/>
                <a:moveTo>
                  <a:pt x="236037" y="3189071"/>
                </a:moveTo>
                <a:lnTo>
                  <a:pt x="265639" y="3189071"/>
                </a:lnTo>
                <a:lnTo>
                  <a:pt x="265639" y="3218566"/>
                </a:lnTo>
                <a:lnTo>
                  <a:pt x="236037" y="3218566"/>
                </a:lnTo>
                <a:close/>
                <a:moveTo>
                  <a:pt x="1" y="3189071"/>
                </a:moveTo>
                <a:lnTo>
                  <a:pt x="29603" y="3189071"/>
                </a:lnTo>
                <a:lnTo>
                  <a:pt x="29603" y="3218566"/>
                </a:lnTo>
                <a:lnTo>
                  <a:pt x="1" y="3218566"/>
                </a:lnTo>
                <a:close/>
                <a:moveTo>
                  <a:pt x="11672158" y="2923329"/>
                </a:moveTo>
                <a:lnTo>
                  <a:pt x="11701760" y="2923329"/>
                </a:lnTo>
                <a:lnTo>
                  <a:pt x="11701760" y="2952824"/>
                </a:lnTo>
                <a:lnTo>
                  <a:pt x="11672158" y="2952824"/>
                </a:lnTo>
                <a:close/>
                <a:moveTo>
                  <a:pt x="5825310" y="2923329"/>
                </a:moveTo>
                <a:lnTo>
                  <a:pt x="5854913" y="2923329"/>
                </a:lnTo>
                <a:lnTo>
                  <a:pt x="5854913" y="2952824"/>
                </a:lnTo>
                <a:lnTo>
                  <a:pt x="5825310" y="2952824"/>
                </a:lnTo>
                <a:close/>
                <a:moveTo>
                  <a:pt x="11405961" y="2923328"/>
                </a:moveTo>
                <a:lnTo>
                  <a:pt x="11435563" y="2923328"/>
                </a:lnTo>
                <a:lnTo>
                  <a:pt x="11435563" y="2952823"/>
                </a:lnTo>
                <a:lnTo>
                  <a:pt x="11405961" y="2952823"/>
                </a:lnTo>
                <a:close/>
                <a:moveTo>
                  <a:pt x="5559113" y="2923328"/>
                </a:moveTo>
                <a:lnTo>
                  <a:pt x="5588715" y="2923328"/>
                </a:lnTo>
                <a:lnTo>
                  <a:pt x="5588715" y="2952823"/>
                </a:lnTo>
                <a:lnTo>
                  <a:pt x="5559113" y="2952823"/>
                </a:lnTo>
                <a:close/>
                <a:moveTo>
                  <a:pt x="11139872" y="2923327"/>
                </a:moveTo>
                <a:lnTo>
                  <a:pt x="11169474" y="2923327"/>
                </a:lnTo>
                <a:lnTo>
                  <a:pt x="11169474" y="2952822"/>
                </a:lnTo>
                <a:lnTo>
                  <a:pt x="11139872" y="2952822"/>
                </a:lnTo>
                <a:close/>
                <a:moveTo>
                  <a:pt x="5293024" y="2923327"/>
                </a:moveTo>
                <a:lnTo>
                  <a:pt x="5322626" y="2923327"/>
                </a:lnTo>
                <a:lnTo>
                  <a:pt x="5322626" y="2952822"/>
                </a:lnTo>
                <a:lnTo>
                  <a:pt x="5293024" y="2952822"/>
                </a:lnTo>
                <a:close/>
                <a:moveTo>
                  <a:pt x="10873675" y="2923326"/>
                </a:moveTo>
                <a:lnTo>
                  <a:pt x="10903277" y="2923326"/>
                </a:lnTo>
                <a:lnTo>
                  <a:pt x="10903277" y="2952821"/>
                </a:lnTo>
                <a:lnTo>
                  <a:pt x="10873675" y="2952821"/>
                </a:lnTo>
                <a:close/>
                <a:moveTo>
                  <a:pt x="5026827" y="2923326"/>
                </a:moveTo>
                <a:lnTo>
                  <a:pt x="5056429" y="2923326"/>
                </a:lnTo>
                <a:lnTo>
                  <a:pt x="5056429" y="2952821"/>
                </a:lnTo>
                <a:lnTo>
                  <a:pt x="5026827" y="2952821"/>
                </a:lnTo>
                <a:close/>
                <a:moveTo>
                  <a:pt x="10607478" y="2923325"/>
                </a:moveTo>
                <a:lnTo>
                  <a:pt x="10637188" y="2923325"/>
                </a:lnTo>
                <a:lnTo>
                  <a:pt x="10637188" y="2952820"/>
                </a:lnTo>
                <a:lnTo>
                  <a:pt x="10607478" y="2952820"/>
                </a:lnTo>
                <a:close/>
                <a:moveTo>
                  <a:pt x="4760630" y="2923325"/>
                </a:moveTo>
                <a:lnTo>
                  <a:pt x="4790340" y="2923325"/>
                </a:lnTo>
                <a:lnTo>
                  <a:pt x="4790340" y="2952820"/>
                </a:lnTo>
                <a:lnTo>
                  <a:pt x="4760630" y="2952820"/>
                </a:lnTo>
                <a:close/>
                <a:moveTo>
                  <a:pt x="10341389" y="2923323"/>
                </a:moveTo>
                <a:lnTo>
                  <a:pt x="10370992" y="2923323"/>
                </a:lnTo>
                <a:lnTo>
                  <a:pt x="10370992" y="2952819"/>
                </a:lnTo>
                <a:lnTo>
                  <a:pt x="10341389" y="2952819"/>
                </a:lnTo>
                <a:close/>
                <a:moveTo>
                  <a:pt x="4494541" y="2923323"/>
                </a:moveTo>
                <a:lnTo>
                  <a:pt x="4524144" y="2923323"/>
                </a:lnTo>
                <a:lnTo>
                  <a:pt x="4524144" y="2952819"/>
                </a:lnTo>
                <a:lnTo>
                  <a:pt x="4494541" y="2952819"/>
                </a:lnTo>
                <a:close/>
                <a:moveTo>
                  <a:pt x="10075192" y="2923322"/>
                </a:moveTo>
                <a:lnTo>
                  <a:pt x="10104794" y="2923322"/>
                </a:lnTo>
                <a:lnTo>
                  <a:pt x="10104794" y="2952818"/>
                </a:lnTo>
                <a:lnTo>
                  <a:pt x="10075192" y="2952818"/>
                </a:lnTo>
                <a:close/>
                <a:moveTo>
                  <a:pt x="4228344" y="2923322"/>
                </a:moveTo>
                <a:lnTo>
                  <a:pt x="4257946" y="2923322"/>
                </a:lnTo>
                <a:lnTo>
                  <a:pt x="4257946" y="2952818"/>
                </a:lnTo>
                <a:lnTo>
                  <a:pt x="4228344" y="2952818"/>
                </a:lnTo>
                <a:close/>
                <a:moveTo>
                  <a:pt x="9809103" y="2923321"/>
                </a:moveTo>
                <a:lnTo>
                  <a:pt x="9838705" y="2923321"/>
                </a:lnTo>
                <a:lnTo>
                  <a:pt x="9838705" y="2952817"/>
                </a:lnTo>
                <a:lnTo>
                  <a:pt x="9809103" y="2952817"/>
                </a:lnTo>
                <a:close/>
                <a:moveTo>
                  <a:pt x="3962255" y="2923321"/>
                </a:moveTo>
                <a:lnTo>
                  <a:pt x="3991857" y="2923321"/>
                </a:lnTo>
                <a:lnTo>
                  <a:pt x="3991857" y="2952817"/>
                </a:lnTo>
                <a:lnTo>
                  <a:pt x="3962255" y="2952817"/>
                </a:lnTo>
                <a:close/>
                <a:moveTo>
                  <a:pt x="9542906" y="2923320"/>
                </a:moveTo>
                <a:lnTo>
                  <a:pt x="9572509" y="2923320"/>
                </a:lnTo>
                <a:lnTo>
                  <a:pt x="9572509" y="2952815"/>
                </a:lnTo>
                <a:lnTo>
                  <a:pt x="9542906" y="2952815"/>
                </a:lnTo>
                <a:close/>
                <a:moveTo>
                  <a:pt x="3696058" y="2923320"/>
                </a:moveTo>
                <a:lnTo>
                  <a:pt x="3725661" y="2923320"/>
                </a:lnTo>
                <a:lnTo>
                  <a:pt x="3725661" y="2952815"/>
                </a:lnTo>
                <a:lnTo>
                  <a:pt x="3696058" y="2952815"/>
                </a:lnTo>
                <a:close/>
                <a:moveTo>
                  <a:pt x="9276817" y="2923319"/>
                </a:moveTo>
                <a:lnTo>
                  <a:pt x="9306420" y="2923319"/>
                </a:lnTo>
                <a:lnTo>
                  <a:pt x="9306420" y="2952814"/>
                </a:lnTo>
                <a:lnTo>
                  <a:pt x="9276817" y="2952814"/>
                </a:lnTo>
                <a:close/>
                <a:moveTo>
                  <a:pt x="3429969" y="2923319"/>
                </a:moveTo>
                <a:lnTo>
                  <a:pt x="3459572" y="2923319"/>
                </a:lnTo>
                <a:lnTo>
                  <a:pt x="3459572" y="2952814"/>
                </a:lnTo>
                <a:lnTo>
                  <a:pt x="3429969" y="2952814"/>
                </a:lnTo>
                <a:close/>
                <a:moveTo>
                  <a:pt x="9010620" y="2923318"/>
                </a:moveTo>
                <a:lnTo>
                  <a:pt x="9040222" y="2923318"/>
                </a:lnTo>
                <a:lnTo>
                  <a:pt x="9040222" y="2952813"/>
                </a:lnTo>
                <a:lnTo>
                  <a:pt x="9010620" y="2952813"/>
                </a:lnTo>
                <a:close/>
                <a:moveTo>
                  <a:pt x="3163772" y="2923318"/>
                </a:moveTo>
                <a:lnTo>
                  <a:pt x="3193374" y="2923318"/>
                </a:lnTo>
                <a:lnTo>
                  <a:pt x="3193374" y="2952813"/>
                </a:lnTo>
                <a:lnTo>
                  <a:pt x="3163772" y="2952813"/>
                </a:lnTo>
                <a:close/>
                <a:moveTo>
                  <a:pt x="8744423" y="2923317"/>
                </a:moveTo>
                <a:lnTo>
                  <a:pt x="8774026" y="2923317"/>
                </a:lnTo>
                <a:lnTo>
                  <a:pt x="8774026" y="2952812"/>
                </a:lnTo>
                <a:lnTo>
                  <a:pt x="8744423" y="2952812"/>
                </a:lnTo>
                <a:close/>
                <a:moveTo>
                  <a:pt x="2897575" y="2923317"/>
                </a:moveTo>
                <a:lnTo>
                  <a:pt x="2927178" y="2923317"/>
                </a:lnTo>
                <a:lnTo>
                  <a:pt x="2927178" y="2952812"/>
                </a:lnTo>
                <a:lnTo>
                  <a:pt x="2897575" y="2952812"/>
                </a:lnTo>
                <a:close/>
                <a:moveTo>
                  <a:pt x="8478226" y="2923316"/>
                </a:moveTo>
                <a:lnTo>
                  <a:pt x="8507828" y="2923316"/>
                </a:lnTo>
                <a:lnTo>
                  <a:pt x="8507828" y="2952811"/>
                </a:lnTo>
                <a:lnTo>
                  <a:pt x="8478226" y="2952811"/>
                </a:lnTo>
                <a:close/>
                <a:moveTo>
                  <a:pt x="2631378" y="2923316"/>
                </a:moveTo>
                <a:lnTo>
                  <a:pt x="2660980" y="2923316"/>
                </a:lnTo>
                <a:lnTo>
                  <a:pt x="2660980" y="2952811"/>
                </a:lnTo>
                <a:lnTo>
                  <a:pt x="2631378" y="2952811"/>
                </a:lnTo>
                <a:close/>
                <a:moveTo>
                  <a:pt x="8212137" y="2923315"/>
                </a:moveTo>
                <a:lnTo>
                  <a:pt x="8241740" y="2923315"/>
                </a:lnTo>
                <a:lnTo>
                  <a:pt x="8241740" y="2952810"/>
                </a:lnTo>
                <a:lnTo>
                  <a:pt x="8212137" y="2952810"/>
                </a:lnTo>
                <a:close/>
                <a:moveTo>
                  <a:pt x="2365289" y="2923315"/>
                </a:moveTo>
                <a:lnTo>
                  <a:pt x="2394892" y="2923315"/>
                </a:lnTo>
                <a:lnTo>
                  <a:pt x="2394892" y="2952810"/>
                </a:lnTo>
                <a:lnTo>
                  <a:pt x="2365289" y="2952810"/>
                </a:lnTo>
                <a:close/>
                <a:moveTo>
                  <a:pt x="7945940" y="2923314"/>
                </a:moveTo>
                <a:lnTo>
                  <a:pt x="7975543" y="2923314"/>
                </a:lnTo>
                <a:lnTo>
                  <a:pt x="7975543" y="2952809"/>
                </a:lnTo>
                <a:lnTo>
                  <a:pt x="7945940" y="2952809"/>
                </a:lnTo>
                <a:close/>
                <a:moveTo>
                  <a:pt x="2099092" y="2923314"/>
                </a:moveTo>
                <a:lnTo>
                  <a:pt x="2128695" y="2923314"/>
                </a:lnTo>
                <a:lnTo>
                  <a:pt x="2128695" y="2952809"/>
                </a:lnTo>
                <a:lnTo>
                  <a:pt x="2099092" y="2952809"/>
                </a:lnTo>
                <a:close/>
                <a:moveTo>
                  <a:pt x="7679743" y="2923313"/>
                </a:moveTo>
                <a:lnTo>
                  <a:pt x="7709346" y="2923313"/>
                </a:lnTo>
                <a:lnTo>
                  <a:pt x="7709346" y="2952808"/>
                </a:lnTo>
                <a:lnTo>
                  <a:pt x="7679743" y="2952808"/>
                </a:lnTo>
                <a:close/>
                <a:moveTo>
                  <a:pt x="1832898" y="2923313"/>
                </a:moveTo>
                <a:lnTo>
                  <a:pt x="1862498" y="2923313"/>
                </a:lnTo>
                <a:lnTo>
                  <a:pt x="1862498" y="2952808"/>
                </a:lnTo>
                <a:lnTo>
                  <a:pt x="1832898" y="2952808"/>
                </a:lnTo>
                <a:close/>
                <a:moveTo>
                  <a:pt x="7413653" y="2923312"/>
                </a:moveTo>
                <a:lnTo>
                  <a:pt x="7443256" y="2923312"/>
                </a:lnTo>
                <a:lnTo>
                  <a:pt x="7443256" y="2952807"/>
                </a:lnTo>
                <a:lnTo>
                  <a:pt x="7413653" y="2952807"/>
                </a:lnTo>
                <a:close/>
                <a:moveTo>
                  <a:pt x="1566808" y="2923312"/>
                </a:moveTo>
                <a:lnTo>
                  <a:pt x="1596409" y="2923312"/>
                </a:lnTo>
                <a:lnTo>
                  <a:pt x="1596409" y="2952807"/>
                </a:lnTo>
                <a:lnTo>
                  <a:pt x="1566808" y="2952807"/>
                </a:lnTo>
                <a:close/>
                <a:moveTo>
                  <a:pt x="7147456" y="2923311"/>
                </a:moveTo>
                <a:lnTo>
                  <a:pt x="7177058" y="2923311"/>
                </a:lnTo>
                <a:lnTo>
                  <a:pt x="7177058" y="2952806"/>
                </a:lnTo>
                <a:lnTo>
                  <a:pt x="7147456" y="2952806"/>
                </a:lnTo>
                <a:close/>
                <a:moveTo>
                  <a:pt x="1300611" y="2923311"/>
                </a:moveTo>
                <a:lnTo>
                  <a:pt x="1330213" y="2923311"/>
                </a:lnTo>
                <a:lnTo>
                  <a:pt x="1330213" y="2952806"/>
                </a:lnTo>
                <a:lnTo>
                  <a:pt x="1300611" y="2952806"/>
                </a:lnTo>
                <a:close/>
                <a:moveTo>
                  <a:pt x="6881367" y="2923310"/>
                </a:moveTo>
                <a:lnTo>
                  <a:pt x="6910970" y="2923310"/>
                </a:lnTo>
                <a:lnTo>
                  <a:pt x="6910970" y="2952805"/>
                </a:lnTo>
                <a:lnTo>
                  <a:pt x="6881367" y="2952805"/>
                </a:lnTo>
                <a:close/>
                <a:moveTo>
                  <a:pt x="1034520" y="2923310"/>
                </a:moveTo>
                <a:lnTo>
                  <a:pt x="1064123" y="2923310"/>
                </a:lnTo>
                <a:lnTo>
                  <a:pt x="1064123" y="2952805"/>
                </a:lnTo>
                <a:lnTo>
                  <a:pt x="1034520" y="2952805"/>
                </a:lnTo>
                <a:close/>
                <a:moveTo>
                  <a:pt x="6615170" y="2923309"/>
                </a:moveTo>
                <a:lnTo>
                  <a:pt x="6644773" y="2923309"/>
                </a:lnTo>
                <a:lnTo>
                  <a:pt x="6644773" y="2952804"/>
                </a:lnTo>
                <a:lnTo>
                  <a:pt x="6615170" y="2952804"/>
                </a:lnTo>
                <a:close/>
                <a:moveTo>
                  <a:pt x="768327" y="2923309"/>
                </a:moveTo>
                <a:lnTo>
                  <a:pt x="797926" y="2923309"/>
                </a:lnTo>
                <a:lnTo>
                  <a:pt x="797926" y="2952804"/>
                </a:lnTo>
                <a:lnTo>
                  <a:pt x="768327" y="2952804"/>
                </a:lnTo>
                <a:close/>
                <a:moveTo>
                  <a:pt x="6349081" y="2923308"/>
                </a:moveTo>
                <a:lnTo>
                  <a:pt x="6378683" y="2923308"/>
                </a:lnTo>
                <a:lnTo>
                  <a:pt x="6378683" y="2952803"/>
                </a:lnTo>
                <a:lnTo>
                  <a:pt x="6349081" y="2952803"/>
                </a:lnTo>
                <a:close/>
                <a:moveTo>
                  <a:pt x="502236" y="2923308"/>
                </a:moveTo>
                <a:lnTo>
                  <a:pt x="531838" y="2923308"/>
                </a:lnTo>
                <a:lnTo>
                  <a:pt x="531838" y="2952803"/>
                </a:lnTo>
                <a:lnTo>
                  <a:pt x="502236" y="2952803"/>
                </a:lnTo>
                <a:close/>
                <a:moveTo>
                  <a:pt x="6082884" y="2923307"/>
                </a:moveTo>
                <a:lnTo>
                  <a:pt x="6112486" y="2923307"/>
                </a:lnTo>
                <a:lnTo>
                  <a:pt x="6112486" y="2952802"/>
                </a:lnTo>
                <a:lnTo>
                  <a:pt x="6082884" y="2952802"/>
                </a:lnTo>
                <a:close/>
                <a:moveTo>
                  <a:pt x="236037" y="2923307"/>
                </a:moveTo>
                <a:lnTo>
                  <a:pt x="265639" y="2923307"/>
                </a:lnTo>
                <a:lnTo>
                  <a:pt x="265639" y="2952802"/>
                </a:lnTo>
                <a:lnTo>
                  <a:pt x="236037" y="2952802"/>
                </a:lnTo>
                <a:close/>
                <a:moveTo>
                  <a:pt x="1" y="2923307"/>
                </a:moveTo>
                <a:lnTo>
                  <a:pt x="29603" y="2923307"/>
                </a:lnTo>
                <a:lnTo>
                  <a:pt x="29603" y="2952802"/>
                </a:lnTo>
                <a:lnTo>
                  <a:pt x="1" y="2952802"/>
                </a:lnTo>
                <a:close/>
                <a:moveTo>
                  <a:pt x="11672158" y="2657500"/>
                </a:moveTo>
                <a:lnTo>
                  <a:pt x="11701760" y="2657500"/>
                </a:lnTo>
                <a:lnTo>
                  <a:pt x="11701760" y="2687101"/>
                </a:lnTo>
                <a:lnTo>
                  <a:pt x="11672158" y="2687101"/>
                </a:lnTo>
                <a:close/>
                <a:moveTo>
                  <a:pt x="5825310" y="2657500"/>
                </a:moveTo>
                <a:lnTo>
                  <a:pt x="5854913" y="2657500"/>
                </a:lnTo>
                <a:lnTo>
                  <a:pt x="5854913" y="2687101"/>
                </a:lnTo>
                <a:lnTo>
                  <a:pt x="5825310" y="2687101"/>
                </a:lnTo>
                <a:close/>
                <a:moveTo>
                  <a:pt x="11405961" y="2657497"/>
                </a:moveTo>
                <a:lnTo>
                  <a:pt x="11435563" y="2657497"/>
                </a:lnTo>
                <a:lnTo>
                  <a:pt x="11435563" y="2687099"/>
                </a:lnTo>
                <a:lnTo>
                  <a:pt x="11405961" y="2687099"/>
                </a:lnTo>
                <a:close/>
                <a:moveTo>
                  <a:pt x="5559113" y="2657497"/>
                </a:moveTo>
                <a:lnTo>
                  <a:pt x="5588715" y="2657497"/>
                </a:lnTo>
                <a:lnTo>
                  <a:pt x="5588715" y="2687099"/>
                </a:lnTo>
                <a:lnTo>
                  <a:pt x="5559113" y="2687099"/>
                </a:lnTo>
                <a:close/>
                <a:moveTo>
                  <a:pt x="11139872" y="2657494"/>
                </a:moveTo>
                <a:lnTo>
                  <a:pt x="11169474" y="2657494"/>
                </a:lnTo>
                <a:lnTo>
                  <a:pt x="11169474" y="2687096"/>
                </a:lnTo>
                <a:lnTo>
                  <a:pt x="11139872" y="2687096"/>
                </a:lnTo>
                <a:close/>
                <a:moveTo>
                  <a:pt x="5293024" y="2657494"/>
                </a:moveTo>
                <a:lnTo>
                  <a:pt x="5322626" y="2657494"/>
                </a:lnTo>
                <a:lnTo>
                  <a:pt x="5322626" y="2687096"/>
                </a:lnTo>
                <a:lnTo>
                  <a:pt x="5293024" y="2687096"/>
                </a:lnTo>
                <a:close/>
                <a:moveTo>
                  <a:pt x="10873675" y="2657491"/>
                </a:moveTo>
                <a:lnTo>
                  <a:pt x="10903277" y="2657491"/>
                </a:lnTo>
                <a:lnTo>
                  <a:pt x="10903277" y="2687093"/>
                </a:lnTo>
                <a:lnTo>
                  <a:pt x="10873675" y="2687093"/>
                </a:lnTo>
                <a:close/>
                <a:moveTo>
                  <a:pt x="5026827" y="2657491"/>
                </a:moveTo>
                <a:lnTo>
                  <a:pt x="5056429" y="2657491"/>
                </a:lnTo>
                <a:lnTo>
                  <a:pt x="5056429" y="2687093"/>
                </a:lnTo>
                <a:lnTo>
                  <a:pt x="5026827" y="2687093"/>
                </a:lnTo>
                <a:close/>
                <a:moveTo>
                  <a:pt x="10607478" y="2657488"/>
                </a:moveTo>
                <a:lnTo>
                  <a:pt x="10637188" y="2657488"/>
                </a:lnTo>
                <a:lnTo>
                  <a:pt x="10637188" y="2687090"/>
                </a:lnTo>
                <a:lnTo>
                  <a:pt x="10607478" y="2687090"/>
                </a:lnTo>
                <a:close/>
                <a:moveTo>
                  <a:pt x="4760630" y="2657488"/>
                </a:moveTo>
                <a:lnTo>
                  <a:pt x="4790340" y="2657488"/>
                </a:lnTo>
                <a:lnTo>
                  <a:pt x="4790340" y="2687090"/>
                </a:lnTo>
                <a:lnTo>
                  <a:pt x="4760630" y="2687090"/>
                </a:lnTo>
                <a:close/>
                <a:moveTo>
                  <a:pt x="10341389" y="2657485"/>
                </a:moveTo>
                <a:lnTo>
                  <a:pt x="10370992" y="2657485"/>
                </a:lnTo>
                <a:lnTo>
                  <a:pt x="10370992" y="2687087"/>
                </a:lnTo>
                <a:lnTo>
                  <a:pt x="10341389" y="2687087"/>
                </a:lnTo>
                <a:close/>
                <a:moveTo>
                  <a:pt x="4494541" y="2657485"/>
                </a:moveTo>
                <a:lnTo>
                  <a:pt x="4524144" y="2657485"/>
                </a:lnTo>
                <a:lnTo>
                  <a:pt x="4524144" y="2687087"/>
                </a:lnTo>
                <a:lnTo>
                  <a:pt x="4494541" y="2687087"/>
                </a:lnTo>
                <a:close/>
                <a:moveTo>
                  <a:pt x="10075192" y="2657482"/>
                </a:moveTo>
                <a:lnTo>
                  <a:pt x="10104794" y="2657482"/>
                </a:lnTo>
                <a:lnTo>
                  <a:pt x="10104794" y="2687083"/>
                </a:lnTo>
                <a:lnTo>
                  <a:pt x="10075192" y="2687083"/>
                </a:lnTo>
                <a:close/>
                <a:moveTo>
                  <a:pt x="4228344" y="2657482"/>
                </a:moveTo>
                <a:lnTo>
                  <a:pt x="4257946" y="2657482"/>
                </a:lnTo>
                <a:lnTo>
                  <a:pt x="4257946" y="2687083"/>
                </a:lnTo>
                <a:lnTo>
                  <a:pt x="4228344" y="2687083"/>
                </a:lnTo>
                <a:close/>
                <a:moveTo>
                  <a:pt x="9809103" y="2657478"/>
                </a:moveTo>
                <a:lnTo>
                  <a:pt x="9838705" y="2657478"/>
                </a:lnTo>
                <a:lnTo>
                  <a:pt x="9838705" y="2687080"/>
                </a:lnTo>
                <a:lnTo>
                  <a:pt x="9809103" y="2687080"/>
                </a:lnTo>
                <a:close/>
                <a:moveTo>
                  <a:pt x="3962255" y="2657478"/>
                </a:moveTo>
                <a:lnTo>
                  <a:pt x="3991857" y="2657478"/>
                </a:lnTo>
                <a:lnTo>
                  <a:pt x="3991857" y="2687080"/>
                </a:lnTo>
                <a:lnTo>
                  <a:pt x="3962255" y="2687080"/>
                </a:lnTo>
                <a:close/>
                <a:moveTo>
                  <a:pt x="9542906" y="2657475"/>
                </a:moveTo>
                <a:lnTo>
                  <a:pt x="9572509" y="2657475"/>
                </a:lnTo>
                <a:lnTo>
                  <a:pt x="9572509" y="2687077"/>
                </a:lnTo>
                <a:lnTo>
                  <a:pt x="9542906" y="2687077"/>
                </a:lnTo>
                <a:close/>
                <a:moveTo>
                  <a:pt x="3696058" y="2657475"/>
                </a:moveTo>
                <a:lnTo>
                  <a:pt x="3725661" y="2657475"/>
                </a:lnTo>
                <a:lnTo>
                  <a:pt x="3725661" y="2687077"/>
                </a:lnTo>
                <a:lnTo>
                  <a:pt x="3696058" y="2687077"/>
                </a:lnTo>
                <a:close/>
                <a:moveTo>
                  <a:pt x="9276817" y="2657472"/>
                </a:moveTo>
                <a:lnTo>
                  <a:pt x="9306420" y="2657472"/>
                </a:lnTo>
                <a:lnTo>
                  <a:pt x="9306420" y="2687074"/>
                </a:lnTo>
                <a:lnTo>
                  <a:pt x="9276817" y="2687074"/>
                </a:lnTo>
                <a:close/>
                <a:moveTo>
                  <a:pt x="3429969" y="2657472"/>
                </a:moveTo>
                <a:lnTo>
                  <a:pt x="3459572" y="2657472"/>
                </a:lnTo>
                <a:lnTo>
                  <a:pt x="3459572" y="2687074"/>
                </a:lnTo>
                <a:lnTo>
                  <a:pt x="3429969" y="2687074"/>
                </a:lnTo>
                <a:close/>
                <a:moveTo>
                  <a:pt x="9010620" y="2657469"/>
                </a:moveTo>
                <a:lnTo>
                  <a:pt x="9040222" y="2657469"/>
                </a:lnTo>
                <a:lnTo>
                  <a:pt x="9040222" y="2687071"/>
                </a:lnTo>
                <a:lnTo>
                  <a:pt x="9010620" y="2687071"/>
                </a:lnTo>
                <a:close/>
                <a:moveTo>
                  <a:pt x="3163772" y="2657469"/>
                </a:moveTo>
                <a:lnTo>
                  <a:pt x="3193374" y="2657469"/>
                </a:lnTo>
                <a:lnTo>
                  <a:pt x="3193374" y="2687071"/>
                </a:lnTo>
                <a:lnTo>
                  <a:pt x="3163772" y="2687071"/>
                </a:lnTo>
                <a:close/>
                <a:moveTo>
                  <a:pt x="8744423" y="2657466"/>
                </a:moveTo>
                <a:lnTo>
                  <a:pt x="8774026" y="2657466"/>
                </a:lnTo>
                <a:lnTo>
                  <a:pt x="8774026" y="2687068"/>
                </a:lnTo>
                <a:lnTo>
                  <a:pt x="8744423" y="2687068"/>
                </a:lnTo>
                <a:close/>
                <a:moveTo>
                  <a:pt x="2897575" y="2657466"/>
                </a:moveTo>
                <a:lnTo>
                  <a:pt x="2927178" y="2657466"/>
                </a:lnTo>
                <a:lnTo>
                  <a:pt x="2927178" y="2687068"/>
                </a:lnTo>
                <a:lnTo>
                  <a:pt x="2897575" y="2687068"/>
                </a:lnTo>
                <a:close/>
                <a:moveTo>
                  <a:pt x="8478226" y="2657462"/>
                </a:moveTo>
                <a:lnTo>
                  <a:pt x="8507828" y="2657462"/>
                </a:lnTo>
                <a:lnTo>
                  <a:pt x="8507828" y="2687064"/>
                </a:lnTo>
                <a:lnTo>
                  <a:pt x="8478226" y="2687064"/>
                </a:lnTo>
                <a:close/>
                <a:moveTo>
                  <a:pt x="2631378" y="2657462"/>
                </a:moveTo>
                <a:lnTo>
                  <a:pt x="2660980" y="2657462"/>
                </a:lnTo>
                <a:lnTo>
                  <a:pt x="2660980" y="2687064"/>
                </a:lnTo>
                <a:lnTo>
                  <a:pt x="2631378" y="2687064"/>
                </a:lnTo>
                <a:close/>
                <a:moveTo>
                  <a:pt x="8212137" y="2657459"/>
                </a:moveTo>
                <a:lnTo>
                  <a:pt x="8241740" y="2657459"/>
                </a:lnTo>
                <a:lnTo>
                  <a:pt x="8241740" y="2687061"/>
                </a:lnTo>
                <a:lnTo>
                  <a:pt x="8212137" y="2687061"/>
                </a:lnTo>
                <a:close/>
                <a:moveTo>
                  <a:pt x="2365289" y="2657459"/>
                </a:moveTo>
                <a:lnTo>
                  <a:pt x="2394892" y="2657459"/>
                </a:lnTo>
                <a:lnTo>
                  <a:pt x="2394892" y="2687061"/>
                </a:lnTo>
                <a:lnTo>
                  <a:pt x="2365289" y="2687061"/>
                </a:lnTo>
                <a:close/>
                <a:moveTo>
                  <a:pt x="7945940" y="2657456"/>
                </a:moveTo>
                <a:lnTo>
                  <a:pt x="7975543" y="2657456"/>
                </a:lnTo>
                <a:lnTo>
                  <a:pt x="7975543" y="2687058"/>
                </a:lnTo>
                <a:lnTo>
                  <a:pt x="7945940" y="2687058"/>
                </a:lnTo>
                <a:close/>
                <a:moveTo>
                  <a:pt x="2099092" y="2657456"/>
                </a:moveTo>
                <a:lnTo>
                  <a:pt x="2128695" y="2657456"/>
                </a:lnTo>
                <a:lnTo>
                  <a:pt x="2128695" y="2687058"/>
                </a:lnTo>
                <a:lnTo>
                  <a:pt x="2099092" y="2687058"/>
                </a:lnTo>
                <a:close/>
                <a:moveTo>
                  <a:pt x="7679743" y="2657453"/>
                </a:moveTo>
                <a:lnTo>
                  <a:pt x="7709346" y="2657453"/>
                </a:lnTo>
                <a:lnTo>
                  <a:pt x="7709346" y="2687055"/>
                </a:lnTo>
                <a:lnTo>
                  <a:pt x="7679743" y="2687055"/>
                </a:lnTo>
                <a:close/>
                <a:moveTo>
                  <a:pt x="1832898" y="2657453"/>
                </a:moveTo>
                <a:lnTo>
                  <a:pt x="1862498" y="2657453"/>
                </a:lnTo>
                <a:lnTo>
                  <a:pt x="1862498" y="2687055"/>
                </a:lnTo>
                <a:lnTo>
                  <a:pt x="1832898" y="2687055"/>
                </a:lnTo>
                <a:close/>
                <a:moveTo>
                  <a:pt x="7413653" y="2657450"/>
                </a:moveTo>
                <a:lnTo>
                  <a:pt x="7443256" y="2657450"/>
                </a:lnTo>
                <a:lnTo>
                  <a:pt x="7443256" y="2687052"/>
                </a:lnTo>
                <a:lnTo>
                  <a:pt x="7413653" y="2687052"/>
                </a:lnTo>
                <a:close/>
                <a:moveTo>
                  <a:pt x="1566808" y="2657450"/>
                </a:moveTo>
                <a:lnTo>
                  <a:pt x="1596409" y="2657450"/>
                </a:lnTo>
                <a:lnTo>
                  <a:pt x="1596409" y="2687052"/>
                </a:lnTo>
                <a:lnTo>
                  <a:pt x="1566808" y="2687052"/>
                </a:lnTo>
                <a:close/>
                <a:moveTo>
                  <a:pt x="7147456" y="2657447"/>
                </a:moveTo>
                <a:lnTo>
                  <a:pt x="7177058" y="2657447"/>
                </a:lnTo>
                <a:lnTo>
                  <a:pt x="7177058" y="2687049"/>
                </a:lnTo>
                <a:lnTo>
                  <a:pt x="7147456" y="2687049"/>
                </a:lnTo>
                <a:close/>
                <a:moveTo>
                  <a:pt x="1300611" y="2657447"/>
                </a:moveTo>
                <a:lnTo>
                  <a:pt x="1330213" y="2657447"/>
                </a:lnTo>
                <a:lnTo>
                  <a:pt x="1330213" y="2687049"/>
                </a:lnTo>
                <a:lnTo>
                  <a:pt x="1300611" y="2687049"/>
                </a:lnTo>
                <a:close/>
                <a:moveTo>
                  <a:pt x="6881367" y="2657443"/>
                </a:moveTo>
                <a:lnTo>
                  <a:pt x="6910970" y="2657443"/>
                </a:lnTo>
                <a:lnTo>
                  <a:pt x="6910970" y="2687045"/>
                </a:lnTo>
                <a:lnTo>
                  <a:pt x="6881367" y="2687045"/>
                </a:lnTo>
                <a:close/>
                <a:moveTo>
                  <a:pt x="1034520" y="2657443"/>
                </a:moveTo>
                <a:lnTo>
                  <a:pt x="1064123" y="2657443"/>
                </a:lnTo>
                <a:lnTo>
                  <a:pt x="1064123" y="2687045"/>
                </a:lnTo>
                <a:lnTo>
                  <a:pt x="1034520" y="2687045"/>
                </a:lnTo>
                <a:close/>
                <a:moveTo>
                  <a:pt x="6615170" y="2657440"/>
                </a:moveTo>
                <a:lnTo>
                  <a:pt x="6644773" y="2657440"/>
                </a:lnTo>
                <a:lnTo>
                  <a:pt x="6644773" y="2687042"/>
                </a:lnTo>
                <a:lnTo>
                  <a:pt x="6615170" y="2687042"/>
                </a:lnTo>
                <a:close/>
                <a:moveTo>
                  <a:pt x="768327" y="2657440"/>
                </a:moveTo>
                <a:lnTo>
                  <a:pt x="797926" y="2657440"/>
                </a:lnTo>
                <a:lnTo>
                  <a:pt x="797926" y="2687042"/>
                </a:lnTo>
                <a:lnTo>
                  <a:pt x="768327" y="2687042"/>
                </a:lnTo>
                <a:close/>
                <a:moveTo>
                  <a:pt x="6349081" y="2657437"/>
                </a:moveTo>
                <a:lnTo>
                  <a:pt x="6378683" y="2657437"/>
                </a:lnTo>
                <a:lnTo>
                  <a:pt x="6378683" y="2687039"/>
                </a:lnTo>
                <a:lnTo>
                  <a:pt x="6349081" y="2687039"/>
                </a:lnTo>
                <a:close/>
                <a:moveTo>
                  <a:pt x="502236" y="2657437"/>
                </a:moveTo>
                <a:lnTo>
                  <a:pt x="531838" y="2657437"/>
                </a:lnTo>
                <a:lnTo>
                  <a:pt x="531838" y="2687039"/>
                </a:lnTo>
                <a:lnTo>
                  <a:pt x="502236" y="2687039"/>
                </a:lnTo>
                <a:close/>
                <a:moveTo>
                  <a:pt x="6082884" y="2657434"/>
                </a:moveTo>
                <a:lnTo>
                  <a:pt x="6112486" y="2657434"/>
                </a:lnTo>
                <a:lnTo>
                  <a:pt x="6112486" y="2687036"/>
                </a:lnTo>
                <a:lnTo>
                  <a:pt x="6082884" y="2687036"/>
                </a:lnTo>
                <a:close/>
                <a:moveTo>
                  <a:pt x="236037" y="2657434"/>
                </a:moveTo>
                <a:lnTo>
                  <a:pt x="265639" y="2657434"/>
                </a:lnTo>
                <a:lnTo>
                  <a:pt x="265639" y="2687036"/>
                </a:lnTo>
                <a:lnTo>
                  <a:pt x="236037" y="2687036"/>
                </a:lnTo>
                <a:close/>
                <a:moveTo>
                  <a:pt x="1" y="2657434"/>
                </a:moveTo>
                <a:lnTo>
                  <a:pt x="29603" y="2657434"/>
                </a:lnTo>
                <a:lnTo>
                  <a:pt x="29603" y="2687036"/>
                </a:lnTo>
                <a:lnTo>
                  <a:pt x="1" y="2687036"/>
                </a:lnTo>
                <a:close/>
                <a:moveTo>
                  <a:pt x="11672158" y="2391735"/>
                </a:moveTo>
                <a:lnTo>
                  <a:pt x="11701760" y="2391735"/>
                </a:lnTo>
                <a:lnTo>
                  <a:pt x="11701760" y="2421368"/>
                </a:lnTo>
                <a:lnTo>
                  <a:pt x="11672158" y="2421368"/>
                </a:lnTo>
                <a:close/>
                <a:moveTo>
                  <a:pt x="5825310" y="2391735"/>
                </a:moveTo>
                <a:lnTo>
                  <a:pt x="5854913" y="2391735"/>
                </a:lnTo>
                <a:lnTo>
                  <a:pt x="5854913" y="2421368"/>
                </a:lnTo>
                <a:lnTo>
                  <a:pt x="5825310" y="2421368"/>
                </a:lnTo>
                <a:close/>
                <a:moveTo>
                  <a:pt x="11405961" y="2391732"/>
                </a:moveTo>
                <a:lnTo>
                  <a:pt x="11435563" y="2391732"/>
                </a:lnTo>
                <a:lnTo>
                  <a:pt x="11435563" y="2421368"/>
                </a:lnTo>
                <a:lnTo>
                  <a:pt x="11405961" y="2421368"/>
                </a:lnTo>
                <a:close/>
                <a:moveTo>
                  <a:pt x="5559113" y="2391732"/>
                </a:moveTo>
                <a:lnTo>
                  <a:pt x="5588715" y="2391732"/>
                </a:lnTo>
                <a:lnTo>
                  <a:pt x="5588715" y="2421368"/>
                </a:lnTo>
                <a:lnTo>
                  <a:pt x="5559113" y="2421368"/>
                </a:lnTo>
                <a:close/>
                <a:moveTo>
                  <a:pt x="11139872" y="2391729"/>
                </a:moveTo>
                <a:lnTo>
                  <a:pt x="11169474" y="2391729"/>
                </a:lnTo>
                <a:lnTo>
                  <a:pt x="11169474" y="2421364"/>
                </a:lnTo>
                <a:lnTo>
                  <a:pt x="11139872" y="2421364"/>
                </a:lnTo>
                <a:close/>
                <a:moveTo>
                  <a:pt x="5293024" y="2391729"/>
                </a:moveTo>
                <a:lnTo>
                  <a:pt x="5322626" y="2391729"/>
                </a:lnTo>
                <a:lnTo>
                  <a:pt x="5322626" y="2421364"/>
                </a:lnTo>
                <a:lnTo>
                  <a:pt x="5293024" y="2421364"/>
                </a:lnTo>
                <a:close/>
                <a:moveTo>
                  <a:pt x="10873675" y="2391726"/>
                </a:moveTo>
                <a:lnTo>
                  <a:pt x="10903277" y="2391726"/>
                </a:lnTo>
                <a:lnTo>
                  <a:pt x="10903277" y="2421359"/>
                </a:lnTo>
                <a:lnTo>
                  <a:pt x="10873675" y="2421359"/>
                </a:lnTo>
                <a:close/>
                <a:moveTo>
                  <a:pt x="5026827" y="2391726"/>
                </a:moveTo>
                <a:lnTo>
                  <a:pt x="5056429" y="2391726"/>
                </a:lnTo>
                <a:lnTo>
                  <a:pt x="5056429" y="2421359"/>
                </a:lnTo>
                <a:lnTo>
                  <a:pt x="5026827" y="2421359"/>
                </a:lnTo>
                <a:close/>
                <a:moveTo>
                  <a:pt x="10607478" y="2391725"/>
                </a:moveTo>
                <a:lnTo>
                  <a:pt x="10637188" y="2391725"/>
                </a:lnTo>
                <a:lnTo>
                  <a:pt x="10637188" y="2421354"/>
                </a:lnTo>
                <a:lnTo>
                  <a:pt x="10607478" y="2421354"/>
                </a:lnTo>
                <a:close/>
                <a:moveTo>
                  <a:pt x="4760630" y="2391725"/>
                </a:moveTo>
                <a:lnTo>
                  <a:pt x="4790340" y="2391725"/>
                </a:lnTo>
                <a:lnTo>
                  <a:pt x="4790340" y="2421354"/>
                </a:lnTo>
                <a:lnTo>
                  <a:pt x="4760630" y="2421354"/>
                </a:lnTo>
                <a:close/>
                <a:moveTo>
                  <a:pt x="10341389" y="2391720"/>
                </a:moveTo>
                <a:lnTo>
                  <a:pt x="10370992" y="2391720"/>
                </a:lnTo>
                <a:lnTo>
                  <a:pt x="10370992" y="2421349"/>
                </a:lnTo>
                <a:lnTo>
                  <a:pt x="10341389" y="2421349"/>
                </a:lnTo>
                <a:close/>
                <a:moveTo>
                  <a:pt x="4494541" y="2391720"/>
                </a:moveTo>
                <a:lnTo>
                  <a:pt x="4524144" y="2391720"/>
                </a:lnTo>
                <a:lnTo>
                  <a:pt x="4524144" y="2421349"/>
                </a:lnTo>
                <a:lnTo>
                  <a:pt x="4494541" y="2421349"/>
                </a:lnTo>
                <a:close/>
                <a:moveTo>
                  <a:pt x="10075192" y="2391716"/>
                </a:moveTo>
                <a:lnTo>
                  <a:pt x="10104794" y="2391716"/>
                </a:lnTo>
                <a:lnTo>
                  <a:pt x="10104794" y="2421345"/>
                </a:lnTo>
                <a:lnTo>
                  <a:pt x="10075192" y="2421345"/>
                </a:lnTo>
                <a:close/>
                <a:moveTo>
                  <a:pt x="4228344" y="2391716"/>
                </a:moveTo>
                <a:lnTo>
                  <a:pt x="4257946" y="2391716"/>
                </a:lnTo>
                <a:lnTo>
                  <a:pt x="4257946" y="2421345"/>
                </a:lnTo>
                <a:lnTo>
                  <a:pt x="4228344" y="2421345"/>
                </a:lnTo>
                <a:close/>
                <a:moveTo>
                  <a:pt x="9809103" y="2391713"/>
                </a:moveTo>
                <a:lnTo>
                  <a:pt x="9838705" y="2391713"/>
                </a:lnTo>
                <a:lnTo>
                  <a:pt x="9838705" y="2421340"/>
                </a:lnTo>
                <a:lnTo>
                  <a:pt x="9809103" y="2421340"/>
                </a:lnTo>
                <a:close/>
                <a:moveTo>
                  <a:pt x="3962255" y="2391713"/>
                </a:moveTo>
                <a:lnTo>
                  <a:pt x="3991857" y="2391713"/>
                </a:lnTo>
                <a:lnTo>
                  <a:pt x="3991857" y="2421340"/>
                </a:lnTo>
                <a:lnTo>
                  <a:pt x="3962255" y="2421340"/>
                </a:lnTo>
                <a:close/>
                <a:moveTo>
                  <a:pt x="9542906" y="2391710"/>
                </a:moveTo>
                <a:lnTo>
                  <a:pt x="9572509" y="2391710"/>
                </a:lnTo>
                <a:lnTo>
                  <a:pt x="9572509" y="2421336"/>
                </a:lnTo>
                <a:lnTo>
                  <a:pt x="9542906" y="2421336"/>
                </a:lnTo>
                <a:close/>
                <a:moveTo>
                  <a:pt x="3696058" y="2391710"/>
                </a:moveTo>
                <a:lnTo>
                  <a:pt x="3725661" y="2391710"/>
                </a:lnTo>
                <a:lnTo>
                  <a:pt x="3725661" y="2421336"/>
                </a:lnTo>
                <a:lnTo>
                  <a:pt x="3696058" y="2421336"/>
                </a:lnTo>
                <a:close/>
                <a:moveTo>
                  <a:pt x="9276817" y="2391707"/>
                </a:moveTo>
                <a:lnTo>
                  <a:pt x="9306420" y="2391707"/>
                </a:lnTo>
                <a:lnTo>
                  <a:pt x="9306420" y="2421331"/>
                </a:lnTo>
                <a:lnTo>
                  <a:pt x="9276817" y="2421331"/>
                </a:lnTo>
                <a:close/>
                <a:moveTo>
                  <a:pt x="3429969" y="2391707"/>
                </a:moveTo>
                <a:lnTo>
                  <a:pt x="3459572" y="2391707"/>
                </a:lnTo>
                <a:lnTo>
                  <a:pt x="3459572" y="2421331"/>
                </a:lnTo>
                <a:lnTo>
                  <a:pt x="3429969" y="2421331"/>
                </a:lnTo>
                <a:close/>
                <a:moveTo>
                  <a:pt x="9010620" y="2391706"/>
                </a:moveTo>
                <a:lnTo>
                  <a:pt x="9040222" y="2391706"/>
                </a:lnTo>
                <a:lnTo>
                  <a:pt x="9040222" y="2421326"/>
                </a:lnTo>
                <a:lnTo>
                  <a:pt x="9010620" y="2421326"/>
                </a:lnTo>
                <a:close/>
                <a:moveTo>
                  <a:pt x="3163772" y="2391706"/>
                </a:moveTo>
                <a:lnTo>
                  <a:pt x="3193374" y="2391706"/>
                </a:lnTo>
                <a:lnTo>
                  <a:pt x="3193374" y="2421326"/>
                </a:lnTo>
                <a:lnTo>
                  <a:pt x="3163772" y="2421326"/>
                </a:lnTo>
                <a:close/>
                <a:moveTo>
                  <a:pt x="8744423" y="2391701"/>
                </a:moveTo>
                <a:lnTo>
                  <a:pt x="8774026" y="2391701"/>
                </a:lnTo>
                <a:lnTo>
                  <a:pt x="8774026" y="2421321"/>
                </a:lnTo>
                <a:lnTo>
                  <a:pt x="8744423" y="2421321"/>
                </a:lnTo>
                <a:close/>
                <a:moveTo>
                  <a:pt x="2897575" y="2391701"/>
                </a:moveTo>
                <a:lnTo>
                  <a:pt x="2927178" y="2391701"/>
                </a:lnTo>
                <a:lnTo>
                  <a:pt x="2927178" y="2421321"/>
                </a:lnTo>
                <a:lnTo>
                  <a:pt x="2897575" y="2421321"/>
                </a:lnTo>
                <a:close/>
                <a:moveTo>
                  <a:pt x="8478226" y="2391697"/>
                </a:moveTo>
                <a:lnTo>
                  <a:pt x="8507828" y="2391697"/>
                </a:lnTo>
                <a:lnTo>
                  <a:pt x="8507828" y="2421317"/>
                </a:lnTo>
                <a:lnTo>
                  <a:pt x="8478226" y="2421317"/>
                </a:lnTo>
                <a:close/>
                <a:moveTo>
                  <a:pt x="2631378" y="2391697"/>
                </a:moveTo>
                <a:lnTo>
                  <a:pt x="2660980" y="2391697"/>
                </a:lnTo>
                <a:lnTo>
                  <a:pt x="2660980" y="2421317"/>
                </a:lnTo>
                <a:lnTo>
                  <a:pt x="2631378" y="2421317"/>
                </a:lnTo>
                <a:close/>
                <a:moveTo>
                  <a:pt x="8212137" y="2391694"/>
                </a:moveTo>
                <a:lnTo>
                  <a:pt x="8241740" y="2391694"/>
                </a:lnTo>
                <a:lnTo>
                  <a:pt x="8241740" y="2421312"/>
                </a:lnTo>
                <a:lnTo>
                  <a:pt x="8212137" y="2421312"/>
                </a:lnTo>
                <a:close/>
                <a:moveTo>
                  <a:pt x="2365289" y="2391694"/>
                </a:moveTo>
                <a:lnTo>
                  <a:pt x="2394892" y="2391694"/>
                </a:lnTo>
                <a:lnTo>
                  <a:pt x="2394892" y="2421312"/>
                </a:lnTo>
                <a:lnTo>
                  <a:pt x="2365289" y="2421312"/>
                </a:lnTo>
                <a:close/>
                <a:moveTo>
                  <a:pt x="7945940" y="2391691"/>
                </a:moveTo>
                <a:lnTo>
                  <a:pt x="7975543" y="2391691"/>
                </a:lnTo>
                <a:lnTo>
                  <a:pt x="7975543" y="2421307"/>
                </a:lnTo>
                <a:lnTo>
                  <a:pt x="7945940" y="2421307"/>
                </a:lnTo>
                <a:close/>
                <a:moveTo>
                  <a:pt x="2099092" y="2391691"/>
                </a:moveTo>
                <a:lnTo>
                  <a:pt x="2128695" y="2391691"/>
                </a:lnTo>
                <a:lnTo>
                  <a:pt x="2128695" y="2421307"/>
                </a:lnTo>
                <a:lnTo>
                  <a:pt x="2099092" y="2421307"/>
                </a:lnTo>
                <a:close/>
                <a:moveTo>
                  <a:pt x="7679743" y="2391688"/>
                </a:moveTo>
                <a:lnTo>
                  <a:pt x="7709346" y="2391688"/>
                </a:lnTo>
                <a:lnTo>
                  <a:pt x="7709346" y="2421302"/>
                </a:lnTo>
                <a:lnTo>
                  <a:pt x="7679743" y="2421302"/>
                </a:lnTo>
                <a:close/>
                <a:moveTo>
                  <a:pt x="1832898" y="2391688"/>
                </a:moveTo>
                <a:lnTo>
                  <a:pt x="1862498" y="2391688"/>
                </a:lnTo>
                <a:lnTo>
                  <a:pt x="1862498" y="2421302"/>
                </a:lnTo>
                <a:lnTo>
                  <a:pt x="1832898" y="2421302"/>
                </a:lnTo>
                <a:close/>
                <a:moveTo>
                  <a:pt x="7413653" y="2391687"/>
                </a:moveTo>
                <a:lnTo>
                  <a:pt x="7443256" y="2391687"/>
                </a:lnTo>
                <a:lnTo>
                  <a:pt x="7443256" y="2421298"/>
                </a:lnTo>
                <a:lnTo>
                  <a:pt x="7413653" y="2421298"/>
                </a:lnTo>
                <a:close/>
                <a:moveTo>
                  <a:pt x="1566808" y="2391687"/>
                </a:moveTo>
                <a:lnTo>
                  <a:pt x="1596409" y="2391687"/>
                </a:lnTo>
                <a:lnTo>
                  <a:pt x="1596409" y="2421298"/>
                </a:lnTo>
                <a:lnTo>
                  <a:pt x="1566808" y="2421298"/>
                </a:lnTo>
                <a:close/>
                <a:moveTo>
                  <a:pt x="7147456" y="2391682"/>
                </a:moveTo>
                <a:lnTo>
                  <a:pt x="7177058" y="2391682"/>
                </a:lnTo>
                <a:lnTo>
                  <a:pt x="7177058" y="2421293"/>
                </a:lnTo>
                <a:lnTo>
                  <a:pt x="7147456" y="2421293"/>
                </a:lnTo>
                <a:close/>
                <a:moveTo>
                  <a:pt x="1300611" y="2391682"/>
                </a:moveTo>
                <a:lnTo>
                  <a:pt x="1330213" y="2391682"/>
                </a:lnTo>
                <a:lnTo>
                  <a:pt x="1330213" y="2421293"/>
                </a:lnTo>
                <a:lnTo>
                  <a:pt x="1300611" y="2421293"/>
                </a:lnTo>
                <a:close/>
                <a:moveTo>
                  <a:pt x="6881367" y="2391678"/>
                </a:moveTo>
                <a:lnTo>
                  <a:pt x="6910970" y="2391678"/>
                </a:lnTo>
                <a:lnTo>
                  <a:pt x="6910970" y="2421288"/>
                </a:lnTo>
                <a:lnTo>
                  <a:pt x="6881367" y="2421288"/>
                </a:lnTo>
                <a:close/>
                <a:moveTo>
                  <a:pt x="1034520" y="2391678"/>
                </a:moveTo>
                <a:lnTo>
                  <a:pt x="1064123" y="2391678"/>
                </a:lnTo>
                <a:lnTo>
                  <a:pt x="1064123" y="2421288"/>
                </a:lnTo>
                <a:lnTo>
                  <a:pt x="1034520" y="2421288"/>
                </a:lnTo>
                <a:close/>
                <a:moveTo>
                  <a:pt x="6615170" y="2391675"/>
                </a:moveTo>
                <a:lnTo>
                  <a:pt x="6644773" y="2391675"/>
                </a:lnTo>
                <a:lnTo>
                  <a:pt x="6644773" y="2421283"/>
                </a:lnTo>
                <a:lnTo>
                  <a:pt x="6615170" y="2421283"/>
                </a:lnTo>
                <a:close/>
                <a:moveTo>
                  <a:pt x="768327" y="2391675"/>
                </a:moveTo>
                <a:lnTo>
                  <a:pt x="797926" y="2391675"/>
                </a:lnTo>
                <a:lnTo>
                  <a:pt x="797926" y="2421283"/>
                </a:lnTo>
                <a:lnTo>
                  <a:pt x="768327" y="2421283"/>
                </a:lnTo>
                <a:close/>
                <a:moveTo>
                  <a:pt x="6349081" y="2391672"/>
                </a:moveTo>
                <a:lnTo>
                  <a:pt x="6378683" y="2391672"/>
                </a:lnTo>
                <a:lnTo>
                  <a:pt x="6378683" y="2421278"/>
                </a:lnTo>
                <a:lnTo>
                  <a:pt x="6349081" y="2421278"/>
                </a:lnTo>
                <a:close/>
                <a:moveTo>
                  <a:pt x="502236" y="2391672"/>
                </a:moveTo>
                <a:lnTo>
                  <a:pt x="531838" y="2391672"/>
                </a:lnTo>
                <a:lnTo>
                  <a:pt x="531838" y="2421278"/>
                </a:lnTo>
                <a:lnTo>
                  <a:pt x="502236" y="2421278"/>
                </a:lnTo>
                <a:close/>
                <a:moveTo>
                  <a:pt x="6082884" y="2391669"/>
                </a:moveTo>
                <a:lnTo>
                  <a:pt x="6112486" y="2391669"/>
                </a:lnTo>
                <a:lnTo>
                  <a:pt x="6112486" y="2421272"/>
                </a:lnTo>
                <a:lnTo>
                  <a:pt x="6082884" y="2421272"/>
                </a:lnTo>
                <a:close/>
                <a:moveTo>
                  <a:pt x="236037" y="2391669"/>
                </a:moveTo>
                <a:lnTo>
                  <a:pt x="265639" y="2391669"/>
                </a:lnTo>
                <a:lnTo>
                  <a:pt x="265639" y="2421272"/>
                </a:lnTo>
                <a:lnTo>
                  <a:pt x="236037" y="2421272"/>
                </a:lnTo>
                <a:close/>
                <a:moveTo>
                  <a:pt x="1" y="2391669"/>
                </a:moveTo>
                <a:lnTo>
                  <a:pt x="29603" y="2391669"/>
                </a:lnTo>
                <a:lnTo>
                  <a:pt x="29603" y="2421272"/>
                </a:lnTo>
                <a:lnTo>
                  <a:pt x="1" y="2421272"/>
                </a:lnTo>
                <a:close/>
                <a:moveTo>
                  <a:pt x="11672158" y="2126064"/>
                </a:moveTo>
                <a:lnTo>
                  <a:pt x="11701760" y="2126064"/>
                </a:lnTo>
                <a:lnTo>
                  <a:pt x="11701760" y="2155577"/>
                </a:lnTo>
                <a:lnTo>
                  <a:pt x="11672158" y="2155577"/>
                </a:lnTo>
                <a:close/>
                <a:moveTo>
                  <a:pt x="5825310" y="2126064"/>
                </a:moveTo>
                <a:lnTo>
                  <a:pt x="5854913" y="2126064"/>
                </a:lnTo>
                <a:lnTo>
                  <a:pt x="5854913" y="2155577"/>
                </a:lnTo>
                <a:lnTo>
                  <a:pt x="5825310" y="2155577"/>
                </a:lnTo>
                <a:close/>
                <a:moveTo>
                  <a:pt x="11405961" y="2126062"/>
                </a:moveTo>
                <a:lnTo>
                  <a:pt x="11435563" y="2126062"/>
                </a:lnTo>
                <a:lnTo>
                  <a:pt x="11435563" y="2155575"/>
                </a:lnTo>
                <a:lnTo>
                  <a:pt x="11405961" y="2155575"/>
                </a:lnTo>
                <a:close/>
                <a:moveTo>
                  <a:pt x="5559113" y="2126062"/>
                </a:moveTo>
                <a:lnTo>
                  <a:pt x="5588715" y="2126062"/>
                </a:lnTo>
                <a:lnTo>
                  <a:pt x="5588715" y="2155575"/>
                </a:lnTo>
                <a:lnTo>
                  <a:pt x="5559113" y="2155575"/>
                </a:lnTo>
                <a:close/>
                <a:moveTo>
                  <a:pt x="11139872" y="2126061"/>
                </a:moveTo>
                <a:lnTo>
                  <a:pt x="11169474" y="2126061"/>
                </a:lnTo>
                <a:lnTo>
                  <a:pt x="11169474" y="2155572"/>
                </a:lnTo>
                <a:lnTo>
                  <a:pt x="11139872" y="2155572"/>
                </a:lnTo>
                <a:close/>
                <a:moveTo>
                  <a:pt x="5293024" y="2126061"/>
                </a:moveTo>
                <a:lnTo>
                  <a:pt x="5322626" y="2126061"/>
                </a:lnTo>
                <a:lnTo>
                  <a:pt x="5322626" y="2155572"/>
                </a:lnTo>
                <a:lnTo>
                  <a:pt x="5293024" y="2155572"/>
                </a:lnTo>
                <a:close/>
                <a:moveTo>
                  <a:pt x="10873675" y="2126058"/>
                </a:moveTo>
                <a:lnTo>
                  <a:pt x="10903277" y="2126058"/>
                </a:lnTo>
                <a:lnTo>
                  <a:pt x="10903277" y="2155569"/>
                </a:lnTo>
                <a:lnTo>
                  <a:pt x="10873675" y="2155569"/>
                </a:lnTo>
                <a:close/>
                <a:moveTo>
                  <a:pt x="5026827" y="2126058"/>
                </a:moveTo>
                <a:lnTo>
                  <a:pt x="5056429" y="2126058"/>
                </a:lnTo>
                <a:lnTo>
                  <a:pt x="5056429" y="2155569"/>
                </a:lnTo>
                <a:lnTo>
                  <a:pt x="5026827" y="2155569"/>
                </a:lnTo>
                <a:close/>
                <a:moveTo>
                  <a:pt x="10607478" y="2126055"/>
                </a:moveTo>
                <a:lnTo>
                  <a:pt x="10637188" y="2126055"/>
                </a:lnTo>
                <a:lnTo>
                  <a:pt x="10637188" y="2155565"/>
                </a:lnTo>
                <a:lnTo>
                  <a:pt x="10607478" y="2155565"/>
                </a:lnTo>
                <a:close/>
                <a:moveTo>
                  <a:pt x="4760630" y="2126055"/>
                </a:moveTo>
                <a:lnTo>
                  <a:pt x="4790340" y="2126055"/>
                </a:lnTo>
                <a:lnTo>
                  <a:pt x="4790340" y="2155565"/>
                </a:lnTo>
                <a:lnTo>
                  <a:pt x="4760630" y="2155565"/>
                </a:lnTo>
                <a:close/>
                <a:moveTo>
                  <a:pt x="10341389" y="2126052"/>
                </a:moveTo>
                <a:lnTo>
                  <a:pt x="10370992" y="2126052"/>
                </a:lnTo>
                <a:lnTo>
                  <a:pt x="10370992" y="2155561"/>
                </a:lnTo>
                <a:lnTo>
                  <a:pt x="10341389" y="2155561"/>
                </a:lnTo>
                <a:close/>
                <a:moveTo>
                  <a:pt x="4494541" y="2126052"/>
                </a:moveTo>
                <a:lnTo>
                  <a:pt x="4524144" y="2126052"/>
                </a:lnTo>
                <a:lnTo>
                  <a:pt x="4524144" y="2155561"/>
                </a:lnTo>
                <a:lnTo>
                  <a:pt x="4494541" y="2155561"/>
                </a:lnTo>
                <a:close/>
                <a:moveTo>
                  <a:pt x="10075192" y="2126049"/>
                </a:moveTo>
                <a:lnTo>
                  <a:pt x="10104794" y="2126049"/>
                </a:lnTo>
                <a:lnTo>
                  <a:pt x="10104794" y="2155558"/>
                </a:lnTo>
                <a:lnTo>
                  <a:pt x="10075192" y="2155558"/>
                </a:lnTo>
                <a:close/>
                <a:moveTo>
                  <a:pt x="4228344" y="2126049"/>
                </a:moveTo>
                <a:lnTo>
                  <a:pt x="4257946" y="2126049"/>
                </a:lnTo>
                <a:lnTo>
                  <a:pt x="4257946" y="2155558"/>
                </a:lnTo>
                <a:lnTo>
                  <a:pt x="4228344" y="2155558"/>
                </a:lnTo>
                <a:close/>
                <a:moveTo>
                  <a:pt x="9809103" y="2126047"/>
                </a:moveTo>
                <a:lnTo>
                  <a:pt x="9838705" y="2126047"/>
                </a:lnTo>
                <a:lnTo>
                  <a:pt x="9838705" y="2155554"/>
                </a:lnTo>
                <a:lnTo>
                  <a:pt x="9809103" y="2155554"/>
                </a:lnTo>
                <a:close/>
                <a:moveTo>
                  <a:pt x="3962255" y="2126047"/>
                </a:moveTo>
                <a:lnTo>
                  <a:pt x="3991857" y="2126047"/>
                </a:lnTo>
                <a:lnTo>
                  <a:pt x="3991857" y="2155554"/>
                </a:lnTo>
                <a:lnTo>
                  <a:pt x="3962255" y="2155554"/>
                </a:lnTo>
                <a:close/>
                <a:moveTo>
                  <a:pt x="9542906" y="2126044"/>
                </a:moveTo>
                <a:lnTo>
                  <a:pt x="9572509" y="2126044"/>
                </a:lnTo>
                <a:lnTo>
                  <a:pt x="9572509" y="2155551"/>
                </a:lnTo>
                <a:lnTo>
                  <a:pt x="9542906" y="2155551"/>
                </a:lnTo>
                <a:close/>
                <a:moveTo>
                  <a:pt x="3696058" y="2126044"/>
                </a:moveTo>
                <a:lnTo>
                  <a:pt x="3725661" y="2126044"/>
                </a:lnTo>
                <a:lnTo>
                  <a:pt x="3725661" y="2155551"/>
                </a:lnTo>
                <a:lnTo>
                  <a:pt x="3696058" y="2155551"/>
                </a:lnTo>
                <a:close/>
                <a:moveTo>
                  <a:pt x="9276817" y="2126042"/>
                </a:moveTo>
                <a:lnTo>
                  <a:pt x="9306420" y="2126042"/>
                </a:lnTo>
                <a:lnTo>
                  <a:pt x="9306420" y="2155548"/>
                </a:lnTo>
                <a:lnTo>
                  <a:pt x="9276817" y="2155548"/>
                </a:lnTo>
                <a:close/>
                <a:moveTo>
                  <a:pt x="3429969" y="2126042"/>
                </a:moveTo>
                <a:lnTo>
                  <a:pt x="3459572" y="2126042"/>
                </a:lnTo>
                <a:lnTo>
                  <a:pt x="3459572" y="2155548"/>
                </a:lnTo>
                <a:lnTo>
                  <a:pt x="3429969" y="2155548"/>
                </a:lnTo>
                <a:close/>
                <a:moveTo>
                  <a:pt x="9010620" y="2126039"/>
                </a:moveTo>
                <a:lnTo>
                  <a:pt x="9040222" y="2126039"/>
                </a:lnTo>
                <a:lnTo>
                  <a:pt x="9040222" y="2155544"/>
                </a:lnTo>
                <a:lnTo>
                  <a:pt x="9010620" y="2155544"/>
                </a:lnTo>
                <a:close/>
                <a:moveTo>
                  <a:pt x="3163772" y="2126039"/>
                </a:moveTo>
                <a:lnTo>
                  <a:pt x="3193374" y="2126039"/>
                </a:lnTo>
                <a:lnTo>
                  <a:pt x="3193374" y="2155544"/>
                </a:lnTo>
                <a:lnTo>
                  <a:pt x="3163772" y="2155544"/>
                </a:lnTo>
                <a:close/>
                <a:moveTo>
                  <a:pt x="8744423" y="2126036"/>
                </a:moveTo>
                <a:lnTo>
                  <a:pt x="8774026" y="2126036"/>
                </a:lnTo>
                <a:lnTo>
                  <a:pt x="8774026" y="2155541"/>
                </a:lnTo>
                <a:lnTo>
                  <a:pt x="8744423" y="2155541"/>
                </a:lnTo>
                <a:close/>
                <a:moveTo>
                  <a:pt x="2897575" y="2126036"/>
                </a:moveTo>
                <a:lnTo>
                  <a:pt x="2927178" y="2126036"/>
                </a:lnTo>
                <a:lnTo>
                  <a:pt x="2927178" y="2155541"/>
                </a:lnTo>
                <a:lnTo>
                  <a:pt x="2897575" y="2155541"/>
                </a:lnTo>
                <a:close/>
                <a:moveTo>
                  <a:pt x="8478226" y="2126033"/>
                </a:moveTo>
                <a:lnTo>
                  <a:pt x="8507828" y="2126033"/>
                </a:lnTo>
                <a:lnTo>
                  <a:pt x="8507828" y="2155537"/>
                </a:lnTo>
                <a:lnTo>
                  <a:pt x="8478226" y="2155537"/>
                </a:lnTo>
                <a:close/>
                <a:moveTo>
                  <a:pt x="2631378" y="2126033"/>
                </a:moveTo>
                <a:lnTo>
                  <a:pt x="2660980" y="2126033"/>
                </a:lnTo>
                <a:lnTo>
                  <a:pt x="2660980" y="2155537"/>
                </a:lnTo>
                <a:lnTo>
                  <a:pt x="2631378" y="2155537"/>
                </a:lnTo>
                <a:close/>
                <a:moveTo>
                  <a:pt x="8212137" y="2126031"/>
                </a:moveTo>
                <a:lnTo>
                  <a:pt x="8241740" y="2126031"/>
                </a:lnTo>
                <a:lnTo>
                  <a:pt x="8241740" y="2155534"/>
                </a:lnTo>
                <a:lnTo>
                  <a:pt x="8212137" y="2155534"/>
                </a:lnTo>
                <a:close/>
                <a:moveTo>
                  <a:pt x="2365289" y="2126031"/>
                </a:moveTo>
                <a:lnTo>
                  <a:pt x="2394892" y="2126031"/>
                </a:lnTo>
                <a:lnTo>
                  <a:pt x="2394892" y="2155534"/>
                </a:lnTo>
                <a:lnTo>
                  <a:pt x="2365289" y="2155534"/>
                </a:lnTo>
                <a:close/>
                <a:moveTo>
                  <a:pt x="7945940" y="2126030"/>
                </a:moveTo>
                <a:lnTo>
                  <a:pt x="7975543" y="2126030"/>
                </a:lnTo>
                <a:lnTo>
                  <a:pt x="7975543" y="2155531"/>
                </a:lnTo>
                <a:lnTo>
                  <a:pt x="7945940" y="2155531"/>
                </a:lnTo>
                <a:close/>
                <a:moveTo>
                  <a:pt x="2099092" y="2126030"/>
                </a:moveTo>
                <a:lnTo>
                  <a:pt x="2128695" y="2126030"/>
                </a:lnTo>
                <a:lnTo>
                  <a:pt x="2128695" y="2155531"/>
                </a:lnTo>
                <a:lnTo>
                  <a:pt x="2099092" y="2155531"/>
                </a:lnTo>
                <a:close/>
                <a:moveTo>
                  <a:pt x="7679743" y="2126028"/>
                </a:moveTo>
                <a:lnTo>
                  <a:pt x="7709346" y="2126028"/>
                </a:lnTo>
                <a:lnTo>
                  <a:pt x="7709346" y="2155527"/>
                </a:lnTo>
                <a:lnTo>
                  <a:pt x="7679743" y="2155527"/>
                </a:lnTo>
                <a:close/>
                <a:moveTo>
                  <a:pt x="1832898" y="2126028"/>
                </a:moveTo>
                <a:lnTo>
                  <a:pt x="1862498" y="2126028"/>
                </a:lnTo>
                <a:lnTo>
                  <a:pt x="1862498" y="2155527"/>
                </a:lnTo>
                <a:lnTo>
                  <a:pt x="1832898" y="2155527"/>
                </a:lnTo>
                <a:close/>
                <a:moveTo>
                  <a:pt x="7413653" y="2126025"/>
                </a:moveTo>
                <a:lnTo>
                  <a:pt x="7443256" y="2126025"/>
                </a:lnTo>
                <a:lnTo>
                  <a:pt x="7443256" y="2155523"/>
                </a:lnTo>
                <a:lnTo>
                  <a:pt x="7413653" y="2155523"/>
                </a:lnTo>
                <a:close/>
                <a:moveTo>
                  <a:pt x="1566808" y="2126025"/>
                </a:moveTo>
                <a:lnTo>
                  <a:pt x="1596409" y="2126025"/>
                </a:lnTo>
                <a:lnTo>
                  <a:pt x="1596409" y="2155523"/>
                </a:lnTo>
                <a:lnTo>
                  <a:pt x="1566808" y="2155523"/>
                </a:lnTo>
                <a:close/>
                <a:moveTo>
                  <a:pt x="7147456" y="2126023"/>
                </a:moveTo>
                <a:lnTo>
                  <a:pt x="7177058" y="2126023"/>
                </a:lnTo>
                <a:lnTo>
                  <a:pt x="7177058" y="2155520"/>
                </a:lnTo>
                <a:lnTo>
                  <a:pt x="7147456" y="2155520"/>
                </a:lnTo>
                <a:close/>
                <a:moveTo>
                  <a:pt x="1300611" y="2126023"/>
                </a:moveTo>
                <a:lnTo>
                  <a:pt x="1330213" y="2126023"/>
                </a:lnTo>
                <a:lnTo>
                  <a:pt x="1330213" y="2155520"/>
                </a:lnTo>
                <a:lnTo>
                  <a:pt x="1300611" y="2155520"/>
                </a:lnTo>
                <a:close/>
                <a:moveTo>
                  <a:pt x="6881367" y="2126020"/>
                </a:moveTo>
                <a:lnTo>
                  <a:pt x="6910970" y="2126020"/>
                </a:lnTo>
                <a:lnTo>
                  <a:pt x="6910970" y="2155517"/>
                </a:lnTo>
                <a:lnTo>
                  <a:pt x="6881367" y="2155517"/>
                </a:lnTo>
                <a:close/>
                <a:moveTo>
                  <a:pt x="1034520" y="2126020"/>
                </a:moveTo>
                <a:lnTo>
                  <a:pt x="1064123" y="2126020"/>
                </a:lnTo>
                <a:lnTo>
                  <a:pt x="1064123" y="2155517"/>
                </a:lnTo>
                <a:lnTo>
                  <a:pt x="1034520" y="2155517"/>
                </a:lnTo>
                <a:close/>
                <a:moveTo>
                  <a:pt x="6615170" y="2126017"/>
                </a:moveTo>
                <a:lnTo>
                  <a:pt x="6644773" y="2126017"/>
                </a:lnTo>
                <a:lnTo>
                  <a:pt x="6644773" y="2155513"/>
                </a:lnTo>
                <a:lnTo>
                  <a:pt x="6615170" y="2155513"/>
                </a:lnTo>
                <a:close/>
                <a:moveTo>
                  <a:pt x="768327" y="2126017"/>
                </a:moveTo>
                <a:lnTo>
                  <a:pt x="797926" y="2126017"/>
                </a:lnTo>
                <a:lnTo>
                  <a:pt x="797926" y="2155513"/>
                </a:lnTo>
                <a:lnTo>
                  <a:pt x="768327" y="2155513"/>
                </a:lnTo>
                <a:close/>
                <a:moveTo>
                  <a:pt x="6349081" y="2126014"/>
                </a:moveTo>
                <a:lnTo>
                  <a:pt x="6378683" y="2126014"/>
                </a:lnTo>
                <a:lnTo>
                  <a:pt x="6378683" y="2155510"/>
                </a:lnTo>
                <a:lnTo>
                  <a:pt x="6349081" y="2155510"/>
                </a:lnTo>
                <a:close/>
                <a:moveTo>
                  <a:pt x="502236" y="2126014"/>
                </a:moveTo>
                <a:lnTo>
                  <a:pt x="531838" y="2126014"/>
                </a:lnTo>
                <a:lnTo>
                  <a:pt x="531838" y="2155510"/>
                </a:lnTo>
                <a:lnTo>
                  <a:pt x="502236" y="2155510"/>
                </a:lnTo>
                <a:close/>
                <a:moveTo>
                  <a:pt x="6082884" y="2126012"/>
                </a:moveTo>
                <a:lnTo>
                  <a:pt x="6112486" y="2126012"/>
                </a:lnTo>
                <a:lnTo>
                  <a:pt x="6112486" y="2155506"/>
                </a:lnTo>
                <a:lnTo>
                  <a:pt x="6082884" y="2155506"/>
                </a:lnTo>
                <a:close/>
                <a:moveTo>
                  <a:pt x="236037" y="2126012"/>
                </a:moveTo>
                <a:lnTo>
                  <a:pt x="265639" y="2126012"/>
                </a:lnTo>
                <a:lnTo>
                  <a:pt x="265639" y="2155506"/>
                </a:lnTo>
                <a:lnTo>
                  <a:pt x="236037" y="2155506"/>
                </a:lnTo>
                <a:close/>
                <a:moveTo>
                  <a:pt x="1" y="2126012"/>
                </a:moveTo>
                <a:lnTo>
                  <a:pt x="29603" y="2126012"/>
                </a:lnTo>
                <a:lnTo>
                  <a:pt x="29603" y="2155506"/>
                </a:lnTo>
                <a:lnTo>
                  <a:pt x="1" y="2155506"/>
                </a:lnTo>
                <a:close/>
                <a:moveTo>
                  <a:pt x="11672158" y="1860298"/>
                </a:moveTo>
                <a:lnTo>
                  <a:pt x="11701760" y="1860298"/>
                </a:lnTo>
                <a:lnTo>
                  <a:pt x="11701760" y="1889774"/>
                </a:lnTo>
                <a:lnTo>
                  <a:pt x="11672158" y="1889774"/>
                </a:lnTo>
                <a:close/>
                <a:moveTo>
                  <a:pt x="5825310" y="1860298"/>
                </a:moveTo>
                <a:lnTo>
                  <a:pt x="5854913" y="1860298"/>
                </a:lnTo>
                <a:lnTo>
                  <a:pt x="5854913" y="1889774"/>
                </a:lnTo>
                <a:lnTo>
                  <a:pt x="5825310" y="1889774"/>
                </a:lnTo>
                <a:close/>
                <a:moveTo>
                  <a:pt x="11405961" y="1860296"/>
                </a:moveTo>
                <a:lnTo>
                  <a:pt x="11435563" y="1860296"/>
                </a:lnTo>
                <a:lnTo>
                  <a:pt x="11435563" y="1889774"/>
                </a:lnTo>
                <a:lnTo>
                  <a:pt x="11405961" y="1889774"/>
                </a:lnTo>
                <a:close/>
                <a:moveTo>
                  <a:pt x="5559113" y="1860296"/>
                </a:moveTo>
                <a:lnTo>
                  <a:pt x="5588715" y="1860296"/>
                </a:lnTo>
                <a:lnTo>
                  <a:pt x="5588715" y="1889774"/>
                </a:lnTo>
                <a:lnTo>
                  <a:pt x="5559113" y="1889774"/>
                </a:lnTo>
                <a:close/>
                <a:moveTo>
                  <a:pt x="11139872" y="1860293"/>
                </a:moveTo>
                <a:lnTo>
                  <a:pt x="11169474" y="1860293"/>
                </a:lnTo>
                <a:lnTo>
                  <a:pt x="11169474" y="1889772"/>
                </a:lnTo>
                <a:lnTo>
                  <a:pt x="11139872" y="1889772"/>
                </a:lnTo>
                <a:close/>
                <a:moveTo>
                  <a:pt x="5293024" y="1860293"/>
                </a:moveTo>
                <a:lnTo>
                  <a:pt x="5322626" y="1860293"/>
                </a:lnTo>
                <a:lnTo>
                  <a:pt x="5322626" y="1889772"/>
                </a:lnTo>
                <a:lnTo>
                  <a:pt x="5293024" y="1889772"/>
                </a:lnTo>
                <a:close/>
                <a:moveTo>
                  <a:pt x="10873675" y="1860291"/>
                </a:moveTo>
                <a:lnTo>
                  <a:pt x="10903277" y="1860291"/>
                </a:lnTo>
                <a:lnTo>
                  <a:pt x="10903277" y="1889770"/>
                </a:lnTo>
                <a:lnTo>
                  <a:pt x="10873675" y="1889770"/>
                </a:lnTo>
                <a:close/>
                <a:moveTo>
                  <a:pt x="5026827" y="1860291"/>
                </a:moveTo>
                <a:lnTo>
                  <a:pt x="5056429" y="1860291"/>
                </a:lnTo>
                <a:lnTo>
                  <a:pt x="5056429" y="1889770"/>
                </a:lnTo>
                <a:lnTo>
                  <a:pt x="5026827" y="1889770"/>
                </a:lnTo>
                <a:close/>
                <a:moveTo>
                  <a:pt x="10607478" y="1860288"/>
                </a:moveTo>
                <a:lnTo>
                  <a:pt x="10637188" y="1860288"/>
                </a:lnTo>
                <a:lnTo>
                  <a:pt x="10637188" y="1889769"/>
                </a:lnTo>
                <a:lnTo>
                  <a:pt x="10607478" y="1889769"/>
                </a:lnTo>
                <a:close/>
                <a:moveTo>
                  <a:pt x="4760630" y="1860288"/>
                </a:moveTo>
                <a:lnTo>
                  <a:pt x="4790340" y="1860288"/>
                </a:lnTo>
                <a:lnTo>
                  <a:pt x="4790340" y="1889769"/>
                </a:lnTo>
                <a:lnTo>
                  <a:pt x="4760630" y="1889769"/>
                </a:lnTo>
                <a:close/>
                <a:moveTo>
                  <a:pt x="10341389" y="1860286"/>
                </a:moveTo>
                <a:lnTo>
                  <a:pt x="10370992" y="1860286"/>
                </a:lnTo>
                <a:lnTo>
                  <a:pt x="10370992" y="1889767"/>
                </a:lnTo>
                <a:lnTo>
                  <a:pt x="10341389" y="1889767"/>
                </a:lnTo>
                <a:close/>
                <a:moveTo>
                  <a:pt x="4494541" y="1860286"/>
                </a:moveTo>
                <a:lnTo>
                  <a:pt x="4524144" y="1860286"/>
                </a:lnTo>
                <a:lnTo>
                  <a:pt x="4524144" y="1889767"/>
                </a:lnTo>
                <a:lnTo>
                  <a:pt x="4494541" y="1889767"/>
                </a:lnTo>
                <a:close/>
                <a:moveTo>
                  <a:pt x="10075192" y="1860283"/>
                </a:moveTo>
                <a:lnTo>
                  <a:pt x="10104794" y="1860283"/>
                </a:lnTo>
                <a:lnTo>
                  <a:pt x="10104794" y="1889766"/>
                </a:lnTo>
                <a:lnTo>
                  <a:pt x="10075192" y="1889766"/>
                </a:lnTo>
                <a:close/>
                <a:moveTo>
                  <a:pt x="4228344" y="1860283"/>
                </a:moveTo>
                <a:lnTo>
                  <a:pt x="4257946" y="1860283"/>
                </a:lnTo>
                <a:lnTo>
                  <a:pt x="4257946" y="1889766"/>
                </a:lnTo>
                <a:lnTo>
                  <a:pt x="4228344" y="1889766"/>
                </a:lnTo>
                <a:close/>
                <a:moveTo>
                  <a:pt x="9809103" y="1860281"/>
                </a:moveTo>
                <a:lnTo>
                  <a:pt x="9838705" y="1860281"/>
                </a:lnTo>
                <a:lnTo>
                  <a:pt x="9838705" y="1889764"/>
                </a:lnTo>
                <a:lnTo>
                  <a:pt x="9809103" y="1889764"/>
                </a:lnTo>
                <a:close/>
                <a:moveTo>
                  <a:pt x="3962255" y="1860281"/>
                </a:moveTo>
                <a:lnTo>
                  <a:pt x="3991857" y="1860281"/>
                </a:lnTo>
                <a:lnTo>
                  <a:pt x="3991857" y="1889764"/>
                </a:lnTo>
                <a:lnTo>
                  <a:pt x="3962255" y="1889764"/>
                </a:lnTo>
                <a:close/>
                <a:moveTo>
                  <a:pt x="9542906" y="1860278"/>
                </a:moveTo>
                <a:lnTo>
                  <a:pt x="9572509" y="1860278"/>
                </a:lnTo>
                <a:lnTo>
                  <a:pt x="9572509" y="1889763"/>
                </a:lnTo>
                <a:lnTo>
                  <a:pt x="9542906" y="1889763"/>
                </a:lnTo>
                <a:close/>
                <a:moveTo>
                  <a:pt x="3696058" y="1860278"/>
                </a:moveTo>
                <a:lnTo>
                  <a:pt x="3725661" y="1860278"/>
                </a:lnTo>
                <a:lnTo>
                  <a:pt x="3725661" y="1889763"/>
                </a:lnTo>
                <a:lnTo>
                  <a:pt x="3696058" y="1889763"/>
                </a:lnTo>
                <a:close/>
                <a:moveTo>
                  <a:pt x="9276817" y="1860276"/>
                </a:moveTo>
                <a:lnTo>
                  <a:pt x="9306420" y="1860276"/>
                </a:lnTo>
                <a:lnTo>
                  <a:pt x="9306420" y="1889762"/>
                </a:lnTo>
                <a:lnTo>
                  <a:pt x="9276817" y="1889762"/>
                </a:lnTo>
                <a:close/>
                <a:moveTo>
                  <a:pt x="3429969" y="1860276"/>
                </a:moveTo>
                <a:lnTo>
                  <a:pt x="3459572" y="1860276"/>
                </a:lnTo>
                <a:lnTo>
                  <a:pt x="3459572" y="1889762"/>
                </a:lnTo>
                <a:lnTo>
                  <a:pt x="3429969" y="1889762"/>
                </a:lnTo>
                <a:close/>
                <a:moveTo>
                  <a:pt x="9010620" y="1860273"/>
                </a:moveTo>
                <a:lnTo>
                  <a:pt x="9040222" y="1860273"/>
                </a:lnTo>
                <a:lnTo>
                  <a:pt x="9040222" y="1889761"/>
                </a:lnTo>
                <a:lnTo>
                  <a:pt x="9010620" y="1889761"/>
                </a:lnTo>
                <a:close/>
                <a:moveTo>
                  <a:pt x="3163772" y="1860273"/>
                </a:moveTo>
                <a:lnTo>
                  <a:pt x="3193374" y="1860273"/>
                </a:lnTo>
                <a:lnTo>
                  <a:pt x="3193374" y="1889761"/>
                </a:lnTo>
                <a:lnTo>
                  <a:pt x="3163772" y="1889761"/>
                </a:lnTo>
                <a:close/>
                <a:moveTo>
                  <a:pt x="8744423" y="1860271"/>
                </a:moveTo>
                <a:lnTo>
                  <a:pt x="8774026" y="1860271"/>
                </a:lnTo>
                <a:lnTo>
                  <a:pt x="8774026" y="1889759"/>
                </a:lnTo>
                <a:lnTo>
                  <a:pt x="8744423" y="1889759"/>
                </a:lnTo>
                <a:close/>
                <a:moveTo>
                  <a:pt x="2897575" y="1860271"/>
                </a:moveTo>
                <a:lnTo>
                  <a:pt x="2927178" y="1860271"/>
                </a:lnTo>
                <a:lnTo>
                  <a:pt x="2927178" y="1889759"/>
                </a:lnTo>
                <a:lnTo>
                  <a:pt x="2897575" y="1889759"/>
                </a:lnTo>
                <a:close/>
                <a:moveTo>
                  <a:pt x="8478226" y="1860268"/>
                </a:moveTo>
                <a:lnTo>
                  <a:pt x="8507828" y="1860268"/>
                </a:lnTo>
                <a:lnTo>
                  <a:pt x="8507828" y="1889757"/>
                </a:lnTo>
                <a:lnTo>
                  <a:pt x="8478226" y="1889757"/>
                </a:lnTo>
                <a:close/>
                <a:moveTo>
                  <a:pt x="2631378" y="1860268"/>
                </a:moveTo>
                <a:lnTo>
                  <a:pt x="2660980" y="1860268"/>
                </a:lnTo>
                <a:lnTo>
                  <a:pt x="2660980" y="1889757"/>
                </a:lnTo>
                <a:lnTo>
                  <a:pt x="2631378" y="1889757"/>
                </a:lnTo>
                <a:close/>
                <a:moveTo>
                  <a:pt x="8212137" y="1860266"/>
                </a:moveTo>
                <a:lnTo>
                  <a:pt x="8241740" y="1860266"/>
                </a:lnTo>
                <a:lnTo>
                  <a:pt x="8241740" y="1889755"/>
                </a:lnTo>
                <a:lnTo>
                  <a:pt x="8212137" y="1889755"/>
                </a:lnTo>
                <a:close/>
                <a:moveTo>
                  <a:pt x="2365289" y="1860266"/>
                </a:moveTo>
                <a:lnTo>
                  <a:pt x="2394892" y="1860266"/>
                </a:lnTo>
                <a:lnTo>
                  <a:pt x="2394892" y="1889755"/>
                </a:lnTo>
                <a:lnTo>
                  <a:pt x="2365289" y="1889755"/>
                </a:lnTo>
                <a:close/>
                <a:moveTo>
                  <a:pt x="7945940" y="1860264"/>
                </a:moveTo>
                <a:lnTo>
                  <a:pt x="7975543" y="1860264"/>
                </a:lnTo>
                <a:lnTo>
                  <a:pt x="7975543" y="1889753"/>
                </a:lnTo>
                <a:lnTo>
                  <a:pt x="7945940" y="1889753"/>
                </a:lnTo>
                <a:close/>
                <a:moveTo>
                  <a:pt x="2099092" y="1860264"/>
                </a:moveTo>
                <a:lnTo>
                  <a:pt x="2128695" y="1860264"/>
                </a:lnTo>
                <a:lnTo>
                  <a:pt x="2128695" y="1889753"/>
                </a:lnTo>
                <a:lnTo>
                  <a:pt x="2099092" y="1889753"/>
                </a:lnTo>
                <a:close/>
                <a:moveTo>
                  <a:pt x="7679743" y="1860261"/>
                </a:moveTo>
                <a:lnTo>
                  <a:pt x="7709346" y="1860261"/>
                </a:lnTo>
                <a:lnTo>
                  <a:pt x="7709346" y="1889751"/>
                </a:lnTo>
                <a:lnTo>
                  <a:pt x="7679743" y="1889751"/>
                </a:lnTo>
                <a:close/>
                <a:moveTo>
                  <a:pt x="1832898" y="1860261"/>
                </a:moveTo>
                <a:lnTo>
                  <a:pt x="1862498" y="1860261"/>
                </a:lnTo>
                <a:lnTo>
                  <a:pt x="1862498" y="1889751"/>
                </a:lnTo>
                <a:lnTo>
                  <a:pt x="1832898" y="1889751"/>
                </a:lnTo>
                <a:close/>
                <a:moveTo>
                  <a:pt x="7413653" y="1860259"/>
                </a:moveTo>
                <a:lnTo>
                  <a:pt x="7443256" y="1860259"/>
                </a:lnTo>
                <a:lnTo>
                  <a:pt x="7443256" y="1889750"/>
                </a:lnTo>
                <a:lnTo>
                  <a:pt x="7413653" y="1889750"/>
                </a:lnTo>
                <a:close/>
                <a:moveTo>
                  <a:pt x="1566808" y="1860259"/>
                </a:moveTo>
                <a:lnTo>
                  <a:pt x="1596409" y="1860259"/>
                </a:lnTo>
                <a:lnTo>
                  <a:pt x="1596409" y="1889750"/>
                </a:lnTo>
                <a:lnTo>
                  <a:pt x="1566808" y="1889750"/>
                </a:lnTo>
                <a:close/>
                <a:moveTo>
                  <a:pt x="7147456" y="1860256"/>
                </a:moveTo>
                <a:lnTo>
                  <a:pt x="7177058" y="1860256"/>
                </a:lnTo>
                <a:lnTo>
                  <a:pt x="7177058" y="1889748"/>
                </a:lnTo>
                <a:lnTo>
                  <a:pt x="7147456" y="1889748"/>
                </a:lnTo>
                <a:close/>
                <a:moveTo>
                  <a:pt x="1300611" y="1860256"/>
                </a:moveTo>
                <a:lnTo>
                  <a:pt x="1330213" y="1860256"/>
                </a:lnTo>
                <a:lnTo>
                  <a:pt x="1330213" y="1889748"/>
                </a:lnTo>
                <a:lnTo>
                  <a:pt x="1300611" y="1889748"/>
                </a:lnTo>
                <a:close/>
                <a:moveTo>
                  <a:pt x="6881367" y="1860254"/>
                </a:moveTo>
                <a:lnTo>
                  <a:pt x="6910970" y="1860254"/>
                </a:lnTo>
                <a:lnTo>
                  <a:pt x="6910970" y="1889747"/>
                </a:lnTo>
                <a:lnTo>
                  <a:pt x="6881367" y="1889747"/>
                </a:lnTo>
                <a:close/>
                <a:moveTo>
                  <a:pt x="1034520" y="1860254"/>
                </a:moveTo>
                <a:lnTo>
                  <a:pt x="1064123" y="1860254"/>
                </a:lnTo>
                <a:lnTo>
                  <a:pt x="1064123" y="1889747"/>
                </a:lnTo>
                <a:lnTo>
                  <a:pt x="1034520" y="1889747"/>
                </a:lnTo>
                <a:close/>
                <a:moveTo>
                  <a:pt x="6615170" y="1860252"/>
                </a:moveTo>
                <a:lnTo>
                  <a:pt x="6644773" y="1860252"/>
                </a:lnTo>
                <a:lnTo>
                  <a:pt x="6644773" y="1889745"/>
                </a:lnTo>
                <a:lnTo>
                  <a:pt x="6615170" y="1889745"/>
                </a:lnTo>
                <a:close/>
                <a:moveTo>
                  <a:pt x="768327" y="1860252"/>
                </a:moveTo>
                <a:lnTo>
                  <a:pt x="797926" y="1860252"/>
                </a:lnTo>
                <a:lnTo>
                  <a:pt x="797926" y="1889745"/>
                </a:lnTo>
                <a:lnTo>
                  <a:pt x="768327" y="1889745"/>
                </a:lnTo>
                <a:close/>
                <a:moveTo>
                  <a:pt x="6349081" y="1860249"/>
                </a:moveTo>
                <a:lnTo>
                  <a:pt x="6378683" y="1860249"/>
                </a:lnTo>
                <a:lnTo>
                  <a:pt x="6378683" y="1889744"/>
                </a:lnTo>
                <a:lnTo>
                  <a:pt x="6349081" y="1889744"/>
                </a:lnTo>
                <a:close/>
                <a:moveTo>
                  <a:pt x="502236" y="1860249"/>
                </a:moveTo>
                <a:lnTo>
                  <a:pt x="531838" y="1860249"/>
                </a:lnTo>
                <a:lnTo>
                  <a:pt x="531838" y="1889744"/>
                </a:lnTo>
                <a:lnTo>
                  <a:pt x="502236" y="1889744"/>
                </a:lnTo>
                <a:close/>
                <a:moveTo>
                  <a:pt x="6082884" y="1860247"/>
                </a:moveTo>
                <a:lnTo>
                  <a:pt x="6112486" y="1860247"/>
                </a:lnTo>
                <a:lnTo>
                  <a:pt x="6112486" y="1889742"/>
                </a:lnTo>
                <a:lnTo>
                  <a:pt x="6082884" y="1889742"/>
                </a:lnTo>
                <a:close/>
                <a:moveTo>
                  <a:pt x="236037" y="1860247"/>
                </a:moveTo>
                <a:lnTo>
                  <a:pt x="265639" y="1860247"/>
                </a:lnTo>
                <a:lnTo>
                  <a:pt x="265639" y="1889742"/>
                </a:lnTo>
                <a:lnTo>
                  <a:pt x="236037" y="1889742"/>
                </a:lnTo>
                <a:close/>
                <a:moveTo>
                  <a:pt x="1" y="1860247"/>
                </a:moveTo>
                <a:lnTo>
                  <a:pt x="29603" y="1860247"/>
                </a:lnTo>
                <a:lnTo>
                  <a:pt x="29603" y="1889742"/>
                </a:lnTo>
                <a:lnTo>
                  <a:pt x="1" y="1889742"/>
                </a:lnTo>
                <a:close/>
                <a:moveTo>
                  <a:pt x="11672158" y="1594533"/>
                </a:moveTo>
                <a:lnTo>
                  <a:pt x="11701760" y="1594533"/>
                </a:lnTo>
                <a:lnTo>
                  <a:pt x="11701760" y="1624136"/>
                </a:lnTo>
                <a:lnTo>
                  <a:pt x="11672158" y="1624136"/>
                </a:lnTo>
                <a:close/>
                <a:moveTo>
                  <a:pt x="5825310" y="1594533"/>
                </a:moveTo>
                <a:lnTo>
                  <a:pt x="5854913" y="1594533"/>
                </a:lnTo>
                <a:lnTo>
                  <a:pt x="5854913" y="1624136"/>
                </a:lnTo>
                <a:lnTo>
                  <a:pt x="5825310" y="1624136"/>
                </a:lnTo>
                <a:close/>
                <a:moveTo>
                  <a:pt x="11405961" y="1594531"/>
                </a:moveTo>
                <a:lnTo>
                  <a:pt x="11435563" y="1594531"/>
                </a:lnTo>
                <a:lnTo>
                  <a:pt x="11435563" y="1624134"/>
                </a:lnTo>
                <a:lnTo>
                  <a:pt x="11405961" y="1624134"/>
                </a:lnTo>
                <a:close/>
                <a:moveTo>
                  <a:pt x="5559113" y="1594531"/>
                </a:moveTo>
                <a:lnTo>
                  <a:pt x="5588715" y="1594531"/>
                </a:lnTo>
                <a:lnTo>
                  <a:pt x="5588715" y="1624134"/>
                </a:lnTo>
                <a:lnTo>
                  <a:pt x="5559113" y="1624134"/>
                </a:lnTo>
                <a:close/>
                <a:moveTo>
                  <a:pt x="11139872" y="1594528"/>
                </a:moveTo>
                <a:lnTo>
                  <a:pt x="11169474" y="1594528"/>
                </a:lnTo>
                <a:lnTo>
                  <a:pt x="11169474" y="1624131"/>
                </a:lnTo>
                <a:lnTo>
                  <a:pt x="11139872" y="1624131"/>
                </a:lnTo>
                <a:close/>
                <a:moveTo>
                  <a:pt x="5293024" y="1594528"/>
                </a:moveTo>
                <a:lnTo>
                  <a:pt x="5322626" y="1594528"/>
                </a:lnTo>
                <a:lnTo>
                  <a:pt x="5322626" y="1624131"/>
                </a:lnTo>
                <a:lnTo>
                  <a:pt x="5293024" y="1624131"/>
                </a:lnTo>
                <a:close/>
                <a:moveTo>
                  <a:pt x="10873675" y="1594526"/>
                </a:moveTo>
                <a:lnTo>
                  <a:pt x="10903277" y="1594526"/>
                </a:lnTo>
                <a:lnTo>
                  <a:pt x="10903277" y="1624129"/>
                </a:lnTo>
                <a:lnTo>
                  <a:pt x="10873675" y="1624129"/>
                </a:lnTo>
                <a:close/>
                <a:moveTo>
                  <a:pt x="5026827" y="1594526"/>
                </a:moveTo>
                <a:lnTo>
                  <a:pt x="5056429" y="1594526"/>
                </a:lnTo>
                <a:lnTo>
                  <a:pt x="5056429" y="1624129"/>
                </a:lnTo>
                <a:lnTo>
                  <a:pt x="5026827" y="1624129"/>
                </a:lnTo>
                <a:close/>
                <a:moveTo>
                  <a:pt x="10607478" y="1594523"/>
                </a:moveTo>
                <a:lnTo>
                  <a:pt x="10637188" y="1594523"/>
                </a:lnTo>
                <a:lnTo>
                  <a:pt x="10637188" y="1624127"/>
                </a:lnTo>
                <a:lnTo>
                  <a:pt x="10607478" y="1624127"/>
                </a:lnTo>
                <a:close/>
                <a:moveTo>
                  <a:pt x="4760630" y="1594523"/>
                </a:moveTo>
                <a:lnTo>
                  <a:pt x="4790340" y="1594523"/>
                </a:lnTo>
                <a:lnTo>
                  <a:pt x="4790340" y="1624127"/>
                </a:lnTo>
                <a:lnTo>
                  <a:pt x="4760630" y="1624127"/>
                </a:lnTo>
                <a:close/>
                <a:moveTo>
                  <a:pt x="10341389" y="1594521"/>
                </a:moveTo>
                <a:lnTo>
                  <a:pt x="10370992" y="1594521"/>
                </a:lnTo>
                <a:lnTo>
                  <a:pt x="10370992" y="1624124"/>
                </a:lnTo>
                <a:lnTo>
                  <a:pt x="10341389" y="1624124"/>
                </a:lnTo>
                <a:close/>
                <a:moveTo>
                  <a:pt x="4494541" y="1594521"/>
                </a:moveTo>
                <a:lnTo>
                  <a:pt x="4524144" y="1594521"/>
                </a:lnTo>
                <a:lnTo>
                  <a:pt x="4524144" y="1624124"/>
                </a:lnTo>
                <a:lnTo>
                  <a:pt x="4494541" y="1624124"/>
                </a:lnTo>
                <a:close/>
                <a:moveTo>
                  <a:pt x="10075192" y="1594518"/>
                </a:moveTo>
                <a:lnTo>
                  <a:pt x="10104794" y="1594518"/>
                </a:lnTo>
                <a:lnTo>
                  <a:pt x="10104794" y="1624122"/>
                </a:lnTo>
                <a:lnTo>
                  <a:pt x="10075192" y="1624122"/>
                </a:lnTo>
                <a:close/>
                <a:moveTo>
                  <a:pt x="4228344" y="1594518"/>
                </a:moveTo>
                <a:lnTo>
                  <a:pt x="4257946" y="1594518"/>
                </a:lnTo>
                <a:lnTo>
                  <a:pt x="4257946" y="1624122"/>
                </a:lnTo>
                <a:lnTo>
                  <a:pt x="4228344" y="1624122"/>
                </a:lnTo>
                <a:close/>
                <a:moveTo>
                  <a:pt x="9809103" y="1594516"/>
                </a:moveTo>
                <a:lnTo>
                  <a:pt x="9838705" y="1594516"/>
                </a:lnTo>
                <a:lnTo>
                  <a:pt x="9838705" y="1624120"/>
                </a:lnTo>
                <a:lnTo>
                  <a:pt x="9809103" y="1624120"/>
                </a:lnTo>
                <a:close/>
                <a:moveTo>
                  <a:pt x="3962255" y="1594516"/>
                </a:moveTo>
                <a:lnTo>
                  <a:pt x="3991857" y="1594516"/>
                </a:lnTo>
                <a:lnTo>
                  <a:pt x="3991857" y="1624120"/>
                </a:lnTo>
                <a:lnTo>
                  <a:pt x="3962255" y="1624120"/>
                </a:lnTo>
                <a:close/>
                <a:moveTo>
                  <a:pt x="9542906" y="1594514"/>
                </a:moveTo>
                <a:lnTo>
                  <a:pt x="9572509" y="1594514"/>
                </a:lnTo>
                <a:lnTo>
                  <a:pt x="9572509" y="1624117"/>
                </a:lnTo>
                <a:lnTo>
                  <a:pt x="9542906" y="1624117"/>
                </a:lnTo>
                <a:close/>
                <a:moveTo>
                  <a:pt x="3696058" y="1594514"/>
                </a:moveTo>
                <a:lnTo>
                  <a:pt x="3725661" y="1594514"/>
                </a:lnTo>
                <a:lnTo>
                  <a:pt x="3725661" y="1624117"/>
                </a:lnTo>
                <a:lnTo>
                  <a:pt x="3696058" y="1624117"/>
                </a:lnTo>
                <a:close/>
                <a:moveTo>
                  <a:pt x="9276817" y="1594511"/>
                </a:moveTo>
                <a:lnTo>
                  <a:pt x="9306420" y="1594511"/>
                </a:lnTo>
                <a:lnTo>
                  <a:pt x="9306420" y="1624114"/>
                </a:lnTo>
                <a:lnTo>
                  <a:pt x="9276817" y="1624114"/>
                </a:lnTo>
                <a:close/>
                <a:moveTo>
                  <a:pt x="3429969" y="1594511"/>
                </a:moveTo>
                <a:lnTo>
                  <a:pt x="3459572" y="1594511"/>
                </a:lnTo>
                <a:lnTo>
                  <a:pt x="3459572" y="1624114"/>
                </a:lnTo>
                <a:lnTo>
                  <a:pt x="3429969" y="1624114"/>
                </a:lnTo>
                <a:close/>
                <a:moveTo>
                  <a:pt x="9010620" y="1594509"/>
                </a:moveTo>
                <a:lnTo>
                  <a:pt x="9040222" y="1594509"/>
                </a:lnTo>
                <a:lnTo>
                  <a:pt x="9040222" y="1624112"/>
                </a:lnTo>
                <a:lnTo>
                  <a:pt x="9010620" y="1624112"/>
                </a:lnTo>
                <a:close/>
                <a:moveTo>
                  <a:pt x="3163772" y="1594509"/>
                </a:moveTo>
                <a:lnTo>
                  <a:pt x="3193374" y="1594509"/>
                </a:lnTo>
                <a:lnTo>
                  <a:pt x="3193374" y="1624112"/>
                </a:lnTo>
                <a:lnTo>
                  <a:pt x="3163772" y="1624112"/>
                </a:lnTo>
                <a:close/>
                <a:moveTo>
                  <a:pt x="8744423" y="1594506"/>
                </a:moveTo>
                <a:lnTo>
                  <a:pt x="8774026" y="1594506"/>
                </a:lnTo>
                <a:lnTo>
                  <a:pt x="8774026" y="1624110"/>
                </a:lnTo>
                <a:lnTo>
                  <a:pt x="8744423" y="1624110"/>
                </a:lnTo>
                <a:close/>
                <a:moveTo>
                  <a:pt x="2897575" y="1594506"/>
                </a:moveTo>
                <a:lnTo>
                  <a:pt x="2927178" y="1594506"/>
                </a:lnTo>
                <a:lnTo>
                  <a:pt x="2927178" y="1624110"/>
                </a:lnTo>
                <a:lnTo>
                  <a:pt x="2897575" y="1624110"/>
                </a:lnTo>
                <a:close/>
                <a:moveTo>
                  <a:pt x="8478226" y="1594504"/>
                </a:moveTo>
                <a:lnTo>
                  <a:pt x="8507828" y="1594504"/>
                </a:lnTo>
                <a:lnTo>
                  <a:pt x="8507828" y="1624107"/>
                </a:lnTo>
                <a:lnTo>
                  <a:pt x="8478226" y="1624107"/>
                </a:lnTo>
                <a:close/>
                <a:moveTo>
                  <a:pt x="2631378" y="1594504"/>
                </a:moveTo>
                <a:lnTo>
                  <a:pt x="2660980" y="1594504"/>
                </a:lnTo>
                <a:lnTo>
                  <a:pt x="2660980" y="1624107"/>
                </a:lnTo>
                <a:lnTo>
                  <a:pt x="2631378" y="1624107"/>
                </a:lnTo>
                <a:close/>
                <a:moveTo>
                  <a:pt x="8212137" y="1594502"/>
                </a:moveTo>
                <a:lnTo>
                  <a:pt x="8241740" y="1594502"/>
                </a:lnTo>
                <a:lnTo>
                  <a:pt x="8241740" y="1624105"/>
                </a:lnTo>
                <a:lnTo>
                  <a:pt x="8212137" y="1624105"/>
                </a:lnTo>
                <a:close/>
                <a:moveTo>
                  <a:pt x="2365289" y="1594502"/>
                </a:moveTo>
                <a:lnTo>
                  <a:pt x="2394892" y="1594502"/>
                </a:lnTo>
                <a:lnTo>
                  <a:pt x="2394892" y="1624105"/>
                </a:lnTo>
                <a:lnTo>
                  <a:pt x="2365289" y="1624105"/>
                </a:lnTo>
                <a:close/>
                <a:moveTo>
                  <a:pt x="7945940" y="1594499"/>
                </a:moveTo>
                <a:lnTo>
                  <a:pt x="7975543" y="1594499"/>
                </a:lnTo>
                <a:lnTo>
                  <a:pt x="7975543" y="1624102"/>
                </a:lnTo>
                <a:lnTo>
                  <a:pt x="7945940" y="1624102"/>
                </a:lnTo>
                <a:close/>
                <a:moveTo>
                  <a:pt x="2099092" y="1594499"/>
                </a:moveTo>
                <a:lnTo>
                  <a:pt x="2128695" y="1594499"/>
                </a:lnTo>
                <a:lnTo>
                  <a:pt x="2128695" y="1624102"/>
                </a:lnTo>
                <a:lnTo>
                  <a:pt x="2099092" y="1624102"/>
                </a:lnTo>
                <a:close/>
                <a:moveTo>
                  <a:pt x="7679743" y="1594496"/>
                </a:moveTo>
                <a:lnTo>
                  <a:pt x="7709346" y="1594496"/>
                </a:lnTo>
                <a:lnTo>
                  <a:pt x="7709346" y="1624100"/>
                </a:lnTo>
                <a:lnTo>
                  <a:pt x="7679743" y="1624100"/>
                </a:lnTo>
                <a:close/>
                <a:moveTo>
                  <a:pt x="1832898" y="1594496"/>
                </a:moveTo>
                <a:lnTo>
                  <a:pt x="1862498" y="1594496"/>
                </a:lnTo>
                <a:lnTo>
                  <a:pt x="1862498" y="1624100"/>
                </a:lnTo>
                <a:lnTo>
                  <a:pt x="1832898" y="1624100"/>
                </a:lnTo>
                <a:close/>
                <a:moveTo>
                  <a:pt x="7413653" y="1594494"/>
                </a:moveTo>
                <a:lnTo>
                  <a:pt x="7443256" y="1594494"/>
                </a:lnTo>
                <a:lnTo>
                  <a:pt x="7443256" y="1624097"/>
                </a:lnTo>
                <a:lnTo>
                  <a:pt x="7413653" y="1624097"/>
                </a:lnTo>
                <a:close/>
                <a:moveTo>
                  <a:pt x="1566808" y="1594494"/>
                </a:moveTo>
                <a:lnTo>
                  <a:pt x="1596409" y="1594494"/>
                </a:lnTo>
                <a:lnTo>
                  <a:pt x="1596409" y="1624097"/>
                </a:lnTo>
                <a:lnTo>
                  <a:pt x="1566808" y="1624097"/>
                </a:lnTo>
                <a:close/>
                <a:moveTo>
                  <a:pt x="7147456" y="1594491"/>
                </a:moveTo>
                <a:lnTo>
                  <a:pt x="7177058" y="1594491"/>
                </a:lnTo>
                <a:lnTo>
                  <a:pt x="7177058" y="1624095"/>
                </a:lnTo>
                <a:lnTo>
                  <a:pt x="7147456" y="1624095"/>
                </a:lnTo>
                <a:close/>
                <a:moveTo>
                  <a:pt x="1300611" y="1594491"/>
                </a:moveTo>
                <a:lnTo>
                  <a:pt x="1330213" y="1594491"/>
                </a:lnTo>
                <a:lnTo>
                  <a:pt x="1330213" y="1624095"/>
                </a:lnTo>
                <a:lnTo>
                  <a:pt x="1300611" y="1624095"/>
                </a:lnTo>
                <a:close/>
                <a:moveTo>
                  <a:pt x="6881367" y="1594489"/>
                </a:moveTo>
                <a:lnTo>
                  <a:pt x="6910970" y="1594489"/>
                </a:lnTo>
                <a:lnTo>
                  <a:pt x="6910970" y="1624092"/>
                </a:lnTo>
                <a:lnTo>
                  <a:pt x="6881367" y="1624092"/>
                </a:lnTo>
                <a:close/>
                <a:moveTo>
                  <a:pt x="1034520" y="1594489"/>
                </a:moveTo>
                <a:lnTo>
                  <a:pt x="1064123" y="1594489"/>
                </a:lnTo>
                <a:lnTo>
                  <a:pt x="1064123" y="1624092"/>
                </a:lnTo>
                <a:lnTo>
                  <a:pt x="1034520" y="1624092"/>
                </a:lnTo>
                <a:close/>
                <a:moveTo>
                  <a:pt x="6615170" y="1594486"/>
                </a:moveTo>
                <a:lnTo>
                  <a:pt x="6644773" y="1594486"/>
                </a:lnTo>
                <a:lnTo>
                  <a:pt x="6644773" y="1624090"/>
                </a:lnTo>
                <a:lnTo>
                  <a:pt x="6615170" y="1624090"/>
                </a:lnTo>
                <a:close/>
                <a:moveTo>
                  <a:pt x="768327" y="1594486"/>
                </a:moveTo>
                <a:lnTo>
                  <a:pt x="797926" y="1594486"/>
                </a:lnTo>
                <a:lnTo>
                  <a:pt x="797926" y="1624090"/>
                </a:lnTo>
                <a:lnTo>
                  <a:pt x="768327" y="1624090"/>
                </a:lnTo>
                <a:close/>
                <a:moveTo>
                  <a:pt x="6349081" y="1594484"/>
                </a:moveTo>
                <a:lnTo>
                  <a:pt x="6378683" y="1594484"/>
                </a:lnTo>
                <a:lnTo>
                  <a:pt x="6378683" y="1624087"/>
                </a:lnTo>
                <a:lnTo>
                  <a:pt x="6349081" y="1624087"/>
                </a:lnTo>
                <a:close/>
                <a:moveTo>
                  <a:pt x="502236" y="1594484"/>
                </a:moveTo>
                <a:lnTo>
                  <a:pt x="531838" y="1594484"/>
                </a:lnTo>
                <a:lnTo>
                  <a:pt x="531838" y="1624087"/>
                </a:lnTo>
                <a:lnTo>
                  <a:pt x="502236" y="1624087"/>
                </a:lnTo>
                <a:close/>
                <a:moveTo>
                  <a:pt x="6082884" y="1594482"/>
                </a:moveTo>
                <a:lnTo>
                  <a:pt x="6112486" y="1594482"/>
                </a:lnTo>
                <a:lnTo>
                  <a:pt x="6112486" y="1624085"/>
                </a:lnTo>
                <a:lnTo>
                  <a:pt x="6082884" y="1624085"/>
                </a:lnTo>
                <a:close/>
                <a:moveTo>
                  <a:pt x="236037" y="1594482"/>
                </a:moveTo>
                <a:lnTo>
                  <a:pt x="265639" y="1594482"/>
                </a:lnTo>
                <a:lnTo>
                  <a:pt x="265639" y="1624085"/>
                </a:lnTo>
                <a:lnTo>
                  <a:pt x="236037" y="1624085"/>
                </a:lnTo>
                <a:close/>
                <a:moveTo>
                  <a:pt x="1" y="1594482"/>
                </a:moveTo>
                <a:lnTo>
                  <a:pt x="29603" y="1594482"/>
                </a:lnTo>
                <a:lnTo>
                  <a:pt x="29603" y="1624085"/>
                </a:lnTo>
                <a:lnTo>
                  <a:pt x="1" y="1624085"/>
                </a:lnTo>
                <a:close/>
                <a:moveTo>
                  <a:pt x="11672158" y="1328772"/>
                </a:moveTo>
                <a:lnTo>
                  <a:pt x="11701760" y="1328772"/>
                </a:lnTo>
                <a:lnTo>
                  <a:pt x="11701760" y="1358375"/>
                </a:lnTo>
                <a:lnTo>
                  <a:pt x="11672158" y="1358375"/>
                </a:lnTo>
                <a:close/>
                <a:moveTo>
                  <a:pt x="5825310" y="1328772"/>
                </a:moveTo>
                <a:lnTo>
                  <a:pt x="5854913" y="1328772"/>
                </a:lnTo>
                <a:lnTo>
                  <a:pt x="5854913" y="1358375"/>
                </a:lnTo>
                <a:lnTo>
                  <a:pt x="5825310" y="1358375"/>
                </a:lnTo>
                <a:close/>
                <a:moveTo>
                  <a:pt x="11405961" y="1328769"/>
                </a:moveTo>
                <a:lnTo>
                  <a:pt x="11435563" y="1328769"/>
                </a:lnTo>
                <a:lnTo>
                  <a:pt x="11435563" y="1358372"/>
                </a:lnTo>
                <a:lnTo>
                  <a:pt x="11405961" y="1358372"/>
                </a:lnTo>
                <a:close/>
                <a:moveTo>
                  <a:pt x="5559113" y="1328769"/>
                </a:moveTo>
                <a:lnTo>
                  <a:pt x="5588715" y="1328769"/>
                </a:lnTo>
                <a:lnTo>
                  <a:pt x="5588715" y="1358372"/>
                </a:lnTo>
                <a:lnTo>
                  <a:pt x="5559113" y="1358372"/>
                </a:lnTo>
                <a:close/>
                <a:moveTo>
                  <a:pt x="11139872" y="1328766"/>
                </a:moveTo>
                <a:lnTo>
                  <a:pt x="11169474" y="1328766"/>
                </a:lnTo>
                <a:lnTo>
                  <a:pt x="11169474" y="1358370"/>
                </a:lnTo>
                <a:lnTo>
                  <a:pt x="11139872" y="1358370"/>
                </a:lnTo>
                <a:close/>
                <a:moveTo>
                  <a:pt x="5293024" y="1328766"/>
                </a:moveTo>
                <a:lnTo>
                  <a:pt x="5322626" y="1328766"/>
                </a:lnTo>
                <a:lnTo>
                  <a:pt x="5322626" y="1358370"/>
                </a:lnTo>
                <a:lnTo>
                  <a:pt x="5293024" y="1358370"/>
                </a:lnTo>
                <a:close/>
                <a:moveTo>
                  <a:pt x="10873675" y="1328764"/>
                </a:moveTo>
                <a:lnTo>
                  <a:pt x="10903277" y="1328764"/>
                </a:lnTo>
                <a:lnTo>
                  <a:pt x="10903277" y="1358367"/>
                </a:lnTo>
                <a:lnTo>
                  <a:pt x="10873675" y="1358367"/>
                </a:lnTo>
                <a:close/>
                <a:moveTo>
                  <a:pt x="5026827" y="1328764"/>
                </a:moveTo>
                <a:lnTo>
                  <a:pt x="5056429" y="1328764"/>
                </a:lnTo>
                <a:lnTo>
                  <a:pt x="5056429" y="1358367"/>
                </a:lnTo>
                <a:lnTo>
                  <a:pt x="5026827" y="1358367"/>
                </a:lnTo>
                <a:close/>
                <a:moveTo>
                  <a:pt x="10607478" y="1328761"/>
                </a:moveTo>
                <a:lnTo>
                  <a:pt x="10637188" y="1328761"/>
                </a:lnTo>
                <a:lnTo>
                  <a:pt x="10637188" y="1358365"/>
                </a:lnTo>
                <a:lnTo>
                  <a:pt x="10607478" y="1358365"/>
                </a:lnTo>
                <a:close/>
                <a:moveTo>
                  <a:pt x="4760630" y="1328761"/>
                </a:moveTo>
                <a:lnTo>
                  <a:pt x="4790340" y="1328761"/>
                </a:lnTo>
                <a:lnTo>
                  <a:pt x="4790340" y="1358365"/>
                </a:lnTo>
                <a:lnTo>
                  <a:pt x="4760630" y="1358365"/>
                </a:lnTo>
                <a:close/>
                <a:moveTo>
                  <a:pt x="10341389" y="1328759"/>
                </a:moveTo>
                <a:lnTo>
                  <a:pt x="10370992" y="1328759"/>
                </a:lnTo>
                <a:lnTo>
                  <a:pt x="10370992" y="1358362"/>
                </a:lnTo>
                <a:lnTo>
                  <a:pt x="10341389" y="1358362"/>
                </a:lnTo>
                <a:close/>
                <a:moveTo>
                  <a:pt x="4494541" y="1328759"/>
                </a:moveTo>
                <a:lnTo>
                  <a:pt x="4524144" y="1328759"/>
                </a:lnTo>
                <a:lnTo>
                  <a:pt x="4524144" y="1358362"/>
                </a:lnTo>
                <a:lnTo>
                  <a:pt x="4494541" y="1358362"/>
                </a:lnTo>
                <a:close/>
                <a:moveTo>
                  <a:pt x="10075192" y="1328756"/>
                </a:moveTo>
                <a:lnTo>
                  <a:pt x="10104794" y="1328756"/>
                </a:lnTo>
                <a:lnTo>
                  <a:pt x="10104794" y="1358359"/>
                </a:lnTo>
                <a:lnTo>
                  <a:pt x="10075192" y="1358359"/>
                </a:lnTo>
                <a:close/>
                <a:moveTo>
                  <a:pt x="4228344" y="1328756"/>
                </a:moveTo>
                <a:lnTo>
                  <a:pt x="4257946" y="1328756"/>
                </a:lnTo>
                <a:lnTo>
                  <a:pt x="4257946" y="1358359"/>
                </a:lnTo>
                <a:lnTo>
                  <a:pt x="4228344" y="1358359"/>
                </a:lnTo>
                <a:close/>
                <a:moveTo>
                  <a:pt x="9809103" y="1328753"/>
                </a:moveTo>
                <a:lnTo>
                  <a:pt x="9838705" y="1328753"/>
                </a:lnTo>
                <a:lnTo>
                  <a:pt x="9838705" y="1358357"/>
                </a:lnTo>
                <a:lnTo>
                  <a:pt x="9809103" y="1358357"/>
                </a:lnTo>
                <a:close/>
                <a:moveTo>
                  <a:pt x="3962255" y="1328753"/>
                </a:moveTo>
                <a:lnTo>
                  <a:pt x="3991857" y="1328753"/>
                </a:lnTo>
                <a:lnTo>
                  <a:pt x="3991857" y="1358357"/>
                </a:lnTo>
                <a:lnTo>
                  <a:pt x="3962255" y="1358357"/>
                </a:lnTo>
                <a:close/>
                <a:moveTo>
                  <a:pt x="9542906" y="1328751"/>
                </a:moveTo>
                <a:lnTo>
                  <a:pt x="9572509" y="1328751"/>
                </a:lnTo>
                <a:lnTo>
                  <a:pt x="9572509" y="1358354"/>
                </a:lnTo>
                <a:lnTo>
                  <a:pt x="9542906" y="1358354"/>
                </a:lnTo>
                <a:close/>
                <a:moveTo>
                  <a:pt x="3696058" y="1328751"/>
                </a:moveTo>
                <a:lnTo>
                  <a:pt x="3725661" y="1328751"/>
                </a:lnTo>
                <a:lnTo>
                  <a:pt x="3725661" y="1358354"/>
                </a:lnTo>
                <a:lnTo>
                  <a:pt x="3696058" y="1358354"/>
                </a:lnTo>
                <a:close/>
                <a:moveTo>
                  <a:pt x="9276817" y="1328748"/>
                </a:moveTo>
                <a:lnTo>
                  <a:pt x="9306420" y="1328748"/>
                </a:lnTo>
                <a:lnTo>
                  <a:pt x="9306420" y="1358351"/>
                </a:lnTo>
                <a:lnTo>
                  <a:pt x="9276817" y="1358351"/>
                </a:lnTo>
                <a:close/>
                <a:moveTo>
                  <a:pt x="3429969" y="1328748"/>
                </a:moveTo>
                <a:lnTo>
                  <a:pt x="3459572" y="1328748"/>
                </a:lnTo>
                <a:lnTo>
                  <a:pt x="3459572" y="1358351"/>
                </a:lnTo>
                <a:lnTo>
                  <a:pt x="3429969" y="1358351"/>
                </a:lnTo>
                <a:close/>
                <a:moveTo>
                  <a:pt x="9010620" y="1328745"/>
                </a:moveTo>
                <a:lnTo>
                  <a:pt x="9040222" y="1328745"/>
                </a:lnTo>
                <a:lnTo>
                  <a:pt x="9040222" y="1358349"/>
                </a:lnTo>
                <a:lnTo>
                  <a:pt x="9010620" y="1358349"/>
                </a:lnTo>
                <a:close/>
                <a:moveTo>
                  <a:pt x="3163772" y="1328745"/>
                </a:moveTo>
                <a:lnTo>
                  <a:pt x="3193374" y="1328745"/>
                </a:lnTo>
                <a:lnTo>
                  <a:pt x="3193374" y="1358349"/>
                </a:lnTo>
                <a:lnTo>
                  <a:pt x="3163772" y="1358349"/>
                </a:lnTo>
                <a:close/>
                <a:moveTo>
                  <a:pt x="8744423" y="1328743"/>
                </a:moveTo>
                <a:lnTo>
                  <a:pt x="8774026" y="1328743"/>
                </a:lnTo>
                <a:lnTo>
                  <a:pt x="8774026" y="1358346"/>
                </a:lnTo>
                <a:lnTo>
                  <a:pt x="8744423" y="1358346"/>
                </a:lnTo>
                <a:close/>
                <a:moveTo>
                  <a:pt x="2897575" y="1328743"/>
                </a:moveTo>
                <a:lnTo>
                  <a:pt x="2927178" y="1328743"/>
                </a:lnTo>
                <a:lnTo>
                  <a:pt x="2927178" y="1358346"/>
                </a:lnTo>
                <a:lnTo>
                  <a:pt x="2897575" y="1358346"/>
                </a:lnTo>
                <a:close/>
                <a:moveTo>
                  <a:pt x="8478226" y="1328740"/>
                </a:moveTo>
                <a:lnTo>
                  <a:pt x="8507828" y="1328740"/>
                </a:lnTo>
                <a:lnTo>
                  <a:pt x="8507828" y="1358344"/>
                </a:lnTo>
                <a:lnTo>
                  <a:pt x="8478226" y="1358344"/>
                </a:lnTo>
                <a:close/>
                <a:moveTo>
                  <a:pt x="2631378" y="1328740"/>
                </a:moveTo>
                <a:lnTo>
                  <a:pt x="2660980" y="1328740"/>
                </a:lnTo>
                <a:lnTo>
                  <a:pt x="2660980" y="1358344"/>
                </a:lnTo>
                <a:lnTo>
                  <a:pt x="2631378" y="1358344"/>
                </a:lnTo>
                <a:close/>
                <a:moveTo>
                  <a:pt x="8212137" y="1328738"/>
                </a:moveTo>
                <a:lnTo>
                  <a:pt x="8241740" y="1328738"/>
                </a:lnTo>
                <a:lnTo>
                  <a:pt x="8241740" y="1358341"/>
                </a:lnTo>
                <a:lnTo>
                  <a:pt x="8212137" y="1358341"/>
                </a:lnTo>
                <a:close/>
                <a:moveTo>
                  <a:pt x="2365289" y="1328738"/>
                </a:moveTo>
                <a:lnTo>
                  <a:pt x="2394892" y="1328738"/>
                </a:lnTo>
                <a:lnTo>
                  <a:pt x="2394892" y="1358341"/>
                </a:lnTo>
                <a:lnTo>
                  <a:pt x="2365289" y="1358341"/>
                </a:lnTo>
                <a:close/>
                <a:moveTo>
                  <a:pt x="7945940" y="1328735"/>
                </a:moveTo>
                <a:lnTo>
                  <a:pt x="7975543" y="1328735"/>
                </a:lnTo>
                <a:lnTo>
                  <a:pt x="7975543" y="1358338"/>
                </a:lnTo>
                <a:lnTo>
                  <a:pt x="7945940" y="1358338"/>
                </a:lnTo>
                <a:close/>
                <a:moveTo>
                  <a:pt x="2099092" y="1328735"/>
                </a:moveTo>
                <a:lnTo>
                  <a:pt x="2128695" y="1328735"/>
                </a:lnTo>
                <a:lnTo>
                  <a:pt x="2128695" y="1358338"/>
                </a:lnTo>
                <a:lnTo>
                  <a:pt x="2099092" y="1358338"/>
                </a:lnTo>
                <a:close/>
                <a:moveTo>
                  <a:pt x="7679743" y="1328732"/>
                </a:moveTo>
                <a:lnTo>
                  <a:pt x="7709346" y="1328732"/>
                </a:lnTo>
                <a:lnTo>
                  <a:pt x="7709346" y="1358336"/>
                </a:lnTo>
                <a:lnTo>
                  <a:pt x="7679743" y="1358336"/>
                </a:lnTo>
                <a:close/>
                <a:moveTo>
                  <a:pt x="1832898" y="1328732"/>
                </a:moveTo>
                <a:lnTo>
                  <a:pt x="1862498" y="1328732"/>
                </a:lnTo>
                <a:lnTo>
                  <a:pt x="1862498" y="1358336"/>
                </a:lnTo>
                <a:lnTo>
                  <a:pt x="1832898" y="1358336"/>
                </a:lnTo>
                <a:close/>
                <a:moveTo>
                  <a:pt x="7413653" y="1328730"/>
                </a:moveTo>
                <a:lnTo>
                  <a:pt x="7443256" y="1328730"/>
                </a:lnTo>
                <a:lnTo>
                  <a:pt x="7443256" y="1358333"/>
                </a:lnTo>
                <a:lnTo>
                  <a:pt x="7413653" y="1358333"/>
                </a:lnTo>
                <a:close/>
                <a:moveTo>
                  <a:pt x="1566808" y="1328730"/>
                </a:moveTo>
                <a:lnTo>
                  <a:pt x="1596409" y="1328730"/>
                </a:lnTo>
                <a:lnTo>
                  <a:pt x="1596409" y="1358333"/>
                </a:lnTo>
                <a:lnTo>
                  <a:pt x="1566808" y="1358333"/>
                </a:lnTo>
                <a:close/>
                <a:moveTo>
                  <a:pt x="7147456" y="1328727"/>
                </a:moveTo>
                <a:lnTo>
                  <a:pt x="7177058" y="1328727"/>
                </a:lnTo>
                <a:lnTo>
                  <a:pt x="7177058" y="1358330"/>
                </a:lnTo>
                <a:lnTo>
                  <a:pt x="7147456" y="1358330"/>
                </a:lnTo>
                <a:close/>
                <a:moveTo>
                  <a:pt x="1300611" y="1328727"/>
                </a:moveTo>
                <a:lnTo>
                  <a:pt x="1330213" y="1328727"/>
                </a:lnTo>
                <a:lnTo>
                  <a:pt x="1330213" y="1358330"/>
                </a:lnTo>
                <a:lnTo>
                  <a:pt x="1300611" y="1358330"/>
                </a:lnTo>
                <a:close/>
                <a:moveTo>
                  <a:pt x="6881367" y="1328724"/>
                </a:moveTo>
                <a:lnTo>
                  <a:pt x="6910970" y="1328724"/>
                </a:lnTo>
                <a:lnTo>
                  <a:pt x="6910970" y="1358328"/>
                </a:lnTo>
                <a:lnTo>
                  <a:pt x="6881367" y="1358328"/>
                </a:lnTo>
                <a:close/>
                <a:moveTo>
                  <a:pt x="1034520" y="1328724"/>
                </a:moveTo>
                <a:lnTo>
                  <a:pt x="1064123" y="1328724"/>
                </a:lnTo>
                <a:lnTo>
                  <a:pt x="1064123" y="1358328"/>
                </a:lnTo>
                <a:lnTo>
                  <a:pt x="1034520" y="1358328"/>
                </a:lnTo>
                <a:close/>
                <a:moveTo>
                  <a:pt x="6615170" y="1328722"/>
                </a:moveTo>
                <a:lnTo>
                  <a:pt x="6644773" y="1328722"/>
                </a:lnTo>
                <a:lnTo>
                  <a:pt x="6644773" y="1358325"/>
                </a:lnTo>
                <a:lnTo>
                  <a:pt x="6615170" y="1358325"/>
                </a:lnTo>
                <a:close/>
                <a:moveTo>
                  <a:pt x="768327" y="1328722"/>
                </a:moveTo>
                <a:lnTo>
                  <a:pt x="797926" y="1328722"/>
                </a:lnTo>
                <a:lnTo>
                  <a:pt x="797926" y="1358325"/>
                </a:lnTo>
                <a:lnTo>
                  <a:pt x="768327" y="1358325"/>
                </a:lnTo>
                <a:close/>
                <a:moveTo>
                  <a:pt x="6349081" y="1328719"/>
                </a:moveTo>
                <a:lnTo>
                  <a:pt x="6378683" y="1328719"/>
                </a:lnTo>
                <a:lnTo>
                  <a:pt x="6378683" y="1358323"/>
                </a:lnTo>
                <a:lnTo>
                  <a:pt x="6349081" y="1358323"/>
                </a:lnTo>
                <a:close/>
                <a:moveTo>
                  <a:pt x="502236" y="1328719"/>
                </a:moveTo>
                <a:lnTo>
                  <a:pt x="531838" y="1328719"/>
                </a:lnTo>
                <a:lnTo>
                  <a:pt x="531838" y="1358323"/>
                </a:lnTo>
                <a:lnTo>
                  <a:pt x="502236" y="1358323"/>
                </a:lnTo>
                <a:close/>
                <a:moveTo>
                  <a:pt x="6082884" y="1328717"/>
                </a:moveTo>
                <a:lnTo>
                  <a:pt x="6112486" y="1328717"/>
                </a:lnTo>
                <a:lnTo>
                  <a:pt x="6112486" y="1358320"/>
                </a:lnTo>
                <a:lnTo>
                  <a:pt x="6082884" y="1358320"/>
                </a:lnTo>
                <a:close/>
                <a:moveTo>
                  <a:pt x="236036" y="1328717"/>
                </a:moveTo>
                <a:lnTo>
                  <a:pt x="265639" y="1328717"/>
                </a:lnTo>
                <a:lnTo>
                  <a:pt x="265639" y="1358320"/>
                </a:lnTo>
                <a:lnTo>
                  <a:pt x="236036" y="1358320"/>
                </a:lnTo>
                <a:close/>
                <a:moveTo>
                  <a:pt x="1" y="1328717"/>
                </a:moveTo>
                <a:lnTo>
                  <a:pt x="29602" y="1328717"/>
                </a:lnTo>
                <a:lnTo>
                  <a:pt x="29602" y="1358320"/>
                </a:lnTo>
                <a:lnTo>
                  <a:pt x="1" y="1358320"/>
                </a:lnTo>
                <a:close/>
                <a:moveTo>
                  <a:pt x="11672158" y="1063123"/>
                </a:moveTo>
                <a:lnTo>
                  <a:pt x="11701760" y="1063123"/>
                </a:lnTo>
                <a:lnTo>
                  <a:pt x="11701760" y="1092617"/>
                </a:lnTo>
                <a:lnTo>
                  <a:pt x="11672158" y="1092617"/>
                </a:lnTo>
                <a:close/>
                <a:moveTo>
                  <a:pt x="5825310" y="1063123"/>
                </a:moveTo>
                <a:lnTo>
                  <a:pt x="5854913" y="1063123"/>
                </a:lnTo>
                <a:lnTo>
                  <a:pt x="5854913" y="1092617"/>
                </a:lnTo>
                <a:lnTo>
                  <a:pt x="5825310" y="1092617"/>
                </a:lnTo>
                <a:close/>
                <a:moveTo>
                  <a:pt x="11405961" y="1063120"/>
                </a:moveTo>
                <a:lnTo>
                  <a:pt x="11435563" y="1063120"/>
                </a:lnTo>
                <a:lnTo>
                  <a:pt x="11435563" y="1092615"/>
                </a:lnTo>
                <a:lnTo>
                  <a:pt x="11405961" y="1092615"/>
                </a:lnTo>
                <a:close/>
                <a:moveTo>
                  <a:pt x="5559113" y="1063120"/>
                </a:moveTo>
                <a:lnTo>
                  <a:pt x="5588715" y="1063120"/>
                </a:lnTo>
                <a:lnTo>
                  <a:pt x="5588715" y="1092615"/>
                </a:lnTo>
                <a:lnTo>
                  <a:pt x="5559113" y="1092615"/>
                </a:lnTo>
                <a:close/>
                <a:moveTo>
                  <a:pt x="11139872" y="1063117"/>
                </a:moveTo>
                <a:lnTo>
                  <a:pt x="11169474" y="1063117"/>
                </a:lnTo>
                <a:lnTo>
                  <a:pt x="11169474" y="1092612"/>
                </a:lnTo>
                <a:lnTo>
                  <a:pt x="11139872" y="1092612"/>
                </a:lnTo>
                <a:close/>
                <a:moveTo>
                  <a:pt x="5293024" y="1063117"/>
                </a:moveTo>
                <a:lnTo>
                  <a:pt x="5322626" y="1063117"/>
                </a:lnTo>
                <a:lnTo>
                  <a:pt x="5322626" y="1092612"/>
                </a:lnTo>
                <a:lnTo>
                  <a:pt x="5293024" y="1092612"/>
                </a:lnTo>
                <a:close/>
                <a:moveTo>
                  <a:pt x="10873675" y="1063114"/>
                </a:moveTo>
                <a:lnTo>
                  <a:pt x="10903277" y="1063114"/>
                </a:lnTo>
                <a:lnTo>
                  <a:pt x="10903277" y="1092608"/>
                </a:lnTo>
                <a:lnTo>
                  <a:pt x="10873675" y="1092608"/>
                </a:lnTo>
                <a:close/>
                <a:moveTo>
                  <a:pt x="5026827" y="1063114"/>
                </a:moveTo>
                <a:lnTo>
                  <a:pt x="5056429" y="1063114"/>
                </a:lnTo>
                <a:lnTo>
                  <a:pt x="5056429" y="1092608"/>
                </a:lnTo>
                <a:lnTo>
                  <a:pt x="5026827" y="1092608"/>
                </a:lnTo>
                <a:close/>
                <a:moveTo>
                  <a:pt x="10607478" y="1063111"/>
                </a:moveTo>
                <a:lnTo>
                  <a:pt x="10637188" y="1063111"/>
                </a:lnTo>
                <a:lnTo>
                  <a:pt x="10637188" y="1092605"/>
                </a:lnTo>
                <a:lnTo>
                  <a:pt x="10607478" y="1092605"/>
                </a:lnTo>
                <a:close/>
                <a:moveTo>
                  <a:pt x="4760630" y="1063111"/>
                </a:moveTo>
                <a:lnTo>
                  <a:pt x="4790340" y="1063111"/>
                </a:lnTo>
                <a:lnTo>
                  <a:pt x="4790340" y="1092605"/>
                </a:lnTo>
                <a:lnTo>
                  <a:pt x="4760630" y="1092605"/>
                </a:lnTo>
                <a:close/>
                <a:moveTo>
                  <a:pt x="10341389" y="1063108"/>
                </a:moveTo>
                <a:lnTo>
                  <a:pt x="10370992" y="1063108"/>
                </a:lnTo>
                <a:lnTo>
                  <a:pt x="10370992" y="1092602"/>
                </a:lnTo>
                <a:lnTo>
                  <a:pt x="10341389" y="1092602"/>
                </a:lnTo>
                <a:close/>
                <a:moveTo>
                  <a:pt x="4494541" y="1063108"/>
                </a:moveTo>
                <a:lnTo>
                  <a:pt x="4524144" y="1063108"/>
                </a:lnTo>
                <a:lnTo>
                  <a:pt x="4524144" y="1092602"/>
                </a:lnTo>
                <a:lnTo>
                  <a:pt x="4494541" y="1092602"/>
                </a:lnTo>
                <a:close/>
                <a:moveTo>
                  <a:pt x="10075192" y="1063105"/>
                </a:moveTo>
                <a:lnTo>
                  <a:pt x="10104794" y="1063105"/>
                </a:lnTo>
                <a:lnTo>
                  <a:pt x="10104794" y="1092599"/>
                </a:lnTo>
                <a:lnTo>
                  <a:pt x="10075192" y="1092599"/>
                </a:lnTo>
                <a:close/>
                <a:moveTo>
                  <a:pt x="4228344" y="1063105"/>
                </a:moveTo>
                <a:lnTo>
                  <a:pt x="4257946" y="1063105"/>
                </a:lnTo>
                <a:lnTo>
                  <a:pt x="4257946" y="1092599"/>
                </a:lnTo>
                <a:lnTo>
                  <a:pt x="4228344" y="1092599"/>
                </a:lnTo>
                <a:close/>
                <a:moveTo>
                  <a:pt x="9809103" y="1063102"/>
                </a:moveTo>
                <a:lnTo>
                  <a:pt x="9838705" y="1063102"/>
                </a:lnTo>
                <a:lnTo>
                  <a:pt x="9838705" y="1092596"/>
                </a:lnTo>
                <a:lnTo>
                  <a:pt x="9809103" y="1092596"/>
                </a:lnTo>
                <a:close/>
                <a:moveTo>
                  <a:pt x="3962255" y="1063102"/>
                </a:moveTo>
                <a:lnTo>
                  <a:pt x="3991857" y="1063102"/>
                </a:lnTo>
                <a:lnTo>
                  <a:pt x="3991857" y="1092596"/>
                </a:lnTo>
                <a:lnTo>
                  <a:pt x="3962255" y="1092596"/>
                </a:lnTo>
                <a:close/>
                <a:moveTo>
                  <a:pt x="9542906" y="1063099"/>
                </a:moveTo>
                <a:lnTo>
                  <a:pt x="9572509" y="1063099"/>
                </a:lnTo>
                <a:lnTo>
                  <a:pt x="9572509" y="1092593"/>
                </a:lnTo>
                <a:lnTo>
                  <a:pt x="9542906" y="1092593"/>
                </a:lnTo>
                <a:close/>
                <a:moveTo>
                  <a:pt x="3696058" y="1063099"/>
                </a:moveTo>
                <a:lnTo>
                  <a:pt x="3725661" y="1063099"/>
                </a:lnTo>
                <a:lnTo>
                  <a:pt x="3725661" y="1092593"/>
                </a:lnTo>
                <a:lnTo>
                  <a:pt x="3696058" y="1092593"/>
                </a:lnTo>
                <a:close/>
                <a:moveTo>
                  <a:pt x="9276817" y="1063096"/>
                </a:moveTo>
                <a:lnTo>
                  <a:pt x="9306420" y="1063096"/>
                </a:lnTo>
                <a:lnTo>
                  <a:pt x="9306420" y="1092590"/>
                </a:lnTo>
                <a:lnTo>
                  <a:pt x="9276817" y="1092590"/>
                </a:lnTo>
                <a:close/>
                <a:moveTo>
                  <a:pt x="3429969" y="1063096"/>
                </a:moveTo>
                <a:lnTo>
                  <a:pt x="3459572" y="1063096"/>
                </a:lnTo>
                <a:lnTo>
                  <a:pt x="3459572" y="1092590"/>
                </a:lnTo>
                <a:lnTo>
                  <a:pt x="3429969" y="1092590"/>
                </a:lnTo>
                <a:close/>
                <a:moveTo>
                  <a:pt x="9010620" y="1063093"/>
                </a:moveTo>
                <a:lnTo>
                  <a:pt x="9040222" y="1063093"/>
                </a:lnTo>
                <a:lnTo>
                  <a:pt x="9040222" y="1092587"/>
                </a:lnTo>
                <a:lnTo>
                  <a:pt x="9010620" y="1092587"/>
                </a:lnTo>
                <a:close/>
                <a:moveTo>
                  <a:pt x="3163772" y="1063093"/>
                </a:moveTo>
                <a:lnTo>
                  <a:pt x="3193374" y="1063093"/>
                </a:lnTo>
                <a:lnTo>
                  <a:pt x="3193374" y="1092587"/>
                </a:lnTo>
                <a:lnTo>
                  <a:pt x="3163772" y="1092587"/>
                </a:lnTo>
                <a:close/>
                <a:moveTo>
                  <a:pt x="8744423" y="1063090"/>
                </a:moveTo>
                <a:lnTo>
                  <a:pt x="8774026" y="1063090"/>
                </a:lnTo>
                <a:lnTo>
                  <a:pt x="8774026" y="1092584"/>
                </a:lnTo>
                <a:lnTo>
                  <a:pt x="8744423" y="1092584"/>
                </a:lnTo>
                <a:close/>
                <a:moveTo>
                  <a:pt x="2897575" y="1063090"/>
                </a:moveTo>
                <a:lnTo>
                  <a:pt x="2927178" y="1063090"/>
                </a:lnTo>
                <a:lnTo>
                  <a:pt x="2927178" y="1092584"/>
                </a:lnTo>
                <a:lnTo>
                  <a:pt x="2897575" y="1092584"/>
                </a:lnTo>
                <a:close/>
                <a:moveTo>
                  <a:pt x="8478226" y="1063087"/>
                </a:moveTo>
                <a:lnTo>
                  <a:pt x="8507828" y="1063087"/>
                </a:lnTo>
                <a:lnTo>
                  <a:pt x="8507828" y="1092581"/>
                </a:lnTo>
                <a:lnTo>
                  <a:pt x="8478226" y="1092581"/>
                </a:lnTo>
                <a:close/>
                <a:moveTo>
                  <a:pt x="2631378" y="1063087"/>
                </a:moveTo>
                <a:lnTo>
                  <a:pt x="2660980" y="1063087"/>
                </a:lnTo>
                <a:lnTo>
                  <a:pt x="2660980" y="1092581"/>
                </a:lnTo>
                <a:lnTo>
                  <a:pt x="2631378" y="1092581"/>
                </a:lnTo>
                <a:close/>
                <a:moveTo>
                  <a:pt x="8212137" y="1063084"/>
                </a:moveTo>
                <a:lnTo>
                  <a:pt x="8241740" y="1063084"/>
                </a:lnTo>
                <a:lnTo>
                  <a:pt x="8241740" y="1092578"/>
                </a:lnTo>
                <a:lnTo>
                  <a:pt x="8212137" y="1092578"/>
                </a:lnTo>
                <a:close/>
                <a:moveTo>
                  <a:pt x="2365289" y="1063084"/>
                </a:moveTo>
                <a:lnTo>
                  <a:pt x="2394892" y="1063084"/>
                </a:lnTo>
                <a:lnTo>
                  <a:pt x="2394892" y="1092578"/>
                </a:lnTo>
                <a:lnTo>
                  <a:pt x="2365289" y="1092578"/>
                </a:lnTo>
                <a:close/>
                <a:moveTo>
                  <a:pt x="7945940" y="1063081"/>
                </a:moveTo>
                <a:lnTo>
                  <a:pt x="7975543" y="1063081"/>
                </a:lnTo>
                <a:lnTo>
                  <a:pt x="7975543" y="1092575"/>
                </a:lnTo>
                <a:lnTo>
                  <a:pt x="7945940" y="1092575"/>
                </a:lnTo>
                <a:close/>
                <a:moveTo>
                  <a:pt x="2099092" y="1063081"/>
                </a:moveTo>
                <a:lnTo>
                  <a:pt x="2128695" y="1063081"/>
                </a:lnTo>
                <a:lnTo>
                  <a:pt x="2128695" y="1092575"/>
                </a:lnTo>
                <a:lnTo>
                  <a:pt x="2099092" y="1092575"/>
                </a:lnTo>
                <a:close/>
                <a:moveTo>
                  <a:pt x="7679743" y="1063078"/>
                </a:moveTo>
                <a:lnTo>
                  <a:pt x="7709346" y="1063078"/>
                </a:lnTo>
                <a:lnTo>
                  <a:pt x="7709346" y="1092572"/>
                </a:lnTo>
                <a:lnTo>
                  <a:pt x="7679743" y="1092572"/>
                </a:lnTo>
                <a:close/>
                <a:moveTo>
                  <a:pt x="1832898" y="1063078"/>
                </a:moveTo>
                <a:lnTo>
                  <a:pt x="1862498" y="1063078"/>
                </a:lnTo>
                <a:lnTo>
                  <a:pt x="1862498" y="1092572"/>
                </a:lnTo>
                <a:lnTo>
                  <a:pt x="1832898" y="1092572"/>
                </a:lnTo>
                <a:close/>
                <a:moveTo>
                  <a:pt x="7413653" y="1063075"/>
                </a:moveTo>
                <a:lnTo>
                  <a:pt x="7443256" y="1063075"/>
                </a:lnTo>
                <a:lnTo>
                  <a:pt x="7443256" y="1092569"/>
                </a:lnTo>
                <a:lnTo>
                  <a:pt x="7413653" y="1092569"/>
                </a:lnTo>
                <a:close/>
                <a:moveTo>
                  <a:pt x="1566808" y="1063075"/>
                </a:moveTo>
                <a:lnTo>
                  <a:pt x="1596409" y="1063075"/>
                </a:lnTo>
                <a:lnTo>
                  <a:pt x="1596409" y="1092569"/>
                </a:lnTo>
                <a:lnTo>
                  <a:pt x="1566808" y="1092569"/>
                </a:lnTo>
                <a:close/>
                <a:moveTo>
                  <a:pt x="7147456" y="1063072"/>
                </a:moveTo>
                <a:lnTo>
                  <a:pt x="7177058" y="1063072"/>
                </a:lnTo>
                <a:lnTo>
                  <a:pt x="7177058" y="1092566"/>
                </a:lnTo>
                <a:lnTo>
                  <a:pt x="7147456" y="1092566"/>
                </a:lnTo>
                <a:close/>
                <a:moveTo>
                  <a:pt x="1300611" y="1063072"/>
                </a:moveTo>
                <a:lnTo>
                  <a:pt x="1330213" y="1063072"/>
                </a:lnTo>
                <a:lnTo>
                  <a:pt x="1330213" y="1092566"/>
                </a:lnTo>
                <a:lnTo>
                  <a:pt x="1300611" y="1092566"/>
                </a:lnTo>
                <a:close/>
                <a:moveTo>
                  <a:pt x="6881367" y="1063069"/>
                </a:moveTo>
                <a:lnTo>
                  <a:pt x="6910970" y="1063069"/>
                </a:lnTo>
                <a:lnTo>
                  <a:pt x="6910970" y="1092563"/>
                </a:lnTo>
                <a:lnTo>
                  <a:pt x="6881367" y="1092563"/>
                </a:lnTo>
                <a:close/>
                <a:moveTo>
                  <a:pt x="1034520" y="1063069"/>
                </a:moveTo>
                <a:lnTo>
                  <a:pt x="1064123" y="1063069"/>
                </a:lnTo>
                <a:lnTo>
                  <a:pt x="1064123" y="1092563"/>
                </a:lnTo>
                <a:lnTo>
                  <a:pt x="1034520" y="1092563"/>
                </a:lnTo>
                <a:close/>
                <a:moveTo>
                  <a:pt x="6615170" y="1063066"/>
                </a:moveTo>
                <a:lnTo>
                  <a:pt x="6644773" y="1063066"/>
                </a:lnTo>
                <a:lnTo>
                  <a:pt x="6644773" y="1092560"/>
                </a:lnTo>
                <a:lnTo>
                  <a:pt x="6615170" y="1092560"/>
                </a:lnTo>
                <a:close/>
                <a:moveTo>
                  <a:pt x="768326" y="1063066"/>
                </a:moveTo>
                <a:lnTo>
                  <a:pt x="797926" y="1063066"/>
                </a:lnTo>
                <a:lnTo>
                  <a:pt x="797926" y="1092560"/>
                </a:lnTo>
                <a:lnTo>
                  <a:pt x="768326" y="1092560"/>
                </a:lnTo>
                <a:close/>
                <a:moveTo>
                  <a:pt x="6349081" y="1063063"/>
                </a:moveTo>
                <a:lnTo>
                  <a:pt x="6378683" y="1063063"/>
                </a:lnTo>
                <a:lnTo>
                  <a:pt x="6378683" y="1092557"/>
                </a:lnTo>
                <a:lnTo>
                  <a:pt x="6349081" y="1092557"/>
                </a:lnTo>
                <a:close/>
                <a:moveTo>
                  <a:pt x="502235" y="1063063"/>
                </a:moveTo>
                <a:lnTo>
                  <a:pt x="531838" y="1063063"/>
                </a:lnTo>
                <a:lnTo>
                  <a:pt x="531838" y="1092557"/>
                </a:lnTo>
                <a:lnTo>
                  <a:pt x="502235" y="1092557"/>
                </a:lnTo>
                <a:close/>
                <a:moveTo>
                  <a:pt x="6082884" y="1063059"/>
                </a:moveTo>
                <a:lnTo>
                  <a:pt x="6112486" y="1063059"/>
                </a:lnTo>
                <a:lnTo>
                  <a:pt x="6112486" y="1092554"/>
                </a:lnTo>
                <a:lnTo>
                  <a:pt x="6082884" y="1092554"/>
                </a:lnTo>
                <a:close/>
                <a:moveTo>
                  <a:pt x="236036" y="1063059"/>
                </a:moveTo>
                <a:lnTo>
                  <a:pt x="265639" y="1063059"/>
                </a:lnTo>
                <a:lnTo>
                  <a:pt x="265639" y="1092554"/>
                </a:lnTo>
                <a:lnTo>
                  <a:pt x="236036" y="1092554"/>
                </a:lnTo>
                <a:close/>
                <a:moveTo>
                  <a:pt x="0" y="1063059"/>
                </a:moveTo>
                <a:lnTo>
                  <a:pt x="29602" y="1063059"/>
                </a:lnTo>
                <a:lnTo>
                  <a:pt x="29602" y="1092554"/>
                </a:lnTo>
                <a:lnTo>
                  <a:pt x="0" y="1092554"/>
                </a:lnTo>
                <a:close/>
                <a:moveTo>
                  <a:pt x="11672158" y="797337"/>
                </a:moveTo>
                <a:lnTo>
                  <a:pt x="11701760" y="797337"/>
                </a:lnTo>
                <a:lnTo>
                  <a:pt x="11701760" y="826844"/>
                </a:lnTo>
                <a:lnTo>
                  <a:pt x="11672158" y="826844"/>
                </a:lnTo>
                <a:close/>
                <a:moveTo>
                  <a:pt x="5825310" y="797337"/>
                </a:moveTo>
                <a:lnTo>
                  <a:pt x="5854913" y="797337"/>
                </a:lnTo>
                <a:lnTo>
                  <a:pt x="5854913" y="826844"/>
                </a:lnTo>
                <a:lnTo>
                  <a:pt x="5825310" y="826844"/>
                </a:lnTo>
                <a:close/>
                <a:moveTo>
                  <a:pt x="11405961" y="797335"/>
                </a:moveTo>
                <a:lnTo>
                  <a:pt x="11435563" y="797335"/>
                </a:lnTo>
                <a:lnTo>
                  <a:pt x="11435563" y="826841"/>
                </a:lnTo>
                <a:lnTo>
                  <a:pt x="11405961" y="826841"/>
                </a:lnTo>
                <a:close/>
                <a:moveTo>
                  <a:pt x="5559113" y="797335"/>
                </a:moveTo>
                <a:lnTo>
                  <a:pt x="5588715" y="797335"/>
                </a:lnTo>
                <a:lnTo>
                  <a:pt x="5588715" y="826841"/>
                </a:lnTo>
                <a:lnTo>
                  <a:pt x="5559113" y="826841"/>
                </a:lnTo>
                <a:close/>
                <a:moveTo>
                  <a:pt x="11139872" y="797333"/>
                </a:moveTo>
                <a:lnTo>
                  <a:pt x="11169474" y="797333"/>
                </a:lnTo>
                <a:lnTo>
                  <a:pt x="11169474" y="826839"/>
                </a:lnTo>
                <a:lnTo>
                  <a:pt x="11139872" y="826839"/>
                </a:lnTo>
                <a:close/>
                <a:moveTo>
                  <a:pt x="5293024" y="797333"/>
                </a:moveTo>
                <a:lnTo>
                  <a:pt x="5322626" y="797333"/>
                </a:lnTo>
                <a:lnTo>
                  <a:pt x="5322626" y="826839"/>
                </a:lnTo>
                <a:lnTo>
                  <a:pt x="5293024" y="826839"/>
                </a:lnTo>
                <a:close/>
                <a:moveTo>
                  <a:pt x="10873675" y="797331"/>
                </a:moveTo>
                <a:lnTo>
                  <a:pt x="10903277" y="797331"/>
                </a:lnTo>
                <a:lnTo>
                  <a:pt x="10903277" y="826836"/>
                </a:lnTo>
                <a:lnTo>
                  <a:pt x="10873675" y="826836"/>
                </a:lnTo>
                <a:close/>
                <a:moveTo>
                  <a:pt x="5026827" y="797331"/>
                </a:moveTo>
                <a:lnTo>
                  <a:pt x="5056429" y="797331"/>
                </a:lnTo>
                <a:lnTo>
                  <a:pt x="5056429" y="826836"/>
                </a:lnTo>
                <a:lnTo>
                  <a:pt x="5026827" y="826836"/>
                </a:lnTo>
                <a:close/>
                <a:moveTo>
                  <a:pt x="10607478" y="797329"/>
                </a:moveTo>
                <a:lnTo>
                  <a:pt x="10637188" y="797329"/>
                </a:lnTo>
                <a:lnTo>
                  <a:pt x="10637188" y="826833"/>
                </a:lnTo>
                <a:lnTo>
                  <a:pt x="10607478" y="826833"/>
                </a:lnTo>
                <a:close/>
                <a:moveTo>
                  <a:pt x="4760630" y="797329"/>
                </a:moveTo>
                <a:lnTo>
                  <a:pt x="4790340" y="797329"/>
                </a:lnTo>
                <a:lnTo>
                  <a:pt x="4790340" y="826833"/>
                </a:lnTo>
                <a:lnTo>
                  <a:pt x="4760630" y="826833"/>
                </a:lnTo>
                <a:close/>
                <a:moveTo>
                  <a:pt x="10341389" y="797327"/>
                </a:moveTo>
                <a:lnTo>
                  <a:pt x="10370992" y="797327"/>
                </a:lnTo>
                <a:lnTo>
                  <a:pt x="10370992" y="826831"/>
                </a:lnTo>
                <a:lnTo>
                  <a:pt x="10341389" y="826831"/>
                </a:lnTo>
                <a:close/>
                <a:moveTo>
                  <a:pt x="4494541" y="797327"/>
                </a:moveTo>
                <a:lnTo>
                  <a:pt x="4524144" y="797327"/>
                </a:lnTo>
                <a:lnTo>
                  <a:pt x="4524144" y="826831"/>
                </a:lnTo>
                <a:lnTo>
                  <a:pt x="4494541" y="826831"/>
                </a:lnTo>
                <a:close/>
                <a:moveTo>
                  <a:pt x="10075192" y="797325"/>
                </a:moveTo>
                <a:lnTo>
                  <a:pt x="10104794" y="797325"/>
                </a:lnTo>
                <a:lnTo>
                  <a:pt x="10104794" y="826828"/>
                </a:lnTo>
                <a:lnTo>
                  <a:pt x="10075192" y="826828"/>
                </a:lnTo>
                <a:close/>
                <a:moveTo>
                  <a:pt x="4228344" y="797325"/>
                </a:moveTo>
                <a:lnTo>
                  <a:pt x="4257946" y="797325"/>
                </a:lnTo>
                <a:lnTo>
                  <a:pt x="4257946" y="826828"/>
                </a:lnTo>
                <a:lnTo>
                  <a:pt x="4228344" y="826828"/>
                </a:lnTo>
                <a:close/>
                <a:moveTo>
                  <a:pt x="9809103" y="797323"/>
                </a:moveTo>
                <a:lnTo>
                  <a:pt x="9838705" y="797323"/>
                </a:lnTo>
                <a:lnTo>
                  <a:pt x="9838705" y="826826"/>
                </a:lnTo>
                <a:lnTo>
                  <a:pt x="9809103" y="826826"/>
                </a:lnTo>
                <a:close/>
                <a:moveTo>
                  <a:pt x="3962255" y="797323"/>
                </a:moveTo>
                <a:lnTo>
                  <a:pt x="3991857" y="797323"/>
                </a:lnTo>
                <a:lnTo>
                  <a:pt x="3991857" y="826826"/>
                </a:lnTo>
                <a:lnTo>
                  <a:pt x="3962255" y="826826"/>
                </a:lnTo>
                <a:close/>
                <a:moveTo>
                  <a:pt x="9542906" y="797321"/>
                </a:moveTo>
                <a:lnTo>
                  <a:pt x="9572509" y="797321"/>
                </a:lnTo>
                <a:lnTo>
                  <a:pt x="9572509" y="826823"/>
                </a:lnTo>
                <a:lnTo>
                  <a:pt x="9542906" y="826823"/>
                </a:lnTo>
                <a:close/>
                <a:moveTo>
                  <a:pt x="3696058" y="797321"/>
                </a:moveTo>
                <a:lnTo>
                  <a:pt x="3725661" y="797321"/>
                </a:lnTo>
                <a:lnTo>
                  <a:pt x="3725661" y="826823"/>
                </a:lnTo>
                <a:lnTo>
                  <a:pt x="3696058" y="826823"/>
                </a:lnTo>
                <a:close/>
                <a:moveTo>
                  <a:pt x="9276817" y="797319"/>
                </a:moveTo>
                <a:lnTo>
                  <a:pt x="9306420" y="797319"/>
                </a:lnTo>
                <a:lnTo>
                  <a:pt x="9306420" y="826820"/>
                </a:lnTo>
                <a:lnTo>
                  <a:pt x="9276817" y="826820"/>
                </a:lnTo>
                <a:close/>
                <a:moveTo>
                  <a:pt x="3429969" y="797319"/>
                </a:moveTo>
                <a:lnTo>
                  <a:pt x="3459572" y="797319"/>
                </a:lnTo>
                <a:lnTo>
                  <a:pt x="3459572" y="826820"/>
                </a:lnTo>
                <a:lnTo>
                  <a:pt x="3429969" y="826820"/>
                </a:lnTo>
                <a:close/>
                <a:moveTo>
                  <a:pt x="9010620" y="797317"/>
                </a:moveTo>
                <a:lnTo>
                  <a:pt x="9040222" y="797317"/>
                </a:lnTo>
                <a:lnTo>
                  <a:pt x="9040222" y="826818"/>
                </a:lnTo>
                <a:lnTo>
                  <a:pt x="9010620" y="826818"/>
                </a:lnTo>
                <a:close/>
                <a:moveTo>
                  <a:pt x="3163772" y="797317"/>
                </a:moveTo>
                <a:lnTo>
                  <a:pt x="3193374" y="797317"/>
                </a:lnTo>
                <a:lnTo>
                  <a:pt x="3193374" y="826818"/>
                </a:lnTo>
                <a:lnTo>
                  <a:pt x="3163772" y="826818"/>
                </a:lnTo>
                <a:close/>
                <a:moveTo>
                  <a:pt x="8744423" y="797315"/>
                </a:moveTo>
                <a:lnTo>
                  <a:pt x="8774026" y="797315"/>
                </a:lnTo>
                <a:lnTo>
                  <a:pt x="8774026" y="826815"/>
                </a:lnTo>
                <a:lnTo>
                  <a:pt x="8744423" y="826815"/>
                </a:lnTo>
                <a:close/>
                <a:moveTo>
                  <a:pt x="2897575" y="797315"/>
                </a:moveTo>
                <a:lnTo>
                  <a:pt x="2927178" y="797315"/>
                </a:lnTo>
                <a:lnTo>
                  <a:pt x="2927178" y="826815"/>
                </a:lnTo>
                <a:lnTo>
                  <a:pt x="2897575" y="826815"/>
                </a:lnTo>
                <a:close/>
                <a:moveTo>
                  <a:pt x="8478226" y="797312"/>
                </a:moveTo>
                <a:lnTo>
                  <a:pt x="8507828" y="797312"/>
                </a:lnTo>
                <a:lnTo>
                  <a:pt x="8507828" y="826812"/>
                </a:lnTo>
                <a:lnTo>
                  <a:pt x="8478226" y="826812"/>
                </a:lnTo>
                <a:close/>
                <a:moveTo>
                  <a:pt x="2631378" y="797312"/>
                </a:moveTo>
                <a:lnTo>
                  <a:pt x="2660980" y="797312"/>
                </a:lnTo>
                <a:lnTo>
                  <a:pt x="2660980" y="826812"/>
                </a:lnTo>
                <a:lnTo>
                  <a:pt x="2631378" y="826812"/>
                </a:lnTo>
                <a:close/>
                <a:moveTo>
                  <a:pt x="8212137" y="797310"/>
                </a:moveTo>
                <a:lnTo>
                  <a:pt x="8241740" y="797310"/>
                </a:lnTo>
                <a:lnTo>
                  <a:pt x="8241740" y="826810"/>
                </a:lnTo>
                <a:lnTo>
                  <a:pt x="8212137" y="826810"/>
                </a:lnTo>
                <a:close/>
                <a:moveTo>
                  <a:pt x="2365289" y="797310"/>
                </a:moveTo>
                <a:lnTo>
                  <a:pt x="2394892" y="797310"/>
                </a:lnTo>
                <a:lnTo>
                  <a:pt x="2394892" y="826810"/>
                </a:lnTo>
                <a:lnTo>
                  <a:pt x="2365289" y="826810"/>
                </a:lnTo>
                <a:close/>
                <a:moveTo>
                  <a:pt x="7945940" y="797308"/>
                </a:moveTo>
                <a:lnTo>
                  <a:pt x="7975543" y="797308"/>
                </a:lnTo>
                <a:lnTo>
                  <a:pt x="7975543" y="826807"/>
                </a:lnTo>
                <a:lnTo>
                  <a:pt x="7945940" y="826807"/>
                </a:lnTo>
                <a:close/>
                <a:moveTo>
                  <a:pt x="2099092" y="797308"/>
                </a:moveTo>
                <a:lnTo>
                  <a:pt x="2128695" y="797308"/>
                </a:lnTo>
                <a:lnTo>
                  <a:pt x="2128695" y="826807"/>
                </a:lnTo>
                <a:lnTo>
                  <a:pt x="2099092" y="826807"/>
                </a:lnTo>
                <a:close/>
                <a:moveTo>
                  <a:pt x="7679743" y="797306"/>
                </a:moveTo>
                <a:lnTo>
                  <a:pt x="7709346" y="797306"/>
                </a:lnTo>
                <a:lnTo>
                  <a:pt x="7709346" y="826805"/>
                </a:lnTo>
                <a:lnTo>
                  <a:pt x="7679743" y="826805"/>
                </a:lnTo>
                <a:close/>
                <a:moveTo>
                  <a:pt x="1832898" y="797306"/>
                </a:moveTo>
                <a:lnTo>
                  <a:pt x="1862498" y="797306"/>
                </a:lnTo>
                <a:lnTo>
                  <a:pt x="1862498" y="826805"/>
                </a:lnTo>
                <a:lnTo>
                  <a:pt x="1832898" y="826805"/>
                </a:lnTo>
                <a:close/>
                <a:moveTo>
                  <a:pt x="7413653" y="797304"/>
                </a:moveTo>
                <a:lnTo>
                  <a:pt x="7443256" y="797304"/>
                </a:lnTo>
                <a:lnTo>
                  <a:pt x="7443256" y="826802"/>
                </a:lnTo>
                <a:lnTo>
                  <a:pt x="7413653" y="826802"/>
                </a:lnTo>
                <a:close/>
                <a:moveTo>
                  <a:pt x="1566808" y="797304"/>
                </a:moveTo>
                <a:lnTo>
                  <a:pt x="1596409" y="797304"/>
                </a:lnTo>
                <a:lnTo>
                  <a:pt x="1596409" y="826802"/>
                </a:lnTo>
                <a:lnTo>
                  <a:pt x="1566808" y="826802"/>
                </a:lnTo>
                <a:close/>
                <a:moveTo>
                  <a:pt x="7147456" y="797302"/>
                </a:moveTo>
                <a:lnTo>
                  <a:pt x="7177058" y="797302"/>
                </a:lnTo>
                <a:lnTo>
                  <a:pt x="7177058" y="826799"/>
                </a:lnTo>
                <a:lnTo>
                  <a:pt x="7147456" y="826799"/>
                </a:lnTo>
                <a:close/>
                <a:moveTo>
                  <a:pt x="1300611" y="797302"/>
                </a:moveTo>
                <a:lnTo>
                  <a:pt x="1330213" y="797302"/>
                </a:lnTo>
                <a:lnTo>
                  <a:pt x="1330213" y="826799"/>
                </a:lnTo>
                <a:lnTo>
                  <a:pt x="1300611" y="826799"/>
                </a:lnTo>
                <a:close/>
                <a:moveTo>
                  <a:pt x="6881367" y="797300"/>
                </a:moveTo>
                <a:lnTo>
                  <a:pt x="6910970" y="797300"/>
                </a:lnTo>
                <a:lnTo>
                  <a:pt x="6910970" y="826797"/>
                </a:lnTo>
                <a:lnTo>
                  <a:pt x="6881367" y="826797"/>
                </a:lnTo>
                <a:close/>
                <a:moveTo>
                  <a:pt x="1034520" y="797300"/>
                </a:moveTo>
                <a:lnTo>
                  <a:pt x="1064123" y="797300"/>
                </a:lnTo>
                <a:lnTo>
                  <a:pt x="1064123" y="826797"/>
                </a:lnTo>
                <a:lnTo>
                  <a:pt x="1034520" y="826797"/>
                </a:lnTo>
                <a:close/>
                <a:moveTo>
                  <a:pt x="6615170" y="797298"/>
                </a:moveTo>
                <a:lnTo>
                  <a:pt x="6644773" y="797298"/>
                </a:lnTo>
                <a:lnTo>
                  <a:pt x="6644773" y="826794"/>
                </a:lnTo>
                <a:lnTo>
                  <a:pt x="6615170" y="826794"/>
                </a:lnTo>
                <a:close/>
                <a:moveTo>
                  <a:pt x="768326" y="797298"/>
                </a:moveTo>
                <a:lnTo>
                  <a:pt x="797926" y="797298"/>
                </a:lnTo>
                <a:lnTo>
                  <a:pt x="797926" y="826794"/>
                </a:lnTo>
                <a:lnTo>
                  <a:pt x="768326" y="826794"/>
                </a:lnTo>
                <a:close/>
                <a:moveTo>
                  <a:pt x="6349081" y="797296"/>
                </a:moveTo>
                <a:lnTo>
                  <a:pt x="6378683" y="797296"/>
                </a:lnTo>
                <a:lnTo>
                  <a:pt x="6378683" y="826792"/>
                </a:lnTo>
                <a:lnTo>
                  <a:pt x="6349081" y="826792"/>
                </a:lnTo>
                <a:close/>
                <a:moveTo>
                  <a:pt x="502235" y="797296"/>
                </a:moveTo>
                <a:lnTo>
                  <a:pt x="531838" y="797296"/>
                </a:lnTo>
                <a:lnTo>
                  <a:pt x="531838" y="826792"/>
                </a:lnTo>
                <a:lnTo>
                  <a:pt x="502235" y="826792"/>
                </a:lnTo>
                <a:close/>
                <a:moveTo>
                  <a:pt x="6082884" y="797294"/>
                </a:moveTo>
                <a:lnTo>
                  <a:pt x="6112486" y="797294"/>
                </a:lnTo>
                <a:lnTo>
                  <a:pt x="6112486" y="826789"/>
                </a:lnTo>
                <a:lnTo>
                  <a:pt x="6082884" y="826789"/>
                </a:lnTo>
                <a:close/>
                <a:moveTo>
                  <a:pt x="236036" y="797294"/>
                </a:moveTo>
                <a:lnTo>
                  <a:pt x="265639" y="797294"/>
                </a:lnTo>
                <a:lnTo>
                  <a:pt x="265639" y="826789"/>
                </a:lnTo>
                <a:lnTo>
                  <a:pt x="236036" y="826789"/>
                </a:lnTo>
                <a:close/>
                <a:moveTo>
                  <a:pt x="0" y="797294"/>
                </a:moveTo>
                <a:lnTo>
                  <a:pt x="29602" y="797294"/>
                </a:lnTo>
                <a:lnTo>
                  <a:pt x="29602" y="826789"/>
                </a:lnTo>
                <a:lnTo>
                  <a:pt x="0" y="826789"/>
                </a:lnTo>
                <a:close/>
                <a:moveTo>
                  <a:pt x="11672158" y="531575"/>
                </a:moveTo>
                <a:lnTo>
                  <a:pt x="11701760" y="531575"/>
                </a:lnTo>
                <a:lnTo>
                  <a:pt x="11701760" y="561177"/>
                </a:lnTo>
                <a:lnTo>
                  <a:pt x="11672158" y="561177"/>
                </a:lnTo>
                <a:close/>
                <a:moveTo>
                  <a:pt x="5825310" y="531575"/>
                </a:moveTo>
                <a:lnTo>
                  <a:pt x="5854913" y="531575"/>
                </a:lnTo>
                <a:lnTo>
                  <a:pt x="5854913" y="561177"/>
                </a:lnTo>
                <a:lnTo>
                  <a:pt x="5825310" y="561177"/>
                </a:lnTo>
                <a:close/>
                <a:moveTo>
                  <a:pt x="11405961" y="531573"/>
                </a:moveTo>
                <a:lnTo>
                  <a:pt x="11435563" y="531573"/>
                </a:lnTo>
                <a:lnTo>
                  <a:pt x="11435563" y="561175"/>
                </a:lnTo>
                <a:lnTo>
                  <a:pt x="11405961" y="561175"/>
                </a:lnTo>
                <a:close/>
                <a:moveTo>
                  <a:pt x="5559113" y="531573"/>
                </a:moveTo>
                <a:lnTo>
                  <a:pt x="5588715" y="531573"/>
                </a:lnTo>
                <a:lnTo>
                  <a:pt x="5588715" y="561175"/>
                </a:lnTo>
                <a:lnTo>
                  <a:pt x="5559113" y="561175"/>
                </a:lnTo>
                <a:close/>
                <a:moveTo>
                  <a:pt x="11139872" y="531571"/>
                </a:moveTo>
                <a:lnTo>
                  <a:pt x="11169474" y="531571"/>
                </a:lnTo>
                <a:lnTo>
                  <a:pt x="11169474" y="561173"/>
                </a:lnTo>
                <a:lnTo>
                  <a:pt x="11139872" y="561173"/>
                </a:lnTo>
                <a:close/>
                <a:moveTo>
                  <a:pt x="5293024" y="531571"/>
                </a:moveTo>
                <a:lnTo>
                  <a:pt x="5322626" y="531571"/>
                </a:lnTo>
                <a:lnTo>
                  <a:pt x="5322626" y="561173"/>
                </a:lnTo>
                <a:lnTo>
                  <a:pt x="5293024" y="561173"/>
                </a:lnTo>
                <a:close/>
                <a:moveTo>
                  <a:pt x="10873675" y="531568"/>
                </a:moveTo>
                <a:lnTo>
                  <a:pt x="10903277" y="531568"/>
                </a:lnTo>
                <a:lnTo>
                  <a:pt x="10903277" y="561170"/>
                </a:lnTo>
                <a:lnTo>
                  <a:pt x="10873675" y="561170"/>
                </a:lnTo>
                <a:close/>
                <a:moveTo>
                  <a:pt x="5026827" y="531568"/>
                </a:moveTo>
                <a:lnTo>
                  <a:pt x="5056429" y="531568"/>
                </a:lnTo>
                <a:lnTo>
                  <a:pt x="5056429" y="561170"/>
                </a:lnTo>
                <a:lnTo>
                  <a:pt x="5026827" y="561170"/>
                </a:lnTo>
                <a:close/>
                <a:moveTo>
                  <a:pt x="10607478" y="531566"/>
                </a:moveTo>
                <a:lnTo>
                  <a:pt x="10637188" y="531566"/>
                </a:lnTo>
                <a:lnTo>
                  <a:pt x="10637188" y="561168"/>
                </a:lnTo>
                <a:lnTo>
                  <a:pt x="10607478" y="561168"/>
                </a:lnTo>
                <a:close/>
                <a:moveTo>
                  <a:pt x="4760630" y="531566"/>
                </a:moveTo>
                <a:lnTo>
                  <a:pt x="4790340" y="531566"/>
                </a:lnTo>
                <a:lnTo>
                  <a:pt x="4790340" y="561168"/>
                </a:lnTo>
                <a:lnTo>
                  <a:pt x="4760630" y="561168"/>
                </a:lnTo>
                <a:close/>
                <a:moveTo>
                  <a:pt x="10341389" y="531564"/>
                </a:moveTo>
                <a:lnTo>
                  <a:pt x="10370992" y="531564"/>
                </a:lnTo>
                <a:lnTo>
                  <a:pt x="10370992" y="561166"/>
                </a:lnTo>
                <a:lnTo>
                  <a:pt x="10341389" y="561166"/>
                </a:lnTo>
                <a:close/>
                <a:moveTo>
                  <a:pt x="4494541" y="531564"/>
                </a:moveTo>
                <a:lnTo>
                  <a:pt x="4524144" y="531564"/>
                </a:lnTo>
                <a:lnTo>
                  <a:pt x="4524144" y="561166"/>
                </a:lnTo>
                <a:lnTo>
                  <a:pt x="4494541" y="561166"/>
                </a:lnTo>
                <a:close/>
                <a:moveTo>
                  <a:pt x="10075192" y="531562"/>
                </a:moveTo>
                <a:lnTo>
                  <a:pt x="10104794" y="531562"/>
                </a:lnTo>
                <a:lnTo>
                  <a:pt x="10104794" y="561164"/>
                </a:lnTo>
                <a:lnTo>
                  <a:pt x="10075192" y="561164"/>
                </a:lnTo>
                <a:close/>
                <a:moveTo>
                  <a:pt x="4228344" y="531562"/>
                </a:moveTo>
                <a:lnTo>
                  <a:pt x="4257946" y="531562"/>
                </a:lnTo>
                <a:lnTo>
                  <a:pt x="4257946" y="561164"/>
                </a:lnTo>
                <a:lnTo>
                  <a:pt x="4228344" y="561164"/>
                </a:lnTo>
                <a:close/>
                <a:moveTo>
                  <a:pt x="9809103" y="531560"/>
                </a:moveTo>
                <a:lnTo>
                  <a:pt x="9838705" y="531560"/>
                </a:lnTo>
                <a:lnTo>
                  <a:pt x="9838705" y="561162"/>
                </a:lnTo>
                <a:lnTo>
                  <a:pt x="9809103" y="561162"/>
                </a:lnTo>
                <a:close/>
                <a:moveTo>
                  <a:pt x="3962255" y="531560"/>
                </a:moveTo>
                <a:lnTo>
                  <a:pt x="3991857" y="531560"/>
                </a:lnTo>
                <a:lnTo>
                  <a:pt x="3991857" y="561162"/>
                </a:lnTo>
                <a:lnTo>
                  <a:pt x="3962255" y="561162"/>
                </a:lnTo>
                <a:close/>
                <a:moveTo>
                  <a:pt x="9542906" y="531558"/>
                </a:moveTo>
                <a:lnTo>
                  <a:pt x="9572509" y="531558"/>
                </a:lnTo>
                <a:lnTo>
                  <a:pt x="9572509" y="561160"/>
                </a:lnTo>
                <a:lnTo>
                  <a:pt x="9542906" y="561160"/>
                </a:lnTo>
                <a:close/>
                <a:moveTo>
                  <a:pt x="3696058" y="531558"/>
                </a:moveTo>
                <a:lnTo>
                  <a:pt x="3725661" y="531558"/>
                </a:lnTo>
                <a:lnTo>
                  <a:pt x="3725661" y="561160"/>
                </a:lnTo>
                <a:lnTo>
                  <a:pt x="3696058" y="561160"/>
                </a:lnTo>
                <a:close/>
                <a:moveTo>
                  <a:pt x="9276817" y="531556"/>
                </a:moveTo>
                <a:lnTo>
                  <a:pt x="9306420" y="531556"/>
                </a:lnTo>
                <a:lnTo>
                  <a:pt x="9306420" y="561158"/>
                </a:lnTo>
                <a:lnTo>
                  <a:pt x="9276817" y="561158"/>
                </a:lnTo>
                <a:close/>
                <a:moveTo>
                  <a:pt x="3429969" y="531556"/>
                </a:moveTo>
                <a:lnTo>
                  <a:pt x="3459572" y="531556"/>
                </a:lnTo>
                <a:lnTo>
                  <a:pt x="3459572" y="561158"/>
                </a:lnTo>
                <a:lnTo>
                  <a:pt x="3429969" y="561158"/>
                </a:lnTo>
                <a:close/>
                <a:moveTo>
                  <a:pt x="9010620" y="531554"/>
                </a:moveTo>
                <a:lnTo>
                  <a:pt x="9040222" y="531554"/>
                </a:lnTo>
                <a:lnTo>
                  <a:pt x="9040222" y="561156"/>
                </a:lnTo>
                <a:lnTo>
                  <a:pt x="9010620" y="561156"/>
                </a:lnTo>
                <a:close/>
                <a:moveTo>
                  <a:pt x="3163772" y="531554"/>
                </a:moveTo>
                <a:lnTo>
                  <a:pt x="3193374" y="531554"/>
                </a:lnTo>
                <a:lnTo>
                  <a:pt x="3193374" y="561156"/>
                </a:lnTo>
                <a:lnTo>
                  <a:pt x="3163772" y="561156"/>
                </a:lnTo>
                <a:close/>
                <a:moveTo>
                  <a:pt x="8744423" y="531551"/>
                </a:moveTo>
                <a:lnTo>
                  <a:pt x="8774026" y="531551"/>
                </a:lnTo>
                <a:lnTo>
                  <a:pt x="8774026" y="561154"/>
                </a:lnTo>
                <a:lnTo>
                  <a:pt x="8744423" y="561154"/>
                </a:lnTo>
                <a:close/>
                <a:moveTo>
                  <a:pt x="2897575" y="531551"/>
                </a:moveTo>
                <a:lnTo>
                  <a:pt x="2927178" y="531551"/>
                </a:lnTo>
                <a:lnTo>
                  <a:pt x="2927178" y="561154"/>
                </a:lnTo>
                <a:lnTo>
                  <a:pt x="2897575" y="561154"/>
                </a:lnTo>
                <a:close/>
                <a:moveTo>
                  <a:pt x="8478226" y="531549"/>
                </a:moveTo>
                <a:lnTo>
                  <a:pt x="8507828" y="531549"/>
                </a:lnTo>
                <a:lnTo>
                  <a:pt x="8507828" y="561152"/>
                </a:lnTo>
                <a:lnTo>
                  <a:pt x="8478226" y="561152"/>
                </a:lnTo>
                <a:close/>
                <a:moveTo>
                  <a:pt x="2631378" y="531549"/>
                </a:moveTo>
                <a:lnTo>
                  <a:pt x="2660980" y="531549"/>
                </a:lnTo>
                <a:lnTo>
                  <a:pt x="2660980" y="561152"/>
                </a:lnTo>
                <a:lnTo>
                  <a:pt x="2631378" y="561152"/>
                </a:lnTo>
                <a:close/>
                <a:moveTo>
                  <a:pt x="8212137" y="531547"/>
                </a:moveTo>
                <a:lnTo>
                  <a:pt x="8241740" y="531547"/>
                </a:lnTo>
                <a:lnTo>
                  <a:pt x="8241740" y="561149"/>
                </a:lnTo>
                <a:lnTo>
                  <a:pt x="8212137" y="561149"/>
                </a:lnTo>
                <a:close/>
                <a:moveTo>
                  <a:pt x="2365289" y="531547"/>
                </a:moveTo>
                <a:lnTo>
                  <a:pt x="2394892" y="531547"/>
                </a:lnTo>
                <a:lnTo>
                  <a:pt x="2394892" y="561149"/>
                </a:lnTo>
                <a:lnTo>
                  <a:pt x="2365289" y="561149"/>
                </a:lnTo>
                <a:close/>
                <a:moveTo>
                  <a:pt x="7945940" y="531545"/>
                </a:moveTo>
                <a:lnTo>
                  <a:pt x="7975543" y="531545"/>
                </a:lnTo>
                <a:lnTo>
                  <a:pt x="7975543" y="561147"/>
                </a:lnTo>
                <a:lnTo>
                  <a:pt x="7945940" y="561147"/>
                </a:lnTo>
                <a:close/>
                <a:moveTo>
                  <a:pt x="2099092" y="531545"/>
                </a:moveTo>
                <a:lnTo>
                  <a:pt x="2128695" y="531545"/>
                </a:lnTo>
                <a:lnTo>
                  <a:pt x="2128695" y="561147"/>
                </a:lnTo>
                <a:lnTo>
                  <a:pt x="2099092" y="561147"/>
                </a:lnTo>
                <a:close/>
                <a:moveTo>
                  <a:pt x="7679743" y="531543"/>
                </a:moveTo>
                <a:lnTo>
                  <a:pt x="7709346" y="531543"/>
                </a:lnTo>
                <a:lnTo>
                  <a:pt x="7709346" y="561145"/>
                </a:lnTo>
                <a:lnTo>
                  <a:pt x="7679743" y="561145"/>
                </a:lnTo>
                <a:close/>
                <a:moveTo>
                  <a:pt x="1832898" y="531543"/>
                </a:moveTo>
                <a:lnTo>
                  <a:pt x="1862498" y="531543"/>
                </a:lnTo>
                <a:lnTo>
                  <a:pt x="1862498" y="561145"/>
                </a:lnTo>
                <a:lnTo>
                  <a:pt x="1832898" y="561145"/>
                </a:lnTo>
                <a:close/>
                <a:moveTo>
                  <a:pt x="7413653" y="531541"/>
                </a:moveTo>
                <a:lnTo>
                  <a:pt x="7443256" y="531541"/>
                </a:lnTo>
                <a:lnTo>
                  <a:pt x="7443256" y="561143"/>
                </a:lnTo>
                <a:lnTo>
                  <a:pt x="7413653" y="561143"/>
                </a:lnTo>
                <a:close/>
                <a:moveTo>
                  <a:pt x="1566808" y="531541"/>
                </a:moveTo>
                <a:lnTo>
                  <a:pt x="1596409" y="531541"/>
                </a:lnTo>
                <a:lnTo>
                  <a:pt x="1596409" y="561143"/>
                </a:lnTo>
                <a:lnTo>
                  <a:pt x="1566808" y="561143"/>
                </a:lnTo>
                <a:close/>
                <a:moveTo>
                  <a:pt x="7147456" y="531539"/>
                </a:moveTo>
                <a:lnTo>
                  <a:pt x="7177058" y="531539"/>
                </a:lnTo>
                <a:lnTo>
                  <a:pt x="7177058" y="561141"/>
                </a:lnTo>
                <a:lnTo>
                  <a:pt x="7147456" y="561141"/>
                </a:lnTo>
                <a:close/>
                <a:moveTo>
                  <a:pt x="1300611" y="531539"/>
                </a:moveTo>
                <a:lnTo>
                  <a:pt x="1330213" y="531539"/>
                </a:lnTo>
                <a:lnTo>
                  <a:pt x="1330213" y="561141"/>
                </a:lnTo>
                <a:lnTo>
                  <a:pt x="1300611" y="561141"/>
                </a:lnTo>
                <a:close/>
                <a:moveTo>
                  <a:pt x="6881367" y="531537"/>
                </a:moveTo>
                <a:lnTo>
                  <a:pt x="6910970" y="531537"/>
                </a:lnTo>
                <a:lnTo>
                  <a:pt x="6910970" y="561139"/>
                </a:lnTo>
                <a:lnTo>
                  <a:pt x="6881367" y="561139"/>
                </a:lnTo>
                <a:close/>
                <a:moveTo>
                  <a:pt x="1034520" y="531537"/>
                </a:moveTo>
                <a:lnTo>
                  <a:pt x="1064123" y="531537"/>
                </a:lnTo>
                <a:lnTo>
                  <a:pt x="1064123" y="561139"/>
                </a:lnTo>
                <a:lnTo>
                  <a:pt x="1034520" y="561139"/>
                </a:lnTo>
                <a:close/>
                <a:moveTo>
                  <a:pt x="6615170" y="531534"/>
                </a:moveTo>
                <a:lnTo>
                  <a:pt x="6644773" y="531534"/>
                </a:lnTo>
                <a:lnTo>
                  <a:pt x="6644773" y="561137"/>
                </a:lnTo>
                <a:lnTo>
                  <a:pt x="6615170" y="561137"/>
                </a:lnTo>
                <a:close/>
                <a:moveTo>
                  <a:pt x="768326" y="531534"/>
                </a:moveTo>
                <a:lnTo>
                  <a:pt x="797926" y="531534"/>
                </a:lnTo>
                <a:lnTo>
                  <a:pt x="797926" y="561137"/>
                </a:lnTo>
                <a:lnTo>
                  <a:pt x="768326" y="561137"/>
                </a:lnTo>
                <a:close/>
                <a:moveTo>
                  <a:pt x="6349081" y="531532"/>
                </a:moveTo>
                <a:lnTo>
                  <a:pt x="6378683" y="531532"/>
                </a:lnTo>
                <a:lnTo>
                  <a:pt x="6378683" y="561135"/>
                </a:lnTo>
                <a:lnTo>
                  <a:pt x="6349081" y="561135"/>
                </a:lnTo>
                <a:close/>
                <a:moveTo>
                  <a:pt x="502235" y="531532"/>
                </a:moveTo>
                <a:lnTo>
                  <a:pt x="531838" y="531532"/>
                </a:lnTo>
                <a:lnTo>
                  <a:pt x="531838" y="561135"/>
                </a:lnTo>
                <a:lnTo>
                  <a:pt x="502235" y="561135"/>
                </a:lnTo>
                <a:close/>
                <a:moveTo>
                  <a:pt x="6082884" y="531530"/>
                </a:moveTo>
                <a:lnTo>
                  <a:pt x="6112486" y="531530"/>
                </a:lnTo>
                <a:lnTo>
                  <a:pt x="6112486" y="561133"/>
                </a:lnTo>
                <a:lnTo>
                  <a:pt x="6082884" y="561133"/>
                </a:lnTo>
                <a:close/>
                <a:moveTo>
                  <a:pt x="236036" y="531530"/>
                </a:moveTo>
                <a:lnTo>
                  <a:pt x="265639" y="531530"/>
                </a:lnTo>
                <a:lnTo>
                  <a:pt x="265639" y="561133"/>
                </a:lnTo>
                <a:lnTo>
                  <a:pt x="236036" y="561133"/>
                </a:lnTo>
                <a:close/>
                <a:moveTo>
                  <a:pt x="0" y="531530"/>
                </a:moveTo>
                <a:lnTo>
                  <a:pt x="29602" y="531530"/>
                </a:lnTo>
                <a:lnTo>
                  <a:pt x="29602" y="561133"/>
                </a:lnTo>
                <a:lnTo>
                  <a:pt x="0" y="561133"/>
                </a:lnTo>
                <a:close/>
                <a:moveTo>
                  <a:pt x="11672158" y="265811"/>
                </a:moveTo>
                <a:lnTo>
                  <a:pt x="11701760" y="265811"/>
                </a:lnTo>
                <a:lnTo>
                  <a:pt x="11701760" y="295414"/>
                </a:lnTo>
                <a:lnTo>
                  <a:pt x="11672158" y="295414"/>
                </a:lnTo>
                <a:close/>
                <a:moveTo>
                  <a:pt x="5825310" y="265811"/>
                </a:moveTo>
                <a:lnTo>
                  <a:pt x="5854913" y="265811"/>
                </a:lnTo>
                <a:lnTo>
                  <a:pt x="5854913" y="295414"/>
                </a:lnTo>
                <a:lnTo>
                  <a:pt x="5825310" y="295414"/>
                </a:lnTo>
                <a:close/>
                <a:moveTo>
                  <a:pt x="11405961" y="265809"/>
                </a:moveTo>
                <a:lnTo>
                  <a:pt x="11435563" y="265809"/>
                </a:lnTo>
                <a:lnTo>
                  <a:pt x="11435563" y="295412"/>
                </a:lnTo>
                <a:lnTo>
                  <a:pt x="11405961" y="295412"/>
                </a:lnTo>
                <a:close/>
                <a:moveTo>
                  <a:pt x="5559113" y="265809"/>
                </a:moveTo>
                <a:lnTo>
                  <a:pt x="5588715" y="265809"/>
                </a:lnTo>
                <a:lnTo>
                  <a:pt x="5588715" y="295412"/>
                </a:lnTo>
                <a:lnTo>
                  <a:pt x="5559113" y="295412"/>
                </a:lnTo>
                <a:close/>
                <a:moveTo>
                  <a:pt x="11139872" y="265807"/>
                </a:moveTo>
                <a:lnTo>
                  <a:pt x="11169474" y="265807"/>
                </a:lnTo>
                <a:lnTo>
                  <a:pt x="11169474" y="295409"/>
                </a:lnTo>
                <a:lnTo>
                  <a:pt x="11139872" y="295409"/>
                </a:lnTo>
                <a:close/>
                <a:moveTo>
                  <a:pt x="5293024" y="265807"/>
                </a:moveTo>
                <a:lnTo>
                  <a:pt x="5322626" y="265807"/>
                </a:lnTo>
                <a:lnTo>
                  <a:pt x="5322626" y="295409"/>
                </a:lnTo>
                <a:lnTo>
                  <a:pt x="5293024" y="295409"/>
                </a:lnTo>
                <a:close/>
                <a:moveTo>
                  <a:pt x="10873675" y="265805"/>
                </a:moveTo>
                <a:lnTo>
                  <a:pt x="10903277" y="265805"/>
                </a:lnTo>
                <a:lnTo>
                  <a:pt x="10903277" y="295407"/>
                </a:lnTo>
                <a:lnTo>
                  <a:pt x="10873675" y="295407"/>
                </a:lnTo>
                <a:close/>
                <a:moveTo>
                  <a:pt x="5026827" y="265805"/>
                </a:moveTo>
                <a:lnTo>
                  <a:pt x="5056429" y="265805"/>
                </a:lnTo>
                <a:lnTo>
                  <a:pt x="5056429" y="295407"/>
                </a:lnTo>
                <a:lnTo>
                  <a:pt x="5026827" y="295407"/>
                </a:lnTo>
                <a:close/>
                <a:moveTo>
                  <a:pt x="10607478" y="265803"/>
                </a:moveTo>
                <a:lnTo>
                  <a:pt x="10637188" y="265803"/>
                </a:lnTo>
                <a:lnTo>
                  <a:pt x="10637188" y="295405"/>
                </a:lnTo>
                <a:lnTo>
                  <a:pt x="10607478" y="295405"/>
                </a:lnTo>
                <a:close/>
                <a:moveTo>
                  <a:pt x="4760630" y="265803"/>
                </a:moveTo>
                <a:lnTo>
                  <a:pt x="4790340" y="265803"/>
                </a:lnTo>
                <a:lnTo>
                  <a:pt x="4790340" y="295405"/>
                </a:lnTo>
                <a:lnTo>
                  <a:pt x="4760630" y="295405"/>
                </a:lnTo>
                <a:close/>
                <a:moveTo>
                  <a:pt x="10341389" y="265800"/>
                </a:moveTo>
                <a:lnTo>
                  <a:pt x="10370992" y="265800"/>
                </a:lnTo>
                <a:lnTo>
                  <a:pt x="10370992" y="295403"/>
                </a:lnTo>
                <a:lnTo>
                  <a:pt x="10341389" y="295403"/>
                </a:lnTo>
                <a:close/>
                <a:moveTo>
                  <a:pt x="4494541" y="265800"/>
                </a:moveTo>
                <a:lnTo>
                  <a:pt x="4524144" y="265800"/>
                </a:lnTo>
                <a:lnTo>
                  <a:pt x="4524144" y="295403"/>
                </a:lnTo>
                <a:lnTo>
                  <a:pt x="4494541" y="295403"/>
                </a:lnTo>
                <a:close/>
                <a:moveTo>
                  <a:pt x="10075192" y="265798"/>
                </a:moveTo>
                <a:lnTo>
                  <a:pt x="10104794" y="265798"/>
                </a:lnTo>
                <a:lnTo>
                  <a:pt x="10104794" y="295401"/>
                </a:lnTo>
                <a:lnTo>
                  <a:pt x="10075192" y="295401"/>
                </a:lnTo>
                <a:close/>
                <a:moveTo>
                  <a:pt x="4228344" y="265798"/>
                </a:moveTo>
                <a:lnTo>
                  <a:pt x="4257946" y="265798"/>
                </a:lnTo>
                <a:lnTo>
                  <a:pt x="4257946" y="295401"/>
                </a:lnTo>
                <a:lnTo>
                  <a:pt x="4228344" y="295401"/>
                </a:lnTo>
                <a:close/>
                <a:moveTo>
                  <a:pt x="9809103" y="265796"/>
                </a:moveTo>
                <a:lnTo>
                  <a:pt x="9838705" y="265796"/>
                </a:lnTo>
                <a:lnTo>
                  <a:pt x="9838705" y="295398"/>
                </a:lnTo>
                <a:lnTo>
                  <a:pt x="9809103" y="295398"/>
                </a:lnTo>
                <a:close/>
                <a:moveTo>
                  <a:pt x="3962255" y="265796"/>
                </a:moveTo>
                <a:lnTo>
                  <a:pt x="3991857" y="265796"/>
                </a:lnTo>
                <a:lnTo>
                  <a:pt x="3991857" y="295398"/>
                </a:lnTo>
                <a:lnTo>
                  <a:pt x="3962255" y="295398"/>
                </a:lnTo>
                <a:close/>
                <a:moveTo>
                  <a:pt x="9542906" y="265794"/>
                </a:moveTo>
                <a:lnTo>
                  <a:pt x="9572509" y="265794"/>
                </a:lnTo>
                <a:lnTo>
                  <a:pt x="9572509" y="295396"/>
                </a:lnTo>
                <a:lnTo>
                  <a:pt x="9542906" y="295396"/>
                </a:lnTo>
                <a:close/>
                <a:moveTo>
                  <a:pt x="3696058" y="265794"/>
                </a:moveTo>
                <a:lnTo>
                  <a:pt x="3725661" y="265794"/>
                </a:lnTo>
                <a:lnTo>
                  <a:pt x="3725661" y="295396"/>
                </a:lnTo>
                <a:lnTo>
                  <a:pt x="3696058" y="295396"/>
                </a:lnTo>
                <a:close/>
                <a:moveTo>
                  <a:pt x="9276817" y="265792"/>
                </a:moveTo>
                <a:lnTo>
                  <a:pt x="9306420" y="265792"/>
                </a:lnTo>
                <a:lnTo>
                  <a:pt x="9306420" y="295394"/>
                </a:lnTo>
                <a:lnTo>
                  <a:pt x="9276817" y="295394"/>
                </a:lnTo>
                <a:close/>
                <a:moveTo>
                  <a:pt x="3429969" y="265792"/>
                </a:moveTo>
                <a:lnTo>
                  <a:pt x="3459572" y="265792"/>
                </a:lnTo>
                <a:lnTo>
                  <a:pt x="3459572" y="295394"/>
                </a:lnTo>
                <a:lnTo>
                  <a:pt x="3429969" y="295394"/>
                </a:lnTo>
                <a:close/>
                <a:moveTo>
                  <a:pt x="9010620" y="265789"/>
                </a:moveTo>
                <a:lnTo>
                  <a:pt x="9040222" y="265789"/>
                </a:lnTo>
                <a:lnTo>
                  <a:pt x="9040222" y="295392"/>
                </a:lnTo>
                <a:lnTo>
                  <a:pt x="9010620" y="295392"/>
                </a:lnTo>
                <a:close/>
                <a:moveTo>
                  <a:pt x="3163772" y="265789"/>
                </a:moveTo>
                <a:lnTo>
                  <a:pt x="3193374" y="265789"/>
                </a:lnTo>
                <a:lnTo>
                  <a:pt x="3193374" y="295392"/>
                </a:lnTo>
                <a:lnTo>
                  <a:pt x="3163772" y="295392"/>
                </a:lnTo>
                <a:close/>
                <a:moveTo>
                  <a:pt x="8744423" y="265787"/>
                </a:moveTo>
                <a:lnTo>
                  <a:pt x="8774026" y="265787"/>
                </a:lnTo>
                <a:lnTo>
                  <a:pt x="8774026" y="295390"/>
                </a:lnTo>
                <a:lnTo>
                  <a:pt x="8744423" y="295390"/>
                </a:lnTo>
                <a:close/>
                <a:moveTo>
                  <a:pt x="2897575" y="265787"/>
                </a:moveTo>
                <a:lnTo>
                  <a:pt x="2927178" y="265787"/>
                </a:lnTo>
                <a:lnTo>
                  <a:pt x="2927178" y="295390"/>
                </a:lnTo>
                <a:lnTo>
                  <a:pt x="2897575" y="295390"/>
                </a:lnTo>
                <a:close/>
                <a:moveTo>
                  <a:pt x="8478226" y="265785"/>
                </a:moveTo>
                <a:lnTo>
                  <a:pt x="8507828" y="265785"/>
                </a:lnTo>
                <a:lnTo>
                  <a:pt x="8507828" y="295387"/>
                </a:lnTo>
                <a:lnTo>
                  <a:pt x="8478226" y="295387"/>
                </a:lnTo>
                <a:close/>
                <a:moveTo>
                  <a:pt x="2631378" y="265785"/>
                </a:moveTo>
                <a:lnTo>
                  <a:pt x="2660980" y="265785"/>
                </a:lnTo>
                <a:lnTo>
                  <a:pt x="2660980" y="295387"/>
                </a:lnTo>
                <a:lnTo>
                  <a:pt x="2631378" y="295387"/>
                </a:lnTo>
                <a:close/>
                <a:moveTo>
                  <a:pt x="8212137" y="265783"/>
                </a:moveTo>
                <a:lnTo>
                  <a:pt x="8241740" y="265783"/>
                </a:lnTo>
                <a:lnTo>
                  <a:pt x="8241740" y="295385"/>
                </a:lnTo>
                <a:lnTo>
                  <a:pt x="8212137" y="295385"/>
                </a:lnTo>
                <a:close/>
                <a:moveTo>
                  <a:pt x="2365289" y="265783"/>
                </a:moveTo>
                <a:lnTo>
                  <a:pt x="2394892" y="265783"/>
                </a:lnTo>
                <a:lnTo>
                  <a:pt x="2394892" y="295385"/>
                </a:lnTo>
                <a:lnTo>
                  <a:pt x="2365289" y="295385"/>
                </a:lnTo>
                <a:close/>
                <a:moveTo>
                  <a:pt x="7945940" y="265781"/>
                </a:moveTo>
                <a:lnTo>
                  <a:pt x="7975543" y="265781"/>
                </a:lnTo>
                <a:lnTo>
                  <a:pt x="7975543" y="295383"/>
                </a:lnTo>
                <a:lnTo>
                  <a:pt x="7945940" y="295383"/>
                </a:lnTo>
                <a:close/>
                <a:moveTo>
                  <a:pt x="2099092" y="265781"/>
                </a:moveTo>
                <a:lnTo>
                  <a:pt x="2128695" y="265781"/>
                </a:lnTo>
                <a:lnTo>
                  <a:pt x="2128695" y="295383"/>
                </a:lnTo>
                <a:lnTo>
                  <a:pt x="2099092" y="295383"/>
                </a:lnTo>
                <a:close/>
                <a:moveTo>
                  <a:pt x="7679743" y="265778"/>
                </a:moveTo>
                <a:lnTo>
                  <a:pt x="7709346" y="265778"/>
                </a:lnTo>
                <a:lnTo>
                  <a:pt x="7709346" y="295381"/>
                </a:lnTo>
                <a:lnTo>
                  <a:pt x="7679743" y="295381"/>
                </a:lnTo>
                <a:close/>
                <a:moveTo>
                  <a:pt x="1832898" y="265778"/>
                </a:moveTo>
                <a:lnTo>
                  <a:pt x="1862498" y="265778"/>
                </a:lnTo>
                <a:lnTo>
                  <a:pt x="1862498" y="295381"/>
                </a:lnTo>
                <a:lnTo>
                  <a:pt x="1832898" y="295381"/>
                </a:lnTo>
                <a:close/>
                <a:moveTo>
                  <a:pt x="7413653" y="265776"/>
                </a:moveTo>
                <a:lnTo>
                  <a:pt x="7443256" y="265776"/>
                </a:lnTo>
                <a:lnTo>
                  <a:pt x="7443256" y="295379"/>
                </a:lnTo>
                <a:lnTo>
                  <a:pt x="7413653" y="295379"/>
                </a:lnTo>
                <a:close/>
                <a:moveTo>
                  <a:pt x="1566808" y="265776"/>
                </a:moveTo>
                <a:lnTo>
                  <a:pt x="1596409" y="265776"/>
                </a:lnTo>
                <a:lnTo>
                  <a:pt x="1596409" y="295379"/>
                </a:lnTo>
                <a:lnTo>
                  <a:pt x="1566808" y="295379"/>
                </a:lnTo>
                <a:close/>
                <a:moveTo>
                  <a:pt x="7147456" y="265774"/>
                </a:moveTo>
                <a:lnTo>
                  <a:pt x="7177058" y="265774"/>
                </a:lnTo>
                <a:lnTo>
                  <a:pt x="7177058" y="295376"/>
                </a:lnTo>
                <a:lnTo>
                  <a:pt x="7147456" y="295376"/>
                </a:lnTo>
                <a:close/>
                <a:moveTo>
                  <a:pt x="1300611" y="265774"/>
                </a:moveTo>
                <a:lnTo>
                  <a:pt x="1330213" y="265774"/>
                </a:lnTo>
                <a:lnTo>
                  <a:pt x="1330213" y="295376"/>
                </a:lnTo>
                <a:lnTo>
                  <a:pt x="1300611" y="295376"/>
                </a:lnTo>
                <a:close/>
                <a:moveTo>
                  <a:pt x="6881367" y="265772"/>
                </a:moveTo>
                <a:lnTo>
                  <a:pt x="6910970" y="265772"/>
                </a:lnTo>
                <a:lnTo>
                  <a:pt x="6910970" y="295374"/>
                </a:lnTo>
                <a:lnTo>
                  <a:pt x="6881367" y="295374"/>
                </a:lnTo>
                <a:close/>
                <a:moveTo>
                  <a:pt x="1034520" y="265772"/>
                </a:moveTo>
                <a:lnTo>
                  <a:pt x="1064123" y="265772"/>
                </a:lnTo>
                <a:lnTo>
                  <a:pt x="1064123" y="295374"/>
                </a:lnTo>
                <a:lnTo>
                  <a:pt x="1034520" y="295374"/>
                </a:lnTo>
                <a:close/>
                <a:moveTo>
                  <a:pt x="6615170" y="265770"/>
                </a:moveTo>
                <a:lnTo>
                  <a:pt x="6644773" y="265770"/>
                </a:lnTo>
                <a:lnTo>
                  <a:pt x="6644773" y="295372"/>
                </a:lnTo>
                <a:lnTo>
                  <a:pt x="6615170" y="295372"/>
                </a:lnTo>
                <a:close/>
                <a:moveTo>
                  <a:pt x="768326" y="265770"/>
                </a:moveTo>
                <a:lnTo>
                  <a:pt x="797926" y="265770"/>
                </a:lnTo>
                <a:lnTo>
                  <a:pt x="797926" y="295372"/>
                </a:lnTo>
                <a:lnTo>
                  <a:pt x="768326" y="295372"/>
                </a:lnTo>
                <a:close/>
                <a:moveTo>
                  <a:pt x="6349081" y="265767"/>
                </a:moveTo>
                <a:lnTo>
                  <a:pt x="6378683" y="265767"/>
                </a:lnTo>
                <a:lnTo>
                  <a:pt x="6378683" y="295370"/>
                </a:lnTo>
                <a:lnTo>
                  <a:pt x="6349081" y="295370"/>
                </a:lnTo>
                <a:close/>
                <a:moveTo>
                  <a:pt x="502235" y="265767"/>
                </a:moveTo>
                <a:lnTo>
                  <a:pt x="531838" y="265767"/>
                </a:lnTo>
                <a:lnTo>
                  <a:pt x="531838" y="295370"/>
                </a:lnTo>
                <a:lnTo>
                  <a:pt x="502235" y="295370"/>
                </a:lnTo>
                <a:close/>
                <a:moveTo>
                  <a:pt x="6082884" y="265765"/>
                </a:moveTo>
                <a:lnTo>
                  <a:pt x="6112486" y="265765"/>
                </a:lnTo>
                <a:lnTo>
                  <a:pt x="6112486" y="295368"/>
                </a:lnTo>
                <a:lnTo>
                  <a:pt x="6082884" y="295368"/>
                </a:lnTo>
                <a:close/>
                <a:moveTo>
                  <a:pt x="236036" y="265765"/>
                </a:moveTo>
                <a:lnTo>
                  <a:pt x="265639" y="265765"/>
                </a:lnTo>
                <a:lnTo>
                  <a:pt x="265639" y="295368"/>
                </a:lnTo>
                <a:lnTo>
                  <a:pt x="236036" y="295368"/>
                </a:lnTo>
                <a:close/>
                <a:moveTo>
                  <a:pt x="0" y="265765"/>
                </a:moveTo>
                <a:lnTo>
                  <a:pt x="29602" y="265765"/>
                </a:lnTo>
                <a:lnTo>
                  <a:pt x="29602" y="295368"/>
                </a:lnTo>
                <a:lnTo>
                  <a:pt x="0" y="295368"/>
                </a:lnTo>
                <a:close/>
                <a:moveTo>
                  <a:pt x="11672158" y="48"/>
                </a:moveTo>
                <a:lnTo>
                  <a:pt x="11701760" y="48"/>
                </a:lnTo>
                <a:lnTo>
                  <a:pt x="11701760" y="29651"/>
                </a:lnTo>
                <a:lnTo>
                  <a:pt x="11672158" y="29651"/>
                </a:lnTo>
                <a:close/>
                <a:moveTo>
                  <a:pt x="5825310" y="48"/>
                </a:moveTo>
                <a:lnTo>
                  <a:pt x="5854913" y="48"/>
                </a:lnTo>
                <a:lnTo>
                  <a:pt x="5854913" y="29651"/>
                </a:lnTo>
                <a:lnTo>
                  <a:pt x="5825310" y="29651"/>
                </a:lnTo>
                <a:close/>
                <a:moveTo>
                  <a:pt x="11405961" y="46"/>
                </a:moveTo>
                <a:lnTo>
                  <a:pt x="11435563" y="46"/>
                </a:lnTo>
                <a:lnTo>
                  <a:pt x="11435563" y="29648"/>
                </a:lnTo>
                <a:lnTo>
                  <a:pt x="11405961" y="29648"/>
                </a:lnTo>
                <a:close/>
                <a:moveTo>
                  <a:pt x="5559113" y="46"/>
                </a:moveTo>
                <a:lnTo>
                  <a:pt x="5588715" y="46"/>
                </a:lnTo>
                <a:lnTo>
                  <a:pt x="5588715" y="29648"/>
                </a:lnTo>
                <a:lnTo>
                  <a:pt x="5559113" y="29648"/>
                </a:lnTo>
                <a:close/>
                <a:moveTo>
                  <a:pt x="11139872" y="44"/>
                </a:moveTo>
                <a:lnTo>
                  <a:pt x="11169474" y="44"/>
                </a:lnTo>
                <a:lnTo>
                  <a:pt x="11169474" y="29646"/>
                </a:lnTo>
                <a:lnTo>
                  <a:pt x="11139872" y="29646"/>
                </a:lnTo>
                <a:close/>
                <a:moveTo>
                  <a:pt x="5293024" y="44"/>
                </a:moveTo>
                <a:lnTo>
                  <a:pt x="5322626" y="44"/>
                </a:lnTo>
                <a:lnTo>
                  <a:pt x="5322626" y="29646"/>
                </a:lnTo>
                <a:lnTo>
                  <a:pt x="5293024" y="29646"/>
                </a:lnTo>
                <a:close/>
                <a:moveTo>
                  <a:pt x="10873675" y="41"/>
                </a:moveTo>
                <a:lnTo>
                  <a:pt x="10903277" y="41"/>
                </a:lnTo>
                <a:lnTo>
                  <a:pt x="10903277" y="29644"/>
                </a:lnTo>
                <a:lnTo>
                  <a:pt x="10873675" y="29644"/>
                </a:lnTo>
                <a:close/>
                <a:moveTo>
                  <a:pt x="5026827" y="41"/>
                </a:moveTo>
                <a:lnTo>
                  <a:pt x="5056429" y="41"/>
                </a:lnTo>
                <a:lnTo>
                  <a:pt x="5056429" y="29644"/>
                </a:lnTo>
                <a:lnTo>
                  <a:pt x="5026827" y="29644"/>
                </a:lnTo>
                <a:close/>
                <a:moveTo>
                  <a:pt x="10607478" y="39"/>
                </a:moveTo>
                <a:lnTo>
                  <a:pt x="10637188" y="39"/>
                </a:lnTo>
                <a:lnTo>
                  <a:pt x="10637188" y="29641"/>
                </a:lnTo>
                <a:lnTo>
                  <a:pt x="10607478" y="29641"/>
                </a:lnTo>
                <a:close/>
                <a:moveTo>
                  <a:pt x="4760630" y="39"/>
                </a:moveTo>
                <a:lnTo>
                  <a:pt x="4790340" y="39"/>
                </a:lnTo>
                <a:lnTo>
                  <a:pt x="4790340" y="29641"/>
                </a:lnTo>
                <a:lnTo>
                  <a:pt x="4760630" y="29641"/>
                </a:lnTo>
                <a:close/>
                <a:moveTo>
                  <a:pt x="10341389" y="37"/>
                </a:moveTo>
                <a:lnTo>
                  <a:pt x="10370992" y="37"/>
                </a:lnTo>
                <a:lnTo>
                  <a:pt x="10370992" y="29639"/>
                </a:lnTo>
                <a:lnTo>
                  <a:pt x="10341389" y="29639"/>
                </a:lnTo>
                <a:close/>
                <a:moveTo>
                  <a:pt x="4494541" y="37"/>
                </a:moveTo>
                <a:lnTo>
                  <a:pt x="4524144" y="37"/>
                </a:lnTo>
                <a:lnTo>
                  <a:pt x="4524144" y="29639"/>
                </a:lnTo>
                <a:lnTo>
                  <a:pt x="4494541" y="29639"/>
                </a:lnTo>
                <a:close/>
                <a:moveTo>
                  <a:pt x="10075192" y="34"/>
                </a:moveTo>
                <a:lnTo>
                  <a:pt x="10104794" y="34"/>
                </a:lnTo>
                <a:lnTo>
                  <a:pt x="10104794" y="29637"/>
                </a:lnTo>
                <a:lnTo>
                  <a:pt x="10075192" y="29637"/>
                </a:lnTo>
                <a:close/>
                <a:moveTo>
                  <a:pt x="4228344" y="34"/>
                </a:moveTo>
                <a:lnTo>
                  <a:pt x="4257946" y="34"/>
                </a:lnTo>
                <a:lnTo>
                  <a:pt x="4257946" y="29637"/>
                </a:lnTo>
                <a:lnTo>
                  <a:pt x="4228344" y="29637"/>
                </a:lnTo>
                <a:close/>
                <a:moveTo>
                  <a:pt x="9809103" y="32"/>
                </a:moveTo>
                <a:lnTo>
                  <a:pt x="9838705" y="32"/>
                </a:lnTo>
                <a:lnTo>
                  <a:pt x="9838705" y="29635"/>
                </a:lnTo>
                <a:lnTo>
                  <a:pt x="9809103" y="29635"/>
                </a:lnTo>
                <a:close/>
                <a:moveTo>
                  <a:pt x="3962255" y="32"/>
                </a:moveTo>
                <a:lnTo>
                  <a:pt x="3991857" y="32"/>
                </a:lnTo>
                <a:lnTo>
                  <a:pt x="3991857" y="29635"/>
                </a:lnTo>
                <a:lnTo>
                  <a:pt x="3962255" y="29635"/>
                </a:lnTo>
                <a:close/>
                <a:moveTo>
                  <a:pt x="9542906" y="30"/>
                </a:moveTo>
                <a:lnTo>
                  <a:pt x="9572509" y="30"/>
                </a:lnTo>
                <a:lnTo>
                  <a:pt x="9572509" y="29632"/>
                </a:lnTo>
                <a:lnTo>
                  <a:pt x="9542906" y="29632"/>
                </a:lnTo>
                <a:close/>
                <a:moveTo>
                  <a:pt x="3696058" y="30"/>
                </a:moveTo>
                <a:lnTo>
                  <a:pt x="3725661" y="30"/>
                </a:lnTo>
                <a:lnTo>
                  <a:pt x="3725661" y="29632"/>
                </a:lnTo>
                <a:lnTo>
                  <a:pt x="3696058" y="29632"/>
                </a:lnTo>
                <a:close/>
                <a:moveTo>
                  <a:pt x="9276817" y="28"/>
                </a:moveTo>
                <a:lnTo>
                  <a:pt x="9306420" y="28"/>
                </a:lnTo>
                <a:lnTo>
                  <a:pt x="9306420" y="29630"/>
                </a:lnTo>
                <a:lnTo>
                  <a:pt x="9276817" y="29630"/>
                </a:lnTo>
                <a:close/>
                <a:moveTo>
                  <a:pt x="3429969" y="28"/>
                </a:moveTo>
                <a:lnTo>
                  <a:pt x="3459572" y="28"/>
                </a:lnTo>
                <a:lnTo>
                  <a:pt x="3459572" y="29630"/>
                </a:lnTo>
                <a:lnTo>
                  <a:pt x="3429969" y="29630"/>
                </a:lnTo>
                <a:close/>
                <a:moveTo>
                  <a:pt x="9010620" y="25"/>
                </a:moveTo>
                <a:lnTo>
                  <a:pt x="9040222" y="25"/>
                </a:lnTo>
                <a:lnTo>
                  <a:pt x="9040222" y="29628"/>
                </a:lnTo>
                <a:lnTo>
                  <a:pt x="9010620" y="29628"/>
                </a:lnTo>
                <a:close/>
                <a:moveTo>
                  <a:pt x="3163772" y="25"/>
                </a:moveTo>
                <a:lnTo>
                  <a:pt x="3193374" y="25"/>
                </a:lnTo>
                <a:lnTo>
                  <a:pt x="3193374" y="29628"/>
                </a:lnTo>
                <a:lnTo>
                  <a:pt x="3163772" y="29628"/>
                </a:lnTo>
                <a:close/>
                <a:moveTo>
                  <a:pt x="8744423" y="23"/>
                </a:moveTo>
                <a:lnTo>
                  <a:pt x="8774026" y="23"/>
                </a:lnTo>
                <a:lnTo>
                  <a:pt x="8774026" y="29625"/>
                </a:lnTo>
                <a:lnTo>
                  <a:pt x="8744423" y="29625"/>
                </a:lnTo>
                <a:close/>
                <a:moveTo>
                  <a:pt x="2897575" y="23"/>
                </a:moveTo>
                <a:lnTo>
                  <a:pt x="2927178" y="23"/>
                </a:lnTo>
                <a:lnTo>
                  <a:pt x="2927178" y="29625"/>
                </a:lnTo>
                <a:lnTo>
                  <a:pt x="2897575" y="29625"/>
                </a:lnTo>
                <a:close/>
                <a:moveTo>
                  <a:pt x="8478226" y="21"/>
                </a:moveTo>
                <a:lnTo>
                  <a:pt x="8507828" y="21"/>
                </a:lnTo>
                <a:lnTo>
                  <a:pt x="8507828" y="29623"/>
                </a:lnTo>
                <a:lnTo>
                  <a:pt x="8478226" y="29623"/>
                </a:lnTo>
                <a:close/>
                <a:moveTo>
                  <a:pt x="2631378" y="21"/>
                </a:moveTo>
                <a:lnTo>
                  <a:pt x="2660980" y="21"/>
                </a:lnTo>
                <a:lnTo>
                  <a:pt x="2660980" y="29623"/>
                </a:lnTo>
                <a:lnTo>
                  <a:pt x="2631378" y="29623"/>
                </a:lnTo>
                <a:close/>
                <a:moveTo>
                  <a:pt x="8212137" y="18"/>
                </a:moveTo>
                <a:lnTo>
                  <a:pt x="8241740" y="18"/>
                </a:lnTo>
                <a:lnTo>
                  <a:pt x="8241740" y="29621"/>
                </a:lnTo>
                <a:lnTo>
                  <a:pt x="8212137" y="29621"/>
                </a:lnTo>
                <a:close/>
                <a:moveTo>
                  <a:pt x="2365289" y="18"/>
                </a:moveTo>
                <a:lnTo>
                  <a:pt x="2394892" y="18"/>
                </a:lnTo>
                <a:lnTo>
                  <a:pt x="2394892" y="29621"/>
                </a:lnTo>
                <a:lnTo>
                  <a:pt x="2365289" y="29621"/>
                </a:lnTo>
                <a:close/>
                <a:moveTo>
                  <a:pt x="7945940" y="16"/>
                </a:moveTo>
                <a:lnTo>
                  <a:pt x="7975543" y="16"/>
                </a:lnTo>
                <a:lnTo>
                  <a:pt x="7975543" y="29618"/>
                </a:lnTo>
                <a:lnTo>
                  <a:pt x="7945940" y="29618"/>
                </a:lnTo>
                <a:close/>
                <a:moveTo>
                  <a:pt x="2099092" y="16"/>
                </a:moveTo>
                <a:lnTo>
                  <a:pt x="2128695" y="16"/>
                </a:lnTo>
                <a:lnTo>
                  <a:pt x="2128695" y="29618"/>
                </a:lnTo>
                <a:lnTo>
                  <a:pt x="2099092" y="29618"/>
                </a:lnTo>
                <a:close/>
                <a:moveTo>
                  <a:pt x="7679743" y="14"/>
                </a:moveTo>
                <a:lnTo>
                  <a:pt x="7709346" y="14"/>
                </a:lnTo>
                <a:lnTo>
                  <a:pt x="7709346" y="29616"/>
                </a:lnTo>
                <a:lnTo>
                  <a:pt x="7679743" y="29616"/>
                </a:lnTo>
                <a:close/>
                <a:moveTo>
                  <a:pt x="1832898" y="14"/>
                </a:moveTo>
                <a:lnTo>
                  <a:pt x="1862498" y="14"/>
                </a:lnTo>
                <a:lnTo>
                  <a:pt x="1862498" y="29616"/>
                </a:lnTo>
                <a:lnTo>
                  <a:pt x="1832898" y="29616"/>
                </a:lnTo>
                <a:close/>
                <a:moveTo>
                  <a:pt x="7413653" y="12"/>
                </a:moveTo>
                <a:lnTo>
                  <a:pt x="7443256" y="12"/>
                </a:lnTo>
                <a:lnTo>
                  <a:pt x="7443256" y="29614"/>
                </a:lnTo>
                <a:lnTo>
                  <a:pt x="7413653" y="29614"/>
                </a:lnTo>
                <a:close/>
                <a:moveTo>
                  <a:pt x="1566808" y="12"/>
                </a:moveTo>
                <a:lnTo>
                  <a:pt x="1596409" y="12"/>
                </a:lnTo>
                <a:lnTo>
                  <a:pt x="1596409" y="29614"/>
                </a:lnTo>
                <a:lnTo>
                  <a:pt x="1566808" y="29614"/>
                </a:lnTo>
                <a:close/>
                <a:moveTo>
                  <a:pt x="7147456" y="9"/>
                </a:moveTo>
                <a:lnTo>
                  <a:pt x="7177058" y="9"/>
                </a:lnTo>
                <a:lnTo>
                  <a:pt x="7177058" y="29612"/>
                </a:lnTo>
                <a:lnTo>
                  <a:pt x="7147456" y="29612"/>
                </a:lnTo>
                <a:close/>
                <a:moveTo>
                  <a:pt x="1300611" y="9"/>
                </a:moveTo>
                <a:lnTo>
                  <a:pt x="1330213" y="9"/>
                </a:lnTo>
                <a:lnTo>
                  <a:pt x="1330213" y="29612"/>
                </a:lnTo>
                <a:lnTo>
                  <a:pt x="1300611" y="29612"/>
                </a:lnTo>
                <a:close/>
                <a:moveTo>
                  <a:pt x="6881367" y="7"/>
                </a:moveTo>
                <a:lnTo>
                  <a:pt x="6910970" y="7"/>
                </a:lnTo>
                <a:lnTo>
                  <a:pt x="6910970" y="29609"/>
                </a:lnTo>
                <a:lnTo>
                  <a:pt x="6881367" y="29609"/>
                </a:lnTo>
                <a:close/>
                <a:moveTo>
                  <a:pt x="1034520" y="7"/>
                </a:moveTo>
                <a:lnTo>
                  <a:pt x="1064123" y="7"/>
                </a:lnTo>
                <a:lnTo>
                  <a:pt x="1064123" y="29609"/>
                </a:lnTo>
                <a:lnTo>
                  <a:pt x="1034520" y="29609"/>
                </a:lnTo>
                <a:close/>
                <a:moveTo>
                  <a:pt x="6615170" y="5"/>
                </a:moveTo>
                <a:lnTo>
                  <a:pt x="6644773" y="5"/>
                </a:lnTo>
                <a:lnTo>
                  <a:pt x="6644773" y="29607"/>
                </a:lnTo>
                <a:lnTo>
                  <a:pt x="6615170" y="29607"/>
                </a:lnTo>
                <a:close/>
                <a:moveTo>
                  <a:pt x="768326" y="5"/>
                </a:moveTo>
                <a:lnTo>
                  <a:pt x="797926" y="5"/>
                </a:lnTo>
                <a:lnTo>
                  <a:pt x="797926" y="29607"/>
                </a:lnTo>
                <a:lnTo>
                  <a:pt x="768326" y="29607"/>
                </a:lnTo>
                <a:close/>
                <a:moveTo>
                  <a:pt x="6349081" y="2"/>
                </a:moveTo>
                <a:lnTo>
                  <a:pt x="6378683" y="2"/>
                </a:lnTo>
                <a:lnTo>
                  <a:pt x="6378683" y="29605"/>
                </a:lnTo>
                <a:lnTo>
                  <a:pt x="6349081" y="29605"/>
                </a:lnTo>
                <a:close/>
                <a:moveTo>
                  <a:pt x="502235" y="2"/>
                </a:moveTo>
                <a:lnTo>
                  <a:pt x="531838" y="2"/>
                </a:lnTo>
                <a:lnTo>
                  <a:pt x="531838" y="29605"/>
                </a:lnTo>
                <a:lnTo>
                  <a:pt x="502235" y="29605"/>
                </a:lnTo>
                <a:close/>
                <a:moveTo>
                  <a:pt x="6082884" y="0"/>
                </a:moveTo>
                <a:lnTo>
                  <a:pt x="6112486" y="0"/>
                </a:lnTo>
                <a:lnTo>
                  <a:pt x="6112486" y="29602"/>
                </a:lnTo>
                <a:lnTo>
                  <a:pt x="6082884" y="29602"/>
                </a:lnTo>
                <a:close/>
                <a:moveTo>
                  <a:pt x="236036" y="0"/>
                </a:moveTo>
                <a:lnTo>
                  <a:pt x="265638" y="0"/>
                </a:lnTo>
                <a:lnTo>
                  <a:pt x="265638" y="29602"/>
                </a:lnTo>
                <a:lnTo>
                  <a:pt x="236036" y="29602"/>
                </a:lnTo>
                <a:close/>
                <a:moveTo>
                  <a:pt x="0" y="0"/>
                </a:moveTo>
                <a:lnTo>
                  <a:pt x="29602" y="0"/>
                </a:lnTo>
                <a:lnTo>
                  <a:pt x="29602" y="29602"/>
                </a:lnTo>
                <a:lnTo>
                  <a:pt x="0" y="29602"/>
                </a:lnTo>
                <a:close/>
              </a:path>
            </a:pathLst>
          </a:custGeom>
          <a:solidFill>
            <a:schemeClr val="bg1">
              <a:alpha val="20000"/>
            </a:schemeClr>
          </a:solidFill>
          <a:ln w="10797" cap="flat">
            <a:noFill/>
            <a:prstDash val="solid"/>
            <a:miter/>
          </a:ln>
        </p:spPr>
        <p:txBody>
          <a:bodyPr rtlCol="0" anchor="ctr"/>
          <a:lstStyle/>
          <a:p>
            <a:endParaRPr lang="en-US" sz="1800"/>
          </a:p>
        </p:txBody>
      </p:sp>
      <p:sp>
        <p:nvSpPr>
          <p:cNvPr id="22" name="Title 1">
            <a:extLst>
              <a:ext uri="{FF2B5EF4-FFF2-40B4-BE49-F238E27FC236}">
                <a16:creationId xmlns:a16="http://schemas.microsoft.com/office/drawing/2014/main" xmlns="" id="{E2C5D4DA-7E8C-43ED-A21C-F053340146E4}"/>
              </a:ext>
            </a:extLst>
          </p:cNvPr>
          <p:cNvSpPr>
            <a:spLocks noGrp="1"/>
          </p:cNvSpPr>
          <p:nvPr>
            <p:ph type="ctrTitle"/>
          </p:nvPr>
        </p:nvSpPr>
        <p:spPr>
          <a:xfrm>
            <a:off x="383072" y="1371601"/>
            <a:ext cx="5293408" cy="2157916"/>
          </a:xfrm>
        </p:spPr>
        <p:txBody>
          <a:bodyPr lIns="0" tIns="0" rIns="0" bIns="0" anchor="b" anchorCtr="0">
            <a:noAutofit/>
          </a:bodyPr>
          <a:lstStyle>
            <a:lvl1pPr algn="l">
              <a:lnSpc>
                <a:spcPct val="80000"/>
              </a:lnSpc>
              <a:defRPr sz="5000" b="1" i="0" spc="-100">
                <a:solidFill>
                  <a:schemeClr val="bg1"/>
                </a:solidFill>
                <a:latin typeface="Arial"/>
                <a:cs typeface="Arial"/>
              </a:defRPr>
            </a:lvl1pPr>
          </a:lstStyle>
          <a:p>
            <a:r>
              <a:rPr lang="en-US"/>
              <a:t>Click to edit Master title style</a:t>
            </a:r>
          </a:p>
        </p:txBody>
      </p:sp>
      <p:sp>
        <p:nvSpPr>
          <p:cNvPr id="23" name="Subtitle 2">
            <a:extLst>
              <a:ext uri="{FF2B5EF4-FFF2-40B4-BE49-F238E27FC236}">
                <a16:creationId xmlns:a16="http://schemas.microsoft.com/office/drawing/2014/main" xmlns="" id="{45BD93E9-63FB-4FCE-BEE5-95D1E68A981B}"/>
              </a:ext>
            </a:extLst>
          </p:cNvPr>
          <p:cNvSpPr>
            <a:spLocks noGrp="1"/>
          </p:cNvSpPr>
          <p:nvPr>
            <p:ph type="subTitle" idx="1" hasCustomPrompt="1"/>
          </p:nvPr>
        </p:nvSpPr>
        <p:spPr>
          <a:xfrm>
            <a:off x="383072" y="3583491"/>
            <a:ext cx="5293408" cy="1752600"/>
          </a:xfrm>
        </p:spPr>
        <p:txBody>
          <a:bodyPr lIns="0" tIns="0" rIns="0" bIns="0" anchor="t" anchorCtr="0">
            <a:normAutofit/>
          </a:bodyPr>
          <a:lstStyle>
            <a:lvl1pPr marL="0" indent="0" algn="l">
              <a:lnSpc>
                <a:spcPct val="85000"/>
              </a:lnSpc>
              <a:spcBef>
                <a:spcPts val="800"/>
              </a:spcBef>
              <a:buNone/>
              <a:defRPr sz="2800" b="1" i="0" spc="-50">
                <a:solidFill>
                  <a:schemeClr val="bg1"/>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subtitle style</a:t>
            </a:r>
          </a:p>
        </p:txBody>
      </p:sp>
      <p:sp>
        <p:nvSpPr>
          <p:cNvPr id="24" name="Text Placeholder 7">
            <a:extLst>
              <a:ext uri="{FF2B5EF4-FFF2-40B4-BE49-F238E27FC236}">
                <a16:creationId xmlns:a16="http://schemas.microsoft.com/office/drawing/2014/main" xmlns="" id="{2E77F839-1906-4B62-993E-E3534B67AD9B}"/>
              </a:ext>
            </a:extLst>
          </p:cNvPr>
          <p:cNvSpPr>
            <a:spLocks noGrp="1"/>
          </p:cNvSpPr>
          <p:nvPr>
            <p:ph type="body" sz="quarter" idx="13" hasCustomPrompt="1"/>
          </p:nvPr>
        </p:nvSpPr>
        <p:spPr>
          <a:xfrm>
            <a:off x="383072" y="330897"/>
            <a:ext cx="3713744" cy="557212"/>
          </a:xfrm>
        </p:spPr>
        <p:txBody>
          <a:bodyPr/>
          <a:lstStyle>
            <a:lvl1pPr>
              <a:spcBef>
                <a:spcPts val="0"/>
              </a:spcBef>
              <a:defRPr sz="900">
                <a:solidFill>
                  <a:schemeClr val="bg1"/>
                </a:solidFill>
              </a:defRPr>
            </a:lvl1pPr>
            <a:lvl2pPr marL="112713" indent="-112713">
              <a:spcBef>
                <a:spcPts val="0"/>
              </a:spcBef>
              <a:buClr>
                <a:schemeClr val="tx2"/>
              </a:buClr>
              <a:defRPr sz="900">
                <a:solidFill>
                  <a:schemeClr val="tx1"/>
                </a:solidFill>
              </a:defRPr>
            </a:lvl2pPr>
            <a:lvl3pPr marL="225425" indent="-112713">
              <a:spcBef>
                <a:spcPts val="0"/>
              </a:spcBef>
              <a:buClr>
                <a:schemeClr val="tx2"/>
              </a:buClr>
              <a:defRPr sz="900">
                <a:solidFill>
                  <a:schemeClr val="tx1"/>
                </a:solidFill>
              </a:defRPr>
            </a:lvl3pPr>
            <a:lvl4pPr marL="339725" indent="-114300">
              <a:spcBef>
                <a:spcPts val="0"/>
              </a:spcBef>
              <a:buClr>
                <a:schemeClr val="tx2"/>
              </a:buClr>
              <a:defRPr sz="900"/>
            </a:lvl4pPr>
            <a:lvl5pPr marL="460375" indent="-120650">
              <a:spcBef>
                <a:spcPts val="0"/>
              </a:spcBef>
              <a:buClr>
                <a:schemeClr val="tx2"/>
              </a:buClr>
              <a:tabLst/>
              <a:defRPr sz="900"/>
            </a:lvl5pPr>
          </a:lstStyle>
          <a:p>
            <a:pPr lvl="0"/>
            <a:r>
              <a:rPr lang="en-US"/>
              <a:t>Insert Date Here</a:t>
            </a:r>
          </a:p>
          <a:p>
            <a:pPr lvl="0"/>
            <a:endParaRPr lang="en-US"/>
          </a:p>
        </p:txBody>
      </p:sp>
      <p:pic>
        <p:nvPicPr>
          <p:cNvPr id="25" name="Picture 24" descr="A close up of a sign&#10;&#10;Description automatically generated">
            <a:extLst>
              <a:ext uri="{FF2B5EF4-FFF2-40B4-BE49-F238E27FC236}">
                <a16:creationId xmlns:a16="http://schemas.microsoft.com/office/drawing/2014/main" xmlns="" id="{C70185A7-0261-4E42-A29C-AE538303AFF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0324" y="6081014"/>
            <a:ext cx="2448800" cy="560910"/>
          </a:xfrm>
          <a:prstGeom prst="rect">
            <a:avLst/>
          </a:prstGeom>
        </p:spPr>
      </p:pic>
      <p:grpSp>
        <p:nvGrpSpPr>
          <p:cNvPr id="46" name="Group 45">
            <a:extLst>
              <a:ext uri="{FF2B5EF4-FFF2-40B4-BE49-F238E27FC236}">
                <a16:creationId xmlns:a16="http://schemas.microsoft.com/office/drawing/2014/main" xmlns="" id="{367E70E1-2DA1-4D32-B83F-0B9FE3162B89}"/>
              </a:ext>
            </a:extLst>
          </p:cNvPr>
          <p:cNvGrpSpPr/>
          <p:nvPr userDrawn="1"/>
        </p:nvGrpSpPr>
        <p:grpSpPr>
          <a:xfrm>
            <a:off x="6087576" y="0"/>
            <a:ext cx="6104424" cy="6860999"/>
            <a:chOff x="7712625" y="0"/>
            <a:chExt cx="6102834" cy="6860999"/>
          </a:xfrm>
          <a:solidFill>
            <a:schemeClr val="bg1">
              <a:alpha val="20000"/>
            </a:schemeClr>
          </a:solidFill>
        </p:grpSpPr>
        <p:sp>
          <p:nvSpPr>
            <p:cNvPr id="47" name="Text Placeholder 46">
              <a:extLst>
                <a:ext uri="{FF2B5EF4-FFF2-40B4-BE49-F238E27FC236}">
                  <a16:creationId xmlns:a16="http://schemas.microsoft.com/office/drawing/2014/main" xmlns="" id="{E6396312-5905-4F5E-8B2D-42A6703AEC6F}"/>
                </a:ext>
              </a:extLst>
            </p:cNvPr>
            <p:cNvSpPr txBox="1">
              <a:spLocks/>
            </p:cNvSpPr>
            <p:nvPr/>
          </p:nvSpPr>
          <p:spPr>
            <a:xfrm>
              <a:off x="9043800" y="3"/>
              <a:ext cx="1059710" cy="1030447"/>
            </a:xfrm>
            <a:custGeom>
              <a:avLst/>
              <a:gdLst>
                <a:gd name="connsiteX0" fmla="*/ 0 w 1059710"/>
                <a:gd name="connsiteY0" fmla="*/ 0 h 1030447"/>
                <a:gd name="connsiteX1" fmla="*/ 530730 w 1059710"/>
                <a:gd name="connsiteY1" fmla="*/ 0 h 1030447"/>
                <a:gd name="connsiteX2" fmla="*/ 538263 w 1059710"/>
                <a:gd name="connsiteY2" fmla="*/ 74726 h 1030447"/>
                <a:gd name="connsiteX3" fmla="*/ 1059710 w 1059710"/>
                <a:gd name="connsiteY3" fmla="*/ 499718 h 1030447"/>
                <a:gd name="connsiteX4" fmla="*/ 1059710 w 1059710"/>
                <a:gd name="connsiteY4" fmla="*/ 1030447 h 1030447"/>
                <a:gd name="connsiteX5" fmla="*/ 18316 w 1059710"/>
                <a:gd name="connsiteY5" fmla="*/ 181687 h 1030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59710" h="1030447">
                  <a:moveTo>
                    <a:pt x="0" y="0"/>
                  </a:moveTo>
                  <a:lnTo>
                    <a:pt x="530730" y="0"/>
                  </a:lnTo>
                  <a:lnTo>
                    <a:pt x="538263" y="74726"/>
                  </a:lnTo>
                  <a:cubicBezTo>
                    <a:pt x="587894" y="317268"/>
                    <a:pt x="802496" y="499718"/>
                    <a:pt x="1059710" y="499718"/>
                  </a:cubicBezTo>
                  <a:lnTo>
                    <a:pt x="1059710" y="1030447"/>
                  </a:lnTo>
                  <a:cubicBezTo>
                    <a:pt x="546021" y="1030447"/>
                    <a:pt x="117435" y="666073"/>
                    <a:pt x="18316" y="181687"/>
                  </a:cubicBezTo>
                  <a:close/>
                </a:path>
              </a:pathLst>
            </a:custGeom>
            <a:grp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a:t> </a:t>
              </a:r>
            </a:p>
          </p:txBody>
        </p:sp>
        <p:sp>
          <p:nvSpPr>
            <p:cNvPr id="48" name="Text Placeholder 49">
              <a:extLst>
                <a:ext uri="{FF2B5EF4-FFF2-40B4-BE49-F238E27FC236}">
                  <a16:creationId xmlns:a16="http://schemas.microsoft.com/office/drawing/2014/main" xmlns="" id="{CAD6A54D-E602-4454-AE9A-6CF53CDAF72C}"/>
                </a:ext>
              </a:extLst>
            </p:cNvPr>
            <p:cNvSpPr txBox="1">
              <a:spLocks/>
            </p:cNvSpPr>
            <p:nvPr/>
          </p:nvSpPr>
          <p:spPr>
            <a:xfrm>
              <a:off x="7721045" y="1551001"/>
              <a:ext cx="531436" cy="531432"/>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grp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a:t> </a:t>
              </a:r>
            </a:p>
          </p:txBody>
        </p:sp>
        <p:sp>
          <p:nvSpPr>
            <p:cNvPr id="49" name="Freeform: Shape 71">
              <a:extLst>
                <a:ext uri="{FF2B5EF4-FFF2-40B4-BE49-F238E27FC236}">
                  <a16:creationId xmlns:a16="http://schemas.microsoft.com/office/drawing/2014/main" xmlns="" id="{832F471D-A6D2-4392-AAD7-FCD946DF1BAC}"/>
                </a:ext>
              </a:extLst>
            </p:cNvPr>
            <p:cNvSpPr txBox="1">
              <a:spLocks/>
            </p:cNvSpPr>
            <p:nvPr/>
          </p:nvSpPr>
          <p:spPr>
            <a:xfrm>
              <a:off x="10906489" y="1"/>
              <a:ext cx="530877" cy="1010939"/>
            </a:xfrm>
            <a:custGeom>
              <a:avLst/>
              <a:gdLst>
                <a:gd name="connsiteX0" fmla="*/ 0 w 530877"/>
                <a:gd name="connsiteY0" fmla="*/ 0 h 1010939"/>
                <a:gd name="connsiteX1" fmla="*/ 530877 w 530877"/>
                <a:gd name="connsiteY1" fmla="*/ 0 h 1010939"/>
                <a:gd name="connsiteX2" fmla="*/ 530877 w 530877"/>
                <a:gd name="connsiteY2" fmla="*/ 1010939 h 1010939"/>
                <a:gd name="connsiteX3" fmla="*/ 0 w 530877"/>
                <a:gd name="connsiteY3" fmla="*/ 1010939 h 1010939"/>
              </a:gdLst>
              <a:ahLst/>
              <a:cxnLst>
                <a:cxn ang="0">
                  <a:pos x="connsiteX0" y="connsiteY0"/>
                </a:cxn>
                <a:cxn ang="0">
                  <a:pos x="connsiteX1" y="connsiteY1"/>
                </a:cxn>
                <a:cxn ang="0">
                  <a:pos x="connsiteX2" y="connsiteY2"/>
                </a:cxn>
                <a:cxn ang="0">
                  <a:pos x="connsiteX3" y="connsiteY3"/>
                </a:cxn>
              </a:cxnLst>
              <a:rect l="l" t="t" r="r" b="b"/>
              <a:pathLst>
                <a:path w="530877" h="1010939">
                  <a:moveTo>
                    <a:pt x="0" y="0"/>
                  </a:moveTo>
                  <a:lnTo>
                    <a:pt x="530877" y="0"/>
                  </a:lnTo>
                  <a:lnTo>
                    <a:pt x="530877" y="1010939"/>
                  </a:lnTo>
                  <a:lnTo>
                    <a:pt x="0" y="1010939"/>
                  </a:lnTo>
                  <a:close/>
                </a:path>
              </a:pathLst>
            </a:custGeom>
            <a:grp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a:t> </a:t>
              </a:r>
            </a:p>
          </p:txBody>
        </p:sp>
        <p:sp>
          <p:nvSpPr>
            <p:cNvPr id="50" name="Freeform: Shape 72">
              <a:extLst>
                <a:ext uri="{FF2B5EF4-FFF2-40B4-BE49-F238E27FC236}">
                  <a16:creationId xmlns:a16="http://schemas.microsoft.com/office/drawing/2014/main" xmlns="" id="{3976A62E-22A8-4A3A-9E40-114522031F38}"/>
                </a:ext>
              </a:extLst>
            </p:cNvPr>
            <p:cNvSpPr txBox="1">
              <a:spLocks/>
            </p:cNvSpPr>
            <p:nvPr/>
          </p:nvSpPr>
          <p:spPr>
            <a:xfrm>
              <a:off x="12218834" y="0"/>
              <a:ext cx="1596624" cy="1030511"/>
            </a:xfrm>
            <a:custGeom>
              <a:avLst/>
              <a:gdLst>
                <a:gd name="connsiteX0" fmla="*/ 0 w 1596624"/>
                <a:gd name="connsiteY0" fmla="*/ 0 h 1030511"/>
                <a:gd name="connsiteX1" fmla="*/ 530728 w 1596624"/>
                <a:gd name="connsiteY1" fmla="*/ 0 h 1030511"/>
                <a:gd name="connsiteX2" fmla="*/ 538268 w 1596624"/>
                <a:gd name="connsiteY2" fmla="*/ 74789 h 1030511"/>
                <a:gd name="connsiteX3" fmla="*/ 1059716 w 1596624"/>
                <a:gd name="connsiteY3" fmla="*/ 499781 h 1030511"/>
                <a:gd name="connsiteX4" fmla="*/ 1581162 w 1596624"/>
                <a:gd name="connsiteY4" fmla="*/ 74789 h 1030511"/>
                <a:gd name="connsiteX5" fmla="*/ 1588702 w 1596624"/>
                <a:gd name="connsiteY5" fmla="*/ 0 h 1030511"/>
                <a:gd name="connsiteX6" fmla="*/ 1596624 w 1596624"/>
                <a:gd name="connsiteY6" fmla="*/ 0 h 1030511"/>
                <a:gd name="connsiteX7" fmla="*/ 1596624 w 1596624"/>
                <a:gd name="connsiteY7" fmla="*/ 880135 h 1030511"/>
                <a:gd name="connsiteX8" fmla="*/ 1473479 w 1596624"/>
                <a:gd name="connsiteY8" fmla="*/ 946976 h 1030511"/>
                <a:gd name="connsiteX9" fmla="*/ 1059716 w 1596624"/>
                <a:gd name="connsiteY9" fmla="*/ 1030511 h 1030511"/>
                <a:gd name="connsiteX10" fmla="*/ 18322 w 1596624"/>
                <a:gd name="connsiteY10" fmla="*/ 181750 h 1030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96624" h="1030511">
                  <a:moveTo>
                    <a:pt x="0" y="0"/>
                  </a:moveTo>
                  <a:lnTo>
                    <a:pt x="530728" y="0"/>
                  </a:lnTo>
                  <a:lnTo>
                    <a:pt x="538268" y="74789"/>
                  </a:lnTo>
                  <a:cubicBezTo>
                    <a:pt x="587899" y="317331"/>
                    <a:pt x="802501" y="499781"/>
                    <a:pt x="1059716" y="499781"/>
                  </a:cubicBezTo>
                  <a:cubicBezTo>
                    <a:pt x="1316929" y="499781"/>
                    <a:pt x="1531531" y="317331"/>
                    <a:pt x="1581162" y="74789"/>
                  </a:cubicBezTo>
                  <a:lnTo>
                    <a:pt x="1588702" y="0"/>
                  </a:lnTo>
                  <a:lnTo>
                    <a:pt x="1596624" y="0"/>
                  </a:lnTo>
                  <a:lnTo>
                    <a:pt x="1596624" y="880135"/>
                  </a:lnTo>
                  <a:lnTo>
                    <a:pt x="1473479" y="946976"/>
                  </a:lnTo>
                  <a:cubicBezTo>
                    <a:pt x="1346305" y="1000766"/>
                    <a:pt x="1206484" y="1030511"/>
                    <a:pt x="1059716" y="1030511"/>
                  </a:cubicBezTo>
                  <a:cubicBezTo>
                    <a:pt x="546026" y="1030511"/>
                    <a:pt x="117442" y="666137"/>
                    <a:pt x="18322" y="181750"/>
                  </a:cubicBezTo>
                  <a:close/>
                </a:path>
              </a:pathLst>
            </a:custGeom>
            <a:grp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a:t> </a:t>
              </a:r>
            </a:p>
          </p:txBody>
        </p:sp>
        <p:sp>
          <p:nvSpPr>
            <p:cNvPr id="51" name="Text Placeholder 64">
              <a:extLst>
                <a:ext uri="{FF2B5EF4-FFF2-40B4-BE49-F238E27FC236}">
                  <a16:creationId xmlns:a16="http://schemas.microsoft.com/office/drawing/2014/main" xmlns="" id="{3893B09A-9B13-4D33-9422-917659531D5C}"/>
                </a:ext>
              </a:extLst>
            </p:cNvPr>
            <p:cNvSpPr txBox="1">
              <a:spLocks/>
            </p:cNvSpPr>
            <p:nvPr/>
          </p:nvSpPr>
          <p:spPr>
            <a:xfrm>
              <a:off x="9305269" y="1545516"/>
              <a:ext cx="1597025" cy="530877"/>
            </a:xfrm>
            <a:custGeom>
              <a:avLst/>
              <a:gdLst>
                <a:gd name="connsiteX0" fmla="*/ 0 w 1597025"/>
                <a:gd name="connsiteY0" fmla="*/ 0 h 530877"/>
                <a:gd name="connsiteX1" fmla="*/ 1597025 w 1597025"/>
                <a:gd name="connsiteY1" fmla="*/ 0 h 530877"/>
                <a:gd name="connsiteX2" fmla="*/ 1597025 w 1597025"/>
                <a:gd name="connsiteY2" fmla="*/ 530877 h 530877"/>
                <a:gd name="connsiteX3" fmla="*/ 0 w 1597025"/>
                <a:gd name="connsiteY3" fmla="*/ 530877 h 530877"/>
              </a:gdLst>
              <a:ahLst/>
              <a:cxnLst>
                <a:cxn ang="0">
                  <a:pos x="connsiteX0" y="connsiteY0"/>
                </a:cxn>
                <a:cxn ang="0">
                  <a:pos x="connsiteX1" y="connsiteY1"/>
                </a:cxn>
                <a:cxn ang="0">
                  <a:pos x="connsiteX2" y="connsiteY2"/>
                </a:cxn>
                <a:cxn ang="0">
                  <a:pos x="connsiteX3" y="connsiteY3"/>
                </a:cxn>
              </a:cxnLst>
              <a:rect l="l" t="t" r="r" b="b"/>
              <a:pathLst>
                <a:path w="1597025" h="530877">
                  <a:moveTo>
                    <a:pt x="0" y="0"/>
                  </a:moveTo>
                  <a:lnTo>
                    <a:pt x="1597025" y="0"/>
                  </a:lnTo>
                  <a:lnTo>
                    <a:pt x="1597025" y="530877"/>
                  </a:lnTo>
                  <a:lnTo>
                    <a:pt x="0" y="530877"/>
                  </a:lnTo>
                  <a:close/>
                </a:path>
              </a:pathLst>
            </a:custGeom>
            <a:grp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a:t> </a:t>
              </a:r>
            </a:p>
          </p:txBody>
        </p:sp>
        <p:sp>
          <p:nvSpPr>
            <p:cNvPr id="52" name="Text Placeholder 70">
              <a:extLst>
                <a:ext uri="{FF2B5EF4-FFF2-40B4-BE49-F238E27FC236}">
                  <a16:creationId xmlns:a16="http://schemas.microsoft.com/office/drawing/2014/main" xmlns="" id="{02085B05-6DC2-478E-A8EE-C7D755ECFFA4}"/>
                </a:ext>
              </a:extLst>
            </p:cNvPr>
            <p:cNvSpPr txBox="1">
              <a:spLocks/>
            </p:cNvSpPr>
            <p:nvPr/>
          </p:nvSpPr>
          <p:spPr>
            <a:xfrm>
              <a:off x="13284581" y="1564235"/>
              <a:ext cx="530877" cy="1597025"/>
            </a:xfrm>
            <a:custGeom>
              <a:avLst/>
              <a:gdLst>
                <a:gd name="connsiteX0" fmla="*/ 0 w 530877"/>
                <a:gd name="connsiteY0" fmla="*/ 0 h 1597025"/>
                <a:gd name="connsiteX1" fmla="*/ 530877 w 530877"/>
                <a:gd name="connsiteY1" fmla="*/ 0 h 1597025"/>
                <a:gd name="connsiteX2" fmla="*/ 530877 w 530877"/>
                <a:gd name="connsiteY2" fmla="*/ 1597025 h 1597025"/>
                <a:gd name="connsiteX3" fmla="*/ 0 w 530877"/>
                <a:gd name="connsiteY3" fmla="*/ 1597025 h 1597025"/>
              </a:gdLst>
              <a:ahLst/>
              <a:cxnLst>
                <a:cxn ang="0">
                  <a:pos x="connsiteX0" y="connsiteY0"/>
                </a:cxn>
                <a:cxn ang="0">
                  <a:pos x="connsiteX1" y="connsiteY1"/>
                </a:cxn>
                <a:cxn ang="0">
                  <a:pos x="connsiteX2" y="connsiteY2"/>
                </a:cxn>
                <a:cxn ang="0">
                  <a:pos x="connsiteX3" y="connsiteY3"/>
                </a:cxn>
              </a:cxnLst>
              <a:rect l="l" t="t" r="r" b="b"/>
              <a:pathLst>
                <a:path w="530877" h="1597025">
                  <a:moveTo>
                    <a:pt x="0" y="0"/>
                  </a:moveTo>
                  <a:lnTo>
                    <a:pt x="530877" y="0"/>
                  </a:lnTo>
                  <a:lnTo>
                    <a:pt x="530877" y="1597025"/>
                  </a:lnTo>
                  <a:lnTo>
                    <a:pt x="0" y="1597025"/>
                  </a:lnTo>
                  <a:close/>
                </a:path>
              </a:pathLst>
            </a:custGeom>
            <a:grp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a:t> </a:t>
              </a:r>
            </a:p>
          </p:txBody>
        </p:sp>
        <p:sp>
          <p:nvSpPr>
            <p:cNvPr id="53" name="Text Placeholder 73">
              <a:extLst>
                <a:ext uri="{FF2B5EF4-FFF2-40B4-BE49-F238E27FC236}">
                  <a16:creationId xmlns:a16="http://schemas.microsoft.com/office/drawing/2014/main" xmlns="" id="{0ADB176D-6ECC-4FC9-B292-6C04713C1A42}"/>
                </a:ext>
              </a:extLst>
            </p:cNvPr>
            <p:cNvSpPr txBox="1">
              <a:spLocks/>
            </p:cNvSpPr>
            <p:nvPr/>
          </p:nvSpPr>
          <p:spPr>
            <a:xfrm>
              <a:off x="13284582" y="4225925"/>
              <a:ext cx="530877" cy="1597025"/>
            </a:xfrm>
            <a:custGeom>
              <a:avLst/>
              <a:gdLst>
                <a:gd name="connsiteX0" fmla="*/ 0 w 530877"/>
                <a:gd name="connsiteY0" fmla="*/ 0 h 1597025"/>
                <a:gd name="connsiteX1" fmla="*/ 530877 w 530877"/>
                <a:gd name="connsiteY1" fmla="*/ 0 h 1597025"/>
                <a:gd name="connsiteX2" fmla="*/ 530877 w 530877"/>
                <a:gd name="connsiteY2" fmla="*/ 1597025 h 1597025"/>
                <a:gd name="connsiteX3" fmla="*/ 0 w 530877"/>
                <a:gd name="connsiteY3" fmla="*/ 1597025 h 1597025"/>
              </a:gdLst>
              <a:ahLst/>
              <a:cxnLst>
                <a:cxn ang="0">
                  <a:pos x="connsiteX0" y="connsiteY0"/>
                </a:cxn>
                <a:cxn ang="0">
                  <a:pos x="connsiteX1" y="connsiteY1"/>
                </a:cxn>
                <a:cxn ang="0">
                  <a:pos x="connsiteX2" y="connsiteY2"/>
                </a:cxn>
                <a:cxn ang="0">
                  <a:pos x="connsiteX3" y="connsiteY3"/>
                </a:cxn>
              </a:cxnLst>
              <a:rect l="l" t="t" r="r" b="b"/>
              <a:pathLst>
                <a:path w="530877" h="1597025">
                  <a:moveTo>
                    <a:pt x="0" y="0"/>
                  </a:moveTo>
                  <a:lnTo>
                    <a:pt x="530877" y="0"/>
                  </a:lnTo>
                  <a:lnTo>
                    <a:pt x="530877" y="1597025"/>
                  </a:lnTo>
                  <a:lnTo>
                    <a:pt x="0" y="1597025"/>
                  </a:lnTo>
                  <a:close/>
                </a:path>
              </a:pathLst>
            </a:custGeom>
            <a:grp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a:t> </a:t>
              </a:r>
            </a:p>
          </p:txBody>
        </p:sp>
        <p:sp>
          <p:nvSpPr>
            <p:cNvPr id="54" name="Text Placeholder 76">
              <a:extLst>
                <a:ext uri="{FF2B5EF4-FFF2-40B4-BE49-F238E27FC236}">
                  <a16:creationId xmlns:a16="http://schemas.microsoft.com/office/drawing/2014/main" xmlns="" id="{3FFD54A6-0061-4DC6-9954-DB680581CAB1}"/>
                </a:ext>
              </a:extLst>
            </p:cNvPr>
            <p:cNvSpPr txBox="1">
              <a:spLocks/>
            </p:cNvSpPr>
            <p:nvPr/>
          </p:nvSpPr>
          <p:spPr>
            <a:xfrm>
              <a:off x="11170855" y="6330122"/>
              <a:ext cx="1597025" cy="530877"/>
            </a:xfrm>
            <a:custGeom>
              <a:avLst/>
              <a:gdLst>
                <a:gd name="connsiteX0" fmla="*/ 0 w 1597025"/>
                <a:gd name="connsiteY0" fmla="*/ 0 h 530877"/>
                <a:gd name="connsiteX1" fmla="*/ 1597025 w 1597025"/>
                <a:gd name="connsiteY1" fmla="*/ 0 h 530877"/>
                <a:gd name="connsiteX2" fmla="*/ 1597025 w 1597025"/>
                <a:gd name="connsiteY2" fmla="*/ 530877 h 530877"/>
                <a:gd name="connsiteX3" fmla="*/ 0 w 1597025"/>
                <a:gd name="connsiteY3" fmla="*/ 530877 h 530877"/>
              </a:gdLst>
              <a:ahLst/>
              <a:cxnLst>
                <a:cxn ang="0">
                  <a:pos x="connsiteX0" y="connsiteY0"/>
                </a:cxn>
                <a:cxn ang="0">
                  <a:pos x="connsiteX1" y="connsiteY1"/>
                </a:cxn>
                <a:cxn ang="0">
                  <a:pos x="connsiteX2" y="connsiteY2"/>
                </a:cxn>
                <a:cxn ang="0">
                  <a:pos x="connsiteX3" y="connsiteY3"/>
                </a:cxn>
              </a:cxnLst>
              <a:rect l="l" t="t" r="r" b="b"/>
              <a:pathLst>
                <a:path w="1597025" h="530877">
                  <a:moveTo>
                    <a:pt x="0" y="0"/>
                  </a:moveTo>
                  <a:lnTo>
                    <a:pt x="1597025" y="0"/>
                  </a:lnTo>
                  <a:lnTo>
                    <a:pt x="1597025" y="530877"/>
                  </a:lnTo>
                  <a:lnTo>
                    <a:pt x="0" y="530877"/>
                  </a:lnTo>
                  <a:close/>
                </a:path>
              </a:pathLst>
            </a:custGeom>
            <a:grp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a:t> </a:t>
              </a:r>
            </a:p>
          </p:txBody>
        </p:sp>
        <p:sp>
          <p:nvSpPr>
            <p:cNvPr id="55" name="Text Placeholder 79">
              <a:extLst>
                <a:ext uri="{FF2B5EF4-FFF2-40B4-BE49-F238E27FC236}">
                  <a16:creationId xmlns:a16="http://schemas.microsoft.com/office/drawing/2014/main" xmlns="" id="{D197CB0A-253B-41E2-9CB4-C45E916B4E1A}"/>
                </a:ext>
              </a:extLst>
            </p:cNvPr>
            <p:cNvSpPr txBox="1">
              <a:spLocks/>
            </p:cNvSpPr>
            <p:nvPr/>
          </p:nvSpPr>
          <p:spPr>
            <a:xfrm>
              <a:off x="11955082" y="5160862"/>
              <a:ext cx="531436" cy="531432"/>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grp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a:t> </a:t>
              </a:r>
            </a:p>
          </p:txBody>
        </p:sp>
        <p:sp>
          <p:nvSpPr>
            <p:cNvPr id="56" name="Text Placeholder 81">
              <a:extLst>
                <a:ext uri="{FF2B5EF4-FFF2-40B4-BE49-F238E27FC236}">
                  <a16:creationId xmlns:a16="http://schemas.microsoft.com/office/drawing/2014/main" xmlns="" id="{BFCB141B-E63B-4D21-8483-E6C0A1092D7D}"/>
                </a:ext>
              </a:extLst>
            </p:cNvPr>
            <p:cNvSpPr txBox="1">
              <a:spLocks/>
            </p:cNvSpPr>
            <p:nvPr/>
          </p:nvSpPr>
          <p:spPr>
            <a:xfrm>
              <a:off x="9587145" y="2890470"/>
              <a:ext cx="530877" cy="1597025"/>
            </a:xfrm>
            <a:custGeom>
              <a:avLst/>
              <a:gdLst>
                <a:gd name="connsiteX0" fmla="*/ 0 w 530877"/>
                <a:gd name="connsiteY0" fmla="*/ 0 h 1597025"/>
                <a:gd name="connsiteX1" fmla="*/ 530877 w 530877"/>
                <a:gd name="connsiteY1" fmla="*/ 0 h 1597025"/>
                <a:gd name="connsiteX2" fmla="*/ 530877 w 530877"/>
                <a:gd name="connsiteY2" fmla="*/ 1597025 h 1597025"/>
                <a:gd name="connsiteX3" fmla="*/ 0 w 530877"/>
                <a:gd name="connsiteY3" fmla="*/ 1597025 h 1597025"/>
              </a:gdLst>
              <a:ahLst/>
              <a:cxnLst>
                <a:cxn ang="0">
                  <a:pos x="connsiteX0" y="connsiteY0"/>
                </a:cxn>
                <a:cxn ang="0">
                  <a:pos x="connsiteX1" y="connsiteY1"/>
                </a:cxn>
                <a:cxn ang="0">
                  <a:pos x="connsiteX2" y="connsiteY2"/>
                </a:cxn>
                <a:cxn ang="0">
                  <a:pos x="connsiteX3" y="connsiteY3"/>
                </a:cxn>
              </a:cxnLst>
              <a:rect l="l" t="t" r="r" b="b"/>
              <a:pathLst>
                <a:path w="530877" h="1597025">
                  <a:moveTo>
                    <a:pt x="0" y="0"/>
                  </a:moveTo>
                  <a:lnTo>
                    <a:pt x="530877" y="0"/>
                  </a:lnTo>
                  <a:lnTo>
                    <a:pt x="530877" y="1597025"/>
                  </a:lnTo>
                  <a:lnTo>
                    <a:pt x="0" y="1597025"/>
                  </a:lnTo>
                  <a:close/>
                </a:path>
              </a:pathLst>
            </a:custGeom>
            <a:grp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a:t> </a:t>
              </a:r>
            </a:p>
          </p:txBody>
        </p:sp>
        <p:sp>
          <p:nvSpPr>
            <p:cNvPr id="57" name="Text Placeholder 83">
              <a:extLst>
                <a:ext uri="{FF2B5EF4-FFF2-40B4-BE49-F238E27FC236}">
                  <a16:creationId xmlns:a16="http://schemas.microsoft.com/office/drawing/2014/main" xmlns="" id="{D434F2C2-0357-49A0-BCB0-73E82D442324}"/>
                </a:ext>
              </a:extLst>
            </p:cNvPr>
            <p:cNvSpPr txBox="1">
              <a:spLocks/>
            </p:cNvSpPr>
            <p:nvPr/>
          </p:nvSpPr>
          <p:spPr>
            <a:xfrm flipV="1">
              <a:off x="10642478" y="3160396"/>
              <a:ext cx="2125980" cy="1062991"/>
            </a:xfrm>
            <a:custGeom>
              <a:avLst/>
              <a:gdLst>
                <a:gd name="connsiteX0" fmla="*/ 0 w 2125980"/>
                <a:gd name="connsiteY0" fmla="*/ 0 h 1062991"/>
                <a:gd name="connsiteX1" fmla="*/ 530729 w 2125980"/>
                <a:gd name="connsiteY1" fmla="*/ 0 h 1062991"/>
                <a:gd name="connsiteX2" fmla="*/ 1062990 w 2125980"/>
                <a:gd name="connsiteY2" fmla="*/ 532261 h 1062991"/>
                <a:gd name="connsiteX3" fmla="*/ 1595250 w 2125980"/>
                <a:gd name="connsiteY3" fmla="*/ 0 h 1062991"/>
                <a:gd name="connsiteX4" fmla="*/ 2125980 w 2125980"/>
                <a:gd name="connsiteY4" fmla="*/ 0 h 1062991"/>
                <a:gd name="connsiteX5" fmla="*/ 1062990 w 2125980"/>
                <a:gd name="connsiteY5" fmla="*/ 1062991 h 1062991"/>
                <a:gd name="connsiteX6" fmla="*/ 0 w 2125980"/>
                <a:gd name="connsiteY6" fmla="*/ 0 h 1062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5980" h="1062991">
                  <a:moveTo>
                    <a:pt x="0" y="0"/>
                  </a:moveTo>
                  <a:lnTo>
                    <a:pt x="530729" y="0"/>
                  </a:lnTo>
                  <a:cubicBezTo>
                    <a:pt x="530729" y="293959"/>
                    <a:pt x="769031" y="532261"/>
                    <a:pt x="1062990" y="532261"/>
                  </a:cubicBezTo>
                  <a:cubicBezTo>
                    <a:pt x="1356949" y="532261"/>
                    <a:pt x="1595250" y="293959"/>
                    <a:pt x="1595250" y="0"/>
                  </a:cubicBezTo>
                  <a:lnTo>
                    <a:pt x="2125980" y="0"/>
                  </a:lnTo>
                  <a:cubicBezTo>
                    <a:pt x="2125980" y="587074"/>
                    <a:pt x="1650063" y="1062991"/>
                    <a:pt x="1062990" y="1062991"/>
                  </a:cubicBezTo>
                  <a:cubicBezTo>
                    <a:pt x="475916" y="1062991"/>
                    <a:pt x="0" y="587074"/>
                    <a:pt x="0" y="0"/>
                  </a:cubicBezTo>
                  <a:close/>
                </a:path>
              </a:pathLst>
            </a:custGeom>
            <a:grp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a:t> </a:t>
              </a:r>
            </a:p>
          </p:txBody>
        </p:sp>
        <p:sp>
          <p:nvSpPr>
            <p:cNvPr id="58" name="Text Placeholder 84">
              <a:extLst>
                <a:ext uri="{FF2B5EF4-FFF2-40B4-BE49-F238E27FC236}">
                  <a16:creationId xmlns:a16="http://schemas.microsoft.com/office/drawing/2014/main" xmlns="" id="{770FDC8E-7814-48A6-84BE-80C356DD32CE}"/>
                </a:ext>
              </a:extLst>
            </p:cNvPr>
            <p:cNvSpPr txBox="1">
              <a:spLocks/>
            </p:cNvSpPr>
            <p:nvPr/>
          </p:nvSpPr>
          <p:spPr>
            <a:xfrm rot="5400000" flipV="1">
              <a:off x="7198845" y="3427722"/>
              <a:ext cx="2125980" cy="1062991"/>
            </a:xfrm>
            <a:custGeom>
              <a:avLst/>
              <a:gdLst>
                <a:gd name="connsiteX0" fmla="*/ 0 w 2125980"/>
                <a:gd name="connsiteY0" fmla="*/ 0 h 1062991"/>
                <a:gd name="connsiteX1" fmla="*/ 530729 w 2125980"/>
                <a:gd name="connsiteY1" fmla="*/ 0 h 1062991"/>
                <a:gd name="connsiteX2" fmla="*/ 1062990 w 2125980"/>
                <a:gd name="connsiteY2" fmla="*/ 532261 h 1062991"/>
                <a:gd name="connsiteX3" fmla="*/ 1595250 w 2125980"/>
                <a:gd name="connsiteY3" fmla="*/ 0 h 1062991"/>
                <a:gd name="connsiteX4" fmla="*/ 2125980 w 2125980"/>
                <a:gd name="connsiteY4" fmla="*/ 0 h 1062991"/>
                <a:gd name="connsiteX5" fmla="*/ 1062990 w 2125980"/>
                <a:gd name="connsiteY5" fmla="*/ 1062991 h 1062991"/>
                <a:gd name="connsiteX6" fmla="*/ 0 w 2125980"/>
                <a:gd name="connsiteY6" fmla="*/ 0 h 1062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5980" h="1062991">
                  <a:moveTo>
                    <a:pt x="0" y="0"/>
                  </a:moveTo>
                  <a:lnTo>
                    <a:pt x="530729" y="0"/>
                  </a:lnTo>
                  <a:cubicBezTo>
                    <a:pt x="530729" y="293959"/>
                    <a:pt x="769031" y="532261"/>
                    <a:pt x="1062990" y="532261"/>
                  </a:cubicBezTo>
                  <a:cubicBezTo>
                    <a:pt x="1356949" y="532261"/>
                    <a:pt x="1595250" y="293959"/>
                    <a:pt x="1595250" y="0"/>
                  </a:cubicBezTo>
                  <a:lnTo>
                    <a:pt x="2125980" y="0"/>
                  </a:lnTo>
                  <a:cubicBezTo>
                    <a:pt x="2125980" y="587074"/>
                    <a:pt x="1650063" y="1062991"/>
                    <a:pt x="1062990" y="1062991"/>
                  </a:cubicBezTo>
                  <a:cubicBezTo>
                    <a:pt x="475916" y="1062991"/>
                    <a:pt x="0" y="587074"/>
                    <a:pt x="0" y="0"/>
                  </a:cubicBezTo>
                  <a:close/>
                </a:path>
              </a:pathLst>
            </a:custGeom>
            <a:grp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a:t> </a:t>
              </a:r>
            </a:p>
          </p:txBody>
        </p:sp>
        <p:sp>
          <p:nvSpPr>
            <p:cNvPr id="59" name="Freeform: Shape 81">
              <a:extLst>
                <a:ext uri="{FF2B5EF4-FFF2-40B4-BE49-F238E27FC236}">
                  <a16:creationId xmlns:a16="http://schemas.microsoft.com/office/drawing/2014/main" xmlns="" id="{703BA796-8631-4B0D-B50F-04BBB0D050EA}"/>
                </a:ext>
              </a:extLst>
            </p:cNvPr>
            <p:cNvSpPr txBox="1">
              <a:spLocks/>
            </p:cNvSpPr>
            <p:nvPr/>
          </p:nvSpPr>
          <p:spPr>
            <a:xfrm>
              <a:off x="7712625" y="5822950"/>
              <a:ext cx="530877" cy="1035050"/>
            </a:xfrm>
            <a:custGeom>
              <a:avLst/>
              <a:gdLst>
                <a:gd name="connsiteX0" fmla="*/ 0 w 530877"/>
                <a:gd name="connsiteY0" fmla="*/ 0 h 1035050"/>
                <a:gd name="connsiteX1" fmla="*/ 530877 w 530877"/>
                <a:gd name="connsiteY1" fmla="*/ 0 h 1035050"/>
                <a:gd name="connsiteX2" fmla="*/ 530877 w 530877"/>
                <a:gd name="connsiteY2" fmla="*/ 1035050 h 1035050"/>
                <a:gd name="connsiteX3" fmla="*/ 0 w 530877"/>
                <a:gd name="connsiteY3" fmla="*/ 1035050 h 1035050"/>
              </a:gdLst>
              <a:ahLst/>
              <a:cxnLst>
                <a:cxn ang="0">
                  <a:pos x="connsiteX0" y="connsiteY0"/>
                </a:cxn>
                <a:cxn ang="0">
                  <a:pos x="connsiteX1" y="connsiteY1"/>
                </a:cxn>
                <a:cxn ang="0">
                  <a:pos x="connsiteX2" y="connsiteY2"/>
                </a:cxn>
                <a:cxn ang="0">
                  <a:pos x="connsiteX3" y="connsiteY3"/>
                </a:cxn>
              </a:cxnLst>
              <a:rect l="l" t="t" r="r" b="b"/>
              <a:pathLst>
                <a:path w="530877" h="1035050">
                  <a:moveTo>
                    <a:pt x="0" y="0"/>
                  </a:moveTo>
                  <a:lnTo>
                    <a:pt x="530877" y="0"/>
                  </a:lnTo>
                  <a:lnTo>
                    <a:pt x="530877" y="1035050"/>
                  </a:lnTo>
                  <a:lnTo>
                    <a:pt x="0" y="1035050"/>
                  </a:lnTo>
                  <a:close/>
                </a:path>
              </a:pathLst>
            </a:custGeom>
            <a:grp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a:t> </a:t>
              </a:r>
            </a:p>
          </p:txBody>
        </p:sp>
        <p:sp>
          <p:nvSpPr>
            <p:cNvPr id="60" name="Text Placeholder 83">
              <a:extLst>
                <a:ext uri="{FF2B5EF4-FFF2-40B4-BE49-F238E27FC236}">
                  <a16:creationId xmlns:a16="http://schemas.microsoft.com/office/drawing/2014/main" xmlns="" id="{662DAF0C-93B8-4EFB-9D36-FD089D412F01}"/>
                </a:ext>
              </a:extLst>
            </p:cNvPr>
            <p:cNvSpPr txBox="1">
              <a:spLocks/>
            </p:cNvSpPr>
            <p:nvPr/>
          </p:nvSpPr>
          <p:spPr>
            <a:xfrm rot="10800000" flipV="1">
              <a:off x="8793203" y="5277700"/>
              <a:ext cx="2125980" cy="1062991"/>
            </a:xfrm>
            <a:custGeom>
              <a:avLst/>
              <a:gdLst>
                <a:gd name="connsiteX0" fmla="*/ 0 w 2125980"/>
                <a:gd name="connsiteY0" fmla="*/ 0 h 1062991"/>
                <a:gd name="connsiteX1" fmla="*/ 530729 w 2125980"/>
                <a:gd name="connsiteY1" fmla="*/ 0 h 1062991"/>
                <a:gd name="connsiteX2" fmla="*/ 1062990 w 2125980"/>
                <a:gd name="connsiteY2" fmla="*/ 532261 h 1062991"/>
                <a:gd name="connsiteX3" fmla="*/ 1595250 w 2125980"/>
                <a:gd name="connsiteY3" fmla="*/ 0 h 1062991"/>
                <a:gd name="connsiteX4" fmla="*/ 2125980 w 2125980"/>
                <a:gd name="connsiteY4" fmla="*/ 0 h 1062991"/>
                <a:gd name="connsiteX5" fmla="*/ 1062990 w 2125980"/>
                <a:gd name="connsiteY5" fmla="*/ 1062991 h 1062991"/>
                <a:gd name="connsiteX6" fmla="*/ 0 w 2125980"/>
                <a:gd name="connsiteY6" fmla="*/ 0 h 1062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5980" h="1062991">
                  <a:moveTo>
                    <a:pt x="0" y="0"/>
                  </a:moveTo>
                  <a:lnTo>
                    <a:pt x="530729" y="0"/>
                  </a:lnTo>
                  <a:cubicBezTo>
                    <a:pt x="530729" y="293959"/>
                    <a:pt x="769031" y="532261"/>
                    <a:pt x="1062990" y="532261"/>
                  </a:cubicBezTo>
                  <a:cubicBezTo>
                    <a:pt x="1356949" y="532261"/>
                    <a:pt x="1595250" y="293959"/>
                    <a:pt x="1595250" y="0"/>
                  </a:cubicBezTo>
                  <a:lnTo>
                    <a:pt x="2125980" y="0"/>
                  </a:lnTo>
                  <a:cubicBezTo>
                    <a:pt x="2125980" y="587074"/>
                    <a:pt x="1650063" y="1062991"/>
                    <a:pt x="1062990" y="1062991"/>
                  </a:cubicBezTo>
                  <a:cubicBezTo>
                    <a:pt x="475916" y="1062991"/>
                    <a:pt x="0" y="587074"/>
                    <a:pt x="0" y="0"/>
                  </a:cubicBezTo>
                  <a:close/>
                </a:path>
              </a:pathLst>
            </a:custGeom>
            <a:grp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a:t> </a:t>
              </a:r>
            </a:p>
          </p:txBody>
        </p:sp>
        <p:sp>
          <p:nvSpPr>
            <p:cNvPr id="61" name="Freeform: Shape 83">
              <a:extLst>
                <a:ext uri="{FF2B5EF4-FFF2-40B4-BE49-F238E27FC236}">
                  <a16:creationId xmlns:a16="http://schemas.microsoft.com/office/drawing/2014/main" xmlns="" id="{0DA49548-4D42-41E9-A0A7-1DF15B8493DA}"/>
                </a:ext>
              </a:extLst>
            </p:cNvPr>
            <p:cNvSpPr txBox="1">
              <a:spLocks/>
            </p:cNvSpPr>
            <p:nvPr/>
          </p:nvSpPr>
          <p:spPr>
            <a:xfrm>
              <a:off x="7716399" y="0"/>
              <a:ext cx="530877" cy="1012276"/>
            </a:xfrm>
            <a:custGeom>
              <a:avLst/>
              <a:gdLst>
                <a:gd name="connsiteX0" fmla="*/ 0 w 530877"/>
                <a:gd name="connsiteY0" fmla="*/ 0 h 1012276"/>
                <a:gd name="connsiteX1" fmla="*/ 530877 w 530877"/>
                <a:gd name="connsiteY1" fmla="*/ 0 h 1012276"/>
                <a:gd name="connsiteX2" fmla="*/ 530877 w 530877"/>
                <a:gd name="connsiteY2" fmla="*/ 1012276 h 1012276"/>
                <a:gd name="connsiteX3" fmla="*/ 0 w 530877"/>
                <a:gd name="connsiteY3" fmla="*/ 1012276 h 1012276"/>
              </a:gdLst>
              <a:ahLst/>
              <a:cxnLst>
                <a:cxn ang="0">
                  <a:pos x="connsiteX0" y="connsiteY0"/>
                </a:cxn>
                <a:cxn ang="0">
                  <a:pos x="connsiteX1" y="connsiteY1"/>
                </a:cxn>
                <a:cxn ang="0">
                  <a:pos x="connsiteX2" y="connsiteY2"/>
                </a:cxn>
                <a:cxn ang="0">
                  <a:pos x="connsiteX3" y="connsiteY3"/>
                </a:cxn>
              </a:cxnLst>
              <a:rect l="l" t="t" r="r" b="b"/>
              <a:pathLst>
                <a:path w="530877" h="1012276">
                  <a:moveTo>
                    <a:pt x="0" y="0"/>
                  </a:moveTo>
                  <a:lnTo>
                    <a:pt x="530877" y="0"/>
                  </a:lnTo>
                  <a:lnTo>
                    <a:pt x="530877" y="1012276"/>
                  </a:lnTo>
                  <a:lnTo>
                    <a:pt x="0" y="1012276"/>
                  </a:lnTo>
                  <a:close/>
                </a:path>
              </a:pathLst>
            </a:custGeom>
            <a:grp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a:t> </a:t>
              </a:r>
            </a:p>
          </p:txBody>
        </p:sp>
        <p:sp>
          <p:nvSpPr>
            <p:cNvPr id="62" name="Text Placeholder 89">
              <a:extLst>
                <a:ext uri="{FF2B5EF4-FFF2-40B4-BE49-F238E27FC236}">
                  <a16:creationId xmlns:a16="http://schemas.microsoft.com/office/drawing/2014/main" xmlns="" id="{2B244BF7-E373-4175-BE63-DE05872C8EE1}"/>
                </a:ext>
              </a:extLst>
            </p:cNvPr>
            <p:cNvSpPr txBox="1">
              <a:spLocks/>
            </p:cNvSpPr>
            <p:nvPr/>
          </p:nvSpPr>
          <p:spPr>
            <a:xfrm>
              <a:off x="11955082" y="1828841"/>
              <a:ext cx="531436" cy="531432"/>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grp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a:t> </a:t>
              </a:r>
            </a:p>
          </p:txBody>
        </p:sp>
      </p:grpSp>
    </p:spTree>
    <p:extLst>
      <p:ext uri="{BB962C8B-B14F-4D97-AF65-F5344CB8AC3E}">
        <p14:creationId xmlns:p14="http://schemas.microsoft.com/office/powerpoint/2010/main" val="60746712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Title – Grid Dark Custom">
    <p:bg>
      <p:bgPr>
        <a:solidFill>
          <a:schemeClr val="tx2"/>
        </a:solidFill>
        <a:effectLst/>
      </p:bgPr>
    </p:bg>
    <p:spTree>
      <p:nvGrpSpPr>
        <p:cNvPr id="1" name=""/>
        <p:cNvGrpSpPr/>
        <p:nvPr/>
      </p:nvGrpSpPr>
      <p:grpSpPr>
        <a:xfrm>
          <a:off x="0" y="0"/>
          <a:ext cx="0" cy="0"/>
          <a:chOff x="0" y="0"/>
          <a:chExt cx="0" cy="0"/>
        </a:xfrm>
      </p:grpSpPr>
      <p:sp>
        <p:nvSpPr>
          <p:cNvPr id="123" name="Freeform: Shape 122">
            <a:extLst>
              <a:ext uri="{FF2B5EF4-FFF2-40B4-BE49-F238E27FC236}">
                <a16:creationId xmlns:a16="http://schemas.microsoft.com/office/drawing/2014/main" xmlns="" id="{AF48B8C3-FDCD-43C6-850A-AA7EF28A95DF}"/>
              </a:ext>
            </a:extLst>
          </p:cNvPr>
          <p:cNvSpPr/>
          <p:nvPr userDrawn="1"/>
        </p:nvSpPr>
        <p:spPr>
          <a:xfrm>
            <a:off x="252892" y="222350"/>
            <a:ext cx="11704808" cy="6407421"/>
          </a:xfrm>
          <a:custGeom>
            <a:avLst/>
            <a:gdLst>
              <a:gd name="connsiteX0" fmla="*/ 11672158 w 11701760"/>
              <a:gd name="connsiteY0" fmla="*/ 6377925 h 6407421"/>
              <a:gd name="connsiteX1" fmla="*/ 11701760 w 11701760"/>
              <a:gd name="connsiteY1" fmla="*/ 6377925 h 6407421"/>
              <a:gd name="connsiteX2" fmla="*/ 11701760 w 11701760"/>
              <a:gd name="connsiteY2" fmla="*/ 6407421 h 6407421"/>
              <a:gd name="connsiteX3" fmla="*/ 11672158 w 11701760"/>
              <a:gd name="connsiteY3" fmla="*/ 6407421 h 6407421"/>
              <a:gd name="connsiteX4" fmla="*/ 11405961 w 11701760"/>
              <a:gd name="connsiteY4" fmla="*/ 6377925 h 6407421"/>
              <a:gd name="connsiteX5" fmla="*/ 11435563 w 11701760"/>
              <a:gd name="connsiteY5" fmla="*/ 6377925 h 6407421"/>
              <a:gd name="connsiteX6" fmla="*/ 11435563 w 11701760"/>
              <a:gd name="connsiteY6" fmla="*/ 6407421 h 6407421"/>
              <a:gd name="connsiteX7" fmla="*/ 11405961 w 11701760"/>
              <a:gd name="connsiteY7" fmla="*/ 6407421 h 6407421"/>
              <a:gd name="connsiteX8" fmla="*/ 11139872 w 11701760"/>
              <a:gd name="connsiteY8" fmla="*/ 6377925 h 6407421"/>
              <a:gd name="connsiteX9" fmla="*/ 11169474 w 11701760"/>
              <a:gd name="connsiteY9" fmla="*/ 6377925 h 6407421"/>
              <a:gd name="connsiteX10" fmla="*/ 11169474 w 11701760"/>
              <a:gd name="connsiteY10" fmla="*/ 6407421 h 6407421"/>
              <a:gd name="connsiteX11" fmla="*/ 11139872 w 11701760"/>
              <a:gd name="connsiteY11" fmla="*/ 6407421 h 6407421"/>
              <a:gd name="connsiteX12" fmla="*/ 10873675 w 11701760"/>
              <a:gd name="connsiteY12" fmla="*/ 6377925 h 6407421"/>
              <a:gd name="connsiteX13" fmla="*/ 10903277 w 11701760"/>
              <a:gd name="connsiteY13" fmla="*/ 6377925 h 6407421"/>
              <a:gd name="connsiteX14" fmla="*/ 10903277 w 11701760"/>
              <a:gd name="connsiteY14" fmla="*/ 6407421 h 6407421"/>
              <a:gd name="connsiteX15" fmla="*/ 10873675 w 11701760"/>
              <a:gd name="connsiteY15" fmla="*/ 6407421 h 6407421"/>
              <a:gd name="connsiteX16" fmla="*/ 10607478 w 11701760"/>
              <a:gd name="connsiteY16" fmla="*/ 6377925 h 6407421"/>
              <a:gd name="connsiteX17" fmla="*/ 10637188 w 11701760"/>
              <a:gd name="connsiteY17" fmla="*/ 6377925 h 6407421"/>
              <a:gd name="connsiteX18" fmla="*/ 10637188 w 11701760"/>
              <a:gd name="connsiteY18" fmla="*/ 6407421 h 6407421"/>
              <a:gd name="connsiteX19" fmla="*/ 10607478 w 11701760"/>
              <a:gd name="connsiteY19" fmla="*/ 6407421 h 6407421"/>
              <a:gd name="connsiteX20" fmla="*/ 10341389 w 11701760"/>
              <a:gd name="connsiteY20" fmla="*/ 6377925 h 6407421"/>
              <a:gd name="connsiteX21" fmla="*/ 10370992 w 11701760"/>
              <a:gd name="connsiteY21" fmla="*/ 6377925 h 6407421"/>
              <a:gd name="connsiteX22" fmla="*/ 10370992 w 11701760"/>
              <a:gd name="connsiteY22" fmla="*/ 6407421 h 6407421"/>
              <a:gd name="connsiteX23" fmla="*/ 10341389 w 11701760"/>
              <a:gd name="connsiteY23" fmla="*/ 6407421 h 6407421"/>
              <a:gd name="connsiteX24" fmla="*/ 10075192 w 11701760"/>
              <a:gd name="connsiteY24" fmla="*/ 6377925 h 6407421"/>
              <a:gd name="connsiteX25" fmla="*/ 10104794 w 11701760"/>
              <a:gd name="connsiteY25" fmla="*/ 6377925 h 6407421"/>
              <a:gd name="connsiteX26" fmla="*/ 10104794 w 11701760"/>
              <a:gd name="connsiteY26" fmla="*/ 6407421 h 6407421"/>
              <a:gd name="connsiteX27" fmla="*/ 10075192 w 11701760"/>
              <a:gd name="connsiteY27" fmla="*/ 6407421 h 6407421"/>
              <a:gd name="connsiteX28" fmla="*/ 9809103 w 11701760"/>
              <a:gd name="connsiteY28" fmla="*/ 6377925 h 6407421"/>
              <a:gd name="connsiteX29" fmla="*/ 9838705 w 11701760"/>
              <a:gd name="connsiteY29" fmla="*/ 6377925 h 6407421"/>
              <a:gd name="connsiteX30" fmla="*/ 9838705 w 11701760"/>
              <a:gd name="connsiteY30" fmla="*/ 6407421 h 6407421"/>
              <a:gd name="connsiteX31" fmla="*/ 9809103 w 11701760"/>
              <a:gd name="connsiteY31" fmla="*/ 6407421 h 6407421"/>
              <a:gd name="connsiteX32" fmla="*/ 9542906 w 11701760"/>
              <a:gd name="connsiteY32" fmla="*/ 6377925 h 6407421"/>
              <a:gd name="connsiteX33" fmla="*/ 9572509 w 11701760"/>
              <a:gd name="connsiteY33" fmla="*/ 6377925 h 6407421"/>
              <a:gd name="connsiteX34" fmla="*/ 9572509 w 11701760"/>
              <a:gd name="connsiteY34" fmla="*/ 6407421 h 6407421"/>
              <a:gd name="connsiteX35" fmla="*/ 9542906 w 11701760"/>
              <a:gd name="connsiteY35" fmla="*/ 6407421 h 6407421"/>
              <a:gd name="connsiteX36" fmla="*/ 9276817 w 11701760"/>
              <a:gd name="connsiteY36" fmla="*/ 6377925 h 6407421"/>
              <a:gd name="connsiteX37" fmla="*/ 9306420 w 11701760"/>
              <a:gd name="connsiteY37" fmla="*/ 6377925 h 6407421"/>
              <a:gd name="connsiteX38" fmla="*/ 9306420 w 11701760"/>
              <a:gd name="connsiteY38" fmla="*/ 6407421 h 6407421"/>
              <a:gd name="connsiteX39" fmla="*/ 9276817 w 11701760"/>
              <a:gd name="connsiteY39" fmla="*/ 6407421 h 6407421"/>
              <a:gd name="connsiteX40" fmla="*/ 9010620 w 11701760"/>
              <a:gd name="connsiteY40" fmla="*/ 6377925 h 6407421"/>
              <a:gd name="connsiteX41" fmla="*/ 9040222 w 11701760"/>
              <a:gd name="connsiteY41" fmla="*/ 6377925 h 6407421"/>
              <a:gd name="connsiteX42" fmla="*/ 9040222 w 11701760"/>
              <a:gd name="connsiteY42" fmla="*/ 6407421 h 6407421"/>
              <a:gd name="connsiteX43" fmla="*/ 9010620 w 11701760"/>
              <a:gd name="connsiteY43" fmla="*/ 6407421 h 6407421"/>
              <a:gd name="connsiteX44" fmla="*/ 8744423 w 11701760"/>
              <a:gd name="connsiteY44" fmla="*/ 6377925 h 6407421"/>
              <a:gd name="connsiteX45" fmla="*/ 8774026 w 11701760"/>
              <a:gd name="connsiteY45" fmla="*/ 6377925 h 6407421"/>
              <a:gd name="connsiteX46" fmla="*/ 8774026 w 11701760"/>
              <a:gd name="connsiteY46" fmla="*/ 6407421 h 6407421"/>
              <a:gd name="connsiteX47" fmla="*/ 8744423 w 11701760"/>
              <a:gd name="connsiteY47" fmla="*/ 6407421 h 6407421"/>
              <a:gd name="connsiteX48" fmla="*/ 8478226 w 11701760"/>
              <a:gd name="connsiteY48" fmla="*/ 6377925 h 6407421"/>
              <a:gd name="connsiteX49" fmla="*/ 8507828 w 11701760"/>
              <a:gd name="connsiteY49" fmla="*/ 6377925 h 6407421"/>
              <a:gd name="connsiteX50" fmla="*/ 8507828 w 11701760"/>
              <a:gd name="connsiteY50" fmla="*/ 6407421 h 6407421"/>
              <a:gd name="connsiteX51" fmla="*/ 8478226 w 11701760"/>
              <a:gd name="connsiteY51" fmla="*/ 6407421 h 6407421"/>
              <a:gd name="connsiteX52" fmla="*/ 8212137 w 11701760"/>
              <a:gd name="connsiteY52" fmla="*/ 6377925 h 6407421"/>
              <a:gd name="connsiteX53" fmla="*/ 8241740 w 11701760"/>
              <a:gd name="connsiteY53" fmla="*/ 6377925 h 6407421"/>
              <a:gd name="connsiteX54" fmla="*/ 8241740 w 11701760"/>
              <a:gd name="connsiteY54" fmla="*/ 6407421 h 6407421"/>
              <a:gd name="connsiteX55" fmla="*/ 8212137 w 11701760"/>
              <a:gd name="connsiteY55" fmla="*/ 6407421 h 6407421"/>
              <a:gd name="connsiteX56" fmla="*/ 7945940 w 11701760"/>
              <a:gd name="connsiteY56" fmla="*/ 6377925 h 6407421"/>
              <a:gd name="connsiteX57" fmla="*/ 7975543 w 11701760"/>
              <a:gd name="connsiteY57" fmla="*/ 6377925 h 6407421"/>
              <a:gd name="connsiteX58" fmla="*/ 7975543 w 11701760"/>
              <a:gd name="connsiteY58" fmla="*/ 6407421 h 6407421"/>
              <a:gd name="connsiteX59" fmla="*/ 7945940 w 11701760"/>
              <a:gd name="connsiteY59" fmla="*/ 6407421 h 6407421"/>
              <a:gd name="connsiteX60" fmla="*/ 7679743 w 11701760"/>
              <a:gd name="connsiteY60" fmla="*/ 6377925 h 6407421"/>
              <a:gd name="connsiteX61" fmla="*/ 7709346 w 11701760"/>
              <a:gd name="connsiteY61" fmla="*/ 6377925 h 6407421"/>
              <a:gd name="connsiteX62" fmla="*/ 7709346 w 11701760"/>
              <a:gd name="connsiteY62" fmla="*/ 6407421 h 6407421"/>
              <a:gd name="connsiteX63" fmla="*/ 7679743 w 11701760"/>
              <a:gd name="connsiteY63" fmla="*/ 6407421 h 6407421"/>
              <a:gd name="connsiteX64" fmla="*/ 7413653 w 11701760"/>
              <a:gd name="connsiteY64" fmla="*/ 6377925 h 6407421"/>
              <a:gd name="connsiteX65" fmla="*/ 7443256 w 11701760"/>
              <a:gd name="connsiteY65" fmla="*/ 6377925 h 6407421"/>
              <a:gd name="connsiteX66" fmla="*/ 7443256 w 11701760"/>
              <a:gd name="connsiteY66" fmla="*/ 6407421 h 6407421"/>
              <a:gd name="connsiteX67" fmla="*/ 7413653 w 11701760"/>
              <a:gd name="connsiteY67" fmla="*/ 6407421 h 6407421"/>
              <a:gd name="connsiteX68" fmla="*/ 7147456 w 11701760"/>
              <a:gd name="connsiteY68" fmla="*/ 6377925 h 6407421"/>
              <a:gd name="connsiteX69" fmla="*/ 7177058 w 11701760"/>
              <a:gd name="connsiteY69" fmla="*/ 6377925 h 6407421"/>
              <a:gd name="connsiteX70" fmla="*/ 7177058 w 11701760"/>
              <a:gd name="connsiteY70" fmla="*/ 6407421 h 6407421"/>
              <a:gd name="connsiteX71" fmla="*/ 7147456 w 11701760"/>
              <a:gd name="connsiteY71" fmla="*/ 6407421 h 6407421"/>
              <a:gd name="connsiteX72" fmla="*/ 6881367 w 11701760"/>
              <a:gd name="connsiteY72" fmla="*/ 6377925 h 6407421"/>
              <a:gd name="connsiteX73" fmla="*/ 6910970 w 11701760"/>
              <a:gd name="connsiteY73" fmla="*/ 6377925 h 6407421"/>
              <a:gd name="connsiteX74" fmla="*/ 6910970 w 11701760"/>
              <a:gd name="connsiteY74" fmla="*/ 6407421 h 6407421"/>
              <a:gd name="connsiteX75" fmla="*/ 6881367 w 11701760"/>
              <a:gd name="connsiteY75" fmla="*/ 6407421 h 6407421"/>
              <a:gd name="connsiteX76" fmla="*/ 6615170 w 11701760"/>
              <a:gd name="connsiteY76" fmla="*/ 6377925 h 6407421"/>
              <a:gd name="connsiteX77" fmla="*/ 6644773 w 11701760"/>
              <a:gd name="connsiteY77" fmla="*/ 6377925 h 6407421"/>
              <a:gd name="connsiteX78" fmla="*/ 6644773 w 11701760"/>
              <a:gd name="connsiteY78" fmla="*/ 6407421 h 6407421"/>
              <a:gd name="connsiteX79" fmla="*/ 6615170 w 11701760"/>
              <a:gd name="connsiteY79" fmla="*/ 6407421 h 6407421"/>
              <a:gd name="connsiteX80" fmla="*/ 6349081 w 11701760"/>
              <a:gd name="connsiteY80" fmla="*/ 6377925 h 6407421"/>
              <a:gd name="connsiteX81" fmla="*/ 6378683 w 11701760"/>
              <a:gd name="connsiteY81" fmla="*/ 6377925 h 6407421"/>
              <a:gd name="connsiteX82" fmla="*/ 6378683 w 11701760"/>
              <a:gd name="connsiteY82" fmla="*/ 6407421 h 6407421"/>
              <a:gd name="connsiteX83" fmla="*/ 6349081 w 11701760"/>
              <a:gd name="connsiteY83" fmla="*/ 6407421 h 6407421"/>
              <a:gd name="connsiteX84" fmla="*/ 6082884 w 11701760"/>
              <a:gd name="connsiteY84" fmla="*/ 6377925 h 6407421"/>
              <a:gd name="connsiteX85" fmla="*/ 6112486 w 11701760"/>
              <a:gd name="connsiteY85" fmla="*/ 6377925 h 6407421"/>
              <a:gd name="connsiteX86" fmla="*/ 6112486 w 11701760"/>
              <a:gd name="connsiteY86" fmla="*/ 6407421 h 6407421"/>
              <a:gd name="connsiteX87" fmla="*/ 6082884 w 11701760"/>
              <a:gd name="connsiteY87" fmla="*/ 6407421 h 6407421"/>
              <a:gd name="connsiteX88" fmla="*/ 5825310 w 11701760"/>
              <a:gd name="connsiteY88" fmla="*/ 6377925 h 6407421"/>
              <a:gd name="connsiteX89" fmla="*/ 5854913 w 11701760"/>
              <a:gd name="connsiteY89" fmla="*/ 6377925 h 6407421"/>
              <a:gd name="connsiteX90" fmla="*/ 5854913 w 11701760"/>
              <a:gd name="connsiteY90" fmla="*/ 6407421 h 6407421"/>
              <a:gd name="connsiteX91" fmla="*/ 5825310 w 11701760"/>
              <a:gd name="connsiteY91" fmla="*/ 6407421 h 6407421"/>
              <a:gd name="connsiteX92" fmla="*/ 5559113 w 11701760"/>
              <a:gd name="connsiteY92" fmla="*/ 6377925 h 6407421"/>
              <a:gd name="connsiteX93" fmla="*/ 5588715 w 11701760"/>
              <a:gd name="connsiteY93" fmla="*/ 6377925 h 6407421"/>
              <a:gd name="connsiteX94" fmla="*/ 5588715 w 11701760"/>
              <a:gd name="connsiteY94" fmla="*/ 6407421 h 6407421"/>
              <a:gd name="connsiteX95" fmla="*/ 5559113 w 11701760"/>
              <a:gd name="connsiteY95" fmla="*/ 6407421 h 6407421"/>
              <a:gd name="connsiteX96" fmla="*/ 5293024 w 11701760"/>
              <a:gd name="connsiteY96" fmla="*/ 6377925 h 6407421"/>
              <a:gd name="connsiteX97" fmla="*/ 5322626 w 11701760"/>
              <a:gd name="connsiteY97" fmla="*/ 6377925 h 6407421"/>
              <a:gd name="connsiteX98" fmla="*/ 5322626 w 11701760"/>
              <a:gd name="connsiteY98" fmla="*/ 6407421 h 6407421"/>
              <a:gd name="connsiteX99" fmla="*/ 5293024 w 11701760"/>
              <a:gd name="connsiteY99" fmla="*/ 6407421 h 6407421"/>
              <a:gd name="connsiteX100" fmla="*/ 5026827 w 11701760"/>
              <a:gd name="connsiteY100" fmla="*/ 6377925 h 6407421"/>
              <a:gd name="connsiteX101" fmla="*/ 5056429 w 11701760"/>
              <a:gd name="connsiteY101" fmla="*/ 6377925 h 6407421"/>
              <a:gd name="connsiteX102" fmla="*/ 5056429 w 11701760"/>
              <a:gd name="connsiteY102" fmla="*/ 6407421 h 6407421"/>
              <a:gd name="connsiteX103" fmla="*/ 5026827 w 11701760"/>
              <a:gd name="connsiteY103" fmla="*/ 6407421 h 6407421"/>
              <a:gd name="connsiteX104" fmla="*/ 4760630 w 11701760"/>
              <a:gd name="connsiteY104" fmla="*/ 6377925 h 6407421"/>
              <a:gd name="connsiteX105" fmla="*/ 4790340 w 11701760"/>
              <a:gd name="connsiteY105" fmla="*/ 6377925 h 6407421"/>
              <a:gd name="connsiteX106" fmla="*/ 4790340 w 11701760"/>
              <a:gd name="connsiteY106" fmla="*/ 6407421 h 6407421"/>
              <a:gd name="connsiteX107" fmla="*/ 4760630 w 11701760"/>
              <a:gd name="connsiteY107" fmla="*/ 6407421 h 6407421"/>
              <a:gd name="connsiteX108" fmla="*/ 4494541 w 11701760"/>
              <a:gd name="connsiteY108" fmla="*/ 6377925 h 6407421"/>
              <a:gd name="connsiteX109" fmla="*/ 4524144 w 11701760"/>
              <a:gd name="connsiteY109" fmla="*/ 6377925 h 6407421"/>
              <a:gd name="connsiteX110" fmla="*/ 4524144 w 11701760"/>
              <a:gd name="connsiteY110" fmla="*/ 6407421 h 6407421"/>
              <a:gd name="connsiteX111" fmla="*/ 4494541 w 11701760"/>
              <a:gd name="connsiteY111" fmla="*/ 6407421 h 6407421"/>
              <a:gd name="connsiteX112" fmla="*/ 4228344 w 11701760"/>
              <a:gd name="connsiteY112" fmla="*/ 6377925 h 6407421"/>
              <a:gd name="connsiteX113" fmla="*/ 4257946 w 11701760"/>
              <a:gd name="connsiteY113" fmla="*/ 6377925 h 6407421"/>
              <a:gd name="connsiteX114" fmla="*/ 4257946 w 11701760"/>
              <a:gd name="connsiteY114" fmla="*/ 6407421 h 6407421"/>
              <a:gd name="connsiteX115" fmla="*/ 4228344 w 11701760"/>
              <a:gd name="connsiteY115" fmla="*/ 6407421 h 6407421"/>
              <a:gd name="connsiteX116" fmla="*/ 3962255 w 11701760"/>
              <a:gd name="connsiteY116" fmla="*/ 6377925 h 6407421"/>
              <a:gd name="connsiteX117" fmla="*/ 3991857 w 11701760"/>
              <a:gd name="connsiteY117" fmla="*/ 6377925 h 6407421"/>
              <a:gd name="connsiteX118" fmla="*/ 3991857 w 11701760"/>
              <a:gd name="connsiteY118" fmla="*/ 6407421 h 6407421"/>
              <a:gd name="connsiteX119" fmla="*/ 3962255 w 11701760"/>
              <a:gd name="connsiteY119" fmla="*/ 6407421 h 6407421"/>
              <a:gd name="connsiteX120" fmla="*/ 3696058 w 11701760"/>
              <a:gd name="connsiteY120" fmla="*/ 6377925 h 6407421"/>
              <a:gd name="connsiteX121" fmla="*/ 3725661 w 11701760"/>
              <a:gd name="connsiteY121" fmla="*/ 6377925 h 6407421"/>
              <a:gd name="connsiteX122" fmla="*/ 3725661 w 11701760"/>
              <a:gd name="connsiteY122" fmla="*/ 6407421 h 6407421"/>
              <a:gd name="connsiteX123" fmla="*/ 3696058 w 11701760"/>
              <a:gd name="connsiteY123" fmla="*/ 6407421 h 6407421"/>
              <a:gd name="connsiteX124" fmla="*/ 3429969 w 11701760"/>
              <a:gd name="connsiteY124" fmla="*/ 6377925 h 6407421"/>
              <a:gd name="connsiteX125" fmla="*/ 3459572 w 11701760"/>
              <a:gd name="connsiteY125" fmla="*/ 6377925 h 6407421"/>
              <a:gd name="connsiteX126" fmla="*/ 3459572 w 11701760"/>
              <a:gd name="connsiteY126" fmla="*/ 6407421 h 6407421"/>
              <a:gd name="connsiteX127" fmla="*/ 3429969 w 11701760"/>
              <a:gd name="connsiteY127" fmla="*/ 6407421 h 6407421"/>
              <a:gd name="connsiteX128" fmla="*/ 3163772 w 11701760"/>
              <a:gd name="connsiteY128" fmla="*/ 6377925 h 6407421"/>
              <a:gd name="connsiteX129" fmla="*/ 3193374 w 11701760"/>
              <a:gd name="connsiteY129" fmla="*/ 6377925 h 6407421"/>
              <a:gd name="connsiteX130" fmla="*/ 3193374 w 11701760"/>
              <a:gd name="connsiteY130" fmla="*/ 6407421 h 6407421"/>
              <a:gd name="connsiteX131" fmla="*/ 3163772 w 11701760"/>
              <a:gd name="connsiteY131" fmla="*/ 6407421 h 6407421"/>
              <a:gd name="connsiteX132" fmla="*/ 2897575 w 11701760"/>
              <a:gd name="connsiteY132" fmla="*/ 6377925 h 6407421"/>
              <a:gd name="connsiteX133" fmla="*/ 2927178 w 11701760"/>
              <a:gd name="connsiteY133" fmla="*/ 6377925 h 6407421"/>
              <a:gd name="connsiteX134" fmla="*/ 2927178 w 11701760"/>
              <a:gd name="connsiteY134" fmla="*/ 6407421 h 6407421"/>
              <a:gd name="connsiteX135" fmla="*/ 2897575 w 11701760"/>
              <a:gd name="connsiteY135" fmla="*/ 6407421 h 6407421"/>
              <a:gd name="connsiteX136" fmla="*/ 2631378 w 11701760"/>
              <a:gd name="connsiteY136" fmla="*/ 6377925 h 6407421"/>
              <a:gd name="connsiteX137" fmla="*/ 2660980 w 11701760"/>
              <a:gd name="connsiteY137" fmla="*/ 6377925 h 6407421"/>
              <a:gd name="connsiteX138" fmla="*/ 2660980 w 11701760"/>
              <a:gd name="connsiteY138" fmla="*/ 6407421 h 6407421"/>
              <a:gd name="connsiteX139" fmla="*/ 2631378 w 11701760"/>
              <a:gd name="connsiteY139" fmla="*/ 6407421 h 6407421"/>
              <a:gd name="connsiteX140" fmla="*/ 2365289 w 11701760"/>
              <a:gd name="connsiteY140" fmla="*/ 6377925 h 6407421"/>
              <a:gd name="connsiteX141" fmla="*/ 2394892 w 11701760"/>
              <a:gd name="connsiteY141" fmla="*/ 6377925 h 6407421"/>
              <a:gd name="connsiteX142" fmla="*/ 2394892 w 11701760"/>
              <a:gd name="connsiteY142" fmla="*/ 6407421 h 6407421"/>
              <a:gd name="connsiteX143" fmla="*/ 2365289 w 11701760"/>
              <a:gd name="connsiteY143" fmla="*/ 6407421 h 6407421"/>
              <a:gd name="connsiteX144" fmla="*/ 2099092 w 11701760"/>
              <a:gd name="connsiteY144" fmla="*/ 6377925 h 6407421"/>
              <a:gd name="connsiteX145" fmla="*/ 2128695 w 11701760"/>
              <a:gd name="connsiteY145" fmla="*/ 6377925 h 6407421"/>
              <a:gd name="connsiteX146" fmla="*/ 2128695 w 11701760"/>
              <a:gd name="connsiteY146" fmla="*/ 6407421 h 6407421"/>
              <a:gd name="connsiteX147" fmla="*/ 2099092 w 11701760"/>
              <a:gd name="connsiteY147" fmla="*/ 6407421 h 6407421"/>
              <a:gd name="connsiteX148" fmla="*/ 1832898 w 11701760"/>
              <a:gd name="connsiteY148" fmla="*/ 6377925 h 6407421"/>
              <a:gd name="connsiteX149" fmla="*/ 1862498 w 11701760"/>
              <a:gd name="connsiteY149" fmla="*/ 6377925 h 6407421"/>
              <a:gd name="connsiteX150" fmla="*/ 1862498 w 11701760"/>
              <a:gd name="connsiteY150" fmla="*/ 6407421 h 6407421"/>
              <a:gd name="connsiteX151" fmla="*/ 1832898 w 11701760"/>
              <a:gd name="connsiteY151" fmla="*/ 6407421 h 6407421"/>
              <a:gd name="connsiteX152" fmla="*/ 1566808 w 11701760"/>
              <a:gd name="connsiteY152" fmla="*/ 6377925 h 6407421"/>
              <a:gd name="connsiteX153" fmla="*/ 1596409 w 11701760"/>
              <a:gd name="connsiteY153" fmla="*/ 6377925 h 6407421"/>
              <a:gd name="connsiteX154" fmla="*/ 1596409 w 11701760"/>
              <a:gd name="connsiteY154" fmla="*/ 6407421 h 6407421"/>
              <a:gd name="connsiteX155" fmla="*/ 1566808 w 11701760"/>
              <a:gd name="connsiteY155" fmla="*/ 6407421 h 6407421"/>
              <a:gd name="connsiteX156" fmla="*/ 1300611 w 11701760"/>
              <a:gd name="connsiteY156" fmla="*/ 6377925 h 6407421"/>
              <a:gd name="connsiteX157" fmla="*/ 1330213 w 11701760"/>
              <a:gd name="connsiteY157" fmla="*/ 6377925 h 6407421"/>
              <a:gd name="connsiteX158" fmla="*/ 1330213 w 11701760"/>
              <a:gd name="connsiteY158" fmla="*/ 6407421 h 6407421"/>
              <a:gd name="connsiteX159" fmla="*/ 1300611 w 11701760"/>
              <a:gd name="connsiteY159" fmla="*/ 6407421 h 6407421"/>
              <a:gd name="connsiteX160" fmla="*/ 1034520 w 11701760"/>
              <a:gd name="connsiteY160" fmla="*/ 6377925 h 6407421"/>
              <a:gd name="connsiteX161" fmla="*/ 1064123 w 11701760"/>
              <a:gd name="connsiteY161" fmla="*/ 6377925 h 6407421"/>
              <a:gd name="connsiteX162" fmla="*/ 1064123 w 11701760"/>
              <a:gd name="connsiteY162" fmla="*/ 6407421 h 6407421"/>
              <a:gd name="connsiteX163" fmla="*/ 1034520 w 11701760"/>
              <a:gd name="connsiteY163" fmla="*/ 6407421 h 6407421"/>
              <a:gd name="connsiteX164" fmla="*/ 768328 w 11701760"/>
              <a:gd name="connsiteY164" fmla="*/ 6377925 h 6407421"/>
              <a:gd name="connsiteX165" fmla="*/ 797926 w 11701760"/>
              <a:gd name="connsiteY165" fmla="*/ 6377925 h 6407421"/>
              <a:gd name="connsiteX166" fmla="*/ 797926 w 11701760"/>
              <a:gd name="connsiteY166" fmla="*/ 6407421 h 6407421"/>
              <a:gd name="connsiteX167" fmla="*/ 768328 w 11701760"/>
              <a:gd name="connsiteY167" fmla="*/ 6407421 h 6407421"/>
              <a:gd name="connsiteX168" fmla="*/ 502237 w 11701760"/>
              <a:gd name="connsiteY168" fmla="*/ 6377925 h 6407421"/>
              <a:gd name="connsiteX169" fmla="*/ 531839 w 11701760"/>
              <a:gd name="connsiteY169" fmla="*/ 6377925 h 6407421"/>
              <a:gd name="connsiteX170" fmla="*/ 531839 w 11701760"/>
              <a:gd name="connsiteY170" fmla="*/ 6407421 h 6407421"/>
              <a:gd name="connsiteX171" fmla="*/ 502237 w 11701760"/>
              <a:gd name="connsiteY171" fmla="*/ 6407421 h 6407421"/>
              <a:gd name="connsiteX172" fmla="*/ 236038 w 11701760"/>
              <a:gd name="connsiteY172" fmla="*/ 6377925 h 6407421"/>
              <a:gd name="connsiteX173" fmla="*/ 265640 w 11701760"/>
              <a:gd name="connsiteY173" fmla="*/ 6377925 h 6407421"/>
              <a:gd name="connsiteX174" fmla="*/ 265640 w 11701760"/>
              <a:gd name="connsiteY174" fmla="*/ 6407421 h 6407421"/>
              <a:gd name="connsiteX175" fmla="*/ 236038 w 11701760"/>
              <a:gd name="connsiteY175" fmla="*/ 6407421 h 6407421"/>
              <a:gd name="connsiteX176" fmla="*/ 2 w 11701760"/>
              <a:gd name="connsiteY176" fmla="*/ 6377925 h 6407421"/>
              <a:gd name="connsiteX177" fmla="*/ 29604 w 11701760"/>
              <a:gd name="connsiteY177" fmla="*/ 6377925 h 6407421"/>
              <a:gd name="connsiteX178" fmla="*/ 29604 w 11701760"/>
              <a:gd name="connsiteY178" fmla="*/ 6407421 h 6407421"/>
              <a:gd name="connsiteX179" fmla="*/ 2 w 11701760"/>
              <a:gd name="connsiteY179" fmla="*/ 6407421 h 6407421"/>
              <a:gd name="connsiteX180" fmla="*/ 11672158 w 11701760"/>
              <a:gd name="connsiteY180" fmla="*/ 6112161 h 6407421"/>
              <a:gd name="connsiteX181" fmla="*/ 11701760 w 11701760"/>
              <a:gd name="connsiteY181" fmla="*/ 6112161 h 6407421"/>
              <a:gd name="connsiteX182" fmla="*/ 11701760 w 11701760"/>
              <a:gd name="connsiteY182" fmla="*/ 6141763 h 6407421"/>
              <a:gd name="connsiteX183" fmla="*/ 11672158 w 11701760"/>
              <a:gd name="connsiteY183" fmla="*/ 6141763 h 6407421"/>
              <a:gd name="connsiteX184" fmla="*/ 11405961 w 11701760"/>
              <a:gd name="connsiteY184" fmla="*/ 6112161 h 6407421"/>
              <a:gd name="connsiteX185" fmla="*/ 11435563 w 11701760"/>
              <a:gd name="connsiteY185" fmla="*/ 6112161 h 6407421"/>
              <a:gd name="connsiteX186" fmla="*/ 11435563 w 11701760"/>
              <a:gd name="connsiteY186" fmla="*/ 6141763 h 6407421"/>
              <a:gd name="connsiteX187" fmla="*/ 11405961 w 11701760"/>
              <a:gd name="connsiteY187" fmla="*/ 6141763 h 6407421"/>
              <a:gd name="connsiteX188" fmla="*/ 11139872 w 11701760"/>
              <a:gd name="connsiteY188" fmla="*/ 6112161 h 6407421"/>
              <a:gd name="connsiteX189" fmla="*/ 11169474 w 11701760"/>
              <a:gd name="connsiteY189" fmla="*/ 6112161 h 6407421"/>
              <a:gd name="connsiteX190" fmla="*/ 11169474 w 11701760"/>
              <a:gd name="connsiteY190" fmla="*/ 6141763 h 6407421"/>
              <a:gd name="connsiteX191" fmla="*/ 11139872 w 11701760"/>
              <a:gd name="connsiteY191" fmla="*/ 6141763 h 6407421"/>
              <a:gd name="connsiteX192" fmla="*/ 10873675 w 11701760"/>
              <a:gd name="connsiteY192" fmla="*/ 6112161 h 6407421"/>
              <a:gd name="connsiteX193" fmla="*/ 10903277 w 11701760"/>
              <a:gd name="connsiteY193" fmla="*/ 6112161 h 6407421"/>
              <a:gd name="connsiteX194" fmla="*/ 10903277 w 11701760"/>
              <a:gd name="connsiteY194" fmla="*/ 6141763 h 6407421"/>
              <a:gd name="connsiteX195" fmla="*/ 10873675 w 11701760"/>
              <a:gd name="connsiteY195" fmla="*/ 6141763 h 6407421"/>
              <a:gd name="connsiteX196" fmla="*/ 10607478 w 11701760"/>
              <a:gd name="connsiteY196" fmla="*/ 6112161 h 6407421"/>
              <a:gd name="connsiteX197" fmla="*/ 10637188 w 11701760"/>
              <a:gd name="connsiteY197" fmla="*/ 6112161 h 6407421"/>
              <a:gd name="connsiteX198" fmla="*/ 10637188 w 11701760"/>
              <a:gd name="connsiteY198" fmla="*/ 6141763 h 6407421"/>
              <a:gd name="connsiteX199" fmla="*/ 10607478 w 11701760"/>
              <a:gd name="connsiteY199" fmla="*/ 6141763 h 6407421"/>
              <a:gd name="connsiteX200" fmla="*/ 10341389 w 11701760"/>
              <a:gd name="connsiteY200" fmla="*/ 6112161 h 6407421"/>
              <a:gd name="connsiteX201" fmla="*/ 10370992 w 11701760"/>
              <a:gd name="connsiteY201" fmla="*/ 6112161 h 6407421"/>
              <a:gd name="connsiteX202" fmla="*/ 10370992 w 11701760"/>
              <a:gd name="connsiteY202" fmla="*/ 6141763 h 6407421"/>
              <a:gd name="connsiteX203" fmla="*/ 10341389 w 11701760"/>
              <a:gd name="connsiteY203" fmla="*/ 6141763 h 6407421"/>
              <a:gd name="connsiteX204" fmla="*/ 10075192 w 11701760"/>
              <a:gd name="connsiteY204" fmla="*/ 6112161 h 6407421"/>
              <a:gd name="connsiteX205" fmla="*/ 10104794 w 11701760"/>
              <a:gd name="connsiteY205" fmla="*/ 6112161 h 6407421"/>
              <a:gd name="connsiteX206" fmla="*/ 10104794 w 11701760"/>
              <a:gd name="connsiteY206" fmla="*/ 6141763 h 6407421"/>
              <a:gd name="connsiteX207" fmla="*/ 10075192 w 11701760"/>
              <a:gd name="connsiteY207" fmla="*/ 6141763 h 6407421"/>
              <a:gd name="connsiteX208" fmla="*/ 9809103 w 11701760"/>
              <a:gd name="connsiteY208" fmla="*/ 6112161 h 6407421"/>
              <a:gd name="connsiteX209" fmla="*/ 9838705 w 11701760"/>
              <a:gd name="connsiteY209" fmla="*/ 6112161 h 6407421"/>
              <a:gd name="connsiteX210" fmla="*/ 9838705 w 11701760"/>
              <a:gd name="connsiteY210" fmla="*/ 6141763 h 6407421"/>
              <a:gd name="connsiteX211" fmla="*/ 9809103 w 11701760"/>
              <a:gd name="connsiteY211" fmla="*/ 6141763 h 6407421"/>
              <a:gd name="connsiteX212" fmla="*/ 9542906 w 11701760"/>
              <a:gd name="connsiteY212" fmla="*/ 6112161 h 6407421"/>
              <a:gd name="connsiteX213" fmla="*/ 9572509 w 11701760"/>
              <a:gd name="connsiteY213" fmla="*/ 6112161 h 6407421"/>
              <a:gd name="connsiteX214" fmla="*/ 9572509 w 11701760"/>
              <a:gd name="connsiteY214" fmla="*/ 6141763 h 6407421"/>
              <a:gd name="connsiteX215" fmla="*/ 9542906 w 11701760"/>
              <a:gd name="connsiteY215" fmla="*/ 6141763 h 6407421"/>
              <a:gd name="connsiteX216" fmla="*/ 9276817 w 11701760"/>
              <a:gd name="connsiteY216" fmla="*/ 6112161 h 6407421"/>
              <a:gd name="connsiteX217" fmla="*/ 9306420 w 11701760"/>
              <a:gd name="connsiteY217" fmla="*/ 6112161 h 6407421"/>
              <a:gd name="connsiteX218" fmla="*/ 9306420 w 11701760"/>
              <a:gd name="connsiteY218" fmla="*/ 6141763 h 6407421"/>
              <a:gd name="connsiteX219" fmla="*/ 9276817 w 11701760"/>
              <a:gd name="connsiteY219" fmla="*/ 6141763 h 6407421"/>
              <a:gd name="connsiteX220" fmla="*/ 9010620 w 11701760"/>
              <a:gd name="connsiteY220" fmla="*/ 6112161 h 6407421"/>
              <a:gd name="connsiteX221" fmla="*/ 9040222 w 11701760"/>
              <a:gd name="connsiteY221" fmla="*/ 6112161 h 6407421"/>
              <a:gd name="connsiteX222" fmla="*/ 9040222 w 11701760"/>
              <a:gd name="connsiteY222" fmla="*/ 6141763 h 6407421"/>
              <a:gd name="connsiteX223" fmla="*/ 9010620 w 11701760"/>
              <a:gd name="connsiteY223" fmla="*/ 6141763 h 6407421"/>
              <a:gd name="connsiteX224" fmla="*/ 8744423 w 11701760"/>
              <a:gd name="connsiteY224" fmla="*/ 6112161 h 6407421"/>
              <a:gd name="connsiteX225" fmla="*/ 8774026 w 11701760"/>
              <a:gd name="connsiteY225" fmla="*/ 6112161 h 6407421"/>
              <a:gd name="connsiteX226" fmla="*/ 8774026 w 11701760"/>
              <a:gd name="connsiteY226" fmla="*/ 6141763 h 6407421"/>
              <a:gd name="connsiteX227" fmla="*/ 8744423 w 11701760"/>
              <a:gd name="connsiteY227" fmla="*/ 6141763 h 6407421"/>
              <a:gd name="connsiteX228" fmla="*/ 8478226 w 11701760"/>
              <a:gd name="connsiteY228" fmla="*/ 6112161 h 6407421"/>
              <a:gd name="connsiteX229" fmla="*/ 8507828 w 11701760"/>
              <a:gd name="connsiteY229" fmla="*/ 6112161 h 6407421"/>
              <a:gd name="connsiteX230" fmla="*/ 8507828 w 11701760"/>
              <a:gd name="connsiteY230" fmla="*/ 6141763 h 6407421"/>
              <a:gd name="connsiteX231" fmla="*/ 8478226 w 11701760"/>
              <a:gd name="connsiteY231" fmla="*/ 6141763 h 6407421"/>
              <a:gd name="connsiteX232" fmla="*/ 8212137 w 11701760"/>
              <a:gd name="connsiteY232" fmla="*/ 6112161 h 6407421"/>
              <a:gd name="connsiteX233" fmla="*/ 8241740 w 11701760"/>
              <a:gd name="connsiteY233" fmla="*/ 6112161 h 6407421"/>
              <a:gd name="connsiteX234" fmla="*/ 8241740 w 11701760"/>
              <a:gd name="connsiteY234" fmla="*/ 6141763 h 6407421"/>
              <a:gd name="connsiteX235" fmla="*/ 8212137 w 11701760"/>
              <a:gd name="connsiteY235" fmla="*/ 6141763 h 6407421"/>
              <a:gd name="connsiteX236" fmla="*/ 7945940 w 11701760"/>
              <a:gd name="connsiteY236" fmla="*/ 6112161 h 6407421"/>
              <a:gd name="connsiteX237" fmla="*/ 7975543 w 11701760"/>
              <a:gd name="connsiteY237" fmla="*/ 6112161 h 6407421"/>
              <a:gd name="connsiteX238" fmla="*/ 7975543 w 11701760"/>
              <a:gd name="connsiteY238" fmla="*/ 6141763 h 6407421"/>
              <a:gd name="connsiteX239" fmla="*/ 7945940 w 11701760"/>
              <a:gd name="connsiteY239" fmla="*/ 6141763 h 6407421"/>
              <a:gd name="connsiteX240" fmla="*/ 7679743 w 11701760"/>
              <a:gd name="connsiteY240" fmla="*/ 6112161 h 6407421"/>
              <a:gd name="connsiteX241" fmla="*/ 7709346 w 11701760"/>
              <a:gd name="connsiteY241" fmla="*/ 6112161 h 6407421"/>
              <a:gd name="connsiteX242" fmla="*/ 7709346 w 11701760"/>
              <a:gd name="connsiteY242" fmla="*/ 6141763 h 6407421"/>
              <a:gd name="connsiteX243" fmla="*/ 7679743 w 11701760"/>
              <a:gd name="connsiteY243" fmla="*/ 6141763 h 6407421"/>
              <a:gd name="connsiteX244" fmla="*/ 7413653 w 11701760"/>
              <a:gd name="connsiteY244" fmla="*/ 6112161 h 6407421"/>
              <a:gd name="connsiteX245" fmla="*/ 7443256 w 11701760"/>
              <a:gd name="connsiteY245" fmla="*/ 6112161 h 6407421"/>
              <a:gd name="connsiteX246" fmla="*/ 7443256 w 11701760"/>
              <a:gd name="connsiteY246" fmla="*/ 6141763 h 6407421"/>
              <a:gd name="connsiteX247" fmla="*/ 7413653 w 11701760"/>
              <a:gd name="connsiteY247" fmla="*/ 6141763 h 6407421"/>
              <a:gd name="connsiteX248" fmla="*/ 7147456 w 11701760"/>
              <a:gd name="connsiteY248" fmla="*/ 6112161 h 6407421"/>
              <a:gd name="connsiteX249" fmla="*/ 7177058 w 11701760"/>
              <a:gd name="connsiteY249" fmla="*/ 6112161 h 6407421"/>
              <a:gd name="connsiteX250" fmla="*/ 7177058 w 11701760"/>
              <a:gd name="connsiteY250" fmla="*/ 6141763 h 6407421"/>
              <a:gd name="connsiteX251" fmla="*/ 7147456 w 11701760"/>
              <a:gd name="connsiteY251" fmla="*/ 6141763 h 6407421"/>
              <a:gd name="connsiteX252" fmla="*/ 6881367 w 11701760"/>
              <a:gd name="connsiteY252" fmla="*/ 6112161 h 6407421"/>
              <a:gd name="connsiteX253" fmla="*/ 6910970 w 11701760"/>
              <a:gd name="connsiteY253" fmla="*/ 6112161 h 6407421"/>
              <a:gd name="connsiteX254" fmla="*/ 6910970 w 11701760"/>
              <a:gd name="connsiteY254" fmla="*/ 6141763 h 6407421"/>
              <a:gd name="connsiteX255" fmla="*/ 6881367 w 11701760"/>
              <a:gd name="connsiteY255" fmla="*/ 6141763 h 6407421"/>
              <a:gd name="connsiteX256" fmla="*/ 6615170 w 11701760"/>
              <a:gd name="connsiteY256" fmla="*/ 6112161 h 6407421"/>
              <a:gd name="connsiteX257" fmla="*/ 6644773 w 11701760"/>
              <a:gd name="connsiteY257" fmla="*/ 6112161 h 6407421"/>
              <a:gd name="connsiteX258" fmla="*/ 6644773 w 11701760"/>
              <a:gd name="connsiteY258" fmla="*/ 6141763 h 6407421"/>
              <a:gd name="connsiteX259" fmla="*/ 6615170 w 11701760"/>
              <a:gd name="connsiteY259" fmla="*/ 6141763 h 6407421"/>
              <a:gd name="connsiteX260" fmla="*/ 6349081 w 11701760"/>
              <a:gd name="connsiteY260" fmla="*/ 6112161 h 6407421"/>
              <a:gd name="connsiteX261" fmla="*/ 6378683 w 11701760"/>
              <a:gd name="connsiteY261" fmla="*/ 6112161 h 6407421"/>
              <a:gd name="connsiteX262" fmla="*/ 6378683 w 11701760"/>
              <a:gd name="connsiteY262" fmla="*/ 6141763 h 6407421"/>
              <a:gd name="connsiteX263" fmla="*/ 6349081 w 11701760"/>
              <a:gd name="connsiteY263" fmla="*/ 6141763 h 6407421"/>
              <a:gd name="connsiteX264" fmla="*/ 6082884 w 11701760"/>
              <a:gd name="connsiteY264" fmla="*/ 6112161 h 6407421"/>
              <a:gd name="connsiteX265" fmla="*/ 6112486 w 11701760"/>
              <a:gd name="connsiteY265" fmla="*/ 6112161 h 6407421"/>
              <a:gd name="connsiteX266" fmla="*/ 6112486 w 11701760"/>
              <a:gd name="connsiteY266" fmla="*/ 6141763 h 6407421"/>
              <a:gd name="connsiteX267" fmla="*/ 6082884 w 11701760"/>
              <a:gd name="connsiteY267" fmla="*/ 6141763 h 6407421"/>
              <a:gd name="connsiteX268" fmla="*/ 5825310 w 11701760"/>
              <a:gd name="connsiteY268" fmla="*/ 6112161 h 6407421"/>
              <a:gd name="connsiteX269" fmla="*/ 5854913 w 11701760"/>
              <a:gd name="connsiteY269" fmla="*/ 6112161 h 6407421"/>
              <a:gd name="connsiteX270" fmla="*/ 5854913 w 11701760"/>
              <a:gd name="connsiteY270" fmla="*/ 6141763 h 6407421"/>
              <a:gd name="connsiteX271" fmla="*/ 5825310 w 11701760"/>
              <a:gd name="connsiteY271" fmla="*/ 6141763 h 6407421"/>
              <a:gd name="connsiteX272" fmla="*/ 5559113 w 11701760"/>
              <a:gd name="connsiteY272" fmla="*/ 6112161 h 6407421"/>
              <a:gd name="connsiteX273" fmla="*/ 5588715 w 11701760"/>
              <a:gd name="connsiteY273" fmla="*/ 6112161 h 6407421"/>
              <a:gd name="connsiteX274" fmla="*/ 5588715 w 11701760"/>
              <a:gd name="connsiteY274" fmla="*/ 6141763 h 6407421"/>
              <a:gd name="connsiteX275" fmla="*/ 5559113 w 11701760"/>
              <a:gd name="connsiteY275" fmla="*/ 6141763 h 6407421"/>
              <a:gd name="connsiteX276" fmla="*/ 5293024 w 11701760"/>
              <a:gd name="connsiteY276" fmla="*/ 6112161 h 6407421"/>
              <a:gd name="connsiteX277" fmla="*/ 5322626 w 11701760"/>
              <a:gd name="connsiteY277" fmla="*/ 6112161 h 6407421"/>
              <a:gd name="connsiteX278" fmla="*/ 5322626 w 11701760"/>
              <a:gd name="connsiteY278" fmla="*/ 6141763 h 6407421"/>
              <a:gd name="connsiteX279" fmla="*/ 5293024 w 11701760"/>
              <a:gd name="connsiteY279" fmla="*/ 6141763 h 6407421"/>
              <a:gd name="connsiteX280" fmla="*/ 5026827 w 11701760"/>
              <a:gd name="connsiteY280" fmla="*/ 6112161 h 6407421"/>
              <a:gd name="connsiteX281" fmla="*/ 5056429 w 11701760"/>
              <a:gd name="connsiteY281" fmla="*/ 6112161 h 6407421"/>
              <a:gd name="connsiteX282" fmla="*/ 5056429 w 11701760"/>
              <a:gd name="connsiteY282" fmla="*/ 6141763 h 6407421"/>
              <a:gd name="connsiteX283" fmla="*/ 5026827 w 11701760"/>
              <a:gd name="connsiteY283" fmla="*/ 6141763 h 6407421"/>
              <a:gd name="connsiteX284" fmla="*/ 4760630 w 11701760"/>
              <a:gd name="connsiteY284" fmla="*/ 6112161 h 6407421"/>
              <a:gd name="connsiteX285" fmla="*/ 4790340 w 11701760"/>
              <a:gd name="connsiteY285" fmla="*/ 6112161 h 6407421"/>
              <a:gd name="connsiteX286" fmla="*/ 4790340 w 11701760"/>
              <a:gd name="connsiteY286" fmla="*/ 6141763 h 6407421"/>
              <a:gd name="connsiteX287" fmla="*/ 4760630 w 11701760"/>
              <a:gd name="connsiteY287" fmla="*/ 6141763 h 6407421"/>
              <a:gd name="connsiteX288" fmla="*/ 4494541 w 11701760"/>
              <a:gd name="connsiteY288" fmla="*/ 6112161 h 6407421"/>
              <a:gd name="connsiteX289" fmla="*/ 4524144 w 11701760"/>
              <a:gd name="connsiteY289" fmla="*/ 6112161 h 6407421"/>
              <a:gd name="connsiteX290" fmla="*/ 4524144 w 11701760"/>
              <a:gd name="connsiteY290" fmla="*/ 6141763 h 6407421"/>
              <a:gd name="connsiteX291" fmla="*/ 4494541 w 11701760"/>
              <a:gd name="connsiteY291" fmla="*/ 6141763 h 6407421"/>
              <a:gd name="connsiteX292" fmla="*/ 4228344 w 11701760"/>
              <a:gd name="connsiteY292" fmla="*/ 6112161 h 6407421"/>
              <a:gd name="connsiteX293" fmla="*/ 4257946 w 11701760"/>
              <a:gd name="connsiteY293" fmla="*/ 6112161 h 6407421"/>
              <a:gd name="connsiteX294" fmla="*/ 4257946 w 11701760"/>
              <a:gd name="connsiteY294" fmla="*/ 6141763 h 6407421"/>
              <a:gd name="connsiteX295" fmla="*/ 4228344 w 11701760"/>
              <a:gd name="connsiteY295" fmla="*/ 6141763 h 6407421"/>
              <a:gd name="connsiteX296" fmla="*/ 3962255 w 11701760"/>
              <a:gd name="connsiteY296" fmla="*/ 6112161 h 6407421"/>
              <a:gd name="connsiteX297" fmla="*/ 3991857 w 11701760"/>
              <a:gd name="connsiteY297" fmla="*/ 6112161 h 6407421"/>
              <a:gd name="connsiteX298" fmla="*/ 3991857 w 11701760"/>
              <a:gd name="connsiteY298" fmla="*/ 6141763 h 6407421"/>
              <a:gd name="connsiteX299" fmla="*/ 3962255 w 11701760"/>
              <a:gd name="connsiteY299" fmla="*/ 6141763 h 6407421"/>
              <a:gd name="connsiteX300" fmla="*/ 3696058 w 11701760"/>
              <a:gd name="connsiteY300" fmla="*/ 6112161 h 6407421"/>
              <a:gd name="connsiteX301" fmla="*/ 3725661 w 11701760"/>
              <a:gd name="connsiteY301" fmla="*/ 6112161 h 6407421"/>
              <a:gd name="connsiteX302" fmla="*/ 3725661 w 11701760"/>
              <a:gd name="connsiteY302" fmla="*/ 6141763 h 6407421"/>
              <a:gd name="connsiteX303" fmla="*/ 3696058 w 11701760"/>
              <a:gd name="connsiteY303" fmla="*/ 6141763 h 6407421"/>
              <a:gd name="connsiteX304" fmla="*/ 3429969 w 11701760"/>
              <a:gd name="connsiteY304" fmla="*/ 6112161 h 6407421"/>
              <a:gd name="connsiteX305" fmla="*/ 3459572 w 11701760"/>
              <a:gd name="connsiteY305" fmla="*/ 6112161 h 6407421"/>
              <a:gd name="connsiteX306" fmla="*/ 3459572 w 11701760"/>
              <a:gd name="connsiteY306" fmla="*/ 6141763 h 6407421"/>
              <a:gd name="connsiteX307" fmla="*/ 3429969 w 11701760"/>
              <a:gd name="connsiteY307" fmla="*/ 6141763 h 6407421"/>
              <a:gd name="connsiteX308" fmla="*/ 3163772 w 11701760"/>
              <a:gd name="connsiteY308" fmla="*/ 6112161 h 6407421"/>
              <a:gd name="connsiteX309" fmla="*/ 3193374 w 11701760"/>
              <a:gd name="connsiteY309" fmla="*/ 6112161 h 6407421"/>
              <a:gd name="connsiteX310" fmla="*/ 3193374 w 11701760"/>
              <a:gd name="connsiteY310" fmla="*/ 6141763 h 6407421"/>
              <a:gd name="connsiteX311" fmla="*/ 3163772 w 11701760"/>
              <a:gd name="connsiteY311" fmla="*/ 6141763 h 6407421"/>
              <a:gd name="connsiteX312" fmla="*/ 2897575 w 11701760"/>
              <a:gd name="connsiteY312" fmla="*/ 6112161 h 6407421"/>
              <a:gd name="connsiteX313" fmla="*/ 2927178 w 11701760"/>
              <a:gd name="connsiteY313" fmla="*/ 6112161 h 6407421"/>
              <a:gd name="connsiteX314" fmla="*/ 2927178 w 11701760"/>
              <a:gd name="connsiteY314" fmla="*/ 6141763 h 6407421"/>
              <a:gd name="connsiteX315" fmla="*/ 2897575 w 11701760"/>
              <a:gd name="connsiteY315" fmla="*/ 6141763 h 6407421"/>
              <a:gd name="connsiteX316" fmla="*/ 2631378 w 11701760"/>
              <a:gd name="connsiteY316" fmla="*/ 6112161 h 6407421"/>
              <a:gd name="connsiteX317" fmla="*/ 2660980 w 11701760"/>
              <a:gd name="connsiteY317" fmla="*/ 6112161 h 6407421"/>
              <a:gd name="connsiteX318" fmla="*/ 2660980 w 11701760"/>
              <a:gd name="connsiteY318" fmla="*/ 6141763 h 6407421"/>
              <a:gd name="connsiteX319" fmla="*/ 2631378 w 11701760"/>
              <a:gd name="connsiteY319" fmla="*/ 6141763 h 6407421"/>
              <a:gd name="connsiteX320" fmla="*/ 2365289 w 11701760"/>
              <a:gd name="connsiteY320" fmla="*/ 6112161 h 6407421"/>
              <a:gd name="connsiteX321" fmla="*/ 2394892 w 11701760"/>
              <a:gd name="connsiteY321" fmla="*/ 6112161 h 6407421"/>
              <a:gd name="connsiteX322" fmla="*/ 2394892 w 11701760"/>
              <a:gd name="connsiteY322" fmla="*/ 6141763 h 6407421"/>
              <a:gd name="connsiteX323" fmla="*/ 2365289 w 11701760"/>
              <a:gd name="connsiteY323" fmla="*/ 6141763 h 6407421"/>
              <a:gd name="connsiteX324" fmla="*/ 2099092 w 11701760"/>
              <a:gd name="connsiteY324" fmla="*/ 6112161 h 6407421"/>
              <a:gd name="connsiteX325" fmla="*/ 2128695 w 11701760"/>
              <a:gd name="connsiteY325" fmla="*/ 6112161 h 6407421"/>
              <a:gd name="connsiteX326" fmla="*/ 2128695 w 11701760"/>
              <a:gd name="connsiteY326" fmla="*/ 6141763 h 6407421"/>
              <a:gd name="connsiteX327" fmla="*/ 2099092 w 11701760"/>
              <a:gd name="connsiteY327" fmla="*/ 6141763 h 6407421"/>
              <a:gd name="connsiteX328" fmla="*/ 1832898 w 11701760"/>
              <a:gd name="connsiteY328" fmla="*/ 6112161 h 6407421"/>
              <a:gd name="connsiteX329" fmla="*/ 1862498 w 11701760"/>
              <a:gd name="connsiteY329" fmla="*/ 6112161 h 6407421"/>
              <a:gd name="connsiteX330" fmla="*/ 1862498 w 11701760"/>
              <a:gd name="connsiteY330" fmla="*/ 6141763 h 6407421"/>
              <a:gd name="connsiteX331" fmla="*/ 1832898 w 11701760"/>
              <a:gd name="connsiteY331" fmla="*/ 6141763 h 6407421"/>
              <a:gd name="connsiteX332" fmla="*/ 1566808 w 11701760"/>
              <a:gd name="connsiteY332" fmla="*/ 6112161 h 6407421"/>
              <a:gd name="connsiteX333" fmla="*/ 1596409 w 11701760"/>
              <a:gd name="connsiteY333" fmla="*/ 6112161 h 6407421"/>
              <a:gd name="connsiteX334" fmla="*/ 1596409 w 11701760"/>
              <a:gd name="connsiteY334" fmla="*/ 6141763 h 6407421"/>
              <a:gd name="connsiteX335" fmla="*/ 1566808 w 11701760"/>
              <a:gd name="connsiteY335" fmla="*/ 6141763 h 6407421"/>
              <a:gd name="connsiteX336" fmla="*/ 1300611 w 11701760"/>
              <a:gd name="connsiteY336" fmla="*/ 6112161 h 6407421"/>
              <a:gd name="connsiteX337" fmla="*/ 1330213 w 11701760"/>
              <a:gd name="connsiteY337" fmla="*/ 6112161 h 6407421"/>
              <a:gd name="connsiteX338" fmla="*/ 1330213 w 11701760"/>
              <a:gd name="connsiteY338" fmla="*/ 6141763 h 6407421"/>
              <a:gd name="connsiteX339" fmla="*/ 1300611 w 11701760"/>
              <a:gd name="connsiteY339" fmla="*/ 6141763 h 6407421"/>
              <a:gd name="connsiteX340" fmla="*/ 1034520 w 11701760"/>
              <a:gd name="connsiteY340" fmla="*/ 6112161 h 6407421"/>
              <a:gd name="connsiteX341" fmla="*/ 1064123 w 11701760"/>
              <a:gd name="connsiteY341" fmla="*/ 6112161 h 6407421"/>
              <a:gd name="connsiteX342" fmla="*/ 1064123 w 11701760"/>
              <a:gd name="connsiteY342" fmla="*/ 6141763 h 6407421"/>
              <a:gd name="connsiteX343" fmla="*/ 1034520 w 11701760"/>
              <a:gd name="connsiteY343" fmla="*/ 6141763 h 6407421"/>
              <a:gd name="connsiteX344" fmla="*/ 768328 w 11701760"/>
              <a:gd name="connsiteY344" fmla="*/ 6112161 h 6407421"/>
              <a:gd name="connsiteX345" fmla="*/ 797926 w 11701760"/>
              <a:gd name="connsiteY345" fmla="*/ 6112161 h 6407421"/>
              <a:gd name="connsiteX346" fmla="*/ 797926 w 11701760"/>
              <a:gd name="connsiteY346" fmla="*/ 6141763 h 6407421"/>
              <a:gd name="connsiteX347" fmla="*/ 768328 w 11701760"/>
              <a:gd name="connsiteY347" fmla="*/ 6141763 h 6407421"/>
              <a:gd name="connsiteX348" fmla="*/ 502237 w 11701760"/>
              <a:gd name="connsiteY348" fmla="*/ 6112161 h 6407421"/>
              <a:gd name="connsiteX349" fmla="*/ 531839 w 11701760"/>
              <a:gd name="connsiteY349" fmla="*/ 6112161 h 6407421"/>
              <a:gd name="connsiteX350" fmla="*/ 531839 w 11701760"/>
              <a:gd name="connsiteY350" fmla="*/ 6141763 h 6407421"/>
              <a:gd name="connsiteX351" fmla="*/ 502237 w 11701760"/>
              <a:gd name="connsiteY351" fmla="*/ 6141763 h 6407421"/>
              <a:gd name="connsiteX352" fmla="*/ 236038 w 11701760"/>
              <a:gd name="connsiteY352" fmla="*/ 6112161 h 6407421"/>
              <a:gd name="connsiteX353" fmla="*/ 265640 w 11701760"/>
              <a:gd name="connsiteY353" fmla="*/ 6112161 h 6407421"/>
              <a:gd name="connsiteX354" fmla="*/ 265640 w 11701760"/>
              <a:gd name="connsiteY354" fmla="*/ 6141763 h 6407421"/>
              <a:gd name="connsiteX355" fmla="*/ 236038 w 11701760"/>
              <a:gd name="connsiteY355" fmla="*/ 6141763 h 6407421"/>
              <a:gd name="connsiteX356" fmla="*/ 2 w 11701760"/>
              <a:gd name="connsiteY356" fmla="*/ 6112161 h 6407421"/>
              <a:gd name="connsiteX357" fmla="*/ 29604 w 11701760"/>
              <a:gd name="connsiteY357" fmla="*/ 6112161 h 6407421"/>
              <a:gd name="connsiteX358" fmla="*/ 29604 w 11701760"/>
              <a:gd name="connsiteY358" fmla="*/ 6141763 h 6407421"/>
              <a:gd name="connsiteX359" fmla="*/ 2 w 11701760"/>
              <a:gd name="connsiteY359" fmla="*/ 6141763 h 6407421"/>
              <a:gd name="connsiteX360" fmla="*/ 11672158 w 11701760"/>
              <a:gd name="connsiteY360" fmla="*/ 5846396 h 6407421"/>
              <a:gd name="connsiteX361" fmla="*/ 11701760 w 11701760"/>
              <a:gd name="connsiteY361" fmla="*/ 5846396 h 6407421"/>
              <a:gd name="connsiteX362" fmla="*/ 11701760 w 11701760"/>
              <a:gd name="connsiteY362" fmla="*/ 5875998 h 6407421"/>
              <a:gd name="connsiteX363" fmla="*/ 11672158 w 11701760"/>
              <a:gd name="connsiteY363" fmla="*/ 5875998 h 6407421"/>
              <a:gd name="connsiteX364" fmla="*/ 11405961 w 11701760"/>
              <a:gd name="connsiteY364" fmla="*/ 5846396 h 6407421"/>
              <a:gd name="connsiteX365" fmla="*/ 11435563 w 11701760"/>
              <a:gd name="connsiteY365" fmla="*/ 5846396 h 6407421"/>
              <a:gd name="connsiteX366" fmla="*/ 11435563 w 11701760"/>
              <a:gd name="connsiteY366" fmla="*/ 5875998 h 6407421"/>
              <a:gd name="connsiteX367" fmla="*/ 11405961 w 11701760"/>
              <a:gd name="connsiteY367" fmla="*/ 5875998 h 6407421"/>
              <a:gd name="connsiteX368" fmla="*/ 11139872 w 11701760"/>
              <a:gd name="connsiteY368" fmla="*/ 5846396 h 6407421"/>
              <a:gd name="connsiteX369" fmla="*/ 11169474 w 11701760"/>
              <a:gd name="connsiteY369" fmla="*/ 5846396 h 6407421"/>
              <a:gd name="connsiteX370" fmla="*/ 11169474 w 11701760"/>
              <a:gd name="connsiteY370" fmla="*/ 5875998 h 6407421"/>
              <a:gd name="connsiteX371" fmla="*/ 11139872 w 11701760"/>
              <a:gd name="connsiteY371" fmla="*/ 5875998 h 6407421"/>
              <a:gd name="connsiteX372" fmla="*/ 10873675 w 11701760"/>
              <a:gd name="connsiteY372" fmla="*/ 5846396 h 6407421"/>
              <a:gd name="connsiteX373" fmla="*/ 10903277 w 11701760"/>
              <a:gd name="connsiteY373" fmla="*/ 5846396 h 6407421"/>
              <a:gd name="connsiteX374" fmla="*/ 10903277 w 11701760"/>
              <a:gd name="connsiteY374" fmla="*/ 5875998 h 6407421"/>
              <a:gd name="connsiteX375" fmla="*/ 10873675 w 11701760"/>
              <a:gd name="connsiteY375" fmla="*/ 5875998 h 6407421"/>
              <a:gd name="connsiteX376" fmla="*/ 10607478 w 11701760"/>
              <a:gd name="connsiteY376" fmla="*/ 5846396 h 6407421"/>
              <a:gd name="connsiteX377" fmla="*/ 10637188 w 11701760"/>
              <a:gd name="connsiteY377" fmla="*/ 5846396 h 6407421"/>
              <a:gd name="connsiteX378" fmla="*/ 10637188 w 11701760"/>
              <a:gd name="connsiteY378" fmla="*/ 5875998 h 6407421"/>
              <a:gd name="connsiteX379" fmla="*/ 10607478 w 11701760"/>
              <a:gd name="connsiteY379" fmla="*/ 5875998 h 6407421"/>
              <a:gd name="connsiteX380" fmla="*/ 10341389 w 11701760"/>
              <a:gd name="connsiteY380" fmla="*/ 5846396 h 6407421"/>
              <a:gd name="connsiteX381" fmla="*/ 10370992 w 11701760"/>
              <a:gd name="connsiteY381" fmla="*/ 5846396 h 6407421"/>
              <a:gd name="connsiteX382" fmla="*/ 10370992 w 11701760"/>
              <a:gd name="connsiteY382" fmla="*/ 5875998 h 6407421"/>
              <a:gd name="connsiteX383" fmla="*/ 10341389 w 11701760"/>
              <a:gd name="connsiteY383" fmla="*/ 5875998 h 6407421"/>
              <a:gd name="connsiteX384" fmla="*/ 10075192 w 11701760"/>
              <a:gd name="connsiteY384" fmla="*/ 5846396 h 6407421"/>
              <a:gd name="connsiteX385" fmla="*/ 10104794 w 11701760"/>
              <a:gd name="connsiteY385" fmla="*/ 5846396 h 6407421"/>
              <a:gd name="connsiteX386" fmla="*/ 10104794 w 11701760"/>
              <a:gd name="connsiteY386" fmla="*/ 5875998 h 6407421"/>
              <a:gd name="connsiteX387" fmla="*/ 10075192 w 11701760"/>
              <a:gd name="connsiteY387" fmla="*/ 5875998 h 6407421"/>
              <a:gd name="connsiteX388" fmla="*/ 9809103 w 11701760"/>
              <a:gd name="connsiteY388" fmla="*/ 5846396 h 6407421"/>
              <a:gd name="connsiteX389" fmla="*/ 9838705 w 11701760"/>
              <a:gd name="connsiteY389" fmla="*/ 5846396 h 6407421"/>
              <a:gd name="connsiteX390" fmla="*/ 9838705 w 11701760"/>
              <a:gd name="connsiteY390" fmla="*/ 5875998 h 6407421"/>
              <a:gd name="connsiteX391" fmla="*/ 9809103 w 11701760"/>
              <a:gd name="connsiteY391" fmla="*/ 5875998 h 6407421"/>
              <a:gd name="connsiteX392" fmla="*/ 9542906 w 11701760"/>
              <a:gd name="connsiteY392" fmla="*/ 5846396 h 6407421"/>
              <a:gd name="connsiteX393" fmla="*/ 9572509 w 11701760"/>
              <a:gd name="connsiteY393" fmla="*/ 5846396 h 6407421"/>
              <a:gd name="connsiteX394" fmla="*/ 9572509 w 11701760"/>
              <a:gd name="connsiteY394" fmla="*/ 5875998 h 6407421"/>
              <a:gd name="connsiteX395" fmla="*/ 9542906 w 11701760"/>
              <a:gd name="connsiteY395" fmla="*/ 5875998 h 6407421"/>
              <a:gd name="connsiteX396" fmla="*/ 9276817 w 11701760"/>
              <a:gd name="connsiteY396" fmla="*/ 5846396 h 6407421"/>
              <a:gd name="connsiteX397" fmla="*/ 9306420 w 11701760"/>
              <a:gd name="connsiteY397" fmla="*/ 5846396 h 6407421"/>
              <a:gd name="connsiteX398" fmla="*/ 9306420 w 11701760"/>
              <a:gd name="connsiteY398" fmla="*/ 5875998 h 6407421"/>
              <a:gd name="connsiteX399" fmla="*/ 9276817 w 11701760"/>
              <a:gd name="connsiteY399" fmla="*/ 5875998 h 6407421"/>
              <a:gd name="connsiteX400" fmla="*/ 9010620 w 11701760"/>
              <a:gd name="connsiteY400" fmla="*/ 5846396 h 6407421"/>
              <a:gd name="connsiteX401" fmla="*/ 9040222 w 11701760"/>
              <a:gd name="connsiteY401" fmla="*/ 5846396 h 6407421"/>
              <a:gd name="connsiteX402" fmla="*/ 9040222 w 11701760"/>
              <a:gd name="connsiteY402" fmla="*/ 5875998 h 6407421"/>
              <a:gd name="connsiteX403" fmla="*/ 9010620 w 11701760"/>
              <a:gd name="connsiteY403" fmla="*/ 5875998 h 6407421"/>
              <a:gd name="connsiteX404" fmla="*/ 8744423 w 11701760"/>
              <a:gd name="connsiteY404" fmla="*/ 5846396 h 6407421"/>
              <a:gd name="connsiteX405" fmla="*/ 8774026 w 11701760"/>
              <a:gd name="connsiteY405" fmla="*/ 5846396 h 6407421"/>
              <a:gd name="connsiteX406" fmla="*/ 8774026 w 11701760"/>
              <a:gd name="connsiteY406" fmla="*/ 5875998 h 6407421"/>
              <a:gd name="connsiteX407" fmla="*/ 8744423 w 11701760"/>
              <a:gd name="connsiteY407" fmla="*/ 5875998 h 6407421"/>
              <a:gd name="connsiteX408" fmla="*/ 8478226 w 11701760"/>
              <a:gd name="connsiteY408" fmla="*/ 5846396 h 6407421"/>
              <a:gd name="connsiteX409" fmla="*/ 8507828 w 11701760"/>
              <a:gd name="connsiteY409" fmla="*/ 5846396 h 6407421"/>
              <a:gd name="connsiteX410" fmla="*/ 8507828 w 11701760"/>
              <a:gd name="connsiteY410" fmla="*/ 5875998 h 6407421"/>
              <a:gd name="connsiteX411" fmla="*/ 8478226 w 11701760"/>
              <a:gd name="connsiteY411" fmla="*/ 5875998 h 6407421"/>
              <a:gd name="connsiteX412" fmla="*/ 8212137 w 11701760"/>
              <a:gd name="connsiteY412" fmla="*/ 5846396 h 6407421"/>
              <a:gd name="connsiteX413" fmla="*/ 8241740 w 11701760"/>
              <a:gd name="connsiteY413" fmla="*/ 5846396 h 6407421"/>
              <a:gd name="connsiteX414" fmla="*/ 8241740 w 11701760"/>
              <a:gd name="connsiteY414" fmla="*/ 5875998 h 6407421"/>
              <a:gd name="connsiteX415" fmla="*/ 8212137 w 11701760"/>
              <a:gd name="connsiteY415" fmla="*/ 5875998 h 6407421"/>
              <a:gd name="connsiteX416" fmla="*/ 7945940 w 11701760"/>
              <a:gd name="connsiteY416" fmla="*/ 5846396 h 6407421"/>
              <a:gd name="connsiteX417" fmla="*/ 7975543 w 11701760"/>
              <a:gd name="connsiteY417" fmla="*/ 5846396 h 6407421"/>
              <a:gd name="connsiteX418" fmla="*/ 7975543 w 11701760"/>
              <a:gd name="connsiteY418" fmla="*/ 5875998 h 6407421"/>
              <a:gd name="connsiteX419" fmla="*/ 7945940 w 11701760"/>
              <a:gd name="connsiteY419" fmla="*/ 5875998 h 6407421"/>
              <a:gd name="connsiteX420" fmla="*/ 7679743 w 11701760"/>
              <a:gd name="connsiteY420" fmla="*/ 5846396 h 6407421"/>
              <a:gd name="connsiteX421" fmla="*/ 7709346 w 11701760"/>
              <a:gd name="connsiteY421" fmla="*/ 5846396 h 6407421"/>
              <a:gd name="connsiteX422" fmla="*/ 7709346 w 11701760"/>
              <a:gd name="connsiteY422" fmla="*/ 5875998 h 6407421"/>
              <a:gd name="connsiteX423" fmla="*/ 7679743 w 11701760"/>
              <a:gd name="connsiteY423" fmla="*/ 5875998 h 6407421"/>
              <a:gd name="connsiteX424" fmla="*/ 7413653 w 11701760"/>
              <a:gd name="connsiteY424" fmla="*/ 5846396 h 6407421"/>
              <a:gd name="connsiteX425" fmla="*/ 7443256 w 11701760"/>
              <a:gd name="connsiteY425" fmla="*/ 5846396 h 6407421"/>
              <a:gd name="connsiteX426" fmla="*/ 7443256 w 11701760"/>
              <a:gd name="connsiteY426" fmla="*/ 5875998 h 6407421"/>
              <a:gd name="connsiteX427" fmla="*/ 7413653 w 11701760"/>
              <a:gd name="connsiteY427" fmla="*/ 5875998 h 6407421"/>
              <a:gd name="connsiteX428" fmla="*/ 7147456 w 11701760"/>
              <a:gd name="connsiteY428" fmla="*/ 5846396 h 6407421"/>
              <a:gd name="connsiteX429" fmla="*/ 7177058 w 11701760"/>
              <a:gd name="connsiteY429" fmla="*/ 5846396 h 6407421"/>
              <a:gd name="connsiteX430" fmla="*/ 7177058 w 11701760"/>
              <a:gd name="connsiteY430" fmla="*/ 5875998 h 6407421"/>
              <a:gd name="connsiteX431" fmla="*/ 7147456 w 11701760"/>
              <a:gd name="connsiteY431" fmla="*/ 5875998 h 6407421"/>
              <a:gd name="connsiteX432" fmla="*/ 6881367 w 11701760"/>
              <a:gd name="connsiteY432" fmla="*/ 5846396 h 6407421"/>
              <a:gd name="connsiteX433" fmla="*/ 6910970 w 11701760"/>
              <a:gd name="connsiteY433" fmla="*/ 5846396 h 6407421"/>
              <a:gd name="connsiteX434" fmla="*/ 6910970 w 11701760"/>
              <a:gd name="connsiteY434" fmla="*/ 5875998 h 6407421"/>
              <a:gd name="connsiteX435" fmla="*/ 6881367 w 11701760"/>
              <a:gd name="connsiteY435" fmla="*/ 5875998 h 6407421"/>
              <a:gd name="connsiteX436" fmla="*/ 6615170 w 11701760"/>
              <a:gd name="connsiteY436" fmla="*/ 5846396 h 6407421"/>
              <a:gd name="connsiteX437" fmla="*/ 6644773 w 11701760"/>
              <a:gd name="connsiteY437" fmla="*/ 5846396 h 6407421"/>
              <a:gd name="connsiteX438" fmla="*/ 6644773 w 11701760"/>
              <a:gd name="connsiteY438" fmla="*/ 5875998 h 6407421"/>
              <a:gd name="connsiteX439" fmla="*/ 6615170 w 11701760"/>
              <a:gd name="connsiteY439" fmla="*/ 5875998 h 6407421"/>
              <a:gd name="connsiteX440" fmla="*/ 6349081 w 11701760"/>
              <a:gd name="connsiteY440" fmla="*/ 5846396 h 6407421"/>
              <a:gd name="connsiteX441" fmla="*/ 6378683 w 11701760"/>
              <a:gd name="connsiteY441" fmla="*/ 5846396 h 6407421"/>
              <a:gd name="connsiteX442" fmla="*/ 6378683 w 11701760"/>
              <a:gd name="connsiteY442" fmla="*/ 5875998 h 6407421"/>
              <a:gd name="connsiteX443" fmla="*/ 6349081 w 11701760"/>
              <a:gd name="connsiteY443" fmla="*/ 5875998 h 6407421"/>
              <a:gd name="connsiteX444" fmla="*/ 6082884 w 11701760"/>
              <a:gd name="connsiteY444" fmla="*/ 5846396 h 6407421"/>
              <a:gd name="connsiteX445" fmla="*/ 6112486 w 11701760"/>
              <a:gd name="connsiteY445" fmla="*/ 5846396 h 6407421"/>
              <a:gd name="connsiteX446" fmla="*/ 6112486 w 11701760"/>
              <a:gd name="connsiteY446" fmla="*/ 5875998 h 6407421"/>
              <a:gd name="connsiteX447" fmla="*/ 6082884 w 11701760"/>
              <a:gd name="connsiteY447" fmla="*/ 5875998 h 6407421"/>
              <a:gd name="connsiteX448" fmla="*/ 5825310 w 11701760"/>
              <a:gd name="connsiteY448" fmla="*/ 5846396 h 6407421"/>
              <a:gd name="connsiteX449" fmla="*/ 5854913 w 11701760"/>
              <a:gd name="connsiteY449" fmla="*/ 5846396 h 6407421"/>
              <a:gd name="connsiteX450" fmla="*/ 5854913 w 11701760"/>
              <a:gd name="connsiteY450" fmla="*/ 5875998 h 6407421"/>
              <a:gd name="connsiteX451" fmla="*/ 5825310 w 11701760"/>
              <a:gd name="connsiteY451" fmla="*/ 5875998 h 6407421"/>
              <a:gd name="connsiteX452" fmla="*/ 5559113 w 11701760"/>
              <a:gd name="connsiteY452" fmla="*/ 5846396 h 6407421"/>
              <a:gd name="connsiteX453" fmla="*/ 5588715 w 11701760"/>
              <a:gd name="connsiteY453" fmla="*/ 5846396 h 6407421"/>
              <a:gd name="connsiteX454" fmla="*/ 5588715 w 11701760"/>
              <a:gd name="connsiteY454" fmla="*/ 5875998 h 6407421"/>
              <a:gd name="connsiteX455" fmla="*/ 5559113 w 11701760"/>
              <a:gd name="connsiteY455" fmla="*/ 5875998 h 6407421"/>
              <a:gd name="connsiteX456" fmla="*/ 5293024 w 11701760"/>
              <a:gd name="connsiteY456" fmla="*/ 5846396 h 6407421"/>
              <a:gd name="connsiteX457" fmla="*/ 5322626 w 11701760"/>
              <a:gd name="connsiteY457" fmla="*/ 5846396 h 6407421"/>
              <a:gd name="connsiteX458" fmla="*/ 5322626 w 11701760"/>
              <a:gd name="connsiteY458" fmla="*/ 5875998 h 6407421"/>
              <a:gd name="connsiteX459" fmla="*/ 5293024 w 11701760"/>
              <a:gd name="connsiteY459" fmla="*/ 5875998 h 6407421"/>
              <a:gd name="connsiteX460" fmla="*/ 5026827 w 11701760"/>
              <a:gd name="connsiteY460" fmla="*/ 5846396 h 6407421"/>
              <a:gd name="connsiteX461" fmla="*/ 5056429 w 11701760"/>
              <a:gd name="connsiteY461" fmla="*/ 5846396 h 6407421"/>
              <a:gd name="connsiteX462" fmla="*/ 5056429 w 11701760"/>
              <a:gd name="connsiteY462" fmla="*/ 5875998 h 6407421"/>
              <a:gd name="connsiteX463" fmla="*/ 5026827 w 11701760"/>
              <a:gd name="connsiteY463" fmla="*/ 5875998 h 6407421"/>
              <a:gd name="connsiteX464" fmla="*/ 4760630 w 11701760"/>
              <a:gd name="connsiteY464" fmla="*/ 5846396 h 6407421"/>
              <a:gd name="connsiteX465" fmla="*/ 4790340 w 11701760"/>
              <a:gd name="connsiteY465" fmla="*/ 5846396 h 6407421"/>
              <a:gd name="connsiteX466" fmla="*/ 4790340 w 11701760"/>
              <a:gd name="connsiteY466" fmla="*/ 5875998 h 6407421"/>
              <a:gd name="connsiteX467" fmla="*/ 4760630 w 11701760"/>
              <a:gd name="connsiteY467" fmla="*/ 5875998 h 6407421"/>
              <a:gd name="connsiteX468" fmla="*/ 4494541 w 11701760"/>
              <a:gd name="connsiteY468" fmla="*/ 5846396 h 6407421"/>
              <a:gd name="connsiteX469" fmla="*/ 4524144 w 11701760"/>
              <a:gd name="connsiteY469" fmla="*/ 5846396 h 6407421"/>
              <a:gd name="connsiteX470" fmla="*/ 4524144 w 11701760"/>
              <a:gd name="connsiteY470" fmla="*/ 5875998 h 6407421"/>
              <a:gd name="connsiteX471" fmla="*/ 4494541 w 11701760"/>
              <a:gd name="connsiteY471" fmla="*/ 5875998 h 6407421"/>
              <a:gd name="connsiteX472" fmla="*/ 4228344 w 11701760"/>
              <a:gd name="connsiteY472" fmla="*/ 5846396 h 6407421"/>
              <a:gd name="connsiteX473" fmla="*/ 4257946 w 11701760"/>
              <a:gd name="connsiteY473" fmla="*/ 5846396 h 6407421"/>
              <a:gd name="connsiteX474" fmla="*/ 4257946 w 11701760"/>
              <a:gd name="connsiteY474" fmla="*/ 5875998 h 6407421"/>
              <a:gd name="connsiteX475" fmla="*/ 4228344 w 11701760"/>
              <a:gd name="connsiteY475" fmla="*/ 5875998 h 6407421"/>
              <a:gd name="connsiteX476" fmla="*/ 3962255 w 11701760"/>
              <a:gd name="connsiteY476" fmla="*/ 5846396 h 6407421"/>
              <a:gd name="connsiteX477" fmla="*/ 3991857 w 11701760"/>
              <a:gd name="connsiteY477" fmla="*/ 5846396 h 6407421"/>
              <a:gd name="connsiteX478" fmla="*/ 3991857 w 11701760"/>
              <a:gd name="connsiteY478" fmla="*/ 5875998 h 6407421"/>
              <a:gd name="connsiteX479" fmla="*/ 3962255 w 11701760"/>
              <a:gd name="connsiteY479" fmla="*/ 5875998 h 6407421"/>
              <a:gd name="connsiteX480" fmla="*/ 3696058 w 11701760"/>
              <a:gd name="connsiteY480" fmla="*/ 5846396 h 6407421"/>
              <a:gd name="connsiteX481" fmla="*/ 3725661 w 11701760"/>
              <a:gd name="connsiteY481" fmla="*/ 5846396 h 6407421"/>
              <a:gd name="connsiteX482" fmla="*/ 3725661 w 11701760"/>
              <a:gd name="connsiteY482" fmla="*/ 5875998 h 6407421"/>
              <a:gd name="connsiteX483" fmla="*/ 3696058 w 11701760"/>
              <a:gd name="connsiteY483" fmla="*/ 5875998 h 6407421"/>
              <a:gd name="connsiteX484" fmla="*/ 3429969 w 11701760"/>
              <a:gd name="connsiteY484" fmla="*/ 5846396 h 6407421"/>
              <a:gd name="connsiteX485" fmla="*/ 3459572 w 11701760"/>
              <a:gd name="connsiteY485" fmla="*/ 5846396 h 6407421"/>
              <a:gd name="connsiteX486" fmla="*/ 3459572 w 11701760"/>
              <a:gd name="connsiteY486" fmla="*/ 5875998 h 6407421"/>
              <a:gd name="connsiteX487" fmla="*/ 3429969 w 11701760"/>
              <a:gd name="connsiteY487" fmla="*/ 5875998 h 6407421"/>
              <a:gd name="connsiteX488" fmla="*/ 3163772 w 11701760"/>
              <a:gd name="connsiteY488" fmla="*/ 5846396 h 6407421"/>
              <a:gd name="connsiteX489" fmla="*/ 3193374 w 11701760"/>
              <a:gd name="connsiteY489" fmla="*/ 5846396 h 6407421"/>
              <a:gd name="connsiteX490" fmla="*/ 3193374 w 11701760"/>
              <a:gd name="connsiteY490" fmla="*/ 5875998 h 6407421"/>
              <a:gd name="connsiteX491" fmla="*/ 3163772 w 11701760"/>
              <a:gd name="connsiteY491" fmla="*/ 5875998 h 6407421"/>
              <a:gd name="connsiteX492" fmla="*/ 2897575 w 11701760"/>
              <a:gd name="connsiteY492" fmla="*/ 5846396 h 6407421"/>
              <a:gd name="connsiteX493" fmla="*/ 2927178 w 11701760"/>
              <a:gd name="connsiteY493" fmla="*/ 5846396 h 6407421"/>
              <a:gd name="connsiteX494" fmla="*/ 2927178 w 11701760"/>
              <a:gd name="connsiteY494" fmla="*/ 5875998 h 6407421"/>
              <a:gd name="connsiteX495" fmla="*/ 2897575 w 11701760"/>
              <a:gd name="connsiteY495" fmla="*/ 5875998 h 6407421"/>
              <a:gd name="connsiteX496" fmla="*/ 2631378 w 11701760"/>
              <a:gd name="connsiteY496" fmla="*/ 5846396 h 6407421"/>
              <a:gd name="connsiteX497" fmla="*/ 2660980 w 11701760"/>
              <a:gd name="connsiteY497" fmla="*/ 5846396 h 6407421"/>
              <a:gd name="connsiteX498" fmla="*/ 2660980 w 11701760"/>
              <a:gd name="connsiteY498" fmla="*/ 5875998 h 6407421"/>
              <a:gd name="connsiteX499" fmla="*/ 2631378 w 11701760"/>
              <a:gd name="connsiteY499" fmla="*/ 5875998 h 6407421"/>
              <a:gd name="connsiteX500" fmla="*/ 2365289 w 11701760"/>
              <a:gd name="connsiteY500" fmla="*/ 5846396 h 6407421"/>
              <a:gd name="connsiteX501" fmla="*/ 2394892 w 11701760"/>
              <a:gd name="connsiteY501" fmla="*/ 5846396 h 6407421"/>
              <a:gd name="connsiteX502" fmla="*/ 2394892 w 11701760"/>
              <a:gd name="connsiteY502" fmla="*/ 5875998 h 6407421"/>
              <a:gd name="connsiteX503" fmla="*/ 2365289 w 11701760"/>
              <a:gd name="connsiteY503" fmla="*/ 5875998 h 6407421"/>
              <a:gd name="connsiteX504" fmla="*/ 2099092 w 11701760"/>
              <a:gd name="connsiteY504" fmla="*/ 5846396 h 6407421"/>
              <a:gd name="connsiteX505" fmla="*/ 2128695 w 11701760"/>
              <a:gd name="connsiteY505" fmla="*/ 5846396 h 6407421"/>
              <a:gd name="connsiteX506" fmla="*/ 2128695 w 11701760"/>
              <a:gd name="connsiteY506" fmla="*/ 5875998 h 6407421"/>
              <a:gd name="connsiteX507" fmla="*/ 2099092 w 11701760"/>
              <a:gd name="connsiteY507" fmla="*/ 5875998 h 6407421"/>
              <a:gd name="connsiteX508" fmla="*/ 1832898 w 11701760"/>
              <a:gd name="connsiteY508" fmla="*/ 5846396 h 6407421"/>
              <a:gd name="connsiteX509" fmla="*/ 1862498 w 11701760"/>
              <a:gd name="connsiteY509" fmla="*/ 5846396 h 6407421"/>
              <a:gd name="connsiteX510" fmla="*/ 1862498 w 11701760"/>
              <a:gd name="connsiteY510" fmla="*/ 5875998 h 6407421"/>
              <a:gd name="connsiteX511" fmla="*/ 1832898 w 11701760"/>
              <a:gd name="connsiteY511" fmla="*/ 5875998 h 6407421"/>
              <a:gd name="connsiteX512" fmla="*/ 1566808 w 11701760"/>
              <a:gd name="connsiteY512" fmla="*/ 5846396 h 6407421"/>
              <a:gd name="connsiteX513" fmla="*/ 1596409 w 11701760"/>
              <a:gd name="connsiteY513" fmla="*/ 5846396 h 6407421"/>
              <a:gd name="connsiteX514" fmla="*/ 1596409 w 11701760"/>
              <a:gd name="connsiteY514" fmla="*/ 5875998 h 6407421"/>
              <a:gd name="connsiteX515" fmla="*/ 1566808 w 11701760"/>
              <a:gd name="connsiteY515" fmla="*/ 5875998 h 6407421"/>
              <a:gd name="connsiteX516" fmla="*/ 1300611 w 11701760"/>
              <a:gd name="connsiteY516" fmla="*/ 5846396 h 6407421"/>
              <a:gd name="connsiteX517" fmla="*/ 1330213 w 11701760"/>
              <a:gd name="connsiteY517" fmla="*/ 5846396 h 6407421"/>
              <a:gd name="connsiteX518" fmla="*/ 1330213 w 11701760"/>
              <a:gd name="connsiteY518" fmla="*/ 5875998 h 6407421"/>
              <a:gd name="connsiteX519" fmla="*/ 1300611 w 11701760"/>
              <a:gd name="connsiteY519" fmla="*/ 5875998 h 6407421"/>
              <a:gd name="connsiteX520" fmla="*/ 1034520 w 11701760"/>
              <a:gd name="connsiteY520" fmla="*/ 5846396 h 6407421"/>
              <a:gd name="connsiteX521" fmla="*/ 1064123 w 11701760"/>
              <a:gd name="connsiteY521" fmla="*/ 5846396 h 6407421"/>
              <a:gd name="connsiteX522" fmla="*/ 1064123 w 11701760"/>
              <a:gd name="connsiteY522" fmla="*/ 5875998 h 6407421"/>
              <a:gd name="connsiteX523" fmla="*/ 1034520 w 11701760"/>
              <a:gd name="connsiteY523" fmla="*/ 5875998 h 6407421"/>
              <a:gd name="connsiteX524" fmla="*/ 768328 w 11701760"/>
              <a:gd name="connsiteY524" fmla="*/ 5846396 h 6407421"/>
              <a:gd name="connsiteX525" fmla="*/ 797926 w 11701760"/>
              <a:gd name="connsiteY525" fmla="*/ 5846396 h 6407421"/>
              <a:gd name="connsiteX526" fmla="*/ 797926 w 11701760"/>
              <a:gd name="connsiteY526" fmla="*/ 5875998 h 6407421"/>
              <a:gd name="connsiteX527" fmla="*/ 768328 w 11701760"/>
              <a:gd name="connsiteY527" fmla="*/ 5875998 h 6407421"/>
              <a:gd name="connsiteX528" fmla="*/ 502237 w 11701760"/>
              <a:gd name="connsiteY528" fmla="*/ 5846396 h 6407421"/>
              <a:gd name="connsiteX529" fmla="*/ 531839 w 11701760"/>
              <a:gd name="connsiteY529" fmla="*/ 5846396 h 6407421"/>
              <a:gd name="connsiteX530" fmla="*/ 531839 w 11701760"/>
              <a:gd name="connsiteY530" fmla="*/ 5875998 h 6407421"/>
              <a:gd name="connsiteX531" fmla="*/ 502237 w 11701760"/>
              <a:gd name="connsiteY531" fmla="*/ 5875998 h 6407421"/>
              <a:gd name="connsiteX532" fmla="*/ 236038 w 11701760"/>
              <a:gd name="connsiteY532" fmla="*/ 5846396 h 6407421"/>
              <a:gd name="connsiteX533" fmla="*/ 265640 w 11701760"/>
              <a:gd name="connsiteY533" fmla="*/ 5846396 h 6407421"/>
              <a:gd name="connsiteX534" fmla="*/ 265640 w 11701760"/>
              <a:gd name="connsiteY534" fmla="*/ 5875998 h 6407421"/>
              <a:gd name="connsiteX535" fmla="*/ 236038 w 11701760"/>
              <a:gd name="connsiteY535" fmla="*/ 5875998 h 6407421"/>
              <a:gd name="connsiteX536" fmla="*/ 2 w 11701760"/>
              <a:gd name="connsiteY536" fmla="*/ 5846396 h 6407421"/>
              <a:gd name="connsiteX537" fmla="*/ 29604 w 11701760"/>
              <a:gd name="connsiteY537" fmla="*/ 5846396 h 6407421"/>
              <a:gd name="connsiteX538" fmla="*/ 29604 w 11701760"/>
              <a:gd name="connsiteY538" fmla="*/ 5875998 h 6407421"/>
              <a:gd name="connsiteX539" fmla="*/ 2 w 11701760"/>
              <a:gd name="connsiteY539" fmla="*/ 5875998 h 6407421"/>
              <a:gd name="connsiteX540" fmla="*/ 11672158 w 11701760"/>
              <a:gd name="connsiteY540" fmla="*/ 5580631 h 6407421"/>
              <a:gd name="connsiteX541" fmla="*/ 11701760 w 11701760"/>
              <a:gd name="connsiteY541" fmla="*/ 5580631 h 6407421"/>
              <a:gd name="connsiteX542" fmla="*/ 11701760 w 11701760"/>
              <a:gd name="connsiteY542" fmla="*/ 5610233 h 6407421"/>
              <a:gd name="connsiteX543" fmla="*/ 11672158 w 11701760"/>
              <a:gd name="connsiteY543" fmla="*/ 5610233 h 6407421"/>
              <a:gd name="connsiteX544" fmla="*/ 11405961 w 11701760"/>
              <a:gd name="connsiteY544" fmla="*/ 5580631 h 6407421"/>
              <a:gd name="connsiteX545" fmla="*/ 11435563 w 11701760"/>
              <a:gd name="connsiteY545" fmla="*/ 5580631 h 6407421"/>
              <a:gd name="connsiteX546" fmla="*/ 11435563 w 11701760"/>
              <a:gd name="connsiteY546" fmla="*/ 5610233 h 6407421"/>
              <a:gd name="connsiteX547" fmla="*/ 11405961 w 11701760"/>
              <a:gd name="connsiteY547" fmla="*/ 5610233 h 6407421"/>
              <a:gd name="connsiteX548" fmla="*/ 11139872 w 11701760"/>
              <a:gd name="connsiteY548" fmla="*/ 5580631 h 6407421"/>
              <a:gd name="connsiteX549" fmla="*/ 11169474 w 11701760"/>
              <a:gd name="connsiteY549" fmla="*/ 5580631 h 6407421"/>
              <a:gd name="connsiteX550" fmla="*/ 11169474 w 11701760"/>
              <a:gd name="connsiteY550" fmla="*/ 5610233 h 6407421"/>
              <a:gd name="connsiteX551" fmla="*/ 11139872 w 11701760"/>
              <a:gd name="connsiteY551" fmla="*/ 5610233 h 6407421"/>
              <a:gd name="connsiteX552" fmla="*/ 10873675 w 11701760"/>
              <a:gd name="connsiteY552" fmla="*/ 5580631 h 6407421"/>
              <a:gd name="connsiteX553" fmla="*/ 10903277 w 11701760"/>
              <a:gd name="connsiteY553" fmla="*/ 5580631 h 6407421"/>
              <a:gd name="connsiteX554" fmla="*/ 10903277 w 11701760"/>
              <a:gd name="connsiteY554" fmla="*/ 5610233 h 6407421"/>
              <a:gd name="connsiteX555" fmla="*/ 10873675 w 11701760"/>
              <a:gd name="connsiteY555" fmla="*/ 5610233 h 6407421"/>
              <a:gd name="connsiteX556" fmla="*/ 10607478 w 11701760"/>
              <a:gd name="connsiteY556" fmla="*/ 5580631 h 6407421"/>
              <a:gd name="connsiteX557" fmla="*/ 10637188 w 11701760"/>
              <a:gd name="connsiteY557" fmla="*/ 5580631 h 6407421"/>
              <a:gd name="connsiteX558" fmla="*/ 10637188 w 11701760"/>
              <a:gd name="connsiteY558" fmla="*/ 5610233 h 6407421"/>
              <a:gd name="connsiteX559" fmla="*/ 10607478 w 11701760"/>
              <a:gd name="connsiteY559" fmla="*/ 5610233 h 6407421"/>
              <a:gd name="connsiteX560" fmla="*/ 10341389 w 11701760"/>
              <a:gd name="connsiteY560" fmla="*/ 5580631 h 6407421"/>
              <a:gd name="connsiteX561" fmla="*/ 10370992 w 11701760"/>
              <a:gd name="connsiteY561" fmla="*/ 5580631 h 6407421"/>
              <a:gd name="connsiteX562" fmla="*/ 10370992 w 11701760"/>
              <a:gd name="connsiteY562" fmla="*/ 5610233 h 6407421"/>
              <a:gd name="connsiteX563" fmla="*/ 10341389 w 11701760"/>
              <a:gd name="connsiteY563" fmla="*/ 5610233 h 6407421"/>
              <a:gd name="connsiteX564" fmla="*/ 10075192 w 11701760"/>
              <a:gd name="connsiteY564" fmla="*/ 5580631 h 6407421"/>
              <a:gd name="connsiteX565" fmla="*/ 10104794 w 11701760"/>
              <a:gd name="connsiteY565" fmla="*/ 5580631 h 6407421"/>
              <a:gd name="connsiteX566" fmla="*/ 10104794 w 11701760"/>
              <a:gd name="connsiteY566" fmla="*/ 5610233 h 6407421"/>
              <a:gd name="connsiteX567" fmla="*/ 10075192 w 11701760"/>
              <a:gd name="connsiteY567" fmla="*/ 5610233 h 6407421"/>
              <a:gd name="connsiteX568" fmla="*/ 9809103 w 11701760"/>
              <a:gd name="connsiteY568" fmla="*/ 5580631 h 6407421"/>
              <a:gd name="connsiteX569" fmla="*/ 9838705 w 11701760"/>
              <a:gd name="connsiteY569" fmla="*/ 5580631 h 6407421"/>
              <a:gd name="connsiteX570" fmla="*/ 9838705 w 11701760"/>
              <a:gd name="connsiteY570" fmla="*/ 5610233 h 6407421"/>
              <a:gd name="connsiteX571" fmla="*/ 9809103 w 11701760"/>
              <a:gd name="connsiteY571" fmla="*/ 5610233 h 6407421"/>
              <a:gd name="connsiteX572" fmla="*/ 9542906 w 11701760"/>
              <a:gd name="connsiteY572" fmla="*/ 5580631 h 6407421"/>
              <a:gd name="connsiteX573" fmla="*/ 9572509 w 11701760"/>
              <a:gd name="connsiteY573" fmla="*/ 5580631 h 6407421"/>
              <a:gd name="connsiteX574" fmla="*/ 9572509 w 11701760"/>
              <a:gd name="connsiteY574" fmla="*/ 5610233 h 6407421"/>
              <a:gd name="connsiteX575" fmla="*/ 9542906 w 11701760"/>
              <a:gd name="connsiteY575" fmla="*/ 5610233 h 6407421"/>
              <a:gd name="connsiteX576" fmla="*/ 9276817 w 11701760"/>
              <a:gd name="connsiteY576" fmla="*/ 5580631 h 6407421"/>
              <a:gd name="connsiteX577" fmla="*/ 9306420 w 11701760"/>
              <a:gd name="connsiteY577" fmla="*/ 5580631 h 6407421"/>
              <a:gd name="connsiteX578" fmla="*/ 9306420 w 11701760"/>
              <a:gd name="connsiteY578" fmla="*/ 5610233 h 6407421"/>
              <a:gd name="connsiteX579" fmla="*/ 9276817 w 11701760"/>
              <a:gd name="connsiteY579" fmla="*/ 5610233 h 6407421"/>
              <a:gd name="connsiteX580" fmla="*/ 9010620 w 11701760"/>
              <a:gd name="connsiteY580" fmla="*/ 5580631 h 6407421"/>
              <a:gd name="connsiteX581" fmla="*/ 9040222 w 11701760"/>
              <a:gd name="connsiteY581" fmla="*/ 5580631 h 6407421"/>
              <a:gd name="connsiteX582" fmla="*/ 9040222 w 11701760"/>
              <a:gd name="connsiteY582" fmla="*/ 5610233 h 6407421"/>
              <a:gd name="connsiteX583" fmla="*/ 9010620 w 11701760"/>
              <a:gd name="connsiteY583" fmla="*/ 5610233 h 6407421"/>
              <a:gd name="connsiteX584" fmla="*/ 8744423 w 11701760"/>
              <a:gd name="connsiteY584" fmla="*/ 5580631 h 6407421"/>
              <a:gd name="connsiteX585" fmla="*/ 8774026 w 11701760"/>
              <a:gd name="connsiteY585" fmla="*/ 5580631 h 6407421"/>
              <a:gd name="connsiteX586" fmla="*/ 8774026 w 11701760"/>
              <a:gd name="connsiteY586" fmla="*/ 5610233 h 6407421"/>
              <a:gd name="connsiteX587" fmla="*/ 8744423 w 11701760"/>
              <a:gd name="connsiteY587" fmla="*/ 5610233 h 6407421"/>
              <a:gd name="connsiteX588" fmla="*/ 8478226 w 11701760"/>
              <a:gd name="connsiteY588" fmla="*/ 5580631 h 6407421"/>
              <a:gd name="connsiteX589" fmla="*/ 8507828 w 11701760"/>
              <a:gd name="connsiteY589" fmla="*/ 5580631 h 6407421"/>
              <a:gd name="connsiteX590" fmla="*/ 8507828 w 11701760"/>
              <a:gd name="connsiteY590" fmla="*/ 5610233 h 6407421"/>
              <a:gd name="connsiteX591" fmla="*/ 8478226 w 11701760"/>
              <a:gd name="connsiteY591" fmla="*/ 5610233 h 6407421"/>
              <a:gd name="connsiteX592" fmla="*/ 8212137 w 11701760"/>
              <a:gd name="connsiteY592" fmla="*/ 5580631 h 6407421"/>
              <a:gd name="connsiteX593" fmla="*/ 8241740 w 11701760"/>
              <a:gd name="connsiteY593" fmla="*/ 5580631 h 6407421"/>
              <a:gd name="connsiteX594" fmla="*/ 8241740 w 11701760"/>
              <a:gd name="connsiteY594" fmla="*/ 5610233 h 6407421"/>
              <a:gd name="connsiteX595" fmla="*/ 8212137 w 11701760"/>
              <a:gd name="connsiteY595" fmla="*/ 5610233 h 6407421"/>
              <a:gd name="connsiteX596" fmla="*/ 7945940 w 11701760"/>
              <a:gd name="connsiteY596" fmla="*/ 5580631 h 6407421"/>
              <a:gd name="connsiteX597" fmla="*/ 7975543 w 11701760"/>
              <a:gd name="connsiteY597" fmla="*/ 5580631 h 6407421"/>
              <a:gd name="connsiteX598" fmla="*/ 7975543 w 11701760"/>
              <a:gd name="connsiteY598" fmla="*/ 5610233 h 6407421"/>
              <a:gd name="connsiteX599" fmla="*/ 7945940 w 11701760"/>
              <a:gd name="connsiteY599" fmla="*/ 5610233 h 6407421"/>
              <a:gd name="connsiteX600" fmla="*/ 7679743 w 11701760"/>
              <a:gd name="connsiteY600" fmla="*/ 5580631 h 6407421"/>
              <a:gd name="connsiteX601" fmla="*/ 7709346 w 11701760"/>
              <a:gd name="connsiteY601" fmla="*/ 5580631 h 6407421"/>
              <a:gd name="connsiteX602" fmla="*/ 7709346 w 11701760"/>
              <a:gd name="connsiteY602" fmla="*/ 5610233 h 6407421"/>
              <a:gd name="connsiteX603" fmla="*/ 7679743 w 11701760"/>
              <a:gd name="connsiteY603" fmla="*/ 5610233 h 6407421"/>
              <a:gd name="connsiteX604" fmla="*/ 7413653 w 11701760"/>
              <a:gd name="connsiteY604" fmla="*/ 5580631 h 6407421"/>
              <a:gd name="connsiteX605" fmla="*/ 7443256 w 11701760"/>
              <a:gd name="connsiteY605" fmla="*/ 5580631 h 6407421"/>
              <a:gd name="connsiteX606" fmla="*/ 7443256 w 11701760"/>
              <a:gd name="connsiteY606" fmla="*/ 5610233 h 6407421"/>
              <a:gd name="connsiteX607" fmla="*/ 7413653 w 11701760"/>
              <a:gd name="connsiteY607" fmla="*/ 5610233 h 6407421"/>
              <a:gd name="connsiteX608" fmla="*/ 7147456 w 11701760"/>
              <a:gd name="connsiteY608" fmla="*/ 5580631 h 6407421"/>
              <a:gd name="connsiteX609" fmla="*/ 7177058 w 11701760"/>
              <a:gd name="connsiteY609" fmla="*/ 5580631 h 6407421"/>
              <a:gd name="connsiteX610" fmla="*/ 7177058 w 11701760"/>
              <a:gd name="connsiteY610" fmla="*/ 5610233 h 6407421"/>
              <a:gd name="connsiteX611" fmla="*/ 7147456 w 11701760"/>
              <a:gd name="connsiteY611" fmla="*/ 5610233 h 6407421"/>
              <a:gd name="connsiteX612" fmla="*/ 6881367 w 11701760"/>
              <a:gd name="connsiteY612" fmla="*/ 5580631 h 6407421"/>
              <a:gd name="connsiteX613" fmla="*/ 6910970 w 11701760"/>
              <a:gd name="connsiteY613" fmla="*/ 5580631 h 6407421"/>
              <a:gd name="connsiteX614" fmla="*/ 6910970 w 11701760"/>
              <a:gd name="connsiteY614" fmla="*/ 5610233 h 6407421"/>
              <a:gd name="connsiteX615" fmla="*/ 6881367 w 11701760"/>
              <a:gd name="connsiteY615" fmla="*/ 5610233 h 6407421"/>
              <a:gd name="connsiteX616" fmla="*/ 6615170 w 11701760"/>
              <a:gd name="connsiteY616" fmla="*/ 5580631 h 6407421"/>
              <a:gd name="connsiteX617" fmla="*/ 6644773 w 11701760"/>
              <a:gd name="connsiteY617" fmla="*/ 5580631 h 6407421"/>
              <a:gd name="connsiteX618" fmla="*/ 6644773 w 11701760"/>
              <a:gd name="connsiteY618" fmla="*/ 5610233 h 6407421"/>
              <a:gd name="connsiteX619" fmla="*/ 6615170 w 11701760"/>
              <a:gd name="connsiteY619" fmla="*/ 5610233 h 6407421"/>
              <a:gd name="connsiteX620" fmla="*/ 6349081 w 11701760"/>
              <a:gd name="connsiteY620" fmla="*/ 5580631 h 6407421"/>
              <a:gd name="connsiteX621" fmla="*/ 6378683 w 11701760"/>
              <a:gd name="connsiteY621" fmla="*/ 5580631 h 6407421"/>
              <a:gd name="connsiteX622" fmla="*/ 6378683 w 11701760"/>
              <a:gd name="connsiteY622" fmla="*/ 5610233 h 6407421"/>
              <a:gd name="connsiteX623" fmla="*/ 6349081 w 11701760"/>
              <a:gd name="connsiteY623" fmla="*/ 5610233 h 6407421"/>
              <a:gd name="connsiteX624" fmla="*/ 6082884 w 11701760"/>
              <a:gd name="connsiteY624" fmla="*/ 5580631 h 6407421"/>
              <a:gd name="connsiteX625" fmla="*/ 6112486 w 11701760"/>
              <a:gd name="connsiteY625" fmla="*/ 5580631 h 6407421"/>
              <a:gd name="connsiteX626" fmla="*/ 6112486 w 11701760"/>
              <a:gd name="connsiteY626" fmla="*/ 5610233 h 6407421"/>
              <a:gd name="connsiteX627" fmla="*/ 6082884 w 11701760"/>
              <a:gd name="connsiteY627" fmla="*/ 5610233 h 6407421"/>
              <a:gd name="connsiteX628" fmla="*/ 5825310 w 11701760"/>
              <a:gd name="connsiteY628" fmla="*/ 5580631 h 6407421"/>
              <a:gd name="connsiteX629" fmla="*/ 5854913 w 11701760"/>
              <a:gd name="connsiteY629" fmla="*/ 5580631 h 6407421"/>
              <a:gd name="connsiteX630" fmla="*/ 5854913 w 11701760"/>
              <a:gd name="connsiteY630" fmla="*/ 5610233 h 6407421"/>
              <a:gd name="connsiteX631" fmla="*/ 5825310 w 11701760"/>
              <a:gd name="connsiteY631" fmla="*/ 5610233 h 6407421"/>
              <a:gd name="connsiteX632" fmla="*/ 5559113 w 11701760"/>
              <a:gd name="connsiteY632" fmla="*/ 5580631 h 6407421"/>
              <a:gd name="connsiteX633" fmla="*/ 5588715 w 11701760"/>
              <a:gd name="connsiteY633" fmla="*/ 5580631 h 6407421"/>
              <a:gd name="connsiteX634" fmla="*/ 5588715 w 11701760"/>
              <a:gd name="connsiteY634" fmla="*/ 5610233 h 6407421"/>
              <a:gd name="connsiteX635" fmla="*/ 5559113 w 11701760"/>
              <a:gd name="connsiteY635" fmla="*/ 5610233 h 6407421"/>
              <a:gd name="connsiteX636" fmla="*/ 5293024 w 11701760"/>
              <a:gd name="connsiteY636" fmla="*/ 5580631 h 6407421"/>
              <a:gd name="connsiteX637" fmla="*/ 5322626 w 11701760"/>
              <a:gd name="connsiteY637" fmla="*/ 5580631 h 6407421"/>
              <a:gd name="connsiteX638" fmla="*/ 5322626 w 11701760"/>
              <a:gd name="connsiteY638" fmla="*/ 5610233 h 6407421"/>
              <a:gd name="connsiteX639" fmla="*/ 5293024 w 11701760"/>
              <a:gd name="connsiteY639" fmla="*/ 5610233 h 6407421"/>
              <a:gd name="connsiteX640" fmla="*/ 5026827 w 11701760"/>
              <a:gd name="connsiteY640" fmla="*/ 5580631 h 6407421"/>
              <a:gd name="connsiteX641" fmla="*/ 5056429 w 11701760"/>
              <a:gd name="connsiteY641" fmla="*/ 5580631 h 6407421"/>
              <a:gd name="connsiteX642" fmla="*/ 5056429 w 11701760"/>
              <a:gd name="connsiteY642" fmla="*/ 5610233 h 6407421"/>
              <a:gd name="connsiteX643" fmla="*/ 5026827 w 11701760"/>
              <a:gd name="connsiteY643" fmla="*/ 5610233 h 6407421"/>
              <a:gd name="connsiteX644" fmla="*/ 4760630 w 11701760"/>
              <a:gd name="connsiteY644" fmla="*/ 5580631 h 6407421"/>
              <a:gd name="connsiteX645" fmla="*/ 4790340 w 11701760"/>
              <a:gd name="connsiteY645" fmla="*/ 5580631 h 6407421"/>
              <a:gd name="connsiteX646" fmla="*/ 4790340 w 11701760"/>
              <a:gd name="connsiteY646" fmla="*/ 5610233 h 6407421"/>
              <a:gd name="connsiteX647" fmla="*/ 4760630 w 11701760"/>
              <a:gd name="connsiteY647" fmla="*/ 5610233 h 6407421"/>
              <a:gd name="connsiteX648" fmla="*/ 4494541 w 11701760"/>
              <a:gd name="connsiteY648" fmla="*/ 5580631 h 6407421"/>
              <a:gd name="connsiteX649" fmla="*/ 4524144 w 11701760"/>
              <a:gd name="connsiteY649" fmla="*/ 5580631 h 6407421"/>
              <a:gd name="connsiteX650" fmla="*/ 4524144 w 11701760"/>
              <a:gd name="connsiteY650" fmla="*/ 5610233 h 6407421"/>
              <a:gd name="connsiteX651" fmla="*/ 4494541 w 11701760"/>
              <a:gd name="connsiteY651" fmla="*/ 5610233 h 6407421"/>
              <a:gd name="connsiteX652" fmla="*/ 4228344 w 11701760"/>
              <a:gd name="connsiteY652" fmla="*/ 5580631 h 6407421"/>
              <a:gd name="connsiteX653" fmla="*/ 4257946 w 11701760"/>
              <a:gd name="connsiteY653" fmla="*/ 5580631 h 6407421"/>
              <a:gd name="connsiteX654" fmla="*/ 4257946 w 11701760"/>
              <a:gd name="connsiteY654" fmla="*/ 5610233 h 6407421"/>
              <a:gd name="connsiteX655" fmla="*/ 4228344 w 11701760"/>
              <a:gd name="connsiteY655" fmla="*/ 5610233 h 6407421"/>
              <a:gd name="connsiteX656" fmla="*/ 3962255 w 11701760"/>
              <a:gd name="connsiteY656" fmla="*/ 5580631 h 6407421"/>
              <a:gd name="connsiteX657" fmla="*/ 3991857 w 11701760"/>
              <a:gd name="connsiteY657" fmla="*/ 5580631 h 6407421"/>
              <a:gd name="connsiteX658" fmla="*/ 3991857 w 11701760"/>
              <a:gd name="connsiteY658" fmla="*/ 5610233 h 6407421"/>
              <a:gd name="connsiteX659" fmla="*/ 3962255 w 11701760"/>
              <a:gd name="connsiteY659" fmla="*/ 5610233 h 6407421"/>
              <a:gd name="connsiteX660" fmla="*/ 3696058 w 11701760"/>
              <a:gd name="connsiteY660" fmla="*/ 5580631 h 6407421"/>
              <a:gd name="connsiteX661" fmla="*/ 3725661 w 11701760"/>
              <a:gd name="connsiteY661" fmla="*/ 5580631 h 6407421"/>
              <a:gd name="connsiteX662" fmla="*/ 3725661 w 11701760"/>
              <a:gd name="connsiteY662" fmla="*/ 5610233 h 6407421"/>
              <a:gd name="connsiteX663" fmla="*/ 3696058 w 11701760"/>
              <a:gd name="connsiteY663" fmla="*/ 5610233 h 6407421"/>
              <a:gd name="connsiteX664" fmla="*/ 3429969 w 11701760"/>
              <a:gd name="connsiteY664" fmla="*/ 5580631 h 6407421"/>
              <a:gd name="connsiteX665" fmla="*/ 3459572 w 11701760"/>
              <a:gd name="connsiteY665" fmla="*/ 5580631 h 6407421"/>
              <a:gd name="connsiteX666" fmla="*/ 3459572 w 11701760"/>
              <a:gd name="connsiteY666" fmla="*/ 5610233 h 6407421"/>
              <a:gd name="connsiteX667" fmla="*/ 3429969 w 11701760"/>
              <a:gd name="connsiteY667" fmla="*/ 5610233 h 6407421"/>
              <a:gd name="connsiteX668" fmla="*/ 3163772 w 11701760"/>
              <a:gd name="connsiteY668" fmla="*/ 5580631 h 6407421"/>
              <a:gd name="connsiteX669" fmla="*/ 3193374 w 11701760"/>
              <a:gd name="connsiteY669" fmla="*/ 5580631 h 6407421"/>
              <a:gd name="connsiteX670" fmla="*/ 3193374 w 11701760"/>
              <a:gd name="connsiteY670" fmla="*/ 5610233 h 6407421"/>
              <a:gd name="connsiteX671" fmla="*/ 3163772 w 11701760"/>
              <a:gd name="connsiteY671" fmla="*/ 5610233 h 6407421"/>
              <a:gd name="connsiteX672" fmla="*/ 2897575 w 11701760"/>
              <a:gd name="connsiteY672" fmla="*/ 5580631 h 6407421"/>
              <a:gd name="connsiteX673" fmla="*/ 2927178 w 11701760"/>
              <a:gd name="connsiteY673" fmla="*/ 5580631 h 6407421"/>
              <a:gd name="connsiteX674" fmla="*/ 2927178 w 11701760"/>
              <a:gd name="connsiteY674" fmla="*/ 5610233 h 6407421"/>
              <a:gd name="connsiteX675" fmla="*/ 2897575 w 11701760"/>
              <a:gd name="connsiteY675" fmla="*/ 5610233 h 6407421"/>
              <a:gd name="connsiteX676" fmla="*/ 2631378 w 11701760"/>
              <a:gd name="connsiteY676" fmla="*/ 5580631 h 6407421"/>
              <a:gd name="connsiteX677" fmla="*/ 2660980 w 11701760"/>
              <a:gd name="connsiteY677" fmla="*/ 5580631 h 6407421"/>
              <a:gd name="connsiteX678" fmla="*/ 2660980 w 11701760"/>
              <a:gd name="connsiteY678" fmla="*/ 5610233 h 6407421"/>
              <a:gd name="connsiteX679" fmla="*/ 2631378 w 11701760"/>
              <a:gd name="connsiteY679" fmla="*/ 5610233 h 6407421"/>
              <a:gd name="connsiteX680" fmla="*/ 2365289 w 11701760"/>
              <a:gd name="connsiteY680" fmla="*/ 5580631 h 6407421"/>
              <a:gd name="connsiteX681" fmla="*/ 2394892 w 11701760"/>
              <a:gd name="connsiteY681" fmla="*/ 5580631 h 6407421"/>
              <a:gd name="connsiteX682" fmla="*/ 2394892 w 11701760"/>
              <a:gd name="connsiteY682" fmla="*/ 5610233 h 6407421"/>
              <a:gd name="connsiteX683" fmla="*/ 2365289 w 11701760"/>
              <a:gd name="connsiteY683" fmla="*/ 5610233 h 6407421"/>
              <a:gd name="connsiteX684" fmla="*/ 2099092 w 11701760"/>
              <a:gd name="connsiteY684" fmla="*/ 5580631 h 6407421"/>
              <a:gd name="connsiteX685" fmla="*/ 2128695 w 11701760"/>
              <a:gd name="connsiteY685" fmla="*/ 5580631 h 6407421"/>
              <a:gd name="connsiteX686" fmla="*/ 2128695 w 11701760"/>
              <a:gd name="connsiteY686" fmla="*/ 5610233 h 6407421"/>
              <a:gd name="connsiteX687" fmla="*/ 2099092 w 11701760"/>
              <a:gd name="connsiteY687" fmla="*/ 5610233 h 6407421"/>
              <a:gd name="connsiteX688" fmla="*/ 1832898 w 11701760"/>
              <a:gd name="connsiteY688" fmla="*/ 5580631 h 6407421"/>
              <a:gd name="connsiteX689" fmla="*/ 1862498 w 11701760"/>
              <a:gd name="connsiteY689" fmla="*/ 5580631 h 6407421"/>
              <a:gd name="connsiteX690" fmla="*/ 1862498 w 11701760"/>
              <a:gd name="connsiteY690" fmla="*/ 5610233 h 6407421"/>
              <a:gd name="connsiteX691" fmla="*/ 1832898 w 11701760"/>
              <a:gd name="connsiteY691" fmla="*/ 5610233 h 6407421"/>
              <a:gd name="connsiteX692" fmla="*/ 1566808 w 11701760"/>
              <a:gd name="connsiteY692" fmla="*/ 5580631 h 6407421"/>
              <a:gd name="connsiteX693" fmla="*/ 1596409 w 11701760"/>
              <a:gd name="connsiteY693" fmla="*/ 5580631 h 6407421"/>
              <a:gd name="connsiteX694" fmla="*/ 1596409 w 11701760"/>
              <a:gd name="connsiteY694" fmla="*/ 5610233 h 6407421"/>
              <a:gd name="connsiteX695" fmla="*/ 1566808 w 11701760"/>
              <a:gd name="connsiteY695" fmla="*/ 5610233 h 6407421"/>
              <a:gd name="connsiteX696" fmla="*/ 1300611 w 11701760"/>
              <a:gd name="connsiteY696" fmla="*/ 5580631 h 6407421"/>
              <a:gd name="connsiteX697" fmla="*/ 1330213 w 11701760"/>
              <a:gd name="connsiteY697" fmla="*/ 5580631 h 6407421"/>
              <a:gd name="connsiteX698" fmla="*/ 1330213 w 11701760"/>
              <a:gd name="connsiteY698" fmla="*/ 5610233 h 6407421"/>
              <a:gd name="connsiteX699" fmla="*/ 1300611 w 11701760"/>
              <a:gd name="connsiteY699" fmla="*/ 5610233 h 6407421"/>
              <a:gd name="connsiteX700" fmla="*/ 1034520 w 11701760"/>
              <a:gd name="connsiteY700" fmla="*/ 5580631 h 6407421"/>
              <a:gd name="connsiteX701" fmla="*/ 1064123 w 11701760"/>
              <a:gd name="connsiteY701" fmla="*/ 5580631 h 6407421"/>
              <a:gd name="connsiteX702" fmla="*/ 1064123 w 11701760"/>
              <a:gd name="connsiteY702" fmla="*/ 5610233 h 6407421"/>
              <a:gd name="connsiteX703" fmla="*/ 1034520 w 11701760"/>
              <a:gd name="connsiteY703" fmla="*/ 5610233 h 6407421"/>
              <a:gd name="connsiteX704" fmla="*/ 768328 w 11701760"/>
              <a:gd name="connsiteY704" fmla="*/ 5580631 h 6407421"/>
              <a:gd name="connsiteX705" fmla="*/ 797926 w 11701760"/>
              <a:gd name="connsiteY705" fmla="*/ 5580631 h 6407421"/>
              <a:gd name="connsiteX706" fmla="*/ 797926 w 11701760"/>
              <a:gd name="connsiteY706" fmla="*/ 5610233 h 6407421"/>
              <a:gd name="connsiteX707" fmla="*/ 768328 w 11701760"/>
              <a:gd name="connsiteY707" fmla="*/ 5610233 h 6407421"/>
              <a:gd name="connsiteX708" fmla="*/ 502237 w 11701760"/>
              <a:gd name="connsiteY708" fmla="*/ 5580631 h 6407421"/>
              <a:gd name="connsiteX709" fmla="*/ 531839 w 11701760"/>
              <a:gd name="connsiteY709" fmla="*/ 5580631 h 6407421"/>
              <a:gd name="connsiteX710" fmla="*/ 531839 w 11701760"/>
              <a:gd name="connsiteY710" fmla="*/ 5610233 h 6407421"/>
              <a:gd name="connsiteX711" fmla="*/ 502237 w 11701760"/>
              <a:gd name="connsiteY711" fmla="*/ 5610233 h 6407421"/>
              <a:gd name="connsiteX712" fmla="*/ 236038 w 11701760"/>
              <a:gd name="connsiteY712" fmla="*/ 5580631 h 6407421"/>
              <a:gd name="connsiteX713" fmla="*/ 265640 w 11701760"/>
              <a:gd name="connsiteY713" fmla="*/ 5580631 h 6407421"/>
              <a:gd name="connsiteX714" fmla="*/ 265640 w 11701760"/>
              <a:gd name="connsiteY714" fmla="*/ 5610233 h 6407421"/>
              <a:gd name="connsiteX715" fmla="*/ 236038 w 11701760"/>
              <a:gd name="connsiteY715" fmla="*/ 5610233 h 6407421"/>
              <a:gd name="connsiteX716" fmla="*/ 2 w 11701760"/>
              <a:gd name="connsiteY716" fmla="*/ 5580631 h 6407421"/>
              <a:gd name="connsiteX717" fmla="*/ 29604 w 11701760"/>
              <a:gd name="connsiteY717" fmla="*/ 5580631 h 6407421"/>
              <a:gd name="connsiteX718" fmla="*/ 29604 w 11701760"/>
              <a:gd name="connsiteY718" fmla="*/ 5610233 h 6407421"/>
              <a:gd name="connsiteX719" fmla="*/ 2 w 11701760"/>
              <a:gd name="connsiteY719" fmla="*/ 5610233 h 6407421"/>
              <a:gd name="connsiteX720" fmla="*/ 11672158 w 11701760"/>
              <a:gd name="connsiteY720" fmla="*/ 5314974 h 6407421"/>
              <a:gd name="connsiteX721" fmla="*/ 11701760 w 11701760"/>
              <a:gd name="connsiteY721" fmla="*/ 5314974 h 6407421"/>
              <a:gd name="connsiteX722" fmla="*/ 11701760 w 11701760"/>
              <a:gd name="connsiteY722" fmla="*/ 5344468 h 6407421"/>
              <a:gd name="connsiteX723" fmla="*/ 11672158 w 11701760"/>
              <a:gd name="connsiteY723" fmla="*/ 5344468 h 6407421"/>
              <a:gd name="connsiteX724" fmla="*/ 11405961 w 11701760"/>
              <a:gd name="connsiteY724" fmla="*/ 5314974 h 6407421"/>
              <a:gd name="connsiteX725" fmla="*/ 11435563 w 11701760"/>
              <a:gd name="connsiteY725" fmla="*/ 5314974 h 6407421"/>
              <a:gd name="connsiteX726" fmla="*/ 11435563 w 11701760"/>
              <a:gd name="connsiteY726" fmla="*/ 5344468 h 6407421"/>
              <a:gd name="connsiteX727" fmla="*/ 11405961 w 11701760"/>
              <a:gd name="connsiteY727" fmla="*/ 5344468 h 6407421"/>
              <a:gd name="connsiteX728" fmla="*/ 11139872 w 11701760"/>
              <a:gd name="connsiteY728" fmla="*/ 5314974 h 6407421"/>
              <a:gd name="connsiteX729" fmla="*/ 11169474 w 11701760"/>
              <a:gd name="connsiteY729" fmla="*/ 5314974 h 6407421"/>
              <a:gd name="connsiteX730" fmla="*/ 11169474 w 11701760"/>
              <a:gd name="connsiteY730" fmla="*/ 5344468 h 6407421"/>
              <a:gd name="connsiteX731" fmla="*/ 11139872 w 11701760"/>
              <a:gd name="connsiteY731" fmla="*/ 5344468 h 6407421"/>
              <a:gd name="connsiteX732" fmla="*/ 10873675 w 11701760"/>
              <a:gd name="connsiteY732" fmla="*/ 5314974 h 6407421"/>
              <a:gd name="connsiteX733" fmla="*/ 10903277 w 11701760"/>
              <a:gd name="connsiteY733" fmla="*/ 5314974 h 6407421"/>
              <a:gd name="connsiteX734" fmla="*/ 10903277 w 11701760"/>
              <a:gd name="connsiteY734" fmla="*/ 5344468 h 6407421"/>
              <a:gd name="connsiteX735" fmla="*/ 10873675 w 11701760"/>
              <a:gd name="connsiteY735" fmla="*/ 5344468 h 6407421"/>
              <a:gd name="connsiteX736" fmla="*/ 10607478 w 11701760"/>
              <a:gd name="connsiteY736" fmla="*/ 5314974 h 6407421"/>
              <a:gd name="connsiteX737" fmla="*/ 10637188 w 11701760"/>
              <a:gd name="connsiteY737" fmla="*/ 5314974 h 6407421"/>
              <a:gd name="connsiteX738" fmla="*/ 10637188 w 11701760"/>
              <a:gd name="connsiteY738" fmla="*/ 5344468 h 6407421"/>
              <a:gd name="connsiteX739" fmla="*/ 10607478 w 11701760"/>
              <a:gd name="connsiteY739" fmla="*/ 5344468 h 6407421"/>
              <a:gd name="connsiteX740" fmla="*/ 10341389 w 11701760"/>
              <a:gd name="connsiteY740" fmla="*/ 5314974 h 6407421"/>
              <a:gd name="connsiteX741" fmla="*/ 10370992 w 11701760"/>
              <a:gd name="connsiteY741" fmla="*/ 5314974 h 6407421"/>
              <a:gd name="connsiteX742" fmla="*/ 10370992 w 11701760"/>
              <a:gd name="connsiteY742" fmla="*/ 5344468 h 6407421"/>
              <a:gd name="connsiteX743" fmla="*/ 10341389 w 11701760"/>
              <a:gd name="connsiteY743" fmla="*/ 5344468 h 6407421"/>
              <a:gd name="connsiteX744" fmla="*/ 10075192 w 11701760"/>
              <a:gd name="connsiteY744" fmla="*/ 5314974 h 6407421"/>
              <a:gd name="connsiteX745" fmla="*/ 10104794 w 11701760"/>
              <a:gd name="connsiteY745" fmla="*/ 5314974 h 6407421"/>
              <a:gd name="connsiteX746" fmla="*/ 10104794 w 11701760"/>
              <a:gd name="connsiteY746" fmla="*/ 5344468 h 6407421"/>
              <a:gd name="connsiteX747" fmla="*/ 10075192 w 11701760"/>
              <a:gd name="connsiteY747" fmla="*/ 5344468 h 6407421"/>
              <a:gd name="connsiteX748" fmla="*/ 9809103 w 11701760"/>
              <a:gd name="connsiteY748" fmla="*/ 5314974 h 6407421"/>
              <a:gd name="connsiteX749" fmla="*/ 9838705 w 11701760"/>
              <a:gd name="connsiteY749" fmla="*/ 5314974 h 6407421"/>
              <a:gd name="connsiteX750" fmla="*/ 9838705 w 11701760"/>
              <a:gd name="connsiteY750" fmla="*/ 5344468 h 6407421"/>
              <a:gd name="connsiteX751" fmla="*/ 9809103 w 11701760"/>
              <a:gd name="connsiteY751" fmla="*/ 5344468 h 6407421"/>
              <a:gd name="connsiteX752" fmla="*/ 9542906 w 11701760"/>
              <a:gd name="connsiteY752" fmla="*/ 5314974 h 6407421"/>
              <a:gd name="connsiteX753" fmla="*/ 9572509 w 11701760"/>
              <a:gd name="connsiteY753" fmla="*/ 5314974 h 6407421"/>
              <a:gd name="connsiteX754" fmla="*/ 9572509 w 11701760"/>
              <a:gd name="connsiteY754" fmla="*/ 5344468 h 6407421"/>
              <a:gd name="connsiteX755" fmla="*/ 9542906 w 11701760"/>
              <a:gd name="connsiteY755" fmla="*/ 5344468 h 6407421"/>
              <a:gd name="connsiteX756" fmla="*/ 9276817 w 11701760"/>
              <a:gd name="connsiteY756" fmla="*/ 5314974 h 6407421"/>
              <a:gd name="connsiteX757" fmla="*/ 9306420 w 11701760"/>
              <a:gd name="connsiteY757" fmla="*/ 5314974 h 6407421"/>
              <a:gd name="connsiteX758" fmla="*/ 9306420 w 11701760"/>
              <a:gd name="connsiteY758" fmla="*/ 5344468 h 6407421"/>
              <a:gd name="connsiteX759" fmla="*/ 9276817 w 11701760"/>
              <a:gd name="connsiteY759" fmla="*/ 5344468 h 6407421"/>
              <a:gd name="connsiteX760" fmla="*/ 9010620 w 11701760"/>
              <a:gd name="connsiteY760" fmla="*/ 5314974 h 6407421"/>
              <a:gd name="connsiteX761" fmla="*/ 9040222 w 11701760"/>
              <a:gd name="connsiteY761" fmla="*/ 5314974 h 6407421"/>
              <a:gd name="connsiteX762" fmla="*/ 9040222 w 11701760"/>
              <a:gd name="connsiteY762" fmla="*/ 5344468 h 6407421"/>
              <a:gd name="connsiteX763" fmla="*/ 9010620 w 11701760"/>
              <a:gd name="connsiteY763" fmla="*/ 5344468 h 6407421"/>
              <a:gd name="connsiteX764" fmla="*/ 8744423 w 11701760"/>
              <a:gd name="connsiteY764" fmla="*/ 5314974 h 6407421"/>
              <a:gd name="connsiteX765" fmla="*/ 8774026 w 11701760"/>
              <a:gd name="connsiteY765" fmla="*/ 5314974 h 6407421"/>
              <a:gd name="connsiteX766" fmla="*/ 8774026 w 11701760"/>
              <a:gd name="connsiteY766" fmla="*/ 5344468 h 6407421"/>
              <a:gd name="connsiteX767" fmla="*/ 8744423 w 11701760"/>
              <a:gd name="connsiteY767" fmla="*/ 5344468 h 6407421"/>
              <a:gd name="connsiteX768" fmla="*/ 8478226 w 11701760"/>
              <a:gd name="connsiteY768" fmla="*/ 5314974 h 6407421"/>
              <a:gd name="connsiteX769" fmla="*/ 8507828 w 11701760"/>
              <a:gd name="connsiteY769" fmla="*/ 5314974 h 6407421"/>
              <a:gd name="connsiteX770" fmla="*/ 8507828 w 11701760"/>
              <a:gd name="connsiteY770" fmla="*/ 5344468 h 6407421"/>
              <a:gd name="connsiteX771" fmla="*/ 8478226 w 11701760"/>
              <a:gd name="connsiteY771" fmla="*/ 5344468 h 6407421"/>
              <a:gd name="connsiteX772" fmla="*/ 8212137 w 11701760"/>
              <a:gd name="connsiteY772" fmla="*/ 5314974 h 6407421"/>
              <a:gd name="connsiteX773" fmla="*/ 8241740 w 11701760"/>
              <a:gd name="connsiteY773" fmla="*/ 5314974 h 6407421"/>
              <a:gd name="connsiteX774" fmla="*/ 8241740 w 11701760"/>
              <a:gd name="connsiteY774" fmla="*/ 5344468 h 6407421"/>
              <a:gd name="connsiteX775" fmla="*/ 8212137 w 11701760"/>
              <a:gd name="connsiteY775" fmla="*/ 5344468 h 6407421"/>
              <a:gd name="connsiteX776" fmla="*/ 7945940 w 11701760"/>
              <a:gd name="connsiteY776" fmla="*/ 5314974 h 6407421"/>
              <a:gd name="connsiteX777" fmla="*/ 7975543 w 11701760"/>
              <a:gd name="connsiteY777" fmla="*/ 5314974 h 6407421"/>
              <a:gd name="connsiteX778" fmla="*/ 7975543 w 11701760"/>
              <a:gd name="connsiteY778" fmla="*/ 5344468 h 6407421"/>
              <a:gd name="connsiteX779" fmla="*/ 7945940 w 11701760"/>
              <a:gd name="connsiteY779" fmla="*/ 5344468 h 6407421"/>
              <a:gd name="connsiteX780" fmla="*/ 7679743 w 11701760"/>
              <a:gd name="connsiteY780" fmla="*/ 5314974 h 6407421"/>
              <a:gd name="connsiteX781" fmla="*/ 7709346 w 11701760"/>
              <a:gd name="connsiteY781" fmla="*/ 5314974 h 6407421"/>
              <a:gd name="connsiteX782" fmla="*/ 7709346 w 11701760"/>
              <a:gd name="connsiteY782" fmla="*/ 5344468 h 6407421"/>
              <a:gd name="connsiteX783" fmla="*/ 7679743 w 11701760"/>
              <a:gd name="connsiteY783" fmla="*/ 5344468 h 6407421"/>
              <a:gd name="connsiteX784" fmla="*/ 7413653 w 11701760"/>
              <a:gd name="connsiteY784" fmla="*/ 5314974 h 6407421"/>
              <a:gd name="connsiteX785" fmla="*/ 7443256 w 11701760"/>
              <a:gd name="connsiteY785" fmla="*/ 5314974 h 6407421"/>
              <a:gd name="connsiteX786" fmla="*/ 7443256 w 11701760"/>
              <a:gd name="connsiteY786" fmla="*/ 5344468 h 6407421"/>
              <a:gd name="connsiteX787" fmla="*/ 7413653 w 11701760"/>
              <a:gd name="connsiteY787" fmla="*/ 5344468 h 6407421"/>
              <a:gd name="connsiteX788" fmla="*/ 7147456 w 11701760"/>
              <a:gd name="connsiteY788" fmla="*/ 5314974 h 6407421"/>
              <a:gd name="connsiteX789" fmla="*/ 7177058 w 11701760"/>
              <a:gd name="connsiteY789" fmla="*/ 5314974 h 6407421"/>
              <a:gd name="connsiteX790" fmla="*/ 7177058 w 11701760"/>
              <a:gd name="connsiteY790" fmla="*/ 5344468 h 6407421"/>
              <a:gd name="connsiteX791" fmla="*/ 7147456 w 11701760"/>
              <a:gd name="connsiteY791" fmla="*/ 5344468 h 6407421"/>
              <a:gd name="connsiteX792" fmla="*/ 6881367 w 11701760"/>
              <a:gd name="connsiteY792" fmla="*/ 5314974 h 6407421"/>
              <a:gd name="connsiteX793" fmla="*/ 6910970 w 11701760"/>
              <a:gd name="connsiteY793" fmla="*/ 5314974 h 6407421"/>
              <a:gd name="connsiteX794" fmla="*/ 6910970 w 11701760"/>
              <a:gd name="connsiteY794" fmla="*/ 5344468 h 6407421"/>
              <a:gd name="connsiteX795" fmla="*/ 6881367 w 11701760"/>
              <a:gd name="connsiteY795" fmla="*/ 5344468 h 6407421"/>
              <a:gd name="connsiteX796" fmla="*/ 6615170 w 11701760"/>
              <a:gd name="connsiteY796" fmla="*/ 5314974 h 6407421"/>
              <a:gd name="connsiteX797" fmla="*/ 6644773 w 11701760"/>
              <a:gd name="connsiteY797" fmla="*/ 5314974 h 6407421"/>
              <a:gd name="connsiteX798" fmla="*/ 6644773 w 11701760"/>
              <a:gd name="connsiteY798" fmla="*/ 5344468 h 6407421"/>
              <a:gd name="connsiteX799" fmla="*/ 6615170 w 11701760"/>
              <a:gd name="connsiteY799" fmla="*/ 5344468 h 6407421"/>
              <a:gd name="connsiteX800" fmla="*/ 6349081 w 11701760"/>
              <a:gd name="connsiteY800" fmla="*/ 5314974 h 6407421"/>
              <a:gd name="connsiteX801" fmla="*/ 6378683 w 11701760"/>
              <a:gd name="connsiteY801" fmla="*/ 5314974 h 6407421"/>
              <a:gd name="connsiteX802" fmla="*/ 6378683 w 11701760"/>
              <a:gd name="connsiteY802" fmla="*/ 5344468 h 6407421"/>
              <a:gd name="connsiteX803" fmla="*/ 6349081 w 11701760"/>
              <a:gd name="connsiteY803" fmla="*/ 5344468 h 6407421"/>
              <a:gd name="connsiteX804" fmla="*/ 6082884 w 11701760"/>
              <a:gd name="connsiteY804" fmla="*/ 5314974 h 6407421"/>
              <a:gd name="connsiteX805" fmla="*/ 6112486 w 11701760"/>
              <a:gd name="connsiteY805" fmla="*/ 5314974 h 6407421"/>
              <a:gd name="connsiteX806" fmla="*/ 6112486 w 11701760"/>
              <a:gd name="connsiteY806" fmla="*/ 5344468 h 6407421"/>
              <a:gd name="connsiteX807" fmla="*/ 6082884 w 11701760"/>
              <a:gd name="connsiteY807" fmla="*/ 5344468 h 6407421"/>
              <a:gd name="connsiteX808" fmla="*/ 5825310 w 11701760"/>
              <a:gd name="connsiteY808" fmla="*/ 5314974 h 6407421"/>
              <a:gd name="connsiteX809" fmla="*/ 5854913 w 11701760"/>
              <a:gd name="connsiteY809" fmla="*/ 5314974 h 6407421"/>
              <a:gd name="connsiteX810" fmla="*/ 5854913 w 11701760"/>
              <a:gd name="connsiteY810" fmla="*/ 5344468 h 6407421"/>
              <a:gd name="connsiteX811" fmla="*/ 5825310 w 11701760"/>
              <a:gd name="connsiteY811" fmla="*/ 5344468 h 6407421"/>
              <a:gd name="connsiteX812" fmla="*/ 5559113 w 11701760"/>
              <a:gd name="connsiteY812" fmla="*/ 5314974 h 6407421"/>
              <a:gd name="connsiteX813" fmla="*/ 5588715 w 11701760"/>
              <a:gd name="connsiteY813" fmla="*/ 5314974 h 6407421"/>
              <a:gd name="connsiteX814" fmla="*/ 5588715 w 11701760"/>
              <a:gd name="connsiteY814" fmla="*/ 5344468 h 6407421"/>
              <a:gd name="connsiteX815" fmla="*/ 5559113 w 11701760"/>
              <a:gd name="connsiteY815" fmla="*/ 5344468 h 6407421"/>
              <a:gd name="connsiteX816" fmla="*/ 5293024 w 11701760"/>
              <a:gd name="connsiteY816" fmla="*/ 5314974 h 6407421"/>
              <a:gd name="connsiteX817" fmla="*/ 5322626 w 11701760"/>
              <a:gd name="connsiteY817" fmla="*/ 5314974 h 6407421"/>
              <a:gd name="connsiteX818" fmla="*/ 5322626 w 11701760"/>
              <a:gd name="connsiteY818" fmla="*/ 5344468 h 6407421"/>
              <a:gd name="connsiteX819" fmla="*/ 5293024 w 11701760"/>
              <a:gd name="connsiteY819" fmla="*/ 5344468 h 6407421"/>
              <a:gd name="connsiteX820" fmla="*/ 5026827 w 11701760"/>
              <a:gd name="connsiteY820" fmla="*/ 5314974 h 6407421"/>
              <a:gd name="connsiteX821" fmla="*/ 5056429 w 11701760"/>
              <a:gd name="connsiteY821" fmla="*/ 5314974 h 6407421"/>
              <a:gd name="connsiteX822" fmla="*/ 5056429 w 11701760"/>
              <a:gd name="connsiteY822" fmla="*/ 5344468 h 6407421"/>
              <a:gd name="connsiteX823" fmla="*/ 5026827 w 11701760"/>
              <a:gd name="connsiteY823" fmla="*/ 5344468 h 6407421"/>
              <a:gd name="connsiteX824" fmla="*/ 4760630 w 11701760"/>
              <a:gd name="connsiteY824" fmla="*/ 5314974 h 6407421"/>
              <a:gd name="connsiteX825" fmla="*/ 4790340 w 11701760"/>
              <a:gd name="connsiteY825" fmla="*/ 5314974 h 6407421"/>
              <a:gd name="connsiteX826" fmla="*/ 4790340 w 11701760"/>
              <a:gd name="connsiteY826" fmla="*/ 5344468 h 6407421"/>
              <a:gd name="connsiteX827" fmla="*/ 4760630 w 11701760"/>
              <a:gd name="connsiteY827" fmla="*/ 5344468 h 6407421"/>
              <a:gd name="connsiteX828" fmla="*/ 4494541 w 11701760"/>
              <a:gd name="connsiteY828" fmla="*/ 5314974 h 6407421"/>
              <a:gd name="connsiteX829" fmla="*/ 4524144 w 11701760"/>
              <a:gd name="connsiteY829" fmla="*/ 5314974 h 6407421"/>
              <a:gd name="connsiteX830" fmla="*/ 4524144 w 11701760"/>
              <a:gd name="connsiteY830" fmla="*/ 5344468 h 6407421"/>
              <a:gd name="connsiteX831" fmla="*/ 4494541 w 11701760"/>
              <a:gd name="connsiteY831" fmla="*/ 5344468 h 6407421"/>
              <a:gd name="connsiteX832" fmla="*/ 4228344 w 11701760"/>
              <a:gd name="connsiteY832" fmla="*/ 5314974 h 6407421"/>
              <a:gd name="connsiteX833" fmla="*/ 4257946 w 11701760"/>
              <a:gd name="connsiteY833" fmla="*/ 5314974 h 6407421"/>
              <a:gd name="connsiteX834" fmla="*/ 4257946 w 11701760"/>
              <a:gd name="connsiteY834" fmla="*/ 5344468 h 6407421"/>
              <a:gd name="connsiteX835" fmla="*/ 4228344 w 11701760"/>
              <a:gd name="connsiteY835" fmla="*/ 5344468 h 6407421"/>
              <a:gd name="connsiteX836" fmla="*/ 3962255 w 11701760"/>
              <a:gd name="connsiteY836" fmla="*/ 5314974 h 6407421"/>
              <a:gd name="connsiteX837" fmla="*/ 3991857 w 11701760"/>
              <a:gd name="connsiteY837" fmla="*/ 5314974 h 6407421"/>
              <a:gd name="connsiteX838" fmla="*/ 3991857 w 11701760"/>
              <a:gd name="connsiteY838" fmla="*/ 5344468 h 6407421"/>
              <a:gd name="connsiteX839" fmla="*/ 3962255 w 11701760"/>
              <a:gd name="connsiteY839" fmla="*/ 5344468 h 6407421"/>
              <a:gd name="connsiteX840" fmla="*/ 3696058 w 11701760"/>
              <a:gd name="connsiteY840" fmla="*/ 5314974 h 6407421"/>
              <a:gd name="connsiteX841" fmla="*/ 3725661 w 11701760"/>
              <a:gd name="connsiteY841" fmla="*/ 5314974 h 6407421"/>
              <a:gd name="connsiteX842" fmla="*/ 3725661 w 11701760"/>
              <a:gd name="connsiteY842" fmla="*/ 5344468 h 6407421"/>
              <a:gd name="connsiteX843" fmla="*/ 3696058 w 11701760"/>
              <a:gd name="connsiteY843" fmla="*/ 5344468 h 6407421"/>
              <a:gd name="connsiteX844" fmla="*/ 3429969 w 11701760"/>
              <a:gd name="connsiteY844" fmla="*/ 5314974 h 6407421"/>
              <a:gd name="connsiteX845" fmla="*/ 3459572 w 11701760"/>
              <a:gd name="connsiteY845" fmla="*/ 5314974 h 6407421"/>
              <a:gd name="connsiteX846" fmla="*/ 3459572 w 11701760"/>
              <a:gd name="connsiteY846" fmla="*/ 5344468 h 6407421"/>
              <a:gd name="connsiteX847" fmla="*/ 3429969 w 11701760"/>
              <a:gd name="connsiteY847" fmla="*/ 5344468 h 6407421"/>
              <a:gd name="connsiteX848" fmla="*/ 3163772 w 11701760"/>
              <a:gd name="connsiteY848" fmla="*/ 5314974 h 6407421"/>
              <a:gd name="connsiteX849" fmla="*/ 3193374 w 11701760"/>
              <a:gd name="connsiteY849" fmla="*/ 5314974 h 6407421"/>
              <a:gd name="connsiteX850" fmla="*/ 3193374 w 11701760"/>
              <a:gd name="connsiteY850" fmla="*/ 5344468 h 6407421"/>
              <a:gd name="connsiteX851" fmla="*/ 3163772 w 11701760"/>
              <a:gd name="connsiteY851" fmla="*/ 5344468 h 6407421"/>
              <a:gd name="connsiteX852" fmla="*/ 2897575 w 11701760"/>
              <a:gd name="connsiteY852" fmla="*/ 5314974 h 6407421"/>
              <a:gd name="connsiteX853" fmla="*/ 2927178 w 11701760"/>
              <a:gd name="connsiteY853" fmla="*/ 5314974 h 6407421"/>
              <a:gd name="connsiteX854" fmla="*/ 2927178 w 11701760"/>
              <a:gd name="connsiteY854" fmla="*/ 5344468 h 6407421"/>
              <a:gd name="connsiteX855" fmla="*/ 2897575 w 11701760"/>
              <a:gd name="connsiteY855" fmla="*/ 5344468 h 6407421"/>
              <a:gd name="connsiteX856" fmla="*/ 2631378 w 11701760"/>
              <a:gd name="connsiteY856" fmla="*/ 5314974 h 6407421"/>
              <a:gd name="connsiteX857" fmla="*/ 2660980 w 11701760"/>
              <a:gd name="connsiteY857" fmla="*/ 5314974 h 6407421"/>
              <a:gd name="connsiteX858" fmla="*/ 2660980 w 11701760"/>
              <a:gd name="connsiteY858" fmla="*/ 5344468 h 6407421"/>
              <a:gd name="connsiteX859" fmla="*/ 2631378 w 11701760"/>
              <a:gd name="connsiteY859" fmla="*/ 5344468 h 6407421"/>
              <a:gd name="connsiteX860" fmla="*/ 2365289 w 11701760"/>
              <a:gd name="connsiteY860" fmla="*/ 5314974 h 6407421"/>
              <a:gd name="connsiteX861" fmla="*/ 2394892 w 11701760"/>
              <a:gd name="connsiteY861" fmla="*/ 5314974 h 6407421"/>
              <a:gd name="connsiteX862" fmla="*/ 2394892 w 11701760"/>
              <a:gd name="connsiteY862" fmla="*/ 5344468 h 6407421"/>
              <a:gd name="connsiteX863" fmla="*/ 2365289 w 11701760"/>
              <a:gd name="connsiteY863" fmla="*/ 5344468 h 6407421"/>
              <a:gd name="connsiteX864" fmla="*/ 2099092 w 11701760"/>
              <a:gd name="connsiteY864" fmla="*/ 5314974 h 6407421"/>
              <a:gd name="connsiteX865" fmla="*/ 2128695 w 11701760"/>
              <a:gd name="connsiteY865" fmla="*/ 5314974 h 6407421"/>
              <a:gd name="connsiteX866" fmla="*/ 2128695 w 11701760"/>
              <a:gd name="connsiteY866" fmla="*/ 5344468 h 6407421"/>
              <a:gd name="connsiteX867" fmla="*/ 2099092 w 11701760"/>
              <a:gd name="connsiteY867" fmla="*/ 5344468 h 6407421"/>
              <a:gd name="connsiteX868" fmla="*/ 1832898 w 11701760"/>
              <a:gd name="connsiteY868" fmla="*/ 5314974 h 6407421"/>
              <a:gd name="connsiteX869" fmla="*/ 1862498 w 11701760"/>
              <a:gd name="connsiteY869" fmla="*/ 5314974 h 6407421"/>
              <a:gd name="connsiteX870" fmla="*/ 1862498 w 11701760"/>
              <a:gd name="connsiteY870" fmla="*/ 5344468 h 6407421"/>
              <a:gd name="connsiteX871" fmla="*/ 1832898 w 11701760"/>
              <a:gd name="connsiteY871" fmla="*/ 5344468 h 6407421"/>
              <a:gd name="connsiteX872" fmla="*/ 1566808 w 11701760"/>
              <a:gd name="connsiteY872" fmla="*/ 5314974 h 6407421"/>
              <a:gd name="connsiteX873" fmla="*/ 1596409 w 11701760"/>
              <a:gd name="connsiteY873" fmla="*/ 5314974 h 6407421"/>
              <a:gd name="connsiteX874" fmla="*/ 1596409 w 11701760"/>
              <a:gd name="connsiteY874" fmla="*/ 5344468 h 6407421"/>
              <a:gd name="connsiteX875" fmla="*/ 1566808 w 11701760"/>
              <a:gd name="connsiteY875" fmla="*/ 5344468 h 6407421"/>
              <a:gd name="connsiteX876" fmla="*/ 1300611 w 11701760"/>
              <a:gd name="connsiteY876" fmla="*/ 5314974 h 6407421"/>
              <a:gd name="connsiteX877" fmla="*/ 1330213 w 11701760"/>
              <a:gd name="connsiteY877" fmla="*/ 5314974 h 6407421"/>
              <a:gd name="connsiteX878" fmla="*/ 1330213 w 11701760"/>
              <a:gd name="connsiteY878" fmla="*/ 5344468 h 6407421"/>
              <a:gd name="connsiteX879" fmla="*/ 1300611 w 11701760"/>
              <a:gd name="connsiteY879" fmla="*/ 5344468 h 6407421"/>
              <a:gd name="connsiteX880" fmla="*/ 1034520 w 11701760"/>
              <a:gd name="connsiteY880" fmla="*/ 5314974 h 6407421"/>
              <a:gd name="connsiteX881" fmla="*/ 1064123 w 11701760"/>
              <a:gd name="connsiteY881" fmla="*/ 5314974 h 6407421"/>
              <a:gd name="connsiteX882" fmla="*/ 1064123 w 11701760"/>
              <a:gd name="connsiteY882" fmla="*/ 5344468 h 6407421"/>
              <a:gd name="connsiteX883" fmla="*/ 1034520 w 11701760"/>
              <a:gd name="connsiteY883" fmla="*/ 5344468 h 6407421"/>
              <a:gd name="connsiteX884" fmla="*/ 768328 w 11701760"/>
              <a:gd name="connsiteY884" fmla="*/ 5314974 h 6407421"/>
              <a:gd name="connsiteX885" fmla="*/ 797926 w 11701760"/>
              <a:gd name="connsiteY885" fmla="*/ 5314974 h 6407421"/>
              <a:gd name="connsiteX886" fmla="*/ 797926 w 11701760"/>
              <a:gd name="connsiteY886" fmla="*/ 5344468 h 6407421"/>
              <a:gd name="connsiteX887" fmla="*/ 768328 w 11701760"/>
              <a:gd name="connsiteY887" fmla="*/ 5344468 h 6407421"/>
              <a:gd name="connsiteX888" fmla="*/ 502237 w 11701760"/>
              <a:gd name="connsiteY888" fmla="*/ 5314974 h 6407421"/>
              <a:gd name="connsiteX889" fmla="*/ 531839 w 11701760"/>
              <a:gd name="connsiteY889" fmla="*/ 5314974 h 6407421"/>
              <a:gd name="connsiteX890" fmla="*/ 531839 w 11701760"/>
              <a:gd name="connsiteY890" fmla="*/ 5344468 h 6407421"/>
              <a:gd name="connsiteX891" fmla="*/ 502237 w 11701760"/>
              <a:gd name="connsiteY891" fmla="*/ 5344468 h 6407421"/>
              <a:gd name="connsiteX892" fmla="*/ 236038 w 11701760"/>
              <a:gd name="connsiteY892" fmla="*/ 5314974 h 6407421"/>
              <a:gd name="connsiteX893" fmla="*/ 265640 w 11701760"/>
              <a:gd name="connsiteY893" fmla="*/ 5314974 h 6407421"/>
              <a:gd name="connsiteX894" fmla="*/ 265640 w 11701760"/>
              <a:gd name="connsiteY894" fmla="*/ 5344468 h 6407421"/>
              <a:gd name="connsiteX895" fmla="*/ 236038 w 11701760"/>
              <a:gd name="connsiteY895" fmla="*/ 5344468 h 6407421"/>
              <a:gd name="connsiteX896" fmla="*/ 2 w 11701760"/>
              <a:gd name="connsiteY896" fmla="*/ 5314974 h 6407421"/>
              <a:gd name="connsiteX897" fmla="*/ 29604 w 11701760"/>
              <a:gd name="connsiteY897" fmla="*/ 5314974 h 6407421"/>
              <a:gd name="connsiteX898" fmla="*/ 29604 w 11701760"/>
              <a:gd name="connsiteY898" fmla="*/ 5344468 h 6407421"/>
              <a:gd name="connsiteX899" fmla="*/ 2 w 11701760"/>
              <a:gd name="connsiteY899" fmla="*/ 5344468 h 6407421"/>
              <a:gd name="connsiteX900" fmla="*/ 11672158 w 11701760"/>
              <a:gd name="connsiteY900" fmla="*/ 5049209 h 6407421"/>
              <a:gd name="connsiteX901" fmla="*/ 11701760 w 11701760"/>
              <a:gd name="connsiteY901" fmla="*/ 5049209 h 6407421"/>
              <a:gd name="connsiteX902" fmla="*/ 11701760 w 11701760"/>
              <a:gd name="connsiteY902" fmla="*/ 5078812 h 6407421"/>
              <a:gd name="connsiteX903" fmla="*/ 11672158 w 11701760"/>
              <a:gd name="connsiteY903" fmla="*/ 5078812 h 6407421"/>
              <a:gd name="connsiteX904" fmla="*/ 11405961 w 11701760"/>
              <a:gd name="connsiteY904" fmla="*/ 5049209 h 6407421"/>
              <a:gd name="connsiteX905" fmla="*/ 11435563 w 11701760"/>
              <a:gd name="connsiteY905" fmla="*/ 5049209 h 6407421"/>
              <a:gd name="connsiteX906" fmla="*/ 11435563 w 11701760"/>
              <a:gd name="connsiteY906" fmla="*/ 5078812 h 6407421"/>
              <a:gd name="connsiteX907" fmla="*/ 11405961 w 11701760"/>
              <a:gd name="connsiteY907" fmla="*/ 5078812 h 6407421"/>
              <a:gd name="connsiteX908" fmla="*/ 11139872 w 11701760"/>
              <a:gd name="connsiteY908" fmla="*/ 5049209 h 6407421"/>
              <a:gd name="connsiteX909" fmla="*/ 11169474 w 11701760"/>
              <a:gd name="connsiteY909" fmla="*/ 5049209 h 6407421"/>
              <a:gd name="connsiteX910" fmla="*/ 11169474 w 11701760"/>
              <a:gd name="connsiteY910" fmla="*/ 5078812 h 6407421"/>
              <a:gd name="connsiteX911" fmla="*/ 11139872 w 11701760"/>
              <a:gd name="connsiteY911" fmla="*/ 5078812 h 6407421"/>
              <a:gd name="connsiteX912" fmla="*/ 10873675 w 11701760"/>
              <a:gd name="connsiteY912" fmla="*/ 5049209 h 6407421"/>
              <a:gd name="connsiteX913" fmla="*/ 10903277 w 11701760"/>
              <a:gd name="connsiteY913" fmla="*/ 5049209 h 6407421"/>
              <a:gd name="connsiteX914" fmla="*/ 10903277 w 11701760"/>
              <a:gd name="connsiteY914" fmla="*/ 5078812 h 6407421"/>
              <a:gd name="connsiteX915" fmla="*/ 10873675 w 11701760"/>
              <a:gd name="connsiteY915" fmla="*/ 5078812 h 6407421"/>
              <a:gd name="connsiteX916" fmla="*/ 10607478 w 11701760"/>
              <a:gd name="connsiteY916" fmla="*/ 5049209 h 6407421"/>
              <a:gd name="connsiteX917" fmla="*/ 10637188 w 11701760"/>
              <a:gd name="connsiteY917" fmla="*/ 5049209 h 6407421"/>
              <a:gd name="connsiteX918" fmla="*/ 10637188 w 11701760"/>
              <a:gd name="connsiteY918" fmla="*/ 5078812 h 6407421"/>
              <a:gd name="connsiteX919" fmla="*/ 10607478 w 11701760"/>
              <a:gd name="connsiteY919" fmla="*/ 5078812 h 6407421"/>
              <a:gd name="connsiteX920" fmla="*/ 10341389 w 11701760"/>
              <a:gd name="connsiteY920" fmla="*/ 5049209 h 6407421"/>
              <a:gd name="connsiteX921" fmla="*/ 10370992 w 11701760"/>
              <a:gd name="connsiteY921" fmla="*/ 5049209 h 6407421"/>
              <a:gd name="connsiteX922" fmla="*/ 10370992 w 11701760"/>
              <a:gd name="connsiteY922" fmla="*/ 5078812 h 6407421"/>
              <a:gd name="connsiteX923" fmla="*/ 10341389 w 11701760"/>
              <a:gd name="connsiteY923" fmla="*/ 5078812 h 6407421"/>
              <a:gd name="connsiteX924" fmla="*/ 10075192 w 11701760"/>
              <a:gd name="connsiteY924" fmla="*/ 5049209 h 6407421"/>
              <a:gd name="connsiteX925" fmla="*/ 10104794 w 11701760"/>
              <a:gd name="connsiteY925" fmla="*/ 5049209 h 6407421"/>
              <a:gd name="connsiteX926" fmla="*/ 10104794 w 11701760"/>
              <a:gd name="connsiteY926" fmla="*/ 5078812 h 6407421"/>
              <a:gd name="connsiteX927" fmla="*/ 10075192 w 11701760"/>
              <a:gd name="connsiteY927" fmla="*/ 5078812 h 6407421"/>
              <a:gd name="connsiteX928" fmla="*/ 9809103 w 11701760"/>
              <a:gd name="connsiteY928" fmla="*/ 5049209 h 6407421"/>
              <a:gd name="connsiteX929" fmla="*/ 9838705 w 11701760"/>
              <a:gd name="connsiteY929" fmla="*/ 5049209 h 6407421"/>
              <a:gd name="connsiteX930" fmla="*/ 9838705 w 11701760"/>
              <a:gd name="connsiteY930" fmla="*/ 5078812 h 6407421"/>
              <a:gd name="connsiteX931" fmla="*/ 9809103 w 11701760"/>
              <a:gd name="connsiteY931" fmla="*/ 5078812 h 6407421"/>
              <a:gd name="connsiteX932" fmla="*/ 9542906 w 11701760"/>
              <a:gd name="connsiteY932" fmla="*/ 5049209 h 6407421"/>
              <a:gd name="connsiteX933" fmla="*/ 9572509 w 11701760"/>
              <a:gd name="connsiteY933" fmla="*/ 5049209 h 6407421"/>
              <a:gd name="connsiteX934" fmla="*/ 9572509 w 11701760"/>
              <a:gd name="connsiteY934" fmla="*/ 5078812 h 6407421"/>
              <a:gd name="connsiteX935" fmla="*/ 9542906 w 11701760"/>
              <a:gd name="connsiteY935" fmla="*/ 5078812 h 6407421"/>
              <a:gd name="connsiteX936" fmla="*/ 9276817 w 11701760"/>
              <a:gd name="connsiteY936" fmla="*/ 5049209 h 6407421"/>
              <a:gd name="connsiteX937" fmla="*/ 9306420 w 11701760"/>
              <a:gd name="connsiteY937" fmla="*/ 5049209 h 6407421"/>
              <a:gd name="connsiteX938" fmla="*/ 9306420 w 11701760"/>
              <a:gd name="connsiteY938" fmla="*/ 5078812 h 6407421"/>
              <a:gd name="connsiteX939" fmla="*/ 9276817 w 11701760"/>
              <a:gd name="connsiteY939" fmla="*/ 5078812 h 6407421"/>
              <a:gd name="connsiteX940" fmla="*/ 9010620 w 11701760"/>
              <a:gd name="connsiteY940" fmla="*/ 5049209 h 6407421"/>
              <a:gd name="connsiteX941" fmla="*/ 9040222 w 11701760"/>
              <a:gd name="connsiteY941" fmla="*/ 5049209 h 6407421"/>
              <a:gd name="connsiteX942" fmla="*/ 9040222 w 11701760"/>
              <a:gd name="connsiteY942" fmla="*/ 5078812 h 6407421"/>
              <a:gd name="connsiteX943" fmla="*/ 9010620 w 11701760"/>
              <a:gd name="connsiteY943" fmla="*/ 5078812 h 6407421"/>
              <a:gd name="connsiteX944" fmla="*/ 8744423 w 11701760"/>
              <a:gd name="connsiteY944" fmla="*/ 5049209 h 6407421"/>
              <a:gd name="connsiteX945" fmla="*/ 8774026 w 11701760"/>
              <a:gd name="connsiteY945" fmla="*/ 5049209 h 6407421"/>
              <a:gd name="connsiteX946" fmla="*/ 8774026 w 11701760"/>
              <a:gd name="connsiteY946" fmla="*/ 5078812 h 6407421"/>
              <a:gd name="connsiteX947" fmla="*/ 8744423 w 11701760"/>
              <a:gd name="connsiteY947" fmla="*/ 5078812 h 6407421"/>
              <a:gd name="connsiteX948" fmla="*/ 8478226 w 11701760"/>
              <a:gd name="connsiteY948" fmla="*/ 5049209 h 6407421"/>
              <a:gd name="connsiteX949" fmla="*/ 8507828 w 11701760"/>
              <a:gd name="connsiteY949" fmla="*/ 5049209 h 6407421"/>
              <a:gd name="connsiteX950" fmla="*/ 8507828 w 11701760"/>
              <a:gd name="connsiteY950" fmla="*/ 5078812 h 6407421"/>
              <a:gd name="connsiteX951" fmla="*/ 8478226 w 11701760"/>
              <a:gd name="connsiteY951" fmla="*/ 5078812 h 6407421"/>
              <a:gd name="connsiteX952" fmla="*/ 8212137 w 11701760"/>
              <a:gd name="connsiteY952" fmla="*/ 5049209 h 6407421"/>
              <a:gd name="connsiteX953" fmla="*/ 8241740 w 11701760"/>
              <a:gd name="connsiteY953" fmla="*/ 5049209 h 6407421"/>
              <a:gd name="connsiteX954" fmla="*/ 8241740 w 11701760"/>
              <a:gd name="connsiteY954" fmla="*/ 5078812 h 6407421"/>
              <a:gd name="connsiteX955" fmla="*/ 8212137 w 11701760"/>
              <a:gd name="connsiteY955" fmla="*/ 5078812 h 6407421"/>
              <a:gd name="connsiteX956" fmla="*/ 7945940 w 11701760"/>
              <a:gd name="connsiteY956" fmla="*/ 5049209 h 6407421"/>
              <a:gd name="connsiteX957" fmla="*/ 7975543 w 11701760"/>
              <a:gd name="connsiteY957" fmla="*/ 5049209 h 6407421"/>
              <a:gd name="connsiteX958" fmla="*/ 7975543 w 11701760"/>
              <a:gd name="connsiteY958" fmla="*/ 5078812 h 6407421"/>
              <a:gd name="connsiteX959" fmla="*/ 7945940 w 11701760"/>
              <a:gd name="connsiteY959" fmla="*/ 5078812 h 6407421"/>
              <a:gd name="connsiteX960" fmla="*/ 7679743 w 11701760"/>
              <a:gd name="connsiteY960" fmla="*/ 5049209 h 6407421"/>
              <a:gd name="connsiteX961" fmla="*/ 7709346 w 11701760"/>
              <a:gd name="connsiteY961" fmla="*/ 5049209 h 6407421"/>
              <a:gd name="connsiteX962" fmla="*/ 7709346 w 11701760"/>
              <a:gd name="connsiteY962" fmla="*/ 5078812 h 6407421"/>
              <a:gd name="connsiteX963" fmla="*/ 7679743 w 11701760"/>
              <a:gd name="connsiteY963" fmla="*/ 5078812 h 6407421"/>
              <a:gd name="connsiteX964" fmla="*/ 7413653 w 11701760"/>
              <a:gd name="connsiteY964" fmla="*/ 5049209 h 6407421"/>
              <a:gd name="connsiteX965" fmla="*/ 7443256 w 11701760"/>
              <a:gd name="connsiteY965" fmla="*/ 5049209 h 6407421"/>
              <a:gd name="connsiteX966" fmla="*/ 7443256 w 11701760"/>
              <a:gd name="connsiteY966" fmla="*/ 5078812 h 6407421"/>
              <a:gd name="connsiteX967" fmla="*/ 7413653 w 11701760"/>
              <a:gd name="connsiteY967" fmla="*/ 5078812 h 6407421"/>
              <a:gd name="connsiteX968" fmla="*/ 7147456 w 11701760"/>
              <a:gd name="connsiteY968" fmla="*/ 5049209 h 6407421"/>
              <a:gd name="connsiteX969" fmla="*/ 7177058 w 11701760"/>
              <a:gd name="connsiteY969" fmla="*/ 5049209 h 6407421"/>
              <a:gd name="connsiteX970" fmla="*/ 7177058 w 11701760"/>
              <a:gd name="connsiteY970" fmla="*/ 5078812 h 6407421"/>
              <a:gd name="connsiteX971" fmla="*/ 7147456 w 11701760"/>
              <a:gd name="connsiteY971" fmla="*/ 5078812 h 6407421"/>
              <a:gd name="connsiteX972" fmla="*/ 6881367 w 11701760"/>
              <a:gd name="connsiteY972" fmla="*/ 5049209 h 6407421"/>
              <a:gd name="connsiteX973" fmla="*/ 6910970 w 11701760"/>
              <a:gd name="connsiteY973" fmla="*/ 5049209 h 6407421"/>
              <a:gd name="connsiteX974" fmla="*/ 6910970 w 11701760"/>
              <a:gd name="connsiteY974" fmla="*/ 5078812 h 6407421"/>
              <a:gd name="connsiteX975" fmla="*/ 6881367 w 11701760"/>
              <a:gd name="connsiteY975" fmla="*/ 5078812 h 6407421"/>
              <a:gd name="connsiteX976" fmla="*/ 6615170 w 11701760"/>
              <a:gd name="connsiteY976" fmla="*/ 5049209 h 6407421"/>
              <a:gd name="connsiteX977" fmla="*/ 6644773 w 11701760"/>
              <a:gd name="connsiteY977" fmla="*/ 5049209 h 6407421"/>
              <a:gd name="connsiteX978" fmla="*/ 6644773 w 11701760"/>
              <a:gd name="connsiteY978" fmla="*/ 5078812 h 6407421"/>
              <a:gd name="connsiteX979" fmla="*/ 6615170 w 11701760"/>
              <a:gd name="connsiteY979" fmla="*/ 5078812 h 6407421"/>
              <a:gd name="connsiteX980" fmla="*/ 6349081 w 11701760"/>
              <a:gd name="connsiteY980" fmla="*/ 5049209 h 6407421"/>
              <a:gd name="connsiteX981" fmla="*/ 6378683 w 11701760"/>
              <a:gd name="connsiteY981" fmla="*/ 5049209 h 6407421"/>
              <a:gd name="connsiteX982" fmla="*/ 6378683 w 11701760"/>
              <a:gd name="connsiteY982" fmla="*/ 5078812 h 6407421"/>
              <a:gd name="connsiteX983" fmla="*/ 6349081 w 11701760"/>
              <a:gd name="connsiteY983" fmla="*/ 5078812 h 6407421"/>
              <a:gd name="connsiteX984" fmla="*/ 6082884 w 11701760"/>
              <a:gd name="connsiteY984" fmla="*/ 5049209 h 6407421"/>
              <a:gd name="connsiteX985" fmla="*/ 6112486 w 11701760"/>
              <a:gd name="connsiteY985" fmla="*/ 5049209 h 6407421"/>
              <a:gd name="connsiteX986" fmla="*/ 6112486 w 11701760"/>
              <a:gd name="connsiteY986" fmla="*/ 5078812 h 6407421"/>
              <a:gd name="connsiteX987" fmla="*/ 6082884 w 11701760"/>
              <a:gd name="connsiteY987" fmla="*/ 5078812 h 6407421"/>
              <a:gd name="connsiteX988" fmla="*/ 5825310 w 11701760"/>
              <a:gd name="connsiteY988" fmla="*/ 5049209 h 6407421"/>
              <a:gd name="connsiteX989" fmla="*/ 5854913 w 11701760"/>
              <a:gd name="connsiteY989" fmla="*/ 5049209 h 6407421"/>
              <a:gd name="connsiteX990" fmla="*/ 5854913 w 11701760"/>
              <a:gd name="connsiteY990" fmla="*/ 5078812 h 6407421"/>
              <a:gd name="connsiteX991" fmla="*/ 5825310 w 11701760"/>
              <a:gd name="connsiteY991" fmla="*/ 5078812 h 6407421"/>
              <a:gd name="connsiteX992" fmla="*/ 5559113 w 11701760"/>
              <a:gd name="connsiteY992" fmla="*/ 5049209 h 6407421"/>
              <a:gd name="connsiteX993" fmla="*/ 5588715 w 11701760"/>
              <a:gd name="connsiteY993" fmla="*/ 5049209 h 6407421"/>
              <a:gd name="connsiteX994" fmla="*/ 5588715 w 11701760"/>
              <a:gd name="connsiteY994" fmla="*/ 5078812 h 6407421"/>
              <a:gd name="connsiteX995" fmla="*/ 5559113 w 11701760"/>
              <a:gd name="connsiteY995" fmla="*/ 5078812 h 6407421"/>
              <a:gd name="connsiteX996" fmla="*/ 5293024 w 11701760"/>
              <a:gd name="connsiteY996" fmla="*/ 5049209 h 6407421"/>
              <a:gd name="connsiteX997" fmla="*/ 5322626 w 11701760"/>
              <a:gd name="connsiteY997" fmla="*/ 5049209 h 6407421"/>
              <a:gd name="connsiteX998" fmla="*/ 5322626 w 11701760"/>
              <a:gd name="connsiteY998" fmla="*/ 5078812 h 6407421"/>
              <a:gd name="connsiteX999" fmla="*/ 5293024 w 11701760"/>
              <a:gd name="connsiteY999" fmla="*/ 5078812 h 6407421"/>
              <a:gd name="connsiteX1000" fmla="*/ 5026827 w 11701760"/>
              <a:gd name="connsiteY1000" fmla="*/ 5049209 h 6407421"/>
              <a:gd name="connsiteX1001" fmla="*/ 5056429 w 11701760"/>
              <a:gd name="connsiteY1001" fmla="*/ 5049209 h 6407421"/>
              <a:gd name="connsiteX1002" fmla="*/ 5056429 w 11701760"/>
              <a:gd name="connsiteY1002" fmla="*/ 5078812 h 6407421"/>
              <a:gd name="connsiteX1003" fmla="*/ 5026827 w 11701760"/>
              <a:gd name="connsiteY1003" fmla="*/ 5078812 h 6407421"/>
              <a:gd name="connsiteX1004" fmla="*/ 4760630 w 11701760"/>
              <a:gd name="connsiteY1004" fmla="*/ 5049209 h 6407421"/>
              <a:gd name="connsiteX1005" fmla="*/ 4790340 w 11701760"/>
              <a:gd name="connsiteY1005" fmla="*/ 5049209 h 6407421"/>
              <a:gd name="connsiteX1006" fmla="*/ 4790340 w 11701760"/>
              <a:gd name="connsiteY1006" fmla="*/ 5078812 h 6407421"/>
              <a:gd name="connsiteX1007" fmla="*/ 4760630 w 11701760"/>
              <a:gd name="connsiteY1007" fmla="*/ 5078812 h 6407421"/>
              <a:gd name="connsiteX1008" fmla="*/ 4494541 w 11701760"/>
              <a:gd name="connsiteY1008" fmla="*/ 5049209 h 6407421"/>
              <a:gd name="connsiteX1009" fmla="*/ 4524144 w 11701760"/>
              <a:gd name="connsiteY1009" fmla="*/ 5049209 h 6407421"/>
              <a:gd name="connsiteX1010" fmla="*/ 4524144 w 11701760"/>
              <a:gd name="connsiteY1010" fmla="*/ 5078812 h 6407421"/>
              <a:gd name="connsiteX1011" fmla="*/ 4494541 w 11701760"/>
              <a:gd name="connsiteY1011" fmla="*/ 5078812 h 6407421"/>
              <a:gd name="connsiteX1012" fmla="*/ 4228344 w 11701760"/>
              <a:gd name="connsiteY1012" fmla="*/ 5049209 h 6407421"/>
              <a:gd name="connsiteX1013" fmla="*/ 4257946 w 11701760"/>
              <a:gd name="connsiteY1013" fmla="*/ 5049209 h 6407421"/>
              <a:gd name="connsiteX1014" fmla="*/ 4257946 w 11701760"/>
              <a:gd name="connsiteY1014" fmla="*/ 5078812 h 6407421"/>
              <a:gd name="connsiteX1015" fmla="*/ 4228344 w 11701760"/>
              <a:gd name="connsiteY1015" fmla="*/ 5078812 h 6407421"/>
              <a:gd name="connsiteX1016" fmla="*/ 3962255 w 11701760"/>
              <a:gd name="connsiteY1016" fmla="*/ 5049209 h 6407421"/>
              <a:gd name="connsiteX1017" fmla="*/ 3991857 w 11701760"/>
              <a:gd name="connsiteY1017" fmla="*/ 5049209 h 6407421"/>
              <a:gd name="connsiteX1018" fmla="*/ 3991857 w 11701760"/>
              <a:gd name="connsiteY1018" fmla="*/ 5078812 h 6407421"/>
              <a:gd name="connsiteX1019" fmla="*/ 3962255 w 11701760"/>
              <a:gd name="connsiteY1019" fmla="*/ 5078812 h 6407421"/>
              <a:gd name="connsiteX1020" fmla="*/ 3696058 w 11701760"/>
              <a:gd name="connsiteY1020" fmla="*/ 5049209 h 6407421"/>
              <a:gd name="connsiteX1021" fmla="*/ 3725661 w 11701760"/>
              <a:gd name="connsiteY1021" fmla="*/ 5049209 h 6407421"/>
              <a:gd name="connsiteX1022" fmla="*/ 3725661 w 11701760"/>
              <a:gd name="connsiteY1022" fmla="*/ 5078812 h 6407421"/>
              <a:gd name="connsiteX1023" fmla="*/ 3696058 w 11701760"/>
              <a:gd name="connsiteY1023" fmla="*/ 5078812 h 6407421"/>
              <a:gd name="connsiteX1024" fmla="*/ 3429969 w 11701760"/>
              <a:gd name="connsiteY1024" fmla="*/ 5049209 h 6407421"/>
              <a:gd name="connsiteX1025" fmla="*/ 3459572 w 11701760"/>
              <a:gd name="connsiteY1025" fmla="*/ 5049209 h 6407421"/>
              <a:gd name="connsiteX1026" fmla="*/ 3459572 w 11701760"/>
              <a:gd name="connsiteY1026" fmla="*/ 5078812 h 6407421"/>
              <a:gd name="connsiteX1027" fmla="*/ 3429969 w 11701760"/>
              <a:gd name="connsiteY1027" fmla="*/ 5078812 h 6407421"/>
              <a:gd name="connsiteX1028" fmla="*/ 3163772 w 11701760"/>
              <a:gd name="connsiteY1028" fmla="*/ 5049209 h 6407421"/>
              <a:gd name="connsiteX1029" fmla="*/ 3193374 w 11701760"/>
              <a:gd name="connsiteY1029" fmla="*/ 5049209 h 6407421"/>
              <a:gd name="connsiteX1030" fmla="*/ 3193374 w 11701760"/>
              <a:gd name="connsiteY1030" fmla="*/ 5078812 h 6407421"/>
              <a:gd name="connsiteX1031" fmla="*/ 3163772 w 11701760"/>
              <a:gd name="connsiteY1031" fmla="*/ 5078812 h 6407421"/>
              <a:gd name="connsiteX1032" fmla="*/ 2897575 w 11701760"/>
              <a:gd name="connsiteY1032" fmla="*/ 5049209 h 6407421"/>
              <a:gd name="connsiteX1033" fmla="*/ 2927178 w 11701760"/>
              <a:gd name="connsiteY1033" fmla="*/ 5049209 h 6407421"/>
              <a:gd name="connsiteX1034" fmla="*/ 2927178 w 11701760"/>
              <a:gd name="connsiteY1034" fmla="*/ 5078812 h 6407421"/>
              <a:gd name="connsiteX1035" fmla="*/ 2897575 w 11701760"/>
              <a:gd name="connsiteY1035" fmla="*/ 5078812 h 6407421"/>
              <a:gd name="connsiteX1036" fmla="*/ 2631378 w 11701760"/>
              <a:gd name="connsiteY1036" fmla="*/ 5049209 h 6407421"/>
              <a:gd name="connsiteX1037" fmla="*/ 2660980 w 11701760"/>
              <a:gd name="connsiteY1037" fmla="*/ 5049209 h 6407421"/>
              <a:gd name="connsiteX1038" fmla="*/ 2660980 w 11701760"/>
              <a:gd name="connsiteY1038" fmla="*/ 5078812 h 6407421"/>
              <a:gd name="connsiteX1039" fmla="*/ 2631378 w 11701760"/>
              <a:gd name="connsiteY1039" fmla="*/ 5078812 h 6407421"/>
              <a:gd name="connsiteX1040" fmla="*/ 2365289 w 11701760"/>
              <a:gd name="connsiteY1040" fmla="*/ 5049209 h 6407421"/>
              <a:gd name="connsiteX1041" fmla="*/ 2394892 w 11701760"/>
              <a:gd name="connsiteY1041" fmla="*/ 5049209 h 6407421"/>
              <a:gd name="connsiteX1042" fmla="*/ 2394892 w 11701760"/>
              <a:gd name="connsiteY1042" fmla="*/ 5078812 h 6407421"/>
              <a:gd name="connsiteX1043" fmla="*/ 2365289 w 11701760"/>
              <a:gd name="connsiteY1043" fmla="*/ 5078812 h 6407421"/>
              <a:gd name="connsiteX1044" fmla="*/ 2099092 w 11701760"/>
              <a:gd name="connsiteY1044" fmla="*/ 5049209 h 6407421"/>
              <a:gd name="connsiteX1045" fmla="*/ 2128695 w 11701760"/>
              <a:gd name="connsiteY1045" fmla="*/ 5049209 h 6407421"/>
              <a:gd name="connsiteX1046" fmla="*/ 2128695 w 11701760"/>
              <a:gd name="connsiteY1046" fmla="*/ 5078812 h 6407421"/>
              <a:gd name="connsiteX1047" fmla="*/ 2099092 w 11701760"/>
              <a:gd name="connsiteY1047" fmla="*/ 5078812 h 6407421"/>
              <a:gd name="connsiteX1048" fmla="*/ 1832898 w 11701760"/>
              <a:gd name="connsiteY1048" fmla="*/ 5049209 h 6407421"/>
              <a:gd name="connsiteX1049" fmla="*/ 1862498 w 11701760"/>
              <a:gd name="connsiteY1049" fmla="*/ 5049209 h 6407421"/>
              <a:gd name="connsiteX1050" fmla="*/ 1862498 w 11701760"/>
              <a:gd name="connsiteY1050" fmla="*/ 5078812 h 6407421"/>
              <a:gd name="connsiteX1051" fmla="*/ 1832898 w 11701760"/>
              <a:gd name="connsiteY1051" fmla="*/ 5078812 h 6407421"/>
              <a:gd name="connsiteX1052" fmla="*/ 1566808 w 11701760"/>
              <a:gd name="connsiteY1052" fmla="*/ 5049209 h 6407421"/>
              <a:gd name="connsiteX1053" fmla="*/ 1596409 w 11701760"/>
              <a:gd name="connsiteY1053" fmla="*/ 5049209 h 6407421"/>
              <a:gd name="connsiteX1054" fmla="*/ 1596409 w 11701760"/>
              <a:gd name="connsiteY1054" fmla="*/ 5078812 h 6407421"/>
              <a:gd name="connsiteX1055" fmla="*/ 1566808 w 11701760"/>
              <a:gd name="connsiteY1055" fmla="*/ 5078812 h 6407421"/>
              <a:gd name="connsiteX1056" fmla="*/ 1300611 w 11701760"/>
              <a:gd name="connsiteY1056" fmla="*/ 5049209 h 6407421"/>
              <a:gd name="connsiteX1057" fmla="*/ 1330213 w 11701760"/>
              <a:gd name="connsiteY1057" fmla="*/ 5049209 h 6407421"/>
              <a:gd name="connsiteX1058" fmla="*/ 1330213 w 11701760"/>
              <a:gd name="connsiteY1058" fmla="*/ 5078812 h 6407421"/>
              <a:gd name="connsiteX1059" fmla="*/ 1300611 w 11701760"/>
              <a:gd name="connsiteY1059" fmla="*/ 5078812 h 6407421"/>
              <a:gd name="connsiteX1060" fmla="*/ 1034520 w 11701760"/>
              <a:gd name="connsiteY1060" fmla="*/ 5049209 h 6407421"/>
              <a:gd name="connsiteX1061" fmla="*/ 1064123 w 11701760"/>
              <a:gd name="connsiteY1061" fmla="*/ 5049209 h 6407421"/>
              <a:gd name="connsiteX1062" fmla="*/ 1064123 w 11701760"/>
              <a:gd name="connsiteY1062" fmla="*/ 5078812 h 6407421"/>
              <a:gd name="connsiteX1063" fmla="*/ 1034520 w 11701760"/>
              <a:gd name="connsiteY1063" fmla="*/ 5078812 h 6407421"/>
              <a:gd name="connsiteX1064" fmla="*/ 768328 w 11701760"/>
              <a:gd name="connsiteY1064" fmla="*/ 5049209 h 6407421"/>
              <a:gd name="connsiteX1065" fmla="*/ 797926 w 11701760"/>
              <a:gd name="connsiteY1065" fmla="*/ 5049209 h 6407421"/>
              <a:gd name="connsiteX1066" fmla="*/ 797926 w 11701760"/>
              <a:gd name="connsiteY1066" fmla="*/ 5078812 h 6407421"/>
              <a:gd name="connsiteX1067" fmla="*/ 768328 w 11701760"/>
              <a:gd name="connsiteY1067" fmla="*/ 5078812 h 6407421"/>
              <a:gd name="connsiteX1068" fmla="*/ 502237 w 11701760"/>
              <a:gd name="connsiteY1068" fmla="*/ 5049209 h 6407421"/>
              <a:gd name="connsiteX1069" fmla="*/ 531839 w 11701760"/>
              <a:gd name="connsiteY1069" fmla="*/ 5049209 h 6407421"/>
              <a:gd name="connsiteX1070" fmla="*/ 531839 w 11701760"/>
              <a:gd name="connsiteY1070" fmla="*/ 5078812 h 6407421"/>
              <a:gd name="connsiteX1071" fmla="*/ 502237 w 11701760"/>
              <a:gd name="connsiteY1071" fmla="*/ 5078812 h 6407421"/>
              <a:gd name="connsiteX1072" fmla="*/ 236038 w 11701760"/>
              <a:gd name="connsiteY1072" fmla="*/ 5049209 h 6407421"/>
              <a:gd name="connsiteX1073" fmla="*/ 265640 w 11701760"/>
              <a:gd name="connsiteY1073" fmla="*/ 5049209 h 6407421"/>
              <a:gd name="connsiteX1074" fmla="*/ 265640 w 11701760"/>
              <a:gd name="connsiteY1074" fmla="*/ 5078812 h 6407421"/>
              <a:gd name="connsiteX1075" fmla="*/ 236038 w 11701760"/>
              <a:gd name="connsiteY1075" fmla="*/ 5078812 h 6407421"/>
              <a:gd name="connsiteX1076" fmla="*/ 2 w 11701760"/>
              <a:gd name="connsiteY1076" fmla="*/ 5049209 h 6407421"/>
              <a:gd name="connsiteX1077" fmla="*/ 29604 w 11701760"/>
              <a:gd name="connsiteY1077" fmla="*/ 5049209 h 6407421"/>
              <a:gd name="connsiteX1078" fmla="*/ 29604 w 11701760"/>
              <a:gd name="connsiteY1078" fmla="*/ 5078812 h 6407421"/>
              <a:gd name="connsiteX1079" fmla="*/ 2 w 11701760"/>
              <a:gd name="connsiteY1079" fmla="*/ 5078812 h 6407421"/>
              <a:gd name="connsiteX1080" fmla="*/ 11672158 w 11701760"/>
              <a:gd name="connsiteY1080" fmla="*/ 4783444 h 6407421"/>
              <a:gd name="connsiteX1081" fmla="*/ 11701760 w 11701760"/>
              <a:gd name="connsiteY1081" fmla="*/ 4783444 h 6407421"/>
              <a:gd name="connsiteX1082" fmla="*/ 11701760 w 11701760"/>
              <a:gd name="connsiteY1082" fmla="*/ 4813046 h 6407421"/>
              <a:gd name="connsiteX1083" fmla="*/ 11672158 w 11701760"/>
              <a:gd name="connsiteY1083" fmla="*/ 4813046 h 6407421"/>
              <a:gd name="connsiteX1084" fmla="*/ 11405961 w 11701760"/>
              <a:gd name="connsiteY1084" fmla="*/ 4783444 h 6407421"/>
              <a:gd name="connsiteX1085" fmla="*/ 11435563 w 11701760"/>
              <a:gd name="connsiteY1085" fmla="*/ 4783444 h 6407421"/>
              <a:gd name="connsiteX1086" fmla="*/ 11435563 w 11701760"/>
              <a:gd name="connsiteY1086" fmla="*/ 4813046 h 6407421"/>
              <a:gd name="connsiteX1087" fmla="*/ 11405961 w 11701760"/>
              <a:gd name="connsiteY1087" fmla="*/ 4813046 h 6407421"/>
              <a:gd name="connsiteX1088" fmla="*/ 11139872 w 11701760"/>
              <a:gd name="connsiteY1088" fmla="*/ 4783444 h 6407421"/>
              <a:gd name="connsiteX1089" fmla="*/ 11169474 w 11701760"/>
              <a:gd name="connsiteY1089" fmla="*/ 4783444 h 6407421"/>
              <a:gd name="connsiteX1090" fmla="*/ 11169474 w 11701760"/>
              <a:gd name="connsiteY1090" fmla="*/ 4813046 h 6407421"/>
              <a:gd name="connsiteX1091" fmla="*/ 11139872 w 11701760"/>
              <a:gd name="connsiteY1091" fmla="*/ 4813046 h 6407421"/>
              <a:gd name="connsiteX1092" fmla="*/ 10873675 w 11701760"/>
              <a:gd name="connsiteY1092" fmla="*/ 4783444 h 6407421"/>
              <a:gd name="connsiteX1093" fmla="*/ 10903277 w 11701760"/>
              <a:gd name="connsiteY1093" fmla="*/ 4783444 h 6407421"/>
              <a:gd name="connsiteX1094" fmla="*/ 10903277 w 11701760"/>
              <a:gd name="connsiteY1094" fmla="*/ 4813046 h 6407421"/>
              <a:gd name="connsiteX1095" fmla="*/ 10873675 w 11701760"/>
              <a:gd name="connsiteY1095" fmla="*/ 4813046 h 6407421"/>
              <a:gd name="connsiteX1096" fmla="*/ 10607478 w 11701760"/>
              <a:gd name="connsiteY1096" fmla="*/ 4783444 h 6407421"/>
              <a:gd name="connsiteX1097" fmla="*/ 10637188 w 11701760"/>
              <a:gd name="connsiteY1097" fmla="*/ 4783444 h 6407421"/>
              <a:gd name="connsiteX1098" fmla="*/ 10637188 w 11701760"/>
              <a:gd name="connsiteY1098" fmla="*/ 4813046 h 6407421"/>
              <a:gd name="connsiteX1099" fmla="*/ 10607478 w 11701760"/>
              <a:gd name="connsiteY1099" fmla="*/ 4813046 h 6407421"/>
              <a:gd name="connsiteX1100" fmla="*/ 10341389 w 11701760"/>
              <a:gd name="connsiteY1100" fmla="*/ 4783444 h 6407421"/>
              <a:gd name="connsiteX1101" fmla="*/ 10370992 w 11701760"/>
              <a:gd name="connsiteY1101" fmla="*/ 4783444 h 6407421"/>
              <a:gd name="connsiteX1102" fmla="*/ 10370992 w 11701760"/>
              <a:gd name="connsiteY1102" fmla="*/ 4813046 h 6407421"/>
              <a:gd name="connsiteX1103" fmla="*/ 10341389 w 11701760"/>
              <a:gd name="connsiteY1103" fmla="*/ 4813046 h 6407421"/>
              <a:gd name="connsiteX1104" fmla="*/ 10075192 w 11701760"/>
              <a:gd name="connsiteY1104" fmla="*/ 4783444 h 6407421"/>
              <a:gd name="connsiteX1105" fmla="*/ 10104794 w 11701760"/>
              <a:gd name="connsiteY1105" fmla="*/ 4783444 h 6407421"/>
              <a:gd name="connsiteX1106" fmla="*/ 10104794 w 11701760"/>
              <a:gd name="connsiteY1106" fmla="*/ 4813046 h 6407421"/>
              <a:gd name="connsiteX1107" fmla="*/ 10075192 w 11701760"/>
              <a:gd name="connsiteY1107" fmla="*/ 4813046 h 6407421"/>
              <a:gd name="connsiteX1108" fmla="*/ 9809103 w 11701760"/>
              <a:gd name="connsiteY1108" fmla="*/ 4783444 h 6407421"/>
              <a:gd name="connsiteX1109" fmla="*/ 9838705 w 11701760"/>
              <a:gd name="connsiteY1109" fmla="*/ 4783444 h 6407421"/>
              <a:gd name="connsiteX1110" fmla="*/ 9838705 w 11701760"/>
              <a:gd name="connsiteY1110" fmla="*/ 4813046 h 6407421"/>
              <a:gd name="connsiteX1111" fmla="*/ 9809103 w 11701760"/>
              <a:gd name="connsiteY1111" fmla="*/ 4813046 h 6407421"/>
              <a:gd name="connsiteX1112" fmla="*/ 9542906 w 11701760"/>
              <a:gd name="connsiteY1112" fmla="*/ 4783444 h 6407421"/>
              <a:gd name="connsiteX1113" fmla="*/ 9572509 w 11701760"/>
              <a:gd name="connsiteY1113" fmla="*/ 4783444 h 6407421"/>
              <a:gd name="connsiteX1114" fmla="*/ 9572509 w 11701760"/>
              <a:gd name="connsiteY1114" fmla="*/ 4813046 h 6407421"/>
              <a:gd name="connsiteX1115" fmla="*/ 9542906 w 11701760"/>
              <a:gd name="connsiteY1115" fmla="*/ 4813046 h 6407421"/>
              <a:gd name="connsiteX1116" fmla="*/ 9276817 w 11701760"/>
              <a:gd name="connsiteY1116" fmla="*/ 4783444 h 6407421"/>
              <a:gd name="connsiteX1117" fmla="*/ 9306420 w 11701760"/>
              <a:gd name="connsiteY1117" fmla="*/ 4783444 h 6407421"/>
              <a:gd name="connsiteX1118" fmla="*/ 9306420 w 11701760"/>
              <a:gd name="connsiteY1118" fmla="*/ 4813046 h 6407421"/>
              <a:gd name="connsiteX1119" fmla="*/ 9276817 w 11701760"/>
              <a:gd name="connsiteY1119" fmla="*/ 4813046 h 6407421"/>
              <a:gd name="connsiteX1120" fmla="*/ 9010620 w 11701760"/>
              <a:gd name="connsiteY1120" fmla="*/ 4783444 h 6407421"/>
              <a:gd name="connsiteX1121" fmla="*/ 9040222 w 11701760"/>
              <a:gd name="connsiteY1121" fmla="*/ 4783444 h 6407421"/>
              <a:gd name="connsiteX1122" fmla="*/ 9040222 w 11701760"/>
              <a:gd name="connsiteY1122" fmla="*/ 4813046 h 6407421"/>
              <a:gd name="connsiteX1123" fmla="*/ 9010620 w 11701760"/>
              <a:gd name="connsiteY1123" fmla="*/ 4813046 h 6407421"/>
              <a:gd name="connsiteX1124" fmla="*/ 8744423 w 11701760"/>
              <a:gd name="connsiteY1124" fmla="*/ 4783444 h 6407421"/>
              <a:gd name="connsiteX1125" fmla="*/ 8774026 w 11701760"/>
              <a:gd name="connsiteY1125" fmla="*/ 4783444 h 6407421"/>
              <a:gd name="connsiteX1126" fmla="*/ 8774026 w 11701760"/>
              <a:gd name="connsiteY1126" fmla="*/ 4813046 h 6407421"/>
              <a:gd name="connsiteX1127" fmla="*/ 8744423 w 11701760"/>
              <a:gd name="connsiteY1127" fmla="*/ 4813046 h 6407421"/>
              <a:gd name="connsiteX1128" fmla="*/ 8478226 w 11701760"/>
              <a:gd name="connsiteY1128" fmla="*/ 4783444 h 6407421"/>
              <a:gd name="connsiteX1129" fmla="*/ 8507828 w 11701760"/>
              <a:gd name="connsiteY1129" fmla="*/ 4783444 h 6407421"/>
              <a:gd name="connsiteX1130" fmla="*/ 8507828 w 11701760"/>
              <a:gd name="connsiteY1130" fmla="*/ 4813046 h 6407421"/>
              <a:gd name="connsiteX1131" fmla="*/ 8478226 w 11701760"/>
              <a:gd name="connsiteY1131" fmla="*/ 4813046 h 6407421"/>
              <a:gd name="connsiteX1132" fmla="*/ 8212137 w 11701760"/>
              <a:gd name="connsiteY1132" fmla="*/ 4783444 h 6407421"/>
              <a:gd name="connsiteX1133" fmla="*/ 8241740 w 11701760"/>
              <a:gd name="connsiteY1133" fmla="*/ 4783444 h 6407421"/>
              <a:gd name="connsiteX1134" fmla="*/ 8241740 w 11701760"/>
              <a:gd name="connsiteY1134" fmla="*/ 4813046 h 6407421"/>
              <a:gd name="connsiteX1135" fmla="*/ 8212137 w 11701760"/>
              <a:gd name="connsiteY1135" fmla="*/ 4813046 h 6407421"/>
              <a:gd name="connsiteX1136" fmla="*/ 7945940 w 11701760"/>
              <a:gd name="connsiteY1136" fmla="*/ 4783444 h 6407421"/>
              <a:gd name="connsiteX1137" fmla="*/ 7975543 w 11701760"/>
              <a:gd name="connsiteY1137" fmla="*/ 4783444 h 6407421"/>
              <a:gd name="connsiteX1138" fmla="*/ 7975543 w 11701760"/>
              <a:gd name="connsiteY1138" fmla="*/ 4813046 h 6407421"/>
              <a:gd name="connsiteX1139" fmla="*/ 7945940 w 11701760"/>
              <a:gd name="connsiteY1139" fmla="*/ 4813046 h 6407421"/>
              <a:gd name="connsiteX1140" fmla="*/ 7679743 w 11701760"/>
              <a:gd name="connsiteY1140" fmla="*/ 4783444 h 6407421"/>
              <a:gd name="connsiteX1141" fmla="*/ 7709346 w 11701760"/>
              <a:gd name="connsiteY1141" fmla="*/ 4783444 h 6407421"/>
              <a:gd name="connsiteX1142" fmla="*/ 7709346 w 11701760"/>
              <a:gd name="connsiteY1142" fmla="*/ 4813046 h 6407421"/>
              <a:gd name="connsiteX1143" fmla="*/ 7679743 w 11701760"/>
              <a:gd name="connsiteY1143" fmla="*/ 4813046 h 6407421"/>
              <a:gd name="connsiteX1144" fmla="*/ 7413653 w 11701760"/>
              <a:gd name="connsiteY1144" fmla="*/ 4783444 h 6407421"/>
              <a:gd name="connsiteX1145" fmla="*/ 7443256 w 11701760"/>
              <a:gd name="connsiteY1145" fmla="*/ 4783444 h 6407421"/>
              <a:gd name="connsiteX1146" fmla="*/ 7443256 w 11701760"/>
              <a:gd name="connsiteY1146" fmla="*/ 4813046 h 6407421"/>
              <a:gd name="connsiteX1147" fmla="*/ 7413653 w 11701760"/>
              <a:gd name="connsiteY1147" fmla="*/ 4813046 h 6407421"/>
              <a:gd name="connsiteX1148" fmla="*/ 7147456 w 11701760"/>
              <a:gd name="connsiteY1148" fmla="*/ 4783444 h 6407421"/>
              <a:gd name="connsiteX1149" fmla="*/ 7177058 w 11701760"/>
              <a:gd name="connsiteY1149" fmla="*/ 4783444 h 6407421"/>
              <a:gd name="connsiteX1150" fmla="*/ 7177058 w 11701760"/>
              <a:gd name="connsiteY1150" fmla="*/ 4813046 h 6407421"/>
              <a:gd name="connsiteX1151" fmla="*/ 7147456 w 11701760"/>
              <a:gd name="connsiteY1151" fmla="*/ 4813046 h 6407421"/>
              <a:gd name="connsiteX1152" fmla="*/ 6881367 w 11701760"/>
              <a:gd name="connsiteY1152" fmla="*/ 4783444 h 6407421"/>
              <a:gd name="connsiteX1153" fmla="*/ 6910970 w 11701760"/>
              <a:gd name="connsiteY1153" fmla="*/ 4783444 h 6407421"/>
              <a:gd name="connsiteX1154" fmla="*/ 6910970 w 11701760"/>
              <a:gd name="connsiteY1154" fmla="*/ 4813046 h 6407421"/>
              <a:gd name="connsiteX1155" fmla="*/ 6881367 w 11701760"/>
              <a:gd name="connsiteY1155" fmla="*/ 4813046 h 6407421"/>
              <a:gd name="connsiteX1156" fmla="*/ 6615170 w 11701760"/>
              <a:gd name="connsiteY1156" fmla="*/ 4783444 h 6407421"/>
              <a:gd name="connsiteX1157" fmla="*/ 6644773 w 11701760"/>
              <a:gd name="connsiteY1157" fmla="*/ 4783444 h 6407421"/>
              <a:gd name="connsiteX1158" fmla="*/ 6644773 w 11701760"/>
              <a:gd name="connsiteY1158" fmla="*/ 4813046 h 6407421"/>
              <a:gd name="connsiteX1159" fmla="*/ 6615170 w 11701760"/>
              <a:gd name="connsiteY1159" fmla="*/ 4813046 h 6407421"/>
              <a:gd name="connsiteX1160" fmla="*/ 6349081 w 11701760"/>
              <a:gd name="connsiteY1160" fmla="*/ 4783444 h 6407421"/>
              <a:gd name="connsiteX1161" fmla="*/ 6378683 w 11701760"/>
              <a:gd name="connsiteY1161" fmla="*/ 4783444 h 6407421"/>
              <a:gd name="connsiteX1162" fmla="*/ 6378683 w 11701760"/>
              <a:gd name="connsiteY1162" fmla="*/ 4813046 h 6407421"/>
              <a:gd name="connsiteX1163" fmla="*/ 6349081 w 11701760"/>
              <a:gd name="connsiteY1163" fmla="*/ 4813046 h 6407421"/>
              <a:gd name="connsiteX1164" fmla="*/ 6082884 w 11701760"/>
              <a:gd name="connsiteY1164" fmla="*/ 4783444 h 6407421"/>
              <a:gd name="connsiteX1165" fmla="*/ 6112486 w 11701760"/>
              <a:gd name="connsiteY1165" fmla="*/ 4783444 h 6407421"/>
              <a:gd name="connsiteX1166" fmla="*/ 6112486 w 11701760"/>
              <a:gd name="connsiteY1166" fmla="*/ 4813046 h 6407421"/>
              <a:gd name="connsiteX1167" fmla="*/ 6082884 w 11701760"/>
              <a:gd name="connsiteY1167" fmla="*/ 4813046 h 6407421"/>
              <a:gd name="connsiteX1168" fmla="*/ 5825310 w 11701760"/>
              <a:gd name="connsiteY1168" fmla="*/ 4783444 h 6407421"/>
              <a:gd name="connsiteX1169" fmla="*/ 5854913 w 11701760"/>
              <a:gd name="connsiteY1169" fmla="*/ 4783444 h 6407421"/>
              <a:gd name="connsiteX1170" fmla="*/ 5854913 w 11701760"/>
              <a:gd name="connsiteY1170" fmla="*/ 4813046 h 6407421"/>
              <a:gd name="connsiteX1171" fmla="*/ 5825310 w 11701760"/>
              <a:gd name="connsiteY1171" fmla="*/ 4813046 h 6407421"/>
              <a:gd name="connsiteX1172" fmla="*/ 5559113 w 11701760"/>
              <a:gd name="connsiteY1172" fmla="*/ 4783444 h 6407421"/>
              <a:gd name="connsiteX1173" fmla="*/ 5588715 w 11701760"/>
              <a:gd name="connsiteY1173" fmla="*/ 4783444 h 6407421"/>
              <a:gd name="connsiteX1174" fmla="*/ 5588715 w 11701760"/>
              <a:gd name="connsiteY1174" fmla="*/ 4813046 h 6407421"/>
              <a:gd name="connsiteX1175" fmla="*/ 5559113 w 11701760"/>
              <a:gd name="connsiteY1175" fmla="*/ 4813046 h 6407421"/>
              <a:gd name="connsiteX1176" fmla="*/ 5293024 w 11701760"/>
              <a:gd name="connsiteY1176" fmla="*/ 4783444 h 6407421"/>
              <a:gd name="connsiteX1177" fmla="*/ 5322626 w 11701760"/>
              <a:gd name="connsiteY1177" fmla="*/ 4783444 h 6407421"/>
              <a:gd name="connsiteX1178" fmla="*/ 5322626 w 11701760"/>
              <a:gd name="connsiteY1178" fmla="*/ 4813046 h 6407421"/>
              <a:gd name="connsiteX1179" fmla="*/ 5293024 w 11701760"/>
              <a:gd name="connsiteY1179" fmla="*/ 4813046 h 6407421"/>
              <a:gd name="connsiteX1180" fmla="*/ 5026827 w 11701760"/>
              <a:gd name="connsiteY1180" fmla="*/ 4783444 h 6407421"/>
              <a:gd name="connsiteX1181" fmla="*/ 5056429 w 11701760"/>
              <a:gd name="connsiteY1181" fmla="*/ 4783444 h 6407421"/>
              <a:gd name="connsiteX1182" fmla="*/ 5056429 w 11701760"/>
              <a:gd name="connsiteY1182" fmla="*/ 4813046 h 6407421"/>
              <a:gd name="connsiteX1183" fmla="*/ 5026827 w 11701760"/>
              <a:gd name="connsiteY1183" fmla="*/ 4813046 h 6407421"/>
              <a:gd name="connsiteX1184" fmla="*/ 4760630 w 11701760"/>
              <a:gd name="connsiteY1184" fmla="*/ 4783444 h 6407421"/>
              <a:gd name="connsiteX1185" fmla="*/ 4790340 w 11701760"/>
              <a:gd name="connsiteY1185" fmla="*/ 4783444 h 6407421"/>
              <a:gd name="connsiteX1186" fmla="*/ 4790340 w 11701760"/>
              <a:gd name="connsiteY1186" fmla="*/ 4813046 h 6407421"/>
              <a:gd name="connsiteX1187" fmla="*/ 4760630 w 11701760"/>
              <a:gd name="connsiteY1187" fmla="*/ 4813046 h 6407421"/>
              <a:gd name="connsiteX1188" fmla="*/ 4494541 w 11701760"/>
              <a:gd name="connsiteY1188" fmla="*/ 4783444 h 6407421"/>
              <a:gd name="connsiteX1189" fmla="*/ 4524144 w 11701760"/>
              <a:gd name="connsiteY1189" fmla="*/ 4783444 h 6407421"/>
              <a:gd name="connsiteX1190" fmla="*/ 4524144 w 11701760"/>
              <a:gd name="connsiteY1190" fmla="*/ 4813046 h 6407421"/>
              <a:gd name="connsiteX1191" fmla="*/ 4494541 w 11701760"/>
              <a:gd name="connsiteY1191" fmla="*/ 4813046 h 6407421"/>
              <a:gd name="connsiteX1192" fmla="*/ 4228344 w 11701760"/>
              <a:gd name="connsiteY1192" fmla="*/ 4783444 h 6407421"/>
              <a:gd name="connsiteX1193" fmla="*/ 4257946 w 11701760"/>
              <a:gd name="connsiteY1193" fmla="*/ 4783444 h 6407421"/>
              <a:gd name="connsiteX1194" fmla="*/ 4257946 w 11701760"/>
              <a:gd name="connsiteY1194" fmla="*/ 4813046 h 6407421"/>
              <a:gd name="connsiteX1195" fmla="*/ 4228344 w 11701760"/>
              <a:gd name="connsiteY1195" fmla="*/ 4813046 h 6407421"/>
              <a:gd name="connsiteX1196" fmla="*/ 3962255 w 11701760"/>
              <a:gd name="connsiteY1196" fmla="*/ 4783444 h 6407421"/>
              <a:gd name="connsiteX1197" fmla="*/ 3991857 w 11701760"/>
              <a:gd name="connsiteY1197" fmla="*/ 4783444 h 6407421"/>
              <a:gd name="connsiteX1198" fmla="*/ 3991857 w 11701760"/>
              <a:gd name="connsiteY1198" fmla="*/ 4813046 h 6407421"/>
              <a:gd name="connsiteX1199" fmla="*/ 3962255 w 11701760"/>
              <a:gd name="connsiteY1199" fmla="*/ 4813046 h 6407421"/>
              <a:gd name="connsiteX1200" fmla="*/ 3696058 w 11701760"/>
              <a:gd name="connsiteY1200" fmla="*/ 4783444 h 6407421"/>
              <a:gd name="connsiteX1201" fmla="*/ 3725661 w 11701760"/>
              <a:gd name="connsiteY1201" fmla="*/ 4783444 h 6407421"/>
              <a:gd name="connsiteX1202" fmla="*/ 3725661 w 11701760"/>
              <a:gd name="connsiteY1202" fmla="*/ 4813046 h 6407421"/>
              <a:gd name="connsiteX1203" fmla="*/ 3696058 w 11701760"/>
              <a:gd name="connsiteY1203" fmla="*/ 4813046 h 6407421"/>
              <a:gd name="connsiteX1204" fmla="*/ 3429969 w 11701760"/>
              <a:gd name="connsiteY1204" fmla="*/ 4783444 h 6407421"/>
              <a:gd name="connsiteX1205" fmla="*/ 3459572 w 11701760"/>
              <a:gd name="connsiteY1205" fmla="*/ 4783444 h 6407421"/>
              <a:gd name="connsiteX1206" fmla="*/ 3459572 w 11701760"/>
              <a:gd name="connsiteY1206" fmla="*/ 4813046 h 6407421"/>
              <a:gd name="connsiteX1207" fmla="*/ 3429969 w 11701760"/>
              <a:gd name="connsiteY1207" fmla="*/ 4813046 h 6407421"/>
              <a:gd name="connsiteX1208" fmla="*/ 3163772 w 11701760"/>
              <a:gd name="connsiteY1208" fmla="*/ 4783444 h 6407421"/>
              <a:gd name="connsiteX1209" fmla="*/ 3193374 w 11701760"/>
              <a:gd name="connsiteY1209" fmla="*/ 4783444 h 6407421"/>
              <a:gd name="connsiteX1210" fmla="*/ 3193374 w 11701760"/>
              <a:gd name="connsiteY1210" fmla="*/ 4813046 h 6407421"/>
              <a:gd name="connsiteX1211" fmla="*/ 3163772 w 11701760"/>
              <a:gd name="connsiteY1211" fmla="*/ 4813046 h 6407421"/>
              <a:gd name="connsiteX1212" fmla="*/ 2897575 w 11701760"/>
              <a:gd name="connsiteY1212" fmla="*/ 4783444 h 6407421"/>
              <a:gd name="connsiteX1213" fmla="*/ 2927178 w 11701760"/>
              <a:gd name="connsiteY1213" fmla="*/ 4783444 h 6407421"/>
              <a:gd name="connsiteX1214" fmla="*/ 2927178 w 11701760"/>
              <a:gd name="connsiteY1214" fmla="*/ 4813046 h 6407421"/>
              <a:gd name="connsiteX1215" fmla="*/ 2897575 w 11701760"/>
              <a:gd name="connsiteY1215" fmla="*/ 4813046 h 6407421"/>
              <a:gd name="connsiteX1216" fmla="*/ 2631378 w 11701760"/>
              <a:gd name="connsiteY1216" fmla="*/ 4783444 h 6407421"/>
              <a:gd name="connsiteX1217" fmla="*/ 2660980 w 11701760"/>
              <a:gd name="connsiteY1217" fmla="*/ 4783444 h 6407421"/>
              <a:gd name="connsiteX1218" fmla="*/ 2660980 w 11701760"/>
              <a:gd name="connsiteY1218" fmla="*/ 4813046 h 6407421"/>
              <a:gd name="connsiteX1219" fmla="*/ 2631378 w 11701760"/>
              <a:gd name="connsiteY1219" fmla="*/ 4813046 h 6407421"/>
              <a:gd name="connsiteX1220" fmla="*/ 2365289 w 11701760"/>
              <a:gd name="connsiteY1220" fmla="*/ 4783444 h 6407421"/>
              <a:gd name="connsiteX1221" fmla="*/ 2394892 w 11701760"/>
              <a:gd name="connsiteY1221" fmla="*/ 4783444 h 6407421"/>
              <a:gd name="connsiteX1222" fmla="*/ 2394892 w 11701760"/>
              <a:gd name="connsiteY1222" fmla="*/ 4813046 h 6407421"/>
              <a:gd name="connsiteX1223" fmla="*/ 2365289 w 11701760"/>
              <a:gd name="connsiteY1223" fmla="*/ 4813046 h 6407421"/>
              <a:gd name="connsiteX1224" fmla="*/ 2099092 w 11701760"/>
              <a:gd name="connsiteY1224" fmla="*/ 4783444 h 6407421"/>
              <a:gd name="connsiteX1225" fmla="*/ 2128695 w 11701760"/>
              <a:gd name="connsiteY1225" fmla="*/ 4783444 h 6407421"/>
              <a:gd name="connsiteX1226" fmla="*/ 2128695 w 11701760"/>
              <a:gd name="connsiteY1226" fmla="*/ 4813046 h 6407421"/>
              <a:gd name="connsiteX1227" fmla="*/ 2099092 w 11701760"/>
              <a:gd name="connsiteY1227" fmla="*/ 4813046 h 6407421"/>
              <a:gd name="connsiteX1228" fmla="*/ 1832898 w 11701760"/>
              <a:gd name="connsiteY1228" fmla="*/ 4783444 h 6407421"/>
              <a:gd name="connsiteX1229" fmla="*/ 1862498 w 11701760"/>
              <a:gd name="connsiteY1229" fmla="*/ 4783444 h 6407421"/>
              <a:gd name="connsiteX1230" fmla="*/ 1862498 w 11701760"/>
              <a:gd name="connsiteY1230" fmla="*/ 4813046 h 6407421"/>
              <a:gd name="connsiteX1231" fmla="*/ 1832898 w 11701760"/>
              <a:gd name="connsiteY1231" fmla="*/ 4813046 h 6407421"/>
              <a:gd name="connsiteX1232" fmla="*/ 1566808 w 11701760"/>
              <a:gd name="connsiteY1232" fmla="*/ 4783444 h 6407421"/>
              <a:gd name="connsiteX1233" fmla="*/ 1596409 w 11701760"/>
              <a:gd name="connsiteY1233" fmla="*/ 4783444 h 6407421"/>
              <a:gd name="connsiteX1234" fmla="*/ 1596409 w 11701760"/>
              <a:gd name="connsiteY1234" fmla="*/ 4813046 h 6407421"/>
              <a:gd name="connsiteX1235" fmla="*/ 1566808 w 11701760"/>
              <a:gd name="connsiteY1235" fmla="*/ 4813046 h 6407421"/>
              <a:gd name="connsiteX1236" fmla="*/ 1300611 w 11701760"/>
              <a:gd name="connsiteY1236" fmla="*/ 4783444 h 6407421"/>
              <a:gd name="connsiteX1237" fmla="*/ 1330213 w 11701760"/>
              <a:gd name="connsiteY1237" fmla="*/ 4783444 h 6407421"/>
              <a:gd name="connsiteX1238" fmla="*/ 1330213 w 11701760"/>
              <a:gd name="connsiteY1238" fmla="*/ 4813046 h 6407421"/>
              <a:gd name="connsiteX1239" fmla="*/ 1300611 w 11701760"/>
              <a:gd name="connsiteY1239" fmla="*/ 4813046 h 6407421"/>
              <a:gd name="connsiteX1240" fmla="*/ 1034520 w 11701760"/>
              <a:gd name="connsiteY1240" fmla="*/ 4783444 h 6407421"/>
              <a:gd name="connsiteX1241" fmla="*/ 1064123 w 11701760"/>
              <a:gd name="connsiteY1241" fmla="*/ 4783444 h 6407421"/>
              <a:gd name="connsiteX1242" fmla="*/ 1064123 w 11701760"/>
              <a:gd name="connsiteY1242" fmla="*/ 4813046 h 6407421"/>
              <a:gd name="connsiteX1243" fmla="*/ 1034520 w 11701760"/>
              <a:gd name="connsiteY1243" fmla="*/ 4813046 h 6407421"/>
              <a:gd name="connsiteX1244" fmla="*/ 768327 w 11701760"/>
              <a:gd name="connsiteY1244" fmla="*/ 4783444 h 6407421"/>
              <a:gd name="connsiteX1245" fmla="*/ 797926 w 11701760"/>
              <a:gd name="connsiteY1245" fmla="*/ 4783444 h 6407421"/>
              <a:gd name="connsiteX1246" fmla="*/ 797926 w 11701760"/>
              <a:gd name="connsiteY1246" fmla="*/ 4813046 h 6407421"/>
              <a:gd name="connsiteX1247" fmla="*/ 768327 w 11701760"/>
              <a:gd name="connsiteY1247" fmla="*/ 4813046 h 6407421"/>
              <a:gd name="connsiteX1248" fmla="*/ 502237 w 11701760"/>
              <a:gd name="connsiteY1248" fmla="*/ 4783444 h 6407421"/>
              <a:gd name="connsiteX1249" fmla="*/ 531839 w 11701760"/>
              <a:gd name="connsiteY1249" fmla="*/ 4783444 h 6407421"/>
              <a:gd name="connsiteX1250" fmla="*/ 531839 w 11701760"/>
              <a:gd name="connsiteY1250" fmla="*/ 4813046 h 6407421"/>
              <a:gd name="connsiteX1251" fmla="*/ 502237 w 11701760"/>
              <a:gd name="connsiteY1251" fmla="*/ 4813046 h 6407421"/>
              <a:gd name="connsiteX1252" fmla="*/ 236038 w 11701760"/>
              <a:gd name="connsiteY1252" fmla="*/ 4783444 h 6407421"/>
              <a:gd name="connsiteX1253" fmla="*/ 265640 w 11701760"/>
              <a:gd name="connsiteY1253" fmla="*/ 4783444 h 6407421"/>
              <a:gd name="connsiteX1254" fmla="*/ 265640 w 11701760"/>
              <a:gd name="connsiteY1254" fmla="*/ 4813046 h 6407421"/>
              <a:gd name="connsiteX1255" fmla="*/ 236038 w 11701760"/>
              <a:gd name="connsiteY1255" fmla="*/ 4813046 h 6407421"/>
              <a:gd name="connsiteX1256" fmla="*/ 2 w 11701760"/>
              <a:gd name="connsiteY1256" fmla="*/ 4783444 h 6407421"/>
              <a:gd name="connsiteX1257" fmla="*/ 29604 w 11701760"/>
              <a:gd name="connsiteY1257" fmla="*/ 4783444 h 6407421"/>
              <a:gd name="connsiteX1258" fmla="*/ 29604 w 11701760"/>
              <a:gd name="connsiteY1258" fmla="*/ 4813046 h 6407421"/>
              <a:gd name="connsiteX1259" fmla="*/ 2 w 11701760"/>
              <a:gd name="connsiteY1259" fmla="*/ 4813046 h 6407421"/>
              <a:gd name="connsiteX1260" fmla="*/ 11672158 w 11701760"/>
              <a:gd name="connsiteY1260" fmla="*/ 4517679 h 6407421"/>
              <a:gd name="connsiteX1261" fmla="*/ 11701760 w 11701760"/>
              <a:gd name="connsiteY1261" fmla="*/ 4517679 h 6407421"/>
              <a:gd name="connsiteX1262" fmla="*/ 11701760 w 11701760"/>
              <a:gd name="connsiteY1262" fmla="*/ 4547281 h 6407421"/>
              <a:gd name="connsiteX1263" fmla="*/ 11672158 w 11701760"/>
              <a:gd name="connsiteY1263" fmla="*/ 4547281 h 6407421"/>
              <a:gd name="connsiteX1264" fmla="*/ 11405961 w 11701760"/>
              <a:gd name="connsiteY1264" fmla="*/ 4517679 h 6407421"/>
              <a:gd name="connsiteX1265" fmla="*/ 11435563 w 11701760"/>
              <a:gd name="connsiteY1265" fmla="*/ 4517679 h 6407421"/>
              <a:gd name="connsiteX1266" fmla="*/ 11435563 w 11701760"/>
              <a:gd name="connsiteY1266" fmla="*/ 4547281 h 6407421"/>
              <a:gd name="connsiteX1267" fmla="*/ 11405961 w 11701760"/>
              <a:gd name="connsiteY1267" fmla="*/ 4547281 h 6407421"/>
              <a:gd name="connsiteX1268" fmla="*/ 11139872 w 11701760"/>
              <a:gd name="connsiteY1268" fmla="*/ 4517679 h 6407421"/>
              <a:gd name="connsiteX1269" fmla="*/ 11169474 w 11701760"/>
              <a:gd name="connsiteY1269" fmla="*/ 4517679 h 6407421"/>
              <a:gd name="connsiteX1270" fmla="*/ 11169474 w 11701760"/>
              <a:gd name="connsiteY1270" fmla="*/ 4547281 h 6407421"/>
              <a:gd name="connsiteX1271" fmla="*/ 11139872 w 11701760"/>
              <a:gd name="connsiteY1271" fmla="*/ 4547281 h 6407421"/>
              <a:gd name="connsiteX1272" fmla="*/ 10873675 w 11701760"/>
              <a:gd name="connsiteY1272" fmla="*/ 4517679 h 6407421"/>
              <a:gd name="connsiteX1273" fmla="*/ 10903277 w 11701760"/>
              <a:gd name="connsiteY1273" fmla="*/ 4517679 h 6407421"/>
              <a:gd name="connsiteX1274" fmla="*/ 10903277 w 11701760"/>
              <a:gd name="connsiteY1274" fmla="*/ 4547281 h 6407421"/>
              <a:gd name="connsiteX1275" fmla="*/ 10873675 w 11701760"/>
              <a:gd name="connsiteY1275" fmla="*/ 4547281 h 6407421"/>
              <a:gd name="connsiteX1276" fmla="*/ 10607478 w 11701760"/>
              <a:gd name="connsiteY1276" fmla="*/ 4517679 h 6407421"/>
              <a:gd name="connsiteX1277" fmla="*/ 10637188 w 11701760"/>
              <a:gd name="connsiteY1277" fmla="*/ 4517679 h 6407421"/>
              <a:gd name="connsiteX1278" fmla="*/ 10637188 w 11701760"/>
              <a:gd name="connsiteY1278" fmla="*/ 4547281 h 6407421"/>
              <a:gd name="connsiteX1279" fmla="*/ 10607478 w 11701760"/>
              <a:gd name="connsiteY1279" fmla="*/ 4547281 h 6407421"/>
              <a:gd name="connsiteX1280" fmla="*/ 10341389 w 11701760"/>
              <a:gd name="connsiteY1280" fmla="*/ 4517679 h 6407421"/>
              <a:gd name="connsiteX1281" fmla="*/ 10370992 w 11701760"/>
              <a:gd name="connsiteY1281" fmla="*/ 4517679 h 6407421"/>
              <a:gd name="connsiteX1282" fmla="*/ 10370992 w 11701760"/>
              <a:gd name="connsiteY1282" fmla="*/ 4547281 h 6407421"/>
              <a:gd name="connsiteX1283" fmla="*/ 10341389 w 11701760"/>
              <a:gd name="connsiteY1283" fmla="*/ 4547281 h 6407421"/>
              <a:gd name="connsiteX1284" fmla="*/ 10075192 w 11701760"/>
              <a:gd name="connsiteY1284" fmla="*/ 4517679 h 6407421"/>
              <a:gd name="connsiteX1285" fmla="*/ 10104794 w 11701760"/>
              <a:gd name="connsiteY1285" fmla="*/ 4517679 h 6407421"/>
              <a:gd name="connsiteX1286" fmla="*/ 10104794 w 11701760"/>
              <a:gd name="connsiteY1286" fmla="*/ 4547281 h 6407421"/>
              <a:gd name="connsiteX1287" fmla="*/ 10075192 w 11701760"/>
              <a:gd name="connsiteY1287" fmla="*/ 4547281 h 6407421"/>
              <a:gd name="connsiteX1288" fmla="*/ 9809103 w 11701760"/>
              <a:gd name="connsiteY1288" fmla="*/ 4517679 h 6407421"/>
              <a:gd name="connsiteX1289" fmla="*/ 9838705 w 11701760"/>
              <a:gd name="connsiteY1289" fmla="*/ 4517679 h 6407421"/>
              <a:gd name="connsiteX1290" fmla="*/ 9838705 w 11701760"/>
              <a:gd name="connsiteY1290" fmla="*/ 4547281 h 6407421"/>
              <a:gd name="connsiteX1291" fmla="*/ 9809103 w 11701760"/>
              <a:gd name="connsiteY1291" fmla="*/ 4547281 h 6407421"/>
              <a:gd name="connsiteX1292" fmla="*/ 9542906 w 11701760"/>
              <a:gd name="connsiteY1292" fmla="*/ 4517679 h 6407421"/>
              <a:gd name="connsiteX1293" fmla="*/ 9572509 w 11701760"/>
              <a:gd name="connsiteY1293" fmla="*/ 4517679 h 6407421"/>
              <a:gd name="connsiteX1294" fmla="*/ 9572509 w 11701760"/>
              <a:gd name="connsiteY1294" fmla="*/ 4547281 h 6407421"/>
              <a:gd name="connsiteX1295" fmla="*/ 9542906 w 11701760"/>
              <a:gd name="connsiteY1295" fmla="*/ 4547281 h 6407421"/>
              <a:gd name="connsiteX1296" fmla="*/ 9276817 w 11701760"/>
              <a:gd name="connsiteY1296" fmla="*/ 4517679 h 6407421"/>
              <a:gd name="connsiteX1297" fmla="*/ 9306420 w 11701760"/>
              <a:gd name="connsiteY1297" fmla="*/ 4517679 h 6407421"/>
              <a:gd name="connsiteX1298" fmla="*/ 9306420 w 11701760"/>
              <a:gd name="connsiteY1298" fmla="*/ 4547281 h 6407421"/>
              <a:gd name="connsiteX1299" fmla="*/ 9276817 w 11701760"/>
              <a:gd name="connsiteY1299" fmla="*/ 4547281 h 6407421"/>
              <a:gd name="connsiteX1300" fmla="*/ 9010620 w 11701760"/>
              <a:gd name="connsiteY1300" fmla="*/ 4517679 h 6407421"/>
              <a:gd name="connsiteX1301" fmla="*/ 9040222 w 11701760"/>
              <a:gd name="connsiteY1301" fmla="*/ 4517679 h 6407421"/>
              <a:gd name="connsiteX1302" fmla="*/ 9040222 w 11701760"/>
              <a:gd name="connsiteY1302" fmla="*/ 4547281 h 6407421"/>
              <a:gd name="connsiteX1303" fmla="*/ 9010620 w 11701760"/>
              <a:gd name="connsiteY1303" fmla="*/ 4547281 h 6407421"/>
              <a:gd name="connsiteX1304" fmla="*/ 8744423 w 11701760"/>
              <a:gd name="connsiteY1304" fmla="*/ 4517679 h 6407421"/>
              <a:gd name="connsiteX1305" fmla="*/ 8774026 w 11701760"/>
              <a:gd name="connsiteY1305" fmla="*/ 4517679 h 6407421"/>
              <a:gd name="connsiteX1306" fmla="*/ 8774026 w 11701760"/>
              <a:gd name="connsiteY1306" fmla="*/ 4547281 h 6407421"/>
              <a:gd name="connsiteX1307" fmla="*/ 8744423 w 11701760"/>
              <a:gd name="connsiteY1307" fmla="*/ 4547281 h 6407421"/>
              <a:gd name="connsiteX1308" fmla="*/ 8478226 w 11701760"/>
              <a:gd name="connsiteY1308" fmla="*/ 4517679 h 6407421"/>
              <a:gd name="connsiteX1309" fmla="*/ 8507828 w 11701760"/>
              <a:gd name="connsiteY1309" fmla="*/ 4517679 h 6407421"/>
              <a:gd name="connsiteX1310" fmla="*/ 8507828 w 11701760"/>
              <a:gd name="connsiteY1310" fmla="*/ 4547281 h 6407421"/>
              <a:gd name="connsiteX1311" fmla="*/ 8478226 w 11701760"/>
              <a:gd name="connsiteY1311" fmla="*/ 4547281 h 6407421"/>
              <a:gd name="connsiteX1312" fmla="*/ 8212137 w 11701760"/>
              <a:gd name="connsiteY1312" fmla="*/ 4517679 h 6407421"/>
              <a:gd name="connsiteX1313" fmla="*/ 8241740 w 11701760"/>
              <a:gd name="connsiteY1313" fmla="*/ 4517679 h 6407421"/>
              <a:gd name="connsiteX1314" fmla="*/ 8241740 w 11701760"/>
              <a:gd name="connsiteY1314" fmla="*/ 4547281 h 6407421"/>
              <a:gd name="connsiteX1315" fmla="*/ 8212137 w 11701760"/>
              <a:gd name="connsiteY1315" fmla="*/ 4547281 h 6407421"/>
              <a:gd name="connsiteX1316" fmla="*/ 7945940 w 11701760"/>
              <a:gd name="connsiteY1316" fmla="*/ 4517679 h 6407421"/>
              <a:gd name="connsiteX1317" fmla="*/ 7975543 w 11701760"/>
              <a:gd name="connsiteY1317" fmla="*/ 4517679 h 6407421"/>
              <a:gd name="connsiteX1318" fmla="*/ 7975543 w 11701760"/>
              <a:gd name="connsiteY1318" fmla="*/ 4547281 h 6407421"/>
              <a:gd name="connsiteX1319" fmla="*/ 7945940 w 11701760"/>
              <a:gd name="connsiteY1319" fmla="*/ 4547281 h 6407421"/>
              <a:gd name="connsiteX1320" fmla="*/ 7679743 w 11701760"/>
              <a:gd name="connsiteY1320" fmla="*/ 4517679 h 6407421"/>
              <a:gd name="connsiteX1321" fmla="*/ 7709346 w 11701760"/>
              <a:gd name="connsiteY1321" fmla="*/ 4517679 h 6407421"/>
              <a:gd name="connsiteX1322" fmla="*/ 7709346 w 11701760"/>
              <a:gd name="connsiteY1322" fmla="*/ 4547281 h 6407421"/>
              <a:gd name="connsiteX1323" fmla="*/ 7679743 w 11701760"/>
              <a:gd name="connsiteY1323" fmla="*/ 4547281 h 6407421"/>
              <a:gd name="connsiteX1324" fmla="*/ 7413653 w 11701760"/>
              <a:gd name="connsiteY1324" fmla="*/ 4517679 h 6407421"/>
              <a:gd name="connsiteX1325" fmla="*/ 7443256 w 11701760"/>
              <a:gd name="connsiteY1325" fmla="*/ 4517679 h 6407421"/>
              <a:gd name="connsiteX1326" fmla="*/ 7443256 w 11701760"/>
              <a:gd name="connsiteY1326" fmla="*/ 4547281 h 6407421"/>
              <a:gd name="connsiteX1327" fmla="*/ 7413653 w 11701760"/>
              <a:gd name="connsiteY1327" fmla="*/ 4547281 h 6407421"/>
              <a:gd name="connsiteX1328" fmla="*/ 7147456 w 11701760"/>
              <a:gd name="connsiteY1328" fmla="*/ 4517679 h 6407421"/>
              <a:gd name="connsiteX1329" fmla="*/ 7177058 w 11701760"/>
              <a:gd name="connsiteY1329" fmla="*/ 4517679 h 6407421"/>
              <a:gd name="connsiteX1330" fmla="*/ 7177058 w 11701760"/>
              <a:gd name="connsiteY1330" fmla="*/ 4547281 h 6407421"/>
              <a:gd name="connsiteX1331" fmla="*/ 7147456 w 11701760"/>
              <a:gd name="connsiteY1331" fmla="*/ 4547281 h 6407421"/>
              <a:gd name="connsiteX1332" fmla="*/ 6881367 w 11701760"/>
              <a:gd name="connsiteY1332" fmla="*/ 4517679 h 6407421"/>
              <a:gd name="connsiteX1333" fmla="*/ 6910970 w 11701760"/>
              <a:gd name="connsiteY1333" fmla="*/ 4517679 h 6407421"/>
              <a:gd name="connsiteX1334" fmla="*/ 6910970 w 11701760"/>
              <a:gd name="connsiteY1334" fmla="*/ 4547281 h 6407421"/>
              <a:gd name="connsiteX1335" fmla="*/ 6881367 w 11701760"/>
              <a:gd name="connsiteY1335" fmla="*/ 4547281 h 6407421"/>
              <a:gd name="connsiteX1336" fmla="*/ 6615170 w 11701760"/>
              <a:gd name="connsiteY1336" fmla="*/ 4517679 h 6407421"/>
              <a:gd name="connsiteX1337" fmla="*/ 6644773 w 11701760"/>
              <a:gd name="connsiteY1337" fmla="*/ 4517679 h 6407421"/>
              <a:gd name="connsiteX1338" fmla="*/ 6644773 w 11701760"/>
              <a:gd name="connsiteY1338" fmla="*/ 4547281 h 6407421"/>
              <a:gd name="connsiteX1339" fmla="*/ 6615170 w 11701760"/>
              <a:gd name="connsiteY1339" fmla="*/ 4547281 h 6407421"/>
              <a:gd name="connsiteX1340" fmla="*/ 6349081 w 11701760"/>
              <a:gd name="connsiteY1340" fmla="*/ 4517679 h 6407421"/>
              <a:gd name="connsiteX1341" fmla="*/ 6378683 w 11701760"/>
              <a:gd name="connsiteY1341" fmla="*/ 4517679 h 6407421"/>
              <a:gd name="connsiteX1342" fmla="*/ 6378683 w 11701760"/>
              <a:gd name="connsiteY1342" fmla="*/ 4547281 h 6407421"/>
              <a:gd name="connsiteX1343" fmla="*/ 6349081 w 11701760"/>
              <a:gd name="connsiteY1343" fmla="*/ 4547281 h 6407421"/>
              <a:gd name="connsiteX1344" fmla="*/ 6082884 w 11701760"/>
              <a:gd name="connsiteY1344" fmla="*/ 4517679 h 6407421"/>
              <a:gd name="connsiteX1345" fmla="*/ 6112486 w 11701760"/>
              <a:gd name="connsiteY1345" fmla="*/ 4517679 h 6407421"/>
              <a:gd name="connsiteX1346" fmla="*/ 6112486 w 11701760"/>
              <a:gd name="connsiteY1346" fmla="*/ 4547281 h 6407421"/>
              <a:gd name="connsiteX1347" fmla="*/ 6082884 w 11701760"/>
              <a:gd name="connsiteY1347" fmla="*/ 4547281 h 6407421"/>
              <a:gd name="connsiteX1348" fmla="*/ 5825310 w 11701760"/>
              <a:gd name="connsiteY1348" fmla="*/ 4517679 h 6407421"/>
              <a:gd name="connsiteX1349" fmla="*/ 5854913 w 11701760"/>
              <a:gd name="connsiteY1349" fmla="*/ 4517679 h 6407421"/>
              <a:gd name="connsiteX1350" fmla="*/ 5854913 w 11701760"/>
              <a:gd name="connsiteY1350" fmla="*/ 4547281 h 6407421"/>
              <a:gd name="connsiteX1351" fmla="*/ 5825310 w 11701760"/>
              <a:gd name="connsiteY1351" fmla="*/ 4547281 h 6407421"/>
              <a:gd name="connsiteX1352" fmla="*/ 5559113 w 11701760"/>
              <a:gd name="connsiteY1352" fmla="*/ 4517679 h 6407421"/>
              <a:gd name="connsiteX1353" fmla="*/ 5588715 w 11701760"/>
              <a:gd name="connsiteY1353" fmla="*/ 4517679 h 6407421"/>
              <a:gd name="connsiteX1354" fmla="*/ 5588715 w 11701760"/>
              <a:gd name="connsiteY1354" fmla="*/ 4547281 h 6407421"/>
              <a:gd name="connsiteX1355" fmla="*/ 5559113 w 11701760"/>
              <a:gd name="connsiteY1355" fmla="*/ 4547281 h 6407421"/>
              <a:gd name="connsiteX1356" fmla="*/ 5293024 w 11701760"/>
              <a:gd name="connsiteY1356" fmla="*/ 4517679 h 6407421"/>
              <a:gd name="connsiteX1357" fmla="*/ 5322626 w 11701760"/>
              <a:gd name="connsiteY1357" fmla="*/ 4517679 h 6407421"/>
              <a:gd name="connsiteX1358" fmla="*/ 5322626 w 11701760"/>
              <a:gd name="connsiteY1358" fmla="*/ 4547281 h 6407421"/>
              <a:gd name="connsiteX1359" fmla="*/ 5293024 w 11701760"/>
              <a:gd name="connsiteY1359" fmla="*/ 4547281 h 6407421"/>
              <a:gd name="connsiteX1360" fmla="*/ 5026827 w 11701760"/>
              <a:gd name="connsiteY1360" fmla="*/ 4517679 h 6407421"/>
              <a:gd name="connsiteX1361" fmla="*/ 5056429 w 11701760"/>
              <a:gd name="connsiteY1361" fmla="*/ 4517679 h 6407421"/>
              <a:gd name="connsiteX1362" fmla="*/ 5056429 w 11701760"/>
              <a:gd name="connsiteY1362" fmla="*/ 4547281 h 6407421"/>
              <a:gd name="connsiteX1363" fmla="*/ 5026827 w 11701760"/>
              <a:gd name="connsiteY1363" fmla="*/ 4547281 h 6407421"/>
              <a:gd name="connsiteX1364" fmla="*/ 4760630 w 11701760"/>
              <a:gd name="connsiteY1364" fmla="*/ 4517679 h 6407421"/>
              <a:gd name="connsiteX1365" fmla="*/ 4790340 w 11701760"/>
              <a:gd name="connsiteY1365" fmla="*/ 4517679 h 6407421"/>
              <a:gd name="connsiteX1366" fmla="*/ 4790340 w 11701760"/>
              <a:gd name="connsiteY1366" fmla="*/ 4547281 h 6407421"/>
              <a:gd name="connsiteX1367" fmla="*/ 4760630 w 11701760"/>
              <a:gd name="connsiteY1367" fmla="*/ 4547281 h 6407421"/>
              <a:gd name="connsiteX1368" fmla="*/ 4494541 w 11701760"/>
              <a:gd name="connsiteY1368" fmla="*/ 4517679 h 6407421"/>
              <a:gd name="connsiteX1369" fmla="*/ 4524144 w 11701760"/>
              <a:gd name="connsiteY1369" fmla="*/ 4517679 h 6407421"/>
              <a:gd name="connsiteX1370" fmla="*/ 4524144 w 11701760"/>
              <a:gd name="connsiteY1370" fmla="*/ 4547281 h 6407421"/>
              <a:gd name="connsiteX1371" fmla="*/ 4494541 w 11701760"/>
              <a:gd name="connsiteY1371" fmla="*/ 4547281 h 6407421"/>
              <a:gd name="connsiteX1372" fmla="*/ 4228344 w 11701760"/>
              <a:gd name="connsiteY1372" fmla="*/ 4517679 h 6407421"/>
              <a:gd name="connsiteX1373" fmla="*/ 4257946 w 11701760"/>
              <a:gd name="connsiteY1373" fmla="*/ 4517679 h 6407421"/>
              <a:gd name="connsiteX1374" fmla="*/ 4257946 w 11701760"/>
              <a:gd name="connsiteY1374" fmla="*/ 4547281 h 6407421"/>
              <a:gd name="connsiteX1375" fmla="*/ 4228344 w 11701760"/>
              <a:gd name="connsiteY1375" fmla="*/ 4547281 h 6407421"/>
              <a:gd name="connsiteX1376" fmla="*/ 3962255 w 11701760"/>
              <a:gd name="connsiteY1376" fmla="*/ 4517679 h 6407421"/>
              <a:gd name="connsiteX1377" fmla="*/ 3991857 w 11701760"/>
              <a:gd name="connsiteY1377" fmla="*/ 4517679 h 6407421"/>
              <a:gd name="connsiteX1378" fmla="*/ 3991857 w 11701760"/>
              <a:gd name="connsiteY1378" fmla="*/ 4547281 h 6407421"/>
              <a:gd name="connsiteX1379" fmla="*/ 3962255 w 11701760"/>
              <a:gd name="connsiteY1379" fmla="*/ 4547281 h 6407421"/>
              <a:gd name="connsiteX1380" fmla="*/ 3696058 w 11701760"/>
              <a:gd name="connsiteY1380" fmla="*/ 4517679 h 6407421"/>
              <a:gd name="connsiteX1381" fmla="*/ 3725661 w 11701760"/>
              <a:gd name="connsiteY1381" fmla="*/ 4517679 h 6407421"/>
              <a:gd name="connsiteX1382" fmla="*/ 3725661 w 11701760"/>
              <a:gd name="connsiteY1382" fmla="*/ 4547281 h 6407421"/>
              <a:gd name="connsiteX1383" fmla="*/ 3696058 w 11701760"/>
              <a:gd name="connsiteY1383" fmla="*/ 4547281 h 6407421"/>
              <a:gd name="connsiteX1384" fmla="*/ 3429969 w 11701760"/>
              <a:gd name="connsiteY1384" fmla="*/ 4517679 h 6407421"/>
              <a:gd name="connsiteX1385" fmla="*/ 3459572 w 11701760"/>
              <a:gd name="connsiteY1385" fmla="*/ 4517679 h 6407421"/>
              <a:gd name="connsiteX1386" fmla="*/ 3459572 w 11701760"/>
              <a:gd name="connsiteY1386" fmla="*/ 4547281 h 6407421"/>
              <a:gd name="connsiteX1387" fmla="*/ 3429969 w 11701760"/>
              <a:gd name="connsiteY1387" fmla="*/ 4547281 h 6407421"/>
              <a:gd name="connsiteX1388" fmla="*/ 3163772 w 11701760"/>
              <a:gd name="connsiteY1388" fmla="*/ 4517679 h 6407421"/>
              <a:gd name="connsiteX1389" fmla="*/ 3193374 w 11701760"/>
              <a:gd name="connsiteY1389" fmla="*/ 4517679 h 6407421"/>
              <a:gd name="connsiteX1390" fmla="*/ 3193374 w 11701760"/>
              <a:gd name="connsiteY1390" fmla="*/ 4547281 h 6407421"/>
              <a:gd name="connsiteX1391" fmla="*/ 3163772 w 11701760"/>
              <a:gd name="connsiteY1391" fmla="*/ 4547281 h 6407421"/>
              <a:gd name="connsiteX1392" fmla="*/ 2897575 w 11701760"/>
              <a:gd name="connsiteY1392" fmla="*/ 4517679 h 6407421"/>
              <a:gd name="connsiteX1393" fmla="*/ 2927178 w 11701760"/>
              <a:gd name="connsiteY1393" fmla="*/ 4517679 h 6407421"/>
              <a:gd name="connsiteX1394" fmla="*/ 2927178 w 11701760"/>
              <a:gd name="connsiteY1394" fmla="*/ 4547281 h 6407421"/>
              <a:gd name="connsiteX1395" fmla="*/ 2897575 w 11701760"/>
              <a:gd name="connsiteY1395" fmla="*/ 4547281 h 6407421"/>
              <a:gd name="connsiteX1396" fmla="*/ 2631378 w 11701760"/>
              <a:gd name="connsiteY1396" fmla="*/ 4517679 h 6407421"/>
              <a:gd name="connsiteX1397" fmla="*/ 2660980 w 11701760"/>
              <a:gd name="connsiteY1397" fmla="*/ 4517679 h 6407421"/>
              <a:gd name="connsiteX1398" fmla="*/ 2660980 w 11701760"/>
              <a:gd name="connsiteY1398" fmla="*/ 4547281 h 6407421"/>
              <a:gd name="connsiteX1399" fmla="*/ 2631378 w 11701760"/>
              <a:gd name="connsiteY1399" fmla="*/ 4547281 h 6407421"/>
              <a:gd name="connsiteX1400" fmla="*/ 2365289 w 11701760"/>
              <a:gd name="connsiteY1400" fmla="*/ 4517679 h 6407421"/>
              <a:gd name="connsiteX1401" fmla="*/ 2394892 w 11701760"/>
              <a:gd name="connsiteY1401" fmla="*/ 4517679 h 6407421"/>
              <a:gd name="connsiteX1402" fmla="*/ 2394892 w 11701760"/>
              <a:gd name="connsiteY1402" fmla="*/ 4547281 h 6407421"/>
              <a:gd name="connsiteX1403" fmla="*/ 2365289 w 11701760"/>
              <a:gd name="connsiteY1403" fmla="*/ 4547281 h 6407421"/>
              <a:gd name="connsiteX1404" fmla="*/ 2099092 w 11701760"/>
              <a:gd name="connsiteY1404" fmla="*/ 4517679 h 6407421"/>
              <a:gd name="connsiteX1405" fmla="*/ 2128695 w 11701760"/>
              <a:gd name="connsiteY1405" fmla="*/ 4517679 h 6407421"/>
              <a:gd name="connsiteX1406" fmla="*/ 2128695 w 11701760"/>
              <a:gd name="connsiteY1406" fmla="*/ 4547281 h 6407421"/>
              <a:gd name="connsiteX1407" fmla="*/ 2099092 w 11701760"/>
              <a:gd name="connsiteY1407" fmla="*/ 4547281 h 6407421"/>
              <a:gd name="connsiteX1408" fmla="*/ 1832898 w 11701760"/>
              <a:gd name="connsiteY1408" fmla="*/ 4517679 h 6407421"/>
              <a:gd name="connsiteX1409" fmla="*/ 1862498 w 11701760"/>
              <a:gd name="connsiteY1409" fmla="*/ 4517679 h 6407421"/>
              <a:gd name="connsiteX1410" fmla="*/ 1862498 w 11701760"/>
              <a:gd name="connsiteY1410" fmla="*/ 4547281 h 6407421"/>
              <a:gd name="connsiteX1411" fmla="*/ 1832898 w 11701760"/>
              <a:gd name="connsiteY1411" fmla="*/ 4547281 h 6407421"/>
              <a:gd name="connsiteX1412" fmla="*/ 1566808 w 11701760"/>
              <a:gd name="connsiteY1412" fmla="*/ 4517679 h 6407421"/>
              <a:gd name="connsiteX1413" fmla="*/ 1596409 w 11701760"/>
              <a:gd name="connsiteY1413" fmla="*/ 4517679 h 6407421"/>
              <a:gd name="connsiteX1414" fmla="*/ 1596409 w 11701760"/>
              <a:gd name="connsiteY1414" fmla="*/ 4547281 h 6407421"/>
              <a:gd name="connsiteX1415" fmla="*/ 1566808 w 11701760"/>
              <a:gd name="connsiteY1415" fmla="*/ 4547281 h 6407421"/>
              <a:gd name="connsiteX1416" fmla="*/ 1300611 w 11701760"/>
              <a:gd name="connsiteY1416" fmla="*/ 4517679 h 6407421"/>
              <a:gd name="connsiteX1417" fmla="*/ 1330213 w 11701760"/>
              <a:gd name="connsiteY1417" fmla="*/ 4517679 h 6407421"/>
              <a:gd name="connsiteX1418" fmla="*/ 1330213 w 11701760"/>
              <a:gd name="connsiteY1418" fmla="*/ 4547281 h 6407421"/>
              <a:gd name="connsiteX1419" fmla="*/ 1300611 w 11701760"/>
              <a:gd name="connsiteY1419" fmla="*/ 4547281 h 6407421"/>
              <a:gd name="connsiteX1420" fmla="*/ 1034520 w 11701760"/>
              <a:gd name="connsiteY1420" fmla="*/ 4517679 h 6407421"/>
              <a:gd name="connsiteX1421" fmla="*/ 1064123 w 11701760"/>
              <a:gd name="connsiteY1421" fmla="*/ 4517679 h 6407421"/>
              <a:gd name="connsiteX1422" fmla="*/ 1064123 w 11701760"/>
              <a:gd name="connsiteY1422" fmla="*/ 4547281 h 6407421"/>
              <a:gd name="connsiteX1423" fmla="*/ 1034520 w 11701760"/>
              <a:gd name="connsiteY1423" fmla="*/ 4547281 h 6407421"/>
              <a:gd name="connsiteX1424" fmla="*/ 768327 w 11701760"/>
              <a:gd name="connsiteY1424" fmla="*/ 4517679 h 6407421"/>
              <a:gd name="connsiteX1425" fmla="*/ 797926 w 11701760"/>
              <a:gd name="connsiteY1425" fmla="*/ 4517679 h 6407421"/>
              <a:gd name="connsiteX1426" fmla="*/ 797926 w 11701760"/>
              <a:gd name="connsiteY1426" fmla="*/ 4547281 h 6407421"/>
              <a:gd name="connsiteX1427" fmla="*/ 768327 w 11701760"/>
              <a:gd name="connsiteY1427" fmla="*/ 4547281 h 6407421"/>
              <a:gd name="connsiteX1428" fmla="*/ 502236 w 11701760"/>
              <a:gd name="connsiteY1428" fmla="*/ 4517679 h 6407421"/>
              <a:gd name="connsiteX1429" fmla="*/ 531839 w 11701760"/>
              <a:gd name="connsiteY1429" fmla="*/ 4517679 h 6407421"/>
              <a:gd name="connsiteX1430" fmla="*/ 531839 w 11701760"/>
              <a:gd name="connsiteY1430" fmla="*/ 4547281 h 6407421"/>
              <a:gd name="connsiteX1431" fmla="*/ 502236 w 11701760"/>
              <a:gd name="connsiteY1431" fmla="*/ 4547281 h 6407421"/>
              <a:gd name="connsiteX1432" fmla="*/ 236037 w 11701760"/>
              <a:gd name="connsiteY1432" fmla="*/ 4517679 h 6407421"/>
              <a:gd name="connsiteX1433" fmla="*/ 265640 w 11701760"/>
              <a:gd name="connsiteY1433" fmla="*/ 4517679 h 6407421"/>
              <a:gd name="connsiteX1434" fmla="*/ 265640 w 11701760"/>
              <a:gd name="connsiteY1434" fmla="*/ 4547281 h 6407421"/>
              <a:gd name="connsiteX1435" fmla="*/ 236037 w 11701760"/>
              <a:gd name="connsiteY1435" fmla="*/ 4547281 h 6407421"/>
              <a:gd name="connsiteX1436" fmla="*/ 2 w 11701760"/>
              <a:gd name="connsiteY1436" fmla="*/ 4517679 h 6407421"/>
              <a:gd name="connsiteX1437" fmla="*/ 29603 w 11701760"/>
              <a:gd name="connsiteY1437" fmla="*/ 4517679 h 6407421"/>
              <a:gd name="connsiteX1438" fmla="*/ 29603 w 11701760"/>
              <a:gd name="connsiteY1438" fmla="*/ 4547281 h 6407421"/>
              <a:gd name="connsiteX1439" fmla="*/ 2 w 11701760"/>
              <a:gd name="connsiteY1439" fmla="*/ 4547281 h 6407421"/>
              <a:gd name="connsiteX1440" fmla="*/ 11672158 w 11701760"/>
              <a:gd name="connsiteY1440" fmla="*/ 4252022 h 6407421"/>
              <a:gd name="connsiteX1441" fmla="*/ 11701760 w 11701760"/>
              <a:gd name="connsiteY1441" fmla="*/ 4252022 h 6407421"/>
              <a:gd name="connsiteX1442" fmla="*/ 11701760 w 11701760"/>
              <a:gd name="connsiteY1442" fmla="*/ 4281516 h 6407421"/>
              <a:gd name="connsiteX1443" fmla="*/ 11672158 w 11701760"/>
              <a:gd name="connsiteY1443" fmla="*/ 4281516 h 6407421"/>
              <a:gd name="connsiteX1444" fmla="*/ 11405961 w 11701760"/>
              <a:gd name="connsiteY1444" fmla="*/ 4252022 h 6407421"/>
              <a:gd name="connsiteX1445" fmla="*/ 11435563 w 11701760"/>
              <a:gd name="connsiteY1445" fmla="*/ 4252022 h 6407421"/>
              <a:gd name="connsiteX1446" fmla="*/ 11435563 w 11701760"/>
              <a:gd name="connsiteY1446" fmla="*/ 4281516 h 6407421"/>
              <a:gd name="connsiteX1447" fmla="*/ 11405961 w 11701760"/>
              <a:gd name="connsiteY1447" fmla="*/ 4281516 h 6407421"/>
              <a:gd name="connsiteX1448" fmla="*/ 11139872 w 11701760"/>
              <a:gd name="connsiteY1448" fmla="*/ 4252022 h 6407421"/>
              <a:gd name="connsiteX1449" fmla="*/ 11169474 w 11701760"/>
              <a:gd name="connsiteY1449" fmla="*/ 4252022 h 6407421"/>
              <a:gd name="connsiteX1450" fmla="*/ 11169474 w 11701760"/>
              <a:gd name="connsiteY1450" fmla="*/ 4281516 h 6407421"/>
              <a:gd name="connsiteX1451" fmla="*/ 11139872 w 11701760"/>
              <a:gd name="connsiteY1451" fmla="*/ 4281516 h 6407421"/>
              <a:gd name="connsiteX1452" fmla="*/ 10873675 w 11701760"/>
              <a:gd name="connsiteY1452" fmla="*/ 4252022 h 6407421"/>
              <a:gd name="connsiteX1453" fmla="*/ 10903277 w 11701760"/>
              <a:gd name="connsiteY1453" fmla="*/ 4252022 h 6407421"/>
              <a:gd name="connsiteX1454" fmla="*/ 10903277 w 11701760"/>
              <a:gd name="connsiteY1454" fmla="*/ 4281516 h 6407421"/>
              <a:gd name="connsiteX1455" fmla="*/ 10873675 w 11701760"/>
              <a:gd name="connsiteY1455" fmla="*/ 4281516 h 6407421"/>
              <a:gd name="connsiteX1456" fmla="*/ 10607478 w 11701760"/>
              <a:gd name="connsiteY1456" fmla="*/ 4252022 h 6407421"/>
              <a:gd name="connsiteX1457" fmla="*/ 10637188 w 11701760"/>
              <a:gd name="connsiteY1457" fmla="*/ 4252022 h 6407421"/>
              <a:gd name="connsiteX1458" fmla="*/ 10637188 w 11701760"/>
              <a:gd name="connsiteY1458" fmla="*/ 4281516 h 6407421"/>
              <a:gd name="connsiteX1459" fmla="*/ 10607478 w 11701760"/>
              <a:gd name="connsiteY1459" fmla="*/ 4281516 h 6407421"/>
              <a:gd name="connsiteX1460" fmla="*/ 10341389 w 11701760"/>
              <a:gd name="connsiteY1460" fmla="*/ 4252022 h 6407421"/>
              <a:gd name="connsiteX1461" fmla="*/ 10370992 w 11701760"/>
              <a:gd name="connsiteY1461" fmla="*/ 4252022 h 6407421"/>
              <a:gd name="connsiteX1462" fmla="*/ 10370992 w 11701760"/>
              <a:gd name="connsiteY1462" fmla="*/ 4281516 h 6407421"/>
              <a:gd name="connsiteX1463" fmla="*/ 10341389 w 11701760"/>
              <a:gd name="connsiteY1463" fmla="*/ 4281516 h 6407421"/>
              <a:gd name="connsiteX1464" fmla="*/ 10075192 w 11701760"/>
              <a:gd name="connsiteY1464" fmla="*/ 4252022 h 6407421"/>
              <a:gd name="connsiteX1465" fmla="*/ 10104794 w 11701760"/>
              <a:gd name="connsiteY1465" fmla="*/ 4252022 h 6407421"/>
              <a:gd name="connsiteX1466" fmla="*/ 10104794 w 11701760"/>
              <a:gd name="connsiteY1466" fmla="*/ 4281516 h 6407421"/>
              <a:gd name="connsiteX1467" fmla="*/ 10075192 w 11701760"/>
              <a:gd name="connsiteY1467" fmla="*/ 4281516 h 6407421"/>
              <a:gd name="connsiteX1468" fmla="*/ 9809103 w 11701760"/>
              <a:gd name="connsiteY1468" fmla="*/ 4252022 h 6407421"/>
              <a:gd name="connsiteX1469" fmla="*/ 9838705 w 11701760"/>
              <a:gd name="connsiteY1469" fmla="*/ 4252022 h 6407421"/>
              <a:gd name="connsiteX1470" fmla="*/ 9838705 w 11701760"/>
              <a:gd name="connsiteY1470" fmla="*/ 4281516 h 6407421"/>
              <a:gd name="connsiteX1471" fmla="*/ 9809103 w 11701760"/>
              <a:gd name="connsiteY1471" fmla="*/ 4281516 h 6407421"/>
              <a:gd name="connsiteX1472" fmla="*/ 9542906 w 11701760"/>
              <a:gd name="connsiteY1472" fmla="*/ 4252022 h 6407421"/>
              <a:gd name="connsiteX1473" fmla="*/ 9572509 w 11701760"/>
              <a:gd name="connsiteY1473" fmla="*/ 4252022 h 6407421"/>
              <a:gd name="connsiteX1474" fmla="*/ 9572509 w 11701760"/>
              <a:gd name="connsiteY1474" fmla="*/ 4281516 h 6407421"/>
              <a:gd name="connsiteX1475" fmla="*/ 9542906 w 11701760"/>
              <a:gd name="connsiteY1475" fmla="*/ 4281516 h 6407421"/>
              <a:gd name="connsiteX1476" fmla="*/ 9276817 w 11701760"/>
              <a:gd name="connsiteY1476" fmla="*/ 4252022 h 6407421"/>
              <a:gd name="connsiteX1477" fmla="*/ 9306420 w 11701760"/>
              <a:gd name="connsiteY1477" fmla="*/ 4252022 h 6407421"/>
              <a:gd name="connsiteX1478" fmla="*/ 9306420 w 11701760"/>
              <a:gd name="connsiteY1478" fmla="*/ 4281516 h 6407421"/>
              <a:gd name="connsiteX1479" fmla="*/ 9276817 w 11701760"/>
              <a:gd name="connsiteY1479" fmla="*/ 4281516 h 6407421"/>
              <a:gd name="connsiteX1480" fmla="*/ 9010620 w 11701760"/>
              <a:gd name="connsiteY1480" fmla="*/ 4252022 h 6407421"/>
              <a:gd name="connsiteX1481" fmla="*/ 9040222 w 11701760"/>
              <a:gd name="connsiteY1481" fmla="*/ 4252022 h 6407421"/>
              <a:gd name="connsiteX1482" fmla="*/ 9040222 w 11701760"/>
              <a:gd name="connsiteY1482" fmla="*/ 4281516 h 6407421"/>
              <a:gd name="connsiteX1483" fmla="*/ 9010620 w 11701760"/>
              <a:gd name="connsiteY1483" fmla="*/ 4281516 h 6407421"/>
              <a:gd name="connsiteX1484" fmla="*/ 8744423 w 11701760"/>
              <a:gd name="connsiteY1484" fmla="*/ 4252022 h 6407421"/>
              <a:gd name="connsiteX1485" fmla="*/ 8774026 w 11701760"/>
              <a:gd name="connsiteY1485" fmla="*/ 4252022 h 6407421"/>
              <a:gd name="connsiteX1486" fmla="*/ 8774026 w 11701760"/>
              <a:gd name="connsiteY1486" fmla="*/ 4281516 h 6407421"/>
              <a:gd name="connsiteX1487" fmla="*/ 8744423 w 11701760"/>
              <a:gd name="connsiteY1487" fmla="*/ 4281516 h 6407421"/>
              <a:gd name="connsiteX1488" fmla="*/ 8478226 w 11701760"/>
              <a:gd name="connsiteY1488" fmla="*/ 4252022 h 6407421"/>
              <a:gd name="connsiteX1489" fmla="*/ 8507828 w 11701760"/>
              <a:gd name="connsiteY1489" fmla="*/ 4252022 h 6407421"/>
              <a:gd name="connsiteX1490" fmla="*/ 8507828 w 11701760"/>
              <a:gd name="connsiteY1490" fmla="*/ 4281516 h 6407421"/>
              <a:gd name="connsiteX1491" fmla="*/ 8478226 w 11701760"/>
              <a:gd name="connsiteY1491" fmla="*/ 4281516 h 6407421"/>
              <a:gd name="connsiteX1492" fmla="*/ 8212137 w 11701760"/>
              <a:gd name="connsiteY1492" fmla="*/ 4252022 h 6407421"/>
              <a:gd name="connsiteX1493" fmla="*/ 8241740 w 11701760"/>
              <a:gd name="connsiteY1493" fmla="*/ 4252022 h 6407421"/>
              <a:gd name="connsiteX1494" fmla="*/ 8241740 w 11701760"/>
              <a:gd name="connsiteY1494" fmla="*/ 4281516 h 6407421"/>
              <a:gd name="connsiteX1495" fmla="*/ 8212137 w 11701760"/>
              <a:gd name="connsiteY1495" fmla="*/ 4281516 h 6407421"/>
              <a:gd name="connsiteX1496" fmla="*/ 7945940 w 11701760"/>
              <a:gd name="connsiteY1496" fmla="*/ 4252022 h 6407421"/>
              <a:gd name="connsiteX1497" fmla="*/ 7975543 w 11701760"/>
              <a:gd name="connsiteY1497" fmla="*/ 4252022 h 6407421"/>
              <a:gd name="connsiteX1498" fmla="*/ 7975543 w 11701760"/>
              <a:gd name="connsiteY1498" fmla="*/ 4281516 h 6407421"/>
              <a:gd name="connsiteX1499" fmla="*/ 7945940 w 11701760"/>
              <a:gd name="connsiteY1499" fmla="*/ 4281516 h 6407421"/>
              <a:gd name="connsiteX1500" fmla="*/ 7679743 w 11701760"/>
              <a:gd name="connsiteY1500" fmla="*/ 4252022 h 6407421"/>
              <a:gd name="connsiteX1501" fmla="*/ 7709346 w 11701760"/>
              <a:gd name="connsiteY1501" fmla="*/ 4252022 h 6407421"/>
              <a:gd name="connsiteX1502" fmla="*/ 7709346 w 11701760"/>
              <a:gd name="connsiteY1502" fmla="*/ 4281516 h 6407421"/>
              <a:gd name="connsiteX1503" fmla="*/ 7679743 w 11701760"/>
              <a:gd name="connsiteY1503" fmla="*/ 4281516 h 6407421"/>
              <a:gd name="connsiteX1504" fmla="*/ 7413653 w 11701760"/>
              <a:gd name="connsiteY1504" fmla="*/ 4252022 h 6407421"/>
              <a:gd name="connsiteX1505" fmla="*/ 7443256 w 11701760"/>
              <a:gd name="connsiteY1505" fmla="*/ 4252022 h 6407421"/>
              <a:gd name="connsiteX1506" fmla="*/ 7443256 w 11701760"/>
              <a:gd name="connsiteY1506" fmla="*/ 4281516 h 6407421"/>
              <a:gd name="connsiteX1507" fmla="*/ 7413653 w 11701760"/>
              <a:gd name="connsiteY1507" fmla="*/ 4281516 h 6407421"/>
              <a:gd name="connsiteX1508" fmla="*/ 7147456 w 11701760"/>
              <a:gd name="connsiteY1508" fmla="*/ 4252022 h 6407421"/>
              <a:gd name="connsiteX1509" fmla="*/ 7177058 w 11701760"/>
              <a:gd name="connsiteY1509" fmla="*/ 4252022 h 6407421"/>
              <a:gd name="connsiteX1510" fmla="*/ 7177058 w 11701760"/>
              <a:gd name="connsiteY1510" fmla="*/ 4281516 h 6407421"/>
              <a:gd name="connsiteX1511" fmla="*/ 7147456 w 11701760"/>
              <a:gd name="connsiteY1511" fmla="*/ 4281516 h 6407421"/>
              <a:gd name="connsiteX1512" fmla="*/ 6881367 w 11701760"/>
              <a:gd name="connsiteY1512" fmla="*/ 4252022 h 6407421"/>
              <a:gd name="connsiteX1513" fmla="*/ 6910970 w 11701760"/>
              <a:gd name="connsiteY1513" fmla="*/ 4252022 h 6407421"/>
              <a:gd name="connsiteX1514" fmla="*/ 6910970 w 11701760"/>
              <a:gd name="connsiteY1514" fmla="*/ 4281516 h 6407421"/>
              <a:gd name="connsiteX1515" fmla="*/ 6881367 w 11701760"/>
              <a:gd name="connsiteY1515" fmla="*/ 4281516 h 6407421"/>
              <a:gd name="connsiteX1516" fmla="*/ 6615170 w 11701760"/>
              <a:gd name="connsiteY1516" fmla="*/ 4252022 h 6407421"/>
              <a:gd name="connsiteX1517" fmla="*/ 6644773 w 11701760"/>
              <a:gd name="connsiteY1517" fmla="*/ 4252022 h 6407421"/>
              <a:gd name="connsiteX1518" fmla="*/ 6644773 w 11701760"/>
              <a:gd name="connsiteY1518" fmla="*/ 4281516 h 6407421"/>
              <a:gd name="connsiteX1519" fmla="*/ 6615170 w 11701760"/>
              <a:gd name="connsiteY1519" fmla="*/ 4281516 h 6407421"/>
              <a:gd name="connsiteX1520" fmla="*/ 6349081 w 11701760"/>
              <a:gd name="connsiteY1520" fmla="*/ 4252022 h 6407421"/>
              <a:gd name="connsiteX1521" fmla="*/ 6378683 w 11701760"/>
              <a:gd name="connsiteY1521" fmla="*/ 4252022 h 6407421"/>
              <a:gd name="connsiteX1522" fmla="*/ 6378683 w 11701760"/>
              <a:gd name="connsiteY1522" fmla="*/ 4281516 h 6407421"/>
              <a:gd name="connsiteX1523" fmla="*/ 6349081 w 11701760"/>
              <a:gd name="connsiteY1523" fmla="*/ 4281516 h 6407421"/>
              <a:gd name="connsiteX1524" fmla="*/ 6082884 w 11701760"/>
              <a:gd name="connsiteY1524" fmla="*/ 4252022 h 6407421"/>
              <a:gd name="connsiteX1525" fmla="*/ 6112486 w 11701760"/>
              <a:gd name="connsiteY1525" fmla="*/ 4252022 h 6407421"/>
              <a:gd name="connsiteX1526" fmla="*/ 6112486 w 11701760"/>
              <a:gd name="connsiteY1526" fmla="*/ 4281516 h 6407421"/>
              <a:gd name="connsiteX1527" fmla="*/ 6082884 w 11701760"/>
              <a:gd name="connsiteY1527" fmla="*/ 4281516 h 6407421"/>
              <a:gd name="connsiteX1528" fmla="*/ 5825310 w 11701760"/>
              <a:gd name="connsiteY1528" fmla="*/ 4252022 h 6407421"/>
              <a:gd name="connsiteX1529" fmla="*/ 5854913 w 11701760"/>
              <a:gd name="connsiteY1529" fmla="*/ 4252022 h 6407421"/>
              <a:gd name="connsiteX1530" fmla="*/ 5854913 w 11701760"/>
              <a:gd name="connsiteY1530" fmla="*/ 4281516 h 6407421"/>
              <a:gd name="connsiteX1531" fmla="*/ 5825310 w 11701760"/>
              <a:gd name="connsiteY1531" fmla="*/ 4281516 h 6407421"/>
              <a:gd name="connsiteX1532" fmla="*/ 5559113 w 11701760"/>
              <a:gd name="connsiteY1532" fmla="*/ 4252022 h 6407421"/>
              <a:gd name="connsiteX1533" fmla="*/ 5588715 w 11701760"/>
              <a:gd name="connsiteY1533" fmla="*/ 4252022 h 6407421"/>
              <a:gd name="connsiteX1534" fmla="*/ 5588715 w 11701760"/>
              <a:gd name="connsiteY1534" fmla="*/ 4281516 h 6407421"/>
              <a:gd name="connsiteX1535" fmla="*/ 5559113 w 11701760"/>
              <a:gd name="connsiteY1535" fmla="*/ 4281516 h 6407421"/>
              <a:gd name="connsiteX1536" fmla="*/ 5293024 w 11701760"/>
              <a:gd name="connsiteY1536" fmla="*/ 4252022 h 6407421"/>
              <a:gd name="connsiteX1537" fmla="*/ 5322626 w 11701760"/>
              <a:gd name="connsiteY1537" fmla="*/ 4252022 h 6407421"/>
              <a:gd name="connsiteX1538" fmla="*/ 5322626 w 11701760"/>
              <a:gd name="connsiteY1538" fmla="*/ 4281516 h 6407421"/>
              <a:gd name="connsiteX1539" fmla="*/ 5293024 w 11701760"/>
              <a:gd name="connsiteY1539" fmla="*/ 4281516 h 6407421"/>
              <a:gd name="connsiteX1540" fmla="*/ 5026827 w 11701760"/>
              <a:gd name="connsiteY1540" fmla="*/ 4252022 h 6407421"/>
              <a:gd name="connsiteX1541" fmla="*/ 5056429 w 11701760"/>
              <a:gd name="connsiteY1541" fmla="*/ 4252022 h 6407421"/>
              <a:gd name="connsiteX1542" fmla="*/ 5056429 w 11701760"/>
              <a:gd name="connsiteY1542" fmla="*/ 4281516 h 6407421"/>
              <a:gd name="connsiteX1543" fmla="*/ 5026827 w 11701760"/>
              <a:gd name="connsiteY1543" fmla="*/ 4281516 h 6407421"/>
              <a:gd name="connsiteX1544" fmla="*/ 4760630 w 11701760"/>
              <a:gd name="connsiteY1544" fmla="*/ 4252022 h 6407421"/>
              <a:gd name="connsiteX1545" fmla="*/ 4790340 w 11701760"/>
              <a:gd name="connsiteY1545" fmla="*/ 4252022 h 6407421"/>
              <a:gd name="connsiteX1546" fmla="*/ 4790340 w 11701760"/>
              <a:gd name="connsiteY1546" fmla="*/ 4281516 h 6407421"/>
              <a:gd name="connsiteX1547" fmla="*/ 4760630 w 11701760"/>
              <a:gd name="connsiteY1547" fmla="*/ 4281516 h 6407421"/>
              <a:gd name="connsiteX1548" fmla="*/ 4494541 w 11701760"/>
              <a:gd name="connsiteY1548" fmla="*/ 4252022 h 6407421"/>
              <a:gd name="connsiteX1549" fmla="*/ 4524144 w 11701760"/>
              <a:gd name="connsiteY1549" fmla="*/ 4252022 h 6407421"/>
              <a:gd name="connsiteX1550" fmla="*/ 4524144 w 11701760"/>
              <a:gd name="connsiteY1550" fmla="*/ 4281516 h 6407421"/>
              <a:gd name="connsiteX1551" fmla="*/ 4494541 w 11701760"/>
              <a:gd name="connsiteY1551" fmla="*/ 4281516 h 6407421"/>
              <a:gd name="connsiteX1552" fmla="*/ 4228344 w 11701760"/>
              <a:gd name="connsiteY1552" fmla="*/ 4252022 h 6407421"/>
              <a:gd name="connsiteX1553" fmla="*/ 4257946 w 11701760"/>
              <a:gd name="connsiteY1553" fmla="*/ 4252022 h 6407421"/>
              <a:gd name="connsiteX1554" fmla="*/ 4257946 w 11701760"/>
              <a:gd name="connsiteY1554" fmla="*/ 4281516 h 6407421"/>
              <a:gd name="connsiteX1555" fmla="*/ 4228344 w 11701760"/>
              <a:gd name="connsiteY1555" fmla="*/ 4281516 h 6407421"/>
              <a:gd name="connsiteX1556" fmla="*/ 3962255 w 11701760"/>
              <a:gd name="connsiteY1556" fmla="*/ 4252022 h 6407421"/>
              <a:gd name="connsiteX1557" fmla="*/ 3991857 w 11701760"/>
              <a:gd name="connsiteY1557" fmla="*/ 4252022 h 6407421"/>
              <a:gd name="connsiteX1558" fmla="*/ 3991857 w 11701760"/>
              <a:gd name="connsiteY1558" fmla="*/ 4281516 h 6407421"/>
              <a:gd name="connsiteX1559" fmla="*/ 3962255 w 11701760"/>
              <a:gd name="connsiteY1559" fmla="*/ 4281516 h 6407421"/>
              <a:gd name="connsiteX1560" fmla="*/ 3696058 w 11701760"/>
              <a:gd name="connsiteY1560" fmla="*/ 4252022 h 6407421"/>
              <a:gd name="connsiteX1561" fmla="*/ 3725661 w 11701760"/>
              <a:gd name="connsiteY1561" fmla="*/ 4252022 h 6407421"/>
              <a:gd name="connsiteX1562" fmla="*/ 3725661 w 11701760"/>
              <a:gd name="connsiteY1562" fmla="*/ 4281516 h 6407421"/>
              <a:gd name="connsiteX1563" fmla="*/ 3696058 w 11701760"/>
              <a:gd name="connsiteY1563" fmla="*/ 4281516 h 6407421"/>
              <a:gd name="connsiteX1564" fmla="*/ 3429969 w 11701760"/>
              <a:gd name="connsiteY1564" fmla="*/ 4252022 h 6407421"/>
              <a:gd name="connsiteX1565" fmla="*/ 3459572 w 11701760"/>
              <a:gd name="connsiteY1565" fmla="*/ 4252022 h 6407421"/>
              <a:gd name="connsiteX1566" fmla="*/ 3459572 w 11701760"/>
              <a:gd name="connsiteY1566" fmla="*/ 4281516 h 6407421"/>
              <a:gd name="connsiteX1567" fmla="*/ 3429969 w 11701760"/>
              <a:gd name="connsiteY1567" fmla="*/ 4281516 h 6407421"/>
              <a:gd name="connsiteX1568" fmla="*/ 3163772 w 11701760"/>
              <a:gd name="connsiteY1568" fmla="*/ 4252022 h 6407421"/>
              <a:gd name="connsiteX1569" fmla="*/ 3193374 w 11701760"/>
              <a:gd name="connsiteY1569" fmla="*/ 4252022 h 6407421"/>
              <a:gd name="connsiteX1570" fmla="*/ 3193374 w 11701760"/>
              <a:gd name="connsiteY1570" fmla="*/ 4281516 h 6407421"/>
              <a:gd name="connsiteX1571" fmla="*/ 3163772 w 11701760"/>
              <a:gd name="connsiteY1571" fmla="*/ 4281516 h 6407421"/>
              <a:gd name="connsiteX1572" fmla="*/ 2897575 w 11701760"/>
              <a:gd name="connsiteY1572" fmla="*/ 4252022 h 6407421"/>
              <a:gd name="connsiteX1573" fmla="*/ 2927178 w 11701760"/>
              <a:gd name="connsiteY1573" fmla="*/ 4252022 h 6407421"/>
              <a:gd name="connsiteX1574" fmla="*/ 2927178 w 11701760"/>
              <a:gd name="connsiteY1574" fmla="*/ 4281516 h 6407421"/>
              <a:gd name="connsiteX1575" fmla="*/ 2897575 w 11701760"/>
              <a:gd name="connsiteY1575" fmla="*/ 4281516 h 6407421"/>
              <a:gd name="connsiteX1576" fmla="*/ 2631378 w 11701760"/>
              <a:gd name="connsiteY1576" fmla="*/ 4252022 h 6407421"/>
              <a:gd name="connsiteX1577" fmla="*/ 2660980 w 11701760"/>
              <a:gd name="connsiteY1577" fmla="*/ 4252022 h 6407421"/>
              <a:gd name="connsiteX1578" fmla="*/ 2660980 w 11701760"/>
              <a:gd name="connsiteY1578" fmla="*/ 4281516 h 6407421"/>
              <a:gd name="connsiteX1579" fmla="*/ 2631378 w 11701760"/>
              <a:gd name="connsiteY1579" fmla="*/ 4281516 h 6407421"/>
              <a:gd name="connsiteX1580" fmla="*/ 2365289 w 11701760"/>
              <a:gd name="connsiteY1580" fmla="*/ 4252022 h 6407421"/>
              <a:gd name="connsiteX1581" fmla="*/ 2394892 w 11701760"/>
              <a:gd name="connsiteY1581" fmla="*/ 4252022 h 6407421"/>
              <a:gd name="connsiteX1582" fmla="*/ 2394892 w 11701760"/>
              <a:gd name="connsiteY1582" fmla="*/ 4281516 h 6407421"/>
              <a:gd name="connsiteX1583" fmla="*/ 2365289 w 11701760"/>
              <a:gd name="connsiteY1583" fmla="*/ 4281516 h 6407421"/>
              <a:gd name="connsiteX1584" fmla="*/ 2099092 w 11701760"/>
              <a:gd name="connsiteY1584" fmla="*/ 4252022 h 6407421"/>
              <a:gd name="connsiteX1585" fmla="*/ 2128695 w 11701760"/>
              <a:gd name="connsiteY1585" fmla="*/ 4252022 h 6407421"/>
              <a:gd name="connsiteX1586" fmla="*/ 2128695 w 11701760"/>
              <a:gd name="connsiteY1586" fmla="*/ 4281516 h 6407421"/>
              <a:gd name="connsiteX1587" fmla="*/ 2099092 w 11701760"/>
              <a:gd name="connsiteY1587" fmla="*/ 4281516 h 6407421"/>
              <a:gd name="connsiteX1588" fmla="*/ 1832898 w 11701760"/>
              <a:gd name="connsiteY1588" fmla="*/ 4252022 h 6407421"/>
              <a:gd name="connsiteX1589" fmla="*/ 1862498 w 11701760"/>
              <a:gd name="connsiteY1589" fmla="*/ 4252022 h 6407421"/>
              <a:gd name="connsiteX1590" fmla="*/ 1862498 w 11701760"/>
              <a:gd name="connsiteY1590" fmla="*/ 4281516 h 6407421"/>
              <a:gd name="connsiteX1591" fmla="*/ 1832898 w 11701760"/>
              <a:gd name="connsiteY1591" fmla="*/ 4281516 h 6407421"/>
              <a:gd name="connsiteX1592" fmla="*/ 1566808 w 11701760"/>
              <a:gd name="connsiteY1592" fmla="*/ 4252022 h 6407421"/>
              <a:gd name="connsiteX1593" fmla="*/ 1596409 w 11701760"/>
              <a:gd name="connsiteY1593" fmla="*/ 4252022 h 6407421"/>
              <a:gd name="connsiteX1594" fmla="*/ 1596409 w 11701760"/>
              <a:gd name="connsiteY1594" fmla="*/ 4281516 h 6407421"/>
              <a:gd name="connsiteX1595" fmla="*/ 1566808 w 11701760"/>
              <a:gd name="connsiteY1595" fmla="*/ 4281516 h 6407421"/>
              <a:gd name="connsiteX1596" fmla="*/ 1300611 w 11701760"/>
              <a:gd name="connsiteY1596" fmla="*/ 4252022 h 6407421"/>
              <a:gd name="connsiteX1597" fmla="*/ 1330213 w 11701760"/>
              <a:gd name="connsiteY1597" fmla="*/ 4252022 h 6407421"/>
              <a:gd name="connsiteX1598" fmla="*/ 1330213 w 11701760"/>
              <a:gd name="connsiteY1598" fmla="*/ 4281516 h 6407421"/>
              <a:gd name="connsiteX1599" fmla="*/ 1300611 w 11701760"/>
              <a:gd name="connsiteY1599" fmla="*/ 4281516 h 6407421"/>
              <a:gd name="connsiteX1600" fmla="*/ 1034520 w 11701760"/>
              <a:gd name="connsiteY1600" fmla="*/ 4252022 h 6407421"/>
              <a:gd name="connsiteX1601" fmla="*/ 1064123 w 11701760"/>
              <a:gd name="connsiteY1601" fmla="*/ 4252022 h 6407421"/>
              <a:gd name="connsiteX1602" fmla="*/ 1064123 w 11701760"/>
              <a:gd name="connsiteY1602" fmla="*/ 4281516 h 6407421"/>
              <a:gd name="connsiteX1603" fmla="*/ 1034520 w 11701760"/>
              <a:gd name="connsiteY1603" fmla="*/ 4281516 h 6407421"/>
              <a:gd name="connsiteX1604" fmla="*/ 768327 w 11701760"/>
              <a:gd name="connsiteY1604" fmla="*/ 4252022 h 6407421"/>
              <a:gd name="connsiteX1605" fmla="*/ 797926 w 11701760"/>
              <a:gd name="connsiteY1605" fmla="*/ 4252022 h 6407421"/>
              <a:gd name="connsiteX1606" fmla="*/ 797926 w 11701760"/>
              <a:gd name="connsiteY1606" fmla="*/ 4281516 h 6407421"/>
              <a:gd name="connsiteX1607" fmla="*/ 768327 w 11701760"/>
              <a:gd name="connsiteY1607" fmla="*/ 4281516 h 6407421"/>
              <a:gd name="connsiteX1608" fmla="*/ 502236 w 11701760"/>
              <a:gd name="connsiteY1608" fmla="*/ 4252022 h 6407421"/>
              <a:gd name="connsiteX1609" fmla="*/ 531839 w 11701760"/>
              <a:gd name="connsiteY1609" fmla="*/ 4252022 h 6407421"/>
              <a:gd name="connsiteX1610" fmla="*/ 531839 w 11701760"/>
              <a:gd name="connsiteY1610" fmla="*/ 4281516 h 6407421"/>
              <a:gd name="connsiteX1611" fmla="*/ 502236 w 11701760"/>
              <a:gd name="connsiteY1611" fmla="*/ 4281516 h 6407421"/>
              <a:gd name="connsiteX1612" fmla="*/ 236037 w 11701760"/>
              <a:gd name="connsiteY1612" fmla="*/ 4252022 h 6407421"/>
              <a:gd name="connsiteX1613" fmla="*/ 265640 w 11701760"/>
              <a:gd name="connsiteY1613" fmla="*/ 4252022 h 6407421"/>
              <a:gd name="connsiteX1614" fmla="*/ 265640 w 11701760"/>
              <a:gd name="connsiteY1614" fmla="*/ 4281516 h 6407421"/>
              <a:gd name="connsiteX1615" fmla="*/ 236037 w 11701760"/>
              <a:gd name="connsiteY1615" fmla="*/ 4281516 h 6407421"/>
              <a:gd name="connsiteX1616" fmla="*/ 1 w 11701760"/>
              <a:gd name="connsiteY1616" fmla="*/ 4252022 h 6407421"/>
              <a:gd name="connsiteX1617" fmla="*/ 29603 w 11701760"/>
              <a:gd name="connsiteY1617" fmla="*/ 4252022 h 6407421"/>
              <a:gd name="connsiteX1618" fmla="*/ 29603 w 11701760"/>
              <a:gd name="connsiteY1618" fmla="*/ 4281516 h 6407421"/>
              <a:gd name="connsiteX1619" fmla="*/ 1 w 11701760"/>
              <a:gd name="connsiteY1619" fmla="*/ 4281516 h 6407421"/>
              <a:gd name="connsiteX1620" fmla="*/ 11672158 w 11701760"/>
              <a:gd name="connsiteY1620" fmla="*/ 3986257 h 6407421"/>
              <a:gd name="connsiteX1621" fmla="*/ 11701760 w 11701760"/>
              <a:gd name="connsiteY1621" fmla="*/ 3986257 h 6407421"/>
              <a:gd name="connsiteX1622" fmla="*/ 11701760 w 11701760"/>
              <a:gd name="connsiteY1622" fmla="*/ 4015859 h 6407421"/>
              <a:gd name="connsiteX1623" fmla="*/ 11672158 w 11701760"/>
              <a:gd name="connsiteY1623" fmla="*/ 4015859 h 6407421"/>
              <a:gd name="connsiteX1624" fmla="*/ 11405961 w 11701760"/>
              <a:gd name="connsiteY1624" fmla="*/ 3986257 h 6407421"/>
              <a:gd name="connsiteX1625" fmla="*/ 11435563 w 11701760"/>
              <a:gd name="connsiteY1625" fmla="*/ 3986257 h 6407421"/>
              <a:gd name="connsiteX1626" fmla="*/ 11435563 w 11701760"/>
              <a:gd name="connsiteY1626" fmla="*/ 4015859 h 6407421"/>
              <a:gd name="connsiteX1627" fmla="*/ 11405961 w 11701760"/>
              <a:gd name="connsiteY1627" fmla="*/ 4015859 h 6407421"/>
              <a:gd name="connsiteX1628" fmla="*/ 11139872 w 11701760"/>
              <a:gd name="connsiteY1628" fmla="*/ 3986257 h 6407421"/>
              <a:gd name="connsiteX1629" fmla="*/ 11169474 w 11701760"/>
              <a:gd name="connsiteY1629" fmla="*/ 3986257 h 6407421"/>
              <a:gd name="connsiteX1630" fmla="*/ 11169474 w 11701760"/>
              <a:gd name="connsiteY1630" fmla="*/ 4015859 h 6407421"/>
              <a:gd name="connsiteX1631" fmla="*/ 11139872 w 11701760"/>
              <a:gd name="connsiteY1631" fmla="*/ 4015859 h 6407421"/>
              <a:gd name="connsiteX1632" fmla="*/ 10873675 w 11701760"/>
              <a:gd name="connsiteY1632" fmla="*/ 3986257 h 6407421"/>
              <a:gd name="connsiteX1633" fmla="*/ 10903277 w 11701760"/>
              <a:gd name="connsiteY1633" fmla="*/ 3986257 h 6407421"/>
              <a:gd name="connsiteX1634" fmla="*/ 10903277 w 11701760"/>
              <a:gd name="connsiteY1634" fmla="*/ 4015859 h 6407421"/>
              <a:gd name="connsiteX1635" fmla="*/ 10873675 w 11701760"/>
              <a:gd name="connsiteY1635" fmla="*/ 4015859 h 6407421"/>
              <a:gd name="connsiteX1636" fmla="*/ 10607478 w 11701760"/>
              <a:gd name="connsiteY1636" fmla="*/ 3986257 h 6407421"/>
              <a:gd name="connsiteX1637" fmla="*/ 10637188 w 11701760"/>
              <a:gd name="connsiteY1637" fmla="*/ 3986257 h 6407421"/>
              <a:gd name="connsiteX1638" fmla="*/ 10637188 w 11701760"/>
              <a:gd name="connsiteY1638" fmla="*/ 4015859 h 6407421"/>
              <a:gd name="connsiteX1639" fmla="*/ 10607478 w 11701760"/>
              <a:gd name="connsiteY1639" fmla="*/ 4015859 h 6407421"/>
              <a:gd name="connsiteX1640" fmla="*/ 10341389 w 11701760"/>
              <a:gd name="connsiteY1640" fmla="*/ 3986257 h 6407421"/>
              <a:gd name="connsiteX1641" fmla="*/ 10370992 w 11701760"/>
              <a:gd name="connsiteY1641" fmla="*/ 3986257 h 6407421"/>
              <a:gd name="connsiteX1642" fmla="*/ 10370992 w 11701760"/>
              <a:gd name="connsiteY1642" fmla="*/ 4015859 h 6407421"/>
              <a:gd name="connsiteX1643" fmla="*/ 10341389 w 11701760"/>
              <a:gd name="connsiteY1643" fmla="*/ 4015859 h 6407421"/>
              <a:gd name="connsiteX1644" fmla="*/ 10075192 w 11701760"/>
              <a:gd name="connsiteY1644" fmla="*/ 3986257 h 6407421"/>
              <a:gd name="connsiteX1645" fmla="*/ 10104794 w 11701760"/>
              <a:gd name="connsiteY1645" fmla="*/ 3986257 h 6407421"/>
              <a:gd name="connsiteX1646" fmla="*/ 10104794 w 11701760"/>
              <a:gd name="connsiteY1646" fmla="*/ 4015859 h 6407421"/>
              <a:gd name="connsiteX1647" fmla="*/ 10075192 w 11701760"/>
              <a:gd name="connsiteY1647" fmla="*/ 4015859 h 6407421"/>
              <a:gd name="connsiteX1648" fmla="*/ 9809103 w 11701760"/>
              <a:gd name="connsiteY1648" fmla="*/ 3986257 h 6407421"/>
              <a:gd name="connsiteX1649" fmla="*/ 9838705 w 11701760"/>
              <a:gd name="connsiteY1649" fmla="*/ 3986257 h 6407421"/>
              <a:gd name="connsiteX1650" fmla="*/ 9838705 w 11701760"/>
              <a:gd name="connsiteY1650" fmla="*/ 4015859 h 6407421"/>
              <a:gd name="connsiteX1651" fmla="*/ 9809103 w 11701760"/>
              <a:gd name="connsiteY1651" fmla="*/ 4015859 h 6407421"/>
              <a:gd name="connsiteX1652" fmla="*/ 9542906 w 11701760"/>
              <a:gd name="connsiteY1652" fmla="*/ 3986257 h 6407421"/>
              <a:gd name="connsiteX1653" fmla="*/ 9572509 w 11701760"/>
              <a:gd name="connsiteY1653" fmla="*/ 3986257 h 6407421"/>
              <a:gd name="connsiteX1654" fmla="*/ 9572509 w 11701760"/>
              <a:gd name="connsiteY1654" fmla="*/ 4015859 h 6407421"/>
              <a:gd name="connsiteX1655" fmla="*/ 9542906 w 11701760"/>
              <a:gd name="connsiteY1655" fmla="*/ 4015859 h 6407421"/>
              <a:gd name="connsiteX1656" fmla="*/ 9276817 w 11701760"/>
              <a:gd name="connsiteY1656" fmla="*/ 3986257 h 6407421"/>
              <a:gd name="connsiteX1657" fmla="*/ 9306420 w 11701760"/>
              <a:gd name="connsiteY1657" fmla="*/ 3986257 h 6407421"/>
              <a:gd name="connsiteX1658" fmla="*/ 9306420 w 11701760"/>
              <a:gd name="connsiteY1658" fmla="*/ 4015859 h 6407421"/>
              <a:gd name="connsiteX1659" fmla="*/ 9276817 w 11701760"/>
              <a:gd name="connsiteY1659" fmla="*/ 4015859 h 6407421"/>
              <a:gd name="connsiteX1660" fmla="*/ 9010620 w 11701760"/>
              <a:gd name="connsiteY1660" fmla="*/ 3986257 h 6407421"/>
              <a:gd name="connsiteX1661" fmla="*/ 9040222 w 11701760"/>
              <a:gd name="connsiteY1661" fmla="*/ 3986257 h 6407421"/>
              <a:gd name="connsiteX1662" fmla="*/ 9040222 w 11701760"/>
              <a:gd name="connsiteY1662" fmla="*/ 4015859 h 6407421"/>
              <a:gd name="connsiteX1663" fmla="*/ 9010620 w 11701760"/>
              <a:gd name="connsiteY1663" fmla="*/ 4015859 h 6407421"/>
              <a:gd name="connsiteX1664" fmla="*/ 8744423 w 11701760"/>
              <a:gd name="connsiteY1664" fmla="*/ 3986257 h 6407421"/>
              <a:gd name="connsiteX1665" fmla="*/ 8774026 w 11701760"/>
              <a:gd name="connsiteY1665" fmla="*/ 3986257 h 6407421"/>
              <a:gd name="connsiteX1666" fmla="*/ 8774026 w 11701760"/>
              <a:gd name="connsiteY1666" fmla="*/ 4015859 h 6407421"/>
              <a:gd name="connsiteX1667" fmla="*/ 8744423 w 11701760"/>
              <a:gd name="connsiteY1667" fmla="*/ 4015859 h 6407421"/>
              <a:gd name="connsiteX1668" fmla="*/ 8478226 w 11701760"/>
              <a:gd name="connsiteY1668" fmla="*/ 3986257 h 6407421"/>
              <a:gd name="connsiteX1669" fmla="*/ 8507828 w 11701760"/>
              <a:gd name="connsiteY1669" fmla="*/ 3986257 h 6407421"/>
              <a:gd name="connsiteX1670" fmla="*/ 8507828 w 11701760"/>
              <a:gd name="connsiteY1670" fmla="*/ 4015859 h 6407421"/>
              <a:gd name="connsiteX1671" fmla="*/ 8478226 w 11701760"/>
              <a:gd name="connsiteY1671" fmla="*/ 4015859 h 6407421"/>
              <a:gd name="connsiteX1672" fmla="*/ 8212137 w 11701760"/>
              <a:gd name="connsiteY1672" fmla="*/ 3986257 h 6407421"/>
              <a:gd name="connsiteX1673" fmla="*/ 8241740 w 11701760"/>
              <a:gd name="connsiteY1673" fmla="*/ 3986257 h 6407421"/>
              <a:gd name="connsiteX1674" fmla="*/ 8241740 w 11701760"/>
              <a:gd name="connsiteY1674" fmla="*/ 4015859 h 6407421"/>
              <a:gd name="connsiteX1675" fmla="*/ 8212137 w 11701760"/>
              <a:gd name="connsiteY1675" fmla="*/ 4015859 h 6407421"/>
              <a:gd name="connsiteX1676" fmla="*/ 7945940 w 11701760"/>
              <a:gd name="connsiteY1676" fmla="*/ 3986257 h 6407421"/>
              <a:gd name="connsiteX1677" fmla="*/ 7975543 w 11701760"/>
              <a:gd name="connsiteY1677" fmla="*/ 3986257 h 6407421"/>
              <a:gd name="connsiteX1678" fmla="*/ 7975543 w 11701760"/>
              <a:gd name="connsiteY1678" fmla="*/ 4015859 h 6407421"/>
              <a:gd name="connsiteX1679" fmla="*/ 7945940 w 11701760"/>
              <a:gd name="connsiteY1679" fmla="*/ 4015859 h 6407421"/>
              <a:gd name="connsiteX1680" fmla="*/ 7679743 w 11701760"/>
              <a:gd name="connsiteY1680" fmla="*/ 3986257 h 6407421"/>
              <a:gd name="connsiteX1681" fmla="*/ 7709346 w 11701760"/>
              <a:gd name="connsiteY1681" fmla="*/ 3986257 h 6407421"/>
              <a:gd name="connsiteX1682" fmla="*/ 7709346 w 11701760"/>
              <a:gd name="connsiteY1682" fmla="*/ 4015859 h 6407421"/>
              <a:gd name="connsiteX1683" fmla="*/ 7679743 w 11701760"/>
              <a:gd name="connsiteY1683" fmla="*/ 4015859 h 6407421"/>
              <a:gd name="connsiteX1684" fmla="*/ 7413653 w 11701760"/>
              <a:gd name="connsiteY1684" fmla="*/ 3986257 h 6407421"/>
              <a:gd name="connsiteX1685" fmla="*/ 7443256 w 11701760"/>
              <a:gd name="connsiteY1685" fmla="*/ 3986257 h 6407421"/>
              <a:gd name="connsiteX1686" fmla="*/ 7443256 w 11701760"/>
              <a:gd name="connsiteY1686" fmla="*/ 4015859 h 6407421"/>
              <a:gd name="connsiteX1687" fmla="*/ 7413653 w 11701760"/>
              <a:gd name="connsiteY1687" fmla="*/ 4015859 h 6407421"/>
              <a:gd name="connsiteX1688" fmla="*/ 7147456 w 11701760"/>
              <a:gd name="connsiteY1688" fmla="*/ 3986257 h 6407421"/>
              <a:gd name="connsiteX1689" fmla="*/ 7177058 w 11701760"/>
              <a:gd name="connsiteY1689" fmla="*/ 3986257 h 6407421"/>
              <a:gd name="connsiteX1690" fmla="*/ 7177058 w 11701760"/>
              <a:gd name="connsiteY1690" fmla="*/ 4015859 h 6407421"/>
              <a:gd name="connsiteX1691" fmla="*/ 7147456 w 11701760"/>
              <a:gd name="connsiteY1691" fmla="*/ 4015859 h 6407421"/>
              <a:gd name="connsiteX1692" fmla="*/ 6881367 w 11701760"/>
              <a:gd name="connsiteY1692" fmla="*/ 3986257 h 6407421"/>
              <a:gd name="connsiteX1693" fmla="*/ 6910970 w 11701760"/>
              <a:gd name="connsiteY1693" fmla="*/ 3986257 h 6407421"/>
              <a:gd name="connsiteX1694" fmla="*/ 6910970 w 11701760"/>
              <a:gd name="connsiteY1694" fmla="*/ 4015859 h 6407421"/>
              <a:gd name="connsiteX1695" fmla="*/ 6881367 w 11701760"/>
              <a:gd name="connsiteY1695" fmla="*/ 4015859 h 6407421"/>
              <a:gd name="connsiteX1696" fmla="*/ 6615170 w 11701760"/>
              <a:gd name="connsiteY1696" fmla="*/ 3986257 h 6407421"/>
              <a:gd name="connsiteX1697" fmla="*/ 6644773 w 11701760"/>
              <a:gd name="connsiteY1697" fmla="*/ 3986257 h 6407421"/>
              <a:gd name="connsiteX1698" fmla="*/ 6644773 w 11701760"/>
              <a:gd name="connsiteY1698" fmla="*/ 4015859 h 6407421"/>
              <a:gd name="connsiteX1699" fmla="*/ 6615170 w 11701760"/>
              <a:gd name="connsiteY1699" fmla="*/ 4015859 h 6407421"/>
              <a:gd name="connsiteX1700" fmla="*/ 6349081 w 11701760"/>
              <a:gd name="connsiteY1700" fmla="*/ 3986257 h 6407421"/>
              <a:gd name="connsiteX1701" fmla="*/ 6378683 w 11701760"/>
              <a:gd name="connsiteY1701" fmla="*/ 3986257 h 6407421"/>
              <a:gd name="connsiteX1702" fmla="*/ 6378683 w 11701760"/>
              <a:gd name="connsiteY1702" fmla="*/ 4015859 h 6407421"/>
              <a:gd name="connsiteX1703" fmla="*/ 6349081 w 11701760"/>
              <a:gd name="connsiteY1703" fmla="*/ 4015859 h 6407421"/>
              <a:gd name="connsiteX1704" fmla="*/ 6082884 w 11701760"/>
              <a:gd name="connsiteY1704" fmla="*/ 3986257 h 6407421"/>
              <a:gd name="connsiteX1705" fmla="*/ 6112486 w 11701760"/>
              <a:gd name="connsiteY1705" fmla="*/ 3986257 h 6407421"/>
              <a:gd name="connsiteX1706" fmla="*/ 6112486 w 11701760"/>
              <a:gd name="connsiteY1706" fmla="*/ 4015859 h 6407421"/>
              <a:gd name="connsiteX1707" fmla="*/ 6082884 w 11701760"/>
              <a:gd name="connsiteY1707" fmla="*/ 4015859 h 6407421"/>
              <a:gd name="connsiteX1708" fmla="*/ 5825310 w 11701760"/>
              <a:gd name="connsiteY1708" fmla="*/ 3986257 h 6407421"/>
              <a:gd name="connsiteX1709" fmla="*/ 5854913 w 11701760"/>
              <a:gd name="connsiteY1709" fmla="*/ 3986257 h 6407421"/>
              <a:gd name="connsiteX1710" fmla="*/ 5854913 w 11701760"/>
              <a:gd name="connsiteY1710" fmla="*/ 4015859 h 6407421"/>
              <a:gd name="connsiteX1711" fmla="*/ 5825310 w 11701760"/>
              <a:gd name="connsiteY1711" fmla="*/ 4015859 h 6407421"/>
              <a:gd name="connsiteX1712" fmla="*/ 5559113 w 11701760"/>
              <a:gd name="connsiteY1712" fmla="*/ 3986257 h 6407421"/>
              <a:gd name="connsiteX1713" fmla="*/ 5588715 w 11701760"/>
              <a:gd name="connsiteY1713" fmla="*/ 3986257 h 6407421"/>
              <a:gd name="connsiteX1714" fmla="*/ 5588715 w 11701760"/>
              <a:gd name="connsiteY1714" fmla="*/ 4015859 h 6407421"/>
              <a:gd name="connsiteX1715" fmla="*/ 5559113 w 11701760"/>
              <a:gd name="connsiteY1715" fmla="*/ 4015859 h 6407421"/>
              <a:gd name="connsiteX1716" fmla="*/ 5293024 w 11701760"/>
              <a:gd name="connsiteY1716" fmla="*/ 3986257 h 6407421"/>
              <a:gd name="connsiteX1717" fmla="*/ 5322626 w 11701760"/>
              <a:gd name="connsiteY1717" fmla="*/ 3986257 h 6407421"/>
              <a:gd name="connsiteX1718" fmla="*/ 5322626 w 11701760"/>
              <a:gd name="connsiteY1718" fmla="*/ 4015859 h 6407421"/>
              <a:gd name="connsiteX1719" fmla="*/ 5293024 w 11701760"/>
              <a:gd name="connsiteY1719" fmla="*/ 4015859 h 6407421"/>
              <a:gd name="connsiteX1720" fmla="*/ 5026827 w 11701760"/>
              <a:gd name="connsiteY1720" fmla="*/ 3986257 h 6407421"/>
              <a:gd name="connsiteX1721" fmla="*/ 5056429 w 11701760"/>
              <a:gd name="connsiteY1721" fmla="*/ 3986257 h 6407421"/>
              <a:gd name="connsiteX1722" fmla="*/ 5056429 w 11701760"/>
              <a:gd name="connsiteY1722" fmla="*/ 4015859 h 6407421"/>
              <a:gd name="connsiteX1723" fmla="*/ 5026827 w 11701760"/>
              <a:gd name="connsiteY1723" fmla="*/ 4015859 h 6407421"/>
              <a:gd name="connsiteX1724" fmla="*/ 4760630 w 11701760"/>
              <a:gd name="connsiteY1724" fmla="*/ 3986257 h 6407421"/>
              <a:gd name="connsiteX1725" fmla="*/ 4790340 w 11701760"/>
              <a:gd name="connsiteY1725" fmla="*/ 3986257 h 6407421"/>
              <a:gd name="connsiteX1726" fmla="*/ 4790340 w 11701760"/>
              <a:gd name="connsiteY1726" fmla="*/ 4015859 h 6407421"/>
              <a:gd name="connsiteX1727" fmla="*/ 4760630 w 11701760"/>
              <a:gd name="connsiteY1727" fmla="*/ 4015859 h 6407421"/>
              <a:gd name="connsiteX1728" fmla="*/ 4494541 w 11701760"/>
              <a:gd name="connsiteY1728" fmla="*/ 3986257 h 6407421"/>
              <a:gd name="connsiteX1729" fmla="*/ 4524144 w 11701760"/>
              <a:gd name="connsiteY1729" fmla="*/ 3986257 h 6407421"/>
              <a:gd name="connsiteX1730" fmla="*/ 4524144 w 11701760"/>
              <a:gd name="connsiteY1730" fmla="*/ 4015859 h 6407421"/>
              <a:gd name="connsiteX1731" fmla="*/ 4494541 w 11701760"/>
              <a:gd name="connsiteY1731" fmla="*/ 4015859 h 6407421"/>
              <a:gd name="connsiteX1732" fmla="*/ 4228344 w 11701760"/>
              <a:gd name="connsiteY1732" fmla="*/ 3986257 h 6407421"/>
              <a:gd name="connsiteX1733" fmla="*/ 4257946 w 11701760"/>
              <a:gd name="connsiteY1733" fmla="*/ 3986257 h 6407421"/>
              <a:gd name="connsiteX1734" fmla="*/ 4257946 w 11701760"/>
              <a:gd name="connsiteY1734" fmla="*/ 4015859 h 6407421"/>
              <a:gd name="connsiteX1735" fmla="*/ 4228344 w 11701760"/>
              <a:gd name="connsiteY1735" fmla="*/ 4015859 h 6407421"/>
              <a:gd name="connsiteX1736" fmla="*/ 3962255 w 11701760"/>
              <a:gd name="connsiteY1736" fmla="*/ 3986257 h 6407421"/>
              <a:gd name="connsiteX1737" fmla="*/ 3991857 w 11701760"/>
              <a:gd name="connsiteY1737" fmla="*/ 3986257 h 6407421"/>
              <a:gd name="connsiteX1738" fmla="*/ 3991857 w 11701760"/>
              <a:gd name="connsiteY1738" fmla="*/ 4015859 h 6407421"/>
              <a:gd name="connsiteX1739" fmla="*/ 3962255 w 11701760"/>
              <a:gd name="connsiteY1739" fmla="*/ 4015859 h 6407421"/>
              <a:gd name="connsiteX1740" fmla="*/ 3696058 w 11701760"/>
              <a:gd name="connsiteY1740" fmla="*/ 3986257 h 6407421"/>
              <a:gd name="connsiteX1741" fmla="*/ 3725661 w 11701760"/>
              <a:gd name="connsiteY1741" fmla="*/ 3986257 h 6407421"/>
              <a:gd name="connsiteX1742" fmla="*/ 3725661 w 11701760"/>
              <a:gd name="connsiteY1742" fmla="*/ 4015859 h 6407421"/>
              <a:gd name="connsiteX1743" fmla="*/ 3696058 w 11701760"/>
              <a:gd name="connsiteY1743" fmla="*/ 4015859 h 6407421"/>
              <a:gd name="connsiteX1744" fmla="*/ 3429969 w 11701760"/>
              <a:gd name="connsiteY1744" fmla="*/ 3986257 h 6407421"/>
              <a:gd name="connsiteX1745" fmla="*/ 3459572 w 11701760"/>
              <a:gd name="connsiteY1745" fmla="*/ 3986257 h 6407421"/>
              <a:gd name="connsiteX1746" fmla="*/ 3459572 w 11701760"/>
              <a:gd name="connsiteY1746" fmla="*/ 4015859 h 6407421"/>
              <a:gd name="connsiteX1747" fmla="*/ 3429969 w 11701760"/>
              <a:gd name="connsiteY1747" fmla="*/ 4015859 h 6407421"/>
              <a:gd name="connsiteX1748" fmla="*/ 3163772 w 11701760"/>
              <a:gd name="connsiteY1748" fmla="*/ 3986257 h 6407421"/>
              <a:gd name="connsiteX1749" fmla="*/ 3193374 w 11701760"/>
              <a:gd name="connsiteY1749" fmla="*/ 3986257 h 6407421"/>
              <a:gd name="connsiteX1750" fmla="*/ 3193374 w 11701760"/>
              <a:gd name="connsiteY1750" fmla="*/ 4015859 h 6407421"/>
              <a:gd name="connsiteX1751" fmla="*/ 3163772 w 11701760"/>
              <a:gd name="connsiteY1751" fmla="*/ 4015859 h 6407421"/>
              <a:gd name="connsiteX1752" fmla="*/ 2897575 w 11701760"/>
              <a:gd name="connsiteY1752" fmla="*/ 3986257 h 6407421"/>
              <a:gd name="connsiteX1753" fmla="*/ 2927178 w 11701760"/>
              <a:gd name="connsiteY1753" fmla="*/ 3986257 h 6407421"/>
              <a:gd name="connsiteX1754" fmla="*/ 2927178 w 11701760"/>
              <a:gd name="connsiteY1754" fmla="*/ 4015859 h 6407421"/>
              <a:gd name="connsiteX1755" fmla="*/ 2897575 w 11701760"/>
              <a:gd name="connsiteY1755" fmla="*/ 4015859 h 6407421"/>
              <a:gd name="connsiteX1756" fmla="*/ 2631378 w 11701760"/>
              <a:gd name="connsiteY1756" fmla="*/ 3986257 h 6407421"/>
              <a:gd name="connsiteX1757" fmla="*/ 2660980 w 11701760"/>
              <a:gd name="connsiteY1757" fmla="*/ 3986257 h 6407421"/>
              <a:gd name="connsiteX1758" fmla="*/ 2660980 w 11701760"/>
              <a:gd name="connsiteY1758" fmla="*/ 4015859 h 6407421"/>
              <a:gd name="connsiteX1759" fmla="*/ 2631378 w 11701760"/>
              <a:gd name="connsiteY1759" fmla="*/ 4015859 h 6407421"/>
              <a:gd name="connsiteX1760" fmla="*/ 2365289 w 11701760"/>
              <a:gd name="connsiteY1760" fmla="*/ 3986257 h 6407421"/>
              <a:gd name="connsiteX1761" fmla="*/ 2394892 w 11701760"/>
              <a:gd name="connsiteY1761" fmla="*/ 3986257 h 6407421"/>
              <a:gd name="connsiteX1762" fmla="*/ 2394892 w 11701760"/>
              <a:gd name="connsiteY1762" fmla="*/ 4015859 h 6407421"/>
              <a:gd name="connsiteX1763" fmla="*/ 2365289 w 11701760"/>
              <a:gd name="connsiteY1763" fmla="*/ 4015859 h 6407421"/>
              <a:gd name="connsiteX1764" fmla="*/ 2099092 w 11701760"/>
              <a:gd name="connsiteY1764" fmla="*/ 3986257 h 6407421"/>
              <a:gd name="connsiteX1765" fmla="*/ 2128695 w 11701760"/>
              <a:gd name="connsiteY1765" fmla="*/ 3986257 h 6407421"/>
              <a:gd name="connsiteX1766" fmla="*/ 2128695 w 11701760"/>
              <a:gd name="connsiteY1766" fmla="*/ 4015859 h 6407421"/>
              <a:gd name="connsiteX1767" fmla="*/ 2099092 w 11701760"/>
              <a:gd name="connsiteY1767" fmla="*/ 4015859 h 6407421"/>
              <a:gd name="connsiteX1768" fmla="*/ 1832898 w 11701760"/>
              <a:gd name="connsiteY1768" fmla="*/ 3986257 h 6407421"/>
              <a:gd name="connsiteX1769" fmla="*/ 1862498 w 11701760"/>
              <a:gd name="connsiteY1769" fmla="*/ 3986257 h 6407421"/>
              <a:gd name="connsiteX1770" fmla="*/ 1862498 w 11701760"/>
              <a:gd name="connsiteY1770" fmla="*/ 4015859 h 6407421"/>
              <a:gd name="connsiteX1771" fmla="*/ 1832898 w 11701760"/>
              <a:gd name="connsiteY1771" fmla="*/ 4015859 h 6407421"/>
              <a:gd name="connsiteX1772" fmla="*/ 1566808 w 11701760"/>
              <a:gd name="connsiteY1772" fmla="*/ 3986257 h 6407421"/>
              <a:gd name="connsiteX1773" fmla="*/ 1596409 w 11701760"/>
              <a:gd name="connsiteY1773" fmla="*/ 3986257 h 6407421"/>
              <a:gd name="connsiteX1774" fmla="*/ 1596409 w 11701760"/>
              <a:gd name="connsiteY1774" fmla="*/ 4015859 h 6407421"/>
              <a:gd name="connsiteX1775" fmla="*/ 1566808 w 11701760"/>
              <a:gd name="connsiteY1775" fmla="*/ 4015859 h 6407421"/>
              <a:gd name="connsiteX1776" fmla="*/ 1300611 w 11701760"/>
              <a:gd name="connsiteY1776" fmla="*/ 3986257 h 6407421"/>
              <a:gd name="connsiteX1777" fmla="*/ 1330213 w 11701760"/>
              <a:gd name="connsiteY1777" fmla="*/ 3986257 h 6407421"/>
              <a:gd name="connsiteX1778" fmla="*/ 1330213 w 11701760"/>
              <a:gd name="connsiteY1778" fmla="*/ 4015859 h 6407421"/>
              <a:gd name="connsiteX1779" fmla="*/ 1300611 w 11701760"/>
              <a:gd name="connsiteY1779" fmla="*/ 4015859 h 6407421"/>
              <a:gd name="connsiteX1780" fmla="*/ 1034520 w 11701760"/>
              <a:gd name="connsiteY1780" fmla="*/ 3986257 h 6407421"/>
              <a:gd name="connsiteX1781" fmla="*/ 1064123 w 11701760"/>
              <a:gd name="connsiteY1781" fmla="*/ 3986257 h 6407421"/>
              <a:gd name="connsiteX1782" fmla="*/ 1064123 w 11701760"/>
              <a:gd name="connsiteY1782" fmla="*/ 4015859 h 6407421"/>
              <a:gd name="connsiteX1783" fmla="*/ 1034520 w 11701760"/>
              <a:gd name="connsiteY1783" fmla="*/ 4015859 h 6407421"/>
              <a:gd name="connsiteX1784" fmla="*/ 768327 w 11701760"/>
              <a:gd name="connsiteY1784" fmla="*/ 3986257 h 6407421"/>
              <a:gd name="connsiteX1785" fmla="*/ 797926 w 11701760"/>
              <a:gd name="connsiteY1785" fmla="*/ 3986257 h 6407421"/>
              <a:gd name="connsiteX1786" fmla="*/ 797926 w 11701760"/>
              <a:gd name="connsiteY1786" fmla="*/ 4015859 h 6407421"/>
              <a:gd name="connsiteX1787" fmla="*/ 768327 w 11701760"/>
              <a:gd name="connsiteY1787" fmla="*/ 4015859 h 6407421"/>
              <a:gd name="connsiteX1788" fmla="*/ 502236 w 11701760"/>
              <a:gd name="connsiteY1788" fmla="*/ 3986257 h 6407421"/>
              <a:gd name="connsiteX1789" fmla="*/ 531839 w 11701760"/>
              <a:gd name="connsiteY1789" fmla="*/ 3986257 h 6407421"/>
              <a:gd name="connsiteX1790" fmla="*/ 531839 w 11701760"/>
              <a:gd name="connsiteY1790" fmla="*/ 4015859 h 6407421"/>
              <a:gd name="connsiteX1791" fmla="*/ 502236 w 11701760"/>
              <a:gd name="connsiteY1791" fmla="*/ 4015859 h 6407421"/>
              <a:gd name="connsiteX1792" fmla="*/ 236037 w 11701760"/>
              <a:gd name="connsiteY1792" fmla="*/ 3986257 h 6407421"/>
              <a:gd name="connsiteX1793" fmla="*/ 265640 w 11701760"/>
              <a:gd name="connsiteY1793" fmla="*/ 3986257 h 6407421"/>
              <a:gd name="connsiteX1794" fmla="*/ 265640 w 11701760"/>
              <a:gd name="connsiteY1794" fmla="*/ 4015859 h 6407421"/>
              <a:gd name="connsiteX1795" fmla="*/ 236037 w 11701760"/>
              <a:gd name="connsiteY1795" fmla="*/ 4015859 h 6407421"/>
              <a:gd name="connsiteX1796" fmla="*/ 1 w 11701760"/>
              <a:gd name="connsiteY1796" fmla="*/ 3986257 h 6407421"/>
              <a:gd name="connsiteX1797" fmla="*/ 29603 w 11701760"/>
              <a:gd name="connsiteY1797" fmla="*/ 3986257 h 6407421"/>
              <a:gd name="connsiteX1798" fmla="*/ 29603 w 11701760"/>
              <a:gd name="connsiteY1798" fmla="*/ 4015859 h 6407421"/>
              <a:gd name="connsiteX1799" fmla="*/ 1 w 11701760"/>
              <a:gd name="connsiteY1799" fmla="*/ 4015859 h 6407421"/>
              <a:gd name="connsiteX1800" fmla="*/ 11672158 w 11701760"/>
              <a:gd name="connsiteY1800" fmla="*/ 3720492 h 6407421"/>
              <a:gd name="connsiteX1801" fmla="*/ 11701760 w 11701760"/>
              <a:gd name="connsiteY1801" fmla="*/ 3720492 h 6407421"/>
              <a:gd name="connsiteX1802" fmla="*/ 11701760 w 11701760"/>
              <a:gd name="connsiteY1802" fmla="*/ 3750094 h 6407421"/>
              <a:gd name="connsiteX1803" fmla="*/ 11672158 w 11701760"/>
              <a:gd name="connsiteY1803" fmla="*/ 3750094 h 6407421"/>
              <a:gd name="connsiteX1804" fmla="*/ 11405961 w 11701760"/>
              <a:gd name="connsiteY1804" fmla="*/ 3720492 h 6407421"/>
              <a:gd name="connsiteX1805" fmla="*/ 11435563 w 11701760"/>
              <a:gd name="connsiteY1805" fmla="*/ 3720492 h 6407421"/>
              <a:gd name="connsiteX1806" fmla="*/ 11435563 w 11701760"/>
              <a:gd name="connsiteY1806" fmla="*/ 3750094 h 6407421"/>
              <a:gd name="connsiteX1807" fmla="*/ 11405961 w 11701760"/>
              <a:gd name="connsiteY1807" fmla="*/ 3750094 h 6407421"/>
              <a:gd name="connsiteX1808" fmla="*/ 11139872 w 11701760"/>
              <a:gd name="connsiteY1808" fmla="*/ 3720492 h 6407421"/>
              <a:gd name="connsiteX1809" fmla="*/ 11169474 w 11701760"/>
              <a:gd name="connsiteY1809" fmla="*/ 3720492 h 6407421"/>
              <a:gd name="connsiteX1810" fmla="*/ 11169474 w 11701760"/>
              <a:gd name="connsiteY1810" fmla="*/ 3750094 h 6407421"/>
              <a:gd name="connsiteX1811" fmla="*/ 11139872 w 11701760"/>
              <a:gd name="connsiteY1811" fmla="*/ 3750094 h 6407421"/>
              <a:gd name="connsiteX1812" fmla="*/ 10873675 w 11701760"/>
              <a:gd name="connsiteY1812" fmla="*/ 3720492 h 6407421"/>
              <a:gd name="connsiteX1813" fmla="*/ 10903277 w 11701760"/>
              <a:gd name="connsiteY1813" fmla="*/ 3720492 h 6407421"/>
              <a:gd name="connsiteX1814" fmla="*/ 10903277 w 11701760"/>
              <a:gd name="connsiteY1814" fmla="*/ 3750094 h 6407421"/>
              <a:gd name="connsiteX1815" fmla="*/ 10873675 w 11701760"/>
              <a:gd name="connsiteY1815" fmla="*/ 3750094 h 6407421"/>
              <a:gd name="connsiteX1816" fmla="*/ 10607478 w 11701760"/>
              <a:gd name="connsiteY1816" fmla="*/ 3720492 h 6407421"/>
              <a:gd name="connsiteX1817" fmla="*/ 10637188 w 11701760"/>
              <a:gd name="connsiteY1817" fmla="*/ 3720492 h 6407421"/>
              <a:gd name="connsiteX1818" fmla="*/ 10637188 w 11701760"/>
              <a:gd name="connsiteY1818" fmla="*/ 3750094 h 6407421"/>
              <a:gd name="connsiteX1819" fmla="*/ 10607478 w 11701760"/>
              <a:gd name="connsiteY1819" fmla="*/ 3750094 h 6407421"/>
              <a:gd name="connsiteX1820" fmla="*/ 10341389 w 11701760"/>
              <a:gd name="connsiteY1820" fmla="*/ 3720492 h 6407421"/>
              <a:gd name="connsiteX1821" fmla="*/ 10370992 w 11701760"/>
              <a:gd name="connsiteY1821" fmla="*/ 3720492 h 6407421"/>
              <a:gd name="connsiteX1822" fmla="*/ 10370992 w 11701760"/>
              <a:gd name="connsiteY1822" fmla="*/ 3750094 h 6407421"/>
              <a:gd name="connsiteX1823" fmla="*/ 10341389 w 11701760"/>
              <a:gd name="connsiteY1823" fmla="*/ 3750094 h 6407421"/>
              <a:gd name="connsiteX1824" fmla="*/ 10075192 w 11701760"/>
              <a:gd name="connsiteY1824" fmla="*/ 3720492 h 6407421"/>
              <a:gd name="connsiteX1825" fmla="*/ 10104794 w 11701760"/>
              <a:gd name="connsiteY1825" fmla="*/ 3720492 h 6407421"/>
              <a:gd name="connsiteX1826" fmla="*/ 10104794 w 11701760"/>
              <a:gd name="connsiteY1826" fmla="*/ 3750094 h 6407421"/>
              <a:gd name="connsiteX1827" fmla="*/ 10075192 w 11701760"/>
              <a:gd name="connsiteY1827" fmla="*/ 3750094 h 6407421"/>
              <a:gd name="connsiteX1828" fmla="*/ 9809103 w 11701760"/>
              <a:gd name="connsiteY1828" fmla="*/ 3720492 h 6407421"/>
              <a:gd name="connsiteX1829" fmla="*/ 9838705 w 11701760"/>
              <a:gd name="connsiteY1829" fmla="*/ 3720492 h 6407421"/>
              <a:gd name="connsiteX1830" fmla="*/ 9838705 w 11701760"/>
              <a:gd name="connsiteY1830" fmla="*/ 3750094 h 6407421"/>
              <a:gd name="connsiteX1831" fmla="*/ 9809103 w 11701760"/>
              <a:gd name="connsiteY1831" fmla="*/ 3750094 h 6407421"/>
              <a:gd name="connsiteX1832" fmla="*/ 9542906 w 11701760"/>
              <a:gd name="connsiteY1832" fmla="*/ 3720492 h 6407421"/>
              <a:gd name="connsiteX1833" fmla="*/ 9572509 w 11701760"/>
              <a:gd name="connsiteY1833" fmla="*/ 3720492 h 6407421"/>
              <a:gd name="connsiteX1834" fmla="*/ 9572509 w 11701760"/>
              <a:gd name="connsiteY1834" fmla="*/ 3750094 h 6407421"/>
              <a:gd name="connsiteX1835" fmla="*/ 9542906 w 11701760"/>
              <a:gd name="connsiteY1835" fmla="*/ 3750094 h 6407421"/>
              <a:gd name="connsiteX1836" fmla="*/ 9276817 w 11701760"/>
              <a:gd name="connsiteY1836" fmla="*/ 3720492 h 6407421"/>
              <a:gd name="connsiteX1837" fmla="*/ 9306420 w 11701760"/>
              <a:gd name="connsiteY1837" fmla="*/ 3720492 h 6407421"/>
              <a:gd name="connsiteX1838" fmla="*/ 9306420 w 11701760"/>
              <a:gd name="connsiteY1838" fmla="*/ 3750094 h 6407421"/>
              <a:gd name="connsiteX1839" fmla="*/ 9276817 w 11701760"/>
              <a:gd name="connsiteY1839" fmla="*/ 3750094 h 6407421"/>
              <a:gd name="connsiteX1840" fmla="*/ 9010620 w 11701760"/>
              <a:gd name="connsiteY1840" fmla="*/ 3720492 h 6407421"/>
              <a:gd name="connsiteX1841" fmla="*/ 9040222 w 11701760"/>
              <a:gd name="connsiteY1841" fmla="*/ 3720492 h 6407421"/>
              <a:gd name="connsiteX1842" fmla="*/ 9040222 w 11701760"/>
              <a:gd name="connsiteY1842" fmla="*/ 3750094 h 6407421"/>
              <a:gd name="connsiteX1843" fmla="*/ 9010620 w 11701760"/>
              <a:gd name="connsiteY1843" fmla="*/ 3750094 h 6407421"/>
              <a:gd name="connsiteX1844" fmla="*/ 8744423 w 11701760"/>
              <a:gd name="connsiteY1844" fmla="*/ 3720492 h 6407421"/>
              <a:gd name="connsiteX1845" fmla="*/ 8774026 w 11701760"/>
              <a:gd name="connsiteY1845" fmla="*/ 3720492 h 6407421"/>
              <a:gd name="connsiteX1846" fmla="*/ 8774026 w 11701760"/>
              <a:gd name="connsiteY1846" fmla="*/ 3750094 h 6407421"/>
              <a:gd name="connsiteX1847" fmla="*/ 8744423 w 11701760"/>
              <a:gd name="connsiteY1847" fmla="*/ 3750094 h 6407421"/>
              <a:gd name="connsiteX1848" fmla="*/ 8478226 w 11701760"/>
              <a:gd name="connsiteY1848" fmla="*/ 3720492 h 6407421"/>
              <a:gd name="connsiteX1849" fmla="*/ 8507828 w 11701760"/>
              <a:gd name="connsiteY1849" fmla="*/ 3720492 h 6407421"/>
              <a:gd name="connsiteX1850" fmla="*/ 8507828 w 11701760"/>
              <a:gd name="connsiteY1850" fmla="*/ 3750094 h 6407421"/>
              <a:gd name="connsiteX1851" fmla="*/ 8478226 w 11701760"/>
              <a:gd name="connsiteY1851" fmla="*/ 3750094 h 6407421"/>
              <a:gd name="connsiteX1852" fmla="*/ 8212137 w 11701760"/>
              <a:gd name="connsiteY1852" fmla="*/ 3720492 h 6407421"/>
              <a:gd name="connsiteX1853" fmla="*/ 8241740 w 11701760"/>
              <a:gd name="connsiteY1853" fmla="*/ 3720492 h 6407421"/>
              <a:gd name="connsiteX1854" fmla="*/ 8241740 w 11701760"/>
              <a:gd name="connsiteY1854" fmla="*/ 3750094 h 6407421"/>
              <a:gd name="connsiteX1855" fmla="*/ 8212137 w 11701760"/>
              <a:gd name="connsiteY1855" fmla="*/ 3750094 h 6407421"/>
              <a:gd name="connsiteX1856" fmla="*/ 7945940 w 11701760"/>
              <a:gd name="connsiteY1856" fmla="*/ 3720492 h 6407421"/>
              <a:gd name="connsiteX1857" fmla="*/ 7975543 w 11701760"/>
              <a:gd name="connsiteY1857" fmla="*/ 3720492 h 6407421"/>
              <a:gd name="connsiteX1858" fmla="*/ 7975543 w 11701760"/>
              <a:gd name="connsiteY1858" fmla="*/ 3750094 h 6407421"/>
              <a:gd name="connsiteX1859" fmla="*/ 7945940 w 11701760"/>
              <a:gd name="connsiteY1859" fmla="*/ 3750094 h 6407421"/>
              <a:gd name="connsiteX1860" fmla="*/ 7679743 w 11701760"/>
              <a:gd name="connsiteY1860" fmla="*/ 3720492 h 6407421"/>
              <a:gd name="connsiteX1861" fmla="*/ 7709346 w 11701760"/>
              <a:gd name="connsiteY1861" fmla="*/ 3720492 h 6407421"/>
              <a:gd name="connsiteX1862" fmla="*/ 7709346 w 11701760"/>
              <a:gd name="connsiteY1862" fmla="*/ 3750094 h 6407421"/>
              <a:gd name="connsiteX1863" fmla="*/ 7679743 w 11701760"/>
              <a:gd name="connsiteY1863" fmla="*/ 3750094 h 6407421"/>
              <a:gd name="connsiteX1864" fmla="*/ 7413653 w 11701760"/>
              <a:gd name="connsiteY1864" fmla="*/ 3720492 h 6407421"/>
              <a:gd name="connsiteX1865" fmla="*/ 7443256 w 11701760"/>
              <a:gd name="connsiteY1865" fmla="*/ 3720492 h 6407421"/>
              <a:gd name="connsiteX1866" fmla="*/ 7443256 w 11701760"/>
              <a:gd name="connsiteY1866" fmla="*/ 3750094 h 6407421"/>
              <a:gd name="connsiteX1867" fmla="*/ 7413653 w 11701760"/>
              <a:gd name="connsiteY1867" fmla="*/ 3750094 h 6407421"/>
              <a:gd name="connsiteX1868" fmla="*/ 7147456 w 11701760"/>
              <a:gd name="connsiteY1868" fmla="*/ 3720492 h 6407421"/>
              <a:gd name="connsiteX1869" fmla="*/ 7177058 w 11701760"/>
              <a:gd name="connsiteY1869" fmla="*/ 3720492 h 6407421"/>
              <a:gd name="connsiteX1870" fmla="*/ 7177058 w 11701760"/>
              <a:gd name="connsiteY1870" fmla="*/ 3750094 h 6407421"/>
              <a:gd name="connsiteX1871" fmla="*/ 7147456 w 11701760"/>
              <a:gd name="connsiteY1871" fmla="*/ 3750094 h 6407421"/>
              <a:gd name="connsiteX1872" fmla="*/ 6881367 w 11701760"/>
              <a:gd name="connsiteY1872" fmla="*/ 3720492 h 6407421"/>
              <a:gd name="connsiteX1873" fmla="*/ 6910970 w 11701760"/>
              <a:gd name="connsiteY1873" fmla="*/ 3720492 h 6407421"/>
              <a:gd name="connsiteX1874" fmla="*/ 6910970 w 11701760"/>
              <a:gd name="connsiteY1874" fmla="*/ 3750094 h 6407421"/>
              <a:gd name="connsiteX1875" fmla="*/ 6881367 w 11701760"/>
              <a:gd name="connsiteY1875" fmla="*/ 3750094 h 6407421"/>
              <a:gd name="connsiteX1876" fmla="*/ 6615170 w 11701760"/>
              <a:gd name="connsiteY1876" fmla="*/ 3720492 h 6407421"/>
              <a:gd name="connsiteX1877" fmla="*/ 6644773 w 11701760"/>
              <a:gd name="connsiteY1877" fmla="*/ 3720492 h 6407421"/>
              <a:gd name="connsiteX1878" fmla="*/ 6644773 w 11701760"/>
              <a:gd name="connsiteY1878" fmla="*/ 3750094 h 6407421"/>
              <a:gd name="connsiteX1879" fmla="*/ 6615170 w 11701760"/>
              <a:gd name="connsiteY1879" fmla="*/ 3750094 h 6407421"/>
              <a:gd name="connsiteX1880" fmla="*/ 6349081 w 11701760"/>
              <a:gd name="connsiteY1880" fmla="*/ 3720492 h 6407421"/>
              <a:gd name="connsiteX1881" fmla="*/ 6378683 w 11701760"/>
              <a:gd name="connsiteY1881" fmla="*/ 3720492 h 6407421"/>
              <a:gd name="connsiteX1882" fmla="*/ 6378683 w 11701760"/>
              <a:gd name="connsiteY1882" fmla="*/ 3750094 h 6407421"/>
              <a:gd name="connsiteX1883" fmla="*/ 6349081 w 11701760"/>
              <a:gd name="connsiteY1883" fmla="*/ 3750094 h 6407421"/>
              <a:gd name="connsiteX1884" fmla="*/ 6082884 w 11701760"/>
              <a:gd name="connsiteY1884" fmla="*/ 3720492 h 6407421"/>
              <a:gd name="connsiteX1885" fmla="*/ 6112486 w 11701760"/>
              <a:gd name="connsiteY1885" fmla="*/ 3720492 h 6407421"/>
              <a:gd name="connsiteX1886" fmla="*/ 6112486 w 11701760"/>
              <a:gd name="connsiteY1886" fmla="*/ 3750094 h 6407421"/>
              <a:gd name="connsiteX1887" fmla="*/ 6082884 w 11701760"/>
              <a:gd name="connsiteY1887" fmla="*/ 3750094 h 6407421"/>
              <a:gd name="connsiteX1888" fmla="*/ 5825310 w 11701760"/>
              <a:gd name="connsiteY1888" fmla="*/ 3720492 h 6407421"/>
              <a:gd name="connsiteX1889" fmla="*/ 5854913 w 11701760"/>
              <a:gd name="connsiteY1889" fmla="*/ 3720492 h 6407421"/>
              <a:gd name="connsiteX1890" fmla="*/ 5854913 w 11701760"/>
              <a:gd name="connsiteY1890" fmla="*/ 3750094 h 6407421"/>
              <a:gd name="connsiteX1891" fmla="*/ 5825310 w 11701760"/>
              <a:gd name="connsiteY1891" fmla="*/ 3750094 h 6407421"/>
              <a:gd name="connsiteX1892" fmla="*/ 5559113 w 11701760"/>
              <a:gd name="connsiteY1892" fmla="*/ 3720492 h 6407421"/>
              <a:gd name="connsiteX1893" fmla="*/ 5588715 w 11701760"/>
              <a:gd name="connsiteY1893" fmla="*/ 3720492 h 6407421"/>
              <a:gd name="connsiteX1894" fmla="*/ 5588715 w 11701760"/>
              <a:gd name="connsiteY1894" fmla="*/ 3750094 h 6407421"/>
              <a:gd name="connsiteX1895" fmla="*/ 5559113 w 11701760"/>
              <a:gd name="connsiteY1895" fmla="*/ 3750094 h 6407421"/>
              <a:gd name="connsiteX1896" fmla="*/ 5293024 w 11701760"/>
              <a:gd name="connsiteY1896" fmla="*/ 3720492 h 6407421"/>
              <a:gd name="connsiteX1897" fmla="*/ 5322626 w 11701760"/>
              <a:gd name="connsiteY1897" fmla="*/ 3720492 h 6407421"/>
              <a:gd name="connsiteX1898" fmla="*/ 5322626 w 11701760"/>
              <a:gd name="connsiteY1898" fmla="*/ 3750094 h 6407421"/>
              <a:gd name="connsiteX1899" fmla="*/ 5293024 w 11701760"/>
              <a:gd name="connsiteY1899" fmla="*/ 3750094 h 6407421"/>
              <a:gd name="connsiteX1900" fmla="*/ 5026827 w 11701760"/>
              <a:gd name="connsiteY1900" fmla="*/ 3720492 h 6407421"/>
              <a:gd name="connsiteX1901" fmla="*/ 5056429 w 11701760"/>
              <a:gd name="connsiteY1901" fmla="*/ 3720492 h 6407421"/>
              <a:gd name="connsiteX1902" fmla="*/ 5056429 w 11701760"/>
              <a:gd name="connsiteY1902" fmla="*/ 3750094 h 6407421"/>
              <a:gd name="connsiteX1903" fmla="*/ 5026827 w 11701760"/>
              <a:gd name="connsiteY1903" fmla="*/ 3750094 h 6407421"/>
              <a:gd name="connsiteX1904" fmla="*/ 4760630 w 11701760"/>
              <a:gd name="connsiteY1904" fmla="*/ 3720492 h 6407421"/>
              <a:gd name="connsiteX1905" fmla="*/ 4790340 w 11701760"/>
              <a:gd name="connsiteY1905" fmla="*/ 3720492 h 6407421"/>
              <a:gd name="connsiteX1906" fmla="*/ 4790340 w 11701760"/>
              <a:gd name="connsiteY1906" fmla="*/ 3750094 h 6407421"/>
              <a:gd name="connsiteX1907" fmla="*/ 4760630 w 11701760"/>
              <a:gd name="connsiteY1907" fmla="*/ 3750094 h 6407421"/>
              <a:gd name="connsiteX1908" fmla="*/ 4494541 w 11701760"/>
              <a:gd name="connsiteY1908" fmla="*/ 3720492 h 6407421"/>
              <a:gd name="connsiteX1909" fmla="*/ 4524144 w 11701760"/>
              <a:gd name="connsiteY1909" fmla="*/ 3720492 h 6407421"/>
              <a:gd name="connsiteX1910" fmla="*/ 4524144 w 11701760"/>
              <a:gd name="connsiteY1910" fmla="*/ 3750094 h 6407421"/>
              <a:gd name="connsiteX1911" fmla="*/ 4494541 w 11701760"/>
              <a:gd name="connsiteY1911" fmla="*/ 3750094 h 6407421"/>
              <a:gd name="connsiteX1912" fmla="*/ 4228344 w 11701760"/>
              <a:gd name="connsiteY1912" fmla="*/ 3720492 h 6407421"/>
              <a:gd name="connsiteX1913" fmla="*/ 4257946 w 11701760"/>
              <a:gd name="connsiteY1913" fmla="*/ 3720492 h 6407421"/>
              <a:gd name="connsiteX1914" fmla="*/ 4257946 w 11701760"/>
              <a:gd name="connsiteY1914" fmla="*/ 3750094 h 6407421"/>
              <a:gd name="connsiteX1915" fmla="*/ 4228344 w 11701760"/>
              <a:gd name="connsiteY1915" fmla="*/ 3750094 h 6407421"/>
              <a:gd name="connsiteX1916" fmla="*/ 3962255 w 11701760"/>
              <a:gd name="connsiteY1916" fmla="*/ 3720492 h 6407421"/>
              <a:gd name="connsiteX1917" fmla="*/ 3991857 w 11701760"/>
              <a:gd name="connsiteY1917" fmla="*/ 3720492 h 6407421"/>
              <a:gd name="connsiteX1918" fmla="*/ 3991857 w 11701760"/>
              <a:gd name="connsiteY1918" fmla="*/ 3750094 h 6407421"/>
              <a:gd name="connsiteX1919" fmla="*/ 3962255 w 11701760"/>
              <a:gd name="connsiteY1919" fmla="*/ 3750094 h 6407421"/>
              <a:gd name="connsiteX1920" fmla="*/ 3696058 w 11701760"/>
              <a:gd name="connsiteY1920" fmla="*/ 3720492 h 6407421"/>
              <a:gd name="connsiteX1921" fmla="*/ 3725661 w 11701760"/>
              <a:gd name="connsiteY1921" fmla="*/ 3720492 h 6407421"/>
              <a:gd name="connsiteX1922" fmla="*/ 3725661 w 11701760"/>
              <a:gd name="connsiteY1922" fmla="*/ 3750094 h 6407421"/>
              <a:gd name="connsiteX1923" fmla="*/ 3696058 w 11701760"/>
              <a:gd name="connsiteY1923" fmla="*/ 3750094 h 6407421"/>
              <a:gd name="connsiteX1924" fmla="*/ 3429969 w 11701760"/>
              <a:gd name="connsiteY1924" fmla="*/ 3720492 h 6407421"/>
              <a:gd name="connsiteX1925" fmla="*/ 3459572 w 11701760"/>
              <a:gd name="connsiteY1925" fmla="*/ 3720492 h 6407421"/>
              <a:gd name="connsiteX1926" fmla="*/ 3459572 w 11701760"/>
              <a:gd name="connsiteY1926" fmla="*/ 3750094 h 6407421"/>
              <a:gd name="connsiteX1927" fmla="*/ 3429969 w 11701760"/>
              <a:gd name="connsiteY1927" fmla="*/ 3750094 h 6407421"/>
              <a:gd name="connsiteX1928" fmla="*/ 3163772 w 11701760"/>
              <a:gd name="connsiteY1928" fmla="*/ 3720492 h 6407421"/>
              <a:gd name="connsiteX1929" fmla="*/ 3193374 w 11701760"/>
              <a:gd name="connsiteY1929" fmla="*/ 3720492 h 6407421"/>
              <a:gd name="connsiteX1930" fmla="*/ 3193374 w 11701760"/>
              <a:gd name="connsiteY1930" fmla="*/ 3750094 h 6407421"/>
              <a:gd name="connsiteX1931" fmla="*/ 3163772 w 11701760"/>
              <a:gd name="connsiteY1931" fmla="*/ 3750094 h 6407421"/>
              <a:gd name="connsiteX1932" fmla="*/ 2897575 w 11701760"/>
              <a:gd name="connsiteY1932" fmla="*/ 3720492 h 6407421"/>
              <a:gd name="connsiteX1933" fmla="*/ 2927178 w 11701760"/>
              <a:gd name="connsiteY1933" fmla="*/ 3720492 h 6407421"/>
              <a:gd name="connsiteX1934" fmla="*/ 2927178 w 11701760"/>
              <a:gd name="connsiteY1934" fmla="*/ 3750094 h 6407421"/>
              <a:gd name="connsiteX1935" fmla="*/ 2897575 w 11701760"/>
              <a:gd name="connsiteY1935" fmla="*/ 3750094 h 6407421"/>
              <a:gd name="connsiteX1936" fmla="*/ 2631378 w 11701760"/>
              <a:gd name="connsiteY1936" fmla="*/ 3720492 h 6407421"/>
              <a:gd name="connsiteX1937" fmla="*/ 2660980 w 11701760"/>
              <a:gd name="connsiteY1937" fmla="*/ 3720492 h 6407421"/>
              <a:gd name="connsiteX1938" fmla="*/ 2660980 w 11701760"/>
              <a:gd name="connsiteY1938" fmla="*/ 3750094 h 6407421"/>
              <a:gd name="connsiteX1939" fmla="*/ 2631378 w 11701760"/>
              <a:gd name="connsiteY1939" fmla="*/ 3750094 h 6407421"/>
              <a:gd name="connsiteX1940" fmla="*/ 2365289 w 11701760"/>
              <a:gd name="connsiteY1940" fmla="*/ 3720492 h 6407421"/>
              <a:gd name="connsiteX1941" fmla="*/ 2394892 w 11701760"/>
              <a:gd name="connsiteY1941" fmla="*/ 3720492 h 6407421"/>
              <a:gd name="connsiteX1942" fmla="*/ 2394892 w 11701760"/>
              <a:gd name="connsiteY1942" fmla="*/ 3750094 h 6407421"/>
              <a:gd name="connsiteX1943" fmla="*/ 2365289 w 11701760"/>
              <a:gd name="connsiteY1943" fmla="*/ 3750094 h 6407421"/>
              <a:gd name="connsiteX1944" fmla="*/ 2099092 w 11701760"/>
              <a:gd name="connsiteY1944" fmla="*/ 3720492 h 6407421"/>
              <a:gd name="connsiteX1945" fmla="*/ 2128695 w 11701760"/>
              <a:gd name="connsiteY1945" fmla="*/ 3720492 h 6407421"/>
              <a:gd name="connsiteX1946" fmla="*/ 2128695 w 11701760"/>
              <a:gd name="connsiteY1946" fmla="*/ 3750094 h 6407421"/>
              <a:gd name="connsiteX1947" fmla="*/ 2099092 w 11701760"/>
              <a:gd name="connsiteY1947" fmla="*/ 3750094 h 6407421"/>
              <a:gd name="connsiteX1948" fmla="*/ 1832898 w 11701760"/>
              <a:gd name="connsiteY1948" fmla="*/ 3720492 h 6407421"/>
              <a:gd name="connsiteX1949" fmla="*/ 1862498 w 11701760"/>
              <a:gd name="connsiteY1949" fmla="*/ 3720492 h 6407421"/>
              <a:gd name="connsiteX1950" fmla="*/ 1862498 w 11701760"/>
              <a:gd name="connsiteY1950" fmla="*/ 3750094 h 6407421"/>
              <a:gd name="connsiteX1951" fmla="*/ 1832898 w 11701760"/>
              <a:gd name="connsiteY1951" fmla="*/ 3750094 h 6407421"/>
              <a:gd name="connsiteX1952" fmla="*/ 1566808 w 11701760"/>
              <a:gd name="connsiteY1952" fmla="*/ 3720492 h 6407421"/>
              <a:gd name="connsiteX1953" fmla="*/ 1596409 w 11701760"/>
              <a:gd name="connsiteY1953" fmla="*/ 3720492 h 6407421"/>
              <a:gd name="connsiteX1954" fmla="*/ 1596409 w 11701760"/>
              <a:gd name="connsiteY1954" fmla="*/ 3750094 h 6407421"/>
              <a:gd name="connsiteX1955" fmla="*/ 1566808 w 11701760"/>
              <a:gd name="connsiteY1955" fmla="*/ 3750094 h 6407421"/>
              <a:gd name="connsiteX1956" fmla="*/ 1300611 w 11701760"/>
              <a:gd name="connsiteY1956" fmla="*/ 3720492 h 6407421"/>
              <a:gd name="connsiteX1957" fmla="*/ 1330213 w 11701760"/>
              <a:gd name="connsiteY1957" fmla="*/ 3720492 h 6407421"/>
              <a:gd name="connsiteX1958" fmla="*/ 1330213 w 11701760"/>
              <a:gd name="connsiteY1958" fmla="*/ 3750094 h 6407421"/>
              <a:gd name="connsiteX1959" fmla="*/ 1300611 w 11701760"/>
              <a:gd name="connsiteY1959" fmla="*/ 3750094 h 6407421"/>
              <a:gd name="connsiteX1960" fmla="*/ 1034520 w 11701760"/>
              <a:gd name="connsiteY1960" fmla="*/ 3720492 h 6407421"/>
              <a:gd name="connsiteX1961" fmla="*/ 1064123 w 11701760"/>
              <a:gd name="connsiteY1961" fmla="*/ 3720492 h 6407421"/>
              <a:gd name="connsiteX1962" fmla="*/ 1064123 w 11701760"/>
              <a:gd name="connsiteY1962" fmla="*/ 3750094 h 6407421"/>
              <a:gd name="connsiteX1963" fmla="*/ 1034520 w 11701760"/>
              <a:gd name="connsiteY1963" fmla="*/ 3750094 h 6407421"/>
              <a:gd name="connsiteX1964" fmla="*/ 768327 w 11701760"/>
              <a:gd name="connsiteY1964" fmla="*/ 3720492 h 6407421"/>
              <a:gd name="connsiteX1965" fmla="*/ 797926 w 11701760"/>
              <a:gd name="connsiteY1965" fmla="*/ 3720492 h 6407421"/>
              <a:gd name="connsiteX1966" fmla="*/ 797926 w 11701760"/>
              <a:gd name="connsiteY1966" fmla="*/ 3750094 h 6407421"/>
              <a:gd name="connsiteX1967" fmla="*/ 768327 w 11701760"/>
              <a:gd name="connsiteY1967" fmla="*/ 3750094 h 6407421"/>
              <a:gd name="connsiteX1968" fmla="*/ 502236 w 11701760"/>
              <a:gd name="connsiteY1968" fmla="*/ 3720492 h 6407421"/>
              <a:gd name="connsiteX1969" fmla="*/ 531839 w 11701760"/>
              <a:gd name="connsiteY1969" fmla="*/ 3720492 h 6407421"/>
              <a:gd name="connsiteX1970" fmla="*/ 531839 w 11701760"/>
              <a:gd name="connsiteY1970" fmla="*/ 3750094 h 6407421"/>
              <a:gd name="connsiteX1971" fmla="*/ 502236 w 11701760"/>
              <a:gd name="connsiteY1971" fmla="*/ 3750094 h 6407421"/>
              <a:gd name="connsiteX1972" fmla="*/ 236037 w 11701760"/>
              <a:gd name="connsiteY1972" fmla="*/ 3720492 h 6407421"/>
              <a:gd name="connsiteX1973" fmla="*/ 265640 w 11701760"/>
              <a:gd name="connsiteY1973" fmla="*/ 3720492 h 6407421"/>
              <a:gd name="connsiteX1974" fmla="*/ 265640 w 11701760"/>
              <a:gd name="connsiteY1974" fmla="*/ 3750094 h 6407421"/>
              <a:gd name="connsiteX1975" fmla="*/ 236037 w 11701760"/>
              <a:gd name="connsiteY1975" fmla="*/ 3750094 h 6407421"/>
              <a:gd name="connsiteX1976" fmla="*/ 1 w 11701760"/>
              <a:gd name="connsiteY1976" fmla="*/ 3720492 h 6407421"/>
              <a:gd name="connsiteX1977" fmla="*/ 29603 w 11701760"/>
              <a:gd name="connsiteY1977" fmla="*/ 3720492 h 6407421"/>
              <a:gd name="connsiteX1978" fmla="*/ 29603 w 11701760"/>
              <a:gd name="connsiteY1978" fmla="*/ 3750094 h 6407421"/>
              <a:gd name="connsiteX1979" fmla="*/ 1 w 11701760"/>
              <a:gd name="connsiteY1979" fmla="*/ 3750094 h 6407421"/>
              <a:gd name="connsiteX1980" fmla="*/ 11672158 w 11701760"/>
              <a:gd name="connsiteY1980" fmla="*/ 3454727 h 6407421"/>
              <a:gd name="connsiteX1981" fmla="*/ 11701760 w 11701760"/>
              <a:gd name="connsiteY1981" fmla="*/ 3454727 h 6407421"/>
              <a:gd name="connsiteX1982" fmla="*/ 11701760 w 11701760"/>
              <a:gd name="connsiteY1982" fmla="*/ 3484330 h 6407421"/>
              <a:gd name="connsiteX1983" fmla="*/ 11672158 w 11701760"/>
              <a:gd name="connsiteY1983" fmla="*/ 3484330 h 6407421"/>
              <a:gd name="connsiteX1984" fmla="*/ 11405961 w 11701760"/>
              <a:gd name="connsiteY1984" fmla="*/ 3454727 h 6407421"/>
              <a:gd name="connsiteX1985" fmla="*/ 11435563 w 11701760"/>
              <a:gd name="connsiteY1985" fmla="*/ 3454727 h 6407421"/>
              <a:gd name="connsiteX1986" fmla="*/ 11435563 w 11701760"/>
              <a:gd name="connsiteY1986" fmla="*/ 3484330 h 6407421"/>
              <a:gd name="connsiteX1987" fmla="*/ 11405961 w 11701760"/>
              <a:gd name="connsiteY1987" fmla="*/ 3484330 h 6407421"/>
              <a:gd name="connsiteX1988" fmla="*/ 11139872 w 11701760"/>
              <a:gd name="connsiteY1988" fmla="*/ 3454727 h 6407421"/>
              <a:gd name="connsiteX1989" fmla="*/ 11169474 w 11701760"/>
              <a:gd name="connsiteY1989" fmla="*/ 3454727 h 6407421"/>
              <a:gd name="connsiteX1990" fmla="*/ 11169474 w 11701760"/>
              <a:gd name="connsiteY1990" fmla="*/ 3484330 h 6407421"/>
              <a:gd name="connsiteX1991" fmla="*/ 11139872 w 11701760"/>
              <a:gd name="connsiteY1991" fmla="*/ 3484330 h 6407421"/>
              <a:gd name="connsiteX1992" fmla="*/ 10873675 w 11701760"/>
              <a:gd name="connsiteY1992" fmla="*/ 3454727 h 6407421"/>
              <a:gd name="connsiteX1993" fmla="*/ 10903277 w 11701760"/>
              <a:gd name="connsiteY1993" fmla="*/ 3454727 h 6407421"/>
              <a:gd name="connsiteX1994" fmla="*/ 10903277 w 11701760"/>
              <a:gd name="connsiteY1994" fmla="*/ 3484330 h 6407421"/>
              <a:gd name="connsiteX1995" fmla="*/ 10873675 w 11701760"/>
              <a:gd name="connsiteY1995" fmla="*/ 3484330 h 6407421"/>
              <a:gd name="connsiteX1996" fmla="*/ 10607478 w 11701760"/>
              <a:gd name="connsiteY1996" fmla="*/ 3454727 h 6407421"/>
              <a:gd name="connsiteX1997" fmla="*/ 10637188 w 11701760"/>
              <a:gd name="connsiteY1997" fmla="*/ 3454727 h 6407421"/>
              <a:gd name="connsiteX1998" fmla="*/ 10637188 w 11701760"/>
              <a:gd name="connsiteY1998" fmla="*/ 3484330 h 6407421"/>
              <a:gd name="connsiteX1999" fmla="*/ 10607478 w 11701760"/>
              <a:gd name="connsiteY1999" fmla="*/ 3484330 h 6407421"/>
              <a:gd name="connsiteX2000" fmla="*/ 10341389 w 11701760"/>
              <a:gd name="connsiteY2000" fmla="*/ 3454727 h 6407421"/>
              <a:gd name="connsiteX2001" fmla="*/ 10370992 w 11701760"/>
              <a:gd name="connsiteY2001" fmla="*/ 3454727 h 6407421"/>
              <a:gd name="connsiteX2002" fmla="*/ 10370992 w 11701760"/>
              <a:gd name="connsiteY2002" fmla="*/ 3484330 h 6407421"/>
              <a:gd name="connsiteX2003" fmla="*/ 10341389 w 11701760"/>
              <a:gd name="connsiteY2003" fmla="*/ 3484330 h 6407421"/>
              <a:gd name="connsiteX2004" fmla="*/ 10075192 w 11701760"/>
              <a:gd name="connsiteY2004" fmla="*/ 3454727 h 6407421"/>
              <a:gd name="connsiteX2005" fmla="*/ 10104794 w 11701760"/>
              <a:gd name="connsiteY2005" fmla="*/ 3454727 h 6407421"/>
              <a:gd name="connsiteX2006" fmla="*/ 10104794 w 11701760"/>
              <a:gd name="connsiteY2006" fmla="*/ 3484330 h 6407421"/>
              <a:gd name="connsiteX2007" fmla="*/ 10075192 w 11701760"/>
              <a:gd name="connsiteY2007" fmla="*/ 3484330 h 6407421"/>
              <a:gd name="connsiteX2008" fmla="*/ 9809103 w 11701760"/>
              <a:gd name="connsiteY2008" fmla="*/ 3454727 h 6407421"/>
              <a:gd name="connsiteX2009" fmla="*/ 9838705 w 11701760"/>
              <a:gd name="connsiteY2009" fmla="*/ 3454727 h 6407421"/>
              <a:gd name="connsiteX2010" fmla="*/ 9838705 w 11701760"/>
              <a:gd name="connsiteY2010" fmla="*/ 3484330 h 6407421"/>
              <a:gd name="connsiteX2011" fmla="*/ 9809103 w 11701760"/>
              <a:gd name="connsiteY2011" fmla="*/ 3484330 h 6407421"/>
              <a:gd name="connsiteX2012" fmla="*/ 9542906 w 11701760"/>
              <a:gd name="connsiteY2012" fmla="*/ 3454727 h 6407421"/>
              <a:gd name="connsiteX2013" fmla="*/ 9572509 w 11701760"/>
              <a:gd name="connsiteY2013" fmla="*/ 3454727 h 6407421"/>
              <a:gd name="connsiteX2014" fmla="*/ 9572509 w 11701760"/>
              <a:gd name="connsiteY2014" fmla="*/ 3484330 h 6407421"/>
              <a:gd name="connsiteX2015" fmla="*/ 9542906 w 11701760"/>
              <a:gd name="connsiteY2015" fmla="*/ 3484330 h 6407421"/>
              <a:gd name="connsiteX2016" fmla="*/ 9276817 w 11701760"/>
              <a:gd name="connsiteY2016" fmla="*/ 3454727 h 6407421"/>
              <a:gd name="connsiteX2017" fmla="*/ 9306420 w 11701760"/>
              <a:gd name="connsiteY2017" fmla="*/ 3454727 h 6407421"/>
              <a:gd name="connsiteX2018" fmla="*/ 9306420 w 11701760"/>
              <a:gd name="connsiteY2018" fmla="*/ 3484330 h 6407421"/>
              <a:gd name="connsiteX2019" fmla="*/ 9276817 w 11701760"/>
              <a:gd name="connsiteY2019" fmla="*/ 3484330 h 6407421"/>
              <a:gd name="connsiteX2020" fmla="*/ 9010620 w 11701760"/>
              <a:gd name="connsiteY2020" fmla="*/ 3454727 h 6407421"/>
              <a:gd name="connsiteX2021" fmla="*/ 9040222 w 11701760"/>
              <a:gd name="connsiteY2021" fmla="*/ 3454727 h 6407421"/>
              <a:gd name="connsiteX2022" fmla="*/ 9040222 w 11701760"/>
              <a:gd name="connsiteY2022" fmla="*/ 3484330 h 6407421"/>
              <a:gd name="connsiteX2023" fmla="*/ 9010620 w 11701760"/>
              <a:gd name="connsiteY2023" fmla="*/ 3484330 h 6407421"/>
              <a:gd name="connsiteX2024" fmla="*/ 8744423 w 11701760"/>
              <a:gd name="connsiteY2024" fmla="*/ 3454727 h 6407421"/>
              <a:gd name="connsiteX2025" fmla="*/ 8774026 w 11701760"/>
              <a:gd name="connsiteY2025" fmla="*/ 3454727 h 6407421"/>
              <a:gd name="connsiteX2026" fmla="*/ 8774026 w 11701760"/>
              <a:gd name="connsiteY2026" fmla="*/ 3484330 h 6407421"/>
              <a:gd name="connsiteX2027" fmla="*/ 8744423 w 11701760"/>
              <a:gd name="connsiteY2027" fmla="*/ 3484330 h 6407421"/>
              <a:gd name="connsiteX2028" fmla="*/ 8478226 w 11701760"/>
              <a:gd name="connsiteY2028" fmla="*/ 3454727 h 6407421"/>
              <a:gd name="connsiteX2029" fmla="*/ 8507828 w 11701760"/>
              <a:gd name="connsiteY2029" fmla="*/ 3454727 h 6407421"/>
              <a:gd name="connsiteX2030" fmla="*/ 8507828 w 11701760"/>
              <a:gd name="connsiteY2030" fmla="*/ 3484330 h 6407421"/>
              <a:gd name="connsiteX2031" fmla="*/ 8478226 w 11701760"/>
              <a:gd name="connsiteY2031" fmla="*/ 3484330 h 6407421"/>
              <a:gd name="connsiteX2032" fmla="*/ 8212137 w 11701760"/>
              <a:gd name="connsiteY2032" fmla="*/ 3454727 h 6407421"/>
              <a:gd name="connsiteX2033" fmla="*/ 8241740 w 11701760"/>
              <a:gd name="connsiteY2033" fmla="*/ 3454727 h 6407421"/>
              <a:gd name="connsiteX2034" fmla="*/ 8241740 w 11701760"/>
              <a:gd name="connsiteY2034" fmla="*/ 3484330 h 6407421"/>
              <a:gd name="connsiteX2035" fmla="*/ 8212137 w 11701760"/>
              <a:gd name="connsiteY2035" fmla="*/ 3484330 h 6407421"/>
              <a:gd name="connsiteX2036" fmla="*/ 7945940 w 11701760"/>
              <a:gd name="connsiteY2036" fmla="*/ 3454727 h 6407421"/>
              <a:gd name="connsiteX2037" fmla="*/ 7975543 w 11701760"/>
              <a:gd name="connsiteY2037" fmla="*/ 3454727 h 6407421"/>
              <a:gd name="connsiteX2038" fmla="*/ 7975543 w 11701760"/>
              <a:gd name="connsiteY2038" fmla="*/ 3484330 h 6407421"/>
              <a:gd name="connsiteX2039" fmla="*/ 7945940 w 11701760"/>
              <a:gd name="connsiteY2039" fmla="*/ 3484330 h 6407421"/>
              <a:gd name="connsiteX2040" fmla="*/ 7679743 w 11701760"/>
              <a:gd name="connsiteY2040" fmla="*/ 3454727 h 6407421"/>
              <a:gd name="connsiteX2041" fmla="*/ 7709346 w 11701760"/>
              <a:gd name="connsiteY2041" fmla="*/ 3454727 h 6407421"/>
              <a:gd name="connsiteX2042" fmla="*/ 7709346 w 11701760"/>
              <a:gd name="connsiteY2042" fmla="*/ 3484330 h 6407421"/>
              <a:gd name="connsiteX2043" fmla="*/ 7679743 w 11701760"/>
              <a:gd name="connsiteY2043" fmla="*/ 3484330 h 6407421"/>
              <a:gd name="connsiteX2044" fmla="*/ 7413653 w 11701760"/>
              <a:gd name="connsiteY2044" fmla="*/ 3454727 h 6407421"/>
              <a:gd name="connsiteX2045" fmla="*/ 7443256 w 11701760"/>
              <a:gd name="connsiteY2045" fmla="*/ 3454727 h 6407421"/>
              <a:gd name="connsiteX2046" fmla="*/ 7443256 w 11701760"/>
              <a:gd name="connsiteY2046" fmla="*/ 3484330 h 6407421"/>
              <a:gd name="connsiteX2047" fmla="*/ 7413653 w 11701760"/>
              <a:gd name="connsiteY2047" fmla="*/ 3484330 h 6407421"/>
              <a:gd name="connsiteX2048" fmla="*/ 7147456 w 11701760"/>
              <a:gd name="connsiteY2048" fmla="*/ 3454727 h 6407421"/>
              <a:gd name="connsiteX2049" fmla="*/ 7177058 w 11701760"/>
              <a:gd name="connsiteY2049" fmla="*/ 3454727 h 6407421"/>
              <a:gd name="connsiteX2050" fmla="*/ 7177058 w 11701760"/>
              <a:gd name="connsiteY2050" fmla="*/ 3484330 h 6407421"/>
              <a:gd name="connsiteX2051" fmla="*/ 7147456 w 11701760"/>
              <a:gd name="connsiteY2051" fmla="*/ 3484330 h 6407421"/>
              <a:gd name="connsiteX2052" fmla="*/ 6881367 w 11701760"/>
              <a:gd name="connsiteY2052" fmla="*/ 3454727 h 6407421"/>
              <a:gd name="connsiteX2053" fmla="*/ 6910970 w 11701760"/>
              <a:gd name="connsiteY2053" fmla="*/ 3454727 h 6407421"/>
              <a:gd name="connsiteX2054" fmla="*/ 6910970 w 11701760"/>
              <a:gd name="connsiteY2054" fmla="*/ 3484330 h 6407421"/>
              <a:gd name="connsiteX2055" fmla="*/ 6881367 w 11701760"/>
              <a:gd name="connsiteY2055" fmla="*/ 3484330 h 6407421"/>
              <a:gd name="connsiteX2056" fmla="*/ 6615170 w 11701760"/>
              <a:gd name="connsiteY2056" fmla="*/ 3454727 h 6407421"/>
              <a:gd name="connsiteX2057" fmla="*/ 6644773 w 11701760"/>
              <a:gd name="connsiteY2057" fmla="*/ 3454727 h 6407421"/>
              <a:gd name="connsiteX2058" fmla="*/ 6644773 w 11701760"/>
              <a:gd name="connsiteY2058" fmla="*/ 3484330 h 6407421"/>
              <a:gd name="connsiteX2059" fmla="*/ 6615170 w 11701760"/>
              <a:gd name="connsiteY2059" fmla="*/ 3484330 h 6407421"/>
              <a:gd name="connsiteX2060" fmla="*/ 6349081 w 11701760"/>
              <a:gd name="connsiteY2060" fmla="*/ 3454727 h 6407421"/>
              <a:gd name="connsiteX2061" fmla="*/ 6378683 w 11701760"/>
              <a:gd name="connsiteY2061" fmla="*/ 3454727 h 6407421"/>
              <a:gd name="connsiteX2062" fmla="*/ 6378683 w 11701760"/>
              <a:gd name="connsiteY2062" fmla="*/ 3484330 h 6407421"/>
              <a:gd name="connsiteX2063" fmla="*/ 6349081 w 11701760"/>
              <a:gd name="connsiteY2063" fmla="*/ 3484330 h 6407421"/>
              <a:gd name="connsiteX2064" fmla="*/ 6082884 w 11701760"/>
              <a:gd name="connsiteY2064" fmla="*/ 3454727 h 6407421"/>
              <a:gd name="connsiteX2065" fmla="*/ 6112486 w 11701760"/>
              <a:gd name="connsiteY2065" fmla="*/ 3454727 h 6407421"/>
              <a:gd name="connsiteX2066" fmla="*/ 6112486 w 11701760"/>
              <a:gd name="connsiteY2066" fmla="*/ 3484330 h 6407421"/>
              <a:gd name="connsiteX2067" fmla="*/ 6082884 w 11701760"/>
              <a:gd name="connsiteY2067" fmla="*/ 3484330 h 6407421"/>
              <a:gd name="connsiteX2068" fmla="*/ 5825310 w 11701760"/>
              <a:gd name="connsiteY2068" fmla="*/ 3454727 h 6407421"/>
              <a:gd name="connsiteX2069" fmla="*/ 5854913 w 11701760"/>
              <a:gd name="connsiteY2069" fmla="*/ 3454727 h 6407421"/>
              <a:gd name="connsiteX2070" fmla="*/ 5854913 w 11701760"/>
              <a:gd name="connsiteY2070" fmla="*/ 3484330 h 6407421"/>
              <a:gd name="connsiteX2071" fmla="*/ 5825310 w 11701760"/>
              <a:gd name="connsiteY2071" fmla="*/ 3484330 h 6407421"/>
              <a:gd name="connsiteX2072" fmla="*/ 5559113 w 11701760"/>
              <a:gd name="connsiteY2072" fmla="*/ 3454727 h 6407421"/>
              <a:gd name="connsiteX2073" fmla="*/ 5588715 w 11701760"/>
              <a:gd name="connsiteY2073" fmla="*/ 3454727 h 6407421"/>
              <a:gd name="connsiteX2074" fmla="*/ 5588715 w 11701760"/>
              <a:gd name="connsiteY2074" fmla="*/ 3484330 h 6407421"/>
              <a:gd name="connsiteX2075" fmla="*/ 5559113 w 11701760"/>
              <a:gd name="connsiteY2075" fmla="*/ 3484330 h 6407421"/>
              <a:gd name="connsiteX2076" fmla="*/ 5293024 w 11701760"/>
              <a:gd name="connsiteY2076" fmla="*/ 3454727 h 6407421"/>
              <a:gd name="connsiteX2077" fmla="*/ 5322626 w 11701760"/>
              <a:gd name="connsiteY2077" fmla="*/ 3454727 h 6407421"/>
              <a:gd name="connsiteX2078" fmla="*/ 5322626 w 11701760"/>
              <a:gd name="connsiteY2078" fmla="*/ 3484330 h 6407421"/>
              <a:gd name="connsiteX2079" fmla="*/ 5293024 w 11701760"/>
              <a:gd name="connsiteY2079" fmla="*/ 3484330 h 6407421"/>
              <a:gd name="connsiteX2080" fmla="*/ 5026827 w 11701760"/>
              <a:gd name="connsiteY2080" fmla="*/ 3454727 h 6407421"/>
              <a:gd name="connsiteX2081" fmla="*/ 5056429 w 11701760"/>
              <a:gd name="connsiteY2081" fmla="*/ 3454727 h 6407421"/>
              <a:gd name="connsiteX2082" fmla="*/ 5056429 w 11701760"/>
              <a:gd name="connsiteY2082" fmla="*/ 3484330 h 6407421"/>
              <a:gd name="connsiteX2083" fmla="*/ 5026827 w 11701760"/>
              <a:gd name="connsiteY2083" fmla="*/ 3484330 h 6407421"/>
              <a:gd name="connsiteX2084" fmla="*/ 4760630 w 11701760"/>
              <a:gd name="connsiteY2084" fmla="*/ 3454727 h 6407421"/>
              <a:gd name="connsiteX2085" fmla="*/ 4790340 w 11701760"/>
              <a:gd name="connsiteY2085" fmla="*/ 3454727 h 6407421"/>
              <a:gd name="connsiteX2086" fmla="*/ 4790340 w 11701760"/>
              <a:gd name="connsiteY2086" fmla="*/ 3484330 h 6407421"/>
              <a:gd name="connsiteX2087" fmla="*/ 4760630 w 11701760"/>
              <a:gd name="connsiteY2087" fmla="*/ 3484330 h 6407421"/>
              <a:gd name="connsiteX2088" fmla="*/ 4494541 w 11701760"/>
              <a:gd name="connsiteY2088" fmla="*/ 3454727 h 6407421"/>
              <a:gd name="connsiteX2089" fmla="*/ 4524144 w 11701760"/>
              <a:gd name="connsiteY2089" fmla="*/ 3454727 h 6407421"/>
              <a:gd name="connsiteX2090" fmla="*/ 4524144 w 11701760"/>
              <a:gd name="connsiteY2090" fmla="*/ 3484330 h 6407421"/>
              <a:gd name="connsiteX2091" fmla="*/ 4494541 w 11701760"/>
              <a:gd name="connsiteY2091" fmla="*/ 3484330 h 6407421"/>
              <a:gd name="connsiteX2092" fmla="*/ 4228344 w 11701760"/>
              <a:gd name="connsiteY2092" fmla="*/ 3454727 h 6407421"/>
              <a:gd name="connsiteX2093" fmla="*/ 4257946 w 11701760"/>
              <a:gd name="connsiteY2093" fmla="*/ 3454727 h 6407421"/>
              <a:gd name="connsiteX2094" fmla="*/ 4257946 w 11701760"/>
              <a:gd name="connsiteY2094" fmla="*/ 3484330 h 6407421"/>
              <a:gd name="connsiteX2095" fmla="*/ 4228344 w 11701760"/>
              <a:gd name="connsiteY2095" fmla="*/ 3484330 h 6407421"/>
              <a:gd name="connsiteX2096" fmla="*/ 3962255 w 11701760"/>
              <a:gd name="connsiteY2096" fmla="*/ 3454727 h 6407421"/>
              <a:gd name="connsiteX2097" fmla="*/ 3991857 w 11701760"/>
              <a:gd name="connsiteY2097" fmla="*/ 3454727 h 6407421"/>
              <a:gd name="connsiteX2098" fmla="*/ 3991857 w 11701760"/>
              <a:gd name="connsiteY2098" fmla="*/ 3484330 h 6407421"/>
              <a:gd name="connsiteX2099" fmla="*/ 3962255 w 11701760"/>
              <a:gd name="connsiteY2099" fmla="*/ 3484330 h 6407421"/>
              <a:gd name="connsiteX2100" fmla="*/ 3696058 w 11701760"/>
              <a:gd name="connsiteY2100" fmla="*/ 3454727 h 6407421"/>
              <a:gd name="connsiteX2101" fmla="*/ 3725661 w 11701760"/>
              <a:gd name="connsiteY2101" fmla="*/ 3454727 h 6407421"/>
              <a:gd name="connsiteX2102" fmla="*/ 3725661 w 11701760"/>
              <a:gd name="connsiteY2102" fmla="*/ 3484330 h 6407421"/>
              <a:gd name="connsiteX2103" fmla="*/ 3696058 w 11701760"/>
              <a:gd name="connsiteY2103" fmla="*/ 3484330 h 6407421"/>
              <a:gd name="connsiteX2104" fmla="*/ 3429969 w 11701760"/>
              <a:gd name="connsiteY2104" fmla="*/ 3454727 h 6407421"/>
              <a:gd name="connsiteX2105" fmla="*/ 3459572 w 11701760"/>
              <a:gd name="connsiteY2105" fmla="*/ 3454727 h 6407421"/>
              <a:gd name="connsiteX2106" fmla="*/ 3459572 w 11701760"/>
              <a:gd name="connsiteY2106" fmla="*/ 3484330 h 6407421"/>
              <a:gd name="connsiteX2107" fmla="*/ 3429969 w 11701760"/>
              <a:gd name="connsiteY2107" fmla="*/ 3484330 h 6407421"/>
              <a:gd name="connsiteX2108" fmla="*/ 3163772 w 11701760"/>
              <a:gd name="connsiteY2108" fmla="*/ 3454727 h 6407421"/>
              <a:gd name="connsiteX2109" fmla="*/ 3193374 w 11701760"/>
              <a:gd name="connsiteY2109" fmla="*/ 3454727 h 6407421"/>
              <a:gd name="connsiteX2110" fmla="*/ 3193374 w 11701760"/>
              <a:gd name="connsiteY2110" fmla="*/ 3484330 h 6407421"/>
              <a:gd name="connsiteX2111" fmla="*/ 3163772 w 11701760"/>
              <a:gd name="connsiteY2111" fmla="*/ 3484330 h 6407421"/>
              <a:gd name="connsiteX2112" fmla="*/ 2897575 w 11701760"/>
              <a:gd name="connsiteY2112" fmla="*/ 3454727 h 6407421"/>
              <a:gd name="connsiteX2113" fmla="*/ 2927178 w 11701760"/>
              <a:gd name="connsiteY2113" fmla="*/ 3454727 h 6407421"/>
              <a:gd name="connsiteX2114" fmla="*/ 2927178 w 11701760"/>
              <a:gd name="connsiteY2114" fmla="*/ 3484330 h 6407421"/>
              <a:gd name="connsiteX2115" fmla="*/ 2897575 w 11701760"/>
              <a:gd name="connsiteY2115" fmla="*/ 3484330 h 6407421"/>
              <a:gd name="connsiteX2116" fmla="*/ 2631378 w 11701760"/>
              <a:gd name="connsiteY2116" fmla="*/ 3454727 h 6407421"/>
              <a:gd name="connsiteX2117" fmla="*/ 2660980 w 11701760"/>
              <a:gd name="connsiteY2117" fmla="*/ 3454727 h 6407421"/>
              <a:gd name="connsiteX2118" fmla="*/ 2660980 w 11701760"/>
              <a:gd name="connsiteY2118" fmla="*/ 3484330 h 6407421"/>
              <a:gd name="connsiteX2119" fmla="*/ 2631378 w 11701760"/>
              <a:gd name="connsiteY2119" fmla="*/ 3484330 h 6407421"/>
              <a:gd name="connsiteX2120" fmla="*/ 2365289 w 11701760"/>
              <a:gd name="connsiteY2120" fmla="*/ 3454727 h 6407421"/>
              <a:gd name="connsiteX2121" fmla="*/ 2394892 w 11701760"/>
              <a:gd name="connsiteY2121" fmla="*/ 3454727 h 6407421"/>
              <a:gd name="connsiteX2122" fmla="*/ 2394892 w 11701760"/>
              <a:gd name="connsiteY2122" fmla="*/ 3484330 h 6407421"/>
              <a:gd name="connsiteX2123" fmla="*/ 2365289 w 11701760"/>
              <a:gd name="connsiteY2123" fmla="*/ 3484330 h 6407421"/>
              <a:gd name="connsiteX2124" fmla="*/ 2099092 w 11701760"/>
              <a:gd name="connsiteY2124" fmla="*/ 3454727 h 6407421"/>
              <a:gd name="connsiteX2125" fmla="*/ 2128695 w 11701760"/>
              <a:gd name="connsiteY2125" fmla="*/ 3454727 h 6407421"/>
              <a:gd name="connsiteX2126" fmla="*/ 2128695 w 11701760"/>
              <a:gd name="connsiteY2126" fmla="*/ 3484330 h 6407421"/>
              <a:gd name="connsiteX2127" fmla="*/ 2099092 w 11701760"/>
              <a:gd name="connsiteY2127" fmla="*/ 3484330 h 6407421"/>
              <a:gd name="connsiteX2128" fmla="*/ 1832898 w 11701760"/>
              <a:gd name="connsiteY2128" fmla="*/ 3454727 h 6407421"/>
              <a:gd name="connsiteX2129" fmla="*/ 1862498 w 11701760"/>
              <a:gd name="connsiteY2129" fmla="*/ 3454727 h 6407421"/>
              <a:gd name="connsiteX2130" fmla="*/ 1862498 w 11701760"/>
              <a:gd name="connsiteY2130" fmla="*/ 3484330 h 6407421"/>
              <a:gd name="connsiteX2131" fmla="*/ 1832898 w 11701760"/>
              <a:gd name="connsiteY2131" fmla="*/ 3484330 h 6407421"/>
              <a:gd name="connsiteX2132" fmla="*/ 1566808 w 11701760"/>
              <a:gd name="connsiteY2132" fmla="*/ 3454727 h 6407421"/>
              <a:gd name="connsiteX2133" fmla="*/ 1596409 w 11701760"/>
              <a:gd name="connsiteY2133" fmla="*/ 3454727 h 6407421"/>
              <a:gd name="connsiteX2134" fmla="*/ 1596409 w 11701760"/>
              <a:gd name="connsiteY2134" fmla="*/ 3484330 h 6407421"/>
              <a:gd name="connsiteX2135" fmla="*/ 1566808 w 11701760"/>
              <a:gd name="connsiteY2135" fmla="*/ 3484330 h 6407421"/>
              <a:gd name="connsiteX2136" fmla="*/ 1300611 w 11701760"/>
              <a:gd name="connsiteY2136" fmla="*/ 3454727 h 6407421"/>
              <a:gd name="connsiteX2137" fmla="*/ 1330213 w 11701760"/>
              <a:gd name="connsiteY2137" fmla="*/ 3454727 h 6407421"/>
              <a:gd name="connsiteX2138" fmla="*/ 1330213 w 11701760"/>
              <a:gd name="connsiteY2138" fmla="*/ 3484330 h 6407421"/>
              <a:gd name="connsiteX2139" fmla="*/ 1300611 w 11701760"/>
              <a:gd name="connsiteY2139" fmla="*/ 3484330 h 6407421"/>
              <a:gd name="connsiteX2140" fmla="*/ 1034520 w 11701760"/>
              <a:gd name="connsiteY2140" fmla="*/ 3454727 h 6407421"/>
              <a:gd name="connsiteX2141" fmla="*/ 1064123 w 11701760"/>
              <a:gd name="connsiteY2141" fmla="*/ 3454727 h 6407421"/>
              <a:gd name="connsiteX2142" fmla="*/ 1064123 w 11701760"/>
              <a:gd name="connsiteY2142" fmla="*/ 3484330 h 6407421"/>
              <a:gd name="connsiteX2143" fmla="*/ 1034520 w 11701760"/>
              <a:gd name="connsiteY2143" fmla="*/ 3484330 h 6407421"/>
              <a:gd name="connsiteX2144" fmla="*/ 768327 w 11701760"/>
              <a:gd name="connsiteY2144" fmla="*/ 3454727 h 6407421"/>
              <a:gd name="connsiteX2145" fmla="*/ 797926 w 11701760"/>
              <a:gd name="connsiteY2145" fmla="*/ 3454727 h 6407421"/>
              <a:gd name="connsiteX2146" fmla="*/ 797926 w 11701760"/>
              <a:gd name="connsiteY2146" fmla="*/ 3484330 h 6407421"/>
              <a:gd name="connsiteX2147" fmla="*/ 768327 w 11701760"/>
              <a:gd name="connsiteY2147" fmla="*/ 3484330 h 6407421"/>
              <a:gd name="connsiteX2148" fmla="*/ 502236 w 11701760"/>
              <a:gd name="connsiteY2148" fmla="*/ 3454727 h 6407421"/>
              <a:gd name="connsiteX2149" fmla="*/ 531839 w 11701760"/>
              <a:gd name="connsiteY2149" fmla="*/ 3454727 h 6407421"/>
              <a:gd name="connsiteX2150" fmla="*/ 531839 w 11701760"/>
              <a:gd name="connsiteY2150" fmla="*/ 3484330 h 6407421"/>
              <a:gd name="connsiteX2151" fmla="*/ 502236 w 11701760"/>
              <a:gd name="connsiteY2151" fmla="*/ 3484330 h 6407421"/>
              <a:gd name="connsiteX2152" fmla="*/ 236037 w 11701760"/>
              <a:gd name="connsiteY2152" fmla="*/ 3454727 h 6407421"/>
              <a:gd name="connsiteX2153" fmla="*/ 265640 w 11701760"/>
              <a:gd name="connsiteY2153" fmla="*/ 3454727 h 6407421"/>
              <a:gd name="connsiteX2154" fmla="*/ 265640 w 11701760"/>
              <a:gd name="connsiteY2154" fmla="*/ 3484330 h 6407421"/>
              <a:gd name="connsiteX2155" fmla="*/ 236037 w 11701760"/>
              <a:gd name="connsiteY2155" fmla="*/ 3484330 h 6407421"/>
              <a:gd name="connsiteX2156" fmla="*/ 1 w 11701760"/>
              <a:gd name="connsiteY2156" fmla="*/ 3454727 h 6407421"/>
              <a:gd name="connsiteX2157" fmla="*/ 29603 w 11701760"/>
              <a:gd name="connsiteY2157" fmla="*/ 3454727 h 6407421"/>
              <a:gd name="connsiteX2158" fmla="*/ 29603 w 11701760"/>
              <a:gd name="connsiteY2158" fmla="*/ 3484330 h 6407421"/>
              <a:gd name="connsiteX2159" fmla="*/ 1 w 11701760"/>
              <a:gd name="connsiteY2159" fmla="*/ 3484330 h 6407421"/>
              <a:gd name="connsiteX2160" fmla="*/ 11672158 w 11701760"/>
              <a:gd name="connsiteY2160" fmla="*/ 3189089 h 6407421"/>
              <a:gd name="connsiteX2161" fmla="*/ 11701760 w 11701760"/>
              <a:gd name="connsiteY2161" fmla="*/ 3189089 h 6407421"/>
              <a:gd name="connsiteX2162" fmla="*/ 11701760 w 11701760"/>
              <a:gd name="connsiteY2162" fmla="*/ 3218566 h 6407421"/>
              <a:gd name="connsiteX2163" fmla="*/ 11672158 w 11701760"/>
              <a:gd name="connsiteY2163" fmla="*/ 3218566 h 6407421"/>
              <a:gd name="connsiteX2164" fmla="*/ 11405961 w 11701760"/>
              <a:gd name="connsiteY2164" fmla="*/ 3189089 h 6407421"/>
              <a:gd name="connsiteX2165" fmla="*/ 11435563 w 11701760"/>
              <a:gd name="connsiteY2165" fmla="*/ 3189089 h 6407421"/>
              <a:gd name="connsiteX2166" fmla="*/ 11435563 w 11701760"/>
              <a:gd name="connsiteY2166" fmla="*/ 3218566 h 6407421"/>
              <a:gd name="connsiteX2167" fmla="*/ 11405961 w 11701760"/>
              <a:gd name="connsiteY2167" fmla="*/ 3218566 h 6407421"/>
              <a:gd name="connsiteX2168" fmla="*/ 5825310 w 11701760"/>
              <a:gd name="connsiteY2168" fmla="*/ 3189089 h 6407421"/>
              <a:gd name="connsiteX2169" fmla="*/ 5854913 w 11701760"/>
              <a:gd name="connsiteY2169" fmla="*/ 3189089 h 6407421"/>
              <a:gd name="connsiteX2170" fmla="*/ 5854913 w 11701760"/>
              <a:gd name="connsiteY2170" fmla="*/ 3218566 h 6407421"/>
              <a:gd name="connsiteX2171" fmla="*/ 5825310 w 11701760"/>
              <a:gd name="connsiteY2171" fmla="*/ 3218566 h 6407421"/>
              <a:gd name="connsiteX2172" fmla="*/ 5559113 w 11701760"/>
              <a:gd name="connsiteY2172" fmla="*/ 3189089 h 6407421"/>
              <a:gd name="connsiteX2173" fmla="*/ 5588715 w 11701760"/>
              <a:gd name="connsiteY2173" fmla="*/ 3189089 h 6407421"/>
              <a:gd name="connsiteX2174" fmla="*/ 5588715 w 11701760"/>
              <a:gd name="connsiteY2174" fmla="*/ 3218566 h 6407421"/>
              <a:gd name="connsiteX2175" fmla="*/ 5559113 w 11701760"/>
              <a:gd name="connsiteY2175" fmla="*/ 3218566 h 6407421"/>
              <a:gd name="connsiteX2176" fmla="*/ 11139872 w 11701760"/>
              <a:gd name="connsiteY2176" fmla="*/ 3189087 h 6407421"/>
              <a:gd name="connsiteX2177" fmla="*/ 11169474 w 11701760"/>
              <a:gd name="connsiteY2177" fmla="*/ 3189087 h 6407421"/>
              <a:gd name="connsiteX2178" fmla="*/ 11169474 w 11701760"/>
              <a:gd name="connsiteY2178" fmla="*/ 3218566 h 6407421"/>
              <a:gd name="connsiteX2179" fmla="*/ 11139872 w 11701760"/>
              <a:gd name="connsiteY2179" fmla="*/ 3218566 h 6407421"/>
              <a:gd name="connsiteX2180" fmla="*/ 10873675 w 11701760"/>
              <a:gd name="connsiteY2180" fmla="*/ 3189087 h 6407421"/>
              <a:gd name="connsiteX2181" fmla="*/ 10903277 w 11701760"/>
              <a:gd name="connsiteY2181" fmla="*/ 3189087 h 6407421"/>
              <a:gd name="connsiteX2182" fmla="*/ 10903277 w 11701760"/>
              <a:gd name="connsiteY2182" fmla="*/ 3218566 h 6407421"/>
              <a:gd name="connsiteX2183" fmla="*/ 10873675 w 11701760"/>
              <a:gd name="connsiteY2183" fmla="*/ 3218566 h 6407421"/>
              <a:gd name="connsiteX2184" fmla="*/ 5293024 w 11701760"/>
              <a:gd name="connsiteY2184" fmla="*/ 3189087 h 6407421"/>
              <a:gd name="connsiteX2185" fmla="*/ 5322626 w 11701760"/>
              <a:gd name="connsiteY2185" fmla="*/ 3189087 h 6407421"/>
              <a:gd name="connsiteX2186" fmla="*/ 5322626 w 11701760"/>
              <a:gd name="connsiteY2186" fmla="*/ 3218566 h 6407421"/>
              <a:gd name="connsiteX2187" fmla="*/ 5293024 w 11701760"/>
              <a:gd name="connsiteY2187" fmla="*/ 3218566 h 6407421"/>
              <a:gd name="connsiteX2188" fmla="*/ 5026827 w 11701760"/>
              <a:gd name="connsiteY2188" fmla="*/ 3189087 h 6407421"/>
              <a:gd name="connsiteX2189" fmla="*/ 5056429 w 11701760"/>
              <a:gd name="connsiteY2189" fmla="*/ 3189087 h 6407421"/>
              <a:gd name="connsiteX2190" fmla="*/ 5056429 w 11701760"/>
              <a:gd name="connsiteY2190" fmla="*/ 3218566 h 6407421"/>
              <a:gd name="connsiteX2191" fmla="*/ 5026827 w 11701760"/>
              <a:gd name="connsiteY2191" fmla="*/ 3218566 h 6407421"/>
              <a:gd name="connsiteX2192" fmla="*/ 10607478 w 11701760"/>
              <a:gd name="connsiteY2192" fmla="*/ 3189086 h 6407421"/>
              <a:gd name="connsiteX2193" fmla="*/ 10637188 w 11701760"/>
              <a:gd name="connsiteY2193" fmla="*/ 3189086 h 6407421"/>
              <a:gd name="connsiteX2194" fmla="*/ 10637188 w 11701760"/>
              <a:gd name="connsiteY2194" fmla="*/ 3218566 h 6407421"/>
              <a:gd name="connsiteX2195" fmla="*/ 10607478 w 11701760"/>
              <a:gd name="connsiteY2195" fmla="*/ 3218566 h 6407421"/>
              <a:gd name="connsiteX2196" fmla="*/ 4760630 w 11701760"/>
              <a:gd name="connsiteY2196" fmla="*/ 3189086 h 6407421"/>
              <a:gd name="connsiteX2197" fmla="*/ 4790340 w 11701760"/>
              <a:gd name="connsiteY2197" fmla="*/ 3189086 h 6407421"/>
              <a:gd name="connsiteX2198" fmla="*/ 4790340 w 11701760"/>
              <a:gd name="connsiteY2198" fmla="*/ 3218566 h 6407421"/>
              <a:gd name="connsiteX2199" fmla="*/ 4760630 w 11701760"/>
              <a:gd name="connsiteY2199" fmla="*/ 3218566 h 6407421"/>
              <a:gd name="connsiteX2200" fmla="*/ 10341389 w 11701760"/>
              <a:gd name="connsiteY2200" fmla="*/ 3189085 h 6407421"/>
              <a:gd name="connsiteX2201" fmla="*/ 10370992 w 11701760"/>
              <a:gd name="connsiteY2201" fmla="*/ 3189085 h 6407421"/>
              <a:gd name="connsiteX2202" fmla="*/ 10370992 w 11701760"/>
              <a:gd name="connsiteY2202" fmla="*/ 3218566 h 6407421"/>
              <a:gd name="connsiteX2203" fmla="*/ 10341389 w 11701760"/>
              <a:gd name="connsiteY2203" fmla="*/ 3218566 h 6407421"/>
              <a:gd name="connsiteX2204" fmla="*/ 4494541 w 11701760"/>
              <a:gd name="connsiteY2204" fmla="*/ 3189085 h 6407421"/>
              <a:gd name="connsiteX2205" fmla="*/ 4524144 w 11701760"/>
              <a:gd name="connsiteY2205" fmla="*/ 3189085 h 6407421"/>
              <a:gd name="connsiteX2206" fmla="*/ 4524144 w 11701760"/>
              <a:gd name="connsiteY2206" fmla="*/ 3218566 h 6407421"/>
              <a:gd name="connsiteX2207" fmla="*/ 4494541 w 11701760"/>
              <a:gd name="connsiteY2207" fmla="*/ 3218566 h 6407421"/>
              <a:gd name="connsiteX2208" fmla="*/ 10075192 w 11701760"/>
              <a:gd name="connsiteY2208" fmla="*/ 3189084 h 6407421"/>
              <a:gd name="connsiteX2209" fmla="*/ 10104794 w 11701760"/>
              <a:gd name="connsiteY2209" fmla="*/ 3189084 h 6407421"/>
              <a:gd name="connsiteX2210" fmla="*/ 10104794 w 11701760"/>
              <a:gd name="connsiteY2210" fmla="*/ 3218566 h 6407421"/>
              <a:gd name="connsiteX2211" fmla="*/ 10075192 w 11701760"/>
              <a:gd name="connsiteY2211" fmla="*/ 3218566 h 6407421"/>
              <a:gd name="connsiteX2212" fmla="*/ 4228344 w 11701760"/>
              <a:gd name="connsiteY2212" fmla="*/ 3189084 h 6407421"/>
              <a:gd name="connsiteX2213" fmla="*/ 4257946 w 11701760"/>
              <a:gd name="connsiteY2213" fmla="*/ 3189084 h 6407421"/>
              <a:gd name="connsiteX2214" fmla="*/ 4257946 w 11701760"/>
              <a:gd name="connsiteY2214" fmla="*/ 3218566 h 6407421"/>
              <a:gd name="connsiteX2215" fmla="*/ 4228344 w 11701760"/>
              <a:gd name="connsiteY2215" fmla="*/ 3218566 h 6407421"/>
              <a:gd name="connsiteX2216" fmla="*/ 9809103 w 11701760"/>
              <a:gd name="connsiteY2216" fmla="*/ 3189083 h 6407421"/>
              <a:gd name="connsiteX2217" fmla="*/ 9838705 w 11701760"/>
              <a:gd name="connsiteY2217" fmla="*/ 3189083 h 6407421"/>
              <a:gd name="connsiteX2218" fmla="*/ 9838705 w 11701760"/>
              <a:gd name="connsiteY2218" fmla="*/ 3218566 h 6407421"/>
              <a:gd name="connsiteX2219" fmla="*/ 9809103 w 11701760"/>
              <a:gd name="connsiteY2219" fmla="*/ 3218566 h 6407421"/>
              <a:gd name="connsiteX2220" fmla="*/ 3962255 w 11701760"/>
              <a:gd name="connsiteY2220" fmla="*/ 3189083 h 6407421"/>
              <a:gd name="connsiteX2221" fmla="*/ 3991857 w 11701760"/>
              <a:gd name="connsiteY2221" fmla="*/ 3189083 h 6407421"/>
              <a:gd name="connsiteX2222" fmla="*/ 3991857 w 11701760"/>
              <a:gd name="connsiteY2222" fmla="*/ 3218566 h 6407421"/>
              <a:gd name="connsiteX2223" fmla="*/ 3962255 w 11701760"/>
              <a:gd name="connsiteY2223" fmla="*/ 3218566 h 6407421"/>
              <a:gd name="connsiteX2224" fmla="*/ 9542906 w 11701760"/>
              <a:gd name="connsiteY2224" fmla="*/ 3189082 h 6407421"/>
              <a:gd name="connsiteX2225" fmla="*/ 9572509 w 11701760"/>
              <a:gd name="connsiteY2225" fmla="*/ 3189082 h 6407421"/>
              <a:gd name="connsiteX2226" fmla="*/ 9572509 w 11701760"/>
              <a:gd name="connsiteY2226" fmla="*/ 3218566 h 6407421"/>
              <a:gd name="connsiteX2227" fmla="*/ 9542906 w 11701760"/>
              <a:gd name="connsiteY2227" fmla="*/ 3218566 h 6407421"/>
              <a:gd name="connsiteX2228" fmla="*/ 3696058 w 11701760"/>
              <a:gd name="connsiteY2228" fmla="*/ 3189082 h 6407421"/>
              <a:gd name="connsiteX2229" fmla="*/ 3725661 w 11701760"/>
              <a:gd name="connsiteY2229" fmla="*/ 3189082 h 6407421"/>
              <a:gd name="connsiteX2230" fmla="*/ 3725661 w 11701760"/>
              <a:gd name="connsiteY2230" fmla="*/ 3218566 h 6407421"/>
              <a:gd name="connsiteX2231" fmla="*/ 3696058 w 11701760"/>
              <a:gd name="connsiteY2231" fmla="*/ 3218566 h 6407421"/>
              <a:gd name="connsiteX2232" fmla="*/ 9276817 w 11701760"/>
              <a:gd name="connsiteY2232" fmla="*/ 3189081 h 6407421"/>
              <a:gd name="connsiteX2233" fmla="*/ 9306420 w 11701760"/>
              <a:gd name="connsiteY2233" fmla="*/ 3189081 h 6407421"/>
              <a:gd name="connsiteX2234" fmla="*/ 9306420 w 11701760"/>
              <a:gd name="connsiteY2234" fmla="*/ 3218566 h 6407421"/>
              <a:gd name="connsiteX2235" fmla="*/ 9276817 w 11701760"/>
              <a:gd name="connsiteY2235" fmla="*/ 3218566 h 6407421"/>
              <a:gd name="connsiteX2236" fmla="*/ 9010620 w 11701760"/>
              <a:gd name="connsiteY2236" fmla="*/ 3189081 h 6407421"/>
              <a:gd name="connsiteX2237" fmla="*/ 9040222 w 11701760"/>
              <a:gd name="connsiteY2237" fmla="*/ 3189081 h 6407421"/>
              <a:gd name="connsiteX2238" fmla="*/ 9040222 w 11701760"/>
              <a:gd name="connsiteY2238" fmla="*/ 3218566 h 6407421"/>
              <a:gd name="connsiteX2239" fmla="*/ 9010620 w 11701760"/>
              <a:gd name="connsiteY2239" fmla="*/ 3218566 h 6407421"/>
              <a:gd name="connsiteX2240" fmla="*/ 3429969 w 11701760"/>
              <a:gd name="connsiteY2240" fmla="*/ 3189081 h 6407421"/>
              <a:gd name="connsiteX2241" fmla="*/ 3459572 w 11701760"/>
              <a:gd name="connsiteY2241" fmla="*/ 3189081 h 6407421"/>
              <a:gd name="connsiteX2242" fmla="*/ 3459572 w 11701760"/>
              <a:gd name="connsiteY2242" fmla="*/ 3218566 h 6407421"/>
              <a:gd name="connsiteX2243" fmla="*/ 3429969 w 11701760"/>
              <a:gd name="connsiteY2243" fmla="*/ 3218566 h 6407421"/>
              <a:gd name="connsiteX2244" fmla="*/ 3163772 w 11701760"/>
              <a:gd name="connsiteY2244" fmla="*/ 3189081 h 6407421"/>
              <a:gd name="connsiteX2245" fmla="*/ 3193374 w 11701760"/>
              <a:gd name="connsiteY2245" fmla="*/ 3189081 h 6407421"/>
              <a:gd name="connsiteX2246" fmla="*/ 3193374 w 11701760"/>
              <a:gd name="connsiteY2246" fmla="*/ 3218566 h 6407421"/>
              <a:gd name="connsiteX2247" fmla="*/ 3163772 w 11701760"/>
              <a:gd name="connsiteY2247" fmla="*/ 3218566 h 6407421"/>
              <a:gd name="connsiteX2248" fmla="*/ 8744423 w 11701760"/>
              <a:gd name="connsiteY2248" fmla="*/ 3189080 h 6407421"/>
              <a:gd name="connsiteX2249" fmla="*/ 8774026 w 11701760"/>
              <a:gd name="connsiteY2249" fmla="*/ 3189080 h 6407421"/>
              <a:gd name="connsiteX2250" fmla="*/ 8774026 w 11701760"/>
              <a:gd name="connsiteY2250" fmla="*/ 3218566 h 6407421"/>
              <a:gd name="connsiteX2251" fmla="*/ 8744423 w 11701760"/>
              <a:gd name="connsiteY2251" fmla="*/ 3218566 h 6407421"/>
              <a:gd name="connsiteX2252" fmla="*/ 2897575 w 11701760"/>
              <a:gd name="connsiteY2252" fmla="*/ 3189080 h 6407421"/>
              <a:gd name="connsiteX2253" fmla="*/ 2927178 w 11701760"/>
              <a:gd name="connsiteY2253" fmla="*/ 3189080 h 6407421"/>
              <a:gd name="connsiteX2254" fmla="*/ 2927178 w 11701760"/>
              <a:gd name="connsiteY2254" fmla="*/ 3218566 h 6407421"/>
              <a:gd name="connsiteX2255" fmla="*/ 2897575 w 11701760"/>
              <a:gd name="connsiteY2255" fmla="*/ 3218566 h 6407421"/>
              <a:gd name="connsiteX2256" fmla="*/ 8478226 w 11701760"/>
              <a:gd name="connsiteY2256" fmla="*/ 3189079 h 6407421"/>
              <a:gd name="connsiteX2257" fmla="*/ 8507828 w 11701760"/>
              <a:gd name="connsiteY2257" fmla="*/ 3189079 h 6407421"/>
              <a:gd name="connsiteX2258" fmla="*/ 8507828 w 11701760"/>
              <a:gd name="connsiteY2258" fmla="*/ 3218566 h 6407421"/>
              <a:gd name="connsiteX2259" fmla="*/ 8478226 w 11701760"/>
              <a:gd name="connsiteY2259" fmla="*/ 3218566 h 6407421"/>
              <a:gd name="connsiteX2260" fmla="*/ 2631378 w 11701760"/>
              <a:gd name="connsiteY2260" fmla="*/ 3189079 h 6407421"/>
              <a:gd name="connsiteX2261" fmla="*/ 2660980 w 11701760"/>
              <a:gd name="connsiteY2261" fmla="*/ 3189079 h 6407421"/>
              <a:gd name="connsiteX2262" fmla="*/ 2660980 w 11701760"/>
              <a:gd name="connsiteY2262" fmla="*/ 3218566 h 6407421"/>
              <a:gd name="connsiteX2263" fmla="*/ 2631378 w 11701760"/>
              <a:gd name="connsiteY2263" fmla="*/ 3218566 h 6407421"/>
              <a:gd name="connsiteX2264" fmla="*/ 8212137 w 11701760"/>
              <a:gd name="connsiteY2264" fmla="*/ 3189078 h 6407421"/>
              <a:gd name="connsiteX2265" fmla="*/ 8241740 w 11701760"/>
              <a:gd name="connsiteY2265" fmla="*/ 3189078 h 6407421"/>
              <a:gd name="connsiteX2266" fmla="*/ 8241740 w 11701760"/>
              <a:gd name="connsiteY2266" fmla="*/ 3218566 h 6407421"/>
              <a:gd name="connsiteX2267" fmla="*/ 8212137 w 11701760"/>
              <a:gd name="connsiteY2267" fmla="*/ 3218566 h 6407421"/>
              <a:gd name="connsiteX2268" fmla="*/ 2365289 w 11701760"/>
              <a:gd name="connsiteY2268" fmla="*/ 3189078 h 6407421"/>
              <a:gd name="connsiteX2269" fmla="*/ 2394892 w 11701760"/>
              <a:gd name="connsiteY2269" fmla="*/ 3189078 h 6407421"/>
              <a:gd name="connsiteX2270" fmla="*/ 2394892 w 11701760"/>
              <a:gd name="connsiteY2270" fmla="*/ 3218566 h 6407421"/>
              <a:gd name="connsiteX2271" fmla="*/ 2365289 w 11701760"/>
              <a:gd name="connsiteY2271" fmla="*/ 3218566 h 6407421"/>
              <a:gd name="connsiteX2272" fmla="*/ 7945940 w 11701760"/>
              <a:gd name="connsiteY2272" fmla="*/ 3189077 h 6407421"/>
              <a:gd name="connsiteX2273" fmla="*/ 7975543 w 11701760"/>
              <a:gd name="connsiteY2273" fmla="*/ 3189077 h 6407421"/>
              <a:gd name="connsiteX2274" fmla="*/ 7975543 w 11701760"/>
              <a:gd name="connsiteY2274" fmla="*/ 3218566 h 6407421"/>
              <a:gd name="connsiteX2275" fmla="*/ 7945940 w 11701760"/>
              <a:gd name="connsiteY2275" fmla="*/ 3218566 h 6407421"/>
              <a:gd name="connsiteX2276" fmla="*/ 2099092 w 11701760"/>
              <a:gd name="connsiteY2276" fmla="*/ 3189077 h 6407421"/>
              <a:gd name="connsiteX2277" fmla="*/ 2128695 w 11701760"/>
              <a:gd name="connsiteY2277" fmla="*/ 3189077 h 6407421"/>
              <a:gd name="connsiteX2278" fmla="*/ 2128695 w 11701760"/>
              <a:gd name="connsiteY2278" fmla="*/ 3218566 h 6407421"/>
              <a:gd name="connsiteX2279" fmla="*/ 2099092 w 11701760"/>
              <a:gd name="connsiteY2279" fmla="*/ 3218566 h 6407421"/>
              <a:gd name="connsiteX2280" fmla="*/ 7679743 w 11701760"/>
              <a:gd name="connsiteY2280" fmla="*/ 3189076 h 6407421"/>
              <a:gd name="connsiteX2281" fmla="*/ 7709346 w 11701760"/>
              <a:gd name="connsiteY2281" fmla="*/ 3189076 h 6407421"/>
              <a:gd name="connsiteX2282" fmla="*/ 7709346 w 11701760"/>
              <a:gd name="connsiteY2282" fmla="*/ 3218566 h 6407421"/>
              <a:gd name="connsiteX2283" fmla="*/ 7679743 w 11701760"/>
              <a:gd name="connsiteY2283" fmla="*/ 3218566 h 6407421"/>
              <a:gd name="connsiteX2284" fmla="*/ 7413653 w 11701760"/>
              <a:gd name="connsiteY2284" fmla="*/ 3189076 h 6407421"/>
              <a:gd name="connsiteX2285" fmla="*/ 7443256 w 11701760"/>
              <a:gd name="connsiteY2285" fmla="*/ 3189076 h 6407421"/>
              <a:gd name="connsiteX2286" fmla="*/ 7443256 w 11701760"/>
              <a:gd name="connsiteY2286" fmla="*/ 3218566 h 6407421"/>
              <a:gd name="connsiteX2287" fmla="*/ 7413653 w 11701760"/>
              <a:gd name="connsiteY2287" fmla="*/ 3218566 h 6407421"/>
              <a:gd name="connsiteX2288" fmla="*/ 1832898 w 11701760"/>
              <a:gd name="connsiteY2288" fmla="*/ 3189076 h 6407421"/>
              <a:gd name="connsiteX2289" fmla="*/ 1862498 w 11701760"/>
              <a:gd name="connsiteY2289" fmla="*/ 3189076 h 6407421"/>
              <a:gd name="connsiteX2290" fmla="*/ 1862498 w 11701760"/>
              <a:gd name="connsiteY2290" fmla="*/ 3218566 h 6407421"/>
              <a:gd name="connsiteX2291" fmla="*/ 1832898 w 11701760"/>
              <a:gd name="connsiteY2291" fmla="*/ 3218566 h 6407421"/>
              <a:gd name="connsiteX2292" fmla="*/ 1566808 w 11701760"/>
              <a:gd name="connsiteY2292" fmla="*/ 3189076 h 6407421"/>
              <a:gd name="connsiteX2293" fmla="*/ 1596409 w 11701760"/>
              <a:gd name="connsiteY2293" fmla="*/ 3189076 h 6407421"/>
              <a:gd name="connsiteX2294" fmla="*/ 1596409 w 11701760"/>
              <a:gd name="connsiteY2294" fmla="*/ 3218566 h 6407421"/>
              <a:gd name="connsiteX2295" fmla="*/ 1566808 w 11701760"/>
              <a:gd name="connsiteY2295" fmla="*/ 3218566 h 6407421"/>
              <a:gd name="connsiteX2296" fmla="*/ 7147456 w 11701760"/>
              <a:gd name="connsiteY2296" fmla="*/ 3189075 h 6407421"/>
              <a:gd name="connsiteX2297" fmla="*/ 7177058 w 11701760"/>
              <a:gd name="connsiteY2297" fmla="*/ 3189075 h 6407421"/>
              <a:gd name="connsiteX2298" fmla="*/ 7177058 w 11701760"/>
              <a:gd name="connsiteY2298" fmla="*/ 3218566 h 6407421"/>
              <a:gd name="connsiteX2299" fmla="*/ 7147456 w 11701760"/>
              <a:gd name="connsiteY2299" fmla="*/ 3218566 h 6407421"/>
              <a:gd name="connsiteX2300" fmla="*/ 1300611 w 11701760"/>
              <a:gd name="connsiteY2300" fmla="*/ 3189075 h 6407421"/>
              <a:gd name="connsiteX2301" fmla="*/ 1330213 w 11701760"/>
              <a:gd name="connsiteY2301" fmla="*/ 3189075 h 6407421"/>
              <a:gd name="connsiteX2302" fmla="*/ 1330213 w 11701760"/>
              <a:gd name="connsiteY2302" fmla="*/ 3218566 h 6407421"/>
              <a:gd name="connsiteX2303" fmla="*/ 1300611 w 11701760"/>
              <a:gd name="connsiteY2303" fmla="*/ 3218566 h 6407421"/>
              <a:gd name="connsiteX2304" fmla="*/ 6881367 w 11701760"/>
              <a:gd name="connsiteY2304" fmla="*/ 3189074 h 6407421"/>
              <a:gd name="connsiteX2305" fmla="*/ 6910970 w 11701760"/>
              <a:gd name="connsiteY2305" fmla="*/ 3189074 h 6407421"/>
              <a:gd name="connsiteX2306" fmla="*/ 6910970 w 11701760"/>
              <a:gd name="connsiteY2306" fmla="*/ 3218566 h 6407421"/>
              <a:gd name="connsiteX2307" fmla="*/ 6881367 w 11701760"/>
              <a:gd name="connsiteY2307" fmla="*/ 3218566 h 6407421"/>
              <a:gd name="connsiteX2308" fmla="*/ 1034520 w 11701760"/>
              <a:gd name="connsiteY2308" fmla="*/ 3189074 h 6407421"/>
              <a:gd name="connsiteX2309" fmla="*/ 1064123 w 11701760"/>
              <a:gd name="connsiteY2309" fmla="*/ 3189074 h 6407421"/>
              <a:gd name="connsiteX2310" fmla="*/ 1064123 w 11701760"/>
              <a:gd name="connsiteY2310" fmla="*/ 3218566 h 6407421"/>
              <a:gd name="connsiteX2311" fmla="*/ 1034520 w 11701760"/>
              <a:gd name="connsiteY2311" fmla="*/ 3218566 h 6407421"/>
              <a:gd name="connsiteX2312" fmla="*/ 6615170 w 11701760"/>
              <a:gd name="connsiteY2312" fmla="*/ 3189073 h 6407421"/>
              <a:gd name="connsiteX2313" fmla="*/ 6644773 w 11701760"/>
              <a:gd name="connsiteY2313" fmla="*/ 3189073 h 6407421"/>
              <a:gd name="connsiteX2314" fmla="*/ 6644773 w 11701760"/>
              <a:gd name="connsiteY2314" fmla="*/ 3218566 h 6407421"/>
              <a:gd name="connsiteX2315" fmla="*/ 6615170 w 11701760"/>
              <a:gd name="connsiteY2315" fmla="*/ 3218566 h 6407421"/>
              <a:gd name="connsiteX2316" fmla="*/ 768327 w 11701760"/>
              <a:gd name="connsiteY2316" fmla="*/ 3189073 h 6407421"/>
              <a:gd name="connsiteX2317" fmla="*/ 797926 w 11701760"/>
              <a:gd name="connsiteY2317" fmla="*/ 3189073 h 6407421"/>
              <a:gd name="connsiteX2318" fmla="*/ 797926 w 11701760"/>
              <a:gd name="connsiteY2318" fmla="*/ 3218566 h 6407421"/>
              <a:gd name="connsiteX2319" fmla="*/ 768327 w 11701760"/>
              <a:gd name="connsiteY2319" fmla="*/ 3218566 h 6407421"/>
              <a:gd name="connsiteX2320" fmla="*/ 6349081 w 11701760"/>
              <a:gd name="connsiteY2320" fmla="*/ 3189072 h 6407421"/>
              <a:gd name="connsiteX2321" fmla="*/ 6378683 w 11701760"/>
              <a:gd name="connsiteY2321" fmla="*/ 3189072 h 6407421"/>
              <a:gd name="connsiteX2322" fmla="*/ 6378683 w 11701760"/>
              <a:gd name="connsiteY2322" fmla="*/ 3218566 h 6407421"/>
              <a:gd name="connsiteX2323" fmla="*/ 6349081 w 11701760"/>
              <a:gd name="connsiteY2323" fmla="*/ 3218566 h 6407421"/>
              <a:gd name="connsiteX2324" fmla="*/ 502236 w 11701760"/>
              <a:gd name="connsiteY2324" fmla="*/ 3189072 h 6407421"/>
              <a:gd name="connsiteX2325" fmla="*/ 531839 w 11701760"/>
              <a:gd name="connsiteY2325" fmla="*/ 3189072 h 6407421"/>
              <a:gd name="connsiteX2326" fmla="*/ 531839 w 11701760"/>
              <a:gd name="connsiteY2326" fmla="*/ 3218566 h 6407421"/>
              <a:gd name="connsiteX2327" fmla="*/ 502236 w 11701760"/>
              <a:gd name="connsiteY2327" fmla="*/ 3218566 h 6407421"/>
              <a:gd name="connsiteX2328" fmla="*/ 6082884 w 11701760"/>
              <a:gd name="connsiteY2328" fmla="*/ 3189071 h 6407421"/>
              <a:gd name="connsiteX2329" fmla="*/ 6112486 w 11701760"/>
              <a:gd name="connsiteY2329" fmla="*/ 3189071 h 6407421"/>
              <a:gd name="connsiteX2330" fmla="*/ 6112486 w 11701760"/>
              <a:gd name="connsiteY2330" fmla="*/ 3218566 h 6407421"/>
              <a:gd name="connsiteX2331" fmla="*/ 6082884 w 11701760"/>
              <a:gd name="connsiteY2331" fmla="*/ 3218566 h 6407421"/>
              <a:gd name="connsiteX2332" fmla="*/ 236037 w 11701760"/>
              <a:gd name="connsiteY2332" fmla="*/ 3189071 h 6407421"/>
              <a:gd name="connsiteX2333" fmla="*/ 265639 w 11701760"/>
              <a:gd name="connsiteY2333" fmla="*/ 3189071 h 6407421"/>
              <a:gd name="connsiteX2334" fmla="*/ 265639 w 11701760"/>
              <a:gd name="connsiteY2334" fmla="*/ 3218566 h 6407421"/>
              <a:gd name="connsiteX2335" fmla="*/ 236037 w 11701760"/>
              <a:gd name="connsiteY2335" fmla="*/ 3218566 h 6407421"/>
              <a:gd name="connsiteX2336" fmla="*/ 1 w 11701760"/>
              <a:gd name="connsiteY2336" fmla="*/ 3189071 h 6407421"/>
              <a:gd name="connsiteX2337" fmla="*/ 29603 w 11701760"/>
              <a:gd name="connsiteY2337" fmla="*/ 3189071 h 6407421"/>
              <a:gd name="connsiteX2338" fmla="*/ 29603 w 11701760"/>
              <a:gd name="connsiteY2338" fmla="*/ 3218566 h 6407421"/>
              <a:gd name="connsiteX2339" fmla="*/ 1 w 11701760"/>
              <a:gd name="connsiteY2339" fmla="*/ 3218566 h 6407421"/>
              <a:gd name="connsiteX2340" fmla="*/ 11672158 w 11701760"/>
              <a:gd name="connsiteY2340" fmla="*/ 2923329 h 6407421"/>
              <a:gd name="connsiteX2341" fmla="*/ 11701760 w 11701760"/>
              <a:gd name="connsiteY2341" fmla="*/ 2923329 h 6407421"/>
              <a:gd name="connsiteX2342" fmla="*/ 11701760 w 11701760"/>
              <a:gd name="connsiteY2342" fmla="*/ 2952824 h 6407421"/>
              <a:gd name="connsiteX2343" fmla="*/ 11672158 w 11701760"/>
              <a:gd name="connsiteY2343" fmla="*/ 2952824 h 6407421"/>
              <a:gd name="connsiteX2344" fmla="*/ 5825310 w 11701760"/>
              <a:gd name="connsiteY2344" fmla="*/ 2923329 h 6407421"/>
              <a:gd name="connsiteX2345" fmla="*/ 5854913 w 11701760"/>
              <a:gd name="connsiteY2345" fmla="*/ 2923329 h 6407421"/>
              <a:gd name="connsiteX2346" fmla="*/ 5854913 w 11701760"/>
              <a:gd name="connsiteY2346" fmla="*/ 2952824 h 6407421"/>
              <a:gd name="connsiteX2347" fmla="*/ 5825310 w 11701760"/>
              <a:gd name="connsiteY2347" fmla="*/ 2952824 h 6407421"/>
              <a:gd name="connsiteX2348" fmla="*/ 11405961 w 11701760"/>
              <a:gd name="connsiteY2348" fmla="*/ 2923328 h 6407421"/>
              <a:gd name="connsiteX2349" fmla="*/ 11435563 w 11701760"/>
              <a:gd name="connsiteY2349" fmla="*/ 2923328 h 6407421"/>
              <a:gd name="connsiteX2350" fmla="*/ 11435563 w 11701760"/>
              <a:gd name="connsiteY2350" fmla="*/ 2952823 h 6407421"/>
              <a:gd name="connsiteX2351" fmla="*/ 11405961 w 11701760"/>
              <a:gd name="connsiteY2351" fmla="*/ 2952823 h 6407421"/>
              <a:gd name="connsiteX2352" fmla="*/ 5559113 w 11701760"/>
              <a:gd name="connsiteY2352" fmla="*/ 2923328 h 6407421"/>
              <a:gd name="connsiteX2353" fmla="*/ 5588715 w 11701760"/>
              <a:gd name="connsiteY2353" fmla="*/ 2923328 h 6407421"/>
              <a:gd name="connsiteX2354" fmla="*/ 5588715 w 11701760"/>
              <a:gd name="connsiteY2354" fmla="*/ 2952823 h 6407421"/>
              <a:gd name="connsiteX2355" fmla="*/ 5559113 w 11701760"/>
              <a:gd name="connsiteY2355" fmla="*/ 2952823 h 6407421"/>
              <a:gd name="connsiteX2356" fmla="*/ 11139872 w 11701760"/>
              <a:gd name="connsiteY2356" fmla="*/ 2923327 h 6407421"/>
              <a:gd name="connsiteX2357" fmla="*/ 11169474 w 11701760"/>
              <a:gd name="connsiteY2357" fmla="*/ 2923327 h 6407421"/>
              <a:gd name="connsiteX2358" fmla="*/ 11169474 w 11701760"/>
              <a:gd name="connsiteY2358" fmla="*/ 2952822 h 6407421"/>
              <a:gd name="connsiteX2359" fmla="*/ 11139872 w 11701760"/>
              <a:gd name="connsiteY2359" fmla="*/ 2952822 h 6407421"/>
              <a:gd name="connsiteX2360" fmla="*/ 5293024 w 11701760"/>
              <a:gd name="connsiteY2360" fmla="*/ 2923327 h 6407421"/>
              <a:gd name="connsiteX2361" fmla="*/ 5322626 w 11701760"/>
              <a:gd name="connsiteY2361" fmla="*/ 2923327 h 6407421"/>
              <a:gd name="connsiteX2362" fmla="*/ 5322626 w 11701760"/>
              <a:gd name="connsiteY2362" fmla="*/ 2952822 h 6407421"/>
              <a:gd name="connsiteX2363" fmla="*/ 5293024 w 11701760"/>
              <a:gd name="connsiteY2363" fmla="*/ 2952822 h 6407421"/>
              <a:gd name="connsiteX2364" fmla="*/ 10873675 w 11701760"/>
              <a:gd name="connsiteY2364" fmla="*/ 2923326 h 6407421"/>
              <a:gd name="connsiteX2365" fmla="*/ 10903277 w 11701760"/>
              <a:gd name="connsiteY2365" fmla="*/ 2923326 h 6407421"/>
              <a:gd name="connsiteX2366" fmla="*/ 10903277 w 11701760"/>
              <a:gd name="connsiteY2366" fmla="*/ 2952821 h 6407421"/>
              <a:gd name="connsiteX2367" fmla="*/ 10873675 w 11701760"/>
              <a:gd name="connsiteY2367" fmla="*/ 2952821 h 6407421"/>
              <a:gd name="connsiteX2368" fmla="*/ 5026827 w 11701760"/>
              <a:gd name="connsiteY2368" fmla="*/ 2923326 h 6407421"/>
              <a:gd name="connsiteX2369" fmla="*/ 5056429 w 11701760"/>
              <a:gd name="connsiteY2369" fmla="*/ 2923326 h 6407421"/>
              <a:gd name="connsiteX2370" fmla="*/ 5056429 w 11701760"/>
              <a:gd name="connsiteY2370" fmla="*/ 2952821 h 6407421"/>
              <a:gd name="connsiteX2371" fmla="*/ 5026827 w 11701760"/>
              <a:gd name="connsiteY2371" fmla="*/ 2952821 h 6407421"/>
              <a:gd name="connsiteX2372" fmla="*/ 10607478 w 11701760"/>
              <a:gd name="connsiteY2372" fmla="*/ 2923325 h 6407421"/>
              <a:gd name="connsiteX2373" fmla="*/ 10637188 w 11701760"/>
              <a:gd name="connsiteY2373" fmla="*/ 2923325 h 6407421"/>
              <a:gd name="connsiteX2374" fmla="*/ 10637188 w 11701760"/>
              <a:gd name="connsiteY2374" fmla="*/ 2952820 h 6407421"/>
              <a:gd name="connsiteX2375" fmla="*/ 10607478 w 11701760"/>
              <a:gd name="connsiteY2375" fmla="*/ 2952820 h 6407421"/>
              <a:gd name="connsiteX2376" fmla="*/ 4760630 w 11701760"/>
              <a:gd name="connsiteY2376" fmla="*/ 2923325 h 6407421"/>
              <a:gd name="connsiteX2377" fmla="*/ 4790340 w 11701760"/>
              <a:gd name="connsiteY2377" fmla="*/ 2923325 h 6407421"/>
              <a:gd name="connsiteX2378" fmla="*/ 4790340 w 11701760"/>
              <a:gd name="connsiteY2378" fmla="*/ 2952820 h 6407421"/>
              <a:gd name="connsiteX2379" fmla="*/ 4760630 w 11701760"/>
              <a:gd name="connsiteY2379" fmla="*/ 2952820 h 6407421"/>
              <a:gd name="connsiteX2380" fmla="*/ 10341389 w 11701760"/>
              <a:gd name="connsiteY2380" fmla="*/ 2923323 h 6407421"/>
              <a:gd name="connsiteX2381" fmla="*/ 10370992 w 11701760"/>
              <a:gd name="connsiteY2381" fmla="*/ 2923323 h 6407421"/>
              <a:gd name="connsiteX2382" fmla="*/ 10370992 w 11701760"/>
              <a:gd name="connsiteY2382" fmla="*/ 2952819 h 6407421"/>
              <a:gd name="connsiteX2383" fmla="*/ 10341389 w 11701760"/>
              <a:gd name="connsiteY2383" fmla="*/ 2952819 h 6407421"/>
              <a:gd name="connsiteX2384" fmla="*/ 4494541 w 11701760"/>
              <a:gd name="connsiteY2384" fmla="*/ 2923323 h 6407421"/>
              <a:gd name="connsiteX2385" fmla="*/ 4524144 w 11701760"/>
              <a:gd name="connsiteY2385" fmla="*/ 2923323 h 6407421"/>
              <a:gd name="connsiteX2386" fmla="*/ 4524144 w 11701760"/>
              <a:gd name="connsiteY2386" fmla="*/ 2952819 h 6407421"/>
              <a:gd name="connsiteX2387" fmla="*/ 4494541 w 11701760"/>
              <a:gd name="connsiteY2387" fmla="*/ 2952819 h 6407421"/>
              <a:gd name="connsiteX2388" fmla="*/ 10075192 w 11701760"/>
              <a:gd name="connsiteY2388" fmla="*/ 2923322 h 6407421"/>
              <a:gd name="connsiteX2389" fmla="*/ 10104794 w 11701760"/>
              <a:gd name="connsiteY2389" fmla="*/ 2923322 h 6407421"/>
              <a:gd name="connsiteX2390" fmla="*/ 10104794 w 11701760"/>
              <a:gd name="connsiteY2390" fmla="*/ 2952818 h 6407421"/>
              <a:gd name="connsiteX2391" fmla="*/ 10075192 w 11701760"/>
              <a:gd name="connsiteY2391" fmla="*/ 2952818 h 6407421"/>
              <a:gd name="connsiteX2392" fmla="*/ 4228344 w 11701760"/>
              <a:gd name="connsiteY2392" fmla="*/ 2923322 h 6407421"/>
              <a:gd name="connsiteX2393" fmla="*/ 4257946 w 11701760"/>
              <a:gd name="connsiteY2393" fmla="*/ 2923322 h 6407421"/>
              <a:gd name="connsiteX2394" fmla="*/ 4257946 w 11701760"/>
              <a:gd name="connsiteY2394" fmla="*/ 2952818 h 6407421"/>
              <a:gd name="connsiteX2395" fmla="*/ 4228344 w 11701760"/>
              <a:gd name="connsiteY2395" fmla="*/ 2952818 h 6407421"/>
              <a:gd name="connsiteX2396" fmla="*/ 9809103 w 11701760"/>
              <a:gd name="connsiteY2396" fmla="*/ 2923321 h 6407421"/>
              <a:gd name="connsiteX2397" fmla="*/ 9838705 w 11701760"/>
              <a:gd name="connsiteY2397" fmla="*/ 2923321 h 6407421"/>
              <a:gd name="connsiteX2398" fmla="*/ 9838705 w 11701760"/>
              <a:gd name="connsiteY2398" fmla="*/ 2952817 h 6407421"/>
              <a:gd name="connsiteX2399" fmla="*/ 9809103 w 11701760"/>
              <a:gd name="connsiteY2399" fmla="*/ 2952817 h 6407421"/>
              <a:gd name="connsiteX2400" fmla="*/ 3962255 w 11701760"/>
              <a:gd name="connsiteY2400" fmla="*/ 2923321 h 6407421"/>
              <a:gd name="connsiteX2401" fmla="*/ 3991857 w 11701760"/>
              <a:gd name="connsiteY2401" fmla="*/ 2923321 h 6407421"/>
              <a:gd name="connsiteX2402" fmla="*/ 3991857 w 11701760"/>
              <a:gd name="connsiteY2402" fmla="*/ 2952817 h 6407421"/>
              <a:gd name="connsiteX2403" fmla="*/ 3962255 w 11701760"/>
              <a:gd name="connsiteY2403" fmla="*/ 2952817 h 6407421"/>
              <a:gd name="connsiteX2404" fmla="*/ 9542906 w 11701760"/>
              <a:gd name="connsiteY2404" fmla="*/ 2923320 h 6407421"/>
              <a:gd name="connsiteX2405" fmla="*/ 9572509 w 11701760"/>
              <a:gd name="connsiteY2405" fmla="*/ 2923320 h 6407421"/>
              <a:gd name="connsiteX2406" fmla="*/ 9572509 w 11701760"/>
              <a:gd name="connsiteY2406" fmla="*/ 2952815 h 6407421"/>
              <a:gd name="connsiteX2407" fmla="*/ 9542906 w 11701760"/>
              <a:gd name="connsiteY2407" fmla="*/ 2952815 h 6407421"/>
              <a:gd name="connsiteX2408" fmla="*/ 3696058 w 11701760"/>
              <a:gd name="connsiteY2408" fmla="*/ 2923320 h 6407421"/>
              <a:gd name="connsiteX2409" fmla="*/ 3725661 w 11701760"/>
              <a:gd name="connsiteY2409" fmla="*/ 2923320 h 6407421"/>
              <a:gd name="connsiteX2410" fmla="*/ 3725661 w 11701760"/>
              <a:gd name="connsiteY2410" fmla="*/ 2952815 h 6407421"/>
              <a:gd name="connsiteX2411" fmla="*/ 3696058 w 11701760"/>
              <a:gd name="connsiteY2411" fmla="*/ 2952815 h 6407421"/>
              <a:gd name="connsiteX2412" fmla="*/ 9276817 w 11701760"/>
              <a:gd name="connsiteY2412" fmla="*/ 2923319 h 6407421"/>
              <a:gd name="connsiteX2413" fmla="*/ 9306420 w 11701760"/>
              <a:gd name="connsiteY2413" fmla="*/ 2923319 h 6407421"/>
              <a:gd name="connsiteX2414" fmla="*/ 9306420 w 11701760"/>
              <a:gd name="connsiteY2414" fmla="*/ 2952814 h 6407421"/>
              <a:gd name="connsiteX2415" fmla="*/ 9276817 w 11701760"/>
              <a:gd name="connsiteY2415" fmla="*/ 2952814 h 6407421"/>
              <a:gd name="connsiteX2416" fmla="*/ 3429969 w 11701760"/>
              <a:gd name="connsiteY2416" fmla="*/ 2923319 h 6407421"/>
              <a:gd name="connsiteX2417" fmla="*/ 3459572 w 11701760"/>
              <a:gd name="connsiteY2417" fmla="*/ 2923319 h 6407421"/>
              <a:gd name="connsiteX2418" fmla="*/ 3459572 w 11701760"/>
              <a:gd name="connsiteY2418" fmla="*/ 2952814 h 6407421"/>
              <a:gd name="connsiteX2419" fmla="*/ 3429969 w 11701760"/>
              <a:gd name="connsiteY2419" fmla="*/ 2952814 h 6407421"/>
              <a:gd name="connsiteX2420" fmla="*/ 9010620 w 11701760"/>
              <a:gd name="connsiteY2420" fmla="*/ 2923318 h 6407421"/>
              <a:gd name="connsiteX2421" fmla="*/ 9040222 w 11701760"/>
              <a:gd name="connsiteY2421" fmla="*/ 2923318 h 6407421"/>
              <a:gd name="connsiteX2422" fmla="*/ 9040222 w 11701760"/>
              <a:gd name="connsiteY2422" fmla="*/ 2952813 h 6407421"/>
              <a:gd name="connsiteX2423" fmla="*/ 9010620 w 11701760"/>
              <a:gd name="connsiteY2423" fmla="*/ 2952813 h 6407421"/>
              <a:gd name="connsiteX2424" fmla="*/ 3163772 w 11701760"/>
              <a:gd name="connsiteY2424" fmla="*/ 2923318 h 6407421"/>
              <a:gd name="connsiteX2425" fmla="*/ 3193374 w 11701760"/>
              <a:gd name="connsiteY2425" fmla="*/ 2923318 h 6407421"/>
              <a:gd name="connsiteX2426" fmla="*/ 3193374 w 11701760"/>
              <a:gd name="connsiteY2426" fmla="*/ 2952813 h 6407421"/>
              <a:gd name="connsiteX2427" fmla="*/ 3163772 w 11701760"/>
              <a:gd name="connsiteY2427" fmla="*/ 2952813 h 6407421"/>
              <a:gd name="connsiteX2428" fmla="*/ 8744423 w 11701760"/>
              <a:gd name="connsiteY2428" fmla="*/ 2923317 h 6407421"/>
              <a:gd name="connsiteX2429" fmla="*/ 8774026 w 11701760"/>
              <a:gd name="connsiteY2429" fmla="*/ 2923317 h 6407421"/>
              <a:gd name="connsiteX2430" fmla="*/ 8774026 w 11701760"/>
              <a:gd name="connsiteY2430" fmla="*/ 2952812 h 6407421"/>
              <a:gd name="connsiteX2431" fmla="*/ 8744423 w 11701760"/>
              <a:gd name="connsiteY2431" fmla="*/ 2952812 h 6407421"/>
              <a:gd name="connsiteX2432" fmla="*/ 2897575 w 11701760"/>
              <a:gd name="connsiteY2432" fmla="*/ 2923317 h 6407421"/>
              <a:gd name="connsiteX2433" fmla="*/ 2927178 w 11701760"/>
              <a:gd name="connsiteY2433" fmla="*/ 2923317 h 6407421"/>
              <a:gd name="connsiteX2434" fmla="*/ 2927178 w 11701760"/>
              <a:gd name="connsiteY2434" fmla="*/ 2952812 h 6407421"/>
              <a:gd name="connsiteX2435" fmla="*/ 2897575 w 11701760"/>
              <a:gd name="connsiteY2435" fmla="*/ 2952812 h 6407421"/>
              <a:gd name="connsiteX2436" fmla="*/ 8478226 w 11701760"/>
              <a:gd name="connsiteY2436" fmla="*/ 2923316 h 6407421"/>
              <a:gd name="connsiteX2437" fmla="*/ 8507828 w 11701760"/>
              <a:gd name="connsiteY2437" fmla="*/ 2923316 h 6407421"/>
              <a:gd name="connsiteX2438" fmla="*/ 8507828 w 11701760"/>
              <a:gd name="connsiteY2438" fmla="*/ 2952811 h 6407421"/>
              <a:gd name="connsiteX2439" fmla="*/ 8478226 w 11701760"/>
              <a:gd name="connsiteY2439" fmla="*/ 2952811 h 6407421"/>
              <a:gd name="connsiteX2440" fmla="*/ 2631378 w 11701760"/>
              <a:gd name="connsiteY2440" fmla="*/ 2923316 h 6407421"/>
              <a:gd name="connsiteX2441" fmla="*/ 2660980 w 11701760"/>
              <a:gd name="connsiteY2441" fmla="*/ 2923316 h 6407421"/>
              <a:gd name="connsiteX2442" fmla="*/ 2660980 w 11701760"/>
              <a:gd name="connsiteY2442" fmla="*/ 2952811 h 6407421"/>
              <a:gd name="connsiteX2443" fmla="*/ 2631378 w 11701760"/>
              <a:gd name="connsiteY2443" fmla="*/ 2952811 h 6407421"/>
              <a:gd name="connsiteX2444" fmla="*/ 8212137 w 11701760"/>
              <a:gd name="connsiteY2444" fmla="*/ 2923315 h 6407421"/>
              <a:gd name="connsiteX2445" fmla="*/ 8241740 w 11701760"/>
              <a:gd name="connsiteY2445" fmla="*/ 2923315 h 6407421"/>
              <a:gd name="connsiteX2446" fmla="*/ 8241740 w 11701760"/>
              <a:gd name="connsiteY2446" fmla="*/ 2952810 h 6407421"/>
              <a:gd name="connsiteX2447" fmla="*/ 8212137 w 11701760"/>
              <a:gd name="connsiteY2447" fmla="*/ 2952810 h 6407421"/>
              <a:gd name="connsiteX2448" fmla="*/ 2365289 w 11701760"/>
              <a:gd name="connsiteY2448" fmla="*/ 2923315 h 6407421"/>
              <a:gd name="connsiteX2449" fmla="*/ 2394892 w 11701760"/>
              <a:gd name="connsiteY2449" fmla="*/ 2923315 h 6407421"/>
              <a:gd name="connsiteX2450" fmla="*/ 2394892 w 11701760"/>
              <a:gd name="connsiteY2450" fmla="*/ 2952810 h 6407421"/>
              <a:gd name="connsiteX2451" fmla="*/ 2365289 w 11701760"/>
              <a:gd name="connsiteY2451" fmla="*/ 2952810 h 6407421"/>
              <a:gd name="connsiteX2452" fmla="*/ 7945940 w 11701760"/>
              <a:gd name="connsiteY2452" fmla="*/ 2923314 h 6407421"/>
              <a:gd name="connsiteX2453" fmla="*/ 7975543 w 11701760"/>
              <a:gd name="connsiteY2453" fmla="*/ 2923314 h 6407421"/>
              <a:gd name="connsiteX2454" fmla="*/ 7975543 w 11701760"/>
              <a:gd name="connsiteY2454" fmla="*/ 2952809 h 6407421"/>
              <a:gd name="connsiteX2455" fmla="*/ 7945940 w 11701760"/>
              <a:gd name="connsiteY2455" fmla="*/ 2952809 h 6407421"/>
              <a:gd name="connsiteX2456" fmla="*/ 2099092 w 11701760"/>
              <a:gd name="connsiteY2456" fmla="*/ 2923314 h 6407421"/>
              <a:gd name="connsiteX2457" fmla="*/ 2128695 w 11701760"/>
              <a:gd name="connsiteY2457" fmla="*/ 2923314 h 6407421"/>
              <a:gd name="connsiteX2458" fmla="*/ 2128695 w 11701760"/>
              <a:gd name="connsiteY2458" fmla="*/ 2952809 h 6407421"/>
              <a:gd name="connsiteX2459" fmla="*/ 2099092 w 11701760"/>
              <a:gd name="connsiteY2459" fmla="*/ 2952809 h 6407421"/>
              <a:gd name="connsiteX2460" fmla="*/ 7679743 w 11701760"/>
              <a:gd name="connsiteY2460" fmla="*/ 2923313 h 6407421"/>
              <a:gd name="connsiteX2461" fmla="*/ 7709346 w 11701760"/>
              <a:gd name="connsiteY2461" fmla="*/ 2923313 h 6407421"/>
              <a:gd name="connsiteX2462" fmla="*/ 7709346 w 11701760"/>
              <a:gd name="connsiteY2462" fmla="*/ 2952808 h 6407421"/>
              <a:gd name="connsiteX2463" fmla="*/ 7679743 w 11701760"/>
              <a:gd name="connsiteY2463" fmla="*/ 2952808 h 6407421"/>
              <a:gd name="connsiteX2464" fmla="*/ 1832898 w 11701760"/>
              <a:gd name="connsiteY2464" fmla="*/ 2923313 h 6407421"/>
              <a:gd name="connsiteX2465" fmla="*/ 1862498 w 11701760"/>
              <a:gd name="connsiteY2465" fmla="*/ 2923313 h 6407421"/>
              <a:gd name="connsiteX2466" fmla="*/ 1862498 w 11701760"/>
              <a:gd name="connsiteY2466" fmla="*/ 2952808 h 6407421"/>
              <a:gd name="connsiteX2467" fmla="*/ 1832898 w 11701760"/>
              <a:gd name="connsiteY2467" fmla="*/ 2952808 h 6407421"/>
              <a:gd name="connsiteX2468" fmla="*/ 7413653 w 11701760"/>
              <a:gd name="connsiteY2468" fmla="*/ 2923312 h 6407421"/>
              <a:gd name="connsiteX2469" fmla="*/ 7443256 w 11701760"/>
              <a:gd name="connsiteY2469" fmla="*/ 2923312 h 6407421"/>
              <a:gd name="connsiteX2470" fmla="*/ 7443256 w 11701760"/>
              <a:gd name="connsiteY2470" fmla="*/ 2952807 h 6407421"/>
              <a:gd name="connsiteX2471" fmla="*/ 7413653 w 11701760"/>
              <a:gd name="connsiteY2471" fmla="*/ 2952807 h 6407421"/>
              <a:gd name="connsiteX2472" fmla="*/ 1566808 w 11701760"/>
              <a:gd name="connsiteY2472" fmla="*/ 2923312 h 6407421"/>
              <a:gd name="connsiteX2473" fmla="*/ 1596409 w 11701760"/>
              <a:gd name="connsiteY2473" fmla="*/ 2923312 h 6407421"/>
              <a:gd name="connsiteX2474" fmla="*/ 1596409 w 11701760"/>
              <a:gd name="connsiteY2474" fmla="*/ 2952807 h 6407421"/>
              <a:gd name="connsiteX2475" fmla="*/ 1566808 w 11701760"/>
              <a:gd name="connsiteY2475" fmla="*/ 2952807 h 6407421"/>
              <a:gd name="connsiteX2476" fmla="*/ 7147456 w 11701760"/>
              <a:gd name="connsiteY2476" fmla="*/ 2923311 h 6407421"/>
              <a:gd name="connsiteX2477" fmla="*/ 7177058 w 11701760"/>
              <a:gd name="connsiteY2477" fmla="*/ 2923311 h 6407421"/>
              <a:gd name="connsiteX2478" fmla="*/ 7177058 w 11701760"/>
              <a:gd name="connsiteY2478" fmla="*/ 2952806 h 6407421"/>
              <a:gd name="connsiteX2479" fmla="*/ 7147456 w 11701760"/>
              <a:gd name="connsiteY2479" fmla="*/ 2952806 h 6407421"/>
              <a:gd name="connsiteX2480" fmla="*/ 1300611 w 11701760"/>
              <a:gd name="connsiteY2480" fmla="*/ 2923311 h 6407421"/>
              <a:gd name="connsiteX2481" fmla="*/ 1330213 w 11701760"/>
              <a:gd name="connsiteY2481" fmla="*/ 2923311 h 6407421"/>
              <a:gd name="connsiteX2482" fmla="*/ 1330213 w 11701760"/>
              <a:gd name="connsiteY2482" fmla="*/ 2952806 h 6407421"/>
              <a:gd name="connsiteX2483" fmla="*/ 1300611 w 11701760"/>
              <a:gd name="connsiteY2483" fmla="*/ 2952806 h 6407421"/>
              <a:gd name="connsiteX2484" fmla="*/ 6881367 w 11701760"/>
              <a:gd name="connsiteY2484" fmla="*/ 2923310 h 6407421"/>
              <a:gd name="connsiteX2485" fmla="*/ 6910970 w 11701760"/>
              <a:gd name="connsiteY2485" fmla="*/ 2923310 h 6407421"/>
              <a:gd name="connsiteX2486" fmla="*/ 6910970 w 11701760"/>
              <a:gd name="connsiteY2486" fmla="*/ 2952805 h 6407421"/>
              <a:gd name="connsiteX2487" fmla="*/ 6881367 w 11701760"/>
              <a:gd name="connsiteY2487" fmla="*/ 2952805 h 6407421"/>
              <a:gd name="connsiteX2488" fmla="*/ 1034520 w 11701760"/>
              <a:gd name="connsiteY2488" fmla="*/ 2923310 h 6407421"/>
              <a:gd name="connsiteX2489" fmla="*/ 1064123 w 11701760"/>
              <a:gd name="connsiteY2489" fmla="*/ 2923310 h 6407421"/>
              <a:gd name="connsiteX2490" fmla="*/ 1064123 w 11701760"/>
              <a:gd name="connsiteY2490" fmla="*/ 2952805 h 6407421"/>
              <a:gd name="connsiteX2491" fmla="*/ 1034520 w 11701760"/>
              <a:gd name="connsiteY2491" fmla="*/ 2952805 h 6407421"/>
              <a:gd name="connsiteX2492" fmla="*/ 6615170 w 11701760"/>
              <a:gd name="connsiteY2492" fmla="*/ 2923309 h 6407421"/>
              <a:gd name="connsiteX2493" fmla="*/ 6644773 w 11701760"/>
              <a:gd name="connsiteY2493" fmla="*/ 2923309 h 6407421"/>
              <a:gd name="connsiteX2494" fmla="*/ 6644773 w 11701760"/>
              <a:gd name="connsiteY2494" fmla="*/ 2952804 h 6407421"/>
              <a:gd name="connsiteX2495" fmla="*/ 6615170 w 11701760"/>
              <a:gd name="connsiteY2495" fmla="*/ 2952804 h 6407421"/>
              <a:gd name="connsiteX2496" fmla="*/ 768327 w 11701760"/>
              <a:gd name="connsiteY2496" fmla="*/ 2923309 h 6407421"/>
              <a:gd name="connsiteX2497" fmla="*/ 797926 w 11701760"/>
              <a:gd name="connsiteY2497" fmla="*/ 2923309 h 6407421"/>
              <a:gd name="connsiteX2498" fmla="*/ 797926 w 11701760"/>
              <a:gd name="connsiteY2498" fmla="*/ 2952804 h 6407421"/>
              <a:gd name="connsiteX2499" fmla="*/ 768327 w 11701760"/>
              <a:gd name="connsiteY2499" fmla="*/ 2952804 h 6407421"/>
              <a:gd name="connsiteX2500" fmla="*/ 6349081 w 11701760"/>
              <a:gd name="connsiteY2500" fmla="*/ 2923308 h 6407421"/>
              <a:gd name="connsiteX2501" fmla="*/ 6378683 w 11701760"/>
              <a:gd name="connsiteY2501" fmla="*/ 2923308 h 6407421"/>
              <a:gd name="connsiteX2502" fmla="*/ 6378683 w 11701760"/>
              <a:gd name="connsiteY2502" fmla="*/ 2952803 h 6407421"/>
              <a:gd name="connsiteX2503" fmla="*/ 6349081 w 11701760"/>
              <a:gd name="connsiteY2503" fmla="*/ 2952803 h 6407421"/>
              <a:gd name="connsiteX2504" fmla="*/ 502236 w 11701760"/>
              <a:gd name="connsiteY2504" fmla="*/ 2923308 h 6407421"/>
              <a:gd name="connsiteX2505" fmla="*/ 531838 w 11701760"/>
              <a:gd name="connsiteY2505" fmla="*/ 2923308 h 6407421"/>
              <a:gd name="connsiteX2506" fmla="*/ 531838 w 11701760"/>
              <a:gd name="connsiteY2506" fmla="*/ 2952803 h 6407421"/>
              <a:gd name="connsiteX2507" fmla="*/ 502236 w 11701760"/>
              <a:gd name="connsiteY2507" fmla="*/ 2952803 h 6407421"/>
              <a:gd name="connsiteX2508" fmla="*/ 6082884 w 11701760"/>
              <a:gd name="connsiteY2508" fmla="*/ 2923307 h 6407421"/>
              <a:gd name="connsiteX2509" fmla="*/ 6112486 w 11701760"/>
              <a:gd name="connsiteY2509" fmla="*/ 2923307 h 6407421"/>
              <a:gd name="connsiteX2510" fmla="*/ 6112486 w 11701760"/>
              <a:gd name="connsiteY2510" fmla="*/ 2952802 h 6407421"/>
              <a:gd name="connsiteX2511" fmla="*/ 6082884 w 11701760"/>
              <a:gd name="connsiteY2511" fmla="*/ 2952802 h 6407421"/>
              <a:gd name="connsiteX2512" fmla="*/ 236037 w 11701760"/>
              <a:gd name="connsiteY2512" fmla="*/ 2923307 h 6407421"/>
              <a:gd name="connsiteX2513" fmla="*/ 265639 w 11701760"/>
              <a:gd name="connsiteY2513" fmla="*/ 2923307 h 6407421"/>
              <a:gd name="connsiteX2514" fmla="*/ 265639 w 11701760"/>
              <a:gd name="connsiteY2514" fmla="*/ 2952802 h 6407421"/>
              <a:gd name="connsiteX2515" fmla="*/ 236037 w 11701760"/>
              <a:gd name="connsiteY2515" fmla="*/ 2952802 h 6407421"/>
              <a:gd name="connsiteX2516" fmla="*/ 1 w 11701760"/>
              <a:gd name="connsiteY2516" fmla="*/ 2923307 h 6407421"/>
              <a:gd name="connsiteX2517" fmla="*/ 29603 w 11701760"/>
              <a:gd name="connsiteY2517" fmla="*/ 2923307 h 6407421"/>
              <a:gd name="connsiteX2518" fmla="*/ 29603 w 11701760"/>
              <a:gd name="connsiteY2518" fmla="*/ 2952802 h 6407421"/>
              <a:gd name="connsiteX2519" fmla="*/ 1 w 11701760"/>
              <a:gd name="connsiteY2519" fmla="*/ 2952802 h 6407421"/>
              <a:gd name="connsiteX2520" fmla="*/ 11672158 w 11701760"/>
              <a:gd name="connsiteY2520" fmla="*/ 2657500 h 6407421"/>
              <a:gd name="connsiteX2521" fmla="*/ 11701760 w 11701760"/>
              <a:gd name="connsiteY2521" fmla="*/ 2657500 h 6407421"/>
              <a:gd name="connsiteX2522" fmla="*/ 11701760 w 11701760"/>
              <a:gd name="connsiteY2522" fmla="*/ 2687101 h 6407421"/>
              <a:gd name="connsiteX2523" fmla="*/ 11672158 w 11701760"/>
              <a:gd name="connsiteY2523" fmla="*/ 2687101 h 6407421"/>
              <a:gd name="connsiteX2524" fmla="*/ 5825310 w 11701760"/>
              <a:gd name="connsiteY2524" fmla="*/ 2657500 h 6407421"/>
              <a:gd name="connsiteX2525" fmla="*/ 5854913 w 11701760"/>
              <a:gd name="connsiteY2525" fmla="*/ 2657500 h 6407421"/>
              <a:gd name="connsiteX2526" fmla="*/ 5854913 w 11701760"/>
              <a:gd name="connsiteY2526" fmla="*/ 2687101 h 6407421"/>
              <a:gd name="connsiteX2527" fmla="*/ 5825310 w 11701760"/>
              <a:gd name="connsiteY2527" fmla="*/ 2687101 h 6407421"/>
              <a:gd name="connsiteX2528" fmla="*/ 11405961 w 11701760"/>
              <a:gd name="connsiteY2528" fmla="*/ 2657497 h 6407421"/>
              <a:gd name="connsiteX2529" fmla="*/ 11435563 w 11701760"/>
              <a:gd name="connsiteY2529" fmla="*/ 2657497 h 6407421"/>
              <a:gd name="connsiteX2530" fmla="*/ 11435563 w 11701760"/>
              <a:gd name="connsiteY2530" fmla="*/ 2687099 h 6407421"/>
              <a:gd name="connsiteX2531" fmla="*/ 11405961 w 11701760"/>
              <a:gd name="connsiteY2531" fmla="*/ 2687099 h 6407421"/>
              <a:gd name="connsiteX2532" fmla="*/ 5559113 w 11701760"/>
              <a:gd name="connsiteY2532" fmla="*/ 2657497 h 6407421"/>
              <a:gd name="connsiteX2533" fmla="*/ 5588715 w 11701760"/>
              <a:gd name="connsiteY2533" fmla="*/ 2657497 h 6407421"/>
              <a:gd name="connsiteX2534" fmla="*/ 5588715 w 11701760"/>
              <a:gd name="connsiteY2534" fmla="*/ 2687099 h 6407421"/>
              <a:gd name="connsiteX2535" fmla="*/ 5559113 w 11701760"/>
              <a:gd name="connsiteY2535" fmla="*/ 2687099 h 6407421"/>
              <a:gd name="connsiteX2536" fmla="*/ 11139872 w 11701760"/>
              <a:gd name="connsiteY2536" fmla="*/ 2657494 h 6407421"/>
              <a:gd name="connsiteX2537" fmla="*/ 11169474 w 11701760"/>
              <a:gd name="connsiteY2537" fmla="*/ 2657494 h 6407421"/>
              <a:gd name="connsiteX2538" fmla="*/ 11169474 w 11701760"/>
              <a:gd name="connsiteY2538" fmla="*/ 2687096 h 6407421"/>
              <a:gd name="connsiteX2539" fmla="*/ 11139872 w 11701760"/>
              <a:gd name="connsiteY2539" fmla="*/ 2687096 h 6407421"/>
              <a:gd name="connsiteX2540" fmla="*/ 5293024 w 11701760"/>
              <a:gd name="connsiteY2540" fmla="*/ 2657494 h 6407421"/>
              <a:gd name="connsiteX2541" fmla="*/ 5322626 w 11701760"/>
              <a:gd name="connsiteY2541" fmla="*/ 2657494 h 6407421"/>
              <a:gd name="connsiteX2542" fmla="*/ 5322626 w 11701760"/>
              <a:gd name="connsiteY2542" fmla="*/ 2687096 h 6407421"/>
              <a:gd name="connsiteX2543" fmla="*/ 5293024 w 11701760"/>
              <a:gd name="connsiteY2543" fmla="*/ 2687096 h 6407421"/>
              <a:gd name="connsiteX2544" fmla="*/ 10873675 w 11701760"/>
              <a:gd name="connsiteY2544" fmla="*/ 2657491 h 6407421"/>
              <a:gd name="connsiteX2545" fmla="*/ 10903277 w 11701760"/>
              <a:gd name="connsiteY2545" fmla="*/ 2657491 h 6407421"/>
              <a:gd name="connsiteX2546" fmla="*/ 10903277 w 11701760"/>
              <a:gd name="connsiteY2546" fmla="*/ 2687093 h 6407421"/>
              <a:gd name="connsiteX2547" fmla="*/ 10873675 w 11701760"/>
              <a:gd name="connsiteY2547" fmla="*/ 2687093 h 6407421"/>
              <a:gd name="connsiteX2548" fmla="*/ 5026827 w 11701760"/>
              <a:gd name="connsiteY2548" fmla="*/ 2657491 h 6407421"/>
              <a:gd name="connsiteX2549" fmla="*/ 5056429 w 11701760"/>
              <a:gd name="connsiteY2549" fmla="*/ 2657491 h 6407421"/>
              <a:gd name="connsiteX2550" fmla="*/ 5056429 w 11701760"/>
              <a:gd name="connsiteY2550" fmla="*/ 2687093 h 6407421"/>
              <a:gd name="connsiteX2551" fmla="*/ 5026827 w 11701760"/>
              <a:gd name="connsiteY2551" fmla="*/ 2687093 h 6407421"/>
              <a:gd name="connsiteX2552" fmla="*/ 10607478 w 11701760"/>
              <a:gd name="connsiteY2552" fmla="*/ 2657488 h 6407421"/>
              <a:gd name="connsiteX2553" fmla="*/ 10637188 w 11701760"/>
              <a:gd name="connsiteY2553" fmla="*/ 2657488 h 6407421"/>
              <a:gd name="connsiteX2554" fmla="*/ 10637188 w 11701760"/>
              <a:gd name="connsiteY2554" fmla="*/ 2687090 h 6407421"/>
              <a:gd name="connsiteX2555" fmla="*/ 10607478 w 11701760"/>
              <a:gd name="connsiteY2555" fmla="*/ 2687090 h 6407421"/>
              <a:gd name="connsiteX2556" fmla="*/ 4760630 w 11701760"/>
              <a:gd name="connsiteY2556" fmla="*/ 2657488 h 6407421"/>
              <a:gd name="connsiteX2557" fmla="*/ 4790340 w 11701760"/>
              <a:gd name="connsiteY2557" fmla="*/ 2657488 h 6407421"/>
              <a:gd name="connsiteX2558" fmla="*/ 4790340 w 11701760"/>
              <a:gd name="connsiteY2558" fmla="*/ 2687090 h 6407421"/>
              <a:gd name="connsiteX2559" fmla="*/ 4760630 w 11701760"/>
              <a:gd name="connsiteY2559" fmla="*/ 2687090 h 6407421"/>
              <a:gd name="connsiteX2560" fmla="*/ 10341389 w 11701760"/>
              <a:gd name="connsiteY2560" fmla="*/ 2657485 h 6407421"/>
              <a:gd name="connsiteX2561" fmla="*/ 10370992 w 11701760"/>
              <a:gd name="connsiteY2561" fmla="*/ 2657485 h 6407421"/>
              <a:gd name="connsiteX2562" fmla="*/ 10370992 w 11701760"/>
              <a:gd name="connsiteY2562" fmla="*/ 2687087 h 6407421"/>
              <a:gd name="connsiteX2563" fmla="*/ 10341389 w 11701760"/>
              <a:gd name="connsiteY2563" fmla="*/ 2687087 h 6407421"/>
              <a:gd name="connsiteX2564" fmla="*/ 4494541 w 11701760"/>
              <a:gd name="connsiteY2564" fmla="*/ 2657485 h 6407421"/>
              <a:gd name="connsiteX2565" fmla="*/ 4524144 w 11701760"/>
              <a:gd name="connsiteY2565" fmla="*/ 2657485 h 6407421"/>
              <a:gd name="connsiteX2566" fmla="*/ 4524144 w 11701760"/>
              <a:gd name="connsiteY2566" fmla="*/ 2687087 h 6407421"/>
              <a:gd name="connsiteX2567" fmla="*/ 4494541 w 11701760"/>
              <a:gd name="connsiteY2567" fmla="*/ 2687087 h 6407421"/>
              <a:gd name="connsiteX2568" fmla="*/ 10075192 w 11701760"/>
              <a:gd name="connsiteY2568" fmla="*/ 2657482 h 6407421"/>
              <a:gd name="connsiteX2569" fmla="*/ 10104794 w 11701760"/>
              <a:gd name="connsiteY2569" fmla="*/ 2657482 h 6407421"/>
              <a:gd name="connsiteX2570" fmla="*/ 10104794 w 11701760"/>
              <a:gd name="connsiteY2570" fmla="*/ 2687083 h 6407421"/>
              <a:gd name="connsiteX2571" fmla="*/ 10075192 w 11701760"/>
              <a:gd name="connsiteY2571" fmla="*/ 2687083 h 6407421"/>
              <a:gd name="connsiteX2572" fmla="*/ 4228344 w 11701760"/>
              <a:gd name="connsiteY2572" fmla="*/ 2657482 h 6407421"/>
              <a:gd name="connsiteX2573" fmla="*/ 4257946 w 11701760"/>
              <a:gd name="connsiteY2573" fmla="*/ 2657482 h 6407421"/>
              <a:gd name="connsiteX2574" fmla="*/ 4257946 w 11701760"/>
              <a:gd name="connsiteY2574" fmla="*/ 2687083 h 6407421"/>
              <a:gd name="connsiteX2575" fmla="*/ 4228344 w 11701760"/>
              <a:gd name="connsiteY2575" fmla="*/ 2687083 h 6407421"/>
              <a:gd name="connsiteX2576" fmla="*/ 9809103 w 11701760"/>
              <a:gd name="connsiteY2576" fmla="*/ 2657478 h 6407421"/>
              <a:gd name="connsiteX2577" fmla="*/ 9838705 w 11701760"/>
              <a:gd name="connsiteY2577" fmla="*/ 2657478 h 6407421"/>
              <a:gd name="connsiteX2578" fmla="*/ 9838705 w 11701760"/>
              <a:gd name="connsiteY2578" fmla="*/ 2687080 h 6407421"/>
              <a:gd name="connsiteX2579" fmla="*/ 9809103 w 11701760"/>
              <a:gd name="connsiteY2579" fmla="*/ 2687080 h 6407421"/>
              <a:gd name="connsiteX2580" fmla="*/ 3962255 w 11701760"/>
              <a:gd name="connsiteY2580" fmla="*/ 2657478 h 6407421"/>
              <a:gd name="connsiteX2581" fmla="*/ 3991857 w 11701760"/>
              <a:gd name="connsiteY2581" fmla="*/ 2657478 h 6407421"/>
              <a:gd name="connsiteX2582" fmla="*/ 3991857 w 11701760"/>
              <a:gd name="connsiteY2582" fmla="*/ 2687080 h 6407421"/>
              <a:gd name="connsiteX2583" fmla="*/ 3962255 w 11701760"/>
              <a:gd name="connsiteY2583" fmla="*/ 2687080 h 6407421"/>
              <a:gd name="connsiteX2584" fmla="*/ 9542906 w 11701760"/>
              <a:gd name="connsiteY2584" fmla="*/ 2657475 h 6407421"/>
              <a:gd name="connsiteX2585" fmla="*/ 9572509 w 11701760"/>
              <a:gd name="connsiteY2585" fmla="*/ 2657475 h 6407421"/>
              <a:gd name="connsiteX2586" fmla="*/ 9572509 w 11701760"/>
              <a:gd name="connsiteY2586" fmla="*/ 2687077 h 6407421"/>
              <a:gd name="connsiteX2587" fmla="*/ 9542906 w 11701760"/>
              <a:gd name="connsiteY2587" fmla="*/ 2687077 h 6407421"/>
              <a:gd name="connsiteX2588" fmla="*/ 3696058 w 11701760"/>
              <a:gd name="connsiteY2588" fmla="*/ 2657475 h 6407421"/>
              <a:gd name="connsiteX2589" fmla="*/ 3725661 w 11701760"/>
              <a:gd name="connsiteY2589" fmla="*/ 2657475 h 6407421"/>
              <a:gd name="connsiteX2590" fmla="*/ 3725661 w 11701760"/>
              <a:gd name="connsiteY2590" fmla="*/ 2687077 h 6407421"/>
              <a:gd name="connsiteX2591" fmla="*/ 3696058 w 11701760"/>
              <a:gd name="connsiteY2591" fmla="*/ 2687077 h 6407421"/>
              <a:gd name="connsiteX2592" fmla="*/ 9276817 w 11701760"/>
              <a:gd name="connsiteY2592" fmla="*/ 2657472 h 6407421"/>
              <a:gd name="connsiteX2593" fmla="*/ 9306420 w 11701760"/>
              <a:gd name="connsiteY2593" fmla="*/ 2657472 h 6407421"/>
              <a:gd name="connsiteX2594" fmla="*/ 9306420 w 11701760"/>
              <a:gd name="connsiteY2594" fmla="*/ 2687074 h 6407421"/>
              <a:gd name="connsiteX2595" fmla="*/ 9276817 w 11701760"/>
              <a:gd name="connsiteY2595" fmla="*/ 2687074 h 6407421"/>
              <a:gd name="connsiteX2596" fmla="*/ 3429969 w 11701760"/>
              <a:gd name="connsiteY2596" fmla="*/ 2657472 h 6407421"/>
              <a:gd name="connsiteX2597" fmla="*/ 3459572 w 11701760"/>
              <a:gd name="connsiteY2597" fmla="*/ 2657472 h 6407421"/>
              <a:gd name="connsiteX2598" fmla="*/ 3459572 w 11701760"/>
              <a:gd name="connsiteY2598" fmla="*/ 2687074 h 6407421"/>
              <a:gd name="connsiteX2599" fmla="*/ 3429969 w 11701760"/>
              <a:gd name="connsiteY2599" fmla="*/ 2687074 h 6407421"/>
              <a:gd name="connsiteX2600" fmla="*/ 9010620 w 11701760"/>
              <a:gd name="connsiteY2600" fmla="*/ 2657469 h 6407421"/>
              <a:gd name="connsiteX2601" fmla="*/ 9040222 w 11701760"/>
              <a:gd name="connsiteY2601" fmla="*/ 2657469 h 6407421"/>
              <a:gd name="connsiteX2602" fmla="*/ 9040222 w 11701760"/>
              <a:gd name="connsiteY2602" fmla="*/ 2687071 h 6407421"/>
              <a:gd name="connsiteX2603" fmla="*/ 9010620 w 11701760"/>
              <a:gd name="connsiteY2603" fmla="*/ 2687071 h 6407421"/>
              <a:gd name="connsiteX2604" fmla="*/ 3163772 w 11701760"/>
              <a:gd name="connsiteY2604" fmla="*/ 2657469 h 6407421"/>
              <a:gd name="connsiteX2605" fmla="*/ 3193374 w 11701760"/>
              <a:gd name="connsiteY2605" fmla="*/ 2657469 h 6407421"/>
              <a:gd name="connsiteX2606" fmla="*/ 3193374 w 11701760"/>
              <a:gd name="connsiteY2606" fmla="*/ 2687071 h 6407421"/>
              <a:gd name="connsiteX2607" fmla="*/ 3163772 w 11701760"/>
              <a:gd name="connsiteY2607" fmla="*/ 2687071 h 6407421"/>
              <a:gd name="connsiteX2608" fmla="*/ 8744423 w 11701760"/>
              <a:gd name="connsiteY2608" fmla="*/ 2657466 h 6407421"/>
              <a:gd name="connsiteX2609" fmla="*/ 8774026 w 11701760"/>
              <a:gd name="connsiteY2609" fmla="*/ 2657466 h 6407421"/>
              <a:gd name="connsiteX2610" fmla="*/ 8774026 w 11701760"/>
              <a:gd name="connsiteY2610" fmla="*/ 2687068 h 6407421"/>
              <a:gd name="connsiteX2611" fmla="*/ 8744423 w 11701760"/>
              <a:gd name="connsiteY2611" fmla="*/ 2687068 h 6407421"/>
              <a:gd name="connsiteX2612" fmla="*/ 2897575 w 11701760"/>
              <a:gd name="connsiteY2612" fmla="*/ 2657466 h 6407421"/>
              <a:gd name="connsiteX2613" fmla="*/ 2927178 w 11701760"/>
              <a:gd name="connsiteY2613" fmla="*/ 2657466 h 6407421"/>
              <a:gd name="connsiteX2614" fmla="*/ 2927178 w 11701760"/>
              <a:gd name="connsiteY2614" fmla="*/ 2687068 h 6407421"/>
              <a:gd name="connsiteX2615" fmla="*/ 2897575 w 11701760"/>
              <a:gd name="connsiteY2615" fmla="*/ 2687068 h 6407421"/>
              <a:gd name="connsiteX2616" fmla="*/ 8478226 w 11701760"/>
              <a:gd name="connsiteY2616" fmla="*/ 2657462 h 6407421"/>
              <a:gd name="connsiteX2617" fmla="*/ 8507828 w 11701760"/>
              <a:gd name="connsiteY2617" fmla="*/ 2657462 h 6407421"/>
              <a:gd name="connsiteX2618" fmla="*/ 8507828 w 11701760"/>
              <a:gd name="connsiteY2618" fmla="*/ 2687064 h 6407421"/>
              <a:gd name="connsiteX2619" fmla="*/ 8478226 w 11701760"/>
              <a:gd name="connsiteY2619" fmla="*/ 2687064 h 6407421"/>
              <a:gd name="connsiteX2620" fmla="*/ 2631378 w 11701760"/>
              <a:gd name="connsiteY2620" fmla="*/ 2657462 h 6407421"/>
              <a:gd name="connsiteX2621" fmla="*/ 2660980 w 11701760"/>
              <a:gd name="connsiteY2621" fmla="*/ 2657462 h 6407421"/>
              <a:gd name="connsiteX2622" fmla="*/ 2660980 w 11701760"/>
              <a:gd name="connsiteY2622" fmla="*/ 2687064 h 6407421"/>
              <a:gd name="connsiteX2623" fmla="*/ 2631378 w 11701760"/>
              <a:gd name="connsiteY2623" fmla="*/ 2687064 h 6407421"/>
              <a:gd name="connsiteX2624" fmla="*/ 8212137 w 11701760"/>
              <a:gd name="connsiteY2624" fmla="*/ 2657459 h 6407421"/>
              <a:gd name="connsiteX2625" fmla="*/ 8241740 w 11701760"/>
              <a:gd name="connsiteY2625" fmla="*/ 2657459 h 6407421"/>
              <a:gd name="connsiteX2626" fmla="*/ 8241740 w 11701760"/>
              <a:gd name="connsiteY2626" fmla="*/ 2687061 h 6407421"/>
              <a:gd name="connsiteX2627" fmla="*/ 8212137 w 11701760"/>
              <a:gd name="connsiteY2627" fmla="*/ 2687061 h 6407421"/>
              <a:gd name="connsiteX2628" fmla="*/ 2365289 w 11701760"/>
              <a:gd name="connsiteY2628" fmla="*/ 2657459 h 6407421"/>
              <a:gd name="connsiteX2629" fmla="*/ 2394892 w 11701760"/>
              <a:gd name="connsiteY2629" fmla="*/ 2657459 h 6407421"/>
              <a:gd name="connsiteX2630" fmla="*/ 2394892 w 11701760"/>
              <a:gd name="connsiteY2630" fmla="*/ 2687061 h 6407421"/>
              <a:gd name="connsiteX2631" fmla="*/ 2365289 w 11701760"/>
              <a:gd name="connsiteY2631" fmla="*/ 2687061 h 6407421"/>
              <a:gd name="connsiteX2632" fmla="*/ 7945940 w 11701760"/>
              <a:gd name="connsiteY2632" fmla="*/ 2657456 h 6407421"/>
              <a:gd name="connsiteX2633" fmla="*/ 7975543 w 11701760"/>
              <a:gd name="connsiteY2633" fmla="*/ 2657456 h 6407421"/>
              <a:gd name="connsiteX2634" fmla="*/ 7975543 w 11701760"/>
              <a:gd name="connsiteY2634" fmla="*/ 2687058 h 6407421"/>
              <a:gd name="connsiteX2635" fmla="*/ 7945940 w 11701760"/>
              <a:gd name="connsiteY2635" fmla="*/ 2687058 h 6407421"/>
              <a:gd name="connsiteX2636" fmla="*/ 2099092 w 11701760"/>
              <a:gd name="connsiteY2636" fmla="*/ 2657456 h 6407421"/>
              <a:gd name="connsiteX2637" fmla="*/ 2128695 w 11701760"/>
              <a:gd name="connsiteY2637" fmla="*/ 2657456 h 6407421"/>
              <a:gd name="connsiteX2638" fmla="*/ 2128695 w 11701760"/>
              <a:gd name="connsiteY2638" fmla="*/ 2687058 h 6407421"/>
              <a:gd name="connsiteX2639" fmla="*/ 2099092 w 11701760"/>
              <a:gd name="connsiteY2639" fmla="*/ 2687058 h 6407421"/>
              <a:gd name="connsiteX2640" fmla="*/ 7679743 w 11701760"/>
              <a:gd name="connsiteY2640" fmla="*/ 2657453 h 6407421"/>
              <a:gd name="connsiteX2641" fmla="*/ 7709346 w 11701760"/>
              <a:gd name="connsiteY2641" fmla="*/ 2657453 h 6407421"/>
              <a:gd name="connsiteX2642" fmla="*/ 7709346 w 11701760"/>
              <a:gd name="connsiteY2642" fmla="*/ 2687055 h 6407421"/>
              <a:gd name="connsiteX2643" fmla="*/ 7679743 w 11701760"/>
              <a:gd name="connsiteY2643" fmla="*/ 2687055 h 6407421"/>
              <a:gd name="connsiteX2644" fmla="*/ 1832898 w 11701760"/>
              <a:gd name="connsiteY2644" fmla="*/ 2657453 h 6407421"/>
              <a:gd name="connsiteX2645" fmla="*/ 1862498 w 11701760"/>
              <a:gd name="connsiteY2645" fmla="*/ 2657453 h 6407421"/>
              <a:gd name="connsiteX2646" fmla="*/ 1862498 w 11701760"/>
              <a:gd name="connsiteY2646" fmla="*/ 2687055 h 6407421"/>
              <a:gd name="connsiteX2647" fmla="*/ 1832898 w 11701760"/>
              <a:gd name="connsiteY2647" fmla="*/ 2687055 h 6407421"/>
              <a:gd name="connsiteX2648" fmla="*/ 7413653 w 11701760"/>
              <a:gd name="connsiteY2648" fmla="*/ 2657450 h 6407421"/>
              <a:gd name="connsiteX2649" fmla="*/ 7443256 w 11701760"/>
              <a:gd name="connsiteY2649" fmla="*/ 2657450 h 6407421"/>
              <a:gd name="connsiteX2650" fmla="*/ 7443256 w 11701760"/>
              <a:gd name="connsiteY2650" fmla="*/ 2687052 h 6407421"/>
              <a:gd name="connsiteX2651" fmla="*/ 7413653 w 11701760"/>
              <a:gd name="connsiteY2651" fmla="*/ 2687052 h 6407421"/>
              <a:gd name="connsiteX2652" fmla="*/ 1566808 w 11701760"/>
              <a:gd name="connsiteY2652" fmla="*/ 2657450 h 6407421"/>
              <a:gd name="connsiteX2653" fmla="*/ 1596409 w 11701760"/>
              <a:gd name="connsiteY2653" fmla="*/ 2657450 h 6407421"/>
              <a:gd name="connsiteX2654" fmla="*/ 1596409 w 11701760"/>
              <a:gd name="connsiteY2654" fmla="*/ 2687052 h 6407421"/>
              <a:gd name="connsiteX2655" fmla="*/ 1566808 w 11701760"/>
              <a:gd name="connsiteY2655" fmla="*/ 2687052 h 6407421"/>
              <a:gd name="connsiteX2656" fmla="*/ 7147456 w 11701760"/>
              <a:gd name="connsiteY2656" fmla="*/ 2657447 h 6407421"/>
              <a:gd name="connsiteX2657" fmla="*/ 7177058 w 11701760"/>
              <a:gd name="connsiteY2657" fmla="*/ 2657447 h 6407421"/>
              <a:gd name="connsiteX2658" fmla="*/ 7177058 w 11701760"/>
              <a:gd name="connsiteY2658" fmla="*/ 2687049 h 6407421"/>
              <a:gd name="connsiteX2659" fmla="*/ 7147456 w 11701760"/>
              <a:gd name="connsiteY2659" fmla="*/ 2687049 h 6407421"/>
              <a:gd name="connsiteX2660" fmla="*/ 1300611 w 11701760"/>
              <a:gd name="connsiteY2660" fmla="*/ 2657447 h 6407421"/>
              <a:gd name="connsiteX2661" fmla="*/ 1330213 w 11701760"/>
              <a:gd name="connsiteY2661" fmla="*/ 2657447 h 6407421"/>
              <a:gd name="connsiteX2662" fmla="*/ 1330213 w 11701760"/>
              <a:gd name="connsiteY2662" fmla="*/ 2687049 h 6407421"/>
              <a:gd name="connsiteX2663" fmla="*/ 1300611 w 11701760"/>
              <a:gd name="connsiteY2663" fmla="*/ 2687049 h 6407421"/>
              <a:gd name="connsiteX2664" fmla="*/ 6881367 w 11701760"/>
              <a:gd name="connsiteY2664" fmla="*/ 2657443 h 6407421"/>
              <a:gd name="connsiteX2665" fmla="*/ 6910970 w 11701760"/>
              <a:gd name="connsiteY2665" fmla="*/ 2657443 h 6407421"/>
              <a:gd name="connsiteX2666" fmla="*/ 6910970 w 11701760"/>
              <a:gd name="connsiteY2666" fmla="*/ 2687045 h 6407421"/>
              <a:gd name="connsiteX2667" fmla="*/ 6881367 w 11701760"/>
              <a:gd name="connsiteY2667" fmla="*/ 2687045 h 6407421"/>
              <a:gd name="connsiteX2668" fmla="*/ 1034520 w 11701760"/>
              <a:gd name="connsiteY2668" fmla="*/ 2657443 h 6407421"/>
              <a:gd name="connsiteX2669" fmla="*/ 1064123 w 11701760"/>
              <a:gd name="connsiteY2669" fmla="*/ 2657443 h 6407421"/>
              <a:gd name="connsiteX2670" fmla="*/ 1064123 w 11701760"/>
              <a:gd name="connsiteY2670" fmla="*/ 2687045 h 6407421"/>
              <a:gd name="connsiteX2671" fmla="*/ 1034520 w 11701760"/>
              <a:gd name="connsiteY2671" fmla="*/ 2687045 h 6407421"/>
              <a:gd name="connsiteX2672" fmla="*/ 6615170 w 11701760"/>
              <a:gd name="connsiteY2672" fmla="*/ 2657440 h 6407421"/>
              <a:gd name="connsiteX2673" fmla="*/ 6644773 w 11701760"/>
              <a:gd name="connsiteY2673" fmla="*/ 2657440 h 6407421"/>
              <a:gd name="connsiteX2674" fmla="*/ 6644773 w 11701760"/>
              <a:gd name="connsiteY2674" fmla="*/ 2687042 h 6407421"/>
              <a:gd name="connsiteX2675" fmla="*/ 6615170 w 11701760"/>
              <a:gd name="connsiteY2675" fmla="*/ 2687042 h 6407421"/>
              <a:gd name="connsiteX2676" fmla="*/ 768327 w 11701760"/>
              <a:gd name="connsiteY2676" fmla="*/ 2657440 h 6407421"/>
              <a:gd name="connsiteX2677" fmla="*/ 797926 w 11701760"/>
              <a:gd name="connsiteY2677" fmla="*/ 2657440 h 6407421"/>
              <a:gd name="connsiteX2678" fmla="*/ 797926 w 11701760"/>
              <a:gd name="connsiteY2678" fmla="*/ 2687042 h 6407421"/>
              <a:gd name="connsiteX2679" fmla="*/ 768327 w 11701760"/>
              <a:gd name="connsiteY2679" fmla="*/ 2687042 h 6407421"/>
              <a:gd name="connsiteX2680" fmla="*/ 6349081 w 11701760"/>
              <a:gd name="connsiteY2680" fmla="*/ 2657437 h 6407421"/>
              <a:gd name="connsiteX2681" fmla="*/ 6378683 w 11701760"/>
              <a:gd name="connsiteY2681" fmla="*/ 2657437 h 6407421"/>
              <a:gd name="connsiteX2682" fmla="*/ 6378683 w 11701760"/>
              <a:gd name="connsiteY2682" fmla="*/ 2687039 h 6407421"/>
              <a:gd name="connsiteX2683" fmla="*/ 6349081 w 11701760"/>
              <a:gd name="connsiteY2683" fmla="*/ 2687039 h 6407421"/>
              <a:gd name="connsiteX2684" fmla="*/ 502236 w 11701760"/>
              <a:gd name="connsiteY2684" fmla="*/ 2657437 h 6407421"/>
              <a:gd name="connsiteX2685" fmla="*/ 531838 w 11701760"/>
              <a:gd name="connsiteY2685" fmla="*/ 2657437 h 6407421"/>
              <a:gd name="connsiteX2686" fmla="*/ 531838 w 11701760"/>
              <a:gd name="connsiteY2686" fmla="*/ 2687039 h 6407421"/>
              <a:gd name="connsiteX2687" fmla="*/ 502236 w 11701760"/>
              <a:gd name="connsiteY2687" fmla="*/ 2687039 h 6407421"/>
              <a:gd name="connsiteX2688" fmla="*/ 6082884 w 11701760"/>
              <a:gd name="connsiteY2688" fmla="*/ 2657434 h 6407421"/>
              <a:gd name="connsiteX2689" fmla="*/ 6112486 w 11701760"/>
              <a:gd name="connsiteY2689" fmla="*/ 2657434 h 6407421"/>
              <a:gd name="connsiteX2690" fmla="*/ 6112486 w 11701760"/>
              <a:gd name="connsiteY2690" fmla="*/ 2687036 h 6407421"/>
              <a:gd name="connsiteX2691" fmla="*/ 6082884 w 11701760"/>
              <a:gd name="connsiteY2691" fmla="*/ 2687036 h 6407421"/>
              <a:gd name="connsiteX2692" fmla="*/ 236037 w 11701760"/>
              <a:gd name="connsiteY2692" fmla="*/ 2657434 h 6407421"/>
              <a:gd name="connsiteX2693" fmla="*/ 265639 w 11701760"/>
              <a:gd name="connsiteY2693" fmla="*/ 2657434 h 6407421"/>
              <a:gd name="connsiteX2694" fmla="*/ 265639 w 11701760"/>
              <a:gd name="connsiteY2694" fmla="*/ 2687036 h 6407421"/>
              <a:gd name="connsiteX2695" fmla="*/ 236037 w 11701760"/>
              <a:gd name="connsiteY2695" fmla="*/ 2687036 h 6407421"/>
              <a:gd name="connsiteX2696" fmla="*/ 1 w 11701760"/>
              <a:gd name="connsiteY2696" fmla="*/ 2657434 h 6407421"/>
              <a:gd name="connsiteX2697" fmla="*/ 29603 w 11701760"/>
              <a:gd name="connsiteY2697" fmla="*/ 2657434 h 6407421"/>
              <a:gd name="connsiteX2698" fmla="*/ 29603 w 11701760"/>
              <a:gd name="connsiteY2698" fmla="*/ 2687036 h 6407421"/>
              <a:gd name="connsiteX2699" fmla="*/ 1 w 11701760"/>
              <a:gd name="connsiteY2699" fmla="*/ 2687036 h 6407421"/>
              <a:gd name="connsiteX2700" fmla="*/ 11672158 w 11701760"/>
              <a:gd name="connsiteY2700" fmla="*/ 2391735 h 6407421"/>
              <a:gd name="connsiteX2701" fmla="*/ 11701760 w 11701760"/>
              <a:gd name="connsiteY2701" fmla="*/ 2391735 h 6407421"/>
              <a:gd name="connsiteX2702" fmla="*/ 11701760 w 11701760"/>
              <a:gd name="connsiteY2702" fmla="*/ 2421368 h 6407421"/>
              <a:gd name="connsiteX2703" fmla="*/ 11672158 w 11701760"/>
              <a:gd name="connsiteY2703" fmla="*/ 2421368 h 6407421"/>
              <a:gd name="connsiteX2704" fmla="*/ 5825310 w 11701760"/>
              <a:gd name="connsiteY2704" fmla="*/ 2391735 h 6407421"/>
              <a:gd name="connsiteX2705" fmla="*/ 5854913 w 11701760"/>
              <a:gd name="connsiteY2705" fmla="*/ 2391735 h 6407421"/>
              <a:gd name="connsiteX2706" fmla="*/ 5854913 w 11701760"/>
              <a:gd name="connsiteY2706" fmla="*/ 2421368 h 6407421"/>
              <a:gd name="connsiteX2707" fmla="*/ 5825310 w 11701760"/>
              <a:gd name="connsiteY2707" fmla="*/ 2421368 h 6407421"/>
              <a:gd name="connsiteX2708" fmla="*/ 11405961 w 11701760"/>
              <a:gd name="connsiteY2708" fmla="*/ 2391732 h 6407421"/>
              <a:gd name="connsiteX2709" fmla="*/ 11435563 w 11701760"/>
              <a:gd name="connsiteY2709" fmla="*/ 2391732 h 6407421"/>
              <a:gd name="connsiteX2710" fmla="*/ 11435563 w 11701760"/>
              <a:gd name="connsiteY2710" fmla="*/ 2421368 h 6407421"/>
              <a:gd name="connsiteX2711" fmla="*/ 11405961 w 11701760"/>
              <a:gd name="connsiteY2711" fmla="*/ 2421368 h 6407421"/>
              <a:gd name="connsiteX2712" fmla="*/ 5559113 w 11701760"/>
              <a:gd name="connsiteY2712" fmla="*/ 2391732 h 6407421"/>
              <a:gd name="connsiteX2713" fmla="*/ 5588715 w 11701760"/>
              <a:gd name="connsiteY2713" fmla="*/ 2391732 h 6407421"/>
              <a:gd name="connsiteX2714" fmla="*/ 5588715 w 11701760"/>
              <a:gd name="connsiteY2714" fmla="*/ 2421368 h 6407421"/>
              <a:gd name="connsiteX2715" fmla="*/ 5559113 w 11701760"/>
              <a:gd name="connsiteY2715" fmla="*/ 2421368 h 6407421"/>
              <a:gd name="connsiteX2716" fmla="*/ 11139872 w 11701760"/>
              <a:gd name="connsiteY2716" fmla="*/ 2391729 h 6407421"/>
              <a:gd name="connsiteX2717" fmla="*/ 11169474 w 11701760"/>
              <a:gd name="connsiteY2717" fmla="*/ 2391729 h 6407421"/>
              <a:gd name="connsiteX2718" fmla="*/ 11169474 w 11701760"/>
              <a:gd name="connsiteY2718" fmla="*/ 2421364 h 6407421"/>
              <a:gd name="connsiteX2719" fmla="*/ 11139872 w 11701760"/>
              <a:gd name="connsiteY2719" fmla="*/ 2421364 h 6407421"/>
              <a:gd name="connsiteX2720" fmla="*/ 5293024 w 11701760"/>
              <a:gd name="connsiteY2720" fmla="*/ 2391729 h 6407421"/>
              <a:gd name="connsiteX2721" fmla="*/ 5322626 w 11701760"/>
              <a:gd name="connsiteY2721" fmla="*/ 2391729 h 6407421"/>
              <a:gd name="connsiteX2722" fmla="*/ 5322626 w 11701760"/>
              <a:gd name="connsiteY2722" fmla="*/ 2421364 h 6407421"/>
              <a:gd name="connsiteX2723" fmla="*/ 5293024 w 11701760"/>
              <a:gd name="connsiteY2723" fmla="*/ 2421364 h 6407421"/>
              <a:gd name="connsiteX2724" fmla="*/ 10873675 w 11701760"/>
              <a:gd name="connsiteY2724" fmla="*/ 2391726 h 6407421"/>
              <a:gd name="connsiteX2725" fmla="*/ 10903277 w 11701760"/>
              <a:gd name="connsiteY2725" fmla="*/ 2391726 h 6407421"/>
              <a:gd name="connsiteX2726" fmla="*/ 10903277 w 11701760"/>
              <a:gd name="connsiteY2726" fmla="*/ 2421359 h 6407421"/>
              <a:gd name="connsiteX2727" fmla="*/ 10873675 w 11701760"/>
              <a:gd name="connsiteY2727" fmla="*/ 2421359 h 6407421"/>
              <a:gd name="connsiteX2728" fmla="*/ 5026827 w 11701760"/>
              <a:gd name="connsiteY2728" fmla="*/ 2391726 h 6407421"/>
              <a:gd name="connsiteX2729" fmla="*/ 5056429 w 11701760"/>
              <a:gd name="connsiteY2729" fmla="*/ 2391726 h 6407421"/>
              <a:gd name="connsiteX2730" fmla="*/ 5056429 w 11701760"/>
              <a:gd name="connsiteY2730" fmla="*/ 2421359 h 6407421"/>
              <a:gd name="connsiteX2731" fmla="*/ 5026827 w 11701760"/>
              <a:gd name="connsiteY2731" fmla="*/ 2421359 h 6407421"/>
              <a:gd name="connsiteX2732" fmla="*/ 10607478 w 11701760"/>
              <a:gd name="connsiteY2732" fmla="*/ 2391725 h 6407421"/>
              <a:gd name="connsiteX2733" fmla="*/ 10637188 w 11701760"/>
              <a:gd name="connsiteY2733" fmla="*/ 2391725 h 6407421"/>
              <a:gd name="connsiteX2734" fmla="*/ 10637188 w 11701760"/>
              <a:gd name="connsiteY2734" fmla="*/ 2421354 h 6407421"/>
              <a:gd name="connsiteX2735" fmla="*/ 10607478 w 11701760"/>
              <a:gd name="connsiteY2735" fmla="*/ 2421354 h 6407421"/>
              <a:gd name="connsiteX2736" fmla="*/ 4760630 w 11701760"/>
              <a:gd name="connsiteY2736" fmla="*/ 2391725 h 6407421"/>
              <a:gd name="connsiteX2737" fmla="*/ 4790340 w 11701760"/>
              <a:gd name="connsiteY2737" fmla="*/ 2391725 h 6407421"/>
              <a:gd name="connsiteX2738" fmla="*/ 4790340 w 11701760"/>
              <a:gd name="connsiteY2738" fmla="*/ 2421354 h 6407421"/>
              <a:gd name="connsiteX2739" fmla="*/ 4760630 w 11701760"/>
              <a:gd name="connsiteY2739" fmla="*/ 2421354 h 6407421"/>
              <a:gd name="connsiteX2740" fmla="*/ 10341389 w 11701760"/>
              <a:gd name="connsiteY2740" fmla="*/ 2391720 h 6407421"/>
              <a:gd name="connsiteX2741" fmla="*/ 10370992 w 11701760"/>
              <a:gd name="connsiteY2741" fmla="*/ 2391720 h 6407421"/>
              <a:gd name="connsiteX2742" fmla="*/ 10370992 w 11701760"/>
              <a:gd name="connsiteY2742" fmla="*/ 2421349 h 6407421"/>
              <a:gd name="connsiteX2743" fmla="*/ 10341389 w 11701760"/>
              <a:gd name="connsiteY2743" fmla="*/ 2421349 h 6407421"/>
              <a:gd name="connsiteX2744" fmla="*/ 4494541 w 11701760"/>
              <a:gd name="connsiteY2744" fmla="*/ 2391720 h 6407421"/>
              <a:gd name="connsiteX2745" fmla="*/ 4524144 w 11701760"/>
              <a:gd name="connsiteY2745" fmla="*/ 2391720 h 6407421"/>
              <a:gd name="connsiteX2746" fmla="*/ 4524144 w 11701760"/>
              <a:gd name="connsiteY2746" fmla="*/ 2421349 h 6407421"/>
              <a:gd name="connsiteX2747" fmla="*/ 4494541 w 11701760"/>
              <a:gd name="connsiteY2747" fmla="*/ 2421349 h 6407421"/>
              <a:gd name="connsiteX2748" fmla="*/ 10075192 w 11701760"/>
              <a:gd name="connsiteY2748" fmla="*/ 2391716 h 6407421"/>
              <a:gd name="connsiteX2749" fmla="*/ 10104794 w 11701760"/>
              <a:gd name="connsiteY2749" fmla="*/ 2391716 h 6407421"/>
              <a:gd name="connsiteX2750" fmla="*/ 10104794 w 11701760"/>
              <a:gd name="connsiteY2750" fmla="*/ 2421345 h 6407421"/>
              <a:gd name="connsiteX2751" fmla="*/ 10075192 w 11701760"/>
              <a:gd name="connsiteY2751" fmla="*/ 2421345 h 6407421"/>
              <a:gd name="connsiteX2752" fmla="*/ 4228344 w 11701760"/>
              <a:gd name="connsiteY2752" fmla="*/ 2391716 h 6407421"/>
              <a:gd name="connsiteX2753" fmla="*/ 4257946 w 11701760"/>
              <a:gd name="connsiteY2753" fmla="*/ 2391716 h 6407421"/>
              <a:gd name="connsiteX2754" fmla="*/ 4257946 w 11701760"/>
              <a:gd name="connsiteY2754" fmla="*/ 2421345 h 6407421"/>
              <a:gd name="connsiteX2755" fmla="*/ 4228344 w 11701760"/>
              <a:gd name="connsiteY2755" fmla="*/ 2421345 h 6407421"/>
              <a:gd name="connsiteX2756" fmla="*/ 9809103 w 11701760"/>
              <a:gd name="connsiteY2756" fmla="*/ 2391713 h 6407421"/>
              <a:gd name="connsiteX2757" fmla="*/ 9838705 w 11701760"/>
              <a:gd name="connsiteY2757" fmla="*/ 2391713 h 6407421"/>
              <a:gd name="connsiteX2758" fmla="*/ 9838705 w 11701760"/>
              <a:gd name="connsiteY2758" fmla="*/ 2421340 h 6407421"/>
              <a:gd name="connsiteX2759" fmla="*/ 9809103 w 11701760"/>
              <a:gd name="connsiteY2759" fmla="*/ 2421340 h 6407421"/>
              <a:gd name="connsiteX2760" fmla="*/ 3962255 w 11701760"/>
              <a:gd name="connsiteY2760" fmla="*/ 2391713 h 6407421"/>
              <a:gd name="connsiteX2761" fmla="*/ 3991857 w 11701760"/>
              <a:gd name="connsiteY2761" fmla="*/ 2391713 h 6407421"/>
              <a:gd name="connsiteX2762" fmla="*/ 3991857 w 11701760"/>
              <a:gd name="connsiteY2762" fmla="*/ 2421340 h 6407421"/>
              <a:gd name="connsiteX2763" fmla="*/ 3962255 w 11701760"/>
              <a:gd name="connsiteY2763" fmla="*/ 2421340 h 6407421"/>
              <a:gd name="connsiteX2764" fmla="*/ 9542906 w 11701760"/>
              <a:gd name="connsiteY2764" fmla="*/ 2391710 h 6407421"/>
              <a:gd name="connsiteX2765" fmla="*/ 9572509 w 11701760"/>
              <a:gd name="connsiteY2765" fmla="*/ 2391710 h 6407421"/>
              <a:gd name="connsiteX2766" fmla="*/ 9572509 w 11701760"/>
              <a:gd name="connsiteY2766" fmla="*/ 2421336 h 6407421"/>
              <a:gd name="connsiteX2767" fmla="*/ 9542906 w 11701760"/>
              <a:gd name="connsiteY2767" fmla="*/ 2421336 h 6407421"/>
              <a:gd name="connsiteX2768" fmla="*/ 3696058 w 11701760"/>
              <a:gd name="connsiteY2768" fmla="*/ 2391710 h 6407421"/>
              <a:gd name="connsiteX2769" fmla="*/ 3725661 w 11701760"/>
              <a:gd name="connsiteY2769" fmla="*/ 2391710 h 6407421"/>
              <a:gd name="connsiteX2770" fmla="*/ 3725661 w 11701760"/>
              <a:gd name="connsiteY2770" fmla="*/ 2421336 h 6407421"/>
              <a:gd name="connsiteX2771" fmla="*/ 3696058 w 11701760"/>
              <a:gd name="connsiteY2771" fmla="*/ 2421336 h 6407421"/>
              <a:gd name="connsiteX2772" fmla="*/ 9276817 w 11701760"/>
              <a:gd name="connsiteY2772" fmla="*/ 2391707 h 6407421"/>
              <a:gd name="connsiteX2773" fmla="*/ 9306420 w 11701760"/>
              <a:gd name="connsiteY2773" fmla="*/ 2391707 h 6407421"/>
              <a:gd name="connsiteX2774" fmla="*/ 9306420 w 11701760"/>
              <a:gd name="connsiteY2774" fmla="*/ 2421331 h 6407421"/>
              <a:gd name="connsiteX2775" fmla="*/ 9276817 w 11701760"/>
              <a:gd name="connsiteY2775" fmla="*/ 2421331 h 6407421"/>
              <a:gd name="connsiteX2776" fmla="*/ 3429969 w 11701760"/>
              <a:gd name="connsiteY2776" fmla="*/ 2391707 h 6407421"/>
              <a:gd name="connsiteX2777" fmla="*/ 3459572 w 11701760"/>
              <a:gd name="connsiteY2777" fmla="*/ 2391707 h 6407421"/>
              <a:gd name="connsiteX2778" fmla="*/ 3459572 w 11701760"/>
              <a:gd name="connsiteY2778" fmla="*/ 2421331 h 6407421"/>
              <a:gd name="connsiteX2779" fmla="*/ 3429969 w 11701760"/>
              <a:gd name="connsiteY2779" fmla="*/ 2421331 h 6407421"/>
              <a:gd name="connsiteX2780" fmla="*/ 9010620 w 11701760"/>
              <a:gd name="connsiteY2780" fmla="*/ 2391706 h 6407421"/>
              <a:gd name="connsiteX2781" fmla="*/ 9040222 w 11701760"/>
              <a:gd name="connsiteY2781" fmla="*/ 2391706 h 6407421"/>
              <a:gd name="connsiteX2782" fmla="*/ 9040222 w 11701760"/>
              <a:gd name="connsiteY2782" fmla="*/ 2421326 h 6407421"/>
              <a:gd name="connsiteX2783" fmla="*/ 9010620 w 11701760"/>
              <a:gd name="connsiteY2783" fmla="*/ 2421326 h 6407421"/>
              <a:gd name="connsiteX2784" fmla="*/ 3163772 w 11701760"/>
              <a:gd name="connsiteY2784" fmla="*/ 2391706 h 6407421"/>
              <a:gd name="connsiteX2785" fmla="*/ 3193374 w 11701760"/>
              <a:gd name="connsiteY2785" fmla="*/ 2391706 h 6407421"/>
              <a:gd name="connsiteX2786" fmla="*/ 3193374 w 11701760"/>
              <a:gd name="connsiteY2786" fmla="*/ 2421326 h 6407421"/>
              <a:gd name="connsiteX2787" fmla="*/ 3163772 w 11701760"/>
              <a:gd name="connsiteY2787" fmla="*/ 2421326 h 6407421"/>
              <a:gd name="connsiteX2788" fmla="*/ 8744423 w 11701760"/>
              <a:gd name="connsiteY2788" fmla="*/ 2391701 h 6407421"/>
              <a:gd name="connsiteX2789" fmla="*/ 8774026 w 11701760"/>
              <a:gd name="connsiteY2789" fmla="*/ 2391701 h 6407421"/>
              <a:gd name="connsiteX2790" fmla="*/ 8774026 w 11701760"/>
              <a:gd name="connsiteY2790" fmla="*/ 2421321 h 6407421"/>
              <a:gd name="connsiteX2791" fmla="*/ 8744423 w 11701760"/>
              <a:gd name="connsiteY2791" fmla="*/ 2421321 h 6407421"/>
              <a:gd name="connsiteX2792" fmla="*/ 2897575 w 11701760"/>
              <a:gd name="connsiteY2792" fmla="*/ 2391701 h 6407421"/>
              <a:gd name="connsiteX2793" fmla="*/ 2927178 w 11701760"/>
              <a:gd name="connsiteY2793" fmla="*/ 2391701 h 6407421"/>
              <a:gd name="connsiteX2794" fmla="*/ 2927178 w 11701760"/>
              <a:gd name="connsiteY2794" fmla="*/ 2421321 h 6407421"/>
              <a:gd name="connsiteX2795" fmla="*/ 2897575 w 11701760"/>
              <a:gd name="connsiteY2795" fmla="*/ 2421321 h 6407421"/>
              <a:gd name="connsiteX2796" fmla="*/ 8478226 w 11701760"/>
              <a:gd name="connsiteY2796" fmla="*/ 2391697 h 6407421"/>
              <a:gd name="connsiteX2797" fmla="*/ 8507828 w 11701760"/>
              <a:gd name="connsiteY2797" fmla="*/ 2391697 h 6407421"/>
              <a:gd name="connsiteX2798" fmla="*/ 8507828 w 11701760"/>
              <a:gd name="connsiteY2798" fmla="*/ 2421317 h 6407421"/>
              <a:gd name="connsiteX2799" fmla="*/ 8478226 w 11701760"/>
              <a:gd name="connsiteY2799" fmla="*/ 2421317 h 6407421"/>
              <a:gd name="connsiteX2800" fmla="*/ 2631378 w 11701760"/>
              <a:gd name="connsiteY2800" fmla="*/ 2391697 h 6407421"/>
              <a:gd name="connsiteX2801" fmla="*/ 2660980 w 11701760"/>
              <a:gd name="connsiteY2801" fmla="*/ 2391697 h 6407421"/>
              <a:gd name="connsiteX2802" fmla="*/ 2660980 w 11701760"/>
              <a:gd name="connsiteY2802" fmla="*/ 2421317 h 6407421"/>
              <a:gd name="connsiteX2803" fmla="*/ 2631378 w 11701760"/>
              <a:gd name="connsiteY2803" fmla="*/ 2421317 h 6407421"/>
              <a:gd name="connsiteX2804" fmla="*/ 8212137 w 11701760"/>
              <a:gd name="connsiteY2804" fmla="*/ 2391694 h 6407421"/>
              <a:gd name="connsiteX2805" fmla="*/ 8241740 w 11701760"/>
              <a:gd name="connsiteY2805" fmla="*/ 2391694 h 6407421"/>
              <a:gd name="connsiteX2806" fmla="*/ 8241740 w 11701760"/>
              <a:gd name="connsiteY2806" fmla="*/ 2421312 h 6407421"/>
              <a:gd name="connsiteX2807" fmla="*/ 8212137 w 11701760"/>
              <a:gd name="connsiteY2807" fmla="*/ 2421312 h 6407421"/>
              <a:gd name="connsiteX2808" fmla="*/ 2365289 w 11701760"/>
              <a:gd name="connsiteY2808" fmla="*/ 2391694 h 6407421"/>
              <a:gd name="connsiteX2809" fmla="*/ 2394892 w 11701760"/>
              <a:gd name="connsiteY2809" fmla="*/ 2391694 h 6407421"/>
              <a:gd name="connsiteX2810" fmla="*/ 2394892 w 11701760"/>
              <a:gd name="connsiteY2810" fmla="*/ 2421312 h 6407421"/>
              <a:gd name="connsiteX2811" fmla="*/ 2365289 w 11701760"/>
              <a:gd name="connsiteY2811" fmla="*/ 2421312 h 6407421"/>
              <a:gd name="connsiteX2812" fmla="*/ 7945940 w 11701760"/>
              <a:gd name="connsiteY2812" fmla="*/ 2391691 h 6407421"/>
              <a:gd name="connsiteX2813" fmla="*/ 7975543 w 11701760"/>
              <a:gd name="connsiteY2813" fmla="*/ 2391691 h 6407421"/>
              <a:gd name="connsiteX2814" fmla="*/ 7975543 w 11701760"/>
              <a:gd name="connsiteY2814" fmla="*/ 2421307 h 6407421"/>
              <a:gd name="connsiteX2815" fmla="*/ 7945940 w 11701760"/>
              <a:gd name="connsiteY2815" fmla="*/ 2421307 h 6407421"/>
              <a:gd name="connsiteX2816" fmla="*/ 2099092 w 11701760"/>
              <a:gd name="connsiteY2816" fmla="*/ 2391691 h 6407421"/>
              <a:gd name="connsiteX2817" fmla="*/ 2128695 w 11701760"/>
              <a:gd name="connsiteY2817" fmla="*/ 2391691 h 6407421"/>
              <a:gd name="connsiteX2818" fmla="*/ 2128695 w 11701760"/>
              <a:gd name="connsiteY2818" fmla="*/ 2421307 h 6407421"/>
              <a:gd name="connsiteX2819" fmla="*/ 2099092 w 11701760"/>
              <a:gd name="connsiteY2819" fmla="*/ 2421307 h 6407421"/>
              <a:gd name="connsiteX2820" fmla="*/ 7679743 w 11701760"/>
              <a:gd name="connsiteY2820" fmla="*/ 2391688 h 6407421"/>
              <a:gd name="connsiteX2821" fmla="*/ 7709346 w 11701760"/>
              <a:gd name="connsiteY2821" fmla="*/ 2391688 h 6407421"/>
              <a:gd name="connsiteX2822" fmla="*/ 7709346 w 11701760"/>
              <a:gd name="connsiteY2822" fmla="*/ 2421302 h 6407421"/>
              <a:gd name="connsiteX2823" fmla="*/ 7679743 w 11701760"/>
              <a:gd name="connsiteY2823" fmla="*/ 2421302 h 6407421"/>
              <a:gd name="connsiteX2824" fmla="*/ 1832898 w 11701760"/>
              <a:gd name="connsiteY2824" fmla="*/ 2391688 h 6407421"/>
              <a:gd name="connsiteX2825" fmla="*/ 1862498 w 11701760"/>
              <a:gd name="connsiteY2825" fmla="*/ 2391688 h 6407421"/>
              <a:gd name="connsiteX2826" fmla="*/ 1862498 w 11701760"/>
              <a:gd name="connsiteY2826" fmla="*/ 2421302 h 6407421"/>
              <a:gd name="connsiteX2827" fmla="*/ 1832898 w 11701760"/>
              <a:gd name="connsiteY2827" fmla="*/ 2421302 h 6407421"/>
              <a:gd name="connsiteX2828" fmla="*/ 7413653 w 11701760"/>
              <a:gd name="connsiteY2828" fmla="*/ 2391687 h 6407421"/>
              <a:gd name="connsiteX2829" fmla="*/ 7443256 w 11701760"/>
              <a:gd name="connsiteY2829" fmla="*/ 2391687 h 6407421"/>
              <a:gd name="connsiteX2830" fmla="*/ 7443256 w 11701760"/>
              <a:gd name="connsiteY2830" fmla="*/ 2421298 h 6407421"/>
              <a:gd name="connsiteX2831" fmla="*/ 7413653 w 11701760"/>
              <a:gd name="connsiteY2831" fmla="*/ 2421298 h 6407421"/>
              <a:gd name="connsiteX2832" fmla="*/ 1566808 w 11701760"/>
              <a:gd name="connsiteY2832" fmla="*/ 2391687 h 6407421"/>
              <a:gd name="connsiteX2833" fmla="*/ 1596409 w 11701760"/>
              <a:gd name="connsiteY2833" fmla="*/ 2391687 h 6407421"/>
              <a:gd name="connsiteX2834" fmla="*/ 1596409 w 11701760"/>
              <a:gd name="connsiteY2834" fmla="*/ 2421298 h 6407421"/>
              <a:gd name="connsiteX2835" fmla="*/ 1566808 w 11701760"/>
              <a:gd name="connsiteY2835" fmla="*/ 2421298 h 6407421"/>
              <a:gd name="connsiteX2836" fmla="*/ 7147456 w 11701760"/>
              <a:gd name="connsiteY2836" fmla="*/ 2391682 h 6407421"/>
              <a:gd name="connsiteX2837" fmla="*/ 7177058 w 11701760"/>
              <a:gd name="connsiteY2837" fmla="*/ 2391682 h 6407421"/>
              <a:gd name="connsiteX2838" fmla="*/ 7177058 w 11701760"/>
              <a:gd name="connsiteY2838" fmla="*/ 2421293 h 6407421"/>
              <a:gd name="connsiteX2839" fmla="*/ 7147456 w 11701760"/>
              <a:gd name="connsiteY2839" fmla="*/ 2421293 h 6407421"/>
              <a:gd name="connsiteX2840" fmla="*/ 1300611 w 11701760"/>
              <a:gd name="connsiteY2840" fmla="*/ 2391682 h 6407421"/>
              <a:gd name="connsiteX2841" fmla="*/ 1330213 w 11701760"/>
              <a:gd name="connsiteY2841" fmla="*/ 2391682 h 6407421"/>
              <a:gd name="connsiteX2842" fmla="*/ 1330213 w 11701760"/>
              <a:gd name="connsiteY2842" fmla="*/ 2421293 h 6407421"/>
              <a:gd name="connsiteX2843" fmla="*/ 1300611 w 11701760"/>
              <a:gd name="connsiteY2843" fmla="*/ 2421293 h 6407421"/>
              <a:gd name="connsiteX2844" fmla="*/ 6881367 w 11701760"/>
              <a:gd name="connsiteY2844" fmla="*/ 2391678 h 6407421"/>
              <a:gd name="connsiteX2845" fmla="*/ 6910970 w 11701760"/>
              <a:gd name="connsiteY2845" fmla="*/ 2391678 h 6407421"/>
              <a:gd name="connsiteX2846" fmla="*/ 6910970 w 11701760"/>
              <a:gd name="connsiteY2846" fmla="*/ 2421288 h 6407421"/>
              <a:gd name="connsiteX2847" fmla="*/ 6881367 w 11701760"/>
              <a:gd name="connsiteY2847" fmla="*/ 2421288 h 6407421"/>
              <a:gd name="connsiteX2848" fmla="*/ 1034520 w 11701760"/>
              <a:gd name="connsiteY2848" fmla="*/ 2391678 h 6407421"/>
              <a:gd name="connsiteX2849" fmla="*/ 1064123 w 11701760"/>
              <a:gd name="connsiteY2849" fmla="*/ 2391678 h 6407421"/>
              <a:gd name="connsiteX2850" fmla="*/ 1064123 w 11701760"/>
              <a:gd name="connsiteY2850" fmla="*/ 2421288 h 6407421"/>
              <a:gd name="connsiteX2851" fmla="*/ 1034520 w 11701760"/>
              <a:gd name="connsiteY2851" fmla="*/ 2421288 h 6407421"/>
              <a:gd name="connsiteX2852" fmla="*/ 6615170 w 11701760"/>
              <a:gd name="connsiteY2852" fmla="*/ 2391675 h 6407421"/>
              <a:gd name="connsiteX2853" fmla="*/ 6644773 w 11701760"/>
              <a:gd name="connsiteY2853" fmla="*/ 2391675 h 6407421"/>
              <a:gd name="connsiteX2854" fmla="*/ 6644773 w 11701760"/>
              <a:gd name="connsiteY2854" fmla="*/ 2421283 h 6407421"/>
              <a:gd name="connsiteX2855" fmla="*/ 6615170 w 11701760"/>
              <a:gd name="connsiteY2855" fmla="*/ 2421283 h 6407421"/>
              <a:gd name="connsiteX2856" fmla="*/ 768327 w 11701760"/>
              <a:gd name="connsiteY2856" fmla="*/ 2391675 h 6407421"/>
              <a:gd name="connsiteX2857" fmla="*/ 797926 w 11701760"/>
              <a:gd name="connsiteY2857" fmla="*/ 2391675 h 6407421"/>
              <a:gd name="connsiteX2858" fmla="*/ 797926 w 11701760"/>
              <a:gd name="connsiteY2858" fmla="*/ 2421283 h 6407421"/>
              <a:gd name="connsiteX2859" fmla="*/ 768327 w 11701760"/>
              <a:gd name="connsiteY2859" fmla="*/ 2421283 h 6407421"/>
              <a:gd name="connsiteX2860" fmla="*/ 6349081 w 11701760"/>
              <a:gd name="connsiteY2860" fmla="*/ 2391672 h 6407421"/>
              <a:gd name="connsiteX2861" fmla="*/ 6378683 w 11701760"/>
              <a:gd name="connsiteY2861" fmla="*/ 2391672 h 6407421"/>
              <a:gd name="connsiteX2862" fmla="*/ 6378683 w 11701760"/>
              <a:gd name="connsiteY2862" fmla="*/ 2421278 h 6407421"/>
              <a:gd name="connsiteX2863" fmla="*/ 6349081 w 11701760"/>
              <a:gd name="connsiteY2863" fmla="*/ 2421278 h 6407421"/>
              <a:gd name="connsiteX2864" fmla="*/ 502236 w 11701760"/>
              <a:gd name="connsiteY2864" fmla="*/ 2391672 h 6407421"/>
              <a:gd name="connsiteX2865" fmla="*/ 531838 w 11701760"/>
              <a:gd name="connsiteY2865" fmla="*/ 2391672 h 6407421"/>
              <a:gd name="connsiteX2866" fmla="*/ 531838 w 11701760"/>
              <a:gd name="connsiteY2866" fmla="*/ 2421278 h 6407421"/>
              <a:gd name="connsiteX2867" fmla="*/ 502236 w 11701760"/>
              <a:gd name="connsiteY2867" fmla="*/ 2421278 h 6407421"/>
              <a:gd name="connsiteX2868" fmla="*/ 6082884 w 11701760"/>
              <a:gd name="connsiteY2868" fmla="*/ 2391669 h 6407421"/>
              <a:gd name="connsiteX2869" fmla="*/ 6112486 w 11701760"/>
              <a:gd name="connsiteY2869" fmla="*/ 2391669 h 6407421"/>
              <a:gd name="connsiteX2870" fmla="*/ 6112486 w 11701760"/>
              <a:gd name="connsiteY2870" fmla="*/ 2421272 h 6407421"/>
              <a:gd name="connsiteX2871" fmla="*/ 6082884 w 11701760"/>
              <a:gd name="connsiteY2871" fmla="*/ 2421272 h 6407421"/>
              <a:gd name="connsiteX2872" fmla="*/ 236037 w 11701760"/>
              <a:gd name="connsiteY2872" fmla="*/ 2391669 h 6407421"/>
              <a:gd name="connsiteX2873" fmla="*/ 265639 w 11701760"/>
              <a:gd name="connsiteY2873" fmla="*/ 2391669 h 6407421"/>
              <a:gd name="connsiteX2874" fmla="*/ 265639 w 11701760"/>
              <a:gd name="connsiteY2874" fmla="*/ 2421272 h 6407421"/>
              <a:gd name="connsiteX2875" fmla="*/ 236037 w 11701760"/>
              <a:gd name="connsiteY2875" fmla="*/ 2421272 h 6407421"/>
              <a:gd name="connsiteX2876" fmla="*/ 1 w 11701760"/>
              <a:gd name="connsiteY2876" fmla="*/ 2391669 h 6407421"/>
              <a:gd name="connsiteX2877" fmla="*/ 29603 w 11701760"/>
              <a:gd name="connsiteY2877" fmla="*/ 2391669 h 6407421"/>
              <a:gd name="connsiteX2878" fmla="*/ 29603 w 11701760"/>
              <a:gd name="connsiteY2878" fmla="*/ 2421272 h 6407421"/>
              <a:gd name="connsiteX2879" fmla="*/ 1 w 11701760"/>
              <a:gd name="connsiteY2879" fmla="*/ 2421272 h 6407421"/>
              <a:gd name="connsiteX2880" fmla="*/ 11672158 w 11701760"/>
              <a:gd name="connsiteY2880" fmla="*/ 2126064 h 6407421"/>
              <a:gd name="connsiteX2881" fmla="*/ 11701760 w 11701760"/>
              <a:gd name="connsiteY2881" fmla="*/ 2126064 h 6407421"/>
              <a:gd name="connsiteX2882" fmla="*/ 11701760 w 11701760"/>
              <a:gd name="connsiteY2882" fmla="*/ 2155577 h 6407421"/>
              <a:gd name="connsiteX2883" fmla="*/ 11672158 w 11701760"/>
              <a:gd name="connsiteY2883" fmla="*/ 2155577 h 6407421"/>
              <a:gd name="connsiteX2884" fmla="*/ 5825310 w 11701760"/>
              <a:gd name="connsiteY2884" fmla="*/ 2126064 h 6407421"/>
              <a:gd name="connsiteX2885" fmla="*/ 5854913 w 11701760"/>
              <a:gd name="connsiteY2885" fmla="*/ 2126064 h 6407421"/>
              <a:gd name="connsiteX2886" fmla="*/ 5854913 w 11701760"/>
              <a:gd name="connsiteY2886" fmla="*/ 2155577 h 6407421"/>
              <a:gd name="connsiteX2887" fmla="*/ 5825310 w 11701760"/>
              <a:gd name="connsiteY2887" fmla="*/ 2155577 h 6407421"/>
              <a:gd name="connsiteX2888" fmla="*/ 11405961 w 11701760"/>
              <a:gd name="connsiteY2888" fmla="*/ 2126062 h 6407421"/>
              <a:gd name="connsiteX2889" fmla="*/ 11435563 w 11701760"/>
              <a:gd name="connsiteY2889" fmla="*/ 2126062 h 6407421"/>
              <a:gd name="connsiteX2890" fmla="*/ 11435563 w 11701760"/>
              <a:gd name="connsiteY2890" fmla="*/ 2155575 h 6407421"/>
              <a:gd name="connsiteX2891" fmla="*/ 11405961 w 11701760"/>
              <a:gd name="connsiteY2891" fmla="*/ 2155575 h 6407421"/>
              <a:gd name="connsiteX2892" fmla="*/ 5559113 w 11701760"/>
              <a:gd name="connsiteY2892" fmla="*/ 2126062 h 6407421"/>
              <a:gd name="connsiteX2893" fmla="*/ 5588715 w 11701760"/>
              <a:gd name="connsiteY2893" fmla="*/ 2126062 h 6407421"/>
              <a:gd name="connsiteX2894" fmla="*/ 5588715 w 11701760"/>
              <a:gd name="connsiteY2894" fmla="*/ 2155575 h 6407421"/>
              <a:gd name="connsiteX2895" fmla="*/ 5559113 w 11701760"/>
              <a:gd name="connsiteY2895" fmla="*/ 2155575 h 6407421"/>
              <a:gd name="connsiteX2896" fmla="*/ 11139872 w 11701760"/>
              <a:gd name="connsiteY2896" fmla="*/ 2126061 h 6407421"/>
              <a:gd name="connsiteX2897" fmla="*/ 11169474 w 11701760"/>
              <a:gd name="connsiteY2897" fmla="*/ 2126061 h 6407421"/>
              <a:gd name="connsiteX2898" fmla="*/ 11169474 w 11701760"/>
              <a:gd name="connsiteY2898" fmla="*/ 2155572 h 6407421"/>
              <a:gd name="connsiteX2899" fmla="*/ 11139872 w 11701760"/>
              <a:gd name="connsiteY2899" fmla="*/ 2155572 h 6407421"/>
              <a:gd name="connsiteX2900" fmla="*/ 5293024 w 11701760"/>
              <a:gd name="connsiteY2900" fmla="*/ 2126061 h 6407421"/>
              <a:gd name="connsiteX2901" fmla="*/ 5322626 w 11701760"/>
              <a:gd name="connsiteY2901" fmla="*/ 2126061 h 6407421"/>
              <a:gd name="connsiteX2902" fmla="*/ 5322626 w 11701760"/>
              <a:gd name="connsiteY2902" fmla="*/ 2155572 h 6407421"/>
              <a:gd name="connsiteX2903" fmla="*/ 5293024 w 11701760"/>
              <a:gd name="connsiteY2903" fmla="*/ 2155572 h 6407421"/>
              <a:gd name="connsiteX2904" fmla="*/ 10873675 w 11701760"/>
              <a:gd name="connsiteY2904" fmla="*/ 2126058 h 6407421"/>
              <a:gd name="connsiteX2905" fmla="*/ 10903277 w 11701760"/>
              <a:gd name="connsiteY2905" fmla="*/ 2126058 h 6407421"/>
              <a:gd name="connsiteX2906" fmla="*/ 10903277 w 11701760"/>
              <a:gd name="connsiteY2906" fmla="*/ 2155569 h 6407421"/>
              <a:gd name="connsiteX2907" fmla="*/ 10873675 w 11701760"/>
              <a:gd name="connsiteY2907" fmla="*/ 2155569 h 6407421"/>
              <a:gd name="connsiteX2908" fmla="*/ 5026827 w 11701760"/>
              <a:gd name="connsiteY2908" fmla="*/ 2126058 h 6407421"/>
              <a:gd name="connsiteX2909" fmla="*/ 5056429 w 11701760"/>
              <a:gd name="connsiteY2909" fmla="*/ 2126058 h 6407421"/>
              <a:gd name="connsiteX2910" fmla="*/ 5056429 w 11701760"/>
              <a:gd name="connsiteY2910" fmla="*/ 2155569 h 6407421"/>
              <a:gd name="connsiteX2911" fmla="*/ 5026827 w 11701760"/>
              <a:gd name="connsiteY2911" fmla="*/ 2155569 h 6407421"/>
              <a:gd name="connsiteX2912" fmla="*/ 10607478 w 11701760"/>
              <a:gd name="connsiteY2912" fmla="*/ 2126055 h 6407421"/>
              <a:gd name="connsiteX2913" fmla="*/ 10637188 w 11701760"/>
              <a:gd name="connsiteY2913" fmla="*/ 2126055 h 6407421"/>
              <a:gd name="connsiteX2914" fmla="*/ 10637188 w 11701760"/>
              <a:gd name="connsiteY2914" fmla="*/ 2155565 h 6407421"/>
              <a:gd name="connsiteX2915" fmla="*/ 10607478 w 11701760"/>
              <a:gd name="connsiteY2915" fmla="*/ 2155565 h 6407421"/>
              <a:gd name="connsiteX2916" fmla="*/ 4760630 w 11701760"/>
              <a:gd name="connsiteY2916" fmla="*/ 2126055 h 6407421"/>
              <a:gd name="connsiteX2917" fmla="*/ 4790340 w 11701760"/>
              <a:gd name="connsiteY2917" fmla="*/ 2126055 h 6407421"/>
              <a:gd name="connsiteX2918" fmla="*/ 4790340 w 11701760"/>
              <a:gd name="connsiteY2918" fmla="*/ 2155565 h 6407421"/>
              <a:gd name="connsiteX2919" fmla="*/ 4760630 w 11701760"/>
              <a:gd name="connsiteY2919" fmla="*/ 2155565 h 6407421"/>
              <a:gd name="connsiteX2920" fmla="*/ 10341389 w 11701760"/>
              <a:gd name="connsiteY2920" fmla="*/ 2126052 h 6407421"/>
              <a:gd name="connsiteX2921" fmla="*/ 10370992 w 11701760"/>
              <a:gd name="connsiteY2921" fmla="*/ 2126052 h 6407421"/>
              <a:gd name="connsiteX2922" fmla="*/ 10370992 w 11701760"/>
              <a:gd name="connsiteY2922" fmla="*/ 2155561 h 6407421"/>
              <a:gd name="connsiteX2923" fmla="*/ 10341389 w 11701760"/>
              <a:gd name="connsiteY2923" fmla="*/ 2155561 h 6407421"/>
              <a:gd name="connsiteX2924" fmla="*/ 4494541 w 11701760"/>
              <a:gd name="connsiteY2924" fmla="*/ 2126052 h 6407421"/>
              <a:gd name="connsiteX2925" fmla="*/ 4524144 w 11701760"/>
              <a:gd name="connsiteY2925" fmla="*/ 2126052 h 6407421"/>
              <a:gd name="connsiteX2926" fmla="*/ 4524144 w 11701760"/>
              <a:gd name="connsiteY2926" fmla="*/ 2155561 h 6407421"/>
              <a:gd name="connsiteX2927" fmla="*/ 4494541 w 11701760"/>
              <a:gd name="connsiteY2927" fmla="*/ 2155561 h 6407421"/>
              <a:gd name="connsiteX2928" fmla="*/ 10075192 w 11701760"/>
              <a:gd name="connsiteY2928" fmla="*/ 2126049 h 6407421"/>
              <a:gd name="connsiteX2929" fmla="*/ 10104794 w 11701760"/>
              <a:gd name="connsiteY2929" fmla="*/ 2126049 h 6407421"/>
              <a:gd name="connsiteX2930" fmla="*/ 10104794 w 11701760"/>
              <a:gd name="connsiteY2930" fmla="*/ 2155558 h 6407421"/>
              <a:gd name="connsiteX2931" fmla="*/ 10075192 w 11701760"/>
              <a:gd name="connsiteY2931" fmla="*/ 2155558 h 6407421"/>
              <a:gd name="connsiteX2932" fmla="*/ 4228344 w 11701760"/>
              <a:gd name="connsiteY2932" fmla="*/ 2126049 h 6407421"/>
              <a:gd name="connsiteX2933" fmla="*/ 4257946 w 11701760"/>
              <a:gd name="connsiteY2933" fmla="*/ 2126049 h 6407421"/>
              <a:gd name="connsiteX2934" fmla="*/ 4257946 w 11701760"/>
              <a:gd name="connsiteY2934" fmla="*/ 2155558 h 6407421"/>
              <a:gd name="connsiteX2935" fmla="*/ 4228344 w 11701760"/>
              <a:gd name="connsiteY2935" fmla="*/ 2155558 h 6407421"/>
              <a:gd name="connsiteX2936" fmla="*/ 9809103 w 11701760"/>
              <a:gd name="connsiteY2936" fmla="*/ 2126047 h 6407421"/>
              <a:gd name="connsiteX2937" fmla="*/ 9838705 w 11701760"/>
              <a:gd name="connsiteY2937" fmla="*/ 2126047 h 6407421"/>
              <a:gd name="connsiteX2938" fmla="*/ 9838705 w 11701760"/>
              <a:gd name="connsiteY2938" fmla="*/ 2155554 h 6407421"/>
              <a:gd name="connsiteX2939" fmla="*/ 9809103 w 11701760"/>
              <a:gd name="connsiteY2939" fmla="*/ 2155554 h 6407421"/>
              <a:gd name="connsiteX2940" fmla="*/ 3962255 w 11701760"/>
              <a:gd name="connsiteY2940" fmla="*/ 2126047 h 6407421"/>
              <a:gd name="connsiteX2941" fmla="*/ 3991857 w 11701760"/>
              <a:gd name="connsiteY2941" fmla="*/ 2126047 h 6407421"/>
              <a:gd name="connsiteX2942" fmla="*/ 3991857 w 11701760"/>
              <a:gd name="connsiteY2942" fmla="*/ 2155554 h 6407421"/>
              <a:gd name="connsiteX2943" fmla="*/ 3962255 w 11701760"/>
              <a:gd name="connsiteY2943" fmla="*/ 2155554 h 6407421"/>
              <a:gd name="connsiteX2944" fmla="*/ 9542906 w 11701760"/>
              <a:gd name="connsiteY2944" fmla="*/ 2126044 h 6407421"/>
              <a:gd name="connsiteX2945" fmla="*/ 9572509 w 11701760"/>
              <a:gd name="connsiteY2945" fmla="*/ 2126044 h 6407421"/>
              <a:gd name="connsiteX2946" fmla="*/ 9572509 w 11701760"/>
              <a:gd name="connsiteY2946" fmla="*/ 2155551 h 6407421"/>
              <a:gd name="connsiteX2947" fmla="*/ 9542906 w 11701760"/>
              <a:gd name="connsiteY2947" fmla="*/ 2155551 h 6407421"/>
              <a:gd name="connsiteX2948" fmla="*/ 3696058 w 11701760"/>
              <a:gd name="connsiteY2948" fmla="*/ 2126044 h 6407421"/>
              <a:gd name="connsiteX2949" fmla="*/ 3725661 w 11701760"/>
              <a:gd name="connsiteY2949" fmla="*/ 2126044 h 6407421"/>
              <a:gd name="connsiteX2950" fmla="*/ 3725661 w 11701760"/>
              <a:gd name="connsiteY2950" fmla="*/ 2155551 h 6407421"/>
              <a:gd name="connsiteX2951" fmla="*/ 3696058 w 11701760"/>
              <a:gd name="connsiteY2951" fmla="*/ 2155551 h 6407421"/>
              <a:gd name="connsiteX2952" fmla="*/ 9276817 w 11701760"/>
              <a:gd name="connsiteY2952" fmla="*/ 2126042 h 6407421"/>
              <a:gd name="connsiteX2953" fmla="*/ 9306420 w 11701760"/>
              <a:gd name="connsiteY2953" fmla="*/ 2126042 h 6407421"/>
              <a:gd name="connsiteX2954" fmla="*/ 9306420 w 11701760"/>
              <a:gd name="connsiteY2954" fmla="*/ 2155548 h 6407421"/>
              <a:gd name="connsiteX2955" fmla="*/ 9276817 w 11701760"/>
              <a:gd name="connsiteY2955" fmla="*/ 2155548 h 6407421"/>
              <a:gd name="connsiteX2956" fmla="*/ 3429969 w 11701760"/>
              <a:gd name="connsiteY2956" fmla="*/ 2126042 h 6407421"/>
              <a:gd name="connsiteX2957" fmla="*/ 3459572 w 11701760"/>
              <a:gd name="connsiteY2957" fmla="*/ 2126042 h 6407421"/>
              <a:gd name="connsiteX2958" fmla="*/ 3459572 w 11701760"/>
              <a:gd name="connsiteY2958" fmla="*/ 2155548 h 6407421"/>
              <a:gd name="connsiteX2959" fmla="*/ 3429969 w 11701760"/>
              <a:gd name="connsiteY2959" fmla="*/ 2155548 h 6407421"/>
              <a:gd name="connsiteX2960" fmla="*/ 9010620 w 11701760"/>
              <a:gd name="connsiteY2960" fmla="*/ 2126039 h 6407421"/>
              <a:gd name="connsiteX2961" fmla="*/ 9040222 w 11701760"/>
              <a:gd name="connsiteY2961" fmla="*/ 2126039 h 6407421"/>
              <a:gd name="connsiteX2962" fmla="*/ 9040222 w 11701760"/>
              <a:gd name="connsiteY2962" fmla="*/ 2155544 h 6407421"/>
              <a:gd name="connsiteX2963" fmla="*/ 9010620 w 11701760"/>
              <a:gd name="connsiteY2963" fmla="*/ 2155544 h 6407421"/>
              <a:gd name="connsiteX2964" fmla="*/ 3163772 w 11701760"/>
              <a:gd name="connsiteY2964" fmla="*/ 2126039 h 6407421"/>
              <a:gd name="connsiteX2965" fmla="*/ 3193374 w 11701760"/>
              <a:gd name="connsiteY2965" fmla="*/ 2126039 h 6407421"/>
              <a:gd name="connsiteX2966" fmla="*/ 3193374 w 11701760"/>
              <a:gd name="connsiteY2966" fmla="*/ 2155544 h 6407421"/>
              <a:gd name="connsiteX2967" fmla="*/ 3163772 w 11701760"/>
              <a:gd name="connsiteY2967" fmla="*/ 2155544 h 6407421"/>
              <a:gd name="connsiteX2968" fmla="*/ 8744423 w 11701760"/>
              <a:gd name="connsiteY2968" fmla="*/ 2126036 h 6407421"/>
              <a:gd name="connsiteX2969" fmla="*/ 8774026 w 11701760"/>
              <a:gd name="connsiteY2969" fmla="*/ 2126036 h 6407421"/>
              <a:gd name="connsiteX2970" fmla="*/ 8774026 w 11701760"/>
              <a:gd name="connsiteY2970" fmla="*/ 2155541 h 6407421"/>
              <a:gd name="connsiteX2971" fmla="*/ 8744423 w 11701760"/>
              <a:gd name="connsiteY2971" fmla="*/ 2155541 h 6407421"/>
              <a:gd name="connsiteX2972" fmla="*/ 2897575 w 11701760"/>
              <a:gd name="connsiteY2972" fmla="*/ 2126036 h 6407421"/>
              <a:gd name="connsiteX2973" fmla="*/ 2927178 w 11701760"/>
              <a:gd name="connsiteY2973" fmla="*/ 2126036 h 6407421"/>
              <a:gd name="connsiteX2974" fmla="*/ 2927178 w 11701760"/>
              <a:gd name="connsiteY2974" fmla="*/ 2155541 h 6407421"/>
              <a:gd name="connsiteX2975" fmla="*/ 2897575 w 11701760"/>
              <a:gd name="connsiteY2975" fmla="*/ 2155541 h 6407421"/>
              <a:gd name="connsiteX2976" fmla="*/ 8478226 w 11701760"/>
              <a:gd name="connsiteY2976" fmla="*/ 2126033 h 6407421"/>
              <a:gd name="connsiteX2977" fmla="*/ 8507828 w 11701760"/>
              <a:gd name="connsiteY2977" fmla="*/ 2126033 h 6407421"/>
              <a:gd name="connsiteX2978" fmla="*/ 8507828 w 11701760"/>
              <a:gd name="connsiteY2978" fmla="*/ 2155537 h 6407421"/>
              <a:gd name="connsiteX2979" fmla="*/ 8478226 w 11701760"/>
              <a:gd name="connsiteY2979" fmla="*/ 2155537 h 6407421"/>
              <a:gd name="connsiteX2980" fmla="*/ 2631378 w 11701760"/>
              <a:gd name="connsiteY2980" fmla="*/ 2126033 h 6407421"/>
              <a:gd name="connsiteX2981" fmla="*/ 2660980 w 11701760"/>
              <a:gd name="connsiteY2981" fmla="*/ 2126033 h 6407421"/>
              <a:gd name="connsiteX2982" fmla="*/ 2660980 w 11701760"/>
              <a:gd name="connsiteY2982" fmla="*/ 2155537 h 6407421"/>
              <a:gd name="connsiteX2983" fmla="*/ 2631378 w 11701760"/>
              <a:gd name="connsiteY2983" fmla="*/ 2155537 h 6407421"/>
              <a:gd name="connsiteX2984" fmla="*/ 8212137 w 11701760"/>
              <a:gd name="connsiteY2984" fmla="*/ 2126031 h 6407421"/>
              <a:gd name="connsiteX2985" fmla="*/ 8241740 w 11701760"/>
              <a:gd name="connsiteY2985" fmla="*/ 2126031 h 6407421"/>
              <a:gd name="connsiteX2986" fmla="*/ 8241740 w 11701760"/>
              <a:gd name="connsiteY2986" fmla="*/ 2155534 h 6407421"/>
              <a:gd name="connsiteX2987" fmla="*/ 8212137 w 11701760"/>
              <a:gd name="connsiteY2987" fmla="*/ 2155534 h 6407421"/>
              <a:gd name="connsiteX2988" fmla="*/ 2365289 w 11701760"/>
              <a:gd name="connsiteY2988" fmla="*/ 2126031 h 6407421"/>
              <a:gd name="connsiteX2989" fmla="*/ 2394892 w 11701760"/>
              <a:gd name="connsiteY2989" fmla="*/ 2126031 h 6407421"/>
              <a:gd name="connsiteX2990" fmla="*/ 2394892 w 11701760"/>
              <a:gd name="connsiteY2990" fmla="*/ 2155534 h 6407421"/>
              <a:gd name="connsiteX2991" fmla="*/ 2365289 w 11701760"/>
              <a:gd name="connsiteY2991" fmla="*/ 2155534 h 6407421"/>
              <a:gd name="connsiteX2992" fmla="*/ 7945940 w 11701760"/>
              <a:gd name="connsiteY2992" fmla="*/ 2126030 h 6407421"/>
              <a:gd name="connsiteX2993" fmla="*/ 7975543 w 11701760"/>
              <a:gd name="connsiteY2993" fmla="*/ 2126030 h 6407421"/>
              <a:gd name="connsiteX2994" fmla="*/ 7975543 w 11701760"/>
              <a:gd name="connsiteY2994" fmla="*/ 2155531 h 6407421"/>
              <a:gd name="connsiteX2995" fmla="*/ 7945940 w 11701760"/>
              <a:gd name="connsiteY2995" fmla="*/ 2155531 h 6407421"/>
              <a:gd name="connsiteX2996" fmla="*/ 2099092 w 11701760"/>
              <a:gd name="connsiteY2996" fmla="*/ 2126030 h 6407421"/>
              <a:gd name="connsiteX2997" fmla="*/ 2128695 w 11701760"/>
              <a:gd name="connsiteY2997" fmla="*/ 2126030 h 6407421"/>
              <a:gd name="connsiteX2998" fmla="*/ 2128695 w 11701760"/>
              <a:gd name="connsiteY2998" fmla="*/ 2155531 h 6407421"/>
              <a:gd name="connsiteX2999" fmla="*/ 2099092 w 11701760"/>
              <a:gd name="connsiteY2999" fmla="*/ 2155531 h 6407421"/>
              <a:gd name="connsiteX3000" fmla="*/ 7679743 w 11701760"/>
              <a:gd name="connsiteY3000" fmla="*/ 2126028 h 6407421"/>
              <a:gd name="connsiteX3001" fmla="*/ 7709346 w 11701760"/>
              <a:gd name="connsiteY3001" fmla="*/ 2126028 h 6407421"/>
              <a:gd name="connsiteX3002" fmla="*/ 7709346 w 11701760"/>
              <a:gd name="connsiteY3002" fmla="*/ 2155527 h 6407421"/>
              <a:gd name="connsiteX3003" fmla="*/ 7679743 w 11701760"/>
              <a:gd name="connsiteY3003" fmla="*/ 2155527 h 6407421"/>
              <a:gd name="connsiteX3004" fmla="*/ 1832898 w 11701760"/>
              <a:gd name="connsiteY3004" fmla="*/ 2126028 h 6407421"/>
              <a:gd name="connsiteX3005" fmla="*/ 1862498 w 11701760"/>
              <a:gd name="connsiteY3005" fmla="*/ 2126028 h 6407421"/>
              <a:gd name="connsiteX3006" fmla="*/ 1862498 w 11701760"/>
              <a:gd name="connsiteY3006" fmla="*/ 2155527 h 6407421"/>
              <a:gd name="connsiteX3007" fmla="*/ 1832898 w 11701760"/>
              <a:gd name="connsiteY3007" fmla="*/ 2155527 h 6407421"/>
              <a:gd name="connsiteX3008" fmla="*/ 7413653 w 11701760"/>
              <a:gd name="connsiteY3008" fmla="*/ 2126025 h 6407421"/>
              <a:gd name="connsiteX3009" fmla="*/ 7443256 w 11701760"/>
              <a:gd name="connsiteY3009" fmla="*/ 2126025 h 6407421"/>
              <a:gd name="connsiteX3010" fmla="*/ 7443256 w 11701760"/>
              <a:gd name="connsiteY3010" fmla="*/ 2155523 h 6407421"/>
              <a:gd name="connsiteX3011" fmla="*/ 7413653 w 11701760"/>
              <a:gd name="connsiteY3011" fmla="*/ 2155523 h 6407421"/>
              <a:gd name="connsiteX3012" fmla="*/ 1566808 w 11701760"/>
              <a:gd name="connsiteY3012" fmla="*/ 2126025 h 6407421"/>
              <a:gd name="connsiteX3013" fmla="*/ 1596409 w 11701760"/>
              <a:gd name="connsiteY3013" fmla="*/ 2126025 h 6407421"/>
              <a:gd name="connsiteX3014" fmla="*/ 1596409 w 11701760"/>
              <a:gd name="connsiteY3014" fmla="*/ 2155523 h 6407421"/>
              <a:gd name="connsiteX3015" fmla="*/ 1566808 w 11701760"/>
              <a:gd name="connsiteY3015" fmla="*/ 2155523 h 6407421"/>
              <a:gd name="connsiteX3016" fmla="*/ 7147456 w 11701760"/>
              <a:gd name="connsiteY3016" fmla="*/ 2126023 h 6407421"/>
              <a:gd name="connsiteX3017" fmla="*/ 7177058 w 11701760"/>
              <a:gd name="connsiteY3017" fmla="*/ 2126023 h 6407421"/>
              <a:gd name="connsiteX3018" fmla="*/ 7177058 w 11701760"/>
              <a:gd name="connsiteY3018" fmla="*/ 2155520 h 6407421"/>
              <a:gd name="connsiteX3019" fmla="*/ 7147456 w 11701760"/>
              <a:gd name="connsiteY3019" fmla="*/ 2155520 h 6407421"/>
              <a:gd name="connsiteX3020" fmla="*/ 1300611 w 11701760"/>
              <a:gd name="connsiteY3020" fmla="*/ 2126023 h 6407421"/>
              <a:gd name="connsiteX3021" fmla="*/ 1330213 w 11701760"/>
              <a:gd name="connsiteY3021" fmla="*/ 2126023 h 6407421"/>
              <a:gd name="connsiteX3022" fmla="*/ 1330213 w 11701760"/>
              <a:gd name="connsiteY3022" fmla="*/ 2155520 h 6407421"/>
              <a:gd name="connsiteX3023" fmla="*/ 1300611 w 11701760"/>
              <a:gd name="connsiteY3023" fmla="*/ 2155520 h 6407421"/>
              <a:gd name="connsiteX3024" fmla="*/ 6881367 w 11701760"/>
              <a:gd name="connsiteY3024" fmla="*/ 2126020 h 6407421"/>
              <a:gd name="connsiteX3025" fmla="*/ 6910970 w 11701760"/>
              <a:gd name="connsiteY3025" fmla="*/ 2126020 h 6407421"/>
              <a:gd name="connsiteX3026" fmla="*/ 6910970 w 11701760"/>
              <a:gd name="connsiteY3026" fmla="*/ 2155517 h 6407421"/>
              <a:gd name="connsiteX3027" fmla="*/ 6881367 w 11701760"/>
              <a:gd name="connsiteY3027" fmla="*/ 2155517 h 6407421"/>
              <a:gd name="connsiteX3028" fmla="*/ 1034520 w 11701760"/>
              <a:gd name="connsiteY3028" fmla="*/ 2126020 h 6407421"/>
              <a:gd name="connsiteX3029" fmla="*/ 1064123 w 11701760"/>
              <a:gd name="connsiteY3029" fmla="*/ 2126020 h 6407421"/>
              <a:gd name="connsiteX3030" fmla="*/ 1064123 w 11701760"/>
              <a:gd name="connsiteY3030" fmla="*/ 2155517 h 6407421"/>
              <a:gd name="connsiteX3031" fmla="*/ 1034520 w 11701760"/>
              <a:gd name="connsiteY3031" fmla="*/ 2155517 h 6407421"/>
              <a:gd name="connsiteX3032" fmla="*/ 6615170 w 11701760"/>
              <a:gd name="connsiteY3032" fmla="*/ 2126017 h 6407421"/>
              <a:gd name="connsiteX3033" fmla="*/ 6644773 w 11701760"/>
              <a:gd name="connsiteY3033" fmla="*/ 2126017 h 6407421"/>
              <a:gd name="connsiteX3034" fmla="*/ 6644773 w 11701760"/>
              <a:gd name="connsiteY3034" fmla="*/ 2155513 h 6407421"/>
              <a:gd name="connsiteX3035" fmla="*/ 6615170 w 11701760"/>
              <a:gd name="connsiteY3035" fmla="*/ 2155513 h 6407421"/>
              <a:gd name="connsiteX3036" fmla="*/ 768327 w 11701760"/>
              <a:gd name="connsiteY3036" fmla="*/ 2126017 h 6407421"/>
              <a:gd name="connsiteX3037" fmla="*/ 797926 w 11701760"/>
              <a:gd name="connsiteY3037" fmla="*/ 2126017 h 6407421"/>
              <a:gd name="connsiteX3038" fmla="*/ 797926 w 11701760"/>
              <a:gd name="connsiteY3038" fmla="*/ 2155513 h 6407421"/>
              <a:gd name="connsiteX3039" fmla="*/ 768327 w 11701760"/>
              <a:gd name="connsiteY3039" fmla="*/ 2155513 h 6407421"/>
              <a:gd name="connsiteX3040" fmla="*/ 6349081 w 11701760"/>
              <a:gd name="connsiteY3040" fmla="*/ 2126014 h 6407421"/>
              <a:gd name="connsiteX3041" fmla="*/ 6378683 w 11701760"/>
              <a:gd name="connsiteY3041" fmla="*/ 2126014 h 6407421"/>
              <a:gd name="connsiteX3042" fmla="*/ 6378683 w 11701760"/>
              <a:gd name="connsiteY3042" fmla="*/ 2155510 h 6407421"/>
              <a:gd name="connsiteX3043" fmla="*/ 6349081 w 11701760"/>
              <a:gd name="connsiteY3043" fmla="*/ 2155510 h 6407421"/>
              <a:gd name="connsiteX3044" fmla="*/ 502236 w 11701760"/>
              <a:gd name="connsiteY3044" fmla="*/ 2126014 h 6407421"/>
              <a:gd name="connsiteX3045" fmla="*/ 531838 w 11701760"/>
              <a:gd name="connsiteY3045" fmla="*/ 2126014 h 6407421"/>
              <a:gd name="connsiteX3046" fmla="*/ 531838 w 11701760"/>
              <a:gd name="connsiteY3046" fmla="*/ 2155510 h 6407421"/>
              <a:gd name="connsiteX3047" fmla="*/ 502236 w 11701760"/>
              <a:gd name="connsiteY3047" fmla="*/ 2155510 h 6407421"/>
              <a:gd name="connsiteX3048" fmla="*/ 6082884 w 11701760"/>
              <a:gd name="connsiteY3048" fmla="*/ 2126012 h 6407421"/>
              <a:gd name="connsiteX3049" fmla="*/ 6112486 w 11701760"/>
              <a:gd name="connsiteY3049" fmla="*/ 2126012 h 6407421"/>
              <a:gd name="connsiteX3050" fmla="*/ 6112486 w 11701760"/>
              <a:gd name="connsiteY3050" fmla="*/ 2155506 h 6407421"/>
              <a:gd name="connsiteX3051" fmla="*/ 6082884 w 11701760"/>
              <a:gd name="connsiteY3051" fmla="*/ 2155506 h 6407421"/>
              <a:gd name="connsiteX3052" fmla="*/ 236037 w 11701760"/>
              <a:gd name="connsiteY3052" fmla="*/ 2126012 h 6407421"/>
              <a:gd name="connsiteX3053" fmla="*/ 265639 w 11701760"/>
              <a:gd name="connsiteY3053" fmla="*/ 2126012 h 6407421"/>
              <a:gd name="connsiteX3054" fmla="*/ 265639 w 11701760"/>
              <a:gd name="connsiteY3054" fmla="*/ 2155506 h 6407421"/>
              <a:gd name="connsiteX3055" fmla="*/ 236037 w 11701760"/>
              <a:gd name="connsiteY3055" fmla="*/ 2155506 h 6407421"/>
              <a:gd name="connsiteX3056" fmla="*/ 1 w 11701760"/>
              <a:gd name="connsiteY3056" fmla="*/ 2126012 h 6407421"/>
              <a:gd name="connsiteX3057" fmla="*/ 29603 w 11701760"/>
              <a:gd name="connsiteY3057" fmla="*/ 2126012 h 6407421"/>
              <a:gd name="connsiteX3058" fmla="*/ 29603 w 11701760"/>
              <a:gd name="connsiteY3058" fmla="*/ 2155506 h 6407421"/>
              <a:gd name="connsiteX3059" fmla="*/ 1 w 11701760"/>
              <a:gd name="connsiteY3059" fmla="*/ 2155506 h 6407421"/>
              <a:gd name="connsiteX3060" fmla="*/ 11672158 w 11701760"/>
              <a:gd name="connsiteY3060" fmla="*/ 1860298 h 6407421"/>
              <a:gd name="connsiteX3061" fmla="*/ 11701760 w 11701760"/>
              <a:gd name="connsiteY3061" fmla="*/ 1860298 h 6407421"/>
              <a:gd name="connsiteX3062" fmla="*/ 11701760 w 11701760"/>
              <a:gd name="connsiteY3062" fmla="*/ 1889774 h 6407421"/>
              <a:gd name="connsiteX3063" fmla="*/ 11672158 w 11701760"/>
              <a:gd name="connsiteY3063" fmla="*/ 1889774 h 6407421"/>
              <a:gd name="connsiteX3064" fmla="*/ 5825310 w 11701760"/>
              <a:gd name="connsiteY3064" fmla="*/ 1860298 h 6407421"/>
              <a:gd name="connsiteX3065" fmla="*/ 5854913 w 11701760"/>
              <a:gd name="connsiteY3065" fmla="*/ 1860298 h 6407421"/>
              <a:gd name="connsiteX3066" fmla="*/ 5854913 w 11701760"/>
              <a:gd name="connsiteY3066" fmla="*/ 1889774 h 6407421"/>
              <a:gd name="connsiteX3067" fmla="*/ 5825310 w 11701760"/>
              <a:gd name="connsiteY3067" fmla="*/ 1889774 h 6407421"/>
              <a:gd name="connsiteX3068" fmla="*/ 11405961 w 11701760"/>
              <a:gd name="connsiteY3068" fmla="*/ 1860296 h 6407421"/>
              <a:gd name="connsiteX3069" fmla="*/ 11435563 w 11701760"/>
              <a:gd name="connsiteY3069" fmla="*/ 1860296 h 6407421"/>
              <a:gd name="connsiteX3070" fmla="*/ 11435563 w 11701760"/>
              <a:gd name="connsiteY3070" fmla="*/ 1889774 h 6407421"/>
              <a:gd name="connsiteX3071" fmla="*/ 11405961 w 11701760"/>
              <a:gd name="connsiteY3071" fmla="*/ 1889774 h 6407421"/>
              <a:gd name="connsiteX3072" fmla="*/ 5559113 w 11701760"/>
              <a:gd name="connsiteY3072" fmla="*/ 1860296 h 6407421"/>
              <a:gd name="connsiteX3073" fmla="*/ 5588715 w 11701760"/>
              <a:gd name="connsiteY3073" fmla="*/ 1860296 h 6407421"/>
              <a:gd name="connsiteX3074" fmla="*/ 5588715 w 11701760"/>
              <a:gd name="connsiteY3074" fmla="*/ 1889774 h 6407421"/>
              <a:gd name="connsiteX3075" fmla="*/ 5559113 w 11701760"/>
              <a:gd name="connsiteY3075" fmla="*/ 1889774 h 6407421"/>
              <a:gd name="connsiteX3076" fmla="*/ 11139872 w 11701760"/>
              <a:gd name="connsiteY3076" fmla="*/ 1860293 h 6407421"/>
              <a:gd name="connsiteX3077" fmla="*/ 11169474 w 11701760"/>
              <a:gd name="connsiteY3077" fmla="*/ 1860293 h 6407421"/>
              <a:gd name="connsiteX3078" fmla="*/ 11169474 w 11701760"/>
              <a:gd name="connsiteY3078" fmla="*/ 1889772 h 6407421"/>
              <a:gd name="connsiteX3079" fmla="*/ 11139872 w 11701760"/>
              <a:gd name="connsiteY3079" fmla="*/ 1889772 h 6407421"/>
              <a:gd name="connsiteX3080" fmla="*/ 5293024 w 11701760"/>
              <a:gd name="connsiteY3080" fmla="*/ 1860293 h 6407421"/>
              <a:gd name="connsiteX3081" fmla="*/ 5322626 w 11701760"/>
              <a:gd name="connsiteY3081" fmla="*/ 1860293 h 6407421"/>
              <a:gd name="connsiteX3082" fmla="*/ 5322626 w 11701760"/>
              <a:gd name="connsiteY3082" fmla="*/ 1889772 h 6407421"/>
              <a:gd name="connsiteX3083" fmla="*/ 5293024 w 11701760"/>
              <a:gd name="connsiteY3083" fmla="*/ 1889772 h 6407421"/>
              <a:gd name="connsiteX3084" fmla="*/ 10873675 w 11701760"/>
              <a:gd name="connsiteY3084" fmla="*/ 1860291 h 6407421"/>
              <a:gd name="connsiteX3085" fmla="*/ 10903277 w 11701760"/>
              <a:gd name="connsiteY3085" fmla="*/ 1860291 h 6407421"/>
              <a:gd name="connsiteX3086" fmla="*/ 10903277 w 11701760"/>
              <a:gd name="connsiteY3086" fmla="*/ 1889770 h 6407421"/>
              <a:gd name="connsiteX3087" fmla="*/ 10873675 w 11701760"/>
              <a:gd name="connsiteY3087" fmla="*/ 1889770 h 6407421"/>
              <a:gd name="connsiteX3088" fmla="*/ 5026827 w 11701760"/>
              <a:gd name="connsiteY3088" fmla="*/ 1860291 h 6407421"/>
              <a:gd name="connsiteX3089" fmla="*/ 5056429 w 11701760"/>
              <a:gd name="connsiteY3089" fmla="*/ 1860291 h 6407421"/>
              <a:gd name="connsiteX3090" fmla="*/ 5056429 w 11701760"/>
              <a:gd name="connsiteY3090" fmla="*/ 1889770 h 6407421"/>
              <a:gd name="connsiteX3091" fmla="*/ 5026827 w 11701760"/>
              <a:gd name="connsiteY3091" fmla="*/ 1889770 h 6407421"/>
              <a:gd name="connsiteX3092" fmla="*/ 10607478 w 11701760"/>
              <a:gd name="connsiteY3092" fmla="*/ 1860288 h 6407421"/>
              <a:gd name="connsiteX3093" fmla="*/ 10637188 w 11701760"/>
              <a:gd name="connsiteY3093" fmla="*/ 1860288 h 6407421"/>
              <a:gd name="connsiteX3094" fmla="*/ 10637188 w 11701760"/>
              <a:gd name="connsiteY3094" fmla="*/ 1889769 h 6407421"/>
              <a:gd name="connsiteX3095" fmla="*/ 10607478 w 11701760"/>
              <a:gd name="connsiteY3095" fmla="*/ 1889769 h 6407421"/>
              <a:gd name="connsiteX3096" fmla="*/ 4760630 w 11701760"/>
              <a:gd name="connsiteY3096" fmla="*/ 1860288 h 6407421"/>
              <a:gd name="connsiteX3097" fmla="*/ 4790340 w 11701760"/>
              <a:gd name="connsiteY3097" fmla="*/ 1860288 h 6407421"/>
              <a:gd name="connsiteX3098" fmla="*/ 4790340 w 11701760"/>
              <a:gd name="connsiteY3098" fmla="*/ 1889769 h 6407421"/>
              <a:gd name="connsiteX3099" fmla="*/ 4760630 w 11701760"/>
              <a:gd name="connsiteY3099" fmla="*/ 1889769 h 6407421"/>
              <a:gd name="connsiteX3100" fmla="*/ 10341389 w 11701760"/>
              <a:gd name="connsiteY3100" fmla="*/ 1860286 h 6407421"/>
              <a:gd name="connsiteX3101" fmla="*/ 10370992 w 11701760"/>
              <a:gd name="connsiteY3101" fmla="*/ 1860286 h 6407421"/>
              <a:gd name="connsiteX3102" fmla="*/ 10370992 w 11701760"/>
              <a:gd name="connsiteY3102" fmla="*/ 1889767 h 6407421"/>
              <a:gd name="connsiteX3103" fmla="*/ 10341389 w 11701760"/>
              <a:gd name="connsiteY3103" fmla="*/ 1889767 h 6407421"/>
              <a:gd name="connsiteX3104" fmla="*/ 4494541 w 11701760"/>
              <a:gd name="connsiteY3104" fmla="*/ 1860286 h 6407421"/>
              <a:gd name="connsiteX3105" fmla="*/ 4524144 w 11701760"/>
              <a:gd name="connsiteY3105" fmla="*/ 1860286 h 6407421"/>
              <a:gd name="connsiteX3106" fmla="*/ 4524144 w 11701760"/>
              <a:gd name="connsiteY3106" fmla="*/ 1889767 h 6407421"/>
              <a:gd name="connsiteX3107" fmla="*/ 4494541 w 11701760"/>
              <a:gd name="connsiteY3107" fmla="*/ 1889767 h 6407421"/>
              <a:gd name="connsiteX3108" fmla="*/ 10075192 w 11701760"/>
              <a:gd name="connsiteY3108" fmla="*/ 1860283 h 6407421"/>
              <a:gd name="connsiteX3109" fmla="*/ 10104794 w 11701760"/>
              <a:gd name="connsiteY3109" fmla="*/ 1860283 h 6407421"/>
              <a:gd name="connsiteX3110" fmla="*/ 10104794 w 11701760"/>
              <a:gd name="connsiteY3110" fmla="*/ 1889766 h 6407421"/>
              <a:gd name="connsiteX3111" fmla="*/ 10075192 w 11701760"/>
              <a:gd name="connsiteY3111" fmla="*/ 1889766 h 6407421"/>
              <a:gd name="connsiteX3112" fmla="*/ 4228344 w 11701760"/>
              <a:gd name="connsiteY3112" fmla="*/ 1860283 h 6407421"/>
              <a:gd name="connsiteX3113" fmla="*/ 4257946 w 11701760"/>
              <a:gd name="connsiteY3113" fmla="*/ 1860283 h 6407421"/>
              <a:gd name="connsiteX3114" fmla="*/ 4257946 w 11701760"/>
              <a:gd name="connsiteY3114" fmla="*/ 1889766 h 6407421"/>
              <a:gd name="connsiteX3115" fmla="*/ 4228344 w 11701760"/>
              <a:gd name="connsiteY3115" fmla="*/ 1889766 h 6407421"/>
              <a:gd name="connsiteX3116" fmla="*/ 9809103 w 11701760"/>
              <a:gd name="connsiteY3116" fmla="*/ 1860281 h 6407421"/>
              <a:gd name="connsiteX3117" fmla="*/ 9838705 w 11701760"/>
              <a:gd name="connsiteY3117" fmla="*/ 1860281 h 6407421"/>
              <a:gd name="connsiteX3118" fmla="*/ 9838705 w 11701760"/>
              <a:gd name="connsiteY3118" fmla="*/ 1889764 h 6407421"/>
              <a:gd name="connsiteX3119" fmla="*/ 9809103 w 11701760"/>
              <a:gd name="connsiteY3119" fmla="*/ 1889764 h 6407421"/>
              <a:gd name="connsiteX3120" fmla="*/ 3962255 w 11701760"/>
              <a:gd name="connsiteY3120" fmla="*/ 1860281 h 6407421"/>
              <a:gd name="connsiteX3121" fmla="*/ 3991857 w 11701760"/>
              <a:gd name="connsiteY3121" fmla="*/ 1860281 h 6407421"/>
              <a:gd name="connsiteX3122" fmla="*/ 3991857 w 11701760"/>
              <a:gd name="connsiteY3122" fmla="*/ 1889764 h 6407421"/>
              <a:gd name="connsiteX3123" fmla="*/ 3962255 w 11701760"/>
              <a:gd name="connsiteY3123" fmla="*/ 1889764 h 6407421"/>
              <a:gd name="connsiteX3124" fmla="*/ 9542906 w 11701760"/>
              <a:gd name="connsiteY3124" fmla="*/ 1860278 h 6407421"/>
              <a:gd name="connsiteX3125" fmla="*/ 9572509 w 11701760"/>
              <a:gd name="connsiteY3125" fmla="*/ 1860278 h 6407421"/>
              <a:gd name="connsiteX3126" fmla="*/ 9572509 w 11701760"/>
              <a:gd name="connsiteY3126" fmla="*/ 1889763 h 6407421"/>
              <a:gd name="connsiteX3127" fmla="*/ 9542906 w 11701760"/>
              <a:gd name="connsiteY3127" fmla="*/ 1889763 h 6407421"/>
              <a:gd name="connsiteX3128" fmla="*/ 3696058 w 11701760"/>
              <a:gd name="connsiteY3128" fmla="*/ 1860278 h 6407421"/>
              <a:gd name="connsiteX3129" fmla="*/ 3725661 w 11701760"/>
              <a:gd name="connsiteY3129" fmla="*/ 1860278 h 6407421"/>
              <a:gd name="connsiteX3130" fmla="*/ 3725661 w 11701760"/>
              <a:gd name="connsiteY3130" fmla="*/ 1889763 h 6407421"/>
              <a:gd name="connsiteX3131" fmla="*/ 3696058 w 11701760"/>
              <a:gd name="connsiteY3131" fmla="*/ 1889763 h 6407421"/>
              <a:gd name="connsiteX3132" fmla="*/ 9276817 w 11701760"/>
              <a:gd name="connsiteY3132" fmla="*/ 1860276 h 6407421"/>
              <a:gd name="connsiteX3133" fmla="*/ 9306420 w 11701760"/>
              <a:gd name="connsiteY3133" fmla="*/ 1860276 h 6407421"/>
              <a:gd name="connsiteX3134" fmla="*/ 9306420 w 11701760"/>
              <a:gd name="connsiteY3134" fmla="*/ 1889762 h 6407421"/>
              <a:gd name="connsiteX3135" fmla="*/ 9276817 w 11701760"/>
              <a:gd name="connsiteY3135" fmla="*/ 1889762 h 6407421"/>
              <a:gd name="connsiteX3136" fmla="*/ 3429969 w 11701760"/>
              <a:gd name="connsiteY3136" fmla="*/ 1860276 h 6407421"/>
              <a:gd name="connsiteX3137" fmla="*/ 3459572 w 11701760"/>
              <a:gd name="connsiteY3137" fmla="*/ 1860276 h 6407421"/>
              <a:gd name="connsiteX3138" fmla="*/ 3459572 w 11701760"/>
              <a:gd name="connsiteY3138" fmla="*/ 1889762 h 6407421"/>
              <a:gd name="connsiteX3139" fmla="*/ 3429969 w 11701760"/>
              <a:gd name="connsiteY3139" fmla="*/ 1889762 h 6407421"/>
              <a:gd name="connsiteX3140" fmla="*/ 9010620 w 11701760"/>
              <a:gd name="connsiteY3140" fmla="*/ 1860273 h 6407421"/>
              <a:gd name="connsiteX3141" fmla="*/ 9040222 w 11701760"/>
              <a:gd name="connsiteY3141" fmla="*/ 1860273 h 6407421"/>
              <a:gd name="connsiteX3142" fmla="*/ 9040222 w 11701760"/>
              <a:gd name="connsiteY3142" fmla="*/ 1889761 h 6407421"/>
              <a:gd name="connsiteX3143" fmla="*/ 9010620 w 11701760"/>
              <a:gd name="connsiteY3143" fmla="*/ 1889761 h 6407421"/>
              <a:gd name="connsiteX3144" fmla="*/ 3163772 w 11701760"/>
              <a:gd name="connsiteY3144" fmla="*/ 1860273 h 6407421"/>
              <a:gd name="connsiteX3145" fmla="*/ 3193374 w 11701760"/>
              <a:gd name="connsiteY3145" fmla="*/ 1860273 h 6407421"/>
              <a:gd name="connsiteX3146" fmla="*/ 3193374 w 11701760"/>
              <a:gd name="connsiteY3146" fmla="*/ 1889761 h 6407421"/>
              <a:gd name="connsiteX3147" fmla="*/ 3163772 w 11701760"/>
              <a:gd name="connsiteY3147" fmla="*/ 1889761 h 6407421"/>
              <a:gd name="connsiteX3148" fmla="*/ 8744423 w 11701760"/>
              <a:gd name="connsiteY3148" fmla="*/ 1860271 h 6407421"/>
              <a:gd name="connsiteX3149" fmla="*/ 8774026 w 11701760"/>
              <a:gd name="connsiteY3149" fmla="*/ 1860271 h 6407421"/>
              <a:gd name="connsiteX3150" fmla="*/ 8774026 w 11701760"/>
              <a:gd name="connsiteY3150" fmla="*/ 1889759 h 6407421"/>
              <a:gd name="connsiteX3151" fmla="*/ 8744423 w 11701760"/>
              <a:gd name="connsiteY3151" fmla="*/ 1889759 h 6407421"/>
              <a:gd name="connsiteX3152" fmla="*/ 2897575 w 11701760"/>
              <a:gd name="connsiteY3152" fmla="*/ 1860271 h 6407421"/>
              <a:gd name="connsiteX3153" fmla="*/ 2927178 w 11701760"/>
              <a:gd name="connsiteY3153" fmla="*/ 1860271 h 6407421"/>
              <a:gd name="connsiteX3154" fmla="*/ 2927178 w 11701760"/>
              <a:gd name="connsiteY3154" fmla="*/ 1889759 h 6407421"/>
              <a:gd name="connsiteX3155" fmla="*/ 2897575 w 11701760"/>
              <a:gd name="connsiteY3155" fmla="*/ 1889759 h 6407421"/>
              <a:gd name="connsiteX3156" fmla="*/ 8478226 w 11701760"/>
              <a:gd name="connsiteY3156" fmla="*/ 1860268 h 6407421"/>
              <a:gd name="connsiteX3157" fmla="*/ 8507828 w 11701760"/>
              <a:gd name="connsiteY3157" fmla="*/ 1860268 h 6407421"/>
              <a:gd name="connsiteX3158" fmla="*/ 8507828 w 11701760"/>
              <a:gd name="connsiteY3158" fmla="*/ 1889757 h 6407421"/>
              <a:gd name="connsiteX3159" fmla="*/ 8478226 w 11701760"/>
              <a:gd name="connsiteY3159" fmla="*/ 1889757 h 6407421"/>
              <a:gd name="connsiteX3160" fmla="*/ 2631378 w 11701760"/>
              <a:gd name="connsiteY3160" fmla="*/ 1860268 h 6407421"/>
              <a:gd name="connsiteX3161" fmla="*/ 2660980 w 11701760"/>
              <a:gd name="connsiteY3161" fmla="*/ 1860268 h 6407421"/>
              <a:gd name="connsiteX3162" fmla="*/ 2660980 w 11701760"/>
              <a:gd name="connsiteY3162" fmla="*/ 1889757 h 6407421"/>
              <a:gd name="connsiteX3163" fmla="*/ 2631378 w 11701760"/>
              <a:gd name="connsiteY3163" fmla="*/ 1889757 h 6407421"/>
              <a:gd name="connsiteX3164" fmla="*/ 8212137 w 11701760"/>
              <a:gd name="connsiteY3164" fmla="*/ 1860266 h 6407421"/>
              <a:gd name="connsiteX3165" fmla="*/ 8241740 w 11701760"/>
              <a:gd name="connsiteY3165" fmla="*/ 1860266 h 6407421"/>
              <a:gd name="connsiteX3166" fmla="*/ 8241740 w 11701760"/>
              <a:gd name="connsiteY3166" fmla="*/ 1889755 h 6407421"/>
              <a:gd name="connsiteX3167" fmla="*/ 8212137 w 11701760"/>
              <a:gd name="connsiteY3167" fmla="*/ 1889755 h 6407421"/>
              <a:gd name="connsiteX3168" fmla="*/ 2365289 w 11701760"/>
              <a:gd name="connsiteY3168" fmla="*/ 1860266 h 6407421"/>
              <a:gd name="connsiteX3169" fmla="*/ 2394892 w 11701760"/>
              <a:gd name="connsiteY3169" fmla="*/ 1860266 h 6407421"/>
              <a:gd name="connsiteX3170" fmla="*/ 2394892 w 11701760"/>
              <a:gd name="connsiteY3170" fmla="*/ 1889755 h 6407421"/>
              <a:gd name="connsiteX3171" fmla="*/ 2365289 w 11701760"/>
              <a:gd name="connsiteY3171" fmla="*/ 1889755 h 6407421"/>
              <a:gd name="connsiteX3172" fmla="*/ 7945940 w 11701760"/>
              <a:gd name="connsiteY3172" fmla="*/ 1860264 h 6407421"/>
              <a:gd name="connsiteX3173" fmla="*/ 7975543 w 11701760"/>
              <a:gd name="connsiteY3173" fmla="*/ 1860264 h 6407421"/>
              <a:gd name="connsiteX3174" fmla="*/ 7975543 w 11701760"/>
              <a:gd name="connsiteY3174" fmla="*/ 1889753 h 6407421"/>
              <a:gd name="connsiteX3175" fmla="*/ 7945940 w 11701760"/>
              <a:gd name="connsiteY3175" fmla="*/ 1889753 h 6407421"/>
              <a:gd name="connsiteX3176" fmla="*/ 2099092 w 11701760"/>
              <a:gd name="connsiteY3176" fmla="*/ 1860264 h 6407421"/>
              <a:gd name="connsiteX3177" fmla="*/ 2128695 w 11701760"/>
              <a:gd name="connsiteY3177" fmla="*/ 1860264 h 6407421"/>
              <a:gd name="connsiteX3178" fmla="*/ 2128695 w 11701760"/>
              <a:gd name="connsiteY3178" fmla="*/ 1889753 h 6407421"/>
              <a:gd name="connsiteX3179" fmla="*/ 2099092 w 11701760"/>
              <a:gd name="connsiteY3179" fmla="*/ 1889753 h 6407421"/>
              <a:gd name="connsiteX3180" fmla="*/ 7679743 w 11701760"/>
              <a:gd name="connsiteY3180" fmla="*/ 1860261 h 6407421"/>
              <a:gd name="connsiteX3181" fmla="*/ 7709346 w 11701760"/>
              <a:gd name="connsiteY3181" fmla="*/ 1860261 h 6407421"/>
              <a:gd name="connsiteX3182" fmla="*/ 7709346 w 11701760"/>
              <a:gd name="connsiteY3182" fmla="*/ 1889751 h 6407421"/>
              <a:gd name="connsiteX3183" fmla="*/ 7679743 w 11701760"/>
              <a:gd name="connsiteY3183" fmla="*/ 1889751 h 6407421"/>
              <a:gd name="connsiteX3184" fmla="*/ 1832898 w 11701760"/>
              <a:gd name="connsiteY3184" fmla="*/ 1860261 h 6407421"/>
              <a:gd name="connsiteX3185" fmla="*/ 1862498 w 11701760"/>
              <a:gd name="connsiteY3185" fmla="*/ 1860261 h 6407421"/>
              <a:gd name="connsiteX3186" fmla="*/ 1862498 w 11701760"/>
              <a:gd name="connsiteY3186" fmla="*/ 1889751 h 6407421"/>
              <a:gd name="connsiteX3187" fmla="*/ 1832898 w 11701760"/>
              <a:gd name="connsiteY3187" fmla="*/ 1889751 h 6407421"/>
              <a:gd name="connsiteX3188" fmla="*/ 7413653 w 11701760"/>
              <a:gd name="connsiteY3188" fmla="*/ 1860259 h 6407421"/>
              <a:gd name="connsiteX3189" fmla="*/ 7443256 w 11701760"/>
              <a:gd name="connsiteY3189" fmla="*/ 1860259 h 6407421"/>
              <a:gd name="connsiteX3190" fmla="*/ 7443256 w 11701760"/>
              <a:gd name="connsiteY3190" fmla="*/ 1889750 h 6407421"/>
              <a:gd name="connsiteX3191" fmla="*/ 7413653 w 11701760"/>
              <a:gd name="connsiteY3191" fmla="*/ 1889750 h 6407421"/>
              <a:gd name="connsiteX3192" fmla="*/ 1566808 w 11701760"/>
              <a:gd name="connsiteY3192" fmla="*/ 1860259 h 6407421"/>
              <a:gd name="connsiteX3193" fmla="*/ 1596409 w 11701760"/>
              <a:gd name="connsiteY3193" fmla="*/ 1860259 h 6407421"/>
              <a:gd name="connsiteX3194" fmla="*/ 1596409 w 11701760"/>
              <a:gd name="connsiteY3194" fmla="*/ 1889750 h 6407421"/>
              <a:gd name="connsiteX3195" fmla="*/ 1566808 w 11701760"/>
              <a:gd name="connsiteY3195" fmla="*/ 1889750 h 6407421"/>
              <a:gd name="connsiteX3196" fmla="*/ 7147456 w 11701760"/>
              <a:gd name="connsiteY3196" fmla="*/ 1860256 h 6407421"/>
              <a:gd name="connsiteX3197" fmla="*/ 7177058 w 11701760"/>
              <a:gd name="connsiteY3197" fmla="*/ 1860256 h 6407421"/>
              <a:gd name="connsiteX3198" fmla="*/ 7177058 w 11701760"/>
              <a:gd name="connsiteY3198" fmla="*/ 1889748 h 6407421"/>
              <a:gd name="connsiteX3199" fmla="*/ 7147456 w 11701760"/>
              <a:gd name="connsiteY3199" fmla="*/ 1889748 h 6407421"/>
              <a:gd name="connsiteX3200" fmla="*/ 1300611 w 11701760"/>
              <a:gd name="connsiteY3200" fmla="*/ 1860256 h 6407421"/>
              <a:gd name="connsiteX3201" fmla="*/ 1330213 w 11701760"/>
              <a:gd name="connsiteY3201" fmla="*/ 1860256 h 6407421"/>
              <a:gd name="connsiteX3202" fmla="*/ 1330213 w 11701760"/>
              <a:gd name="connsiteY3202" fmla="*/ 1889748 h 6407421"/>
              <a:gd name="connsiteX3203" fmla="*/ 1300611 w 11701760"/>
              <a:gd name="connsiteY3203" fmla="*/ 1889748 h 6407421"/>
              <a:gd name="connsiteX3204" fmla="*/ 6881367 w 11701760"/>
              <a:gd name="connsiteY3204" fmla="*/ 1860254 h 6407421"/>
              <a:gd name="connsiteX3205" fmla="*/ 6910970 w 11701760"/>
              <a:gd name="connsiteY3205" fmla="*/ 1860254 h 6407421"/>
              <a:gd name="connsiteX3206" fmla="*/ 6910970 w 11701760"/>
              <a:gd name="connsiteY3206" fmla="*/ 1889747 h 6407421"/>
              <a:gd name="connsiteX3207" fmla="*/ 6881367 w 11701760"/>
              <a:gd name="connsiteY3207" fmla="*/ 1889747 h 6407421"/>
              <a:gd name="connsiteX3208" fmla="*/ 1034520 w 11701760"/>
              <a:gd name="connsiteY3208" fmla="*/ 1860254 h 6407421"/>
              <a:gd name="connsiteX3209" fmla="*/ 1064123 w 11701760"/>
              <a:gd name="connsiteY3209" fmla="*/ 1860254 h 6407421"/>
              <a:gd name="connsiteX3210" fmla="*/ 1064123 w 11701760"/>
              <a:gd name="connsiteY3210" fmla="*/ 1889747 h 6407421"/>
              <a:gd name="connsiteX3211" fmla="*/ 1034520 w 11701760"/>
              <a:gd name="connsiteY3211" fmla="*/ 1889747 h 6407421"/>
              <a:gd name="connsiteX3212" fmla="*/ 6615170 w 11701760"/>
              <a:gd name="connsiteY3212" fmla="*/ 1860252 h 6407421"/>
              <a:gd name="connsiteX3213" fmla="*/ 6644773 w 11701760"/>
              <a:gd name="connsiteY3213" fmla="*/ 1860252 h 6407421"/>
              <a:gd name="connsiteX3214" fmla="*/ 6644773 w 11701760"/>
              <a:gd name="connsiteY3214" fmla="*/ 1889745 h 6407421"/>
              <a:gd name="connsiteX3215" fmla="*/ 6615170 w 11701760"/>
              <a:gd name="connsiteY3215" fmla="*/ 1889745 h 6407421"/>
              <a:gd name="connsiteX3216" fmla="*/ 768327 w 11701760"/>
              <a:gd name="connsiteY3216" fmla="*/ 1860252 h 6407421"/>
              <a:gd name="connsiteX3217" fmla="*/ 797926 w 11701760"/>
              <a:gd name="connsiteY3217" fmla="*/ 1860252 h 6407421"/>
              <a:gd name="connsiteX3218" fmla="*/ 797926 w 11701760"/>
              <a:gd name="connsiteY3218" fmla="*/ 1889745 h 6407421"/>
              <a:gd name="connsiteX3219" fmla="*/ 768327 w 11701760"/>
              <a:gd name="connsiteY3219" fmla="*/ 1889745 h 6407421"/>
              <a:gd name="connsiteX3220" fmla="*/ 6349081 w 11701760"/>
              <a:gd name="connsiteY3220" fmla="*/ 1860249 h 6407421"/>
              <a:gd name="connsiteX3221" fmla="*/ 6378683 w 11701760"/>
              <a:gd name="connsiteY3221" fmla="*/ 1860249 h 6407421"/>
              <a:gd name="connsiteX3222" fmla="*/ 6378683 w 11701760"/>
              <a:gd name="connsiteY3222" fmla="*/ 1889744 h 6407421"/>
              <a:gd name="connsiteX3223" fmla="*/ 6349081 w 11701760"/>
              <a:gd name="connsiteY3223" fmla="*/ 1889744 h 6407421"/>
              <a:gd name="connsiteX3224" fmla="*/ 502236 w 11701760"/>
              <a:gd name="connsiteY3224" fmla="*/ 1860249 h 6407421"/>
              <a:gd name="connsiteX3225" fmla="*/ 531838 w 11701760"/>
              <a:gd name="connsiteY3225" fmla="*/ 1860249 h 6407421"/>
              <a:gd name="connsiteX3226" fmla="*/ 531838 w 11701760"/>
              <a:gd name="connsiteY3226" fmla="*/ 1889744 h 6407421"/>
              <a:gd name="connsiteX3227" fmla="*/ 502236 w 11701760"/>
              <a:gd name="connsiteY3227" fmla="*/ 1889744 h 6407421"/>
              <a:gd name="connsiteX3228" fmla="*/ 6082884 w 11701760"/>
              <a:gd name="connsiteY3228" fmla="*/ 1860247 h 6407421"/>
              <a:gd name="connsiteX3229" fmla="*/ 6112486 w 11701760"/>
              <a:gd name="connsiteY3229" fmla="*/ 1860247 h 6407421"/>
              <a:gd name="connsiteX3230" fmla="*/ 6112486 w 11701760"/>
              <a:gd name="connsiteY3230" fmla="*/ 1889742 h 6407421"/>
              <a:gd name="connsiteX3231" fmla="*/ 6082884 w 11701760"/>
              <a:gd name="connsiteY3231" fmla="*/ 1889742 h 6407421"/>
              <a:gd name="connsiteX3232" fmla="*/ 236037 w 11701760"/>
              <a:gd name="connsiteY3232" fmla="*/ 1860247 h 6407421"/>
              <a:gd name="connsiteX3233" fmla="*/ 265639 w 11701760"/>
              <a:gd name="connsiteY3233" fmla="*/ 1860247 h 6407421"/>
              <a:gd name="connsiteX3234" fmla="*/ 265639 w 11701760"/>
              <a:gd name="connsiteY3234" fmla="*/ 1889742 h 6407421"/>
              <a:gd name="connsiteX3235" fmla="*/ 236037 w 11701760"/>
              <a:gd name="connsiteY3235" fmla="*/ 1889742 h 6407421"/>
              <a:gd name="connsiteX3236" fmla="*/ 1 w 11701760"/>
              <a:gd name="connsiteY3236" fmla="*/ 1860247 h 6407421"/>
              <a:gd name="connsiteX3237" fmla="*/ 29603 w 11701760"/>
              <a:gd name="connsiteY3237" fmla="*/ 1860247 h 6407421"/>
              <a:gd name="connsiteX3238" fmla="*/ 29603 w 11701760"/>
              <a:gd name="connsiteY3238" fmla="*/ 1889742 h 6407421"/>
              <a:gd name="connsiteX3239" fmla="*/ 1 w 11701760"/>
              <a:gd name="connsiteY3239" fmla="*/ 1889742 h 6407421"/>
              <a:gd name="connsiteX3240" fmla="*/ 11672158 w 11701760"/>
              <a:gd name="connsiteY3240" fmla="*/ 1594533 h 6407421"/>
              <a:gd name="connsiteX3241" fmla="*/ 11701760 w 11701760"/>
              <a:gd name="connsiteY3241" fmla="*/ 1594533 h 6407421"/>
              <a:gd name="connsiteX3242" fmla="*/ 11701760 w 11701760"/>
              <a:gd name="connsiteY3242" fmla="*/ 1624136 h 6407421"/>
              <a:gd name="connsiteX3243" fmla="*/ 11672158 w 11701760"/>
              <a:gd name="connsiteY3243" fmla="*/ 1624136 h 6407421"/>
              <a:gd name="connsiteX3244" fmla="*/ 5825310 w 11701760"/>
              <a:gd name="connsiteY3244" fmla="*/ 1594533 h 6407421"/>
              <a:gd name="connsiteX3245" fmla="*/ 5854913 w 11701760"/>
              <a:gd name="connsiteY3245" fmla="*/ 1594533 h 6407421"/>
              <a:gd name="connsiteX3246" fmla="*/ 5854913 w 11701760"/>
              <a:gd name="connsiteY3246" fmla="*/ 1624136 h 6407421"/>
              <a:gd name="connsiteX3247" fmla="*/ 5825310 w 11701760"/>
              <a:gd name="connsiteY3247" fmla="*/ 1624136 h 6407421"/>
              <a:gd name="connsiteX3248" fmla="*/ 11405961 w 11701760"/>
              <a:gd name="connsiteY3248" fmla="*/ 1594531 h 6407421"/>
              <a:gd name="connsiteX3249" fmla="*/ 11435563 w 11701760"/>
              <a:gd name="connsiteY3249" fmla="*/ 1594531 h 6407421"/>
              <a:gd name="connsiteX3250" fmla="*/ 11435563 w 11701760"/>
              <a:gd name="connsiteY3250" fmla="*/ 1624134 h 6407421"/>
              <a:gd name="connsiteX3251" fmla="*/ 11405961 w 11701760"/>
              <a:gd name="connsiteY3251" fmla="*/ 1624134 h 6407421"/>
              <a:gd name="connsiteX3252" fmla="*/ 5559113 w 11701760"/>
              <a:gd name="connsiteY3252" fmla="*/ 1594531 h 6407421"/>
              <a:gd name="connsiteX3253" fmla="*/ 5588715 w 11701760"/>
              <a:gd name="connsiteY3253" fmla="*/ 1594531 h 6407421"/>
              <a:gd name="connsiteX3254" fmla="*/ 5588715 w 11701760"/>
              <a:gd name="connsiteY3254" fmla="*/ 1624134 h 6407421"/>
              <a:gd name="connsiteX3255" fmla="*/ 5559113 w 11701760"/>
              <a:gd name="connsiteY3255" fmla="*/ 1624134 h 6407421"/>
              <a:gd name="connsiteX3256" fmla="*/ 11139872 w 11701760"/>
              <a:gd name="connsiteY3256" fmla="*/ 1594528 h 6407421"/>
              <a:gd name="connsiteX3257" fmla="*/ 11169474 w 11701760"/>
              <a:gd name="connsiteY3257" fmla="*/ 1594528 h 6407421"/>
              <a:gd name="connsiteX3258" fmla="*/ 11169474 w 11701760"/>
              <a:gd name="connsiteY3258" fmla="*/ 1624131 h 6407421"/>
              <a:gd name="connsiteX3259" fmla="*/ 11139872 w 11701760"/>
              <a:gd name="connsiteY3259" fmla="*/ 1624131 h 6407421"/>
              <a:gd name="connsiteX3260" fmla="*/ 5293024 w 11701760"/>
              <a:gd name="connsiteY3260" fmla="*/ 1594528 h 6407421"/>
              <a:gd name="connsiteX3261" fmla="*/ 5322626 w 11701760"/>
              <a:gd name="connsiteY3261" fmla="*/ 1594528 h 6407421"/>
              <a:gd name="connsiteX3262" fmla="*/ 5322626 w 11701760"/>
              <a:gd name="connsiteY3262" fmla="*/ 1624131 h 6407421"/>
              <a:gd name="connsiteX3263" fmla="*/ 5293024 w 11701760"/>
              <a:gd name="connsiteY3263" fmla="*/ 1624131 h 6407421"/>
              <a:gd name="connsiteX3264" fmla="*/ 10873675 w 11701760"/>
              <a:gd name="connsiteY3264" fmla="*/ 1594526 h 6407421"/>
              <a:gd name="connsiteX3265" fmla="*/ 10903277 w 11701760"/>
              <a:gd name="connsiteY3265" fmla="*/ 1594526 h 6407421"/>
              <a:gd name="connsiteX3266" fmla="*/ 10903277 w 11701760"/>
              <a:gd name="connsiteY3266" fmla="*/ 1624129 h 6407421"/>
              <a:gd name="connsiteX3267" fmla="*/ 10873675 w 11701760"/>
              <a:gd name="connsiteY3267" fmla="*/ 1624129 h 6407421"/>
              <a:gd name="connsiteX3268" fmla="*/ 5026827 w 11701760"/>
              <a:gd name="connsiteY3268" fmla="*/ 1594526 h 6407421"/>
              <a:gd name="connsiteX3269" fmla="*/ 5056429 w 11701760"/>
              <a:gd name="connsiteY3269" fmla="*/ 1594526 h 6407421"/>
              <a:gd name="connsiteX3270" fmla="*/ 5056429 w 11701760"/>
              <a:gd name="connsiteY3270" fmla="*/ 1624129 h 6407421"/>
              <a:gd name="connsiteX3271" fmla="*/ 5026827 w 11701760"/>
              <a:gd name="connsiteY3271" fmla="*/ 1624129 h 6407421"/>
              <a:gd name="connsiteX3272" fmla="*/ 10607478 w 11701760"/>
              <a:gd name="connsiteY3272" fmla="*/ 1594523 h 6407421"/>
              <a:gd name="connsiteX3273" fmla="*/ 10637188 w 11701760"/>
              <a:gd name="connsiteY3273" fmla="*/ 1594523 h 6407421"/>
              <a:gd name="connsiteX3274" fmla="*/ 10637188 w 11701760"/>
              <a:gd name="connsiteY3274" fmla="*/ 1624127 h 6407421"/>
              <a:gd name="connsiteX3275" fmla="*/ 10607478 w 11701760"/>
              <a:gd name="connsiteY3275" fmla="*/ 1624127 h 6407421"/>
              <a:gd name="connsiteX3276" fmla="*/ 4760630 w 11701760"/>
              <a:gd name="connsiteY3276" fmla="*/ 1594523 h 6407421"/>
              <a:gd name="connsiteX3277" fmla="*/ 4790340 w 11701760"/>
              <a:gd name="connsiteY3277" fmla="*/ 1594523 h 6407421"/>
              <a:gd name="connsiteX3278" fmla="*/ 4790340 w 11701760"/>
              <a:gd name="connsiteY3278" fmla="*/ 1624127 h 6407421"/>
              <a:gd name="connsiteX3279" fmla="*/ 4760630 w 11701760"/>
              <a:gd name="connsiteY3279" fmla="*/ 1624127 h 6407421"/>
              <a:gd name="connsiteX3280" fmla="*/ 10341389 w 11701760"/>
              <a:gd name="connsiteY3280" fmla="*/ 1594521 h 6407421"/>
              <a:gd name="connsiteX3281" fmla="*/ 10370992 w 11701760"/>
              <a:gd name="connsiteY3281" fmla="*/ 1594521 h 6407421"/>
              <a:gd name="connsiteX3282" fmla="*/ 10370992 w 11701760"/>
              <a:gd name="connsiteY3282" fmla="*/ 1624124 h 6407421"/>
              <a:gd name="connsiteX3283" fmla="*/ 10341389 w 11701760"/>
              <a:gd name="connsiteY3283" fmla="*/ 1624124 h 6407421"/>
              <a:gd name="connsiteX3284" fmla="*/ 4494541 w 11701760"/>
              <a:gd name="connsiteY3284" fmla="*/ 1594521 h 6407421"/>
              <a:gd name="connsiteX3285" fmla="*/ 4524144 w 11701760"/>
              <a:gd name="connsiteY3285" fmla="*/ 1594521 h 6407421"/>
              <a:gd name="connsiteX3286" fmla="*/ 4524144 w 11701760"/>
              <a:gd name="connsiteY3286" fmla="*/ 1624124 h 6407421"/>
              <a:gd name="connsiteX3287" fmla="*/ 4494541 w 11701760"/>
              <a:gd name="connsiteY3287" fmla="*/ 1624124 h 6407421"/>
              <a:gd name="connsiteX3288" fmla="*/ 10075192 w 11701760"/>
              <a:gd name="connsiteY3288" fmla="*/ 1594518 h 6407421"/>
              <a:gd name="connsiteX3289" fmla="*/ 10104794 w 11701760"/>
              <a:gd name="connsiteY3289" fmla="*/ 1594518 h 6407421"/>
              <a:gd name="connsiteX3290" fmla="*/ 10104794 w 11701760"/>
              <a:gd name="connsiteY3290" fmla="*/ 1624122 h 6407421"/>
              <a:gd name="connsiteX3291" fmla="*/ 10075192 w 11701760"/>
              <a:gd name="connsiteY3291" fmla="*/ 1624122 h 6407421"/>
              <a:gd name="connsiteX3292" fmla="*/ 4228344 w 11701760"/>
              <a:gd name="connsiteY3292" fmla="*/ 1594518 h 6407421"/>
              <a:gd name="connsiteX3293" fmla="*/ 4257946 w 11701760"/>
              <a:gd name="connsiteY3293" fmla="*/ 1594518 h 6407421"/>
              <a:gd name="connsiteX3294" fmla="*/ 4257946 w 11701760"/>
              <a:gd name="connsiteY3294" fmla="*/ 1624122 h 6407421"/>
              <a:gd name="connsiteX3295" fmla="*/ 4228344 w 11701760"/>
              <a:gd name="connsiteY3295" fmla="*/ 1624122 h 6407421"/>
              <a:gd name="connsiteX3296" fmla="*/ 9809103 w 11701760"/>
              <a:gd name="connsiteY3296" fmla="*/ 1594516 h 6407421"/>
              <a:gd name="connsiteX3297" fmla="*/ 9838705 w 11701760"/>
              <a:gd name="connsiteY3297" fmla="*/ 1594516 h 6407421"/>
              <a:gd name="connsiteX3298" fmla="*/ 9838705 w 11701760"/>
              <a:gd name="connsiteY3298" fmla="*/ 1624120 h 6407421"/>
              <a:gd name="connsiteX3299" fmla="*/ 9809103 w 11701760"/>
              <a:gd name="connsiteY3299" fmla="*/ 1624120 h 6407421"/>
              <a:gd name="connsiteX3300" fmla="*/ 3962255 w 11701760"/>
              <a:gd name="connsiteY3300" fmla="*/ 1594516 h 6407421"/>
              <a:gd name="connsiteX3301" fmla="*/ 3991857 w 11701760"/>
              <a:gd name="connsiteY3301" fmla="*/ 1594516 h 6407421"/>
              <a:gd name="connsiteX3302" fmla="*/ 3991857 w 11701760"/>
              <a:gd name="connsiteY3302" fmla="*/ 1624120 h 6407421"/>
              <a:gd name="connsiteX3303" fmla="*/ 3962255 w 11701760"/>
              <a:gd name="connsiteY3303" fmla="*/ 1624120 h 6407421"/>
              <a:gd name="connsiteX3304" fmla="*/ 9542906 w 11701760"/>
              <a:gd name="connsiteY3304" fmla="*/ 1594514 h 6407421"/>
              <a:gd name="connsiteX3305" fmla="*/ 9572509 w 11701760"/>
              <a:gd name="connsiteY3305" fmla="*/ 1594514 h 6407421"/>
              <a:gd name="connsiteX3306" fmla="*/ 9572509 w 11701760"/>
              <a:gd name="connsiteY3306" fmla="*/ 1624117 h 6407421"/>
              <a:gd name="connsiteX3307" fmla="*/ 9542906 w 11701760"/>
              <a:gd name="connsiteY3307" fmla="*/ 1624117 h 6407421"/>
              <a:gd name="connsiteX3308" fmla="*/ 3696058 w 11701760"/>
              <a:gd name="connsiteY3308" fmla="*/ 1594514 h 6407421"/>
              <a:gd name="connsiteX3309" fmla="*/ 3725661 w 11701760"/>
              <a:gd name="connsiteY3309" fmla="*/ 1594514 h 6407421"/>
              <a:gd name="connsiteX3310" fmla="*/ 3725661 w 11701760"/>
              <a:gd name="connsiteY3310" fmla="*/ 1624117 h 6407421"/>
              <a:gd name="connsiteX3311" fmla="*/ 3696058 w 11701760"/>
              <a:gd name="connsiteY3311" fmla="*/ 1624117 h 6407421"/>
              <a:gd name="connsiteX3312" fmla="*/ 9276817 w 11701760"/>
              <a:gd name="connsiteY3312" fmla="*/ 1594511 h 6407421"/>
              <a:gd name="connsiteX3313" fmla="*/ 9306420 w 11701760"/>
              <a:gd name="connsiteY3313" fmla="*/ 1594511 h 6407421"/>
              <a:gd name="connsiteX3314" fmla="*/ 9306420 w 11701760"/>
              <a:gd name="connsiteY3314" fmla="*/ 1624114 h 6407421"/>
              <a:gd name="connsiteX3315" fmla="*/ 9276817 w 11701760"/>
              <a:gd name="connsiteY3315" fmla="*/ 1624114 h 6407421"/>
              <a:gd name="connsiteX3316" fmla="*/ 3429969 w 11701760"/>
              <a:gd name="connsiteY3316" fmla="*/ 1594511 h 6407421"/>
              <a:gd name="connsiteX3317" fmla="*/ 3459572 w 11701760"/>
              <a:gd name="connsiteY3317" fmla="*/ 1594511 h 6407421"/>
              <a:gd name="connsiteX3318" fmla="*/ 3459572 w 11701760"/>
              <a:gd name="connsiteY3318" fmla="*/ 1624114 h 6407421"/>
              <a:gd name="connsiteX3319" fmla="*/ 3429969 w 11701760"/>
              <a:gd name="connsiteY3319" fmla="*/ 1624114 h 6407421"/>
              <a:gd name="connsiteX3320" fmla="*/ 9010620 w 11701760"/>
              <a:gd name="connsiteY3320" fmla="*/ 1594509 h 6407421"/>
              <a:gd name="connsiteX3321" fmla="*/ 9040222 w 11701760"/>
              <a:gd name="connsiteY3321" fmla="*/ 1594509 h 6407421"/>
              <a:gd name="connsiteX3322" fmla="*/ 9040222 w 11701760"/>
              <a:gd name="connsiteY3322" fmla="*/ 1624112 h 6407421"/>
              <a:gd name="connsiteX3323" fmla="*/ 9010620 w 11701760"/>
              <a:gd name="connsiteY3323" fmla="*/ 1624112 h 6407421"/>
              <a:gd name="connsiteX3324" fmla="*/ 3163772 w 11701760"/>
              <a:gd name="connsiteY3324" fmla="*/ 1594509 h 6407421"/>
              <a:gd name="connsiteX3325" fmla="*/ 3193374 w 11701760"/>
              <a:gd name="connsiteY3325" fmla="*/ 1594509 h 6407421"/>
              <a:gd name="connsiteX3326" fmla="*/ 3193374 w 11701760"/>
              <a:gd name="connsiteY3326" fmla="*/ 1624112 h 6407421"/>
              <a:gd name="connsiteX3327" fmla="*/ 3163772 w 11701760"/>
              <a:gd name="connsiteY3327" fmla="*/ 1624112 h 6407421"/>
              <a:gd name="connsiteX3328" fmla="*/ 8744423 w 11701760"/>
              <a:gd name="connsiteY3328" fmla="*/ 1594506 h 6407421"/>
              <a:gd name="connsiteX3329" fmla="*/ 8774026 w 11701760"/>
              <a:gd name="connsiteY3329" fmla="*/ 1594506 h 6407421"/>
              <a:gd name="connsiteX3330" fmla="*/ 8774026 w 11701760"/>
              <a:gd name="connsiteY3330" fmla="*/ 1624110 h 6407421"/>
              <a:gd name="connsiteX3331" fmla="*/ 8744423 w 11701760"/>
              <a:gd name="connsiteY3331" fmla="*/ 1624110 h 6407421"/>
              <a:gd name="connsiteX3332" fmla="*/ 2897575 w 11701760"/>
              <a:gd name="connsiteY3332" fmla="*/ 1594506 h 6407421"/>
              <a:gd name="connsiteX3333" fmla="*/ 2927178 w 11701760"/>
              <a:gd name="connsiteY3333" fmla="*/ 1594506 h 6407421"/>
              <a:gd name="connsiteX3334" fmla="*/ 2927178 w 11701760"/>
              <a:gd name="connsiteY3334" fmla="*/ 1624110 h 6407421"/>
              <a:gd name="connsiteX3335" fmla="*/ 2897575 w 11701760"/>
              <a:gd name="connsiteY3335" fmla="*/ 1624110 h 6407421"/>
              <a:gd name="connsiteX3336" fmla="*/ 8478226 w 11701760"/>
              <a:gd name="connsiteY3336" fmla="*/ 1594504 h 6407421"/>
              <a:gd name="connsiteX3337" fmla="*/ 8507828 w 11701760"/>
              <a:gd name="connsiteY3337" fmla="*/ 1594504 h 6407421"/>
              <a:gd name="connsiteX3338" fmla="*/ 8507828 w 11701760"/>
              <a:gd name="connsiteY3338" fmla="*/ 1624107 h 6407421"/>
              <a:gd name="connsiteX3339" fmla="*/ 8478226 w 11701760"/>
              <a:gd name="connsiteY3339" fmla="*/ 1624107 h 6407421"/>
              <a:gd name="connsiteX3340" fmla="*/ 2631378 w 11701760"/>
              <a:gd name="connsiteY3340" fmla="*/ 1594504 h 6407421"/>
              <a:gd name="connsiteX3341" fmla="*/ 2660980 w 11701760"/>
              <a:gd name="connsiteY3341" fmla="*/ 1594504 h 6407421"/>
              <a:gd name="connsiteX3342" fmla="*/ 2660980 w 11701760"/>
              <a:gd name="connsiteY3342" fmla="*/ 1624107 h 6407421"/>
              <a:gd name="connsiteX3343" fmla="*/ 2631378 w 11701760"/>
              <a:gd name="connsiteY3343" fmla="*/ 1624107 h 6407421"/>
              <a:gd name="connsiteX3344" fmla="*/ 8212137 w 11701760"/>
              <a:gd name="connsiteY3344" fmla="*/ 1594502 h 6407421"/>
              <a:gd name="connsiteX3345" fmla="*/ 8241740 w 11701760"/>
              <a:gd name="connsiteY3345" fmla="*/ 1594502 h 6407421"/>
              <a:gd name="connsiteX3346" fmla="*/ 8241740 w 11701760"/>
              <a:gd name="connsiteY3346" fmla="*/ 1624105 h 6407421"/>
              <a:gd name="connsiteX3347" fmla="*/ 8212137 w 11701760"/>
              <a:gd name="connsiteY3347" fmla="*/ 1624105 h 6407421"/>
              <a:gd name="connsiteX3348" fmla="*/ 2365289 w 11701760"/>
              <a:gd name="connsiteY3348" fmla="*/ 1594502 h 6407421"/>
              <a:gd name="connsiteX3349" fmla="*/ 2394892 w 11701760"/>
              <a:gd name="connsiteY3349" fmla="*/ 1594502 h 6407421"/>
              <a:gd name="connsiteX3350" fmla="*/ 2394892 w 11701760"/>
              <a:gd name="connsiteY3350" fmla="*/ 1624105 h 6407421"/>
              <a:gd name="connsiteX3351" fmla="*/ 2365289 w 11701760"/>
              <a:gd name="connsiteY3351" fmla="*/ 1624105 h 6407421"/>
              <a:gd name="connsiteX3352" fmla="*/ 7945940 w 11701760"/>
              <a:gd name="connsiteY3352" fmla="*/ 1594499 h 6407421"/>
              <a:gd name="connsiteX3353" fmla="*/ 7975543 w 11701760"/>
              <a:gd name="connsiteY3353" fmla="*/ 1594499 h 6407421"/>
              <a:gd name="connsiteX3354" fmla="*/ 7975543 w 11701760"/>
              <a:gd name="connsiteY3354" fmla="*/ 1624102 h 6407421"/>
              <a:gd name="connsiteX3355" fmla="*/ 7945940 w 11701760"/>
              <a:gd name="connsiteY3355" fmla="*/ 1624102 h 6407421"/>
              <a:gd name="connsiteX3356" fmla="*/ 2099092 w 11701760"/>
              <a:gd name="connsiteY3356" fmla="*/ 1594499 h 6407421"/>
              <a:gd name="connsiteX3357" fmla="*/ 2128695 w 11701760"/>
              <a:gd name="connsiteY3357" fmla="*/ 1594499 h 6407421"/>
              <a:gd name="connsiteX3358" fmla="*/ 2128695 w 11701760"/>
              <a:gd name="connsiteY3358" fmla="*/ 1624102 h 6407421"/>
              <a:gd name="connsiteX3359" fmla="*/ 2099092 w 11701760"/>
              <a:gd name="connsiteY3359" fmla="*/ 1624102 h 6407421"/>
              <a:gd name="connsiteX3360" fmla="*/ 7679743 w 11701760"/>
              <a:gd name="connsiteY3360" fmla="*/ 1594496 h 6407421"/>
              <a:gd name="connsiteX3361" fmla="*/ 7709346 w 11701760"/>
              <a:gd name="connsiteY3361" fmla="*/ 1594496 h 6407421"/>
              <a:gd name="connsiteX3362" fmla="*/ 7709346 w 11701760"/>
              <a:gd name="connsiteY3362" fmla="*/ 1624100 h 6407421"/>
              <a:gd name="connsiteX3363" fmla="*/ 7679743 w 11701760"/>
              <a:gd name="connsiteY3363" fmla="*/ 1624100 h 6407421"/>
              <a:gd name="connsiteX3364" fmla="*/ 1832898 w 11701760"/>
              <a:gd name="connsiteY3364" fmla="*/ 1594496 h 6407421"/>
              <a:gd name="connsiteX3365" fmla="*/ 1862498 w 11701760"/>
              <a:gd name="connsiteY3365" fmla="*/ 1594496 h 6407421"/>
              <a:gd name="connsiteX3366" fmla="*/ 1862498 w 11701760"/>
              <a:gd name="connsiteY3366" fmla="*/ 1624100 h 6407421"/>
              <a:gd name="connsiteX3367" fmla="*/ 1832898 w 11701760"/>
              <a:gd name="connsiteY3367" fmla="*/ 1624100 h 6407421"/>
              <a:gd name="connsiteX3368" fmla="*/ 7413653 w 11701760"/>
              <a:gd name="connsiteY3368" fmla="*/ 1594494 h 6407421"/>
              <a:gd name="connsiteX3369" fmla="*/ 7443256 w 11701760"/>
              <a:gd name="connsiteY3369" fmla="*/ 1594494 h 6407421"/>
              <a:gd name="connsiteX3370" fmla="*/ 7443256 w 11701760"/>
              <a:gd name="connsiteY3370" fmla="*/ 1624097 h 6407421"/>
              <a:gd name="connsiteX3371" fmla="*/ 7413653 w 11701760"/>
              <a:gd name="connsiteY3371" fmla="*/ 1624097 h 6407421"/>
              <a:gd name="connsiteX3372" fmla="*/ 1566808 w 11701760"/>
              <a:gd name="connsiteY3372" fmla="*/ 1594494 h 6407421"/>
              <a:gd name="connsiteX3373" fmla="*/ 1596409 w 11701760"/>
              <a:gd name="connsiteY3373" fmla="*/ 1594494 h 6407421"/>
              <a:gd name="connsiteX3374" fmla="*/ 1596409 w 11701760"/>
              <a:gd name="connsiteY3374" fmla="*/ 1624097 h 6407421"/>
              <a:gd name="connsiteX3375" fmla="*/ 1566808 w 11701760"/>
              <a:gd name="connsiteY3375" fmla="*/ 1624097 h 6407421"/>
              <a:gd name="connsiteX3376" fmla="*/ 7147456 w 11701760"/>
              <a:gd name="connsiteY3376" fmla="*/ 1594491 h 6407421"/>
              <a:gd name="connsiteX3377" fmla="*/ 7177058 w 11701760"/>
              <a:gd name="connsiteY3377" fmla="*/ 1594491 h 6407421"/>
              <a:gd name="connsiteX3378" fmla="*/ 7177058 w 11701760"/>
              <a:gd name="connsiteY3378" fmla="*/ 1624095 h 6407421"/>
              <a:gd name="connsiteX3379" fmla="*/ 7147456 w 11701760"/>
              <a:gd name="connsiteY3379" fmla="*/ 1624095 h 6407421"/>
              <a:gd name="connsiteX3380" fmla="*/ 1300611 w 11701760"/>
              <a:gd name="connsiteY3380" fmla="*/ 1594491 h 6407421"/>
              <a:gd name="connsiteX3381" fmla="*/ 1330213 w 11701760"/>
              <a:gd name="connsiteY3381" fmla="*/ 1594491 h 6407421"/>
              <a:gd name="connsiteX3382" fmla="*/ 1330213 w 11701760"/>
              <a:gd name="connsiteY3382" fmla="*/ 1624095 h 6407421"/>
              <a:gd name="connsiteX3383" fmla="*/ 1300611 w 11701760"/>
              <a:gd name="connsiteY3383" fmla="*/ 1624095 h 6407421"/>
              <a:gd name="connsiteX3384" fmla="*/ 6881367 w 11701760"/>
              <a:gd name="connsiteY3384" fmla="*/ 1594489 h 6407421"/>
              <a:gd name="connsiteX3385" fmla="*/ 6910970 w 11701760"/>
              <a:gd name="connsiteY3385" fmla="*/ 1594489 h 6407421"/>
              <a:gd name="connsiteX3386" fmla="*/ 6910970 w 11701760"/>
              <a:gd name="connsiteY3386" fmla="*/ 1624092 h 6407421"/>
              <a:gd name="connsiteX3387" fmla="*/ 6881367 w 11701760"/>
              <a:gd name="connsiteY3387" fmla="*/ 1624092 h 6407421"/>
              <a:gd name="connsiteX3388" fmla="*/ 1034520 w 11701760"/>
              <a:gd name="connsiteY3388" fmla="*/ 1594489 h 6407421"/>
              <a:gd name="connsiteX3389" fmla="*/ 1064123 w 11701760"/>
              <a:gd name="connsiteY3389" fmla="*/ 1594489 h 6407421"/>
              <a:gd name="connsiteX3390" fmla="*/ 1064123 w 11701760"/>
              <a:gd name="connsiteY3390" fmla="*/ 1624092 h 6407421"/>
              <a:gd name="connsiteX3391" fmla="*/ 1034520 w 11701760"/>
              <a:gd name="connsiteY3391" fmla="*/ 1624092 h 6407421"/>
              <a:gd name="connsiteX3392" fmla="*/ 6615170 w 11701760"/>
              <a:gd name="connsiteY3392" fmla="*/ 1594486 h 6407421"/>
              <a:gd name="connsiteX3393" fmla="*/ 6644773 w 11701760"/>
              <a:gd name="connsiteY3393" fmla="*/ 1594486 h 6407421"/>
              <a:gd name="connsiteX3394" fmla="*/ 6644773 w 11701760"/>
              <a:gd name="connsiteY3394" fmla="*/ 1624090 h 6407421"/>
              <a:gd name="connsiteX3395" fmla="*/ 6615170 w 11701760"/>
              <a:gd name="connsiteY3395" fmla="*/ 1624090 h 6407421"/>
              <a:gd name="connsiteX3396" fmla="*/ 768327 w 11701760"/>
              <a:gd name="connsiteY3396" fmla="*/ 1594486 h 6407421"/>
              <a:gd name="connsiteX3397" fmla="*/ 797926 w 11701760"/>
              <a:gd name="connsiteY3397" fmla="*/ 1594486 h 6407421"/>
              <a:gd name="connsiteX3398" fmla="*/ 797926 w 11701760"/>
              <a:gd name="connsiteY3398" fmla="*/ 1624090 h 6407421"/>
              <a:gd name="connsiteX3399" fmla="*/ 768327 w 11701760"/>
              <a:gd name="connsiteY3399" fmla="*/ 1624090 h 6407421"/>
              <a:gd name="connsiteX3400" fmla="*/ 6349081 w 11701760"/>
              <a:gd name="connsiteY3400" fmla="*/ 1594484 h 6407421"/>
              <a:gd name="connsiteX3401" fmla="*/ 6378683 w 11701760"/>
              <a:gd name="connsiteY3401" fmla="*/ 1594484 h 6407421"/>
              <a:gd name="connsiteX3402" fmla="*/ 6378683 w 11701760"/>
              <a:gd name="connsiteY3402" fmla="*/ 1624087 h 6407421"/>
              <a:gd name="connsiteX3403" fmla="*/ 6349081 w 11701760"/>
              <a:gd name="connsiteY3403" fmla="*/ 1624087 h 6407421"/>
              <a:gd name="connsiteX3404" fmla="*/ 502236 w 11701760"/>
              <a:gd name="connsiteY3404" fmla="*/ 1594484 h 6407421"/>
              <a:gd name="connsiteX3405" fmla="*/ 531838 w 11701760"/>
              <a:gd name="connsiteY3405" fmla="*/ 1594484 h 6407421"/>
              <a:gd name="connsiteX3406" fmla="*/ 531838 w 11701760"/>
              <a:gd name="connsiteY3406" fmla="*/ 1624087 h 6407421"/>
              <a:gd name="connsiteX3407" fmla="*/ 502236 w 11701760"/>
              <a:gd name="connsiteY3407" fmla="*/ 1624087 h 6407421"/>
              <a:gd name="connsiteX3408" fmla="*/ 6082884 w 11701760"/>
              <a:gd name="connsiteY3408" fmla="*/ 1594482 h 6407421"/>
              <a:gd name="connsiteX3409" fmla="*/ 6112486 w 11701760"/>
              <a:gd name="connsiteY3409" fmla="*/ 1594482 h 6407421"/>
              <a:gd name="connsiteX3410" fmla="*/ 6112486 w 11701760"/>
              <a:gd name="connsiteY3410" fmla="*/ 1624085 h 6407421"/>
              <a:gd name="connsiteX3411" fmla="*/ 6082884 w 11701760"/>
              <a:gd name="connsiteY3411" fmla="*/ 1624085 h 6407421"/>
              <a:gd name="connsiteX3412" fmla="*/ 236037 w 11701760"/>
              <a:gd name="connsiteY3412" fmla="*/ 1594482 h 6407421"/>
              <a:gd name="connsiteX3413" fmla="*/ 265639 w 11701760"/>
              <a:gd name="connsiteY3413" fmla="*/ 1594482 h 6407421"/>
              <a:gd name="connsiteX3414" fmla="*/ 265639 w 11701760"/>
              <a:gd name="connsiteY3414" fmla="*/ 1624085 h 6407421"/>
              <a:gd name="connsiteX3415" fmla="*/ 236037 w 11701760"/>
              <a:gd name="connsiteY3415" fmla="*/ 1624085 h 6407421"/>
              <a:gd name="connsiteX3416" fmla="*/ 1 w 11701760"/>
              <a:gd name="connsiteY3416" fmla="*/ 1594482 h 6407421"/>
              <a:gd name="connsiteX3417" fmla="*/ 29603 w 11701760"/>
              <a:gd name="connsiteY3417" fmla="*/ 1594482 h 6407421"/>
              <a:gd name="connsiteX3418" fmla="*/ 29603 w 11701760"/>
              <a:gd name="connsiteY3418" fmla="*/ 1624085 h 6407421"/>
              <a:gd name="connsiteX3419" fmla="*/ 1 w 11701760"/>
              <a:gd name="connsiteY3419" fmla="*/ 1624085 h 6407421"/>
              <a:gd name="connsiteX3420" fmla="*/ 11672158 w 11701760"/>
              <a:gd name="connsiteY3420" fmla="*/ 1328772 h 6407421"/>
              <a:gd name="connsiteX3421" fmla="*/ 11701760 w 11701760"/>
              <a:gd name="connsiteY3421" fmla="*/ 1328772 h 6407421"/>
              <a:gd name="connsiteX3422" fmla="*/ 11701760 w 11701760"/>
              <a:gd name="connsiteY3422" fmla="*/ 1358375 h 6407421"/>
              <a:gd name="connsiteX3423" fmla="*/ 11672158 w 11701760"/>
              <a:gd name="connsiteY3423" fmla="*/ 1358375 h 6407421"/>
              <a:gd name="connsiteX3424" fmla="*/ 5825310 w 11701760"/>
              <a:gd name="connsiteY3424" fmla="*/ 1328772 h 6407421"/>
              <a:gd name="connsiteX3425" fmla="*/ 5854913 w 11701760"/>
              <a:gd name="connsiteY3425" fmla="*/ 1328772 h 6407421"/>
              <a:gd name="connsiteX3426" fmla="*/ 5854913 w 11701760"/>
              <a:gd name="connsiteY3426" fmla="*/ 1358375 h 6407421"/>
              <a:gd name="connsiteX3427" fmla="*/ 5825310 w 11701760"/>
              <a:gd name="connsiteY3427" fmla="*/ 1358375 h 6407421"/>
              <a:gd name="connsiteX3428" fmla="*/ 11405961 w 11701760"/>
              <a:gd name="connsiteY3428" fmla="*/ 1328769 h 6407421"/>
              <a:gd name="connsiteX3429" fmla="*/ 11435563 w 11701760"/>
              <a:gd name="connsiteY3429" fmla="*/ 1328769 h 6407421"/>
              <a:gd name="connsiteX3430" fmla="*/ 11435563 w 11701760"/>
              <a:gd name="connsiteY3430" fmla="*/ 1358372 h 6407421"/>
              <a:gd name="connsiteX3431" fmla="*/ 11405961 w 11701760"/>
              <a:gd name="connsiteY3431" fmla="*/ 1358372 h 6407421"/>
              <a:gd name="connsiteX3432" fmla="*/ 5559113 w 11701760"/>
              <a:gd name="connsiteY3432" fmla="*/ 1328769 h 6407421"/>
              <a:gd name="connsiteX3433" fmla="*/ 5588715 w 11701760"/>
              <a:gd name="connsiteY3433" fmla="*/ 1328769 h 6407421"/>
              <a:gd name="connsiteX3434" fmla="*/ 5588715 w 11701760"/>
              <a:gd name="connsiteY3434" fmla="*/ 1358372 h 6407421"/>
              <a:gd name="connsiteX3435" fmla="*/ 5559113 w 11701760"/>
              <a:gd name="connsiteY3435" fmla="*/ 1358372 h 6407421"/>
              <a:gd name="connsiteX3436" fmla="*/ 11139872 w 11701760"/>
              <a:gd name="connsiteY3436" fmla="*/ 1328766 h 6407421"/>
              <a:gd name="connsiteX3437" fmla="*/ 11169474 w 11701760"/>
              <a:gd name="connsiteY3437" fmla="*/ 1328766 h 6407421"/>
              <a:gd name="connsiteX3438" fmla="*/ 11169474 w 11701760"/>
              <a:gd name="connsiteY3438" fmla="*/ 1358370 h 6407421"/>
              <a:gd name="connsiteX3439" fmla="*/ 11139872 w 11701760"/>
              <a:gd name="connsiteY3439" fmla="*/ 1358370 h 6407421"/>
              <a:gd name="connsiteX3440" fmla="*/ 5293024 w 11701760"/>
              <a:gd name="connsiteY3440" fmla="*/ 1328766 h 6407421"/>
              <a:gd name="connsiteX3441" fmla="*/ 5322626 w 11701760"/>
              <a:gd name="connsiteY3441" fmla="*/ 1328766 h 6407421"/>
              <a:gd name="connsiteX3442" fmla="*/ 5322626 w 11701760"/>
              <a:gd name="connsiteY3442" fmla="*/ 1358370 h 6407421"/>
              <a:gd name="connsiteX3443" fmla="*/ 5293024 w 11701760"/>
              <a:gd name="connsiteY3443" fmla="*/ 1358370 h 6407421"/>
              <a:gd name="connsiteX3444" fmla="*/ 10873675 w 11701760"/>
              <a:gd name="connsiteY3444" fmla="*/ 1328764 h 6407421"/>
              <a:gd name="connsiteX3445" fmla="*/ 10903277 w 11701760"/>
              <a:gd name="connsiteY3445" fmla="*/ 1328764 h 6407421"/>
              <a:gd name="connsiteX3446" fmla="*/ 10903277 w 11701760"/>
              <a:gd name="connsiteY3446" fmla="*/ 1358367 h 6407421"/>
              <a:gd name="connsiteX3447" fmla="*/ 10873675 w 11701760"/>
              <a:gd name="connsiteY3447" fmla="*/ 1358367 h 6407421"/>
              <a:gd name="connsiteX3448" fmla="*/ 5026827 w 11701760"/>
              <a:gd name="connsiteY3448" fmla="*/ 1328764 h 6407421"/>
              <a:gd name="connsiteX3449" fmla="*/ 5056429 w 11701760"/>
              <a:gd name="connsiteY3449" fmla="*/ 1328764 h 6407421"/>
              <a:gd name="connsiteX3450" fmla="*/ 5056429 w 11701760"/>
              <a:gd name="connsiteY3450" fmla="*/ 1358367 h 6407421"/>
              <a:gd name="connsiteX3451" fmla="*/ 5026827 w 11701760"/>
              <a:gd name="connsiteY3451" fmla="*/ 1358367 h 6407421"/>
              <a:gd name="connsiteX3452" fmla="*/ 10607478 w 11701760"/>
              <a:gd name="connsiteY3452" fmla="*/ 1328761 h 6407421"/>
              <a:gd name="connsiteX3453" fmla="*/ 10637188 w 11701760"/>
              <a:gd name="connsiteY3453" fmla="*/ 1328761 h 6407421"/>
              <a:gd name="connsiteX3454" fmla="*/ 10637188 w 11701760"/>
              <a:gd name="connsiteY3454" fmla="*/ 1358365 h 6407421"/>
              <a:gd name="connsiteX3455" fmla="*/ 10607478 w 11701760"/>
              <a:gd name="connsiteY3455" fmla="*/ 1358365 h 6407421"/>
              <a:gd name="connsiteX3456" fmla="*/ 4760630 w 11701760"/>
              <a:gd name="connsiteY3456" fmla="*/ 1328761 h 6407421"/>
              <a:gd name="connsiteX3457" fmla="*/ 4790340 w 11701760"/>
              <a:gd name="connsiteY3457" fmla="*/ 1328761 h 6407421"/>
              <a:gd name="connsiteX3458" fmla="*/ 4790340 w 11701760"/>
              <a:gd name="connsiteY3458" fmla="*/ 1358365 h 6407421"/>
              <a:gd name="connsiteX3459" fmla="*/ 4760630 w 11701760"/>
              <a:gd name="connsiteY3459" fmla="*/ 1358365 h 6407421"/>
              <a:gd name="connsiteX3460" fmla="*/ 10341389 w 11701760"/>
              <a:gd name="connsiteY3460" fmla="*/ 1328759 h 6407421"/>
              <a:gd name="connsiteX3461" fmla="*/ 10370992 w 11701760"/>
              <a:gd name="connsiteY3461" fmla="*/ 1328759 h 6407421"/>
              <a:gd name="connsiteX3462" fmla="*/ 10370992 w 11701760"/>
              <a:gd name="connsiteY3462" fmla="*/ 1358362 h 6407421"/>
              <a:gd name="connsiteX3463" fmla="*/ 10341389 w 11701760"/>
              <a:gd name="connsiteY3463" fmla="*/ 1358362 h 6407421"/>
              <a:gd name="connsiteX3464" fmla="*/ 4494541 w 11701760"/>
              <a:gd name="connsiteY3464" fmla="*/ 1328759 h 6407421"/>
              <a:gd name="connsiteX3465" fmla="*/ 4524144 w 11701760"/>
              <a:gd name="connsiteY3465" fmla="*/ 1328759 h 6407421"/>
              <a:gd name="connsiteX3466" fmla="*/ 4524144 w 11701760"/>
              <a:gd name="connsiteY3466" fmla="*/ 1358362 h 6407421"/>
              <a:gd name="connsiteX3467" fmla="*/ 4494541 w 11701760"/>
              <a:gd name="connsiteY3467" fmla="*/ 1358362 h 6407421"/>
              <a:gd name="connsiteX3468" fmla="*/ 10075192 w 11701760"/>
              <a:gd name="connsiteY3468" fmla="*/ 1328756 h 6407421"/>
              <a:gd name="connsiteX3469" fmla="*/ 10104794 w 11701760"/>
              <a:gd name="connsiteY3469" fmla="*/ 1328756 h 6407421"/>
              <a:gd name="connsiteX3470" fmla="*/ 10104794 w 11701760"/>
              <a:gd name="connsiteY3470" fmla="*/ 1358359 h 6407421"/>
              <a:gd name="connsiteX3471" fmla="*/ 10075192 w 11701760"/>
              <a:gd name="connsiteY3471" fmla="*/ 1358359 h 6407421"/>
              <a:gd name="connsiteX3472" fmla="*/ 4228344 w 11701760"/>
              <a:gd name="connsiteY3472" fmla="*/ 1328756 h 6407421"/>
              <a:gd name="connsiteX3473" fmla="*/ 4257946 w 11701760"/>
              <a:gd name="connsiteY3473" fmla="*/ 1328756 h 6407421"/>
              <a:gd name="connsiteX3474" fmla="*/ 4257946 w 11701760"/>
              <a:gd name="connsiteY3474" fmla="*/ 1358359 h 6407421"/>
              <a:gd name="connsiteX3475" fmla="*/ 4228344 w 11701760"/>
              <a:gd name="connsiteY3475" fmla="*/ 1358359 h 6407421"/>
              <a:gd name="connsiteX3476" fmla="*/ 9809103 w 11701760"/>
              <a:gd name="connsiteY3476" fmla="*/ 1328753 h 6407421"/>
              <a:gd name="connsiteX3477" fmla="*/ 9838705 w 11701760"/>
              <a:gd name="connsiteY3477" fmla="*/ 1328753 h 6407421"/>
              <a:gd name="connsiteX3478" fmla="*/ 9838705 w 11701760"/>
              <a:gd name="connsiteY3478" fmla="*/ 1358357 h 6407421"/>
              <a:gd name="connsiteX3479" fmla="*/ 9809103 w 11701760"/>
              <a:gd name="connsiteY3479" fmla="*/ 1358357 h 6407421"/>
              <a:gd name="connsiteX3480" fmla="*/ 3962255 w 11701760"/>
              <a:gd name="connsiteY3480" fmla="*/ 1328753 h 6407421"/>
              <a:gd name="connsiteX3481" fmla="*/ 3991857 w 11701760"/>
              <a:gd name="connsiteY3481" fmla="*/ 1328753 h 6407421"/>
              <a:gd name="connsiteX3482" fmla="*/ 3991857 w 11701760"/>
              <a:gd name="connsiteY3482" fmla="*/ 1358357 h 6407421"/>
              <a:gd name="connsiteX3483" fmla="*/ 3962255 w 11701760"/>
              <a:gd name="connsiteY3483" fmla="*/ 1358357 h 6407421"/>
              <a:gd name="connsiteX3484" fmla="*/ 9542906 w 11701760"/>
              <a:gd name="connsiteY3484" fmla="*/ 1328751 h 6407421"/>
              <a:gd name="connsiteX3485" fmla="*/ 9572509 w 11701760"/>
              <a:gd name="connsiteY3485" fmla="*/ 1328751 h 6407421"/>
              <a:gd name="connsiteX3486" fmla="*/ 9572509 w 11701760"/>
              <a:gd name="connsiteY3486" fmla="*/ 1358354 h 6407421"/>
              <a:gd name="connsiteX3487" fmla="*/ 9542906 w 11701760"/>
              <a:gd name="connsiteY3487" fmla="*/ 1358354 h 6407421"/>
              <a:gd name="connsiteX3488" fmla="*/ 3696058 w 11701760"/>
              <a:gd name="connsiteY3488" fmla="*/ 1328751 h 6407421"/>
              <a:gd name="connsiteX3489" fmla="*/ 3725661 w 11701760"/>
              <a:gd name="connsiteY3489" fmla="*/ 1328751 h 6407421"/>
              <a:gd name="connsiteX3490" fmla="*/ 3725661 w 11701760"/>
              <a:gd name="connsiteY3490" fmla="*/ 1358354 h 6407421"/>
              <a:gd name="connsiteX3491" fmla="*/ 3696058 w 11701760"/>
              <a:gd name="connsiteY3491" fmla="*/ 1358354 h 6407421"/>
              <a:gd name="connsiteX3492" fmla="*/ 9276817 w 11701760"/>
              <a:gd name="connsiteY3492" fmla="*/ 1328748 h 6407421"/>
              <a:gd name="connsiteX3493" fmla="*/ 9306420 w 11701760"/>
              <a:gd name="connsiteY3493" fmla="*/ 1328748 h 6407421"/>
              <a:gd name="connsiteX3494" fmla="*/ 9306420 w 11701760"/>
              <a:gd name="connsiteY3494" fmla="*/ 1358351 h 6407421"/>
              <a:gd name="connsiteX3495" fmla="*/ 9276817 w 11701760"/>
              <a:gd name="connsiteY3495" fmla="*/ 1358351 h 6407421"/>
              <a:gd name="connsiteX3496" fmla="*/ 3429969 w 11701760"/>
              <a:gd name="connsiteY3496" fmla="*/ 1328748 h 6407421"/>
              <a:gd name="connsiteX3497" fmla="*/ 3459572 w 11701760"/>
              <a:gd name="connsiteY3497" fmla="*/ 1328748 h 6407421"/>
              <a:gd name="connsiteX3498" fmla="*/ 3459572 w 11701760"/>
              <a:gd name="connsiteY3498" fmla="*/ 1358351 h 6407421"/>
              <a:gd name="connsiteX3499" fmla="*/ 3429969 w 11701760"/>
              <a:gd name="connsiteY3499" fmla="*/ 1358351 h 6407421"/>
              <a:gd name="connsiteX3500" fmla="*/ 9010620 w 11701760"/>
              <a:gd name="connsiteY3500" fmla="*/ 1328745 h 6407421"/>
              <a:gd name="connsiteX3501" fmla="*/ 9040222 w 11701760"/>
              <a:gd name="connsiteY3501" fmla="*/ 1328745 h 6407421"/>
              <a:gd name="connsiteX3502" fmla="*/ 9040222 w 11701760"/>
              <a:gd name="connsiteY3502" fmla="*/ 1358349 h 6407421"/>
              <a:gd name="connsiteX3503" fmla="*/ 9010620 w 11701760"/>
              <a:gd name="connsiteY3503" fmla="*/ 1358349 h 6407421"/>
              <a:gd name="connsiteX3504" fmla="*/ 3163772 w 11701760"/>
              <a:gd name="connsiteY3504" fmla="*/ 1328745 h 6407421"/>
              <a:gd name="connsiteX3505" fmla="*/ 3193374 w 11701760"/>
              <a:gd name="connsiteY3505" fmla="*/ 1328745 h 6407421"/>
              <a:gd name="connsiteX3506" fmla="*/ 3193374 w 11701760"/>
              <a:gd name="connsiteY3506" fmla="*/ 1358349 h 6407421"/>
              <a:gd name="connsiteX3507" fmla="*/ 3163772 w 11701760"/>
              <a:gd name="connsiteY3507" fmla="*/ 1358349 h 6407421"/>
              <a:gd name="connsiteX3508" fmla="*/ 8744423 w 11701760"/>
              <a:gd name="connsiteY3508" fmla="*/ 1328743 h 6407421"/>
              <a:gd name="connsiteX3509" fmla="*/ 8774026 w 11701760"/>
              <a:gd name="connsiteY3509" fmla="*/ 1328743 h 6407421"/>
              <a:gd name="connsiteX3510" fmla="*/ 8774026 w 11701760"/>
              <a:gd name="connsiteY3510" fmla="*/ 1358346 h 6407421"/>
              <a:gd name="connsiteX3511" fmla="*/ 8744423 w 11701760"/>
              <a:gd name="connsiteY3511" fmla="*/ 1358346 h 6407421"/>
              <a:gd name="connsiteX3512" fmla="*/ 2897575 w 11701760"/>
              <a:gd name="connsiteY3512" fmla="*/ 1328743 h 6407421"/>
              <a:gd name="connsiteX3513" fmla="*/ 2927178 w 11701760"/>
              <a:gd name="connsiteY3513" fmla="*/ 1328743 h 6407421"/>
              <a:gd name="connsiteX3514" fmla="*/ 2927178 w 11701760"/>
              <a:gd name="connsiteY3514" fmla="*/ 1358346 h 6407421"/>
              <a:gd name="connsiteX3515" fmla="*/ 2897575 w 11701760"/>
              <a:gd name="connsiteY3515" fmla="*/ 1358346 h 6407421"/>
              <a:gd name="connsiteX3516" fmla="*/ 8478226 w 11701760"/>
              <a:gd name="connsiteY3516" fmla="*/ 1328740 h 6407421"/>
              <a:gd name="connsiteX3517" fmla="*/ 8507828 w 11701760"/>
              <a:gd name="connsiteY3517" fmla="*/ 1328740 h 6407421"/>
              <a:gd name="connsiteX3518" fmla="*/ 8507828 w 11701760"/>
              <a:gd name="connsiteY3518" fmla="*/ 1358344 h 6407421"/>
              <a:gd name="connsiteX3519" fmla="*/ 8478226 w 11701760"/>
              <a:gd name="connsiteY3519" fmla="*/ 1358344 h 6407421"/>
              <a:gd name="connsiteX3520" fmla="*/ 2631378 w 11701760"/>
              <a:gd name="connsiteY3520" fmla="*/ 1328740 h 6407421"/>
              <a:gd name="connsiteX3521" fmla="*/ 2660980 w 11701760"/>
              <a:gd name="connsiteY3521" fmla="*/ 1328740 h 6407421"/>
              <a:gd name="connsiteX3522" fmla="*/ 2660980 w 11701760"/>
              <a:gd name="connsiteY3522" fmla="*/ 1358344 h 6407421"/>
              <a:gd name="connsiteX3523" fmla="*/ 2631378 w 11701760"/>
              <a:gd name="connsiteY3523" fmla="*/ 1358344 h 6407421"/>
              <a:gd name="connsiteX3524" fmla="*/ 8212137 w 11701760"/>
              <a:gd name="connsiteY3524" fmla="*/ 1328738 h 6407421"/>
              <a:gd name="connsiteX3525" fmla="*/ 8241740 w 11701760"/>
              <a:gd name="connsiteY3525" fmla="*/ 1328738 h 6407421"/>
              <a:gd name="connsiteX3526" fmla="*/ 8241740 w 11701760"/>
              <a:gd name="connsiteY3526" fmla="*/ 1358341 h 6407421"/>
              <a:gd name="connsiteX3527" fmla="*/ 8212137 w 11701760"/>
              <a:gd name="connsiteY3527" fmla="*/ 1358341 h 6407421"/>
              <a:gd name="connsiteX3528" fmla="*/ 2365289 w 11701760"/>
              <a:gd name="connsiteY3528" fmla="*/ 1328738 h 6407421"/>
              <a:gd name="connsiteX3529" fmla="*/ 2394892 w 11701760"/>
              <a:gd name="connsiteY3529" fmla="*/ 1328738 h 6407421"/>
              <a:gd name="connsiteX3530" fmla="*/ 2394892 w 11701760"/>
              <a:gd name="connsiteY3530" fmla="*/ 1358341 h 6407421"/>
              <a:gd name="connsiteX3531" fmla="*/ 2365289 w 11701760"/>
              <a:gd name="connsiteY3531" fmla="*/ 1358341 h 6407421"/>
              <a:gd name="connsiteX3532" fmla="*/ 7945940 w 11701760"/>
              <a:gd name="connsiteY3532" fmla="*/ 1328735 h 6407421"/>
              <a:gd name="connsiteX3533" fmla="*/ 7975543 w 11701760"/>
              <a:gd name="connsiteY3533" fmla="*/ 1328735 h 6407421"/>
              <a:gd name="connsiteX3534" fmla="*/ 7975543 w 11701760"/>
              <a:gd name="connsiteY3534" fmla="*/ 1358338 h 6407421"/>
              <a:gd name="connsiteX3535" fmla="*/ 7945940 w 11701760"/>
              <a:gd name="connsiteY3535" fmla="*/ 1358338 h 6407421"/>
              <a:gd name="connsiteX3536" fmla="*/ 2099092 w 11701760"/>
              <a:gd name="connsiteY3536" fmla="*/ 1328735 h 6407421"/>
              <a:gd name="connsiteX3537" fmla="*/ 2128695 w 11701760"/>
              <a:gd name="connsiteY3537" fmla="*/ 1328735 h 6407421"/>
              <a:gd name="connsiteX3538" fmla="*/ 2128695 w 11701760"/>
              <a:gd name="connsiteY3538" fmla="*/ 1358338 h 6407421"/>
              <a:gd name="connsiteX3539" fmla="*/ 2099092 w 11701760"/>
              <a:gd name="connsiteY3539" fmla="*/ 1358338 h 6407421"/>
              <a:gd name="connsiteX3540" fmla="*/ 7679743 w 11701760"/>
              <a:gd name="connsiteY3540" fmla="*/ 1328732 h 6407421"/>
              <a:gd name="connsiteX3541" fmla="*/ 7709346 w 11701760"/>
              <a:gd name="connsiteY3541" fmla="*/ 1328732 h 6407421"/>
              <a:gd name="connsiteX3542" fmla="*/ 7709346 w 11701760"/>
              <a:gd name="connsiteY3542" fmla="*/ 1358336 h 6407421"/>
              <a:gd name="connsiteX3543" fmla="*/ 7679743 w 11701760"/>
              <a:gd name="connsiteY3543" fmla="*/ 1358336 h 6407421"/>
              <a:gd name="connsiteX3544" fmla="*/ 1832898 w 11701760"/>
              <a:gd name="connsiteY3544" fmla="*/ 1328732 h 6407421"/>
              <a:gd name="connsiteX3545" fmla="*/ 1862498 w 11701760"/>
              <a:gd name="connsiteY3545" fmla="*/ 1328732 h 6407421"/>
              <a:gd name="connsiteX3546" fmla="*/ 1862498 w 11701760"/>
              <a:gd name="connsiteY3546" fmla="*/ 1358336 h 6407421"/>
              <a:gd name="connsiteX3547" fmla="*/ 1832898 w 11701760"/>
              <a:gd name="connsiteY3547" fmla="*/ 1358336 h 6407421"/>
              <a:gd name="connsiteX3548" fmla="*/ 7413653 w 11701760"/>
              <a:gd name="connsiteY3548" fmla="*/ 1328730 h 6407421"/>
              <a:gd name="connsiteX3549" fmla="*/ 7443256 w 11701760"/>
              <a:gd name="connsiteY3549" fmla="*/ 1328730 h 6407421"/>
              <a:gd name="connsiteX3550" fmla="*/ 7443256 w 11701760"/>
              <a:gd name="connsiteY3550" fmla="*/ 1358333 h 6407421"/>
              <a:gd name="connsiteX3551" fmla="*/ 7413653 w 11701760"/>
              <a:gd name="connsiteY3551" fmla="*/ 1358333 h 6407421"/>
              <a:gd name="connsiteX3552" fmla="*/ 1566808 w 11701760"/>
              <a:gd name="connsiteY3552" fmla="*/ 1328730 h 6407421"/>
              <a:gd name="connsiteX3553" fmla="*/ 1596409 w 11701760"/>
              <a:gd name="connsiteY3553" fmla="*/ 1328730 h 6407421"/>
              <a:gd name="connsiteX3554" fmla="*/ 1596409 w 11701760"/>
              <a:gd name="connsiteY3554" fmla="*/ 1358333 h 6407421"/>
              <a:gd name="connsiteX3555" fmla="*/ 1566808 w 11701760"/>
              <a:gd name="connsiteY3555" fmla="*/ 1358333 h 6407421"/>
              <a:gd name="connsiteX3556" fmla="*/ 7147456 w 11701760"/>
              <a:gd name="connsiteY3556" fmla="*/ 1328727 h 6407421"/>
              <a:gd name="connsiteX3557" fmla="*/ 7177058 w 11701760"/>
              <a:gd name="connsiteY3557" fmla="*/ 1328727 h 6407421"/>
              <a:gd name="connsiteX3558" fmla="*/ 7177058 w 11701760"/>
              <a:gd name="connsiteY3558" fmla="*/ 1358330 h 6407421"/>
              <a:gd name="connsiteX3559" fmla="*/ 7147456 w 11701760"/>
              <a:gd name="connsiteY3559" fmla="*/ 1358330 h 6407421"/>
              <a:gd name="connsiteX3560" fmla="*/ 1300611 w 11701760"/>
              <a:gd name="connsiteY3560" fmla="*/ 1328727 h 6407421"/>
              <a:gd name="connsiteX3561" fmla="*/ 1330213 w 11701760"/>
              <a:gd name="connsiteY3561" fmla="*/ 1328727 h 6407421"/>
              <a:gd name="connsiteX3562" fmla="*/ 1330213 w 11701760"/>
              <a:gd name="connsiteY3562" fmla="*/ 1358330 h 6407421"/>
              <a:gd name="connsiteX3563" fmla="*/ 1300611 w 11701760"/>
              <a:gd name="connsiteY3563" fmla="*/ 1358330 h 6407421"/>
              <a:gd name="connsiteX3564" fmla="*/ 6881367 w 11701760"/>
              <a:gd name="connsiteY3564" fmla="*/ 1328724 h 6407421"/>
              <a:gd name="connsiteX3565" fmla="*/ 6910970 w 11701760"/>
              <a:gd name="connsiteY3565" fmla="*/ 1328724 h 6407421"/>
              <a:gd name="connsiteX3566" fmla="*/ 6910970 w 11701760"/>
              <a:gd name="connsiteY3566" fmla="*/ 1358328 h 6407421"/>
              <a:gd name="connsiteX3567" fmla="*/ 6881367 w 11701760"/>
              <a:gd name="connsiteY3567" fmla="*/ 1358328 h 6407421"/>
              <a:gd name="connsiteX3568" fmla="*/ 1034520 w 11701760"/>
              <a:gd name="connsiteY3568" fmla="*/ 1328724 h 6407421"/>
              <a:gd name="connsiteX3569" fmla="*/ 1064123 w 11701760"/>
              <a:gd name="connsiteY3569" fmla="*/ 1328724 h 6407421"/>
              <a:gd name="connsiteX3570" fmla="*/ 1064123 w 11701760"/>
              <a:gd name="connsiteY3570" fmla="*/ 1358328 h 6407421"/>
              <a:gd name="connsiteX3571" fmla="*/ 1034520 w 11701760"/>
              <a:gd name="connsiteY3571" fmla="*/ 1358328 h 6407421"/>
              <a:gd name="connsiteX3572" fmla="*/ 6615170 w 11701760"/>
              <a:gd name="connsiteY3572" fmla="*/ 1328722 h 6407421"/>
              <a:gd name="connsiteX3573" fmla="*/ 6644773 w 11701760"/>
              <a:gd name="connsiteY3573" fmla="*/ 1328722 h 6407421"/>
              <a:gd name="connsiteX3574" fmla="*/ 6644773 w 11701760"/>
              <a:gd name="connsiteY3574" fmla="*/ 1358325 h 6407421"/>
              <a:gd name="connsiteX3575" fmla="*/ 6615170 w 11701760"/>
              <a:gd name="connsiteY3575" fmla="*/ 1358325 h 6407421"/>
              <a:gd name="connsiteX3576" fmla="*/ 768327 w 11701760"/>
              <a:gd name="connsiteY3576" fmla="*/ 1328722 h 6407421"/>
              <a:gd name="connsiteX3577" fmla="*/ 797926 w 11701760"/>
              <a:gd name="connsiteY3577" fmla="*/ 1328722 h 6407421"/>
              <a:gd name="connsiteX3578" fmla="*/ 797926 w 11701760"/>
              <a:gd name="connsiteY3578" fmla="*/ 1358325 h 6407421"/>
              <a:gd name="connsiteX3579" fmla="*/ 768327 w 11701760"/>
              <a:gd name="connsiteY3579" fmla="*/ 1358325 h 6407421"/>
              <a:gd name="connsiteX3580" fmla="*/ 6349081 w 11701760"/>
              <a:gd name="connsiteY3580" fmla="*/ 1328719 h 6407421"/>
              <a:gd name="connsiteX3581" fmla="*/ 6378683 w 11701760"/>
              <a:gd name="connsiteY3581" fmla="*/ 1328719 h 6407421"/>
              <a:gd name="connsiteX3582" fmla="*/ 6378683 w 11701760"/>
              <a:gd name="connsiteY3582" fmla="*/ 1358323 h 6407421"/>
              <a:gd name="connsiteX3583" fmla="*/ 6349081 w 11701760"/>
              <a:gd name="connsiteY3583" fmla="*/ 1358323 h 6407421"/>
              <a:gd name="connsiteX3584" fmla="*/ 502236 w 11701760"/>
              <a:gd name="connsiteY3584" fmla="*/ 1328719 h 6407421"/>
              <a:gd name="connsiteX3585" fmla="*/ 531838 w 11701760"/>
              <a:gd name="connsiteY3585" fmla="*/ 1328719 h 6407421"/>
              <a:gd name="connsiteX3586" fmla="*/ 531838 w 11701760"/>
              <a:gd name="connsiteY3586" fmla="*/ 1358323 h 6407421"/>
              <a:gd name="connsiteX3587" fmla="*/ 502236 w 11701760"/>
              <a:gd name="connsiteY3587" fmla="*/ 1358323 h 6407421"/>
              <a:gd name="connsiteX3588" fmla="*/ 6082884 w 11701760"/>
              <a:gd name="connsiteY3588" fmla="*/ 1328717 h 6407421"/>
              <a:gd name="connsiteX3589" fmla="*/ 6112486 w 11701760"/>
              <a:gd name="connsiteY3589" fmla="*/ 1328717 h 6407421"/>
              <a:gd name="connsiteX3590" fmla="*/ 6112486 w 11701760"/>
              <a:gd name="connsiteY3590" fmla="*/ 1358320 h 6407421"/>
              <a:gd name="connsiteX3591" fmla="*/ 6082884 w 11701760"/>
              <a:gd name="connsiteY3591" fmla="*/ 1358320 h 6407421"/>
              <a:gd name="connsiteX3592" fmla="*/ 236036 w 11701760"/>
              <a:gd name="connsiteY3592" fmla="*/ 1328717 h 6407421"/>
              <a:gd name="connsiteX3593" fmla="*/ 265639 w 11701760"/>
              <a:gd name="connsiteY3593" fmla="*/ 1328717 h 6407421"/>
              <a:gd name="connsiteX3594" fmla="*/ 265639 w 11701760"/>
              <a:gd name="connsiteY3594" fmla="*/ 1358320 h 6407421"/>
              <a:gd name="connsiteX3595" fmla="*/ 236036 w 11701760"/>
              <a:gd name="connsiteY3595" fmla="*/ 1358320 h 6407421"/>
              <a:gd name="connsiteX3596" fmla="*/ 1 w 11701760"/>
              <a:gd name="connsiteY3596" fmla="*/ 1328717 h 6407421"/>
              <a:gd name="connsiteX3597" fmla="*/ 29602 w 11701760"/>
              <a:gd name="connsiteY3597" fmla="*/ 1328717 h 6407421"/>
              <a:gd name="connsiteX3598" fmla="*/ 29602 w 11701760"/>
              <a:gd name="connsiteY3598" fmla="*/ 1358320 h 6407421"/>
              <a:gd name="connsiteX3599" fmla="*/ 1 w 11701760"/>
              <a:gd name="connsiteY3599" fmla="*/ 1358320 h 6407421"/>
              <a:gd name="connsiteX3600" fmla="*/ 11672158 w 11701760"/>
              <a:gd name="connsiteY3600" fmla="*/ 1063123 h 6407421"/>
              <a:gd name="connsiteX3601" fmla="*/ 11701760 w 11701760"/>
              <a:gd name="connsiteY3601" fmla="*/ 1063123 h 6407421"/>
              <a:gd name="connsiteX3602" fmla="*/ 11701760 w 11701760"/>
              <a:gd name="connsiteY3602" fmla="*/ 1092617 h 6407421"/>
              <a:gd name="connsiteX3603" fmla="*/ 11672158 w 11701760"/>
              <a:gd name="connsiteY3603" fmla="*/ 1092617 h 6407421"/>
              <a:gd name="connsiteX3604" fmla="*/ 5825310 w 11701760"/>
              <a:gd name="connsiteY3604" fmla="*/ 1063123 h 6407421"/>
              <a:gd name="connsiteX3605" fmla="*/ 5854913 w 11701760"/>
              <a:gd name="connsiteY3605" fmla="*/ 1063123 h 6407421"/>
              <a:gd name="connsiteX3606" fmla="*/ 5854913 w 11701760"/>
              <a:gd name="connsiteY3606" fmla="*/ 1092617 h 6407421"/>
              <a:gd name="connsiteX3607" fmla="*/ 5825310 w 11701760"/>
              <a:gd name="connsiteY3607" fmla="*/ 1092617 h 6407421"/>
              <a:gd name="connsiteX3608" fmla="*/ 11405961 w 11701760"/>
              <a:gd name="connsiteY3608" fmla="*/ 1063120 h 6407421"/>
              <a:gd name="connsiteX3609" fmla="*/ 11435563 w 11701760"/>
              <a:gd name="connsiteY3609" fmla="*/ 1063120 h 6407421"/>
              <a:gd name="connsiteX3610" fmla="*/ 11435563 w 11701760"/>
              <a:gd name="connsiteY3610" fmla="*/ 1092615 h 6407421"/>
              <a:gd name="connsiteX3611" fmla="*/ 11405961 w 11701760"/>
              <a:gd name="connsiteY3611" fmla="*/ 1092615 h 6407421"/>
              <a:gd name="connsiteX3612" fmla="*/ 5559113 w 11701760"/>
              <a:gd name="connsiteY3612" fmla="*/ 1063120 h 6407421"/>
              <a:gd name="connsiteX3613" fmla="*/ 5588715 w 11701760"/>
              <a:gd name="connsiteY3613" fmla="*/ 1063120 h 6407421"/>
              <a:gd name="connsiteX3614" fmla="*/ 5588715 w 11701760"/>
              <a:gd name="connsiteY3614" fmla="*/ 1092615 h 6407421"/>
              <a:gd name="connsiteX3615" fmla="*/ 5559113 w 11701760"/>
              <a:gd name="connsiteY3615" fmla="*/ 1092615 h 6407421"/>
              <a:gd name="connsiteX3616" fmla="*/ 11139872 w 11701760"/>
              <a:gd name="connsiteY3616" fmla="*/ 1063117 h 6407421"/>
              <a:gd name="connsiteX3617" fmla="*/ 11169474 w 11701760"/>
              <a:gd name="connsiteY3617" fmla="*/ 1063117 h 6407421"/>
              <a:gd name="connsiteX3618" fmla="*/ 11169474 w 11701760"/>
              <a:gd name="connsiteY3618" fmla="*/ 1092612 h 6407421"/>
              <a:gd name="connsiteX3619" fmla="*/ 11139872 w 11701760"/>
              <a:gd name="connsiteY3619" fmla="*/ 1092612 h 6407421"/>
              <a:gd name="connsiteX3620" fmla="*/ 5293024 w 11701760"/>
              <a:gd name="connsiteY3620" fmla="*/ 1063117 h 6407421"/>
              <a:gd name="connsiteX3621" fmla="*/ 5322626 w 11701760"/>
              <a:gd name="connsiteY3621" fmla="*/ 1063117 h 6407421"/>
              <a:gd name="connsiteX3622" fmla="*/ 5322626 w 11701760"/>
              <a:gd name="connsiteY3622" fmla="*/ 1092612 h 6407421"/>
              <a:gd name="connsiteX3623" fmla="*/ 5293024 w 11701760"/>
              <a:gd name="connsiteY3623" fmla="*/ 1092612 h 6407421"/>
              <a:gd name="connsiteX3624" fmla="*/ 10873675 w 11701760"/>
              <a:gd name="connsiteY3624" fmla="*/ 1063114 h 6407421"/>
              <a:gd name="connsiteX3625" fmla="*/ 10903277 w 11701760"/>
              <a:gd name="connsiteY3625" fmla="*/ 1063114 h 6407421"/>
              <a:gd name="connsiteX3626" fmla="*/ 10903277 w 11701760"/>
              <a:gd name="connsiteY3626" fmla="*/ 1092608 h 6407421"/>
              <a:gd name="connsiteX3627" fmla="*/ 10873675 w 11701760"/>
              <a:gd name="connsiteY3627" fmla="*/ 1092608 h 6407421"/>
              <a:gd name="connsiteX3628" fmla="*/ 5026827 w 11701760"/>
              <a:gd name="connsiteY3628" fmla="*/ 1063114 h 6407421"/>
              <a:gd name="connsiteX3629" fmla="*/ 5056429 w 11701760"/>
              <a:gd name="connsiteY3629" fmla="*/ 1063114 h 6407421"/>
              <a:gd name="connsiteX3630" fmla="*/ 5056429 w 11701760"/>
              <a:gd name="connsiteY3630" fmla="*/ 1092608 h 6407421"/>
              <a:gd name="connsiteX3631" fmla="*/ 5026827 w 11701760"/>
              <a:gd name="connsiteY3631" fmla="*/ 1092608 h 6407421"/>
              <a:gd name="connsiteX3632" fmla="*/ 10607478 w 11701760"/>
              <a:gd name="connsiteY3632" fmla="*/ 1063111 h 6407421"/>
              <a:gd name="connsiteX3633" fmla="*/ 10637188 w 11701760"/>
              <a:gd name="connsiteY3633" fmla="*/ 1063111 h 6407421"/>
              <a:gd name="connsiteX3634" fmla="*/ 10637188 w 11701760"/>
              <a:gd name="connsiteY3634" fmla="*/ 1092605 h 6407421"/>
              <a:gd name="connsiteX3635" fmla="*/ 10607478 w 11701760"/>
              <a:gd name="connsiteY3635" fmla="*/ 1092605 h 6407421"/>
              <a:gd name="connsiteX3636" fmla="*/ 4760630 w 11701760"/>
              <a:gd name="connsiteY3636" fmla="*/ 1063111 h 6407421"/>
              <a:gd name="connsiteX3637" fmla="*/ 4790340 w 11701760"/>
              <a:gd name="connsiteY3637" fmla="*/ 1063111 h 6407421"/>
              <a:gd name="connsiteX3638" fmla="*/ 4790340 w 11701760"/>
              <a:gd name="connsiteY3638" fmla="*/ 1092605 h 6407421"/>
              <a:gd name="connsiteX3639" fmla="*/ 4760630 w 11701760"/>
              <a:gd name="connsiteY3639" fmla="*/ 1092605 h 6407421"/>
              <a:gd name="connsiteX3640" fmla="*/ 10341389 w 11701760"/>
              <a:gd name="connsiteY3640" fmla="*/ 1063108 h 6407421"/>
              <a:gd name="connsiteX3641" fmla="*/ 10370992 w 11701760"/>
              <a:gd name="connsiteY3641" fmla="*/ 1063108 h 6407421"/>
              <a:gd name="connsiteX3642" fmla="*/ 10370992 w 11701760"/>
              <a:gd name="connsiteY3642" fmla="*/ 1092602 h 6407421"/>
              <a:gd name="connsiteX3643" fmla="*/ 10341389 w 11701760"/>
              <a:gd name="connsiteY3643" fmla="*/ 1092602 h 6407421"/>
              <a:gd name="connsiteX3644" fmla="*/ 4494541 w 11701760"/>
              <a:gd name="connsiteY3644" fmla="*/ 1063108 h 6407421"/>
              <a:gd name="connsiteX3645" fmla="*/ 4524144 w 11701760"/>
              <a:gd name="connsiteY3645" fmla="*/ 1063108 h 6407421"/>
              <a:gd name="connsiteX3646" fmla="*/ 4524144 w 11701760"/>
              <a:gd name="connsiteY3646" fmla="*/ 1092602 h 6407421"/>
              <a:gd name="connsiteX3647" fmla="*/ 4494541 w 11701760"/>
              <a:gd name="connsiteY3647" fmla="*/ 1092602 h 6407421"/>
              <a:gd name="connsiteX3648" fmla="*/ 10075192 w 11701760"/>
              <a:gd name="connsiteY3648" fmla="*/ 1063105 h 6407421"/>
              <a:gd name="connsiteX3649" fmla="*/ 10104794 w 11701760"/>
              <a:gd name="connsiteY3649" fmla="*/ 1063105 h 6407421"/>
              <a:gd name="connsiteX3650" fmla="*/ 10104794 w 11701760"/>
              <a:gd name="connsiteY3650" fmla="*/ 1092599 h 6407421"/>
              <a:gd name="connsiteX3651" fmla="*/ 10075192 w 11701760"/>
              <a:gd name="connsiteY3651" fmla="*/ 1092599 h 6407421"/>
              <a:gd name="connsiteX3652" fmla="*/ 4228344 w 11701760"/>
              <a:gd name="connsiteY3652" fmla="*/ 1063105 h 6407421"/>
              <a:gd name="connsiteX3653" fmla="*/ 4257946 w 11701760"/>
              <a:gd name="connsiteY3653" fmla="*/ 1063105 h 6407421"/>
              <a:gd name="connsiteX3654" fmla="*/ 4257946 w 11701760"/>
              <a:gd name="connsiteY3654" fmla="*/ 1092599 h 6407421"/>
              <a:gd name="connsiteX3655" fmla="*/ 4228344 w 11701760"/>
              <a:gd name="connsiteY3655" fmla="*/ 1092599 h 6407421"/>
              <a:gd name="connsiteX3656" fmla="*/ 9809103 w 11701760"/>
              <a:gd name="connsiteY3656" fmla="*/ 1063102 h 6407421"/>
              <a:gd name="connsiteX3657" fmla="*/ 9838705 w 11701760"/>
              <a:gd name="connsiteY3657" fmla="*/ 1063102 h 6407421"/>
              <a:gd name="connsiteX3658" fmla="*/ 9838705 w 11701760"/>
              <a:gd name="connsiteY3658" fmla="*/ 1092596 h 6407421"/>
              <a:gd name="connsiteX3659" fmla="*/ 9809103 w 11701760"/>
              <a:gd name="connsiteY3659" fmla="*/ 1092596 h 6407421"/>
              <a:gd name="connsiteX3660" fmla="*/ 3962255 w 11701760"/>
              <a:gd name="connsiteY3660" fmla="*/ 1063102 h 6407421"/>
              <a:gd name="connsiteX3661" fmla="*/ 3991857 w 11701760"/>
              <a:gd name="connsiteY3661" fmla="*/ 1063102 h 6407421"/>
              <a:gd name="connsiteX3662" fmla="*/ 3991857 w 11701760"/>
              <a:gd name="connsiteY3662" fmla="*/ 1092596 h 6407421"/>
              <a:gd name="connsiteX3663" fmla="*/ 3962255 w 11701760"/>
              <a:gd name="connsiteY3663" fmla="*/ 1092596 h 6407421"/>
              <a:gd name="connsiteX3664" fmla="*/ 9542906 w 11701760"/>
              <a:gd name="connsiteY3664" fmla="*/ 1063099 h 6407421"/>
              <a:gd name="connsiteX3665" fmla="*/ 9572509 w 11701760"/>
              <a:gd name="connsiteY3665" fmla="*/ 1063099 h 6407421"/>
              <a:gd name="connsiteX3666" fmla="*/ 9572509 w 11701760"/>
              <a:gd name="connsiteY3666" fmla="*/ 1092593 h 6407421"/>
              <a:gd name="connsiteX3667" fmla="*/ 9542906 w 11701760"/>
              <a:gd name="connsiteY3667" fmla="*/ 1092593 h 6407421"/>
              <a:gd name="connsiteX3668" fmla="*/ 3696058 w 11701760"/>
              <a:gd name="connsiteY3668" fmla="*/ 1063099 h 6407421"/>
              <a:gd name="connsiteX3669" fmla="*/ 3725661 w 11701760"/>
              <a:gd name="connsiteY3669" fmla="*/ 1063099 h 6407421"/>
              <a:gd name="connsiteX3670" fmla="*/ 3725661 w 11701760"/>
              <a:gd name="connsiteY3670" fmla="*/ 1092593 h 6407421"/>
              <a:gd name="connsiteX3671" fmla="*/ 3696058 w 11701760"/>
              <a:gd name="connsiteY3671" fmla="*/ 1092593 h 6407421"/>
              <a:gd name="connsiteX3672" fmla="*/ 9276817 w 11701760"/>
              <a:gd name="connsiteY3672" fmla="*/ 1063096 h 6407421"/>
              <a:gd name="connsiteX3673" fmla="*/ 9306420 w 11701760"/>
              <a:gd name="connsiteY3673" fmla="*/ 1063096 h 6407421"/>
              <a:gd name="connsiteX3674" fmla="*/ 9306420 w 11701760"/>
              <a:gd name="connsiteY3674" fmla="*/ 1092590 h 6407421"/>
              <a:gd name="connsiteX3675" fmla="*/ 9276817 w 11701760"/>
              <a:gd name="connsiteY3675" fmla="*/ 1092590 h 6407421"/>
              <a:gd name="connsiteX3676" fmla="*/ 3429969 w 11701760"/>
              <a:gd name="connsiteY3676" fmla="*/ 1063096 h 6407421"/>
              <a:gd name="connsiteX3677" fmla="*/ 3459572 w 11701760"/>
              <a:gd name="connsiteY3677" fmla="*/ 1063096 h 6407421"/>
              <a:gd name="connsiteX3678" fmla="*/ 3459572 w 11701760"/>
              <a:gd name="connsiteY3678" fmla="*/ 1092590 h 6407421"/>
              <a:gd name="connsiteX3679" fmla="*/ 3429969 w 11701760"/>
              <a:gd name="connsiteY3679" fmla="*/ 1092590 h 6407421"/>
              <a:gd name="connsiteX3680" fmla="*/ 9010620 w 11701760"/>
              <a:gd name="connsiteY3680" fmla="*/ 1063093 h 6407421"/>
              <a:gd name="connsiteX3681" fmla="*/ 9040222 w 11701760"/>
              <a:gd name="connsiteY3681" fmla="*/ 1063093 h 6407421"/>
              <a:gd name="connsiteX3682" fmla="*/ 9040222 w 11701760"/>
              <a:gd name="connsiteY3682" fmla="*/ 1092587 h 6407421"/>
              <a:gd name="connsiteX3683" fmla="*/ 9010620 w 11701760"/>
              <a:gd name="connsiteY3683" fmla="*/ 1092587 h 6407421"/>
              <a:gd name="connsiteX3684" fmla="*/ 3163772 w 11701760"/>
              <a:gd name="connsiteY3684" fmla="*/ 1063093 h 6407421"/>
              <a:gd name="connsiteX3685" fmla="*/ 3193374 w 11701760"/>
              <a:gd name="connsiteY3685" fmla="*/ 1063093 h 6407421"/>
              <a:gd name="connsiteX3686" fmla="*/ 3193374 w 11701760"/>
              <a:gd name="connsiteY3686" fmla="*/ 1092587 h 6407421"/>
              <a:gd name="connsiteX3687" fmla="*/ 3163772 w 11701760"/>
              <a:gd name="connsiteY3687" fmla="*/ 1092587 h 6407421"/>
              <a:gd name="connsiteX3688" fmla="*/ 8744423 w 11701760"/>
              <a:gd name="connsiteY3688" fmla="*/ 1063090 h 6407421"/>
              <a:gd name="connsiteX3689" fmla="*/ 8774026 w 11701760"/>
              <a:gd name="connsiteY3689" fmla="*/ 1063090 h 6407421"/>
              <a:gd name="connsiteX3690" fmla="*/ 8774026 w 11701760"/>
              <a:gd name="connsiteY3690" fmla="*/ 1092584 h 6407421"/>
              <a:gd name="connsiteX3691" fmla="*/ 8744423 w 11701760"/>
              <a:gd name="connsiteY3691" fmla="*/ 1092584 h 6407421"/>
              <a:gd name="connsiteX3692" fmla="*/ 2897575 w 11701760"/>
              <a:gd name="connsiteY3692" fmla="*/ 1063090 h 6407421"/>
              <a:gd name="connsiteX3693" fmla="*/ 2927178 w 11701760"/>
              <a:gd name="connsiteY3693" fmla="*/ 1063090 h 6407421"/>
              <a:gd name="connsiteX3694" fmla="*/ 2927178 w 11701760"/>
              <a:gd name="connsiteY3694" fmla="*/ 1092584 h 6407421"/>
              <a:gd name="connsiteX3695" fmla="*/ 2897575 w 11701760"/>
              <a:gd name="connsiteY3695" fmla="*/ 1092584 h 6407421"/>
              <a:gd name="connsiteX3696" fmla="*/ 8478226 w 11701760"/>
              <a:gd name="connsiteY3696" fmla="*/ 1063087 h 6407421"/>
              <a:gd name="connsiteX3697" fmla="*/ 8507828 w 11701760"/>
              <a:gd name="connsiteY3697" fmla="*/ 1063087 h 6407421"/>
              <a:gd name="connsiteX3698" fmla="*/ 8507828 w 11701760"/>
              <a:gd name="connsiteY3698" fmla="*/ 1092581 h 6407421"/>
              <a:gd name="connsiteX3699" fmla="*/ 8478226 w 11701760"/>
              <a:gd name="connsiteY3699" fmla="*/ 1092581 h 6407421"/>
              <a:gd name="connsiteX3700" fmla="*/ 2631378 w 11701760"/>
              <a:gd name="connsiteY3700" fmla="*/ 1063087 h 6407421"/>
              <a:gd name="connsiteX3701" fmla="*/ 2660980 w 11701760"/>
              <a:gd name="connsiteY3701" fmla="*/ 1063087 h 6407421"/>
              <a:gd name="connsiteX3702" fmla="*/ 2660980 w 11701760"/>
              <a:gd name="connsiteY3702" fmla="*/ 1092581 h 6407421"/>
              <a:gd name="connsiteX3703" fmla="*/ 2631378 w 11701760"/>
              <a:gd name="connsiteY3703" fmla="*/ 1092581 h 6407421"/>
              <a:gd name="connsiteX3704" fmla="*/ 8212137 w 11701760"/>
              <a:gd name="connsiteY3704" fmla="*/ 1063084 h 6407421"/>
              <a:gd name="connsiteX3705" fmla="*/ 8241740 w 11701760"/>
              <a:gd name="connsiteY3705" fmla="*/ 1063084 h 6407421"/>
              <a:gd name="connsiteX3706" fmla="*/ 8241740 w 11701760"/>
              <a:gd name="connsiteY3706" fmla="*/ 1092578 h 6407421"/>
              <a:gd name="connsiteX3707" fmla="*/ 8212137 w 11701760"/>
              <a:gd name="connsiteY3707" fmla="*/ 1092578 h 6407421"/>
              <a:gd name="connsiteX3708" fmla="*/ 2365289 w 11701760"/>
              <a:gd name="connsiteY3708" fmla="*/ 1063084 h 6407421"/>
              <a:gd name="connsiteX3709" fmla="*/ 2394892 w 11701760"/>
              <a:gd name="connsiteY3709" fmla="*/ 1063084 h 6407421"/>
              <a:gd name="connsiteX3710" fmla="*/ 2394892 w 11701760"/>
              <a:gd name="connsiteY3710" fmla="*/ 1092578 h 6407421"/>
              <a:gd name="connsiteX3711" fmla="*/ 2365289 w 11701760"/>
              <a:gd name="connsiteY3711" fmla="*/ 1092578 h 6407421"/>
              <a:gd name="connsiteX3712" fmla="*/ 7945940 w 11701760"/>
              <a:gd name="connsiteY3712" fmla="*/ 1063081 h 6407421"/>
              <a:gd name="connsiteX3713" fmla="*/ 7975543 w 11701760"/>
              <a:gd name="connsiteY3713" fmla="*/ 1063081 h 6407421"/>
              <a:gd name="connsiteX3714" fmla="*/ 7975543 w 11701760"/>
              <a:gd name="connsiteY3714" fmla="*/ 1092575 h 6407421"/>
              <a:gd name="connsiteX3715" fmla="*/ 7945940 w 11701760"/>
              <a:gd name="connsiteY3715" fmla="*/ 1092575 h 6407421"/>
              <a:gd name="connsiteX3716" fmla="*/ 2099092 w 11701760"/>
              <a:gd name="connsiteY3716" fmla="*/ 1063081 h 6407421"/>
              <a:gd name="connsiteX3717" fmla="*/ 2128695 w 11701760"/>
              <a:gd name="connsiteY3717" fmla="*/ 1063081 h 6407421"/>
              <a:gd name="connsiteX3718" fmla="*/ 2128695 w 11701760"/>
              <a:gd name="connsiteY3718" fmla="*/ 1092575 h 6407421"/>
              <a:gd name="connsiteX3719" fmla="*/ 2099092 w 11701760"/>
              <a:gd name="connsiteY3719" fmla="*/ 1092575 h 6407421"/>
              <a:gd name="connsiteX3720" fmla="*/ 7679743 w 11701760"/>
              <a:gd name="connsiteY3720" fmla="*/ 1063078 h 6407421"/>
              <a:gd name="connsiteX3721" fmla="*/ 7709346 w 11701760"/>
              <a:gd name="connsiteY3721" fmla="*/ 1063078 h 6407421"/>
              <a:gd name="connsiteX3722" fmla="*/ 7709346 w 11701760"/>
              <a:gd name="connsiteY3722" fmla="*/ 1092572 h 6407421"/>
              <a:gd name="connsiteX3723" fmla="*/ 7679743 w 11701760"/>
              <a:gd name="connsiteY3723" fmla="*/ 1092572 h 6407421"/>
              <a:gd name="connsiteX3724" fmla="*/ 1832898 w 11701760"/>
              <a:gd name="connsiteY3724" fmla="*/ 1063078 h 6407421"/>
              <a:gd name="connsiteX3725" fmla="*/ 1862498 w 11701760"/>
              <a:gd name="connsiteY3725" fmla="*/ 1063078 h 6407421"/>
              <a:gd name="connsiteX3726" fmla="*/ 1862498 w 11701760"/>
              <a:gd name="connsiteY3726" fmla="*/ 1092572 h 6407421"/>
              <a:gd name="connsiteX3727" fmla="*/ 1832898 w 11701760"/>
              <a:gd name="connsiteY3727" fmla="*/ 1092572 h 6407421"/>
              <a:gd name="connsiteX3728" fmla="*/ 7413653 w 11701760"/>
              <a:gd name="connsiteY3728" fmla="*/ 1063075 h 6407421"/>
              <a:gd name="connsiteX3729" fmla="*/ 7443256 w 11701760"/>
              <a:gd name="connsiteY3729" fmla="*/ 1063075 h 6407421"/>
              <a:gd name="connsiteX3730" fmla="*/ 7443256 w 11701760"/>
              <a:gd name="connsiteY3730" fmla="*/ 1092569 h 6407421"/>
              <a:gd name="connsiteX3731" fmla="*/ 7413653 w 11701760"/>
              <a:gd name="connsiteY3731" fmla="*/ 1092569 h 6407421"/>
              <a:gd name="connsiteX3732" fmla="*/ 1566808 w 11701760"/>
              <a:gd name="connsiteY3732" fmla="*/ 1063075 h 6407421"/>
              <a:gd name="connsiteX3733" fmla="*/ 1596409 w 11701760"/>
              <a:gd name="connsiteY3733" fmla="*/ 1063075 h 6407421"/>
              <a:gd name="connsiteX3734" fmla="*/ 1596409 w 11701760"/>
              <a:gd name="connsiteY3734" fmla="*/ 1092569 h 6407421"/>
              <a:gd name="connsiteX3735" fmla="*/ 1566808 w 11701760"/>
              <a:gd name="connsiteY3735" fmla="*/ 1092569 h 6407421"/>
              <a:gd name="connsiteX3736" fmla="*/ 7147456 w 11701760"/>
              <a:gd name="connsiteY3736" fmla="*/ 1063072 h 6407421"/>
              <a:gd name="connsiteX3737" fmla="*/ 7177058 w 11701760"/>
              <a:gd name="connsiteY3737" fmla="*/ 1063072 h 6407421"/>
              <a:gd name="connsiteX3738" fmla="*/ 7177058 w 11701760"/>
              <a:gd name="connsiteY3738" fmla="*/ 1092566 h 6407421"/>
              <a:gd name="connsiteX3739" fmla="*/ 7147456 w 11701760"/>
              <a:gd name="connsiteY3739" fmla="*/ 1092566 h 6407421"/>
              <a:gd name="connsiteX3740" fmla="*/ 1300611 w 11701760"/>
              <a:gd name="connsiteY3740" fmla="*/ 1063072 h 6407421"/>
              <a:gd name="connsiteX3741" fmla="*/ 1330213 w 11701760"/>
              <a:gd name="connsiteY3741" fmla="*/ 1063072 h 6407421"/>
              <a:gd name="connsiteX3742" fmla="*/ 1330213 w 11701760"/>
              <a:gd name="connsiteY3742" fmla="*/ 1092566 h 6407421"/>
              <a:gd name="connsiteX3743" fmla="*/ 1300611 w 11701760"/>
              <a:gd name="connsiteY3743" fmla="*/ 1092566 h 6407421"/>
              <a:gd name="connsiteX3744" fmla="*/ 6881367 w 11701760"/>
              <a:gd name="connsiteY3744" fmla="*/ 1063069 h 6407421"/>
              <a:gd name="connsiteX3745" fmla="*/ 6910970 w 11701760"/>
              <a:gd name="connsiteY3745" fmla="*/ 1063069 h 6407421"/>
              <a:gd name="connsiteX3746" fmla="*/ 6910970 w 11701760"/>
              <a:gd name="connsiteY3746" fmla="*/ 1092563 h 6407421"/>
              <a:gd name="connsiteX3747" fmla="*/ 6881367 w 11701760"/>
              <a:gd name="connsiteY3747" fmla="*/ 1092563 h 6407421"/>
              <a:gd name="connsiteX3748" fmla="*/ 1034520 w 11701760"/>
              <a:gd name="connsiteY3748" fmla="*/ 1063069 h 6407421"/>
              <a:gd name="connsiteX3749" fmla="*/ 1064123 w 11701760"/>
              <a:gd name="connsiteY3749" fmla="*/ 1063069 h 6407421"/>
              <a:gd name="connsiteX3750" fmla="*/ 1064123 w 11701760"/>
              <a:gd name="connsiteY3750" fmla="*/ 1092563 h 6407421"/>
              <a:gd name="connsiteX3751" fmla="*/ 1034520 w 11701760"/>
              <a:gd name="connsiteY3751" fmla="*/ 1092563 h 6407421"/>
              <a:gd name="connsiteX3752" fmla="*/ 6615170 w 11701760"/>
              <a:gd name="connsiteY3752" fmla="*/ 1063066 h 6407421"/>
              <a:gd name="connsiteX3753" fmla="*/ 6644773 w 11701760"/>
              <a:gd name="connsiteY3753" fmla="*/ 1063066 h 6407421"/>
              <a:gd name="connsiteX3754" fmla="*/ 6644773 w 11701760"/>
              <a:gd name="connsiteY3754" fmla="*/ 1092560 h 6407421"/>
              <a:gd name="connsiteX3755" fmla="*/ 6615170 w 11701760"/>
              <a:gd name="connsiteY3755" fmla="*/ 1092560 h 6407421"/>
              <a:gd name="connsiteX3756" fmla="*/ 768326 w 11701760"/>
              <a:gd name="connsiteY3756" fmla="*/ 1063066 h 6407421"/>
              <a:gd name="connsiteX3757" fmla="*/ 797926 w 11701760"/>
              <a:gd name="connsiteY3757" fmla="*/ 1063066 h 6407421"/>
              <a:gd name="connsiteX3758" fmla="*/ 797926 w 11701760"/>
              <a:gd name="connsiteY3758" fmla="*/ 1092560 h 6407421"/>
              <a:gd name="connsiteX3759" fmla="*/ 768326 w 11701760"/>
              <a:gd name="connsiteY3759" fmla="*/ 1092560 h 6407421"/>
              <a:gd name="connsiteX3760" fmla="*/ 6349081 w 11701760"/>
              <a:gd name="connsiteY3760" fmla="*/ 1063063 h 6407421"/>
              <a:gd name="connsiteX3761" fmla="*/ 6378683 w 11701760"/>
              <a:gd name="connsiteY3761" fmla="*/ 1063063 h 6407421"/>
              <a:gd name="connsiteX3762" fmla="*/ 6378683 w 11701760"/>
              <a:gd name="connsiteY3762" fmla="*/ 1092557 h 6407421"/>
              <a:gd name="connsiteX3763" fmla="*/ 6349081 w 11701760"/>
              <a:gd name="connsiteY3763" fmla="*/ 1092557 h 6407421"/>
              <a:gd name="connsiteX3764" fmla="*/ 502235 w 11701760"/>
              <a:gd name="connsiteY3764" fmla="*/ 1063063 h 6407421"/>
              <a:gd name="connsiteX3765" fmla="*/ 531838 w 11701760"/>
              <a:gd name="connsiteY3765" fmla="*/ 1063063 h 6407421"/>
              <a:gd name="connsiteX3766" fmla="*/ 531838 w 11701760"/>
              <a:gd name="connsiteY3766" fmla="*/ 1092557 h 6407421"/>
              <a:gd name="connsiteX3767" fmla="*/ 502235 w 11701760"/>
              <a:gd name="connsiteY3767" fmla="*/ 1092557 h 6407421"/>
              <a:gd name="connsiteX3768" fmla="*/ 6082884 w 11701760"/>
              <a:gd name="connsiteY3768" fmla="*/ 1063059 h 6407421"/>
              <a:gd name="connsiteX3769" fmla="*/ 6112486 w 11701760"/>
              <a:gd name="connsiteY3769" fmla="*/ 1063059 h 6407421"/>
              <a:gd name="connsiteX3770" fmla="*/ 6112486 w 11701760"/>
              <a:gd name="connsiteY3770" fmla="*/ 1092554 h 6407421"/>
              <a:gd name="connsiteX3771" fmla="*/ 6082884 w 11701760"/>
              <a:gd name="connsiteY3771" fmla="*/ 1092554 h 6407421"/>
              <a:gd name="connsiteX3772" fmla="*/ 236036 w 11701760"/>
              <a:gd name="connsiteY3772" fmla="*/ 1063059 h 6407421"/>
              <a:gd name="connsiteX3773" fmla="*/ 265639 w 11701760"/>
              <a:gd name="connsiteY3773" fmla="*/ 1063059 h 6407421"/>
              <a:gd name="connsiteX3774" fmla="*/ 265639 w 11701760"/>
              <a:gd name="connsiteY3774" fmla="*/ 1092554 h 6407421"/>
              <a:gd name="connsiteX3775" fmla="*/ 236036 w 11701760"/>
              <a:gd name="connsiteY3775" fmla="*/ 1092554 h 6407421"/>
              <a:gd name="connsiteX3776" fmla="*/ 0 w 11701760"/>
              <a:gd name="connsiteY3776" fmla="*/ 1063059 h 6407421"/>
              <a:gd name="connsiteX3777" fmla="*/ 29602 w 11701760"/>
              <a:gd name="connsiteY3777" fmla="*/ 1063059 h 6407421"/>
              <a:gd name="connsiteX3778" fmla="*/ 29602 w 11701760"/>
              <a:gd name="connsiteY3778" fmla="*/ 1092554 h 6407421"/>
              <a:gd name="connsiteX3779" fmla="*/ 0 w 11701760"/>
              <a:gd name="connsiteY3779" fmla="*/ 1092554 h 6407421"/>
              <a:gd name="connsiteX3780" fmla="*/ 11672158 w 11701760"/>
              <a:gd name="connsiteY3780" fmla="*/ 797337 h 6407421"/>
              <a:gd name="connsiteX3781" fmla="*/ 11701760 w 11701760"/>
              <a:gd name="connsiteY3781" fmla="*/ 797337 h 6407421"/>
              <a:gd name="connsiteX3782" fmla="*/ 11701760 w 11701760"/>
              <a:gd name="connsiteY3782" fmla="*/ 826844 h 6407421"/>
              <a:gd name="connsiteX3783" fmla="*/ 11672158 w 11701760"/>
              <a:gd name="connsiteY3783" fmla="*/ 826844 h 6407421"/>
              <a:gd name="connsiteX3784" fmla="*/ 5825310 w 11701760"/>
              <a:gd name="connsiteY3784" fmla="*/ 797337 h 6407421"/>
              <a:gd name="connsiteX3785" fmla="*/ 5854913 w 11701760"/>
              <a:gd name="connsiteY3785" fmla="*/ 797337 h 6407421"/>
              <a:gd name="connsiteX3786" fmla="*/ 5854913 w 11701760"/>
              <a:gd name="connsiteY3786" fmla="*/ 826844 h 6407421"/>
              <a:gd name="connsiteX3787" fmla="*/ 5825310 w 11701760"/>
              <a:gd name="connsiteY3787" fmla="*/ 826844 h 6407421"/>
              <a:gd name="connsiteX3788" fmla="*/ 11405961 w 11701760"/>
              <a:gd name="connsiteY3788" fmla="*/ 797335 h 6407421"/>
              <a:gd name="connsiteX3789" fmla="*/ 11435563 w 11701760"/>
              <a:gd name="connsiteY3789" fmla="*/ 797335 h 6407421"/>
              <a:gd name="connsiteX3790" fmla="*/ 11435563 w 11701760"/>
              <a:gd name="connsiteY3790" fmla="*/ 826841 h 6407421"/>
              <a:gd name="connsiteX3791" fmla="*/ 11405961 w 11701760"/>
              <a:gd name="connsiteY3791" fmla="*/ 826841 h 6407421"/>
              <a:gd name="connsiteX3792" fmla="*/ 5559113 w 11701760"/>
              <a:gd name="connsiteY3792" fmla="*/ 797335 h 6407421"/>
              <a:gd name="connsiteX3793" fmla="*/ 5588715 w 11701760"/>
              <a:gd name="connsiteY3793" fmla="*/ 797335 h 6407421"/>
              <a:gd name="connsiteX3794" fmla="*/ 5588715 w 11701760"/>
              <a:gd name="connsiteY3794" fmla="*/ 826841 h 6407421"/>
              <a:gd name="connsiteX3795" fmla="*/ 5559113 w 11701760"/>
              <a:gd name="connsiteY3795" fmla="*/ 826841 h 6407421"/>
              <a:gd name="connsiteX3796" fmla="*/ 11139872 w 11701760"/>
              <a:gd name="connsiteY3796" fmla="*/ 797333 h 6407421"/>
              <a:gd name="connsiteX3797" fmla="*/ 11169474 w 11701760"/>
              <a:gd name="connsiteY3797" fmla="*/ 797333 h 6407421"/>
              <a:gd name="connsiteX3798" fmla="*/ 11169474 w 11701760"/>
              <a:gd name="connsiteY3798" fmla="*/ 826839 h 6407421"/>
              <a:gd name="connsiteX3799" fmla="*/ 11139872 w 11701760"/>
              <a:gd name="connsiteY3799" fmla="*/ 826839 h 6407421"/>
              <a:gd name="connsiteX3800" fmla="*/ 5293024 w 11701760"/>
              <a:gd name="connsiteY3800" fmla="*/ 797333 h 6407421"/>
              <a:gd name="connsiteX3801" fmla="*/ 5322626 w 11701760"/>
              <a:gd name="connsiteY3801" fmla="*/ 797333 h 6407421"/>
              <a:gd name="connsiteX3802" fmla="*/ 5322626 w 11701760"/>
              <a:gd name="connsiteY3802" fmla="*/ 826839 h 6407421"/>
              <a:gd name="connsiteX3803" fmla="*/ 5293024 w 11701760"/>
              <a:gd name="connsiteY3803" fmla="*/ 826839 h 6407421"/>
              <a:gd name="connsiteX3804" fmla="*/ 10873675 w 11701760"/>
              <a:gd name="connsiteY3804" fmla="*/ 797331 h 6407421"/>
              <a:gd name="connsiteX3805" fmla="*/ 10903277 w 11701760"/>
              <a:gd name="connsiteY3805" fmla="*/ 797331 h 6407421"/>
              <a:gd name="connsiteX3806" fmla="*/ 10903277 w 11701760"/>
              <a:gd name="connsiteY3806" fmla="*/ 826836 h 6407421"/>
              <a:gd name="connsiteX3807" fmla="*/ 10873675 w 11701760"/>
              <a:gd name="connsiteY3807" fmla="*/ 826836 h 6407421"/>
              <a:gd name="connsiteX3808" fmla="*/ 5026827 w 11701760"/>
              <a:gd name="connsiteY3808" fmla="*/ 797331 h 6407421"/>
              <a:gd name="connsiteX3809" fmla="*/ 5056429 w 11701760"/>
              <a:gd name="connsiteY3809" fmla="*/ 797331 h 6407421"/>
              <a:gd name="connsiteX3810" fmla="*/ 5056429 w 11701760"/>
              <a:gd name="connsiteY3810" fmla="*/ 826836 h 6407421"/>
              <a:gd name="connsiteX3811" fmla="*/ 5026827 w 11701760"/>
              <a:gd name="connsiteY3811" fmla="*/ 826836 h 6407421"/>
              <a:gd name="connsiteX3812" fmla="*/ 10607478 w 11701760"/>
              <a:gd name="connsiteY3812" fmla="*/ 797329 h 6407421"/>
              <a:gd name="connsiteX3813" fmla="*/ 10637188 w 11701760"/>
              <a:gd name="connsiteY3813" fmla="*/ 797329 h 6407421"/>
              <a:gd name="connsiteX3814" fmla="*/ 10637188 w 11701760"/>
              <a:gd name="connsiteY3814" fmla="*/ 826833 h 6407421"/>
              <a:gd name="connsiteX3815" fmla="*/ 10607478 w 11701760"/>
              <a:gd name="connsiteY3815" fmla="*/ 826833 h 6407421"/>
              <a:gd name="connsiteX3816" fmla="*/ 4760630 w 11701760"/>
              <a:gd name="connsiteY3816" fmla="*/ 797329 h 6407421"/>
              <a:gd name="connsiteX3817" fmla="*/ 4790340 w 11701760"/>
              <a:gd name="connsiteY3817" fmla="*/ 797329 h 6407421"/>
              <a:gd name="connsiteX3818" fmla="*/ 4790340 w 11701760"/>
              <a:gd name="connsiteY3818" fmla="*/ 826833 h 6407421"/>
              <a:gd name="connsiteX3819" fmla="*/ 4760630 w 11701760"/>
              <a:gd name="connsiteY3819" fmla="*/ 826833 h 6407421"/>
              <a:gd name="connsiteX3820" fmla="*/ 10341389 w 11701760"/>
              <a:gd name="connsiteY3820" fmla="*/ 797327 h 6407421"/>
              <a:gd name="connsiteX3821" fmla="*/ 10370992 w 11701760"/>
              <a:gd name="connsiteY3821" fmla="*/ 797327 h 6407421"/>
              <a:gd name="connsiteX3822" fmla="*/ 10370992 w 11701760"/>
              <a:gd name="connsiteY3822" fmla="*/ 826831 h 6407421"/>
              <a:gd name="connsiteX3823" fmla="*/ 10341389 w 11701760"/>
              <a:gd name="connsiteY3823" fmla="*/ 826831 h 6407421"/>
              <a:gd name="connsiteX3824" fmla="*/ 4494541 w 11701760"/>
              <a:gd name="connsiteY3824" fmla="*/ 797327 h 6407421"/>
              <a:gd name="connsiteX3825" fmla="*/ 4524144 w 11701760"/>
              <a:gd name="connsiteY3825" fmla="*/ 797327 h 6407421"/>
              <a:gd name="connsiteX3826" fmla="*/ 4524144 w 11701760"/>
              <a:gd name="connsiteY3826" fmla="*/ 826831 h 6407421"/>
              <a:gd name="connsiteX3827" fmla="*/ 4494541 w 11701760"/>
              <a:gd name="connsiteY3827" fmla="*/ 826831 h 6407421"/>
              <a:gd name="connsiteX3828" fmla="*/ 10075192 w 11701760"/>
              <a:gd name="connsiteY3828" fmla="*/ 797325 h 6407421"/>
              <a:gd name="connsiteX3829" fmla="*/ 10104794 w 11701760"/>
              <a:gd name="connsiteY3829" fmla="*/ 797325 h 6407421"/>
              <a:gd name="connsiteX3830" fmla="*/ 10104794 w 11701760"/>
              <a:gd name="connsiteY3830" fmla="*/ 826828 h 6407421"/>
              <a:gd name="connsiteX3831" fmla="*/ 10075192 w 11701760"/>
              <a:gd name="connsiteY3831" fmla="*/ 826828 h 6407421"/>
              <a:gd name="connsiteX3832" fmla="*/ 4228344 w 11701760"/>
              <a:gd name="connsiteY3832" fmla="*/ 797325 h 6407421"/>
              <a:gd name="connsiteX3833" fmla="*/ 4257946 w 11701760"/>
              <a:gd name="connsiteY3833" fmla="*/ 797325 h 6407421"/>
              <a:gd name="connsiteX3834" fmla="*/ 4257946 w 11701760"/>
              <a:gd name="connsiteY3834" fmla="*/ 826828 h 6407421"/>
              <a:gd name="connsiteX3835" fmla="*/ 4228344 w 11701760"/>
              <a:gd name="connsiteY3835" fmla="*/ 826828 h 6407421"/>
              <a:gd name="connsiteX3836" fmla="*/ 9809103 w 11701760"/>
              <a:gd name="connsiteY3836" fmla="*/ 797323 h 6407421"/>
              <a:gd name="connsiteX3837" fmla="*/ 9838705 w 11701760"/>
              <a:gd name="connsiteY3837" fmla="*/ 797323 h 6407421"/>
              <a:gd name="connsiteX3838" fmla="*/ 9838705 w 11701760"/>
              <a:gd name="connsiteY3838" fmla="*/ 826826 h 6407421"/>
              <a:gd name="connsiteX3839" fmla="*/ 9809103 w 11701760"/>
              <a:gd name="connsiteY3839" fmla="*/ 826826 h 6407421"/>
              <a:gd name="connsiteX3840" fmla="*/ 3962255 w 11701760"/>
              <a:gd name="connsiteY3840" fmla="*/ 797323 h 6407421"/>
              <a:gd name="connsiteX3841" fmla="*/ 3991857 w 11701760"/>
              <a:gd name="connsiteY3841" fmla="*/ 797323 h 6407421"/>
              <a:gd name="connsiteX3842" fmla="*/ 3991857 w 11701760"/>
              <a:gd name="connsiteY3842" fmla="*/ 826826 h 6407421"/>
              <a:gd name="connsiteX3843" fmla="*/ 3962255 w 11701760"/>
              <a:gd name="connsiteY3843" fmla="*/ 826826 h 6407421"/>
              <a:gd name="connsiteX3844" fmla="*/ 9542906 w 11701760"/>
              <a:gd name="connsiteY3844" fmla="*/ 797321 h 6407421"/>
              <a:gd name="connsiteX3845" fmla="*/ 9572509 w 11701760"/>
              <a:gd name="connsiteY3845" fmla="*/ 797321 h 6407421"/>
              <a:gd name="connsiteX3846" fmla="*/ 9572509 w 11701760"/>
              <a:gd name="connsiteY3846" fmla="*/ 826823 h 6407421"/>
              <a:gd name="connsiteX3847" fmla="*/ 9542906 w 11701760"/>
              <a:gd name="connsiteY3847" fmla="*/ 826823 h 6407421"/>
              <a:gd name="connsiteX3848" fmla="*/ 3696058 w 11701760"/>
              <a:gd name="connsiteY3848" fmla="*/ 797321 h 6407421"/>
              <a:gd name="connsiteX3849" fmla="*/ 3725661 w 11701760"/>
              <a:gd name="connsiteY3849" fmla="*/ 797321 h 6407421"/>
              <a:gd name="connsiteX3850" fmla="*/ 3725661 w 11701760"/>
              <a:gd name="connsiteY3850" fmla="*/ 826823 h 6407421"/>
              <a:gd name="connsiteX3851" fmla="*/ 3696058 w 11701760"/>
              <a:gd name="connsiteY3851" fmla="*/ 826823 h 6407421"/>
              <a:gd name="connsiteX3852" fmla="*/ 9276817 w 11701760"/>
              <a:gd name="connsiteY3852" fmla="*/ 797319 h 6407421"/>
              <a:gd name="connsiteX3853" fmla="*/ 9306420 w 11701760"/>
              <a:gd name="connsiteY3853" fmla="*/ 797319 h 6407421"/>
              <a:gd name="connsiteX3854" fmla="*/ 9306420 w 11701760"/>
              <a:gd name="connsiteY3854" fmla="*/ 826820 h 6407421"/>
              <a:gd name="connsiteX3855" fmla="*/ 9276817 w 11701760"/>
              <a:gd name="connsiteY3855" fmla="*/ 826820 h 6407421"/>
              <a:gd name="connsiteX3856" fmla="*/ 3429969 w 11701760"/>
              <a:gd name="connsiteY3856" fmla="*/ 797319 h 6407421"/>
              <a:gd name="connsiteX3857" fmla="*/ 3459572 w 11701760"/>
              <a:gd name="connsiteY3857" fmla="*/ 797319 h 6407421"/>
              <a:gd name="connsiteX3858" fmla="*/ 3459572 w 11701760"/>
              <a:gd name="connsiteY3858" fmla="*/ 826820 h 6407421"/>
              <a:gd name="connsiteX3859" fmla="*/ 3429969 w 11701760"/>
              <a:gd name="connsiteY3859" fmla="*/ 826820 h 6407421"/>
              <a:gd name="connsiteX3860" fmla="*/ 9010620 w 11701760"/>
              <a:gd name="connsiteY3860" fmla="*/ 797317 h 6407421"/>
              <a:gd name="connsiteX3861" fmla="*/ 9040222 w 11701760"/>
              <a:gd name="connsiteY3861" fmla="*/ 797317 h 6407421"/>
              <a:gd name="connsiteX3862" fmla="*/ 9040222 w 11701760"/>
              <a:gd name="connsiteY3862" fmla="*/ 826818 h 6407421"/>
              <a:gd name="connsiteX3863" fmla="*/ 9010620 w 11701760"/>
              <a:gd name="connsiteY3863" fmla="*/ 826818 h 6407421"/>
              <a:gd name="connsiteX3864" fmla="*/ 3163772 w 11701760"/>
              <a:gd name="connsiteY3864" fmla="*/ 797317 h 6407421"/>
              <a:gd name="connsiteX3865" fmla="*/ 3193374 w 11701760"/>
              <a:gd name="connsiteY3865" fmla="*/ 797317 h 6407421"/>
              <a:gd name="connsiteX3866" fmla="*/ 3193374 w 11701760"/>
              <a:gd name="connsiteY3866" fmla="*/ 826818 h 6407421"/>
              <a:gd name="connsiteX3867" fmla="*/ 3163772 w 11701760"/>
              <a:gd name="connsiteY3867" fmla="*/ 826818 h 6407421"/>
              <a:gd name="connsiteX3868" fmla="*/ 8744423 w 11701760"/>
              <a:gd name="connsiteY3868" fmla="*/ 797315 h 6407421"/>
              <a:gd name="connsiteX3869" fmla="*/ 8774026 w 11701760"/>
              <a:gd name="connsiteY3869" fmla="*/ 797315 h 6407421"/>
              <a:gd name="connsiteX3870" fmla="*/ 8774026 w 11701760"/>
              <a:gd name="connsiteY3870" fmla="*/ 826815 h 6407421"/>
              <a:gd name="connsiteX3871" fmla="*/ 8744423 w 11701760"/>
              <a:gd name="connsiteY3871" fmla="*/ 826815 h 6407421"/>
              <a:gd name="connsiteX3872" fmla="*/ 2897575 w 11701760"/>
              <a:gd name="connsiteY3872" fmla="*/ 797315 h 6407421"/>
              <a:gd name="connsiteX3873" fmla="*/ 2927178 w 11701760"/>
              <a:gd name="connsiteY3873" fmla="*/ 797315 h 6407421"/>
              <a:gd name="connsiteX3874" fmla="*/ 2927178 w 11701760"/>
              <a:gd name="connsiteY3874" fmla="*/ 826815 h 6407421"/>
              <a:gd name="connsiteX3875" fmla="*/ 2897575 w 11701760"/>
              <a:gd name="connsiteY3875" fmla="*/ 826815 h 6407421"/>
              <a:gd name="connsiteX3876" fmla="*/ 8478226 w 11701760"/>
              <a:gd name="connsiteY3876" fmla="*/ 797312 h 6407421"/>
              <a:gd name="connsiteX3877" fmla="*/ 8507828 w 11701760"/>
              <a:gd name="connsiteY3877" fmla="*/ 797312 h 6407421"/>
              <a:gd name="connsiteX3878" fmla="*/ 8507828 w 11701760"/>
              <a:gd name="connsiteY3878" fmla="*/ 826812 h 6407421"/>
              <a:gd name="connsiteX3879" fmla="*/ 8478226 w 11701760"/>
              <a:gd name="connsiteY3879" fmla="*/ 826812 h 6407421"/>
              <a:gd name="connsiteX3880" fmla="*/ 2631378 w 11701760"/>
              <a:gd name="connsiteY3880" fmla="*/ 797312 h 6407421"/>
              <a:gd name="connsiteX3881" fmla="*/ 2660980 w 11701760"/>
              <a:gd name="connsiteY3881" fmla="*/ 797312 h 6407421"/>
              <a:gd name="connsiteX3882" fmla="*/ 2660980 w 11701760"/>
              <a:gd name="connsiteY3882" fmla="*/ 826812 h 6407421"/>
              <a:gd name="connsiteX3883" fmla="*/ 2631378 w 11701760"/>
              <a:gd name="connsiteY3883" fmla="*/ 826812 h 6407421"/>
              <a:gd name="connsiteX3884" fmla="*/ 8212137 w 11701760"/>
              <a:gd name="connsiteY3884" fmla="*/ 797310 h 6407421"/>
              <a:gd name="connsiteX3885" fmla="*/ 8241740 w 11701760"/>
              <a:gd name="connsiteY3885" fmla="*/ 797310 h 6407421"/>
              <a:gd name="connsiteX3886" fmla="*/ 8241740 w 11701760"/>
              <a:gd name="connsiteY3886" fmla="*/ 826810 h 6407421"/>
              <a:gd name="connsiteX3887" fmla="*/ 8212137 w 11701760"/>
              <a:gd name="connsiteY3887" fmla="*/ 826810 h 6407421"/>
              <a:gd name="connsiteX3888" fmla="*/ 2365289 w 11701760"/>
              <a:gd name="connsiteY3888" fmla="*/ 797310 h 6407421"/>
              <a:gd name="connsiteX3889" fmla="*/ 2394892 w 11701760"/>
              <a:gd name="connsiteY3889" fmla="*/ 797310 h 6407421"/>
              <a:gd name="connsiteX3890" fmla="*/ 2394892 w 11701760"/>
              <a:gd name="connsiteY3890" fmla="*/ 826810 h 6407421"/>
              <a:gd name="connsiteX3891" fmla="*/ 2365289 w 11701760"/>
              <a:gd name="connsiteY3891" fmla="*/ 826810 h 6407421"/>
              <a:gd name="connsiteX3892" fmla="*/ 7945940 w 11701760"/>
              <a:gd name="connsiteY3892" fmla="*/ 797308 h 6407421"/>
              <a:gd name="connsiteX3893" fmla="*/ 7975543 w 11701760"/>
              <a:gd name="connsiteY3893" fmla="*/ 797308 h 6407421"/>
              <a:gd name="connsiteX3894" fmla="*/ 7975543 w 11701760"/>
              <a:gd name="connsiteY3894" fmla="*/ 826807 h 6407421"/>
              <a:gd name="connsiteX3895" fmla="*/ 7945940 w 11701760"/>
              <a:gd name="connsiteY3895" fmla="*/ 826807 h 6407421"/>
              <a:gd name="connsiteX3896" fmla="*/ 2099092 w 11701760"/>
              <a:gd name="connsiteY3896" fmla="*/ 797308 h 6407421"/>
              <a:gd name="connsiteX3897" fmla="*/ 2128695 w 11701760"/>
              <a:gd name="connsiteY3897" fmla="*/ 797308 h 6407421"/>
              <a:gd name="connsiteX3898" fmla="*/ 2128695 w 11701760"/>
              <a:gd name="connsiteY3898" fmla="*/ 826807 h 6407421"/>
              <a:gd name="connsiteX3899" fmla="*/ 2099092 w 11701760"/>
              <a:gd name="connsiteY3899" fmla="*/ 826807 h 6407421"/>
              <a:gd name="connsiteX3900" fmla="*/ 7679743 w 11701760"/>
              <a:gd name="connsiteY3900" fmla="*/ 797306 h 6407421"/>
              <a:gd name="connsiteX3901" fmla="*/ 7709346 w 11701760"/>
              <a:gd name="connsiteY3901" fmla="*/ 797306 h 6407421"/>
              <a:gd name="connsiteX3902" fmla="*/ 7709346 w 11701760"/>
              <a:gd name="connsiteY3902" fmla="*/ 826805 h 6407421"/>
              <a:gd name="connsiteX3903" fmla="*/ 7679743 w 11701760"/>
              <a:gd name="connsiteY3903" fmla="*/ 826805 h 6407421"/>
              <a:gd name="connsiteX3904" fmla="*/ 1832898 w 11701760"/>
              <a:gd name="connsiteY3904" fmla="*/ 797306 h 6407421"/>
              <a:gd name="connsiteX3905" fmla="*/ 1862498 w 11701760"/>
              <a:gd name="connsiteY3905" fmla="*/ 797306 h 6407421"/>
              <a:gd name="connsiteX3906" fmla="*/ 1862498 w 11701760"/>
              <a:gd name="connsiteY3906" fmla="*/ 826805 h 6407421"/>
              <a:gd name="connsiteX3907" fmla="*/ 1832898 w 11701760"/>
              <a:gd name="connsiteY3907" fmla="*/ 826805 h 6407421"/>
              <a:gd name="connsiteX3908" fmla="*/ 7413653 w 11701760"/>
              <a:gd name="connsiteY3908" fmla="*/ 797304 h 6407421"/>
              <a:gd name="connsiteX3909" fmla="*/ 7443256 w 11701760"/>
              <a:gd name="connsiteY3909" fmla="*/ 797304 h 6407421"/>
              <a:gd name="connsiteX3910" fmla="*/ 7443256 w 11701760"/>
              <a:gd name="connsiteY3910" fmla="*/ 826802 h 6407421"/>
              <a:gd name="connsiteX3911" fmla="*/ 7413653 w 11701760"/>
              <a:gd name="connsiteY3911" fmla="*/ 826802 h 6407421"/>
              <a:gd name="connsiteX3912" fmla="*/ 1566808 w 11701760"/>
              <a:gd name="connsiteY3912" fmla="*/ 797304 h 6407421"/>
              <a:gd name="connsiteX3913" fmla="*/ 1596409 w 11701760"/>
              <a:gd name="connsiteY3913" fmla="*/ 797304 h 6407421"/>
              <a:gd name="connsiteX3914" fmla="*/ 1596409 w 11701760"/>
              <a:gd name="connsiteY3914" fmla="*/ 826802 h 6407421"/>
              <a:gd name="connsiteX3915" fmla="*/ 1566808 w 11701760"/>
              <a:gd name="connsiteY3915" fmla="*/ 826802 h 6407421"/>
              <a:gd name="connsiteX3916" fmla="*/ 7147456 w 11701760"/>
              <a:gd name="connsiteY3916" fmla="*/ 797302 h 6407421"/>
              <a:gd name="connsiteX3917" fmla="*/ 7177058 w 11701760"/>
              <a:gd name="connsiteY3917" fmla="*/ 797302 h 6407421"/>
              <a:gd name="connsiteX3918" fmla="*/ 7177058 w 11701760"/>
              <a:gd name="connsiteY3918" fmla="*/ 826799 h 6407421"/>
              <a:gd name="connsiteX3919" fmla="*/ 7147456 w 11701760"/>
              <a:gd name="connsiteY3919" fmla="*/ 826799 h 6407421"/>
              <a:gd name="connsiteX3920" fmla="*/ 1300611 w 11701760"/>
              <a:gd name="connsiteY3920" fmla="*/ 797302 h 6407421"/>
              <a:gd name="connsiteX3921" fmla="*/ 1330213 w 11701760"/>
              <a:gd name="connsiteY3921" fmla="*/ 797302 h 6407421"/>
              <a:gd name="connsiteX3922" fmla="*/ 1330213 w 11701760"/>
              <a:gd name="connsiteY3922" fmla="*/ 826799 h 6407421"/>
              <a:gd name="connsiteX3923" fmla="*/ 1300611 w 11701760"/>
              <a:gd name="connsiteY3923" fmla="*/ 826799 h 6407421"/>
              <a:gd name="connsiteX3924" fmla="*/ 6881367 w 11701760"/>
              <a:gd name="connsiteY3924" fmla="*/ 797300 h 6407421"/>
              <a:gd name="connsiteX3925" fmla="*/ 6910970 w 11701760"/>
              <a:gd name="connsiteY3925" fmla="*/ 797300 h 6407421"/>
              <a:gd name="connsiteX3926" fmla="*/ 6910970 w 11701760"/>
              <a:gd name="connsiteY3926" fmla="*/ 826797 h 6407421"/>
              <a:gd name="connsiteX3927" fmla="*/ 6881367 w 11701760"/>
              <a:gd name="connsiteY3927" fmla="*/ 826797 h 6407421"/>
              <a:gd name="connsiteX3928" fmla="*/ 1034520 w 11701760"/>
              <a:gd name="connsiteY3928" fmla="*/ 797300 h 6407421"/>
              <a:gd name="connsiteX3929" fmla="*/ 1064123 w 11701760"/>
              <a:gd name="connsiteY3929" fmla="*/ 797300 h 6407421"/>
              <a:gd name="connsiteX3930" fmla="*/ 1064123 w 11701760"/>
              <a:gd name="connsiteY3930" fmla="*/ 826797 h 6407421"/>
              <a:gd name="connsiteX3931" fmla="*/ 1034520 w 11701760"/>
              <a:gd name="connsiteY3931" fmla="*/ 826797 h 6407421"/>
              <a:gd name="connsiteX3932" fmla="*/ 6615170 w 11701760"/>
              <a:gd name="connsiteY3932" fmla="*/ 797298 h 6407421"/>
              <a:gd name="connsiteX3933" fmla="*/ 6644773 w 11701760"/>
              <a:gd name="connsiteY3933" fmla="*/ 797298 h 6407421"/>
              <a:gd name="connsiteX3934" fmla="*/ 6644773 w 11701760"/>
              <a:gd name="connsiteY3934" fmla="*/ 826794 h 6407421"/>
              <a:gd name="connsiteX3935" fmla="*/ 6615170 w 11701760"/>
              <a:gd name="connsiteY3935" fmla="*/ 826794 h 6407421"/>
              <a:gd name="connsiteX3936" fmla="*/ 768326 w 11701760"/>
              <a:gd name="connsiteY3936" fmla="*/ 797298 h 6407421"/>
              <a:gd name="connsiteX3937" fmla="*/ 797926 w 11701760"/>
              <a:gd name="connsiteY3937" fmla="*/ 797298 h 6407421"/>
              <a:gd name="connsiteX3938" fmla="*/ 797926 w 11701760"/>
              <a:gd name="connsiteY3938" fmla="*/ 826794 h 6407421"/>
              <a:gd name="connsiteX3939" fmla="*/ 768326 w 11701760"/>
              <a:gd name="connsiteY3939" fmla="*/ 826794 h 6407421"/>
              <a:gd name="connsiteX3940" fmla="*/ 6349081 w 11701760"/>
              <a:gd name="connsiteY3940" fmla="*/ 797296 h 6407421"/>
              <a:gd name="connsiteX3941" fmla="*/ 6378683 w 11701760"/>
              <a:gd name="connsiteY3941" fmla="*/ 797296 h 6407421"/>
              <a:gd name="connsiteX3942" fmla="*/ 6378683 w 11701760"/>
              <a:gd name="connsiteY3942" fmla="*/ 826792 h 6407421"/>
              <a:gd name="connsiteX3943" fmla="*/ 6349081 w 11701760"/>
              <a:gd name="connsiteY3943" fmla="*/ 826792 h 6407421"/>
              <a:gd name="connsiteX3944" fmla="*/ 502235 w 11701760"/>
              <a:gd name="connsiteY3944" fmla="*/ 797296 h 6407421"/>
              <a:gd name="connsiteX3945" fmla="*/ 531838 w 11701760"/>
              <a:gd name="connsiteY3945" fmla="*/ 797296 h 6407421"/>
              <a:gd name="connsiteX3946" fmla="*/ 531838 w 11701760"/>
              <a:gd name="connsiteY3946" fmla="*/ 826792 h 6407421"/>
              <a:gd name="connsiteX3947" fmla="*/ 502235 w 11701760"/>
              <a:gd name="connsiteY3947" fmla="*/ 826792 h 6407421"/>
              <a:gd name="connsiteX3948" fmla="*/ 6082884 w 11701760"/>
              <a:gd name="connsiteY3948" fmla="*/ 797294 h 6407421"/>
              <a:gd name="connsiteX3949" fmla="*/ 6112486 w 11701760"/>
              <a:gd name="connsiteY3949" fmla="*/ 797294 h 6407421"/>
              <a:gd name="connsiteX3950" fmla="*/ 6112486 w 11701760"/>
              <a:gd name="connsiteY3950" fmla="*/ 826789 h 6407421"/>
              <a:gd name="connsiteX3951" fmla="*/ 6082884 w 11701760"/>
              <a:gd name="connsiteY3951" fmla="*/ 826789 h 6407421"/>
              <a:gd name="connsiteX3952" fmla="*/ 236036 w 11701760"/>
              <a:gd name="connsiteY3952" fmla="*/ 797294 h 6407421"/>
              <a:gd name="connsiteX3953" fmla="*/ 265639 w 11701760"/>
              <a:gd name="connsiteY3953" fmla="*/ 797294 h 6407421"/>
              <a:gd name="connsiteX3954" fmla="*/ 265639 w 11701760"/>
              <a:gd name="connsiteY3954" fmla="*/ 826789 h 6407421"/>
              <a:gd name="connsiteX3955" fmla="*/ 236036 w 11701760"/>
              <a:gd name="connsiteY3955" fmla="*/ 826789 h 6407421"/>
              <a:gd name="connsiteX3956" fmla="*/ 0 w 11701760"/>
              <a:gd name="connsiteY3956" fmla="*/ 797294 h 6407421"/>
              <a:gd name="connsiteX3957" fmla="*/ 29602 w 11701760"/>
              <a:gd name="connsiteY3957" fmla="*/ 797294 h 6407421"/>
              <a:gd name="connsiteX3958" fmla="*/ 29602 w 11701760"/>
              <a:gd name="connsiteY3958" fmla="*/ 826789 h 6407421"/>
              <a:gd name="connsiteX3959" fmla="*/ 0 w 11701760"/>
              <a:gd name="connsiteY3959" fmla="*/ 826789 h 6407421"/>
              <a:gd name="connsiteX3960" fmla="*/ 11672158 w 11701760"/>
              <a:gd name="connsiteY3960" fmla="*/ 531575 h 6407421"/>
              <a:gd name="connsiteX3961" fmla="*/ 11701760 w 11701760"/>
              <a:gd name="connsiteY3961" fmla="*/ 531575 h 6407421"/>
              <a:gd name="connsiteX3962" fmla="*/ 11701760 w 11701760"/>
              <a:gd name="connsiteY3962" fmla="*/ 561177 h 6407421"/>
              <a:gd name="connsiteX3963" fmla="*/ 11672158 w 11701760"/>
              <a:gd name="connsiteY3963" fmla="*/ 561177 h 6407421"/>
              <a:gd name="connsiteX3964" fmla="*/ 5825310 w 11701760"/>
              <a:gd name="connsiteY3964" fmla="*/ 531575 h 6407421"/>
              <a:gd name="connsiteX3965" fmla="*/ 5854913 w 11701760"/>
              <a:gd name="connsiteY3965" fmla="*/ 531575 h 6407421"/>
              <a:gd name="connsiteX3966" fmla="*/ 5854913 w 11701760"/>
              <a:gd name="connsiteY3966" fmla="*/ 561177 h 6407421"/>
              <a:gd name="connsiteX3967" fmla="*/ 5825310 w 11701760"/>
              <a:gd name="connsiteY3967" fmla="*/ 561177 h 6407421"/>
              <a:gd name="connsiteX3968" fmla="*/ 11405961 w 11701760"/>
              <a:gd name="connsiteY3968" fmla="*/ 531573 h 6407421"/>
              <a:gd name="connsiteX3969" fmla="*/ 11435563 w 11701760"/>
              <a:gd name="connsiteY3969" fmla="*/ 531573 h 6407421"/>
              <a:gd name="connsiteX3970" fmla="*/ 11435563 w 11701760"/>
              <a:gd name="connsiteY3970" fmla="*/ 561175 h 6407421"/>
              <a:gd name="connsiteX3971" fmla="*/ 11405961 w 11701760"/>
              <a:gd name="connsiteY3971" fmla="*/ 561175 h 6407421"/>
              <a:gd name="connsiteX3972" fmla="*/ 5559113 w 11701760"/>
              <a:gd name="connsiteY3972" fmla="*/ 531573 h 6407421"/>
              <a:gd name="connsiteX3973" fmla="*/ 5588715 w 11701760"/>
              <a:gd name="connsiteY3973" fmla="*/ 531573 h 6407421"/>
              <a:gd name="connsiteX3974" fmla="*/ 5588715 w 11701760"/>
              <a:gd name="connsiteY3974" fmla="*/ 561175 h 6407421"/>
              <a:gd name="connsiteX3975" fmla="*/ 5559113 w 11701760"/>
              <a:gd name="connsiteY3975" fmla="*/ 561175 h 6407421"/>
              <a:gd name="connsiteX3976" fmla="*/ 11139872 w 11701760"/>
              <a:gd name="connsiteY3976" fmla="*/ 531571 h 6407421"/>
              <a:gd name="connsiteX3977" fmla="*/ 11169474 w 11701760"/>
              <a:gd name="connsiteY3977" fmla="*/ 531571 h 6407421"/>
              <a:gd name="connsiteX3978" fmla="*/ 11169474 w 11701760"/>
              <a:gd name="connsiteY3978" fmla="*/ 561173 h 6407421"/>
              <a:gd name="connsiteX3979" fmla="*/ 11139872 w 11701760"/>
              <a:gd name="connsiteY3979" fmla="*/ 561173 h 6407421"/>
              <a:gd name="connsiteX3980" fmla="*/ 5293024 w 11701760"/>
              <a:gd name="connsiteY3980" fmla="*/ 531571 h 6407421"/>
              <a:gd name="connsiteX3981" fmla="*/ 5322626 w 11701760"/>
              <a:gd name="connsiteY3981" fmla="*/ 531571 h 6407421"/>
              <a:gd name="connsiteX3982" fmla="*/ 5322626 w 11701760"/>
              <a:gd name="connsiteY3982" fmla="*/ 561173 h 6407421"/>
              <a:gd name="connsiteX3983" fmla="*/ 5293024 w 11701760"/>
              <a:gd name="connsiteY3983" fmla="*/ 561173 h 6407421"/>
              <a:gd name="connsiteX3984" fmla="*/ 10873675 w 11701760"/>
              <a:gd name="connsiteY3984" fmla="*/ 531568 h 6407421"/>
              <a:gd name="connsiteX3985" fmla="*/ 10903277 w 11701760"/>
              <a:gd name="connsiteY3985" fmla="*/ 531568 h 6407421"/>
              <a:gd name="connsiteX3986" fmla="*/ 10903277 w 11701760"/>
              <a:gd name="connsiteY3986" fmla="*/ 561170 h 6407421"/>
              <a:gd name="connsiteX3987" fmla="*/ 10873675 w 11701760"/>
              <a:gd name="connsiteY3987" fmla="*/ 561170 h 6407421"/>
              <a:gd name="connsiteX3988" fmla="*/ 5026827 w 11701760"/>
              <a:gd name="connsiteY3988" fmla="*/ 531568 h 6407421"/>
              <a:gd name="connsiteX3989" fmla="*/ 5056429 w 11701760"/>
              <a:gd name="connsiteY3989" fmla="*/ 531568 h 6407421"/>
              <a:gd name="connsiteX3990" fmla="*/ 5056429 w 11701760"/>
              <a:gd name="connsiteY3990" fmla="*/ 561170 h 6407421"/>
              <a:gd name="connsiteX3991" fmla="*/ 5026827 w 11701760"/>
              <a:gd name="connsiteY3991" fmla="*/ 561170 h 6407421"/>
              <a:gd name="connsiteX3992" fmla="*/ 10607478 w 11701760"/>
              <a:gd name="connsiteY3992" fmla="*/ 531566 h 6407421"/>
              <a:gd name="connsiteX3993" fmla="*/ 10637188 w 11701760"/>
              <a:gd name="connsiteY3993" fmla="*/ 531566 h 6407421"/>
              <a:gd name="connsiteX3994" fmla="*/ 10637188 w 11701760"/>
              <a:gd name="connsiteY3994" fmla="*/ 561168 h 6407421"/>
              <a:gd name="connsiteX3995" fmla="*/ 10607478 w 11701760"/>
              <a:gd name="connsiteY3995" fmla="*/ 561168 h 6407421"/>
              <a:gd name="connsiteX3996" fmla="*/ 4760630 w 11701760"/>
              <a:gd name="connsiteY3996" fmla="*/ 531566 h 6407421"/>
              <a:gd name="connsiteX3997" fmla="*/ 4790340 w 11701760"/>
              <a:gd name="connsiteY3997" fmla="*/ 531566 h 6407421"/>
              <a:gd name="connsiteX3998" fmla="*/ 4790340 w 11701760"/>
              <a:gd name="connsiteY3998" fmla="*/ 561168 h 6407421"/>
              <a:gd name="connsiteX3999" fmla="*/ 4760630 w 11701760"/>
              <a:gd name="connsiteY3999" fmla="*/ 561168 h 6407421"/>
              <a:gd name="connsiteX4000" fmla="*/ 10341389 w 11701760"/>
              <a:gd name="connsiteY4000" fmla="*/ 531564 h 6407421"/>
              <a:gd name="connsiteX4001" fmla="*/ 10370992 w 11701760"/>
              <a:gd name="connsiteY4001" fmla="*/ 531564 h 6407421"/>
              <a:gd name="connsiteX4002" fmla="*/ 10370992 w 11701760"/>
              <a:gd name="connsiteY4002" fmla="*/ 561166 h 6407421"/>
              <a:gd name="connsiteX4003" fmla="*/ 10341389 w 11701760"/>
              <a:gd name="connsiteY4003" fmla="*/ 561166 h 6407421"/>
              <a:gd name="connsiteX4004" fmla="*/ 4494541 w 11701760"/>
              <a:gd name="connsiteY4004" fmla="*/ 531564 h 6407421"/>
              <a:gd name="connsiteX4005" fmla="*/ 4524144 w 11701760"/>
              <a:gd name="connsiteY4005" fmla="*/ 531564 h 6407421"/>
              <a:gd name="connsiteX4006" fmla="*/ 4524144 w 11701760"/>
              <a:gd name="connsiteY4006" fmla="*/ 561166 h 6407421"/>
              <a:gd name="connsiteX4007" fmla="*/ 4494541 w 11701760"/>
              <a:gd name="connsiteY4007" fmla="*/ 561166 h 6407421"/>
              <a:gd name="connsiteX4008" fmla="*/ 10075192 w 11701760"/>
              <a:gd name="connsiteY4008" fmla="*/ 531562 h 6407421"/>
              <a:gd name="connsiteX4009" fmla="*/ 10104794 w 11701760"/>
              <a:gd name="connsiteY4009" fmla="*/ 531562 h 6407421"/>
              <a:gd name="connsiteX4010" fmla="*/ 10104794 w 11701760"/>
              <a:gd name="connsiteY4010" fmla="*/ 561164 h 6407421"/>
              <a:gd name="connsiteX4011" fmla="*/ 10075192 w 11701760"/>
              <a:gd name="connsiteY4011" fmla="*/ 561164 h 6407421"/>
              <a:gd name="connsiteX4012" fmla="*/ 4228344 w 11701760"/>
              <a:gd name="connsiteY4012" fmla="*/ 531562 h 6407421"/>
              <a:gd name="connsiteX4013" fmla="*/ 4257946 w 11701760"/>
              <a:gd name="connsiteY4013" fmla="*/ 531562 h 6407421"/>
              <a:gd name="connsiteX4014" fmla="*/ 4257946 w 11701760"/>
              <a:gd name="connsiteY4014" fmla="*/ 561164 h 6407421"/>
              <a:gd name="connsiteX4015" fmla="*/ 4228344 w 11701760"/>
              <a:gd name="connsiteY4015" fmla="*/ 561164 h 6407421"/>
              <a:gd name="connsiteX4016" fmla="*/ 9809103 w 11701760"/>
              <a:gd name="connsiteY4016" fmla="*/ 531560 h 6407421"/>
              <a:gd name="connsiteX4017" fmla="*/ 9838705 w 11701760"/>
              <a:gd name="connsiteY4017" fmla="*/ 531560 h 6407421"/>
              <a:gd name="connsiteX4018" fmla="*/ 9838705 w 11701760"/>
              <a:gd name="connsiteY4018" fmla="*/ 561162 h 6407421"/>
              <a:gd name="connsiteX4019" fmla="*/ 9809103 w 11701760"/>
              <a:gd name="connsiteY4019" fmla="*/ 561162 h 6407421"/>
              <a:gd name="connsiteX4020" fmla="*/ 3962255 w 11701760"/>
              <a:gd name="connsiteY4020" fmla="*/ 531560 h 6407421"/>
              <a:gd name="connsiteX4021" fmla="*/ 3991857 w 11701760"/>
              <a:gd name="connsiteY4021" fmla="*/ 531560 h 6407421"/>
              <a:gd name="connsiteX4022" fmla="*/ 3991857 w 11701760"/>
              <a:gd name="connsiteY4022" fmla="*/ 561162 h 6407421"/>
              <a:gd name="connsiteX4023" fmla="*/ 3962255 w 11701760"/>
              <a:gd name="connsiteY4023" fmla="*/ 561162 h 6407421"/>
              <a:gd name="connsiteX4024" fmla="*/ 9542906 w 11701760"/>
              <a:gd name="connsiteY4024" fmla="*/ 531558 h 6407421"/>
              <a:gd name="connsiteX4025" fmla="*/ 9572509 w 11701760"/>
              <a:gd name="connsiteY4025" fmla="*/ 531558 h 6407421"/>
              <a:gd name="connsiteX4026" fmla="*/ 9572509 w 11701760"/>
              <a:gd name="connsiteY4026" fmla="*/ 561160 h 6407421"/>
              <a:gd name="connsiteX4027" fmla="*/ 9542906 w 11701760"/>
              <a:gd name="connsiteY4027" fmla="*/ 561160 h 6407421"/>
              <a:gd name="connsiteX4028" fmla="*/ 3696058 w 11701760"/>
              <a:gd name="connsiteY4028" fmla="*/ 531558 h 6407421"/>
              <a:gd name="connsiteX4029" fmla="*/ 3725661 w 11701760"/>
              <a:gd name="connsiteY4029" fmla="*/ 531558 h 6407421"/>
              <a:gd name="connsiteX4030" fmla="*/ 3725661 w 11701760"/>
              <a:gd name="connsiteY4030" fmla="*/ 561160 h 6407421"/>
              <a:gd name="connsiteX4031" fmla="*/ 3696058 w 11701760"/>
              <a:gd name="connsiteY4031" fmla="*/ 561160 h 6407421"/>
              <a:gd name="connsiteX4032" fmla="*/ 9276817 w 11701760"/>
              <a:gd name="connsiteY4032" fmla="*/ 531556 h 6407421"/>
              <a:gd name="connsiteX4033" fmla="*/ 9306420 w 11701760"/>
              <a:gd name="connsiteY4033" fmla="*/ 531556 h 6407421"/>
              <a:gd name="connsiteX4034" fmla="*/ 9306420 w 11701760"/>
              <a:gd name="connsiteY4034" fmla="*/ 561158 h 6407421"/>
              <a:gd name="connsiteX4035" fmla="*/ 9276817 w 11701760"/>
              <a:gd name="connsiteY4035" fmla="*/ 561158 h 6407421"/>
              <a:gd name="connsiteX4036" fmla="*/ 3429969 w 11701760"/>
              <a:gd name="connsiteY4036" fmla="*/ 531556 h 6407421"/>
              <a:gd name="connsiteX4037" fmla="*/ 3459572 w 11701760"/>
              <a:gd name="connsiteY4037" fmla="*/ 531556 h 6407421"/>
              <a:gd name="connsiteX4038" fmla="*/ 3459572 w 11701760"/>
              <a:gd name="connsiteY4038" fmla="*/ 561158 h 6407421"/>
              <a:gd name="connsiteX4039" fmla="*/ 3429969 w 11701760"/>
              <a:gd name="connsiteY4039" fmla="*/ 561158 h 6407421"/>
              <a:gd name="connsiteX4040" fmla="*/ 9010620 w 11701760"/>
              <a:gd name="connsiteY4040" fmla="*/ 531554 h 6407421"/>
              <a:gd name="connsiteX4041" fmla="*/ 9040222 w 11701760"/>
              <a:gd name="connsiteY4041" fmla="*/ 531554 h 6407421"/>
              <a:gd name="connsiteX4042" fmla="*/ 9040222 w 11701760"/>
              <a:gd name="connsiteY4042" fmla="*/ 561156 h 6407421"/>
              <a:gd name="connsiteX4043" fmla="*/ 9010620 w 11701760"/>
              <a:gd name="connsiteY4043" fmla="*/ 561156 h 6407421"/>
              <a:gd name="connsiteX4044" fmla="*/ 3163772 w 11701760"/>
              <a:gd name="connsiteY4044" fmla="*/ 531554 h 6407421"/>
              <a:gd name="connsiteX4045" fmla="*/ 3193374 w 11701760"/>
              <a:gd name="connsiteY4045" fmla="*/ 531554 h 6407421"/>
              <a:gd name="connsiteX4046" fmla="*/ 3193374 w 11701760"/>
              <a:gd name="connsiteY4046" fmla="*/ 561156 h 6407421"/>
              <a:gd name="connsiteX4047" fmla="*/ 3163772 w 11701760"/>
              <a:gd name="connsiteY4047" fmla="*/ 561156 h 6407421"/>
              <a:gd name="connsiteX4048" fmla="*/ 8744423 w 11701760"/>
              <a:gd name="connsiteY4048" fmla="*/ 531551 h 6407421"/>
              <a:gd name="connsiteX4049" fmla="*/ 8774026 w 11701760"/>
              <a:gd name="connsiteY4049" fmla="*/ 531551 h 6407421"/>
              <a:gd name="connsiteX4050" fmla="*/ 8774026 w 11701760"/>
              <a:gd name="connsiteY4050" fmla="*/ 561154 h 6407421"/>
              <a:gd name="connsiteX4051" fmla="*/ 8744423 w 11701760"/>
              <a:gd name="connsiteY4051" fmla="*/ 561154 h 6407421"/>
              <a:gd name="connsiteX4052" fmla="*/ 2897575 w 11701760"/>
              <a:gd name="connsiteY4052" fmla="*/ 531551 h 6407421"/>
              <a:gd name="connsiteX4053" fmla="*/ 2927178 w 11701760"/>
              <a:gd name="connsiteY4053" fmla="*/ 531551 h 6407421"/>
              <a:gd name="connsiteX4054" fmla="*/ 2927178 w 11701760"/>
              <a:gd name="connsiteY4054" fmla="*/ 561154 h 6407421"/>
              <a:gd name="connsiteX4055" fmla="*/ 2897575 w 11701760"/>
              <a:gd name="connsiteY4055" fmla="*/ 561154 h 6407421"/>
              <a:gd name="connsiteX4056" fmla="*/ 8478226 w 11701760"/>
              <a:gd name="connsiteY4056" fmla="*/ 531549 h 6407421"/>
              <a:gd name="connsiteX4057" fmla="*/ 8507828 w 11701760"/>
              <a:gd name="connsiteY4057" fmla="*/ 531549 h 6407421"/>
              <a:gd name="connsiteX4058" fmla="*/ 8507828 w 11701760"/>
              <a:gd name="connsiteY4058" fmla="*/ 561152 h 6407421"/>
              <a:gd name="connsiteX4059" fmla="*/ 8478226 w 11701760"/>
              <a:gd name="connsiteY4059" fmla="*/ 561152 h 6407421"/>
              <a:gd name="connsiteX4060" fmla="*/ 2631378 w 11701760"/>
              <a:gd name="connsiteY4060" fmla="*/ 531549 h 6407421"/>
              <a:gd name="connsiteX4061" fmla="*/ 2660980 w 11701760"/>
              <a:gd name="connsiteY4061" fmla="*/ 531549 h 6407421"/>
              <a:gd name="connsiteX4062" fmla="*/ 2660980 w 11701760"/>
              <a:gd name="connsiteY4062" fmla="*/ 561152 h 6407421"/>
              <a:gd name="connsiteX4063" fmla="*/ 2631378 w 11701760"/>
              <a:gd name="connsiteY4063" fmla="*/ 561152 h 6407421"/>
              <a:gd name="connsiteX4064" fmla="*/ 8212137 w 11701760"/>
              <a:gd name="connsiteY4064" fmla="*/ 531547 h 6407421"/>
              <a:gd name="connsiteX4065" fmla="*/ 8241740 w 11701760"/>
              <a:gd name="connsiteY4065" fmla="*/ 531547 h 6407421"/>
              <a:gd name="connsiteX4066" fmla="*/ 8241740 w 11701760"/>
              <a:gd name="connsiteY4066" fmla="*/ 561149 h 6407421"/>
              <a:gd name="connsiteX4067" fmla="*/ 8212137 w 11701760"/>
              <a:gd name="connsiteY4067" fmla="*/ 561149 h 6407421"/>
              <a:gd name="connsiteX4068" fmla="*/ 2365289 w 11701760"/>
              <a:gd name="connsiteY4068" fmla="*/ 531547 h 6407421"/>
              <a:gd name="connsiteX4069" fmla="*/ 2394892 w 11701760"/>
              <a:gd name="connsiteY4069" fmla="*/ 531547 h 6407421"/>
              <a:gd name="connsiteX4070" fmla="*/ 2394892 w 11701760"/>
              <a:gd name="connsiteY4070" fmla="*/ 561149 h 6407421"/>
              <a:gd name="connsiteX4071" fmla="*/ 2365289 w 11701760"/>
              <a:gd name="connsiteY4071" fmla="*/ 561149 h 6407421"/>
              <a:gd name="connsiteX4072" fmla="*/ 7945940 w 11701760"/>
              <a:gd name="connsiteY4072" fmla="*/ 531545 h 6407421"/>
              <a:gd name="connsiteX4073" fmla="*/ 7975543 w 11701760"/>
              <a:gd name="connsiteY4073" fmla="*/ 531545 h 6407421"/>
              <a:gd name="connsiteX4074" fmla="*/ 7975543 w 11701760"/>
              <a:gd name="connsiteY4074" fmla="*/ 561147 h 6407421"/>
              <a:gd name="connsiteX4075" fmla="*/ 7945940 w 11701760"/>
              <a:gd name="connsiteY4075" fmla="*/ 561147 h 6407421"/>
              <a:gd name="connsiteX4076" fmla="*/ 2099092 w 11701760"/>
              <a:gd name="connsiteY4076" fmla="*/ 531545 h 6407421"/>
              <a:gd name="connsiteX4077" fmla="*/ 2128695 w 11701760"/>
              <a:gd name="connsiteY4077" fmla="*/ 531545 h 6407421"/>
              <a:gd name="connsiteX4078" fmla="*/ 2128695 w 11701760"/>
              <a:gd name="connsiteY4078" fmla="*/ 561147 h 6407421"/>
              <a:gd name="connsiteX4079" fmla="*/ 2099092 w 11701760"/>
              <a:gd name="connsiteY4079" fmla="*/ 561147 h 6407421"/>
              <a:gd name="connsiteX4080" fmla="*/ 7679743 w 11701760"/>
              <a:gd name="connsiteY4080" fmla="*/ 531543 h 6407421"/>
              <a:gd name="connsiteX4081" fmla="*/ 7709346 w 11701760"/>
              <a:gd name="connsiteY4081" fmla="*/ 531543 h 6407421"/>
              <a:gd name="connsiteX4082" fmla="*/ 7709346 w 11701760"/>
              <a:gd name="connsiteY4082" fmla="*/ 561145 h 6407421"/>
              <a:gd name="connsiteX4083" fmla="*/ 7679743 w 11701760"/>
              <a:gd name="connsiteY4083" fmla="*/ 561145 h 6407421"/>
              <a:gd name="connsiteX4084" fmla="*/ 1832898 w 11701760"/>
              <a:gd name="connsiteY4084" fmla="*/ 531543 h 6407421"/>
              <a:gd name="connsiteX4085" fmla="*/ 1862498 w 11701760"/>
              <a:gd name="connsiteY4085" fmla="*/ 531543 h 6407421"/>
              <a:gd name="connsiteX4086" fmla="*/ 1862498 w 11701760"/>
              <a:gd name="connsiteY4086" fmla="*/ 561145 h 6407421"/>
              <a:gd name="connsiteX4087" fmla="*/ 1832898 w 11701760"/>
              <a:gd name="connsiteY4087" fmla="*/ 561145 h 6407421"/>
              <a:gd name="connsiteX4088" fmla="*/ 7413653 w 11701760"/>
              <a:gd name="connsiteY4088" fmla="*/ 531541 h 6407421"/>
              <a:gd name="connsiteX4089" fmla="*/ 7443256 w 11701760"/>
              <a:gd name="connsiteY4089" fmla="*/ 531541 h 6407421"/>
              <a:gd name="connsiteX4090" fmla="*/ 7443256 w 11701760"/>
              <a:gd name="connsiteY4090" fmla="*/ 561143 h 6407421"/>
              <a:gd name="connsiteX4091" fmla="*/ 7413653 w 11701760"/>
              <a:gd name="connsiteY4091" fmla="*/ 561143 h 6407421"/>
              <a:gd name="connsiteX4092" fmla="*/ 1566808 w 11701760"/>
              <a:gd name="connsiteY4092" fmla="*/ 531541 h 6407421"/>
              <a:gd name="connsiteX4093" fmla="*/ 1596409 w 11701760"/>
              <a:gd name="connsiteY4093" fmla="*/ 531541 h 6407421"/>
              <a:gd name="connsiteX4094" fmla="*/ 1596409 w 11701760"/>
              <a:gd name="connsiteY4094" fmla="*/ 561143 h 6407421"/>
              <a:gd name="connsiteX4095" fmla="*/ 1566808 w 11701760"/>
              <a:gd name="connsiteY4095" fmla="*/ 561143 h 6407421"/>
              <a:gd name="connsiteX4096" fmla="*/ 7147456 w 11701760"/>
              <a:gd name="connsiteY4096" fmla="*/ 531539 h 6407421"/>
              <a:gd name="connsiteX4097" fmla="*/ 7177058 w 11701760"/>
              <a:gd name="connsiteY4097" fmla="*/ 531539 h 6407421"/>
              <a:gd name="connsiteX4098" fmla="*/ 7177058 w 11701760"/>
              <a:gd name="connsiteY4098" fmla="*/ 561141 h 6407421"/>
              <a:gd name="connsiteX4099" fmla="*/ 7147456 w 11701760"/>
              <a:gd name="connsiteY4099" fmla="*/ 561141 h 6407421"/>
              <a:gd name="connsiteX4100" fmla="*/ 1300611 w 11701760"/>
              <a:gd name="connsiteY4100" fmla="*/ 531539 h 6407421"/>
              <a:gd name="connsiteX4101" fmla="*/ 1330213 w 11701760"/>
              <a:gd name="connsiteY4101" fmla="*/ 531539 h 6407421"/>
              <a:gd name="connsiteX4102" fmla="*/ 1330213 w 11701760"/>
              <a:gd name="connsiteY4102" fmla="*/ 561141 h 6407421"/>
              <a:gd name="connsiteX4103" fmla="*/ 1300611 w 11701760"/>
              <a:gd name="connsiteY4103" fmla="*/ 561141 h 6407421"/>
              <a:gd name="connsiteX4104" fmla="*/ 6881367 w 11701760"/>
              <a:gd name="connsiteY4104" fmla="*/ 531537 h 6407421"/>
              <a:gd name="connsiteX4105" fmla="*/ 6910970 w 11701760"/>
              <a:gd name="connsiteY4105" fmla="*/ 531537 h 6407421"/>
              <a:gd name="connsiteX4106" fmla="*/ 6910970 w 11701760"/>
              <a:gd name="connsiteY4106" fmla="*/ 561139 h 6407421"/>
              <a:gd name="connsiteX4107" fmla="*/ 6881367 w 11701760"/>
              <a:gd name="connsiteY4107" fmla="*/ 561139 h 6407421"/>
              <a:gd name="connsiteX4108" fmla="*/ 1034520 w 11701760"/>
              <a:gd name="connsiteY4108" fmla="*/ 531537 h 6407421"/>
              <a:gd name="connsiteX4109" fmla="*/ 1064123 w 11701760"/>
              <a:gd name="connsiteY4109" fmla="*/ 531537 h 6407421"/>
              <a:gd name="connsiteX4110" fmla="*/ 1064123 w 11701760"/>
              <a:gd name="connsiteY4110" fmla="*/ 561139 h 6407421"/>
              <a:gd name="connsiteX4111" fmla="*/ 1034520 w 11701760"/>
              <a:gd name="connsiteY4111" fmla="*/ 561139 h 6407421"/>
              <a:gd name="connsiteX4112" fmla="*/ 6615170 w 11701760"/>
              <a:gd name="connsiteY4112" fmla="*/ 531534 h 6407421"/>
              <a:gd name="connsiteX4113" fmla="*/ 6644773 w 11701760"/>
              <a:gd name="connsiteY4113" fmla="*/ 531534 h 6407421"/>
              <a:gd name="connsiteX4114" fmla="*/ 6644773 w 11701760"/>
              <a:gd name="connsiteY4114" fmla="*/ 561137 h 6407421"/>
              <a:gd name="connsiteX4115" fmla="*/ 6615170 w 11701760"/>
              <a:gd name="connsiteY4115" fmla="*/ 561137 h 6407421"/>
              <a:gd name="connsiteX4116" fmla="*/ 768326 w 11701760"/>
              <a:gd name="connsiteY4116" fmla="*/ 531534 h 6407421"/>
              <a:gd name="connsiteX4117" fmla="*/ 797926 w 11701760"/>
              <a:gd name="connsiteY4117" fmla="*/ 531534 h 6407421"/>
              <a:gd name="connsiteX4118" fmla="*/ 797926 w 11701760"/>
              <a:gd name="connsiteY4118" fmla="*/ 561137 h 6407421"/>
              <a:gd name="connsiteX4119" fmla="*/ 768326 w 11701760"/>
              <a:gd name="connsiteY4119" fmla="*/ 561137 h 6407421"/>
              <a:gd name="connsiteX4120" fmla="*/ 6349081 w 11701760"/>
              <a:gd name="connsiteY4120" fmla="*/ 531532 h 6407421"/>
              <a:gd name="connsiteX4121" fmla="*/ 6378683 w 11701760"/>
              <a:gd name="connsiteY4121" fmla="*/ 531532 h 6407421"/>
              <a:gd name="connsiteX4122" fmla="*/ 6378683 w 11701760"/>
              <a:gd name="connsiteY4122" fmla="*/ 561135 h 6407421"/>
              <a:gd name="connsiteX4123" fmla="*/ 6349081 w 11701760"/>
              <a:gd name="connsiteY4123" fmla="*/ 561135 h 6407421"/>
              <a:gd name="connsiteX4124" fmla="*/ 502235 w 11701760"/>
              <a:gd name="connsiteY4124" fmla="*/ 531532 h 6407421"/>
              <a:gd name="connsiteX4125" fmla="*/ 531838 w 11701760"/>
              <a:gd name="connsiteY4125" fmla="*/ 531532 h 6407421"/>
              <a:gd name="connsiteX4126" fmla="*/ 531838 w 11701760"/>
              <a:gd name="connsiteY4126" fmla="*/ 561135 h 6407421"/>
              <a:gd name="connsiteX4127" fmla="*/ 502235 w 11701760"/>
              <a:gd name="connsiteY4127" fmla="*/ 561135 h 6407421"/>
              <a:gd name="connsiteX4128" fmla="*/ 6082884 w 11701760"/>
              <a:gd name="connsiteY4128" fmla="*/ 531530 h 6407421"/>
              <a:gd name="connsiteX4129" fmla="*/ 6112486 w 11701760"/>
              <a:gd name="connsiteY4129" fmla="*/ 531530 h 6407421"/>
              <a:gd name="connsiteX4130" fmla="*/ 6112486 w 11701760"/>
              <a:gd name="connsiteY4130" fmla="*/ 561133 h 6407421"/>
              <a:gd name="connsiteX4131" fmla="*/ 6082884 w 11701760"/>
              <a:gd name="connsiteY4131" fmla="*/ 561133 h 6407421"/>
              <a:gd name="connsiteX4132" fmla="*/ 236036 w 11701760"/>
              <a:gd name="connsiteY4132" fmla="*/ 531530 h 6407421"/>
              <a:gd name="connsiteX4133" fmla="*/ 265639 w 11701760"/>
              <a:gd name="connsiteY4133" fmla="*/ 531530 h 6407421"/>
              <a:gd name="connsiteX4134" fmla="*/ 265639 w 11701760"/>
              <a:gd name="connsiteY4134" fmla="*/ 561133 h 6407421"/>
              <a:gd name="connsiteX4135" fmla="*/ 236036 w 11701760"/>
              <a:gd name="connsiteY4135" fmla="*/ 561133 h 6407421"/>
              <a:gd name="connsiteX4136" fmla="*/ 0 w 11701760"/>
              <a:gd name="connsiteY4136" fmla="*/ 531530 h 6407421"/>
              <a:gd name="connsiteX4137" fmla="*/ 29602 w 11701760"/>
              <a:gd name="connsiteY4137" fmla="*/ 531530 h 6407421"/>
              <a:gd name="connsiteX4138" fmla="*/ 29602 w 11701760"/>
              <a:gd name="connsiteY4138" fmla="*/ 561133 h 6407421"/>
              <a:gd name="connsiteX4139" fmla="*/ 0 w 11701760"/>
              <a:gd name="connsiteY4139" fmla="*/ 561133 h 6407421"/>
              <a:gd name="connsiteX4140" fmla="*/ 11672158 w 11701760"/>
              <a:gd name="connsiteY4140" fmla="*/ 265811 h 6407421"/>
              <a:gd name="connsiteX4141" fmla="*/ 11701760 w 11701760"/>
              <a:gd name="connsiteY4141" fmla="*/ 265811 h 6407421"/>
              <a:gd name="connsiteX4142" fmla="*/ 11701760 w 11701760"/>
              <a:gd name="connsiteY4142" fmla="*/ 295414 h 6407421"/>
              <a:gd name="connsiteX4143" fmla="*/ 11672158 w 11701760"/>
              <a:gd name="connsiteY4143" fmla="*/ 295414 h 6407421"/>
              <a:gd name="connsiteX4144" fmla="*/ 5825310 w 11701760"/>
              <a:gd name="connsiteY4144" fmla="*/ 265811 h 6407421"/>
              <a:gd name="connsiteX4145" fmla="*/ 5854913 w 11701760"/>
              <a:gd name="connsiteY4145" fmla="*/ 265811 h 6407421"/>
              <a:gd name="connsiteX4146" fmla="*/ 5854913 w 11701760"/>
              <a:gd name="connsiteY4146" fmla="*/ 295414 h 6407421"/>
              <a:gd name="connsiteX4147" fmla="*/ 5825310 w 11701760"/>
              <a:gd name="connsiteY4147" fmla="*/ 295414 h 6407421"/>
              <a:gd name="connsiteX4148" fmla="*/ 11405961 w 11701760"/>
              <a:gd name="connsiteY4148" fmla="*/ 265809 h 6407421"/>
              <a:gd name="connsiteX4149" fmla="*/ 11435563 w 11701760"/>
              <a:gd name="connsiteY4149" fmla="*/ 265809 h 6407421"/>
              <a:gd name="connsiteX4150" fmla="*/ 11435563 w 11701760"/>
              <a:gd name="connsiteY4150" fmla="*/ 295412 h 6407421"/>
              <a:gd name="connsiteX4151" fmla="*/ 11405961 w 11701760"/>
              <a:gd name="connsiteY4151" fmla="*/ 295412 h 6407421"/>
              <a:gd name="connsiteX4152" fmla="*/ 5559113 w 11701760"/>
              <a:gd name="connsiteY4152" fmla="*/ 265809 h 6407421"/>
              <a:gd name="connsiteX4153" fmla="*/ 5588715 w 11701760"/>
              <a:gd name="connsiteY4153" fmla="*/ 265809 h 6407421"/>
              <a:gd name="connsiteX4154" fmla="*/ 5588715 w 11701760"/>
              <a:gd name="connsiteY4154" fmla="*/ 295412 h 6407421"/>
              <a:gd name="connsiteX4155" fmla="*/ 5559113 w 11701760"/>
              <a:gd name="connsiteY4155" fmla="*/ 295412 h 6407421"/>
              <a:gd name="connsiteX4156" fmla="*/ 11139872 w 11701760"/>
              <a:gd name="connsiteY4156" fmla="*/ 265807 h 6407421"/>
              <a:gd name="connsiteX4157" fmla="*/ 11169474 w 11701760"/>
              <a:gd name="connsiteY4157" fmla="*/ 265807 h 6407421"/>
              <a:gd name="connsiteX4158" fmla="*/ 11169474 w 11701760"/>
              <a:gd name="connsiteY4158" fmla="*/ 295409 h 6407421"/>
              <a:gd name="connsiteX4159" fmla="*/ 11139872 w 11701760"/>
              <a:gd name="connsiteY4159" fmla="*/ 295409 h 6407421"/>
              <a:gd name="connsiteX4160" fmla="*/ 5293024 w 11701760"/>
              <a:gd name="connsiteY4160" fmla="*/ 265807 h 6407421"/>
              <a:gd name="connsiteX4161" fmla="*/ 5322626 w 11701760"/>
              <a:gd name="connsiteY4161" fmla="*/ 265807 h 6407421"/>
              <a:gd name="connsiteX4162" fmla="*/ 5322626 w 11701760"/>
              <a:gd name="connsiteY4162" fmla="*/ 295409 h 6407421"/>
              <a:gd name="connsiteX4163" fmla="*/ 5293024 w 11701760"/>
              <a:gd name="connsiteY4163" fmla="*/ 295409 h 6407421"/>
              <a:gd name="connsiteX4164" fmla="*/ 10873675 w 11701760"/>
              <a:gd name="connsiteY4164" fmla="*/ 265805 h 6407421"/>
              <a:gd name="connsiteX4165" fmla="*/ 10903277 w 11701760"/>
              <a:gd name="connsiteY4165" fmla="*/ 265805 h 6407421"/>
              <a:gd name="connsiteX4166" fmla="*/ 10903277 w 11701760"/>
              <a:gd name="connsiteY4166" fmla="*/ 295407 h 6407421"/>
              <a:gd name="connsiteX4167" fmla="*/ 10873675 w 11701760"/>
              <a:gd name="connsiteY4167" fmla="*/ 295407 h 6407421"/>
              <a:gd name="connsiteX4168" fmla="*/ 5026827 w 11701760"/>
              <a:gd name="connsiteY4168" fmla="*/ 265805 h 6407421"/>
              <a:gd name="connsiteX4169" fmla="*/ 5056429 w 11701760"/>
              <a:gd name="connsiteY4169" fmla="*/ 265805 h 6407421"/>
              <a:gd name="connsiteX4170" fmla="*/ 5056429 w 11701760"/>
              <a:gd name="connsiteY4170" fmla="*/ 295407 h 6407421"/>
              <a:gd name="connsiteX4171" fmla="*/ 5026827 w 11701760"/>
              <a:gd name="connsiteY4171" fmla="*/ 295407 h 6407421"/>
              <a:gd name="connsiteX4172" fmla="*/ 10607478 w 11701760"/>
              <a:gd name="connsiteY4172" fmla="*/ 265803 h 6407421"/>
              <a:gd name="connsiteX4173" fmla="*/ 10637188 w 11701760"/>
              <a:gd name="connsiteY4173" fmla="*/ 265803 h 6407421"/>
              <a:gd name="connsiteX4174" fmla="*/ 10637188 w 11701760"/>
              <a:gd name="connsiteY4174" fmla="*/ 295405 h 6407421"/>
              <a:gd name="connsiteX4175" fmla="*/ 10607478 w 11701760"/>
              <a:gd name="connsiteY4175" fmla="*/ 295405 h 6407421"/>
              <a:gd name="connsiteX4176" fmla="*/ 4760630 w 11701760"/>
              <a:gd name="connsiteY4176" fmla="*/ 265803 h 6407421"/>
              <a:gd name="connsiteX4177" fmla="*/ 4790340 w 11701760"/>
              <a:gd name="connsiteY4177" fmla="*/ 265803 h 6407421"/>
              <a:gd name="connsiteX4178" fmla="*/ 4790340 w 11701760"/>
              <a:gd name="connsiteY4178" fmla="*/ 295405 h 6407421"/>
              <a:gd name="connsiteX4179" fmla="*/ 4760630 w 11701760"/>
              <a:gd name="connsiteY4179" fmla="*/ 295405 h 6407421"/>
              <a:gd name="connsiteX4180" fmla="*/ 10341389 w 11701760"/>
              <a:gd name="connsiteY4180" fmla="*/ 265800 h 6407421"/>
              <a:gd name="connsiteX4181" fmla="*/ 10370992 w 11701760"/>
              <a:gd name="connsiteY4181" fmla="*/ 265800 h 6407421"/>
              <a:gd name="connsiteX4182" fmla="*/ 10370992 w 11701760"/>
              <a:gd name="connsiteY4182" fmla="*/ 295403 h 6407421"/>
              <a:gd name="connsiteX4183" fmla="*/ 10341389 w 11701760"/>
              <a:gd name="connsiteY4183" fmla="*/ 295403 h 6407421"/>
              <a:gd name="connsiteX4184" fmla="*/ 4494541 w 11701760"/>
              <a:gd name="connsiteY4184" fmla="*/ 265800 h 6407421"/>
              <a:gd name="connsiteX4185" fmla="*/ 4524144 w 11701760"/>
              <a:gd name="connsiteY4185" fmla="*/ 265800 h 6407421"/>
              <a:gd name="connsiteX4186" fmla="*/ 4524144 w 11701760"/>
              <a:gd name="connsiteY4186" fmla="*/ 295403 h 6407421"/>
              <a:gd name="connsiteX4187" fmla="*/ 4494541 w 11701760"/>
              <a:gd name="connsiteY4187" fmla="*/ 295403 h 6407421"/>
              <a:gd name="connsiteX4188" fmla="*/ 10075192 w 11701760"/>
              <a:gd name="connsiteY4188" fmla="*/ 265798 h 6407421"/>
              <a:gd name="connsiteX4189" fmla="*/ 10104794 w 11701760"/>
              <a:gd name="connsiteY4189" fmla="*/ 265798 h 6407421"/>
              <a:gd name="connsiteX4190" fmla="*/ 10104794 w 11701760"/>
              <a:gd name="connsiteY4190" fmla="*/ 295401 h 6407421"/>
              <a:gd name="connsiteX4191" fmla="*/ 10075192 w 11701760"/>
              <a:gd name="connsiteY4191" fmla="*/ 295401 h 6407421"/>
              <a:gd name="connsiteX4192" fmla="*/ 4228344 w 11701760"/>
              <a:gd name="connsiteY4192" fmla="*/ 265798 h 6407421"/>
              <a:gd name="connsiteX4193" fmla="*/ 4257946 w 11701760"/>
              <a:gd name="connsiteY4193" fmla="*/ 265798 h 6407421"/>
              <a:gd name="connsiteX4194" fmla="*/ 4257946 w 11701760"/>
              <a:gd name="connsiteY4194" fmla="*/ 295401 h 6407421"/>
              <a:gd name="connsiteX4195" fmla="*/ 4228344 w 11701760"/>
              <a:gd name="connsiteY4195" fmla="*/ 295401 h 6407421"/>
              <a:gd name="connsiteX4196" fmla="*/ 9809103 w 11701760"/>
              <a:gd name="connsiteY4196" fmla="*/ 265796 h 6407421"/>
              <a:gd name="connsiteX4197" fmla="*/ 9838705 w 11701760"/>
              <a:gd name="connsiteY4197" fmla="*/ 265796 h 6407421"/>
              <a:gd name="connsiteX4198" fmla="*/ 9838705 w 11701760"/>
              <a:gd name="connsiteY4198" fmla="*/ 295398 h 6407421"/>
              <a:gd name="connsiteX4199" fmla="*/ 9809103 w 11701760"/>
              <a:gd name="connsiteY4199" fmla="*/ 295398 h 6407421"/>
              <a:gd name="connsiteX4200" fmla="*/ 3962255 w 11701760"/>
              <a:gd name="connsiteY4200" fmla="*/ 265796 h 6407421"/>
              <a:gd name="connsiteX4201" fmla="*/ 3991857 w 11701760"/>
              <a:gd name="connsiteY4201" fmla="*/ 265796 h 6407421"/>
              <a:gd name="connsiteX4202" fmla="*/ 3991857 w 11701760"/>
              <a:gd name="connsiteY4202" fmla="*/ 295398 h 6407421"/>
              <a:gd name="connsiteX4203" fmla="*/ 3962255 w 11701760"/>
              <a:gd name="connsiteY4203" fmla="*/ 295398 h 6407421"/>
              <a:gd name="connsiteX4204" fmla="*/ 9542906 w 11701760"/>
              <a:gd name="connsiteY4204" fmla="*/ 265794 h 6407421"/>
              <a:gd name="connsiteX4205" fmla="*/ 9572509 w 11701760"/>
              <a:gd name="connsiteY4205" fmla="*/ 265794 h 6407421"/>
              <a:gd name="connsiteX4206" fmla="*/ 9572509 w 11701760"/>
              <a:gd name="connsiteY4206" fmla="*/ 295396 h 6407421"/>
              <a:gd name="connsiteX4207" fmla="*/ 9542906 w 11701760"/>
              <a:gd name="connsiteY4207" fmla="*/ 295396 h 6407421"/>
              <a:gd name="connsiteX4208" fmla="*/ 3696058 w 11701760"/>
              <a:gd name="connsiteY4208" fmla="*/ 265794 h 6407421"/>
              <a:gd name="connsiteX4209" fmla="*/ 3725661 w 11701760"/>
              <a:gd name="connsiteY4209" fmla="*/ 265794 h 6407421"/>
              <a:gd name="connsiteX4210" fmla="*/ 3725661 w 11701760"/>
              <a:gd name="connsiteY4210" fmla="*/ 295396 h 6407421"/>
              <a:gd name="connsiteX4211" fmla="*/ 3696058 w 11701760"/>
              <a:gd name="connsiteY4211" fmla="*/ 295396 h 6407421"/>
              <a:gd name="connsiteX4212" fmla="*/ 9276817 w 11701760"/>
              <a:gd name="connsiteY4212" fmla="*/ 265792 h 6407421"/>
              <a:gd name="connsiteX4213" fmla="*/ 9306420 w 11701760"/>
              <a:gd name="connsiteY4213" fmla="*/ 265792 h 6407421"/>
              <a:gd name="connsiteX4214" fmla="*/ 9306420 w 11701760"/>
              <a:gd name="connsiteY4214" fmla="*/ 295394 h 6407421"/>
              <a:gd name="connsiteX4215" fmla="*/ 9276817 w 11701760"/>
              <a:gd name="connsiteY4215" fmla="*/ 295394 h 6407421"/>
              <a:gd name="connsiteX4216" fmla="*/ 3429969 w 11701760"/>
              <a:gd name="connsiteY4216" fmla="*/ 265792 h 6407421"/>
              <a:gd name="connsiteX4217" fmla="*/ 3459572 w 11701760"/>
              <a:gd name="connsiteY4217" fmla="*/ 265792 h 6407421"/>
              <a:gd name="connsiteX4218" fmla="*/ 3459572 w 11701760"/>
              <a:gd name="connsiteY4218" fmla="*/ 295394 h 6407421"/>
              <a:gd name="connsiteX4219" fmla="*/ 3429969 w 11701760"/>
              <a:gd name="connsiteY4219" fmla="*/ 295394 h 6407421"/>
              <a:gd name="connsiteX4220" fmla="*/ 9010620 w 11701760"/>
              <a:gd name="connsiteY4220" fmla="*/ 265789 h 6407421"/>
              <a:gd name="connsiteX4221" fmla="*/ 9040222 w 11701760"/>
              <a:gd name="connsiteY4221" fmla="*/ 265789 h 6407421"/>
              <a:gd name="connsiteX4222" fmla="*/ 9040222 w 11701760"/>
              <a:gd name="connsiteY4222" fmla="*/ 295392 h 6407421"/>
              <a:gd name="connsiteX4223" fmla="*/ 9010620 w 11701760"/>
              <a:gd name="connsiteY4223" fmla="*/ 295392 h 6407421"/>
              <a:gd name="connsiteX4224" fmla="*/ 3163772 w 11701760"/>
              <a:gd name="connsiteY4224" fmla="*/ 265789 h 6407421"/>
              <a:gd name="connsiteX4225" fmla="*/ 3193374 w 11701760"/>
              <a:gd name="connsiteY4225" fmla="*/ 265789 h 6407421"/>
              <a:gd name="connsiteX4226" fmla="*/ 3193374 w 11701760"/>
              <a:gd name="connsiteY4226" fmla="*/ 295392 h 6407421"/>
              <a:gd name="connsiteX4227" fmla="*/ 3163772 w 11701760"/>
              <a:gd name="connsiteY4227" fmla="*/ 295392 h 6407421"/>
              <a:gd name="connsiteX4228" fmla="*/ 8744423 w 11701760"/>
              <a:gd name="connsiteY4228" fmla="*/ 265787 h 6407421"/>
              <a:gd name="connsiteX4229" fmla="*/ 8774026 w 11701760"/>
              <a:gd name="connsiteY4229" fmla="*/ 265787 h 6407421"/>
              <a:gd name="connsiteX4230" fmla="*/ 8774026 w 11701760"/>
              <a:gd name="connsiteY4230" fmla="*/ 295390 h 6407421"/>
              <a:gd name="connsiteX4231" fmla="*/ 8744423 w 11701760"/>
              <a:gd name="connsiteY4231" fmla="*/ 295390 h 6407421"/>
              <a:gd name="connsiteX4232" fmla="*/ 2897575 w 11701760"/>
              <a:gd name="connsiteY4232" fmla="*/ 265787 h 6407421"/>
              <a:gd name="connsiteX4233" fmla="*/ 2927178 w 11701760"/>
              <a:gd name="connsiteY4233" fmla="*/ 265787 h 6407421"/>
              <a:gd name="connsiteX4234" fmla="*/ 2927178 w 11701760"/>
              <a:gd name="connsiteY4234" fmla="*/ 295390 h 6407421"/>
              <a:gd name="connsiteX4235" fmla="*/ 2897575 w 11701760"/>
              <a:gd name="connsiteY4235" fmla="*/ 295390 h 6407421"/>
              <a:gd name="connsiteX4236" fmla="*/ 8478226 w 11701760"/>
              <a:gd name="connsiteY4236" fmla="*/ 265785 h 6407421"/>
              <a:gd name="connsiteX4237" fmla="*/ 8507828 w 11701760"/>
              <a:gd name="connsiteY4237" fmla="*/ 265785 h 6407421"/>
              <a:gd name="connsiteX4238" fmla="*/ 8507828 w 11701760"/>
              <a:gd name="connsiteY4238" fmla="*/ 295387 h 6407421"/>
              <a:gd name="connsiteX4239" fmla="*/ 8478226 w 11701760"/>
              <a:gd name="connsiteY4239" fmla="*/ 295387 h 6407421"/>
              <a:gd name="connsiteX4240" fmla="*/ 2631378 w 11701760"/>
              <a:gd name="connsiteY4240" fmla="*/ 265785 h 6407421"/>
              <a:gd name="connsiteX4241" fmla="*/ 2660980 w 11701760"/>
              <a:gd name="connsiteY4241" fmla="*/ 265785 h 6407421"/>
              <a:gd name="connsiteX4242" fmla="*/ 2660980 w 11701760"/>
              <a:gd name="connsiteY4242" fmla="*/ 295387 h 6407421"/>
              <a:gd name="connsiteX4243" fmla="*/ 2631378 w 11701760"/>
              <a:gd name="connsiteY4243" fmla="*/ 295387 h 6407421"/>
              <a:gd name="connsiteX4244" fmla="*/ 8212137 w 11701760"/>
              <a:gd name="connsiteY4244" fmla="*/ 265783 h 6407421"/>
              <a:gd name="connsiteX4245" fmla="*/ 8241740 w 11701760"/>
              <a:gd name="connsiteY4245" fmla="*/ 265783 h 6407421"/>
              <a:gd name="connsiteX4246" fmla="*/ 8241740 w 11701760"/>
              <a:gd name="connsiteY4246" fmla="*/ 295385 h 6407421"/>
              <a:gd name="connsiteX4247" fmla="*/ 8212137 w 11701760"/>
              <a:gd name="connsiteY4247" fmla="*/ 295385 h 6407421"/>
              <a:gd name="connsiteX4248" fmla="*/ 2365289 w 11701760"/>
              <a:gd name="connsiteY4248" fmla="*/ 265783 h 6407421"/>
              <a:gd name="connsiteX4249" fmla="*/ 2394892 w 11701760"/>
              <a:gd name="connsiteY4249" fmla="*/ 265783 h 6407421"/>
              <a:gd name="connsiteX4250" fmla="*/ 2394892 w 11701760"/>
              <a:gd name="connsiteY4250" fmla="*/ 295385 h 6407421"/>
              <a:gd name="connsiteX4251" fmla="*/ 2365289 w 11701760"/>
              <a:gd name="connsiteY4251" fmla="*/ 295385 h 6407421"/>
              <a:gd name="connsiteX4252" fmla="*/ 7945940 w 11701760"/>
              <a:gd name="connsiteY4252" fmla="*/ 265781 h 6407421"/>
              <a:gd name="connsiteX4253" fmla="*/ 7975543 w 11701760"/>
              <a:gd name="connsiteY4253" fmla="*/ 265781 h 6407421"/>
              <a:gd name="connsiteX4254" fmla="*/ 7975543 w 11701760"/>
              <a:gd name="connsiteY4254" fmla="*/ 295383 h 6407421"/>
              <a:gd name="connsiteX4255" fmla="*/ 7945940 w 11701760"/>
              <a:gd name="connsiteY4255" fmla="*/ 295383 h 6407421"/>
              <a:gd name="connsiteX4256" fmla="*/ 2099092 w 11701760"/>
              <a:gd name="connsiteY4256" fmla="*/ 265781 h 6407421"/>
              <a:gd name="connsiteX4257" fmla="*/ 2128695 w 11701760"/>
              <a:gd name="connsiteY4257" fmla="*/ 265781 h 6407421"/>
              <a:gd name="connsiteX4258" fmla="*/ 2128695 w 11701760"/>
              <a:gd name="connsiteY4258" fmla="*/ 295383 h 6407421"/>
              <a:gd name="connsiteX4259" fmla="*/ 2099092 w 11701760"/>
              <a:gd name="connsiteY4259" fmla="*/ 295383 h 6407421"/>
              <a:gd name="connsiteX4260" fmla="*/ 7679743 w 11701760"/>
              <a:gd name="connsiteY4260" fmla="*/ 265778 h 6407421"/>
              <a:gd name="connsiteX4261" fmla="*/ 7709346 w 11701760"/>
              <a:gd name="connsiteY4261" fmla="*/ 265778 h 6407421"/>
              <a:gd name="connsiteX4262" fmla="*/ 7709346 w 11701760"/>
              <a:gd name="connsiteY4262" fmla="*/ 295381 h 6407421"/>
              <a:gd name="connsiteX4263" fmla="*/ 7679743 w 11701760"/>
              <a:gd name="connsiteY4263" fmla="*/ 295381 h 6407421"/>
              <a:gd name="connsiteX4264" fmla="*/ 1832898 w 11701760"/>
              <a:gd name="connsiteY4264" fmla="*/ 265778 h 6407421"/>
              <a:gd name="connsiteX4265" fmla="*/ 1862498 w 11701760"/>
              <a:gd name="connsiteY4265" fmla="*/ 265778 h 6407421"/>
              <a:gd name="connsiteX4266" fmla="*/ 1862498 w 11701760"/>
              <a:gd name="connsiteY4266" fmla="*/ 295381 h 6407421"/>
              <a:gd name="connsiteX4267" fmla="*/ 1832898 w 11701760"/>
              <a:gd name="connsiteY4267" fmla="*/ 295381 h 6407421"/>
              <a:gd name="connsiteX4268" fmla="*/ 7413653 w 11701760"/>
              <a:gd name="connsiteY4268" fmla="*/ 265776 h 6407421"/>
              <a:gd name="connsiteX4269" fmla="*/ 7443256 w 11701760"/>
              <a:gd name="connsiteY4269" fmla="*/ 265776 h 6407421"/>
              <a:gd name="connsiteX4270" fmla="*/ 7443256 w 11701760"/>
              <a:gd name="connsiteY4270" fmla="*/ 295379 h 6407421"/>
              <a:gd name="connsiteX4271" fmla="*/ 7413653 w 11701760"/>
              <a:gd name="connsiteY4271" fmla="*/ 295379 h 6407421"/>
              <a:gd name="connsiteX4272" fmla="*/ 1566808 w 11701760"/>
              <a:gd name="connsiteY4272" fmla="*/ 265776 h 6407421"/>
              <a:gd name="connsiteX4273" fmla="*/ 1596409 w 11701760"/>
              <a:gd name="connsiteY4273" fmla="*/ 265776 h 6407421"/>
              <a:gd name="connsiteX4274" fmla="*/ 1596409 w 11701760"/>
              <a:gd name="connsiteY4274" fmla="*/ 295379 h 6407421"/>
              <a:gd name="connsiteX4275" fmla="*/ 1566808 w 11701760"/>
              <a:gd name="connsiteY4275" fmla="*/ 295379 h 6407421"/>
              <a:gd name="connsiteX4276" fmla="*/ 7147456 w 11701760"/>
              <a:gd name="connsiteY4276" fmla="*/ 265774 h 6407421"/>
              <a:gd name="connsiteX4277" fmla="*/ 7177058 w 11701760"/>
              <a:gd name="connsiteY4277" fmla="*/ 265774 h 6407421"/>
              <a:gd name="connsiteX4278" fmla="*/ 7177058 w 11701760"/>
              <a:gd name="connsiteY4278" fmla="*/ 295376 h 6407421"/>
              <a:gd name="connsiteX4279" fmla="*/ 7147456 w 11701760"/>
              <a:gd name="connsiteY4279" fmla="*/ 295376 h 6407421"/>
              <a:gd name="connsiteX4280" fmla="*/ 1300611 w 11701760"/>
              <a:gd name="connsiteY4280" fmla="*/ 265774 h 6407421"/>
              <a:gd name="connsiteX4281" fmla="*/ 1330213 w 11701760"/>
              <a:gd name="connsiteY4281" fmla="*/ 265774 h 6407421"/>
              <a:gd name="connsiteX4282" fmla="*/ 1330213 w 11701760"/>
              <a:gd name="connsiteY4282" fmla="*/ 295376 h 6407421"/>
              <a:gd name="connsiteX4283" fmla="*/ 1300611 w 11701760"/>
              <a:gd name="connsiteY4283" fmla="*/ 295376 h 6407421"/>
              <a:gd name="connsiteX4284" fmla="*/ 6881367 w 11701760"/>
              <a:gd name="connsiteY4284" fmla="*/ 265772 h 6407421"/>
              <a:gd name="connsiteX4285" fmla="*/ 6910970 w 11701760"/>
              <a:gd name="connsiteY4285" fmla="*/ 265772 h 6407421"/>
              <a:gd name="connsiteX4286" fmla="*/ 6910970 w 11701760"/>
              <a:gd name="connsiteY4286" fmla="*/ 295374 h 6407421"/>
              <a:gd name="connsiteX4287" fmla="*/ 6881367 w 11701760"/>
              <a:gd name="connsiteY4287" fmla="*/ 295374 h 6407421"/>
              <a:gd name="connsiteX4288" fmla="*/ 1034520 w 11701760"/>
              <a:gd name="connsiteY4288" fmla="*/ 265772 h 6407421"/>
              <a:gd name="connsiteX4289" fmla="*/ 1064123 w 11701760"/>
              <a:gd name="connsiteY4289" fmla="*/ 265772 h 6407421"/>
              <a:gd name="connsiteX4290" fmla="*/ 1064123 w 11701760"/>
              <a:gd name="connsiteY4290" fmla="*/ 295374 h 6407421"/>
              <a:gd name="connsiteX4291" fmla="*/ 1034520 w 11701760"/>
              <a:gd name="connsiteY4291" fmla="*/ 295374 h 6407421"/>
              <a:gd name="connsiteX4292" fmla="*/ 6615170 w 11701760"/>
              <a:gd name="connsiteY4292" fmla="*/ 265770 h 6407421"/>
              <a:gd name="connsiteX4293" fmla="*/ 6644773 w 11701760"/>
              <a:gd name="connsiteY4293" fmla="*/ 265770 h 6407421"/>
              <a:gd name="connsiteX4294" fmla="*/ 6644773 w 11701760"/>
              <a:gd name="connsiteY4294" fmla="*/ 295372 h 6407421"/>
              <a:gd name="connsiteX4295" fmla="*/ 6615170 w 11701760"/>
              <a:gd name="connsiteY4295" fmla="*/ 295372 h 6407421"/>
              <a:gd name="connsiteX4296" fmla="*/ 768326 w 11701760"/>
              <a:gd name="connsiteY4296" fmla="*/ 265770 h 6407421"/>
              <a:gd name="connsiteX4297" fmla="*/ 797926 w 11701760"/>
              <a:gd name="connsiteY4297" fmla="*/ 265770 h 6407421"/>
              <a:gd name="connsiteX4298" fmla="*/ 797926 w 11701760"/>
              <a:gd name="connsiteY4298" fmla="*/ 295372 h 6407421"/>
              <a:gd name="connsiteX4299" fmla="*/ 768326 w 11701760"/>
              <a:gd name="connsiteY4299" fmla="*/ 295372 h 6407421"/>
              <a:gd name="connsiteX4300" fmla="*/ 6349081 w 11701760"/>
              <a:gd name="connsiteY4300" fmla="*/ 265767 h 6407421"/>
              <a:gd name="connsiteX4301" fmla="*/ 6378683 w 11701760"/>
              <a:gd name="connsiteY4301" fmla="*/ 265767 h 6407421"/>
              <a:gd name="connsiteX4302" fmla="*/ 6378683 w 11701760"/>
              <a:gd name="connsiteY4302" fmla="*/ 295370 h 6407421"/>
              <a:gd name="connsiteX4303" fmla="*/ 6349081 w 11701760"/>
              <a:gd name="connsiteY4303" fmla="*/ 295370 h 6407421"/>
              <a:gd name="connsiteX4304" fmla="*/ 502235 w 11701760"/>
              <a:gd name="connsiteY4304" fmla="*/ 265767 h 6407421"/>
              <a:gd name="connsiteX4305" fmla="*/ 531838 w 11701760"/>
              <a:gd name="connsiteY4305" fmla="*/ 265767 h 6407421"/>
              <a:gd name="connsiteX4306" fmla="*/ 531838 w 11701760"/>
              <a:gd name="connsiteY4306" fmla="*/ 295370 h 6407421"/>
              <a:gd name="connsiteX4307" fmla="*/ 502235 w 11701760"/>
              <a:gd name="connsiteY4307" fmla="*/ 295370 h 6407421"/>
              <a:gd name="connsiteX4308" fmla="*/ 6082884 w 11701760"/>
              <a:gd name="connsiteY4308" fmla="*/ 265765 h 6407421"/>
              <a:gd name="connsiteX4309" fmla="*/ 6112486 w 11701760"/>
              <a:gd name="connsiteY4309" fmla="*/ 265765 h 6407421"/>
              <a:gd name="connsiteX4310" fmla="*/ 6112486 w 11701760"/>
              <a:gd name="connsiteY4310" fmla="*/ 295368 h 6407421"/>
              <a:gd name="connsiteX4311" fmla="*/ 6082884 w 11701760"/>
              <a:gd name="connsiteY4311" fmla="*/ 295368 h 6407421"/>
              <a:gd name="connsiteX4312" fmla="*/ 236036 w 11701760"/>
              <a:gd name="connsiteY4312" fmla="*/ 265765 h 6407421"/>
              <a:gd name="connsiteX4313" fmla="*/ 265639 w 11701760"/>
              <a:gd name="connsiteY4313" fmla="*/ 265765 h 6407421"/>
              <a:gd name="connsiteX4314" fmla="*/ 265639 w 11701760"/>
              <a:gd name="connsiteY4314" fmla="*/ 295368 h 6407421"/>
              <a:gd name="connsiteX4315" fmla="*/ 236036 w 11701760"/>
              <a:gd name="connsiteY4315" fmla="*/ 295368 h 6407421"/>
              <a:gd name="connsiteX4316" fmla="*/ 0 w 11701760"/>
              <a:gd name="connsiteY4316" fmla="*/ 265765 h 6407421"/>
              <a:gd name="connsiteX4317" fmla="*/ 29602 w 11701760"/>
              <a:gd name="connsiteY4317" fmla="*/ 265765 h 6407421"/>
              <a:gd name="connsiteX4318" fmla="*/ 29602 w 11701760"/>
              <a:gd name="connsiteY4318" fmla="*/ 295368 h 6407421"/>
              <a:gd name="connsiteX4319" fmla="*/ 0 w 11701760"/>
              <a:gd name="connsiteY4319" fmla="*/ 295368 h 6407421"/>
              <a:gd name="connsiteX4320" fmla="*/ 11672158 w 11701760"/>
              <a:gd name="connsiteY4320" fmla="*/ 48 h 6407421"/>
              <a:gd name="connsiteX4321" fmla="*/ 11701760 w 11701760"/>
              <a:gd name="connsiteY4321" fmla="*/ 48 h 6407421"/>
              <a:gd name="connsiteX4322" fmla="*/ 11701760 w 11701760"/>
              <a:gd name="connsiteY4322" fmla="*/ 29651 h 6407421"/>
              <a:gd name="connsiteX4323" fmla="*/ 11672158 w 11701760"/>
              <a:gd name="connsiteY4323" fmla="*/ 29651 h 6407421"/>
              <a:gd name="connsiteX4324" fmla="*/ 5825310 w 11701760"/>
              <a:gd name="connsiteY4324" fmla="*/ 48 h 6407421"/>
              <a:gd name="connsiteX4325" fmla="*/ 5854913 w 11701760"/>
              <a:gd name="connsiteY4325" fmla="*/ 48 h 6407421"/>
              <a:gd name="connsiteX4326" fmla="*/ 5854913 w 11701760"/>
              <a:gd name="connsiteY4326" fmla="*/ 29651 h 6407421"/>
              <a:gd name="connsiteX4327" fmla="*/ 5825310 w 11701760"/>
              <a:gd name="connsiteY4327" fmla="*/ 29651 h 6407421"/>
              <a:gd name="connsiteX4328" fmla="*/ 11405961 w 11701760"/>
              <a:gd name="connsiteY4328" fmla="*/ 46 h 6407421"/>
              <a:gd name="connsiteX4329" fmla="*/ 11435563 w 11701760"/>
              <a:gd name="connsiteY4329" fmla="*/ 46 h 6407421"/>
              <a:gd name="connsiteX4330" fmla="*/ 11435563 w 11701760"/>
              <a:gd name="connsiteY4330" fmla="*/ 29648 h 6407421"/>
              <a:gd name="connsiteX4331" fmla="*/ 11405961 w 11701760"/>
              <a:gd name="connsiteY4331" fmla="*/ 29648 h 6407421"/>
              <a:gd name="connsiteX4332" fmla="*/ 5559113 w 11701760"/>
              <a:gd name="connsiteY4332" fmla="*/ 46 h 6407421"/>
              <a:gd name="connsiteX4333" fmla="*/ 5588715 w 11701760"/>
              <a:gd name="connsiteY4333" fmla="*/ 46 h 6407421"/>
              <a:gd name="connsiteX4334" fmla="*/ 5588715 w 11701760"/>
              <a:gd name="connsiteY4334" fmla="*/ 29648 h 6407421"/>
              <a:gd name="connsiteX4335" fmla="*/ 5559113 w 11701760"/>
              <a:gd name="connsiteY4335" fmla="*/ 29648 h 6407421"/>
              <a:gd name="connsiteX4336" fmla="*/ 11139872 w 11701760"/>
              <a:gd name="connsiteY4336" fmla="*/ 44 h 6407421"/>
              <a:gd name="connsiteX4337" fmla="*/ 11169474 w 11701760"/>
              <a:gd name="connsiteY4337" fmla="*/ 44 h 6407421"/>
              <a:gd name="connsiteX4338" fmla="*/ 11169474 w 11701760"/>
              <a:gd name="connsiteY4338" fmla="*/ 29646 h 6407421"/>
              <a:gd name="connsiteX4339" fmla="*/ 11139872 w 11701760"/>
              <a:gd name="connsiteY4339" fmla="*/ 29646 h 6407421"/>
              <a:gd name="connsiteX4340" fmla="*/ 5293024 w 11701760"/>
              <a:gd name="connsiteY4340" fmla="*/ 44 h 6407421"/>
              <a:gd name="connsiteX4341" fmla="*/ 5322626 w 11701760"/>
              <a:gd name="connsiteY4341" fmla="*/ 44 h 6407421"/>
              <a:gd name="connsiteX4342" fmla="*/ 5322626 w 11701760"/>
              <a:gd name="connsiteY4342" fmla="*/ 29646 h 6407421"/>
              <a:gd name="connsiteX4343" fmla="*/ 5293024 w 11701760"/>
              <a:gd name="connsiteY4343" fmla="*/ 29646 h 6407421"/>
              <a:gd name="connsiteX4344" fmla="*/ 10873675 w 11701760"/>
              <a:gd name="connsiteY4344" fmla="*/ 41 h 6407421"/>
              <a:gd name="connsiteX4345" fmla="*/ 10903277 w 11701760"/>
              <a:gd name="connsiteY4345" fmla="*/ 41 h 6407421"/>
              <a:gd name="connsiteX4346" fmla="*/ 10903277 w 11701760"/>
              <a:gd name="connsiteY4346" fmla="*/ 29644 h 6407421"/>
              <a:gd name="connsiteX4347" fmla="*/ 10873675 w 11701760"/>
              <a:gd name="connsiteY4347" fmla="*/ 29644 h 6407421"/>
              <a:gd name="connsiteX4348" fmla="*/ 5026827 w 11701760"/>
              <a:gd name="connsiteY4348" fmla="*/ 41 h 6407421"/>
              <a:gd name="connsiteX4349" fmla="*/ 5056429 w 11701760"/>
              <a:gd name="connsiteY4349" fmla="*/ 41 h 6407421"/>
              <a:gd name="connsiteX4350" fmla="*/ 5056429 w 11701760"/>
              <a:gd name="connsiteY4350" fmla="*/ 29644 h 6407421"/>
              <a:gd name="connsiteX4351" fmla="*/ 5026827 w 11701760"/>
              <a:gd name="connsiteY4351" fmla="*/ 29644 h 6407421"/>
              <a:gd name="connsiteX4352" fmla="*/ 10607478 w 11701760"/>
              <a:gd name="connsiteY4352" fmla="*/ 39 h 6407421"/>
              <a:gd name="connsiteX4353" fmla="*/ 10637188 w 11701760"/>
              <a:gd name="connsiteY4353" fmla="*/ 39 h 6407421"/>
              <a:gd name="connsiteX4354" fmla="*/ 10637188 w 11701760"/>
              <a:gd name="connsiteY4354" fmla="*/ 29641 h 6407421"/>
              <a:gd name="connsiteX4355" fmla="*/ 10607478 w 11701760"/>
              <a:gd name="connsiteY4355" fmla="*/ 29641 h 6407421"/>
              <a:gd name="connsiteX4356" fmla="*/ 4760630 w 11701760"/>
              <a:gd name="connsiteY4356" fmla="*/ 39 h 6407421"/>
              <a:gd name="connsiteX4357" fmla="*/ 4790340 w 11701760"/>
              <a:gd name="connsiteY4357" fmla="*/ 39 h 6407421"/>
              <a:gd name="connsiteX4358" fmla="*/ 4790340 w 11701760"/>
              <a:gd name="connsiteY4358" fmla="*/ 29641 h 6407421"/>
              <a:gd name="connsiteX4359" fmla="*/ 4760630 w 11701760"/>
              <a:gd name="connsiteY4359" fmla="*/ 29641 h 6407421"/>
              <a:gd name="connsiteX4360" fmla="*/ 10341389 w 11701760"/>
              <a:gd name="connsiteY4360" fmla="*/ 37 h 6407421"/>
              <a:gd name="connsiteX4361" fmla="*/ 10370992 w 11701760"/>
              <a:gd name="connsiteY4361" fmla="*/ 37 h 6407421"/>
              <a:gd name="connsiteX4362" fmla="*/ 10370992 w 11701760"/>
              <a:gd name="connsiteY4362" fmla="*/ 29639 h 6407421"/>
              <a:gd name="connsiteX4363" fmla="*/ 10341389 w 11701760"/>
              <a:gd name="connsiteY4363" fmla="*/ 29639 h 6407421"/>
              <a:gd name="connsiteX4364" fmla="*/ 4494541 w 11701760"/>
              <a:gd name="connsiteY4364" fmla="*/ 37 h 6407421"/>
              <a:gd name="connsiteX4365" fmla="*/ 4524144 w 11701760"/>
              <a:gd name="connsiteY4365" fmla="*/ 37 h 6407421"/>
              <a:gd name="connsiteX4366" fmla="*/ 4524144 w 11701760"/>
              <a:gd name="connsiteY4366" fmla="*/ 29639 h 6407421"/>
              <a:gd name="connsiteX4367" fmla="*/ 4494541 w 11701760"/>
              <a:gd name="connsiteY4367" fmla="*/ 29639 h 6407421"/>
              <a:gd name="connsiteX4368" fmla="*/ 10075192 w 11701760"/>
              <a:gd name="connsiteY4368" fmla="*/ 34 h 6407421"/>
              <a:gd name="connsiteX4369" fmla="*/ 10104794 w 11701760"/>
              <a:gd name="connsiteY4369" fmla="*/ 34 h 6407421"/>
              <a:gd name="connsiteX4370" fmla="*/ 10104794 w 11701760"/>
              <a:gd name="connsiteY4370" fmla="*/ 29637 h 6407421"/>
              <a:gd name="connsiteX4371" fmla="*/ 10075192 w 11701760"/>
              <a:gd name="connsiteY4371" fmla="*/ 29637 h 6407421"/>
              <a:gd name="connsiteX4372" fmla="*/ 4228344 w 11701760"/>
              <a:gd name="connsiteY4372" fmla="*/ 34 h 6407421"/>
              <a:gd name="connsiteX4373" fmla="*/ 4257946 w 11701760"/>
              <a:gd name="connsiteY4373" fmla="*/ 34 h 6407421"/>
              <a:gd name="connsiteX4374" fmla="*/ 4257946 w 11701760"/>
              <a:gd name="connsiteY4374" fmla="*/ 29637 h 6407421"/>
              <a:gd name="connsiteX4375" fmla="*/ 4228344 w 11701760"/>
              <a:gd name="connsiteY4375" fmla="*/ 29637 h 6407421"/>
              <a:gd name="connsiteX4376" fmla="*/ 9809103 w 11701760"/>
              <a:gd name="connsiteY4376" fmla="*/ 32 h 6407421"/>
              <a:gd name="connsiteX4377" fmla="*/ 9838705 w 11701760"/>
              <a:gd name="connsiteY4377" fmla="*/ 32 h 6407421"/>
              <a:gd name="connsiteX4378" fmla="*/ 9838705 w 11701760"/>
              <a:gd name="connsiteY4378" fmla="*/ 29635 h 6407421"/>
              <a:gd name="connsiteX4379" fmla="*/ 9809103 w 11701760"/>
              <a:gd name="connsiteY4379" fmla="*/ 29635 h 6407421"/>
              <a:gd name="connsiteX4380" fmla="*/ 3962255 w 11701760"/>
              <a:gd name="connsiteY4380" fmla="*/ 32 h 6407421"/>
              <a:gd name="connsiteX4381" fmla="*/ 3991857 w 11701760"/>
              <a:gd name="connsiteY4381" fmla="*/ 32 h 6407421"/>
              <a:gd name="connsiteX4382" fmla="*/ 3991857 w 11701760"/>
              <a:gd name="connsiteY4382" fmla="*/ 29635 h 6407421"/>
              <a:gd name="connsiteX4383" fmla="*/ 3962255 w 11701760"/>
              <a:gd name="connsiteY4383" fmla="*/ 29635 h 6407421"/>
              <a:gd name="connsiteX4384" fmla="*/ 9542906 w 11701760"/>
              <a:gd name="connsiteY4384" fmla="*/ 30 h 6407421"/>
              <a:gd name="connsiteX4385" fmla="*/ 9572509 w 11701760"/>
              <a:gd name="connsiteY4385" fmla="*/ 30 h 6407421"/>
              <a:gd name="connsiteX4386" fmla="*/ 9572509 w 11701760"/>
              <a:gd name="connsiteY4386" fmla="*/ 29632 h 6407421"/>
              <a:gd name="connsiteX4387" fmla="*/ 9542906 w 11701760"/>
              <a:gd name="connsiteY4387" fmla="*/ 29632 h 6407421"/>
              <a:gd name="connsiteX4388" fmla="*/ 3696058 w 11701760"/>
              <a:gd name="connsiteY4388" fmla="*/ 30 h 6407421"/>
              <a:gd name="connsiteX4389" fmla="*/ 3725661 w 11701760"/>
              <a:gd name="connsiteY4389" fmla="*/ 30 h 6407421"/>
              <a:gd name="connsiteX4390" fmla="*/ 3725661 w 11701760"/>
              <a:gd name="connsiteY4390" fmla="*/ 29632 h 6407421"/>
              <a:gd name="connsiteX4391" fmla="*/ 3696058 w 11701760"/>
              <a:gd name="connsiteY4391" fmla="*/ 29632 h 6407421"/>
              <a:gd name="connsiteX4392" fmla="*/ 9276817 w 11701760"/>
              <a:gd name="connsiteY4392" fmla="*/ 28 h 6407421"/>
              <a:gd name="connsiteX4393" fmla="*/ 9306420 w 11701760"/>
              <a:gd name="connsiteY4393" fmla="*/ 28 h 6407421"/>
              <a:gd name="connsiteX4394" fmla="*/ 9306420 w 11701760"/>
              <a:gd name="connsiteY4394" fmla="*/ 29630 h 6407421"/>
              <a:gd name="connsiteX4395" fmla="*/ 9276817 w 11701760"/>
              <a:gd name="connsiteY4395" fmla="*/ 29630 h 6407421"/>
              <a:gd name="connsiteX4396" fmla="*/ 3429969 w 11701760"/>
              <a:gd name="connsiteY4396" fmla="*/ 28 h 6407421"/>
              <a:gd name="connsiteX4397" fmla="*/ 3459572 w 11701760"/>
              <a:gd name="connsiteY4397" fmla="*/ 28 h 6407421"/>
              <a:gd name="connsiteX4398" fmla="*/ 3459572 w 11701760"/>
              <a:gd name="connsiteY4398" fmla="*/ 29630 h 6407421"/>
              <a:gd name="connsiteX4399" fmla="*/ 3429969 w 11701760"/>
              <a:gd name="connsiteY4399" fmla="*/ 29630 h 6407421"/>
              <a:gd name="connsiteX4400" fmla="*/ 9010620 w 11701760"/>
              <a:gd name="connsiteY4400" fmla="*/ 25 h 6407421"/>
              <a:gd name="connsiteX4401" fmla="*/ 9040222 w 11701760"/>
              <a:gd name="connsiteY4401" fmla="*/ 25 h 6407421"/>
              <a:gd name="connsiteX4402" fmla="*/ 9040222 w 11701760"/>
              <a:gd name="connsiteY4402" fmla="*/ 29628 h 6407421"/>
              <a:gd name="connsiteX4403" fmla="*/ 9010620 w 11701760"/>
              <a:gd name="connsiteY4403" fmla="*/ 29628 h 6407421"/>
              <a:gd name="connsiteX4404" fmla="*/ 3163772 w 11701760"/>
              <a:gd name="connsiteY4404" fmla="*/ 25 h 6407421"/>
              <a:gd name="connsiteX4405" fmla="*/ 3193374 w 11701760"/>
              <a:gd name="connsiteY4405" fmla="*/ 25 h 6407421"/>
              <a:gd name="connsiteX4406" fmla="*/ 3193374 w 11701760"/>
              <a:gd name="connsiteY4406" fmla="*/ 29628 h 6407421"/>
              <a:gd name="connsiteX4407" fmla="*/ 3163772 w 11701760"/>
              <a:gd name="connsiteY4407" fmla="*/ 29628 h 6407421"/>
              <a:gd name="connsiteX4408" fmla="*/ 8744423 w 11701760"/>
              <a:gd name="connsiteY4408" fmla="*/ 23 h 6407421"/>
              <a:gd name="connsiteX4409" fmla="*/ 8774026 w 11701760"/>
              <a:gd name="connsiteY4409" fmla="*/ 23 h 6407421"/>
              <a:gd name="connsiteX4410" fmla="*/ 8774026 w 11701760"/>
              <a:gd name="connsiteY4410" fmla="*/ 29625 h 6407421"/>
              <a:gd name="connsiteX4411" fmla="*/ 8744423 w 11701760"/>
              <a:gd name="connsiteY4411" fmla="*/ 29625 h 6407421"/>
              <a:gd name="connsiteX4412" fmla="*/ 2897575 w 11701760"/>
              <a:gd name="connsiteY4412" fmla="*/ 23 h 6407421"/>
              <a:gd name="connsiteX4413" fmla="*/ 2927178 w 11701760"/>
              <a:gd name="connsiteY4413" fmla="*/ 23 h 6407421"/>
              <a:gd name="connsiteX4414" fmla="*/ 2927178 w 11701760"/>
              <a:gd name="connsiteY4414" fmla="*/ 29625 h 6407421"/>
              <a:gd name="connsiteX4415" fmla="*/ 2897575 w 11701760"/>
              <a:gd name="connsiteY4415" fmla="*/ 29625 h 6407421"/>
              <a:gd name="connsiteX4416" fmla="*/ 8478226 w 11701760"/>
              <a:gd name="connsiteY4416" fmla="*/ 21 h 6407421"/>
              <a:gd name="connsiteX4417" fmla="*/ 8507828 w 11701760"/>
              <a:gd name="connsiteY4417" fmla="*/ 21 h 6407421"/>
              <a:gd name="connsiteX4418" fmla="*/ 8507828 w 11701760"/>
              <a:gd name="connsiteY4418" fmla="*/ 29623 h 6407421"/>
              <a:gd name="connsiteX4419" fmla="*/ 8478226 w 11701760"/>
              <a:gd name="connsiteY4419" fmla="*/ 29623 h 6407421"/>
              <a:gd name="connsiteX4420" fmla="*/ 2631378 w 11701760"/>
              <a:gd name="connsiteY4420" fmla="*/ 21 h 6407421"/>
              <a:gd name="connsiteX4421" fmla="*/ 2660980 w 11701760"/>
              <a:gd name="connsiteY4421" fmla="*/ 21 h 6407421"/>
              <a:gd name="connsiteX4422" fmla="*/ 2660980 w 11701760"/>
              <a:gd name="connsiteY4422" fmla="*/ 29623 h 6407421"/>
              <a:gd name="connsiteX4423" fmla="*/ 2631378 w 11701760"/>
              <a:gd name="connsiteY4423" fmla="*/ 29623 h 6407421"/>
              <a:gd name="connsiteX4424" fmla="*/ 8212137 w 11701760"/>
              <a:gd name="connsiteY4424" fmla="*/ 18 h 6407421"/>
              <a:gd name="connsiteX4425" fmla="*/ 8241740 w 11701760"/>
              <a:gd name="connsiteY4425" fmla="*/ 18 h 6407421"/>
              <a:gd name="connsiteX4426" fmla="*/ 8241740 w 11701760"/>
              <a:gd name="connsiteY4426" fmla="*/ 29621 h 6407421"/>
              <a:gd name="connsiteX4427" fmla="*/ 8212137 w 11701760"/>
              <a:gd name="connsiteY4427" fmla="*/ 29621 h 6407421"/>
              <a:gd name="connsiteX4428" fmla="*/ 2365289 w 11701760"/>
              <a:gd name="connsiteY4428" fmla="*/ 18 h 6407421"/>
              <a:gd name="connsiteX4429" fmla="*/ 2394892 w 11701760"/>
              <a:gd name="connsiteY4429" fmla="*/ 18 h 6407421"/>
              <a:gd name="connsiteX4430" fmla="*/ 2394892 w 11701760"/>
              <a:gd name="connsiteY4430" fmla="*/ 29621 h 6407421"/>
              <a:gd name="connsiteX4431" fmla="*/ 2365289 w 11701760"/>
              <a:gd name="connsiteY4431" fmla="*/ 29621 h 6407421"/>
              <a:gd name="connsiteX4432" fmla="*/ 7945940 w 11701760"/>
              <a:gd name="connsiteY4432" fmla="*/ 16 h 6407421"/>
              <a:gd name="connsiteX4433" fmla="*/ 7975543 w 11701760"/>
              <a:gd name="connsiteY4433" fmla="*/ 16 h 6407421"/>
              <a:gd name="connsiteX4434" fmla="*/ 7975543 w 11701760"/>
              <a:gd name="connsiteY4434" fmla="*/ 29618 h 6407421"/>
              <a:gd name="connsiteX4435" fmla="*/ 7945940 w 11701760"/>
              <a:gd name="connsiteY4435" fmla="*/ 29618 h 6407421"/>
              <a:gd name="connsiteX4436" fmla="*/ 2099092 w 11701760"/>
              <a:gd name="connsiteY4436" fmla="*/ 16 h 6407421"/>
              <a:gd name="connsiteX4437" fmla="*/ 2128695 w 11701760"/>
              <a:gd name="connsiteY4437" fmla="*/ 16 h 6407421"/>
              <a:gd name="connsiteX4438" fmla="*/ 2128695 w 11701760"/>
              <a:gd name="connsiteY4438" fmla="*/ 29618 h 6407421"/>
              <a:gd name="connsiteX4439" fmla="*/ 2099092 w 11701760"/>
              <a:gd name="connsiteY4439" fmla="*/ 29618 h 6407421"/>
              <a:gd name="connsiteX4440" fmla="*/ 7679743 w 11701760"/>
              <a:gd name="connsiteY4440" fmla="*/ 14 h 6407421"/>
              <a:gd name="connsiteX4441" fmla="*/ 7709346 w 11701760"/>
              <a:gd name="connsiteY4441" fmla="*/ 14 h 6407421"/>
              <a:gd name="connsiteX4442" fmla="*/ 7709346 w 11701760"/>
              <a:gd name="connsiteY4442" fmla="*/ 29616 h 6407421"/>
              <a:gd name="connsiteX4443" fmla="*/ 7679743 w 11701760"/>
              <a:gd name="connsiteY4443" fmla="*/ 29616 h 6407421"/>
              <a:gd name="connsiteX4444" fmla="*/ 1832898 w 11701760"/>
              <a:gd name="connsiteY4444" fmla="*/ 14 h 6407421"/>
              <a:gd name="connsiteX4445" fmla="*/ 1862498 w 11701760"/>
              <a:gd name="connsiteY4445" fmla="*/ 14 h 6407421"/>
              <a:gd name="connsiteX4446" fmla="*/ 1862498 w 11701760"/>
              <a:gd name="connsiteY4446" fmla="*/ 29616 h 6407421"/>
              <a:gd name="connsiteX4447" fmla="*/ 1832898 w 11701760"/>
              <a:gd name="connsiteY4447" fmla="*/ 29616 h 6407421"/>
              <a:gd name="connsiteX4448" fmla="*/ 7413653 w 11701760"/>
              <a:gd name="connsiteY4448" fmla="*/ 12 h 6407421"/>
              <a:gd name="connsiteX4449" fmla="*/ 7443256 w 11701760"/>
              <a:gd name="connsiteY4449" fmla="*/ 12 h 6407421"/>
              <a:gd name="connsiteX4450" fmla="*/ 7443256 w 11701760"/>
              <a:gd name="connsiteY4450" fmla="*/ 29614 h 6407421"/>
              <a:gd name="connsiteX4451" fmla="*/ 7413653 w 11701760"/>
              <a:gd name="connsiteY4451" fmla="*/ 29614 h 6407421"/>
              <a:gd name="connsiteX4452" fmla="*/ 1566808 w 11701760"/>
              <a:gd name="connsiteY4452" fmla="*/ 12 h 6407421"/>
              <a:gd name="connsiteX4453" fmla="*/ 1596409 w 11701760"/>
              <a:gd name="connsiteY4453" fmla="*/ 12 h 6407421"/>
              <a:gd name="connsiteX4454" fmla="*/ 1596409 w 11701760"/>
              <a:gd name="connsiteY4454" fmla="*/ 29614 h 6407421"/>
              <a:gd name="connsiteX4455" fmla="*/ 1566808 w 11701760"/>
              <a:gd name="connsiteY4455" fmla="*/ 29614 h 6407421"/>
              <a:gd name="connsiteX4456" fmla="*/ 7147456 w 11701760"/>
              <a:gd name="connsiteY4456" fmla="*/ 9 h 6407421"/>
              <a:gd name="connsiteX4457" fmla="*/ 7177058 w 11701760"/>
              <a:gd name="connsiteY4457" fmla="*/ 9 h 6407421"/>
              <a:gd name="connsiteX4458" fmla="*/ 7177058 w 11701760"/>
              <a:gd name="connsiteY4458" fmla="*/ 29612 h 6407421"/>
              <a:gd name="connsiteX4459" fmla="*/ 7147456 w 11701760"/>
              <a:gd name="connsiteY4459" fmla="*/ 29612 h 6407421"/>
              <a:gd name="connsiteX4460" fmla="*/ 1300611 w 11701760"/>
              <a:gd name="connsiteY4460" fmla="*/ 9 h 6407421"/>
              <a:gd name="connsiteX4461" fmla="*/ 1330213 w 11701760"/>
              <a:gd name="connsiteY4461" fmla="*/ 9 h 6407421"/>
              <a:gd name="connsiteX4462" fmla="*/ 1330213 w 11701760"/>
              <a:gd name="connsiteY4462" fmla="*/ 29612 h 6407421"/>
              <a:gd name="connsiteX4463" fmla="*/ 1300611 w 11701760"/>
              <a:gd name="connsiteY4463" fmla="*/ 29612 h 6407421"/>
              <a:gd name="connsiteX4464" fmla="*/ 6881367 w 11701760"/>
              <a:gd name="connsiteY4464" fmla="*/ 7 h 6407421"/>
              <a:gd name="connsiteX4465" fmla="*/ 6910970 w 11701760"/>
              <a:gd name="connsiteY4465" fmla="*/ 7 h 6407421"/>
              <a:gd name="connsiteX4466" fmla="*/ 6910970 w 11701760"/>
              <a:gd name="connsiteY4466" fmla="*/ 29609 h 6407421"/>
              <a:gd name="connsiteX4467" fmla="*/ 6881367 w 11701760"/>
              <a:gd name="connsiteY4467" fmla="*/ 29609 h 6407421"/>
              <a:gd name="connsiteX4468" fmla="*/ 1034520 w 11701760"/>
              <a:gd name="connsiteY4468" fmla="*/ 7 h 6407421"/>
              <a:gd name="connsiteX4469" fmla="*/ 1064123 w 11701760"/>
              <a:gd name="connsiteY4469" fmla="*/ 7 h 6407421"/>
              <a:gd name="connsiteX4470" fmla="*/ 1064123 w 11701760"/>
              <a:gd name="connsiteY4470" fmla="*/ 29609 h 6407421"/>
              <a:gd name="connsiteX4471" fmla="*/ 1034520 w 11701760"/>
              <a:gd name="connsiteY4471" fmla="*/ 29609 h 6407421"/>
              <a:gd name="connsiteX4472" fmla="*/ 6615170 w 11701760"/>
              <a:gd name="connsiteY4472" fmla="*/ 5 h 6407421"/>
              <a:gd name="connsiteX4473" fmla="*/ 6644773 w 11701760"/>
              <a:gd name="connsiteY4473" fmla="*/ 5 h 6407421"/>
              <a:gd name="connsiteX4474" fmla="*/ 6644773 w 11701760"/>
              <a:gd name="connsiteY4474" fmla="*/ 29607 h 6407421"/>
              <a:gd name="connsiteX4475" fmla="*/ 6615170 w 11701760"/>
              <a:gd name="connsiteY4475" fmla="*/ 29607 h 6407421"/>
              <a:gd name="connsiteX4476" fmla="*/ 768326 w 11701760"/>
              <a:gd name="connsiteY4476" fmla="*/ 5 h 6407421"/>
              <a:gd name="connsiteX4477" fmla="*/ 797926 w 11701760"/>
              <a:gd name="connsiteY4477" fmla="*/ 5 h 6407421"/>
              <a:gd name="connsiteX4478" fmla="*/ 797926 w 11701760"/>
              <a:gd name="connsiteY4478" fmla="*/ 29607 h 6407421"/>
              <a:gd name="connsiteX4479" fmla="*/ 768326 w 11701760"/>
              <a:gd name="connsiteY4479" fmla="*/ 29607 h 6407421"/>
              <a:gd name="connsiteX4480" fmla="*/ 6349081 w 11701760"/>
              <a:gd name="connsiteY4480" fmla="*/ 2 h 6407421"/>
              <a:gd name="connsiteX4481" fmla="*/ 6378683 w 11701760"/>
              <a:gd name="connsiteY4481" fmla="*/ 2 h 6407421"/>
              <a:gd name="connsiteX4482" fmla="*/ 6378683 w 11701760"/>
              <a:gd name="connsiteY4482" fmla="*/ 29605 h 6407421"/>
              <a:gd name="connsiteX4483" fmla="*/ 6349081 w 11701760"/>
              <a:gd name="connsiteY4483" fmla="*/ 29605 h 6407421"/>
              <a:gd name="connsiteX4484" fmla="*/ 502235 w 11701760"/>
              <a:gd name="connsiteY4484" fmla="*/ 2 h 6407421"/>
              <a:gd name="connsiteX4485" fmla="*/ 531838 w 11701760"/>
              <a:gd name="connsiteY4485" fmla="*/ 2 h 6407421"/>
              <a:gd name="connsiteX4486" fmla="*/ 531838 w 11701760"/>
              <a:gd name="connsiteY4486" fmla="*/ 29605 h 6407421"/>
              <a:gd name="connsiteX4487" fmla="*/ 502235 w 11701760"/>
              <a:gd name="connsiteY4487" fmla="*/ 29605 h 6407421"/>
              <a:gd name="connsiteX4488" fmla="*/ 6082884 w 11701760"/>
              <a:gd name="connsiteY4488" fmla="*/ 0 h 6407421"/>
              <a:gd name="connsiteX4489" fmla="*/ 6112486 w 11701760"/>
              <a:gd name="connsiteY4489" fmla="*/ 0 h 6407421"/>
              <a:gd name="connsiteX4490" fmla="*/ 6112486 w 11701760"/>
              <a:gd name="connsiteY4490" fmla="*/ 29602 h 6407421"/>
              <a:gd name="connsiteX4491" fmla="*/ 6082884 w 11701760"/>
              <a:gd name="connsiteY4491" fmla="*/ 29602 h 6407421"/>
              <a:gd name="connsiteX4492" fmla="*/ 236036 w 11701760"/>
              <a:gd name="connsiteY4492" fmla="*/ 0 h 6407421"/>
              <a:gd name="connsiteX4493" fmla="*/ 265638 w 11701760"/>
              <a:gd name="connsiteY4493" fmla="*/ 0 h 6407421"/>
              <a:gd name="connsiteX4494" fmla="*/ 265638 w 11701760"/>
              <a:gd name="connsiteY4494" fmla="*/ 29602 h 6407421"/>
              <a:gd name="connsiteX4495" fmla="*/ 236036 w 11701760"/>
              <a:gd name="connsiteY4495" fmla="*/ 29602 h 6407421"/>
              <a:gd name="connsiteX4496" fmla="*/ 0 w 11701760"/>
              <a:gd name="connsiteY4496" fmla="*/ 0 h 6407421"/>
              <a:gd name="connsiteX4497" fmla="*/ 29602 w 11701760"/>
              <a:gd name="connsiteY4497" fmla="*/ 0 h 6407421"/>
              <a:gd name="connsiteX4498" fmla="*/ 29602 w 11701760"/>
              <a:gd name="connsiteY4498" fmla="*/ 29602 h 6407421"/>
              <a:gd name="connsiteX4499" fmla="*/ 0 w 11701760"/>
              <a:gd name="connsiteY4499" fmla="*/ 29602 h 6407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Lst>
            <a:rect l="l" t="t" r="r" b="b"/>
            <a:pathLst>
              <a:path w="11701760" h="6407421">
                <a:moveTo>
                  <a:pt x="11672158" y="6377925"/>
                </a:moveTo>
                <a:lnTo>
                  <a:pt x="11701760" y="6377925"/>
                </a:lnTo>
                <a:lnTo>
                  <a:pt x="11701760" y="6407421"/>
                </a:lnTo>
                <a:lnTo>
                  <a:pt x="11672158" y="6407421"/>
                </a:lnTo>
                <a:close/>
                <a:moveTo>
                  <a:pt x="11405961" y="6377925"/>
                </a:moveTo>
                <a:lnTo>
                  <a:pt x="11435563" y="6377925"/>
                </a:lnTo>
                <a:lnTo>
                  <a:pt x="11435563" y="6407421"/>
                </a:lnTo>
                <a:lnTo>
                  <a:pt x="11405961" y="6407421"/>
                </a:lnTo>
                <a:close/>
                <a:moveTo>
                  <a:pt x="11139872" y="6377925"/>
                </a:moveTo>
                <a:lnTo>
                  <a:pt x="11169474" y="6377925"/>
                </a:lnTo>
                <a:lnTo>
                  <a:pt x="11169474" y="6407421"/>
                </a:lnTo>
                <a:lnTo>
                  <a:pt x="11139872" y="6407421"/>
                </a:lnTo>
                <a:close/>
                <a:moveTo>
                  <a:pt x="10873675" y="6377925"/>
                </a:moveTo>
                <a:lnTo>
                  <a:pt x="10903277" y="6377925"/>
                </a:lnTo>
                <a:lnTo>
                  <a:pt x="10903277" y="6407421"/>
                </a:lnTo>
                <a:lnTo>
                  <a:pt x="10873675" y="6407421"/>
                </a:lnTo>
                <a:close/>
                <a:moveTo>
                  <a:pt x="10607478" y="6377925"/>
                </a:moveTo>
                <a:lnTo>
                  <a:pt x="10637188" y="6377925"/>
                </a:lnTo>
                <a:lnTo>
                  <a:pt x="10637188" y="6407421"/>
                </a:lnTo>
                <a:lnTo>
                  <a:pt x="10607478" y="6407421"/>
                </a:lnTo>
                <a:close/>
                <a:moveTo>
                  <a:pt x="10341389" y="6377925"/>
                </a:moveTo>
                <a:lnTo>
                  <a:pt x="10370992" y="6377925"/>
                </a:lnTo>
                <a:lnTo>
                  <a:pt x="10370992" y="6407421"/>
                </a:lnTo>
                <a:lnTo>
                  <a:pt x="10341389" y="6407421"/>
                </a:lnTo>
                <a:close/>
                <a:moveTo>
                  <a:pt x="10075192" y="6377925"/>
                </a:moveTo>
                <a:lnTo>
                  <a:pt x="10104794" y="6377925"/>
                </a:lnTo>
                <a:lnTo>
                  <a:pt x="10104794" y="6407421"/>
                </a:lnTo>
                <a:lnTo>
                  <a:pt x="10075192" y="6407421"/>
                </a:lnTo>
                <a:close/>
                <a:moveTo>
                  <a:pt x="9809103" y="6377925"/>
                </a:moveTo>
                <a:lnTo>
                  <a:pt x="9838705" y="6377925"/>
                </a:lnTo>
                <a:lnTo>
                  <a:pt x="9838705" y="6407421"/>
                </a:lnTo>
                <a:lnTo>
                  <a:pt x="9809103" y="6407421"/>
                </a:lnTo>
                <a:close/>
                <a:moveTo>
                  <a:pt x="9542906" y="6377925"/>
                </a:moveTo>
                <a:lnTo>
                  <a:pt x="9572509" y="6377925"/>
                </a:lnTo>
                <a:lnTo>
                  <a:pt x="9572509" y="6407421"/>
                </a:lnTo>
                <a:lnTo>
                  <a:pt x="9542906" y="6407421"/>
                </a:lnTo>
                <a:close/>
                <a:moveTo>
                  <a:pt x="9276817" y="6377925"/>
                </a:moveTo>
                <a:lnTo>
                  <a:pt x="9306420" y="6377925"/>
                </a:lnTo>
                <a:lnTo>
                  <a:pt x="9306420" y="6407421"/>
                </a:lnTo>
                <a:lnTo>
                  <a:pt x="9276817" y="6407421"/>
                </a:lnTo>
                <a:close/>
                <a:moveTo>
                  <a:pt x="9010620" y="6377925"/>
                </a:moveTo>
                <a:lnTo>
                  <a:pt x="9040222" y="6377925"/>
                </a:lnTo>
                <a:lnTo>
                  <a:pt x="9040222" y="6407421"/>
                </a:lnTo>
                <a:lnTo>
                  <a:pt x="9010620" y="6407421"/>
                </a:lnTo>
                <a:close/>
                <a:moveTo>
                  <a:pt x="8744423" y="6377925"/>
                </a:moveTo>
                <a:lnTo>
                  <a:pt x="8774026" y="6377925"/>
                </a:lnTo>
                <a:lnTo>
                  <a:pt x="8774026" y="6407421"/>
                </a:lnTo>
                <a:lnTo>
                  <a:pt x="8744423" y="6407421"/>
                </a:lnTo>
                <a:close/>
                <a:moveTo>
                  <a:pt x="8478226" y="6377925"/>
                </a:moveTo>
                <a:lnTo>
                  <a:pt x="8507828" y="6377925"/>
                </a:lnTo>
                <a:lnTo>
                  <a:pt x="8507828" y="6407421"/>
                </a:lnTo>
                <a:lnTo>
                  <a:pt x="8478226" y="6407421"/>
                </a:lnTo>
                <a:close/>
                <a:moveTo>
                  <a:pt x="8212137" y="6377925"/>
                </a:moveTo>
                <a:lnTo>
                  <a:pt x="8241740" y="6377925"/>
                </a:lnTo>
                <a:lnTo>
                  <a:pt x="8241740" y="6407421"/>
                </a:lnTo>
                <a:lnTo>
                  <a:pt x="8212137" y="6407421"/>
                </a:lnTo>
                <a:close/>
                <a:moveTo>
                  <a:pt x="7945940" y="6377925"/>
                </a:moveTo>
                <a:lnTo>
                  <a:pt x="7975543" y="6377925"/>
                </a:lnTo>
                <a:lnTo>
                  <a:pt x="7975543" y="6407421"/>
                </a:lnTo>
                <a:lnTo>
                  <a:pt x="7945940" y="6407421"/>
                </a:lnTo>
                <a:close/>
                <a:moveTo>
                  <a:pt x="7679743" y="6377925"/>
                </a:moveTo>
                <a:lnTo>
                  <a:pt x="7709346" y="6377925"/>
                </a:lnTo>
                <a:lnTo>
                  <a:pt x="7709346" y="6407421"/>
                </a:lnTo>
                <a:lnTo>
                  <a:pt x="7679743" y="6407421"/>
                </a:lnTo>
                <a:close/>
                <a:moveTo>
                  <a:pt x="7413653" y="6377925"/>
                </a:moveTo>
                <a:lnTo>
                  <a:pt x="7443256" y="6377925"/>
                </a:lnTo>
                <a:lnTo>
                  <a:pt x="7443256" y="6407421"/>
                </a:lnTo>
                <a:lnTo>
                  <a:pt x="7413653" y="6407421"/>
                </a:lnTo>
                <a:close/>
                <a:moveTo>
                  <a:pt x="7147456" y="6377925"/>
                </a:moveTo>
                <a:lnTo>
                  <a:pt x="7177058" y="6377925"/>
                </a:lnTo>
                <a:lnTo>
                  <a:pt x="7177058" y="6407421"/>
                </a:lnTo>
                <a:lnTo>
                  <a:pt x="7147456" y="6407421"/>
                </a:lnTo>
                <a:close/>
                <a:moveTo>
                  <a:pt x="6881367" y="6377925"/>
                </a:moveTo>
                <a:lnTo>
                  <a:pt x="6910970" y="6377925"/>
                </a:lnTo>
                <a:lnTo>
                  <a:pt x="6910970" y="6407421"/>
                </a:lnTo>
                <a:lnTo>
                  <a:pt x="6881367" y="6407421"/>
                </a:lnTo>
                <a:close/>
                <a:moveTo>
                  <a:pt x="6615170" y="6377925"/>
                </a:moveTo>
                <a:lnTo>
                  <a:pt x="6644773" y="6377925"/>
                </a:lnTo>
                <a:lnTo>
                  <a:pt x="6644773" y="6407421"/>
                </a:lnTo>
                <a:lnTo>
                  <a:pt x="6615170" y="6407421"/>
                </a:lnTo>
                <a:close/>
                <a:moveTo>
                  <a:pt x="6349081" y="6377925"/>
                </a:moveTo>
                <a:lnTo>
                  <a:pt x="6378683" y="6377925"/>
                </a:lnTo>
                <a:lnTo>
                  <a:pt x="6378683" y="6407421"/>
                </a:lnTo>
                <a:lnTo>
                  <a:pt x="6349081" y="6407421"/>
                </a:lnTo>
                <a:close/>
                <a:moveTo>
                  <a:pt x="6082884" y="6377925"/>
                </a:moveTo>
                <a:lnTo>
                  <a:pt x="6112486" y="6377925"/>
                </a:lnTo>
                <a:lnTo>
                  <a:pt x="6112486" y="6407421"/>
                </a:lnTo>
                <a:lnTo>
                  <a:pt x="6082884" y="6407421"/>
                </a:lnTo>
                <a:close/>
                <a:moveTo>
                  <a:pt x="5825310" y="6377925"/>
                </a:moveTo>
                <a:lnTo>
                  <a:pt x="5854913" y="6377925"/>
                </a:lnTo>
                <a:lnTo>
                  <a:pt x="5854913" y="6407421"/>
                </a:lnTo>
                <a:lnTo>
                  <a:pt x="5825310" y="6407421"/>
                </a:lnTo>
                <a:close/>
                <a:moveTo>
                  <a:pt x="5559113" y="6377925"/>
                </a:moveTo>
                <a:lnTo>
                  <a:pt x="5588715" y="6377925"/>
                </a:lnTo>
                <a:lnTo>
                  <a:pt x="5588715" y="6407421"/>
                </a:lnTo>
                <a:lnTo>
                  <a:pt x="5559113" y="6407421"/>
                </a:lnTo>
                <a:close/>
                <a:moveTo>
                  <a:pt x="5293024" y="6377925"/>
                </a:moveTo>
                <a:lnTo>
                  <a:pt x="5322626" y="6377925"/>
                </a:lnTo>
                <a:lnTo>
                  <a:pt x="5322626" y="6407421"/>
                </a:lnTo>
                <a:lnTo>
                  <a:pt x="5293024" y="6407421"/>
                </a:lnTo>
                <a:close/>
                <a:moveTo>
                  <a:pt x="5026827" y="6377925"/>
                </a:moveTo>
                <a:lnTo>
                  <a:pt x="5056429" y="6377925"/>
                </a:lnTo>
                <a:lnTo>
                  <a:pt x="5056429" y="6407421"/>
                </a:lnTo>
                <a:lnTo>
                  <a:pt x="5026827" y="6407421"/>
                </a:lnTo>
                <a:close/>
                <a:moveTo>
                  <a:pt x="4760630" y="6377925"/>
                </a:moveTo>
                <a:lnTo>
                  <a:pt x="4790340" y="6377925"/>
                </a:lnTo>
                <a:lnTo>
                  <a:pt x="4790340" y="6407421"/>
                </a:lnTo>
                <a:lnTo>
                  <a:pt x="4760630" y="6407421"/>
                </a:lnTo>
                <a:close/>
                <a:moveTo>
                  <a:pt x="4494541" y="6377925"/>
                </a:moveTo>
                <a:lnTo>
                  <a:pt x="4524144" y="6377925"/>
                </a:lnTo>
                <a:lnTo>
                  <a:pt x="4524144" y="6407421"/>
                </a:lnTo>
                <a:lnTo>
                  <a:pt x="4494541" y="6407421"/>
                </a:lnTo>
                <a:close/>
                <a:moveTo>
                  <a:pt x="4228344" y="6377925"/>
                </a:moveTo>
                <a:lnTo>
                  <a:pt x="4257946" y="6377925"/>
                </a:lnTo>
                <a:lnTo>
                  <a:pt x="4257946" y="6407421"/>
                </a:lnTo>
                <a:lnTo>
                  <a:pt x="4228344" y="6407421"/>
                </a:lnTo>
                <a:close/>
                <a:moveTo>
                  <a:pt x="3962255" y="6377925"/>
                </a:moveTo>
                <a:lnTo>
                  <a:pt x="3991857" y="6377925"/>
                </a:lnTo>
                <a:lnTo>
                  <a:pt x="3991857" y="6407421"/>
                </a:lnTo>
                <a:lnTo>
                  <a:pt x="3962255" y="6407421"/>
                </a:lnTo>
                <a:close/>
                <a:moveTo>
                  <a:pt x="3696058" y="6377925"/>
                </a:moveTo>
                <a:lnTo>
                  <a:pt x="3725661" y="6377925"/>
                </a:lnTo>
                <a:lnTo>
                  <a:pt x="3725661" y="6407421"/>
                </a:lnTo>
                <a:lnTo>
                  <a:pt x="3696058" y="6407421"/>
                </a:lnTo>
                <a:close/>
                <a:moveTo>
                  <a:pt x="3429969" y="6377925"/>
                </a:moveTo>
                <a:lnTo>
                  <a:pt x="3459572" y="6377925"/>
                </a:lnTo>
                <a:lnTo>
                  <a:pt x="3459572" y="6407421"/>
                </a:lnTo>
                <a:lnTo>
                  <a:pt x="3429969" y="6407421"/>
                </a:lnTo>
                <a:close/>
                <a:moveTo>
                  <a:pt x="3163772" y="6377925"/>
                </a:moveTo>
                <a:lnTo>
                  <a:pt x="3193374" y="6377925"/>
                </a:lnTo>
                <a:lnTo>
                  <a:pt x="3193374" y="6407421"/>
                </a:lnTo>
                <a:lnTo>
                  <a:pt x="3163772" y="6407421"/>
                </a:lnTo>
                <a:close/>
                <a:moveTo>
                  <a:pt x="2897575" y="6377925"/>
                </a:moveTo>
                <a:lnTo>
                  <a:pt x="2927178" y="6377925"/>
                </a:lnTo>
                <a:lnTo>
                  <a:pt x="2927178" y="6407421"/>
                </a:lnTo>
                <a:lnTo>
                  <a:pt x="2897575" y="6407421"/>
                </a:lnTo>
                <a:close/>
                <a:moveTo>
                  <a:pt x="2631378" y="6377925"/>
                </a:moveTo>
                <a:lnTo>
                  <a:pt x="2660980" y="6377925"/>
                </a:lnTo>
                <a:lnTo>
                  <a:pt x="2660980" y="6407421"/>
                </a:lnTo>
                <a:lnTo>
                  <a:pt x="2631378" y="6407421"/>
                </a:lnTo>
                <a:close/>
                <a:moveTo>
                  <a:pt x="2365289" y="6377925"/>
                </a:moveTo>
                <a:lnTo>
                  <a:pt x="2394892" y="6377925"/>
                </a:lnTo>
                <a:lnTo>
                  <a:pt x="2394892" y="6407421"/>
                </a:lnTo>
                <a:lnTo>
                  <a:pt x="2365289" y="6407421"/>
                </a:lnTo>
                <a:close/>
                <a:moveTo>
                  <a:pt x="2099092" y="6377925"/>
                </a:moveTo>
                <a:lnTo>
                  <a:pt x="2128695" y="6377925"/>
                </a:lnTo>
                <a:lnTo>
                  <a:pt x="2128695" y="6407421"/>
                </a:lnTo>
                <a:lnTo>
                  <a:pt x="2099092" y="6407421"/>
                </a:lnTo>
                <a:close/>
                <a:moveTo>
                  <a:pt x="1832898" y="6377925"/>
                </a:moveTo>
                <a:lnTo>
                  <a:pt x="1862498" y="6377925"/>
                </a:lnTo>
                <a:lnTo>
                  <a:pt x="1862498" y="6407421"/>
                </a:lnTo>
                <a:lnTo>
                  <a:pt x="1832898" y="6407421"/>
                </a:lnTo>
                <a:close/>
                <a:moveTo>
                  <a:pt x="1566808" y="6377925"/>
                </a:moveTo>
                <a:lnTo>
                  <a:pt x="1596409" y="6377925"/>
                </a:lnTo>
                <a:lnTo>
                  <a:pt x="1596409" y="6407421"/>
                </a:lnTo>
                <a:lnTo>
                  <a:pt x="1566808" y="6407421"/>
                </a:lnTo>
                <a:close/>
                <a:moveTo>
                  <a:pt x="1300611" y="6377925"/>
                </a:moveTo>
                <a:lnTo>
                  <a:pt x="1330213" y="6377925"/>
                </a:lnTo>
                <a:lnTo>
                  <a:pt x="1330213" y="6407421"/>
                </a:lnTo>
                <a:lnTo>
                  <a:pt x="1300611" y="6407421"/>
                </a:lnTo>
                <a:close/>
                <a:moveTo>
                  <a:pt x="1034520" y="6377925"/>
                </a:moveTo>
                <a:lnTo>
                  <a:pt x="1064123" y="6377925"/>
                </a:lnTo>
                <a:lnTo>
                  <a:pt x="1064123" y="6407421"/>
                </a:lnTo>
                <a:lnTo>
                  <a:pt x="1034520" y="6407421"/>
                </a:lnTo>
                <a:close/>
                <a:moveTo>
                  <a:pt x="768328" y="6377925"/>
                </a:moveTo>
                <a:lnTo>
                  <a:pt x="797926" y="6377925"/>
                </a:lnTo>
                <a:lnTo>
                  <a:pt x="797926" y="6407421"/>
                </a:lnTo>
                <a:lnTo>
                  <a:pt x="768328" y="6407421"/>
                </a:lnTo>
                <a:close/>
                <a:moveTo>
                  <a:pt x="502237" y="6377925"/>
                </a:moveTo>
                <a:lnTo>
                  <a:pt x="531839" y="6377925"/>
                </a:lnTo>
                <a:lnTo>
                  <a:pt x="531839" y="6407421"/>
                </a:lnTo>
                <a:lnTo>
                  <a:pt x="502237" y="6407421"/>
                </a:lnTo>
                <a:close/>
                <a:moveTo>
                  <a:pt x="236038" y="6377925"/>
                </a:moveTo>
                <a:lnTo>
                  <a:pt x="265640" y="6377925"/>
                </a:lnTo>
                <a:lnTo>
                  <a:pt x="265640" y="6407421"/>
                </a:lnTo>
                <a:lnTo>
                  <a:pt x="236038" y="6407421"/>
                </a:lnTo>
                <a:close/>
                <a:moveTo>
                  <a:pt x="2" y="6377925"/>
                </a:moveTo>
                <a:lnTo>
                  <a:pt x="29604" y="6377925"/>
                </a:lnTo>
                <a:lnTo>
                  <a:pt x="29604" y="6407421"/>
                </a:lnTo>
                <a:lnTo>
                  <a:pt x="2" y="6407421"/>
                </a:lnTo>
                <a:close/>
                <a:moveTo>
                  <a:pt x="11672158" y="6112161"/>
                </a:moveTo>
                <a:lnTo>
                  <a:pt x="11701760" y="6112161"/>
                </a:lnTo>
                <a:lnTo>
                  <a:pt x="11701760" y="6141763"/>
                </a:lnTo>
                <a:lnTo>
                  <a:pt x="11672158" y="6141763"/>
                </a:lnTo>
                <a:close/>
                <a:moveTo>
                  <a:pt x="11405961" y="6112161"/>
                </a:moveTo>
                <a:lnTo>
                  <a:pt x="11435563" y="6112161"/>
                </a:lnTo>
                <a:lnTo>
                  <a:pt x="11435563" y="6141763"/>
                </a:lnTo>
                <a:lnTo>
                  <a:pt x="11405961" y="6141763"/>
                </a:lnTo>
                <a:close/>
                <a:moveTo>
                  <a:pt x="11139872" y="6112161"/>
                </a:moveTo>
                <a:lnTo>
                  <a:pt x="11169474" y="6112161"/>
                </a:lnTo>
                <a:lnTo>
                  <a:pt x="11169474" y="6141763"/>
                </a:lnTo>
                <a:lnTo>
                  <a:pt x="11139872" y="6141763"/>
                </a:lnTo>
                <a:close/>
                <a:moveTo>
                  <a:pt x="10873675" y="6112161"/>
                </a:moveTo>
                <a:lnTo>
                  <a:pt x="10903277" y="6112161"/>
                </a:lnTo>
                <a:lnTo>
                  <a:pt x="10903277" y="6141763"/>
                </a:lnTo>
                <a:lnTo>
                  <a:pt x="10873675" y="6141763"/>
                </a:lnTo>
                <a:close/>
                <a:moveTo>
                  <a:pt x="10607478" y="6112161"/>
                </a:moveTo>
                <a:lnTo>
                  <a:pt x="10637188" y="6112161"/>
                </a:lnTo>
                <a:lnTo>
                  <a:pt x="10637188" y="6141763"/>
                </a:lnTo>
                <a:lnTo>
                  <a:pt x="10607478" y="6141763"/>
                </a:lnTo>
                <a:close/>
                <a:moveTo>
                  <a:pt x="10341389" y="6112161"/>
                </a:moveTo>
                <a:lnTo>
                  <a:pt x="10370992" y="6112161"/>
                </a:lnTo>
                <a:lnTo>
                  <a:pt x="10370992" y="6141763"/>
                </a:lnTo>
                <a:lnTo>
                  <a:pt x="10341389" y="6141763"/>
                </a:lnTo>
                <a:close/>
                <a:moveTo>
                  <a:pt x="10075192" y="6112161"/>
                </a:moveTo>
                <a:lnTo>
                  <a:pt x="10104794" y="6112161"/>
                </a:lnTo>
                <a:lnTo>
                  <a:pt x="10104794" y="6141763"/>
                </a:lnTo>
                <a:lnTo>
                  <a:pt x="10075192" y="6141763"/>
                </a:lnTo>
                <a:close/>
                <a:moveTo>
                  <a:pt x="9809103" y="6112161"/>
                </a:moveTo>
                <a:lnTo>
                  <a:pt x="9838705" y="6112161"/>
                </a:lnTo>
                <a:lnTo>
                  <a:pt x="9838705" y="6141763"/>
                </a:lnTo>
                <a:lnTo>
                  <a:pt x="9809103" y="6141763"/>
                </a:lnTo>
                <a:close/>
                <a:moveTo>
                  <a:pt x="9542906" y="6112161"/>
                </a:moveTo>
                <a:lnTo>
                  <a:pt x="9572509" y="6112161"/>
                </a:lnTo>
                <a:lnTo>
                  <a:pt x="9572509" y="6141763"/>
                </a:lnTo>
                <a:lnTo>
                  <a:pt x="9542906" y="6141763"/>
                </a:lnTo>
                <a:close/>
                <a:moveTo>
                  <a:pt x="9276817" y="6112161"/>
                </a:moveTo>
                <a:lnTo>
                  <a:pt x="9306420" y="6112161"/>
                </a:lnTo>
                <a:lnTo>
                  <a:pt x="9306420" y="6141763"/>
                </a:lnTo>
                <a:lnTo>
                  <a:pt x="9276817" y="6141763"/>
                </a:lnTo>
                <a:close/>
                <a:moveTo>
                  <a:pt x="9010620" y="6112161"/>
                </a:moveTo>
                <a:lnTo>
                  <a:pt x="9040222" y="6112161"/>
                </a:lnTo>
                <a:lnTo>
                  <a:pt x="9040222" y="6141763"/>
                </a:lnTo>
                <a:lnTo>
                  <a:pt x="9010620" y="6141763"/>
                </a:lnTo>
                <a:close/>
                <a:moveTo>
                  <a:pt x="8744423" y="6112161"/>
                </a:moveTo>
                <a:lnTo>
                  <a:pt x="8774026" y="6112161"/>
                </a:lnTo>
                <a:lnTo>
                  <a:pt x="8774026" y="6141763"/>
                </a:lnTo>
                <a:lnTo>
                  <a:pt x="8744423" y="6141763"/>
                </a:lnTo>
                <a:close/>
                <a:moveTo>
                  <a:pt x="8478226" y="6112161"/>
                </a:moveTo>
                <a:lnTo>
                  <a:pt x="8507828" y="6112161"/>
                </a:lnTo>
                <a:lnTo>
                  <a:pt x="8507828" y="6141763"/>
                </a:lnTo>
                <a:lnTo>
                  <a:pt x="8478226" y="6141763"/>
                </a:lnTo>
                <a:close/>
                <a:moveTo>
                  <a:pt x="8212137" y="6112161"/>
                </a:moveTo>
                <a:lnTo>
                  <a:pt x="8241740" y="6112161"/>
                </a:lnTo>
                <a:lnTo>
                  <a:pt x="8241740" y="6141763"/>
                </a:lnTo>
                <a:lnTo>
                  <a:pt x="8212137" y="6141763"/>
                </a:lnTo>
                <a:close/>
                <a:moveTo>
                  <a:pt x="7945940" y="6112161"/>
                </a:moveTo>
                <a:lnTo>
                  <a:pt x="7975543" y="6112161"/>
                </a:lnTo>
                <a:lnTo>
                  <a:pt x="7975543" y="6141763"/>
                </a:lnTo>
                <a:lnTo>
                  <a:pt x="7945940" y="6141763"/>
                </a:lnTo>
                <a:close/>
                <a:moveTo>
                  <a:pt x="7679743" y="6112161"/>
                </a:moveTo>
                <a:lnTo>
                  <a:pt x="7709346" y="6112161"/>
                </a:lnTo>
                <a:lnTo>
                  <a:pt x="7709346" y="6141763"/>
                </a:lnTo>
                <a:lnTo>
                  <a:pt x="7679743" y="6141763"/>
                </a:lnTo>
                <a:close/>
                <a:moveTo>
                  <a:pt x="7413653" y="6112161"/>
                </a:moveTo>
                <a:lnTo>
                  <a:pt x="7443256" y="6112161"/>
                </a:lnTo>
                <a:lnTo>
                  <a:pt x="7443256" y="6141763"/>
                </a:lnTo>
                <a:lnTo>
                  <a:pt x="7413653" y="6141763"/>
                </a:lnTo>
                <a:close/>
                <a:moveTo>
                  <a:pt x="7147456" y="6112161"/>
                </a:moveTo>
                <a:lnTo>
                  <a:pt x="7177058" y="6112161"/>
                </a:lnTo>
                <a:lnTo>
                  <a:pt x="7177058" y="6141763"/>
                </a:lnTo>
                <a:lnTo>
                  <a:pt x="7147456" y="6141763"/>
                </a:lnTo>
                <a:close/>
                <a:moveTo>
                  <a:pt x="6881367" y="6112161"/>
                </a:moveTo>
                <a:lnTo>
                  <a:pt x="6910970" y="6112161"/>
                </a:lnTo>
                <a:lnTo>
                  <a:pt x="6910970" y="6141763"/>
                </a:lnTo>
                <a:lnTo>
                  <a:pt x="6881367" y="6141763"/>
                </a:lnTo>
                <a:close/>
                <a:moveTo>
                  <a:pt x="6615170" y="6112161"/>
                </a:moveTo>
                <a:lnTo>
                  <a:pt x="6644773" y="6112161"/>
                </a:lnTo>
                <a:lnTo>
                  <a:pt x="6644773" y="6141763"/>
                </a:lnTo>
                <a:lnTo>
                  <a:pt x="6615170" y="6141763"/>
                </a:lnTo>
                <a:close/>
                <a:moveTo>
                  <a:pt x="6349081" y="6112161"/>
                </a:moveTo>
                <a:lnTo>
                  <a:pt x="6378683" y="6112161"/>
                </a:lnTo>
                <a:lnTo>
                  <a:pt x="6378683" y="6141763"/>
                </a:lnTo>
                <a:lnTo>
                  <a:pt x="6349081" y="6141763"/>
                </a:lnTo>
                <a:close/>
                <a:moveTo>
                  <a:pt x="6082884" y="6112161"/>
                </a:moveTo>
                <a:lnTo>
                  <a:pt x="6112486" y="6112161"/>
                </a:lnTo>
                <a:lnTo>
                  <a:pt x="6112486" y="6141763"/>
                </a:lnTo>
                <a:lnTo>
                  <a:pt x="6082884" y="6141763"/>
                </a:lnTo>
                <a:close/>
                <a:moveTo>
                  <a:pt x="5825310" y="6112161"/>
                </a:moveTo>
                <a:lnTo>
                  <a:pt x="5854913" y="6112161"/>
                </a:lnTo>
                <a:lnTo>
                  <a:pt x="5854913" y="6141763"/>
                </a:lnTo>
                <a:lnTo>
                  <a:pt x="5825310" y="6141763"/>
                </a:lnTo>
                <a:close/>
                <a:moveTo>
                  <a:pt x="5559113" y="6112161"/>
                </a:moveTo>
                <a:lnTo>
                  <a:pt x="5588715" y="6112161"/>
                </a:lnTo>
                <a:lnTo>
                  <a:pt x="5588715" y="6141763"/>
                </a:lnTo>
                <a:lnTo>
                  <a:pt x="5559113" y="6141763"/>
                </a:lnTo>
                <a:close/>
                <a:moveTo>
                  <a:pt x="5293024" y="6112161"/>
                </a:moveTo>
                <a:lnTo>
                  <a:pt x="5322626" y="6112161"/>
                </a:lnTo>
                <a:lnTo>
                  <a:pt x="5322626" y="6141763"/>
                </a:lnTo>
                <a:lnTo>
                  <a:pt x="5293024" y="6141763"/>
                </a:lnTo>
                <a:close/>
                <a:moveTo>
                  <a:pt x="5026827" y="6112161"/>
                </a:moveTo>
                <a:lnTo>
                  <a:pt x="5056429" y="6112161"/>
                </a:lnTo>
                <a:lnTo>
                  <a:pt x="5056429" y="6141763"/>
                </a:lnTo>
                <a:lnTo>
                  <a:pt x="5026827" y="6141763"/>
                </a:lnTo>
                <a:close/>
                <a:moveTo>
                  <a:pt x="4760630" y="6112161"/>
                </a:moveTo>
                <a:lnTo>
                  <a:pt x="4790340" y="6112161"/>
                </a:lnTo>
                <a:lnTo>
                  <a:pt x="4790340" y="6141763"/>
                </a:lnTo>
                <a:lnTo>
                  <a:pt x="4760630" y="6141763"/>
                </a:lnTo>
                <a:close/>
                <a:moveTo>
                  <a:pt x="4494541" y="6112161"/>
                </a:moveTo>
                <a:lnTo>
                  <a:pt x="4524144" y="6112161"/>
                </a:lnTo>
                <a:lnTo>
                  <a:pt x="4524144" y="6141763"/>
                </a:lnTo>
                <a:lnTo>
                  <a:pt x="4494541" y="6141763"/>
                </a:lnTo>
                <a:close/>
                <a:moveTo>
                  <a:pt x="4228344" y="6112161"/>
                </a:moveTo>
                <a:lnTo>
                  <a:pt x="4257946" y="6112161"/>
                </a:lnTo>
                <a:lnTo>
                  <a:pt x="4257946" y="6141763"/>
                </a:lnTo>
                <a:lnTo>
                  <a:pt x="4228344" y="6141763"/>
                </a:lnTo>
                <a:close/>
                <a:moveTo>
                  <a:pt x="3962255" y="6112161"/>
                </a:moveTo>
                <a:lnTo>
                  <a:pt x="3991857" y="6112161"/>
                </a:lnTo>
                <a:lnTo>
                  <a:pt x="3991857" y="6141763"/>
                </a:lnTo>
                <a:lnTo>
                  <a:pt x="3962255" y="6141763"/>
                </a:lnTo>
                <a:close/>
                <a:moveTo>
                  <a:pt x="3696058" y="6112161"/>
                </a:moveTo>
                <a:lnTo>
                  <a:pt x="3725661" y="6112161"/>
                </a:lnTo>
                <a:lnTo>
                  <a:pt x="3725661" y="6141763"/>
                </a:lnTo>
                <a:lnTo>
                  <a:pt x="3696058" y="6141763"/>
                </a:lnTo>
                <a:close/>
                <a:moveTo>
                  <a:pt x="3429969" y="6112161"/>
                </a:moveTo>
                <a:lnTo>
                  <a:pt x="3459572" y="6112161"/>
                </a:lnTo>
                <a:lnTo>
                  <a:pt x="3459572" y="6141763"/>
                </a:lnTo>
                <a:lnTo>
                  <a:pt x="3429969" y="6141763"/>
                </a:lnTo>
                <a:close/>
                <a:moveTo>
                  <a:pt x="3163772" y="6112161"/>
                </a:moveTo>
                <a:lnTo>
                  <a:pt x="3193374" y="6112161"/>
                </a:lnTo>
                <a:lnTo>
                  <a:pt x="3193374" y="6141763"/>
                </a:lnTo>
                <a:lnTo>
                  <a:pt x="3163772" y="6141763"/>
                </a:lnTo>
                <a:close/>
                <a:moveTo>
                  <a:pt x="2897575" y="6112161"/>
                </a:moveTo>
                <a:lnTo>
                  <a:pt x="2927178" y="6112161"/>
                </a:lnTo>
                <a:lnTo>
                  <a:pt x="2927178" y="6141763"/>
                </a:lnTo>
                <a:lnTo>
                  <a:pt x="2897575" y="6141763"/>
                </a:lnTo>
                <a:close/>
                <a:moveTo>
                  <a:pt x="2631378" y="6112161"/>
                </a:moveTo>
                <a:lnTo>
                  <a:pt x="2660980" y="6112161"/>
                </a:lnTo>
                <a:lnTo>
                  <a:pt x="2660980" y="6141763"/>
                </a:lnTo>
                <a:lnTo>
                  <a:pt x="2631378" y="6141763"/>
                </a:lnTo>
                <a:close/>
                <a:moveTo>
                  <a:pt x="2365289" y="6112161"/>
                </a:moveTo>
                <a:lnTo>
                  <a:pt x="2394892" y="6112161"/>
                </a:lnTo>
                <a:lnTo>
                  <a:pt x="2394892" y="6141763"/>
                </a:lnTo>
                <a:lnTo>
                  <a:pt x="2365289" y="6141763"/>
                </a:lnTo>
                <a:close/>
                <a:moveTo>
                  <a:pt x="2099092" y="6112161"/>
                </a:moveTo>
                <a:lnTo>
                  <a:pt x="2128695" y="6112161"/>
                </a:lnTo>
                <a:lnTo>
                  <a:pt x="2128695" y="6141763"/>
                </a:lnTo>
                <a:lnTo>
                  <a:pt x="2099092" y="6141763"/>
                </a:lnTo>
                <a:close/>
                <a:moveTo>
                  <a:pt x="1832898" y="6112161"/>
                </a:moveTo>
                <a:lnTo>
                  <a:pt x="1862498" y="6112161"/>
                </a:lnTo>
                <a:lnTo>
                  <a:pt x="1862498" y="6141763"/>
                </a:lnTo>
                <a:lnTo>
                  <a:pt x="1832898" y="6141763"/>
                </a:lnTo>
                <a:close/>
                <a:moveTo>
                  <a:pt x="1566808" y="6112161"/>
                </a:moveTo>
                <a:lnTo>
                  <a:pt x="1596409" y="6112161"/>
                </a:lnTo>
                <a:lnTo>
                  <a:pt x="1596409" y="6141763"/>
                </a:lnTo>
                <a:lnTo>
                  <a:pt x="1566808" y="6141763"/>
                </a:lnTo>
                <a:close/>
                <a:moveTo>
                  <a:pt x="1300611" y="6112161"/>
                </a:moveTo>
                <a:lnTo>
                  <a:pt x="1330213" y="6112161"/>
                </a:lnTo>
                <a:lnTo>
                  <a:pt x="1330213" y="6141763"/>
                </a:lnTo>
                <a:lnTo>
                  <a:pt x="1300611" y="6141763"/>
                </a:lnTo>
                <a:close/>
                <a:moveTo>
                  <a:pt x="1034520" y="6112161"/>
                </a:moveTo>
                <a:lnTo>
                  <a:pt x="1064123" y="6112161"/>
                </a:lnTo>
                <a:lnTo>
                  <a:pt x="1064123" y="6141763"/>
                </a:lnTo>
                <a:lnTo>
                  <a:pt x="1034520" y="6141763"/>
                </a:lnTo>
                <a:close/>
                <a:moveTo>
                  <a:pt x="768328" y="6112161"/>
                </a:moveTo>
                <a:lnTo>
                  <a:pt x="797926" y="6112161"/>
                </a:lnTo>
                <a:lnTo>
                  <a:pt x="797926" y="6141763"/>
                </a:lnTo>
                <a:lnTo>
                  <a:pt x="768328" y="6141763"/>
                </a:lnTo>
                <a:close/>
                <a:moveTo>
                  <a:pt x="502237" y="6112161"/>
                </a:moveTo>
                <a:lnTo>
                  <a:pt x="531839" y="6112161"/>
                </a:lnTo>
                <a:lnTo>
                  <a:pt x="531839" y="6141763"/>
                </a:lnTo>
                <a:lnTo>
                  <a:pt x="502237" y="6141763"/>
                </a:lnTo>
                <a:close/>
                <a:moveTo>
                  <a:pt x="236038" y="6112161"/>
                </a:moveTo>
                <a:lnTo>
                  <a:pt x="265640" y="6112161"/>
                </a:lnTo>
                <a:lnTo>
                  <a:pt x="265640" y="6141763"/>
                </a:lnTo>
                <a:lnTo>
                  <a:pt x="236038" y="6141763"/>
                </a:lnTo>
                <a:close/>
                <a:moveTo>
                  <a:pt x="2" y="6112161"/>
                </a:moveTo>
                <a:lnTo>
                  <a:pt x="29604" y="6112161"/>
                </a:lnTo>
                <a:lnTo>
                  <a:pt x="29604" y="6141763"/>
                </a:lnTo>
                <a:lnTo>
                  <a:pt x="2" y="6141763"/>
                </a:lnTo>
                <a:close/>
                <a:moveTo>
                  <a:pt x="11672158" y="5846396"/>
                </a:moveTo>
                <a:lnTo>
                  <a:pt x="11701760" y="5846396"/>
                </a:lnTo>
                <a:lnTo>
                  <a:pt x="11701760" y="5875998"/>
                </a:lnTo>
                <a:lnTo>
                  <a:pt x="11672158" y="5875998"/>
                </a:lnTo>
                <a:close/>
                <a:moveTo>
                  <a:pt x="11405961" y="5846396"/>
                </a:moveTo>
                <a:lnTo>
                  <a:pt x="11435563" y="5846396"/>
                </a:lnTo>
                <a:lnTo>
                  <a:pt x="11435563" y="5875998"/>
                </a:lnTo>
                <a:lnTo>
                  <a:pt x="11405961" y="5875998"/>
                </a:lnTo>
                <a:close/>
                <a:moveTo>
                  <a:pt x="11139872" y="5846396"/>
                </a:moveTo>
                <a:lnTo>
                  <a:pt x="11169474" y="5846396"/>
                </a:lnTo>
                <a:lnTo>
                  <a:pt x="11169474" y="5875998"/>
                </a:lnTo>
                <a:lnTo>
                  <a:pt x="11139872" y="5875998"/>
                </a:lnTo>
                <a:close/>
                <a:moveTo>
                  <a:pt x="10873675" y="5846396"/>
                </a:moveTo>
                <a:lnTo>
                  <a:pt x="10903277" y="5846396"/>
                </a:lnTo>
                <a:lnTo>
                  <a:pt x="10903277" y="5875998"/>
                </a:lnTo>
                <a:lnTo>
                  <a:pt x="10873675" y="5875998"/>
                </a:lnTo>
                <a:close/>
                <a:moveTo>
                  <a:pt x="10607478" y="5846396"/>
                </a:moveTo>
                <a:lnTo>
                  <a:pt x="10637188" y="5846396"/>
                </a:lnTo>
                <a:lnTo>
                  <a:pt x="10637188" y="5875998"/>
                </a:lnTo>
                <a:lnTo>
                  <a:pt x="10607478" y="5875998"/>
                </a:lnTo>
                <a:close/>
                <a:moveTo>
                  <a:pt x="10341389" y="5846396"/>
                </a:moveTo>
                <a:lnTo>
                  <a:pt x="10370992" y="5846396"/>
                </a:lnTo>
                <a:lnTo>
                  <a:pt x="10370992" y="5875998"/>
                </a:lnTo>
                <a:lnTo>
                  <a:pt x="10341389" y="5875998"/>
                </a:lnTo>
                <a:close/>
                <a:moveTo>
                  <a:pt x="10075192" y="5846396"/>
                </a:moveTo>
                <a:lnTo>
                  <a:pt x="10104794" y="5846396"/>
                </a:lnTo>
                <a:lnTo>
                  <a:pt x="10104794" y="5875998"/>
                </a:lnTo>
                <a:lnTo>
                  <a:pt x="10075192" y="5875998"/>
                </a:lnTo>
                <a:close/>
                <a:moveTo>
                  <a:pt x="9809103" y="5846396"/>
                </a:moveTo>
                <a:lnTo>
                  <a:pt x="9838705" y="5846396"/>
                </a:lnTo>
                <a:lnTo>
                  <a:pt x="9838705" y="5875998"/>
                </a:lnTo>
                <a:lnTo>
                  <a:pt x="9809103" y="5875998"/>
                </a:lnTo>
                <a:close/>
                <a:moveTo>
                  <a:pt x="9542906" y="5846396"/>
                </a:moveTo>
                <a:lnTo>
                  <a:pt x="9572509" y="5846396"/>
                </a:lnTo>
                <a:lnTo>
                  <a:pt x="9572509" y="5875998"/>
                </a:lnTo>
                <a:lnTo>
                  <a:pt x="9542906" y="5875998"/>
                </a:lnTo>
                <a:close/>
                <a:moveTo>
                  <a:pt x="9276817" y="5846396"/>
                </a:moveTo>
                <a:lnTo>
                  <a:pt x="9306420" y="5846396"/>
                </a:lnTo>
                <a:lnTo>
                  <a:pt x="9306420" y="5875998"/>
                </a:lnTo>
                <a:lnTo>
                  <a:pt x="9276817" y="5875998"/>
                </a:lnTo>
                <a:close/>
                <a:moveTo>
                  <a:pt x="9010620" y="5846396"/>
                </a:moveTo>
                <a:lnTo>
                  <a:pt x="9040222" y="5846396"/>
                </a:lnTo>
                <a:lnTo>
                  <a:pt x="9040222" y="5875998"/>
                </a:lnTo>
                <a:lnTo>
                  <a:pt x="9010620" y="5875998"/>
                </a:lnTo>
                <a:close/>
                <a:moveTo>
                  <a:pt x="8744423" y="5846396"/>
                </a:moveTo>
                <a:lnTo>
                  <a:pt x="8774026" y="5846396"/>
                </a:lnTo>
                <a:lnTo>
                  <a:pt x="8774026" y="5875998"/>
                </a:lnTo>
                <a:lnTo>
                  <a:pt x="8744423" y="5875998"/>
                </a:lnTo>
                <a:close/>
                <a:moveTo>
                  <a:pt x="8478226" y="5846396"/>
                </a:moveTo>
                <a:lnTo>
                  <a:pt x="8507828" y="5846396"/>
                </a:lnTo>
                <a:lnTo>
                  <a:pt x="8507828" y="5875998"/>
                </a:lnTo>
                <a:lnTo>
                  <a:pt x="8478226" y="5875998"/>
                </a:lnTo>
                <a:close/>
                <a:moveTo>
                  <a:pt x="8212137" y="5846396"/>
                </a:moveTo>
                <a:lnTo>
                  <a:pt x="8241740" y="5846396"/>
                </a:lnTo>
                <a:lnTo>
                  <a:pt x="8241740" y="5875998"/>
                </a:lnTo>
                <a:lnTo>
                  <a:pt x="8212137" y="5875998"/>
                </a:lnTo>
                <a:close/>
                <a:moveTo>
                  <a:pt x="7945940" y="5846396"/>
                </a:moveTo>
                <a:lnTo>
                  <a:pt x="7975543" y="5846396"/>
                </a:lnTo>
                <a:lnTo>
                  <a:pt x="7975543" y="5875998"/>
                </a:lnTo>
                <a:lnTo>
                  <a:pt x="7945940" y="5875998"/>
                </a:lnTo>
                <a:close/>
                <a:moveTo>
                  <a:pt x="7679743" y="5846396"/>
                </a:moveTo>
                <a:lnTo>
                  <a:pt x="7709346" y="5846396"/>
                </a:lnTo>
                <a:lnTo>
                  <a:pt x="7709346" y="5875998"/>
                </a:lnTo>
                <a:lnTo>
                  <a:pt x="7679743" y="5875998"/>
                </a:lnTo>
                <a:close/>
                <a:moveTo>
                  <a:pt x="7413653" y="5846396"/>
                </a:moveTo>
                <a:lnTo>
                  <a:pt x="7443256" y="5846396"/>
                </a:lnTo>
                <a:lnTo>
                  <a:pt x="7443256" y="5875998"/>
                </a:lnTo>
                <a:lnTo>
                  <a:pt x="7413653" y="5875998"/>
                </a:lnTo>
                <a:close/>
                <a:moveTo>
                  <a:pt x="7147456" y="5846396"/>
                </a:moveTo>
                <a:lnTo>
                  <a:pt x="7177058" y="5846396"/>
                </a:lnTo>
                <a:lnTo>
                  <a:pt x="7177058" y="5875998"/>
                </a:lnTo>
                <a:lnTo>
                  <a:pt x="7147456" y="5875998"/>
                </a:lnTo>
                <a:close/>
                <a:moveTo>
                  <a:pt x="6881367" y="5846396"/>
                </a:moveTo>
                <a:lnTo>
                  <a:pt x="6910970" y="5846396"/>
                </a:lnTo>
                <a:lnTo>
                  <a:pt x="6910970" y="5875998"/>
                </a:lnTo>
                <a:lnTo>
                  <a:pt x="6881367" y="5875998"/>
                </a:lnTo>
                <a:close/>
                <a:moveTo>
                  <a:pt x="6615170" y="5846396"/>
                </a:moveTo>
                <a:lnTo>
                  <a:pt x="6644773" y="5846396"/>
                </a:lnTo>
                <a:lnTo>
                  <a:pt x="6644773" y="5875998"/>
                </a:lnTo>
                <a:lnTo>
                  <a:pt x="6615170" y="5875998"/>
                </a:lnTo>
                <a:close/>
                <a:moveTo>
                  <a:pt x="6349081" y="5846396"/>
                </a:moveTo>
                <a:lnTo>
                  <a:pt x="6378683" y="5846396"/>
                </a:lnTo>
                <a:lnTo>
                  <a:pt x="6378683" y="5875998"/>
                </a:lnTo>
                <a:lnTo>
                  <a:pt x="6349081" y="5875998"/>
                </a:lnTo>
                <a:close/>
                <a:moveTo>
                  <a:pt x="6082884" y="5846396"/>
                </a:moveTo>
                <a:lnTo>
                  <a:pt x="6112486" y="5846396"/>
                </a:lnTo>
                <a:lnTo>
                  <a:pt x="6112486" y="5875998"/>
                </a:lnTo>
                <a:lnTo>
                  <a:pt x="6082884" y="5875998"/>
                </a:lnTo>
                <a:close/>
                <a:moveTo>
                  <a:pt x="5825310" y="5846396"/>
                </a:moveTo>
                <a:lnTo>
                  <a:pt x="5854913" y="5846396"/>
                </a:lnTo>
                <a:lnTo>
                  <a:pt x="5854913" y="5875998"/>
                </a:lnTo>
                <a:lnTo>
                  <a:pt x="5825310" y="5875998"/>
                </a:lnTo>
                <a:close/>
                <a:moveTo>
                  <a:pt x="5559113" y="5846396"/>
                </a:moveTo>
                <a:lnTo>
                  <a:pt x="5588715" y="5846396"/>
                </a:lnTo>
                <a:lnTo>
                  <a:pt x="5588715" y="5875998"/>
                </a:lnTo>
                <a:lnTo>
                  <a:pt x="5559113" y="5875998"/>
                </a:lnTo>
                <a:close/>
                <a:moveTo>
                  <a:pt x="5293024" y="5846396"/>
                </a:moveTo>
                <a:lnTo>
                  <a:pt x="5322626" y="5846396"/>
                </a:lnTo>
                <a:lnTo>
                  <a:pt x="5322626" y="5875998"/>
                </a:lnTo>
                <a:lnTo>
                  <a:pt x="5293024" y="5875998"/>
                </a:lnTo>
                <a:close/>
                <a:moveTo>
                  <a:pt x="5026827" y="5846396"/>
                </a:moveTo>
                <a:lnTo>
                  <a:pt x="5056429" y="5846396"/>
                </a:lnTo>
                <a:lnTo>
                  <a:pt x="5056429" y="5875998"/>
                </a:lnTo>
                <a:lnTo>
                  <a:pt x="5026827" y="5875998"/>
                </a:lnTo>
                <a:close/>
                <a:moveTo>
                  <a:pt x="4760630" y="5846396"/>
                </a:moveTo>
                <a:lnTo>
                  <a:pt x="4790340" y="5846396"/>
                </a:lnTo>
                <a:lnTo>
                  <a:pt x="4790340" y="5875998"/>
                </a:lnTo>
                <a:lnTo>
                  <a:pt x="4760630" y="5875998"/>
                </a:lnTo>
                <a:close/>
                <a:moveTo>
                  <a:pt x="4494541" y="5846396"/>
                </a:moveTo>
                <a:lnTo>
                  <a:pt x="4524144" y="5846396"/>
                </a:lnTo>
                <a:lnTo>
                  <a:pt x="4524144" y="5875998"/>
                </a:lnTo>
                <a:lnTo>
                  <a:pt x="4494541" y="5875998"/>
                </a:lnTo>
                <a:close/>
                <a:moveTo>
                  <a:pt x="4228344" y="5846396"/>
                </a:moveTo>
                <a:lnTo>
                  <a:pt x="4257946" y="5846396"/>
                </a:lnTo>
                <a:lnTo>
                  <a:pt x="4257946" y="5875998"/>
                </a:lnTo>
                <a:lnTo>
                  <a:pt x="4228344" y="5875998"/>
                </a:lnTo>
                <a:close/>
                <a:moveTo>
                  <a:pt x="3962255" y="5846396"/>
                </a:moveTo>
                <a:lnTo>
                  <a:pt x="3991857" y="5846396"/>
                </a:lnTo>
                <a:lnTo>
                  <a:pt x="3991857" y="5875998"/>
                </a:lnTo>
                <a:lnTo>
                  <a:pt x="3962255" y="5875998"/>
                </a:lnTo>
                <a:close/>
                <a:moveTo>
                  <a:pt x="3696058" y="5846396"/>
                </a:moveTo>
                <a:lnTo>
                  <a:pt x="3725661" y="5846396"/>
                </a:lnTo>
                <a:lnTo>
                  <a:pt x="3725661" y="5875998"/>
                </a:lnTo>
                <a:lnTo>
                  <a:pt x="3696058" y="5875998"/>
                </a:lnTo>
                <a:close/>
                <a:moveTo>
                  <a:pt x="3429969" y="5846396"/>
                </a:moveTo>
                <a:lnTo>
                  <a:pt x="3459572" y="5846396"/>
                </a:lnTo>
                <a:lnTo>
                  <a:pt x="3459572" y="5875998"/>
                </a:lnTo>
                <a:lnTo>
                  <a:pt x="3429969" y="5875998"/>
                </a:lnTo>
                <a:close/>
                <a:moveTo>
                  <a:pt x="3163772" y="5846396"/>
                </a:moveTo>
                <a:lnTo>
                  <a:pt x="3193374" y="5846396"/>
                </a:lnTo>
                <a:lnTo>
                  <a:pt x="3193374" y="5875998"/>
                </a:lnTo>
                <a:lnTo>
                  <a:pt x="3163772" y="5875998"/>
                </a:lnTo>
                <a:close/>
                <a:moveTo>
                  <a:pt x="2897575" y="5846396"/>
                </a:moveTo>
                <a:lnTo>
                  <a:pt x="2927178" y="5846396"/>
                </a:lnTo>
                <a:lnTo>
                  <a:pt x="2927178" y="5875998"/>
                </a:lnTo>
                <a:lnTo>
                  <a:pt x="2897575" y="5875998"/>
                </a:lnTo>
                <a:close/>
                <a:moveTo>
                  <a:pt x="2631378" y="5846396"/>
                </a:moveTo>
                <a:lnTo>
                  <a:pt x="2660980" y="5846396"/>
                </a:lnTo>
                <a:lnTo>
                  <a:pt x="2660980" y="5875998"/>
                </a:lnTo>
                <a:lnTo>
                  <a:pt x="2631378" y="5875998"/>
                </a:lnTo>
                <a:close/>
                <a:moveTo>
                  <a:pt x="2365289" y="5846396"/>
                </a:moveTo>
                <a:lnTo>
                  <a:pt x="2394892" y="5846396"/>
                </a:lnTo>
                <a:lnTo>
                  <a:pt x="2394892" y="5875998"/>
                </a:lnTo>
                <a:lnTo>
                  <a:pt x="2365289" y="5875998"/>
                </a:lnTo>
                <a:close/>
                <a:moveTo>
                  <a:pt x="2099092" y="5846396"/>
                </a:moveTo>
                <a:lnTo>
                  <a:pt x="2128695" y="5846396"/>
                </a:lnTo>
                <a:lnTo>
                  <a:pt x="2128695" y="5875998"/>
                </a:lnTo>
                <a:lnTo>
                  <a:pt x="2099092" y="5875998"/>
                </a:lnTo>
                <a:close/>
                <a:moveTo>
                  <a:pt x="1832898" y="5846396"/>
                </a:moveTo>
                <a:lnTo>
                  <a:pt x="1862498" y="5846396"/>
                </a:lnTo>
                <a:lnTo>
                  <a:pt x="1862498" y="5875998"/>
                </a:lnTo>
                <a:lnTo>
                  <a:pt x="1832898" y="5875998"/>
                </a:lnTo>
                <a:close/>
                <a:moveTo>
                  <a:pt x="1566808" y="5846396"/>
                </a:moveTo>
                <a:lnTo>
                  <a:pt x="1596409" y="5846396"/>
                </a:lnTo>
                <a:lnTo>
                  <a:pt x="1596409" y="5875998"/>
                </a:lnTo>
                <a:lnTo>
                  <a:pt x="1566808" y="5875998"/>
                </a:lnTo>
                <a:close/>
                <a:moveTo>
                  <a:pt x="1300611" y="5846396"/>
                </a:moveTo>
                <a:lnTo>
                  <a:pt x="1330213" y="5846396"/>
                </a:lnTo>
                <a:lnTo>
                  <a:pt x="1330213" y="5875998"/>
                </a:lnTo>
                <a:lnTo>
                  <a:pt x="1300611" y="5875998"/>
                </a:lnTo>
                <a:close/>
                <a:moveTo>
                  <a:pt x="1034520" y="5846396"/>
                </a:moveTo>
                <a:lnTo>
                  <a:pt x="1064123" y="5846396"/>
                </a:lnTo>
                <a:lnTo>
                  <a:pt x="1064123" y="5875998"/>
                </a:lnTo>
                <a:lnTo>
                  <a:pt x="1034520" y="5875998"/>
                </a:lnTo>
                <a:close/>
                <a:moveTo>
                  <a:pt x="768328" y="5846396"/>
                </a:moveTo>
                <a:lnTo>
                  <a:pt x="797926" y="5846396"/>
                </a:lnTo>
                <a:lnTo>
                  <a:pt x="797926" y="5875998"/>
                </a:lnTo>
                <a:lnTo>
                  <a:pt x="768328" y="5875998"/>
                </a:lnTo>
                <a:close/>
                <a:moveTo>
                  <a:pt x="502237" y="5846396"/>
                </a:moveTo>
                <a:lnTo>
                  <a:pt x="531839" y="5846396"/>
                </a:lnTo>
                <a:lnTo>
                  <a:pt x="531839" y="5875998"/>
                </a:lnTo>
                <a:lnTo>
                  <a:pt x="502237" y="5875998"/>
                </a:lnTo>
                <a:close/>
                <a:moveTo>
                  <a:pt x="236038" y="5846396"/>
                </a:moveTo>
                <a:lnTo>
                  <a:pt x="265640" y="5846396"/>
                </a:lnTo>
                <a:lnTo>
                  <a:pt x="265640" y="5875998"/>
                </a:lnTo>
                <a:lnTo>
                  <a:pt x="236038" y="5875998"/>
                </a:lnTo>
                <a:close/>
                <a:moveTo>
                  <a:pt x="2" y="5846396"/>
                </a:moveTo>
                <a:lnTo>
                  <a:pt x="29604" y="5846396"/>
                </a:lnTo>
                <a:lnTo>
                  <a:pt x="29604" y="5875998"/>
                </a:lnTo>
                <a:lnTo>
                  <a:pt x="2" y="5875998"/>
                </a:lnTo>
                <a:close/>
                <a:moveTo>
                  <a:pt x="11672158" y="5580631"/>
                </a:moveTo>
                <a:lnTo>
                  <a:pt x="11701760" y="5580631"/>
                </a:lnTo>
                <a:lnTo>
                  <a:pt x="11701760" y="5610233"/>
                </a:lnTo>
                <a:lnTo>
                  <a:pt x="11672158" y="5610233"/>
                </a:lnTo>
                <a:close/>
                <a:moveTo>
                  <a:pt x="11405961" y="5580631"/>
                </a:moveTo>
                <a:lnTo>
                  <a:pt x="11435563" y="5580631"/>
                </a:lnTo>
                <a:lnTo>
                  <a:pt x="11435563" y="5610233"/>
                </a:lnTo>
                <a:lnTo>
                  <a:pt x="11405961" y="5610233"/>
                </a:lnTo>
                <a:close/>
                <a:moveTo>
                  <a:pt x="11139872" y="5580631"/>
                </a:moveTo>
                <a:lnTo>
                  <a:pt x="11169474" y="5580631"/>
                </a:lnTo>
                <a:lnTo>
                  <a:pt x="11169474" y="5610233"/>
                </a:lnTo>
                <a:lnTo>
                  <a:pt x="11139872" y="5610233"/>
                </a:lnTo>
                <a:close/>
                <a:moveTo>
                  <a:pt x="10873675" y="5580631"/>
                </a:moveTo>
                <a:lnTo>
                  <a:pt x="10903277" y="5580631"/>
                </a:lnTo>
                <a:lnTo>
                  <a:pt x="10903277" y="5610233"/>
                </a:lnTo>
                <a:lnTo>
                  <a:pt x="10873675" y="5610233"/>
                </a:lnTo>
                <a:close/>
                <a:moveTo>
                  <a:pt x="10607478" y="5580631"/>
                </a:moveTo>
                <a:lnTo>
                  <a:pt x="10637188" y="5580631"/>
                </a:lnTo>
                <a:lnTo>
                  <a:pt x="10637188" y="5610233"/>
                </a:lnTo>
                <a:lnTo>
                  <a:pt x="10607478" y="5610233"/>
                </a:lnTo>
                <a:close/>
                <a:moveTo>
                  <a:pt x="10341389" y="5580631"/>
                </a:moveTo>
                <a:lnTo>
                  <a:pt x="10370992" y="5580631"/>
                </a:lnTo>
                <a:lnTo>
                  <a:pt x="10370992" y="5610233"/>
                </a:lnTo>
                <a:lnTo>
                  <a:pt x="10341389" y="5610233"/>
                </a:lnTo>
                <a:close/>
                <a:moveTo>
                  <a:pt x="10075192" y="5580631"/>
                </a:moveTo>
                <a:lnTo>
                  <a:pt x="10104794" y="5580631"/>
                </a:lnTo>
                <a:lnTo>
                  <a:pt x="10104794" y="5610233"/>
                </a:lnTo>
                <a:lnTo>
                  <a:pt x="10075192" y="5610233"/>
                </a:lnTo>
                <a:close/>
                <a:moveTo>
                  <a:pt x="9809103" y="5580631"/>
                </a:moveTo>
                <a:lnTo>
                  <a:pt x="9838705" y="5580631"/>
                </a:lnTo>
                <a:lnTo>
                  <a:pt x="9838705" y="5610233"/>
                </a:lnTo>
                <a:lnTo>
                  <a:pt x="9809103" y="5610233"/>
                </a:lnTo>
                <a:close/>
                <a:moveTo>
                  <a:pt x="9542906" y="5580631"/>
                </a:moveTo>
                <a:lnTo>
                  <a:pt x="9572509" y="5580631"/>
                </a:lnTo>
                <a:lnTo>
                  <a:pt x="9572509" y="5610233"/>
                </a:lnTo>
                <a:lnTo>
                  <a:pt x="9542906" y="5610233"/>
                </a:lnTo>
                <a:close/>
                <a:moveTo>
                  <a:pt x="9276817" y="5580631"/>
                </a:moveTo>
                <a:lnTo>
                  <a:pt x="9306420" y="5580631"/>
                </a:lnTo>
                <a:lnTo>
                  <a:pt x="9306420" y="5610233"/>
                </a:lnTo>
                <a:lnTo>
                  <a:pt x="9276817" y="5610233"/>
                </a:lnTo>
                <a:close/>
                <a:moveTo>
                  <a:pt x="9010620" y="5580631"/>
                </a:moveTo>
                <a:lnTo>
                  <a:pt x="9040222" y="5580631"/>
                </a:lnTo>
                <a:lnTo>
                  <a:pt x="9040222" y="5610233"/>
                </a:lnTo>
                <a:lnTo>
                  <a:pt x="9010620" y="5610233"/>
                </a:lnTo>
                <a:close/>
                <a:moveTo>
                  <a:pt x="8744423" y="5580631"/>
                </a:moveTo>
                <a:lnTo>
                  <a:pt x="8774026" y="5580631"/>
                </a:lnTo>
                <a:lnTo>
                  <a:pt x="8774026" y="5610233"/>
                </a:lnTo>
                <a:lnTo>
                  <a:pt x="8744423" y="5610233"/>
                </a:lnTo>
                <a:close/>
                <a:moveTo>
                  <a:pt x="8478226" y="5580631"/>
                </a:moveTo>
                <a:lnTo>
                  <a:pt x="8507828" y="5580631"/>
                </a:lnTo>
                <a:lnTo>
                  <a:pt x="8507828" y="5610233"/>
                </a:lnTo>
                <a:lnTo>
                  <a:pt x="8478226" y="5610233"/>
                </a:lnTo>
                <a:close/>
                <a:moveTo>
                  <a:pt x="8212137" y="5580631"/>
                </a:moveTo>
                <a:lnTo>
                  <a:pt x="8241740" y="5580631"/>
                </a:lnTo>
                <a:lnTo>
                  <a:pt x="8241740" y="5610233"/>
                </a:lnTo>
                <a:lnTo>
                  <a:pt x="8212137" y="5610233"/>
                </a:lnTo>
                <a:close/>
                <a:moveTo>
                  <a:pt x="7945940" y="5580631"/>
                </a:moveTo>
                <a:lnTo>
                  <a:pt x="7975543" y="5580631"/>
                </a:lnTo>
                <a:lnTo>
                  <a:pt x="7975543" y="5610233"/>
                </a:lnTo>
                <a:lnTo>
                  <a:pt x="7945940" y="5610233"/>
                </a:lnTo>
                <a:close/>
                <a:moveTo>
                  <a:pt x="7679743" y="5580631"/>
                </a:moveTo>
                <a:lnTo>
                  <a:pt x="7709346" y="5580631"/>
                </a:lnTo>
                <a:lnTo>
                  <a:pt x="7709346" y="5610233"/>
                </a:lnTo>
                <a:lnTo>
                  <a:pt x="7679743" y="5610233"/>
                </a:lnTo>
                <a:close/>
                <a:moveTo>
                  <a:pt x="7413653" y="5580631"/>
                </a:moveTo>
                <a:lnTo>
                  <a:pt x="7443256" y="5580631"/>
                </a:lnTo>
                <a:lnTo>
                  <a:pt x="7443256" y="5610233"/>
                </a:lnTo>
                <a:lnTo>
                  <a:pt x="7413653" y="5610233"/>
                </a:lnTo>
                <a:close/>
                <a:moveTo>
                  <a:pt x="7147456" y="5580631"/>
                </a:moveTo>
                <a:lnTo>
                  <a:pt x="7177058" y="5580631"/>
                </a:lnTo>
                <a:lnTo>
                  <a:pt x="7177058" y="5610233"/>
                </a:lnTo>
                <a:lnTo>
                  <a:pt x="7147456" y="5610233"/>
                </a:lnTo>
                <a:close/>
                <a:moveTo>
                  <a:pt x="6881367" y="5580631"/>
                </a:moveTo>
                <a:lnTo>
                  <a:pt x="6910970" y="5580631"/>
                </a:lnTo>
                <a:lnTo>
                  <a:pt x="6910970" y="5610233"/>
                </a:lnTo>
                <a:lnTo>
                  <a:pt x="6881367" y="5610233"/>
                </a:lnTo>
                <a:close/>
                <a:moveTo>
                  <a:pt x="6615170" y="5580631"/>
                </a:moveTo>
                <a:lnTo>
                  <a:pt x="6644773" y="5580631"/>
                </a:lnTo>
                <a:lnTo>
                  <a:pt x="6644773" y="5610233"/>
                </a:lnTo>
                <a:lnTo>
                  <a:pt x="6615170" y="5610233"/>
                </a:lnTo>
                <a:close/>
                <a:moveTo>
                  <a:pt x="6349081" y="5580631"/>
                </a:moveTo>
                <a:lnTo>
                  <a:pt x="6378683" y="5580631"/>
                </a:lnTo>
                <a:lnTo>
                  <a:pt x="6378683" y="5610233"/>
                </a:lnTo>
                <a:lnTo>
                  <a:pt x="6349081" y="5610233"/>
                </a:lnTo>
                <a:close/>
                <a:moveTo>
                  <a:pt x="6082884" y="5580631"/>
                </a:moveTo>
                <a:lnTo>
                  <a:pt x="6112486" y="5580631"/>
                </a:lnTo>
                <a:lnTo>
                  <a:pt x="6112486" y="5610233"/>
                </a:lnTo>
                <a:lnTo>
                  <a:pt x="6082884" y="5610233"/>
                </a:lnTo>
                <a:close/>
                <a:moveTo>
                  <a:pt x="5825310" y="5580631"/>
                </a:moveTo>
                <a:lnTo>
                  <a:pt x="5854913" y="5580631"/>
                </a:lnTo>
                <a:lnTo>
                  <a:pt x="5854913" y="5610233"/>
                </a:lnTo>
                <a:lnTo>
                  <a:pt x="5825310" y="5610233"/>
                </a:lnTo>
                <a:close/>
                <a:moveTo>
                  <a:pt x="5559113" y="5580631"/>
                </a:moveTo>
                <a:lnTo>
                  <a:pt x="5588715" y="5580631"/>
                </a:lnTo>
                <a:lnTo>
                  <a:pt x="5588715" y="5610233"/>
                </a:lnTo>
                <a:lnTo>
                  <a:pt x="5559113" y="5610233"/>
                </a:lnTo>
                <a:close/>
                <a:moveTo>
                  <a:pt x="5293024" y="5580631"/>
                </a:moveTo>
                <a:lnTo>
                  <a:pt x="5322626" y="5580631"/>
                </a:lnTo>
                <a:lnTo>
                  <a:pt x="5322626" y="5610233"/>
                </a:lnTo>
                <a:lnTo>
                  <a:pt x="5293024" y="5610233"/>
                </a:lnTo>
                <a:close/>
                <a:moveTo>
                  <a:pt x="5026827" y="5580631"/>
                </a:moveTo>
                <a:lnTo>
                  <a:pt x="5056429" y="5580631"/>
                </a:lnTo>
                <a:lnTo>
                  <a:pt x="5056429" y="5610233"/>
                </a:lnTo>
                <a:lnTo>
                  <a:pt x="5026827" y="5610233"/>
                </a:lnTo>
                <a:close/>
                <a:moveTo>
                  <a:pt x="4760630" y="5580631"/>
                </a:moveTo>
                <a:lnTo>
                  <a:pt x="4790340" y="5580631"/>
                </a:lnTo>
                <a:lnTo>
                  <a:pt x="4790340" y="5610233"/>
                </a:lnTo>
                <a:lnTo>
                  <a:pt x="4760630" y="5610233"/>
                </a:lnTo>
                <a:close/>
                <a:moveTo>
                  <a:pt x="4494541" y="5580631"/>
                </a:moveTo>
                <a:lnTo>
                  <a:pt x="4524144" y="5580631"/>
                </a:lnTo>
                <a:lnTo>
                  <a:pt x="4524144" y="5610233"/>
                </a:lnTo>
                <a:lnTo>
                  <a:pt x="4494541" y="5610233"/>
                </a:lnTo>
                <a:close/>
                <a:moveTo>
                  <a:pt x="4228344" y="5580631"/>
                </a:moveTo>
                <a:lnTo>
                  <a:pt x="4257946" y="5580631"/>
                </a:lnTo>
                <a:lnTo>
                  <a:pt x="4257946" y="5610233"/>
                </a:lnTo>
                <a:lnTo>
                  <a:pt x="4228344" y="5610233"/>
                </a:lnTo>
                <a:close/>
                <a:moveTo>
                  <a:pt x="3962255" y="5580631"/>
                </a:moveTo>
                <a:lnTo>
                  <a:pt x="3991857" y="5580631"/>
                </a:lnTo>
                <a:lnTo>
                  <a:pt x="3991857" y="5610233"/>
                </a:lnTo>
                <a:lnTo>
                  <a:pt x="3962255" y="5610233"/>
                </a:lnTo>
                <a:close/>
                <a:moveTo>
                  <a:pt x="3696058" y="5580631"/>
                </a:moveTo>
                <a:lnTo>
                  <a:pt x="3725661" y="5580631"/>
                </a:lnTo>
                <a:lnTo>
                  <a:pt x="3725661" y="5610233"/>
                </a:lnTo>
                <a:lnTo>
                  <a:pt x="3696058" y="5610233"/>
                </a:lnTo>
                <a:close/>
                <a:moveTo>
                  <a:pt x="3429969" y="5580631"/>
                </a:moveTo>
                <a:lnTo>
                  <a:pt x="3459572" y="5580631"/>
                </a:lnTo>
                <a:lnTo>
                  <a:pt x="3459572" y="5610233"/>
                </a:lnTo>
                <a:lnTo>
                  <a:pt x="3429969" y="5610233"/>
                </a:lnTo>
                <a:close/>
                <a:moveTo>
                  <a:pt x="3163772" y="5580631"/>
                </a:moveTo>
                <a:lnTo>
                  <a:pt x="3193374" y="5580631"/>
                </a:lnTo>
                <a:lnTo>
                  <a:pt x="3193374" y="5610233"/>
                </a:lnTo>
                <a:lnTo>
                  <a:pt x="3163772" y="5610233"/>
                </a:lnTo>
                <a:close/>
                <a:moveTo>
                  <a:pt x="2897575" y="5580631"/>
                </a:moveTo>
                <a:lnTo>
                  <a:pt x="2927178" y="5580631"/>
                </a:lnTo>
                <a:lnTo>
                  <a:pt x="2927178" y="5610233"/>
                </a:lnTo>
                <a:lnTo>
                  <a:pt x="2897575" y="5610233"/>
                </a:lnTo>
                <a:close/>
                <a:moveTo>
                  <a:pt x="2631378" y="5580631"/>
                </a:moveTo>
                <a:lnTo>
                  <a:pt x="2660980" y="5580631"/>
                </a:lnTo>
                <a:lnTo>
                  <a:pt x="2660980" y="5610233"/>
                </a:lnTo>
                <a:lnTo>
                  <a:pt x="2631378" y="5610233"/>
                </a:lnTo>
                <a:close/>
                <a:moveTo>
                  <a:pt x="2365289" y="5580631"/>
                </a:moveTo>
                <a:lnTo>
                  <a:pt x="2394892" y="5580631"/>
                </a:lnTo>
                <a:lnTo>
                  <a:pt x="2394892" y="5610233"/>
                </a:lnTo>
                <a:lnTo>
                  <a:pt x="2365289" y="5610233"/>
                </a:lnTo>
                <a:close/>
                <a:moveTo>
                  <a:pt x="2099092" y="5580631"/>
                </a:moveTo>
                <a:lnTo>
                  <a:pt x="2128695" y="5580631"/>
                </a:lnTo>
                <a:lnTo>
                  <a:pt x="2128695" y="5610233"/>
                </a:lnTo>
                <a:lnTo>
                  <a:pt x="2099092" y="5610233"/>
                </a:lnTo>
                <a:close/>
                <a:moveTo>
                  <a:pt x="1832898" y="5580631"/>
                </a:moveTo>
                <a:lnTo>
                  <a:pt x="1862498" y="5580631"/>
                </a:lnTo>
                <a:lnTo>
                  <a:pt x="1862498" y="5610233"/>
                </a:lnTo>
                <a:lnTo>
                  <a:pt x="1832898" y="5610233"/>
                </a:lnTo>
                <a:close/>
                <a:moveTo>
                  <a:pt x="1566808" y="5580631"/>
                </a:moveTo>
                <a:lnTo>
                  <a:pt x="1596409" y="5580631"/>
                </a:lnTo>
                <a:lnTo>
                  <a:pt x="1596409" y="5610233"/>
                </a:lnTo>
                <a:lnTo>
                  <a:pt x="1566808" y="5610233"/>
                </a:lnTo>
                <a:close/>
                <a:moveTo>
                  <a:pt x="1300611" y="5580631"/>
                </a:moveTo>
                <a:lnTo>
                  <a:pt x="1330213" y="5580631"/>
                </a:lnTo>
                <a:lnTo>
                  <a:pt x="1330213" y="5610233"/>
                </a:lnTo>
                <a:lnTo>
                  <a:pt x="1300611" y="5610233"/>
                </a:lnTo>
                <a:close/>
                <a:moveTo>
                  <a:pt x="1034520" y="5580631"/>
                </a:moveTo>
                <a:lnTo>
                  <a:pt x="1064123" y="5580631"/>
                </a:lnTo>
                <a:lnTo>
                  <a:pt x="1064123" y="5610233"/>
                </a:lnTo>
                <a:lnTo>
                  <a:pt x="1034520" y="5610233"/>
                </a:lnTo>
                <a:close/>
                <a:moveTo>
                  <a:pt x="768328" y="5580631"/>
                </a:moveTo>
                <a:lnTo>
                  <a:pt x="797926" y="5580631"/>
                </a:lnTo>
                <a:lnTo>
                  <a:pt x="797926" y="5610233"/>
                </a:lnTo>
                <a:lnTo>
                  <a:pt x="768328" y="5610233"/>
                </a:lnTo>
                <a:close/>
                <a:moveTo>
                  <a:pt x="502237" y="5580631"/>
                </a:moveTo>
                <a:lnTo>
                  <a:pt x="531839" y="5580631"/>
                </a:lnTo>
                <a:lnTo>
                  <a:pt x="531839" y="5610233"/>
                </a:lnTo>
                <a:lnTo>
                  <a:pt x="502237" y="5610233"/>
                </a:lnTo>
                <a:close/>
                <a:moveTo>
                  <a:pt x="236038" y="5580631"/>
                </a:moveTo>
                <a:lnTo>
                  <a:pt x="265640" y="5580631"/>
                </a:lnTo>
                <a:lnTo>
                  <a:pt x="265640" y="5610233"/>
                </a:lnTo>
                <a:lnTo>
                  <a:pt x="236038" y="5610233"/>
                </a:lnTo>
                <a:close/>
                <a:moveTo>
                  <a:pt x="2" y="5580631"/>
                </a:moveTo>
                <a:lnTo>
                  <a:pt x="29604" y="5580631"/>
                </a:lnTo>
                <a:lnTo>
                  <a:pt x="29604" y="5610233"/>
                </a:lnTo>
                <a:lnTo>
                  <a:pt x="2" y="5610233"/>
                </a:lnTo>
                <a:close/>
                <a:moveTo>
                  <a:pt x="11672158" y="5314974"/>
                </a:moveTo>
                <a:lnTo>
                  <a:pt x="11701760" y="5314974"/>
                </a:lnTo>
                <a:lnTo>
                  <a:pt x="11701760" y="5344468"/>
                </a:lnTo>
                <a:lnTo>
                  <a:pt x="11672158" y="5344468"/>
                </a:lnTo>
                <a:close/>
                <a:moveTo>
                  <a:pt x="11405961" y="5314974"/>
                </a:moveTo>
                <a:lnTo>
                  <a:pt x="11435563" y="5314974"/>
                </a:lnTo>
                <a:lnTo>
                  <a:pt x="11435563" y="5344468"/>
                </a:lnTo>
                <a:lnTo>
                  <a:pt x="11405961" y="5344468"/>
                </a:lnTo>
                <a:close/>
                <a:moveTo>
                  <a:pt x="11139872" y="5314974"/>
                </a:moveTo>
                <a:lnTo>
                  <a:pt x="11169474" y="5314974"/>
                </a:lnTo>
                <a:lnTo>
                  <a:pt x="11169474" y="5344468"/>
                </a:lnTo>
                <a:lnTo>
                  <a:pt x="11139872" y="5344468"/>
                </a:lnTo>
                <a:close/>
                <a:moveTo>
                  <a:pt x="10873675" y="5314974"/>
                </a:moveTo>
                <a:lnTo>
                  <a:pt x="10903277" y="5314974"/>
                </a:lnTo>
                <a:lnTo>
                  <a:pt x="10903277" y="5344468"/>
                </a:lnTo>
                <a:lnTo>
                  <a:pt x="10873675" y="5344468"/>
                </a:lnTo>
                <a:close/>
                <a:moveTo>
                  <a:pt x="10607478" y="5314974"/>
                </a:moveTo>
                <a:lnTo>
                  <a:pt x="10637188" y="5314974"/>
                </a:lnTo>
                <a:lnTo>
                  <a:pt x="10637188" y="5344468"/>
                </a:lnTo>
                <a:lnTo>
                  <a:pt x="10607478" y="5344468"/>
                </a:lnTo>
                <a:close/>
                <a:moveTo>
                  <a:pt x="10341389" y="5314974"/>
                </a:moveTo>
                <a:lnTo>
                  <a:pt x="10370992" y="5314974"/>
                </a:lnTo>
                <a:lnTo>
                  <a:pt x="10370992" y="5344468"/>
                </a:lnTo>
                <a:lnTo>
                  <a:pt x="10341389" y="5344468"/>
                </a:lnTo>
                <a:close/>
                <a:moveTo>
                  <a:pt x="10075192" y="5314974"/>
                </a:moveTo>
                <a:lnTo>
                  <a:pt x="10104794" y="5314974"/>
                </a:lnTo>
                <a:lnTo>
                  <a:pt x="10104794" y="5344468"/>
                </a:lnTo>
                <a:lnTo>
                  <a:pt x="10075192" y="5344468"/>
                </a:lnTo>
                <a:close/>
                <a:moveTo>
                  <a:pt x="9809103" y="5314974"/>
                </a:moveTo>
                <a:lnTo>
                  <a:pt x="9838705" y="5314974"/>
                </a:lnTo>
                <a:lnTo>
                  <a:pt x="9838705" y="5344468"/>
                </a:lnTo>
                <a:lnTo>
                  <a:pt x="9809103" y="5344468"/>
                </a:lnTo>
                <a:close/>
                <a:moveTo>
                  <a:pt x="9542906" y="5314974"/>
                </a:moveTo>
                <a:lnTo>
                  <a:pt x="9572509" y="5314974"/>
                </a:lnTo>
                <a:lnTo>
                  <a:pt x="9572509" y="5344468"/>
                </a:lnTo>
                <a:lnTo>
                  <a:pt x="9542906" y="5344468"/>
                </a:lnTo>
                <a:close/>
                <a:moveTo>
                  <a:pt x="9276817" y="5314974"/>
                </a:moveTo>
                <a:lnTo>
                  <a:pt x="9306420" y="5314974"/>
                </a:lnTo>
                <a:lnTo>
                  <a:pt x="9306420" y="5344468"/>
                </a:lnTo>
                <a:lnTo>
                  <a:pt x="9276817" y="5344468"/>
                </a:lnTo>
                <a:close/>
                <a:moveTo>
                  <a:pt x="9010620" y="5314974"/>
                </a:moveTo>
                <a:lnTo>
                  <a:pt x="9040222" y="5314974"/>
                </a:lnTo>
                <a:lnTo>
                  <a:pt x="9040222" y="5344468"/>
                </a:lnTo>
                <a:lnTo>
                  <a:pt x="9010620" y="5344468"/>
                </a:lnTo>
                <a:close/>
                <a:moveTo>
                  <a:pt x="8744423" y="5314974"/>
                </a:moveTo>
                <a:lnTo>
                  <a:pt x="8774026" y="5314974"/>
                </a:lnTo>
                <a:lnTo>
                  <a:pt x="8774026" y="5344468"/>
                </a:lnTo>
                <a:lnTo>
                  <a:pt x="8744423" y="5344468"/>
                </a:lnTo>
                <a:close/>
                <a:moveTo>
                  <a:pt x="8478226" y="5314974"/>
                </a:moveTo>
                <a:lnTo>
                  <a:pt x="8507828" y="5314974"/>
                </a:lnTo>
                <a:lnTo>
                  <a:pt x="8507828" y="5344468"/>
                </a:lnTo>
                <a:lnTo>
                  <a:pt x="8478226" y="5344468"/>
                </a:lnTo>
                <a:close/>
                <a:moveTo>
                  <a:pt x="8212137" y="5314974"/>
                </a:moveTo>
                <a:lnTo>
                  <a:pt x="8241740" y="5314974"/>
                </a:lnTo>
                <a:lnTo>
                  <a:pt x="8241740" y="5344468"/>
                </a:lnTo>
                <a:lnTo>
                  <a:pt x="8212137" y="5344468"/>
                </a:lnTo>
                <a:close/>
                <a:moveTo>
                  <a:pt x="7945940" y="5314974"/>
                </a:moveTo>
                <a:lnTo>
                  <a:pt x="7975543" y="5314974"/>
                </a:lnTo>
                <a:lnTo>
                  <a:pt x="7975543" y="5344468"/>
                </a:lnTo>
                <a:lnTo>
                  <a:pt x="7945940" y="5344468"/>
                </a:lnTo>
                <a:close/>
                <a:moveTo>
                  <a:pt x="7679743" y="5314974"/>
                </a:moveTo>
                <a:lnTo>
                  <a:pt x="7709346" y="5314974"/>
                </a:lnTo>
                <a:lnTo>
                  <a:pt x="7709346" y="5344468"/>
                </a:lnTo>
                <a:lnTo>
                  <a:pt x="7679743" y="5344468"/>
                </a:lnTo>
                <a:close/>
                <a:moveTo>
                  <a:pt x="7413653" y="5314974"/>
                </a:moveTo>
                <a:lnTo>
                  <a:pt x="7443256" y="5314974"/>
                </a:lnTo>
                <a:lnTo>
                  <a:pt x="7443256" y="5344468"/>
                </a:lnTo>
                <a:lnTo>
                  <a:pt x="7413653" y="5344468"/>
                </a:lnTo>
                <a:close/>
                <a:moveTo>
                  <a:pt x="7147456" y="5314974"/>
                </a:moveTo>
                <a:lnTo>
                  <a:pt x="7177058" y="5314974"/>
                </a:lnTo>
                <a:lnTo>
                  <a:pt x="7177058" y="5344468"/>
                </a:lnTo>
                <a:lnTo>
                  <a:pt x="7147456" y="5344468"/>
                </a:lnTo>
                <a:close/>
                <a:moveTo>
                  <a:pt x="6881367" y="5314974"/>
                </a:moveTo>
                <a:lnTo>
                  <a:pt x="6910970" y="5314974"/>
                </a:lnTo>
                <a:lnTo>
                  <a:pt x="6910970" y="5344468"/>
                </a:lnTo>
                <a:lnTo>
                  <a:pt x="6881367" y="5344468"/>
                </a:lnTo>
                <a:close/>
                <a:moveTo>
                  <a:pt x="6615170" y="5314974"/>
                </a:moveTo>
                <a:lnTo>
                  <a:pt x="6644773" y="5314974"/>
                </a:lnTo>
                <a:lnTo>
                  <a:pt x="6644773" y="5344468"/>
                </a:lnTo>
                <a:lnTo>
                  <a:pt x="6615170" y="5344468"/>
                </a:lnTo>
                <a:close/>
                <a:moveTo>
                  <a:pt x="6349081" y="5314974"/>
                </a:moveTo>
                <a:lnTo>
                  <a:pt x="6378683" y="5314974"/>
                </a:lnTo>
                <a:lnTo>
                  <a:pt x="6378683" y="5344468"/>
                </a:lnTo>
                <a:lnTo>
                  <a:pt x="6349081" y="5344468"/>
                </a:lnTo>
                <a:close/>
                <a:moveTo>
                  <a:pt x="6082884" y="5314974"/>
                </a:moveTo>
                <a:lnTo>
                  <a:pt x="6112486" y="5314974"/>
                </a:lnTo>
                <a:lnTo>
                  <a:pt x="6112486" y="5344468"/>
                </a:lnTo>
                <a:lnTo>
                  <a:pt x="6082884" y="5344468"/>
                </a:lnTo>
                <a:close/>
                <a:moveTo>
                  <a:pt x="5825310" y="5314974"/>
                </a:moveTo>
                <a:lnTo>
                  <a:pt x="5854913" y="5314974"/>
                </a:lnTo>
                <a:lnTo>
                  <a:pt x="5854913" y="5344468"/>
                </a:lnTo>
                <a:lnTo>
                  <a:pt x="5825310" y="5344468"/>
                </a:lnTo>
                <a:close/>
                <a:moveTo>
                  <a:pt x="5559113" y="5314974"/>
                </a:moveTo>
                <a:lnTo>
                  <a:pt x="5588715" y="5314974"/>
                </a:lnTo>
                <a:lnTo>
                  <a:pt x="5588715" y="5344468"/>
                </a:lnTo>
                <a:lnTo>
                  <a:pt x="5559113" y="5344468"/>
                </a:lnTo>
                <a:close/>
                <a:moveTo>
                  <a:pt x="5293024" y="5314974"/>
                </a:moveTo>
                <a:lnTo>
                  <a:pt x="5322626" y="5314974"/>
                </a:lnTo>
                <a:lnTo>
                  <a:pt x="5322626" y="5344468"/>
                </a:lnTo>
                <a:lnTo>
                  <a:pt x="5293024" y="5344468"/>
                </a:lnTo>
                <a:close/>
                <a:moveTo>
                  <a:pt x="5026827" y="5314974"/>
                </a:moveTo>
                <a:lnTo>
                  <a:pt x="5056429" y="5314974"/>
                </a:lnTo>
                <a:lnTo>
                  <a:pt x="5056429" y="5344468"/>
                </a:lnTo>
                <a:lnTo>
                  <a:pt x="5026827" y="5344468"/>
                </a:lnTo>
                <a:close/>
                <a:moveTo>
                  <a:pt x="4760630" y="5314974"/>
                </a:moveTo>
                <a:lnTo>
                  <a:pt x="4790340" y="5314974"/>
                </a:lnTo>
                <a:lnTo>
                  <a:pt x="4790340" y="5344468"/>
                </a:lnTo>
                <a:lnTo>
                  <a:pt x="4760630" y="5344468"/>
                </a:lnTo>
                <a:close/>
                <a:moveTo>
                  <a:pt x="4494541" y="5314974"/>
                </a:moveTo>
                <a:lnTo>
                  <a:pt x="4524144" y="5314974"/>
                </a:lnTo>
                <a:lnTo>
                  <a:pt x="4524144" y="5344468"/>
                </a:lnTo>
                <a:lnTo>
                  <a:pt x="4494541" y="5344468"/>
                </a:lnTo>
                <a:close/>
                <a:moveTo>
                  <a:pt x="4228344" y="5314974"/>
                </a:moveTo>
                <a:lnTo>
                  <a:pt x="4257946" y="5314974"/>
                </a:lnTo>
                <a:lnTo>
                  <a:pt x="4257946" y="5344468"/>
                </a:lnTo>
                <a:lnTo>
                  <a:pt x="4228344" y="5344468"/>
                </a:lnTo>
                <a:close/>
                <a:moveTo>
                  <a:pt x="3962255" y="5314974"/>
                </a:moveTo>
                <a:lnTo>
                  <a:pt x="3991857" y="5314974"/>
                </a:lnTo>
                <a:lnTo>
                  <a:pt x="3991857" y="5344468"/>
                </a:lnTo>
                <a:lnTo>
                  <a:pt x="3962255" y="5344468"/>
                </a:lnTo>
                <a:close/>
                <a:moveTo>
                  <a:pt x="3696058" y="5314974"/>
                </a:moveTo>
                <a:lnTo>
                  <a:pt x="3725661" y="5314974"/>
                </a:lnTo>
                <a:lnTo>
                  <a:pt x="3725661" y="5344468"/>
                </a:lnTo>
                <a:lnTo>
                  <a:pt x="3696058" y="5344468"/>
                </a:lnTo>
                <a:close/>
                <a:moveTo>
                  <a:pt x="3429969" y="5314974"/>
                </a:moveTo>
                <a:lnTo>
                  <a:pt x="3459572" y="5314974"/>
                </a:lnTo>
                <a:lnTo>
                  <a:pt x="3459572" y="5344468"/>
                </a:lnTo>
                <a:lnTo>
                  <a:pt x="3429969" y="5344468"/>
                </a:lnTo>
                <a:close/>
                <a:moveTo>
                  <a:pt x="3163772" y="5314974"/>
                </a:moveTo>
                <a:lnTo>
                  <a:pt x="3193374" y="5314974"/>
                </a:lnTo>
                <a:lnTo>
                  <a:pt x="3193374" y="5344468"/>
                </a:lnTo>
                <a:lnTo>
                  <a:pt x="3163772" y="5344468"/>
                </a:lnTo>
                <a:close/>
                <a:moveTo>
                  <a:pt x="2897575" y="5314974"/>
                </a:moveTo>
                <a:lnTo>
                  <a:pt x="2927178" y="5314974"/>
                </a:lnTo>
                <a:lnTo>
                  <a:pt x="2927178" y="5344468"/>
                </a:lnTo>
                <a:lnTo>
                  <a:pt x="2897575" y="5344468"/>
                </a:lnTo>
                <a:close/>
                <a:moveTo>
                  <a:pt x="2631378" y="5314974"/>
                </a:moveTo>
                <a:lnTo>
                  <a:pt x="2660980" y="5314974"/>
                </a:lnTo>
                <a:lnTo>
                  <a:pt x="2660980" y="5344468"/>
                </a:lnTo>
                <a:lnTo>
                  <a:pt x="2631378" y="5344468"/>
                </a:lnTo>
                <a:close/>
                <a:moveTo>
                  <a:pt x="2365289" y="5314974"/>
                </a:moveTo>
                <a:lnTo>
                  <a:pt x="2394892" y="5314974"/>
                </a:lnTo>
                <a:lnTo>
                  <a:pt x="2394892" y="5344468"/>
                </a:lnTo>
                <a:lnTo>
                  <a:pt x="2365289" y="5344468"/>
                </a:lnTo>
                <a:close/>
                <a:moveTo>
                  <a:pt x="2099092" y="5314974"/>
                </a:moveTo>
                <a:lnTo>
                  <a:pt x="2128695" y="5314974"/>
                </a:lnTo>
                <a:lnTo>
                  <a:pt x="2128695" y="5344468"/>
                </a:lnTo>
                <a:lnTo>
                  <a:pt x="2099092" y="5344468"/>
                </a:lnTo>
                <a:close/>
                <a:moveTo>
                  <a:pt x="1832898" y="5314974"/>
                </a:moveTo>
                <a:lnTo>
                  <a:pt x="1862498" y="5314974"/>
                </a:lnTo>
                <a:lnTo>
                  <a:pt x="1862498" y="5344468"/>
                </a:lnTo>
                <a:lnTo>
                  <a:pt x="1832898" y="5344468"/>
                </a:lnTo>
                <a:close/>
                <a:moveTo>
                  <a:pt x="1566808" y="5314974"/>
                </a:moveTo>
                <a:lnTo>
                  <a:pt x="1596409" y="5314974"/>
                </a:lnTo>
                <a:lnTo>
                  <a:pt x="1596409" y="5344468"/>
                </a:lnTo>
                <a:lnTo>
                  <a:pt x="1566808" y="5344468"/>
                </a:lnTo>
                <a:close/>
                <a:moveTo>
                  <a:pt x="1300611" y="5314974"/>
                </a:moveTo>
                <a:lnTo>
                  <a:pt x="1330213" y="5314974"/>
                </a:lnTo>
                <a:lnTo>
                  <a:pt x="1330213" y="5344468"/>
                </a:lnTo>
                <a:lnTo>
                  <a:pt x="1300611" y="5344468"/>
                </a:lnTo>
                <a:close/>
                <a:moveTo>
                  <a:pt x="1034520" y="5314974"/>
                </a:moveTo>
                <a:lnTo>
                  <a:pt x="1064123" y="5314974"/>
                </a:lnTo>
                <a:lnTo>
                  <a:pt x="1064123" y="5344468"/>
                </a:lnTo>
                <a:lnTo>
                  <a:pt x="1034520" y="5344468"/>
                </a:lnTo>
                <a:close/>
                <a:moveTo>
                  <a:pt x="768328" y="5314974"/>
                </a:moveTo>
                <a:lnTo>
                  <a:pt x="797926" y="5314974"/>
                </a:lnTo>
                <a:lnTo>
                  <a:pt x="797926" y="5344468"/>
                </a:lnTo>
                <a:lnTo>
                  <a:pt x="768328" y="5344468"/>
                </a:lnTo>
                <a:close/>
                <a:moveTo>
                  <a:pt x="502237" y="5314974"/>
                </a:moveTo>
                <a:lnTo>
                  <a:pt x="531839" y="5314974"/>
                </a:lnTo>
                <a:lnTo>
                  <a:pt x="531839" y="5344468"/>
                </a:lnTo>
                <a:lnTo>
                  <a:pt x="502237" y="5344468"/>
                </a:lnTo>
                <a:close/>
                <a:moveTo>
                  <a:pt x="236038" y="5314974"/>
                </a:moveTo>
                <a:lnTo>
                  <a:pt x="265640" y="5314974"/>
                </a:lnTo>
                <a:lnTo>
                  <a:pt x="265640" y="5344468"/>
                </a:lnTo>
                <a:lnTo>
                  <a:pt x="236038" y="5344468"/>
                </a:lnTo>
                <a:close/>
                <a:moveTo>
                  <a:pt x="2" y="5314974"/>
                </a:moveTo>
                <a:lnTo>
                  <a:pt x="29604" y="5314974"/>
                </a:lnTo>
                <a:lnTo>
                  <a:pt x="29604" y="5344468"/>
                </a:lnTo>
                <a:lnTo>
                  <a:pt x="2" y="5344468"/>
                </a:lnTo>
                <a:close/>
                <a:moveTo>
                  <a:pt x="11672158" y="5049209"/>
                </a:moveTo>
                <a:lnTo>
                  <a:pt x="11701760" y="5049209"/>
                </a:lnTo>
                <a:lnTo>
                  <a:pt x="11701760" y="5078812"/>
                </a:lnTo>
                <a:lnTo>
                  <a:pt x="11672158" y="5078812"/>
                </a:lnTo>
                <a:close/>
                <a:moveTo>
                  <a:pt x="11405961" y="5049209"/>
                </a:moveTo>
                <a:lnTo>
                  <a:pt x="11435563" y="5049209"/>
                </a:lnTo>
                <a:lnTo>
                  <a:pt x="11435563" y="5078812"/>
                </a:lnTo>
                <a:lnTo>
                  <a:pt x="11405961" y="5078812"/>
                </a:lnTo>
                <a:close/>
                <a:moveTo>
                  <a:pt x="11139872" y="5049209"/>
                </a:moveTo>
                <a:lnTo>
                  <a:pt x="11169474" y="5049209"/>
                </a:lnTo>
                <a:lnTo>
                  <a:pt x="11169474" y="5078812"/>
                </a:lnTo>
                <a:lnTo>
                  <a:pt x="11139872" y="5078812"/>
                </a:lnTo>
                <a:close/>
                <a:moveTo>
                  <a:pt x="10873675" y="5049209"/>
                </a:moveTo>
                <a:lnTo>
                  <a:pt x="10903277" y="5049209"/>
                </a:lnTo>
                <a:lnTo>
                  <a:pt x="10903277" y="5078812"/>
                </a:lnTo>
                <a:lnTo>
                  <a:pt x="10873675" y="5078812"/>
                </a:lnTo>
                <a:close/>
                <a:moveTo>
                  <a:pt x="10607478" y="5049209"/>
                </a:moveTo>
                <a:lnTo>
                  <a:pt x="10637188" y="5049209"/>
                </a:lnTo>
                <a:lnTo>
                  <a:pt x="10637188" y="5078812"/>
                </a:lnTo>
                <a:lnTo>
                  <a:pt x="10607478" y="5078812"/>
                </a:lnTo>
                <a:close/>
                <a:moveTo>
                  <a:pt x="10341389" y="5049209"/>
                </a:moveTo>
                <a:lnTo>
                  <a:pt x="10370992" y="5049209"/>
                </a:lnTo>
                <a:lnTo>
                  <a:pt x="10370992" y="5078812"/>
                </a:lnTo>
                <a:lnTo>
                  <a:pt x="10341389" y="5078812"/>
                </a:lnTo>
                <a:close/>
                <a:moveTo>
                  <a:pt x="10075192" y="5049209"/>
                </a:moveTo>
                <a:lnTo>
                  <a:pt x="10104794" y="5049209"/>
                </a:lnTo>
                <a:lnTo>
                  <a:pt x="10104794" y="5078812"/>
                </a:lnTo>
                <a:lnTo>
                  <a:pt x="10075192" y="5078812"/>
                </a:lnTo>
                <a:close/>
                <a:moveTo>
                  <a:pt x="9809103" y="5049209"/>
                </a:moveTo>
                <a:lnTo>
                  <a:pt x="9838705" y="5049209"/>
                </a:lnTo>
                <a:lnTo>
                  <a:pt x="9838705" y="5078812"/>
                </a:lnTo>
                <a:lnTo>
                  <a:pt x="9809103" y="5078812"/>
                </a:lnTo>
                <a:close/>
                <a:moveTo>
                  <a:pt x="9542906" y="5049209"/>
                </a:moveTo>
                <a:lnTo>
                  <a:pt x="9572509" y="5049209"/>
                </a:lnTo>
                <a:lnTo>
                  <a:pt x="9572509" y="5078812"/>
                </a:lnTo>
                <a:lnTo>
                  <a:pt x="9542906" y="5078812"/>
                </a:lnTo>
                <a:close/>
                <a:moveTo>
                  <a:pt x="9276817" y="5049209"/>
                </a:moveTo>
                <a:lnTo>
                  <a:pt x="9306420" y="5049209"/>
                </a:lnTo>
                <a:lnTo>
                  <a:pt x="9306420" y="5078812"/>
                </a:lnTo>
                <a:lnTo>
                  <a:pt x="9276817" y="5078812"/>
                </a:lnTo>
                <a:close/>
                <a:moveTo>
                  <a:pt x="9010620" y="5049209"/>
                </a:moveTo>
                <a:lnTo>
                  <a:pt x="9040222" y="5049209"/>
                </a:lnTo>
                <a:lnTo>
                  <a:pt x="9040222" y="5078812"/>
                </a:lnTo>
                <a:lnTo>
                  <a:pt x="9010620" y="5078812"/>
                </a:lnTo>
                <a:close/>
                <a:moveTo>
                  <a:pt x="8744423" y="5049209"/>
                </a:moveTo>
                <a:lnTo>
                  <a:pt x="8774026" y="5049209"/>
                </a:lnTo>
                <a:lnTo>
                  <a:pt x="8774026" y="5078812"/>
                </a:lnTo>
                <a:lnTo>
                  <a:pt x="8744423" y="5078812"/>
                </a:lnTo>
                <a:close/>
                <a:moveTo>
                  <a:pt x="8478226" y="5049209"/>
                </a:moveTo>
                <a:lnTo>
                  <a:pt x="8507828" y="5049209"/>
                </a:lnTo>
                <a:lnTo>
                  <a:pt x="8507828" y="5078812"/>
                </a:lnTo>
                <a:lnTo>
                  <a:pt x="8478226" y="5078812"/>
                </a:lnTo>
                <a:close/>
                <a:moveTo>
                  <a:pt x="8212137" y="5049209"/>
                </a:moveTo>
                <a:lnTo>
                  <a:pt x="8241740" y="5049209"/>
                </a:lnTo>
                <a:lnTo>
                  <a:pt x="8241740" y="5078812"/>
                </a:lnTo>
                <a:lnTo>
                  <a:pt x="8212137" y="5078812"/>
                </a:lnTo>
                <a:close/>
                <a:moveTo>
                  <a:pt x="7945940" y="5049209"/>
                </a:moveTo>
                <a:lnTo>
                  <a:pt x="7975543" y="5049209"/>
                </a:lnTo>
                <a:lnTo>
                  <a:pt x="7975543" y="5078812"/>
                </a:lnTo>
                <a:lnTo>
                  <a:pt x="7945940" y="5078812"/>
                </a:lnTo>
                <a:close/>
                <a:moveTo>
                  <a:pt x="7679743" y="5049209"/>
                </a:moveTo>
                <a:lnTo>
                  <a:pt x="7709346" y="5049209"/>
                </a:lnTo>
                <a:lnTo>
                  <a:pt x="7709346" y="5078812"/>
                </a:lnTo>
                <a:lnTo>
                  <a:pt x="7679743" y="5078812"/>
                </a:lnTo>
                <a:close/>
                <a:moveTo>
                  <a:pt x="7413653" y="5049209"/>
                </a:moveTo>
                <a:lnTo>
                  <a:pt x="7443256" y="5049209"/>
                </a:lnTo>
                <a:lnTo>
                  <a:pt x="7443256" y="5078812"/>
                </a:lnTo>
                <a:lnTo>
                  <a:pt x="7413653" y="5078812"/>
                </a:lnTo>
                <a:close/>
                <a:moveTo>
                  <a:pt x="7147456" y="5049209"/>
                </a:moveTo>
                <a:lnTo>
                  <a:pt x="7177058" y="5049209"/>
                </a:lnTo>
                <a:lnTo>
                  <a:pt x="7177058" y="5078812"/>
                </a:lnTo>
                <a:lnTo>
                  <a:pt x="7147456" y="5078812"/>
                </a:lnTo>
                <a:close/>
                <a:moveTo>
                  <a:pt x="6881367" y="5049209"/>
                </a:moveTo>
                <a:lnTo>
                  <a:pt x="6910970" y="5049209"/>
                </a:lnTo>
                <a:lnTo>
                  <a:pt x="6910970" y="5078812"/>
                </a:lnTo>
                <a:lnTo>
                  <a:pt x="6881367" y="5078812"/>
                </a:lnTo>
                <a:close/>
                <a:moveTo>
                  <a:pt x="6615170" y="5049209"/>
                </a:moveTo>
                <a:lnTo>
                  <a:pt x="6644773" y="5049209"/>
                </a:lnTo>
                <a:lnTo>
                  <a:pt x="6644773" y="5078812"/>
                </a:lnTo>
                <a:lnTo>
                  <a:pt x="6615170" y="5078812"/>
                </a:lnTo>
                <a:close/>
                <a:moveTo>
                  <a:pt x="6349081" y="5049209"/>
                </a:moveTo>
                <a:lnTo>
                  <a:pt x="6378683" y="5049209"/>
                </a:lnTo>
                <a:lnTo>
                  <a:pt x="6378683" y="5078812"/>
                </a:lnTo>
                <a:lnTo>
                  <a:pt x="6349081" y="5078812"/>
                </a:lnTo>
                <a:close/>
                <a:moveTo>
                  <a:pt x="6082884" y="5049209"/>
                </a:moveTo>
                <a:lnTo>
                  <a:pt x="6112486" y="5049209"/>
                </a:lnTo>
                <a:lnTo>
                  <a:pt x="6112486" y="5078812"/>
                </a:lnTo>
                <a:lnTo>
                  <a:pt x="6082884" y="5078812"/>
                </a:lnTo>
                <a:close/>
                <a:moveTo>
                  <a:pt x="5825310" y="5049209"/>
                </a:moveTo>
                <a:lnTo>
                  <a:pt x="5854913" y="5049209"/>
                </a:lnTo>
                <a:lnTo>
                  <a:pt x="5854913" y="5078812"/>
                </a:lnTo>
                <a:lnTo>
                  <a:pt x="5825310" y="5078812"/>
                </a:lnTo>
                <a:close/>
                <a:moveTo>
                  <a:pt x="5559113" y="5049209"/>
                </a:moveTo>
                <a:lnTo>
                  <a:pt x="5588715" y="5049209"/>
                </a:lnTo>
                <a:lnTo>
                  <a:pt x="5588715" y="5078812"/>
                </a:lnTo>
                <a:lnTo>
                  <a:pt x="5559113" y="5078812"/>
                </a:lnTo>
                <a:close/>
                <a:moveTo>
                  <a:pt x="5293024" y="5049209"/>
                </a:moveTo>
                <a:lnTo>
                  <a:pt x="5322626" y="5049209"/>
                </a:lnTo>
                <a:lnTo>
                  <a:pt x="5322626" y="5078812"/>
                </a:lnTo>
                <a:lnTo>
                  <a:pt x="5293024" y="5078812"/>
                </a:lnTo>
                <a:close/>
                <a:moveTo>
                  <a:pt x="5026827" y="5049209"/>
                </a:moveTo>
                <a:lnTo>
                  <a:pt x="5056429" y="5049209"/>
                </a:lnTo>
                <a:lnTo>
                  <a:pt x="5056429" y="5078812"/>
                </a:lnTo>
                <a:lnTo>
                  <a:pt x="5026827" y="5078812"/>
                </a:lnTo>
                <a:close/>
                <a:moveTo>
                  <a:pt x="4760630" y="5049209"/>
                </a:moveTo>
                <a:lnTo>
                  <a:pt x="4790340" y="5049209"/>
                </a:lnTo>
                <a:lnTo>
                  <a:pt x="4790340" y="5078812"/>
                </a:lnTo>
                <a:lnTo>
                  <a:pt x="4760630" y="5078812"/>
                </a:lnTo>
                <a:close/>
                <a:moveTo>
                  <a:pt x="4494541" y="5049209"/>
                </a:moveTo>
                <a:lnTo>
                  <a:pt x="4524144" y="5049209"/>
                </a:lnTo>
                <a:lnTo>
                  <a:pt x="4524144" y="5078812"/>
                </a:lnTo>
                <a:lnTo>
                  <a:pt x="4494541" y="5078812"/>
                </a:lnTo>
                <a:close/>
                <a:moveTo>
                  <a:pt x="4228344" y="5049209"/>
                </a:moveTo>
                <a:lnTo>
                  <a:pt x="4257946" y="5049209"/>
                </a:lnTo>
                <a:lnTo>
                  <a:pt x="4257946" y="5078812"/>
                </a:lnTo>
                <a:lnTo>
                  <a:pt x="4228344" y="5078812"/>
                </a:lnTo>
                <a:close/>
                <a:moveTo>
                  <a:pt x="3962255" y="5049209"/>
                </a:moveTo>
                <a:lnTo>
                  <a:pt x="3991857" y="5049209"/>
                </a:lnTo>
                <a:lnTo>
                  <a:pt x="3991857" y="5078812"/>
                </a:lnTo>
                <a:lnTo>
                  <a:pt x="3962255" y="5078812"/>
                </a:lnTo>
                <a:close/>
                <a:moveTo>
                  <a:pt x="3696058" y="5049209"/>
                </a:moveTo>
                <a:lnTo>
                  <a:pt x="3725661" y="5049209"/>
                </a:lnTo>
                <a:lnTo>
                  <a:pt x="3725661" y="5078812"/>
                </a:lnTo>
                <a:lnTo>
                  <a:pt x="3696058" y="5078812"/>
                </a:lnTo>
                <a:close/>
                <a:moveTo>
                  <a:pt x="3429969" y="5049209"/>
                </a:moveTo>
                <a:lnTo>
                  <a:pt x="3459572" y="5049209"/>
                </a:lnTo>
                <a:lnTo>
                  <a:pt x="3459572" y="5078812"/>
                </a:lnTo>
                <a:lnTo>
                  <a:pt x="3429969" y="5078812"/>
                </a:lnTo>
                <a:close/>
                <a:moveTo>
                  <a:pt x="3163772" y="5049209"/>
                </a:moveTo>
                <a:lnTo>
                  <a:pt x="3193374" y="5049209"/>
                </a:lnTo>
                <a:lnTo>
                  <a:pt x="3193374" y="5078812"/>
                </a:lnTo>
                <a:lnTo>
                  <a:pt x="3163772" y="5078812"/>
                </a:lnTo>
                <a:close/>
                <a:moveTo>
                  <a:pt x="2897575" y="5049209"/>
                </a:moveTo>
                <a:lnTo>
                  <a:pt x="2927178" y="5049209"/>
                </a:lnTo>
                <a:lnTo>
                  <a:pt x="2927178" y="5078812"/>
                </a:lnTo>
                <a:lnTo>
                  <a:pt x="2897575" y="5078812"/>
                </a:lnTo>
                <a:close/>
                <a:moveTo>
                  <a:pt x="2631378" y="5049209"/>
                </a:moveTo>
                <a:lnTo>
                  <a:pt x="2660980" y="5049209"/>
                </a:lnTo>
                <a:lnTo>
                  <a:pt x="2660980" y="5078812"/>
                </a:lnTo>
                <a:lnTo>
                  <a:pt x="2631378" y="5078812"/>
                </a:lnTo>
                <a:close/>
                <a:moveTo>
                  <a:pt x="2365289" y="5049209"/>
                </a:moveTo>
                <a:lnTo>
                  <a:pt x="2394892" y="5049209"/>
                </a:lnTo>
                <a:lnTo>
                  <a:pt x="2394892" y="5078812"/>
                </a:lnTo>
                <a:lnTo>
                  <a:pt x="2365289" y="5078812"/>
                </a:lnTo>
                <a:close/>
                <a:moveTo>
                  <a:pt x="2099092" y="5049209"/>
                </a:moveTo>
                <a:lnTo>
                  <a:pt x="2128695" y="5049209"/>
                </a:lnTo>
                <a:lnTo>
                  <a:pt x="2128695" y="5078812"/>
                </a:lnTo>
                <a:lnTo>
                  <a:pt x="2099092" y="5078812"/>
                </a:lnTo>
                <a:close/>
                <a:moveTo>
                  <a:pt x="1832898" y="5049209"/>
                </a:moveTo>
                <a:lnTo>
                  <a:pt x="1862498" y="5049209"/>
                </a:lnTo>
                <a:lnTo>
                  <a:pt x="1862498" y="5078812"/>
                </a:lnTo>
                <a:lnTo>
                  <a:pt x="1832898" y="5078812"/>
                </a:lnTo>
                <a:close/>
                <a:moveTo>
                  <a:pt x="1566808" y="5049209"/>
                </a:moveTo>
                <a:lnTo>
                  <a:pt x="1596409" y="5049209"/>
                </a:lnTo>
                <a:lnTo>
                  <a:pt x="1596409" y="5078812"/>
                </a:lnTo>
                <a:lnTo>
                  <a:pt x="1566808" y="5078812"/>
                </a:lnTo>
                <a:close/>
                <a:moveTo>
                  <a:pt x="1300611" y="5049209"/>
                </a:moveTo>
                <a:lnTo>
                  <a:pt x="1330213" y="5049209"/>
                </a:lnTo>
                <a:lnTo>
                  <a:pt x="1330213" y="5078812"/>
                </a:lnTo>
                <a:lnTo>
                  <a:pt x="1300611" y="5078812"/>
                </a:lnTo>
                <a:close/>
                <a:moveTo>
                  <a:pt x="1034520" y="5049209"/>
                </a:moveTo>
                <a:lnTo>
                  <a:pt x="1064123" y="5049209"/>
                </a:lnTo>
                <a:lnTo>
                  <a:pt x="1064123" y="5078812"/>
                </a:lnTo>
                <a:lnTo>
                  <a:pt x="1034520" y="5078812"/>
                </a:lnTo>
                <a:close/>
                <a:moveTo>
                  <a:pt x="768328" y="5049209"/>
                </a:moveTo>
                <a:lnTo>
                  <a:pt x="797926" y="5049209"/>
                </a:lnTo>
                <a:lnTo>
                  <a:pt x="797926" y="5078812"/>
                </a:lnTo>
                <a:lnTo>
                  <a:pt x="768328" y="5078812"/>
                </a:lnTo>
                <a:close/>
                <a:moveTo>
                  <a:pt x="502237" y="5049209"/>
                </a:moveTo>
                <a:lnTo>
                  <a:pt x="531839" y="5049209"/>
                </a:lnTo>
                <a:lnTo>
                  <a:pt x="531839" y="5078812"/>
                </a:lnTo>
                <a:lnTo>
                  <a:pt x="502237" y="5078812"/>
                </a:lnTo>
                <a:close/>
                <a:moveTo>
                  <a:pt x="236038" y="5049209"/>
                </a:moveTo>
                <a:lnTo>
                  <a:pt x="265640" y="5049209"/>
                </a:lnTo>
                <a:lnTo>
                  <a:pt x="265640" y="5078812"/>
                </a:lnTo>
                <a:lnTo>
                  <a:pt x="236038" y="5078812"/>
                </a:lnTo>
                <a:close/>
                <a:moveTo>
                  <a:pt x="2" y="5049209"/>
                </a:moveTo>
                <a:lnTo>
                  <a:pt x="29604" y="5049209"/>
                </a:lnTo>
                <a:lnTo>
                  <a:pt x="29604" y="5078812"/>
                </a:lnTo>
                <a:lnTo>
                  <a:pt x="2" y="5078812"/>
                </a:lnTo>
                <a:close/>
                <a:moveTo>
                  <a:pt x="11672158" y="4783444"/>
                </a:moveTo>
                <a:lnTo>
                  <a:pt x="11701760" y="4783444"/>
                </a:lnTo>
                <a:lnTo>
                  <a:pt x="11701760" y="4813046"/>
                </a:lnTo>
                <a:lnTo>
                  <a:pt x="11672158" y="4813046"/>
                </a:lnTo>
                <a:close/>
                <a:moveTo>
                  <a:pt x="11405961" y="4783444"/>
                </a:moveTo>
                <a:lnTo>
                  <a:pt x="11435563" y="4783444"/>
                </a:lnTo>
                <a:lnTo>
                  <a:pt x="11435563" y="4813046"/>
                </a:lnTo>
                <a:lnTo>
                  <a:pt x="11405961" y="4813046"/>
                </a:lnTo>
                <a:close/>
                <a:moveTo>
                  <a:pt x="11139872" y="4783444"/>
                </a:moveTo>
                <a:lnTo>
                  <a:pt x="11169474" y="4783444"/>
                </a:lnTo>
                <a:lnTo>
                  <a:pt x="11169474" y="4813046"/>
                </a:lnTo>
                <a:lnTo>
                  <a:pt x="11139872" y="4813046"/>
                </a:lnTo>
                <a:close/>
                <a:moveTo>
                  <a:pt x="10873675" y="4783444"/>
                </a:moveTo>
                <a:lnTo>
                  <a:pt x="10903277" y="4783444"/>
                </a:lnTo>
                <a:lnTo>
                  <a:pt x="10903277" y="4813046"/>
                </a:lnTo>
                <a:lnTo>
                  <a:pt x="10873675" y="4813046"/>
                </a:lnTo>
                <a:close/>
                <a:moveTo>
                  <a:pt x="10607478" y="4783444"/>
                </a:moveTo>
                <a:lnTo>
                  <a:pt x="10637188" y="4783444"/>
                </a:lnTo>
                <a:lnTo>
                  <a:pt x="10637188" y="4813046"/>
                </a:lnTo>
                <a:lnTo>
                  <a:pt x="10607478" y="4813046"/>
                </a:lnTo>
                <a:close/>
                <a:moveTo>
                  <a:pt x="10341389" y="4783444"/>
                </a:moveTo>
                <a:lnTo>
                  <a:pt x="10370992" y="4783444"/>
                </a:lnTo>
                <a:lnTo>
                  <a:pt x="10370992" y="4813046"/>
                </a:lnTo>
                <a:lnTo>
                  <a:pt x="10341389" y="4813046"/>
                </a:lnTo>
                <a:close/>
                <a:moveTo>
                  <a:pt x="10075192" y="4783444"/>
                </a:moveTo>
                <a:lnTo>
                  <a:pt x="10104794" y="4783444"/>
                </a:lnTo>
                <a:lnTo>
                  <a:pt x="10104794" y="4813046"/>
                </a:lnTo>
                <a:lnTo>
                  <a:pt x="10075192" y="4813046"/>
                </a:lnTo>
                <a:close/>
                <a:moveTo>
                  <a:pt x="9809103" y="4783444"/>
                </a:moveTo>
                <a:lnTo>
                  <a:pt x="9838705" y="4783444"/>
                </a:lnTo>
                <a:lnTo>
                  <a:pt x="9838705" y="4813046"/>
                </a:lnTo>
                <a:lnTo>
                  <a:pt x="9809103" y="4813046"/>
                </a:lnTo>
                <a:close/>
                <a:moveTo>
                  <a:pt x="9542906" y="4783444"/>
                </a:moveTo>
                <a:lnTo>
                  <a:pt x="9572509" y="4783444"/>
                </a:lnTo>
                <a:lnTo>
                  <a:pt x="9572509" y="4813046"/>
                </a:lnTo>
                <a:lnTo>
                  <a:pt x="9542906" y="4813046"/>
                </a:lnTo>
                <a:close/>
                <a:moveTo>
                  <a:pt x="9276817" y="4783444"/>
                </a:moveTo>
                <a:lnTo>
                  <a:pt x="9306420" y="4783444"/>
                </a:lnTo>
                <a:lnTo>
                  <a:pt x="9306420" y="4813046"/>
                </a:lnTo>
                <a:lnTo>
                  <a:pt x="9276817" y="4813046"/>
                </a:lnTo>
                <a:close/>
                <a:moveTo>
                  <a:pt x="9010620" y="4783444"/>
                </a:moveTo>
                <a:lnTo>
                  <a:pt x="9040222" y="4783444"/>
                </a:lnTo>
                <a:lnTo>
                  <a:pt x="9040222" y="4813046"/>
                </a:lnTo>
                <a:lnTo>
                  <a:pt x="9010620" y="4813046"/>
                </a:lnTo>
                <a:close/>
                <a:moveTo>
                  <a:pt x="8744423" y="4783444"/>
                </a:moveTo>
                <a:lnTo>
                  <a:pt x="8774026" y="4783444"/>
                </a:lnTo>
                <a:lnTo>
                  <a:pt x="8774026" y="4813046"/>
                </a:lnTo>
                <a:lnTo>
                  <a:pt x="8744423" y="4813046"/>
                </a:lnTo>
                <a:close/>
                <a:moveTo>
                  <a:pt x="8478226" y="4783444"/>
                </a:moveTo>
                <a:lnTo>
                  <a:pt x="8507828" y="4783444"/>
                </a:lnTo>
                <a:lnTo>
                  <a:pt x="8507828" y="4813046"/>
                </a:lnTo>
                <a:lnTo>
                  <a:pt x="8478226" y="4813046"/>
                </a:lnTo>
                <a:close/>
                <a:moveTo>
                  <a:pt x="8212137" y="4783444"/>
                </a:moveTo>
                <a:lnTo>
                  <a:pt x="8241740" y="4783444"/>
                </a:lnTo>
                <a:lnTo>
                  <a:pt x="8241740" y="4813046"/>
                </a:lnTo>
                <a:lnTo>
                  <a:pt x="8212137" y="4813046"/>
                </a:lnTo>
                <a:close/>
                <a:moveTo>
                  <a:pt x="7945940" y="4783444"/>
                </a:moveTo>
                <a:lnTo>
                  <a:pt x="7975543" y="4783444"/>
                </a:lnTo>
                <a:lnTo>
                  <a:pt x="7975543" y="4813046"/>
                </a:lnTo>
                <a:lnTo>
                  <a:pt x="7945940" y="4813046"/>
                </a:lnTo>
                <a:close/>
                <a:moveTo>
                  <a:pt x="7679743" y="4783444"/>
                </a:moveTo>
                <a:lnTo>
                  <a:pt x="7709346" y="4783444"/>
                </a:lnTo>
                <a:lnTo>
                  <a:pt x="7709346" y="4813046"/>
                </a:lnTo>
                <a:lnTo>
                  <a:pt x="7679743" y="4813046"/>
                </a:lnTo>
                <a:close/>
                <a:moveTo>
                  <a:pt x="7413653" y="4783444"/>
                </a:moveTo>
                <a:lnTo>
                  <a:pt x="7443256" y="4783444"/>
                </a:lnTo>
                <a:lnTo>
                  <a:pt x="7443256" y="4813046"/>
                </a:lnTo>
                <a:lnTo>
                  <a:pt x="7413653" y="4813046"/>
                </a:lnTo>
                <a:close/>
                <a:moveTo>
                  <a:pt x="7147456" y="4783444"/>
                </a:moveTo>
                <a:lnTo>
                  <a:pt x="7177058" y="4783444"/>
                </a:lnTo>
                <a:lnTo>
                  <a:pt x="7177058" y="4813046"/>
                </a:lnTo>
                <a:lnTo>
                  <a:pt x="7147456" y="4813046"/>
                </a:lnTo>
                <a:close/>
                <a:moveTo>
                  <a:pt x="6881367" y="4783444"/>
                </a:moveTo>
                <a:lnTo>
                  <a:pt x="6910970" y="4783444"/>
                </a:lnTo>
                <a:lnTo>
                  <a:pt x="6910970" y="4813046"/>
                </a:lnTo>
                <a:lnTo>
                  <a:pt x="6881367" y="4813046"/>
                </a:lnTo>
                <a:close/>
                <a:moveTo>
                  <a:pt x="6615170" y="4783444"/>
                </a:moveTo>
                <a:lnTo>
                  <a:pt x="6644773" y="4783444"/>
                </a:lnTo>
                <a:lnTo>
                  <a:pt x="6644773" y="4813046"/>
                </a:lnTo>
                <a:lnTo>
                  <a:pt x="6615170" y="4813046"/>
                </a:lnTo>
                <a:close/>
                <a:moveTo>
                  <a:pt x="6349081" y="4783444"/>
                </a:moveTo>
                <a:lnTo>
                  <a:pt x="6378683" y="4783444"/>
                </a:lnTo>
                <a:lnTo>
                  <a:pt x="6378683" y="4813046"/>
                </a:lnTo>
                <a:lnTo>
                  <a:pt x="6349081" y="4813046"/>
                </a:lnTo>
                <a:close/>
                <a:moveTo>
                  <a:pt x="6082884" y="4783444"/>
                </a:moveTo>
                <a:lnTo>
                  <a:pt x="6112486" y="4783444"/>
                </a:lnTo>
                <a:lnTo>
                  <a:pt x="6112486" y="4813046"/>
                </a:lnTo>
                <a:lnTo>
                  <a:pt x="6082884" y="4813046"/>
                </a:lnTo>
                <a:close/>
                <a:moveTo>
                  <a:pt x="5825310" y="4783444"/>
                </a:moveTo>
                <a:lnTo>
                  <a:pt x="5854913" y="4783444"/>
                </a:lnTo>
                <a:lnTo>
                  <a:pt x="5854913" y="4813046"/>
                </a:lnTo>
                <a:lnTo>
                  <a:pt x="5825310" y="4813046"/>
                </a:lnTo>
                <a:close/>
                <a:moveTo>
                  <a:pt x="5559113" y="4783444"/>
                </a:moveTo>
                <a:lnTo>
                  <a:pt x="5588715" y="4783444"/>
                </a:lnTo>
                <a:lnTo>
                  <a:pt x="5588715" y="4813046"/>
                </a:lnTo>
                <a:lnTo>
                  <a:pt x="5559113" y="4813046"/>
                </a:lnTo>
                <a:close/>
                <a:moveTo>
                  <a:pt x="5293024" y="4783444"/>
                </a:moveTo>
                <a:lnTo>
                  <a:pt x="5322626" y="4783444"/>
                </a:lnTo>
                <a:lnTo>
                  <a:pt x="5322626" y="4813046"/>
                </a:lnTo>
                <a:lnTo>
                  <a:pt x="5293024" y="4813046"/>
                </a:lnTo>
                <a:close/>
                <a:moveTo>
                  <a:pt x="5026827" y="4783444"/>
                </a:moveTo>
                <a:lnTo>
                  <a:pt x="5056429" y="4783444"/>
                </a:lnTo>
                <a:lnTo>
                  <a:pt x="5056429" y="4813046"/>
                </a:lnTo>
                <a:lnTo>
                  <a:pt x="5026827" y="4813046"/>
                </a:lnTo>
                <a:close/>
                <a:moveTo>
                  <a:pt x="4760630" y="4783444"/>
                </a:moveTo>
                <a:lnTo>
                  <a:pt x="4790340" y="4783444"/>
                </a:lnTo>
                <a:lnTo>
                  <a:pt x="4790340" y="4813046"/>
                </a:lnTo>
                <a:lnTo>
                  <a:pt x="4760630" y="4813046"/>
                </a:lnTo>
                <a:close/>
                <a:moveTo>
                  <a:pt x="4494541" y="4783444"/>
                </a:moveTo>
                <a:lnTo>
                  <a:pt x="4524144" y="4783444"/>
                </a:lnTo>
                <a:lnTo>
                  <a:pt x="4524144" y="4813046"/>
                </a:lnTo>
                <a:lnTo>
                  <a:pt x="4494541" y="4813046"/>
                </a:lnTo>
                <a:close/>
                <a:moveTo>
                  <a:pt x="4228344" y="4783444"/>
                </a:moveTo>
                <a:lnTo>
                  <a:pt x="4257946" y="4783444"/>
                </a:lnTo>
                <a:lnTo>
                  <a:pt x="4257946" y="4813046"/>
                </a:lnTo>
                <a:lnTo>
                  <a:pt x="4228344" y="4813046"/>
                </a:lnTo>
                <a:close/>
                <a:moveTo>
                  <a:pt x="3962255" y="4783444"/>
                </a:moveTo>
                <a:lnTo>
                  <a:pt x="3991857" y="4783444"/>
                </a:lnTo>
                <a:lnTo>
                  <a:pt x="3991857" y="4813046"/>
                </a:lnTo>
                <a:lnTo>
                  <a:pt x="3962255" y="4813046"/>
                </a:lnTo>
                <a:close/>
                <a:moveTo>
                  <a:pt x="3696058" y="4783444"/>
                </a:moveTo>
                <a:lnTo>
                  <a:pt x="3725661" y="4783444"/>
                </a:lnTo>
                <a:lnTo>
                  <a:pt x="3725661" y="4813046"/>
                </a:lnTo>
                <a:lnTo>
                  <a:pt x="3696058" y="4813046"/>
                </a:lnTo>
                <a:close/>
                <a:moveTo>
                  <a:pt x="3429969" y="4783444"/>
                </a:moveTo>
                <a:lnTo>
                  <a:pt x="3459572" y="4783444"/>
                </a:lnTo>
                <a:lnTo>
                  <a:pt x="3459572" y="4813046"/>
                </a:lnTo>
                <a:lnTo>
                  <a:pt x="3429969" y="4813046"/>
                </a:lnTo>
                <a:close/>
                <a:moveTo>
                  <a:pt x="3163772" y="4783444"/>
                </a:moveTo>
                <a:lnTo>
                  <a:pt x="3193374" y="4783444"/>
                </a:lnTo>
                <a:lnTo>
                  <a:pt x="3193374" y="4813046"/>
                </a:lnTo>
                <a:lnTo>
                  <a:pt x="3163772" y="4813046"/>
                </a:lnTo>
                <a:close/>
                <a:moveTo>
                  <a:pt x="2897575" y="4783444"/>
                </a:moveTo>
                <a:lnTo>
                  <a:pt x="2927178" y="4783444"/>
                </a:lnTo>
                <a:lnTo>
                  <a:pt x="2927178" y="4813046"/>
                </a:lnTo>
                <a:lnTo>
                  <a:pt x="2897575" y="4813046"/>
                </a:lnTo>
                <a:close/>
                <a:moveTo>
                  <a:pt x="2631378" y="4783444"/>
                </a:moveTo>
                <a:lnTo>
                  <a:pt x="2660980" y="4783444"/>
                </a:lnTo>
                <a:lnTo>
                  <a:pt x="2660980" y="4813046"/>
                </a:lnTo>
                <a:lnTo>
                  <a:pt x="2631378" y="4813046"/>
                </a:lnTo>
                <a:close/>
                <a:moveTo>
                  <a:pt x="2365289" y="4783444"/>
                </a:moveTo>
                <a:lnTo>
                  <a:pt x="2394892" y="4783444"/>
                </a:lnTo>
                <a:lnTo>
                  <a:pt x="2394892" y="4813046"/>
                </a:lnTo>
                <a:lnTo>
                  <a:pt x="2365289" y="4813046"/>
                </a:lnTo>
                <a:close/>
                <a:moveTo>
                  <a:pt x="2099092" y="4783444"/>
                </a:moveTo>
                <a:lnTo>
                  <a:pt x="2128695" y="4783444"/>
                </a:lnTo>
                <a:lnTo>
                  <a:pt x="2128695" y="4813046"/>
                </a:lnTo>
                <a:lnTo>
                  <a:pt x="2099092" y="4813046"/>
                </a:lnTo>
                <a:close/>
                <a:moveTo>
                  <a:pt x="1832898" y="4783444"/>
                </a:moveTo>
                <a:lnTo>
                  <a:pt x="1862498" y="4783444"/>
                </a:lnTo>
                <a:lnTo>
                  <a:pt x="1862498" y="4813046"/>
                </a:lnTo>
                <a:lnTo>
                  <a:pt x="1832898" y="4813046"/>
                </a:lnTo>
                <a:close/>
                <a:moveTo>
                  <a:pt x="1566808" y="4783444"/>
                </a:moveTo>
                <a:lnTo>
                  <a:pt x="1596409" y="4783444"/>
                </a:lnTo>
                <a:lnTo>
                  <a:pt x="1596409" y="4813046"/>
                </a:lnTo>
                <a:lnTo>
                  <a:pt x="1566808" y="4813046"/>
                </a:lnTo>
                <a:close/>
                <a:moveTo>
                  <a:pt x="1300611" y="4783444"/>
                </a:moveTo>
                <a:lnTo>
                  <a:pt x="1330213" y="4783444"/>
                </a:lnTo>
                <a:lnTo>
                  <a:pt x="1330213" y="4813046"/>
                </a:lnTo>
                <a:lnTo>
                  <a:pt x="1300611" y="4813046"/>
                </a:lnTo>
                <a:close/>
                <a:moveTo>
                  <a:pt x="1034520" y="4783444"/>
                </a:moveTo>
                <a:lnTo>
                  <a:pt x="1064123" y="4783444"/>
                </a:lnTo>
                <a:lnTo>
                  <a:pt x="1064123" y="4813046"/>
                </a:lnTo>
                <a:lnTo>
                  <a:pt x="1034520" y="4813046"/>
                </a:lnTo>
                <a:close/>
                <a:moveTo>
                  <a:pt x="768327" y="4783444"/>
                </a:moveTo>
                <a:lnTo>
                  <a:pt x="797926" y="4783444"/>
                </a:lnTo>
                <a:lnTo>
                  <a:pt x="797926" y="4813046"/>
                </a:lnTo>
                <a:lnTo>
                  <a:pt x="768327" y="4813046"/>
                </a:lnTo>
                <a:close/>
                <a:moveTo>
                  <a:pt x="502237" y="4783444"/>
                </a:moveTo>
                <a:lnTo>
                  <a:pt x="531839" y="4783444"/>
                </a:lnTo>
                <a:lnTo>
                  <a:pt x="531839" y="4813046"/>
                </a:lnTo>
                <a:lnTo>
                  <a:pt x="502237" y="4813046"/>
                </a:lnTo>
                <a:close/>
                <a:moveTo>
                  <a:pt x="236038" y="4783444"/>
                </a:moveTo>
                <a:lnTo>
                  <a:pt x="265640" y="4783444"/>
                </a:lnTo>
                <a:lnTo>
                  <a:pt x="265640" y="4813046"/>
                </a:lnTo>
                <a:lnTo>
                  <a:pt x="236038" y="4813046"/>
                </a:lnTo>
                <a:close/>
                <a:moveTo>
                  <a:pt x="2" y="4783444"/>
                </a:moveTo>
                <a:lnTo>
                  <a:pt x="29604" y="4783444"/>
                </a:lnTo>
                <a:lnTo>
                  <a:pt x="29604" y="4813046"/>
                </a:lnTo>
                <a:lnTo>
                  <a:pt x="2" y="4813046"/>
                </a:lnTo>
                <a:close/>
                <a:moveTo>
                  <a:pt x="11672158" y="4517679"/>
                </a:moveTo>
                <a:lnTo>
                  <a:pt x="11701760" y="4517679"/>
                </a:lnTo>
                <a:lnTo>
                  <a:pt x="11701760" y="4547281"/>
                </a:lnTo>
                <a:lnTo>
                  <a:pt x="11672158" y="4547281"/>
                </a:lnTo>
                <a:close/>
                <a:moveTo>
                  <a:pt x="11405961" y="4517679"/>
                </a:moveTo>
                <a:lnTo>
                  <a:pt x="11435563" y="4517679"/>
                </a:lnTo>
                <a:lnTo>
                  <a:pt x="11435563" y="4547281"/>
                </a:lnTo>
                <a:lnTo>
                  <a:pt x="11405961" y="4547281"/>
                </a:lnTo>
                <a:close/>
                <a:moveTo>
                  <a:pt x="11139872" y="4517679"/>
                </a:moveTo>
                <a:lnTo>
                  <a:pt x="11169474" y="4517679"/>
                </a:lnTo>
                <a:lnTo>
                  <a:pt x="11169474" y="4547281"/>
                </a:lnTo>
                <a:lnTo>
                  <a:pt x="11139872" y="4547281"/>
                </a:lnTo>
                <a:close/>
                <a:moveTo>
                  <a:pt x="10873675" y="4517679"/>
                </a:moveTo>
                <a:lnTo>
                  <a:pt x="10903277" y="4517679"/>
                </a:lnTo>
                <a:lnTo>
                  <a:pt x="10903277" y="4547281"/>
                </a:lnTo>
                <a:lnTo>
                  <a:pt x="10873675" y="4547281"/>
                </a:lnTo>
                <a:close/>
                <a:moveTo>
                  <a:pt x="10607478" y="4517679"/>
                </a:moveTo>
                <a:lnTo>
                  <a:pt x="10637188" y="4517679"/>
                </a:lnTo>
                <a:lnTo>
                  <a:pt x="10637188" y="4547281"/>
                </a:lnTo>
                <a:lnTo>
                  <a:pt x="10607478" y="4547281"/>
                </a:lnTo>
                <a:close/>
                <a:moveTo>
                  <a:pt x="10341389" y="4517679"/>
                </a:moveTo>
                <a:lnTo>
                  <a:pt x="10370992" y="4517679"/>
                </a:lnTo>
                <a:lnTo>
                  <a:pt x="10370992" y="4547281"/>
                </a:lnTo>
                <a:lnTo>
                  <a:pt x="10341389" y="4547281"/>
                </a:lnTo>
                <a:close/>
                <a:moveTo>
                  <a:pt x="10075192" y="4517679"/>
                </a:moveTo>
                <a:lnTo>
                  <a:pt x="10104794" y="4517679"/>
                </a:lnTo>
                <a:lnTo>
                  <a:pt x="10104794" y="4547281"/>
                </a:lnTo>
                <a:lnTo>
                  <a:pt x="10075192" y="4547281"/>
                </a:lnTo>
                <a:close/>
                <a:moveTo>
                  <a:pt x="9809103" y="4517679"/>
                </a:moveTo>
                <a:lnTo>
                  <a:pt x="9838705" y="4517679"/>
                </a:lnTo>
                <a:lnTo>
                  <a:pt x="9838705" y="4547281"/>
                </a:lnTo>
                <a:lnTo>
                  <a:pt x="9809103" y="4547281"/>
                </a:lnTo>
                <a:close/>
                <a:moveTo>
                  <a:pt x="9542906" y="4517679"/>
                </a:moveTo>
                <a:lnTo>
                  <a:pt x="9572509" y="4517679"/>
                </a:lnTo>
                <a:lnTo>
                  <a:pt x="9572509" y="4547281"/>
                </a:lnTo>
                <a:lnTo>
                  <a:pt x="9542906" y="4547281"/>
                </a:lnTo>
                <a:close/>
                <a:moveTo>
                  <a:pt x="9276817" y="4517679"/>
                </a:moveTo>
                <a:lnTo>
                  <a:pt x="9306420" y="4517679"/>
                </a:lnTo>
                <a:lnTo>
                  <a:pt x="9306420" y="4547281"/>
                </a:lnTo>
                <a:lnTo>
                  <a:pt x="9276817" y="4547281"/>
                </a:lnTo>
                <a:close/>
                <a:moveTo>
                  <a:pt x="9010620" y="4517679"/>
                </a:moveTo>
                <a:lnTo>
                  <a:pt x="9040222" y="4517679"/>
                </a:lnTo>
                <a:lnTo>
                  <a:pt x="9040222" y="4547281"/>
                </a:lnTo>
                <a:lnTo>
                  <a:pt x="9010620" y="4547281"/>
                </a:lnTo>
                <a:close/>
                <a:moveTo>
                  <a:pt x="8744423" y="4517679"/>
                </a:moveTo>
                <a:lnTo>
                  <a:pt x="8774026" y="4517679"/>
                </a:lnTo>
                <a:lnTo>
                  <a:pt x="8774026" y="4547281"/>
                </a:lnTo>
                <a:lnTo>
                  <a:pt x="8744423" y="4547281"/>
                </a:lnTo>
                <a:close/>
                <a:moveTo>
                  <a:pt x="8478226" y="4517679"/>
                </a:moveTo>
                <a:lnTo>
                  <a:pt x="8507828" y="4517679"/>
                </a:lnTo>
                <a:lnTo>
                  <a:pt x="8507828" y="4547281"/>
                </a:lnTo>
                <a:lnTo>
                  <a:pt x="8478226" y="4547281"/>
                </a:lnTo>
                <a:close/>
                <a:moveTo>
                  <a:pt x="8212137" y="4517679"/>
                </a:moveTo>
                <a:lnTo>
                  <a:pt x="8241740" y="4517679"/>
                </a:lnTo>
                <a:lnTo>
                  <a:pt x="8241740" y="4547281"/>
                </a:lnTo>
                <a:lnTo>
                  <a:pt x="8212137" y="4547281"/>
                </a:lnTo>
                <a:close/>
                <a:moveTo>
                  <a:pt x="7945940" y="4517679"/>
                </a:moveTo>
                <a:lnTo>
                  <a:pt x="7975543" y="4517679"/>
                </a:lnTo>
                <a:lnTo>
                  <a:pt x="7975543" y="4547281"/>
                </a:lnTo>
                <a:lnTo>
                  <a:pt x="7945940" y="4547281"/>
                </a:lnTo>
                <a:close/>
                <a:moveTo>
                  <a:pt x="7679743" y="4517679"/>
                </a:moveTo>
                <a:lnTo>
                  <a:pt x="7709346" y="4517679"/>
                </a:lnTo>
                <a:lnTo>
                  <a:pt x="7709346" y="4547281"/>
                </a:lnTo>
                <a:lnTo>
                  <a:pt x="7679743" y="4547281"/>
                </a:lnTo>
                <a:close/>
                <a:moveTo>
                  <a:pt x="7413653" y="4517679"/>
                </a:moveTo>
                <a:lnTo>
                  <a:pt x="7443256" y="4517679"/>
                </a:lnTo>
                <a:lnTo>
                  <a:pt x="7443256" y="4547281"/>
                </a:lnTo>
                <a:lnTo>
                  <a:pt x="7413653" y="4547281"/>
                </a:lnTo>
                <a:close/>
                <a:moveTo>
                  <a:pt x="7147456" y="4517679"/>
                </a:moveTo>
                <a:lnTo>
                  <a:pt x="7177058" y="4517679"/>
                </a:lnTo>
                <a:lnTo>
                  <a:pt x="7177058" y="4547281"/>
                </a:lnTo>
                <a:lnTo>
                  <a:pt x="7147456" y="4547281"/>
                </a:lnTo>
                <a:close/>
                <a:moveTo>
                  <a:pt x="6881367" y="4517679"/>
                </a:moveTo>
                <a:lnTo>
                  <a:pt x="6910970" y="4517679"/>
                </a:lnTo>
                <a:lnTo>
                  <a:pt x="6910970" y="4547281"/>
                </a:lnTo>
                <a:lnTo>
                  <a:pt x="6881367" y="4547281"/>
                </a:lnTo>
                <a:close/>
                <a:moveTo>
                  <a:pt x="6615170" y="4517679"/>
                </a:moveTo>
                <a:lnTo>
                  <a:pt x="6644773" y="4517679"/>
                </a:lnTo>
                <a:lnTo>
                  <a:pt x="6644773" y="4547281"/>
                </a:lnTo>
                <a:lnTo>
                  <a:pt x="6615170" y="4547281"/>
                </a:lnTo>
                <a:close/>
                <a:moveTo>
                  <a:pt x="6349081" y="4517679"/>
                </a:moveTo>
                <a:lnTo>
                  <a:pt x="6378683" y="4517679"/>
                </a:lnTo>
                <a:lnTo>
                  <a:pt x="6378683" y="4547281"/>
                </a:lnTo>
                <a:lnTo>
                  <a:pt x="6349081" y="4547281"/>
                </a:lnTo>
                <a:close/>
                <a:moveTo>
                  <a:pt x="6082884" y="4517679"/>
                </a:moveTo>
                <a:lnTo>
                  <a:pt x="6112486" y="4517679"/>
                </a:lnTo>
                <a:lnTo>
                  <a:pt x="6112486" y="4547281"/>
                </a:lnTo>
                <a:lnTo>
                  <a:pt x="6082884" y="4547281"/>
                </a:lnTo>
                <a:close/>
                <a:moveTo>
                  <a:pt x="5825310" y="4517679"/>
                </a:moveTo>
                <a:lnTo>
                  <a:pt x="5854913" y="4517679"/>
                </a:lnTo>
                <a:lnTo>
                  <a:pt x="5854913" y="4547281"/>
                </a:lnTo>
                <a:lnTo>
                  <a:pt x="5825310" y="4547281"/>
                </a:lnTo>
                <a:close/>
                <a:moveTo>
                  <a:pt x="5559113" y="4517679"/>
                </a:moveTo>
                <a:lnTo>
                  <a:pt x="5588715" y="4517679"/>
                </a:lnTo>
                <a:lnTo>
                  <a:pt x="5588715" y="4547281"/>
                </a:lnTo>
                <a:lnTo>
                  <a:pt x="5559113" y="4547281"/>
                </a:lnTo>
                <a:close/>
                <a:moveTo>
                  <a:pt x="5293024" y="4517679"/>
                </a:moveTo>
                <a:lnTo>
                  <a:pt x="5322626" y="4517679"/>
                </a:lnTo>
                <a:lnTo>
                  <a:pt x="5322626" y="4547281"/>
                </a:lnTo>
                <a:lnTo>
                  <a:pt x="5293024" y="4547281"/>
                </a:lnTo>
                <a:close/>
                <a:moveTo>
                  <a:pt x="5026827" y="4517679"/>
                </a:moveTo>
                <a:lnTo>
                  <a:pt x="5056429" y="4517679"/>
                </a:lnTo>
                <a:lnTo>
                  <a:pt x="5056429" y="4547281"/>
                </a:lnTo>
                <a:lnTo>
                  <a:pt x="5026827" y="4547281"/>
                </a:lnTo>
                <a:close/>
                <a:moveTo>
                  <a:pt x="4760630" y="4517679"/>
                </a:moveTo>
                <a:lnTo>
                  <a:pt x="4790340" y="4517679"/>
                </a:lnTo>
                <a:lnTo>
                  <a:pt x="4790340" y="4547281"/>
                </a:lnTo>
                <a:lnTo>
                  <a:pt x="4760630" y="4547281"/>
                </a:lnTo>
                <a:close/>
                <a:moveTo>
                  <a:pt x="4494541" y="4517679"/>
                </a:moveTo>
                <a:lnTo>
                  <a:pt x="4524144" y="4517679"/>
                </a:lnTo>
                <a:lnTo>
                  <a:pt x="4524144" y="4547281"/>
                </a:lnTo>
                <a:lnTo>
                  <a:pt x="4494541" y="4547281"/>
                </a:lnTo>
                <a:close/>
                <a:moveTo>
                  <a:pt x="4228344" y="4517679"/>
                </a:moveTo>
                <a:lnTo>
                  <a:pt x="4257946" y="4517679"/>
                </a:lnTo>
                <a:lnTo>
                  <a:pt x="4257946" y="4547281"/>
                </a:lnTo>
                <a:lnTo>
                  <a:pt x="4228344" y="4547281"/>
                </a:lnTo>
                <a:close/>
                <a:moveTo>
                  <a:pt x="3962255" y="4517679"/>
                </a:moveTo>
                <a:lnTo>
                  <a:pt x="3991857" y="4517679"/>
                </a:lnTo>
                <a:lnTo>
                  <a:pt x="3991857" y="4547281"/>
                </a:lnTo>
                <a:lnTo>
                  <a:pt x="3962255" y="4547281"/>
                </a:lnTo>
                <a:close/>
                <a:moveTo>
                  <a:pt x="3696058" y="4517679"/>
                </a:moveTo>
                <a:lnTo>
                  <a:pt x="3725661" y="4517679"/>
                </a:lnTo>
                <a:lnTo>
                  <a:pt x="3725661" y="4547281"/>
                </a:lnTo>
                <a:lnTo>
                  <a:pt x="3696058" y="4547281"/>
                </a:lnTo>
                <a:close/>
                <a:moveTo>
                  <a:pt x="3429969" y="4517679"/>
                </a:moveTo>
                <a:lnTo>
                  <a:pt x="3459572" y="4517679"/>
                </a:lnTo>
                <a:lnTo>
                  <a:pt x="3459572" y="4547281"/>
                </a:lnTo>
                <a:lnTo>
                  <a:pt x="3429969" y="4547281"/>
                </a:lnTo>
                <a:close/>
                <a:moveTo>
                  <a:pt x="3163772" y="4517679"/>
                </a:moveTo>
                <a:lnTo>
                  <a:pt x="3193374" y="4517679"/>
                </a:lnTo>
                <a:lnTo>
                  <a:pt x="3193374" y="4547281"/>
                </a:lnTo>
                <a:lnTo>
                  <a:pt x="3163772" y="4547281"/>
                </a:lnTo>
                <a:close/>
                <a:moveTo>
                  <a:pt x="2897575" y="4517679"/>
                </a:moveTo>
                <a:lnTo>
                  <a:pt x="2927178" y="4517679"/>
                </a:lnTo>
                <a:lnTo>
                  <a:pt x="2927178" y="4547281"/>
                </a:lnTo>
                <a:lnTo>
                  <a:pt x="2897575" y="4547281"/>
                </a:lnTo>
                <a:close/>
                <a:moveTo>
                  <a:pt x="2631378" y="4517679"/>
                </a:moveTo>
                <a:lnTo>
                  <a:pt x="2660980" y="4517679"/>
                </a:lnTo>
                <a:lnTo>
                  <a:pt x="2660980" y="4547281"/>
                </a:lnTo>
                <a:lnTo>
                  <a:pt x="2631378" y="4547281"/>
                </a:lnTo>
                <a:close/>
                <a:moveTo>
                  <a:pt x="2365289" y="4517679"/>
                </a:moveTo>
                <a:lnTo>
                  <a:pt x="2394892" y="4517679"/>
                </a:lnTo>
                <a:lnTo>
                  <a:pt x="2394892" y="4547281"/>
                </a:lnTo>
                <a:lnTo>
                  <a:pt x="2365289" y="4547281"/>
                </a:lnTo>
                <a:close/>
                <a:moveTo>
                  <a:pt x="2099092" y="4517679"/>
                </a:moveTo>
                <a:lnTo>
                  <a:pt x="2128695" y="4517679"/>
                </a:lnTo>
                <a:lnTo>
                  <a:pt x="2128695" y="4547281"/>
                </a:lnTo>
                <a:lnTo>
                  <a:pt x="2099092" y="4547281"/>
                </a:lnTo>
                <a:close/>
                <a:moveTo>
                  <a:pt x="1832898" y="4517679"/>
                </a:moveTo>
                <a:lnTo>
                  <a:pt x="1862498" y="4517679"/>
                </a:lnTo>
                <a:lnTo>
                  <a:pt x="1862498" y="4547281"/>
                </a:lnTo>
                <a:lnTo>
                  <a:pt x="1832898" y="4547281"/>
                </a:lnTo>
                <a:close/>
                <a:moveTo>
                  <a:pt x="1566808" y="4517679"/>
                </a:moveTo>
                <a:lnTo>
                  <a:pt x="1596409" y="4517679"/>
                </a:lnTo>
                <a:lnTo>
                  <a:pt x="1596409" y="4547281"/>
                </a:lnTo>
                <a:lnTo>
                  <a:pt x="1566808" y="4547281"/>
                </a:lnTo>
                <a:close/>
                <a:moveTo>
                  <a:pt x="1300611" y="4517679"/>
                </a:moveTo>
                <a:lnTo>
                  <a:pt x="1330213" y="4517679"/>
                </a:lnTo>
                <a:lnTo>
                  <a:pt x="1330213" y="4547281"/>
                </a:lnTo>
                <a:lnTo>
                  <a:pt x="1300611" y="4547281"/>
                </a:lnTo>
                <a:close/>
                <a:moveTo>
                  <a:pt x="1034520" y="4517679"/>
                </a:moveTo>
                <a:lnTo>
                  <a:pt x="1064123" y="4517679"/>
                </a:lnTo>
                <a:lnTo>
                  <a:pt x="1064123" y="4547281"/>
                </a:lnTo>
                <a:lnTo>
                  <a:pt x="1034520" y="4547281"/>
                </a:lnTo>
                <a:close/>
                <a:moveTo>
                  <a:pt x="768327" y="4517679"/>
                </a:moveTo>
                <a:lnTo>
                  <a:pt x="797926" y="4517679"/>
                </a:lnTo>
                <a:lnTo>
                  <a:pt x="797926" y="4547281"/>
                </a:lnTo>
                <a:lnTo>
                  <a:pt x="768327" y="4547281"/>
                </a:lnTo>
                <a:close/>
                <a:moveTo>
                  <a:pt x="502236" y="4517679"/>
                </a:moveTo>
                <a:lnTo>
                  <a:pt x="531839" y="4517679"/>
                </a:lnTo>
                <a:lnTo>
                  <a:pt x="531839" y="4547281"/>
                </a:lnTo>
                <a:lnTo>
                  <a:pt x="502236" y="4547281"/>
                </a:lnTo>
                <a:close/>
                <a:moveTo>
                  <a:pt x="236037" y="4517679"/>
                </a:moveTo>
                <a:lnTo>
                  <a:pt x="265640" y="4517679"/>
                </a:lnTo>
                <a:lnTo>
                  <a:pt x="265640" y="4547281"/>
                </a:lnTo>
                <a:lnTo>
                  <a:pt x="236037" y="4547281"/>
                </a:lnTo>
                <a:close/>
                <a:moveTo>
                  <a:pt x="2" y="4517679"/>
                </a:moveTo>
                <a:lnTo>
                  <a:pt x="29603" y="4517679"/>
                </a:lnTo>
                <a:lnTo>
                  <a:pt x="29603" y="4547281"/>
                </a:lnTo>
                <a:lnTo>
                  <a:pt x="2" y="4547281"/>
                </a:lnTo>
                <a:close/>
                <a:moveTo>
                  <a:pt x="11672158" y="4252022"/>
                </a:moveTo>
                <a:lnTo>
                  <a:pt x="11701760" y="4252022"/>
                </a:lnTo>
                <a:lnTo>
                  <a:pt x="11701760" y="4281516"/>
                </a:lnTo>
                <a:lnTo>
                  <a:pt x="11672158" y="4281516"/>
                </a:lnTo>
                <a:close/>
                <a:moveTo>
                  <a:pt x="11405961" y="4252022"/>
                </a:moveTo>
                <a:lnTo>
                  <a:pt x="11435563" y="4252022"/>
                </a:lnTo>
                <a:lnTo>
                  <a:pt x="11435563" y="4281516"/>
                </a:lnTo>
                <a:lnTo>
                  <a:pt x="11405961" y="4281516"/>
                </a:lnTo>
                <a:close/>
                <a:moveTo>
                  <a:pt x="11139872" y="4252022"/>
                </a:moveTo>
                <a:lnTo>
                  <a:pt x="11169474" y="4252022"/>
                </a:lnTo>
                <a:lnTo>
                  <a:pt x="11169474" y="4281516"/>
                </a:lnTo>
                <a:lnTo>
                  <a:pt x="11139872" y="4281516"/>
                </a:lnTo>
                <a:close/>
                <a:moveTo>
                  <a:pt x="10873675" y="4252022"/>
                </a:moveTo>
                <a:lnTo>
                  <a:pt x="10903277" y="4252022"/>
                </a:lnTo>
                <a:lnTo>
                  <a:pt x="10903277" y="4281516"/>
                </a:lnTo>
                <a:lnTo>
                  <a:pt x="10873675" y="4281516"/>
                </a:lnTo>
                <a:close/>
                <a:moveTo>
                  <a:pt x="10607478" y="4252022"/>
                </a:moveTo>
                <a:lnTo>
                  <a:pt x="10637188" y="4252022"/>
                </a:lnTo>
                <a:lnTo>
                  <a:pt x="10637188" y="4281516"/>
                </a:lnTo>
                <a:lnTo>
                  <a:pt x="10607478" y="4281516"/>
                </a:lnTo>
                <a:close/>
                <a:moveTo>
                  <a:pt x="10341389" y="4252022"/>
                </a:moveTo>
                <a:lnTo>
                  <a:pt x="10370992" y="4252022"/>
                </a:lnTo>
                <a:lnTo>
                  <a:pt x="10370992" y="4281516"/>
                </a:lnTo>
                <a:lnTo>
                  <a:pt x="10341389" y="4281516"/>
                </a:lnTo>
                <a:close/>
                <a:moveTo>
                  <a:pt x="10075192" y="4252022"/>
                </a:moveTo>
                <a:lnTo>
                  <a:pt x="10104794" y="4252022"/>
                </a:lnTo>
                <a:lnTo>
                  <a:pt x="10104794" y="4281516"/>
                </a:lnTo>
                <a:lnTo>
                  <a:pt x="10075192" y="4281516"/>
                </a:lnTo>
                <a:close/>
                <a:moveTo>
                  <a:pt x="9809103" y="4252022"/>
                </a:moveTo>
                <a:lnTo>
                  <a:pt x="9838705" y="4252022"/>
                </a:lnTo>
                <a:lnTo>
                  <a:pt x="9838705" y="4281516"/>
                </a:lnTo>
                <a:lnTo>
                  <a:pt x="9809103" y="4281516"/>
                </a:lnTo>
                <a:close/>
                <a:moveTo>
                  <a:pt x="9542906" y="4252022"/>
                </a:moveTo>
                <a:lnTo>
                  <a:pt x="9572509" y="4252022"/>
                </a:lnTo>
                <a:lnTo>
                  <a:pt x="9572509" y="4281516"/>
                </a:lnTo>
                <a:lnTo>
                  <a:pt x="9542906" y="4281516"/>
                </a:lnTo>
                <a:close/>
                <a:moveTo>
                  <a:pt x="9276817" y="4252022"/>
                </a:moveTo>
                <a:lnTo>
                  <a:pt x="9306420" y="4252022"/>
                </a:lnTo>
                <a:lnTo>
                  <a:pt x="9306420" y="4281516"/>
                </a:lnTo>
                <a:lnTo>
                  <a:pt x="9276817" y="4281516"/>
                </a:lnTo>
                <a:close/>
                <a:moveTo>
                  <a:pt x="9010620" y="4252022"/>
                </a:moveTo>
                <a:lnTo>
                  <a:pt x="9040222" y="4252022"/>
                </a:lnTo>
                <a:lnTo>
                  <a:pt x="9040222" y="4281516"/>
                </a:lnTo>
                <a:lnTo>
                  <a:pt x="9010620" y="4281516"/>
                </a:lnTo>
                <a:close/>
                <a:moveTo>
                  <a:pt x="8744423" y="4252022"/>
                </a:moveTo>
                <a:lnTo>
                  <a:pt x="8774026" y="4252022"/>
                </a:lnTo>
                <a:lnTo>
                  <a:pt x="8774026" y="4281516"/>
                </a:lnTo>
                <a:lnTo>
                  <a:pt x="8744423" y="4281516"/>
                </a:lnTo>
                <a:close/>
                <a:moveTo>
                  <a:pt x="8478226" y="4252022"/>
                </a:moveTo>
                <a:lnTo>
                  <a:pt x="8507828" y="4252022"/>
                </a:lnTo>
                <a:lnTo>
                  <a:pt x="8507828" y="4281516"/>
                </a:lnTo>
                <a:lnTo>
                  <a:pt x="8478226" y="4281516"/>
                </a:lnTo>
                <a:close/>
                <a:moveTo>
                  <a:pt x="8212137" y="4252022"/>
                </a:moveTo>
                <a:lnTo>
                  <a:pt x="8241740" y="4252022"/>
                </a:lnTo>
                <a:lnTo>
                  <a:pt x="8241740" y="4281516"/>
                </a:lnTo>
                <a:lnTo>
                  <a:pt x="8212137" y="4281516"/>
                </a:lnTo>
                <a:close/>
                <a:moveTo>
                  <a:pt x="7945940" y="4252022"/>
                </a:moveTo>
                <a:lnTo>
                  <a:pt x="7975543" y="4252022"/>
                </a:lnTo>
                <a:lnTo>
                  <a:pt x="7975543" y="4281516"/>
                </a:lnTo>
                <a:lnTo>
                  <a:pt x="7945940" y="4281516"/>
                </a:lnTo>
                <a:close/>
                <a:moveTo>
                  <a:pt x="7679743" y="4252022"/>
                </a:moveTo>
                <a:lnTo>
                  <a:pt x="7709346" y="4252022"/>
                </a:lnTo>
                <a:lnTo>
                  <a:pt x="7709346" y="4281516"/>
                </a:lnTo>
                <a:lnTo>
                  <a:pt x="7679743" y="4281516"/>
                </a:lnTo>
                <a:close/>
                <a:moveTo>
                  <a:pt x="7413653" y="4252022"/>
                </a:moveTo>
                <a:lnTo>
                  <a:pt x="7443256" y="4252022"/>
                </a:lnTo>
                <a:lnTo>
                  <a:pt x="7443256" y="4281516"/>
                </a:lnTo>
                <a:lnTo>
                  <a:pt x="7413653" y="4281516"/>
                </a:lnTo>
                <a:close/>
                <a:moveTo>
                  <a:pt x="7147456" y="4252022"/>
                </a:moveTo>
                <a:lnTo>
                  <a:pt x="7177058" y="4252022"/>
                </a:lnTo>
                <a:lnTo>
                  <a:pt x="7177058" y="4281516"/>
                </a:lnTo>
                <a:lnTo>
                  <a:pt x="7147456" y="4281516"/>
                </a:lnTo>
                <a:close/>
                <a:moveTo>
                  <a:pt x="6881367" y="4252022"/>
                </a:moveTo>
                <a:lnTo>
                  <a:pt x="6910970" y="4252022"/>
                </a:lnTo>
                <a:lnTo>
                  <a:pt x="6910970" y="4281516"/>
                </a:lnTo>
                <a:lnTo>
                  <a:pt x="6881367" y="4281516"/>
                </a:lnTo>
                <a:close/>
                <a:moveTo>
                  <a:pt x="6615170" y="4252022"/>
                </a:moveTo>
                <a:lnTo>
                  <a:pt x="6644773" y="4252022"/>
                </a:lnTo>
                <a:lnTo>
                  <a:pt x="6644773" y="4281516"/>
                </a:lnTo>
                <a:lnTo>
                  <a:pt x="6615170" y="4281516"/>
                </a:lnTo>
                <a:close/>
                <a:moveTo>
                  <a:pt x="6349081" y="4252022"/>
                </a:moveTo>
                <a:lnTo>
                  <a:pt x="6378683" y="4252022"/>
                </a:lnTo>
                <a:lnTo>
                  <a:pt x="6378683" y="4281516"/>
                </a:lnTo>
                <a:lnTo>
                  <a:pt x="6349081" y="4281516"/>
                </a:lnTo>
                <a:close/>
                <a:moveTo>
                  <a:pt x="6082884" y="4252022"/>
                </a:moveTo>
                <a:lnTo>
                  <a:pt x="6112486" y="4252022"/>
                </a:lnTo>
                <a:lnTo>
                  <a:pt x="6112486" y="4281516"/>
                </a:lnTo>
                <a:lnTo>
                  <a:pt x="6082884" y="4281516"/>
                </a:lnTo>
                <a:close/>
                <a:moveTo>
                  <a:pt x="5825310" y="4252022"/>
                </a:moveTo>
                <a:lnTo>
                  <a:pt x="5854913" y="4252022"/>
                </a:lnTo>
                <a:lnTo>
                  <a:pt x="5854913" y="4281516"/>
                </a:lnTo>
                <a:lnTo>
                  <a:pt x="5825310" y="4281516"/>
                </a:lnTo>
                <a:close/>
                <a:moveTo>
                  <a:pt x="5559113" y="4252022"/>
                </a:moveTo>
                <a:lnTo>
                  <a:pt x="5588715" y="4252022"/>
                </a:lnTo>
                <a:lnTo>
                  <a:pt x="5588715" y="4281516"/>
                </a:lnTo>
                <a:lnTo>
                  <a:pt x="5559113" y="4281516"/>
                </a:lnTo>
                <a:close/>
                <a:moveTo>
                  <a:pt x="5293024" y="4252022"/>
                </a:moveTo>
                <a:lnTo>
                  <a:pt x="5322626" y="4252022"/>
                </a:lnTo>
                <a:lnTo>
                  <a:pt x="5322626" y="4281516"/>
                </a:lnTo>
                <a:lnTo>
                  <a:pt x="5293024" y="4281516"/>
                </a:lnTo>
                <a:close/>
                <a:moveTo>
                  <a:pt x="5026827" y="4252022"/>
                </a:moveTo>
                <a:lnTo>
                  <a:pt x="5056429" y="4252022"/>
                </a:lnTo>
                <a:lnTo>
                  <a:pt x="5056429" y="4281516"/>
                </a:lnTo>
                <a:lnTo>
                  <a:pt x="5026827" y="4281516"/>
                </a:lnTo>
                <a:close/>
                <a:moveTo>
                  <a:pt x="4760630" y="4252022"/>
                </a:moveTo>
                <a:lnTo>
                  <a:pt x="4790340" y="4252022"/>
                </a:lnTo>
                <a:lnTo>
                  <a:pt x="4790340" y="4281516"/>
                </a:lnTo>
                <a:lnTo>
                  <a:pt x="4760630" y="4281516"/>
                </a:lnTo>
                <a:close/>
                <a:moveTo>
                  <a:pt x="4494541" y="4252022"/>
                </a:moveTo>
                <a:lnTo>
                  <a:pt x="4524144" y="4252022"/>
                </a:lnTo>
                <a:lnTo>
                  <a:pt x="4524144" y="4281516"/>
                </a:lnTo>
                <a:lnTo>
                  <a:pt x="4494541" y="4281516"/>
                </a:lnTo>
                <a:close/>
                <a:moveTo>
                  <a:pt x="4228344" y="4252022"/>
                </a:moveTo>
                <a:lnTo>
                  <a:pt x="4257946" y="4252022"/>
                </a:lnTo>
                <a:lnTo>
                  <a:pt x="4257946" y="4281516"/>
                </a:lnTo>
                <a:lnTo>
                  <a:pt x="4228344" y="4281516"/>
                </a:lnTo>
                <a:close/>
                <a:moveTo>
                  <a:pt x="3962255" y="4252022"/>
                </a:moveTo>
                <a:lnTo>
                  <a:pt x="3991857" y="4252022"/>
                </a:lnTo>
                <a:lnTo>
                  <a:pt x="3991857" y="4281516"/>
                </a:lnTo>
                <a:lnTo>
                  <a:pt x="3962255" y="4281516"/>
                </a:lnTo>
                <a:close/>
                <a:moveTo>
                  <a:pt x="3696058" y="4252022"/>
                </a:moveTo>
                <a:lnTo>
                  <a:pt x="3725661" y="4252022"/>
                </a:lnTo>
                <a:lnTo>
                  <a:pt x="3725661" y="4281516"/>
                </a:lnTo>
                <a:lnTo>
                  <a:pt x="3696058" y="4281516"/>
                </a:lnTo>
                <a:close/>
                <a:moveTo>
                  <a:pt x="3429969" y="4252022"/>
                </a:moveTo>
                <a:lnTo>
                  <a:pt x="3459572" y="4252022"/>
                </a:lnTo>
                <a:lnTo>
                  <a:pt x="3459572" y="4281516"/>
                </a:lnTo>
                <a:lnTo>
                  <a:pt x="3429969" y="4281516"/>
                </a:lnTo>
                <a:close/>
                <a:moveTo>
                  <a:pt x="3163772" y="4252022"/>
                </a:moveTo>
                <a:lnTo>
                  <a:pt x="3193374" y="4252022"/>
                </a:lnTo>
                <a:lnTo>
                  <a:pt x="3193374" y="4281516"/>
                </a:lnTo>
                <a:lnTo>
                  <a:pt x="3163772" y="4281516"/>
                </a:lnTo>
                <a:close/>
                <a:moveTo>
                  <a:pt x="2897575" y="4252022"/>
                </a:moveTo>
                <a:lnTo>
                  <a:pt x="2927178" y="4252022"/>
                </a:lnTo>
                <a:lnTo>
                  <a:pt x="2927178" y="4281516"/>
                </a:lnTo>
                <a:lnTo>
                  <a:pt x="2897575" y="4281516"/>
                </a:lnTo>
                <a:close/>
                <a:moveTo>
                  <a:pt x="2631378" y="4252022"/>
                </a:moveTo>
                <a:lnTo>
                  <a:pt x="2660980" y="4252022"/>
                </a:lnTo>
                <a:lnTo>
                  <a:pt x="2660980" y="4281516"/>
                </a:lnTo>
                <a:lnTo>
                  <a:pt x="2631378" y="4281516"/>
                </a:lnTo>
                <a:close/>
                <a:moveTo>
                  <a:pt x="2365289" y="4252022"/>
                </a:moveTo>
                <a:lnTo>
                  <a:pt x="2394892" y="4252022"/>
                </a:lnTo>
                <a:lnTo>
                  <a:pt x="2394892" y="4281516"/>
                </a:lnTo>
                <a:lnTo>
                  <a:pt x="2365289" y="4281516"/>
                </a:lnTo>
                <a:close/>
                <a:moveTo>
                  <a:pt x="2099092" y="4252022"/>
                </a:moveTo>
                <a:lnTo>
                  <a:pt x="2128695" y="4252022"/>
                </a:lnTo>
                <a:lnTo>
                  <a:pt x="2128695" y="4281516"/>
                </a:lnTo>
                <a:lnTo>
                  <a:pt x="2099092" y="4281516"/>
                </a:lnTo>
                <a:close/>
                <a:moveTo>
                  <a:pt x="1832898" y="4252022"/>
                </a:moveTo>
                <a:lnTo>
                  <a:pt x="1862498" y="4252022"/>
                </a:lnTo>
                <a:lnTo>
                  <a:pt x="1862498" y="4281516"/>
                </a:lnTo>
                <a:lnTo>
                  <a:pt x="1832898" y="4281516"/>
                </a:lnTo>
                <a:close/>
                <a:moveTo>
                  <a:pt x="1566808" y="4252022"/>
                </a:moveTo>
                <a:lnTo>
                  <a:pt x="1596409" y="4252022"/>
                </a:lnTo>
                <a:lnTo>
                  <a:pt x="1596409" y="4281516"/>
                </a:lnTo>
                <a:lnTo>
                  <a:pt x="1566808" y="4281516"/>
                </a:lnTo>
                <a:close/>
                <a:moveTo>
                  <a:pt x="1300611" y="4252022"/>
                </a:moveTo>
                <a:lnTo>
                  <a:pt x="1330213" y="4252022"/>
                </a:lnTo>
                <a:lnTo>
                  <a:pt x="1330213" y="4281516"/>
                </a:lnTo>
                <a:lnTo>
                  <a:pt x="1300611" y="4281516"/>
                </a:lnTo>
                <a:close/>
                <a:moveTo>
                  <a:pt x="1034520" y="4252022"/>
                </a:moveTo>
                <a:lnTo>
                  <a:pt x="1064123" y="4252022"/>
                </a:lnTo>
                <a:lnTo>
                  <a:pt x="1064123" y="4281516"/>
                </a:lnTo>
                <a:lnTo>
                  <a:pt x="1034520" y="4281516"/>
                </a:lnTo>
                <a:close/>
                <a:moveTo>
                  <a:pt x="768327" y="4252022"/>
                </a:moveTo>
                <a:lnTo>
                  <a:pt x="797926" y="4252022"/>
                </a:lnTo>
                <a:lnTo>
                  <a:pt x="797926" y="4281516"/>
                </a:lnTo>
                <a:lnTo>
                  <a:pt x="768327" y="4281516"/>
                </a:lnTo>
                <a:close/>
                <a:moveTo>
                  <a:pt x="502236" y="4252022"/>
                </a:moveTo>
                <a:lnTo>
                  <a:pt x="531839" y="4252022"/>
                </a:lnTo>
                <a:lnTo>
                  <a:pt x="531839" y="4281516"/>
                </a:lnTo>
                <a:lnTo>
                  <a:pt x="502236" y="4281516"/>
                </a:lnTo>
                <a:close/>
                <a:moveTo>
                  <a:pt x="236037" y="4252022"/>
                </a:moveTo>
                <a:lnTo>
                  <a:pt x="265640" y="4252022"/>
                </a:lnTo>
                <a:lnTo>
                  <a:pt x="265640" y="4281516"/>
                </a:lnTo>
                <a:lnTo>
                  <a:pt x="236037" y="4281516"/>
                </a:lnTo>
                <a:close/>
                <a:moveTo>
                  <a:pt x="1" y="4252022"/>
                </a:moveTo>
                <a:lnTo>
                  <a:pt x="29603" y="4252022"/>
                </a:lnTo>
                <a:lnTo>
                  <a:pt x="29603" y="4281516"/>
                </a:lnTo>
                <a:lnTo>
                  <a:pt x="1" y="4281516"/>
                </a:lnTo>
                <a:close/>
                <a:moveTo>
                  <a:pt x="11672158" y="3986257"/>
                </a:moveTo>
                <a:lnTo>
                  <a:pt x="11701760" y="3986257"/>
                </a:lnTo>
                <a:lnTo>
                  <a:pt x="11701760" y="4015859"/>
                </a:lnTo>
                <a:lnTo>
                  <a:pt x="11672158" y="4015859"/>
                </a:lnTo>
                <a:close/>
                <a:moveTo>
                  <a:pt x="11405961" y="3986257"/>
                </a:moveTo>
                <a:lnTo>
                  <a:pt x="11435563" y="3986257"/>
                </a:lnTo>
                <a:lnTo>
                  <a:pt x="11435563" y="4015859"/>
                </a:lnTo>
                <a:lnTo>
                  <a:pt x="11405961" y="4015859"/>
                </a:lnTo>
                <a:close/>
                <a:moveTo>
                  <a:pt x="11139872" y="3986257"/>
                </a:moveTo>
                <a:lnTo>
                  <a:pt x="11169474" y="3986257"/>
                </a:lnTo>
                <a:lnTo>
                  <a:pt x="11169474" y="4015859"/>
                </a:lnTo>
                <a:lnTo>
                  <a:pt x="11139872" y="4015859"/>
                </a:lnTo>
                <a:close/>
                <a:moveTo>
                  <a:pt x="10873675" y="3986257"/>
                </a:moveTo>
                <a:lnTo>
                  <a:pt x="10903277" y="3986257"/>
                </a:lnTo>
                <a:lnTo>
                  <a:pt x="10903277" y="4015859"/>
                </a:lnTo>
                <a:lnTo>
                  <a:pt x="10873675" y="4015859"/>
                </a:lnTo>
                <a:close/>
                <a:moveTo>
                  <a:pt x="10607478" y="3986257"/>
                </a:moveTo>
                <a:lnTo>
                  <a:pt x="10637188" y="3986257"/>
                </a:lnTo>
                <a:lnTo>
                  <a:pt x="10637188" y="4015859"/>
                </a:lnTo>
                <a:lnTo>
                  <a:pt x="10607478" y="4015859"/>
                </a:lnTo>
                <a:close/>
                <a:moveTo>
                  <a:pt x="10341389" y="3986257"/>
                </a:moveTo>
                <a:lnTo>
                  <a:pt x="10370992" y="3986257"/>
                </a:lnTo>
                <a:lnTo>
                  <a:pt x="10370992" y="4015859"/>
                </a:lnTo>
                <a:lnTo>
                  <a:pt x="10341389" y="4015859"/>
                </a:lnTo>
                <a:close/>
                <a:moveTo>
                  <a:pt x="10075192" y="3986257"/>
                </a:moveTo>
                <a:lnTo>
                  <a:pt x="10104794" y="3986257"/>
                </a:lnTo>
                <a:lnTo>
                  <a:pt x="10104794" y="4015859"/>
                </a:lnTo>
                <a:lnTo>
                  <a:pt x="10075192" y="4015859"/>
                </a:lnTo>
                <a:close/>
                <a:moveTo>
                  <a:pt x="9809103" y="3986257"/>
                </a:moveTo>
                <a:lnTo>
                  <a:pt x="9838705" y="3986257"/>
                </a:lnTo>
                <a:lnTo>
                  <a:pt x="9838705" y="4015859"/>
                </a:lnTo>
                <a:lnTo>
                  <a:pt x="9809103" y="4015859"/>
                </a:lnTo>
                <a:close/>
                <a:moveTo>
                  <a:pt x="9542906" y="3986257"/>
                </a:moveTo>
                <a:lnTo>
                  <a:pt x="9572509" y="3986257"/>
                </a:lnTo>
                <a:lnTo>
                  <a:pt x="9572509" y="4015859"/>
                </a:lnTo>
                <a:lnTo>
                  <a:pt x="9542906" y="4015859"/>
                </a:lnTo>
                <a:close/>
                <a:moveTo>
                  <a:pt x="9276817" y="3986257"/>
                </a:moveTo>
                <a:lnTo>
                  <a:pt x="9306420" y="3986257"/>
                </a:lnTo>
                <a:lnTo>
                  <a:pt x="9306420" y="4015859"/>
                </a:lnTo>
                <a:lnTo>
                  <a:pt x="9276817" y="4015859"/>
                </a:lnTo>
                <a:close/>
                <a:moveTo>
                  <a:pt x="9010620" y="3986257"/>
                </a:moveTo>
                <a:lnTo>
                  <a:pt x="9040222" y="3986257"/>
                </a:lnTo>
                <a:lnTo>
                  <a:pt x="9040222" y="4015859"/>
                </a:lnTo>
                <a:lnTo>
                  <a:pt x="9010620" y="4015859"/>
                </a:lnTo>
                <a:close/>
                <a:moveTo>
                  <a:pt x="8744423" y="3986257"/>
                </a:moveTo>
                <a:lnTo>
                  <a:pt x="8774026" y="3986257"/>
                </a:lnTo>
                <a:lnTo>
                  <a:pt x="8774026" y="4015859"/>
                </a:lnTo>
                <a:lnTo>
                  <a:pt x="8744423" y="4015859"/>
                </a:lnTo>
                <a:close/>
                <a:moveTo>
                  <a:pt x="8478226" y="3986257"/>
                </a:moveTo>
                <a:lnTo>
                  <a:pt x="8507828" y="3986257"/>
                </a:lnTo>
                <a:lnTo>
                  <a:pt x="8507828" y="4015859"/>
                </a:lnTo>
                <a:lnTo>
                  <a:pt x="8478226" y="4015859"/>
                </a:lnTo>
                <a:close/>
                <a:moveTo>
                  <a:pt x="8212137" y="3986257"/>
                </a:moveTo>
                <a:lnTo>
                  <a:pt x="8241740" y="3986257"/>
                </a:lnTo>
                <a:lnTo>
                  <a:pt x="8241740" y="4015859"/>
                </a:lnTo>
                <a:lnTo>
                  <a:pt x="8212137" y="4015859"/>
                </a:lnTo>
                <a:close/>
                <a:moveTo>
                  <a:pt x="7945940" y="3986257"/>
                </a:moveTo>
                <a:lnTo>
                  <a:pt x="7975543" y="3986257"/>
                </a:lnTo>
                <a:lnTo>
                  <a:pt x="7975543" y="4015859"/>
                </a:lnTo>
                <a:lnTo>
                  <a:pt x="7945940" y="4015859"/>
                </a:lnTo>
                <a:close/>
                <a:moveTo>
                  <a:pt x="7679743" y="3986257"/>
                </a:moveTo>
                <a:lnTo>
                  <a:pt x="7709346" y="3986257"/>
                </a:lnTo>
                <a:lnTo>
                  <a:pt x="7709346" y="4015859"/>
                </a:lnTo>
                <a:lnTo>
                  <a:pt x="7679743" y="4015859"/>
                </a:lnTo>
                <a:close/>
                <a:moveTo>
                  <a:pt x="7413653" y="3986257"/>
                </a:moveTo>
                <a:lnTo>
                  <a:pt x="7443256" y="3986257"/>
                </a:lnTo>
                <a:lnTo>
                  <a:pt x="7443256" y="4015859"/>
                </a:lnTo>
                <a:lnTo>
                  <a:pt x="7413653" y="4015859"/>
                </a:lnTo>
                <a:close/>
                <a:moveTo>
                  <a:pt x="7147456" y="3986257"/>
                </a:moveTo>
                <a:lnTo>
                  <a:pt x="7177058" y="3986257"/>
                </a:lnTo>
                <a:lnTo>
                  <a:pt x="7177058" y="4015859"/>
                </a:lnTo>
                <a:lnTo>
                  <a:pt x="7147456" y="4015859"/>
                </a:lnTo>
                <a:close/>
                <a:moveTo>
                  <a:pt x="6881367" y="3986257"/>
                </a:moveTo>
                <a:lnTo>
                  <a:pt x="6910970" y="3986257"/>
                </a:lnTo>
                <a:lnTo>
                  <a:pt x="6910970" y="4015859"/>
                </a:lnTo>
                <a:lnTo>
                  <a:pt x="6881367" y="4015859"/>
                </a:lnTo>
                <a:close/>
                <a:moveTo>
                  <a:pt x="6615170" y="3986257"/>
                </a:moveTo>
                <a:lnTo>
                  <a:pt x="6644773" y="3986257"/>
                </a:lnTo>
                <a:lnTo>
                  <a:pt x="6644773" y="4015859"/>
                </a:lnTo>
                <a:lnTo>
                  <a:pt x="6615170" y="4015859"/>
                </a:lnTo>
                <a:close/>
                <a:moveTo>
                  <a:pt x="6349081" y="3986257"/>
                </a:moveTo>
                <a:lnTo>
                  <a:pt x="6378683" y="3986257"/>
                </a:lnTo>
                <a:lnTo>
                  <a:pt x="6378683" y="4015859"/>
                </a:lnTo>
                <a:lnTo>
                  <a:pt x="6349081" y="4015859"/>
                </a:lnTo>
                <a:close/>
                <a:moveTo>
                  <a:pt x="6082884" y="3986257"/>
                </a:moveTo>
                <a:lnTo>
                  <a:pt x="6112486" y="3986257"/>
                </a:lnTo>
                <a:lnTo>
                  <a:pt x="6112486" y="4015859"/>
                </a:lnTo>
                <a:lnTo>
                  <a:pt x="6082884" y="4015859"/>
                </a:lnTo>
                <a:close/>
                <a:moveTo>
                  <a:pt x="5825310" y="3986257"/>
                </a:moveTo>
                <a:lnTo>
                  <a:pt x="5854913" y="3986257"/>
                </a:lnTo>
                <a:lnTo>
                  <a:pt x="5854913" y="4015859"/>
                </a:lnTo>
                <a:lnTo>
                  <a:pt x="5825310" y="4015859"/>
                </a:lnTo>
                <a:close/>
                <a:moveTo>
                  <a:pt x="5559113" y="3986257"/>
                </a:moveTo>
                <a:lnTo>
                  <a:pt x="5588715" y="3986257"/>
                </a:lnTo>
                <a:lnTo>
                  <a:pt x="5588715" y="4015859"/>
                </a:lnTo>
                <a:lnTo>
                  <a:pt x="5559113" y="4015859"/>
                </a:lnTo>
                <a:close/>
                <a:moveTo>
                  <a:pt x="5293024" y="3986257"/>
                </a:moveTo>
                <a:lnTo>
                  <a:pt x="5322626" y="3986257"/>
                </a:lnTo>
                <a:lnTo>
                  <a:pt x="5322626" y="4015859"/>
                </a:lnTo>
                <a:lnTo>
                  <a:pt x="5293024" y="4015859"/>
                </a:lnTo>
                <a:close/>
                <a:moveTo>
                  <a:pt x="5026827" y="3986257"/>
                </a:moveTo>
                <a:lnTo>
                  <a:pt x="5056429" y="3986257"/>
                </a:lnTo>
                <a:lnTo>
                  <a:pt x="5056429" y="4015859"/>
                </a:lnTo>
                <a:lnTo>
                  <a:pt x="5026827" y="4015859"/>
                </a:lnTo>
                <a:close/>
                <a:moveTo>
                  <a:pt x="4760630" y="3986257"/>
                </a:moveTo>
                <a:lnTo>
                  <a:pt x="4790340" y="3986257"/>
                </a:lnTo>
                <a:lnTo>
                  <a:pt x="4790340" y="4015859"/>
                </a:lnTo>
                <a:lnTo>
                  <a:pt x="4760630" y="4015859"/>
                </a:lnTo>
                <a:close/>
                <a:moveTo>
                  <a:pt x="4494541" y="3986257"/>
                </a:moveTo>
                <a:lnTo>
                  <a:pt x="4524144" y="3986257"/>
                </a:lnTo>
                <a:lnTo>
                  <a:pt x="4524144" y="4015859"/>
                </a:lnTo>
                <a:lnTo>
                  <a:pt x="4494541" y="4015859"/>
                </a:lnTo>
                <a:close/>
                <a:moveTo>
                  <a:pt x="4228344" y="3986257"/>
                </a:moveTo>
                <a:lnTo>
                  <a:pt x="4257946" y="3986257"/>
                </a:lnTo>
                <a:lnTo>
                  <a:pt x="4257946" y="4015859"/>
                </a:lnTo>
                <a:lnTo>
                  <a:pt x="4228344" y="4015859"/>
                </a:lnTo>
                <a:close/>
                <a:moveTo>
                  <a:pt x="3962255" y="3986257"/>
                </a:moveTo>
                <a:lnTo>
                  <a:pt x="3991857" y="3986257"/>
                </a:lnTo>
                <a:lnTo>
                  <a:pt x="3991857" y="4015859"/>
                </a:lnTo>
                <a:lnTo>
                  <a:pt x="3962255" y="4015859"/>
                </a:lnTo>
                <a:close/>
                <a:moveTo>
                  <a:pt x="3696058" y="3986257"/>
                </a:moveTo>
                <a:lnTo>
                  <a:pt x="3725661" y="3986257"/>
                </a:lnTo>
                <a:lnTo>
                  <a:pt x="3725661" y="4015859"/>
                </a:lnTo>
                <a:lnTo>
                  <a:pt x="3696058" y="4015859"/>
                </a:lnTo>
                <a:close/>
                <a:moveTo>
                  <a:pt x="3429969" y="3986257"/>
                </a:moveTo>
                <a:lnTo>
                  <a:pt x="3459572" y="3986257"/>
                </a:lnTo>
                <a:lnTo>
                  <a:pt x="3459572" y="4015859"/>
                </a:lnTo>
                <a:lnTo>
                  <a:pt x="3429969" y="4015859"/>
                </a:lnTo>
                <a:close/>
                <a:moveTo>
                  <a:pt x="3163772" y="3986257"/>
                </a:moveTo>
                <a:lnTo>
                  <a:pt x="3193374" y="3986257"/>
                </a:lnTo>
                <a:lnTo>
                  <a:pt x="3193374" y="4015859"/>
                </a:lnTo>
                <a:lnTo>
                  <a:pt x="3163772" y="4015859"/>
                </a:lnTo>
                <a:close/>
                <a:moveTo>
                  <a:pt x="2897575" y="3986257"/>
                </a:moveTo>
                <a:lnTo>
                  <a:pt x="2927178" y="3986257"/>
                </a:lnTo>
                <a:lnTo>
                  <a:pt x="2927178" y="4015859"/>
                </a:lnTo>
                <a:lnTo>
                  <a:pt x="2897575" y="4015859"/>
                </a:lnTo>
                <a:close/>
                <a:moveTo>
                  <a:pt x="2631378" y="3986257"/>
                </a:moveTo>
                <a:lnTo>
                  <a:pt x="2660980" y="3986257"/>
                </a:lnTo>
                <a:lnTo>
                  <a:pt x="2660980" y="4015859"/>
                </a:lnTo>
                <a:lnTo>
                  <a:pt x="2631378" y="4015859"/>
                </a:lnTo>
                <a:close/>
                <a:moveTo>
                  <a:pt x="2365289" y="3986257"/>
                </a:moveTo>
                <a:lnTo>
                  <a:pt x="2394892" y="3986257"/>
                </a:lnTo>
                <a:lnTo>
                  <a:pt x="2394892" y="4015859"/>
                </a:lnTo>
                <a:lnTo>
                  <a:pt x="2365289" y="4015859"/>
                </a:lnTo>
                <a:close/>
                <a:moveTo>
                  <a:pt x="2099092" y="3986257"/>
                </a:moveTo>
                <a:lnTo>
                  <a:pt x="2128695" y="3986257"/>
                </a:lnTo>
                <a:lnTo>
                  <a:pt x="2128695" y="4015859"/>
                </a:lnTo>
                <a:lnTo>
                  <a:pt x="2099092" y="4015859"/>
                </a:lnTo>
                <a:close/>
                <a:moveTo>
                  <a:pt x="1832898" y="3986257"/>
                </a:moveTo>
                <a:lnTo>
                  <a:pt x="1862498" y="3986257"/>
                </a:lnTo>
                <a:lnTo>
                  <a:pt x="1862498" y="4015859"/>
                </a:lnTo>
                <a:lnTo>
                  <a:pt x="1832898" y="4015859"/>
                </a:lnTo>
                <a:close/>
                <a:moveTo>
                  <a:pt x="1566808" y="3986257"/>
                </a:moveTo>
                <a:lnTo>
                  <a:pt x="1596409" y="3986257"/>
                </a:lnTo>
                <a:lnTo>
                  <a:pt x="1596409" y="4015859"/>
                </a:lnTo>
                <a:lnTo>
                  <a:pt x="1566808" y="4015859"/>
                </a:lnTo>
                <a:close/>
                <a:moveTo>
                  <a:pt x="1300611" y="3986257"/>
                </a:moveTo>
                <a:lnTo>
                  <a:pt x="1330213" y="3986257"/>
                </a:lnTo>
                <a:lnTo>
                  <a:pt x="1330213" y="4015859"/>
                </a:lnTo>
                <a:lnTo>
                  <a:pt x="1300611" y="4015859"/>
                </a:lnTo>
                <a:close/>
                <a:moveTo>
                  <a:pt x="1034520" y="3986257"/>
                </a:moveTo>
                <a:lnTo>
                  <a:pt x="1064123" y="3986257"/>
                </a:lnTo>
                <a:lnTo>
                  <a:pt x="1064123" y="4015859"/>
                </a:lnTo>
                <a:lnTo>
                  <a:pt x="1034520" y="4015859"/>
                </a:lnTo>
                <a:close/>
                <a:moveTo>
                  <a:pt x="768327" y="3986257"/>
                </a:moveTo>
                <a:lnTo>
                  <a:pt x="797926" y="3986257"/>
                </a:lnTo>
                <a:lnTo>
                  <a:pt x="797926" y="4015859"/>
                </a:lnTo>
                <a:lnTo>
                  <a:pt x="768327" y="4015859"/>
                </a:lnTo>
                <a:close/>
                <a:moveTo>
                  <a:pt x="502236" y="3986257"/>
                </a:moveTo>
                <a:lnTo>
                  <a:pt x="531839" y="3986257"/>
                </a:lnTo>
                <a:lnTo>
                  <a:pt x="531839" y="4015859"/>
                </a:lnTo>
                <a:lnTo>
                  <a:pt x="502236" y="4015859"/>
                </a:lnTo>
                <a:close/>
                <a:moveTo>
                  <a:pt x="236037" y="3986257"/>
                </a:moveTo>
                <a:lnTo>
                  <a:pt x="265640" y="3986257"/>
                </a:lnTo>
                <a:lnTo>
                  <a:pt x="265640" y="4015859"/>
                </a:lnTo>
                <a:lnTo>
                  <a:pt x="236037" y="4015859"/>
                </a:lnTo>
                <a:close/>
                <a:moveTo>
                  <a:pt x="1" y="3986257"/>
                </a:moveTo>
                <a:lnTo>
                  <a:pt x="29603" y="3986257"/>
                </a:lnTo>
                <a:lnTo>
                  <a:pt x="29603" y="4015859"/>
                </a:lnTo>
                <a:lnTo>
                  <a:pt x="1" y="4015859"/>
                </a:lnTo>
                <a:close/>
                <a:moveTo>
                  <a:pt x="11672158" y="3720492"/>
                </a:moveTo>
                <a:lnTo>
                  <a:pt x="11701760" y="3720492"/>
                </a:lnTo>
                <a:lnTo>
                  <a:pt x="11701760" y="3750094"/>
                </a:lnTo>
                <a:lnTo>
                  <a:pt x="11672158" y="3750094"/>
                </a:lnTo>
                <a:close/>
                <a:moveTo>
                  <a:pt x="11405961" y="3720492"/>
                </a:moveTo>
                <a:lnTo>
                  <a:pt x="11435563" y="3720492"/>
                </a:lnTo>
                <a:lnTo>
                  <a:pt x="11435563" y="3750094"/>
                </a:lnTo>
                <a:lnTo>
                  <a:pt x="11405961" y="3750094"/>
                </a:lnTo>
                <a:close/>
                <a:moveTo>
                  <a:pt x="11139872" y="3720492"/>
                </a:moveTo>
                <a:lnTo>
                  <a:pt x="11169474" y="3720492"/>
                </a:lnTo>
                <a:lnTo>
                  <a:pt x="11169474" y="3750094"/>
                </a:lnTo>
                <a:lnTo>
                  <a:pt x="11139872" y="3750094"/>
                </a:lnTo>
                <a:close/>
                <a:moveTo>
                  <a:pt x="10873675" y="3720492"/>
                </a:moveTo>
                <a:lnTo>
                  <a:pt x="10903277" y="3720492"/>
                </a:lnTo>
                <a:lnTo>
                  <a:pt x="10903277" y="3750094"/>
                </a:lnTo>
                <a:lnTo>
                  <a:pt x="10873675" y="3750094"/>
                </a:lnTo>
                <a:close/>
                <a:moveTo>
                  <a:pt x="10607478" y="3720492"/>
                </a:moveTo>
                <a:lnTo>
                  <a:pt x="10637188" y="3720492"/>
                </a:lnTo>
                <a:lnTo>
                  <a:pt x="10637188" y="3750094"/>
                </a:lnTo>
                <a:lnTo>
                  <a:pt x="10607478" y="3750094"/>
                </a:lnTo>
                <a:close/>
                <a:moveTo>
                  <a:pt x="10341389" y="3720492"/>
                </a:moveTo>
                <a:lnTo>
                  <a:pt x="10370992" y="3720492"/>
                </a:lnTo>
                <a:lnTo>
                  <a:pt x="10370992" y="3750094"/>
                </a:lnTo>
                <a:lnTo>
                  <a:pt x="10341389" y="3750094"/>
                </a:lnTo>
                <a:close/>
                <a:moveTo>
                  <a:pt x="10075192" y="3720492"/>
                </a:moveTo>
                <a:lnTo>
                  <a:pt x="10104794" y="3720492"/>
                </a:lnTo>
                <a:lnTo>
                  <a:pt x="10104794" y="3750094"/>
                </a:lnTo>
                <a:lnTo>
                  <a:pt x="10075192" y="3750094"/>
                </a:lnTo>
                <a:close/>
                <a:moveTo>
                  <a:pt x="9809103" y="3720492"/>
                </a:moveTo>
                <a:lnTo>
                  <a:pt x="9838705" y="3720492"/>
                </a:lnTo>
                <a:lnTo>
                  <a:pt x="9838705" y="3750094"/>
                </a:lnTo>
                <a:lnTo>
                  <a:pt x="9809103" y="3750094"/>
                </a:lnTo>
                <a:close/>
                <a:moveTo>
                  <a:pt x="9542906" y="3720492"/>
                </a:moveTo>
                <a:lnTo>
                  <a:pt x="9572509" y="3720492"/>
                </a:lnTo>
                <a:lnTo>
                  <a:pt x="9572509" y="3750094"/>
                </a:lnTo>
                <a:lnTo>
                  <a:pt x="9542906" y="3750094"/>
                </a:lnTo>
                <a:close/>
                <a:moveTo>
                  <a:pt x="9276817" y="3720492"/>
                </a:moveTo>
                <a:lnTo>
                  <a:pt x="9306420" y="3720492"/>
                </a:lnTo>
                <a:lnTo>
                  <a:pt x="9306420" y="3750094"/>
                </a:lnTo>
                <a:lnTo>
                  <a:pt x="9276817" y="3750094"/>
                </a:lnTo>
                <a:close/>
                <a:moveTo>
                  <a:pt x="9010620" y="3720492"/>
                </a:moveTo>
                <a:lnTo>
                  <a:pt x="9040222" y="3720492"/>
                </a:lnTo>
                <a:lnTo>
                  <a:pt x="9040222" y="3750094"/>
                </a:lnTo>
                <a:lnTo>
                  <a:pt x="9010620" y="3750094"/>
                </a:lnTo>
                <a:close/>
                <a:moveTo>
                  <a:pt x="8744423" y="3720492"/>
                </a:moveTo>
                <a:lnTo>
                  <a:pt x="8774026" y="3720492"/>
                </a:lnTo>
                <a:lnTo>
                  <a:pt x="8774026" y="3750094"/>
                </a:lnTo>
                <a:lnTo>
                  <a:pt x="8744423" y="3750094"/>
                </a:lnTo>
                <a:close/>
                <a:moveTo>
                  <a:pt x="8478226" y="3720492"/>
                </a:moveTo>
                <a:lnTo>
                  <a:pt x="8507828" y="3720492"/>
                </a:lnTo>
                <a:lnTo>
                  <a:pt x="8507828" y="3750094"/>
                </a:lnTo>
                <a:lnTo>
                  <a:pt x="8478226" y="3750094"/>
                </a:lnTo>
                <a:close/>
                <a:moveTo>
                  <a:pt x="8212137" y="3720492"/>
                </a:moveTo>
                <a:lnTo>
                  <a:pt x="8241740" y="3720492"/>
                </a:lnTo>
                <a:lnTo>
                  <a:pt x="8241740" y="3750094"/>
                </a:lnTo>
                <a:lnTo>
                  <a:pt x="8212137" y="3750094"/>
                </a:lnTo>
                <a:close/>
                <a:moveTo>
                  <a:pt x="7945940" y="3720492"/>
                </a:moveTo>
                <a:lnTo>
                  <a:pt x="7975543" y="3720492"/>
                </a:lnTo>
                <a:lnTo>
                  <a:pt x="7975543" y="3750094"/>
                </a:lnTo>
                <a:lnTo>
                  <a:pt x="7945940" y="3750094"/>
                </a:lnTo>
                <a:close/>
                <a:moveTo>
                  <a:pt x="7679743" y="3720492"/>
                </a:moveTo>
                <a:lnTo>
                  <a:pt x="7709346" y="3720492"/>
                </a:lnTo>
                <a:lnTo>
                  <a:pt x="7709346" y="3750094"/>
                </a:lnTo>
                <a:lnTo>
                  <a:pt x="7679743" y="3750094"/>
                </a:lnTo>
                <a:close/>
                <a:moveTo>
                  <a:pt x="7413653" y="3720492"/>
                </a:moveTo>
                <a:lnTo>
                  <a:pt x="7443256" y="3720492"/>
                </a:lnTo>
                <a:lnTo>
                  <a:pt x="7443256" y="3750094"/>
                </a:lnTo>
                <a:lnTo>
                  <a:pt x="7413653" y="3750094"/>
                </a:lnTo>
                <a:close/>
                <a:moveTo>
                  <a:pt x="7147456" y="3720492"/>
                </a:moveTo>
                <a:lnTo>
                  <a:pt x="7177058" y="3720492"/>
                </a:lnTo>
                <a:lnTo>
                  <a:pt x="7177058" y="3750094"/>
                </a:lnTo>
                <a:lnTo>
                  <a:pt x="7147456" y="3750094"/>
                </a:lnTo>
                <a:close/>
                <a:moveTo>
                  <a:pt x="6881367" y="3720492"/>
                </a:moveTo>
                <a:lnTo>
                  <a:pt x="6910970" y="3720492"/>
                </a:lnTo>
                <a:lnTo>
                  <a:pt x="6910970" y="3750094"/>
                </a:lnTo>
                <a:lnTo>
                  <a:pt x="6881367" y="3750094"/>
                </a:lnTo>
                <a:close/>
                <a:moveTo>
                  <a:pt x="6615170" y="3720492"/>
                </a:moveTo>
                <a:lnTo>
                  <a:pt x="6644773" y="3720492"/>
                </a:lnTo>
                <a:lnTo>
                  <a:pt x="6644773" y="3750094"/>
                </a:lnTo>
                <a:lnTo>
                  <a:pt x="6615170" y="3750094"/>
                </a:lnTo>
                <a:close/>
                <a:moveTo>
                  <a:pt x="6349081" y="3720492"/>
                </a:moveTo>
                <a:lnTo>
                  <a:pt x="6378683" y="3720492"/>
                </a:lnTo>
                <a:lnTo>
                  <a:pt x="6378683" y="3750094"/>
                </a:lnTo>
                <a:lnTo>
                  <a:pt x="6349081" y="3750094"/>
                </a:lnTo>
                <a:close/>
                <a:moveTo>
                  <a:pt x="6082884" y="3720492"/>
                </a:moveTo>
                <a:lnTo>
                  <a:pt x="6112486" y="3720492"/>
                </a:lnTo>
                <a:lnTo>
                  <a:pt x="6112486" y="3750094"/>
                </a:lnTo>
                <a:lnTo>
                  <a:pt x="6082884" y="3750094"/>
                </a:lnTo>
                <a:close/>
                <a:moveTo>
                  <a:pt x="5825310" y="3720492"/>
                </a:moveTo>
                <a:lnTo>
                  <a:pt x="5854913" y="3720492"/>
                </a:lnTo>
                <a:lnTo>
                  <a:pt x="5854913" y="3750094"/>
                </a:lnTo>
                <a:lnTo>
                  <a:pt x="5825310" y="3750094"/>
                </a:lnTo>
                <a:close/>
                <a:moveTo>
                  <a:pt x="5559113" y="3720492"/>
                </a:moveTo>
                <a:lnTo>
                  <a:pt x="5588715" y="3720492"/>
                </a:lnTo>
                <a:lnTo>
                  <a:pt x="5588715" y="3750094"/>
                </a:lnTo>
                <a:lnTo>
                  <a:pt x="5559113" y="3750094"/>
                </a:lnTo>
                <a:close/>
                <a:moveTo>
                  <a:pt x="5293024" y="3720492"/>
                </a:moveTo>
                <a:lnTo>
                  <a:pt x="5322626" y="3720492"/>
                </a:lnTo>
                <a:lnTo>
                  <a:pt x="5322626" y="3750094"/>
                </a:lnTo>
                <a:lnTo>
                  <a:pt x="5293024" y="3750094"/>
                </a:lnTo>
                <a:close/>
                <a:moveTo>
                  <a:pt x="5026827" y="3720492"/>
                </a:moveTo>
                <a:lnTo>
                  <a:pt x="5056429" y="3720492"/>
                </a:lnTo>
                <a:lnTo>
                  <a:pt x="5056429" y="3750094"/>
                </a:lnTo>
                <a:lnTo>
                  <a:pt x="5026827" y="3750094"/>
                </a:lnTo>
                <a:close/>
                <a:moveTo>
                  <a:pt x="4760630" y="3720492"/>
                </a:moveTo>
                <a:lnTo>
                  <a:pt x="4790340" y="3720492"/>
                </a:lnTo>
                <a:lnTo>
                  <a:pt x="4790340" y="3750094"/>
                </a:lnTo>
                <a:lnTo>
                  <a:pt x="4760630" y="3750094"/>
                </a:lnTo>
                <a:close/>
                <a:moveTo>
                  <a:pt x="4494541" y="3720492"/>
                </a:moveTo>
                <a:lnTo>
                  <a:pt x="4524144" y="3720492"/>
                </a:lnTo>
                <a:lnTo>
                  <a:pt x="4524144" y="3750094"/>
                </a:lnTo>
                <a:lnTo>
                  <a:pt x="4494541" y="3750094"/>
                </a:lnTo>
                <a:close/>
                <a:moveTo>
                  <a:pt x="4228344" y="3720492"/>
                </a:moveTo>
                <a:lnTo>
                  <a:pt x="4257946" y="3720492"/>
                </a:lnTo>
                <a:lnTo>
                  <a:pt x="4257946" y="3750094"/>
                </a:lnTo>
                <a:lnTo>
                  <a:pt x="4228344" y="3750094"/>
                </a:lnTo>
                <a:close/>
                <a:moveTo>
                  <a:pt x="3962255" y="3720492"/>
                </a:moveTo>
                <a:lnTo>
                  <a:pt x="3991857" y="3720492"/>
                </a:lnTo>
                <a:lnTo>
                  <a:pt x="3991857" y="3750094"/>
                </a:lnTo>
                <a:lnTo>
                  <a:pt x="3962255" y="3750094"/>
                </a:lnTo>
                <a:close/>
                <a:moveTo>
                  <a:pt x="3696058" y="3720492"/>
                </a:moveTo>
                <a:lnTo>
                  <a:pt x="3725661" y="3720492"/>
                </a:lnTo>
                <a:lnTo>
                  <a:pt x="3725661" y="3750094"/>
                </a:lnTo>
                <a:lnTo>
                  <a:pt x="3696058" y="3750094"/>
                </a:lnTo>
                <a:close/>
                <a:moveTo>
                  <a:pt x="3429969" y="3720492"/>
                </a:moveTo>
                <a:lnTo>
                  <a:pt x="3459572" y="3720492"/>
                </a:lnTo>
                <a:lnTo>
                  <a:pt x="3459572" y="3750094"/>
                </a:lnTo>
                <a:lnTo>
                  <a:pt x="3429969" y="3750094"/>
                </a:lnTo>
                <a:close/>
                <a:moveTo>
                  <a:pt x="3163772" y="3720492"/>
                </a:moveTo>
                <a:lnTo>
                  <a:pt x="3193374" y="3720492"/>
                </a:lnTo>
                <a:lnTo>
                  <a:pt x="3193374" y="3750094"/>
                </a:lnTo>
                <a:lnTo>
                  <a:pt x="3163772" y="3750094"/>
                </a:lnTo>
                <a:close/>
                <a:moveTo>
                  <a:pt x="2897575" y="3720492"/>
                </a:moveTo>
                <a:lnTo>
                  <a:pt x="2927178" y="3720492"/>
                </a:lnTo>
                <a:lnTo>
                  <a:pt x="2927178" y="3750094"/>
                </a:lnTo>
                <a:lnTo>
                  <a:pt x="2897575" y="3750094"/>
                </a:lnTo>
                <a:close/>
                <a:moveTo>
                  <a:pt x="2631378" y="3720492"/>
                </a:moveTo>
                <a:lnTo>
                  <a:pt x="2660980" y="3720492"/>
                </a:lnTo>
                <a:lnTo>
                  <a:pt x="2660980" y="3750094"/>
                </a:lnTo>
                <a:lnTo>
                  <a:pt x="2631378" y="3750094"/>
                </a:lnTo>
                <a:close/>
                <a:moveTo>
                  <a:pt x="2365289" y="3720492"/>
                </a:moveTo>
                <a:lnTo>
                  <a:pt x="2394892" y="3720492"/>
                </a:lnTo>
                <a:lnTo>
                  <a:pt x="2394892" y="3750094"/>
                </a:lnTo>
                <a:lnTo>
                  <a:pt x="2365289" y="3750094"/>
                </a:lnTo>
                <a:close/>
                <a:moveTo>
                  <a:pt x="2099092" y="3720492"/>
                </a:moveTo>
                <a:lnTo>
                  <a:pt x="2128695" y="3720492"/>
                </a:lnTo>
                <a:lnTo>
                  <a:pt x="2128695" y="3750094"/>
                </a:lnTo>
                <a:lnTo>
                  <a:pt x="2099092" y="3750094"/>
                </a:lnTo>
                <a:close/>
                <a:moveTo>
                  <a:pt x="1832898" y="3720492"/>
                </a:moveTo>
                <a:lnTo>
                  <a:pt x="1862498" y="3720492"/>
                </a:lnTo>
                <a:lnTo>
                  <a:pt x="1862498" y="3750094"/>
                </a:lnTo>
                <a:lnTo>
                  <a:pt x="1832898" y="3750094"/>
                </a:lnTo>
                <a:close/>
                <a:moveTo>
                  <a:pt x="1566808" y="3720492"/>
                </a:moveTo>
                <a:lnTo>
                  <a:pt x="1596409" y="3720492"/>
                </a:lnTo>
                <a:lnTo>
                  <a:pt x="1596409" y="3750094"/>
                </a:lnTo>
                <a:lnTo>
                  <a:pt x="1566808" y="3750094"/>
                </a:lnTo>
                <a:close/>
                <a:moveTo>
                  <a:pt x="1300611" y="3720492"/>
                </a:moveTo>
                <a:lnTo>
                  <a:pt x="1330213" y="3720492"/>
                </a:lnTo>
                <a:lnTo>
                  <a:pt x="1330213" y="3750094"/>
                </a:lnTo>
                <a:lnTo>
                  <a:pt x="1300611" y="3750094"/>
                </a:lnTo>
                <a:close/>
                <a:moveTo>
                  <a:pt x="1034520" y="3720492"/>
                </a:moveTo>
                <a:lnTo>
                  <a:pt x="1064123" y="3720492"/>
                </a:lnTo>
                <a:lnTo>
                  <a:pt x="1064123" y="3750094"/>
                </a:lnTo>
                <a:lnTo>
                  <a:pt x="1034520" y="3750094"/>
                </a:lnTo>
                <a:close/>
                <a:moveTo>
                  <a:pt x="768327" y="3720492"/>
                </a:moveTo>
                <a:lnTo>
                  <a:pt x="797926" y="3720492"/>
                </a:lnTo>
                <a:lnTo>
                  <a:pt x="797926" y="3750094"/>
                </a:lnTo>
                <a:lnTo>
                  <a:pt x="768327" y="3750094"/>
                </a:lnTo>
                <a:close/>
                <a:moveTo>
                  <a:pt x="502236" y="3720492"/>
                </a:moveTo>
                <a:lnTo>
                  <a:pt x="531839" y="3720492"/>
                </a:lnTo>
                <a:lnTo>
                  <a:pt x="531839" y="3750094"/>
                </a:lnTo>
                <a:lnTo>
                  <a:pt x="502236" y="3750094"/>
                </a:lnTo>
                <a:close/>
                <a:moveTo>
                  <a:pt x="236037" y="3720492"/>
                </a:moveTo>
                <a:lnTo>
                  <a:pt x="265640" y="3720492"/>
                </a:lnTo>
                <a:lnTo>
                  <a:pt x="265640" y="3750094"/>
                </a:lnTo>
                <a:lnTo>
                  <a:pt x="236037" y="3750094"/>
                </a:lnTo>
                <a:close/>
                <a:moveTo>
                  <a:pt x="1" y="3720492"/>
                </a:moveTo>
                <a:lnTo>
                  <a:pt x="29603" y="3720492"/>
                </a:lnTo>
                <a:lnTo>
                  <a:pt x="29603" y="3750094"/>
                </a:lnTo>
                <a:lnTo>
                  <a:pt x="1" y="3750094"/>
                </a:lnTo>
                <a:close/>
                <a:moveTo>
                  <a:pt x="11672158" y="3454727"/>
                </a:moveTo>
                <a:lnTo>
                  <a:pt x="11701760" y="3454727"/>
                </a:lnTo>
                <a:lnTo>
                  <a:pt x="11701760" y="3484330"/>
                </a:lnTo>
                <a:lnTo>
                  <a:pt x="11672158" y="3484330"/>
                </a:lnTo>
                <a:close/>
                <a:moveTo>
                  <a:pt x="11405961" y="3454727"/>
                </a:moveTo>
                <a:lnTo>
                  <a:pt x="11435563" y="3454727"/>
                </a:lnTo>
                <a:lnTo>
                  <a:pt x="11435563" y="3484330"/>
                </a:lnTo>
                <a:lnTo>
                  <a:pt x="11405961" y="3484330"/>
                </a:lnTo>
                <a:close/>
                <a:moveTo>
                  <a:pt x="11139872" y="3454727"/>
                </a:moveTo>
                <a:lnTo>
                  <a:pt x="11169474" y="3454727"/>
                </a:lnTo>
                <a:lnTo>
                  <a:pt x="11169474" y="3484330"/>
                </a:lnTo>
                <a:lnTo>
                  <a:pt x="11139872" y="3484330"/>
                </a:lnTo>
                <a:close/>
                <a:moveTo>
                  <a:pt x="10873675" y="3454727"/>
                </a:moveTo>
                <a:lnTo>
                  <a:pt x="10903277" y="3454727"/>
                </a:lnTo>
                <a:lnTo>
                  <a:pt x="10903277" y="3484330"/>
                </a:lnTo>
                <a:lnTo>
                  <a:pt x="10873675" y="3484330"/>
                </a:lnTo>
                <a:close/>
                <a:moveTo>
                  <a:pt x="10607478" y="3454727"/>
                </a:moveTo>
                <a:lnTo>
                  <a:pt x="10637188" y="3454727"/>
                </a:lnTo>
                <a:lnTo>
                  <a:pt x="10637188" y="3484330"/>
                </a:lnTo>
                <a:lnTo>
                  <a:pt x="10607478" y="3484330"/>
                </a:lnTo>
                <a:close/>
                <a:moveTo>
                  <a:pt x="10341389" y="3454727"/>
                </a:moveTo>
                <a:lnTo>
                  <a:pt x="10370992" y="3454727"/>
                </a:lnTo>
                <a:lnTo>
                  <a:pt x="10370992" y="3484330"/>
                </a:lnTo>
                <a:lnTo>
                  <a:pt x="10341389" y="3484330"/>
                </a:lnTo>
                <a:close/>
                <a:moveTo>
                  <a:pt x="10075192" y="3454727"/>
                </a:moveTo>
                <a:lnTo>
                  <a:pt x="10104794" y="3454727"/>
                </a:lnTo>
                <a:lnTo>
                  <a:pt x="10104794" y="3484330"/>
                </a:lnTo>
                <a:lnTo>
                  <a:pt x="10075192" y="3484330"/>
                </a:lnTo>
                <a:close/>
                <a:moveTo>
                  <a:pt x="9809103" y="3454727"/>
                </a:moveTo>
                <a:lnTo>
                  <a:pt x="9838705" y="3454727"/>
                </a:lnTo>
                <a:lnTo>
                  <a:pt x="9838705" y="3484330"/>
                </a:lnTo>
                <a:lnTo>
                  <a:pt x="9809103" y="3484330"/>
                </a:lnTo>
                <a:close/>
                <a:moveTo>
                  <a:pt x="9542906" y="3454727"/>
                </a:moveTo>
                <a:lnTo>
                  <a:pt x="9572509" y="3454727"/>
                </a:lnTo>
                <a:lnTo>
                  <a:pt x="9572509" y="3484330"/>
                </a:lnTo>
                <a:lnTo>
                  <a:pt x="9542906" y="3484330"/>
                </a:lnTo>
                <a:close/>
                <a:moveTo>
                  <a:pt x="9276817" y="3454727"/>
                </a:moveTo>
                <a:lnTo>
                  <a:pt x="9306420" y="3454727"/>
                </a:lnTo>
                <a:lnTo>
                  <a:pt x="9306420" y="3484330"/>
                </a:lnTo>
                <a:lnTo>
                  <a:pt x="9276817" y="3484330"/>
                </a:lnTo>
                <a:close/>
                <a:moveTo>
                  <a:pt x="9010620" y="3454727"/>
                </a:moveTo>
                <a:lnTo>
                  <a:pt x="9040222" y="3454727"/>
                </a:lnTo>
                <a:lnTo>
                  <a:pt x="9040222" y="3484330"/>
                </a:lnTo>
                <a:lnTo>
                  <a:pt x="9010620" y="3484330"/>
                </a:lnTo>
                <a:close/>
                <a:moveTo>
                  <a:pt x="8744423" y="3454727"/>
                </a:moveTo>
                <a:lnTo>
                  <a:pt x="8774026" y="3454727"/>
                </a:lnTo>
                <a:lnTo>
                  <a:pt x="8774026" y="3484330"/>
                </a:lnTo>
                <a:lnTo>
                  <a:pt x="8744423" y="3484330"/>
                </a:lnTo>
                <a:close/>
                <a:moveTo>
                  <a:pt x="8478226" y="3454727"/>
                </a:moveTo>
                <a:lnTo>
                  <a:pt x="8507828" y="3454727"/>
                </a:lnTo>
                <a:lnTo>
                  <a:pt x="8507828" y="3484330"/>
                </a:lnTo>
                <a:lnTo>
                  <a:pt x="8478226" y="3484330"/>
                </a:lnTo>
                <a:close/>
                <a:moveTo>
                  <a:pt x="8212137" y="3454727"/>
                </a:moveTo>
                <a:lnTo>
                  <a:pt x="8241740" y="3454727"/>
                </a:lnTo>
                <a:lnTo>
                  <a:pt x="8241740" y="3484330"/>
                </a:lnTo>
                <a:lnTo>
                  <a:pt x="8212137" y="3484330"/>
                </a:lnTo>
                <a:close/>
                <a:moveTo>
                  <a:pt x="7945940" y="3454727"/>
                </a:moveTo>
                <a:lnTo>
                  <a:pt x="7975543" y="3454727"/>
                </a:lnTo>
                <a:lnTo>
                  <a:pt x="7975543" y="3484330"/>
                </a:lnTo>
                <a:lnTo>
                  <a:pt x="7945940" y="3484330"/>
                </a:lnTo>
                <a:close/>
                <a:moveTo>
                  <a:pt x="7679743" y="3454727"/>
                </a:moveTo>
                <a:lnTo>
                  <a:pt x="7709346" y="3454727"/>
                </a:lnTo>
                <a:lnTo>
                  <a:pt x="7709346" y="3484330"/>
                </a:lnTo>
                <a:lnTo>
                  <a:pt x="7679743" y="3484330"/>
                </a:lnTo>
                <a:close/>
                <a:moveTo>
                  <a:pt x="7413653" y="3454727"/>
                </a:moveTo>
                <a:lnTo>
                  <a:pt x="7443256" y="3454727"/>
                </a:lnTo>
                <a:lnTo>
                  <a:pt x="7443256" y="3484330"/>
                </a:lnTo>
                <a:lnTo>
                  <a:pt x="7413653" y="3484330"/>
                </a:lnTo>
                <a:close/>
                <a:moveTo>
                  <a:pt x="7147456" y="3454727"/>
                </a:moveTo>
                <a:lnTo>
                  <a:pt x="7177058" y="3454727"/>
                </a:lnTo>
                <a:lnTo>
                  <a:pt x="7177058" y="3484330"/>
                </a:lnTo>
                <a:lnTo>
                  <a:pt x="7147456" y="3484330"/>
                </a:lnTo>
                <a:close/>
                <a:moveTo>
                  <a:pt x="6881367" y="3454727"/>
                </a:moveTo>
                <a:lnTo>
                  <a:pt x="6910970" y="3454727"/>
                </a:lnTo>
                <a:lnTo>
                  <a:pt x="6910970" y="3484330"/>
                </a:lnTo>
                <a:lnTo>
                  <a:pt x="6881367" y="3484330"/>
                </a:lnTo>
                <a:close/>
                <a:moveTo>
                  <a:pt x="6615170" y="3454727"/>
                </a:moveTo>
                <a:lnTo>
                  <a:pt x="6644773" y="3454727"/>
                </a:lnTo>
                <a:lnTo>
                  <a:pt x="6644773" y="3484330"/>
                </a:lnTo>
                <a:lnTo>
                  <a:pt x="6615170" y="3484330"/>
                </a:lnTo>
                <a:close/>
                <a:moveTo>
                  <a:pt x="6349081" y="3454727"/>
                </a:moveTo>
                <a:lnTo>
                  <a:pt x="6378683" y="3454727"/>
                </a:lnTo>
                <a:lnTo>
                  <a:pt x="6378683" y="3484330"/>
                </a:lnTo>
                <a:lnTo>
                  <a:pt x="6349081" y="3484330"/>
                </a:lnTo>
                <a:close/>
                <a:moveTo>
                  <a:pt x="6082884" y="3454727"/>
                </a:moveTo>
                <a:lnTo>
                  <a:pt x="6112486" y="3454727"/>
                </a:lnTo>
                <a:lnTo>
                  <a:pt x="6112486" y="3484330"/>
                </a:lnTo>
                <a:lnTo>
                  <a:pt x="6082884" y="3484330"/>
                </a:lnTo>
                <a:close/>
                <a:moveTo>
                  <a:pt x="5825310" y="3454727"/>
                </a:moveTo>
                <a:lnTo>
                  <a:pt x="5854913" y="3454727"/>
                </a:lnTo>
                <a:lnTo>
                  <a:pt x="5854913" y="3484330"/>
                </a:lnTo>
                <a:lnTo>
                  <a:pt x="5825310" y="3484330"/>
                </a:lnTo>
                <a:close/>
                <a:moveTo>
                  <a:pt x="5559113" y="3454727"/>
                </a:moveTo>
                <a:lnTo>
                  <a:pt x="5588715" y="3454727"/>
                </a:lnTo>
                <a:lnTo>
                  <a:pt x="5588715" y="3484330"/>
                </a:lnTo>
                <a:lnTo>
                  <a:pt x="5559113" y="3484330"/>
                </a:lnTo>
                <a:close/>
                <a:moveTo>
                  <a:pt x="5293024" y="3454727"/>
                </a:moveTo>
                <a:lnTo>
                  <a:pt x="5322626" y="3454727"/>
                </a:lnTo>
                <a:lnTo>
                  <a:pt x="5322626" y="3484330"/>
                </a:lnTo>
                <a:lnTo>
                  <a:pt x="5293024" y="3484330"/>
                </a:lnTo>
                <a:close/>
                <a:moveTo>
                  <a:pt x="5026827" y="3454727"/>
                </a:moveTo>
                <a:lnTo>
                  <a:pt x="5056429" y="3454727"/>
                </a:lnTo>
                <a:lnTo>
                  <a:pt x="5056429" y="3484330"/>
                </a:lnTo>
                <a:lnTo>
                  <a:pt x="5026827" y="3484330"/>
                </a:lnTo>
                <a:close/>
                <a:moveTo>
                  <a:pt x="4760630" y="3454727"/>
                </a:moveTo>
                <a:lnTo>
                  <a:pt x="4790340" y="3454727"/>
                </a:lnTo>
                <a:lnTo>
                  <a:pt x="4790340" y="3484330"/>
                </a:lnTo>
                <a:lnTo>
                  <a:pt x="4760630" y="3484330"/>
                </a:lnTo>
                <a:close/>
                <a:moveTo>
                  <a:pt x="4494541" y="3454727"/>
                </a:moveTo>
                <a:lnTo>
                  <a:pt x="4524144" y="3454727"/>
                </a:lnTo>
                <a:lnTo>
                  <a:pt x="4524144" y="3484330"/>
                </a:lnTo>
                <a:lnTo>
                  <a:pt x="4494541" y="3484330"/>
                </a:lnTo>
                <a:close/>
                <a:moveTo>
                  <a:pt x="4228344" y="3454727"/>
                </a:moveTo>
                <a:lnTo>
                  <a:pt x="4257946" y="3454727"/>
                </a:lnTo>
                <a:lnTo>
                  <a:pt x="4257946" y="3484330"/>
                </a:lnTo>
                <a:lnTo>
                  <a:pt x="4228344" y="3484330"/>
                </a:lnTo>
                <a:close/>
                <a:moveTo>
                  <a:pt x="3962255" y="3454727"/>
                </a:moveTo>
                <a:lnTo>
                  <a:pt x="3991857" y="3454727"/>
                </a:lnTo>
                <a:lnTo>
                  <a:pt x="3991857" y="3484330"/>
                </a:lnTo>
                <a:lnTo>
                  <a:pt x="3962255" y="3484330"/>
                </a:lnTo>
                <a:close/>
                <a:moveTo>
                  <a:pt x="3696058" y="3454727"/>
                </a:moveTo>
                <a:lnTo>
                  <a:pt x="3725661" y="3454727"/>
                </a:lnTo>
                <a:lnTo>
                  <a:pt x="3725661" y="3484330"/>
                </a:lnTo>
                <a:lnTo>
                  <a:pt x="3696058" y="3484330"/>
                </a:lnTo>
                <a:close/>
                <a:moveTo>
                  <a:pt x="3429969" y="3454727"/>
                </a:moveTo>
                <a:lnTo>
                  <a:pt x="3459572" y="3454727"/>
                </a:lnTo>
                <a:lnTo>
                  <a:pt x="3459572" y="3484330"/>
                </a:lnTo>
                <a:lnTo>
                  <a:pt x="3429969" y="3484330"/>
                </a:lnTo>
                <a:close/>
                <a:moveTo>
                  <a:pt x="3163772" y="3454727"/>
                </a:moveTo>
                <a:lnTo>
                  <a:pt x="3193374" y="3454727"/>
                </a:lnTo>
                <a:lnTo>
                  <a:pt x="3193374" y="3484330"/>
                </a:lnTo>
                <a:lnTo>
                  <a:pt x="3163772" y="3484330"/>
                </a:lnTo>
                <a:close/>
                <a:moveTo>
                  <a:pt x="2897575" y="3454727"/>
                </a:moveTo>
                <a:lnTo>
                  <a:pt x="2927178" y="3454727"/>
                </a:lnTo>
                <a:lnTo>
                  <a:pt x="2927178" y="3484330"/>
                </a:lnTo>
                <a:lnTo>
                  <a:pt x="2897575" y="3484330"/>
                </a:lnTo>
                <a:close/>
                <a:moveTo>
                  <a:pt x="2631378" y="3454727"/>
                </a:moveTo>
                <a:lnTo>
                  <a:pt x="2660980" y="3454727"/>
                </a:lnTo>
                <a:lnTo>
                  <a:pt x="2660980" y="3484330"/>
                </a:lnTo>
                <a:lnTo>
                  <a:pt x="2631378" y="3484330"/>
                </a:lnTo>
                <a:close/>
                <a:moveTo>
                  <a:pt x="2365289" y="3454727"/>
                </a:moveTo>
                <a:lnTo>
                  <a:pt x="2394892" y="3454727"/>
                </a:lnTo>
                <a:lnTo>
                  <a:pt x="2394892" y="3484330"/>
                </a:lnTo>
                <a:lnTo>
                  <a:pt x="2365289" y="3484330"/>
                </a:lnTo>
                <a:close/>
                <a:moveTo>
                  <a:pt x="2099092" y="3454727"/>
                </a:moveTo>
                <a:lnTo>
                  <a:pt x="2128695" y="3454727"/>
                </a:lnTo>
                <a:lnTo>
                  <a:pt x="2128695" y="3484330"/>
                </a:lnTo>
                <a:lnTo>
                  <a:pt x="2099092" y="3484330"/>
                </a:lnTo>
                <a:close/>
                <a:moveTo>
                  <a:pt x="1832898" y="3454727"/>
                </a:moveTo>
                <a:lnTo>
                  <a:pt x="1862498" y="3454727"/>
                </a:lnTo>
                <a:lnTo>
                  <a:pt x="1862498" y="3484330"/>
                </a:lnTo>
                <a:lnTo>
                  <a:pt x="1832898" y="3484330"/>
                </a:lnTo>
                <a:close/>
                <a:moveTo>
                  <a:pt x="1566808" y="3454727"/>
                </a:moveTo>
                <a:lnTo>
                  <a:pt x="1596409" y="3454727"/>
                </a:lnTo>
                <a:lnTo>
                  <a:pt x="1596409" y="3484330"/>
                </a:lnTo>
                <a:lnTo>
                  <a:pt x="1566808" y="3484330"/>
                </a:lnTo>
                <a:close/>
                <a:moveTo>
                  <a:pt x="1300611" y="3454727"/>
                </a:moveTo>
                <a:lnTo>
                  <a:pt x="1330213" y="3454727"/>
                </a:lnTo>
                <a:lnTo>
                  <a:pt x="1330213" y="3484330"/>
                </a:lnTo>
                <a:lnTo>
                  <a:pt x="1300611" y="3484330"/>
                </a:lnTo>
                <a:close/>
                <a:moveTo>
                  <a:pt x="1034520" y="3454727"/>
                </a:moveTo>
                <a:lnTo>
                  <a:pt x="1064123" y="3454727"/>
                </a:lnTo>
                <a:lnTo>
                  <a:pt x="1064123" y="3484330"/>
                </a:lnTo>
                <a:lnTo>
                  <a:pt x="1034520" y="3484330"/>
                </a:lnTo>
                <a:close/>
                <a:moveTo>
                  <a:pt x="768327" y="3454727"/>
                </a:moveTo>
                <a:lnTo>
                  <a:pt x="797926" y="3454727"/>
                </a:lnTo>
                <a:lnTo>
                  <a:pt x="797926" y="3484330"/>
                </a:lnTo>
                <a:lnTo>
                  <a:pt x="768327" y="3484330"/>
                </a:lnTo>
                <a:close/>
                <a:moveTo>
                  <a:pt x="502236" y="3454727"/>
                </a:moveTo>
                <a:lnTo>
                  <a:pt x="531839" y="3454727"/>
                </a:lnTo>
                <a:lnTo>
                  <a:pt x="531839" y="3484330"/>
                </a:lnTo>
                <a:lnTo>
                  <a:pt x="502236" y="3484330"/>
                </a:lnTo>
                <a:close/>
                <a:moveTo>
                  <a:pt x="236037" y="3454727"/>
                </a:moveTo>
                <a:lnTo>
                  <a:pt x="265640" y="3454727"/>
                </a:lnTo>
                <a:lnTo>
                  <a:pt x="265640" y="3484330"/>
                </a:lnTo>
                <a:lnTo>
                  <a:pt x="236037" y="3484330"/>
                </a:lnTo>
                <a:close/>
                <a:moveTo>
                  <a:pt x="1" y="3454727"/>
                </a:moveTo>
                <a:lnTo>
                  <a:pt x="29603" y="3454727"/>
                </a:lnTo>
                <a:lnTo>
                  <a:pt x="29603" y="3484330"/>
                </a:lnTo>
                <a:lnTo>
                  <a:pt x="1" y="3484330"/>
                </a:lnTo>
                <a:close/>
                <a:moveTo>
                  <a:pt x="11672158" y="3189089"/>
                </a:moveTo>
                <a:lnTo>
                  <a:pt x="11701760" y="3189089"/>
                </a:lnTo>
                <a:lnTo>
                  <a:pt x="11701760" y="3218566"/>
                </a:lnTo>
                <a:lnTo>
                  <a:pt x="11672158" y="3218566"/>
                </a:lnTo>
                <a:close/>
                <a:moveTo>
                  <a:pt x="11405961" y="3189089"/>
                </a:moveTo>
                <a:lnTo>
                  <a:pt x="11435563" y="3189089"/>
                </a:lnTo>
                <a:lnTo>
                  <a:pt x="11435563" y="3218566"/>
                </a:lnTo>
                <a:lnTo>
                  <a:pt x="11405961" y="3218566"/>
                </a:lnTo>
                <a:close/>
                <a:moveTo>
                  <a:pt x="5825310" y="3189089"/>
                </a:moveTo>
                <a:lnTo>
                  <a:pt x="5854913" y="3189089"/>
                </a:lnTo>
                <a:lnTo>
                  <a:pt x="5854913" y="3218566"/>
                </a:lnTo>
                <a:lnTo>
                  <a:pt x="5825310" y="3218566"/>
                </a:lnTo>
                <a:close/>
                <a:moveTo>
                  <a:pt x="5559113" y="3189089"/>
                </a:moveTo>
                <a:lnTo>
                  <a:pt x="5588715" y="3189089"/>
                </a:lnTo>
                <a:lnTo>
                  <a:pt x="5588715" y="3218566"/>
                </a:lnTo>
                <a:lnTo>
                  <a:pt x="5559113" y="3218566"/>
                </a:lnTo>
                <a:close/>
                <a:moveTo>
                  <a:pt x="11139872" y="3189087"/>
                </a:moveTo>
                <a:lnTo>
                  <a:pt x="11169474" y="3189087"/>
                </a:lnTo>
                <a:lnTo>
                  <a:pt x="11169474" y="3218566"/>
                </a:lnTo>
                <a:lnTo>
                  <a:pt x="11139872" y="3218566"/>
                </a:lnTo>
                <a:close/>
                <a:moveTo>
                  <a:pt x="10873675" y="3189087"/>
                </a:moveTo>
                <a:lnTo>
                  <a:pt x="10903277" y="3189087"/>
                </a:lnTo>
                <a:lnTo>
                  <a:pt x="10903277" y="3218566"/>
                </a:lnTo>
                <a:lnTo>
                  <a:pt x="10873675" y="3218566"/>
                </a:lnTo>
                <a:close/>
                <a:moveTo>
                  <a:pt x="5293024" y="3189087"/>
                </a:moveTo>
                <a:lnTo>
                  <a:pt x="5322626" y="3189087"/>
                </a:lnTo>
                <a:lnTo>
                  <a:pt x="5322626" y="3218566"/>
                </a:lnTo>
                <a:lnTo>
                  <a:pt x="5293024" y="3218566"/>
                </a:lnTo>
                <a:close/>
                <a:moveTo>
                  <a:pt x="5026827" y="3189087"/>
                </a:moveTo>
                <a:lnTo>
                  <a:pt x="5056429" y="3189087"/>
                </a:lnTo>
                <a:lnTo>
                  <a:pt x="5056429" y="3218566"/>
                </a:lnTo>
                <a:lnTo>
                  <a:pt x="5026827" y="3218566"/>
                </a:lnTo>
                <a:close/>
                <a:moveTo>
                  <a:pt x="10607478" y="3189086"/>
                </a:moveTo>
                <a:lnTo>
                  <a:pt x="10637188" y="3189086"/>
                </a:lnTo>
                <a:lnTo>
                  <a:pt x="10637188" y="3218566"/>
                </a:lnTo>
                <a:lnTo>
                  <a:pt x="10607478" y="3218566"/>
                </a:lnTo>
                <a:close/>
                <a:moveTo>
                  <a:pt x="4760630" y="3189086"/>
                </a:moveTo>
                <a:lnTo>
                  <a:pt x="4790340" y="3189086"/>
                </a:lnTo>
                <a:lnTo>
                  <a:pt x="4790340" y="3218566"/>
                </a:lnTo>
                <a:lnTo>
                  <a:pt x="4760630" y="3218566"/>
                </a:lnTo>
                <a:close/>
                <a:moveTo>
                  <a:pt x="10341389" y="3189085"/>
                </a:moveTo>
                <a:lnTo>
                  <a:pt x="10370992" y="3189085"/>
                </a:lnTo>
                <a:lnTo>
                  <a:pt x="10370992" y="3218566"/>
                </a:lnTo>
                <a:lnTo>
                  <a:pt x="10341389" y="3218566"/>
                </a:lnTo>
                <a:close/>
                <a:moveTo>
                  <a:pt x="4494541" y="3189085"/>
                </a:moveTo>
                <a:lnTo>
                  <a:pt x="4524144" y="3189085"/>
                </a:lnTo>
                <a:lnTo>
                  <a:pt x="4524144" y="3218566"/>
                </a:lnTo>
                <a:lnTo>
                  <a:pt x="4494541" y="3218566"/>
                </a:lnTo>
                <a:close/>
                <a:moveTo>
                  <a:pt x="10075192" y="3189084"/>
                </a:moveTo>
                <a:lnTo>
                  <a:pt x="10104794" y="3189084"/>
                </a:lnTo>
                <a:lnTo>
                  <a:pt x="10104794" y="3218566"/>
                </a:lnTo>
                <a:lnTo>
                  <a:pt x="10075192" y="3218566"/>
                </a:lnTo>
                <a:close/>
                <a:moveTo>
                  <a:pt x="4228344" y="3189084"/>
                </a:moveTo>
                <a:lnTo>
                  <a:pt x="4257946" y="3189084"/>
                </a:lnTo>
                <a:lnTo>
                  <a:pt x="4257946" y="3218566"/>
                </a:lnTo>
                <a:lnTo>
                  <a:pt x="4228344" y="3218566"/>
                </a:lnTo>
                <a:close/>
                <a:moveTo>
                  <a:pt x="9809103" y="3189083"/>
                </a:moveTo>
                <a:lnTo>
                  <a:pt x="9838705" y="3189083"/>
                </a:lnTo>
                <a:lnTo>
                  <a:pt x="9838705" y="3218566"/>
                </a:lnTo>
                <a:lnTo>
                  <a:pt x="9809103" y="3218566"/>
                </a:lnTo>
                <a:close/>
                <a:moveTo>
                  <a:pt x="3962255" y="3189083"/>
                </a:moveTo>
                <a:lnTo>
                  <a:pt x="3991857" y="3189083"/>
                </a:lnTo>
                <a:lnTo>
                  <a:pt x="3991857" y="3218566"/>
                </a:lnTo>
                <a:lnTo>
                  <a:pt x="3962255" y="3218566"/>
                </a:lnTo>
                <a:close/>
                <a:moveTo>
                  <a:pt x="9542906" y="3189082"/>
                </a:moveTo>
                <a:lnTo>
                  <a:pt x="9572509" y="3189082"/>
                </a:lnTo>
                <a:lnTo>
                  <a:pt x="9572509" y="3218566"/>
                </a:lnTo>
                <a:lnTo>
                  <a:pt x="9542906" y="3218566"/>
                </a:lnTo>
                <a:close/>
                <a:moveTo>
                  <a:pt x="3696058" y="3189082"/>
                </a:moveTo>
                <a:lnTo>
                  <a:pt x="3725661" y="3189082"/>
                </a:lnTo>
                <a:lnTo>
                  <a:pt x="3725661" y="3218566"/>
                </a:lnTo>
                <a:lnTo>
                  <a:pt x="3696058" y="3218566"/>
                </a:lnTo>
                <a:close/>
                <a:moveTo>
                  <a:pt x="9276817" y="3189081"/>
                </a:moveTo>
                <a:lnTo>
                  <a:pt x="9306420" y="3189081"/>
                </a:lnTo>
                <a:lnTo>
                  <a:pt x="9306420" y="3218566"/>
                </a:lnTo>
                <a:lnTo>
                  <a:pt x="9276817" y="3218566"/>
                </a:lnTo>
                <a:close/>
                <a:moveTo>
                  <a:pt x="9010620" y="3189081"/>
                </a:moveTo>
                <a:lnTo>
                  <a:pt x="9040222" y="3189081"/>
                </a:lnTo>
                <a:lnTo>
                  <a:pt x="9040222" y="3218566"/>
                </a:lnTo>
                <a:lnTo>
                  <a:pt x="9010620" y="3218566"/>
                </a:lnTo>
                <a:close/>
                <a:moveTo>
                  <a:pt x="3429969" y="3189081"/>
                </a:moveTo>
                <a:lnTo>
                  <a:pt x="3459572" y="3189081"/>
                </a:lnTo>
                <a:lnTo>
                  <a:pt x="3459572" y="3218566"/>
                </a:lnTo>
                <a:lnTo>
                  <a:pt x="3429969" y="3218566"/>
                </a:lnTo>
                <a:close/>
                <a:moveTo>
                  <a:pt x="3163772" y="3189081"/>
                </a:moveTo>
                <a:lnTo>
                  <a:pt x="3193374" y="3189081"/>
                </a:lnTo>
                <a:lnTo>
                  <a:pt x="3193374" y="3218566"/>
                </a:lnTo>
                <a:lnTo>
                  <a:pt x="3163772" y="3218566"/>
                </a:lnTo>
                <a:close/>
                <a:moveTo>
                  <a:pt x="8744423" y="3189080"/>
                </a:moveTo>
                <a:lnTo>
                  <a:pt x="8774026" y="3189080"/>
                </a:lnTo>
                <a:lnTo>
                  <a:pt x="8774026" y="3218566"/>
                </a:lnTo>
                <a:lnTo>
                  <a:pt x="8744423" y="3218566"/>
                </a:lnTo>
                <a:close/>
                <a:moveTo>
                  <a:pt x="2897575" y="3189080"/>
                </a:moveTo>
                <a:lnTo>
                  <a:pt x="2927178" y="3189080"/>
                </a:lnTo>
                <a:lnTo>
                  <a:pt x="2927178" y="3218566"/>
                </a:lnTo>
                <a:lnTo>
                  <a:pt x="2897575" y="3218566"/>
                </a:lnTo>
                <a:close/>
                <a:moveTo>
                  <a:pt x="8478226" y="3189079"/>
                </a:moveTo>
                <a:lnTo>
                  <a:pt x="8507828" y="3189079"/>
                </a:lnTo>
                <a:lnTo>
                  <a:pt x="8507828" y="3218566"/>
                </a:lnTo>
                <a:lnTo>
                  <a:pt x="8478226" y="3218566"/>
                </a:lnTo>
                <a:close/>
                <a:moveTo>
                  <a:pt x="2631378" y="3189079"/>
                </a:moveTo>
                <a:lnTo>
                  <a:pt x="2660980" y="3189079"/>
                </a:lnTo>
                <a:lnTo>
                  <a:pt x="2660980" y="3218566"/>
                </a:lnTo>
                <a:lnTo>
                  <a:pt x="2631378" y="3218566"/>
                </a:lnTo>
                <a:close/>
                <a:moveTo>
                  <a:pt x="8212137" y="3189078"/>
                </a:moveTo>
                <a:lnTo>
                  <a:pt x="8241740" y="3189078"/>
                </a:lnTo>
                <a:lnTo>
                  <a:pt x="8241740" y="3218566"/>
                </a:lnTo>
                <a:lnTo>
                  <a:pt x="8212137" y="3218566"/>
                </a:lnTo>
                <a:close/>
                <a:moveTo>
                  <a:pt x="2365289" y="3189078"/>
                </a:moveTo>
                <a:lnTo>
                  <a:pt x="2394892" y="3189078"/>
                </a:lnTo>
                <a:lnTo>
                  <a:pt x="2394892" y="3218566"/>
                </a:lnTo>
                <a:lnTo>
                  <a:pt x="2365289" y="3218566"/>
                </a:lnTo>
                <a:close/>
                <a:moveTo>
                  <a:pt x="7945940" y="3189077"/>
                </a:moveTo>
                <a:lnTo>
                  <a:pt x="7975543" y="3189077"/>
                </a:lnTo>
                <a:lnTo>
                  <a:pt x="7975543" y="3218566"/>
                </a:lnTo>
                <a:lnTo>
                  <a:pt x="7945940" y="3218566"/>
                </a:lnTo>
                <a:close/>
                <a:moveTo>
                  <a:pt x="2099092" y="3189077"/>
                </a:moveTo>
                <a:lnTo>
                  <a:pt x="2128695" y="3189077"/>
                </a:lnTo>
                <a:lnTo>
                  <a:pt x="2128695" y="3218566"/>
                </a:lnTo>
                <a:lnTo>
                  <a:pt x="2099092" y="3218566"/>
                </a:lnTo>
                <a:close/>
                <a:moveTo>
                  <a:pt x="7679743" y="3189076"/>
                </a:moveTo>
                <a:lnTo>
                  <a:pt x="7709346" y="3189076"/>
                </a:lnTo>
                <a:lnTo>
                  <a:pt x="7709346" y="3218566"/>
                </a:lnTo>
                <a:lnTo>
                  <a:pt x="7679743" y="3218566"/>
                </a:lnTo>
                <a:close/>
                <a:moveTo>
                  <a:pt x="7413653" y="3189076"/>
                </a:moveTo>
                <a:lnTo>
                  <a:pt x="7443256" y="3189076"/>
                </a:lnTo>
                <a:lnTo>
                  <a:pt x="7443256" y="3218566"/>
                </a:lnTo>
                <a:lnTo>
                  <a:pt x="7413653" y="3218566"/>
                </a:lnTo>
                <a:close/>
                <a:moveTo>
                  <a:pt x="1832898" y="3189076"/>
                </a:moveTo>
                <a:lnTo>
                  <a:pt x="1862498" y="3189076"/>
                </a:lnTo>
                <a:lnTo>
                  <a:pt x="1862498" y="3218566"/>
                </a:lnTo>
                <a:lnTo>
                  <a:pt x="1832898" y="3218566"/>
                </a:lnTo>
                <a:close/>
                <a:moveTo>
                  <a:pt x="1566808" y="3189076"/>
                </a:moveTo>
                <a:lnTo>
                  <a:pt x="1596409" y="3189076"/>
                </a:lnTo>
                <a:lnTo>
                  <a:pt x="1596409" y="3218566"/>
                </a:lnTo>
                <a:lnTo>
                  <a:pt x="1566808" y="3218566"/>
                </a:lnTo>
                <a:close/>
                <a:moveTo>
                  <a:pt x="7147456" y="3189075"/>
                </a:moveTo>
                <a:lnTo>
                  <a:pt x="7177058" y="3189075"/>
                </a:lnTo>
                <a:lnTo>
                  <a:pt x="7177058" y="3218566"/>
                </a:lnTo>
                <a:lnTo>
                  <a:pt x="7147456" y="3218566"/>
                </a:lnTo>
                <a:close/>
                <a:moveTo>
                  <a:pt x="1300611" y="3189075"/>
                </a:moveTo>
                <a:lnTo>
                  <a:pt x="1330213" y="3189075"/>
                </a:lnTo>
                <a:lnTo>
                  <a:pt x="1330213" y="3218566"/>
                </a:lnTo>
                <a:lnTo>
                  <a:pt x="1300611" y="3218566"/>
                </a:lnTo>
                <a:close/>
                <a:moveTo>
                  <a:pt x="6881367" y="3189074"/>
                </a:moveTo>
                <a:lnTo>
                  <a:pt x="6910970" y="3189074"/>
                </a:lnTo>
                <a:lnTo>
                  <a:pt x="6910970" y="3218566"/>
                </a:lnTo>
                <a:lnTo>
                  <a:pt x="6881367" y="3218566"/>
                </a:lnTo>
                <a:close/>
                <a:moveTo>
                  <a:pt x="1034520" y="3189074"/>
                </a:moveTo>
                <a:lnTo>
                  <a:pt x="1064123" y="3189074"/>
                </a:lnTo>
                <a:lnTo>
                  <a:pt x="1064123" y="3218566"/>
                </a:lnTo>
                <a:lnTo>
                  <a:pt x="1034520" y="3218566"/>
                </a:lnTo>
                <a:close/>
                <a:moveTo>
                  <a:pt x="6615170" y="3189073"/>
                </a:moveTo>
                <a:lnTo>
                  <a:pt x="6644773" y="3189073"/>
                </a:lnTo>
                <a:lnTo>
                  <a:pt x="6644773" y="3218566"/>
                </a:lnTo>
                <a:lnTo>
                  <a:pt x="6615170" y="3218566"/>
                </a:lnTo>
                <a:close/>
                <a:moveTo>
                  <a:pt x="768327" y="3189073"/>
                </a:moveTo>
                <a:lnTo>
                  <a:pt x="797926" y="3189073"/>
                </a:lnTo>
                <a:lnTo>
                  <a:pt x="797926" y="3218566"/>
                </a:lnTo>
                <a:lnTo>
                  <a:pt x="768327" y="3218566"/>
                </a:lnTo>
                <a:close/>
                <a:moveTo>
                  <a:pt x="6349081" y="3189072"/>
                </a:moveTo>
                <a:lnTo>
                  <a:pt x="6378683" y="3189072"/>
                </a:lnTo>
                <a:lnTo>
                  <a:pt x="6378683" y="3218566"/>
                </a:lnTo>
                <a:lnTo>
                  <a:pt x="6349081" y="3218566"/>
                </a:lnTo>
                <a:close/>
                <a:moveTo>
                  <a:pt x="502236" y="3189072"/>
                </a:moveTo>
                <a:lnTo>
                  <a:pt x="531839" y="3189072"/>
                </a:lnTo>
                <a:lnTo>
                  <a:pt x="531839" y="3218566"/>
                </a:lnTo>
                <a:lnTo>
                  <a:pt x="502236" y="3218566"/>
                </a:lnTo>
                <a:close/>
                <a:moveTo>
                  <a:pt x="6082884" y="3189071"/>
                </a:moveTo>
                <a:lnTo>
                  <a:pt x="6112486" y="3189071"/>
                </a:lnTo>
                <a:lnTo>
                  <a:pt x="6112486" y="3218566"/>
                </a:lnTo>
                <a:lnTo>
                  <a:pt x="6082884" y="3218566"/>
                </a:lnTo>
                <a:close/>
                <a:moveTo>
                  <a:pt x="236037" y="3189071"/>
                </a:moveTo>
                <a:lnTo>
                  <a:pt x="265639" y="3189071"/>
                </a:lnTo>
                <a:lnTo>
                  <a:pt x="265639" y="3218566"/>
                </a:lnTo>
                <a:lnTo>
                  <a:pt x="236037" y="3218566"/>
                </a:lnTo>
                <a:close/>
                <a:moveTo>
                  <a:pt x="1" y="3189071"/>
                </a:moveTo>
                <a:lnTo>
                  <a:pt x="29603" y="3189071"/>
                </a:lnTo>
                <a:lnTo>
                  <a:pt x="29603" y="3218566"/>
                </a:lnTo>
                <a:lnTo>
                  <a:pt x="1" y="3218566"/>
                </a:lnTo>
                <a:close/>
                <a:moveTo>
                  <a:pt x="11672158" y="2923329"/>
                </a:moveTo>
                <a:lnTo>
                  <a:pt x="11701760" y="2923329"/>
                </a:lnTo>
                <a:lnTo>
                  <a:pt x="11701760" y="2952824"/>
                </a:lnTo>
                <a:lnTo>
                  <a:pt x="11672158" y="2952824"/>
                </a:lnTo>
                <a:close/>
                <a:moveTo>
                  <a:pt x="5825310" y="2923329"/>
                </a:moveTo>
                <a:lnTo>
                  <a:pt x="5854913" y="2923329"/>
                </a:lnTo>
                <a:lnTo>
                  <a:pt x="5854913" y="2952824"/>
                </a:lnTo>
                <a:lnTo>
                  <a:pt x="5825310" y="2952824"/>
                </a:lnTo>
                <a:close/>
                <a:moveTo>
                  <a:pt x="11405961" y="2923328"/>
                </a:moveTo>
                <a:lnTo>
                  <a:pt x="11435563" y="2923328"/>
                </a:lnTo>
                <a:lnTo>
                  <a:pt x="11435563" y="2952823"/>
                </a:lnTo>
                <a:lnTo>
                  <a:pt x="11405961" y="2952823"/>
                </a:lnTo>
                <a:close/>
                <a:moveTo>
                  <a:pt x="5559113" y="2923328"/>
                </a:moveTo>
                <a:lnTo>
                  <a:pt x="5588715" y="2923328"/>
                </a:lnTo>
                <a:lnTo>
                  <a:pt x="5588715" y="2952823"/>
                </a:lnTo>
                <a:lnTo>
                  <a:pt x="5559113" y="2952823"/>
                </a:lnTo>
                <a:close/>
                <a:moveTo>
                  <a:pt x="11139872" y="2923327"/>
                </a:moveTo>
                <a:lnTo>
                  <a:pt x="11169474" y="2923327"/>
                </a:lnTo>
                <a:lnTo>
                  <a:pt x="11169474" y="2952822"/>
                </a:lnTo>
                <a:lnTo>
                  <a:pt x="11139872" y="2952822"/>
                </a:lnTo>
                <a:close/>
                <a:moveTo>
                  <a:pt x="5293024" y="2923327"/>
                </a:moveTo>
                <a:lnTo>
                  <a:pt x="5322626" y="2923327"/>
                </a:lnTo>
                <a:lnTo>
                  <a:pt x="5322626" y="2952822"/>
                </a:lnTo>
                <a:lnTo>
                  <a:pt x="5293024" y="2952822"/>
                </a:lnTo>
                <a:close/>
                <a:moveTo>
                  <a:pt x="10873675" y="2923326"/>
                </a:moveTo>
                <a:lnTo>
                  <a:pt x="10903277" y="2923326"/>
                </a:lnTo>
                <a:lnTo>
                  <a:pt x="10903277" y="2952821"/>
                </a:lnTo>
                <a:lnTo>
                  <a:pt x="10873675" y="2952821"/>
                </a:lnTo>
                <a:close/>
                <a:moveTo>
                  <a:pt x="5026827" y="2923326"/>
                </a:moveTo>
                <a:lnTo>
                  <a:pt x="5056429" y="2923326"/>
                </a:lnTo>
                <a:lnTo>
                  <a:pt x="5056429" y="2952821"/>
                </a:lnTo>
                <a:lnTo>
                  <a:pt x="5026827" y="2952821"/>
                </a:lnTo>
                <a:close/>
                <a:moveTo>
                  <a:pt x="10607478" y="2923325"/>
                </a:moveTo>
                <a:lnTo>
                  <a:pt x="10637188" y="2923325"/>
                </a:lnTo>
                <a:lnTo>
                  <a:pt x="10637188" y="2952820"/>
                </a:lnTo>
                <a:lnTo>
                  <a:pt x="10607478" y="2952820"/>
                </a:lnTo>
                <a:close/>
                <a:moveTo>
                  <a:pt x="4760630" y="2923325"/>
                </a:moveTo>
                <a:lnTo>
                  <a:pt x="4790340" y="2923325"/>
                </a:lnTo>
                <a:lnTo>
                  <a:pt x="4790340" y="2952820"/>
                </a:lnTo>
                <a:lnTo>
                  <a:pt x="4760630" y="2952820"/>
                </a:lnTo>
                <a:close/>
                <a:moveTo>
                  <a:pt x="10341389" y="2923323"/>
                </a:moveTo>
                <a:lnTo>
                  <a:pt x="10370992" y="2923323"/>
                </a:lnTo>
                <a:lnTo>
                  <a:pt x="10370992" y="2952819"/>
                </a:lnTo>
                <a:lnTo>
                  <a:pt x="10341389" y="2952819"/>
                </a:lnTo>
                <a:close/>
                <a:moveTo>
                  <a:pt x="4494541" y="2923323"/>
                </a:moveTo>
                <a:lnTo>
                  <a:pt x="4524144" y="2923323"/>
                </a:lnTo>
                <a:lnTo>
                  <a:pt x="4524144" y="2952819"/>
                </a:lnTo>
                <a:lnTo>
                  <a:pt x="4494541" y="2952819"/>
                </a:lnTo>
                <a:close/>
                <a:moveTo>
                  <a:pt x="10075192" y="2923322"/>
                </a:moveTo>
                <a:lnTo>
                  <a:pt x="10104794" y="2923322"/>
                </a:lnTo>
                <a:lnTo>
                  <a:pt x="10104794" y="2952818"/>
                </a:lnTo>
                <a:lnTo>
                  <a:pt x="10075192" y="2952818"/>
                </a:lnTo>
                <a:close/>
                <a:moveTo>
                  <a:pt x="4228344" y="2923322"/>
                </a:moveTo>
                <a:lnTo>
                  <a:pt x="4257946" y="2923322"/>
                </a:lnTo>
                <a:lnTo>
                  <a:pt x="4257946" y="2952818"/>
                </a:lnTo>
                <a:lnTo>
                  <a:pt x="4228344" y="2952818"/>
                </a:lnTo>
                <a:close/>
                <a:moveTo>
                  <a:pt x="9809103" y="2923321"/>
                </a:moveTo>
                <a:lnTo>
                  <a:pt x="9838705" y="2923321"/>
                </a:lnTo>
                <a:lnTo>
                  <a:pt x="9838705" y="2952817"/>
                </a:lnTo>
                <a:lnTo>
                  <a:pt x="9809103" y="2952817"/>
                </a:lnTo>
                <a:close/>
                <a:moveTo>
                  <a:pt x="3962255" y="2923321"/>
                </a:moveTo>
                <a:lnTo>
                  <a:pt x="3991857" y="2923321"/>
                </a:lnTo>
                <a:lnTo>
                  <a:pt x="3991857" y="2952817"/>
                </a:lnTo>
                <a:lnTo>
                  <a:pt x="3962255" y="2952817"/>
                </a:lnTo>
                <a:close/>
                <a:moveTo>
                  <a:pt x="9542906" y="2923320"/>
                </a:moveTo>
                <a:lnTo>
                  <a:pt x="9572509" y="2923320"/>
                </a:lnTo>
                <a:lnTo>
                  <a:pt x="9572509" y="2952815"/>
                </a:lnTo>
                <a:lnTo>
                  <a:pt x="9542906" y="2952815"/>
                </a:lnTo>
                <a:close/>
                <a:moveTo>
                  <a:pt x="3696058" y="2923320"/>
                </a:moveTo>
                <a:lnTo>
                  <a:pt x="3725661" y="2923320"/>
                </a:lnTo>
                <a:lnTo>
                  <a:pt x="3725661" y="2952815"/>
                </a:lnTo>
                <a:lnTo>
                  <a:pt x="3696058" y="2952815"/>
                </a:lnTo>
                <a:close/>
                <a:moveTo>
                  <a:pt x="9276817" y="2923319"/>
                </a:moveTo>
                <a:lnTo>
                  <a:pt x="9306420" y="2923319"/>
                </a:lnTo>
                <a:lnTo>
                  <a:pt x="9306420" y="2952814"/>
                </a:lnTo>
                <a:lnTo>
                  <a:pt x="9276817" y="2952814"/>
                </a:lnTo>
                <a:close/>
                <a:moveTo>
                  <a:pt x="3429969" y="2923319"/>
                </a:moveTo>
                <a:lnTo>
                  <a:pt x="3459572" y="2923319"/>
                </a:lnTo>
                <a:lnTo>
                  <a:pt x="3459572" y="2952814"/>
                </a:lnTo>
                <a:lnTo>
                  <a:pt x="3429969" y="2952814"/>
                </a:lnTo>
                <a:close/>
                <a:moveTo>
                  <a:pt x="9010620" y="2923318"/>
                </a:moveTo>
                <a:lnTo>
                  <a:pt x="9040222" y="2923318"/>
                </a:lnTo>
                <a:lnTo>
                  <a:pt x="9040222" y="2952813"/>
                </a:lnTo>
                <a:lnTo>
                  <a:pt x="9010620" y="2952813"/>
                </a:lnTo>
                <a:close/>
                <a:moveTo>
                  <a:pt x="3163772" y="2923318"/>
                </a:moveTo>
                <a:lnTo>
                  <a:pt x="3193374" y="2923318"/>
                </a:lnTo>
                <a:lnTo>
                  <a:pt x="3193374" y="2952813"/>
                </a:lnTo>
                <a:lnTo>
                  <a:pt x="3163772" y="2952813"/>
                </a:lnTo>
                <a:close/>
                <a:moveTo>
                  <a:pt x="8744423" y="2923317"/>
                </a:moveTo>
                <a:lnTo>
                  <a:pt x="8774026" y="2923317"/>
                </a:lnTo>
                <a:lnTo>
                  <a:pt x="8774026" y="2952812"/>
                </a:lnTo>
                <a:lnTo>
                  <a:pt x="8744423" y="2952812"/>
                </a:lnTo>
                <a:close/>
                <a:moveTo>
                  <a:pt x="2897575" y="2923317"/>
                </a:moveTo>
                <a:lnTo>
                  <a:pt x="2927178" y="2923317"/>
                </a:lnTo>
                <a:lnTo>
                  <a:pt x="2927178" y="2952812"/>
                </a:lnTo>
                <a:lnTo>
                  <a:pt x="2897575" y="2952812"/>
                </a:lnTo>
                <a:close/>
                <a:moveTo>
                  <a:pt x="8478226" y="2923316"/>
                </a:moveTo>
                <a:lnTo>
                  <a:pt x="8507828" y="2923316"/>
                </a:lnTo>
                <a:lnTo>
                  <a:pt x="8507828" y="2952811"/>
                </a:lnTo>
                <a:lnTo>
                  <a:pt x="8478226" y="2952811"/>
                </a:lnTo>
                <a:close/>
                <a:moveTo>
                  <a:pt x="2631378" y="2923316"/>
                </a:moveTo>
                <a:lnTo>
                  <a:pt x="2660980" y="2923316"/>
                </a:lnTo>
                <a:lnTo>
                  <a:pt x="2660980" y="2952811"/>
                </a:lnTo>
                <a:lnTo>
                  <a:pt x="2631378" y="2952811"/>
                </a:lnTo>
                <a:close/>
                <a:moveTo>
                  <a:pt x="8212137" y="2923315"/>
                </a:moveTo>
                <a:lnTo>
                  <a:pt x="8241740" y="2923315"/>
                </a:lnTo>
                <a:lnTo>
                  <a:pt x="8241740" y="2952810"/>
                </a:lnTo>
                <a:lnTo>
                  <a:pt x="8212137" y="2952810"/>
                </a:lnTo>
                <a:close/>
                <a:moveTo>
                  <a:pt x="2365289" y="2923315"/>
                </a:moveTo>
                <a:lnTo>
                  <a:pt x="2394892" y="2923315"/>
                </a:lnTo>
                <a:lnTo>
                  <a:pt x="2394892" y="2952810"/>
                </a:lnTo>
                <a:lnTo>
                  <a:pt x="2365289" y="2952810"/>
                </a:lnTo>
                <a:close/>
                <a:moveTo>
                  <a:pt x="7945940" y="2923314"/>
                </a:moveTo>
                <a:lnTo>
                  <a:pt x="7975543" y="2923314"/>
                </a:lnTo>
                <a:lnTo>
                  <a:pt x="7975543" y="2952809"/>
                </a:lnTo>
                <a:lnTo>
                  <a:pt x="7945940" y="2952809"/>
                </a:lnTo>
                <a:close/>
                <a:moveTo>
                  <a:pt x="2099092" y="2923314"/>
                </a:moveTo>
                <a:lnTo>
                  <a:pt x="2128695" y="2923314"/>
                </a:lnTo>
                <a:lnTo>
                  <a:pt x="2128695" y="2952809"/>
                </a:lnTo>
                <a:lnTo>
                  <a:pt x="2099092" y="2952809"/>
                </a:lnTo>
                <a:close/>
                <a:moveTo>
                  <a:pt x="7679743" y="2923313"/>
                </a:moveTo>
                <a:lnTo>
                  <a:pt x="7709346" y="2923313"/>
                </a:lnTo>
                <a:lnTo>
                  <a:pt x="7709346" y="2952808"/>
                </a:lnTo>
                <a:lnTo>
                  <a:pt x="7679743" y="2952808"/>
                </a:lnTo>
                <a:close/>
                <a:moveTo>
                  <a:pt x="1832898" y="2923313"/>
                </a:moveTo>
                <a:lnTo>
                  <a:pt x="1862498" y="2923313"/>
                </a:lnTo>
                <a:lnTo>
                  <a:pt x="1862498" y="2952808"/>
                </a:lnTo>
                <a:lnTo>
                  <a:pt x="1832898" y="2952808"/>
                </a:lnTo>
                <a:close/>
                <a:moveTo>
                  <a:pt x="7413653" y="2923312"/>
                </a:moveTo>
                <a:lnTo>
                  <a:pt x="7443256" y="2923312"/>
                </a:lnTo>
                <a:lnTo>
                  <a:pt x="7443256" y="2952807"/>
                </a:lnTo>
                <a:lnTo>
                  <a:pt x="7413653" y="2952807"/>
                </a:lnTo>
                <a:close/>
                <a:moveTo>
                  <a:pt x="1566808" y="2923312"/>
                </a:moveTo>
                <a:lnTo>
                  <a:pt x="1596409" y="2923312"/>
                </a:lnTo>
                <a:lnTo>
                  <a:pt x="1596409" y="2952807"/>
                </a:lnTo>
                <a:lnTo>
                  <a:pt x="1566808" y="2952807"/>
                </a:lnTo>
                <a:close/>
                <a:moveTo>
                  <a:pt x="7147456" y="2923311"/>
                </a:moveTo>
                <a:lnTo>
                  <a:pt x="7177058" y="2923311"/>
                </a:lnTo>
                <a:lnTo>
                  <a:pt x="7177058" y="2952806"/>
                </a:lnTo>
                <a:lnTo>
                  <a:pt x="7147456" y="2952806"/>
                </a:lnTo>
                <a:close/>
                <a:moveTo>
                  <a:pt x="1300611" y="2923311"/>
                </a:moveTo>
                <a:lnTo>
                  <a:pt x="1330213" y="2923311"/>
                </a:lnTo>
                <a:lnTo>
                  <a:pt x="1330213" y="2952806"/>
                </a:lnTo>
                <a:lnTo>
                  <a:pt x="1300611" y="2952806"/>
                </a:lnTo>
                <a:close/>
                <a:moveTo>
                  <a:pt x="6881367" y="2923310"/>
                </a:moveTo>
                <a:lnTo>
                  <a:pt x="6910970" y="2923310"/>
                </a:lnTo>
                <a:lnTo>
                  <a:pt x="6910970" y="2952805"/>
                </a:lnTo>
                <a:lnTo>
                  <a:pt x="6881367" y="2952805"/>
                </a:lnTo>
                <a:close/>
                <a:moveTo>
                  <a:pt x="1034520" y="2923310"/>
                </a:moveTo>
                <a:lnTo>
                  <a:pt x="1064123" y="2923310"/>
                </a:lnTo>
                <a:lnTo>
                  <a:pt x="1064123" y="2952805"/>
                </a:lnTo>
                <a:lnTo>
                  <a:pt x="1034520" y="2952805"/>
                </a:lnTo>
                <a:close/>
                <a:moveTo>
                  <a:pt x="6615170" y="2923309"/>
                </a:moveTo>
                <a:lnTo>
                  <a:pt x="6644773" y="2923309"/>
                </a:lnTo>
                <a:lnTo>
                  <a:pt x="6644773" y="2952804"/>
                </a:lnTo>
                <a:lnTo>
                  <a:pt x="6615170" y="2952804"/>
                </a:lnTo>
                <a:close/>
                <a:moveTo>
                  <a:pt x="768327" y="2923309"/>
                </a:moveTo>
                <a:lnTo>
                  <a:pt x="797926" y="2923309"/>
                </a:lnTo>
                <a:lnTo>
                  <a:pt x="797926" y="2952804"/>
                </a:lnTo>
                <a:lnTo>
                  <a:pt x="768327" y="2952804"/>
                </a:lnTo>
                <a:close/>
                <a:moveTo>
                  <a:pt x="6349081" y="2923308"/>
                </a:moveTo>
                <a:lnTo>
                  <a:pt x="6378683" y="2923308"/>
                </a:lnTo>
                <a:lnTo>
                  <a:pt x="6378683" y="2952803"/>
                </a:lnTo>
                <a:lnTo>
                  <a:pt x="6349081" y="2952803"/>
                </a:lnTo>
                <a:close/>
                <a:moveTo>
                  <a:pt x="502236" y="2923308"/>
                </a:moveTo>
                <a:lnTo>
                  <a:pt x="531838" y="2923308"/>
                </a:lnTo>
                <a:lnTo>
                  <a:pt x="531838" y="2952803"/>
                </a:lnTo>
                <a:lnTo>
                  <a:pt x="502236" y="2952803"/>
                </a:lnTo>
                <a:close/>
                <a:moveTo>
                  <a:pt x="6082884" y="2923307"/>
                </a:moveTo>
                <a:lnTo>
                  <a:pt x="6112486" y="2923307"/>
                </a:lnTo>
                <a:lnTo>
                  <a:pt x="6112486" y="2952802"/>
                </a:lnTo>
                <a:lnTo>
                  <a:pt x="6082884" y="2952802"/>
                </a:lnTo>
                <a:close/>
                <a:moveTo>
                  <a:pt x="236037" y="2923307"/>
                </a:moveTo>
                <a:lnTo>
                  <a:pt x="265639" y="2923307"/>
                </a:lnTo>
                <a:lnTo>
                  <a:pt x="265639" y="2952802"/>
                </a:lnTo>
                <a:lnTo>
                  <a:pt x="236037" y="2952802"/>
                </a:lnTo>
                <a:close/>
                <a:moveTo>
                  <a:pt x="1" y="2923307"/>
                </a:moveTo>
                <a:lnTo>
                  <a:pt x="29603" y="2923307"/>
                </a:lnTo>
                <a:lnTo>
                  <a:pt x="29603" y="2952802"/>
                </a:lnTo>
                <a:lnTo>
                  <a:pt x="1" y="2952802"/>
                </a:lnTo>
                <a:close/>
                <a:moveTo>
                  <a:pt x="11672158" y="2657500"/>
                </a:moveTo>
                <a:lnTo>
                  <a:pt x="11701760" y="2657500"/>
                </a:lnTo>
                <a:lnTo>
                  <a:pt x="11701760" y="2687101"/>
                </a:lnTo>
                <a:lnTo>
                  <a:pt x="11672158" y="2687101"/>
                </a:lnTo>
                <a:close/>
                <a:moveTo>
                  <a:pt x="5825310" y="2657500"/>
                </a:moveTo>
                <a:lnTo>
                  <a:pt x="5854913" y="2657500"/>
                </a:lnTo>
                <a:lnTo>
                  <a:pt x="5854913" y="2687101"/>
                </a:lnTo>
                <a:lnTo>
                  <a:pt x="5825310" y="2687101"/>
                </a:lnTo>
                <a:close/>
                <a:moveTo>
                  <a:pt x="11405961" y="2657497"/>
                </a:moveTo>
                <a:lnTo>
                  <a:pt x="11435563" y="2657497"/>
                </a:lnTo>
                <a:lnTo>
                  <a:pt x="11435563" y="2687099"/>
                </a:lnTo>
                <a:lnTo>
                  <a:pt x="11405961" y="2687099"/>
                </a:lnTo>
                <a:close/>
                <a:moveTo>
                  <a:pt x="5559113" y="2657497"/>
                </a:moveTo>
                <a:lnTo>
                  <a:pt x="5588715" y="2657497"/>
                </a:lnTo>
                <a:lnTo>
                  <a:pt x="5588715" y="2687099"/>
                </a:lnTo>
                <a:lnTo>
                  <a:pt x="5559113" y="2687099"/>
                </a:lnTo>
                <a:close/>
                <a:moveTo>
                  <a:pt x="11139872" y="2657494"/>
                </a:moveTo>
                <a:lnTo>
                  <a:pt x="11169474" y="2657494"/>
                </a:lnTo>
                <a:lnTo>
                  <a:pt x="11169474" y="2687096"/>
                </a:lnTo>
                <a:lnTo>
                  <a:pt x="11139872" y="2687096"/>
                </a:lnTo>
                <a:close/>
                <a:moveTo>
                  <a:pt x="5293024" y="2657494"/>
                </a:moveTo>
                <a:lnTo>
                  <a:pt x="5322626" y="2657494"/>
                </a:lnTo>
                <a:lnTo>
                  <a:pt x="5322626" y="2687096"/>
                </a:lnTo>
                <a:lnTo>
                  <a:pt x="5293024" y="2687096"/>
                </a:lnTo>
                <a:close/>
                <a:moveTo>
                  <a:pt x="10873675" y="2657491"/>
                </a:moveTo>
                <a:lnTo>
                  <a:pt x="10903277" y="2657491"/>
                </a:lnTo>
                <a:lnTo>
                  <a:pt x="10903277" y="2687093"/>
                </a:lnTo>
                <a:lnTo>
                  <a:pt x="10873675" y="2687093"/>
                </a:lnTo>
                <a:close/>
                <a:moveTo>
                  <a:pt x="5026827" y="2657491"/>
                </a:moveTo>
                <a:lnTo>
                  <a:pt x="5056429" y="2657491"/>
                </a:lnTo>
                <a:lnTo>
                  <a:pt x="5056429" y="2687093"/>
                </a:lnTo>
                <a:lnTo>
                  <a:pt x="5026827" y="2687093"/>
                </a:lnTo>
                <a:close/>
                <a:moveTo>
                  <a:pt x="10607478" y="2657488"/>
                </a:moveTo>
                <a:lnTo>
                  <a:pt x="10637188" y="2657488"/>
                </a:lnTo>
                <a:lnTo>
                  <a:pt x="10637188" y="2687090"/>
                </a:lnTo>
                <a:lnTo>
                  <a:pt x="10607478" y="2687090"/>
                </a:lnTo>
                <a:close/>
                <a:moveTo>
                  <a:pt x="4760630" y="2657488"/>
                </a:moveTo>
                <a:lnTo>
                  <a:pt x="4790340" y="2657488"/>
                </a:lnTo>
                <a:lnTo>
                  <a:pt x="4790340" y="2687090"/>
                </a:lnTo>
                <a:lnTo>
                  <a:pt x="4760630" y="2687090"/>
                </a:lnTo>
                <a:close/>
                <a:moveTo>
                  <a:pt x="10341389" y="2657485"/>
                </a:moveTo>
                <a:lnTo>
                  <a:pt x="10370992" y="2657485"/>
                </a:lnTo>
                <a:lnTo>
                  <a:pt x="10370992" y="2687087"/>
                </a:lnTo>
                <a:lnTo>
                  <a:pt x="10341389" y="2687087"/>
                </a:lnTo>
                <a:close/>
                <a:moveTo>
                  <a:pt x="4494541" y="2657485"/>
                </a:moveTo>
                <a:lnTo>
                  <a:pt x="4524144" y="2657485"/>
                </a:lnTo>
                <a:lnTo>
                  <a:pt x="4524144" y="2687087"/>
                </a:lnTo>
                <a:lnTo>
                  <a:pt x="4494541" y="2687087"/>
                </a:lnTo>
                <a:close/>
                <a:moveTo>
                  <a:pt x="10075192" y="2657482"/>
                </a:moveTo>
                <a:lnTo>
                  <a:pt x="10104794" y="2657482"/>
                </a:lnTo>
                <a:lnTo>
                  <a:pt x="10104794" y="2687083"/>
                </a:lnTo>
                <a:lnTo>
                  <a:pt x="10075192" y="2687083"/>
                </a:lnTo>
                <a:close/>
                <a:moveTo>
                  <a:pt x="4228344" y="2657482"/>
                </a:moveTo>
                <a:lnTo>
                  <a:pt x="4257946" y="2657482"/>
                </a:lnTo>
                <a:lnTo>
                  <a:pt x="4257946" y="2687083"/>
                </a:lnTo>
                <a:lnTo>
                  <a:pt x="4228344" y="2687083"/>
                </a:lnTo>
                <a:close/>
                <a:moveTo>
                  <a:pt x="9809103" y="2657478"/>
                </a:moveTo>
                <a:lnTo>
                  <a:pt x="9838705" y="2657478"/>
                </a:lnTo>
                <a:lnTo>
                  <a:pt x="9838705" y="2687080"/>
                </a:lnTo>
                <a:lnTo>
                  <a:pt x="9809103" y="2687080"/>
                </a:lnTo>
                <a:close/>
                <a:moveTo>
                  <a:pt x="3962255" y="2657478"/>
                </a:moveTo>
                <a:lnTo>
                  <a:pt x="3991857" y="2657478"/>
                </a:lnTo>
                <a:lnTo>
                  <a:pt x="3991857" y="2687080"/>
                </a:lnTo>
                <a:lnTo>
                  <a:pt x="3962255" y="2687080"/>
                </a:lnTo>
                <a:close/>
                <a:moveTo>
                  <a:pt x="9542906" y="2657475"/>
                </a:moveTo>
                <a:lnTo>
                  <a:pt x="9572509" y="2657475"/>
                </a:lnTo>
                <a:lnTo>
                  <a:pt x="9572509" y="2687077"/>
                </a:lnTo>
                <a:lnTo>
                  <a:pt x="9542906" y="2687077"/>
                </a:lnTo>
                <a:close/>
                <a:moveTo>
                  <a:pt x="3696058" y="2657475"/>
                </a:moveTo>
                <a:lnTo>
                  <a:pt x="3725661" y="2657475"/>
                </a:lnTo>
                <a:lnTo>
                  <a:pt x="3725661" y="2687077"/>
                </a:lnTo>
                <a:lnTo>
                  <a:pt x="3696058" y="2687077"/>
                </a:lnTo>
                <a:close/>
                <a:moveTo>
                  <a:pt x="9276817" y="2657472"/>
                </a:moveTo>
                <a:lnTo>
                  <a:pt x="9306420" y="2657472"/>
                </a:lnTo>
                <a:lnTo>
                  <a:pt x="9306420" y="2687074"/>
                </a:lnTo>
                <a:lnTo>
                  <a:pt x="9276817" y="2687074"/>
                </a:lnTo>
                <a:close/>
                <a:moveTo>
                  <a:pt x="3429969" y="2657472"/>
                </a:moveTo>
                <a:lnTo>
                  <a:pt x="3459572" y="2657472"/>
                </a:lnTo>
                <a:lnTo>
                  <a:pt x="3459572" y="2687074"/>
                </a:lnTo>
                <a:lnTo>
                  <a:pt x="3429969" y="2687074"/>
                </a:lnTo>
                <a:close/>
                <a:moveTo>
                  <a:pt x="9010620" y="2657469"/>
                </a:moveTo>
                <a:lnTo>
                  <a:pt x="9040222" y="2657469"/>
                </a:lnTo>
                <a:lnTo>
                  <a:pt x="9040222" y="2687071"/>
                </a:lnTo>
                <a:lnTo>
                  <a:pt x="9010620" y="2687071"/>
                </a:lnTo>
                <a:close/>
                <a:moveTo>
                  <a:pt x="3163772" y="2657469"/>
                </a:moveTo>
                <a:lnTo>
                  <a:pt x="3193374" y="2657469"/>
                </a:lnTo>
                <a:lnTo>
                  <a:pt x="3193374" y="2687071"/>
                </a:lnTo>
                <a:lnTo>
                  <a:pt x="3163772" y="2687071"/>
                </a:lnTo>
                <a:close/>
                <a:moveTo>
                  <a:pt x="8744423" y="2657466"/>
                </a:moveTo>
                <a:lnTo>
                  <a:pt x="8774026" y="2657466"/>
                </a:lnTo>
                <a:lnTo>
                  <a:pt x="8774026" y="2687068"/>
                </a:lnTo>
                <a:lnTo>
                  <a:pt x="8744423" y="2687068"/>
                </a:lnTo>
                <a:close/>
                <a:moveTo>
                  <a:pt x="2897575" y="2657466"/>
                </a:moveTo>
                <a:lnTo>
                  <a:pt x="2927178" y="2657466"/>
                </a:lnTo>
                <a:lnTo>
                  <a:pt x="2927178" y="2687068"/>
                </a:lnTo>
                <a:lnTo>
                  <a:pt x="2897575" y="2687068"/>
                </a:lnTo>
                <a:close/>
                <a:moveTo>
                  <a:pt x="8478226" y="2657462"/>
                </a:moveTo>
                <a:lnTo>
                  <a:pt x="8507828" y="2657462"/>
                </a:lnTo>
                <a:lnTo>
                  <a:pt x="8507828" y="2687064"/>
                </a:lnTo>
                <a:lnTo>
                  <a:pt x="8478226" y="2687064"/>
                </a:lnTo>
                <a:close/>
                <a:moveTo>
                  <a:pt x="2631378" y="2657462"/>
                </a:moveTo>
                <a:lnTo>
                  <a:pt x="2660980" y="2657462"/>
                </a:lnTo>
                <a:lnTo>
                  <a:pt x="2660980" y="2687064"/>
                </a:lnTo>
                <a:lnTo>
                  <a:pt x="2631378" y="2687064"/>
                </a:lnTo>
                <a:close/>
                <a:moveTo>
                  <a:pt x="8212137" y="2657459"/>
                </a:moveTo>
                <a:lnTo>
                  <a:pt x="8241740" y="2657459"/>
                </a:lnTo>
                <a:lnTo>
                  <a:pt x="8241740" y="2687061"/>
                </a:lnTo>
                <a:lnTo>
                  <a:pt x="8212137" y="2687061"/>
                </a:lnTo>
                <a:close/>
                <a:moveTo>
                  <a:pt x="2365289" y="2657459"/>
                </a:moveTo>
                <a:lnTo>
                  <a:pt x="2394892" y="2657459"/>
                </a:lnTo>
                <a:lnTo>
                  <a:pt x="2394892" y="2687061"/>
                </a:lnTo>
                <a:lnTo>
                  <a:pt x="2365289" y="2687061"/>
                </a:lnTo>
                <a:close/>
                <a:moveTo>
                  <a:pt x="7945940" y="2657456"/>
                </a:moveTo>
                <a:lnTo>
                  <a:pt x="7975543" y="2657456"/>
                </a:lnTo>
                <a:lnTo>
                  <a:pt x="7975543" y="2687058"/>
                </a:lnTo>
                <a:lnTo>
                  <a:pt x="7945940" y="2687058"/>
                </a:lnTo>
                <a:close/>
                <a:moveTo>
                  <a:pt x="2099092" y="2657456"/>
                </a:moveTo>
                <a:lnTo>
                  <a:pt x="2128695" y="2657456"/>
                </a:lnTo>
                <a:lnTo>
                  <a:pt x="2128695" y="2687058"/>
                </a:lnTo>
                <a:lnTo>
                  <a:pt x="2099092" y="2687058"/>
                </a:lnTo>
                <a:close/>
                <a:moveTo>
                  <a:pt x="7679743" y="2657453"/>
                </a:moveTo>
                <a:lnTo>
                  <a:pt x="7709346" y="2657453"/>
                </a:lnTo>
                <a:lnTo>
                  <a:pt x="7709346" y="2687055"/>
                </a:lnTo>
                <a:lnTo>
                  <a:pt x="7679743" y="2687055"/>
                </a:lnTo>
                <a:close/>
                <a:moveTo>
                  <a:pt x="1832898" y="2657453"/>
                </a:moveTo>
                <a:lnTo>
                  <a:pt x="1862498" y="2657453"/>
                </a:lnTo>
                <a:lnTo>
                  <a:pt x="1862498" y="2687055"/>
                </a:lnTo>
                <a:lnTo>
                  <a:pt x="1832898" y="2687055"/>
                </a:lnTo>
                <a:close/>
                <a:moveTo>
                  <a:pt x="7413653" y="2657450"/>
                </a:moveTo>
                <a:lnTo>
                  <a:pt x="7443256" y="2657450"/>
                </a:lnTo>
                <a:lnTo>
                  <a:pt x="7443256" y="2687052"/>
                </a:lnTo>
                <a:lnTo>
                  <a:pt x="7413653" y="2687052"/>
                </a:lnTo>
                <a:close/>
                <a:moveTo>
                  <a:pt x="1566808" y="2657450"/>
                </a:moveTo>
                <a:lnTo>
                  <a:pt x="1596409" y="2657450"/>
                </a:lnTo>
                <a:lnTo>
                  <a:pt x="1596409" y="2687052"/>
                </a:lnTo>
                <a:lnTo>
                  <a:pt x="1566808" y="2687052"/>
                </a:lnTo>
                <a:close/>
                <a:moveTo>
                  <a:pt x="7147456" y="2657447"/>
                </a:moveTo>
                <a:lnTo>
                  <a:pt x="7177058" y="2657447"/>
                </a:lnTo>
                <a:lnTo>
                  <a:pt x="7177058" y="2687049"/>
                </a:lnTo>
                <a:lnTo>
                  <a:pt x="7147456" y="2687049"/>
                </a:lnTo>
                <a:close/>
                <a:moveTo>
                  <a:pt x="1300611" y="2657447"/>
                </a:moveTo>
                <a:lnTo>
                  <a:pt x="1330213" y="2657447"/>
                </a:lnTo>
                <a:lnTo>
                  <a:pt x="1330213" y="2687049"/>
                </a:lnTo>
                <a:lnTo>
                  <a:pt x="1300611" y="2687049"/>
                </a:lnTo>
                <a:close/>
                <a:moveTo>
                  <a:pt x="6881367" y="2657443"/>
                </a:moveTo>
                <a:lnTo>
                  <a:pt x="6910970" y="2657443"/>
                </a:lnTo>
                <a:lnTo>
                  <a:pt x="6910970" y="2687045"/>
                </a:lnTo>
                <a:lnTo>
                  <a:pt x="6881367" y="2687045"/>
                </a:lnTo>
                <a:close/>
                <a:moveTo>
                  <a:pt x="1034520" y="2657443"/>
                </a:moveTo>
                <a:lnTo>
                  <a:pt x="1064123" y="2657443"/>
                </a:lnTo>
                <a:lnTo>
                  <a:pt x="1064123" y="2687045"/>
                </a:lnTo>
                <a:lnTo>
                  <a:pt x="1034520" y="2687045"/>
                </a:lnTo>
                <a:close/>
                <a:moveTo>
                  <a:pt x="6615170" y="2657440"/>
                </a:moveTo>
                <a:lnTo>
                  <a:pt x="6644773" y="2657440"/>
                </a:lnTo>
                <a:lnTo>
                  <a:pt x="6644773" y="2687042"/>
                </a:lnTo>
                <a:lnTo>
                  <a:pt x="6615170" y="2687042"/>
                </a:lnTo>
                <a:close/>
                <a:moveTo>
                  <a:pt x="768327" y="2657440"/>
                </a:moveTo>
                <a:lnTo>
                  <a:pt x="797926" y="2657440"/>
                </a:lnTo>
                <a:lnTo>
                  <a:pt x="797926" y="2687042"/>
                </a:lnTo>
                <a:lnTo>
                  <a:pt x="768327" y="2687042"/>
                </a:lnTo>
                <a:close/>
                <a:moveTo>
                  <a:pt x="6349081" y="2657437"/>
                </a:moveTo>
                <a:lnTo>
                  <a:pt x="6378683" y="2657437"/>
                </a:lnTo>
                <a:lnTo>
                  <a:pt x="6378683" y="2687039"/>
                </a:lnTo>
                <a:lnTo>
                  <a:pt x="6349081" y="2687039"/>
                </a:lnTo>
                <a:close/>
                <a:moveTo>
                  <a:pt x="502236" y="2657437"/>
                </a:moveTo>
                <a:lnTo>
                  <a:pt x="531838" y="2657437"/>
                </a:lnTo>
                <a:lnTo>
                  <a:pt x="531838" y="2687039"/>
                </a:lnTo>
                <a:lnTo>
                  <a:pt x="502236" y="2687039"/>
                </a:lnTo>
                <a:close/>
                <a:moveTo>
                  <a:pt x="6082884" y="2657434"/>
                </a:moveTo>
                <a:lnTo>
                  <a:pt x="6112486" y="2657434"/>
                </a:lnTo>
                <a:lnTo>
                  <a:pt x="6112486" y="2687036"/>
                </a:lnTo>
                <a:lnTo>
                  <a:pt x="6082884" y="2687036"/>
                </a:lnTo>
                <a:close/>
                <a:moveTo>
                  <a:pt x="236037" y="2657434"/>
                </a:moveTo>
                <a:lnTo>
                  <a:pt x="265639" y="2657434"/>
                </a:lnTo>
                <a:lnTo>
                  <a:pt x="265639" y="2687036"/>
                </a:lnTo>
                <a:lnTo>
                  <a:pt x="236037" y="2687036"/>
                </a:lnTo>
                <a:close/>
                <a:moveTo>
                  <a:pt x="1" y="2657434"/>
                </a:moveTo>
                <a:lnTo>
                  <a:pt x="29603" y="2657434"/>
                </a:lnTo>
                <a:lnTo>
                  <a:pt x="29603" y="2687036"/>
                </a:lnTo>
                <a:lnTo>
                  <a:pt x="1" y="2687036"/>
                </a:lnTo>
                <a:close/>
                <a:moveTo>
                  <a:pt x="11672158" y="2391735"/>
                </a:moveTo>
                <a:lnTo>
                  <a:pt x="11701760" y="2391735"/>
                </a:lnTo>
                <a:lnTo>
                  <a:pt x="11701760" y="2421368"/>
                </a:lnTo>
                <a:lnTo>
                  <a:pt x="11672158" y="2421368"/>
                </a:lnTo>
                <a:close/>
                <a:moveTo>
                  <a:pt x="5825310" y="2391735"/>
                </a:moveTo>
                <a:lnTo>
                  <a:pt x="5854913" y="2391735"/>
                </a:lnTo>
                <a:lnTo>
                  <a:pt x="5854913" y="2421368"/>
                </a:lnTo>
                <a:lnTo>
                  <a:pt x="5825310" y="2421368"/>
                </a:lnTo>
                <a:close/>
                <a:moveTo>
                  <a:pt x="11405961" y="2391732"/>
                </a:moveTo>
                <a:lnTo>
                  <a:pt x="11435563" y="2391732"/>
                </a:lnTo>
                <a:lnTo>
                  <a:pt x="11435563" y="2421368"/>
                </a:lnTo>
                <a:lnTo>
                  <a:pt x="11405961" y="2421368"/>
                </a:lnTo>
                <a:close/>
                <a:moveTo>
                  <a:pt x="5559113" y="2391732"/>
                </a:moveTo>
                <a:lnTo>
                  <a:pt x="5588715" y="2391732"/>
                </a:lnTo>
                <a:lnTo>
                  <a:pt x="5588715" y="2421368"/>
                </a:lnTo>
                <a:lnTo>
                  <a:pt x="5559113" y="2421368"/>
                </a:lnTo>
                <a:close/>
                <a:moveTo>
                  <a:pt x="11139872" y="2391729"/>
                </a:moveTo>
                <a:lnTo>
                  <a:pt x="11169474" y="2391729"/>
                </a:lnTo>
                <a:lnTo>
                  <a:pt x="11169474" y="2421364"/>
                </a:lnTo>
                <a:lnTo>
                  <a:pt x="11139872" y="2421364"/>
                </a:lnTo>
                <a:close/>
                <a:moveTo>
                  <a:pt x="5293024" y="2391729"/>
                </a:moveTo>
                <a:lnTo>
                  <a:pt x="5322626" y="2391729"/>
                </a:lnTo>
                <a:lnTo>
                  <a:pt x="5322626" y="2421364"/>
                </a:lnTo>
                <a:lnTo>
                  <a:pt x="5293024" y="2421364"/>
                </a:lnTo>
                <a:close/>
                <a:moveTo>
                  <a:pt x="10873675" y="2391726"/>
                </a:moveTo>
                <a:lnTo>
                  <a:pt x="10903277" y="2391726"/>
                </a:lnTo>
                <a:lnTo>
                  <a:pt x="10903277" y="2421359"/>
                </a:lnTo>
                <a:lnTo>
                  <a:pt x="10873675" y="2421359"/>
                </a:lnTo>
                <a:close/>
                <a:moveTo>
                  <a:pt x="5026827" y="2391726"/>
                </a:moveTo>
                <a:lnTo>
                  <a:pt x="5056429" y="2391726"/>
                </a:lnTo>
                <a:lnTo>
                  <a:pt x="5056429" y="2421359"/>
                </a:lnTo>
                <a:lnTo>
                  <a:pt x="5026827" y="2421359"/>
                </a:lnTo>
                <a:close/>
                <a:moveTo>
                  <a:pt x="10607478" y="2391725"/>
                </a:moveTo>
                <a:lnTo>
                  <a:pt x="10637188" y="2391725"/>
                </a:lnTo>
                <a:lnTo>
                  <a:pt x="10637188" y="2421354"/>
                </a:lnTo>
                <a:lnTo>
                  <a:pt x="10607478" y="2421354"/>
                </a:lnTo>
                <a:close/>
                <a:moveTo>
                  <a:pt x="4760630" y="2391725"/>
                </a:moveTo>
                <a:lnTo>
                  <a:pt x="4790340" y="2391725"/>
                </a:lnTo>
                <a:lnTo>
                  <a:pt x="4790340" y="2421354"/>
                </a:lnTo>
                <a:lnTo>
                  <a:pt x="4760630" y="2421354"/>
                </a:lnTo>
                <a:close/>
                <a:moveTo>
                  <a:pt x="10341389" y="2391720"/>
                </a:moveTo>
                <a:lnTo>
                  <a:pt x="10370992" y="2391720"/>
                </a:lnTo>
                <a:lnTo>
                  <a:pt x="10370992" y="2421349"/>
                </a:lnTo>
                <a:lnTo>
                  <a:pt x="10341389" y="2421349"/>
                </a:lnTo>
                <a:close/>
                <a:moveTo>
                  <a:pt x="4494541" y="2391720"/>
                </a:moveTo>
                <a:lnTo>
                  <a:pt x="4524144" y="2391720"/>
                </a:lnTo>
                <a:lnTo>
                  <a:pt x="4524144" y="2421349"/>
                </a:lnTo>
                <a:lnTo>
                  <a:pt x="4494541" y="2421349"/>
                </a:lnTo>
                <a:close/>
                <a:moveTo>
                  <a:pt x="10075192" y="2391716"/>
                </a:moveTo>
                <a:lnTo>
                  <a:pt x="10104794" y="2391716"/>
                </a:lnTo>
                <a:lnTo>
                  <a:pt x="10104794" y="2421345"/>
                </a:lnTo>
                <a:lnTo>
                  <a:pt x="10075192" y="2421345"/>
                </a:lnTo>
                <a:close/>
                <a:moveTo>
                  <a:pt x="4228344" y="2391716"/>
                </a:moveTo>
                <a:lnTo>
                  <a:pt x="4257946" y="2391716"/>
                </a:lnTo>
                <a:lnTo>
                  <a:pt x="4257946" y="2421345"/>
                </a:lnTo>
                <a:lnTo>
                  <a:pt x="4228344" y="2421345"/>
                </a:lnTo>
                <a:close/>
                <a:moveTo>
                  <a:pt x="9809103" y="2391713"/>
                </a:moveTo>
                <a:lnTo>
                  <a:pt x="9838705" y="2391713"/>
                </a:lnTo>
                <a:lnTo>
                  <a:pt x="9838705" y="2421340"/>
                </a:lnTo>
                <a:lnTo>
                  <a:pt x="9809103" y="2421340"/>
                </a:lnTo>
                <a:close/>
                <a:moveTo>
                  <a:pt x="3962255" y="2391713"/>
                </a:moveTo>
                <a:lnTo>
                  <a:pt x="3991857" y="2391713"/>
                </a:lnTo>
                <a:lnTo>
                  <a:pt x="3991857" y="2421340"/>
                </a:lnTo>
                <a:lnTo>
                  <a:pt x="3962255" y="2421340"/>
                </a:lnTo>
                <a:close/>
                <a:moveTo>
                  <a:pt x="9542906" y="2391710"/>
                </a:moveTo>
                <a:lnTo>
                  <a:pt x="9572509" y="2391710"/>
                </a:lnTo>
                <a:lnTo>
                  <a:pt x="9572509" y="2421336"/>
                </a:lnTo>
                <a:lnTo>
                  <a:pt x="9542906" y="2421336"/>
                </a:lnTo>
                <a:close/>
                <a:moveTo>
                  <a:pt x="3696058" y="2391710"/>
                </a:moveTo>
                <a:lnTo>
                  <a:pt x="3725661" y="2391710"/>
                </a:lnTo>
                <a:lnTo>
                  <a:pt x="3725661" y="2421336"/>
                </a:lnTo>
                <a:lnTo>
                  <a:pt x="3696058" y="2421336"/>
                </a:lnTo>
                <a:close/>
                <a:moveTo>
                  <a:pt x="9276817" y="2391707"/>
                </a:moveTo>
                <a:lnTo>
                  <a:pt x="9306420" y="2391707"/>
                </a:lnTo>
                <a:lnTo>
                  <a:pt x="9306420" y="2421331"/>
                </a:lnTo>
                <a:lnTo>
                  <a:pt x="9276817" y="2421331"/>
                </a:lnTo>
                <a:close/>
                <a:moveTo>
                  <a:pt x="3429969" y="2391707"/>
                </a:moveTo>
                <a:lnTo>
                  <a:pt x="3459572" y="2391707"/>
                </a:lnTo>
                <a:lnTo>
                  <a:pt x="3459572" y="2421331"/>
                </a:lnTo>
                <a:lnTo>
                  <a:pt x="3429969" y="2421331"/>
                </a:lnTo>
                <a:close/>
                <a:moveTo>
                  <a:pt x="9010620" y="2391706"/>
                </a:moveTo>
                <a:lnTo>
                  <a:pt x="9040222" y="2391706"/>
                </a:lnTo>
                <a:lnTo>
                  <a:pt x="9040222" y="2421326"/>
                </a:lnTo>
                <a:lnTo>
                  <a:pt x="9010620" y="2421326"/>
                </a:lnTo>
                <a:close/>
                <a:moveTo>
                  <a:pt x="3163772" y="2391706"/>
                </a:moveTo>
                <a:lnTo>
                  <a:pt x="3193374" y="2391706"/>
                </a:lnTo>
                <a:lnTo>
                  <a:pt x="3193374" y="2421326"/>
                </a:lnTo>
                <a:lnTo>
                  <a:pt x="3163772" y="2421326"/>
                </a:lnTo>
                <a:close/>
                <a:moveTo>
                  <a:pt x="8744423" y="2391701"/>
                </a:moveTo>
                <a:lnTo>
                  <a:pt x="8774026" y="2391701"/>
                </a:lnTo>
                <a:lnTo>
                  <a:pt x="8774026" y="2421321"/>
                </a:lnTo>
                <a:lnTo>
                  <a:pt x="8744423" y="2421321"/>
                </a:lnTo>
                <a:close/>
                <a:moveTo>
                  <a:pt x="2897575" y="2391701"/>
                </a:moveTo>
                <a:lnTo>
                  <a:pt x="2927178" y="2391701"/>
                </a:lnTo>
                <a:lnTo>
                  <a:pt x="2927178" y="2421321"/>
                </a:lnTo>
                <a:lnTo>
                  <a:pt x="2897575" y="2421321"/>
                </a:lnTo>
                <a:close/>
                <a:moveTo>
                  <a:pt x="8478226" y="2391697"/>
                </a:moveTo>
                <a:lnTo>
                  <a:pt x="8507828" y="2391697"/>
                </a:lnTo>
                <a:lnTo>
                  <a:pt x="8507828" y="2421317"/>
                </a:lnTo>
                <a:lnTo>
                  <a:pt x="8478226" y="2421317"/>
                </a:lnTo>
                <a:close/>
                <a:moveTo>
                  <a:pt x="2631378" y="2391697"/>
                </a:moveTo>
                <a:lnTo>
                  <a:pt x="2660980" y="2391697"/>
                </a:lnTo>
                <a:lnTo>
                  <a:pt x="2660980" y="2421317"/>
                </a:lnTo>
                <a:lnTo>
                  <a:pt x="2631378" y="2421317"/>
                </a:lnTo>
                <a:close/>
                <a:moveTo>
                  <a:pt x="8212137" y="2391694"/>
                </a:moveTo>
                <a:lnTo>
                  <a:pt x="8241740" y="2391694"/>
                </a:lnTo>
                <a:lnTo>
                  <a:pt x="8241740" y="2421312"/>
                </a:lnTo>
                <a:lnTo>
                  <a:pt x="8212137" y="2421312"/>
                </a:lnTo>
                <a:close/>
                <a:moveTo>
                  <a:pt x="2365289" y="2391694"/>
                </a:moveTo>
                <a:lnTo>
                  <a:pt x="2394892" y="2391694"/>
                </a:lnTo>
                <a:lnTo>
                  <a:pt x="2394892" y="2421312"/>
                </a:lnTo>
                <a:lnTo>
                  <a:pt x="2365289" y="2421312"/>
                </a:lnTo>
                <a:close/>
                <a:moveTo>
                  <a:pt x="7945940" y="2391691"/>
                </a:moveTo>
                <a:lnTo>
                  <a:pt x="7975543" y="2391691"/>
                </a:lnTo>
                <a:lnTo>
                  <a:pt x="7975543" y="2421307"/>
                </a:lnTo>
                <a:lnTo>
                  <a:pt x="7945940" y="2421307"/>
                </a:lnTo>
                <a:close/>
                <a:moveTo>
                  <a:pt x="2099092" y="2391691"/>
                </a:moveTo>
                <a:lnTo>
                  <a:pt x="2128695" y="2391691"/>
                </a:lnTo>
                <a:lnTo>
                  <a:pt x="2128695" y="2421307"/>
                </a:lnTo>
                <a:lnTo>
                  <a:pt x="2099092" y="2421307"/>
                </a:lnTo>
                <a:close/>
                <a:moveTo>
                  <a:pt x="7679743" y="2391688"/>
                </a:moveTo>
                <a:lnTo>
                  <a:pt x="7709346" y="2391688"/>
                </a:lnTo>
                <a:lnTo>
                  <a:pt x="7709346" y="2421302"/>
                </a:lnTo>
                <a:lnTo>
                  <a:pt x="7679743" y="2421302"/>
                </a:lnTo>
                <a:close/>
                <a:moveTo>
                  <a:pt x="1832898" y="2391688"/>
                </a:moveTo>
                <a:lnTo>
                  <a:pt x="1862498" y="2391688"/>
                </a:lnTo>
                <a:lnTo>
                  <a:pt x="1862498" y="2421302"/>
                </a:lnTo>
                <a:lnTo>
                  <a:pt x="1832898" y="2421302"/>
                </a:lnTo>
                <a:close/>
                <a:moveTo>
                  <a:pt x="7413653" y="2391687"/>
                </a:moveTo>
                <a:lnTo>
                  <a:pt x="7443256" y="2391687"/>
                </a:lnTo>
                <a:lnTo>
                  <a:pt x="7443256" y="2421298"/>
                </a:lnTo>
                <a:lnTo>
                  <a:pt x="7413653" y="2421298"/>
                </a:lnTo>
                <a:close/>
                <a:moveTo>
                  <a:pt x="1566808" y="2391687"/>
                </a:moveTo>
                <a:lnTo>
                  <a:pt x="1596409" y="2391687"/>
                </a:lnTo>
                <a:lnTo>
                  <a:pt x="1596409" y="2421298"/>
                </a:lnTo>
                <a:lnTo>
                  <a:pt x="1566808" y="2421298"/>
                </a:lnTo>
                <a:close/>
                <a:moveTo>
                  <a:pt x="7147456" y="2391682"/>
                </a:moveTo>
                <a:lnTo>
                  <a:pt x="7177058" y="2391682"/>
                </a:lnTo>
                <a:lnTo>
                  <a:pt x="7177058" y="2421293"/>
                </a:lnTo>
                <a:lnTo>
                  <a:pt x="7147456" y="2421293"/>
                </a:lnTo>
                <a:close/>
                <a:moveTo>
                  <a:pt x="1300611" y="2391682"/>
                </a:moveTo>
                <a:lnTo>
                  <a:pt x="1330213" y="2391682"/>
                </a:lnTo>
                <a:lnTo>
                  <a:pt x="1330213" y="2421293"/>
                </a:lnTo>
                <a:lnTo>
                  <a:pt x="1300611" y="2421293"/>
                </a:lnTo>
                <a:close/>
                <a:moveTo>
                  <a:pt x="6881367" y="2391678"/>
                </a:moveTo>
                <a:lnTo>
                  <a:pt x="6910970" y="2391678"/>
                </a:lnTo>
                <a:lnTo>
                  <a:pt x="6910970" y="2421288"/>
                </a:lnTo>
                <a:lnTo>
                  <a:pt x="6881367" y="2421288"/>
                </a:lnTo>
                <a:close/>
                <a:moveTo>
                  <a:pt x="1034520" y="2391678"/>
                </a:moveTo>
                <a:lnTo>
                  <a:pt x="1064123" y="2391678"/>
                </a:lnTo>
                <a:lnTo>
                  <a:pt x="1064123" y="2421288"/>
                </a:lnTo>
                <a:lnTo>
                  <a:pt x="1034520" y="2421288"/>
                </a:lnTo>
                <a:close/>
                <a:moveTo>
                  <a:pt x="6615170" y="2391675"/>
                </a:moveTo>
                <a:lnTo>
                  <a:pt x="6644773" y="2391675"/>
                </a:lnTo>
                <a:lnTo>
                  <a:pt x="6644773" y="2421283"/>
                </a:lnTo>
                <a:lnTo>
                  <a:pt x="6615170" y="2421283"/>
                </a:lnTo>
                <a:close/>
                <a:moveTo>
                  <a:pt x="768327" y="2391675"/>
                </a:moveTo>
                <a:lnTo>
                  <a:pt x="797926" y="2391675"/>
                </a:lnTo>
                <a:lnTo>
                  <a:pt x="797926" y="2421283"/>
                </a:lnTo>
                <a:lnTo>
                  <a:pt x="768327" y="2421283"/>
                </a:lnTo>
                <a:close/>
                <a:moveTo>
                  <a:pt x="6349081" y="2391672"/>
                </a:moveTo>
                <a:lnTo>
                  <a:pt x="6378683" y="2391672"/>
                </a:lnTo>
                <a:lnTo>
                  <a:pt x="6378683" y="2421278"/>
                </a:lnTo>
                <a:lnTo>
                  <a:pt x="6349081" y="2421278"/>
                </a:lnTo>
                <a:close/>
                <a:moveTo>
                  <a:pt x="502236" y="2391672"/>
                </a:moveTo>
                <a:lnTo>
                  <a:pt x="531838" y="2391672"/>
                </a:lnTo>
                <a:lnTo>
                  <a:pt x="531838" y="2421278"/>
                </a:lnTo>
                <a:lnTo>
                  <a:pt x="502236" y="2421278"/>
                </a:lnTo>
                <a:close/>
                <a:moveTo>
                  <a:pt x="6082884" y="2391669"/>
                </a:moveTo>
                <a:lnTo>
                  <a:pt x="6112486" y="2391669"/>
                </a:lnTo>
                <a:lnTo>
                  <a:pt x="6112486" y="2421272"/>
                </a:lnTo>
                <a:lnTo>
                  <a:pt x="6082884" y="2421272"/>
                </a:lnTo>
                <a:close/>
                <a:moveTo>
                  <a:pt x="236037" y="2391669"/>
                </a:moveTo>
                <a:lnTo>
                  <a:pt x="265639" y="2391669"/>
                </a:lnTo>
                <a:lnTo>
                  <a:pt x="265639" y="2421272"/>
                </a:lnTo>
                <a:lnTo>
                  <a:pt x="236037" y="2421272"/>
                </a:lnTo>
                <a:close/>
                <a:moveTo>
                  <a:pt x="1" y="2391669"/>
                </a:moveTo>
                <a:lnTo>
                  <a:pt x="29603" y="2391669"/>
                </a:lnTo>
                <a:lnTo>
                  <a:pt x="29603" y="2421272"/>
                </a:lnTo>
                <a:lnTo>
                  <a:pt x="1" y="2421272"/>
                </a:lnTo>
                <a:close/>
                <a:moveTo>
                  <a:pt x="11672158" y="2126064"/>
                </a:moveTo>
                <a:lnTo>
                  <a:pt x="11701760" y="2126064"/>
                </a:lnTo>
                <a:lnTo>
                  <a:pt x="11701760" y="2155577"/>
                </a:lnTo>
                <a:lnTo>
                  <a:pt x="11672158" y="2155577"/>
                </a:lnTo>
                <a:close/>
                <a:moveTo>
                  <a:pt x="5825310" y="2126064"/>
                </a:moveTo>
                <a:lnTo>
                  <a:pt x="5854913" y="2126064"/>
                </a:lnTo>
                <a:lnTo>
                  <a:pt x="5854913" y="2155577"/>
                </a:lnTo>
                <a:lnTo>
                  <a:pt x="5825310" y="2155577"/>
                </a:lnTo>
                <a:close/>
                <a:moveTo>
                  <a:pt x="11405961" y="2126062"/>
                </a:moveTo>
                <a:lnTo>
                  <a:pt x="11435563" y="2126062"/>
                </a:lnTo>
                <a:lnTo>
                  <a:pt x="11435563" y="2155575"/>
                </a:lnTo>
                <a:lnTo>
                  <a:pt x="11405961" y="2155575"/>
                </a:lnTo>
                <a:close/>
                <a:moveTo>
                  <a:pt x="5559113" y="2126062"/>
                </a:moveTo>
                <a:lnTo>
                  <a:pt x="5588715" y="2126062"/>
                </a:lnTo>
                <a:lnTo>
                  <a:pt x="5588715" y="2155575"/>
                </a:lnTo>
                <a:lnTo>
                  <a:pt x="5559113" y="2155575"/>
                </a:lnTo>
                <a:close/>
                <a:moveTo>
                  <a:pt x="11139872" y="2126061"/>
                </a:moveTo>
                <a:lnTo>
                  <a:pt x="11169474" y="2126061"/>
                </a:lnTo>
                <a:lnTo>
                  <a:pt x="11169474" y="2155572"/>
                </a:lnTo>
                <a:lnTo>
                  <a:pt x="11139872" y="2155572"/>
                </a:lnTo>
                <a:close/>
                <a:moveTo>
                  <a:pt x="5293024" y="2126061"/>
                </a:moveTo>
                <a:lnTo>
                  <a:pt x="5322626" y="2126061"/>
                </a:lnTo>
                <a:lnTo>
                  <a:pt x="5322626" y="2155572"/>
                </a:lnTo>
                <a:lnTo>
                  <a:pt x="5293024" y="2155572"/>
                </a:lnTo>
                <a:close/>
                <a:moveTo>
                  <a:pt x="10873675" y="2126058"/>
                </a:moveTo>
                <a:lnTo>
                  <a:pt x="10903277" y="2126058"/>
                </a:lnTo>
                <a:lnTo>
                  <a:pt x="10903277" y="2155569"/>
                </a:lnTo>
                <a:lnTo>
                  <a:pt x="10873675" y="2155569"/>
                </a:lnTo>
                <a:close/>
                <a:moveTo>
                  <a:pt x="5026827" y="2126058"/>
                </a:moveTo>
                <a:lnTo>
                  <a:pt x="5056429" y="2126058"/>
                </a:lnTo>
                <a:lnTo>
                  <a:pt x="5056429" y="2155569"/>
                </a:lnTo>
                <a:lnTo>
                  <a:pt x="5026827" y="2155569"/>
                </a:lnTo>
                <a:close/>
                <a:moveTo>
                  <a:pt x="10607478" y="2126055"/>
                </a:moveTo>
                <a:lnTo>
                  <a:pt x="10637188" y="2126055"/>
                </a:lnTo>
                <a:lnTo>
                  <a:pt x="10637188" y="2155565"/>
                </a:lnTo>
                <a:lnTo>
                  <a:pt x="10607478" y="2155565"/>
                </a:lnTo>
                <a:close/>
                <a:moveTo>
                  <a:pt x="4760630" y="2126055"/>
                </a:moveTo>
                <a:lnTo>
                  <a:pt x="4790340" y="2126055"/>
                </a:lnTo>
                <a:lnTo>
                  <a:pt x="4790340" y="2155565"/>
                </a:lnTo>
                <a:lnTo>
                  <a:pt x="4760630" y="2155565"/>
                </a:lnTo>
                <a:close/>
                <a:moveTo>
                  <a:pt x="10341389" y="2126052"/>
                </a:moveTo>
                <a:lnTo>
                  <a:pt x="10370992" y="2126052"/>
                </a:lnTo>
                <a:lnTo>
                  <a:pt x="10370992" y="2155561"/>
                </a:lnTo>
                <a:lnTo>
                  <a:pt x="10341389" y="2155561"/>
                </a:lnTo>
                <a:close/>
                <a:moveTo>
                  <a:pt x="4494541" y="2126052"/>
                </a:moveTo>
                <a:lnTo>
                  <a:pt x="4524144" y="2126052"/>
                </a:lnTo>
                <a:lnTo>
                  <a:pt x="4524144" y="2155561"/>
                </a:lnTo>
                <a:lnTo>
                  <a:pt x="4494541" y="2155561"/>
                </a:lnTo>
                <a:close/>
                <a:moveTo>
                  <a:pt x="10075192" y="2126049"/>
                </a:moveTo>
                <a:lnTo>
                  <a:pt x="10104794" y="2126049"/>
                </a:lnTo>
                <a:lnTo>
                  <a:pt x="10104794" y="2155558"/>
                </a:lnTo>
                <a:lnTo>
                  <a:pt x="10075192" y="2155558"/>
                </a:lnTo>
                <a:close/>
                <a:moveTo>
                  <a:pt x="4228344" y="2126049"/>
                </a:moveTo>
                <a:lnTo>
                  <a:pt x="4257946" y="2126049"/>
                </a:lnTo>
                <a:lnTo>
                  <a:pt x="4257946" y="2155558"/>
                </a:lnTo>
                <a:lnTo>
                  <a:pt x="4228344" y="2155558"/>
                </a:lnTo>
                <a:close/>
                <a:moveTo>
                  <a:pt x="9809103" y="2126047"/>
                </a:moveTo>
                <a:lnTo>
                  <a:pt x="9838705" y="2126047"/>
                </a:lnTo>
                <a:lnTo>
                  <a:pt x="9838705" y="2155554"/>
                </a:lnTo>
                <a:lnTo>
                  <a:pt x="9809103" y="2155554"/>
                </a:lnTo>
                <a:close/>
                <a:moveTo>
                  <a:pt x="3962255" y="2126047"/>
                </a:moveTo>
                <a:lnTo>
                  <a:pt x="3991857" y="2126047"/>
                </a:lnTo>
                <a:lnTo>
                  <a:pt x="3991857" y="2155554"/>
                </a:lnTo>
                <a:lnTo>
                  <a:pt x="3962255" y="2155554"/>
                </a:lnTo>
                <a:close/>
                <a:moveTo>
                  <a:pt x="9542906" y="2126044"/>
                </a:moveTo>
                <a:lnTo>
                  <a:pt x="9572509" y="2126044"/>
                </a:lnTo>
                <a:lnTo>
                  <a:pt x="9572509" y="2155551"/>
                </a:lnTo>
                <a:lnTo>
                  <a:pt x="9542906" y="2155551"/>
                </a:lnTo>
                <a:close/>
                <a:moveTo>
                  <a:pt x="3696058" y="2126044"/>
                </a:moveTo>
                <a:lnTo>
                  <a:pt x="3725661" y="2126044"/>
                </a:lnTo>
                <a:lnTo>
                  <a:pt x="3725661" y="2155551"/>
                </a:lnTo>
                <a:lnTo>
                  <a:pt x="3696058" y="2155551"/>
                </a:lnTo>
                <a:close/>
                <a:moveTo>
                  <a:pt x="9276817" y="2126042"/>
                </a:moveTo>
                <a:lnTo>
                  <a:pt x="9306420" y="2126042"/>
                </a:lnTo>
                <a:lnTo>
                  <a:pt x="9306420" y="2155548"/>
                </a:lnTo>
                <a:lnTo>
                  <a:pt x="9276817" y="2155548"/>
                </a:lnTo>
                <a:close/>
                <a:moveTo>
                  <a:pt x="3429969" y="2126042"/>
                </a:moveTo>
                <a:lnTo>
                  <a:pt x="3459572" y="2126042"/>
                </a:lnTo>
                <a:lnTo>
                  <a:pt x="3459572" y="2155548"/>
                </a:lnTo>
                <a:lnTo>
                  <a:pt x="3429969" y="2155548"/>
                </a:lnTo>
                <a:close/>
                <a:moveTo>
                  <a:pt x="9010620" y="2126039"/>
                </a:moveTo>
                <a:lnTo>
                  <a:pt x="9040222" y="2126039"/>
                </a:lnTo>
                <a:lnTo>
                  <a:pt x="9040222" y="2155544"/>
                </a:lnTo>
                <a:lnTo>
                  <a:pt x="9010620" y="2155544"/>
                </a:lnTo>
                <a:close/>
                <a:moveTo>
                  <a:pt x="3163772" y="2126039"/>
                </a:moveTo>
                <a:lnTo>
                  <a:pt x="3193374" y="2126039"/>
                </a:lnTo>
                <a:lnTo>
                  <a:pt x="3193374" y="2155544"/>
                </a:lnTo>
                <a:lnTo>
                  <a:pt x="3163772" y="2155544"/>
                </a:lnTo>
                <a:close/>
                <a:moveTo>
                  <a:pt x="8744423" y="2126036"/>
                </a:moveTo>
                <a:lnTo>
                  <a:pt x="8774026" y="2126036"/>
                </a:lnTo>
                <a:lnTo>
                  <a:pt x="8774026" y="2155541"/>
                </a:lnTo>
                <a:lnTo>
                  <a:pt x="8744423" y="2155541"/>
                </a:lnTo>
                <a:close/>
                <a:moveTo>
                  <a:pt x="2897575" y="2126036"/>
                </a:moveTo>
                <a:lnTo>
                  <a:pt x="2927178" y="2126036"/>
                </a:lnTo>
                <a:lnTo>
                  <a:pt x="2927178" y="2155541"/>
                </a:lnTo>
                <a:lnTo>
                  <a:pt x="2897575" y="2155541"/>
                </a:lnTo>
                <a:close/>
                <a:moveTo>
                  <a:pt x="8478226" y="2126033"/>
                </a:moveTo>
                <a:lnTo>
                  <a:pt x="8507828" y="2126033"/>
                </a:lnTo>
                <a:lnTo>
                  <a:pt x="8507828" y="2155537"/>
                </a:lnTo>
                <a:lnTo>
                  <a:pt x="8478226" y="2155537"/>
                </a:lnTo>
                <a:close/>
                <a:moveTo>
                  <a:pt x="2631378" y="2126033"/>
                </a:moveTo>
                <a:lnTo>
                  <a:pt x="2660980" y="2126033"/>
                </a:lnTo>
                <a:lnTo>
                  <a:pt x="2660980" y="2155537"/>
                </a:lnTo>
                <a:lnTo>
                  <a:pt x="2631378" y="2155537"/>
                </a:lnTo>
                <a:close/>
                <a:moveTo>
                  <a:pt x="8212137" y="2126031"/>
                </a:moveTo>
                <a:lnTo>
                  <a:pt x="8241740" y="2126031"/>
                </a:lnTo>
                <a:lnTo>
                  <a:pt x="8241740" y="2155534"/>
                </a:lnTo>
                <a:lnTo>
                  <a:pt x="8212137" y="2155534"/>
                </a:lnTo>
                <a:close/>
                <a:moveTo>
                  <a:pt x="2365289" y="2126031"/>
                </a:moveTo>
                <a:lnTo>
                  <a:pt x="2394892" y="2126031"/>
                </a:lnTo>
                <a:lnTo>
                  <a:pt x="2394892" y="2155534"/>
                </a:lnTo>
                <a:lnTo>
                  <a:pt x="2365289" y="2155534"/>
                </a:lnTo>
                <a:close/>
                <a:moveTo>
                  <a:pt x="7945940" y="2126030"/>
                </a:moveTo>
                <a:lnTo>
                  <a:pt x="7975543" y="2126030"/>
                </a:lnTo>
                <a:lnTo>
                  <a:pt x="7975543" y="2155531"/>
                </a:lnTo>
                <a:lnTo>
                  <a:pt x="7945940" y="2155531"/>
                </a:lnTo>
                <a:close/>
                <a:moveTo>
                  <a:pt x="2099092" y="2126030"/>
                </a:moveTo>
                <a:lnTo>
                  <a:pt x="2128695" y="2126030"/>
                </a:lnTo>
                <a:lnTo>
                  <a:pt x="2128695" y="2155531"/>
                </a:lnTo>
                <a:lnTo>
                  <a:pt x="2099092" y="2155531"/>
                </a:lnTo>
                <a:close/>
                <a:moveTo>
                  <a:pt x="7679743" y="2126028"/>
                </a:moveTo>
                <a:lnTo>
                  <a:pt x="7709346" y="2126028"/>
                </a:lnTo>
                <a:lnTo>
                  <a:pt x="7709346" y="2155527"/>
                </a:lnTo>
                <a:lnTo>
                  <a:pt x="7679743" y="2155527"/>
                </a:lnTo>
                <a:close/>
                <a:moveTo>
                  <a:pt x="1832898" y="2126028"/>
                </a:moveTo>
                <a:lnTo>
                  <a:pt x="1862498" y="2126028"/>
                </a:lnTo>
                <a:lnTo>
                  <a:pt x="1862498" y="2155527"/>
                </a:lnTo>
                <a:lnTo>
                  <a:pt x="1832898" y="2155527"/>
                </a:lnTo>
                <a:close/>
                <a:moveTo>
                  <a:pt x="7413653" y="2126025"/>
                </a:moveTo>
                <a:lnTo>
                  <a:pt x="7443256" y="2126025"/>
                </a:lnTo>
                <a:lnTo>
                  <a:pt x="7443256" y="2155523"/>
                </a:lnTo>
                <a:lnTo>
                  <a:pt x="7413653" y="2155523"/>
                </a:lnTo>
                <a:close/>
                <a:moveTo>
                  <a:pt x="1566808" y="2126025"/>
                </a:moveTo>
                <a:lnTo>
                  <a:pt x="1596409" y="2126025"/>
                </a:lnTo>
                <a:lnTo>
                  <a:pt x="1596409" y="2155523"/>
                </a:lnTo>
                <a:lnTo>
                  <a:pt x="1566808" y="2155523"/>
                </a:lnTo>
                <a:close/>
                <a:moveTo>
                  <a:pt x="7147456" y="2126023"/>
                </a:moveTo>
                <a:lnTo>
                  <a:pt x="7177058" y="2126023"/>
                </a:lnTo>
                <a:lnTo>
                  <a:pt x="7177058" y="2155520"/>
                </a:lnTo>
                <a:lnTo>
                  <a:pt x="7147456" y="2155520"/>
                </a:lnTo>
                <a:close/>
                <a:moveTo>
                  <a:pt x="1300611" y="2126023"/>
                </a:moveTo>
                <a:lnTo>
                  <a:pt x="1330213" y="2126023"/>
                </a:lnTo>
                <a:lnTo>
                  <a:pt x="1330213" y="2155520"/>
                </a:lnTo>
                <a:lnTo>
                  <a:pt x="1300611" y="2155520"/>
                </a:lnTo>
                <a:close/>
                <a:moveTo>
                  <a:pt x="6881367" y="2126020"/>
                </a:moveTo>
                <a:lnTo>
                  <a:pt x="6910970" y="2126020"/>
                </a:lnTo>
                <a:lnTo>
                  <a:pt x="6910970" y="2155517"/>
                </a:lnTo>
                <a:lnTo>
                  <a:pt x="6881367" y="2155517"/>
                </a:lnTo>
                <a:close/>
                <a:moveTo>
                  <a:pt x="1034520" y="2126020"/>
                </a:moveTo>
                <a:lnTo>
                  <a:pt x="1064123" y="2126020"/>
                </a:lnTo>
                <a:lnTo>
                  <a:pt x="1064123" y="2155517"/>
                </a:lnTo>
                <a:lnTo>
                  <a:pt x="1034520" y="2155517"/>
                </a:lnTo>
                <a:close/>
                <a:moveTo>
                  <a:pt x="6615170" y="2126017"/>
                </a:moveTo>
                <a:lnTo>
                  <a:pt x="6644773" y="2126017"/>
                </a:lnTo>
                <a:lnTo>
                  <a:pt x="6644773" y="2155513"/>
                </a:lnTo>
                <a:lnTo>
                  <a:pt x="6615170" y="2155513"/>
                </a:lnTo>
                <a:close/>
                <a:moveTo>
                  <a:pt x="768327" y="2126017"/>
                </a:moveTo>
                <a:lnTo>
                  <a:pt x="797926" y="2126017"/>
                </a:lnTo>
                <a:lnTo>
                  <a:pt x="797926" y="2155513"/>
                </a:lnTo>
                <a:lnTo>
                  <a:pt x="768327" y="2155513"/>
                </a:lnTo>
                <a:close/>
                <a:moveTo>
                  <a:pt x="6349081" y="2126014"/>
                </a:moveTo>
                <a:lnTo>
                  <a:pt x="6378683" y="2126014"/>
                </a:lnTo>
                <a:lnTo>
                  <a:pt x="6378683" y="2155510"/>
                </a:lnTo>
                <a:lnTo>
                  <a:pt x="6349081" y="2155510"/>
                </a:lnTo>
                <a:close/>
                <a:moveTo>
                  <a:pt x="502236" y="2126014"/>
                </a:moveTo>
                <a:lnTo>
                  <a:pt x="531838" y="2126014"/>
                </a:lnTo>
                <a:lnTo>
                  <a:pt x="531838" y="2155510"/>
                </a:lnTo>
                <a:lnTo>
                  <a:pt x="502236" y="2155510"/>
                </a:lnTo>
                <a:close/>
                <a:moveTo>
                  <a:pt x="6082884" y="2126012"/>
                </a:moveTo>
                <a:lnTo>
                  <a:pt x="6112486" y="2126012"/>
                </a:lnTo>
                <a:lnTo>
                  <a:pt x="6112486" y="2155506"/>
                </a:lnTo>
                <a:lnTo>
                  <a:pt x="6082884" y="2155506"/>
                </a:lnTo>
                <a:close/>
                <a:moveTo>
                  <a:pt x="236037" y="2126012"/>
                </a:moveTo>
                <a:lnTo>
                  <a:pt x="265639" y="2126012"/>
                </a:lnTo>
                <a:lnTo>
                  <a:pt x="265639" y="2155506"/>
                </a:lnTo>
                <a:lnTo>
                  <a:pt x="236037" y="2155506"/>
                </a:lnTo>
                <a:close/>
                <a:moveTo>
                  <a:pt x="1" y="2126012"/>
                </a:moveTo>
                <a:lnTo>
                  <a:pt x="29603" y="2126012"/>
                </a:lnTo>
                <a:lnTo>
                  <a:pt x="29603" y="2155506"/>
                </a:lnTo>
                <a:lnTo>
                  <a:pt x="1" y="2155506"/>
                </a:lnTo>
                <a:close/>
                <a:moveTo>
                  <a:pt x="11672158" y="1860298"/>
                </a:moveTo>
                <a:lnTo>
                  <a:pt x="11701760" y="1860298"/>
                </a:lnTo>
                <a:lnTo>
                  <a:pt x="11701760" y="1889774"/>
                </a:lnTo>
                <a:lnTo>
                  <a:pt x="11672158" y="1889774"/>
                </a:lnTo>
                <a:close/>
                <a:moveTo>
                  <a:pt x="5825310" y="1860298"/>
                </a:moveTo>
                <a:lnTo>
                  <a:pt x="5854913" y="1860298"/>
                </a:lnTo>
                <a:lnTo>
                  <a:pt x="5854913" y="1889774"/>
                </a:lnTo>
                <a:lnTo>
                  <a:pt x="5825310" y="1889774"/>
                </a:lnTo>
                <a:close/>
                <a:moveTo>
                  <a:pt x="11405961" y="1860296"/>
                </a:moveTo>
                <a:lnTo>
                  <a:pt x="11435563" y="1860296"/>
                </a:lnTo>
                <a:lnTo>
                  <a:pt x="11435563" y="1889774"/>
                </a:lnTo>
                <a:lnTo>
                  <a:pt x="11405961" y="1889774"/>
                </a:lnTo>
                <a:close/>
                <a:moveTo>
                  <a:pt x="5559113" y="1860296"/>
                </a:moveTo>
                <a:lnTo>
                  <a:pt x="5588715" y="1860296"/>
                </a:lnTo>
                <a:lnTo>
                  <a:pt x="5588715" y="1889774"/>
                </a:lnTo>
                <a:lnTo>
                  <a:pt x="5559113" y="1889774"/>
                </a:lnTo>
                <a:close/>
                <a:moveTo>
                  <a:pt x="11139872" y="1860293"/>
                </a:moveTo>
                <a:lnTo>
                  <a:pt x="11169474" y="1860293"/>
                </a:lnTo>
                <a:lnTo>
                  <a:pt x="11169474" y="1889772"/>
                </a:lnTo>
                <a:lnTo>
                  <a:pt x="11139872" y="1889772"/>
                </a:lnTo>
                <a:close/>
                <a:moveTo>
                  <a:pt x="5293024" y="1860293"/>
                </a:moveTo>
                <a:lnTo>
                  <a:pt x="5322626" y="1860293"/>
                </a:lnTo>
                <a:lnTo>
                  <a:pt x="5322626" y="1889772"/>
                </a:lnTo>
                <a:lnTo>
                  <a:pt x="5293024" y="1889772"/>
                </a:lnTo>
                <a:close/>
                <a:moveTo>
                  <a:pt x="10873675" y="1860291"/>
                </a:moveTo>
                <a:lnTo>
                  <a:pt x="10903277" y="1860291"/>
                </a:lnTo>
                <a:lnTo>
                  <a:pt x="10903277" y="1889770"/>
                </a:lnTo>
                <a:lnTo>
                  <a:pt x="10873675" y="1889770"/>
                </a:lnTo>
                <a:close/>
                <a:moveTo>
                  <a:pt x="5026827" y="1860291"/>
                </a:moveTo>
                <a:lnTo>
                  <a:pt x="5056429" y="1860291"/>
                </a:lnTo>
                <a:lnTo>
                  <a:pt x="5056429" y="1889770"/>
                </a:lnTo>
                <a:lnTo>
                  <a:pt x="5026827" y="1889770"/>
                </a:lnTo>
                <a:close/>
                <a:moveTo>
                  <a:pt x="10607478" y="1860288"/>
                </a:moveTo>
                <a:lnTo>
                  <a:pt x="10637188" y="1860288"/>
                </a:lnTo>
                <a:lnTo>
                  <a:pt x="10637188" y="1889769"/>
                </a:lnTo>
                <a:lnTo>
                  <a:pt x="10607478" y="1889769"/>
                </a:lnTo>
                <a:close/>
                <a:moveTo>
                  <a:pt x="4760630" y="1860288"/>
                </a:moveTo>
                <a:lnTo>
                  <a:pt x="4790340" y="1860288"/>
                </a:lnTo>
                <a:lnTo>
                  <a:pt x="4790340" y="1889769"/>
                </a:lnTo>
                <a:lnTo>
                  <a:pt x="4760630" y="1889769"/>
                </a:lnTo>
                <a:close/>
                <a:moveTo>
                  <a:pt x="10341389" y="1860286"/>
                </a:moveTo>
                <a:lnTo>
                  <a:pt x="10370992" y="1860286"/>
                </a:lnTo>
                <a:lnTo>
                  <a:pt x="10370992" y="1889767"/>
                </a:lnTo>
                <a:lnTo>
                  <a:pt x="10341389" y="1889767"/>
                </a:lnTo>
                <a:close/>
                <a:moveTo>
                  <a:pt x="4494541" y="1860286"/>
                </a:moveTo>
                <a:lnTo>
                  <a:pt x="4524144" y="1860286"/>
                </a:lnTo>
                <a:lnTo>
                  <a:pt x="4524144" y="1889767"/>
                </a:lnTo>
                <a:lnTo>
                  <a:pt x="4494541" y="1889767"/>
                </a:lnTo>
                <a:close/>
                <a:moveTo>
                  <a:pt x="10075192" y="1860283"/>
                </a:moveTo>
                <a:lnTo>
                  <a:pt x="10104794" y="1860283"/>
                </a:lnTo>
                <a:lnTo>
                  <a:pt x="10104794" y="1889766"/>
                </a:lnTo>
                <a:lnTo>
                  <a:pt x="10075192" y="1889766"/>
                </a:lnTo>
                <a:close/>
                <a:moveTo>
                  <a:pt x="4228344" y="1860283"/>
                </a:moveTo>
                <a:lnTo>
                  <a:pt x="4257946" y="1860283"/>
                </a:lnTo>
                <a:lnTo>
                  <a:pt x="4257946" y="1889766"/>
                </a:lnTo>
                <a:lnTo>
                  <a:pt x="4228344" y="1889766"/>
                </a:lnTo>
                <a:close/>
                <a:moveTo>
                  <a:pt x="9809103" y="1860281"/>
                </a:moveTo>
                <a:lnTo>
                  <a:pt x="9838705" y="1860281"/>
                </a:lnTo>
                <a:lnTo>
                  <a:pt x="9838705" y="1889764"/>
                </a:lnTo>
                <a:lnTo>
                  <a:pt x="9809103" y="1889764"/>
                </a:lnTo>
                <a:close/>
                <a:moveTo>
                  <a:pt x="3962255" y="1860281"/>
                </a:moveTo>
                <a:lnTo>
                  <a:pt x="3991857" y="1860281"/>
                </a:lnTo>
                <a:lnTo>
                  <a:pt x="3991857" y="1889764"/>
                </a:lnTo>
                <a:lnTo>
                  <a:pt x="3962255" y="1889764"/>
                </a:lnTo>
                <a:close/>
                <a:moveTo>
                  <a:pt x="9542906" y="1860278"/>
                </a:moveTo>
                <a:lnTo>
                  <a:pt x="9572509" y="1860278"/>
                </a:lnTo>
                <a:lnTo>
                  <a:pt x="9572509" y="1889763"/>
                </a:lnTo>
                <a:lnTo>
                  <a:pt x="9542906" y="1889763"/>
                </a:lnTo>
                <a:close/>
                <a:moveTo>
                  <a:pt x="3696058" y="1860278"/>
                </a:moveTo>
                <a:lnTo>
                  <a:pt x="3725661" y="1860278"/>
                </a:lnTo>
                <a:lnTo>
                  <a:pt x="3725661" y="1889763"/>
                </a:lnTo>
                <a:lnTo>
                  <a:pt x="3696058" y="1889763"/>
                </a:lnTo>
                <a:close/>
                <a:moveTo>
                  <a:pt x="9276817" y="1860276"/>
                </a:moveTo>
                <a:lnTo>
                  <a:pt x="9306420" y="1860276"/>
                </a:lnTo>
                <a:lnTo>
                  <a:pt x="9306420" y="1889762"/>
                </a:lnTo>
                <a:lnTo>
                  <a:pt x="9276817" y="1889762"/>
                </a:lnTo>
                <a:close/>
                <a:moveTo>
                  <a:pt x="3429969" y="1860276"/>
                </a:moveTo>
                <a:lnTo>
                  <a:pt x="3459572" y="1860276"/>
                </a:lnTo>
                <a:lnTo>
                  <a:pt x="3459572" y="1889762"/>
                </a:lnTo>
                <a:lnTo>
                  <a:pt x="3429969" y="1889762"/>
                </a:lnTo>
                <a:close/>
                <a:moveTo>
                  <a:pt x="9010620" y="1860273"/>
                </a:moveTo>
                <a:lnTo>
                  <a:pt x="9040222" y="1860273"/>
                </a:lnTo>
                <a:lnTo>
                  <a:pt x="9040222" y="1889761"/>
                </a:lnTo>
                <a:lnTo>
                  <a:pt x="9010620" y="1889761"/>
                </a:lnTo>
                <a:close/>
                <a:moveTo>
                  <a:pt x="3163772" y="1860273"/>
                </a:moveTo>
                <a:lnTo>
                  <a:pt x="3193374" y="1860273"/>
                </a:lnTo>
                <a:lnTo>
                  <a:pt x="3193374" y="1889761"/>
                </a:lnTo>
                <a:lnTo>
                  <a:pt x="3163772" y="1889761"/>
                </a:lnTo>
                <a:close/>
                <a:moveTo>
                  <a:pt x="8744423" y="1860271"/>
                </a:moveTo>
                <a:lnTo>
                  <a:pt x="8774026" y="1860271"/>
                </a:lnTo>
                <a:lnTo>
                  <a:pt x="8774026" y="1889759"/>
                </a:lnTo>
                <a:lnTo>
                  <a:pt x="8744423" y="1889759"/>
                </a:lnTo>
                <a:close/>
                <a:moveTo>
                  <a:pt x="2897575" y="1860271"/>
                </a:moveTo>
                <a:lnTo>
                  <a:pt x="2927178" y="1860271"/>
                </a:lnTo>
                <a:lnTo>
                  <a:pt x="2927178" y="1889759"/>
                </a:lnTo>
                <a:lnTo>
                  <a:pt x="2897575" y="1889759"/>
                </a:lnTo>
                <a:close/>
                <a:moveTo>
                  <a:pt x="8478226" y="1860268"/>
                </a:moveTo>
                <a:lnTo>
                  <a:pt x="8507828" y="1860268"/>
                </a:lnTo>
                <a:lnTo>
                  <a:pt x="8507828" y="1889757"/>
                </a:lnTo>
                <a:lnTo>
                  <a:pt x="8478226" y="1889757"/>
                </a:lnTo>
                <a:close/>
                <a:moveTo>
                  <a:pt x="2631378" y="1860268"/>
                </a:moveTo>
                <a:lnTo>
                  <a:pt x="2660980" y="1860268"/>
                </a:lnTo>
                <a:lnTo>
                  <a:pt x="2660980" y="1889757"/>
                </a:lnTo>
                <a:lnTo>
                  <a:pt x="2631378" y="1889757"/>
                </a:lnTo>
                <a:close/>
                <a:moveTo>
                  <a:pt x="8212137" y="1860266"/>
                </a:moveTo>
                <a:lnTo>
                  <a:pt x="8241740" y="1860266"/>
                </a:lnTo>
                <a:lnTo>
                  <a:pt x="8241740" y="1889755"/>
                </a:lnTo>
                <a:lnTo>
                  <a:pt x="8212137" y="1889755"/>
                </a:lnTo>
                <a:close/>
                <a:moveTo>
                  <a:pt x="2365289" y="1860266"/>
                </a:moveTo>
                <a:lnTo>
                  <a:pt x="2394892" y="1860266"/>
                </a:lnTo>
                <a:lnTo>
                  <a:pt x="2394892" y="1889755"/>
                </a:lnTo>
                <a:lnTo>
                  <a:pt x="2365289" y="1889755"/>
                </a:lnTo>
                <a:close/>
                <a:moveTo>
                  <a:pt x="7945940" y="1860264"/>
                </a:moveTo>
                <a:lnTo>
                  <a:pt x="7975543" y="1860264"/>
                </a:lnTo>
                <a:lnTo>
                  <a:pt x="7975543" y="1889753"/>
                </a:lnTo>
                <a:lnTo>
                  <a:pt x="7945940" y="1889753"/>
                </a:lnTo>
                <a:close/>
                <a:moveTo>
                  <a:pt x="2099092" y="1860264"/>
                </a:moveTo>
                <a:lnTo>
                  <a:pt x="2128695" y="1860264"/>
                </a:lnTo>
                <a:lnTo>
                  <a:pt x="2128695" y="1889753"/>
                </a:lnTo>
                <a:lnTo>
                  <a:pt x="2099092" y="1889753"/>
                </a:lnTo>
                <a:close/>
                <a:moveTo>
                  <a:pt x="7679743" y="1860261"/>
                </a:moveTo>
                <a:lnTo>
                  <a:pt x="7709346" y="1860261"/>
                </a:lnTo>
                <a:lnTo>
                  <a:pt x="7709346" y="1889751"/>
                </a:lnTo>
                <a:lnTo>
                  <a:pt x="7679743" y="1889751"/>
                </a:lnTo>
                <a:close/>
                <a:moveTo>
                  <a:pt x="1832898" y="1860261"/>
                </a:moveTo>
                <a:lnTo>
                  <a:pt x="1862498" y="1860261"/>
                </a:lnTo>
                <a:lnTo>
                  <a:pt x="1862498" y="1889751"/>
                </a:lnTo>
                <a:lnTo>
                  <a:pt x="1832898" y="1889751"/>
                </a:lnTo>
                <a:close/>
                <a:moveTo>
                  <a:pt x="7413653" y="1860259"/>
                </a:moveTo>
                <a:lnTo>
                  <a:pt x="7443256" y="1860259"/>
                </a:lnTo>
                <a:lnTo>
                  <a:pt x="7443256" y="1889750"/>
                </a:lnTo>
                <a:lnTo>
                  <a:pt x="7413653" y="1889750"/>
                </a:lnTo>
                <a:close/>
                <a:moveTo>
                  <a:pt x="1566808" y="1860259"/>
                </a:moveTo>
                <a:lnTo>
                  <a:pt x="1596409" y="1860259"/>
                </a:lnTo>
                <a:lnTo>
                  <a:pt x="1596409" y="1889750"/>
                </a:lnTo>
                <a:lnTo>
                  <a:pt x="1566808" y="1889750"/>
                </a:lnTo>
                <a:close/>
                <a:moveTo>
                  <a:pt x="7147456" y="1860256"/>
                </a:moveTo>
                <a:lnTo>
                  <a:pt x="7177058" y="1860256"/>
                </a:lnTo>
                <a:lnTo>
                  <a:pt x="7177058" y="1889748"/>
                </a:lnTo>
                <a:lnTo>
                  <a:pt x="7147456" y="1889748"/>
                </a:lnTo>
                <a:close/>
                <a:moveTo>
                  <a:pt x="1300611" y="1860256"/>
                </a:moveTo>
                <a:lnTo>
                  <a:pt x="1330213" y="1860256"/>
                </a:lnTo>
                <a:lnTo>
                  <a:pt x="1330213" y="1889748"/>
                </a:lnTo>
                <a:lnTo>
                  <a:pt x="1300611" y="1889748"/>
                </a:lnTo>
                <a:close/>
                <a:moveTo>
                  <a:pt x="6881367" y="1860254"/>
                </a:moveTo>
                <a:lnTo>
                  <a:pt x="6910970" y="1860254"/>
                </a:lnTo>
                <a:lnTo>
                  <a:pt x="6910970" y="1889747"/>
                </a:lnTo>
                <a:lnTo>
                  <a:pt x="6881367" y="1889747"/>
                </a:lnTo>
                <a:close/>
                <a:moveTo>
                  <a:pt x="1034520" y="1860254"/>
                </a:moveTo>
                <a:lnTo>
                  <a:pt x="1064123" y="1860254"/>
                </a:lnTo>
                <a:lnTo>
                  <a:pt x="1064123" y="1889747"/>
                </a:lnTo>
                <a:lnTo>
                  <a:pt x="1034520" y="1889747"/>
                </a:lnTo>
                <a:close/>
                <a:moveTo>
                  <a:pt x="6615170" y="1860252"/>
                </a:moveTo>
                <a:lnTo>
                  <a:pt x="6644773" y="1860252"/>
                </a:lnTo>
                <a:lnTo>
                  <a:pt x="6644773" y="1889745"/>
                </a:lnTo>
                <a:lnTo>
                  <a:pt x="6615170" y="1889745"/>
                </a:lnTo>
                <a:close/>
                <a:moveTo>
                  <a:pt x="768327" y="1860252"/>
                </a:moveTo>
                <a:lnTo>
                  <a:pt x="797926" y="1860252"/>
                </a:lnTo>
                <a:lnTo>
                  <a:pt x="797926" y="1889745"/>
                </a:lnTo>
                <a:lnTo>
                  <a:pt x="768327" y="1889745"/>
                </a:lnTo>
                <a:close/>
                <a:moveTo>
                  <a:pt x="6349081" y="1860249"/>
                </a:moveTo>
                <a:lnTo>
                  <a:pt x="6378683" y="1860249"/>
                </a:lnTo>
                <a:lnTo>
                  <a:pt x="6378683" y="1889744"/>
                </a:lnTo>
                <a:lnTo>
                  <a:pt x="6349081" y="1889744"/>
                </a:lnTo>
                <a:close/>
                <a:moveTo>
                  <a:pt x="502236" y="1860249"/>
                </a:moveTo>
                <a:lnTo>
                  <a:pt x="531838" y="1860249"/>
                </a:lnTo>
                <a:lnTo>
                  <a:pt x="531838" y="1889744"/>
                </a:lnTo>
                <a:lnTo>
                  <a:pt x="502236" y="1889744"/>
                </a:lnTo>
                <a:close/>
                <a:moveTo>
                  <a:pt x="6082884" y="1860247"/>
                </a:moveTo>
                <a:lnTo>
                  <a:pt x="6112486" y="1860247"/>
                </a:lnTo>
                <a:lnTo>
                  <a:pt x="6112486" y="1889742"/>
                </a:lnTo>
                <a:lnTo>
                  <a:pt x="6082884" y="1889742"/>
                </a:lnTo>
                <a:close/>
                <a:moveTo>
                  <a:pt x="236037" y="1860247"/>
                </a:moveTo>
                <a:lnTo>
                  <a:pt x="265639" y="1860247"/>
                </a:lnTo>
                <a:lnTo>
                  <a:pt x="265639" y="1889742"/>
                </a:lnTo>
                <a:lnTo>
                  <a:pt x="236037" y="1889742"/>
                </a:lnTo>
                <a:close/>
                <a:moveTo>
                  <a:pt x="1" y="1860247"/>
                </a:moveTo>
                <a:lnTo>
                  <a:pt x="29603" y="1860247"/>
                </a:lnTo>
                <a:lnTo>
                  <a:pt x="29603" y="1889742"/>
                </a:lnTo>
                <a:lnTo>
                  <a:pt x="1" y="1889742"/>
                </a:lnTo>
                <a:close/>
                <a:moveTo>
                  <a:pt x="11672158" y="1594533"/>
                </a:moveTo>
                <a:lnTo>
                  <a:pt x="11701760" y="1594533"/>
                </a:lnTo>
                <a:lnTo>
                  <a:pt x="11701760" y="1624136"/>
                </a:lnTo>
                <a:lnTo>
                  <a:pt x="11672158" y="1624136"/>
                </a:lnTo>
                <a:close/>
                <a:moveTo>
                  <a:pt x="5825310" y="1594533"/>
                </a:moveTo>
                <a:lnTo>
                  <a:pt x="5854913" y="1594533"/>
                </a:lnTo>
                <a:lnTo>
                  <a:pt x="5854913" y="1624136"/>
                </a:lnTo>
                <a:lnTo>
                  <a:pt x="5825310" y="1624136"/>
                </a:lnTo>
                <a:close/>
                <a:moveTo>
                  <a:pt x="11405961" y="1594531"/>
                </a:moveTo>
                <a:lnTo>
                  <a:pt x="11435563" y="1594531"/>
                </a:lnTo>
                <a:lnTo>
                  <a:pt x="11435563" y="1624134"/>
                </a:lnTo>
                <a:lnTo>
                  <a:pt x="11405961" y="1624134"/>
                </a:lnTo>
                <a:close/>
                <a:moveTo>
                  <a:pt x="5559113" y="1594531"/>
                </a:moveTo>
                <a:lnTo>
                  <a:pt x="5588715" y="1594531"/>
                </a:lnTo>
                <a:lnTo>
                  <a:pt x="5588715" y="1624134"/>
                </a:lnTo>
                <a:lnTo>
                  <a:pt x="5559113" y="1624134"/>
                </a:lnTo>
                <a:close/>
                <a:moveTo>
                  <a:pt x="11139872" y="1594528"/>
                </a:moveTo>
                <a:lnTo>
                  <a:pt x="11169474" y="1594528"/>
                </a:lnTo>
                <a:lnTo>
                  <a:pt x="11169474" y="1624131"/>
                </a:lnTo>
                <a:lnTo>
                  <a:pt x="11139872" y="1624131"/>
                </a:lnTo>
                <a:close/>
                <a:moveTo>
                  <a:pt x="5293024" y="1594528"/>
                </a:moveTo>
                <a:lnTo>
                  <a:pt x="5322626" y="1594528"/>
                </a:lnTo>
                <a:lnTo>
                  <a:pt x="5322626" y="1624131"/>
                </a:lnTo>
                <a:lnTo>
                  <a:pt x="5293024" y="1624131"/>
                </a:lnTo>
                <a:close/>
                <a:moveTo>
                  <a:pt x="10873675" y="1594526"/>
                </a:moveTo>
                <a:lnTo>
                  <a:pt x="10903277" y="1594526"/>
                </a:lnTo>
                <a:lnTo>
                  <a:pt x="10903277" y="1624129"/>
                </a:lnTo>
                <a:lnTo>
                  <a:pt x="10873675" y="1624129"/>
                </a:lnTo>
                <a:close/>
                <a:moveTo>
                  <a:pt x="5026827" y="1594526"/>
                </a:moveTo>
                <a:lnTo>
                  <a:pt x="5056429" y="1594526"/>
                </a:lnTo>
                <a:lnTo>
                  <a:pt x="5056429" y="1624129"/>
                </a:lnTo>
                <a:lnTo>
                  <a:pt x="5026827" y="1624129"/>
                </a:lnTo>
                <a:close/>
                <a:moveTo>
                  <a:pt x="10607478" y="1594523"/>
                </a:moveTo>
                <a:lnTo>
                  <a:pt x="10637188" y="1594523"/>
                </a:lnTo>
                <a:lnTo>
                  <a:pt x="10637188" y="1624127"/>
                </a:lnTo>
                <a:lnTo>
                  <a:pt x="10607478" y="1624127"/>
                </a:lnTo>
                <a:close/>
                <a:moveTo>
                  <a:pt x="4760630" y="1594523"/>
                </a:moveTo>
                <a:lnTo>
                  <a:pt x="4790340" y="1594523"/>
                </a:lnTo>
                <a:lnTo>
                  <a:pt x="4790340" y="1624127"/>
                </a:lnTo>
                <a:lnTo>
                  <a:pt x="4760630" y="1624127"/>
                </a:lnTo>
                <a:close/>
                <a:moveTo>
                  <a:pt x="10341389" y="1594521"/>
                </a:moveTo>
                <a:lnTo>
                  <a:pt x="10370992" y="1594521"/>
                </a:lnTo>
                <a:lnTo>
                  <a:pt x="10370992" y="1624124"/>
                </a:lnTo>
                <a:lnTo>
                  <a:pt x="10341389" y="1624124"/>
                </a:lnTo>
                <a:close/>
                <a:moveTo>
                  <a:pt x="4494541" y="1594521"/>
                </a:moveTo>
                <a:lnTo>
                  <a:pt x="4524144" y="1594521"/>
                </a:lnTo>
                <a:lnTo>
                  <a:pt x="4524144" y="1624124"/>
                </a:lnTo>
                <a:lnTo>
                  <a:pt x="4494541" y="1624124"/>
                </a:lnTo>
                <a:close/>
                <a:moveTo>
                  <a:pt x="10075192" y="1594518"/>
                </a:moveTo>
                <a:lnTo>
                  <a:pt x="10104794" y="1594518"/>
                </a:lnTo>
                <a:lnTo>
                  <a:pt x="10104794" y="1624122"/>
                </a:lnTo>
                <a:lnTo>
                  <a:pt x="10075192" y="1624122"/>
                </a:lnTo>
                <a:close/>
                <a:moveTo>
                  <a:pt x="4228344" y="1594518"/>
                </a:moveTo>
                <a:lnTo>
                  <a:pt x="4257946" y="1594518"/>
                </a:lnTo>
                <a:lnTo>
                  <a:pt x="4257946" y="1624122"/>
                </a:lnTo>
                <a:lnTo>
                  <a:pt x="4228344" y="1624122"/>
                </a:lnTo>
                <a:close/>
                <a:moveTo>
                  <a:pt x="9809103" y="1594516"/>
                </a:moveTo>
                <a:lnTo>
                  <a:pt x="9838705" y="1594516"/>
                </a:lnTo>
                <a:lnTo>
                  <a:pt x="9838705" y="1624120"/>
                </a:lnTo>
                <a:lnTo>
                  <a:pt x="9809103" y="1624120"/>
                </a:lnTo>
                <a:close/>
                <a:moveTo>
                  <a:pt x="3962255" y="1594516"/>
                </a:moveTo>
                <a:lnTo>
                  <a:pt x="3991857" y="1594516"/>
                </a:lnTo>
                <a:lnTo>
                  <a:pt x="3991857" y="1624120"/>
                </a:lnTo>
                <a:lnTo>
                  <a:pt x="3962255" y="1624120"/>
                </a:lnTo>
                <a:close/>
                <a:moveTo>
                  <a:pt x="9542906" y="1594514"/>
                </a:moveTo>
                <a:lnTo>
                  <a:pt x="9572509" y="1594514"/>
                </a:lnTo>
                <a:lnTo>
                  <a:pt x="9572509" y="1624117"/>
                </a:lnTo>
                <a:lnTo>
                  <a:pt x="9542906" y="1624117"/>
                </a:lnTo>
                <a:close/>
                <a:moveTo>
                  <a:pt x="3696058" y="1594514"/>
                </a:moveTo>
                <a:lnTo>
                  <a:pt x="3725661" y="1594514"/>
                </a:lnTo>
                <a:lnTo>
                  <a:pt x="3725661" y="1624117"/>
                </a:lnTo>
                <a:lnTo>
                  <a:pt x="3696058" y="1624117"/>
                </a:lnTo>
                <a:close/>
                <a:moveTo>
                  <a:pt x="9276817" y="1594511"/>
                </a:moveTo>
                <a:lnTo>
                  <a:pt x="9306420" y="1594511"/>
                </a:lnTo>
                <a:lnTo>
                  <a:pt x="9306420" y="1624114"/>
                </a:lnTo>
                <a:lnTo>
                  <a:pt x="9276817" y="1624114"/>
                </a:lnTo>
                <a:close/>
                <a:moveTo>
                  <a:pt x="3429969" y="1594511"/>
                </a:moveTo>
                <a:lnTo>
                  <a:pt x="3459572" y="1594511"/>
                </a:lnTo>
                <a:lnTo>
                  <a:pt x="3459572" y="1624114"/>
                </a:lnTo>
                <a:lnTo>
                  <a:pt x="3429969" y="1624114"/>
                </a:lnTo>
                <a:close/>
                <a:moveTo>
                  <a:pt x="9010620" y="1594509"/>
                </a:moveTo>
                <a:lnTo>
                  <a:pt x="9040222" y="1594509"/>
                </a:lnTo>
                <a:lnTo>
                  <a:pt x="9040222" y="1624112"/>
                </a:lnTo>
                <a:lnTo>
                  <a:pt x="9010620" y="1624112"/>
                </a:lnTo>
                <a:close/>
                <a:moveTo>
                  <a:pt x="3163772" y="1594509"/>
                </a:moveTo>
                <a:lnTo>
                  <a:pt x="3193374" y="1594509"/>
                </a:lnTo>
                <a:lnTo>
                  <a:pt x="3193374" y="1624112"/>
                </a:lnTo>
                <a:lnTo>
                  <a:pt x="3163772" y="1624112"/>
                </a:lnTo>
                <a:close/>
                <a:moveTo>
                  <a:pt x="8744423" y="1594506"/>
                </a:moveTo>
                <a:lnTo>
                  <a:pt x="8774026" y="1594506"/>
                </a:lnTo>
                <a:lnTo>
                  <a:pt x="8774026" y="1624110"/>
                </a:lnTo>
                <a:lnTo>
                  <a:pt x="8744423" y="1624110"/>
                </a:lnTo>
                <a:close/>
                <a:moveTo>
                  <a:pt x="2897575" y="1594506"/>
                </a:moveTo>
                <a:lnTo>
                  <a:pt x="2927178" y="1594506"/>
                </a:lnTo>
                <a:lnTo>
                  <a:pt x="2927178" y="1624110"/>
                </a:lnTo>
                <a:lnTo>
                  <a:pt x="2897575" y="1624110"/>
                </a:lnTo>
                <a:close/>
                <a:moveTo>
                  <a:pt x="8478226" y="1594504"/>
                </a:moveTo>
                <a:lnTo>
                  <a:pt x="8507828" y="1594504"/>
                </a:lnTo>
                <a:lnTo>
                  <a:pt x="8507828" y="1624107"/>
                </a:lnTo>
                <a:lnTo>
                  <a:pt x="8478226" y="1624107"/>
                </a:lnTo>
                <a:close/>
                <a:moveTo>
                  <a:pt x="2631378" y="1594504"/>
                </a:moveTo>
                <a:lnTo>
                  <a:pt x="2660980" y="1594504"/>
                </a:lnTo>
                <a:lnTo>
                  <a:pt x="2660980" y="1624107"/>
                </a:lnTo>
                <a:lnTo>
                  <a:pt x="2631378" y="1624107"/>
                </a:lnTo>
                <a:close/>
                <a:moveTo>
                  <a:pt x="8212137" y="1594502"/>
                </a:moveTo>
                <a:lnTo>
                  <a:pt x="8241740" y="1594502"/>
                </a:lnTo>
                <a:lnTo>
                  <a:pt x="8241740" y="1624105"/>
                </a:lnTo>
                <a:lnTo>
                  <a:pt x="8212137" y="1624105"/>
                </a:lnTo>
                <a:close/>
                <a:moveTo>
                  <a:pt x="2365289" y="1594502"/>
                </a:moveTo>
                <a:lnTo>
                  <a:pt x="2394892" y="1594502"/>
                </a:lnTo>
                <a:lnTo>
                  <a:pt x="2394892" y="1624105"/>
                </a:lnTo>
                <a:lnTo>
                  <a:pt x="2365289" y="1624105"/>
                </a:lnTo>
                <a:close/>
                <a:moveTo>
                  <a:pt x="7945940" y="1594499"/>
                </a:moveTo>
                <a:lnTo>
                  <a:pt x="7975543" y="1594499"/>
                </a:lnTo>
                <a:lnTo>
                  <a:pt x="7975543" y="1624102"/>
                </a:lnTo>
                <a:lnTo>
                  <a:pt x="7945940" y="1624102"/>
                </a:lnTo>
                <a:close/>
                <a:moveTo>
                  <a:pt x="2099092" y="1594499"/>
                </a:moveTo>
                <a:lnTo>
                  <a:pt x="2128695" y="1594499"/>
                </a:lnTo>
                <a:lnTo>
                  <a:pt x="2128695" y="1624102"/>
                </a:lnTo>
                <a:lnTo>
                  <a:pt x="2099092" y="1624102"/>
                </a:lnTo>
                <a:close/>
                <a:moveTo>
                  <a:pt x="7679743" y="1594496"/>
                </a:moveTo>
                <a:lnTo>
                  <a:pt x="7709346" y="1594496"/>
                </a:lnTo>
                <a:lnTo>
                  <a:pt x="7709346" y="1624100"/>
                </a:lnTo>
                <a:lnTo>
                  <a:pt x="7679743" y="1624100"/>
                </a:lnTo>
                <a:close/>
                <a:moveTo>
                  <a:pt x="1832898" y="1594496"/>
                </a:moveTo>
                <a:lnTo>
                  <a:pt x="1862498" y="1594496"/>
                </a:lnTo>
                <a:lnTo>
                  <a:pt x="1862498" y="1624100"/>
                </a:lnTo>
                <a:lnTo>
                  <a:pt x="1832898" y="1624100"/>
                </a:lnTo>
                <a:close/>
                <a:moveTo>
                  <a:pt x="7413653" y="1594494"/>
                </a:moveTo>
                <a:lnTo>
                  <a:pt x="7443256" y="1594494"/>
                </a:lnTo>
                <a:lnTo>
                  <a:pt x="7443256" y="1624097"/>
                </a:lnTo>
                <a:lnTo>
                  <a:pt x="7413653" y="1624097"/>
                </a:lnTo>
                <a:close/>
                <a:moveTo>
                  <a:pt x="1566808" y="1594494"/>
                </a:moveTo>
                <a:lnTo>
                  <a:pt x="1596409" y="1594494"/>
                </a:lnTo>
                <a:lnTo>
                  <a:pt x="1596409" y="1624097"/>
                </a:lnTo>
                <a:lnTo>
                  <a:pt x="1566808" y="1624097"/>
                </a:lnTo>
                <a:close/>
                <a:moveTo>
                  <a:pt x="7147456" y="1594491"/>
                </a:moveTo>
                <a:lnTo>
                  <a:pt x="7177058" y="1594491"/>
                </a:lnTo>
                <a:lnTo>
                  <a:pt x="7177058" y="1624095"/>
                </a:lnTo>
                <a:lnTo>
                  <a:pt x="7147456" y="1624095"/>
                </a:lnTo>
                <a:close/>
                <a:moveTo>
                  <a:pt x="1300611" y="1594491"/>
                </a:moveTo>
                <a:lnTo>
                  <a:pt x="1330213" y="1594491"/>
                </a:lnTo>
                <a:lnTo>
                  <a:pt x="1330213" y="1624095"/>
                </a:lnTo>
                <a:lnTo>
                  <a:pt x="1300611" y="1624095"/>
                </a:lnTo>
                <a:close/>
                <a:moveTo>
                  <a:pt x="6881367" y="1594489"/>
                </a:moveTo>
                <a:lnTo>
                  <a:pt x="6910970" y="1594489"/>
                </a:lnTo>
                <a:lnTo>
                  <a:pt x="6910970" y="1624092"/>
                </a:lnTo>
                <a:lnTo>
                  <a:pt x="6881367" y="1624092"/>
                </a:lnTo>
                <a:close/>
                <a:moveTo>
                  <a:pt x="1034520" y="1594489"/>
                </a:moveTo>
                <a:lnTo>
                  <a:pt x="1064123" y="1594489"/>
                </a:lnTo>
                <a:lnTo>
                  <a:pt x="1064123" y="1624092"/>
                </a:lnTo>
                <a:lnTo>
                  <a:pt x="1034520" y="1624092"/>
                </a:lnTo>
                <a:close/>
                <a:moveTo>
                  <a:pt x="6615170" y="1594486"/>
                </a:moveTo>
                <a:lnTo>
                  <a:pt x="6644773" y="1594486"/>
                </a:lnTo>
                <a:lnTo>
                  <a:pt x="6644773" y="1624090"/>
                </a:lnTo>
                <a:lnTo>
                  <a:pt x="6615170" y="1624090"/>
                </a:lnTo>
                <a:close/>
                <a:moveTo>
                  <a:pt x="768327" y="1594486"/>
                </a:moveTo>
                <a:lnTo>
                  <a:pt x="797926" y="1594486"/>
                </a:lnTo>
                <a:lnTo>
                  <a:pt x="797926" y="1624090"/>
                </a:lnTo>
                <a:lnTo>
                  <a:pt x="768327" y="1624090"/>
                </a:lnTo>
                <a:close/>
                <a:moveTo>
                  <a:pt x="6349081" y="1594484"/>
                </a:moveTo>
                <a:lnTo>
                  <a:pt x="6378683" y="1594484"/>
                </a:lnTo>
                <a:lnTo>
                  <a:pt x="6378683" y="1624087"/>
                </a:lnTo>
                <a:lnTo>
                  <a:pt x="6349081" y="1624087"/>
                </a:lnTo>
                <a:close/>
                <a:moveTo>
                  <a:pt x="502236" y="1594484"/>
                </a:moveTo>
                <a:lnTo>
                  <a:pt x="531838" y="1594484"/>
                </a:lnTo>
                <a:lnTo>
                  <a:pt x="531838" y="1624087"/>
                </a:lnTo>
                <a:lnTo>
                  <a:pt x="502236" y="1624087"/>
                </a:lnTo>
                <a:close/>
                <a:moveTo>
                  <a:pt x="6082884" y="1594482"/>
                </a:moveTo>
                <a:lnTo>
                  <a:pt x="6112486" y="1594482"/>
                </a:lnTo>
                <a:lnTo>
                  <a:pt x="6112486" y="1624085"/>
                </a:lnTo>
                <a:lnTo>
                  <a:pt x="6082884" y="1624085"/>
                </a:lnTo>
                <a:close/>
                <a:moveTo>
                  <a:pt x="236037" y="1594482"/>
                </a:moveTo>
                <a:lnTo>
                  <a:pt x="265639" y="1594482"/>
                </a:lnTo>
                <a:lnTo>
                  <a:pt x="265639" y="1624085"/>
                </a:lnTo>
                <a:lnTo>
                  <a:pt x="236037" y="1624085"/>
                </a:lnTo>
                <a:close/>
                <a:moveTo>
                  <a:pt x="1" y="1594482"/>
                </a:moveTo>
                <a:lnTo>
                  <a:pt x="29603" y="1594482"/>
                </a:lnTo>
                <a:lnTo>
                  <a:pt x="29603" y="1624085"/>
                </a:lnTo>
                <a:lnTo>
                  <a:pt x="1" y="1624085"/>
                </a:lnTo>
                <a:close/>
                <a:moveTo>
                  <a:pt x="11672158" y="1328772"/>
                </a:moveTo>
                <a:lnTo>
                  <a:pt x="11701760" y="1328772"/>
                </a:lnTo>
                <a:lnTo>
                  <a:pt x="11701760" y="1358375"/>
                </a:lnTo>
                <a:lnTo>
                  <a:pt x="11672158" y="1358375"/>
                </a:lnTo>
                <a:close/>
                <a:moveTo>
                  <a:pt x="5825310" y="1328772"/>
                </a:moveTo>
                <a:lnTo>
                  <a:pt x="5854913" y="1328772"/>
                </a:lnTo>
                <a:lnTo>
                  <a:pt x="5854913" y="1358375"/>
                </a:lnTo>
                <a:lnTo>
                  <a:pt x="5825310" y="1358375"/>
                </a:lnTo>
                <a:close/>
                <a:moveTo>
                  <a:pt x="11405961" y="1328769"/>
                </a:moveTo>
                <a:lnTo>
                  <a:pt x="11435563" y="1328769"/>
                </a:lnTo>
                <a:lnTo>
                  <a:pt x="11435563" y="1358372"/>
                </a:lnTo>
                <a:lnTo>
                  <a:pt x="11405961" y="1358372"/>
                </a:lnTo>
                <a:close/>
                <a:moveTo>
                  <a:pt x="5559113" y="1328769"/>
                </a:moveTo>
                <a:lnTo>
                  <a:pt x="5588715" y="1328769"/>
                </a:lnTo>
                <a:lnTo>
                  <a:pt x="5588715" y="1358372"/>
                </a:lnTo>
                <a:lnTo>
                  <a:pt x="5559113" y="1358372"/>
                </a:lnTo>
                <a:close/>
                <a:moveTo>
                  <a:pt x="11139872" y="1328766"/>
                </a:moveTo>
                <a:lnTo>
                  <a:pt x="11169474" y="1328766"/>
                </a:lnTo>
                <a:lnTo>
                  <a:pt x="11169474" y="1358370"/>
                </a:lnTo>
                <a:lnTo>
                  <a:pt x="11139872" y="1358370"/>
                </a:lnTo>
                <a:close/>
                <a:moveTo>
                  <a:pt x="5293024" y="1328766"/>
                </a:moveTo>
                <a:lnTo>
                  <a:pt x="5322626" y="1328766"/>
                </a:lnTo>
                <a:lnTo>
                  <a:pt x="5322626" y="1358370"/>
                </a:lnTo>
                <a:lnTo>
                  <a:pt x="5293024" y="1358370"/>
                </a:lnTo>
                <a:close/>
                <a:moveTo>
                  <a:pt x="10873675" y="1328764"/>
                </a:moveTo>
                <a:lnTo>
                  <a:pt x="10903277" y="1328764"/>
                </a:lnTo>
                <a:lnTo>
                  <a:pt x="10903277" y="1358367"/>
                </a:lnTo>
                <a:lnTo>
                  <a:pt x="10873675" y="1358367"/>
                </a:lnTo>
                <a:close/>
                <a:moveTo>
                  <a:pt x="5026827" y="1328764"/>
                </a:moveTo>
                <a:lnTo>
                  <a:pt x="5056429" y="1328764"/>
                </a:lnTo>
                <a:lnTo>
                  <a:pt x="5056429" y="1358367"/>
                </a:lnTo>
                <a:lnTo>
                  <a:pt x="5026827" y="1358367"/>
                </a:lnTo>
                <a:close/>
                <a:moveTo>
                  <a:pt x="10607478" y="1328761"/>
                </a:moveTo>
                <a:lnTo>
                  <a:pt x="10637188" y="1328761"/>
                </a:lnTo>
                <a:lnTo>
                  <a:pt x="10637188" y="1358365"/>
                </a:lnTo>
                <a:lnTo>
                  <a:pt x="10607478" y="1358365"/>
                </a:lnTo>
                <a:close/>
                <a:moveTo>
                  <a:pt x="4760630" y="1328761"/>
                </a:moveTo>
                <a:lnTo>
                  <a:pt x="4790340" y="1328761"/>
                </a:lnTo>
                <a:lnTo>
                  <a:pt x="4790340" y="1358365"/>
                </a:lnTo>
                <a:lnTo>
                  <a:pt x="4760630" y="1358365"/>
                </a:lnTo>
                <a:close/>
                <a:moveTo>
                  <a:pt x="10341389" y="1328759"/>
                </a:moveTo>
                <a:lnTo>
                  <a:pt x="10370992" y="1328759"/>
                </a:lnTo>
                <a:lnTo>
                  <a:pt x="10370992" y="1358362"/>
                </a:lnTo>
                <a:lnTo>
                  <a:pt x="10341389" y="1358362"/>
                </a:lnTo>
                <a:close/>
                <a:moveTo>
                  <a:pt x="4494541" y="1328759"/>
                </a:moveTo>
                <a:lnTo>
                  <a:pt x="4524144" y="1328759"/>
                </a:lnTo>
                <a:lnTo>
                  <a:pt x="4524144" y="1358362"/>
                </a:lnTo>
                <a:lnTo>
                  <a:pt x="4494541" y="1358362"/>
                </a:lnTo>
                <a:close/>
                <a:moveTo>
                  <a:pt x="10075192" y="1328756"/>
                </a:moveTo>
                <a:lnTo>
                  <a:pt x="10104794" y="1328756"/>
                </a:lnTo>
                <a:lnTo>
                  <a:pt x="10104794" y="1358359"/>
                </a:lnTo>
                <a:lnTo>
                  <a:pt x="10075192" y="1358359"/>
                </a:lnTo>
                <a:close/>
                <a:moveTo>
                  <a:pt x="4228344" y="1328756"/>
                </a:moveTo>
                <a:lnTo>
                  <a:pt x="4257946" y="1328756"/>
                </a:lnTo>
                <a:lnTo>
                  <a:pt x="4257946" y="1358359"/>
                </a:lnTo>
                <a:lnTo>
                  <a:pt x="4228344" y="1358359"/>
                </a:lnTo>
                <a:close/>
                <a:moveTo>
                  <a:pt x="9809103" y="1328753"/>
                </a:moveTo>
                <a:lnTo>
                  <a:pt x="9838705" y="1328753"/>
                </a:lnTo>
                <a:lnTo>
                  <a:pt x="9838705" y="1358357"/>
                </a:lnTo>
                <a:lnTo>
                  <a:pt x="9809103" y="1358357"/>
                </a:lnTo>
                <a:close/>
                <a:moveTo>
                  <a:pt x="3962255" y="1328753"/>
                </a:moveTo>
                <a:lnTo>
                  <a:pt x="3991857" y="1328753"/>
                </a:lnTo>
                <a:lnTo>
                  <a:pt x="3991857" y="1358357"/>
                </a:lnTo>
                <a:lnTo>
                  <a:pt x="3962255" y="1358357"/>
                </a:lnTo>
                <a:close/>
                <a:moveTo>
                  <a:pt x="9542906" y="1328751"/>
                </a:moveTo>
                <a:lnTo>
                  <a:pt x="9572509" y="1328751"/>
                </a:lnTo>
                <a:lnTo>
                  <a:pt x="9572509" y="1358354"/>
                </a:lnTo>
                <a:lnTo>
                  <a:pt x="9542906" y="1358354"/>
                </a:lnTo>
                <a:close/>
                <a:moveTo>
                  <a:pt x="3696058" y="1328751"/>
                </a:moveTo>
                <a:lnTo>
                  <a:pt x="3725661" y="1328751"/>
                </a:lnTo>
                <a:lnTo>
                  <a:pt x="3725661" y="1358354"/>
                </a:lnTo>
                <a:lnTo>
                  <a:pt x="3696058" y="1358354"/>
                </a:lnTo>
                <a:close/>
                <a:moveTo>
                  <a:pt x="9276817" y="1328748"/>
                </a:moveTo>
                <a:lnTo>
                  <a:pt x="9306420" y="1328748"/>
                </a:lnTo>
                <a:lnTo>
                  <a:pt x="9306420" y="1358351"/>
                </a:lnTo>
                <a:lnTo>
                  <a:pt x="9276817" y="1358351"/>
                </a:lnTo>
                <a:close/>
                <a:moveTo>
                  <a:pt x="3429969" y="1328748"/>
                </a:moveTo>
                <a:lnTo>
                  <a:pt x="3459572" y="1328748"/>
                </a:lnTo>
                <a:lnTo>
                  <a:pt x="3459572" y="1358351"/>
                </a:lnTo>
                <a:lnTo>
                  <a:pt x="3429969" y="1358351"/>
                </a:lnTo>
                <a:close/>
                <a:moveTo>
                  <a:pt x="9010620" y="1328745"/>
                </a:moveTo>
                <a:lnTo>
                  <a:pt x="9040222" y="1328745"/>
                </a:lnTo>
                <a:lnTo>
                  <a:pt x="9040222" y="1358349"/>
                </a:lnTo>
                <a:lnTo>
                  <a:pt x="9010620" y="1358349"/>
                </a:lnTo>
                <a:close/>
                <a:moveTo>
                  <a:pt x="3163772" y="1328745"/>
                </a:moveTo>
                <a:lnTo>
                  <a:pt x="3193374" y="1328745"/>
                </a:lnTo>
                <a:lnTo>
                  <a:pt x="3193374" y="1358349"/>
                </a:lnTo>
                <a:lnTo>
                  <a:pt x="3163772" y="1358349"/>
                </a:lnTo>
                <a:close/>
                <a:moveTo>
                  <a:pt x="8744423" y="1328743"/>
                </a:moveTo>
                <a:lnTo>
                  <a:pt x="8774026" y="1328743"/>
                </a:lnTo>
                <a:lnTo>
                  <a:pt x="8774026" y="1358346"/>
                </a:lnTo>
                <a:lnTo>
                  <a:pt x="8744423" y="1358346"/>
                </a:lnTo>
                <a:close/>
                <a:moveTo>
                  <a:pt x="2897575" y="1328743"/>
                </a:moveTo>
                <a:lnTo>
                  <a:pt x="2927178" y="1328743"/>
                </a:lnTo>
                <a:lnTo>
                  <a:pt x="2927178" y="1358346"/>
                </a:lnTo>
                <a:lnTo>
                  <a:pt x="2897575" y="1358346"/>
                </a:lnTo>
                <a:close/>
                <a:moveTo>
                  <a:pt x="8478226" y="1328740"/>
                </a:moveTo>
                <a:lnTo>
                  <a:pt x="8507828" y="1328740"/>
                </a:lnTo>
                <a:lnTo>
                  <a:pt x="8507828" y="1358344"/>
                </a:lnTo>
                <a:lnTo>
                  <a:pt x="8478226" y="1358344"/>
                </a:lnTo>
                <a:close/>
                <a:moveTo>
                  <a:pt x="2631378" y="1328740"/>
                </a:moveTo>
                <a:lnTo>
                  <a:pt x="2660980" y="1328740"/>
                </a:lnTo>
                <a:lnTo>
                  <a:pt x="2660980" y="1358344"/>
                </a:lnTo>
                <a:lnTo>
                  <a:pt x="2631378" y="1358344"/>
                </a:lnTo>
                <a:close/>
                <a:moveTo>
                  <a:pt x="8212137" y="1328738"/>
                </a:moveTo>
                <a:lnTo>
                  <a:pt x="8241740" y="1328738"/>
                </a:lnTo>
                <a:lnTo>
                  <a:pt x="8241740" y="1358341"/>
                </a:lnTo>
                <a:lnTo>
                  <a:pt x="8212137" y="1358341"/>
                </a:lnTo>
                <a:close/>
                <a:moveTo>
                  <a:pt x="2365289" y="1328738"/>
                </a:moveTo>
                <a:lnTo>
                  <a:pt x="2394892" y="1328738"/>
                </a:lnTo>
                <a:lnTo>
                  <a:pt x="2394892" y="1358341"/>
                </a:lnTo>
                <a:lnTo>
                  <a:pt x="2365289" y="1358341"/>
                </a:lnTo>
                <a:close/>
                <a:moveTo>
                  <a:pt x="7945940" y="1328735"/>
                </a:moveTo>
                <a:lnTo>
                  <a:pt x="7975543" y="1328735"/>
                </a:lnTo>
                <a:lnTo>
                  <a:pt x="7975543" y="1358338"/>
                </a:lnTo>
                <a:lnTo>
                  <a:pt x="7945940" y="1358338"/>
                </a:lnTo>
                <a:close/>
                <a:moveTo>
                  <a:pt x="2099092" y="1328735"/>
                </a:moveTo>
                <a:lnTo>
                  <a:pt x="2128695" y="1328735"/>
                </a:lnTo>
                <a:lnTo>
                  <a:pt x="2128695" y="1358338"/>
                </a:lnTo>
                <a:lnTo>
                  <a:pt x="2099092" y="1358338"/>
                </a:lnTo>
                <a:close/>
                <a:moveTo>
                  <a:pt x="7679743" y="1328732"/>
                </a:moveTo>
                <a:lnTo>
                  <a:pt x="7709346" y="1328732"/>
                </a:lnTo>
                <a:lnTo>
                  <a:pt x="7709346" y="1358336"/>
                </a:lnTo>
                <a:lnTo>
                  <a:pt x="7679743" y="1358336"/>
                </a:lnTo>
                <a:close/>
                <a:moveTo>
                  <a:pt x="1832898" y="1328732"/>
                </a:moveTo>
                <a:lnTo>
                  <a:pt x="1862498" y="1328732"/>
                </a:lnTo>
                <a:lnTo>
                  <a:pt x="1862498" y="1358336"/>
                </a:lnTo>
                <a:lnTo>
                  <a:pt x="1832898" y="1358336"/>
                </a:lnTo>
                <a:close/>
                <a:moveTo>
                  <a:pt x="7413653" y="1328730"/>
                </a:moveTo>
                <a:lnTo>
                  <a:pt x="7443256" y="1328730"/>
                </a:lnTo>
                <a:lnTo>
                  <a:pt x="7443256" y="1358333"/>
                </a:lnTo>
                <a:lnTo>
                  <a:pt x="7413653" y="1358333"/>
                </a:lnTo>
                <a:close/>
                <a:moveTo>
                  <a:pt x="1566808" y="1328730"/>
                </a:moveTo>
                <a:lnTo>
                  <a:pt x="1596409" y="1328730"/>
                </a:lnTo>
                <a:lnTo>
                  <a:pt x="1596409" y="1358333"/>
                </a:lnTo>
                <a:lnTo>
                  <a:pt x="1566808" y="1358333"/>
                </a:lnTo>
                <a:close/>
                <a:moveTo>
                  <a:pt x="7147456" y="1328727"/>
                </a:moveTo>
                <a:lnTo>
                  <a:pt x="7177058" y="1328727"/>
                </a:lnTo>
                <a:lnTo>
                  <a:pt x="7177058" y="1358330"/>
                </a:lnTo>
                <a:lnTo>
                  <a:pt x="7147456" y="1358330"/>
                </a:lnTo>
                <a:close/>
                <a:moveTo>
                  <a:pt x="1300611" y="1328727"/>
                </a:moveTo>
                <a:lnTo>
                  <a:pt x="1330213" y="1328727"/>
                </a:lnTo>
                <a:lnTo>
                  <a:pt x="1330213" y="1358330"/>
                </a:lnTo>
                <a:lnTo>
                  <a:pt x="1300611" y="1358330"/>
                </a:lnTo>
                <a:close/>
                <a:moveTo>
                  <a:pt x="6881367" y="1328724"/>
                </a:moveTo>
                <a:lnTo>
                  <a:pt x="6910970" y="1328724"/>
                </a:lnTo>
                <a:lnTo>
                  <a:pt x="6910970" y="1358328"/>
                </a:lnTo>
                <a:lnTo>
                  <a:pt x="6881367" y="1358328"/>
                </a:lnTo>
                <a:close/>
                <a:moveTo>
                  <a:pt x="1034520" y="1328724"/>
                </a:moveTo>
                <a:lnTo>
                  <a:pt x="1064123" y="1328724"/>
                </a:lnTo>
                <a:lnTo>
                  <a:pt x="1064123" y="1358328"/>
                </a:lnTo>
                <a:lnTo>
                  <a:pt x="1034520" y="1358328"/>
                </a:lnTo>
                <a:close/>
                <a:moveTo>
                  <a:pt x="6615170" y="1328722"/>
                </a:moveTo>
                <a:lnTo>
                  <a:pt x="6644773" y="1328722"/>
                </a:lnTo>
                <a:lnTo>
                  <a:pt x="6644773" y="1358325"/>
                </a:lnTo>
                <a:lnTo>
                  <a:pt x="6615170" y="1358325"/>
                </a:lnTo>
                <a:close/>
                <a:moveTo>
                  <a:pt x="768327" y="1328722"/>
                </a:moveTo>
                <a:lnTo>
                  <a:pt x="797926" y="1328722"/>
                </a:lnTo>
                <a:lnTo>
                  <a:pt x="797926" y="1358325"/>
                </a:lnTo>
                <a:lnTo>
                  <a:pt x="768327" y="1358325"/>
                </a:lnTo>
                <a:close/>
                <a:moveTo>
                  <a:pt x="6349081" y="1328719"/>
                </a:moveTo>
                <a:lnTo>
                  <a:pt x="6378683" y="1328719"/>
                </a:lnTo>
                <a:lnTo>
                  <a:pt x="6378683" y="1358323"/>
                </a:lnTo>
                <a:lnTo>
                  <a:pt x="6349081" y="1358323"/>
                </a:lnTo>
                <a:close/>
                <a:moveTo>
                  <a:pt x="502236" y="1328719"/>
                </a:moveTo>
                <a:lnTo>
                  <a:pt x="531838" y="1328719"/>
                </a:lnTo>
                <a:lnTo>
                  <a:pt x="531838" y="1358323"/>
                </a:lnTo>
                <a:lnTo>
                  <a:pt x="502236" y="1358323"/>
                </a:lnTo>
                <a:close/>
                <a:moveTo>
                  <a:pt x="6082884" y="1328717"/>
                </a:moveTo>
                <a:lnTo>
                  <a:pt x="6112486" y="1328717"/>
                </a:lnTo>
                <a:lnTo>
                  <a:pt x="6112486" y="1358320"/>
                </a:lnTo>
                <a:lnTo>
                  <a:pt x="6082884" y="1358320"/>
                </a:lnTo>
                <a:close/>
                <a:moveTo>
                  <a:pt x="236036" y="1328717"/>
                </a:moveTo>
                <a:lnTo>
                  <a:pt x="265639" y="1328717"/>
                </a:lnTo>
                <a:lnTo>
                  <a:pt x="265639" y="1358320"/>
                </a:lnTo>
                <a:lnTo>
                  <a:pt x="236036" y="1358320"/>
                </a:lnTo>
                <a:close/>
                <a:moveTo>
                  <a:pt x="1" y="1328717"/>
                </a:moveTo>
                <a:lnTo>
                  <a:pt x="29602" y="1328717"/>
                </a:lnTo>
                <a:lnTo>
                  <a:pt x="29602" y="1358320"/>
                </a:lnTo>
                <a:lnTo>
                  <a:pt x="1" y="1358320"/>
                </a:lnTo>
                <a:close/>
                <a:moveTo>
                  <a:pt x="11672158" y="1063123"/>
                </a:moveTo>
                <a:lnTo>
                  <a:pt x="11701760" y="1063123"/>
                </a:lnTo>
                <a:lnTo>
                  <a:pt x="11701760" y="1092617"/>
                </a:lnTo>
                <a:lnTo>
                  <a:pt x="11672158" y="1092617"/>
                </a:lnTo>
                <a:close/>
                <a:moveTo>
                  <a:pt x="5825310" y="1063123"/>
                </a:moveTo>
                <a:lnTo>
                  <a:pt x="5854913" y="1063123"/>
                </a:lnTo>
                <a:lnTo>
                  <a:pt x="5854913" y="1092617"/>
                </a:lnTo>
                <a:lnTo>
                  <a:pt x="5825310" y="1092617"/>
                </a:lnTo>
                <a:close/>
                <a:moveTo>
                  <a:pt x="11405961" y="1063120"/>
                </a:moveTo>
                <a:lnTo>
                  <a:pt x="11435563" y="1063120"/>
                </a:lnTo>
                <a:lnTo>
                  <a:pt x="11435563" y="1092615"/>
                </a:lnTo>
                <a:lnTo>
                  <a:pt x="11405961" y="1092615"/>
                </a:lnTo>
                <a:close/>
                <a:moveTo>
                  <a:pt x="5559113" y="1063120"/>
                </a:moveTo>
                <a:lnTo>
                  <a:pt x="5588715" y="1063120"/>
                </a:lnTo>
                <a:lnTo>
                  <a:pt x="5588715" y="1092615"/>
                </a:lnTo>
                <a:lnTo>
                  <a:pt x="5559113" y="1092615"/>
                </a:lnTo>
                <a:close/>
                <a:moveTo>
                  <a:pt x="11139872" y="1063117"/>
                </a:moveTo>
                <a:lnTo>
                  <a:pt x="11169474" y="1063117"/>
                </a:lnTo>
                <a:lnTo>
                  <a:pt x="11169474" y="1092612"/>
                </a:lnTo>
                <a:lnTo>
                  <a:pt x="11139872" y="1092612"/>
                </a:lnTo>
                <a:close/>
                <a:moveTo>
                  <a:pt x="5293024" y="1063117"/>
                </a:moveTo>
                <a:lnTo>
                  <a:pt x="5322626" y="1063117"/>
                </a:lnTo>
                <a:lnTo>
                  <a:pt x="5322626" y="1092612"/>
                </a:lnTo>
                <a:lnTo>
                  <a:pt x="5293024" y="1092612"/>
                </a:lnTo>
                <a:close/>
                <a:moveTo>
                  <a:pt x="10873675" y="1063114"/>
                </a:moveTo>
                <a:lnTo>
                  <a:pt x="10903277" y="1063114"/>
                </a:lnTo>
                <a:lnTo>
                  <a:pt x="10903277" y="1092608"/>
                </a:lnTo>
                <a:lnTo>
                  <a:pt x="10873675" y="1092608"/>
                </a:lnTo>
                <a:close/>
                <a:moveTo>
                  <a:pt x="5026827" y="1063114"/>
                </a:moveTo>
                <a:lnTo>
                  <a:pt x="5056429" y="1063114"/>
                </a:lnTo>
                <a:lnTo>
                  <a:pt x="5056429" y="1092608"/>
                </a:lnTo>
                <a:lnTo>
                  <a:pt x="5026827" y="1092608"/>
                </a:lnTo>
                <a:close/>
                <a:moveTo>
                  <a:pt x="10607478" y="1063111"/>
                </a:moveTo>
                <a:lnTo>
                  <a:pt x="10637188" y="1063111"/>
                </a:lnTo>
                <a:lnTo>
                  <a:pt x="10637188" y="1092605"/>
                </a:lnTo>
                <a:lnTo>
                  <a:pt x="10607478" y="1092605"/>
                </a:lnTo>
                <a:close/>
                <a:moveTo>
                  <a:pt x="4760630" y="1063111"/>
                </a:moveTo>
                <a:lnTo>
                  <a:pt x="4790340" y="1063111"/>
                </a:lnTo>
                <a:lnTo>
                  <a:pt x="4790340" y="1092605"/>
                </a:lnTo>
                <a:lnTo>
                  <a:pt x="4760630" y="1092605"/>
                </a:lnTo>
                <a:close/>
                <a:moveTo>
                  <a:pt x="10341389" y="1063108"/>
                </a:moveTo>
                <a:lnTo>
                  <a:pt x="10370992" y="1063108"/>
                </a:lnTo>
                <a:lnTo>
                  <a:pt x="10370992" y="1092602"/>
                </a:lnTo>
                <a:lnTo>
                  <a:pt x="10341389" y="1092602"/>
                </a:lnTo>
                <a:close/>
                <a:moveTo>
                  <a:pt x="4494541" y="1063108"/>
                </a:moveTo>
                <a:lnTo>
                  <a:pt x="4524144" y="1063108"/>
                </a:lnTo>
                <a:lnTo>
                  <a:pt x="4524144" y="1092602"/>
                </a:lnTo>
                <a:lnTo>
                  <a:pt x="4494541" y="1092602"/>
                </a:lnTo>
                <a:close/>
                <a:moveTo>
                  <a:pt x="10075192" y="1063105"/>
                </a:moveTo>
                <a:lnTo>
                  <a:pt x="10104794" y="1063105"/>
                </a:lnTo>
                <a:lnTo>
                  <a:pt x="10104794" y="1092599"/>
                </a:lnTo>
                <a:lnTo>
                  <a:pt x="10075192" y="1092599"/>
                </a:lnTo>
                <a:close/>
                <a:moveTo>
                  <a:pt x="4228344" y="1063105"/>
                </a:moveTo>
                <a:lnTo>
                  <a:pt x="4257946" y="1063105"/>
                </a:lnTo>
                <a:lnTo>
                  <a:pt x="4257946" y="1092599"/>
                </a:lnTo>
                <a:lnTo>
                  <a:pt x="4228344" y="1092599"/>
                </a:lnTo>
                <a:close/>
                <a:moveTo>
                  <a:pt x="9809103" y="1063102"/>
                </a:moveTo>
                <a:lnTo>
                  <a:pt x="9838705" y="1063102"/>
                </a:lnTo>
                <a:lnTo>
                  <a:pt x="9838705" y="1092596"/>
                </a:lnTo>
                <a:lnTo>
                  <a:pt x="9809103" y="1092596"/>
                </a:lnTo>
                <a:close/>
                <a:moveTo>
                  <a:pt x="3962255" y="1063102"/>
                </a:moveTo>
                <a:lnTo>
                  <a:pt x="3991857" y="1063102"/>
                </a:lnTo>
                <a:lnTo>
                  <a:pt x="3991857" y="1092596"/>
                </a:lnTo>
                <a:lnTo>
                  <a:pt x="3962255" y="1092596"/>
                </a:lnTo>
                <a:close/>
                <a:moveTo>
                  <a:pt x="9542906" y="1063099"/>
                </a:moveTo>
                <a:lnTo>
                  <a:pt x="9572509" y="1063099"/>
                </a:lnTo>
                <a:lnTo>
                  <a:pt x="9572509" y="1092593"/>
                </a:lnTo>
                <a:lnTo>
                  <a:pt x="9542906" y="1092593"/>
                </a:lnTo>
                <a:close/>
                <a:moveTo>
                  <a:pt x="3696058" y="1063099"/>
                </a:moveTo>
                <a:lnTo>
                  <a:pt x="3725661" y="1063099"/>
                </a:lnTo>
                <a:lnTo>
                  <a:pt x="3725661" y="1092593"/>
                </a:lnTo>
                <a:lnTo>
                  <a:pt x="3696058" y="1092593"/>
                </a:lnTo>
                <a:close/>
                <a:moveTo>
                  <a:pt x="9276817" y="1063096"/>
                </a:moveTo>
                <a:lnTo>
                  <a:pt x="9306420" y="1063096"/>
                </a:lnTo>
                <a:lnTo>
                  <a:pt x="9306420" y="1092590"/>
                </a:lnTo>
                <a:lnTo>
                  <a:pt x="9276817" y="1092590"/>
                </a:lnTo>
                <a:close/>
                <a:moveTo>
                  <a:pt x="3429969" y="1063096"/>
                </a:moveTo>
                <a:lnTo>
                  <a:pt x="3459572" y="1063096"/>
                </a:lnTo>
                <a:lnTo>
                  <a:pt x="3459572" y="1092590"/>
                </a:lnTo>
                <a:lnTo>
                  <a:pt x="3429969" y="1092590"/>
                </a:lnTo>
                <a:close/>
                <a:moveTo>
                  <a:pt x="9010620" y="1063093"/>
                </a:moveTo>
                <a:lnTo>
                  <a:pt x="9040222" y="1063093"/>
                </a:lnTo>
                <a:lnTo>
                  <a:pt x="9040222" y="1092587"/>
                </a:lnTo>
                <a:lnTo>
                  <a:pt x="9010620" y="1092587"/>
                </a:lnTo>
                <a:close/>
                <a:moveTo>
                  <a:pt x="3163772" y="1063093"/>
                </a:moveTo>
                <a:lnTo>
                  <a:pt x="3193374" y="1063093"/>
                </a:lnTo>
                <a:lnTo>
                  <a:pt x="3193374" y="1092587"/>
                </a:lnTo>
                <a:lnTo>
                  <a:pt x="3163772" y="1092587"/>
                </a:lnTo>
                <a:close/>
                <a:moveTo>
                  <a:pt x="8744423" y="1063090"/>
                </a:moveTo>
                <a:lnTo>
                  <a:pt x="8774026" y="1063090"/>
                </a:lnTo>
                <a:lnTo>
                  <a:pt x="8774026" y="1092584"/>
                </a:lnTo>
                <a:lnTo>
                  <a:pt x="8744423" y="1092584"/>
                </a:lnTo>
                <a:close/>
                <a:moveTo>
                  <a:pt x="2897575" y="1063090"/>
                </a:moveTo>
                <a:lnTo>
                  <a:pt x="2927178" y="1063090"/>
                </a:lnTo>
                <a:lnTo>
                  <a:pt x="2927178" y="1092584"/>
                </a:lnTo>
                <a:lnTo>
                  <a:pt x="2897575" y="1092584"/>
                </a:lnTo>
                <a:close/>
                <a:moveTo>
                  <a:pt x="8478226" y="1063087"/>
                </a:moveTo>
                <a:lnTo>
                  <a:pt x="8507828" y="1063087"/>
                </a:lnTo>
                <a:lnTo>
                  <a:pt x="8507828" y="1092581"/>
                </a:lnTo>
                <a:lnTo>
                  <a:pt x="8478226" y="1092581"/>
                </a:lnTo>
                <a:close/>
                <a:moveTo>
                  <a:pt x="2631378" y="1063087"/>
                </a:moveTo>
                <a:lnTo>
                  <a:pt x="2660980" y="1063087"/>
                </a:lnTo>
                <a:lnTo>
                  <a:pt x="2660980" y="1092581"/>
                </a:lnTo>
                <a:lnTo>
                  <a:pt x="2631378" y="1092581"/>
                </a:lnTo>
                <a:close/>
                <a:moveTo>
                  <a:pt x="8212137" y="1063084"/>
                </a:moveTo>
                <a:lnTo>
                  <a:pt x="8241740" y="1063084"/>
                </a:lnTo>
                <a:lnTo>
                  <a:pt x="8241740" y="1092578"/>
                </a:lnTo>
                <a:lnTo>
                  <a:pt x="8212137" y="1092578"/>
                </a:lnTo>
                <a:close/>
                <a:moveTo>
                  <a:pt x="2365289" y="1063084"/>
                </a:moveTo>
                <a:lnTo>
                  <a:pt x="2394892" y="1063084"/>
                </a:lnTo>
                <a:lnTo>
                  <a:pt x="2394892" y="1092578"/>
                </a:lnTo>
                <a:lnTo>
                  <a:pt x="2365289" y="1092578"/>
                </a:lnTo>
                <a:close/>
                <a:moveTo>
                  <a:pt x="7945940" y="1063081"/>
                </a:moveTo>
                <a:lnTo>
                  <a:pt x="7975543" y="1063081"/>
                </a:lnTo>
                <a:lnTo>
                  <a:pt x="7975543" y="1092575"/>
                </a:lnTo>
                <a:lnTo>
                  <a:pt x="7945940" y="1092575"/>
                </a:lnTo>
                <a:close/>
                <a:moveTo>
                  <a:pt x="2099092" y="1063081"/>
                </a:moveTo>
                <a:lnTo>
                  <a:pt x="2128695" y="1063081"/>
                </a:lnTo>
                <a:lnTo>
                  <a:pt x="2128695" y="1092575"/>
                </a:lnTo>
                <a:lnTo>
                  <a:pt x="2099092" y="1092575"/>
                </a:lnTo>
                <a:close/>
                <a:moveTo>
                  <a:pt x="7679743" y="1063078"/>
                </a:moveTo>
                <a:lnTo>
                  <a:pt x="7709346" y="1063078"/>
                </a:lnTo>
                <a:lnTo>
                  <a:pt x="7709346" y="1092572"/>
                </a:lnTo>
                <a:lnTo>
                  <a:pt x="7679743" y="1092572"/>
                </a:lnTo>
                <a:close/>
                <a:moveTo>
                  <a:pt x="1832898" y="1063078"/>
                </a:moveTo>
                <a:lnTo>
                  <a:pt x="1862498" y="1063078"/>
                </a:lnTo>
                <a:lnTo>
                  <a:pt x="1862498" y="1092572"/>
                </a:lnTo>
                <a:lnTo>
                  <a:pt x="1832898" y="1092572"/>
                </a:lnTo>
                <a:close/>
                <a:moveTo>
                  <a:pt x="7413653" y="1063075"/>
                </a:moveTo>
                <a:lnTo>
                  <a:pt x="7443256" y="1063075"/>
                </a:lnTo>
                <a:lnTo>
                  <a:pt x="7443256" y="1092569"/>
                </a:lnTo>
                <a:lnTo>
                  <a:pt x="7413653" y="1092569"/>
                </a:lnTo>
                <a:close/>
                <a:moveTo>
                  <a:pt x="1566808" y="1063075"/>
                </a:moveTo>
                <a:lnTo>
                  <a:pt x="1596409" y="1063075"/>
                </a:lnTo>
                <a:lnTo>
                  <a:pt x="1596409" y="1092569"/>
                </a:lnTo>
                <a:lnTo>
                  <a:pt x="1566808" y="1092569"/>
                </a:lnTo>
                <a:close/>
                <a:moveTo>
                  <a:pt x="7147456" y="1063072"/>
                </a:moveTo>
                <a:lnTo>
                  <a:pt x="7177058" y="1063072"/>
                </a:lnTo>
                <a:lnTo>
                  <a:pt x="7177058" y="1092566"/>
                </a:lnTo>
                <a:lnTo>
                  <a:pt x="7147456" y="1092566"/>
                </a:lnTo>
                <a:close/>
                <a:moveTo>
                  <a:pt x="1300611" y="1063072"/>
                </a:moveTo>
                <a:lnTo>
                  <a:pt x="1330213" y="1063072"/>
                </a:lnTo>
                <a:lnTo>
                  <a:pt x="1330213" y="1092566"/>
                </a:lnTo>
                <a:lnTo>
                  <a:pt x="1300611" y="1092566"/>
                </a:lnTo>
                <a:close/>
                <a:moveTo>
                  <a:pt x="6881367" y="1063069"/>
                </a:moveTo>
                <a:lnTo>
                  <a:pt x="6910970" y="1063069"/>
                </a:lnTo>
                <a:lnTo>
                  <a:pt x="6910970" y="1092563"/>
                </a:lnTo>
                <a:lnTo>
                  <a:pt x="6881367" y="1092563"/>
                </a:lnTo>
                <a:close/>
                <a:moveTo>
                  <a:pt x="1034520" y="1063069"/>
                </a:moveTo>
                <a:lnTo>
                  <a:pt x="1064123" y="1063069"/>
                </a:lnTo>
                <a:lnTo>
                  <a:pt x="1064123" y="1092563"/>
                </a:lnTo>
                <a:lnTo>
                  <a:pt x="1034520" y="1092563"/>
                </a:lnTo>
                <a:close/>
                <a:moveTo>
                  <a:pt x="6615170" y="1063066"/>
                </a:moveTo>
                <a:lnTo>
                  <a:pt x="6644773" y="1063066"/>
                </a:lnTo>
                <a:lnTo>
                  <a:pt x="6644773" y="1092560"/>
                </a:lnTo>
                <a:lnTo>
                  <a:pt x="6615170" y="1092560"/>
                </a:lnTo>
                <a:close/>
                <a:moveTo>
                  <a:pt x="768326" y="1063066"/>
                </a:moveTo>
                <a:lnTo>
                  <a:pt x="797926" y="1063066"/>
                </a:lnTo>
                <a:lnTo>
                  <a:pt x="797926" y="1092560"/>
                </a:lnTo>
                <a:lnTo>
                  <a:pt x="768326" y="1092560"/>
                </a:lnTo>
                <a:close/>
                <a:moveTo>
                  <a:pt x="6349081" y="1063063"/>
                </a:moveTo>
                <a:lnTo>
                  <a:pt x="6378683" y="1063063"/>
                </a:lnTo>
                <a:lnTo>
                  <a:pt x="6378683" y="1092557"/>
                </a:lnTo>
                <a:lnTo>
                  <a:pt x="6349081" y="1092557"/>
                </a:lnTo>
                <a:close/>
                <a:moveTo>
                  <a:pt x="502235" y="1063063"/>
                </a:moveTo>
                <a:lnTo>
                  <a:pt x="531838" y="1063063"/>
                </a:lnTo>
                <a:lnTo>
                  <a:pt x="531838" y="1092557"/>
                </a:lnTo>
                <a:lnTo>
                  <a:pt x="502235" y="1092557"/>
                </a:lnTo>
                <a:close/>
                <a:moveTo>
                  <a:pt x="6082884" y="1063059"/>
                </a:moveTo>
                <a:lnTo>
                  <a:pt x="6112486" y="1063059"/>
                </a:lnTo>
                <a:lnTo>
                  <a:pt x="6112486" y="1092554"/>
                </a:lnTo>
                <a:lnTo>
                  <a:pt x="6082884" y="1092554"/>
                </a:lnTo>
                <a:close/>
                <a:moveTo>
                  <a:pt x="236036" y="1063059"/>
                </a:moveTo>
                <a:lnTo>
                  <a:pt x="265639" y="1063059"/>
                </a:lnTo>
                <a:lnTo>
                  <a:pt x="265639" y="1092554"/>
                </a:lnTo>
                <a:lnTo>
                  <a:pt x="236036" y="1092554"/>
                </a:lnTo>
                <a:close/>
                <a:moveTo>
                  <a:pt x="0" y="1063059"/>
                </a:moveTo>
                <a:lnTo>
                  <a:pt x="29602" y="1063059"/>
                </a:lnTo>
                <a:lnTo>
                  <a:pt x="29602" y="1092554"/>
                </a:lnTo>
                <a:lnTo>
                  <a:pt x="0" y="1092554"/>
                </a:lnTo>
                <a:close/>
                <a:moveTo>
                  <a:pt x="11672158" y="797337"/>
                </a:moveTo>
                <a:lnTo>
                  <a:pt x="11701760" y="797337"/>
                </a:lnTo>
                <a:lnTo>
                  <a:pt x="11701760" y="826844"/>
                </a:lnTo>
                <a:lnTo>
                  <a:pt x="11672158" y="826844"/>
                </a:lnTo>
                <a:close/>
                <a:moveTo>
                  <a:pt x="5825310" y="797337"/>
                </a:moveTo>
                <a:lnTo>
                  <a:pt x="5854913" y="797337"/>
                </a:lnTo>
                <a:lnTo>
                  <a:pt x="5854913" y="826844"/>
                </a:lnTo>
                <a:lnTo>
                  <a:pt x="5825310" y="826844"/>
                </a:lnTo>
                <a:close/>
                <a:moveTo>
                  <a:pt x="11405961" y="797335"/>
                </a:moveTo>
                <a:lnTo>
                  <a:pt x="11435563" y="797335"/>
                </a:lnTo>
                <a:lnTo>
                  <a:pt x="11435563" y="826841"/>
                </a:lnTo>
                <a:lnTo>
                  <a:pt x="11405961" y="826841"/>
                </a:lnTo>
                <a:close/>
                <a:moveTo>
                  <a:pt x="5559113" y="797335"/>
                </a:moveTo>
                <a:lnTo>
                  <a:pt x="5588715" y="797335"/>
                </a:lnTo>
                <a:lnTo>
                  <a:pt x="5588715" y="826841"/>
                </a:lnTo>
                <a:lnTo>
                  <a:pt x="5559113" y="826841"/>
                </a:lnTo>
                <a:close/>
                <a:moveTo>
                  <a:pt x="11139872" y="797333"/>
                </a:moveTo>
                <a:lnTo>
                  <a:pt x="11169474" y="797333"/>
                </a:lnTo>
                <a:lnTo>
                  <a:pt x="11169474" y="826839"/>
                </a:lnTo>
                <a:lnTo>
                  <a:pt x="11139872" y="826839"/>
                </a:lnTo>
                <a:close/>
                <a:moveTo>
                  <a:pt x="5293024" y="797333"/>
                </a:moveTo>
                <a:lnTo>
                  <a:pt x="5322626" y="797333"/>
                </a:lnTo>
                <a:lnTo>
                  <a:pt x="5322626" y="826839"/>
                </a:lnTo>
                <a:lnTo>
                  <a:pt x="5293024" y="826839"/>
                </a:lnTo>
                <a:close/>
                <a:moveTo>
                  <a:pt x="10873675" y="797331"/>
                </a:moveTo>
                <a:lnTo>
                  <a:pt x="10903277" y="797331"/>
                </a:lnTo>
                <a:lnTo>
                  <a:pt x="10903277" y="826836"/>
                </a:lnTo>
                <a:lnTo>
                  <a:pt x="10873675" y="826836"/>
                </a:lnTo>
                <a:close/>
                <a:moveTo>
                  <a:pt x="5026827" y="797331"/>
                </a:moveTo>
                <a:lnTo>
                  <a:pt x="5056429" y="797331"/>
                </a:lnTo>
                <a:lnTo>
                  <a:pt x="5056429" y="826836"/>
                </a:lnTo>
                <a:lnTo>
                  <a:pt x="5026827" y="826836"/>
                </a:lnTo>
                <a:close/>
                <a:moveTo>
                  <a:pt x="10607478" y="797329"/>
                </a:moveTo>
                <a:lnTo>
                  <a:pt x="10637188" y="797329"/>
                </a:lnTo>
                <a:lnTo>
                  <a:pt x="10637188" y="826833"/>
                </a:lnTo>
                <a:lnTo>
                  <a:pt x="10607478" y="826833"/>
                </a:lnTo>
                <a:close/>
                <a:moveTo>
                  <a:pt x="4760630" y="797329"/>
                </a:moveTo>
                <a:lnTo>
                  <a:pt x="4790340" y="797329"/>
                </a:lnTo>
                <a:lnTo>
                  <a:pt x="4790340" y="826833"/>
                </a:lnTo>
                <a:lnTo>
                  <a:pt x="4760630" y="826833"/>
                </a:lnTo>
                <a:close/>
                <a:moveTo>
                  <a:pt x="10341389" y="797327"/>
                </a:moveTo>
                <a:lnTo>
                  <a:pt x="10370992" y="797327"/>
                </a:lnTo>
                <a:lnTo>
                  <a:pt x="10370992" y="826831"/>
                </a:lnTo>
                <a:lnTo>
                  <a:pt x="10341389" y="826831"/>
                </a:lnTo>
                <a:close/>
                <a:moveTo>
                  <a:pt x="4494541" y="797327"/>
                </a:moveTo>
                <a:lnTo>
                  <a:pt x="4524144" y="797327"/>
                </a:lnTo>
                <a:lnTo>
                  <a:pt x="4524144" y="826831"/>
                </a:lnTo>
                <a:lnTo>
                  <a:pt x="4494541" y="826831"/>
                </a:lnTo>
                <a:close/>
                <a:moveTo>
                  <a:pt x="10075192" y="797325"/>
                </a:moveTo>
                <a:lnTo>
                  <a:pt x="10104794" y="797325"/>
                </a:lnTo>
                <a:lnTo>
                  <a:pt x="10104794" y="826828"/>
                </a:lnTo>
                <a:lnTo>
                  <a:pt x="10075192" y="826828"/>
                </a:lnTo>
                <a:close/>
                <a:moveTo>
                  <a:pt x="4228344" y="797325"/>
                </a:moveTo>
                <a:lnTo>
                  <a:pt x="4257946" y="797325"/>
                </a:lnTo>
                <a:lnTo>
                  <a:pt x="4257946" y="826828"/>
                </a:lnTo>
                <a:lnTo>
                  <a:pt x="4228344" y="826828"/>
                </a:lnTo>
                <a:close/>
                <a:moveTo>
                  <a:pt x="9809103" y="797323"/>
                </a:moveTo>
                <a:lnTo>
                  <a:pt x="9838705" y="797323"/>
                </a:lnTo>
                <a:lnTo>
                  <a:pt x="9838705" y="826826"/>
                </a:lnTo>
                <a:lnTo>
                  <a:pt x="9809103" y="826826"/>
                </a:lnTo>
                <a:close/>
                <a:moveTo>
                  <a:pt x="3962255" y="797323"/>
                </a:moveTo>
                <a:lnTo>
                  <a:pt x="3991857" y="797323"/>
                </a:lnTo>
                <a:lnTo>
                  <a:pt x="3991857" y="826826"/>
                </a:lnTo>
                <a:lnTo>
                  <a:pt x="3962255" y="826826"/>
                </a:lnTo>
                <a:close/>
                <a:moveTo>
                  <a:pt x="9542906" y="797321"/>
                </a:moveTo>
                <a:lnTo>
                  <a:pt x="9572509" y="797321"/>
                </a:lnTo>
                <a:lnTo>
                  <a:pt x="9572509" y="826823"/>
                </a:lnTo>
                <a:lnTo>
                  <a:pt x="9542906" y="826823"/>
                </a:lnTo>
                <a:close/>
                <a:moveTo>
                  <a:pt x="3696058" y="797321"/>
                </a:moveTo>
                <a:lnTo>
                  <a:pt x="3725661" y="797321"/>
                </a:lnTo>
                <a:lnTo>
                  <a:pt x="3725661" y="826823"/>
                </a:lnTo>
                <a:lnTo>
                  <a:pt x="3696058" y="826823"/>
                </a:lnTo>
                <a:close/>
                <a:moveTo>
                  <a:pt x="9276817" y="797319"/>
                </a:moveTo>
                <a:lnTo>
                  <a:pt x="9306420" y="797319"/>
                </a:lnTo>
                <a:lnTo>
                  <a:pt x="9306420" y="826820"/>
                </a:lnTo>
                <a:lnTo>
                  <a:pt x="9276817" y="826820"/>
                </a:lnTo>
                <a:close/>
                <a:moveTo>
                  <a:pt x="3429969" y="797319"/>
                </a:moveTo>
                <a:lnTo>
                  <a:pt x="3459572" y="797319"/>
                </a:lnTo>
                <a:lnTo>
                  <a:pt x="3459572" y="826820"/>
                </a:lnTo>
                <a:lnTo>
                  <a:pt x="3429969" y="826820"/>
                </a:lnTo>
                <a:close/>
                <a:moveTo>
                  <a:pt x="9010620" y="797317"/>
                </a:moveTo>
                <a:lnTo>
                  <a:pt x="9040222" y="797317"/>
                </a:lnTo>
                <a:lnTo>
                  <a:pt x="9040222" y="826818"/>
                </a:lnTo>
                <a:lnTo>
                  <a:pt x="9010620" y="826818"/>
                </a:lnTo>
                <a:close/>
                <a:moveTo>
                  <a:pt x="3163772" y="797317"/>
                </a:moveTo>
                <a:lnTo>
                  <a:pt x="3193374" y="797317"/>
                </a:lnTo>
                <a:lnTo>
                  <a:pt x="3193374" y="826818"/>
                </a:lnTo>
                <a:lnTo>
                  <a:pt x="3163772" y="826818"/>
                </a:lnTo>
                <a:close/>
                <a:moveTo>
                  <a:pt x="8744423" y="797315"/>
                </a:moveTo>
                <a:lnTo>
                  <a:pt x="8774026" y="797315"/>
                </a:lnTo>
                <a:lnTo>
                  <a:pt x="8774026" y="826815"/>
                </a:lnTo>
                <a:lnTo>
                  <a:pt x="8744423" y="826815"/>
                </a:lnTo>
                <a:close/>
                <a:moveTo>
                  <a:pt x="2897575" y="797315"/>
                </a:moveTo>
                <a:lnTo>
                  <a:pt x="2927178" y="797315"/>
                </a:lnTo>
                <a:lnTo>
                  <a:pt x="2927178" y="826815"/>
                </a:lnTo>
                <a:lnTo>
                  <a:pt x="2897575" y="826815"/>
                </a:lnTo>
                <a:close/>
                <a:moveTo>
                  <a:pt x="8478226" y="797312"/>
                </a:moveTo>
                <a:lnTo>
                  <a:pt x="8507828" y="797312"/>
                </a:lnTo>
                <a:lnTo>
                  <a:pt x="8507828" y="826812"/>
                </a:lnTo>
                <a:lnTo>
                  <a:pt x="8478226" y="826812"/>
                </a:lnTo>
                <a:close/>
                <a:moveTo>
                  <a:pt x="2631378" y="797312"/>
                </a:moveTo>
                <a:lnTo>
                  <a:pt x="2660980" y="797312"/>
                </a:lnTo>
                <a:lnTo>
                  <a:pt x="2660980" y="826812"/>
                </a:lnTo>
                <a:lnTo>
                  <a:pt x="2631378" y="826812"/>
                </a:lnTo>
                <a:close/>
                <a:moveTo>
                  <a:pt x="8212137" y="797310"/>
                </a:moveTo>
                <a:lnTo>
                  <a:pt x="8241740" y="797310"/>
                </a:lnTo>
                <a:lnTo>
                  <a:pt x="8241740" y="826810"/>
                </a:lnTo>
                <a:lnTo>
                  <a:pt x="8212137" y="826810"/>
                </a:lnTo>
                <a:close/>
                <a:moveTo>
                  <a:pt x="2365289" y="797310"/>
                </a:moveTo>
                <a:lnTo>
                  <a:pt x="2394892" y="797310"/>
                </a:lnTo>
                <a:lnTo>
                  <a:pt x="2394892" y="826810"/>
                </a:lnTo>
                <a:lnTo>
                  <a:pt x="2365289" y="826810"/>
                </a:lnTo>
                <a:close/>
                <a:moveTo>
                  <a:pt x="7945940" y="797308"/>
                </a:moveTo>
                <a:lnTo>
                  <a:pt x="7975543" y="797308"/>
                </a:lnTo>
                <a:lnTo>
                  <a:pt x="7975543" y="826807"/>
                </a:lnTo>
                <a:lnTo>
                  <a:pt x="7945940" y="826807"/>
                </a:lnTo>
                <a:close/>
                <a:moveTo>
                  <a:pt x="2099092" y="797308"/>
                </a:moveTo>
                <a:lnTo>
                  <a:pt x="2128695" y="797308"/>
                </a:lnTo>
                <a:lnTo>
                  <a:pt x="2128695" y="826807"/>
                </a:lnTo>
                <a:lnTo>
                  <a:pt x="2099092" y="826807"/>
                </a:lnTo>
                <a:close/>
                <a:moveTo>
                  <a:pt x="7679743" y="797306"/>
                </a:moveTo>
                <a:lnTo>
                  <a:pt x="7709346" y="797306"/>
                </a:lnTo>
                <a:lnTo>
                  <a:pt x="7709346" y="826805"/>
                </a:lnTo>
                <a:lnTo>
                  <a:pt x="7679743" y="826805"/>
                </a:lnTo>
                <a:close/>
                <a:moveTo>
                  <a:pt x="1832898" y="797306"/>
                </a:moveTo>
                <a:lnTo>
                  <a:pt x="1862498" y="797306"/>
                </a:lnTo>
                <a:lnTo>
                  <a:pt x="1862498" y="826805"/>
                </a:lnTo>
                <a:lnTo>
                  <a:pt x="1832898" y="826805"/>
                </a:lnTo>
                <a:close/>
                <a:moveTo>
                  <a:pt x="7413653" y="797304"/>
                </a:moveTo>
                <a:lnTo>
                  <a:pt x="7443256" y="797304"/>
                </a:lnTo>
                <a:lnTo>
                  <a:pt x="7443256" y="826802"/>
                </a:lnTo>
                <a:lnTo>
                  <a:pt x="7413653" y="826802"/>
                </a:lnTo>
                <a:close/>
                <a:moveTo>
                  <a:pt x="1566808" y="797304"/>
                </a:moveTo>
                <a:lnTo>
                  <a:pt x="1596409" y="797304"/>
                </a:lnTo>
                <a:lnTo>
                  <a:pt x="1596409" y="826802"/>
                </a:lnTo>
                <a:lnTo>
                  <a:pt x="1566808" y="826802"/>
                </a:lnTo>
                <a:close/>
                <a:moveTo>
                  <a:pt x="7147456" y="797302"/>
                </a:moveTo>
                <a:lnTo>
                  <a:pt x="7177058" y="797302"/>
                </a:lnTo>
                <a:lnTo>
                  <a:pt x="7177058" y="826799"/>
                </a:lnTo>
                <a:lnTo>
                  <a:pt x="7147456" y="826799"/>
                </a:lnTo>
                <a:close/>
                <a:moveTo>
                  <a:pt x="1300611" y="797302"/>
                </a:moveTo>
                <a:lnTo>
                  <a:pt x="1330213" y="797302"/>
                </a:lnTo>
                <a:lnTo>
                  <a:pt x="1330213" y="826799"/>
                </a:lnTo>
                <a:lnTo>
                  <a:pt x="1300611" y="826799"/>
                </a:lnTo>
                <a:close/>
                <a:moveTo>
                  <a:pt x="6881367" y="797300"/>
                </a:moveTo>
                <a:lnTo>
                  <a:pt x="6910970" y="797300"/>
                </a:lnTo>
                <a:lnTo>
                  <a:pt x="6910970" y="826797"/>
                </a:lnTo>
                <a:lnTo>
                  <a:pt x="6881367" y="826797"/>
                </a:lnTo>
                <a:close/>
                <a:moveTo>
                  <a:pt x="1034520" y="797300"/>
                </a:moveTo>
                <a:lnTo>
                  <a:pt x="1064123" y="797300"/>
                </a:lnTo>
                <a:lnTo>
                  <a:pt x="1064123" y="826797"/>
                </a:lnTo>
                <a:lnTo>
                  <a:pt x="1034520" y="826797"/>
                </a:lnTo>
                <a:close/>
                <a:moveTo>
                  <a:pt x="6615170" y="797298"/>
                </a:moveTo>
                <a:lnTo>
                  <a:pt x="6644773" y="797298"/>
                </a:lnTo>
                <a:lnTo>
                  <a:pt x="6644773" y="826794"/>
                </a:lnTo>
                <a:lnTo>
                  <a:pt x="6615170" y="826794"/>
                </a:lnTo>
                <a:close/>
                <a:moveTo>
                  <a:pt x="768326" y="797298"/>
                </a:moveTo>
                <a:lnTo>
                  <a:pt x="797926" y="797298"/>
                </a:lnTo>
                <a:lnTo>
                  <a:pt x="797926" y="826794"/>
                </a:lnTo>
                <a:lnTo>
                  <a:pt x="768326" y="826794"/>
                </a:lnTo>
                <a:close/>
                <a:moveTo>
                  <a:pt x="6349081" y="797296"/>
                </a:moveTo>
                <a:lnTo>
                  <a:pt x="6378683" y="797296"/>
                </a:lnTo>
                <a:lnTo>
                  <a:pt x="6378683" y="826792"/>
                </a:lnTo>
                <a:lnTo>
                  <a:pt x="6349081" y="826792"/>
                </a:lnTo>
                <a:close/>
                <a:moveTo>
                  <a:pt x="502235" y="797296"/>
                </a:moveTo>
                <a:lnTo>
                  <a:pt x="531838" y="797296"/>
                </a:lnTo>
                <a:lnTo>
                  <a:pt x="531838" y="826792"/>
                </a:lnTo>
                <a:lnTo>
                  <a:pt x="502235" y="826792"/>
                </a:lnTo>
                <a:close/>
                <a:moveTo>
                  <a:pt x="6082884" y="797294"/>
                </a:moveTo>
                <a:lnTo>
                  <a:pt x="6112486" y="797294"/>
                </a:lnTo>
                <a:lnTo>
                  <a:pt x="6112486" y="826789"/>
                </a:lnTo>
                <a:lnTo>
                  <a:pt x="6082884" y="826789"/>
                </a:lnTo>
                <a:close/>
                <a:moveTo>
                  <a:pt x="236036" y="797294"/>
                </a:moveTo>
                <a:lnTo>
                  <a:pt x="265639" y="797294"/>
                </a:lnTo>
                <a:lnTo>
                  <a:pt x="265639" y="826789"/>
                </a:lnTo>
                <a:lnTo>
                  <a:pt x="236036" y="826789"/>
                </a:lnTo>
                <a:close/>
                <a:moveTo>
                  <a:pt x="0" y="797294"/>
                </a:moveTo>
                <a:lnTo>
                  <a:pt x="29602" y="797294"/>
                </a:lnTo>
                <a:lnTo>
                  <a:pt x="29602" y="826789"/>
                </a:lnTo>
                <a:lnTo>
                  <a:pt x="0" y="826789"/>
                </a:lnTo>
                <a:close/>
                <a:moveTo>
                  <a:pt x="11672158" y="531575"/>
                </a:moveTo>
                <a:lnTo>
                  <a:pt x="11701760" y="531575"/>
                </a:lnTo>
                <a:lnTo>
                  <a:pt x="11701760" y="561177"/>
                </a:lnTo>
                <a:lnTo>
                  <a:pt x="11672158" y="561177"/>
                </a:lnTo>
                <a:close/>
                <a:moveTo>
                  <a:pt x="5825310" y="531575"/>
                </a:moveTo>
                <a:lnTo>
                  <a:pt x="5854913" y="531575"/>
                </a:lnTo>
                <a:lnTo>
                  <a:pt x="5854913" y="561177"/>
                </a:lnTo>
                <a:lnTo>
                  <a:pt x="5825310" y="561177"/>
                </a:lnTo>
                <a:close/>
                <a:moveTo>
                  <a:pt x="11405961" y="531573"/>
                </a:moveTo>
                <a:lnTo>
                  <a:pt x="11435563" y="531573"/>
                </a:lnTo>
                <a:lnTo>
                  <a:pt x="11435563" y="561175"/>
                </a:lnTo>
                <a:lnTo>
                  <a:pt x="11405961" y="561175"/>
                </a:lnTo>
                <a:close/>
                <a:moveTo>
                  <a:pt x="5559113" y="531573"/>
                </a:moveTo>
                <a:lnTo>
                  <a:pt x="5588715" y="531573"/>
                </a:lnTo>
                <a:lnTo>
                  <a:pt x="5588715" y="561175"/>
                </a:lnTo>
                <a:lnTo>
                  <a:pt x="5559113" y="561175"/>
                </a:lnTo>
                <a:close/>
                <a:moveTo>
                  <a:pt x="11139872" y="531571"/>
                </a:moveTo>
                <a:lnTo>
                  <a:pt x="11169474" y="531571"/>
                </a:lnTo>
                <a:lnTo>
                  <a:pt x="11169474" y="561173"/>
                </a:lnTo>
                <a:lnTo>
                  <a:pt x="11139872" y="561173"/>
                </a:lnTo>
                <a:close/>
                <a:moveTo>
                  <a:pt x="5293024" y="531571"/>
                </a:moveTo>
                <a:lnTo>
                  <a:pt x="5322626" y="531571"/>
                </a:lnTo>
                <a:lnTo>
                  <a:pt x="5322626" y="561173"/>
                </a:lnTo>
                <a:lnTo>
                  <a:pt x="5293024" y="561173"/>
                </a:lnTo>
                <a:close/>
                <a:moveTo>
                  <a:pt x="10873675" y="531568"/>
                </a:moveTo>
                <a:lnTo>
                  <a:pt x="10903277" y="531568"/>
                </a:lnTo>
                <a:lnTo>
                  <a:pt x="10903277" y="561170"/>
                </a:lnTo>
                <a:lnTo>
                  <a:pt x="10873675" y="561170"/>
                </a:lnTo>
                <a:close/>
                <a:moveTo>
                  <a:pt x="5026827" y="531568"/>
                </a:moveTo>
                <a:lnTo>
                  <a:pt x="5056429" y="531568"/>
                </a:lnTo>
                <a:lnTo>
                  <a:pt x="5056429" y="561170"/>
                </a:lnTo>
                <a:lnTo>
                  <a:pt x="5026827" y="561170"/>
                </a:lnTo>
                <a:close/>
                <a:moveTo>
                  <a:pt x="10607478" y="531566"/>
                </a:moveTo>
                <a:lnTo>
                  <a:pt x="10637188" y="531566"/>
                </a:lnTo>
                <a:lnTo>
                  <a:pt x="10637188" y="561168"/>
                </a:lnTo>
                <a:lnTo>
                  <a:pt x="10607478" y="561168"/>
                </a:lnTo>
                <a:close/>
                <a:moveTo>
                  <a:pt x="4760630" y="531566"/>
                </a:moveTo>
                <a:lnTo>
                  <a:pt x="4790340" y="531566"/>
                </a:lnTo>
                <a:lnTo>
                  <a:pt x="4790340" y="561168"/>
                </a:lnTo>
                <a:lnTo>
                  <a:pt x="4760630" y="561168"/>
                </a:lnTo>
                <a:close/>
                <a:moveTo>
                  <a:pt x="10341389" y="531564"/>
                </a:moveTo>
                <a:lnTo>
                  <a:pt x="10370992" y="531564"/>
                </a:lnTo>
                <a:lnTo>
                  <a:pt x="10370992" y="561166"/>
                </a:lnTo>
                <a:lnTo>
                  <a:pt x="10341389" y="561166"/>
                </a:lnTo>
                <a:close/>
                <a:moveTo>
                  <a:pt x="4494541" y="531564"/>
                </a:moveTo>
                <a:lnTo>
                  <a:pt x="4524144" y="531564"/>
                </a:lnTo>
                <a:lnTo>
                  <a:pt x="4524144" y="561166"/>
                </a:lnTo>
                <a:lnTo>
                  <a:pt x="4494541" y="561166"/>
                </a:lnTo>
                <a:close/>
                <a:moveTo>
                  <a:pt x="10075192" y="531562"/>
                </a:moveTo>
                <a:lnTo>
                  <a:pt x="10104794" y="531562"/>
                </a:lnTo>
                <a:lnTo>
                  <a:pt x="10104794" y="561164"/>
                </a:lnTo>
                <a:lnTo>
                  <a:pt x="10075192" y="561164"/>
                </a:lnTo>
                <a:close/>
                <a:moveTo>
                  <a:pt x="4228344" y="531562"/>
                </a:moveTo>
                <a:lnTo>
                  <a:pt x="4257946" y="531562"/>
                </a:lnTo>
                <a:lnTo>
                  <a:pt x="4257946" y="561164"/>
                </a:lnTo>
                <a:lnTo>
                  <a:pt x="4228344" y="561164"/>
                </a:lnTo>
                <a:close/>
                <a:moveTo>
                  <a:pt x="9809103" y="531560"/>
                </a:moveTo>
                <a:lnTo>
                  <a:pt x="9838705" y="531560"/>
                </a:lnTo>
                <a:lnTo>
                  <a:pt x="9838705" y="561162"/>
                </a:lnTo>
                <a:lnTo>
                  <a:pt x="9809103" y="561162"/>
                </a:lnTo>
                <a:close/>
                <a:moveTo>
                  <a:pt x="3962255" y="531560"/>
                </a:moveTo>
                <a:lnTo>
                  <a:pt x="3991857" y="531560"/>
                </a:lnTo>
                <a:lnTo>
                  <a:pt x="3991857" y="561162"/>
                </a:lnTo>
                <a:lnTo>
                  <a:pt x="3962255" y="561162"/>
                </a:lnTo>
                <a:close/>
                <a:moveTo>
                  <a:pt x="9542906" y="531558"/>
                </a:moveTo>
                <a:lnTo>
                  <a:pt x="9572509" y="531558"/>
                </a:lnTo>
                <a:lnTo>
                  <a:pt x="9572509" y="561160"/>
                </a:lnTo>
                <a:lnTo>
                  <a:pt x="9542906" y="561160"/>
                </a:lnTo>
                <a:close/>
                <a:moveTo>
                  <a:pt x="3696058" y="531558"/>
                </a:moveTo>
                <a:lnTo>
                  <a:pt x="3725661" y="531558"/>
                </a:lnTo>
                <a:lnTo>
                  <a:pt x="3725661" y="561160"/>
                </a:lnTo>
                <a:lnTo>
                  <a:pt x="3696058" y="561160"/>
                </a:lnTo>
                <a:close/>
                <a:moveTo>
                  <a:pt x="9276817" y="531556"/>
                </a:moveTo>
                <a:lnTo>
                  <a:pt x="9306420" y="531556"/>
                </a:lnTo>
                <a:lnTo>
                  <a:pt x="9306420" y="561158"/>
                </a:lnTo>
                <a:lnTo>
                  <a:pt x="9276817" y="561158"/>
                </a:lnTo>
                <a:close/>
                <a:moveTo>
                  <a:pt x="3429969" y="531556"/>
                </a:moveTo>
                <a:lnTo>
                  <a:pt x="3459572" y="531556"/>
                </a:lnTo>
                <a:lnTo>
                  <a:pt x="3459572" y="561158"/>
                </a:lnTo>
                <a:lnTo>
                  <a:pt x="3429969" y="561158"/>
                </a:lnTo>
                <a:close/>
                <a:moveTo>
                  <a:pt x="9010620" y="531554"/>
                </a:moveTo>
                <a:lnTo>
                  <a:pt x="9040222" y="531554"/>
                </a:lnTo>
                <a:lnTo>
                  <a:pt x="9040222" y="561156"/>
                </a:lnTo>
                <a:lnTo>
                  <a:pt x="9010620" y="561156"/>
                </a:lnTo>
                <a:close/>
                <a:moveTo>
                  <a:pt x="3163772" y="531554"/>
                </a:moveTo>
                <a:lnTo>
                  <a:pt x="3193374" y="531554"/>
                </a:lnTo>
                <a:lnTo>
                  <a:pt x="3193374" y="561156"/>
                </a:lnTo>
                <a:lnTo>
                  <a:pt x="3163772" y="561156"/>
                </a:lnTo>
                <a:close/>
                <a:moveTo>
                  <a:pt x="8744423" y="531551"/>
                </a:moveTo>
                <a:lnTo>
                  <a:pt x="8774026" y="531551"/>
                </a:lnTo>
                <a:lnTo>
                  <a:pt x="8774026" y="561154"/>
                </a:lnTo>
                <a:lnTo>
                  <a:pt x="8744423" y="561154"/>
                </a:lnTo>
                <a:close/>
                <a:moveTo>
                  <a:pt x="2897575" y="531551"/>
                </a:moveTo>
                <a:lnTo>
                  <a:pt x="2927178" y="531551"/>
                </a:lnTo>
                <a:lnTo>
                  <a:pt x="2927178" y="561154"/>
                </a:lnTo>
                <a:lnTo>
                  <a:pt x="2897575" y="561154"/>
                </a:lnTo>
                <a:close/>
                <a:moveTo>
                  <a:pt x="8478226" y="531549"/>
                </a:moveTo>
                <a:lnTo>
                  <a:pt x="8507828" y="531549"/>
                </a:lnTo>
                <a:lnTo>
                  <a:pt x="8507828" y="561152"/>
                </a:lnTo>
                <a:lnTo>
                  <a:pt x="8478226" y="561152"/>
                </a:lnTo>
                <a:close/>
                <a:moveTo>
                  <a:pt x="2631378" y="531549"/>
                </a:moveTo>
                <a:lnTo>
                  <a:pt x="2660980" y="531549"/>
                </a:lnTo>
                <a:lnTo>
                  <a:pt x="2660980" y="561152"/>
                </a:lnTo>
                <a:lnTo>
                  <a:pt x="2631378" y="561152"/>
                </a:lnTo>
                <a:close/>
                <a:moveTo>
                  <a:pt x="8212137" y="531547"/>
                </a:moveTo>
                <a:lnTo>
                  <a:pt x="8241740" y="531547"/>
                </a:lnTo>
                <a:lnTo>
                  <a:pt x="8241740" y="561149"/>
                </a:lnTo>
                <a:lnTo>
                  <a:pt x="8212137" y="561149"/>
                </a:lnTo>
                <a:close/>
                <a:moveTo>
                  <a:pt x="2365289" y="531547"/>
                </a:moveTo>
                <a:lnTo>
                  <a:pt x="2394892" y="531547"/>
                </a:lnTo>
                <a:lnTo>
                  <a:pt x="2394892" y="561149"/>
                </a:lnTo>
                <a:lnTo>
                  <a:pt x="2365289" y="561149"/>
                </a:lnTo>
                <a:close/>
                <a:moveTo>
                  <a:pt x="7945940" y="531545"/>
                </a:moveTo>
                <a:lnTo>
                  <a:pt x="7975543" y="531545"/>
                </a:lnTo>
                <a:lnTo>
                  <a:pt x="7975543" y="561147"/>
                </a:lnTo>
                <a:lnTo>
                  <a:pt x="7945940" y="561147"/>
                </a:lnTo>
                <a:close/>
                <a:moveTo>
                  <a:pt x="2099092" y="531545"/>
                </a:moveTo>
                <a:lnTo>
                  <a:pt x="2128695" y="531545"/>
                </a:lnTo>
                <a:lnTo>
                  <a:pt x="2128695" y="561147"/>
                </a:lnTo>
                <a:lnTo>
                  <a:pt x="2099092" y="561147"/>
                </a:lnTo>
                <a:close/>
                <a:moveTo>
                  <a:pt x="7679743" y="531543"/>
                </a:moveTo>
                <a:lnTo>
                  <a:pt x="7709346" y="531543"/>
                </a:lnTo>
                <a:lnTo>
                  <a:pt x="7709346" y="561145"/>
                </a:lnTo>
                <a:lnTo>
                  <a:pt x="7679743" y="561145"/>
                </a:lnTo>
                <a:close/>
                <a:moveTo>
                  <a:pt x="1832898" y="531543"/>
                </a:moveTo>
                <a:lnTo>
                  <a:pt x="1862498" y="531543"/>
                </a:lnTo>
                <a:lnTo>
                  <a:pt x="1862498" y="561145"/>
                </a:lnTo>
                <a:lnTo>
                  <a:pt x="1832898" y="561145"/>
                </a:lnTo>
                <a:close/>
                <a:moveTo>
                  <a:pt x="7413653" y="531541"/>
                </a:moveTo>
                <a:lnTo>
                  <a:pt x="7443256" y="531541"/>
                </a:lnTo>
                <a:lnTo>
                  <a:pt x="7443256" y="561143"/>
                </a:lnTo>
                <a:lnTo>
                  <a:pt x="7413653" y="561143"/>
                </a:lnTo>
                <a:close/>
                <a:moveTo>
                  <a:pt x="1566808" y="531541"/>
                </a:moveTo>
                <a:lnTo>
                  <a:pt x="1596409" y="531541"/>
                </a:lnTo>
                <a:lnTo>
                  <a:pt x="1596409" y="561143"/>
                </a:lnTo>
                <a:lnTo>
                  <a:pt x="1566808" y="561143"/>
                </a:lnTo>
                <a:close/>
                <a:moveTo>
                  <a:pt x="7147456" y="531539"/>
                </a:moveTo>
                <a:lnTo>
                  <a:pt x="7177058" y="531539"/>
                </a:lnTo>
                <a:lnTo>
                  <a:pt x="7177058" y="561141"/>
                </a:lnTo>
                <a:lnTo>
                  <a:pt x="7147456" y="561141"/>
                </a:lnTo>
                <a:close/>
                <a:moveTo>
                  <a:pt x="1300611" y="531539"/>
                </a:moveTo>
                <a:lnTo>
                  <a:pt x="1330213" y="531539"/>
                </a:lnTo>
                <a:lnTo>
                  <a:pt x="1330213" y="561141"/>
                </a:lnTo>
                <a:lnTo>
                  <a:pt x="1300611" y="561141"/>
                </a:lnTo>
                <a:close/>
                <a:moveTo>
                  <a:pt x="6881367" y="531537"/>
                </a:moveTo>
                <a:lnTo>
                  <a:pt x="6910970" y="531537"/>
                </a:lnTo>
                <a:lnTo>
                  <a:pt x="6910970" y="561139"/>
                </a:lnTo>
                <a:lnTo>
                  <a:pt x="6881367" y="561139"/>
                </a:lnTo>
                <a:close/>
                <a:moveTo>
                  <a:pt x="1034520" y="531537"/>
                </a:moveTo>
                <a:lnTo>
                  <a:pt x="1064123" y="531537"/>
                </a:lnTo>
                <a:lnTo>
                  <a:pt x="1064123" y="561139"/>
                </a:lnTo>
                <a:lnTo>
                  <a:pt x="1034520" y="561139"/>
                </a:lnTo>
                <a:close/>
                <a:moveTo>
                  <a:pt x="6615170" y="531534"/>
                </a:moveTo>
                <a:lnTo>
                  <a:pt x="6644773" y="531534"/>
                </a:lnTo>
                <a:lnTo>
                  <a:pt x="6644773" y="561137"/>
                </a:lnTo>
                <a:lnTo>
                  <a:pt x="6615170" y="561137"/>
                </a:lnTo>
                <a:close/>
                <a:moveTo>
                  <a:pt x="768326" y="531534"/>
                </a:moveTo>
                <a:lnTo>
                  <a:pt x="797926" y="531534"/>
                </a:lnTo>
                <a:lnTo>
                  <a:pt x="797926" y="561137"/>
                </a:lnTo>
                <a:lnTo>
                  <a:pt x="768326" y="561137"/>
                </a:lnTo>
                <a:close/>
                <a:moveTo>
                  <a:pt x="6349081" y="531532"/>
                </a:moveTo>
                <a:lnTo>
                  <a:pt x="6378683" y="531532"/>
                </a:lnTo>
                <a:lnTo>
                  <a:pt x="6378683" y="561135"/>
                </a:lnTo>
                <a:lnTo>
                  <a:pt x="6349081" y="561135"/>
                </a:lnTo>
                <a:close/>
                <a:moveTo>
                  <a:pt x="502235" y="531532"/>
                </a:moveTo>
                <a:lnTo>
                  <a:pt x="531838" y="531532"/>
                </a:lnTo>
                <a:lnTo>
                  <a:pt x="531838" y="561135"/>
                </a:lnTo>
                <a:lnTo>
                  <a:pt x="502235" y="561135"/>
                </a:lnTo>
                <a:close/>
                <a:moveTo>
                  <a:pt x="6082884" y="531530"/>
                </a:moveTo>
                <a:lnTo>
                  <a:pt x="6112486" y="531530"/>
                </a:lnTo>
                <a:lnTo>
                  <a:pt x="6112486" y="561133"/>
                </a:lnTo>
                <a:lnTo>
                  <a:pt x="6082884" y="561133"/>
                </a:lnTo>
                <a:close/>
                <a:moveTo>
                  <a:pt x="236036" y="531530"/>
                </a:moveTo>
                <a:lnTo>
                  <a:pt x="265639" y="531530"/>
                </a:lnTo>
                <a:lnTo>
                  <a:pt x="265639" y="561133"/>
                </a:lnTo>
                <a:lnTo>
                  <a:pt x="236036" y="561133"/>
                </a:lnTo>
                <a:close/>
                <a:moveTo>
                  <a:pt x="0" y="531530"/>
                </a:moveTo>
                <a:lnTo>
                  <a:pt x="29602" y="531530"/>
                </a:lnTo>
                <a:lnTo>
                  <a:pt x="29602" y="561133"/>
                </a:lnTo>
                <a:lnTo>
                  <a:pt x="0" y="561133"/>
                </a:lnTo>
                <a:close/>
                <a:moveTo>
                  <a:pt x="11672158" y="265811"/>
                </a:moveTo>
                <a:lnTo>
                  <a:pt x="11701760" y="265811"/>
                </a:lnTo>
                <a:lnTo>
                  <a:pt x="11701760" y="295414"/>
                </a:lnTo>
                <a:lnTo>
                  <a:pt x="11672158" y="295414"/>
                </a:lnTo>
                <a:close/>
                <a:moveTo>
                  <a:pt x="5825310" y="265811"/>
                </a:moveTo>
                <a:lnTo>
                  <a:pt x="5854913" y="265811"/>
                </a:lnTo>
                <a:lnTo>
                  <a:pt x="5854913" y="295414"/>
                </a:lnTo>
                <a:lnTo>
                  <a:pt x="5825310" y="295414"/>
                </a:lnTo>
                <a:close/>
                <a:moveTo>
                  <a:pt x="11405961" y="265809"/>
                </a:moveTo>
                <a:lnTo>
                  <a:pt x="11435563" y="265809"/>
                </a:lnTo>
                <a:lnTo>
                  <a:pt x="11435563" y="295412"/>
                </a:lnTo>
                <a:lnTo>
                  <a:pt x="11405961" y="295412"/>
                </a:lnTo>
                <a:close/>
                <a:moveTo>
                  <a:pt x="5559113" y="265809"/>
                </a:moveTo>
                <a:lnTo>
                  <a:pt x="5588715" y="265809"/>
                </a:lnTo>
                <a:lnTo>
                  <a:pt x="5588715" y="295412"/>
                </a:lnTo>
                <a:lnTo>
                  <a:pt x="5559113" y="295412"/>
                </a:lnTo>
                <a:close/>
                <a:moveTo>
                  <a:pt x="11139872" y="265807"/>
                </a:moveTo>
                <a:lnTo>
                  <a:pt x="11169474" y="265807"/>
                </a:lnTo>
                <a:lnTo>
                  <a:pt x="11169474" y="295409"/>
                </a:lnTo>
                <a:lnTo>
                  <a:pt x="11139872" y="295409"/>
                </a:lnTo>
                <a:close/>
                <a:moveTo>
                  <a:pt x="5293024" y="265807"/>
                </a:moveTo>
                <a:lnTo>
                  <a:pt x="5322626" y="265807"/>
                </a:lnTo>
                <a:lnTo>
                  <a:pt x="5322626" y="295409"/>
                </a:lnTo>
                <a:lnTo>
                  <a:pt x="5293024" y="295409"/>
                </a:lnTo>
                <a:close/>
                <a:moveTo>
                  <a:pt x="10873675" y="265805"/>
                </a:moveTo>
                <a:lnTo>
                  <a:pt x="10903277" y="265805"/>
                </a:lnTo>
                <a:lnTo>
                  <a:pt x="10903277" y="295407"/>
                </a:lnTo>
                <a:lnTo>
                  <a:pt x="10873675" y="295407"/>
                </a:lnTo>
                <a:close/>
                <a:moveTo>
                  <a:pt x="5026827" y="265805"/>
                </a:moveTo>
                <a:lnTo>
                  <a:pt x="5056429" y="265805"/>
                </a:lnTo>
                <a:lnTo>
                  <a:pt x="5056429" y="295407"/>
                </a:lnTo>
                <a:lnTo>
                  <a:pt x="5026827" y="295407"/>
                </a:lnTo>
                <a:close/>
                <a:moveTo>
                  <a:pt x="10607478" y="265803"/>
                </a:moveTo>
                <a:lnTo>
                  <a:pt x="10637188" y="265803"/>
                </a:lnTo>
                <a:lnTo>
                  <a:pt x="10637188" y="295405"/>
                </a:lnTo>
                <a:lnTo>
                  <a:pt x="10607478" y="295405"/>
                </a:lnTo>
                <a:close/>
                <a:moveTo>
                  <a:pt x="4760630" y="265803"/>
                </a:moveTo>
                <a:lnTo>
                  <a:pt x="4790340" y="265803"/>
                </a:lnTo>
                <a:lnTo>
                  <a:pt x="4790340" y="295405"/>
                </a:lnTo>
                <a:lnTo>
                  <a:pt x="4760630" y="295405"/>
                </a:lnTo>
                <a:close/>
                <a:moveTo>
                  <a:pt x="10341389" y="265800"/>
                </a:moveTo>
                <a:lnTo>
                  <a:pt x="10370992" y="265800"/>
                </a:lnTo>
                <a:lnTo>
                  <a:pt x="10370992" y="295403"/>
                </a:lnTo>
                <a:lnTo>
                  <a:pt x="10341389" y="295403"/>
                </a:lnTo>
                <a:close/>
                <a:moveTo>
                  <a:pt x="4494541" y="265800"/>
                </a:moveTo>
                <a:lnTo>
                  <a:pt x="4524144" y="265800"/>
                </a:lnTo>
                <a:lnTo>
                  <a:pt x="4524144" y="295403"/>
                </a:lnTo>
                <a:lnTo>
                  <a:pt x="4494541" y="295403"/>
                </a:lnTo>
                <a:close/>
                <a:moveTo>
                  <a:pt x="10075192" y="265798"/>
                </a:moveTo>
                <a:lnTo>
                  <a:pt x="10104794" y="265798"/>
                </a:lnTo>
                <a:lnTo>
                  <a:pt x="10104794" y="295401"/>
                </a:lnTo>
                <a:lnTo>
                  <a:pt x="10075192" y="295401"/>
                </a:lnTo>
                <a:close/>
                <a:moveTo>
                  <a:pt x="4228344" y="265798"/>
                </a:moveTo>
                <a:lnTo>
                  <a:pt x="4257946" y="265798"/>
                </a:lnTo>
                <a:lnTo>
                  <a:pt x="4257946" y="295401"/>
                </a:lnTo>
                <a:lnTo>
                  <a:pt x="4228344" y="295401"/>
                </a:lnTo>
                <a:close/>
                <a:moveTo>
                  <a:pt x="9809103" y="265796"/>
                </a:moveTo>
                <a:lnTo>
                  <a:pt x="9838705" y="265796"/>
                </a:lnTo>
                <a:lnTo>
                  <a:pt x="9838705" y="295398"/>
                </a:lnTo>
                <a:lnTo>
                  <a:pt x="9809103" y="295398"/>
                </a:lnTo>
                <a:close/>
                <a:moveTo>
                  <a:pt x="3962255" y="265796"/>
                </a:moveTo>
                <a:lnTo>
                  <a:pt x="3991857" y="265796"/>
                </a:lnTo>
                <a:lnTo>
                  <a:pt x="3991857" y="295398"/>
                </a:lnTo>
                <a:lnTo>
                  <a:pt x="3962255" y="295398"/>
                </a:lnTo>
                <a:close/>
                <a:moveTo>
                  <a:pt x="9542906" y="265794"/>
                </a:moveTo>
                <a:lnTo>
                  <a:pt x="9572509" y="265794"/>
                </a:lnTo>
                <a:lnTo>
                  <a:pt x="9572509" y="295396"/>
                </a:lnTo>
                <a:lnTo>
                  <a:pt x="9542906" y="295396"/>
                </a:lnTo>
                <a:close/>
                <a:moveTo>
                  <a:pt x="3696058" y="265794"/>
                </a:moveTo>
                <a:lnTo>
                  <a:pt x="3725661" y="265794"/>
                </a:lnTo>
                <a:lnTo>
                  <a:pt x="3725661" y="295396"/>
                </a:lnTo>
                <a:lnTo>
                  <a:pt x="3696058" y="295396"/>
                </a:lnTo>
                <a:close/>
                <a:moveTo>
                  <a:pt x="9276817" y="265792"/>
                </a:moveTo>
                <a:lnTo>
                  <a:pt x="9306420" y="265792"/>
                </a:lnTo>
                <a:lnTo>
                  <a:pt x="9306420" y="295394"/>
                </a:lnTo>
                <a:lnTo>
                  <a:pt x="9276817" y="295394"/>
                </a:lnTo>
                <a:close/>
                <a:moveTo>
                  <a:pt x="3429969" y="265792"/>
                </a:moveTo>
                <a:lnTo>
                  <a:pt x="3459572" y="265792"/>
                </a:lnTo>
                <a:lnTo>
                  <a:pt x="3459572" y="295394"/>
                </a:lnTo>
                <a:lnTo>
                  <a:pt x="3429969" y="295394"/>
                </a:lnTo>
                <a:close/>
                <a:moveTo>
                  <a:pt x="9010620" y="265789"/>
                </a:moveTo>
                <a:lnTo>
                  <a:pt x="9040222" y="265789"/>
                </a:lnTo>
                <a:lnTo>
                  <a:pt x="9040222" y="295392"/>
                </a:lnTo>
                <a:lnTo>
                  <a:pt x="9010620" y="295392"/>
                </a:lnTo>
                <a:close/>
                <a:moveTo>
                  <a:pt x="3163772" y="265789"/>
                </a:moveTo>
                <a:lnTo>
                  <a:pt x="3193374" y="265789"/>
                </a:lnTo>
                <a:lnTo>
                  <a:pt x="3193374" y="295392"/>
                </a:lnTo>
                <a:lnTo>
                  <a:pt x="3163772" y="295392"/>
                </a:lnTo>
                <a:close/>
                <a:moveTo>
                  <a:pt x="8744423" y="265787"/>
                </a:moveTo>
                <a:lnTo>
                  <a:pt x="8774026" y="265787"/>
                </a:lnTo>
                <a:lnTo>
                  <a:pt x="8774026" y="295390"/>
                </a:lnTo>
                <a:lnTo>
                  <a:pt x="8744423" y="295390"/>
                </a:lnTo>
                <a:close/>
                <a:moveTo>
                  <a:pt x="2897575" y="265787"/>
                </a:moveTo>
                <a:lnTo>
                  <a:pt x="2927178" y="265787"/>
                </a:lnTo>
                <a:lnTo>
                  <a:pt x="2927178" y="295390"/>
                </a:lnTo>
                <a:lnTo>
                  <a:pt x="2897575" y="295390"/>
                </a:lnTo>
                <a:close/>
                <a:moveTo>
                  <a:pt x="8478226" y="265785"/>
                </a:moveTo>
                <a:lnTo>
                  <a:pt x="8507828" y="265785"/>
                </a:lnTo>
                <a:lnTo>
                  <a:pt x="8507828" y="295387"/>
                </a:lnTo>
                <a:lnTo>
                  <a:pt x="8478226" y="295387"/>
                </a:lnTo>
                <a:close/>
                <a:moveTo>
                  <a:pt x="2631378" y="265785"/>
                </a:moveTo>
                <a:lnTo>
                  <a:pt x="2660980" y="265785"/>
                </a:lnTo>
                <a:lnTo>
                  <a:pt x="2660980" y="295387"/>
                </a:lnTo>
                <a:lnTo>
                  <a:pt x="2631378" y="295387"/>
                </a:lnTo>
                <a:close/>
                <a:moveTo>
                  <a:pt x="8212137" y="265783"/>
                </a:moveTo>
                <a:lnTo>
                  <a:pt x="8241740" y="265783"/>
                </a:lnTo>
                <a:lnTo>
                  <a:pt x="8241740" y="295385"/>
                </a:lnTo>
                <a:lnTo>
                  <a:pt x="8212137" y="295385"/>
                </a:lnTo>
                <a:close/>
                <a:moveTo>
                  <a:pt x="2365289" y="265783"/>
                </a:moveTo>
                <a:lnTo>
                  <a:pt x="2394892" y="265783"/>
                </a:lnTo>
                <a:lnTo>
                  <a:pt x="2394892" y="295385"/>
                </a:lnTo>
                <a:lnTo>
                  <a:pt x="2365289" y="295385"/>
                </a:lnTo>
                <a:close/>
                <a:moveTo>
                  <a:pt x="7945940" y="265781"/>
                </a:moveTo>
                <a:lnTo>
                  <a:pt x="7975543" y="265781"/>
                </a:lnTo>
                <a:lnTo>
                  <a:pt x="7975543" y="295383"/>
                </a:lnTo>
                <a:lnTo>
                  <a:pt x="7945940" y="295383"/>
                </a:lnTo>
                <a:close/>
                <a:moveTo>
                  <a:pt x="2099092" y="265781"/>
                </a:moveTo>
                <a:lnTo>
                  <a:pt x="2128695" y="265781"/>
                </a:lnTo>
                <a:lnTo>
                  <a:pt x="2128695" y="295383"/>
                </a:lnTo>
                <a:lnTo>
                  <a:pt x="2099092" y="295383"/>
                </a:lnTo>
                <a:close/>
                <a:moveTo>
                  <a:pt x="7679743" y="265778"/>
                </a:moveTo>
                <a:lnTo>
                  <a:pt x="7709346" y="265778"/>
                </a:lnTo>
                <a:lnTo>
                  <a:pt x="7709346" y="295381"/>
                </a:lnTo>
                <a:lnTo>
                  <a:pt x="7679743" y="295381"/>
                </a:lnTo>
                <a:close/>
                <a:moveTo>
                  <a:pt x="1832898" y="265778"/>
                </a:moveTo>
                <a:lnTo>
                  <a:pt x="1862498" y="265778"/>
                </a:lnTo>
                <a:lnTo>
                  <a:pt x="1862498" y="295381"/>
                </a:lnTo>
                <a:lnTo>
                  <a:pt x="1832898" y="295381"/>
                </a:lnTo>
                <a:close/>
                <a:moveTo>
                  <a:pt x="7413653" y="265776"/>
                </a:moveTo>
                <a:lnTo>
                  <a:pt x="7443256" y="265776"/>
                </a:lnTo>
                <a:lnTo>
                  <a:pt x="7443256" y="295379"/>
                </a:lnTo>
                <a:lnTo>
                  <a:pt x="7413653" y="295379"/>
                </a:lnTo>
                <a:close/>
                <a:moveTo>
                  <a:pt x="1566808" y="265776"/>
                </a:moveTo>
                <a:lnTo>
                  <a:pt x="1596409" y="265776"/>
                </a:lnTo>
                <a:lnTo>
                  <a:pt x="1596409" y="295379"/>
                </a:lnTo>
                <a:lnTo>
                  <a:pt x="1566808" y="295379"/>
                </a:lnTo>
                <a:close/>
                <a:moveTo>
                  <a:pt x="7147456" y="265774"/>
                </a:moveTo>
                <a:lnTo>
                  <a:pt x="7177058" y="265774"/>
                </a:lnTo>
                <a:lnTo>
                  <a:pt x="7177058" y="295376"/>
                </a:lnTo>
                <a:lnTo>
                  <a:pt x="7147456" y="295376"/>
                </a:lnTo>
                <a:close/>
                <a:moveTo>
                  <a:pt x="1300611" y="265774"/>
                </a:moveTo>
                <a:lnTo>
                  <a:pt x="1330213" y="265774"/>
                </a:lnTo>
                <a:lnTo>
                  <a:pt x="1330213" y="295376"/>
                </a:lnTo>
                <a:lnTo>
                  <a:pt x="1300611" y="295376"/>
                </a:lnTo>
                <a:close/>
                <a:moveTo>
                  <a:pt x="6881367" y="265772"/>
                </a:moveTo>
                <a:lnTo>
                  <a:pt x="6910970" y="265772"/>
                </a:lnTo>
                <a:lnTo>
                  <a:pt x="6910970" y="295374"/>
                </a:lnTo>
                <a:lnTo>
                  <a:pt x="6881367" y="295374"/>
                </a:lnTo>
                <a:close/>
                <a:moveTo>
                  <a:pt x="1034520" y="265772"/>
                </a:moveTo>
                <a:lnTo>
                  <a:pt x="1064123" y="265772"/>
                </a:lnTo>
                <a:lnTo>
                  <a:pt x="1064123" y="295374"/>
                </a:lnTo>
                <a:lnTo>
                  <a:pt x="1034520" y="295374"/>
                </a:lnTo>
                <a:close/>
                <a:moveTo>
                  <a:pt x="6615170" y="265770"/>
                </a:moveTo>
                <a:lnTo>
                  <a:pt x="6644773" y="265770"/>
                </a:lnTo>
                <a:lnTo>
                  <a:pt x="6644773" y="295372"/>
                </a:lnTo>
                <a:lnTo>
                  <a:pt x="6615170" y="295372"/>
                </a:lnTo>
                <a:close/>
                <a:moveTo>
                  <a:pt x="768326" y="265770"/>
                </a:moveTo>
                <a:lnTo>
                  <a:pt x="797926" y="265770"/>
                </a:lnTo>
                <a:lnTo>
                  <a:pt x="797926" y="295372"/>
                </a:lnTo>
                <a:lnTo>
                  <a:pt x="768326" y="295372"/>
                </a:lnTo>
                <a:close/>
                <a:moveTo>
                  <a:pt x="6349081" y="265767"/>
                </a:moveTo>
                <a:lnTo>
                  <a:pt x="6378683" y="265767"/>
                </a:lnTo>
                <a:lnTo>
                  <a:pt x="6378683" y="295370"/>
                </a:lnTo>
                <a:lnTo>
                  <a:pt x="6349081" y="295370"/>
                </a:lnTo>
                <a:close/>
                <a:moveTo>
                  <a:pt x="502235" y="265767"/>
                </a:moveTo>
                <a:lnTo>
                  <a:pt x="531838" y="265767"/>
                </a:lnTo>
                <a:lnTo>
                  <a:pt x="531838" y="295370"/>
                </a:lnTo>
                <a:lnTo>
                  <a:pt x="502235" y="295370"/>
                </a:lnTo>
                <a:close/>
                <a:moveTo>
                  <a:pt x="6082884" y="265765"/>
                </a:moveTo>
                <a:lnTo>
                  <a:pt x="6112486" y="265765"/>
                </a:lnTo>
                <a:lnTo>
                  <a:pt x="6112486" y="295368"/>
                </a:lnTo>
                <a:lnTo>
                  <a:pt x="6082884" y="295368"/>
                </a:lnTo>
                <a:close/>
                <a:moveTo>
                  <a:pt x="236036" y="265765"/>
                </a:moveTo>
                <a:lnTo>
                  <a:pt x="265639" y="265765"/>
                </a:lnTo>
                <a:lnTo>
                  <a:pt x="265639" y="295368"/>
                </a:lnTo>
                <a:lnTo>
                  <a:pt x="236036" y="295368"/>
                </a:lnTo>
                <a:close/>
                <a:moveTo>
                  <a:pt x="0" y="265765"/>
                </a:moveTo>
                <a:lnTo>
                  <a:pt x="29602" y="265765"/>
                </a:lnTo>
                <a:lnTo>
                  <a:pt x="29602" y="295368"/>
                </a:lnTo>
                <a:lnTo>
                  <a:pt x="0" y="295368"/>
                </a:lnTo>
                <a:close/>
                <a:moveTo>
                  <a:pt x="11672158" y="48"/>
                </a:moveTo>
                <a:lnTo>
                  <a:pt x="11701760" y="48"/>
                </a:lnTo>
                <a:lnTo>
                  <a:pt x="11701760" y="29651"/>
                </a:lnTo>
                <a:lnTo>
                  <a:pt x="11672158" y="29651"/>
                </a:lnTo>
                <a:close/>
                <a:moveTo>
                  <a:pt x="5825310" y="48"/>
                </a:moveTo>
                <a:lnTo>
                  <a:pt x="5854913" y="48"/>
                </a:lnTo>
                <a:lnTo>
                  <a:pt x="5854913" y="29651"/>
                </a:lnTo>
                <a:lnTo>
                  <a:pt x="5825310" y="29651"/>
                </a:lnTo>
                <a:close/>
                <a:moveTo>
                  <a:pt x="11405961" y="46"/>
                </a:moveTo>
                <a:lnTo>
                  <a:pt x="11435563" y="46"/>
                </a:lnTo>
                <a:lnTo>
                  <a:pt x="11435563" y="29648"/>
                </a:lnTo>
                <a:lnTo>
                  <a:pt x="11405961" y="29648"/>
                </a:lnTo>
                <a:close/>
                <a:moveTo>
                  <a:pt x="5559113" y="46"/>
                </a:moveTo>
                <a:lnTo>
                  <a:pt x="5588715" y="46"/>
                </a:lnTo>
                <a:lnTo>
                  <a:pt x="5588715" y="29648"/>
                </a:lnTo>
                <a:lnTo>
                  <a:pt x="5559113" y="29648"/>
                </a:lnTo>
                <a:close/>
                <a:moveTo>
                  <a:pt x="11139872" y="44"/>
                </a:moveTo>
                <a:lnTo>
                  <a:pt x="11169474" y="44"/>
                </a:lnTo>
                <a:lnTo>
                  <a:pt x="11169474" y="29646"/>
                </a:lnTo>
                <a:lnTo>
                  <a:pt x="11139872" y="29646"/>
                </a:lnTo>
                <a:close/>
                <a:moveTo>
                  <a:pt x="5293024" y="44"/>
                </a:moveTo>
                <a:lnTo>
                  <a:pt x="5322626" y="44"/>
                </a:lnTo>
                <a:lnTo>
                  <a:pt x="5322626" y="29646"/>
                </a:lnTo>
                <a:lnTo>
                  <a:pt x="5293024" y="29646"/>
                </a:lnTo>
                <a:close/>
                <a:moveTo>
                  <a:pt x="10873675" y="41"/>
                </a:moveTo>
                <a:lnTo>
                  <a:pt x="10903277" y="41"/>
                </a:lnTo>
                <a:lnTo>
                  <a:pt x="10903277" y="29644"/>
                </a:lnTo>
                <a:lnTo>
                  <a:pt x="10873675" y="29644"/>
                </a:lnTo>
                <a:close/>
                <a:moveTo>
                  <a:pt x="5026827" y="41"/>
                </a:moveTo>
                <a:lnTo>
                  <a:pt x="5056429" y="41"/>
                </a:lnTo>
                <a:lnTo>
                  <a:pt x="5056429" y="29644"/>
                </a:lnTo>
                <a:lnTo>
                  <a:pt x="5026827" y="29644"/>
                </a:lnTo>
                <a:close/>
                <a:moveTo>
                  <a:pt x="10607478" y="39"/>
                </a:moveTo>
                <a:lnTo>
                  <a:pt x="10637188" y="39"/>
                </a:lnTo>
                <a:lnTo>
                  <a:pt x="10637188" y="29641"/>
                </a:lnTo>
                <a:lnTo>
                  <a:pt x="10607478" y="29641"/>
                </a:lnTo>
                <a:close/>
                <a:moveTo>
                  <a:pt x="4760630" y="39"/>
                </a:moveTo>
                <a:lnTo>
                  <a:pt x="4790340" y="39"/>
                </a:lnTo>
                <a:lnTo>
                  <a:pt x="4790340" y="29641"/>
                </a:lnTo>
                <a:lnTo>
                  <a:pt x="4760630" y="29641"/>
                </a:lnTo>
                <a:close/>
                <a:moveTo>
                  <a:pt x="10341389" y="37"/>
                </a:moveTo>
                <a:lnTo>
                  <a:pt x="10370992" y="37"/>
                </a:lnTo>
                <a:lnTo>
                  <a:pt x="10370992" y="29639"/>
                </a:lnTo>
                <a:lnTo>
                  <a:pt x="10341389" y="29639"/>
                </a:lnTo>
                <a:close/>
                <a:moveTo>
                  <a:pt x="4494541" y="37"/>
                </a:moveTo>
                <a:lnTo>
                  <a:pt x="4524144" y="37"/>
                </a:lnTo>
                <a:lnTo>
                  <a:pt x="4524144" y="29639"/>
                </a:lnTo>
                <a:lnTo>
                  <a:pt x="4494541" y="29639"/>
                </a:lnTo>
                <a:close/>
                <a:moveTo>
                  <a:pt x="10075192" y="34"/>
                </a:moveTo>
                <a:lnTo>
                  <a:pt x="10104794" y="34"/>
                </a:lnTo>
                <a:lnTo>
                  <a:pt x="10104794" y="29637"/>
                </a:lnTo>
                <a:lnTo>
                  <a:pt x="10075192" y="29637"/>
                </a:lnTo>
                <a:close/>
                <a:moveTo>
                  <a:pt x="4228344" y="34"/>
                </a:moveTo>
                <a:lnTo>
                  <a:pt x="4257946" y="34"/>
                </a:lnTo>
                <a:lnTo>
                  <a:pt x="4257946" y="29637"/>
                </a:lnTo>
                <a:lnTo>
                  <a:pt x="4228344" y="29637"/>
                </a:lnTo>
                <a:close/>
                <a:moveTo>
                  <a:pt x="9809103" y="32"/>
                </a:moveTo>
                <a:lnTo>
                  <a:pt x="9838705" y="32"/>
                </a:lnTo>
                <a:lnTo>
                  <a:pt x="9838705" y="29635"/>
                </a:lnTo>
                <a:lnTo>
                  <a:pt x="9809103" y="29635"/>
                </a:lnTo>
                <a:close/>
                <a:moveTo>
                  <a:pt x="3962255" y="32"/>
                </a:moveTo>
                <a:lnTo>
                  <a:pt x="3991857" y="32"/>
                </a:lnTo>
                <a:lnTo>
                  <a:pt x="3991857" y="29635"/>
                </a:lnTo>
                <a:lnTo>
                  <a:pt x="3962255" y="29635"/>
                </a:lnTo>
                <a:close/>
                <a:moveTo>
                  <a:pt x="9542906" y="30"/>
                </a:moveTo>
                <a:lnTo>
                  <a:pt x="9572509" y="30"/>
                </a:lnTo>
                <a:lnTo>
                  <a:pt x="9572509" y="29632"/>
                </a:lnTo>
                <a:lnTo>
                  <a:pt x="9542906" y="29632"/>
                </a:lnTo>
                <a:close/>
                <a:moveTo>
                  <a:pt x="3696058" y="30"/>
                </a:moveTo>
                <a:lnTo>
                  <a:pt x="3725661" y="30"/>
                </a:lnTo>
                <a:lnTo>
                  <a:pt x="3725661" y="29632"/>
                </a:lnTo>
                <a:lnTo>
                  <a:pt x="3696058" y="29632"/>
                </a:lnTo>
                <a:close/>
                <a:moveTo>
                  <a:pt x="9276817" y="28"/>
                </a:moveTo>
                <a:lnTo>
                  <a:pt x="9306420" y="28"/>
                </a:lnTo>
                <a:lnTo>
                  <a:pt x="9306420" y="29630"/>
                </a:lnTo>
                <a:lnTo>
                  <a:pt x="9276817" y="29630"/>
                </a:lnTo>
                <a:close/>
                <a:moveTo>
                  <a:pt x="3429969" y="28"/>
                </a:moveTo>
                <a:lnTo>
                  <a:pt x="3459572" y="28"/>
                </a:lnTo>
                <a:lnTo>
                  <a:pt x="3459572" y="29630"/>
                </a:lnTo>
                <a:lnTo>
                  <a:pt x="3429969" y="29630"/>
                </a:lnTo>
                <a:close/>
                <a:moveTo>
                  <a:pt x="9010620" y="25"/>
                </a:moveTo>
                <a:lnTo>
                  <a:pt x="9040222" y="25"/>
                </a:lnTo>
                <a:lnTo>
                  <a:pt x="9040222" y="29628"/>
                </a:lnTo>
                <a:lnTo>
                  <a:pt x="9010620" y="29628"/>
                </a:lnTo>
                <a:close/>
                <a:moveTo>
                  <a:pt x="3163772" y="25"/>
                </a:moveTo>
                <a:lnTo>
                  <a:pt x="3193374" y="25"/>
                </a:lnTo>
                <a:lnTo>
                  <a:pt x="3193374" y="29628"/>
                </a:lnTo>
                <a:lnTo>
                  <a:pt x="3163772" y="29628"/>
                </a:lnTo>
                <a:close/>
                <a:moveTo>
                  <a:pt x="8744423" y="23"/>
                </a:moveTo>
                <a:lnTo>
                  <a:pt x="8774026" y="23"/>
                </a:lnTo>
                <a:lnTo>
                  <a:pt x="8774026" y="29625"/>
                </a:lnTo>
                <a:lnTo>
                  <a:pt x="8744423" y="29625"/>
                </a:lnTo>
                <a:close/>
                <a:moveTo>
                  <a:pt x="2897575" y="23"/>
                </a:moveTo>
                <a:lnTo>
                  <a:pt x="2927178" y="23"/>
                </a:lnTo>
                <a:lnTo>
                  <a:pt x="2927178" y="29625"/>
                </a:lnTo>
                <a:lnTo>
                  <a:pt x="2897575" y="29625"/>
                </a:lnTo>
                <a:close/>
                <a:moveTo>
                  <a:pt x="8478226" y="21"/>
                </a:moveTo>
                <a:lnTo>
                  <a:pt x="8507828" y="21"/>
                </a:lnTo>
                <a:lnTo>
                  <a:pt x="8507828" y="29623"/>
                </a:lnTo>
                <a:lnTo>
                  <a:pt x="8478226" y="29623"/>
                </a:lnTo>
                <a:close/>
                <a:moveTo>
                  <a:pt x="2631378" y="21"/>
                </a:moveTo>
                <a:lnTo>
                  <a:pt x="2660980" y="21"/>
                </a:lnTo>
                <a:lnTo>
                  <a:pt x="2660980" y="29623"/>
                </a:lnTo>
                <a:lnTo>
                  <a:pt x="2631378" y="29623"/>
                </a:lnTo>
                <a:close/>
                <a:moveTo>
                  <a:pt x="8212137" y="18"/>
                </a:moveTo>
                <a:lnTo>
                  <a:pt x="8241740" y="18"/>
                </a:lnTo>
                <a:lnTo>
                  <a:pt x="8241740" y="29621"/>
                </a:lnTo>
                <a:lnTo>
                  <a:pt x="8212137" y="29621"/>
                </a:lnTo>
                <a:close/>
                <a:moveTo>
                  <a:pt x="2365289" y="18"/>
                </a:moveTo>
                <a:lnTo>
                  <a:pt x="2394892" y="18"/>
                </a:lnTo>
                <a:lnTo>
                  <a:pt x="2394892" y="29621"/>
                </a:lnTo>
                <a:lnTo>
                  <a:pt x="2365289" y="29621"/>
                </a:lnTo>
                <a:close/>
                <a:moveTo>
                  <a:pt x="7945940" y="16"/>
                </a:moveTo>
                <a:lnTo>
                  <a:pt x="7975543" y="16"/>
                </a:lnTo>
                <a:lnTo>
                  <a:pt x="7975543" y="29618"/>
                </a:lnTo>
                <a:lnTo>
                  <a:pt x="7945940" y="29618"/>
                </a:lnTo>
                <a:close/>
                <a:moveTo>
                  <a:pt x="2099092" y="16"/>
                </a:moveTo>
                <a:lnTo>
                  <a:pt x="2128695" y="16"/>
                </a:lnTo>
                <a:lnTo>
                  <a:pt x="2128695" y="29618"/>
                </a:lnTo>
                <a:lnTo>
                  <a:pt x="2099092" y="29618"/>
                </a:lnTo>
                <a:close/>
                <a:moveTo>
                  <a:pt x="7679743" y="14"/>
                </a:moveTo>
                <a:lnTo>
                  <a:pt x="7709346" y="14"/>
                </a:lnTo>
                <a:lnTo>
                  <a:pt x="7709346" y="29616"/>
                </a:lnTo>
                <a:lnTo>
                  <a:pt x="7679743" y="29616"/>
                </a:lnTo>
                <a:close/>
                <a:moveTo>
                  <a:pt x="1832898" y="14"/>
                </a:moveTo>
                <a:lnTo>
                  <a:pt x="1862498" y="14"/>
                </a:lnTo>
                <a:lnTo>
                  <a:pt x="1862498" y="29616"/>
                </a:lnTo>
                <a:lnTo>
                  <a:pt x="1832898" y="29616"/>
                </a:lnTo>
                <a:close/>
                <a:moveTo>
                  <a:pt x="7413653" y="12"/>
                </a:moveTo>
                <a:lnTo>
                  <a:pt x="7443256" y="12"/>
                </a:lnTo>
                <a:lnTo>
                  <a:pt x="7443256" y="29614"/>
                </a:lnTo>
                <a:lnTo>
                  <a:pt x="7413653" y="29614"/>
                </a:lnTo>
                <a:close/>
                <a:moveTo>
                  <a:pt x="1566808" y="12"/>
                </a:moveTo>
                <a:lnTo>
                  <a:pt x="1596409" y="12"/>
                </a:lnTo>
                <a:lnTo>
                  <a:pt x="1596409" y="29614"/>
                </a:lnTo>
                <a:lnTo>
                  <a:pt x="1566808" y="29614"/>
                </a:lnTo>
                <a:close/>
                <a:moveTo>
                  <a:pt x="7147456" y="9"/>
                </a:moveTo>
                <a:lnTo>
                  <a:pt x="7177058" y="9"/>
                </a:lnTo>
                <a:lnTo>
                  <a:pt x="7177058" y="29612"/>
                </a:lnTo>
                <a:lnTo>
                  <a:pt x="7147456" y="29612"/>
                </a:lnTo>
                <a:close/>
                <a:moveTo>
                  <a:pt x="1300611" y="9"/>
                </a:moveTo>
                <a:lnTo>
                  <a:pt x="1330213" y="9"/>
                </a:lnTo>
                <a:lnTo>
                  <a:pt x="1330213" y="29612"/>
                </a:lnTo>
                <a:lnTo>
                  <a:pt x="1300611" y="29612"/>
                </a:lnTo>
                <a:close/>
                <a:moveTo>
                  <a:pt x="6881367" y="7"/>
                </a:moveTo>
                <a:lnTo>
                  <a:pt x="6910970" y="7"/>
                </a:lnTo>
                <a:lnTo>
                  <a:pt x="6910970" y="29609"/>
                </a:lnTo>
                <a:lnTo>
                  <a:pt x="6881367" y="29609"/>
                </a:lnTo>
                <a:close/>
                <a:moveTo>
                  <a:pt x="1034520" y="7"/>
                </a:moveTo>
                <a:lnTo>
                  <a:pt x="1064123" y="7"/>
                </a:lnTo>
                <a:lnTo>
                  <a:pt x="1064123" y="29609"/>
                </a:lnTo>
                <a:lnTo>
                  <a:pt x="1034520" y="29609"/>
                </a:lnTo>
                <a:close/>
                <a:moveTo>
                  <a:pt x="6615170" y="5"/>
                </a:moveTo>
                <a:lnTo>
                  <a:pt x="6644773" y="5"/>
                </a:lnTo>
                <a:lnTo>
                  <a:pt x="6644773" y="29607"/>
                </a:lnTo>
                <a:lnTo>
                  <a:pt x="6615170" y="29607"/>
                </a:lnTo>
                <a:close/>
                <a:moveTo>
                  <a:pt x="768326" y="5"/>
                </a:moveTo>
                <a:lnTo>
                  <a:pt x="797926" y="5"/>
                </a:lnTo>
                <a:lnTo>
                  <a:pt x="797926" y="29607"/>
                </a:lnTo>
                <a:lnTo>
                  <a:pt x="768326" y="29607"/>
                </a:lnTo>
                <a:close/>
                <a:moveTo>
                  <a:pt x="6349081" y="2"/>
                </a:moveTo>
                <a:lnTo>
                  <a:pt x="6378683" y="2"/>
                </a:lnTo>
                <a:lnTo>
                  <a:pt x="6378683" y="29605"/>
                </a:lnTo>
                <a:lnTo>
                  <a:pt x="6349081" y="29605"/>
                </a:lnTo>
                <a:close/>
                <a:moveTo>
                  <a:pt x="502235" y="2"/>
                </a:moveTo>
                <a:lnTo>
                  <a:pt x="531838" y="2"/>
                </a:lnTo>
                <a:lnTo>
                  <a:pt x="531838" y="29605"/>
                </a:lnTo>
                <a:lnTo>
                  <a:pt x="502235" y="29605"/>
                </a:lnTo>
                <a:close/>
                <a:moveTo>
                  <a:pt x="6082884" y="0"/>
                </a:moveTo>
                <a:lnTo>
                  <a:pt x="6112486" y="0"/>
                </a:lnTo>
                <a:lnTo>
                  <a:pt x="6112486" y="29602"/>
                </a:lnTo>
                <a:lnTo>
                  <a:pt x="6082884" y="29602"/>
                </a:lnTo>
                <a:close/>
                <a:moveTo>
                  <a:pt x="236036" y="0"/>
                </a:moveTo>
                <a:lnTo>
                  <a:pt x="265638" y="0"/>
                </a:lnTo>
                <a:lnTo>
                  <a:pt x="265638" y="29602"/>
                </a:lnTo>
                <a:lnTo>
                  <a:pt x="236036" y="29602"/>
                </a:lnTo>
                <a:close/>
                <a:moveTo>
                  <a:pt x="0" y="0"/>
                </a:moveTo>
                <a:lnTo>
                  <a:pt x="29602" y="0"/>
                </a:lnTo>
                <a:lnTo>
                  <a:pt x="29602" y="29602"/>
                </a:lnTo>
                <a:lnTo>
                  <a:pt x="0" y="29602"/>
                </a:lnTo>
                <a:close/>
              </a:path>
            </a:pathLst>
          </a:custGeom>
          <a:solidFill>
            <a:schemeClr val="bg1">
              <a:alpha val="20000"/>
            </a:schemeClr>
          </a:solidFill>
          <a:ln w="10797" cap="flat">
            <a:noFill/>
            <a:prstDash val="solid"/>
            <a:miter/>
          </a:ln>
        </p:spPr>
        <p:txBody>
          <a:bodyPr rtlCol="0" anchor="ctr"/>
          <a:lstStyle/>
          <a:p>
            <a:endParaRPr lang="en-US" sz="1800"/>
          </a:p>
        </p:txBody>
      </p:sp>
      <p:sp>
        <p:nvSpPr>
          <p:cNvPr id="22" name="Title 1">
            <a:extLst>
              <a:ext uri="{FF2B5EF4-FFF2-40B4-BE49-F238E27FC236}">
                <a16:creationId xmlns:a16="http://schemas.microsoft.com/office/drawing/2014/main" xmlns="" id="{E2C5D4DA-7E8C-43ED-A21C-F053340146E4}"/>
              </a:ext>
            </a:extLst>
          </p:cNvPr>
          <p:cNvSpPr>
            <a:spLocks noGrp="1"/>
          </p:cNvSpPr>
          <p:nvPr>
            <p:ph type="ctrTitle"/>
          </p:nvPr>
        </p:nvSpPr>
        <p:spPr>
          <a:xfrm>
            <a:off x="383072" y="1371601"/>
            <a:ext cx="5293408" cy="2157916"/>
          </a:xfrm>
        </p:spPr>
        <p:txBody>
          <a:bodyPr lIns="0" tIns="0" rIns="0" bIns="0" anchor="b" anchorCtr="0">
            <a:noAutofit/>
          </a:bodyPr>
          <a:lstStyle>
            <a:lvl1pPr algn="l">
              <a:lnSpc>
                <a:spcPct val="80000"/>
              </a:lnSpc>
              <a:defRPr sz="5000" b="1" i="0" spc="-100">
                <a:solidFill>
                  <a:schemeClr val="bg1"/>
                </a:solidFill>
                <a:latin typeface="Arial"/>
                <a:cs typeface="Arial"/>
              </a:defRPr>
            </a:lvl1pPr>
          </a:lstStyle>
          <a:p>
            <a:r>
              <a:rPr lang="en-US"/>
              <a:t>Click to edit Master title style</a:t>
            </a:r>
          </a:p>
        </p:txBody>
      </p:sp>
      <p:sp>
        <p:nvSpPr>
          <p:cNvPr id="23" name="Subtitle 2">
            <a:extLst>
              <a:ext uri="{FF2B5EF4-FFF2-40B4-BE49-F238E27FC236}">
                <a16:creationId xmlns:a16="http://schemas.microsoft.com/office/drawing/2014/main" xmlns="" id="{45BD93E9-63FB-4FCE-BEE5-95D1E68A981B}"/>
              </a:ext>
            </a:extLst>
          </p:cNvPr>
          <p:cNvSpPr>
            <a:spLocks noGrp="1"/>
          </p:cNvSpPr>
          <p:nvPr>
            <p:ph type="subTitle" idx="1" hasCustomPrompt="1"/>
          </p:nvPr>
        </p:nvSpPr>
        <p:spPr>
          <a:xfrm>
            <a:off x="383072" y="3583491"/>
            <a:ext cx="5293408" cy="1752600"/>
          </a:xfrm>
        </p:spPr>
        <p:txBody>
          <a:bodyPr lIns="0" tIns="0" rIns="0" bIns="0" anchor="t" anchorCtr="0">
            <a:normAutofit/>
          </a:bodyPr>
          <a:lstStyle>
            <a:lvl1pPr marL="0" indent="0" algn="l">
              <a:lnSpc>
                <a:spcPct val="85000"/>
              </a:lnSpc>
              <a:spcBef>
                <a:spcPts val="800"/>
              </a:spcBef>
              <a:buNone/>
              <a:defRPr sz="2800" b="1" i="0" spc="-50">
                <a:solidFill>
                  <a:schemeClr val="bg1"/>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subtitle style</a:t>
            </a:r>
          </a:p>
        </p:txBody>
      </p:sp>
      <p:sp>
        <p:nvSpPr>
          <p:cNvPr id="24" name="Text Placeholder 7">
            <a:extLst>
              <a:ext uri="{FF2B5EF4-FFF2-40B4-BE49-F238E27FC236}">
                <a16:creationId xmlns:a16="http://schemas.microsoft.com/office/drawing/2014/main" xmlns="" id="{2E77F839-1906-4B62-993E-E3534B67AD9B}"/>
              </a:ext>
            </a:extLst>
          </p:cNvPr>
          <p:cNvSpPr>
            <a:spLocks noGrp="1"/>
          </p:cNvSpPr>
          <p:nvPr>
            <p:ph type="body" sz="quarter" idx="13" hasCustomPrompt="1"/>
          </p:nvPr>
        </p:nvSpPr>
        <p:spPr>
          <a:xfrm>
            <a:off x="383072" y="330897"/>
            <a:ext cx="3713744" cy="557212"/>
          </a:xfrm>
        </p:spPr>
        <p:txBody>
          <a:bodyPr/>
          <a:lstStyle>
            <a:lvl1pPr>
              <a:spcBef>
                <a:spcPts val="0"/>
              </a:spcBef>
              <a:defRPr sz="900">
                <a:solidFill>
                  <a:schemeClr val="bg1"/>
                </a:solidFill>
              </a:defRPr>
            </a:lvl1pPr>
            <a:lvl2pPr marL="112713" indent="-112713">
              <a:spcBef>
                <a:spcPts val="0"/>
              </a:spcBef>
              <a:buClr>
                <a:schemeClr val="tx2"/>
              </a:buClr>
              <a:defRPr sz="900">
                <a:solidFill>
                  <a:schemeClr val="tx1"/>
                </a:solidFill>
              </a:defRPr>
            </a:lvl2pPr>
            <a:lvl3pPr marL="225425" indent="-112713">
              <a:spcBef>
                <a:spcPts val="0"/>
              </a:spcBef>
              <a:buClr>
                <a:schemeClr val="tx2"/>
              </a:buClr>
              <a:defRPr sz="900">
                <a:solidFill>
                  <a:schemeClr val="tx1"/>
                </a:solidFill>
              </a:defRPr>
            </a:lvl3pPr>
            <a:lvl4pPr marL="339725" indent="-114300">
              <a:spcBef>
                <a:spcPts val="0"/>
              </a:spcBef>
              <a:buClr>
                <a:schemeClr val="tx2"/>
              </a:buClr>
              <a:defRPr sz="900"/>
            </a:lvl4pPr>
            <a:lvl5pPr marL="460375" indent="-120650">
              <a:spcBef>
                <a:spcPts val="0"/>
              </a:spcBef>
              <a:buClr>
                <a:schemeClr val="tx2"/>
              </a:buClr>
              <a:tabLst/>
              <a:defRPr sz="900"/>
            </a:lvl5pPr>
          </a:lstStyle>
          <a:p>
            <a:pPr lvl="0"/>
            <a:r>
              <a:rPr lang="en-US"/>
              <a:t>Insert Date Here</a:t>
            </a:r>
          </a:p>
          <a:p>
            <a:pPr lvl="0"/>
            <a:endParaRPr lang="en-US"/>
          </a:p>
        </p:txBody>
      </p:sp>
      <p:pic>
        <p:nvPicPr>
          <p:cNvPr id="28" name="Picture 27" descr="A close up of a sign&#10;&#10;Description automatically generated">
            <a:extLst>
              <a:ext uri="{FF2B5EF4-FFF2-40B4-BE49-F238E27FC236}">
                <a16:creationId xmlns:a16="http://schemas.microsoft.com/office/drawing/2014/main" xmlns="" id="{88FDB939-C306-4FC7-9750-831D971E919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0324" y="6081014"/>
            <a:ext cx="2448800" cy="560910"/>
          </a:xfrm>
          <a:prstGeom prst="rect">
            <a:avLst/>
          </a:prstGeom>
        </p:spPr>
      </p:pic>
      <p:sp>
        <p:nvSpPr>
          <p:cNvPr id="45" name="Text Placeholder 46">
            <a:extLst>
              <a:ext uri="{FF2B5EF4-FFF2-40B4-BE49-F238E27FC236}">
                <a16:creationId xmlns:a16="http://schemas.microsoft.com/office/drawing/2014/main" xmlns="" id="{476823E0-2BB6-4EC7-A5A6-07E01E9F9710}"/>
              </a:ext>
            </a:extLst>
          </p:cNvPr>
          <p:cNvSpPr>
            <a:spLocks noGrp="1"/>
          </p:cNvSpPr>
          <p:nvPr>
            <p:ph type="body" sz="quarter" idx="16" hasCustomPrompt="1"/>
          </p:nvPr>
        </p:nvSpPr>
        <p:spPr>
          <a:xfrm>
            <a:off x="7419099" y="4"/>
            <a:ext cx="1059986" cy="1030447"/>
          </a:xfrm>
          <a:custGeom>
            <a:avLst/>
            <a:gdLst>
              <a:gd name="connsiteX0" fmla="*/ 0 w 1059710"/>
              <a:gd name="connsiteY0" fmla="*/ 0 h 1030447"/>
              <a:gd name="connsiteX1" fmla="*/ 530730 w 1059710"/>
              <a:gd name="connsiteY1" fmla="*/ 0 h 1030447"/>
              <a:gd name="connsiteX2" fmla="*/ 538263 w 1059710"/>
              <a:gd name="connsiteY2" fmla="*/ 74726 h 1030447"/>
              <a:gd name="connsiteX3" fmla="*/ 1059710 w 1059710"/>
              <a:gd name="connsiteY3" fmla="*/ 499718 h 1030447"/>
              <a:gd name="connsiteX4" fmla="*/ 1059710 w 1059710"/>
              <a:gd name="connsiteY4" fmla="*/ 1030447 h 1030447"/>
              <a:gd name="connsiteX5" fmla="*/ 18316 w 1059710"/>
              <a:gd name="connsiteY5" fmla="*/ 181687 h 1030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59710" h="1030447">
                <a:moveTo>
                  <a:pt x="0" y="0"/>
                </a:moveTo>
                <a:lnTo>
                  <a:pt x="530730" y="0"/>
                </a:lnTo>
                <a:lnTo>
                  <a:pt x="538263" y="74726"/>
                </a:lnTo>
                <a:cubicBezTo>
                  <a:pt x="587894" y="317268"/>
                  <a:pt x="802496" y="499718"/>
                  <a:pt x="1059710" y="499718"/>
                </a:cubicBezTo>
                <a:lnTo>
                  <a:pt x="1059710" y="1030447"/>
                </a:lnTo>
                <a:cubicBezTo>
                  <a:pt x="546021" y="1030447"/>
                  <a:pt x="117435" y="666073"/>
                  <a:pt x="18316" y="181687"/>
                </a:cubicBezTo>
                <a:close/>
              </a:path>
            </a:pathLst>
          </a:custGeom>
          <a:solidFill>
            <a:schemeClr val="bg1">
              <a:alpha val="20000"/>
            </a:schemeClr>
          </a:solidFill>
        </p:spPr>
        <p:txBody>
          <a:bodyPr wrap="square">
            <a:noAutofit/>
          </a:bodyPr>
          <a:lstStyle>
            <a:lvl1pPr>
              <a:defRPr>
                <a:solidFill>
                  <a:schemeClr val="bg1">
                    <a:alpha val="0"/>
                  </a:schemeClr>
                </a:solidFill>
              </a:defRPr>
            </a:lvl1pPr>
          </a:lstStyle>
          <a:p>
            <a:pPr lvl="0"/>
            <a:r>
              <a:rPr lang="en-US"/>
              <a:t> </a:t>
            </a:r>
          </a:p>
        </p:txBody>
      </p:sp>
      <p:sp>
        <p:nvSpPr>
          <p:cNvPr id="46" name="Text Placeholder 49">
            <a:extLst>
              <a:ext uri="{FF2B5EF4-FFF2-40B4-BE49-F238E27FC236}">
                <a16:creationId xmlns:a16="http://schemas.microsoft.com/office/drawing/2014/main" xmlns="" id="{58846FF6-2C9C-4879-8AE7-BA19CDDE93A9}"/>
              </a:ext>
            </a:extLst>
          </p:cNvPr>
          <p:cNvSpPr>
            <a:spLocks noGrp="1"/>
          </p:cNvSpPr>
          <p:nvPr>
            <p:ph type="body" sz="quarter" idx="17" hasCustomPrompt="1"/>
          </p:nvPr>
        </p:nvSpPr>
        <p:spPr>
          <a:xfrm>
            <a:off x="6096000" y="1551001"/>
            <a:ext cx="531574" cy="531432"/>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chemeClr val="bg1">
              <a:alpha val="20000"/>
            </a:schemeClr>
          </a:solidFill>
        </p:spPr>
        <p:txBody>
          <a:bodyPr wrap="square">
            <a:noAutofit/>
          </a:bodyPr>
          <a:lstStyle>
            <a:lvl1pPr>
              <a:defRPr>
                <a:solidFill>
                  <a:schemeClr val="bg1">
                    <a:alpha val="0"/>
                  </a:schemeClr>
                </a:solidFill>
              </a:defRPr>
            </a:lvl1pPr>
          </a:lstStyle>
          <a:p>
            <a:pPr lvl="0"/>
            <a:r>
              <a:rPr lang="en-US"/>
              <a:t> </a:t>
            </a:r>
          </a:p>
        </p:txBody>
      </p:sp>
      <p:sp>
        <p:nvSpPr>
          <p:cNvPr id="48" name="Text Placeholder 47">
            <a:extLst>
              <a:ext uri="{FF2B5EF4-FFF2-40B4-BE49-F238E27FC236}">
                <a16:creationId xmlns:a16="http://schemas.microsoft.com/office/drawing/2014/main" xmlns="" id="{F0F3C0D1-D180-472D-AF64-DB4A1F1FC68D}"/>
              </a:ext>
            </a:extLst>
          </p:cNvPr>
          <p:cNvSpPr>
            <a:spLocks noGrp="1"/>
          </p:cNvSpPr>
          <p:nvPr>
            <p:ph type="body" sz="quarter" idx="18" hasCustomPrompt="1"/>
          </p:nvPr>
        </p:nvSpPr>
        <p:spPr>
          <a:xfrm>
            <a:off x="9279892" y="2"/>
            <a:ext cx="531015" cy="1010939"/>
          </a:xfrm>
          <a:custGeom>
            <a:avLst/>
            <a:gdLst>
              <a:gd name="connsiteX0" fmla="*/ 0 w 530877"/>
              <a:gd name="connsiteY0" fmla="*/ 0 h 1010939"/>
              <a:gd name="connsiteX1" fmla="*/ 530877 w 530877"/>
              <a:gd name="connsiteY1" fmla="*/ 0 h 1010939"/>
              <a:gd name="connsiteX2" fmla="*/ 530877 w 530877"/>
              <a:gd name="connsiteY2" fmla="*/ 1010939 h 1010939"/>
              <a:gd name="connsiteX3" fmla="*/ 0 w 530877"/>
              <a:gd name="connsiteY3" fmla="*/ 1010939 h 1010939"/>
            </a:gdLst>
            <a:ahLst/>
            <a:cxnLst>
              <a:cxn ang="0">
                <a:pos x="connsiteX0" y="connsiteY0"/>
              </a:cxn>
              <a:cxn ang="0">
                <a:pos x="connsiteX1" y="connsiteY1"/>
              </a:cxn>
              <a:cxn ang="0">
                <a:pos x="connsiteX2" y="connsiteY2"/>
              </a:cxn>
              <a:cxn ang="0">
                <a:pos x="connsiteX3" y="connsiteY3"/>
              </a:cxn>
            </a:cxnLst>
            <a:rect l="l" t="t" r="r" b="b"/>
            <a:pathLst>
              <a:path w="530877" h="1010939">
                <a:moveTo>
                  <a:pt x="0" y="0"/>
                </a:moveTo>
                <a:lnTo>
                  <a:pt x="530877" y="0"/>
                </a:lnTo>
                <a:lnTo>
                  <a:pt x="530877" y="1010939"/>
                </a:lnTo>
                <a:lnTo>
                  <a:pt x="0" y="1010939"/>
                </a:lnTo>
                <a:close/>
              </a:path>
            </a:pathLst>
          </a:custGeom>
          <a:solidFill>
            <a:schemeClr val="bg1">
              <a:alpha val="20000"/>
            </a:schemeClr>
          </a:solidFill>
        </p:spPr>
        <p:txBody>
          <a:bodyPr wrap="square">
            <a:noAutofit/>
          </a:bodyPr>
          <a:lstStyle>
            <a:lvl1pPr>
              <a:defRPr>
                <a:solidFill>
                  <a:schemeClr val="bg1">
                    <a:alpha val="0"/>
                  </a:schemeClr>
                </a:solidFill>
              </a:defRPr>
            </a:lvl1pPr>
          </a:lstStyle>
          <a:p>
            <a:pPr lvl="0"/>
            <a:r>
              <a:rPr lang="en-US"/>
              <a:t> </a:t>
            </a:r>
          </a:p>
        </p:txBody>
      </p:sp>
      <p:sp>
        <p:nvSpPr>
          <p:cNvPr id="49" name="Text Placeholder 48">
            <a:extLst>
              <a:ext uri="{FF2B5EF4-FFF2-40B4-BE49-F238E27FC236}">
                <a16:creationId xmlns:a16="http://schemas.microsoft.com/office/drawing/2014/main" xmlns="" id="{CD83280F-D219-450E-B1FA-0CC29001ACFD}"/>
              </a:ext>
            </a:extLst>
          </p:cNvPr>
          <p:cNvSpPr>
            <a:spLocks noGrp="1"/>
          </p:cNvSpPr>
          <p:nvPr>
            <p:ph type="body" sz="quarter" idx="19" hasCustomPrompt="1"/>
          </p:nvPr>
        </p:nvSpPr>
        <p:spPr>
          <a:xfrm>
            <a:off x="10594960" y="1"/>
            <a:ext cx="1597040" cy="1030511"/>
          </a:xfrm>
          <a:custGeom>
            <a:avLst/>
            <a:gdLst>
              <a:gd name="connsiteX0" fmla="*/ 0 w 1596624"/>
              <a:gd name="connsiteY0" fmla="*/ 0 h 1030511"/>
              <a:gd name="connsiteX1" fmla="*/ 530728 w 1596624"/>
              <a:gd name="connsiteY1" fmla="*/ 0 h 1030511"/>
              <a:gd name="connsiteX2" fmla="*/ 538268 w 1596624"/>
              <a:gd name="connsiteY2" fmla="*/ 74789 h 1030511"/>
              <a:gd name="connsiteX3" fmla="*/ 1059716 w 1596624"/>
              <a:gd name="connsiteY3" fmla="*/ 499781 h 1030511"/>
              <a:gd name="connsiteX4" fmla="*/ 1581162 w 1596624"/>
              <a:gd name="connsiteY4" fmla="*/ 74789 h 1030511"/>
              <a:gd name="connsiteX5" fmla="*/ 1588702 w 1596624"/>
              <a:gd name="connsiteY5" fmla="*/ 0 h 1030511"/>
              <a:gd name="connsiteX6" fmla="*/ 1596624 w 1596624"/>
              <a:gd name="connsiteY6" fmla="*/ 0 h 1030511"/>
              <a:gd name="connsiteX7" fmla="*/ 1596624 w 1596624"/>
              <a:gd name="connsiteY7" fmla="*/ 880135 h 1030511"/>
              <a:gd name="connsiteX8" fmla="*/ 1473479 w 1596624"/>
              <a:gd name="connsiteY8" fmla="*/ 946976 h 1030511"/>
              <a:gd name="connsiteX9" fmla="*/ 1059716 w 1596624"/>
              <a:gd name="connsiteY9" fmla="*/ 1030511 h 1030511"/>
              <a:gd name="connsiteX10" fmla="*/ 18322 w 1596624"/>
              <a:gd name="connsiteY10" fmla="*/ 181750 h 1030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96624" h="1030511">
                <a:moveTo>
                  <a:pt x="0" y="0"/>
                </a:moveTo>
                <a:lnTo>
                  <a:pt x="530728" y="0"/>
                </a:lnTo>
                <a:lnTo>
                  <a:pt x="538268" y="74789"/>
                </a:lnTo>
                <a:cubicBezTo>
                  <a:pt x="587899" y="317331"/>
                  <a:pt x="802501" y="499781"/>
                  <a:pt x="1059716" y="499781"/>
                </a:cubicBezTo>
                <a:cubicBezTo>
                  <a:pt x="1316929" y="499781"/>
                  <a:pt x="1531531" y="317331"/>
                  <a:pt x="1581162" y="74789"/>
                </a:cubicBezTo>
                <a:lnTo>
                  <a:pt x="1588702" y="0"/>
                </a:lnTo>
                <a:lnTo>
                  <a:pt x="1596624" y="0"/>
                </a:lnTo>
                <a:lnTo>
                  <a:pt x="1596624" y="880135"/>
                </a:lnTo>
                <a:lnTo>
                  <a:pt x="1473479" y="946976"/>
                </a:lnTo>
                <a:cubicBezTo>
                  <a:pt x="1346305" y="1000766"/>
                  <a:pt x="1206484" y="1030511"/>
                  <a:pt x="1059716" y="1030511"/>
                </a:cubicBezTo>
                <a:cubicBezTo>
                  <a:pt x="546026" y="1030511"/>
                  <a:pt x="117442" y="666137"/>
                  <a:pt x="18322" y="181750"/>
                </a:cubicBezTo>
                <a:close/>
              </a:path>
            </a:pathLst>
          </a:custGeom>
          <a:solidFill>
            <a:schemeClr val="bg1">
              <a:alpha val="20000"/>
            </a:schemeClr>
          </a:solidFill>
        </p:spPr>
        <p:txBody>
          <a:bodyPr wrap="square">
            <a:noAutofit/>
          </a:bodyPr>
          <a:lstStyle>
            <a:lvl1pPr>
              <a:defRPr>
                <a:solidFill>
                  <a:schemeClr val="bg1">
                    <a:alpha val="0"/>
                  </a:schemeClr>
                </a:solidFill>
              </a:defRPr>
            </a:lvl1pPr>
          </a:lstStyle>
          <a:p>
            <a:pPr lvl="0"/>
            <a:r>
              <a:rPr lang="en-US"/>
              <a:t> </a:t>
            </a:r>
          </a:p>
        </p:txBody>
      </p:sp>
      <p:sp>
        <p:nvSpPr>
          <p:cNvPr id="51" name="Text Placeholder 64">
            <a:extLst>
              <a:ext uri="{FF2B5EF4-FFF2-40B4-BE49-F238E27FC236}">
                <a16:creationId xmlns:a16="http://schemas.microsoft.com/office/drawing/2014/main" xmlns="" id="{5514BD35-D87F-4E9C-BC33-62920A3F91B9}"/>
              </a:ext>
            </a:extLst>
          </p:cNvPr>
          <p:cNvSpPr>
            <a:spLocks noGrp="1"/>
          </p:cNvSpPr>
          <p:nvPr>
            <p:ph type="body" sz="quarter" idx="22" hasCustomPrompt="1"/>
          </p:nvPr>
        </p:nvSpPr>
        <p:spPr>
          <a:xfrm>
            <a:off x="7680637" y="1545517"/>
            <a:ext cx="1597441" cy="530877"/>
          </a:xfrm>
          <a:custGeom>
            <a:avLst/>
            <a:gdLst>
              <a:gd name="connsiteX0" fmla="*/ 0 w 1597025"/>
              <a:gd name="connsiteY0" fmla="*/ 0 h 530877"/>
              <a:gd name="connsiteX1" fmla="*/ 1597025 w 1597025"/>
              <a:gd name="connsiteY1" fmla="*/ 0 h 530877"/>
              <a:gd name="connsiteX2" fmla="*/ 1597025 w 1597025"/>
              <a:gd name="connsiteY2" fmla="*/ 530877 h 530877"/>
              <a:gd name="connsiteX3" fmla="*/ 0 w 1597025"/>
              <a:gd name="connsiteY3" fmla="*/ 530877 h 530877"/>
            </a:gdLst>
            <a:ahLst/>
            <a:cxnLst>
              <a:cxn ang="0">
                <a:pos x="connsiteX0" y="connsiteY0"/>
              </a:cxn>
              <a:cxn ang="0">
                <a:pos x="connsiteX1" y="connsiteY1"/>
              </a:cxn>
              <a:cxn ang="0">
                <a:pos x="connsiteX2" y="connsiteY2"/>
              </a:cxn>
              <a:cxn ang="0">
                <a:pos x="connsiteX3" y="connsiteY3"/>
              </a:cxn>
            </a:cxnLst>
            <a:rect l="l" t="t" r="r" b="b"/>
            <a:pathLst>
              <a:path w="1597025" h="530877">
                <a:moveTo>
                  <a:pt x="0" y="0"/>
                </a:moveTo>
                <a:lnTo>
                  <a:pt x="1597025" y="0"/>
                </a:lnTo>
                <a:lnTo>
                  <a:pt x="1597025" y="530877"/>
                </a:lnTo>
                <a:lnTo>
                  <a:pt x="0" y="530877"/>
                </a:lnTo>
                <a:close/>
              </a:path>
            </a:pathLst>
          </a:custGeom>
          <a:solidFill>
            <a:schemeClr val="bg1">
              <a:alpha val="20000"/>
            </a:schemeClr>
          </a:solidFill>
        </p:spPr>
        <p:txBody>
          <a:bodyPr wrap="square">
            <a:noAutofit/>
          </a:bodyPr>
          <a:lstStyle>
            <a:lvl1pPr>
              <a:defRPr>
                <a:solidFill>
                  <a:schemeClr val="bg1">
                    <a:alpha val="0"/>
                  </a:schemeClr>
                </a:solidFill>
              </a:defRPr>
            </a:lvl1pPr>
          </a:lstStyle>
          <a:p>
            <a:pPr lvl="0"/>
            <a:r>
              <a:rPr lang="en-US"/>
              <a:t> </a:t>
            </a:r>
          </a:p>
        </p:txBody>
      </p:sp>
      <p:sp>
        <p:nvSpPr>
          <p:cNvPr id="52" name="Text Placeholder 70">
            <a:extLst>
              <a:ext uri="{FF2B5EF4-FFF2-40B4-BE49-F238E27FC236}">
                <a16:creationId xmlns:a16="http://schemas.microsoft.com/office/drawing/2014/main" xmlns="" id="{DF1C9C24-2AB4-41E0-BD8C-A941BF511AFC}"/>
              </a:ext>
            </a:extLst>
          </p:cNvPr>
          <p:cNvSpPr>
            <a:spLocks noGrp="1"/>
          </p:cNvSpPr>
          <p:nvPr>
            <p:ph type="body" sz="quarter" idx="24" hasCustomPrompt="1"/>
          </p:nvPr>
        </p:nvSpPr>
        <p:spPr>
          <a:xfrm>
            <a:off x="11660985" y="1564236"/>
            <a:ext cx="531015" cy="1597025"/>
          </a:xfrm>
          <a:custGeom>
            <a:avLst/>
            <a:gdLst>
              <a:gd name="connsiteX0" fmla="*/ 0 w 530877"/>
              <a:gd name="connsiteY0" fmla="*/ 0 h 1597025"/>
              <a:gd name="connsiteX1" fmla="*/ 530877 w 530877"/>
              <a:gd name="connsiteY1" fmla="*/ 0 h 1597025"/>
              <a:gd name="connsiteX2" fmla="*/ 530877 w 530877"/>
              <a:gd name="connsiteY2" fmla="*/ 1597025 h 1597025"/>
              <a:gd name="connsiteX3" fmla="*/ 0 w 530877"/>
              <a:gd name="connsiteY3" fmla="*/ 1597025 h 1597025"/>
            </a:gdLst>
            <a:ahLst/>
            <a:cxnLst>
              <a:cxn ang="0">
                <a:pos x="connsiteX0" y="connsiteY0"/>
              </a:cxn>
              <a:cxn ang="0">
                <a:pos x="connsiteX1" y="connsiteY1"/>
              </a:cxn>
              <a:cxn ang="0">
                <a:pos x="connsiteX2" y="connsiteY2"/>
              </a:cxn>
              <a:cxn ang="0">
                <a:pos x="connsiteX3" y="connsiteY3"/>
              </a:cxn>
            </a:cxnLst>
            <a:rect l="l" t="t" r="r" b="b"/>
            <a:pathLst>
              <a:path w="530877" h="1597025">
                <a:moveTo>
                  <a:pt x="0" y="0"/>
                </a:moveTo>
                <a:lnTo>
                  <a:pt x="530877" y="0"/>
                </a:lnTo>
                <a:lnTo>
                  <a:pt x="530877" y="1597025"/>
                </a:lnTo>
                <a:lnTo>
                  <a:pt x="0" y="1597025"/>
                </a:lnTo>
                <a:close/>
              </a:path>
            </a:pathLst>
          </a:custGeom>
          <a:solidFill>
            <a:schemeClr val="bg1">
              <a:alpha val="20000"/>
            </a:schemeClr>
          </a:solidFill>
        </p:spPr>
        <p:txBody>
          <a:bodyPr wrap="square">
            <a:noAutofit/>
          </a:bodyPr>
          <a:lstStyle>
            <a:lvl1pPr>
              <a:defRPr>
                <a:solidFill>
                  <a:schemeClr val="bg1">
                    <a:alpha val="0"/>
                  </a:schemeClr>
                </a:solidFill>
              </a:defRPr>
            </a:lvl1pPr>
          </a:lstStyle>
          <a:p>
            <a:pPr lvl="0"/>
            <a:r>
              <a:rPr lang="en-US"/>
              <a:t> </a:t>
            </a:r>
          </a:p>
        </p:txBody>
      </p:sp>
      <p:sp>
        <p:nvSpPr>
          <p:cNvPr id="54" name="Text Placeholder 73">
            <a:extLst>
              <a:ext uri="{FF2B5EF4-FFF2-40B4-BE49-F238E27FC236}">
                <a16:creationId xmlns:a16="http://schemas.microsoft.com/office/drawing/2014/main" xmlns="" id="{1FE5769B-1024-4108-A0E4-21AECD5DE0B2}"/>
              </a:ext>
            </a:extLst>
          </p:cNvPr>
          <p:cNvSpPr>
            <a:spLocks noGrp="1"/>
          </p:cNvSpPr>
          <p:nvPr>
            <p:ph type="body" sz="quarter" idx="25" hasCustomPrompt="1"/>
          </p:nvPr>
        </p:nvSpPr>
        <p:spPr>
          <a:xfrm>
            <a:off x="11660986" y="4225926"/>
            <a:ext cx="531015" cy="1597025"/>
          </a:xfrm>
          <a:custGeom>
            <a:avLst/>
            <a:gdLst>
              <a:gd name="connsiteX0" fmla="*/ 0 w 530877"/>
              <a:gd name="connsiteY0" fmla="*/ 0 h 1597025"/>
              <a:gd name="connsiteX1" fmla="*/ 530877 w 530877"/>
              <a:gd name="connsiteY1" fmla="*/ 0 h 1597025"/>
              <a:gd name="connsiteX2" fmla="*/ 530877 w 530877"/>
              <a:gd name="connsiteY2" fmla="*/ 1597025 h 1597025"/>
              <a:gd name="connsiteX3" fmla="*/ 0 w 530877"/>
              <a:gd name="connsiteY3" fmla="*/ 1597025 h 1597025"/>
            </a:gdLst>
            <a:ahLst/>
            <a:cxnLst>
              <a:cxn ang="0">
                <a:pos x="connsiteX0" y="connsiteY0"/>
              </a:cxn>
              <a:cxn ang="0">
                <a:pos x="connsiteX1" y="connsiteY1"/>
              </a:cxn>
              <a:cxn ang="0">
                <a:pos x="connsiteX2" y="connsiteY2"/>
              </a:cxn>
              <a:cxn ang="0">
                <a:pos x="connsiteX3" y="connsiteY3"/>
              </a:cxn>
            </a:cxnLst>
            <a:rect l="l" t="t" r="r" b="b"/>
            <a:pathLst>
              <a:path w="530877" h="1597025">
                <a:moveTo>
                  <a:pt x="0" y="0"/>
                </a:moveTo>
                <a:lnTo>
                  <a:pt x="530877" y="0"/>
                </a:lnTo>
                <a:lnTo>
                  <a:pt x="530877" y="1597025"/>
                </a:lnTo>
                <a:lnTo>
                  <a:pt x="0" y="1597025"/>
                </a:lnTo>
                <a:close/>
              </a:path>
            </a:pathLst>
          </a:custGeom>
          <a:solidFill>
            <a:schemeClr val="bg1">
              <a:alpha val="20000"/>
            </a:schemeClr>
          </a:solidFill>
        </p:spPr>
        <p:txBody>
          <a:bodyPr wrap="square">
            <a:noAutofit/>
          </a:bodyPr>
          <a:lstStyle>
            <a:lvl1pPr>
              <a:defRPr>
                <a:solidFill>
                  <a:schemeClr val="bg1">
                    <a:alpha val="0"/>
                  </a:schemeClr>
                </a:solidFill>
              </a:defRPr>
            </a:lvl1pPr>
          </a:lstStyle>
          <a:p>
            <a:pPr lvl="0"/>
            <a:r>
              <a:rPr lang="en-US"/>
              <a:t> </a:t>
            </a:r>
          </a:p>
        </p:txBody>
      </p:sp>
      <p:sp>
        <p:nvSpPr>
          <p:cNvPr id="55" name="Text Placeholder 76">
            <a:extLst>
              <a:ext uri="{FF2B5EF4-FFF2-40B4-BE49-F238E27FC236}">
                <a16:creationId xmlns:a16="http://schemas.microsoft.com/office/drawing/2014/main" xmlns="" id="{8AF7A61A-00C4-4C8A-9D66-248266249474}"/>
              </a:ext>
            </a:extLst>
          </p:cNvPr>
          <p:cNvSpPr>
            <a:spLocks noGrp="1"/>
          </p:cNvSpPr>
          <p:nvPr>
            <p:ph type="body" sz="quarter" idx="26" hasCustomPrompt="1"/>
          </p:nvPr>
        </p:nvSpPr>
        <p:spPr>
          <a:xfrm>
            <a:off x="9546709" y="6330123"/>
            <a:ext cx="1597441" cy="530877"/>
          </a:xfrm>
          <a:custGeom>
            <a:avLst/>
            <a:gdLst>
              <a:gd name="connsiteX0" fmla="*/ 0 w 1597025"/>
              <a:gd name="connsiteY0" fmla="*/ 0 h 530877"/>
              <a:gd name="connsiteX1" fmla="*/ 1597025 w 1597025"/>
              <a:gd name="connsiteY1" fmla="*/ 0 h 530877"/>
              <a:gd name="connsiteX2" fmla="*/ 1597025 w 1597025"/>
              <a:gd name="connsiteY2" fmla="*/ 530877 h 530877"/>
              <a:gd name="connsiteX3" fmla="*/ 0 w 1597025"/>
              <a:gd name="connsiteY3" fmla="*/ 530877 h 530877"/>
            </a:gdLst>
            <a:ahLst/>
            <a:cxnLst>
              <a:cxn ang="0">
                <a:pos x="connsiteX0" y="connsiteY0"/>
              </a:cxn>
              <a:cxn ang="0">
                <a:pos x="connsiteX1" y="connsiteY1"/>
              </a:cxn>
              <a:cxn ang="0">
                <a:pos x="connsiteX2" y="connsiteY2"/>
              </a:cxn>
              <a:cxn ang="0">
                <a:pos x="connsiteX3" y="connsiteY3"/>
              </a:cxn>
            </a:cxnLst>
            <a:rect l="l" t="t" r="r" b="b"/>
            <a:pathLst>
              <a:path w="1597025" h="530877">
                <a:moveTo>
                  <a:pt x="0" y="0"/>
                </a:moveTo>
                <a:lnTo>
                  <a:pt x="1597025" y="0"/>
                </a:lnTo>
                <a:lnTo>
                  <a:pt x="1597025" y="530877"/>
                </a:lnTo>
                <a:lnTo>
                  <a:pt x="0" y="530877"/>
                </a:lnTo>
                <a:close/>
              </a:path>
            </a:pathLst>
          </a:custGeom>
          <a:solidFill>
            <a:schemeClr val="bg1">
              <a:alpha val="20000"/>
            </a:schemeClr>
          </a:solidFill>
        </p:spPr>
        <p:txBody>
          <a:bodyPr wrap="square">
            <a:noAutofit/>
          </a:bodyPr>
          <a:lstStyle>
            <a:lvl1pPr>
              <a:defRPr>
                <a:solidFill>
                  <a:schemeClr val="bg1">
                    <a:alpha val="0"/>
                  </a:schemeClr>
                </a:solidFill>
              </a:defRPr>
            </a:lvl1pPr>
          </a:lstStyle>
          <a:p>
            <a:pPr lvl="0"/>
            <a:r>
              <a:rPr lang="en-US"/>
              <a:t> </a:t>
            </a:r>
          </a:p>
        </p:txBody>
      </p:sp>
      <p:sp>
        <p:nvSpPr>
          <p:cNvPr id="57" name="Text Placeholder 79">
            <a:extLst>
              <a:ext uri="{FF2B5EF4-FFF2-40B4-BE49-F238E27FC236}">
                <a16:creationId xmlns:a16="http://schemas.microsoft.com/office/drawing/2014/main" xmlns="" id="{B5327995-BCCF-4C0E-8276-742FEBCF6442}"/>
              </a:ext>
            </a:extLst>
          </p:cNvPr>
          <p:cNvSpPr>
            <a:spLocks noGrp="1"/>
          </p:cNvSpPr>
          <p:nvPr>
            <p:ph type="body" sz="quarter" idx="27" hasCustomPrompt="1"/>
          </p:nvPr>
        </p:nvSpPr>
        <p:spPr>
          <a:xfrm>
            <a:off x="10331140" y="5160862"/>
            <a:ext cx="531574" cy="531432"/>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chemeClr val="bg1">
              <a:alpha val="20000"/>
            </a:schemeClr>
          </a:solidFill>
        </p:spPr>
        <p:txBody>
          <a:bodyPr wrap="square">
            <a:noAutofit/>
          </a:bodyPr>
          <a:lstStyle>
            <a:lvl1pPr>
              <a:defRPr>
                <a:solidFill>
                  <a:schemeClr val="bg1">
                    <a:alpha val="0"/>
                  </a:schemeClr>
                </a:solidFill>
              </a:defRPr>
            </a:lvl1pPr>
          </a:lstStyle>
          <a:p>
            <a:pPr lvl="0"/>
            <a:r>
              <a:rPr lang="en-US"/>
              <a:t> </a:t>
            </a:r>
          </a:p>
        </p:txBody>
      </p:sp>
      <p:sp>
        <p:nvSpPr>
          <p:cNvPr id="58" name="Text Placeholder 81">
            <a:extLst>
              <a:ext uri="{FF2B5EF4-FFF2-40B4-BE49-F238E27FC236}">
                <a16:creationId xmlns:a16="http://schemas.microsoft.com/office/drawing/2014/main" xmlns="" id="{80145750-86C5-41F1-9070-4053FC412DD6}"/>
              </a:ext>
            </a:extLst>
          </p:cNvPr>
          <p:cNvSpPr>
            <a:spLocks noGrp="1"/>
          </p:cNvSpPr>
          <p:nvPr>
            <p:ph type="body" sz="quarter" idx="29" hasCustomPrompt="1"/>
          </p:nvPr>
        </p:nvSpPr>
        <p:spPr>
          <a:xfrm>
            <a:off x="7962586" y="2890471"/>
            <a:ext cx="531015" cy="1597025"/>
          </a:xfrm>
          <a:custGeom>
            <a:avLst/>
            <a:gdLst>
              <a:gd name="connsiteX0" fmla="*/ 0 w 530877"/>
              <a:gd name="connsiteY0" fmla="*/ 0 h 1597025"/>
              <a:gd name="connsiteX1" fmla="*/ 530877 w 530877"/>
              <a:gd name="connsiteY1" fmla="*/ 0 h 1597025"/>
              <a:gd name="connsiteX2" fmla="*/ 530877 w 530877"/>
              <a:gd name="connsiteY2" fmla="*/ 1597025 h 1597025"/>
              <a:gd name="connsiteX3" fmla="*/ 0 w 530877"/>
              <a:gd name="connsiteY3" fmla="*/ 1597025 h 1597025"/>
            </a:gdLst>
            <a:ahLst/>
            <a:cxnLst>
              <a:cxn ang="0">
                <a:pos x="connsiteX0" y="connsiteY0"/>
              </a:cxn>
              <a:cxn ang="0">
                <a:pos x="connsiteX1" y="connsiteY1"/>
              </a:cxn>
              <a:cxn ang="0">
                <a:pos x="connsiteX2" y="connsiteY2"/>
              </a:cxn>
              <a:cxn ang="0">
                <a:pos x="connsiteX3" y="connsiteY3"/>
              </a:cxn>
            </a:cxnLst>
            <a:rect l="l" t="t" r="r" b="b"/>
            <a:pathLst>
              <a:path w="530877" h="1597025">
                <a:moveTo>
                  <a:pt x="0" y="0"/>
                </a:moveTo>
                <a:lnTo>
                  <a:pt x="530877" y="0"/>
                </a:lnTo>
                <a:lnTo>
                  <a:pt x="530877" y="1597025"/>
                </a:lnTo>
                <a:lnTo>
                  <a:pt x="0" y="1597025"/>
                </a:lnTo>
                <a:close/>
              </a:path>
            </a:pathLst>
          </a:custGeom>
          <a:solidFill>
            <a:schemeClr val="bg1">
              <a:alpha val="20000"/>
            </a:schemeClr>
          </a:solidFill>
        </p:spPr>
        <p:txBody>
          <a:bodyPr wrap="square">
            <a:noAutofit/>
          </a:bodyPr>
          <a:lstStyle>
            <a:lvl1pPr>
              <a:defRPr>
                <a:solidFill>
                  <a:schemeClr val="bg1">
                    <a:alpha val="0"/>
                  </a:schemeClr>
                </a:solidFill>
              </a:defRPr>
            </a:lvl1pPr>
          </a:lstStyle>
          <a:p>
            <a:pPr lvl="0"/>
            <a:r>
              <a:rPr lang="en-US"/>
              <a:t> </a:t>
            </a:r>
          </a:p>
        </p:txBody>
      </p:sp>
      <p:sp>
        <p:nvSpPr>
          <p:cNvPr id="59" name="Text Placeholder 83">
            <a:extLst>
              <a:ext uri="{FF2B5EF4-FFF2-40B4-BE49-F238E27FC236}">
                <a16:creationId xmlns:a16="http://schemas.microsoft.com/office/drawing/2014/main" xmlns="" id="{FCAE0127-1E44-4D81-8161-5624405EFF56}"/>
              </a:ext>
            </a:extLst>
          </p:cNvPr>
          <p:cNvSpPr>
            <a:spLocks noGrp="1"/>
          </p:cNvSpPr>
          <p:nvPr>
            <p:ph type="body" sz="quarter" idx="31" hasCustomPrompt="1"/>
          </p:nvPr>
        </p:nvSpPr>
        <p:spPr>
          <a:xfrm flipV="1">
            <a:off x="9018193" y="3160397"/>
            <a:ext cx="2126534" cy="1062991"/>
          </a:xfrm>
          <a:custGeom>
            <a:avLst/>
            <a:gdLst>
              <a:gd name="connsiteX0" fmla="*/ 0 w 2125980"/>
              <a:gd name="connsiteY0" fmla="*/ 0 h 1062991"/>
              <a:gd name="connsiteX1" fmla="*/ 530729 w 2125980"/>
              <a:gd name="connsiteY1" fmla="*/ 0 h 1062991"/>
              <a:gd name="connsiteX2" fmla="*/ 1062990 w 2125980"/>
              <a:gd name="connsiteY2" fmla="*/ 532261 h 1062991"/>
              <a:gd name="connsiteX3" fmla="*/ 1595250 w 2125980"/>
              <a:gd name="connsiteY3" fmla="*/ 0 h 1062991"/>
              <a:gd name="connsiteX4" fmla="*/ 2125980 w 2125980"/>
              <a:gd name="connsiteY4" fmla="*/ 0 h 1062991"/>
              <a:gd name="connsiteX5" fmla="*/ 1062990 w 2125980"/>
              <a:gd name="connsiteY5" fmla="*/ 1062991 h 1062991"/>
              <a:gd name="connsiteX6" fmla="*/ 0 w 2125980"/>
              <a:gd name="connsiteY6" fmla="*/ 0 h 1062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5980" h="1062991">
                <a:moveTo>
                  <a:pt x="0" y="0"/>
                </a:moveTo>
                <a:lnTo>
                  <a:pt x="530729" y="0"/>
                </a:lnTo>
                <a:cubicBezTo>
                  <a:pt x="530729" y="293959"/>
                  <a:pt x="769031" y="532261"/>
                  <a:pt x="1062990" y="532261"/>
                </a:cubicBezTo>
                <a:cubicBezTo>
                  <a:pt x="1356949" y="532261"/>
                  <a:pt x="1595250" y="293959"/>
                  <a:pt x="1595250" y="0"/>
                </a:cubicBezTo>
                <a:lnTo>
                  <a:pt x="2125980" y="0"/>
                </a:lnTo>
                <a:cubicBezTo>
                  <a:pt x="2125980" y="587074"/>
                  <a:pt x="1650063" y="1062991"/>
                  <a:pt x="1062990" y="1062991"/>
                </a:cubicBezTo>
                <a:cubicBezTo>
                  <a:pt x="475916" y="1062991"/>
                  <a:pt x="0" y="587074"/>
                  <a:pt x="0" y="0"/>
                </a:cubicBezTo>
                <a:close/>
              </a:path>
            </a:pathLst>
          </a:custGeom>
          <a:solidFill>
            <a:schemeClr val="bg1">
              <a:alpha val="20000"/>
            </a:schemeClr>
          </a:solidFill>
        </p:spPr>
        <p:txBody>
          <a:bodyPr wrap="square">
            <a:noAutofit/>
          </a:bodyPr>
          <a:lstStyle>
            <a:lvl1pPr>
              <a:defRPr>
                <a:solidFill>
                  <a:schemeClr val="bg1">
                    <a:alpha val="0"/>
                  </a:schemeClr>
                </a:solidFill>
              </a:defRPr>
            </a:lvl1pPr>
          </a:lstStyle>
          <a:p>
            <a:pPr lvl="0"/>
            <a:r>
              <a:rPr lang="en-US"/>
              <a:t> </a:t>
            </a:r>
          </a:p>
        </p:txBody>
      </p:sp>
      <p:sp>
        <p:nvSpPr>
          <p:cNvPr id="60" name="Text Placeholder 84">
            <a:extLst>
              <a:ext uri="{FF2B5EF4-FFF2-40B4-BE49-F238E27FC236}">
                <a16:creationId xmlns:a16="http://schemas.microsoft.com/office/drawing/2014/main" xmlns="" id="{4B32CFB6-F79B-4A97-87E2-7E78891B0B81}"/>
              </a:ext>
            </a:extLst>
          </p:cNvPr>
          <p:cNvSpPr>
            <a:spLocks noGrp="1"/>
          </p:cNvSpPr>
          <p:nvPr>
            <p:ph type="body" sz="quarter" idx="32" hasCustomPrompt="1"/>
          </p:nvPr>
        </p:nvSpPr>
        <p:spPr>
          <a:xfrm rot="5400000" flipV="1">
            <a:off x="5573940" y="3427584"/>
            <a:ext cx="2125980" cy="1063268"/>
          </a:xfrm>
          <a:custGeom>
            <a:avLst/>
            <a:gdLst>
              <a:gd name="connsiteX0" fmla="*/ 0 w 2125980"/>
              <a:gd name="connsiteY0" fmla="*/ 0 h 1062991"/>
              <a:gd name="connsiteX1" fmla="*/ 530729 w 2125980"/>
              <a:gd name="connsiteY1" fmla="*/ 0 h 1062991"/>
              <a:gd name="connsiteX2" fmla="*/ 1062990 w 2125980"/>
              <a:gd name="connsiteY2" fmla="*/ 532261 h 1062991"/>
              <a:gd name="connsiteX3" fmla="*/ 1595250 w 2125980"/>
              <a:gd name="connsiteY3" fmla="*/ 0 h 1062991"/>
              <a:gd name="connsiteX4" fmla="*/ 2125980 w 2125980"/>
              <a:gd name="connsiteY4" fmla="*/ 0 h 1062991"/>
              <a:gd name="connsiteX5" fmla="*/ 1062990 w 2125980"/>
              <a:gd name="connsiteY5" fmla="*/ 1062991 h 1062991"/>
              <a:gd name="connsiteX6" fmla="*/ 0 w 2125980"/>
              <a:gd name="connsiteY6" fmla="*/ 0 h 1062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5980" h="1062991">
                <a:moveTo>
                  <a:pt x="0" y="0"/>
                </a:moveTo>
                <a:lnTo>
                  <a:pt x="530729" y="0"/>
                </a:lnTo>
                <a:cubicBezTo>
                  <a:pt x="530729" y="293959"/>
                  <a:pt x="769031" y="532261"/>
                  <a:pt x="1062990" y="532261"/>
                </a:cubicBezTo>
                <a:cubicBezTo>
                  <a:pt x="1356949" y="532261"/>
                  <a:pt x="1595250" y="293959"/>
                  <a:pt x="1595250" y="0"/>
                </a:cubicBezTo>
                <a:lnTo>
                  <a:pt x="2125980" y="0"/>
                </a:lnTo>
                <a:cubicBezTo>
                  <a:pt x="2125980" y="587074"/>
                  <a:pt x="1650063" y="1062991"/>
                  <a:pt x="1062990" y="1062991"/>
                </a:cubicBezTo>
                <a:cubicBezTo>
                  <a:pt x="475916" y="1062991"/>
                  <a:pt x="0" y="587074"/>
                  <a:pt x="0" y="0"/>
                </a:cubicBezTo>
                <a:close/>
              </a:path>
            </a:pathLst>
          </a:custGeom>
          <a:solidFill>
            <a:schemeClr val="bg1">
              <a:alpha val="20000"/>
            </a:schemeClr>
          </a:solidFill>
        </p:spPr>
        <p:txBody>
          <a:bodyPr wrap="square">
            <a:noAutofit/>
          </a:bodyPr>
          <a:lstStyle>
            <a:lvl1pPr>
              <a:defRPr>
                <a:solidFill>
                  <a:schemeClr val="bg1">
                    <a:alpha val="0"/>
                  </a:schemeClr>
                </a:solidFill>
              </a:defRPr>
            </a:lvl1pPr>
          </a:lstStyle>
          <a:p>
            <a:pPr lvl="0"/>
            <a:r>
              <a:rPr lang="en-US"/>
              <a:t> </a:t>
            </a:r>
          </a:p>
        </p:txBody>
      </p:sp>
      <p:sp>
        <p:nvSpPr>
          <p:cNvPr id="61" name="Text Placeholder 60">
            <a:extLst>
              <a:ext uri="{FF2B5EF4-FFF2-40B4-BE49-F238E27FC236}">
                <a16:creationId xmlns:a16="http://schemas.microsoft.com/office/drawing/2014/main" xmlns="" id="{B512F71F-5F1E-4F80-9768-EB5AACD89DD1}"/>
              </a:ext>
            </a:extLst>
          </p:cNvPr>
          <p:cNvSpPr>
            <a:spLocks noGrp="1"/>
          </p:cNvSpPr>
          <p:nvPr>
            <p:ph type="body" sz="quarter" idx="37" hasCustomPrompt="1"/>
          </p:nvPr>
        </p:nvSpPr>
        <p:spPr>
          <a:xfrm>
            <a:off x="6087578" y="5822950"/>
            <a:ext cx="531015" cy="1035050"/>
          </a:xfrm>
          <a:custGeom>
            <a:avLst/>
            <a:gdLst>
              <a:gd name="connsiteX0" fmla="*/ 0 w 530877"/>
              <a:gd name="connsiteY0" fmla="*/ 0 h 1035050"/>
              <a:gd name="connsiteX1" fmla="*/ 530877 w 530877"/>
              <a:gd name="connsiteY1" fmla="*/ 0 h 1035050"/>
              <a:gd name="connsiteX2" fmla="*/ 530877 w 530877"/>
              <a:gd name="connsiteY2" fmla="*/ 1035050 h 1035050"/>
              <a:gd name="connsiteX3" fmla="*/ 0 w 530877"/>
              <a:gd name="connsiteY3" fmla="*/ 1035050 h 1035050"/>
            </a:gdLst>
            <a:ahLst/>
            <a:cxnLst>
              <a:cxn ang="0">
                <a:pos x="connsiteX0" y="connsiteY0"/>
              </a:cxn>
              <a:cxn ang="0">
                <a:pos x="connsiteX1" y="connsiteY1"/>
              </a:cxn>
              <a:cxn ang="0">
                <a:pos x="connsiteX2" y="connsiteY2"/>
              </a:cxn>
              <a:cxn ang="0">
                <a:pos x="connsiteX3" y="connsiteY3"/>
              </a:cxn>
            </a:cxnLst>
            <a:rect l="l" t="t" r="r" b="b"/>
            <a:pathLst>
              <a:path w="530877" h="1035050">
                <a:moveTo>
                  <a:pt x="0" y="0"/>
                </a:moveTo>
                <a:lnTo>
                  <a:pt x="530877" y="0"/>
                </a:lnTo>
                <a:lnTo>
                  <a:pt x="530877" y="1035050"/>
                </a:lnTo>
                <a:lnTo>
                  <a:pt x="0" y="1035050"/>
                </a:lnTo>
                <a:close/>
              </a:path>
            </a:pathLst>
          </a:custGeom>
          <a:solidFill>
            <a:schemeClr val="bg1">
              <a:alpha val="20000"/>
            </a:schemeClr>
          </a:solidFill>
        </p:spPr>
        <p:txBody>
          <a:bodyPr wrap="square">
            <a:noAutofit/>
          </a:bodyPr>
          <a:lstStyle>
            <a:lvl1pPr>
              <a:defRPr>
                <a:solidFill>
                  <a:schemeClr val="bg1">
                    <a:alpha val="0"/>
                  </a:schemeClr>
                </a:solidFill>
              </a:defRPr>
            </a:lvl1pPr>
          </a:lstStyle>
          <a:p>
            <a:pPr lvl="0"/>
            <a:r>
              <a:rPr lang="en-US"/>
              <a:t> </a:t>
            </a:r>
          </a:p>
        </p:txBody>
      </p:sp>
      <p:sp>
        <p:nvSpPr>
          <p:cNvPr id="62" name="Text Placeholder 83">
            <a:extLst>
              <a:ext uri="{FF2B5EF4-FFF2-40B4-BE49-F238E27FC236}">
                <a16:creationId xmlns:a16="http://schemas.microsoft.com/office/drawing/2014/main" xmlns="" id="{8D0498E6-5B61-4FDC-827D-50883516D034}"/>
              </a:ext>
            </a:extLst>
          </p:cNvPr>
          <p:cNvSpPr>
            <a:spLocks noGrp="1"/>
          </p:cNvSpPr>
          <p:nvPr>
            <p:ph type="body" sz="quarter" idx="38" hasCustomPrompt="1"/>
          </p:nvPr>
        </p:nvSpPr>
        <p:spPr>
          <a:xfrm rot="10800000" flipV="1">
            <a:off x="7168437" y="5277701"/>
            <a:ext cx="2126534" cy="1062991"/>
          </a:xfrm>
          <a:custGeom>
            <a:avLst/>
            <a:gdLst>
              <a:gd name="connsiteX0" fmla="*/ 0 w 2125980"/>
              <a:gd name="connsiteY0" fmla="*/ 0 h 1062991"/>
              <a:gd name="connsiteX1" fmla="*/ 530729 w 2125980"/>
              <a:gd name="connsiteY1" fmla="*/ 0 h 1062991"/>
              <a:gd name="connsiteX2" fmla="*/ 1062990 w 2125980"/>
              <a:gd name="connsiteY2" fmla="*/ 532261 h 1062991"/>
              <a:gd name="connsiteX3" fmla="*/ 1595250 w 2125980"/>
              <a:gd name="connsiteY3" fmla="*/ 0 h 1062991"/>
              <a:gd name="connsiteX4" fmla="*/ 2125980 w 2125980"/>
              <a:gd name="connsiteY4" fmla="*/ 0 h 1062991"/>
              <a:gd name="connsiteX5" fmla="*/ 1062990 w 2125980"/>
              <a:gd name="connsiteY5" fmla="*/ 1062991 h 1062991"/>
              <a:gd name="connsiteX6" fmla="*/ 0 w 2125980"/>
              <a:gd name="connsiteY6" fmla="*/ 0 h 1062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5980" h="1062991">
                <a:moveTo>
                  <a:pt x="0" y="0"/>
                </a:moveTo>
                <a:lnTo>
                  <a:pt x="530729" y="0"/>
                </a:lnTo>
                <a:cubicBezTo>
                  <a:pt x="530729" y="293959"/>
                  <a:pt x="769031" y="532261"/>
                  <a:pt x="1062990" y="532261"/>
                </a:cubicBezTo>
                <a:cubicBezTo>
                  <a:pt x="1356949" y="532261"/>
                  <a:pt x="1595250" y="293959"/>
                  <a:pt x="1595250" y="0"/>
                </a:cubicBezTo>
                <a:lnTo>
                  <a:pt x="2125980" y="0"/>
                </a:lnTo>
                <a:cubicBezTo>
                  <a:pt x="2125980" y="587074"/>
                  <a:pt x="1650063" y="1062991"/>
                  <a:pt x="1062990" y="1062991"/>
                </a:cubicBezTo>
                <a:cubicBezTo>
                  <a:pt x="475916" y="1062991"/>
                  <a:pt x="0" y="587074"/>
                  <a:pt x="0" y="0"/>
                </a:cubicBezTo>
                <a:close/>
              </a:path>
            </a:pathLst>
          </a:custGeom>
          <a:solidFill>
            <a:schemeClr val="bg1">
              <a:alpha val="20000"/>
            </a:schemeClr>
          </a:solidFill>
        </p:spPr>
        <p:txBody>
          <a:bodyPr wrap="square">
            <a:noAutofit/>
          </a:bodyPr>
          <a:lstStyle>
            <a:lvl1pPr>
              <a:defRPr>
                <a:solidFill>
                  <a:schemeClr val="bg1">
                    <a:alpha val="0"/>
                  </a:schemeClr>
                </a:solidFill>
              </a:defRPr>
            </a:lvl1pPr>
          </a:lstStyle>
          <a:p>
            <a:pPr lvl="0"/>
            <a:r>
              <a:rPr lang="en-US"/>
              <a:t> </a:t>
            </a:r>
          </a:p>
        </p:txBody>
      </p:sp>
      <p:sp>
        <p:nvSpPr>
          <p:cNvPr id="63" name="Text Placeholder 62">
            <a:extLst>
              <a:ext uri="{FF2B5EF4-FFF2-40B4-BE49-F238E27FC236}">
                <a16:creationId xmlns:a16="http://schemas.microsoft.com/office/drawing/2014/main" xmlns="" id="{42D98252-8FB1-4EA1-9872-941A40C567F2}"/>
              </a:ext>
            </a:extLst>
          </p:cNvPr>
          <p:cNvSpPr>
            <a:spLocks noGrp="1"/>
          </p:cNvSpPr>
          <p:nvPr>
            <p:ph type="body" sz="quarter" idx="39" hasCustomPrompt="1"/>
          </p:nvPr>
        </p:nvSpPr>
        <p:spPr>
          <a:xfrm>
            <a:off x="6091353" y="0"/>
            <a:ext cx="531015" cy="1012276"/>
          </a:xfrm>
          <a:custGeom>
            <a:avLst/>
            <a:gdLst>
              <a:gd name="connsiteX0" fmla="*/ 0 w 530877"/>
              <a:gd name="connsiteY0" fmla="*/ 0 h 1012276"/>
              <a:gd name="connsiteX1" fmla="*/ 530877 w 530877"/>
              <a:gd name="connsiteY1" fmla="*/ 0 h 1012276"/>
              <a:gd name="connsiteX2" fmla="*/ 530877 w 530877"/>
              <a:gd name="connsiteY2" fmla="*/ 1012276 h 1012276"/>
              <a:gd name="connsiteX3" fmla="*/ 0 w 530877"/>
              <a:gd name="connsiteY3" fmla="*/ 1012276 h 1012276"/>
            </a:gdLst>
            <a:ahLst/>
            <a:cxnLst>
              <a:cxn ang="0">
                <a:pos x="connsiteX0" y="connsiteY0"/>
              </a:cxn>
              <a:cxn ang="0">
                <a:pos x="connsiteX1" y="connsiteY1"/>
              </a:cxn>
              <a:cxn ang="0">
                <a:pos x="connsiteX2" y="connsiteY2"/>
              </a:cxn>
              <a:cxn ang="0">
                <a:pos x="connsiteX3" y="connsiteY3"/>
              </a:cxn>
            </a:cxnLst>
            <a:rect l="l" t="t" r="r" b="b"/>
            <a:pathLst>
              <a:path w="530877" h="1012276">
                <a:moveTo>
                  <a:pt x="0" y="0"/>
                </a:moveTo>
                <a:lnTo>
                  <a:pt x="530877" y="0"/>
                </a:lnTo>
                <a:lnTo>
                  <a:pt x="530877" y="1012276"/>
                </a:lnTo>
                <a:lnTo>
                  <a:pt x="0" y="1012276"/>
                </a:lnTo>
                <a:close/>
              </a:path>
            </a:pathLst>
          </a:custGeom>
          <a:solidFill>
            <a:schemeClr val="bg1">
              <a:alpha val="20000"/>
            </a:schemeClr>
          </a:solidFill>
        </p:spPr>
        <p:txBody>
          <a:bodyPr wrap="square">
            <a:noAutofit/>
          </a:bodyPr>
          <a:lstStyle>
            <a:lvl1pPr>
              <a:defRPr>
                <a:solidFill>
                  <a:schemeClr val="bg1">
                    <a:alpha val="0"/>
                  </a:schemeClr>
                </a:solidFill>
              </a:defRPr>
            </a:lvl1pPr>
          </a:lstStyle>
          <a:p>
            <a:pPr lvl="0"/>
            <a:r>
              <a:rPr lang="en-US"/>
              <a:t> </a:t>
            </a:r>
          </a:p>
        </p:txBody>
      </p:sp>
      <p:sp>
        <p:nvSpPr>
          <p:cNvPr id="64" name="Text Placeholder 89">
            <a:extLst>
              <a:ext uri="{FF2B5EF4-FFF2-40B4-BE49-F238E27FC236}">
                <a16:creationId xmlns:a16="http://schemas.microsoft.com/office/drawing/2014/main" xmlns="" id="{3A201156-AEF4-4700-B73B-2CC295F8B525}"/>
              </a:ext>
            </a:extLst>
          </p:cNvPr>
          <p:cNvSpPr>
            <a:spLocks noGrp="1"/>
          </p:cNvSpPr>
          <p:nvPr>
            <p:ph type="body" sz="quarter" idx="36" hasCustomPrompt="1"/>
          </p:nvPr>
        </p:nvSpPr>
        <p:spPr>
          <a:xfrm>
            <a:off x="10331140" y="1828841"/>
            <a:ext cx="531574" cy="531432"/>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chemeClr val="bg1">
              <a:alpha val="20000"/>
            </a:schemeClr>
          </a:solidFill>
        </p:spPr>
        <p:txBody>
          <a:bodyPr wrap="square">
            <a:noAutofit/>
          </a:bodyPr>
          <a:lstStyle>
            <a:lvl1pPr>
              <a:defRPr>
                <a:solidFill>
                  <a:schemeClr val="bg1">
                    <a:alpha val="0"/>
                  </a:schemeClr>
                </a:solidFill>
              </a:defRPr>
            </a:lvl1pPr>
          </a:lstStyle>
          <a:p>
            <a:pPr lvl="0"/>
            <a:r>
              <a:rPr lang="en-US"/>
              <a:t> </a:t>
            </a:r>
          </a:p>
        </p:txBody>
      </p:sp>
    </p:spTree>
    <p:extLst>
      <p:ext uri="{BB962C8B-B14F-4D97-AF65-F5344CB8AC3E}">
        <p14:creationId xmlns:p14="http://schemas.microsoft.com/office/powerpoint/2010/main" val="407773970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Divider – Bkgrd Fill Whi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3" name="Graphic 32">
            <a:extLst>
              <a:ext uri="{FF2B5EF4-FFF2-40B4-BE49-F238E27FC236}">
                <a16:creationId xmlns:a16="http://schemas.microsoft.com/office/drawing/2014/main" xmlns="" id="{5EDD7DE1-19E3-4DB0-B56F-BC9ECB594C01}"/>
              </a:ext>
            </a:extLst>
          </p:cNvPr>
          <p:cNvPicPr>
            <a:picLocks noChangeAspect="1"/>
          </p:cNvPicPr>
          <p:nvPr userDrawn="1"/>
        </p:nvPicPr>
        <p:blipFill rotWithShape="1">
          <a:blip r:embed="rId3" cstate="screen">
            <a:extLst>
              <a:ext uri="{28A0092B-C50C-407E-A947-70E740481C1C}">
                <a14:useLocalDpi xmlns:a14="http://schemas.microsoft.com/office/drawing/2010/main"/>
              </a:ext>
              <a:ext uri="{96DAC541-7B7A-43D3-8B79-37D633B846F1}">
                <asvg:svgBlip xmlns:asvg="http://schemas.microsoft.com/office/drawing/2016/SVG/main" xmlns="" r:embed="rId4"/>
              </a:ext>
            </a:extLst>
          </a:blip>
          <a:srcRect l="418" r="440"/>
          <a:stretch/>
        </p:blipFill>
        <p:spPr>
          <a:xfrm>
            <a:off x="6096000" y="986"/>
            <a:ext cx="6095996" cy="6860192"/>
          </a:xfrm>
          <a:prstGeom prst="rect">
            <a:avLst/>
          </a:prstGeom>
        </p:spPr>
      </p:pic>
      <p:sp>
        <p:nvSpPr>
          <p:cNvPr id="2" name="Rectangle 1">
            <a:extLst>
              <a:ext uri="{FF2B5EF4-FFF2-40B4-BE49-F238E27FC236}">
                <a16:creationId xmlns:a16="http://schemas.microsoft.com/office/drawing/2014/main" xmlns="" id="{922B0458-E72E-4D51-B452-0B9416404821}"/>
              </a:ext>
            </a:extLst>
          </p:cNvPr>
          <p:cNvSpPr/>
          <p:nvPr userDrawn="1"/>
        </p:nvSpPr>
        <p:spPr>
          <a:xfrm>
            <a:off x="0" y="0"/>
            <a:ext cx="6096001"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p>
            <a:pPr algn="ctr"/>
            <a:endParaRPr lang="en-US" sz="1400" b="0" i="0">
              <a:latin typeface="Arial"/>
              <a:cs typeface="Arial"/>
            </a:endParaRPr>
          </a:p>
        </p:txBody>
      </p:sp>
      <p:sp>
        <p:nvSpPr>
          <p:cNvPr id="9" name="Subtitle 2">
            <a:extLst>
              <a:ext uri="{FF2B5EF4-FFF2-40B4-BE49-F238E27FC236}">
                <a16:creationId xmlns:a16="http://schemas.microsoft.com/office/drawing/2014/main" xmlns="" id="{AFFC2B96-DB9F-4E96-9BA2-A52D2687B368}"/>
              </a:ext>
            </a:extLst>
          </p:cNvPr>
          <p:cNvSpPr>
            <a:spLocks noGrp="1"/>
          </p:cNvSpPr>
          <p:nvPr>
            <p:ph type="subTitle" idx="1" hasCustomPrompt="1"/>
          </p:nvPr>
        </p:nvSpPr>
        <p:spPr>
          <a:xfrm>
            <a:off x="383072" y="3646288"/>
            <a:ext cx="5286799" cy="1623798"/>
          </a:xfrm>
        </p:spPr>
        <p:txBody>
          <a:bodyPr lIns="0" tIns="0" rIns="0" bIns="0" anchor="t" anchorCtr="0">
            <a:normAutofit/>
          </a:bodyPr>
          <a:lstStyle>
            <a:lvl1pPr marL="0" indent="0" algn="l">
              <a:lnSpc>
                <a:spcPct val="80000"/>
              </a:lnSpc>
              <a:spcBef>
                <a:spcPts val="0"/>
              </a:spcBef>
              <a:buNone/>
              <a:defRPr sz="5000" b="1" i="0" spc="-100">
                <a:solidFill>
                  <a:schemeClr val="accent1"/>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subtitle style</a:t>
            </a:r>
          </a:p>
        </p:txBody>
      </p:sp>
      <p:sp>
        <p:nvSpPr>
          <p:cNvPr id="10" name="Text Placeholder 4">
            <a:extLst>
              <a:ext uri="{FF2B5EF4-FFF2-40B4-BE49-F238E27FC236}">
                <a16:creationId xmlns:a16="http://schemas.microsoft.com/office/drawing/2014/main" xmlns="" id="{BE6E51BF-7D83-4DE3-8AE5-5983CC7D6205}"/>
              </a:ext>
            </a:extLst>
          </p:cNvPr>
          <p:cNvSpPr>
            <a:spLocks noGrp="1"/>
          </p:cNvSpPr>
          <p:nvPr>
            <p:ph type="body" sz="quarter" idx="12" hasCustomPrompt="1"/>
          </p:nvPr>
        </p:nvSpPr>
        <p:spPr>
          <a:xfrm>
            <a:off x="386121" y="3003840"/>
            <a:ext cx="5286799" cy="510040"/>
          </a:xfrm>
        </p:spPr>
        <p:txBody>
          <a:bodyPr anchor="ctr" anchorCtr="0"/>
          <a:lstStyle>
            <a:lvl1pPr>
              <a:defRPr sz="5000" b="1" spc="-100" baseline="0">
                <a:latin typeface="+mj-lt"/>
              </a:defRPr>
            </a:lvl1pPr>
            <a:lvl2pPr marL="0" indent="0">
              <a:buNone/>
              <a:defRPr/>
            </a:lvl2pPr>
          </a:lstStyle>
          <a:p>
            <a:pPr lvl="0"/>
            <a:r>
              <a:rPr lang="en-US"/>
              <a:t>Insert Section #</a:t>
            </a:r>
          </a:p>
        </p:txBody>
      </p:sp>
      <p:sp>
        <p:nvSpPr>
          <p:cNvPr id="11" name="Title 1">
            <a:extLst>
              <a:ext uri="{FF2B5EF4-FFF2-40B4-BE49-F238E27FC236}">
                <a16:creationId xmlns:a16="http://schemas.microsoft.com/office/drawing/2014/main" xmlns="" id="{834C5100-AB81-46B2-8F88-5CE3F132546E}"/>
              </a:ext>
            </a:extLst>
          </p:cNvPr>
          <p:cNvSpPr>
            <a:spLocks noGrp="1"/>
          </p:cNvSpPr>
          <p:nvPr>
            <p:ph type="ctrTitle"/>
          </p:nvPr>
        </p:nvSpPr>
        <p:spPr>
          <a:xfrm>
            <a:off x="383072" y="880649"/>
            <a:ext cx="5293408" cy="2157916"/>
          </a:xfrm>
        </p:spPr>
        <p:txBody>
          <a:bodyPr lIns="0" tIns="0" rIns="0" bIns="0" anchor="b" anchorCtr="0">
            <a:noAutofit/>
          </a:bodyPr>
          <a:lstStyle>
            <a:lvl1pPr algn="l">
              <a:lnSpc>
                <a:spcPct val="80000"/>
              </a:lnSpc>
              <a:defRPr sz="5000" b="1" i="0" spc="-100">
                <a:solidFill>
                  <a:schemeClr val="tx2"/>
                </a:solidFill>
                <a:latin typeface="Arial"/>
                <a:cs typeface="Arial"/>
              </a:defRPr>
            </a:lvl1pPr>
          </a:lstStyle>
          <a:p>
            <a:r>
              <a:rPr lang="en-US"/>
              <a:t>Click to edit Master title style</a:t>
            </a:r>
          </a:p>
        </p:txBody>
      </p:sp>
      <p:sp>
        <p:nvSpPr>
          <p:cNvPr id="13" name="Freeform: Shape 17">
            <a:extLst>
              <a:ext uri="{FF2B5EF4-FFF2-40B4-BE49-F238E27FC236}">
                <a16:creationId xmlns:a16="http://schemas.microsoft.com/office/drawing/2014/main" xmlns="" id="{2C8D9C2C-10FF-4EA8-8F09-FB68B7B79595}"/>
              </a:ext>
            </a:extLst>
          </p:cNvPr>
          <p:cNvSpPr txBox="1">
            <a:spLocks/>
          </p:cNvSpPr>
          <p:nvPr/>
        </p:nvSpPr>
        <p:spPr>
          <a:xfrm>
            <a:off x="7417047" y="-16222"/>
            <a:ext cx="1059986" cy="1030447"/>
          </a:xfrm>
          <a:custGeom>
            <a:avLst/>
            <a:gdLst>
              <a:gd name="connsiteX0" fmla="*/ 0 w 1059710"/>
              <a:gd name="connsiteY0" fmla="*/ 0 h 1030447"/>
              <a:gd name="connsiteX1" fmla="*/ 530730 w 1059710"/>
              <a:gd name="connsiteY1" fmla="*/ 0 h 1030447"/>
              <a:gd name="connsiteX2" fmla="*/ 538263 w 1059710"/>
              <a:gd name="connsiteY2" fmla="*/ 74726 h 1030447"/>
              <a:gd name="connsiteX3" fmla="*/ 1059710 w 1059710"/>
              <a:gd name="connsiteY3" fmla="*/ 499718 h 1030447"/>
              <a:gd name="connsiteX4" fmla="*/ 1059710 w 1059710"/>
              <a:gd name="connsiteY4" fmla="*/ 1030447 h 1030447"/>
              <a:gd name="connsiteX5" fmla="*/ 18316 w 1059710"/>
              <a:gd name="connsiteY5" fmla="*/ 181687 h 1030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59710" h="1030447">
                <a:moveTo>
                  <a:pt x="0" y="0"/>
                </a:moveTo>
                <a:lnTo>
                  <a:pt x="530730" y="0"/>
                </a:lnTo>
                <a:lnTo>
                  <a:pt x="538263" y="74726"/>
                </a:lnTo>
                <a:cubicBezTo>
                  <a:pt x="587894" y="317268"/>
                  <a:pt x="802496" y="499718"/>
                  <a:pt x="1059710" y="499718"/>
                </a:cubicBezTo>
                <a:lnTo>
                  <a:pt x="1059710" y="1030447"/>
                </a:lnTo>
                <a:cubicBezTo>
                  <a:pt x="546021" y="1030447"/>
                  <a:pt x="117435" y="666073"/>
                  <a:pt x="18316" y="181687"/>
                </a:cubicBezTo>
                <a:close/>
              </a:path>
            </a:pathLst>
          </a:custGeom>
          <a:solidFill>
            <a:schemeClr val="bg1">
              <a:alpha val="20000"/>
            </a:schemeClr>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a:t> </a:t>
            </a:r>
          </a:p>
        </p:txBody>
      </p:sp>
      <p:sp>
        <p:nvSpPr>
          <p:cNvPr id="14" name="Freeform: Shape 21">
            <a:extLst>
              <a:ext uri="{FF2B5EF4-FFF2-40B4-BE49-F238E27FC236}">
                <a16:creationId xmlns:a16="http://schemas.microsoft.com/office/drawing/2014/main" xmlns="" id="{1503FAC8-660A-4B09-BBC1-A3DC971FD446}"/>
              </a:ext>
            </a:extLst>
          </p:cNvPr>
          <p:cNvSpPr txBox="1">
            <a:spLocks/>
          </p:cNvSpPr>
          <p:nvPr/>
        </p:nvSpPr>
        <p:spPr>
          <a:xfrm>
            <a:off x="6334805" y="482789"/>
            <a:ext cx="531574" cy="531432"/>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chemeClr val="bg1">
              <a:alpha val="20000"/>
            </a:schemeClr>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a:t> </a:t>
            </a:r>
          </a:p>
        </p:txBody>
      </p:sp>
      <p:sp>
        <p:nvSpPr>
          <p:cNvPr id="15" name="Freeform: Shape 22">
            <a:extLst>
              <a:ext uri="{FF2B5EF4-FFF2-40B4-BE49-F238E27FC236}">
                <a16:creationId xmlns:a16="http://schemas.microsoft.com/office/drawing/2014/main" xmlns="" id="{BA7E167D-EC14-4B1E-91D2-7F3670804026}"/>
              </a:ext>
            </a:extLst>
          </p:cNvPr>
          <p:cNvSpPr txBox="1">
            <a:spLocks/>
          </p:cNvSpPr>
          <p:nvPr/>
        </p:nvSpPr>
        <p:spPr>
          <a:xfrm>
            <a:off x="9018194" y="-16225"/>
            <a:ext cx="531015" cy="1297373"/>
          </a:xfrm>
          <a:custGeom>
            <a:avLst/>
            <a:gdLst>
              <a:gd name="connsiteX0" fmla="*/ 0 w 530877"/>
              <a:gd name="connsiteY0" fmla="*/ 0 h 1297373"/>
              <a:gd name="connsiteX1" fmla="*/ 530877 w 530877"/>
              <a:gd name="connsiteY1" fmla="*/ 0 h 1297373"/>
              <a:gd name="connsiteX2" fmla="*/ 530877 w 530877"/>
              <a:gd name="connsiteY2" fmla="*/ 1297373 h 1297373"/>
              <a:gd name="connsiteX3" fmla="*/ 0 w 530877"/>
              <a:gd name="connsiteY3" fmla="*/ 1297373 h 1297373"/>
            </a:gdLst>
            <a:ahLst/>
            <a:cxnLst>
              <a:cxn ang="0">
                <a:pos x="connsiteX0" y="connsiteY0"/>
              </a:cxn>
              <a:cxn ang="0">
                <a:pos x="connsiteX1" y="connsiteY1"/>
              </a:cxn>
              <a:cxn ang="0">
                <a:pos x="connsiteX2" y="connsiteY2"/>
              </a:cxn>
              <a:cxn ang="0">
                <a:pos x="connsiteX3" y="connsiteY3"/>
              </a:cxn>
            </a:cxnLst>
            <a:rect l="l" t="t" r="r" b="b"/>
            <a:pathLst>
              <a:path w="530877" h="1297373">
                <a:moveTo>
                  <a:pt x="0" y="0"/>
                </a:moveTo>
                <a:lnTo>
                  <a:pt x="530877" y="0"/>
                </a:lnTo>
                <a:lnTo>
                  <a:pt x="530877" y="1297373"/>
                </a:lnTo>
                <a:lnTo>
                  <a:pt x="0" y="1297373"/>
                </a:lnTo>
                <a:close/>
              </a:path>
            </a:pathLst>
          </a:custGeom>
          <a:solidFill>
            <a:schemeClr val="bg1">
              <a:alpha val="20000"/>
            </a:schemeClr>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a:t> </a:t>
            </a:r>
          </a:p>
        </p:txBody>
      </p:sp>
      <p:sp>
        <p:nvSpPr>
          <p:cNvPr id="16" name="Freeform: Shape 23">
            <a:extLst>
              <a:ext uri="{FF2B5EF4-FFF2-40B4-BE49-F238E27FC236}">
                <a16:creationId xmlns:a16="http://schemas.microsoft.com/office/drawing/2014/main" xmlns="" id="{A8C4F75A-8F45-4964-9121-70D4A6151309}"/>
              </a:ext>
            </a:extLst>
          </p:cNvPr>
          <p:cNvSpPr txBox="1">
            <a:spLocks/>
          </p:cNvSpPr>
          <p:nvPr/>
        </p:nvSpPr>
        <p:spPr>
          <a:xfrm>
            <a:off x="10365664" y="-16226"/>
            <a:ext cx="1826333" cy="1030511"/>
          </a:xfrm>
          <a:custGeom>
            <a:avLst/>
            <a:gdLst>
              <a:gd name="connsiteX0" fmla="*/ 0 w 1825857"/>
              <a:gd name="connsiteY0" fmla="*/ 0 h 1030511"/>
              <a:gd name="connsiteX1" fmla="*/ 530728 w 1825857"/>
              <a:gd name="connsiteY1" fmla="*/ 0 h 1030511"/>
              <a:gd name="connsiteX2" fmla="*/ 538268 w 1825857"/>
              <a:gd name="connsiteY2" fmla="*/ 74789 h 1030511"/>
              <a:gd name="connsiteX3" fmla="*/ 1059716 w 1825857"/>
              <a:gd name="connsiteY3" fmla="*/ 499781 h 1030511"/>
              <a:gd name="connsiteX4" fmla="*/ 1581162 w 1825857"/>
              <a:gd name="connsiteY4" fmla="*/ 74789 h 1030511"/>
              <a:gd name="connsiteX5" fmla="*/ 1588702 w 1825857"/>
              <a:gd name="connsiteY5" fmla="*/ 0 h 1030511"/>
              <a:gd name="connsiteX6" fmla="*/ 1825857 w 1825857"/>
              <a:gd name="connsiteY6" fmla="*/ 0 h 1030511"/>
              <a:gd name="connsiteX7" fmla="*/ 1825857 w 1825857"/>
              <a:gd name="connsiteY7" fmla="*/ 703222 h 1030511"/>
              <a:gd name="connsiteX8" fmla="*/ 1811362 w 1825857"/>
              <a:gd name="connsiteY8" fmla="*/ 719168 h 1030511"/>
              <a:gd name="connsiteX9" fmla="*/ 1059716 w 1825857"/>
              <a:gd name="connsiteY9" fmla="*/ 1030511 h 1030511"/>
              <a:gd name="connsiteX10" fmla="*/ 18322 w 1825857"/>
              <a:gd name="connsiteY10" fmla="*/ 181750 h 1030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25857" h="1030511">
                <a:moveTo>
                  <a:pt x="0" y="0"/>
                </a:moveTo>
                <a:lnTo>
                  <a:pt x="530728" y="0"/>
                </a:lnTo>
                <a:lnTo>
                  <a:pt x="538268" y="74789"/>
                </a:lnTo>
                <a:cubicBezTo>
                  <a:pt x="587899" y="317331"/>
                  <a:pt x="802501" y="499781"/>
                  <a:pt x="1059716" y="499781"/>
                </a:cubicBezTo>
                <a:cubicBezTo>
                  <a:pt x="1316929" y="499781"/>
                  <a:pt x="1531531" y="317331"/>
                  <a:pt x="1581162" y="74789"/>
                </a:cubicBezTo>
                <a:lnTo>
                  <a:pt x="1588702" y="0"/>
                </a:lnTo>
                <a:lnTo>
                  <a:pt x="1825857" y="0"/>
                </a:lnTo>
                <a:lnTo>
                  <a:pt x="1825857" y="703222"/>
                </a:lnTo>
                <a:lnTo>
                  <a:pt x="1811362" y="719168"/>
                </a:lnTo>
                <a:cubicBezTo>
                  <a:pt x="1619000" y="911532"/>
                  <a:pt x="1353252" y="1030511"/>
                  <a:pt x="1059716" y="1030511"/>
                </a:cubicBezTo>
                <a:cubicBezTo>
                  <a:pt x="546026" y="1030511"/>
                  <a:pt x="117442" y="666137"/>
                  <a:pt x="18322" y="181750"/>
                </a:cubicBezTo>
                <a:close/>
              </a:path>
            </a:pathLst>
          </a:custGeom>
          <a:solidFill>
            <a:schemeClr val="bg1">
              <a:alpha val="20000"/>
            </a:schemeClr>
          </a:solidFill>
        </p:spPr>
        <p:txBody>
          <a:bodyPr vert="horz" wrap="square" lIns="0" tIns="0" rIns="0" bIns="0" rtlCol="0" anchor="b" anchorCtr="0">
            <a:noAutofit/>
          </a:bodyPr>
          <a:lstStyle>
            <a:lvl1pPr marL="0" indent="0" algn="l" defTabSz="457200" rtl="0" eaLnBrk="1" latinLnBrk="0" hangingPunct="1">
              <a:lnSpc>
                <a:spcPct val="90000"/>
              </a:lnSpc>
              <a:spcBef>
                <a:spcPts val="500"/>
              </a:spcBef>
              <a:buFont typeface="Arial"/>
              <a:buNone/>
              <a:defRPr sz="1500" b="1" kern="1200" spc="-30" baseline="0">
                <a:solidFill>
                  <a:schemeClr val="bg1">
                    <a:alpha val="0"/>
                  </a:schemeClr>
                </a:solidFill>
                <a:latin typeface="Arial"/>
                <a:ea typeface="+mn-ea"/>
                <a:cs typeface="Arial"/>
              </a:defRPr>
            </a:lvl1pPr>
            <a:lvl2pPr marL="174625" indent="-174625" algn="l" defTabSz="457200" rtl="0" eaLnBrk="1" latinLnBrk="0" hangingPunct="1">
              <a:spcBef>
                <a:spcPts val="0"/>
              </a:spcBef>
              <a:buClr>
                <a:schemeClr val="accent1"/>
              </a:buClr>
              <a:buFont typeface="Arial"/>
              <a:buChar char="•"/>
              <a:defRPr sz="1500" b="0" kern="1200" spc="-30">
                <a:solidFill>
                  <a:schemeClr val="tx1"/>
                </a:solidFill>
                <a:latin typeface="Arial"/>
                <a:ea typeface="+mn-ea"/>
                <a:cs typeface="Arial"/>
              </a:defRPr>
            </a:lvl2pPr>
            <a:lvl3pPr marL="339725" indent="-165100" algn="l" defTabSz="457200" rtl="0" eaLnBrk="1" latinLnBrk="0" hangingPunct="1">
              <a:spcBef>
                <a:spcPts val="0"/>
              </a:spcBef>
              <a:buClr>
                <a:schemeClr val="accent1"/>
              </a:buClr>
              <a:buFont typeface="Lucida Grande"/>
              <a:buChar char="-"/>
              <a:defRPr sz="1500" b="0" kern="1200" spc="-30">
                <a:solidFill>
                  <a:schemeClr val="tx1"/>
                </a:solidFill>
                <a:latin typeface="Arial"/>
                <a:ea typeface="+mn-ea"/>
                <a:cs typeface="Arial"/>
              </a:defRPr>
            </a:lvl3pPr>
            <a:lvl4pPr marL="512763" indent="-173038" algn="l" defTabSz="457200" rtl="0" eaLnBrk="1" latinLnBrk="0" hangingPunct="1">
              <a:spcBef>
                <a:spcPts val="0"/>
              </a:spcBef>
              <a:buClr>
                <a:schemeClr val="accent1"/>
              </a:buClr>
              <a:buFont typeface="Arial"/>
              <a:buChar char="•"/>
              <a:defRPr sz="1500" b="0" kern="1200" spc="-30">
                <a:solidFill>
                  <a:schemeClr val="tx1"/>
                </a:solidFill>
                <a:latin typeface="Arial"/>
                <a:ea typeface="+mn-ea"/>
                <a:cs typeface="Arial"/>
              </a:defRPr>
            </a:lvl4pPr>
            <a:lvl5pPr marL="687388" indent="-174625" algn="l" defTabSz="457200" rtl="0" eaLnBrk="1" latinLnBrk="0" hangingPunct="1">
              <a:spcBef>
                <a:spcPts val="0"/>
              </a:spcBef>
              <a:buClr>
                <a:schemeClr val="accent1"/>
              </a:buClr>
              <a:buFont typeface="Lucida Grande"/>
              <a:buChar char="-"/>
              <a:defRPr sz="1500" b="0" kern="1200" spc="-3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500"/>
              <a:t> </a:t>
            </a:r>
          </a:p>
        </p:txBody>
      </p:sp>
      <p:sp>
        <p:nvSpPr>
          <p:cNvPr id="17" name="Freeform: Shape 24">
            <a:extLst>
              <a:ext uri="{FF2B5EF4-FFF2-40B4-BE49-F238E27FC236}">
                <a16:creationId xmlns:a16="http://schemas.microsoft.com/office/drawing/2014/main" xmlns="" id="{E4A3B43E-70F9-4676-BFBE-0BAE4CF79E22}"/>
              </a:ext>
            </a:extLst>
          </p:cNvPr>
          <p:cNvSpPr txBox="1">
            <a:spLocks/>
          </p:cNvSpPr>
          <p:nvPr/>
        </p:nvSpPr>
        <p:spPr>
          <a:xfrm>
            <a:off x="6350498" y="1548010"/>
            <a:ext cx="1597441" cy="530877"/>
          </a:xfrm>
          <a:custGeom>
            <a:avLst/>
            <a:gdLst>
              <a:gd name="connsiteX0" fmla="*/ 0 w 1597025"/>
              <a:gd name="connsiteY0" fmla="*/ 0 h 530877"/>
              <a:gd name="connsiteX1" fmla="*/ 1597025 w 1597025"/>
              <a:gd name="connsiteY1" fmla="*/ 0 h 530877"/>
              <a:gd name="connsiteX2" fmla="*/ 1597025 w 1597025"/>
              <a:gd name="connsiteY2" fmla="*/ 530877 h 530877"/>
              <a:gd name="connsiteX3" fmla="*/ 0 w 1597025"/>
              <a:gd name="connsiteY3" fmla="*/ 530877 h 530877"/>
            </a:gdLst>
            <a:ahLst/>
            <a:cxnLst>
              <a:cxn ang="0">
                <a:pos x="connsiteX0" y="connsiteY0"/>
              </a:cxn>
              <a:cxn ang="0">
                <a:pos x="connsiteX1" y="connsiteY1"/>
              </a:cxn>
              <a:cxn ang="0">
                <a:pos x="connsiteX2" y="connsiteY2"/>
              </a:cxn>
              <a:cxn ang="0">
                <a:pos x="connsiteX3" y="connsiteY3"/>
              </a:cxn>
            </a:cxnLst>
            <a:rect l="l" t="t" r="r" b="b"/>
            <a:pathLst>
              <a:path w="1597025" h="530877">
                <a:moveTo>
                  <a:pt x="0" y="0"/>
                </a:moveTo>
                <a:lnTo>
                  <a:pt x="1597025" y="0"/>
                </a:lnTo>
                <a:lnTo>
                  <a:pt x="1597025" y="530877"/>
                </a:lnTo>
                <a:lnTo>
                  <a:pt x="0" y="530877"/>
                </a:lnTo>
                <a:close/>
              </a:path>
            </a:pathLst>
          </a:custGeom>
          <a:solidFill>
            <a:schemeClr val="bg1">
              <a:alpha val="20000"/>
            </a:schemeClr>
          </a:solidFill>
        </p:spPr>
        <p:txBody>
          <a:bodyPr vert="horz" wrap="square" lIns="0" tIns="0" rIns="0" bIns="0" rtlCol="0" anchor="t" anchorCtr="0">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baseline="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a:t> </a:t>
            </a:r>
          </a:p>
        </p:txBody>
      </p:sp>
      <p:sp>
        <p:nvSpPr>
          <p:cNvPr id="18" name="Freeform: Shape 25">
            <a:extLst>
              <a:ext uri="{FF2B5EF4-FFF2-40B4-BE49-F238E27FC236}">
                <a16:creationId xmlns:a16="http://schemas.microsoft.com/office/drawing/2014/main" xmlns="" id="{BDB47D9A-48AD-430C-9273-585A62BBC5D7}"/>
              </a:ext>
            </a:extLst>
          </p:cNvPr>
          <p:cNvSpPr txBox="1">
            <a:spLocks/>
          </p:cNvSpPr>
          <p:nvPr/>
        </p:nvSpPr>
        <p:spPr>
          <a:xfrm>
            <a:off x="11660984" y="1548010"/>
            <a:ext cx="531015" cy="1597025"/>
          </a:xfrm>
          <a:custGeom>
            <a:avLst/>
            <a:gdLst>
              <a:gd name="connsiteX0" fmla="*/ 0 w 530877"/>
              <a:gd name="connsiteY0" fmla="*/ 0 h 1597025"/>
              <a:gd name="connsiteX1" fmla="*/ 530877 w 530877"/>
              <a:gd name="connsiteY1" fmla="*/ 0 h 1597025"/>
              <a:gd name="connsiteX2" fmla="*/ 530877 w 530877"/>
              <a:gd name="connsiteY2" fmla="*/ 1597025 h 1597025"/>
              <a:gd name="connsiteX3" fmla="*/ 0 w 530877"/>
              <a:gd name="connsiteY3" fmla="*/ 1597025 h 1597025"/>
            </a:gdLst>
            <a:ahLst/>
            <a:cxnLst>
              <a:cxn ang="0">
                <a:pos x="connsiteX0" y="connsiteY0"/>
              </a:cxn>
              <a:cxn ang="0">
                <a:pos x="connsiteX1" y="connsiteY1"/>
              </a:cxn>
              <a:cxn ang="0">
                <a:pos x="connsiteX2" y="connsiteY2"/>
              </a:cxn>
              <a:cxn ang="0">
                <a:pos x="connsiteX3" y="connsiteY3"/>
              </a:cxn>
            </a:cxnLst>
            <a:rect l="l" t="t" r="r" b="b"/>
            <a:pathLst>
              <a:path w="530877" h="1597025">
                <a:moveTo>
                  <a:pt x="0" y="0"/>
                </a:moveTo>
                <a:lnTo>
                  <a:pt x="530877" y="0"/>
                </a:lnTo>
                <a:lnTo>
                  <a:pt x="530877" y="1597025"/>
                </a:lnTo>
                <a:lnTo>
                  <a:pt x="0" y="1597025"/>
                </a:lnTo>
                <a:close/>
              </a:path>
            </a:pathLst>
          </a:custGeom>
          <a:solidFill>
            <a:schemeClr val="bg1">
              <a:alpha val="20000"/>
            </a:schemeClr>
          </a:solidFill>
        </p:spPr>
        <p:txBody>
          <a:bodyPr vert="horz" wrap="square" lIns="0" tIns="0" rIns="0" bIns="0" rtlCol="0" anchor="t" anchorCtr="0">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baseline="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a:t> </a:t>
            </a:r>
          </a:p>
        </p:txBody>
      </p:sp>
      <p:sp>
        <p:nvSpPr>
          <p:cNvPr id="19" name="Freeform: Shape 26">
            <a:extLst>
              <a:ext uri="{FF2B5EF4-FFF2-40B4-BE49-F238E27FC236}">
                <a16:creationId xmlns:a16="http://schemas.microsoft.com/office/drawing/2014/main" xmlns="" id="{848BA893-706A-4DC4-BA07-5A1792CE134E}"/>
              </a:ext>
            </a:extLst>
          </p:cNvPr>
          <p:cNvSpPr txBox="1">
            <a:spLocks/>
          </p:cNvSpPr>
          <p:nvPr/>
        </p:nvSpPr>
        <p:spPr>
          <a:xfrm>
            <a:off x="11660985" y="4209700"/>
            <a:ext cx="531015" cy="1597025"/>
          </a:xfrm>
          <a:custGeom>
            <a:avLst/>
            <a:gdLst>
              <a:gd name="connsiteX0" fmla="*/ 0 w 530877"/>
              <a:gd name="connsiteY0" fmla="*/ 0 h 1597025"/>
              <a:gd name="connsiteX1" fmla="*/ 530877 w 530877"/>
              <a:gd name="connsiteY1" fmla="*/ 0 h 1597025"/>
              <a:gd name="connsiteX2" fmla="*/ 530877 w 530877"/>
              <a:gd name="connsiteY2" fmla="*/ 1597025 h 1597025"/>
              <a:gd name="connsiteX3" fmla="*/ 0 w 530877"/>
              <a:gd name="connsiteY3" fmla="*/ 1597025 h 1597025"/>
            </a:gdLst>
            <a:ahLst/>
            <a:cxnLst>
              <a:cxn ang="0">
                <a:pos x="connsiteX0" y="connsiteY0"/>
              </a:cxn>
              <a:cxn ang="0">
                <a:pos x="connsiteX1" y="connsiteY1"/>
              </a:cxn>
              <a:cxn ang="0">
                <a:pos x="connsiteX2" y="connsiteY2"/>
              </a:cxn>
              <a:cxn ang="0">
                <a:pos x="connsiteX3" y="connsiteY3"/>
              </a:cxn>
            </a:cxnLst>
            <a:rect l="l" t="t" r="r" b="b"/>
            <a:pathLst>
              <a:path w="530877" h="1597025">
                <a:moveTo>
                  <a:pt x="0" y="0"/>
                </a:moveTo>
                <a:lnTo>
                  <a:pt x="530877" y="0"/>
                </a:lnTo>
                <a:lnTo>
                  <a:pt x="530877" y="1597025"/>
                </a:lnTo>
                <a:lnTo>
                  <a:pt x="0" y="1597025"/>
                </a:lnTo>
                <a:close/>
              </a:path>
            </a:pathLst>
          </a:custGeom>
          <a:solidFill>
            <a:schemeClr val="bg1">
              <a:alpha val="20000"/>
            </a:schemeClr>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a:t> </a:t>
            </a:r>
          </a:p>
        </p:txBody>
      </p:sp>
      <p:sp>
        <p:nvSpPr>
          <p:cNvPr id="20" name="Freeform: Shape 27">
            <a:extLst>
              <a:ext uri="{FF2B5EF4-FFF2-40B4-BE49-F238E27FC236}">
                <a16:creationId xmlns:a16="http://schemas.microsoft.com/office/drawing/2014/main" xmlns="" id="{4A6A6EB0-F592-47B7-BAC3-462186D46040}"/>
              </a:ext>
            </a:extLst>
          </p:cNvPr>
          <p:cNvSpPr txBox="1">
            <a:spLocks/>
          </p:cNvSpPr>
          <p:nvPr/>
        </p:nvSpPr>
        <p:spPr>
          <a:xfrm>
            <a:off x="8740504" y="5823863"/>
            <a:ext cx="1597441" cy="530877"/>
          </a:xfrm>
          <a:custGeom>
            <a:avLst/>
            <a:gdLst>
              <a:gd name="connsiteX0" fmla="*/ 0 w 1597025"/>
              <a:gd name="connsiteY0" fmla="*/ 0 h 530877"/>
              <a:gd name="connsiteX1" fmla="*/ 1597025 w 1597025"/>
              <a:gd name="connsiteY1" fmla="*/ 0 h 530877"/>
              <a:gd name="connsiteX2" fmla="*/ 1597025 w 1597025"/>
              <a:gd name="connsiteY2" fmla="*/ 530877 h 530877"/>
              <a:gd name="connsiteX3" fmla="*/ 0 w 1597025"/>
              <a:gd name="connsiteY3" fmla="*/ 530877 h 530877"/>
            </a:gdLst>
            <a:ahLst/>
            <a:cxnLst>
              <a:cxn ang="0">
                <a:pos x="connsiteX0" y="connsiteY0"/>
              </a:cxn>
              <a:cxn ang="0">
                <a:pos x="connsiteX1" y="connsiteY1"/>
              </a:cxn>
              <a:cxn ang="0">
                <a:pos x="connsiteX2" y="connsiteY2"/>
              </a:cxn>
              <a:cxn ang="0">
                <a:pos x="connsiteX3" y="connsiteY3"/>
              </a:cxn>
            </a:cxnLst>
            <a:rect l="l" t="t" r="r" b="b"/>
            <a:pathLst>
              <a:path w="1597025" h="530877">
                <a:moveTo>
                  <a:pt x="0" y="0"/>
                </a:moveTo>
                <a:lnTo>
                  <a:pt x="1597025" y="0"/>
                </a:lnTo>
                <a:lnTo>
                  <a:pt x="1597025" y="530877"/>
                </a:lnTo>
                <a:lnTo>
                  <a:pt x="0" y="530877"/>
                </a:lnTo>
                <a:close/>
              </a:path>
            </a:pathLst>
          </a:custGeom>
          <a:solidFill>
            <a:schemeClr val="bg1">
              <a:alpha val="20000"/>
            </a:schemeClr>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a:t> </a:t>
            </a:r>
          </a:p>
        </p:txBody>
      </p:sp>
      <p:sp>
        <p:nvSpPr>
          <p:cNvPr id="21" name="Freeform: Shape 28">
            <a:extLst>
              <a:ext uri="{FF2B5EF4-FFF2-40B4-BE49-F238E27FC236}">
                <a16:creationId xmlns:a16="http://schemas.microsoft.com/office/drawing/2014/main" xmlns="" id="{31F2AEBF-9065-45CD-AD57-7F84B02404A7}"/>
              </a:ext>
            </a:extLst>
          </p:cNvPr>
          <p:cNvSpPr txBox="1">
            <a:spLocks/>
          </p:cNvSpPr>
          <p:nvPr/>
        </p:nvSpPr>
        <p:spPr>
          <a:xfrm>
            <a:off x="10615634" y="4738654"/>
            <a:ext cx="531574" cy="531432"/>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chemeClr val="bg1">
              <a:alpha val="20000"/>
            </a:schemeClr>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a:t> </a:t>
            </a:r>
          </a:p>
        </p:txBody>
      </p:sp>
      <p:sp>
        <p:nvSpPr>
          <p:cNvPr id="26" name="Freeform: Shape 29">
            <a:extLst>
              <a:ext uri="{FF2B5EF4-FFF2-40B4-BE49-F238E27FC236}">
                <a16:creationId xmlns:a16="http://schemas.microsoft.com/office/drawing/2014/main" xmlns="" id="{5A569112-41E0-4212-8FEF-C1AAC76C47A5}"/>
              </a:ext>
            </a:extLst>
          </p:cNvPr>
          <p:cNvSpPr txBox="1">
            <a:spLocks/>
          </p:cNvSpPr>
          <p:nvPr/>
        </p:nvSpPr>
        <p:spPr>
          <a:xfrm>
            <a:off x="6644442" y="2873007"/>
            <a:ext cx="531015" cy="1597025"/>
          </a:xfrm>
          <a:custGeom>
            <a:avLst/>
            <a:gdLst>
              <a:gd name="connsiteX0" fmla="*/ 0 w 530877"/>
              <a:gd name="connsiteY0" fmla="*/ 0 h 1597025"/>
              <a:gd name="connsiteX1" fmla="*/ 530877 w 530877"/>
              <a:gd name="connsiteY1" fmla="*/ 0 h 1597025"/>
              <a:gd name="connsiteX2" fmla="*/ 530877 w 530877"/>
              <a:gd name="connsiteY2" fmla="*/ 1597025 h 1597025"/>
              <a:gd name="connsiteX3" fmla="*/ 0 w 530877"/>
              <a:gd name="connsiteY3" fmla="*/ 1597025 h 1597025"/>
            </a:gdLst>
            <a:ahLst/>
            <a:cxnLst>
              <a:cxn ang="0">
                <a:pos x="connsiteX0" y="connsiteY0"/>
              </a:cxn>
              <a:cxn ang="0">
                <a:pos x="connsiteX1" y="connsiteY1"/>
              </a:cxn>
              <a:cxn ang="0">
                <a:pos x="connsiteX2" y="connsiteY2"/>
              </a:cxn>
              <a:cxn ang="0">
                <a:pos x="connsiteX3" y="connsiteY3"/>
              </a:cxn>
            </a:cxnLst>
            <a:rect l="l" t="t" r="r" b="b"/>
            <a:pathLst>
              <a:path w="530877" h="1597025">
                <a:moveTo>
                  <a:pt x="0" y="0"/>
                </a:moveTo>
                <a:lnTo>
                  <a:pt x="530877" y="0"/>
                </a:lnTo>
                <a:lnTo>
                  <a:pt x="530877" y="1597025"/>
                </a:lnTo>
                <a:lnTo>
                  <a:pt x="0" y="1597025"/>
                </a:lnTo>
                <a:close/>
              </a:path>
            </a:pathLst>
          </a:custGeom>
          <a:solidFill>
            <a:schemeClr val="bg1">
              <a:alpha val="20000"/>
            </a:schemeClr>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a:t> </a:t>
            </a:r>
          </a:p>
        </p:txBody>
      </p:sp>
      <p:sp>
        <p:nvSpPr>
          <p:cNvPr id="27" name="Freeform: Shape 30">
            <a:extLst>
              <a:ext uri="{FF2B5EF4-FFF2-40B4-BE49-F238E27FC236}">
                <a16:creationId xmlns:a16="http://schemas.microsoft.com/office/drawing/2014/main" xmlns="" id="{55457D17-0F15-40B8-AE85-EB13409D2893}"/>
              </a:ext>
            </a:extLst>
          </p:cNvPr>
          <p:cNvSpPr txBox="1">
            <a:spLocks/>
          </p:cNvSpPr>
          <p:nvPr/>
        </p:nvSpPr>
        <p:spPr>
          <a:xfrm>
            <a:off x="6357360" y="5004371"/>
            <a:ext cx="2126534" cy="1062991"/>
          </a:xfrm>
          <a:custGeom>
            <a:avLst/>
            <a:gdLst>
              <a:gd name="connsiteX0" fmla="*/ 0 w 2125980"/>
              <a:gd name="connsiteY0" fmla="*/ 0 h 1062991"/>
              <a:gd name="connsiteX1" fmla="*/ 530729 w 2125980"/>
              <a:gd name="connsiteY1" fmla="*/ 0 h 1062991"/>
              <a:gd name="connsiteX2" fmla="*/ 1062990 w 2125980"/>
              <a:gd name="connsiteY2" fmla="*/ 532261 h 1062991"/>
              <a:gd name="connsiteX3" fmla="*/ 1595250 w 2125980"/>
              <a:gd name="connsiteY3" fmla="*/ 0 h 1062991"/>
              <a:gd name="connsiteX4" fmla="*/ 2125980 w 2125980"/>
              <a:gd name="connsiteY4" fmla="*/ 0 h 1062991"/>
              <a:gd name="connsiteX5" fmla="*/ 1062990 w 2125980"/>
              <a:gd name="connsiteY5" fmla="*/ 1062991 h 1062991"/>
              <a:gd name="connsiteX6" fmla="*/ 0 w 2125980"/>
              <a:gd name="connsiteY6" fmla="*/ 0 h 1062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5980" h="1062991">
                <a:moveTo>
                  <a:pt x="0" y="0"/>
                </a:moveTo>
                <a:lnTo>
                  <a:pt x="530729" y="0"/>
                </a:lnTo>
                <a:cubicBezTo>
                  <a:pt x="530729" y="293959"/>
                  <a:pt x="769031" y="532261"/>
                  <a:pt x="1062990" y="532261"/>
                </a:cubicBezTo>
                <a:cubicBezTo>
                  <a:pt x="1356949" y="532261"/>
                  <a:pt x="1595250" y="293959"/>
                  <a:pt x="1595250" y="0"/>
                </a:cubicBezTo>
                <a:lnTo>
                  <a:pt x="2125980" y="0"/>
                </a:lnTo>
                <a:cubicBezTo>
                  <a:pt x="2125980" y="587074"/>
                  <a:pt x="1650063" y="1062991"/>
                  <a:pt x="1062990" y="1062991"/>
                </a:cubicBezTo>
                <a:cubicBezTo>
                  <a:pt x="475916" y="1062991"/>
                  <a:pt x="0" y="587074"/>
                  <a:pt x="0" y="0"/>
                </a:cubicBezTo>
                <a:close/>
              </a:path>
            </a:pathLst>
          </a:custGeom>
          <a:solidFill>
            <a:schemeClr val="bg1">
              <a:alpha val="20000"/>
            </a:schemeClr>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a:t> </a:t>
            </a:r>
          </a:p>
        </p:txBody>
      </p:sp>
      <p:sp>
        <p:nvSpPr>
          <p:cNvPr id="28" name="Freeform: Shape 31">
            <a:extLst>
              <a:ext uri="{FF2B5EF4-FFF2-40B4-BE49-F238E27FC236}">
                <a16:creationId xmlns:a16="http://schemas.microsoft.com/office/drawing/2014/main" xmlns="" id="{2607EC59-365F-4CC0-A18B-8257E9403903}"/>
              </a:ext>
            </a:extLst>
          </p:cNvPr>
          <p:cNvSpPr txBox="1">
            <a:spLocks/>
          </p:cNvSpPr>
          <p:nvPr/>
        </p:nvSpPr>
        <p:spPr>
          <a:xfrm flipV="1">
            <a:off x="7947039" y="2898406"/>
            <a:ext cx="2126534" cy="1062991"/>
          </a:xfrm>
          <a:custGeom>
            <a:avLst/>
            <a:gdLst>
              <a:gd name="connsiteX0" fmla="*/ 0 w 2125980"/>
              <a:gd name="connsiteY0" fmla="*/ 0 h 1062991"/>
              <a:gd name="connsiteX1" fmla="*/ 530729 w 2125980"/>
              <a:gd name="connsiteY1" fmla="*/ 0 h 1062991"/>
              <a:gd name="connsiteX2" fmla="*/ 1062990 w 2125980"/>
              <a:gd name="connsiteY2" fmla="*/ 532261 h 1062991"/>
              <a:gd name="connsiteX3" fmla="*/ 1595250 w 2125980"/>
              <a:gd name="connsiteY3" fmla="*/ 0 h 1062991"/>
              <a:gd name="connsiteX4" fmla="*/ 2125980 w 2125980"/>
              <a:gd name="connsiteY4" fmla="*/ 0 h 1062991"/>
              <a:gd name="connsiteX5" fmla="*/ 1062990 w 2125980"/>
              <a:gd name="connsiteY5" fmla="*/ 1062991 h 1062991"/>
              <a:gd name="connsiteX6" fmla="*/ 0 w 2125980"/>
              <a:gd name="connsiteY6" fmla="*/ 0 h 1062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5980" h="1062991">
                <a:moveTo>
                  <a:pt x="0" y="0"/>
                </a:moveTo>
                <a:lnTo>
                  <a:pt x="530729" y="0"/>
                </a:lnTo>
                <a:cubicBezTo>
                  <a:pt x="530729" y="293959"/>
                  <a:pt x="769031" y="532261"/>
                  <a:pt x="1062990" y="532261"/>
                </a:cubicBezTo>
                <a:cubicBezTo>
                  <a:pt x="1356949" y="532261"/>
                  <a:pt x="1595250" y="293959"/>
                  <a:pt x="1595250" y="0"/>
                </a:cubicBezTo>
                <a:lnTo>
                  <a:pt x="2125980" y="0"/>
                </a:lnTo>
                <a:cubicBezTo>
                  <a:pt x="2125980" y="587074"/>
                  <a:pt x="1650063" y="1062991"/>
                  <a:pt x="1062990" y="1062991"/>
                </a:cubicBezTo>
                <a:cubicBezTo>
                  <a:pt x="475916" y="1062991"/>
                  <a:pt x="0" y="587074"/>
                  <a:pt x="0" y="0"/>
                </a:cubicBezTo>
                <a:close/>
              </a:path>
            </a:pathLst>
          </a:custGeom>
          <a:solidFill>
            <a:schemeClr val="bg1">
              <a:alpha val="20000"/>
            </a:schemeClr>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a:t> </a:t>
            </a:r>
          </a:p>
        </p:txBody>
      </p:sp>
      <p:sp>
        <p:nvSpPr>
          <p:cNvPr id="29" name="Freeform: Shape 32">
            <a:extLst>
              <a:ext uri="{FF2B5EF4-FFF2-40B4-BE49-F238E27FC236}">
                <a16:creationId xmlns:a16="http://schemas.microsoft.com/office/drawing/2014/main" xmlns="" id="{4AFBA5AA-0E1A-4183-B5BA-1D09FCECE6A9}"/>
              </a:ext>
            </a:extLst>
          </p:cNvPr>
          <p:cNvSpPr txBox="1">
            <a:spLocks/>
          </p:cNvSpPr>
          <p:nvPr/>
        </p:nvSpPr>
        <p:spPr>
          <a:xfrm>
            <a:off x="10349846" y="2086894"/>
            <a:ext cx="531574" cy="531432"/>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chemeClr val="bg1">
              <a:alpha val="20000"/>
            </a:schemeClr>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a:t> </a:t>
            </a:r>
          </a:p>
        </p:txBody>
      </p:sp>
      <p:pic>
        <p:nvPicPr>
          <p:cNvPr id="24" name="Picture 23" descr="A close up of a sign&#10;&#10;Description automatically generated">
            <a:extLst>
              <a:ext uri="{FF2B5EF4-FFF2-40B4-BE49-F238E27FC236}">
                <a16:creationId xmlns:a16="http://schemas.microsoft.com/office/drawing/2014/main" xmlns="" id="{D53A3DF0-9B59-4544-AB32-136B8BB715C9}"/>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430324" y="6081016"/>
            <a:ext cx="2448800" cy="560909"/>
          </a:xfrm>
          <a:prstGeom prst="rect">
            <a:avLst/>
          </a:prstGeom>
        </p:spPr>
      </p:pic>
    </p:spTree>
    <p:extLst>
      <p:ext uri="{BB962C8B-B14F-4D97-AF65-F5344CB8AC3E}">
        <p14:creationId xmlns:p14="http://schemas.microsoft.com/office/powerpoint/2010/main" val="33951095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Normal Slide">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xmlns="" id="{75D73571-9EDD-4FD8-AC63-9C4CFF23192F}"/>
              </a:ext>
            </a:extLst>
          </p:cNvPr>
          <p:cNvSpPr>
            <a:spLocks noGrp="1"/>
          </p:cNvSpPr>
          <p:nvPr>
            <p:ph type="title" hasCustomPrompt="1"/>
          </p:nvPr>
        </p:nvSpPr>
        <p:spPr>
          <a:xfrm>
            <a:off x="248682" y="615128"/>
            <a:ext cx="9864935" cy="489709"/>
          </a:xfrm>
          <a:prstGeom prst="rect">
            <a:avLst/>
          </a:prstGeom>
        </p:spPr>
        <p:txBody>
          <a:bodyPr/>
          <a:lstStyle>
            <a:lvl1pPr>
              <a:defRPr b="1">
                <a:latin typeface="Arial" panose="020B0604020202020204" pitchFamily="34" charset="0"/>
                <a:cs typeface="Arial" panose="020B0604020202020204" pitchFamily="34" charset="0"/>
              </a:defRPr>
            </a:lvl1pPr>
          </a:lstStyle>
          <a:p>
            <a:r>
              <a:rPr lang="en-US" sz="2400"/>
              <a:t>Title Slide</a:t>
            </a:r>
          </a:p>
        </p:txBody>
      </p:sp>
    </p:spTree>
    <p:extLst>
      <p:ext uri="{BB962C8B-B14F-4D97-AF65-F5344CB8AC3E}">
        <p14:creationId xmlns:p14="http://schemas.microsoft.com/office/powerpoint/2010/main" val="320777070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Divider – Bkgrd Fill Gra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3" name="Graphic 32">
            <a:extLst>
              <a:ext uri="{FF2B5EF4-FFF2-40B4-BE49-F238E27FC236}">
                <a16:creationId xmlns:a16="http://schemas.microsoft.com/office/drawing/2014/main" xmlns="" id="{5EDD7DE1-19E3-4DB0-B56F-BC9ECB594C01}"/>
              </a:ext>
            </a:extLst>
          </p:cNvPr>
          <p:cNvPicPr>
            <a:picLocks noChangeAspect="1"/>
          </p:cNvPicPr>
          <p:nvPr userDrawn="1"/>
        </p:nvPicPr>
        <p:blipFill>
          <a:blip r:embed="rId3">
            <a:extLst>
              <a:ext uri="{96DAC541-7B7A-43D3-8B79-37D633B846F1}">
                <asvg:svgBlip xmlns:asvg="http://schemas.microsoft.com/office/drawing/2016/SVG/main" xmlns="" r:embed="rId4"/>
              </a:ext>
            </a:extLst>
          </a:blip>
          <a:stretch>
            <a:fillRect/>
          </a:stretch>
        </p:blipFill>
        <p:spPr>
          <a:xfrm>
            <a:off x="6070231" y="986"/>
            <a:ext cx="6148765" cy="6860192"/>
          </a:xfrm>
          <a:prstGeom prst="rect">
            <a:avLst/>
          </a:prstGeom>
        </p:spPr>
      </p:pic>
      <p:sp>
        <p:nvSpPr>
          <p:cNvPr id="2" name="Rectangle 1">
            <a:extLst>
              <a:ext uri="{FF2B5EF4-FFF2-40B4-BE49-F238E27FC236}">
                <a16:creationId xmlns:a16="http://schemas.microsoft.com/office/drawing/2014/main" xmlns="" id="{922B0458-E72E-4D51-B452-0B9416404821}"/>
              </a:ext>
            </a:extLst>
          </p:cNvPr>
          <p:cNvSpPr/>
          <p:nvPr userDrawn="1"/>
        </p:nvSpPr>
        <p:spPr>
          <a:xfrm>
            <a:off x="0" y="0"/>
            <a:ext cx="6096001"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p>
            <a:pPr algn="ctr"/>
            <a:endParaRPr lang="en-US" sz="1400" b="0" i="0">
              <a:latin typeface="Arial"/>
              <a:cs typeface="Arial"/>
            </a:endParaRPr>
          </a:p>
        </p:txBody>
      </p:sp>
      <p:sp>
        <p:nvSpPr>
          <p:cNvPr id="9" name="Subtitle 2">
            <a:extLst>
              <a:ext uri="{FF2B5EF4-FFF2-40B4-BE49-F238E27FC236}">
                <a16:creationId xmlns:a16="http://schemas.microsoft.com/office/drawing/2014/main" xmlns="" id="{AFFC2B96-DB9F-4E96-9BA2-A52D2687B368}"/>
              </a:ext>
            </a:extLst>
          </p:cNvPr>
          <p:cNvSpPr>
            <a:spLocks noGrp="1"/>
          </p:cNvSpPr>
          <p:nvPr>
            <p:ph type="subTitle" idx="1" hasCustomPrompt="1"/>
          </p:nvPr>
        </p:nvSpPr>
        <p:spPr>
          <a:xfrm>
            <a:off x="383072" y="3646288"/>
            <a:ext cx="5286799" cy="1623798"/>
          </a:xfrm>
        </p:spPr>
        <p:txBody>
          <a:bodyPr lIns="0" tIns="0" rIns="0" bIns="0" anchor="t" anchorCtr="0">
            <a:normAutofit/>
          </a:bodyPr>
          <a:lstStyle>
            <a:lvl1pPr marL="0" indent="0" algn="l">
              <a:lnSpc>
                <a:spcPct val="80000"/>
              </a:lnSpc>
              <a:spcBef>
                <a:spcPts val="0"/>
              </a:spcBef>
              <a:buNone/>
              <a:defRPr sz="5000" b="1" i="0" spc="-100">
                <a:solidFill>
                  <a:schemeClr val="accent1"/>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subtitle style</a:t>
            </a:r>
          </a:p>
        </p:txBody>
      </p:sp>
      <p:sp>
        <p:nvSpPr>
          <p:cNvPr id="10" name="Text Placeholder 4">
            <a:extLst>
              <a:ext uri="{FF2B5EF4-FFF2-40B4-BE49-F238E27FC236}">
                <a16:creationId xmlns:a16="http://schemas.microsoft.com/office/drawing/2014/main" xmlns="" id="{BE6E51BF-7D83-4DE3-8AE5-5983CC7D6205}"/>
              </a:ext>
            </a:extLst>
          </p:cNvPr>
          <p:cNvSpPr>
            <a:spLocks noGrp="1"/>
          </p:cNvSpPr>
          <p:nvPr>
            <p:ph type="body" sz="quarter" idx="12" hasCustomPrompt="1"/>
          </p:nvPr>
        </p:nvSpPr>
        <p:spPr>
          <a:xfrm>
            <a:off x="386121" y="3003840"/>
            <a:ext cx="5286799" cy="510040"/>
          </a:xfrm>
        </p:spPr>
        <p:txBody>
          <a:bodyPr anchor="ctr" anchorCtr="0"/>
          <a:lstStyle>
            <a:lvl1pPr>
              <a:defRPr sz="5000" b="1" spc="-100" baseline="0">
                <a:latin typeface="+mj-lt"/>
              </a:defRPr>
            </a:lvl1pPr>
            <a:lvl2pPr marL="0" indent="0">
              <a:buNone/>
              <a:defRPr/>
            </a:lvl2pPr>
          </a:lstStyle>
          <a:p>
            <a:pPr lvl="0"/>
            <a:r>
              <a:rPr lang="en-US"/>
              <a:t>Insert Section #</a:t>
            </a:r>
          </a:p>
        </p:txBody>
      </p:sp>
      <p:sp>
        <p:nvSpPr>
          <p:cNvPr id="11" name="Title 1">
            <a:extLst>
              <a:ext uri="{FF2B5EF4-FFF2-40B4-BE49-F238E27FC236}">
                <a16:creationId xmlns:a16="http://schemas.microsoft.com/office/drawing/2014/main" xmlns="" id="{834C5100-AB81-46B2-8F88-5CE3F132546E}"/>
              </a:ext>
            </a:extLst>
          </p:cNvPr>
          <p:cNvSpPr>
            <a:spLocks noGrp="1"/>
          </p:cNvSpPr>
          <p:nvPr>
            <p:ph type="ctrTitle"/>
          </p:nvPr>
        </p:nvSpPr>
        <p:spPr>
          <a:xfrm>
            <a:off x="383072" y="880649"/>
            <a:ext cx="5293408" cy="2157916"/>
          </a:xfrm>
        </p:spPr>
        <p:txBody>
          <a:bodyPr lIns="0" tIns="0" rIns="0" bIns="0" anchor="b" anchorCtr="0">
            <a:noAutofit/>
          </a:bodyPr>
          <a:lstStyle>
            <a:lvl1pPr algn="l">
              <a:lnSpc>
                <a:spcPct val="80000"/>
              </a:lnSpc>
              <a:defRPr sz="5000" b="1" i="0" spc="-100">
                <a:solidFill>
                  <a:schemeClr val="tx2"/>
                </a:solidFill>
                <a:latin typeface="Arial"/>
                <a:cs typeface="Arial"/>
              </a:defRPr>
            </a:lvl1pPr>
          </a:lstStyle>
          <a:p>
            <a:r>
              <a:rPr lang="en-US"/>
              <a:t>Click to edit Master title style</a:t>
            </a:r>
          </a:p>
        </p:txBody>
      </p:sp>
      <p:sp>
        <p:nvSpPr>
          <p:cNvPr id="22" name="Freeform: Shape 17">
            <a:extLst>
              <a:ext uri="{FF2B5EF4-FFF2-40B4-BE49-F238E27FC236}">
                <a16:creationId xmlns:a16="http://schemas.microsoft.com/office/drawing/2014/main" xmlns="" id="{6284F828-E354-CE4E-9CB0-211291DA241B}"/>
              </a:ext>
            </a:extLst>
          </p:cNvPr>
          <p:cNvSpPr txBox="1">
            <a:spLocks/>
          </p:cNvSpPr>
          <p:nvPr userDrawn="1"/>
        </p:nvSpPr>
        <p:spPr>
          <a:xfrm>
            <a:off x="7417047" y="-16222"/>
            <a:ext cx="1059986" cy="1030447"/>
          </a:xfrm>
          <a:custGeom>
            <a:avLst/>
            <a:gdLst>
              <a:gd name="connsiteX0" fmla="*/ 0 w 1059710"/>
              <a:gd name="connsiteY0" fmla="*/ 0 h 1030447"/>
              <a:gd name="connsiteX1" fmla="*/ 530730 w 1059710"/>
              <a:gd name="connsiteY1" fmla="*/ 0 h 1030447"/>
              <a:gd name="connsiteX2" fmla="*/ 538263 w 1059710"/>
              <a:gd name="connsiteY2" fmla="*/ 74726 h 1030447"/>
              <a:gd name="connsiteX3" fmla="*/ 1059710 w 1059710"/>
              <a:gd name="connsiteY3" fmla="*/ 499718 h 1030447"/>
              <a:gd name="connsiteX4" fmla="*/ 1059710 w 1059710"/>
              <a:gd name="connsiteY4" fmla="*/ 1030447 h 1030447"/>
              <a:gd name="connsiteX5" fmla="*/ 18316 w 1059710"/>
              <a:gd name="connsiteY5" fmla="*/ 181687 h 1030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59710" h="1030447">
                <a:moveTo>
                  <a:pt x="0" y="0"/>
                </a:moveTo>
                <a:lnTo>
                  <a:pt x="530730" y="0"/>
                </a:lnTo>
                <a:lnTo>
                  <a:pt x="538263" y="74726"/>
                </a:lnTo>
                <a:cubicBezTo>
                  <a:pt x="587894" y="317268"/>
                  <a:pt x="802496" y="499718"/>
                  <a:pt x="1059710" y="499718"/>
                </a:cubicBezTo>
                <a:lnTo>
                  <a:pt x="1059710" y="1030447"/>
                </a:lnTo>
                <a:cubicBezTo>
                  <a:pt x="546021" y="1030447"/>
                  <a:pt x="117435" y="666073"/>
                  <a:pt x="18316" y="181687"/>
                </a:cubicBezTo>
                <a:close/>
              </a:path>
            </a:pathLst>
          </a:custGeom>
          <a:solidFill>
            <a:schemeClr val="bg1">
              <a:alpha val="20000"/>
            </a:schemeClr>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a:t> </a:t>
            </a:r>
          </a:p>
        </p:txBody>
      </p:sp>
      <p:sp>
        <p:nvSpPr>
          <p:cNvPr id="23" name="Freeform: Shape 21">
            <a:extLst>
              <a:ext uri="{FF2B5EF4-FFF2-40B4-BE49-F238E27FC236}">
                <a16:creationId xmlns:a16="http://schemas.microsoft.com/office/drawing/2014/main" xmlns="" id="{AED2A114-799D-2247-A965-9C465130ACD3}"/>
              </a:ext>
            </a:extLst>
          </p:cNvPr>
          <p:cNvSpPr txBox="1">
            <a:spLocks/>
          </p:cNvSpPr>
          <p:nvPr userDrawn="1"/>
        </p:nvSpPr>
        <p:spPr>
          <a:xfrm>
            <a:off x="6334805" y="482789"/>
            <a:ext cx="531574" cy="531432"/>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chemeClr val="bg1">
              <a:alpha val="20000"/>
            </a:schemeClr>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a:t> </a:t>
            </a:r>
          </a:p>
        </p:txBody>
      </p:sp>
      <p:sp>
        <p:nvSpPr>
          <p:cNvPr id="24" name="Freeform: Shape 22">
            <a:extLst>
              <a:ext uri="{FF2B5EF4-FFF2-40B4-BE49-F238E27FC236}">
                <a16:creationId xmlns:a16="http://schemas.microsoft.com/office/drawing/2014/main" xmlns="" id="{E266C99E-2668-6E4E-BB19-A243A95B412B}"/>
              </a:ext>
            </a:extLst>
          </p:cNvPr>
          <p:cNvSpPr txBox="1">
            <a:spLocks/>
          </p:cNvSpPr>
          <p:nvPr userDrawn="1"/>
        </p:nvSpPr>
        <p:spPr>
          <a:xfrm>
            <a:off x="9018194" y="-16225"/>
            <a:ext cx="531015" cy="1297373"/>
          </a:xfrm>
          <a:custGeom>
            <a:avLst/>
            <a:gdLst>
              <a:gd name="connsiteX0" fmla="*/ 0 w 530877"/>
              <a:gd name="connsiteY0" fmla="*/ 0 h 1297373"/>
              <a:gd name="connsiteX1" fmla="*/ 530877 w 530877"/>
              <a:gd name="connsiteY1" fmla="*/ 0 h 1297373"/>
              <a:gd name="connsiteX2" fmla="*/ 530877 w 530877"/>
              <a:gd name="connsiteY2" fmla="*/ 1297373 h 1297373"/>
              <a:gd name="connsiteX3" fmla="*/ 0 w 530877"/>
              <a:gd name="connsiteY3" fmla="*/ 1297373 h 1297373"/>
            </a:gdLst>
            <a:ahLst/>
            <a:cxnLst>
              <a:cxn ang="0">
                <a:pos x="connsiteX0" y="connsiteY0"/>
              </a:cxn>
              <a:cxn ang="0">
                <a:pos x="connsiteX1" y="connsiteY1"/>
              </a:cxn>
              <a:cxn ang="0">
                <a:pos x="connsiteX2" y="connsiteY2"/>
              </a:cxn>
              <a:cxn ang="0">
                <a:pos x="connsiteX3" y="connsiteY3"/>
              </a:cxn>
            </a:cxnLst>
            <a:rect l="l" t="t" r="r" b="b"/>
            <a:pathLst>
              <a:path w="530877" h="1297373">
                <a:moveTo>
                  <a:pt x="0" y="0"/>
                </a:moveTo>
                <a:lnTo>
                  <a:pt x="530877" y="0"/>
                </a:lnTo>
                <a:lnTo>
                  <a:pt x="530877" y="1297373"/>
                </a:lnTo>
                <a:lnTo>
                  <a:pt x="0" y="1297373"/>
                </a:lnTo>
                <a:close/>
              </a:path>
            </a:pathLst>
          </a:custGeom>
          <a:solidFill>
            <a:schemeClr val="bg1">
              <a:alpha val="20000"/>
            </a:schemeClr>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a:t> </a:t>
            </a:r>
          </a:p>
        </p:txBody>
      </p:sp>
      <p:sp>
        <p:nvSpPr>
          <p:cNvPr id="25" name="Freeform: Shape 23">
            <a:extLst>
              <a:ext uri="{FF2B5EF4-FFF2-40B4-BE49-F238E27FC236}">
                <a16:creationId xmlns:a16="http://schemas.microsoft.com/office/drawing/2014/main" xmlns="" id="{29D97337-E9D6-7442-8C5D-33A342B4F026}"/>
              </a:ext>
            </a:extLst>
          </p:cNvPr>
          <p:cNvSpPr txBox="1">
            <a:spLocks/>
          </p:cNvSpPr>
          <p:nvPr userDrawn="1"/>
        </p:nvSpPr>
        <p:spPr>
          <a:xfrm>
            <a:off x="10365664" y="-16226"/>
            <a:ext cx="1826333" cy="1030511"/>
          </a:xfrm>
          <a:custGeom>
            <a:avLst/>
            <a:gdLst>
              <a:gd name="connsiteX0" fmla="*/ 0 w 1825857"/>
              <a:gd name="connsiteY0" fmla="*/ 0 h 1030511"/>
              <a:gd name="connsiteX1" fmla="*/ 530728 w 1825857"/>
              <a:gd name="connsiteY1" fmla="*/ 0 h 1030511"/>
              <a:gd name="connsiteX2" fmla="*/ 538268 w 1825857"/>
              <a:gd name="connsiteY2" fmla="*/ 74789 h 1030511"/>
              <a:gd name="connsiteX3" fmla="*/ 1059716 w 1825857"/>
              <a:gd name="connsiteY3" fmla="*/ 499781 h 1030511"/>
              <a:gd name="connsiteX4" fmla="*/ 1581162 w 1825857"/>
              <a:gd name="connsiteY4" fmla="*/ 74789 h 1030511"/>
              <a:gd name="connsiteX5" fmla="*/ 1588702 w 1825857"/>
              <a:gd name="connsiteY5" fmla="*/ 0 h 1030511"/>
              <a:gd name="connsiteX6" fmla="*/ 1825857 w 1825857"/>
              <a:gd name="connsiteY6" fmla="*/ 0 h 1030511"/>
              <a:gd name="connsiteX7" fmla="*/ 1825857 w 1825857"/>
              <a:gd name="connsiteY7" fmla="*/ 703222 h 1030511"/>
              <a:gd name="connsiteX8" fmla="*/ 1811362 w 1825857"/>
              <a:gd name="connsiteY8" fmla="*/ 719168 h 1030511"/>
              <a:gd name="connsiteX9" fmla="*/ 1059716 w 1825857"/>
              <a:gd name="connsiteY9" fmla="*/ 1030511 h 1030511"/>
              <a:gd name="connsiteX10" fmla="*/ 18322 w 1825857"/>
              <a:gd name="connsiteY10" fmla="*/ 181750 h 1030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25857" h="1030511">
                <a:moveTo>
                  <a:pt x="0" y="0"/>
                </a:moveTo>
                <a:lnTo>
                  <a:pt x="530728" y="0"/>
                </a:lnTo>
                <a:lnTo>
                  <a:pt x="538268" y="74789"/>
                </a:lnTo>
                <a:cubicBezTo>
                  <a:pt x="587899" y="317331"/>
                  <a:pt x="802501" y="499781"/>
                  <a:pt x="1059716" y="499781"/>
                </a:cubicBezTo>
                <a:cubicBezTo>
                  <a:pt x="1316929" y="499781"/>
                  <a:pt x="1531531" y="317331"/>
                  <a:pt x="1581162" y="74789"/>
                </a:cubicBezTo>
                <a:lnTo>
                  <a:pt x="1588702" y="0"/>
                </a:lnTo>
                <a:lnTo>
                  <a:pt x="1825857" y="0"/>
                </a:lnTo>
                <a:lnTo>
                  <a:pt x="1825857" y="703222"/>
                </a:lnTo>
                <a:lnTo>
                  <a:pt x="1811362" y="719168"/>
                </a:lnTo>
                <a:cubicBezTo>
                  <a:pt x="1619000" y="911532"/>
                  <a:pt x="1353252" y="1030511"/>
                  <a:pt x="1059716" y="1030511"/>
                </a:cubicBezTo>
                <a:cubicBezTo>
                  <a:pt x="546026" y="1030511"/>
                  <a:pt x="117442" y="666137"/>
                  <a:pt x="18322" y="181750"/>
                </a:cubicBezTo>
                <a:close/>
              </a:path>
            </a:pathLst>
          </a:custGeom>
          <a:solidFill>
            <a:schemeClr val="bg1">
              <a:alpha val="20000"/>
            </a:schemeClr>
          </a:solidFill>
        </p:spPr>
        <p:txBody>
          <a:bodyPr vert="horz" wrap="square" lIns="0" tIns="0" rIns="0" bIns="0" rtlCol="0" anchor="b" anchorCtr="0">
            <a:noAutofit/>
          </a:bodyPr>
          <a:lstStyle>
            <a:lvl1pPr marL="0" indent="0" algn="l" defTabSz="457200" rtl="0" eaLnBrk="1" latinLnBrk="0" hangingPunct="1">
              <a:lnSpc>
                <a:spcPct val="90000"/>
              </a:lnSpc>
              <a:spcBef>
                <a:spcPts val="500"/>
              </a:spcBef>
              <a:buFont typeface="Arial"/>
              <a:buNone/>
              <a:defRPr sz="1500" b="1" kern="1200" spc="-30" baseline="0">
                <a:solidFill>
                  <a:schemeClr val="bg1">
                    <a:alpha val="0"/>
                  </a:schemeClr>
                </a:solidFill>
                <a:latin typeface="Arial"/>
                <a:ea typeface="+mn-ea"/>
                <a:cs typeface="Arial"/>
              </a:defRPr>
            </a:lvl1pPr>
            <a:lvl2pPr marL="174625" indent="-174625" algn="l" defTabSz="457200" rtl="0" eaLnBrk="1" latinLnBrk="0" hangingPunct="1">
              <a:spcBef>
                <a:spcPts val="0"/>
              </a:spcBef>
              <a:buClr>
                <a:schemeClr val="accent1"/>
              </a:buClr>
              <a:buFont typeface="Arial"/>
              <a:buChar char="•"/>
              <a:defRPr sz="1500" b="0" kern="1200" spc="-30">
                <a:solidFill>
                  <a:schemeClr val="tx1"/>
                </a:solidFill>
                <a:latin typeface="Arial"/>
                <a:ea typeface="+mn-ea"/>
                <a:cs typeface="Arial"/>
              </a:defRPr>
            </a:lvl2pPr>
            <a:lvl3pPr marL="339725" indent="-165100" algn="l" defTabSz="457200" rtl="0" eaLnBrk="1" latinLnBrk="0" hangingPunct="1">
              <a:spcBef>
                <a:spcPts val="0"/>
              </a:spcBef>
              <a:buClr>
                <a:schemeClr val="accent1"/>
              </a:buClr>
              <a:buFont typeface="Lucida Grande"/>
              <a:buChar char="-"/>
              <a:defRPr sz="1500" b="0" kern="1200" spc="-30">
                <a:solidFill>
                  <a:schemeClr val="tx1"/>
                </a:solidFill>
                <a:latin typeface="Arial"/>
                <a:ea typeface="+mn-ea"/>
                <a:cs typeface="Arial"/>
              </a:defRPr>
            </a:lvl3pPr>
            <a:lvl4pPr marL="512763" indent="-173038" algn="l" defTabSz="457200" rtl="0" eaLnBrk="1" latinLnBrk="0" hangingPunct="1">
              <a:spcBef>
                <a:spcPts val="0"/>
              </a:spcBef>
              <a:buClr>
                <a:schemeClr val="accent1"/>
              </a:buClr>
              <a:buFont typeface="Arial"/>
              <a:buChar char="•"/>
              <a:defRPr sz="1500" b="0" kern="1200" spc="-30">
                <a:solidFill>
                  <a:schemeClr val="tx1"/>
                </a:solidFill>
                <a:latin typeface="Arial"/>
                <a:ea typeface="+mn-ea"/>
                <a:cs typeface="Arial"/>
              </a:defRPr>
            </a:lvl4pPr>
            <a:lvl5pPr marL="687388" indent="-174625" algn="l" defTabSz="457200" rtl="0" eaLnBrk="1" latinLnBrk="0" hangingPunct="1">
              <a:spcBef>
                <a:spcPts val="0"/>
              </a:spcBef>
              <a:buClr>
                <a:schemeClr val="accent1"/>
              </a:buClr>
              <a:buFont typeface="Lucida Grande"/>
              <a:buChar char="-"/>
              <a:defRPr sz="1500" b="0" kern="1200" spc="-3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500"/>
              <a:t> </a:t>
            </a:r>
          </a:p>
        </p:txBody>
      </p:sp>
      <p:sp>
        <p:nvSpPr>
          <p:cNvPr id="30" name="Freeform: Shape 24">
            <a:extLst>
              <a:ext uri="{FF2B5EF4-FFF2-40B4-BE49-F238E27FC236}">
                <a16:creationId xmlns:a16="http://schemas.microsoft.com/office/drawing/2014/main" xmlns="" id="{461EF73E-9C5A-B844-8405-9A3CADA54541}"/>
              </a:ext>
            </a:extLst>
          </p:cNvPr>
          <p:cNvSpPr txBox="1">
            <a:spLocks/>
          </p:cNvSpPr>
          <p:nvPr userDrawn="1"/>
        </p:nvSpPr>
        <p:spPr>
          <a:xfrm>
            <a:off x="6350498" y="1548010"/>
            <a:ext cx="1597441" cy="530877"/>
          </a:xfrm>
          <a:custGeom>
            <a:avLst/>
            <a:gdLst>
              <a:gd name="connsiteX0" fmla="*/ 0 w 1597025"/>
              <a:gd name="connsiteY0" fmla="*/ 0 h 530877"/>
              <a:gd name="connsiteX1" fmla="*/ 1597025 w 1597025"/>
              <a:gd name="connsiteY1" fmla="*/ 0 h 530877"/>
              <a:gd name="connsiteX2" fmla="*/ 1597025 w 1597025"/>
              <a:gd name="connsiteY2" fmla="*/ 530877 h 530877"/>
              <a:gd name="connsiteX3" fmla="*/ 0 w 1597025"/>
              <a:gd name="connsiteY3" fmla="*/ 530877 h 530877"/>
            </a:gdLst>
            <a:ahLst/>
            <a:cxnLst>
              <a:cxn ang="0">
                <a:pos x="connsiteX0" y="connsiteY0"/>
              </a:cxn>
              <a:cxn ang="0">
                <a:pos x="connsiteX1" y="connsiteY1"/>
              </a:cxn>
              <a:cxn ang="0">
                <a:pos x="connsiteX2" y="connsiteY2"/>
              </a:cxn>
              <a:cxn ang="0">
                <a:pos x="connsiteX3" y="connsiteY3"/>
              </a:cxn>
            </a:cxnLst>
            <a:rect l="l" t="t" r="r" b="b"/>
            <a:pathLst>
              <a:path w="1597025" h="530877">
                <a:moveTo>
                  <a:pt x="0" y="0"/>
                </a:moveTo>
                <a:lnTo>
                  <a:pt x="1597025" y="0"/>
                </a:lnTo>
                <a:lnTo>
                  <a:pt x="1597025" y="530877"/>
                </a:lnTo>
                <a:lnTo>
                  <a:pt x="0" y="530877"/>
                </a:lnTo>
                <a:close/>
              </a:path>
            </a:pathLst>
          </a:custGeom>
          <a:solidFill>
            <a:schemeClr val="bg1">
              <a:alpha val="20000"/>
            </a:schemeClr>
          </a:solidFill>
        </p:spPr>
        <p:txBody>
          <a:bodyPr vert="horz" wrap="square" lIns="0" tIns="0" rIns="0" bIns="0" rtlCol="0" anchor="t" anchorCtr="0">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baseline="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a:t> </a:t>
            </a:r>
          </a:p>
        </p:txBody>
      </p:sp>
      <p:sp>
        <p:nvSpPr>
          <p:cNvPr id="31" name="Freeform: Shape 25">
            <a:extLst>
              <a:ext uri="{FF2B5EF4-FFF2-40B4-BE49-F238E27FC236}">
                <a16:creationId xmlns:a16="http://schemas.microsoft.com/office/drawing/2014/main" xmlns="" id="{6BCC1889-3A6E-4942-A67D-21D9B334192D}"/>
              </a:ext>
            </a:extLst>
          </p:cNvPr>
          <p:cNvSpPr txBox="1">
            <a:spLocks/>
          </p:cNvSpPr>
          <p:nvPr userDrawn="1"/>
        </p:nvSpPr>
        <p:spPr>
          <a:xfrm>
            <a:off x="11660984" y="1548010"/>
            <a:ext cx="531015" cy="1597025"/>
          </a:xfrm>
          <a:custGeom>
            <a:avLst/>
            <a:gdLst>
              <a:gd name="connsiteX0" fmla="*/ 0 w 530877"/>
              <a:gd name="connsiteY0" fmla="*/ 0 h 1597025"/>
              <a:gd name="connsiteX1" fmla="*/ 530877 w 530877"/>
              <a:gd name="connsiteY1" fmla="*/ 0 h 1597025"/>
              <a:gd name="connsiteX2" fmla="*/ 530877 w 530877"/>
              <a:gd name="connsiteY2" fmla="*/ 1597025 h 1597025"/>
              <a:gd name="connsiteX3" fmla="*/ 0 w 530877"/>
              <a:gd name="connsiteY3" fmla="*/ 1597025 h 1597025"/>
            </a:gdLst>
            <a:ahLst/>
            <a:cxnLst>
              <a:cxn ang="0">
                <a:pos x="connsiteX0" y="connsiteY0"/>
              </a:cxn>
              <a:cxn ang="0">
                <a:pos x="connsiteX1" y="connsiteY1"/>
              </a:cxn>
              <a:cxn ang="0">
                <a:pos x="connsiteX2" y="connsiteY2"/>
              </a:cxn>
              <a:cxn ang="0">
                <a:pos x="connsiteX3" y="connsiteY3"/>
              </a:cxn>
            </a:cxnLst>
            <a:rect l="l" t="t" r="r" b="b"/>
            <a:pathLst>
              <a:path w="530877" h="1597025">
                <a:moveTo>
                  <a:pt x="0" y="0"/>
                </a:moveTo>
                <a:lnTo>
                  <a:pt x="530877" y="0"/>
                </a:lnTo>
                <a:lnTo>
                  <a:pt x="530877" y="1597025"/>
                </a:lnTo>
                <a:lnTo>
                  <a:pt x="0" y="1597025"/>
                </a:lnTo>
                <a:close/>
              </a:path>
            </a:pathLst>
          </a:custGeom>
          <a:solidFill>
            <a:schemeClr val="bg1">
              <a:alpha val="20000"/>
            </a:schemeClr>
          </a:solidFill>
        </p:spPr>
        <p:txBody>
          <a:bodyPr vert="horz" wrap="square" lIns="0" tIns="0" rIns="0" bIns="0" rtlCol="0" anchor="t" anchorCtr="0">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baseline="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a:t> </a:t>
            </a:r>
          </a:p>
        </p:txBody>
      </p:sp>
      <p:sp>
        <p:nvSpPr>
          <p:cNvPr id="32" name="Freeform: Shape 26">
            <a:extLst>
              <a:ext uri="{FF2B5EF4-FFF2-40B4-BE49-F238E27FC236}">
                <a16:creationId xmlns:a16="http://schemas.microsoft.com/office/drawing/2014/main" xmlns="" id="{86354278-A8EE-8C4B-88E3-8D853197A73A}"/>
              </a:ext>
            </a:extLst>
          </p:cNvPr>
          <p:cNvSpPr txBox="1">
            <a:spLocks/>
          </p:cNvSpPr>
          <p:nvPr userDrawn="1"/>
        </p:nvSpPr>
        <p:spPr>
          <a:xfrm>
            <a:off x="11660985" y="4209700"/>
            <a:ext cx="531015" cy="1597025"/>
          </a:xfrm>
          <a:custGeom>
            <a:avLst/>
            <a:gdLst>
              <a:gd name="connsiteX0" fmla="*/ 0 w 530877"/>
              <a:gd name="connsiteY0" fmla="*/ 0 h 1597025"/>
              <a:gd name="connsiteX1" fmla="*/ 530877 w 530877"/>
              <a:gd name="connsiteY1" fmla="*/ 0 h 1597025"/>
              <a:gd name="connsiteX2" fmla="*/ 530877 w 530877"/>
              <a:gd name="connsiteY2" fmla="*/ 1597025 h 1597025"/>
              <a:gd name="connsiteX3" fmla="*/ 0 w 530877"/>
              <a:gd name="connsiteY3" fmla="*/ 1597025 h 1597025"/>
            </a:gdLst>
            <a:ahLst/>
            <a:cxnLst>
              <a:cxn ang="0">
                <a:pos x="connsiteX0" y="connsiteY0"/>
              </a:cxn>
              <a:cxn ang="0">
                <a:pos x="connsiteX1" y="connsiteY1"/>
              </a:cxn>
              <a:cxn ang="0">
                <a:pos x="connsiteX2" y="connsiteY2"/>
              </a:cxn>
              <a:cxn ang="0">
                <a:pos x="connsiteX3" y="connsiteY3"/>
              </a:cxn>
            </a:cxnLst>
            <a:rect l="l" t="t" r="r" b="b"/>
            <a:pathLst>
              <a:path w="530877" h="1597025">
                <a:moveTo>
                  <a:pt x="0" y="0"/>
                </a:moveTo>
                <a:lnTo>
                  <a:pt x="530877" y="0"/>
                </a:lnTo>
                <a:lnTo>
                  <a:pt x="530877" y="1597025"/>
                </a:lnTo>
                <a:lnTo>
                  <a:pt x="0" y="1597025"/>
                </a:lnTo>
                <a:close/>
              </a:path>
            </a:pathLst>
          </a:custGeom>
          <a:solidFill>
            <a:schemeClr val="bg1">
              <a:alpha val="20000"/>
            </a:schemeClr>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a:t> </a:t>
            </a:r>
          </a:p>
        </p:txBody>
      </p:sp>
      <p:sp>
        <p:nvSpPr>
          <p:cNvPr id="35" name="Freeform: Shape 27">
            <a:extLst>
              <a:ext uri="{FF2B5EF4-FFF2-40B4-BE49-F238E27FC236}">
                <a16:creationId xmlns:a16="http://schemas.microsoft.com/office/drawing/2014/main" xmlns="" id="{F492A1DC-9903-DF46-8D50-29E677D54D58}"/>
              </a:ext>
            </a:extLst>
          </p:cNvPr>
          <p:cNvSpPr txBox="1">
            <a:spLocks/>
          </p:cNvSpPr>
          <p:nvPr userDrawn="1"/>
        </p:nvSpPr>
        <p:spPr>
          <a:xfrm>
            <a:off x="8740504" y="5823863"/>
            <a:ext cx="1597441" cy="530877"/>
          </a:xfrm>
          <a:custGeom>
            <a:avLst/>
            <a:gdLst>
              <a:gd name="connsiteX0" fmla="*/ 0 w 1597025"/>
              <a:gd name="connsiteY0" fmla="*/ 0 h 530877"/>
              <a:gd name="connsiteX1" fmla="*/ 1597025 w 1597025"/>
              <a:gd name="connsiteY1" fmla="*/ 0 h 530877"/>
              <a:gd name="connsiteX2" fmla="*/ 1597025 w 1597025"/>
              <a:gd name="connsiteY2" fmla="*/ 530877 h 530877"/>
              <a:gd name="connsiteX3" fmla="*/ 0 w 1597025"/>
              <a:gd name="connsiteY3" fmla="*/ 530877 h 530877"/>
            </a:gdLst>
            <a:ahLst/>
            <a:cxnLst>
              <a:cxn ang="0">
                <a:pos x="connsiteX0" y="connsiteY0"/>
              </a:cxn>
              <a:cxn ang="0">
                <a:pos x="connsiteX1" y="connsiteY1"/>
              </a:cxn>
              <a:cxn ang="0">
                <a:pos x="connsiteX2" y="connsiteY2"/>
              </a:cxn>
              <a:cxn ang="0">
                <a:pos x="connsiteX3" y="connsiteY3"/>
              </a:cxn>
            </a:cxnLst>
            <a:rect l="l" t="t" r="r" b="b"/>
            <a:pathLst>
              <a:path w="1597025" h="530877">
                <a:moveTo>
                  <a:pt x="0" y="0"/>
                </a:moveTo>
                <a:lnTo>
                  <a:pt x="1597025" y="0"/>
                </a:lnTo>
                <a:lnTo>
                  <a:pt x="1597025" y="530877"/>
                </a:lnTo>
                <a:lnTo>
                  <a:pt x="0" y="530877"/>
                </a:lnTo>
                <a:close/>
              </a:path>
            </a:pathLst>
          </a:custGeom>
          <a:solidFill>
            <a:schemeClr val="bg1">
              <a:alpha val="20000"/>
            </a:schemeClr>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a:t> </a:t>
            </a:r>
          </a:p>
        </p:txBody>
      </p:sp>
      <p:sp>
        <p:nvSpPr>
          <p:cNvPr id="36" name="Freeform: Shape 28">
            <a:extLst>
              <a:ext uri="{FF2B5EF4-FFF2-40B4-BE49-F238E27FC236}">
                <a16:creationId xmlns:a16="http://schemas.microsoft.com/office/drawing/2014/main" xmlns="" id="{3A40C94B-C8CE-2E43-AB70-1D31688C6BDE}"/>
              </a:ext>
            </a:extLst>
          </p:cNvPr>
          <p:cNvSpPr txBox="1">
            <a:spLocks/>
          </p:cNvSpPr>
          <p:nvPr userDrawn="1"/>
        </p:nvSpPr>
        <p:spPr>
          <a:xfrm>
            <a:off x="10615634" y="4738654"/>
            <a:ext cx="531574" cy="531432"/>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chemeClr val="bg1">
              <a:alpha val="20000"/>
            </a:schemeClr>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a:t> </a:t>
            </a:r>
          </a:p>
        </p:txBody>
      </p:sp>
      <p:sp>
        <p:nvSpPr>
          <p:cNvPr id="37" name="Freeform: Shape 29">
            <a:extLst>
              <a:ext uri="{FF2B5EF4-FFF2-40B4-BE49-F238E27FC236}">
                <a16:creationId xmlns:a16="http://schemas.microsoft.com/office/drawing/2014/main" xmlns="" id="{31ACE15E-79D9-9141-AEF0-C4BAB9794B89}"/>
              </a:ext>
            </a:extLst>
          </p:cNvPr>
          <p:cNvSpPr txBox="1">
            <a:spLocks/>
          </p:cNvSpPr>
          <p:nvPr userDrawn="1"/>
        </p:nvSpPr>
        <p:spPr>
          <a:xfrm>
            <a:off x="6644442" y="2873007"/>
            <a:ext cx="531015" cy="1597025"/>
          </a:xfrm>
          <a:custGeom>
            <a:avLst/>
            <a:gdLst>
              <a:gd name="connsiteX0" fmla="*/ 0 w 530877"/>
              <a:gd name="connsiteY0" fmla="*/ 0 h 1597025"/>
              <a:gd name="connsiteX1" fmla="*/ 530877 w 530877"/>
              <a:gd name="connsiteY1" fmla="*/ 0 h 1597025"/>
              <a:gd name="connsiteX2" fmla="*/ 530877 w 530877"/>
              <a:gd name="connsiteY2" fmla="*/ 1597025 h 1597025"/>
              <a:gd name="connsiteX3" fmla="*/ 0 w 530877"/>
              <a:gd name="connsiteY3" fmla="*/ 1597025 h 1597025"/>
            </a:gdLst>
            <a:ahLst/>
            <a:cxnLst>
              <a:cxn ang="0">
                <a:pos x="connsiteX0" y="connsiteY0"/>
              </a:cxn>
              <a:cxn ang="0">
                <a:pos x="connsiteX1" y="connsiteY1"/>
              </a:cxn>
              <a:cxn ang="0">
                <a:pos x="connsiteX2" y="connsiteY2"/>
              </a:cxn>
              <a:cxn ang="0">
                <a:pos x="connsiteX3" y="connsiteY3"/>
              </a:cxn>
            </a:cxnLst>
            <a:rect l="l" t="t" r="r" b="b"/>
            <a:pathLst>
              <a:path w="530877" h="1597025">
                <a:moveTo>
                  <a:pt x="0" y="0"/>
                </a:moveTo>
                <a:lnTo>
                  <a:pt x="530877" y="0"/>
                </a:lnTo>
                <a:lnTo>
                  <a:pt x="530877" y="1597025"/>
                </a:lnTo>
                <a:lnTo>
                  <a:pt x="0" y="1597025"/>
                </a:lnTo>
                <a:close/>
              </a:path>
            </a:pathLst>
          </a:custGeom>
          <a:solidFill>
            <a:schemeClr val="bg1">
              <a:alpha val="20000"/>
            </a:schemeClr>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a:t> </a:t>
            </a:r>
          </a:p>
        </p:txBody>
      </p:sp>
      <p:sp>
        <p:nvSpPr>
          <p:cNvPr id="38" name="Freeform: Shape 30">
            <a:extLst>
              <a:ext uri="{FF2B5EF4-FFF2-40B4-BE49-F238E27FC236}">
                <a16:creationId xmlns:a16="http://schemas.microsoft.com/office/drawing/2014/main" xmlns="" id="{4CA4340C-2952-BD43-AE4F-16EA5BE50AC5}"/>
              </a:ext>
            </a:extLst>
          </p:cNvPr>
          <p:cNvSpPr txBox="1">
            <a:spLocks/>
          </p:cNvSpPr>
          <p:nvPr userDrawn="1"/>
        </p:nvSpPr>
        <p:spPr>
          <a:xfrm>
            <a:off x="6357360" y="5004371"/>
            <a:ext cx="2126534" cy="1062991"/>
          </a:xfrm>
          <a:custGeom>
            <a:avLst/>
            <a:gdLst>
              <a:gd name="connsiteX0" fmla="*/ 0 w 2125980"/>
              <a:gd name="connsiteY0" fmla="*/ 0 h 1062991"/>
              <a:gd name="connsiteX1" fmla="*/ 530729 w 2125980"/>
              <a:gd name="connsiteY1" fmla="*/ 0 h 1062991"/>
              <a:gd name="connsiteX2" fmla="*/ 1062990 w 2125980"/>
              <a:gd name="connsiteY2" fmla="*/ 532261 h 1062991"/>
              <a:gd name="connsiteX3" fmla="*/ 1595250 w 2125980"/>
              <a:gd name="connsiteY3" fmla="*/ 0 h 1062991"/>
              <a:gd name="connsiteX4" fmla="*/ 2125980 w 2125980"/>
              <a:gd name="connsiteY4" fmla="*/ 0 h 1062991"/>
              <a:gd name="connsiteX5" fmla="*/ 1062990 w 2125980"/>
              <a:gd name="connsiteY5" fmla="*/ 1062991 h 1062991"/>
              <a:gd name="connsiteX6" fmla="*/ 0 w 2125980"/>
              <a:gd name="connsiteY6" fmla="*/ 0 h 1062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5980" h="1062991">
                <a:moveTo>
                  <a:pt x="0" y="0"/>
                </a:moveTo>
                <a:lnTo>
                  <a:pt x="530729" y="0"/>
                </a:lnTo>
                <a:cubicBezTo>
                  <a:pt x="530729" y="293959"/>
                  <a:pt x="769031" y="532261"/>
                  <a:pt x="1062990" y="532261"/>
                </a:cubicBezTo>
                <a:cubicBezTo>
                  <a:pt x="1356949" y="532261"/>
                  <a:pt x="1595250" y="293959"/>
                  <a:pt x="1595250" y="0"/>
                </a:cubicBezTo>
                <a:lnTo>
                  <a:pt x="2125980" y="0"/>
                </a:lnTo>
                <a:cubicBezTo>
                  <a:pt x="2125980" y="587074"/>
                  <a:pt x="1650063" y="1062991"/>
                  <a:pt x="1062990" y="1062991"/>
                </a:cubicBezTo>
                <a:cubicBezTo>
                  <a:pt x="475916" y="1062991"/>
                  <a:pt x="0" y="587074"/>
                  <a:pt x="0" y="0"/>
                </a:cubicBezTo>
                <a:close/>
              </a:path>
            </a:pathLst>
          </a:custGeom>
          <a:solidFill>
            <a:schemeClr val="bg1">
              <a:alpha val="20000"/>
            </a:schemeClr>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a:t> </a:t>
            </a:r>
          </a:p>
        </p:txBody>
      </p:sp>
      <p:sp>
        <p:nvSpPr>
          <p:cNvPr id="39" name="Freeform: Shape 31">
            <a:extLst>
              <a:ext uri="{FF2B5EF4-FFF2-40B4-BE49-F238E27FC236}">
                <a16:creationId xmlns:a16="http://schemas.microsoft.com/office/drawing/2014/main" xmlns="" id="{AB4FD552-2008-4C46-A4BD-4DB61E3A3347}"/>
              </a:ext>
            </a:extLst>
          </p:cNvPr>
          <p:cNvSpPr txBox="1">
            <a:spLocks/>
          </p:cNvSpPr>
          <p:nvPr userDrawn="1"/>
        </p:nvSpPr>
        <p:spPr>
          <a:xfrm flipV="1">
            <a:off x="7947039" y="2898406"/>
            <a:ext cx="2126534" cy="1062991"/>
          </a:xfrm>
          <a:custGeom>
            <a:avLst/>
            <a:gdLst>
              <a:gd name="connsiteX0" fmla="*/ 0 w 2125980"/>
              <a:gd name="connsiteY0" fmla="*/ 0 h 1062991"/>
              <a:gd name="connsiteX1" fmla="*/ 530729 w 2125980"/>
              <a:gd name="connsiteY1" fmla="*/ 0 h 1062991"/>
              <a:gd name="connsiteX2" fmla="*/ 1062990 w 2125980"/>
              <a:gd name="connsiteY2" fmla="*/ 532261 h 1062991"/>
              <a:gd name="connsiteX3" fmla="*/ 1595250 w 2125980"/>
              <a:gd name="connsiteY3" fmla="*/ 0 h 1062991"/>
              <a:gd name="connsiteX4" fmla="*/ 2125980 w 2125980"/>
              <a:gd name="connsiteY4" fmla="*/ 0 h 1062991"/>
              <a:gd name="connsiteX5" fmla="*/ 1062990 w 2125980"/>
              <a:gd name="connsiteY5" fmla="*/ 1062991 h 1062991"/>
              <a:gd name="connsiteX6" fmla="*/ 0 w 2125980"/>
              <a:gd name="connsiteY6" fmla="*/ 0 h 1062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5980" h="1062991">
                <a:moveTo>
                  <a:pt x="0" y="0"/>
                </a:moveTo>
                <a:lnTo>
                  <a:pt x="530729" y="0"/>
                </a:lnTo>
                <a:cubicBezTo>
                  <a:pt x="530729" y="293959"/>
                  <a:pt x="769031" y="532261"/>
                  <a:pt x="1062990" y="532261"/>
                </a:cubicBezTo>
                <a:cubicBezTo>
                  <a:pt x="1356949" y="532261"/>
                  <a:pt x="1595250" y="293959"/>
                  <a:pt x="1595250" y="0"/>
                </a:cubicBezTo>
                <a:lnTo>
                  <a:pt x="2125980" y="0"/>
                </a:lnTo>
                <a:cubicBezTo>
                  <a:pt x="2125980" y="587074"/>
                  <a:pt x="1650063" y="1062991"/>
                  <a:pt x="1062990" y="1062991"/>
                </a:cubicBezTo>
                <a:cubicBezTo>
                  <a:pt x="475916" y="1062991"/>
                  <a:pt x="0" y="587074"/>
                  <a:pt x="0" y="0"/>
                </a:cubicBezTo>
                <a:close/>
              </a:path>
            </a:pathLst>
          </a:custGeom>
          <a:solidFill>
            <a:schemeClr val="bg1">
              <a:alpha val="20000"/>
            </a:schemeClr>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a:t> </a:t>
            </a:r>
          </a:p>
        </p:txBody>
      </p:sp>
      <p:sp>
        <p:nvSpPr>
          <p:cNvPr id="40" name="Freeform: Shape 32">
            <a:extLst>
              <a:ext uri="{FF2B5EF4-FFF2-40B4-BE49-F238E27FC236}">
                <a16:creationId xmlns:a16="http://schemas.microsoft.com/office/drawing/2014/main" xmlns="" id="{CFD25107-091C-024B-9FDB-2B2BB5293343}"/>
              </a:ext>
            </a:extLst>
          </p:cNvPr>
          <p:cNvSpPr txBox="1">
            <a:spLocks/>
          </p:cNvSpPr>
          <p:nvPr userDrawn="1"/>
        </p:nvSpPr>
        <p:spPr>
          <a:xfrm>
            <a:off x="10349846" y="2086894"/>
            <a:ext cx="531574" cy="531432"/>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chemeClr val="bg1">
              <a:alpha val="20000"/>
            </a:schemeClr>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a:t> </a:t>
            </a:r>
          </a:p>
        </p:txBody>
      </p:sp>
      <p:pic>
        <p:nvPicPr>
          <p:cNvPr id="27" name="Picture 26" descr="A close up of a sign&#10;&#10;Description automatically generated">
            <a:extLst>
              <a:ext uri="{FF2B5EF4-FFF2-40B4-BE49-F238E27FC236}">
                <a16:creationId xmlns:a16="http://schemas.microsoft.com/office/drawing/2014/main" xmlns="" id="{753ADD2E-2463-49B0-B4BC-038AF184F243}"/>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430324" y="6081016"/>
            <a:ext cx="2448800" cy="560909"/>
          </a:xfrm>
          <a:prstGeom prst="rect">
            <a:avLst/>
          </a:prstGeom>
        </p:spPr>
      </p:pic>
    </p:spTree>
    <p:extLst>
      <p:ext uri="{BB962C8B-B14F-4D97-AF65-F5344CB8AC3E}">
        <p14:creationId xmlns:p14="http://schemas.microsoft.com/office/powerpoint/2010/main" val="343571129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Divider – White">
    <p:bg>
      <p:bgPr>
        <a:solidFill>
          <a:schemeClr val="bg1"/>
        </a:solidFill>
        <a:effectLst/>
      </p:bgPr>
    </p:bg>
    <p:spTree>
      <p:nvGrpSpPr>
        <p:cNvPr id="1" name=""/>
        <p:cNvGrpSpPr/>
        <p:nvPr/>
      </p:nvGrpSpPr>
      <p:grpSpPr>
        <a:xfrm>
          <a:off x="0" y="0"/>
          <a:ext cx="0" cy="0"/>
          <a:chOff x="0" y="0"/>
          <a:chExt cx="0" cy="0"/>
        </a:xfrm>
      </p:grpSpPr>
      <p:sp>
        <p:nvSpPr>
          <p:cNvPr id="117" name="Rectangle 116">
            <a:extLst>
              <a:ext uri="{FF2B5EF4-FFF2-40B4-BE49-F238E27FC236}">
                <a16:creationId xmlns:a16="http://schemas.microsoft.com/office/drawing/2014/main" xmlns="" id="{95ABDA0C-92B8-4A97-ABC8-1E261B6AD89B}"/>
              </a:ext>
            </a:extLst>
          </p:cNvPr>
          <p:cNvSpPr/>
          <p:nvPr userDrawn="1"/>
        </p:nvSpPr>
        <p:spPr>
          <a:xfrm>
            <a:off x="6096000" y="0"/>
            <a:ext cx="6096001" cy="686117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p>
            <a:pPr algn="ctr"/>
            <a:endParaRPr lang="en-US" sz="1400" b="0" i="0">
              <a:latin typeface="Arial"/>
              <a:cs typeface="Arial"/>
            </a:endParaRPr>
          </a:p>
        </p:txBody>
      </p:sp>
      <p:pic>
        <p:nvPicPr>
          <p:cNvPr id="118" name="Graphic 117">
            <a:extLst>
              <a:ext uri="{FF2B5EF4-FFF2-40B4-BE49-F238E27FC236}">
                <a16:creationId xmlns:a16="http://schemas.microsoft.com/office/drawing/2014/main" xmlns="" id="{E3190E8D-1110-48D1-8547-685703185F35}"/>
              </a:ext>
            </a:extLst>
          </p:cNvPr>
          <p:cNvPicPr>
            <a:picLocks noChangeAspect="1"/>
          </p:cNvPicPr>
          <p:nvPr userDrawn="1"/>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xmlns="" r:embed="rId3"/>
              </a:ext>
            </a:extLst>
          </a:blip>
          <a:srcRect l="-1" r="440"/>
          <a:stretch/>
        </p:blipFill>
        <p:spPr>
          <a:xfrm>
            <a:off x="6070230" y="986"/>
            <a:ext cx="6121766" cy="6860192"/>
          </a:xfrm>
          <a:prstGeom prst="rect">
            <a:avLst/>
          </a:prstGeom>
        </p:spPr>
      </p:pic>
      <p:sp>
        <p:nvSpPr>
          <p:cNvPr id="2" name="Rectangle 1">
            <a:extLst>
              <a:ext uri="{FF2B5EF4-FFF2-40B4-BE49-F238E27FC236}">
                <a16:creationId xmlns:a16="http://schemas.microsoft.com/office/drawing/2014/main" xmlns="" id="{922B0458-E72E-4D51-B452-0B9416404821}"/>
              </a:ext>
            </a:extLst>
          </p:cNvPr>
          <p:cNvSpPr/>
          <p:nvPr userDrawn="1"/>
        </p:nvSpPr>
        <p:spPr>
          <a:xfrm>
            <a:off x="0" y="0"/>
            <a:ext cx="6096001"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p>
            <a:pPr algn="ctr"/>
            <a:endParaRPr lang="en-US" sz="1400" b="0" i="0">
              <a:latin typeface="Arial"/>
              <a:cs typeface="Arial"/>
            </a:endParaRPr>
          </a:p>
        </p:txBody>
      </p:sp>
      <p:sp>
        <p:nvSpPr>
          <p:cNvPr id="9" name="Subtitle 2">
            <a:extLst>
              <a:ext uri="{FF2B5EF4-FFF2-40B4-BE49-F238E27FC236}">
                <a16:creationId xmlns:a16="http://schemas.microsoft.com/office/drawing/2014/main" xmlns="" id="{4A8B7EED-C136-4A00-8762-726BBC937B9A}"/>
              </a:ext>
            </a:extLst>
          </p:cNvPr>
          <p:cNvSpPr>
            <a:spLocks noGrp="1"/>
          </p:cNvSpPr>
          <p:nvPr userDrawn="1">
            <p:ph type="subTitle" idx="1" hasCustomPrompt="1"/>
          </p:nvPr>
        </p:nvSpPr>
        <p:spPr>
          <a:xfrm>
            <a:off x="383072" y="3641526"/>
            <a:ext cx="5286799" cy="1623798"/>
          </a:xfrm>
        </p:spPr>
        <p:txBody>
          <a:bodyPr lIns="0" tIns="0" rIns="0" bIns="0" anchor="t" anchorCtr="0">
            <a:normAutofit/>
          </a:bodyPr>
          <a:lstStyle>
            <a:lvl1pPr marL="0" indent="0" algn="l">
              <a:lnSpc>
                <a:spcPct val="80000"/>
              </a:lnSpc>
              <a:spcBef>
                <a:spcPts val="0"/>
              </a:spcBef>
              <a:buNone/>
              <a:defRPr sz="5000" b="1" i="0" spc="-100">
                <a:solidFill>
                  <a:schemeClr val="accent1"/>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subtitle style</a:t>
            </a:r>
          </a:p>
        </p:txBody>
      </p:sp>
      <p:sp>
        <p:nvSpPr>
          <p:cNvPr id="11" name="Text Placeholder 4">
            <a:extLst>
              <a:ext uri="{FF2B5EF4-FFF2-40B4-BE49-F238E27FC236}">
                <a16:creationId xmlns:a16="http://schemas.microsoft.com/office/drawing/2014/main" xmlns="" id="{CF524615-CFD0-4853-BE83-2B290C77870C}"/>
              </a:ext>
            </a:extLst>
          </p:cNvPr>
          <p:cNvSpPr>
            <a:spLocks noGrp="1"/>
          </p:cNvSpPr>
          <p:nvPr userDrawn="1">
            <p:ph type="body" sz="quarter" idx="12" hasCustomPrompt="1"/>
          </p:nvPr>
        </p:nvSpPr>
        <p:spPr>
          <a:xfrm>
            <a:off x="386121" y="2999078"/>
            <a:ext cx="5286799" cy="510040"/>
          </a:xfrm>
        </p:spPr>
        <p:txBody>
          <a:bodyPr anchor="ctr" anchorCtr="0"/>
          <a:lstStyle>
            <a:lvl1pPr>
              <a:defRPr sz="5000" b="1" spc="-100" baseline="0">
                <a:latin typeface="+mj-lt"/>
              </a:defRPr>
            </a:lvl1pPr>
            <a:lvl2pPr marL="0" indent="0">
              <a:buNone/>
              <a:defRPr/>
            </a:lvl2pPr>
          </a:lstStyle>
          <a:p>
            <a:pPr lvl="0"/>
            <a:r>
              <a:rPr lang="en-US"/>
              <a:t>Insert Section #</a:t>
            </a:r>
          </a:p>
        </p:txBody>
      </p:sp>
      <p:sp>
        <p:nvSpPr>
          <p:cNvPr id="12" name="Title 1">
            <a:extLst>
              <a:ext uri="{FF2B5EF4-FFF2-40B4-BE49-F238E27FC236}">
                <a16:creationId xmlns:a16="http://schemas.microsoft.com/office/drawing/2014/main" xmlns="" id="{3060976F-13CD-47F3-B02E-00BEE5B125D0}"/>
              </a:ext>
            </a:extLst>
          </p:cNvPr>
          <p:cNvSpPr>
            <a:spLocks noGrp="1"/>
          </p:cNvSpPr>
          <p:nvPr userDrawn="1">
            <p:ph type="ctrTitle"/>
          </p:nvPr>
        </p:nvSpPr>
        <p:spPr>
          <a:xfrm>
            <a:off x="383072" y="875887"/>
            <a:ext cx="5293408" cy="2157916"/>
          </a:xfrm>
        </p:spPr>
        <p:txBody>
          <a:bodyPr lIns="0" tIns="0" rIns="0" bIns="0" anchor="b" anchorCtr="0">
            <a:noAutofit/>
          </a:bodyPr>
          <a:lstStyle>
            <a:lvl1pPr algn="l">
              <a:lnSpc>
                <a:spcPct val="80000"/>
              </a:lnSpc>
              <a:defRPr sz="5000" b="1" i="0" spc="-100">
                <a:solidFill>
                  <a:schemeClr val="tx2"/>
                </a:solidFill>
                <a:latin typeface="Arial"/>
                <a:cs typeface="Arial"/>
              </a:defRPr>
            </a:lvl1pPr>
          </a:lstStyle>
          <a:p>
            <a:r>
              <a:rPr lang="en-US"/>
              <a:t>Click to edit Master title style</a:t>
            </a:r>
          </a:p>
        </p:txBody>
      </p:sp>
      <p:sp>
        <p:nvSpPr>
          <p:cNvPr id="32" name="Freeform: Shape 31">
            <a:extLst>
              <a:ext uri="{FF2B5EF4-FFF2-40B4-BE49-F238E27FC236}">
                <a16:creationId xmlns:a16="http://schemas.microsoft.com/office/drawing/2014/main" xmlns="" id="{61690839-ABAF-48C2-9DE8-A3B80F22930C}"/>
              </a:ext>
            </a:extLst>
          </p:cNvPr>
          <p:cNvSpPr>
            <a:spLocks noGrp="1"/>
          </p:cNvSpPr>
          <p:nvPr userDrawn="1"/>
        </p:nvSpPr>
        <p:spPr>
          <a:xfrm>
            <a:off x="6354039" y="5299086"/>
            <a:ext cx="531015" cy="1558914"/>
          </a:xfrm>
          <a:custGeom>
            <a:avLst/>
            <a:gdLst>
              <a:gd name="connsiteX0" fmla="*/ 0 w 530877"/>
              <a:gd name="connsiteY0" fmla="*/ 0 h 1558914"/>
              <a:gd name="connsiteX1" fmla="*/ 530877 w 530877"/>
              <a:gd name="connsiteY1" fmla="*/ 0 h 1558914"/>
              <a:gd name="connsiteX2" fmla="*/ 530877 w 530877"/>
              <a:gd name="connsiteY2" fmla="*/ 1558914 h 1558914"/>
              <a:gd name="connsiteX3" fmla="*/ 0 w 530877"/>
              <a:gd name="connsiteY3" fmla="*/ 1558914 h 1558914"/>
            </a:gdLst>
            <a:ahLst/>
            <a:cxnLst>
              <a:cxn ang="0">
                <a:pos x="connsiteX0" y="connsiteY0"/>
              </a:cxn>
              <a:cxn ang="0">
                <a:pos x="connsiteX1" y="connsiteY1"/>
              </a:cxn>
              <a:cxn ang="0">
                <a:pos x="connsiteX2" y="connsiteY2"/>
              </a:cxn>
              <a:cxn ang="0">
                <a:pos x="connsiteX3" y="connsiteY3"/>
              </a:cxn>
            </a:cxnLst>
            <a:rect l="l" t="t" r="r" b="b"/>
            <a:pathLst>
              <a:path w="530877" h="1558914">
                <a:moveTo>
                  <a:pt x="0" y="0"/>
                </a:moveTo>
                <a:lnTo>
                  <a:pt x="530877" y="0"/>
                </a:lnTo>
                <a:lnTo>
                  <a:pt x="530877" y="1558914"/>
                </a:lnTo>
                <a:lnTo>
                  <a:pt x="0" y="1558914"/>
                </a:lnTo>
                <a:close/>
              </a:path>
            </a:pathLst>
          </a:custGeom>
          <a:solidFill>
            <a:schemeClr val="bg1"/>
          </a:solidFill>
        </p:spPr>
        <p:style>
          <a:lnRef idx="0">
            <a:scrgbClr r="0" g="0" b="0"/>
          </a:lnRef>
          <a:fillRef idx="0">
            <a:scrgbClr r="0" g="0" b="0"/>
          </a:fillRef>
          <a:effectRef idx="0">
            <a:scrgbClr r="0" g="0" b="0"/>
          </a:effectRef>
          <a:fontRef idx="major"/>
        </p:style>
        <p:txBody>
          <a:bodyPr vert="horz" wrap="square" lIns="0" tIns="0" rIns="0" bIns="0" rtlCol="0" anchor="t" anchorCtr="0">
            <a:noAutofit/>
          </a:bodyPr>
          <a:lstStyle>
            <a:lvl1pPr marL="0" indent="0" algn="l" defTabSz="457200" rtl="0" eaLnBrk="1" latinLnBrk="0" hangingPunct="1">
              <a:spcBef>
                <a:spcPts val="1000"/>
              </a:spcBef>
              <a:buFont typeface="Arial"/>
              <a:buNone/>
              <a:defRPr sz="2000" kern="1200">
                <a:solidFill>
                  <a:schemeClr val="bg1">
                    <a:alpha val="0"/>
                  </a:schemeClr>
                </a:solidFill>
                <a:latin typeface="+mj-lt"/>
                <a:ea typeface="+mj-ea"/>
                <a:cs typeface="+mj-cs"/>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mj-lt"/>
                <a:ea typeface="+mj-ea"/>
                <a:cs typeface="+mj-cs"/>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mj-lt"/>
                <a:ea typeface="+mj-ea"/>
                <a:cs typeface="+mj-cs"/>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mj-lt"/>
                <a:ea typeface="+mj-ea"/>
                <a:cs typeface="+mj-cs"/>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mj-lt"/>
                <a:ea typeface="+mj-ea"/>
                <a:cs typeface="+mj-cs"/>
              </a:defRPr>
            </a:lvl5pPr>
            <a:lvl6pPr marL="2514600" indent="-228600" algn="l" defTabSz="457200" rtl="0" eaLnBrk="1" latinLnBrk="0" hangingPunct="1">
              <a:spcBef>
                <a:spcPct val="20000"/>
              </a:spcBef>
              <a:buFont typeface="Arial"/>
              <a:buChar char="•"/>
              <a:defRPr sz="2000" kern="1200">
                <a:solidFill>
                  <a:schemeClr val="tx1"/>
                </a:solidFill>
                <a:latin typeface="+mj-lt"/>
                <a:ea typeface="+mj-ea"/>
                <a:cs typeface="+mj-cs"/>
              </a:defRPr>
            </a:lvl6pPr>
            <a:lvl7pPr marL="2971800" indent="-228600" algn="l" defTabSz="457200" rtl="0" eaLnBrk="1" latinLnBrk="0" hangingPunct="1">
              <a:spcBef>
                <a:spcPct val="20000"/>
              </a:spcBef>
              <a:buFont typeface="Arial"/>
              <a:buChar char="•"/>
              <a:defRPr sz="2000" kern="1200">
                <a:solidFill>
                  <a:schemeClr val="tx1"/>
                </a:solidFill>
                <a:latin typeface="+mj-lt"/>
                <a:ea typeface="+mj-ea"/>
                <a:cs typeface="+mj-cs"/>
              </a:defRPr>
            </a:lvl7pPr>
            <a:lvl8pPr marL="3429000" indent="-228600" algn="l" defTabSz="457200" rtl="0" eaLnBrk="1" latinLnBrk="0" hangingPunct="1">
              <a:spcBef>
                <a:spcPct val="20000"/>
              </a:spcBef>
              <a:buFont typeface="Arial"/>
              <a:buChar char="•"/>
              <a:defRPr sz="2000" kern="1200">
                <a:solidFill>
                  <a:schemeClr val="tx1"/>
                </a:solidFill>
                <a:latin typeface="+mj-lt"/>
                <a:ea typeface="+mj-ea"/>
                <a:cs typeface="+mj-cs"/>
              </a:defRPr>
            </a:lvl8pPr>
            <a:lvl9pPr marL="3886200" indent="-228600" algn="l" defTabSz="457200" rtl="0" eaLnBrk="1" latinLnBrk="0" hangingPunct="1">
              <a:spcBef>
                <a:spcPct val="20000"/>
              </a:spcBef>
              <a:buFont typeface="Arial"/>
              <a:buChar char="•"/>
              <a:defRPr sz="2000" kern="1200">
                <a:solidFill>
                  <a:schemeClr val="tx1"/>
                </a:solidFill>
                <a:latin typeface="+mj-lt"/>
                <a:ea typeface="+mj-ea"/>
                <a:cs typeface="+mj-cs"/>
              </a:defRPr>
            </a:lvl9pPr>
          </a:lstStyle>
          <a:p>
            <a:endParaRPr lang="en-US" sz="2000"/>
          </a:p>
        </p:txBody>
      </p:sp>
      <p:sp>
        <p:nvSpPr>
          <p:cNvPr id="42" name="Text Placeholder 21">
            <a:extLst>
              <a:ext uri="{FF2B5EF4-FFF2-40B4-BE49-F238E27FC236}">
                <a16:creationId xmlns:a16="http://schemas.microsoft.com/office/drawing/2014/main" xmlns="" id="{38A1AB8A-62C1-4776-8CE8-513E29B95EC3}"/>
              </a:ext>
            </a:extLst>
          </p:cNvPr>
          <p:cNvSpPr>
            <a:spLocks noGrp="1"/>
          </p:cNvSpPr>
          <p:nvPr userDrawn="1"/>
        </p:nvSpPr>
        <p:spPr>
          <a:xfrm rot="5400000" flipV="1">
            <a:off x="5817107" y="2902521"/>
            <a:ext cx="2125980" cy="1063268"/>
          </a:xfrm>
          <a:custGeom>
            <a:avLst/>
            <a:gdLst>
              <a:gd name="connsiteX0" fmla="*/ 0 w 2125980"/>
              <a:gd name="connsiteY0" fmla="*/ 0 h 1062991"/>
              <a:gd name="connsiteX1" fmla="*/ 530729 w 2125980"/>
              <a:gd name="connsiteY1" fmla="*/ 0 h 1062991"/>
              <a:gd name="connsiteX2" fmla="*/ 1062990 w 2125980"/>
              <a:gd name="connsiteY2" fmla="*/ 532261 h 1062991"/>
              <a:gd name="connsiteX3" fmla="*/ 1595250 w 2125980"/>
              <a:gd name="connsiteY3" fmla="*/ 0 h 1062991"/>
              <a:gd name="connsiteX4" fmla="*/ 2125980 w 2125980"/>
              <a:gd name="connsiteY4" fmla="*/ 0 h 1062991"/>
              <a:gd name="connsiteX5" fmla="*/ 1062990 w 2125980"/>
              <a:gd name="connsiteY5" fmla="*/ 1062991 h 1062991"/>
              <a:gd name="connsiteX6" fmla="*/ 0 w 2125980"/>
              <a:gd name="connsiteY6" fmla="*/ 0 h 1062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5980" h="1062991">
                <a:moveTo>
                  <a:pt x="0" y="0"/>
                </a:moveTo>
                <a:lnTo>
                  <a:pt x="530729" y="0"/>
                </a:lnTo>
                <a:cubicBezTo>
                  <a:pt x="530729" y="293959"/>
                  <a:pt x="769031" y="532261"/>
                  <a:pt x="1062990" y="532261"/>
                </a:cubicBezTo>
                <a:cubicBezTo>
                  <a:pt x="1356949" y="532261"/>
                  <a:pt x="1595250" y="293959"/>
                  <a:pt x="1595250" y="0"/>
                </a:cubicBezTo>
                <a:lnTo>
                  <a:pt x="2125980" y="0"/>
                </a:lnTo>
                <a:cubicBezTo>
                  <a:pt x="2125980" y="587074"/>
                  <a:pt x="1650063" y="1062991"/>
                  <a:pt x="1062990" y="1062991"/>
                </a:cubicBezTo>
                <a:cubicBezTo>
                  <a:pt x="475916" y="1062991"/>
                  <a:pt x="0" y="587074"/>
                  <a:pt x="0" y="0"/>
                </a:cubicBezTo>
                <a:close/>
              </a:path>
            </a:pathLst>
          </a:custGeom>
          <a:solidFill>
            <a:schemeClr val="bg1"/>
          </a:solidFill>
        </p:spPr>
        <p:style>
          <a:lnRef idx="0">
            <a:scrgbClr r="0" g="0" b="0"/>
          </a:lnRef>
          <a:fillRef idx="0">
            <a:scrgbClr r="0" g="0" b="0"/>
          </a:fillRef>
          <a:effectRef idx="0">
            <a:scrgbClr r="0" g="0" b="0"/>
          </a:effectRef>
          <a:fontRef idx="major"/>
        </p:style>
        <p:txBody>
          <a:bodyPr vert="horz" wrap="square" lIns="0" tIns="0" rIns="0" bIns="0" rtlCol="0" anchor="t" anchorCtr="0">
            <a:noAutofit/>
          </a:bodyPr>
          <a:lstStyle>
            <a:lvl1pPr marL="0" indent="0" algn="l" defTabSz="457200" rtl="0" eaLnBrk="1" latinLnBrk="0" hangingPunct="1">
              <a:spcBef>
                <a:spcPts val="1000"/>
              </a:spcBef>
              <a:buFont typeface="Arial"/>
              <a:buNone/>
              <a:defRPr sz="2000" kern="1200">
                <a:solidFill>
                  <a:schemeClr val="bg1">
                    <a:alpha val="0"/>
                  </a:schemeClr>
                </a:solidFill>
                <a:latin typeface="+mj-lt"/>
                <a:ea typeface="+mj-ea"/>
                <a:cs typeface="+mj-cs"/>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mj-lt"/>
                <a:ea typeface="+mj-ea"/>
                <a:cs typeface="+mj-cs"/>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mj-lt"/>
                <a:ea typeface="+mj-ea"/>
                <a:cs typeface="+mj-cs"/>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mj-lt"/>
                <a:ea typeface="+mj-ea"/>
                <a:cs typeface="+mj-cs"/>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mj-lt"/>
                <a:ea typeface="+mj-ea"/>
                <a:cs typeface="+mj-cs"/>
              </a:defRPr>
            </a:lvl5pPr>
            <a:lvl6pPr marL="2514600" indent="-228600" algn="l" defTabSz="457200" rtl="0" eaLnBrk="1" latinLnBrk="0" hangingPunct="1">
              <a:spcBef>
                <a:spcPct val="20000"/>
              </a:spcBef>
              <a:buFont typeface="Arial"/>
              <a:buChar char="•"/>
              <a:defRPr sz="2000" kern="1200">
                <a:solidFill>
                  <a:schemeClr val="tx1"/>
                </a:solidFill>
                <a:latin typeface="+mj-lt"/>
                <a:ea typeface="+mj-ea"/>
                <a:cs typeface="+mj-cs"/>
              </a:defRPr>
            </a:lvl6pPr>
            <a:lvl7pPr marL="2971800" indent="-228600" algn="l" defTabSz="457200" rtl="0" eaLnBrk="1" latinLnBrk="0" hangingPunct="1">
              <a:spcBef>
                <a:spcPct val="20000"/>
              </a:spcBef>
              <a:buFont typeface="Arial"/>
              <a:buChar char="•"/>
              <a:defRPr sz="2000" kern="1200">
                <a:solidFill>
                  <a:schemeClr val="tx1"/>
                </a:solidFill>
                <a:latin typeface="+mj-lt"/>
                <a:ea typeface="+mj-ea"/>
                <a:cs typeface="+mj-cs"/>
              </a:defRPr>
            </a:lvl7pPr>
            <a:lvl8pPr marL="3429000" indent="-228600" algn="l" defTabSz="457200" rtl="0" eaLnBrk="1" latinLnBrk="0" hangingPunct="1">
              <a:spcBef>
                <a:spcPct val="20000"/>
              </a:spcBef>
              <a:buFont typeface="Arial"/>
              <a:buChar char="•"/>
              <a:defRPr sz="2000" kern="1200">
                <a:solidFill>
                  <a:schemeClr val="tx1"/>
                </a:solidFill>
                <a:latin typeface="+mj-lt"/>
                <a:ea typeface="+mj-ea"/>
                <a:cs typeface="+mj-cs"/>
              </a:defRPr>
            </a:lvl8pPr>
            <a:lvl9pPr marL="3886200" indent="-228600" algn="l" defTabSz="457200" rtl="0" eaLnBrk="1" latinLnBrk="0" hangingPunct="1">
              <a:spcBef>
                <a:spcPct val="20000"/>
              </a:spcBef>
              <a:buFont typeface="Arial"/>
              <a:buChar char="•"/>
              <a:defRPr sz="2000" kern="1200">
                <a:solidFill>
                  <a:schemeClr val="tx1"/>
                </a:solidFill>
                <a:latin typeface="+mj-lt"/>
                <a:ea typeface="+mj-ea"/>
                <a:cs typeface="+mj-cs"/>
              </a:defRPr>
            </a:lvl9pPr>
          </a:lstStyle>
          <a:p>
            <a:endParaRPr lang="en-US" sz="2000"/>
          </a:p>
        </p:txBody>
      </p:sp>
      <p:sp>
        <p:nvSpPr>
          <p:cNvPr id="43" name="Text Placeholder 5">
            <a:extLst>
              <a:ext uri="{FF2B5EF4-FFF2-40B4-BE49-F238E27FC236}">
                <a16:creationId xmlns:a16="http://schemas.microsoft.com/office/drawing/2014/main" xmlns="" id="{EC763731-F544-44A8-A807-475FBAEE9A99}"/>
              </a:ext>
            </a:extLst>
          </p:cNvPr>
          <p:cNvSpPr>
            <a:spLocks noGrp="1"/>
          </p:cNvSpPr>
          <p:nvPr userDrawn="1"/>
        </p:nvSpPr>
        <p:spPr>
          <a:xfrm>
            <a:off x="6350506" y="1036127"/>
            <a:ext cx="531574" cy="531432"/>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chemeClr val="bg1"/>
          </a:solidFill>
        </p:spPr>
        <p:style>
          <a:lnRef idx="0">
            <a:scrgbClr r="0" g="0" b="0"/>
          </a:lnRef>
          <a:fillRef idx="0">
            <a:scrgbClr r="0" g="0" b="0"/>
          </a:fillRef>
          <a:effectRef idx="0">
            <a:scrgbClr r="0" g="0" b="0"/>
          </a:effectRef>
          <a:fontRef idx="major"/>
        </p:style>
        <p:txBody>
          <a:bodyPr vert="horz" wrap="square" lIns="0" tIns="0" rIns="0" bIns="0" rtlCol="0" anchor="t" anchorCtr="0">
            <a:noAutofit/>
          </a:bodyPr>
          <a:lstStyle>
            <a:lvl1pPr marL="0" indent="0" algn="l" defTabSz="457200" rtl="0" eaLnBrk="1" latinLnBrk="0" hangingPunct="1">
              <a:spcBef>
                <a:spcPts val="1000"/>
              </a:spcBef>
              <a:buFont typeface="Arial"/>
              <a:buNone/>
              <a:defRPr sz="2000" kern="1200">
                <a:solidFill>
                  <a:schemeClr val="bg1">
                    <a:alpha val="0"/>
                  </a:schemeClr>
                </a:solidFill>
                <a:latin typeface="+mj-lt"/>
                <a:ea typeface="+mj-ea"/>
                <a:cs typeface="+mj-cs"/>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mj-lt"/>
                <a:ea typeface="+mj-ea"/>
                <a:cs typeface="+mj-cs"/>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mj-lt"/>
                <a:ea typeface="+mj-ea"/>
                <a:cs typeface="+mj-cs"/>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mj-lt"/>
                <a:ea typeface="+mj-ea"/>
                <a:cs typeface="+mj-cs"/>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mj-lt"/>
                <a:ea typeface="+mj-ea"/>
                <a:cs typeface="+mj-cs"/>
              </a:defRPr>
            </a:lvl5pPr>
            <a:lvl6pPr marL="2514600" indent="-228600" algn="l" defTabSz="457200" rtl="0" eaLnBrk="1" latinLnBrk="0" hangingPunct="1">
              <a:spcBef>
                <a:spcPct val="20000"/>
              </a:spcBef>
              <a:buFont typeface="Arial"/>
              <a:buChar char="•"/>
              <a:defRPr sz="2000" kern="1200">
                <a:solidFill>
                  <a:schemeClr val="tx1"/>
                </a:solidFill>
                <a:latin typeface="+mj-lt"/>
                <a:ea typeface="+mj-ea"/>
                <a:cs typeface="+mj-cs"/>
              </a:defRPr>
            </a:lvl6pPr>
            <a:lvl7pPr marL="2971800" indent="-228600" algn="l" defTabSz="457200" rtl="0" eaLnBrk="1" latinLnBrk="0" hangingPunct="1">
              <a:spcBef>
                <a:spcPct val="20000"/>
              </a:spcBef>
              <a:buFont typeface="Arial"/>
              <a:buChar char="•"/>
              <a:defRPr sz="2000" kern="1200">
                <a:solidFill>
                  <a:schemeClr val="tx1"/>
                </a:solidFill>
                <a:latin typeface="+mj-lt"/>
                <a:ea typeface="+mj-ea"/>
                <a:cs typeface="+mj-cs"/>
              </a:defRPr>
            </a:lvl7pPr>
            <a:lvl8pPr marL="3429000" indent="-228600" algn="l" defTabSz="457200" rtl="0" eaLnBrk="1" latinLnBrk="0" hangingPunct="1">
              <a:spcBef>
                <a:spcPct val="20000"/>
              </a:spcBef>
              <a:buFont typeface="Arial"/>
              <a:buChar char="•"/>
              <a:defRPr sz="2000" kern="1200">
                <a:solidFill>
                  <a:schemeClr val="tx1"/>
                </a:solidFill>
                <a:latin typeface="+mj-lt"/>
                <a:ea typeface="+mj-ea"/>
                <a:cs typeface="+mj-cs"/>
              </a:defRPr>
            </a:lvl8pPr>
            <a:lvl9pPr marL="3886200" indent="-228600" algn="l" defTabSz="457200" rtl="0" eaLnBrk="1" latinLnBrk="0" hangingPunct="1">
              <a:spcBef>
                <a:spcPct val="20000"/>
              </a:spcBef>
              <a:buFont typeface="Arial"/>
              <a:buChar char="•"/>
              <a:defRPr sz="2000" kern="1200">
                <a:solidFill>
                  <a:schemeClr val="tx1"/>
                </a:solidFill>
                <a:latin typeface="+mj-lt"/>
                <a:ea typeface="+mj-ea"/>
                <a:cs typeface="+mj-cs"/>
              </a:defRPr>
            </a:lvl9pPr>
          </a:lstStyle>
          <a:p>
            <a:endParaRPr lang="en-US" sz="2000"/>
          </a:p>
        </p:txBody>
      </p:sp>
      <p:sp>
        <p:nvSpPr>
          <p:cNvPr id="30" name="Freeform: Shape 29">
            <a:extLst>
              <a:ext uri="{FF2B5EF4-FFF2-40B4-BE49-F238E27FC236}">
                <a16:creationId xmlns:a16="http://schemas.microsoft.com/office/drawing/2014/main" xmlns="" id="{F995B76A-ECB4-43E0-B4E8-6E000B9B2B3D}"/>
              </a:ext>
            </a:extLst>
          </p:cNvPr>
          <p:cNvSpPr>
            <a:spLocks noGrp="1"/>
          </p:cNvSpPr>
          <p:nvPr userDrawn="1"/>
        </p:nvSpPr>
        <p:spPr>
          <a:xfrm>
            <a:off x="6358128" y="1"/>
            <a:ext cx="1044666" cy="505980"/>
          </a:xfrm>
          <a:custGeom>
            <a:avLst/>
            <a:gdLst>
              <a:gd name="connsiteX0" fmla="*/ 0 w 1044394"/>
              <a:gd name="connsiteY0" fmla="*/ 0 h 505980"/>
              <a:gd name="connsiteX1" fmla="*/ 1044394 w 1044394"/>
              <a:gd name="connsiteY1" fmla="*/ 0 h 505980"/>
              <a:gd name="connsiteX2" fmla="*/ 1044394 w 1044394"/>
              <a:gd name="connsiteY2" fmla="*/ 505980 h 505980"/>
              <a:gd name="connsiteX3" fmla="*/ 0 w 1044394"/>
              <a:gd name="connsiteY3" fmla="*/ 505980 h 505980"/>
            </a:gdLst>
            <a:ahLst/>
            <a:cxnLst>
              <a:cxn ang="0">
                <a:pos x="connsiteX0" y="connsiteY0"/>
              </a:cxn>
              <a:cxn ang="0">
                <a:pos x="connsiteX1" y="connsiteY1"/>
              </a:cxn>
              <a:cxn ang="0">
                <a:pos x="connsiteX2" y="connsiteY2"/>
              </a:cxn>
              <a:cxn ang="0">
                <a:pos x="connsiteX3" y="connsiteY3"/>
              </a:cxn>
            </a:cxnLst>
            <a:rect l="l" t="t" r="r" b="b"/>
            <a:pathLst>
              <a:path w="1044394" h="505980">
                <a:moveTo>
                  <a:pt x="0" y="0"/>
                </a:moveTo>
                <a:lnTo>
                  <a:pt x="1044394" y="0"/>
                </a:lnTo>
                <a:lnTo>
                  <a:pt x="1044394" y="505980"/>
                </a:lnTo>
                <a:lnTo>
                  <a:pt x="0" y="505980"/>
                </a:lnTo>
                <a:close/>
              </a:path>
            </a:pathLst>
          </a:custGeom>
          <a:solidFill>
            <a:schemeClr val="bg1"/>
          </a:solidFill>
        </p:spPr>
        <p:style>
          <a:lnRef idx="0">
            <a:scrgbClr r="0" g="0" b="0"/>
          </a:lnRef>
          <a:fillRef idx="0">
            <a:scrgbClr r="0" g="0" b="0"/>
          </a:fillRef>
          <a:effectRef idx="0">
            <a:scrgbClr r="0" g="0" b="0"/>
          </a:effectRef>
          <a:fontRef idx="major"/>
        </p:style>
        <p:txBody>
          <a:bodyPr vert="horz" wrap="square" lIns="0" tIns="0" rIns="0" bIns="0" rtlCol="0" anchor="t" anchorCtr="0">
            <a:noAutofit/>
          </a:bodyPr>
          <a:lstStyle>
            <a:lvl1pPr marL="0" indent="0" algn="l" defTabSz="457200" rtl="0" eaLnBrk="1" latinLnBrk="0" hangingPunct="1">
              <a:spcBef>
                <a:spcPts val="1000"/>
              </a:spcBef>
              <a:buFont typeface="Arial"/>
              <a:buNone/>
              <a:defRPr sz="2000" kern="1200">
                <a:solidFill>
                  <a:schemeClr val="bg1">
                    <a:alpha val="0"/>
                  </a:schemeClr>
                </a:solidFill>
                <a:latin typeface="+mj-lt"/>
                <a:ea typeface="+mj-ea"/>
                <a:cs typeface="+mj-cs"/>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mj-lt"/>
                <a:ea typeface="+mj-ea"/>
                <a:cs typeface="+mj-cs"/>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mj-lt"/>
                <a:ea typeface="+mj-ea"/>
                <a:cs typeface="+mj-cs"/>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mj-lt"/>
                <a:ea typeface="+mj-ea"/>
                <a:cs typeface="+mj-cs"/>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mj-lt"/>
                <a:ea typeface="+mj-ea"/>
                <a:cs typeface="+mj-cs"/>
              </a:defRPr>
            </a:lvl5pPr>
            <a:lvl6pPr marL="2514600" indent="-228600" algn="l" defTabSz="457200" rtl="0" eaLnBrk="1" latinLnBrk="0" hangingPunct="1">
              <a:spcBef>
                <a:spcPct val="20000"/>
              </a:spcBef>
              <a:buFont typeface="Arial"/>
              <a:buChar char="•"/>
              <a:defRPr sz="2000" kern="1200">
                <a:solidFill>
                  <a:schemeClr val="tx1"/>
                </a:solidFill>
                <a:latin typeface="+mj-lt"/>
                <a:ea typeface="+mj-ea"/>
                <a:cs typeface="+mj-cs"/>
              </a:defRPr>
            </a:lvl6pPr>
            <a:lvl7pPr marL="2971800" indent="-228600" algn="l" defTabSz="457200" rtl="0" eaLnBrk="1" latinLnBrk="0" hangingPunct="1">
              <a:spcBef>
                <a:spcPct val="20000"/>
              </a:spcBef>
              <a:buFont typeface="Arial"/>
              <a:buChar char="•"/>
              <a:defRPr sz="2000" kern="1200">
                <a:solidFill>
                  <a:schemeClr val="tx1"/>
                </a:solidFill>
                <a:latin typeface="+mj-lt"/>
                <a:ea typeface="+mj-ea"/>
                <a:cs typeface="+mj-cs"/>
              </a:defRPr>
            </a:lvl7pPr>
            <a:lvl8pPr marL="3429000" indent="-228600" algn="l" defTabSz="457200" rtl="0" eaLnBrk="1" latinLnBrk="0" hangingPunct="1">
              <a:spcBef>
                <a:spcPct val="20000"/>
              </a:spcBef>
              <a:buFont typeface="Arial"/>
              <a:buChar char="•"/>
              <a:defRPr sz="2000" kern="1200">
                <a:solidFill>
                  <a:schemeClr val="tx1"/>
                </a:solidFill>
                <a:latin typeface="+mj-lt"/>
                <a:ea typeface="+mj-ea"/>
                <a:cs typeface="+mj-cs"/>
              </a:defRPr>
            </a:lvl8pPr>
            <a:lvl9pPr marL="3886200" indent="-228600" algn="l" defTabSz="457200" rtl="0" eaLnBrk="1" latinLnBrk="0" hangingPunct="1">
              <a:spcBef>
                <a:spcPct val="20000"/>
              </a:spcBef>
              <a:buFont typeface="Arial"/>
              <a:buChar char="•"/>
              <a:defRPr sz="2000" kern="1200">
                <a:solidFill>
                  <a:schemeClr val="tx1"/>
                </a:solidFill>
                <a:latin typeface="+mj-lt"/>
                <a:ea typeface="+mj-ea"/>
                <a:cs typeface="+mj-cs"/>
              </a:defRPr>
            </a:lvl9pPr>
          </a:lstStyle>
          <a:p>
            <a:endParaRPr lang="en-US" sz="2000"/>
          </a:p>
        </p:txBody>
      </p:sp>
      <p:sp>
        <p:nvSpPr>
          <p:cNvPr id="28" name="Freeform: Shape 27">
            <a:extLst>
              <a:ext uri="{FF2B5EF4-FFF2-40B4-BE49-F238E27FC236}">
                <a16:creationId xmlns:a16="http://schemas.microsoft.com/office/drawing/2014/main" xmlns="" id="{A1C720C6-26A0-47B2-9447-5FAAB8A91A60}"/>
              </a:ext>
            </a:extLst>
          </p:cNvPr>
          <p:cNvSpPr>
            <a:spLocks noGrp="1"/>
          </p:cNvSpPr>
          <p:nvPr userDrawn="1"/>
        </p:nvSpPr>
        <p:spPr>
          <a:xfrm>
            <a:off x="7997872" y="1"/>
            <a:ext cx="1016784" cy="765006"/>
          </a:xfrm>
          <a:custGeom>
            <a:avLst/>
            <a:gdLst>
              <a:gd name="connsiteX0" fmla="*/ 0 w 1016519"/>
              <a:gd name="connsiteY0" fmla="*/ 0 h 765006"/>
              <a:gd name="connsiteX1" fmla="*/ 577347 w 1016519"/>
              <a:gd name="connsiteY1" fmla="*/ 0 h 765006"/>
              <a:gd name="connsiteX2" fmla="*/ 614051 w 1016519"/>
              <a:gd name="connsiteY2" fmla="*/ 50341 h 765006"/>
              <a:gd name="connsiteX3" fmla="*/ 1016519 w 1016519"/>
              <a:gd name="connsiteY3" fmla="*/ 234277 h 765006"/>
              <a:gd name="connsiteX4" fmla="*/ 1016519 w 1016519"/>
              <a:gd name="connsiteY4" fmla="*/ 765006 h 765006"/>
              <a:gd name="connsiteX5" fmla="*/ 27262 w 1016519"/>
              <a:gd name="connsiteY5" fmla="*/ 91788 h 765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6519" h="765006">
                <a:moveTo>
                  <a:pt x="0" y="0"/>
                </a:moveTo>
                <a:lnTo>
                  <a:pt x="577347" y="0"/>
                </a:lnTo>
                <a:lnTo>
                  <a:pt x="614051" y="50341"/>
                </a:lnTo>
                <a:cubicBezTo>
                  <a:pt x="711647" y="163007"/>
                  <a:pt x="855760" y="234277"/>
                  <a:pt x="1016519" y="234277"/>
                </a:cubicBezTo>
                <a:lnTo>
                  <a:pt x="1016519" y="765006"/>
                </a:lnTo>
                <a:cubicBezTo>
                  <a:pt x="567041" y="765006"/>
                  <a:pt x="182721" y="486032"/>
                  <a:pt x="27262" y="91788"/>
                </a:cubicBezTo>
                <a:close/>
              </a:path>
            </a:pathLst>
          </a:custGeom>
          <a:solidFill>
            <a:schemeClr val="bg1"/>
          </a:solidFill>
        </p:spPr>
        <p:style>
          <a:lnRef idx="0">
            <a:scrgbClr r="0" g="0" b="0"/>
          </a:lnRef>
          <a:fillRef idx="0">
            <a:scrgbClr r="0" g="0" b="0"/>
          </a:fillRef>
          <a:effectRef idx="0">
            <a:scrgbClr r="0" g="0" b="0"/>
          </a:effectRef>
          <a:fontRef idx="major"/>
        </p:style>
        <p:txBody>
          <a:bodyPr vert="horz" wrap="square" lIns="0" tIns="0" rIns="0" bIns="0" rtlCol="0" anchor="t" anchorCtr="0">
            <a:noAutofit/>
          </a:bodyPr>
          <a:lstStyle>
            <a:lvl1pPr marL="0" indent="0" algn="l" defTabSz="457200" rtl="0" eaLnBrk="1" latinLnBrk="0" hangingPunct="1">
              <a:spcBef>
                <a:spcPts val="1000"/>
              </a:spcBef>
              <a:buFont typeface="Arial"/>
              <a:buNone/>
              <a:defRPr sz="2000" kern="1200">
                <a:solidFill>
                  <a:schemeClr val="bg1">
                    <a:alpha val="0"/>
                  </a:schemeClr>
                </a:solidFill>
                <a:latin typeface="+mj-lt"/>
                <a:ea typeface="+mj-ea"/>
                <a:cs typeface="+mj-cs"/>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mj-lt"/>
                <a:ea typeface="+mj-ea"/>
                <a:cs typeface="+mj-cs"/>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mj-lt"/>
                <a:ea typeface="+mj-ea"/>
                <a:cs typeface="+mj-cs"/>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mj-lt"/>
                <a:ea typeface="+mj-ea"/>
                <a:cs typeface="+mj-cs"/>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mj-lt"/>
                <a:ea typeface="+mj-ea"/>
                <a:cs typeface="+mj-cs"/>
              </a:defRPr>
            </a:lvl5pPr>
            <a:lvl6pPr marL="2514600" indent="-228600" algn="l" defTabSz="457200" rtl="0" eaLnBrk="1" latinLnBrk="0" hangingPunct="1">
              <a:spcBef>
                <a:spcPct val="20000"/>
              </a:spcBef>
              <a:buFont typeface="Arial"/>
              <a:buChar char="•"/>
              <a:defRPr sz="2000" kern="1200">
                <a:solidFill>
                  <a:schemeClr val="tx1"/>
                </a:solidFill>
                <a:latin typeface="+mj-lt"/>
                <a:ea typeface="+mj-ea"/>
                <a:cs typeface="+mj-cs"/>
              </a:defRPr>
            </a:lvl6pPr>
            <a:lvl7pPr marL="2971800" indent="-228600" algn="l" defTabSz="457200" rtl="0" eaLnBrk="1" latinLnBrk="0" hangingPunct="1">
              <a:spcBef>
                <a:spcPct val="20000"/>
              </a:spcBef>
              <a:buFont typeface="Arial"/>
              <a:buChar char="•"/>
              <a:defRPr sz="2000" kern="1200">
                <a:solidFill>
                  <a:schemeClr val="tx1"/>
                </a:solidFill>
                <a:latin typeface="+mj-lt"/>
                <a:ea typeface="+mj-ea"/>
                <a:cs typeface="+mj-cs"/>
              </a:defRPr>
            </a:lvl7pPr>
            <a:lvl8pPr marL="3429000" indent="-228600" algn="l" defTabSz="457200" rtl="0" eaLnBrk="1" latinLnBrk="0" hangingPunct="1">
              <a:spcBef>
                <a:spcPct val="20000"/>
              </a:spcBef>
              <a:buFont typeface="Arial"/>
              <a:buChar char="•"/>
              <a:defRPr sz="2000" kern="1200">
                <a:solidFill>
                  <a:schemeClr val="tx1"/>
                </a:solidFill>
                <a:latin typeface="+mj-lt"/>
                <a:ea typeface="+mj-ea"/>
                <a:cs typeface="+mj-cs"/>
              </a:defRPr>
            </a:lvl8pPr>
            <a:lvl9pPr marL="3886200" indent="-228600" algn="l" defTabSz="457200" rtl="0" eaLnBrk="1" latinLnBrk="0" hangingPunct="1">
              <a:spcBef>
                <a:spcPct val="20000"/>
              </a:spcBef>
              <a:buFont typeface="Arial"/>
              <a:buChar char="•"/>
              <a:defRPr sz="2000" kern="1200">
                <a:solidFill>
                  <a:schemeClr val="tx1"/>
                </a:solidFill>
                <a:latin typeface="+mj-lt"/>
                <a:ea typeface="+mj-ea"/>
                <a:cs typeface="+mj-cs"/>
              </a:defRPr>
            </a:lvl9pPr>
          </a:lstStyle>
          <a:p>
            <a:endParaRPr lang="en-US" sz="2000"/>
          </a:p>
        </p:txBody>
      </p:sp>
      <p:sp>
        <p:nvSpPr>
          <p:cNvPr id="46" name="Text Placeholder 6">
            <a:extLst>
              <a:ext uri="{FF2B5EF4-FFF2-40B4-BE49-F238E27FC236}">
                <a16:creationId xmlns:a16="http://schemas.microsoft.com/office/drawing/2014/main" xmlns="" id="{FB97864D-B1F8-4CD5-8F37-36E883906A66}"/>
              </a:ext>
            </a:extLst>
          </p:cNvPr>
          <p:cNvSpPr>
            <a:spLocks noGrp="1"/>
          </p:cNvSpPr>
          <p:nvPr userDrawn="1"/>
        </p:nvSpPr>
        <p:spPr>
          <a:xfrm>
            <a:off x="9541513" y="-2465"/>
            <a:ext cx="531015" cy="1297373"/>
          </a:xfrm>
          <a:custGeom>
            <a:avLst/>
            <a:gdLst>
              <a:gd name="connsiteX0" fmla="*/ 0 w 530877"/>
              <a:gd name="connsiteY0" fmla="*/ 0 h 1297373"/>
              <a:gd name="connsiteX1" fmla="*/ 530877 w 530877"/>
              <a:gd name="connsiteY1" fmla="*/ 0 h 1297373"/>
              <a:gd name="connsiteX2" fmla="*/ 530877 w 530877"/>
              <a:gd name="connsiteY2" fmla="*/ 1297373 h 1297373"/>
              <a:gd name="connsiteX3" fmla="*/ 0 w 530877"/>
              <a:gd name="connsiteY3" fmla="*/ 1297373 h 1297373"/>
            </a:gdLst>
            <a:ahLst/>
            <a:cxnLst>
              <a:cxn ang="0">
                <a:pos x="connsiteX0" y="connsiteY0"/>
              </a:cxn>
              <a:cxn ang="0">
                <a:pos x="connsiteX1" y="connsiteY1"/>
              </a:cxn>
              <a:cxn ang="0">
                <a:pos x="connsiteX2" y="connsiteY2"/>
              </a:cxn>
              <a:cxn ang="0">
                <a:pos x="connsiteX3" y="connsiteY3"/>
              </a:cxn>
            </a:cxnLst>
            <a:rect l="l" t="t" r="r" b="b"/>
            <a:pathLst>
              <a:path w="530877" h="1297373">
                <a:moveTo>
                  <a:pt x="0" y="0"/>
                </a:moveTo>
                <a:lnTo>
                  <a:pt x="530877" y="0"/>
                </a:lnTo>
                <a:lnTo>
                  <a:pt x="530877" y="1297373"/>
                </a:lnTo>
                <a:lnTo>
                  <a:pt x="0" y="1297373"/>
                </a:lnTo>
                <a:close/>
              </a:path>
            </a:pathLst>
          </a:custGeom>
          <a:solidFill>
            <a:schemeClr val="accent1"/>
          </a:solidFill>
        </p:spPr>
        <p:style>
          <a:lnRef idx="0">
            <a:scrgbClr r="0" g="0" b="0"/>
          </a:lnRef>
          <a:fillRef idx="0">
            <a:scrgbClr r="0" g="0" b="0"/>
          </a:fillRef>
          <a:effectRef idx="0">
            <a:scrgbClr r="0" g="0" b="0"/>
          </a:effectRef>
          <a:fontRef idx="major"/>
        </p:style>
        <p:txBody>
          <a:bodyPr vert="horz" wrap="square" lIns="0" tIns="0" rIns="0" bIns="0" rtlCol="0" anchor="t" anchorCtr="0">
            <a:noAutofit/>
          </a:bodyPr>
          <a:lstStyle>
            <a:lvl1pPr marL="0" indent="0" algn="l" defTabSz="457200" rtl="0" eaLnBrk="1" latinLnBrk="0" hangingPunct="1">
              <a:spcBef>
                <a:spcPts val="1000"/>
              </a:spcBef>
              <a:buFont typeface="Arial"/>
              <a:buNone/>
              <a:defRPr sz="2000" kern="1200">
                <a:solidFill>
                  <a:schemeClr val="bg1">
                    <a:alpha val="0"/>
                  </a:schemeClr>
                </a:solidFill>
                <a:latin typeface="+mj-lt"/>
                <a:ea typeface="+mj-ea"/>
                <a:cs typeface="+mj-cs"/>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mj-lt"/>
                <a:ea typeface="+mj-ea"/>
                <a:cs typeface="+mj-cs"/>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mj-lt"/>
                <a:ea typeface="+mj-ea"/>
                <a:cs typeface="+mj-cs"/>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mj-lt"/>
                <a:ea typeface="+mj-ea"/>
                <a:cs typeface="+mj-cs"/>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mj-lt"/>
                <a:ea typeface="+mj-ea"/>
                <a:cs typeface="+mj-cs"/>
              </a:defRPr>
            </a:lvl5pPr>
            <a:lvl6pPr marL="2514600" indent="-228600" algn="l" defTabSz="457200" rtl="0" eaLnBrk="1" latinLnBrk="0" hangingPunct="1">
              <a:spcBef>
                <a:spcPct val="20000"/>
              </a:spcBef>
              <a:buFont typeface="Arial"/>
              <a:buChar char="•"/>
              <a:defRPr sz="2000" kern="1200">
                <a:solidFill>
                  <a:schemeClr val="tx1"/>
                </a:solidFill>
                <a:latin typeface="+mj-lt"/>
                <a:ea typeface="+mj-ea"/>
                <a:cs typeface="+mj-cs"/>
              </a:defRPr>
            </a:lvl6pPr>
            <a:lvl7pPr marL="2971800" indent="-228600" algn="l" defTabSz="457200" rtl="0" eaLnBrk="1" latinLnBrk="0" hangingPunct="1">
              <a:spcBef>
                <a:spcPct val="20000"/>
              </a:spcBef>
              <a:buFont typeface="Arial"/>
              <a:buChar char="•"/>
              <a:defRPr sz="2000" kern="1200">
                <a:solidFill>
                  <a:schemeClr val="tx1"/>
                </a:solidFill>
                <a:latin typeface="+mj-lt"/>
                <a:ea typeface="+mj-ea"/>
                <a:cs typeface="+mj-cs"/>
              </a:defRPr>
            </a:lvl7pPr>
            <a:lvl8pPr marL="3429000" indent="-228600" algn="l" defTabSz="457200" rtl="0" eaLnBrk="1" latinLnBrk="0" hangingPunct="1">
              <a:spcBef>
                <a:spcPct val="20000"/>
              </a:spcBef>
              <a:buFont typeface="Arial"/>
              <a:buChar char="•"/>
              <a:defRPr sz="2000" kern="1200">
                <a:solidFill>
                  <a:schemeClr val="tx1"/>
                </a:solidFill>
                <a:latin typeface="+mj-lt"/>
                <a:ea typeface="+mj-ea"/>
                <a:cs typeface="+mj-cs"/>
              </a:defRPr>
            </a:lvl8pPr>
            <a:lvl9pPr marL="3886200" indent="-228600" algn="l" defTabSz="457200" rtl="0" eaLnBrk="1" latinLnBrk="0" hangingPunct="1">
              <a:spcBef>
                <a:spcPct val="20000"/>
              </a:spcBef>
              <a:buFont typeface="Arial"/>
              <a:buChar char="•"/>
              <a:defRPr sz="2000" kern="1200">
                <a:solidFill>
                  <a:schemeClr val="tx1"/>
                </a:solidFill>
                <a:latin typeface="+mj-lt"/>
                <a:ea typeface="+mj-ea"/>
                <a:cs typeface="+mj-cs"/>
              </a:defRPr>
            </a:lvl9pPr>
          </a:lstStyle>
          <a:p>
            <a:endParaRPr lang="en-US" sz="2000"/>
          </a:p>
        </p:txBody>
      </p:sp>
      <p:sp>
        <p:nvSpPr>
          <p:cNvPr id="27" name="Freeform: Shape 26">
            <a:extLst>
              <a:ext uri="{FF2B5EF4-FFF2-40B4-BE49-F238E27FC236}">
                <a16:creationId xmlns:a16="http://schemas.microsoft.com/office/drawing/2014/main" xmlns="" id="{AE45DB0B-F5C4-48A8-BD8A-937C28F57D3D}"/>
              </a:ext>
            </a:extLst>
          </p:cNvPr>
          <p:cNvSpPr>
            <a:spLocks noGrp="1"/>
          </p:cNvSpPr>
          <p:nvPr userDrawn="1"/>
        </p:nvSpPr>
        <p:spPr>
          <a:xfrm>
            <a:off x="10881361" y="-2466"/>
            <a:ext cx="1310639" cy="1030511"/>
          </a:xfrm>
          <a:custGeom>
            <a:avLst/>
            <a:gdLst>
              <a:gd name="connsiteX0" fmla="*/ 0 w 1310298"/>
              <a:gd name="connsiteY0" fmla="*/ 0 h 1030511"/>
              <a:gd name="connsiteX1" fmla="*/ 530728 w 1310298"/>
              <a:gd name="connsiteY1" fmla="*/ 0 h 1030511"/>
              <a:gd name="connsiteX2" fmla="*/ 538268 w 1310298"/>
              <a:gd name="connsiteY2" fmla="*/ 74789 h 1030511"/>
              <a:gd name="connsiteX3" fmla="*/ 1059716 w 1310298"/>
              <a:gd name="connsiteY3" fmla="*/ 499781 h 1030511"/>
              <a:gd name="connsiteX4" fmla="*/ 1242724 w 1310298"/>
              <a:gd name="connsiteY4" fmla="*/ 467484 h 1030511"/>
              <a:gd name="connsiteX5" fmla="*/ 1310298 w 1310298"/>
              <a:gd name="connsiteY5" fmla="*/ 435959 h 1030511"/>
              <a:gd name="connsiteX6" fmla="*/ 1310298 w 1310298"/>
              <a:gd name="connsiteY6" fmla="*/ 997630 h 1030511"/>
              <a:gd name="connsiteX7" fmla="*/ 1273945 w 1310298"/>
              <a:gd name="connsiteY7" fmla="*/ 1008915 h 1030511"/>
              <a:gd name="connsiteX8" fmla="*/ 1059716 w 1310298"/>
              <a:gd name="connsiteY8" fmla="*/ 1030511 h 1030511"/>
              <a:gd name="connsiteX9" fmla="*/ 18322 w 1310298"/>
              <a:gd name="connsiteY9" fmla="*/ 181750 h 1030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10298" h="1030511">
                <a:moveTo>
                  <a:pt x="0" y="0"/>
                </a:moveTo>
                <a:lnTo>
                  <a:pt x="530728" y="0"/>
                </a:lnTo>
                <a:lnTo>
                  <a:pt x="538268" y="74789"/>
                </a:lnTo>
                <a:cubicBezTo>
                  <a:pt x="587899" y="317331"/>
                  <a:pt x="802501" y="499781"/>
                  <a:pt x="1059716" y="499781"/>
                </a:cubicBezTo>
                <a:cubicBezTo>
                  <a:pt x="1124019" y="499781"/>
                  <a:pt x="1185659" y="488378"/>
                  <a:pt x="1242724" y="467484"/>
                </a:cubicBezTo>
                <a:lnTo>
                  <a:pt x="1310298" y="435959"/>
                </a:lnTo>
                <a:lnTo>
                  <a:pt x="1310298" y="997630"/>
                </a:lnTo>
                <a:lnTo>
                  <a:pt x="1273945" y="1008915"/>
                </a:lnTo>
                <a:cubicBezTo>
                  <a:pt x="1204747" y="1023075"/>
                  <a:pt x="1133100" y="1030511"/>
                  <a:pt x="1059716" y="1030511"/>
                </a:cubicBezTo>
                <a:cubicBezTo>
                  <a:pt x="546026" y="1030511"/>
                  <a:pt x="117442" y="666137"/>
                  <a:pt x="18322" y="181750"/>
                </a:cubicBezTo>
                <a:close/>
              </a:path>
            </a:pathLst>
          </a:custGeom>
          <a:solidFill>
            <a:schemeClr val="bg1"/>
          </a:solidFill>
        </p:spPr>
        <p:style>
          <a:lnRef idx="0">
            <a:scrgbClr r="0" g="0" b="0"/>
          </a:lnRef>
          <a:fillRef idx="0">
            <a:scrgbClr r="0" g="0" b="0"/>
          </a:fillRef>
          <a:effectRef idx="0">
            <a:scrgbClr r="0" g="0" b="0"/>
          </a:effectRef>
          <a:fontRef idx="major"/>
        </p:style>
        <p:txBody>
          <a:bodyPr vert="horz" wrap="square" lIns="0" tIns="0" rIns="0" bIns="0" rtlCol="0" anchor="t" anchorCtr="0">
            <a:noAutofit/>
          </a:bodyPr>
          <a:lstStyle>
            <a:lvl1pPr marL="0" indent="0" algn="l" defTabSz="457200" rtl="0" eaLnBrk="1" latinLnBrk="0" hangingPunct="1">
              <a:spcBef>
                <a:spcPts val="1000"/>
              </a:spcBef>
              <a:buFont typeface="Arial"/>
              <a:buNone/>
              <a:defRPr sz="2000" kern="1200">
                <a:solidFill>
                  <a:schemeClr val="bg1">
                    <a:alpha val="0"/>
                  </a:schemeClr>
                </a:solidFill>
                <a:latin typeface="+mj-lt"/>
                <a:ea typeface="+mj-ea"/>
                <a:cs typeface="+mj-cs"/>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mj-lt"/>
                <a:ea typeface="+mj-ea"/>
                <a:cs typeface="+mj-cs"/>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mj-lt"/>
                <a:ea typeface="+mj-ea"/>
                <a:cs typeface="+mj-cs"/>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mj-lt"/>
                <a:ea typeface="+mj-ea"/>
                <a:cs typeface="+mj-cs"/>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mj-lt"/>
                <a:ea typeface="+mj-ea"/>
                <a:cs typeface="+mj-cs"/>
              </a:defRPr>
            </a:lvl5pPr>
            <a:lvl6pPr marL="2514600" indent="-228600" algn="l" defTabSz="457200" rtl="0" eaLnBrk="1" latinLnBrk="0" hangingPunct="1">
              <a:spcBef>
                <a:spcPct val="20000"/>
              </a:spcBef>
              <a:buFont typeface="Arial"/>
              <a:buChar char="•"/>
              <a:defRPr sz="2000" kern="1200">
                <a:solidFill>
                  <a:schemeClr val="tx1"/>
                </a:solidFill>
                <a:latin typeface="+mj-lt"/>
                <a:ea typeface="+mj-ea"/>
                <a:cs typeface="+mj-cs"/>
              </a:defRPr>
            </a:lvl6pPr>
            <a:lvl7pPr marL="2971800" indent="-228600" algn="l" defTabSz="457200" rtl="0" eaLnBrk="1" latinLnBrk="0" hangingPunct="1">
              <a:spcBef>
                <a:spcPct val="20000"/>
              </a:spcBef>
              <a:buFont typeface="Arial"/>
              <a:buChar char="•"/>
              <a:defRPr sz="2000" kern="1200">
                <a:solidFill>
                  <a:schemeClr val="tx1"/>
                </a:solidFill>
                <a:latin typeface="+mj-lt"/>
                <a:ea typeface="+mj-ea"/>
                <a:cs typeface="+mj-cs"/>
              </a:defRPr>
            </a:lvl7pPr>
            <a:lvl8pPr marL="3429000" indent="-228600" algn="l" defTabSz="457200" rtl="0" eaLnBrk="1" latinLnBrk="0" hangingPunct="1">
              <a:spcBef>
                <a:spcPct val="20000"/>
              </a:spcBef>
              <a:buFont typeface="Arial"/>
              <a:buChar char="•"/>
              <a:defRPr sz="2000" kern="1200">
                <a:solidFill>
                  <a:schemeClr val="tx1"/>
                </a:solidFill>
                <a:latin typeface="+mj-lt"/>
                <a:ea typeface="+mj-ea"/>
                <a:cs typeface="+mj-cs"/>
              </a:defRPr>
            </a:lvl8pPr>
            <a:lvl9pPr marL="3886200" indent="-228600" algn="l" defTabSz="457200" rtl="0" eaLnBrk="1" latinLnBrk="0" hangingPunct="1">
              <a:spcBef>
                <a:spcPct val="20000"/>
              </a:spcBef>
              <a:buFont typeface="Arial"/>
              <a:buChar char="•"/>
              <a:defRPr sz="2000" kern="1200">
                <a:solidFill>
                  <a:schemeClr val="tx1"/>
                </a:solidFill>
                <a:latin typeface="+mj-lt"/>
                <a:ea typeface="+mj-ea"/>
                <a:cs typeface="+mj-cs"/>
              </a:defRPr>
            </a:lvl9pPr>
          </a:lstStyle>
          <a:p>
            <a:endParaRPr lang="en-US" sz="2000"/>
          </a:p>
        </p:txBody>
      </p:sp>
      <p:sp>
        <p:nvSpPr>
          <p:cNvPr id="48" name="Text Placeholder 24">
            <a:extLst>
              <a:ext uri="{FF2B5EF4-FFF2-40B4-BE49-F238E27FC236}">
                <a16:creationId xmlns:a16="http://schemas.microsoft.com/office/drawing/2014/main" xmlns="" id="{B2E8C2CE-2CA4-4104-A15C-F6F2F11E032C}"/>
              </a:ext>
            </a:extLst>
          </p:cNvPr>
          <p:cNvSpPr>
            <a:spLocks noGrp="1"/>
          </p:cNvSpPr>
          <p:nvPr userDrawn="1"/>
        </p:nvSpPr>
        <p:spPr>
          <a:xfrm>
            <a:off x="10873152" y="1567158"/>
            <a:ext cx="531574" cy="531432"/>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chemeClr val="accent1"/>
          </a:solidFill>
        </p:spPr>
        <p:style>
          <a:lnRef idx="0">
            <a:scrgbClr r="0" g="0" b="0"/>
          </a:lnRef>
          <a:fillRef idx="0">
            <a:scrgbClr r="0" g="0" b="0"/>
          </a:fillRef>
          <a:effectRef idx="0">
            <a:scrgbClr r="0" g="0" b="0"/>
          </a:effectRef>
          <a:fontRef idx="major"/>
        </p:style>
        <p:txBody>
          <a:bodyPr vert="horz" wrap="square" lIns="0" tIns="0" rIns="0" bIns="0" rtlCol="0" anchor="t" anchorCtr="0">
            <a:noAutofit/>
          </a:bodyPr>
          <a:lstStyle>
            <a:lvl1pPr marL="0" indent="0" algn="l" defTabSz="457200" rtl="0" eaLnBrk="1" latinLnBrk="0" hangingPunct="1">
              <a:spcBef>
                <a:spcPts val="1000"/>
              </a:spcBef>
              <a:buFont typeface="Arial"/>
              <a:buNone/>
              <a:defRPr sz="2000" kern="1200">
                <a:solidFill>
                  <a:schemeClr val="bg1">
                    <a:alpha val="0"/>
                  </a:schemeClr>
                </a:solidFill>
                <a:latin typeface="+mj-lt"/>
                <a:ea typeface="+mj-ea"/>
                <a:cs typeface="+mj-cs"/>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mj-lt"/>
                <a:ea typeface="+mj-ea"/>
                <a:cs typeface="+mj-cs"/>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mj-lt"/>
                <a:ea typeface="+mj-ea"/>
                <a:cs typeface="+mj-cs"/>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mj-lt"/>
                <a:ea typeface="+mj-ea"/>
                <a:cs typeface="+mj-cs"/>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mj-lt"/>
                <a:ea typeface="+mj-ea"/>
                <a:cs typeface="+mj-cs"/>
              </a:defRPr>
            </a:lvl5pPr>
            <a:lvl6pPr marL="2514600" indent="-228600" algn="l" defTabSz="457200" rtl="0" eaLnBrk="1" latinLnBrk="0" hangingPunct="1">
              <a:spcBef>
                <a:spcPct val="20000"/>
              </a:spcBef>
              <a:buFont typeface="Arial"/>
              <a:buChar char="•"/>
              <a:defRPr sz="2000" kern="1200">
                <a:solidFill>
                  <a:schemeClr val="tx1"/>
                </a:solidFill>
                <a:latin typeface="+mj-lt"/>
                <a:ea typeface="+mj-ea"/>
                <a:cs typeface="+mj-cs"/>
              </a:defRPr>
            </a:lvl6pPr>
            <a:lvl7pPr marL="2971800" indent="-228600" algn="l" defTabSz="457200" rtl="0" eaLnBrk="1" latinLnBrk="0" hangingPunct="1">
              <a:spcBef>
                <a:spcPct val="20000"/>
              </a:spcBef>
              <a:buFont typeface="Arial"/>
              <a:buChar char="•"/>
              <a:defRPr sz="2000" kern="1200">
                <a:solidFill>
                  <a:schemeClr val="tx1"/>
                </a:solidFill>
                <a:latin typeface="+mj-lt"/>
                <a:ea typeface="+mj-ea"/>
                <a:cs typeface="+mj-cs"/>
              </a:defRPr>
            </a:lvl7pPr>
            <a:lvl8pPr marL="3429000" indent="-228600" algn="l" defTabSz="457200" rtl="0" eaLnBrk="1" latinLnBrk="0" hangingPunct="1">
              <a:spcBef>
                <a:spcPct val="20000"/>
              </a:spcBef>
              <a:buFont typeface="Arial"/>
              <a:buChar char="•"/>
              <a:defRPr sz="2000" kern="1200">
                <a:solidFill>
                  <a:schemeClr val="tx1"/>
                </a:solidFill>
                <a:latin typeface="+mj-lt"/>
                <a:ea typeface="+mj-ea"/>
                <a:cs typeface="+mj-cs"/>
              </a:defRPr>
            </a:lvl8pPr>
            <a:lvl9pPr marL="3886200" indent="-228600" algn="l" defTabSz="457200" rtl="0" eaLnBrk="1" latinLnBrk="0" hangingPunct="1">
              <a:spcBef>
                <a:spcPct val="20000"/>
              </a:spcBef>
              <a:buFont typeface="Arial"/>
              <a:buChar char="•"/>
              <a:defRPr sz="2000" kern="1200">
                <a:solidFill>
                  <a:schemeClr val="tx1"/>
                </a:solidFill>
                <a:latin typeface="+mj-lt"/>
                <a:ea typeface="+mj-ea"/>
                <a:cs typeface="+mj-cs"/>
              </a:defRPr>
            </a:lvl9pPr>
          </a:lstStyle>
          <a:p>
            <a:endParaRPr lang="en-US" sz="2000"/>
          </a:p>
        </p:txBody>
      </p:sp>
      <p:sp>
        <p:nvSpPr>
          <p:cNvPr id="49" name="Text Placeholder 12">
            <a:extLst>
              <a:ext uri="{FF2B5EF4-FFF2-40B4-BE49-F238E27FC236}">
                <a16:creationId xmlns:a16="http://schemas.microsoft.com/office/drawing/2014/main" xmlns="" id="{1034C7D3-D8BA-4036-8007-E3D2CC55A472}"/>
              </a:ext>
            </a:extLst>
          </p:cNvPr>
          <p:cNvSpPr>
            <a:spLocks noGrp="1"/>
          </p:cNvSpPr>
          <p:nvPr userDrawn="1"/>
        </p:nvSpPr>
        <p:spPr>
          <a:xfrm>
            <a:off x="7675543" y="1567559"/>
            <a:ext cx="1597441" cy="530877"/>
          </a:xfrm>
          <a:custGeom>
            <a:avLst/>
            <a:gdLst>
              <a:gd name="connsiteX0" fmla="*/ 0 w 1597025"/>
              <a:gd name="connsiteY0" fmla="*/ 0 h 530877"/>
              <a:gd name="connsiteX1" fmla="*/ 1597025 w 1597025"/>
              <a:gd name="connsiteY1" fmla="*/ 0 h 530877"/>
              <a:gd name="connsiteX2" fmla="*/ 1597025 w 1597025"/>
              <a:gd name="connsiteY2" fmla="*/ 530877 h 530877"/>
              <a:gd name="connsiteX3" fmla="*/ 0 w 1597025"/>
              <a:gd name="connsiteY3" fmla="*/ 530877 h 530877"/>
            </a:gdLst>
            <a:ahLst/>
            <a:cxnLst>
              <a:cxn ang="0">
                <a:pos x="connsiteX0" y="connsiteY0"/>
              </a:cxn>
              <a:cxn ang="0">
                <a:pos x="connsiteX1" y="connsiteY1"/>
              </a:cxn>
              <a:cxn ang="0">
                <a:pos x="connsiteX2" y="connsiteY2"/>
              </a:cxn>
              <a:cxn ang="0">
                <a:pos x="connsiteX3" y="connsiteY3"/>
              </a:cxn>
            </a:cxnLst>
            <a:rect l="l" t="t" r="r" b="b"/>
            <a:pathLst>
              <a:path w="1597025" h="530877">
                <a:moveTo>
                  <a:pt x="0" y="0"/>
                </a:moveTo>
                <a:lnTo>
                  <a:pt x="1597025" y="0"/>
                </a:lnTo>
                <a:lnTo>
                  <a:pt x="1597025" y="530877"/>
                </a:lnTo>
                <a:lnTo>
                  <a:pt x="0" y="530877"/>
                </a:lnTo>
                <a:close/>
              </a:path>
            </a:pathLst>
          </a:custGeom>
          <a:solidFill>
            <a:schemeClr val="bg1"/>
          </a:solidFill>
        </p:spPr>
        <p:style>
          <a:lnRef idx="0">
            <a:scrgbClr r="0" g="0" b="0"/>
          </a:lnRef>
          <a:fillRef idx="0">
            <a:scrgbClr r="0" g="0" b="0"/>
          </a:fillRef>
          <a:effectRef idx="0">
            <a:scrgbClr r="0" g="0" b="0"/>
          </a:effectRef>
          <a:fontRef idx="major"/>
        </p:style>
        <p:txBody>
          <a:bodyPr vert="horz" wrap="square" lIns="0" tIns="0" rIns="0" bIns="0" rtlCol="0" anchor="t" anchorCtr="0">
            <a:noAutofit/>
          </a:bodyPr>
          <a:lstStyle>
            <a:lvl1pPr marL="0" indent="0" algn="l" defTabSz="457200" rtl="0" eaLnBrk="1" latinLnBrk="0" hangingPunct="1">
              <a:spcBef>
                <a:spcPts val="1000"/>
              </a:spcBef>
              <a:buFont typeface="Arial"/>
              <a:buNone/>
              <a:defRPr sz="2000" kern="1200">
                <a:solidFill>
                  <a:schemeClr val="bg1">
                    <a:alpha val="0"/>
                  </a:schemeClr>
                </a:solidFill>
                <a:latin typeface="+mj-lt"/>
                <a:ea typeface="+mj-ea"/>
                <a:cs typeface="+mj-cs"/>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mj-lt"/>
                <a:ea typeface="+mj-ea"/>
                <a:cs typeface="+mj-cs"/>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mj-lt"/>
                <a:ea typeface="+mj-ea"/>
                <a:cs typeface="+mj-cs"/>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mj-lt"/>
                <a:ea typeface="+mj-ea"/>
                <a:cs typeface="+mj-cs"/>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mj-lt"/>
                <a:ea typeface="+mj-ea"/>
                <a:cs typeface="+mj-cs"/>
              </a:defRPr>
            </a:lvl5pPr>
            <a:lvl6pPr marL="2514600" indent="-228600" algn="l" defTabSz="457200" rtl="0" eaLnBrk="1" latinLnBrk="0" hangingPunct="1">
              <a:spcBef>
                <a:spcPct val="20000"/>
              </a:spcBef>
              <a:buFont typeface="Arial"/>
              <a:buChar char="•"/>
              <a:defRPr sz="2000" kern="1200">
                <a:solidFill>
                  <a:schemeClr val="tx1"/>
                </a:solidFill>
                <a:latin typeface="+mj-lt"/>
                <a:ea typeface="+mj-ea"/>
                <a:cs typeface="+mj-cs"/>
              </a:defRPr>
            </a:lvl6pPr>
            <a:lvl7pPr marL="2971800" indent="-228600" algn="l" defTabSz="457200" rtl="0" eaLnBrk="1" latinLnBrk="0" hangingPunct="1">
              <a:spcBef>
                <a:spcPct val="20000"/>
              </a:spcBef>
              <a:buFont typeface="Arial"/>
              <a:buChar char="•"/>
              <a:defRPr sz="2000" kern="1200">
                <a:solidFill>
                  <a:schemeClr val="tx1"/>
                </a:solidFill>
                <a:latin typeface="+mj-lt"/>
                <a:ea typeface="+mj-ea"/>
                <a:cs typeface="+mj-cs"/>
              </a:defRPr>
            </a:lvl7pPr>
            <a:lvl8pPr marL="3429000" indent="-228600" algn="l" defTabSz="457200" rtl="0" eaLnBrk="1" latinLnBrk="0" hangingPunct="1">
              <a:spcBef>
                <a:spcPct val="20000"/>
              </a:spcBef>
              <a:buFont typeface="Arial"/>
              <a:buChar char="•"/>
              <a:defRPr sz="2000" kern="1200">
                <a:solidFill>
                  <a:schemeClr val="tx1"/>
                </a:solidFill>
                <a:latin typeface="+mj-lt"/>
                <a:ea typeface="+mj-ea"/>
                <a:cs typeface="+mj-cs"/>
              </a:defRPr>
            </a:lvl8pPr>
            <a:lvl9pPr marL="3886200" indent="-228600" algn="l" defTabSz="457200" rtl="0" eaLnBrk="1" latinLnBrk="0" hangingPunct="1">
              <a:spcBef>
                <a:spcPct val="20000"/>
              </a:spcBef>
              <a:buFont typeface="Arial"/>
              <a:buChar char="•"/>
              <a:defRPr sz="2000" kern="1200">
                <a:solidFill>
                  <a:schemeClr val="tx1"/>
                </a:solidFill>
                <a:latin typeface="+mj-lt"/>
                <a:ea typeface="+mj-ea"/>
                <a:cs typeface="+mj-cs"/>
              </a:defRPr>
            </a:lvl9pPr>
          </a:lstStyle>
          <a:p>
            <a:endParaRPr lang="en-US" sz="2000"/>
          </a:p>
        </p:txBody>
      </p:sp>
      <p:sp>
        <p:nvSpPr>
          <p:cNvPr id="50" name="Text Placeholder 18">
            <a:extLst>
              <a:ext uri="{FF2B5EF4-FFF2-40B4-BE49-F238E27FC236}">
                <a16:creationId xmlns:a16="http://schemas.microsoft.com/office/drawing/2014/main" xmlns="" id="{552A74B7-D7F8-4400-9BBB-416F7A034DB1}"/>
              </a:ext>
            </a:extLst>
          </p:cNvPr>
          <p:cNvSpPr>
            <a:spLocks noGrp="1"/>
          </p:cNvSpPr>
          <p:nvPr userDrawn="1"/>
        </p:nvSpPr>
        <p:spPr>
          <a:xfrm>
            <a:off x="8483821" y="2625243"/>
            <a:ext cx="531015" cy="1597025"/>
          </a:xfrm>
          <a:custGeom>
            <a:avLst/>
            <a:gdLst>
              <a:gd name="connsiteX0" fmla="*/ 0 w 530877"/>
              <a:gd name="connsiteY0" fmla="*/ 0 h 1597025"/>
              <a:gd name="connsiteX1" fmla="*/ 530877 w 530877"/>
              <a:gd name="connsiteY1" fmla="*/ 0 h 1597025"/>
              <a:gd name="connsiteX2" fmla="*/ 530877 w 530877"/>
              <a:gd name="connsiteY2" fmla="*/ 1597025 h 1597025"/>
              <a:gd name="connsiteX3" fmla="*/ 0 w 530877"/>
              <a:gd name="connsiteY3" fmla="*/ 1597025 h 1597025"/>
            </a:gdLst>
            <a:ahLst/>
            <a:cxnLst>
              <a:cxn ang="0">
                <a:pos x="connsiteX0" y="connsiteY0"/>
              </a:cxn>
              <a:cxn ang="0">
                <a:pos x="connsiteX1" y="connsiteY1"/>
              </a:cxn>
              <a:cxn ang="0">
                <a:pos x="connsiteX2" y="connsiteY2"/>
              </a:cxn>
              <a:cxn ang="0">
                <a:pos x="connsiteX3" y="connsiteY3"/>
              </a:cxn>
            </a:cxnLst>
            <a:rect l="l" t="t" r="r" b="b"/>
            <a:pathLst>
              <a:path w="530877" h="1597025">
                <a:moveTo>
                  <a:pt x="0" y="0"/>
                </a:moveTo>
                <a:lnTo>
                  <a:pt x="530877" y="0"/>
                </a:lnTo>
                <a:lnTo>
                  <a:pt x="530877" y="1597025"/>
                </a:lnTo>
                <a:lnTo>
                  <a:pt x="0" y="1597025"/>
                </a:lnTo>
                <a:close/>
              </a:path>
            </a:pathLst>
          </a:custGeom>
          <a:solidFill>
            <a:schemeClr val="bg1"/>
          </a:solidFill>
        </p:spPr>
        <p:style>
          <a:lnRef idx="0">
            <a:scrgbClr r="0" g="0" b="0"/>
          </a:lnRef>
          <a:fillRef idx="0">
            <a:scrgbClr r="0" g="0" b="0"/>
          </a:fillRef>
          <a:effectRef idx="0">
            <a:scrgbClr r="0" g="0" b="0"/>
          </a:effectRef>
          <a:fontRef idx="major"/>
        </p:style>
        <p:txBody>
          <a:bodyPr vert="horz" wrap="square" lIns="0" tIns="0" rIns="0" bIns="0" rtlCol="0" anchor="t" anchorCtr="0">
            <a:noAutofit/>
          </a:bodyPr>
          <a:lstStyle>
            <a:lvl1pPr marL="0" indent="0" algn="l" defTabSz="457200" rtl="0" eaLnBrk="1" latinLnBrk="0" hangingPunct="1">
              <a:spcBef>
                <a:spcPts val="1000"/>
              </a:spcBef>
              <a:buFont typeface="Arial"/>
              <a:buNone/>
              <a:defRPr sz="2000" kern="1200">
                <a:solidFill>
                  <a:schemeClr val="bg1">
                    <a:alpha val="0"/>
                  </a:schemeClr>
                </a:solidFill>
                <a:latin typeface="+mj-lt"/>
                <a:ea typeface="+mj-ea"/>
                <a:cs typeface="+mj-cs"/>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mj-lt"/>
                <a:ea typeface="+mj-ea"/>
                <a:cs typeface="+mj-cs"/>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mj-lt"/>
                <a:ea typeface="+mj-ea"/>
                <a:cs typeface="+mj-cs"/>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mj-lt"/>
                <a:ea typeface="+mj-ea"/>
                <a:cs typeface="+mj-cs"/>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mj-lt"/>
                <a:ea typeface="+mj-ea"/>
                <a:cs typeface="+mj-cs"/>
              </a:defRPr>
            </a:lvl5pPr>
            <a:lvl6pPr marL="2514600" indent="-228600" algn="l" defTabSz="457200" rtl="0" eaLnBrk="1" latinLnBrk="0" hangingPunct="1">
              <a:spcBef>
                <a:spcPct val="20000"/>
              </a:spcBef>
              <a:buFont typeface="Arial"/>
              <a:buChar char="•"/>
              <a:defRPr sz="2000" kern="1200">
                <a:solidFill>
                  <a:schemeClr val="tx1"/>
                </a:solidFill>
                <a:latin typeface="+mj-lt"/>
                <a:ea typeface="+mj-ea"/>
                <a:cs typeface="+mj-cs"/>
              </a:defRPr>
            </a:lvl6pPr>
            <a:lvl7pPr marL="2971800" indent="-228600" algn="l" defTabSz="457200" rtl="0" eaLnBrk="1" latinLnBrk="0" hangingPunct="1">
              <a:spcBef>
                <a:spcPct val="20000"/>
              </a:spcBef>
              <a:buFont typeface="Arial"/>
              <a:buChar char="•"/>
              <a:defRPr sz="2000" kern="1200">
                <a:solidFill>
                  <a:schemeClr val="tx1"/>
                </a:solidFill>
                <a:latin typeface="+mj-lt"/>
                <a:ea typeface="+mj-ea"/>
                <a:cs typeface="+mj-cs"/>
              </a:defRPr>
            </a:lvl7pPr>
            <a:lvl8pPr marL="3429000" indent="-228600" algn="l" defTabSz="457200" rtl="0" eaLnBrk="1" latinLnBrk="0" hangingPunct="1">
              <a:spcBef>
                <a:spcPct val="20000"/>
              </a:spcBef>
              <a:buFont typeface="Arial"/>
              <a:buChar char="•"/>
              <a:defRPr sz="2000" kern="1200">
                <a:solidFill>
                  <a:schemeClr val="tx1"/>
                </a:solidFill>
                <a:latin typeface="+mj-lt"/>
                <a:ea typeface="+mj-ea"/>
                <a:cs typeface="+mj-cs"/>
              </a:defRPr>
            </a:lvl8pPr>
            <a:lvl9pPr marL="3886200" indent="-228600" algn="l" defTabSz="457200" rtl="0" eaLnBrk="1" latinLnBrk="0" hangingPunct="1">
              <a:spcBef>
                <a:spcPct val="20000"/>
              </a:spcBef>
              <a:buFont typeface="Arial"/>
              <a:buChar char="•"/>
              <a:defRPr sz="2000" kern="1200">
                <a:solidFill>
                  <a:schemeClr val="tx1"/>
                </a:solidFill>
                <a:latin typeface="+mj-lt"/>
                <a:ea typeface="+mj-ea"/>
                <a:cs typeface="+mj-cs"/>
              </a:defRPr>
            </a:lvl9pPr>
          </a:lstStyle>
          <a:p>
            <a:endParaRPr lang="en-US" sz="2000"/>
          </a:p>
        </p:txBody>
      </p:sp>
      <p:sp>
        <p:nvSpPr>
          <p:cNvPr id="51" name="Text Placeholder 20">
            <a:extLst>
              <a:ext uri="{FF2B5EF4-FFF2-40B4-BE49-F238E27FC236}">
                <a16:creationId xmlns:a16="http://schemas.microsoft.com/office/drawing/2014/main" xmlns="" id="{34C76497-DFDC-46E6-9F2B-27D9EEC51829}"/>
              </a:ext>
            </a:extLst>
          </p:cNvPr>
          <p:cNvSpPr>
            <a:spLocks noGrp="1"/>
          </p:cNvSpPr>
          <p:nvPr userDrawn="1"/>
        </p:nvSpPr>
        <p:spPr>
          <a:xfrm flipV="1">
            <a:off x="9549892" y="2627454"/>
            <a:ext cx="2126534" cy="1062991"/>
          </a:xfrm>
          <a:custGeom>
            <a:avLst/>
            <a:gdLst>
              <a:gd name="connsiteX0" fmla="*/ 0 w 2125980"/>
              <a:gd name="connsiteY0" fmla="*/ 0 h 1062991"/>
              <a:gd name="connsiteX1" fmla="*/ 530729 w 2125980"/>
              <a:gd name="connsiteY1" fmla="*/ 0 h 1062991"/>
              <a:gd name="connsiteX2" fmla="*/ 1062990 w 2125980"/>
              <a:gd name="connsiteY2" fmla="*/ 532261 h 1062991"/>
              <a:gd name="connsiteX3" fmla="*/ 1595250 w 2125980"/>
              <a:gd name="connsiteY3" fmla="*/ 0 h 1062991"/>
              <a:gd name="connsiteX4" fmla="*/ 2125980 w 2125980"/>
              <a:gd name="connsiteY4" fmla="*/ 0 h 1062991"/>
              <a:gd name="connsiteX5" fmla="*/ 1062990 w 2125980"/>
              <a:gd name="connsiteY5" fmla="*/ 1062991 h 1062991"/>
              <a:gd name="connsiteX6" fmla="*/ 0 w 2125980"/>
              <a:gd name="connsiteY6" fmla="*/ 0 h 1062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5980" h="1062991">
                <a:moveTo>
                  <a:pt x="0" y="0"/>
                </a:moveTo>
                <a:lnTo>
                  <a:pt x="530729" y="0"/>
                </a:lnTo>
                <a:cubicBezTo>
                  <a:pt x="530729" y="293959"/>
                  <a:pt x="769031" y="532261"/>
                  <a:pt x="1062990" y="532261"/>
                </a:cubicBezTo>
                <a:cubicBezTo>
                  <a:pt x="1356949" y="532261"/>
                  <a:pt x="1595250" y="293959"/>
                  <a:pt x="1595250" y="0"/>
                </a:cubicBezTo>
                <a:lnTo>
                  <a:pt x="2125980" y="0"/>
                </a:lnTo>
                <a:cubicBezTo>
                  <a:pt x="2125980" y="587074"/>
                  <a:pt x="1650063" y="1062991"/>
                  <a:pt x="1062990" y="1062991"/>
                </a:cubicBezTo>
                <a:cubicBezTo>
                  <a:pt x="475916" y="1062991"/>
                  <a:pt x="0" y="587074"/>
                  <a:pt x="0" y="0"/>
                </a:cubicBezTo>
                <a:close/>
              </a:path>
            </a:pathLst>
          </a:custGeom>
          <a:solidFill>
            <a:schemeClr val="bg1"/>
          </a:solidFill>
        </p:spPr>
        <p:style>
          <a:lnRef idx="0">
            <a:scrgbClr r="0" g="0" b="0"/>
          </a:lnRef>
          <a:fillRef idx="0">
            <a:scrgbClr r="0" g="0" b="0"/>
          </a:fillRef>
          <a:effectRef idx="0">
            <a:scrgbClr r="0" g="0" b="0"/>
          </a:effectRef>
          <a:fontRef idx="major"/>
        </p:style>
        <p:txBody>
          <a:bodyPr vert="horz" wrap="square" lIns="0" tIns="0" rIns="0" bIns="0" rtlCol="0" anchor="t" anchorCtr="0">
            <a:noAutofit/>
          </a:bodyPr>
          <a:lstStyle>
            <a:lvl1pPr marL="0" indent="0" algn="l" defTabSz="457200" rtl="0" eaLnBrk="1" latinLnBrk="0" hangingPunct="1">
              <a:spcBef>
                <a:spcPts val="1000"/>
              </a:spcBef>
              <a:buFont typeface="Arial"/>
              <a:buNone/>
              <a:defRPr sz="2000" kern="1200">
                <a:solidFill>
                  <a:schemeClr val="bg1">
                    <a:alpha val="0"/>
                  </a:schemeClr>
                </a:solidFill>
                <a:latin typeface="+mj-lt"/>
                <a:ea typeface="+mj-ea"/>
                <a:cs typeface="+mj-cs"/>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mj-lt"/>
                <a:ea typeface="+mj-ea"/>
                <a:cs typeface="+mj-cs"/>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mj-lt"/>
                <a:ea typeface="+mj-ea"/>
                <a:cs typeface="+mj-cs"/>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mj-lt"/>
                <a:ea typeface="+mj-ea"/>
                <a:cs typeface="+mj-cs"/>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mj-lt"/>
                <a:ea typeface="+mj-ea"/>
                <a:cs typeface="+mj-cs"/>
              </a:defRPr>
            </a:lvl5pPr>
            <a:lvl6pPr marL="2514600" indent="-228600" algn="l" defTabSz="457200" rtl="0" eaLnBrk="1" latinLnBrk="0" hangingPunct="1">
              <a:spcBef>
                <a:spcPct val="20000"/>
              </a:spcBef>
              <a:buFont typeface="Arial"/>
              <a:buChar char="•"/>
              <a:defRPr sz="2000" kern="1200">
                <a:solidFill>
                  <a:schemeClr val="tx1"/>
                </a:solidFill>
                <a:latin typeface="+mj-lt"/>
                <a:ea typeface="+mj-ea"/>
                <a:cs typeface="+mj-cs"/>
              </a:defRPr>
            </a:lvl6pPr>
            <a:lvl7pPr marL="2971800" indent="-228600" algn="l" defTabSz="457200" rtl="0" eaLnBrk="1" latinLnBrk="0" hangingPunct="1">
              <a:spcBef>
                <a:spcPct val="20000"/>
              </a:spcBef>
              <a:buFont typeface="Arial"/>
              <a:buChar char="•"/>
              <a:defRPr sz="2000" kern="1200">
                <a:solidFill>
                  <a:schemeClr val="tx1"/>
                </a:solidFill>
                <a:latin typeface="+mj-lt"/>
                <a:ea typeface="+mj-ea"/>
                <a:cs typeface="+mj-cs"/>
              </a:defRPr>
            </a:lvl7pPr>
            <a:lvl8pPr marL="3429000" indent="-228600" algn="l" defTabSz="457200" rtl="0" eaLnBrk="1" latinLnBrk="0" hangingPunct="1">
              <a:spcBef>
                <a:spcPct val="20000"/>
              </a:spcBef>
              <a:buFont typeface="Arial"/>
              <a:buChar char="•"/>
              <a:defRPr sz="2000" kern="1200">
                <a:solidFill>
                  <a:schemeClr val="tx1"/>
                </a:solidFill>
                <a:latin typeface="+mj-lt"/>
                <a:ea typeface="+mj-ea"/>
                <a:cs typeface="+mj-cs"/>
              </a:defRPr>
            </a:lvl8pPr>
            <a:lvl9pPr marL="3886200" indent="-228600" algn="l" defTabSz="457200" rtl="0" eaLnBrk="1" latinLnBrk="0" hangingPunct="1">
              <a:spcBef>
                <a:spcPct val="20000"/>
              </a:spcBef>
              <a:buFont typeface="Arial"/>
              <a:buChar char="•"/>
              <a:defRPr sz="2000" kern="1200">
                <a:solidFill>
                  <a:schemeClr val="tx1"/>
                </a:solidFill>
                <a:latin typeface="+mj-lt"/>
                <a:ea typeface="+mj-ea"/>
                <a:cs typeface="+mj-cs"/>
              </a:defRPr>
            </a:lvl9pPr>
          </a:lstStyle>
          <a:p>
            <a:endParaRPr lang="en-US" sz="2000"/>
          </a:p>
        </p:txBody>
      </p:sp>
      <p:sp>
        <p:nvSpPr>
          <p:cNvPr id="52" name="Text Placeholder 16">
            <a:extLst>
              <a:ext uri="{FF2B5EF4-FFF2-40B4-BE49-F238E27FC236}">
                <a16:creationId xmlns:a16="http://schemas.microsoft.com/office/drawing/2014/main" xmlns="" id="{75E6801B-CDB1-456C-902C-D3F304A0EE36}"/>
              </a:ext>
            </a:extLst>
          </p:cNvPr>
          <p:cNvSpPr>
            <a:spLocks noGrp="1"/>
          </p:cNvSpPr>
          <p:nvPr userDrawn="1"/>
        </p:nvSpPr>
        <p:spPr>
          <a:xfrm>
            <a:off x="11146575" y="4760034"/>
            <a:ext cx="531574" cy="531432"/>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chemeClr val="bg1"/>
          </a:solidFill>
        </p:spPr>
        <p:style>
          <a:lnRef idx="0">
            <a:scrgbClr r="0" g="0" b="0"/>
          </a:lnRef>
          <a:fillRef idx="0">
            <a:scrgbClr r="0" g="0" b="0"/>
          </a:fillRef>
          <a:effectRef idx="0">
            <a:scrgbClr r="0" g="0" b="0"/>
          </a:effectRef>
          <a:fontRef idx="major"/>
        </p:style>
        <p:txBody>
          <a:bodyPr vert="horz" wrap="square" lIns="0" tIns="0" rIns="0" bIns="0" rtlCol="0" anchor="t" anchorCtr="0">
            <a:noAutofit/>
          </a:bodyPr>
          <a:lstStyle>
            <a:lvl1pPr marL="0" indent="0" algn="l" defTabSz="457200" rtl="0" eaLnBrk="1" latinLnBrk="0" hangingPunct="1">
              <a:spcBef>
                <a:spcPts val="1000"/>
              </a:spcBef>
              <a:buFont typeface="Arial"/>
              <a:buNone/>
              <a:defRPr sz="2000" kern="1200">
                <a:solidFill>
                  <a:schemeClr val="bg1">
                    <a:alpha val="0"/>
                  </a:schemeClr>
                </a:solidFill>
                <a:latin typeface="+mj-lt"/>
                <a:ea typeface="+mj-ea"/>
                <a:cs typeface="+mj-cs"/>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mj-lt"/>
                <a:ea typeface="+mj-ea"/>
                <a:cs typeface="+mj-cs"/>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mj-lt"/>
                <a:ea typeface="+mj-ea"/>
                <a:cs typeface="+mj-cs"/>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mj-lt"/>
                <a:ea typeface="+mj-ea"/>
                <a:cs typeface="+mj-cs"/>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mj-lt"/>
                <a:ea typeface="+mj-ea"/>
                <a:cs typeface="+mj-cs"/>
              </a:defRPr>
            </a:lvl5pPr>
            <a:lvl6pPr marL="2514600" indent="-228600" algn="l" defTabSz="457200" rtl="0" eaLnBrk="1" latinLnBrk="0" hangingPunct="1">
              <a:spcBef>
                <a:spcPct val="20000"/>
              </a:spcBef>
              <a:buFont typeface="Arial"/>
              <a:buChar char="•"/>
              <a:defRPr sz="2000" kern="1200">
                <a:solidFill>
                  <a:schemeClr val="tx1"/>
                </a:solidFill>
                <a:latin typeface="+mj-lt"/>
                <a:ea typeface="+mj-ea"/>
                <a:cs typeface="+mj-cs"/>
              </a:defRPr>
            </a:lvl6pPr>
            <a:lvl7pPr marL="2971800" indent="-228600" algn="l" defTabSz="457200" rtl="0" eaLnBrk="1" latinLnBrk="0" hangingPunct="1">
              <a:spcBef>
                <a:spcPct val="20000"/>
              </a:spcBef>
              <a:buFont typeface="Arial"/>
              <a:buChar char="•"/>
              <a:defRPr sz="2000" kern="1200">
                <a:solidFill>
                  <a:schemeClr val="tx1"/>
                </a:solidFill>
                <a:latin typeface="+mj-lt"/>
                <a:ea typeface="+mj-ea"/>
                <a:cs typeface="+mj-cs"/>
              </a:defRPr>
            </a:lvl7pPr>
            <a:lvl8pPr marL="3429000" indent="-228600" algn="l" defTabSz="457200" rtl="0" eaLnBrk="1" latinLnBrk="0" hangingPunct="1">
              <a:spcBef>
                <a:spcPct val="20000"/>
              </a:spcBef>
              <a:buFont typeface="Arial"/>
              <a:buChar char="•"/>
              <a:defRPr sz="2000" kern="1200">
                <a:solidFill>
                  <a:schemeClr val="tx1"/>
                </a:solidFill>
                <a:latin typeface="+mj-lt"/>
                <a:ea typeface="+mj-ea"/>
                <a:cs typeface="+mj-cs"/>
              </a:defRPr>
            </a:lvl8pPr>
            <a:lvl9pPr marL="3886200" indent="-228600" algn="l" defTabSz="457200" rtl="0" eaLnBrk="1" latinLnBrk="0" hangingPunct="1">
              <a:spcBef>
                <a:spcPct val="20000"/>
              </a:spcBef>
              <a:buFont typeface="Arial"/>
              <a:buChar char="•"/>
              <a:defRPr sz="2000" kern="1200">
                <a:solidFill>
                  <a:schemeClr val="tx1"/>
                </a:solidFill>
                <a:latin typeface="+mj-lt"/>
                <a:ea typeface="+mj-ea"/>
                <a:cs typeface="+mj-cs"/>
              </a:defRPr>
            </a:lvl9pPr>
          </a:lstStyle>
          <a:p>
            <a:endParaRPr lang="en-US" sz="2000"/>
          </a:p>
        </p:txBody>
      </p:sp>
      <p:sp>
        <p:nvSpPr>
          <p:cNvPr id="34" name="Freeform: Shape 33">
            <a:extLst>
              <a:ext uri="{FF2B5EF4-FFF2-40B4-BE49-F238E27FC236}">
                <a16:creationId xmlns:a16="http://schemas.microsoft.com/office/drawing/2014/main" xmlns="" id="{729366A6-CBD0-44DD-94B6-970D294A3465}"/>
              </a:ext>
            </a:extLst>
          </p:cNvPr>
          <p:cNvSpPr>
            <a:spLocks noGrp="1"/>
          </p:cNvSpPr>
          <p:nvPr userDrawn="1"/>
        </p:nvSpPr>
        <p:spPr>
          <a:xfrm>
            <a:off x="10073500" y="6347518"/>
            <a:ext cx="1597441" cy="510483"/>
          </a:xfrm>
          <a:custGeom>
            <a:avLst/>
            <a:gdLst>
              <a:gd name="connsiteX0" fmla="*/ 0 w 1597025"/>
              <a:gd name="connsiteY0" fmla="*/ 0 h 510483"/>
              <a:gd name="connsiteX1" fmla="*/ 1597025 w 1597025"/>
              <a:gd name="connsiteY1" fmla="*/ 0 h 510483"/>
              <a:gd name="connsiteX2" fmla="*/ 1597025 w 1597025"/>
              <a:gd name="connsiteY2" fmla="*/ 510483 h 510483"/>
              <a:gd name="connsiteX3" fmla="*/ 0 w 1597025"/>
              <a:gd name="connsiteY3" fmla="*/ 510483 h 510483"/>
            </a:gdLst>
            <a:ahLst/>
            <a:cxnLst>
              <a:cxn ang="0">
                <a:pos x="connsiteX0" y="connsiteY0"/>
              </a:cxn>
              <a:cxn ang="0">
                <a:pos x="connsiteX1" y="connsiteY1"/>
              </a:cxn>
              <a:cxn ang="0">
                <a:pos x="connsiteX2" y="connsiteY2"/>
              </a:cxn>
              <a:cxn ang="0">
                <a:pos x="connsiteX3" y="connsiteY3"/>
              </a:cxn>
            </a:cxnLst>
            <a:rect l="l" t="t" r="r" b="b"/>
            <a:pathLst>
              <a:path w="1597025" h="510483">
                <a:moveTo>
                  <a:pt x="0" y="0"/>
                </a:moveTo>
                <a:lnTo>
                  <a:pt x="1597025" y="0"/>
                </a:lnTo>
                <a:lnTo>
                  <a:pt x="1597025" y="510483"/>
                </a:lnTo>
                <a:lnTo>
                  <a:pt x="0" y="510483"/>
                </a:lnTo>
                <a:close/>
              </a:path>
            </a:pathLst>
          </a:custGeom>
          <a:solidFill>
            <a:schemeClr val="bg1"/>
          </a:solidFill>
        </p:spPr>
        <p:style>
          <a:lnRef idx="0">
            <a:scrgbClr r="0" g="0" b="0"/>
          </a:lnRef>
          <a:fillRef idx="0">
            <a:scrgbClr r="0" g="0" b="0"/>
          </a:fillRef>
          <a:effectRef idx="0">
            <a:scrgbClr r="0" g="0" b="0"/>
          </a:effectRef>
          <a:fontRef idx="major"/>
        </p:style>
        <p:txBody>
          <a:bodyPr vert="horz" wrap="square" lIns="0" tIns="0" rIns="0" bIns="0" rtlCol="0" anchor="t" anchorCtr="0">
            <a:noAutofit/>
          </a:bodyPr>
          <a:lstStyle>
            <a:lvl1pPr marL="0" indent="0" algn="l" defTabSz="457200" rtl="0" eaLnBrk="1" latinLnBrk="0" hangingPunct="1">
              <a:spcBef>
                <a:spcPts val="1000"/>
              </a:spcBef>
              <a:buFont typeface="Arial"/>
              <a:buNone/>
              <a:defRPr sz="2000" kern="1200">
                <a:solidFill>
                  <a:schemeClr val="bg1">
                    <a:alpha val="0"/>
                  </a:schemeClr>
                </a:solidFill>
                <a:latin typeface="+mj-lt"/>
                <a:ea typeface="+mj-ea"/>
                <a:cs typeface="+mj-cs"/>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mj-lt"/>
                <a:ea typeface="+mj-ea"/>
                <a:cs typeface="+mj-cs"/>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mj-lt"/>
                <a:ea typeface="+mj-ea"/>
                <a:cs typeface="+mj-cs"/>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mj-lt"/>
                <a:ea typeface="+mj-ea"/>
                <a:cs typeface="+mj-cs"/>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mj-lt"/>
                <a:ea typeface="+mj-ea"/>
                <a:cs typeface="+mj-cs"/>
              </a:defRPr>
            </a:lvl5pPr>
            <a:lvl6pPr marL="2514600" indent="-228600" algn="l" defTabSz="457200" rtl="0" eaLnBrk="1" latinLnBrk="0" hangingPunct="1">
              <a:spcBef>
                <a:spcPct val="20000"/>
              </a:spcBef>
              <a:buFont typeface="Arial"/>
              <a:buChar char="•"/>
              <a:defRPr sz="2000" kern="1200">
                <a:solidFill>
                  <a:schemeClr val="tx1"/>
                </a:solidFill>
                <a:latin typeface="+mj-lt"/>
                <a:ea typeface="+mj-ea"/>
                <a:cs typeface="+mj-cs"/>
              </a:defRPr>
            </a:lvl6pPr>
            <a:lvl7pPr marL="2971800" indent="-228600" algn="l" defTabSz="457200" rtl="0" eaLnBrk="1" latinLnBrk="0" hangingPunct="1">
              <a:spcBef>
                <a:spcPct val="20000"/>
              </a:spcBef>
              <a:buFont typeface="Arial"/>
              <a:buChar char="•"/>
              <a:defRPr sz="2000" kern="1200">
                <a:solidFill>
                  <a:schemeClr val="tx1"/>
                </a:solidFill>
                <a:latin typeface="+mj-lt"/>
                <a:ea typeface="+mj-ea"/>
                <a:cs typeface="+mj-cs"/>
              </a:defRPr>
            </a:lvl7pPr>
            <a:lvl8pPr marL="3429000" indent="-228600" algn="l" defTabSz="457200" rtl="0" eaLnBrk="1" latinLnBrk="0" hangingPunct="1">
              <a:spcBef>
                <a:spcPct val="20000"/>
              </a:spcBef>
              <a:buFont typeface="Arial"/>
              <a:buChar char="•"/>
              <a:defRPr sz="2000" kern="1200">
                <a:solidFill>
                  <a:schemeClr val="tx1"/>
                </a:solidFill>
                <a:latin typeface="+mj-lt"/>
                <a:ea typeface="+mj-ea"/>
                <a:cs typeface="+mj-cs"/>
              </a:defRPr>
            </a:lvl8pPr>
            <a:lvl9pPr marL="3886200" indent="-228600" algn="l" defTabSz="457200" rtl="0" eaLnBrk="1" latinLnBrk="0" hangingPunct="1">
              <a:spcBef>
                <a:spcPct val="20000"/>
              </a:spcBef>
              <a:buFont typeface="Arial"/>
              <a:buChar char="•"/>
              <a:defRPr sz="2000" kern="1200">
                <a:solidFill>
                  <a:schemeClr val="tx1"/>
                </a:solidFill>
                <a:latin typeface="+mj-lt"/>
                <a:ea typeface="+mj-ea"/>
                <a:cs typeface="+mj-cs"/>
              </a:defRPr>
            </a:lvl9pPr>
          </a:lstStyle>
          <a:p>
            <a:endParaRPr lang="en-US" sz="2000"/>
          </a:p>
        </p:txBody>
      </p:sp>
      <p:sp>
        <p:nvSpPr>
          <p:cNvPr id="54" name="Text Placeholder 17">
            <a:extLst>
              <a:ext uri="{FF2B5EF4-FFF2-40B4-BE49-F238E27FC236}">
                <a16:creationId xmlns:a16="http://schemas.microsoft.com/office/drawing/2014/main" xmlns="" id="{DCE59840-7619-46C7-A9EE-FD3901684D66}"/>
              </a:ext>
            </a:extLst>
          </p:cNvPr>
          <p:cNvSpPr>
            <a:spLocks noGrp="1"/>
          </p:cNvSpPr>
          <p:nvPr userDrawn="1"/>
        </p:nvSpPr>
        <p:spPr>
          <a:xfrm>
            <a:off x="7673827" y="6072770"/>
            <a:ext cx="531574" cy="531432"/>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chemeClr val="bg1"/>
          </a:solidFill>
        </p:spPr>
        <p:style>
          <a:lnRef idx="0">
            <a:scrgbClr r="0" g="0" b="0"/>
          </a:lnRef>
          <a:fillRef idx="0">
            <a:scrgbClr r="0" g="0" b="0"/>
          </a:fillRef>
          <a:effectRef idx="0">
            <a:scrgbClr r="0" g="0" b="0"/>
          </a:effectRef>
          <a:fontRef idx="major"/>
        </p:style>
        <p:txBody>
          <a:bodyPr vert="horz" wrap="square" lIns="0" tIns="0" rIns="0" bIns="0" rtlCol="0" anchor="t" anchorCtr="0">
            <a:noAutofit/>
          </a:bodyPr>
          <a:lstStyle>
            <a:lvl1pPr marL="0" indent="0" algn="l" defTabSz="457200" rtl="0" eaLnBrk="1" latinLnBrk="0" hangingPunct="1">
              <a:spcBef>
                <a:spcPts val="1000"/>
              </a:spcBef>
              <a:buFont typeface="Arial"/>
              <a:buNone/>
              <a:defRPr sz="2000" kern="1200">
                <a:solidFill>
                  <a:schemeClr val="bg1">
                    <a:alpha val="0"/>
                  </a:schemeClr>
                </a:solidFill>
                <a:latin typeface="+mj-lt"/>
                <a:ea typeface="+mj-ea"/>
                <a:cs typeface="+mj-cs"/>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mj-lt"/>
                <a:ea typeface="+mj-ea"/>
                <a:cs typeface="+mj-cs"/>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mj-lt"/>
                <a:ea typeface="+mj-ea"/>
                <a:cs typeface="+mj-cs"/>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mj-lt"/>
                <a:ea typeface="+mj-ea"/>
                <a:cs typeface="+mj-cs"/>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mj-lt"/>
                <a:ea typeface="+mj-ea"/>
                <a:cs typeface="+mj-cs"/>
              </a:defRPr>
            </a:lvl5pPr>
            <a:lvl6pPr marL="2514600" indent="-228600" algn="l" defTabSz="457200" rtl="0" eaLnBrk="1" latinLnBrk="0" hangingPunct="1">
              <a:spcBef>
                <a:spcPct val="20000"/>
              </a:spcBef>
              <a:buFont typeface="Arial"/>
              <a:buChar char="•"/>
              <a:defRPr sz="2000" kern="1200">
                <a:solidFill>
                  <a:schemeClr val="tx1"/>
                </a:solidFill>
                <a:latin typeface="+mj-lt"/>
                <a:ea typeface="+mj-ea"/>
                <a:cs typeface="+mj-cs"/>
              </a:defRPr>
            </a:lvl6pPr>
            <a:lvl7pPr marL="2971800" indent="-228600" algn="l" defTabSz="457200" rtl="0" eaLnBrk="1" latinLnBrk="0" hangingPunct="1">
              <a:spcBef>
                <a:spcPct val="20000"/>
              </a:spcBef>
              <a:buFont typeface="Arial"/>
              <a:buChar char="•"/>
              <a:defRPr sz="2000" kern="1200">
                <a:solidFill>
                  <a:schemeClr val="tx1"/>
                </a:solidFill>
                <a:latin typeface="+mj-lt"/>
                <a:ea typeface="+mj-ea"/>
                <a:cs typeface="+mj-cs"/>
              </a:defRPr>
            </a:lvl7pPr>
            <a:lvl8pPr marL="3429000" indent="-228600" algn="l" defTabSz="457200" rtl="0" eaLnBrk="1" latinLnBrk="0" hangingPunct="1">
              <a:spcBef>
                <a:spcPct val="20000"/>
              </a:spcBef>
              <a:buFont typeface="Arial"/>
              <a:buChar char="•"/>
              <a:defRPr sz="2000" kern="1200">
                <a:solidFill>
                  <a:schemeClr val="tx1"/>
                </a:solidFill>
                <a:latin typeface="+mj-lt"/>
                <a:ea typeface="+mj-ea"/>
                <a:cs typeface="+mj-cs"/>
              </a:defRPr>
            </a:lvl8pPr>
            <a:lvl9pPr marL="3886200" indent="-228600" algn="l" defTabSz="457200" rtl="0" eaLnBrk="1" latinLnBrk="0" hangingPunct="1">
              <a:spcBef>
                <a:spcPct val="20000"/>
              </a:spcBef>
              <a:buFont typeface="Arial"/>
              <a:buChar char="•"/>
              <a:defRPr sz="2000" kern="1200">
                <a:solidFill>
                  <a:schemeClr val="tx1"/>
                </a:solidFill>
                <a:latin typeface="+mj-lt"/>
                <a:ea typeface="+mj-ea"/>
                <a:cs typeface="+mj-cs"/>
              </a:defRPr>
            </a:lvl9pPr>
          </a:lstStyle>
          <a:p>
            <a:endParaRPr lang="en-US" sz="2000"/>
          </a:p>
        </p:txBody>
      </p:sp>
      <p:sp>
        <p:nvSpPr>
          <p:cNvPr id="55" name="Text Placeholder 19">
            <a:extLst>
              <a:ext uri="{FF2B5EF4-FFF2-40B4-BE49-F238E27FC236}">
                <a16:creationId xmlns:a16="http://schemas.microsoft.com/office/drawing/2014/main" xmlns="" id="{08F330DC-A7F4-4F39-AF2B-13315099CA6A}"/>
              </a:ext>
            </a:extLst>
          </p:cNvPr>
          <p:cNvSpPr>
            <a:spLocks noGrp="1"/>
          </p:cNvSpPr>
          <p:nvPr userDrawn="1"/>
        </p:nvSpPr>
        <p:spPr>
          <a:xfrm>
            <a:off x="7938372" y="4757990"/>
            <a:ext cx="2126534" cy="1062991"/>
          </a:xfrm>
          <a:custGeom>
            <a:avLst/>
            <a:gdLst>
              <a:gd name="connsiteX0" fmla="*/ 0 w 2125980"/>
              <a:gd name="connsiteY0" fmla="*/ 0 h 1062991"/>
              <a:gd name="connsiteX1" fmla="*/ 530729 w 2125980"/>
              <a:gd name="connsiteY1" fmla="*/ 0 h 1062991"/>
              <a:gd name="connsiteX2" fmla="*/ 1062990 w 2125980"/>
              <a:gd name="connsiteY2" fmla="*/ 532261 h 1062991"/>
              <a:gd name="connsiteX3" fmla="*/ 1595250 w 2125980"/>
              <a:gd name="connsiteY3" fmla="*/ 0 h 1062991"/>
              <a:gd name="connsiteX4" fmla="*/ 2125980 w 2125980"/>
              <a:gd name="connsiteY4" fmla="*/ 0 h 1062991"/>
              <a:gd name="connsiteX5" fmla="*/ 1062990 w 2125980"/>
              <a:gd name="connsiteY5" fmla="*/ 1062991 h 1062991"/>
              <a:gd name="connsiteX6" fmla="*/ 0 w 2125980"/>
              <a:gd name="connsiteY6" fmla="*/ 0 h 1062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5980" h="1062991">
                <a:moveTo>
                  <a:pt x="0" y="0"/>
                </a:moveTo>
                <a:lnTo>
                  <a:pt x="530729" y="0"/>
                </a:lnTo>
                <a:cubicBezTo>
                  <a:pt x="530729" y="293959"/>
                  <a:pt x="769031" y="532261"/>
                  <a:pt x="1062990" y="532261"/>
                </a:cubicBezTo>
                <a:cubicBezTo>
                  <a:pt x="1356949" y="532261"/>
                  <a:pt x="1595250" y="293959"/>
                  <a:pt x="1595250" y="0"/>
                </a:cubicBezTo>
                <a:lnTo>
                  <a:pt x="2125980" y="0"/>
                </a:lnTo>
                <a:cubicBezTo>
                  <a:pt x="2125980" y="587074"/>
                  <a:pt x="1650063" y="1062991"/>
                  <a:pt x="1062990" y="1062991"/>
                </a:cubicBezTo>
                <a:cubicBezTo>
                  <a:pt x="475916" y="1062991"/>
                  <a:pt x="0" y="587074"/>
                  <a:pt x="0" y="0"/>
                </a:cubicBezTo>
                <a:close/>
              </a:path>
            </a:pathLst>
          </a:custGeom>
          <a:solidFill>
            <a:schemeClr val="accent1"/>
          </a:solidFill>
        </p:spPr>
        <p:style>
          <a:lnRef idx="0">
            <a:scrgbClr r="0" g="0" b="0"/>
          </a:lnRef>
          <a:fillRef idx="0">
            <a:scrgbClr r="0" g="0" b="0"/>
          </a:fillRef>
          <a:effectRef idx="0">
            <a:scrgbClr r="0" g="0" b="0"/>
          </a:effectRef>
          <a:fontRef idx="major"/>
        </p:style>
        <p:txBody>
          <a:bodyPr vert="horz" wrap="square" lIns="0" tIns="0" rIns="0" bIns="0" rtlCol="0" anchor="t" anchorCtr="0">
            <a:noAutofit/>
          </a:bodyPr>
          <a:lstStyle>
            <a:lvl1pPr marL="0" indent="0" algn="l" defTabSz="457200" rtl="0" eaLnBrk="1" latinLnBrk="0" hangingPunct="1">
              <a:spcBef>
                <a:spcPts val="1000"/>
              </a:spcBef>
              <a:buFont typeface="Arial"/>
              <a:buNone/>
              <a:defRPr sz="2000" kern="1200">
                <a:solidFill>
                  <a:schemeClr val="bg1">
                    <a:alpha val="0"/>
                  </a:schemeClr>
                </a:solidFill>
                <a:latin typeface="+mj-lt"/>
                <a:ea typeface="+mj-ea"/>
                <a:cs typeface="+mj-cs"/>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mj-lt"/>
                <a:ea typeface="+mj-ea"/>
                <a:cs typeface="+mj-cs"/>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mj-lt"/>
                <a:ea typeface="+mj-ea"/>
                <a:cs typeface="+mj-cs"/>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mj-lt"/>
                <a:ea typeface="+mj-ea"/>
                <a:cs typeface="+mj-cs"/>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mj-lt"/>
                <a:ea typeface="+mj-ea"/>
                <a:cs typeface="+mj-cs"/>
              </a:defRPr>
            </a:lvl5pPr>
            <a:lvl6pPr marL="2514600" indent="-228600" algn="l" defTabSz="457200" rtl="0" eaLnBrk="1" latinLnBrk="0" hangingPunct="1">
              <a:spcBef>
                <a:spcPct val="20000"/>
              </a:spcBef>
              <a:buFont typeface="Arial"/>
              <a:buChar char="•"/>
              <a:defRPr sz="2000" kern="1200">
                <a:solidFill>
                  <a:schemeClr val="tx1"/>
                </a:solidFill>
                <a:latin typeface="+mj-lt"/>
                <a:ea typeface="+mj-ea"/>
                <a:cs typeface="+mj-cs"/>
              </a:defRPr>
            </a:lvl6pPr>
            <a:lvl7pPr marL="2971800" indent="-228600" algn="l" defTabSz="457200" rtl="0" eaLnBrk="1" latinLnBrk="0" hangingPunct="1">
              <a:spcBef>
                <a:spcPct val="20000"/>
              </a:spcBef>
              <a:buFont typeface="Arial"/>
              <a:buChar char="•"/>
              <a:defRPr sz="2000" kern="1200">
                <a:solidFill>
                  <a:schemeClr val="tx1"/>
                </a:solidFill>
                <a:latin typeface="+mj-lt"/>
                <a:ea typeface="+mj-ea"/>
                <a:cs typeface="+mj-cs"/>
              </a:defRPr>
            </a:lvl7pPr>
            <a:lvl8pPr marL="3429000" indent="-228600" algn="l" defTabSz="457200" rtl="0" eaLnBrk="1" latinLnBrk="0" hangingPunct="1">
              <a:spcBef>
                <a:spcPct val="20000"/>
              </a:spcBef>
              <a:buFont typeface="Arial"/>
              <a:buChar char="•"/>
              <a:defRPr sz="2000" kern="1200">
                <a:solidFill>
                  <a:schemeClr val="tx1"/>
                </a:solidFill>
                <a:latin typeface="+mj-lt"/>
                <a:ea typeface="+mj-ea"/>
                <a:cs typeface="+mj-cs"/>
              </a:defRPr>
            </a:lvl8pPr>
            <a:lvl9pPr marL="3886200" indent="-228600" algn="l" defTabSz="457200" rtl="0" eaLnBrk="1" latinLnBrk="0" hangingPunct="1">
              <a:spcBef>
                <a:spcPct val="20000"/>
              </a:spcBef>
              <a:buFont typeface="Arial"/>
              <a:buChar char="•"/>
              <a:defRPr sz="2000" kern="1200">
                <a:solidFill>
                  <a:schemeClr val="tx1"/>
                </a:solidFill>
                <a:latin typeface="+mj-lt"/>
                <a:ea typeface="+mj-ea"/>
                <a:cs typeface="+mj-cs"/>
              </a:defRPr>
            </a:lvl9pPr>
          </a:lstStyle>
          <a:p>
            <a:endParaRPr lang="en-US" sz="2000"/>
          </a:p>
        </p:txBody>
      </p:sp>
      <p:sp>
        <p:nvSpPr>
          <p:cNvPr id="21" name="Picture Placeholder 13">
            <a:extLst>
              <a:ext uri="{FF2B5EF4-FFF2-40B4-BE49-F238E27FC236}">
                <a16:creationId xmlns:a16="http://schemas.microsoft.com/office/drawing/2014/main" xmlns="" id="{6F194272-52AE-4807-9F07-9890CAB69DBC}"/>
              </a:ext>
            </a:extLst>
          </p:cNvPr>
          <p:cNvSpPr>
            <a:spLocks noGrp="1"/>
          </p:cNvSpPr>
          <p:nvPr userDrawn="1">
            <p:ph type="pic" sz="quarter" idx="14" hasCustomPrompt="1"/>
          </p:nvPr>
        </p:nvSpPr>
        <p:spPr>
          <a:xfrm>
            <a:off x="6100511" y="0"/>
            <a:ext cx="6095999" cy="6858000"/>
          </a:xfrm>
          <a:noFill/>
        </p:spPr>
        <p:txBody>
          <a:bodyPr anchor="ctr"/>
          <a:lstStyle>
            <a:lvl1pPr algn="ctr">
              <a:defRPr baseline="0"/>
            </a:lvl1pPr>
          </a:lstStyle>
          <a:p>
            <a:r>
              <a:rPr lang="en-US"/>
              <a:t>Click icon or drag to insert image</a:t>
            </a:r>
          </a:p>
        </p:txBody>
      </p:sp>
      <p:pic>
        <p:nvPicPr>
          <p:cNvPr id="26" name="Picture 25" descr="A close up of a sign&#10;&#10;Description automatically generated">
            <a:extLst>
              <a:ext uri="{FF2B5EF4-FFF2-40B4-BE49-F238E27FC236}">
                <a16:creationId xmlns:a16="http://schemas.microsoft.com/office/drawing/2014/main" xmlns="" id="{6647E913-2631-4B0F-9769-282AA27D2963}"/>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30324" y="6081016"/>
            <a:ext cx="2448800" cy="560909"/>
          </a:xfrm>
          <a:prstGeom prst="rect">
            <a:avLst/>
          </a:prstGeom>
        </p:spPr>
      </p:pic>
    </p:spTree>
    <p:extLst>
      <p:ext uri="{BB962C8B-B14F-4D97-AF65-F5344CB8AC3E}">
        <p14:creationId xmlns:p14="http://schemas.microsoft.com/office/powerpoint/2010/main" val="113128476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Divider - Gray">
    <p:bg>
      <p:bgPr>
        <a:solidFill>
          <a:schemeClr val="bg2"/>
        </a:solidFill>
        <a:effectLst/>
      </p:bgPr>
    </p:bg>
    <p:spTree>
      <p:nvGrpSpPr>
        <p:cNvPr id="1" name=""/>
        <p:cNvGrpSpPr/>
        <p:nvPr/>
      </p:nvGrpSpPr>
      <p:grpSpPr>
        <a:xfrm>
          <a:off x="0" y="0"/>
          <a:ext cx="0" cy="0"/>
          <a:chOff x="0" y="0"/>
          <a:chExt cx="0" cy="0"/>
        </a:xfrm>
      </p:grpSpPr>
      <p:sp>
        <p:nvSpPr>
          <p:cNvPr id="9" name="Subtitle 2">
            <a:extLst>
              <a:ext uri="{FF2B5EF4-FFF2-40B4-BE49-F238E27FC236}">
                <a16:creationId xmlns:a16="http://schemas.microsoft.com/office/drawing/2014/main" xmlns="" id="{48A2446E-B208-4478-A1A0-DBEF75ACF070}"/>
              </a:ext>
            </a:extLst>
          </p:cNvPr>
          <p:cNvSpPr>
            <a:spLocks noGrp="1"/>
          </p:cNvSpPr>
          <p:nvPr>
            <p:ph type="subTitle" idx="1" hasCustomPrompt="1"/>
          </p:nvPr>
        </p:nvSpPr>
        <p:spPr>
          <a:xfrm>
            <a:off x="383072" y="3646288"/>
            <a:ext cx="5286799" cy="1623798"/>
          </a:xfrm>
        </p:spPr>
        <p:txBody>
          <a:bodyPr lIns="0" tIns="0" rIns="0" bIns="0" anchor="t" anchorCtr="0">
            <a:normAutofit/>
          </a:bodyPr>
          <a:lstStyle>
            <a:lvl1pPr marL="0" indent="0" algn="l">
              <a:lnSpc>
                <a:spcPct val="80000"/>
              </a:lnSpc>
              <a:spcBef>
                <a:spcPts val="0"/>
              </a:spcBef>
              <a:buNone/>
              <a:defRPr sz="5000" b="1" i="0" spc="-100">
                <a:solidFill>
                  <a:schemeClr val="accent1"/>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subtitle style</a:t>
            </a:r>
          </a:p>
        </p:txBody>
      </p:sp>
      <p:sp>
        <p:nvSpPr>
          <p:cNvPr id="10" name="Text Placeholder 4">
            <a:extLst>
              <a:ext uri="{FF2B5EF4-FFF2-40B4-BE49-F238E27FC236}">
                <a16:creationId xmlns:a16="http://schemas.microsoft.com/office/drawing/2014/main" xmlns="" id="{94CEEEF1-957E-44FF-BA9A-034888D3AE62}"/>
              </a:ext>
            </a:extLst>
          </p:cNvPr>
          <p:cNvSpPr>
            <a:spLocks noGrp="1"/>
          </p:cNvSpPr>
          <p:nvPr>
            <p:ph type="body" sz="quarter" idx="12" hasCustomPrompt="1"/>
          </p:nvPr>
        </p:nvSpPr>
        <p:spPr>
          <a:xfrm>
            <a:off x="386121" y="3003840"/>
            <a:ext cx="5286799" cy="510040"/>
          </a:xfrm>
        </p:spPr>
        <p:txBody>
          <a:bodyPr anchor="ctr" anchorCtr="0"/>
          <a:lstStyle>
            <a:lvl1pPr>
              <a:defRPr sz="5000" b="1" spc="-100" baseline="0">
                <a:latin typeface="+mj-lt"/>
              </a:defRPr>
            </a:lvl1pPr>
            <a:lvl2pPr marL="0" indent="0">
              <a:buNone/>
              <a:defRPr/>
            </a:lvl2pPr>
          </a:lstStyle>
          <a:p>
            <a:pPr lvl="0"/>
            <a:r>
              <a:rPr lang="en-US"/>
              <a:t>Insert Section #</a:t>
            </a:r>
          </a:p>
        </p:txBody>
      </p:sp>
      <p:sp>
        <p:nvSpPr>
          <p:cNvPr id="12" name="Title 1">
            <a:extLst>
              <a:ext uri="{FF2B5EF4-FFF2-40B4-BE49-F238E27FC236}">
                <a16:creationId xmlns:a16="http://schemas.microsoft.com/office/drawing/2014/main" xmlns="" id="{9169A570-E0A9-49FC-90C4-03DB6820E1DC}"/>
              </a:ext>
            </a:extLst>
          </p:cNvPr>
          <p:cNvSpPr>
            <a:spLocks noGrp="1"/>
          </p:cNvSpPr>
          <p:nvPr>
            <p:ph type="ctrTitle"/>
          </p:nvPr>
        </p:nvSpPr>
        <p:spPr>
          <a:xfrm>
            <a:off x="383072" y="880649"/>
            <a:ext cx="5293408" cy="2157916"/>
          </a:xfrm>
        </p:spPr>
        <p:txBody>
          <a:bodyPr lIns="0" tIns="0" rIns="0" bIns="0" anchor="b" anchorCtr="0">
            <a:noAutofit/>
          </a:bodyPr>
          <a:lstStyle>
            <a:lvl1pPr algn="l">
              <a:lnSpc>
                <a:spcPct val="80000"/>
              </a:lnSpc>
              <a:defRPr sz="5000" b="1" i="0" spc="-100">
                <a:solidFill>
                  <a:schemeClr val="tx2"/>
                </a:solidFill>
                <a:latin typeface="Arial"/>
                <a:cs typeface="Arial"/>
              </a:defRPr>
            </a:lvl1pPr>
          </a:lstStyle>
          <a:p>
            <a:r>
              <a:rPr lang="en-US"/>
              <a:t>Click to edit Master title style</a:t>
            </a:r>
          </a:p>
        </p:txBody>
      </p:sp>
      <p:sp>
        <p:nvSpPr>
          <p:cNvPr id="33" name="Rectangle 32">
            <a:extLst>
              <a:ext uri="{FF2B5EF4-FFF2-40B4-BE49-F238E27FC236}">
                <a16:creationId xmlns:a16="http://schemas.microsoft.com/office/drawing/2014/main" xmlns="" id="{D5250643-E01B-4127-83F5-DBCB7BE2EE71}"/>
              </a:ext>
            </a:extLst>
          </p:cNvPr>
          <p:cNvSpPr/>
          <p:nvPr userDrawn="1"/>
        </p:nvSpPr>
        <p:spPr>
          <a:xfrm>
            <a:off x="6096000" y="0"/>
            <a:ext cx="6096001" cy="686117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p>
            <a:pPr algn="ctr"/>
            <a:endParaRPr lang="en-US" sz="1400" b="0" i="0">
              <a:latin typeface="Arial"/>
              <a:cs typeface="Arial"/>
            </a:endParaRPr>
          </a:p>
        </p:txBody>
      </p:sp>
      <p:pic>
        <p:nvPicPr>
          <p:cNvPr id="34" name="Graphic 33">
            <a:extLst>
              <a:ext uri="{FF2B5EF4-FFF2-40B4-BE49-F238E27FC236}">
                <a16:creationId xmlns:a16="http://schemas.microsoft.com/office/drawing/2014/main" xmlns="" id="{23DE813C-0023-4832-9136-372C718BBD6F}"/>
              </a:ext>
            </a:extLst>
          </p:cNvPr>
          <p:cNvPicPr>
            <a:picLocks noChangeAspect="1"/>
          </p:cNvPicPr>
          <p:nvPr userDrawn="1"/>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xmlns="" r:embed="rId3"/>
              </a:ext>
            </a:extLst>
          </a:blip>
          <a:srcRect l="-1" r="440"/>
          <a:stretch/>
        </p:blipFill>
        <p:spPr>
          <a:xfrm>
            <a:off x="6070230" y="986"/>
            <a:ext cx="6121766" cy="6860192"/>
          </a:xfrm>
          <a:prstGeom prst="rect">
            <a:avLst/>
          </a:prstGeom>
        </p:spPr>
      </p:pic>
      <p:pic>
        <p:nvPicPr>
          <p:cNvPr id="26" name="Picture 25" descr="A close up of a sign&#10;&#10;Description automatically generated">
            <a:extLst>
              <a:ext uri="{FF2B5EF4-FFF2-40B4-BE49-F238E27FC236}">
                <a16:creationId xmlns:a16="http://schemas.microsoft.com/office/drawing/2014/main" xmlns="" id="{346D45FA-D7F4-4DBC-AAC8-073744DDC8D4}"/>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30324" y="6081016"/>
            <a:ext cx="2448800" cy="560909"/>
          </a:xfrm>
          <a:prstGeom prst="rect">
            <a:avLst/>
          </a:prstGeom>
        </p:spPr>
      </p:pic>
      <p:sp>
        <p:nvSpPr>
          <p:cNvPr id="24" name="Freeform: Shape 23">
            <a:extLst>
              <a:ext uri="{FF2B5EF4-FFF2-40B4-BE49-F238E27FC236}">
                <a16:creationId xmlns:a16="http://schemas.microsoft.com/office/drawing/2014/main" xmlns="" id="{1BF79ED5-D148-4190-BA7E-72B634117FC8}"/>
              </a:ext>
            </a:extLst>
          </p:cNvPr>
          <p:cNvSpPr>
            <a:spLocks noGrp="1"/>
          </p:cNvSpPr>
          <p:nvPr userDrawn="1"/>
        </p:nvSpPr>
        <p:spPr>
          <a:xfrm>
            <a:off x="6354039" y="5299086"/>
            <a:ext cx="531015" cy="1558914"/>
          </a:xfrm>
          <a:custGeom>
            <a:avLst/>
            <a:gdLst>
              <a:gd name="connsiteX0" fmla="*/ 0 w 530877"/>
              <a:gd name="connsiteY0" fmla="*/ 0 h 1558914"/>
              <a:gd name="connsiteX1" fmla="*/ 530877 w 530877"/>
              <a:gd name="connsiteY1" fmla="*/ 0 h 1558914"/>
              <a:gd name="connsiteX2" fmla="*/ 530877 w 530877"/>
              <a:gd name="connsiteY2" fmla="*/ 1558914 h 1558914"/>
              <a:gd name="connsiteX3" fmla="*/ 0 w 530877"/>
              <a:gd name="connsiteY3" fmla="*/ 1558914 h 1558914"/>
            </a:gdLst>
            <a:ahLst/>
            <a:cxnLst>
              <a:cxn ang="0">
                <a:pos x="connsiteX0" y="connsiteY0"/>
              </a:cxn>
              <a:cxn ang="0">
                <a:pos x="connsiteX1" y="connsiteY1"/>
              </a:cxn>
              <a:cxn ang="0">
                <a:pos x="connsiteX2" y="connsiteY2"/>
              </a:cxn>
              <a:cxn ang="0">
                <a:pos x="connsiteX3" y="connsiteY3"/>
              </a:cxn>
            </a:cxnLst>
            <a:rect l="l" t="t" r="r" b="b"/>
            <a:pathLst>
              <a:path w="530877" h="1558914">
                <a:moveTo>
                  <a:pt x="0" y="0"/>
                </a:moveTo>
                <a:lnTo>
                  <a:pt x="530877" y="0"/>
                </a:lnTo>
                <a:lnTo>
                  <a:pt x="530877" y="1558914"/>
                </a:lnTo>
                <a:lnTo>
                  <a:pt x="0" y="1558914"/>
                </a:lnTo>
                <a:close/>
              </a:path>
            </a:pathLst>
          </a:custGeom>
          <a:solidFill>
            <a:schemeClr val="bg1"/>
          </a:solidFill>
        </p:spPr>
        <p:style>
          <a:lnRef idx="0">
            <a:scrgbClr r="0" g="0" b="0"/>
          </a:lnRef>
          <a:fillRef idx="0">
            <a:scrgbClr r="0" g="0" b="0"/>
          </a:fillRef>
          <a:effectRef idx="0">
            <a:scrgbClr r="0" g="0" b="0"/>
          </a:effectRef>
          <a:fontRef idx="major"/>
        </p:style>
        <p:txBody>
          <a:bodyPr vert="horz" wrap="square" lIns="0" tIns="0" rIns="0" bIns="0" rtlCol="0" anchor="t" anchorCtr="0">
            <a:noAutofit/>
          </a:bodyPr>
          <a:lstStyle>
            <a:lvl1pPr marL="0" indent="0" algn="l" defTabSz="457200" rtl="0" eaLnBrk="1" latinLnBrk="0" hangingPunct="1">
              <a:spcBef>
                <a:spcPts val="1000"/>
              </a:spcBef>
              <a:buFont typeface="Arial"/>
              <a:buNone/>
              <a:defRPr sz="2000" kern="1200">
                <a:solidFill>
                  <a:schemeClr val="bg1">
                    <a:alpha val="0"/>
                  </a:schemeClr>
                </a:solidFill>
                <a:latin typeface="+mj-lt"/>
                <a:ea typeface="+mj-ea"/>
                <a:cs typeface="+mj-cs"/>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mj-lt"/>
                <a:ea typeface="+mj-ea"/>
                <a:cs typeface="+mj-cs"/>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mj-lt"/>
                <a:ea typeface="+mj-ea"/>
                <a:cs typeface="+mj-cs"/>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mj-lt"/>
                <a:ea typeface="+mj-ea"/>
                <a:cs typeface="+mj-cs"/>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mj-lt"/>
                <a:ea typeface="+mj-ea"/>
                <a:cs typeface="+mj-cs"/>
              </a:defRPr>
            </a:lvl5pPr>
            <a:lvl6pPr marL="2514600" indent="-228600" algn="l" defTabSz="457200" rtl="0" eaLnBrk="1" latinLnBrk="0" hangingPunct="1">
              <a:spcBef>
                <a:spcPct val="20000"/>
              </a:spcBef>
              <a:buFont typeface="Arial"/>
              <a:buChar char="•"/>
              <a:defRPr sz="2000" kern="1200">
                <a:solidFill>
                  <a:schemeClr val="tx1"/>
                </a:solidFill>
                <a:latin typeface="+mj-lt"/>
                <a:ea typeface="+mj-ea"/>
                <a:cs typeface="+mj-cs"/>
              </a:defRPr>
            </a:lvl6pPr>
            <a:lvl7pPr marL="2971800" indent="-228600" algn="l" defTabSz="457200" rtl="0" eaLnBrk="1" latinLnBrk="0" hangingPunct="1">
              <a:spcBef>
                <a:spcPct val="20000"/>
              </a:spcBef>
              <a:buFont typeface="Arial"/>
              <a:buChar char="•"/>
              <a:defRPr sz="2000" kern="1200">
                <a:solidFill>
                  <a:schemeClr val="tx1"/>
                </a:solidFill>
                <a:latin typeface="+mj-lt"/>
                <a:ea typeface="+mj-ea"/>
                <a:cs typeface="+mj-cs"/>
              </a:defRPr>
            </a:lvl7pPr>
            <a:lvl8pPr marL="3429000" indent="-228600" algn="l" defTabSz="457200" rtl="0" eaLnBrk="1" latinLnBrk="0" hangingPunct="1">
              <a:spcBef>
                <a:spcPct val="20000"/>
              </a:spcBef>
              <a:buFont typeface="Arial"/>
              <a:buChar char="•"/>
              <a:defRPr sz="2000" kern="1200">
                <a:solidFill>
                  <a:schemeClr val="tx1"/>
                </a:solidFill>
                <a:latin typeface="+mj-lt"/>
                <a:ea typeface="+mj-ea"/>
                <a:cs typeface="+mj-cs"/>
              </a:defRPr>
            </a:lvl8pPr>
            <a:lvl9pPr marL="3886200" indent="-228600" algn="l" defTabSz="457200" rtl="0" eaLnBrk="1" latinLnBrk="0" hangingPunct="1">
              <a:spcBef>
                <a:spcPct val="20000"/>
              </a:spcBef>
              <a:buFont typeface="Arial"/>
              <a:buChar char="•"/>
              <a:defRPr sz="2000" kern="1200">
                <a:solidFill>
                  <a:schemeClr val="tx1"/>
                </a:solidFill>
                <a:latin typeface="+mj-lt"/>
                <a:ea typeface="+mj-ea"/>
                <a:cs typeface="+mj-cs"/>
              </a:defRPr>
            </a:lvl9pPr>
          </a:lstStyle>
          <a:p>
            <a:endParaRPr lang="en-US" sz="2000"/>
          </a:p>
        </p:txBody>
      </p:sp>
      <p:sp>
        <p:nvSpPr>
          <p:cNvPr id="25" name="Text Placeholder 21">
            <a:extLst>
              <a:ext uri="{FF2B5EF4-FFF2-40B4-BE49-F238E27FC236}">
                <a16:creationId xmlns:a16="http://schemas.microsoft.com/office/drawing/2014/main" xmlns="" id="{929E596E-9D4A-4927-8059-BF9D92ADF72B}"/>
              </a:ext>
            </a:extLst>
          </p:cNvPr>
          <p:cNvSpPr>
            <a:spLocks noGrp="1"/>
          </p:cNvSpPr>
          <p:nvPr userDrawn="1"/>
        </p:nvSpPr>
        <p:spPr>
          <a:xfrm rot="5400000" flipV="1">
            <a:off x="5817107" y="2902521"/>
            <a:ext cx="2125980" cy="1063268"/>
          </a:xfrm>
          <a:custGeom>
            <a:avLst/>
            <a:gdLst>
              <a:gd name="connsiteX0" fmla="*/ 0 w 2125980"/>
              <a:gd name="connsiteY0" fmla="*/ 0 h 1062991"/>
              <a:gd name="connsiteX1" fmla="*/ 530729 w 2125980"/>
              <a:gd name="connsiteY1" fmla="*/ 0 h 1062991"/>
              <a:gd name="connsiteX2" fmla="*/ 1062990 w 2125980"/>
              <a:gd name="connsiteY2" fmla="*/ 532261 h 1062991"/>
              <a:gd name="connsiteX3" fmla="*/ 1595250 w 2125980"/>
              <a:gd name="connsiteY3" fmla="*/ 0 h 1062991"/>
              <a:gd name="connsiteX4" fmla="*/ 2125980 w 2125980"/>
              <a:gd name="connsiteY4" fmla="*/ 0 h 1062991"/>
              <a:gd name="connsiteX5" fmla="*/ 1062990 w 2125980"/>
              <a:gd name="connsiteY5" fmla="*/ 1062991 h 1062991"/>
              <a:gd name="connsiteX6" fmla="*/ 0 w 2125980"/>
              <a:gd name="connsiteY6" fmla="*/ 0 h 1062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5980" h="1062991">
                <a:moveTo>
                  <a:pt x="0" y="0"/>
                </a:moveTo>
                <a:lnTo>
                  <a:pt x="530729" y="0"/>
                </a:lnTo>
                <a:cubicBezTo>
                  <a:pt x="530729" y="293959"/>
                  <a:pt x="769031" y="532261"/>
                  <a:pt x="1062990" y="532261"/>
                </a:cubicBezTo>
                <a:cubicBezTo>
                  <a:pt x="1356949" y="532261"/>
                  <a:pt x="1595250" y="293959"/>
                  <a:pt x="1595250" y="0"/>
                </a:cubicBezTo>
                <a:lnTo>
                  <a:pt x="2125980" y="0"/>
                </a:lnTo>
                <a:cubicBezTo>
                  <a:pt x="2125980" y="587074"/>
                  <a:pt x="1650063" y="1062991"/>
                  <a:pt x="1062990" y="1062991"/>
                </a:cubicBezTo>
                <a:cubicBezTo>
                  <a:pt x="475916" y="1062991"/>
                  <a:pt x="0" y="587074"/>
                  <a:pt x="0" y="0"/>
                </a:cubicBezTo>
                <a:close/>
              </a:path>
            </a:pathLst>
          </a:custGeom>
          <a:solidFill>
            <a:schemeClr val="bg1"/>
          </a:solidFill>
        </p:spPr>
        <p:style>
          <a:lnRef idx="0">
            <a:scrgbClr r="0" g="0" b="0"/>
          </a:lnRef>
          <a:fillRef idx="0">
            <a:scrgbClr r="0" g="0" b="0"/>
          </a:fillRef>
          <a:effectRef idx="0">
            <a:scrgbClr r="0" g="0" b="0"/>
          </a:effectRef>
          <a:fontRef idx="major"/>
        </p:style>
        <p:txBody>
          <a:bodyPr vert="horz" wrap="square" lIns="0" tIns="0" rIns="0" bIns="0" rtlCol="0" anchor="t" anchorCtr="0">
            <a:noAutofit/>
          </a:bodyPr>
          <a:lstStyle>
            <a:lvl1pPr marL="0" indent="0" algn="l" defTabSz="457200" rtl="0" eaLnBrk="1" latinLnBrk="0" hangingPunct="1">
              <a:spcBef>
                <a:spcPts val="1000"/>
              </a:spcBef>
              <a:buFont typeface="Arial"/>
              <a:buNone/>
              <a:defRPr sz="2000" kern="1200">
                <a:solidFill>
                  <a:schemeClr val="bg1">
                    <a:alpha val="0"/>
                  </a:schemeClr>
                </a:solidFill>
                <a:latin typeface="+mj-lt"/>
                <a:ea typeface="+mj-ea"/>
                <a:cs typeface="+mj-cs"/>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mj-lt"/>
                <a:ea typeface="+mj-ea"/>
                <a:cs typeface="+mj-cs"/>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mj-lt"/>
                <a:ea typeface="+mj-ea"/>
                <a:cs typeface="+mj-cs"/>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mj-lt"/>
                <a:ea typeface="+mj-ea"/>
                <a:cs typeface="+mj-cs"/>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mj-lt"/>
                <a:ea typeface="+mj-ea"/>
                <a:cs typeface="+mj-cs"/>
              </a:defRPr>
            </a:lvl5pPr>
            <a:lvl6pPr marL="2514600" indent="-228600" algn="l" defTabSz="457200" rtl="0" eaLnBrk="1" latinLnBrk="0" hangingPunct="1">
              <a:spcBef>
                <a:spcPct val="20000"/>
              </a:spcBef>
              <a:buFont typeface="Arial"/>
              <a:buChar char="•"/>
              <a:defRPr sz="2000" kern="1200">
                <a:solidFill>
                  <a:schemeClr val="tx1"/>
                </a:solidFill>
                <a:latin typeface="+mj-lt"/>
                <a:ea typeface="+mj-ea"/>
                <a:cs typeface="+mj-cs"/>
              </a:defRPr>
            </a:lvl6pPr>
            <a:lvl7pPr marL="2971800" indent="-228600" algn="l" defTabSz="457200" rtl="0" eaLnBrk="1" latinLnBrk="0" hangingPunct="1">
              <a:spcBef>
                <a:spcPct val="20000"/>
              </a:spcBef>
              <a:buFont typeface="Arial"/>
              <a:buChar char="•"/>
              <a:defRPr sz="2000" kern="1200">
                <a:solidFill>
                  <a:schemeClr val="tx1"/>
                </a:solidFill>
                <a:latin typeface="+mj-lt"/>
                <a:ea typeface="+mj-ea"/>
                <a:cs typeface="+mj-cs"/>
              </a:defRPr>
            </a:lvl7pPr>
            <a:lvl8pPr marL="3429000" indent="-228600" algn="l" defTabSz="457200" rtl="0" eaLnBrk="1" latinLnBrk="0" hangingPunct="1">
              <a:spcBef>
                <a:spcPct val="20000"/>
              </a:spcBef>
              <a:buFont typeface="Arial"/>
              <a:buChar char="•"/>
              <a:defRPr sz="2000" kern="1200">
                <a:solidFill>
                  <a:schemeClr val="tx1"/>
                </a:solidFill>
                <a:latin typeface="+mj-lt"/>
                <a:ea typeface="+mj-ea"/>
                <a:cs typeface="+mj-cs"/>
              </a:defRPr>
            </a:lvl8pPr>
            <a:lvl9pPr marL="3886200" indent="-228600" algn="l" defTabSz="457200" rtl="0" eaLnBrk="1" latinLnBrk="0" hangingPunct="1">
              <a:spcBef>
                <a:spcPct val="20000"/>
              </a:spcBef>
              <a:buFont typeface="Arial"/>
              <a:buChar char="•"/>
              <a:defRPr sz="2000" kern="1200">
                <a:solidFill>
                  <a:schemeClr val="tx1"/>
                </a:solidFill>
                <a:latin typeface="+mj-lt"/>
                <a:ea typeface="+mj-ea"/>
                <a:cs typeface="+mj-cs"/>
              </a:defRPr>
            </a:lvl9pPr>
          </a:lstStyle>
          <a:p>
            <a:endParaRPr lang="en-US" sz="2000"/>
          </a:p>
        </p:txBody>
      </p:sp>
      <p:sp>
        <p:nvSpPr>
          <p:cNvPr id="27" name="Text Placeholder 5">
            <a:extLst>
              <a:ext uri="{FF2B5EF4-FFF2-40B4-BE49-F238E27FC236}">
                <a16:creationId xmlns:a16="http://schemas.microsoft.com/office/drawing/2014/main" xmlns="" id="{4C4A52F9-A29E-4A0D-89A1-276C41BD6FA4}"/>
              </a:ext>
            </a:extLst>
          </p:cNvPr>
          <p:cNvSpPr>
            <a:spLocks noGrp="1"/>
          </p:cNvSpPr>
          <p:nvPr userDrawn="1"/>
        </p:nvSpPr>
        <p:spPr>
          <a:xfrm>
            <a:off x="6350506" y="1036127"/>
            <a:ext cx="531574" cy="531432"/>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chemeClr val="bg1"/>
          </a:solidFill>
        </p:spPr>
        <p:style>
          <a:lnRef idx="0">
            <a:scrgbClr r="0" g="0" b="0"/>
          </a:lnRef>
          <a:fillRef idx="0">
            <a:scrgbClr r="0" g="0" b="0"/>
          </a:fillRef>
          <a:effectRef idx="0">
            <a:scrgbClr r="0" g="0" b="0"/>
          </a:effectRef>
          <a:fontRef idx="major"/>
        </p:style>
        <p:txBody>
          <a:bodyPr vert="horz" wrap="square" lIns="0" tIns="0" rIns="0" bIns="0" rtlCol="0" anchor="t" anchorCtr="0">
            <a:noAutofit/>
          </a:bodyPr>
          <a:lstStyle>
            <a:lvl1pPr marL="0" indent="0" algn="l" defTabSz="457200" rtl="0" eaLnBrk="1" latinLnBrk="0" hangingPunct="1">
              <a:spcBef>
                <a:spcPts val="1000"/>
              </a:spcBef>
              <a:buFont typeface="Arial"/>
              <a:buNone/>
              <a:defRPr sz="2000" kern="1200">
                <a:solidFill>
                  <a:schemeClr val="bg1">
                    <a:alpha val="0"/>
                  </a:schemeClr>
                </a:solidFill>
                <a:latin typeface="+mj-lt"/>
                <a:ea typeface="+mj-ea"/>
                <a:cs typeface="+mj-cs"/>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mj-lt"/>
                <a:ea typeface="+mj-ea"/>
                <a:cs typeface="+mj-cs"/>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mj-lt"/>
                <a:ea typeface="+mj-ea"/>
                <a:cs typeface="+mj-cs"/>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mj-lt"/>
                <a:ea typeface="+mj-ea"/>
                <a:cs typeface="+mj-cs"/>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mj-lt"/>
                <a:ea typeface="+mj-ea"/>
                <a:cs typeface="+mj-cs"/>
              </a:defRPr>
            </a:lvl5pPr>
            <a:lvl6pPr marL="2514600" indent="-228600" algn="l" defTabSz="457200" rtl="0" eaLnBrk="1" latinLnBrk="0" hangingPunct="1">
              <a:spcBef>
                <a:spcPct val="20000"/>
              </a:spcBef>
              <a:buFont typeface="Arial"/>
              <a:buChar char="•"/>
              <a:defRPr sz="2000" kern="1200">
                <a:solidFill>
                  <a:schemeClr val="tx1"/>
                </a:solidFill>
                <a:latin typeface="+mj-lt"/>
                <a:ea typeface="+mj-ea"/>
                <a:cs typeface="+mj-cs"/>
              </a:defRPr>
            </a:lvl6pPr>
            <a:lvl7pPr marL="2971800" indent="-228600" algn="l" defTabSz="457200" rtl="0" eaLnBrk="1" latinLnBrk="0" hangingPunct="1">
              <a:spcBef>
                <a:spcPct val="20000"/>
              </a:spcBef>
              <a:buFont typeface="Arial"/>
              <a:buChar char="•"/>
              <a:defRPr sz="2000" kern="1200">
                <a:solidFill>
                  <a:schemeClr val="tx1"/>
                </a:solidFill>
                <a:latin typeface="+mj-lt"/>
                <a:ea typeface="+mj-ea"/>
                <a:cs typeface="+mj-cs"/>
              </a:defRPr>
            </a:lvl7pPr>
            <a:lvl8pPr marL="3429000" indent="-228600" algn="l" defTabSz="457200" rtl="0" eaLnBrk="1" latinLnBrk="0" hangingPunct="1">
              <a:spcBef>
                <a:spcPct val="20000"/>
              </a:spcBef>
              <a:buFont typeface="Arial"/>
              <a:buChar char="•"/>
              <a:defRPr sz="2000" kern="1200">
                <a:solidFill>
                  <a:schemeClr val="tx1"/>
                </a:solidFill>
                <a:latin typeface="+mj-lt"/>
                <a:ea typeface="+mj-ea"/>
                <a:cs typeface="+mj-cs"/>
              </a:defRPr>
            </a:lvl8pPr>
            <a:lvl9pPr marL="3886200" indent="-228600" algn="l" defTabSz="457200" rtl="0" eaLnBrk="1" latinLnBrk="0" hangingPunct="1">
              <a:spcBef>
                <a:spcPct val="20000"/>
              </a:spcBef>
              <a:buFont typeface="Arial"/>
              <a:buChar char="•"/>
              <a:defRPr sz="2000" kern="1200">
                <a:solidFill>
                  <a:schemeClr val="tx1"/>
                </a:solidFill>
                <a:latin typeface="+mj-lt"/>
                <a:ea typeface="+mj-ea"/>
                <a:cs typeface="+mj-cs"/>
              </a:defRPr>
            </a:lvl9pPr>
          </a:lstStyle>
          <a:p>
            <a:endParaRPr lang="en-US" sz="2000"/>
          </a:p>
        </p:txBody>
      </p:sp>
      <p:sp>
        <p:nvSpPr>
          <p:cNvPr id="28" name="Freeform: Shape 27">
            <a:extLst>
              <a:ext uri="{FF2B5EF4-FFF2-40B4-BE49-F238E27FC236}">
                <a16:creationId xmlns:a16="http://schemas.microsoft.com/office/drawing/2014/main" xmlns="" id="{1648B656-C6EF-4558-AA84-8E370B3ED97F}"/>
              </a:ext>
            </a:extLst>
          </p:cNvPr>
          <p:cNvSpPr>
            <a:spLocks noGrp="1"/>
          </p:cNvSpPr>
          <p:nvPr userDrawn="1"/>
        </p:nvSpPr>
        <p:spPr>
          <a:xfrm>
            <a:off x="6358128" y="1"/>
            <a:ext cx="1044666" cy="505980"/>
          </a:xfrm>
          <a:custGeom>
            <a:avLst/>
            <a:gdLst>
              <a:gd name="connsiteX0" fmla="*/ 0 w 1044394"/>
              <a:gd name="connsiteY0" fmla="*/ 0 h 505980"/>
              <a:gd name="connsiteX1" fmla="*/ 1044394 w 1044394"/>
              <a:gd name="connsiteY1" fmla="*/ 0 h 505980"/>
              <a:gd name="connsiteX2" fmla="*/ 1044394 w 1044394"/>
              <a:gd name="connsiteY2" fmla="*/ 505980 h 505980"/>
              <a:gd name="connsiteX3" fmla="*/ 0 w 1044394"/>
              <a:gd name="connsiteY3" fmla="*/ 505980 h 505980"/>
            </a:gdLst>
            <a:ahLst/>
            <a:cxnLst>
              <a:cxn ang="0">
                <a:pos x="connsiteX0" y="connsiteY0"/>
              </a:cxn>
              <a:cxn ang="0">
                <a:pos x="connsiteX1" y="connsiteY1"/>
              </a:cxn>
              <a:cxn ang="0">
                <a:pos x="connsiteX2" y="connsiteY2"/>
              </a:cxn>
              <a:cxn ang="0">
                <a:pos x="connsiteX3" y="connsiteY3"/>
              </a:cxn>
            </a:cxnLst>
            <a:rect l="l" t="t" r="r" b="b"/>
            <a:pathLst>
              <a:path w="1044394" h="505980">
                <a:moveTo>
                  <a:pt x="0" y="0"/>
                </a:moveTo>
                <a:lnTo>
                  <a:pt x="1044394" y="0"/>
                </a:lnTo>
                <a:lnTo>
                  <a:pt x="1044394" y="505980"/>
                </a:lnTo>
                <a:lnTo>
                  <a:pt x="0" y="505980"/>
                </a:lnTo>
                <a:close/>
              </a:path>
            </a:pathLst>
          </a:custGeom>
          <a:solidFill>
            <a:schemeClr val="bg1"/>
          </a:solidFill>
        </p:spPr>
        <p:style>
          <a:lnRef idx="0">
            <a:scrgbClr r="0" g="0" b="0"/>
          </a:lnRef>
          <a:fillRef idx="0">
            <a:scrgbClr r="0" g="0" b="0"/>
          </a:fillRef>
          <a:effectRef idx="0">
            <a:scrgbClr r="0" g="0" b="0"/>
          </a:effectRef>
          <a:fontRef idx="major"/>
        </p:style>
        <p:txBody>
          <a:bodyPr vert="horz" wrap="square" lIns="0" tIns="0" rIns="0" bIns="0" rtlCol="0" anchor="t" anchorCtr="0">
            <a:noAutofit/>
          </a:bodyPr>
          <a:lstStyle>
            <a:lvl1pPr marL="0" indent="0" algn="l" defTabSz="457200" rtl="0" eaLnBrk="1" latinLnBrk="0" hangingPunct="1">
              <a:spcBef>
                <a:spcPts val="1000"/>
              </a:spcBef>
              <a:buFont typeface="Arial"/>
              <a:buNone/>
              <a:defRPr sz="2000" kern="1200">
                <a:solidFill>
                  <a:schemeClr val="bg1">
                    <a:alpha val="0"/>
                  </a:schemeClr>
                </a:solidFill>
                <a:latin typeface="+mj-lt"/>
                <a:ea typeface="+mj-ea"/>
                <a:cs typeface="+mj-cs"/>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mj-lt"/>
                <a:ea typeface="+mj-ea"/>
                <a:cs typeface="+mj-cs"/>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mj-lt"/>
                <a:ea typeface="+mj-ea"/>
                <a:cs typeface="+mj-cs"/>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mj-lt"/>
                <a:ea typeface="+mj-ea"/>
                <a:cs typeface="+mj-cs"/>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mj-lt"/>
                <a:ea typeface="+mj-ea"/>
                <a:cs typeface="+mj-cs"/>
              </a:defRPr>
            </a:lvl5pPr>
            <a:lvl6pPr marL="2514600" indent="-228600" algn="l" defTabSz="457200" rtl="0" eaLnBrk="1" latinLnBrk="0" hangingPunct="1">
              <a:spcBef>
                <a:spcPct val="20000"/>
              </a:spcBef>
              <a:buFont typeface="Arial"/>
              <a:buChar char="•"/>
              <a:defRPr sz="2000" kern="1200">
                <a:solidFill>
                  <a:schemeClr val="tx1"/>
                </a:solidFill>
                <a:latin typeface="+mj-lt"/>
                <a:ea typeface="+mj-ea"/>
                <a:cs typeface="+mj-cs"/>
              </a:defRPr>
            </a:lvl6pPr>
            <a:lvl7pPr marL="2971800" indent="-228600" algn="l" defTabSz="457200" rtl="0" eaLnBrk="1" latinLnBrk="0" hangingPunct="1">
              <a:spcBef>
                <a:spcPct val="20000"/>
              </a:spcBef>
              <a:buFont typeface="Arial"/>
              <a:buChar char="•"/>
              <a:defRPr sz="2000" kern="1200">
                <a:solidFill>
                  <a:schemeClr val="tx1"/>
                </a:solidFill>
                <a:latin typeface="+mj-lt"/>
                <a:ea typeface="+mj-ea"/>
                <a:cs typeface="+mj-cs"/>
              </a:defRPr>
            </a:lvl7pPr>
            <a:lvl8pPr marL="3429000" indent="-228600" algn="l" defTabSz="457200" rtl="0" eaLnBrk="1" latinLnBrk="0" hangingPunct="1">
              <a:spcBef>
                <a:spcPct val="20000"/>
              </a:spcBef>
              <a:buFont typeface="Arial"/>
              <a:buChar char="•"/>
              <a:defRPr sz="2000" kern="1200">
                <a:solidFill>
                  <a:schemeClr val="tx1"/>
                </a:solidFill>
                <a:latin typeface="+mj-lt"/>
                <a:ea typeface="+mj-ea"/>
                <a:cs typeface="+mj-cs"/>
              </a:defRPr>
            </a:lvl8pPr>
            <a:lvl9pPr marL="3886200" indent="-228600" algn="l" defTabSz="457200" rtl="0" eaLnBrk="1" latinLnBrk="0" hangingPunct="1">
              <a:spcBef>
                <a:spcPct val="20000"/>
              </a:spcBef>
              <a:buFont typeface="Arial"/>
              <a:buChar char="•"/>
              <a:defRPr sz="2000" kern="1200">
                <a:solidFill>
                  <a:schemeClr val="tx1"/>
                </a:solidFill>
                <a:latin typeface="+mj-lt"/>
                <a:ea typeface="+mj-ea"/>
                <a:cs typeface="+mj-cs"/>
              </a:defRPr>
            </a:lvl9pPr>
          </a:lstStyle>
          <a:p>
            <a:endParaRPr lang="en-US" sz="2000"/>
          </a:p>
        </p:txBody>
      </p:sp>
      <p:sp>
        <p:nvSpPr>
          <p:cNvPr id="29" name="Freeform: Shape 28">
            <a:extLst>
              <a:ext uri="{FF2B5EF4-FFF2-40B4-BE49-F238E27FC236}">
                <a16:creationId xmlns:a16="http://schemas.microsoft.com/office/drawing/2014/main" xmlns="" id="{55DEF12C-1536-44DA-A2EA-16BA57A220EE}"/>
              </a:ext>
            </a:extLst>
          </p:cNvPr>
          <p:cNvSpPr>
            <a:spLocks noGrp="1"/>
          </p:cNvSpPr>
          <p:nvPr userDrawn="1"/>
        </p:nvSpPr>
        <p:spPr>
          <a:xfrm>
            <a:off x="7997872" y="1"/>
            <a:ext cx="1016784" cy="765006"/>
          </a:xfrm>
          <a:custGeom>
            <a:avLst/>
            <a:gdLst>
              <a:gd name="connsiteX0" fmla="*/ 0 w 1016519"/>
              <a:gd name="connsiteY0" fmla="*/ 0 h 765006"/>
              <a:gd name="connsiteX1" fmla="*/ 577347 w 1016519"/>
              <a:gd name="connsiteY1" fmla="*/ 0 h 765006"/>
              <a:gd name="connsiteX2" fmla="*/ 614051 w 1016519"/>
              <a:gd name="connsiteY2" fmla="*/ 50341 h 765006"/>
              <a:gd name="connsiteX3" fmla="*/ 1016519 w 1016519"/>
              <a:gd name="connsiteY3" fmla="*/ 234277 h 765006"/>
              <a:gd name="connsiteX4" fmla="*/ 1016519 w 1016519"/>
              <a:gd name="connsiteY4" fmla="*/ 765006 h 765006"/>
              <a:gd name="connsiteX5" fmla="*/ 27262 w 1016519"/>
              <a:gd name="connsiteY5" fmla="*/ 91788 h 765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6519" h="765006">
                <a:moveTo>
                  <a:pt x="0" y="0"/>
                </a:moveTo>
                <a:lnTo>
                  <a:pt x="577347" y="0"/>
                </a:lnTo>
                <a:lnTo>
                  <a:pt x="614051" y="50341"/>
                </a:lnTo>
                <a:cubicBezTo>
                  <a:pt x="711647" y="163007"/>
                  <a:pt x="855760" y="234277"/>
                  <a:pt x="1016519" y="234277"/>
                </a:cubicBezTo>
                <a:lnTo>
                  <a:pt x="1016519" y="765006"/>
                </a:lnTo>
                <a:cubicBezTo>
                  <a:pt x="567041" y="765006"/>
                  <a:pt x="182721" y="486032"/>
                  <a:pt x="27262" y="91788"/>
                </a:cubicBezTo>
                <a:close/>
              </a:path>
            </a:pathLst>
          </a:custGeom>
          <a:solidFill>
            <a:schemeClr val="bg1"/>
          </a:solidFill>
        </p:spPr>
        <p:style>
          <a:lnRef idx="0">
            <a:scrgbClr r="0" g="0" b="0"/>
          </a:lnRef>
          <a:fillRef idx="0">
            <a:scrgbClr r="0" g="0" b="0"/>
          </a:fillRef>
          <a:effectRef idx="0">
            <a:scrgbClr r="0" g="0" b="0"/>
          </a:effectRef>
          <a:fontRef idx="major"/>
        </p:style>
        <p:txBody>
          <a:bodyPr vert="horz" wrap="square" lIns="0" tIns="0" rIns="0" bIns="0" rtlCol="0" anchor="t" anchorCtr="0">
            <a:noAutofit/>
          </a:bodyPr>
          <a:lstStyle>
            <a:lvl1pPr marL="0" indent="0" algn="l" defTabSz="457200" rtl="0" eaLnBrk="1" latinLnBrk="0" hangingPunct="1">
              <a:spcBef>
                <a:spcPts val="1000"/>
              </a:spcBef>
              <a:buFont typeface="Arial"/>
              <a:buNone/>
              <a:defRPr sz="2000" kern="1200">
                <a:solidFill>
                  <a:schemeClr val="bg1">
                    <a:alpha val="0"/>
                  </a:schemeClr>
                </a:solidFill>
                <a:latin typeface="+mj-lt"/>
                <a:ea typeface="+mj-ea"/>
                <a:cs typeface="+mj-cs"/>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mj-lt"/>
                <a:ea typeface="+mj-ea"/>
                <a:cs typeface="+mj-cs"/>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mj-lt"/>
                <a:ea typeface="+mj-ea"/>
                <a:cs typeface="+mj-cs"/>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mj-lt"/>
                <a:ea typeface="+mj-ea"/>
                <a:cs typeface="+mj-cs"/>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mj-lt"/>
                <a:ea typeface="+mj-ea"/>
                <a:cs typeface="+mj-cs"/>
              </a:defRPr>
            </a:lvl5pPr>
            <a:lvl6pPr marL="2514600" indent="-228600" algn="l" defTabSz="457200" rtl="0" eaLnBrk="1" latinLnBrk="0" hangingPunct="1">
              <a:spcBef>
                <a:spcPct val="20000"/>
              </a:spcBef>
              <a:buFont typeface="Arial"/>
              <a:buChar char="•"/>
              <a:defRPr sz="2000" kern="1200">
                <a:solidFill>
                  <a:schemeClr val="tx1"/>
                </a:solidFill>
                <a:latin typeface="+mj-lt"/>
                <a:ea typeface="+mj-ea"/>
                <a:cs typeface="+mj-cs"/>
              </a:defRPr>
            </a:lvl6pPr>
            <a:lvl7pPr marL="2971800" indent="-228600" algn="l" defTabSz="457200" rtl="0" eaLnBrk="1" latinLnBrk="0" hangingPunct="1">
              <a:spcBef>
                <a:spcPct val="20000"/>
              </a:spcBef>
              <a:buFont typeface="Arial"/>
              <a:buChar char="•"/>
              <a:defRPr sz="2000" kern="1200">
                <a:solidFill>
                  <a:schemeClr val="tx1"/>
                </a:solidFill>
                <a:latin typeface="+mj-lt"/>
                <a:ea typeface="+mj-ea"/>
                <a:cs typeface="+mj-cs"/>
              </a:defRPr>
            </a:lvl7pPr>
            <a:lvl8pPr marL="3429000" indent="-228600" algn="l" defTabSz="457200" rtl="0" eaLnBrk="1" latinLnBrk="0" hangingPunct="1">
              <a:spcBef>
                <a:spcPct val="20000"/>
              </a:spcBef>
              <a:buFont typeface="Arial"/>
              <a:buChar char="•"/>
              <a:defRPr sz="2000" kern="1200">
                <a:solidFill>
                  <a:schemeClr val="tx1"/>
                </a:solidFill>
                <a:latin typeface="+mj-lt"/>
                <a:ea typeface="+mj-ea"/>
                <a:cs typeface="+mj-cs"/>
              </a:defRPr>
            </a:lvl8pPr>
            <a:lvl9pPr marL="3886200" indent="-228600" algn="l" defTabSz="457200" rtl="0" eaLnBrk="1" latinLnBrk="0" hangingPunct="1">
              <a:spcBef>
                <a:spcPct val="20000"/>
              </a:spcBef>
              <a:buFont typeface="Arial"/>
              <a:buChar char="•"/>
              <a:defRPr sz="2000" kern="1200">
                <a:solidFill>
                  <a:schemeClr val="tx1"/>
                </a:solidFill>
                <a:latin typeface="+mj-lt"/>
                <a:ea typeface="+mj-ea"/>
                <a:cs typeface="+mj-cs"/>
              </a:defRPr>
            </a:lvl9pPr>
          </a:lstStyle>
          <a:p>
            <a:endParaRPr lang="en-US" sz="2000"/>
          </a:p>
        </p:txBody>
      </p:sp>
      <p:sp>
        <p:nvSpPr>
          <p:cNvPr id="30" name="Text Placeholder 6">
            <a:extLst>
              <a:ext uri="{FF2B5EF4-FFF2-40B4-BE49-F238E27FC236}">
                <a16:creationId xmlns:a16="http://schemas.microsoft.com/office/drawing/2014/main" xmlns="" id="{14D814FC-9F02-4D1D-9970-5CAD0BFF327A}"/>
              </a:ext>
            </a:extLst>
          </p:cNvPr>
          <p:cNvSpPr>
            <a:spLocks noGrp="1"/>
          </p:cNvSpPr>
          <p:nvPr userDrawn="1"/>
        </p:nvSpPr>
        <p:spPr>
          <a:xfrm>
            <a:off x="9541513" y="-2465"/>
            <a:ext cx="531015" cy="1297373"/>
          </a:xfrm>
          <a:custGeom>
            <a:avLst/>
            <a:gdLst>
              <a:gd name="connsiteX0" fmla="*/ 0 w 530877"/>
              <a:gd name="connsiteY0" fmla="*/ 0 h 1297373"/>
              <a:gd name="connsiteX1" fmla="*/ 530877 w 530877"/>
              <a:gd name="connsiteY1" fmla="*/ 0 h 1297373"/>
              <a:gd name="connsiteX2" fmla="*/ 530877 w 530877"/>
              <a:gd name="connsiteY2" fmla="*/ 1297373 h 1297373"/>
              <a:gd name="connsiteX3" fmla="*/ 0 w 530877"/>
              <a:gd name="connsiteY3" fmla="*/ 1297373 h 1297373"/>
            </a:gdLst>
            <a:ahLst/>
            <a:cxnLst>
              <a:cxn ang="0">
                <a:pos x="connsiteX0" y="connsiteY0"/>
              </a:cxn>
              <a:cxn ang="0">
                <a:pos x="connsiteX1" y="connsiteY1"/>
              </a:cxn>
              <a:cxn ang="0">
                <a:pos x="connsiteX2" y="connsiteY2"/>
              </a:cxn>
              <a:cxn ang="0">
                <a:pos x="connsiteX3" y="connsiteY3"/>
              </a:cxn>
            </a:cxnLst>
            <a:rect l="l" t="t" r="r" b="b"/>
            <a:pathLst>
              <a:path w="530877" h="1297373">
                <a:moveTo>
                  <a:pt x="0" y="0"/>
                </a:moveTo>
                <a:lnTo>
                  <a:pt x="530877" y="0"/>
                </a:lnTo>
                <a:lnTo>
                  <a:pt x="530877" y="1297373"/>
                </a:lnTo>
                <a:lnTo>
                  <a:pt x="0" y="1297373"/>
                </a:lnTo>
                <a:close/>
              </a:path>
            </a:pathLst>
          </a:custGeom>
          <a:solidFill>
            <a:schemeClr val="accent1"/>
          </a:solidFill>
        </p:spPr>
        <p:style>
          <a:lnRef idx="0">
            <a:scrgbClr r="0" g="0" b="0"/>
          </a:lnRef>
          <a:fillRef idx="0">
            <a:scrgbClr r="0" g="0" b="0"/>
          </a:fillRef>
          <a:effectRef idx="0">
            <a:scrgbClr r="0" g="0" b="0"/>
          </a:effectRef>
          <a:fontRef idx="major"/>
        </p:style>
        <p:txBody>
          <a:bodyPr vert="horz" wrap="square" lIns="0" tIns="0" rIns="0" bIns="0" rtlCol="0" anchor="t" anchorCtr="0">
            <a:noAutofit/>
          </a:bodyPr>
          <a:lstStyle>
            <a:lvl1pPr marL="0" indent="0" algn="l" defTabSz="457200" rtl="0" eaLnBrk="1" latinLnBrk="0" hangingPunct="1">
              <a:spcBef>
                <a:spcPts val="1000"/>
              </a:spcBef>
              <a:buFont typeface="Arial"/>
              <a:buNone/>
              <a:defRPr sz="2000" kern="1200">
                <a:solidFill>
                  <a:schemeClr val="bg1">
                    <a:alpha val="0"/>
                  </a:schemeClr>
                </a:solidFill>
                <a:latin typeface="+mj-lt"/>
                <a:ea typeface="+mj-ea"/>
                <a:cs typeface="+mj-cs"/>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mj-lt"/>
                <a:ea typeface="+mj-ea"/>
                <a:cs typeface="+mj-cs"/>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mj-lt"/>
                <a:ea typeface="+mj-ea"/>
                <a:cs typeface="+mj-cs"/>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mj-lt"/>
                <a:ea typeface="+mj-ea"/>
                <a:cs typeface="+mj-cs"/>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mj-lt"/>
                <a:ea typeface="+mj-ea"/>
                <a:cs typeface="+mj-cs"/>
              </a:defRPr>
            </a:lvl5pPr>
            <a:lvl6pPr marL="2514600" indent="-228600" algn="l" defTabSz="457200" rtl="0" eaLnBrk="1" latinLnBrk="0" hangingPunct="1">
              <a:spcBef>
                <a:spcPct val="20000"/>
              </a:spcBef>
              <a:buFont typeface="Arial"/>
              <a:buChar char="•"/>
              <a:defRPr sz="2000" kern="1200">
                <a:solidFill>
                  <a:schemeClr val="tx1"/>
                </a:solidFill>
                <a:latin typeface="+mj-lt"/>
                <a:ea typeface="+mj-ea"/>
                <a:cs typeface="+mj-cs"/>
              </a:defRPr>
            </a:lvl6pPr>
            <a:lvl7pPr marL="2971800" indent="-228600" algn="l" defTabSz="457200" rtl="0" eaLnBrk="1" latinLnBrk="0" hangingPunct="1">
              <a:spcBef>
                <a:spcPct val="20000"/>
              </a:spcBef>
              <a:buFont typeface="Arial"/>
              <a:buChar char="•"/>
              <a:defRPr sz="2000" kern="1200">
                <a:solidFill>
                  <a:schemeClr val="tx1"/>
                </a:solidFill>
                <a:latin typeface="+mj-lt"/>
                <a:ea typeface="+mj-ea"/>
                <a:cs typeface="+mj-cs"/>
              </a:defRPr>
            </a:lvl7pPr>
            <a:lvl8pPr marL="3429000" indent="-228600" algn="l" defTabSz="457200" rtl="0" eaLnBrk="1" latinLnBrk="0" hangingPunct="1">
              <a:spcBef>
                <a:spcPct val="20000"/>
              </a:spcBef>
              <a:buFont typeface="Arial"/>
              <a:buChar char="•"/>
              <a:defRPr sz="2000" kern="1200">
                <a:solidFill>
                  <a:schemeClr val="tx1"/>
                </a:solidFill>
                <a:latin typeface="+mj-lt"/>
                <a:ea typeface="+mj-ea"/>
                <a:cs typeface="+mj-cs"/>
              </a:defRPr>
            </a:lvl8pPr>
            <a:lvl9pPr marL="3886200" indent="-228600" algn="l" defTabSz="457200" rtl="0" eaLnBrk="1" latinLnBrk="0" hangingPunct="1">
              <a:spcBef>
                <a:spcPct val="20000"/>
              </a:spcBef>
              <a:buFont typeface="Arial"/>
              <a:buChar char="•"/>
              <a:defRPr sz="2000" kern="1200">
                <a:solidFill>
                  <a:schemeClr val="tx1"/>
                </a:solidFill>
                <a:latin typeface="+mj-lt"/>
                <a:ea typeface="+mj-ea"/>
                <a:cs typeface="+mj-cs"/>
              </a:defRPr>
            </a:lvl9pPr>
          </a:lstStyle>
          <a:p>
            <a:endParaRPr lang="en-US" sz="2000"/>
          </a:p>
        </p:txBody>
      </p:sp>
      <p:sp>
        <p:nvSpPr>
          <p:cNvPr id="31" name="Freeform: Shape 30">
            <a:extLst>
              <a:ext uri="{FF2B5EF4-FFF2-40B4-BE49-F238E27FC236}">
                <a16:creationId xmlns:a16="http://schemas.microsoft.com/office/drawing/2014/main" xmlns="" id="{24523502-4068-40E8-AAFA-A101BA8FA531}"/>
              </a:ext>
            </a:extLst>
          </p:cNvPr>
          <p:cNvSpPr>
            <a:spLocks noGrp="1"/>
          </p:cNvSpPr>
          <p:nvPr userDrawn="1"/>
        </p:nvSpPr>
        <p:spPr>
          <a:xfrm>
            <a:off x="10881361" y="-2466"/>
            <a:ext cx="1310639" cy="1030511"/>
          </a:xfrm>
          <a:custGeom>
            <a:avLst/>
            <a:gdLst>
              <a:gd name="connsiteX0" fmla="*/ 0 w 1310298"/>
              <a:gd name="connsiteY0" fmla="*/ 0 h 1030511"/>
              <a:gd name="connsiteX1" fmla="*/ 530728 w 1310298"/>
              <a:gd name="connsiteY1" fmla="*/ 0 h 1030511"/>
              <a:gd name="connsiteX2" fmla="*/ 538268 w 1310298"/>
              <a:gd name="connsiteY2" fmla="*/ 74789 h 1030511"/>
              <a:gd name="connsiteX3" fmla="*/ 1059716 w 1310298"/>
              <a:gd name="connsiteY3" fmla="*/ 499781 h 1030511"/>
              <a:gd name="connsiteX4" fmla="*/ 1242724 w 1310298"/>
              <a:gd name="connsiteY4" fmla="*/ 467484 h 1030511"/>
              <a:gd name="connsiteX5" fmla="*/ 1310298 w 1310298"/>
              <a:gd name="connsiteY5" fmla="*/ 435959 h 1030511"/>
              <a:gd name="connsiteX6" fmla="*/ 1310298 w 1310298"/>
              <a:gd name="connsiteY6" fmla="*/ 997630 h 1030511"/>
              <a:gd name="connsiteX7" fmla="*/ 1273945 w 1310298"/>
              <a:gd name="connsiteY7" fmla="*/ 1008915 h 1030511"/>
              <a:gd name="connsiteX8" fmla="*/ 1059716 w 1310298"/>
              <a:gd name="connsiteY8" fmla="*/ 1030511 h 1030511"/>
              <a:gd name="connsiteX9" fmla="*/ 18322 w 1310298"/>
              <a:gd name="connsiteY9" fmla="*/ 181750 h 1030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10298" h="1030511">
                <a:moveTo>
                  <a:pt x="0" y="0"/>
                </a:moveTo>
                <a:lnTo>
                  <a:pt x="530728" y="0"/>
                </a:lnTo>
                <a:lnTo>
                  <a:pt x="538268" y="74789"/>
                </a:lnTo>
                <a:cubicBezTo>
                  <a:pt x="587899" y="317331"/>
                  <a:pt x="802501" y="499781"/>
                  <a:pt x="1059716" y="499781"/>
                </a:cubicBezTo>
                <a:cubicBezTo>
                  <a:pt x="1124019" y="499781"/>
                  <a:pt x="1185659" y="488378"/>
                  <a:pt x="1242724" y="467484"/>
                </a:cubicBezTo>
                <a:lnTo>
                  <a:pt x="1310298" y="435959"/>
                </a:lnTo>
                <a:lnTo>
                  <a:pt x="1310298" y="997630"/>
                </a:lnTo>
                <a:lnTo>
                  <a:pt x="1273945" y="1008915"/>
                </a:lnTo>
                <a:cubicBezTo>
                  <a:pt x="1204747" y="1023075"/>
                  <a:pt x="1133100" y="1030511"/>
                  <a:pt x="1059716" y="1030511"/>
                </a:cubicBezTo>
                <a:cubicBezTo>
                  <a:pt x="546026" y="1030511"/>
                  <a:pt x="117442" y="666137"/>
                  <a:pt x="18322" y="181750"/>
                </a:cubicBezTo>
                <a:close/>
              </a:path>
            </a:pathLst>
          </a:custGeom>
          <a:solidFill>
            <a:schemeClr val="bg1"/>
          </a:solidFill>
        </p:spPr>
        <p:style>
          <a:lnRef idx="0">
            <a:scrgbClr r="0" g="0" b="0"/>
          </a:lnRef>
          <a:fillRef idx="0">
            <a:scrgbClr r="0" g="0" b="0"/>
          </a:fillRef>
          <a:effectRef idx="0">
            <a:scrgbClr r="0" g="0" b="0"/>
          </a:effectRef>
          <a:fontRef idx="major"/>
        </p:style>
        <p:txBody>
          <a:bodyPr vert="horz" wrap="square" lIns="0" tIns="0" rIns="0" bIns="0" rtlCol="0" anchor="t" anchorCtr="0">
            <a:noAutofit/>
          </a:bodyPr>
          <a:lstStyle>
            <a:lvl1pPr marL="0" indent="0" algn="l" defTabSz="457200" rtl="0" eaLnBrk="1" latinLnBrk="0" hangingPunct="1">
              <a:spcBef>
                <a:spcPts val="1000"/>
              </a:spcBef>
              <a:buFont typeface="Arial"/>
              <a:buNone/>
              <a:defRPr sz="2000" kern="1200">
                <a:solidFill>
                  <a:schemeClr val="bg1">
                    <a:alpha val="0"/>
                  </a:schemeClr>
                </a:solidFill>
                <a:latin typeface="+mj-lt"/>
                <a:ea typeface="+mj-ea"/>
                <a:cs typeface="+mj-cs"/>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mj-lt"/>
                <a:ea typeface="+mj-ea"/>
                <a:cs typeface="+mj-cs"/>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mj-lt"/>
                <a:ea typeface="+mj-ea"/>
                <a:cs typeface="+mj-cs"/>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mj-lt"/>
                <a:ea typeface="+mj-ea"/>
                <a:cs typeface="+mj-cs"/>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mj-lt"/>
                <a:ea typeface="+mj-ea"/>
                <a:cs typeface="+mj-cs"/>
              </a:defRPr>
            </a:lvl5pPr>
            <a:lvl6pPr marL="2514600" indent="-228600" algn="l" defTabSz="457200" rtl="0" eaLnBrk="1" latinLnBrk="0" hangingPunct="1">
              <a:spcBef>
                <a:spcPct val="20000"/>
              </a:spcBef>
              <a:buFont typeface="Arial"/>
              <a:buChar char="•"/>
              <a:defRPr sz="2000" kern="1200">
                <a:solidFill>
                  <a:schemeClr val="tx1"/>
                </a:solidFill>
                <a:latin typeface="+mj-lt"/>
                <a:ea typeface="+mj-ea"/>
                <a:cs typeface="+mj-cs"/>
              </a:defRPr>
            </a:lvl6pPr>
            <a:lvl7pPr marL="2971800" indent="-228600" algn="l" defTabSz="457200" rtl="0" eaLnBrk="1" latinLnBrk="0" hangingPunct="1">
              <a:spcBef>
                <a:spcPct val="20000"/>
              </a:spcBef>
              <a:buFont typeface="Arial"/>
              <a:buChar char="•"/>
              <a:defRPr sz="2000" kern="1200">
                <a:solidFill>
                  <a:schemeClr val="tx1"/>
                </a:solidFill>
                <a:latin typeface="+mj-lt"/>
                <a:ea typeface="+mj-ea"/>
                <a:cs typeface="+mj-cs"/>
              </a:defRPr>
            </a:lvl7pPr>
            <a:lvl8pPr marL="3429000" indent="-228600" algn="l" defTabSz="457200" rtl="0" eaLnBrk="1" latinLnBrk="0" hangingPunct="1">
              <a:spcBef>
                <a:spcPct val="20000"/>
              </a:spcBef>
              <a:buFont typeface="Arial"/>
              <a:buChar char="•"/>
              <a:defRPr sz="2000" kern="1200">
                <a:solidFill>
                  <a:schemeClr val="tx1"/>
                </a:solidFill>
                <a:latin typeface="+mj-lt"/>
                <a:ea typeface="+mj-ea"/>
                <a:cs typeface="+mj-cs"/>
              </a:defRPr>
            </a:lvl8pPr>
            <a:lvl9pPr marL="3886200" indent="-228600" algn="l" defTabSz="457200" rtl="0" eaLnBrk="1" latinLnBrk="0" hangingPunct="1">
              <a:spcBef>
                <a:spcPct val="20000"/>
              </a:spcBef>
              <a:buFont typeface="Arial"/>
              <a:buChar char="•"/>
              <a:defRPr sz="2000" kern="1200">
                <a:solidFill>
                  <a:schemeClr val="tx1"/>
                </a:solidFill>
                <a:latin typeface="+mj-lt"/>
                <a:ea typeface="+mj-ea"/>
                <a:cs typeface="+mj-cs"/>
              </a:defRPr>
            </a:lvl9pPr>
          </a:lstStyle>
          <a:p>
            <a:endParaRPr lang="en-US" sz="2000"/>
          </a:p>
        </p:txBody>
      </p:sp>
      <p:sp>
        <p:nvSpPr>
          <p:cNvPr id="32" name="Text Placeholder 24">
            <a:extLst>
              <a:ext uri="{FF2B5EF4-FFF2-40B4-BE49-F238E27FC236}">
                <a16:creationId xmlns:a16="http://schemas.microsoft.com/office/drawing/2014/main" xmlns="" id="{39BB82C8-87BE-48EE-8E19-7CBAAC7321C9}"/>
              </a:ext>
            </a:extLst>
          </p:cNvPr>
          <p:cNvSpPr>
            <a:spLocks noGrp="1"/>
          </p:cNvSpPr>
          <p:nvPr userDrawn="1"/>
        </p:nvSpPr>
        <p:spPr>
          <a:xfrm>
            <a:off x="10873152" y="1567158"/>
            <a:ext cx="531574" cy="531432"/>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chemeClr val="accent1"/>
          </a:solidFill>
        </p:spPr>
        <p:style>
          <a:lnRef idx="0">
            <a:scrgbClr r="0" g="0" b="0"/>
          </a:lnRef>
          <a:fillRef idx="0">
            <a:scrgbClr r="0" g="0" b="0"/>
          </a:fillRef>
          <a:effectRef idx="0">
            <a:scrgbClr r="0" g="0" b="0"/>
          </a:effectRef>
          <a:fontRef idx="major"/>
        </p:style>
        <p:txBody>
          <a:bodyPr vert="horz" wrap="square" lIns="0" tIns="0" rIns="0" bIns="0" rtlCol="0" anchor="t" anchorCtr="0">
            <a:noAutofit/>
          </a:bodyPr>
          <a:lstStyle>
            <a:lvl1pPr marL="0" indent="0" algn="l" defTabSz="457200" rtl="0" eaLnBrk="1" latinLnBrk="0" hangingPunct="1">
              <a:spcBef>
                <a:spcPts val="1000"/>
              </a:spcBef>
              <a:buFont typeface="Arial"/>
              <a:buNone/>
              <a:defRPr sz="2000" kern="1200">
                <a:solidFill>
                  <a:schemeClr val="bg1">
                    <a:alpha val="0"/>
                  </a:schemeClr>
                </a:solidFill>
                <a:latin typeface="+mj-lt"/>
                <a:ea typeface="+mj-ea"/>
                <a:cs typeface="+mj-cs"/>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mj-lt"/>
                <a:ea typeface="+mj-ea"/>
                <a:cs typeface="+mj-cs"/>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mj-lt"/>
                <a:ea typeface="+mj-ea"/>
                <a:cs typeface="+mj-cs"/>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mj-lt"/>
                <a:ea typeface="+mj-ea"/>
                <a:cs typeface="+mj-cs"/>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mj-lt"/>
                <a:ea typeface="+mj-ea"/>
                <a:cs typeface="+mj-cs"/>
              </a:defRPr>
            </a:lvl5pPr>
            <a:lvl6pPr marL="2514600" indent="-228600" algn="l" defTabSz="457200" rtl="0" eaLnBrk="1" latinLnBrk="0" hangingPunct="1">
              <a:spcBef>
                <a:spcPct val="20000"/>
              </a:spcBef>
              <a:buFont typeface="Arial"/>
              <a:buChar char="•"/>
              <a:defRPr sz="2000" kern="1200">
                <a:solidFill>
                  <a:schemeClr val="tx1"/>
                </a:solidFill>
                <a:latin typeface="+mj-lt"/>
                <a:ea typeface="+mj-ea"/>
                <a:cs typeface="+mj-cs"/>
              </a:defRPr>
            </a:lvl6pPr>
            <a:lvl7pPr marL="2971800" indent="-228600" algn="l" defTabSz="457200" rtl="0" eaLnBrk="1" latinLnBrk="0" hangingPunct="1">
              <a:spcBef>
                <a:spcPct val="20000"/>
              </a:spcBef>
              <a:buFont typeface="Arial"/>
              <a:buChar char="•"/>
              <a:defRPr sz="2000" kern="1200">
                <a:solidFill>
                  <a:schemeClr val="tx1"/>
                </a:solidFill>
                <a:latin typeface="+mj-lt"/>
                <a:ea typeface="+mj-ea"/>
                <a:cs typeface="+mj-cs"/>
              </a:defRPr>
            </a:lvl7pPr>
            <a:lvl8pPr marL="3429000" indent="-228600" algn="l" defTabSz="457200" rtl="0" eaLnBrk="1" latinLnBrk="0" hangingPunct="1">
              <a:spcBef>
                <a:spcPct val="20000"/>
              </a:spcBef>
              <a:buFont typeface="Arial"/>
              <a:buChar char="•"/>
              <a:defRPr sz="2000" kern="1200">
                <a:solidFill>
                  <a:schemeClr val="tx1"/>
                </a:solidFill>
                <a:latin typeface="+mj-lt"/>
                <a:ea typeface="+mj-ea"/>
                <a:cs typeface="+mj-cs"/>
              </a:defRPr>
            </a:lvl8pPr>
            <a:lvl9pPr marL="3886200" indent="-228600" algn="l" defTabSz="457200" rtl="0" eaLnBrk="1" latinLnBrk="0" hangingPunct="1">
              <a:spcBef>
                <a:spcPct val="20000"/>
              </a:spcBef>
              <a:buFont typeface="Arial"/>
              <a:buChar char="•"/>
              <a:defRPr sz="2000" kern="1200">
                <a:solidFill>
                  <a:schemeClr val="tx1"/>
                </a:solidFill>
                <a:latin typeface="+mj-lt"/>
                <a:ea typeface="+mj-ea"/>
                <a:cs typeface="+mj-cs"/>
              </a:defRPr>
            </a:lvl9pPr>
          </a:lstStyle>
          <a:p>
            <a:endParaRPr lang="en-US" sz="2000"/>
          </a:p>
        </p:txBody>
      </p:sp>
      <p:sp>
        <p:nvSpPr>
          <p:cNvPr id="35" name="Text Placeholder 12">
            <a:extLst>
              <a:ext uri="{FF2B5EF4-FFF2-40B4-BE49-F238E27FC236}">
                <a16:creationId xmlns:a16="http://schemas.microsoft.com/office/drawing/2014/main" xmlns="" id="{35F67A35-4C46-4673-B923-E4FA6E92471D}"/>
              </a:ext>
            </a:extLst>
          </p:cNvPr>
          <p:cNvSpPr>
            <a:spLocks noGrp="1"/>
          </p:cNvSpPr>
          <p:nvPr userDrawn="1"/>
        </p:nvSpPr>
        <p:spPr>
          <a:xfrm>
            <a:off x="7675543" y="1567559"/>
            <a:ext cx="1597441" cy="530877"/>
          </a:xfrm>
          <a:custGeom>
            <a:avLst/>
            <a:gdLst>
              <a:gd name="connsiteX0" fmla="*/ 0 w 1597025"/>
              <a:gd name="connsiteY0" fmla="*/ 0 h 530877"/>
              <a:gd name="connsiteX1" fmla="*/ 1597025 w 1597025"/>
              <a:gd name="connsiteY1" fmla="*/ 0 h 530877"/>
              <a:gd name="connsiteX2" fmla="*/ 1597025 w 1597025"/>
              <a:gd name="connsiteY2" fmla="*/ 530877 h 530877"/>
              <a:gd name="connsiteX3" fmla="*/ 0 w 1597025"/>
              <a:gd name="connsiteY3" fmla="*/ 530877 h 530877"/>
            </a:gdLst>
            <a:ahLst/>
            <a:cxnLst>
              <a:cxn ang="0">
                <a:pos x="connsiteX0" y="connsiteY0"/>
              </a:cxn>
              <a:cxn ang="0">
                <a:pos x="connsiteX1" y="connsiteY1"/>
              </a:cxn>
              <a:cxn ang="0">
                <a:pos x="connsiteX2" y="connsiteY2"/>
              </a:cxn>
              <a:cxn ang="0">
                <a:pos x="connsiteX3" y="connsiteY3"/>
              </a:cxn>
            </a:cxnLst>
            <a:rect l="l" t="t" r="r" b="b"/>
            <a:pathLst>
              <a:path w="1597025" h="530877">
                <a:moveTo>
                  <a:pt x="0" y="0"/>
                </a:moveTo>
                <a:lnTo>
                  <a:pt x="1597025" y="0"/>
                </a:lnTo>
                <a:lnTo>
                  <a:pt x="1597025" y="530877"/>
                </a:lnTo>
                <a:lnTo>
                  <a:pt x="0" y="530877"/>
                </a:lnTo>
                <a:close/>
              </a:path>
            </a:pathLst>
          </a:custGeom>
          <a:solidFill>
            <a:schemeClr val="bg1"/>
          </a:solidFill>
        </p:spPr>
        <p:style>
          <a:lnRef idx="0">
            <a:scrgbClr r="0" g="0" b="0"/>
          </a:lnRef>
          <a:fillRef idx="0">
            <a:scrgbClr r="0" g="0" b="0"/>
          </a:fillRef>
          <a:effectRef idx="0">
            <a:scrgbClr r="0" g="0" b="0"/>
          </a:effectRef>
          <a:fontRef idx="major"/>
        </p:style>
        <p:txBody>
          <a:bodyPr vert="horz" wrap="square" lIns="0" tIns="0" rIns="0" bIns="0" rtlCol="0" anchor="t" anchorCtr="0">
            <a:noAutofit/>
          </a:bodyPr>
          <a:lstStyle>
            <a:lvl1pPr marL="0" indent="0" algn="l" defTabSz="457200" rtl="0" eaLnBrk="1" latinLnBrk="0" hangingPunct="1">
              <a:spcBef>
                <a:spcPts val="1000"/>
              </a:spcBef>
              <a:buFont typeface="Arial"/>
              <a:buNone/>
              <a:defRPr sz="2000" kern="1200">
                <a:solidFill>
                  <a:schemeClr val="bg1">
                    <a:alpha val="0"/>
                  </a:schemeClr>
                </a:solidFill>
                <a:latin typeface="+mj-lt"/>
                <a:ea typeface="+mj-ea"/>
                <a:cs typeface="+mj-cs"/>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mj-lt"/>
                <a:ea typeface="+mj-ea"/>
                <a:cs typeface="+mj-cs"/>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mj-lt"/>
                <a:ea typeface="+mj-ea"/>
                <a:cs typeface="+mj-cs"/>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mj-lt"/>
                <a:ea typeface="+mj-ea"/>
                <a:cs typeface="+mj-cs"/>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mj-lt"/>
                <a:ea typeface="+mj-ea"/>
                <a:cs typeface="+mj-cs"/>
              </a:defRPr>
            </a:lvl5pPr>
            <a:lvl6pPr marL="2514600" indent="-228600" algn="l" defTabSz="457200" rtl="0" eaLnBrk="1" latinLnBrk="0" hangingPunct="1">
              <a:spcBef>
                <a:spcPct val="20000"/>
              </a:spcBef>
              <a:buFont typeface="Arial"/>
              <a:buChar char="•"/>
              <a:defRPr sz="2000" kern="1200">
                <a:solidFill>
                  <a:schemeClr val="tx1"/>
                </a:solidFill>
                <a:latin typeface="+mj-lt"/>
                <a:ea typeface="+mj-ea"/>
                <a:cs typeface="+mj-cs"/>
              </a:defRPr>
            </a:lvl6pPr>
            <a:lvl7pPr marL="2971800" indent="-228600" algn="l" defTabSz="457200" rtl="0" eaLnBrk="1" latinLnBrk="0" hangingPunct="1">
              <a:spcBef>
                <a:spcPct val="20000"/>
              </a:spcBef>
              <a:buFont typeface="Arial"/>
              <a:buChar char="•"/>
              <a:defRPr sz="2000" kern="1200">
                <a:solidFill>
                  <a:schemeClr val="tx1"/>
                </a:solidFill>
                <a:latin typeface="+mj-lt"/>
                <a:ea typeface="+mj-ea"/>
                <a:cs typeface="+mj-cs"/>
              </a:defRPr>
            </a:lvl7pPr>
            <a:lvl8pPr marL="3429000" indent="-228600" algn="l" defTabSz="457200" rtl="0" eaLnBrk="1" latinLnBrk="0" hangingPunct="1">
              <a:spcBef>
                <a:spcPct val="20000"/>
              </a:spcBef>
              <a:buFont typeface="Arial"/>
              <a:buChar char="•"/>
              <a:defRPr sz="2000" kern="1200">
                <a:solidFill>
                  <a:schemeClr val="tx1"/>
                </a:solidFill>
                <a:latin typeface="+mj-lt"/>
                <a:ea typeface="+mj-ea"/>
                <a:cs typeface="+mj-cs"/>
              </a:defRPr>
            </a:lvl8pPr>
            <a:lvl9pPr marL="3886200" indent="-228600" algn="l" defTabSz="457200" rtl="0" eaLnBrk="1" latinLnBrk="0" hangingPunct="1">
              <a:spcBef>
                <a:spcPct val="20000"/>
              </a:spcBef>
              <a:buFont typeface="Arial"/>
              <a:buChar char="•"/>
              <a:defRPr sz="2000" kern="1200">
                <a:solidFill>
                  <a:schemeClr val="tx1"/>
                </a:solidFill>
                <a:latin typeface="+mj-lt"/>
                <a:ea typeface="+mj-ea"/>
                <a:cs typeface="+mj-cs"/>
              </a:defRPr>
            </a:lvl9pPr>
          </a:lstStyle>
          <a:p>
            <a:endParaRPr lang="en-US" sz="2000"/>
          </a:p>
        </p:txBody>
      </p:sp>
      <p:sp>
        <p:nvSpPr>
          <p:cNvPr id="36" name="Text Placeholder 18">
            <a:extLst>
              <a:ext uri="{FF2B5EF4-FFF2-40B4-BE49-F238E27FC236}">
                <a16:creationId xmlns:a16="http://schemas.microsoft.com/office/drawing/2014/main" xmlns="" id="{4F397503-802B-4939-889C-71192A03ECC8}"/>
              </a:ext>
            </a:extLst>
          </p:cNvPr>
          <p:cNvSpPr>
            <a:spLocks noGrp="1"/>
          </p:cNvSpPr>
          <p:nvPr userDrawn="1"/>
        </p:nvSpPr>
        <p:spPr>
          <a:xfrm>
            <a:off x="8483821" y="2625243"/>
            <a:ext cx="531015" cy="1597025"/>
          </a:xfrm>
          <a:custGeom>
            <a:avLst/>
            <a:gdLst>
              <a:gd name="connsiteX0" fmla="*/ 0 w 530877"/>
              <a:gd name="connsiteY0" fmla="*/ 0 h 1597025"/>
              <a:gd name="connsiteX1" fmla="*/ 530877 w 530877"/>
              <a:gd name="connsiteY1" fmla="*/ 0 h 1597025"/>
              <a:gd name="connsiteX2" fmla="*/ 530877 w 530877"/>
              <a:gd name="connsiteY2" fmla="*/ 1597025 h 1597025"/>
              <a:gd name="connsiteX3" fmla="*/ 0 w 530877"/>
              <a:gd name="connsiteY3" fmla="*/ 1597025 h 1597025"/>
            </a:gdLst>
            <a:ahLst/>
            <a:cxnLst>
              <a:cxn ang="0">
                <a:pos x="connsiteX0" y="connsiteY0"/>
              </a:cxn>
              <a:cxn ang="0">
                <a:pos x="connsiteX1" y="connsiteY1"/>
              </a:cxn>
              <a:cxn ang="0">
                <a:pos x="connsiteX2" y="connsiteY2"/>
              </a:cxn>
              <a:cxn ang="0">
                <a:pos x="connsiteX3" y="connsiteY3"/>
              </a:cxn>
            </a:cxnLst>
            <a:rect l="l" t="t" r="r" b="b"/>
            <a:pathLst>
              <a:path w="530877" h="1597025">
                <a:moveTo>
                  <a:pt x="0" y="0"/>
                </a:moveTo>
                <a:lnTo>
                  <a:pt x="530877" y="0"/>
                </a:lnTo>
                <a:lnTo>
                  <a:pt x="530877" y="1597025"/>
                </a:lnTo>
                <a:lnTo>
                  <a:pt x="0" y="1597025"/>
                </a:lnTo>
                <a:close/>
              </a:path>
            </a:pathLst>
          </a:custGeom>
          <a:solidFill>
            <a:schemeClr val="bg1"/>
          </a:solidFill>
        </p:spPr>
        <p:style>
          <a:lnRef idx="0">
            <a:scrgbClr r="0" g="0" b="0"/>
          </a:lnRef>
          <a:fillRef idx="0">
            <a:scrgbClr r="0" g="0" b="0"/>
          </a:fillRef>
          <a:effectRef idx="0">
            <a:scrgbClr r="0" g="0" b="0"/>
          </a:effectRef>
          <a:fontRef idx="major"/>
        </p:style>
        <p:txBody>
          <a:bodyPr vert="horz" wrap="square" lIns="0" tIns="0" rIns="0" bIns="0" rtlCol="0" anchor="t" anchorCtr="0">
            <a:noAutofit/>
          </a:bodyPr>
          <a:lstStyle>
            <a:lvl1pPr marL="0" indent="0" algn="l" defTabSz="457200" rtl="0" eaLnBrk="1" latinLnBrk="0" hangingPunct="1">
              <a:spcBef>
                <a:spcPts val="1000"/>
              </a:spcBef>
              <a:buFont typeface="Arial"/>
              <a:buNone/>
              <a:defRPr sz="2000" kern="1200">
                <a:solidFill>
                  <a:schemeClr val="bg1">
                    <a:alpha val="0"/>
                  </a:schemeClr>
                </a:solidFill>
                <a:latin typeface="+mj-lt"/>
                <a:ea typeface="+mj-ea"/>
                <a:cs typeface="+mj-cs"/>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mj-lt"/>
                <a:ea typeface="+mj-ea"/>
                <a:cs typeface="+mj-cs"/>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mj-lt"/>
                <a:ea typeface="+mj-ea"/>
                <a:cs typeface="+mj-cs"/>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mj-lt"/>
                <a:ea typeface="+mj-ea"/>
                <a:cs typeface="+mj-cs"/>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mj-lt"/>
                <a:ea typeface="+mj-ea"/>
                <a:cs typeface="+mj-cs"/>
              </a:defRPr>
            </a:lvl5pPr>
            <a:lvl6pPr marL="2514600" indent="-228600" algn="l" defTabSz="457200" rtl="0" eaLnBrk="1" latinLnBrk="0" hangingPunct="1">
              <a:spcBef>
                <a:spcPct val="20000"/>
              </a:spcBef>
              <a:buFont typeface="Arial"/>
              <a:buChar char="•"/>
              <a:defRPr sz="2000" kern="1200">
                <a:solidFill>
                  <a:schemeClr val="tx1"/>
                </a:solidFill>
                <a:latin typeface="+mj-lt"/>
                <a:ea typeface="+mj-ea"/>
                <a:cs typeface="+mj-cs"/>
              </a:defRPr>
            </a:lvl6pPr>
            <a:lvl7pPr marL="2971800" indent="-228600" algn="l" defTabSz="457200" rtl="0" eaLnBrk="1" latinLnBrk="0" hangingPunct="1">
              <a:spcBef>
                <a:spcPct val="20000"/>
              </a:spcBef>
              <a:buFont typeface="Arial"/>
              <a:buChar char="•"/>
              <a:defRPr sz="2000" kern="1200">
                <a:solidFill>
                  <a:schemeClr val="tx1"/>
                </a:solidFill>
                <a:latin typeface="+mj-lt"/>
                <a:ea typeface="+mj-ea"/>
                <a:cs typeface="+mj-cs"/>
              </a:defRPr>
            </a:lvl7pPr>
            <a:lvl8pPr marL="3429000" indent="-228600" algn="l" defTabSz="457200" rtl="0" eaLnBrk="1" latinLnBrk="0" hangingPunct="1">
              <a:spcBef>
                <a:spcPct val="20000"/>
              </a:spcBef>
              <a:buFont typeface="Arial"/>
              <a:buChar char="•"/>
              <a:defRPr sz="2000" kern="1200">
                <a:solidFill>
                  <a:schemeClr val="tx1"/>
                </a:solidFill>
                <a:latin typeface="+mj-lt"/>
                <a:ea typeface="+mj-ea"/>
                <a:cs typeface="+mj-cs"/>
              </a:defRPr>
            </a:lvl8pPr>
            <a:lvl9pPr marL="3886200" indent="-228600" algn="l" defTabSz="457200" rtl="0" eaLnBrk="1" latinLnBrk="0" hangingPunct="1">
              <a:spcBef>
                <a:spcPct val="20000"/>
              </a:spcBef>
              <a:buFont typeface="Arial"/>
              <a:buChar char="•"/>
              <a:defRPr sz="2000" kern="1200">
                <a:solidFill>
                  <a:schemeClr val="tx1"/>
                </a:solidFill>
                <a:latin typeface="+mj-lt"/>
                <a:ea typeface="+mj-ea"/>
                <a:cs typeface="+mj-cs"/>
              </a:defRPr>
            </a:lvl9pPr>
          </a:lstStyle>
          <a:p>
            <a:endParaRPr lang="en-US" sz="2000"/>
          </a:p>
        </p:txBody>
      </p:sp>
      <p:sp>
        <p:nvSpPr>
          <p:cNvPr id="37" name="Text Placeholder 20">
            <a:extLst>
              <a:ext uri="{FF2B5EF4-FFF2-40B4-BE49-F238E27FC236}">
                <a16:creationId xmlns:a16="http://schemas.microsoft.com/office/drawing/2014/main" xmlns="" id="{CBC3BF40-74EE-4C39-846A-558AC3055374}"/>
              </a:ext>
            </a:extLst>
          </p:cNvPr>
          <p:cNvSpPr>
            <a:spLocks noGrp="1"/>
          </p:cNvSpPr>
          <p:nvPr userDrawn="1"/>
        </p:nvSpPr>
        <p:spPr>
          <a:xfrm flipV="1">
            <a:off x="9549892" y="2627454"/>
            <a:ext cx="2126534" cy="1062991"/>
          </a:xfrm>
          <a:custGeom>
            <a:avLst/>
            <a:gdLst>
              <a:gd name="connsiteX0" fmla="*/ 0 w 2125980"/>
              <a:gd name="connsiteY0" fmla="*/ 0 h 1062991"/>
              <a:gd name="connsiteX1" fmla="*/ 530729 w 2125980"/>
              <a:gd name="connsiteY1" fmla="*/ 0 h 1062991"/>
              <a:gd name="connsiteX2" fmla="*/ 1062990 w 2125980"/>
              <a:gd name="connsiteY2" fmla="*/ 532261 h 1062991"/>
              <a:gd name="connsiteX3" fmla="*/ 1595250 w 2125980"/>
              <a:gd name="connsiteY3" fmla="*/ 0 h 1062991"/>
              <a:gd name="connsiteX4" fmla="*/ 2125980 w 2125980"/>
              <a:gd name="connsiteY4" fmla="*/ 0 h 1062991"/>
              <a:gd name="connsiteX5" fmla="*/ 1062990 w 2125980"/>
              <a:gd name="connsiteY5" fmla="*/ 1062991 h 1062991"/>
              <a:gd name="connsiteX6" fmla="*/ 0 w 2125980"/>
              <a:gd name="connsiteY6" fmla="*/ 0 h 1062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5980" h="1062991">
                <a:moveTo>
                  <a:pt x="0" y="0"/>
                </a:moveTo>
                <a:lnTo>
                  <a:pt x="530729" y="0"/>
                </a:lnTo>
                <a:cubicBezTo>
                  <a:pt x="530729" y="293959"/>
                  <a:pt x="769031" y="532261"/>
                  <a:pt x="1062990" y="532261"/>
                </a:cubicBezTo>
                <a:cubicBezTo>
                  <a:pt x="1356949" y="532261"/>
                  <a:pt x="1595250" y="293959"/>
                  <a:pt x="1595250" y="0"/>
                </a:cubicBezTo>
                <a:lnTo>
                  <a:pt x="2125980" y="0"/>
                </a:lnTo>
                <a:cubicBezTo>
                  <a:pt x="2125980" y="587074"/>
                  <a:pt x="1650063" y="1062991"/>
                  <a:pt x="1062990" y="1062991"/>
                </a:cubicBezTo>
                <a:cubicBezTo>
                  <a:pt x="475916" y="1062991"/>
                  <a:pt x="0" y="587074"/>
                  <a:pt x="0" y="0"/>
                </a:cubicBezTo>
                <a:close/>
              </a:path>
            </a:pathLst>
          </a:custGeom>
          <a:solidFill>
            <a:schemeClr val="bg1"/>
          </a:solidFill>
        </p:spPr>
        <p:style>
          <a:lnRef idx="0">
            <a:scrgbClr r="0" g="0" b="0"/>
          </a:lnRef>
          <a:fillRef idx="0">
            <a:scrgbClr r="0" g="0" b="0"/>
          </a:fillRef>
          <a:effectRef idx="0">
            <a:scrgbClr r="0" g="0" b="0"/>
          </a:effectRef>
          <a:fontRef idx="major"/>
        </p:style>
        <p:txBody>
          <a:bodyPr vert="horz" wrap="square" lIns="0" tIns="0" rIns="0" bIns="0" rtlCol="0" anchor="t" anchorCtr="0">
            <a:noAutofit/>
          </a:bodyPr>
          <a:lstStyle>
            <a:lvl1pPr marL="0" indent="0" algn="l" defTabSz="457200" rtl="0" eaLnBrk="1" latinLnBrk="0" hangingPunct="1">
              <a:spcBef>
                <a:spcPts val="1000"/>
              </a:spcBef>
              <a:buFont typeface="Arial"/>
              <a:buNone/>
              <a:defRPr sz="2000" kern="1200">
                <a:solidFill>
                  <a:schemeClr val="bg1">
                    <a:alpha val="0"/>
                  </a:schemeClr>
                </a:solidFill>
                <a:latin typeface="+mj-lt"/>
                <a:ea typeface="+mj-ea"/>
                <a:cs typeface="+mj-cs"/>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mj-lt"/>
                <a:ea typeface="+mj-ea"/>
                <a:cs typeface="+mj-cs"/>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mj-lt"/>
                <a:ea typeface="+mj-ea"/>
                <a:cs typeface="+mj-cs"/>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mj-lt"/>
                <a:ea typeface="+mj-ea"/>
                <a:cs typeface="+mj-cs"/>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mj-lt"/>
                <a:ea typeface="+mj-ea"/>
                <a:cs typeface="+mj-cs"/>
              </a:defRPr>
            </a:lvl5pPr>
            <a:lvl6pPr marL="2514600" indent="-228600" algn="l" defTabSz="457200" rtl="0" eaLnBrk="1" latinLnBrk="0" hangingPunct="1">
              <a:spcBef>
                <a:spcPct val="20000"/>
              </a:spcBef>
              <a:buFont typeface="Arial"/>
              <a:buChar char="•"/>
              <a:defRPr sz="2000" kern="1200">
                <a:solidFill>
                  <a:schemeClr val="tx1"/>
                </a:solidFill>
                <a:latin typeface="+mj-lt"/>
                <a:ea typeface="+mj-ea"/>
                <a:cs typeface="+mj-cs"/>
              </a:defRPr>
            </a:lvl6pPr>
            <a:lvl7pPr marL="2971800" indent="-228600" algn="l" defTabSz="457200" rtl="0" eaLnBrk="1" latinLnBrk="0" hangingPunct="1">
              <a:spcBef>
                <a:spcPct val="20000"/>
              </a:spcBef>
              <a:buFont typeface="Arial"/>
              <a:buChar char="•"/>
              <a:defRPr sz="2000" kern="1200">
                <a:solidFill>
                  <a:schemeClr val="tx1"/>
                </a:solidFill>
                <a:latin typeface="+mj-lt"/>
                <a:ea typeface="+mj-ea"/>
                <a:cs typeface="+mj-cs"/>
              </a:defRPr>
            </a:lvl7pPr>
            <a:lvl8pPr marL="3429000" indent="-228600" algn="l" defTabSz="457200" rtl="0" eaLnBrk="1" latinLnBrk="0" hangingPunct="1">
              <a:spcBef>
                <a:spcPct val="20000"/>
              </a:spcBef>
              <a:buFont typeface="Arial"/>
              <a:buChar char="•"/>
              <a:defRPr sz="2000" kern="1200">
                <a:solidFill>
                  <a:schemeClr val="tx1"/>
                </a:solidFill>
                <a:latin typeface="+mj-lt"/>
                <a:ea typeface="+mj-ea"/>
                <a:cs typeface="+mj-cs"/>
              </a:defRPr>
            </a:lvl8pPr>
            <a:lvl9pPr marL="3886200" indent="-228600" algn="l" defTabSz="457200" rtl="0" eaLnBrk="1" latinLnBrk="0" hangingPunct="1">
              <a:spcBef>
                <a:spcPct val="20000"/>
              </a:spcBef>
              <a:buFont typeface="Arial"/>
              <a:buChar char="•"/>
              <a:defRPr sz="2000" kern="1200">
                <a:solidFill>
                  <a:schemeClr val="tx1"/>
                </a:solidFill>
                <a:latin typeface="+mj-lt"/>
                <a:ea typeface="+mj-ea"/>
                <a:cs typeface="+mj-cs"/>
              </a:defRPr>
            </a:lvl9pPr>
          </a:lstStyle>
          <a:p>
            <a:endParaRPr lang="en-US" sz="2000"/>
          </a:p>
        </p:txBody>
      </p:sp>
      <p:sp>
        <p:nvSpPr>
          <p:cNvPr id="38" name="Text Placeholder 16">
            <a:extLst>
              <a:ext uri="{FF2B5EF4-FFF2-40B4-BE49-F238E27FC236}">
                <a16:creationId xmlns:a16="http://schemas.microsoft.com/office/drawing/2014/main" xmlns="" id="{56B70A15-65E6-4AC4-A9ED-D83D11FBAAA5}"/>
              </a:ext>
            </a:extLst>
          </p:cNvPr>
          <p:cNvSpPr>
            <a:spLocks noGrp="1"/>
          </p:cNvSpPr>
          <p:nvPr userDrawn="1"/>
        </p:nvSpPr>
        <p:spPr>
          <a:xfrm>
            <a:off x="11146575" y="4760034"/>
            <a:ext cx="531574" cy="531432"/>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chemeClr val="bg1"/>
          </a:solidFill>
        </p:spPr>
        <p:style>
          <a:lnRef idx="0">
            <a:scrgbClr r="0" g="0" b="0"/>
          </a:lnRef>
          <a:fillRef idx="0">
            <a:scrgbClr r="0" g="0" b="0"/>
          </a:fillRef>
          <a:effectRef idx="0">
            <a:scrgbClr r="0" g="0" b="0"/>
          </a:effectRef>
          <a:fontRef idx="major"/>
        </p:style>
        <p:txBody>
          <a:bodyPr vert="horz" wrap="square" lIns="0" tIns="0" rIns="0" bIns="0" rtlCol="0" anchor="t" anchorCtr="0">
            <a:noAutofit/>
          </a:bodyPr>
          <a:lstStyle>
            <a:lvl1pPr marL="0" indent="0" algn="l" defTabSz="457200" rtl="0" eaLnBrk="1" latinLnBrk="0" hangingPunct="1">
              <a:spcBef>
                <a:spcPts val="1000"/>
              </a:spcBef>
              <a:buFont typeface="Arial"/>
              <a:buNone/>
              <a:defRPr sz="2000" kern="1200">
                <a:solidFill>
                  <a:schemeClr val="bg1">
                    <a:alpha val="0"/>
                  </a:schemeClr>
                </a:solidFill>
                <a:latin typeface="+mj-lt"/>
                <a:ea typeface="+mj-ea"/>
                <a:cs typeface="+mj-cs"/>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mj-lt"/>
                <a:ea typeface="+mj-ea"/>
                <a:cs typeface="+mj-cs"/>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mj-lt"/>
                <a:ea typeface="+mj-ea"/>
                <a:cs typeface="+mj-cs"/>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mj-lt"/>
                <a:ea typeface="+mj-ea"/>
                <a:cs typeface="+mj-cs"/>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mj-lt"/>
                <a:ea typeface="+mj-ea"/>
                <a:cs typeface="+mj-cs"/>
              </a:defRPr>
            </a:lvl5pPr>
            <a:lvl6pPr marL="2514600" indent="-228600" algn="l" defTabSz="457200" rtl="0" eaLnBrk="1" latinLnBrk="0" hangingPunct="1">
              <a:spcBef>
                <a:spcPct val="20000"/>
              </a:spcBef>
              <a:buFont typeface="Arial"/>
              <a:buChar char="•"/>
              <a:defRPr sz="2000" kern="1200">
                <a:solidFill>
                  <a:schemeClr val="tx1"/>
                </a:solidFill>
                <a:latin typeface="+mj-lt"/>
                <a:ea typeface="+mj-ea"/>
                <a:cs typeface="+mj-cs"/>
              </a:defRPr>
            </a:lvl6pPr>
            <a:lvl7pPr marL="2971800" indent="-228600" algn="l" defTabSz="457200" rtl="0" eaLnBrk="1" latinLnBrk="0" hangingPunct="1">
              <a:spcBef>
                <a:spcPct val="20000"/>
              </a:spcBef>
              <a:buFont typeface="Arial"/>
              <a:buChar char="•"/>
              <a:defRPr sz="2000" kern="1200">
                <a:solidFill>
                  <a:schemeClr val="tx1"/>
                </a:solidFill>
                <a:latin typeface="+mj-lt"/>
                <a:ea typeface="+mj-ea"/>
                <a:cs typeface="+mj-cs"/>
              </a:defRPr>
            </a:lvl7pPr>
            <a:lvl8pPr marL="3429000" indent="-228600" algn="l" defTabSz="457200" rtl="0" eaLnBrk="1" latinLnBrk="0" hangingPunct="1">
              <a:spcBef>
                <a:spcPct val="20000"/>
              </a:spcBef>
              <a:buFont typeface="Arial"/>
              <a:buChar char="•"/>
              <a:defRPr sz="2000" kern="1200">
                <a:solidFill>
                  <a:schemeClr val="tx1"/>
                </a:solidFill>
                <a:latin typeface="+mj-lt"/>
                <a:ea typeface="+mj-ea"/>
                <a:cs typeface="+mj-cs"/>
              </a:defRPr>
            </a:lvl8pPr>
            <a:lvl9pPr marL="3886200" indent="-228600" algn="l" defTabSz="457200" rtl="0" eaLnBrk="1" latinLnBrk="0" hangingPunct="1">
              <a:spcBef>
                <a:spcPct val="20000"/>
              </a:spcBef>
              <a:buFont typeface="Arial"/>
              <a:buChar char="•"/>
              <a:defRPr sz="2000" kern="1200">
                <a:solidFill>
                  <a:schemeClr val="tx1"/>
                </a:solidFill>
                <a:latin typeface="+mj-lt"/>
                <a:ea typeface="+mj-ea"/>
                <a:cs typeface="+mj-cs"/>
              </a:defRPr>
            </a:lvl9pPr>
          </a:lstStyle>
          <a:p>
            <a:endParaRPr lang="en-US" sz="2000"/>
          </a:p>
        </p:txBody>
      </p:sp>
      <p:sp>
        <p:nvSpPr>
          <p:cNvPr id="39" name="Freeform: Shape 38">
            <a:extLst>
              <a:ext uri="{FF2B5EF4-FFF2-40B4-BE49-F238E27FC236}">
                <a16:creationId xmlns:a16="http://schemas.microsoft.com/office/drawing/2014/main" xmlns="" id="{F54E1E84-5201-4D6C-97D7-E2A083A4413C}"/>
              </a:ext>
            </a:extLst>
          </p:cNvPr>
          <p:cNvSpPr>
            <a:spLocks noGrp="1"/>
          </p:cNvSpPr>
          <p:nvPr userDrawn="1"/>
        </p:nvSpPr>
        <p:spPr>
          <a:xfrm>
            <a:off x="10073500" y="6347518"/>
            <a:ext cx="1597441" cy="510483"/>
          </a:xfrm>
          <a:custGeom>
            <a:avLst/>
            <a:gdLst>
              <a:gd name="connsiteX0" fmla="*/ 0 w 1597025"/>
              <a:gd name="connsiteY0" fmla="*/ 0 h 510483"/>
              <a:gd name="connsiteX1" fmla="*/ 1597025 w 1597025"/>
              <a:gd name="connsiteY1" fmla="*/ 0 h 510483"/>
              <a:gd name="connsiteX2" fmla="*/ 1597025 w 1597025"/>
              <a:gd name="connsiteY2" fmla="*/ 510483 h 510483"/>
              <a:gd name="connsiteX3" fmla="*/ 0 w 1597025"/>
              <a:gd name="connsiteY3" fmla="*/ 510483 h 510483"/>
            </a:gdLst>
            <a:ahLst/>
            <a:cxnLst>
              <a:cxn ang="0">
                <a:pos x="connsiteX0" y="connsiteY0"/>
              </a:cxn>
              <a:cxn ang="0">
                <a:pos x="connsiteX1" y="connsiteY1"/>
              </a:cxn>
              <a:cxn ang="0">
                <a:pos x="connsiteX2" y="connsiteY2"/>
              </a:cxn>
              <a:cxn ang="0">
                <a:pos x="connsiteX3" y="connsiteY3"/>
              </a:cxn>
            </a:cxnLst>
            <a:rect l="l" t="t" r="r" b="b"/>
            <a:pathLst>
              <a:path w="1597025" h="510483">
                <a:moveTo>
                  <a:pt x="0" y="0"/>
                </a:moveTo>
                <a:lnTo>
                  <a:pt x="1597025" y="0"/>
                </a:lnTo>
                <a:lnTo>
                  <a:pt x="1597025" y="510483"/>
                </a:lnTo>
                <a:lnTo>
                  <a:pt x="0" y="510483"/>
                </a:lnTo>
                <a:close/>
              </a:path>
            </a:pathLst>
          </a:custGeom>
          <a:solidFill>
            <a:schemeClr val="bg1"/>
          </a:solidFill>
        </p:spPr>
        <p:style>
          <a:lnRef idx="0">
            <a:scrgbClr r="0" g="0" b="0"/>
          </a:lnRef>
          <a:fillRef idx="0">
            <a:scrgbClr r="0" g="0" b="0"/>
          </a:fillRef>
          <a:effectRef idx="0">
            <a:scrgbClr r="0" g="0" b="0"/>
          </a:effectRef>
          <a:fontRef idx="major"/>
        </p:style>
        <p:txBody>
          <a:bodyPr vert="horz" wrap="square" lIns="0" tIns="0" rIns="0" bIns="0" rtlCol="0" anchor="t" anchorCtr="0">
            <a:noAutofit/>
          </a:bodyPr>
          <a:lstStyle>
            <a:lvl1pPr marL="0" indent="0" algn="l" defTabSz="457200" rtl="0" eaLnBrk="1" latinLnBrk="0" hangingPunct="1">
              <a:spcBef>
                <a:spcPts val="1000"/>
              </a:spcBef>
              <a:buFont typeface="Arial"/>
              <a:buNone/>
              <a:defRPr sz="2000" kern="1200">
                <a:solidFill>
                  <a:schemeClr val="bg1">
                    <a:alpha val="0"/>
                  </a:schemeClr>
                </a:solidFill>
                <a:latin typeface="+mj-lt"/>
                <a:ea typeface="+mj-ea"/>
                <a:cs typeface="+mj-cs"/>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mj-lt"/>
                <a:ea typeface="+mj-ea"/>
                <a:cs typeface="+mj-cs"/>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mj-lt"/>
                <a:ea typeface="+mj-ea"/>
                <a:cs typeface="+mj-cs"/>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mj-lt"/>
                <a:ea typeface="+mj-ea"/>
                <a:cs typeface="+mj-cs"/>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mj-lt"/>
                <a:ea typeface="+mj-ea"/>
                <a:cs typeface="+mj-cs"/>
              </a:defRPr>
            </a:lvl5pPr>
            <a:lvl6pPr marL="2514600" indent="-228600" algn="l" defTabSz="457200" rtl="0" eaLnBrk="1" latinLnBrk="0" hangingPunct="1">
              <a:spcBef>
                <a:spcPct val="20000"/>
              </a:spcBef>
              <a:buFont typeface="Arial"/>
              <a:buChar char="•"/>
              <a:defRPr sz="2000" kern="1200">
                <a:solidFill>
                  <a:schemeClr val="tx1"/>
                </a:solidFill>
                <a:latin typeface="+mj-lt"/>
                <a:ea typeface="+mj-ea"/>
                <a:cs typeface="+mj-cs"/>
              </a:defRPr>
            </a:lvl6pPr>
            <a:lvl7pPr marL="2971800" indent="-228600" algn="l" defTabSz="457200" rtl="0" eaLnBrk="1" latinLnBrk="0" hangingPunct="1">
              <a:spcBef>
                <a:spcPct val="20000"/>
              </a:spcBef>
              <a:buFont typeface="Arial"/>
              <a:buChar char="•"/>
              <a:defRPr sz="2000" kern="1200">
                <a:solidFill>
                  <a:schemeClr val="tx1"/>
                </a:solidFill>
                <a:latin typeface="+mj-lt"/>
                <a:ea typeface="+mj-ea"/>
                <a:cs typeface="+mj-cs"/>
              </a:defRPr>
            </a:lvl7pPr>
            <a:lvl8pPr marL="3429000" indent="-228600" algn="l" defTabSz="457200" rtl="0" eaLnBrk="1" latinLnBrk="0" hangingPunct="1">
              <a:spcBef>
                <a:spcPct val="20000"/>
              </a:spcBef>
              <a:buFont typeface="Arial"/>
              <a:buChar char="•"/>
              <a:defRPr sz="2000" kern="1200">
                <a:solidFill>
                  <a:schemeClr val="tx1"/>
                </a:solidFill>
                <a:latin typeface="+mj-lt"/>
                <a:ea typeface="+mj-ea"/>
                <a:cs typeface="+mj-cs"/>
              </a:defRPr>
            </a:lvl8pPr>
            <a:lvl9pPr marL="3886200" indent="-228600" algn="l" defTabSz="457200" rtl="0" eaLnBrk="1" latinLnBrk="0" hangingPunct="1">
              <a:spcBef>
                <a:spcPct val="20000"/>
              </a:spcBef>
              <a:buFont typeface="Arial"/>
              <a:buChar char="•"/>
              <a:defRPr sz="2000" kern="1200">
                <a:solidFill>
                  <a:schemeClr val="tx1"/>
                </a:solidFill>
                <a:latin typeface="+mj-lt"/>
                <a:ea typeface="+mj-ea"/>
                <a:cs typeface="+mj-cs"/>
              </a:defRPr>
            </a:lvl9pPr>
          </a:lstStyle>
          <a:p>
            <a:endParaRPr lang="en-US" sz="2000"/>
          </a:p>
        </p:txBody>
      </p:sp>
      <p:sp>
        <p:nvSpPr>
          <p:cNvPr id="40" name="Text Placeholder 17">
            <a:extLst>
              <a:ext uri="{FF2B5EF4-FFF2-40B4-BE49-F238E27FC236}">
                <a16:creationId xmlns:a16="http://schemas.microsoft.com/office/drawing/2014/main" xmlns="" id="{B3F6BA1E-DA7F-4AFF-A2F8-7EE6BF93270A}"/>
              </a:ext>
            </a:extLst>
          </p:cNvPr>
          <p:cNvSpPr>
            <a:spLocks noGrp="1"/>
          </p:cNvSpPr>
          <p:nvPr userDrawn="1"/>
        </p:nvSpPr>
        <p:spPr>
          <a:xfrm>
            <a:off x="7673827" y="6072770"/>
            <a:ext cx="531574" cy="531432"/>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chemeClr val="bg1"/>
          </a:solidFill>
        </p:spPr>
        <p:style>
          <a:lnRef idx="0">
            <a:scrgbClr r="0" g="0" b="0"/>
          </a:lnRef>
          <a:fillRef idx="0">
            <a:scrgbClr r="0" g="0" b="0"/>
          </a:fillRef>
          <a:effectRef idx="0">
            <a:scrgbClr r="0" g="0" b="0"/>
          </a:effectRef>
          <a:fontRef idx="major"/>
        </p:style>
        <p:txBody>
          <a:bodyPr vert="horz" wrap="square" lIns="0" tIns="0" rIns="0" bIns="0" rtlCol="0" anchor="t" anchorCtr="0">
            <a:noAutofit/>
          </a:bodyPr>
          <a:lstStyle>
            <a:lvl1pPr marL="0" indent="0" algn="l" defTabSz="457200" rtl="0" eaLnBrk="1" latinLnBrk="0" hangingPunct="1">
              <a:spcBef>
                <a:spcPts val="1000"/>
              </a:spcBef>
              <a:buFont typeface="Arial"/>
              <a:buNone/>
              <a:defRPr sz="2000" kern="1200">
                <a:solidFill>
                  <a:schemeClr val="bg1">
                    <a:alpha val="0"/>
                  </a:schemeClr>
                </a:solidFill>
                <a:latin typeface="+mj-lt"/>
                <a:ea typeface="+mj-ea"/>
                <a:cs typeface="+mj-cs"/>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mj-lt"/>
                <a:ea typeface="+mj-ea"/>
                <a:cs typeface="+mj-cs"/>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mj-lt"/>
                <a:ea typeface="+mj-ea"/>
                <a:cs typeface="+mj-cs"/>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mj-lt"/>
                <a:ea typeface="+mj-ea"/>
                <a:cs typeface="+mj-cs"/>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mj-lt"/>
                <a:ea typeface="+mj-ea"/>
                <a:cs typeface="+mj-cs"/>
              </a:defRPr>
            </a:lvl5pPr>
            <a:lvl6pPr marL="2514600" indent="-228600" algn="l" defTabSz="457200" rtl="0" eaLnBrk="1" latinLnBrk="0" hangingPunct="1">
              <a:spcBef>
                <a:spcPct val="20000"/>
              </a:spcBef>
              <a:buFont typeface="Arial"/>
              <a:buChar char="•"/>
              <a:defRPr sz="2000" kern="1200">
                <a:solidFill>
                  <a:schemeClr val="tx1"/>
                </a:solidFill>
                <a:latin typeface="+mj-lt"/>
                <a:ea typeface="+mj-ea"/>
                <a:cs typeface="+mj-cs"/>
              </a:defRPr>
            </a:lvl6pPr>
            <a:lvl7pPr marL="2971800" indent="-228600" algn="l" defTabSz="457200" rtl="0" eaLnBrk="1" latinLnBrk="0" hangingPunct="1">
              <a:spcBef>
                <a:spcPct val="20000"/>
              </a:spcBef>
              <a:buFont typeface="Arial"/>
              <a:buChar char="•"/>
              <a:defRPr sz="2000" kern="1200">
                <a:solidFill>
                  <a:schemeClr val="tx1"/>
                </a:solidFill>
                <a:latin typeface="+mj-lt"/>
                <a:ea typeface="+mj-ea"/>
                <a:cs typeface="+mj-cs"/>
              </a:defRPr>
            </a:lvl7pPr>
            <a:lvl8pPr marL="3429000" indent="-228600" algn="l" defTabSz="457200" rtl="0" eaLnBrk="1" latinLnBrk="0" hangingPunct="1">
              <a:spcBef>
                <a:spcPct val="20000"/>
              </a:spcBef>
              <a:buFont typeface="Arial"/>
              <a:buChar char="•"/>
              <a:defRPr sz="2000" kern="1200">
                <a:solidFill>
                  <a:schemeClr val="tx1"/>
                </a:solidFill>
                <a:latin typeface="+mj-lt"/>
                <a:ea typeface="+mj-ea"/>
                <a:cs typeface="+mj-cs"/>
              </a:defRPr>
            </a:lvl8pPr>
            <a:lvl9pPr marL="3886200" indent="-228600" algn="l" defTabSz="457200" rtl="0" eaLnBrk="1" latinLnBrk="0" hangingPunct="1">
              <a:spcBef>
                <a:spcPct val="20000"/>
              </a:spcBef>
              <a:buFont typeface="Arial"/>
              <a:buChar char="•"/>
              <a:defRPr sz="2000" kern="1200">
                <a:solidFill>
                  <a:schemeClr val="tx1"/>
                </a:solidFill>
                <a:latin typeface="+mj-lt"/>
                <a:ea typeface="+mj-ea"/>
                <a:cs typeface="+mj-cs"/>
              </a:defRPr>
            </a:lvl9pPr>
          </a:lstStyle>
          <a:p>
            <a:endParaRPr lang="en-US" sz="2000"/>
          </a:p>
        </p:txBody>
      </p:sp>
      <p:sp>
        <p:nvSpPr>
          <p:cNvPr id="41" name="Text Placeholder 19">
            <a:extLst>
              <a:ext uri="{FF2B5EF4-FFF2-40B4-BE49-F238E27FC236}">
                <a16:creationId xmlns:a16="http://schemas.microsoft.com/office/drawing/2014/main" xmlns="" id="{A550B339-9D72-4A59-A1EB-8A7D733AD421}"/>
              </a:ext>
            </a:extLst>
          </p:cNvPr>
          <p:cNvSpPr>
            <a:spLocks noGrp="1"/>
          </p:cNvSpPr>
          <p:nvPr userDrawn="1"/>
        </p:nvSpPr>
        <p:spPr>
          <a:xfrm>
            <a:off x="7938372" y="4757990"/>
            <a:ext cx="2126534" cy="1062991"/>
          </a:xfrm>
          <a:custGeom>
            <a:avLst/>
            <a:gdLst>
              <a:gd name="connsiteX0" fmla="*/ 0 w 2125980"/>
              <a:gd name="connsiteY0" fmla="*/ 0 h 1062991"/>
              <a:gd name="connsiteX1" fmla="*/ 530729 w 2125980"/>
              <a:gd name="connsiteY1" fmla="*/ 0 h 1062991"/>
              <a:gd name="connsiteX2" fmla="*/ 1062990 w 2125980"/>
              <a:gd name="connsiteY2" fmla="*/ 532261 h 1062991"/>
              <a:gd name="connsiteX3" fmla="*/ 1595250 w 2125980"/>
              <a:gd name="connsiteY3" fmla="*/ 0 h 1062991"/>
              <a:gd name="connsiteX4" fmla="*/ 2125980 w 2125980"/>
              <a:gd name="connsiteY4" fmla="*/ 0 h 1062991"/>
              <a:gd name="connsiteX5" fmla="*/ 1062990 w 2125980"/>
              <a:gd name="connsiteY5" fmla="*/ 1062991 h 1062991"/>
              <a:gd name="connsiteX6" fmla="*/ 0 w 2125980"/>
              <a:gd name="connsiteY6" fmla="*/ 0 h 1062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5980" h="1062991">
                <a:moveTo>
                  <a:pt x="0" y="0"/>
                </a:moveTo>
                <a:lnTo>
                  <a:pt x="530729" y="0"/>
                </a:lnTo>
                <a:cubicBezTo>
                  <a:pt x="530729" y="293959"/>
                  <a:pt x="769031" y="532261"/>
                  <a:pt x="1062990" y="532261"/>
                </a:cubicBezTo>
                <a:cubicBezTo>
                  <a:pt x="1356949" y="532261"/>
                  <a:pt x="1595250" y="293959"/>
                  <a:pt x="1595250" y="0"/>
                </a:cubicBezTo>
                <a:lnTo>
                  <a:pt x="2125980" y="0"/>
                </a:lnTo>
                <a:cubicBezTo>
                  <a:pt x="2125980" y="587074"/>
                  <a:pt x="1650063" y="1062991"/>
                  <a:pt x="1062990" y="1062991"/>
                </a:cubicBezTo>
                <a:cubicBezTo>
                  <a:pt x="475916" y="1062991"/>
                  <a:pt x="0" y="587074"/>
                  <a:pt x="0" y="0"/>
                </a:cubicBezTo>
                <a:close/>
              </a:path>
            </a:pathLst>
          </a:custGeom>
          <a:solidFill>
            <a:schemeClr val="accent1"/>
          </a:solidFill>
        </p:spPr>
        <p:style>
          <a:lnRef idx="0">
            <a:scrgbClr r="0" g="0" b="0"/>
          </a:lnRef>
          <a:fillRef idx="0">
            <a:scrgbClr r="0" g="0" b="0"/>
          </a:fillRef>
          <a:effectRef idx="0">
            <a:scrgbClr r="0" g="0" b="0"/>
          </a:effectRef>
          <a:fontRef idx="major"/>
        </p:style>
        <p:txBody>
          <a:bodyPr vert="horz" wrap="square" lIns="0" tIns="0" rIns="0" bIns="0" rtlCol="0" anchor="t" anchorCtr="0">
            <a:noAutofit/>
          </a:bodyPr>
          <a:lstStyle>
            <a:lvl1pPr marL="0" indent="0" algn="l" defTabSz="457200" rtl="0" eaLnBrk="1" latinLnBrk="0" hangingPunct="1">
              <a:spcBef>
                <a:spcPts val="1000"/>
              </a:spcBef>
              <a:buFont typeface="Arial"/>
              <a:buNone/>
              <a:defRPr sz="2000" kern="1200">
                <a:solidFill>
                  <a:schemeClr val="bg1">
                    <a:alpha val="0"/>
                  </a:schemeClr>
                </a:solidFill>
                <a:latin typeface="+mj-lt"/>
                <a:ea typeface="+mj-ea"/>
                <a:cs typeface="+mj-cs"/>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mj-lt"/>
                <a:ea typeface="+mj-ea"/>
                <a:cs typeface="+mj-cs"/>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mj-lt"/>
                <a:ea typeface="+mj-ea"/>
                <a:cs typeface="+mj-cs"/>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mj-lt"/>
                <a:ea typeface="+mj-ea"/>
                <a:cs typeface="+mj-cs"/>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mj-lt"/>
                <a:ea typeface="+mj-ea"/>
                <a:cs typeface="+mj-cs"/>
              </a:defRPr>
            </a:lvl5pPr>
            <a:lvl6pPr marL="2514600" indent="-228600" algn="l" defTabSz="457200" rtl="0" eaLnBrk="1" latinLnBrk="0" hangingPunct="1">
              <a:spcBef>
                <a:spcPct val="20000"/>
              </a:spcBef>
              <a:buFont typeface="Arial"/>
              <a:buChar char="•"/>
              <a:defRPr sz="2000" kern="1200">
                <a:solidFill>
                  <a:schemeClr val="tx1"/>
                </a:solidFill>
                <a:latin typeface="+mj-lt"/>
                <a:ea typeface="+mj-ea"/>
                <a:cs typeface="+mj-cs"/>
              </a:defRPr>
            </a:lvl6pPr>
            <a:lvl7pPr marL="2971800" indent="-228600" algn="l" defTabSz="457200" rtl="0" eaLnBrk="1" latinLnBrk="0" hangingPunct="1">
              <a:spcBef>
                <a:spcPct val="20000"/>
              </a:spcBef>
              <a:buFont typeface="Arial"/>
              <a:buChar char="•"/>
              <a:defRPr sz="2000" kern="1200">
                <a:solidFill>
                  <a:schemeClr val="tx1"/>
                </a:solidFill>
                <a:latin typeface="+mj-lt"/>
                <a:ea typeface="+mj-ea"/>
                <a:cs typeface="+mj-cs"/>
              </a:defRPr>
            </a:lvl7pPr>
            <a:lvl8pPr marL="3429000" indent="-228600" algn="l" defTabSz="457200" rtl="0" eaLnBrk="1" latinLnBrk="0" hangingPunct="1">
              <a:spcBef>
                <a:spcPct val="20000"/>
              </a:spcBef>
              <a:buFont typeface="Arial"/>
              <a:buChar char="•"/>
              <a:defRPr sz="2000" kern="1200">
                <a:solidFill>
                  <a:schemeClr val="tx1"/>
                </a:solidFill>
                <a:latin typeface="+mj-lt"/>
                <a:ea typeface="+mj-ea"/>
                <a:cs typeface="+mj-cs"/>
              </a:defRPr>
            </a:lvl8pPr>
            <a:lvl9pPr marL="3886200" indent="-228600" algn="l" defTabSz="457200" rtl="0" eaLnBrk="1" latinLnBrk="0" hangingPunct="1">
              <a:spcBef>
                <a:spcPct val="20000"/>
              </a:spcBef>
              <a:buFont typeface="Arial"/>
              <a:buChar char="•"/>
              <a:defRPr sz="2000" kern="1200">
                <a:solidFill>
                  <a:schemeClr val="tx1"/>
                </a:solidFill>
                <a:latin typeface="+mj-lt"/>
                <a:ea typeface="+mj-ea"/>
                <a:cs typeface="+mj-cs"/>
              </a:defRPr>
            </a:lvl9pPr>
          </a:lstStyle>
          <a:p>
            <a:endParaRPr lang="en-US" sz="2000"/>
          </a:p>
        </p:txBody>
      </p:sp>
      <p:sp>
        <p:nvSpPr>
          <p:cNvPr id="42" name="Picture Placeholder 13">
            <a:extLst>
              <a:ext uri="{FF2B5EF4-FFF2-40B4-BE49-F238E27FC236}">
                <a16:creationId xmlns:a16="http://schemas.microsoft.com/office/drawing/2014/main" xmlns="" id="{D18C085A-0BB1-42CF-8563-D9F50B874EB3}"/>
              </a:ext>
            </a:extLst>
          </p:cNvPr>
          <p:cNvSpPr>
            <a:spLocks noGrp="1"/>
          </p:cNvSpPr>
          <p:nvPr>
            <p:ph type="pic" sz="quarter" idx="14" hasCustomPrompt="1"/>
          </p:nvPr>
        </p:nvSpPr>
        <p:spPr>
          <a:xfrm>
            <a:off x="6100511" y="0"/>
            <a:ext cx="6095999" cy="6858000"/>
          </a:xfrm>
          <a:noFill/>
        </p:spPr>
        <p:txBody>
          <a:bodyPr anchor="ctr"/>
          <a:lstStyle>
            <a:lvl1pPr algn="ctr">
              <a:defRPr baseline="0"/>
            </a:lvl1pPr>
          </a:lstStyle>
          <a:p>
            <a:r>
              <a:rPr lang="en-US"/>
              <a:t>Click icon or drag to insert image</a:t>
            </a:r>
          </a:p>
        </p:txBody>
      </p:sp>
    </p:spTree>
    <p:extLst>
      <p:ext uri="{BB962C8B-B14F-4D97-AF65-F5344CB8AC3E}">
        <p14:creationId xmlns:p14="http://schemas.microsoft.com/office/powerpoint/2010/main" val="413454378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estimonial">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xmlns="" id="{E6BFDB5A-EF29-4DE8-B046-D2ED5D80D7D4}"/>
              </a:ext>
            </a:extLst>
          </p:cNvPr>
          <p:cNvSpPr>
            <a:spLocks noGrp="1"/>
          </p:cNvSpPr>
          <p:nvPr>
            <p:ph type="body" sz="quarter" idx="14" hasCustomPrompt="1"/>
          </p:nvPr>
        </p:nvSpPr>
        <p:spPr>
          <a:xfrm>
            <a:off x="2928113" y="1828800"/>
            <a:ext cx="7974501" cy="3932238"/>
          </a:xfrm>
        </p:spPr>
        <p:txBody>
          <a:bodyPr anchor="ctr" anchorCtr="0"/>
          <a:lstStyle>
            <a:lvl1pPr>
              <a:defRPr sz="3200"/>
            </a:lvl1pPr>
            <a:lvl2pPr marL="0" indent="0" algn="r">
              <a:spcBef>
                <a:spcPts val="1200"/>
              </a:spcBef>
              <a:buNone/>
              <a:defRPr sz="1800"/>
            </a:lvl2pPr>
            <a:lvl3pPr marL="174625" indent="0" algn="r">
              <a:buNone/>
              <a:defRPr sz="1600"/>
            </a:lvl3pPr>
          </a:lstStyle>
          <a:p>
            <a:pPr lvl="0"/>
            <a:r>
              <a:rPr lang="en-US"/>
              <a:t>“Quote text goes here”</a:t>
            </a:r>
          </a:p>
          <a:p>
            <a:pPr lvl="1"/>
            <a:r>
              <a:rPr lang="en-US"/>
              <a:t>Author Name goes here</a:t>
            </a:r>
          </a:p>
          <a:p>
            <a:pPr lvl="2"/>
            <a:r>
              <a:rPr lang="en-US"/>
              <a:t>Author Title goes here</a:t>
            </a:r>
          </a:p>
        </p:txBody>
      </p:sp>
      <p:sp>
        <p:nvSpPr>
          <p:cNvPr id="4" name="Text Placeholder 12">
            <a:extLst>
              <a:ext uri="{FF2B5EF4-FFF2-40B4-BE49-F238E27FC236}">
                <a16:creationId xmlns:a16="http://schemas.microsoft.com/office/drawing/2014/main" xmlns="" id="{A7FE044F-6493-4ECB-B580-2318E1DA6255}"/>
              </a:ext>
            </a:extLst>
          </p:cNvPr>
          <p:cNvSpPr>
            <a:spLocks noGrp="1"/>
          </p:cNvSpPr>
          <p:nvPr>
            <p:ph type="body" sz="quarter" idx="13"/>
          </p:nvPr>
        </p:nvSpPr>
        <p:spPr>
          <a:xfrm>
            <a:off x="1942024" y="356543"/>
            <a:ext cx="3781089" cy="316558"/>
          </a:xfrm>
        </p:spPr>
        <p:txBody>
          <a:bodyPr tIns="0"/>
          <a:lstStyle>
            <a:lvl1pPr>
              <a:lnSpc>
                <a:spcPct val="100000"/>
              </a:lnSpc>
              <a:spcBef>
                <a:spcPts val="0"/>
              </a:spcBef>
              <a:defRPr sz="750"/>
            </a:lvl1pPr>
            <a:lvl2pPr marL="112713" indent="-112713">
              <a:lnSpc>
                <a:spcPct val="100000"/>
              </a:lnSpc>
              <a:spcBef>
                <a:spcPts val="0"/>
              </a:spcBef>
              <a:defRPr sz="750"/>
            </a:lvl2pPr>
            <a:lvl3pPr marL="225425" indent="-112713">
              <a:lnSpc>
                <a:spcPct val="100000"/>
              </a:lnSpc>
              <a:spcBef>
                <a:spcPts val="0"/>
              </a:spcBef>
              <a:defRPr sz="750"/>
            </a:lvl3pPr>
            <a:lvl4pPr marL="339725" indent="-114300">
              <a:lnSpc>
                <a:spcPct val="100000"/>
              </a:lnSpc>
              <a:spcBef>
                <a:spcPts val="0"/>
              </a:spcBef>
              <a:defRPr sz="900"/>
            </a:lvl4pPr>
            <a:lvl5pPr marL="460375" indent="-120650">
              <a:lnSpc>
                <a:spcPct val="100000"/>
              </a:lnSpc>
              <a:spcBef>
                <a:spcPts val="0"/>
              </a:spcBef>
              <a:defRPr sz="900"/>
            </a:lvl5pPr>
          </a:lstStyle>
          <a:p>
            <a:pPr lvl="0"/>
            <a:r>
              <a:rPr lang="en-US"/>
              <a:t>Edit Master text styles</a:t>
            </a:r>
          </a:p>
        </p:txBody>
      </p:sp>
    </p:spTree>
    <p:extLst>
      <p:ext uri="{BB962C8B-B14F-4D97-AF65-F5344CB8AC3E}">
        <p14:creationId xmlns:p14="http://schemas.microsoft.com/office/powerpoint/2010/main" val="1975281296"/>
      </p:ext>
    </p:extLst>
  </p:cSld>
  <p:clrMapOvr>
    <a:masterClrMapping/>
  </p:clrMapOvr>
  <p:extLst>
    <p:ext uri="{DCECCB84-F9BA-43D5-87BE-67443E8EF086}">
      <p15:sldGuideLst xmlns:p15="http://schemas.microsoft.com/office/powerpoint/2012/main" xmlns=""/>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2 Quote Testimonial">
    <p:bg>
      <p:bgPr>
        <a:solidFill>
          <a:schemeClr val="bg1"/>
        </a:solidFill>
        <a:effectLst/>
      </p:bgPr>
    </p:bg>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xmlns="" id="{E6BFDB5A-EF29-4DE8-B046-D2ED5D80D7D4}"/>
              </a:ext>
            </a:extLst>
          </p:cNvPr>
          <p:cNvSpPr>
            <a:spLocks noGrp="1"/>
          </p:cNvSpPr>
          <p:nvPr>
            <p:ph type="body" sz="quarter" idx="14" hasCustomPrompt="1"/>
          </p:nvPr>
        </p:nvSpPr>
        <p:spPr>
          <a:xfrm>
            <a:off x="1942019" y="1828800"/>
            <a:ext cx="4444566" cy="3932238"/>
          </a:xfrm>
        </p:spPr>
        <p:txBody>
          <a:bodyPr anchor="ctr" anchorCtr="0"/>
          <a:lstStyle>
            <a:lvl1pPr>
              <a:defRPr sz="3200"/>
            </a:lvl1pPr>
            <a:lvl2pPr marL="0" indent="0" algn="r">
              <a:spcBef>
                <a:spcPts val="1200"/>
              </a:spcBef>
              <a:buNone/>
              <a:defRPr sz="1800"/>
            </a:lvl2pPr>
            <a:lvl3pPr marL="174625" indent="0" algn="r">
              <a:buNone/>
              <a:defRPr sz="1600"/>
            </a:lvl3pPr>
          </a:lstStyle>
          <a:p>
            <a:pPr lvl="0"/>
            <a:r>
              <a:rPr lang="en-US"/>
              <a:t>“Quote text goes here”</a:t>
            </a:r>
          </a:p>
          <a:p>
            <a:pPr lvl="1"/>
            <a:r>
              <a:rPr lang="en-US"/>
              <a:t>Author Name goes here</a:t>
            </a:r>
          </a:p>
          <a:p>
            <a:pPr lvl="2"/>
            <a:r>
              <a:rPr lang="en-US"/>
              <a:t>Author Title goes here</a:t>
            </a:r>
          </a:p>
        </p:txBody>
      </p:sp>
      <p:sp>
        <p:nvSpPr>
          <p:cNvPr id="4" name="Text Placeholder 5">
            <a:extLst>
              <a:ext uri="{FF2B5EF4-FFF2-40B4-BE49-F238E27FC236}">
                <a16:creationId xmlns:a16="http://schemas.microsoft.com/office/drawing/2014/main" xmlns="" id="{B02B4AF2-3D2F-4674-99A2-58ABCF020A77}"/>
              </a:ext>
            </a:extLst>
          </p:cNvPr>
          <p:cNvSpPr>
            <a:spLocks noGrp="1"/>
          </p:cNvSpPr>
          <p:nvPr>
            <p:ph type="body" sz="quarter" idx="15" hasCustomPrompt="1"/>
          </p:nvPr>
        </p:nvSpPr>
        <p:spPr>
          <a:xfrm>
            <a:off x="7367923" y="1828800"/>
            <a:ext cx="4444566" cy="3932238"/>
          </a:xfrm>
        </p:spPr>
        <p:txBody>
          <a:bodyPr anchor="ctr" anchorCtr="0"/>
          <a:lstStyle>
            <a:lvl1pPr>
              <a:defRPr sz="3200"/>
            </a:lvl1pPr>
            <a:lvl2pPr marL="0" indent="0" algn="r">
              <a:spcBef>
                <a:spcPts val="1200"/>
              </a:spcBef>
              <a:buNone/>
              <a:defRPr sz="1800"/>
            </a:lvl2pPr>
            <a:lvl3pPr marL="174625" indent="0" algn="r">
              <a:buNone/>
              <a:defRPr sz="1600"/>
            </a:lvl3pPr>
          </a:lstStyle>
          <a:p>
            <a:pPr lvl="0"/>
            <a:r>
              <a:rPr lang="en-US"/>
              <a:t>“Quote text goes here”</a:t>
            </a:r>
          </a:p>
          <a:p>
            <a:pPr lvl="1"/>
            <a:r>
              <a:rPr lang="en-US"/>
              <a:t>Author Name goes here</a:t>
            </a:r>
          </a:p>
          <a:p>
            <a:pPr lvl="2"/>
            <a:r>
              <a:rPr lang="en-US"/>
              <a:t>Author Title goes here</a:t>
            </a:r>
          </a:p>
        </p:txBody>
      </p:sp>
      <p:cxnSp>
        <p:nvCxnSpPr>
          <p:cNvPr id="3" name="Straight Connector 2">
            <a:extLst>
              <a:ext uri="{FF2B5EF4-FFF2-40B4-BE49-F238E27FC236}">
                <a16:creationId xmlns:a16="http://schemas.microsoft.com/office/drawing/2014/main" xmlns="" id="{D6D1AC86-28F2-46B3-8E9D-1D3BF1F6A8AC}"/>
              </a:ext>
            </a:extLst>
          </p:cNvPr>
          <p:cNvCxnSpPr/>
          <p:nvPr userDrawn="1"/>
        </p:nvCxnSpPr>
        <p:spPr>
          <a:xfrm>
            <a:off x="6877254" y="1828800"/>
            <a:ext cx="0" cy="3932238"/>
          </a:xfrm>
          <a:prstGeom prst="line">
            <a:avLst/>
          </a:prstGeom>
          <a:ln w="9525" cap="flat" cmpd="sng" algn="ctr">
            <a:solidFill>
              <a:schemeClr val="bg2"/>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7" name="Text Placeholder 12">
            <a:extLst>
              <a:ext uri="{FF2B5EF4-FFF2-40B4-BE49-F238E27FC236}">
                <a16:creationId xmlns:a16="http://schemas.microsoft.com/office/drawing/2014/main" xmlns="" id="{E796A42C-DE52-45B9-BFE0-FB44316D1178}"/>
              </a:ext>
            </a:extLst>
          </p:cNvPr>
          <p:cNvSpPr>
            <a:spLocks noGrp="1"/>
          </p:cNvSpPr>
          <p:nvPr>
            <p:ph type="body" sz="quarter" idx="13"/>
          </p:nvPr>
        </p:nvSpPr>
        <p:spPr>
          <a:xfrm>
            <a:off x="1942024" y="356543"/>
            <a:ext cx="3781089" cy="316558"/>
          </a:xfrm>
        </p:spPr>
        <p:txBody>
          <a:bodyPr tIns="0"/>
          <a:lstStyle>
            <a:lvl1pPr>
              <a:lnSpc>
                <a:spcPct val="100000"/>
              </a:lnSpc>
              <a:spcBef>
                <a:spcPts val="0"/>
              </a:spcBef>
              <a:defRPr sz="750"/>
            </a:lvl1pPr>
            <a:lvl2pPr marL="112713" indent="-112713">
              <a:lnSpc>
                <a:spcPct val="100000"/>
              </a:lnSpc>
              <a:spcBef>
                <a:spcPts val="0"/>
              </a:spcBef>
              <a:defRPr sz="750"/>
            </a:lvl2pPr>
            <a:lvl3pPr marL="225425" indent="-112713">
              <a:lnSpc>
                <a:spcPct val="100000"/>
              </a:lnSpc>
              <a:spcBef>
                <a:spcPts val="0"/>
              </a:spcBef>
              <a:defRPr sz="750"/>
            </a:lvl3pPr>
            <a:lvl4pPr marL="339725" indent="-114300">
              <a:lnSpc>
                <a:spcPct val="100000"/>
              </a:lnSpc>
              <a:spcBef>
                <a:spcPts val="0"/>
              </a:spcBef>
              <a:defRPr sz="900"/>
            </a:lvl4pPr>
            <a:lvl5pPr marL="460375" indent="-120650">
              <a:lnSpc>
                <a:spcPct val="100000"/>
              </a:lnSpc>
              <a:spcBef>
                <a:spcPts val="0"/>
              </a:spcBef>
              <a:defRPr sz="900"/>
            </a:lvl5pPr>
          </a:lstStyle>
          <a:p>
            <a:pPr lvl="0"/>
            <a:r>
              <a:rPr lang="en-US"/>
              <a:t>Edit Master text styles</a:t>
            </a:r>
          </a:p>
        </p:txBody>
      </p:sp>
      <p:sp>
        <p:nvSpPr>
          <p:cNvPr id="16" name="Rectangle 15">
            <a:extLst>
              <a:ext uri="{FF2B5EF4-FFF2-40B4-BE49-F238E27FC236}">
                <a16:creationId xmlns:a16="http://schemas.microsoft.com/office/drawing/2014/main" xmlns="" id="{92991E79-C023-4B16-9A60-E1C474F3893C}"/>
              </a:ext>
            </a:extLst>
          </p:cNvPr>
          <p:cNvSpPr/>
          <p:nvPr userDrawn="1"/>
        </p:nvSpPr>
        <p:spPr>
          <a:xfrm>
            <a:off x="-1" y="1"/>
            <a:ext cx="1566659"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9" name="Freeform: Shape 28">
            <a:extLst>
              <a:ext uri="{FF2B5EF4-FFF2-40B4-BE49-F238E27FC236}">
                <a16:creationId xmlns:a16="http://schemas.microsoft.com/office/drawing/2014/main" xmlns="" id="{A35D0ECC-A500-49AA-8E65-794BE8887D81}"/>
              </a:ext>
            </a:extLst>
          </p:cNvPr>
          <p:cNvSpPr/>
          <p:nvPr userDrawn="1"/>
        </p:nvSpPr>
        <p:spPr>
          <a:xfrm>
            <a:off x="252893" y="222350"/>
            <a:ext cx="1064400" cy="6407421"/>
          </a:xfrm>
          <a:custGeom>
            <a:avLst/>
            <a:gdLst>
              <a:gd name="connsiteX0" fmla="*/ 1034520 w 1064123"/>
              <a:gd name="connsiteY0" fmla="*/ 6377925 h 6407421"/>
              <a:gd name="connsiteX1" fmla="*/ 1064123 w 1064123"/>
              <a:gd name="connsiteY1" fmla="*/ 6377925 h 6407421"/>
              <a:gd name="connsiteX2" fmla="*/ 1064123 w 1064123"/>
              <a:gd name="connsiteY2" fmla="*/ 6407421 h 6407421"/>
              <a:gd name="connsiteX3" fmla="*/ 1034520 w 1064123"/>
              <a:gd name="connsiteY3" fmla="*/ 6407421 h 6407421"/>
              <a:gd name="connsiteX4" fmla="*/ 768328 w 1064123"/>
              <a:gd name="connsiteY4" fmla="*/ 6377925 h 6407421"/>
              <a:gd name="connsiteX5" fmla="*/ 797926 w 1064123"/>
              <a:gd name="connsiteY5" fmla="*/ 6377925 h 6407421"/>
              <a:gd name="connsiteX6" fmla="*/ 797926 w 1064123"/>
              <a:gd name="connsiteY6" fmla="*/ 6407421 h 6407421"/>
              <a:gd name="connsiteX7" fmla="*/ 768328 w 1064123"/>
              <a:gd name="connsiteY7" fmla="*/ 6407421 h 6407421"/>
              <a:gd name="connsiteX8" fmla="*/ 502237 w 1064123"/>
              <a:gd name="connsiteY8" fmla="*/ 6377925 h 6407421"/>
              <a:gd name="connsiteX9" fmla="*/ 531839 w 1064123"/>
              <a:gd name="connsiteY9" fmla="*/ 6377925 h 6407421"/>
              <a:gd name="connsiteX10" fmla="*/ 531839 w 1064123"/>
              <a:gd name="connsiteY10" fmla="*/ 6407421 h 6407421"/>
              <a:gd name="connsiteX11" fmla="*/ 502237 w 1064123"/>
              <a:gd name="connsiteY11" fmla="*/ 6407421 h 6407421"/>
              <a:gd name="connsiteX12" fmla="*/ 236038 w 1064123"/>
              <a:gd name="connsiteY12" fmla="*/ 6377925 h 6407421"/>
              <a:gd name="connsiteX13" fmla="*/ 265640 w 1064123"/>
              <a:gd name="connsiteY13" fmla="*/ 6377925 h 6407421"/>
              <a:gd name="connsiteX14" fmla="*/ 265640 w 1064123"/>
              <a:gd name="connsiteY14" fmla="*/ 6407421 h 6407421"/>
              <a:gd name="connsiteX15" fmla="*/ 236038 w 1064123"/>
              <a:gd name="connsiteY15" fmla="*/ 6407421 h 6407421"/>
              <a:gd name="connsiteX16" fmla="*/ 2 w 1064123"/>
              <a:gd name="connsiteY16" fmla="*/ 6377925 h 6407421"/>
              <a:gd name="connsiteX17" fmla="*/ 29604 w 1064123"/>
              <a:gd name="connsiteY17" fmla="*/ 6377925 h 6407421"/>
              <a:gd name="connsiteX18" fmla="*/ 29604 w 1064123"/>
              <a:gd name="connsiteY18" fmla="*/ 6407421 h 6407421"/>
              <a:gd name="connsiteX19" fmla="*/ 2 w 1064123"/>
              <a:gd name="connsiteY19" fmla="*/ 6407421 h 6407421"/>
              <a:gd name="connsiteX20" fmla="*/ 1034520 w 1064123"/>
              <a:gd name="connsiteY20" fmla="*/ 6112161 h 6407421"/>
              <a:gd name="connsiteX21" fmla="*/ 1064123 w 1064123"/>
              <a:gd name="connsiteY21" fmla="*/ 6112161 h 6407421"/>
              <a:gd name="connsiteX22" fmla="*/ 1064123 w 1064123"/>
              <a:gd name="connsiteY22" fmla="*/ 6141763 h 6407421"/>
              <a:gd name="connsiteX23" fmla="*/ 1034520 w 1064123"/>
              <a:gd name="connsiteY23" fmla="*/ 6141763 h 6407421"/>
              <a:gd name="connsiteX24" fmla="*/ 768328 w 1064123"/>
              <a:gd name="connsiteY24" fmla="*/ 6112161 h 6407421"/>
              <a:gd name="connsiteX25" fmla="*/ 797926 w 1064123"/>
              <a:gd name="connsiteY25" fmla="*/ 6112161 h 6407421"/>
              <a:gd name="connsiteX26" fmla="*/ 797926 w 1064123"/>
              <a:gd name="connsiteY26" fmla="*/ 6141763 h 6407421"/>
              <a:gd name="connsiteX27" fmla="*/ 768328 w 1064123"/>
              <a:gd name="connsiteY27" fmla="*/ 6141763 h 6407421"/>
              <a:gd name="connsiteX28" fmla="*/ 502237 w 1064123"/>
              <a:gd name="connsiteY28" fmla="*/ 6112161 h 6407421"/>
              <a:gd name="connsiteX29" fmla="*/ 531839 w 1064123"/>
              <a:gd name="connsiteY29" fmla="*/ 6112161 h 6407421"/>
              <a:gd name="connsiteX30" fmla="*/ 531839 w 1064123"/>
              <a:gd name="connsiteY30" fmla="*/ 6141763 h 6407421"/>
              <a:gd name="connsiteX31" fmla="*/ 502237 w 1064123"/>
              <a:gd name="connsiteY31" fmla="*/ 6141763 h 6407421"/>
              <a:gd name="connsiteX32" fmla="*/ 236038 w 1064123"/>
              <a:gd name="connsiteY32" fmla="*/ 6112161 h 6407421"/>
              <a:gd name="connsiteX33" fmla="*/ 265640 w 1064123"/>
              <a:gd name="connsiteY33" fmla="*/ 6112161 h 6407421"/>
              <a:gd name="connsiteX34" fmla="*/ 265640 w 1064123"/>
              <a:gd name="connsiteY34" fmla="*/ 6141763 h 6407421"/>
              <a:gd name="connsiteX35" fmla="*/ 236038 w 1064123"/>
              <a:gd name="connsiteY35" fmla="*/ 6141763 h 6407421"/>
              <a:gd name="connsiteX36" fmla="*/ 2 w 1064123"/>
              <a:gd name="connsiteY36" fmla="*/ 6112161 h 6407421"/>
              <a:gd name="connsiteX37" fmla="*/ 29604 w 1064123"/>
              <a:gd name="connsiteY37" fmla="*/ 6112161 h 6407421"/>
              <a:gd name="connsiteX38" fmla="*/ 29604 w 1064123"/>
              <a:gd name="connsiteY38" fmla="*/ 6141763 h 6407421"/>
              <a:gd name="connsiteX39" fmla="*/ 2 w 1064123"/>
              <a:gd name="connsiteY39" fmla="*/ 6141763 h 6407421"/>
              <a:gd name="connsiteX40" fmla="*/ 1034520 w 1064123"/>
              <a:gd name="connsiteY40" fmla="*/ 5846396 h 6407421"/>
              <a:gd name="connsiteX41" fmla="*/ 1064123 w 1064123"/>
              <a:gd name="connsiteY41" fmla="*/ 5846396 h 6407421"/>
              <a:gd name="connsiteX42" fmla="*/ 1064123 w 1064123"/>
              <a:gd name="connsiteY42" fmla="*/ 5875998 h 6407421"/>
              <a:gd name="connsiteX43" fmla="*/ 1034520 w 1064123"/>
              <a:gd name="connsiteY43" fmla="*/ 5875998 h 6407421"/>
              <a:gd name="connsiteX44" fmla="*/ 768328 w 1064123"/>
              <a:gd name="connsiteY44" fmla="*/ 5846396 h 6407421"/>
              <a:gd name="connsiteX45" fmla="*/ 797926 w 1064123"/>
              <a:gd name="connsiteY45" fmla="*/ 5846396 h 6407421"/>
              <a:gd name="connsiteX46" fmla="*/ 797926 w 1064123"/>
              <a:gd name="connsiteY46" fmla="*/ 5875998 h 6407421"/>
              <a:gd name="connsiteX47" fmla="*/ 768328 w 1064123"/>
              <a:gd name="connsiteY47" fmla="*/ 5875998 h 6407421"/>
              <a:gd name="connsiteX48" fmla="*/ 502237 w 1064123"/>
              <a:gd name="connsiteY48" fmla="*/ 5846396 h 6407421"/>
              <a:gd name="connsiteX49" fmla="*/ 531839 w 1064123"/>
              <a:gd name="connsiteY49" fmla="*/ 5846396 h 6407421"/>
              <a:gd name="connsiteX50" fmla="*/ 531839 w 1064123"/>
              <a:gd name="connsiteY50" fmla="*/ 5875998 h 6407421"/>
              <a:gd name="connsiteX51" fmla="*/ 502237 w 1064123"/>
              <a:gd name="connsiteY51" fmla="*/ 5875998 h 6407421"/>
              <a:gd name="connsiteX52" fmla="*/ 236038 w 1064123"/>
              <a:gd name="connsiteY52" fmla="*/ 5846396 h 6407421"/>
              <a:gd name="connsiteX53" fmla="*/ 265640 w 1064123"/>
              <a:gd name="connsiteY53" fmla="*/ 5846396 h 6407421"/>
              <a:gd name="connsiteX54" fmla="*/ 265640 w 1064123"/>
              <a:gd name="connsiteY54" fmla="*/ 5875998 h 6407421"/>
              <a:gd name="connsiteX55" fmla="*/ 236038 w 1064123"/>
              <a:gd name="connsiteY55" fmla="*/ 5875998 h 6407421"/>
              <a:gd name="connsiteX56" fmla="*/ 2 w 1064123"/>
              <a:gd name="connsiteY56" fmla="*/ 5846396 h 6407421"/>
              <a:gd name="connsiteX57" fmla="*/ 29604 w 1064123"/>
              <a:gd name="connsiteY57" fmla="*/ 5846396 h 6407421"/>
              <a:gd name="connsiteX58" fmla="*/ 29604 w 1064123"/>
              <a:gd name="connsiteY58" fmla="*/ 5875998 h 6407421"/>
              <a:gd name="connsiteX59" fmla="*/ 2 w 1064123"/>
              <a:gd name="connsiteY59" fmla="*/ 5875998 h 6407421"/>
              <a:gd name="connsiteX60" fmla="*/ 1034520 w 1064123"/>
              <a:gd name="connsiteY60" fmla="*/ 5580631 h 6407421"/>
              <a:gd name="connsiteX61" fmla="*/ 1064123 w 1064123"/>
              <a:gd name="connsiteY61" fmla="*/ 5580631 h 6407421"/>
              <a:gd name="connsiteX62" fmla="*/ 1064123 w 1064123"/>
              <a:gd name="connsiteY62" fmla="*/ 5610233 h 6407421"/>
              <a:gd name="connsiteX63" fmla="*/ 1034520 w 1064123"/>
              <a:gd name="connsiteY63" fmla="*/ 5610233 h 6407421"/>
              <a:gd name="connsiteX64" fmla="*/ 768328 w 1064123"/>
              <a:gd name="connsiteY64" fmla="*/ 5580631 h 6407421"/>
              <a:gd name="connsiteX65" fmla="*/ 797926 w 1064123"/>
              <a:gd name="connsiteY65" fmla="*/ 5580631 h 6407421"/>
              <a:gd name="connsiteX66" fmla="*/ 797926 w 1064123"/>
              <a:gd name="connsiteY66" fmla="*/ 5610233 h 6407421"/>
              <a:gd name="connsiteX67" fmla="*/ 768328 w 1064123"/>
              <a:gd name="connsiteY67" fmla="*/ 5610233 h 6407421"/>
              <a:gd name="connsiteX68" fmla="*/ 502237 w 1064123"/>
              <a:gd name="connsiteY68" fmla="*/ 5580631 h 6407421"/>
              <a:gd name="connsiteX69" fmla="*/ 531839 w 1064123"/>
              <a:gd name="connsiteY69" fmla="*/ 5580631 h 6407421"/>
              <a:gd name="connsiteX70" fmla="*/ 531839 w 1064123"/>
              <a:gd name="connsiteY70" fmla="*/ 5610233 h 6407421"/>
              <a:gd name="connsiteX71" fmla="*/ 502237 w 1064123"/>
              <a:gd name="connsiteY71" fmla="*/ 5610233 h 6407421"/>
              <a:gd name="connsiteX72" fmla="*/ 236038 w 1064123"/>
              <a:gd name="connsiteY72" fmla="*/ 5580631 h 6407421"/>
              <a:gd name="connsiteX73" fmla="*/ 265640 w 1064123"/>
              <a:gd name="connsiteY73" fmla="*/ 5580631 h 6407421"/>
              <a:gd name="connsiteX74" fmla="*/ 265640 w 1064123"/>
              <a:gd name="connsiteY74" fmla="*/ 5610233 h 6407421"/>
              <a:gd name="connsiteX75" fmla="*/ 236038 w 1064123"/>
              <a:gd name="connsiteY75" fmla="*/ 5610233 h 6407421"/>
              <a:gd name="connsiteX76" fmla="*/ 2 w 1064123"/>
              <a:gd name="connsiteY76" fmla="*/ 5580631 h 6407421"/>
              <a:gd name="connsiteX77" fmla="*/ 29604 w 1064123"/>
              <a:gd name="connsiteY77" fmla="*/ 5580631 h 6407421"/>
              <a:gd name="connsiteX78" fmla="*/ 29604 w 1064123"/>
              <a:gd name="connsiteY78" fmla="*/ 5610233 h 6407421"/>
              <a:gd name="connsiteX79" fmla="*/ 2 w 1064123"/>
              <a:gd name="connsiteY79" fmla="*/ 5610233 h 6407421"/>
              <a:gd name="connsiteX80" fmla="*/ 1034520 w 1064123"/>
              <a:gd name="connsiteY80" fmla="*/ 5314974 h 6407421"/>
              <a:gd name="connsiteX81" fmla="*/ 1064123 w 1064123"/>
              <a:gd name="connsiteY81" fmla="*/ 5314974 h 6407421"/>
              <a:gd name="connsiteX82" fmla="*/ 1064123 w 1064123"/>
              <a:gd name="connsiteY82" fmla="*/ 5344468 h 6407421"/>
              <a:gd name="connsiteX83" fmla="*/ 1034520 w 1064123"/>
              <a:gd name="connsiteY83" fmla="*/ 5344468 h 6407421"/>
              <a:gd name="connsiteX84" fmla="*/ 768328 w 1064123"/>
              <a:gd name="connsiteY84" fmla="*/ 5314974 h 6407421"/>
              <a:gd name="connsiteX85" fmla="*/ 797926 w 1064123"/>
              <a:gd name="connsiteY85" fmla="*/ 5314974 h 6407421"/>
              <a:gd name="connsiteX86" fmla="*/ 797926 w 1064123"/>
              <a:gd name="connsiteY86" fmla="*/ 5344468 h 6407421"/>
              <a:gd name="connsiteX87" fmla="*/ 768328 w 1064123"/>
              <a:gd name="connsiteY87" fmla="*/ 5344468 h 6407421"/>
              <a:gd name="connsiteX88" fmla="*/ 502237 w 1064123"/>
              <a:gd name="connsiteY88" fmla="*/ 5314974 h 6407421"/>
              <a:gd name="connsiteX89" fmla="*/ 531839 w 1064123"/>
              <a:gd name="connsiteY89" fmla="*/ 5314974 h 6407421"/>
              <a:gd name="connsiteX90" fmla="*/ 531839 w 1064123"/>
              <a:gd name="connsiteY90" fmla="*/ 5344468 h 6407421"/>
              <a:gd name="connsiteX91" fmla="*/ 502237 w 1064123"/>
              <a:gd name="connsiteY91" fmla="*/ 5344468 h 6407421"/>
              <a:gd name="connsiteX92" fmla="*/ 236038 w 1064123"/>
              <a:gd name="connsiteY92" fmla="*/ 5314974 h 6407421"/>
              <a:gd name="connsiteX93" fmla="*/ 265640 w 1064123"/>
              <a:gd name="connsiteY93" fmla="*/ 5314974 h 6407421"/>
              <a:gd name="connsiteX94" fmla="*/ 265640 w 1064123"/>
              <a:gd name="connsiteY94" fmla="*/ 5344468 h 6407421"/>
              <a:gd name="connsiteX95" fmla="*/ 236038 w 1064123"/>
              <a:gd name="connsiteY95" fmla="*/ 5344468 h 6407421"/>
              <a:gd name="connsiteX96" fmla="*/ 2 w 1064123"/>
              <a:gd name="connsiteY96" fmla="*/ 5314974 h 6407421"/>
              <a:gd name="connsiteX97" fmla="*/ 29604 w 1064123"/>
              <a:gd name="connsiteY97" fmla="*/ 5314974 h 6407421"/>
              <a:gd name="connsiteX98" fmla="*/ 29604 w 1064123"/>
              <a:gd name="connsiteY98" fmla="*/ 5344468 h 6407421"/>
              <a:gd name="connsiteX99" fmla="*/ 2 w 1064123"/>
              <a:gd name="connsiteY99" fmla="*/ 5344468 h 6407421"/>
              <a:gd name="connsiteX100" fmla="*/ 1034520 w 1064123"/>
              <a:gd name="connsiteY100" fmla="*/ 5049209 h 6407421"/>
              <a:gd name="connsiteX101" fmla="*/ 1064123 w 1064123"/>
              <a:gd name="connsiteY101" fmla="*/ 5049209 h 6407421"/>
              <a:gd name="connsiteX102" fmla="*/ 1064123 w 1064123"/>
              <a:gd name="connsiteY102" fmla="*/ 5078812 h 6407421"/>
              <a:gd name="connsiteX103" fmla="*/ 1034520 w 1064123"/>
              <a:gd name="connsiteY103" fmla="*/ 5078812 h 6407421"/>
              <a:gd name="connsiteX104" fmla="*/ 768328 w 1064123"/>
              <a:gd name="connsiteY104" fmla="*/ 5049209 h 6407421"/>
              <a:gd name="connsiteX105" fmla="*/ 797926 w 1064123"/>
              <a:gd name="connsiteY105" fmla="*/ 5049209 h 6407421"/>
              <a:gd name="connsiteX106" fmla="*/ 797926 w 1064123"/>
              <a:gd name="connsiteY106" fmla="*/ 5078812 h 6407421"/>
              <a:gd name="connsiteX107" fmla="*/ 768328 w 1064123"/>
              <a:gd name="connsiteY107" fmla="*/ 5078812 h 6407421"/>
              <a:gd name="connsiteX108" fmla="*/ 502237 w 1064123"/>
              <a:gd name="connsiteY108" fmla="*/ 5049209 h 6407421"/>
              <a:gd name="connsiteX109" fmla="*/ 531839 w 1064123"/>
              <a:gd name="connsiteY109" fmla="*/ 5049209 h 6407421"/>
              <a:gd name="connsiteX110" fmla="*/ 531839 w 1064123"/>
              <a:gd name="connsiteY110" fmla="*/ 5078812 h 6407421"/>
              <a:gd name="connsiteX111" fmla="*/ 502237 w 1064123"/>
              <a:gd name="connsiteY111" fmla="*/ 5078812 h 6407421"/>
              <a:gd name="connsiteX112" fmla="*/ 236038 w 1064123"/>
              <a:gd name="connsiteY112" fmla="*/ 5049209 h 6407421"/>
              <a:gd name="connsiteX113" fmla="*/ 265640 w 1064123"/>
              <a:gd name="connsiteY113" fmla="*/ 5049209 h 6407421"/>
              <a:gd name="connsiteX114" fmla="*/ 265640 w 1064123"/>
              <a:gd name="connsiteY114" fmla="*/ 5078812 h 6407421"/>
              <a:gd name="connsiteX115" fmla="*/ 236038 w 1064123"/>
              <a:gd name="connsiteY115" fmla="*/ 5078812 h 6407421"/>
              <a:gd name="connsiteX116" fmla="*/ 2 w 1064123"/>
              <a:gd name="connsiteY116" fmla="*/ 5049209 h 6407421"/>
              <a:gd name="connsiteX117" fmla="*/ 29604 w 1064123"/>
              <a:gd name="connsiteY117" fmla="*/ 5049209 h 6407421"/>
              <a:gd name="connsiteX118" fmla="*/ 29604 w 1064123"/>
              <a:gd name="connsiteY118" fmla="*/ 5078812 h 6407421"/>
              <a:gd name="connsiteX119" fmla="*/ 2 w 1064123"/>
              <a:gd name="connsiteY119" fmla="*/ 5078812 h 6407421"/>
              <a:gd name="connsiteX120" fmla="*/ 1034520 w 1064123"/>
              <a:gd name="connsiteY120" fmla="*/ 4783444 h 6407421"/>
              <a:gd name="connsiteX121" fmla="*/ 1064123 w 1064123"/>
              <a:gd name="connsiteY121" fmla="*/ 4783444 h 6407421"/>
              <a:gd name="connsiteX122" fmla="*/ 1064123 w 1064123"/>
              <a:gd name="connsiteY122" fmla="*/ 4813046 h 6407421"/>
              <a:gd name="connsiteX123" fmla="*/ 1034520 w 1064123"/>
              <a:gd name="connsiteY123" fmla="*/ 4813046 h 6407421"/>
              <a:gd name="connsiteX124" fmla="*/ 768327 w 1064123"/>
              <a:gd name="connsiteY124" fmla="*/ 4783444 h 6407421"/>
              <a:gd name="connsiteX125" fmla="*/ 797926 w 1064123"/>
              <a:gd name="connsiteY125" fmla="*/ 4783444 h 6407421"/>
              <a:gd name="connsiteX126" fmla="*/ 797926 w 1064123"/>
              <a:gd name="connsiteY126" fmla="*/ 4813046 h 6407421"/>
              <a:gd name="connsiteX127" fmla="*/ 768327 w 1064123"/>
              <a:gd name="connsiteY127" fmla="*/ 4813046 h 6407421"/>
              <a:gd name="connsiteX128" fmla="*/ 502237 w 1064123"/>
              <a:gd name="connsiteY128" fmla="*/ 4783444 h 6407421"/>
              <a:gd name="connsiteX129" fmla="*/ 531839 w 1064123"/>
              <a:gd name="connsiteY129" fmla="*/ 4783444 h 6407421"/>
              <a:gd name="connsiteX130" fmla="*/ 531839 w 1064123"/>
              <a:gd name="connsiteY130" fmla="*/ 4813046 h 6407421"/>
              <a:gd name="connsiteX131" fmla="*/ 502237 w 1064123"/>
              <a:gd name="connsiteY131" fmla="*/ 4813046 h 6407421"/>
              <a:gd name="connsiteX132" fmla="*/ 236038 w 1064123"/>
              <a:gd name="connsiteY132" fmla="*/ 4783444 h 6407421"/>
              <a:gd name="connsiteX133" fmla="*/ 265640 w 1064123"/>
              <a:gd name="connsiteY133" fmla="*/ 4783444 h 6407421"/>
              <a:gd name="connsiteX134" fmla="*/ 265640 w 1064123"/>
              <a:gd name="connsiteY134" fmla="*/ 4813046 h 6407421"/>
              <a:gd name="connsiteX135" fmla="*/ 236038 w 1064123"/>
              <a:gd name="connsiteY135" fmla="*/ 4813046 h 6407421"/>
              <a:gd name="connsiteX136" fmla="*/ 2 w 1064123"/>
              <a:gd name="connsiteY136" fmla="*/ 4783444 h 6407421"/>
              <a:gd name="connsiteX137" fmla="*/ 29604 w 1064123"/>
              <a:gd name="connsiteY137" fmla="*/ 4783444 h 6407421"/>
              <a:gd name="connsiteX138" fmla="*/ 29604 w 1064123"/>
              <a:gd name="connsiteY138" fmla="*/ 4813046 h 6407421"/>
              <a:gd name="connsiteX139" fmla="*/ 2 w 1064123"/>
              <a:gd name="connsiteY139" fmla="*/ 4813046 h 6407421"/>
              <a:gd name="connsiteX140" fmla="*/ 1034520 w 1064123"/>
              <a:gd name="connsiteY140" fmla="*/ 4517679 h 6407421"/>
              <a:gd name="connsiteX141" fmla="*/ 1064123 w 1064123"/>
              <a:gd name="connsiteY141" fmla="*/ 4517679 h 6407421"/>
              <a:gd name="connsiteX142" fmla="*/ 1064123 w 1064123"/>
              <a:gd name="connsiteY142" fmla="*/ 4547281 h 6407421"/>
              <a:gd name="connsiteX143" fmla="*/ 1034520 w 1064123"/>
              <a:gd name="connsiteY143" fmla="*/ 4547281 h 6407421"/>
              <a:gd name="connsiteX144" fmla="*/ 768327 w 1064123"/>
              <a:gd name="connsiteY144" fmla="*/ 4517679 h 6407421"/>
              <a:gd name="connsiteX145" fmla="*/ 797926 w 1064123"/>
              <a:gd name="connsiteY145" fmla="*/ 4517679 h 6407421"/>
              <a:gd name="connsiteX146" fmla="*/ 797926 w 1064123"/>
              <a:gd name="connsiteY146" fmla="*/ 4547281 h 6407421"/>
              <a:gd name="connsiteX147" fmla="*/ 768327 w 1064123"/>
              <a:gd name="connsiteY147" fmla="*/ 4547281 h 6407421"/>
              <a:gd name="connsiteX148" fmla="*/ 502236 w 1064123"/>
              <a:gd name="connsiteY148" fmla="*/ 4517679 h 6407421"/>
              <a:gd name="connsiteX149" fmla="*/ 531839 w 1064123"/>
              <a:gd name="connsiteY149" fmla="*/ 4517679 h 6407421"/>
              <a:gd name="connsiteX150" fmla="*/ 531839 w 1064123"/>
              <a:gd name="connsiteY150" fmla="*/ 4547281 h 6407421"/>
              <a:gd name="connsiteX151" fmla="*/ 502236 w 1064123"/>
              <a:gd name="connsiteY151" fmla="*/ 4547281 h 6407421"/>
              <a:gd name="connsiteX152" fmla="*/ 236037 w 1064123"/>
              <a:gd name="connsiteY152" fmla="*/ 4517679 h 6407421"/>
              <a:gd name="connsiteX153" fmla="*/ 265640 w 1064123"/>
              <a:gd name="connsiteY153" fmla="*/ 4517679 h 6407421"/>
              <a:gd name="connsiteX154" fmla="*/ 265640 w 1064123"/>
              <a:gd name="connsiteY154" fmla="*/ 4547281 h 6407421"/>
              <a:gd name="connsiteX155" fmla="*/ 236037 w 1064123"/>
              <a:gd name="connsiteY155" fmla="*/ 4547281 h 6407421"/>
              <a:gd name="connsiteX156" fmla="*/ 2 w 1064123"/>
              <a:gd name="connsiteY156" fmla="*/ 4517679 h 6407421"/>
              <a:gd name="connsiteX157" fmla="*/ 29603 w 1064123"/>
              <a:gd name="connsiteY157" fmla="*/ 4517679 h 6407421"/>
              <a:gd name="connsiteX158" fmla="*/ 29603 w 1064123"/>
              <a:gd name="connsiteY158" fmla="*/ 4547281 h 6407421"/>
              <a:gd name="connsiteX159" fmla="*/ 2 w 1064123"/>
              <a:gd name="connsiteY159" fmla="*/ 4547281 h 6407421"/>
              <a:gd name="connsiteX160" fmla="*/ 1034520 w 1064123"/>
              <a:gd name="connsiteY160" fmla="*/ 4252022 h 6407421"/>
              <a:gd name="connsiteX161" fmla="*/ 1064123 w 1064123"/>
              <a:gd name="connsiteY161" fmla="*/ 4252022 h 6407421"/>
              <a:gd name="connsiteX162" fmla="*/ 1064123 w 1064123"/>
              <a:gd name="connsiteY162" fmla="*/ 4281516 h 6407421"/>
              <a:gd name="connsiteX163" fmla="*/ 1034520 w 1064123"/>
              <a:gd name="connsiteY163" fmla="*/ 4281516 h 6407421"/>
              <a:gd name="connsiteX164" fmla="*/ 768327 w 1064123"/>
              <a:gd name="connsiteY164" fmla="*/ 4252022 h 6407421"/>
              <a:gd name="connsiteX165" fmla="*/ 797926 w 1064123"/>
              <a:gd name="connsiteY165" fmla="*/ 4252022 h 6407421"/>
              <a:gd name="connsiteX166" fmla="*/ 797926 w 1064123"/>
              <a:gd name="connsiteY166" fmla="*/ 4281516 h 6407421"/>
              <a:gd name="connsiteX167" fmla="*/ 768327 w 1064123"/>
              <a:gd name="connsiteY167" fmla="*/ 4281516 h 6407421"/>
              <a:gd name="connsiteX168" fmla="*/ 502236 w 1064123"/>
              <a:gd name="connsiteY168" fmla="*/ 4252022 h 6407421"/>
              <a:gd name="connsiteX169" fmla="*/ 531839 w 1064123"/>
              <a:gd name="connsiteY169" fmla="*/ 4252022 h 6407421"/>
              <a:gd name="connsiteX170" fmla="*/ 531839 w 1064123"/>
              <a:gd name="connsiteY170" fmla="*/ 4281516 h 6407421"/>
              <a:gd name="connsiteX171" fmla="*/ 502236 w 1064123"/>
              <a:gd name="connsiteY171" fmla="*/ 4281516 h 6407421"/>
              <a:gd name="connsiteX172" fmla="*/ 236037 w 1064123"/>
              <a:gd name="connsiteY172" fmla="*/ 4252022 h 6407421"/>
              <a:gd name="connsiteX173" fmla="*/ 265640 w 1064123"/>
              <a:gd name="connsiteY173" fmla="*/ 4252022 h 6407421"/>
              <a:gd name="connsiteX174" fmla="*/ 265640 w 1064123"/>
              <a:gd name="connsiteY174" fmla="*/ 4281516 h 6407421"/>
              <a:gd name="connsiteX175" fmla="*/ 236037 w 1064123"/>
              <a:gd name="connsiteY175" fmla="*/ 4281516 h 6407421"/>
              <a:gd name="connsiteX176" fmla="*/ 1 w 1064123"/>
              <a:gd name="connsiteY176" fmla="*/ 4252022 h 6407421"/>
              <a:gd name="connsiteX177" fmla="*/ 29603 w 1064123"/>
              <a:gd name="connsiteY177" fmla="*/ 4252022 h 6407421"/>
              <a:gd name="connsiteX178" fmla="*/ 29603 w 1064123"/>
              <a:gd name="connsiteY178" fmla="*/ 4281516 h 6407421"/>
              <a:gd name="connsiteX179" fmla="*/ 1 w 1064123"/>
              <a:gd name="connsiteY179" fmla="*/ 4281516 h 6407421"/>
              <a:gd name="connsiteX180" fmla="*/ 1034520 w 1064123"/>
              <a:gd name="connsiteY180" fmla="*/ 3986257 h 6407421"/>
              <a:gd name="connsiteX181" fmla="*/ 1064123 w 1064123"/>
              <a:gd name="connsiteY181" fmla="*/ 3986257 h 6407421"/>
              <a:gd name="connsiteX182" fmla="*/ 1064123 w 1064123"/>
              <a:gd name="connsiteY182" fmla="*/ 4015859 h 6407421"/>
              <a:gd name="connsiteX183" fmla="*/ 1034520 w 1064123"/>
              <a:gd name="connsiteY183" fmla="*/ 4015859 h 6407421"/>
              <a:gd name="connsiteX184" fmla="*/ 768327 w 1064123"/>
              <a:gd name="connsiteY184" fmla="*/ 3986257 h 6407421"/>
              <a:gd name="connsiteX185" fmla="*/ 797926 w 1064123"/>
              <a:gd name="connsiteY185" fmla="*/ 3986257 h 6407421"/>
              <a:gd name="connsiteX186" fmla="*/ 797926 w 1064123"/>
              <a:gd name="connsiteY186" fmla="*/ 4015859 h 6407421"/>
              <a:gd name="connsiteX187" fmla="*/ 768327 w 1064123"/>
              <a:gd name="connsiteY187" fmla="*/ 4015859 h 6407421"/>
              <a:gd name="connsiteX188" fmla="*/ 502236 w 1064123"/>
              <a:gd name="connsiteY188" fmla="*/ 3986257 h 6407421"/>
              <a:gd name="connsiteX189" fmla="*/ 531839 w 1064123"/>
              <a:gd name="connsiteY189" fmla="*/ 3986257 h 6407421"/>
              <a:gd name="connsiteX190" fmla="*/ 531839 w 1064123"/>
              <a:gd name="connsiteY190" fmla="*/ 4015859 h 6407421"/>
              <a:gd name="connsiteX191" fmla="*/ 502236 w 1064123"/>
              <a:gd name="connsiteY191" fmla="*/ 4015859 h 6407421"/>
              <a:gd name="connsiteX192" fmla="*/ 236037 w 1064123"/>
              <a:gd name="connsiteY192" fmla="*/ 3986257 h 6407421"/>
              <a:gd name="connsiteX193" fmla="*/ 265640 w 1064123"/>
              <a:gd name="connsiteY193" fmla="*/ 3986257 h 6407421"/>
              <a:gd name="connsiteX194" fmla="*/ 265640 w 1064123"/>
              <a:gd name="connsiteY194" fmla="*/ 4015859 h 6407421"/>
              <a:gd name="connsiteX195" fmla="*/ 236037 w 1064123"/>
              <a:gd name="connsiteY195" fmla="*/ 4015859 h 6407421"/>
              <a:gd name="connsiteX196" fmla="*/ 1 w 1064123"/>
              <a:gd name="connsiteY196" fmla="*/ 3986257 h 6407421"/>
              <a:gd name="connsiteX197" fmla="*/ 29603 w 1064123"/>
              <a:gd name="connsiteY197" fmla="*/ 3986257 h 6407421"/>
              <a:gd name="connsiteX198" fmla="*/ 29603 w 1064123"/>
              <a:gd name="connsiteY198" fmla="*/ 4015859 h 6407421"/>
              <a:gd name="connsiteX199" fmla="*/ 1 w 1064123"/>
              <a:gd name="connsiteY199" fmla="*/ 4015859 h 6407421"/>
              <a:gd name="connsiteX200" fmla="*/ 1034520 w 1064123"/>
              <a:gd name="connsiteY200" fmla="*/ 3720492 h 6407421"/>
              <a:gd name="connsiteX201" fmla="*/ 1064123 w 1064123"/>
              <a:gd name="connsiteY201" fmla="*/ 3720492 h 6407421"/>
              <a:gd name="connsiteX202" fmla="*/ 1064123 w 1064123"/>
              <a:gd name="connsiteY202" fmla="*/ 3750094 h 6407421"/>
              <a:gd name="connsiteX203" fmla="*/ 1034520 w 1064123"/>
              <a:gd name="connsiteY203" fmla="*/ 3750094 h 6407421"/>
              <a:gd name="connsiteX204" fmla="*/ 768327 w 1064123"/>
              <a:gd name="connsiteY204" fmla="*/ 3720492 h 6407421"/>
              <a:gd name="connsiteX205" fmla="*/ 797926 w 1064123"/>
              <a:gd name="connsiteY205" fmla="*/ 3720492 h 6407421"/>
              <a:gd name="connsiteX206" fmla="*/ 797926 w 1064123"/>
              <a:gd name="connsiteY206" fmla="*/ 3750094 h 6407421"/>
              <a:gd name="connsiteX207" fmla="*/ 768327 w 1064123"/>
              <a:gd name="connsiteY207" fmla="*/ 3750094 h 6407421"/>
              <a:gd name="connsiteX208" fmla="*/ 502236 w 1064123"/>
              <a:gd name="connsiteY208" fmla="*/ 3720492 h 6407421"/>
              <a:gd name="connsiteX209" fmla="*/ 531839 w 1064123"/>
              <a:gd name="connsiteY209" fmla="*/ 3720492 h 6407421"/>
              <a:gd name="connsiteX210" fmla="*/ 531839 w 1064123"/>
              <a:gd name="connsiteY210" fmla="*/ 3750094 h 6407421"/>
              <a:gd name="connsiteX211" fmla="*/ 502236 w 1064123"/>
              <a:gd name="connsiteY211" fmla="*/ 3750094 h 6407421"/>
              <a:gd name="connsiteX212" fmla="*/ 236037 w 1064123"/>
              <a:gd name="connsiteY212" fmla="*/ 3720492 h 6407421"/>
              <a:gd name="connsiteX213" fmla="*/ 265640 w 1064123"/>
              <a:gd name="connsiteY213" fmla="*/ 3720492 h 6407421"/>
              <a:gd name="connsiteX214" fmla="*/ 265640 w 1064123"/>
              <a:gd name="connsiteY214" fmla="*/ 3750094 h 6407421"/>
              <a:gd name="connsiteX215" fmla="*/ 236037 w 1064123"/>
              <a:gd name="connsiteY215" fmla="*/ 3750094 h 6407421"/>
              <a:gd name="connsiteX216" fmla="*/ 1 w 1064123"/>
              <a:gd name="connsiteY216" fmla="*/ 3720492 h 6407421"/>
              <a:gd name="connsiteX217" fmla="*/ 29603 w 1064123"/>
              <a:gd name="connsiteY217" fmla="*/ 3720492 h 6407421"/>
              <a:gd name="connsiteX218" fmla="*/ 29603 w 1064123"/>
              <a:gd name="connsiteY218" fmla="*/ 3750094 h 6407421"/>
              <a:gd name="connsiteX219" fmla="*/ 1 w 1064123"/>
              <a:gd name="connsiteY219" fmla="*/ 3750094 h 6407421"/>
              <a:gd name="connsiteX220" fmla="*/ 1034520 w 1064123"/>
              <a:gd name="connsiteY220" fmla="*/ 2657443 h 6407421"/>
              <a:gd name="connsiteX221" fmla="*/ 1064123 w 1064123"/>
              <a:gd name="connsiteY221" fmla="*/ 2657443 h 6407421"/>
              <a:gd name="connsiteX222" fmla="*/ 1064123 w 1064123"/>
              <a:gd name="connsiteY222" fmla="*/ 2687045 h 6407421"/>
              <a:gd name="connsiteX223" fmla="*/ 1034520 w 1064123"/>
              <a:gd name="connsiteY223" fmla="*/ 2687045 h 6407421"/>
              <a:gd name="connsiteX224" fmla="*/ 768327 w 1064123"/>
              <a:gd name="connsiteY224" fmla="*/ 2657440 h 6407421"/>
              <a:gd name="connsiteX225" fmla="*/ 797926 w 1064123"/>
              <a:gd name="connsiteY225" fmla="*/ 2657440 h 6407421"/>
              <a:gd name="connsiteX226" fmla="*/ 797926 w 1064123"/>
              <a:gd name="connsiteY226" fmla="*/ 2687042 h 6407421"/>
              <a:gd name="connsiteX227" fmla="*/ 768327 w 1064123"/>
              <a:gd name="connsiteY227" fmla="*/ 2687042 h 6407421"/>
              <a:gd name="connsiteX228" fmla="*/ 502236 w 1064123"/>
              <a:gd name="connsiteY228" fmla="*/ 2657437 h 6407421"/>
              <a:gd name="connsiteX229" fmla="*/ 531838 w 1064123"/>
              <a:gd name="connsiteY229" fmla="*/ 2657437 h 6407421"/>
              <a:gd name="connsiteX230" fmla="*/ 531838 w 1064123"/>
              <a:gd name="connsiteY230" fmla="*/ 2687039 h 6407421"/>
              <a:gd name="connsiteX231" fmla="*/ 502236 w 1064123"/>
              <a:gd name="connsiteY231" fmla="*/ 2687039 h 6407421"/>
              <a:gd name="connsiteX232" fmla="*/ 236037 w 1064123"/>
              <a:gd name="connsiteY232" fmla="*/ 2657434 h 6407421"/>
              <a:gd name="connsiteX233" fmla="*/ 265639 w 1064123"/>
              <a:gd name="connsiteY233" fmla="*/ 2657434 h 6407421"/>
              <a:gd name="connsiteX234" fmla="*/ 265639 w 1064123"/>
              <a:gd name="connsiteY234" fmla="*/ 2687036 h 6407421"/>
              <a:gd name="connsiteX235" fmla="*/ 236037 w 1064123"/>
              <a:gd name="connsiteY235" fmla="*/ 2687036 h 6407421"/>
              <a:gd name="connsiteX236" fmla="*/ 1 w 1064123"/>
              <a:gd name="connsiteY236" fmla="*/ 2657434 h 6407421"/>
              <a:gd name="connsiteX237" fmla="*/ 29603 w 1064123"/>
              <a:gd name="connsiteY237" fmla="*/ 2657434 h 6407421"/>
              <a:gd name="connsiteX238" fmla="*/ 29603 w 1064123"/>
              <a:gd name="connsiteY238" fmla="*/ 2687036 h 6407421"/>
              <a:gd name="connsiteX239" fmla="*/ 1 w 1064123"/>
              <a:gd name="connsiteY239" fmla="*/ 2687036 h 6407421"/>
              <a:gd name="connsiteX240" fmla="*/ 1034520 w 1064123"/>
              <a:gd name="connsiteY240" fmla="*/ 2391678 h 6407421"/>
              <a:gd name="connsiteX241" fmla="*/ 1064123 w 1064123"/>
              <a:gd name="connsiteY241" fmla="*/ 2391678 h 6407421"/>
              <a:gd name="connsiteX242" fmla="*/ 1064123 w 1064123"/>
              <a:gd name="connsiteY242" fmla="*/ 2421288 h 6407421"/>
              <a:gd name="connsiteX243" fmla="*/ 1034520 w 1064123"/>
              <a:gd name="connsiteY243" fmla="*/ 2421288 h 6407421"/>
              <a:gd name="connsiteX244" fmla="*/ 768327 w 1064123"/>
              <a:gd name="connsiteY244" fmla="*/ 2391675 h 6407421"/>
              <a:gd name="connsiteX245" fmla="*/ 797926 w 1064123"/>
              <a:gd name="connsiteY245" fmla="*/ 2391675 h 6407421"/>
              <a:gd name="connsiteX246" fmla="*/ 797926 w 1064123"/>
              <a:gd name="connsiteY246" fmla="*/ 2421283 h 6407421"/>
              <a:gd name="connsiteX247" fmla="*/ 768327 w 1064123"/>
              <a:gd name="connsiteY247" fmla="*/ 2421283 h 6407421"/>
              <a:gd name="connsiteX248" fmla="*/ 502236 w 1064123"/>
              <a:gd name="connsiteY248" fmla="*/ 2391672 h 6407421"/>
              <a:gd name="connsiteX249" fmla="*/ 531838 w 1064123"/>
              <a:gd name="connsiteY249" fmla="*/ 2391672 h 6407421"/>
              <a:gd name="connsiteX250" fmla="*/ 531838 w 1064123"/>
              <a:gd name="connsiteY250" fmla="*/ 2421278 h 6407421"/>
              <a:gd name="connsiteX251" fmla="*/ 502236 w 1064123"/>
              <a:gd name="connsiteY251" fmla="*/ 2421278 h 6407421"/>
              <a:gd name="connsiteX252" fmla="*/ 236037 w 1064123"/>
              <a:gd name="connsiteY252" fmla="*/ 2391669 h 6407421"/>
              <a:gd name="connsiteX253" fmla="*/ 265639 w 1064123"/>
              <a:gd name="connsiteY253" fmla="*/ 2391669 h 6407421"/>
              <a:gd name="connsiteX254" fmla="*/ 265639 w 1064123"/>
              <a:gd name="connsiteY254" fmla="*/ 2421272 h 6407421"/>
              <a:gd name="connsiteX255" fmla="*/ 236037 w 1064123"/>
              <a:gd name="connsiteY255" fmla="*/ 2421272 h 6407421"/>
              <a:gd name="connsiteX256" fmla="*/ 1 w 1064123"/>
              <a:gd name="connsiteY256" fmla="*/ 2391669 h 6407421"/>
              <a:gd name="connsiteX257" fmla="*/ 29603 w 1064123"/>
              <a:gd name="connsiteY257" fmla="*/ 2391669 h 6407421"/>
              <a:gd name="connsiteX258" fmla="*/ 29603 w 1064123"/>
              <a:gd name="connsiteY258" fmla="*/ 2421272 h 6407421"/>
              <a:gd name="connsiteX259" fmla="*/ 1 w 1064123"/>
              <a:gd name="connsiteY259" fmla="*/ 2421272 h 6407421"/>
              <a:gd name="connsiteX260" fmla="*/ 1034520 w 1064123"/>
              <a:gd name="connsiteY260" fmla="*/ 2126020 h 6407421"/>
              <a:gd name="connsiteX261" fmla="*/ 1064123 w 1064123"/>
              <a:gd name="connsiteY261" fmla="*/ 2126020 h 6407421"/>
              <a:gd name="connsiteX262" fmla="*/ 1064123 w 1064123"/>
              <a:gd name="connsiteY262" fmla="*/ 2155517 h 6407421"/>
              <a:gd name="connsiteX263" fmla="*/ 1034520 w 1064123"/>
              <a:gd name="connsiteY263" fmla="*/ 2155517 h 6407421"/>
              <a:gd name="connsiteX264" fmla="*/ 768327 w 1064123"/>
              <a:gd name="connsiteY264" fmla="*/ 2126017 h 6407421"/>
              <a:gd name="connsiteX265" fmla="*/ 797926 w 1064123"/>
              <a:gd name="connsiteY265" fmla="*/ 2126017 h 6407421"/>
              <a:gd name="connsiteX266" fmla="*/ 797926 w 1064123"/>
              <a:gd name="connsiteY266" fmla="*/ 2155513 h 6407421"/>
              <a:gd name="connsiteX267" fmla="*/ 768327 w 1064123"/>
              <a:gd name="connsiteY267" fmla="*/ 2155513 h 6407421"/>
              <a:gd name="connsiteX268" fmla="*/ 502236 w 1064123"/>
              <a:gd name="connsiteY268" fmla="*/ 2126014 h 6407421"/>
              <a:gd name="connsiteX269" fmla="*/ 531838 w 1064123"/>
              <a:gd name="connsiteY269" fmla="*/ 2126014 h 6407421"/>
              <a:gd name="connsiteX270" fmla="*/ 531838 w 1064123"/>
              <a:gd name="connsiteY270" fmla="*/ 2155510 h 6407421"/>
              <a:gd name="connsiteX271" fmla="*/ 502236 w 1064123"/>
              <a:gd name="connsiteY271" fmla="*/ 2155510 h 6407421"/>
              <a:gd name="connsiteX272" fmla="*/ 236037 w 1064123"/>
              <a:gd name="connsiteY272" fmla="*/ 2126012 h 6407421"/>
              <a:gd name="connsiteX273" fmla="*/ 265639 w 1064123"/>
              <a:gd name="connsiteY273" fmla="*/ 2126012 h 6407421"/>
              <a:gd name="connsiteX274" fmla="*/ 265639 w 1064123"/>
              <a:gd name="connsiteY274" fmla="*/ 2155506 h 6407421"/>
              <a:gd name="connsiteX275" fmla="*/ 236037 w 1064123"/>
              <a:gd name="connsiteY275" fmla="*/ 2155506 h 6407421"/>
              <a:gd name="connsiteX276" fmla="*/ 1 w 1064123"/>
              <a:gd name="connsiteY276" fmla="*/ 2126012 h 6407421"/>
              <a:gd name="connsiteX277" fmla="*/ 29603 w 1064123"/>
              <a:gd name="connsiteY277" fmla="*/ 2126012 h 6407421"/>
              <a:gd name="connsiteX278" fmla="*/ 29603 w 1064123"/>
              <a:gd name="connsiteY278" fmla="*/ 2155506 h 6407421"/>
              <a:gd name="connsiteX279" fmla="*/ 1 w 1064123"/>
              <a:gd name="connsiteY279" fmla="*/ 2155506 h 6407421"/>
              <a:gd name="connsiteX280" fmla="*/ 1034520 w 1064123"/>
              <a:gd name="connsiteY280" fmla="*/ 1860254 h 6407421"/>
              <a:gd name="connsiteX281" fmla="*/ 1064123 w 1064123"/>
              <a:gd name="connsiteY281" fmla="*/ 1860254 h 6407421"/>
              <a:gd name="connsiteX282" fmla="*/ 1064123 w 1064123"/>
              <a:gd name="connsiteY282" fmla="*/ 1889747 h 6407421"/>
              <a:gd name="connsiteX283" fmla="*/ 1034520 w 1064123"/>
              <a:gd name="connsiteY283" fmla="*/ 1889747 h 6407421"/>
              <a:gd name="connsiteX284" fmla="*/ 768327 w 1064123"/>
              <a:gd name="connsiteY284" fmla="*/ 1860252 h 6407421"/>
              <a:gd name="connsiteX285" fmla="*/ 797926 w 1064123"/>
              <a:gd name="connsiteY285" fmla="*/ 1860252 h 6407421"/>
              <a:gd name="connsiteX286" fmla="*/ 797926 w 1064123"/>
              <a:gd name="connsiteY286" fmla="*/ 1889745 h 6407421"/>
              <a:gd name="connsiteX287" fmla="*/ 768327 w 1064123"/>
              <a:gd name="connsiteY287" fmla="*/ 1889745 h 6407421"/>
              <a:gd name="connsiteX288" fmla="*/ 502236 w 1064123"/>
              <a:gd name="connsiteY288" fmla="*/ 1860249 h 6407421"/>
              <a:gd name="connsiteX289" fmla="*/ 531838 w 1064123"/>
              <a:gd name="connsiteY289" fmla="*/ 1860249 h 6407421"/>
              <a:gd name="connsiteX290" fmla="*/ 531838 w 1064123"/>
              <a:gd name="connsiteY290" fmla="*/ 1889744 h 6407421"/>
              <a:gd name="connsiteX291" fmla="*/ 502236 w 1064123"/>
              <a:gd name="connsiteY291" fmla="*/ 1889744 h 6407421"/>
              <a:gd name="connsiteX292" fmla="*/ 236037 w 1064123"/>
              <a:gd name="connsiteY292" fmla="*/ 1860247 h 6407421"/>
              <a:gd name="connsiteX293" fmla="*/ 265639 w 1064123"/>
              <a:gd name="connsiteY293" fmla="*/ 1860247 h 6407421"/>
              <a:gd name="connsiteX294" fmla="*/ 265639 w 1064123"/>
              <a:gd name="connsiteY294" fmla="*/ 1889742 h 6407421"/>
              <a:gd name="connsiteX295" fmla="*/ 236037 w 1064123"/>
              <a:gd name="connsiteY295" fmla="*/ 1889742 h 6407421"/>
              <a:gd name="connsiteX296" fmla="*/ 1 w 1064123"/>
              <a:gd name="connsiteY296" fmla="*/ 1860247 h 6407421"/>
              <a:gd name="connsiteX297" fmla="*/ 29603 w 1064123"/>
              <a:gd name="connsiteY297" fmla="*/ 1860247 h 6407421"/>
              <a:gd name="connsiteX298" fmla="*/ 29603 w 1064123"/>
              <a:gd name="connsiteY298" fmla="*/ 1889742 h 6407421"/>
              <a:gd name="connsiteX299" fmla="*/ 1 w 1064123"/>
              <a:gd name="connsiteY299" fmla="*/ 1889742 h 6407421"/>
              <a:gd name="connsiteX300" fmla="*/ 1034520 w 1064123"/>
              <a:gd name="connsiteY300" fmla="*/ 1594489 h 6407421"/>
              <a:gd name="connsiteX301" fmla="*/ 1064123 w 1064123"/>
              <a:gd name="connsiteY301" fmla="*/ 1594489 h 6407421"/>
              <a:gd name="connsiteX302" fmla="*/ 1064123 w 1064123"/>
              <a:gd name="connsiteY302" fmla="*/ 1624092 h 6407421"/>
              <a:gd name="connsiteX303" fmla="*/ 1034520 w 1064123"/>
              <a:gd name="connsiteY303" fmla="*/ 1624092 h 6407421"/>
              <a:gd name="connsiteX304" fmla="*/ 768327 w 1064123"/>
              <a:gd name="connsiteY304" fmla="*/ 1594486 h 6407421"/>
              <a:gd name="connsiteX305" fmla="*/ 797926 w 1064123"/>
              <a:gd name="connsiteY305" fmla="*/ 1594486 h 6407421"/>
              <a:gd name="connsiteX306" fmla="*/ 797926 w 1064123"/>
              <a:gd name="connsiteY306" fmla="*/ 1624090 h 6407421"/>
              <a:gd name="connsiteX307" fmla="*/ 768327 w 1064123"/>
              <a:gd name="connsiteY307" fmla="*/ 1624090 h 6407421"/>
              <a:gd name="connsiteX308" fmla="*/ 502236 w 1064123"/>
              <a:gd name="connsiteY308" fmla="*/ 1594484 h 6407421"/>
              <a:gd name="connsiteX309" fmla="*/ 531838 w 1064123"/>
              <a:gd name="connsiteY309" fmla="*/ 1594484 h 6407421"/>
              <a:gd name="connsiteX310" fmla="*/ 531838 w 1064123"/>
              <a:gd name="connsiteY310" fmla="*/ 1624087 h 6407421"/>
              <a:gd name="connsiteX311" fmla="*/ 502236 w 1064123"/>
              <a:gd name="connsiteY311" fmla="*/ 1624087 h 6407421"/>
              <a:gd name="connsiteX312" fmla="*/ 236037 w 1064123"/>
              <a:gd name="connsiteY312" fmla="*/ 1594482 h 6407421"/>
              <a:gd name="connsiteX313" fmla="*/ 265639 w 1064123"/>
              <a:gd name="connsiteY313" fmla="*/ 1594482 h 6407421"/>
              <a:gd name="connsiteX314" fmla="*/ 265639 w 1064123"/>
              <a:gd name="connsiteY314" fmla="*/ 1624085 h 6407421"/>
              <a:gd name="connsiteX315" fmla="*/ 236037 w 1064123"/>
              <a:gd name="connsiteY315" fmla="*/ 1624085 h 6407421"/>
              <a:gd name="connsiteX316" fmla="*/ 1 w 1064123"/>
              <a:gd name="connsiteY316" fmla="*/ 1594482 h 6407421"/>
              <a:gd name="connsiteX317" fmla="*/ 29603 w 1064123"/>
              <a:gd name="connsiteY317" fmla="*/ 1594482 h 6407421"/>
              <a:gd name="connsiteX318" fmla="*/ 29603 w 1064123"/>
              <a:gd name="connsiteY318" fmla="*/ 1624085 h 6407421"/>
              <a:gd name="connsiteX319" fmla="*/ 1 w 1064123"/>
              <a:gd name="connsiteY319" fmla="*/ 1624085 h 6407421"/>
              <a:gd name="connsiteX320" fmla="*/ 1034520 w 1064123"/>
              <a:gd name="connsiteY320" fmla="*/ 1328724 h 6407421"/>
              <a:gd name="connsiteX321" fmla="*/ 1064123 w 1064123"/>
              <a:gd name="connsiteY321" fmla="*/ 1328724 h 6407421"/>
              <a:gd name="connsiteX322" fmla="*/ 1064123 w 1064123"/>
              <a:gd name="connsiteY322" fmla="*/ 1358328 h 6407421"/>
              <a:gd name="connsiteX323" fmla="*/ 1034520 w 1064123"/>
              <a:gd name="connsiteY323" fmla="*/ 1358328 h 6407421"/>
              <a:gd name="connsiteX324" fmla="*/ 768327 w 1064123"/>
              <a:gd name="connsiteY324" fmla="*/ 1328722 h 6407421"/>
              <a:gd name="connsiteX325" fmla="*/ 797926 w 1064123"/>
              <a:gd name="connsiteY325" fmla="*/ 1328722 h 6407421"/>
              <a:gd name="connsiteX326" fmla="*/ 797926 w 1064123"/>
              <a:gd name="connsiteY326" fmla="*/ 1358325 h 6407421"/>
              <a:gd name="connsiteX327" fmla="*/ 768327 w 1064123"/>
              <a:gd name="connsiteY327" fmla="*/ 1358325 h 6407421"/>
              <a:gd name="connsiteX328" fmla="*/ 502236 w 1064123"/>
              <a:gd name="connsiteY328" fmla="*/ 1328719 h 6407421"/>
              <a:gd name="connsiteX329" fmla="*/ 531838 w 1064123"/>
              <a:gd name="connsiteY329" fmla="*/ 1328719 h 6407421"/>
              <a:gd name="connsiteX330" fmla="*/ 531838 w 1064123"/>
              <a:gd name="connsiteY330" fmla="*/ 1358323 h 6407421"/>
              <a:gd name="connsiteX331" fmla="*/ 502236 w 1064123"/>
              <a:gd name="connsiteY331" fmla="*/ 1358323 h 6407421"/>
              <a:gd name="connsiteX332" fmla="*/ 236036 w 1064123"/>
              <a:gd name="connsiteY332" fmla="*/ 1328717 h 6407421"/>
              <a:gd name="connsiteX333" fmla="*/ 265639 w 1064123"/>
              <a:gd name="connsiteY333" fmla="*/ 1328717 h 6407421"/>
              <a:gd name="connsiteX334" fmla="*/ 265639 w 1064123"/>
              <a:gd name="connsiteY334" fmla="*/ 1358320 h 6407421"/>
              <a:gd name="connsiteX335" fmla="*/ 236036 w 1064123"/>
              <a:gd name="connsiteY335" fmla="*/ 1358320 h 6407421"/>
              <a:gd name="connsiteX336" fmla="*/ 1 w 1064123"/>
              <a:gd name="connsiteY336" fmla="*/ 1328717 h 6407421"/>
              <a:gd name="connsiteX337" fmla="*/ 29602 w 1064123"/>
              <a:gd name="connsiteY337" fmla="*/ 1328717 h 6407421"/>
              <a:gd name="connsiteX338" fmla="*/ 29602 w 1064123"/>
              <a:gd name="connsiteY338" fmla="*/ 1358320 h 6407421"/>
              <a:gd name="connsiteX339" fmla="*/ 1 w 1064123"/>
              <a:gd name="connsiteY339" fmla="*/ 1358320 h 6407421"/>
              <a:gd name="connsiteX340" fmla="*/ 1034520 w 1064123"/>
              <a:gd name="connsiteY340" fmla="*/ 1063069 h 6407421"/>
              <a:gd name="connsiteX341" fmla="*/ 1064123 w 1064123"/>
              <a:gd name="connsiteY341" fmla="*/ 1063069 h 6407421"/>
              <a:gd name="connsiteX342" fmla="*/ 1064123 w 1064123"/>
              <a:gd name="connsiteY342" fmla="*/ 1092563 h 6407421"/>
              <a:gd name="connsiteX343" fmla="*/ 1034520 w 1064123"/>
              <a:gd name="connsiteY343" fmla="*/ 1092563 h 6407421"/>
              <a:gd name="connsiteX344" fmla="*/ 768326 w 1064123"/>
              <a:gd name="connsiteY344" fmla="*/ 1063066 h 6407421"/>
              <a:gd name="connsiteX345" fmla="*/ 797926 w 1064123"/>
              <a:gd name="connsiteY345" fmla="*/ 1063066 h 6407421"/>
              <a:gd name="connsiteX346" fmla="*/ 797926 w 1064123"/>
              <a:gd name="connsiteY346" fmla="*/ 1092560 h 6407421"/>
              <a:gd name="connsiteX347" fmla="*/ 768326 w 1064123"/>
              <a:gd name="connsiteY347" fmla="*/ 1092560 h 6407421"/>
              <a:gd name="connsiteX348" fmla="*/ 502235 w 1064123"/>
              <a:gd name="connsiteY348" fmla="*/ 1063063 h 6407421"/>
              <a:gd name="connsiteX349" fmla="*/ 531838 w 1064123"/>
              <a:gd name="connsiteY349" fmla="*/ 1063063 h 6407421"/>
              <a:gd name="connsiteX350" fmla="*/ 531838 w 1064123"/>
              <a:gd name="connsiteY350" fmla="*/ 1092557 h 6407421"/>
              <a:gd name="connsiteX351" fmla="*/ 502235 w 1064123"/>
              <a:gd name="connsiteY351" fmla="*/ 1092557 h 6407421"/>
              <a:gd name="connsiteX352" fmla="*/ 236036 w 1064123"/>
              <a:gd name="connsiteY352" fmla="*/ 1063059 h 6407421"/>
              <a:gd name="connsiteX353" fmla="*/ 265639 w 1064123"/>
              <a:gd name="connsiteY353" fmla="*/ 1063059 h 6407421"/>
              <a:gd name="connsiteX354" fmla="*/ 265639 w 1064123"/>
              <a:gd name="connsiteY354" fmla="*/ 1092554 h 6407421"/>
              <a:gd name="connsiteX355" fmla="*/ 236036 w 1064123"/>
              <a:gd name="connsiteY355" fmla="*/ 1092554 h 6407421"/>
              <a:gd name="connsiteX356" fmla="*/ 0 w 1064123"/>
              <a:gd name="connsiteY356" fmla="*/ 1063059 h 6407421"/>
              <a:gd name="connsiteX357" fmla="*/ 29602 w 1064123"/>
              <a:gd name="connsiteY357" fmla="*/ 1063059 h 6407421"/>
              <a:gd name="connsiteX358" fmla="*/ 29602 w 1064123"/>
              <a:gd name="connsiteY358" fmla="*/ 1092554 h 6407421"/>
              <a:gd name="connsiteX359" fmla="*/ 0 w 1064123"/>
              <a:gd name="connsiteY359" fmla="*/ 1092554 h 6407421"/>
              <a:gd name="connsiteX360" fmla="*/ 1034520 w 1064123"/>
              <a:gd name="connsiteY360" fmla="*/ 797300 h 6407421"/>
              <a:gd name="connsiteX361" fmla="*/ 1064123 w 1064123"/>
              <a:gd name="connsiteY361" fmla="*/ 797300 h 6407421"/>
              <a:gd name="connsiteX362" fmla="*/ 1064123 w 1064123"/>
              <a:gd name="connsiteY362" fmla="*/ 826797 h 6407421"/>
              <a:gd name="connsiteX363" fmla="*/ 1034520 w 1064123"/>
              <a:gd name="connsiteY363" fmla="*/ 826797 h 6407421"/>
              <a:gd name="connsiteX364" fmla="*/ 768326 w 1064123"/>
              <a:gd name="connsiteY364" fmla="*/ 797298 h 6407421"/>
              <a:gd name="connsiteX365" fmla="*/ 797926 w 1064123"/>
              <a:gd name="connsiteY365" fmla="*/ 797298 h 6407421"/>
              <a:gd name="connsiteX366" fmla="*/ 797926 w 1064123"/>
              <a:gd name="connsiteY366" fmla="*/ 826794 h 6407421"/>
              <a:gd name="connsiteX367" fmla="*/ 768326 w 1064123"/>
              <a:gd name="connsiteY367" fmla="*/ 826794 h 6407421"/>
              <a:gd name="connsiteX368" fmla="*/ 502235 w 1064123"/>
              <a:gd name="connsiteY368" fmla="*/ 797296 h 6407421"/>
              <a:gd name="connsiteX369" fmla="*/ 531838 w 1064123"/>
              <a:gd name="connsiteY369" fmla="*/ 797296 h 6407421"/>
              <a:gd name="connsiteX370" fmla="*/ 531838 w 1064123"/>
              <a:gd name="connsiteY370" fmla="*/ 826792 h 6407421"/>
              <a:gd name="connsiteX371" fmla="*/ 502235 w 1064123"/>
              <a:gd name="connsiteY371" fmla="*/ 826792 h 6407421"/>
              <a:gd name="connsiteX372" fmla="*/ 236036 w 1064123"/>
              <a:gd name="connsiteY372" fmla="*/ 797294 h 6407421"/>
              <a:gd name="connsiteX373" fmla="*/ 265639 w 1064123"/>
              <a:gd name="connsiteY373" fmla="*/ 797294 h 6407421"/>
              <a:gd name="connsiteX374" fmla="*/ 265639 w 1064123"/>
              <a:gd name="connsiteY374" fmla="*/ 826789 h 6407421"/>
              <a:gd name="connsiteX375" fmla="*/ 236036 w 1064123"/>
              <a:gd name="connsiteY375" fmla="*/ 826789 h 6407421"/>
              <a:gd name="connsiteX376" fmla="*/ 0 w 1064123"/>
              <a:gd name="connsiteY376" fmla="*/ 797294 h 6407421"/>
              <a:gd name="connsiteX377" fmla="*/ 29602 w 1064123"/>
              <a:gd name="connsiteY377" fmla="*/ 797294 h 6407421"/>
              <a:gd name="connsiteX378" fmla="*/ 29602 w 1064123"/>
              <a:gd name="connsiteY378" fmla="*/ 826789 h 6407421"/>
              <a:gd name="connsiteX379" fmla="*/ 0 w 1064123"/>
              <a:gd name="connsiteY379" fmla="*/ 826789 h 6407421"/>
              <a:gd name="connsiteX380" fmla="*/ 1034520 w 1064123"/>
              <a:gd name="connsiteY380" fmla="*/ 531537 h 6407421"/>
              <a:gd name="connsiteX381" fmla="*/ 1064123 w 1064123"/>
              <a:gd name="connsiteY381" fmla="*/ 531537 h 6407421"/>
              <a:gd name="connsiteX382" fmla="*/ 1064123 w 1064123"/>
              <a:gd name="connsiteY382" fmla="*/ 561139 h 6407421"/>
              <a:gd name="connsiteX383" fmla="*/ 1034520 w 1064123"/>
              <a:gd name="connsiteY383" fmla="*/ 561139 h 6407421"/>
              <a:gd name="connsiteX384" fmla="*/ 768326 w 1064123"/>
              <a:gd name="connsiteY384" fmla="*/ 531534 h 6407421"/>
              <a:gd name="connsiteX385" fmla="*/ 797926 w 1064123"/>
              <a:gd name="connsiteY385" fmla="*/ 531534 h 6407421"/>
              <a:gd name="connsiteX386" fmla="*/ 797926 w 1064123"/>
              <a:gd name="connsiteY386" fmla="*/ 561137 h 6407421"/>
              <a:gd name="connsiteX387" fmla="*/ 768326 w 1064123"/>
              <a:gd name="connsiteY387" fmla="*/ 561137 h 6407421"/>
              <a:gd name="connsiteX388" fmla="*/ 502235 w 1064123"/>
              <a:gd name="connsiteY388" fmla="*/ 531532 h 6407421"/>
              <a:gd name="connsiteX389" fmla="*/ 531838 w 1064123"/>
              <a:gd name="connsiteY389" fmla="*/ 531532 h 6407421"/>
              <a:gd name="connsiteX390" fmla="*/ 531838 w 1064123"/>
              <a:gd name="connsiteY390" fmla="*/ 561135 h 6407421"/>
              <a:gd name="connsiteX391" fmla="*/ 502235 w 1064123"/>
              <a:gd name="connsiteY391" fmla="*/ 561135 h 6407421"/>
              <a:gd name="connsiteX392" fmla="*/ 236036 w 1064123"/>
              <a:gd name="connsiteY392" fmla="*/ 531530 h 6407421"/>
              <a:gd name="connsiteX393" fmla="*/ 265639 w 1064123"/>
              <a:gd name="connsiteY393" fmla="*/ 531530 h 6407421"/>
              <a:gd name="connsiteX394" fmla="*/ 265639 w 1064123"/>
              <a:gd name="connsiteY394" fmla="*/ 561133 h 6407421"/>
              <a:gd name="connsiteX395" fmla="*/ 236036 w 1064123"/>
              <a:gd name="connsiteY395" fmla="*/ 561133 h 6407421"/>
              <a:gd name="connsiteX396" fmla="*/ 0 w 1064123"/>
              <a:gd name="connsiteY396" fmla="*/ 531530 h 6407421"/>
              <a:gd name="connsiteX397" fmla="*/ 29602 w 1064123"/>
              <a:gd name="connsiteY397" fmla="*/ 531530 h 6407421"/>
              <a:gd name="connsiteX398" fmla="*/ 29602 w 1064123"/>
              <a:gd name="connsiteY398" fmla="*/ 561133 h 6407421"/>
              <a:gd name="connsiteX399" fmla="*/ 0 w 1064123"/>
              <a:gd name="connsiteY399" fmla="*/ 561133 h 6407421"/>
              <a:gd name="connsiteX400" fmla="*/ 1034520 w 1064123"/>
              <a:gd name="connsiteY400" fmla="*/ 265772 h 6407421"/>
              <a:gd name="connsiteX401" fmla="*/ 1064123 w 1064123"/>
              <a:gd name="connsiteY401" fmla="*/ 265772 h 6407421"/>
              <a:gd name="connsiteX402" fmla="*/ 1064123 w 1064123"/>
              <a:gd name="connsiteY402" fmla="*/ 295374 h 6407421"/>
              <a:gd name="connsiteX403" fmla="*/ 1034520 w 1064123"/>
              <a:gd name="connsiteY403" fmla="*/ 295374 h 6407421"/>
              <a:gd name="connsiteX404" fmla="*/ 768326 w 1064123"/>
              <a:gd name="connsiteY404" fmla="*/ 265770 h 6407421"/>
              <a:gd name="connsiteX405" fmla="*/ 797926 w 1064123"/>
              <a:gd name="connsiteY405" fmla="*/ 265770 h 6407421"/>
              <a:gd name="connsiteX406" fmla="*/ 797926 w 1064123"/>
              <a:gd name="connsiteY406" fmla="*/ 295372 h 6407421"/>
              <a:gd name="connsiteX407" fmla="*/ 768326 w 1064123"/>
              <a:gd name="connsiteY407" fmla="*/ 295372 h 6407421"/>
              <a:gd name="connsiteX408" fmla="*/ 502235 w 1064123"/>
              <a:gd name="connsiteY408" fmla="*/ 265767 h 6407421"/>
              <a:gd name="connsiteX409" fmla="*/ 531838 w 1064123"/>
              <a:gd name="connsiteY409" fmla="*/ 265767 h 6407421"/>
              <a:gd name="connsiteX410" fmla="*/ 531838 w 1064123"/>
              <a:gd name="connsiteY410" fmla="*/ 295370 h 6407421"/>
              <a:gd name="connsiteX411" fmla="*/ 502235 w 1064123"/>
              <a:gd name="connsiteY411" fmla="*/ 295370 h 6407421"/>
              <a:gd name="connsiteX412" fmla="*/ 236036 w 1064123"/>
              <a:gd name="connsiteY412" fmla="*/ 265765 h 6407421"/>
              <a:gd name="connsiteX413" fmla="*/ 265639 w 1064123"/>
              <a:gd name="connsiteY413" fmla="*/ 265765 h 6407421"/>
              <a:gd name="connsiteX414" fmla="*/ 265639 w 1064123"/>
              <a:gd name="connsiteY414" fmla="*/ 295368 h 6407421"/>
              <a:gd name="connsiteX415" fmla="*/ 236036 w 1064123"/>
              <a:gd name="connsiteY415" fmla="*/ 295368 h 6407421"/>
              <a:gd name="connsiteX416" fmla="*/ 0 w 1064123"/>
              <a:gd name="connsiteY416" fmla="*/ 265765 h 6407421"/>
              <a:gd name="connsiteX417" fmla="*/ 29602 w 1064123"/>
              <a:gd name="connsiteY417" fmla="*/ 265765 h 6407421"/>
              <a:gd name="connsiteX418" fmla="*/ 29602 w 1064123"/>
              <a:gd name="connsiteY418" fmla="*/ 295368 h 6407421"/>
              <a:gd name="connsiteX419" fmla="*/ 0 w 1064123"/>
              <a:gd name="connsiteY419" fmla="*/ 295368 h 6407421"/>
              <a:gd name="connsiteX420" fmla="*/ 1034520 w 1064123"/>
              <a:gd name="connsiteY420" fmla="*/ 7 h 6407421"/>
              <a:gd name="connsiteX421" fmla="*/ 1064123 w 1064123"/>
              <a:gd name="connsiteY421" fmla="*/ 7 h 6407421"/>
              <a:gd name="connsiteX422" fmla="*/ 1064123 w 1064123"/>
              <a:gd name="connsiteY422" fmla="*/ 29609 h 6407421"/>
              <a:gd name="connsiteX423" fmla="*/ 1034520 w 1064123"/>
              <a:gd name="connsiteY423" fmla="*/ 29609 h 6407421"/>
              <a:gd name="connsiteX424" fmla="*/ 768326 w 1064123"/>
              <a:gd name="connsiteY424" fmla="*/ 5 h 6407421"/>
              <a:gd name="connsiteX425" fmla="*/ 797926 w 1064123"/>
              <a:gd name="connsiteY425" fmla="*/ 5 h 6407421"/>
              <a:gd name="connsiteX426" fmla="*/ 797926 w 1064123"/>
              <a:gd name="connsiteY426" fmla="*/ 29607 h 6407421"/>
              <a:gd name="connsiteX427" fmla="*/ 768326 w 1064123"/>
              <a:gd name="connsiteY427" fmla="*/ 29607 h 6407421"/>
              <a:gd name="connsiteX428" fmla="*/ 502235 w 1064123"/>
              <a:gd name="connsiteY428" fmla="*/ 2 h 6407421"/>
              <a:gd name="connsiteX429" fmla="*/ 531838 w 1064123"/>
              <a:gd name="connsiteY429" fmla="*/ 2 h 6407421"/>
              <a:gd name="connsiteX430" fmla="*/ 531838 w 1064123"/>
              <a:gd name="connsiteY430" fmla="*/ 29605 h 6407421"/>
              <a:gd name="connsiteX431" fmla="*/ 502235 w 1064123"/>
              <a:gd name="connsiteY431" fmla="*/ 29605 h 6407421"/>
              <a:gd name="connsiteX432" fmla="*/ 236036 w 1064123"/>
              <a:gd name="connsiteY432" fmla="*/ 0 h 6407421"/>
              <a:gd name="connsiteX433" fmla="*/ 265638 w 1064123"/>
              <a:gd name="connsiteY433" fmla="*/ 0 h 6407421"/>
              <a:gd name="connsiteX434" fmla="*/ 265638 w 1064123"/>
              <a:gd name="connsiteY434" fmla="*/ 29602 h 6407421"/>
              <a:gd name="connsiteX435" fmla="*/ 236036 w 1064123"/>
              <a:gd name="connsiteY435" fmla="*/ 29602 h 6407421"/>
              <a:gd name="connsiteX436" fmla="*/ 0 w 1064123"/>
              <a:gd name="connsiteY436" fmla="*/ 0 h 6407421"/>
              <a:gd name="connsiteX437" fmla="*/ 29602 w 1064123"/>
              <a:gd name="connsiteY437" fmla="*/ 0 h 6407421"/>
              <a:gd name="connsiteX438" fmla="*/ 29602 w 1064123"/>
              <a:gd name="connsiteY438" fmla="*/ 29602 h 6407421"/>
              <a:gd name="connsiteX439" fmla="*/ 0 w 1064123"/>
              <a:gd name="connsiteY439" fmla="*/ 29602 h 6407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Lst>
            <a:rect l="l" t="t" r="r" b="b"/>
            <a:pathLst>
              <a:path w="1064123" h="6407421">
                <a:moveTo>
                  <a:pt x="1034520" y="6377925"/>
                </a:moveTo>
                <a:lnTo>
                  <a:pt x="1064123" y="6377925"/>
                </a:lnTo>
                <a:lnTo>
                  <a:pt x="1064123" y="6407421"/>
                </a:lnTo>
                <a:lnTo>
                  <a:pt x="1034520" y="6407421"/>
                </a:lnTo>
                <a:close/>
                <a:moveTo>
                  <a:pt x="768328" y="6377925"/>
                </a:moveTo>
                <a:lnTo>
                  <a:pt x="797926" y="6377925"/>
                </a:lnTo>
                <a:lnTo>
                  <a:pt x="797926" y="6407421"/>
                </a:lnTo>
                <a:lnTo>
                  <a:pt x="768328" y="6407421"/>
                </a:lnTo>
                <a:close/>
                <a:moveTo>
                  <a:pt x="502237" y="6377925"/>
                </a:moveTo>
                <a:lnTo>
                  <a:pt x="531839" y="6377925"/>
                </a:lnTo>
                <a:lnTo>
                  <a:pt x="531839" y="6407421"/>
                </a:lnTo>
                <a:lnTo>
                  <a:pt x="502237" y="6407421"/>
                </a:lnTo>
                <a:close/>
                <a:moveTo>
                  <a:pt x="236038" y="6377925"/>
                </a:moveTo>
                <a:lnTo>
                  <a:pt x="265640" y="6377925"/>
                </a:lnTo>
                <a:lnTo>
                  <a:pt x="265640" y="6407421"/>
                </a:lnTo>
                <a:lnTo>
                  <a:pt x="236038" y="6407421"/>
                </a:lnTo>
                <a:close/>
                <a:moveTo>
                  <a:pt x="2" y="6377925"/>
                </a:moveTo>
                <a:lnTo>
                  <a:pt x="29604" y="6377925"/>
                </a:lnTo>
                <a:lnTo>
                  <a:pt x="29604" y="6407421"/>
                </a:lnTo>
                <a:lnTo>
                  <a:pt x="2" y="6407421"/>
                </a:lnTo>
                <a:close/>
                <a:moveTo>
                  <a:pt x="1034520" y="6112161"/>
                </a:moveTo>
                <a:lnTo>
                  <a:pt x="1064123" y="6112161"/>
                </a:lnTo>
                <a:lnTo>
                  <a:pt x="1064123" y="6141763"/>
                </a:lnTo>
                <a:lnTo>
                  <a:pt x="1034520" y="6141763"/>
                </a:lnTo>
                <a:close/>
                <a:moveTo>
                  <a:pt x="768328" y="6112161"/>
                </a:moveTo>
                <a:lnTo>
                  <a:pt x="797926" y="6112161"/>
                </a:lnTo>
                <a:lnTo>
                  <a:pt x="797926" y="6141763"/>
                </a:lnTo>
                <a:lnTo>
                  <a:pt x="768328" y="6141763"/>
                </a:lnTo>
                <a:close/>
                <a:moveTo>
                  <a:pt x="502237" y="6112161"/>
                </a:moveTo>
                <a:lnTo>
                  <a:pt x="531839" y="6112161"/>
                </a:lnTo>
                <a:lnTo>
                  <a:pt x="531839" y="6141763"/>
                </a:lnTo>
                <a:lnTo>
                  <a:pt x="502237" y="6141763"/>
                </a:lnTo>
                <a:close/>
                <a:moveTo>
                  <a:pt x="236038" y="6112161"/>
                </a:moveTo>
                <a:lnTo>
                  <a:pt x="265640" y="6112161"/>
                </a:lnTo>
                <a:lnTo>
                  <a:pt x="265640" y="6141763"/>
                </a:lnTo>
                <a:lnTo>
                  <a:pt x="236038" y="6141763"/>
                </a:lnTo>
                <a:close/>
                <a:moveTo>
                  <a:pt x="2" y="6112161"/>
                </a:moveTo>
                <a:lnTo>
                  <a:pt x="29604" y="6112161"/>
                </a:lnTo>
                <a:lnTo>
                  <a:pt x="29604" y="6141763"/>
                </a:lnTo>
                <a:lnTo>
                  <a:pt x="2" y="6141763"/>
                </a:lnTo>
                <a:close/>
                <a:moveTo>
                  <a:pt x="1034520" y="5846396"/>
                </a:moveTo>
                <a:lnTo>
                  <a:pt x="1064123" y="5846396"/>
                </a:lnTo>
                <a:lnTo>
                  <a:pt x="1064123" y="5875998"/>
                </a:lnTo>
                <a:lnTo>
                  <a:pt x="1034520" y="5875998"/>
                </a:lnTo>
                <a:close/>
                <a:moveTo>
                  <a:pt x="768328" y="5846396"/>
                </a:moveTo>
                <a:lnTo>
                  <a:pt x="797926" y="5846396"/>
                </a:lnTo>
                <a:lnTo>
                  <a:pt x="797926" y="5875998"/>
                </a:lnTo>
                <a:lnTo>
                  <a:pt x="768328" y="5875998"/>
                </a:lnTo>
                <a:close/>
                <a:moveTo>
                  <a:pt x="502237" y="5846396"/>
                </a:moveTo>
                <a:lnTo>
                  <a:pt x="531839" y="5846396"/>
                </a:lnTo>
                <a:lnTo>
                  <a:pt x="531839" y="5875998"/>
                </a:lnTo>
                <a:lnTo>
                  <a:pt x="502237" y="5875998"/>
                </a:lnTo>
                <a:close/>
                <a:moveTo>
                  <a:pt x="236038" y="5846396"/>
                </a:moveTo>
                <a:lnTo>
                  <a:pt x="265640" y="5846396"/>
                </a:lnTo>
                <a:lnTo>
                  <a:pt x="265640" y="5875998"/>
                </a:lnTo>
                <a:lnTo>
                  <a:pt x="236038" y="5875998"/>
                </a:lnTo>
                <a:close/>
                <a:moveTo>
                  <a:pt x="2" y="5846396"/>
                </a:moveTo>
                <a:lnTo>
                  <a:pt x="29604" y="5846396"/>
                </a:lnTo>
                <a:lnTo>
                  <a:pt x="29604" y="5875998"/>
                </a:lnTo>
                <a:lnTo>
                  <a:pt x="2" y="5875998"/>
                </a:lnTo>
                <a:close/>
                <a:moveTo>
                  <a:pt x="1034520" y="5580631"/>
                </a:moveTo>
                <a:lnTo>
                  <a:pt x="1064123" y="5580631"/>
                </a:lnTo>
                <a:lnTo>
                  <a:pt x="1064123" y="5610233"/>
                </a:lnTo>
                <a:lnTo>
                  <a:pt x="1034520" y="5610233"/>
                </a:lnTo>
                <a:close/>
                <a:moveTo>
                  <a:pt x="768328" y="5580631"/>
                </a:moveTo>
                <a:lnTo>
                  <a:pt x="797926" y="5580631"/>
                </a:lnTo>
                <a:lnTo>
                  <a:pt x="797926" y="5610233"/>
                </a:lnTo>
                <a:lnTo>
                  <a:pt x="768328" y="5610233"/>
                </a:lnTo>
                <a:close/>
                <a:moveTo>
                  <a:pt x="502237" y="5580631"/>
                </a:moveTo>
                <a:lnTo>
                  <a:pt x="531839" y="5580631"/>
                </a:lnTo>
                <a:lnTo>
                  <a:pt x="531839" y="5610233"/>
                </a:lnTo>
                <a:lnTo>
                  <a:pt x="502237" y="5610233"/>
                </a:lnTo>
                <a:close/>
                <a:moveTo>
                  <a:pt x="236038" y="5580631"/>
                </a:moveTo>
                <a:lnTo>
                  <a:pt x="265640" y="5580631"/>
                </a:lnTo>
                <a:lnTo>
                  <a:pt x="265640" y="5610233"/>
                </a:lnTo>
                <a:lnTo>
                  <a:pt x="236038" y="5610233"/>
                </a:lnTo>
                <a:close/>
                <a:moveTo>
                  <a:pt x="2" y="5580631"/>
                </a:moveTo>
                <a:lnTo>
                  <a:pt x="29604" y="5580631"/>
                </a:lnTo>
                <a:lnTo>
                  <a:pt x="29604" y="5610233"/>
                </a:lnTo>
                <a:lnTo>
                  <a:pt x="2" y="5610233"/>
                </a:lnTo>
                <a:close/>
                <a:moveTo>
                  <a:pt x="1034520" y="5314974"/>
                </a:moveTo>
                <a:lnTo>
                  <a:pt x="1064123" y="5314974"/>
                </a:lnTo>
                <a:lnTo>
                  <a:pt x="1064123" y="5344468"/>
                </a:lnTo>
                <a:lnTo>
                  <a:pt x="1034520" y="5344468"/>
                </a:lnTo>
                <a:close/>
                <a:moveTo>
                  <a:pt x="768328" y="5314974"/>
                </a:moveTo>
                <a:lnTo>
                  <a:pt x="797926" y="5314974"/>
                </a:lnTo>
                <a:lnTo>
                  <a:pt x="797926" y="5344468"/>
                </a:lnTo>
                <a:lnTo>
                  <a:pt x="768328" y="5344468"/>
                </a:lnTo>
                <a:close/>
                <a:moveTo>
                  <a:pt x="502237" y="5314974"/>
                </a:moveTo>
                <a:lnTo>
                  <a:pt x="531839" y="5314974"/>
                </a:lnTo>
                <a:lnTo>
                  <a:pt x="531839" y="5344468"/>
                </a:lnTo>
                <a:lnTo>
                  <a:pt x="502237" y="5344468"/>
                </a:lnTo>
                <a:close/>
                <a:moveTo>
                  <a:pt x="236038" y="5314974"/>
                </a:moveTo>
                <a:lnTo>
                  <a:pt x="265640" y="5314974"/>
                </a:lnTo>
                <a:lnTo>
                  <a:pt x="265640" y="5344468"/>
                </a:lnTo>
                <a:lnTo>
                  <a:pt x="236038" y="5344468"/>
                </a:lnTo>
                <a:close/>
                <a:moveTo>
                  <a:pt x="2" y="5314974"/>
                </a:moveTo>
                <a:lnTo>
                  <a:pt x="29604" y="5314974"/>
                </a:lnTo>
                <a:lnTo>
                  <a:pt x="29604" y="5344468"/>
                </a:lnTo>
                <a:lnTo>
                  <a:pt x="2" y="5344468"/>
                </a:lnTo>
                <a:close/>
                <a:moveTo>
                  <a:pt x="1034520" y="5049209"/>
                </a:moveTo>
                <a:lnTo>
                  <a:pt x="1064123" y="5049209"/>
                </a:lnTo>
                <a:lnTo>
                  <a:pt x="1064123" y="5078812"/>
                </a:lnTo>
                <a:lnTo>
                  <a:pt x="1034520" y="5078812"/>
                </a:lnTo>
                <a:close/>
                <a:moveTo>
                  <a:pt x="768328" y="5049209"/>
                </a:moveTo>
                <a:lnTo>
                  <a:pt x="797926" y="5049209"/>
                </a:lnTo>
                <a:lnTo>
                  <a:pt x="797926" y="5078812"/>
                </a:lnTo>
                <a:lnTo>
                  <a:pt x="768328" y="5078812"/>
                </a:lnTo>
                <a:close/>
                <a:moveTo>
                  <a:pt x="502237" y="5049209"/>
                </a:moveTo>
                <a:lnTo>
                  <a:pt x="531839" y="5049209"/>
                </a:lnTo>
                <a:lnTo>
                  <a:pt x="531839" y="5078812"/>
                </a:lnTo>
                <a:lnTo>
                  <a:pt x="502237" y="5078812"/>
                </a:lnTo>
                <a:close/>
                <a:moveTo>
                  <a:pt x="236038" y="5049209"/>
                </a:moveTo>
                <a:lnTo>
                  <a:pt x="265640" y="5049209"/>
                </a:lnTo>
                <a:lnTo>
                  <a:pt x="265640" y="5078812"/>
                </a:lnTo>
                <a:lnTo>
                  <a:pt x="236038" y="5078812"/>
                </a:lnTo>
                <a:close/>
                <a:moveTo>
                  <a:pt x="2" y="5049209"/>
                </a:moveTo>
                <a:lnTo>
                  <a:pt x="29604" y="5049209"/>
                </a:lnTo>
                <a:lnTo>
                  <a:pt x="29604" y="5078812"/>
                </a:lnTo>
                <a:lnTo>
                  <a:pt x="2" y="5078812"/>
                </a:lnTo>
                <a:close/>
                <a:moveTo>
                  <a:pt x="1034520" y="4783444"/>
                </a:moveTo>
                <a:lnTo>
                  <a:pt x="1064123" y="4783444"/>
                </a:lnTo>
                <a:lnTo>
                  <a:pt x="1064123" y="4813046"/>
                </a:lnTo>
                <a:lnTo>
                  <a:pt x="1034520" y="4813046"/>
                </a:lnTo>
                <a:close/>
                <a:moveTo>
                  <a:pt x="768327" y="4783444"/>
                </a:moveTo>
                <a:lnTo>
                  <a:pt x="797926" y="4783444"/>
                </a:lnTo>
                <a:lnTo>
                  <a:pt x="797926" y="4813046"/>
                </a:lnTo>
                <a:lnTo>
                  <a:pt x="768327" y="4813046"/>
                </a:lnTo>
                <a:close/>
                <a:moveTo>
                  <a:pt x="502237" y="4783444"/>
                </a:moveTo>
                <a:lnTo>
                  <a:pt x="531839" y="4783444"/>
                </a:lnTo>
                <a:lnTo>
                  <a:pt x="531839" y="4813046"/>
                </a:lnTo>
                <a:lnTo>
                  <a:pt x="502237" y="4813046"/>
                </a:lnTo>
                <a:close/>
                <a:moveTo>
                  <a:pt x="236038" y="4783444"/>
                </a:moveTo>
                <a:lnTo>
                  <a:pt x="265640" y="4783444"/>
                </a:lnTo>
                <a:lnTo>
                  <a:pt x="265640" y="4813046"/>
                </a:lnTo>
                <a:lnTo>
                  <a:pt x="236038" y="4813046"/>
                </a:lnTo>
                <a:close/>
                <a:moveTo>
                  <a:pt x="2" y="4783444"/>
                </a:moveTo>
                <a:lnTo>
                  <a:pt x="29604" y="4783444"/>
                </a:lnTo>
                <a:lnTo>
                  <a:pt x="29604" y="4813046"/>
                </a:lnTo>
                <a:lnTo>
                  <a:pt x="2" y="4813046"/>
                </a:lnTo>
                <a:close/>
                <a:moveTo>
                  <a:pt x="1034520" y="4517679"/>
                </a:moveTo>
                <a:lnTo>
                  <a:pt x="1064123" y="4517679"/>
                </a:lnTo>
                <a:lnTo>
                  <a:pt x="1064123" y="4547281"/>
                </a:lnTo>
                <a:lnTo>
                  <a:pt x="1034520" y="4547281"/>
                </a:lnTo>
                <a:close/>
                <a:moveTo>
                  <a:pt x="768327" y="4517679"/>
                </a:moveTo>
                <a:lnTo>
                  <a:pt x="797926" y="4517679"/>
                </a:lnTo>
                <a:lnTo>
                  <a:pt x="797926" y="4547281"/>
                </a:lnTo>
                <a:lnTo>
                  <a:pt x="768327" y="4547281"/>
                </a:lnTo>
                <a:close/>
                <a:moveTo>
                  <a:pt x="502236" y="4517679"/>
                </a:moveTo>
                <a:lnTo>
                  <a:pt x="531839" y="4517679"/>
                </a:lnTo>
                <a:lnTo>
                  <a:pt x="531839" y="4547281"/>
                </a:lnTo>
                <a:lnTo>
                  <a:pt x="502236" y="4547281"/>
                </a:lnTo>
                <a:close/>
                <a:moveTo>
                  <a:pt x="236037" y="4517679"/>
                </a:moveTo>
                <a:lnTo>
                  <a:pt x="265640" y="4517679"/>
                </a:lnTo>
                <a:lnTo>
                  <a:pt x="265640" y="4547281"/>
                </a:lnTo>
                <a:lnTo>
                  <a:pt x="236037" y="4547281"/>
                </a:lnTo>
                <a:close/>
                <a:moveTo>
                  <a:pt x="2" y="4517679"/>
                </a:moveTo>
                <a:lnTo>
                  <a:pt x="29603" y="4517679"/>
                </a:lnTo>
                <a:lnTo>
                  <a:pt x="29603" y="4547281"/>
                </a:lnTo>
                <a:lnTo>
                  <a:pt x="2" y="4547281"/>
                </a:lnTo>
                <a:close/>
                <a:moveTo>
                  <a:pt x="1034520" y="4252022"/>
                </a:moveTo>
                <a:lnTo>
                  <a:pt x="1064123" y="4252022"/>
                </a:lnTo>
                <a:lnTo>
                  <a:pt x="1064123" y="4281516"/>
                </a:lnTo>
                <a:lnTo>
                  <a:pt x="1034520" y="4281516"/>
                </a:lnTo>
                <a:close/>
                <a:moveTo>
                  <a:pt x="768327" y="4252022"/>
                </a:moveTo>
                <a:lnTo>
                  <a:pt x="797926" y="4252022"/>
                </a:lnTo>
                <a:lnTo>
                  <a:pt x="797926" y="4281516"/>
                </a:lnTo>
                <a:lnTo>
                  <a:pt x="768327" y="4281516"/>
                </a:lnTo>
                <a:close/>
                <a:moveTo>
                  <a:pt x="502236" y="4252022"/>
                </a:moveTo>
                <a:lnTo>
                  <a:pt x="531839" y="4252022"/>
                </a:lnTo>
                <a:lnTo>
                  <a:pt x="531839" y="4281516"/>
                </a:lnTo>
                <a:lnTo>
                  <a:pt x="502236" y="4281516"/>
                </a:lnTo>
                <a:close/>
                <a:moveTo>
                  <a:pt x="236037" y="4252022"/>
                </a:moveTo>
                <a:lnTo>
                  <a:pt x="265640" y="4252022"/>
                </a:lnTo>
                <a:lnTo>
                  <a:pt x="265640" y="4281516"/>
                </a:lnTo>
                <a:lnTo>
                  <a:pt x="236037" y="4281516"/>
                </a:lnTo>
                <a:close/>
                <a:moveTo>
                  <a:pt x="1" y="4252022"/>
                </a:moveTo>
                <a:lnTo>
                  <a:pt x="29603" y="4252022"/>
                </a:lnTo>
                <a:lnTo>
                  <a:pt x="29603" y="4281516"/>
                </a:lnTo>
                <a:lnTo>
                  <a:pt x="1" y="4281516"/>
                </a:lnTo>
                <a:close/>
                <a:moveTo>
                  <a:pt x="1034520" y="3986257"/>
                </a:moveTo>
                <a:lnTo>
                  <a:pt x="1064123" y="3986257"/>
                </a:lnTo>
                <a:lnTo>
                  <a:pt x="1064123" y="4015859"/>
                </a:lnTo>
                <a:lnTo>
                  <a:pt x="1034520" y="4015859"/>
                </a:lnTo>
                <a:close/>
                <a:moveTo>
                  <a:pt x="768327" y="3986257"/>
                </a:moveTo>
                <a:lnTo>
                  <a:pt x="797926" y="3986257"/>
                </a:lnTo>
                <a:lnTo>
                  <a:pt x="797926" y="4015859"/>
                </a:lnTo>
                <a:lnTo>
                  <a:pt x="768327" y="4015859"/>
                </a:lnTo>
                <a:close/>
                <a:moveTo>
                  <a:pt x="502236" y="3986257"/>
                </a:moveTo>
                <a:lnTo>
                  <a:pt x="531839" y="3986257"/>
                </a:lnTo>
                <a:lnTo>
                  <a:pt x="531839" y="4015859"/>
                </a:lnTo>
                <a:lnTo>
                  <a:pt x="502236" y="4015859"/>
                </a:lnTo>
                <a:close/>
                <a:moveTo>
                  <a:pt x="236037" y="3986257"/>
                </a:moveTo>
                <a:lnTo>
                  <a:pt x="265640" y="3986257"/>
                </a:lnTo>
                <a:lnTo>
                  <a:pt x="265640" y="4015859"/>
                </a:lnTo>
                <a:lnTo>
                  <a:pt x="236037" y="4015859"/>
                </a:lnTo>
                <a:close/>
                <a:moveTo>
                  <a:pt x="1" y="3986257"/>
                </a:moveTo>
                <a:lnTo>
                  <a:pt x="29603" y="3986257"/>
                </a:lnTo>
                <a:lnTo>
                  <a:pt x="29603" y="4015859"/>
                </a:lnTo>
                <a:lnTo>
                  <a:pt x="1" y="4015859"/>
                </a:lnTo>
                <a:close/>
                <a:moveTo>
                  <a:pt x="1034520" y="3720492"/>
                </a:moveTo>
                <a:lnTo>
                  <a:pt x="1064123" y="3720492"/>
                </a:lnTo>
                <a:lnTo>
                  <a:pt x="1064123" y="3750094"/>
                </a:lnTo>
                <a:lnTo>
                  <a:pt x="1034520" y="3750094"/>
                </a:lnTo>
                <a:close/>
                <a:moveTo>
                  <a:pt x="768327" y="3720492"/>
                </a:moveTo>
                <a:lnTo>
                  <a:pt x="797926" y="3720492"/>
                </a:lnTo>
                <a:lnTo>
                  <a:pt x="797926" y="3750094"/>
                </a:lnTo>
                <a:lnTo>
                  <a:pt x="768327" y="3750094"/>
                </a:lnTo>
                <a:close/>
                <a:moveTo>
                  <a:pt x="502236" y="3720492"/>
                </a:moveTo>
                <a:lnTo>
                  <a:pt x="531839" y="3720492"/>
                </a:lnTo>
                <a:lnTo>
                  <a:pt x="531839" y="3750094"/>
                </a:lnTo>
                <a:lnTo>
                  <a:pt x="502236" y="3750094"/>
                </a:lnTo>
                <a:close/>
                <a:moveTo>
                  <a:pt x="236037" y="3720492"/>
                </a:moveTo>
                <a:lnTo>
                  <a:pt x="265640" y="3720492"/>
                </a:lnTo>
                <a:lnTo>
                  <a:pt x="265640" y="3750094"/>
                </a:lnTo>
                <a:lnTo>
                  <a:pt x="236037" y="3750094"/>
                </a:lnTo>
                <a:close/>
                <a:moveTo>
                  <a:pt x="1" y="3720492"/>
                </a:moveTo>
                <a:lnTo>
                  <a:pt x="29603" y="3720492"/>
                </a:lnTo>
                <a:lnTo>
                  <a:pt x="29603" y="3750094"/>
                </a:lnTo>
                <a:lnTo>
                  <a:pt x="1" y="3750094"/>
                </a:lnTo>
                <a:close/>
                <a:moveTo>
                  <a:pt x="1034520" y="2657443"/>
                </a:moveTo>
                <a:lnTo>
                  <a:pt x="1064123" y="2657443"/>
                </a:lnTo>
                <a:lnTo>
                  <a:pt x="1064123" y="2687045"/>
                </a:lnTo>
                <a:lnTo>
                  <a:pt x="1034520" y="2687045"/>
                </a:lnTo>
                <a:close/>
                <a:moveTo>
                  <a:pt x="768327" y="2657440"/>
                </a:moveTo>
                <a:lnTo>
                  <a:pt x="797926" y="2657440"/>
                </a:lnTo>
                <a:lnTo>
                  <a:pt x="797926" y="2687042"/>
                </a:lnTo>
                <a:lnTo>
                  <a:pt x="768327" y="2687042"/>
                </a:lnTo>
                <a:close/>
                <a:moveTo>
                  <a:pt x="502236" y="2657437"/>
                </a:moveTo>
                <a:lnTo>
                  <a:pt x="531838" y="2657437"/>
                </a:lnTo>
                <a:lnTo>
                  <a:pt x="531838" y="2687039"/>
                </a:lnTo>
                <a:lnTo>
                  <a:pt x="502236" y="2687039"/>
                </a:lnTo>
                <a:close/>
                <a:moveTo>
                  <a:pt x="236037" y="2657434"/>
                </a:moveTo>
                <a:lnTo>
                  <a:pt x="265639" y="2657434"/>
                </a:lnTo>
                <a:lnTo>
                  <a:pt x="265639" y="2687036"/>
                </a:lnTo>
                <a:lnTo>
                  <a:pt x="236037" y="2687036"/>
                </a:lnTo>
                <a:close/>
                <a:moveTo>
                  <a:pt x="1" y="2657434"/>
                </a:moveTo>
                <a:lnTo>
                  <a:pt x="29603" y="2657434"/>
                </a:lnTo>
                <a:lnTo>
                  <a:pt x="29603" y="2687036"/>
                </a:lnTo>
                <a:lnTo>
                  <a:pt x="1" y="2687036"/>
                </a:lnTo>
                <a:close/>
                <a:moveTo>
                  <a:pt x="1034520" y="2391678"/>
                </a:moveTo>
                <a:lnTo>
                  <a:pt x="1064123" y="2391678"/>
                </a:lnTo>
                <a:lnTo>
                  <a:pt x="1064123" y="2421288"/>
                </a:lnTo>
                <a:lnTo>
                  <a:pt x="1034520" y="2421288"/>
                </a:lnTo>
                <a:close/>
                <a:moveTo>
                  <a:pt x="768327" y="2391675"/>
                </a:moveTo>
                <a:lnTo>
                  <a:pt x="797926" y="2391675"/>
                </a:lnTo>
                <a:lnTo>
                  <a:pt x="797926" y="2421283"/>
                </a:lnTo>
                <a:lnTo>
                  <a:pt x="768327" y="2421283"/>
                </a:lnTo>
                <a:close/>
                <a:moveTo>
                  <a:pt x="502236" y="2391672"/>
                </a:moveTo>
                <a:lnTo>
                  <a:pt x="531838" y="2391672"/>
                </a:lnTo>
                <a:lnTo>
                  <a:pt x="531838" y="2421278"/>
                </a:lnTo>
                <a:lnTo>
                  <a:pt x="502236" y="2421278"/>
                </a:lnTo>
                <a:close/>
                <a:moveTo>
                  <a:pt x="236037" y="2391669"/>
                </a:moveTo>
                <a:lnTo>
                  <a:pt x="265639" y="2391669"/>
                </a:lnTo>
                <a:lnTo>
                  <a:pt x="265639" y="2421272"/>
                </a:lnTo>
                <a:lnTo>
                  <a:pt x="236037" y="2421272"/>
                </a:lnTo>
                <a:close/>
                <a:moveTo>
                  <a:pt x="1" y="2391669"/>
                </a:moveTo>
                <a:lnTo>
                  <a:pt x="29603" y="2391669"/>
                </a:lnTo>
                <a:lnTo>
                  <a:pt x="29603" y="2421272"/>
                </a:lnTo>
                <a:lnTo>
                  <a:pt x="1" y="2421272"/>
                </a:lnTo>
                <a:close/>
                <a:moveTo>
                  <a:pt x="1034520" y="2126020"/>
                </a:moveTo>
                <a:lnTo>
                  <a:pt x="1064123" y="2126020"/>
                </a:lnTo>
                <a:lnTo>
                  <a:pt x="1064123" y="2155517"/>
                </a:lnTo>
                <a:lnTo>
                  <a:pt x="1034520" y="2155517"/>
                </a:lnTo>
                <a:close/>
                <a:moveTo>
                  <a:pt x="768327" y="2126017"/>
                </a:moveTo>
                <a:lnTo>
                  <a:pt x="797926" y="2126017"/>
                </a:lnTo>
                <a:lnTo>
                  <a:pt x="797926" y="2155513"/>
                </a:lnTo>
                <a:lnTo>
                  <a:pt x="768327" y="2155513"/>
                </a:lnTo>
                <a:close/>
                <a:moveTo>
                  <a:pt x="502236" y="2126014"/>
                </a:moveTo>
                <a:lnTo>
                  <a:pt x="531838" y="2126014"/>
                </a:lnTo>
                <a:lnTo>
                  <a:pt x="531838" y="2155510"/>
                </a:lnTo>
                <a:lnTo>
                  <a:pt x="502236" y="2155510"/>
                </a:lnTo>
                <a:close/>
                <a:moveTo>
                  <a:pt x="236037" y="2126012"/>
                </a:moveTo>
                <a:lnTo>
                  <a:pt x="265639" y="2126012"/>
                </a:lnTo>
                <a:lnTo>
                  <a:pt x="265639" y="2155506"/>
                </a:lnTo>
                <a:lnTo>
                  <a:pt x="236037" y="2155506"/>
                </a:lnTo>
                <a:close/>
                <a:moveTo>
                  <a:pt x="1" y="2126012"/>
                </a:moveTo>
                <a:lnTo>
                  <a:pt x="29603" y="2126012"/>
                </a:lnTo>
                <a:lnTo>
                  <a:pt x="29603" y="2155506"/>
                </a:lnTo>
                <a:lnTo>
                  <a:pt x="1" y="2155506"/>
                </a:lnTo>
                <a:close/>
                <a:moveTo>
                  <a:pt x="1034520" y="1860254"/>
                </a:moveTo>
                <a:lnTo>
                  <a:pt x="1064123" y="1860254"/>
                </a:lnTo>
                <a:lnTo>
                  <a:pt x="1064123" y="1889747"/>
                </a:lnTo>
                <a:lnTo>
                  <a:pt x="1034520" y="1889747"/>
                </a:lnTo>
                <a:close/>
                <a:moveTo>
                  <a:pt x="768327" y="1860252"/>
                </a:moveTo>
                <a:lnTo>
                  <a:pt x="797926" y="1860252"/>
                </a:lnTo>
                <a:lnTo>
                  <a:pt x="797926" y="1889745"/>
                </a:lnTo>
                <a:lnTo>
                  <a:pt x="768327" y="1889745"/>
                </a:lnTo>
                <a:close/>
                <a:moveTo>
                  <a:pt x="502236" y="1860249"/>
                </a:moveTo>
                <a:lnTo>
                  <a:pt x="531838" y="1860249"/>
                </a:lnTo>
                <a:lnTo>
                  <a:pt x="531838" y="1889744"/>
                </a:lnTo>
                <a:lnTo>
                  <a:pt x="502236" y="1889744"/>
                </a:lnTo>
                <a:close/>
                <a:moveTo>
                  <a:pt x="236037" y="1860247"/>
                </a:moveTo>
                <a:lnTo>
                  <a:pt x="265639" y="1860247"/>
                </a:lnTo>
                <a:lnTo>
                  <a:pt x="265639" y="1889742"/>
                </a:lnTo>
                <a:lnTo>
                  <a:pt x="236037" y="1889742"/>
                </a:lnTo>
                <a:close/>
                <a:moveTo>
                  <a:pt x="1" y="1860247"/>
                </a:moveTo>
                <a:lnTo>
                  <a:pt x="29603" y="1860247"/>
                </a:lnTo>
                <a:lnTo>
                  <a:pt x="29603" y="1889742"/>
                </a:lnTo>
                <a:lnTo>
                  <a:pt x="1" y="1889742"/>
                </a:lnTo>
                <a:close/>
                <a:moveTo>
                  <a:pt x="1034520" y="1594489"/>
                </a:moveTo>
                <a:lnTo>
                  <a:pt x="1064123" y="1594489"/>
                </a:lnTo>
                <a:lnTo>
                  <a:pt x="1064123" y="1624092"/>
                </a:lnTo>
                <a:lnTo>
                  <a:pt x="1034520" y="1624092"/>
                </a:lnTo>
                <a:close/>
                <a:moveTo>
                  <a:pt x="768327" y="1594486"/>
                </a:moveTo>
                <a:lnTo>
                  <a:pt x="797926" y="1594486"/>
                </a:lnTo>
                <a:lnTo>
                  <a:pt x="797926" y="1624090"/>
                </a:lnTo>
                <a:lnTo>
                  <a:pt x="768327" y="1624090"/>
                </a:lnTo>
                <a:close/>
                <a:moveTo>
                  <a:pt x="502236" y="1594484"/>
                </a:moveTo>
                <a:lnTo>
                  <a:pt x="531838" y="1594484"/>
                </a:lnTo>
                <a:lnTo>
                  <a:pt x="531838" y="1624087"/>
                </a:lnTo>
                <a:lnTo>
                  <a:pt x="502236" y="1624087"/>
                </a:lnTo>
                <a:close/>
                <a:moveTo>
                  <a:pt x="236037" y="1594482"/>
                </a:moveTo>
                <a:lnTo>
                  <a:pt x="265639" y="1594482"/>
                </a:lnTo>
                <a:lnTo>
                  <a:pt x="265639" y="1624085"/>
                </a:lnTo>
                <a:lnTo>
                  <a:pt x="236037" y="1624085"/>
                </a:lnTo>
                <a:close/>
                <a:moveTo>
                  <a:pt x="1" y="1594482"/>
                </a:moveTo>
                <a:lnTo>
                  <a:pt x="29603" y="1594482"/>
                </a:lnTo>
                <a:lnTo>
                  <a:pt x="29603" y="1624085"/>
                </a:lnTo>
                <a:lnTo>
                  <a:pt x="1" y="1624085"/>
                </a:lnTo>
                <a:close/>
                <a:moveTo>
                  <a:pt x="1034520" y="1328724"/>
                </a:moveTo>
                <a:lnTo>
                  <a:pt x="1064123" y="1328724"/>
                </a:lnTo>
                <a:lnTo>
                  <a:pt x="1064123" y="1358328"/>
                </a:lnTo>
                <a:lnTo>
                  <a:pt x="1034520" y="1358328"/>
                </a:lnTo>
                <a:close/>
                <a:moveTo>
                  <a:pt x="768327" y="1328722"/>
                </a:moveTo>
                <a:lnTo>
                  <a:pt x="797926" y="1328722"/>
                </a:lnTo>
                <a:lnTo>
                  <a:pt x="797926" y="1358325"/>
                </a:lnTo>
                <a:lnTo>
                  <a:pt x="768327" y="1358325"/>
                </a:lnTo>
                <a:close/>
                <a:moveTo>
                  <a:pt x="502236" y="1328719"/>
                </a:moveTo>
                <a:lnTo>
                  <a:pt x="531838" y="1328719"/>
                </a:lnTo>
                <a:lnTo>
                  <a:pt x="531838" y="1358323"/>
                </a:lnTo>
                <a:lnTo>
                  <a:pt x="502236" y="1358323"/>
                </a:lnTo>
                <a:close/>
                <a:moveTo>
                  <a:pt x="236036" y="1328717"/>
                </a:moveTo>
                <a:lnTo>
                  <a:pt x="265639" y="1328717"/>
                </a:lnTo>
                <a:lnTo>
                  <a:pt x="265639" y="1358320"/>
                </a:lnTo>
                <a:lnTo>
                  <a:pt x="236036" y="1358320"/>
                </a:lnTo>
                <a:close/>
                <a:moveTo>
                  <a:pt x="1" y="1328717"/>
                </a:moveTo>
                <a:lnTo>
                  <a:pt x="29602" y="1328717"/>
                </a:lnTo>
                <a:lnTo>
                  <a:pt x="29602" y="1358320"/>
                </a:lnTo>
                <a:lnTo>
                  <a:pt x="1" y="1358320"/>
                </a:lnTo>
                <a:close/>
                <a:moveTo>
                  <a:pt x="1034520" y="1063069"/>
                </a:moveTo>
                <a:lnTo>
                  <a:pt x="1064123" y="1063069"/>
                </a:lnTo>
                <a:lnTo>
                  <a:pt x="1064123" y="1092563"/>
                </a:lnTo>
                <a:lnTo>
                  <a:pt x="1034520" y="1092563"/>
                </a:lnTo>
                <a:close/>
                <a:moveTo>
                  <a:pt x="768326" y="1063066"/>
                </a:moveTo>
                <a:lnTo>
                  <a:pt x="797926" y="1063066"/>
                </a:lnTo>
                <a:lnTo>
                  <a:pt x="797926" y="1092560"/>
                </a:lnTo>
                <a:lnTo>
                  <a:pt x="768326" y="1092560"/>
                </a:lnTo>
                <a:close/>
                <a:moveTo>
                  <a:pt x="502235" y="1063063"/>
                </a:moveTo>
                <a:lnTo>
                  <a:pt x="531838" y="1063063"/>
                </a:lnTo>
                <a:lnTo>
                  <a:pt x="531838" y="1092557"/>
                </a:lnTo>
                <a:lnTo>
                  <a:pt x="502235" y="1092557"/>
                </a:lnTo>
                <a:close/>
                <a:moveTo>
                  <a:pt x="236036" y="1063059"/>
                </a:moveTo>
                <a:lnTo>
                  <a:pt x="265639" y="1063059"/>
                </a:lnTo>
                <a:lnTo>
                  <a:pt x="265639" y="1092554"/>
                </a:lnTo>
                <a:lnTo>
                  <a:pt x="236036" y="1092554"/>
                </a:lnTo>
                <a:close/>
                <a:moveTo>
                  <a:pt x="0" y="1063059"/>
                </a:moveTo>
                <a:lnTo>
                  <a:pt x="29602" y="1063059"/>
                </a:lnTo>
                <a:lnTo>
                  <a:pt x="29602" y="1092554"/>
                </a:lnTo>
                <a:lnTo>
                  <a:pt x="0" y="1092554"/>
                </a:lnTo>
                <a:close/>
                <a:moveTo>
                  <a:pt x="1034520" y="797300"/>
                </a:moveTo>
                <a:lnTo>
                  <a:pt x="1064123" y="797300"/>
                </a:lnTo>
                <a:lnTo>
                  <a:pt x="1064123" y="826797"/>
                </a:lnTo>
                <a:lnTo>
                  <a:pt x="1034520" y="826797"/>
                </a:lnTo>
                <a:close/>
                <a:moveTo>
                  <a:pt x="768326" y="797298"/>
                </a:moveTo>
                <a:lnTo>
                  <a:pt x="797926" y="797298"/>
                </a:lnTo>
                <a:lnTo>
                  <a:pt x="797926" y="826794"/>
                </a:lnTo>
                <a:lnTo>
                  <a:pt x="768326" y="826794"/>
                </a:lnTo>
                <a:close/>
                <a:moveTo>
                  <a:pt x="502235" y="797296"/>
                </a:moveTo>
                <a:lnTo>
                  <a:pt x="531838" y="797296"/>
                </a:lnTo>
                <a:lnTo>
                  <a:pt x="531838" y="826792"/>
                </a:lnTo>
                <a:lnTo>
                  <a:pt x="502235" y="826792"/>
                </a:lnTo>
                <a:close/>
                <a:moveTo>
                  <a:pt x="236036" y="797294"/>
                </a:moveTo>
                <a:lnTo>
                  <a:pt x="265639" y="797294"/>
                </a:lnTo>
                <a:lnTo>
                  <a:pt x="265639" y="826789"/>
                </a:lnTo>
                <a:lnTo>
                  <a:pt x="236036" y="826789"/>
                </a:lnTo>
                <a:close/>
                <a:moveTo>
                  <a:pt x="0" y="797294"/>
                </a:moveTo>
                <a:lnTo>
                  <a:pt x="29602" y="797294"/>
                </a:lnTo>
                <a:lnTo>
                  <a:pt x="29602" y="826789"/>
                </a:lnTo>
                <a:lnTo>
                  <a:pt x="0" y="826789"/>
                </a:lnTo>
                <a:close/>
                <a:moveTo>
                  <a:pt x="1034520" y="531537"/>
                </a:moveTo>
                <a:lnTo>
                  <a:pt x="1064123" y="531537"/>
                </a:lnTo>
                <a:lnTo>
                  <a:pt x="1064123" y="561139"/>
                </a:lnTo>
                <a:lnTo>
                  <a:pt x="1034520" y="561139"/>
                </a:lnTo>
                <a:close/>
                <a:moveTo>
                  <a:pt x="768326" y="531534"/>
                </a:moveTo>
                <a:lnTo>
                  <a:pt x="797926" y="531534"/>
                </a:lnTo>
                <a:lnTo>
                  <a:pt x="797926" y="561137"/>
                </a:lnTo>
                <a:lnTo>
                  <a:pt x="768326" y="561137"/>
                </a:lnTo>
                <a:close/>
                <a:moveTo>
                  <a:pt x="502235" y="531532"/>
                </a:moveTo>
                <a:lnTo>
                  <a:pt x="531838" y="531532"/>
                </a:lnTo>
                <a:lnTo>
                  <a:pt x="531838" y="561135"/>
                </a:lnTo>
                <a:lnTo>
                  <a:pt x="502235" y="561135"/>
                </a:lnTo>
                <a:close/>
                <a:moveTo>
                  <a:pt x="236036" y="531530"/>
                </a:moveTo>
                <a:lnTo>
                  <a:pt x="265639" y="531530"/>
                </a:lnTo>
                <a:lnTo>
                  <a:pt x="265639" y="561133"/>
                </a:lnTo>
                <a:lnTo>
                  <a:pt x="236036" y="561133"/>
                </a:lnTo>
                <a:close/>
                <a:moveTo>
                  <a:pt x="0" y="531530"/>
                </a:moveTo>
                <a:lnTo>
                  <a:pt x="29602" y="531530"/>
                </a:lnTo>
                <a:lnTo>
                  <a:pt x="29602" y="561133"/>
                </a:lnTo>
                <a:lnTo>
                  <a:pt x="0" y="561133"/>
                </a:lnTo>
                <a:close/>
                <a:moveTo>
                  <a:pt x="1034520" y="265772"/>
                </a:moveTo>
                <a:lnTo>
                  <a:pt x="1064123" y="265772"/>
                </a:lnTo>
                <a:lnTo>
                  <a:pt x="1064123" y="295374"/>
                </a:lnTo>
                <a:lnTo>
                  <a:pt x="1034520" y="295374"/>
                </a:lnTo>
                <a:close/>
                <a:moveTo>
                  <a:pt x="768326" y="265770"/>
                </a:moveTo>
                <a:lnTo>
                  <a:pt x="797926" y="265770"/>
                </a:lnTo>
                <a:lnTo>
                  <a:pt x="797926" y="295372"/>
                </a:lnTo>
                <a:lnTo>
                  <a:pt x="768326" y="295372"/>
                </a:lnTo>
                <a:close/>
                <a:moveTo>
                  <a:pt x="502235" y="265767"/>
                </a:moveTo>
                <a:lnTo>
                  <a:pt x="531838" y="265767"/>
                </a:lnTo>
                <a:lnTo>
                  <a:pt x="531838" y="295370"/>
                </a:lnTo>
                <a:lnTo>
                  <a:pt x="502235" y="295370"/>
                </a:lnTo>
                <a:close/>
                <a:moveTo>
                  <a:pt x="236036" y="265765"/>
                </a:moveTo>
                <a:lnTo>
                  <a:pt x="265639" y="265765"/>
                </a:lnTo>
                <a:lnTo>
                  <a:pt x="265639" y="295368"/>
                </a:lnTo>
                <a:lnTo>
                  <a:pt x="236036" y="295368"/>
                </a:lnTo>
                <a:close/>
                <a:moveTo>
                  <a:pt x="0" y="265765"/>
                </a:moveTo>
                <a:lnTo>
                  <a:pt x="29602" y="265765"/>
                </a:lnTo>
                <a:lnTo>
                  <a:pt x="29602" y="295368"/>
                </a:lnTo>
                <a:lnTo>
                  <a:pt x="0" y="295368"/>
                </a:lnTo>
                <a:close/>
                <a:moveTo>
                  <a:pt x="1034520" y="7"/>
                </a:moveTo>
                <a:lnTo>
                  <a:pt x="1064123" y="7"/>
                </a:lnTo>
                <a:lnTo>
                  <a:pt x="1064123" y="29609"/>
                </a:lnTo>
                <a:lnTo>
                  <a:pt x="1034520" y="29609"/>
                </a:lnTo>
                <a:close/>
                <a:moveTo>
                  <a:pt x="768326" y="5"/>
                </a:moveTo>
                <a:lnTo>
                  <a:pt x="797926" y="5"/>
                </a:lnTo>
                <a:lnTo>
                  <a:pt x="797926" y="29607"/>
                </a:lnTo>
                <a:lnTo>
                  <a:pt x="768326" y="29607"/>
                </a:lnTo>
                <a:close/>
                <a:moveTo>
                  <a:pt x="502235" y="2"/>
                </a:moveTo>
                <a:lnTo>
                  <a:pt x="531838" y="2"/>
                </a:lnTo>
                <a:lnTo>
                  <a:pt x="531838" y="29605"/>
                </a:lnTo>
                <a:lnTo>
                  <a:pt x="502235" y="29605"/>
                </a:lnTo>
                <a:close/>
                <a:moveTo>
                  <a:pt x="236036" y="0"/>
                </a:moveTo>
                <a:lnTo>
                  <a:pt x="265638" y="0"/>
                </a:lnTo>
                <a:lnTo>
                  <a:pt x="265638" y="29602"/>
                </a:lnTo>
                <a:lnTo>
                  <a:pt x="236036" y="29602"/>
                </a:lnTo>
                <a:close/>
                <a:moveTo>
                  <a:pt x="0" y="0"/>
                </a:moveTo>
                <a:lnTo>
                  <a:pt x="29602" y="0"/>
                </a:lnTo>
                <a:lnTo>
                  <a:pt x="29602" y="29602"/>
                </a:lnTo>
                <a:lnTo>
                  <a:pt x="0" y="29602"/>
                </a:lnTo>
                <a:close/>
              </a:path>
            </a:pathLst>
          </a:custGeom>
          <a:solidFill>
            <a:schemeClr val="bg1">
              <a:alpha val="40000"/>
            </a:schemeClr>
          </a:solidFill>
          <a:ln w="10797" cap="flat">
            <a:noFill/>
            <a:prstDash val="solid"/>
            <a:miter/>
          </a:ln>
        </p:spPr>
        <p:txBody>
          <a:bodyPr wrap="square" rtlCol="0" anchor="ctr">
            <a:noAutofit/>
          </a:bodyPr>
          <a:lstStyle/>
          <a:p>
            <a:endParaRPr lang="en-US" sz="1800"/>
          </a:p>
        </p:txBody>
      </p:sp>
      <p:grpSp>
        <p:nvGrpSpPr>
          <p:cNvPr id="19" name="Group 18">
            <a:extLst>
              <a:ext uri="{FF2B5EF4-FFF2-40B4-BE49-F238E27FC236}">
                <a16:creationId xmlns:a16="http://schemas.microsoft.com/office/drawing/2014/main" xmlns="" id="{CBAC028C-EC3F-435B-9DE8-13BCD26C5165}"/>
              </a:ext>
            </a:extLst>
          </p:cNvPr>
          <p:cNvGrpSpPr/>
          <p:nvPr userDrawn="1"/>
        </p:nvGrpSpPr>
        <p:grpSpPr>
          <a:xfrm>
            <a:off x="-3221" y="1"/>
            <a:ext cx="1571012" cy="6342667"/>
            <a:chOff x="-3221" y="0"/>
            <a:chExt cx="1570603" cy="6342667"/>
          </a:xfrm>
        </p:grpSpPr>
        <p:sp>
          <p:nvSpPr>
            <p:cNvPr id="20" name="Freeform: Shape 41">
              <a:extLst>
                <a:ext uri="{FF2B5EF4-FFF2-40B4-BE49-F238E27FC236}">
                  <a16:creationId xmlns:a16="http://schemas.microsoft.com/office/drawing/2014/main" xmlns="" id="{092BA1EB-2C6C-4E12-AB7D-72F5E1A4BD2A}"/>
                </a:ext>
              </a:extLst>
            </p:cNvPr>
            <p:cNvSpPr txBox="1">
              <a:spLocks/>
            </p:cNvSpPr>
            <p:nvPr/>
          </p:nvSpPr>
          <p:spPr>
            <a:xfrm>
              <a:off x="771720" y="1305465"/>
              <a:ext cx="531436" cy="531432"/>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chemeClr val="bg1">
                <a:alpha val="20000"/>
              </a:schemeClr>
            </a:solidFill>
          </p:spPr>
          <p:txBody>
            <a:bodyPr wrap="square">
              <a:noAutofit/>
            </a:bodyPr>
            <a:lstStyle>
              <a:lvl1pPr marL="0" indent="0" algn="l" defTabSz="457200" rtl="0" eaLnBrk="1" latinLnBrk="0" hangingPunct="1">
                <a:spcBef>
                  <a:spcPts val="1000"/>
                </a:spcBef>
                <a:buFont typeface="Arial"/>
                <a:buNone/>
                <a:defRPr sz="14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14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14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14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1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a:t> </a:t>
              </a:r>
            </a:p>
          </p:txBody>
        </p:sp>
        <p:sp>
          <p:nvSpPr>
            <p:cNvPr id="21" name="Freeform: Shape 42">
              <a:extLst>
                <a:ext uri="{FF2B5EF4-FFF2-40B4-BE49-F238E27FC236}">
                  <a16:creationId xmlns:a16="http://schemas.microsoft.com/office/drawing/2014/main" xmlns="" id="{D4D4DDAE-2EFC-4241-AC8C-8B7DCE39EA30}"/>
                </a:ext>
              </a:extLst>
            </p:cNvPr>
            <p:cNvSpPr txBox="1">
              <a:spLocks/>
            </p:cNvSpPr>
            <p:nvPr/>
          </p:nvSpPr>
          <p:spPr>
            <a:xfrm rot="16200000">
              <a:off x="653257" y="1982983"/>
              <a:ext cx="530877" cy="1297373"/>
            </a:xfrm>
            <a:custGeom>
              <a:avLst/>
              <a:gdLst>
                <a:gd name="connsiteX0" fmla="*/ 0 w 530877"/>
                <a:gd name="connsiteY0" fmla="*/ 0 h 1297373"/>
                <a:gd name="connsiteX1" fmla="*/ 530877 w 530877"/>
                <a:gd name="connsiteY1" fmla="*/ 0 h 1297373"/>
                <a:gd name="connsiteX2" fmla="*/ 530877 w 530877"/>
                <a:gd name="connsiteY2" fmla="*/ 1297373 h 1297373"/>
                <a:gd name="connsiteX3" fmla="*/ 0 w 530877"/>
                <a:gd name="connsiteY3" fmla="*/ 1297373 h 1297373"/>
              </a:gdLst>
              <a:ahLst/>
              <a:cxnLst>
                <a:cxn ang="0">
                  <a:pos x="connsiteX0" y="connsiteY0"/>
                </a:cxn>
                <a:cxn ang="0">
                  <a:pos x="connsiteX1" y="connsiteY1"/>
                </a:cxn>
                <a:cxn ang="0">
                  <a:pos x="connsiteX2" y="connsiteY2"/>
                </a:cxn>
                <a:cxn ang="0">
                  <a:pos x="connsiteX3" y="connsiteY3"/>
                </a:cxn>
              </a:cxnLst>
              <a:rect l="l" t="t" r="r" b="b"/>
              <a:pathLst>
                <a:path w="530877" h="1297373">
                  <a:moveTo>
                    <a:pt x="0" y="0"/>
                  </a:moveTo>
                  <a:lnTo>
                    <a:pt x="530877" y="0"/>
                  </a:lnTo>
                  <a:lnTo>
                    <a:pt x="530877" y="1297373"/>
                  </a:lnTo>
                  <a:lnTo>
                    <a:pt x="0" y="1297373"/>
                  </a:lnTo>
                  <a:close/>
                </a:path>
              </a:pathLst>
            </a:custGeom>
            <a:solidFill>
              <a:schemeClr val="bg1">
                <a:alpha val="20000"/>
              </a:schemeClr>
            </a:solidFill>
          </p:spPr>
          <p:txBody>
            <a:bodyPr wrap="square">
              <a:noAutofit/>
            </a:bodyPr>
            <a:lstStyle>
              <a:lvl1pPr marL="0" indent="0" algn="l" defTabSz="457200" rtl="0" eaLnBrk="1" latinLnBrk="0" hangingPunct="1">
                <a:spcBef>
                  <a:spcPts val="1000"/>
                </a:spcBef>
                <a:buFont typeface="Arial"/>
                <a:buNone/>
                <a:defRPr sz="14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14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14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14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1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a:t> </a:t>
              </a:r>
            </a:p>
          </p:txBody>
        </p:sp>
        <p:sp>
          <p:nvSpPr>
            <p:cNvPr id="22" name="Freeform: Shape 81">
              <a:extLst>
                <a:ext uri="{FF2B5EF4-FFF2-40B4-BE49-F238E27FC236}">
                  <a16:creationId xmlns:a16="http://schemas.microsoft.com/office/drawing/2014/main" xmlns="" id="{2AC27067-A52C-40F3-BB3C-698744CFAFBF}"/>
                </a:ext>
              </a:extLst>
            </p:cNvPr>
            <p:cNvSpPr txBox="1">
              <a:spLocks/>
            </p:cNvSpPr>
            <p:nvPr/>
          </p:nvSpPr>
          <p:spPr>
            <a:xfrm rot="5400000">
              <a:off x="522214" y="5297589"/>
              <a:ext cx="1030447" cy="1059710"/>
            </a:xfrm>
            <a:custGeom>
              <a:avLst/>
              <a:gdLst>
                <a:gd name="connsiteX0" fmla="*/ 0 w 1030447"/>
                <a:gd name="connsiteY0" fmla="*/ 0 h 1059710"/>
                <a:gd name="connsiteX1" fmla="*/ 530729 w 1030447"/>
                <a:gd name="connsiteY1" fmla="*/ 0 h 1059710"/>
                <a:gd name="connsiteX2" fmla="*/ 955721 w 1030447"/>
                <a:gd name="connsiteY2" fmla="*/ 521447 h 1059710"/>
                <a:gd name="connsiteX3" fmla="*/ 1030447 w 1030447"/>
                <a:gd name="connsiteY3" fmla="*/ 528980 h 1059710"/>
                <a:gd name="connsiteX4" fmla="*/ 1030447 w 1030447"/>
                <a:gd name="connsiteY4" fmla="*/ 1059710 h 1059710"/>
                <a:gd name="connsiteX5" fmla="*/ 848760 w 1030447"/>
                <a:gd name="connsiteY5" fmla="*/ 1041394 h 1059710"/>
                <a:gd name="connsiteX6" fmla="*/ 0 w 1030447"/>
                <a:gd name="connsiteY6" fmla="*/ 0 h 1059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30447" h="1059710">
                  <a:moveTo>
                    <a:pt x="0" y="0"/>
                  </a:moveTo>
                  <a:lnTo>
                    <a:pt x="530729" y="0"/>
                  </a:lnTo>
                  <a:cubicBezTo>
                    <a:pt x="530729" y="257214"/>
                    <a:pt x="713179" y="471816"/>
                    <a:pt x="955721" y="521447"/>
                  </a:cubicBezTo>
                  <a:lnTo>
                    <a:pt x="1030447" y="528980"/>
                  </a:lnTo>
                  <a:lnTo>
                    <a:pt x="1030447" y="1059710"/>
                  </a:lnTo>
                  <a:lnTo>
                    <a:pt x="848760" y="1041394"/>
                  </a:lnTo>
                  <a:cubicBezTo>
                    <a:pt x="364374" y="942275"/>
                    <a:pt x="0" y="513689"/>
                    <a:pt x="0" y="0"/>
                  </a:cubicBezTo>
                  <a:close/>
                </a:path>
              </a:pathLst>
            </a:custGeom>
            <a:solidFill>
              <a:schemeClr val="bg1">
                <a:alpha val="20000"/>
              </a:schemeClr>
            </a:solidFill>
          </p:spPr>
          <p:txBody>
            <a:bodyPr wrap="square">
              <a:noAutofit/>
            </a:bodyPr>
            <a:lstStyle>
              <a:lvl1pPr marL="0" indent="0" algn="l" defTabSz="457200" rtl="0" eaLnBrk="1" latinLnBrk="0" hangingPunct="1">
                <a:spcBef>
                  <a:spcPts val="1000"/>
                </a:spcBef>
                <a:buFont typeface="Arial"/>
                <a:buNone/>
                <a:defRPr sz="14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14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14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14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1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a:t> </a:t>
              </a:r>
            </a:p>
          </p:txBody>
        </p:sp>
        <p:sp>
          <p:nvSpPr>
            <p:cNvPr id="23" name="Freeform: Shape 41">
              <a:extLst>
                <a:ext uri="{FF2B5EF4-FFF2-40B4-BE49-F238E27FC236}">
                  <a16:creationId xmlns:a16="http://schemas.microsoft.com/office/drawing/2014/main" xmlns="" id="{1C0FA829-2C18-4B1F-9649-F2CAC02C699E}"/>
                </a:ext>
              </a:extLst>
            </p:cNvPr>
            <p:cNvSpPr txBox="1">
              <a:spLocks/>
            </p:cNvSpPr>
            <p:nvPr/>
          </p:nvSpPr>
          <p:spPr>
            <a:xfrm>
              <a:off x="253539" y="4223290"/>
              <a:ext cx="531436" cy="531432"/>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chemeClr val="bg1">
                <a:alpha val="20000"/>
              </a:schemeClr>
            </a:solidFill>
          </p:spPr>
          <p:txBody>
            <a:bodyPr wrap="square">
              <a:noAutofit/>
            </a:bodyPr>
            <a:lstStyle>
              <a:lvl1pPr marL="0" indent="0" algn="l" defTabSz="457200" rtl="0" eaLnBrk="1" latinLnBrk="0" hangingPunct="1">
                <a:spcBef>
                  <a:spcPts val="1000"/>
                </a:spcBef>
                <a:buFont typeface="Arial"/>
                <a:buNone/>
                <a:defRPr sz="14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14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14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14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1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a:t> </a:t>
              </a:r>
            </a:p>
          </p:txBody>
        </p:sp>
        <p:sp>
          <p:nvSpPr>
            <p:cNvPr id="24" name="Freeform: Shape 81">
              <a:extLst>
                <a:ext uri="{FF2B5EF4-FFF2-40B4-BE49-F238E27FC236}">
                  <a16:creationId xmlns:a16="http://schemas.microsoft.com/office/drawing/2014/main" xmlns="" id="{CCCD273D-DE19-4933-94D2-E7940BB47430}"/>
                </a:ext>
              </a:extLst>
            </p:cNvPr>
            <p:cNvSpPr txBox="1">
              <a:spLocks/>
            </p:cNvSpPr>
            <p:nvPr/>
          </p:nvSpPr>
          <p:spPr>
            <a:xfrm rot="16200000">
              <a:off x="11410" y="-14631"/>
              <a:ext cx="1030447" cy="1059710"/>
            </a:xfrm>
            <a:custGeom>
              <a:avLst/>
              <a:gdLst>
                <a:gd name="connsiteX0" fmla="*/ 0 w 1030447"/>
                <a:gd name="connsiteY0" fmla="*/ 0 h 1059710"/>
                <a:gd name="connsiteX1" fmla="*/ 530729 w 1030447"/>
                <a:gd name="connsiteY1" fmla="*/ 0 h 1059710"/>
                <a:gd name="connsiteX2" fmla="*/ 955721 w 1030447"/>
                <a:gd name="connsiteY2" fmla="*/ 521447 h 1059710"/>
                <a:gd name="connsiteX3" fmla="*/ 1030447 w 1030447"/>
                <a:gd name="connsiteY3" fmla="*/ 528980 h 1059710"/>
                <a:gd name="connsiteX4" fmla="*/ 1030447 w 1030447"/>
                <a:gd name="connsiteY4" fmla="*/ 1059710 h 1059710"/>
                <a:gd name="connsiteX5" fmla="*/ 848760 w 1030447"/>
                <a:gd name="connsiteY5" fmla="*/ 1041394 h 1059710"/>
                <a:gd name="connsiteX6" fmla="*/ 0 w 1030447"/>
                <a:gd name="connsiteY6" fmla="*/ 0 h 1059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30447" h="1059710">
                  <a:moveTo>
                    <a:pt x="0" y="0"/>
                  </a:moveTo>
                  <a:lnTo>
                    <a:pt x="530729" y="0"/>
                  </a:lnTo>
                  <a:cubicBezTo>
                    <a:pt x="530729" y="257214"/>
                    <a:pt x="713179" y="471816"/>
                    <a:pt x="955721" y="521447"/>
                  </a:cubicBezTo>
                  <a:lnTo>
                    <a:pt x="1030447" y="528980"/>
                  </a:lnTo>
                  <a:lnTo>
                    <a:pt x="1030447" y="1059710"/>
                  </a:lnTo>
                  <a:lnTo>
                    <a:pt x="848760" y="1041394"/>
                  </a:lnTo>
                  <a:cubicBezTo>
                    <a:pt x="364374" y="942275"/>
                    <a:pt x="0" y="513689"/>
                    <a:pt x="0" y="0"/>
                  </a:cubicBezTo>
                  <a:close/>
                </a:path>
              </a:pathLst>
            </a:custGeom>
            <a:solidFill>
              <a:schemeClr val="bg1">
                <a:alpha val="20000"/>
              </a:schemeClr>
            </a:solidFill>
          </p:spPr>
          <p:txBody>
            <a:bodyPr wrap="square">
              <a:noAutofit/>
            </a:bodyPr>
            <a:lstStyle>
              <a:lvl1pPr marL="0" indent="0" algn="l" defTabSz="457200" rtl="0" eaLnBrk="1" latinLnBrk="0" hangingPunct="1">
                <a:spcBef>
                  <a:spcPts val="1000"/>
                </a:spcBef>
                <a:buFont typeface="Arial"/>
                <a:buNone/>
                <a:defRPr sz="14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14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14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14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1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a:t> </a:t>
              </a:r>
            </a:p>
          </p:txBody>
        </p:sp>
      </p:grpSp>
      <p:pic>
        <p:nvPicPr>
          <p:cNvPr id="15" name="Picture 14">
            <a:extLst>
              <a:ext uri="{FF2B5EF4-FFF2-40B4-BE49-F238E27FC236}">
                <a16:creationId xmlns:a16="http://schemas.microsoft.com/office/drawing/2014/main" xmlns="" id="{D1FE48FD-A268-44E1-A33A-FD3B9E35EB58}"/>
              </a:ext>
            </a:extLst>
          </p:cNvPr>
          <p:cNvPicPr>
            <a:picLocks noChangeAspect="1"/>
          </p:cNvPicPr>
          <p:nvPr userDrawn="1"/>
        </p:nvPicPr>
        <p:blipFill>
          <a:blip r:embed="rId2"/>
          <a:srcRect/>
          <a:stretch/>
        </p:blipFill>
        <p:spPr>
          <a:xfrm>
            <a:off x="260555" y="3152155"/>
            <a:ext cx="1053840" cy="542008"/>
          </a:xfrm>
          <a:prstGeom prst="rect">
            <a:avLst/>
          </a:prstGeom>
        </p:spPr>
      </p:pic>
    </p:spTree>
    <p:extLst>
      <p:ext uri="{BB962C8B-B14F-4D97-AF65-F5344CB8AC3E}">
        <p14:creationId xmlns:p14="http://schemas.microsoft.com/office/powerpoint/2010/main" val="2384560085"/>
      </p:ext>
    </p:extLst>
  </p:cSld>
  <p:clrMapOvr>
    <a:masterClrMapping/>
  </p:clrMapOvr>
  <p:extLst>
    <p:ext uri="{DCECCB84-F9BA-43D5-87BE-67443E8EF086}">
      <p15:sldGuideLst xmlns:p15="http://schemas.microsoft.com/office/powerpoint/2012/main" xmlns=""/>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Testimonial Color - Orange Bar">
    <p:bg>
      <p:bgPr>
        <a:solidFill>
          <a:schemeClr val="tx2"/>
        </a:solidFill>
        <a:effectLst/>
      </p:bgPr>
    </p:bg>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xmlns="" id="{E6BFDB5A-EF29-4DE8-B046-D2ED5D80D7D4}"/>
              </a:ext>
            </a:extLst>
          </p:cNvPr>
          <p:cNvSpPr>
            <a:spLocks noGrp="1"/>
          </p:cNvSpPr>
          <p:nvPr>
            <p:ph type="body" sz="quarter" idx="14" hasCustomPrompt="1"/>
          </p:nvPr>
        </p:nvSpPr>
        <p:spPr>
          <a:xfrm>
            <a:off x="2927541" y="1828800"/>
            <a:ext cx="7975645" cy="3932238"/>
          </a:xfrm>
        </p:spPr>
        <p:txBody>
          <a:bodyPr anchor="ctr" anchorCtr="0"/>
          <a:lstStyle>
            <a:lvl1pPr>
              <a:defRPr sz="3200">
                <a:solidFill>
                  <a:schemeClr val="bg1"/>
                </a:solidFill>
              </a:defRPr>
            </a:lvl1pPr>
            <a:lvl2pPr marL="0" indent="0" algn="r">
              <a:spcBef>
                <a:spcPts val="1200"/>
              </a:spcBef>
              <a:buNone/>
              <a:defRPr sz="1800">
                <a:solidFill>
                  <a:schemeClr val="bg1"/>
                </a:solidFill>
              </a:defRPr>
            </a:lvl2pPr>
            <a:lvl3pPr marL="174625" indent="0" algn="r">
              <a:buNone/>
              <a:defRPr sz="1600">
                <a:solidFill>
                  <a:schemeClr val="bg1"/>
                </a:solidFill>
              </a:defRPr>
            </a:lvl3pPr>
          </a:lstStyle>
          <a:p>
            <a:pPr lvl="0"/>
            <a:r>
              <a:rPr lang="en-US"/>
              <a:t>“Quote text goes here”</a:t>
            </a:r>
          </a:p>
          <a:p>
            <a:pPr lvl="1"/>
            <a:r>
              <a:rPr lang="en-US"/>
              <a:t>Author Name goes here</a:t>
            </a:r>
          </a:p>
          <a:p>
            <a:pPr lvl="2"/>
            <a:r>
              <a:rPr lang="en-US"/>
              <a:t>Author Title goes here</a:t>
            </a:r>
          </a:p>
        </p:txBody>
      </p:sp>
      <p:sp>
        <p:nvSpPr>
          <p:cNvPr id="10" name="TextBox 9">
            <a:extLst>
              <a:ext uri="{FF2B5EF4-FFF2-40B4-BE49-F238E27FC236}">
                <a16:creationId xmlns:a16="http://schemas.microsoft.com/office/drawing/2014/main" xmlns="" id="{D4822471-3398-4552-96F7-7EA60CADBC26}"/>
              </a:ext>
            </a:extLst>
          </p:cNvPr>
          <p:cNvSpPr txBox="1"/>
          <p:nvPr userDrawn="1"/>
        </p:nvSpPr>
        <p:spPr>
          <a:xfrm>
            <a:off x="11457723" y="6472592"/>
            <a:ext cx="353177" cy="122429"/>
          </a:xfrm>
          <a:prstGeom prst="rect">
            <a:avLst/>
          </a:prstGeom>
          <a:noFill/>
        </p:spPr>
        <p:txBody>
          <a:bodyPr wrap="square" lIns="0" tIns="0" rIns="0" bIns="0" rtlCol="0">
            <a:noAutofit/>
          </a:bodyPr>
          <a:lstStyle/>
          <a:p>
            <a:pPr marL="0" algn="r" defTabSz="457200" rtl="0" eaLnBrk="1" latinLnBrk="0" hangingPunct="1"/>
            <a:fld id="{CDB435D5-777C-4922-976B-8C95AF7AC8DD}" type="slidenum">
              <a:rPr lang="en-US" sz="700" b="1" i="0" kern="1200" smtClean="0">
                <a:solidFill>
                  <a:schemeClr val="bg1"/>
                </a:solidFill>
                <a:latin typeface="Arial"/>
                <a:ea typeface="+mn-ea"/>
                <a:cs typeface="Arial"/>
              </a:rPr>
              <a:pPr marL="0" algn="r" defTabSz="457200" rtl="0" eaLnBrk="1" latinLnBrk="0" hangingPunct="1"/>
              <a:t>‹#›</a:t>
            </a:fld>
            <a:endParaRPr lang="en-US" sz="700" b="1" i="0" kern="1200">
              <a:solidFill>
                <a:schemeClr val="bg1"/>
              </a:solidFill>
              <a:latin typeface="Arial"/>
              <a:ea typeface="+mn-ea"/>
              <a:cs typeface="Arial"/>
            </a:endParaRPr>
          </a:p>
        </p:txBody>
      </p:sp>
      <p:sp>
        <p:nvSpPr>
          <p:cNvPr id="9" name="Text Placeholder 12">
            <a:extLst>
              <a:ext uri="{FF2B5EF4-FFF2-40B4-BE49-F238E27FC236}">
                <a16:creationId xmlns:a16="http://schemas.microsoft.com/office/drawing/2014/main" xmlns="" id="{42DD6031-164E-4831-8E83-587CABB29204}"/>
              </a:ext>
            </a:extLst>
          </p:cNvPr>
          <p:cNvSpPr>
            <a:spLocks noGrp="1"/>
          </p:cNvSpPr>
          <p:nvPr>
            <p:ph type="body" sz="quarter" idx="13"/>
          </p:nvPr>
        </p:nvSpPr>
        <p:spPr>
          <a:xfrm>
            <a:off x="1942024" y="356543"/>
            <a:ext cx="3781089" cy="316558"/>
          </a:xfrm>
        </p:spPr>
        <p:txBody>
          <a:bodyPr tIns="0"/>
          <a:lstStyle>
            <a:lvl1pPr>
              <a:lnSpc>
                <a:spcPct val="100000"/>
              </a:lnSpc>
              <a:spcBef>
                <a:spcPts val="0"/>
              </a:spcBef>
              <a:defRPr sz="750">
                <a:solidFill>
                  <a:schemeClr val="bg1"/>
                </a:solidFill>
              </a:defRPr>
            </a:lvl1pPr>
            <a:lvl2pPr marL="112713" indent="-112713">
              <a:lnSpc>
                <a:spcPct val="100000"/>
              </a:lnSpc>
              <a:spcBef>
                <a:spcPts val="0"/>
              </a:spcBef>
              <a:defRPr sz="750"/>
            </a:lvl2pPr>
            <a:lvl3pPr marL="225425" indent="-112713">
              <a:lnSpc>
                <a:spcPct val="100000"/>
              </a:lnSpc>
              <a:spcBef>
                <a:spcPts val="0"/>
              </a:spcBef>
              <a:defRPr sz="750"/>
            </a:lvl3pPr>
            <a:lvl4pPr marL="339725" indent="-114300">
              <a:lnSpc>
                <a:spcPct val="100000"/>
              </a:lnSpc>
              <a:spcBef>
                <a:spcPts val="0"/>
              </a:spcBef>
              <a:defRPr sz="900"/>
            </a:lvl4pPr>
            <a:lvl5pPr marL="460375" indent="-120650">
              <a:lnSpc>
                <a:spcPct val="100000"/>
              </a:lnSpc>
              <a:spcBef>
                <a:spcPts val="0"/>
              </a:spcBef>
              <a:defRPr sz="900"/>
            </a:lvl5pPr>
          </a:lstStyle>
          <a:p>
            <a:pPr lvl="0"/>
            <a:r>
              <a:rPr lang="en-US"/>
              <a:t>Edit Master text styles</a:t>
            </a:r>
          </a:p>
        </p:txBody>
      </p:sp>
      <p:sp>
        <p:nvSpPr>
          <p:cNvPr id="13" name="Rectangle 12">
            <a:extLst>
              <a:ext uri="{FF2B5EF4-FFF2-40B4-BE49-F238E27FC236}">
                <a16:creationId xmlns:a16="http://schemas.microsoft.com/office/drawing/2014/main" xmlns="" id="{697A0B07-B0BE-486A-881E-FD6D79AB677C}"/>
              </a:ext>
            </a:extLst>
          </p:cNvPr>
          <p:cNvSpPr/>
          <p:nvPr userDrawn="1"/>
        </p:nvSpPr>
        <p:spPr>
          <a:xfrm>
            <a:off x="-1" y="1"/>
            <a:ext cx="1566659"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8" name="Freeform: Shape 7">
            <a:extLst>
              <a:ext uri="{FF2B5EF4-FFF2-40B4-BE49-F238E27FC236}">
                <a16:creationId xmlns:a16="http://schemas.microsoft.com/office/drawing/2014/main" xmlns="" id="{653D4285-1DB8-4656-B5D8-8657A77446AA}"/>
              </a:ext>
            </a:extLst>
          </p:cNvPr>
          <p:cNvSpPr/>
          <p:nvPr userDrawn="1"/>
        </p:nvSpPr>
        <p:spPr>
          <a:xfrm>
            <a:off x="252893" y="222350"/>
            <a:ext cx="1064400" cy="6407421"/>
          </a:xfrm>
          <a:custGeom>
            <a:avLst/>
            <a:gdLst>
              <a:gd name="connsiteX0" fmla="*/ 1034520 w 1064123"/>
              <a:gd name="connsiteY0" fmla="*/ 6377925 h 6407421"/>
              <a:gd name="connsiteX1" fmla="*/ 1064123 w 1064123"/>
              <a:gd name="connsiteY1" fmla="*/ 6377925 h 6407421"/>
              <a:gd name="connsiteX2" fmla="*/ 1064123 w 1064123"/>
              <a:gd name="connsiteY2" fmla="*/ 6407421 h 6407421"/>
              <a:gd name="connsiteX3" fmla="*/ 1034520 w 1064123"/>
              <a:gd name="connsiteY3" fmla="*/ 6407421 h 6407421"/>
              <a:gd name="connsiteX4" fmla="*/ 768328 w 1064123"/>
              <a:gd name="connsiteY4" fmla="*/ 6377925 h 6407421"/>
              <a:gd name="connsiteX5" fmla="*/ 797926 w 1064123"/>
              <a:gd name="connsiteY5" fmla="*/ 6377925 h 6407421"/>
              <a:gd name="connsiteX6" fmla="*/ 797926 w 1064123"/>
              <a:gd name="connsiteY6" fmla="*/ 6407421 h 6407421"/>
              <a:gd name="connsiteX7" fmla="*/ 768328 w 1064123"/>
              <a:gd name="connsiteY7" fmla="*/ 6407421 h 6407421"/>
              <a:gd name="connsiteX8" fmla="*/ 502237 w 1064123"/>
              <a:gd name="connsiteY8" fmla="*/ 6377925 h 6407421"/>
              <a:gd name="connsiteX9" fmla="*/ 531839 w 1064123"/>
              <a:gd name="connsiteY9" fmla="*/ 6377925 h 6407421"/>
              <a:gd name="connsiteX10" fmla="*/ 531839 w 1064123"/>
              <a:gd name="connsiteY10" fmla="*/ 6407421 h 6407421"/>
              <a:gd name="connsiteX11" fmla="*/ 502237 w 1064123"/>
              <a:gd name="connsiteY11" fmla="*/ 6407421 h 6407421"/>
              <a:gd name="connsiteX12" fmla="*/ 236038 w 1064123"/>
              <a:gd name="connsiteY12" fmla="*/ 6377925 h 6407421"/>
              <a:gd name="connsiteX13" fmla="*/ 265640 w 1064123"/>
              <a:gd name="connsiteY13" fmla="*/ 6377925 h 6407421"/>
              <a:gd name="connsiteX14" fmla="*/ 265640 w 1064123"/>
              <a:gd name="connsiteY14" fmla="*/ 6407421 h 6407421"/>
              <a:gd name="connsiteX15" fmla="*/ 236038 w 1064123"/>
              <a:gd name="connsiteY15" fmla="*/ 6407421 h 6407421"/>
              <a:gd name="connsiteX16" fmla="*/ 2 w 1064123"/>
              <a:gd name="connsiteY16" fmla="*/ 6377925 h 6407421"/>
              <a:gd name="connsiteX17" fmla="*/ 29604 w 1064123"/>
              <a:gd name="connsiteY17" fmla="*/ 6377925 h 6407421"/>
              <a:gd name="connsiteX18" fmla="*/ 29604 w 1064123"/>
              <a:gd name="connsiteY18" fmla="*/ 6407421 h 6407421"/>
              <a:gd name="connsiteX19" fmla="*/ 2 w 1064123"/>
              <a:gd name="connsiteY19" fmla="*/ 6407421 h 6407421"/>
              <a:gd name="connsiteX20" fmla="*/ 1034520 w 1064123"/>
              <a:gd name="connsiteY20" fmla="*/ 6112161 h 6407421"/>
              <a:gd name="connsiteX21" fmla="*/ 1064123 w 1064123"/>
              <a:gd name="connsiteY21" fmla="*/ 6112161 h 6407421"/>
              <a:gd name="connsiteX22" fmla="*/ 1064123 w 1064123"/>
              <a:gd name="connsiteY22" fmla="*/ 6141763 h 6407421"/>
              <a:gd name="connsiteX23" fmla="*/ 1034520 w 1064123"/>
              <a:gd name="connsiteY23" fmla="*/ 6141763 h 6407421"/>
              <a:gd name="connsiteX24" fmla="*/ 768328 w 1064123"/>
              <a:gd name="connsiteY24" fmla="*/ 6112161 h 6407421"/>
              <a:gd name="connsiteX25" fmla="*/ 797926 w 1064123"/>
              <a:gd name="connsiteY25" fmla="*/ 6112161 h 6407421"/>
              <a:gd name="connsiteX26" fmla="*/ 797926 w 1064123"/>
              <a:gd name="connsiteY26" fmla="*/ 6141763 h 6407421"/>
              <a:gd name="connsiteX27" fmla="*/ 768328 w 1064123"/>
              <a:gd name="connsiteY27" fmla="*/ 6141763 h 6407421"/>
              <a:gd name="connsiteX28" fmla="*/ 502237 w 1064123"/>
              <a:gd name="connsiteY28" fmla="*/ 6112161 h 6407421"/>
              <a:gd name="connsiteX29" fmla="*/ 531839 w 1064123"/>
              <a:gd name="connsiteY29" fmla="*/ 6112161 h 6407421"/>
              <a:gd name="connsiteX30" fmla="*/ 531839 w 1064123"/>
              <a:gd name="connsiteY30" fmla="*/ 6141763 h 6407421"/>
              <a:gd name="connsiteX31" fmla="*/ 502237 w 1064123"/>
              <a:gd name="connsiteY31" fmla="*/ 6141763 h 6407421"/>
              <a:gd name="connsiteX32" fmla="*/ 236038 w 1064123"/>
              <a:gd name="connsiteY32" fmla="*/ 6112161 h 6407421"/>
              <a:gd name="connsiteX33" fmla="*/ 265640 w 1064123"/>
              <a:gd name="connsiteY33" fmla="*/ 6112161 h 6407421"/>
              <a:gd name="connsiteX34" fmla="*/ 265640 w 1064123"/>
              <a:gd name="connsiteY34" fmla="*/ 6141763 h 6407421"/>
              <a:gd name="connsiteX35" fmla="*/ 236038 w 1064123"/>
              <a:gd name="connsiteY35" fmla="*/ 6141763 h 6407421"/>
              <a:gd name="connsiteX36" fmla="*/ 2 w 1064123"/>
              <a:gd name="connsiteY36" fmla="*/ 6112161 h 6407421"/>
              <a:gd name="connsiteX37" fmla="*/ 29604 w 1064123"/>
              <a:gd name="connsiteY37" fmla="*/ 6112161 h 6407421"/>
              <a:gd name="connsiteX38" fmla="*/ 29604 w 1064123"/>
              <a:gd name="connsiteY38" fmla="*/ 6141763 h 6407421"/>
              <a:gd name="connsiteX39" fmla="*/ 2 w 1064123"/>
              <a:gd name="connsiteY39" fmla="*/ 6141763 h 6407421"/>
              <a:gd name="connsiteX40" fmla="*/ 1034520 w 1064123"/>
              <a:gd name="connsiteY40" fmla="*/ 5846396 h 6407421"/>
              <a:gd name="connsiteX41" fmla="*/ 1064123 w 1064123"/>
              <a:gd name="connsiteY41" fmla="*/ 5846396 h 6407421"/>
              <a:gd name="connsiteX42" fmla="*/ 1064123 w 1064123"/>
              <a:gd name="connsiteY42" fmla="*/ 5875998 h 6407421"/>
              <a:gd name="connsiteX43" fmla="*/ 1034520 w 1064123"/>
              <a:gd name="connsiteY43" fmla="*/ 5875998 h 6407421"/>
              <a:gd name="connsiteX44" fmla="*/ 768328 w 1064123"/>
              <a:gd name="connsiteY44" fmla="*/ 5846396 h 6407421"/>
              <a:gd name="connsiteX45" fmla="*/ 797926 w 1064123"/>
              <a:gd name="connsiteY45" fmla="*/ 5846396 h 6407421"/>
              <a:gd name="connsiteX46" fmla="*/ 797926 w 1064123"/>
              <a:gd name="connsiteY46" fmla="*/ 5875998 h 6407421"/>
              <a:gd name="connsiteX47" fmla="*/ 768328 w 1064123"/>
              <a:gd name="connsiteY47" fmla="*/ 5875998 h 6407421"/>
              <a:gd name="connsiteX48" fmla="*/ 502237 w 1064123"/>
              <a:gd name="connsiteY48" fmla="*/ 5846396 h 6407421"/>
              <a:gd name="connsiteX49" fmla="*/ 531839 w 1064123"/>
              <a:gd name="connsiteY49" fmla="*/ 5846396 h 6407421"/>
              <a:gd name="connsiteX50" fmla="*/ 531839 w 1064123"/>
              <a:gd name="connsiteY50" fmla="*/ 5875998 h 6407421"/>
              <a:gd name="connsiteX51" fmla="*/ 502237 w 1064123"/>
              <a:gd name="connsiteY51" fmla="*/ 5875998 h 6407421"/>
              <a:gd name="connsiteX52" fmla="*/ 236038 w 1064123"/>
              <a:gd name="connsiteY52" fmla="*/ 5846396 h 6407421"/>
              <a:gd name="connsiteX53" fmla="*/ 265640 w 1064123"/>
              <a:gd name="connsiteY53" fmla="*/ 5846396 h 6407421"/>
              <a:gd name="connsiteX54" fmla="*/ 265640 w 1064123"/>
              <a:gd name="connsiteY54" fmla="*/ 5875998 h 6407421"/>
              <a:gd name="connsiteX55" fmla="*/ 236038 w 1064123"/>
              <a:gd name="connsiteY55" fmla="*/ 5875998 h 6407421"/>
              <a:gd name="connsiteX56" fmla="*/ 2 w 1064123"/>
              <a:gd name="connsiteY56" fmla="*/ 5846396 h 6407421"/>
              <a:gd name="connsiteX57" fmla="*/ 29604 w 1064123"/>
              <a:gd name="connsiteY57" fmla="*/ 5846396 h 6407421"/>
              <a:gd name="connsiteX58" fmla="*/ 29604 w 1064123"/>
              <a:gd name="connsiteY58" fmla="*/ 5875998 h 6407421"/>
              <a:gd name="connsiteX59" fmla="*/ 2 w 1064123"/>
              <a:gd name="connsiteY59" fmla="*/ 5875998 h 6407421"/>
              <a:gd name="connsiteX60" fmla="*/ 1034520 w 1064123"/>
              <a:gd name="connsiteY60" fmla="*/ 5580631 h 6407421"/>
              <a:gd name="connsiteX61" fmla="*/ 1064123 w 1064123"/>
              <a:gd name="connsiteY61" fmla="*/ 5580631 h 6407421"/>
              <a:gd name="connsiteX62" fmla="*/ 1064123 w 1064123"/>
              <a:gd name="connsiteY62" fmla="*/ 5610233 h 6407421"/>
              <a:gd name="connsiteX63" fmla="*/ 1034520 w 1064123"/>
              <a:gd name="connsiteY63" fmla="*/ 5610233 h 6407421"/>
              <a:gd name="connsiteX64" fmla="*/ 768328 w 1064123"/>
              <a:gd name="connsiteY64" fmla="*/ 5580631 h 6407421"/>
              <a:gd name="connsiteX65" fmla="*/ 797926 w 1064123"/>
              <a:gd name="connsiteY65" fmla="*/ 5580631 h 6407421"/>
              <a:gd name="connsiteX66" fmla="*/ 797926 w 1064123"/>
              <a:gd name="connsiteY66" fmla="*/ 5610233 h 6407421"/>
              <a:gd name="connsiteX67" fmla="*/ 768328 w 1064123"/>
              <a:gd name="connsiteY67" fmla="*/ 5610233 h 6407421"/>
              <a:gd name="connsiteX68" fmla="*/ 502237 w 1064123"/>
              <a:gd name="connsiteY68" fmla="*/ 5580631 h 6407421"/>
              <a:gd name="connsiteX69" fmla="*/ 531839 w 1064123"/>
              <a:gd name="connsiteY69" fmla="*/ 5580631 h 6407421"/>
              <a:gd name="connsiteX70" fmla="*/ 531839 w 1064123"/>
              <a:gd name="connsiteY70" fmla="*/ 5610233 h 6407421"/>
              <a:gd name="connsiteX71" fmla="*/ 502237 w 1064123"/>
              <a:gd name="connsiteY71" fmla="*/ 5610233 h 6407421"/>
              <a:gd name="connsiteX72" fmla="*/ 236038 w 1064123"/>
              <a:gd name="connsiteY72" fmla="*/ 5580631 h 6407421"/>
              <a:gd name="connsiteX73" fmla="*/ 265640 w 1064123"/>
              <a:gd name="connsiteY73" fmla="*/ 5580631 h 6407421"/>
              <a:gd name="connsiteX74" fmla="*/ 265640 w 1064123"/>
              <a:gd name="connsiteY74" fmla="*/ 5610233 h 6407421"/>
              <a:gd name="connsiteX75" fmla="*/ 236038 w 1064123"/>
              <a:gd name="connsiteY75" fmla="*/ 5610233 h 6407421"/>
              <a:gd name="connsiteX76" fmla="*/ 2 w 1064123"/>
              <a:gd name="connsiteY76" fmla="*/ 5580631 h 6407421"/>
              <a:gd name="connsiteX77" fmla="*/ 29604 w 1064123"/>
              <a:gd name="connsiteY77" fmla="*/ 5580631 h 6407421"/>
              <a:gd name="connsiteX78" fmla="*/ 29604 w 1064123"/>
              <a:gd name="connsiteY78" fmla="*/ 5610233 h 6407421"/>
              <a:gd name="connsiteX79" fmla="*/ 2 w 1064123"/>
              <a:gd name="connsiteY79" fmla="*/ 5610233 h 6407421"/>
              <a:gd name="connsiteX80" fmla="*/ 1034520 w 1064123"/>
              <a:gd name="connsiteY80" fmla="*/ 5314974 h 6407421"/>
              <a:gd name="connsiteX81" fmla="*/ 1064123 w 1064123"/>
              <a:gd name="connsiteY81" fmla="*/ 5314974 h 6407421"/>
              <a:gd name="connsiteX82" fmla="*/ 1064123 w 1064123"/>
              <a:gd name="connsiteY82" fmla="*/ 5344468 h 6407421"/>
              <a:gd name="connsiteX83" fmla="*/ 1034520 w 1064123"/>
              <a:gd name="connsiteY83" fmla="*/ 5344468 h 6407421"/>
              <a:gd name="connsiteX84" fmla="*/ 768328 w 1064123"/>
              <a:gd name="connsiteY84" fmla="*/ 5314974 h 6407421"/>
              <a:gd name="connsiteX85" fmla="*/ 797926 w 1064123"/>
              <a:gd name="connsiteY85" fmla="*/ 5314974 h 6407421"/>
              <a:gd name="connsiteX86" fmla="*/ 797926 w 1064123"/>
              <a:gd name="connsiteY86" fmla="*/ 5344468 h 6407421"/>
              <a:gd name="connsiteX87" fmla="*/ 768328 w 1064123"/>
              <a:gd name="connsiteY87" fmla="*/ 5344468 h 6407421"/>
              <a:gd name="connsiteX88" fmla="*/ 502237 w 1064123"/>
              <a:gd name="connsiteY88" fmla="*/ 5314974 h 6407421"/>
              <a:gd name="connsiteX89" fmla="*/ 531839 w 1064123"/>
              <a:gd name="connsiteY89" fmla="*/ 5314974 h 6407421"/>
              <a:gd name="connsiteX90" fmla="*/ 531839 w 1064123"/>
              <a:gd name="connsiteY90" fmla="*/ 5344468 h 6407421"/>
              <a:gd name="connsiteX91" fmla="*/ 502237 w 1064123"/>
              <a:gd name="connsiteY91" fmla="*/ 5344468 h 6407421"/>
              <a:gd name="connsiteX92" fmla="*/ 236038 w 1064123"/>
              <a:gd name="connsiteY92" fmla="*/ 5314974 h 6407421"/>
              <a:gd name="connsiteX93" fmla="*/ 265640 w 1064123"/>
              <a:gd name="connsiteY93" fmla="*/ 5314974 h 6407421"/>
              <a:gd name="connsiteX94" fmla="*/ 265640 w 1064123"/>
              <a:gd name="connsiteY94" fmla="*/ 5344468 h 6407421"/>
              <a:gd name="connsiteX95" fmla="*/ 236038 w 1064123"/>
              <a:gd name="connsiteY95" fmla="*/ 5344468 h 6407421"/>
              <a:gd name="connsiteX96" fmla="*/ 2 w 1064123"/>
              <a:gd name="connsiteY96" fmla="*/ 5314974 h 6407421"/>
              <a:gd name="connsiteX97" fmla="*/ 29604 w 1064123"/>
              <a:gd name="connsiteY97" fmla="*/ 5314974 h 6407421"/>
              <a:gd name="connsiteX98" fmla="*/ 29604 w 1064123"/>
              <a:gd name="connsiteY98" fmla="*/ 5344468 h 6407421"/>
              <a:gd name="connsiteX99" fmla="*/ 2 w 1064123"/>
              <a:gd name="connsiteY99" fmla="*/ 5344468 h 6407421"/>
              <a:gd name="connsiteX100" fmla="*/ 1034520 w 1064123"/>
              <a:gd name="connsiteY100" fmla="*/ 5049209 h 6407421"/>
              <a:gd name="connsiteX101" fmla="*/ 1064123 w 1064123"/>
              <a:gd name="connsiteY101" fmla="*/ 5049209 h 6407421"/>
              <a:gd name="connsiteX102" fmla="*/ 1064123 w 1064123"/>
              <a:gd name="connsiteY102" fmla="*/ 5078812 h 6407421"/>
              <a:gd name="connsiteX103" fmla="*/ 1034520 w 1064123"/>
              <a:gd name="connsiteY103" fmla="*/ 5078812 h 6407421"/>
              <a:gd name="connsiteX104" fmla="*/ 768328 w 1064123"/>
              <a:gd name="connsiteY104" fmla="*/ 5049209 h 6407421"/>
              <a:gd name="connsiteX105" fmla="*/ 797926 w 1064123"/>
              <a:gd name="connsiteY105" fmla="*/ 5049209 h 6407421"/>
              <a:gd name="connsiteX106" fmla="*/ 797926 w 1064123"/>
              <a:gd name="connsiteY106" fmla="*/ 5078812 h 6407421"/>
              <a:gd name="connsiteX107" fmla="*/ 768328 w 1064123"/>
              <a:gd name="connsiteY107" fmla="*/ 5078812 h 6407421"/>
              <a:gd name="connsiteX108" fmla="*/ 502237 w 1064123"/>
              <a:gd name="connsiteY108" fmla="*/ 5049209 h 6407421"/>
              <a:gd name="connsiteX109" fmla="*/ 531839 w 1064123"/>
              <a:gd name="connsiteY109" fmla="*/ 5049209 h 6407421"/>
              <a:gd name="connsiteX110" fmla="*/ 531839 w 1064123"/>
              <a:gd name="connsiteY110" fmla="*/ 5078812 h 6407421"/>
              <a:gd name="connsiteX111" fmla="*/ 502237 w 1064123"/>
              <a:gd name="connsiteY111" fmla="*/ 5078812 h 6407421"/>
              <a:gd name="connsiteX112" fmla="*/ 236038 w 1064123"/>
              <a:gd name="connsiteY112" fmla="*/ 5049209 h 6407421"/>
              <a:gd name="connsiteX113" fmla="*/ 265640 w 1064123"/>
              <a:gd name="connsiteY113" fmla="*/ 5049209 h 6407421"/>
              <a:gd name="connsiteX114" fmla="*/ 265640 w 1064123"/>
              <a:gd name="connsiteY114" fmla="*/ 5078812 h 6407421"/>
              <a:gd name="connsiteX115" fmla="*/ 236038 w 1064123"/>
              <a:gd name="connsiteY115" fmla="*/ 5078812 h 6407421"/>
              <a:gd name="connsiteX116" fmla="*/ 2 w 1064123"/>
              <a:gd name="connsiteY116" fmla="*/ 5049209 h 6407421"/>
              <a:gd name="connsiteX117" fmla="*/ 29604 w 1064123"/>
              <a:gd name="connsiteY117" fmla="*/ 5049209 h 6407421"/>
              <a:gd name="connsiteX118" fmla="*/ 29604 w 1064123"/>
              <a:gd name="connsiteY118" fmla="*/ 5078812 h 6407421"/>
              <a:gd name="connsiteX119" fmla="*/ 2 w 1064123"/>
              <a:gd name="connsiteY119" fmla="*/ 5078812 h 6407421"/>
              <a:gd name="connsiteX120" fmla="*/ 1034520 w 1064123"/>
              <a:gd name="connsiteY120" fmla="*/ 4783444 h 6407421"/>
              <a:gd name="connsiteX121" fmla="*/ 1064123 w 1064123"/>
              <a:gd name="connsiteY121" fmla="*/ 4783444 h 6407421"/>
              <a:gd name="connsiteX122" fmla="*/ 1064123 w 1064123"/>
              <a:gd name="connsiteY122" fmla="*/ 4813046 h 6407421"/>
              <a:gd name="connsiteX123" fmla="*/ 1034520 w 1064123"/>
              <a:gd name="connsiteY123" fmla="*/ 4813046 h 6407421"/>
              <a:gd name="connsiteX124" fmla="*/ 768327 w 1064123"/>
              <a:gd name="connsiteY124" fmla="*/ 4783444 h 6407421"/>
              <a:gd name="connsiteX125" fmla="*/ 797926 w 1064123"/>
              <a:gd name="connsiteY125" fmla="*/ 4783444 h 6407421"/>
              <a:gd name="connsiteX126" fmla="*/ 797926 w 1064123"/>
              <a:gd name="connsiteY126" fmla="*/ 4813046 h 6407421"/>
              <a:gd name="connsiteX127" fmla="*/ 768327 w 1064123"/>
              <a:gd name="connsiteY127" fmla="*/ 4813046 h 6407421"/>
              <a:gd name="connsiteX128" fmla="*/ 502237 w 1064123"/>
              <a:gd name="connsiteY128" fmla="*/ 4783444 h 6407421"/>
              <a:gd name="connsiteX129" fmla="*/ 531839 w 1064123"/>
              <a:gd name="connsiteY129" fmla="*/ 4783444 h 6407421"/>
              <a:gd name="connsiteX130" fmla="*/ 531839 w 1064123"/>
              <a:gd name="connsiteY130" fmla="*/ 4813046 h 6407421"/>
              <a:gd name="connsiteX131" fmla="*/ 502237 w 1064123"/>
              <a:gd name="connsiteY131" fmla="*/ 4813046 h 6407421"/>
              <a:gd name="connsiteX132" fmla="*/ 236038 w 1064123"/>
              <a:gd name="connsiteY132" fmla="*/ 4783444 h 6407421"/>
              <a:gd name="connsiteX133" fmla="*/ 265640 w 1064123"/>
              <a:gd name="connsiteY133" fmla="*/ 4783444 h 6407421"/>
              <a:gd name="connsiteX134" fmla="*/ 265640 w 1064123"/>
              <a:gd name="connsiteY134" fmla="*/ 4813046 h 6407421"/>
              <a:gd name="connsiteX135" fmla="*/ 236038 w 1064123"/>
              <a:gd name="connsiteY135" fmla="*/ 4813046 h 6407421"/>
              <a:gd name="connsiteX136" fmla="*/ 2 w 1064123"/>
              <a:gd name="connsiteY136" fmla="*/ 4783444 h 6407421"/>
              <a:gd name="connsiteX137" fmla="*/ 29604 w 1064123"/>
              <a:gd name="connsiteY137" fmla="*/ 4783444 h 6407421"/>
              <a:gd name="connsiteX138" fmla="*/ 29604 w 1064123"/>
              <a:gd name="connsiteY138" fmla="*/ 4813046 h 6407421"/>
              <a:gd name="connsiteX139" fmla="*/ 2 w 1064123"/>
              <a:gd name="connsiteY139" fmla="*/ 4813046 h 6407421"/>
              <a:gd name="connsiteX140" fmla="*/ 1034520 w 1064123"/>
              <a:gd name="connsiteY140" fmla="*/ 4517679 h 6407421"/>
              <a:gd name="connsiteX141" fmla="*/ 1064123 w 1064123"/>
              <a:gd name="connsiteY141" fmla="*/ 4517679 h 6407421"/>
              <a:gd name="connsiteX142" fmla="*/ 1064123 w 1064123"/>
              <a:gd name="connsiteY142" fmla="*/ 4547281 h 6407421"/>
              <a:gd name="connsiteX143" fmla="*/ 1034520 w 1064123"/>
              <a:gd name="connsiteY143" fmla="*/ 4547281 h 6407421"/>
              <a:gd name="connsiteX144" fmla="*/ 768327 w 1064123"/>
              <a:gd name="connsiteY144" fmla="*/ 4517679 h 6407421"/>
              <a:gd name="connsiteX145" fmla="*/ 797926 w 1064123"/>
              <a:gd name="connsiteY145" fmla="*/ 4517679 h 6407421"/>
              <a:gd name="connsiteX146" fmla="*/ 797926 w 1064123"/>
              <a:gd name="connsiteY146" fmla="*/ 4547281 h 6407421"/>
              <a:gd name="connsiteX147" fmla="*/ 768327 w 1064123"/>
              <a:gd name="connsiteY147" fmla="*/ 4547281 h 6407421"/>
              <a:gd name="connsiteX148" fmla="*/ 502236 w 1064123"/>
              <a:gd name="connsiteY148" fmla="*/ 4517679 h 6407421"/>
              <a:gd name="connsiteX149" fmla="*/ 531839 w 1064123"/>
              <a:gd name="connsiteY149" fmla="*/ 4517679 h 6407421"/>
              <a:gd name="connsiteX150" fmla="*/ 531839 w 1064123"/>
              <a:gd name="connsiteY150" fmla="*/ 4547281 h 6407421"/>
              <a:gd name="connsiteX151" fmla="*/ 502236 w 1064123"/>
              <a:gd name="connsiteY151" fmla="*/ 4547281 h 6407421"/>
              <a:gd name="connsiteX152" fmla="*/ 236037 w 1064123"/>
              <a:gd name="connsiteY152" fmla="*/ 4517679 h 6407421"/>
              <a:gd name="connsiteX153" fmla="*/ 265640 w 1064123"/>
              <a:gd name="connsiteY153" fmla="*/ 4517679 h 6407421"/>
              <a:gd name="connsiteX154" fmla="*/ 265640 w 1064123"/>
              <a:gd name="connsiteY154" fmla="*/ 4547281 h 6407421"/>
              <a:gd name="connsiteX155" fmla="*/ 236037 w 1064123"/>
              <a:gd name="connsiteY155" fmla="*/ 4547281 h 6407421"/>
              <a:gd name="connsiteX156" fmla="*/ 2 w 1064123"/>
              <a:gd name="connsiteY156" fmla="*/ 4517679 h 6407421"/>
              <a:gd name="connsiteX157" fmla="*/ 29603 w 1064123"/>
              <a:gd name="connsiteY157" fmla="*/ 4517679 h 6407421"/>
              <a:gd name="connsiteX158" fmla="*/ 29603 w 1064123"/>
              <a:gd name="connsiteY158" fmla="*/ 4547281 h 6407421"/>
              <a:gd name="connsiteX159" fmla="*/ 2 w 1064123"/>
              <a:gd name="connsiteY159" fmla="*/ 4547281 h 6407421"/>
              <a:gd name="connsiteX160" fmla="*/ 1034520 w 1064123"/>
              <a:gd name="connsiteY160" fmla="*/ 4252022 h 6407421"/>
              <a:gd name="connsiteX161" fmla="*/ 1064123 w 1064123"/>
              <a:gd name="connsiteY161" fmla="*/ 4252022 h 6407421"/>
              <a:gd name="connsiteX162" fmla="*/ 1064123 w 1064123"/>
              <a:gd name="connsiteY162" fmla="*/ 4281516 h 6407421"/>
              <a:gd name="connsiteX163" fmla="*/ 1034520 w 1064123"/>
              <a:gd name="connsiteY163" fmla="*/ 4281516 h 6407421"/>
              <a:gd name="connsiteX164" fmla="*/ 768327 w 1064123"/>
              <a:gd name="connsiteY164" fmla="*/ 4252022 h 6407421"/>
              <a:gd name="connsiteX165" fmla="*/ 797926 w 1064123"/>
              <a:gd name="connsiteY165" fmla="*/ 4252022 h 6407421"/>
              <a:gd name="connsiteX166" fmla="*/ 797926 w 1064123"/>
              <a:gd name="connsiteY166" fmla="*/ 4281516 h 6407421"/>
              <a:gd name="connsiteX167" fmla="*/ 768327 w 1064123"/>
              <a:gd name="connsiteY167" fmla="*/ 4281516 h 6407421"/>
              <a:gd name="connsiteX168" fmla="*/ 502236 w 1064123"/>
              <a:gd name="connsiteY168" fmla="*/ 4252022 h 6407421"/>
              <a:gd name="connsiteX169" fmla="*/ 531839 w 1064123"/>
              <a:gd name="connsiteY169" fmla="*/ 4252022 h 6407421"/>
              <a:gd name="connsiteX170" fmla="*/ 531839 w 1064123"/>
              <a:gd name="connsiteY170" fmla="*/ 4281516 h 6407421"/>
              <a:gd name="connsiteX171" fmla="*/ 502236 w 1064123"/>
              <a:gd name="connsiteY171" fmla="*/ 4281516 h 6407421"/>
              <a:gd name="connsiteX172" fmla="*/ 236037 w 1064123"/>
              <a:gd name="connsiteY172" fmla="*/ 4252022 h 6407421"/>
              <a:gd name="connsiteX173" fmla="*/ 265640 w 1064123"/>
              <a:gd name="connsiteY173" fmla="*/ 4252022 h 6407421"/>
              <a:gd name="connsiteX174" fmla="*/ 265640 w 1064123"/>
              <a:gd name="connsiteY174" fmla="*/ 4281516 h 6407421"/>
              <a:gd name="connsiteX175" fmla="*/ 236037 w 1064123"/>
              <a:gd name="connsiteY175" fmla="*/ 4281516 h 6407421"/>
              <a:gd name="connsiteX176" fmla="*/ 1 w 1064123"/>
              <a:gd name="connsiteY176" fmla="*/ 4252022 h 6407421"/>
              <a:gd name="connsiteX177" fmla="*/ 29603 w 1064123"/>
              <a:gd name="connsiteY177" fmla="*/ 4252022 h 6407421"/>
              <a:gd name="connsiteX178" fmla="*/ 29603 w 1064123"/>
              <a:gd name="connsiteY178" fmla="*/ 4281516 h 6407421"/>
              <a:gd name="connsiteX179" fmla="*/ 1 w 1064123"/>
              <a:gd name="connsiteY179" fmla="*/ 4281516 h 6407421"/>
              <a:gd name="connsiteX180" fmla="*/ 1034520 w 1064123"/>
              <a:gd name="connsiteY180" fmla="*/ 3986257 h 6407421"/>
              <a:gd name="connsiteX181" fmla="*/ 1064123 w 1064123"/>
              <a:gd name="connsiteY181" fmla="*/ 3986257 h 6407421"/>
              <a:gd name="connsiteX182" fmla="*/ 1064123 w 1064123"/>
              <a:gd name="connsiteY182" fmla="*/ 4015859 h 6407421"/>
              <a:gd name="connsiteX183" fmla="*/ 1034520 w 1064123"/>
              <a:gd name="connsiteY183" fmla="*/ 4015859 h 6407421"/>
              <a:gd name="connsiteX184" fmla="*/ 768327 w 1064123"/>
              <a:gd name="connsiteY184" fmla="*/ 3986257 h 6407421"/>
              <a:gd name="connsiteX185" fmla="*/ 797926 w 1064123"/>
              <a:gd name="connsiteY185" fmla="*/ 3986257 h 6407421"/>
              <a:gd name="connsiteX186" fmla="*/ 797926 w 1064123"/>
              <a:gd name="connsiteY186" fmla="*/ 4015859 h 6407421"/>
              <a:gd name="connsiteX187" fmla="*/ 768327 w 1064123"/>
              <a:gd name="connsiteY187" fmla="*/ 4015859 h 6407421"/>
              <a:gd name="connsiteX188" fmla="*/ 502236 w 1064123"/>
              <a:gd name="connsiteY188" fmla="*/ 3986257 h 6407421"/>
              <a:gd name="connsiteX189" fmla="*/ 531839 w 1064123"/>
              <a:gd name="connsiteY189" fmla="*/ 3986257 h 6407421"/>
              <a:gd name="connsiteX190" fmla="*/ 531839 w 1064123"/>
              <a:gd name="connsiteY190" fmla="*/ 4015859 h 6407421"/>
              <a:gd name="connsiteX191" fmla="*/ 502236 w 1064123"/>
              <a:gd name="connsiteY191" fmla="*/ 4015859 h 6407421"/>
              <a:gd name="connsiteX192" fmla="*/ 236037 w 1064123"/>
              <a:gd name="connsiteY192" fmla="*/ 3986257 h 6407421"/>
              <a:gd name="connsiteX193" fmla="*/ 265640 w 1064123"/>
              <a:gd name="connsiteY193" fmla="*/ 3986257 h 6407421"/>
              <a:gd name="connsiteX194" fmla="*/ 265640 w 1064123"/>
              <a:gd name="connsiteY194" fmla="*/ 4015859 h 6407421"/>
              <a:gd name="connsiteX195" fmla="*/ 236037 w 1064123"/>
              <a:gd name="connsiteY195" fmla="*/ 4015859 h 6407421"/>
              <a:gd name="connsiteX196" fmla="*/ 1 w 1064123"/>
              <a:gd name="connsiteY196" fmla="*/ 3986257 h 6407421"/>
              <a:gd name="connsiteX197" fmla="*/ 29603 w 1064123"/>
              <a:gd name="connsiteY197" fmla="*/ 3986257 h 6407421"/>
              <a:gd name="connsiteX198" fmla="*/ 29603 w 1064123"/>
              <a:gd name="connsiteY198" fmla="*/ 4015859 h 6407421"/>
              <a:gd name="connsiteX199" fmla="*/ 1 w 1064123"/>
              <a:gd name="connsiteY199" fmla="*/ 4015859 h 6407421"/>
              <a:gd name="connsiteX200" fmla="*/ 1034520 w 1064123"/>
              <a:gd name="connsiteY200" fmla="*/ 3720492 h 6407421"/>
              <a:gd name="connsiteX201" fmla="*/ 1064123 w 1064123"/>
              <a:gd name="connsiteY201" fmla="*/ 3720492 h 6407421"/>
              <a:gd name="connsiteX202" fmla="*/ 1064123 w 1064123"/>
              <a:gd name="connsiteY202" fmla="*/ 3750094 h 6407421"/>
              <a:gd name="connsiteX203" fmla="*/ 1034520 w 1064123"/>
              <a:gd name="connsiteY203" fmla="*/ 3750094 h 6407421"/>
              <a:gd name="connsiteX204" fmla="*/ 768327 w 1064123"/>
              <a:gd name="connsiteY204" fmla="*/ 3720492 h 6407421"/>
              <a:gd name="connsiteX205" fmla="*/ 797926 w 1064123"/>
              <a:gd name="connsiteY205" fmla="*/ 3720492 h 6407421"/>
              <a:gd name="connsiteX206" fmla="*/ 797926 w 1064123"/>
              <a:gd name="connsiteY206" fmla="*/ 3750094 h 6407421"/>
              <a:gd name="connsiteX207" fmla="*/ 768327 w 1064123"/>
              <a:gd name="connsiteY207" fmla="*/ 3750094 h 6407421"/>
              <a:gd name="connsiteX208" fmla="*/ 502236 w 1064123"/>
              <a:gd name="connsiteY208" fmla="*/ 3720492 h 6407421"/>
              <a:gd name="connsiteX209" fmla="*/ 531839 w 1064123"/>
              <a:gd name="connsiteY209" fmla="*/ 3720492 h 6407421"/>
              <a:gd name="connsiteX210" fmla="*/ 531839 w 1064123"/>
              <a:gd name="connsiteY210" fmla="*/ 3750094 h 6407421"/>
              <a:gd name="connsiteX211" fmla="*/ 502236 w 1064123"/>
              <a:gd name="connsiteY211" fmla="*/ 3750094 h 6407421"/>
              <a:gd name="connsiteX212" fmla="*/ 236037 w 1064123"/>
              <a:gd name="connsiteY212" fmla="*/ 3720492 h 6407421"/>
              <a:gd name="connsiteX213" fmla="*/ 265640 w 1064123"/>
              <a:gd name="connsiteY213" fmla="*/ 3720492 h 6407421"/>
              <a:gd name="connsiteX214" fmla="*/ 265640 w 1064123"/>
              <a:gd name="connsiteY214" fmla="*/ 3750094 h 6407421"/>
              <a:gd name="connsiteX215" fmla="*/ 236037 w 1064123"/>
              <a:gd name="connsiteY215" fmla="*/ 3750094 h 6407421"/>
              <a:gd name="connsiteX216" fmla="*/ 1 w 1064123"/>
              <a:gd name="connsiteY216" fmla="*/ 3720492 h 6407421"/>
              <a:gd name="connsiteX217" fmla="*/ 29603 w 1064123"/>
              <a:gd name="connsiteY217" fmla="*/ 3720492 h 6407421"/>
              <a:gd name="connsiteX218" fmla="*/ 29603 w 1064123"/>
              <a:gd name="connsiteY218" fmla="*/ 3750094 h 6407421"/>
              <a:gd name="connsiteX219" fmla="*/ 1 w 1064123"/>
              <a:gd name="connsiteY219" fmla="*/ 3750094 h 6407421"/>
              <a:gd name="connsiteX220" fmla="*/ 1034520 w 1064123"/>
              <a:gd name="connsiteY220" fmla="*/ 3454727 h 6407421"/>
              <a:gd name="connsiteX221" fmla="*/ 1064123 w 1064123"/>
              <a:gd name="connsiteY221" fmla="*/ 3454727 h 6407421"/>
              <a:gd name="connsiteX222" fmla="*/ 1064123 w 1064123"/>
              <a:gd name="connsiteY222" fmla="*/ 3484330 h 6407421"/>
              <a:gd name="connsiteX223" fmla="*/ 1034520 w 1064123"/>
              <a:gd name="connsiteY223" fmla="*/ 3484330 h 6407421"/>
              <a:gd name="connsiteX224" fmla="*/ 768327 w 1064123"/>
              <a:gd name="connsiteY224" fmla="*/ 3454727 h 6407421"/>
              <a:gd name="connsiteX225" fmla="*/ 797926 w 1064123"/>
              <a:gd name="connsiteY225" fmla="*/ 3454727 h 6407421"/>
              <a:gd name="connsiteX226" fmla="*/ 797926 w 1064123"/>
              <a:gd name="connsiteY226" fmla="*/ 3484330 h 6407421"/>
              <a:gd name="connsiteX227" fmla="*/ 768327 w 1064123"/>
              <a:gd name="connsiteY227" fmla="*/ 3484330 h 6407421"/>
              <a:gd name="connsiteX228" fmla="*/ 502236 w 1064123"/>
              <a:gd name="connsiteY228" fmla="*/ 3454727 h 6407421"/>
              <a:gd name="connsiteX229" fmla="*/ 531839 w 1064123"/>
              <a:gd name="connsiteY229" fmla="*/ 3454727 h 6407421"/>
              <a:gd name="connsiteX230" fmla="*/ 531839 w 1064123"/>
              <a:gd name="connsiteY230" fmla="*/ 3484330 h 6407421"/>
              <a:gd name="connsiteX231" fmla="*/ 502236 w 1064123"/>
              <a:gd name="connsiteY231" fmla="*/ 3484330 h 6407421"/>
              <a:gd name="connsiteX232" fmla="*/ 236037 w 1064123"/>
              <a:gd name="connsiteY232" fmla="*/ 3454727 h 6407421"/>
              <a:gd name="connsiteX233" fmla="*/ 265640 w 1064123"/>
              <a:gd name="connsiteY233" fmla="*/ 3454727 h 6407421"/>
              <a:gd name="connsiteX234" fmla="*/ 265640 w 1064123"/>
              <a:gd name="connsiteY234" fmla="*/ 3484330 h 6407421"/>
              <a:gd name="connsiteX235" fmla="*/ 236037 w 1064123"/>
              <a:gd name="connsiteY235" fmla="*/ 3484330 h 6407421"/>
              <a:gd name="connsiteX236" fmla="*/ 1 w 1064123"/>
              <a:gd name="connsiteY236" fmla="*/ 3454727 h 6407421"/>
              <a:gd name="connsiteX237" fmla="*/ 29603 w 1064123"/>
              <a:gd name="connsiteY237" fmla="*/ 3454727 h 6407421"/>
              <a:gd name="connsiteX238" fmla="*/ 29603 w 1064123"/>
              <a:gd name="connsiteY238" fmla="*/ 3484330 h 6407421"/>
              <a:gd name="connsiteX239" fmla="*/ 1 w 1064123"/>
              <a:gd name="connsiteY239" fmla="*/ 3484330 h 6407421"/>
              <a:gd name="connsiteX240" fmla="*/ 1034520 w 1064123"/>
              <a:gd name="connsiteY240" fmla="*/ 3189074 h 6407421"/>
              <a:gd name="connsiteX241" fmla="*/ 1064123 w 1064123"/>
              <a:gd name="connsiteY241" fmla="*/ 3189074 h 6407421"/>
              <a:gd name="connsiteX242" fmla="*/ 1064123 w 1064123"/>
              <a:gd name="connsiteY242" fmla="*/ 3218566 h 6407421"/>
              <a:gd name="connsiteX243" fmla="*/ 1034520 w 1064123"/>
              <a:gd name="connsiteY243" fmla="*/ 3218566 h 6407421"/>
              <a:gd name="connsiteX244" fmla="*/ 1 w 1064123"/>
              <a:gd name="connsiteY244" fmla="*/ 3189071 h 6407421"/>
              <a:gd name="connsiteX245" fmla="*/ 29603 w 1064123"/>
              <a:gd name="connsiteY245" fmla="*/ 3189071 h 6407421"/>
              <a:gd name="connsiteX246" fmla="*/ 29603 w 1064123"/>
              <a:gd name="connsiteY246" fmla="*/ 3218566 h 6407421"/>
              <a:gd name="connsiteX247" fmla="*/ 1 w 1064123"/>
              <a:gd name="connsiteY247" fmla="*/ 3218566 h 6407421"/>
              <a:gd name="connsiteX248" fmla="*/ 1034520 w 1064123"/>
              <a:gd name="connsiteY248" fmla="*/ 2923310 h 6407421"/>
              <a:gd name="connsiteX249" fmla="*/ 1064123 w 1064123"/>
              <a:gd name="connsiteY249" fmla="*/ 2923310 h 6407421"/>
              <a:gd name="connsiteX250" fmla="*/ 1064123 w 1064123"/>
              <a:gd name="connsiteY250" fmla="*/ 2952805 h 6407421"/>
              <a:gd name="connsiteX251" fmla="*/ 1034520 w 1064123"/>
              <a:gd name="connsiteY251" fmla="*/ 2952805 h 6407421"/>
              <a:gd name="connsiteX252" fmla="*/ 768327 w 1064123"/>
              <a:gd name="connsiteY252" fmla="*/ 2923309 h 6407421"/>
              <a:gd name="connsiteX253" fmla="*/ 797926 w 1064123"/>
              <a:gd name="connsiteY253" fmla="*/ 2923309 h 6407421"/>
              <a:gd name="connsiteX254" fmla="*/ 797926 w 1064123"/>
              <a:gd name="connsiteY254" fmla="*/ 2952804 h 6407421"/>
              <a:gd name="connsiteX255" fmla="*/ 768327 w 1064123"/>
              <a:gd name="connsiteY255" fmla="*/ 2952804 h 6407421"/>
              <a:gd name="connsiteX256" fmla="*/ 502236 w 1064123"/>
              <a:gd name="connsiteY256" fmla="*/ 2923308 h 6407421"/>
              <a:gd name="connsiteX257" fmla="*/ 531838 w 1064123"/>
              <a:gd name="connsiteY257" fmla="*/ 2923308 h 6407421"/>
              <a:gd name="connsiteX258" fmla="*/ 531838 w 1064123"/>
              <a:gd name="connsiteY258" fmla="*/ 2952803 h 6407421"/>
              <a:gd name="connsiteX259" fmla="*/ 502236 w 1064123"/>
              <a:gd name="connsiteY259" fmla="*/ 2952803 h 6407421"/>
              <a:gd name="connsiteX260" fmla="*/ 236037 w 1064123"/>
              <a:gd name="connsiteY260" fmla="*/ 2923307 h 6407421"/>
              <a:gd name="connsiteX261" fmla="*/ 265639 w 1064123"/>
              <a:gd name="connsiteY261" fmla="*/ 2923307 h 6407421"/>
              <a:gd name="connsiteX262" fmla="*/ 265639 w 1064123"/>
              <a:gd name="connsiteY262" fmla="*/ 2952802 h 6407421"/>
              <a:gd name="connsiteX263" fmla="*/ 236037 w 1064123"/>
              <a:gd name="connsiteY263" fmla="*/ 2952802 h 6407421"/>
              <a:gd name="connsiteX264" fmla="*/ 1 w 1064123"/>
              <a:gd name="connsiteY264" fmla="*/ 2923307 h 6407421"/>
              <a:gd name="connsiteX265" fmla="*/ 29603 w 1064123"/>
              <a:gd name="connsiteY265" fmla="*/ 2923307 h 6407421"/>
              <a:gd name="connsiteX266" fmla="*/ 29603 w 1064123"/>
              <a:gd name="connsiteY266" fmla="*/ 2952802 h 6407421"/>
              <a:gd name="connsiteX267" fmla="*/ 1 w 1064123"/>
              <a:gd name="connsiteY267" fmla="*/ 2952802 h 6407421"/>
              <a:gd name="connsiteX268" fmla="*/ 1034520 w 1064123"/>
              <a:gd name="connsiteY268" fmla="*/ 2657443 h 6407421"/>
              <a:gd name="connsiteX269" fmla="*/ 1064123 w 1064123"/>
              <a:gd name="connsiteY269" fmla="*/ 2657443 h 6407421"/>
              <a:gd name="connsiteX270" fmla="*/ 1064123 w 1064123"/>
              <a:gd name="connsiteY270" fmla="*/ 2687045 h 6407421"/>
              <a:gd name="connsiteX271" fmla="*/ 1034520 w 1064123"/>
              <a:gd name="connsiteY271" fmla="*/ 2687045 h 6407421"/>
              <a:gd name="connsiteX272" fmla="*/ 768327 w 1064123"/>
              <a:gd name="connsiteY272" fmla="*/ 2657440 h 6407421"/>
              <a:gd name="connsiteX273" fmla="*/ 797926 w 1064123"/>
              <a:gd name="connsiteY273" fmla="*/ 2657440 h 6407421"/>
              <a:gd name="connsiteX274" fmla="*/ 797926 w 1064123"/>
              <a:gd name="connsiteY274" fmla="*/ 2687042 h 6407421"/>
              <a:gd name="connsiteX275" fmla="*/ 768327 w 1064123"/>
              <a:gd name="connsiteY275" fmla="*/ 2687042 h 6407421"/>
              <a:gd name="connsiteX276" fmla="*/ 502236 w 1064123"/>
              <a:gd name="connsiteY276" fmla="*/ 2657437 h 6407421"/>
              <a:gd name="connsiteX277" fmla="*/ 531838 w 1064123"/>
              <a:gd name="connsiteY277" fmla="*/ 2657437 h 6407421"/>
              <a:gd name="connsiteX278" fmla="*/ 531838 w 1064123"/>
              <a:gd name="connsiteY278" fmla="*/ 2687039 h 6407421"/>
              <a:gd name="connsiteX279" fmla="*/ 502236 w 1064123"/>
              <a:gd name="connsiteY279" fmla="*/ 2687039 h 6407421"/>
              <a:gd name="connsiteX280" fmla="*/ 236037 w 1064123"/>
              <a:gd name="connsiteY280" fmla="*/ 2657434 h 6407421"/>
              <a:gd name="connsiteX281" fmla="*/ 265639 w 1064123"/>
              <a:gd name="connsiteY281" fmla="*/ 2657434 h 6407421"/>
              <a:gd name="connsiteX282" fmla="*/ 265639 w 1064123"/>
              <a:gd name="connsiteY282" fmla="*/ 2687036 h 6407421"/>
              <a:gd name="connsiteX283" fmla="*/ 236037 w 1064123"/>
              <a:gd name="connsiteY283" fmla="*/ 2687036 h 6407421"/>
              <a:gd name="connsiteX284" fmla="*/ 1 w 1064123"/>
              <a:gd name="connsiteY284" fmla="*/ 2657434 h 6407421"/>
              <a:gd name="connsiteX285" fmla="*/ 29603 w 1064123"/>
              <a:gd name="connsiteY285" fmla="*/ 2657434 h 6407421"/>
              <a:gd name="connsiteX286" fmla="*/ 29603 w 1064123"/>
              <a:gd name="connsiteY286" fmla="*/ 2687036 h 6407421"/>
              <a:gd name="connsiteX287" fmla="*/ 1 w 1064123"/>
              <a:gd name="connsiteY287" fmla="*/ 2687036 h 6407421"/>
              <a:gd name="connsiteX288" fmla="*/ 1034520 w 1064123"/>
              <a:gd name="connsiteY288" fmla="*/ 2391678 h 6407421"/>
              <a:gd name="connsiteX289" fmla="*/ 1064123 w 1064123"/>
              <a:gd name="connsiteY289" fmla="*/ 2391678 h 6407421"/>
              <a:gd name="connsiteX290" fmla="*/ 1064123 w 1064123"/>
              <a:gd name="connsiteY290" fmla="*/ 2421288 h 6407421"/>
              <a:gd name="connsiteX291" fmla="*/ 1034520 w 1064123"/>
              <a:gd name="connsiteY291" fmla="*/ 2421288 h 6407421"/>
              <a:gd name="connsiteX292" fmla="*/ 768327 w 1064123"/>
              <a:gd name="connsiteY292" fmla="*/ 2391675 h 6407421"/>
              <a:gd name="connsiteX293" fmla="*/ 797926 w 1064123"/>
              <a:gd name="connsiteY293" fmla="*/ 2391675 h 6407421"/>
              <a:gd name="connsiteX294" fmla="*/ 797926 w 1064123"/>
              <a:gd name="connsiteY294" fmla="*/ 2421283 h 6407421"/>
              <a:gd name="connsiteX295" fmla="*/ 768327 w 1064123"/>
              <a:gd name="connsiteY295" fmla="*/ 2421283 h 6407421"/>
              <a:gd name="connsiteX296" fmla="*/ 502236 w 1064123"/>
              <a:gd name="connsiteY296" fmla="*/ 2391672 h 6407421"/>
              <a:gd name="connsiteX297" fmla="*/ 531838 w 1064123"/>
              <a:gd name="connsiteY297" fmla="*/ 2391672 h 6407421"/>
              <a:gd name="connsiteX298" fmla="*/ 531838 w 1064123"/>
              <a:gd name="connsiteY298" fmla="*/ 2421278 h 6407421"/>
              <a:gd name="connsiteX299" fmla="*/ 502236 w 1064123"/>
              <a:gd name="connsiteY299" fmla="*/ 2421278 h 6407421"/>
              <a:gd name="connsiteX300" fmla="*/ 236037 w 1064123"/>
              <a:gd name="connsiteY300" fmla="*/ 2391669 h 6407421"/>
              <a:gd name="connsiteX301" fmla="*/ 265639 w 1064123"/>
              <a:gd name="connsiteY301" fmla="*/ 2391669 h 6407421"/>
              <a:gd name="connsiteX302" fmla="*/ 265639 w 1064123"/>
              <a:gd name="connsiteY302" fmla="*/ 2421272 h 6407421"/>
              <a:gd name="connsiteX303" fmla="*/ 236037 w 1064123"/>
              <a:gd name="connsiteY303" fmla="*/ 2421272 h 6407421"/>
              <a:gd name="connsiteX304" fmla="*/ 1 w 1064123"/>
              <a:gd name="connsiteY304" fmla="*/ 2391669 h 6407421"/>
              <a:gd name="connsiteX305" fmla="*/ 29603 w 1064123"/>
              <a:gd name="connsiteY305" fmla="*/ 2391669 h 6407421"/>
              <a:gd name="connsiteX306" fmla="*/ 29603 w 1064123"/>
              <a:gd name="connsiteY306" fmla="*/ 2421272 h 6407421"/>
              <a:gd name="connsiteX307" fmla="*/ 1 w 1064123"/>
              <a:gd name="connsiteY307" fmla="*/ 2421272 h 6407421"/>
              <a:gd name="connsiteX308" fmla="*/ 1034520 w 1064123"/>
              <a:gd name="connsiteY308" fmla="*/ 2126020 h 6407421"/>
              <a:gd name="connsiteX309" fmla="*/ 1064123 w 1064123"/>
              <a:gd name="connsiteY309" fmla="*/ 2126020 h 6407421"/>
              <a:gd name="connsiteX310" fmla="*/ 1064123 w 1064123"/>
              <a:gd name="connsiteY310" fmla="*/ 2155517 h 6407421"/>
              <a:gd name="connsiteX311" fmla="*/ 1034520 w 1064123"/>
              <a:gd name="connsiteY311" fmla="*/ 2155517 h 6407421"/>
              <a:gd name="connsiteX312" fmla="*/ 768327 w 1064123"/>
              <a:gd name="connsiteY312" fmla="*/ 2126017 h 6407421"/>
              <a:gd name="connsiteX313" fmla="*/ 797926 w 1064123"/>
              <a:gd name="connsiteY313" fmla="*/ 2126017 h 6407421"/>
              <a:gd name="connsiteX314" fmla="*/ 797926 w 1064123"/>
              <a:gd name="connsiteY314" fmla="*/ 2155513 h 6407421"/>
              <a:gd name="connsiteX315" fmla="*/ 768327 w 1064123"/>
              <a:gd name="connsiteY315" fmla="*/ 2155513 h 6407421"/>
              <a:gd name="connsiteX316" fmla="*/ 502236 w 1064123"/>
              <a:gd name="connsiteY316" fmla="*/ 2126014 h 6407421"/>
              <a:gd name="connsiteX317" fmla="*/ 531838 w 1064123"/>
              <a:gd name="connsiteY317" fmla="*/ 2126014 h 6407421"/>
              <a:gd name="connsiteX318" fmla="*/ 531838 w 1064123"/>
              <a:gd name="connsiteY318" fmla="*/ 2155510 h 6407421"/>
              <a:gd name="connsiteX319" fmla="*/ 502236 w 1064123"/>
              <a:gd name="connsiteY319" fmla="*/ 2155510 h 6407421"/>
              <a:gd name="connsiteX320" fmla="*/ 236037 w 1064123"/>
              <a:gd name="connsiteY320" fmla="*/ 2126012 h 6407421"/>
              <a:gd name="connsiteX321" fmla="*/ 265639 w 1064123"/>
              <a:gd name="connsiteY321" fmla="*/ 2126012 h 6407421"/>
              <a:gd name="connsiteX322" fmla="*/ 265639 w 1064123"/>
              <a:gd name="connsiteY322" fmla="*/ 2155506 h 6407421"/>
              <a:gd name="connsiteX323" fmla="*/ 236037 w 1064123"/>
              <a:gd name="connsiteY323" fmla="*/ 2155506 h 6407421"/>
              <a:gd name="connsiteX324" fmla="*/ 1 w 1064123"/>
              <a:gd name="connsiteY324" fmla="*/ 2126012 h 6407421"/>
              <a:gd name="connsiteX325" fmla="*/ 29603 w 1064123"/>
              <a:gd name="connsiteY325" fmla="*/ 2126012 h 6407421"/>
              <a:gd name="connsiteX326" fmla="*/ 29603 w 1064123"/>
              <a:gd name="connsiteY326" fmla="*/ 2155506 h 6407421"/>
              <a:gd name="connsiteX327" fmla="*/ 1 w 1064123"/>
              <a:gd name="connsiteY327" fmla="*/ 2155506 h 6407421"/>
              <a:gd name="connsiteX328" fmla="*/ 1034520 w 1064123"/>
              <a:gd name="connsiteY328" fmla="*/ 1860254 h 6407421"/>
              <a:gd name="connsiteX329" fmla="*/ 1064123 w 1064123"/>
              <a:gd name="connsiteY329" fmla="*/ 1860254 h 6407421"/>
              <a:gd name="connsiteX330" fmla="*/ 1064123 w 1064123"/>
              <a:gd name="connsiteY330" fmla="*/ 1889747 h 6407421"/>
              <a:gd name="connsiteX331" fmla="*/ 1034520 w 1064123"/>
              <a:gd name="connsiteY331" fmla="*/ 1889747 h 6407421"/>
              <a:gd name="connsiteX332" fmla="*/ 768327 w 1064123"/>
              <a:gd name="connsiteY332" fmla="*/ 1860252 h 6407421"/>
              <a:gd name="connsiteX333" fmla="*/ 797926 w 1064123"/>
              <a:gd name="connsiteY333" fmla="*/ 1860252 h 6407421"/>
              <a:gd name="connsiteX334" fmla="*/ 797926 w 1064123"/>
              <a:gd name="connsiteY334" fmla="*/ 1889745 h 6407421"/>
              <a:gd name="connsiteX335" fmla="*/ 768327 w 1064123"/>
              <a:gd name="connsiteY335" fmla="*/ 1889745 h 6407421"/>
              <a:gd name="connsiteX336" fmla="*/ 502236 w 1064123"/>
              <a:gd name="connsiteY336" fmla="*/ 1860249 h 6407421"/>
              <a:gd name="connsiteX337" fmla="*/ 531838 w 1064123"/>
              <a:gd name="connsiteY337" fmla="*/ 1860249 h 6407421"/>
              <a:gd name="connsiteX338" fmla="*/ 531838 w 1064123"/>
              <a:gd name="connsiteY338" fmla="*/ 1889744 h 6407421"/>
              <a:gd name="connsiteX339" fmla="*/ 502236 w 1064123"/>
              <a:gd name="connsiteY339" fmla="*/ 1889744 h 6407421"/>
              <a:gd name="connsiteX340" fmla="*/ 236037 w 1064123"/>
              <a:gd name="connsiteY340" fmla="*/ 1860247 h 6407421"/>
              <a:gd name="connsiteX341" fmla="*/ 265639 w 1064123"/>
              <a:gd name="connsiteY341" fmla="*/ 1860247 h 6407421"/>
              <a:gd name="connsiteX342" fmla="*/ 265639 w 1064123"/>
              <a:gd name="connsiteY342" fmla="*/ 1889742 h 6407421"/>
              <a:gd name="connsiteX343" fmla="*/ 236037 w 1064123"/>
              <a:gd name="connsiteY343" fmla="*/ 1889742 h 6407421"/>
              <a:gd name="connsiteX344" fmla="*/ 1 w 1064123"/>
              <a:gd name="connsiteY344" fmla="*/ 1860247 h 6407421"/>
              <a:gd name="connsiteX345" fmla="*/ 29603 w 1064123"/>
              <a:gd name="connsiteY345" fmla="*/ 1860247 h 6407421"/>
              <a:gd name="connsiteX346" fmla="*/ 29603 w 1064123"/>
              <a:gd name="connsiteY346" fmla="*/ 1889742 h 6407421"/>
              <a:gd name="connsiteX347" fmla="*/ 1 w 1064123"/>
              <a:gd name="connsiteY347" fmla="*/ 1889742 h 6407421"/>
              <a:gd name="connsiteX348" fmla="*/ 1034520 w 1064123"/>
              <a:gd name="connsiteY348" fmla="*/ 1594489 h 6407421"/>
              <a:gd name="connsiteX349" fmla="*/ 1064123 w 1064123"/>
              <a:gd name="connsiteY349" fmla="*/ 1594489 h 6407421"/>
              <a:gd name="connsiteX350" fmla="*/ 1064123 w 1064123"/>
              <a:gd name="connsiteY350" fmla="*/ 1624092 h 6407421"/>
              <a:gd name="connsiteX351" fmla="*/ 1034520 w 1064123"/>
              <a:gd name="connsiteY351" fmla="*/ 1624092 h 6407421"/>
              <a:gd name="connsiteX352" fmla="*/ 768327 w 1064123"/>
              <a:gd name="connsiteY352" fmla="*/ 1594486 h 6407421"/>
              <a:gd name="connsiteX353" fmla="*/ 797926 w 1064123"/>
              <a:gd name="connsiteY353" fmla="*/ 1594486 h 6407421"/>
              <a:gd name="connsiteX354" fmla="*/ 797926 w 1064123"/>
              <a:gd name="connsiteY354" fmla="*/ 1624090 h 6407421"/>
              <a:gd name="connsiteX355" fmla="*/ 768327 w 1064123"/>
              <a:gd name="connsiteY355" fmla="*/ 1624090 h 6407421"/>
              <a:gd name="connsiteX356" fmla="*/ 502236 w 1064123"/>
              <a:gd name="connsiteY356" fmla="*/ 1594484 h 6407421"/>
              <a:gd name="connsiteX357" fmla="*/ 531838 w 1064123"/>
              <a:gd name="connsiteY357" fmla="*/ 1594484 h 6407421"/>
              <a:gd name="connsiteX358" fmla="*/ 531838 w 1064123"/>
              <a:gd name="connsiteY358" fmla="*/ 1624087 h 6407421"/>
              <a:gd name="connsiteX359" fmla="*/ 502236 w 1064123"/>
              <a:gd name="connsiteY359" fmla="*/ 1624087 h 6407421"/>
              <a:gd name="connsiteX360" fmla="*/ 236037 w 1064123"/>
              <a:gd name="connsiteY360" fmla="*/ 1594482 h 6407421"/>
              <a:gd name="connsiteX361" fmla="*/ 265639 w 1064123"/>
              <a:gd name="connsiteY361" fmla="*/ 1594482 h 6407421"/>
              <a:gd name="connsiteX362" fmla="*/ 265639 w 1064123"/>
              <a:gd name="connsiteY362" fmla="*/ 1624085 h 6407421"/>
              <a:gd name="connsiteX363" fmla="*/ 236037 w 1064123"/>
              <a:gd name="connsiteY363" fmla="*/ 1624085 h 6407421"/>
              <a:gd name="connsiteX364" fmla="*/ 1 w 1064123"/>
              <a:gd name="connsiteY364" fmla="*/ 1594482 h 6407421"/>
              <a:gd name="connsiteX365" fmla="*/ 29603 w 1064123"/>
              <a:gd name="connsiteY365" fmla="*/ 1594482 h 6407421"/>
              <a:gd name="connsiteX366" fmla="*/ 29603 w 1064123"/>
              <a:gd name="connsiteY366" fmla="*/ 1624085 h 6407421"/>
              <a:gd name="connsiteX367" fmla="*/ 1 w 1064123"/>
              <a:gd name="connsiteY367" fmla="*/ 1624085 h 6407421"/>
              <a:gd name="connsiteX368" fmla="*/ 1034520 w 1064123"/>
              <a:gd name="connsiteY368" fmla="*/ 1328724 h 6407421"/>
              <a:gd name="connsiteX369" fmla="*/ 1064123 w 1064123"/>
              <a:gd name="connsiteY369" fmla="*/ 1328724 h 6407421"/>
              <a:gd name="connsiteX370" fmla="*/ 1064123 w 1064123"/>
              <a:gd name="connsiteY370" fmla="*/ 1358328 h 6407421"/>
              <a:gd name="connsiteX371" fmla="*/ 1034520 w 1064123"/>
              <a:gd name="connsiteY371" fmla="*/ 1358328 h 6407421"/>
              <a:gd name="connsiteX372" fmla="*/ 768327 w 1064123"/>
              <a:gd name="connsiteY372" fmla="*/ 1328722 h 6407421"/>
              <a:gd name="connsiteX373" fmla="*/ 797926 w 1064123"/>
              <a:gd name="connsiteY373" fmla="*/ 1328722 h 6407421"/>
              <a:gd name="connsiteX374" fmla="*/ 797926 w 1064123"/>
              <a:gd name="connsiteY374" fmla="*/ 1358325 h 6407421"/>
              <a:gd name="connsiteX375" fmla="*/ 768327 w 1064123"/>
              <a:gd name="connsiteY375" fmla="*/ 1358325 h 6407421"/>
              <a:gd name="connsiteX376" fmla="*/ 502236 w 1064123"/>
              <a:gd name="connsiteY376" fmla="*/ 1328719 h 6407421"/>
              <a:gd name="connsiteX377" fmla="*/ 531838 w 1064123"/>
              <a:gd name="connsiteY377" fmla="*/ 1328719 h 6407421"/>
              <a:gd name="connsiteX378" fmla="*/ 531838 w 1064123"/>
              <a:gd name="connsiteY378" fmla="*/ 1358323 h 6407421"/>
              <a:gd name="connsiteX379" fmla="*/ 502236 w 1064123"/>
              <a:gd name="connsiteY379" fmla="*/ 1358323 h 6407421"/>
              <a:gd name="connsiteX380" fmla="*/ 236036 w 1064123"/>
              <a:gd name="connsiteY380" fmla="*/ 1328717 h 6407421"/>
              <a:gd name="connsiteX381" fmla="*/ 265639 w 1064123"/>
              <a:gd name="connsiteY381" fmla="*/ 1328717 h 6407421"/>
              <a:gd name="connsiteX382" fmla="*/ 265639 w 1064123"/>
              <a:gd name="connsiteY382" fmla="*/ 1358320 h 6407421"/>
              <a:gd name="connsiteX383" fmla="*/ 236036 w 1064123"/>
              <a:gd name="connsiteY383" fmla="*/ 1358320 h 6407421"/>
              <a:gd name="connsiteX384" fmla="*/ 1 w 1064123"/>
              <a:gd name="connsiteY384" fmla="*/ 1328717 h 6407421"/>
              <a:gd name="connsiteX385" fmla="*/ 29602 w 1064123"/>
              <a:gd name="connsiteY385" fmla="*/ 1328717 h 6407421"/>
              <a:gd name="connsiteX386" fmla="*/ 29602 w 1064123"/>
              <a:gd name="connsiteY386" fmla="*/ 1358320 h 6407421"/>
              <a:gd name="connsiteX387" fmla="*/ 1 w 1064123"/>
              <a:gd name="connsiteY387" fmla="*/ 1358320 h 6407421"/>
              <a:gd name="connsiteX388" fmla="*/ 1034520 w 1064123"/>
              <a:gd name="connsiteY388" fmla="*/ 1063069 h 6407421"/>
              <a:gd name="connsiteX389" fmla="*/ 1064123 w 1064123"/>
              <a:gd name="connsiteY389" fmla="*/ 1063069 h 6407421"/>
              <a:gd name="connsiteX390" fmla="*/ 1064123 w 1064123"/>
              <a:gd name="connsiteY390" fmla="*/ 1092563 h 6407421"/>
              <a:gd name="connsiteX391" fmla="*/ 1034520 w 1064123"/>
              <a:gd name="connsiteY391" fmla="*/ 1092563 h 6407421"/>
              <a:gd name="connsiteX392" fmla="*/ 768326 w 1064123"/>
              <a:gd name="connsiteY392" fmla="*/ 1063066 h 6407421"/>
              <a:gd name="connsiteX393" fmla="*/ 797926 w 1064123"/>
              <a:gd name="connsiteY393" fmla="*/ 1063066 h 6407421"/>
              <a:gd name="connsiteX394" fmla="*/ 797926 w 1064123"/>
              <a:gd name="connsiteY394" fmla="*/ 1092560 h 6407421"/>
              <a:gd name="connsiteX395" fmla="*/ 768326 w 1064123"/>
              <a:gd name="connsiteY395" fmla="*/ 1092560 h 6407421"/>
              <a:gd name="connsiteX396" fmla="*/ 502235 w 1064123"/>
              <a:gd name="connsiteY396" fmla="*/ 1063063 h 6407421"/>
              <a:gd name="connsiteX397" fmla="*/ 531838 w 1064123"/>
              <a:gd name="connsiteY397" fmla="*/ 1063063 h 6407421"/>
              <a:gd name="connsiteX398" fmla="*/ 531838 w 1064123"/>
              <a:gd name="connsiteY398" fmla="*/ 1092557 h 6407421"/>
              <a:gd name="connsiteX399" fmla="*/ 502235 w 1064123"/>
              <a:gd name="connsiteY399" fmla="*/ 1092557 h 6407421"/>
              <a:gd name="connsiteX400" fmla="*/ 236036 w 1064123"/>
              <a:gd name="connsiteY400" fmla="*/ 1063059 h 6407421"/>
              <a:gd name="connsiteX401" fmla="*/ 265639 w 1064123"/>
              <a:gd name="connsiteY401" fmla="*/ 1063059 h 6407421"/>
              <a:gd name="connsiteX402" fmla="*/ 265639 w 1064123"/>
              <a:gd name="connsiteY402" fmla="*/ 1092554 h 6407421"/>
              <a:gd name="connsiteX403" fmla="*/ 236036 w 1064123"/>
              <a:gd name="connsiteY403" fmla="*/ 1092554 h 6407421"/>
              <a:gd name="connsiteX404" fmla="*/ 0 w 1064123"/>
              <a:gd name="connsiteY404" fmla="*/ 1063059 h 6407421"/>
              <a:gd name="connsiteX405" fmla="*/ 29602 w 1064123"/>
              <a:gd name="connsiteY405" fmla="*/ 1063059 h 6407421"/>
              <a:gd name="connsiteX406" fmla="*/ 29602 w 1064123"/>
              <a:gd name="connsiteY406" fmla="*/ 1092554 h 6407421"/>
              <a:gd name="connsiteX407" fmla="*/ 0 w 1064123"/>
              <a:gd name="connsiteY407" fmla="*/ 1092554 h 6407421"/>
              <a:gd name="connsiteX408" fmla="*/ 1034520 w 1064123"/>
              <a:gd name="connsiteY408" fmla="*/ 797300 h 6407421"/>
              <a:gd name="connsiteX409" fmla="*/ 1064123 w 1064123"/>
              <a:gd name="connsiteY409" fmla="*/ 797300 h 6407421"/>
              <a:gd name="connsiteX410" fmla="*/ 1064123 w 1064123"/>
              <a:gd name="connsiteY410" fmla="*/ 826797 h 6407421"/>
              <a:gd name="connsiteX411" fmla="*/ 1034520 w 1064123"/>
              <a:gd name="connsiteY411" fmla="*/ 826797 h 6407421"/>
              <a:gd name="connsiteX412" fmla="*/ 768326 w 1064123"/>
              <a:gd name="connsiteY412" fmla="*/ 797298 h 6407421"/>
              <a:gd name="connsiteX413" fmla="*/ 797926 w 1064123"/>
              <a:gd name="connsiteY413" fmla="*/ 797298 h 6407421"/>
              <a:gd name="connsiteX414" fmla="*/ 797926 w 1064123"/>
              <a:gd name="connsiteY414" fmla="*/ 826794 h 6407421"/>
              <a:gd name="connsiteX415" fmla="*/ 768326 w 1064123"/>
              <a:gd name="connsiteY415" fmla="*/ 826794 h 6407421"/>
              <a:gd name="connsiteX416" fmla="*/ 502235 w 1064123"/>
              <a:gd name="connsiteY416" fmla="*/ 797296 h 6407421"/>
              <a:gd name="connsiteX417" fmla="*/ 531838 w 1064123"/>
              <a:gd name="connsiteY417" fmla="*/ 797296 h 6407421"/>
              <a:gd name="connsiteX418" fmla="*/ 531838 w 1064123"/>
              <a:gd name="connsiteY418" fmla="*/ 826792 h 6407421"/>
              <a:gd name="connsiteX419" fmla="*/ 502235 w 1064123"/>
              <a:gd name="connsiteY419" fmla="*/ 826792 h 6407421"/>
              <a:gd name="connsiteX420" fmla="*/ 236036 w 1064123"/>
              <a:gd name="connsiteY420" fmla="*/ 797294 h 6407421"/>
              <a:gd name="connsiteX421" fmla="*/ 265639 w 1064123"/>
              <a:gd name="connsiteY421" fmla="*/ 797294 h 6407421"/>
              <a:gd name="connsiteX422" fmla="*/ 265639 w 1064123"/>
              <a:gd name="connsiteY422" fmla="*/ 826789 h 6407421"/>
              <a:gd name="connsiteX423" fmla="*/ 236036 w 1064123"/>
              <a:gd name="connsiteY423" fmla="*/ 826789 h 6407421"/>
              <a:gd name="connsiteX424" fmla="*/ 0 w 1064123"/>
              <a:gd name="connsiteY424" fmla="*/ 797294 h 6407421"/>
              <a:gd name="connsiteX425" fmla="*/ 29602 w 1064123"/>
              <a:gd name="connsiteY425" fmla="*/ 797294 h 6407421"/>
              <a:gd name="connsiteX426" fmla="*/ 29602 w 1064123"/>
              <a:gd name="connsiteY426" fmla="*/ 826789 h 6407421"/>
              <a:gd name="connsiteX427" fmla="*/ 0 w 1064123"/>
              <a:gd name="connsiteY427" fmla="*/ 826789 h 6407421"/>
              <a:gd name="connsiteX428" fmla="*/ 1034520 w 1064123"/>
              <a:gd name="connsiteY428" fmla="*/ 531537 h 6407421"/>
              <a:gd name="connsiteX429" fmla="*/ 1064123 w 1064123"/>
              <a:gd name="connsiteY429" fmla="*/ 531537 h 6407421"/>
              <a:gd name="connsiteX430" fmla="*/ 1064123 w 1064123"/>
              <a:gd name="connsiteY430" fmla="*/ 561139 h 6407421"/>
              <a:gd name="connsiteX431" fmla="*/ 1034520 w 1064123"/>
              <a:gd name="connsiteY431" fmla="*/ 561139 h 6407421"/>
              <a:gd name="connsiteX432" fmla="*/ 768326 w 1064123"/>
              <a:gd name="connsiteY432" fmla="*/ 531534 h 6407421"/>
              <a:gd name="connsiteX433" fmla="*/ 797926 w 1064123"/>
              <a:gd name="connsiteY433" fmla="*/ 531534 h 6407421"/>
              <a:gd name="connsiteX434" fmla="*/ 797926 w 1064123"/>
              <a:gd name="connsiteY434" fmla="*/ 561137 h 6407421"/>
              <a:gd name="connsiteX435" fmla="*/ 768326 w 1064123"/>
              <a:gd name="connsiteY435" fmla="*/ 561137 h 6407421"/>
              <a:gd name="connsiteX436" fmla="*/ 502235 w 1064123"/>
              <a:gd name="connsiteY436" fmla="*/ 531532 h 6407421"/>
              <a:gd name="connsiteX437" fmla="*/ 531838 w 1064123"/>
              <a:gd name="connsiteY437" fmla="*/ 531532 h 6407421"/>
              <a:gd name="connsiteX438" fmla="*/ 531838 w 1064123"/>
              <a:gd name="connsiteY438" fmla="*/ 561135 h 6407421"/>
              <a:gd name="connsiteX439" fmla="*/ 502235 w 1064123"/>
              <a:gd name="connsiteY439" fmla="*/ 561135 h 6407421"/>
              <a:gd name="connsiteX440" fmla="*/ 236036 w 1064123"/>
              <a:gd name="connsiteY440" fmla="*/ 531530 h 6407421"/>
              <a:gd name="connsiteX441" fmla="*/ 265639 w 1064123"/>
              <a:gd name="connsiteY441" fmla="*/ 531530 h 6407421"/>
              <a:gd name="connsiteX442" fmla="*/ 265639 w 1064123"/>
              <a:gd name="connsiteY442" fmla="*/ 561133 h 6407421"/>
              <a:gd name="connsiteX443" fmla="*/ 236036 w 1064123"/>
              <a:gd name="connsiteY443" fmla="*/ 561133 h 6407421"/>
              <a:gd name="connsiteX444" fmla="*/ 0 w 1064123"/>
              <a:gd name="connsiteY444" fmla="*/ 531530 h 6407421"/>
              <a:gd name="connsiteX445" fmla="*/ 29602 w 1064123"/>
              <a:gd name="connsiteY445" fmla="*/ 531530 h 6407421"/>
              <a:gd name="connsiteX446" fmla="*/ 29602 w 1064123"/>
              <a:gd name="connsiteY446" fmla="*/ 561133 h 6407421"/>
              <a:gd name="connsiteX447" fmla="*/ 0 w 1064123"/>
              <a:gd name="connsiteY447" fmla="*/ 561133 h 6407421"/>
              <a:gd name="connsiteX448" fmla="*/ 1034520 w 1064123"/>
              <a:gd name="connsiteY448" fmla="*/ 265772 h 6407421"/>
              <a:gd name="connsiteX449" fmla="*/ 1064123 w 1064123"/>
              <a:gd name="connsiteY449" fmla="*/ 265772 h 6407421"/>
              <a:gd name="connsiteX450" fmla="*/ 1064123 w 1064123"/>
              <a:gd name="connsiteY450" fmla="*/ 295374 h 6407421"/>
              <a:gd name="connsiteX451" fmla="*/ 1034520 w 1064123"/>
              <a:gd name="connsiteY451" fmla="*/ 295374 h 6407421"/>
              <a:gd name="connsiteX452" fmla="*/ 768326 w 1064123"/>
              <a:gd name="connsiteY452" fmla="*/ 265770 h 6407421"/>
              <a:gd name="connsiteX453" fmla="*/ 797926 w 1064123"/>
              <a:gd name="connsiteY453" fmla="*/ 265770 h 6407421"/>
              <a:gd name="connsiteX454" fmla="*/ 797926 w 1064123"/>
              <a:gd name="connsiteY454" fmla="*/ 295372 h 6407421"/>
              <a:gd name="connsiteX455" fmla="*/ 768326 w 1064123"/>
              <a:gd name="connsiteY455" fmla="*/ 295372 h 6407421"/>
              <a:gd name="connsiteX456" fmla="*/ 502235 w 1064123"/>
              <a:gd name="connsiteY456" fmla="*/ 265767 h 6407421"/>
              <a:gd name="connsiteX457" fmla="*/ 531838 w 1064123"/>
              <a:gd name="connsiteY457" fmla="*/ 265767 h 6407421"/>
              <a:gd name="connsiteX458" fmla="*/ 531838 w 1064123"/>
              <a:gd name="connsiteY458" fmla="*/ 295370 h 6407421"/>
              <a:gd name="connsiteX459" fmla="*/ 502235 w 1064123"/>
              <a:gd name="connsiteY459" fmla="*/ 295370 h 6407421"/>
              <a:gd name="connsiteX460" fmla="*/ 236036 w 1064123"/>
              <a:gd name="connsiteY460" fmla="*/ 265765 h 6407421"/>
              <a:gd name="connsiteX461" fmla="*/ 265639 w 1064123"/>
              <a:gd name="connsiteY461" fmla="*/ 265765 h 6407421"/>
              <a:gd name="connsiteX462" fmla="*/ 265639 w 1064123"/>
              <a:gd name="connsiteY462" fmla="*/ 295368 h 6407421"/>
              <a:gd name="connsiteX463" fmla="*/ 236036 w 1064123"/>
              <a:gd name="connsiteY463" fmla="*/ 295368 h 6407421"/>
              <a:gd name="connsiteX464" fmla="*/ 0 w 1064123"/>
              <a:gd name="connsiteY464" fmla="*/ 265765 h 6407421"/>
              <a:gd name="connsiteX465" fmla="*/ 29602 w 1064123"/>
              <a:gd name="connsiteY465" fmla="*/ 265765 h 6407421"/>
              <a:gd name="connsiteX466" fmla="*/ 29602 w 1064123"/>
              <a:gd name="connsiteY466" fmla="*/ 295368 h 6407421"/>
              <a:gd name="connsiteX467" fmla="*/ 0 w 1064123"/>
              <a:gd name="connsiteY467" fmla="*/ 295368 h 6407421"/>
              <a:gd name="connsiteX468" fmla="*/ 1034520 w 1064123"/>
              <a:gd name="connsiteY468" fmla="*/ 7 h 6407421"/>
              <a:gd name="connsiteX469" fmla="*/ 1064123 w 1064123"/>
              <a:gd name="connsiteY469" fmla="*/ 7 h 6407421"/>
              <a:gd name="connsiteX470" fmla="*/ 1064123 w 1064123"/>
              <a:gd name="connsiteY470" fmla="*/ 29609 h 6407421"/>
              <a:gd name="connsiteX471" fmla="*/ 1034520 w 1064123"/>
              <a:gd name="connsiteY471" fmla="*/ 29609 h 6407421"/>
              <a:gd name="connsiteX472" fmla="*/ 768326 w 1064123"/>
              <a:gd name="connsiteY472" fmla="*/ 5 h 6407421"/>
              <a:gd name="connsiteX473" fmla="*/ 797926 w 1064123"/>
              <a:gd name="connsiteY473" fmla="*/ 5 h 6407421"/>
              <a:gd name="connsiteX474" fmla="*/ 797926 w 1064123"/>
              <a:gd name="connsiteY474" fmla="*/ 29607 h 6407421"/>
              <a:gd name="connsiteX475" fmla="*/ 768326 w 1064123"/>
              <a:gd name="connsiteY475" fmla="*/ 29607 h 6407421"/>
              <a:gd name="connsiteX476" fmla="*/ 502235 w 1064123"/>
              <a:gd name="connsiteY476" fmla="*/ 2 h 6407421"/>
              <a:gd name="connsiteX477" fmla="*/ 531838 w 1064123"/>
              <a:gd name="connsiteY477" fmla="*/ 2 h 6407421"/>
              <a:gd name="connsiteX478" fmla="*/ 531838 w 1064123"/>
              <a:gd name="connsiteY478" fmla="*/ 29605 h 6407421"/>
              <a:gd name="connsiteX479" fmla="*/ 502235 w 1064123"/>
              <a:gd name="connsiteY479" fmla="*/ 29605 h 6407421"/>
              <a:gd name="connsiteX480" fmla="*/ 236036 w 1064123"/>
              <a:gd name="connsiteY480" fmla="*/ 0 h 6407421"/>
              <a:gd name="connsiteX481" fmla="*/ 265638 w 1064123"/>
              <a:gd name="connsiteY481" fmla="*/ 0 h 6407421"/>
              <a:gd name="connsiteX482" fmla="*/ 265638 w 1064123"/>
              <a:gd name="connsiteY482" fmla="*/ 29602 h 6407421"/>
              <a:gd name="connsiteX483" fmla="*/ 236036 w 1064123"/>
              <a:gd name="connsiteY483" fmla="*/ 29602 h 6407421"/>
              <a:gd name="connsiteX484" fmla="*/ 0 w 1064123"/>
              <a:gd name="connsiteY484" fmla="*/ 0 h 6407421"/>
              <a:gd name="connsiteX485" fmla="*/ 29602 w 1064123"/>
              <a:gd name="connsiteY485" fmla="*/ 0 h 6407421"/>
              <a:gd name="connsiteX486" fmla="*/ 29602 w 1064123"/>
              <a:gd name="connsiteY486" fmla="*/ 29602 h 6407421"/>
              <a:gd name="connsiteX487" fmla="*/ 0 w 1064123"/>
              <a:gd name="connsiteY487" fmla="*/ 29602 h 6407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Lst>
            <a:rect l="l" t="t" r="r" b="b"/>
            <a:pathLst>
              <a:path w="1064123" h="6407421">
                <a:moveTo>
                  <a:pt x="1034520" y="6377925"/>
                </a:moveTo>
                <a:lnTo>
                  <a:pt x="1064123" y="6377925"/>
                </a:lnTo>
                <a:lnTo>
                  <a:pt x="1064123" y="6407421"/>
                </a:lnTo>
                <a:lnTo>
                  <a:pt x="1034520" y="6407421"/>
                </a:lnTo>
                <a:close/>
                <a:moveTo>
                  <a:pt x="768328" y="6377925"/>
                </a:moveTo>
                <a:lnTo>
                  <a:pt x="797926" y="6377925"/>
                </a:lnTo>
                <a:lnTo>
                  <a:pt x="797926" y="6407421"/>
                </a:lnTo>
                <a:lnTo>
                  <a:pt x="768328" y="6407421"/>
                </a:lnTo>
                <a:close/>
                <a:moveTo>
                  <a:pt x="502237" y="6377925"/>
                </a:moveTo>
                <a:lnTo>
                  <a:pt x="531839" y="6377925"/>
                </a:lnTo>
                <a:lnTo>
                  <a:pt x="531839" y="6407421"/>
                </a:lnTo>
                <a:lnTo>
                  <a:pt x="502237" y="6407421"/>
                </a:lnTo>
                <a:close/>
                <a:moveTo>
                  <a:pt x="236038" y="6377925"/>
                </a:moveTo>
                <a:lnTo>
                  <a:pt x="265640" y="6377925"/>
                </a:lnTo>
                <a:lnTo>
                  <a:pt x="265640" y="6407421"/>
                </a:lnTo>
                <a:lnTo>
                  <a:pt x="236038" y="6407421"/>
                </a:lnTo>
                <a:close/>
                <a:moveTo>
                  <a:pt x="2" y="6377925"/>
                </a:moveTo>
                <a:lnTo>
                  <a:pt x="29604" y="6377925"/>
                </a:lnTo>
                <a:lnTo>
                  <a:pt x="29604" y="6407421"/>
                </a:lnTo>
                <a:lnTo>
                  <a:pt x="2" y="6407421"/>
                </a:lnTo>
                <a:close/>
                <a:moveTo>
                  <a:pt x="1034520" y="6112161"/>
                </a:moveTo>
                <a:lnTo>
                  <a:pt x="1064123" y="6112161"/>
                </a:lnTo>
                <a:lnTo>
                  <a:pt x="1064123" y="6141763"/>
                </a:lnTo>
                <a:lnTo>
                  <a:pt x="1034520" y="6141763"/>
                </a:lnTo>
                <a:close/>
                <a:moveTo>
                  <a:pt x="768328" y="6112161"/>
                </a:moveTo>
                <a:lnTo>
                  <a:pt x="797926" y="6112161"/>
                </a:lnTo>
                <a:lnTo>
                  <a:pt x="797926" y="6141763"/>
                </a:lnTo>
                <a:lnTo>
                  <a:pt x="768328" y="6141763"/>
                </a:lnTo>
                <a:close/>
                <a:moveTo>
                  <a:pt x="502237" y="6112161"/>
                </a:moveTo>
                <a:lnTo>
                  <a:pt x="531839" y="6112161"/>
                </a:lnTo>
                <a:lnTo>
                  <a:pt x="531839" y="6141763"/>
                </a:lnTo>
                <a:lnTo>
                  <a:pt x="502237" y="6141763"/>
                </a:lnTo>
                <a:close/>
                <a:moveTo>
                  <a:pt x="236038" y="6112161"/>
                </a:moveTo>
                <a:lnTo>
                  <a:pt x="265640" y="6112161"/>
                </a:lnTo>
                <a:lnTo>
                  <a:pt x="265640" y="6141763"/>
                </a:lnTo>
                <a:lnTo>
                  <a:pt x="236038" y="6141763"/>
                </a:lnTo>
                <a:close/>
                <a:moveTo>
                  <a:pt x="2" y="6112161"/>
                </a:moveTo>
                <a:lnTo>
                  <a:pt x="29604" y="6112161"/>
                </a:lnTo>
                <a:lnTo>
                  <a:pt x="29604" y="6141763"/>
                </a:lnTo>
                <a:lnTo>
                  <a:pt x="2" y="6141763"/>
                </a:lnTo>
                <a:close/>
                <a:moveTo>
                  <a:pt x="1034520" y="5846396"/>
                </a:moveTo>
                <a:lnTo>
                  <a:pt x="1064123" y="5846396"/>
                </a:lnTo>
                <a:lnTo>
                  <a:pt x="1064123" y="5875998"/>
                </a:lnTo>
                <a:lnTo>
                  <a:pt x="1034520" y="5875998"/>
                </a:lnTo>
                <a:close/>
                <a:moveTo>
                  <a:pt x="768328" y="5846396"/>
                </a:moveTo>
                <a:lnTo>
                  <a:pt x="797926" y="5846396"/>
                </a:lnTo>
                <a:lnTo>
                  <a:pt x="797926" y="5875998"/>
                </a:lnTo>
                <a:lnTo>
                  <a:pt x="768328" y="5875998"/>
                </a:lnTo>
                <a:close/>
                <a:moveTo>
                  <a:pt x="502237" y="5846396"/>
                </a:moveTo>
                <a:lnTo>
                  <a:pt x="531839" y="5846396"/>
                </a:lnTo>
                <a:lnTo>
                  <a:pt x="531839" y="5875998"/>
                </a:lnTo>
                <a:lnTo>
                  <a:pt x="502237" y="5875998"/>
                </a:lnTo>
                <a:close/>
                <a:moveTo>
                  <a:pt x="236038" y="5846396"/>
                </a:moveTo>
                <a:lnTo>
                  <a:pt x="265640" y="5846396"/>
                </a:lnTo>
                <a:lnTo>
                  <a:pt x="265640" y="5875998"/>
                </a:lnTo>
                <a:lnTo>
                  <a:pt x="236038" y="5875998"/>
                </a:lnTo>
                <a:close/>
                <a:moveTo>
                  <a:pt x="2" y="5846396"/>
                </a:moveTo>
                <a:lnTo>
                  <a:pt x="29604" y="5846396"/>
                </a:lnTo>
                <a:lnTo>
                  <a:pt x="29604" y="5875998"/>
                </a:lnTo>
                <a:lnTo>
                  <a:pt x="2" y="5875998"/>
                </a:lnTo>
                <a:close/>
                <a:moveTo>
                  <a:pt x="1034520" y="5580631"/>
                </a:moveTo>
                <a:lnTo>
                  <a:pt x="1064123" y="5580631"/>
                </a:lnTo>
                <a:lnTo>
                  <a:pt x="1064123" y="5610233"/>
                </a:lnTo>
                <a:lnTo>
                  <a:pt x="1034520" y="5610233"/>
                </a:lnTo>
                <a:close/>
                <a:moveTo>
                  <a:pt x="768328" y="5580631"/>
                </a:moveTo>
                <a:lnTo>
                  <a:pt x="797926" y="5580631"/>
                </a:lnTo>
                <a:lnTo>
                  <a:pt x="797926" y="5610233"/>
                </a:lnTo>
                <a:lnTo>
                  <a:pt x="768328" y="5610233"/>
                </a:lnTo>
                <a:close/>
                <a:moveTo>
                  <a:pt x="502237" y="5580631"/>
                </a:moveTo>
                <a:lnTo>
                  <a:pt x="531839" y="5580631"/>
                </a:lnTo>
                <a:lnTo>
                  <a:pt x="531839" y="5610233"/>
                </a:lnTo>
                <a:lnTo>
                  <a:pt x="502237" y="5610233"/>
                </a:lnTo>
                <a:close/>
                <a:moveTo>
                  <a:pt x="236038" y="5580631"/>
                </a:moveTo>
                <a:lnTo>
                  <a:pt x="265640" y="5580631"/>
                </a:lnTo>
                <a:lnTo>
                  <a:pt x="265640" y="5610233"/>
                </a:lnTo>
                <a:lnTo>
                  <a:pt x="236038" y="5610233"/>
                </a:lnTo>
                <a:close/>
                <a:moveTo>
                  <a:pt x="2" y="5580631"/>
                </a:moveTo>
                <a:lnTo>
                  <a:pt x="29604" y="5580631"/>
                </a:lnTo>
                <a:lnTo>
                  <a:pt x="29604" y="5610233"/>
                </a:lnTo>
                <a:lnTo>
                  <a:pt x="2" y="5610233"/>
                </a:lnTo>
                <a:close/>
                <a:moveTo>
                  <a:pt x="1034520" y="5314974"/>
                </a:moveTo>
                <a:lnTo>
                  <a:pt x="1064123" y="5314974"/>
                </a:lnTo>
                <a:lnTo>
                  <a:pt x="1064123" y="5344468"/>
                </a:lnTo>
                <a:lnTo>
                  <a:pt x="1034520" y="5344468"/>
                </a:lnTo>
                <a:close/>
                <a:moveTo>
                  <a:pt x="768328" y="5314974"/>
                </a:moveTo>
                <a:lnTo>
                  <a:pt x="797926" y="5314974"/>
                </a:lnTo>
                <a:lnTo>
                  <a:pt x="797926" y="5344468"/>
                </a:lnTo>
                <a:lnTo>
                  <a:pt x="768328" y="5344468"/>
                </a:lnTo>
                <a:close/>
                <a:moveTo>
                  <a:pt x="502237" y="5314974"/>
                </a:moveTo>
                <a:lnTo>
                  <a:pt x="531839" y="5314974"/>
                </a:lnTo>
                <a:lnTo>
                  <a:pt x="531839" y="5344468"/>
                </a:lnTo>
                <a:lnTo>
                  <a:pt x="502237" y="5344468"/>
                </a:lnTo>
                <a:close/>
                <a:moveTo>
                  <a:pt x="236038" y="5314974"/>
                </a:moveTo>
                <a:lnTo>
                  <a:pt x="265640" y="5314974"/>
                </a:lnTo>
                <a:lnTo>
                  <a:pt x="265640" y="5344468"/>
                </a:lnTo>
                <a:lnTo>
                  <a:pt x="236038" y="5344468"/>
                </a:lnTo>
                <a:close/>
                <a:moveTo>
                  <a:pt x="2" y="5314974"/>
                </a:moveTo>
                <a:lnTo>
                  <a:pt x="29604" y="5314974"/>
                </a:lnTo>
                <a:lnTo>
                  <a:pt x="29604" y="5344468"/>
                </a:lnTo>
                <a:lnTo>
                  <a:pt x="2" y="5344468"/>
                </a:lnTo>
                <a:close/>
                <a:moveTo>
                  <a:pt x="1034520" y="5049209"/>
                </a:moveTo>
                <a:lnTo>
                  <a:pt x="1064123" y="5049209"/>
                </a:lnTo>
                <a:lnTo>
                  <a:pt x="1064123" y="5078812"/>
                </a:lnTo>
                <a:lnTo>
                  <a:pt x="1034520" y="5078812"/>
                </a:lnTo>
                <a:close/>
                <a:moveTo>
                  <a:pt x="768328" y="5049209"/>
                </a:moveTo>
                <a:lnTo>
                  <a:pt x="797926" y="5049209"/>
                </a:lnTo>
                <a:lnTo>
                  <a:pt x="797926" y="5078812"/>
                </a:lnTo>
                <a:lnTo>
                  <a:pt x="768328" y="5078812"/>
                </a:lnTo>
                <a:close/>
                <a:moveTo>
                  <a:pt x="502237" y="5049209"/>
                </a:moveTo>
                <a:lnTo>
                  <a:pt x="531839" y="5049209"/>
                </a:lnTo>
                <a:lnTo>
                  <a:pt x="531839" y="5078812"/>
                </a:lnTo>
                <a:lnTo>
                  <a:pt x="502237" y="5078812"/>
                </a:lnTo>
                <a:close/>
                <a:moveTo>
                  <a:pt x="236038" y="5049209"/>
                </a:moveTo>
                <a:lnTo>
                  <a:pt x="265640" y="5049209"/>
                </a:lnTo>
                <a:lnTo>
                  <a:pt x="265640" y="5078812"/>
                </a:lnTo>
                <a:lnTo>
                  <a:pt x="236038" y="5078812"/>
                </a:lnTo>
                <a:close/>
                <a:moveTo>
                  <a:pt x="2" y="5049209"/>
                </a:moveTo>
                <a:lnTo>
                  <a:pt x="29604" y="5049209"/>
                </a:lnTo>
                <a:lnTo>
                  <a:pt x="29604" y="5078812"/>
                </a:lnTo>
                <a:lnTo>
                  <a:pt x="2" y="5078812"/>
                </a:lnTo>
                <a:close/>
                <a:moveTo>
                  <a:pt x="1034520" y="4783444"/>
                </a:moveTo>
                <a:lnTo>
                  <a:pt x="1064123" y="4783444"/>
                </a:lnTo>
                <a:lnTo>
                  <a:pt x="1064123" y="4813046"/>
                </a:lnTo>
                <a:lnTo>
                  <a:pt x="1034520" y="4813046"/>
                </a:lnTo>
                <a:close/>
                <a:moveTo>
                  <a:pt x="768327" y="4783444"/>
                </a:moveTo>
                <a:lnTo>
                  <a:pt x="797926" y="4783444"/>
                </a:lnTo>
                <a:lnTo>
                  <a:pt x="797926" y="4813046"/>
                </a:lnTo>
                <a:lnTo>
                  <a:pt x="768327" y="4813046"/>
                </a:lnTo>
                <a:close/>
                <a:moveTo>
                  <a:pt x="502237" y="4783444"/>
                </a:moveTo>
                <a:lnTo>
                  <a:pt x="531839" y="4783444"/>
                </a:lnTo>
                <a:lnTo>
                  <a:pt x="531839" y="4813046"/>
                </a:lnTo>
                <a:lnTo>
                  <a:pt x="502237" y="4813046"/>
                </a:lnTo>
                <a:close/>
                <a:moveTo>
                  <a:pt x="236038" y="4783444"/>
                </a:moveTo>
                <a:lnTo>
                  <a:pt x="265640" y="4783444"/>
                </a:lnTo>
                <a:lnTo>
                  <a:pt x="265640" y="4813046"/>
                </a:lnTo>
                <a:lnTo>
                  <a:pt x="236038" y="4813046"/>
                </a:lnTo>
                <a:close/>
                <a:moveTo>
                  <a:pt x="2" y="4783444"/>
                </a:moveTo>
                <a:lnTo>
                  <a:pt x="29604" y="4783444"/>
                </a:lnTo>
                <a:lnTo>
                  <a:pt x="29604" y="4813046"/>
                </a:lnTo>
                <a:lnTo>
                  <a:pt x="2" y="4813046"/>
                </a:lnTo>
                <a:close/>
                <a:moveTo>
                  <a:pt x="1034520" y="4517679"/>
                </a:moveTo>
                <a:lnTo>
                  <a:pt x="1064123" y="4517679"/>
                </a:lnTo>
                <a:lnTo>
                  <a:pt x="1064123" y="4547281"/>
                </a:lnTo>
                <a:lnTo>
                  <a:pt x="1034520" y="4547281"/>
                </a:lnTo>
                <a:close/>
                <a:moveTo>
                  <a:pt x="768327" y="4517679"/>
                </a:moveTo>
                <a:lnTo>
                  <a:pt x="797926" y="4517679"/>
                </a:lnTo>
                <a:lnTo>
                  <a:pt x="797926" y="4547281"/>
                </a:lnTo>
                <a:lnTo>
                  <a:pt x="768327" y="4547281"/>
                </a:lnTo>
                <a:close/>
                <a:moveTo>
                  <a:pt x="502236" y="4517679"/>
                </a:moveTo>
                <a:lnTo>
                  <a:pt x="531839" y="4517679"/>
                </a:lnTo>
                <a:lnTo>
                  <a:pt x="531839" y="4547281"/>
                </a:lnTo>
                <a:lnTo>
                  <a:pt x="502236" y="4547281"/>
                </a:lnTo>
                <a:close/>
                <a:moveTo>
                  <a:pt x="236037" y="4517679"/>
                </a:moveTo>
                <a:lnTo>
                  <a:pt x="265640" y="4517679"/>
                </a:lnTo>
                <a:lnTo>
                  <a:pt x="265640" y="4547281"/>
                </a:lnTo>
                <a:lnTo>
                  <a:pt x="236037" y="4547281"/>
                </a:lnTo>
                <a:close/>
                <a:moveTo>
                  <a:pt x="2" y="4517679"/>
                </a:moveTo>
                <a:lnTo>
                  <a:pt x="29603" y="4517679"/>
                </a:lnTo>
                <a:lnTo>
                  <a:pt x="29603" y="4547281"/>
                </a:lnTo>
                <a:lnTo>
                  <a:pt x="2" y="4547281"/>
                </a:lnTo>
                <a:close/>
                <a:moveTo>
                  <a:pt x="1034520" y="4252022"/>
                </a:moveTo>
                <a:lnTo>
                  <a:pt x="1064123" y="4252022"/>
                </a:lnTo>
                <a:lnTo>
                  <a:pt x="1064123" y="4281516"/>
                </a:lnTo>
                <a:lnTo>
                  <a:pt x="1034520" y="4281516"/>
                </a:lnTo>
                <a:close/>
                <a:moveTo>
                  <a:pt x="768327" y="4252022"/>
                </a:moveTo>
                <a:lnTo>
                  <a:pt x="797926" y="4252022"/>
                </a:lnTo>
                <a:lnTo>
                  <a:pt x="797926" y="4281516"/>
                </a:lnTo>
                <a:lnTo>
                  <a:pt x="768327" y="4281516"/>
                </a:lnTo>
                <a:close/>
                <a:moveTo>
                  <a:pt x="502236" y="4252022"/>
                </a:moveTo>
                <a:lnTo>
                  <a:pt x="531839" y="4252022"/>
                </a:lnTo>
                <a:lnTo>
                  <a:pt x="531839" y="4281516"/>
                </a:lnTo>
                <a:lnTo>
                  <a:pt x="502236" y="4281516"/>
                </a:lnTo>
                <a:close/>
                <a:moveTo>
                  <a:pt x="236037" y="4252022"/>
                </a:moveTo>
                <a:lnTo>
                  <a:pt x="265640" y="4252022"/>
                </a:lnTo>
                <a:lnTo>
                  <a:pt x="265640" y="4281516"/>
                </a:lnTo>
                <a:lnTo>
                  <a:pt x="236037" y="4281516"/>
                </a:lnTo>
                <a:close/>
                <a:moveTo>
                  <a:pt x="1" y="4252022"/>
                </a:moveTo>
                <a:lnTo>
                  <a:pt x="29603" y="4252022"/>
                </a:lnTo>
                <a:lnTo>
                  <a:pt x="29603" y="4281516"/>
                </a:lnTo>
                <a:lnTo>
                  <a:pt x="1" y="4281516"/>
                </a:lnTo>
                <a:close/>
                <a:moveTo>
                  <a:pt x="1034520" y="3986257"/>
                </a:moveTo>
                <a:lnTo>
                  <a:pt x="1064123" y="3986257"/>
                </a:lnTo>
                <a:lnTo>
                  <a:pt x="1064123" y="4015859"/>
                </a:lnTo>
                <a:lnTo>
                  <a:pt x="1034520" y="4015859"/>
                </a:lnTo>
                <a:close/>
                <a:moveTo>
                  <a:pt x="768327" y="3986257"/>
                </a:moveTo>
                <a:lnTo>
                  <a:pt x="797926" y="3986257"/>
                </a:lnTo>
                <a:lnTo>
                  <a:pt x="797926" y="4015859"/>
                </a:lnTo>
                <a:lnTo>
                  <a:pt x="768327" y="4015859"/>
                </a:lnTo>
                <a:close/>
                <a:moveTo>
                  <a:pt x="502236" y="3986257"/>
                </a:moveTo>
                <a:lnTo>
                  <a:pt x="531839" y="3986257"/>
                </a:lnTo>
                <a:lnTo>
                  <a:pt x="531839" y="4015859"/>
                </a:lnTo>
                <a:lnTo>
                  <a:pt x="502236" y="4015859"/>
                </a:lnTo>
                <a:close/>
                <a:moveTo>
                  <a:pt x="236037" y="3986257"/>
                </a:moveTo>
                <a:lnTo>
                  <a:pt x="265640" y="3986257"/>
                </a:lnTo>
                <a:lnTo>
                  <a:pt x="265640" y="4015859"/>
                </a:lnTo>
                <a:lnTo>
                  <a:pt x="236037" y="4015859"/>
                </a:lnTo>
                <a:close/>
                <a:moveTo>
                  <a:pt x="1" y="3986257"/>
                </a:moveTo>
                <a:lnTo>
                  <a:pt x="29603" y="3986257"/>
                </a:lnTo>
                <a:lnTo>
                  <a:pt x="29603" y="4015859"/>
                </a:lnTo>
                <a:lnTo>
                  <a:pt x="1" y="4015859"/>
                </a:lnTo>
                <a:close/>
                <a:moveTo>
                  <a:pt x="1034520" y="3720492"/>
                </a:moveTo>
                <a:lnTo>
                  <a:pt x="1064123" y="3720492"/>
                </a:lnTo>
                <a:lnTo>
                  <a:pt x="1064123" y="3750094"/>
                </a:lnTo>
                <a:lnTo>
                  <a:pt x="1034520" y="3750094"/>
                </a:lnTo>
                <a:close/>
                <a:moveTo>
                  <a:pt x="768327" y="3720492"/>
                </a:moveTo>
                <a:lnTo>
                  <a:pt x="797926" y="3720492"/>
                </a:lnTo>
                <a:lnTo>
                  <a:pt x="797926" y="3750094"/>
                </a:lnTo>
                <a:lnTo>
                  <a:pt x="768327" y="3750094"/>
                </a:lnTo>
                <a:close/>
                <a:moveTo>
                  <a:pt x="502236" y="3720492"/>
                </a:moveTo>
                <a:lnTo>
                  <a:pt x="531839" y="3720492"/>
                </a:lnTo>
                <a:lnTo>
                  <a:pt x="531839" y="3750094"/>
                </a:lnTo>
                <a:lnTo>
                  <a:pt x="502236" y="3750094"/>
                </a:lnTo>
                <a:close/>
                <a:moveTo>
                  <a:pt x="236037" y="3720492"/>
                </a:moveTo>
                <a:lnTo>
                  <a:pt x="265640" y="3720492"/>
                </a:lnTo>
                <a:lnTo>
                  <a:pt x="265640" y="3750094"/>
                </a:lnTo>
                <a:lnTo>
                  <a:pt x="236037" y="3750094"/>
                </a:lnTo>
                <a:close/>
                <a:moveTo>
                  <a:pt x="1" y="3720492"/>
                </a:moveTo>
                <a:lnTo>
                  <a:pt x="29603" y="3720492"/>
                </a:lnTo>
                <a:lnTo>
                  <a:pt x="29603" y="3750094"/>
                </a:lnTo>
                <a:lnTo>
                  <a:pt x="1" y="3750094"/>
                </a:lnTo>
                <a:close/>
                <a:moveTo>
                  <a:pt x="1034520" y="3454727"/>
                </a:moveTo>
                <a:lnTo>
                  <a:pt x="1064123" y="3454727"/>
                </a:lnTo>
                <a:lnTo>
                  <a:pt x="1064123" y="3484330"/>
                </a:lnTo>
                <a:lnTo>
                  <a:pt x="1034520" y="3484330"/>
                </a:lnTo>
                <a:close/>
                <a:moveTo>
                  <a:pt x="768327" y="3454727"/>
                </a:moveTo>
                <a:lnTo>
                  <a:pt x="797926" y="3454727"/>
                </a:lnTo>
                <a:lnTo>
                  <a:pt x="797926" y="3484330"/>
                </a:lnTo>
                <a:lnTo>
                  <a:pt x="768327" y="3484330"/>
                </a:lnTo>
                <a:close/>
                <a:moveTo>
                  <a:pt x="502236" y="3454727"/>
                </a:moveTo>
                <a:lnTo>
                  <a:pt x="531839" y="3454727"/>
                </a:lnTo>
                <a:lnTo>
                  <a:pt x="531839" y="3484330"/>
                </a:lnTo>
                <a:lnTo>
                  <a:pt x="502236" y="3484330"/>
                </a:lnTo>
                <a:close/>
                <a:moveTo>
                  <a:pt x="236037" y="3454727"/>
                </a:moveTo>
                <a:lnTo>
                  <a:pt x="265640" y="3454727"/>
                </a:lnTo>
                <a:lnTo>
                  <a:pt x="265640" y="3484330"/>
                </a:lnTo>
                <a:lnTo>
                  <a:pt x="236037" y="3484330"/>
                </a:lnTo>
                <a:close/>
                <a:moveTo>
                  <a:pt x="1" y="3454727"/>
                </a:moveTo>
                <a:lnTo>
                  <a:pt x="29603" y="3454727"/>
                </a:lnTo>
                <a:lnTo>
                  <a:pt x="29603" y="3484330"/>
                </a:lnTo>
                <a:lnTo>
                  <a:pt x="1" y="3484330"/>
                </a:lnTo>
                <a:close/>
                <a:moveTo>
                  <a:pt x="1034520" y="3189074"/>
                </a:moveTo>
                <a:lnTo>
                  <a:pt x="1064123" y="3189074"/>
                </a:lnTo>
                <a:lnTo>
                  <a:pt x="1064123" y="3218566"/>
                </a:lnTo>
                <a:lnTo>
                  <a:pt x="1034520" y="3218566"/>
                </a:lnTo>
                <a:close/>
                <a:moveTo>
                  <a:pt x="1" y="3189071"/>
                </a:moveTo>
                <a:lnTo>
                  <a:pt x="29603" y="3189071"/>
                </a:lnTo>
                <a:lnTo>
                  <a:pt x="29603" y="3218566"/>
                </a:lnTo>
                <a:lnTo>
                  <a:pt x="1" y="3218566"/>
                </a:lnTo>
                <a:close/>
                <a:moveTo>
                  <a:pt x="1034520" y="2923310"/>
                </a:moveTo>
                <a:lnTo>
                  <a:pt x="1064123" y="2923310"/>
                </a:lnTo>
                <a:lnTo>
                  <a:pt x="1064123" y="2952805"/>
                </a:lnTo>
                <a:lnTo>
                  <a:pt x="1034520" y="2952805"/>
                </a:lnTo>
                <a:close/>
                <a:moveTo>
                  <a:pt x="768327" y="2923309"/>
                </a:moveTo>
                <a:lnTo>
                  <a:pt x="797926" y="2923309"/>
                </a:lnTo>
                <a:lnTo>
                  <a:pt x="797926" y="2952804"/>
                </a:lnTo>
                <a:lnTo>
                  <a:pt x="768327" y="2952804"/>
                </a:lnTo>
                <a:close/>
                <a:moveTo>
                  <a:pt x="502236" y="2923308"/>
                </a:moveTo>
                <a:lnTo>
                  <a:pt x="531838" y="2923308"/>
                </a:lnTo>
                <a:lnTo>
                  <a:pt x="531838" y="2952803"/>
                </a:lnTo>
                <a:lnTo>
                  <a:pt x="502236" y="2952803"/>
                </a:lnTo>
                <a:close/>
                <a:moveTo>
                  <a:pt x="236037" y="2923307"/>
                </a:moveTo>
                <a:lnTo>
                  <a:pt x="265639" y="2923307"/>
                </a:lnTo>
                <a:lnTo>
                  <a:pt x="265639" y="2952802"/>
                </a:lnTo>
                <a:lnTo>
                  <a:pt x="236037" y="2952802"/>
                </a:lnTo>
                <a:close/>
                <a:moveTo>
                  <a:pt x="1" y="2923307"/>
                </a:moveTo>
                <a:lnTo>
                  <a:pt x="29603" y="2923307"/>
                </a:lnTo>
                <a:lnTo>
                  <a:pt x="29603" y="2952802"/>
                </a:lnTo>
                <a:lnTo>
                  <a:pt x="1" y="2952802"/>
                </a:lnTo>
                <a:close/>
                <a:moveTo>
                  <a:pt x="1034520" y="2657443"/>
                </a:moveTo>
                <a:lnTo>
                  <a:pt x="1064123" y="2657443"/>
                </a:lnTo>
                <a:lnTo>
                  <a:pt x="1064123" y="2687045"/>
                </a:lnTo>
                <a:lnTo>
                  <a:pt x="1034520" y="2687045"/>
                </a:lnTo>
                <a:close/>
                <a:moveTo>
                  <a:pt x="768327" y="2657440"/>
                </a:moveTo>
                <a:lnTo>
                  <a:pt x="797926" y="2657440"/>
                </a:lnTo>
                <a:lnTo>
                  <a:pt x="797926" y="2687042"/>
                </a:lnTo>
                <a:lnTo>
                  <a:pt x="768327" y="2687042"/>
                </a:lnTo>
                <a:close/>
                <a:moveTo>
                  <a:pt x="502236" y="2657437"/>
                </a:moveTo>
                <a:lnTo>
                  <a:pt x="531838" y="2657437"/>
                </a:lnTo>
                <a:lnTo>
                  <a:pt x="531838" y="2687039"/>
                </a:lnTo>
                <a:lnTo>
                  <a:pt x="502236" y="2687039"/>
                </a:lnTo>
                <a:close/>
                <a:moveTo>
                  <a:pt x="236037" y="2657434"/>
                </a:moveTo>
                <a:lnTo>
                  <a:pt x="265639" y="2657434"/>
                </a:lnTo>
                <a:lnTo>
                  <a:pt x="265639" y="2687036"/>
                </a:lnTo>
                <a:lnTo>
                  <a:pt x="236037" y="2687036"/>
                </a:lnTo>
                <a:close/>
                <a:moveTo>
                  <a:pt x="1" y="2657434"/>
                </a:moveTo>
                <a:lnTo>
                  <a:pt x="29603" y="2657434"/>
                </a:lnTo>
                <a:lnTo>
                  <a:pt x="29603" y="2687036"/>
                </a:lnTo>
                <a:lnTo>
                  <a:pt x="1" y="2687036"/>
                </a:lnTo>
                <a:close/>
                <a:moveTo>
                  <a:pt x="1034520" y="2391678"/>
                </a:moveTo>
                <a:lnTo>
                  <a:pt x="1064123" y="2391678"/>
                </a:lnTo>
                <a:lnTo>
                  <a:pt x="1064123" y="2421288"/>
                </a:lnTo>
                <a:lnTo>
                  <a:pt x="1034520" y="2421288"/>
                </a:lnTo>
                <a:close/>
                <a:moveTo>
                  <a:pt x="768327" y="2391675"/>
                </a:moveTo>
                <a:lnTo>
                  <a:pt x="797926" y="2391675"/>
                </a:lnTo>
                <a:lnTo>
                  <a:pt x="797926" y="2421283"/>
                </a:lnTo>
                <a:lnTo>
                  <a:pt x="768327" y="2421283"/>
                </a:lnTo>
                <a:close/>
                <a:moveTo>
                  <a:pt x="502236" y="2391672"/>
                </a:moveTo>
                <a:lnTo>
                  <a:pt x="531838" y="2391672"/>
                </a:lnTo>
                <a:lnTo>
                  <a:pt x="531838" y="2421278"/>
                </a:lnTo>
                <a:lnTo>
                  <a:pt x="502236" y="2421278"/>
                </a:lnTo>
                <a:close/>
                <a:moveTo>
                  <a:pt x="236037" y="2391669"/>
                </a:moveTo>
                <a:lnTo>
                  <a:pt x="265639" y="2391669"/>
                </a:lnTo>
                <a:lnTo>
                  <a:pt x="265639" y="2421272"/>
                </a:lnTo>
                <a:lnTo>
                  <a:pt x="236037" y="2421272"/>
                </a:lnTo>
                <a:close/>
                <a:moveTo>
                  <a:pt x="1" y="2391669"/>
                </a:moveTo>
                <a:lnTo>
                  <a:pt x="29603" y="2391669"/>
                </a:lnTo>
                <a:lnTo>
                  <a:pt x="29603" y="2421272"/>
                </a:lnTo>
                <a:lnTo>
                  <a:pt x="1" y="2421272"/>
                </a:lnTo>
                <a:close/>
                <a:moveTo>
                  <a:pt x="1034520" y="2126020"/>
                </a:moveTo>
                <a:lnTo>
                  <a:pt x="1064123" y="2126020"/>
                </a:lnTo>
                <a:lnTo>
                  <a:pt x="1064123" y="2155517"/>
                </a:lnTo>
                <a:lnTo>
                  <a:pt x="1034520" y="2155517"/>
                </a:lnTo>
                <a:close/>
                <a:moveTo>
                  <a:pt x="768327" y="2126017"/>
                </a:moveTo>
                <a:lnTo>
                  <a:pt x="797926" y="2126017"/>
                </a:lnTo>
                <a:lnTo>
                  <a:pt x="797926" y="2155513"/>
                </a:lnTo>
                <a:lnTo>
                  <a:pt x="768327" y="2155513"/>
                </a:lnTo>
                <a:close/>
                <a:moveTo>
                  <a:pt x="502236" y="2126014"/>
                </a:moveTo>
                <a:lnTo>
                  <a:pt x="531838" y="2126014"/>
                </a:lnTo>
                <a:lnTo>
                  <a:pt x="531838" y="2155510"/>
                </a:lnTo>
                <a:lnTo>
                  <a:pt x="502236" y="2155510"/>
                </a:lnTo>
                <a:close/>
                <a:moveTo>
                  <a:pt x="236037" y="2126012"/>
                </a:moveTo>
                <a:lnTo>
                  <a:pt x="265639" y="2126012"/>
                </a:lnTo>
                <a:lnTo>
                  <a:pt x="265639" y="2155506"/>
                </a:lnTo>
                <a:lnTo>
                  <a:pt x="236037" y="2155506"/>
                </a:lnTo>
                <a:close/>
                <a:moveTo>
                  <a:pt x="1" y="2126012"/>
                </a:moveTo>
                <a:lnTo>
                  <a:pt x="29603" y="2126012"/>
                </a:lnTo>
                <a:lnTo>
                  <a:pt x="29603" y="2155506"/>
                </a:lnTo>
                <a:lnTo>
                  <a:pt x="1" y="2155506"/>
                </a:lnTo>
                <a:close/>
                <a:moveTo>
                  <a:pt x="1034520" y="1860254"/>
                </a:moveTo>
                <a:lnTo>
                  <a:pt x="1064123" y="1860254"/>
                </a:lnTo>
                <a:lnTo>
                  <a:pt x="1064123" y="1889747"/>
                </a:lnTo>
                <a:lnTo>
                  <a:pt x="1034520" y="1889747"/>
                </a:lnTo>
                <a:close/>
                <a:moveTo>
                  <a:pt x="768327" y="1860252"/>
                </a:moveTo>
                <a:lnTo>
                  <a:pt x="797926" y="1860252"/>
                </a:lnTo>
                <a:lnTo>
                  <a:pt x="797926" y="1889745"/>
                </a:lnTo>
                <a:lnTo>
                  <a:pt x="768327" y="1889745"/>
                </a:lnTo>
                <a:close/>
                <a:moveTo>
                  <a:pt x="502236" y="1860249"/>
                </a:moveTo>
                <a:lnTo>
                  <a:pt x="531838" y="1860249"/>
                </a:lnTo>
                <a:lnTo>
                  <a:pt x="531838" y="1889744"/>
                </a:lnTo>
                <a:lnTo>
                  <a:pt x="502236" y="1889744"/>
                </a:lnTo>
                <a:close/>
                <a:moveTo>
                  <a:pt x="236037" y="1860247"/>
                </a:moveTo>
                <a:lnTo>
                  <a:pt x="265639" y="1860247"/>
                </a:lnTo>
                <a:lnTo>
                  <a:pt x="265639" y="1889742"/>
                </a:lnTo>
                <a:lnTo>
                  <a:pt x="236037" y="1889742"/>
                </a:lnTo>
                <a:close/>
                <a:moveTo>
                  <a:pt x="1" y="1860247"/>
                </a:moveTo>
                <a:lnTo>
                  <a:pt x="29603" y="1860247"/>
                </a:lnTo>
                <a:lnTo>
                  <a:pt x="29603" y="1889742"/>
                </a:lnTo>
                <a:lnTo>
                  <a:pt x="1" y="1889742"/>
                </a:lnTo>
                <a:close/>
                <a:moveTo>
                  <a:pt x="1034520" y="1594489"/>
                </a:moveTo>
                <a:lnTo>
                  <a:pt x="1064123" y="1594489"/>
                </a:lnTo>
                <a:lnTo>
                  <a:pt x="1064123" y="1624092"/>
                </a:lnTo>
                <a:lnTo>
                  <a:pt x="1034520" y="1624092"/>
                </a:lnTo>
                <a:close/>
                <a:moveTo>
                  <a:pt x="768327" y="1594486"/>
                </a:moveTo>
                <a:lnTo>
                  <a:pt x="797926" y="1594486"/>
                </a:lnTo>
                <a:lnTo>
                  <a:pt x="797926" y="1624090"/>
                </a:lnTo>
                <a:lnTo>
                  <a:pt x="768327" y="1624090"/>
                </a:lnTo>
                <a:close/>
                <a:moveTo>
                  <a:pt x="502236" y="1594484"/>
                </a:moveTo>
                <a:lnTo>
                  <a:pt x="531838" y="1594484"/>
                </a:lnTo>
                <a:lnTo>
                  <a:pt x="531838" y="1624087"/>
                </a:lnTo>
                <a:lnTo>
                  <a:pt x="502236" y="1624087"/>
                </a:lnTo>
                <a:close/>
                <a:moveTo>
                  <a:pt x="236037" y="1594482"/>
                </a:moveTo>
                <a:lnTo>
                  <a:pt x="265639" y="1594482"/>
                </a:lnTo>
                <a:lnTo>
                  <a:pt x="265639" y="1624085"/>
                </a:lnTo>
                <a:lnTo>
                  <a:pt x="236037" y="1624085"/>
                </a:lnTo>
                <a:close/>
                <a:moveTo>
                  <a:pt x="1" y="1594482"/>
                </a:moveTo>
                <a:lnTo>
                  <a:pt x="29603" y="1594482"/>
                </a:lnTo>
                <a:lnTo>
                  <a:pt x="29603" y="1624085"/>
                </a:lnTo>
                <a:lnTo>
                  <a:pt x="1" y="1624085"/>
                </a:lnTo>
                <a:close/>
                <a:moveTo>
                  <a:pt x="1034520" y="1328724"/>
                </a:moveTo>
                <a:lnTo>
                  <a:pt x="1064123" y="1328724"/>
                </a:lnTo>
                <a:lnTo>
                  <a:pt x="1064123" y="1358328"/>
                </a:lnTo>
                <a:lnTo>
                  <a:pt x="1034520" y="1358328"/>
                </a:lnTo>
                <a:close/>
                <a:moveTo>
                  <a:pt x="768327" y="1328722"/>
                </a:moveTo>
                <a:lnTo>
                  <a:pt x="797926" y="1328722"/>
                </a:lnTo>
                <a:lnTo>
                  <a:pt x="797926" y="1358325"/>
                </a:lnTo>
                <a:lnTo>
                  <a:pt x="768327" y="1358325"/>
                </a:lnTo>
                <a:close/>
                <a:moveTo>
                  <a:pt x="502236" y="1328719"/>
                </a:moveTo>
                <a:lnTo>
                  <a:pt x="531838" y="1328719"/>
                </a:lnTo>
                <a:lnTo>
                  <a:pt x="531838" y="1358323"/>
                </a:lnTo>
                <a:lnTo>
                  <a:pt x="502236" y="1358323"/>
                </a:lnTo>
                <a:close/>
                <a:moveTo>
                  <a:pt x="236036" y="1328717"/>
                </a:moveTo>
                <a:lnTo>
                  <a:pt x="265639" y="1328717"/>
                </a:lnTo>
                <a:lnTo>
                  <a:pt x="265639" y="1358320"/>
                </a:lnTo>
                <a:lnTo>
                  <a:pt x="236036" y="1358320"/>
                </a:lnTo>
                <a:close/>
                <a:moveTo>
                  <a:pt x="1" y="1328717"/>
                </a:moveTo>
                <a:lnTo>
                  <a:pt x="29602" y="1328717"/>
                </a:lnTo>
                <a:lnTo>
                  <a:pt x="29602" y="1358320"/>
                </a:lnTo>
                <a:lnTo>
                  <a:pt x="1" y="1358320"/>
                </a:lnTo>
                <a:close/>
                <a:moveTo>
                  <a:pt x="1034520" y="1063069"/>
                </a:moveTo>
                <a:lnTo>
                  <a:pt x="1064123" y="1063069"/>
                </a:lnTo>
                <a:lnTo>
                  <a:pt x="1064123" y="1092563"/>
                </a:lnTo>
                <a:lnTo>
                  <a:pt x="1034520" y="1092563"/>
                </a:lnTo>
                <a:close/>
                <a:moveTo>
                  <a:pt x="768326" y="1063066"/>
                </a:moveTo>
                <a:lnTo>
                  <a:pt x="797926" y="1063066"/>
                </a:lnTo>
                <a:lnTo>
                  <a:pt x="797926" y="1092560"/>
                </a:lnTo>
                <a:lnTo>
                  <a:pt x="768326" y="1092560"/>
                </a:lnTo>
                <a:close/>
                <a:moveTo>
                  <a:pt x="502235" y="1063063"/>
                </a:moveTo>
                <a:lnTo>
                  <a:pt x="531838" y="1063063"/>
                </a:lnTo>
                <a:lnTo>
                  <a:pt x="531838" y="1092557"/>
                </a:lnTo>
                <a:lnTo>
                  <a:pt x="502235" y="1092557"/>
                </a:lnTo>
                <a:close/>
                <a:moveTo>
                  <a:pt x="236036" y="1063059"/>
                </a:moveTo>
                <a:lnTo>
                  <a:pt x="265639" y="1063059"/>
                </a:lnTo>
                <a:lnTo>
                  <a:pt x="265639" y="1092554"/>
                </a:lnTo>
                <a:lnTo>
                  <a:pt x="236036" y="1092554"/>
                </a:lnTo>
                <a:close/>
                <a:moveTo>
                  <a:pt x="0" y="1063059"/>
                </a:moveTo>
                <a:lnTo>
                  <a:pt x="29602" y="1063059"/>
                </a:lnTo>
                <a:lnTo>
                  <a:pt x="29602" y="1092554"/>
                </a:lnTo>
                <a:lnTo>
                  <a:pt x="0" y="1092554"/>
                </a:lnTo>
                <a:close/>
                <a:moveTo>
                  <a:pt x="1034520" y="797300"/>
                </a:moveTo>
                <a:lnTo>
                  <a:pt x="1064123" y="797300"/>
                </a:lnTo>
                <a:lnTo>
                  <a:pt x="1064123" y="826797"/>
                </a:lnTo>
                <a:lnTo>
                  <a:pt x="1034520" y="826797"/>
                </a:lnTo>
                <a:close/>
                <a:moveTo>
                  <a:pt x="768326" y="797298"/>
                </a:moveTo>
                <a:lnTo>
                  <a:pt x="797926" y="797298"/>
                </a:lnTo>
                <a:lnTo>
                  <a:pt x="797926" y="826794"/>
                </a:lnTo>
                <a:lnTo>
                  <a:pt x="768326" y="826794"/>
                </a:lnTo>
                <a:close/>
                <a:moveTo>
                  <a:pt x="502235" y="797296"/>
                </a:moveTo>
                <a:lnTo>
                  <a:pt x="531838" y="797296"/>
                </a:lnTo>
                <a:lnTo>
                  <a:pt x="531838" y="826792"/>
                </a:lnTo>
                <a:lnTo>
                  <a:pt x="502235" y="826792"/>
                </a:lnTo>
                <a:close/>
                <a:moveTo>
                  <a:pt x="236036" y="797294"/>
                </a:moveTo>
                <a:lnTo>
                  <a:pt x="265639" y="797294"/>
                </a:lnTo>
                <a:lnTo>
                  <a:pt x="265639" y="826789"/>
                </a:lnTo>
                <a:lnTo>
                  <a:pt x="236036" y="826789"/>
                </a:lnTo>
                <a:close/>
                <a:moveTo>
                  <a:pt x="0" y="797294"/>
                </a:moveTo>
                <a:lnTo>
                  <a:pt x="29602" y="797294"/>
                </a:lnTo>
                <a:lnTo>
                  <a:pt x="29602" y="826789"/>
                </a:lnTo>
                <a:lnTo>
                  <a:pt x="0" y="826789"/>
                </a:lnTo>
                <a:close/>
                <a:moveTo>
                  <a:pt x="1034520" y="531537"/>
                </a:moveTo>
                <a:lnTo>
                  <a:pt x="1064123" y="531537"/>
                </a:lnTo>
                <a:lnTo>
                  <a:pt x="1064123" y="561139"/>
                </a:lnTo>
                <a:lnTo>
                  <a:pt x="1034520" y="561139"/>
                </a:lnTo>
                <a:close/>
                <a:moveTo>
                  <a:pt x="768326" y="531534"/>
                </a:moveTo>
                <a:lnTo>
                  <a:pt x="797926" y="531534"/>
                </a:lnTo>
                <a:lnTo>
                  <a:pt x="797926" y="561137"/>
                </a:lnTo>
                <a:lnTo>
                  <a:pt x="768326" y="561137"/>
                </a:lnTo>
                <a:close/>
                <a:moveTo>
                  <a:pt x="502235" y="531532"/>
                </a:moveTo>
                <a:lnTo>
                  <a:pt x="531838" y="531532"/>
                </a:lnTo>
                <a:lnTo>
                  <a:pt x="531838" y="561135"/>
                </a:lnTo>
                <a:lnTo>
                  <a:pt x="502235" y="561135"/>
                </a:lnTo>
                <a:close/>
                <a:moveTo>
                  <a:pt x="236036" y="531530"/>
                </a:moveTo>
                <a:lnTo>
                  <a:pt x="265639" y="531530"/>
                </a:lnTo>
                <a:lnTo>
                  <a:pt x="265639" y="561133"/>
                </a:lnTo>
                <a:lnTo>
                  <a:pt x="236036" y="561133"/>
                </a:lnTo>
                <a:close/>
                <a:moveTo>
                  <a:pt x="0" y="531530"/>
                </a:moveTo>
                <a:lnTo>
                  <a:pt x="29602" y="531530"/>
                </a:lnTo>
                <a:lnTo>
                  <a:pt x="29602" y="561133"/>
                </a:lnTo>
                <a:lnTo>
                  <a:pt x="0" y="561133"/>
                </a:lnTo>
                <a:close/>
                <a:moveTo>
                  <a:pt x="1034520" y="265772"/>
                </a:moveTo>
                <a:lnTo>
                  <a:pt x="1064123" y="265772"/>
                </a:lnTo>
                <a:lnTo>
                  <a:pt x="1064123" y="295374"/>
                </a:lnTo>
                <a:lnTo>
                  <a:pt x="1034520" y="295374"/>
                </a:lnTo>
                <a:close/>
                <a:moveTo>
                  <a:pt x="768326" y="265770"/>
                </a:moveTo>
                <a:lnTo>
                  <a:pt x="797926" y="265770"/>
                </a:lnTo>
                <a:lnTo>
                  <a:pt x="797926" y="295372"/>
                </a:lnTo>
                <a:lnTo>
                  <a:pt x="768326" y="295372"/>
                </a:lnTo>
                <a:close/>
                <a:moveTo>
                  <a:pt x="502235" y="265767"/>
                </a:moveTo>
                <a:lnTo>
                  <a:pt x="531838" y="265767"/>
                </a:lnTo>
                <a:lnTo>
                  <a:pt x="531838" y="295370"/>
                </a:lnTo>
                <a:lnTo>
                  <a:pt x="502235" y="295370"/>
                </a:lnTo>
                <a:close/>
                <a:moveTo>
                  <a:pt x="236036" y="265765"/>
                </a:moveTo>
                <a:lnTo>
                  <a:pt x="265639" y="265765"/>
                </a:lnTo>
                <a:lnTo>
                  <a:pt x="265639" y="295368"/>
                </a:lnTo>
                <a:lnTo>
                  <a:pt x="236036" y="295368"/>
                </a:lnTo>
                <a:close/>
                <a:moveTo>
                  <a:pt x="0" y="265765"/>
                </a:moveTo>
                <a:lnTo>
                  <a:pt x="29602" y="265765"/>
                </a:lnTo>
                <a:lnTo>
                  <a:pt x="29602" y="295368"/>
                </a:lnTo>
                <a:lnTo>
                  <a:pt x="0" y="295368"/>
                </a:lnTo>
                <a:close/>
                <a:moveTo>
                  <a:pt x="1034520" y="7"/>
                </a:moveTo>
                <a:lnTo>
                  <a:pt x="1064123" y="7"/>
                </a:lnTo>
                <a:lnTo>
                  <a:pt x="1064123" y="29609"/>
                </a:lnTo>
                <a:lnTo>
                  <a:pt x="1034520" y="29609"/>
                </a:lnTo>
                <a:close/>
                <a:moveTo>
                  <a:pt x="768326" y="5"/>
                </a:moveTo>
                <a:lnTo>
                  <a:pt x="797926" y="5"/>
                </a:lnTo>
                <a:lnTo>
                  <a:pt x="797926" y="29607"/>
                </a:lnTo>
                <a:lnTo>
                  <a:pt x="768326" y="29607"/>
                </a:lnTo>
                <a:close/>
                <a:moveTo>
                  <a:pt x="502235" y="2"/>
                </a:moveTo>
                <a:lnTo>
                  <a:pt x="531838" y="2"/>
                </a:lnTo>
                <a:lnTo>
                  <a:pt x="531838" y="29605"/>
                </a:lnTo>
                <a:lnTo>
                  <a:pt x="502235" y="29605"/>
                </a:lnTo>
                <a:close/>
                <a:moveTo>
                  <a:pt x="236036" y="0"/>
                </a:moveTo>
                <a:lnTo>
                  <a:pt x="265638" y="0"/>
                </a:lnTo>
                <a:lnTo>
                  <a:pt x="265638" y="29602"/>
                </a:lnTo>
                <a:lnTo>
                  <a:pt x="236036" y="29602"/>
                </a:lnTo>
                <a:close/>
                <a:moveTo>
                  <a:pt x="0" y="0"/>
                </a:moveTo>
                <a:lnTo>
                  <a:pt x="29602" y="0"/>
                </a:lnTo>
                <a:lnTo>
                  <a:pt x="29602" y="29602"/>
                </a:lnTo>
                <a:lnTo>
                  <a:pt x="0" y="29602"/>
                </a:lnTo>
                <a:close/>
              </a:path>
            </a:pathLst>
          </a:custGeom>
          <a:solidFill>
            <a:schemeClr val="bg1">
              <a:alpha val="40000"/>
            </a:schemeClr>
          </a:solidFill>
          <a:ln w="10797" cap="flat">
            <a:noFill/>
            <a:prstDash val="solid"/>
            <a:miter/>
          </a:ln>
        </p:spPr>
        <p:txBody>
          <a:bodyPr wrap="square" rtlCol="0" anchor="ctr">
            <a:noAutofit/>
          </a:bodyPr>
          <a:lstStyle/>
          <a:p>
            <a:endParaRPr lang="en-US" sz="1800"/>
          </a:p>
        </p:txBody>
      </p:sp>
      <p:grpSp>
        <p:nvGrpSpPr>
          <p:cNvPr id="12" name="Group 11">
            <a:extLst>
              <a:ext uri="{FF2B5EF4-FFF2-40B4-BE49-F238E27FC236}">
                <a16:creationId xmlns:a16="http://schemas.microsoft.com/office/drawing/2014/main" xmlns="" id="{B9B16792-2669-44C6-99F0-FBDEC98F5370}"/>
              </a:ext>
            </a:extLst>
          </p:cNvPr>
          <p:cNvGrpSpPr/>
          <p:nvPr userDrawn="1"/>
        </p:nvGrpSpPr>
        <p:grpSpPr>
          <a:xfrm>
            <a:off x="-3221" y="1"/>
            <a:ext cx="1571012" cy="6342667"/>
            <a:chOff x="-3221" y="0"/>
            <a:chExt cx="1570603" cy="6342667"/>
          </a:xfrm>
        </p:grpSpPr>
        <p:sp>
          <p:nvSpPr>
            <p:cNvPr id="15" name="Freeform: Shape 41">
              <a:extLst>
                <a:ext uri="{FF2B5EF4-FFF2-40B4-BE49-F238E27FC236}">
                  <a16:creationId xmlns:a16="http://schemas.microsoft.com/office/drawing/2014/main" xmlns="" id="{E6E49809-E893-468D-98B3-74D8A961DCCF}"/>
                </a:ext>
              </a:extLst>
            </p:cNvPr>
            <p:cNvSpPr txBox="1">
              <a:spLocks/>
            </p:cNvSpPr>
            <p:nvPr/>
          </p:nvSpPr>
          <p:spPr>
            <a:xfrm>
              <a:off x="771720" y="1305465"/>
              <a:ext cx="531436" cy="531432"/>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chemeClr val="bg1">
                <a:alpha val="20000"/>
              </a:schemeClr>
            </a:solidFill>
          </p:spPr>
          <p:txBody>
            <a:bodyPr wrap="square">
              <a:noAutofit/>
            </a:bodyPr>
            <a:lstStyle>
              <a:lvl1pPr marL="0" indent="0" algn="l" defTabSz="457200" rtl="0" eaLnBrk="1" latinLnBrk="0" hangingPunct="1">
                <a:spcBef>
                  <a:spcPts val="1000"/>
                </a:spcBef>
                <a:buFont typeface="Arial"/>
                <a:buNone/>
                <a:defRPr sz="14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14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14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14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1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a:t> </a:t>
              </a:r>
            </a:p>
          </p:txBody>
        </p:sp>
        <p:sp>
          <p:nvSpPr>
            <p:cNvPr id="17" name="Freeform: Shape 42">
              <a:extLst>
                <a:ext uri="{FF2B5EF4-FFF2-40B4-BE49-F238E27FC236}">
                  <a16:creationId xmlns:a16="http://schemas.microsoft.com/office/drawing/2014/main" xmlns="" id="{0710A4BE-62E5-41F4-9444-45003BFA549E}"/>
                </a:ext>
              </a:extLst>
            </p:cNvPr>
            <p:cNvSpPr txBox="1">
              <a:spLocks/>
            </p:cNvSpPr>
            <p:nvPr/>
          </p:nvSpPr>
          <p:spPr>
            <a:xfrm rot="16200000">
              <a:off x="653257" y="1982983"/>
              <a:ext cx="530877" cy="1297373"/>
            </a:xfrm>
            <a:custGeom>
              <a:avLst/>
              <a:gdLst>
                <a:gd name="connsiteX0" fmla="*/ 0 w 530877"/>
                <a:gd name="connsiteY0" fmla="*/ 0 h 1297373"/>
                <a:gd name="connsiteX1" fmla="*/ 530877 w 530877"/>
                <a:gd name="connsiteY1" fmla="*/ 0 h 1297373"/>
                <a:gd name="connsiteX2" fmla="*/ 530877 w 530877"/>
                <a:gd name="connsiteY2" fmla="*/ 1297373 h 1297373"/>
                <a:gd name="connsiteX3" fmla="*/ 0 w 530877"/>
                <a:gd name="connsiteY3" fmla="*/ 1297373 h 1297373"/>
              </a:gdLst>
              <a:ahLst/>
              <a:cxnLst>
                <a:cxn ang="0">
                  <a:pos x="connsiteX0" y="connsiteY0"/>
                </a:cxn>
                <a:cxn ang="0">
                  <a:pos x="connsiteX1" y="connsiteY1"/>
                </a:cxn>
                <a:cxn ang="0">
                  <a:pos x="connsiteX2" y="connsiteY2"/>
                </a:cxn>
                <a:cxn ang="0">
                  <a:pos x="connsiteX3" y="connsiteY3"/>
                </a:cxn>
              </a:cxnLst>
              <a:rect l="l" t="t" r="r" b="b"/>
              <a:pathLst>
                <a:path w="530877" h="1297373">
                  <a:moveTo>
                    <a:pt x="0" y="0"/>
                  </a:moveTo>
                  <a:lnTo>
                    <a:pt x="530877" y="0"/>
                  </a:lnTo>
                  <a:lnTo>
                    <a:pt x="530877" y="1297373"/>
                  </a:lnTo>
                  <a:lnTo>
                    <a:pt x="0" y="1297373"/>
                  </a:lnTo>
                  <a:close/>
                </a:path>
              </a:pathLst>
            </a:custGeom>
            <a:solidFill>
              <a:schemeClr val="bg1">
                <a:alpha val="20000"/>
              </a:schemeClr>
            </a:solidFill>
          </p:spPr>
          <p:txBody>
            <a:bodyPr wrap="square">
              <a:noAutofit/>
            </a:bodyPr>
            <a:lstStyle>
              <a:lvl1pPr marL="0" indent="0" algn="l" defTabSz="457200" rtl="0" eaLnBrk="1" latinLnBrk="0" hangingPunct="1">
                <a:spcBef>
                  <a:spcPts val="1000"/>
                </a:spcBef>
                <a:buFont typeface="Arial"/>
                <a:buNone/>
                <a:defRPr sz="14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14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14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14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1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a:t> </a:t>
              </a:r>
            </a:p>
          </p:txBody>
        </p:sp>
        <p:sp>
          <p:nvSpPr>
            <p:cNvPr id="18" name="Freeform: Shape 81">
              <a:extLst>
                <a:ext uri="{FF2B5EF4-FFF2-40B4-BE49-F238E27FC236}">
                  <a16:creationId xmlns:a16="http://schemas.microsoft.com/office/drawing/2014/main" xmlns="" id="{27FC0547-E2A2-4081-B1D7-6BE307AB3225}"/>
                </a:ext>
              </a:extLst>
            </p:cNvPr>
            <p:cNvSpPr txBox="1">
              <a:spLocks/>
            </p:cNvSpPr>
            <p:nvPr/>
          </p:nvSpPr>
          <p:spPr>
            <a:xfrm rot="5400000">
              <a:off x="522214" y="5297589"/>
              <a:ext cx="1030447" cy="1059710"/>
            </a:xfrm>
            <a:custGeom>
              <a:avLst/>
              <a:gdLst>
                <a:gd name="connsiteX0" fmla="*/ 0 w 1030447"/>
                <a:gd name="connsiteY0" fmla="*/ 0 h 1059710"/>
                <a:gd name="connsiteX1" fmla="*/ 530729 w 1030447"/>
                <a:gd name="connsiteY1" fmla="*/ 0 h 1059710"/>
                <a:gd name="connsiteX2" fmla="*/ 955721 w 1030447"/>
                <a:gd name="connsiteY2" fmla="*/ 521447 h 1059710"/>
                <a:gd name="connsiteX3" fmla="*/ 1030447 w 1030447"/>
                <a:gd name="connsiteY3" fmla="*/ 528980 h 1059710"/>
                <a:gd name="connsiteX4" fmla="*/ 1030447 w 1030447"/>
                <a:gd name="connsiteY4" fmla="*/ 1059710 h 1059710"/>
                <a:gd name="connsiteX5" fmla="*/ 848760 w 1030447"/>
                <a:gd name="connsiteY5" fmla="*/ 1041394 h 1059710"/>
                <a:gd name="connsiteX6" fmla="*/ 0 w 1030447"/>
                <a:gd name="connsiteY6" fmla="*/ 0 h 1059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30447" h="1059710">
                  <a:moveTo>
                    <a:pt x="0" y="0"/>
                  </a:moveTo>
                  <a:lnTo>
                    <a:pt x="530729" y="0"/>
                  </a:lnTo>
                  <a:cubicBezTo>
                    <a:pt x="530729" y="257214"/>
                    <a:pt x="713179" y="471816"/>
                    <a:pt x="955721" y="521447"/>
                  </a:cubicBezTo>
                  <a:lnTo>
                    <a:pt x="1030447" y="528980"/>
                  </a:lnTo>
                  <a:lnTo>
                    <a:pt x="1030447" y="1059710"/>
                  </a:lnTo>
                  <a:lnTo>
                    <a:pt x="848760" y="1041394"/>
                  </a:lnTo>
                  <a:cubicBezTo>
                    <a:pt x="364374" y="942275"/>
                    <a:pt x="0" y="513689"/>
                    <a:pt x="0" y="0"/>
                  </a:cubicBezTo>
                  <a:close/>
                </a:path>
              </a:pathLst>
            </a:custGeom>
            <a:solidFill>
              <a:schemeClr val="bg1">
                <a:alpha val="20000"/>
              </a:schemeClr>
            </a:solidFill>
          </p:spPr>
          <p:txBody>
            <a:bodyPr wrap="square">
              <a:noAutofit/>
            </a:bodyPr>
            <a:lstStyle>
              <a:lvl1pPr marL="0" indent="0" algn="l" defTabSz="457200" rtl="0" eaLnBrk="1" latinLnBrk="0" hangingPunct="1">
                <a:spcBef>
                  <a:spcPts val="1000"/>
                </a:spcBef>
                <a:buFont typeface="Arial"/>
                <a:buNone/>
                <a:defRPr sz="14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14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14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14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1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a:t> </a:t>
              </a:r>
            </a:p>
          </p:txBody>
        </p:sp>
        <p:sp>
          <p:nvSpPr>
            <p:cNvPr id="19" name="Freeform: Shape 41">
              <a:extLst>
                <a:ext uri="{FF2B5EF4-FFF2-40B4-BE49-F238E27FC236}">
                  <a16:creationId xmlns:a16="http://schemas.microsoft.com/office/drawing/2014/main" xmlns="" id="{8C1F204C-8095-455F-9CD6-D9C61C26F743}"/>
                </a:ext>
              </a:extLst>
            </p:cNvPr>
            <p:cNvSpPr txBox="1">
              <a:spLocks/>
            </p:cNvSpPr>
            <p:nvPr/>
          </p:nvSpPr>
          <p:spPr>
            <a:xfrm>
              <a:off x="253539" y="4223290"/>
              <a:ext cx="531436" cy="531432"/>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chemeClr val="bg1">
                <a:alpha val="20000"/>
              </a:schemeClr>
            </a:solidFill>
          </p:spPr>
          <p:txBody>
            <a:bodyPr wrap="square">
              <a:noAutofit/>
            </a:bodyPr>
            <a:lstStyle>
              <a:lvl1pPr marL="0" indent="0" algn="l" defTabSz="457200" rtl="0" eaLnBrk="1" latinLnBrk="0" hangingPunct="1">
                <a:spcBef>
                  <a:spcPts val="1000"/>
                </a:spcBef>
                <a:buFont typeface="Arial"/>
                <a:buNone/>
                <a:defRPr sz="14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14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14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14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1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a:t> </a:t>
              </a:r>
            </a:p>
          </p:txBody>
        </p:sp>
        <p:sp>
          <p:nvSpPr>
            <p:cNvPr id="20" name="Freeform: Shape 81">
              <a:extLst>
                <a:ext uri="{FF2B5EF4-FFF2-40B4-BE49-F238E27FC236}">
                  <a16:creationId xmlns:a16="http://schemas.microsoft.com/office/drawing/2014/main" xmlns="" id="{37826853-5609-472F-B8AA-C0A2F18E503C}"/>
                </a:ext>
              </a:extLst>
            </p:cNvPr>
            <p:cNvSpPr txBox="1">
              <a:spLocks/>
            </p:cNvSpPr>
            <p:nvPr/>
          </p:nvSpPr>
          <p:spPr>
            <a:xfrm rot="16200000">
              <a:off x="11410" y="-14631"/>
              <a:ext cx="1030447" cy="1059710"/>
            </a:xfrm>
            <a:custGeom>
              <a:avLst/>
              <a:gdLst>
                <a:gd name="connsiteX0" fmla="*/ 0 w 1030447"/>
                <a:gd name="connsiteY0" fmla="*/ 0 h 1059710"/>
                <a:gd name="connsiteX1" fmla="*/ 530729 w 1030447"/>
                <a:gd name="connsiteY1" fmla="*/ 0 h 1059710"/>
                <a:gd name="connsiteX2" fmla="*/ 955721 w 1030447"/>
                <a:gd name="connsiteY2" fmla="*/ 521447 h 1059710"/>
                <a:gd name="connsiteX3" fmla="*/ 1030447 w 1030447"/>
                <a:gd name="connsiteY3" fmla="*/ 528980 h 1059710"/>
                <a:gd name="connsiteX4" fmla="*/ 1030447 w 1030447"/>
                <a:gd name="connsiteY4" fmla="*/ 1059710 h 1059710"/>
                <a:gd name="connsiteX5" fmla="*/ 848760 w 1030447"/>
                <a:gd name="connsiteY5" fmla="*/ 1041394 h 1059710"/>
                <a:gd name="connsiteX6" fmla="*/ 0 w 1030447"/>
                <a:gd name="connsiteY6" fmla="*/ 0 h 1059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30447" h="1059710">
                  <a:moveTo>
                    <a:pt x="0" y="0"/>
                  </a:moveTo>
                  <a:lnTo>
                    <a:pt x="530729" y="0"/>
                  </a:lnTo>
                  <a:cubicBezTo>
                    <a:pt x="530729" y="257214"/>
                    <a:pt x="713179" y="471816"/>
                    <a:pt x="955721" y="521447"/>
                  </a:cubicBezTo>
                  <a:lnTo>
                    <a:pt x="1030447" y="528980"/>
                  </a:lnTo>
                  <a:lnTo>
                    <a:pt x="1030447" y="1059710"/>
                  </a:lnTo>
                  <a:lnTo>
                    <a:pt x="848760" y="1041394"/>
                  </a:lnTo>
                  <a:cubicBezTo>
                    <a:pt x="364374" y="942275"/>
                    <a:pt x="0" y="513689"/>
                    <a:pt x="0" y="0"/>
                  </a:cubicBezTo>
                  <a:close/>
                </a:path>
              </a:pathLst>
            </a:custGeom>
            <a:solidFill>
              <a:schemeClr val="bg1">
                <a:alpha val="20000"/>
              </a:schemeClr>
            </a:solidFill>
          </p:spPr>
          <p:txBody>
            <a:bodyPr wrap="square">
              <a:noAutofit/>
            </a:bodyPr>
            <a:lstStyle>
              <a:lvl1pPr marL="0" indent="0" algn="l" defTabSz="457200" rtl="0" eaLnBrk="1" latinLnBrk="0" hangingPunct="1">
                <a:spcBef>
                  <a:spcPts val="1000"/>
                </a:spcBef>
                <a:buFont typeface="Arial"/>
                <a:buNone/>
                <a:defRPr sz="14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14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14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14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1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a:t> </a:t>
              </a:r>
            </a:p>
          </p:txBody>
        </p:sp>
      </p:grpSp>
      <p:sp>
        <p:nvSpPr>
          <p:cNvPr id="22" name="Rectangle 21">
            <a:extLst>
              <a:ext uri="{FF2B5EF4-FFF2-40B4-BE49-F238E27FC236}">
                <a16:creationId xmlns:a16="http://schemas.microsoft.com/office/drawing/2014/main" xmlns="" id="{D0B6C81C-D688-4C16-9F56-79B9AB2E951D}"/>
              </a:ext>
            </a:extLst>
          </p:cNvPr>
          <p:cNvSpPr/>
          <p:nvPr userDrawn="1"/>
        </p:nvSpPr>
        <p:spPr>
          <a:xfrm>
            <a:off x="194680" y="3098801"/>
            <a:ext cx="1154482" cy="65722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p>
            <a:pPr algn="ctr"/>
            <a:endParaRPr lang="en-GB" sz="1400" b="0" i="0">
              <a:latin typeface="Arial"/>
              <a:cs typeface="Arial"/>
            </a:endParaRPr>
          </a:p>
        </p:txBody>
      </p:sp>
      <p:pic>
        <p:nvPicPr>
          <p:cNvPr id="21" name="Picture 20">
            <a:extLst>
              <a:ext uri="{FF2B5EF4-FFF2-40B4-BE49-F238E27FC236}">
                <a16:creationId xmlns:a16="http://schemas.microsoft.com/office/drawing/2014/main" xmlns="" id="{6F793954-5228-4020-8119-9B8325C71F0B}"/>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260556" y="3149791"/>
            <a:ext cx="1053838" cy="546736"/>
          </a:xfrm>
          <a:prstGeom prst="rect">
            <a:avLst/>
          </a:prstGeom>
        </p:spPr>
      </p:pic>
    </p:spTree>
    <p:extLst>
      <p:ext uri="{BB962C8B-B14F-4D97-AF65-F5344CB8AC3E}">
        <p14:creationId xmlns:p14="http://schemas.microsoft.com/office/powerpoint/2010/main" val="2843219501"/>
      </p:ext>
    </p:extLst>
  </p:cSld>
  <p:clrMapOvr>
    <a:masterClrMapping/>
  </p:clrMapOvr>
  <p:extLst>
    <p:ext uri="{DCECCB84-F9BA-43D5-87BE-67443E8EF086}">
      <p15:sldGuideLst xmlns:p15="http://schemas.microsoft.com/office/powerpoint/2012/main" xmlns=""/>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Testimonial Color - Blue Bar">
    <p:bg>
      <p:bgPr>
        <a:solidFill>
          <a:schemeClr val="tx2"/>
        </a:solidFill>
        <a:effectLst/>
      </p:bgPr>
    </p:bg>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xmlns="" id="{E6BFDB5A-EF29-4DE8-B046-D2ED5D80D7D4}"/>
              </a:ext>
            </a:extLst>
          </p:cNvPr>
          <p:cNvSpPr>
            <a:spLocks noGrp="1"/>
          </p:cNvSpPr>
          <p:nvPr>
            <p:ph type="body" sz="quarter" idx="14" hasCustomPrompt="1"/>
          </p:nvPr>
        </p:nvSpPr>
        <p:spPr>
          <a:xfrm>
            <a:off x="2927541" y="1828800"/>
            <a:ext cx="7975645" cy="3932238"/>
          </a:xfrm>
        </p:spPr>
        <p:txBody>
          <a:bodyPr anchor="ctr" anchorCtr="0"/>
          <a:lstStyle>
            <a:lvl1pPr>
              <a:defRPr sz="3200">
                <a:solidFill>
                  <a:schemeClr val="bg1"/>
                </a:solidFill>
              </a:defRPr>
            </a:lvl1pPr>
            <a:lvl2pPr marL="0" indent="0" algn="r">
              <a:spcBef>
                <a:spcPts val="1200"/>
              </a:spcBef>
              <a:buNone/>
              <a:defRPr sz="1800">
                <a:solidFill>
                  <a:schemeClr val="bg1"/>
                </a:solidFill>
              </a:defRPr>
            </a:lvl2pPr>
            <a:lvl3pPr marL="174625" indent="0" algn="r">
              <a:buNone/>
              <a:defRPr sz="1600">
                <a:solidFill>
                  <a:schemeClr val="bg1"/>
                </a:solidFill>
              </a:defRPr>
            </a:lvl3pPr>
          </a:lstStyle>
          <a:p>
            <a:pPr lvl="0"/>
            <a:r>
              <a:rPr lang="en-US"/>
              <a:t>“Quote text goes here”</a:t>
            </a:r>
          </a:p>
          <a:p>
            <a:pPr lvl="1"/>
            <a:r>
              <a:rPr lang="en-US"/>
              <a:t>Author Name goes here</a:t>
            </a:r>
          </a:p>
          <a:p>
            <a:pPr lvl="2"/>
            <a:r>
              <a:rPr lang="en-US"/>
              <a:t>Author Title goes here</a:t>
            </a:r>
          </a:p>
        </p:txBody>
      </p:sp>
      <p:sp>
        <p:nvSpPr>
          <p:cNvPr id="10" name="TextBox 9">
            <a:extLst>
              <a:ext uri="{FF2B5EF4-FFF2-40B4-BE49-F238E27FC236}">
                <a16:creationId xmlns:a16="http://schemas.microsoft.com/office/drawing/2014/main" xmlns="" id="{D4822471-3398-4552-96F7-7EA60CADBC26}"/>
              </a:ext>
            </a:extLst>
          </p:cNvPr>
          <p:cNvSpPr txBox="1"/>
          <p:nvPr userDrawn="1"/>
        </p:nvSpPr>
        <p:spPr>
          <a:xfrm>
            <a:off x="11457723" y="6472592"/>
            <a:ext cx="353177" cy="122429"/>
          </a:xfrm>
          <a:prstGeom prst="rect">
            <a:avLst/>
          </a:prstGeom>
          <a:noFill/>
        </p:spPr>
        <p:txBody>
          <a:bodyPr wrap="square" lIns="0" tIns="0" rIns="0" bIns="0" rtlCol="0">
            <a:noAutofit/>
          </a:bodyPr>
          <a:lstStyle/>
          <a:p>
            <a:pPr marL="0" algn="r" defTabSz="457200" rtl="0" eaLnBrk="1" latinLnBrk="0" hangingPunct="1"/>
            <a:fld id="{CDB435D5-777C-4922-976B-8C95AF7AC8DD}" type="slidenum">
              <a:rPr lang="en-US" sz="700" b="1" i="0" kern="1200" smtClean="0">
                <a:solidFill>
                  <a:schemeClr val="bg1"/>
                </a:solidFill>
                <a:latin typeface="Arial"/>
                <a:ea typeface="+mn-ea"/>
                <a:cs typeface="Arial"/>
              </a:rPr>
              <a:pPr marL="0" algn="r" defTabSz="457200" rtl="0" eaLnBrk="1" latinLnBrk="0" hangingPunct="1"/>
              <a:t>‹#›</a:t>
            </a:fld>
            <a:endParaRPr lang="en-US" sz="700" b="1" i="0" kern="1200">
              <a:solidFill>
                <a:schemeClr val="bg1"/>
              </a:solidFill>
              <a:latin typeface="Arial"/>
              <a:ea typeface="+mn-ea"/>
              <a:cs typeface="Arial"/>
            </a:endParaRPr>
          </a:p>
        </p:txBody>
      </p:sp>
      <p:sp>
        <p:nvSpPr>
          <p:cNvPr id="9" name="Text Placeholder 12">
            <a:extLst>
              <a:ext uri="{FF2B5EF4-FFF2-40B4-BE49-F238E27FC236}">
                <a16:creationId xmlns:a16="http://schemas.microsoft.com/office/drawing/2014/main" xmlns="" id="{42DD6031-164E-4831-8E83-587CABB29204}"/>
              </a:ext>
            </a:extLst>
          </p:cNvPr>
          <p:cNvSpPr>
            <a:spLocks noGrp="1"/>
          </p:cNvSpPr>
          <p:nvPr>
            <p:ph type="body" sz="quarter" idx="13"/>
          </p:nvPr>
        </p:nvSpPr>
        <p:spPr>
          <a:xfrm>
            <a:off x="1942024" y="356543"/>
            <a:ext cx="3781089" cy="316558"/>
          </a:xfrm>
        </p:spPr>
        <p:txBody>
          <a:bodyPr tIns="0"/>
          <a:lstStyle>
            <a:lvl1pPr>
              <a:lnSpc>
                <a:spcPct val="100000"/>
              </a:lnSpc>
              <a:spcBef>
                <a:spcPts val="0"/>
              </a:spcBef>
              <a:defRPr sz="750">
                <a:solidFill>
                  <a:schemeClr val="bg1"/>
                </a:solidFill>
              </a:defRPr>
            </a:lvl1pPr>
            <a:lvl2pPr marL="112713" indent="-112713">
              <a:lnSpc>
                <a:spcPct val="100000"/>
              </a:lnSpc>
              <a:spcBef>
                <a:spcPts val="0"/>
              </a:spcBef>
              <a:defRPr sz="750"/>
            </a:lvl2pPr>
            <a:lvl3pPr marL="225425" indent="-112713">
              <a:lnSpc>
                <a:spcPct val="100000"/>
              </a:lnSpc>
              <a:spcBef>
                <a:spcPts val="0"/>
              </a:spcBef>
              <a:defRPr sz="750"/>
            </a:lvl3pPr>
            <a:lvl4pPr marL="339725" indent="-114300">
              <a:lnSpc>
                <a:spcPct val="100000"/>
              </a:lnSpc>
              <a:spcBef>
                <a:spcPts val="0"/>
              </a:spcBef>
              <a:defRPr sz="900"/>
            </a:lvl4pPr>
            <a:lvl5pPr marL="460375" indent="-120650">
              <a:lnSpc>
                <a:spcPct val="100000"/>
              </a:lnSpc>
              <a:spcBef>
                <a:spcPts val="0"/>
              </a:spcBef>
              <a:defRPr sz="900"/>
            </a:lvl5pPr>
          </a:lstStyle>
          <a:p>
            <a:pPr lvl="0"/>
            <a:r>
              <a:rPr lang="en-US"/>
              <a:t>Edit Master text styles</a:t>
            </a:r>
          </a:p>
        </p:txBody>
      </p:sp>
      <p:sp>
        <p:nvSpPr>
          <p:cNvPr id="8" name="Rectangle 7">
            <a:extLst>
              <a:ext uri="{FF2B5EF4-FFF2-40B4-BE49-F238E27FC236}">
                <a16:creationId xmlns:a16="http://schemas.microsoft.com/office/drawing/2014/main" xmlns="" id="{A95CF21C-E7B5-4439-B2DB-EEEB59FDED86}"/>
              </a:ext>
            </a:extLst>
          </p:cNvPr>
          <p:cNvSpPr/>
          <p:nvPr userDrawn="1"/>
        </p:nvSpPr>
        <p:spPr>
          <a:xfrm>
            <a:off x="-1" y="1"/>
            <a:ext cx="156665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1" name="Freeform: Shape 10">
            <a:extLst>
              <a:ext uri="{FF2B5EF4-FFF2-40B4-BE49-F238E27FC236}">
                <a16:creationId xmlns:a16="http://schemas.microsoft.com/office/drawing/2014/main" xmlns="" id="{A41559B3-96D0-4F48-A102-B609D1256790}"/>
              </a:ext>
            </a:extLst>
          </p:cNvPr>
          <p:cNvSpPr/>
          <p:nvPr userDrawn="1"/>
        </p:nvSpPr>
        <p:spPr>
          <a:xfrm>
            <a:off x="252893" y="222350"/>
            <a:ext cx="1064400" cy="6407421"/>
          </a:xfrm>
          <a:custGeom>
            <a:avLst/>
            <a:gdLst>
              <a:gd name="connsiteX0" fmla="*/ 1034520 w 1064123"/>
              <a:gd name="connsiteY0" fmla="*/ 6377925 h 6407421"/>
              <a:gd name="connsiteX1" fmla="*/ 1064123 w 1064123"/>
              <a:gd name="connsiteY1" fmla="*/ 6377925 h 6407421"/>
              <a:gd name="connsiteX2" fmla="*/ 1064123 w 1064123"/>
              <a:gd name="connsiteY2" fmla="*/ 6407421 h 6407421"/>
              <a:gd name="connsiteX3" fmla="*/ 1034520 w 1064123"/>
              <a:gd name="connsiteY3" fmla="*/ 6407421 h 6407421"/>
              <a:gd name="connsiteX4" fmla="*/ 768328 w 1064123"/>
              <a:gd name="connsiteY4" fmla="*/ 6377925 h 6407421"/>
              <a:gd name="connsiteX5" fmla="*/ 797926 w 1064123"/>
              <a:gd name="connsiteY5" fmla="*/ 6377925 h 6407421"/>
              <a:gd name="connsiteX6" fmla="*/ 797926 w 1064123"/>
              <a:gd name="connsiteY6" fmla="*/ 6407421 h 6407421"/>
              <a:gd name="connsiteX7" fmla="*/ 768328 w 1064123"/>
              <a:gd name="connsiteY7" fmla="*/ 6407421 h 6407421"/>
              <a:gd name="connsiteX8" fmla="*/ 502237 w 1064123"/>
              <a:gd name="connsiteY8" fmla="*/ 6377925 h 6407421"/>
              <a:gd name="connsiteX9" fmla="*/ 531839 w 1064123"/>
              <a:gd name="connsiteY9" fmla="*/ 6377925 h 6407421"/>
              <a:gd name="connsiteX10" fmla="*/ 531839 w 1064123"/>
              <a:gd name="connsiteY10" fmla="*/ 6407421 h 6407421"/>
              <a:gd name="connsiteX11" fmla="*/ 502237 w 1064123"/>
              <a:gd name="connsiteY11" fmla="*/ 6407421 h 6407421"/>
              <a:gd name="connsiteX12" fmla="*/ 236038 w 1064123"/>
              <a:gd name="connsiteY12" fmla="*/ 6377925 h 6407421"/>
              <a:gd name="connsiteX13" fmla="*/ 265640 w 1064123"/>
              <a:gd name="connsiteY13" fmla="*/ 6377925 h 6407421"/>
              <a:gd name="connsiteX14" fmla="*/ 265640 w 1064123"/>
              <a:gd name="connsiteY14" fmla="*/ 6407421 h 6407421"/>
              <a:gd name="connsiteX15" fmla="*/ 236038 w 1064123"/>
              <a:gd name="connsiteY15" fmla="*/ 6407421 h 6407421"/>
              <a:gd name="connsiteX16" fmla="*/ 2 w 1064123"/>
              <a:gd name="connsiteY16" fmla="*/ 6377925 h 6407421"/>
              <a:gd name="connsiteX17" fmla="*/ 29604 w 1064123"/>
              <a:gd name="connsiteY17" fmla="*/ 6377925 h 6407421"/>
              <a:gd name="connsiteX18" fmla="*/ 29604 w 1064123"/>
              <a:gd name="connsiteY18" fmla="*/ 6407421 h 6407421"/>
              <a:gd name="connsiteX19" fmla="*/ 2 w 1064123"/>
              <a:gd name="connsiteY19" fmla="*/ 6407421 h 6407421"/>
              <a:gd name="connsiteX20" fmla="*/ 1034520 w 1064123"/>
              <a:gd name="connsiteY20" fmla="*/ 6112161 h 6407421"/>
              <a:gd name="connsiteX21" fmla="*/ 1064123 w 1064123"/>
              <a:gd name="connsiteY21" fmla="*/ 6112161 h 6407421"/>
              <a:gd name="connsiteX22" fmla="*/ 1064123 w 1064123"/>
              <a:gd name="connsiteY22" fmla="*/ 6141763 h 6407421"/>
              <a:gd name="connsiteX23" fmla="*/ 1034520 w 1064123"/>
              <a:gd name="connsiteY23" fmla="*/ 6141763 h 6407421"/>
              <a:gd name="connsiteX24" fmla="*/ 768328 w 1064123"/>
              <a:gd name="connsiteY24" fmla="*/ 6112161 h 6407421"/>
              <a:gd name="connsiteX25" fmla="*/ 797926 w 1064123"/>
              <a:gd name="connsiteY25" fmla="*/ 6112161 h 6407421"/>
              <a:gd name="connsiteX26" fmla="*/ 797926 w 1064123"/>
              <a:gd name="connsiteY26" fmla="*/ 6141763 h 6407421"/>
              <a:gd name="connsiteX27" fmla="*/ 768328 w 1064123"/>
              <a:gd name="connsiteY27" fmla="*/ 6141763 h 6407421"/>
              <a:gd name="connsiteX28" fmla="*/ 502237 w 1064123"/>
              <a:gd name="connsiteY28" fmla="*/ 6112161 h 6407421"/>
              <a:gd name="connsiteX29" fmla="*/ 531839 w 1064123"/>
              <a:gd name="connsiteY29" fmla="*/ 6112161 h 6407421"/>
              <a:gd name="connsiteX30" fmla="*/ 531839 w 1064123"/>
              <a:gd name="connsiteY30" fmla="*/ 6141763 h 6407421"/>
              <a:gd name="connsiteX31" fmla="*/ 502237 w 1064123"/>
              <a:gd name="connsiteY31" fmla="*/ 6141763 h 6407421"/>
              <a:gd name="connsiteX32" fmla="*/ 236038 w 1064123"/>
              <a:gd name="connsiteY32" fmla="*/ 6112161 h 6407421"/>
              <a:gd name="connsiteX33" fmla="*/ 265640 w 1064123"/>
              <a:gd name="connsiteY33" fmla="*/ 6112161 h 6407421"/>
              <a:gd name="connsiteX34" fmla="*/ 265640 w 1064123"/>
              <a:gd name="connsiteY34" fmla="*/ 6141763 h 6407421"/>
              <a:gd name="connsiteX35" fmla="*/ 236038 w 1064123"/>
              <a:gd name="connsiteY35" fmla="*/ 6141763 h 6407421"/>
              <a:gd name="connsiteX36" fmla="*/ 2 w 1064123"/>
              <a:gd name="connsiteY36" fmla="*/ 6112161 h 6407421"/>
              <a:gd name="connsiteX37" fmla="*/ 29604 w 1064123"/>
              <a:gd name="connsiteY37" fmla="*/ 6112161 h 6407421"/>
              <a:gd name="connsiteX38" fmla="*/ 29604 w 1064123"/>
              <a:gd name="connsiteY38" fmla="*/ 6141763 h 6407421"/>
              <a:gd name="connsiteX39" fmla="*/ 2 w 1064123"/>
              <a:gd name="connsiteY39" fmla="*/ 6141763 h 6407421"/>
              <a:gd name="connsiteX40" fmla="*/ 1034520 w 1064123"/>
              <a:gd name="connsiteY40" fmla="*/ 5846396 h 6407421"/>
              <a:gd name="connsiteX41" fmla="*/ 1064123 w 1064123"/>
              <a:gd name="connsiteY41" fmla="*/ 5846396 h 6407421"/>
              <a:gd name="connsiteX42" fmla="*/ 1064123 w 1064123"/>
              <a:gd name="connsiteY42" fmla="*/ 5875998 h 6407421"/>
              <a:gd name="connsiteX43" fmla="*/ 1034520 w 1064123"/>
              <a:gd name="connsiteY43" fmla="*/ 5875998 h 6407421"/>
              <a:gd name="connsiteX44" fmla="*/ 768328 w 1064123"/>
              <a:gd name="connsiteY44" fmla="*/ 5846396 h 6407421"/>
              <a:gd name="connsiteX45" fmla="*/ 797926 w 1064123"/>
              <a:gd name="connsiteY45" fmla="*/ 5846396 h 6407421"/>
              <a:gd name="connsiteX46" fmla="*/ 797926 w 1064123"/>
              <a:gd name="connsiteY46" fmla="*/ 5875998 h 6407421"/>
              <a:gd name="connsiteX47" fmla="*/ 768328 w 1064123"/>
              <a:gd name="connsiteY47" fmla="*/ 5875998 h 6407421"/>
              <a:gd name="connsiteX48" fmla="*/ 502237 w 1064123"/>
              <a:gd name="connsiteY48" fmla="*/ 5846396 h 6407421"/>
              <a:gd name="connsiteX49" fmla="*/ 531839 w 1064123"/>
              <a:gd name="connsiteY49" fmla="*/ 5846396 h 6407421"/>
              <a:gd name="connsiteX50" fmla="*/ 531839 w 1064123"/>
              <a:gd name="connsiteY50" fmla="*/ 5875998 h 6407421"/>
              <a:gd name="connsiteX51" fmla="*/ 502237 w 1064123"/>
              <a:gd name="connsiteY51" fmla="*/ 5875998 h 6407421"/>
              <a:gd name="connsiteX52" fmla="*/ 236038 w 1064123"/>
              <a:gd name="connsiteY52" fmla="*/ 5846396 h 6407421"/>
              <a:gd name="connsiteX53" fmla="*/ 265640 w 1064123"/>
              <a:gd name="connsiteY53" fmla="*/ 5846396 h 6407421"/>
              <a:gd name="connsiteX54" fmla="*/ 265640 w 1064123"/>
              <a:gd name="connsiteY54" fmla="*/ 5875998 h 6407421"/>
              <a:gd name="connsiteX55" fmla="*/ 236038 w 1064123"/>
              <a:gd name="connsiteY55" fmla="*/ 5875998 h 6407421"/>
              <a:gd name="connsiteX56" fmla="*/ 2 w 1064123"/>
              <a:gd name="connsiteY56" fmla="*/ 5846396 h 6407421"/>
              <a:gd name="connsiteX57" fmla="*/ 29604 w 1064123"/>
              <a:gd name="connsiteY57" fmla="*/ 5846396 h 6407421"/>
              <a:gd name="connsiteX58" fmla="*/ 29604 w 1064123"/>
              <a:gd name="connsiteY58" fmla="*/ 5875998 h 6407421"/>
              <a:gd name="connsiteX59" fmla="*/ 2 w 1064123"/>
              <a:gd name="connsiteY59" fmla="*/ 5875998 h 6407421"/>
              <a:gd name="connsiteX60" fmla="*/ 1034520 w 1064123"/>
              <a:gd name="connsiteY60" fmla="*/ 5580631 h 6407421"/>
              <a:gd name="connsiteX61" fmla="*/ 1064123 w 1064123"/>
              <a:gd name="connsiteY61" fmla="*/ 5580631 h 6407421"/>
              <a:gd name="connsiteX62" fmla="*/ 1064123 w 1064123"/>
              <a:gd name="connsiteY62" fmla="*/ 5610233 h 6407421"/>
              <a:gd name="connsiteX63" fmla="*/ 1034520 w 1064123"/>
              <a:gd name="connsiteY63" fmla="*/ 5610233 h 6407421"/>
              <a:gd name="connsiteX64" fmla="*/ 768328 w 1064123"/>
              <a:gd name="connsiteY64" fmla="*/ 5580631 h 6407421"/>
              <a:gd name="connsiteX65" fmla="*/ 797926 w 1064123"/>
              <a:gd name="connsiteY65" fmla="*/ 5580631 h 6407421"/>
              <a:gd name="connsiteX66" fmla="*/ 797926 w 1064123"/>
              <a:gd name="connsiteY66" fmla="*/ 5610233 h 6407421"/>
              <a:gd name="connsiteX67" fmla="*/ 768328 w 1064123"/>
              <a:gd name="connsiteY67" fmla="*/ 5610233 h 6407421"/>
              <a:gd name="connsiteX68" fmla="*/ 502237 w 1064123"/>
              <a:gd name="connsiteY68" fmla="*/ 5580631 h 6407421"/>
              <a:gd name="connsiteX69" fmla="*/ 531839 w 1064123"/>
              <a:gd name="connsiteY69" fmla="*/ 5580631 h 6407421"/>
              <a:gd name="connsiteX70" fmla="*/ 531839 w 1064123"/>
              <a:gd name="connsiteY70" fmla="*/ 5610233 h 6407421"/>
              <a:gd name="connsiteX71" fmla="*/ 502237 w 1064123"/>
              <a:gd name="connsiteY71" fmla="*/ 5610233 h 6407421"/>
              <a:gd name="connsiteX72" fmla="*/ 236038 w 1064123"/>
              <a:gd name="connsiteY72" fmla="*/ 5580631 h 6407421"/>
              <a:gd name="connsiteX73" fmla="*/ 265640 w 1064123"/>
              <a:gd name="connsiteY73" fmla="*/ 5580631 h 6407421"/>
              <a:gd name="connsiteX74" fmla="*/ 265640 w 1064123"/>
              <a:gd name="connsiteY74" fmla="*/ 5610233 h 6407421"/>
              <a:gd name="connsiteX75" fmla="*/ 236038 w 1064123"/>
              <a:gd name="connsiteY75" fmla="*/ 5610233 h 6407421"/>
              <a:gd name="connsiteX76" fmla="*/ 2 w 1064123"/>
              <a:gd name="connsiteY76" fmla="*/ 5580631 h 6407421"/>
              <a:gd name="connsiteX77" fmla="*/ 29604 w 1064123"/>
              <a:gd name="connsiteY77" fmla="*/ 5580631 h 6407421"/>
              <a:gd name="connsiteX78" fmla="*/ 29604 w 1064123"/>
              <a:gd name="connsiteY78" fmla="*/ 5610233 h 6407421"/>
              <a:gd name="connsiteX79" fmla="*/ 2 w 1064123"/>
              <a:gd name="connsiteY79" fmla="*/ 5610233 h 6407421"/>
              <a:gd name="connsiteX80" fmla="*/ 1034520 w 1064123"/>
              <a:gd name="connsiteY80" fmla="*/ 5314974 h 6407421"/>
              <a:gd name="connsiteX81" fmla="*/ 1064123 w 1064123"/>
              <a:gd name="connsiteY81" fmla="*/ 5314974 h 6407421"/>
              <a:gd name="connsiteX82" fmla="*/ 1064123 w 1064123"/>
              <a:gd name="connsiteY82" fmla="*/ 5344468 h 6407421"/>
              <a:gd name="connsiteX83" fmla="*/ 1034520 w 1064123"/>
              <a:gd name="connsiteY83" fmla="*/ 5344468 h 6407421"/>
              <a:gd name="connsiteX84" fmla="*/ 768328 w 1064123"/>
              <a:gd name="connsiteY84" fmla="*/ 5314974 h 6407421"/>
              <a:gd name="connsiteX85" fmla="*/ 797926 w 1064123"/>
              <a:gd name="connsiteY85" fmla="*/ 5314974 h 6407421"/>
              <a:gd name="connsiteX86" fmla="*/ 797926 w 1064123"/>
              <a:gd name="connsiteY86" fmla="*/ 5344468 h 6407421"/>
              <a:gd name="connsiteX87" fmla="*/ 768328 w 1064123"/>
              <a:gd name="connsiteY87" fmla="*/ 5344468 h 6407421"/>
              <a:gd name="connsiteX88" fmla="*/ 502237 w 1064123"/>
              <a:gd name="connsiteY88" fmla="*/ 5314974 h 6407421"/>
              <a:gd name="connsiteX89" fmla="*/ 531839 w 1064123"/>
              <a:gd name="connsiteY89" fmla="*/ 5314974 h 6407421"/>
              <a:gd name="connsiteX90" fmla="*/ 531839 w 1064123"/>
              <a:gd name="connsiteY90" fmla="*/ 5344468 h 6407421"/>
              <a:gd name="connsiteX91" fmla="*/ 502237 w 1064123"/>
              <a:gd name="connsiteY91" fmla="*/ 5344468 h 6407421"/>
              <a:gd name="connsiteX92" fmla="*/ 236038 w 1064123"/>
              <a:gd name="connsiteY92" fmla="*/ 5314974 h 6407421"/>
              <a:gd name="connsiteX93" fmla="*/ 265640 w 1064123"/>
              <a:gd name="connsiteY93" fmla="*/ 5314974 h 6407421"/>
              <a:gd name="connsiteX94" fmla="*/ 265640 w 1064123"/>
              <a:gd name="connsiteY94" fmla="*/ 5344468 h 6407421"/>
              <a:gd name="connsiteX95" fmla="*/ 236038 w 1064123"/>
              <a:gd name="connsiteY95" fmla="*/ 5344468 h 6407421"/>
              <a:gd name="connsiteX96" fmla="*/ 2 w 1064123"/>
              <a:gd name="connsiteY96" fmla="*/ 5314974 h 6407421"/>
              <a:gd name="connsiteX97" fmla="*/ 29604 w 1064123"/>
              <a:gd name="connsiteY97" fmla="*/ 5314974 h 6407421"/>
              <a:gd name="connsiteX98" fmla="*/ 29604 w 1064123"/>
              <a:gd name="connsiteY98" fmla="*/ 5344468 h 6407421"/>
              <a:gd name="connsiteX99" fmla="*/ 2 w 1064123"/>
              <a:gd name="connsiteY99" fmla="*/ 5344468 h 6407421"/>
              <a:gd name="connsiteX100" fmla="*/ 1034520 w 1064123"/>
              <a:gd name="connsiteY100" fmla="*/ 5049209 h 6407421"/>
              <a:gd name="connsiteX101" fmla="*/ 1064123 w 1064123"/>
              <a:gd name="connsiteY101" fmla="*/ 5049209 h 6407421"/>
              <a:gd name="connsiteX102" fmla="*/ 1064123 w 1064123"/>
              <a:gd name="connsiteY102" fmla="*/ 5078812 h 6407421"/>
              <a:gd name="connsiteX103" fmla="*/ 1034520 w 1064123"/>
              <a:gd name="connsiteY103" fmla="*/ 5078812 h 6407421"/>
              <a:gd name="connsiteX104" fmla="*/ 768328 w 1064123"/>
              <a:gd name="connsiteY104" fmla="*/ 5049209 h 6407421"/>
              <a:gd name="connsiteX105" fmla="*/ 797926 w 1064123"/>
              <a:gd name="connsiteY105" fmla="*/ 5049209 h 6407421"/>
              <a:gd name="connsiteX106" fmla="*/ 797926 w 1064123"/>
              <a:gd name="connsiteY106" fmla="*/ 5078812 h 6407421"/>
              <a:gd name="connsiteX107" fmla="*/ 768328 w 1064123"/>
              <a:gd name="connsiteY107" fmla="*/ 5078812 h 6407421"/>
              <a:gd name="connsiteX108" fmla="*/ 502237 w 1064123"/>
              <a:gd name="connsiteY108" fmla="*/ 5049209 h 6407421"/>
              <a:gd name="connsiteX109" fmla="*/ 531839 w 1064123"/>
              <a:gd name="connsiteY109" fmla="*/ 5049209 h 6407421"/>
              <a:gd name="connsiteX110" fmla="*/ 531839 w 1064123"/>
              <a:gd name="connsiteY110" fmla="*/ 5078812 h 6407421"/>
              <a:gd name="connsiteX111" fmla="*/ 502237 w 1064123"/>
              <a:gd name="connsiteY111" fmla="*/ 5078812 h 6407421"/>
              <a:gd name="connsiteX112" fmla="*/ 236038 w 1064123"/>
              <a:gd name="connsiteY112" fmla="*/ 5049209 h 6407421"/>
              <a:gd name="connsiteX113" fmla="*/ 265640 w 1064123"/>
              <a:gd name="connsiteY113" fmla="*/ 5049209 h 6407421"/>
              <a:gd name="connsiteX114" fmla="*/ 265640 w 1064123"/>
              <a:gd name="connsiteY114" fmla="*/ 5078812 h 6407421"/>
              <a:gd name="connsiteX115" fmla="*/ 236038 w 1064123"/>
              <a:gd name="connsiteY115" fmla="*/ 5078812 h 6407421"/>
              <a:gd name="connsiteX116" fmla="*/ 2 w 1064123"/>
              <a:gd name="connsiteY116" fmla="*/ 5049209 h 6407421"/>
              <a:gd name="connsiteX117" fmla="*/ 29604 w 1064123"/>
              <a:gd name="connsiteY117" fmla="*/ 5049209 h 6407421"/>
              <a:gd name="connsiteX118" fmla="*/ 29604 w 1064123"/>
              <a:gd name="connsiteY118" fmla="*/ 5078812 h 6407421"/>
              <a:gd name="connsiteX119" fmla="*/ 2 w 1064123"/>
              <a:gd name="connsiteY119" fmla="*/ 5078812 h 6407421"/>
              <a:gd name="connsiteX120" fmla="*/ 1034520 w 1064123"/>
              <a:gd name="connsiteY120" fmla="*/ 4783444 h 6407421"/>
              <a:gd name="connsiteX121" fmla="*/ 1064123 w 1064123"/>
              <a:gd name="connsiteY121" fmla="*/ 4783444 h 6407421"/>
              <a:gd name="connsiteX122" fmla="*/ 1064123 w 1064123"/>
              <a:gd name="connsiteY122" fmla="*/ 4813046 h 6407421"/>
              <a:gd name="connsiteX123" fmla="*/ 1034520 w 1064123"/>
              <a:gd name="connsiteY123" fmla="*/ 4813046 h 6407421"/>
              <a:gd name="connsiteX124" fmla="*/ 768327 w 1064123"/>
              <a:gd name="connsiteY124" fmla="*/ 4783444 h 6407421"/>
              <a:gd name="connsiteX125" fmla="*/ 797926 w 1064123"/>
              <a:gd name="connsiteY125" fmla="*/ 4783444 h 6407421"/>
              <a:gd name="connsiteX126" fmla="*/ 797926 w 1064123"/>
              <a:gd name="connsiteY126" fmla="*/ 4813046 h 6407421"/>
              <a:gd name="connsiteX127" fmla="*/ 768327 w 1064123"/>
              <a:gd name="connsiteY127" fmla="*/ 4813046 h 6407421"/>
              <a:gd name="connsiteX128" fmla="*/ 502237 w 1064123"/>
              <a:gd name="connsiteY128" fmla="*/ 4783444 h 6407421"/>
              <a:gd name="connsiteX129" fmla="*/ 531839 w 1064123"/>
              <a:gd name="connsiteY129" fmla="*/ 4783444 h 6407421"/>
              <a:gd name="connsiteX130" fmla="*/ 531839 w 1064123"/>
              <a:gd name="connsiteY130" fmla="*/ 4813046 h 6407421"/>
              <a:gd name="connsiteX131" fmla="*/ 502237 w 1064123"/>
              <a:gd name="connsiteY131" fmla="*/ 4813046 h 6407421"/>
              <a:gd name="connsiteX132" fmla="*/ 236038 w 1064123"/>
              <a:gd name="connsiteY132" fmla="*/ 4783444 h 6407421"/>
              <a:gd name="connsiteX133" fmla="*/ 265640 w 1064123"/>
              <a:gd name="connsiteY133" fmla="*/ 4783444 h 6407421"/>
              <a:gd name="connsiteX134" fmla="*/ 265640 w 1064123"/>
              <a:gd name="connsiteY134" fmla="*/ 4813046 h 6407421"/>
              <a:gd name="connsiteX135" fmla="*/ 236038 w 1064123"/>
              <a:gd name="connsiteY135" fmla="*/ 4813046 h 6407421"/>
              <a:gd name="connsiteX136" fmla="*/ 2 w 1064123"/>
              <a:gd name="connsiteY136" fmla="*/ 4783444 h 6407421"/>
              <a:gd name="connsiteX137" fmla="*/ 29604 w 1064123"/>
              <a:gd name="connsiteY137" fmla="*/ 4783444 h 6407421"/>
              <a:gd name="connsiteX138" fmla="*/ 29604 w 1064123"/>
              <a:gd name="connsiteY138" fmla="*/ 4813046 h 6407421"/>
              <a:gd name="connsiteX139" fmla="*/ 2 w 1064123"/>
              <a:gd name="connsiteY139" fmla="*/ 4813046 h 6407421"/>
              <a:gd name="connsiteX140" fmla="*/ 1034520 w 1064123"/>
              <a:gd name="connsiteY140" fmla="*/ 4517679 h 6407421"/>
              <a:gd name="connsiteX141" fmla="*/ 1064123 w 1064123"/>
              <a:gd name="connsiteY141" fmla="*/ 4517679 h 6407421"/>
              <a:gd name="connsiteX142" fmla="*/ 1064123 w 1064123"/>
              <a:gd name="connsiteY142" fmla="*/ 4547281 h 6407421"/>
              <a:gd name="connsiteX143" fmla="*/ 1034520 w 1064123"/>
              <a:gd name="connsiteY143" fmla="*/ 4547281 h 6407421"/>
              <a:gd name="connsiteX144" fmla="*/ 768327 w 1064123"/>
              <a:gd name="connsiteY144" fmla="*/ 4517679 h 6407421"/>
              <a:gd name="connsiteX145" fmla="*/ 797926 w 1064123"/>
              <a:gd name="connsiteY145" fmla="*/ 4517679 h 6407421"/>
              <a:gd name="connsiteX146" fmla="*/ 797926 w 1064123"/>
              <a:gd name="connsiteY146" fmla="*/ 4547281 h 6407421"/>
              <a:gd name="connsiteX147" fmla="*/ 768327 w 1064123"/>
              <a:gd name="connsiteY147" fmla="*/ 4547281 h 6407421"/>
              <a:gd name="connsiteX148" fmla="*/ 502236 w 1064123"/>
              <a:gd name="connsiteY148" fmla="*/ 4517679 h 6407421"/>
              <a:gd name="connsiteX149" fmla="*/ 531839 w 1064123"/>
              <a:gd name="connsiteY149" fmla="*/ 4517679 h 6407421"/>
              <a:gd name="connsiteX150" fmla="*/ 531839 w 1064123"/>
              <a:gd name="connsiteY150" fmla="*/ 4547281 h 6407421"/>
              <a:gd name="connsiteX151" fmla="*/ 502236 w 1064123"/>
              <a:gd name="connsiteY151" fmla="*/ 4547281 h 6407421"/>
              <a:gd name="connsiteX152" fmla="*/ 236037 w 1064123"/>
              <a:gd name="connsiteY152" fmla="*/ 4517679 h 6407421"/>
              <a:gd name="connsiteX153" fmla="*/ 265640 w 1064123"/>
              <a:gd name="connsiteY153" fmla="*/ 4517679 h 6407421"/>
              <a:gd name="connsiteX154" fmla="*/ 265640 w 1064123"/>
              <a:gd name="connsiteY154" fmla="*/ 4547281 h 6407421"/>
              <a:gd name="connsiteX155" fmla="*/ 236037 w 1064123"/>
              <a:gd name="connsiteY155" fmla="*/ 4547281 h 6407421"/>
              <a:gd name="connsiteX156" fmla="*/ 2 w 1064123"/>
              <a:gd name="connsiteY156" fmla="*/ 4517679 h 6407421"/>
              <a:gd name="connsiteX157" fmla="*/ 29603 w 1064123"/>
              <a:gd name="connsiteY157" fmla="*/ 4517679 h 6407421"/>
              <a:gd name="connsiteX158" fmla="*/ 29603 w 1064123"/>
              <a:gd name="connsiteY158" fmla="*/ 4547281 h 6407421"/>
              <a:gd name="connsiteX159" fmla="*/ 2 w 1064123"/>
              <a:gd name="connsiteY159" fmla="*/ 4547281 h 6407421"/>
              <a:gd name="connsiteX160" fmla="*/ 1034520 w 1064123"/>
              <a:gd name="connsiteY160" fmla="*/ 4252022 h 6407421"/>
              <a:gd name="connsiteX161" fmla="*/ 1064123 w 1064123"/>
              <a:gd name="connsiteY161" fmla="*/ 4252022 h 6407421"/>
              <a:gd name="connsiteX162" fmla="*/ 1064123 w 1064123"/>
              <a:gd name="connsiteY162" fmla="*/ 4281516 h 6407421"/>
              <a:gd name="connsiteX163" fmla="*/ 1034520 w 1064123"/>
              <a:gd name="connsiteY163" fmla="*/ 4281516 h 6407421"/>
              <a:gd name="connsiteX164" fmla="*/ 768327 w 1064123"/>
              <a:gd name="connsiteY164" fmla="*/ 4252022 h 6407421"/>
              <a:gd name="connsiteX165" fmla="*/ 797926 w 1064123"/>
              <a:gd name="connsiteY165" fmla="*/ 4252022 h 6407421"/>
              <a:gd name="connsiteX166" fmla="*/ 797926 w 1064123"/>
              <a:gd name="connsiteY166" fmla="*/ 4281516 h 6407421"/>
              <a:gd name="connsiteX167" fmla="*/ 768327 w 1064123"/>
              <a:gd name="connsiteY167" fmla="*/ 4281516 h 6407421"/>
              <a:gd name="connsiteX168" fmla="*/ 502236 w 1064123"/>
              <a:gd name="connsiteY168" fmla="*/ 4252022 h 6407421"/>
              <a:gd name="connsiteX169" fmla="*/ 531839 w 1064123"/>
              <a:gd name="connsiteY169" fmla="*/ 4252022 h 6407421"/>
              <a:gd name="connsiteX170" fmla="*/ 531839 w 1064123"/>
              <a:gd name="connsiteY170" fmla="*/ 4281516 h 6407421"/>
              <a:gd name="connsiteX171" fmla="*/ 502236 w 1064123"/>
              <a:gd name="connsiteY171" fmla="*/ 4281516 h 6407421"/>
              <a:gd name="connsiteX172" fmla="*/ 236037 w 1064123"/>
              <a:gd name="connsiteY172" fmla="*/ 4252022 h 6407421"/>
              <a:gd name="connsiteX173" fmla="*/ 265640 w 1064123"/>
              <a:gd name="connsiteY173" fmla="*/ 4252022 h 6407421"/>
              <a:gd name="connsiteX174" fmla="*/ 265640 w 1064123"/>
              <a:gd name="connsiteY174" fmla="*/ 4281516 h 6407421"/>
              <a:gd name="connsiteX175" fmla="*/ 236037 w 1064123"/>
              <a:gd name="connsiteY175" fmla="*/ 4281516 h 6407421"/>
              <a:gd name="connsiteX176" fmla="*/ 1 w 1064123"/>
              <a:gd name="connsiteY176" fmla="*/ 4252022 h 6407421"/>
              <a:gd name="connsiteX177" fmla="*/ 29603 w 1064123"/>
              <a:gd name="connsiteY177" fmla="*/ 4252022 h 6407421"/>
              <a:gd name="connsiteX178" fmla="*/ 29603 w 1064123"/>
              <a:gd name="connsiteY178" fmla="*/ 4281516 h 6407421"/>
              <a:gd name="connsiteX179" fmla="*/ 1 w 1064123"/>
              <a:gd name="connsiteY179" fmla="*/ 4281516 h 6407421"/>
              <a:gd name="connsiteX180" fmla="*/ 1034520 w 1064123"/>
              <a:gd name="connsiteY180" fmla="*/ 3986257 h 6407421"/>
              <a:gd name="connsiteX181" fmla="*/ 1064123 w 1064123"/>
              <a:gd name="connsiteY181" fmla="*/ 3986257 h 6407421"/>
              <a:gd name="connsiteX182" fmla="*/ 1064123 w 1064123"/>
              <a:gd name="connsiteY182" fmla="*/ 4015859 h 6407421"/>
              <a:gd name="connsiteX183" fmla="*/ 1034520 w 1064123"/>
              <a:gd name="connsiteY183" fmla="*/ 4015859 h 6407421"/>
              <a:gd name="connsiteX184" fmla="*/ 768327 w 1064123"/>
              <a:gd name="connsiteY184" fmla="*/ 3986257 h 6407421"/>
              <a:gd name="connsiteX185" fmla="*/ 797926 w 1064123"/>
              <a:gd name="connsiteY185" fmla="*/ 3986257 h 6407421"/>
              <a:gd name="connsiteX186" fmla="*/ 797926 w 1064123"/>
              <a:gd name="connsiteY186" fmla="*/ 4015859 h 6407421"/>
              <a:gd name="connsiteX187" fmla="*/ 768327 w 1064123"/>
              <a:gd name="connsiteY187" fmla="*/ 4015859 h 6407421"/>
              <a:gd name="connsiteX188" fmla="*/ 502236 w 1064123"/>
              <a:gd name="connsiteY188" fmla="*/ 3986257 h 6407421"/>
              <a:gd name="connsiteX189" fmla="*/ 531839 w 1064123"/>
              <a:gd name="connsiteY189" fmla="*/ 3986257 h 6407421"/>
              <a:gd name="connsiteX190" fmla="*/ 531839 w 1064123"/>
              <a:gd name="connsiteY190" fmla="*/ 4015859 h 6407421"/>
              <a:gd name="connsiteX191" fmla="*/ 502236 w 1064123"/>
              <a:gd name="connsiteY191" fmla="*/ 4015859 h 6407421"/>
              <a:gd name="connsiteX192" fmla="*/ 236037 w 1064123"/>
              <a:gd name="connsiteY192" fmla="*/ 3986257 h 6407421"/>
              <a:gd name="connsiteX193" fmla="*/ 265640 w 1064123"/>
              <a:gd name="connsiteY193" fmla="*/ 3986257 h 6407421"/>
              <a:gd name="connsiteX194" fmla="*/ 265640 w 1064123"/>
              <a:gd name="connsiteY194" fmla="*/ 4015859 h 6407421"/>
              <a:gd name="connsiteX195" fmla="*/ 236037 w 1064123"/>
              <a:gd name="connsiteY195" fmla="*/ 4015859 h 6407421"/>
              <a:gd name="connsiteX196" fmla="*/ 1 w 1064123"/>
              <a:gd name="connsiteY196" fmla="*/ 3986257 h 6407421"/>
              <a:gd name="connsiteX197" fmla="*/ 29603 w 1064123"/>
              <a:gd name="connsiteY197" fmla="*/ 3986257 h 6407421"/>
              <a:gd name="connsiteX198" fmla="*/ 29603 w 1064123"/>
              <a:gd name="connsiteY198" fmla="*/ 4015859 h 6407421"/>
              <a:gd name="connsiteX199" fmla="*/ 1 w 1064123"/>
              <a:gd name="connsiteY199" fmla="*/ 4015859 h 6407421"/>
              <a:gd name="connsiteX200" fmla="*/ 1034520 w 1064123"/>
              <a:gd name="connsiteY200" fmla="*/ 3720492 h 6407421"/>
              <a:gd name="connsiteX201" fmla="*/ 1064123 w 1064123"/>
              <a:gd name="connsiteY201" fmla="*/ 3720492 h 6407421"/>
              <a:gd name="connsiteX202" fmla="*/ 1064123 w 1064123"/>
              <a:gd name="connsiteY202" fmla="*/ 3750094 h 6407421"/>
              <a:gd name="connsiteX203" fmla="*/ 1034520 w 1064123"/>
              <a:gd name="connsiteY203" fmla="*/ 3750094 h 6407421"/>
              <a:gd name="connsiteX204" fmla="*/ 768327 w 1064123"/>
              <a:gd name="connsiteY204" fmla="*/ 3720492 h 6407421"/>
              <a:gd name="connsiteX205" fmla="*/ 797926 w 1064123"/>
              <a:gd name="connsiteY205" fmla="*/ 3720492 h 6407421"/>
              <a:gd name="connsiteX206" fmla="*/ 797926 w 1064123"/>
              <a:gd name="connsiteY206" fmla="*/ 3750094 h 6407421"/>
              <a:gd name="connsiteX207" fmla="*/ 768327 w 1064123"/>
              <a:gd name="connsiteY207" fmla="*/ 3750094 h 6407421"/>
              <a:gd name="connsiteX208" fmla="*/ 502236 w 1064123"/>
              <a:gd name="connsiteY208" fmla="*/ 3720492 h 6407421"/>
              <a:gd name="connsiteX209" fmla="*/ 531839 w 1064123"/>
              <a:gd name="connsiteY209" fmla="*/ 3720492 h 6407421"/>
              <a:gd name="connsiteX210" fmla="*/ 531839 w 1064123"/>
              <a:gd name="connsiteY210" fmla="*/ 3750094 h 6407421"/>
              <a:gd name="connsiteX211" fmla="*/ 502236 w 1064123"/>
              <a:gd name="connsiteY211" fmla="*/ 3750094 h 6407421"/>
              <a:gd name="connsiteX212" fmla="*/ 236037 w 1064123"/>
              <a:gd name="connsiteY212" fmla="*/ 3720492 h 6407421"/>
              <a:gd name="connsiteX213" fmla="*/ 265640 w 1064123"/>
              <a:gd name="connsiteY213" fmla="*/ 3720492 h 6407421"/>
              <a:gd name="connsiteX214" fmla="*/ 265640 w 1064123"/>
              <a:gd name="connsiteY214" fmla="*/ 3750094 h 6407421"/>
              <a:gd name="connsiteX215" fmla="*/ 236037 w 1064123"/>
              <a:gd name="connsiteY215" fmla="*/ 3750094 h 6407421"/>
              <a:gd name="connsiteX216" fmla="*/ 1 w 1064123"/>
              <a:gd name="connsiteY216" fmla="*/ 3720492 h 6407421"/>
              <a:gd name="connsiteX217" fmla="*/ 29603 w 1064123"/>
              <a:gd name="connsiteY217" fmla="*/ 3720492 h 6407421"/>
              <a:gd name="connsiteX218" fmla="*/ 29603 w 1064123"/>
              <a:gd name="connsiteY218" fmla="*/ 3750094 h 6407421"/>
              <a:gd name="connsiteX219" fmla="*/ 1 w 1064123"/>
              <a:gd name="connsiteY219" fmla="*/ 3750094 h 6407421"/>
              <a:gd name="connsiteX220" fmla="*/ 1034520 w 1064123"/>
              <a:gd name="connsiteY220" fmla="*/ 3454727 h 6407421"/>
              <a:gd name="connsiteX221" fmla="*/ 1064123 w 1064123"/>
              <a:gd name="connsiteY221" fmla="*/ 3454727 h 6407421"/>
              <a:gd name="connsiteX222" fmla="*/ 1064123 w 1064123"/>
              <a:gd name="connsiteY222" fmla="*/ 3484330 h 6407421"/>
              <a:gd name="connsiteX223" fmla="*/ 1034520 w 1064123"/>
              <a:gd name="connsiteY223" fmla="*/ 3484330 h 6407421"/>
              <a:gd name="connsiteX224" fmla="*/ 768327 w 1064123"/>
              <a:gd name="connsiteY224" fmla="*/ 3454727 h 6407421"/>
              <a:gd name="connsiteX225" fmla="*/ 797926 w 1064123"/>
              <a:gd name="connsiteY225" fmla="*/ 3454727 h 6407421"/>
              <a:gd name="connsiteX226" fmla="*/ 797926 w 1064123"/>
              <a:gd name="connsiteY226" fmla="*/ 3484330 h 6407421"/>
              <a:gd name="connsiteX227" fmla="*/ 768327 w 1064123"/>
              <a:gd name="connsiteY227" fmla="*/ 3484330 h 6407421"/>
              <a:gd name="connsiteX228" fmla="*/ 502236 w 1064123"/>
              <a:gd name="connsiteY228" fmla="*/ 3454727 h 6407421"/>
              <a:gd name="connsiteX229" fmla="*/ 531839 w 1064123"/>
              <a:gd name="connsiteY229" fmla="*/ 3454727 h 6407421"/>
              <a:gd name="connsiteX230" fmla="*/ 531839 w 1064123"/>
              <a:gd name="connsiteY230" fmla="*/ 3484330 h 6407421"/>
              <a:gd name="connsiteX231" fmla="*/ 502236 w 1064123"/>
              <a:gd name="connsiteY231" fmla="*/ 3484330 h 6407421"/>
              <a:gd name="connsiteX232" fmla="*/ 236037 w 1064123"/>
              <a:gd name="connsiteY232" fmla="*/ 3454727 h 6407421"/>
              <a:gd name="connsiteX233" fmla="*/ 265640 w 1064123"/>
              <a:gd name="connsiteY233" fmla="*/ 3454727 h 6407421"/>
              <a:gd name="connsiteX234" fmla="*/ 265640 w 1064123"/>
              <a:gd name="connsiteY234" fmla="*/ 3484330 h 6407421"/>
              <a:gd name="connsiteX235" fmla="*/ 236037 w 1064123"/>
              <a:gd name="connsiteY235" fmla="*/ 3484330 h 6407421"/>
              <a:gd name="connsiteX236" fmla="*/ 1 w 1064123"/>
              <a:gd name="connsiteY236" fmla="*/ 3454727 h 6407421"/>
              <a:gd name="connsiteX237" fmla="*/ 29603 w 1064123"/>
              <a:gd name="connsiteY237" fmla="*/ 3454727 h 6407421"/>
              <a:gd name="connsiteX238" fmla="*/ 29603 w 1064123"/>
              <a:gd name="connsiteY238" fmla="*/ 3484330 h 6407421"/>
              <a:gd name="connsiteX239" fmla="*/ 1 w 1064123"/>
              <a:gd name="connsiteY239" fmla="*/ 3484330 h 6407421"/>
              <a:gd name="connsiteX240" fmla="*/ 1034520 w 1064123"/>
              <a:gd name="connsiteY240" fmla="*/ 3189074 h 6407421"/>
              <a:gd name="connsiteX241" fmla="*/ 1064123 w 1064123"/>
              <a:gd name="connsiteY241" fmla="*/ 3189074 h 6407421"/>
              <a:gd name="connsiteX242" fmla="*/ 1064123 w 1064123"/>
              <a:gd name="connsiteY242" fmla="*/ 3218566 h 6407421"/>
              <a:gd name="connsiteX243" fmla="*/ 1034520 w 1064123"/>
              <a:gd name="connsiteY243" fmla="*/ 3218566 h 6407421"/>
              <a:gd name="connsiteX244" fmla="*/ 1 w 1064123"/>
              <a:gd name="connsiteY244" fmla="*/ 3189071 h 6407421"/>
              <a:gd name="connsiteX245" fmla="*/ 29603 w 1064123"/>
              <a:gd name="connsiteY245" fmla="*/ 3189071 h 6407421"/>
              <a:gd name="connsiteX246" fmla="*/ 29603 w 1064123"/>
              <a:gd name="connsiteY246" fmla="*/ 3218566 h 6407421"/>
              <a:gd name="connsiteX247" fmla="*/ 1 w 1064123"/>
              <a:gd name="connsiteY247" fmla="*/ 3218566 h 6407421"/>
              <a:gd name="connsiteX248" fmla="*/ 1034520 w 1064123"/>
              <a:gd name="connsiteY248" fmla="*/ 2923310 h 6407421"/>
              <a:gd name="connsiteX249" fmla="*/ 1064123 w 1064123"/>
              <a:gd name="connsiteY249" fmla="*/ 2923310 h 6407421"/>
              <a:gd name="connsiteX250" fmla="*/ 1064123 w 1064123"/>
              <a:gd name="connsiteY250" fmla="*/ 2952805 h 6407421"/>
              <a:gd name="connsiteX251" fmla="*/ 1034520 w 1064123"/>
              <a:gd name="connsiteY251" fmla="*/ 2952805 h 6407421"/>
              <a:gd name="connsiteX252" fmla="*/ 768327 w 1064123"/>
              <a:gd name="connsiteY252" fmla="*/ 2923309 h 6407421"/>
              <a:gd name="connsiteX253" fmla="*/ 797926 w 1064123"/>
              <a:gd name="connsiteY253" fmla="*/ 2923309 h 6407421"/>
              <a:gd name="connsiteX254" fmla="*/ 797926 w 1064123"/>
              <a:gd name="connsiteY254" fmla="*/ 2952804 h 6407421"/>
              <a:gd name="connsiteX255" fmla="*/ 768327 w 1064123"/>
              <a:gd name="connsiteY255" fmla="*/ 2952804 h 6407421"/>
              <a:gd name="connsiteX256" fmla="*/ 502236 w 1064123"/>
              <a:gd name="connsiteY256" fmla="*/ 2923308 h 6407421"/>
              <a:gd name="connsiteX257" fmla="*/ 531838 w 1064123"/>
              <a:gd name="connsiteY257" fmla="*/ 2923308 h 6407421"/>
              <a:gd name="connsiteX258" fmla="*/ 531838 w 1064123"/>
              <a:gd name="connsiteY258" fmla="*/ 2952803 h 6407421"/>
              <a:gd name="connsiteX259" fmla="*/ 502236 w 1064123"/>
              <a:gd name="connsiteY259" fmla="*/ 2952803 h 6407421"/>
              <a:gd name="connsiteX260" fmla="*/ 236037 w 1064123"/>
              <a:gd name="connsiteY260" fmla="*/ 2923307 h 6407421"/>
              <a:gd name="connsiteX261" fmla="*/ 265639 w 1064123"/>
              <a:gd name="connsiteY261" fmla="*/ 2923307 h 6407421"/>
              <a:gd name="connsiteX262" fmla="*/ 265639 w 1064123"/>
              <a:gd name="connsiteY262" fmla="*/ 2952802 h 6407421"/>
              <a:gd name="connsiteX263" fmla="*/ 236037 w 1064123"/>
              <a:gd name="connsiteY263" fmla="*/ 2952802 h 6407421"/>
              <a:gd name="connsiteX264" fmla="*/ 1 w 1064123"/>
              <a:gd name="connsiteY264" fmla="*/ 2923307 h 6407421"/>
              <a:gd name="connsiteX265" fmla="*/ 29603 w 1064123"/>
              <a:gd name="connsiteY265" fmla="*/ 2923307 h 6407421"/>
              <a:gd name="connsiteX266" fmla="*/ 29603 w 1064123"/>
              <a:gd name="connsiteY266" fmla="*/ 2952802 h 6407421"/>
              <a:gd name="connsiteX267" fmla="*/ 1 w 1064123"/>
              <a:gd name="connsiteY267" fmla="*/ 2952802 h 6407421"/>
              <a:gd name="connsiteX268" fmla="*/ 1034520 w 1064123"/>
              <a:gd name="connsiteY268" fmla="*/ 2657443 h 6407421"/>
              <a:gd name="connsiteX269" fmla="*/ 1064123 w 1064123"/>
              <a:gd name="connsiteY269" fmla="*/ 2657443 h 6407421"/>
              <a:gd name="connsiteX270" fmla="*/ 1064123 w 1064123"/>
              <a:gd name="connsiteY270" fmla="*/ 2687045 h 6407421"/>
              <a:gd name="connsiteX271" fmla="*/ 1034520 w 1064123"/>
              <a:gd name="connsiteY271" fmla="*/ 2687045 h 6407421"/>
              <a:gd name="connsiteX272" fmla="*/ 768327 w 1064123"/>
              <a:gd name="connsiteY272" fmla="*/ 2657440 h 6407421"/>
              <a:gd name="connsiteX273" fmla="*/ 797926 w 1064123"/>
              <a:gd name="connsiteY273" fmla="*/ 2657440 h 6407421"/>
              <a:gd name="connsiteX274" fmla="*/ 797926 w 1064123"/>
              <a:gd name="connsiteY274" fmla="*/ 2687042 h 6407421"/>
              <a:gd name="connsiteX275" fmla="*/ 768327 w 1064123"/>
              <a:gd name="connsiteY275" fmla="*/ 2687042 h 6407421"/>
              <a:gd name="connsiteX276" fmla="*/ 502236 w 1064123"/>
              <a:gd name="connsiteY276" fmla="*/ 2657437 h 6407421"/>
              <a:gd name="connsiteX277" fmla="*/ 531838 w 1064123"/>
              <a:gd name="connsiteY277" fmla="*/ 2657437 h 6407421"/>
              <a:gd name="connsiteX278" fmla="*/ 531838 w 1064123"/>
              <a:gd name="connsiteY278" fmla="*/ 2687039 h 6407421"/>
              <a:gd name="connsiteX279" fmla="*/ 502236 w 1064123"/>
              <a:gd name="connsiteY279" fmla="*/ 2687039 h 6407421"/>
              <a:gd name="connsiteX280" fmla="*/ 236037 w 1064123"/>
              <a:gd name="connsiteY280" fmla="*/ 2657434 h 6407421"/>
              <a:gd name="connsiteX281" fmla="*/ 265639 w 1064123"/>
              <a:gd name="connsiteY281" fmla="*/ 2657434 h 6407421"/>
              <a:gd name="connsiteX282" fmla="*/ 265639 w 1064123"/>
              <a:gd name="connsiteY282" fmla="*/ 2687036 h 6407421"/>
              <a:gd name="connsiteX283" fmla="*/ 236037 w 1064123"/>
              <a:gd name="connsiteY283" fmla="*/ 2687036 h 6407421"/>
              <a:gd name="connsiteX284" fmla="*/ 1 w 1064123"/>
              <a:gd name="connsiteY284" fmla="*/ 2657434 h 6407421"/>
              <a:gd name="connsiteX285" fmla="*/ 29603 w 1064123"/>
              <a:gd name="connsiteY285" fmla="*/ 2657434 h 6407421"/>
              <a:gd name="connsiteX286" fmla="*/ 29603 w 1064123"/>
              <a:gd name="connsiteY286" fmla="*/ 2687036 h 6407421"/>
              <a:gd name="connsiteX287" fmla="*/ 1 w 1064123"/>
              <a:gd name="connsiteY287" fmla="*/ 2687036 h 6407421"/>
              <a:gd name="connsiteX288" fmla="*/ 1034520 w 1064123"/>
              <a:gd name="connsiteY288" fmla="*/ 2391678 h 6407421"/>
              <a:gd name="connsiteX289" fmla="*/ 1064123 w 1064123"/>
              <a:gd name="connsiteY289" fmla="*/ 2391678 h 6407421"/>
              <a:gd name="connsiteX290" fmla="*/ 1064123 w 1064123"/>
              <a:gd name="connsiteY290" fmla="*/ 2421288 h 6407421"/>
              <a:gd name="connsiteX291" fmla="*/ 1034520 w 1064123"/>
              <a:gd name="connsiteY291" fmla="*/ 2421288 h 6407421"/>
              <a:gd name="connsiteX292" fmla="*/ 768327 w 1064123"/>
              <a:gd name="connsiteY292" fmla="*/ 2391675 h 6407421"/>
              <a:gd name="connsiteX293" fmla="*/ 797926 w 1064123"/>
              <a:gd name="connsiteY293" fmla="*/ 2391675 h 6407421"/>
              <a:gd name="connsiteX294" fmla="*/ 797926 w 1064123"/>
              <a:gd name="connsiteY294" fmla="*/ 2421283 h 6407421"/>
              <a:gd name="connsiteX295" fmla="*/ 768327 w 1064123"/>
              <a:gd name="connsiteY295" fmla="*/ 2421283 h 6407421"/>
              <a:gd name="connsiteX296" fmla="*/ 502236 w 1064123"/>
              <a:gd name="connsiteY296" fmla="*/ 2391672 h 6407421"/>
              <a:gd name="connsiteX297" fmla="*/ 531838 w 1064123"/>
              <a:gd name="connsiteY297" fmla="*/ 2391672 h 6407421"/>
              <a:gd name="connsiteX298" fmla="*/ 531838 w 1064123"/>
              <a:gd name="connsiteY298" fmla="*/ 2421278 h 6407421"/>
              <a:gd name="connsiteX299" fmla="*/ 502236 w 1064123"/>
              <a:gd name="connsiteY299" fmla="*/ 2421278 h 6407421"/>
              <a:gd name="connsiteX300" fmla="*/ 236037 w 1064123"/>
              <a:gd name="connsiteY300" fmla="*/ 2391669 h 6407421"/>
              <a:gd name="connsiteX301" fmla="*/ 265639 w 1064123"/>
              <a:gd name="connsiteY301" fmla="*/ 2391669 h 6407421"/>
              <a:gd name="connsiteX302" fmla="*/ 265639 w 1064123"/>
              <a:gd name="connsiteY302" fmla="*/ 2421272 h 6407421"/>
              <a:gd name="connsiteX303" fmla="*/ 236037 w 1064123"/>
              <a:gd name="connsiteY303" fmla="*/ 2421272 h 6407421"/>
              <a:gd name="connsiteX304" fmla="*/ 1 w 1064123"/>
              <a:gd name="connsiteY304" fmla="*/ 2391669 h 6407421"/>
              <a:gd name="connsiteX305" fmla="*/ 29603 w 1064123"/>
              <a:gd name="connsiteY305" fmla="*/ 2391669 h 6407421"/>
              <a:gd name="connsiteX306" fmla="*/ 29603 w 1064123"/>
              <a:gd name="connsiteY306" fmla="*/ 2421272 h 6407421"/>
              <a:gd name="connsiteX307" fmla="*/ 1 w 1064123"/>
              <a:gd name="connsiteY307" fmla="*/ 2421272 h 6407421"/>
              <a:gd name="connsiteX308" fmla="*/ 1034520 w 1064123"/>
              <a:gd name="connsiteY308" fmla="*/ 2126020 h 6407421"/>
              <a:gd name="connsiteX309" fmla="*/ 1064123 w 1064123"/>
              <a:gd name="connsiteY309" fmla="*/ 2126020 h 6407421"/>
              <a:gd name="connsiteX310" fmla="*/ 1064123 w 1064123"/>
              <a:gd name="connsiteY310" fmla="*/ 2155517 h 6407421"/>
              <a:gd name="connsiteX311" fmla="*/ 1034520 w 1064123"/>
              <a:gd name="connsiteY311" fmla="*/ 2155517 h 6407421"/>
              <a:gd name="connsiteX312" fmla="*/ 768327 w 1064123"/>
              <a:gd name="connsiteY312" fmla="*/ 2126017 h 6407421"/>
              <a:gd name="connsiteX313" fmla="*/ 797926 w 1064123"/>
              <a:gd name="connsiteY313" fmla="*/ 2126017 h 6407421"/>
              <a:gd name="connsiteX314" fmla="*/ 797926 w 1064123"/>
              <a:gd name="connsiteY314" fmla="*/ 2155513 h 6407421"/>
              <a:gd name="connsiteX315" fmla="*/ 768327 w 1064123"/>
              <a:gd name="connsiteY315" fmla="*/ 2155513 h 6407421"/>
              <a:gd name="connsiteX316" fmla="*/ 502236 w 1064123"/>
              <a:gd name="connsiteY316" fmla="*/ 2126014 h 6407421"/>
              <a:gd name="connsiteX317" fmla="*/ 531838 w 1064123"/>
              <a:gd name="connsiteY317" fmla="*/ 2126014 h 6407421"/>
              <a:gd name="connsiteX318" fmla="*/ 531838 w 1064123"/>
              <a:gd name="connsiteY318" fmla="*/ 2155510 h 6407421"/>
              <a:gd name="connsiteX319" fmla="*/ 502236 w 1064123"/>
              <a:gd name="connsiteY319" fmla="*/ 2155510 h 6407421"/>
              <a:gd name="connsiteX320" fmla="*/ 236037 w 1064123"/>
              <a:gd name="connsiteY320" fmla="*/ 2126012 h 6407421"/>
              <a:gd name="connsiteX321" fmla="*/ 265639 w 1064123"/>
              <a:gd name="connsiteY321" fmla="*/ 2126012 h 6407421"/>
              <a:gd name="connsiteX322" fmla="*/ 265639 w 1064123"/>
              <a:gd name="connsiteY322" fmla="*/ 2155506 h 6407421"/>
              <a:gd name="connsiteX323" fmla="*/ 236037 w 1064123"/>
              <a:gd name="connsiteY323" fmla="*/ 2155506 h 6407421"/>
              <a:gd name="connsiteX324" fmla="*/ 1 w 1064123"/>
              <a:gd name="connsiteY324" fmla="*/ 2126012 h 6407421"/>
              <a:gd name="connsiteX325" fmla="*/ 29603 w 1064123"/>
              <a:gd name="connsiteY325" fmla="*/ 2126012 h 6407421"/>
              <a:gd name="connsiteX326" fmla="*/ 29603 w 1064123"/>
              <a:gd name="connsiteY326" fmla="*/ 2155506 h 6407421"/>
              <a:gd name="connsiteX327" fmla="*/ 1 w 1064123"/>
              <a:gd name="connsiteY327" fmla="*/ 2155506 h 6407421"/>
              <a:gd name="connsiteX328" fmla="*/ 1034520 w 1064123"/>
              <a:gd name="connsiteY328" fmla="*/ 1860254 h 6407421"/>
              <a:gd name="connsiteX329" fmla="*/ 1064123 w 1064123"/>
              <a:gd name="connsiteY329" fmla="*/ 1860254 h 6407421"/>
              <a:gd name="connsiteX330" fmla="*/ 1064123 w 1064123"/>
              <a:gd name="connsiteY330" fmla="*/ 1889747 h 6407421"/>
              <a:gd name="connsiteX331" fmla="*/ 1034520 w 1064123"/>
              <a:gd name="connsiteY331" fmla="*/ 1889747 h 6407421"/>
              <a:gd name="connsiteX332" fmla="*/ 768327 w 1064123"/>
              <a:gd name="connsiteY332" fmla="*/ 1860252 h 6407421"/>
              <a:gd name="connsiteX333" fmla="*/ 797926 w 1064123"/>
              <a:gd name="connsiteY333" fmla="*/ 1860252 h 6407421"/>
              <a:gd name="connsiteX334" fmla="*/ 797926 w 1064123"/>
              <a:gd name="connsiteY334" fmla="*/ 1889745 h 6407421"/>
              <a:gd name="connsiteX335" fmla="*/ 768327 w 1064123"/>
              <a:gd name="connsiteY335" fmla="*/ 1889745 h 6407421"/>
              <a:gd name="connsiteX336" fmla="*/ 502236 w 1064123"/>
              <a:gd name="connsiteY336" fmla="*/ 1860249 h 6407421"/>
              <a:gd name="connsiteX337" fmla="*/ 531838 w 1064123"/>
              <a:gd name="connsiteY337" fmla="*/ 1860249 h 6407421"/>
              <a:gd name="connsiteX338" fmla="*/ 531838 w 1064123"/>
              <a:gd name="connsiteY338" fmla="*/ 1889744 h 6407421"/>
              <a:gd name="connsiteX339" fmla="*/ 502236 w 1064123"/>
              <a:gd name="connsiteY339" fmla="*/ 1889744 h 6407421"/>
              <a:gd name="connsiteX340" fmla="*/ 236037 w 1064123"/>
              <a:gd name="connsiteY340" fmla="*/ 1860247 h 6407421"/>
              <a:gd name="connsiteX341" fmla="*/ 265639 w 1064123"/>
              <a:gd name="connsiteY341" fmla="*/ 1860247 h 6407421"/>
              <a:gd name="connsiteX342" fmla="*/ 265639 w 1064123"/>
              <a:gd name="connsiteY342" fmla="*/ 1889742 h 6407421"/>
              <a:gd name="connsiteX343" fmla="*/ 236037 w 1064123"/>
              <a:gd name="connsiteY343" fmla="*/ 1889742 h 6407421"/>
              <a:gd name="connsiteX344" fmla="*/ 1 w 1064123"/>
              <a:gd name="connsiteY344" fmla="*/ 1860247 h 6407421"/>
              <a:gd name="connsiteX345" fmla="*/ 29603 w 1064123"/>
              <a:gd name="connsiteY345" fmla="*/ 1860247 h 6407421"/>
              <a:gd name="connsiteX346" fmla="*/ 29603 w 1064123"/>
              <a:gd name="connsiteY346" fmla="*/ 1889742 h 6407421"/>
              <a:gd name="connsiteX347" fmla="*/ 1 w 1064123"/>
              <a:gd name="connsiteY347" fmla="*/ 1889742 h 6407421"/>
              <a:gd name="connsiteX348" fmla="*/ 1034520 w 1064123"/>
              <a:gd name="connsiteY348" fmla="*/ 1594489 h 6407421"/>
              <a:gd name="connsiteX349" fmla="*/ 1064123 w 1064123"/>
              <a:gd name="connsiteY349" fmla="*/ 1594489 h 6407421"/>
              <a:gd name="connsiteX350" fmla="*/ 1064123 w 1064123"/>
              <a:gd name="connsiteY350" fmla="*/ 1624092 h 6407421"/>
              <a:gd name="connsiteX351" fmla="*/ 1034520 w 1064123"/>
              <a:gd name="connsiteY351" fmla="*/ 1624092 h 6407421"/>
              <a:gd name="connsiteX352" fmla="*/ 768327 w 1064123"/>
              <a:gd name="connsiteY352" fmla="*/ 1594486 h 6407421"/>
              <a:gd name="connsiteX353" fmla="*/ 797926 w 1064123"/>
              <a:gd name="connsiteY353" fmla="*/ 1594486 h 6407421"/>
              <a:gd name="connsiteX354" fmla="*/ 797926 w 1064123"/>
              <a:gd name="connsiteY354" fmla="*/ 1624090 h 6407421"/>
              <a:gd name="connsiteX355" fmla="*/ 768327 w 1064123"/>
              <a:gd name="connsiteY355" fmla="*/ 1624090 h 6407421"/>
              <a:gd name="connsiteX356" fmla="*/ 502236 w 1064123"/>
              <a:gd name="connsiteY356" fmla="*/ 1594484 h 6407421"/>
              <a:gd name="connsiteX357" fmla="*/ 531838 w 1064123"/>
              <a:gd name="connsiteY357" fmla="*/ 1594484 h 6407421"/>
              <a:gd name="connsiteX358" fmla="*/ 531838 w 1064123"/>
              <a:gd name="connsiteY358" fmla="*/ 1624087 h 6407421"/>
              <a:gd name="connsiteX359" fmla="*/ 502236 w 1064123"/>
              <a:gd name="connsiteY359" fmla="*/ 1624087 h 6407421"/>
              <a:gd name="connsiteX360" fmla="*/ 236037 w 1064123"/>
              <a:gd name="connsiteY360" fmla="*/ 1594482 h 6407421"/>
              <a:gd name="connsiteX361" fmla="*/ 265639 w 1064123"/>
              <a:gd name="connsiteY361" fmla="*/ 1594482 h 6407421"/>
              <a:gd name="connsiteX362" fmla="*/ 265639 w 1064123"/>
              <a:gd name="connsiteY362" fmla="*/ 1624085 h 6407421"/>
              <a:gd name="connsiteX363" fmla="*/ 236037 w 1064123"/>
              <a:gd name="connsiteY363" fmla="*/ 1624085 h 6407421"/>
              <a:gd name="connsiteX364" fmla="*/ 1 w 1064123"/>
              <a:gd name="connsiteY364" fmla="*/ 1594482 h 6407421"/>
              <a:gd name="connsiteX365" fmla="*/ 29603 w 1064123"/>
              <a:gd name="connsiteY365" fmla="*/ 1594482 h 6407421"/>
              <a:gd name="connsiteX366" fmla="*/ 29603 w 1064123"/>
              <a:gd name="connsiteY366" fmla="*/ 1624085 h 6407421"/>
              <a:gd name="connsiteX367" fmla="*/ 1 w 1064123"/>
              <a:gd name="connsiteY367" fmla="*/ 1624085 h 6407421"/>
              <a:gd name="connsiteX368" fmla="*/ 1034520 w 1064123"/>
              <a:gd name="connsiteY368" fmla="*/ 1328724 h 6407421"/>
              <a:gd name="connsiteX369" fmla="*/ 1064123 w 1064123"/>
              <a:gd name="connsiteY369" fmla="*/ 1328724 h 6407421"/>
              <a:gd name="connsiteX370" fmla="*/ 1064123 w 1064123"/>
              <a:gd name="connsiteY370" fmla="*/ 1358328 h 6407421"/>
              <a:gd name="connsiteX371" fmla="*/ 1034520 w 1064123"/>
              <a:gd name="connsiteY371" fmla="*/ 1358328 h 6407421"/>
              <a:gd name="connsiteX372" fmla="*/ 768327 w 1064123"/>
              <a:gd name="connsiteY372" fmla="*/ 1328722 h 6407421"/>
              <a:gd name="connsiteX373" fmla="*/ 797926 w 1064123"/>
              <a:gd name="connsiteY373" fmla="*/ 1328722 h 6407421"/>
              <a:gd name="connsiteX374" fmla="*/ 797926 w 1064123"/>
              <a:gd name="connsiteY374" fmla="*/ 1358325 h 6407421"/>
              <a:gd name="connsiteX375" fmla="*/ 768327 w 1064123"/>
              <a:gd name="connsiteY375" fmla="*/ 1358325 h 6407421"/>
              <a:gd name="connsiteX376" fmla="*/ 502236 w 1064123"/>
              <a:gd name="connsiteY376" fmla="*/ 1328719 h 6407421"/>
              <a:gd name="connsiteX377" fmla="*/ 531838 w 1064123"/>
              <a:gd name="connsiteY377" fmla="*/ 1328719 h 6407421"/>
              <a:gd name="connsiteX378" fmla="*/ 531838 w 1064123"/>
              <a:gd name="connsiteY378" fmla="*/ 1358323 h 6407421"/>
              <a:gd name="connsiteX379" fmla="*/ 502236 w 1064123"/>
              <a:gd name="connsiteY379" fmla="*/ 1358323 h 6407421"/>
              <a:gd name="connsiteX380" fmla="*/ 236036 w 1064123"/>
              <a:gd name="connsiteY380" fmla="*/ 1328717 h 6407421"/>
              <a:gd name="connsiteX381" fmla="*/ 265639 w 1064123"/>
              <a:gd name="connsiteY381" fmla="*/ 1328717 h 6407421"/>
              <a:gd name="connsiteX382" fmla="*/ 265639 w 1064123"/>
              <a:gd name="connsiteY382" fmla="*/ 1358320 h 6407421"/>
              <a:gd name="connsiteX383" fmla="*/ 236036 w 1064123"/>
              <a:gd name="connsiteY383" fmla="*/ 1358320 h 6407421"/>
              <a:gd name="connsiteX384" fmla="*/ 1 w 1064123"/>
              <a:gd name="connsiteY384" fmla="*/ 1328717 h 6407421"/>
              <a:gd name="connsiteX385" fmla="*/ 29602 w 1064123"/>
              <a:gd name="connsiteY385" fmla="*/ 1328717 h 6407421"/>
              <a:gd name="connsiteX386" fmla="*/ 29602 w 1064123"/>
              <a:gd name="connsiteY386" fmla="*/ 1358320 h 6407421"/>
              <a:gd name="connsiteX387" fmla="*/ 1 w 1064123"/>
              <a:gd name="connsiteY387" fmla="*/ 1358320 h 6407421"/>
              <a:gd name="connsiteX388" fmla="*/ 1034520 w 1064123"/>
              <a:gd name="connsiteY388" fmla="*/ 1063069 h 6407421"/>
              <a:gd name="connsiteX389" fmla="*/ 1064123 w 1064123"/>
              <a:gd name="connsiteY389" fmla="*/ 1063069 h 6407421"/>
              <a:gd name="connsiteX390" fmla="*/ 1064123 w 1064123"/>
              <a:gd name="connsiteY390" fmla="*/ 1092563 h 6407421"/>
              <a:gd name="connsiteX391" fmla="*/ 1034520 w 1064123"/>
              <a:gd name="connsiteY391" fmla="*/ 1092563 h 6407421"/>
              <a:gd name="connsiteX392" fmla="*/ 768326 w 1064123"/>
              <a:gd name="connsiteY392" fmla="*/ 1063066 h 6407421"/>
              <a:gd name="connsiteX393" fmla="*/ 797926 w 1064123"/>
              <a:gd name="connsiteY393" fmla="*/ 1063066 h 6407421"/>
              <a:gd name="connsiteX394" fmla="*/ 797926 w 1064123"/>
              <a:gd name="connsiteY394" fmla="*/ 1092560 h 6407421"/>
              <a:gd name="connsiteX395" fmla="*/ 768326 w 1064123"/>
              <a:gd name="connsiteY395" fmla="*/ 1092560 h 6407421"/>
              <a:gd name="connsiteX396" fmla="*/ 502235 w 1064123"/>
              <a:gd name="connsiteY396" fmla="*/ 1063063 h 6407421"/>
              <a:gd name="connsiteX397" fmla="*/ 531838 w 1064123"/>
              <a:gd name="connsiteY397" fmla="*/ 1063063 h 6407421"/>
              <a:gd name="connsiteX398" fmla="*/ 531838 w 1064123"/>
              <a:gd name="connsiteY398" fmla="*/ 1092557 h 6407421"/>
              <a:gd name="connsiteX399" fmla="*/ 502235 w 1064123"/>
              <a:gd name="connsiteY399" fmla="*/ 1092557 h 6407421"/>
              <a:gd name="connsiteX400" fmla="*/ 236036 w 1064123"/>
              <a:gd name="connsiteY400" fmla="*/ 1063059 h 6407421"/>
              <a:gd name="connsiteX401" fmla="*/ 265639 w 1064123"/>
              <a:gd name="connsiteY401" fmla="*/ 1063059 h 6407421"/>
              <a:gd name="connsiteX402" fmla="*/ 265639 w 1064123"/>
              <a:gd name="connsiteY402" fmla="*/ 1092554 h 6407421"/>
              <a:gd name="connsiteX403" fmla="*/ 236036 w 1064123"/>
              <a:gd name="connsiteY403" fmla="*/ 1092554 h 6407421"/>
              <a:gd name="connsiteX404" fmla="*/ 0 w 1064123"/>
              <a:gd name="connsiteY404" fmla="*/ 1063059 h 6407421"/>
              <a:gd name="connsiteX405" fmla="*/ 29602 w 1064123"/>
              <a:gd name="connsiteY405" fmla="*/ 1063059 h 6407421"/>
              <a:gd name="connsiteX406" fmla="*/ 29602 w 1064123"/>
              <a:gd name="connsiteY406" fmla="*/ 1092554 h 6407421"/>
              <a:gd name="connsiteX407" fmla="*/ 0 w 1064123"/>
              <a:gd name="connsiteY407" fmla="*/ 1092554 h 6407421"/>
              <a:gd name="connsiteX408" fmla="*/ 1034520 w 1064123"/>
              <a:gd name="connsiteY408" fmla="*/ 797300 h 6407421"/>
              <a:gd name="connsiteX409" fmla="*/ 1064123 w 1064123"/>
              <a:gd name="connsiteY409" fmla="*/ 797300 h 6407421"/>
              <a:gd name="connsiteX410" fmla="*/ 1064123 w 1064123"/>
              <a:gd name="connsiteY410" fmla="*/ 826797 h 6407421"/>
              <a:gd name="connsiteX411" fmla="*/ 1034520 w 1064123"/>
              <a:gd name="connsiteY411" fmla="*/ 826797 h 6407421"/>
              <a:gd name="connsiteX412" fmla="*/ 768326 w 1064123"/>
              <a:gd name="connsiteY412" fmla="*/ 797298 h 6407421"/>
              <a:gd name="connsiteX413" fmla="*/ 797926 w 1064123"/>
              <a:gd name="connsiteY413" fmla="*/ 797298 h 6407421"/>
              <a:gd name="connsiteX414" fmla="*/ 797926 w 1064123"/>
              <a:gd name="connsiteY414" fmla="*/ 826794 h 6407421"/>
              <a:gd name="connsiteX415" fmla="*/ 768326 w 1064123"/>
              <a:gd name="connsiteY415" fmla="*/ 826794 h 6407421"/>
              <a:gd name="connsiteX416" fmla="*/ 502235 w 1064123"/>
              <a:gd name="connsiteY416" fmla="*/ 797296 h 6407421"/>
              <a:gd name="connsiteX417" fmla="*/ 531838 w 1064123"/>
              <a:gd name="connsiteY417" fmla="*/ 797296 h 6407421"/>
              <a:gd name="connsiteX418" fmla="*/ 531838 w 1064123"/>
              <a:gd name="connsiteY418" fmla="*/ 826792 h 6407421"/>
              <a:gd name="connsiteX419" fmla="*/ 502235 w 1064123"/>
              <a:gd name="connsiteY419" fmla="*/ 826792 h 6407421"/>
              <a:gd name="connsiteX420" fmla="*/ 236036 w 1064123"/>
              <a:gd name="connsiteY420" fmla="*/ 797294 h 6407421"/>
              <a:gd name="connsiteX421" fmla="*/ 265639 w 1064123"/>
              <a:gd name="connsiteY421" fmla="*/ 797294 h 6407421"/>
              <a:gd name="connsiteX422" fmla="*/ 265639 w 1064123"/>
              <a:gd name="connsiteY422" fmla="*/ 826789 h 6407421"/>
              <a:gd name="connsiteX423" fmla="*/ 236036 w 1064123"/>
              <a:gd name="connsiteY423" fmla="*/ 826789 h 6407421"/>
              <a:gd name="connsiteX424" fmla="*/ 0 w 1064123"/>
              <a:gd name="connsiteY424" fmla="*/ 797294 h 6407421"/>
              <a:gd name="connsiteX425" fmla="*/ 29602 w 1064123"/>
              <a:gd name="connsiteY425" fmla="*/ 797294 h 6407421"/>
              <a:gd name="connsiteX426" fmla="*/ 29602 w 1064123"/>
              <a:gd name="connsiteY426" fmla="*/ 826789 h 6407421"/>
              <a:gd name="connsiteX427" fmla="*/ 0 w 1064123"/>
              <a:gd name="connsiteY427" fmla="*/ 826789 h 6407421"/>
              <a:gd name="connsiteX428" fmla="*/ 1034520 w 1064123"/>
              <a:gd name="connsiteY428" fmla="*/ 531537 h 6407421"/>
              <a:gd name="connsiteX429" fmla="*/ 1064123 w 1064123"/>
              <a:gd name="connsiteY429" fmla="*/ 531537 h 6407421"/>
              <a:gd name="connsiteX430" fmla="*/ 1064123 w 1064123"/>
              <a:gd name="connsiteY430" fmla="*/ 561139 h 6407421"/>
              <a:gd name="connsiteX431" fmla="*/ 1034520 w 1064123"/>
              <a:gd name="connsiteY431" fmla="*/ 561139 h 6407421"/>
              <a:gd name="connsiteX432" fmla="*/ 768326 w 1064123"/>
              <a:gd name="connsiteY432" fmla="*/ 531534 h 6407421"/>
              <a:gd name="connsiteX433" fmla="*/ 797926 w 1064123"/>
              <a:gd name="connsiteY433" fmla="*/ 531534 h 6407421"/>
              <a:gd name="connsiteX434" fmla="*/ 797926 w 1064123"/>
              <a:gd name="connsiteY434" fmla="*/ 561137 h 6407421"/>
              <a:gd name="connsiteX435" fmla="*/ 768326 w 1064123"/>
              <a:gd name="connsiteY435" fmla="*/ 561137 h 6407421"/>
              <a:gd name="connsiteX436" fmla="*/ 502235 w 1064123"/>
              <a:gd name="connsiteY436" fmla="*/ 531532 h 6407421"/>
              <a:gd name="connsiteX437" fmla="*/ 531838 w 1064123"/>
              <a:gd name="connsiteY437" fmla="*/ 531532 h 6407421"/>
              <a:gd name="connsiteX438" fmla="*/ 531838 w 1064123"/>
              <a:gd name="connsiteY438" fmla="*/ 561135 h 6407421"/>
              <a:gd name="connsiteX439" fmla="*/ 502235 w 1064123"/>
              <a:gd name="connsiteY439" fmla="*/ 561135 h 6407421"/>
              <a:gd name="connsiteX440" fmla="*/ 236036 w 1064123"/>
              <a:gd name="connsiteY440" fmla="*/ 531530 h 6407421"/>
              <a:gd name="connsiteX441" fmla="*/ 265639 w 1064123"/>
              <a:gd name="connsiteY441" fmla="*/ 531530 h 6407421"/>
              <a:gd name="connsiteX442" fmla="*/ 265639 w 1064123"/>
              <a:gd name="connsiteY442" fmla="*/ 561133 h 6407421"/>
              <a:gd name="connsiteX443" fmla="*/ 236036 w 1064123"/>
              <a:gd name="connsiteY443" fmla="*/ 561133 h 6407421"/>
              <a:gd name="connsiteX444" fmla="*/ 0 w 1064123"/>
              <a:gd name="connsiteY444" fmla="*/ 531530 h 6407421"/>
              <a:gd name="connsiteX445" fmla="*/ 29602 w 1064123"/>
              <a:gd name="connsiteY445" fmla="*/ 531530 h 6407421"/>
              <a:gd name="connsiteX446" fmla="*/ 29602 w 1064123"/>
              <a:gd name="connsiteY446" fmla="*/ 561133 h 6407421"/>
              <a:gd name="connsiteX447" fmla="*/ 0 w 1064123"/>
              <a:gd name="connsiteY447" fmla="*/ 561133 h 6407421"/>
              <a:gd name="connsiteX448" fmla="*/ 1034520 w 1064123"/>
              <a:gd name="connsiteY448" fmla="*/ 265772 h 6407421"/>
              <a:gd name="connsiteX449" fmla="*/ 1064123 w 1064123"/>
              <a:gd name="connsiteY449" fmla="*/ 265772 h 6407421"/>
              <a:gd name="connsiteX450" fmla="*/ 1064123 w 1064123"/>
              <a:gd name="connsiteY450" fmla="*/ 295374 h 6407421"/>
              <a:gd name="connsiteX451" fmla="*/ 1034520 w 1064123"/>
              <a:gd name="connsiteY451" fmla="*/ 295374 h 6407421"/>
              <a:gd name="connsiteX452" fmla="*/ 768326 w 1064123"/>
              <a:gd name="connsiteY452" fmla="*/ 265770 h 6407421"/>
              <a:gd name="connsiteX453" fmla="*/ 797926 w 1064123"/>
              <a:gd name="connsiteY453" fmla="*/ 265770 h 6407421"/>
              <a:gd name="connsiteX454" fmla="*/ 797926 w 1064123"/>
              <a:gd name="connsiteY454" fmla="*/ 295372 h 6407421"/>
              <a:gd name="connsiteX455" fmla="*/ 768326 w 1064123"/>
              <a:gd name="connsiteY455" fmla="*/ 295372 h 6407421"/>
              <a:gd name="connsiteX456" fmla="*/ 502235 w 1064123"/>
              <a:gd name="connsiteY456" fmla="*/ 265767 h 6407421"/>
              <a:gd name="connsiteX457" fmla="*/ 531838 w 1064123"/>
              <a:gd name="connsiteY457" fmla="*/ 265767 h 6407421"/>
              <a:gd name="connsiteX458" fmla="*/ 531838 w 1064123"/>
              <a:gd name="connsiteY458" fmla="*/ 295370 h 6407421"/>
              <a:gd name="connsiteX459" fmla="*/ 502235 w 1064123"/>
              <a:gd name="connsiteY459" fmla="*/ 295370 h 6407421"/>
              <a:gd name="connsiteX460" fmla="*/ 236036 w 1064123"/>
              <a:gd name="connsiteY460" fmla="*/ 265765 h 6407421"/>
              <a:gd name="connsiteX461" fmla="*/ 265639 w 1064123"/>
              <a:gd name="connsiteY461" fmla="*/ 265765 h 6407421"/>
              <a:gd name="connsiteX462" fmla="*/ 265639 w 1064123"/>
              <a:gd name="connsiteY462" fmla="*/ 295368 h 6407421"/>
              <a:gd name="connsiteX463" fmla="*/ 236036 w 1064123"/>
              <a:gd name="connsiteY463" fmla="*/ 295368 h 6407421"/>
              <a:gd name="connsiteX464" fmla="*/ 0 w 1064123"/>
              <a:gd name="connsiteY464" fmla="*/ 265765 h 6407421"/>
              <a:gd name="connsiteX465" fmla="*/ 29602 w 1064123"/>
              <a:gd name="connsiteY465" fmla="*/ 265765 h 6407421"/>
              <a:gd name="connsiteX466" fmla="*/ 29602 w 1064123"/>
              <a:gd name="connsiteY466" fmla="*/ 295368 h 6407421"/>
              <a:gd name="connsiteX467" fmla="*/ 0 w 1064123"/>
              <a:gd name="connsiteY467" fmla="*/ 295368 h 6407421"/>
              <a:gd name="connsiteX468" fmla="*/ 1034520 w 1064123"/>
              <a:gd name="connsiteY468" fmla="*/ 7 h 6407421"/>
              <a:gd name="connsiteX469" fmla="*/ 1064123 w 1064123"/>
              <a:gd name="connsiteY469" fmla="*/ 7 h 6407421"/>
              <a:gd name="connsiteX470" fmla="*/ 1064123 w 1064123"/>
              <a:gd name="connsiteY470" fmla="*/ 29609 h 6407421"/>
              <a:gd name="connsiteX471" fmla="*/ 1034520 w 1064123"/>
              <a:gd name="connsiteY471" fmla="*/ 29609 h 6407421"/>
              <a:gd name="connsiteX472" fmla="*/ 768326 w 1064123"/>
              <a:gd name="connsiteY472" fmla="*/ 5 h 6407421"/>
              <a:gd name="connsiteX473" fmla="*/ 797926 w 1064123"/>
              <a:gd name="connsiteY473" fmla="*/ 5 h 6407421"/>
              <a:gd name="connsiteX474" fmla="*/ 797926 w 1064123"/>
              <a:gd name="connsiteY474" fmla="*/ 29607 h 6407421"/>
              <a:gd name="connsiteX475" fmla="*/ 768326 w 1064123"/>
              <a:gd name="connsiteY475" fmla="*/ 29607 h 6407421"/>
              <a:gd name="connsiteX476" fmla="*/ 502235 w 1064123"/>
              <a:gd name="connsiteY476" fmla="*/ 2 h 6407421"/>
              <a:gd name="connsiteX477" fmla="*/ 531838 w 1064123"/>
              <a:gd name="connsiteY477" fmla="*/ 2 h 6407421"/>
              <a:gd name="connsiteX478" fmla="*/ 531838 w 1064123"/>
              <a:gd name="connsiteY478" fmla="*/ 29605 h 6407421"/>
              <a:gd name="connsiteX479" fmla="*/ 502235 w 1064123"/>
              <a:gd name="connsiteY479" fmla="*/ 29605 h 6407421"/>
              <a:gd name="connsiteX480" fmla="*/ 236036 w 1064123"/>
              <a:gd name="connsiteY480" fmla="*/ 0 h 6407421"/>
              <a:gd name="connsiteX481" fmla="*/ 265638 w 1064123"/>
              <a:gd name="connsiteY481" fmla="*/ 0 h 6407421"/>
              <a:gd name="connsiteX482" fmla="*/ 265638 w 1064123"/>
              <a:gd name="connsiteY482" fmla="*/ 29602 h 6407421"/>
              <a:gd name="connsiteX483" fmla="*/ 236036 w 1064123"/>
              <a:gd name="connsiteY483" fmla="*/ 29602 h 6407421"/>
              <a:gd name="connsiteX484" fmla="*/ 0 w 1064123"/>
              <a:gd name="connsiteY484" fmla="*/ 0 h 6407421"/>
              <a:gd name="connsiteX485" fmla="*/ 29602 w 1064123"/>
              <a:gd name="connsiteY485" fmla="*/ 0 h 6407421"/>
              <a:gd name="connsiteX486" fmla="*/ 29602 w 1064123"/>
              <a:gd name="connsiteY486" fmla="*/ 29602 h 6407421"/>
              <a:gd name="connsiteX487" fmla="*/ 0 w 1064123"/>
              <a:gd name="connsiteY487" fmla="*/ 29602 h 6407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Lst>
            <a:rect l="l" t="t" r="r" b="b"/>
            <a:pathLst>
              <a:path w="1064123" h="6407421">
                <a:moveTo>
                  <a:pt x="1034520" y="6377925"/>
                </a:moveTo>
                <a:lnTo>
                  <a:pt x="1064123" y="6377925"/>
                </a:lnTo>
                <a:lnTo>
                  <a:pt x="1064123" y="6407421"/>
                </a:lnTo>
                <a:lnTo>
                  <a:pt x="1034520" y="6407421"/>
                </a:lnTo>
                <a:close/>
                <a:moveTo>
                  <a:pt x="768328" y="6377925"/>
                </a:moveTo>
                <a:lnTo>
                  <a:pt x="797926" y="6377925"/>
                </a:lnTo>
                <a:lnTo>
                  <a:pt x="797926" y="6407421"/>
                </a:lnTo>
                <a:lnTo>
                  <a:pt x="768328" y="6407421"/>
                </a:lnTo>
                <a:close/>
                <a:moveTo>
                  <a:pt x="502237" y="6377925"/>
                </a:moveTo>
                <a:lnTo>
                  <a:pt x="531839" y="6377925"/>
                </a:lnTo>
                <a:lnTo>
                  <a:pt x="531839" y="6407421"/>
                </a:lnTo>
                <a:lnTo>
                  <a:pt x="502237" y="6407421"/>
                </a:lnTo>
                <a:close/>
                <a:moveTo>
                  <a:pt x="236038" y="6377925"/>
                </a:moveTo>
                <a:lnTo>
                  <a:pt x="265640" y="6377925"/>
                </a:lnTo>
                <a:lnTo>
                  <a:pt x="265640" y="6407421"/>
                </a:lnTo>
                <a:lnTo>
                  <a:pt x="236038" y="6407421"/>
                </a:lnTo>
                <a:close/>
                <a:moveTo>
                  <a:pt x="2" y="6377925"/>
                </a:moveTo>
                <a:lnTo>
                  <a:pt x="29604" y="6377925"/>
                </a:lnTo>
                <a:lnTo>
                  <a:pt x="29604" y="6407421"/>
                </a:lnTo>
                <a:lnTo>
                  <a:pt x="2" y="6407421"/>
                </a:lnTo>
                <a:close/>
                <a:moveTo>
                  <a:pt x="1034520" y="6112161"/>
                </a:moveTo>
                <a:lnTo>
                  <a:pt x="1064123" y="6112161"/>
                </a:lnTo>
                <a:lnTo>
                  <a:pt x="1064123" y="6141763"/>
                </a:lnTo>
                <a:lnTo>
                  <a:pt x="1034520" y="6141763"/>
                </a:lnTo>
                <a:close/>
                <a:moveTo>
                  <a:pt x="768328" y="6112161"/>
                </a:moveTo>
                <a:lnTo>
                  <a:pt x="797926" y="6112161"/>
                </a:lnTo>
                <a:lnTo>
                  <a:pt x="797926" y="6141763"/>
                </a:lnTo>
                <a:lnTo>
                  <a:pt x="768328" y="6141763"/>
                </a:lnTo>
                <a:close/>
                <a:moveTo>
                  <a:pt x="502237" y="6112161"/>
                </a:moveTo>
                <a:lnTo>
                  <a:pt x="531839" y="6112161"/>
                </a:lnTo>
                <a:lnTo>
                  <a:pt x="531839" y="6141763"/>
                </a:lnTo>
                <a:lnTo>
                  <a:pt x="502237" y="6141763"/>
                </a:lnTo>
                <a:close/>
                <a:moveTo>
                  <a:pt x="236038" y="6112161"/>
                </a:moveTo>
                <a:lnTo>
                  <a:pt x="265640" y="6112161"/>
                </a:lnTo>
                <a:lnTo>
                  <a:pt x="265640" y="6141763"/>
                </a:lnTo>
                <a:lnTo>
                  <a:pt x="236038" y="6141763"/>
                </a:lnTo>
                <a:close/>
                <a:moveTo>
                  <a:pt x="2" y="6112161"/>
                </a:moveTo>
                <a:lnTo>
                  <a:pt x="29604" y="6112161"/>
                </a:lnTo>
                <a:lnTo>
                  <a:pt x="29604" y="6141763"/>
                </a:lnTo>
                <a:lnTo>
                  <a:pt x="2" y="6141763"/>
                </a:lnTo>
                <a:close/>
                <a:moveTo>
                  <a:pt x="1034520" y="5846396"/>
                </a:moveTo>
                <a:lnTo>
                  <a:pt x="1064123" y="5846396"/>
                </a:lnTo>
                <a:lnTo>
                  <a:pt x="1064123" y="5875998"/>
                </a:lnTo>
                <a:lnTo>
                  <a:pt x="1034520" y="5875998"/>
                </a:lnTo>
                <a:close/>
                <a:moveTo>
                  <a:pt x="768328" y="5846396"/>
                </a:moveTo>
                <a:lnTo>
                  <a:pt x="797926" y="5846396"/>
                </a:lnTo>
                <a:lnTo>
                  <a:pt x="797926" y="5875998"/>
                </a:lnTo>
                <a:lnTo>
                  <a:pt x="768328" y="5875998"/>
                </a:lnTo>
                <a:close/>
                <a:moveTo>
                  <a:pt x="502237" y="5846396"/>
                </a:moveTo>
                <a:lnTo>
                  <a:pt x="531839" y="5846396"/>
                </a:lnTo>
                <a:lnTo>
                  <a:pt x="531839" y="5875998"/>
                </a:lnTo>
                <a:lnTo>
                  <a:pt x="502237" y="5875998"/>
                </a:lnTo>
                <a:close/>
                <a:moveTo>
                  <a:pt x="236038" y="5846396"/>
                </a:moveTo>
                <a:lnTo>
                  <a:pt x="265640" y="5846396"/>
                </a:lnTo>
                <a:lnTo>
                  <a:pt x="265640" y="5875998"/>
                </a:lnTo>
                <a:lnTo>
                  <a:pt x="236038" y="5875998"/>
                </a:lnTo>
                <a:close/>
                <a:moveTo>
                  <a:pt x="2" y="5846396"/>
                </a:moveTo>
                <a:lnTo>
                  <a:pt x="29604" y="5846396"/>
                </a:lnTo>
                <a:lnTo>
                  <a:pt x="29604" y="5875998"/>
                </a:lnTo>
                <a:lnTo>
                  <a:pt x="2" y="5875998"/>
                </a:lnTo>
                <a:close/>
                <a:moveTo>
                  <a:pt x="1034520" y="5580631"/>
                </a:moveTo>
                <a:lnTo>
                  <a:pt x="1064123" y="5580631"/>
                </a:lnTo>
                <a:lnTo>
                  <a:pt x="1064123" y="5610233"/>
                </a:lnTo>
                <a:lnTo>
                  <a:pt x="1034520" y="5610233"/>
                </a:lnTo>
                <a:close/>
                <a:moveTo>
                  <a:pt x="768328" y="5580631"/>
                </a:moveTo>
                <a:lnTo>
                  <a:pt x="797926" y="5580631"/>
                </a:lnTo>
                <a:lnTo>
                  <a:pt x="797926" y="5610233"/>
                </a:lnTo>
                <a:lnTo>
                  <a:pt x="768328" y="5610233"/>
                </a:lnTo>
                <a:close/>
                <a:moveTo>
                  <a:pt x="502237" y="5580631"/>
                </a:moveTo>
                <a:lnTo>
                  <a:pt x="531839" y="5580631"/>
                </a:lnTo>
                <a:lnTo>
                  <a:pt x="531839" y="5610233"/>
                </a:lnTo>
                <a:lnTo>
                  <a:pt x="502237" y="5610233"/>
                </a:lnTo>
                <a:close/>
                <a:moveTo>
                  <a:pt x="236038" y="5580631"/>
                </a:moveTo>
                <a:lnTo>
                  <a:pt x="265640" y="5580631"/>
                </a:lnTo>
                <a:lnTo>
                  <a:pt x="265640" y="5610233"/>
                </a:lnTo>
                <a:lnTo>
                  <a:pt x="236038" y="5610233"/>
                </a:lnTo>
                <a:close/>
                <a:moveTo>
                  <a:pt x="2" y="5580631"/>
                </a:moveTo>
                <a:lnTo>
                  <a:pt x="29604" y="5580631"/>
                </a:lnTo>
                <a:lnTo>
                  <a:pt x="29604" y="5610233"/>
                </a:lnTo>
                <a:lnTo>
                  <a:pt x="2" y="5610233"/>
                </a:lnTo>
                <a:close/>
                <a:moveTo>
                  <a:pt x="1034520" y="5314974"/>
                </a:moveTo>
                <a:lnTo>
                  <a:pt x="1064123" y="5314974"/>
                </a:lnTo>
                <a:lnTo>
                  <a:pt x="1064123" y="5344468"/>
                </a:lnTo>
                <a:lnTo>
                  <a:pt x="1034520" y="5344468"/>
                </a:lnTo>
                <a:close/>
                <a:moveTo>
                  <a:pt x="768328" y="5314974"/>
                </a:moveTo>
                <a:lnTo>
                  <a:pt x="797926" y="5314974"/>
                </a:lnTo>
                <a:lnTo>
                  <a:pt x="797926" y="5344468"/>
                </a:lnTo>
                <a:lnTo>
                  <a:pt x="768328" y="5344468"/>
                </a:lnTo>
                <a:close/>
                <a:moveTo>
                  <a:pt x="502237" y="5314974"/>
                </a:moveTo>
                <a:lnTo>
                  <a:pt x="531839" y="5314974"/>
                </a:lnTo>
                <a:lnTo>
                  <a:pt x="531839" y="5344468"/>
                </a:lnTo>
                <a:lnTo>
                  <a:pt x="502237" y="5344468"/>
                </a:lnTo>
                <a:close/>
                <a:moveTo>
                  <a:pt x="236038" y="5314974"/>
                </a:moveTo>
                <a:lnTo>
                  <a:pt x="265640" y="5314974"/>
                </a:lnTo>
                <a:lnTo>
                  <a:pt x="265640" y="5344468"/>
                </a:lnTo>
                <a:lnTo>
                  <a:pt x="236038" y="5344468"/>
                </a:lnTo>
                <a:close/>
                <a:moveTo>
                  <a:pt x="2" y="5314974"/>
                </a:moveTo>
                <a:lnTo>
                  <a:pt x="29604" y="5314974"/>
                </a:lnTo>
                <a:lnTo>
                  <a:pt x="29604" y="5344468"/>
                </a:lnTo>
                <a:lnTo>
                  <a:pt x="2" y="5344468"/>
                </a:lnTo>
                <a:close/>
                <a:moveTo>
                  <a:pt x="1034520" y="5049209"/>
                </a:moveTo>
                <a:lnTo>
                  <a:pt x="1064123" y="5049209"/>
                </a:lnTo>
                <a:lnTo>
                  <a:pt x="1064123" y="5078812"/>
                </a:lnTo>
                <a:lnTo>
                  <a:pt x="1034520" y="5078812"/>
                </a:lnTo>
                <a:close/>
                <a:moveTo>
                  <a:pt x="768328" y="5049209"/>
                </a:moveTo>
                <a:lnTo>
                  <a:pt x="797926" y="5049209"/>
                </a:lnTo>
                <a:lnTo>
                  <a:pt x="797926" y="5078812"/>
                </a:lnTo>
                <a:lnTo>
                  <a:pt x="768328" y="5078812"/>
                </a:lnTo>
                <a:close/>
                <a:moveTo>
                  <a:pt x="502237" y="5049209"/>
                </a:moveTo>
                <a:lnTo>
                  <a:pt x="531839" y="5049209"/>
                </a:lnTo>
                <a:lnTo>
                  <a:pt x="531839" y="5078812"/>
                </a:lnTo>
                <a:lnTo>
                  <a:pt x="502237" y="5078812"/>
                </a:lnTo>
                <a:close/>
                <a:moveTo>
                  <a:pt x="236038" y="5049209"/>
                </a:moveTo>
                <a:lnTo>
                  <a:pt x="265640" y="5049209"/>
                </a:lnTo>
                <a:lnTo>
                  <a:pt x="265640" y="5078812"/>
                </a:lnTo>
                <a:lnTo>
                  <a:pt x="236038" y="5078812"/>
                </a:lnTo>
                <a:close/>
                <a:moveTo>
                  <a:pt x="2" y="5049209"/>
                </a:moveTo>
                <a:lnTo>
                  <a:pt x="29604" y="5049209"/>
                </a:lnTo>
                <a:lnTo>
                  <a:pt x="29604" y="5078812"/>
                </a:lnTo>
                <a:lnTo>
                  <a:pt x="2" y="5078812"/>
                </a:lnTo>
                <a:close/>
                <a:moveTo>
                  <a:pt x="1034520" y="4783444"/>
                </a:moveTo>
                <a:lnTo>
                  <a:pt x="1064123" y="4783444"/>
                </a:lnTo>
                <a:lnTo>
                  <a:pt x="1064123" y="4813046"/>
                </a:lnTo>
                <a:lnTo>
                  <a:pt x="1034520" y="4813046"/>
                </a:lnTo>
                <a:close/>
                <a:moveTo>
                  <a:pt x="768327" y="4783444"/>
                </a:moveTo>
                <a:lnTo>
                  <a:pt x="797926" y="4783444"/>
                </a:lnTo>
                <a:lnTo>
                  <a:pt x="797926" y="4813046"/>
                </a:lnTo>
                <a:lnTo>
                  <a:pt x="768327" y="4813046"/>
                </a:lnTo>
                <a:close/>
                <a:moveTo>
                  <a:pt x="502237" y="4783444"/>
                </a:moveTo>
                <a:lnTo>
                  <a:pt x="531839" y="4783444"/>
                </a:lnTo>
                <a:lnTo>
                  <a:pt x="531839" y="4813046"/>
                </a:lnTo>
                <a:lnTo>
                  <a:pt x="502237" y="4813046"/>
                </a:lnTo>
                <a:close/>
                <a:moveTo>
                  <a:pt x="236038" y="4783444"/>
                </a:moveTo>
                <a:lnTo>
                  <a:pt x="265640" y="4783444"/>
                </a:lnTo>
                <a:lnTo>
                  <a:pt x="265640" y="4813046"/>
                </a:lnTo>
                <a:lnTo>
                  <a:pt x="236038" y="4813046"/>
                </a:lnTo>
                <a:close/>
                <a:moveTo>
                  <a:pt x="2" y="4783444"/>
                </a:moveTo>
                <a:lnTo>
                  <a:pt x="29604" y="4783444"/>
                </a:lnTo>
                <a:lnTo>
                  <a:pt x="29604" y="4813046"/>
                </a:lnTo>
                <a:lnTo>
                  <a:pt x="2" y="4813046"/>
                </a:lnTo>
                <a:close/>
                <a:moveTo>
                  <a:pt x="1034520" y="4517679"/>
                </a:moveTo>
                <a:lnTo>
                  <a:pt x="1064123" y="4517679"/>
                </a:lnTo>
                <a:lnTo>
                  <a:pt x="1064123" y="4547281"/>
                </a:lnTo>
                <a:lnTo>
                  <a:pt x="1034520" y="4547281"/>
                </a:lnTo>
                <a:close/>
                <a:moveTo>
                  <a:pt x="768327" y="4517679"/>
                </a:moveTo>
                <a:lnTo>
                  <a:pt x="797926" y="4517679"/>
                </a:lnTo>
                <a:lnTo>
                  <a:pt x="797926" y="4547281"/>
                </a:lnTo>
                <a:lnTo>
                  <a:pt x="768327" y="4547281"/>
                </a:lnTo>
                <a:close/>
                <a:moveTo>
                  <a:pt x="502236" y="4517679"/>
                </a:moveTo>
                <a:lnTo>
                  <a:pt x="531839" y="4517679"/>
                </a:lnTo>
                <a:lnTo>
                  <a:pt x="531839" y="4547281"/>
                </a:lnTo>
                <a:lnTo>
                  <a:pt x="502236" y="4547281"/>
                </a:lnTo>
                <a:close/>
                <a:moveTo>
                  <a:pt x="236037" y="4517679"/>
                </a:moveTo>
                <a:lnTo>
                  <a:pt x="265640" y="4517679"/>
                </a:lnTo>
                <a:lnTo>
                  <a:pt x="265640" y="4547281"/>
                </a:lnTo>
                <a:lnTo>
                  <a:pt x="236037" y="4547281"/>
                </a:lnTo>
                <a:close/>
                <a:moveTo>
                  <a:pt x="2" y="4517679"/>
                </a:moveTo>
                <a:lnTo>
                  <a:pt x="29603" y="4517679"/>
                </a:lnTo>
                <a:lnTo>
                  <a:pt x="29603" y="4547281"/>
                </a:lnTo>
                <a:lnTo>
                  <a:pt x="2" y="4547281"/>
                </a:lnTo>
                <a:close/>
                <a:moveTo>
                  <a:pt x="1034520" y="4252022"/>
                </a:moveTo>
                <a:lnTo>
                  <a:pt x="1064123" y="4252022"/>
                </a:lnTo>
                <a:lnTo>
                  <a:pt x="1064123" y="4281516"/>
                </a:lnTo>
                <a:lnTo>
                  <a:pt x="1034520" y="4281516"/>
                </a:lnTo>
                <a:close/>
                <a:moveTo>
                  <a:pt x="768327" y="4252022"/>
                </a:moveTo>
                <a:lnTo>
                  <a:pt x="797926" y="4252022"/>
                </a:lnTo>
                <a:lnTo>
                  <a:pt x="797926" y="4281516"/>
                </a:lnTo>
                <a:lnTo>
                  <a:pt x="768327" y="4281516"/>
                </a:lnTo>
                <a:close/>
                <a:moveTo>
                  <a:pt x="502236" y="4252022"/>
                </a:moveTo>
                <a:lnTo>
                  <a:pt x="531839" y="4252022"/>
                </a:lnTo>
                <a:lnTo>
                  <a:pt x="531839" y="4281516"/>
                </a:lnTo>
                <a:lnTo>
                  <a:pt x="502236" y="4281516"/>
                </a:lnTo>
                <a:close/>
                <a:moveTo>
                  <a:pt x="236037" y="4252022"/>
                </a:moveTo>
                <a:lnTo>
                  <a:pt x="265640" y="4252022"/>
                </a:lnTo>
                <a:lnTo>
                  <a:pt x="265640" y="4281516"/>
                </a:lnTo>
                <a:lnTo>
                  <a:pt x="236037" y="4281516"/>
                </a:lnTo>
                <a:close/>
                <a:moveTo>
                  <a:pt x="1" y="4252022"/>
                </a:moveTo>
                <a:lnTo>
                  <a:pt x="29603" y="4252022"/>
                </a:lnTo>
                <a:lnTo>
                  <a:pt x="29603" y="4281516"/>
                </a:lnTo>
                <a:lnTo>
                  <a:pt x="1" y="4281516"/>
                </a:lnTo>
                <a:close/>
                <a:moveTo>
                  <a:pt x="1034520" y="3986257"/>
                </a:moveTo>
                <a:lnTo>
                  <a:pt x="1064123" y="3986257"/>
                </a:lnTo>
                <a:lnTo>
                  <a:pt x="1064123" y="4015859"/>
                </a:lnTo>
                <a:lnTo>
                  <a:pt x="1034520" y="4015859"/>
                </a:lnTo>
                <a:close/>
                <a:moveTo>
                  <a:pt x="768327" y="3986257"/>
                </a:moveTo>
                <a:lnTo>
                  <a:pt x="797926" y="3986257"/>
                </a:lnTo>
                <a:lnTo>
                  <a:pt x="797926" y="4015859"/>
                </a:lnTo>
                <a:lnTo>
                  <a:pt x="768327" y="4015859"/>
                </a:lnTo>
                <a:close/>
                <a:moveTo>
                  <a:pt x="502236" y="3986257"/>
                </a:moveTo>
                <a:lnTo>
                  <a:pt x="531839" y="3986257"/>
                </a:lnTo>
                <a:lnTo>
                  <a:pt x="531839" y="4015859"/>
                </a:lnTo>
                <a:lnTo>
                  <a:pt x="502236" y="4015859"/>
                </a:lnTo>
                <a:close/>
                <a:moveTo>
                  <a:pt x="236037" y="3986257"/>
                </a:moveTo>
                <a:lnTo>
                  <a:pt x="265640" y="3986257"/>
                </a:lnTo>
                <a:lnTo>
                  <a:pt x="265640" y="4015859"/>
                </a:lnTo>
                <a:lnTo>
                  <a:pt x="236037" y="4015859"/>
                </a:lnTo>
                <a:close/>
                <a:moveTo>
                  <a:pt x="1" y="3986257"/>
                </a:moveTo>
                <a:lnTo>
                  <a:pt x="29603" y="3986257"/>
                </a:lnTo>
                <a:lnTo>
                  <a:pt x="29603" y="4015859"/>
                </a:lnTo>
                <a:lnTo>
                  <a:pt x="1" y="4015859"/>
                </a:lnTo>
                <a:close/>
                <a:moveTo>
                  <a:pt x="1034520" y="3720492"/>
                </a:moveTo>
                <a:lnTo>
                  <a:pt x="1064123" y="3720492"/>
                </a:lnTo>
                <a:lnTo>
                  <a:pt x="1064123" y="3750094"/>
                </a:lnTo>
                <a:lnTo>
                  <a:pt x="1034520" y="3750094"/>
                </a:lnTo>
                <a:close/>
                <a:moveTo>
                  <a:pt x="768327" y="3720492"/>
                </a:moveTo>
                <a:lnTo>
                  <a:pt x="797926" y="3720492"/>
                </a:lnTo>
                <a:lnTo>
                  <a:pt x="797926" y="3750094"/>
                </a:lnTo>
                <a:lnTo>
                  <a:pt x="768327" y="3750094"/>
                </a:lnTo>
                <a:close/>
                <a:moveTo>
                  <a:pt x="502236" y="3720492"/>
                </a:moveTo>
                <a:lnTo>
                  <a:pt x="531839" y="3720492"/>
                </a:lnTo>
                <a:lnTo>
                  <a:pt x="531839" y="3750094"/>
                </a:lnTo>
                <a:lnTo>
                  <a:pt x="502236" y="3750094"/>
                </a:lnTo>
                <a:close/>
                <a:moveTo>
                  <a:pt x="236037" y="3720492"/>
                </a:moveTo>
                <a:lnTo>
                  <a:pt x="265640" y="3720492"/>
                </a:lnTo>
                <a:lnTo>
                  <a:pt x="265640" y="3750094"/>
                </a:lnTo>
                <a:lnTo>
                  <a:pt x="236037" y="3750094"/>
                </a:lnTo>
                <a:close/>
                <a:moveTo>
                  <a:pt x="1" y="3720492"/>
                </a:moveTo>
                <a:lnTo>
                  <a:pt x="29603" y="3720492"/>
                </a:lnTo>
                <a:lnTo>
                  <a:pt x="29603" y="3750094"/>
                </a:lnTo>
                <a:lnTo>
                  <a:pt x="1" y="3750094"/>
                </a:lnTo>
                <a:close/>
                <a:moveTo>
                  <a:pt x="1034520" y="3454727"/>
                </a:moveTo>
                <a:lnTo>
                  <a:pt x="1064123" y="3454727"/>
                </a:lnTo>
                <a:lnTo>
                  <a:pt x="1064123" y="3484330"/>
                </a:lnTo>
                <a:lnTo>
                  <a:pt x="1034520" y="3484330"/>
                </a:lnTo>
                <a:close/>
                <a:moveTo>
                  <a:pt x="768327" y="3454727"/>
                </a:moveTo>
                <a:lnTo>
                  <a:pt x="797926" y="3454727"/>
                </a:lnTo>
                <a:lnTo>
                  <a:pt x="797926" y="3484330"/>
                </a:lnTo>
                <a:lnTo>
                  <a:pt x="768327" y="3484330"/>
                </a:lnTo>
                <a:close/>
                <a:moveTo>
                  <a:pt x="502236" y="3454727"/>
                </a:moveTo>
                <a:lnTo>
                  <a:pt x="531839" y="3454727"/>
                </a:lnTo>
                <a:lnTo>
                  <a:pt x="531839" y="3484330"/>
                </a:lnTo>
                <a:lnTo>
                  <a:pt x="502236" y="3484330"/>
                </a:lnTo>
                <a:close/>
                <a:moveTo>
                  <a:pt x="236037" y="3454727"/>
                </a:moveTo>
                <a:lnTo>
                  <a:pt x="265640" y="3454727"/>
                </a:lnTo>
                <a:lnTo>
                  <a:pt x="265640" y="3484330"/>
                </a:lnTo>
                <a:lnTo>
                  <a:pt x="236037" y="3484330"/>
                </a:lnTo>
                <a:close/>
                <a:moveTo>
                  <a:pt x="1" y="3454727"/>
                </a:moveTo>
                <a:lnTo>
                  <a:pt x="29603" y="3454727"/>
                </a:lnTo>
                <a:lnTo>
                  <a:pt x="29603" y="3484330"/>
                </a:lnTo>
                <a:lnTo>
                  <a:pt x="1" y="3484330"/>
                </a:lnTo>
                <a:close/>
                <a:moveTo>
                  <a:pt x="1034520" y="3189074"/>
                </a:moveTo>
                <a:lnTo>
                  <a:pt x="1064123" y="3189074"/>
                </a:lnTo>
                <a:lnTo>
                  <a:pt x="1064123" y="3218566"/>
                </a:lnTo>
                <a:lnTo>
                  <a:pt x="1034520" y="3218566"/>
                </a:lnTo>
                <a:close/>
                <a:moveTo>
                  <a:pt x="1" y="3189071"/>
                </a:moveTo>
                <a:lnTo>
                  <a:pt x="29603" y="3189071"/>
                </a:lnTo>
                <a:lnTo>
                  <a:pt x="29603" y="3218566"/>
                </a:lnTo>
                <a:lnTo>
                  <a:pt x="1" y="3218566"/>
                </a:lnTo>
                <a:close/>
                <a:moveTo>
                  <a:pt x="1034520" y="2923310"/>
                </a:moveTo>
                <a:lnTo>
                  <a:pt x="1064123" y="2923310"/>
                </a:lnTo>
                <a:lnTo>
                  <a:pt x="1064123" y="2952805"/>
                </a:lnTo>
                <a:lnTo>
                  <a:pt x="1034520" y="2952805"/>
                </a:lnTo>
                <a:close/>
                <a:moveTo>
                  <a:pt x="768327" y="2923309"/>
                </a:moveTo>
                <a:lnTo>
                  <a:pt x="797926" y="2923309"/>
                </a:lnTo>
                <a:lnTo>
                  <a:pt x="797926" y="2952804"/>
                </a:lnTo>
                <a:lnTo>
                  <a:pt x="768327" y="2952804"/>
                </a:lnTo>
                <a:close/>
                <a:moveTo>
                  <a:pt x="502236" y="2923308"/>
                </a:moveTo>
                <a:lnTo>
                  <a:pt x="531838" y="2923308"/>
                </a:lnTo>
                <a:lnTo>
                  <a:pt x="531838" y="2952803"/>
                </a:lnTo>
                <a:lnTo>
                  <a:pt x="502236" y="2952803"/>
                </a:lnTo>
                <a:close/>
                <a:moveTo>
                  <a:pt x="236037" y="2923307"/>
                </a:moveTo>
                <a:lnTo>
                  <a:pt x="265639" y="2923307"/>
                </a:lnTo>
                <a:lnTo>
                  <a:pt x="265639" y="2952802"/>
                </a:lnTo>
                <a:lnTo>
                  <a:pt x="236037" y="2952802"/>
                </a:lnTo>
                <a:close/>
                <a:moveTo>
                  <a:pt x="1" y="2923307"/>
                </a:moveTo>
                <a:lnTo>
                  <a:pt x="29603" y="2923307"/>
                </a:lnTo>
                <a:lnTo>
                  <a:pt x="29603" y="2952802"/>
                </a:lnTo>
                <a:lnTo>
                  <a:pt x="1" y="2952802"/>
                </a:lnTo>
                <a:close/>
                <a:moveTo>
                  <a:pt x="1034520" y="2657443"/>
                </a:moveTo>
                <a:lnTo>
                  <a:pt x="1064123" y="2657443"/>
                </a:lnTo>
                <a:lnTo>
                  <a:pt x="1064123" y="2687045"/>
                </a:lnTo>
                <a:lnTo>
                  <a:pt x="1034520" y="2687045"/>
                </a:lnTo>
                <a:close/>
                <a:moveTo>
                  <a:pt x="768327" y="2657440"/>
                </a:moveTo>
                <a:lnTo>
                  <a:pt x="797926" y="2657440"/>
                </a:lnTo>
                <a:lnTo>
                  <a:pt x="797926" y="2687042"/>
                </a:lnTo>
                <a:lnTo>
                  <a:pt x="768327" y="2687042"/>
                </a:lnTo>
                <a:close/>
                <a:moveTo>
                  <a:pt x="502236" y="2657437"/>
                </a:moveTo>
                <a:lnTo>
                  <a:pt x="531838" y="2657437"/>
                </a:lnTo>
                <a:lnTo>
                  <a:pt x="531838" y="2687039"/>
                </a:lnTo>
                <a:lnTo>
                  <a:pt x="502236" y="2687039"/>
                </a:lnTo>
                <a:close/>
                <a:moveTo>
                  <a:pt x="236037" y="2657434"/>
                </a:moveTo>
                <a:lnTo>
                  <a:pt x="265639" y="2657434"/>
                </a:lnTo>
                <a:lnTo>
                  <a:pt x="265639" y="2687036"/>
                </a:lnTo>
                <a:lnTo>
                  <a:pt x="236037" y="2687036"/>
                </a:lnTo>
                <a:close/>
                <a:moveTo>
                  <a:pt x="1" y="2657434"/>
                </a:moveTo>
                <a:lnTo>
                  <a:pt x="29603" y="2657434"/>
                </a:lnTo>
                <a:lnTo>
                  <a:pt x="29603" y="2687036"/>
                </a:lnTo>
                <a:lnTo>
                  <a:pt x="1" y="2687036"/>
                </a:lnTo>
                <a:close/>
                <a:moveTo>
                  <a:pt x="1034520" y="2391678"/>
                </a:moveTo>
                <a:lnTo>
                  <a:pt x="1064123" y="2391678"/>
                </a:lnTo>
                <a:lnTo>
                  <a:pt x="1064123" y="2421288"/>
                </a:lnTo>
                <a:lnTo>
                  <a:pt x="1034520" y="2421288"/>
                </a:lnTo>
                <a:close/>
                <a:moveTo>
                  <a:pt x="768327" y="2391675"/>
                </a:moveTo>
                <a:lnTo>
                  <a:pt x="797926" y="2391675"/>
                </a:lnTo>
                <a:lnTo>
                  <a:pt x="797926" y="2421283"/>
                </a:lnTo>
                <a:lnTo>
                  <a:pt x="768327" y="2421283"/>
                </a:lnTo>
                <a:close/>
                <a:moveTo>
                  <a:pt x="502236" y="2391672"/>
                </a:moveTo>
                <a:lnTo>
                  <a:pt x="531838" y="2391672"/>
                </a:lnTo>
                <a:lnTo>
                  <a:pt x="531838" y="2421278"/>
                </a:lnTo>
                <a:lnTo>
                  <a:pt x="502236" y="2421278"/>
                </a:lnTo>
                <a:close/>
                <a:moveTo>
                  <a:pt x="236037" y="2391669"/>
                </a:moveTo>
                <a:lnTo>
                  <a:pt x="265639" y="2391669"/>
                </a:lnTo>
                <a:lnTo>
                  <a:pt x="265639" y="2421272"/>
                </a:lnTo>
                <a:lnTo>
                  <a:pt x="236037" y="2421272"/>
                </a:lnTo>
                <a:close/>
                <a:moveTo>
                  <a:pt x="1" y="2391669"/>
                </a:moveTo>
                <a:lnTo>
                  <a:pt x="29603" y="2391669"/>
                </a:lnTo>
                <a:lnTo>
                  <a:pt x="29603" y="2421272"/>
                </a:lnTo>
                <a:lnTo>
                  <a:pt x="1" y="2421272"/>
                </a:lnTo>
                <a:close/>
                <a:moveTo>
                  <a:pt x="1034520" y="2126020"/>
                </a:moveTo>
                <a:lnTo>
                  <a:pt x="1064123" y="2126020"/>
                </a:lnTo>
                <a:lnTo>
                  <a:pt x="1064123" y="2155517"/>
                </a:lnTo>
                <a:lnTo>
                  <a:pt x="1034520" y="2155517"/>
                </a:lnTo>
                <a:close/>
                <a:moveTo>
                  <a:pt x="768327" y="2126017"/>
                </a:moveTo>
                <a:lnTo>
                  <a:pt x="797926" y="2126017"/>
                </a:lnTo>
                <a:lnTo>
                  <a:pt x="797926" y="2155513"/>
                </a:lnTo>
                <a:lnTo>
                  <a:pt x="768327" y="2155513"/>
                </a:lnTo>
                <a:close/>
                <a:moveTo>
                  <a:pt x="502236" y="2126014"/>
                </a:moveTo>
                <a:lnTo>
                  <a:pt x="531838" y="2126014"/>
                </a:lnTo>
                <a:lnTo>
                  <a:pt x="531838" y="2155510"/>
                </a:lnTo>
                <a:lnTo>
                  <a:pt x="502236" y="2155510"/>
                </a:lnTo>
                <a:close/>
                <a:moveTo>
                  <a:pt x="236037" y="2126012"/>
                </a:moveTo>
                <a:lnTo>
                  <a:pt x="265639" y="2126012"/>
                </a:lnTo>
                <a:lnTo>
                  <a:pt x="265639" y="2155506"/>
                </a:lnTo>
                <a:lnTo>
                  <a:pt x="236037" y="2155506"/>
                </a:lnTo>
                <a:close/>
                <a:moveTo>
                  <a:pt x="1" y="2126012"/>
                </a:moveTo>
                <a:lnTo>
                  <a:pt x="29603" y="2126012"/>
                </a:lnTo>
                <a:lnTo>
                  <a:pt x="29603" y="2155506"/>
                </a:lnTo>
                <a:lnTo>
                  <a:pt x="1" y="2155506"/>
                </a:lnTo>
                <a:close/>
                <a:moveTo>
                  <a:pt x="1034520" y="1860254"/>
                </a:moveTo>
                <a:lnTo>
                  <a:pt x="1064123" y="1860254"/>
                </a:lnTo>
                <a:lnTo>
                  <a:pt x="1064123" y="1889747"/>
                </a:lnTo>
                <a:lnTo>
                  <a:pt x="1034520" y="1889747"/>
                </a:lnTo>
                <a:close/>
                <a:moveTo>
                  <a:pt x="768327" y="1860252"/>
                </a:moveTo>
                <a:lnTo>
                  <a:pt x="797926" y="1860252"/>
                </a:lnTo>
                <a:lnTo>
                  <a:pt x="797926" y="1889745"/>
                </a:lnTo>
                <a:lnTo>
                  <a:pt x="768327" y="1889745"/>
                </a:lnTo>
                <a:close/>
                <a:moveTo>
                  <a:pt x="502236" y="1860249"/>
                </a:moveTo>
                <a:lnTo>
                  <a:pt x="531838" y="1860249"/>
                </a:lnTo>
                <a:lnTo>
                  <a:pt x="531838" y="1889744"/>
                </a:lnTo>
                <a:lnTo>
                  <a:pt x="502236" y="1889744"/>
                </a:lnTo>
                <a:close/>
                <a:moveTo>
                  <a:pt x="236037" y="1860247"/>
                </a:moveTo>
                <a:lnTo>
                  <a:pt x="265639" y="1860247"/>
                </a:lnTo>
                <a:lnTo>
                  <a:pt x="265639" y="1889742"/>
                </a:lnTo>
                <a:lnTo>
                  <a:pt x="236037" y="1889742"/>
                </a:lnTo>
                <a:close/>
                <a:moveTo>
                  <a:pt x="1" y="1860247"/>
                </a:moveTo>
                <a:lnTo>
                  <a:pt x="29603" y="1860247"/>
                </a:lnTo>
                <a:lnTo>
                  <a:pt x="29603" y="1889742"/>
                </a:lnTo>
                <a:lnTo>
                  <a:pt x="1" y="1889742"/>
                </a:lnTo>
                <a:close/>
                <a:moveTo>
                  <a:pt x="1034520" y="1594489"/>
                </a:moveTo>
                <a:lnTo>
                  <a:pt x="1064123" y="1594489"/>
                </a:lnTo>
                <a:lnTo>
                  <a:pt x="1064123" y="1624092"/>
                </a:lnTo>
                <a:lnTo>
                  <a:pt x="1034520" y="1624092"/>
                </a:lnTo>
                <a:close/>
                <a:moveTo>
                  <a:pt x="768327" y="1594486"/>
                </a:moveTo>
                <a:lnTo>
                  <a:pt x="797926" y="1594486"/>
                </a:lnTo>
                <a:lnTo>
                  <a:pt x="797926" y="1624090"/>
                </a:lnTo>
                <a:lnTo>
                  <a:pt x="768327" y="1624090"/>
                </a:lnTo>
                <a:close/>
                <a:moveTo>
                  <a:pt x="502236" y="1594484"/>
                </a:moveTo>
                <a:lnTo>
                  <a:pt x="531838" y="1594484"/>
                </a:lnTo>
                <a:lnTo>
                  <a:pt x="531838" y="1624087"/>
                </a:lnTo>
                <a:lnTo>
                  <a:pt x="502236" y="1624087"/>
                </a:lnTo>
                <a:close/>
                <a:moveTo>
                  <a:pt x="236037" y="1594482"/>
                </a:moveTo>
                <a:lnTo>
                  <a:pt x="265639" y="1594482"/>
                </a:lnTo>
                <a:lnTo>
                  <a:pt x="265639" y="1624085"/>
                </a:lnTo>
                <a:lnTo>
                  <a:pt x="236037" y="1624085"/>
                </a:lnTo>
                <a:close/>
                <a:moveTo>
                  <a:pt x="1" y="1594482"/>
                </a:moveTo>
                <a:lnTo>
                  <a:pt x="29603" y="1594482"/>
                </a:lnTo>
                <a:lnTo>
                  <a:pt x="29603" y="1624085"/>
                </a:lnTo>
                <a:lnTo>
                  <a:pt x="1" y="1624085"/>
                </a:lnTo>
                <a:close/>
                <a:moveTo>
                  <a:pt x="1034520" y="1328724"/>
                </a:moveTo>
                <a:lnTo>
                  <a:pt x="1064123" y="1328724"/>
                </a:lnTo>
                <a:lnTo>
                  <a:pt x="1064123" y="1358328"/>
                </a:lnTo>
                <a:lnTo>
                  <a:pt x="1034520" y="1358328"/>
                </a:lnTo>
                <a:close/>
                <a:moveTo>
                  <a:pt x="768327" y="1328722"/>
                </a:moveTo>
                <a:lnTo>
                  <a:pt x="797926" y="1328722"/>
                </a:lnTo>
                <a:lnTo>
                  <a:pt x="797926" y="1358325"/>
                </a:lnTo>
                <a:lnTo>
                  <a:pt x="768327" y="1358325"/>
                </a:lnTo>
                <a:close/>
                <a:moveTo>
                  <a:pt x="502236" y="1328719"/>
                </a:moveTo>
                <a:lnTo>
                  <a:pt x="531838" y="1328719"/>
                </a:lnTo>
                <a:lnTo>
                  <a:pt x="531838" y="1358323"/>
                </a:lnTo>
                <a:lnTo>
                  <a:pt x="502236" y="1358323"/>
                </a:lnTo>
                <a:close/>
                <a:moveTo>
                  <a:pt x="236036" y="1328717"/>
                </a:moveTo>
                <a:lnTo>
                  <a:pt x="265639" y="1328717"/>
                </a:lnTo>
                <a:lnTo>
                  <a:pt x="265639" y="1358320"/>
                </a:lnTo>
                <a:lnTo>
                  <a:pt x="236036" y="1358320"/>
                </a:lnTo>
                <a:close/>
                <a:moveTo>
                  <a:pt x="1" y="1328717"/>
                </a:moveTo>
                <a:lnTo>
                  <a:pt x="29602" y="1328717"/>
                </a:lnTo>
                <a:lnTo>
                  <a:pt x="29602" y="1358320"/>
                </a:lnTo>
                <a:lnTo>
                  <a:pt x="1" y="1358320"/>
                </a:lnTo>
                <a:close/>
                <a:moveTo>
                  <a:pt x="1034520" y="1063069"/>
                </a:moveTo>
                <a:lnTo>
                  <a:pt x="1064123" y="1063069"/>
                </a:lnTo>
                <a:lnTo>
                  <a:pt x="1064123" y="1092563"/>
                </a:lnTo>
                <a:lnTo>
                  <a:pt x="1034520" y="1092563"/>
                </a:lnTo>
                <a:close/>
                <a:moveTo>
                  <a:pt x="768326" y="1063066"/>
                </a:moveTo>
                <a:lnTo>
                  <a:pt x="797926" y="1063066"/>
                </a:lnTo>
                <a:lnTo>
                  <a:pt x="797926" y="1092560"/>
                </a:lnTo>
                <a:lnTo>
                  <a:pt x="768326" y="1092560"/>
                </a:lnTo>
                <a:close/>
                <a:moveTo>
                  <a:pt x="502235" y="1063063"/>
                </a:moveTo>
                <a:lnTo>
                  <a:pt x="531838" y="1063063"/>
                </a:lnTo>
                <a:lnTo>
                  <a:pt x="531838" y="1092557"/>
                </a:lnTo>
                <a:lnTo>
                  <a:pt x="502235" y="1092557"/>
                </a:lnTo>
                <a:close/>
                <a:moveTo>
                  <a:pt x="236036" y="1063059"/>
                </a:moveTo>
                <a:lnTo>
                  <a:pt x="265639" y="1063059"/>
                </a:lnTo>
                <a:lnTo>
                  <a:pt x="265639" y="1092554"/>
                </a:lnTo>
                <a:lnTo>
                  <a:pt x="236036" y="1092554"/>
                </a:lnTo>
                <a:close/>
                <a:moveTo>
                  <a:pt x="0" y="1063059"/>
                </a:moveTo>
                <a:lnTo>
                  <a:pt x="29602" y="1063059"/>
                </a:lnTo>
                <a:lnTo>
                  <a:pt x="29602" y="1092554"/>
                </a:lnTo>
                <a:lnTo>
                  <a:pt x="0" y="1092554"/>
                </a:lnTo>
                <a:close/>
                <a:moveTo>
                  <a:pt x="1034520" y="797300"/>
                </a:moveTo>
                <a:lnTo>
                  <a:pt x="1064123" y="797300"/>
                </a:lnTo>
                <a:lnTo>
                  <a:pt x="1064123" y="826797"/>
                </a:lnTo>
                <a:lnTo>
                  <a:pt x="1034520" y="826797"/>
                </a:lnTo>
                <a:close/>
                <a:moveTo>
                  <a:pt x="768326" y="797298"/>
                </a:moveTo>
                <a:lnTo>
                  <a:pt x="797926" y="797298"/>
                </a:lnTo>
                <a:lnTo>
                  <a:pt x="797926" y="826794"/>
                </a:lnTo>
                <a:lnTo>
                  <a:pt x="768326" y="826794"/>
                </a:lnTo>
                <a:close/>
                <a:moveTo>
                  <a:pt x="502235" y="797296"/>
                </a:moveTo>
                <a:lnTo>
                  <a:pt x="531838" y="797296"/>
                </a:lnTo>
                <a:lnTo>
                  <a:pt x="531838" y="826792"/>
                </a:lnTo>
                <a:lnTo>
                  <a:pt x="502235" y="826792"/>
                </a:lnTo>
                <a:close/>
                <a:moveTo>
                  <a:pt x="236036" y="797294"/>
                </a:moveTo>
                <a:lnTo>
                  <a:pt x="265639" y="797294"/>
                </a:lnTo>
                <a:lnTo>
                  <a:pt x="265639" y="826789"/>
                </a:lnTo>
                <a:lnTo>
                  <a:pt x="236036" y="826789"/>
                </a:lnTo>
                <a:close/>
                <a:moveTo>
                  <a:pt x="0" y="797294"/>
                </a:moveTo>
                <a:lnTo>
                  <a:pt x="29602" y="797294"/>
                </a:lnTo>
                <a:lnTo>
                  <a:pt x="29602" y="826789"/>
                </a:lnTo>
                <a:lnTo>
                  <a:pt x="0" y="826789"/>
                </a:lnTo>
                <a:close/>
                <a:moveTo>
                  <a:pt x="1034520" y="531537"/>
                </a:moveTo>
                <a:lnTo>
                  <a:pt x="1064123" y="531537"/>
                </a:lnTo>
                <a:lnTo>
                  <a:pt x="1064123" y="561139"/>
                </a:lnTo>
                <a:lnTo>
                  <a:pt x="1034520" y="561139"/>
                </a:lnTo>
                <a:close/>
                <a:moveTo>
                  <a:pt x="768326" y="531534"/>
                </a:moveTo>
                <a:lnTo>
                  <a:pt x="797926" y="531534"/>
                </a:lnTo>
                <a:lnTo>
                  <a:pt x="797926" y="561137"/>
                </a:lnTo>
                <a:lnTo>
                  <a:pt x="768326" y="561137"/>
                </a:lnTo>
                <a:close/>
                <a:moveTo>
                  <a:pt x="502235" y="531532"/>
                </a:moveTo>
                <a:lnTo>
                  <a:pt x="531838" y="531532"/>
                </a:lnTo>
                <a:lnTo>
                  <a:pt x="531838" y="561135"/>
                </a:lnTo>
                <a:lnTo>
                  <a:pt x="502235" y="561135"/>
                </a:lnTo>
                <a:close/>
                <a:moveTo>
                  <a:pt x="236036" y="531530"/>
                </a:moveTo>
                <a:lnTo>
                  <a:pt x="265639" y="531530"/>
                </a:lnTo>
                <a:lnTo>
                  <a:pt x="265639" y="561133"/>
                </a:lnTo>
                <a:lnTo>
                  <a:pt x="236036" y="561133"/>
                </a:lnTo>
                <a:close/>
                <a:moveTo>
                  <a:pt x="0" y="531530"/>
                </a:moveTo>
                <a:lnTo>
                  <a:pt x="29602" y="531530"/>
                </a:lnTo>
                <a:lnTo>
                  <a:pt x="29602" y="561133"/>
                </a:lnTo>
                <a:lnTo>
                  <a:pt x="0" y="561133"/>
                </a:lnTo>
                <a:close/>
                <a:moveTo>
                  <a:pt x="1034520" y="265772"/>
                </a:moveTo>
                <a:lnTo>
                  <a:pt x="1064123" y="265772"/>
                </a:lnTo>
                <a:lnTo>
                  <a:pt x="1064123" y="295374"/>
                </a:lnTo>
                <a:lnTo>
                  <a:pt x="1034520" y="295374"/>
                </a:lnTo>
                <a:close/>
                <a:moveTo>
                  <a:pt x="768326" y="265770"/>
                </a:moveTo>
                <a:lnTo>
                  <a:pt x="797926" y="265770"/>
                </a:lnTo>
                <a:lnTo>
                  <a:pt x="797926" y="295372"/>
                </a:lnTo>
                <a:lnTo>
                  <a:pt x="768326" y="295372"/>
                </a:lnTo>
                <a:close/>
                <a:moveTo>
                  <a:pt x="502235" y="265767"/>
                </a:moveTo>
                <a:lnTo>
                  <a:pt x="531838" y="265767"/>
                </a:lnTo>
                <a:lnTo>
                  <a:pt x="531838" y="295370"/>
                </a:lnTo>
                <a:lnTo>
                  <a:pt x="502235" y="295370"/>
                </a:lnTo>
                <a:close/>
                <a:moveTo>
                  <a:pt x="236036" y="265765"/>
                </a:moveTo>
                <a:lnTo>
                  <a:pt x="265639" y="265765"/>
                </a:lnTo>
                <a:lnTo>
                  <a:pt x="265639" y="295368"/>
                </a:lnTo>
                <a:lnTo>
                  <a:pt x="236036" y="295368"/>
                </a:lnTo>
                <a:close/>
                <a:moveTo>
                  <a:pt x="0" y="265765"/>
                </a:moveTo>
                <a:lnTo>
                  <a:pt x="29602" y="265765"/>
                </a:lnTo>
                <a:lnTo>
                  <a:pt x="29602" y="295368"/>
                </a:lnTo>
                <a:lnTo>
                  <a:pt x="0" y="295368"/>
                </a:lnTo>
                <a:close/>
                <a:moveTo>
                  <a:pt x="1034520" y="7"/>
                </a:moveTo>
                <a:lnTo>
                  <a:pt x="1064123" y="7"/>
                </a:lnTo>
                <a:lnTo>
                  <a:pt x="1064123" y="29609"/>
                </a:lnTo>
                <a:lnTo>
                  <a:pt x="1034520" y="29609"/>
                </a:lnTo>
                <a:close/>
                <a:moveTo>
                  <a:pt x="768326" y="5"/>
                </a:moveTo>
                <a:lnTo>
                  <a:pt x="797926" y="5"/>
                </a:lnTo>
                <a:lnTo>
                  <a:pt x="797926" y="29607"/>
                </a:lnTo>
                <a:lnTo>
                  <a:pt x="768326" y="29607"/>
                </a:lnTo>
                <a:close/>
                <a:moveTo>
                  <a:pt x="502235" y="2"/>
                </a:moveTo>
                <a:lnTo>
                  <a:pt x="531838" y="2"/>
                </a:lnTo>
                <a:lnTo>
                  <a:pt x="531838" y="29605"/>
                </a:lnTo>
                <a:lnTo>
                  <a:pt x="502235" y="29605"/>
                </a:lnTo>
                <a:close/>
                <a:moveTo>
                  <a:pt x="236036" y="0"/>
                </a:moveTo>
                <a:lnTo>
                  <a:pt x="265638" y="0"/>
                </a:lnTo>
                <a:lnTo>
                  <a:pt x="265638" y="29602"/>
                </a:lnTo>
                <a:lnTo>
                  <a:pt x="236036" y="29602"/>
                </a:lnTo>
                <a:close/>
                <a:moveTo>
                  <a:pt x="0" y="0"/>
                </a:moveTo>
                <a:lnTo>
                  <a:pt x="29602" y="0"/>
                </a:lnTo>
                <a:lnTo>
                  <a:pt x="29602" y="29602"/>
                </a:lnTo>
                <a:lnTo>
                  <a:pt x="0" y="29602"/>
                </a:lnTo>
                <a:close/>
              </a:path>
            </a:pathLst>
          </a:custGeom>
          <a:solidFill>
            <a:schemeClr val="bg1">
              <a:alpha val="40000"/>
            </a:schemeClr>
          </a:solidFill>
          <a:ln w="10797" cap="flat">
            <a:noFill/>
            <a:prstDash val="solid"/>
            <a:miter/>
          </a:ln>
        </p:spPr>
        <p:txBody>
          <a:bodyPr wrap="square" rtlCol="0" anchor="ctr">
            <a:noAutofit/>
          </a:bodyPr>
          <a:lstStyle/>
          <a:p>
            <a:endParaRPr lang="en-US" sz="1800"/>
          </a:p>
        </p:txBody>
      </p:sp>
      <p:grpSp>
        <p:nvGrpSpPr>
          <p:cNvPr id="15" name="Group 14">
            <a:extLst>
              <a:ext uri="{FF2B5EF4-FFF2-40B4-BE49-F238E27FC236}">
                <a16:creationId xmlns:a16="http://schemas.microsoft.com/office/drawing/2014/main" xmlns="" id="{DA893849-2BA9-43AD-8843-76F1FB4EA349}"/>
              </a:ext>
            </a:extLst>
          </p:cNvPr>
          <p:cNvGrpSpPr/>
          <p:nvPr userDrawn="1"/>
        </p:nvGrpSpPr>
        <p:grpSpPr>
          <a:xfrm>
            <a:off x="-3221" y="1"/>
            <a:ext cx="1571012" cy="6342667"/>
            <a:chOff x="-3221" y="0"/>
            <a:chExt cx="1570603" cy="6342667"/>
          </a:xfrm>
        </p:grpSpPr>
        <p:sp>
          <p:nvSpPr>
            <p:cNvPr id="17" name="Freeform: Shape 41">
              <a:extLst>
                <a:ext uri="{FF2B5EF4-FFF2-40B4-BE49-F238E27FC236}">
                  <a16:creationId xmlns:a16="http://schemas.microsoft.com/office/drawing/2014/main" xmlns="" id="{89C9DA30-ECE0-4E7D-9E80-D7F47652DBA0}"/>
                </a:ext>
              </a:extLst>
            </p:cNvPr>
            <p:cNvSpPr txBox="1">
              <a:spLocks/>
            </p:cNvSpPr>
            <p:nvPr/>
          </p:nvSpPr>
          <p:spPr>
            <a:xfrm>
              <a:off x="771720" y="1305465"/>
              <a:ext cx="531436" cy="531432"/>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chemeClr val="bg1">
                <a:alpha val="20000"/>
              </a:schemeClr>
            </a:solidFill>
          </p:spPr>
          <p:txBody>
            <a:bodyPr wrap="square">
              <a:noAutofit/>
            </a:bodyPr>
            <a:lstStyle>
              <a:lvl1pPr marL="0" indent="0" algn="l" defTabSz="457200" rtl="0" eaLnBrk="1" latinLnBrk="0" hangingPunct="1">
                <a:spcBef>
                  <a:spcPts val="1000"/>
                </a:spcBef>
                <a:buFont typeface="Arial"/>
                <a:buNone/>
                <a:defRPr sz="14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14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14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14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1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a:t> </a:t>
              </a:r>
            </a:p>
          </p:txBody>
        </p:sp>
        <p:sp>
          <p:nvSpPr>
            <p:cNvPr id="18" name="Freeform: Shape 42">
              <a:extLst>
                <a:ext uri="{FF2B5EF4-FFF2-40B4-BE49-F238E27FC236}">
                  <a16:creationId xmlns:a16="http://schemas.microsoft.com/office/drawing/2014/main" xmlns="" id="{A2AC4714-A49D-4495-92DF-0FBE5D776E59}"/>
                </a:ext>
              </a:extLst>
            </p:cNvPr>
            <p:cNvSpPr txBox="1">
              <a:spLocks/>
            </p:cNvSpPr>
            <p:nvPr/>
          </p:nvSpPr>
          <p:spPr>
            <a:xfrm rot="16200000">
              <a:off x="653257" y="1982983"/>
              <a:ext cx="530877" cy="1297373"/>
            </a:xfrm>
            <a:custGeom>
              <a:avLst/>
              <a:gdLst>
                <a:gd name="connsiteX0" fmla="*/ 0 w 530877"/>
                <a:gd name="connsiteY0" fmla="*/ 0 h 1297373"/>
                <a:gd name="connsiteX1" fmla="*/ 530877 w 530877"/>
                <a:gd name="connsiteY1" fmla="*/ 0 h 1297373"/>
                <a:gd name="connsiteX2" fmla="*/ 530877 w 530877"/>
                <a:gd name="connsiteY2" fmla="*/ 1297373 h 1297373"/>
                <a:gd name="connsiteX3" fmla="*/ 0 w 530877"/>
                <a:gd name="connsiteY3" fmla="*/ 1297373 h 1297373"/>
              </a:gdLst>
              <a:ahLst/>
              <a:cxnLst>
                <a:cxn ang="0">
                  <a:pos x="connsiteX0" y="connsiteY0"/>
                </a:cxn>
                <a:cxn ang="0">
                  <a:pos x="connsiteX1" y="connsiteY1"/>
                </a:cxn>
                <a:cxn ang="0">
                  <a:pos x="connsiteX2" y="connsiteY2"/>
                </a:cxn>
                <a:cxn ang="0">
                  <a:pos x="connsiteX3" y="connsiteY3"/>
                </a:cxn>
              </a:cxnLst>
              <a:rect l="l" t="t" r="r" b="b"/>
              <a:pathLst>
                <a:path w="530877" h="1297373">
                  <a:moveTo>
                    <a:pt x="0" y="0"/>
                  </a:moveTo>
                  <a:lnTo>
                    <a:pt x="530877" y="0"/>
                  </a:lnTo>
                  <a:lnTo>
                    <a:pt x="530877" y="1297373"/>
                  </a:lnTo>
                  <a:lnTo>
                    <a:pt x="0" y="1297373"/>
                  </a:lnTo>
                  <a:close/>
                </a:path>
              </a:pathLst>
            </a:custGeom>
            <a:solidFill>
              <a:schemeClr val="bg1">
                <a:alpha val="20000"/>
              </a:schemeClr>
            </a:solidFill>
          </p:spPr>
          <p:txBody>
            <a:bodyPr wrap="square">
              <a:noAutofit/>
            </a:bodyPr>
            <a:lstStyle>
              <a:lvl1pPr marL="0" indent="0" algn="l" defTabSz="457200" rtl="0" eaLnBrk="1" latinLnBrk="0" hangingPunct="1">
                <a:spcBef>
                  <a:spcPts val="1000"/>
                </a:spcBef>
                <a:buFont typeface="Arial"/>
                <a:buNone/>
                <a:defRPr sz="14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14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14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14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1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a:t> </a:t>
              </a:r>
            </a:p>
          </p:txBody>
        </p:sp>
        <p:sp>
          <p:nvSpPr>
            <p:cNvPr id="19" name="Freeform: Shape 81">
              <a:extLst>
                <a:ext uri="{FF2B5EF4-FFF2-40B4-BE49-F238E27FC236}">
                  <a16:creationId xmlns:a16="http://schemas.microsoft.com/office/drawing/2014/main" xmlns="" id="{904F65D3-293C-40C5-937E-ED7FF073E456}"/>
                </a:ext>
              </a:extLst>
            </p:cNvPr>
            <p:cNvSpPr txBox="1">
              <a:spLocks/>
            </p:cNvSpPr>
            <p:nvPr/>
          </p:nvSpPr>
          <p:spPr>
            <a:xfrm rot="5400000">
              <a:off x="522214" y="5297589"/>
              <a:ext cx="1030447" cy="1059710"/>
            </a:xfrm>
            <a:custGeom>
              <a:avLst/>
              <a:gdLst>
                <a:gd name="connsiteX0" fmla="*/ 0 w 1030447"/>
                <a:gd name="connsiteY0" fmla="*/ 0 h 1059710"/>
                <a:gd name="connsiteX1" fmla="*/ 530729 w 1030447"/>
                <a:gd name="connsiteY1" fmla="*/ 0 h 1059710"/>
                <a:gd name="connsiteX2" fmla="*/ 955721 w 1030447"/>
                <a:gd name="connsiteY2" fmla="*/ 521447 h 1059710"/>
                <a:gd name="connsiteX3" fmla="*/ 1030447 w 1030447"/>
                <a:gd name="connsiteY3" fmla="*/ 528980 h 1059710"/>
                <a:gd name="connsiteX4" fmla="*/ 1030447 w 1030447"/>
                <a:gd name="connsiteY4" fmla="*/ 1059710 h 1059710"/>
                <a:gd name="connsiteX5" fmla="*/ 848760 w 1030447"/>
                <a:gd name="connsiteY5" fmla="*/ 1041394 h 1059710"/>
                <a:gd name="connsiteX6" fmla="*/ 0 w 1030447"/>
                <a:gd name="connsiteY6" fmla="*/ 0 h 1059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30447" h="1059710">
                  <a:moveTo>
                    <a:pt x="0" y="0"/>
                  </a:moveTo>
                  <a:lnTo>
                    <a:pt x="530729" y="0"/>
                  </a:lnTo>
                  <a:cubicBezTo>
                    <a:pt x="530729" y="257214"/>
                    <a:pt x="713179" y="471816"/>
                    <a:pt x="955721" y="521447"/>
                  </a:cubicBezTo>
                  <a:lnTo>
                    <a:pt x="1030447" y="528980"/>
                  </a:lnTo>
                  <a:lnTo>
                    <a:pt x="1030447" y="1059710"/>
                  </a:lnTo>
                  <a:lnTo>
                    <a:pt x="848760" y="1041394"/>
                  </a:lnTo>
                  <a:cubicBezTo>
                    <a:pt x="364374" y="942275"/>
                    <a:pt x="0" y="513689"/>
                    <a:pt x="0" y="0"/>
                  </a:cubicBezTo>
                  <a:close/>
                </a:path>
              </a:pathLst>
            </a:custGeom>
            <a:solidFill>
              <a:schemeClr val="bg1">
                <a:alpha val="20000"/>
              </a:schemeClr>
            </a:solidFill>
          </p:spPr>
          <p:txBody>
            <a:bodyPr wrap="square">
              <a:noAutofit/>
            </a:bodyPr>
            <a:lstStyle>
              <a:lvl1pPr marL="0" indent="0" algn="l" defTabSz="457200" rtl="0" eaLnBrk="1" latinLnBrk="0" hangingPunct="1">
                <a:spcBef>
                  <a:spcPts val="1000"/>
                </a:spcBef>
                <a:buFont typeface="Arial"/>
                <a:buNone/>
                <a:defRPr sz="14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14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14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14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1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a:t> </a:t>
              </a:r>
            </a:p>
          </p:txBody>
        </p:sp>
        <p:sp>
          <p:nvSpPr>
            <p:cNvPr id="20" name="Freeform: Shape 41">
              <a:extLst>
                <a:ext uri="{FF2B5EF4-FFF2-40B4-BE49-F238E27FC236}">
                  <a16:creationId xmlns:a16="http://schemas.microsoft.com/office/drawing/2014/main" xmlns="" id="{76255072-F33C-470C-8C8E-309BA847CEA5}"/>
                </a:ext>
              </a:extLst>
            </p:cNvPr>
            <p:cNvSpPr txBox="1">
              <a:spLocks/>
            </p:cNvSpPr>
            <p:nvPr/>
          </p:nvSpPr>
          <p:spPr>
            <a:xfrm>
              <a:off x="253539" y="4223290"/>
              <a:ext cx="531436" cy="531432"/>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chemeClr val="bg1">
                <a:alpha val="20000"/>
              </a:schemeClr>
            </a:solidFill>
          </p:spPr>
          <p:txBody>
            <a:bodyPr wrap="square">
              <a:noAutofit/>
            </a:bodyPr>
            <a:lstStyle>
              <a:lvl1pPr marL="0" indent="0" algn="l" defTabSz="457200" rtl="0" eaLnBrk="1" latinLnBrk="0" hangingPunct="1">
                <a:spcBef>
                  <a:spcPts val="1000"/>
                </a:spcBef>
                <a:buFont typeface="Arial"/>
                <a:buNone/>
                <a:defRPr sz="14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14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14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14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1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a:t> </a:t>
              </a:r>
            </a:p>
          </p:txBody>
        </p:sp>
        <p:sp>
          <p:nvSpPr>
            <p:cNvPr id="21" name="Freeform: Shape 81">
              <a:extLst>
                <a:ext uri="{FF2B5EF4-FFF2-40B4-BE49-F238E27FC236}">
                  <a16:creationId xmlns:a16="http://schemas.microsoft.com/office/drawing/2014/main" xmlns="" id="{C277D8B4-B6FF-4DBF-A1D4-5303202F4ECD}"/>
                </a:ext>
              </a:extLst>
            </p:cNvPr>
            <p:cNvSpPr txBox="1">
              <a:spLocks/>
            </p:cNvSpPr>
            <p:nvPr/>
          </p:nvSpPr>
          <p:spPr>
            <a:xfrm rot="16200000">
              <a:off x="11410" y="-14631"/>
              <a:ext cx="1030447" cy="1059710"/>
            </a:xfrm>
            <a:custGeom>
              <a:avLst/>
              <a:gdLst>
                <a:gd name="connsiteX0" fmla="*/ 0 w 1030447"/>
                <a:gd name="connsiteY0" fmla="*/ 0 h 1059710"/>
                <a:gd name="connsiteX1" fmla="*/ 530729 w 1030447"/>
                <a:gd name="connsiteY1" fmla="*/ 0 h 1059710"/>
                <a:gd name="connsiteX2" fmla="*/ 955721 w 1030447"/>
                <a:gd name="connsiteY2" fmla="*/ 521447 h 1059710"/>
                <a:gd name="connsiteX3" fmla="*/ 1030447 w 1030447"/>
                <a:gd name="connsiteY3" fmla="*/ 528980 h 1059710"/>
                <a:gd name="connsiteX4" fmla="*/ 1030447 w 1030447"/>
                <a:gd name="connsiteY4" fmla="*/ 1059710 h 1059710"/>
                <a:gd name="connsiteX5" fmla="*/ 848760 w 1030447"/>
                <a:gd name="connsiteY5" fmla="*/ 1041394 h 1059710"/>
                <a:gd name="connsiteX6" fmla="*/ 0 w 1030447"/>
                <a:gd name="connsiteY6" fmla="*/ 0 h 1059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30447" h="1059710">
                  <a:moveTo>
                    <a:pt x="0" y="0"/>
                  </a:moveTo>
                  <a:lnTo>
                    <a:pt x="530729" y="0"/>
                  </a:lnTo>
                  <a:cubicBezTo>
                    <a:pt x="530729" y="257214"/>
                    <a:pt x="713179" y="471816"/>
                    <a:pt x="955721" y="521447"/>
                  </a:cubicBezTo>
                  <a:lnTo>
                    <a:pt x="1030447" y="528980"/>
                  </a:lnTo>
                  <a:lnTo>
                    <a:pt x="1030447" y="1059710"/>
                  </a:lnTo>
                  <a:lnTo>
                    <a:pt x="848760" y="1041394"/>
                  </a:lnTo>
                  <a:cubicBezTo>
                    <a:pt x="364374" y="942275"/>
                    <a:pt x="0" y="513689"/>
                    <a:pt x="0" y="0"/>
                  </a:cubicBezTo>
                  <a:close/>
                </a:path>
              </a:pathLst>
            </a:custGeom>
            <a:solidFill>
              <a:schemeClr val="bg1">
                <a:alpha val="20000"/>
              </a:schemeClr>
            </a:solidFill>
          </p:spPr>
          <p:txBody>
            <a:bodyPr wrap="square">
              <a:noAutofit/>
            </a:bodyPr>
            <a:lstStyle>
              <a:lvl1pPr marL="0" indent="0" algn="l" defTabSz="457200" rtl="0" eaLnBrk="1" latinLnBrk="0" hangingPunct="1">
                <a:spcBef>
                  <a:spcPts val="1000"/>
                </a:spcBef>
                <a:buFont typeface="Arial"/>
                <a:buNone/>
                <a:defRPr sz="14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14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14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14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1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a:t> </a:t>
              </a:r>
            </a:p>
          </p:txBody>
        </p:sp>
      </p:grpSp>
      <p:pic>
        <p:nvPicPr>
          <p:cNvPr id="16" name="Picture 15" descr="A picture containing drawing&#10;&#10;Description automatically generated">
            <a:extLst>
              <a:ext uri="{FF2B5EF4-FFF2-40B4-BE49-F238E27FC236}">
                <a16:creationId xmlns:a16="http://schemas.microsoft.com/office/drawing/2014/main" xmlns="" id="{A17B1673-4D7E-4047-B69B-E40B49C5E22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51404" y="3201059"/>
            <a:ext cx="867379" cy="450000"/>
          </a:xfrm>
          <a:prstGeom prst="rect">
            <a:avLst/>
          </a:prstGeom>
        </p:spPr>
      </p:pic>
      <p:sp>
        <p:nvSpPr>
          <p:cNvPr id="23" name="Rectangle 22">
            <a:extLst>
              <a:ext uri="{FF2B5EF4-FFF2-40B4-BE49-F238E27FC236}">
                <a16:creationId xmlns:a16="http://schemas.microsoft.com/office/drawing/2014/main" xmlns="" id="{BC61C797-7D3D-45E8-97C9-D7225FB01619}"/>
              </a:ext>
            </a:extLst>
          </p:cNvPr>
          <p:cNvSpPr/>
          <p:nvPr userDrawn="1"/>
        </p:nvSpPr>
        <p:spPr>
          <a:xfrm>
            <a:off x="194680" y="3098801"/>
            <a:ext cx="1154482" cy="657225"/>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p>
            <a:pPr algn="ctr"/>
            <a:endParaRPr lang="en-GB" sz="1400" b="0" i="0">
              <a:latin typeface="Arial"/>
              <a:cs typeface="Arial"/>
            </a:endParaRPr>
          </a:p>
        </p:txBody>
      </p:sp>
      <p:pic>
        <p:nvPicPr>
          <p:cNvPr id="24" name="Picture 23">
            <a:extLst>
              <a:ext uri="{FF2B5EF4-FFF2-40B4-BE49-F238E27FC236}">
                <a16:creationId xmlns:a16="http://schemas.microsoft.com/office/drawing/2014/main" xmlns="" id="{FF886318-5395-4001-BE44-6AC921EDDA7B}"/>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260556" y="3149791"/>
            <a:ext cx="1053838" cy="546736"/>
          </a:xfrm>
          <a:prstGeom prst="rect">
            <a:avLst/>
          </a:prstGeom>
        </p:spPr>
      </p:pic>
    </p:spTree>
    <p:extLst>
      <p:ext uri="{BB962C8B-B14F-4D97-AF65-F5344CB8AC3E}">
        <p14:creationId xmlns:p14="http://schemas.microsoft.com/office/powerpoint/2010/main" val="586025118"/>
      </p:ext>
    </p:extLst>
  </p:cSld>
  <p:clrMapOvr>
    <a:masterClrMapping/>
  </p:clrMapOvr>
  <p:extLst>
    <p:ext uri="{DCECCB84-F9BA-43D5-87BE-67443E8EF086}">
      <p15:sldGuideLst xmlns:p15="http://schemas.microsoft.com/office/powerpoint/2012/main" xmlns=""/>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1_Testimonial Color - Blue Bar">
    <p:bg>
      <p:bgPr>
        <a:solidFill>
          <a:schemeClr val="bg1"/>
        </a:solid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xmlns="" id="{D4822471-3398-4552-96F7-7EA60CADBC26}"/>
              </a:ext>
            </a:extLst>
          </p:cNvPr>
          <p:cNvSpPr txBox="1"/>
          <p:nvPr userDrawn="1"/>
        </p:nvSpPr>
        <p:spPr>
          <a:xfrm>
            <a:off x="11457723" y="6472592"/>
            <a:ext cx="353177" cy="122429"/>
          </a:xfrm>
          <a:prstGeom prst="rect">
            <a:avLst/>
          </a:prstGeom>
          <a:noFill/>
        </p:spPr>
        <p:txBody>
          <a:bodyPr wrap="square" lIns="0" tIns="0" rIns="0" bIns="0" rtlCol="0">
            <a:noAutofit/>
          </a:bodyPr>
          <a:lstStyle/>
          <a:p>
            <a:pPr marL="0" algn="r" defTabSz="457200" rtl="0" eaLnBrk="1" latinLnBrk="0" hangingPunct="1"/>
            <a:fld id="{CDB435D5-777C-4922-976B-8C95AF7AC8DD}" type="slidenum">
              <a:rPr lang="en-US" sz="700" b="1" i="0" kern="1200" smtClean="0">
                <a:solidFill>
                  <a:schemeClr val="bg1"/>
                </a:solidFill>
                <a:latin typeface="Arial"/>
                <a:ea typeface="+mn-ea"/>
                <a:cs typeface="Arial"/>
              </a:rPr>
              <a:pPr marL="0" algn="r" defTabSz="457200" rtl="0" eaLnBrk="1" latinLnBrk="0" hangingPunct="1"/>
              <a:t>‹#›</a:t>
            </a:fld>
            <a:endParaRPr lang="en-US" sz="700" b="1" i="0" kern="1200">
              <a:solidFill>
                <a:schemeClr val="bg1"/>
              </a:solidFill>
              <a:latin typeface="Arial"/>
              <a:ea typeface="+mn-ea"/>
              <a:cs typeface="Arial"/>
            </a:endParaRPr>
          </a:p>
        </p:txBody>
      </p:sp>
      <p:sp>
        <p:nvSpPr>
          <p:cNvPr id="8" name="Rectangle 7">
            <a:extLst>
              <a:ext uri="{FF2B5EF4-FFF2-40B4-BE49-F238E27FC236}">
                <a16:creationId xmlns:a16="http://schemas.microsoft.com/office/drawing/2014/main" xmlns="" id="{A95CF21C-E7B5-4439-B2DB-EEEB59FDED86}"/>
              </a:ext>
            </a:extLst>
          </p:cNvPr>
          <p:cNvSpPr/>
          <p:nvPr userDrawn="1"/>
        </p:nvSpPr>
        <p:spPr>
          <a:xfrm>
            <a:off x="-1" y="1"/>
            <a:ext cx="1566659" cy="6858000"/>
          </a:xfrm>
          <a:prstGeom prst="rect">
            <a:avLst/>
          </a:prstGeom>
          <a:solidFill>
            <a:srgbClr val="FA4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1" name="Freeform: Shape 10">
            <a:extLst>
              <a:ext uri="{FF2B5EF4-FFF2-40B4-BE49-F238E27FC236}">
                <a16:creationId xmlns:a16="http://schemas.microsoft.com/office/drawing/2014/main" xmlns="" id="{A41559B3-96D0-4F48-A102-B609D1256790}"/>
              </a:ext>
            </a:extLst>
          </p:cNvPr>
          <p:cNvSpPr/>
          <p:nvPr userDrawn="1"/>
        </p:nvSpPr>
        <p:spPr>
          <a:xfrm>
            <a:off x="252893" y="222350"/>
            <a:ext cx="1064400" cy="6407421"/>
          </a:xfrm>
          <a:custGeom>
            <a:avLst/>
            <a:gdLst>
              <a:gd name="connsiteX0" fmla="*/ 1034520 w 1064123"/>
              <a:gd name="connsiteY0" fmla="*/ 6377925 h 6407421"/>
              <a:gd name="connsiteX1" fmla="*/ 1064123 w 1064123"/>
              <a:gd name="connsiteY1" fmla="*/ 6377925 h 6407421"/>
              <a:gd name="connsiteX2" fmla="*/ 1064123 w 1064123"/>
              <a:gd name="connsiteY2" fmla="*/ 6407421 h 6407421"/>
              <a:gd name="connsiteX3" fmla="*/ 1034520 w 1064123"/>
              <a:gd name="connsiteY3" fmla="*/ 6407421 h 6407421"/>
              <a:gd name="connsiteX4" fmla="*/ 768328 w 1064123"/>
              <a:gd name="connsiteY4" fmla="*/ 6377925 h 6407421"/>
              <a:gd name="connsiteX5" fmla="*/ 797926 w 1064123"/>
              <a:gd name="connsiteY5" fmla="*/ 6377925 h 6407421"/>
              <a:gd name="connsiteX6" fmla="*/ 797926 w 1064123"/>
              <a:gd name="connsiteY6" fmla="*/ 6407421 h 6407421"/>
              <a:gd name="connsiteX7" fmla="*/ 768328 w 1064123"/>
              <a:gd name="connsiteY7" fmla="*/ 6407421 h 6407421"/>
              <a:gd name="connsiteX8" fmla="*/ 502237 w 1064123"/>
              <a:gd name="connsiteY8" fmla="*/ 6377925 h 6407421"/>
              <a:gd name="connsiteX9" fmla="*/ 531839 w 1064123"/>
              <a:gd name="connsiteY9" fmla="*/ 6377925 h 6407421"/>
              <a:gd name="connsiteX10" fmla="*/ 531839 w 1064123"/>
              <a:gd name="connsiteY10" fmla="*/ 6407421 h 6407421"/>
              <a:gd name="connsiteX11" fmla="*/ 502237 w 1064123"/>
              <a:gd name="connsiteY11" fmla="*/ 6407421 h 6407421"/>
              <a:gd name="connsiteX12" fmla="*/ 236038 w 1064123"/>
              <a:gd name="connsiteY12" fmla="*/ 6377925 h 6407421"/>
              <a:gd name="connsiteX13" fmla="*/ 265640 w 1064123"/>
              <a:gd name="connsiteY13" fmla="*/ 6377925 h 6407421"/>
              <a:gd name="connsiteX14" fmla="*/ 265640 w 1064123"/>
              <a:gd name="connsiteY14" fmla="*/ 6407421 h 6407421"/>
              <a:gd name="connsiteX15" fmla="*/ 236038 w 1064123"/>
              <a:gd name="connsiteY15" fmla="*/ 6407421 h 6407421"/>
              <a:gd name="connsiteX16" fmla="*/ 2 w 1064123"/>
              <a:gd name="connsiteY16" fmla="*/ 6377925 h 6407421"/>
              <a:gd name="connsiteX17" fmla="*/ 29604 w 1064123"/>
              <a:gd name="connsiteY17" fmla="*/ 6377925 h 6407421"/>
              <a:gd name="connsiteX18" fmla="*/ 29604 w 1064123"/>
              <a:gd name="connsiteY18" fmla="*/ 6407421 h 6407421"/>
              <a:gd name="connsiteX19" fmla="*/ 2 w 1064123"/>
              <a:gd name="connsiteY19" fmla="*/ 6407421 h 6407421"/>
              <a:gd name="connsiteX20" fmla="*/ 1034520 w 1064123"/>
              <a:gd name="connsiteY20" fmla="*/ 6112161 h 6407421"/>
              <a:gd name="connsiteX21" fmla="*/ 1064123 w 1064123"/>
              <a:gd name="connsiteY21" fmla="*/ 6112161 h 6407421"/>
              <a:gd name="connsiteX22" fmla="*/ 1064123 w 1064123"/>
              <a:gd name="connsiteY22" fmla="*/ 6141763 h 6407421"/>
              <a:gd name="connsiteX23" fmla="*/ 1034520 w 1064123"/>
              <a:gd name="connsiteY23" fmla="*/ 6141763 h 6407421"/>
              <a:gd name="connsiteX24" fmla="*/ 768328 w 1064123"/>
              <a:gd name="connsiteY24" fmla="*/ 6112161 h 6407421"/>
              <a:gd name="connsiteX25" fmla="*/ 797926 w 1064123"/>
              <a:gd name="connsiteY25" fmla="*/ 6112161 h 6407421"/>
              <a:gd name="connsiteX26" fmla="*/ 797926 w 1064123"/>
              <a:gd name="connsiteY26" fmla="*/ 6141763 h 6407421"/>
              <a:gd name="connsiteX27" fmla="*/ 768328 w 1064123"/>
              <a:gd name="connsiteY27" fmla="*/ 6141763 h 6407421"/>
              <a:gd name="connsiteX28" fmla="*/ 502237 w 1064123"/>
              <a:gd name="connsiteY28" fmla="*/ 6112161 h 6407421"/>
              <a:gd name="connsiteX29" fmla="*/ 531839 w 1064123"/>
              <a:gd name="connsiteY29" fmla="*/ 6112161 h 6407421"/>
              <a:gd name="connsiteX30" fmla="*/ 531839 w 1064123"/>
              <a:gd name="connsiteY30" fmla="*/ 6141763 h 6407421"/>
              <a:gd name="connsiteX31" fmla="*/ 502237 w 1064123"/>
              <a:gd name="connsiteY31" fmla="*/ 6141763 h 6407421"/>
              <a:gd name="connsiteX32" fmla="*/ 236038 w 1064123"/>
              <a:gd name="connsiteY32" fmla="*/ 6112161 h 6407421"/>
              <a:gd name="connsiteX33" fmla="*/ 265640 w 1064123"/>
              <a:gd name="connsiteY33" fmla="*/ 6112161 h 6407421"/>
              <a:gd name="connsiteX34" fmla="*/ 265640 w 1064123"/>
              <a:gd name="connsiteY34" fmla="*/ 6141763 h 6407421"/>
              <a:gd name="connsiteX35" fmla="*/ 236038 w 1064123"/>
              <a:gd name="connsiteY35" fmla="*/ 6141763 h 6407421"/>
              <a:gd name="connsiteX36" fmla="*/ 2 w 1064123"/>
              <a:gd name="connsiteY36" fmla="*/ 6112161 h 6407421"/>
              <a:gd name="connsiteX37" fmla="*/ 29604 w 1064123"/>
              <a:gd name="connsiteY37" fmla="*/ 6112161 h 6407421"/>
              <a:gd name="connsiteX38" fmla="*/ 29604 w 1064123"/>
              <a:gd name="connsiteY38" fmla="*/ 6141763 h 6407421"/>
              <a:gd name="connsiteX39" fmla="*/ 2 w 1064123"/>
              <a:gd name="connsiteY39" fmla="*/ 6141763 h 6407421"/>
              <a:gd name="connsiteX40" fmla="*/ 1034520 w 1064123"/>
              <a:gd name="connsiteY40" fmla="*/ 5846396 h 6407421"/>
              <a:gd name="connsiteX41" fmla="*/ 1064123 w 1064123"/>
              <a:gd name="connsiteY41" fmla="*/ 5846396 h 6407421"/>
              <a:gd name="connsiteX42" fmla="*/ 1064123 w 1064123"/>
              <a:gd name="connsiteY42" fmla="*/ 5875998 h 6407421"/>
              <a:gd name="connsiteX43" fmla="*/ 1034520 w 1064123"/>
              <a:gd name="connsiteY43" fmla="*/ 5875998 h 6407421"/>
              <a:gd name="connsiteX44" fmla="*/ 768328 w 1064123"/>
              <a:gd name="connsiteY44" fmla="*/ 5846396 h 6407421"/>
              <a:gd name="connsiteX45" fmla="*/ 797926 w 1064123"/>
              <a:gd name="connsiteY45" fmla="*/ 5846396 h 6407421"/>
              <a:gd name="connsiteX46" fmla="*/ 797926 w 1064123"/>
              <a:gd name="connsiteY46" fmla="*/ 5875998 h 6407421"/>
              <a:gd name="connsiteX47" fmla="*/ 768328 w 1064123"/>
              <a:gd name="connsiteY47" fmla="*/ 5875998 h 6407421"/>
              <a:gd name="connsiteX48" fmla="*/ 502237 w 1064123"/>
              <a:gd name="connsiteY48" fmla="*/ 5846396 h 6407421"/>
              <a:gd name="connsiteX49" fmla="*/ 531839 w 1064123"/>
              <a:gd name="connsiteY49" fmla="*/ 5846396 h 6407421"/>
              <a:gd name="connsiteX50" fmla="*/ 531839 w 1064123"/>
              <a:gd name="connsiteY50" fmla="*/ 5875998 h 6407421"/>
              <a:gd name="connsiteX51" fmla="*/ 502237 w 1064123"/>
              <a:gd name="connsiteY51" fmla="*/ 5875998 h 6407421"/>
              <a:gd name="connsiteX52" fmla="*/ 236038 w 1064123"/>
              <a:gd name="connsiteY52" fmla="*/ 5846396 h 6407421"/>
              <a:gd name="connsiteX53" fmla="*/ 265640 w 1064123"/>
              <a:gd name="connsiteY53" fmla="*/ 5846396 h 6407421"/>
              <a:gd name="connsiteX54" fmla="*/ 265640 w 1064123"/>
              <a:gd name="connsiteY54" fmla="*/ 5875998 h 6407421"/>
              <a:gd name="connsiteX55" fmla="*/ 236038 w 1064123"/>
              <a:gd name="connsiteY55" fmla="*/ 5875998 h 6407421"/>
              <a:gd name="connsiteX56" fmla="*/ 2 w 1064123"/>
              <a:gd name="connsiteY56" fmla="*/ 5846396 h 6407421"/>
              <a:gd name="connsiteX57" fmla="*/ 29604 w 1064123"/>
              <a:gd name="connsiteY57" fmla="*/ 5846396 h 6407421"/>
              <a:gd name="connsiteX58" fmla="*/ 29604 w 1064123"/>
              <a:gd name="connsiteY58" fmla="*/ 5875998 h 6407421"/>
              <a:gd name="connsiteX59" fmla="*/ 2 w 1064123"/>
              <a:gd name="connsiteY59" fmla="*/ 5875998 h 6407421"/>
              <a:gd name="connsiteX60" fmla="*/ 1034520 w 1064123"/>
              <a:gd name="connsiteY60" fmla="*/ 5580631 h 6407421"/>
              <a:gd name="connsiteX61" fmla="*/ 1064123 w 1064123"/>
              <a:gd name="connsiteY61" fmla="*/ 5580631 h 6407421"/>
              <a:gd name="connsiteX62" fmla="*/ 1064123 w 1064123"/>
              <a:gd name="connsiteY62" fmla="*/ 5610233 h 6407421"/>
              <a:gd name="connsiteX63" fmla="*/ 1034520 w 1064123"/>
              <a:gd name="connsiteY63" fmla="*/ 5610233 h 6407421"/>
              <a:gd name="connsiteX64" fmla="*/ 768328 w 1064123"/>
              <a:gd name="connsiteY64" fmla="*/ 5580631 h 6407421"/>
              <a:gd name="connsiteX65" fmla="*/ 797926 w 1064123"/>
              <a:gd name="connsiteY65" fmla="*/ 5580631 h 6407421"/>
              <a:gd name="connsiteX66" fmla="*/ 797926 w 1064123"/>
              <a:gd name="connsiteY66" fmla="*/ 5610233 h 6407421"/>
              <a:gd name="connsiteX67" fmla="*/ 768328 w 1064123"/>
              <a:gd name="connsiteY67" fmla="*/ 5610233 h 6407421"/>
              <a:gd name="connsiteX68" fmla="*/ 502237 w 1064123"/>
              <a:gd name="connsiteY68" fmla="*/ 5580631 h 6407421"/>
              <a:gd name="connsiteX69" fmla="*/ 531839 w 1064123"/>
              <a:gd name="connsiteY69" fmla="*/ 5580631 h 6407421"/>
              <a:gd name="connsiteX70" fmla="*/ 531839 w 1064123"/>
              <a:gd name="connsiteY70" fmla="*/ 5610233 h 6407421"/>
              <a:gd name="connsiteX71" fmla="*/ 502237 w 1064123"/>
              <a:gd name="connsiteY71" fmla="*/ 5610233 h 6407421"/>
              <a:gd name="connsiteX72" fmla="*/ 236038 w 1064123"/>
              <a:gd name="connsiteY72" fmla="*/ 5580631 h 6407421"/>
              <a:gd name="connsiteX73" fmla="*/ 265640 w 1064123"/>
              <a:gd name="connsiteY73" fmla="*/ 5580631 h 6407421"/>
              <a:gd name="connsiteX74" fmla="*/ 265640 w 1064123"/>
              <a:gd name="connsiteY74" fmla="*/ 5610233 h 6407421"/>
              <a:gd name="connsiteX75" fmla="*/ 236038 w 1064123"/>
              <a:gd name="connsiteY75" fmla="*/ 5610233 h 6407421"/>
              <a:gd name="connsiteX76" fmla="*/ 2 w 1064123"/>
              <a:gd name="connsiteY76" fmla="*/ 5580631 h 6407421"/>
              <a:gd name="connsiteX77" fmla="*/ 29604 w 1064123"/>
              <a:gd name="connsiteY77" fmla="*/ 5580631 h 6407421"/>
              <a:gd name="connsiteX78" fmla="*/ 29604 w 1064123"/>
              <a:gd name="connsiteY78" fmla="*/ 5610233 h 6407421"/>
              <a:gd name="connsiteX79" fmla="*/ 2 w 1064123"/>
              <a:gd name="connsiteY79" fmla="*/ 5610233 h 6407421"/>
              <a:gd name="connsiteX80" fmla="*/ 1034520 w 1064123"/>
              <a:gd name="connsiteY80" fmla="*/ 5314974 h 6407421"/>
              <a:gd name="connsiteX81" fmla="*/ 1064123 w 1064123"/>
              <a:gd name="connsiteY81" fmla="*/ 5314974 h 6407421"/>
              <a:gd name="connsiteX82" fmla="*/ 1064123 w 1064123"/>
              <a:gd name="connsiteY82" fmla="*/ 5344468 h 6407421"/>
              <a:gd name="connsiteX83" fmla="*/ 1034520 w 1064123"/>
              <a:gd name="connsiteY83" fmla="*/ 5344468 h 6407421"/>
              <a:gd name="connsiteX84" fmla="*/ 768328 w 1064123"/>
              <a:gd name="connsiteY84" fmla="*/ 5314974 h 6407421"/>
              <a:gd name="connsiteX85" fmla="*/ 797926 w 1064123"/>
              <a:gd name="connsiteY85" fmla="*/ 5314974 h 6407421"/>
              <a:gd name="connsiteX86" fmla="*/ 797926 w 1064123"/>
              <a:gd name="connsiteY86" fmla="*/ 5344468 h 6407421"/>
              <a:gd name="connsiteX87" fmla="*/ 768328 w 1064123"/>
              <a:gd name="connsiteY87" fmla="*/ 5344468 h 6407421"/>
              <a:gd name="connsiteX88" fmla="*/ 502237 w 1064123"/>
              <a:gd name="connsiteY88" fmla="*/ 5314974 h 6407421"/>
              <a:gd name="connsiteX89" fmla="*/ 531839 w 1064123"/>
              <a:gd name="connsiteY89" fmla="*/ 5314974 h 6407421"/>
              <a:gd name="connsiteX90" fmla="*/ 531839 w 1064123"/>
              <a:gd name="connsiteY90" fmla="*/ 5344468 h 6407421"/>
              <a:gd name="connsiteX91" fmla="*/ 502237 w 1064123"/>
              <a:gd name="connsiteY91" fmla="*/ 5344468 h 6407421"/>
              <a:gd name="connsiteX92" fmla="*/ 236038 w 1064123"/>
              <a:gd name="connsiteY92" fmla="*/ 5314974 h 6407421"/>
              <a:gd name="connsiteX93" fmla="*/ 265640 w 1064123"/>
              <a:gd name="connsiteY93" fmla="*/ 5314974 h 6407421"/>
              <a:gd name="connsiteX94" fmla="*/ 265640 w 1064123"/>
              <a:gd name="connsiteY94" fmla="*/ 5344468 h 6407421"/>
              <a:gd name="connsiteX95" fmla="*/ 236038 w 1064123"/>
              <a:gd name="connsiteY95" fmla="*/ 5344468 h 6407421"/>
              <a:gd name="connsiteX96" fmla="*/ 2 w 1064123"/>
              <a:gd name="connsiteY96" fmla="*/ 5314974 h 6407421"/>
              <a:gd name="connsiteX97" fmla="*/ 29604 w 1064123"/>
              <a:gd name="connsiteY97" fmla="*/ 5314974 h 6407421"/>
              <a:gd name="connsiteX98" fmla="*/ 29604 w 1064123"/>
              <a:gd name="connsiteY98" fmla="*/ 5344468 h 6407421"/>
              <a:gd name="connsiteX99" fmla="*/ 2 w 1064123"/>
              <a:gd name="connsiteY99" fmla="*/ 5344468 h 6407421"/>
              <a:gd name="connsiteX100" fmla="*/ 1034520 w 1064123"/>
              <a:gd name="connsiteY100" fmla="*/ 5049209 h 6407421"/>
              <a:gd name="connsiteX101" fmla="*/ 1064123 w 1064123"/>
              <a:gd name="connsiteY101" fmla="*/ 5049209 h 6407421"/>
              <a:gd name="connsiteX102" fmla="*/ 1064123 w 1064123"/>
              <a:gd name="connsiteY102" fmla="*/ 5078812 h 6407421"/>
              <a:gd name="connsiteX103" fmla="*/ 1034520 w 1064123"/>
              <a:gd name="connsiteY103" fmla="*/ 5078812 h 6407421"/>
              <a:gd name="connsiteX104" fmla="*/ 768328 w 1064123"/>
              <a:gd name="connsiteY104" fmla="*/ 5049209 h 6407421"/>
              <a:gd name="connsiteX105" fmla="*/ 797926 w 1064123"/>
              <a:gd name="connsiteY105" fmla="*/ 5049209 h 6407421"/>
              <a:gd name="connsiteX106" fmla="*/ 797926 w 1064123"/>
              <a:gd name="connsiteY106" fmla="*/ 5078812 h 6407421"/>
              <a:gd name="connsiteX107" fmla="*/ 768328 w 1064123"/>
              <a:gd name="connsiteY107" fmla="*/ 5078812 h 6407421"/>
              <a:gd name="connsiteX108" fmla="*/ 502237 w 1064123"/>
              <a:gd name="connsiteY108" fmla="*/ 5049209 h 6407421"/>
              <a:gd name="connsiteX109" fmla="*/ 531839 w 1064123"/>
              <a:gd name="connsiteY109" fmla="*/ 5049209 h 6407421"/>
              <a:gd name="connsiteX110" fmla="*/ 531839 w 1064123"/>
              <a:gd name="connsiteY110" fmla="*/ 5078812 h 6407421"/>
              <a:gd name="connsiteX111" fmla="*/ 502237 w 1064123"/>
              <a:gd name="connsiteY111" fmla="*/ 5078812 h 6407421"/>
              <a:gd name="connsiteX112" fmla="*/ 236038 w 1064123"/>
              <a:gd name="connsiteY112" fmla="*/ 5049209 h 6407421"/>
              <a:gd name="connsiteX113" fmla="*/ 265640 w 1064123"/>
              <a:gd name="connsiteY113" fmla="*/ 5049209 h 6407421"/>
              <a:gd name="connsiteX114" fmla="*/ 265640 w 1064123"/>
              <a:gd name="connsiteY114" fmla="*/ 5078812 h 6407421"/>
              <a:gd name="connsiteX115" fmla="*/ 236038 w 1064123"/>
              <a:gd name="connsiteY115" fmla="*/ 5078812 h 6407421"/>
              <a:gd name="connsiteX116" fmla="*/ 2 w 1064123"/>
              <a:gd name="connsiteY116" fmla="*/ 5049209 h 6407421"/>
              <a:gd name="connsiteX117" fmla="*/ 29604 w 1064123"/>
              <a:gd name="connsiteY117" fmla="*/ 5049209 h 6407421"/>
              <a:gd name="connsiteX118" fmla="*/ 29604 w 1064123"/>
              <a:gd name="connsiteY118" fmla="*/ 5078812 h 6407421"/>
              <a:gd name="connsiteX119" fmla="*/ 2 w 1064123"/>
              <a:gd name="connsiteY119" fmla="*/ 5078812 h 6407421"/>
              <a:gd name="connsiteX120" fmla="*/ 1034520 w 1064123"/>
              <a:gd name="connsiteY120" fmla="*/ 4783444 h 6407421"/>
              <a:gd name="connsiteX121" fmla="*/ 1064123 w 1064123"/>
              <a:gd name="connsiteY121" fmla="*/ 4783444 h 6407421"/>
              <a:gd name="connsiteX122" fmla="*/ 1064123 w 1064123"/>
              <a:gd name="connsiteY122" fmla="*/ 4813046 h 6407421"/>
              <a:gd name="connsiteX123" fmla="*/ 1034520 w 1064123"/>
              <a:gd name="connsiteY123" fmla="*/ 4813046 h 6407421"/>
              <a:gd name="connsiteX124" fmla="*/ 768327 w 1064123"/>
              <a:gd name="connsiteY124" fmla="*/ 4783444 h 6407421"/>
              <a:gd name="connsiteX125" fmla="*/ 797926 w 1064123"/>
              <a:gd name="connsiteY125" fmla="*/ 4783444 h 6407421"/>
              <a:gd name="connsiteX126" fmla="*/ 797926 w 1064123"/>
              <a:gd name="connsiteY126" fmla="*/ 4813046 h 6407421"/>
              <a:gd name="connsiteX127" fmla="*/ 768327 w 1064123"/>
              <a:gd name="connsiteY127" fmla="*/ 4813046 h 6407421"/>
              <a:gd name="connsiteX128" fmla="*/ 502237 w 1064123"/>
              <a:gd name="connsiteY128" fmla="*/ 4783444 h 6407421"/>
              <a:gd name="connsiteX129" fmla="*/ 531839 w 1064123"/>
              <a:gd name="connsiteY129" fmla="*/ 4783444 h 6407421"/>
              <a:gd name="connsiteX130" fmla="*/ 531839 w 1064123"/>
              <a:gd name="connsiteY130" fmla="*/ 4813046 h 6407421"/>
              <a:gd name="connsiteX131" fmla="*/ 502237 w 1064123"/>
              <a:gd name="connsiteY131" fmla="*/ 4813046 h 6407421"/>
              <a:gd name="connsiteX132" fmla="*/ 236038 w 1064123"/>
              <a:gd name="connsiteY132" fmla="*/ 4783444 h 6407421"/>
              <a:gd name="connsiteX133" fmla="*/ 265640 w 1064123"/>
              <a:gd name="connsiteY133" fmla="*/ 4783444 h 6407421"/>
              <a:gd name="connsiteX134" fmla="*/ 265640 w 1064123"/>
              <a:gd name="connsiteY134" fmla="*/ 4813046 h 6407421"/>
              <a:gd name="connsiteX135" fmla="*/ 236038 w 1064123"/>
              <a:gd name="connsiteY135" fmla="*/ 4813046 h 6407421"/>
              <a:gd name="connsiteX136" fmla="*/ 2 w 1064123"/>
              <a:gd name="connsiteY136" fmla="*/ 4783444 h 6407421"/>
              <a:gd name="connsiteX137" fmla="*/ 29604 w 1064123"/>
              <a:gd name="connsiteY137" fmla="*/ 4783444 h 6407421"/>
              <a:gd name="connsiteX138" fmla="*/ 29604 w 1064123"/>
              <a:gd name="connsiteY138" fmla="*/ 4813046 h 6407421"/>
              <a:gd name="connsiteX139" fmla="*/ 2 w 1064123"/>
              <a:gd name="connsiteY139" fmla="*/ 4813046 h 6407421"/>
              <a:gd name="connsiteX140" fmla="*/ 1034520 w 1064123"/>
              <a:gd name="connsiteY140" fmla="*/ 4517679 h 6407421"/>
              <a:gd name="connsiteX141" fmla="*/ 1064123 w 1064123"/>
              <a:gd name="connsiteY141" fmla="*/ 4517679 h 6407421"/>
              <a:gd name="connsiteX142" fmla="*/ 1064123 w 1064123"/>
              <a:gd name="connsiteY142" fmla="*/ 4547281 h 6407421"/>
              <a:gd name="connsiteX143" fmla="*/ 1034520 w 1064123"/>
              <a:gd name="connsiteY143" fmla="*/ 4547281 h 6407421"/>
              <a:gd name="connsiteX144" fmla="*/ 768327 w 1064123"/>
              <a:gd name="connsiteY144" fmla="*/ 4517679 h 6407421"/>
              <a:gd name="connsiteX145" fmla="*/ 797926 w 1064123"/>
              <a:gd name="connsiteY145" fmla="*/ 4517679 h 6407421"/>
              <a:gd name="connsiteX146" fmla="*/ 797926 w 1064123"/>
              <a:gd name="connsiteY146" fmla="*/ 4547281 h 6407421"/>
              <a:gd name="connsiteX147" fmla="*/ 768327 w 1064123"/>
              <a:gd name="connsiteY147" fmla="*/ 4547281 h 6407421"/>
              <a:gd name="connsiteX148" fmla="*/ 502236 w 1064123"/>
              <a:gd name="connsiteY148" fmla="*/ 4517679 h 6407421"/>
              <a:gd name="connsiteX149" fmla="*/ 531839 w 1064123"/>
              <a:gd name="connsiteY149" fmla="*/ 4517679 h 6407421"/>
              <a:gd name="connsiteX150" fmla="*/ 531839 w 1064123"/>
              <a:gd name="connsiteY150" fmla="*/ 4547281 h 6407421"/>
              <a:gd name="connsiteX151" fmla="*/ 502236 w 1064123"/>
              <a:gd name="connsiteY151" fmla="*/ 4547281 h 6407421"/>
              <a:gd name="connsiteX152" fmla="*/ 236037 w 1064123"/>
              <a:gd name="connsiteY152" fmla="*/ 4517679 h 6407421"/>
              <a:gd name="connsiteX153" fmla="*/ 265640 w 1064123"/>
              <a:gd name="connsiteY153" fmla="*/ 4517679 h 6407421"/>
              <a:gd name="connsiteX154" fmla="*/ 265640 w 1064123"/>
              <a:gd name="connsiteY154" fmla="*/ 4547281 h 6407421"/>
              <a:gd name="connsiteX155" fmla="*/ 236037 w 1064123"/>
              <a:gd name="connsiteY155" fmla="*/ 4547281 h 6407421"/>
              <a:gd name="connsiteX156" fmla="*/ 2 w 1064123"/>
              <a:gd name="connsiteY156" fmla="*/ 4517679 h 6407421"/>
              <a:gd name="connsiteX157" fmla="*/ 29603 w 1064123"/>
              <a:gd name="connsiteY157" fmla="*/ 4517679 h 6407421"/>
              <a:gd name="connsiteX158" fmla="*/ 29603 w 1064123"/>
              <a:gd name="connsiteY158" fmla="*/ 4547281 h 6407421"/>
              <a:gd name="connsiteX159" fmla="*/ 2 w 1064123"/>
              <a:gd name="connsiteY159" fmla="*/ 4547281 h 6407421"/>
              <a:gd name="connsiteX160" fmla="*/ 1034520 w 1064123"/>
              <a:gd name="connsiteY160" fmla="*/ 4252022 h 6407421"/>
              <a:gd name="connsiteX161" fmla="*/ 1064123 w 1064123"/>
              <a:gd name="connsiteY161" fmla="*/ 4252022 h 6407421"/>
              <a:gd name="connsiteX162" fmla="*/ 1064123 w 1064123"/>
              <a:gd name="connsiteY162" fmla="*/ 4281516 h 6407421"/>
              <a:gd name="connsiteX163" fmla="*/ 1034520 w 1064123"/>
              <a:gd name="connsiteY163" fmla="*/ 4281516 h 6407421"/>
              <a:gd name="connsiteX164" fmla="*/ 768327 w 1064123"/>
              <a:gd name="connsiteY164" fmla="*/ 4252022 h 6407421"/>
              <a:gd name="connsiteX165" fmla="*/ 797926 w 1064123"/>
              <a:gd name="connsiteY165" fmla="*/ 4252022 h 6407421"/>
              <a:gd name="connsiteX166" fmla="*/ 797926 w 1064123"/>
              <a:gd name="connsiteY166" fmla="*/ 4281516 h 6407421"/>
              <a:gd name="connsiteX167" fmla="*/ 768327 w 1064123"/>
              <a:gd name="connsiteY167" fmla="*/ 4281516 h 6407421"/>
              <a:gd name="connsiteX168" fmla="*/ 502236 w 1064123"/>
              <a:gd name="connsiteY168" fmla="*/ 4252022 h 6407421"/>
              <a:gd name="connsiteX169" fmla="*/ 531839 w 1064123"/>
              <a:gd name="connsiteY169" fmla="*/ 4252022 h 6407421"/>
              <a:gd name="connsiteX170" fmla="*/ 531839 w 1064123"/>
              <a:gd name="connsiteY170" fmla="*/ 4281516 h 6407421"/>
              <a:gd name="connsiteX171" fmla="*/ 502236 w 1064123"/>
              <a:gd name="connsiteY171" fmla="*/ 4281516 h 6407421"/>
              <a:gd name="connsiteX172" fmla="*/ 236037 w 1064123"/>
              <a:gd name="connsiteY172" fmla="*/ 4252022 h 6407421"/>
              <a:gd name="connsiteX173" fmla="*/ 265640 w 1064123"/>
              <a:gd name="connsiteY173" fmla="*/ 4252022 h 6407421"/>
              <a:gd name="connsiteX174" fmla="*/ 265640 w 1064123"/>
              <a:gd name="connsiteY174" fmla="*/ 4281516 h 6407421"/>
              <a:gd name="connsiteX175" fmla="*/ 236037 w 1064123"/>
              <a:gd name="connsiteY175" fmla="*/ 4281516 h 6407421"/>
              <a:gd name="connsiteX176" fmla="*/ 1 w 1064123"/>
              <a:gd name="connsiteY176" fmla="*/ 4252022 h 6407421"/>
              <a:gd name="connsiteX177" fmla="*/ 29603 w 1064123"/>
              <a:gd name="connsiteY177" fmla="*/ 4252022 h 6407421"/>
              <a:gd name="connsiteX178" fmla="*/ 29603 w 1064123"/>
              <a:gd name="connsiteY178" fmla="*/ 4281516 h 6407421"/>
              <a:gd name="connsiteX179" fmla="*/ 1 w 1064123"/>
              <a:gd name="connsiteY179" fmla="*/ 4281516 h 6407421"/>
              <a:gd name="connsiteX180" fmla="*/ 1034520 w 1064123"/>
              <a:gd name="connsiteY180" fmla="*/ 3986257 h 6407421"/>
              <a:gd name="connsiteX181" fmla="*/ 1064123 w 1064123"/>
              <a:gd name="connsiteY181" fmla="*/ 3986257 h 6407421"/>
              <a:gd name="connsiteX182" fmla="*/ 1064123 w 1064123"/>
              <a:gd name="connsiteY182" fmla="*/ 4015859 h 6407421"/>
              <a:gd name="connsiteX183" fmla="*/ 1034520 w 1064123"/>
              <a:gd name="connsiteY183" fmla="*/ 4015859 h 6407421"/>
              <a:gd name="connsiteX184" fmla="*/ 768327 w 1064123"/>
              <a:gd name="connsiteY184" fmla="*/ 3986257 h 6407421"/>
              <a:gd name="connsiteX185" fmla="*/ 797926 w 1064123"/>
              <a:gd name="connsiteY185" fmla="*/ 3986257 h 6407421"/>
              <a:gd name="connsiteX186" fmla="*/ 797926 w 1064123"/>
              <a:gd name="connsiteY186" fmla="*/ 4015859 h 6407421"/>
              <a:gd name="connsiteX187" fmla="*/ 768327 w 1064123"/>
              <a:gd name="connsiteY187" fmla="*/ 4015859 h 6407421"/>
              <a:gd name="connsiteX188" fmla="*/ 502236 w 1064123"/>
              <a:gd name="connsiteY188" fmla="*/ 3986257 h 6407421"/>
              <a:gd name="connsiteX189" fmla="*/ 531839 w 1064123"/>
              <a:gd name="connsiteY189" fmla="*/ 3986257 h 6407421"/>
              <a:gd name="connsiteX190" fmla="*/ 531839 w 1064123"/>
              <a:gd name="connsiteY190" fmla="*/ 4015859 h 6407421"/>
              <a:gd name="connsiteX191" fmla="*/ 502236 w 1064123"/>
              <a:gd name="connsiteY191" fmla="*/ 4015859 h 6407421"/>
              <a:gd name="connsiteX192" fmla="*/ 236037 w 1064123"/>
              <a:gd name="connsiteY192" fmla="*/ 3986257 h 6407421"/>
              <a:gd name="connsiteX193" fmla="*/ 265640 w 1064123"/>
              <a:gd name="connsiteY193" fmla="*/ 3986257 h 6407421"/>
              <a:gd name="connsiteX194" fmla="*/ 265640 w 1064123"/>
              <a:gd name="connsiteY194" fmla="*/ 4015859 h 6407421"/>
              <a:gd name="connsiteX195" fmla="*/ 236037 w 1064123"/>
              <a:gd name="connsiteY195" fmla="*/ 4015859 h 6407421"/>
              <a:gd name="connsiteX196" fmla="*/ 1 w 1064123"/>
              <a:gd name="connsiteY196" fmla="*/ 3986257 h 6407421"/>
              <a:gd name="connsiteX197" fmla="*/ 29603 w 1064123"/>
              <a:gd name="connsiteY197" fmla="*/ 3986257 h 6407421"/>
              <a:gd name="connsiteX198" fmla="*/ 29603 w 1064123"/>
              <a:gd name="connsiteY198" fmla="*/ 4015859 h 6407421"/>
              <a:gd name="connsiteX199" fmla="*/ 1 w 1064123"/>
              <a:gd name="connsiteY199" fmla="*/ 4015859 h 6407421"/>
              <a:gd name="connsiteX200" fmla="*/ 1034520 w 1064123"/>
              <a:gd name="connsiteY200" fmla="*/ 3720492 h 6407421"/>
              <a:gd name="connsiteX201" fmla="*/ 1064123 w 1064123"/>
              <a:gd name="connsiteY201" fmla="*/ 3720492 h 6407421"/>
              <a:gd name="connsiteX202" fmla="*/ 1064123 w 1064123"/>
              <a:gd name="connsiteY202" fmla="*/ 3750094 h 6407421"/>
              <a:gd name="connsiteX203" fmla="*/ 1034520 w 1064123"/>
              <a:gd name="connsiteY203" fmla="*/ 3750094 h 6407421"/>
              <a:gd name="connsiteX204" fmla="*/ 768327 w 1064123"/>
              <a:gd name="connsiteY204" fmla="*/ 3720492 h 6407421"/>
              <a:gd name="connsiteX205" fmla="*/ 797926 w 1064123"/>
              <a:gd name="connsiteY205" fmla="*/ 3720492 h 6407421"/>
              <a:gd name="connsiteX206" fmla="*/ 797926 w 1064123"/>
              <a:gd name="connsiteY206" fmla="*/ 3750094 h 6407421"/>
              <a:gd name="connsiteX207" fmla="*/ 768327 w 1064123"/>
              <a:gd name="connsiteY207" fmla="*/ 3750094 h 6407421"/>
              <a:gd name="connsiteX208" fmla="*/ 502236 w 1064123"/>
              <a:gd name="connsiteY208" fmla="*/ 3720492 h 6407421"/>
              <a:gd name="connsiteX209" fmla="*/ 531839 w 1064123"/>
              <a:gd name="connsiteY209" fmla="*/ 3720492 h 6407421"/>
              <a:gd name="connsiteX210" fmla="*/ 531839 w 1064123"/>
              <a:gd name="connsiteY210" fmla="*/ 3750094 h 6407421"/>
              <a:gd name="connsiteX211" fmla="*/ 502236 w 1064123"/>
              <a:gd name="connsiteY211" fmla="*/ 3750094 h 6407421"/>
              <a:gd name="connsiteX212" fmla="*/ 236037 w 1064123"/>
              <a:gd name="connsiteY212" fmla="*/ 3720492 h 6407421"/>
              <a:gd name="connsiteX213" fmla="*/ 265640 w 1064123"/>
              <a:gd name="connsiteY213" fmla="*/ 3720492 h 6407421"/>
              <a:gd name="connsiteX214" fmla="*/ 265640 w 1064123"/>
              <a:gd name="connsiteY214" fmla="*/ 3750094 h 6407421"/>
              <a:gd name="connsiteX215" fmla="*/ 236037 w 1064123"/>
              <a:gd name="connsiteY215" fmla="*/ 3750094 h 6407421"/>
              <a:gd name="connsiteX216" fmla="*/ 1 w 1064123"/>
              <a:gd name="connsiteY216" fmla="*/ 3720492 h 6407421"/>
              <a:gd name="connsiteX217" fmla="*/ 29603 w 1064123"/>
              <a:gd name="connsiteY217" fmla="*/ 3720492 h 6407421"/>
              <a:gd name="connsiteX218" fmla="*/ 29603 w 1064123"/>
              <a:gd name="connsiteY218" fmla="*/ 3750094 h 6407421"/>
              <a:gd name="connsiteX219" fmla="*/ 1 w 1064123"/>
              <a:gd name="connsiteY219" fmla="*/ 3750094 h 6407421"/>
              <a:gd name="connsiteX220" fmla="*/ 1034520 w 1064123"/>
              <a:gd name="connsiteY220" fmla="*/ 3454727 h 6407421"/>
              <a:gd name="connsiteX221" fmla="*/ 1064123 w 1064123"/>
              <a:gd name="connsiteY221" fmla="*/ 3454727 h 6407421"/>
              <a:gd name="connsiteX222" fmla="*/ 1064123 w 1064123"/>
              <a:gd name="connsiteY222" fmla="*/ 3484330 h 6407421"/>
              <a:gd name="connsiteX223" fmla="*/ 1034520 w 1064123"/>
              <a:gd name="connsiteY223" fmla="*/ 3484330 h 6407421"/>
              <a:gd name="connsiteX224" fmla="*/ 768327 w 1064123"/>
              <a:gd name="connsiteY224" fmla="*/ 3454727 h 6407421"/>
              <a:gd name="connsiteX225" fmla="*/ 797926 w 1064123"/>
              <a:gd name="connsiteY225" fmla="*/ 3454727 h 6407421"/>
              <a:gd name="connsiteX226" fmla="*/ 797926 w 1064123"/>
              <a:gd name="connsiteY226" fmla="*/ 3484330 h 6407421"/>
              <a:gd name="connsiteX227" fmla="*/ 768327 w 1064123"/>
              <a:gd name="connsiteY227" fmla="*/ 3484330 h 6407421"/>
              <a:gd name="connsiteX228" fmla="*/ 502236 w 1064123"/>
              <a:gd name="connsiteY228" fmla="*/ 3454727 h 6407421"/>
              <a:gd name="connsiteX229" fmla="*/ 531839 w 1064123"/>
              <a:gd name="connsiteY229" fmla="*/ 3454727 h 6407421"/>
              <a:gd name="connsiteX230" fmla="*/ 531839 w 1064123"/>
              <a:gd name="connsiteY230" fmla="*/ 3484330 h 6407421"/>
              <a:gd name="connsiteX231" fmla="*/ 502236 w 1064123"/>
              <a:gd name="connsiteY231" fmla="*/ 3484330 h 6407421"/>
              <a:gd name="connsiteX232" fmla="*/ 236037 w 1064123"/>
              <a:gd name="connsiteY232" fmla="*/ 3454727 h 6407421"/>
              <a:gd name="connsiteX233" fmla="*/ 265640 w 1064123"/>
              <a:gd name="connsiteY233" fmla="*/ 3454727 h 6407421"/>
              <a:gd name="connsiteX234" fmla="*/ 265640 w 1064123"/>
              <a:gd name="connsiteY234" fmla="*/ 3484330 h 6407421"/>
              <a:gd name="connsiteX235" fmla="*/ 236037 w 1064123"/>
              <a:gd name="connsiteY235" fmla="*/ 3484330 h 6407421"/>
              <a:gd name="connsiteX236" fmla="*/ 1 w 1064123"/>
              <a:gd name="connsiteY236" fmla="*/ 3454727 h 6407421"/>
              <a:gd name="connsiteX237" fmla="*/ 29603 w 1064123"/>
              <a:gd name="connsiteY237" fmla="*/ 3454727 h 6407421"/>
              <a:gd name="connsiteX238" fmla="*/ 29603 w 1064123"/>
              <a:gd name="connsiteY238" fmla="*/ 3484330 h 6407421"/>
              <a:gd name="connsiteX239" fmla="*/ 1 w 1064123"/>
              <a:gd name="connsiteY239" fmla="*/ 3484330 h 6407421"/>
              <a:gd name="connsiteX240" fmla="*/ 1034520 w 1064123"/>
              <a:gd name="connsiteY240" fmla="*/ 3189074 h 6407421"/>
              <a:gd name="connsiteX241" fmla="*/ 1064123 w 1064123"/>
              <a:gd name="connsiteY241" fmla="*/ 3189074 h 6407421"/>
              <a:gd name="connsiteX242" fmla="*/ 1064123 w 1064123"/>
              <a:gd name="connsiteY242" fmla="*/ 3218566 h 6407421"/>
              <a:gd name="connsiteX243" fmla="*/ 1034520 w 1064123"/>
              <a:gd name="connsiteY243" fmla="*/ 3218566 h 6407421"/>
              <a:gd name="connsiteX244" fmla="*/ 1 w 1064123"/>
              <a:gd name="connsiteY244" fmla="*/ 3189071 h 6407421"/>
              <a:gd name="connsiteX245" fmla="*/ 29603 w 1064123"/>
              <a:gd name="connsiteY245" fmla="*/ 3189071 h 6407421"/>
              <a:gd name="connsiteX246" fmla="*/ 29603 w 1064123"/>
              <a:gd name="connsiteY246" fmla="*/ 3218566 h 6407421"/>
              <a:gd name="connsiteX247" fmla="*/ 1 w 1064123"/>
              <a:gd name="connsiteY247" fmla="*/ 3218566 h 6407421"/>
              <a:gd name="connsiteX248" fmla="*/ 1034520 w 1064123"/>
              <a:gd name="connsiteY248" fmla="*/ 2923310 h 6407421"/>
              <a:gd name="connsiteX249" fmla="*/ 1064123 w 1064123"/>
              <a:gd name="connsiteY249" fmla="*/ 2923310 h 6407421"/>
              <a:gd name="connsiteX250" fmla="*/ 1064123 w 1064123"/>
              <a:gd name="connsiteY250" fmla="*/ 2952805 h 6407421"/>
              <a:gd name="connsiteX251" fmla="*/ 1034520 w 1064123"/>
              <a:gd name="connsiteY251" fmla="*/ 2952805 h 6407421"/>
              <a:gd name="connsiteX252" fmla="*/ 768327 w 1064123"/>
              <a:gd name="connsiteY252" fmla="*/ 2923309 h 6407421"/>
              <a:gd name="connsiteX253" fmla="*/ 797926 w 1064123"/>
              <a:gd name="connsiteY253" fmla="*/ 2923309 h 6407421"/>
              <a:gd name="connsiteX254" fmla="*/ 797926 w 1064123"/>
              <a:gd name="connsiteY254" fmla="*/ 2952804 h 6407421"/>
              <a:gd name="connsiteX255" fmla="*/ 768327 w 1064123"/>
              <a:gd name="connsiteY255" fmla="*/ 2952804 h 6407421"/>
              <a:gd name="connsiteX256" fmla="*/ 502236 w 1064123"/>
              <a:gd name="connsiteY256" fmla="*/ 2923308 h 6407421"/>
              <a:gd name="connsiteX257" fmla="*/ 531838 w 1064123"/>
              <a:gd name="connsiteY257" fmla="*/ 2923308 h 6407421"/>
              <a:gd name="connsiteX258" fmla="*/ 531838 w 1064123"/>
              <a:gd name="connsiteY258" fmla="*/ 2952803 h 6407421"/>
              <a:gd name="connsiteX259" fmla="*/ 502236 w 1064123"/>
              <a:gd name="connsiteY259" fmla="*/ 2952803 h 6407421"/>
              <a:gd name="connsiteX260" fmla="*/ 236037 w 1064123"/>
              <a:gd name="connsiteY260" fmla="*/ 2923307 h 6407421"/>
              <a:gd name="connsiteX261" fmla="*/ 265639 w 1064123"/>
              <a:gd name="connsiteY261" fmla="*/ 2923307 h 6407421"/>
              <a:gd name="connsiteX262" fmla="*/ 265639 w 1064123"/>
              <a:gd name="connsiteY262" fmla="*/ 2952802 h 6407421"/>
              <a:gd name="connsiteX263" fmla="*/ 236037 w 1064123"/>
              <a:gd name="connsiteY263" fmla="*/ 2952802 h 6407421"/>
              <a:gd name="connsiteX264" fmla="*/ 1 w 1064123"/>
              <a:gd name="connsiteY264" fmla="*/ 2923307 h 6407421"/>
              <a:gd name="connsiteX265" fmla="*/ 29603 w 1064123"/>
              <a:gd name="connsiteY265" fmla="*/ 2923307 h 6407421"/>
              <a:gd name="connsiteX266" fmla="*/ 29603 w 1064123"/>
              <a:gd name="connsiteY266" fmla="*/ 2952802 h 6407421"/>
              <a:gd name="connsiteX267" fmla="*/ 1 w 1064123"/>
              <a:gd name="connsiteY267" fmla="*/ 2952802 h 6407421"/>
              <a:gd name="connsiteX268" fmla="*/ 1034520 w 1064123"/>
              <a:gd name="connsiteY268" fmla="*/ 2657443 h 6407421"/>
              <a:gd name="connsiteX269" fmla="*/ 1064123 w 1064123"/>
              <a:gd name="connsiteY269" fmla="*/ 2657443 h 6407421"/>
              <a:gd name="connsiteX270" fmla="*/ 1064123 w 1064123"/>
              <a:gd name="connsiteY270" fmla="*/ 2687045 h 6407421"/>
              <a:gd name="connsiteX271" fmla="*/ 1034520 w 1064123"/>
              <a:gd name="connsiteY271" fmla="*/ 2687045 h 6407421"/>
              <a:gd name="connsiteX272" fmla="*/ 768327 w 1064123"/>
              <a:gd name="connsiteY272" fmla="*/ 2657440 h 6407421"/>
              <a:gd name="connsiteX273" fmla="*/ 797926 w 1064123"/>
              <a:gd name="connsiteY273" fmla="*/ 2657440 h 6407421"/>
              <a:gd name="connsiteX274" fmla="*/ 797926 w 1064123"/>
              <a:gd name="connsiteY274" fmla="*/ 2687042 h 6407421"/>
              <a:gd name="connsiteX275" fmla="*/ 768327 w 1064123"/>
              <a:gd name="connsiteY275" fmla="*/ 2687042 h 6407421"/>
              <a:gd name="connsiteX276" fmla="*/ 502236 w 1064123"/>
              <a:gd name="connsiteY276" fmla="*/ 2657437 h 6407421"/>
              <a:gd name="connsiteX277" fmla="*/ 531838 w 1064123"/>
              <a:gd name="connsiteY277" fmla="*/ 2657437 h 6407421"/>
              <a:gd name="connsiteX278" fmla="*/ 531838 w 1064123"/>
              <a:gd name="connsiteY278" fmla="*/ 2687039 h 6407421"/>
              <a:gd name="connsiteX279" fmla="*/ 502236 w 1064123"/>
              <a:gd name="connsiteY279" fmla="*/ 2687039 h 6407421"/>
              <a:gd name="connsiteX280" fmla="*/ 236037 w 1064123"/>
              <a:gd name="connsiteY280" fmla="*/ 2657434 h 6407421"/>
              <a:gd name="connsiteX281" fmla="*/ 265639 w 1064123"/>
              <a:gd name="connsiteY281" fmla="*/ 2657434 h 6407421"/>
              <a:gd name="connsiteX282" fmla="*/ 265639 w 1064123"/>
              <a:gd name="connsiteY282" fmla="*/ 2687036 h 6407421"/>
              <a:gd name="connsiteX283" fmla="*/ 236037 w 1064123"/>
              <a:gd name="connsiteY283" fmla="*/ 2687036 h 6407421"/>
              <a:gd name="connsiteX284" fmla="*/ 1 w 1064123"/>
              <a:gd name="connsiteY284" fmla="*/ 2657434 h 6407421"/>
              <a:gd name="connsiteX285" fmla="*/ 29603 w 1064123"/>
              <a:gd name="connsiteY285" fmla="*/ 2657434 h 6407421"/>
              <a:gd name="connsiteX286" fmla="*/ 29603 w 1064123"/>
              <a:gd name="connsiteY286" fmla="*/ 2687036 h 6407421"/>
              <a:gd name="connsiteX287" fmla="*/ 1 w 1064123"/>
              <a:gd name="connsiteY287" fmla="*/ 2687036 h 6407421"/>
              <a:gd name="connsiteX288" fmla="*/ 1034520 w 1064123"/>
              <a:gd name="connsiteY288" fmla="*/ 2391678 h 6407421"/>
              <a:gd name="connsiteX289" fmla="*/ 1064123 w 1064123"/>
              <a:gd name="connsiteY289" fmla="*/ 2391678 h 6407421"/>
              <a:gd name="connsiteX290" fmla="*/ 1064123 w 1064123"/>
              <a:gd name="connsiteY290" fmla="*/ 2421288 h 6407421"/>
              <a:gd name="connsiteX291" fmla="*/ 1034520 w 1064123"/>
              <a:gd name="connsiteY291" fmla="*/ 2421288 h 6407421"/>
              <a:gd name="connsiteX292" fmla="*/ 768327 w 1064123"/>
              <a:gd name="connsiteY292" fmla="*/ 2391675 h 6407421"/>
              <a:gd name="connsiteX293" fmla="*/ 797926 w 1064123"/>
              <a:gd name="connsiteY293" fmla="*/ 2391675 h 6407421"/>
              <a:gd name="connsiteX294" fmla="*/ 797926 w 1064123"/>
              <a:gd name="connsiteY294" fmla="*/ 2421283 h 6407421"/>
              <a:gd name="connsiteX295" fmla="*/ 768327 w 1064123"/>
              <a:gd name="connsiteY295" fmla="*/ 2421283 h 6407421"/>
              <a:gd name="connsiteX296" fmla="*/ 502236 w 1064123"/>
              <a:gd name="connsiteY296" fmla="*/ 2391672 h 6407421"/>
              <a:gd name="connsiteX297" fmla="*/ 531838 w 1064123"/>
              <a:gd name="connsiteY297" fmla="*/ 2391672 h 6407421"/>
              <a:gd name="connsiteX298" fmla="*/ 531838 w 1064123"/>
              <a:gd name="connsiteY298" fmla="*/ 2421278 h 6407421"/>
              <a:gd name="connsiteX299" fmla="*/ 502236 w 1064123"/>
              <a:gd name="connsiteY299" fmla="*/ 2421278 h 6407421"/>
              <a:gd name="connsiteX300" fmla="*/ 236037 w 1064123"/>
              <a:gd name="connsiteY300" fmla="*/ 2391669 h 6407421"/>
              <a:gd name="connsiteX301" fmla="*/ 265639 w 1064123"/>
              <a:gd name="connsiteY301" fmla="*/ 2391669 h 6407421"/>
              <a:gd name="connsiteX302" fmla="*/ 265639 w 1064123"/>
              <a:gd name="connsiteY302" fmla="*/ 2421272 h 6407421"/>
              <a:gd name="connsiteX303" fmla="*/ 236037 w 1064123"/>
              <a:gd name="connsiteY303" fmla="*/ 2421272 h 6407421"/>
              <a:gd name="connsiteX304" fmla="*/ 1 w 1064123"/>
              <a:gd name="connsiteY304" fmla="*/ 2391669 h 6407421"/>
              <a:gd name="connsiteX305" fmla="*/ 29603 w 1064123"/>
              <a:gd name="connsiteY305" fmla="*/ 2391669 h 6407421"/>
              <a:gd name="connsiteX306" fmla="*/ 29603 w 1064123"/>
              <a:gd name="connsiteY306" fmla="*/ 2421272 h 6407421"/>
              <a:gd name="connsiteX307" fmla="*/ 1 w 1064123"/>
              <a:gd name="connsiteY307" fmla="*/ 2421272 h 6407421"/>
              <a:gd name="connsiteX308" fmla="*/ 1034520 w 1064123"/>
              <a:gd name="connsiteY308" fmla="*/ 2126020 h 6407421"/>
              <a:gd name="connsiteX309" fmla="*/ 1064123 w 1064123"/>
              <a:gd name="connsiteY309" fmla="*/ 2126020 h 6407421"/>
              <a:gd name="connsiteX310" fmla="*/ 1064123 w 1064123"/>
              <a:gd name="connsiteY310" fmla="*/ 2155517 h 6407421"/>
              <a:gd name="connsiteX311" fmla="*/ 1034520 w 1064123"/>
              <a:gd name="connsiteY311" fmla="*/ 2155517 h 6407421"/>
              <a:gd name="connsiteX312" fmla="*/ 768327 w 1064123"/>
              <a:gd name="connsiteY312" fmla="*/ 2126017 h 6407421"/>
              <a:gd name="connsiteX313" fmla="*/ 797926 w 1064123"/>
              <a:gd name="connsiteY313" fmla="*/ 2126017 h 6407421"/>
              <a:gd name="connsiteX314" fmla="*/ 797926 w 1064123"/>
              <a:gd name="connsiteY314" fmla="*/ 2155513 h 6407421"/>
              <a:gd name="connsiteX315" fmla="*/ 768327 w 1064123"/>
              <a:gd name="connsiteY315" fmla="*/ 2155513 h 6407421"/>
              <a:gd name="connsiteX316" fmla="*/ 502236 w 1064123"/>
              <a:gd name="connsiteY316" fmla="*/ 2126014 h 6407421"/>
              <a:gd name="connsiteX317" fmla="*/ 531838 w 1064123"/>
              <a:gd name="connsiteY317" fmla="*/ 2126014 h 6407421"/>
              <a:gd name="connsiteX318" fmla="*/ 531838 w 1064123"/>
              <a:gd name="connsiteY318" fmla="*/ 2155510 h 6407421"/>
              <a:gd name="connsiteX319" fmla="*/ 502236 w 1064123"/>
              <a:gd name="connsiteY319" fmla="*/ 2155510 h 6407421"/>
              <a:gd name="connsiteX320" fmla="*/ 236037 w 1064123"/>
              <a:gd name="connsiteY320" fmla="*/ 2126012 h 6407421"/>
              <a:gd name="connsiteX321" fmla="*/ 265639 w 1064123"/>
              <a:gd name="connsiteY321" fmla="*/ 2126012 h 6407421"/>
              <a:gd name="connsiteX322" fmla="*/ 265639 w 1064123"/>
              <a:gd name="connsiteY322" fmla="*/ 2155506 h 6407421"/>
              <a:gd name="connsiteX323" fmla="*/ 236037 w 1064123"/>
              <a:gd name="connsiteY323" fmla="*/ 2155506 h 6407421"/>
              <a:gd name="connsiteX324" fmla="*/ 1 w 1064123"/>
              <a:gd name="connsiteY324" fmla="*/ 2126012 h 6407421"/>
              <a:gd name="connsiteX325" fmla="*/ 29603 w 1064123"/>
              <a:gd name="connsiteY325" fmla="*/ 2126012 h 6407421"/>
              <a:gd name="connsiteX326" fmla="*/ 29603 w 1064123"/>
              <a:gd name="connsiteY326" fmla="*/ 2155506 h 6407421"/>
              <a:gd name="connsiteX327" fmla="*/ 1 w 1064123"/>
              <a:gd name="connsiteY327" fmla="*/ 2155506 h 6407421"/>
              <a:gd name="connsiteX328" fmla="*/ 1034520 w 1064123"/>
              <a:gd name="connsiteY328" fmla="*/ 1860254 h 6407421"/>
              <a:gd name="connsiteX329" fmla="*/ 1064123 w 1064123"/>
              <a:gd name="connsiteY329" fmla="*/ 1860254 h 6407421"/>
              <a:gd name="connsiteX330" fmla="*/ 1064123 w 1064123"/>
              <a:gd name="connsiteY330" fmla="*/ 1889747 h 6407421"/>
              <a:gd name="connsiteX331" fmla="*/ 1034520 w 1064123"/>
              <a:gd name="connsiteY331" fmla="*/ 1889747 h 6407421"/>
              <a:gd name="connsiteX332" fmla="*/ 768327 w 1064123"/>
              <a:gd name="connsiteY332" fmla="*/ 1860252 h 6407421"/>
              <a:gd name="connsiteX333" fmla="*/ 797926 w 1064123"/>
              <a:gd name="connsiteY333" fmla="*/ 1860252 h 6407421"/>
              <a:gd name="connsiteX334" fmla="*/ 797926 w 1064123"/>
              <a:gd name="connsiteY334" fmla="*/ 1889745 h 6407421"/>
              <a:gd name="connsiteX335" fmla="*/ 768327 w 1064123"/>
              <a:gd name="connsiteY335" fmla="*/ 1889745 h 6407421"/>
              <a:gd name="connsiteX336" fmla="*/ 502236 w 1064123"/>
              <a:gd name="connsiteY336" fmla="*/ 1860249 h 6407421"/>
              <a:gd name="connsiteX337" fmla="*/ 531838 w 1064123"/>
              <a:gd name="connsiteY337" fmla="*/ 1860249 h 6407421"/>
              <a:gd name="connsiteX338" fmla="*/ 531838 w 1064123"/>
              <a:gd name="connsiteY338" fmla="*/ 1889744 h 6407421"/>
              <a:gd name="connsiteX339" fmla="*/ 502236 w 1064123"/>
              <a:gd name="connsiteY339" fmla="*/ 1889744 h 6407421"/>
              <a:gd name="connsiteX340" fmla="*/ 236037 w 1064123"/>
              <a:gd name="connsiteY340" fmla="*/ 1860247 h 6407421"/>
              <a:gd name="connsiteX341" fmla="*/ 265639 w 1064123"/>
              <a:gd name="connsiteY341" fmla="*/ 1860247 h 6407421"/>
              <a:gd name="connsiteX342" fmla="*/ 265639 w 1064123"/>
              <a:gd name="connsiteY342" fmla="*/ 1889742 h 6407421"/>
              <a:gd name="connsiteX343" fmla="*/ 236037 w 1064123"/>
              <a:gd name="connsiteY343" fmla="*/ 1889742 h 6407421"/>
              <a:gd name="connsiteX344" fmla="*/ 1 w 1064123"/>
              <a:gd name="connsiteY344" fmla="*/ 1860247 h 6407421"/>
              <a:gd name="connsiteX345" fmla="*/ 29603 w 1064123"/>
              <a:gd name="connsiteY345" fmla="*/ 1860247 h 6407421"/>
              <a:gd name="connsiteX346" fmla="*/ 29603 w 1064123"/>
              <a:gd name="connsiteY346" fmla="*/ 1889742 h 6407421"/>
              <a:gd name="connsiteX347" fmla="*/ 1 w 1064123"/>
              <a:gd name="connsiteY347" fmla="*/ 1889742 h 6407421"/>
              <a:gd name="connsiteX348" fmla="*/ 1034520 w 1064123"/>
              <a:gd name="connsiteY348" fmla="*/ 1594489 h 6407421"/>
              <a:gd name="connsiteX349" fmla="*/ 1064123 w 1064123"/>
              <a:gd name="connsiteY349" fmla="*/ 1594489 h 6407421"/>
              <a:gd name="connsiteX350" fmla="*/ 1064123 w 1064123"/>
              <a:gd name="connsiteY350" fmla="*/ 1624092 h 6407421"/>
              <a:gd name="connsiteX351" fmla="*/ 1034520 w 1064123"/>
              <a:gd name="connsiteY351" fmla="*/ 1624092 h 6407421"/>
              <a:gd name="connsiteX352" fmla="*/ 768327 w 1064123"/>
              <a:gd name="connsiteY352" fmla="*/ 1594486 h 6407421"/>
              <a:gd name="connsiteX353" fmla="*/ 797926 w 1064123"/>
              <a:gd name="connsiteY353" fmla="*/ 1594486 h 6407421"/>
              <a:gd name="connsiteX354" fmla="*/ 797926 w 1064123"/>
              <a:gd name="connsiteY354" fmla="*/ 1624090 h 6407421"/>
              <a:gd name="connsiteX355" fmla="*/ 768327 w 1064123"/>
              <a:gd name="connsiteY355" fmla="*/ 1624090 h 6407421"/>
              <a:gd name="connsiteX356" fmla="*/ 502236 w 1064123"/>
              <a:gd name="connsiteY356" fmla="*/ 1594484 h 6407421"/>
              <a:gd name="connsiteX357" fmla="*/ 531838 w 1064123"/>
              <a:gd name="connsiteY357" fmla="*/ 1594484 h 6407421"/>
              <a:gd name="connsiteX358" fmla="*/ 531838 w 1064123"/>
              <a:gd name="connsiteY358" fmla="*/ 1624087 h 6407421"/>
              <a:gd name="connsiteX359" fmla="*/ 502236 w 1064123"/>
              <a:gd name="connsiteY359" fmla="*/ 1624087 h 6407421"/>
              <a:gd name="connsiteX360" fmla="*/ 236037 w 1064123"/>
              <a:gd name="connsiteY360" fmla="*/ 1594482 h 6407421"/>
              <a:gd name="connsiteX361" fmla="*/ 265639 w 1064123"/>
              <a:gd name="connsiteY361" fmla="*/ 1594482 h 6407421"/>
              <a:gd name="connsiteX362" fmla="*/ 265639 w 1064123"/>
              <a:gd name="connsiteY362" fmla="*/ 1624085 h 6407421"/>
              <a:gd name="connsiteX363" fmla="*/ 236037 w 1064123"/>
              <a:gd name="connsiteY363" fmla="*/ 1624085 h 6407421"/>
              <a:gd name="connsiteX364" fmla="*/ 1 w 1064123"/>
              <a:gd name="connsiteY364" fmla="*/ 1594482 h 6407421"/>
              <a:gd name="connsiteX365" fmla="*/ 29603 w 1064123"/>
              <a:gd name="connsiteY365" fmla="*/ 1594482 h 6407421"/>
              <a:gd name="connsiteX366" fmla="*/ 29603 w 1064123"/>
              <a:gd name="connsiteY366" fmla="*/ 1624085 h 6407421"/>
              <a:gd name="connsiteX367" fmla="*/ 1 w 1064123"/>
              <a:gd name="connsiteY367" fmla="*/ 1624085 h 6407421"/>
              <a:gd name="connsiteX368" fmla="*/ 1034520 w 1064123"/>
              <a:gd name="connsiteY368" fmla="*/ 1328724 h 6407421"/>
              <a:gd name="connsiteX369" fmla="*/ 1064123 w 1064123"/>
              <a:gd name="connsiteY369" fmla="*/ 1328724 h 6407421"/>
              <a:gd name="connsiteX370" fmla="*/ 1064123 w 1064123"/>
              <a:gd name="connsiteY370" fmla="*/ 1358328 h 6407421"/>
              <a:gd name="connsiteX371" fmla="*/ 1034520 w 1064123"/>
              <a:gd name="connsiteY371" fmla="*/ 1358328 h 6407421"/>
              <a:gd name="connsiteX372" fmla="*/ 768327 w 1064123"/>
              <a:gd name="connsiteY372" fmla="*/ 1328722 h 6407421"/>
              <a:gd name="connsiteX373" fmla="*/ 797926 w 1064123"/>
              <a:gd name="connsiteY373" fmla="*/ 1328722 h 6407421"/>
              <a:gd name="connsiteX374" fmla="*/ 797926 w 1064123"/>
              <a:gd name="connsiteY374" fmla="*/ 1358325 h 6407421"/>
              <a:gd name="connsiteX375" fmla="*/ 768327 w 1064123"/>
              <a:gd name="connsiteY375" fmla="*/ 1358325 h 6407421"/>
              <a:gd name="connsiteX376" fmla="*/ 502236 w 1064123"/>
              <a:gd name="connsiteY376" fmla="*/ 1328719 h 6407421"/>
              <a:gd name="connsiteX377" fmla="*/ 531838 w 1064123"/>
              <a:gd name="connsiteY377" fmla="*/ 1328719 h 6407421"/>
              <a:gd name="connsiteX378" fmla="*/ 531838 w 1064123"/>
              <a:gd name="connsiteY378" fmla="*/ 1358323 h 6407421"/>
              <a:gd name="connsiteX379" fmla="*/ 502236 w 1064123"/>
              <a:gd name="connsiteY379" fmla="*/ 1358323 h 6407421"/>
              <a:gd name="connsiteX380" fmla="*/ 236036 w 1064123"/>
              <a:gd name="connsiteY380" fmla="*/ 1328717 h 6407421"/>
              <a:gd name="connsiteX381" fmla="*/ 265639 w 1064123"/>
              <a:gd name="connsiteY381" fmla="*/ 1328717 h 6407421"/>
              <a:gd name="connsiteX382" fmla="*/ 265639 w 1064123"/>
              <a:gd name="connsiteY382" fmla="*/ 1358320 h 6407421"/>
              <a:gd name="connsiteX383" fmla="*/ 236036 w 1064123"/>
              <a:gd name="connsiteY383" fmla="*/ 1358320 h 6407421"/>
              <a:gd name="connsiteX384" fmla="*/ 1 w 1064123"/>
              <a:gd name="connsiteY384" fmla="*/ 1328717 h 6407421"/>
              <a:gd name="connsiteX385" fmla="*/ 29602 w 1064123"/>
              <a:gd name="connsiteY385" fmla="*/ 1328717 h 6407421"/>
              <a:gd name="connsiteX386" fmla="*/ 29602 w 1064123"/>
              <a:gd name="connsiteY386" fmla="*/ 1358320 h 6407421"/>
              <a:gd name="connsiteX387" fmla="*/ 1 w 1064123"/>
              <a:gd name="connsiteY387" fmla="*/ 1358320 h 6407421"/>
              <a:gd name="connsiteX388" fmla="*/ 1034520 w 1064123"/>
              <a:gd name="connsiteY388" fmla="*/ 1063069 h 6407421"/>
              <a:gd name="connsiteX389" fmla="*/ 1064123 w 1064123"/>
              <a:gd name="connsiteY389" fmla="*/ 1063069 h 6407421"/>
              <a:gd name="connsiteX390" fmla="*/ 1064123 w 1064123"/>
              <a:gd name="connsiteY390" fmla="*/ 1092563 h 6407421"/>
              <a:gd name="connsiteX391" fmla="*/ 1034520 w 1064123"/>
              <a:gd name="connsiteY391" fmla="*/ 1092563 h 6407421"/>
              <a:gd name="connsiteX392" fmla="*/ 768326 w 1064123"/>
              <a:gd name="connsiteY392" fmla="*/ 1063066 h 6407421"/>
              <a:gd name="connsiteX393" fmla="*/ 797926 w 1064123"/>
              <a:gd name="connsiteY393" fmla="*/ 1063066 h 6407421"/>
              <a:gd name="connsiteX394" fmla="*/ 797926 w 1064123"/>
              <a:gd name="connsiteY394" fmla="*/ 1092560 h 6407421"/>
              <a:gd name="connsiteX395" fmla="*/ 768326 w 1064123"/>
              <a:gd name="connsiteY395" fmla="*/ 1092560 h 6407421"/>
              <a:gd name="connsiteX396" fmla="*/ 502235 w 1064123"/>
              <a:gd name="connsiteY396" fmla="*/ 1063063 h 6407421"/>
              <a:gd name="connsiteX397" fmla="*/ 531838 w 1064123"/>
              <a:gd name="connsiteY397" fmla="*/ 1063063 h 6407421"/>
              <a:gd name="connsiteX398" fmla="*/ 531838 w 1064123"/>
              <a:gd name="connsiteY398" fmla="*/ 1092557 h 6407421"/>
              <a:gd name="connsiteX399" fmla="*/ 502235 w 1064123"/>
              <a:gd name="connsiteY399" fmla="*/ 1092557 h 6407421"/>
              <a:gd name="connsiteX400" fmla="*/ 236036 w 1064123"/>
              <a:gd name="connsiteY400" fmla="*/ 1063059 h 6407421"/>
              <a:gd name="connsiteX401" fmla="*/ 265639 w 1064123"/>
              <a:gd name="connsiteY401" fmla="*/ 1063059 h 6407421"/>
              <a:gd name="connsiteX402" fmla="*/ 265639 w 1064123"/>
              <a:gd name="connsiteY402" fmla="*/ 1092554 h 6407421"/>
              <a:gd name="connsiteX403" fmla="*/ 236036 w 1064123"/>
              <a:gd name="connsiteY403" fmla="*/ 1092554 h 6407421"/>
              <a:gd name="connsiteX404" fmla="*/ 0 w 1064123"/>
              <a:gd name="connsiteY404" fmla="*/ 1063059 h 6407421"/>
              <a:gd name="connsiteX405" fmla="*/ 29602 w 1064123"/>
              <a:gd name="connsiteY405" fmla="*/ 1063059 h 6407421"/>
              <a:gd name="connsiteX406" fmla="*/ 29602 w 1064123"/>
              <a:gd name="connsiteY406" fmla="*/ 1092554 h 6407421"/>
              <a:gd name="connsiteX407" fmla="*/ 0 w 1064123"/>
              <a:gd name="connsiteY407" fmla="*/ 1092554 h 6407421"/>
              <a:gd name="connsiteX408" fmla="*/ 1034520 w 1064123"/>
              <a:gd name="connsiteY408" fmla="*/ 797300 h 6407421"/>
              <a:gd name="connsiteX409" fmla="*/ 1064123 w 1064123"/>
              <a:gd name="connsiteY409" fmla="*/ 797300 h 6407421"/>
              <a:gd name="connsiteX410" fmla="*/ 1064123 w 1064123"/>
              <a:gd name="connsiteY410" fmla="*/ 826797 h 6407421"/>
              <a:gd name="connsiteX411" fmla="*/ 1034520 w 1064123"/>
              <a:gd name="connsiteY411" fmla="*/ 826797 h 6407421"/>
              <a:gd name="connsiteX412" fmla="*/ 768326 w 1064123"/>
              <a:gd name="connsiteY412" fmla="*/ 797298 h 6407421"/>
              <a:gd name="connsiteX413" fmla="*/ 797926 w 1064123"/>
              <a:gd name="connsiteY413" fmla="*/ 797298 h 6407421"/>
              <a:gd name="connsiteX414" fmla="*/ 797926 w 1064123"/>
              <a:gd name="connsiteY414" fmla="*/ 826794 h 6407421"/>
              <a:gd name="connsiteX415" fmla="*/ 768326 w 1064123"/>
              <a:gd name="connsiteY415" fmla="*/ 826794 h 6407421"/>
              <a:gd name="connsiteX416" fmla="*/ 502235 w 1064123"/>
              <a:gd name="connsiteY416" fmla="*/ 797296 h 6407421"/>
              <a:gd name="connsiteX417" fmla="*/ 531838 w 1064123"/>
              <a:gd name="connsiteY417" fmla="*/ 797296 h 6407421"/>
              <a:gd name="connsiteX418" fmla="*/ 531838 w 1064123"/>
              <a:gd name="connsiteY418" fmla="*/ 826792 h 6407421"/>
              <a:gd name="connsiteX419" fmla="*/ 502235 w 1064123"/>
              <a:gd name="connsiteY419" fmla="*/ 826792 h 6407421"/>
              <a:gd name="connsiteX420" fmla="*/ 236036 w 1064123"/>
              <a:gd name="connsiteY420" fmla="*/ 797294 h 6407421"/>
              <a:gd name="connsiteX421" fmla="*/ 265639 w 1064123"/>
              <a:gd name="connsiteY421" fmla="*/ 797294 h 6407421"/>
              <a:gd name="connsiteX422" fmla="*/ 265639 w 1064123"/>
              <a:gd name="connsiteY422" fmla="*/ 826789 h 6407421"/>
              <a:gd name="connsiteX423" fmla="*/ 236036 w 1064123"/>
              <a:gd name="connsiteY423" fmla="*/ 826789 h 6407421"/>
              <a:gd name="connsiteX424" fmla="*/ 0 w 1064123"/>
              <a:gd name="connsiteY424" fmla="*/ 797294 h 6407421"/>
              <a:gd name="connsiteX425" fmla="*/ 29602 w 1064123"/>
              <a:gd name="connsiteY425" fmla="*/ 797294 h 6407421"/>
              <a:gd name="connsiteX426" fmla="*/ 29602 w 1064123"/>
              <a:gd name="connsiteY426" fmla="*/ 826789 h 6407421"/>
              <a:gd name="connsiteX427" fmla="*/ 0 w 1064123"/>
              <a:gd name="connsiteY427" fmla="*/ 826789 h 6407421"/>
              <a:gd name="connsiteX428" fmla="*/ 1034520 w 1064123"/>
              <a:gd name="connsiteY428" fmla="*/ 531537 h 6407421"/>
              <a:gd name="connsiteX429" fmla="*/ 1064123 w 1064123"/>
              <a:gd name="connsiteY429" fmla="*/ 531537 h 6407421"/>
              <a:gd name="connsiteX430" fmla="*/ 1064123 w 1064123"/>
              <a:gd name="connsiteY430" fmla="*/ 561139 h 6407421"/>
              <a:gd name="connsiteX431" fmla="*/ 1034520 w 1064123"/>
              <a:gd name="connsiteY431" fmla="*/ 561139 h 6407421"/>
              <a:gd name="connsiteX432" fmla="*/ 768326 w 1064123"/>
              <a:gd name="connsiteY432" fmla="*/ 531534 h 6407421"/>
              <a:gd name="connsiteX433" fmla="*/ 797926 w 1064123"/>
              <a:gd name="connsiteY433" fmla="*/ 531534 h 6407421"/>
              <a:gd name="connsiteX434" fmla="*/ 797926 w 1064123"/>
              <a:gd name="connsiteY434" fmla="*/ 561137 h 6407421"/>
              <a:gd name="connsiteX435" fmla="*/ 768326 w 1064123"/>
              <a:gd name="connsiteY435" fmla="*/ 561137 h 6407421"/>
              <a:gd name="connsiteX436" fmla="*/ 502235 w 1064123"/>
              <a:gd name="connsiteY436" fmla="*/ 531532 h 6407421"/>
              <a:gd name="connsiteX437" fmla="*/ 531838 w 1064123"/>
              <a:gd name="connsiteY437" fmla="*/ 531532 h 6407421"/>
              <a:gd name="connsiteX438" fmla="*/ 531838 w 1064123"/>
              <a:gd name="connsiteY438" fmla="*/ 561135 h 6407421"/>
              <a:gd name="connsiteX439" fmla="*/ 502235 w 1064123"/>
              <a:gd name="connsiteY439" fmla="*/ 561135 h 6407421"/>
              <a:gd name="connsiteX440" fmla="*/ 236036 w 1064123"/>
              <a:gd name="connsiteY440" fmla="*/ 531530 h 6407421"/>
              <a:gd name="connsiteX441" fmla="*/ 265639 w 1064123"/>
              <a:gd name="connsiteY441" fmla="*/ 531530 h 6407421"/>
              <a:gd name="connsiteX442" fmla="*/ 265639 w 1064123"/>
              <a:gd name="connsiteY442" fmla="*/ 561133 h 6407421"/>
              <a:gd name="connsiteX443" fmla="*/ 236036 w 1064123"/>
              <a:gd name="connsiteY443" fmla="*/ 561133 h 6407421"/>
              <a:gd name="connsiteX444" fmla="*/ 0 w 1064123"/>
              <a:gd name="connsiteY444" fmla="*/ 531530 h 6407421"/>
              <a:gd name="connsiteX445" fmla="*/ 29602 w 1064123"/>
              <a:gd name="connsiteY445" fmla="*/ 531530 h 6407421"/>
              <a:gd name="connsiteX446" fmla="*/ 29602 w 1064123"/>
              <a:gd name="connsiteY446" fmla="*/ 561133 h 6407421"/>
              <a:gd name="connsiteX447" fmla="*/ 0 w 1064123"/>
              <a:gd name="connsiteY447" fmla="*/ 561133 h 6407421"/>
              <a:gd name="connsiteX448" fmla="*/ 1034520 w 1064123"/>
              <a:gd name="connsiteY448" fmla="*/ 265772 h 6407421"/>
              <a:gd name="connsiteX449" fmla="*/ 1064123 w 1064123"/>
              <a:gd name="connsiteY449" fmla="*/ 265772 h 6407421"/>
              <a:gd name="connsiteX450" fmla="*/ 1064123 w 1064123"/>
              <a:gd name="connsiteY450" fmla="*/ 295374 h 6407421"/>
              <a:gd name="connsiteX451" fmla="*/ 1034520 w 1064123"/>
              <a:gd name="connsiteY451" fmla="*/ 295374 h 6407421"/>
              <a:gd name="connsiteX452" fmla="*/ 768326 w 1064123"/>
              <a:gd name="connsiteY452" fmla="*/ 265770 h 6407421"/>
              <a:gd name="connsiteX453" fmla="*/ 797926 w 1064123"/>
              <a:gd name="connsiteY453" fmla="*/ 265770 h 6407421"/>
              <a:gd name="connsiteX454" fmla="*/ 797926 w 1064123"/>
              <a:gd name="connsiteY454" fmla="*/ 295372 h 6407421"/>
              <a:gd name="connsiteX455" fmla="*/ 768326 w 1064123"/>
              <a:gd name="connsiteY455" fmla="*/ 295372 h 6407421"/>
              <a:gd name="connsiteX456" fmla="*/ 502235 w 1064123"/>
              <a:gd name="connsiteY456" fmla="*/ 265767 h 6407421"/>
              <a:gd name="connsiteX457" fmla="*/ 531838 w 1064123"/>
              <a:gd name="connsiteY457" fmla="*/ 265767 h 6407421"/>
              <a:gd name="connsiteX458" fmla="*/ 531838 w 1064123"/>
              <a:gd name="connsiteY458" fmla="*/ 295370 h 6407421"/>
              <a:gd name="connsiteX459" fmla="*/ 502235 w 1064123"/>
              <a:gd name="connsiteY459" fmla="*/ 295370 h 6407421"/>
              <a:gd name="connsiteX460" fmla="*/ 236036 w 1064123"/>
              <a:gd name="connsiteY460" fmla="*/ 265765 h 6407421"/>
              <a:gd name="connsiteX461" fmla="*/ 265639 w 1064123"/>
              <a:gd name="connsiteY461" fmla="*/ 265765 h 6407421"/>
              <a:gd name="connsiteX462" fmla="*/ 265639 w 1064123"/>
              <a:gd name="connsiteY462" fmla="*/ 295368 h 6407421"/>
              <a:gd name="connsiteX463" fmla="*/ 236036 w 1064123"/>
              <a:gd name="connsiteY463" fmla="*/ 295368 h 6407421"/>
              <a:gd name="connsiteX464" fmla="*/ 0 w 1064123"/>
              <a:gd name="connsiteY464" fmla="*/ 265765 h 6407421"/>
              <a:gd name="connsiteX465" fmla="*/ 29602 w 1064123"/>
              <a:gd name="connsiteY465" fmla="*/ 265765 h 6407421"/>
              <a:gd name="connsiteX466" fmla="*/ 29602 w 1064123"/>
              <a:gd name="connsiteY466" fmla="*/ 295368 h 6407421"/>
              <a:gd name="connsiteX467" fmla="*/ 0 w 1064123"/>
              <a:gd name="connsiteY467" fmla="*/ 295368 h 6407421"/>
              <a:gd name="connsiteX468" fmla="*/ 1034520 w 1064123"/>
              <a:gd name="connsiteY468" fmla="*/ 7 h 6407421"/>
              <a:gd name="connsiteX469" fmla="*/ 1064123 w 1064123"/>
              <a:gd name="connsiteY469" fmla="*/ 7 h 6407421"/>
              <a:gd name="connsiteX470" fmla="*/ 1064123 w 1064123"/>
              <a:gd name="connsiteY470" fmla="*/ 29609 h 6407421"/>
              <a:gd name="connsiteX471" fmla="*/ 1034520 w 1064123"/>
              <a:gd name="connsiteY471" fmla="*/ 29609 h 6407421"/>
              <a:gd name="connsiteX472" fmla="*/ 768326 w 1064123"/>
              <a:gd name="connsiteY472" fmla="*/ 5 h 6407421"/>
              <a:gd name="connsiteX473" fmla="*/ 797926 w 1064123"/>
              <a:gd name="connsiteY473" fmla="*/ 5 h 6407421"/>
              <a:gd name="connsiteX474" fmla="*/ 797926 w 1064123"/>
              <a:gd name="connsiteY474" fmla="*/ 29607 h 6407421"/>
              <a:gd name="connsiteX475" fmla="*/ 768326 w 1064123"/>
              <a:gd name="connsiteY475" fmla="*/ 29607 h 6407421"/>
              <a:gd name="connsiteX476" fmla="*/ 502235 w 1064123"/>
              <a:gd name="connsiteY476" fmla="*/ 2 h 6407421"/>
              <a:gd name="connsiteX477" fmla="*/ 531838 w 1064123"/>
              <a:gd name="connsiteY477" fmla="*/ 2 h 6407421"/>
              <a:gd name="connsiteX478" fmla="*/ 531838 w 1064123"/>
              <a:gd name="connsiteY478" fmla="*/ 29605 h 6407421"/>
              <a:gd name="connsiteX479" fmla="*/ 502235 w 1064123"/>
              <a:gd name="connsiteY479" fmla="*/ 29605 h 6407421"/>
              <a:gd name="connsiteX480" fmla="*/ 236036 w 1064123"/>
              <a:gd name="connsiteY480" fmla="*/ 0 h 6407421"/>
              <a:gd name="connsiteX481" fmla="*/ 265638 w 1064123"/>
              <a:gd name="connsiteY481" fmla="*/ 0 h 6407421"/>
              <a:gd name="connsiteX482" fmla="*/ 265638 w 1064123"/>
              <a:gd name="connsiteY482" fmla="*/ 29602 h 6407421"/>
              <a:gd name="connsiteX483" fmla="*/ 236036 w 1064123"/>
              <a:gd name="connsiteY483" fmla="*/ 29602 h 6407421"/>
              <a:gd name="connsiteX484" fmla="*/ 0 w 1064123"/>
              <a:gd name="connsiteY484" fmla="*/ 0 h 6407421"/>
              <a:gd name="connsiteX485" fmla="*/ 29602 w 1064123"/>
              <a:gd name="connsiteY485" fmla="*/ 0 h 6407421"/>
              <a:gd name="connsiteX486" fmla="*/ 29602 w 1064123"/>
              <a:gd name="connsiteY486" fmla="*/ 29602 h 6407421"/>
              <a:gd name="connsiteX487" fmla="*/ 0 w 1064123"/>
              <a:gd name="connsiteY487" fmla="*/ 29602 h 6407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Lst>
            <a:rect l="l" t="t" r="r" b="b"/>
            <a:pathLst>
              <a:path w="1064123" h="6407421">
                <a:moveTo>
                  <a:pt x="1034520" y="6377925"/>
                </a:moveTo>
                <a:lnTo>
                  <a:pt x="1064123" y="6377925"/>
                </a:lnTo>
                <a:lnTo>
                  <a:pt x="1064123" y="6407421"/>
                </a:lnTo>
                <a:lnTo>
                  <a:pt x="1034520" y="6407421"/>
                </a:lnTo>
                <a:close/>
                <a:moveTo>
                  <a:pt x="768328" y="6377925"/>
                </a:moveTo>
                <a:lnTo>
                  <a:pt x="797926" y="6377925"/>
                </a:lnTo>
                <a:lnTo>
                  <a:pt x="797926" y="6407421"/>
                </a:lnTo>
                <a:lnTo>
                  <a:pt x="768328" y="6407421"/>
                </a:lnTo>
                <a:close/>
                <a:moveTo>
                  <a:pt x="502237" y="6377925"/>
                </a:moveTo>
                <a:lnTo>
                  <a:pt x="531839" y="6377925"/>
                </a:lnTo>
                <a:lnTo>
                  <a:pt x="531839" y="6407421"/>
                </a:lnTo>
                <a:lnTo>
                  <a:pt x="502237" y="6407421"/>
                </a:lnTo>
                <a:close/>
                <a:moveTo>
                  <a:pt x="236038" y="6377925"/>
                </a:moveTo>
                <a:lnTo>
                  <a:pt x="265640" y="6377925"/>
                </a:lnTo>
                <a:lnTo>
                  <a:pt x="265640" y="6407421"/>
                </a:lnTo>
                <a:lnTo>
                  <a:pt x="236038" y="6407421"/>
                </a:lnTo>
                <a:close/>
                <a:moveTo>
                  <a:pt x="2" y="6377925"/>
                </a:moveTo>
                <a:lnTo>
                  <a:pt x="29604" y="6377925"/>
                </a:lnTo>
                <a:lnTo>
                  <a:pt x="29604" y="6407421"/>
                </a:lnTo>
                <a:lnTo>
                  <a:pt x="2" y="6407421"/>
                </a:lnTo>
                <a:close/>
                <a:moveTo>
                  <a:pt x="1034520" y="6112161"/>
                </a:moveTo>
                <a:lnTo>
                  <a:pt x="1064123" y="6112161"/>
                </a:lnTo>
                <a:lnTo>
                  <a:pt x="1064123" y="6141763"/>
                </a:lnTo>
                <a:lnTo>
                  <a:pt x="1034520" y="6141763"/>
                </a:lnTo>
                <a:close/>
                <a:moveTo>
                  <a:pt x="768328" y="6112161"/>
                </a:moveTo>
                <a:lnTo>
                  <a:pt x="797926" y="6112161"/>
                </a:lnTo>
                <a:lnTo>
                  <a:pt x="797926" y="6141763"/>
                </a:lnTo>
                <a:lnTo>
                  <a:pt x="768328" y="6141763"/>
                </a:lnTo>
                <a:close/>
                <a:moveTo>
                  <a:pt x="502237" y="6112161"/>
                </a:moveTo>
                <a:lnTo>
                  <a:pt x="531839" y="6112161"/>
                </a:lnTo>
                <a:lnTo>
                  <a:pt x="531839" y="6141763"/>
                </a:lnTo>
                <a:lnTo>
                  <a:pt x="502237" y="6141763"/>
                </a:lnTo>
                <a:close/>
                <a:moveTo>
                  <a:pt x="236038" y="6112161"/>
                </a:moveTo>
                <a:lnTo>
                  <a:pt x="265640" y="6112161"/>
                </a:lnTo>
                <a:lnTo>
                  <a:pt x="265640" y="6141763"/>
                </a:lnTo>
                <a:lnTo>
                  <a:pt x="236038" y="6141763"/>
                </a:lnTo>
                <a:close/>
                <a:moveTo>
                  <a:pt x="2" y="6112161"/>
                </a:moveTo>
                <a:lnTo>
                  <a:pt x="29604" y="6112161"/>
                </a:lnTo>
                <a:lnTo>
                  <a:pt x="29604" y="6141763"/>
                </a:lnTo>
                <a:lnTo>
                  <a:pt x="2" y="6141763"/>
                </a:lnTo>
                <a:close/>
                <a:moveTo>
                  <a:pt x="1034520" y="5846396"/>
                </a:moveTo>
                <a:lnTo>
                  <a:pt x="1064123" y="5846396"/>
                </a:lnTo>
                <a:lnTo>
                  <a:pt x="1064123" y="5875998"/>
                </a:lnTo>
                <a:lnTo>
                  <a:pt x="1034520" y="5875998"/>
                </a:lnTo>
                <a:close/>
                <a:moveTo>
                  <a:pt x="768328" y="5846396"/>
                </a:moveTo>
                <a:lnTo>
                  <a:pt x="797926" y="5846396"/>
                </a:lnTo>
                <a:lnTo>
                  <a:pt x="797926" y="5875998"/>
                </a:lnTo>
                <a:lnTo>
                  <a:pt x="768328" y="5875998"/>
                </a:lnTo>
                <a:close/>
                <a:moveTo>
                  <a:pt x="502237" y="5846396"/>
                </a:moveTo>
                <a:lnTo>
                  <a:pt x="531839" y="5846396"/>
                </a:lnTo>
                <a:lnTo>
                  <a:pt x="531839" y="5875998"/>
                </a:lnTo>
                <a:lnTo>
                  <a:pt x="502237" y="5875998"/>
                </a:lnTo>
                <a:close/>
                <a:moveTo>
                  <a:pt x="236038" y="5846396"/>
                </a:moveTo>
                <a:lnTo>
                  <a:pt x="265640" y="5846396"/>
                </a:lnTo>
                <a:lnTo>
                  <a:pt x="265640" y="5875998"/>
                </a:lnTo>
                <a:lnTo>
                  <a:pt x="236038" y="5875998"/>
                </a:lnTo>
                <a:close/>
                <a:moveTo>
                  <a:pt x="2" y="5846396"/>
                </a:moveTo>
                <a:lnTo>
                  <a:pt x="29604" y="5846396"/>
                </a:lnTo>
                <a:lnTo>
                  <a:pt x="29604" y="5875998"/>
                </a:lnTo>
                <a:lnTo>
                  <a:pt x="2" y="5875998"/>
                </a:lnTo>
                <a:close/>
                <a:moveTo>
                  <a:pt x="1034520" y="5580631"/>
                </a:moveTo>
                <a:lnTo>
                  <a:pt x="1064123" y="5580631"/>
                </a:lnTo>
                <a:lnTo>
                  <a:pt x="1064123" y="5610233"/>
                </a:lnTo>
                <a:lnTo>
                  <a:pt x="1034520" y="5610233"/>
                </a:lnTo>
                <a:close/>
                <a:moveTo>
                  <a:pt x="768328" y="5580631"/>
                </a:moveTo>
                <a:lnTo>
                  <a:pt x="797926" y="5580631"/>
                </a:lnTo>
                <a:lnTo>
                  <a:pt x="797926" y="5610233"/>
                </a:lnTo>
                <a:lnTo>
                  <a:pt x="768328" y="5610233"/>
                </a:lnTo>
                <a:close/>
                <a:moveTo>
                  <a:pt x="502237" y="5580631"/>
                </a:moveTo>
                <a:lnTo>
                  <a:pt x="531839" y="5580631"/>
                </a:lnTo>
                <a:lnTo>
                  <a:pt x="531839" y="5610233"/>
                </a:lnTo>
                <a:lnTo>
                  <a:pt x="502237" y="5610233"/>
                </a:lnTo>
                <a:close/>
                <a:moveTo>
                  <a:pt x="236038" y="5580631"/>
                </a:moveTo>
                <a:lnTo>
                  <a:pt x="265640" y="5580631"/>
                </a:lnTo>
                <a:lnTo>
                  <a:pt x="265640" y="5610233"/>
                </a:lnTo>
                <a:lnTo>
                  <a:pt x="236038" y="5610233"/>
                </a:lnTo>
                <a:close/>
                <a:moveTo>
                  <a:pt x="2" y="5580631"/>
                </a:moveTo>
                <a:lnTo>
                  <a:pt x="29604" y="5580631"/>
                </a:lnTo>
                <a:lnTo>
                  <a:pt x="29604" y="5610233"/>
                </a:lnTo>
                <a:lnTo>
                  <a:pt x="2" y="5610233"/>
                </a:lnTo>
                <a:close/>
                <a:moveTo>
                  <a:pt x="1034520" y="5314974"/>
                </a:moveTo>
                <a:lnTo>
                  <a:pt x="1064123" y="5314974"/>
                </a:lnTo>
                <a:lnTo>
                  <a:pt x="1064123" y="5344468"/>
                </a:lnTo>
                <a:lnTo>
                  <a:pt x="1034520" y="5344468"/>
                </a:lnTo>
                <a:close/>
                <a:moveTo>
                  <a:pt x="768328" y="5314974"/>
                </a:moveTo>
                <a:lnTo>
                  <a:pt x="797926" y="5314974"/>
                </a:lnTo>
                <a:lnTo>
                  <a:pt x="797926" y="5344468"/>
                </a:lnTo>
                <a:lnTo>
                  <a:pt x="768328" y="5344468"/>
                </a:lnTo>
                <a:close/>
                <a:moveTo>
                  <a:pt x="502237" y="5314974"/>
                </a:moveTo>
                <a:lnTo>
                  <a:pt x="531839" y="5314974"/>
                </a:lnTo>
                <a:lnTo>
                  <a:pt x="531839" y="5344468"/>
                </a:lnTo>
                <a:lnTo>
                  <a:pt x="502237" y="5344468"/>
                </a:lnTo>
                <a:close/>
                <a:moveTo>
                  <a:pt x="236038" y="5314974"/>
                </a:moveTo>
                <a:lnTo>
                  <a:pt x="265640" y="5314974"/>
                </a:lnTo>
                <a:lnTo>
                  <a:pt x="265640" y="5344468"/>
                </a:lnTo>
                <a:lnTo>
                  <a:pt x="236038" y="5344468"/>
                </a:lnTo>
                <a:close/>
                <a:moveTo>
                  <a:pt x="2" y="5314974"/>
                </a:moveTo>
                <a:lnTo>
                  <a:pt x="29604" y="5314974"/>
                </a:lnTo>
                <a:lnTo>
                  <a:pt x="29604" y="5344468"/>
                </a:lnTo>
                <a:lnTo>
                  <a:pt x="2" y="5344468"/>
                </a:lnTo>
                <a:close/>
                <a:moveTo>
                  <a:pt x="1034520" y="5049209"/>
                </a:moveTo>
                <a:lnTo>
                  <a:pt x="1064123" y="5049209"/>
                </a:lnTo>
                <a:lnTo>
                  <a:pt x="1064123" y="5078812"/>
                </a:lnTo>
                <a:lnTo>
                  <a:pt x="1034520" y="5078812"/>
                </a:lnTo>
                <a:close/>
                <a:moveTo>
                  <a:pt x="768328" y="5049209"/>
                </a:moveTo>
                <a:lnTo>
                  <a:pt x="797926" y="5049209"/>
                </a:lnTo>
                <a:lnTo>
                  <a:pt x="797926" y="5078812"/>
                </a:lnTo>
                <a:lnTo>
                  <a:pt x="768328" y="5078812"/>
                </a:lnTo>
                <a:close/>
                <a:moveTo>
                  <a:pt x="502237" y="5049209"/>
                </a:moveTo>
                <a:lnTo>
                  <a:pt x="531839" y="5049209"/>
                </a:lnTo>
                <a:lnTo>
                  <a:pt x="531839" y="5078812"/>
                </a:lnTo>
                <a:lnTo>
                  <a:pt x="502237" y="5078812"/>
                </a:lnTo>
                <a:close/>
                <a:moveTo>
                  <a:pt x="236038" y="5049209"/>
                </a:moveTo>
                <a:lnTo>
                  <a:pt x="265640" y="5049209"/>
                </a:lnTo>
                <a:lnTo>
                  <a:pt x="265640" y="5078812"/>
                </a:lnTo>
                <a:lnTo>
                  <a:pt x="236038" y="5078812"/>
                </a:lnTo>
                <a:close/>
                <a:moveTo>
                  <a:pt x="2" y="5049209"/>
                </a:moveTo>
                <a:lnTo>
                  <a:pt x="29604" y="5049209"/>
                </a:lnTo>
                <a:lnTo>
                  <a:pt x="29604" y="5078812"/>
                </a:lnTo>
                <a:lnTo>
                  <a:pt x="2" y="5078812"/>
                </a:lnTo>
                <a:close/>
                <a:moveTo>
                  <a:pt x="1034520" y="4783444"/>
                </a:moveTo>
                <a:lnTo>
                  <a:pt x="1064123" y="4783444"/>
                </a:lnTo>
                <a:lnTo>
                  <a:pt x="1064123" y="4813046"/>
                </a:lnTo>
                <a:lnTo>
                  <a:pt x="1034520" y="4813046"/>
                </a:lnTo>
                <a:close/>
                <a:moveTo>
                  <a:pt x="768327" y="4783444"/>
                </a:moveTo>
                <a:lnTo>
                  <a:pt x="797926" y="4783444"/>
                </a:lnTo>
                <a:lnTo>
                  <a:pt x="797926" y="4813046"/>
                </a:lnTo>
                <a:lnTo>
                  <a:pt x="768327" y="4813046"/>
                </a:lnTo>
                <a:close/>
                <a:moveTo>
                  <a:pt x="502237" y="4783444"/>
                </a:moveTo>
                <a:lnTo>
                  <a:pt x="531839" y="4783444"/>
                </a:lnTo>
                <a:lnTo>
                  <a:pt x="531839" y="4813046"/>
                </a:lnTo>
                <a:lnTo>
                  <a:pt x="502237" y="4813046"/>
                </a:lnTo>
                <a:close/>
                <a:moveTo>
                  <a:pt x="236038" y="4783444"/>
                </a:moveTo>
                <a:lnTo>
                  <a:pt x="265640" y="4783444"/>
                </a:lnTo>
                <a:lnTo>
                  <a:pt x="265640" y="4813046"/>
                </a:lnTo>
                <a:lnTo>
                  <a:pt x="236038" y="4813046"/>
                </a:lnTo>
                <a:close/>
                <a:moveTo>
                  <a:pt x="2" y="4783444"/>
                </a:moveTo>
                <a:lnTo>
                  <a:pt x="29604" y="4783444"/>
                </a:lnTo>
                <a:lnTo>
                  <a:pt x="29604" y="4813046"/>
                </a:lnTo>
                <a:lnTo>
                  <a:pt x="2" y="4813046"/>
                </a:lnTo>
                <a:close/>
                <a:moveTo>
                  <a:pt x="1034520" y="4517679"/>
                </a:moveTo>
                <a:lnTo>
                  <a:pt x="1064123" y="4517679"/>
                </a:lnTo>
                <a:lnTo>
                  <a:pt x="1064123" y="4547281"/>
                </a:lnTo>
                <a:lnTo>
                  <a:pt x="1034520" y="4547281"/>
                </a:lnTo>
                <a:close/>
                <a:moveTo>
                  <a:pt x="768327" y="4517679"/>
                </a:moveTo>
                <a:lnTo>
                  <a:pt x="797926" y="4517679"/>
                </a:lnTo>
                <a:lnTo>
                  <a:pt x="797926" y="4547281"/>
                </a:lnTo>
                <a:lnTo>
                  <a:pt x="768327" y="4547281"/>
                </a:lnTo>
                <a:close/>
                <a:moveTo>
                  <a:pt x="502236" y="4517679"/>
                </a:moveTo>
                <a:lnTo>
                  <a:pt x="531839" y="4517679"/>
                </a:lnTo>
                <a:lnTo>
                  <a:pt x="531839" y="4547281"/>
                </a:lnTo>
                <a:lnTo>
                  <a:pt x="502236" y="4547281"/>
                </a:lnTo>
                <a:close/>
                <a:moveTo>
                  <a:pt x="236037" y="4517679"/>
                </a:moveTo>
                <a:lnTo>
                  <a:pt x="265640" y="4517679"/>
                </a:lnTo>
                <a:lnTo>
                  <a:pt x="265640" y="4547281"/>
                </a:lnTo>
                <a:lnTo>
                  <a:pt x="236037" y="4547281"/>
                </a:lnTo>
                <a:close/>
                <a:moveTo>
                  <a:pt x="2" y="4517679"/>
                </a:moveTo>
                <a:lnTo>
                  <a:pt x="29603" y="4517679"/>
                </a:lnTo>
                <a:lnTo>
                  <a:pt x="29603" y="4547281"/>
                </a:lnTo>
                <a:lnTo>
                  <a:pt x="2" y="4547281"/>
                </a:lnTo>
                <a:close/>
                <a:moveTo>
                  <a:pt x="1034520" y="4252022"/>
                </a:moveTo>
                <a:lnTo>
                  <a:pt x="1064123" y="4252022"/>
                </a:lnTo>
                <a:lnTo>
                  <a:pt x="1064123" y="4281516"/>
                </a:lnTo>
                <a:lnTo>
                  <a:pt x="1034520" y="4281516"/>
                </a:lnTo>
                <a:close/>
                <a:moveTo>
                  <a:pt x="768327" y="4252022"/>
                </a:moveTo>
                <a:lnTo>
                  <a:pt x="797926" y="4252022"/>
                </a:lnTo>
                <a:lnTo>
                  <a:pt x="797926" y="4281516"/>
                </a:lnTo>
                <a:lnTo>
                  <a:pt x="768327" y="4281516"/>
                </a:lnTo>
                <a:close/>
                <a:moveTo>
                  <a:pt x="502236" y="4252022"/>
                </a:moveTo>
                <a:lnTo>
                  <a:pt x="531839" y="4252022"/>
                </a:lnTo>
                <a:lnTo>
                  <a:pt x="531839" y="4281516"/>
                </a:lnTo>
                <a:lnTo>
                  <a:pt x="502236" y="4281516"/>
                </a:lnTo>
                <a:close/>
                <a:moveTo>
                  <a:pt x="236037" y="4252022"/>
                </a:moveTo>
                <a:lnTo>
                  <a:pt x="265640" y="4252022"/>
                </a:lnTo>
                <a:lnTo>
                  <a:pt x="265640" y="4281516"/>
                </a:lnTo>
                <a:lnTo>
                  <a:pt x="236037" y="4281516"/>
                </a:lnTo>
                <a:close/>
                <a:moveTo>
                  <a:pt x="1" y="4252022"/>
                </a:moveTo>
                <a:lnTo>
                  <a:pt x="29603" y="4252022"/>
                </a:lnTo>
                <a:lnTo>
                  <a:pt x="29603" y="4281516"/>
                </a:lnTo>
                <a:lnTo>
                  <a:pt x="1" y="4281516"/>
                </a:lnTo>
                <a:close/>
                <a:moveTo>
                  <a:pt x="1034520" y="3986257"/>
                </a:moveTo>
                <a:lnTo>
                  <a:pt x="1064123" y="3986257"/>
                </a:lnTo>
                <a:lnTo>
                  <a:pt x="1064123" y="4015859"/>
                </a:lnTo>
                <a:lnTo>
                  <a:pt x="1034520" y="4015859"/>
                </a:lnTo>
                <a:close/>
                <a:moveTo>
                  <a:pt x="768327" y="3986257"/>
                </a:moveTo>
                <a:lnTo>
                  <a:pt x="797926" y="3986257"/>
                </a:lnTo>
                <a:lnTo>
                  <a:pt x="797926" y="4015859"/>
                </a:lnTo>
                <a:lnTo>
                  <a:pt x="768327" y="4015859"/>
                </a:lnTo>
                <a:close/>
                <a:moveTo>
                  <a:pt x="502236" y="3986257"/>
                </a:moveTo>
                <a:lnTo>
                  <a:pt x="531839" y="3986257"/>
                </a:lnTo>
                <a:lnTo>
                  <a:pt x="531839" y="4015859"/>
                </a:lnTo>
                <a:lnTo>
                  <a:pt x="502236" y="4015859"/>
                </a:lnTo>
                <a:close/>
                <a:moveTo>
                  <a:pt x="236037" y="3986257"/>
                </a:moveTo>
                <a:lnTo>
                  <a:pt x="265640" y="3986257"/>
                </a:lnTo>
                <a:lnTo>
                  <a:pt x="265640" y="4015859"/>
                </a:lnTo>
                <a:lnTo>
                  <a:pt x="236037" y="4015859"/>
                </a:lnTo>
                <a:close/>
                <a:moveTo>
                  <a:pt x="1" y="3986257"/>
                </a:moveTo>
                <a:lnTo>
                  <a:pt x="29603" y="3986257"/>
                </a:lnTo>
                <a:lnTo>
                  <a:pt x="29603" y="4015859"/>
                </a:lnTo>
                <a:lnTo>
                  <a:pt x="1" y="4015859"/>
                </a:lnTo>
                <a:close/>
                <a:moveTo>
                  <a:pt x="1034520" y="3720492"/>
                </a:moveTo>
                <a:lnTo>
                  <a:pt x="1064123" y="3720492"/>
                </a:lnTo>
                <a:lnTo>
                  <a:pt x="1064123" y="3750094"/>
                </a:lnTo>
                <a:lnTo>
                  <a:pt x="1034520" y="3750094"/>
                </a:lnTo>
                <a:close/>
                <a:moveTo>
                  <a:pt x="768327" y="3720492"/>
                </a:moveTo>
                <a:lnTo>
                  <a:pt x="797926" y="3720492"/>
                </a:lnTo>
                <a:lnTo>
                  <a:pt x="797926" y="3750094"/>
                </a:lnTo>
                <a:lnTo>
                  <a:pt x="768327" y="3750094"/>
                </a:lnTo>
                <a:close/>
                <a:moveTo>
                  <a:pt x="502236" y="3720492"/>
                </a:moveTo>
                <a:lnTo>
                  <a:pt x="531839" y="3720492"/>
                </a:lnTo>
                <a:lnTo>
                  <a:pt x="531839" y="3750094"/>
                </a:lnTo>
                <a:lnTo>
                  <a:pt x="502236" y="3750094"/>
                </a:lnTo>
                <a:close/>
                <a:moveTo>
                  <a:pt x="236037" y="3720492"/>
                </a:moveTo>
                <a:lnTo>
                  <a:pt x="265640" y="3720492"/>
                </a:lnTo>
                <a:lnTo>
                  <a:pt x="265640" y="3750094"/>
                </a:lnTo>
                <a:lnTo>
                  <a:pt x="236037" y="3750094"/>
                </a:lnTo>
                <a:close/>
                <a:moveTo>
                  <a:pt x="1" y="3720492"/>
                </a:moveTo>
                <a:lnTo>
                  <a:pt x="29603" y="3720492"/>
                </a:lnTo>
                <a:lnTo>
                  <a:pt x="29603" y="3750094"/>
                </a:lnTo>
                <a:lnTo>
                  <a:pt x="1" y="3750094"/>
                </a:lnTo>
                <a:close/>
                <a:moveTo>
                  <a:pt x="1034520" y="3454727"/>
                </a:moveTo>
                <a:lnTo>
                  <a:pt x="1064123" y="3454727"/>
                </a:lnTo>
                <a:lnTo>
                  <a:pt x="1064123" y="3484330"/>
                </a:lnTo>
                <a:lnTo>
                  <a:pt x="1034520" y="3484330"/>
                </a:lnTo>
                <a:close/>
                <a:moveTo>
                  <a:pt x="768327" y="3454727"/>
                </a:moveTo>
                <a:lnTo>
                  <a:pt x="797926" y="3454727"/>
                </a:lnTo>
                <a:lnTo>
                  <a:pt x="797926" y="3484330"/>
                </a:lnTo>
                <a:lnTo>
                  <a:pt x="768327" y="3484330"/>
                </a:lnTo>
                <a:close/>
                <a:moveTo>
                  <a:pt x="502236" y="3454727"/>
                </a:moveTo>
                <a:lnTo>
                  <a:pt x="531839" y="3454727"/>
                </a:lnTo>
                <a:lnTo>
                  <a:pt x="531839" y="3484330"/>
                </a:lnTo>
                <a:lnTo>
                  <a:pt x="502236" y="3484330"/>
                </a:lnTo>
                <a:close/>
                <a:moveTo>
                  <a:pt x="236037" y="3454727"/>
                </a:moveTo>
                <a:lnTo>
                  <a:pt x="265640" y="3454727"/>
                </a:lnTo>
                <a:lnTo>
                  <a:pt x="265640" y="3484330"/>
                </a:lnTo>
                <a:lnTo>
                  <a:pt x="236037" y="3484330"/>
                </a:lnTo>
                <a:close/>
                <a:moveTo>
                  <a:pt x="1" y="3454727"/>
                </a:moveTo>
                <a:lnTo>
                  <a:pt x="29603" y="3454727"/>
                </a:lnTo>
                <a:lnTo>
                  <a:pt x="29603" y="3484330"/>
                </a:lnTo>
                <a:lnTo>
                  <a:pt x="1" y="3484330"/>
                </a:lnTo>
                <a:close/>
                <a:moveTo>
                  <a:pt x="1034520" y="3189074"/>
                </a:moveTo>
                <a:lnTo>
                  <a:pt x="1064123" y="3189074"/>
                </a:lnTo>
                <a:lnTo>
                  <a:pt x="1064123" y="3218566"/>
                </a:lnTo>
                <a:lnTo>
                  <a:pt x="1034520" y="3218566"/>
                </a:lnTo>
                <a:close/>
                <a:moveTo>
                  <a:pt x="1" y="3189071"/>
                </a:moveTo>
                <a:lnTo>
                  <a:pt x="29603" y="3189071"/>
                </a:lnTo>
                <a:lnTo>
                  <a:pt x="29603" y="3218566"/>
                </a:lnTo>
                <a:lnTo>
                  <a:pt x="1" y="3218566"/>
                </a:lnTo>
                <a:close/>
                <a:moveTo>
                  <a:pt x="1034520" y="2923310"/>
                </a:moveTo>
                <a:lnTo>
                  <a:pt x="1064123" y="2923310"/>
                </a:lnTo>
                <a:lnTo>
                  <a:pt x="1064123" y="2952805"/>
                </a:lnTo>
                <a:lnTo>
                  <a:pt x="1034520" y="2952805"/>
                </a:lnTo>
                <a:close/>
                <a:moveTo>
                  <a:pt x="768327" y="2923309"/>
                </a:moveTo>
                <a:lnTo>
                  <a:pt x="797926" y="2923309"/>
                </a:lnTo>
                <a:lnTo>
                  <a:pt x="797926" y="2952804"/>
                </a:lnTo>
                <a:lnTo>
                  <a:pt x="768327" y="2952804"/>
                </a:lnTo>
                <a:close/>
                <a:moveTo>
                  <a:pt x="502236" y="2923308"/>
                </a:moveTo>
                <a:lnTo>
                  <a:pt x="531838" y="2923308"/>
                </a:lnTo>
                <a:lnTo>
                  <a:pt x="531838" y="2952803"/>
                </a:lnTo>
                <a:lnTo>
                  <a:pt x="502236" y="2952803"/>
                </a:lnTo>
                <a:close/>
                <a:moveTo>
                  <a:pt x="236037" y="2923307"/>
                </a:moveTo>
                <a:lnTo>
                  <a:pt x="265639" y="2923307"/>
                </a:lnTo>
                <a:lnTo>
                  <a:pt x="265639" y="2952802"/>
                </a:lnTo>
                <a:lnTo>
                  <a:pt x="236037" y="2952802"/>
                </a:lnTo>
                <a:close/>
                <a:moveTo>
                  <a:pt x="1" y="2923307"/>
                </a:moveTo>
                <a:lnTo>
                  <a:pt x="29603" y="2923307"/>
                </a:lnTo>
                <a:lnTo>
                  <a:pt x="29603" y="2952802"/>
                </a:lnTo>
                <a:lnTo>
                  <a:pt x="1" y="2952802"/>
                </a:lnTo>
                <a:close/>
                <a:moveTo>
                  <a:pt x="1034520" y="2657443"/>
                </a:moveTo>
                <a:lnTo>
                  <a:pt x="1064123" y="2657443"/>
                </a:lnTo>
                <a:lnTo>
                  <a:pt x="1064123" y="2687045"/>
                </a:lnTo>
                <a:lnTo>
                  <a:pt x="1034520" y="2687045"/>
                </a:lnTo>
                <a:close/>
                <a:moveTo>
                  <a:pt x="768327" y="2657440"/>
                </a:moveTo>
                <a:lnTo>
                  <a:pt x="797926" y="2657440"/>
                </a:lnTo>
                <a:lnTo>
                  <a:pt x="797926" y="2687042"/>
                </a:lnTo>
                <a:lnTo>
                  <a:pt x="768327" y="2687042"/>
                </a:lnTo>
                <a:close/>
                <a:moveTo>
                  <a:pt x="502236" y="2657437"/>
                </a:moveTo>
                <a:lnTo>
                  <a:pt x="531838" y="2657437"/>
                </a:lnTo>
                <a:lnTo>
                  <a:pt x="531838" y="2687039"/>
                </a:lnTo>
                <a:lnTo>
                  <a:pt x="502236" y="2687039"/>
                </a:lnTo>
                <a:close/>
                <a:moveTo>
                  <a:pt x="236037" y="2657434"/>
                </a:moveTo>
                <a:lnTo>
                  <a:pt x="265639" y="2657434"/>
                </a:lnTo>
                <a:lnTo>
                  <a:pt x="265639" y="2687036"/>
                </a:lnTo>
                <a:lnTo>
                  <a:pt x="236037" y="2687036"/>
                </a:lnTo>
                <a:close/>
                <a:moveTo>
                  <a:pt x="1" y="2657434"/>
                </a:moveTo>
                <a:lnTo>
                  <a:pt x="29603" y="2657434"/>
                </a:lnTo>
                <a:lnTo>
                  <a:pt x="29603" y="2687036"/>
                </a:lnTo>
                <a:lnTo>
                  <a:pt x="1" y="2687036"/>
                </a:lnTo>
                <a:close/>
                <a:moveTo>
                  <a:pt x="1034520" y="2391678"/>
                </a:moveTo>
                <a:lnTo>
                  <a:pt x="1064123" y="2391678"/>
                </a:lnTo>
                <a:lnTo>
                  <a:pt x="1064123" y="2421288"/>
                </a:lnTo>
                <a:lnTo>
                  <a:pt x="1034520" y="2421288"/>
                </a:lnTo>
                <a:close/>
                <a:moveTo>
                  <a:pt x="768327" y="2391675"/>
                </a:moveTo>
                <a:lnTo>
                  <a:pt x="797926" y="2391675"/>
                </a:lnTo>
                <a:lnTo>
                  <a:pt x="797926" y="2421283"/>
                </a:lnTo>
                <a:lnTo>
                  <a:pt x="768327" y="2421283"/>
                </a:lnTo>
                <a:close/>
                <a:moveTo>
                  <a:pt x="502236" y="2391672"/>
                </a:moveTo>
                <a:lnTo>
                  <a:pt x="531838" y="2391672"/>
                </a:lnTo>
                <a:lnTo>
                  <a:pt x="531838" y="2421278"/>
                </a:lnTo>
                <a:lnTo>
                  <a:pt x="502236" y="2421278"/>
                </a:lnTo>
                <a:close/>
                <a:moveTo>
                  <a:pt x="236037" y="2391669"/>
                </a:moveTo>
                <a:lnTo>
                  <a:pt x="265639" y="2391669"/>
                </a:lnTo>
                <a:lnTo>
                  <a:pt x="265639" y="2421272"/>
                </a:lnTo>
                <a:lnTo>
                  <a:pt x="236037" y="2421272"/>
                </a:lnTo>
                <a:close/>
                <a:moveTo>
                  <a:pt x="1" y="2391669"/>
                </a:moveTo>
                <a:lnTo>
                  <a:pt x="29603" y="2391669"/>
                </a:lnTo>
                <a:lnTo>
                  <a:pt x="29603" y="2421272"/>
                </a:lnTo>
                <a:lnTo>
                  <a:pt x="1" y="2421272"/>
                </a:lnTo>
                <a:close/>
                <a:moveTo>
                  <a:pt x="1034520" y="2126020"/>
                </a:moveTo>
                <a:lnTo>
                  <a:pt x="1064123" y="2126020"/>
                </a:lnTo>
                <a:lnTo>
                  <a:pt x="1064123" y="2155517"/>
                </a:lnTo>
                <a:lnTo>
                  <a:pt x="1034520" y="2155517"/>
                </a:lnTo>
                <a:close/>
                <a:moveTo>
                  <a:pt x="768327" y="2126017"/>
                </a:moveTo>
                <a:lnTo>
                  <a:pt x="797926" y="2126017"/>
                </a:lnTo>
                <a:lnTo>
                  <a:pt x="797926" y="2155513"/>
                </a:lnTo>
                <a:lnTo>
                  <a:pt x="768327" y="2155513"/>
                </a:lnTo>
                <a:close/>
                <a:moveTo>
                  <a:pt x="502236" y="2126014"/>
                </a:moveTo>
                <a:lnTo>
                  <a:pt x="531838" y="2126014"/>
                </a:lnTo>
                <a:lnTo>
                  <a:pt x="531838" y="2155510"/>
                </a:lnTo>
                <a:lnTo>
                  <a:pt x="502236" y="2155510"/>
                </a:lnTo>
                <a:close/>
                <a:moveTo>
                  <a:pt x="236037" y="2126012"/>
                </a:moveTo>
                <a:lnTo>
                  <a:pt x="265639" y="2126012"/>
                </a:lnTo>
                <a:lnTo>
                  <a:pt x="265639" y="2155506"/>
                </a:lnTo>
                <a:lnTo>
                  <a:pt x="236037" y="2155506"/>
                </a:lnTo>
                <a:close/>
                <a:moveTo>
                  <a:pt x="1" y="2126012"/>
                </a:moveTo>
                <a:lnTo>
                  <a:pt x="29603" y="2126012"/>
                </a:lnTo>
                <a:lnTo>
                  <a:pt x="29603" y="2155506"/>
                </a:lnTo>
                <a:lnTo>
                  <a:pt x="1" y="2155506"/>
                </a:lnTo>
                <a:close/>
                <a:moveTo>
                  <a:pt x="1034520" y="1860254"/>
                </a:moveTo>
                <a:lnTo>
                  <a:pt x="1064123" y="1860254"/>
                </a:lnTo>
                <a:lnTo>
                  <a:pt x="1064123" y="1889747"/>
                </a:lnTo>
                <a:lnTo>
                  <a:pt x="1034520" y="1889747"/>
                </a:lnTo>
                <a:close/>
                <a:moveTo>
                  <a:pt x="768327" y="1860252"/>
                </a:moveTo>
                <a:lnTo>
                  <a:pt x="797926" y="1860252"/>
                </a:lnTo>
                <a:lnTo>
                  <a:pt x="797926" y="1889745"/>
                </a:lnTo>
                <a:lnTo>
                  <a:pt x="768327" y="1889745"/>
                </a:lnTo>
                <a:close/>
                <a:moveTo>
                  <a:pt x="502236" y="1860249"/>
                </a:moveTo>
                <a:lnTo>
                  <a:pt x="531838" y="1860249"/>
                </a:lnTo>
                <a:lnTo>
                  <a:pt x="531838" y="1889744"/>
                </a:lnTo>
                <a:lnTo>
                  <a:pt x="502236" y="1889744"/>
                </a:lnTo>
                <a:close/>
                <a:moveTo>
                  <a:pt x="236037" y="1860247"/>
                </a:moveTo>
                <a:lnTo>
                  <a:pt x="265639" y="1860247"/>
                </a:lnTo>
                <a:lnTo>
                  <a:pt x="265639" y="1889742"/>
                </a:lnTo>
                <a:lnTo>
                  <a:pt x="236037" y="1889742"/>
                </a:lnTo>
                <a:close/>
                <a:moveTo>
                  <a:pt x="1" y="1860247"/>
                </a:moveTo>
                <a:lnTo>
                  <a:pt x="29603" y="1860247"/>
                </a:lnTo>
                <a:lnTo>
                  <a:pt x="29603" y="1889742"/>
                </a:lnTo>
                <a:lnTo>
                  <a:pt x="1" y="1889742"/>
                </a:lnTo>
                <a:close/>
                <a:moveTo>
                  <a:pt x="1034520" y="1594489"/>
                </a:moveTo>
                <a:lnTo>
                  <a:pt x="1064123" y="1594489"/>
                </a:lnTo>
                <a:lnTo>
                  <a:pt x="1064123" y="1624092"/>
                </a:lnTo>
                <a:lnTo>
                  <a:pt x="1034520" y="1624092"/>
                </a:lnTo>
                <a:close/>
                <a:moveTo>
                  <a:pt x="768327" y="1594486"/>
                </a:moveTo>
                <a:lnTo>
                  <a:pt x="797926" y="1594486"/>
                </a:lnTo>
                <a:lnTo>
                  <a:pt x="797926" y="1624090"/>
                </a:lnTo>
                <a:lnTo>
                  <a:pt x="768327" y="1624090"/>
                </a:lnTo>
                <a:close/>
                <a:moveTo>
                  <a:pt x="502236" y="1594484"/>
                </a:moveTo>
                <a:lnTo>
                  <a:pt x="531838" y="1594484"/>
                </a:lnTo>
                <a:lnTo>
                  <a:pt x="531838" y="1624087"/>
                </a:lnTo>
                <a:lnTo>
                  <a:pt x="502236" y="1624087"/>
                </a:lnTo>
                <a:close/>
                <a:moveTo>
                  <a:pt x="236037" y="1594482"/>
                </a:moveTo>
                <a:lnTo>
                  <a:pt x="265639" y="1594482"/>
                </a:lnTo>
                <a:lnTo>
                  <a:pt x="265639" y="1624085"/>
                </a:lnTo>
                <a:lnTo>
                  <a:pt x="236037" y="1624085"/>
                </a:lnTo>
                <a:close/>
                <a:moveTo>
                  <a:pt x="1" y="1594482"/>
                </a:moveTo>
                <a:lnTo>
                  <a:pt x="29603" y="1594482"/>
                </a:lnTo>
                <a:lnTo>
                  <a:pt x="29603" y="1624085"/>
                </a:lnTo>
                <a:lnTo>
                  <a:pt x="1" y="1624085"/>
                </a:lnTo>
                <a:close/>
                <a:moveTo>
                  <a:pt x="1034520" y="1328724"/>
                </a:moveTo>
                <a:lnTo>
                  <a:pt x="1064123" y="1328724"/>
                </a:lnTo>
                <a:lnTo>
                  <a:pt x="1064123" y="1358328"/>
                </a:lnTo>
                <a:lnTo>
                  <a:pt x="1034520" y="1358328"/>
                </a:lnTo>
                <a:close/>
                <a:moveTo>
                  <a:pt x="768327" y="1328722"/>
                </a:moveTo>
                <a:lnTo>
                  <a:pt x="797926" y="1328722"/>
                </a:lnTo>
                <a:lnTo>
                  <a:pt x="797926" y="1358325"/>
                </a:lnTo>
                <a:lnTo>
                  <a:pt x="768327" y="1358325"/>
                </a:lnTo>
                <a:close/>
                <a:moveTo>
                  <a:pt x="502236" y="1328719"/>
                </a:moveTo>
                <a:lnTo>
                  <a:pt x="531838" y="1328719"/>
                </a:lnTo>
                <a:lnTo>
                  <a:pt x="531838" y="1358323"/>
                </a:lnTo>
                <a:lnTo>
                  <a:pt x="502236" y="1358323"/>
                </a:lnTo>
                <a:close/>
                <a:moveTo>
                  <a:pt x="236036" y="1328717"/>
                </a:moveTo>
                <a:lnTo>
                  <a:pt x="265639" y="1328717"/>
                </a:lnTo>
                <a:lnTo>
                  <a:pt x="265639" y="1358320"/>
                </a:lnTo>
                <a:lnTo>
                  <a:pt x="236036" y="1358320"/>
                </a:lnTo>
                <a:close/>
                <a:moveTo>
                  <a:pt x="1" y="1328717"/>
                </a:moveTo>
                <a:lnTo>
                  <a:pt x="29602" y="1328717"/>
                </a:lnTo>
                <a:lnTo>
                  <a:pt x="29602" y="1358320"/>
                </a:lnTo>
                <a:lnTo>
                  <a:pt x="1" y="1358320"/>
                </a:lnTo>
                <a:close/>
                <a:moveTo>
                  <a:pt x="1034520" y="1063069"/>
                </a:moveTo>
                <a:lnTo>
                  <a:pt x="1064123" y="1063069"/>
                </a:lnTo>
                <a:lnTo>
                  <a:pt x="1064123" y="1092563"/>
                </a:lnTo>
                <a:lnTo>
                  <a:pt x="1034520" y="1092563"/>
                </a:lnTo>
                <a:close/>
                <a:moveTo>
                  <a:pt x="768326" y="1063066"/>
                </a:moveTo>
                <a:lnTo>
                  <a:pt x="797926" y="1063066"/>
                </a:lnTo>
                <a:lnTo>
                  <a:pt x="797926" y="1092560"/>
                </a:lnTo>
                <a:lnTo>
                  <a:pt x="768326" y="1092560"/>
                </a:lnTo>
                <a:close/>
                <a:moveTo>
                  <a:pt x="502235" y="1063063"/>
                </a:moveTo>
                <a:lnTo>
                  <a:pt x="531838" y="1063063"/>
                </a:lnTo>
                <a:lnTo>
                  <a:pt x="531838" y="1092557"/>
                </a:lnTo>
                <a:lnTo>
                  <a:pt x="502235" y="1092557"/>
                </a:lnTo>
                <a:close/>
                <a:moveTo>
                  <a:pt x="236036" y="1063059"/>
                </a:moveTo>
                <a:lnTo>
                  <a:pt x="265639" y="1063059"/>
                </a:lnTo>
                <a:lnTo>
                  <a:pt x="265639" y="1092554"/>
                </a:lnTo>
                <a:lnTo>
                  <a:pt x="236036" y="1092554"/>
                </a:lnTo>
                <a:close/>
                <a:moveTo>
                  <a:pt x="0" y="1063059"/>
                </a:moveTo>
                <a:lnTo>
                  <a:pt x="29602" y="1063059"/>
                </a:lnTo>
                <a:lnTo>
                  <a:pt x="29602" y="1092554"/>
                </a:lnTo>
                <a:lnTo>
                  <a:pt x="0" y="1092554"/>
                </a:lnTo>
                <a:close/>
                <a:moveTo>
                  <a:pt x="1034520" y="797300"/>
                </a:moveTo>
                <a:lnTo>
                  <a:pt x="1064123" y="797300"/>
                </a:lnTo>
                <a:lnTo>
                  <a:pt x="1064123" y="826797"/>
                </a:lnTo>
                <a:lnTo>
                  <a:pt x="1034520" y="826797"/>
                </a:lnTo>
                <a:close/>
                <a:moveTo>
                  <a:pt x="768326" y="797298"/>
                </a:moveTo>
                <a:lnTo>
                  <a:pt x="797926" y="797298"/>
                </a:lnTo>
                <a:lnTo>
                  <a:pt x="797926" y="826794"/>
                </a:lnTo>
                <a:lnTo>
                  <a:pt x="768326" y="826794"/>
                </a:lnTo>
                <a:close/>
                <a:moveTo>
                  <a:pt x="502235" y="797296"/>
                </a:moveTo>
                <a:lnTo>
                  <a:pt x="531838" y="797296"/>
                </a:lnTo>
                <a:lnTo>
                  <a:pt x="531838" y="826792"/>
                </a:lnTo>
                <a:lnTo>
                  <a:pt x="502235" y="826792"/>
                </a:lnTo>
                <a:close/>
                <a:moveTo>
                  <a:pt x="236036" y="797294"/>
                </a:moveTo>
                <a:lnTo>
                  <a:pt x="265639" y="797294"/>
                </a:lnTo>
                <a:lnTo>
                  <a:pt x="265639" y="826789"/>
                </a:lnTo>
                <a:lnTo>
                  <a:pt x="236036" y="826789"/>
                </a:lnTo>
                <a:close/>
                <a:moveTo>
                  <a:pt x="0" y="797294"/>
                </a:moveTo>
                <a:lnTo>
                  <a:pt x="29602" y="797294"/>
                </a:lnTo>
                <a:lnTo>
                  <a:pt x="29602" y="826789"/>
                </a:lnTo>
                <a:lnTo>
                  <a:pt x="0" y="826789"/>
                </a:lnTo>
                <a:close/>
                <a:moveTo>
                  <a:pt x="1034520" y="531537"/>
                </a:moveTo>
                <a:lnTo>
                  <a:pt x="1064123" y="531537"/>
                </a:lnTo>
                <a:lnTo>
                  <a:pt x="1064123" y="561139"/>
                </a:lnTo>
                <a:lnTo>
                  <a:pt x="1034520" y="561139"/>
                </a:lnTo>
                <a:close/>
                <a:moveTo>
                  <a:pt x="768326" y="531534"/>
                </a:moveTo>
                <a:lnTo>
                  <a:pt x="797926" y="531534"/>
                </a:lnTo>
                <a:lnTo>
                  <a:pt x="797926" y="561137"/>
                </a:lnTo>
                <a:lnTo>
                  <a:pt x="768326" y="561137"/>
                </a:lnTo>
                <a:close/>
                <a:moveTo>
                  <a:pt x="502235" y="531532"/>
                </a:moveTo>
                <a:lnTo>
                  <a:pt x="531838" y="531532"/>
                </a:lnTo>
                <a:lnTo>
                  <a:pt x="531838" y="561135"/>
                </a:lnTo>
                <a:lnTo>
                  <a:pt x="502235" y="561135"/>
                </a:lnTo>
                <a:close/>
                <a:moveTo>
                  <a:pt x="236036" y="531530"/>
                </a:moveTo>
                <a:lnTo>
                  <a:pt x="265639" y="531530"/>
                </a:lnTo>
                <a:lnTo>
                  <a:pt x="265639" y="561133"/>
                </a:lnTo>
                <a:lnTo>
                  <a:pt x="236036" y="561133"/>
                </a:lnTo>
                <a:close/>
                <a:moveTo>
                  <a:pt x="0" y="531530"/>
                </a:moveTo>
                <a:lnTo>
                  <a:pt x="29602" y="531530"/>
                </a:lnTo>
                <a:lnTo>
                  <a:pt x="29602" y="561133"/>
                </a:lnTo>
                <a:lnTo>
                  <a:pt x="0" y="561133"/>
                </a:lnTo>
                <a:close/>
                <a:moveTo>
                  <a:pt x="1034520" y="265772"/>
                </a:moveTo>
                <a:lnTo>
                  <a:pt x="1064123" y="265772"/>
                </a:lnTo>
                <a:lnTo>
                  <a:pt x="1064123" y="295374"/>
                </a:lnTo>
                <a:lnTo>
                  <a:pt x="1034520" y="295374"/>
                </a:lnTo>
                <a:close/>
                <a:moveTo>
                  <a:pt x="768326" y="265770"/>
                </a:moveTo>
                <a:lnTo>
                  <a:pt x="797926" y="265770"/>
                </a:lnTo>
                <a:lnTo>
                  <a:pt x="797926" y="295372"/>
                </a:lnTo>
                <a:lnTo>
                  <a:pt x="768326" y="295372"/>
                </a:lnTo>
                <a:close/>
                <a:moveTo>
                  <a:pt x="502235" y="265767"/>
                </a:moveTo>
                <a:lnTo>
                  <a:pt x="531838" y="265767"/>
                </a:lnTo>
                <a:lnTo>
                  <a:pt x="531838" y="295370"/>
                </a:lnTo>
                <a:lnTo>
                  <a:pt x="502235" y="295370"/>
                </a:lnTo>
                <a:close/>
                <a:moveTo>
                  <a:pt x="236036" y="265765"/>
                </a:moveTo>
                <a:lnTo>
                  <a:pt x="265639" y="265765"/>
                </a:lnTo>
                <a:lnTo>
                  <a:pt x="265639" y="295368"/>
                </a:lnTo>
                <a:lnTo>
                  <a:pt x="236036" y="295368"/>
                </a:lnTo>
                <a:close/>
                <a:moveTo>
                  <a:pt x="0" y="265765"/>
                </a:moveTo>
                <a:lnTo>
                  <a:pt x="29602" y="265765"/>
                </a:lnTo>
                <a:lnTo>
                  <a:pt x="29602" y="295368"/>
                </a:lnTo>
                <a:lnTo>
                  <a:pt x="0" y="295368"/>
                </a:lnTo>
                <a:close/>
                <a:moveTo>
                  <a:pt x="1034520" y="7"/>
                </a:moveTo>
                <a:lnTo>
                  <a:pt x="1064123" y="7"/>
                </a:lnTo>
                <a:lnTo>
                  <a:pt x="1064123" y="29609"/>
                </a:lnTo>
                <a:lnTo>
                  <a:pt x="1034520" y="29609"/>
                </a:lnTo>
                <a:close/>
                <a:moveTo>
                  <a:pt x="768326" y="5"/>
                </a:moveTo>
                <a:lnTo>
                  <a:pt x="797926" y="5"/>
                </a:lnTo>
                <a:lnTo>
                  <a:pt x="797926" y="29607"/>
                </a:lnTo>
                <a:lnTo>
                  <a:pt x="768326" y="29607"/>
                </a:lnTo>
                <a:close/>
                <a:moveTo>
                  <a:pt x="502235" y="2"/>
                </a:moveTo>
                <a:lnTo>
                  <a:pt x="531838" y="2"/>
                </a:lnTo>
                <a:lnTo>
                  <a:pt x="531838" y="29605"/>
                </a:lnTo>
                <a:lnTo>
                  <a:pt x="502235" y="29605"/>
                </a:lnTo>
                <a:close/>
                <a:moveTo>
                  <a:pt x="236036" y="0"/>
                </a:moveTo>
                <a:lnTo>
                  <a:pt x="265638" y="0"/>
                </a:lnTo>
                <a:lnTo>
                  <a:pt x="265638" y="29602"/>
                </a:lnTo>
                <a:lnTo>
                  <a:pt x="236036" y="29602"/>
                </a:lnTo>
                <a:close/>
                <a:moveTo>
                  <a:pt x="0" y="0"/>
                </a:moveTo>
                <a:lnTo>
                  <a:pt x="29602" y="0"/>
                </a:lnTo>
                <a:lnTo>
                  <a:pt x="29602" y="29602"/>
                </a:lnTo>
                <a:lnTo>
                  <a:pt x="0" y="29602"/>
                </a:lnTo>
                <a:close/>
              </a:path>
            </a:pathLst>
          </a:custGeom>
          <a:solidFill>
            <a:schemeClr val="bg1">
              <a:alpha val="40000"/>
            </a:schemeClr>
          </a:solidFill>
          <a:ln w="10797" cap="flat">
            <a:noFill/>
            <a:prstDash val="solid"/>
            <a:miter/>
          </a:ln>
        </p:spPr>
        <p:txBody>
          <a:bodyPr wrap="square" rtlCol="0" anchor="ctr">
            <a:noAutofit/>
          </a:bodyPr>
          <a:lstStyle/>
          <a:p>
            <a:endParaRPr lang="en-US" sz="1800"/>
          </a:p>
        </p:txBody>
      </p:sp>
      <p:grpSp>
        <p:nvGrpSpPr>
          <p:cNvPr id="15" name="Group 14">
            <a:extLst>
              <a:ext uri="{FF2B5EF4-FFF2-40B4-BE49-F238E27FC236}">
                <a16:creationId xmlns:a16="http://schemas.microsoft.com/office/drawing/2014/main" xmlns="" id="{DA893849-2BA9-43AD-8843-76F1FB4EA349}"/>
              </a:ext>
            </a:extLst>
          </p:cNvPr>
          <p:cNvGrpSpPr/>
          <p:nvPr userDrawn="1"/>
        </p:nvGrpSpPr>
        <p:grpSpPr>
          <a:xfrm>
            <a:off x="-3221" y="1"/>
            <a:ext cx="1571012" cy="6342667"/>
            <a:chOff x="-3221" y="0"/>
            <a:chExt cx="1570603" cy="6342667"/>
          </a:xfrm>
        </p:grpSpPr>
        <p:sp>
          <p:nvSpPr>
            <p:cNvPr id="17" name="Freeform: Shape 41">
              <a:extLst>
                <a:ext uri="{FF2B5EF4-FFF2-40B4-BE49-F238E27FC236}">
                  <a16:creationId xmlns:a16="http://schemas.microsoft.com/office/drawing/2014/main" xmlns="" id="{89C9DA30-ECE0-4E7D-9E80-D7F47652DBA0}"/>
                </a:ext>
              </a:extLst>
            </p:cNvPr>
            <p:cNvSpPr txBox="1">
              <a:spLocks/>
            </p:cNvSpPr>
            <p:nvPr/>
          </p:nvSpPr>
          <p:spPr>
            <a:xfrm>
              <a:off x="771720" y="1305465"/>
              <a:ext cx="531436" cy="531432"/>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chemeClr val="bg1">
                <a:alpha val="20000"/>
              </a:schemeClr>
            </a:solidFill>
          </p:spPr>
          <p:txBody>
            <a:bodyPr wrap="square">
              <a:noAutofit/>
            </a:bodyPr>
            <a:lstStyle>
              <a:lvl1pPr marL="0" indent="0" algn="l" defTabSz="457200" rtl="0" eaLnBrk="1" latinLnBrk="0" hangingPunct="1">
                <a:spcBef>
                  <a:spcPts val="1000"/>
                </a:spcBef>
                <a:buFont typeface="Arial"/>
                <a:buNone/>
                <a:defRPr sz="14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14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14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14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1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a:t> </a:t>
              </a:r>
            </a:p>
          </p:txBody>
        </p:sp>
        <p:sp>
          <p:nvSpPr>
            <p:cNvPr id="18" name="Freeform: Shape 42">
              <a:extLst>
                <a:ext uri="{FF2B5EF4-FFF2-40B4-BE49-F238E27FC236}">
                  <a16:creationId xmlns:a16="http://schemas.microsoft.com/office/drawing/2014/main" xmlns="" id="{A2AC4714-A49D-4495-92DF-0FBE5D776E59}"/>
                </a:ext>
              </a:extLst>
            </p:cNvPr>
            <p:cNvSpPr txBox="1">
              <a:spLocks/>
            </p:cNvSpPr>
            <p:nvPr/>
          </p:nvSpPr>
          <p:spPr>
            <a:xfrm rot="16200000">
              <a:off x="653257" y="1982983"/>
              <a:ext cx="530877" cy="1297373"/>
            </a:xfrm>
            <a:custGeom>
              <a:avLst/>
              <a:gdLst>
                <a:gd name="connsiteX0" fmla="*/ 0 w 530877"/>
                <a:gd name="connsiteY0" fmla="*/ 0 h 1297373"/>
                <a:gd name="connsiteX1" fmla="*/ 530877 w 530877"/>
                <a:gd name="connsiteY1" fmla="*/ 0 h 1297373"/>
                <a:gd name="connsiteX2" fmla="*/ 530877 w 530877"/>
                <a:gd name="connsiteY2" fmla="*/ 1297373 h 1297373"/>
                <a:gd name="connsiteX3" fmla="*/ 0 w 530877"/>
                <a:gd name="connsiteY3" fmla="*/ 1297373 h 1297373"/>
              </a:gdLst>
              <a:ahLst/>
              <a:cxnLst>
                <a:cxn ang="0">
                  <a:pos x="connsiteX0" y="connsiteY0"/>
                </a:cxn>
                <a:cxn ang="0">
                  <a:pos x="connsiteX1" y="connsiteY1"/>
                </a:cxn>
                <a:cxn ang="0">
                  <a:pos x="connsiteX2" y="connsiteY2"/>
                </a:cxn>
                <a:cxn ang="0">
                  <a:pos x="connsiteX3" y="connsiteY3"/>
                </a:cxn>
              </a:cxnLst>
              <a:rect l="l" t="t" r="r" b="b"/>
              <a:pathLst>
                <a:path w="530877" h="1297373">
                  <a:moveTo>
                    <a:pt x="0" y="0"/>
                  </a:moveTo>
                  <a:lnTo>
                    <a:pt x="530877" y="0"/>
                  </a:lnTo>
                  <a:lnTo>
                    <a:pt x="530877" y="1297373"/>
                  </a:lnTo>
                  <a:lnTo>
                    <a:pt x="0" y="1297373"/>
                  </a:lnTo>
                  <a:close/>
                </a:path>
              </a:pathLst>
            </a:custGeom>
            <a:solidFill>
              <a:schemeClr val="bg1">
                <a:alpha val="20000"/>
              </a:schemeClr>
            </a:solidFill>
          </p:spPr>
          <p:txBody>
            <a:bodyPr wrap="square">
              <a:noAutofit/>
            </a:bodyPr>
            <a:lstStyle>
              <a:lvl1pPr marL="0" indent="0" algn="l" defTabSz="457200" rtl="0" eaLnBrk="1" latinLnBrk="0" hangingPunct="1">
                <a:spcBef>
                  <a:spcPts val="1000"/>
                </a:spcBef>
                <a:buFont typeface="Arial"/>
                <a:buNone/>
                <a:defRPr sz="14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14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14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14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1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a:t> </a:t>
              </a:r>
            </a:p>
          </p:txBody>
        </p:sp>
        <p:sp>
          <p:nvSpPr>
            <p:cNvPr id="19" name="Freeform: Shape 81">
              <a:extLst>
                <a:ext uri="{FF2B5EF4-FFF2-40B4-BE49-F238E27FC236}">
                  <a16:creationId xmlns:a16="http://schemas.microsoft.com/office/drawing/2014/main" xmlns="" id="{904F65D3-293C-40C5-937E-ED7FF073E456}"/>
                </a:ext>
              </a:extLst>
            </p:cNvPr>
            <p:cNvSpPr txBox="1">
              <a:spLocks/>
            </p:cNvSpPr>
            <p:nvPr/>
          </p:nvSpPr>
          <p:spPr>
            <a:xfrm rot="5400000">
              <a:off x="522214" y="5297589"/>
              <a:ext cx="1030447" cy="1059710"/>
            </a:xfrm>
            <a:custGeom>
              <a:avLst/>
              <a:gdLst>
                <a:gd name="connsiteX0" fmla="*/ 0 w 1030447"/>
                <a:gd name="connsiteY0" fmla="*/ 0 h 1059710"/>
                <a:gd name="connsiteX1" fmla="*/ 530729 w 1030447"/>
                <a:gd name="connsiteY1" fmla="*/ 0 h 1059710"/>
                <a:gd name="connsiteX2" fmla="*/ 955721 w 1030447"/>
                <a:gd name="connsiteY2" fmla="*/ 521447 h 1059710"/>
                <a:gd name="connsiteX3" fmla="*/ 1030447 w 1030447"/>
                <a:gd name="connsiteY3" fmla="*/ 528980 h 1059710"/>
                <a:gd name="connsiteX4" fmla="*/ 1030447 w 1030447"/>
                <a:gd name="connsiteY4" fmla="*/ 1059710 h 1059710"/>
                <a:gd name="connsiteX5" fmla="*/ 848760 w 1030447"/>
                <a:gd name="connsiteY5" fmla="*/ 1041394 h 1059710"/>
                <a:gd name="connsiteX6" fmla="*/ 0 w 1030447"/>
                <a:gd name="connsiteY6" fmla="*/ 0 h 1059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30447" h="1059710">
                  <a:moveTo>
                    <a:pt x="0" y="0"/>
                  </a:moveTo>
                  <a:lnTo>
                    <a:pt x="530729" y="0"/>
                  </a:lnTo>
                  <a:cubicBezTo>
                    <a:pt x="530729" y="257214"/>
                    <a:pt x="713179" y="471816"/>
                    <a:pt x="955721" y="521447"/>
                  </a:cubicBezTo>
                  <a:lnTo>
                    <a:pt x="1030447" y="528980"/>
                  </a:lnTo>
                  <a:lnTo>
                    <a:pt x="1030447" y="1059710"/>
                  </a:lnTo>
                  <a:lnTo>
                    <a:pt x="848760" y="1041394"/>
                  </a:lnTo>
                  <a:cubicBezTo>
                    <a:pt x="364374" y="942275"/>
                    <a:pt x="0" y="513689"/>
                    <a:pt x="0" y="0"/>
                  </a:cubicBezTo>
                  <a:close/>
                </a:path>
              </a:pathLst>
            </a:custGeom>
            <a:solidFill>
              <a:schemeClr val="bg1">
                <a:alpha val="20000"/>
              </a:schemeClr>
            </a:solidFill>
          </p:spPr>
          <p:txBody>
            <a:bodyPr wrap="square">
              <a:noAutofit/>
            </a:bodyPr>
            <a:lstStyle>
              <a:lvl1pPr marL="0" indent="0" algn="l" defTabSz="457200" rtl="0" eaLnBrk="1" latinLnBrk="0" hangingPunct="1">
                <a:spcBef>
                  <a:spcPts val="1000"/>
                </a:spcBef>
                <a:buFont typeface="Arial"/>
                <a:buNone/>
                <a:defRPr sz="14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14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14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14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1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a:t> </a:t>
              </a:r>
            </a:p>
          </p:txBody>
        </p:sp>
        <p:sp>
          <p:nvSpPr>
            <p:cNvPr id="20" name="Freeform: Shape 41">
              <a:extLst>
                <a:ext uri="{FF2B5EF4-FFF2-40B4-BE49-F238E27FC236}">
                  <a16:creationId xmlns:a16="http://schemas.microsoft.com/office/drawing/2014/main" xmlns="" id="{76255072-F33C-470C-8C8E-309BA847CEA5}"/>
                </a:ext>
              </a:extLst>
            </p:cNvPr>
            <p:cNvSpPr txBox="1">
              <a:spLocks/>
            </p:cNvSpPr>
            <p:nvPr/>
          </p:nvSpPr>
          <p:spPr>
            <a:xfrm>
              <a:off x="253539" y="4223290"/>
              <a:ext cx="531436" cy="531432"/>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chemeClr val="bg1">
                <a:alpha val="20000"/>
              </a:schemeClr>
            </a:solidFill>
          </p:spPr>
          <p:txBody>
            <a:bodyPr wrap="square">
              <a:noAutofit/>
            </a:bodyPr>
            <a:lstStyle>
              <a:lvl1pPr marL="0" indent="0" algn="l" defTabSz="457200" rtl="0" eaLnBrk="1" latinLnBrk="0" hangingPunct="1">
                <a:spcBef>
                  <a:spcPts val="1000"/>
                </a:spcBef>
                <a:buFont typeface="Arial"/>
                <a:buNone/>
                <a:defRPr sz="14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14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14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14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1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a:t> </a:t>
              </a:r>
            </a:p>
          </p:txBody>
        </p:sp>
        <p:sp>
          <p:nvSpPr>
            <p:cNvPr id="21" name="Freeform: Shape 81">
              <a:extLst>
                <a:ext uri="{FF2B5EF4-FFF2-40B4-BE49-F238E27FC236}">
                  <a16:creationId xmlns:a16="http://schemas.microsoft.com/office/drawing/2014/main" xmlns="" id="{C277D8B4-B6FF-4DBF-A1D4-5303202F4ECD}"/>
                </a:ext>
              </a:extLst>
            </p:cNvPr>
            <p:cNvSpPr txBox="1">
              <a:spLocks/>
            </p:cNvSpPr>
            <p:nvPr/>
          </p:nvSpPr>
          <p:spPr>
            <a:xfrm rot="16200000">
              <a:off x="11410" y="-14631"/>
              <a:ext cx="1030447" cy="1059710"/>
            </a:xfrm>
            <a:custGeom>
              <a:avLst/>
              <a:gdLst>
                <a:gd name="connsiteX0" fmla="*/ 0 w 1030447"/>
                <a:gd name="connsiteY0" fmla="*/ 0 h 1059710"/>
                <a:gd name="connsiteX1" fmla="*/ 530729 w 1030447"/>
                <a:gd name="connsiteY1" fmla="*/ 0 h 1059710"/>
                <a:gd name="connsiteX2" fmla="*/ 955721 w 1030447"/>
                <a:gd name="connsiteY2" fmla="*/ 521447 h 1059710"/>
                <a:gd name="connsiteX3" fmla="*/ 1030447 w 1030447"/>
                <a:gd name="connsiteY3" fmla="*/ 528980 h 1059710"/>
                <a:gd name="connsiteX4" fmla="*/ 1030447 w 1030447"/>
                <a:gd name="connsiteY4" fmla="*/ 1059710 h 1059710"/>
                <a:gd name="connsiteX5" fmla="*/ 848760 w 1030447"/>
                <a:gd name="connsiteY5" fmla="*/ 1041394 h 1059710"/>
                <a:gd name="connsiteX6" fmla="*/ 0 w 1030447"/>
                <a:gd name="connsiteY6" fmla="*/ 0 h 1059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30447" h="1059710">
                  <a:moveTo>
                    <a:pt x="0" y="0"/>
                  </a:moveTo>
                  <a:lnTo>
                    <a:pt x="530729" y="0"/>
                  </a:lnTo>
                  <a:cubicBezTo>
                    <a:pt x="530729" y="257214"/>
                    <a:pt x="713179" y="471816"/>
                    <a:pt x="955721" y="521447"/>
                  </a:cubicBezTo>
                  <a:lnTo>
                    <a:pt x="1030447" y="528980"/>
                  </a:lnTo>
                  <a:lnTo>
                    <a:pt x="1030447" y="1059710"/>
                  </a:lnTo>
                  <a:lnTo>
                    <a:pt x="848760" y="1041394"/>
                  </a:lnTo>
                  <a:cubicBezTo>
                    <a:pt x="364374" y="942275"/>
                    <a:pt x="0" y="513689"/>
                    <a:pt x="0" y="0"/>
                  </a:cubicBezTo>
                  <a:close/>
                </a:path>
              </a:pathLst>
            </a:custGeom>
            <a:solidFill>
              <a:schemeClr val="bg1">
                <a:alpha val="20000"/>
              </a:schemeClr>
            </a:solidFill>
          </p:spPr>
          <p:txBody>
            <a:bodyPr wrap="square">
              <a:noAutofit/>
            </a:bodyPr>
            <a:lstStyle>
              <a:lvl1pPr marL="0" indent="0" algn="l" defTabSz="457200" rtl="0" eaLnBrk="1" latinLnBrk="0" hangingPunct="1">
                <a:spcBef>
                  <a:spcPts val="1000"/>
                </a:spcBef>
                <a:buFont typeface="Arial"/>
                <a:buNone/>
                <a:defRPr sz="14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14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14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14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1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a:t> </a:t>
              </a:r>
            </a:p>
          </p:txBody>
        </p:sp>
      </p:grpSp>
      <p:pic>
        <p:nvPicPr>
          <p:cNvPr id="16" name="Picture 15" descr="A picture containing drawing&#10;&#10;Description automatically generated">
            <a:extLst>
              <a:ext uri="{FF2B5EF4-FFF2-40B4-BE49-F238E27FC236}">
                <a16:creationId xmlns:a16="http://schemas.microsoft.com/office/drawing/2014/main" xmlns="" id="{A17B1673-4D7E-4047-B69B-E40B49C5E22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51404" y="3201059"/>
            <a:ext cx="867379" cy="450000"/>
          </a:xfrm>
          <a:prstGeom prst="rect">
            <a:avLst/>
          </a:prstGeom>
        </p:spPr>
      </p:pic>
      <p:sp>
        <p:nvSpPr>
          <p:cNvPr id="23" name="Rectangle 22">
            <a:extLst>
              <a:ext uri="{FF2B5EF4-FFF2-40B4-BE49-F238E27FC236}">
                <a16:creationId xmlns:a16="http://schemas.microsoft.com/office/drawing/2014/main" xmlns="" id="{BC61C797-7D3D-45E8-97C9-D7225FB01619}"/>
              </a:ext>
            </a:extLst>
          </p:cNvPr>
          <p:cNvSpPr/>
          <p:nvPr userDrawn="1"/>
        </p:nvSpPr>
        <p:spPr>
          <a:xfrm>
            <a:off x="194680" y="3098801"/>
            <a:ext cx="1154482" cy="657225"/>
          </a:xfrm>
          <a:prstGeom prst="rect">
            <a:avLst/>
          </a:prstGeom>
          <a:solidFill>
            <a:srgbClr val="FA4616"/>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p>
            <a:pPr algn="ctr"/>
            <a:endParaRPr lang="en-GB" sz="1400" b="0" i="0">
              <a:latin typeface="Arial"/>
              <a:cs typeface="Arial"/>
            </a:endParaRPr>
          </a:p>
        </p:txBody>
      </p:sp>
      <p:pic>
        <p:nvPicPr>
          <p:cNvPr id="24" name="Picture 23">
            <a:extLst>
              <a:ext uri="{FF2B5EF4-FFF2-40B4-BE49-F238E27FC236}">
                <a16:creationId xmlns:a16="http://schemas.microsoft.com/office/drawing/2014/main" xmlns="" id="{FF886318-5395-4001-BE44-6AC921EDDA7B}"/>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260556" y="3149791"/>
            <a:ext cx="1053838" cy="546736"/>
          </a:xfrm>
          <a:prstGeom prst="rect">
            <a:avLst/>
          </a:prstGeom>
        </p:spPr>
      </p:pic>
      <p:sp>
        <p:nvSpPr>
          <p:cNvPr id="22" name="Title 14">
            <a:extLst>
              <a:ext uri="{FF2B5EF4-FFF2-40B4-BE49-F238E27FC236}">
                <a16:creationId xmlns:a16="http://schemas.microsoft.com/office/drawing/2014/main" xmlns="" id="{9959C79E-8A65-48F9-99EA-FB80A2FF88D3}"/>
              </a:ext>
            </a:extLst>
          </p:cNvPr>
          <p:cNvSpPr>
            <a:spLocks noGrp="1"/>
          </p:cNvSpPr>
          <p:nvPr>
            <p:ph type="title"/>
          </p:nvPr>
        </p:nvSpPr>
        <p:spPr>
          <a:xfrm>
            <a:off x="1943395" y="912310"/>
            <a:ext cx="9867505" cy="916491"/>
          </a:xfrm>
        </p:spPr>
        <p:txBody>
          <a:bodyPr/>
          <a:lstStyle/>
          <a:p>
            <a:r>
              <a:rPr lang="en-US"/>
              <a:t>Click to edit Master title style</a:t>
            </a:r>
          </a:p>
        </p:txBody>
      </p:sp>
    </p:spTree>
    <p:extLst>
      <p:ext uri="{BB962C8B-B14F-4D97-AF65-F5344CB8AC3E}">
        <p14:creationId xmlns:p14="http://schemas.microsoft.com/office/powerpoint/2010/main" val="3320043152"/>
      </p:ext>
    </p:extLst>
  </p:cSld>
  <p:clrMapOvr>
    <a:masterClrMapping/>
  </p:clrMapOvr>
  <p:extLst>
    <p:ext uri="{DCECCB84-F9BA-43D5-87BE-67443E8EF086}">
      <p15:sldGuideLst xmlns:p15="http://schemas.microsoft.com/office/powerpoint/2012/main" xmlns=""/>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3 Statement">
    <p:spTree>
      <p:nvGrpSpPr>
        <p:cNvPr id="1" name=""/>
        <p:cNvGrpSpPr/>
        <p:nvPr/>
      </p:nvGrpSpPr>
      <p:grpSpPr>
        <a:xfrm>
          <a:off x="0" y="0"/>
          <a:ext cx="0" cy="0"/>
          <a:chOff x="0" y="0"/>
          <a:chExt cx="0" cy="0"/>
        </a:xfrm>
      </p:grpSpPr>
      <p:sp>
        <p:nvSpPr>
          <p:cNvPr id="3" name="Text Placeholder 7">
            <a:extLst>
              <a:ext uri="{FF2B5EF4-FFF2-40B4-BE49-F238E27FC236}">
                <a16:creationId xmlns:a16="http://schemas.microsoft.com/office/drawing/2014/main" xmlns="" id="{47DB4F7A-04F5-492B-9F9C-9DCDBC31468B}"/>
              </a:ext>
            </a:extLst>
          </p:cNvPr>
          <p:cNvSpPr>
            <a:spLocks noGrp="1"/>
          </p:cNvSpPr>
          <p:nvPr>
            <p:ph type="body" sz="quarter" idx="12"/>
          </p:nvPr>
        </p:nvSpPr>
        <p:spPr>
          <a:xfrm>
            <a:off x="1943396" y="2804832"/>
            <a:ext cx="3066175" cy="2048436"/>
          </a:xfrm>
          <a:prstGeom prst="rect">
            <a:avLst/>
          </a:prstGeom>
          <a:solidFill>
            <a:schemeClr val="accent1"/>
          </a:solidFill>
          <a:ln>
            <a:noFill/>
          </a:ln>
          <a:effectLst/>
        </p:spPr>
        <p:txBody>
          <a:bodyPr lIns="182880" tIns="182880" rIns="182880" bIns="182880" anchor="ctr"/>
          <a:lstStyle>
            <a:lvl1pPr marL="0" indent="0" algn="ctr">
              <a:lnSpc>
                <a:spcPct val="100000"/>
              </a:lnSpc>
              <a:spcBef>
                <a:spcPts val="0"/>
              </a:spcBef>
              <a:spcAft>
                <a:spcPts val="0"/>
              </a:spcAft>
              <a:buNone/>
              <a:defRPr sz="2800" b="1">
                <a:solidFill>
                  <a:schemeClr val="bg1"/>
                </a:solidFill>
                <a:latin typeface="+mj-lt"/>
              </a:defRPr>
            </a:lvl1pPr>
          </a:lstStyle>
          <a:p>
            <a:pPr lvl="0"/>
            <a:endParaRPr lang="en-US"/>
          </a:p>
        </p:txBody>
      </p:sp>
      <p:sp>
        <p:nvSpPr>
          <p:cNvPr id="4" name="Text Placeholder 7">
            <a:extLst>
              <a:ext uri="{FF2B5EF4-FFF2-40B4-BE49-F238E27FC236}">
                <a16:creationId xmlns:a16="http://schemas.microsoft.com/office/drawing/2014/main" xmlns="" id="{0904ADFB-3D8E-464B-AEAF-259637858CA6}"/>
              </a:ext>
            </a:extLst>
          </p:cNvPr>
          <p:cNvSpPr>
            <a:spLocks noGrp="1"/>
          </p:cNvSpPr>
          <p:nvPr>
            <p:ph type="body" sz="quarter" idx="14"/>
          </p:nvPr>
        </p:nvSpPr>
        <p:spPr>
          <a:xfrm>
            <a:off x="5345692" y="2804832"/>
            <a:ext cx="3064499" cy="2048436"/>
          </a:xfrm>
          <a:prstGeom prst="rect">
            <a:avLst/>
          </a:prstGeom>
          <a:solidFill>
            <a:schemeClr val="accent3"/>
          </a:solidFill>
          <a:ln>
            <a:noFill/>
          </a:ln>
          <a:effectLst/>
        </p:spPr>
        <p:txBody>
          <a:bodyPr lIns="182880" tIns="182880" rIns="182880" bIns="182880" anchor="ctr"/>
          <a:lstStyle>
            <a:lvl1pPr marL="0" indent="0" algn="ctr">
              <a:lnSpc>
                <a:spcPct val="100000"/>
              </a:lnSpc>
              <a:spcBef>
                <a:spcPts val="0"/>
              </a:spcBef>
              <a:spcAft>
                <a:spcPts val="0"/>
              </a:spcAft>
              <a:buNone/>
              <a:defRPr sz="2800" b="1">
                <a:solidFill>
                  <a:schemeClr val="bg1"/>
                </a:solidFill>
                <a:latin typeface="+mj-lt"/>
              </a:defRPr>
            </a:lvl1pPr>
          </a:lstStyle>
          <a:p>
            <a:pPr lvl="0"/>
            <a:endParaRPr lang="en-US"/>
          </a:p>
        </p:txBody>
      </p:sp>
      <p:sp>
        <p:nvSpPr>
          <p:cNvPr id="5" name="Text Placeholder 7">
            <a:extLst>
              <a:ext uri="{FF2B5EF4-FFF2-40B4-BE49-F238E27FC236}">
                <a16:creationId xmlns:a16="http://schemas.microsoft.com/office/drawing/2014/main" xmlns="" id="{3E25379D-0A79-4138-A194-901F857CFE35}"/>
              </a:ext>
            </a:extLst>
          </p:cNvPr>
          <p:cNvSpPr>
            <a:spLocks noGrp="1"/>
          </p:cNvSpPr>
          <p:nvPr>
            <p:ph type="body" sz="quarter" idx="16"/>
          </p:nvPr>
        </p:nvSpPr>
        <p:spPr>
          <a:xfrm>
            <a:off x="8746312" y="2804832"/>
            <a:ext cx="3066177" cy="2048436"/>
          </a:xfrm>
          <a:prstGeom prst="rect">
            <a:avLst/>
          </a:prstGeom>
          <a:solidFill>
            <a:schemeClr val="accent4"/>
          </a:solidFill>
          <a:ln>
            <a:noFill/>
          </a:ln>
          <a:effectLst/>
        </p:spPr>
        <p:txBody>
          <a:bodyPr lIns="182880" tIns="182880" rIns="182880" bIns="182880" anchor="ctr"/>
          <a:lstStyle>
            <a:lvl1pPr marL="0" indent="0" algn="ctr">
              <a:lnSpc>
                <a:spcPct val="100000"/>
              </a:lnSpc>
              <a:spcBef>
                <a:spcPts val="0"/>
              </a:spcBef>
              <a:spcAft>
                <a:spcPts val="0"/>
              </a:spcAft>
              <a:buNone/>
              <a:defRPr sz="2800" b="1">
                <a:solidFill>
                  <a:schemeClr val="bg1"/>
                </a:solidFill>
                <a:latin typeface="+mj-lt"/>
              </a:defRPr>
            </a:lvl1pPr>
          </a:lstStyle>
          <a:p>
            <a:pPr lvl="0"/>
            <a:endParaRPr lang="en-US"/>
          </a:p>
        </p:txBody>
      </p:sp>
      <p:sp>
        <p:nvSpPr>
          <p:cNvPr id="15" name="Title 14">
            <a:extLst>
              <a:ext uri="{FF2B5EF4-FFF2-40B4-BE49-F238E27FC236}">
                <a16:creationId xmlns:a16="http://schemas.microsoft.com/office/drawing/2014/main" xmlns="" id="{7F8321D6-4F17-4250-BD31-B7184F6B8FE4}"/>
              </a:ext>
            </a:extLst>
          </p:cNvPr>
          <p:cNvSpPr>
            <a:spLocks noGrp="1"/>
          </p:cNvSpPr>
          <p:nvPr>
            <p:ph type="title"/>
          </p:nvPr>
        </p:nvSpPr>
        <p:spPr>
          <a:xfrm>
            <a:off x="1943395" y="912310"/>
            <a:ext cx="9867505" cy="916491"/>
          </a:xfrm>
        </p:spPr>
        <p:txBody>
          <a:bodyPr/>
          <a:lstStyle/>
          <a:p>
            <a:r>
              <a:rPr lang="en-US"/>
              <a:t>Click to edit Master title style</a:t>
            </a:r>
          </a:p>
        </p:txBody>
      </p:sp>
      <p:sp>
        <p:nvSpPr>
          <p:cNvPr id="7" name="Text Placeholder 12">
            <a:extLst>
              <a:ext uri="{FF2B5EF4-FFF2-40B4-BE49-F238E27FC236}">
                <a16:creationId xmlns:a16="http://schemas.microsoft.com/office/drawing/2014/main" xmlns="" id="{D7A812B9-81CD-4383-A969-F4547092EBDF}"/>
              </a:ext>
            </a:extLst>
          </p:cNvPr>
          <p:cNvSpPr>
            <a:spLocks noGrp="1"/>
          </p:cNvSpPr>
          <p:nvPr>
            <p:ph type="body" sz="quarter" idx="13"/>
          </p:nvPr>
        </p:nvSpPr>
        <p:spPr>
          <a:xfrm>
            <a:off x="1942024" y="356543"/>
            <a:ext cx="3781089" cy="316558"/>
          </a:xfrm>
        </p:spPr>
        <p:txBody>
          <a:bodyPr tIns="0"/>
          <a:lstStyle>
            <a:lvl1pPr>
              <a:lnSpc>
                <a:spcPct val="100000"/>
              </a:lnSpc>
              <a:spcBef>
                <a:spcPts val="0"/>
              </a:spcBef>
              <a:defRPr sz="750"/>
            </a:lvl1pPr>
            <a:lvl2pPr marL="112713" indent="-112713">
              <a:lnSpc>
                <a:spcPct val="100000"/>
              </a:lnSpc>
              <a:spcBef>
                <a:spcPts val="0"/>
              </a:spcBef>
              <a:defRPr sz="750"/>
            </a:lvl2pPr>
            <a:lvl3pPr marL="225425" indent="-112713">
              <a:lnSpc>
                <a:spcPct val="100000"/>
              </a:lnSpc>
              <a:spcBef>
                <a:spcPts val="0"/>
              </a:spcBef>
              <a:defRPr sz="750"/>
            </a:lvl3pPr>
            <a:lvl4pPr marL="339725" indent="-114300">
              <a:lnSpc>
                <a:spcPct val="100000"/>
              </a:lnSpc>
              <a:spcBef>
                <a:spcPts val="0"/>
              </a:spcBef>
              <a:defRPr sz="900"/>
            </a:lvl4pPr>
            <a:lvl5pPr marL="460375" indent="-120650">
              <a:lnSpc>
                <a:spcPct val="100000"/>
              </a:lnSpc>
              <a:spcBef>
                <a:spcPts val="0"/>
              </a:spcBef>
              <a:defRPr sz="900"/>
            </a:lvl5pPr>
          </a:lstStyle>
          <a:p>
            <a:pPr lvl="0"/>
            <a:r>
              <a:rPr lang="en-US"/>
              <a:t>Edit Master text styles</a:t>
            </a:r>
          </a:p>
        </p:txBody>
      </p:sp>
    </p:spTree>
    <p:extLst>
      <p:ext uri="{BB962C8B-B14F-4D97-AF65-F5344CB8AC3E}">
        <p14:creationId xmlns:p14="http://schemas.microsoft.com/office/powerpoint/2010/main" val="43550523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4 Statement">
    <p:spTree>
      <p:nvGrpSpPr>
        <p:cNvPr id="1" name=""/>
        <p:cNvGrpSpPr/>
        <p:nvPr/>
      </p:nvGrpSpPr>
      <p:grpSpPr>
        <a:xfrm>
          <a:off x="0" y="0"/>
          <a:ext cx="0" cy="0"/>
          <a:chOff x="0" y="0"/>
          <a:chExt cx="0" cy="0"/>
        </a:xfrm>
      </p:grpSpPr>
      <p:sp>
        <p:nvSpPr>
          <p:cNvPr id="3" name="Text Placeholder 7">
            <a:extLst>
              <a:ext uri="{FF2B5EF4-FFF2-40B4-BE49-F238E27FC236}">
                <a16:creationId xmlns:a16="http://schemas.microsoft.com/office/drawing/2014/main" xmlns="" id="{47DB4F7A-04F5-492B-9F9C-9DCDBC31468B}"/>
              </a:ext>
            </a:extLst>
          </p:cNvPr>
          <p:cNvSpPr>
            <a:spLocks noGrp="1"/>
          </p:cNvSpPr>
          <p:nvPr>
            <p:ph type="body" sz="quarter" idx="12"/>
          </p:nvPr>
        </p:nvSpPr>
        <p:spPr>
          <a:xfrm>
            <a:off x="1943395" y="2804832"/>
            <a:ext cx="2259016" cy="2048436"/>
          </a:xfrm>
          <a:prstGeom prst="rect">
            <a:avLst/>
          </a:prstGeom>
          <a:solidFill>
            <a:schemeClr val="bg2"/>
          </a:solidFill>
          <a:ln>
            <a:noFill/>
          </a:ln>
          <a:effectLst/>
        </p:spPr>
        <p:txBody>
          <a:bodyPr lIns="182880" tIns="182880" rIns="182880" bIns="182880" anchor="ctr"/>
          <a:lstStyle>
            <a:lvl1pPr marL="0" indent="0" algn="ctr">
              <a:lnSpc>
                <a:spcPct val="100000"/>
              </a:lnSpc>
              <a:spcBef>
                <a:spcPts val="0"/>
              </a:spcBef>
              <a:spcAft>
                <a:spcPts val="0"/>
              </a:spcAft>
              <a:buNone/>
              <a:defRPr sz="2400" b="1">
                <a:solidFill>
                  <a:schemeClr val="tx2"/>
                </a:solidFill>
                <a:latin typeface="+mj-lt"/>
              </a:defRPr>
            </a:lvl1pPr>
          </a:lstStyle>
          <a:p>
            <a:pPr lvl="0"/>
            <a:endParaRPr lang="en-US"/>
          </a:p>
        </p:txBody>
      </p:sp>
      <p:sp>
        <p:nvSpPr>
          <p:cNvPr id="4" name="Text Placeholder 7">
            <a:extLst>
              <a:ext uri="{FF2B5EF4-FFF2-40B4-BE49-F238E27FC236}">
                <a16:creationId xmlns:a16="http://schemas.microsoft.com/office/drawing/2014/main" xmlns="" id="{0904ADFB-3D8E-464B-AEAF-259637858CA6}"/>
              </a:ext>
            </a:extLst>
          </p:cNvPr>
          <p:cNvSpPr>
            <a:spLocks noGrp="1"/>
          </p:cNvSpPr>
          <p:nvPr>
            <p:ph type="body" sz="quarter" idx="14"/>
          </p:nvPr>
        </p:nvSpPr>
        <p:spPr>
          <a:xfrm>
            <a:off x="4480499" y="2804832"/>
            <a:ext cx="2257781" cy="2048436"/>
          </a:xfrm>
          <a:prstGeom prst="rect">
            <a:avLst/>
          </a:prstGeom>
          <a:solidFill>
            <a:schemeClr val="bg2"/>
          </a:solidFill>
          <a:ln>
            <a:noFill/>
          </a:ln>
          <a:effectLst/>
        </p:spPr>
        <p:txBody>
          <a:bodyPr lIns="182880" tIns="182880" rIns="182880" bIns="182880" anchor="ctr"/>
          <a:lstStyle>
            <a:lvl1pPr marL="0" indent="0" algn="ctr">
              <a:lnSpc>
                <a:spcPct val="100000"/>
              </a:lnSpc>
              <a:spcBef>
                <a:spcPts val="0"/>
              </a:spcBef>
              <a:spcAft>
                <a:spcPts val="0"/>
              </a:spcAft>
              <a:buNone/>
              <a:defRPr sz="2400" b="1">
                <a:solidFill>
                  <a:schemeClr val="tx2"/>
                </a:solidFill>
                <a:latin typeface="+mj-lt"/>
              </a:defRPr>
            </a:lvl1pPr>
          </a:lstStyle>
          <a:p>
            <a:pPr lvl="0"/>
            <a:endParaRPr lang="en-US"/>
          </a:p>
        </p:txBody>
      </p:sp>
      <p:sp>
        <p:nvSpPr>
          <p:cNvPr id="5" name="Text Placeholder 7">
            <a:extLst>
              <a:ext uri="{FF2B5EF4-FFF2-40B4-BE49-F238E27FC236}">
                <a16:creationId xmlns:a16="http://schemas.microsoft.com/office/drawing/2014/main" xmlns="" id="{3E25379D-0A79-4138-A194-901F857CFE35}"/>
              </a:ext>
            </a:extLst>
          </p:cNvPr>
          <p:cNvSpPr>
            <a:spLocks noGrp="1"/>
          </p:cNvSpPr>
          <p:nvPr>
            <p:ph type="body" sz="quarter" idx="16"/>
          </p:nvPr>
        </p:nvSpPr>
        <p:spPr>
          <a:xfrm>
            <a:off x="7016368" y="2804832"/>
            <a:ext cx="2259017" cy="2048436"/>
          </a:xfrm>
          <a:prstGeom prst="rect">
            <a:avLst/>
          </a:prstGeom>
          <a:solidFill>
            <a:schemeClr val="bg2"/>
          </a:solidFill>
          <a:ln>
            <a:noFill/>
          </a:ln>
          <a:effectLst/>
        </p:spPr>
        <p:txBody>
          <a:bodyPr lIns="182880" tIns="182880" rIns="182880" bIns="182880" anchor="ctr"/>
          <a:lstStyle>
            <a:lvl1pPr marL="0" indent="0" algn="ctr">
              <a:lnSpc>
                <a:spcPct val="100000"/>
              </a:lnSpc>
              <a:spcBef>
                <a:spcPts val="0"/>
              </a:spcBef>
              <a:spcAft>
                <a:spcPts val="0"/>
              </a:spcAft>
              <a:buNone/>
              <a:defRPr sz="2400" b="1">
                <a:solidFill>
                  <a:schemeClr val="tx2"/>
                </a:solidFill>
                <a:latin typeface="+mj-lt"/>
              </a:defRPr>
            </a:lvl1pPr>
          </a:lstStyle>
          <a:p>
            <a:pPr lvl="0"/>
            <a:endParaRPr lang="en-US"/>
          </a:p>
        </p:txBody>
      </p:sp>
      <p:sp>
        <p:nvSpPr>
          <p:cNvPr id="7" name="Text Placeholder 7">
            <a:extLst>
              <a:ext uri="{FF2B5EF4-FFF2-40B4-BE49-F238E27FC236}">
                <a16:creationId xmlns:a16="http://schemas.microsoft.com/office/drawing/2014/main" xmlns="" id="{289AA023-A46F-450A-80A8-C6F3EBE56BA3}"/>
              </a:ext>
            </a:extLst>
          </p:cNvPr>
          <p:cNvSpPr>
            <a:spLocks noGrp="1"/>
          </p:cNvSpPr>
          <p:nvPr>
            <p:ph type="body" sz="quarter" idx="17"/>
          </p:nvPr>
        </p:nvSpPr>
        <p:spPr>
          <a:xfrm>
            <a:off x="9553474" y="2804832"/>
            <a:ext cx="2259017" cy="2048436"/>
          </a:xfrm>
          <a:prstGeom prst="rect">
            <a:avLst/>
          </a:prstGeom>
          <a:solidFill>
            <a:schemeClr val="bg2"/>
          </a:solidFill>
          <a:ln>
            <a:noFill/>
          </a:ln>
          <a:effectLst/>
        </p:spPr>
        <p:txBody>
          <a:bodyPr lIns="182880" tIns="182880" rIns="182880" bIns="182880" anchor="ctr"/>
          <a:lstStyle>
            <a:lvl1pPr marL="0" indent="0" algn="ctr">
              <a:lnSpc>
                <a:spcPct val="100000"/>
              </a:lnSpc>
              <a:spcBef>
                <a:spcPts val="0"/>
              </a:spcBef>
              <a:spcAft>
                <a:spcPts val="0"/>
              </a:spcAft>
              <a:buNone/>
              <a:defRPr sz="2400" b="1">
                <a:solidFill>
                  <a:schemeClr val="tx2"/>
                </a:solidFill>
                <a:latin typeface="+mj-lt"/>
              </a:defRPr>
            </a:lvl1pPr>
          </a:lstStyle>
          <a:p>
            <a:pPr lvl="0"/>
            <a:endParaRPr lang="en-US"/>
          </a:p>
        </p:txBody>
      </p:sp>
      <p:sp>
        <p:nvSpPr>
          <p:cNvPr id="9" name="Title 8">
            <a:extLst>
              <a:ext uri="{FF2B5EF4-FFF2-40B4-BE49-F238E27FC236}">
                <a16:creationId xmlns:a16="http://schemas.microsoft.com/office/drawing/2014/main" xmlns="" id="{0D5DF6B6-3F3C-445E-8CC3-BAFA3D7DECE1}"/>
              </a:ext>
            </a:extLst>
          </p:cNvPr>
          <p:cNvSpPr>
            <a:spLocks noGrp="1"/>
          </p:cNvSpPr>
          <p:nvPr>
            <p:ph type="title"/>
          </p:nvPr>
        </p:nvSpPr>
        <p:spPr>
          <a:xfrm>
            <a:off x="1943395" y="912310"/>
            <a:ext cx="9867505" cy="916491"/>
          </a:xfrm>
        </p:spPr>
        <p:txBody>
          <a:bodyPr/>
          <a:lstStyle/>
          <a:p>
            <a:r>
              <a:rPr lang="en-US"/>
              <a:t>Click to edit Master title style</a:t>
            </a:r>
          </a:p>
        </p:txBody>
      </p:sp>
      <p:sp>
        <p:nvSpPr>
          <p:cNvPr id="10" name="Text Placeholder 12">
            <a:extLst>
              <a:ext uri="{FF2B5EF4-FFF2-40B4-BE49-F238E27FC236}">
                <a16:creationId xmlns:a16="http://schemas.microsoft.com/office/drawing/2014/main" xmlns="" id="{38906123-3E6D-4E61-9AB6-6B1A42B7A23A}"/>
              </a:ext>
            </a:extLst>
          </p:cNvPr>
          <p:cNvSpPr>
            <a:spLocks noGrp="1"/>
          </p:cNvSpPr>
          <p:nvPr>
            <p:ph type="body" sz="quarter" idx="13"/>
          </p:nvPr>
        </p:nvSpPr>
        <p:spPr>
          <a:xfrm>
            <a:off x="1942024" y="356543"/>
            <a:ext cx="3781089" cy="316558"/>
          </a:xfrm>
        </p:spPr>
        <p:txBody>
          <a:bodyPr tIns="0"/>
          <a:lstStyle>
            <a:lvl1pPr>
              <a:lnSpc>
                <a:spcPct val="100000"/>
              </a:lnSpc>
              <a:spcBef>
                <a:spcPts val="0"/>
              </a:spcBef>
              <a:defRPr sz="750"/>
            </a:lvl1pPr>
            <a:lvl2pPr marL="112713" indent="-112713">
              <a:lnSpc>
                <a:spcPct val="100000"/>
              </a:lnSpc>
              <a:spcBef>
                <a:spcPts val="0"/>
              </a:spcBef>
              <a:defRPr sz="750"/>
            </a:lvl2pPr>
            <a:lvl3pPr marL="225425" indent="-112713">
              <a:lnSpc>
                <a:spcPct val="100000"/>
              </a:lnSpc>
              <a:spcBef>
                <a:spcPts val="0"/>
              </a:spcBef>
              <a:defRPr sz="750"/>
            </a:lvl3pPr>
            <a:lvl4pPr marL="339725" indent="-114300">
              <a:lnSpc>
                <a:spcPct val="100000"/>
              </a:lnSpc>
              <a:spcBef>
                <a:spcPts val="0"/>
              </a:spcBef>
              <a:defRPr sz="900"/>
            </a:lvl4pPr>
            <a:lvl5pPr marL="460375" indent="-120650">
              <a:lnSpc>
                <a:spcPct val="100000"/>
              </a:lnSpc>
              <a:spcBef>
                <a:spcPts val="0"/>
              </a:spcBef>
              <a:defRPr sz="900"/>
            </a:lvl5pPr>
          </a:lstStyle>
          <a:p>
            <a:pPr lvl="0"/>
            <a:r>
              <a:rPr lang="en-US"/>
              <a:t>Edit Master text styles</a:t>
            </a:r>
          </a:p>
        </p:txBody>
      </p:sp>
    </p:spTree>
    <p:extLst>
      <p:ext uri="{BB962C8B-B14F-4D97-AF65-F5344CB8AC3E}">
        <p14:creationId xmlns:p14="http://schemas.microsoft.com/office/powerpoint/2010/main" val="33044353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3" name="Shape 381">
            <a:extLst>
              <a:ext uri="{FF2B5EF4-FFF2-40B4-BE49-F238E27FC236}">
                <a16:creationId xmlns:a16="http://schemas.microsoft.com/office/drawing/2014/main" xmlns="" id="{59A96D21-C378-4910-9E42-B8234173D562}"/>
              </a:ext>
            </a:extLst>
          </p:cNvPr>
          <p:cNvSpPr/>
          <p:nvPr/>
        </p:nvSpPr>
        <p:spPr>
          <a:xfrm>
            <a:off x="11675692" y="173722"/>
            <a:ext cx="350909" cy="35090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ln w="25400">
            <a:solidFill>
              <a:schemeClr val="tx1"/>
            </a:solidFill>
            <a:miter lim="400000"/>
          </a:ln>
        </p:spPr>
        <p:txBody>
          <a:bodyPr lIns="0" tIns="0" rIns="0" bIns="0" anchor="ctr"/>
          <a:lstStyle/>
          <a:p>
            <a:pPr lvl="0" defTabSz="292100">
              <a:defRPr sz="4000">
                <a:solidFill>
                  <a:srgbClr val="FFFFFF"/>
                </a:solidFill>
                <a:effectLst>
                  <a:outerShdw blurRad="38100" dist="12700" dir="5400000" rotWithShape="0">
                    <a:srgbClr val="000000">
                      <a:alpha val="50000"/>
                    </a:srgbClr>
                  </a:outerShdw>
                </a:effectLst>
              </a:defRPr>
            </a:pPr>
            <a:endParaRPr sz="2000" b="1">
              <a:solidFill>
                <a:schemeClr val="tx1"/>
              </a:solidFill>
            </a:endParaRPr>
          </a:p>
        </p:txBody>
      </p:sp>
      <p:sp>
        <p:nvSpPr>
          <p:cNvPr id="4" name="TextBox 8">
            <a:extLst>
              <a:ext uri="{FF2B5EF4-FFF2-40B4-BE49-F238E27FC236}">
                <a16:creationId xmlns:a16="http://schemas.microsoft.com/office/drawing/2014/main" xmlns="" id="{82B0A21C-B656-4B58-931B-368814D7EA2D}"/>
              </a:ext>
            </a:extLst>
          </p:cNvPr>
          <p:cNvSpPr txBox="1">
            <a:spLocks noChangeArrowheads="1"/>
          </p:cNvSpPr>
          <p:nvPr/>
        </p:nvSpPr>
        <p:spPr bwMode="auto">
          <a:xfrm>
            <a:off x="11601083" y="210685"/>
            <a:ext cx="500125" cy="276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2" tIns="45711" rIns="91422" bIns="45711">
            <a:spAutoFit/>
          </a:bodyPr>
          <a:lstStyle>
            <a:lvl1pPr>
              <a:defRPr>
                <a:solidFill>
                  <a:schemeClr val="tx1"/>
                </a:solidFill>
                <a:latin typeface="Open Sans Light" panose="020B0306030504020204" pitchFamily="34" charset="0"/>
              </a:defRPr>
            </a:lvl1pPr>
            <a:lvl2pPr marL="742950" indent="-285750">
              <a:defRPr>
                <a:solidFill>
                  <a:schemeClr val="tx1"/>
                </a:solidFill>
                <a:latin typeface="Open Sans Light" panose="020B0306030504020204" pitchFamily="34" charset="0"/>
              </a:defRPr>
            </a:lvl2pPr>
            <a:lvl3pPr marL="1143000" indent="-228600">
              <a:defRPr>
                <a:solidFill>
                  <a:schemeClr val="tx1"/>
                </a:solidFill>
                <a:latin typeface="Open Sans Light" panose="020B0306030504020204" pitchFamily="34" charset="0"/>
              </a:defRPr>
            </a:lvl3pPr>
            <a:lvl4pPr marL="1600200" indent="-228600">
              <a:defRPr>
                <a:solidFill>
                  <a:schemeClr val="tx1"/>
                </a:solidFill>
                <a:latin typeface="Open Sans Light" panose="020B0306030504020204" pitchFamily="34" charset="0"/>
              </a:defRPr>
            </a:lvl4pPr>
            <a:lvl5pPr marL="2057400" indent="-228600">
              <a:defRPr>
                <a:solidFill>
                  <a:schemeClr val="tx1"/>
                </a:solidFill>
                <a:latin typeface="Open Sans Light" panose="020B0306030504020204" pitchFamily="34" charset="0"/>
              </a:defRPr>
            </a:lvl5pPr>
            <a:lvl6pPr marL="2514600" indent="-228600" fontAlgn="base">
              <a:spcBef>
                <a:spcPct val="0"/>
              </a:spcBef>
              <a:spcAft>
                <a:spcPct val="0"/>
              </a:spcAft>
              <a:defRPr>
                <a:solidFill>
                  <a:schemeClr val="tx1"/>
                </a:solidFill>
                <a:latin typeface="Open Sans Light" panose="020B0306030504020204" pitchFamily="34" charset="0"/>
              </a:defRPr>
            </a:lvl6pPr>
            <a:lvl7pPr marL="2971800" indent="-228600" fontAlgn="base">
              <a:spcBef>
                <a:spcPct val="0"/>
              </a:spcBef>
              <a:spcAft>
                <a:spcPct val="0"/>
              </a:spcAft>
              <a:defRPr>
                <a:solidFill>
                  <a:schemeClr val="tx1"/>
                </a:solidFill>
                <a:latin typeface="Open Sans Light" panose="020B0306030504020204" pitchFamily="34" charset="0"/>
              </a:defRPr>
            </a:lvl7pPr>
            <a:lvl8pPr marL="3429000" indent="-228600" fontAlgn="base">
              <a:spcBef>
                <a:spcPct val="0"/>
              </a:spcBef>
              <a:spcAft>
                <a:spcPct val="0"/>
              </a:spcAft>
              <a:defRPr>
                <a:solidFill>
                  <a:schemeClr val="tx1"/>
                </a:solidFill>
                <a:latin typeface="Open Sans Light" panose="020B0306030504020204" pitchFamily="34" charset="0"/>
              </a:defRPr>
            </a:lvl8pPr>
            <a:lvl9pPr marL="3886200" indent="-228600" fontAlgn="base">
              <a:spcBef>
                <a:spcPct val="0"/>
              </a:spcBef>
              <a:spcAft>
                <a:spcPct val="0"/>
              </a:spcAft>
              <a:defRPr>
                <a:solidFill>
                  <a:schemeClr val="tx1"/>
                </a:solidFill>
                <a:latin typeface="Open Sans Light" panose="020B0306030504020204" pitchFamily="34" charset="0"/>
              </a:defRPr>
            </a:lvl9pPr>
          </a:lstStyle>
          <a:p>
            <a:pPr algn="ctr" eaLnBrk="1" hangingPunct="1"/>
            <a:fld id="{51F0407D-8A92-475D-B87F-3A6D72B90470}" type="slidenum">
              <a:rPr lang="id-ID" altLang="en-US" sz="1200" b="1">
                <a:solidFill>
                  <a:schemeClr val="tx1"/>
                </a:solidFill>
                <a:latin typeface="Open Sans" panose="020B0606030504020204" pitchFamily="34" charset="0"/>
                <a:ea typeface="Open Sans" panose="020B0606030504020204" pitchFamily="34" charset="0"/>
                <a:cs typeface="Open Sans" panose="020B0606030504020204" pitchFamily="34" charset="0"/>
              </a:rPr>
              <a:pPr algn="ctr" eaLnBrk="1" hangingPunct="1"/>
              <a:t>‹#›</a:t>
            </a:fld>
            <a:r>
              <a:rPr lang="id-ID" altLang="en-US" sz="1200" b="1">
                <a:solidFill>
                  <a:schemeClr val="tx1"/>
                </a:solidFill>
                <a:latin typeface="Open Sans" panose="020B0606030504020204" pitchFamily="34" charset="0"/>
                <a:ea typeface="Open Sans" panose="020B0606030504020204" pitchFamily="34" charset="0"/>
                <a:cs typeface="Open Sans" panose="020B0606030504020204" pitchFamily="34" charset="0"/>
              </a:rPr>
              <a:t>  </a:t>
            </a:r>
          </a:p>
        </p:txBody>
      </p:sp>
      <p:sp>
        <p:nvSpPr>
          <p:cNvPr id="5" name="Title 4">
            <a:extLst>
              <a:ext uri="{FF2B5EF4-FFF2-40B4-BE49-F238E27FC236}">
                <a16:creationId xmlns:a16="http://schemas.microsoft.com/office/drawing/2014/main" xmlns="" id="{B7C3DF89-A491-4A6C-98EC-2B4B85603B34}"/>
              </a:ext>
            </a:extLst>
          </p:cNvPr>
          <p:cNvSpPr>
            <a:spLocks noGrp="1"/>
          </p:cNvSpPr>
          <p:nvPr>
            <p:ph type="title"/>
          </p:nvPr>
        </p:nvSpPr>
        <p:spPr/>
        <p:txBody>
          <a:bodyPr/>
          <a:lstStyle/>
          <a:p>
            <a:r>
              <a:rPr lang="en-US"/>
              <a:t>Click to edit Master title style</a:t>
            </a:r>
            <a:endParaRPr lang="en-IN"/>
          </a:p>
        </p:txBody>
      </p:sp>
    </p:spTree>
    <p:extLst>
      <p:ext uri="{BB962C8B-B14F-4D97-AF65-F5344CB8AC3E}">
        <p14:creationId xmlns:p14="http://schemas.microsoft.com/office/powerpoint/2010/main" val="162319376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Venn Diagram">
    <p:spTree>
      <p:nvGrpSpPr>
        <p:cNvPr id="1" name=""/>
        <p:cNvGrpSpPr/>
        <p:nvPr/>
      </p:nvGrpSpPr>
      <p:grpSpPr>
        <a:xfrm>
          <a:off x="0" y="0"/>
          <a:ext cx="0" cy="0"/>
          <a:chOff x="0" y="0"/>
          <a:chExt cx="0" cy="0"/>
        </a:xfrm>
      </p:grpSpPr>
      <p:sp>
        <p:nvSpPr>
          <p:cNvPr id="23" name="Text Placeholder 22">
            <a:extLst>
              <a:ext uri="{FF2B5EF4-FFF2-40B4-BE49-F238E27FC236}">
                <a16:creationId xmlns:a16="http://schemas.microsoft.com/office/drawing/2014/main" xmlns="" id="{27D3642F-C8EF-48BF-929A-740A77E433EC}"/>
              </a:ext>
            </a:extLst>
          </p:cNvPr>
          <p:cNvSpPr>
            <a:spLocks noGrp="1" noChangeAspect="1"/>
          </p:cNvSpPr>
          <p:nvPr>
            <p:ph type="body" sz="quarter" idx="15" hasCustomPrompt="1"/>
          </p:nvPr>
        </p:nvSpPr>
        <p:spPr>
          <a:xfrm>
            <a:off x="8040858" y="2187163"/>
            <a:ext cx="3568958" cy="3568029"/>
          </a:xfrm>
          <a:prstGeom prst="ellipse">
            <a:avLst/>
          </a:prstGeom>
          <a:solidFill>
            <a:schemeClr val="accent3">
              <a:alpha val="75000"/>
            </a:schemeClr>
          </a:solidFill>
        </p:spPr>
        <p:txBody>
          <a:bodyPr wrap="square" lIns="0" tIns="0" rIns="0" bIns="0" anchor="ctr">
            <a:noAutofit/>
          </a:bodyPr>
          <a:lstStyle>
            <a:lvl1pPr marL="0" indent="0" algn="ctr">
              <a:lnSpc>
                <a:spcPct val="100000"/>
              </a:lnSpc>
              <a:spcBef>
                <a:spcPts val="0"/>
              </a:spcBef>
              <a:buNone/>
              <a:defRPr sz="2400" b="1">
                <a:solidFill>
                  <a:schemeClr val="bg1"/>
                </a:solidFill>
              </a:defRPr>
            </a:lvl1pPr>
          </a:lstStyle>
          <a:p>
            <a:pPr lvl="0"/>
            <a:r>
              <a:rPr lang="en-US"/>
              <a:t>Click to </a:t>
            </a:r>
            <a:br>
              <a:rPr lang="en-US"/>
            </a:br>
            <a:r>
              <a:rPr lang="en-US"/>
              <a:t>add text</a:t>
            </a:r>
          </a:p>
        </p:txBody>
      </p:sp>
      <p:sp>
        <p:nvSpPr>
          <p:cNvPr id="21" name="Text Placeholder 20">
            <a:extLst>
              <a:ext uri="{FF2B5EF4-FFF2-40B4-BE49-F238E27FC236}">
                <a16:creationId xmlns:a16="http://schemas.microsoft.com/office/drawing/2014/main" xmlns="" id="{F8E06C46-246C-4AC7-8CAA-09BB96286D58}"/>
              </a:ext>
            </a:extLst>
          </p:cNvPr>
          <p:cNvSpPr>
            <a:spLocks noGrp="1" noChangeAspect="1"/>
          </p:cNvSpPr>
          <p:nvPr>
            <p:ph type="body" sz="quarter" idx="12" hasCustomPrompt="1"/>
          </p:nvPr>
        </p:nvSpPr>
        <p:spPr>
          <a:xfrm>
            <a:off x="5149940" y="2187163"/>
            <a:ext cx="3568958" cy="3568029"/>
          </a:xfrm>
          <a:prstGeom prst="ellipse">
            <a:avLst/>
          </a:prstGeom>
          <a:solidFill>
            <a:schemeClr val="accent1">
              <a:alpha val="75000"/>
            </a:schemeClr>
          </a:solidFill>
        </p:spPr>
        <p:txBody>
          <a:bodyPr wrap="square" lIns="0" tIns="0" rIns="0" bIns="0" anchor="ctr">
            <a:noAutofit/>
          </a:bodyPr>
          <a:lstStyle>
            <a:lvl1pPr marL="0" indent="0" algn="ctr">
              <a:lnSpc>
                <a:spcPct val="100000"/>
              </a:lnSpc>
              <a:spcBef>
                <a:spcPts val="0"/>
              </a:spcBef>
              <a:buNone/>
              <a:defRPr sz="2400" b="1">
                <a:solidFill>
                  <a:schemeClr val="bg1"/>
                </a:solidFill>
              </a:defRPr>
            </a:lvl1pPr>
          </a:lstStyle>
          <a:p>
            <a:pPr lvl="0"/>
            <a:r>
              <a:rPr lang="en-US"/>
              <a:t>Click to </a:t>
            </a:r>
            <a:br>
              <a:rPr lang="en-US"/>
            </a:br>
            <a:r>
              <a:rPr lang="en-US"/>
              <a:t>add text</a:t>
            </a:r>
          </a:p>
        </p:txBody>
      </p:sp>
      <p:sp>
        <p:nvSpPr>
          <p:cNvPr id="22" name="Text Placeholder 21">
            <a:extLst>
              <a:ext uri="{FF2B5EF4-FFF2-40B4-BE49-F238E27FC236}">
                <a16:creationId xmlns:a16="http://schemas.microsoft.com/office/drawing/2014/main" xmlns="" id="{19B353F2-F330-43C5-9393-227A937D64FA}"/>
              </a:ext>
            </a:extLst>
          </p:cNvPr>
          <p:cNvSpPr>
            <a:spLocks noGrp="1" noChangeAspect="1"/>
          </p:cNvSpPr>
          <p:nvPr>
            <p:ph type="body" sz="quarter" idx="14" hasCustomPrompt="1"/>
          </p:nvPr>
        </p:nvSpPr>
        <p:spPr>
          <a:xfrm>
            <a:off x="2259022" y="2187163"/>
            <a:ext cx="3568958" cy="3568029"/>
          </a:xfrm>
          <a:prstGeom prst="ellipse">
            <a:avLst/>
          </a:prstGeom>
          <a:solidFill>
            <a:schemeClr val="accent2">
              <a:alpha val="75000"/>
            </a:schemeClr>
          </a:solidFill>
        </p:spPr>
        <p:txBody>
          <a:bodyPr wrap="square" lIns="0" tIns="0" rIns="0" bIns="0" anchor="ctr">
            <a:noAutofit/>
          </a:bodyPr>
          <a:lstStyle>
            <a:lvl1pPr marL="0" indent="0" algn="ctr">
              <a:lnSpc>
                <a:spcPct val="100000"/>
              </a:lnSpc>
              <a:spcBef>
                <a:spcPts val="0"/>
              </a:spcBef>
              <a:buNone/>
              <a:defRPr sz="2400" b="1">
                <a:solidFill>
                  <a:schemeClr val="bg1"/>
                </a:solidFill>
              </a:defRPr>
            </a:lvl1pPr>
          </a:lstStyle>
          <a:p>
            <a:pPr lvl="0"/>
            <a:r>
              <a:rPr lang="en-US"/>
              <a:t>Click to </a:t>
            </a:r>
            <a:br>
              <a:rPr lang="en-US"/>
            </a:br>
            <a:r>
              <a:rPr lang="en-US"/>
              <a:t>add text</a:t>
            </a:r>
          </a:p>
        </p:txBody>
      </p:sp>
      <p:sp>
        <p:nvSpPr>
          <p:cNvPr id="6" name="Title 5">
            <a:extLst>
              <a:ext uri="{FF2B5EF4-FFF2-40B4-BE49-F238E27FC236}">
                <a16:creationId xmlns:a16="http://schemas.microsoft.com/office/drawing/2014/main" xmlns="" id="{88A2412B-8E33-42C5-97C0-5A7B086A71B0}"/>
              </a:ext>
            </a:extLst>
          </p:cNvPr>
          <p:cNvSpPr>
            <a:spLocks noGrp="1"/>
          </p:cNvSpPr>
          <p:nvPr>
            <p:ph type="title"/>
          </p:nvPr>
        </p:nvSpPr>
        <p:spPr/>
        <p:txBody>
          <a:bodyPr/>
          <a:lstStyle/>
          <a:p>
            <a:r>
              <a:rPr lang="en-US"/>
              <a:t>Click to edit Master title style</a:t>
            </a:r>
          </a:p>
        </p:txBody>
      </p:sp>
      <p:sp>
        <p:nvSpPr>
          <p:cNvPr id="7" name="Text Placeholder 12">
            <a:extLst>
              <a:ext uri="{FF2B5EF4-FFF2-40B4-BE49-F238E27FC236}">
                <a16:creationId xmlns:a16="http://schemas.microsoft.com/office/drawing/2014/main" xmlns="" id="{58203ACF-B4F4-4A23-B2C8-CB9819B62000}"/>
              </a:ext>
            </a:extLst>
          </p:cNvPr>
          <p:cNvSpPr>
            <a:spLocks noGrp="1"/>
          </p:cNvSpPr>
          <p:nvPr>
            <p:ph type="body" sz="quarter" idx="13"/>
          </p:nvPr>
        </p:nvSpPr>
        <p:spPr>
          <a:xfrm>
            <a:off x="1942024" y="356543"/>
            <a:ext cx="3781089" cy="316558"/>
          </a:xfrm>
        </p:spPr>
        <p:txBody>
          <a:bodyPr tIns="0"/>
          <a:lstStyle>
            <a:lvl1pPr>
              <a:lnSpc>
                <a:spcPct val="100000"/>
              </a:lnSpc>
              <a:spcBef>
                <a:spcPts val="0"/>
              </a:spcBef>
              <a:defRPr sz="750"/>
            </a:lvl1pPr>
            <a:lvl2pPr marL="112713" indent="-112713">
              <a:lnSpc>
                <a:spcPct val="100000"/>
              </a:lnSpc>
              <a:spcBef>
                <a:spcPts val="0"/>
              </a:spcBef>
              <a:defRPr sz="750"/>
            </a:lvl2pPr>
            <a:lvl3pPr marL="225425" indent="-112713">
              <a:lnSpc>
                <a:spcPct val="100000"/>
              </a:lnSpc>
              <a:spcBef>
                <a:spcPts val="0"/>
              </a:spcBef>
              <a:defRPr sz="750"/>
            </a:lvl3pPr>
            <a:lvl4pPr marL="339725" indent="-114300">
              <a:lnSpc>
                <a:spcPct val="100000"/>
              </a:lnSpc>
              <a:spcBef>
                <a:spcPts val="0"/>
              </a:spcBef>
              <a:defRPr sz="900"/>
            </a:lvl4pPr>
            <a:lvl5pPr marL="460375" indent="-120650">
              <a:lnSpc>
                <a:spcPct val="100000"/>
              </a:lnSpc>
              <a:spcBef>
                <a:spcPts val="0"/>
              </a:spcBef>
              <a:defRPr sz="900"/>
            </a:lvl5pPr>
          </a:lstStyle>
          <a:p>
            <a:pPr lvl="0"/>
            <a:r>
              <a:rPr lang="en-US"/>
              <a:t>Edit Master text styles</a:t>
            </a:r>
          </a:p>
        </p:txBody>
      </p:sp>
    </p:spTree>
    <p:extLst>
      <p:ext uri="{BB962C8B-B14F-4D97-AF65-F5344CB8AC3E}">
        <p14:creationId xmlns:p14="http://schemas.microsoft.com/office/powerpoint/2010/main" val="111314567"/>
      </p:ext>
    </p:extLst>
  </p:cSld>
  <p:clrMapOvr>
    <a:masterClrMapping/>
  </p:clrMapOvr>
  <p:extLst>
    <p:ext uri="{DCECCB84-F9BA-43D5-87BE-67443E8EF086}">
      <p15:sldGuideLst xmlns:p15="http://schemas.microsoft.com/office/powerpoint/2012/main" xmlns="">
        <p15:guide id="1" pos="4367">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6 Photos">
    <p:spTree>
      <p:nvGrpSpPr>
        <p:cNvPr id="1" name=""/>
        <p:cNvGrpSpPr/>
        <p:nvPr/>
      </p:nvGrpSpPr>
      <p:grpSpPr>
        <a:xfrm>
          <a:off x="0" y="0"/>
          <a:ext cx="0" cy="0"/>
          <a:chOff x="0" y="0"/>
          <a:chExt cx="0" cy="0"/>
        </a:xfrm>
      </p:grpSpPr>
      <p:sp>
        <p:nvSpPr>
          <p:cNvPr id="18" name="Picture Placeholder 5">
            <a:extLst>
              <a:ext uri="{FF2B5EF4-FFF2-40B4-BE49-F238E27FC236}">
                <a16:creationId xmlns:a16="http://schemas.microsoft.com/office/drawing/2014/main" xmlns="" id="{E1B3FAEE-4E78-46C7-9DB6-5C22BB3E16FE}"/>
              </a:ext>
            </a:extLst>
          </p:cNvPr>
          <p:cNvSpPr>
            <a:spLocks noGrp="1"/>
          </p:cNvSpPr>
          <p:nvPr>
            <p:ph type="pic" sz="quarter" idx="28"/>
          </p:nvPr>
        </p:nvSpPr>
        <p:spPr>
          <a:xfrm>
            <a:off x="1942019" y="1828800"/>
            <a:ext cx="3040721" cy="1945191"/>
          </a:xfrm>
        </p:spPr>
        <p:txBody>
          <a:bodyPr anchor="ctr"/>
          <a:lstStyle>
            <a:lvl1pPr algn="ctr">
              <a:defRPr/>
            </a:lvl1pPr>
          </a:lstStyle>
          <a:p>
            <a:endParaRPr lang="en-US"/>
          </a:p>
        </p:txBody>
      </p:sp>
      <p:sp>
        <p:nvSpPr>
          <p:cNvPr id="19" name="Picture Placeholder 5">
            <a:extLst>
              <a:ext uri="{FF2B5EF4-FFF2-40B4-BE49-F238E27FC236}">
                <a16:creationId xmlns:a16="http://schemas.microsoft.com/office/drawing/2014/main" xmlns="" id="{539C5952-9101-40EA-8EFD-F1D60A1A9A08}"/>
              </a:ext>
            </a:extLst>
          </p:cNvPr>
          <p:cNvSpPr>
            <a:spLocks noGrp="1"/>
          </p:cNvSpPr>
          <p:nvPr>
            <p:ph type="pic" sz="quarter" idx="29"/>
          </p:nvPr>
        </p:nvSpPr>
        <p:spPr>
          <a:xfrm>
            <a:off x="5355306" y="1828800"/>
            <a:ext cx="3040721" cy="1945191"/>
          </a:xfrm>
        </p:spPr>
        <p:txBody>
          <a:bodyPr anchor="ctr"/>
          <a:lstStyle>
            <a:lvl1pPr algn="ctr">
              <a:defRPr/>
            </a:lvl1pPr>
          </a:lstStyle>
          <a:p>
            <a:endParaRPr lang="en-US"/>
          </a:p>
        </p:txBody>
      </p:sp>
      <p:sp>
        <p:nvSpPr>
          <p:cNvPr id="20" name="Picture Placeholder 5">
            <a:extLst>
              <a:ext uri="{FF2B5EF4-FFF2-40B4-BE49-F238E27FC236}">
                <a16:creationId xmlns:a16="http://schemas.microsoft.com/office/drawing/2014/main" xmlns="" id="{6493EF8F-CCE9-4B2B-A7E6-77DBCC02838A}"/>
              </a:ext>
            </a:extLst>
          </p:cNvPr>
          <p:cNvSpPr>
            <a:spLocks noGrp="1"/>
          </p:cNvSpPr>
          <p:nvPr>
            <p:ph type="pic" sz="quarter" idx="30"/>
          </p:nvPr>
        </p:nvSpPr>
        <p:spPr>
          <a:xfrm>
            <a:off x="8768593" y="1828800"/>
            <a:ext cx="3040721" cy="1945191"/>
          </a:xfrm>
        </p:spPr>
        <p:txBody>
          <a:bodyPr anchor="ctr"/>
          <a:lstStyle>
            <a:lvl1pPr algn="ctr">
              <a:defRPr/>
            </a:lvl1pPr>
          </a:lstStyle>
          <a:p>
            <a:endParaRPr lang="en-US"/>
          </a:p>
        </p:txBody>
      </p:sp>
      <p:sp>
        <p:nvSpPr>
          <p:cNvPr id="27" name="Picture Placeholder 5">
            <a:extLst>
              <a:ext uri="{FF2B5EF4-FFF2-40B4-BE49-F238E27FC236}">
                <a16:creationId xmlns:a16="http://schemas.microsoft.com/office/drawing/2014/main" xmlns="" id="{4D42B27E-18C9-491F-981A-22AFA3A63254}"/>
              </a:ext>
            </a:extLst>
          </p:cNvPr>
          <p:cNvSpPr>
            <a:spLocks noGrp="1"/>
          </p:cNvSpPr>
          <p:nvPr>
            <p:ph type="pic" sz="quarter" idx="31"/>
          </p:nvPr>
        </p:nvSpPr>
        <p:spPr>
          <a:xfrm>
            <a:off x="1942019" y="4227010"/>
            <a:ext cx="3040721" cy="1945191"/>
          </a:xfrm>
        </p:spPr>
        <p:txBody>
          <a:bodyPr anchor="ctr"/>
          <a:lstStyle>
            <a:lvl1pPr algn="ctr">
              <a:defRPr/>
            </a:lvl1pPr>
          </a:lstStyle>
          <a:p>
            <a:endParaRPr lang="en-US"/>
          </a:p>
        </p:txBody>
      </p:sp>
      <p:sp>
        <p:nvSpPr>
          <p:cNvPr id="28" name="Picture Placeholder 5">
            <a:extLst>
              <a:ext uri="{FF2B5EF4-FFF2-40B4-BE49-F238E27FC236}">
                <a16:creationId xmlns:a16="http://schemas.microsoft.com/office/drawing/2014/main" xmlns="" id="{1BCAF74B-6018-4C57-A90E-AB54A58B1470}"/>
              </a:ext>
            </a:extLst>
          </p:cNvPr>
          <p:cNvSpPr>
            <a:spLocks noGrp="1"/>
          </p:cNvSpPr>
          <p:nvPr>
            <p:ph type="pic" sz="quarter" idx="32"/>
          </p:nvPr>
        </p:nvSpPr>
        <p:spPr>
          <a:xfrm>
            <a:off x="5355306" y="4227010"/>
            <a:ext cx="3040721" cy="1945191"/>
          </a:xfrm>
        </p:spPr>
        <p:txBody>
          <a:bodyPr anchor="ctr"/>
          <a:lstStyle>
            <a:lvl1pPr algn="ctr">
              <a:defRPr/>
            </a:lvl1pPr>
          </a:lstStyle>
          <a:p>
            <a:endParaRPr lang="en-US"/>
          </a:p>
        </p:txBody>
      </p:sp>
      <p:sp>
        <p:nvSpPr>
          <p:cNvPr id="29" name="Picture Placeholder 5">
            <a:extLst>
              <a:ext uri="{FF2B5EF4-FFF2-40B4-BE49-F238E27FC236}">
                <a16:creationId xmlns:a16="http://schemas.microsoft.com/office/drawing/2014/main" xmlns="" id="{61217ED4-3DF8-4495-9467-ABDA716D4CF1}"/>
              </a:ext>
            </a:extLst>
          </p:cNvPr>
          <p:cNvSpPr>
            <a:spLocks noGrp="1"/>
          </p:cNvSpPr>
          <p:nvPr>
            <p:ph type="pic" sz="quarter" idx="33"/>
          </p:nvPr>
        </p:nvSpPr>
        <p:spPr>
          <a:xfrm>
            <a:off x="8768593" y="4227010"/>
            <a:ext cx="3040721" cy="1945191"/>
          </a:xfrm>
        </p:spPr>
        <p:txBody>
          <a:bodyPr anchor="ctr"/>
          <a:lstStyle>
            <a:lvl1pPr algn="ctr">
              <a:defRPr/>
            </a:lvl1pPr>
          </a:lstStyle>
          <a:p>
            <a:endParaRPr lang="en-US"/>
          </a:p>
        </p:txBody>
      </p:sp>
      <p:sp>
        <p:nvSpPr>
          <p:cNvPr id="2" name="Title 1">
            <a:extLst>
              <a:ext uri="{FF2B5EF4-FFF2-40B4-BE49-F238E27FC236}">
                <a16:creationId xmlns:a16="http://schemas.microsoft.com/office/drawing/2014/main" xmlns="" id="{30152A6C-6ED1-40F7-B704-C2FFFC324FCC}"/>
              </a:ext>
            </a:extLst>
          </p:cNvPr>
          <p:cNvSpPr>
            <a:spLocks noGrp="1"/>
          </p:cNvSpPr>
          <p:nvPr>
            <p:ph type="title"/>
          </p:nvPr>
        </p:nvSpPr>
        <p:spPr>
          <a:xfrm>
            <a:off x="1942019" y="912310"/>
            <a:ext cx="9868881" cy="916491"/>
          </a:xfrm>
        </p:spPr>
        <p:txBody>
          <a:bodyPr/>
          <a:lstStyle/>
          <a:p>
            <a:r>
              <a:rPr lang="en-US"/>
              <a:t>Click to edit Master title style</a:t>
            </a:r>
          </a:p>
        </p:txBody>
      </p:sp>
      <p:sp>
        <p:nvSpPr>
          <p:cNvPr id="10" name="Text Placeholder 12">
            <a:extLst>
              <a:ext uri="{FF2B5EF4-FFF2-40B4-BE49-F238E27FC236}">
                <a16:creationId xmlns:a16="http://schemas.microsoft.com/office/drawing/2014/main" xmlns="" id="{864D036A-14BC-4EDC-89A2-414E9F175117}"/>
              </a:ext>
            </a:extLst>
          </p:cNvPr>
          <p:cNvSpPr>
            <a:spLocks noGrp="1"/>
          </p:cNvSpPr>
          <p:nvPr>
            <p:ph type="body" sz="quarter" idx="13"/>
          </p:nvPr>
        </p:nvSpPr>
        <p:spPr>
          <a:xfrm>
            <a:off x="1942024" y="356543"/>
            <a:ext cx="3781089" cy="316558"/>
          </a:xfrm>
        </p:spPr>
        <p:txBody>
          <a:bodyPr tIns="0"/>
          <a:lstStyle>
            <a:lvl1pPr>
              <a:lnSpc>
                <a:spcPct val="100000"/>
              </a:lnSpc>
              <a:spcBef>
                <a:spcPts val="0"/>
              </a:spcBef>
              <a:defRPr sz="750"/>
            </a:lvl1pPr>
            <a:lvl2pPr marL="112713" indent="-112713">
              <a:lnSpc>
                <a:spcPct val="100000"/>
              </a:lnSpc>
              <a:spcBef>
                <a:spcPts val="0"/>
              </a:spcBef>
              <a:defRPr sz="750"/>
            </a:lvl2pPr>
            <a:lvl3pPr marL="225425" indent="-112713">
              <a:lnSpc>
                <a:spcPct val="100000"/>
              </a:lnSpc>
              <a:spcBef>
                <a:spcPts val="0"/>
              </a:spcBef>
              <a:defRPr sz="750"/>
            </a:lvl3pPr>
            <a:lvl4pPr marL="339725" indent="-114300">
              <a:lnSpc>
                <a:spcPct val="100000"/>
              </a:lnSpc>
              <a:spcBef>
                <a:spcPts val="0"/>
              </a:spcBef>
              <a:defRPr sz="900"/>
            </a:lvl4pPr>
            <a:lvl5pPr marL="460375" indent="-120650">
              <a:lnSpc>
                <a:spcPct val="100000"/>
              </a:lnSpc>
              <a:spcBef>
                <a:spcPts val="0"/>
              </a:spcBef>
              <a:defRPr sz="900"/>
            </a:lvl5pPr>
          </a:lstStyle>
          <a:p>
            <a:pPr lvl="0"/>
            <a:r>
              <a:rPr lang="en-US"/>
              <a:t>Edit Master text styles</a:t>
            </a:r>
          </a:p>
        </p:txBody>
      </p:sp>
    </p:spTree>
    <p:extLst>
      <p:ext uri="{BB962C8B-B14F-4D97-AF65-F5344CB8AC3E}">
        <p14:creationId xmlns:p14="http://schemas.microsoft.com/office/powerpoint/2010/main" val="298877954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6" name="Table Placeholder 5">
            <a:extLst>
              <a:ext uri="{FF2B5EF4-FFF2-40B4-BE49-F238E27FC236}">
                <a16:creationId xmlns:a16="http://schemas.microsoft.com/office/drawing/2014/main" xmlns="" id="{05CE8878-73D0-49A2-BE7D-7B98477652C3}"/>
              </a:ext>
            </a:extLst>
          </p:cNvPr>
          <p:cNvSpPr>
            <a:spLocks noGrp="1"/>
          </p:cNvSpPr>
          <p:nvPr>
            <p:ph type="tbl" sz="quarter" idx="14"/>
          </p:nvPr>
        </p:nvSpPr>
        <p:spPr>
          <a:xfrm>
            <a:off x="1942019" y="1828800"/>
            <a:ext cx="9868881" cy="4343400"/>
          </a:xfrm>
        </p:spPr>
        <p:txBody>
          <a:bodyPr anchor="ctr"/>
          <a:lstStyle>
            <a:lvl1pPr algn="ctr">
              <a:defRPr/>
            </a:lvl1pPr>
          </a:lstStyle>
          <a:p>
            <a:endParaRPr lang="en-US"/>
          </a:p>
        </p:txBody>
      </p:sp>
      <p:sp>
        <p:nvSpPr>
          <p:cNvPr id="2" name="Title 1">
            <a:extLst>
              <a:ext uri="{FF2B5EF4-FFF2-40B4-BE49-F238E27FC236}">
                <a16:creationId xmlns:a16="http://schemas.microsoft.com/office/drawing/2014/main" xmlns="" id="{79A42F2C-7E82-4877-964A-6674E60D1BD0}"/>
              </a:ext>
            </a:extLst>
          </p:cNvPr>
          <p:cNvSpPr>
            <a:spLocks noGrp="1"/>
          </p:cNvSpPr>
          <p:nvPr>
            <p:ph type="title"/>
          </p:nvPr>
        </p:nvSpPr>
        <p:spPr>
          <a:xfrm>
            <a:off x="1942019" y="912310"/>
            <a:ext cx="9868881" cy="916491"/>
          </a:xfrm>
        </p:spPr>
        <p:txBody>
          <a:bodyPr/>
          <a:lstStyle/>
          <a:p>
            <a:r>
              <a:rPr lang="en-US"/>
              <a:t>Click to edit Master title style</a:t>
            </a:r>
          </a:p>
        </p:txBody>
      </p:sp>
      <p:sp>
        <p:nvSpPr>
          <p:cNvPr id="5" name="Text Placeholder 12">
            <a:extLst>
              <a:ext uri="{FF2B5EF4-FFF2-40B4-BE49-F238E27FC236}">
                <a16:creationId xmlns:a16="http://schemas.microsoft.com/office/drawing/2014/main" xmlns="" id="{96159052-C84A-4994-8122-D63877E7E417}"/>
              </a:ext>
            </a:extLst>
          </p:cNvPr>
          <p:cNvSpPr>
            <a:spLocks noGrp="1"/>
          </p:cNvSpPr>
          <p:nvPr>
            <p:ph type="body" sz="quarter" idx="13"/>
          </p:nvPr>
        </p:nvSpPr>
        <p:spPr>
          <a:xfrm>
            <a:off x="1942024" y="356543"/>
            <a:ext cx="3781089" cy="316558"/>
          </a:xfrm>
        </p:spPr>
        <p:txBody>
          <a:bodyPr tIns="0"/>
          <a:lstStyle>
            <a:lvl1pPr>
              <a:lnSpc>
                <a:spcPct val="100000"/>
              </a:lnSpc>
              <a:spcBef>
                <a:spcPts val="0"/>
              </a:spcBef>
              <a:defRPr sz="750"/>
            </a:lvl1pPr>
            <a:lvl2pPr marL="112713" indent="-112713">
              <a:lnSpc>
                <a:spcPct val="100000"/>
              </a:lnSpc>
              <a:spcBef>
                <a:spcPts val="0"/>
              </a:spcBef>
              <a:defRPr sz="750"/>
            </a:lvl2pPr>
            <a:lvl3pPr marL="225425" indent="-112713">
              <a:lnSpc>
                <a:spcPct val="100000"/>
              </a:lnSpc>
              <a:spcBef>
                <a:spcPts val="0"/>
              </a:spcBef>
              <a:defRPr sz="750"/>
            </a:lvl3pPr>
            <a:lvl4pPr marL="339725" indent="-114300">
              <a:lnSpc>
                <a:spcPct val="100000"/>
              </a:lnSpc>
              <a:spcBef>
                <a:spcPts val="0"/>
              </a:spcBef>
              <a:defRPr sz="900"/>
            </a:lvl4pPr>
            <a:lvl5pPr marL="460375" indent="-120650">
              <a:lnSpc>
                <a:spcPct val="100000"/>
              </a:lnSpc>
              <a:spcBef>
                <a:spcPts val="0"/>
              </a:spcBef>
              <a:defRPr sz="900"/>
            </a:lvl5pPr>
          </a:lstStyle>
          <a:p>
            <a:pPr lvl="0"/>
            <a:r>
              <a:rPr lang="en-US"/>
              <a:t>Edit Master text styles</a:t>
            </a:r>
          </a:p>
        </p:txBody>
      </p:sp>
    </p:spTree>
    <p:extLst>
      <p:ext uri="{BB962C8B-B14F-4D97-AF65-F5344CB8AC3E}">
        <p14:creationId xmlns:p14="http://schemas.microsoft.com/office/powerpoint/2010/main" val="380339153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US Map">
    <p:bg>
      <p:bgPr>
        <a:solidFill>
          <a:schemeClr val="bg1"/>
        </a:solidFill>
        <a:effectLst/>
      </p:bgPr>
    </p:bg>
    <p:spTree>
      <p:nvGrpSpPr>
        <p:cNvPr id="1" name=""/>
        <p:cNvGrpSpPr/>
        <p:nvPr/>
      </p:nvGrpSpPr>
      <p:grpSpPr>
        <a:xfrm>
          <a:off x="0" y="0"/>
          <a:ext cx="0" cy="0"/>
          <a:chOff x="0" y="0"/>
          <a:chExt cx="0" cy="0"/>
        </a:xfrm>
      </p:grpSpPr>
      <p:grpSp>
        <p:nvGrpSpPr>
          <p:cNvPr id="5" name="Group 56">
            <a:extLst>
              <a:ext uri="{FF2B5EF4-FFF2-40B4-BE49-F238E27FC236}">
                <a16:creationId xmlns:a16="http://schemas.microsoft.com/office/drawing/2014/main" xmlns="" id="{1EC614DD-715F-4FED-8870-8126A5E30C3E}"/>
              </a:ext>
            </a:extLst>
          </p:cNvPr>
          <p:cNvGrpSpPr>
            <a:grpSpLocks/>
          </p:cNvGrpSpPr>
          <p:nvPr userDrawn="1"/>
        </p:nvGrpSpPr>
        <p:grpSpPr bwMode="auto">
          <a:xfrm>
            <a:off x="3189488" y="1747063"/>
            <a:ext cx="6816061" cy="4457602"/>
            <a:chOff x="1757363" y="1860550"/>
            <a:chExt cx="6414459" cy="3873500"/>
          </a:xfrm>
          <a:solidFill>
            <a:schemeClr val="bg2"/>
          </a:solidFill>
        </p:grpSpPr>
        <p:sp>
          <p:nvSpPr>
            <p:cNvPr id="6" name="Freeform 4">
              <a:extLst>
                <a:ext uri="{FF2B5EF4-FFF2-40B4-BE49-F238E27FC236}">
                  <a16:creationId xmlns:a16="http://schemas.microsoft.com/office/drawing/2014/main" xmlns="" id="{4D3AFE62-E176-4623-A52A-BE82F84C5C9E}"/>
                </a:ext>
              </a:extLst>
            </p:cNvPr>
            <p:cNvSpPr>
              <a:spLocks/>
            </p:cNvSpPr>
            <p:nvPr/>
          </p:nvSpPr>
          <p:spPr bwMode="auto">
            <a:xfrm>
              <a:off x="7697186" y="1860550"/>
              <a:ext cx="474636" cy="717550"/>
            </a:xfrm>
            <a:custGeom>
              <a:avLst/>
              <a:gdLst>
                <a:gd name="T0" fmla="*/ 74 w 230"/>
                <a:gd name="T1" fmla="*/ 12 h 377"/>
                <a:gd name="T2" fmla="*/ 28 w 230"/>
                <a:gd name="T3" fmla="*/ 81 h 377"/>
                <a:gd name="T4" fmla="*/ 49 w 230"/>
                <a:gd name="T5" fmla="*/ 107 h 377"/>
                <a:gd name="T6" fmla="*/ 28 w 230"/>
                <a:gd name="T7" fmla="*/ 139 h 377"/>
                <a:gd name="T8" fmla="*/ 41 w 230"/>
                <a:gd name="T9" fmla="*/ 149 h 377"/>
                <a:gd name="T10" fmla="*/ 31 w 230"/>
                <a:gd name="T11" fmla="*/ 171 h 377"/>
                <a:gd name="T12" fmla="*/ 31 w 230"/>
                <a:gd name="T13" fmla="*/ 206 h 377"/>
                <a:gd name="T14" fmla="*/ 0 w 230"/>
                <a:gd name="T15" fmla="*/ 219 h 377"/>
                <a:gd name="T16" fmla="*/ 13 w 230"/>
                <a:gd name="T17" fmla="*/ 229 h 377"/>
                <a:gd name="T18" fmla="*/ 79 w 230"/>
                <a:gd name="T19" fmla="*/ 361 h 377"/>
                <a:gd name="T20" fmla="*/ 131 w 230"/>
                <a:gd name="T21" fmla="*/ 377 h 377"/>
                <a:gd name="T22" fmla="*/ 128 w 230"/>
                <a:gd name="T23" fmla="*/ 350 h 377"/>
                <a:gd name="T24" fmla="*/ 154 w 230"/>
                <a:gd name="T25" fmla="*/ 329 h 377"/>
                <a:gd name="T26" fmla="*/ 144 w 230"/>
                <a:gd name="T27" fmla="*/ 307 h 377"/>
                <a:gd name="T28" fmla="*/ 210 w 230"/>
                <a:gd name="T29" fmla="*/ 280 h 377"/>
                <a:gd name="T30" fmla="*/ 212 w 230"/>
                <a:gd name="T31" fmla="*/ 243 h 377"/>
                <a:gd name="T32" fmla="*/ 250 w 230"/>
                <a:gd name="T33" fmla="*/ 241 h 377"/>
                <a:gd name="T34" fmla="*/ 280 w 230"/>
                <a:gd name="T35" fmla="*/ 213 h 377"/>
                <a:gd name="T36" fmla="*/ 316 w 230"/>
                <a:gd name="T37" fmla="*/ 194 h 377"/>
                <a:gd name="T38" fmla="*/ 316 w 230"/>
                <a:gd name="T39" fmla="*/ 171 h 377"/>
                <a:gd name="T40" fmla="*/ 266 w 230"/>
                <a:gd name="T41" fmla="*/ 163 h 377"/>
                <a:gd name="T42" fmla="*/ 257 w 230"/>
                <a:gd name="T43" fmla="*/ 138 h 377"/>
                <a:gd name="T44" fmla="*/ 207 w 230"/>
                <a:gd name="T45" fmla="*/ 134 h 377"/>
                <a:gd name="T46" fmla="*/ 168 w 230"/>
                <a:gd name="T47" fmla="*/ 22 h 377"/>
                <a:gd name="T48" fmla="*/ 148 w 230"/>
                <a:gd name="T49" fmla="*/ 0 h 377"/>
                <a:gd name="T50" fmla="*/ 99 w 230"/>
                <a:gd name="T51" fmla="*/ 9 h 377"/>
                <a:gd name="T52" fmla="*/ 90 w 230"/>
                <a:gd name="T53" fmla="*/ 20 h 377"/>
                <a:gd name="T54" fmla="*/ 74 w 230"/>
                <a:gd name="T55" fmla="*/ 12 h 377"/>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230"/>
                <a:gd name="T85" fmla="*/ 0 h 377"/>
                <a:gd name="T86" fmla="*/ 230 w 230"/>
                <a:gd name="T87" fmla="*/ 377 h 377"/>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230" h="377">
                  <a:moveTo>
                    <a:pt x="54" y="12"/>
                  </a:moveTo>
                  <a:lnTo>
                    <a:pt x="20" y="81"/>
                  </a:lnTo>
                  <a:lnTo>
                    <a:pt x="36" y="107"/>
                  </a:lnTo>
                  <a:lnTo>
                    <a:pt x="20" y="139"/>
                  </a:lnTo>
                  <a:lnTo>
                    <a:pt x="30" y="149"/>
                  </a:lnTo>
                  <a:lnTo>
                    <a:pt x="23" y="171"/>
                  </a:lnTo>
                  <a:lnTo>
                    <a:pt x="23" y="206"/>
                  </a:lnTo>
                  <a:lnTo>
                    <a:pt x="0" y="219"/>
                  </a:lnTo>
                  <a:lnTo>
                    <a:pt x="9" y="229"/>
                  </a:lnTo>
                  <a:lnTo>
                    <a:pt x="57" y="361"/>
                  </a:lnTo>
                  <a:lnTo>
                    <a:pt x="95" y="377"/>
                  </a:lnTo>
                  <a:lnTo>
                    <a:pt x="93" y="350"/>
                  </a:lnTo>
                  <a:lnTo>
                    <a:pt x="112" y="329"/>
                  </a:lnTo>
                  <a:lnTo>
                    <a:pt x="105" y="307"/>
                  </a:lnTo>
                  <a:lnTo>
                    <a:pt x="152" y="280"/>
                  </a:lnTo>
                  <a:lnTo>
                    <a:pt x="154" y="243"/>
                  </a:lnTo>
                  <a:lnTo>
                    <a:pt x="182" y="241"/>
                  </a:lnTo>
                  <a:lnTo>
                    <a:pt x="204" y="213"/>
                  </a:lnTo>
                  <a:lnTo>
                    <a:pt x="230" y="194"/>
                  </a:lnTo>
                  <a:lnTo>
                    <a:pt x="230" y="171"/>
                  </a:lnTo>
                  <a:lnTo>
                    <a:pt x="194" y="163"/>
                  </a:lnTo>
                  <a:lnTo>
                    <a:pt x="187" y="138"/>
                  </a:lnTo>
                  <a:lnTo>
                    <a:pt x="151" y="134"/>
                  </a:lnTo>
                  <a:lnTo>
                    <a:pt x="122" y="22"/>
                  </a:lnTo>
                  <a:lnTo>
                    <a:pt x="108" y="0"/>
                  </a:lnTo>
                  <a:lnTo>
                    <a:pt x="72" y="9"/>
                  </a:lnTo>
                  <a:lnTo>
                    <a:pt x="66" y="20"/>
                  </a:lnTo>
                  <a:lnTo>
                    <a:pt x="54" y="12"/>
                  </a:lnTo>
                  <a:close/>
                </a:path>
              </a:pathLst>
            </a:custGeom>
            <a:grpFill/>
            <a:ln w="6350">
              <a:solidFill>
                <a:schemeClr val="bg1"/>
              </a:solidFill>
              <a:round/>
              <a:headEnd/>
              <a:tailEnd/>
            </a:ln>
          </p:spPr>
          <p:txBody>
            <a:bodyPr/>
            <a:lstStyle/>
            <a:p>
              <a:pPr>
                <a:defRPr/>
              </a:pPr>
              <a:endParaRPr lang="en-GB" sz="1800"/>
            </a:p>
          </p:txBody>
        </p:sp>
        <p:sp>
          <p:nvSpPr>
            <p:cNvPr id="7" name="Freeform 6">
              <a:extLst>
                <a:ext uri="{FF2B5EF4-FFF2-40B4-BE49-F238E27FC236}">
                  <a16:creationId xmlns:a16="http://schemas.microsoft.com/office/drawing/2014/main" xmlns="" id="{56D09F3E-B20F-432D-B2BA-3EB96BD63BEF}"/>
                </a:ext>
              </a:extLst>
            </p:cNvPr>
            <p:cNvSpPr>
              <a:spLocks/>
            </p:cNvSpPr>
            <p:nvPr/>
          </p:nvSpPr>
          <p:spPr bwMode="auto">
            <a:xfrm>
              <a:off x="5268691" y="4062413"/>
              <a:ext cx="607053" cy="561975"/>
            </a:xfrm>
            <a:custGeom>
              <a:avLst/>
              <a:gdLst>
                <a:gd name="T0" fmla="*/ 0 w 294"/>
                <a:gd name="T1" fmla="*/ 27 h 295"/>
                <a:gd name="T2" fmla="*/ 162 w 294"/>
                <a:gd name="T3" fmla="*/ 12 h 295"/>
                <a:gd name="T4" fmla="*/ 359 w 294"/>
                <a:gd name="T5" fmla="*/ 0 h 295"/>
                <a:gd name="T6" fmla="*/ 348 w 294"/>
                <a:gd name="T7" fmla="*/ 39 h 295"/>
                <a:gd name="T8" fmla="*/ 392 w 294"/>
                <a:gd name="T9" fmla="*/ 30 h 295"/>
                <a:gd name="T10" fmla="*/ 407 w 294"/>
                <a:gd name="T11" fmla="*/ 56 h 295"/>
                <a:gd name="T12" fmla="*/ 362 w 294"/>
                <a:gd name="T13" fmla="*/ 80 h 295"/>
                <a:gd name="T14" fmla="*/ 373 w 294"/>
                <a:gd name="T15" fmla="*/ 121 h 295"/>
                <a:gd name="T16" fmla="*/ 327 w 294"/>
                <a:gd name="T17" fmla="*/ 189 h 295"/>
                <a:gd name="T18" fmla="*/ 291 w 294"/>
                <a:gd name="T19" fmla="*/ 231 h 295"/>
                <a:gd name="T20" fmla="*/ 310 w 294"/>
                <a:gd name="T21" fmla="*/ 285 h 295"/>
                <a:gd name="T22" fmla="*/ 60 w 294"/>
                <a:gd name="T23" fmla="*/ 295 h 295"/>
                <a:gd name="T24" fmla="*/ 59 w 294"/>
                <a:gd name="T25" fmla="*/ 262 h 295"/>
                <a:gd name="T26" fmla="*/ 10 w 294"/>
                <a:gd name="T27" fmla="*/ 255 h 295"/>
                <a:gd name="T28" fmla="*/ 10 w 294"/>
                <a:gd name="T29" fmla="*/ 80 h 295"/>
                <a:gd name="T30" fmla="*/ 0 w 294"/>
                <a:gd name="T31" fmla="*/ 27 h 295"/>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94"/>
                <a:gd name="T49" fmla="*/ 0 h 295"/>
                <a:gd name="T50" fmla="*/ 294 w 294"/>
                <a:gd name="T51" fmla="*/ 295 h 295"/>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94" h="295">
                  <a:moveTo>
                    <a:pt x="0" y="27"/>
                  </a:moveTo>
                  <a:lnTo>
                    <a:pt x="116" y="12"/>
                  </a:lnTo>
                  <a:lnTo>
                    <a:pt x="259" y="0"/>
                  </a:lnTo>
                  <a:lnTo>
                    <a:pt x="252" y="39"/>
                  </a:lnTo>
                  <a:lnTo>
                    <a:pt x="283" y="30"/>
                  </a:lnTo>
                  <a:lnTo>
                    <a:pt x="294" y="56"/>
                  </a:lnTo>
                  <a:lnTo>
                    <a:pt x="262" y="80"/>
                  </a:lnTo>
                  <a:lnTo>
                    <a:pt x="269" y="121"/>
                  </a:lnTo>
                  <a:lnTo>
                    <a:pt x="235" y="189"/>
                  </a:lnTo>
                  <a:lnTo>
                    <a:pt x="210" y="231"/>
                  </a:lnTo>
                  <a:lnTo>
                    <a:pt x="224" y="285"/>
                  </a:lnTo>
                  <a:lnTo>
                    <a:pt x="43" y="295"/>
                  </a:lnTo>
                  <a:lnTo>
                    <a:pt x="42" y="262"/>
                  </a:lnTo>
                  <a:lnTo>
                    <a:pt x="6" y="255"/>
                  </a:lnTo>
                  <a:lnTo>
                    <a:pt x="6" y="80"/>
                  </a:lnTo>
                  <a:lnTo>
                    <a:pt x="0" y="27"/>
                  </a:lnTo>
                  <a:close/>
                </a:path>
              </a:pathLst>
            </a:custGeom>
            <a:grpFill/>
            <a:ln w="6350">
              <a:solidFill>
                <a:schemeClr val="bg1"/>
              </a:solidFill>
              <a:round/>
              <a:headEnd/>
              <a:tailEnd/>
            </a:ln>
          </p:spPr>
          <p:txBody>
            <a:bodyPr/>
            <a:lstStyle/>
            <a:p>
              <a:pPr>
                <a:defRPr/>
              </a:pPr>
              <a:endParaRPr lang="en-GB" sz="1800"/>
            </a:p>
          </p:txBody>
        </p:sp>
        <p:sp>
          <p:nvSpPr>
            <p:cNvPr id="8" name="Freeform 7">
              <a:extLst>
                <a:ext uri="{FF2B5EF4-FFF2-40B4-BE49-F238E27FC236}">
                  <a16:creationId xmlns:a16="http://schemas.microsoft.com/office/drawing/2014/main" xmlns="" id="{2F7B9766-CACB-4A5A-88EB-7FDF048205A3}"/>
                </a:ext>
              </a:extLst>
            </p:cNvPr>
            <p:cNvSpPr>
              <a:spLocks/>
            </p:cNvSpPr>
            <p:nvPr/>
          </p:nvSpPr>
          <p:spPr bwMode="auto">
            <a:xfrm>
              <a:off x="5354963" y="4603750"/>
              <a:ext cx="741189" cy="588963"/>
            </a:xfrm>
            <a:custGeom>
              <a:avLst/>
              <a:gdLst>
                <a:gd name="T0" fmla="*/ 0 w 359"/>
                <a:gd name="T1" fmla="*/ 7 h 309"/>
                <a:gd name="T2" fmla="*/ 247 w 359"/>
                <a:gd name="T3" fmla="*/ 0 h 309"/>
                <a:gd name="T4" fmla="*/ 291 w 359"/>
                <a:gd name="T5" fmla="*/ 64 h 309"/>
                <a:gd name="T6" fmla="*/ 254 w 359"/>
                <a:gd name="T7" fmla="*/ 139 h 309"/>
                <a:gd name="T8" fmla="*/ 242 w 359"/>
                <a:gd name="T9" fmla="*/ 173 h 309"/>
                <a:gd name="T10" fmla="*/ 407 w 359"/>
                <a:gd name="T11" fmla="*/ 159 h 309"/>
                <a:gd name="T12" fmla="*/ 417 w 359"/>
                <a:gd name="T13" fmla="*/ 208 h 309"/>
                <a:gd name="T14" fmla="*/ 367 w 359"/>
                <a:gd name="T15" fmla="*/ 204 h 309"/>
                <a:gd name="T16" fmla="*/ 346 w 359"/>
                <a:gd name="T17" fmla="*/ 225 h 309"/>
                <a:gd name="T18" fmla="*/ 369 w 359"/>
                <a:gd name="T19" fmla="*/ 239 h 309"/>
                <a:gd name="T20" fmla="*/ 416 w 359"/>
                <a:gd name="T21" fmla="*/ 222 h 309"/>
                <a:gd name="T22" fmla="*/ 417 w 359"/>
                <a:gd name="T23" fmla="*/ 246 h 309"/>
                <a:gd name="T24" fmla="*/ 444 w 359"/>
                <a:gd name="T25" fmla="*/ 226 h 309"/>
                <a:gd name="T26" fmla="*/ 463 w 359"/>
                <a:gd name="T27" fmla="*/ 226 h 309"/>
                <a:gd name="T28" fmla="*/ 441 w 359"/>
                <a:gd name="T29" fmla="*/ 267 h 309"/>
                <a:gd name="T30" fmla="*/ 482 w 359"/>
                <a:gd name="T31" fmla="*/ 274 h 309"/>
                <a:gd name="T32" fmla="*/ 495 w 359"/>
                <a:gd name="T33" fmla="*/ 297 h 309"/>
                <a:gd name="T34" fmla="*/ 476 w 359"/>
                <a:gd name="T35" fmla="*/ 304 h 309"/>
                <a:gd name="T36" fmla="*/ 451 w 359"/>
                <a:gd name="T37" fmla="*/ 289 h 309"/>
                <a:gd name="T38" fmla="*/ 402 w 359"/>
                <a:gd name="T39" fmla="*/ 279 h 309"/>
                <a:gd name="T40" fmla="*/ 412 w 359"/>
                <a:gd name="T41" fmla="*/ 306 h 309"/>
                <a:gd name="T42" fmla="*/ 390 w 359"/>
                <a:gd name="T43" fmla="*/ 309 h 309"/>
                <a:gd name="T44" fmla="*/ 368 w 359"/>
                <a:gd name="T45" fmla="*/ 285 h 309"/>
                <a:gd name="T46" fmla="*/ 356 w 359"/>
                <a:gd name="T47" fmla="*/ 300 h 309"/>
                <a:gd name="T48" fmla="*/ 284 w 359"/>
                <a:gd name="T49" fmla="*/ 300 h 309"/>
                <a:gd name="T50" fmla="*/ 284 w 359"/>
                <a:gd name="T51" fmla="*/ 285 h 309"/>
                <a:gd name="T52" fmla="*/ 258 w 359"/>
                <a:gd name="T53" fmla="*/ 267 h 309"/>
                <a:gd name="T54" fmla="*/ 202 w 359"/>
                <a:gd name="T55" fmla="*/ 265 h 309"/>
                <a:gd name="T56" fmla="*/ 248 w 359"/>
                <a:gd name="T57" fmla="*/ 285 h 309"/>
                <a:gd name="T58" fmla="*/ 184 w 359"/>
                <a:gd name="T59" fmla="*/ 295 h 309"/>
                <a:gd name="T60" fmla="*/ 86 w 359"/>
                <a:gd name="T61" fmla="*/ 281 h 309"/>
                <a:gd name="T62" fmla="*/ 48 w 359"/>
                <a:gd name="T63" fmla="*/ 285 h 309"/>
                <a:gd name="T64" fmla="*/ 62 w 359"/>
                <a:gd name="T65" fmla="*/ 181 h 309"/>
                <a:gd name="T66" fmla="*/ 1 w 359"/>
                <a:gd name="T67" fmla="*/ 99 h 309"/>
                <a:gd name="T68" fmla="*/ 0 w 359"/>
                <a:gd name="T69" fmla="*/ 7 h 309"/>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359"/>
                <a:gd name="T106" fmla="*/ 0 h 309"/>
                <a:gd name="T107" fmla="*/ 359 w 359"/>
                <a:gd name="T108" fmla="*/ 309 h 309"/>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359" h="309">
                  <a:moveTo>
                    <a:pt x="0" y="7"/>
                  </a:moveTo>
                  <a:lnTo>
                    <a:pt x="179" y="0"/>
                  </a:lnTo>
                  <a:lnTo>
                    <a:pt x="211" y="64"/>
                  </a:lnTo>
                  <a:lnTo>
                    <a:pt x="184" y="139"/>
                  </a:lnTo>
                  <a:lnTo>
                    <a:pt x="175" y="173"/>
                  </a:lnTo>
                  <a:lnTo>
                    <a:pt x="295" y="159"/>
                  </a:lnTo>
                  <a:lnTo>
                    <a:pt x="303" y="208"/>
                  </a:lnTo>
                  <a:lnTo>
                    <a:pt x="267" y="204"/>
                  </a:lnTo>
                  <a:lnTo>
                    <a:pt x="250" y="225"/>
                  </a:lnTo>
                  <a:lnTo>
                    <a:pt x="269" y="239"/>
                  </a:lnTo>
                  <a:lnTo>
                    <a:pt x="302" y="222"/>
                  </a:lnTo>
                  <a:lnTo>
                    <a:pt x="303" y="246"/>
                  </a:lnTo>
                  <a:lnTo>
                    <a:pt x="322" y="226"/>
                  </a:lnTo>
                  <a:lnTo>
                    <a:pt x="336" y="226"/>
                  </a:lnTo>
                  <a:lnTo>
                    <a:pt x="320" y="267"/>
                  </a:lnTo>
                  <a:lnTo>
                    <a:pt x="350" y="274"/>
                  </a:lnTo>
                  <a:lnTo>
                    <a:pt x="359" y="297"/>
                  </a:lnTo>
                  <a:lnTo>
                    <a:pt x="345" y="304"/>
                  </a:lnTo>
                  <a:lnTo>
                    <a:pt x="327" y="289"/>
                  </a:lnTo>
                  <a:lnTo>
                    <a:pt x="292" y="279"/>
                  </a:lnTo>
                  <a:lnTo>
                    <a:pt x="299" y="306"/>
                  </a:lnTo>
                  <a:lnTo>
                    <a:pt x="282" y="309"/>
                  </a:lnTo>
                  <a:lnTo>
                    <a:pt x="268" y="285"/>
                  </a:lnTo>
                  <a:lnTo>
                    <a:pt x="259" y="300"/>
                  </a:lnTo>
                  <a:lnTo>
                    <a:pt x="206" y="300"/>
                  </a:lnTo>
                  <a:lnTo>
                    <a:pt x="206" y="285"/>
                  </a:lnTo>
                  <a:lnTo>
                    <a:pt x="187" y="267"/>
                  </a:lnTo>
                  <a:lnTo>
                    <a:pt x="147" y="265"/>
                  </a:lnTo>
                  <a:lnTo>
                    <a:pt x="180" y="285"/>
                  </a:lnTo>
                  <a:lnTo>
                    <a:pt x="134" y="295"/>
                  </a:lnTo>
                  <a:lnTo>
                    <a:pt x="62" y="281"/>
                  </a:lnTo>
                  <a:lnTo>
                    <a:pt x="35" y="285"/>
                  </a:lnTo>
                  <a:lnTo>
                    <a:pt x="45" y="181"/>
                  </a:lnTo>
                  <a:lnTo>
                    <a:pt x="1" y="99"/>
                  </a:lnTo>
                  <a:lnTo>
                    <a:pt x="0" y="7"/>
                  </a:lnTo>
                  <a:close/>
                </a:path>
              </a:pathLst>
            </a:custGeom>
            <a:grpFill/>
            <a:ln w="6350">
              <a:solidFill>
                <a:schemeClr val="bg1"/>
              </a:solidFill>
              <a:round/>
              <a:headEnd/>
              <a:tailEnd/>
            </a:ln>
          </p:spPr>
          <p:txBody>
            <a:bodyPr/>
            <a:lstStyle/>
            <a:p>
              <a:pPr>
                <a:defRPr/>
              </a:pPr>
              <a:endParaRPr lang="en-GB" sz="1800"/>
            </a:p>
          </p:txBody>
        </p:sp>
        <p:sp>
          <p:nvSpPr>
            <p:cNvPr id="9" name="Freeform 8">
              <a:extLst>
                <a:ext uri="{FF2B5EF4-FFF2-40B4-BE49-F238E27FC236}">
                  <a16:creationId xmlns:a16="http://schemas.microsoft.com/office/drawing/2014/main" xmlns="" id="{AC3BEAE1-90DA-4F18-921F-21C047EBCCF9}"/>
                </a:ext>
              </a:extLst>
            </p:cNvPr>
            <p:cNvSpPr>
              <a:spLocks/>
            </p:cNvSpPr>
            <p:nvPr/>
          </p:nvSpPr>
          <p:spPr bwMode="auto">
            <a:xfrm>
              <a:off x="4850151" y="2117725"/>
              <a:ext cx="825453" cy="923925"/>
            </a:xfrm>
            <a:custGeom>
              <a:avLst/>
              <a:gdLst>
                <a:gd name="T0" fmla="*/ 0 w 400"/>
                <a:gd name="T1" fmla="*/ 38 h 485"/>
                <a:gd name="T2" fmla="*/ 144 w 400"/>
                <a:gd name="T3" fmla="*/ 38 h 485"/>
                <a:gd name="T4" fmla="*/ 143 w 400"/>
                <a:gd name="T5" fmla="*/ 0 h 485"/>
                <a:gd name="T6" fmla="*/ 172 w 400"/>
                <a:gd name="T7" fmla="*/ 11 h 485"/>
                <a:gd name="T8" fmla="*/ 181 w 400"/>
                <a:gd name="T9" fmla="*/ 40 h 485"/>
                <a:gd name="T10" fmla="*/ 248 w 400"/>
                <a:gd name="T11" fmla="*/ 72 h 485"/>
                <a:gd name="T12" fmla="*/ 268 w 400"/>
                <a:gd name="T13" fmla="*/ 58 h 485"/>
                <a:gd name="T14" fmla="*/ 311 w 400"/>
                <a:gd name="T15" fmla="*/ 58 h 485"/>
                <a:gd name="T16" fmla="*/ 342 w 400"/>
                <a:gd name="T17" fmla="*/ 86 h 485"/>
                <a:gd name="T18" fmla="*/ 364 w 400"/>
                <a:gd name="T19" fmla="*/ 76 h 485"/>
                <a:gd name="T20" fmla="*/ 422 w 400"/>
                <a:gd name="T21" fmla="*/ 87 h 485"/>
                <a:gd name="T22" fmla="*/ 444 w 400"/>
                <a:gd name="T23" fmla="*/ 66 h 485"/>
                <a:gd name="T24" fmla="*/ 482 w 400"/>
                <a:gd name="T25" fmla="*/ 83 h 485"/>
                <a:gd name="T26" fmla="*/ 550 w 400"/>
                <a:gd name="T27" fmla="*/ 80 h 485"/>
                <a:gd name="T28" fmla="*/ 439 w 400"/>
                <a:gd name="T29" fmla="*/ 140 h 485"/>
                <a:gd name="T30" fmla="*/ 385 w 400"/>
                <a:gd name="T31" fmla="*/ 193 h 485"/>
                <a:gd name="T32" fmla="*/ 396 w 400"/>
                <a:gd name="T33" fmla="*/ 269 h 485"/>
                <a:gd name="T34" fmla="*/ 358 w 400"/>
                <a:gd name="T35" fmla="*/ 301 h 485"/>
                <a:gd name="T36" fmla="*/ 372 w 400"/>
                <a:gd name="T37" fmla="*/ 324 h 485"/>
                <a:gd name="T38" fmla="*/ 372 w 400"/>
                <a:gd name="T39" fmla="*/ 380 h 485"/>
                <a:gd name="T40" fmla="*/ 411 w 400"/>
                <a:gd name="T41" fmla="*/ 380 h 485"/>
                <a:gd name="T42" fmla="*/ 467 w 400"/>
                <a:gd name="T43" fmla="*/ 421 h 485"/>
                <a:gd name="T44" fmla="*/ 488 w 400"/>
                <a:gd name="T45" fmla="*/ 471 h 485"/>
                <a:gd name="T46" fmla="*/ 101 w 400"/>
                <a:gd name="T47" fmla="*/ 485 h 485"/>
                <a:gd name="T48" fmla="*/ 102 w 400"/>
                <a:gd name="T49" fmla="*/ 351 h 485"/>
                <a:gd name="T50" fmla="*/ 67 w 400"/>
                <a:gd name="T51" fmla="*/ 321 h 485"/>
                <a:gd name="T52" fmla="*/ 80 w 400"/>
                <a:gd name="T53" fmla="*/ 286 h 485"/>
                <a:gd name="T54" fmla="*/ 90 w 400"/>
                <a:gd name="T55" fmla="*/ 266 h 485"/>
                <a:gd name="T56" fmla="*/ 67 w 400"/>
                <a:gd name="T57" fmla="*/ 173 h 485"/>
                <a:gd name="T58" fmla="*/ 34 w 400"/>
                <a:gd name="T59" fmla="*/ 112 h 485"/>
                <a:gd name="T60" fmla="*/ 0 w 400"/>
                <a:gd name="T61" fmla="*/ 38 h 485"/>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400"/>
                <a:gd name="T94" fmla="*/ 0 h 485"/>
                <a:gd name="T95" fmla="*/ 400 w 400"/>
                <a:gd name="T96" fmla="*/ 485 h 485"/>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400" h="485">
                  <a:moveTo>
                    <a:pt x="0" y="38"/>
                  </a:moveTo>
                  <a:lnTo>
                    <a:pt x="105" y="38"/>
                  </a:lnTo>
                  <a:lnTo>
                    <a:pt x="104" y="0"/>
                  </a:lnTo>
                  <a:lnTo>
                    <a:pt x="126" y="11"/>
                  </a:lnTo>
                  <a:lnTo>
                    <a:pt x="131" y="40"/>
                  </a:lnTo>
                  <a:lnTo>
                    <a:pt x="181" y="72"/>
                  </a:lnTo>
                  <a:lnTo>
                    <a:pt x="196" y="58"/>
                  </a:lnTo>
                  <a:lnTo>
                    <a:pt x="226" y="58"/>
                  </a:lnTo>
                  <a:lnTo>
                    <a:pt x="249" y="86"/>
                  </a:lnTo>
                  <a:lnTo>
                    <a:pt x="264" y="76"/>
                  </a:lnTo>
                  <a:lnTo>
                    <a:pt x="308" y="87"/>
                  </a:lnTo>
                  <a:lnTo>
                    <a:pt x="323" y="66"/>
                  </a:lnTo>
                  <a:lnTo>
                    <a:pt x="351" y="83"/>
                  </a:lnTo>
                  <a:lnTo>
                    <a:pt x="400" y="80"/>
                  </a:lnTo>
                  <a:lnTo>
                    <a:pt x="320" y="140"/>
                  </a:lnTo>
                  <a:lnTo>
                    <a:pt x="281" y="193"/>
                  </a:lnTo>
                  <a:lnTo>
                    <a:pt x="288" y="269"/>
                  </a:lnTo>
                  <a:lnTo>
                    <a:pt x="261" y="301"/>
                  </a:lnTo>
                  <a:lnTo>
                    <a:pt x="272" y="324"/>
                  </a:lnTo>
                  <a:lnTo>
                    <a:pt x="272" y="380"/>
                  </a:lnTo>
                  <a:lnTo>
                    <a:pt x="299" y="380"/>
                  </a:lnTo>
                  <a:lnTo>
                    <a:pt x="340" y="421"/>
                  </a:lnTo>
                  <a:lnTo>
                    <a:pt x="356" y="471"/>
                  </a:lnTo>
                  <a:lnTo>
                    <a:pt x="73" y="485"/>
                  </a:lnTo>
                  <a:lnTo>
                    <a:pt x="74" y="351"/>
                  </a:lnTo>
                  <a:lnTo>
                    <a:pt x="49" y="321"/>
                  </a:lnTo>
                  <a:lnTo>
                    <a:pt x="58" y="286"/>
                  </a:lnTo>
                  <a:lnTo>
                    <a:pt x="66" y="266"/>
                  </a:lnTo>
                  <a:lnTo>
                    <a:pt x="49" y="173"/>
                  </a:lnTo>
                  <a:lnTo>
                    <a:pt x="25" y="112"/>
                  </a:lnTo>
                  <a:lnTo>
                    <a:pt x="0" y="38"/>
                  </a:lnTo>
                  <a:close/>
                </a:path>
              </a:pathLst>
            </a:custGeom>
            <a:grpFill/>
            <a:ln w="6350">
              <a:solidFill>
                <a:schemeClr val="bg1"/>
              </a:solidFill>
              <a:round/>
              <a:headEnd/>
              <a:tailEnd/>
            </a:ln>
          </p:spPr>
          <p:txBody>
            <a:bodyPr/>
            <a:lstStyle/>
            <a:p>
              <a:pPr>
                <a:defRPr/>
              </a:pPr>
              <a:endParaRPr lang="en-GB" sz="1800"/>
            </a:p>
          </p:txBody>
        </p:sp>
        <p:sp>
          <p:nvSpPr>
            <p:cNvPr id="10" name="Freeform 9">
              <a:extLst>
                <a:ext uri="{FF2B5EF4-FFF2-40B4-BE49-F238E27FC236}">
                  <a16:creationId xmlns:a16="http://schemas.microsoft.com/office/drawing/2014/main" xmlns="" id="{9EB14C47-F99E-47A3-96B4-6BCCB6C596C4}"/>
                </a:ext>
              </a:extLst>
            </p:cNvPr>
            <p:cNvSpPr>
              <a:spLocks/>
            </p:cNvSpPr>
            <p:nvPr/>
          </p:nvSpPr>
          <p:spPr bwMode="auto">
            <a:xfrm>
              <a:off x="5380937" y="2435225"/>
              <a:ext cx="627688" cy="728663"/>
            </a:xfrm>
            <a:custGeom>
              <a:avLst/>
              <a:gdLst>
                <a:gd name="T0" fmla="*/ 30 w 304"/>
                <a:gd name="T1" fmla="*/ 26 h 382"/>
                <a:gd name="T2" fmla="*/ 62 w 304"/>
                <a:gd name="T3" fmla="*/ 23 h 382"/>
                <a:gd name="T4" fmla="*/ 89 w 304"/>
                <a:gd name="T5" fmla="*/ 23 h 382"/>
                <a:gd name="T6" fmla="*/ 108 w 304"/>
                <a:gd name="T7" fmla="*/ 0 h 382"/>
                <a:gd name="T8" fmla="*/ 120 w 304"/>
                <a:gd name="T9" fmla="*/ 28 h 382"/>
                <a:gd name="T10" fmla="*/ 167 w 304"/>
                <a:gd name="T11" fmla="*/ 28 h 382"/>
                <a:gd name="T12" fmla="*/ 189 w 304"/>
                <a:gd name="T13" fmla="*/ 54 h 382"/>
                <a:gd name="T14" fmla="*/ 237 w 304"/>
                <a:gd name="T15" fmla="*/ 47 h 382"/>
                <a:gd name="T16" fmla="*/ 268 w 304"/>
                <a:gd name="T17" fmla="*/ 64 h 382"/>
                <a:gd name="T18" fmla="*/ 327 w 304"/>
                <a:gd name="T19" fmla="*/ 75 h 382"/>
                <a:gd name="T20" fmla="*/ 338 w 304"/>
                <a:gd name="T21" fmla="*/ 95 h 382"/>
                <a:gd name="T22" fmla="*/ 368 w 304"/>
                <a:gd name="T23" fmla="*/ 97 h 382"/>
                <a:gd name="T24" fmla="*/ 357 w 304"/>
                <a:gd name="T25" fmla="*/ 117 h 382"/>
                <a:gd name="T26" fmla="*/ 369 w 304"/>
                <a:gd name="T27" fmla="*/ 139 h 382"/>
                <a:gd name="T28" fmla="*/ 351 w 304"/>
                <a:gd name="T29" fmla="*/ 167 h 382"/>
                <a:gd name="T30" fmla="*/ 365 w 304"/>
                <a:gd name="T31" fmla="*/ 173 h 382"/>
                <a:gd name="T32" fmla="*/ 397 w 304"/>
                <a:gd name="T33" fmla="*/ 142 h 382"/>
                <a:gd name="T34" fmla="*/ 396 w 304"/>
                <a:gd name="T35" fmla="*/ 132 h 382"/>
                <a:gd name="T36" fmla="*/ 407 w 304"/>
                <a:gd name="T37" fmla="*/ 127 h 382"/>
                <a:gd name="T38" fmla="*/ 417 w 304"/>
                <a:gd name="T39" fmla="*/ 142 h 382"/>
                <a:gd name="T40" fmla="*/ 390 w 304"/>
                <a:gd name="T41" fmla="*/ 164 h 382"/>
                <a:gd name="T42" fmla="*/ 382 w 304"/>
                <a:gd name="T43" fmla="*/ 212 h 382"/>
                <a:gd name="T44" fmla="*/ 382 w 304"/>
                <a:gd name="T45" fmla="*/ 293 h 382"/>
                <a:gd name="T46" fmla="*/ 397 w 304"/>
                <a:gd name="T47" fmla="*/ 307 h 382"/>
                <a:gd name="T48" fmla="*/ 389 w 304"/>
                <a:gd name="T49" fmla="*/ 358 h 382"/>
                <a:gd name="T50" fmla="*/ 194 w 304"/>
                <a:gd name="T51" fmla="*/ 382 h 382"/>
                <a:gd name="T52" fmla="*/ 143 w 304"/>
                <a:gd name="T53" fmla="*/ 359 h 382"/>
                <a:gd name="T54" fmla="*/ 153 w 304"/>
                <a:gd name="T55" fmla="*/ 328 h 382"/>
                <a:gd name="T56" fmla="*/ 129 w 304"/>
                <a:gd name="T57" fmla="*/ 295 h 382"/>
                <a:gd name="T58" fmla="*/ 108 w 304"/>
                <a:gd name="T59" fmla="*/ 254 h 382"/>
                <a:gd name="T60" fmla="*/ 52 w 304"/>
                <a:gd name="T61" fmla="*/ 213 h 382"/>
                <a:gd name="T62" fmla="*/ 17 w 304"/>
                <a:gd name="T63" fmla="*/ 213 h 382"/>
                <a:gd name="T64" fmla="*/ 17 w 304"/>
                <a:gd name="T65" fmla="*/ 157 h 382"/>
                <a:gd name="T66" fmla="*/ 0 w 304"/>
                <a:gd name="T67" fmla="*/ 135 h 382"/>
                <a:gd name="T68" fmla="*/ 38 w 304"/>
                <a:gd name="T69" fmla="*/ 102 h 382"/>
                <a:gd name="T70" fmla="*/ 30 w 304"/>
                <a:gd name="T71" fmla="*/ 26 h 38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304"/>
                <a:gd name="T109" fmla="*/ 0 h 382"/>
                <a:gd name="T110" fmla="*/ 304 w 304"/>
                <a:gd name="T111" fmla="*/ 382 h 382"/>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304" h="382">
                  <a:moveTo>
                    <a:pt x="22" y="26"/>
                  </a:moveTo>
                  <a:lnTo>
                    <a:pt x="45" y="23"/>
                  </a:lnTo>
                  <a:lnTo>
                    <a:pt x="65" y="23"/>
                  </a:lnTo>
                  <a:lnTo>
                    <a:pt x="79" y="0"/>
                  </a:lnTo>
                  <a:lnTo>
                    <a:pt x="88" y="28"/>
                  </a:lnTo>
                  <a:lnTo>
                    <a:pt x="121" y="28"/>
                  </a:lnTo>
                  <a:lnTo>
                    <a:pt x="139" y="54"/>
                  </a:lnTo>
                  <a:lnTo>
                    <a:pt x="173" y="47"/>
                  </a:lnTo>
                  <a:lnTo>
                    <a:pt x="196" y="64"/>
                  </a:lnTo>
                  <a:lnTo>
                    <a:pt x="238" y="75"/>
                  </a:lnTo>
                  <a:lnTo>
                    <a:pt x="246" y="95"/>
                  </a:lnTo>
                  <a:lnTo>
                    <a:pt x="268" y="97"/>
                  </a:lnTo>
                  <a:lnTo>
                    <a:pt x="261" y="117"/>
                  </a:lnTo>
                  <a:lnTo>
                    <a:pt x="269" y="139"/>
                  </a:lnTo>
                  <a:lnTo>
                    <a:pt x="255" y="167"/>
                  </a:lnTo>
                  <a:lnTo>
                    <a:pt x="265" y="173"/>
                  </a:lnTo>
                  <a:lnTo>
                    <a:pt x="289" y="142"/>
                  </a:lnTo>
                  <a:lnTo>
                    <a:pt x="288" y="132"/>
                  </a:lnTo>
                  <a:lnTo>
                    <a:pt x="297" y="127"/>
                  </a:lnTo>
                  <a:lnTo>
                    <a:pt x="304" y="142"/>
                  </a:lnTo>
                  <a:lnTo>
                    <a:pt x="285" y="164"/>
                  </a:lnTo>
                  <a:lnTo>
                    <a:pt x="278" y="212"/>
                  </a:lnTo>
                  <a:lnTo>
                    <a:pt x="278" y="293"/>
                  </a:lnTo>
                  <a:lnTo>
                    <a:pt x="289" y="307"/>
                  </a:lnTo>
                  <a:lnTo>
                    <a:pt x="284" y="358"/>
                  </a:lnTo>
                  <a:lnTo>
                    <a:pt x="140" y="382"/>
                  </a:lnTo>
                  <a:lnTo>
                    <a:pt x="104" y="359"/>
                  </a:lnTo>
                  <a:lnTo>
                    <a:pt x="111" y="328"/>
                  </a:lnTo>
                  <a:lnTo>
                    <a:pt x="94" y="295"/>
                  </a:lnTo>
                  <a:lnTo>
                    <a:pt x="79" y="254"/>
                  </a:lnTo>
                  <a:lnTo>
                    <a:pt x="38" y="213"/>
                  </a:lnTo>
                  <a:lnTo>
                    <a:pt x="13" y="213"/>
                  </a:lnTo>
                  <a:lnTo>
                    <a:pt x="13" y="157"/>
                  </a:lnTo>
                  <a:lnTo>
                    <a:pt x="0" y="135"/>
                  </a:lnTo>
                  <a:lnTo>
                    <a:pt x="28" y="102"/>
                  </a:lnTo>
                  <a:lnTo>
                    <a:pt x="22" y="26"/>
                  </a:lnTo>
                  <a:close/>
                </a:path>
              </a:pathLst>
            </a:custGeom>
            <a:grpFill/>
            <a:ln w="6350">
              <a:solidFill>
                <a:schemeClr val="bg1"/>
              </a:solidFill>
              <a:round/>
              <a:headEnd/>
              <a:tailEnd/>
            </a:ln>
          </p:spPr>
          <p:txBody>
            <a:bodyPr/>
            <a:lstStyle/>
            <a:p>
              <a:pPr>
                <a:defRPr/>
              </a:pPr>
              <a:endParaRPr lang="en-GB" sz="1800"/>
            </a:p>
          </p:txBody>
        </p:sp>
        <p:sp>
          <p:nvSpPr>
            <p:cNvPr id="11" name="Freeform 10">
              <a:extLst>
                <a:ext uri="{FF2B5EF4-FFF2-40B4-BE49-F238E27FC236}">
                  <a16:creationId xmlns:a16="http://schemas.microsoft.com/office/drawing/2014/main" xmlns="" id="{FEBA65BB-55DD-4ED4-8C9F-2A0782DC976B}"/>
                </a:ext>
              </a:extLst>
            </p:cNvPr>
            <p:cNvSpPr>
              <a:spLocks/>
            </p:cNvSpPr>
            <p:nvPr/>
          </p:nvSpPr>
          <p:spPr bwMode="auto">
            <a:xfrm>
              <a:off x="5627771" y="2331821"/>
              <a:ext cx="677559" cy="288925"/>
            </a:xfrm>
            <a:custGeom>
              <a:avLst/>
              <a:gdLst>
                <a:gd name="T0" fmla="*/ 0 w 327"/>
                <a:gd name="T1" fmla="*/ 84 h 152"/>
                <a:gd name="T2" fmla="*/ 101 w 327"/>
                <a:gd name="T3" fmla="*/ 0 h 152"/>
                <a:gd name="T4" fmla="*/ 84 w 327"/>
                <a:gd name="T5" fmla="*/ 34 h 152"/>
                <a:gd name="T6" fmla="*/ 98 w 327"/>
                <a:gd name="T7" fmla="*/ 45 h 152"/>
                <a:gd name="T8" fmla="*/ 129 w 327"/>
                <a:gd name="T9" fmla="*/ 31 h 152"/>
                <a:gd name="T10" fmla="*/ 198 w 327"/>
                <a:gd name="T11" fmla="*/ 52 h 152"/>
                <a:gd name="T12" fmla="*/ 229 w 327"/>
                <a:gd name="T13" fmla="*/ 34 h 152"/>
                <a:gd name="T14" fmla="*/ 325 w 327"/>
                <a:gd name="T15" fmla="*/ 25 h 152"/>
                <a:gd name="T16" fmla="*/ 342 w 327"/>
                <a:gd name="T17" fmla="*/ 46 h 152"/>
                <a:gd name="T18" fmla="*/ 377 w 327"/>
                <a:gd name="T19" fmla="*/ 41 h 152"/>
                <a:gd name="T20" fmla="*/ 451 w 327"/>
                <a:gd name="T21" fmla="*/ 64 h 152"/>
                <a:gd name="T22" fmla="*/ 454 w 327"/>
                <a:gd name="T23" fmla="*/ 80 h 152"/>
                <a:gd name="T24" fmla="*/ 376 w 327"/>
                <a:gd name="T25" fmla="*/ 94 h 152"/>
                <a:gd name="T26" fmla="*/ 355 w 327"/>
                <a:gd name="T27" fmla="*/ 84 h 152"/>
                <a:gd name="T28" fmla="*/ 315 w 327"/>
                <a:gd name="T29" fmla="*/ 87 h 152"/>
                <a:gd name="T30" fmla="*/ 270 w 327"/>
                <a:gd name="T31" fmla="*/ 108 h 152"/>
                <a:gd name="T32" fmla="*/ 248 w 327"/>
                <a:gd name="T33" fmla="*/ 109 h 152"/>
                <a:gd name="T34" fmla="*/ 230 w 327"/>
                <a:gd name="T35" fmla="*/ 94 h 152"/>
                <a:gd name="T36" fmla="*/ 206 w 327"/>
                <a:gd name="T37" fmla="*/ 151 h 152"/>
                <a:gd name="T38" fmla="*/ 177 w 327"/>
                <a:gd name="T39" fmla="*/ 152 h 152"/>
                <a:gd name="T40" fmla="*/ 164 w 327"/>
                <a:gd name="T41" fmla="*/ 129 h 152"/>
                <a:gd name="T42" fmla="*/ 102 w 327"/>
                <a:gd name="T43" fmla="*/ 119 h 152"/>
                <a:gd name="T44" fmla="*/ 75 w 327"/>
                <a:gd name="T45" fmla="*/ 102 h 152"/>
                <a:gd name="T46" fmla="*/ 26 w 327"/>
                <a:gd name="T47" fmla="*/ 108 h 152"/>
                <a:gd name="T48" fmla="*/ 0 w 327"/>
                <a:gd name="T49" fmla="*/ 84 h 15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27"/>
                <a:gd name="T76" fmla="*/ 0 h 152"/>
                <a:gd name="T77" fmla="*/ 327 w 327"/>
                <a:gd name="T78" fmla="*/ 152 h 15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27" h="152">
                  <a:moveTo>
                    <a:pt x="0" y="84"/>
                  </a:moveTo>
                  <a:lnTo>
                    <a:pt x="73" y="0"/>
                  </a:lnTo>
                  <a:lnTo>
                    <a:pt x="60" y="34"/>
                  </a:lnTo>
                  <a:lnTo>
                    <a:pt x="70" y="45"/>
                  </a:lnTo>
                  <a:lnTo>
                    <a:pt x="93" y="31"/>
                  </a:lnTo>
                  <a:lnTo>
                    <a:pt x="143" y="52"/>
                  </a:lnTo>
                  <a:lnTo>
                    <a:pt x="165" y="34"/>
                  </a:lnTo>
                  <a:lnTo>
                    <a:pt x="233" y="25"/>
                  </a:lnTo>
                  <a:lnTo>
                    <a:pt x="246" y="46"/>
                  </a:lnTo>
                  <a:lnTo>
                    <a:pt x="272" y="41"/>
                  </a:lnTo>
                  <a:lnTo>
                    <a:pt x="324" y="64"/>
                  </a:lnTo>
                  <a:lnTo>
                    <a:pt x="327" y="80"/>
                  </a:lnTo>
                  <a:lnTo>
                    <a:pt x="271" y="94"/>
                  </a:lnTo>
                  <a:lnTo>
                    <a:pt x="255" y="84"/>
                  </a:lnTo>
                  <a:lnTo>
                    <a:pt x="227" y="87"/>
                  </a:lnTo>
                  <a:lnTo>
                    <a:pt x="194" y="108"/>
                  </a:lnTo>
                  <a:lnTo>
                    <a:pt x="178" y="109"/>
                  </a:lnTo>
                  <a:lnTo>
                    <a:pt x="166" y="94"/>
                  </a:lnTo>
                  <a:lnTo>
                    <a:pt x="148" y="151"/>
                  </a:lnTo>
                  <a:lnTo>
                    <a:pt x="127" y="152"/>
                  </a:lnTo>
                  <a:lnTo>
                    <a:pt x="118" y="129"/>
                  </a:lnTo>
                  <a:lnTo>
                    <a:pt x="74" y="119"/>
                  </a:lnTo>
                  <a:lnTo>
                    <a:pt x="54" y="102"/>
                  </a:lnTo>
                  <a:lnTo>
                    <a:pt x="18" y="108"/>
                  </a:lnTo>
                  <a:lnTo>
                    <a:pt x="0" y="84"/>
                  </a:lnTo>
                  <a:close/>
                </a:path>
              </a:pathLst>
            </a:custGeom>
            <a:grpFill/>
            <a:ln w="6350">
              <a:solidFill>
                <a:schemeClr val="bg1"/>
              </a:solidFill>
              <a:round/>
              <a:headEnd/>
              <a:tailEnd/>
            </a:ln>
          </p:spPr>
          <p:txBody>
            <a:bodyPr/>
            <a:lstStyle/>
            <a:p>
              <a:pPr>
                <a:defRPr/>
              </a:pPr>
              <a:endParaRPr lang="en-GB" sz="1800"/>
            </a:p>
          </p:txBody>
        </p:sp>
        <p:sp>
          <p:nvSpPr>
            <p:cNvPr id="12" name="Freeform 11">
              <a:extLst>
                <a:ext uri="{FF2B5EF4-FFF2-40B4-BE49-F238E27FC236}">
                  <a16:creationId xmlns:a16="http://schemas.microsoft.com/office/drawing/2014/main" xmlns="" id="{EEC6AF57-10DE-45E2-93F6-96E58BEBC118}"/>
                </a:ext>
              </a:extLst>
            </p:cNvPr>
            <p:cNvSpPr>
              <a:spLocks/>
            </p:cNvSpPr>
            <p:nvPr/>
          </p:nvSpPr>
          <p:spPr bwMode="auto">
            <a:xfrm>
              <a:off x="6096152" y="2536825"/>
              <a:ext cx="481514" cy="649288"/>
            </a:xfrm>
            <a:custGeom>
              <a:avLst/>
              <a:gdLst>
                <a:gd name="T0" fmla="*/ 81 w 234"/>
                <a:gd name="T1" fmla="*/ 14 h 341"/>
                <a:gd name="T2" fmla="*/ 91 w 234"/>
                <a:gd name="T3" fmla="*/ 35 h 341"/>
                <a:gd name="T4" fmla="*/ 69 w 234"/>
                <a:gd name="T5" fmla="*/ 48 h 341"/>
                <a:gd name="T6" fmla="*/ 68 w 234"/>
                <a:gd name="T7" fmla="*/ 102 h 341"/>
                <a:gd name="T8" fmla="*/ 56 w 234"/>
                <a:gd name="T9" fmla="*/ 67 h 341"/>
                <a:gd name="T10" fmla="*/ 11 w 234"/>
                <a:gd name="T11" fmla="*/ 101 h 341"/>
                <a:gd name="T12" fmla="*/ 0 w 234"/>
                <a:gd name="T13" fmla="*/ 199 h 341"/>
                <a:gd name="T14" fmla="*/ 29 w 234"/>
                <a:gd name="T15" fmla="*/ 247 h 341"/>
                <a:gd name="T16" fmla="*/ 32 w 234"/>
                <a:gd name="T17" fmla="*/ 272 h 341"/>
                <a:gd name="T18" fmla="*/ 34 w 234"/>
                <a:gd name="T19" fmla="*/ 292 h 341"/>
                <a:gd name="T20" fmla="*/ 32 w 234"/>
                <a:gd name="T21" fmla="*/ 309 h 341"/>
                <a:gd name="T22" fmla="*/ 27 w 234"/>
                <a:gd name="T23" fmla="*/ 341 h 341"/>
                <a:gd name="T24" fmla="*/ 152 w 234"/>
                <a:gd name="T25" fmla="*/ 335 h 341"/>
                <a:gd name="T26" fmla="*/ 318 w 234"/>
                <a:gd name="T27" fmla="*/ 323 h 341"/>
                <a:gd name="T28" fmla="*/ 289 w 234"/>
                <a:gd name="T29" fmla="*/ 316 h 341"/>
                <a:gd name="T30" fmla="*/ 271 w 234"/>
                <a:gd name="T31" fmla="*/ 299 h 341"/>
                <a:gd name="T32" fmla="*/ 297 w 234"/>
                <a:gd name="T33" fmla="*/ 283 h 341"/>
                <a:gd name="T34" fmla="*/ 297 w 234"/>
                <a:gd name="T35" fmla="*/ 265 h 341"/>
                <a:gd name="T36" fmla="*/ 284 w 234"/>
                <a:gd name="T37" fmla="*/ 248 h 341"/>
                <a:gd name="T38" fmla="*/ 297 w 234"/>
                <a:gd name="T39" fmla="*/ 236 h 341"/>
                <a:gd name="T40" fmla="*/ 320 w 234"/>
                <a:gd name="T41" fmla="*/ 238 h 341"/>
                <a:gd name="T42" fmla="*/ 315 w 234"/>
                <a:gd name="T43" fmla="*/ 191 h 341"/>
                <a:gd name="T44" fmla="*/ 308 w 234"/>
                <a:gd name="T45" fmla="*/ 162 h 341"/>
                <a:gd name="T46" fmla="*/ 296 w 234"/>
                <a:gd name="T47" fmla="*/ 145 h 341"/>
                <a:gd name="T48" fmla="*/ 282 w 234"/>
                <a:gd name="T49" fmla="*/ 134 h 341"/>
                <a:gd name="T50" fmla="*/ 262 w 234"/>
                <a:gd name="T51" fmla="*/ 131 h 341"/>
                <a:gd name="T52" fmla="*/ 242 w 234"/>
                <a:gd name="T53" fmla="*/ 131 h 341"/>
                <a:gd name="T54" fmla="*/ 219 w 234"/>
                <a:gd name="T55" fmla="*/ 153 h 341"/>
                <a:gd name="T56" fmla="*/ 207 w 234"/>
                <a:gd name="T57" fmla="*/ 160 h 341"/>
                <a:gd name="T58" fmla="*/ 199 w 234"/>
                <a:gd name="T59" fmla="*/ 162 h 341"/>
                <a:gd name="T60" fmla="*/ 187 w 234"/>
                <a:gd name="T61" fmla="*/ 159 h 341"/>
                <a:gd name="T62" fmla="*/ 185 w 234"/>
                <a:gd name="T63" fmla="*/ 148 h 341"/>
                <a:gd name="T64" fmla="*/ 187 w 234"/>
                <a:gd name="T65" fmla="*/ 141 h 341"/>
                <a:gd name="T66" fmla="*/ 198 w 234"/>
                <a:gd name="T67" fmla="*/ 134 h 341"/>
                <a:gd name="T68" fmla="*/ 205 w 234"/>
                <a:gd name="T69" fmla="*/ 131 h 341"/>
                <a:gd name="T70" fmla="*/ 215 w 234"/>
                <a:gd name="T71" fmla="*/ 129 h 341"/>
                <a:gd name="T72" fmla="*/ 215 w 234"/>
                <a:gd name="T73" fmla="*/ 117 h 341"/>
                <a:gd name="T74" fmla="*/ 239 w 234"/>
                <a:gd name="T75" fmla="*/ 102 h 341"/>
                <a:gd name="T76" fmla="*/ 215 w 234"/>
                <a:gd name="T77" fmla="*/ 58 h 341"/>
                <a:gd name="T78" fmla="*/ 215 w 234"/>
                <a:gd name="T79" fmla="*/ 37 h 341"/>
                <a:gd name="T80" fmla="*/ 174 w 234"/>
                <a:gd name="T81" fmla="*/ 28 h 341"/>
                <a:gd name="T82" fmla="*/ 116 w 234"/>
                <a:gd name="T83" fmla="*/ 0 h 341"/>
                <a:gd name="T84" fmla="*/ 81 w 234"/>
                <a:gd name="T85" fmla="*/ 14 h 341"/>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234"/>
                <a:gd name="T130" fmla="*/ 0 h 341"/>
                <a:gd name="T131" fmla="*/ 234 w 234"/>
                <a:gd name="T132" fmla="*/ 341 h 341"/>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234" h="341">
                  <a:moveTo>
                    <a:pt x="59" y="14"/>
                  </a:moveTo>
                  <a:lnTo>
                    <a:pt x="67" y="35"/>
                  </a:lnTo>
                  <a:lnTo>
                    <a:pt x="51" y="48"/>
                  </a:lnTo>
                  <a:lnTo>
                    <a:pt x="50" y="102"/>
                  </a:lnTo>
                  <a:lnTo>
                    <a:pt x="41" y="67"/>
                  </a:lnTo>
                  <a:lnTo>
                    <a:pt x="7" y="101"/>
                  </a:lnTo>
                  <a:lnTo>
                    <a:pt x="0" y="199"/>
                  </a:lnTo>
                  <a:lnTo>
                    <a:pt x="21" y="247"/>
                  </a:lnTo>
                  <a:lnTo>
                    <a:pt x="24" y="272"/>
                  </a:lnTo>
                  <a:lnTo>
                    <a:pt x="25" y="292"/>
                  </a:lnTo>
                  <a:lnTo>
                    <a:pt x="24" y="309"/>
                  </a:lnTo>
                  <a:lnTo>
                    <a:pt x="19" y="341"/>
                  </a:lnTo>
                  <a:lnTo>
                    <a:pt x="111" y="335"/>
                  </a:lnTo>
                  <a:lnTo>
                    <a:pt x="233" y="323"/>
                  </a:lnTo>
                  <a:lnTo>
                    <a:pt x="211" y="316"/>
                  </a:lnTo>
                  <a:lnTo>
                    <a:pt x="199" y="299"/>
                  </a:lnTo>
                  <a:lnTo>
                    <a:pt x="217" y="283"/>
                  </a:lnTo>
                  <a:lnTo>
                    <a:pt x="217" y="265"/>
                  </a:lnTo>
                  <a:lnTo>
                    <a:pt x="208" y="248"/>
                  </a:lnTo>
                  <a:lnTo>
                    <a:pt x="217" y="236"/>
                  </a:lnTo>
                  <a:lnTo>
                    <a:pt x="234" y="238"/>
                  </a:lnTo>
                  <a:lnTo>
                    <a:pt x="230" y="191"/>
                  </a:lnTo>
                  <a:lnTo>
                    <a:pt x="226" y="162"/>
                  </a:lnTo>
                  <a:lnTo>
                    <a:pt x="216" y="145"/>
                  </a:lnTo>
                  <a:lnTo>
                    <a:pt x="206" y="134"/>
                  </a:lnTo>
                  <a:lnTo>
                    <a:pt x="191" y="131"/>
                  </a:lnTo>
                  <a:lnTo>
                    <a:pt x="177" y="131"/>
                  </a:lnTo>
                  <a:lnTo>
                    <a:pt x="161" y="153"/>
                  </a:lnTo>
                  <a:lnTo>
                    <a:pt x="152" y="160"/>
                  </a:lnTo>
                  <a:lnTo>
                    <a:pt x="145" y="162"/>
                  </a:lnTo>
                  <a:lnTo>
                    <a:pt x="137" y="159"/>
                  </a:lnTo>
                  <a:lnTo>
                    <a:pt x="135" y="148"/>
                  </a:lnTo>
                  <a:lnTo>
                    <a:pt x="137" y="141"/>
                  </a:lnTo>
                  <a:lnTo>
                    <a:pt x="144" y="134"/>
                  </a:lnTo>
                  <a:lnTo>
                    <a:pt x="151" y="131"/>
                  </a:lnTo>
                  <a:lnTo>
                    <a:pt x="157" y="129"/>
                  </a:lnTo>
                  <a:lnTo>
                    <a:pt x="157" y="117"/>
                  </a:lnTo>
                  <a:lnTo>
                    <a:pt x="175" y="102"/>
                  </a:lnTo>
                  <a:lnTo>
                    <a:pt x="157" y="58"/>
                  </a:lnTo>
                  <a:lnTo>
                    <a:pt x="157" y="37"/>
                  </a:lnTo>
                  <a:lnTo>
                    <a:pt x="128" y="28"/>
                  </a:lnTo>
                  <a:lnTo>
                    <a:pt x="85" y="0"/>
                  </a:lnTo>
                  <a:lnTo>
                    <a:pt x="59" y="14"/>
                  </a:lnTo>
                  <a:close/>
                </a:path>
              </a:pathLst>
            </a:custGeom>
            <a:grpFill/>
            <a:ln w="6350">
              <a:solidFill>
                <a:schemeClr val="bg1"/>
              </a:solidFill>
              <a:round/>
              <a:headEnd/>
              <a:tailEnd/>
            </a:ln>
          </p:spPr>
          <p:txBody>
            <a:bodyPr/>
            <a:lstStyle/>
            <a:p>
              <a:pPr>
                <a:defRPr/>
              </a:pPr>
              <a:endParaRPr lang="en-GB" sz="1800"/>
            </a:p>
          </p:txBody>
        </p:sp>
        <p:sp>
          <p:nvSpPr>
            <p:cNvPr id="13" name="Freeform 12">
              <a:extLst>
                <a:ext uri="{FF2B5EF4-FFF2-40B4-BE49-F238E27FC236}">
                  <a16:creationId xmlns:a16="http://schemas.microsoft.com/office/drawing/2014/main" xmlns="" id="{6D1C84AE-24BC-40D8-943C-247D8B7BC727}"/>
                </a:ext>
              </a:extLst>
            </p:cNvPr>
            <p:cNvSpPr>
              <a:spLocks/>
            </p:cNvSpPr>
            <p:nvPr/>
          </p:nvSpPr>
          <p:spPr bwMode="auto">
            <a:xfrm>
              <a:off x="6710082" y="4090988"/>
              <a:ext cx="619090" cy="485775"/>
            </a:xfrm>
            <a:custGeom>
              <a:avLst/>
              <a:gdLst>
                <a:gd name="T0" fmla="*/ 15 w 300"/>
                <a:gd name="T1" fmla="*/ 46 h 255"/>
                <a:gd name="T2" fmla="*/ 48 w 300"/>
                <a:gd name="T3" fmla="*/ 21 h 255"/>
                <a:gd name="T4" fmla="*/ 171 w 300"/>
                <a:gd name="T5" fmla="*/ 0 h 255"/>
                <a:gd name="T6" fmla="*/ 210 w 300"/>
                <a:gd name="T7" fmla="*/ 14 h 255"/>
                <a:gd name="T8" fmla="*/ 288 w 300"/>
                <a:gd name="T9" fmla="*/ 4 h 255"/>
                <a:gd name="T10" fmla="*/ 353 w 300"/>
                <a:gd name="T11" fmla="*/ 40 h 255"/>
                <a:gd name="T12" fmla="*/ 413 w 300"/>
                <a:gd name="T13" fmla="*/ 68 h 255"/>
                <a:gd name="T14" fmla="*/ 380 w 300"/>
                <a:gd name="T15" fmla="*/ 145 h 255"/>
                <a:gd name="T16" fmla="*/ 331 w 300"/>
                <a:gd name="T17" fmla="*/ 183 h 255"/>
                <a:gd name="T18" fmla="*/ 276 w 300"/>
                <a:gd name="T19" fmla="*/ 195 h 255"/>
                <a:gd name="T20" fmla="*/ 286 w 300"/>
                <a:gd name="T21" fmla="*/ 226 h 255"/>
                <a:gd name="T22" fmla="*/ 253 w 300"/>
                <a:gd name="T23" fmla="*/ 255 h 255"/>
                <a:gd name="T24" fmla="*/ 192 w 300"/>
                <a:gd name="T25" fmla="*/ 183 h 255"/>
                <a:gd name="T26" fmla="*/ 28 w 300"/>
                <a:gd name="T27" fmla="*/ 68 h 255"/>
                <a:gd name="T28" fmla="*/ 0 w 300"/>
                <a:gd name="T29" fmla="*/ 68 h 255"/>
                <a:gd name="T30" fmla="*/ 15 w 300"/>
                <a:gd name="T31" fmla="*/ 46 h 255"/>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300"/>
                <a:gd name="T49" fmla="*/ 0 h 255"/>
                <a:gd name="T50" fmla="*/ 300 w 300"/>
                <a:gd name="T51" fmla="*/ 255 h 255"/>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300" h="255">
                  <a:moveTo>
                    <a:pt x="11" y="46"/>
                  </a:moveTo>
                  <a:lnTo>
                    <a:pt x="35" y="21"/>
                  </a:lnTo>
                  <a:lnTo>
                    <a:pt x="125" y="0"/>
                  </a:lnTo>
                  <a:lnTo>
                    <a:pt x="152" y="14"/>
                  </a:lnTo>
                  <a:lnTo>
                    <a:pt x="210" y="4"/>
                  </a:lnTo>
                  <a:lnTo>
                    <a:pt x="257" y="40"/>
                  </a:lnTo>
                  <a:lnTo>
                    <a:pt x="300" y="68"/>
                  </a:lnTo>
                  <a:lnTo>
                    <a:pt x="276" y="145"/>
                  </a:lnTo>
                  <a:lnTo>
                    <a:pt x="240" y="183"/>
                  </a:lnTo>
                  <a:lnTo>
                    <a:pt x="200" y="195"/>
                  </a:lnTo>
                  <a:lnTo>
                    <a:pt x="208" y="226"/>
                  </a:lnTo>
                  <a:lnTo>
                    <a:pt x="184" y="255"/>
                  </a:lnTo>
                  <a:lnTo>
                    <a:pt x="138" y="183"/>
                  </a:lnTo>
                  <a:lnTo>
                    <a:pt x="20" y="68"/>
                  </a:lnTo>
                  <a:lnTo>
                    <a:pt x="0" y="68"/>
                  </a:lnTo>
                  <a:lnTo>
                    <a:pt x="11" y="46"/>
                  </a:lnTo>
                  <a:close/>
                </a:path>
              </a:pathLst>
            </a:custGeom>
            <a:grpFill/>
            <a:ln w="6350">
              <a:solidFill>
                <a:schemeClr val="bg1"/>
              </a:solidFill>
              <a:round/>
              <a:headEnd/>
              <a:tailEnd/>
            </a:ln>
          </p:spPr>
          <p:txBody>
            <a:bodyPr/>
            <a:lstStyle/>
            <a:p>
              <a:pPr>
                <a:defRPr/>
              </a:pPr>
              <a:endParaRPr lang="en-GB" sz="1800"/>
            </a:p>
          </p:txBody>
        </p:sp>
        <p:sp>
          <p:nvSpPr>
            <p:cNvPr id="16" name="Freeform 13">
              <a:extLst>
                <a:ext uri="{FF2B5EF4-FFF2-40B4-BE49-F238E27FC236}">
                  <a16:creationId xmlns:a16="http://schemas.microsoft.com/office/drawing/2014/main" xmlns="" id="{96F28FED-D84E-4D4D-AB3C-7056FFD95662}"/>
                </a:ext>
              </a:extLst>
            </p:cNvPr>
            <p:cNvSpPr>
              <a:spLocks/>
            </p:cNvSpPr>
            <p:nvPr/>
          </p:nvSpPr>
          <p:spPr bwMode="auto">
            <a:xfrm>
              <a:off x="6630976" y="3375025"/>
              <a:ext cx="932074" cy="576263"/>
            </a:xfrm>
            <a:custGeom>
              <a:avLst/>
              <a:gdLst>
                <a:gd name="T0" fmla="*/ 102 w 452"/>
                <a:gd name="T1" fmla="*/ 211 h 302"/>
                <a:gd name="T2" fmla="*/ 83 w 452"/>
                <a:gd name="T3" fmla="*/ 242 h 302"/>
                <a:gd name="T4" fmla="*/ 57 w 452"/>
                <a:gd name="T5" fmla="*/ 250 h 302"/>
                <a:gd name="T6" fmla="*/ 56 w 452"/>
                <a:gd name="T7" fmla="*/ 270 h 302"/>
                <a:gd name="T8" fmla="*/ 2 w 452"/>
                <a:gd name="T9" fmla="*/ 286 h 302"/>
                <a:gd name="T10" fmla="*/ 0 w 452"/>
                <a:gd name="T11" fmla="*/ 302 h 302"/>
                <a:gd name="T12" fmla="*/ 146 w 452"/>
                <a:gd name="T13" fmla="*/ 282 h 302"/>
                <a:gd name="T14" fmla="*/ 414 w 452"/>
                <a:gd name="T15" fmla="*/ 238 h 302"/>
                <a:gd name="T16" fmla="*/ 619 w 452"/>
                <a:gd name="T17" fmla="*/ 200 h 302"/>
                <a:gd name="T18" fmla="*/ 619 w 452"/>
                <a:gd name="T19" fmla="*/ 169 h 302"/>
                <a:gd name="T20" fmla="*/ 597 w 452"/>
                <a:gd name="T21" fmla="*/ 160 h 302"/>
                <a:gd name="T22" fmla="*/ 578 w 452"/>
                <a:gd name="T23" fmla="*/ 175 h 302"/>
                <a:gd name="T24" fmla="*/ 568 w 452"/>
                <a:gd name="T25" fmla="*/ 134 h 302"/>
                <a:gd name="T26" fmla="*/ 578 w 452"/>
                <a:gd name="T27" fmla="*/ 97 h 302"/>
                <a:gd name="T28" fmla="*/ 501 w 452"/>
                <a:gd name="T29" fmla="*/ 70 h 302"/>
                <a:gd name="T30" fmla="*/ 449 w 452"/>
                <a:gd name="T31" fmla="*/ 77 h 302"/>
                <a:gd name="T32" fmla="*/ 448 w 452"/>
                <a:gd name="T33" fmla="*/ 21 h 302"/>
                <a:gd name="T34" fmla="*/ 396 w 452"/>
                <a:gd name="T35" fmla="*/ 0 h 302"/>
                <a:gd name="T36" fmla="*/ 354 w 452"/>
                <a:gd name="T37" fmla="*/ 13 h 302"/>
                <a:gd name="T38" fmla="*/ 326 w 452"/>
                <a:gd name="T39" fmla="*/ 66 h 302"/>
                <a:gd name="T40" fmla="*/ 278 w 452"/>
                <a:gd name="T41" fmla="*/ 87 h 302"/>
                <a:gd name="T42" fmla="*/ 259 w 452"/>
                <a:gd name="T43" fmla="*/ 170 h 302"/>
                <a:gd name="T44" fmla="*/ 182 w 452"/>
                <a:gd name="T45" fmla="*/ 211 h 302"/>
                <a:gd name="T46" fmla="*/ 118 w 452"/>
                <a:gd name="T47" fmla="*/ 228 h 302"/>
                <a:gd name="T48" fmla="*/ 102 w 452"/>
                <a:gd name="T49" fmla="*/ 211 h 30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2"/>
                <a:gd name="T76" fmla="*/ 0 h 302"/>
                <a:gd name="T77" fmla="*/ 452 w 452"/>
                <a:gd name="T78" fmla="*/ 302 h 30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2" h="302">
                  <a:moveTo>
                    <a:pt x="74" y="211"/>
                  </a:moveTo>
                  <a:lnTo>
                    <a:pt x="61" y="242"/>
                  </a:lnTo>
                  <a:lnTo>
                    <a:pt x="42" y="250"/>
                  </a:lnTo>
                  <a:lnTo>
                    <a:pt x="41" y="270"/>
                  </a:lnTo>
                  <a:lnTo>
                    <a:pt x="2" y="286"/>
                  </a:lnTo>
                  <a:lnTo>
                    <a:pt x="0" y="302"/>
                  </a:lnTo>
                  <a:lnTo>
                    <a:pt x="107" y="282"/>
                  </a:lnTo>
                  <a:lnTo>
                    <a:pt x="302" y="238"/>
                  </a:lnTo>
                  <a:lnTo>
                    <a:pt x="452" y="200"/>
                  </a:lnTo>
                  <a:lnTo>
                    <a:pt x="452" y="169"/>
                  </a:lnTo>
                  <a:lnTo>
                    <a:pt x="435" y="160"/>
                  </a:lnTo>
                  <a:lnTo>
                    <a:pt x="422" y="175"/>
                  </a:lnTo>
                  <a:lnTo>
                    <a:pt x="414" y="134"/>
                  </a:lnTo>
                  <a:lnTo>
                    <a:pt x="422" y="97"/>
                  </a:lnTo>
                  <a:lnTo>
                    <a:pt x="366" y="70"/>
                  </a:lnTo>
                  <a:lnTo>
                    <a:pt x="328" y="77"/>
                  </a:lnTo>
                  <a:lnTo>
                    <a:pt x="327" y="21"/>
                  </a:lnTo>
                  <a:lnTo>
                    <a:pt x="288" y="0"/>
                  </a:lnTo>
                  <a:lnTo>
                    <a:pt x="258" y="13"/>
                  </a:lnTo>
                  <a:lnTo>
                    <a:pt x="238" y="66"/>
                  </a:lnTo>
                  <a:lnTo>
                    <a:pt x="203" y="87"/>
                  </a:lnTo>
                  <a:lnTo>
                    <a:pt x="189" y="170"/>
                  </a:lnTo>
                  <a:lnTo>
                    <a:pt x="132" y="211"/>
                  </a:lnTo>
                  <a:lnTo>
                    <a:pt x="86" y="228"/>
                  </a:lnTo>
                  <a:lnTo>
                    <a:pt x="74" y="211"/>
                  </a:lnTo>
                  <a:close/>
                </a:path>
              </a:pathLst>
            </a:custGeom>
            <a:grpFill/>
            <a:ln w="6350">
              <a:solidFill>
                <a:schemeClr val="bg1"/>
              </a:solidFill>
              <a:round/>
              <a:headEnd/>
              <a:tailEnd/>
            </a:ln>
          </p:spPr>
          <p:txBody>
            <a:bodyPr/>
            <a:lstStyle/>
            <a:p>
              <a:pPr>
                <a:defRPr/>
              </a:pPr>
              <a:endParaRPr lang="en-GB" sz="1800"/>
            </a:p>
          </p:txBody>
        </p:sp>
        <p:sp>
          <p:nvSpPr>
            <p:cNvPr id="17" name="Freeform 14">
              <a:extLst>
                <a:ext uri="{FF2B5EF4-FFF2-40B4-BE49-F238E27FC236}">
                  <a16:creationId xmlns:a16="http://schemas.microsoft.com/office/drawing/2014/main" xmlns="" id="{B8C44A6C-1F62-4550-9028-E5B9F11F074D}"/>
                </a:ext>
              </a:extLst>
            </p:cNvPr>
            <p:cNvSpPr>
              <a:spLocks/>
            </p:cNvSpPr>
            <p:nvPr/>
          </p:nvSpPr>
          <p:spPr bwMode="auto">
            <a:xfrm>
              <a:off x="6813264" y="2908300"/>
              <a:ext cx="715393" cy="466725"/>
            </a:xfrm>
            <a:custGeom>
              <a:avLst/>
              <a:gdLst>
                <a:gd name="T0" fmla="*/ 44 w 347"/>
                <a:gd name="T1" fmla="*/ 36 h 245"/>
                <a:gd name="T2" fmla="*/ 0 w 347"/>
                <a:gd name="T3" fmla="*/ 68 h 245"/>
                <a:gd name="T4" fmla="*/ 26 w 347"/>
                <a:gd name="T5" fmla="*/ 187 h 245"/>
                <a:gd name="T6" fmla="*/ 44 w 347"/>
                <a:gd name="T7" fmla="*/ 245 h 245"/>
                <a:gd name="T8" fmla="*/ 126 w 347"/>
                <a:gd name="T9" fmla="*/ 240 h 245"/>
                <a:gd name="T10" fmla="*/ 427 w 347"/>
                <a:gd name="T11" fmla="*/ 195 h 245"/>
                <a:gd name="T12" fmla="*/ 448 w 347"/>
                <a:gd name="T13" fmla="*/ 188 h 245"/>
                <a:gd name="T14" fmla="*/ 478 w 347"/>
                <a:gd name="T15" fmla="*/ 133 h 245"/>
                <a:gd name="T16" fmla="*/ 432 w 347"/>
                <a:gd name="T17" fmla="*/ 103 h 245"/>
                <a:gd name="T18" fmla="*/ 458 w 347"/>
                <a:gd name="T19" fmla="*/ 32 h 245"/>
                <a:gd name="T20" fmla="*/ 424 w 347"/>
                <a:gd name="T21" fmla="*/ 25 h 245"/>
                <a:gd name="T22" fmla="*/ 424 w 347"/>
                <a:gd name="T23" fmla="*/ 7 h 245"/>
                <a:gd name="T24" fmla="*/ 409 w 347"/>
                <a:gd name="T25" fmla="*/ 0 h 245"/>
                <a:gd name="T26" fmla="*/ 59 w 347"/>
                <a:gd name="T27" fmla="*/ 51 h 245"/>
                <a:gd name="T28" fmla="*/ 44 w 347"/>
                <a:gd name="T29" fmla="*/ 36 h 24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47"/>
                <a:gd name="T46" fmla="*/ 0 h 245"/>
                <a:gd name="T47" fmla="*/ 347 w 347"/>
                <a:gd name="T48" fmla="*/ 245 h 24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47" h="245">
                  <a:moveTo>
                    <a:pt x="32" y="36"/>
                  </a:moveTo>
                  <a:lnTo>
                    <a:pt x="0" y="68"/>
                  </a:lnTo>
                  <a:lnTo>
                    <a:pt x="18" y="187"/>
                  </a:lnTo>
                  <a:lnTo>
                    <a:pt x="32" y="245"/>
                  </a:lnTo>
                  <a:lnTo>
                    <a:pt x="91" y="240"/>
                  </a:lnTo>
                  <a:lnTo>
                    <a:pt x="310" y="195"/>
                  </a:lnTo>
                  <a:lnTo>
                    <a:pt x="325" y="188"/>
                  </a:lnTo>
                  <a:lnTo>
                    <a:pt x="347" y="133"/>
                  </a:lnTo>
                  <a:lnTo>
                    <a:pt x="314" y="103"/>
                  </a:lnTo>
                  <a:lnTo>
                    <a:pt x="332" y="32"/>
                  </a:lnTo>
                  <a:lnTo>
                    <a:pt x="307" y="25"/>
                  </a:lnTo>
                  <a:lnTo>
                    <a:pt x="307" y="7"/>
                  </a:lnTo>
                  <a:lnTo>
                    <a:pt x="296" y="0"/>
                  </a:lnTo>
                  <a:lnTo>
                    <a:pt x="42" y="51"/>
                  </a:lnTo>
                  <a:lnTo>
                    <a:pt x="32" y="36"/>
                  </a:lnTo>
                  <a:close/>
                </a:path>
              </a:pathLst>
            </a:custGeom>
            <a:grpFill/>
            <a:ln w="6350">
              <a:solidFill>
                <a:schemeClr val="bg1"/>
              </a:solidFill>
              <a:round/>
              <a:headEnd/>
              <a:tailEnd/>
            </a:ln>
          </p:spPr>
          <p:txBody>
            <a:bodyPr/>
            <a:lstStyle/>
            <a:p>
              <a:pPr>
                <a:defRPr/>
              </a:pPr>
              <a:endParaRPr lang="en-GB" sz="1800"/>
            </a:p>
          </p:txBody>
        </p:sp>
        <p:sp>
          <p:nvSpPr>
            <p:cNvPr id="18" name="Freeform 15">
              <a:extLst>
                <a:ext uri="{FF2B5EF4-FFF2-40B4-BE49-F238E27FC236}">
                  <a16:creationId xmlns:a16="http://schemas.microsoft.com/office/drawing/2014/main" xmlns="" id="{E3FC2059-5256-44A0-880D-9ADE32851176}"/>
                </a:ext>
              </a:extLst>
            </p:cNvPr>
            <p:cNvSpPr>
              <a:spLocks/>
            </p:cNvSpPr>
            <p:nvPr/>
          </p:nvSpPr>
          <p:spPr bwMode="auto">
            <a:xfrm>
              <a:off x="6990393" y="3279775"/>
              <a:ext cx="608772" cy="249238"/>
            </a:xfrm>
            <a:custGeom>
              <a:avLst/>
              <a:gdLst>
                <a:gd name="T0" fmla="*/ 0 w 295"/>
                <a:gd name="T1" fmla="*/ 45 h 131"/>
                <a:gd name="T2" fmla="*/ 305 w 295"/>
                <a:gd name="T3" fmla="*/ 0 h 131"/>
                <a:gd name="T4" fmla="*/ 356 w 295"/>
                <a:gd name="T5" fmla="*/ 90 h 131"/>
                <a:gd name="T6" fmla="*/ 407 w 295"/>
                <a:gd name="T7" fmla="*/ 80 h 131"/>
                <a:gd name="T8" fmla="*/ 408 w 295"/>
                <a:gd name="T9" fmla="*/ 125 h 131"/>
                <a:gd name="T10" fmla="*/ 364 w 295"/>
                <a:gd name="T11" fmla="*/ 131 h 131"/>
                <a:gd name="T12" fmla="*/ 329 w 295"/>
                <a:gd name="T13" fmla="*/ 102 h 131"/>
                <a:gd name="T14" fmla="*/ 305 w 295"/>
                <a:gd name="T15" fmla="*/ 66 h 131"/>
                <a:gd name="T16" fmla="*/ 299 w 295"/>
                <a:gd name="T17" fmla="*/ 17 h 131"/>
                <a:gd name="T18" fmla="*/ 281 w 295"/>
                <a:gd name="T19" fmla="*/ 42 h 131"/>
                <a:gd name="T20" fmla="*/ 304 w 295"/>
                <a:gd name="T21" fmla="*/ 116 h 131"/>
                <a:gd name="T22" fmla="*/ 213 w 295"/>
                <a:gd name="T23" fmla="*/ 126 h 131"/>
                <a:gd name="T24" fmla="*/ 210 w 295"/>
                <a:gd name="T25" fmla="*/ 72 h 131"/>
                <a:gd name="T26" fmla="*/ 154 w 295"/>
                <a:gd name="T27" fmla="*/ 49 h 131"/>
                <a:gd name="T28" fmla="*/ 110 w 295"/>
                <a:gd name="T29" fmla="*/ 43 h 131"/>
                <a:gd name="T30" fmla="*/ 12 w 295"/>
                <a:gd name="T31" fmla="*/ 80 h 131"/>
                <a:gd name="T32" fmla="*/ 0 w 295"/>
                <a:gd name="T33" fmla="*/ 45 h 131"/>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95"/>
                <a:gd name="T52" fmla="*/ 0 h 131"/>
                <a:gd name="T53" fmla="*/ 295 w 295"/>
                <a:gd name="T54" fmla="*/ 131 h 131"/>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95" h="131">
                  <a:moveTo>
                    <a:pt x="0" y="45"/>
                  </a:moveTo>
                  <a:lnTo>
                    <a:pt x="220" y="0"/>
                  </a:lnTo>
                  <a:lnTo>
                    <a:pt x="256" y="90"/>
                  </a:lnTo>
                  <a:lnTo>
                    <a:pt x="294" y="80"/>
                  </a:lnTo>
                  <a:lnTo>
                    <a:pt x="295" y="125"/>
                  </a:lnTo>
                  <a:lnTo>
                    <a:pt x="264" y="131"/>
                  </a:lnTo>
                  <a:lnTo>
                    <a:pt x="237" y="102"/>
                  </a:lnTo>
                  <a:lnTo>
                    <a:pt x="220" y="66"/>
                  </a:lnTo>
                  <a:lnTo>
                    <a:pt x="216" y="17"/>
                  </a:lnTo>
                  <a:lnTo>
                    <a:pt x="203" y="42"/>
                  </a:lnTo>
                  <a:lnTo>
                    <a:pt x="219" y="116"/>
                  </a:lnTo>
                  <a:lnTo>
                    <a:pt x="154" y="126"/>
                  </a:lnTo>
                  <a:lnTo>
                    <a:pt x="152" y="72"/>
                  </a:lnTo>
                  <a:lnTo>
                    <a:pt x="112" y="49"/>
                  </a:lnTo>
                  <a:lnTo>
                    <a:pt x="79" y="43"/>
                  </a:lnTo>
                  <a:lnTo>
                    <a:pt x="8" y="80"/>
                  </a:lnTo>
                  <a:lnTo>
                    <a:pt x="0" y="45"/>
                  </a:lnTo>
                  <a:close/>
                </a:path>
              </a:pathLst>
            </a:custGeom>
            <a:grpFill/>
            <a:ln w="6350">
              <a:solidFill>
                <a:schemeClr val="bg1"/>
              </a:solidFill>
              <a:round/>
              <a:headEnd/>
              <a:tailEnd/>
            </a:ln>
          </p:spPr>
          <p:txBody>
            <a:bodyPr/>
            <a:lstStyle/>
            <a:p>
              <a:pPr>
                <a:defRPr/>
              </a:pPr>
              <a:endParaRPr lang="en-GB" sz="1800"/>
            </a:p>
          </p:txBody>
        </p:sp>
        <p:sp>
          <p:nvSpPr>
            <p:cNvPr id="19" name="Freeform 16">
              <a:extLst>
                <a:ext uri="{FF2B5EF4-FFF2-40B4-BE49-F238E27FC236}">
                  <a16:creationId xmlns:a16="http://schemas.microsoft.com/office/drawing/2014/main" xmlns="" id="{D9AC98BC-DB17-448E-824D-D0C685C50F03}"/>
                </a:ext>
              </a:extLst>
            </p:cNvPr>
            <p:cNvSpPr>
              <a:spLocks/>
            </p:cNvSpPr>
            <p:nvPr/>
          </p:nvSpPr>
          <p:spPr bwMode="auto">
            <a:xfrm>
              <a:off x="2912997" y="2052638"/>
              <a:ext cx="1251937" cy="776287"/>
            </a:xfrm>
            <a:custGeom>
              <a:avLst/>
              <a:gdLst>
                <a:gd name="T0" fmla="*/ 14 w 607"/>
                <a:gd name="T1" fmla="*/ 0 h 407"/>
                <a:gd name="T2" fmla="*/ 179 w 607"/>
                <a:gd name="T3" fmla="*/ 17 h 407"/>
                <a:gd name="T4" fmla="*/ 278 w 607"/>
                <a:gd name="T5" fmla="*/ 27 h 407"/>
                <a:gd name="T6" fmla="*/ 407 w 607"/>
                <a:gd name="T7" fmla="*/ 38 h 407"/>
                <a:gd name="T8" fmla="*/ 527 w 607"/>
                <a:gd name="T9" fmla="*/ 47 h 407"/>
                <a:gd name="T10" fmla="*/ 736 w 607"/>
                <a:gd name="T11" fmla="*/ 59 h 407"/>
                <a:gd name="T12" fmla="*/ 833 w 607"/>
                <a:gd name="T13" fmla="*/ 65 h 407"/>
                <a:gd name="T14" fmla="*/ 830 w 607"/>
                <a:gd name="T15" fmla="*/ 396 h 407"/>
                <a:gd name="T16" fmla="*/ 319 w 607"/>
                <a:gd name="T17" fmla="*/ 362 h 407"/>
                <a:gd name="T18" fmla="*/ 311 w 607"/>
                <a:gd name="T19" fmla="*/ 407 h 407"/>
                <a:gd name="T20" fmla="*/ 289 w 607"/>
                <a:gd name="T21" fmla="*/ 386 h 407"/>
                <a:gd name="T22" fmla="*/ 245 w 607"/>
                <a:gd name="T23" fmla="*/ 389 h 407"/>
                <a:gd name="T24" fmla="*/ 175 w 607"/>
                <a:gd name="T25" fmla="*/ 398 h 407"/>
                <a:gd name="T26" fmla="*/ 166 w 607"/>
                <a:gd name="T27" fmla="*/ 340 h 407"/>
                <a:gd name="T28" fmla="*/ 86 w 607"/>
                <a:gd name="T29" fmla="*/ 294 h 407"/>
                <a:gd name="T30" fmla="*/ 96 w 607"/>
                <a:gd name="T31" fmla="*/ 251 h 407"/>
                <a:gd name="T32" fmla="*/ 104 w 607"/>
                <a:gd name="T33" fmla="*/ 215 h 407"/>
                <a:gd name="T34" fmla="*/ 0 w 607"/>
                <a:gd name="T35" fmla="*/ 101 h 407"/>
                <a:gd name="T36" fmla="*/ 14 w 607"/>
                <a:gd name="T37" fmla="*/ 0 h 40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607"/>
                <a:gd name="T58" fmla="*/ 0 h 407"/>
                <a:gd name="T59" fmla="*/ 607 w 607"/>
                <a:gd name="T60" fmla="*/ 407 h 40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607" h="407">
                  <a:moveTo>
                    <a:pt x="10" y="0"/>
                  </a:moveTo>
                  <a:lnTo>
                    <a:pt x="129" y="17"/>
                  </a:lnTo>
                  <a:lnTo>
                    <a:pt x="202" y="27"/>
                  </a:lnTo>
                  <a:lnTo>
                    <a:pt x="297" y="38"/>
                  </a:lnTo>
                  <a:lnTo>
                    <a:pt x="384" y="47"/>
                  </a:lnTo>
                  <a:lnTo>
                    <a:pt x="536" y="59"/>
                  </a:lnTo>
                  <a:lnTo>
                    <a:pt x="607" y="65"/>
                  </a:lnTo>
                  <a:lnTo>
                    <a:pt x="605" y="396"/>
                  </a:lnTo>
                  <a:lnTo>
                    <a:pt x="233" y="362"/>
                  </a:lnTo>
                  <a:lnTo>
                    <a:pt x="226" y="407"/>
                  </a:lnTo>
                  <a:lnTo>
                    <a:pt x="211" y="386"/>
                  </a:lnTo>
                  <a:lnTo>
                    <a:pt x="178" y="389"/>
                  </a:lnTo>
                  <a:lnTo>
                    <a:pt x="128" y="398"/>
                  </a:lnTo>
                  <a:lnTo>
                    <a:pt x="120" y="340"/>
                  </a:lnTo>
                  <a:lnTo>
                    <a:pt x="62" y="294"/>
                  </a:lnTo>
                  <a:lnTo>
                    <a:pt x="70" y="251"/>
                  </a:lnTo>
                  <a:lnTo>
                    <a:pt x="76" y="215"/>
                  </a:lnTo>
                  <a:lnTo>
                    <a:pt x="0" y="101"/>
                  </a:lnTo>
                  <a:lnTo>
                    <a:pt x="10" y="0"/>
                  </a:lnTo>
                  <a:close/>
                </a:path>
              </a:pathLst>
            </a:custGeom>
            <a:grpFill/>
            <a:ln w="6350">
              <a:solidFill>
                <a:schemeClr val="bg1"/>
              </a:solidFill>
              <a:round/>
              <a:headEnd/>
              <a:tailEnd/>
            </a:ln>
          </p:spPr>
          <p:txBody>
            <a:bodyPr/>
            <a:lstStyle/>
            <a:p>
              <a:pPr>
                <a:defRPr/>
              </a:pPr>
              <a:endParaRPr lang="en-GB" sz="1800"/>
            </a:p>
          </p:txBody>
        </p:sp>
        <p:sp>
          <p:nvSpPr>
            <p:cNvPr id="20" name="Freeform 17">
              <a:extLst>
                <a:ext uri="{FF2B5EF4-FFF2-40B4-BE49-F238E27FC236}">
                  <a16:creationId xmlns:a16="http://schemas.microsoft.com/office/drawing/2014/main" xmlns="" id="{C26F7E2F-8201-485E-AF54-CA8250984850}"/>
                </a:ext>
              </a:extLst>
            </p:cNvPr>
            <p:cNvSpPr>
              <a:spLocks/>
            </p:cNvSpPr>
            <p:nvPr/>
          </p:nvSpPr>
          <p:spPr bwMode="auto">
            <a:xfrm>
              <a:off x="5102169" y="3459163"/>
              <a:ext cx="832332" cy="679450"/>
            </a:xfrm>
            <a:custGeom>
              <a:avLst/>
              <a:gdLst>
                <a:gd name="T0" fmla="*/ 0 w 403"/>
                <a:gd name="T1" fmla="*/ 12 h 357"/>
                <a:gd name="T2" fmla="*/ 241 w 403"/>
                <a:gd name="T3" fmla="*/ 0 h 357"/>
                <a:gd name="T4" fmla="*/ 294 w 403"/>
                <a:gd name="T5" fmla="*/ 0 h 357"/>
                <a:gd name="T6" fmla="*/ 331 w 403"/>
                <a:gd name="T7" fmla="*/ 11 h 357"/>
                <a:gd name="T8" fmla="*/ 312 w 403"/>
                <a:gd name="T9" fmla="*/ 42 h 357"/>
                <a:gd name="T10" fmla="*/ 382 w 403"/>
                <a:gd name="T11" fmla="*/ 92 h 357"/>
                <a:gd name="T12" fmla="*/ 404 w 403"/>
                <a:gd name="T13" fmla="*/ 135 h 357"/>
                <a:gd name="T14" fmla="*/ 446 w 403"/>
                <a:gd name="T15" fmla="*/ 124 h 357"/>
                <a:gd name="T16" fmla="*/ 445 w 403"/>
                <a:gd name="T17" fmla="*/ 184 h 357"/>
                <a:gd name="T18" fmla="*/ 486 w 403"/>
                <a:gd name="T19" fmla="*/ 202 h 357"/>
                <a:gd name="T20" fmla="*/ 505 w 403"/>
                <a:gd name="T21" fmla="*/ 254 h 357"/>
                <a:gd name="T22" fmla="*/ 537 w 403"/>
                <a:gd name="T23" fmla="*/ 259 h 357"/>
                <a:gd name="T24" fmla="*/ 553 w 403"/>
                <a:gd name="T25" fmla="*/ 281 h 357"/>
                <a:gd name="T26" fmla="*/ 515 w 403"/>
                <a:gd name="T27" fmla="*/ 312 h 357"/>
                <a:gd name="T28" fmla="*/ 503 w 403"/>
                <a:gd name="T29" fmla="*/ 347 h 357"/>
                <a:gd name="T30" fmla="*/ 449 w 403"/>
                <a:gd name="T31" fmla="*/ 357 h 357"/>
                <a:gd name="T32" fmla="*/ 463 w 403"/>
                <a:gd name="T33" fmla="*/ 318 h 357"/>
                <a:gd name="T34" fmla="*/ 256 w 403"/>
                <a:gd name="T35" fmla="*/ 332 h 357"/>
                <a:gd name="T36" fmla="*/ 108 w 403"/>
                <a:gd name="T37" fmla="*/ 346 h 357"/>
                <a:gd name="T38" fmla="*/ 98 w 403"/>
                <a:gd name="T39" fmla="*/ 309 h 357"/>
                <a:gd name="T40" fmla="*/ 89 w 403"/>
                <a:gd name="T41" fmla="*/ 194 h 357"/>
                <a:gd name="T42" fmla="*/ 88 w 403"/>
                <a:gd name="T43" fmla="*/ 132 h 357"/>
                <a:gd name="T44" fmla="*/ 38 w 403"/>
                <a:gd name="T45" fmla="*/ 104 h 357"/>
                <a:gd name="T46" fmla="*/ 56 w 403"/>
                <a:gd name="T47" fmla="*/ 78 h 357"/>
                <a:gd name="T48" fmla="*/ 31 w 403"/>
                <a:gd name="T49" fmla="*/ 64 h 357"/>
                <a:gd name="T50" fmla="*/ 0 w 403"/>
                <a:gd name="T51" fmla="*/ 12 h 357"/>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403"/>
                <a:gd name="T79" fmla="*/ 0 h 357"/>
                <a:gd name="T80" fmla="*/ 403 w 403"/>
                <a:gd name="T81" fmla="*/ 357 h 357"/>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403" h="357">
                  <a:moveTo>
                    <a:pt x="0" y="12"/>
                  </a:moveTo>
                  <a:lnTo>
                    <a:pt x="176" y="0"/>
                  </a:lnTo>
                  <a:lnTo>
                    <a:pt x="214" y="0"/>
                  </a:lnTo>
                  <a:lnTo>
                    <a:pt x="242" y="11"/>
                  </a:lnTo>
                  <a:lnTo>
                    <a:pt x="227" y="42"/>
                  </a:lnTo>
                  <a:lnTo>
                    <a:pt x="278" y="92"/>
                  </a:lnTo>
                  <a:lnTo>
                    <a:pt x="295" y="135"/>
                  </a:lnTo>
                  <a:lnTo>
                    <a:pt x="325" y="124"/>
                  </a:lnTo>
                  <a:lnTo>
                    <a:pt x="324" y="184"/>
                  </a:lnTo>
                  <a:lnTo>
                    <a:pt x="355" y="202"/>
                  </a:lnTo>
                  <a:lnTo>
                    <a:pt x="369" y="254"/>
                  </a:lnTo>
                  <a:lnTo>
                    <a:pt x="391" y="259"/>
                  </a:lnTo>
                  <a:lnTo>
                    <a:pt x="403" y="281"/>
                  </a:lnTo>
                  <a:lnTo>
                    <a:pt x="376" y="312"/>
                  </a:lnTo>
                  <a:lnTo>
                    <a:pt x="367" y="347"/>
                  </a:lnTo>
                  <a:lnTo>
                    <a:pt x="328" y="357"/>
                  </a:lnTo>
                  <a:lnTo>
                    <a:pt x="338" y="318"/>
                  </a:lnTo>
                  <a:lnTo>
                    <a:pt x="187" y="332"/>
                  </a:lnTo>
                  <a:lnTo>
                    <a:pt x="79" y="346"/>
                  </a:lnTo>
                  <a:lnTo>
                    <a:pt x="72" y="309"/>
                  </a:lnTo>
                  <a:lnTo>
                    <a:pt x="65" y="194"/>
                  </a:lnTo>
                  <a:lnTo>
                    <a:pt x="64" y="132"/>
                  </a:lnTo>
                  <a:lnTo>
                    <a:pt x="28" y="104"/>
                  </a:lnTo>
                  <a:lnTo>
                    <a:pt x="41" y="78"/>
                  </a:lnTo>
                  <a:lnTo>
                    <a:pt x="23" y="64"/>
                  </a:lnTo>
                  <a:lnTo>
                    <a:pt x="0" y="12"/>
                  </a:lnTo>
                  <a:close/>
                </a:path>
              </a:pathLst>
            </a:custGeom>
            <a:grpFill/>
            <a:ln w="6350">
              <a:solidFill>
                <a:schemeClr val="bg1"/>
              </a:solidFill>
              <a:round/>
              <a:headEnd/>
              <a:tailEnd/>
            </a:ln>
          </p:spPr>
          <p:txBody>
            <a:bodyPr/>
            <a:lstStyle/>
            <a:p>
              <a:pPr>
                <a:defRPr/>
              </a:pPr>
              <a:endParaRPr lang="en-GB" sz="1800"/>
            </a:p>
          </p:txBody>
        </p:sp>
        <p:sp>
          <p:nvSpPr>
            <p:cNvPr id="21" name="Freeform 18">
              <a:extLst>
                <a:ext uri="{FF2B5EF4-FFF2-40B4-BE49-F238E27FC236}">
                  <a16:creationId xmlns:a16="http://schemas.microsoft.com/office/drawing/2014/main" xmlns="" id="{2592AE8A-2EAB-47A4-831E-C5585002B6B3}"/>
                </a:ext>
              </a:extLst>
            </p:cNvPr>
            <p:cNvSpPr>
              <a:spLocks/>
            </p:cNvSpPr>
            <p:nvPr/>
          </p:nvSpPr>
          <p:spPr bwMode="auto">
            <a:xfrm>
              <a:off x="6013606" y="3173413"/>
              <a:ext cx="405848" cy="663575"/>
            </a:xfrm>
            <a:custGeom>
              <a:avLst/>
              <a:gdLst>
                <a:gd name="T0" fmla="*/ 0 w 197"/>
                <a:gd name="T1" fmla="*/ 25 h 348"/>
                <a:gd name="T2" fmla="*/ 31 w 197"/>
                <a:gd name="T3" fmla="*/ 38 h 348"/>
                <a:gd name="T4" fmla="*/ 62 w 197"/>
                <a:gd name="T5" fmla="*/ 35 h 348"/>
                <a:gd name="T6" fmla="*/ 72 w 197"/>
                <a:gd name="T7" fmla="*/ 28 h 348"/>
                <a:gd name="T8" fmla="*/ 80 w 197"/>
                <a:gd name="T9" fmla="*/ 7 h 348"/>
                <a:gd name="T10" fmla="*/ 208 w 197"/>
                <a:gd name="T11" fmla="*/ 0 h 348"/>
                <a:gd name="T12" fmla="*/ 269 w 197"/>
                <a:gd name="T13" fmla="*/ 246 h 348"/>
                <a:gd name="T14" fmla="*/ 265 w 197"/>
                <a:gd name="T15" fmla="*/ 243 h 348"/>
                <a:gd name="T16" fmla="*/ 219 w 197"/>
                <a:gd name="T17" fmla="*/ 257 h 348"/>
                <a:gd name="T18" fmla="*/ 188 w 197"/>
                <a:gd name="T19" fmla="*/ 323 h 348"/>
                <a:gd name="T20" fmla="*/ 142 w 197"/>
                <a:gd name="T21" fmla="*/ 314 h 348"/>
                <a:gd name="T22" fmla="*/ 89 w 197"/>
                <a:gd name="T23" fmla="*/ 339 h 348"/>
                <a:gd name="T24" fmla="*/ 17 w 197"/>
                <a:gd name="T25" fmla="*/ 348 h 348"/>
                <a:gd name="T26" fmla="*/ 49 w 197"/>
                <a:gd name="T27" fmla="*/ 283 h 348"/>
                <a:gd name="T28" fmla="*/ 35 w 197"/>
                <a:gd name="T29" fmla="*/ 247 h 348"/>
                <a:gd name="T30" fmla="*/ 0 w 197"/>
                <a:gd name="T31" fmla="*/ 25 h 34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97"/>
                <a:gd name="T49" fmla="*/ 0 h 348"/>
                <a:gd name="T50" fmla="*/ 197 w 197"/>
                <a:gd name="T51" fmla="*/ 348 h 348"/>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97" h="348">
                  <a:moveTo>
                    <a:pt x="0" y="25"/>
                  </a:moveTo>
                  <a:lnTo>
                    <a:pt x="23" y="38"/>
                  </a:lnTo>
                  <a:lnTo>
                    <a:pt x="45" y="35"/>
                  </a:lnTo>
                  <a:lnTo>
                    <a:pt x="53" y="28"/>
                  </a:lnTo>
                  <a:lnTo>
                    <a:pt x="58" y="7"/>
                  </a:lnTo>
                  <a:lnTo>
                    <a:pt x="153" y="0"/>
                  </a:lnTo>
                  <a:lnTo>
                    <a:pt x="197" y="246"/>
                  </a:lnTo>
                  <a:lnTo>
                    <a:pt x="194" y="243"/>
                  </a:lnTo>
                  <a:lnTo>
                    <a:pt x="161" y="257"/>
                  </a:lnTo>
                  <a:lnTo>
                    <a:pt x="138" y="323"/>
                  </a:lnTo>
                  <a:lnTo>
                    <a:pt x="104" y="314"/>
                  </a:lnTo>
                  <a:lnTo>
                    <a:pt x="65" y="339"/>
                  </a:lnTo>
                  <a:lnTo>
                    <a:pt x="13" y="348"/>
                  </a:lnTo>
                  <a:lnTo>
                    <a:pt x="36" y="283"/>
                  </a:lnTo>
                  <a:lnTo>
                    <a:pt x="26" y="247"/>
                  </a:lnTo>
                  <a:lnTo>
                    <a:pt x="0" y="25"/>
                  </a:lnTo>
                  <a:close/>
                </a:path>
              </a:pathLst>
            </a:custGeom>
            <a:grpFill/>
            <a:ln w="6350">
              <a:solidFill>
                <a:schemeClr val="bg1"/>
              </a:solidFill>
              <a:round/>
              <a:headEnd/>
              <a:tailEnd/>
            </a:ln>
          </p:spPr>
          <p:txBody>
            <a:bodyPr/>
            <a:lstStyle/>
            <a:p>
              <a:pPr>
                <a:defRPr/>
              </a:pPr>
              <a:endParaRPr lang="en-GB" sz="1800"/>
            </a:p>
          </p:txBody>
        </p:sp>
        <p:sp>
          <p:nvSpPr>
            <p:cNvPr id="22" name="Freeform 19">
              <a:extLst>
                <a:ext uri="{FF2B5EF4-FFF2-40B4-BE49-F238E27FC236}">
                  <a16:creationId xmlns:a16="http://schemas.microsoft.com/office/drawing/2014/main" xmlns="" id="{31FE521B-E629-4AFE-A9F1-4F78699CB366}"/>
                </a:ext>
              </a:extLst>
            </p:cNvPr>
            <p:cNvSpPr>
              <a:spLocks/>
            </p:cNvSpPr>
            <p:nvPr/>
          </p:nvSpPr>
          <p:spPr bwMode="auto">
            <a:xfrm>
              <a:off x="6328310" y="3038475"/>
              <a:ext cx="522787" cy="598488"/>
            </a:xfrm>
            <a:custGeom>
              <a:avLst/>
              <a:gdLst>
                <a:gd name="T0" fmla="*/ 0 w 253"/>
                <a:gd name="T1" fmla="*/ 71 h 314"/>
                <a:gd name="T2" fmla="*/ 156 w 253"/>
                <a:gd name="T3" fmla="*/ 59 h 314"/>
                <a:gd name="T4" fmla="*/ 188 w 253"/>
                <a:gd name="T5" fmla="*/ 64 h 314"/>
                <a:gd name="T6" fmla="*/ 264 w 253"/>
                <a:gd name="T7" fmla="*/ 37 h 314"/>
                <a:gd name="T8" fmla="*/ 280 w 253"/>
                <a:gd name="T9" fmla="*/ 12 h 314"/>
                <a:gd name="T10" fmla="*/ 325 w 253"/>
                <a:gd name="T11" fmla="*/ 0 h 314"/>
                <a:gd name="T12" fmla="*/ 349 w 253"/>
                <a:gd name="T13" fmla="*/ 119 h 314"/>
                <a:gd name="T14" fmla="*/ 330 w 253"/>
                <a:gd name="T15" fmla="*/ 132 h 314"/>
                <a:gd name="T16" fmla="*/ 335 w 253"/>
                <a:gd name="T17" fmla="*/ 214 h 314"/>
                <a:gd name="T18" fmla="*/ 300 w 253"/>
                <a:gd name="T19" fmla="*/ 221 h 314"/>
                <a:gd name="T20" fmla="*/ 280 w 253"/>
                <a:gd name="T21" fmla="*/ 267 h 314"/>
                <a:gd name="T22" fmla="*/ 253 w 253"/>
                <a:gd name="T23" fmla="*/ 261 h 314"/>
                <a:gd name="T24" fmla="*/ 245 w 253"/>
                <a:gd name="T25" fmla="*/ 314 h 314"/>
                <a:gd name="T26" fmla="*/ 204 w 253"/>
                <a:gd name="T27" fmla="*/ 292 h 314"/>
                <a:gd name="T28" fmla="*/ 128 w 253"/>
                <a:gd name="T29" fmla="*/ 306 h 314"/>
                <a:gd name="T30" fmla="*/ 95 w 253"/>
                <a:gd name="T31" fmla="*/ 286 h 314"/>
                <a:gd name="T32" fmla="*/ 52 w 253"/>
                <a:gd name="T33" fmla="*/ 285 h 314"/>
                <a:gd name="T34" fmla="*/ 29 w 253"/>
                <a:gd name="T35" fmla="*/ 197 h 314"/>
                <a:gd name="T36" fmla="*/ 0 w 253"/>
                <a:gd name="T37" fmla="*/ 71 h 31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53"/>
                <a:gd name="T58" fmla="*/ 0 h 314"/>
                <a:gd name="T59" fmla="*/ 253 w 253"/>
                <a:gd name="T60" fmla="*/ 314 h 31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53" h="314">
                  <a:moveTo>
                    <a:pt x="0" y="71"/>
                  </a:moveTo>
                  <a:lnTo>
                    <a:pt x="114" y="59"/>
                  </a:lnTo>
                  <a:lnTo>
                    <a:pt x="138" y="64"/>
                  </a:lnTo>
                  <a:lnTo>
                    <a:pt x="192" y="37"/>
                  </a:lnTo>
                  <a:lnTo>
                    <a:pt x="204" y="12"/>
                  </a:lnTo>
                  <a:lnTo>
                    <a:pt x="236" y="0"/>
                  </a:lnTo>
                  <a:lnTo>
                    <a:pt x="253" y="119"/>
                  </a:lnTo>
                  <a:lnTo>
                    <a:pt x="240" y="132"/>
                  </a:lnTo>
                  <a:lnTo>
                    <a:pt x="243" y="214"/>
                  </a:lnTo>
                  <a:lnTo>
                    <a:pt x="218" y="221"/>
                  </a:lnTo>
                  <a:lnTo>
                    <a:pt x="204" y="267"/>
                  </a:lnTo>
                  <a:lnTo>
                    <a:pt x="184" y="261"/>
                  </a:lnTo>
                  <a:lnTo>
                    <a:pt x="178" y="314"/>
                  </a:lnTo>
                  <a:lnTo>
                    <a:pt x="149" y="292"/>
                  </a:lnTo>
                  <a:lnTo>
                    <a:pt x="93" y="306"/>
                  </a:lnTo>
                  <a:lnTo>
                    <a:pt x="69" y="286"/>
                  </a:lnTo>
                  <a:lnTo>
                    <a:pt x="38" y="285"/>
                  </a:lnTo>
                  <a:lnTo>
                    <a:pt x="21" y="197"/>
                  </a:lnTo>
                  <a:lnTo>
                    <a:pt x="0" y="71"/>
                  </a:lnTo>
                  <a:close/>
                </a:path>
              </a:pathLst>
            </a:custGeom>
            <a:grpFill/>
            <a:ln w="6350">
              <a:solidFill>
                <a:schemeClr val="bg1"/>
              </a:solidFill>
              <a:round/>
              <a:headEnd/>
              <a:tailEnd/>
            </a:ln>
          </p:spPr>
          <p:txBody>
            <a:bodyPr/>
            <a:lstStyle/>
            <a:p>
              <a:pPr>
                <a:defRPr/>
              </a:pPr>
              <a:endParaRPr lang="en-GB" sz="1800"/>
            </a:p>
          </p:txBody>
        </p:sp>
        <p:sp>
          <p:nvSpPr>
            <p:cNvPr id="23" name="Freeform 20">
              <a:extLst>
                <a:ext uri="{FF2B5EF4-FFF2-40B4-BE49-F238E27FC236}">
                  <a16:creationId xmlns:a16="http://schemas.microsoft.com/office/drawing/2014/main" xmlns="" id="{F8E20DED-C11D-4041-A3D4-11C887021566}"/>
                </a:ext>
              </a:extLst>
            </p:cNvPr>
            <p:cNvSpPr>
              <a:spLocks/>
            </p:cNvSpPr>
            <p:nvPr/>
          </p:nvSpPr>
          <p:spPr bwMode="auto">
            <a:xfrm>
              <a:off x="5865713" y="3579813"/>
              <a:ext cx="918317" cy="506412"/>
            </a:xfrm>
            <a:custGeom>
              <a:avLst/>
              <a:gdLst>
                <a:gd name="T0" fmla="*/ 0 w 445"/>
                <a:gd name="T1" fmla="*/ 266 h 266"/>
                <a:gd name="T2" fmla="*/ 149 w 445"/>
                <a:gd name="T3" fmla="*/ 249 h 266"/>
                <a:gd name="T4" fmla="*/ 149 w 445"/>
                <a:gd name="T5" fmla="*/ 237 h 266"/>
                <a:gd name="T6" fmla="*/ 509 w 445"/>
                <a:gd name="T7" fmla="*/ 199 h 266"/>
                <a:gd name="T8" fmla="*/ 516 w 445"/>
                <a:gd name="T9" fmla="*/ 179 h 266"/>
                <a:gd name="T10" fmla="*/ 566 w 445"/>
                <a:gd name="T11" fmla="*/ 163 h 266"/>
                <a:gd name="T12" fmla="*/ 575 w 445"/>
                <a:gd name="T13" fmla="*/ 142 h 266"/>
                <a:gd name="T14" fmla="*/ 596 w 445"/>
                <a:gd name="T15" fmla="*/ 135 h 266"/>
                <a:gd name="T16" fmla="*/ 612 w 445"/>
                <a:gd name="T17" fmla="*/ 103 h 266"/>
                <a:gd name="T18" fmla="*/ 563 w 445"/>
                <a:gd name="T19" fmla="*/ 72 h 266"/>
                <a:gd name="T20" fmla="*/ 555 w 445"/>
                <a:gd name="T21" fmla="*/ 29 h 266"/>
                <a:gd name="T22" fmla="*/ 516 w 445"/>
                <a:gd name="T23" fmla="*/ 8 h 266"/>
                <a:gd name="T24" fmla="*/ 434 w 445"/>
                <a:gd name="T25" fmla="*/ 20 h 266"/>
                <a:gd name="T26" fmla="*/ 398 w 445"/>
                <a:gd name="T27" fmla="*/ 1 h 266"/>
                <a:gd name="T28" fmla="*/ 363 w 445"/>
                <a:gd name="T29" fmla="*/ 0 h 266"/>
                <a:gd name="T30" fmla="*/ 368 w 445"/>
                <a:gd name="T31" fmla="*/ 29 h 266"/>
                <a:gd name="T32" fmla="*/ 320 w 445"/>
                <a:gd name="T33" fmla="*/ 44 h 266"/>
                <a:gd name="T34" fmla="*/ 286 w 445"/>
                <a:gd name="T35" fmla="*/ 110 h 266"/>
                <a:gd name="T36" fmla="*/ 242 w 445"/>
                <a:gd name="T37" fmla="*/ 100 h 266"/>
                <a:gd name="T38" fmla="*/ 186 w 445"/>
                <a:gd name="T39" fmla="*/ 124 h 266"/>
                <a:gd name="T40" fmla="*/ 117 w 445"/>
                <a:gd name="T41" fmla="*/ 134 h 266"/>
                <a:gd name="T42" fmla="*/ 117 w 445"/>
                <a:gd name="T43" fmla="*/ 171 h 266"/>
                <a:gd name="T44" fmla="*/ 82 w 445"/>
                <a:gd name="T45" fmla="*/ 170 h 266"/>
                <a:gd name="T46" fmla="*/ 83 w 445"/>
                <a:gd name="T47" fmla="*/ 203 h 266"/>
                <a:gd name="T48" fmla="*/ 48 w 445"/>
                <a:gd name="T49" fmla="*/ 190 h 266"/>
                <a:gd name="T50" fmla="*/ 28 w 445"/>
                <a:gd name="T51" fmla="*/ 196 h 266"/>
                <a:gd name="T52" fmla="*/ 45 w 445"/>
                <a:gd name="T53" fmla="*/ 218 h 266"/>
                <a:gd name="T54" fmla="*/ 5 w 445"/>
                <a:gd name="T55" fmla="*/ 248 h 266"/>
                <a:gd name="T56" fmla="*/ 0 w 445"/>
                <a:gd name="T57" fmla="*/ 266 h 26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445"/>
                <a:gd name="T88" fmla="*/ 0 h 266"/>
                <a:gd name="T89" fmla="*/ 445 w 445"/>
                <a:gd name="T90" fmla="*/ 266 h 26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445" h="266">
                  <a:moveTo>
                    <a:pt x="0" y="266"/>
                  </a:moveTo>
                  <a:lnTo>
                    <a:pt x="108" y="249"/>
                  </a:lnTo>
                  <a:lnTo>
                    <a:pt x="108" y="237"/>
                  </a:lnTo>
                  <a:lnTo>
                    <a:pt x="370" y="199"/>
                  </a:lnTo>
                  <a:lnTo>
                    <a:pt x="374" y="179"/>
                  </a:lnTo>
                  <a:lnTo>
                    <a:pt x="412" y="163"/>
                  </a:lnTo>
                  <a:lnTo>
                    <a:pt x="417" y="142"/>
                  </a:lnTo>
                  <a:lnTo>
                    <a:pt x="433" y="135"/>
                  </a:lnTo>
                  <a:lnTo>
                    <a:pt x="445" y="103"/>
                  </a:lnTo>
                  <a:lnTo>
                    <a:pt x="409" y="72"/>
                  </a:lnTo>
                  <a:lnTo>
                    <a:pt x="403" y="29"/>
                  </a:lnTo>
                  <a:lnTo>
                    <a:pt x="374" y="8"/>
                  </a:lnTo>
                  <a:lnTo>
                    <a:pt x="316" y="20"/>
                  </a:lnTo>
                  <a:lnTo>
                    <a:pt x="289" y="1"/>
                  </a:lnTo>
                  <a:lnTo>
                    <a:pt x="263" y="0"/>
                  </a:lnTo>
                  <a:lnTo>
                    <a:pt x="268" y="29"/>
                  </a:lnTo>
                  <a:lnTo>
                    <a:pt x="232" y="44"/>
                  </a:lnTo>
                  <a:lnTo>
                    <a:pt x="208" y="110"/>
                  </a:lnTo>
                  <a:lnTo>
                    <a:pt x="175" y="100"/>
                  </a:lnTo>
                  <a:lnTo>
                    <a:pt x="136" y="124"/>
                  </a:lnTo>
                  <a:lnTo>
                    <a:pt x="85" y="134"/>
                  </a:lnTo>
                  <a:lnTo>
                    <a:pt x="85" y="171"/>
                  </a:lnTo>
                  <a:lnTo>
                    <a:pt x="60" y="170"/>
                  </a:lnTo>
                  <a:lnTo>
                    <a:pt x="61" y="203"/>
                  </a:lnTo>
                  <a:lnTo>
                    <a:pt x="35" y="190"/>
                  </a:lnTo>
                  <a:lnTo>
                    <a:pt x="20" y="196"/>
                  </a:lnTo>
                  <a:lnTo>
                    <a:pt x="33" y="218"/>
                  </a:lnTo>
                  <a:lnTo>
                    <a:pt x="5" y="248"/>
                  </a:lnTo>
                  <a:lnTo>
                    <a:pt x="0" y="266"/>
                  </a:lnTo>
                  <a:close/>
                </a:path>
              </a:pathLst>
            </a:custGeom>
            <a:grpFill/>
            <a:ln w="6350">
              <a:solidFill>
                <a:schemeClr val="bg1"/>
              </a:solidFill>
              <a:round/>
              <a:headEnd/>
              <a:tailEnd/>
            </a:ln>
          </p:spPr>
          <p:txBody>
            <a:bodyPr/>
            <a:lstStyle/>
            <a:p>
              <a:pPr>
                <a:defRPr/>
              </a:pPr>
              <a:endParaRPr lang="en-GB" sz="1800"/>
            </a:p>
          </p:txBody>
        </p:sp>
        <p:sp>
          <p:nvSpPr>
            <p:cNvPr id="24" name="Freeform 21">
              <a:extLst>
                <a:ext uri="{FF2B5EF4-FFF2-40B4-BE49-F238E27FC236}">
                  <a16:creationId xmlns:a16="http://schemas.microsoft.com/office/drawing/2014/main" xmlns="" id="{B1D0E33C-E08E-430D-923C-D48AEBEC6FCC}"/>
                </a:ext>
              </a:extLst>
            </p:cNvPr>
            <p:cNvSpPr>
              <a:spLocks/>
            </p:cNvSpPr>
            <p:nvPr/>
          </p:nvSpPr>
          <p:spPr bwMode="auto">
            <a:xfrm>
              <a:off x="5802084" y="3905250"/>
              <a:ext cx="1059332" cy="384175"/>
            </a:xfrm>
            <a:custGeom>
              <a:avLst/>
              <a:gdLst>
                <a:gd name="T0" fmla="*/ 43 w 513"/>
                <a:gd name="T1" fmla="*/ 92 h 202"/>
                <a:gd name="T2" fmla="*/ 43 w 513"/>
                <a:gd name="T3" fmla="*/ 96 h 202"/>
                <a:gd name="T4" fmla="*/ 30 w 513"/>
                <a:gd name="T5" fmla="*/ 115 h 202"/>
                <a:gd name="T6" fmla="*/ 44 w 513"/>
                <a:gd name="T7" fmla="*/ 140 h 202"/>
                <a:gd name="T8" fmla="*/ 0 w 513"/>
                <a:gd name="T9" fmla="*/ 163 h 202"/>
                <a:gd name="T10" fmla="*/ 11 w 513"/>
                <a:gd name="T11" fmla="*/ 202 h 202"/>
                <a:gd name="T12" fmla="*/ 196 w 513"/>
                <a:gd name="T13" fmla="*/ 190 h 202"/>
                <a:gd name="T14" fmla="*/ 415 w 513"/>
                <a:gd name="T15" fmla="*/ 170 h 202"/>
                <a:gd name="T16" fmla="*/ 527 w 513"/>
                <a:gd name="T17" fmla="*/ 154 h 202"/>
                <a:gd name="T18" fmla="*/ 548 w 513"/>
                <a:gd name="T19" fmla="*/ 103 h 202"/>
                <a:gd name="T20" fmla="*/ 589 w 513"/>
                <a:gd name="T21" fmla="*/ 100 h 202"/>
                <a:gd name="T22" fmla="*/ 709 w 513"/>
                <a:gd name="T23" fmla="*/ 0 h 202"/>
                <a:gd name="T24" fmla="*/ 552 w 513"/>
                <a:gd name="T25" fmla="*/ 25 h 202"/>
                <a:gd name="T26" fmla="*/ 185 w 513"/>
                <a:gd name="T27" fmla="*/ 66 h 202"/>
                <a:gd name="T28" fmla="*/ 188 w 513"/>
                <a:gd name="T29" fmla="*/ 78 h 202"/>
                <a:gd name="T30" fmla="*/ 43 w 513"/>
                <a:gd name="T31" fmla="*/ 92 h 20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513"/>
                <a:gd name="T49" fmla="*/ 0 h 202"/>
                <a:gd name="T50" fmla="*/ 513 w 513"/>
                <a:gd name="T51" fmla="*/ 202 h 202"/>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513" h="202">
                  <a:moveTo>
                    <a:pt x="31" y="92"/>
                  </a:moveTo>
                  <a:lnTo>
                    <a:pt x="31" y="96"/>
                  </a:lnTo>
                  <a:lnTo>
                    <a:pt x="22" y="115"/>
                  </a:lnTo>
                  <a:lnTo>
                    <a:pt x="32" y="140"/>
                  </a:lnTo>
                  <a:lnTo>
                    <a:pt x="0" y="163"/>
                  </a:lnTo>
                  <a:lnTo>
                    <a:pt x="7" y="202"/>
                  </a:lnTo>
                  <a:lnTo>
                    <a:pt x="142" y="190"/>
                  </a:lnTo>
                  <a:lnTo>
                    <a:pt x="301" y="170"/>
                  </a:lnTo>
                  <a:lnTo>
                    <a:pt x="381" y="154"/>
                  </a:lnTo>
                  <a:lnTo>
                    <a:pt x="398" y="103"/>
                  </a:lnTo>
                  <a:lnTo>
                    <a:pt x="426" y="100"/>
                  </a:lnTo>
                  <a:lnTo>
                    <a:pt x="513" y="0"/>
                  </a:lnTo>
                  <a:lnTo>
                    <a:pt x="400" y="25"/>
                  </a:lnTo>
                  <a:lnTo>
                    <a:pt x="135" y="66"/>
                  </a:lnTo>
                  <a:lnTo>
                    <a:pt x="137" y="78"/>
                  </a:lnTo>
                  <a:lnTo>
                    <a:pt x="31" y="92"/>
                  </a:lnTo>
                  <a:close/>
                </a:path>
              </a:pathLst>
            </a:custGeom>
            <a:grpFill/>
            <a:ln w="6350">
              <a:solidFill>
                <a:schemeClr val="bg1"/>
              </a:solidFill>
              <a:round/>
              <a:headEnd/>
              <a:tailEnd/>
            </a:ln>
          </p:spPr>
          <p:txBody>
            <a:bodyPr/>
            <a:lstStyle/>
            <a:p>
              <a:pPr>
                <a:defRPr/>
              </a:pPr>
              <a:endParaRPr lang="en-GB" sz="1800"/>
            </a:p>
          </p:txBody>
        </p:sp>
        <p:sp>
          <p:nvSpPr>
            <p:cNvPr id="25" name="Freeform 22">
              <a:extLst>
                <a:ext uri="{FF2B5EF4-FFF2-40B4-BE49-F238E27FC236}">
                  <a16:creationId xmlns:a16="http://schemas.microsoft.com/office/drawing/2014/main" xmlns="" id="{0598434B-8DC1-4049-8FAA-E6DCA9C23549}"/>
                </a:ext>
              </a:extLst>
            </p:cNvPr>
            <p:cNvSpPr>
              <a:spLocks/>
            </p:cNvSpPr>
            <p:nvPr/>
          </p:nvSpPr>
          <p:spPr bwMode="auto">
            <a:xfrm>
              <a:off x="6269840" y="4787900"/>
              <a:ext cx="1159074" cy="777875"/>
            </a:xfrm>
            <a:custGeom>
              <a:avLst/>
              <a:gdLst>
                <a:gd name="T0" fmla="*/ 0 w 561"/>
                <a:gd name="T1" fmla="*/ 39 h 409"/>
                <a:gd name="T2" fmla="*/ 212 w 561"/>
                <a:gd name="T3" fmla="*/ 23 h 409"/>
                <a:gd name="T4" fmla="*/ 234 w 561"/>
                <a:gd name="T5" fmla="*/ 50 h 409"/>
                <a:gd name="T6" fmla="*/ 463 w 561"/>
                <a:gd name="T7" fmla="*/ 23 h 409"/>
                <a:gd name="T8" fmla="*/ 502 w 561"/>
                <a:gd name="T9" fmla="*/ 45 h 409"/>
                <a:gd name="T10" fmla="*/ 502 w 561"/>
                <a:gd name="T11" fmla="*/ 3 h 409"/>
                <a:gd name="T12" fmla="*/ 500 w 561"/>
                <a:gd name="T13" fmla="*/ 0 h 409"/>
                <a:gd name="T14" fmla="*/ 545 w 561"/>
                <a:gd name="T15" fmla="*/ 2 h 409"/>
                <a:gd name="T16" fmla="*/ 593 w 561"/>
                <a:gd name="T17" fmla="*/ 65 h 409"/>
                <a:gd name="T18" fmla="*/ 670 w 561"/>
                <a:gd name="T19" fmla="*/ 151 h 409"/>
                <a:gd name="T20" fmla="*/ 709 w 561"/>
                <a:gd name="T21" fmla="*/ 225 h 409"/>
                <a:gd name="T22" fmla="*/ 763 w 561"/>
                <a:gd name="T23" fmla="*/ 277 h 409"/>
                <a:gd name="T24" fmla="*/ 774 w 561"/>
                <a:gd name="T25" fmla="*/ 352 h 409"/>
                <a:gd name="T26" fmla="*/ 756 w 561"/>
                <a:gd name="T27" fmla="*/ 397 h 409"/>
                <a:gd name="T28" fmla="*/ 674 w 561"/>
                <a:gd name="T29" fmla="*/ 409 h 409"/>
                <a:gd name="T30" fmla="*/ 660 w 561"/>
                <a:gd name="T31" fmla="*/ 390 h 409"/>
                <a:gd name="T32" fmla="*/ 604 w 561"/>
                <a:gd name="T33" fmla="*/ 363 h 409"/>
                <a:gd name="T34" fmla="*/ 586 w 561"/>
                <a:gd name="T35" fmla="*/ 335 h 409"/>
                <a:gd name="T36" fmla="*/ 571 w 561"/>
                <a:gd name="T37" fmla="*/ 324 h 409"/>
                <a:gd name="T38" fmla="*/ 561 w 561"/>
                <a:gd name="T39" fmla="*/ 298 h 409"/>
                <a:gd name="T40" fmla="*/ 547 w 561"/>
                <a:gd name="T41" fmla="*/ 305 h 409"/>
                <a:gd name="T42" fmla="*/ 502 w 561"/>
                <a:gd name="T43" fmla="*/ 271 h 409"/>
                <a:gd name="T44" fmla="*/ 514 w 561"/>
                <a:gd name="T45" fmla="*/ 239 h 409"/>
                <a:gd name="T46" fmla="*/ 502 w 561"/>
                <a:gd name="T47" fmla="*/ 222 h 409"/>
                <a:gd name="T48" fmla="*/ 489 w 561"/>
                <a:gd name="T49" fmla="*/ 228 h 409"/>
                <a:gd name="T50" fmla="*/ 490 w 561"/>
                <a:gd name="T51" fmla="*/ 246 h 409"/>
                <a:gd name="T52" fmla="*/ 475 w 561"/>
                <a:gd name="T53" fmla="*/ 222 h 409"/>
                <a:gd name="T54" fmla="*/ 476 w 561"/>
                <a:gd name="T55" fmla="*/ 164 h 409"/>
                <a:gd name="T56" fmla="*/ 448 w 561"/>
                <a:gd name="T57" fmla="*/ 130 h 409"/>
                <a:gd name="T58" fmla="*/ 376 w 561"/>
                <a:gd name="T59" fmla="*/ 102 h 409"/>
                <a:gd name="T60" fmla="*/ 339 w 561"/>
                <a:gd name="T61" fmla="*/ 70 h 409"/>
                <a:gd name="T62" fmla="*/ 298 w 561"/>
                <a:gd name="T63" fmla="*/ 67 h 409"/>
                <a:gd name="T64" fmla="*/ 282 w 561"/>
                <a:gd name="T65" fmla="*/ 87 h 409"/>
                <a:gd name="T66" fmla="*/ 222 w 561"/>
                <a:gd name="T67" fmla="*/ 101 h 409"/>
                <a:gd name="T68" fmla="*/ 185 w 561"/>
                <a:gd name="T69" fmla="*/ 87 h 409"/>
                <a:gd name="T70" fmla="*/ 168 w 561"/>
                <a:gd name="T71" fmla="*/ 65 h 409"/>
                <a:gd name="T72" fmla="*/ 55 w 561"/>
                <a:gd name="T73" fmla="*/ 84 h 409"/>
                <a:gd name="T74" fmla="*/ 31 w 561"/>
                <a:gd name="T75" fmla="*/ 69 h 409"/>
                <a:gd name="T76" fmla="*/ 4 w 561"/>
                <a:gd name="T77" fmla="*/ 85 h 409"/>
                <a:gd name="T78" fmla="*/ 0 w 561"/>
                <a:gd name="T79" fmla="*/ 39 h 409"/>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561"/>
                <a:gd name="T121" fmla="*/ 0 h 409"/>
                <a:gd name="T122" fmla="*/ 561 w 561"/>
                <a:gd name="T123" fmla="*/ 409 h 409"/>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561" h="409">
                  <a:moveTo>
                    <a:pt x="0" y="39"/>
                  </a:moveTo>
                  <a:lnTo>
                    <a:pt x="154" y="23"/>
                  </a:lnTo>
                  <a:lnTo>
                    <a:pt x="170" y="50"/>
                  </a:lnTo>
                  <a:lnTo>
                    <a:pt x="336" y="23"/>
                  </a:lnTo>
                  <a:lnTo>
                    <a:pt x="364" y="45"/>
                  </a:lnTo>
                  <a:lnTo>
                    <a:pt x="364" y="3"/>
                  </a:lnTo>
                  <a:lnTo>
                    <a:pt x="362" y="0"/>
                  </a:lnTo>
                  <a:lnTo>
                    <a:pt x="395" y="2"/>
                  </a:lnTo>
                  <a:lnTo>
                    <a:pt x="430" y="65"/>
                  </a:lnTo>
                  <a:lnTo>
                    <a:pt x="485" y="151"/>
                  </a:lnTo>
                  <a:lnTo>
                    <a:pt x="513" y="225"/>
                  </a:lnTo>
                  <a:lnTo>
                    <a:pt x="554" y="277"/>
                  </a:lnTo>
                  <a:lnTo>
                    <a:pt x="561" y="352"/>
                  </a:lnTo>
                  <a:lnTo>
                    <a:pt x="548" y="397"/>
                  </a:lnTo>
                  <a:lnTo>
                    <a:pt x="489" y="409"/>
                  </a:lnTo>
                  <a:lnTo>
                    <a:pt x="479" y="390"/>
                  </a:lnTo>
                  <a:lnTo>
                    <a:pt x="437" y="363"/>
                  </a:lnTo>
                  <a:lnTo>
                    <a:pt x="424" y="335"/>
                  </a:lnTo>
                  <a:lnTo>
                    <a:pt x="413" y="324"/>
                  </a:lnTo>
                  <a:lnTo>
                    <a:pt x="407" y="298"/>
                  </a:lnTo>
                  <a:lnTo>
                    <a:pt x="397" y="305"/>
                  </a:lnTo>
                  <a:lnTo>
                    <a:pt x="364" y="271"/>
                  </a:lnTo>
                  <a:lnTo>
                    <a:pt x="372" y="239"/>
                  </a:lnTo>
                  <a:lnTo>
                    <a:pt x="364" y="222"/>
                  </a:lnTo>
                  <a:lnTo>
                    <a:pt x="354" y="228"/>
                  </a:lnTo>
                  <a:lnTo>
                    <a:pt x="355" y="246"/>
                  </a:lnTo>
                  <a:lnTo>
                    <a:pt x="344" y="222"/>
                  </a:lnTo>
                  <a:lnTo>
                    <a:pt x="345" y="164"/>
                  </a:lnTo>
                  <a:lnTo>
                    <a:pt x="325" y="130"/>
                  </a:lnTo>
                  <a:lnTo>
                    <a:pt x="272" y="102"/>
                  </a:lnTo>
                  <a:lnTo>
                    <a:pt x="246" y="70"/>
                  </a:lnTo>
                  <a:lnTo>
                    <a:pt x="216" y="67"/>
                  </a:lnTo>
                  <a:lnTo>
                    <a:pt x="204" y="87"/>
                  </a:lnTo>
                  <a:lnTo>
                    <a:pt x="161" y="101"/>
                  </a:lnTo>
                  <a:lnTo>
                    <a:pt x="135" y="87"/>
                  </a:lnTo>
                  <a:lnTo>
                    <a:pt x="122" y="65"/>
                  </a:lnTo>
                  <a:lnTo>
                    <a:pt x="40" y="84"/>
                  </a:lnTo>
                  <a:lnTo>
                    <a:pt x="23" y="69"/>
                  </a:lnTo>
                  <a:lnTo>
                    <a:pt x="4" y="85"/>
                  </a:lnTo>
                  <a:lnTo>
                    <a:pt x="0" y="39"/>
                  </a:lnTo>
                  <a:close/>
                </a:path>
              </a:pathLst>
            </a:custGeom>
            <a:grpFill/>
            <a:ln w="6350">
              <a:solidFill>
                <a:schemeClr val="bg1"/>
              </a:solidFill>
              <a:round/>
              <a:headEnd/>
              <a:tailEnd/>
            </a:ln>
          </p:spPr>
          <p:txBody>
            <a:bodyPr/>
            <a:lstStyle/>
            <a:p>
              <a:pPr>
                <a:defRPr/>
              </a:pPr>
              <a:endParaRPr lang="en-GB" sz="1800"/>
            </a:p>
          </p:txBody>
        </p:sp>
        <p:sp>
          <p:nvSpPr>
            <p:cNvPr id="26" name="Freeform 23">
              <a:extLst>
                <a:ext uri="{FF2B5EF4-FFF2-40B4-BE49-F238E27FC236}">
                  <a16:creationId xmlns:a16="http://schemas.microsoft.com/office/drawing/2014/main" xmlns="" id="{72F953FE-3F68-4F3A-B005-4D0BBC04CB84}"/>
                </a:ext>
              </a:extLst>
            </p:cNvPr>
            <p:cNvSpPr>
              <a:spLocks/>
            </p:cNvSpPr>
            <p:nvPr/>
          </p:nvSpPr>
          <p:spPr bwMode="auto">
            <a:xfrm>
              <a:off x="6696324" y="3260725"/>
              <a:ext cx="529666" cy="549275"/>
            </a:xfrm>
            <a:custGeom>
              <a:avLst/>
              <a:gdLst>
                <a:gd name="T0" fmla="*/ 36 w 256"/>
                <a:gd name="T1" fmla="*/ 150 h 288"/>
                <a:gd name="T2" fmla="*/ 10 w 256"/>
                <a:gd name="T3" fmla="*/ 144 h 288"/>
                <a:gd name="T4" fmla="*/ 0 w 256"/>
                <a:gd name="T5" fmla="*/ 190 h 288"/>
                <a:gd name="T6" fmla="*/ 10 w 256"/>
                <a:gd name="T7" fmla="*/ 239 h 288"/>
                <a:gd name="T8" fmla="*/ 60 w 256"/>
                <a:gd name="T9" fmla="*/ 271 h 288"/>
                <a:gd name="T10" fmla="*/ 72 w 256"/>
                <a:gd name="T11" fmla="*/ 288 h 288"/>
                <a:gd name="T12" fmla="*/ 138 w 256"/>
                <a:gd name="T13" fmla="*/ 271 h 288"/>
                <a:gd name="T14" fmla="*/ 215 w 256"/>
                <a:gd name="T15" fmla="*/ 233 h 288"/>
                <a:gd name="T16" fmla="*/ 238 w 256"/>
                <a:gd name="T17" fmla="*/ 148 h 288"/>
                <a:gd name="T18" fmla="*/ 288 w 256"/>
                <a:gd name="T19" fmla="*/ 126 h 288"/>
                <a:gd name="T20" fmla="*/ 316 w 256"/>
                <a:gd name="T21" fmla="*/ 74 h 288"/>
                <a:gd name="T22" fmla="*/ 356 w 256"/>
                <a:gd name="T23" fmla="*/ 60 h 288"/>
                <a:gd name="T24" fmla="*/ 303 w 256"/>
                <a:gd name="T25" fmla="*/ 53 h 288"/>
                <a:gd name="T26" fmla="*/ 214 w 256"/>
                <a:gd name="T27" fmla="*/ 90 h 288"/>
                <a:gd name="T28" fmla="*/ 200 w 256"/>
                <a:gd name="T29" fmla="*/ 54 h 288"/>
                <a:gd name="T30" fmla="*/ 123 w 256"/>
                <a:gd name="T31" fmla="*/ 57 h 288"/>
                <a:gd name="T32" fmla="*/ 104 w 256"/>
                <a:gd name="T33" fmla="*/ 0 h 288"/>
                <a:gd name="T34" fmla="*/ 85 w 256"/>
                <a:gd name="T35" fmla="*/ 15 h 288"/>
                <a:gd name="T36" fmla="*/ 91 w 256"/>
                <a:gd name="T37" fmla="*/ 97 h 288"/>
                <a:gd name="T38" fmla="*/ 55 w 256"/>
                <a:gd name="T39" fmla="*/ 104 h 288"/>
                <a:gd name="T40" fmla="*/ 36 w 256"/>
                <a:gd name="T41" fmla="*/ 150 h 28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56"/>
                <a:gd name="T64" fmla="*/ 0 h 288"/>
                <a:gd name="T65" fmla="*/ 256 w 256"/>
                <a:gd name="T66" fmla="*/ 288 h 288"/>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56" h="288">
                  <a:moveTo>
                    <a:pt x="26" y="150"/>
                  </a:moveTo>
                  <a:lnTo>
                    <a:pt x="6" y="144"/>
                  </a:lnTo>
                  <a:lnTo>
                    <a:pt x="0" y="190"/>
                  </a:lnTo>
                  <a:lnTo>
                    <a:pt x="6" y="239"/>
                  </a:lnTo>
                  <a:lnTo>
                    <a:pt x="43" y="271"/>
                  </a:lnTo>
                  <a:lnTo>
                    <a:pt x="52" y="288"/>
                  </a:lnTo>
                  <a:lnTo>
                    <a:pt x="99" y="271"/>
                  </a:lnTo>
                  <a:lnTo>
                    <a:pt x="155" y="233"/>
                  </a:lnTo>
                  <a:lnTo>
                    <a:pt x="171" y="148"/>
                  </a:lnTo>
                  <a:lnTo>
                    <a:pt x="207" y="126"/>
                  </a:lnTo>
                  <a:lnTo>
                    <a:pt x="227" y="74"/>
                  </a:lnTo>
                  <a:lnTo>
                    <a:pt x="256" y="60"/>
                  </a:lnTo>
                  <a:lnTo>
                    <a:pt x="218" y="53"/>
                  </a:lnTo>
                  <a:lnTo>
                    <a:pt x="154" y="90"/>
                  </a:lnTo>
                  <a:lnTo>
                    <a:pt x="144" y="54"/>
                  </a:lnTo>
                  <a:lnTo>
                    <a:pt x="88" y="57"/>
                  </a:lnTo>
                  <a:lnTo>
                    <a:pt x="75" y="0"/>
                  </a:lnTo>
                  <a:lnTo>
                    <a:pt x="61" y="15"/>
                  </a:lnTo>
                  <a:lnTo>
                    <a:pt x="65" y="97"/>
                  </a:lnTo>
                  <a:lnTo>
                    <a:pt x="40" y="104"/>
                  </a:lnTo>
                  <a:lnTo>
                    <a:pt x="26" y="150"/>
                  </a:lnTo>
                  <a:close/>
                </a:path>
              </a:pathLst>
            </a:custGeom>
            <a:grpFill/>
            <a:ln w="6350">
              <a:solidFill>
                <a:schemeClr val="bg1"/>
              </a:solidFill>
              <a:round/>
              <a:headEnd/>
              <a:tailEnd/>
            </a:ln>
          </p:spPr>
          <p:txBody>
            <a:bodyPr/>
            <a:lstStyle/>
            <a:p>
              <a:pPr>
                <a:defRPr/>
              </a:pPr>
              <a:endParaRPr lang="en-GB" sz="1800"/>
            </a:p>
          </p:txBody>
        </p:sp>
        <p:sp>
          <p:nvSpPr>
            <p:cNvPr id="27" name="Freeform 24">
              <a:extLst>
                <a:ext uri="{FF2B5EF4-FFF2-40B4-BE49-F238E27FC236}">
                  <a16:creationId xmlns:a16="http://schemas.microsoft.com/office/drawing/2014/main" xmlns="" id="{6EF5E097-F6CA-4844-BDD5-32B172EB9610}"/>
                </a:ext>
              </a:extLst>
            </p:cNvPr>
            <p:cNvSpPr>
              <a:spLocks/>
            </p:cNvSpPr>
            <p:nvPr/>
          </p:nvSpPr>
          <p:spPr bwMode="auto">
            <a:xfrm>
              <a:off x="7492543" y="2346325"/>
              <a:ext cx="208082" cy="384175"/>
            </a:xfrm>
            <a:custGeom>
              <a:avLst/>
              <a:gdLst>
                <a:gd name="T0" fmla="*/ 0 w 101"/>
                <a:gd name="T1" fmla="*/ 21 h 202"/>
                <a:gd name="T2" fmla="*/ 100 w 101"/>
                <a:gd name="T3" fmla="*/ 0 h 202"/>
                <a:gd name="T4" fmla="*/ 137 w 101"/>
                <a:gd name="T5" fmla="*/ 55 h 202"/>
                <a:gd name="T6" fmla="*/ 118 w 101"/>
                <a:gd name="T7" fmla="*/ 70 h 202"/>
                <a:gd name="T8" fmla="*/ 126 w 101"/>
                <a:gd name="T9" fmla="*/ 192 h 202"/>
                <a:gd name="T10" fmla="*/ 68 w 101"/>
                <a:gd name="T11" fmla="*/ 202 h 202"/>
                <a:gd name="T12" fmla="*/ 39 w 101"/>
                <a:gd name="T13" fmla="*/ 152 h 202"/>
                <a:gd name="T14" fmla="*/ 38 w 101"/>
                <a:gd name="T15" fmla="*/ 92 h 202"/>
                <a:gd name="T16" fmla="*/ 13 w 101"/>
                <a:gd name="T17" fmla="*/ 74 h 202"/>
                <a:gd name="T18" fmla="*/ 0 w 101"/>
                <a:gd name="T19" fmla="*/ 21 h 20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01"/>
                <a:gd name="T31" fmla="*/ 0 h 202"/>
                <a:gd name="T32" fmla="*/ 101 w 101"/>
                <a:gd name="T33" fmla="*/ 202 h 20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01" h="202">
                  <a:moveTo>
                    <a:pt x="0" y="21"/>
                  </a:moveTo>
                  <a:lnTo>
                    <a:pt x="74" y="0"/>
                  </a:lnTo>
                  <a:lnTo>
                    <a:pt x="101" y="55"/>
                  </a:lnTo>
                  <a:lnTo>
                    <a:pt x="87" y="70"/>
                  </a:lnTo>
                  <a:lnTo>
                    <a:pt x="93" y="192"/>
                  </a:lnTo>
                  <a:lnTo>
                    <a:pt x="50" y="202"/>
                  </a:lnTo>
                  <a:lnTo>
                    <a:pt x="29" y="152"/>
                  </a:lnTo>
                  <a:lnTo>
                    <a:pt x="28" y="92"/>
                  </a:lnTo>
                  <a:lnTo>
                    <a:pt x="9" y="74"/>
                  </a:lnTo>
                  <a:lnTo>
                    <a:pt x="0" y="21"/>
                  </a:lnTo>
                  <a:close/>
                </a:path>
              </a:pathLst>
            </a:custGeom>
            <a:grpFill/>
            <a:ln w="6350">
              <a:solidFill>
                <a:schemeClr val="bg1"/>
              </a:solidFill>
              <a:round/>
              <a:headEnd/>
              <a:tailEnd/>
            </a:ln>
          </p:spPr>
          <p:txBody>
            <a:bodyPr/>
            <a:lstStyle/>
            <a:p>
              <a:pPr>
                <a:defRPr/>
              </a:pPr>
              <a:endParaRPr lang="en-GB" sz="1800"/>
            </a:p>
          </p:txBody>
        </p:sp>
        <p:sp>
          <p:nvSpPr>
            <p:cNvPr id="28" name="Freeform 25">
              <a:extLst>
                <a:ext uri="{FF2B5EF4-FFF2-40B4-BE49-F238E27FC236}">
                  <a16:creationId xmlns:a16="http://schemas.microsoft.com/office/drawing/2014/main" xmlns="" id="{D2A0A74E-91D7-4D20-86F1-DD0D42739559}"/>
                </a:ext>
              </a:extLst>
            </p:cNvPr>
            <p:cNvSpPr>
              <a:spLocks/>
            </p:cNvSpPr>
            <p:nvPr/>
          </p:nvSpPr>
          <p:spPr bwMode="auto">
            <a:xfrm>
              <a:off x="7592286" y="2647950"/>
              <a:ext cx="445400" cy="201613"/>
            </a:xfrm>
            <a:custGeom>
              <a:avLst/>
              <a:gdLst>
                <a:gd name="T0" fmla="*/ 0 w 216"/>
                <a:gd name="T1" fmla="*/ 42 h 106"/>
                <a:gd name="T2" fmla="*/ 152 w 216"/>
                <a:gd name="T3" fmla="*/ 13 h 106"/>
                <a:gd name="T4" fmla="*/ 169 w 216"/>
                <a:gd name="T5" fmla="*/ 14 h 106"/>
                <a:gd name="T6" fmla="*/ 187 w 216"/>
                <a:gd name="T7" fmla="*/ 0 h 106"/>
                <a:gd name="T8" fmla="*/ 203 w 216"/>
                <a:gd name="T9" fmla="*/ 7 h 106"/>
                <a:gd name="T10" fmla="*/ 184 w 216"/>
                <a:gd name="T11" fmla="*/ 37 h 106"/>
                <a:gd name="T12" fmla="*/ 216 w 216"/>
                <a:gd name="T13" fmla="*/ 35 h 106"/>
                <a:gd name="T14" fmla="*/ 234 w 216"/>
                <a:gd name="T15" fmla="*/ 59 h 106"/>
                <a:gd name="T16" fmla="*/ 257 w 216"/>
                <a:gd name="T17" fmla="*/ 61 h 106"/>
                <a:gd name="T18" fmla="*/ 271 w 216"/>
                <a:gd name="T19" fmla="*/ 57 h 106"/>
                <a:gd name="T20" fmla="*/ 271 w 216"/>
                <a:gd name="T21" fmla="*/ 44 h 106"/>
                <a:gd name="T22" fmla="*/ 245 w 216"/>
                <a:gd name="T23" fmla="*/ 28 h 106"/>
                <a:gd name="T24" fmla="*/ 264 w 216"/>
                <a:gd name="T25" fmla="*/ 27 h 106"/>
                <a:gd name="T26" fmla="*/ 297 w 216"/>
                <a:gd name="T27" fmla="*/ 62 h 106"/>
                <a:gd name="T28" fmla="*/ 265 w 216"/>
                <a:gd name="T29" fmla="*/ 83 h 106"/>
                <a:gd name="T30" fmla="*/ 230 w 216"/>
                <a:gd name="T31" fmla="*/ 73 h 106"/>
                <a:gd name="T32" fmla="*/ 209 w 216"/>
                <a:gd name="T33" fmla="*/ 98 h 106"/>
                <a:gd name="T34" fmla="*/ 164 w 216"/>
                <a:gd name="T35" fmla="*/ 73 h 106"/>
                <a:gd name="T36" fmla="*/ 13 w 216"/>
                <a:gd name="T37" fmla="*/ 106 h 106"/>
                <a:gd name="T38" fmla="*/ 0 w 216"/>
                <a:gd name="T39" fmla="*/ 42 h 10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216"/>
                <a:gd name="T61" fmla="*/ 0 h 106"/>
                <a:gd name="T62" fmla="*/ 216 w 216"/>
                <a:gd name="T63" fmla="*/ 106 h 10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216" h="106">
                  <a:moveTo>
                    <a:pt x="0" y="42"/>
                  </a:moveTo>
                  <a:lnTo>
                    <a:pt x="110" y="13"/>
                  </a:lnTo>
                  <a:lnTo>
                    <a:pt x="123" y="14"/>
                  </a:lnTo>
                  <a:lnTo>
                    <a:pt x="137" y="0"/>
                  </a:lnTo>
                  <a:lnTo>
                    <a:pt x="148" y="7"/>
                  </a:lnTo>
                  <a:lnTo>
                    <a:pt x="134" y="37"/>
                  </a:lnTo>
                  <a:lnTo>
                    <a:pt x="157" y="35"/>
                  </a:lnTo>
                  <a:lnTo>
                    <a:pt x="170" y="59"/>
                  </a:lnTo>
                  <a:lnTo>
                    <a:pt x="186" y="61"/>
                  </a:lnTo>
                  <a:lnTo>
                    <a:pt x="197" y="57"/>
                  </a:lnTo>
                  <a:lnTo>
                    <a:pt x="197" y="44"/>
                  </a:lnTo>
                  <a:lnTo>
                    <a:pt x="178" y="28"/>
                  </a:lnTo>
                  <a:lnTo>
                    <a:pt x="192" y="27"/>
                  </a:lnTo>
                  <a:lnTo>
                    <a:pt x="216" y="62"/>
                  </a:lnTo>
                  <a:lnTo>
                    <a:pt x="193" y="83"/>
                  </a:lnTo>
                  <a:lnTo>
                    <a:pt x="167" y="73"/>
                  </a:lnTo>
                  <a:lnTo>
                    <a:pt x="151" y="98"/>
                  </a:lnTo>
                  <a:lnTo>
                    <a:pt x="118" y="73"/>
                  </a:lnTo>
                  <a:lnTo>
                    <a:pt x="9" y="106"/>
                  </a:lnTo>
                  <a:lnTo>
                    <a:pt x="0" y="42"/>
                  </a:lnTo>
                  <a:close/>
                </a:path>
              </a:pathLst>
            </a:custGeom>
            <a:grpFill/>
            <a:ln w="6350">
              <a:solidFill>
                <a:schemeClr val="bg1"/>
              </a:solidFill>
              <a:round/>
              <a:headEnd/>
              <a:tailEnd/>
            </a:ln>
          </p:spPr>
          <p:txBody>
            <a:bodyPr/>
            <a:lstStyle/>
            <a:p>
              <a:pPr>
                <a:defRPr/>
              </a:pPr>
              <a:endParaRPr lang="en-GB" sz="1800"/>
            </a:p>
          </p:txBody>
        </p:sp>
        <p:sp>
          <p:nvSpPr>
            <p:cNvPr id="29" name="Freeform 26">
              <a:extLst>
                <a:ext uri="{FF2B5EF4-FFF2-40B4-BE49-F238E27FC236}">
                  <a16:creationId xmlns:a16="http://schemas.microsoft.com/office/drawing/2014/main" xmlns="" id="{9E18E62C-FFEE-40EB-ACBE-CD85B312D722}"/>
                </a:ext>
              </a:extLst>
            </p:cNvPr>
            <p:cNvSpPr>
              <a:spLocks/>
            </p:cNvSpPr>
            <p:nvPr/>
          </p:nvSpPr>
          <p:spPr bwMode="auto">
            <a:xfrm>
              <a:off x="7643876" y="2271713"/>
              <a:ext cx="245916" cy="434975"/>
            </a:xfrm>
            <a:custGeom>
              <a:avLst/>
              <a:gdLst>
                <a:gd name="T0" fmla="*/ 34 w 119"/>
                <a:gd name="T1" fmla="*/ 0 h 228"/>
                <a:gd name="T2" fmla="*/ 0 w 119"/>
                <a:gd name="T3" fmla="*/ 40 h 228"/>
                <a:gd name="T4" fmla="*/ 37 w 119"/>
                <a:gd name="T5" fmla="*/ 93 h 228"/>
                <a:gd name="T6" fmla="*/ 15 w 119"/>
                <a:gd name="T7" fmla="*/ 107 h 228"/>
                <a:gd name="T8" fmla="*/ 24 w 119"/>
                <a:gd name="T9" fmla="*/ 228 h 228"/>
                <a:gd name="T10" fmla="*/ 116 w 119"/>
                <a:gd name="T11" fmla="*/ 211 h 228"/>
                <a:gd name="T12" fmla="*/ 141 w 119"/>
                <a:gd name="T13" fmla="*/ 211 h 228"/>
                <a:gd name="T14" fmla="*/ 154 w 119"/>
                <a:gd name="T15" fmla="*/ 198 h 228"/>
                <a:gd name="T16" fmla="*/ 154 w 119"/>
                <a:gd name="T17" fmla="*/ 176 h 228"/>
                <a:gd name="T18" fmla="*/ 165 w 119"/>
                <a:gd name="T19" fmla="*/ 161 h 228"/>
                <a:gd name="T20" fmla="*/ 113 w 119"/>
                <a:gd name="T21" fmla="*/ 144 h 228"/>
                <a:gd name="T22" fmla="*/ 47 w 119"/>
                <a:gd name="T23" fmla="*/ 11 h 228"/>
                <a:gd name="T24" fmla="*/ 34 w 119"/>
                <a:gd name="T25" fmla="*/ 0 h 22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19"/>
                <a:gd name="T40" fmla="*/ 0 h 228"/>
                <a:gd name="T41" fmla="*/ 119 w 119"/>
                <a:gd name="T42" fmla="*/ 228 h 22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19" h="228">
                  <a:moveTo>
                    <a:pt x="25" y="0"/>
                  </a:moveTo>
                  <a:lnTo>
                    <a:pt x="0" y="40"/>
                  </a:lnTo>
                  <a:lnTo>
                    <a:pt x="27" y="93"/>
                  </a:lnTo>
                  <a:lnTo>
                    <a:pt x="11" y="107"/>
                  </a:lnTo>
                  <a:lnTo>
                    <a:pt x="17" y="228"/>
                  </a:lnTo>
                  <a:lnTo>
                    <a:pt x="84" y="211"/>
                  </a:lnTo>
                  <a:lnTo>
                    <a:pt x="102" y="211"/>
                  </a:lnTo>
                  <a:lnTo>
                    <a:pt x="112" y="198"/>
                  </a:lnTo>
                  <a:lnTo>
                    <a:pt x="112" y="176"/>
                  </a:lnTo>
                  <a:lnTo>
                    <a:pt x="119" y="161"/>
                  </a:lnTo>
                  <a:lnTo>
                    <a:pt x="82" y="144"/>
                  </a:lnTo>
                  <a:lnTo>
                    <a:pt x="34" y="11"/>
                  </a:lnTo>
                  <a:lnTo>
                    <a:pt x="25" y="0"/>
                  </a:lnTo>
                  <a:close/>
                </a:path>
              </a:pathLst>
            </a:custGeom>
            <a:grpFill/>
            <a:ln w="6350">
              <a:solidFill>
                <a:schemeClr val="bg1"/>
              </a:solidFill>
              <a:round/>
              <a:headEnd/>
              <a:tailEnd/>
            </a:ln>
          </p:spPr>
          <p:txBody>
            <a:bodyPr/>
            <a:lstStyle/>
            <a:p>
              <a:pPr>
                <a:defRPr/>
              </a:pPr>
              <a:endParaRPr lang="en-GB" sz="1800"/>
            </a:p>
          </p:txBody>
        </p:sp>
        <p:grpSp>
          <p:nvGrpSpPr>
            <p:cNvPr id="30" name="Group 29">
              <a:extLst>
                <a:ext uri="{FF2B5EF4-FFF2-40B4-BE49-F238E27FC236}">
                  <a16:creationId xmlns:a16="http://schemas.microsoft.com/office/drawing/2014/main" xmlns="" id="{1366E7EF-7CDE-4DE0-9260-74B249B9B079}"/>
                </a:ext>
              </a:extLst>
            </p:cNvPr>
            <p:cNvGrpSpPr>
              <a:grpSpLocks/>
            </p:cNvGrpSpPr>
            <p:nvPr/>
          </p:nvGrpSpPr>
          <p:grpSpPr bwMode="auto">
            <a:xfrm>
              <a:off x="2199628" y="2176832"/>
              <a:ext cx="5701793" cy="2675059"/>
              <a:chOff x="1657" y="1277"/>
              <a:chExt cx="2764" cy="1404"/>
            </a:xfrm>
            <a:grpFill/>
          </p:grpSpPr>
          <p:sp>
            <p:nvSpPr>
              <p:cNvPr id="44" name="Freeform 28">
                <a:extLst>
                  <a:ext uri="{FF2B5EF4-FFF2-40B4-BE49-F238E27FC236}">
                    <a16:creationId xmlns:a16="http://schemas.microsoft.com/office/drawing/2014/main" xmlns="" id="{9D75BDA7-5A83-4C19-93E2-4E7BD2AF1023}"/>
                  </a:ext>
                </a:extLst>
              </p:cNvPr>
              <p:cNvSpPr>
                <a:spLocks/>
              </p:cNvSpPr>
              <p:nvPr/>
            </p:nvSpPr>
            <p:spPr bwMode="auto">
              <a:xfrm>
                <a:off x="1657" y="1722"/>
                <a:ext cx="388" cy="629"/>
              </a:xfrm>
              <a:custGeom>
                <a:avLst/>
                <a:gdLst>
                  <a:gd name="T0" fmla="*/ 50 w 388"/>
                  <a:gd name="T1" fmla="*/ 0 h 629"/>
                  <a:gd name="T2" fmla="*/ 0 w 388"/>
                  <a:gd name="T3" fmla="*/ 250 h 629"/>
                  <a:gd name="T4" fmla="*/ 264 w 388"/>
                  <a:gd name="T5" fmla="*/ 629 h 629"/>
                  <a:gd name="T6" fmla="*/ 281 w 388"/>
                  <a:gd name="T7" fmla="*/ 613 h 629"/>
                  <a:gd name="T8" fmla="*/ 279 w 388"/>
                  <a:gd name="T9" fmla="*/ 538 h 629"/>
                  <a:gd name="T10" fmla="*/ 312 w 388"/>
                  <a:gd name="T11" fmla="*/ 544 h 629"/>
                  <a:gd name="T12" fmla="*/ 346 w 388"/>
                  <a:gd name="T13" fmla="*/ 313 h 629"/>
                  <a:gd name="T14" fmla="*/ 369 w 388"/>
                  <a:gd name="T15" fmla="*/ 157 h 629"/>
                  <a:gd name="T16" fmla="*/ 376 w 388"/>
                  <a:gd name="T17" fmla="*/ 110 h 629"/>
                  <a:gd name="T18" fmla="*/ 388 w 388"/>
                  <a:gd name="T19" fmla="*/ 67 h 629"/>
                  <a:gd name="T20" fmla="*/ 214 w 388"/>
                  <a:gd name="T21" fmla="*/ 38 h 629"/>
                  <a:gd name="T22" fmla="*/ 50 w 388"/>
                  <a:gd name="T23" fmla="*/ 0 h 62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88"/>
                  <a:gd name="T37" fmla="*/ 0 h 629"/>
                  <a:gd name="T38" fmla="*/ 388 w 388"/>
                  <a:gd name="T39" fmla="*/ 629 h 62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88" h="629">
                    <a:moveTo>
                      <a:pt x="50" y="0"/>
                    </a:moveTo>
                    <a:lnTo>
                      <a:pt x="0" y="250"/>
                    </a:lnTo>
                    <a:lnTo>
                      <a:pt x="264" y="629"/>
                    </a:lnTo>
                    <a:lnTo>
                      <a:pt x="281" y="613"/>
                    </a:lnTo>
                    <a:lnTo>
                      <a:pt x="279" y="538"/>
                    </a:lnTo>
                    <a:lnTo>
                      <a:pt x="312" y="544"/>
                    </a:lnTo>
                    <a:lnTo>
                      <a:pt x="346" y="313"/>
                    </a:lnTo>
                    <a:lnTo>
                      <a:pt x="369" y="157"/>
                    </a:lnTo>
                    <a:lnTo>
                      <a:pt x="376" y="110"/>
                    </a:lnTo>
                    <a:lnTo>
                      <a:pt x="388" y="67"/>
                    </a:lnTo>
                    <a:lnTo>
                      <a:pt x="214" y="38"/>
                    </a:lnTo>
                    <a:lnTo>
                      <a:pt x="50" y="0"/>
                    </a:lnTo>
                    <a:close/>
                  </a:path>
                </a:pathLst>
              </a:custGeom>
              <a:grpFill/>
              <a:ln w="6350">
                <a:solidFill>
                  <a:schemeClr val="bg1"/>
                </a:solidFill>
                <a:round/>
                <a:headEnd/>
                <a:tailEnd/>
              </a:ln>
            </p:spPr>
            <p:txBody>
              <a:bodyPr/>
              <a:lstStyle/>
              <a:p>
                <a:pPr>
                  <a:defRPr/>
                </a:pPr>
                <a:endParaRPr lang="en-GB" sz="1800"/>
              </a:p>
            </p:txBody>
          </p:sp>
          <p:sp>
            <p:nvSpPr>
              <p:cNvPr id="45" name="Freeform 29">
                <a:extLst>
                  <a:ext uri="{FF2B5EF4-FFF2-40B4-BE49-F238E27FC236}">
                    <a16:creationId xmlns:a16="http://schemas.microsoft.com/office/drawing/2014/main" xmlns="" id="{053F844D-2F18-408E-8245-95FB5369ABB5}"/>
                  </a:ext>
                </a:extLst>
              </p:cNvPr>
              <p:cNvSpPr>
                <a:spLocks/>
              </p:cNvSpPr>
              <p:nvPr/>
            </p:nvSpPr>
            <p:spPr bwMode="auto">
              <a:xfrm>
                <a:off x="1978" y="1791"/>
                <a:ext cx="324" cy="449"/>
              </a:xfrm>
              <a:custGeom>
                <a:avLst/>
                <a:gdLst>
                  <a:gd name="T0" fmla="*/ 60 w 324"/>
                  <a:gd name="T1" fmla="*/ 0 h 449"/>
                  <a:gd name="T2" fmla="*/ 219 w 324"/>
                  <a:gd name="T3" fmla="*/ 23 h 449"/>
                  <a:gd name="T4" fmla="*/ 208 w 324"/>
                  <a:gd name="T5" fmla="*/ 109 h 449"/>
                  <a:gd name="T6" fmla="*/ 324 w 324"/>
                  <a:gd name="T7" fmla="*/ 121 h 449"/>
                  <a:gd name="T8" fmla="*/ 292 w 324"/>
                  <a:gd name="T9" fmla="*/ 449 h 449"/>
                  <a:gd name="T10" fmla="*/ 0 w 324"/>
                  <a:gd name="T11" fmla="*/ 415 h 449"/>
                  <a:gd name="T12" fmla="*/ 30 w 324"/>
                  <a:gd name="T13" fmla="*/ 205 h 449"/>
                  <a:gd name="T14" fmla="*/ 60 w 324"/>
                  <a:gd name="T15" fmla="*/ 0 h 449"/>
                  <a:gd name="T16" fmla="*/ 0 60000 65536"/>
                  <a:gd name="T17" fmla="*/ 0 60000 65536"/>
                  <a:gd name="T18" fmla="*/ 0 60000 65536"/>
                  <a:gd name="T19" fmla="*/ 0 60000 65536"/>
                  <a:gd name="T20" fmla="*/ 0 60000 65536"/>
                  <a:gd name="T21" fmla="*/ 0 60000 65536"/>
                  <a:gd name="T22" fmla="*/ 0 60000 65536"/>
                  <a:gd name="T23" fmla="*/ 0 60000 65536"/>
                  <a:gd name="T24" fmla="*/ 0 w 324"/>
                  <a:gd name="T25" fmla="*/ 0 h 449"/>
                  <a:gd name="T26" fmla="*/ 324 w 324"/>
                  <a:gd name="T27" fmla="*/ 449 h 44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24" h="449">
                    <a:moveTo>
                      <a:pt x="60" y="0"/>
                    </a:moveTo>
                    <a:lnTo>
                      <a:pt x="219" y="23"/>
                    </a:lnTo>
                    <a:lnTo>
                      <a:pt x="208" y="109"/>
                    </a:lnTo>
                    <a:lnTo>
                      <a:pt x="324" y="121"/>
                    </a:lnTo>
                    <a:lnTo>
                      <a:pt x="292" y="449"/>
                    </a:lnTo>
                    <a:lnTo>
                      <a:pt x="0" y="415"/>
                    </a:lnTo>
                    <a:lnTo>
                      <a:pt x="30" y="205"/>
                    </a:lnTo>
                    <a:lnTo>
                      <a:pt x="60" y="0"/>
                    </a:lnTo>
                    <a:close/>
                  </a:path>
                </a:pathLst>
              </a:custGeom>
              <a:grpFill/>
              <a:ln w="6350">
                <a:solidFill>
                  <a:schemeClr val="bg1"/>
                </a:solidFill>
                <a:round/>
                <a:headEnd/>
                <a:tailEnd/>
              </a:ln>
            </p:spPr>
            <p:txBody>
              <a:bodyPr/>
              <a:lstStyle/>
              <a:p>
                <a:pPr>
                  <a:defRPr/>
                </a:pPr>
                <a:endParaRPr lang="en-GB" sz="1800"/>
              </a:p>
            </p:txBody>
          </p:sp>
          <p:sp>
            <p:nvSpPr>
              <p:cNvPr id="46" name="Freeform 30">
                <a:extLst>
                  <a:ext uri="{FF2B5EF4-FFF2-40B4-BE49-F238E27FC236}">
                    <a16:creationId xmlns:a16="http://schemas.microsoft.com/office/drawing/2014/main" xmlns="" id="{52FC6EAD-0A95-4201-B288-8BB043319274}"/>
                  </a:ext>
                </a:extLst>
              </p:cNvPr>
              <p:cNvSpPr>
                <a:spLocks/>
              </p:cNvSpPr>
              <p:nvPr/>
            </p:nvSpPr>
            <p:spPr bwMode="auto">
              <a:xfrm>
                <a:off x="2183" y="1571"/>
                <a:ext cx="415" cy="365"/>
              </a:xfrm>
              <a:custGeom>
                <a:avLst/>
                <a:gdLst>
                  <a:gd name="T0" fmla="*/ 40 w 415"/>
                  <a:gd name="T1" fmla="*/ 0 h 365"/>
                  <a:gd name="T2" fmla="*/ 25 w 415"/>
                  <a:gd name="T3" fmla="*/ 136 h 365"/>
                  <a:gd name="T4" fmla="*/ 0 w 415"/>
                  <a:gd name="T5" fmla="*/ 331 h 365"/>
                  <a:gd name="T6" fmla="*/ 120 w 415"/>
                  <a:gd name="T7" fmla="*/ 342 h 365"/>
                  <a:gd name="T8" fmla="*/ 401 w 415"/>
                  <a:gd name="T9" fmla="*/ 365 h 365"/>
                  <a:gd name="T10" fmla="*/ 415 w 415"/>
                  <a:gd name="T11" fmla="*/ 37 h 365"/>
                  <a:gd name="T12" fmla="*/ 40 w 415"/>
                  <a:gd name="T13" fmla="*/ 0 h 365"/>
                  <a:gd name="T14" fmla="*/ 0 60000 65536"/>
                  <a:gd name="T15" fmla="*/ 0 60000 65536"/>
                  <a:gd name="T16" fmla="*/ 0 60000 65536"/>
                  <a:gd name="T17" fmla="*/ 0 60000 65536"/>
                  <a:gd name="T18" fmla="*/ 0 60000 65536"/>
                  <a:gd name="T19" fmla="*/ 0 60000 65536"/>
                  <a:gd name="T20" fmla="*/ 0 60000 65536"/>
                  <a:gd name="T21" fmla="*/ 0 w 415"/>
                  <a:gd name="T22" fmla="*/ 0 h 365"/>
                  <a:gd name="T23" fmla="*/ 415 w 415"/>
                  <a:gd name="T24" fmla="*/ 365 h 36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15" h="365">
                    <a:moveTo>
                      <a:pt x="40" y="0"/>
                    </a:moveTo>
                    <a:lnTo>
                      <a:pt x="25" y="136"/>
                    </a:lnTo>
                    <a:lnTo>
                      <a:pt x="0" y="331"/>
                    </a:lnTo>
                    <a:lnTo>
                      <a:pt x="120" y="342"/>
                    </a:lnTo>
                    <a:lnTo>
                      <a:pt x="401" y="365"/>
                    </a:lnTo>
                    <a:lnTo>
                      <a:pt x="415" y="37"/>
                    </a:lnTo>
                    <a:lnTo>
                      <a:pt x="40" y="0"/>
                    </a:lnTo>
                    <a:close/>
                  </a:path>
                </a:pathLst>
              </a:custGeom>
              <a:grpFill/>
              <a:ln w="6350">
                <a:solidFill>
                  <a:schemeClr val="bg1"/>
                </a:solidFill>
                <a:round/>
                <a:headEnd/>
                <a:tailEnd/>
              </a:ln>
            </p:spPr>
            <p:txBody>
              <a:bodyPr/>
              <a:lstStyle/>
              <a:p>
                <a:pPr>
                  <a:defRPr/>
                </a:pPr>
                <a:endParaRPr lang="en-GB" sz="1800"/>
              </a:p>
            </p:txBody>
          </p:sp>
          <p:sp>
            <p:nvSpPr>
              <p:cNvPr id="47" name="Freeform 31">
                <a:extLst>
                  <a:ext uri="{FF2B5EF4-FFF2-40B4-BE49-F238E27FC236}">
                    <a16:creationId xmlns:a16="http://schemas.microsoft.com/office/drawing/2014/main" xmlns="" id="{2C11F221-F283-4865-9170-ACEA1505BCEA}"/>
                  </a:ext>
                </a:extLst>
              </p:cNvPr>
              <p:cNvSpPr>
                <a:spLocks/>
              </p:cNvSpPr>
              <p:nvPr/>
            </p:nvSpPr>
            <p:spPr bwMode="auto">
              <a:xfrm>
                <a:off x="2267" y="1912"/>
                <a:ext cx="433" cy="347"/>
              </a:xfrm>
              <a:custGeom>
                <a:avLst/>
                <a:gdLst>
                  <a:gd name="T0" fmla="*/ 36 w 433"/>
                  <a:gd name="T1" fmla="*/ 0 h 347"/>
                  <a:gd name="T2" fmla="*/ 14 w 433"/>
                  <a:gd name="T3" fmla="*/ 208 h 347"/>
                  <a:gd name="T4" fmla="*/ 0 w 433"/>
                  <a:gd name="T5" fmla="*/ 328 h 347"/>
                  <a:gd name="T6" fmla="*/ 216 w 433"/>
                  <a:gd name="T7" fmla="*/ 339 h 347"/>
                  <a:gd name="T8" fmla="*/ 423 w 433"/>
                  <a:gd name="T9" fmla="*/ 347 h 347"/>
                  <a:gd name="T10" fmla="*/ 430 w 433"/>
                  <a:gd name="T11" fmla="*/ 184 h 347"/>
                  <a:gd name="T12" fmla="*/ 433 w 433"/>
                  <a:gd name="T13" fmla="*/ 26 h 347"/>
                  <a:gd name="T14" fmla="*/ 315 w 433"/>
                  <a:gd name="T15" fmla="*/ 23 h 347"/>
                  <a:gd name="T16" fmla="*/ 36 w 433"/>
                  <a:gd name="T17" fmla="*/ 0 h 34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33"/>
                  <a:gd name="T28" fmla="*/ 0 h 347"/>
                  <a:gd name="T29" fmla="*/ 433 w 433"/>
                  <a:gd name="T30" fmla="*/ 347 h 34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33" h="347">
                    <a:moveTo>
                      <a:pt x="36" y="0"/>
                    </a:moveTo>
                    <a:lnTo>
                      <a:pt x="14" y="208"/>
                    </a:lnTo>
                    <a:lnTo>
                      <a:pt x="0" y="328"/>
                    </a:lnTo>
                    <a:lnTo>
                      <a:pt x="216" y="339"/>
                    </a:lnTo>
                    <a:lnTo>
                      <a:pt x="423" y="347"/>
                    </a:lnTo>
                    <a:lnTo>
                      <a:pt x="430" y="184"/>
                    </a:lnTo>
                    <a:lnTo>
                      <a:pt x="433" y="26"/>
                    </a:lnTo>
                    <a:lnTo>
                      <a:pt x="315" y="23"/>
                    </a:lnTo>
                    <a:lnTo>
                      <a:pt x="36" y="0"/>
                    </a:lnTo>
                    <a:close/>
                  </a:path>
                </a:pathLst>
              </a:custGeom>
              <a:grpFill/>
              <a:ln w="6350">
                <a:solidFill>
                  <a:schemeClr val="bg1"/>
                </a:solidFill>
                <a:round/>
                <a:headEnd/>
                <a:tailEnd/>
              </a:ln>
            </p:spPr>
            <p:txBody>
              <a:bodyPr/>
              <a:lstStyle/>
              <a:p>
                <a:pPr>
                  <a:defRPr/>
                </a:pPr>
                <a:endParaRPr lang="en-GB" sz="1800"/>
              </a:p>
            </p:txBody>
          </p:sp>
          <p:sp>
            <p:nvSpPr>
              <p:cNvPr id="48" name="Freeform 32">
                <a:extLst>
                  <a:ext uri="{FF2B5EF4-FFF2-40B4-BE49-F238E27FC236}">
                    <a16:creationId xmlns:a16="http://schemas.microsoft.com/office/drawing/2014/main" xmlns="" id="{42B27A1A-562B-46BC-8772-A95246863C5E}"/>
                  </a:ext>
                </a:extLst>
              </p:cNvPr>
              <p:cNvSpPr>
                <a:spLocks/>
              </p:cNvSpPr>
              <p:nvPr/>
            </p:nvSpPr>
            <p:spPr bwMode="auto">
              <a:xfrm>
                <a:off x="1877" y="2203"/>
                <a:ext cx="393" cy="469"/>
              </a:xfrm>
              <a:custGeom>
                <a:avLst/>
                <a:gdLst>
                  <a:gd name="T0" fmla="*/ 100 w 393"/>
                  <a:gd name="T1" fmla="*/ 0 h 469"/>
                  <a:gd name="T2" fmla="*/ 92 w 393"/>
                  <a:gd name="T3" fmla="*/ 61 h 469"/>
                  <a:gd name="T4" fmla="*/ 58 w 393"/>
                  <a:gd name="T5" fmla="*/ 54 h 469"/>
                  <a:gd name="T6" fmla="*/ 61 w 393"/>
                  <a:gd name="T7" fmla="*/ 133 h 469"/>
                  <a:gd name="T8" fmla="*/ 44 w 393"/>
                  <a:gd name="T9" fmla="*/ 148 h 469"/>
                  <a:gd name="T10" fmla="*/ 68 w 393"/>
                  <a:gd name="T11" fmla="*/ 197 h 469"/>
                  <a:gd name="T12" fmla="*/ 44 w 393"/>
                  <a:gd name="T13" fmla="*/ 218 h 469"/>
                  <a:gd name="T14" fmla="*/ 31 w 393"/>
                  <a:gd name="T15" fmla="*/ 253 h 469"/>
                  <a:gd name="T16" fmla="*/ 12 w 393"/>
                  <a:gd name="T17" fmla="*/ 287 h 469"/>
                  <a:gd name="T18" fmla="*/ 26 w 393"/>
                  <a:gd name="T19" fmla="*/ 307 h 469"/>
                  <a:gd name="T20" fmla="*/ 3 w 393"/>
                  <a:gd name="T21" fmla="*/ 315 h 469"/>
                  <a:gd name="T22" fmla="*/ 0 w 393"/>
                  <a:gd name="T23" fmla="*/ 347 h 469"/>
                  <a:gd name="T24" fmla="*/ 221 w 393"/>
                  <a:gd name="T25" fmla="*/ 467 h 469"/>
                  <a:gd name="T26" fmla="*/ 346 w 393"/>
                  <a:gd name="T27" fmla="*/ 469 h 469"/>
                  <a:gd name="T28" fmla="*/ 393 w 393"/>
                  <a:gd name="T29" fmla="*/ 37 h 469"/>
                  <a:gd name="T30" fmla="*/ 100 w 393"/>
                  <a:gd name="T31" fmla="*/ 0 h 46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393"/>
                  <a:gd name="T49" fmla="*/ 0 h 469"/>
                  <a:gd name="T50" fmla="*/ 393 w 393"/>
                  <a:gd name="T51" fmla="*/ 469 h 46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393" h="469">
                    <a:moveTo>
                      <a:pt x="100" y="0"/>
                    </a:moveTo>
                    <a:lnTo>
                      <a:pt x="92" y="61"/>
                    </a:lnTo>
                    <a:lnTo>
                      <a:pt x="58" y="54"/>
                    </a:lnTo>
                    <a:lnTo>
                      <a:pt x="61" y="133"/>
                    </a:lnTo>
                    <a:lnTo>
                      <a:pt x="44" y="148"/>
                    </a:lnTo>
                    <a:lnTo>
                      <a:pt x="68" y="197"/>
                    </a:lnTo>
                    <a:lnTo>
                      <a:pt x="44" y="218"/>
                    </a:lnTo>
                    <a:lnTo>
                      <a:pt x="31" y="253"/>
                    </a:lnTo>
                    <a:lnTo>
                      <a:pt x="12" y="287"/>
                    </a:lnTo>
                    <a:lnTo>
                      <a:pt x="26" y="307"/>
                    </a:lnTo>
                    <a:lnTo>
                      <a:pt x="3" y="315"/>
                    </a:lnTo>
                    <a:lnTo>
                      <a:pt x="0" y="347"/>
                    </a:lnTo>
                    <a:lnTo>
                      <a:pt x="221" y="467"/>
                    </a:lnTo>
                    <a:lnTo>
                      <a:pt x="346" y="469"/>
                    </a:lnTo>
                    <a:lnTo>
                      <a:pt x="393" y="37"/>
                    </a:lnTo>
                    <a:lnTo>
                      <a:pt x="100" y="0"/>
                    </a:lnTo>
                    <a:close/>
                  </a:path>
                </a:pathLst>
              </a:custGeom>
              <a:grpFill/>
              <a:ln w="6350">
                <a:solidFill>
                  <a:schemeClr val="bg1"/>
                </a:solidFill>
                <a:round/>
                <a:headEnd/>
                <a:tailEnd/>
              </a:ln>
            </p:spPr>
            <p:txBody>
              <a:bodyPr/>
              <a:lstStyle/>
              <a:p>
                <a:pPr>
                  <a:defRPr/>
                </a:pPr>
                <a:endParaRPr lang="en-GB" sz="1800"/>
              </a:p>
            </p:txBody>
          </p:sp>
          <p:sp>
            <p:nvSpPr>
              <p:cNvPr id="49" name="Freeform 33">
                <a:extLst>
                  <a:ext uri="{FF2B5EF4-FFF2-40B4-BE49-F238E27FC236}">
                    <a16:creationId xmlns:a16="http://schemas.microsoft.com/office/drawing/2014/main" xmlns="" id="{EDDA9195-68DF-4649-8B41-661F3C03A672}"/>
                  </a:ext>
                </a:extLst>
              </p:cNvPr>
              <p:cNvSpPr>
                <a:spLocks/>
              </p:cNvSpPr>
              <p:nvPr/>
            </p:nvSpPr>
            <p:spPr bwMode="auto">
              <a:xfrm>
                <a:off x="2220" y="2236"/>
                <a:ext cx="417" cy="445"/>
              </a:xfrm>
              <a:custGeom>
                <a:avLst/>
                <a:gdLst>
                  <a:gd name="T0" fmla="*/ 50 w 417"/>
                  <a:gd name="T1" fmla="*/ 0 h 445"/>
                  <a:gd name="T2" fmla="*/ 417 w 417"/>
                  <a:gd name="T3" fmla="*/ 18 h 445"/>
                  <a:gd name="T4" fmla="*/ 399 w 417"/>
                  <a:gd name="T5" fmla="*/ 411 h 445"/>
                  <a:gd name="T6" fmla="*/ 280 w 417"/>
                  <a:gd name="T7" fmla="*/ 403 h 445"/>
                  <a:gd name="T8" fmla="*/ 168 w 417"/>
                  <a:gd name="T9" fmla="*/ 400 h 445"/>
                  <a:gd name="T10" fmla="*/ 168 w 417"/>
                  <a:gd name="T11" fmla="*/ 415 h 445"/>
                  <a:gd name="T12" fmla="*/ 75 w 417"/>
                  <a:gd name="T13" fmla="*/ 415 h 445"/>
                  <a:gd name="T14" fmla="*/ 70 w 417"/>
                  <a:gd name="T15" fmla="*/ 445 h 445"/>
                  <a:gd name="T16" fmla="*/ 0 w 417"/>
                  <a:gd name="T17" fmla="*/ 435 h 445"/>
                  <a:gd name="T18" fmla="*/ 39 w 417"/>
                  <a:gd name="T19" fmla="*/ 102 h 445"/>
                  <a:gd name="T20" fmla="*/ 50 w 417"/>
                  <a:gd name="T21" fmla="*/ 0 h 44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17"/>
                  <a:gd name="T34" fmla="*/ 0 h 445"/>
                  <a:gd name="T35" fmla="*/ 417 w 417"/>
                  <a:gd name="T36" fmla="*/ 445 h 445"/>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17" h="445">
                    <a:moveTo>
                      <a:pt x="50" y="0"/>
                    </a:moveTo>
                    <a:lnTo>
                      <a:pt x="417" y="18"/>
                    </a:lnTo>
                    <a:lnTo>
                      <a:pt x="399" y="411"/>
                    </a:lnTo>
                    <a:lnTo>
                      <a:pt x="280" y="403"/>
                    </a:lnTo>
                    <a:lnTo>
                      <a:pt x="168" y="400"/>
                    </a:lnTo>
                    <a:lnTo>
                      <a:pt x="168" y="415"/>
                    </a:lnTo>
                    <a:lnTo>
                      <a:pt x="75" y="415"/>
                    </a:lnTo>
                    <a:lnTo>
                      <a:pt x="70" y="445"/>
                    </a:lnTo>
                    <a:lnTo>
                      <a:pt x="0" y="435"/>
                    </a:lnTo>
                    <a:lnTo>
                      <a:pt x="39" y="102"/>
                    </a:lnTo>
                    <a:lnTo>
                      <a:pt x="50" y="0"/>
                    </a:lnTo>
                    <a:close/>
                  </a:path>
                </a:pathLst>
              </a:custGeom>
              <a:grpFill/>
              <a:ln w="6350">
                <a:solidFill>
                  <a:schemeClr val="bg1"/>
                </a:solidFill>
                <a:round/>
                <a:headEnd/>
                <a:tailEnd/>
              </a:ln>
            </p:spPr>
            <p:txBody>
              <a:bodyPr/>
              <a:lstStyle/>
              <a:p>
                <a:pPr>
                  <a:defRPr/>
                </a:pPr>
                <a:endParaRPr lang="en-GB" sz="1800"/>
              </a:p>
            </p:txBody>
          </p:sp>
          <p:sp>
            <p:nvSpPr>
              <p:cNvPr id="50" name="Freeform 34">
                <a:extLst>
                  <a:ext uri="{FF2B5EF4-FFF2-40B4-BE49-F238E27FC236}">
                    <a16:creationId xmlns:a16="http://schemas.microsoft.com/office/drawing/2014/main" xmlns="" id="{EE701A10-269A-4EE5-B5FB-51BCE44CF520}"/>
                  </a:ext>
                </a:extLst>
              </p:cNvPr>
              <p:cNvSpPr>
                <a:spLocks/>
              </p:cNvSpPr>
              <p:nvPr/>
            </p:nvSpPr>
            <p:spPr bwMode="auto">
              <a:xfrm>
                <a:off x="2599" y="1277"/>
                <a:ext cx="407" cy="256"/>
              </a:xfrm>
              <a:custGeom>
                <a:avLst/>
                <a:gdLst>
                  <a:gd name="T0" fmla="*/ 1 w 407"/>
                  <a:gd name="T1" fmla="*/ 0 h 256"/>
                  <a:gd name="T2" fmla="*/ 342 w 407"/>
                  <a:gd name="T3" fmla="*/ 8 h 256"/>
                  <a:gd name="T4" fmla="*/ 367 w 407"/>
                  <a:gd name="T5" fmla="*/ 83 h 256"/>
                  <a:gd name="T6" fmla="*/ 391 w 407"/>
                  <a:gd name="T7" fmla="*/ 141 h 256"/>
                  <a:gd name="T8" fmla="*/ 407 w 407"/>
                  <a:gd name="T9" fmla="*/ 235 h 256"/>
                  <a:gd name="T10" fmla="*/ 397 w 407"/>
                  <a:gd name="T11" fmla="*/ 256 h 256"/>
                  <a:gd name="T12" fmla="*/ 272 w 407"/>
                  <a:gd name="T13" fmla="*/ 253 h 256"/>
                  <a:gd name="T14" fmla="*/ 0 w 407"/>
                  <a:gd name="T15" fmla="*/ 248 h 256"/>
                  <a:gd name="T16" fmla="*/ 1 w 407"/>
                  <a:gd name="T17" fmla="*/ 0 h 2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07"/>
                  <a:gd name="T28" fmla="*/ 0 h 256"/>
                  <a:gd name="T29" fmla="*/ 407 w 407"/>
                  <a:gd name="T30" fmla="*/ 256 h 2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07" h="256">
                    <a:moveTo>
                      <a:pt x="1" y="0"/>
                    </a:moveTo>
                    <a:lnTo>
                      <a:pt x="342" y="8"/>
                    </a:lnTo>
                    <a:lnTo>
                      <a:pt x="367" y="83"/>
                    </a:lnTo>
                    <a:lnTo>
                      <a:pt x="391" y="141"/>
                    </a:lnTo>
                    <a:lnTo>
                      <a:pt x="407" y="235"/>
                    </a:lnTo>
                    <a:lnTo>
                      <a:pt x="397" y="256"/>
                    </a:lnTo>
                    <a:lnTo>
                      <a:pt x="272" y="253"/>
                    </a:lnTo>
                    <a:lnTo>
                      <a:pt x="0" y="248"/>
                    </a:lnTo>
                    <a:lnTo>
                      <a:pt x="1" y="0"/>
                    </a:lnTo>
                    <a:close/>
                  </a:path>
                </a:pathLst>
              </a:custGeom>
              <a:grpFill/>
              <a:ln w="6350">
                <a:solidFill>
                  <a:schemeClr val="bg1"/>
                </a:solidFill>
                <a:round/>
                <a:headEnd/>
                <a:tailEnd/>
              </a:ln>
            </p:spPr>
            <p:txBody>
              <a:bodyPr/>
              <a:lstStyle/>
              <a:p>
                <a:pPr>
                  <a:defRPr/>
                </a:pPr>
                <a:endParaRPr lang="en-GB" sz="1800"/>
              </a:p>
            </p:txBody>
          </p:sp>
          <p:sp>
            <p:nvSpPr>
              <p:cNvPr id="51" name="Freeform 35">
                <a:extLst>
                  <a:ext uri="{FF2B5EF4-FFF2-40B4-BE49-F238E27FC236}">
                    <a16:creationId xmlns:a16="http://schemas.microsoft.com/office/drawing/2014/main" xmlns="" id="{9D4FDF83-505A-49E9-A3FD-5A71ED857110}"/>
                  </a:ext>
                </a:extLst>
              </p:cNvPr>
              <p:cNvSpPr>
                <a:spLocks/>
              </p:cNvSpPr>
              <p:nvPr/>
            </p:nvSpPr>
            <p:spPr bwMode="auto">
              <a:xfrm>
                <a:off x="2588" y="1524"/>
                <a:ext cx="428" cy="300"/>
              </a:xfrm>
              <a:custGeom>
                <a:avLst/>
                <a:gdLst>
                  <a:gd name="T0" fmla="*/ 8 w 428"/>
                  <a:gd name="T1" fmla="*/ 0 h 300"/>
                  <a:gd name="T2" fmla="*/ 7 w 428"/>
                  <a:gd name="T3" fmla="*/ 116 h 300"/>
                  <a:gd name="T4" fmla="*/ 0 w 428"/>
                  <a:gd name="T5" fmla="*/ 252 h 300"/>
                  <a:gd name="T6" fmla="*/ 311 w 428"/>
                  <a:gd name="T7" fmla="*/ 257 h 300"/>
                  <a:gd name="T8" fmla="*/ 344 w 428"/>
                  <a:gd name="T9" fmla="*/ 276 h 300"/>
                  <a:gd name="T10" fmla="*/ 367 w 428"/>
                  <a:gd name="T11" fmla="*/ 250 h 300"/>
                  <a:gd name="T12" fmla="*/ 428 w 428"/>
                  <a:gd name="T13" fmla="*/ 300 h 300"/>
                  <a:gd name="T14" fmla="*/ 419 w 428"/>
                  <a:gd name="T15" fmla="*/ 248 h 300"/>
                  <a:gd name="T16" fmla="*/ 425 w 428"/>
                  <a:gd name="T17" fmla="*/ 208 h 300"/>
                  <a:gd name="T18" fmla="*/ 428 w 428"/>
                  <a:gd name="T19" fmla="*/ 71 h 300"/>
                  <a:gd name="T20" fmla="*/ 401 w 428"/>
                  <a:gd name="T21" fmla="*/ 42 h 300"/>
                  <a:gd name="T22" fmla="*/ 412 w 428"/>
                  <a:gd name="T23" fmla="*/ 4 h 300"/>
                  <a:gd name="T24" fmla="*/ 208 w 428"/>
                  <a:gd name="T25" fmla="*/ 3 h 300"/>
                  <a:gd name="T26" fmla="*/ 8 w 428"/>
                  <a:gd name="T27" fmla="*/ 0 h 30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428"/>
                  <a:gd name="T43" fmla="*/ 0 h 300"/>
                  <a:gd name="T44" fmla="*/ 428 w 428"/>
                  <a:gd name="T45" fmla="*/ 300 h 30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428" h="300">
                    <a:moveTo>
                      <a:pt x="8" y="0"/>
                    </a:moveTo>
                    <a:lnTo>
                      <a:pt x="7" y="116"/>
                    </a:lnTo>
                    <a:lnTo>
                      <a:pt x="0" y="252"/>
                    </a:lnTo>
                    <a:lnTo>
                      <a:pt x="311" y="257"/>
                    </a:lnTo>
                    <a:lnTo>
                      <a:pt x="344" y="276"/>
                    </a:lnTo>
                    <a:lnTo>
                      <a:pt x="367" y="250"/>
                    </a:lnTo>
                    <a:lnTo>
                      <a:pt x="428" y="300"/>
                    </a:lnTo>
                    <a:lnTo>
                      <a:pt x="419" y="248"/>
                    </a:lnTo>
                    <a:lnTo>
                      <a:pt x="425" y="208"/>
                    </a:lnTo>
                    <a:lnTo>
                      <a:pt x="428" y="71"/>
                    </a:lnTo>
                    <a:lnTo>
                      <a:pt x="401" y="42"/>
                    </a:lnTo>
                    <a:lnTo>
                      <a:pt x="412" y="4"/>
                    </a:lnTo>
                    <a:lnTo>
                      <a:pt x="208" y="3"/>
                    </a:lnTo>
                    <a:lnTo>
                      <a:pt x="8" y="0"/>
                    </a:lnTo>
                    <a:close/>
                  </a:path>
                </a:pathLst>
              </a:custGeom>
              <a:grpFill/>
              <a:ln w="6350">
                <a:solidFill>
                  <a:schemeClr val="bg1"/>
                </a:solidFill>
                <a:round/>
                <a:headEnd/>
                <a:tailEnd/>
              </a:ln>
            </p:spPr>
            <p:txBody>
              <a:bodyPr/>
              <a:lstStyle/>
              <a:p>
                <a:pPr>
                  <a:defRPr/>
                </a:pPr>
                <a:endParaRPr lang="en-GB" sz="1800"/>
              </a:p>
            </p:txBody>
          </p:sp>
          <p:sp>
            <p:nvSpPr>
              <p:cNvPr id="52" name="Freeform 36">
                <a:extLst>
                  <a:ext uri="{FF2B5EF4-FFF2-40B4-BE49-F238E27FC236}">
                    <a16:creationId xmlns:a16="http://schemas.microsoft.com/office/drawing/2014/main" xmlns="" id="{2070092D-D5C0-4F31-8F0E-F3FE8B45E1B2}"/>
                  </a:ext>
                </a:extLst>
              </p:cNvPr>
              <p:cNvSpPr>
                <a:spLocks/>
              </p:cNvSpPr>
              <p:nvPr/>
            </p:nvSpPr>
            <p:spPr bwMode="auto">
              <a:xfrm>
                <a:off x="2582" y="1773"/>
                <a:ext cx="510" cy="247"/>
              </a:xfrm>
              <a:custGeom>
                <a:avLst/>
                <a:gdLst>
                  <a:gd name="T0" fmla="*/ 5 w 510"/>
                  <a:gd name="T1" fmla="*/ 0 h 247"/>
                  <a:gd name="T2" fmla="*/ 0 w 510"/>
                  <a:gd name="T3" fmla="*/ 163 h 247"/>
                  <a:gd name="T4" fmla="*/ 115 w 510"/>
                  <a:gd name="T5" fmla="*/ 167 h 247"/>
                  <a:gd name="T6" fmla="*/ 114 w 510"/>
                  <a:gd name="T7" fmla="*/ 247 h 247"/>
                  <a:gd name="T8" fmla="*/ 269 w 510"/>
                  <a:gd name="T9" fmla="*/ 245 h 247"/>
                  <a:gd name="T10" fmla="*/ 408 w 510"/>
                  <a:gd name="T11" fmla="*/ 242 h 247"/>
                  <a:gd name="T12" fmla="*/ 510 w 510"/>
                  <a:gd name="T13" fmla="*/ 245 h 247"/>
                  <a:gd name="T14" fmla="*/ 478 w 510"/>
                  <a:gd name="T15" fmla="*/ 175 h 247"/>
                  <a:gd name="T16" fmla="*/ 456 w 510"/>
                  <a:gd name="T17" fmla="*/ 110 h 247"/>
                  <a:gd name="T18" fmla="*/ 432 w 510"/>
                  <a:gd name="T19" fmla="*/ 43 h 247"/>
                  <a:gd name="T20" fmla="*/ 374 w 510"/>
                  <a:gd name="T21" fmla="*/ 1 h 247"/>
                  <a:gd name="T22" fmla="*/ 348 w 510"/>
                  <a:gd name="T23" fmla="*/ 26 h 247"/>
                  <a:gd name="T24" fmla="*/ 316 w 510"/>
                  <a:gd name="T25" fmla="*/ 8 h 247"/>
                  <a:gd name="T26" fmla="*/ 177 w 510"/>
                  <a:gd name="T27" fmla="*/ 3 h 247"/>
                  <a:gd name="T28" fmla="*/ 5 w 510"/>
                  <a:gd name="T29" fmla="*/ 0 h 24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510"/>
                  <a:gd name="T46" fmla="*/ 0 h 247"/>
                  <a:gd name="T47" fmla="*/ 510 w 510"/>
                  <a:gd name="T48" fmla="*/ 247 h 247"/>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510" h="247">
                    <a:moveTo>
                      <a:pt x="5" y="0"/>
                    </a:moveTo>
                    <a:lnTo>
                      <a:pt x="0" y="163"/>
                    </a:lnTo>
                    <a:lnTo>
                      <a:pt x="115" y="167"/>
                    </a:lnTo>
                    <a:lnTo>
                      <a:pt x="114" y="247"/>
                    </a:lnTo>
                    <a:lnTo>
                      <a:pt x="269" y="245"/>
                    </a:lnTo>
                    <a:lnTo>
                      <a:pt x="408" y="242"/>
                    </a:lnTo>
                    <a:lnTo>
                      <a:pt x="510" y="245"/>
                    </a:lnTo>
                    <a:lnTo>
                      <a:pt x="478" y="175"/>
                    </a:lnTo>
                    <a:lnTo>
                      <a:pt x="456" y="110"/>
                    </a:lnTo>
                    <a:lnTo>
                      <a:pt x="432" y="43"/>
                    </a:lnTo>
                    <a:lnTo>
                      <a:pt x="374" y="1"/>
                    </a:lnTo>
                    <a:lnTo>
                      <a:pt x="348" y="26"/>
                    </a:lnTo>
                    <a:lnTo>
                      <a:pt x="316" y="8"/>
                    </a:lnTo>
                    <a:lnTo>
                      <a:pt x="177" y="3"/>
                    </a:lnTo>
                    <a:lnTo>
                      <a:pt x="5" y="0"/>
                    </a:lnTo>
                    <a:close/>
                  </a:path>
                </a:pathLst>
              </a:custGeom>
              <a:grpFill/>
              <a:ln w="6350">
                <a:solidFill>
                  <a:schemeClr val="bg1"/>
                </a:solidFill>
                <a:round/>
                <a:headEnd/>
                <a:tailEnd/>
              </a:ln>
            </p:spPr>
            <p:txBody>
              <a:bodyPr/>
              <a:lstStyle/>
              <a:p>
                <a:pPr>
                  <a:defRPr/>
                </a:pPr>
                <a:endParaRPr lang="en-GB" sz="1800"/>
              </a:p>
            </p:txBody>
          </p:sp>
          <p:sp>
            <p:nvSpPr>
              <p:cNvPr id="53" name="Freeform 37">
                <a:extLst>
                  <a:ext uri="{FF2B5EF4-FFF2-40B4-BE49-F238E27FC236}">
                    <a16:creationId xmlns:a16="http://schemas.microsoft.com/office/drawing/2014/main" xmlns="" id="{E1EB0082-2BF0-4D9B-A0F0-8DB65D08CA45}"/>
                  </a:ext>
                </a:extLst>
              </p:cNvPr>
              <p:cNvSpPr>
                <a:spLocks/>
              </p:cNvSpPr>
              <p:nvPr/>
            </p:nvSpPr>
            <p:spPr bwMode="auto">
              <a:xfrm>
                <a:off x="2690" y="2014"/>
                <a:ext cx="449" cy="246"/>
              </a:xfrm>
              <a:custGeom>
                <a:avLst/>
                <a:gdLst>
                  <a:gd name="T0" fmla="*/ 5 w 449"/>
                  <a:gd name="T1" fmla="*/ 2 h 246"/>
                  <a:gd name="T2" fmla="*/ 3 w 449"/>
                  <a:gd name="T3" fmla="*/ 143 h 246"/>
                  <a:gd name="T4" fmla="*/ 0 w 449"/>
                  <a:gd name="T5" fmla="*/ 243 h 246"/>
                  <a:gd name="T6" fmla="*/ 449 w 449"/>
                  <a:gd name="T7" fmla="*/ 246 h 246"/>
                  <a:gd name="T8" fmla="*/ 440 w 449"/>
                  <a:gd name="T9" fmla="*/ 118 h 246"/>
                  <a:gd name="T10" fmla="*/ 440 w 449"/>
                  <a:gd name="T11" fmla="*/ 69 h 246"/>
                  <a:gd name="T12" fmla="*/ 404 w 449"/>
                  <a:gd name="T13" fmla="*/ 40 h 246"/>
                  <a:gd name="T14" fmla="*/ 415 w 449"/>
                  <a:gd name="T15" fmla="*/ 14 h 246"/>
                  <a:gd name="T16" fmla="*/ 399 w 449"/>
                  <a:gd name="T17" fmla="*/ 0 h 246"/>
                  <a:gd name="T18" fmla="*/ 196 w 449"/>
                  <a:gd name="T19" fmla="*/ 2 h 246"/>
                  <a:gd name="T20" fmla="*/ 5 w 449"/>
                  <a:gd name="T21" fmla="*/ 2 h 24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49"/>
                  <a:gd name="T34" fmla="*/ 0 h 246"/>
                  <a:gd name="T35" fmla="*/ 449 w 449"/>
                  <a:gd name="T36" fmla="*/ 246 h 24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49" h="246">
                    <a:moveTo>
                      <a:pt x="5" y="2"/>
                    </a:moveTo>
                    <a:lnTo>
                      <a:pt x="3" y="143"/>
                    </a:lnTo>
                    <a:lnTo>
                      <a:pt x="0" y="243"/>
                    </a:lnTo>
                    <a:lnTo>
                      <a:pt x="449" y="246"/>
                    </a:lnTo>
                    <a:lnTo>
                      <a:pt x="440" y="118"/>
                    </a:lnTo>
                    <a:lnTo>
                      <a:pt x="440" y="69"/>
                    </a:lnTo>
                    <a:lnTo>
                      <a:pt x="404" y="40"/>
                    </a:lnTo>
                    <a:lnTo>
                      <a:pt x="415" y="14"/>
                    </a:lnTo>
                    <a:lnTo>
                      <a:pt x="399" y="0"/>
                    </a:lnTo>
                    <a:lnTo>
                      <a:pt x="196" y="2"/>
                    </a:lnTo>
                    <a:lnTo>
                      <a:pt x="5" y="2"/>
                    </a:lnTo>
                    <a:close/>
                  </a:path>
                </a:pathLst>
              </a:custGeom>
              <a:grpFill/>
              <a:ln w="6350">
                <a:solidFill>
                  <a:schemeClr val="bg1"/>
                </a:solidFill>
                <a:round/>
                <a:headEnd/>
                <a:tailEnd/>
              </a:ln>
            </p:spPr>
            <p:txBody>
              <a:bodyPr/>
              <a:lstStyle/>
              <a:p>
                <a:pPr>
                  <a:defRPr/>
                </a:pPr>
                <a:endParaRPr lang="en-GB" sz="1800"/>
              </a:p>
            </p:txBody>
          </p:sp>
          <p:sp>
            <p:nvSpPr>
              <p:cNvPr id="54" name="Freeform 38">
                <a:extLst>
                  <a:ext uri="{FF2B5EF4-FFF2-40B4-BE49-F238E27FC236}">
                    <a16:creationId xmlns:a16="http://schemas.microsoft.com/office/drawing/2014/main" xmlns="" id="{26934ECF-B65A-4F99-98F9-9362158C2EDC}"/>
                  </a:ext>
                </a:extLst>
              </p:cNvPr>
              <p:cNvSpPr>
                <a:spLocks/>
              </p:cNvSpPr>
              <p:nvPr/>
            </p:nvSpPr>
            <p:spPr bwMode="auto">
              <a:xfrm>
                <a:off x="2630" y="2254"/>
                <a:ext cx="523" cy="270"/>
              </a:xfrm>
              <a:custGeom>
                <a:avLst/>
                <a:gdLst>
                  <a:gd name="T0" fmla="*/ 3 w 523"/>
                  <a:gd name="T1" fmla="*/ 0 h 270"/>
                  <a:gd name="T2" fmla="*/ 0 w 523"/>
                  <a:gd name="T3" fmla="*/ 48 h 270"/>
                  <a:gd name="T4" fmla="*/ 186 w 523"/>
                  <a:gd name="T5" fmla="*/ 55 h 270"/>
                  <a:gd name="T6" fmla="*/ 187 w 523"/>
                  <a:gd name="T7" fmla="*/ 209 h 270"/>
                  <a:gd name="T8" fmla="*/ 282 w 523"/>
                  <a:gd name="T9" fmla="*/ 251 h 270"/>
                  <a:gd name="T10" fmla="*/ 308 w 523"/>
                  <a:gd name="T11" fmla="*/ 236 h 270"/>
                  <a:gd name="T12" fmla="*/ 369 w 523"/>
                  <a:gd name="T13" fmla="*/ 270 h 270"/>
                  <a:gd name="T14" fmla="*/ 408 w 523"/>
                  <a:gd name="T15" fmla="*/ 269 h 270"/>
                  <a:gd name="T16" fmla="*/ 480 w 523"/>
                  <a:gd name="T17" fmla="*/ 236 h 270"/>
                  <a:gd name="T18" fmla="*/ 523 w 523"/>
                  <a:gd name="T19" fmla="*/ 268 h 270"/>
                  <a:gd name="T20" fmla="*/ 523 w 523"/>
                  <a:gd name="T21" fmla="*/ 101 h 270"/>
                  <a:gd name="T22" fmla="*/ 510 w 523"/>
                  <a:gd name="T23" fmla="*/ 3 h 270"/>
                  <a:gd name="T24" fmla="*/ 3 w 523"/>
                  <a:gd name="T25" fmla="*/ 0 h 27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523"/>
                  <a:gd name="T40" fmla="*/ 0 h 270"/>
                  <a:gd name="T41" fmla="*/ 523 w 523"/>
                  <a:gd name="T42" fmla="*/ 270 h 27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523" h="270">
                    <a:moveTo>
                      <a:pt x="3" y="0"/>
                    </a:moveTo>
                    <a:lnTo>
                      <a:pt x="0" y="48"/>
                    </a:lnTo>
                    <a:lnTo>
                      <a:pt x="186" y="55"/>
                    </a:lnTo>
                    <a:lnTo>
                      <a:pt x="187" y="209"/>
                    </a:lnTo>
                    <a:lnTo>
                      <a:pt x="282" y="251"/>
                    </a:lnTo>
                    <a:lnTo>
                      <a:pt x="308" y="236"/>
                    </a:lnTo>
                    <a:lnTo>
                      <a:pt x="369" y="270"/>
                    </a:lnTo>
                    <a:lnTo>
                      <a:pt x="408" y="269"/>
                    </a:lnTo>
                    <a:lnTo>
                      <a:pt x="480" y="236"/>
                    </a:lnTo>
                    <a:lnTo>
                      <a:pt x="523" y="268"/>
                    </a:lnTo>
                    <a:lnTo>
                      <a:pt x="523" y="101"/>
                    </a:lnTo>
                    <a:lnTo>
                      <a:pt x="510" y="3"/>
                    </a:lnTo>
                    <a:lnTo>
                      <a:pt x="3" y="0"/>
                    </a:lnTo>
                    <a:close/>
                  </a:path>
                </a:pathLst>
              </a:custGeom>
              <a:grpFill/>
              <a:ln w="6350">
                <a:solidFill>
                  <a:schemeClr val="bg1"/>
                </a:solidFill>
                <a:round/>
                <a:headEnd/>
                <a:tailEnd/>
              </a:ln>
            </p:spPr>
            <p:txBody>
              <a:bodyPr/>
              <a:lstStyle/>
              <a:p>
                <a:pPr>
                  <a:defRPr/>
                </a:pPr>
                <a:endParaRPr lang="en-GB" sz="1800"/>
              </a:p>
            </p:txBody>
          </p:sp>
          <p:sp>
            <p:nvSpPr>
              <p:cNvPr id="55" name="Freeform 39">
                <a:extLst>
                  <a:ext uri="{FF2B5EF4-FFF2-40B4-BE49-F238E27FC236}">
                    <a16:creationId xmlns:a16="http://schemas.microsoft.com/office/drawing/2014/main" xmlns="" id="{D737A285-5E46-4B78-B77A-B5A782B901F7}"/>
                  </a:ext>
                </a:extLst>
              </p:cNvPr>
              <p:cNvSpPr>
                <a:spLocks/>
              </p:cNvSpPr>
              <p:nvPr/>
            </p:nvSpPr>
            <p:spPr bwMode="auto">
              <a:xfrm>
                <a:off x="3006" y="1715"/>
                <a:ext cx="354" cy="247"/>
              </a:xfrm>
              <a:custGeom>
                <a:avLst/>
                <a:gdLst>
                  <a:gd name="T0" fmla="*/ 6 w 354"/>
                  <a:gd name="T1" fmla="*/ 13 h 247"/>
                  <a:gd name="T2" fmla="*/ 0 w 354"/>
                  <a:gd name="T3" fmla="*/ 57 h 247"/>
                  <a:gd name="T4" fmla="*/ 8 w 354"/>
                  <a:gd name="T5" fmla="*/ 103 h 247"/>
                  <a:gd name="T6" fmla="*/ 41 w 354"/>
                  <a:gd name="T7" fmla="*/ 197 h 247"/>
                  <a:gd name="T8" fmla="*/ 59 w 354"/>
                  <a:gd name="T9" fmla="*/ 247 h 247"/>
                  <a:gd name="T10" fmla="*/ 267 w 354"/>
                  <a:gd name="T11" fmla="*/ 235 h 247"/>
                  <a:gd name="T12" fmla="*/ 301 w 354"/>
                  <a:gd name="T13" fmla="*/ 247 h 247"/>
                  <a:gd name="T14" fmla="*/ 322 w 354"/>
                  <a:gd name="T15" fmla="*/ 199 h 247"/>
                  <a:gd name="T16" fmla="*/ 314 w 354"/>
                  <a:gd name="T17" fmla="*/ 165 h 247"/>
                  <a:gd name="T18" fmla="*/ 349 w 354"/>
                  <a:gd name="T19" fmla="*/ 158 h 247"/>
                  <a:gd name="T20" fmla="*/ 354 w 354"/>
                  <a:gd name="T21" fmla="*/ 104 h 247"/>
                  <a:gd name="T22" fmla="*/ 333 w 354"/>
                  <a:gd name="T23" fmla="*/ 80 h 247"/>
                  <a:gd name="T24" fmla="*/ 297 w 354"/>
                  <a:gd name="T25" fmla="*/ 57 h 247"/>
                  <a:gd name="T26" fmla="*/ 304 w 354"/>
                  <a:gd name="T27" fmla="*/ 24 h 247"/>
                  <a:gd name="T28" fmla="*/ 289 w 354"/>
                  <a:gd name="T29" fmla="*/ 0 h 247"/>
                  <a:gd name="T30" fmla="*/ 211 w 354"/>
                  <a:gd name="T31" fmla="*/ 4 h 247"/>
                  <a:gd name="T32" fmla="*/ 133 w 354"/>
                  <a:gd name="T33" fmla="*/ 7 h 247"/>
                  <a:gd name="T34" fmla="*/ 6 w 354"/>
                  <a:gd name="T35" fmla="*/ 13 h 24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354"/>
                  <a:gd name="T55" fmla="*/ 0 h 247"/>
                  <a:gd name="T56" fmla="*/ 354 w 354"/>
                  <a:gd name="T57" fmla="*/ 247 h 24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354" h="247">
                    <a:moveTo>
                      <a:pt x="6" y="13"/>
                    </a:moveTo>
                    <a:lnTo>
                      <a:pt x="0" y="57"/>
                    </a:lnTo>
                    <a:lnTo>
                      <a:pt x="8" y="103"/>
                    </a:lnTo>
                    <a:lnTo>
                      <a:pt x="41" y="197"/>
                    </a:lnTo>
                    <a:lnTo>
                      <a:pt x="59" y="247"/>
                    </a:lnTo>
                    <a:lnTo>
                      <a:pt x="267" y="235"/>
                    </a:lnTo>
                    <a:lnTo>
                      <a:pt x="301" y="247"/>
                    </a:lnTo>
                    <a:lnTo>
                      <a:pt x="322" y="199"/>
                    </a:lnTo>
                    <a:lnTo>
                      <a:pt x="314" y="165"/>
                    </a:lnTo>
                    <a:lnTo>
                      <a:pt x="349" y="158"/>
                    </a:lnTo>
                    <a:lnTo>
                      <a:pt x="354" y="104"/>
                    </a:lnTo>
                    <a:lnTo>
                      <a:pt x="333" y="80"/>
                    </a:lnTo>
                    <a:lnTo>
                      <a:pt x="297" y="57"/>
                    </a:lnTo>
                    <a:lnTo>
                      <a:pt x="304" y="24"/>
                    </a:lnTo>
                    <a:lnTo>
                      <a:pt x="289" y="0"/>
                    </a:lnTo>
                    <a:lnTo>
                      <a:pt x="211" y="4"/>
                    </a:lnTo>
                    <a:lnTo>
                      <a:pt x="133" y="7"/>
                    </a:lnTo>
                    <a:lnTo>
                      <a:pt x="6" y="13"/>
                    </a:lnTo>
                    <a:close/>
                  </a:path>
                </a:pathLst>
              </a:custGeom>
              <a:grpFill/>
              <a:ln w="6350">
                <a:solidFill>
                  <a:schemeClr val="bg1"/>
                </a:solidFill>
                <a:round/>
                <a:headEnd/>
                <a:tailEnd/>
              </a:ln>
            </p:spPr>
            <p:txBody>
              <a:bodyPr/>
              <a:lstStyle/>
              <a:p>
                <a:pPr>
                  <a:defRPr/>
                </a:pPr>
                <a:endParaRPr lang="en-GB" sz="1800"/>
              </a:p>
            </p:txBody>
          </p:sp>
          <p:sp>
            <p:nvSpPr>
              <p:cNvPr id="56" name="Freeform 40">
                <a:extLst>
                  <a:ext uri="{FF2B5EF4-FFF2-40B4-BE49-F238E27FC236}">
                    <a16:creationId xmlns:a16="http://schemas.microsoft.com/office/drawing/2014/main" xmlns="" id="{E1A3CFA2-E893-438C-8CE1-A3037AE6A030}"/>
                  </a:ext>
                </a:extLst>
              </p:cNvPr>
              <p:cNvSpPr>
                <a:spLocks/>
              </p:cNvSpPr>
              <p:nvPr/>
            </p:nvSpPr>
            <p:spPr bwMode="auto">
              <a:xfrm>
                <a:off x="3290" y="1768"/>
                <a:ext cx="253" cy="451"/>
              </a:xfrm>
              <a:custGeom>
                <a:avLst/>
                <a:gdLst>
                  <a:gd name="T0" fmla="*/ 47 w 253"/>
                  <a:gd name="T1" fmla="*/ 26 h 451"/>
                  <a:gd name="T2" fmla="*/ 192 w 253"/>
                  <a:gd name="T3" fmla="*/ 0 h 451"/>
                  <a:gd name="T4" fmla="*/ 215 w 253"/>
                  <a:gd name="T5" fmla="*/ 56 h 451"/>
                  <a:gd name="T6" fmla="*/ 245 w 253"/>
                  <a:gd name="T7" fmla="*/ 286 h 451"/>
                  <a:gd name="T8" fmla="*/ 253 w 253"/>
                  <a:gd name="T9" fmla="*/ 317 h 451"/>
                  <a:gd name="T10" fmla="*/ 230 w 253"/>
                  <a:gd name="T11" fmla="*/ 378 h 451"/>
                  <a:gd name="T12" fmla="*/ 230 w 253"/>
                  <a:gd name="T13" fmla="*/ 420 h 451"/>
                  <a:gd name="T14" fmla="*/ 204 w 253"/>
                  <a:gd name="T15" fmla="*/ 415 h 451"/>
                  <a:gd name="T16" fmla="*/ 205 w 253"/>
                  <a:gd name="T17" fmla="*/ 451 h 451"/>
                  <a:gd name="T18" fmla="*/ 178 w 253"/>
                  <a:gd name="T19" fmla="*/ 436 h 451"/>
                  <a:gd name="T20" fmla="*/ 164 w 253"/>
                  <a:gd name="T21" fmla="*/ 441 h 451"/>
                  <a:gd name="T22" fmla="*/ 143 w 253"/>
                  <a:gd name="T23" fmla="*/ 438 h 451"/>
                  <a:gd name="T24" fmla="*/ 128 w 253"/>
                  <a:gd name="T25" fmla="*/ 384 h 451"/>
                  <a:gd name="T26" fmla="*/ 98 w 253"/>
                  <a:gd name="T27" fmla="*/ 367 h 451"/>
                  <a:gd name="T28" fmla="*/ 98 w 253"/>
                  <a:gd name="T29" fmla="*/ 309 h 451"/>
                  <a:gd name="T30" fmla="*/ 69 w 253"/>
                  <a:gd name="T31" fmla="*/ 317 h 451"/>
                  <a:gd name="T32" fmla="*/ 52 w 253"/>
                  <a:gd name="T33" fmla="*/ 274 h 451"/>
                  <a:gd name="T34" fmla="*/ 0 w 253"/>
                  <a:gd name="T35" fmla="*/ 225 h 451"/>
                  <a:gd name="T36" fmla="*/ 38 w 253"/>
                  <a:gd name="T37" fmla="*/ 147 h 451"/>
                  <a:gd name="T38" fmla="*/ 27 w 253"/>
                  <a:gd name="T39" fmla="*/ 111 h 451"/>
                  <a:gd name="T40" fmla="*/ 65 w 253"/>
                  <a:gd name="T41" fmla="*/ 104 h 451"/>
                  <a:gd name="T42" fmla="*/ 69 w 253"/>
                  <a:gd name="T43" fmla="*/ 53 h 451"/>
                  <a:gd name="T44" fmla="*/ 47 w 253"/>
                  <a:gd name="T45" fmla="*/ 26 h 451"/>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253"/>
                  <a:gd name="T70" fmla="*/ 0 h 451"/>
                  <a:gd name="T71" fmla="*/ 253 w 253"/>
                  <a:gd name="T72" fmla="*/ 451 h 451"/>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253" h="451">
                    <a:moveTo>
                      <a:pt x="47" y="26"/>
                    </a:moveTo>
                    <a:lnTo>
                      <a:pt x="192" y="0"/>
                    </a:lnTo>
                    <a:lnTo>
                      <a:pt x="215" y="56"/>
                    </a:lnTo>
                    <a:lnTo>
                      <a:pt x="245" y="286"/>
                    </a:lnTo>
                    <a:lnTo>
                      <a:pt x="253" y="317"/>
                    </a:lnTo>
                    <a:lnTo>
                      <a:pt x="230" y="378"/>
                    </a:lnTo>
                    <a:lnTo>
                      <a:pt x="230" y="420"/>
                    </a:lnTo>
                    <a:lnTo>
                      <a:pt x="204" y="415"/>
                    </a:lnTo>
                    <a:lnTo>
                      <a:pt x="205" y="451"/>
                    </a:lnTo>
                    <a:lnTo>
                      <a:pt x="178" y="436"/>
                    </a:lnTo>
                    <a:lnTo>
                      <a:pt x="164" y="441"/>
                    </a:lnTo>
                    <a:lnTo>
                      <a:pt x="143" y="438"/>
                    </a:lnTo>
                    <a:lnTo>
                      <a:pt x="128" y="384"/>
                    </a:lnTo>
                    <a:lnTo>
                      <a:pt x="98" y="367"/>
                    </a:lnTo>
                    <a:lnTo>
                      <a:pt x="98" y="309"/>
                    </a:lnTo>
                    <a:lnTo>
                      <a:pt x="69" y="317"/>
                    </a:lnTo>
                    <a:lnTo>
                      <a:pt x="52" y="274"/>
                    </a:lnTo>
                    <a:lnTo>
                      <a:pt x="0" y="225"/>
                    </a:lnTo>
                    <a:lnTo>
                      <a:pt x="38" y="147"/>
                    </a:lnTo>
                    <a:lnTo>
                      <a:pt x="27" y="111"/>
                    </a:lnTo>
                    <a:lnTo>
                      <a:pt x="65" y="104"/>
                    </a:lnTo>
                    <a:lnTo>
                      <a:pt x="69" y="53"/>
                    </a:lnTo>
                    <a:lnTo>
                      <a:pt x="47" y="26"/>
                    </a:lnTo>
                    <a:close/>
                  </a:path>
                </a:pathLst>
              </a:custGeom>
              <a:grpFill/>
              <a:ln w="6350">
                <a:solidFill>
                  <a:schemeClr val="bg1"/>
                </a:solidFill>
                <a:round/>
                <a:headEnd/>
                <a:tailEnd/>
              </a:ln>
            </p:spPr>
            <p:txBody>
              <a:bodyPr/>
              <a:lstStyle/>
              <a:p>
                <a:pPr>
                  <a:defRPr/>
                </a:pPr>
                <a:endParaRPr lang="en-GB" sz="1800"/>
              </a:p>
            </p:txBody>
          </p:sp>
          <p:sp>
            <p:nvSpPr>
              <p:cNvPr id="57" name="Freeform 41">
                <a:extLst>
                  <a:ext uri="{FF2B5EF4-FFF2-40B4-BE49-F238E27FC236}">
                    <a16:creationId xmlns:a16="http://schemas.microsoft.com/office/drawing/2014/main" xmlns="" id="{E31AE2D7-C441-465F-A6E6-2B61AE6477BA}"/>
                  </a:ext>
                </a:extLst>
              </p:cNvPr>
              <p:cNvSpPr>
                <a:spLocks/>
              </p:cNvSpPr>
              <p:nvPr/>
            </p:nvSpPr>
            <p:spPr bwMode="auto">
              <a:xfrm>
                <a:off x="4206" y="1689"/>
                <a:ext cx="92" cy="196"/>
              </a:xfrm>
              <a:custGeom>
                <a:avLst/>
                <a:gdLst>
                  <a:gd name="T0" fmla="*/ 17 w 92"/>
                  <a:gd name="T1" fmla="*/ 2 h 196"/>
                  <a:gd name="T2" fmla="*/ 39 w 92"/>
                  <a:gd name="T3" fmla="*/ 0 h 196"/>
                  <a:gd name="T4" fmla="*/ 82 w 92"/>
                  <a:gd name="T5" fmla="*/ 30 h 196"/>
                  <a:gd name="T6" fmla="*/ 76 w 92"/>
                  <a:gd name="T7" fmla="*/ 53 h 196"/>
                  <a:gd name="T8" fmla="*/ 91 w 92"/>
                  <a:gd name="T9" fmla="*/ 69 h 196"/>
                  <a:gd name="T10" fmla="*/ 92 w 92"/>
                  <a:gd name="T11" fmla="*/ 160 h 196"/>
                  <a:gd name="T12" fmla="*/ 77 w 92"/>
                  <a:gd name="T13" fmla="*/ 196 h 196"/>
                  <a:gd name="T14" fmla="*/ 59 w 92"/>
                  <a:gd name="T15" fmla="*/ 183 h 196"/>
                  <a:gd name="T16" fmla="*/ 41 w 92"/>
                  <a:gd name="T17" fmla="*/ 182 h 196"/>
                  <a:gd name="T18" fmla="*/ 9 w 92"/>
                  <a:gd name="T19" fmla="*/ 163 h 196"/>
                  <a:gd name="T20" fmla="*/ 33 w 92"/>
                  <a:gd name="T21" fmla="*/ 105 h 196"/>
                  <a:gd name="T22" fmla="*/ 0 w 92"/>
                  <a:gd name="T23" fmla="*/ 75 h 196"/>
                  <a:gd name="T24" fmla="*/ 17 w 92"/>
                  <a:gd name="T25" fmla="*/ 2 h 19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2"/>
                  <a:gd name="T40" fmla="*/ 0 h 196"/>
                  <a:gd name="T41" fmla="*/ 92 w 92"/>
                  <a:gd name="T42" fmla="*/ 196 h 19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2" h="196">
                    <a:moveTo>
                      <a:pt x="17" y="2"/>
                    </a:moveTo>
                    <a:lnTo>
                      <a:pt x="39" y="0"/>
                    </a:lnTo>
                    <a:lnTo>
                      <a:pt x="82" y="30"/>
                    </a:lnTo>
                    <a:lnTo>
                      <a:pt x="76" y="53"/>
                    </a:lnTo>
                    <a:lnTo>
                      <a:pt x="91" y="69"/>
                    </a:lnTo>
                    <a:lnTo>
                      <a:pt x="92" y="160"/>
                    </a:lnTo>
                    <a:lnTo>
                      <a:pt x="77" y="196"/>
                    </a:lnTo>
                    <a:lnTo>
                      <a:pt x="59" y="183"/>
                    </a:lnTo>
                    <a:lnTo>
                      <a:pt x="41" y="182"/>
                    </a:lnTo>
                    <a:lnTo>
                      <a:pt x="9" y="163"/>
                    </a:lnTo>
                    <a:lnTo>
                      <a:pt x="33" y="105"/>
                    </a:lnTo>
                    <a:lnTo>
                      <a:pt x="0" y="75"/>
                    </a:lnTo>
                    <a:lnTo>
                      <a:pt x="17" y="2"/>
                    </a:lnTo>
                    <a:close/>
                  </a:path>
                </a:pathLst>
              </a:custGeom>
              <a:grpFill/>
              <a:ln w="6350">
                <a:solidFill>
                  <a:schemeClr val="bg1"/>
                </a:solidFill>
                <a:round/>
                <a:headEnd/>
                <a:tailEnd/>
              </a:ln>
            </p:spPr>
            <p:txBody>
              <a:bodyPr/>
              <a:lstStyle/>
              <a:p>
                <a:pPr>
                  <a:defRPr/>
                </a:pPr>
                <a:endParaRPr lang="en-GB" sz="1800"/>
              </a:p>
            </p:txBody>
          </p:sp>
          <p:sp>
            <p:nvSpPr>
              <p:cNvPr id="58" name="Freeform 42">
                <a:extLst>
                  <a:ext uri="{FF2B5EF4-FFF2-40B4-BE49-F238E27FC236}">
                    <a16:creationId xmlns:a16="http://schemas.microsoft.com/office/drawing/2014/main" xmlns="" id="{00000453-7A9F-4A08-8FC2-45EE87F8674C}"/>
                  </a:ext>
                </a:extLst>
              </p:cNvPr>
              <p:cNvSpPr>
                <a:spLocks/>
              </p:cNvSpPr>
              <p:nvPr/>
            </p:nvSpPr>
            <p:spPr bwMode="auto">
              <a:xfrm>
                <a:off x="4277" y="1604"/>
                <a:ext cx="113" cy="93"/>
              </a:xfrm>
              <a:custGeom>
                <a:avLst/>
                <a:gdLst>
                  <a:gd name="T0" fmla="*/ 0 w 113"/>
                  <a:gd name="T1" fmla="*/ 23 h 93"/>
                  <a:gd name="T2" fmla="*/ 87 w 113"/>
                  <a:gd name="T3" fmla="*/ 0 h 93"/>
                  <a:gd name="T4" fmla="*/ 113 w 113"/>
                  <a:gd name="T5" fmla="*/ 42 h 93"/>
                  <a:gd name="T6" fmla="*/ 98 w 113"/>
                  <a:gd name="T7" fmla="*/ 61 h 93"/>
                  <a:gd name="T8" fmla="*/ 70 w 113"/>
                  <a:gd name="T9" fmla="*/ 54 h 93"/>
                  <a:gd name="T10" fmla="*/ 28 w 113"/>
                  <a:gd name="T11" fmla="*/ 93 h 93"/>
                  <a:gd name="T12" fmla="*/ 5 w 113"/>
                  <a:gd name="T13" fmla="*/ 73 h 93"/>
                  <a:gd name="T14" fmla="*/ 0 w 113"/>
                  <a:gd name="T15" fmla="*/ 23 h 93"/>
                  <a:gd name="T16" fmla="*/ 0 60000 65536"/>
                  <a:gd name="T17" fmla="*/ 0 60000 65536"/>
                  <a:gd name="T18" fmla="*/ 0 60000 65536"/>
                  <a:gd name="T19" fmla="*/ 0 60000 65536"/>
                  <a:gd name="T20" fmla="*/ 0 60000 65536"/>
                  <a:gd name="T21" fmla="*/ 0 60000 65536"/>
                  <a:gd name="T22" fmla="*/ 0 60000 65536"/>
                  <a:gd name="T23" fmla="*/ 0 60000 65536"/>
                  <a:gd name="T24" fmla="*/ 0 w 113"/>
                  <a:gd name="T25" fmla="*/ 0 h 93"/>
                  <a:gd name="T26" fmla="*/ 113 w 113"/>
                  <a:gd name="T27" fmla="*/ 93 h 9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13" h="93">
                    <a:moveTo>
                      <a:pt x="0" y="23"/>
                    </a:moveTo>
                    <a:lnTo>
                      <a:pt x="87" y="0"/>
                    </a:lnTo>
                    <a:lnTo>
                      <a:pt x="113" y="42"/>
                    </a:lnTo>
                    <a:lnTo>
                      <a:pt x="98" y="61"/>
                    </a:lnTo>
                    <a:lnTo>
                      <a:pt x="70" y="54"/>
                    </a:lnTo>
                    <a:lnTo>
                      <a:pt x="28" y="93"/>
                    </a:lnTo>
                    <a:lnTo>
                      <a:pt x="5" y="73"/>
                    </a:lnTo>
                    <a:lnTo>
                      <a:pt x="0" y="23"/>
                    </a:lnTo>
                    <a:close/>
                  </a:path>
                </a:pathLst>
              </a:custGeom>
              <a:grpFill/>
              <a:ln w="6350">
                <a:solidFill>
                  <a:schemeClr val="bg1"/>
                </a:solidFill>
                <a:round/>
                <a:headEnd/>
                <a:tailEnd/>
              </a:ln>
            </p:spPr>
            <p:txBody>
              <a:bodyPr/>
              <a:lstStyle/>
              <a:p>
                <a:pPr>
                  <a:defRPr/>
                </a:pPr>
                <a:endParaRPr lang="en-GB" sz="1800"/>
              </a:p>
            </p:txBody>
          </p:sp>
          <p:sp>
            <p:nvSpPr>
              <p:cNvPr id="59" name="Freeform 43">
                <a:extLst>
                  <a:ext uri="{FF2B5EF4-FFF2-40B4-BE49-F238E27FC236}">
                    <a16:creationId xmlns:a16="http://schemas.microsoft.com/office/drawing/2014/main" xmlns="" id="{7FF2E43F-92ED-4A99-BECB-35FA8F5659FD}"/>
                  </a:ext>
                </a:extLst>
              </p:cNvPr>
              <p:cNvSpPr>
                <a:spLocks/>
              </p:cNvSpPr>
              <p:nvPr/>
            </p:nvSpPr>
            <p:spPr bwMode="auto">
              <a:xfrm>
                <a:off x="4364" y="1595"/>
                <a:ext cx="57" cy="51"/>
              </a:xfrm>
              <a:custGeom>
                <a:avLst/>
                <a:gdLst>
                  <a:gd name="T0" fmla="*/ 0 w 57"/>
                  <a:gd name="T1" fmla="*/ 9 h 51"/>
                  <a:gd name="T2" fmla="*/ 24 w 57"/>
                  <a:gd name="T3" fmla="*/ 0 h 51"/>
                  <a:gd name="T4" fmla="*/ 57 w 57"/>
                  <a:gd name="T5" fmla="*/ 26 h 51"/>
                  <a:gd name="T6" fmla="*/ 50 w 57"/>
                  <a:gd name="T7" fmla="*/ 33 h 51"/>
                  <a:gd name="T8" fmla="*/ 34 w 57"/>
                  <a:gd name="T9" fmla="*/ 33 h 51"/>
                  <a:gd name="T10" fmla="*/ 26 w 57"/>
                  <a:gd name="T11" fmla="*/ 51 h 51"/>
                  <a:gd name="T12" fmla="*/ 0 w 57"/>
                  <a:gd name="T13" fmla="*/ 9 h 51"/>
                  <a:gd name="T14" fmla="*/ 0 60000 65536"/>
                  <a:gd name="T15" fmla="*/ 0 60000 65536"/>
                  <a:gd name="T16" fmla="*/ 0 60000 65536"/>
                  <a:gd name="T17" fmla="*/ 0 60000 65536"/>
                  <a:gd name="T18" fmla="*/ 0 60000 65536"/>
                  <a:gd name="T19" fmla="*/ 0 60000 65536"/>
                  <a:gd name="T20" fmla="*/ 0 60000 65536"/>
                  <a:gd name="T21" fmla="*/ 0 w 57"/>
                  <a:gd name="T22" fmla="*/ 0 h 51"/>
                  <a:gd name="T23" fmla="*/ 57 w 57"/>
                  <a:gd name="T24" fmla="*/ 51 h 5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7" h="51">
                    <a:moveTo>
                      <a:pt x="0" y="9"/>
                    </a:moveTo>
                    <a:lnTo>
                      <a:pt x="24" y="0"/>
                    </a:lnTo>
                    <a:lnTo>
                      <a:pt x="57" y="26"/>
                    </a:lnTo>
                    <a:lnTo>
                      <a:pt x="50" y="33"/>
                    </a:lnTo>
                    <a:lnTo>
                      <a:pt x="34" y="33"/>
                    </a:lnTo>
                    <a:lnTo>
                      <a:pt x="26" y="51"/>
                    </a:lnTo>
                    <a:lnTo>
                      <a:pt x="0" y="9"/>
                    </a:lnTo>
                    <a:close/>
                  </a:path>
                </a:pathLst>
              </a:custGeom>
              <a:grpFill/>
              <a:ln w="6350">
                <a:solidFill>
                  <a:schemeClr val="bg1"/>
                </a:solidFill>
                <a:round/>
                <a:headEnd/>
                <a:tailEnd/>
              </a:ln>
            </p:spPr>
            <p:txBody>
              <a:bodyPr/>
              <a:lstStyle/>
              <a:p>
                <a:pPr>
                  <a:defRPr/>
                </a:pPr>
                <a:endParaRPr lang="en-GB" sz="1800"/>
              </a:p>
            </p:txBody>
          </p:sp>
        </p:grpSp>
        <p:sp>
          <p:nvSpPr>
            <p:cNvPr id="31" name="Freeform 44">
              <a:extLst>
                <a:ext uri="{FF2B5EF4-FFF2-40B4-BE49-F238E27FC236}">
                  <a16:creationId xmlns:a16="http://schemas.microsoft.com/office/drawing/2014/main" xmlns="" id="{442B8ABC-B6E9-495F-94BC-225F7C2E55BE}"/>
                </a:ext>
              </a:extLst>
            </p:cNvPr>
            <p:cNvSpPr>
              <a:spLocks/>
            </p:cNvSpPr>
            <p:nvPr/>
          </p:nvSpPr>
          <p:spPr bwMode="auto">
            <a:xfrm>
              <a:off x="2030795" y="1914525"/>
              <a:ext cx="801377" cy="584200"/>
            </a:xfrm>
            <a:custGeom>
              <a:avLst/>
              <a:gdLst>
                <a:gd name="T0" fmla="*/ 134 w 389"/>
                <a:gd name="T1" fmla="*/ 0 h 307"/>
                <a:gd name="T2" fmla="*/ 245 w 389"/>
                <a:gd name="T3" fmla="*/ 24 h 307"/>
                <a:gd name="T4" fmla="*/ 328 w 389"/>
                <a:gd name="T5" fmla="*/ 39 h 307"/>
                <a:gd name="T6" fmla="*/ 369 w 389"/>
                <a:gd name="T7" fmla="*/ 46 h 307"/>
                <a:gd name="T8" fmla="*/ 411 w 389"/>
                <a:gd name="T9" fmla="*/ 51 h 307"/>
                <a:gd name="T10" fmla="*/ 466 w 389"/>
                <a:gd name="T11" fmla="*/ 59 h 307"/>
                <a:gd name="T12" fmla="*/ 535 w 389"/>
                <a:gd name="T13" fmla="*/ 68 h 307"/>
                <a:gd name="T14" fmla="*/ 489 w 389"/>
                <a:gd name="T15" fmla="*/ 307 h 307"/>
                <a:gd name="T16" fmla="*/ 282 w 389"/>
                <a:gd name="T17" fmla="*/ 273 h 307"/>
                <a:gd name="T18" fmla="*/ 255 w 389"/>
                <a:gd name="T19" fmla="*/ 288 h 307"/>
                <a:gd name="T20" fmla="*/ 216 w 389"/>
                <a:gd name="T21" fmla="*/ 265 h 307"/>
                <a:gd name="T22" fmla="*/ 184 w 389"/>
                <a:gd name="T23" fmla="*/ 288 h 307"/>
                <a:gd name="T24" fmla="*/ 154 w 389"/>
                <a:gd name="T25" fmla="*/ 268 h 307"/>
                <a:gd name="T26" fmla="*/ 68 w 389"/>
                <a:gd name="T27" fmla="*/ 265 h 307"/>
                <a:gd name="T28" fmla="*/ 81 w 389"/>
                <a:gd name="T29" fmla="*/ 226 h 307"/>
                <a:gd name="T30" fmla="*/ 18 w 389"/>
                <a:gd name="T31" fmla="*/ 222 h 307"/>
                <a:gd name="T32" fmla="*/ 13 w 389"/>
                <a:gd name="T33" fmla="*/ 200 h 307"/>
                <a:gd name="T34" fmla="*/ 25 w 389"/>
                <a:gd name="T35" fmla="*/ 177 h 307"/>
                <a:gd name="T36" fmla="*/ 11 w 389"/>
                <a:gd name="T37" fmla="*/ 155 h 307"/>
                <a:gd name="T38" fmla="*/ 12 w 389"/>
                <a:gd name="T39" fmla="*/ 96 h 307"/>
                <a:gd name="T40" fmla="*/ 0 w 389"/>
                <a:gd name="T41" fmla="*/ 50 h 307"/>
                <a:gd name="T42" fmla="*/ 5 w 389"/>
                <a:gd name="T43" fmla="*/ 32 h 307"/>
                <a:gd name="T44" fmla="*/ 34 w 389"/>
                <a:gd name="T45" fmla="*/ 39 h 307"/>
                <a:gd name="T46" fmla="*/ 63 w 389"/>
                <a:gd name="T47" fmla="*/ 66 h 307"/>
                <a:gd name="T48" fmla="*/ 115 w 389"/>
                <a:gd name="T49" fmla="*/ 72 h 307"/>
                <a:gd name="T50" fmla="*/ 129 w 389"/>
                <a:gd name="T51" fmla="*/ 94 h 307"/>
                <a:gd name="T52" fmla="*/ 103 w 389"/>
                <a:gd name="T53" fmla="*/ 94 h 307"/>
                <a:gd name="T54" fmla="*/ 100 w 389"/>
                <a:gd name="T55" fmla="*/ 113 h 307"/>
                <a:gd name="T56" fmla="*/ 115 w 389"/>
                <a:gd name="T57" fmla="*/ 115 h 307"/>
                <a:gd name="T58" fmla="*/ 120 w 389"/>
                <a:gd name="T59" fmla="*/ 134 h 307"/>
                <a:gd name="T60" fmla="*/ 89 w 389"/>
                <a:gd name="T61" fmla="*/ 148 h 307"/>
                <a:gd name="T62" fmla="*/ 89 w 389"/>
                <a:gd name="T63" fmla="*/ 161 h 307"/>
                <a:gd name="T64" fmla="*/ 124 w 389"/>
                <a:gd name="T65" fmla="*/ 161 h 307"/>
                <a:gd name="T66" fmla="*/ 134 w 389"/>
                <a:gd name="T67" fmla="*/ 128 h 307"/>
                <a:gd name="T68" fmla="*/ 162 w 389"/>
                <a:gd name="T69" fmla="*/ 108 h 307"/>
                <a:gd name="T70" fmla="*/ 129 w 389"/>
                <a:gd name="T71" fmla="*/ 57 h 307"/>
                <a:gd name="T72" fmla="*/ 150 w 389"/>
                <a:gd name="T73" fmla="*/ 40 h 307"/>
                <a:gd name="T74" fmla="*/ 134 w 389"/>
                <a:gd name="T75" fmla="*/ 0 h 307"/>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389"/>
                <a:gd name="T115" fmla="*/ 0 h 307"/>
                <a:gd name="T116" fmla="*/ 389 w 389"/>
                <a:gd name="T117" fmla="*/ 307 h 307"/>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389" h="307">
                  <a:moveTo>
                    <a:pt x="98" y="0"/>
                  </a:moveTo>
                  <a:lnTo>
                    <a:pt x="178" y="24"/>
                  </a:lnTo>
                  <a:lnTo>
                    <a:pt x="239" y="39"/>
                  </a:lnTo>
                  <a:lnTo>
                    <a:pt x="269" y="46"/>
                  </a:lnTo>
                  <a:lnTo>
                    <a:pt x="299" y="51"/>
                  </a:lnTo>
                  <a:lnTo>
                    <a:pt x="340" y="59"/>
                  </a:lnTo>
                  <a:lnTo>
                    <a:pt x="389" y="68"/>
                  </a:lnTo>
                  <a:lnTo>
                    <a:pt x="357" y="307"/>
                  </a:lnTo>
                  <a:lnTo>
                    <a:pt x="206" y="273"/>
                  </a:lnTo>
                  <a:lnTo>
                    <a:pt x="186" y="288"/>
                  </a:lnTo>
                  <a:lnTo>
                    <a:pt x="158" y="265"/>
                  </a:lnTo>
                  <a:lnTo>
                    <a:pt x="134" y="288"/>
                  </a:lnTo>
                  <a:lnTo>
                    <a:pt x="112" y="268"/>
                  </a:lnTo>
                  <a:lnTo>
                    <a:pt x="50" y="265"/>
                  </a:lnTo>
                  <a:lnTo>
                    <a:pt x="59" y="226"/>
                  </a:lnTo>
                  <a:lnTo>
                    <a:pt x="14" y="222"/>
                  </a:lnTo>
                  <a:lnTo>
                    <a:pt x="9" y="200"/>
                  </a:lnTo>
                  <a:lnTo>
                    <a:pt x="18" y="177"/>
                  </a:lnTo>
                  <a:lnTo>
                    <a:pt x="7" y="155"/>
                  </a:lnTo>
                  <a:lnTo>
                    <a:pt x="8" y="96"/>
                  </a:lnTo>
                  <a:lnTo>
                    <a:pt x="0" y="50"/>
                  </a:lnTo>
                  <a:lnTo>
                    <a:pt x="5" y="32"/>
                  </a:lnTo>
                  <a:lnTo>
                    <a:pt x="25" y="39"/>
                  </a:lnTo>
                  <a:lnTo>
                    <a:pt x="46" y="66"/>
                  </a:lnTo>
                  <a:lnTo>
                    <a:pt x="84" y="72"/>
                  </a:lnTo>
                  <a:lnTo>
                    <a:pt x="94" y="94"/>
                  </a:lnTo>
                  <a:lnTo>
                    <a:pt x="75" y="94"/>
                  </a:lnTo>
                  <a:lnTo>
                    <a:pt x="73" y="113"/>
                  </a:lnTo>
                  <a:lnTo>
                    <a:pt x="84" y="115"/>
                  </a:lnTo>
                  <a:lnTo>
                    <a:pt x="88" y="134"/>
                  </a:lnTo>
                  <a:lnTo>
                    <a:pt x="65" y="148"/>
                  </a:lnTo>
                  <a:lnTo>
                    <a:pt x="65" y="161"/>
                  </a:lnTo>
                  <a:lnTo>
                    <a:pt x="91" y="161"/>
                  </a:lnTo>
                  <a:lnTo>
                    <a:pt x="98" y="128"/>
                  </a:lnTo>
                  <a:lnTo>
                    <a:pt x="118" y="108"/>
                  </a:lnTo>
                  <a:lnTo>
                    <a:pt x="94" y="57"/>
                  </a:lnTo>
                  <a:lnTo>
                    <a:pt x="109" y="40"/>
                  </a:lnTo>
                  <a:lnTo>
                    <a:pt x="98" y="0"/>
                  </a:lnTo>
                  <a:close/>
                </a:path>
              </a:pathLst>
            </a:custGeom>
            <a:grpFill/>
            <a:ln w="6350">
              <a:solidFill>
                <a:schemeClr val="bg1"/>
              </a:solidFill>
              <a:round/>
              <a:headEnd/>
              <a:tailEnd/>
            </a:ln>
          </p:spPr>
          <p:txBody>
            <a:bodyPr/>
            <a:lstStyle/>
            <a:p>
              <a:pPr>
                <a:defRPr/>
              </a:pPr>
              <a:endParaRPr lang="en-GB" sz="1800"/>
            </a:p>
          </p:txBody>
        </p:sp>
        <p:sp>
          <p:nvSpPr>
            <p:cNvPr id="32" name="Freeform 45">
              <a:extLst>
                <a:ext uri="{FF2B5EF4-FFF2-40B4-BE49-F238E27FC236}">
                  <a16:creationId xmlns:a16="http://schemas.microsoft.com/office/drawing/2014/main" xmlns="" id="{120EE865-432D-43B1-B243-8A95B5920700}"/>
                </a:ext>
              </a:extLst>
            </p:cNvPr>
            <p:cNvSpPr>
              <a:spLocks/>
            </p:cNvSpPr>
            <p:nvPr/>
          </p:nvSpPr>
          <p:spPr bwMode="auto">
            <a:xfrm>
              <a:off x="1839908" y="2336800"/>
              <a:ext cx="1002582" cy="760413"/>
            </a:xfrm>
            <a:custGeom>
              <a:avLst/>
              <a:gdLst>
                <a:gd name="T0" fmla="*/ 147 w 485"/>
                <a:gd name="T1" fmla="*/ 0 h 399"/>
                <a:gd name="T2" fmla="*/ 127 w 485"/>
                <a:gd name="T3" fmla="*/ 9 h 399"/>
                <a:gd name="T4" fmla="*/ 115 w 485"/>
                <a:gd name="T5" fmla="*/ 44 h 399"/>
                <a:gd name="T6" fmla="*/ 102 w 485"/>
                <a:gd name="T7" fmla="*/ 73 h 399"/>
                <a:gd name="T8" fmla="*/ 94 w 485"/>
                <a:gd name="T9" fmla="*/ 97 h 399"/>
                <a:gd name="T10" fmla="*/ 81 w 485"/>
                <a:gd name="T11" fmla="*/ 123 h 399"/>
                <a:gd name="T12" fmla="*/ 67 w 485"/>
                <a:gd name="T13" fmla="*/ 149 h 399"/>
                <a:gd name="T14" fmla="*/ 50 w 485"/>
                <a:gd name="T15" fmla="*/ 177 h 399"/>
                <a:gd name="T16" fmla="*/ 26 w 485"/>
                <a:gd name="T17" fmla="*/ 210 h 399"/>
                <a:gd name="T18" fmla="*/ 0 w 485"/>
                <a:gd name="T19" fmla="*/ 241 h 399"/>
                <a:gd name="T20" fmla="*/ 0 w 485"/>
                <a:gd name="T21" fmla="*/ 311 h 399"/>
                <a:gd name="T22" fmla="*/ 376 w 485"/>
                <a:gd name="T23" fmla="*/ 371 h 399"/>
                <a:gd name="T24" fmla="*/ 552 w 485"/>
                <a:gd name="T25" fmla="*/ 399 h 399"/>
                <a:gd name="T26" fmla="*/ 587 w 485"/>
                <a:gd name="T27" fmla="*/ 260 h 399"/>
                <a:gd name="T28" fmla="*/ 610 w 485"/>
                <a:gd name="T29" fmla="*/ 249 h 399"/>
                <a:gd name="T30" fmla="*/ 588 w 485"/>
                <a:gd name="T31" fmla="*/ 218 h 399"/>
                <a:gd name="T32" fmla="*/ 600 w 485"/>
                <a:gd name="T33" fmla="*/ 186 h 399"/>
                <a:gd name="T34" fmla="*/ 670 w 485"/>
                <a:gd name="T35" fmla="*/ 133 h 399"/>
                <a:gd name="T36" fmla="*/ 621 w 485"/>
                <a:gd name="T37" fmla="*/ 85 h 399"/>
                <a:gd name="T38" fmla="*/ 412 w 485"/>
                <a:gd name="T39" fmla="*/ 51 h 399"/>
                <a:gd name="T40" fmla="*/ 386 w 485"/>
                <a:gd name="T41" fmla="*/ 65 h 399"/>
                <a:gd name="T42" fmla="*/ 346 w 485"/>
                <a:gd name="T43" fmla="*/ 42 h 399"/>
                <a:gd name="T44" fmla="*/ 312 w 485"/>
                <a:gd name="T45" fmla="*/ 66 h 399"/>
                <a:gd name="T46" fmla="*/ 281 w 485"/>
                <a:gd name="T47" fmla="*/ 42 h 399"/>
                <a:gd name="T48" fmla="*/ 197 w 485"/>
                <a:gd name="T49" fmla="*/ 43 h 399"/>
                <a:gd name="T50" fmla="*/ 209 w 485"/>
                <a:gd name="T51" fmla="*/ 4 h 399"/>
                <a:gd name="T52" fmla="*/ 147 w 485"/>
                <a:gd name="T53" fmla="*/ 0 h 399"/>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485"/>
                <a:gd name="T82" fmla="*/ 0 h 399"/>
                <a:gd name="T83" fmla="*/ 485 w 485"/>
                <a:gd name="T84" fmla="*/ 399 h 399"/>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485" h="399">
                  <a:moveTo>
                    <a:pt x="106" y="0"/>
                  </a:moveTo>
                  <a:lnTo>
                    <a:pt x="92" y="9"/>
                  </a:lnTo>
                  <a:lnTo>
                    <a:pt x="83" y="44"/>
                  </a:lnTo>
                  <a:lnTo>
                    <a:pt x="74" y="73"/>
                  </a:lnTo>
                  <a:lnTo>
                    <a:pt x="68" y="97"/>
                  </a:lnTo>
                  <a:lnTo>
                    <a:pt x="59" y="123"/>
                  </a:lnTo>
                  <a:lnTo>
                    <a:pt x="49" y="149"/>
                  </a:lnTo>
                  <a:lnTo>
                    <a:pt x="36" y="177"/>
                  </a:lnTo>
                  <a:lnTo>
                    <a:pt x="18" y="210"/>
                  </a:lnTo>
                  <a:lnTo>
                    <a:pt x="0" y="241"/>
                  </a:lnTo>
                  <a:lnTo>
                    <a:pt x="0" y="311"/>
                  </a:lnTo>
                  <a:lnTo>
                    <a:pt x="272" y="371"/>
                  </a:lnTo>
                  <a:lnTo>
                    <a:pt x="398" y="399"/>
                  </a:lnTo>
                  <a:lnTo>
                    <a:pt x="424" y="260"/>
                  </a:lnTo>
                  <a:lnTo>
                    <a:pt x="441" y="249"/>
                  </a:lnTo>
                  <a:lnTo>
                    <a:pt x="425" y="218"/>
                  </a:lnTo>
                  <a:lnTo>
                    <a:pt x="433" y="186"/>
                  </a:lnTo>
                  <a:lnTo>
                    <a:pt x="485" y="133"/>
                  </a:lnTo>
                  <a:lnTo>
                    <a:pt x="449" y="85"/>
                  </a:lnTo>
                  <a:lnTo>
                    <a:pt x="298" y="51"/>
                  </a:lnTo>
                  <a:lnTo>
                    <a:pt x="278" y="65"/>
                  </a:lnTo>
                  <a:lnTo>
                    <a:pt x="250" y="42"/>
                  </a:lnTo>
                  <a:lnTo>
                    <a:pt x="226" y="66"/>
                  </a:lnTo>
                  <a:lnTo>
                    <a:pt x="203" y="42"/>
                  </a:lnTo>
                  <a:lnTo>
                    <a:pt x="143" y="43"/>
                  </a:lnTo>
                  <a:lnTo>
                    <a:pt x="151" y="4"/>
                  </a:lnTo>
                  <a:lnTo>
                    <a:pt x="106" y="0"/>
                  </a:lnTo>
                  <a:close/>
                </a:path>
              </a:pathLst>
            </a:custGeom>
            <a:grpFill/>
            <a:ln w="6350">
              <a:solidFill>
                <a:schemeClr val="bg1"/>
              </a:solidFill>
              <a:round/>
              <a:headEnd/>
              <a:tailEnd/>
            </a:ln>
          </p:spPr>
          <p:txBody>
            <a:bodyPr/>
            <a:lstStyle/>
            <a:p>
              <a:pPr>
                <a:defRPr/>
              </a:pPr>
              <a:endParaRPr lang="en-GB" sz="1800"/>
            </a:p>
          </p:txBody>
        </p:sp>
        <p:sp>
          <p:nvSpPr>
            <p:cNvPr id="33" name="Freeform 46">
              <a:extLst>
                <a:ext uri="{FF2B5EF4-FFF2-40B4-BE49-F238E27FC236}">
                  <a16:creationId xmlns:a16="http://schemas.microsoft.com/office/drawing/2014/main" xmlns="" id="{D8772527-92BC-4CEC-BE0D-CE17009D2CF1}"/>
                </a:ext>
              </a:extLst>
            </p:cNvPr>
            <p:cNvSpPr>
              <a:spLocks/>
            </p:cNvSpPr>
            <p:nvPr/>
          </p:nvSpPr>
          <p:spPr bwMode="auto">
            <a:xfrm>
              <a:off x="1757363" y="2925763"/>
              <a:ext cx="1057612" cy="1619250"/>
            </a:xfrm>
            <a:custGeom>
              <a:avLst/>
              <a:gdLst>
                <a:gd name="T0" fmla="*/ 55 w 512"/>
                <a:gd name="T1" fmla="*/ 0 h 850"/>
                <a:gd name="T2" fmla="*/ 379 w 512"/>
                <a:gd name="T3" fmla="*/ 50 h 850"/>
                <a:gd name="T4" fmla="*/ 308 w 512"/>
                <a:gd name="T5" fmla="*/ 300 h 850"/>
                <a:gd name="T6" fmla="*/ 673 w 512"/>
                <a:gd name="T7" fmla="*/ 681 h 850"/>
                <a:gd name="T8" fmla="*/ 708 w 512"/>
                <a:gd name="T9" fmla="*/ 730 h 850"/>
                <a:gd name="T10" fmla="*/ 672 w 512"/>
                <a:gd name="T11" fmla="*/ 753 h 850"/>
                <a:gd name="T12" fmla="*/ 651 w 512"/>
                <a:gd name="T13" fmla="*/ 795 h 850"/>
                <a:gd name="T14" fmla="*/ 628 w 512"/>
                <a:gd name="T15" fmla="*/ 820 h 850"/>
                <a:gd name="T16" fmla="*/ 653 w 512"/>
                <a:gd name="T17" fmla="*/ 842 h 850"/>
                <a:gd name="T18" fmla="*/ 612 w 512"/>
                <a:gd name="T19" fmla="*/ 850 h 850"/>
                <a:gd name="T20" fmla="*/ 398 w 512"/>
                <a:gd name="T21" fmla="*/ 844 h 850"/>
                <a:gd name="T22" fmla="*/ 384 w 512"/>
                <a:gd name="T23" fmla="*/ 794 h 850"/>
                <a:gd name="T24" fmla="*/ 348 w 512"/>
                <a:gd name="T25" fmla="*/ 758 h 850"/>
                <a:gd name="T26" fmla="*/ 320 w 512"/>
                <a:gd name="T27" fmla="*/ 745 h 850"/>
                <a:gd name="T28" fmla="*/ 313 w 512"/>
                <a:gd name="T29" fmla="*/ 719 h 850"/>
                <a:gd name="T30" fmla="*/ 291 w 512"/>
                <a:gd name="T31" fmla="*/ 705 h 850"/>
                <a:gd name="T32" fmla="*/ 268 w 512"/>
                <a:gd name="T33" fmla="*/ 687 h 850"/>
                <a:gd name="T34" fmla="*/ 260 w 512"/>
                <a:gd name="T35" fmla="*/ 667 h 850"/>
                <a:gd name="T36" fmla="*/ 240 w 512"/>
                <a:gd name="T37" fmla="*/ 654 h 850"/>
                <a:gd name="T38" fmla="*/ 207 w 512"/>
                <a:gd name="T39" fmla="*/ 661 h 850"/>
                <a:gd name="T40" fmla="*/ 168 w 512"/>
                <a:gd name="T41" fmla="*/ 651 h 850"/>
                <a:gd name="T42" fmla="*/ 168 w 512"/>
                <a:gd name="T43" fmla="*/ 640 h 850"/>
                <a:gd name="T44" fmla="*/ 167 w 512"/>
                <a:gd name="T45" fmla="*/ 617 h 850"/>
                <a:gd name="T46" fmla="*/ 152 w 512"/>
                <a:gd name="T47" fmla="*/ 591 h 850"/>
                <a:gd name="T48" fmla="*/ 151 w 512"/>
                <a:gd name="T49" fmla="*/ 570 h 850"/>
                <a:gd name="T50" fmla="*/ 134 w 512"/>
                <a:gd name="T51" fmla="*/ 551 h 850"/>
                <a:gd name="T52" fmla="*/ 138 w 512"/>
                <a:gd name="T53" fmla="*/ 533 h 850"/>
                <a:gd name="T54" fmla="*/ 92 w 512"/>
                <a:gd name="T55" fmla="*/ 490 h 850"/>
                <a:gd name="T56" fmla="*/ 92 w 512"/>
                <a:gd name="T57" fmla="*/ 465 h 850"/>
                <a:gd name="T58" fmla="*/ 115 w 512"/>
                <a:gd name="T59" fmla="*/ 456 h 850"/>
                <a:gd name="T60" fmla="*/ 115 w 512"/>
                <a:gd name="T61" fmla="*/ 440 h 850"/>
                <a:gd name="T62" fmla="*/ 92 w 512"/>
                <a:gd name="T63" fmla="*/ 436 h 850"/>
                <a:gd name="T64" fmla="*/ 80 w 512"/>
                <a:gd name="T65" fmla="*/ 412 h 850"/>
                <a:gd name="T66" fmla="*/ 69 w 512"/>
                <a:gd name="T67" fmla="*/ 371 h 850"/>
                <a:gd name="T68" fmla="*/ 103 w 512"/>
                <a:gd name="T69" fmla="*/ 393 h 850"/>
                <a:gd name="T70" fmla="*/ 89 w 512"/>
                <a:gd name="T71" fmla="*/ 364 h 850"/>
                <a:gd name="T72" fmla="*/ 115 w 512"/>
                <a:gd name="T73" fmla="*/ 364 h 850"/>
                <a:gd name="T74" fmla="*/ 115 w 512"/>
                <a:gd name="T75" fmla="*/ 343 h 850"/>
                <a:gd name="T76" fmla="*/ 89 w 512"/>
                <a:gd name="T77" fmla="*/ 329 h 850"/>
                <a:gd name="T78" fmla="*/ 78 w 512"/>
                <a:gd name="T79" fmla="*/ 349 h 850"/>
                <a:gd name="T80" fmla="*/ 55 w 512"/>
                <a:gd name="T81" fmla="*/ 342 h 850"/>
                <a:gd name="T82" fmla="*/ 11 w 512"/>
                <a:gd name="T83" fmla="*/ 246 h 850"/>
                <a:gd name="T84" fmla="*/ 22 w 512"/>
                <a:gd name="T85" fmla="*/ 178 h 850"/>
                <a:gd name="T86" fmla="*/ 0 w 512"/>
                <a:gd name="T87" fmla="*/ 139 h 850"/>
                <a:gd name="T88" fmla="*/ 12 w 512"/>
                <a:gd name="T89" fmla="*/ 110 h 850"/>
                <a:gd name="T90" fmla="*/ 33 w 512"/>
                <a:gd name="T91" fmla="*/ 104 h 850"/>
                <a:gd name="T92" fmla="*/ 55 w 512"/>
                <a:gd name="T93" fmla="*/ 57 h 850"/>
                <a:gd name="T94" fmla="*/ 55 w 512"/>
                <a:gd name="T95" fmla="*/ 0 h 85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512"/>
                <a:gd name="T145" fmla="*/ 0 h 850"/>
                <a:gd name="T146" fmla="*/ 512 w 512"/>
                <a:gd name="T147" fmla="*/ 850 h 85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512" h="850">
                  <a:moveTo>
                    <a:pt x="40" y="0"/>
                  </a:moveTo>
                  <a:lnTo>
                    <a:pt x="275" y="50"/>
                  </a:lnTo>
                  <a:lnTo>
                    <a:pt x="223" y="300"/>
                  </a:lnTo>
                  <a:lnTo>
                    <a:pt x="488" y="681"/>
                  </a:lnTo>
                  <a:lnTo>
                    <a:pt x="512" y="730"/>
                  </a:lnTo>
                  <a:lnTo>
                    <a:pt x="487" y="753"/>
                  </a:lnTo>
                  <a:lnTo>
                    <a:pt x="471" y="795"/>
                  </a:lnTo>
                  <a:lnTo>
                    <a:pt x="455" y="820"/>
                  </a:lnTo>
                  <a:lnTo>
                    <a:pt x="472" y="842"/>
                  </a:lnTo>
                  <a:lnTo>
                    <a:pt x="444" y="850"/>
                  </a:lnTo>
                  <a:lnTo>
                    <a:pt x="289" y="844"/>
                  </a:lnTo>
                  <a:lnTo>
                    <a:pt x="279" y="794"/>
                  </a:lnTo>
                  <a:lnTo>
                    <a:pt x="252" y="758"/>
                  </a:lnTo>
                  <a:lnTo>
                    <a:pt x="232" y="745"/>
                  </a:lnTo>
                  <a:lnTo>
                    <a:pt x="227" y="719"/>
                  </a:lnTo>
                  <a:lnTo>
                    <a:pt x="210" y="705"/>
                  </a:lnTo>
                  <a:lnTo>
                    <a:pt x="194" y="687"/>
                  </a:lnTo>
                  <a:lnTo>
                    <a:pt x="188" y="667"/>
                  </a:lnTo>
                  <a:lnTo>
                    <a:pt x="173" y="654"/>
                  </a:lnTo>
                  <a:lnTo>
                    <a:pt x="149" y="661"/>
                  </a:lnTo>
                  <a:lnTo>
                    <a:pt x="122" y="651"/>
                  </a:lnTo>
                  <a:lnTo>
                    <a:pt x="122" y="640"/>
                  </a:lnTo>
                  <a:lnTo>
                    <a:pt x="121" y="617"/>
                  </a:lnTo>
                  <a:lnTo>
                    <a:pt x="110" y="591"/>
                  </a:lnTo>
                  <a:lnTo>
                    <a:pt x="109" y="570"/>
                  </a:lnTo>
                  <a:lnTo>
                    <a:pt x="97" y="551"/>
                  </a:lnTo>
                  <a:lnTo>
                    <a:pt x="100" y="533"/>
                  </a:lnTo>
                  <a:lnTo>
                    <a:pt x="66" y="490"/>
                  </a:lnTo>
                  <a:lnTo>
                    <a:pt x="66" y="465"/>
                  </a:lnTo>
                  <a:lnTo>
                    <a:pt x="83" y="456"/>
                  </a:lnTo>
                  <a:lnTo>
                    <a:pt x="83" y="440"/>
                  </a:lnTo>
                  <a:lnTo>
                    <a:pt x="66" y="436"/>
                  </a:lnTo>
                  <a:lnTo>
                    <a:pt x="58" y="412"/>
                  </a:lnTo>
                  <a:lnTo>
                    <a:pt x="50" y="371"/>
                  </a:lnTo>
                  <a:lnTo>
                    <a:pt x="75" y="393"/>
                  </a:lnTo>
                  <a:lnTo>
                    <a:pt x="65" y="364"/>
                  </a:lnTo>
                  <a:lnTo>
                    <a:pt x="83" y="364"/>
                  </a:lnTo>
                  <a:lnTo>
                    <a:pt x="83" y="343"/>
                  </a:lnTo>
                  <a:lnTo>
                    <a:pt x="65" y="329"/>
                  </a:lnTo>
                  <a:lnTo>
                    <a:pt x="56" y="349"/>
                  </a:lnTo>
                  <a:lnTo>
                    <a:pt x="40" y="342"/>
                  </a:lnTo>
                  <a:lnTo>
                    <a:pt x="7" y="246"/>
                  </a:lnTo>
                  <a:lnTo>
                    <a:pt x="16" y="178"/>
                  </a:lnTo>
                  <a:lnTo>
                    <a:pt x="0" y="139"/>
                  </a:lnTo>
                  <a:lnTo>
                    <a:pt x="8" y="110"/>
                  </a:lnTo>
                  <a:lnTo>
                    <a:pt x="24" y="104"/>
                  </a:lnTo>
                  <a:lnTo>
                    <a:pt x="40" y="57"/>
                  </a:lnTo>
                  <a:lnTo>
                    <a:pt x="40" y="0"/>
                  </a:lnTo>
                  <a:close/>
                </a:path>
              </a:pathLst>
            </a:custGeom>
            <a:grpFill/>
            <a:ln w="6350">
              <a:solidFill>
                <a:schemeClr val="bg1"/>
              </a:solidFill>
              <a:round/>
              <a:headEnd/>
              <a:tailEnd/>
            </a:ln>
          </p:spPr>
          <p:txBody>
            <a:bodyPr/>
            <a:lstStyle/>
            <a:p>
              <a:pPr>
                <a:defRPr/>
              </a:pPr>
              <a:endParaRPr lang="en-GB" sz="1800"/>
            </a:p>
          </p:txBody>
        </p:sp>
        <p:sp>
          <p:nvSpPr>
            <p:cNvPr id="34" name="Freeform 47">
              <a:extLst>
                <a:ext uri="{FF2B5EF4-FFF2-40B4-BE49-F238E27FC236}">
                  <a16:creationId xmlns:a16="http://schemas.microsoft.com/office/drawing/2014/main" xmlns="" id="{C2BE81C8-9672-45DA-87F4-C088CACB5C85}"/>
                </a:ext>
              </a:extLst>
            </p:cNvPr>
            <p:cNvSpPr>
              <a:spLocks/>
            </p:cNvSpPr>
            <p:nvPr/>
          </p:nvSpPr>
          <p:spPr bwMode="auto">
            <a:xfrm>
              <a:off x="2658483" y="2041525"/>
              <a:ext cx="722272" cy="1158875"/>
            </a:xfrm>
            <a:custGeom>
              <a:avLst/>
              <a:gdLst>
                <a:gd name="T0" fmla="*/ 117 w 349"/>
                <a:gd name="T1" fmla="*/ 0 h 608"/>
                <a:gd name="T2" fmla="*/ 72 w 349"/>
                <a:gd name="T3" fmla="*/ 238 h 608"/>
                <a:gd name="T4" fmla="*/ 118 w 349"/>
                <a:gd name="T5" fmla="*/ 288 h 608"/>
                <a:gd name="T6" fmla="*/ 47 w 349"/>
                <a:gd name="T7" fmla="*/ 341 h 608"/>
                <a:gd name="T8" fmla="*/ 37 w 349"/>
                <a:gd name="T9" fmla="*/ 378 h 608"/>
                <a:gd name="T10" fmla="*/ 58 w 349"/>
                <a:gd name="T11" fmla="*/ 404 h 608"/>
                <a:gd name="T12" fmla="*/ 37 w 349"/>
                <a:gd name="T13" fmla="*/ 416 h 608"/>
                <a:gd name="T14" fmla="*/ 0 w 349"/>
                <a:gd name="T15" fmla="*/ 554 h 608"/>
                <a:gd name="T16" fmla="*/ 230 w 349"/>
                <a:gd name="T17" fmla="*/ 586 h 608"/>
                <a:gd name="T18" fmla="*/ 451 w 349"/>
                <a:gd name="T19" fmla="*/ 608 h 608"/>
                <a:gd name="T20" fmla="*/ 472 w 349"/>
                <a:gd name="T21" fmla="*/ 482 h 608"/>
                <a:gd name="T22" fmla="*/ 485 w 349"/>
                <a:gd name="T23" fmla="*/ 413 h 608"/>
                <a:gd name="T24" fmla="*/ 464 w 349"/>
                <a:gd name="T25" fmla="*/ 388 h 608"/>
                <a:gd name="T26" fmla="*/ 414 w 349"/>
                <a:gd name="T27" fmla="*/ 395 h 608"/>
                <a:gd name="T28" fmla="*/ 346 w 349"/>
                <a:gd name="T29" fmla="*/ 401 h 608"/>
                <a:gd name="T30" fmla="*/ 338 w 349"/>
                <a:gd name="T31" fmla="*/ 345 h 608"/>
                <a:gd name="T32" fmla="*/ 257 w 349"/>
                <a:gd name="T33" fmla="*/ 299 h 608"/>
                <a:gd name="T34" fmla="*/ 268 w 349"/>
                <a:gd name="T35" fmla="*/ 270 h 608"/>
                <a:gd name="T36" fmla="*/ 275 w 349"/>
                <a:gd name="T37" fmla="*/ 218 h 608"/>
                <a:gd name="T38" fmla="*/ 175 w 349"/>
                <a:gd name="T39" fmla="*/ 106 h 608"/>
                <a:gd name="T40" fmla="*/ 188 w 349"/>
                <a:gd name="T41" fmla="*/ 7 h 608"/>
                <a:gd name="T42" fmla="*/ 117 w 349"/>
                <a:gd name="T43" fmla="*/ 0 h 608"/>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349"/>
                <a:gd name="T67" fmla="*/ 0 h 608"/>
                <a:gd name="T68" fmla="*/ 349 w 349"/>
                <a:gd name="T69" fmla="*/ 608 h 608"/>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349" h="608">
                  <a:moveTo>
                    <a:pt x="84" y="0"/>
                  </a:moveTo>
                  <a:lnTo>
                    <a:pt x="52" y="238"/>
                  </a:lnTo>
                  <a:lnTo>
                    <a:pt x="85" y="288"/>
                  </a:lnTo>
                  <a:lnTo>
                    <a:pt x="34" y="341"/>
                  </a:lnTo>
                  <a:lnTo>
                    <a:pt x="27" y="378"/>
                  </a:lnTo>
                  <a:lnTo>
                    <a:pt x="41" y="404"/>
                  </a:lnTo>
                  <a:lnTo>
                    <a:pt x="27" y="416"/>
                  </a:lnTo>
                  <a:lnTo>
                    <a:pt x="0" y="554"/>
                  </a:lnTo>
                  <a:lnTo>
                    <a:pt x="166" y="586"/>
                  </a:lnTo>
                  <a:lnTo>
                    <a:pt x="324" y="608"/>
                  </a:lnTo>
                  <a:lnTo>
                    <a:pt x="340" y="482"/>
                  </a:lnTo>
                  <a:lnTo>
                    <a:pt x="349" y="413"/>
                  </a:lnTo>
                  <a:lnTo>
                    <a:pt x="333" y="388"/>
                  </a:lnTo>
                  <a:lnTo>
                    <a:pt x="297" y="395"/>
                  </a:lnTo>
                  <a:lnTo>
                    <a:pt x="250" y="401"/>
                  </a:lnTo>
                  <a:lnTo>
                    <a:pt x="242" y="345"/>
                  </a:lnTo>
                  <a:lnTo>
                    <a:pt x="185" y="299"/>
                  </a:lnTo>
                  <a:lnTo>
                    <a:pt x="192" y="270"/>
                  </a:lnTo>
                  <a:lnTo>
                    <a:pt x="198" y="218"/>
                  </a:lnTo>
                  <a:lnTo>
                    <a:pt x="125" y="106"/>
                  </a:lnTo>
                  <a:lnTo>
                    <a:pt x="134" y="7"/>
                  </a:lnTo>
                  <a:lnTo>
                    <a:pt x="84" y="0"/>
                  </a:lnTo>
                  <a:close/>
                </a:path>
              </a:pathLst>
            </a:custGeom>
            <a:grpFill/>
            <a:ln w="6350">
              <a:solidFill>
                <a:schemeClr val="bg1"/>
              </a:solidFill>
              <a:round/>
              <a:headEnd/>
              <a:tailEnd/>
            </a:ln>
          </p:spPr>
          <p:txBody>
            <a:bodyPr/>
            <a:lstStyle/>
            <a:p>
              <a:pPr>
                <a:defRPr/>
              </a:pPr>
              <a:endParaRPr lang="en-GB" sz="1800"/>
            </a:p>
          </p:txBody>
        </p:sp>
        <p:sp>
          <p:nvSpPr>
            <p:cNvPr id="35" name="Freeform 48">
              <a:extLst>
                <a:ext uri="{FF2B5EF4-FFF2-40B4-BE49-F238E27FC236}">
                  <a16:creationId xmlns:a16="http://schemas.microsoft.com/office/drawing/2014/main" xmlns="" id="{5DE191FF-194F-4363-BFE9-A1559DFA5420}"/>
                </a:ext>
              </a:extLst>
            </p:cNvPr>
            <p:cNvSpPr>
              <a:spLocks/>
            </p:cNvSpPr>
            <p:nvPr/>
          </p:nvSpPr>
          <p:spPr bwMode="auto">
            <a:xfrm>
              <a:off x="5698902" y="4259263"/>
              <a:ext cx="433363" cy="750887"/>
            </a:xfrm>
            <a:custGeom>
              <a:avLst/>
              <a:gdLst>
                <a:gd name="T0" fmla="*/ 81 w 210"/>
                <a:gd name="T1" fmla="*/ 13 h 394"/>
                <a:gd name="T2" fmla="*/ 37 w 210"/>
                <a:gd name="T3" fmla="*/ 80 h 394"/>
                <a:gd name="T4" fmla="*/ 0 w 210"/>
                <a:gd name="T5" fmla="*/ 124 h 394"/>
                <a:gd name="T6" fmla="*/ 13 w 210"/>
                <a:gd name="T7" fmla="*/ 175 h 394"/>
                <a:gd name="T8" fmla="*/ 57 w 210"/>
                <a:gd name="T9" fmla="*/ 246 h 394"/>
                <a:gd name="T10" fmla="*/ 23 w 210"/>
                <a:gd name="T11" fmla="*/ 318 h 394"/>
                <a:gd name="T12" fmla="*/ 6 w 210"/>
                <a:gd name="T13" fmla="*/ 355 h 394"/>
                <a:gd name="T14" fmla="*/ 174 w 210"/>
                <a:gd name="T15" fmla="*/ 340 h 394"/>
                <a:gd name="T16" fmla="*/ 184 w 210"/>
                <a:gd name="T17" fmla="*/ 388 h 394"/>
                <a:gd name="T18" fmla="*/ 217 w 210"/>
                <a:gd name="T19" fmla="*/ 394 h 394"/>
                <a:gd name="T20" fmla="*/ 225 w 210"/>
                <a:gd name="T21" fmla="*/ 369 h 394"/>
                <a:gd name="T22" fmla="*/ 286 w 210"/>
                <a:gd name="T23" fmla="*/ 362 h 394"/>
                <a:gd name="T24" fmla="*/ 272 w 210"/>
                <a:gd name="T25" fmla="*/ 282 h 394"/>
                <a:gd name="T26" fmla="*/ 270 w 210"/>
                <a:gd name="T27" fmla="*/ 0 h 394"/>
                <a:gd name="T28" fmla="*/ 81 w 210"/>
                <a:gd name="T29" fmla="*/ 13 h 39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10"/>
                <a:gd name="T46" fmla="*/ 0 h 394"/>
                <a:gd name="T47" fmla="*/ 210 w 210"/>
                <a:gd name="T48" fmla="*/ 394 h 39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10" h="394">
                  <a:moveTo>
                    <a:pt x="59" y="13"/>
                  </a:moveTo>
                  <a:lnTo>
                    <a:pt x="27" y="80"/>
                  </a:lnTo>
                  <a:lnTo>
                    <a:pt x="0" y="124"/>
                  </a:lnTo>
                  <a:lnTo>
                    <a:pt x="9" y="175"/>
                  </a:lnTo>
                  <a:lnTo>
                    <a:pt x="42" y="246"/>
                  </a:lnTo>
                  <a:lnTo>
                    <a:pt x="17" y="318"/>
                  </a:lnTo>
                  <a:lnTo>
                    <a:pt x="6" y="355"/>
                  </a:lnTo>
                  <a:lnTo>
                    <a:pt x="128" y="340"/>
                  </a:lnTo>
                  <a:lnTo>
                    <a:pt x="134" y="388"/>
                  </a:lnTo>
                  <a:lnTo>
                    <a:pt x="159" y="394"/>
                  </a:lnTo>
                  <a:lnTo>
                    <a:pt x="165" y="369"/>
                  </a:lnTo>
                  <a:lnTo>
                    <a:pt x="210" y="362"/>
                  </a:lnTo>
                  <a:lnTo>
                    <a:pt x="200" y="282"/>
                  </a:lnTo>
                  <a:lnTo>
                    <a:pt x="198" y="0"/>
                  </a:lnTo>
                  <a:lnTo>
                    <a:pt x="59" y="13"/>
                  </a:lnTo>
                  <a:close/>
                </a:path>
              </a:pathLst>
            </a:custGeom>
            <a:grpFill/>
            <a:ln w="6350">
              <a:solidFill>
                <a:schemeClr val="bg1"/>
              </a:solidFill>
              <a:round/>
              <a:headEnd/>
              <a:tailEnd/>
            </a:ln>
          </p:spPr>
          <p:txBody>
            <a:bodyPr/>
            <a:lstStyle/>
            <a:p>
              <a:pPr>
                <a:defRPr/>
              </a:pPr>
              <a:endParaRPr lang="en-GB" sz="1800"/>
            </a:p>
          </p:txBody>
        </p:sp>
        <p:sp>
          <p:nvSpPr>
            <p:cNvPr id="36" name="Freeform 49">
              <a:extLst>
                <a:ext uri="{FF2B5EF4-FFF2-40B4-BE49-F238E27FC236}">
                  <a16:creationId xmlns:a16="http://schemas.microsoft.com/office/drawing/2014/main" xmlns="" id="{80B6F277-45F4-4D57-847D-8756FE015EFD}"/>
                </a:ext>
              </a:extLst>
            </p:cNvPr>
            <p:cNvSpPr>
              <a:spLocks/>
            </p:cNvSpPr>
            <p:nvPr/>
          </p:nvSpPr>
          <p:spPr bwMode="auto">
            <a:xfrm>
              <a:off x="6104750" y="4222750"/>
              <a:ext cx="490113" cy="758825"/>
            </a:xfrm>
            <a:custGeom>
              <a:avLst/>
              <a:gdLst>
                <a:gd name="T0" fmla="*/ 0 w 237"/>
                <a:gd name="T1" fmla="*/ 20 h 398"/>
                <a:gd name="T2" fmla="*/ 213 w 237"/>
                <a:gd name="T3" fmla="*/ 0 h 398"/>
                <a:gd name="T4" fmla="*/ 281 w 237"/>
                <a:gd name="T5" fmla="*/ 184 h 398"/>
                <a:gd name="T6" fmla="*/ 329 w 237"/>
                <a:gd name="T7" fmla="*/ 213 h 398"/>
                <a:gd name="T8" fmla="*/ 291 w 237"/>
                <a:gd name="T9" fmla="*/ 267 h 398"/>
                <a:gd name="T10" fmla="*/ 326 w 237"/>
                <a:gd name="T11" fmla="*/ 319 h 398"/>
                <a:gd name="T12" fmla="*/ 110 w 237"/>
                <a:gd name="T13" fmla="*/ 338 h 398"/>
                <a:gd name="T14" fmla="*/ 117 w 237"/>
                <a:gd name="T15" fmla="*/ 383 h 398"/>
                <a:gd name="T16" fmla="*/ 86 w 237"/>
                <a:gd name="T17" fmla="*/ 398 h 398"/>
                <a:gd name="T18" fmla="*/ 61 w 237"/>
                <a:gd name="T19" fmla="*/ 341 h 398"/>
                <a:gd name="T20" fmla="*/ 46 w 237"/>
                <a:gd name="T21" fmla="*/ 387 h 398"/>
                <a:gd name="T22" fmla="*/ 17 w 237"/>
                <a:gd name="T23" fmla="*/ 383 h 398"/>
                <a:gd name="T24" fmla="*/ 11 w 237"/>
                <a:gd name="T25" fmla="*/ 337 h 398"/>
                <a:gd name="T26" fmla="*/ 1 w 237"/>
                <a:gd name="T27" fmla="*/ 297 h 398"/>
                <a:gd name="T28" fmla="*/ 0 w 237"/>
                <a:gd name="T29" fmla="*/ 20 h 39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37"/>
                <a:gd name="T46" fmla="*/ 0 h 398"/>
                <a:gd name="T47" fmla="*/ 237 w 237"/>
                <a:gd name="T48" fmla="*/ 398 h 398"/>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37" h="398">
                  <a:moveTo>
                    <a:pt x="0" y="20"/>
                  </a:moveTo>
                  <a:lnTo>
                    <a:pt x="154" y="0"/>
                  </a:lnTo>
                  <a:lnTo>
                    <a:pt x="203" y="184"/>
                  </a:lnTo>
                  <a:lnTo>
                    <a:pt x="237" y="213"/>
                  </a:lnTo>
                  <a:lnTo>
                    <a:pt x="210" y="267"/>
                  </a:lnTo>
                  <a:lnTo>
                    <a:pt x="236" y="319"/>
                  </a:lnTo>
                  <a:lnTo>
                    <a:pt x="79" y="338"/>
                  </a:lnTo>
                  <a:lnTo>
                    <a:pt x="85" y="383"/>
                  </a:lnTo>
                  <a:lnTo>
                    <a:pt x="62" y="398"/>
                  </a:lnTo>
                  <a:lnTo>
                    <a:pt x="44" y="341"/>
                  </a:lnTo>
                  <a:lnTo>
                    <a:pt x="33" y="387"/>
                  </a:lnTo>
                  <a:lnTo>
                    <a:pt x="13" y="383"/>
                  </a:lnTo>
                  <a:lnTo>
                    <a:pt x="7" y="337"/>
                  </a:lnTo>
                  <a:lnTo>
                    <a:pt x="1" y="297"/>
                  </a:lnTo>
                  <a:lnTo>
                    <a:pt x="0" y="20"/>
                  </a:lnTo>
                  <a:close/>
                </a:path>
              </a:pathLst>
            </a:custGeom>
            <a:grpFill/>
            <a:ln w="6350">
              <a:solidFill>
                <a:schemeClr val="bg1"/>
              </a:solidFill>
              <a:round/>
              <a:headEnd/>
              <a:tailEnd/>
            </a:ln>
          </p:spPr>
          <p:txBody>
            <a:bodyPr/>
            <a:lstStyle/>
            <a:p>
              <a:pPr>
                <a:defRPr/>
              </a:pPr>
              <a:endParaRPr lang="en-GB" sz="1800"/>
            </a:p>
          </p:txBody>
        </p:sp>
        <p:sp>
          <p:nvSpPr>
            <p:cNvPr id="37" name="Freeform 50">
              <a:extLst>
                <a:ext uri="{FF2B5EF4-FFF2-40B4-BE49-F238E27FC236}">
                  <a16:creationId xmlns:a16="http://schemas.microsoft.com/office/drawing/2014/main" xmlns="" id="{73220F68-016F-49B5-B97D-4EB04D899674}"/>
                </a:ext>
              </a:extLst>
            </p:cNvPr>
            <p:cNvSpPr>
              <a:spLocks/>
            </p:cNvSpPr>
            <p:nvPr/>
          </p:nvSpPr>
          <p:spPr bwMode="auto">
            <a:xfrm>
              <a:off x="6422894" y="4184650"/>
              <a:ext cx="679279" cy="698500"/>
            </a:xfrm>
            <a:custGeom>
              <a:avLst/>
              <a:gdLst>
                <a:gd name="T0" fmla="*/ 0 w 328"/>
                <a:gd name="T1" fmla="*/ 23 h 366"/>
                <a:gd name="T2" fmla="*/ 4 w 328"/>
                <a:gd name="T3" fmla="*/ 23 h 366"/>
                <a:gd name="T4" fmla="*/ 111 w 328"/>
                <a:gd name="T5" fmla="*/ 7 h 366"/>
                <a:gd name="T6" fmla="*/ 206 w 328"/>
                <a:gd name="T7" fmla="*/ 0 h 366"/>
                <a:gd name="T8" fmla="*/ 192 w 328"/>
                <a:gd name="T9" fmla="*/ 19 h 366"/>
                <a:gd name="T10" fmla="*/ 221 w 328"/>
                <a:gd name="T11" fmla="*/ 19 h 366"/>
                <a:gd name="T12" fmla="*/ 384 w 328"/>
                <a:gd name="T13" fmla="*/ 132 h 366"/>
                <a:gd name="T14" fmla="*/ 446 w 328"/>
                <a:gd name="T15" fmla="*/ 205 h 366"/>
                <a:gd name="T16" fmla="*/ 455 w 328"/>
                <a:gd name="T17" fmla="*/ 254 h 366"/>
                <a:gd name="T18" fmla="*/ 434 w 328"/>
                <a:gd name="T19" fmla="*/ 266 h 366"/>
                <a:gd name="T20" fmla="*/ 446 w 328"/>
                <a:gd name="T21" fmla="*/ 316 h 366"/>
                <a:gd name="T22" fmla="*/ 402 w 328"/>
                <a:gd name="T23" fmla="*/ 318 h 366"/>
                <a:gd name="T24" fmla="*/ 402 w 328"/>
                <a:gd name="T25" fmla="*/ 360 h 366"/>
                <a:gd name="T26" fmla="*/ 364 w 328"/>
                <a:gd name="T27" fmla="*/ 339 h 366"/>
                <a:gd name="T28" fmla="*/ 130 w 328"/>
                <a:gd name="T29" fmla="*/ 366 h 366"/>
                <a:gd name="T30" fmla="*/ 78 w 328"/>
                <a:gd name="T31" fmla="*/ 287 h 366"/>
                <a:gd name="T32" fmla="*/ 115 w 328"/>
                <a:gd name="T33" fmla="*/ 233 h 366"/>
                <a:gd name="T34" fmla="*/ 65 w 328"/>
                <a:gd name="T35" fmla="*/ 206 h 366"/>
                <a:gd name="T36" fmla="*/ 0 w 328"/>
                <a:gd name="T37" fmla="*/ 23 h 36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28"/>
                <a:gd name="T58" fmla="*/ 0 h 366"/>
                <a:gd name="T59" fmla="*/ 328 w 328"/>
                <a:gd name="T60" fmla="*/ 366 h 36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28" h="366">
                  <a:moveTo>
                    <a:pt x="0" y="23"/>
                  </a:moveTo>
                  <a:lnTo>
                    <a:pt x="4" y="23"/>
                  </a:lnTo>
                  <a:lnTo>
                    <a:pt x="80" y="7"/>
                  </a:lnTo>
                  <a:lnTo>
                    <a:pt x="148" y="0"/>
                  </a:lnTo>
                  <a:lnTo>
                    <a:pt x="138" y="19"/>
                  </a:lnTo>
                  <a:lnTo>
                    <a:pt x="159" y="19"/>
                  </a:lnTo>
                  <a:lnTo>
                    <a:pt x="276" y="132"/>
                  </a:lnTo>
                  <a:lnTo>
                    <a:pt x="322" y="205"/>
                  </a:lnTo>
                  <a:lnTo>
                    <a:pt x="328" y="254"/>
                  </a:lnTo>
                  <a:lnTo>
                    <a:pt x="313" y="266"/>
                  </a:lnTo>
                  <a:lnTo>
                    <a:pt x="322" y="316"/>
                  </a:lnTo>
                  <a:lnTo>
                    <a:pt x="289" y="318"/>
                  </a:lnTo>
                  <a:lnTo>
                    <a:pt x="289" y="360"/>
                  </a:lnTo>
                  <a:lnTo>
                    <a:pt x="263" y="339"/>
                  </a:lnTo>
                  <a:lnTo>
                    <a:pt x="94" y="366"/>
                  </a:lnTo>
                  <a:lnTo>
                    <a:pt x="56" y="287"/>
                  </a:lnTo>
                  <a:lnTo>
                    <a:pt x="83" y="233"/>
                  </a:lnTo>
                  <a:lnTo>
                    <a:pt x="47" y="206"/>
                  </a:lnTo>
                  <a:lnTo>
                    <a:pt x="0" y="23"/>
                  </a:lnTo>
                  <a:close/>
                </a:path>
              </a:pathLst>
            </a:custGeom>
            <a:grpFill/>
            <a:ln w="6350">
              <a:solidFill>
                <a:schemeClr val="bg1"/>
              </a:solidFill>
              <a:round/>
              <a:headEnd/>
              <a:tailEnd/>
            </a:ln>
          </p:spPr>
          <p:txBody>
            <a:bodyPr/>
            <a:lstStyle/>
            <a:p>
              <a:pPr>
                <a:defRPr/>
              </a:pPr>
              <a:endParaRPr lang="en-GB" sz="1800"/>
            </a:p>
          </p:txBody>
        </p:sp>
        <p:sp>
          <p:nvSpPr>
            <p:cNvPr id="38" name="Freeform 51">
              <a:extLst>
                <a:ext uri="{FF2B5EF4-FFF2-40B4-BE49-F238E27FC236}">
                  <a16:creationId xmlns:a16="http://schemas.microsoft.com/office/drawing/2014/main" xmlns="" id="{2F6C4EA2-2E1D-4EB3-BC03-0B86EC5BCFA3}"/>
                </a:ext>
              </a:extLst>
            </p:cNvPr>
            <p:cNvSpPr>
              <a:spLocks/>
            </p:cNvSpPr>
            <p:nvPr/>
          </p:nvSpPr>
          <p:spPr bwMode="auto">
            <a:xfrm>
              <a:off x="6587984" y="3757613"/>
              <a:ext cx="1064490" cy="463550"/>
            </a:xfrm>
            <a:custGeom>
              <a:avLst/>
              <a:gdLst>
                <a:gd name="T0" fmla="*/ 25 w 516"/>
                <a:gd name="T1" fmla="*/ 180 h 243"/>
                <a:gd name="T2" fmla="*/ 0 w 516"/>
                <a:gd name="T3" fmla="*/ 231 h 243"/>
                <a:gd name="T4" fmla="*/ 93 w 516"/>
                <a:gd name="T5" fmla="*/ 224 h 243"/>
                <a:gd name="T6" fmla="*/ 128 w 516"/>
                <a:gd name="T7" fmla="*/ 201 h 243"/>
                <a:gd name="T8" fmla="*/ 253 w 516"/>
                <a:gd name="T9" fmla="*/ 175 h 243"/>
                <a:gd name="T10" fmla="*/ 287 w 516"/>
                <a:gd name="T11" fmla="*/ 189 h 243"/>
                <a:gd name="T12" fmla="*/ 369 w 516"/>
                <a:gd name="T13" fmla="*/ 180 h 243"/>
                <a:gd name="T14" fmla="*/ 369 w 516"/>
                <a:gd name="T15" fmla="*/ 183 h 243"/>
                <a:gd name="T16" fmla="*/ 494 w 516"/>
                <a:gd name="T17" fmla="*/ 243 h 243"/>
                <a:gd name="T18" fmla="*/ 565 w 516"/>
                <a:gd name="T19" fmla="*/ 226 h 243"/>
                <a:gd name="T20" fmla="*/ 608 w 516"/>
                <a:gd name="T21" fmla="*/ 159 h 243"/>
                <a:gd name="T22" fmla="*/ 677 w 516"/>
                <a:gd name="T23" fmla="*/ 140 h 243"/>
                <a:gd name="T24" fmla="*/ 711 w 516"/>
                <a:gd name="T25" fmla="*/ 90 h 243"/>
                <a:gd name="T26" fmla="*/ 708 w 516"/>
                <a:gd name="T27" fmla="*/ 30 h 243"/>
                <a:gd name="T28" fmla="*/ 701 w 516"/>
                <a:gd name="T29" fmla="*/ 80 h 243"/>
                <a:gd name="T30" fmla="*/ 661 w 516"/>
                <a:gd name="T31" fmla="*/ 122 h 243"/>
                <a:gd name="T32" fmla="*/ 646 w 516"/>
                <a:gd name="T33" fmla="*/ 119 h 243"/>
                <a:gd name="T34" fmla="*/ 594 w 516"/>
                <a:gd name="T35" fmla="*/ 130 h 243"/>
                <a:gd name="T36" fmla="*/ 594 w 516"/>
                <a:gd name="T37" fmla="*/ 116 h 243"/>
                <a:gd name="T38" fmla="*/ 646 w 516"/>
                <a:gd name="T39" fmla="*/ 102 h 243"/>
                <a:gd name="T40" fmla="*/ 597 w 516"/>
                <a:gd name="T41" fmla="*/ 97 h 243"/>
                <a:gd name="T42" fmla="*/ 652 w 516"/>
                <a:gd name="T43" fmla="*/ 85 h 243"/>
                <a:gd name="T44" fmla="*/ 674 w 516"/>
                <a:gd name="T45" fmla="*/ 92 h 243"/>
                <a:gd name="T46" fmla="*/ 685 w 516"/>
                <a:gd name="T47" fmla="*/ 45 h 243"/>
                <a:gd name="T48" fmla="*/ 672 w 516"/>
                <a:gd name="T49" fmla="*/ 34 h 243"/>
                <a:gd name="T50" fmla="*/ 607 w 516"/>
                <a:gd name="T51" fmla="*/ 53 h 243"/>
                <a:gd name="T52" fmla="*/ 608 w 516"/>
                <a:gd name="T53" fmla="*/ 25 h 243"/>
                <a:gd name="T54" fmla="*/ 635 w 516"/>
                <a:gd name="T55" fmla="*/ 32 h 243"/>
                <a:gd name="T56" fmla="*/ 672 w 516"/>
                <a:gd name="T57" fmla="*/ 10 h 243"/>
                <a:gd name="T58" fmla="*/ 651 w 516"/>
                <a:gd name="T59" fmla="*/ 0 h 243"/>
                <a:gd name="T60" fmla="*/ 438 w 516"/>
                <a:gd name="T61" fmla="*/ 37 h 243"/>
                <a:gd name="T62" fmla="*/ 179 w 516"/>
                <a:gd name="T63" fmla="*/ 79 h 243"/>
                <a:gd name="T64" fmla="*/ 60 w 516"/>
                <a:gd name="T65" fmla="*/ 179 h 243"/>
                <a:gd name="T66" fmla="*/ 25 w 516"/>
                <a:gd name="T67" fmla="*/ 180 h 24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516"/>
                <a:gd name="T103" fmla="*/ 0 h 243"/>
                <a:gd name="T104" fmla="*/ 516 w 516"/>
                <a:gd name="T105" fmla="*/ 243 h 243"/>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516" h="243">
                  <a:moveTo>
                    <a:pt x="18" y="180"/>
                  </a:moveTo>
                  <a:lnTo>
                    <a:pt x="0" y="231"/>
                  </a:lnTo>
                  <a:lnTo>
                    <a:pt x="67" y="224"/>
                  </a:lnTo>
                  <a:lnTo>
                    <a:pt x="93" y="201"/>
                  </a:lnTo>
                  <a:lnTo>
                    <a:pt x="184" y="175"/>
                  </a:lnTo>
                  <a:lnTo>
                    <a:pt x="209" y="189"/>
                  </a:lnTo>
                  <a:lnTo>
                    <a:pt x="269" y="180"/>
                  </a:lnTo>
                  <a:lnTo>
                    <a:pt x="269" y="183"/>
                  </a:lnTo>
                  <a:lnTo>
                    <a:pt x="359" y="243"/>
                  </a:lnTo>
                  <a:lnTo>
                    <a:pt x="411" y="226"/>
                  </a:lnTo>
                  <a:lnTo>
                    <a:pt x="441" y="159"/>
                  </a:lnTo>
                  <a:lnTo>
                    <a:pt x="492" y="140"/>
                  </a:lnTo>
                  <a:lnTo>
                    <a:pt x="516" y="90"/>
                  </a:lnTo>
                  <a:lnTo>
                    <a:pt x="515" y="30"/>
                  </a:lnTo>
                  <a:lnTo>
                    <a:pt x="509" y="80"/>
                  </a:lnTo>
                  <a:lnTo>
                    <a:pt x="480" y="122"/>
                  </a:lnTo>
                  <a:lnTo>
                    <a:pt x="469" y="119"/>
                  </a:lnTo>
                  <a:lnTo>
                    <a:pt x="431" y="130"/>
                  </a:lnTo>
                  <a:lnTo>
                    <a:pt x="431" y="116"/>
                  </a:lnTo>
                  <a:lnTo>
                    <a:pt x="469" y="102"/>
                  </a:lnTo>
                  <a:lnTo>
                    <a:pt x="434" y="97"/>
                  </a:lnTo>
                  <a:lnTo>
                    <a:pt x="474" y="85"/>
                  </a:lnTo>
                  <a:lnTo>
                    <a:pt x="489" y="92"/>
                  </a:lnTo>
                  <a:lnTo>
                    <a:pt x="497" y="45"/>
                  </a:lnTo>
                  <a:lnTo>
                    <a:pt x="487" y="34"/>
                  </a:lnTo>
                  <a:lnTo>
                    <a:pt x="440" y="53"/>
                  </a:lnTo>
                  <a:lnTo>
                    <a:pt x="441" y="25"/>
                  </a:lnTo>
                  <a:lnTo>
                    <a:pt x="461" y="32"/>
                  </a:lnTo>
                  <a:lnTo>
                    <a:pt x="487" y="10"/>
                  </a:lnTo>
                  <a:lnTo>
                    <a:pt x="473" y="0"/>
                  </a:lnTo>
                  <a:lnTo>
                    <a:pt x="318" y="37"/>
                  </a:lnTo>
                  <a:lnTo>
                    <a:pt x="129" y="79"/>
                  </a:lnTo>
                  <a:lnTo>
                    <a:pt x="43" y="179"/>
                  </a:lnTo>
                  <a:lnTo>
                    <a:pt x="18" y="180"/>
                  </a:lnTo>
                  <a:close/>
                </a:path>
              </a:pathLst>
            </a:custGeom>
            <a:grpFill/>
            <a:ln w="6350">
              <a:solidFill>
                <a:schemeClr val="bg1"/>
              </a:solidFill>
              <a:round/>
              <a:headEnd/>
              <a:tailEnd/>
            </a:ln>
          </p:spPr>
          <p:txBody>
            <a:bodyPr/>
            <a:lstStyle/>
            <a:p>
              <a:pPr>
                <a:defRPr/>
              </a:pPr>
              <a:endParaRPr lang="en-GB" sz="1800"/>
            </a:p>
          </p:txBody>
        </p:sp>
        <p:sp>
          <p:nvSpPr>
            <p:cNvPr id="39" name="Freeform 52">
              <a:extLst>
                <a:ext uri="{FF2B5EF4-FFF2-40B4-BE49-F238E27FC236}">
                  <a16:creationId xmlns:a16="http://schemas.microsoft.com/office/drawing/2014/main" xmlns="" id="{2AFF1AE2-F51D-416E-8146-D5FB1E0206BD}"/>
                </a:ext>
              </a:extLst>
            </p:cNvPr>
            <p:cNvSpPr>
              <a:spLocks/>
            </p:cNvSpPr>
            <p:nvPr/>
          </p:nvSpPr>
          <p:spPr bwMode="auto">
            <a:xfrm>
              <a:off x="7449550" y="3270250"/>
              <a:ext cx="147894" cy="182563"/>
            </a:xfrm>
            <a:custGeom>
              <a:avLst/>
              <a:gdLst>
                <a:gd name="T0" fmla="*/ 0 w 72"/>
                <a:gd name="T1" fmla="*/ 5 h 96"/>
                <a:gd name="T2" fmla="*/ 20 w 72"/>
                <a:gd name="T3" fmla="*/ 0 h 96"/>
                <a:gd name="T4" fmla="*/ 66 w 72"/>
                <a:gd name="T5" fmla="*/ 21 h 96"/>
                <a:gd name="T6" fmla="*/ 66 w 72"/>
                <a:gd name="T7" fmla="*/ 42 h 96"/>
                <a:gd name="T8" fmla="*/ 97 w 72"/>
                <a:gd name="T9" fmla="*/ 57 h 96"/>
                <a:gd name="T10" fmla="*/ 99 w 72"/>
                <a:gd name="T11" fmla="*/ 85 h 96"/>
                <a:gd name="T12" fmla="*/ 48 w 72"/>
                <a:gd name="T13" fmla="*/ 96 h 96"/>
                <a:gd name="T14" fmla="*/ 0 w 72"/>
                <a:gd name="T15" fmla="*/ 5 h 96"/>
                <a:gd name="T16" fmla="*/ 0 60000 65536"/>
                <a:gd name="T17" fmla="*/ 0 60000 65536"/>
                <a:gd name="T18" fmla="*/ 0 60000 65536"/>
                <a:gd name="T19" fmla="*/ 0 60000 65536"/>
                <a:gd name="T20" fmla="*/ 0 60000 65536"/>
                <a:gd name="T21" fmla="*/ 0 60000 65536"/>
                <a:gd name="T22" fmla="*/ 0 60000 65536"/>
                <a:gd name="T23" fmla="*/ 0 60000 65536"/>
                <a:gd name="T24" fmla="*/ 0 w 72"/>
                <a:gd name="T25" fmla="*/ 0 h 96"/>
                <a:gd name="T26" fmla="*/ 72 w 72"/>
                <a:gd name="T27" fmla="*/ 96 h 9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2" h="96">
                  <a:moveTo>
                    <a:pt x="0" y="5"/>
                  </a:moveTo>
                  <a:lnTo>
                    <a:pt x="15" y="0"/>
                  </a:lnTo>
                  <a:lnTo>
                    <a:pt x="48" y="21"/>
                  </a:lnTo>
                  <a:lnTo>
                    <a:pt x="48" y="42"/>
                  </a:lnTo>
                  <a:lnTo>
                    <a:pt x="71" y="57"/>
                  </a:lnTo>
                  <a:lnTo>
                    <a:pt x="72" y="85"/>
                  </a:lnTo>
                  <a:lnTo>
                    <a:pt x="35" y="96"/>
                  </a:lnTo>
                  <a:lnTo>
                    <a:pt x="0" y="5"/>
                  </a:lnTo>
                  <a:close/>
                </a:path>
              </a:pathLst>
            </a:custGeom>
            <a:grpFill/>
            <a:ln w="6350">
              <a:solidFill>
                <a:schemeClr val="bg1"/>
              </a:solidFill>
              <a:round/>
              <a:headEnd/>
              <a:tailEnd/>
            </a:ln>
          </p:spPr>
          <p:txBody>
            <a:bodyPr/>
            <a:lstStyle/>
            <a:p>
              <a:pPr>
                <a:defRPr/>
              </a:pPr>
              <a:endParaRPr lang="en-GB" sz="1800"/>
            </a:p>
          </p:txBody>
        </p:sp>
        <p:sp>
          <p:nvSpPr>
            <p:cNvPr id="40" name="Freeform 53">
              <a:extLst>
                <a:ext uri="{FF2B5EF4-FFF2-40B4-BE49-F238E27FC236}">
                  <a16:creationId xmlns:a16="http://schemas.microsoft.com/office/drawing/2014/main" xmlns="" id="{F49C6F81-C55F-48BE-BDF3-DB293B7006F6}"/>
                </a:ext>
              </a:extLst>
            </p:cNvPr>
            <p:cNvSpPr>
              <a:spLocks/>
            </p:cNvSpPr>
            <p:nvPr/>
          </p:nvSpPr>
          <p:spPr bwMode="auto">
            <a:xfrm>
              <a:off x="6873453" y="2382838"/>
              <a:ext cx="792778" cy="639762"/>
            </a:xfrm>
            <a:custGeom>
              <a:avLst/>
              <a:gdLst>
                <a:gd name="T0" fmla="*/ 40 w 384"/>
                <a:gd name="T1" fmla="*/ 226 h 336"/>
                <a:gd name="T2" fmla="*/ 92 w 384"/>
                <a:gd name="T3" fmla="*/ 206 h 336"/>
                <a:gd name="T4" fmla="*/ 158 w 384"/>
                <a:gd name="T5" fmla="*/ 201 h 336"/>
                <a:gd name="T6" fmla="*/ 177 w 384"/>
                <a:gd name="T7" fmla="*/ 183 h 336"/>
                <a:gd name="T8" fmla="*/ 198 w 384"/>
                <a:gd name="T9" fmla="*/ 181 h 336"/>
                <a:gd name="T10" fmla="*/ 212 w 384"/>
                <a:gd name="T11" fmla="*/ 162 h 336"/>
                <a:gd name="T12" fmla="*/ 235 w 384"/>
                <a:gd name="T13" fmla="*/ 155 h 336"/>
                <a:gd name="T14" fmla="*/ 225 w 384"/>
                <a:gd name="T15" fmla="*/ 120 h 336"/>
                <a:gd name="T16" fmla="*/ 211 w 384"/>
                <a:gd name="T17" fmla="*/ 111 h 336"/>
                <a:gd name="T18" fmla="*/ 240 w 384"/>
                <a:gd name="T19" fmla="*/ 82 h 336"/>
                <a:gd name="T20" fmla="*/ 258 w 384"/>
                <a:gd name="T21" fmla="*/ 82 h 336"/>
                <a:gd name="T22" fmla="*/ 320 w 384"/>
                <a:gd name="T23" fmla="*/ 22 h 336"/>
                <a:gd name="T24" fmla="*/ 414 w 384"/>
                <a:gd name="T25" fmla="*/ 0 h 336"/>
                <a:gd name="T26" fmla="*/ 425 w 384"/>
                <a:gd name="T27" fmla="*/ 56 h 336"/>
                <a:gd name="T28" fmla="*/ 430 w 384"/>
                <a:gd name="T29" fmla="*/ 54 h 336"/>
                <a:gd name="T30" fmla="*/ 452 w 384"/>
                <a:gd name="T31" fmla="*/ 74 h 336"/>
                <a:gd name="T32" fmla="*/ 453 w 384"/>
                <a:gd name="T33" fmla="*/ 132 h 336"/>
                <a:gd name="T34" fmla="*/ 482 w 384"/>
                <a:gd name="T35" fmla="*/ 179 h 336"/>
                <a:gd name="T36" fmla="*/ 493 w 384"/>
                <a:gd name="T37" fmla="*/ 240 h 336"/>
                <a:gd name="T38" fmla="*/ 495 w 384"/>
                <a:gd name="T39" fmla="*/ 293 h 336"/>
                <a:gd name="T40" fmla="*/ 530 w 384"/>
                <a:gd name="T41" fmla="*/ 310 h 336"/>
                <a:gd name="T42" fmla="*/ 505 w 384"/>
                <a:gd name="T43" fmla="*/ 336 h 336"/>
                <a:gd name="T44" fmla="*/ 444 w 384"/>
                <a:gd name="T45" fmla="*/ 306 h 336"/>
                <a:gd name="T46" fmla="*/ 412 w 384"/>
                <a:gd name="T47" fmla="*/ 308 h 336"/>
                <a:gd name="T48" fmla="*/ 380 w 384"/>
                <a:gd name="T49" fmla="*/ 301 h 336"/>
                <a:gd name="T50" fmla="*/ 381 w 384"/>
                <a:gd name="T51" fmla="*/ 283 h 336"/>
                <a:gd name="T52" fmla="*/ 362 w 384"/>
                <a:gd name="T53" fmla="*/ 277 h 336"/>
                <a:gd name="T54" fmla="*/ 15 w 384"/>
                <a:gd name="T55" fmla="*/ 329 h 336"/>
                <a:gd name="T56" fmla="*/ 0 w 384"/>
                <a:gd name="T57" fmla="*/ 314 h 336"/>
                <a:gd name="T58" fmla="*/ 52 w 384"/>
                <a:gd name="T59" fmla="*/ 254 h 336"/>
                <a:gd name="T60" fmla="*/ 40 w 384"/>
                <a:gd name="T61" fmla="*/ 226 h 3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384"/>
                <a:gd name="T94" fmla="*/ 0 h 336"/>
                <a:gd name="T95" fmla="*/ 384 w 384"/>
                <a:gd name="T96" fmla="*/ 336 h 3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384" h="336">
                  <a:moveTo>
                    <a:pt x="29" y="226"/>
                  </a:moveTo>
                  <a:lnTo>
                    <a:pt x="66" y="206"/>
                  </a:lnTo>
                  <a:lnTo>
                    <a:pt x="115" y="201"/>
                  </a:lnTo>
                  <a:lnTo>
                    <a:pt x="127" y="183"/>
                  </a:lnTo>
                  <a:lnTo>
                    <a:pt x="144" y="181"/>
                  </a:lnTo>
                  <a:lnTo>
                    <a:pt x="154" y="162"/>
                  </a:lnTo>
                  <a:lnTo>
                    <a:pt x="171" y="155"/>
                  </a:lnTo>
                  <a:lnTo>
                    <a:pt x="163" y="120"/>
                  </a:lnTo>
                  <a:lnTo>
                    <a:pt x="153" y="111"/>
                  </a:lnTo>
                  <a:lnTo>
                    <a:pt x="174" y="82"/>
                  </a:lnTo>
                  <a:lnTo>
                    <a:pt x="187" y="82"/>
                  </a:lnTo>
                  <a:lnTo>
                    <a:pt x="232" y="22"/>
                  </a:lnTo>
                  <a:lnTo>
                    <a:pt x="301" y="0"/>
                  </a:lnTo>
                  <a:lnTo>
                    <a:pt x="308" y="56"/>
                  </a:lnTo>
                  <a:lnTo>
                    <a:pt x="312" y="54"/>
                  </a:lnTo>
                  <a:lnTo>
                    <a:pt x="328" y="74"/>
                  </a:lnTo>
                  <a:lnTo>
                    <a:pt x="329" y="132"/>
                  </a:lnTo>
                  <a:lnTo>
                    <a:pt x="350" y="179"/>
                  </a:lnTo>
                  <a:lnTo>
                    <a:pt x="358" y="240"/>
                  </a:lnTo>
                  <a:lnTo>
                    <a:pt x="360" y="293"/>
                  </a:lnTo>
                  <a:lnTo>
                    <a:pt x="384" y="310"/>
                  </a:lnTo>
                  <a:lnTo>
                    <a:pt x="366" y="336"/>
                  </a:lnTo>
                  <a:lnTo>
                    <a:pt x="322" y="306"/>
                  </a:lnTo>
                  <a:lnTo>
                    <a:pt x="299" y="308"/>
                  </a:lnTo>
                  <a:lnTo>
                    <a:pt x="276" y="301"/>
                  </a:lnTo>
                  <a:lnTo>
                    <a:pt x="277" y="283"/>
                  </a:lnTo>
                  <a:lnTo>
                    <a:pt x="262" y="277"/>
                  </a:lnTo>
                  <a:lnTo>
                    <a:pt x="11" y="329"/>
                  </a:lnTo>
                  <a:lnTo>
                    <a:pt x="0" y="314"/>
                  </a:lnTo>
                  <a:lnTo>
                    <a:pt x="38" y="254"/>
                  </a:lnTo>
                  <a:lnTo>
                    <a:pt x="29" y="226"/>
                  </a:lnTo>
                  <a:close/>
                </a:path>
              </a:pathLst>
            </a:custGeom>
            <a:grpFill/>
            <a:ln w="6350">
              <a:solidFill>
                <a:schemeClr val="bg1"/>
              </a:solidFill>
              <a:round/>
              <a:headEnd/>
              <a:tailEnd/>
            </a:ln>
          </p:spPr>
          <p:txBody>
            <a:bodyPr/>
            <a:lstStyle/>
            <a:p>
              <a:pPr>
                <a:defRPr/>
              </a:pPr>
              <a:endParaRPr lang="en-GB" sz="1800"/>
            </a:p>
          </p:txBody>
        </p:sp>
        <p:sp>
          <p:nvSpPr>
            <p:cNvPr id="41" name="Freeform 54">
              <a:extLst>
                <a:ext uri="{FF2B5EF4-FFF2-40B4-BE49-F238E27FC236}">
                  <a16:creationId xmlns:a16="http://schemas.microsoft.com/office/drawing/2014/main" xmlns="" id="{36BBFDC9-F535-4D1B-BBDB-5236FC3A8C38}"/>
                </a:ext>
              </a:extLst>
            </p:cNvPr>
            <p:cNvSpPr>
              <a:spLocks/>
            </p:cNvSpPr>
            <p:nvPr/>
          </p:nvSpPr>
          <p:spPr bwMode="auto">
            <a:xfrm>
              <a:off x="7647316" y="2919413"/>
              <a:ext cx="230439" cy="138112"/>
            </a:xfrm>
            <a:custGeom>
              <a:avLst/>
              <a:gdLst>
                <a:gd name="T0" fmla="*/ 0 w 112"/>
                <a:gd name="T1" fmla="*/ 53 h 72"/>
                <a:gd name="T2" fmla="*/ 63 w 112"/>
                <a:gd name="T3" fmla="*/ 30 h 72"/>
                <a:gd name="T4" fmla="*/ 124 w 112"/>
                <a:gd name="T5" fmla="*/ 0 h 72"/>
                <a:gd name="T6" fmla="*/ 135 w 112"/>
                <a:gd name="T7" fmla="*/ 1 h 72"/>
                <a:gd name="T8" fmla="*/ 153 w 112"/>
                <a:gd name="T9" fmla="*/ 3 h 72"/>
                <a:gd name="T10" fmla="*/ 92 w 112"/>
                <a:gd name="T11" fmla="*/ 40 h 72"/>
                <a:gd name="T12" fmla="*/ 17 w 112"/>
                <a:gd name="T13" fmla="*/ 72 h 72"/>
                <a:gd name="T14" fmla="*/ 0 w 112"/>
                <a:gd name="T15" fmla="*/ 53 h 72"/>
                <a:gd name="T16" fmla="*/ 0 60000 65536"/>
                <a:gd name="T17" fmla="*/ 0 60000 65536"/>
                <a:gd name="T18" fmla="*/ 0 60000 65536"/>
                <a:gd name="T19" fmla="*/ 0 60000 65536"/>
                <a:gd name="T20" fmla="*/ 0 60000 65536"/>
                <a:gd name="T21" fmla="*/ 0 60000 65536"/>
                <a:gd name="T22" fmla="*/ 0 60000 65536"/>
                <a:gd name="T23" fmla="*/ 0 60000 65536"/>
                <a:gd name="T24" fmla="*/ 0 w 112"/>
                <a:gd name="T25" fmla="*/ 0 h 72"/>
                <a:gd name="T26" fmla="*/ 112 w 112"/>
                <a:gd name="T27" fmla="*/ 72 h 7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12" h="72">
                  <a:moveTo>
                    <a:pt x="0" y="53"/>
                  </a:moveTo>
                  <a:lnTo>
                    <a:pt x="46" y="30"/>
                  </a:lnTo>
                  <a:lnTo>
                    <a:pt x="91" y="0"/>
                  </a:lnTo>
                  <a:lnTo>
                    <a:pt x="99" y="1"/>
                  </a:lnTo>
                  <a:lnTo>
                    <a:pt x="112" y="3"/>
                  </a:lnTo>
                  <a:lnTo>
                    <a:pt x="68" y="40"/>
                  </a:lnTo>
                  <a:lnTo>
                    <a:pt x="13" y="72"/>
                  </a:lnTo>
                  <a:lnTo>
                    <a:pt x="0" y="53"/>
                  </a:lnTo>
                  <a:close/>
                </a:path>
              </a:pathLst>
            </a:custGeom>
            <a:grpFill/>
            <a:ln w="6350">
              <a:solidFill>
                <a:schemeClr val="bg1"/>
              </a:solidFill>
              <a:round/>
              <a:headEnd/>
              <a:tailEnd/>
            </a:ln>
          </p:spPr>
          <p:txBody>
            <a:bodyPr/>
            <a:lstStyle/>
            <a:p>
              <a:pPr>
                <a:defRPr/>
              </a:pPr>
              <a:endParaRPr lang="en-GB" sz="1800"/>
            </a:p>
          </p:txBody>
        </p:sp>
        <p:sp>
          <p:nvSpPr>
            <p:cNvPr id="42" name="Freeform 55">
              <a:extLst>
                <a:ext uri="{FF2B5EF4-FFF2-40B4-BE49-F238E27FC236}">
                  <a16:creationId xmlns:a16="http://schemas.microsoft.com/office/drawing/2014/main" xmlns="" id="{BD841423-1244-4055-9F44-D74FC02AE1E9}"/>
                </a:ext>
              </a:extLst>
            </p:cNvPr>
            <p:cNvSpPr>
              <a:spLocks/>
            </p:cNvSpPr>
            <p:nvPr/>
          </p:nvSpPr>
          <p:spPr bwMode="auto">
            <a:xfrm>
              <a:off x="7535535" y="3517900"/>
              <a:ext cx="63629" cy="109538"/>
            </a:xfrm>
            <a:custGeom>
              <a:avLst/>
              <a:gdLst>
                <a:gd name="T0" fmla="*/ 0 w 31"/>
                <a:gd name="T1" fmla="*/ 5 h 57"/>
                <a:gd name="T2" fmla="*/ 45 w 31"/>
                <a:gd name="T3" fmla="*/ 0 h 57"/>
                <a:gd name="T4" fmla="*/ 20 w 31"/>
                <a:gd name="T5" fmla="*/ 57 h 57"/>
                <a:gd name="T6" fmla="*/ 2 w 31"/>
                <a:gd name="T7" fmla="*/ 55 h 57"/>
                <a:gd name="T8" fmla="*/ 0 w 31"/>
                <a:gd name="T9" fmla="*/ 5 h 57"/>
                <a:gd name="T10" fmla="*/ 0 60000 65536"/>
                <a:gd name="T11" fmla="*/ 0 60000 65536"/>
                <a:gd name="T12" fmla="*/ 0 60000 65536"/>
                <a:gd name="T13" fmla="*/ 0 60000 65536"/>
                <a:gd name="T14" fmla="*/ 0 60000 65536"/>
                <a:gd name="T15" fmla="*/ 0 w 31"/>
                <a:gd name="T16" fmla="*/ 0 h 57"/>
                <a:gd name="T17" fmla="*/ 31 w 31"/>
                <a:gd name="T18" fmla="*/ 57 h 57"/>
              </a:gdLst>
              <a:ahLst/>
              <a:cxnLst>
                <a:cxn ang="T10">
                  <a:pos x="T0" y="T1"/>
                </a:cxn>
                <a:cxn ang="T11">
                  <a:pos x="T2" y="T3"/>
                </a:cxn>
                <a:cxn ang="T12">
                  <a:pos x="T4" y="T5"/>
                </a:cxn>
                <a:cxn ang="T13">
                  <a:pos x="T6" y="T7"/>
                </a:cxn>
                <a:cxn ang="T14">
                  <a:pos x="T8" y="T9"/>
                </a:cxn>
              </a:cxnLst>
              <a:rect l="T15" t="T16" r="T17" b="T18"/>
              <a:pathLst>
                <a:path w="31" h="57">
                  <a:moveTo>
                    <a:pt x="0" y="5"/>
                  </a:moveTo>
                  <a:lnTo>
                    <a:pt x="31" y="0"/>
                  </a:lnTo>
                  <a:lnTo>
                    <a:pt x="14" y="57"/>
                  </a:lnTo>
                  <a:lnTo>
                    <a:pt x="2" y="55"/>
                  </a:lnTo>
                  <a:lnTo>
                    <a:pt x="0" y="5"/>
                  </a:lnTo>
                  <a:close/>
                </a:path>
              </a:pathLst>
            </a:custGeom>
            <a:grpFill/>
            <a:ln w="6350">
              <a:solidFill>
                <a:schemeClr val="bg1"/>
              </a:solidFill>
              <a:round/>
              <a:headEnd/>
              <a:tailEnd/>
            </a:ln>
          </p:spPr>
          <p:txBody>
            <a:bodyPr/>
            <a:lstStyle/>
            <a:p>
              <a:pPr>
                <a:defRPr/>
              </a:pPr>
              <a:endParaRPr lang="en-GB" sz="1800"/>
            </a:p>
          </p:txBody>
        </p:sp>
        <p:sp>
          <p:nvSpPr>
            <p:cNvPr id="43" name="Freeform 5">
              <a:extLst>
                <a:ext uri="{FF2B5EF4-FFF2-40B4-BE49-F238E27FC236}">
                  <a16:creationId xmlns:a16="http://schemas.microsoft.com/office/drawing/2014/main" xmlns="" id="{51E08425-1167-4E8F-BD25-59F4B19A9110}"/>
                </a:ext>
              </a:extLst>
            </p:cNvPr>
            <p:cNvSpPr>
              <a:spLocks/>
            </p:cNvSpPr>
            <p:nvPr/>
          </p:nvSpPr>
          <p:spPr bwMode="auto">
            <a:xfrm>
              <a:off x="3699626" y="4129088"/>
              <a:ext cx="1745489" cy="1604962"/>
            </a:xfrm>
            <a:custGeom>
              <a:avLst/>
              <a:gdLst>
                <a:gd name="T0" fmla="*/ 337 w 846"/>
                <a:gd name="T1" fmla="*/ 0 h 842"/>
                <a:gd name="T2" fmla="*/ 594 w 846"/>
                <a:gd name="T3" fmla="*/ 7 h 842"/>
                <a:gd name="T4" fmla="*/ 594 w 846"/>
                <a:gd name="T5" fmla="*/ 160 h 842"/>
                <a:gd name="T6" fmla="*/ 724 w 846"/>
                <a:gd name="T7" fmla="*/ 202 h 842"/>
                <a:gd name="T8" fmla="*/ 761 w 846"/>
                <a:gd name="T9" fmla="*/ 188 h 842"/>
                <a:gd name="T10" fmla="*/ 847 w 846"/>
                <a:gd name="T11" fmla="*/ 221 h 842"/>
                <a:gd name="T12" fmla="*/ 897 w 846"/>
                <a:gd name="T13" fmla="*/ 219 h 842"/>
                <a:gd name="T14" fmla="*/ 996 w 846"/>
                <a:gd name="T15" fmla="*/ 186 h 842"/>
                <a:gd name="T16" fmla="*/ 1054 w 846"/>
                <a:gd name="T17" fmla="*/ 218 h 842"/>
                <a:gd name="T18" fmla="*/ 1103 w 846"/>
                <a:gd name="T19" fmla="*/ 226 h 842"/>
                <a:gd name="T20" fmla="*/ 1103 w 846"/>
                <a:gd name="T21" fmla="*/ 350 h 842"/>
                <a:gd name="T22" fmla="*/ 1163 w 846"/>
                <a:gd name="T23" fmla="*/ 428 h 842"/>
                <a:gd name="T24" fmla="*/ 1149 w 846"/>
                <a:gd name="T25" fmla="*/ 534 h 842"/>
                <a:gd name="T26" fmla="*/ 1086 w 846"/>
                <a:gd name="T27" fmla="*/ 576 h 842"/>
                <a:gd name="T28" fmla="*/ 1073 w 846"/>
                <a:gd name="T29" fmla="*/ 537 h 842"/>
                <a:gd name="T30" fmla="*/ 1054 w 846"/>
                <a:gd name="T31" fmla="*/ 555 h 842"/>
                <a:gd name="T32" fmla="*/ 1068 w 846"/>
                <a:gd name="T33" fmla="*/ 580 h 842"/>
                <a:gd name="T34" fmla="*/ 955 w 846"/>
                <a:gd name="T35" fmla="*/ 643 h 842"/>
                <a:gd name="T36" fmla="*/ 927 w 846"/>
                <a:gd name="T37" fmla="*/ 647 h 842"/>
                <a:gd name="T38" fmla="*/ 868 w 846"/>
                <a:gd name="T39" fmla="*/ 678 h 842"/>
                <a:gd name="T40" fmla="*/ 868 w 846"/>
                <a:gd name="T41" fmla="*/ 696 h 842"/>
                <a:gd name="T42" fmla="*/ 850 w 846"/>
                <a:gd name="T43" fmla="*/ 700 h 842"/>
                <a:gd name="T44" fmla="*/ 864 w 846"/>
                <a:gd name="T45" fmla="*/ 721 h 842"/>
                <a:gd name="T46" fmla="*/ 833 w 846"/>
                <a:gd name="T47" fmla="*/ 752 h 842"/>
                <a:gd name="T48" fmla="*/ 850 w 846"/>
                <a:gd name="T49" fmla="*/ 798 h 842"/>
                <a:gd name="T50" fmla="*/ 868 w 846"/>
                <a:gd name="T51" fmla="*/ 814 h 842"/>
                <a:gd name="T52" fmla="*/ 864 w 846"/>
                <a:gd name="T53" fmla="*/ 842 h 842"/>
                <a:gd name="T54" fmla="*/ 819 w 846"/>
                <a:gd name="T55" fmla="*/ 842 h 842"/>
                <a:gd name="T56" fmla="*/ 780 w 846"/>
                <a:gd name="T57" fmla="*/ 828 h 842"/>
                <a:gd name="T58" fmla="*/ 751 w 846"/>
                <a:gd name="T59" fmla="*/ 831 h 842"/>
                <a:gd name="T60" fmla="*/ 662 w 846"/>
                <a:gd name="T61" fmla="*/ 807 h 842"/>
                <a:gd name="T62" fmla="*/ 620 w 846"/>
                <a:gd name="T63" fmla="*/ 710 h 842"/>
                <a:gd name="T64" fmla="*/ 558 w 846"/>
                <a:gd name="T65" fmla="*/ 664 h 842"/>
                <a:gd name="T66" fmla="*/ 501 w 846"/>
                <a:gd name="T67" fmla="*/ 580 h 842"/>
                <a:gd name="T68" fmla="*/ 477 w 846"/>
                <a:gd name="T69" fmla="*/ 571 h 842"/>
                <a:gd name="T70" fmla="*/ 447 w 846"/>
                <a:gd name="T71" fmla="*/ 550 h 842"/>
                <a:gd name="T72" fmla="*/ 417 w 846"/>
                <a:gd name="T73" fmla="*/ 550 h 842"/>
                <a:gd name="T74" fmla="*/ 374 w 846"/>
                <a:gd name="T75" fmla="*/ 543 h 842"/>
                <a:gd name="T76" fmla="*/ 341 w 846"/>
                <a:gd name="T77" fmla="*/ 550 h 842"/>
                <a:gd name="T78" fmla="*/ 319 w 846"/>
                <a:gd name="T79" fmla="*/ 593 h 842"/>
                <a:gd name="T80" fmla="*/ 285 w 846"/>
                <a:gd name="T81" fmla="*/ 600 h 842"/>
                <a:gd name="T82" fmla="*/ 211 w 846"/>
                <a:gd name="T83" fmla="*/ 567 h 842"/>
                <a:gd name="T84" fmla="*/ 167 w 846"/>
                <a:gd name="T85" fmla="*/ 527 h 842"/>
                <a:gd name="T86" fmla="*/ 159 w 846"/>
                <a:gd name="T87" fmla="*/ 479 h 842"/>
                <a:gd name="T88" fmla="*/ 128 w 846"/>
                <a:gd name="T89" fmla="*/ 446 h 842"/>
                <a:gd name="T90" fmla="*/ 53 w 846"/>
                <a:gd name="T91" fmla="*/ 400 h 842"/>
                <a:gd name="T92" fmla="*/ 0 w 846"/>
                <a:gd name="T93" fmla="*/ 352 h 842"/>
                <a:gd name="T94" fmla="*/ 0 w 846"/>
                <a:gd name="T95" fmla="*/ 332 h 842"/>
                <a:gd name="T96" fmla="*/ 176 w 846"/>
                <a:gd name="T97" fmla="*/ 333 h 842"/>
                <a:gd name="T98" fmla="*/ 319 w 846"/>
                <a:gd name="T99" fmla="*/ 342 h 842"/>
                <a:gd name="T100" fmla="*/ 337 w 846"/>
                <a:gd name="T101" fmla="*/ 0 h 84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846"/>
                <a:gd name="T154" fmla="*/ 0 h 842"/>
                <a:gd name="T155" fmla="*/ 846 w 846"/>
                <a:gd name="T156" fmla="*/ 842 h 842"/>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846" h="842">
                  <a:moveTo>
                    <a:pt x="245" y="0"/>
                  </a:moveTo>
                  <a:lnTo>
                    <a:pt x="432" y="7"/>
                  </a:lnTo>
                  <a:lnTo>
                    <a:pt x="432" y="160"/>
                  </a:lnTo>
                  <a:lnTo>
                    <a:pt x="527" y="202"/>
                  </a:lnTo>
                  <a:lnTo>
                    <a:pt x="553" y="188"/>
                  </a:lnTo>
                  <a:lnTo>
                    <a:pt x="616" y="221"/>
                  </a:lnTo>
                  <a:lnTo>
                    <a:pt x="653" y="219"/>
                  </a:lnTo>
                  <a:lnTo>
                    <a:pt x="725" y="186"/>
                  </a:lnTo>
                  <a:lnTo>
                    <a:pt x="767" y="218"/>
                  </a:lnTo>
                  <a:lnTo>
                    <a:pt x="803" y="226"/>
                  </a:lnTo>
                  <a:lnTo>
                    <a:pt x="803" y="350"/>
                  </a:lnTo>
                  <a:lnTo>
                    <a:pt x="846" y="428"/>
                  </a:lnTo>
                  <a:lnTo>
                    <a:pt x="836" y="534"/>
                  </a:lnTo>
                  <a:lnTo>
                    <a:pt x="790" y="576"/>
                  </a:lnTo>
                  <a:lnTo>
                    <a:pt x="780" y="537"/>
                  </a:lnTo>
                  <a:lnTo>
                    <a:pt x="767" y="555"/>
                  </a:lnTo>
                  <a:lnTo>
                    <a:pt x="777" y="580"/>
                  </a:lnTo>
                  <a:lnTo>
                    <a:pt x="695" y="643"/>
                  </a:lnTo>
                  <a:lnTo>
                    <a:pt x="675" y="647"/>
                  </a:lnTo>
                  <a:lnTo>
                    <a:pt x="632" y="678"/>
                  </a:lnTo>
                  <a:lnTo>
                    <a:pt x="632" y="696"/>
                  </a:lnTo>
                  <a:lnTo>
                    <a:pt x="619" y="700"/>
                  </a:lnTo>
                  <a:lnTo>
                    <a:pt x="629" y="721"/>
                  </a:lnTo>
                  <a:lnTo>
                    <a:pt x="606" y="752"/>
                  </a:lnTo>
                  <a:lnTo>
                    <a:pt x="619" y="798"/>
                  </a:lnTo>
                  <a:lnTo>
                    <a:pt x="632" y="814"/>
                  </a:lnTo>
                  <a:lnTo>
                    <a:pt x="629" y="842"/>
                  </a:lnTo>
                  <a:lnTo>
                    <a:pt x="596" y="842"/>
                  </a:lnTo>
                  <a:lnTo>
                    <a:pt x="567" y="828"/>
                  </a:lnTo>
                  <a:lnTo>
                    <a:pt x="547" y="831"/>
                  </a:lnTo>
                  <a:lnTo>
                    <a:pt x="481" y="807"/>
                  </a:lnTo>
                  <a:lnTo>
                    <a:pt x="452" y="710"/>
                  </a:lnTo>
                  <a:lnTo>
                    <a:pt x="406" y="664"/>
                  </a:lnTo>
                  <a:lnTo>
                    <a:pt x="365" y="580"/>
                  </a:lnTo>
                  <a:lnTo>
                    <a:pt x="347" y="571"/>
                  </a:lnTo>
                  <a:lnTo>
                    <a:pt x="325" y="550"/>
                  </a:lnTo>
                  <a:lnTo>
                    <a:pt x="304" y="550"/>
                  </a:lnTo>
                  <a:lnTo>
                    <a:pt x="272" y="543"/>
                  </a:lnTo>
                  <a:lnTo>
                    <a:pt x="248" y="550"/>
                  </a:lnTo>
                  <a:lnTo>
                    <a:pt x="232" y="593"/>
                  </a:lnTo>
                  <a:lnTo>
                    <a:pt x="207" y="600"/>
                  </a:lnTo>
                  <a:lnTo>
                    <a:pt x="153" y="567"/>
                  </a:lnTo>
                  <a:lnTo>
                    <a:pt x="121" y="527"/>
                  </a:lnTo>
                  <a:lnTo>
                    <a:pt x="116" y="479"/>
                  </a:lnTo>
                  <a:lnTo>
                    <a:pt x="93" y="446"/>
                  </a:lnTo>
                  <a:lnTo>
                    <a:pt x="39" y="400"/>
                  </a:lnTo>
                  <a:lnTo>
                    <a:pt x="0" y="352"/>
                  </a:lnTo>
                  <a:lnTo>
                    <a:pt x="0" y="332"/>
                  </a:lnTo>
                  <a:lnTo>
                    <a:pt x="128" y="333"/>
                  </a:lnTo>
                  <a:lnTo>
                    <a:pt x="232" y="342"/>
                  </a:lnTo>
                  <a:lnTo>
                    <a:pt x="245" y="0"/>
                  </a:lnTo>
                  <a:close/>
                </a:path>
              </a:pathLst>
            </a:custGeom>
            <a:grpFill/>
            <a:ln w="6350">
              <a:solidFill>
                <a:schemeClr val="bg1"/>
              </a:solidFill>
              <a:round/>
              <a:headEnd/>
              <a:tailEnd/>
            </a:ln>
          </p:spPr>
          <p:txBody>
            <a:bodyPr/>
            <a:lstStyle/>
            <a:p>
              <a:pPr>
                <a:defRPr/>
              </a:pPr>
              <a:endParaRPr lang="en-GB" sz="1800"/>
            </a:p>
          </p:txBody>
        </p:sp>
      </p:grpSp>
      <p:sp>
        <p:nvSpPr>
          <p:cNvPr id="64" name="Text Placeholder 63">
            <a:extLst>
              <a:ext uri="{FF2B5EF4-FFF2-40B4-BE49-F238E27FC236}">
                <a16:creationId xmlns:a16="http://schemas.microsoft.com/office/drawing/2014/main" xmlns="" id="{6A78AED2-D80F-486D-9A5F-7BE35FD8D646}"/>
              </a:ext>
            </a:extLst>
          </p:cNvPr>
          <p:cNvSpPr>
            <a:spLocks noGrp="1"/>
          </p:cNvSpPr>
          <p:nvPr>
            <p:ph type="body" sz="quarter" idx="14" hasCustomPrompt="1"/>
          </p:nvPr>
        </p:nvSpPr>
        <p:spPr>
          <a:xfrm>
            <a:off x="9217536" y="2512529"/>
            <a:ext cx="407195" cy="491402"/>
          </a:xfrm>
          <a:custGeom>
            <a:avLst/>
            <a:gdLst>
              <a:gd name="connsiteX0" fmla="*/ 197521 w 395043"/>
              <a:gd name="connsiteY0" fmla="*/ 127878 h 476860"/>
              <a:gd name="connsiteX1" fmla="*/ 134426 w 395043"/>
              <a:gd name="connsiteY1" fmla="*/ 190974 h 476860"/>
              <a:gd name="connsiteX2" fmla="*/ 197521 w 395043"/>
              <a:gd name="connsiteY2" fmla="*/ 254069 h 476860"/>
              <a:gd name="connsiteX3" fmla="*/ 260616 w 395043"/>
              <a:gd name="connsiteY3" fmla="*/ 190974 h 476860"/>
              <a:gd name="connsiteX4" fmla="*/ 197521 w 395043"/>
              <a:gd name="connsiteY4" fmla="*/ 127878 h 476860"/>
              <a:gd name="connsiteX5" fmla="*/ 197522 w 395043"/>
              <a:gd name="connsiteY5" fmla="*/ 0 h 476860"/>
              <a:gd name="connsiteX6" fmla="*/ 337191 w 395043"/>
              <a:gd name="connsiteY6" fmla="*/ 57853 h 476860"/>
              <a:gd name="connsiteX7" fmla="*/ 337191 w 395043"/>
              <a:gd name="connsiteY7" fmla="*/ 57854 h 476860"/>
              <a:gd name="connsiteX8" fmla="*/ 337191 w 395043"/>
              <a:gd name="connsiteY8" fmla="*/ 337192 h 476860"/>
              <a:gd name="connsiteX9" fmla="*/ 197522 w 395043"/>
              <a:gd name="connsiteY9" fmla="*/ 476860 h 476860"/>
              <a:gd name="connsiteX10" fmla="*/ 57853 w 395043"/>
              <a:gd name="connsiteY10" fmla="*/ 337191 h 476860"/>
              <a:gd name="connsiteX11" fmla="*/ 57853 w 395043"/>
              <a:gd name="connsiteY11" fmla="*/ 57853 h 476860"/>
              <a:gd name="connsiteX12" fmla="*/ 197522 w 395043"/>
              <a:gd name="connsiteY12" fmla="*/ 0 h 476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95043" h="476860">
                <a:moveTo>
                  <a:pt x="197521" y="127878"/>
                </a:moveTo>
                <a:cubicBezTo>
                  <a:pt x="162675" y="127878"/>
                  <a:pt x="134426" y="156127"/>
                  <a:pt x="134426" y="190974"/>
                </a:cubicBezTo>
                <a:cubicBezTo>
                  <a:pt x="134427" y="225819"/>
                  <a:pt x="162676" y="254068"/>
                  <a:pt x="197521" y="254069"/>
                </a:cubicBezTo>
                <a:cubicBezTo>
                  <a:pt x="232368" y="254069"/>
                  <a:pt x="260616" y="225820"/>
                  <a:pt x="260616" y="190974"/>
                </a:cubicBezTo>
                <a:cubicBezTo>
                  <a:pt x="260616" y="156127"/>
                  <a:pt x="232368" y="127878"/>
                  <a:pt x="197521" y="127878"/>
                </a:cubicBezTo>
                <a:close/>
                <a:moveTo>
                  <a:pt x="197522" y="0"/>
                </a:moveTo>
                <a:cubicBezTo>
                  <a:pt x="248073" y="0"/>
                  <a:pt x="298623" y="19285"/>
                  <a:pt x="337191" y="57853"/>
                </a:cubicBezTo>
                <a:lnTo>
                  <a:pt x="337191" y="57854"/>
                </a:lnTo>
                <a:cubicBezTo>
                  <a:pt x="414327" y="134991"/>
                  <a:pt x="414327" y="260055"/>
                  <a:pt x="337191" y="337192"/>
                </a:cubicBezTo>
                <a:lnTo>
                  <a:pt x="197522" y="476860"/>
                </a:lnTo>
                <a:lnTo>
                  <a:pt x="57853" y="337191"/>
                </a:lnTo>
                <a:cubicBezTo>
                  <a:pt x="-19284" y="260054"/>
                  <a:pt x="-19284" y="134990"/>
                  <a:pt x="57853" y="57853"/>
                </a:cubicBezTo>
                <a:cubicBezTo>
                  <a:pt x="96421" y="19285"/>
                  <a:pt x="146971" y="0"/>
                  <a:pt x="197522" y="0"/>
                </a:cubicBezTo>
                <a:close/>
              </a:path>
            </a:pathLst>
          </a:custGeom>
          <a:solidFill>
            <a:schemeClr val="accent1"/>
          </a:solidFill>
        </p:spPr>
        <p:txBody>
          <a:bodyPr wrap="none" lIns="0" rIns="731520" anchor="ctr" anchorCtr="0">
            <a:noAutofit/>
          </a:bodyPr>
          <a:lstStyle>
            <a:lvl1pPr algn="r">
              <a:defRPr sz="2400" b="1"/>
            </a:lvl1pPr>
          </a:lstStyle>
          <a:p>
            <a:pPr lvl="0"/>
            <a:r>
              <a:rPr lang="en-US"/>
              <a:t>New York HQ</a:t>
            </a:r>
          </a:p>
        </p:txBody>
      </p:sp>
      <p:sp>
        <p:nvSpPr>
          <p:cNvPr id="2" name="Title 1">
            <a:extLst>
              <a:ext uri="{FF2B5EF4-FFF2-40B4-BE49-F238E27FC236}">
                <a16:creationId xmlns:a16="http://schemas.microsoft.com/office/drawing/2014/main" xmlns="" id="{1484717B-96BA-4987-9234-1FF68C152014}"/>
              </a:ext>
            </a:extLst>
          </p:cNvPr>
          <p:cNvSpPr>
            <a:spLocks noGrp="1"/>
          </p:cNvSpPr>
          <p:nvPr>
            <p:ph type="title"/>
          </p:nvPr>
        </p:nvSpPr>
        <p:spPr/>
        <p:txBody>
          <a:bodyPr/>
          <a:lstStyle/>
          <a:p>
            <a:r>
              <a:rPr lang="en-US"/>
              <a:t>Click to edit Master title style</a:t>
            </a:r>
          </a:p>
        </p:txBody>
      </p:sp>
      <p:sp>
        <p:nvSpPr>
          <p:cNvPr id="61" name="Text Placeholder 12">
            <a:extLst>
              <a:ext uri="{FF2B5EF4-FFF2-40B4-BE49-F238E27FC236}">
                <a16:creationId xmlns:a16="http://schemas.microsoft.com/office/drawing/2014/main" xmlns="" id="{E084D80B-777D-4C21-BA02-1D5F121A2259}"/>
              </a:ext>
            </a:extLst>
          </p:cNvPr>
          <p:cNvSpPr>
            <a:spLocks noGrp="1"/>
          </p:cNvSpPr>
          <p:nvPr>
            <p:ph type="body" sz="quarter" idx="13"/>
          </p:nvPr>
        </p:nvSpPr>
        <p:spPr>
          <a:xfrm>
            <a:off x="1942024" y="356543"/>
            <a:ext cx="3781089" cy="316558"/>
          </a:xfrm>
        </p:spPr>
        <p:txBody>
          <a:bodyPr tIns="0"/>
          <a:lstStyle>
            <a:lvl1pPr>
              <a:lnSpc>
                <a:spcPct val="100000"/>
              </a:lnSpc>
              <a:spcBef>
                <a:spcPts val="0"/>
              </a:spcBef>
              <a:defRPr sz="750"/>
            </a:lvl1pPr>
            <a:lvl2pPr marL="112713" indent="-112713">
              <a:lnSpc>
                <a:spcPct val="100000"/>
              </a:lnSpc>
              <a:spcBef>
                <a:spcPts val="0"/>
              </a:spcBef>
              <a:defRPr sz="750"/>
            </a:lvl2pPr>
            <a:lvl3pPr marL="225425" indent="-112713">
              <a:lnSpc>
                <a:spcPct val="100000"/>
              </a:lnSpc>
              <a:spcBef>
                <a:spcPts val="0"/>
              </a:spcBef>
              <a:defRPr sz="750"/>
            </a:lvl3pPr>
            <a:lvl4pPr marL="339725" indent="-114300">
              <a:lnSpc>
                <a:spcPct val="100000"/>
              </a:lnSpc>
              <a:spcBef>
                <a:spcPts val="0"/>
              </a:spcBef>
              <a:defRPr sz="900"/>
            </a:lvl4pPr>
            <a:lvl5pPr marL="460375" indent="-120650">
              <a:lnSpc>
                <a:spcPct val="100000"/>
              </a:lnSpc>
              <a:spcBef>
                <a:spcPts val="0"/>
              </a:spcBef>
              <a:defRPr sz="900"/>
            </a:lvl5pPr>
          </a:lstStyle>
          <a:p>
            <a:pPr lvl="0"/>
            <a:r>
              <a:rPr lang="en-US"/>
              <a:t>Edit Master text styles</a:t>
            </a:r>
          </a:p>
        </p:txBody>
      </p:sp>
      <p:sp>
        <p:nvSpPr>
          <p:cNvPr id="60" name="Rectangle 59">
            <a:extLst>
              <a:ext uri="{FF2B5EF4-FFF2-40B4-BE49-F238E27FC236}">
                <a16:creationId xmlns:a16="http://schemas.microsoft.com/office/drawing/2014/main" xmlns="" id="{CD5F0905-40B9-48EF-BDA6-B822EFCC4FA7}"/>
              </a:ext>
            </a:extLst>
          </p:cNvPr>
          <p:cNvSpPr/>
          <p:nvPr userDrawn="1"/>
        </p:nvSpPr>
        <p:spPr>
          <a:xfrm>
            <a:off x="-1" y="1"/>
            <a:ext cx="1566659"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74" name="Freeform: Shape 73">
            <a:extLst>
              <a:ext uri="{FF2B5EF4-FFF2-40B4-BE49-F238E27FC236}">
                <a16:creationId xmlns:a16="http://schemas.microsoft.com/office/drawing/2014/main" xmlns="" id="{1EF12C2B-7F9C-4A29-871B-D9A1CB31EA27}"/>
              </a:ext>
            </a:extLst>
          </p:cNvPr>
          <p:cNvSpPr/>
          <p:nvPr userDrawn="1"/>
        </p:nvSpPr>
        <p:spPr>
          <a:xfrm>
            <a:off x="252893" y="222350"/>
            <a:ext cx="1064400" cy="6407421"/>
          </a:xfrm>
          <a:custGeom>
            <a:avLst/>
            <a:gdLst>
              <a:gd name="connsiteX0" fmla="*/ 1034520 w 1064123"/>
              <a:gd name="connsiteY0" fmla="*/ 6377925 h 6407421"/>
              <a:gd name="connsiteX1" fmla="*/ 1064123 w 1064123"/>
              <a:gd name="connsiteY1" fmla="*/ 6377925 h 6407421"/>
              <a:gd name="connsiteX2" fmla="*/ 1064123 w 1064123"/>
              <a:gd name="connsiteY2" fmla="*/ 6407421 h 6407421"/>
              <a:gd name="connsiteX3" fmla="*/ 1034520 w 1064123"/>
              <a:gd name="connsiteY3" fmla="*/ 6407421 h 6407421"/>
              <a:gd name="connsiteX4" fmla="*/ 768328 w 1064123"/>
              <a:gd name="connsiteY4" fmla="*/ 6377925 h 6407421"/>
              <a:gd name="connsiteX5" fmla="*/ 797926 w 1064123"/>
              <a:gd name="connsiteY5" fmla="*/ 6377925 h 6407421"/>
              <a:gd name="connsiteX6" fmla="*/ 797926 w 1064123"/>
              <a:gd name="connsiteY6" fmla="*/ 6407421 h 6407421"/>
              <a:gd name="connsiteX7" fmla="*/ 768328 w 1064123"/>
              <a:gd name="connsiteY7" fmla="*/ 6407421 h 6407421"/>
              <a:gd name="connsiteX8" fmla="*/ 502237 w 1064123"/>
              <a:gd name="connsiteY8" fmla="*/ 6377925 h 6407421"/>
              <a:gd name="connsiteX9" fmla="*/ 531839 w 1064123"/>
              <a:gd name="connsiteY9" fmla="*/ 6377925 h 6407421"/>
              <a:gd name="connsiteX10" fmla="*/ 531839 w 1064123"/>
              <a:gd name="connsiteY10" fmla="*/ 6407421 h 6407421"/>
              <a:gd name="connsiteX11" fmla="*/ 502237 w 1064123"/>
              <a:gd name="connsiteY11" fmla="*/ 6407421 h 6407421"/>
              <a:gd name="connsiteX12" fmla="*/ 236038 w 1064123"/>
              <a:gd name="connsiteY12" fmla="*/ 6377925 h 6407421"/>
              <a:gd name="connsiteX13" fmla="*/ 265640 w 1064123"/>
              <a:gd name="connsiteY13" fmla="*/ 6377925 h 6407421"/>
              <a:gd name="connsiteX14" fmla="*/ 265640 w 1064123"/>
              <a:gd name="connsiteY14" fmla="*/ 6407421 h 6407421"/>
              <a:gd name="connsiteX15" fmla="*/ 236038 w 1064123"/>
              <a:gd name="connsiteY15" fmla="*/ 6407421 h 6407421"/>
              <a:gd name="connsiteX16" fmla="*/ 2 w 1064123"/>
              <a:gd name="connsiteY16" fmla="*/ 6377925 h 6407421"/>
              <a:gd name="connsiteX17" fmla="*/ 29604 w 1064123"/>
              <a:gd name="connsiteY17" fmla="*/ 6377925 h 6407421"/>
              <a:gd name="connsiteX18" fmla="*/ 29604 w 1064123"/>
              <a:gd name="connsiteY18" fmla="*/ 6407421 h 6407421"/>
              <a:gd name="connsiteX19" fmla="*/ 2 w 1064123"/>
              <a:gd name="connsiteY19" fmla="*/ 6407421 h 6407421"/>
              <a:gd name="connsiteX20" fmla="*/ 1034520 w 1064123"/>
              <a:gd name="connsiteY20" fmla="*/ 6112161 h 6407421"/>
              <a:gd name="connsiteX21" fmla="*/ 1064123 w 1064123"/>
              <a:gd name="connsiteY21" fmla="*/ 6112161 h 6407421"/>
              <a:gd name="connsiteX22" fmla="*/ 1064123 w 1064123"/>
              <a:gd name="connsiteY22" fmla="*/ 6141763 h 6407421"/>
              <a:gd name="connsiteX23" fmla="*/ 1034520 w 1064123"/>
              <a:gd name="connsiteY23" fmla="*/ 6141763 h 6407421"/>
              <a:gd name="connsiteX24" fmla="*/ 768328 w 1064123"/>
              <a:gd name="connsiteY24" fmla="*/ 6112161 h 6407421"/>
              <a:gd name="connsiteX25" fmla="*/ 797926 w 1064123"/>
              <a:gd name="connsiteY25" fmla="*/ 6112161 h 6407421"/>
              <a:gd name="connsiteX26" fmla="*/ 797926 w 1064123"/>
              <a:gd name="connsiteY26" fmla="*/ 6141763 h 6407421"/>
              <a:gd name="connsiteX27" fmla="*/ 768328 w 1064123"/>
              <a:gd name="connsiteY27" fmla="*/ 6141763 h 6407421"/>
              <a:gd name="connsiteX28" fmla="*/ 502237 w 1064123"/>
              <a:gd name="connsiteY28" fmla="*/ 6112161 h 6407421"/>
              <a:gd name="connsiteX29" fmla="*/ 531839 w 1064123"/>
              <a:gd name="connsiteY29" fmla="*/ 6112161 h 6407421"/>
              <a:gd name="connsiteX30" fmla="*/ 531839 w 1064123"/>
              <a:gd name="connsiteY30" fmla="*/ 6141763 h 6407421"/>
              <a:gd name="connsiteX31" fmla="*/ 502237 w 1064123"/>
              <a:gd name="connsiteY31" fmla="*/ 6141763 h 6407421"/>
              <a:gd name="connsiteX32" fmla="*/ 236038 w 1064123"/>
              <a:gd name="connsiteY32" fmla="*/ 6112161 h 6407421"/>
              <a:gd name="connsiteX33" fmla="*/ 265640 w 1064123"/>
              <a:gd name="connsiteY33" fmla="*/ 6112161 h 6407421"/>
              <a:gd name="connsiteX34" fmla="*/ 265640 w 1064123"/>
              <a:gd name="connsiteY34" fmla="*/ 6141763 h 6407421"/>
              <a:gd name="connsiteX35" fmla="*/ 236038 w 1064123"/>
              <a:gd name="connsiteY35" fmla="*/ 6141763 h 6407421"/>
              <a:gd name="connsiteX36" fmla="*/ 2 w 1064123"/>
              <a:gd name="connsiteY36" fmla="*/ 6112161 h 6407421"/>
              <a:gd name="connsiteX37" fmla="*/ 29604 w 1064123"/>
              <a:gd name="connsiteY37" fmla="*/ 6112161 h 6407421"/>
              <a:gd name="connsiteX38" fmla="*/ 29604 w 1064123"/>
              <a:gd name="connsiteY38" fmla="*/ 6141763 h 6407421"/>
              <a:gd name="connsiteX39" fmla="*/ 2 w 1064123"/>
              <a:gd name="connsiteY39" fmla="*/ 6141763 h 6407421"/>
              <a:gd name="connsiteX40" fmla="*/ 1034520 w 1064123"/>
              <a:gd name="connsiteY40" fmla="*/ 5846396 h 6407421"/>
              <a:gd name="connsiteX41" fmla="*/ 1064123 w 1064123"/>
              <a:gd name="connsiteY41" fmla="*/ 5846396 h 6407421"/>
              <a:gd name="connsiteX42" fmla="*/ 1064123 w 1064123"/>
              <a:gd name="connsiteY42" fmla="*/ 5875998 h 6407421"/>
              <a:gd name="connsiteX43" fmla="*/ 1034520 w 1064123"/>
              <a:gd name="connsiteY43" fmla="*/ 5875998 h 6407421"/>
              <a:gd name="connsiteX44" fmla="*/ 768328 w 1064123"/>
              <a:gd name="connsiteY44" fmla="*/ 5846396 h 6407421"/>
              <a:gd name="connsiteX45" fmla="*/ 797926 w 1064123"/>
              <a:gd name="connsiteY45" fmla="*/ 5846396 h 6407421"/>
              <a:gd name="connsiteX46" fmla="*/ 797926 w 1064123"/>
              <a:gd name="connsiteY46" fmla="*/ 5875998 h 6407421"/>
              <a:gd name="connsiteX47" fmla="*/ 768328 w 1064123"/>
              <a:gd name="connsiteY47" fmla="*/ 5875998 h 6407421"/>
              <a:gd name="connsiteX48" fmla="*/ 502237 w 1064123"/>
              <a:gd name="connsiteY48" fmla="*/ 5846396 h 6407421"/>
              <a:gd name="connsiteX49" fmla="*/ 531839 w 1064123"/>
              <a:gd name="connsiteY49" fmla="*/ 5846396 h 6407421"/>
              <a:gd name="connsiteX50" fmla="*/ 531839 w 1064123"/>
              <a:gd name="connsiteY50" fmla="*/ 5875998 h 6407421"/>
              <a:gd name="connsiteX51" fmla="*/ 502237 w 1064123"/>
              <a:gd name="connsiteY51" fmla="*/ 5875998 h 6407421"/>
              <a:gd name="connsiteX52" fmla="*/ 236038 w 1064123"/>
              <a:gd name="connsiteY52" fmla="*/ 5846396 h 6407421"/>
              <a:gd name="connsiteX53" fmla="*/ 265640 w 1064123"/>
              <a:gd name="connsiteY53" fmla="*/ 5846396 h 6407421"/>
              <a:gd name="connsiteX54" fmla="*/ 265640 w 1064123"/>
              <a:gd name="connsiteY54" fmla="*/ 5875998 h 6407421"/>
              <a:gd name="connsiteX55" fmla="*/ 236038 w 1064123"/>
              <a:gd name="connsiteY55" fmla="*/ 5875998 h 6407421"/>
              <a:gd name="connsiteX56" fmla="*/ 2 w 1064123"/>
              <a:gd name="connsiteY56" fmla="*/ 5846396 h 6407421"/>
              <a:gd name="connsiteX57" fmla="*/ 29604 w 1064123"/>
              <a:gd name="connsiteY57" fmla="*/ 5846396 h 6407421"/>
              <a:gd name="connsiteX58" fmla="*/ 29604 w 1064123"/>
              <a:gd name="connsiteY58" fmla="*/ 5875998 h 6407421"/>
              <a:gd name="connsiteX59" fmla="*/ 2 w 1064123"/>
              <a:gd name="connsiteY59" fmla="*/ 5875998 h 6407421"/>
              <a:gd name="connsiteX60" fmla="*/ 1034520 w 1064123"/>
              <a:gd name="connsiteY60" fmla="*/ 5580631 h 6407421"/>
              <a:gd name="connsiteX61" fmla="*/ 1064123 w 1064123"/>
              <a:gd name="connsiteY61" fmla="*/ 5580631 h 6407421"/>
              <a:gd name="connsiteX62" fmla="*/ 1064123 w 1064123"/>
              <a:gd name="connsiteY62" fmla="*/ 5610233 h 6407421"/>
              <a:gd name="connsiteX63" fmla="*/ 1034520 w 1064123"/>
              <a:gd name="connsiteY63" fmla="*/ 5610233 h 6407421"/>
              <a:gd name="connsiteX64" fmla="*/ 768328 w 1064123"/>
              <a:gd name="connsiteY64" fmla="*/ 5580631 h 6407421"/>
              <a:gd name="connsiteX65" fmla="*/ 797926 w 1064123"/>
              <a:gd name="connsiteY65" fmla="*/ 5580631 h 6407421"/>
              <a:gd name="connsiteX66" fmla="*/ 797926 w 1064123"/>
              <a:gd name="connsiteY66" fmla="*/ 5610233 h 6407421"/>
              <a:gd name="connsiteX67" fmla="*/ 768328 w 1064123"/>
              <a:gd name="connsiteY67" fmla="*/ 5610233 h 6407421"/>
              <a:gd name="connsiteX68" fmla="*/ 502237 w 1064123"/>
              <a:gd name="connsiteY68" fmla="*/ 5580631 h 6407421"/>
              <a:gd name="connsiteX69" fmla="*/ 531839 w 1064123"/>
              <a:gd name="connsiteY69" fmla="*/ 5580631 h 6407421"/>
              <a:gd name="connsiteX70" fmla="*/ 531839 w 1064123"/>
              <a:gd name="connsiteY70" fmla="*/ 5610233 h 6407421"/>
              <a:gd name="connsiteX71" fmla="*/ 502237 w 1064123"/>
              <a:gd name="connsiteY71" fmla="*/ 5610233 h 6407421"/>
              <a:gd name="connsiteX72" fmla="*/ 236038 w 1064123"/>
              <a:gd name="connsiteY72" fmla="*/ 5580631 h 6407421"/>
              <a:gd name="connsiteX73" fmla="*/ 265640 w 1064123"/>
              <a:gd name="connsiteY73" fmla="*/ 5580631 h 6407421"/>
              <a:gd name="connsiteX74" fmla="*/ 265640 w 1064123"/>
              <a:gd name="connsiteY74" fmla="*/ 5610233 h 6407421"/>
              <a:gd name="connsiteX75" fmla="*/ 236038 w 1064123"/>
              <a:gd name="connsiteY75" fmla="*/ 5610233 h 6407421"/>
              <a:gd name="connsiteX76" fmla="*/ 2 w 1064123"/>
              <a:gd name="connsiteY76" fmla="*/ 5580631 h 6407421"/>
              <a:gd name="connsiteX77" fmla="*/ 29604 w 1064123"/>
              <a:gd name="connsiteY77" fmla="*/ 5580631 h 6407421"/>
              <a:gd name="connsiteX78" fmla="*/ 29604 w 1064123"/>
              <a:gd name="connsiteY78" fmla="*/ 5610233 h 6407421"/>
              <a:gd name="connsiteX79" fmla="*/ 2 w 1064123"/>
              <a:gd name="connsiteY79" fmla="*/ 5610233 h 6407421"/>
              <a:gd name="connsiteX80" fmla="*/ 1034520 w 1064123"/>
              <a:gd name="connsiteY80" fmla="*/ 5314974 h 6407421"/>
              <a:gd name="connsiteX81" fmla="*/ 1064123 w 1064123"/>
              <a:gd name="connsiteY81" fmla="*/ 5314974 h 6407421"/>
              <a:gd name="connsiteX82" fmla="*/ 1064123 w 1064123"/>
              <a:gd name="connsiteY82" fmla="*/ 5344468 h 6407421"/>
              <a:gd name="connsiteX83" fmla="*/ 1034520 w 1064123"/>
              <a:gd name="connsiteY83" fmla="*/ 5344468 h 6407421"/>
              <a:gd name="connsiteX84" fmla="*/ 768328 w 1064123"/>
              <a:gd name="connsiteY84" fmla="*/ 5314974 h 6407421"/>
              <a:gd name="connsiteX85" fmla="*/ 797926 w 1064123"/>
              <a:gd name="connsiteY85" fmla="*/ 5314974 h 6407421"/>
              <a:gd name="connsiteX86" fmla="*/ 797926 w 1064123"/>
              <a:gd name="connsiteY86" fmla="*/ 5344468 h 6407421"/>
              <a:gd name="connsiteX87" fmla="*/ 768328 w 1064123"/>
              <a:gd name="connsiteY87" fmla="*/ 5344468 h 6407421"/>
              <a:gd name="connsiteX88" fmla="*/ 502237 w 1064123"/>
              <a:gd name="connsiteY88" fmla="*/ 5314974 h 6407421"/>
              <a:gd name="connsiteX89" fmla="*/ 531839 w 1064123"/>
              <a:gd name="connsiteY89" fmla="*/ 5314974 h 6407421"/>
              <a:gd name="connsiteX90" fmla="*/ 531839 w 1064123"/>
              <a:gd name="connsiteY90" fmla="*/ 5344468 h 6407421"/>
              <a:gd name="connsiteX91" fmla="*/ 502237 w 1064123"/>
              <a:gd name="connsiteY91" fmla="*/ 5344468 h 6407421"/>
              <a:gd name="connsiteX92" fmla="*/ 236038 w 1064123"/>
              <a:gd name="connsiteY92" fmla="*/ 5314974 h 6407421"/>
              <a:gd name="connsiteX93" fmla="*/ 265640 w 1064123"/>
              <a:gd name="connsiteY93" fmla="*/ 5314974 h 6407421"/>
              <a:gd name="connsiteX94" fmla="*/ 265640 w 1064123"/>
              <a:gd name="connsiteY94" fmla="*/ 5344468 h 6407421"/>
              <a:gd name="connsiteX95" fmla="*/ 236038 w 1064123"/>
              <a:gd name="connsiteY95" fmla="*/ 5344468 h 6407421"/>
              <a:gd name="connsiteX96" fmla="*/ 2 w 1064123"/>
              <a:gd name="connsiteY96" fmla="*/ 5314974 h 6407421"/>
              <a:gd name="connsiteX97" fmla="*/ 29604 w 1064123"/>
              <a:gd name="connsiteY97" fmla="*/ 5314974 h 6407421"/>
              <a:gd name="connsiteX98" fmla="*/ 29604 w 1064123"/>
              <a:gd name="connsiteY98" fmla="*/ 5344468 h 6407421"/>
              <a:gd name="connsiteX99" fmla="*/ 2 w 1064123"/>
              <a:gd name="connsiteY99" fmla="*/ 5344468 h 6407421"/>
              <a:gd name="connsiteX100" fmla="*/ 1034520 w 1064123"/>
              <a:gd name="connsiteY100" fmla="*/ 5049209 h 6407421"/>
              <a:gd name="connsiteX101" fmla="*/ 1064123 w 1064123"/>
              <a:gd name="connsiteY101" fmla="*/ 5049209 h 6407421"/>
              <a:gd name="connsiteX102" fmla="*/ 1064123 w 1064123"/>
              <a:gd name="connsiteY102" fmla="*/ 5078812 h 6407421"/>
              <a:gd name="connsiteX103" fmla="*/ 1034520 w 1064123"/>
              <a:gd name="connsiteY103" fmla="*/ 5078812 h 6407421"/>
              <a:gd name="connsiteX104" fmla="*/ 768328 w 1064123"/>
              <a:gd name="connsiteY104" fmla="*/ 5049209 h 6407421"/>
              <a:gd name="connsiteX105" fmla="*/ 797926 w 1064123"/>
              <a:gd name="connsiteY105" fmla="*/ 5049209 h 6407421"/>
              <a:gd name="connsiteX106" fmla="*/ 797926 w 1064123"/>
              <a:gd name="connsiteY106" fmla="*/ 5078812 h 6407421"/>
              <a:gd name="connsiteX107" fmla="*/ 768328 w 1064123"/>
              <a:gd name="connsiteY107" fmla="*/ 5078812 h 6407421"/>
              <a:gd name="connsiteX108" fmla="*/ 502237 w 1064123"/>
              <a:gd name="connsiteY108" fmla="*/ 5049209 h 6407421"/>
              <a:gd name="connsiteX109" fmla="*/ 531839 w 1064123"/>
              <a:gd name="connsiteY109" fmla="*/ 5049209 h 6407421"/>
              <a:gd name="connsiteX110" fmla="*/ 531839 w 1064123"/>
              <a:gd name="connsiteY110" fmla="*/ 5078812 h 6407421"/>
              <a:gd name="connsiteX111" fmla="*/ 502237 w 1064123"/>
              <a:gd name="connsiteY111" fmla="*/ 5078812 h 6407421"/>
              <a:gd name="connsiteX112" fmla="*/ 236038 w 1064123"/>
              <a:gd name="connsiteY112" fmla="*/ 5049209 h 6407421"/>
              <a:gd name="connsiteX113" fmla="*/ 265640 w 1064123"/>
              <a:gd name="connsiteY113" fmla="*/ 5049209 h 6407421"/>
              <a:gd name="connsiteX114" fmla="*/ 265640 w 1064123"/>
              <a:gd name="connsiteY114" fmla="*/ 5078812 h 6407421"/>
              <a:gd name="connsiteX115" fmla="*/ 236038 w 1064123"/>
              <a:gd name="connsiteY115" fmla="*/ 5078812 h 6407421"/>
              <a:gd name="connsiteX116" fmla="*/ 2 w 1064123"/>
              <a:gd name="connsiteY116" fmla="*/ 5049209 h 6407421"/>
              <a:gd name="connsiteX117" fmla="*/ 29604 w 1064123"/>
              <a:gd name="connsiteY117" fmla="*/ 5049209 h 6407421"/>
              <a:gd name="connsiteX118" fmla="*/ 29604 w 1064123"/>
              <a:gd name="connsiteY118" fmla="*/ 5078812 h 6407421"/>
              <a:gd name="connsiteX119" fmla="*/ 2 w 1064123"/>
              <a:gd name="connsiteY119" fmla="*/ 5078812 h 6407421"/>
              <a:gd name="connsiteX120" fmla="*/ 1034520 w 1064123"/>
              <a:gd name="connsiteY120" fmla="*/ 4783444 h 6407421"/>
              <a:gd name="connsiteX121" fmla="*/ 1064123 w 1064123"/>
              <a:gd name="connsiteY121" fmla="*/ 4783444 h 6407421"/>
              <a:gd name="connsiteX122" fmla="*/ 1064123 w 1064123"/>
              <a:gd name="connsiteY122" fmla="*/ 4813046 h 6407421"/>
              <a:gd name="connsiteX123" fmla="*/ 1034520 w 1064123"/>
              <a:gd name="connsiteY123" fmla="*/ 4813046 h 6407421"/>
              <a:gd name="connsiteX124" fmla="*/ 768327 w 1064123"/>
              <a:gd name="connsiteY124" fmla="*/ 4783444 h 6407421"/>
              <a:gd name="connsiteX125" fmla="*/ 797926 w 1064123"/>
              <a:gd name="connsiteY125" fmla="*/ 4783444 h 6407421"/>
              <a:gd name="connsiteX126" fmla="*/ 797926 w 1064123"/>
              <a:gd name="connsiteY126" fmla="*/ 4813046 h 6407421"/>
              <a:gd name="connsiteX127" fmla="*/ 768327 w 1064123"/>
              <a:gd name="connsiteY127" fmla="*/ 4813046 h 6407421"/>
              <a:gd name="connsiteX128" fmla="*/ 502237 w 1064123"/>
              <a:gd name="connsiteY128" fmla="*/ 4783444 h 6407421"/>
              <a:gd name="connsiteX129" fmla="*/ 531839 w 1064123"/>
              <a:gd name="connsiteY129" fmla="*/ 4783444 h 6407421"/>
              <a:gd name="connsiteX130" fmla="*/ 531839 w 1064123"/>
              <a:gd name="connsiteY130" fmla="*/ 4813046 h 6407421"/>
              <a:gd name="connsiteX131" fmla="*/ 502237 w 1064123"/>
              <a:gd name="connsiteY131" fmla="*/ 4813046 h 6407421"/>
              <a:gd name="connsiteX132" fmla="*/ 236038 w 1064123"/>
              <a:gd name="connsiteY132" fmla="*/ 4783444 h 6407421"/>
              <a:gd name="connsiteX133" fmla="*/ 265640 w 1064123"/>
              <a:gd name="connsiteY133" fmla="*/ 4783444 h 6407421"/>
              <a:gd name="connsiteX134" fmla="*/ 265640 w 1064123"/>
              <a:gd name="connsiteY134" fmla="*/ 4813046 h 6407421"/>
              <a:gd name="connsiteX135" fmla="*/ 236038 w 1064123"/>
              <a:gd name="connsiteY135" fmla="*/ 4813046 h 6407421"/>
              <a:gd name="connsiteX136" fmla="*/ 2 w 1064123"/>
              <a:gd name="connsiteY136" fmla="*/ 4783444 h 6407421"/>
              <a:gd name="connsiteX137" fmla="*/ 29604 w 1064123"/>
              <a:gd name="connsiteY137" fmla="*/ 4783444 h 6407421"/>
              <a:gd name="connsiteX138" fmla="*/ 29604 w 1064123"/>
              <a:gd name="connsiteY138" fmla="*/ 4813046 h 6407421"/>
              <a:gd name="connsiteX139" fmla="*/ 2 w 1064123"/>
              <a:gd name="connsiteY139" fmla="*/ 4813046 h 6407421"/>
              <a:gd name="connsiteX140" fmla="*/ 1034520 w 1064123"/>
              <a:gd name="connsiteY140" fmla="*/ 4517679 h 6407421"/>
              <a:gd name="connsiteX141" fmla="*/ 1064123 w 1064123"/>
              <a:gd name="connsiteY141" fmla="*/ 4517679 h 6407421"/>
              <a:gd name="connsiteX142" fmla="*/ 1064123 w 1064123"/>
              <a:gd name="connsiteY142" fmla="*/ 4547281 h 6407421"/>
              <a:gd name="connsiteX143" fmla="*/ 1034520 w 1064123"/>
              <a:gd name="connsiteY143" fmla="*/ 4547281 h 6407421"/>
              <a:gd name="connsiteX144" fmla="*/ 768327 w 1064123"/>
              <a:gd name="connsiteY144" fmla="*/ 4517679 h 6407421"/>
              <a:gd name="connsiteX145" fmla="*/ 797926 w 1064123"/>
              <a:gd name="connsiteY145" fmla="*/ 4517679 h 6407421"/>
              <a:gd name="connsiteX146" fmla="*/ 797926 w 1064123"/>
              <a:gd name="connsiteY146" fmla="*/ 4547281 h 6407421"/>
              <a:gd name="connsiteX147" fmla="*/ 768327 w 1064123"/>
              <a:gd name="connsiteY147" fmla="*/ 4547281 h 6407421"/>
              <a:gd name="connsiteX148" fmla="*/ 502236 w 1064123"/>
              <a:gd name="connsiteY148" fmla="*/ 4517679 h 6407421"/>
              <a:gd name="connsiteX149" fmla="*/ 531839 w 1064123"/>
              <a:gd name="connsiteY149" fmla="*/ 4517679 h 6407421"/>
              <a:gd name="connsiteX150" fmla="*/ 531839 w 1064123"/>
              <a:gd name="connsiteY150" fmla="*/ 4547281 h 6407421"/>
              <a:gd name="connsiteX151" fmla="*/ 502236 w 1064123"/>
              <a:gd name="connsiteY151" fmla="*/ 4547281 h 6407421"/>
              <a:gd name="connsiteX152" fmla="*/ 236037 w 1064123"/>
              <a:gd name="connsiteY152" fmla="*/ 4517679 h 6407421"/>
              <a:gd name="connsiteX153" fmla="*/ 265640 w 1064123"/>
              <a:gd name="connsiteY153" fmla="*/ 4517679 h 6407421"/>
              <a:gd name="connsiteX154" fmla="*/ 265640 w 1064123"/>
              <a:gd name="connsiteY154" fmla="*/ 4547281 h 6407421"/>
              <a:gd name="connsiteX155" fmla="*/ 236037 w 1064123"/>
              <a:gd name="connsiteY155" fmla="*/ 4547281 h 6407421"/>
              <a:gd name="connsiteX156" fmla="*/ 2 w 1064123"/>
              <a:gd name="connsiteY156" fmla="*/ 4517679 h 6407421"/>
              <a:gd name="connsiteX157" fmla="*/ 29603 w 1064123"/>
              <a:gd name="connsiteY157" fmla="*/ 4517679 h 6407421"/>
              <a:gd name="connsiteX158" fmla="*/ 29603 w 1064123"/>
              <a:gd name="connsiteY158" fmla="*/ 4547281 h 6407421"/>
              <a:gd name="connsiteX159" fmla="*/ 2 w 1064123"/>
              <a:gd name="connsiteY159" fmla="*/ 4547281 h 6407421"/>
              <a:gd name="connsiteX160" fmla="*/ 1034520 w 1064123"/>
              <a:gd name="connsiteY160" fmla="*/ 4252022 h 6407421"/>
              <a:gd name="connsiteX161" fmla="*/ 1064123 w 1064123"/>
              <a:gd name="connsiteY161" fmla="*/ 4252022 h 6407421"/>
              <a:gd name="connsiteX162" fmla="*/ 1064123 w 1064123"/>
              <a:gd name="connsiteY162" fmla="*/ 4281516 h 6407421"/>
              <a:gd name="connsiteX163" fmla="*/ 1034520 w 1064123"/>
              <a:gd name="connsiteY163" fmla="*/ 4281516 h 6407421"/>
              <a:gd name="connsiteX164" fmla="*/ 768327 w 1064123"/>
              <a:gd name="connsiteY164" fmla="*/ 4252022 h 6407421"/>
              <a:gd name="connsiteX165" fmla="*/ 797926 w 1064123"/>
              <a:gd name="connsiteY165" fmla="*/ 4252022 h 6407421"/>
              <a:gd name="connsiteX166" fmla="*/ 797926 w 1064123"/>
              <a:gd name="connsiteY166" fmla="*/ 4281516 h 6407421"/>
              <a:gd name="connsiteX167" fmla="*/ 768327 w 1064123"/>
              <a:gd name="connsiteY167" fmla="*/ 4281516 h 6407421"/>
              <a:gd name="connsiteX168" fmla="*/ 502236 w 1064123"/>
              <a:gd name="connsiteY168" fmla="*/ 4252022 h 6407421"/>
              <a:gd name="connsiteX169" fmla="*/ 531839 w 1064123"/>
              <a:gd name="connsiteY169" fmla="*/ 4252022 h 6407421"/>
              <a:gd name="connsiteX170" fmla="*/ 531839 w 1064123"/>
              <a:gd name="connsiteY170" fmla="*/ 4281516 h 6407421"/>
              <a:gd name="connsiteX171" fmla="*/ 502236 w 1064123"/>
              <a:gd name="connsiteY171" fmla="*/ 4281516 h 6407421"/>
              <a:gd name="connsiteX172" fmla="*/ 236037 w 1064123"/>
              <a:gd name="connsiteY172" fmla="*/ 4252022 h 6407421"/>
              <a:gd name="connsiteX173" fmla="*/ 265640 w 1064123"/>
              <a:gd name="connsiteY173" fmla="*/ 4252022 h 6407421"/>
              <a:gd name="connsiteX174" fmla="*/ 265640 w 1064123"/>
              <a:gd name="connsiteY174" fmla="*/ 4281516 h 6407421"/>
              <a:gd name="connsiteX175" fmla="*/ 236037 w 1064123"/>
              <a:gd name="connsiteY175" fmla="*/ 4281516 h 6407421"/>
              <a:gd name="connsiteX176" fmla="*/ 1 w 1064123"/>
              <a:gd name="connsiteY176" fmla="*/ 4252022 h 6407421"/>
              <a:gd name="connsiteX177" fmla="*/ 29603 w 1064123"/>
              <a:gd name="connsiteY177" fmla="*/ 4252022 h 6407421"/>
              <a:gd name="connsiteX178" fmla="*/ 29603 w 1064123"/>
              <a:gd name="connsiteY178" fmla="*/ 4281516 h 6407421"/>
              <a:gd name="connsiteX179" fmla="*/ 1 w 1064123"/>
              <a:gd name="connsiteY179" fmla="*/ 4281516 h 6407421"/>
              <a:gd name="connsiteX180" fmla="*/ 1034520 w 1064123"/>
              <a:gd name="connsiteY180" fmla="*/ 3986257 h 6407421"/>
              <a:gd name="connsiteX181" fmla="*/ 1064123 w 1064123"/>
              <a:gd name="connsiteY181" fmla="*/ 3986257 h 6407421"/>
              <a:gd name="connsiteX182" fmla="*/ 1064123 w 1064123"/>
              <a:gd name="connsiteY182" fmla="*/ 4015859 h 6407421"/>
              <a:gd name="connsiteX183" fmla="*/ 1034520 w 1064123"/>
              <a:gd name="connsiteY183" fmla="*/ 4015859 h 6407421"/>
              <a:gd name="connsiteX184" fmla="*/ 768327 w 1064123"/>
              <a:gd name="connsiteY184" fmla="*/ 3986257 h 6407421"/>
              <a:gd name="connsiteX185" fmla="*/ 797926 w 1064123"/>
              <a:gd name="connsiteY185" fmla="*/ 3986257 h 6407421"/>
              <a:gd name="connsiteX186" fmla="*/ 797926 w 1064123"/>
              <a:gd name="connsiteY186" fmla="*/ 4015859 h 6407421"/>
              <a:gd name="connsiteX187" fmla="*/ 768327 w 1064123"/>
              <a:gd name="connsiteY187" fmla="*/ 4015859 h 6407421"/>
              <a:gd name="connsiteX188" fmla="*/ 502236 w 1064123"/>
              <a:gd name="connsiteY188" fmla="*/ 3986257 h 6407421"/>
              <a:gd name="connsiteX189" fmla="*/ 531839 w 1064123"/>
              <a:gd name="connsiteY189" fmla="*/ 3986257 h 6407421"/>
              <a:gd name="connsiteX190" fmla="*/ 531839 w 1064123"/>
              <a:gd name="connsiteY190" fmla="*/ 4015859 h 6407421"/>
              <a:gd name="connsiteX191" fmla="*/ 502236 w 1064123"/>
              <a:gd name="connsiteY191" fmla="*/ 4015859 h 6407421"/>
              <a:gd name="connsiteX192" fmla="*/ 236037 w 1064123"/>
              <a:gd name="connsiteY192" fmla="*/ 3986257 h 6407421"/>
              <a:gd name="connsiteX193" fmla="*/ 265640 w 1064123"/>
              <a:gd name="connsiteY193" fmla="*/ 3986257 h 6407421"/>
              <a:gd name="connsiteX194" fmla="*/ 265640 w 1064123"/>
              <a:gd name="connsiteY194" fmla="*/ 4015859 h 6407421"/>
              <a:gd name="connsiteX195" fmla="*/ 236037 w 1064123"/>
              <a:gd name="connsiteY195" fmla="*/ 4015859 h 6407421"/>
              <a:gd name="connsiteX196" fmla="*/ 1 w 1064123"/>
              <a:gd name="connsiteY196" fmla="*/ 3986257 h 6407421"/>
              <a:gd name="connsiteX197" fmla="*/ 29603 w 1064123"/>
              <a:gd name="connsiteY197" fmla="*/ 3986257 h 6407421"/>
              <a:gd name="connsiteX198" fmla="*/ 29603 w 1064123"/>
              <a:gd name="connsiteY198" fmla="*/ 4015859 h 6407421"/>
              <a:gd name="connsiteX199" fmla="*/ 1 w 1064123"/>
              <a:gd name="connsiteY199" fmla="*/ 4015859 h 6407421"/>
              <a:gd name="connsiteX200" fmla="*/ 1034520 w 1064123"/>
              <a:gd name="connsiteY200" fmla="*/ 3720492 h 6407421"/>
              <a:gd name="connsiteX201" fmla="*/ 1064123 w 1064123"/>
              <a:gd name="connsiteY201" fmla="*/ 3720492 h 6407421"/>
              <a:gd name="connsiteX202" fmla="*/ 1064123 w 1064123"/>
              <a:gd name="connsiteY202" fmla="*/ 3750094 h 6407421"/>
              <a:gd name="connsiteX203" fmla="*/ 1034520 w 1064123"/>
              <a:gd name="connsiteY203" fmla="*/ 3750094 h 6407421"/>
              <a:gd name="connsiteX204" fmla="*/ 768327 w 1064123"/>
              <a:gd name="connsiteY204" fmla="*/ 3720492 h 6407421"/>
              <a:gd name="connsiteX205" fmla="*/ 797926 w 1064123"/>
              <a:gd name="connsiteY205" fmla="*/ 3720492 h 6407421"/>
              <a:gd name="connsiteX206" fmla="*/ 797926 w 1064123"/>
              <a:gd name="connsiteY206" fmla="*/ 3750094 h 6407421"/>
              <a:gd name="connsiteX207" fmla="*/ 768327 w 1064123"/>
              <a:gd name="connsiteY207" fmla="*/ 3750094 h 6407421"/>
              <a:gd name="connsiteX208" fmla="*/ 502236 w 1064123"/>
              <a:gd name="connsiteY208" fmla="*/ 3720492 h 6407421"/>
              <a:gd name="connsiteX209" fmla="*/ 531839 w 1064123"/>
              <a:gd name="connsiteY209" fmla="*/ 3720492 h 6407421"/>
              <a:gd name="connsiteX210" fmla="*/ 531839 w 1064123"/>
              <a:gd name="connsiteY210" fmla="*/ 3750094 h 6407421"/>
              <a:gd name="connsiteX211" fmla="*/ 502236 w 1064123"/>
              <a:gd name="connsiteY211" fmla="*/ 3750094 h 6407421"/>
              <a:gd name="connsiteX212" fmla="*/ 236037 w 1064123"/>
              <a:gd name="connsiteY212" fmla="*/ 3720492 h 6407421"/>
              <a:gd name="connsiteX213" fmla="*/ 265640 w 1064123"/>
              <a:gd name="connsiteY213" fmla="*/ 3720492 h 6407421"/>
              <a:gd name="connsiteX214" fmla="*/ 265640 w 1064123"/>
              <a:gd name="connsiteY214" fmla="*/ 3750094 h 6407421"/>
              <a:gd name="connsiteX215" fmla="*/ 236037 w 1064123"/>
              <a:gd name="connsiteY215" fmla="*/ 3750094 h 6407421"/>
              <a:gd name="connsiteX216" fmla="*/ 1 w 1064123"/>
              <a:gd name="connsiteY216" fmla="*/ 3720492 h 6407421"/>
              <a:gd name="connsiteX217" fmla="*/ 29603 w 1064123"/>
              <a:gd name="connsiteY217" fmla="*/ 3720492 h 6407421"/>
              <a:gd name="connsiteX218" fmla="*/ 29603 w 1064123"/>
              <a:gd name="connsiteY218" fmla="*/ 3750094 h 6407421"/>
              <a:gd name="connsiteX219" fmla="*/ 1 w 1064123"/>
              <a:gd name="connsiteY219" fmla="*/ 3750094 h 6407421"/>
              <a:gd name="connsiteX220" fmla="*/ 1034520 w 1064123"/>
              <a:gd name="connsiteY220" fmla="*/ 2657443 h 6407421"/>
              <a:gd name="connsiteX221" fmla="*/ 1064123 w 1064123"/>
              <a:gd name="connsiteY221" fmla="*/ 2657443 h 6407421"/>
              <a:gd name="connsiteX222" fmla="*/ 1064123 w 1064123"/>
              <a:gd name="connsiteY222" fmla="*/ 2687045 h 6407421"/>
              <a:gd name="connsiteX223" fmla="*/ 1034520 w 1064123"/>
              <a:gd name="connsiteY223" fmla="*/ 2687045 h 6407421"/>
              <a:gd name="connsiteX224" fmla="*/ 768327 w 1064123"/>
              <a:gd name="connsiteY224" fmla="*/ 2657440 h 6407421"/>
              <a:gd name="connsiteX225" fmla="*/ 797926 w 1064123"/>
              <a:gd name="connsiteY225" fmla="*/ 2657440 h 6407421"/>
              <a:gd name="connsiteX226" fmla="*/ 797926 w 1064123"/>
              <a:gd name="connsiteY226" fmla="*/ 2687042 h 6407421"/>
              <a:gd name="connsiteX227" fmla="*/ 768327 w 1064123"/>
              <a:gd name="connsiteY227" fmla="*/ 2687042 h 6407421"/>
              <a:gd name="connsiteX228" fmla="*/ 502236 w 1064123"/>
              <a:gd name="connsiteY228" fmla="*/ 2657437 h 6407421"/>
              <a:gd name="connsiteX229" fmla="*/ 531838 w 1064123"/>
              <a:gd name="connsiteY229" fmla="*/ 2657437 h 6407421"/>
              <a:gd name="connsiteX230" fmla="*/ 531838 w 1064123"/>
              <a:gd name="connsiteY230" fmla="*/ 2687039 h 6407421"/>
              <a:gd name="connsiteX231" fmla="*/ 502236 w 1064123"/>
              <a:gd name="connsiteY231" fmla="*/ 2687039 h 6407421"/>
              <a:gd name="connsiteX232" fmla="*/ 236037 w 1064123"/>
              <a:gd name="connsiteY232" fmla="*/ 2657434 h 6407421"/>
              <a:gd name="connsiteX233" fmla="*/ 265639 w 1064123"/>
              <a:gd name="connsiteY233" fmla="*/ 2657434 h 6407421"/>
              <a:gd name="connsiteX234" fmla="*/ 265639 w 1064123"/>
              <a:gd name="connsiteY234" fmla="*/ 2687036 h 6407421"/>
              <a:gd name="connsiteX235" fmla="*/ 236037 w 1064123"/>
              <a:gd name="connsiteY235" fmla="*/ 2687036 h 6407421"/>
              <a:gd name="connsiteX236" fmla="*/ 1 w 1064123"/>
              <a:gd name="connsiteY236" fmla="*/ 2657434 h 6407421"/>
              <a:gd name="connsiteX237" fmla="*/ 29603 w 1064123"/>
              <a:gd name="connsiteY237" fmla="*/ 2657434 h 6407421"/>
              <a:gd name="connsiteX238" fmla="*/ 29603 w 1064123"/>
              <a:gd name="connsiteY238" fmla="*/ 2687036 h 6407421"/>
              <a:gd name="connsiteX239" fmla="*/ 1 w 1064123"/>
              <a:gd name="connsiteY239" fmla="*/ 2687036 h 6407421"/>
              <a:gd name="connsiteX240" fmla="*/ 1034520 w 1064123"/>
              <a:gd name="connsiteY240" fmla="*/ 2391678 h 6407421"/>
              <a:gd name="connsiteX241" fmla="*/ 1064123 w 1064123"/>
              <a:gd name="connsiteY241" fmla="*/ 2391678 h 6407421"/>
              <a:gd name="connsiteX242" fmla="*/ 1064123 w 1064123"/>
              <a:gd name="connsiteY242" fmla="*/ 2421288 h 6407421"/>
              <a:gd name="connsiteX243" fmla="*/ 1034520 w 1064123"/>
              <a:gd name="connsiteY243" fmla="*/ 2421288 h 6407421"/>
              <a:gd name="connsiteX244" fmla="*/ 768327 w 1064123"/>
              <a:gd name="connsiteY244" fmla="*/ 2391675 h 6407421"/>
              <a:gd name="connsiteX245" fmla="*/ 797926 w 1064123"/>
              <a:gd name="connsiteY245" fmla="*/ 2391675 h 6407421"/>
              <a:gd name="connsiteX246" fmla="*/ 797926 w 1064123"/>
              <a:gd name="connsiteY246" fmla="*/ 2421283 h 6407421"/>
              <a:gd name="connsiteX247" fmla="*/ 768327 w 1064123"/>
              <a:gd name="connsiteY247" fmla="*/ 2421283 h 6407421"/>
              <a:gd name="connsiteX248" fmla="*/ 502236 w 1064123"/>
              <a:gd name="connsiteY248" fmla="*/ 2391672 h 6407421"/>
              <a:gd name="connsiteX249" fmla="*/ 531838 w 1064123"/>
              <a:gd name="connsiteY249" fmla="*/ 2391672 h 6407421"/>
              <a:gd name="connsiteX250" fmla="*/ 531838 w 1064123"/>
              <a:gd name="connsiteY250" fmla="*/ 2421278 h 6407421"/>
              <a:gd name="connsiteX251" fmla="*/ 502236 w 1064123"/>
              <a:gd name="connsiteY251" fmla="*/ 2421278 h 6407421"/>
              <a:gd name="connsiteX252" fmla="*/ 236037 w 1064123"/>
              <a:gd name="connsiteY252" fmla="*/ 2391669 h 6407421"/>
              <a:gd name="connsiteX253" fmla="*/ 265639 w 1064123"/>
              <a:gd name="connsiteY253" fmla="*/ 2391669 h 6407421"/>
              <a:gd name="connsiteX254" fmla="*/ 265639 w 1064123"/>
              <a:gd name="connsiteY254" fmla="*/ 2421272 h 6407421"/>
              <a:gd name="connsiteX255" fmla="*/ 236037 w 1064123"/>
              <a:gd name="connsiteY255" fmla="*/ 2421272 h 6407421"/>
              <a:gd name="connsiteX256" fmla="*/ 1 w 1064123"/>
              <a:gd name="connsiteY256" fmla="*/ 2391669 h 6407421"/>
              <a:gd name="connsiteX257" fmla="*/ 29603 w 1064123"/>
              <a:gd name="connsiteY257" fmla="*/ 2391669 h 6407421"/>
              <a:gd name="connsiteX258" fmla="*/ 29603 w 1064123"/>
              <a:gd name="connsiteY258" fmla="*/ 2421272 h 6407421"/>
              <a:gd name="connsiteX259" fmla="*/ 1 w 1064123"/>
              <a:gd name="connsiteY259" fmla="*/ 2421272 h 6407421"/>
              <a:gd name="connsiteX260" fmla="*/ 1034520 w 1064123"/>
              <a:gd name="connsiteY260" fmla="*/ 2126020 h 6407421"/>
              <a:gd name="connsiteX261" fmla="*/ 1064123 w 1064123"/>
              <a:gd name="connsiteY261" fmla="*/ 2126020 h 6407421"/>
              <a:gd name="connsiteX262" fmla="*/ 1064123 w 1064123"/>
              <a:gd name="connsiteY262" fmla="*/ 2155517 h 6407421"/>
              <a:gd name="connsiteX263" fmla="*/ 1034520 w 1064123"/>
              <a:gd name="connsiteY263" fmla="*/ 2155517 h 6407421"/>
              <a:gd name="connsiteX264" fmla="*/ 768327 w 1064123"/>
              <a:gd name="connsiteY264" fmla="*/ 2126017 h 6407421"/>
              <a:gd name="connsiteX265" fmla="*/ 797926 w 1064123"/>
              <a:gd name="connsiteY265" fmla="*/ 2126017 h 6407421"/>
              <a:gd name="connsiteX266" fmla="*/ 797926 w 1064123"/>
              <a:gd name="connsiteY266" fmla="*/ 2155513 h 6407421"/>
              <a:gd name="connsiteX267" fmla="*/ 768327 w 1064123"/>
              <a:gd name="connsiteY267" fmla="*/ 2155513 h 6407421"/>
              <a:gd name="connsiteX268" fmla="*/ 502236 w 1064123"/>
              <a:gd name="connsiteY268" fmla="*/ 2126014 h 6407421"/>
              <a:gd name="connsiteX269" fmla="*/ 531838 w 1064123"/>
              <a:gd name="connsiteY269" fmla="*/ 2126014 h 6407421"/>
              <a:gd name="connsiteX270" fmla="*/ 531838 w 1064123"/>
              <a:gd name="connsiteY270" fmla="*/ 2155510 h 6407421"/>
              <a:gd name="connsiteX271" fmla="*/ 502236 w 1064123"/>
              <a:gd name="connsiteY271" fmla="*/ 2155510 h 6407421"/>
              <a:gd name="connsiteX272" fmla="*/ 236037 w 1064123"/>
              <a:gd name="connsiteY272" fmla="*/ 2126012 h 6407421"/>
              <a:gd name="connsiteX273" fmla="*/ 265639 w 1064123"/>
              <a:gd name="connsiteY273" fmla="*/ 2126012 h 6407421"/>
              <a:gd name="connsiteX274" fmla="*/ 265639 w 1064123"/>
              <a:gd name="connsiteY274" fmla="*/ 2155506 h 6407421"/>
              <a:gd name="connsiteX275" fmla="*/ 236037 w 1064123"/>
              <a:gd name="connsiteY275" fmla="*/ 2155506 h 6407421"/>
              <a:gd name="connsiteX276" fmla="*/ 1 w 1064123"/>
              <a:gd name="connsiteY276" fmla="*/ 2126012 h 6407421"/>
              <a:gd name="connsiteX277" fmla="*/ 29603 w 1064123"/>
              <a:gd name="connsiteY277" fmla="*/ 2126012 h 6407421"/>
              <a:gd name="connsiteX278" fmla="*/ 29603 w 1064123"/>
              <a:gd name="connsiteY278" fmla="*/ 2155506 h 6407421"/>
              <a:gd name="connsiteX279" fmla="*/ 1 w 1064123"/>
              <a:gd name="connsiteY279" fmla="*/ 2155506 h 6407421"/>
              <a:gd name="connsiteX280" fmla="*/ 1034520 w 1064123"/>
              <a:gd name="connsiteY280" fmla="*/ 1860254 h 6407421"/>
              <a:gd name="connsiteX281" fmla="*/ 1064123 w 1064123"/>
              <a:gd name="connsiteY281" fmla="*/ 1860254 h 6407421"/>
              <a:gd name="connsiteX282" fmla="*/ 1064123 w 1064123"/>
              <a:gd name="connsiteY282" fmla="*/ 1889747 h 6407421"/>
              <a:gd name="connsiteX283" fmla="*/ 1034520 w 1064123"/>
              <a:gd name="connsiteY283" fmla="*/ 1889747 h 6407421"/>
              <a:gd name="connsiteX284" fmla="*/ 768327 w 1064123"/>
              <a:gd name="connsiteY284" fmla="*/ 1860252 h 6407421"/>
              <a:gd name="connsiteX285" fmla="*/ 797926 w 1064123"/>
              <a:gd name="connsiteY285" fmla="*/ 1860252 h 6407421"/>
              <a:gd name="connsiteX286" fmla="*/ 797926 w 1064123"/>
              <a:gd name="connsiteY286" fmla="*/ 1889745 h 6407421"/>
              <a:gd name="connsiteX287" fmla="*/ 768327 w 1064123"/>
              <a:gd name="connsiteY287" fmla="*/ 1889745 h 6407421"/>
              <a:gd name="connsiteX288" fmla="*/ 502236 w 1064123"/>
              <a:gd name="connsiteY288" fmla="*/ 1860249 h 6407421"/>
              <a:gd name="connsiteX289" fmla="*/ 531838 w 1064123"/>
              <a:gd name="connsiteY289" fmla="*/ 1860249 h 6407421"/>
              <a:gd name="connsiteX290" fmla="*/ 531838 w 1064123"/>
              <a:gd name="connsiteY290" fmla="*/ 1889744 h 6407421"/>
              <a:gd name="connsiteX291" fmla="*/ 502236 w 1064123"/>
              <a:gd name="connsiteY291" fmla="*/ 1889744 h 6407421"/>
              <a:gd name="connsiteX292" fmla="*/ 236037 w 1064123"/>
              <a:gd name="connsiteY292" fmla="*/ 1860247 h 6407421"/>
              <a:gd name="connsiteX293" fmla="*/ 265639 w 1064123"/>
              <a:gd name="connsiteY293" fmla="*/ 1860247 h 6407421"/>
              <a:gd name="connsiteX294" fmla="*/ 265639 w 1064123"/>
              <a:gd name="connsiteY294" fmla="*/ 1889742 h 6407421"/>
              <a:gd name="connsiteX295" fmla="*/ 236037 w 1064123"/>
              <a:gd name="connsiteY295" fmla="*/ 1889742 h 6407421"/>
              <a:gd name="connsiteX296" fmla="*/ 1 w 1064123"/>
              <a:gd name="connsiteY296" fmla="*/ 1860247 h 6407421"/>
              <a:gd name="connsiteX297" fmla="*/ 29603 w 1064123"/>
              <a:gd name="connsiteY297" fmla="*/ 1860247 h 6407421"/>
              <a:gd name="connsiteX298" fmla="*/ 29603 w 1064123"/>
              <a:gd name="connsiteY298" fmla="*/ 1889742 h 6407421"/>
              <a:gd name="connsiteX299" fmla="*/ 1 w 1064123"/>
              <a:gd name="connsiteY299" fmla="*/ 1889742 h 6407421"/>
              <a:gd name="connsiteX300" fmla="*/ 1034520 w 1064123"/>
              <a:gd name="connsiteY300" fmla="*/ 1594489 h 6407421"/>
              <a:gd name="connsiteX301" fmla="*/ 1064123 w 1064123"/>
              <a:gd name="connsiteY301" fmla="*/ 1594489 h 6407421"/>
              <a:gd name="connsiteX302" fmla="*/ 1064123 w 1064123"/>
              <a:gd name="connsiteY302" fmla="*/ 1624092 h 6407421"/>
              <a:gd name="connsiteX303" fmla="*/ 1034520 w 1064123"/>
              <a:gd name="connsiteY303" fmla="*/ 1624092 h 6407421"/>
              <a:gd name="connsiteX304" fmla="*/ 768327 w 1064123"/>
              <a:gd name="connsiteY304" fmla="*/ 1594486 h 6407421"/>
              <a:gd name="connsiteX305" fmla="*/ 797926 w 1064123"/>
              <a:gd name="connsiteY305" fmla="*/ 1594486 h 6407421"/>
              <a:gd name="connsiteX306" fmla="*/ 797926 w 1064123"/>
              <a:gd name="connsiteY306" fmla="*/ 1624090 h 6407421"/>
              <a:gd name="connsiteX307" fmla="*/ 768327 w 1064123"/>
              <a:gd name="connsiteY307" fmla="*/ 1624090 h 6407421"/>
              <a:gd name="connsiteX308" fmla="*/ 502236 w 1064123"/>
              <a:gd name="connsiteY308" fmla="*/ 1594484 h 6407421"/>
              <a:gd name="connsiteX309" fmla="*/ 531838 w 1064123"/>
              <a:gd name="connsiteY309" fmla="*/ 1594484 h 6407421"/>
              <a:gd name="connsiteX310" fmla="*/ 531838 w 1064123"/>
              <a:gd name="connsiteY310" fmla="*/ 1624087 h 6407421"/>
              <a:gd name="connsiteX311" fmla="*/ 502236 w 1064123"/>
              <a:gd name="connsiteY311" fmla="*/ 1624087 h 6407421"/>
              <a:gd name="connsiteX312" fmla="*/ 236037 w 1064123"/>
              <a:gd name="connsiteY312" fmla="*/ 1594482 h 6407421"/>
              <a:gd name="connsiteX313" fmla="*/ 265639 w 1064123"/>
              <a:gd name="connsiteY313" fmla="*/ 1594482 h 6407421"/>
              <a:gd name="connsiteX314" fmla="*/ 265639 w 1064123"/>
              <a:gd name="connsiteY314" fmla="*/ 1624085 h 6407421"/>
              <a:gd name="connsiteX315" fmla="*/ 236037 w 1064123"/>
              <a:gd name="connsiteY315" fmla="*/ 1624085 h 6407421"/>
              <a:gd name="connsiteX316" fmla="*/ 1 w 1064123"/>
              <a:gd name="connsiteY316" fmla="*/ 1594482 h 6407421"/>
              <a:gd name="connsiteX317" fmla="*/ 29603 w 1064123"/>
              <a:gd name="connsiteY317" fmla="*/ 1594482 h 6407421"/>
              <a:gd name="connsiteX318" fmla="*/ 29603 w 1064123"/>
              <a:gd name="connsiteY318" fmla="*/ 1624085 h 6407421"/>
              <a:gd name="connsiteX319" fmla="*/ 1 w 1064123"/>
              <a:gd name="connsiteY319" fmla="*/ 1624085 h 6407421"/>
              <a:gd name="connsiteX320" fmla="*/ 1034520 w 1064123"/>
              <a:gd name="connsiteY320" fmla="*/ 1328724 h 6407421"/>
              <a:gd name="connsiteX321" fmla="*/ 1064123 w 1064123"/>
              <a:gd name="connsiteY321" fmla="*/ 1328724 h 6407421"/>
              <a:gd name="connsiteX322" fmla="*/ 1064123 w 1064123"/>
              <a:gd name="connsiteY322" fmla="*/ 1358328 h 6407421"/>
              <a:gd name="connsiteX323" fmla="*/ 1034520 w 1064123"/>
              <a:gd name="connsiteY323" fmla="*/ 1358328 h 6407421"/>
              <a:gd name="connsiteX324" fmla="*/ 768327 w 1064123"/>
              <a:gd name="connsiteY324" fmla="*/ 1328722 h 6407421"/>
              <a:gd name="connsiteX325" fmla="*/ 797926 w 1064123"/>
              <a:gd name="connsiteY325" fmla="*/ 1328722 h 6407421"/>
              <a:gd name="connsiteX326" fmla="*/ 797926 w 1064123"/>
              <a:gd name="connsiteY326" fmla="*/ 1358325 h 6407421"/>
              <a:gd name="connsiteX327" fmla="*/ 768327 w 1064123"/>
              <a:gd name="connsiteY327" fmla="*/ 1358325 h 6407421"/>
              <a:gd name="connsiteX328" fmla="*/ 502236 w 1064123"/>
              <a:gd name="connsiteY328" fmla="*/ 1328719 h 6407421"/>
              <a:gd name="connsiteX329" fmla="*/ 531838 w 1064123"/>
              <a:gd name="connsiteY329" fmla="*/ 1328719 h 6407421"/>
              <a:gd name="connsiteX330" fmla="*/ 531838 w 1064123"/>
              <a:gd name="connsiteY330" fmla="*/ 1358323 h 6407421"/>
              <a:gd name="connsiteX331" fmla="*/ 502236 w 1064123"/>
              <a:gd name="connsiteY331" fmla="*/ 1358323 h 6407421"/>
              <a:gd name="connsiteX332" fmla="*/ 236036 w 1064123"/>
              <a:gd name="connsiteY332" fmla="*/ 1328717 h 6407421"/>
              <a:gd name="connsiteX333" fmla="*/ 265639 w 1064123"/>
              <a:gd name="connsiteY333" fmla="*/ 1328717 h 6407421"/>
              <a:gd name="connsiteX334" fmla="*/ 265639 w 1064123"/>
              <a:gd name="connsiteY334" fmla="*/ 1358320 h 6407421"/>
              <a:gd name="connsiteX335" fmla="*/ 236036 w 1064123"/>
              <a:gd name="connsiteY335" fmla="*/ 1358320 h 6407421"/>
              <a:gd name="connsiteX336" fmla="*/ 1 w 1064123"/>
              <a:gd name="connsiteY336" fmla="*/ 1328717 h 6407421"/>
              <a:gd name="connsiteX337" fmla="*/ 29602 w 1064123"/>
              <a:gd name="connsiteY337" fmla="*/ 1328717 h 6407421"/>
              <a:gd name="connsiteX338" fmla="*/ 29602 w 1064123"/>
              <a:gd name="connsiteY338" fmla="*/ 1358320 h 6407421"/>
              <a:gd name="connsiteX339" fmla="*/ 1 w 1064123"/>
              <a:gd name="connsiteY339" fmla="*/ 1358320 h 6407421"/>
              <a:gd name="connsiteX340" fmla="*/ 1034520 w 1064123"/>
              <a:gd name="connsiteY340" fmla="*/ 1063069 h 6407421"/>
              <a:gd name="connsiteX341" fmla="*/ 1064123 w 1064123"/>
              <a:gd name="connsiteY341" fmla="*/ 1063069 h 6407421"/>
              <a:gd name="connsiteX342" fmla="*/ 1064123 w 1064123"/>
              <a:gd name="connsiteY342" fmla="*/ 1092563 h 6407421"/>
              <a:gd name="connsiteX343" fmla="*/ 1034520 w 1064123"/>
              <a:gd name="connsiteY343" fmla="*/ 1092563 h 6407421"/>
              <a:gd name="connsiteX344" fmla="*/ 768326 w 1064123"/>
              <a:gd name="connsiteY344" fmla="*/ 1063066 h 6407421"/>
              <a:gd name="connsiteX345" fmla="*/ 797926 w 1064123"/>
              <a:gd name="connsiteY345" fmla="*/ 1063066 h 6407421"/>
              <a:gd name="connsiteX346" fmla="*/ 797926 w 1064123"/>
              <a:gd name="connsiteY346" fmla="*/ 1092560 h 6407421"/>
              <a:gd name="connsiteX347" fmla="*/ 768326 w 1064123"/>
              <a:gd name="connsiteY347" fmla="*/ 1092560 h 6407421"/>
              <a:gd name="connsiteX348" fmla="*/ 502235 w 1064123"/>
              <a:gd name="connsiteY348" fmla="*/ 1063063 h 6407421"/>
              <a:gd name="connsiteX349" fmla="*/ 531838 w 1064123"/>
              <a:gd name="connsiteY349" fmla="*/ 1063063 h 6407421"/>
              <a:gd name="connsiteX350" fmla="*/ 531838 w 1064123"/>
              <a:gd name="connsiteY350" fmla="*/ 1092557 h 6407421"/>
              <a:gd name="connsiteX351" fmla="*/ 502235 w 1064123"/>
              <a:gd name="connsiteY351" fmla="*/ 1092557 h 6407421"/>
              <a:gd name="connsiteX352" fmla="*/ 236036 w 1064123"/>
              <a:gd name="connsiteY352" fmla="*/ 1063059 h 6407421"/>
              <a:gd name="connsiteX353" fmla="*/ 265639 w 1064123"/>
              <a:gd name="connsiteY353" fmla="*/ 1063059 h 6407421"/>
              <a:gd name="connsiteX354" fmla="*/ 265639 w 1064123"/>
              <a:gd name="connsiteY354" fmla="*/ 1092554 h 6407421"/>
              <a:gd name="connsiteX355" fmla="*/ 236036 w 1064123"/>
              <a:gd name="connsiteY355" fmla="*/ 1092554 h 6407421"/>
              <a:gd name="connsiteX356" fmla="*/ 0 w 1064123"/>
              <a:gd name="connsiteY356" fmla="*/ 1063059 h 6407421"/>
              <a:gd name="connsiteX357" fmla="*/ 29602 w 1064123"/>
              <a:gd name="connsiteY357" fmla="*/ 1063059 h 6407421"/>
              <a:gd name="connsiteX358" fmla="*/ 29602 w 1064123"/>
              <a:gd name="connsiteY358" fmla="*/ 1092554 h 6407421"/>
              <a:gd name="connsiteX359" fmla="*/ 0 w 1064123"/>
              <a:gd name="connsiteY359" fmla="*/ 1092554 h 6407421"/>
              <a:gd name="connsiteX360" fmla="*/ 1034520 w 1064123"/>
              <a:gd name="connsiteY360" fmla="*/ 797300 h 6407421"/>
              <a:gd name="connsiteX361" fmla="*/ 1064123 w 1064123"/>
              <a:gd name="connsiteY361" fmla="*/ 797300 h 6407421"/>
              <a:gd name="connsiteX362" fmla="*/ 1064123 w 1064123"/>
              <a:gd name="connsiteY362" fmla="*/ 826797 h 6407421"/>
              <a:gd name="connsiteX363" fmla="*/ 1034520 w 1064123"/>
              <a:gd name="connsiteY363" fmla="*/ 826797 h 6407421"/>
              <a:gd name="connsiteX364" fmla="*/ 768326 w 1064123"/>
              <a:gd name="connsiteY364" fmla="*/ 797298 h 6407421"/>
              <a:gd name="connsiteX365" fmla="*/ 797926 w 1064123"/>
              <a:gd name="connsiteY365" fmla="*/ 797298 h 6407421"/>
              <a:gd name="connsiteX366" fmla="*/ 797926 w 1064123"/>
              <a:gd name="connsiteY366" fmla="*/ 826794 h 6407421"/>
              <a:gd name="connsiteX367" fmla="*/ 768326 w 1064123"/>
              <a:gd name="connsiteY367" fmla="*/ 826794 h 6407421"/>
              <a:gd name="connsiteX368" fmla="*/ 502235 w 1064123"/>
              <a:gd name="connsiteY368" fmla="*/ 797296 h 6407421"/>
              <a:gd name="connsiteX369" fmla="*/ 531838 w 1064123"/>
              <a:gd name="connsiteY369" fmla="*/ 797296 h 6407421"/>
              <a:gd name="connsiteX370" fmla="*/ 531838 w 1064123"/>
              <a:gd name="connsiteY370" fmla="*/ 826792 h 6407421"/>
              <a:gd name="connsiteX371" fmla="*/ 502235 w 1064123"/>
              <a:gd name="connsiteY371" fmla="*/ 826792 h 6407421"/>
              <a:gd name="connsiteX372" fmla="*/ 236036 w 1064123"/>
              <a:gd name="connsiteY372" fmla="*/ 797294 h 6407421"/>
              <a:gd name="connsiteX373" fmla="*/ 265639 w 1064123"/>
              <a:gd name="connsiteY373" fmla="*/ 797294 h 6407421"/>
              <a:gd name="connsiteX374" fmla="*/ 265639 w 1064123"/>
              <a:gd name="connsiteY374" fmla="*/ 826789 h 6407421"/>
              <a:gd name="connsiteX375" fmla="*/ 236036 w 1064123"/>
              <a:gd name="connsiteY375" fmla="*/ 826789 h 6407421"/>
              <a:gd name="connsiteX376" fmla="*/ 0 w 1064123"/>
              <a:gd name="connsiteY376" fmla="*/ 797294 h 6407421"/>
              <a:gd name="connsiteX377" fmla="*/ 29602 w 1064123"/>
              <a:gd name="connsiteY377" fmla="*/ 797294 h 6407421"/>
              <a:gd name="connsiteX378" fmla="*/ 29602 w 1064123"/>
              <a:gd name="connsiteY378" fmla="*/ 826789 h 6407421"/>
              <a:gd name="connsiteX379" fmla="*/ 0 w 1064123"/>
              <a:gd name="connsiteY379" fmla="*/ 826789 h 6407421"/>
              <a:gd name="connsiteX380" fmla="*/ 1034520 w 1064123"/>
              <a:gd name="connsiteY380" fmla="*/ 531537 h 6407421"/>
              <a:gd name="connsiteX381" fmla="*/ 1064123 w 1064123"/>
              <a:gd name="connsiteY381" fmla="*/ 531537 h 6407421"/>
              <a:gd name="connsiteX382" fmla="*/ 1064123 w 1064123"/>
              <a:gd name="connsiteY382" fmla="*/ 561139 h 6407421"/>
              <a:gd name="connsiteX383" fmla="*/ 1034520 w 1064123"/>
              <a:gd name="connsiteY383" fmla="*/ 561139 h 6407421"/>
              <a:gd name="connsiteX384" fmla="*/ 768326 w 1064123"/>
              <a:gd name="connsiteY384" fmla="*/ 531534 h 6407421"/>
              <a:gd name="connsiteX385" fmla="*/ 797926 w 1064123"/>
              <a:gd name="connsiteY385" fmla="*/ 531534 h 6407421"/>
              <a:gd name="connsiteX386" fmla="*/ 797926 w 1064123"/>
              <a:gd name="connsiteY386" fmla="*/ 561137 h 6407421"/>
              <a:gd name="connsiteX387" fmla="*/ 768326 w 1064123"/>
              <a:gd name="connsiteY387" fmla="*/ 561137 h 6407421"/>
              <a:gd name="connsiteX388" fmla="*/ 502235 w 1064123"/>
              <a:gd name="connsiteY388" fmla="*/ 531532 h 6407421"/>
              <a:gd name="connsiteX389" fmla="*/ 531838 w 1064123"/>
              <a:gd name="connsiteY389" fmla="*/ 531532 h 6407421"/>
              <a:gd name="connsiteX390" fmla="*/ 531838 w 1064123"/>
              <a:gd name="connsiteY390" fmla="*/ 561135 h 6407421"/>
              <a:gd name="connsiteX391" fmla="*/ 502235 w 1064123"/>
              <a:gd name="connsiteY391" fmla="*/ 561135 h 6407421"/>
              <a:gd name="connsiteX392" fmla="*/ 236036 w 1064123"/>
              <a:gd name="connsiteY392" fmla="*/ 531530 h 6407421"/>
              <a:gd name="connsiteX393" fmla="*/ 265639 w 1064123"/>
              <a:gd name="connsiteY393" fmla="*/ 531530 h 6407421"/>
              <a:gd name="connsiteX394" fmla="*/ 265639 w 1064123"/>
              <a:gd name="connsiteY394" fmla="*/ 561133 h 6407421"/>
              <a:gd name="connsiteX395" fmla="*/ 236036 w 1064123"/>
              <a:gd name="connsiteY395" fmla="*/ 561133 h 6407421"/>
              <a:gd name="connsiteX396" fmla="*/ 0 w 1064123"/>
              <a:gd name="connsiteY396" fmla="*/ 531530 h 6407421"/>
              <a:gd name="connsiteX397" fmla="*/ 29602 w 1064123"/>
              <a:gd name="connsiteY397" fmla="*/ 531530 h 6407421"/>
              <a:gd name="connsiteX398" fmla="*/ 29602 w 1064123"/>
              <a:gd name="connsiteY398" fmla="*/ 561133 h 6407421"/>
              <a:gd name="connsiteX399" fmla="*/ 0 w 1064123"/>
              <a:gd name="connsiteY399" fmla="*/ 561133 h 6407421"/>
              <a:gd name="connsiteX400" fmla="*/ 1034520 w 1064123"/>
              <a:gd name="connsiteY400" fmla="*/ 265772 h 6407421"/>
              <a:gd name="connsiteX401" fmla="*/ 1064123 w 1064123"/>
              <a:gd name="connsiteY401" fmla="*/ 265772 h 6407421"/>
              <a:gd name="connsiteX402" fmla="*/ 1064123 w 1064123"/>
              <a:gd name="connsiteY402" fmla="*/ 295374 h 6407421"/>
              <a:gd name="connsiteX403" fmla="*/ 1034520 w 1064123"/>
              <a:gd name="connsiteY403" fmla="*/ 295374 h 6407421"/>
              <a:gd name="connsiteX404" fmla="*/ 768326 w 1064123"/>
              <a:gd name="connsiteY404" fmla="*/ 265770 h 6407421"/>
              <a:gd name="connsiteX405" fmla="*/ 797926 w 1064123"/>
              <a:gd name="connsiteY405" fmla="*/ 265770 h 6407421"/>
              <a:gd name="connsiteX406" fmla="*/ 797926 w 1064123"/>
              <a:gd name="connsiteY406" fmla="*/ 295372 h 6407421"/>
              <a:gd name="connsiteX407" fmla="*/ 768326 w 1064123"/>
              <a:gd name="connsiteY407" fmla="*/ 295372 h 6407421"/>
              <a:gd name="connsiteX408" fmla="*/ 502235 w 1064123"/>
              <a:gd name="connsiteY408" fmla="*/ 265767 h 6407421"/>
              <a:gd name="connsiteX409" fmla="*/ 531838 w 1064123"/>
              <a:gd name="connsiteY409" fmla="*/ 265767 h 6407421"/>
              <a:gd name="connsiteX410" fmla="*/ 531838 w 1064123"/>
              <a:gd name="connsiteY410" fmla="*/ 295370 h 6407421"/>
              <a:gd name="connsiteX411" fmla="*/ 502235 w 1064123"/>
              <a:gd name="connsiteY411" fmla="*/ 295370 h 6407421"/>
              <a:gd name="connsiteX412" fmla="*/ 236036 w 1064123"/>
              <a:gd name="connsiteY412" fmla="*/ 265765 h 6407421"/>
              <a:gd name="connsiteX413" fmla="*/ 265639 w 1064123"/>
              <a:gd name="connsiteY413" fmla="*/ 265765 h 6407421"/>
              <a:gd name="connsiteX414" fmla="*/ 265639 w 1064123"/>
              <a:gd name="connsiteY414" fmla="*/ 295368 h 6407421"/>
              <a:gd name="connsiteX415" fmla="*/ 236036 w 1064123"/>
              <a:gd name="connsiteY415" fmla="*/ 295368 h 6407421"/>
              <a:gd name="connsiteX416" fmla="*/ 0 w 1064123"/>
              <a:gd name="connsiteY416" fmla="*/ 265765 h 6407421"/>
              <a:gd name="connsiteX417" fmla="*/ 29602 w 1064123"/>
              <a:gd name="connsiteY417" fmla="*/ 265765 h 6407421"/>
              <a:gd name="connsiteX418" fmla="*/ 29602 w 1064123"/>
              <a:gd name="connsiteY418" fmla="*/ 295368 h 6407421"/>
              <a:gd name="connsiteX419" fmla="*/ 0 w 1064123"/>
              <a:gd name="connsiteY419" fmla="*/ 295368 h 6407421"/>
              <a:gd name="connsiteX420" fmla="*/ 1034520 w 1064123"/>
              <a:gd name="connsiteY420" fmla="*/ 7 h 6407421"/>
              <a:gd name="connsiteX421" fmla="*/ 1064123 w 1064123"/>
              <a:gd name="connsiteY421" fmla="*/ 7 h 6407421"/>
              <a:gd name="connsiteX422" fmla="*/ 1064123 w 1064123"/>
              <a:gd name="connsiteY422" fmla="*/ 29609 h 6407421"/>
              <a:gd name="connsiteX423" fmla="*/ 1034520 w 1064123"/>
              <a:gd name="connsiteY423" fmla="*/ 29609 h 6407421"/>
              <a:gd name="connsiteX424" fmla="*/ 768326 w 1064123"/>
              <a:gd name="connsiteY424" fmla="*/ 5 h 6407421"/>
              <a:gd name="connsiteX425" fmla="*/ 797926 w 1064123"/>
              <a:gd name="connsiteY425" fmla="*/ 5 h 6407421"/>
              <a:gd name="connsiteX426" fmla="*/ 797926 w 1064123"/>
              <a:gd name="connsiteY426" fmla="*/ 29607 h 6407421"/>
              <a:gd name="connsiteX427" fmla="*/ 768326 w 1064123"/>
              <a:gd name="connsiteY427" fmla="*/ 29607 h 6407421"/>
              <a:gd name="connsiteX428" fmla="*/ 502235 w 1064123"/>
              <a:gd name="connsiteY428" fmla="*/ 2 h 6407421"/>
              <a:gd name="connsiteX429" fmla="*/ 531838 w 1064123"/>
              <a:gd name="connsiteY429" fmla="*/ 2 h 6407421"/>
              <a:gd name="connsiteX430" fmla="*/ 531838 w 1064123"/>
              <a:gd name="connsiteY430" fmla="*/ 29605 h 6407421"/>
              <a:gd name="connsiteX431" fmla="*/ 502235 w 1064123"/>
              <a:gd name="connsiteY431" fmla="*/ 29605 h 6407421"/>
              <a:gd name="connsiteX432" fmla="*/ 236036 w 1064123"/>
              <a:gd name="connsiteY432" fmla="*/ 0 h 6407421"/>
              <a:gd name="connsiteX433" fmla="*/ 265638 w 1064123"/>
              <a:gd name="connsiteY433" fmla="*/ 0 h 6407421"/>
              <a:gd name="connsiteX434" fmla="*/ 265638 w 1064123"/>
              <a:gd name="connsiteY434" fmla="*/ 29602 h 6407421"/>
              <a:gd name="connsiteX435" fmla="*/ 236036 w 1064123"/>
              <a:gd name="connsiteY435" fmla="*/ 29602 h 6407421"/>
              <a:gd name="connsiteX436" fmla="*/ 0 w 1064123"/>
              <a:gd name="connsiteY436" fmla="*/ 0 h 6407421"/>
              <a:gd name="connsiteX437" fmla="*/ 29602 w 1064123"/>
              <a:gd name="connsiteY437" fmla="*/ 0 h 6407421"/>
              <a:gd name="connsiteX438" fmla="*/ 29602 w 1064123"/>
              <a:gd name="connsiteY438" fmla="*/ 29602 h 6407421"/>
              <a:gd name="connsiteX439" fmla="*/ 0 w 1064123"/>
              <a:gd name="connsiteY439" fmla="*/ 29602 h 6407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Lst>
            <a:rect l="l" t="t" r="r" b="b"/>
            <a:pathLst>
              <a:path w="1064123" h="6407421">
                <a:moveTo>
                  <a:pt x="1034520" y="6377925"/>
                </a:moveTo>
                <a:lnTo>
                  <a:pt x="1064123" y="6377925"/>
                </a:lnTo>
                <a:lnTo>
                  <a:pt x="1064123" y="6407421"/>
                </a:lnTo>
                <a:lnTo>
                  <a:pt x="1034520" y="6407421"/>
                </a:lnTo>
                <a:close/>
                <a:moveTo>
                  <a:pt x="768328" y="6377925"/>
                </a:moveTo>
                <a:lnTo>
                  <a:pt x="797926" y="6377925"/>
                </a:lnTo>
                <a:lnTo>
                  <a:pt x="797926" y="6407421"/>
                </a:lnTo>
                <a:lnTo>
                  <a:pt x="768328" y="6407421"/>
                </a:lnTo>
                <a:close/>
                <a:moveTo>
                  <a:pt x="502237" y="6377925"/>
                </a:moveTo>
                <a:lnTo>
                  <a:pt x="531839" y="6377925"/>
                </a:lnTo>
                <a:lnTo>
                  <a:pt x="531839" y="6407421"/>
                </a:lnTo>
                <a:lnTo>
                  <a:pt x="502237" y="6407421"/>
                </a:lnTo>
                <a:close/>
                <a:moveTo>
                  <a:pt x="236038" y="6377925"/>
                </a:moveTo>
                <a:lnTo>
                  <a:pt x="265640" y="6377925"/>
                </a:lnTo>
                <a:lnTo>
                  <a:pt x="265640" y="6407421"/>
                </a:lnTo>
                <a:lnTo>
                  <a:pt x="236038" y="6407421"/>
                </a:lnTo>
                <a:close/>
                <a:moveTo>
                  <a:pt x="2" y="6377925"/>
                </a:moveTo>
                <a:lnTo>
                  <a:pt x="29604" y="6377925"/>
                </a:lnTo>
                <a:lnTo>
                  <a:pt x="29604" y="6407421"/>
                </a:lnTo>
                <a:lnTo>
                  <a:pt x="2" y="6407421"/>
                </a:lnTo>
                <a:close/>
                <a:moveTo>
                  <a:pt x="1034520" y="6112161"/>
                </a:moveTo>
                <a:lnTo>
                  <a:pt x="1064123" y="6112161"/>
                </a:lnTo>
                <a:lnTo>
                  <a:pt x="1064123" y="6141763"/>
                </a:lnTo>
                <a:lnTo>
                  <a:pt x="1034520" y="6141763"/>
                </a:lnTo>
                <a:close/>
                <a:moveTo>
                  <a:pt x="768328" y="6112161"/>
                </a:moveTo>
                <a:lnTo>
                  <a:pt x="797926" y="6112161"/>
                </a:lnTo>
                <a:lnTo>
                  <a:pt x="797926" y="6141763"/>
                </a:lnTo>
                <a:lnTo>
                  <a:pt x="768328" y="6141763"/>
                </a:lnTo>
                <a:close/>
                <a:moveTo>
                  <a:pt x="502237" y="6112161"/>
                </a:moveTo>
                <a:lnTo>
                  <a:pt x="531839" y="6112161"/>
                </a:lnTo>
                <a:lnTo>
                  <a:pt x="531839" y="6141763"/>
                </a:lnTo>
                <a:lnTo>
                  <a:pt x="502237" y="6141763"/>
                </a:lnTo>
                <a:close/>
                <a:moveTo>
                  <a:pt x="236038" y="6112161"/>
                </a:moveTo>
                <a:lnTo>
                  <a:pt x="265640" y="6112161"/>
                </a:lnTo>
                <a:lnTo>
                  <a:pt x="265640" y="6141763"/>
                </a:lnTo>
                <a:lnTo>
                  <a:pt x="236038" y="6141763"/>
                </a:lnTo>
                <a:close/>
                <a:moveTo>
                  <a:pt x="2" y="6112161"/>
                </a:moveTo>
                <a:lnTo>
                  <a:pt x="29604" y="6112161"/>
                </a:lnTo>
                <a:lnTo>
                  <a:pt x="29604" y="6141763"/>
                </a:lnTo>
                <a:lnTo>
                  <a:pt x="2" y="6141763"/>
                </a:lnTo>
                <a:close/>
                <a:moveTo>
                  <a:pt x="1034520" y="5846396"/>
                </a:moveTo>
                <a:lnTo>
                  <a:pt x="1064123" y="5846396"/>
                </a:lnTo>
                <a:lnTo>
                  <a:pt x="1064123" y="5875998"/>
                </a:lnTo>
                <a:lnTo>
                  <a:pt x="1034520" y="5875998"/>
                </a:lnTo>
                <a:close/>
                <a:moveTo>
                  <a:pt x="768328" y="5846396"/>
                </a:moveTo>
                <a:lnTo>
                  <a:pt x="797926" y="5846396"/>
                </a:lnTo>
                <a:lnTo>
                  <a:pt x="797926" y="5875998"/>
                </a:lnTo>
                <a:lnTo>
                  <a:pt x="768328" y="5875998"/>
                </a:lnTo>
                <a:close/>
                <a:moveTo>
                  <a:pt x="502237" y="5846396"/>
                </a:moveTo>
                <a:lnTo>
                  <a:pt x="531839" y="5846396"/>
                </a:lnTo>
                <a:lnTo>
                  <a:pt x="531839" y="5875998"/>
                </a:lnTo>
                <a:lnTo>
                  <a:pt x="502237" y="5875998"/>
                </a:lnTo>
                <a:close/>
                <a:moveTo>
                  <a:pt x="236038" y="5846396"/>
                </a:moveTo>
                <a:lnTo>
                  <a:pt x="265640" y="5846396"/>
                </a:lnTo>
                <a:lnTo>
                  <a:pt x="265640" y="5875998"/>
                </a:lnTo>
                <a:lnTo>
                  <a:pt x="236038" y="5875998"/>
                </a:lnTo>
                <a:close/>
                <a:moveTo>
                  <a:pt x="2" y="5846396"/>
                </a:moveTo>
                <a:lnTo>
                  <a:pt x="29604" y="5846396"/>
                </a:lnTo>
                <a:lnTo>
                  <a:pt x="29604" y="5875998"/>
                </a:lnTo>
                <a:lnTo>
                  <a:pt x="2" y="5875998"/>
                </a:lnTo>
                <a:close/>
                <a:moveTo>
                  <a:pt x="1034520" y="5580631"/>
                </a:moveTo>
                <a:lnTo>
                  <a:pt x="1064123" y="5580631"/>
                </a:lnTo>
                <a:lnTo>
                  <a:pt x="1064123" y="5610233"/>
                </a:lnTo>
                <a:lnTo>
                  <a:pt x="1034520" y="5610233"/>
                </a:lnTo>
                <a:close/>
                <a:moveTo>
                  <a:pt x="768328" y="5580631"/>
                </a:moveTo>
                <a:lnTo>
                  <a:pt x="797926" y="5580631"/>
                </a:lnTo>
                <a:lnTo>
                  <a:pt x="797926" y="5610233"/>
                </a:lnTo>
                <a:lnTo>
                  <a:pt x="768328" y="5610233"/>
                </a:lnTo>
                <a:close/>
                <a:moveTo>
                  <a:pt x="502237" y="5580631"/>
                </a:moveTo>
                <a:lnTo>
                  <a:pt x="531839" y="5580631"/>
                </a:lnTo>
                <a:lnTo>
                  <a:pt x="531839" y="5610233"/>
                </a:lnTo>
                <a:lnTo>
                  <a:pt x="502237" y="5610233"/>
                </a:lnTo>
                <a:close/>
                <a:moveTo>
                  <a:pt x="236038" y="5580631"/>
                </a:moveTo>
                <a:lnTo>
                  <a:pt x="265640" y="5580631"/>
                </a:lnTo>
                <a:lnTo>
                  <a:pt x="265640" y="5610233"/>
                </a:lnTo>
                <a:lnTo>
                  <a:pt x="236038" y="5610233"/>
                </a:lnTo>
                <a:close/>
                <a:moveTo>
                  <a:pt x="2" y="5580631"/>
                </a:moveTo>
                <a:lnTo>
                  <a:pt x="29604" y="5580631"/>
                </a:lnTo>
                <a:lnTo>
                  <a:pt x="29604" y="5610233"/>
                </a:lnTo>
                <a:lnTo>
                  <a:pt x="2" y="5610233"/>
                </a:lnTo>
                <a:close/>
                <a:moveTo>
                  <a:pt x="1034520" y="5314974"/>
                </a:moveTo>
                <a:lnTo>
                  <a:pt x="1064123" y="5314974"/>
                </a:lnTo>
                <a:lnTo>
                  <a:pt x="1064123" y="5344468"/>
                </a:lnTo>
                <a:lnTo>
                  <a:pt x="1034520" y="5344468"/>
                </a:lnTo>
                <a:close/>
                <a:moveTo>
                  <a:pt x="768328" y="5314974"/>
                </a:moveTo>
                <a:lnTo>
                  <a:pt x="797926" y="5314974"/>
                </a:lnTo>
                <a:lnTo>
                  <a:pt x="797926" y="5344468"/>
                </a:lnTo>
                <a:lnTo>
                  <a:pt x="768328" y="5344468"/>
                </a:lnTo>
                <a:close/>
                <a:moveTo>
                  <a:pt x="502237" y="5314974"/>
                </a:moveTo>
                <a:lnTo>
                  <a:pt x="531839" y="5314974"/>
                </a:lnTo>
                <a:lnTo>
                  <a:pt x="531839" y="5344468"/>
                </a:lnTo>
                <a:lnTo>
                  <a:pt x="502237" y="5344468"/>
                </a:lnTo>
                <a:close/>
                <a:moveTo>
                  <a:pt x="236038" y="5314974"/>
                </a:moveTo>
                <a:lnTo>
                  <a:pt x="265640" y="5314974"/>
                </a:lnTo>
                <a:lnTo>
                  <a:pt x="265640" y="5344468"/>
                </a:lnTo>
                <a:lnTo>
                  <a:pt x="236038" y="5344468"/>
                </a:lnTo>
                <a:close/>
                <a:moveTo>
                  <a:pt x="2" y="5314974"/>
                </a:moveTo>
                <a:lnTo>
                  <a:pt x="29604" y="5314974"/>
                </a:lnTo>
                <a:lnTo>
                  <a:pt x="29604" y="5344468"/>
                </a:lnTo>
                <a:lnTo>
                  <a:pt x="2" y="5344468"/>
                </a:lnTo>
                <a:close/>
                <a:moveTo>
                  <a:pt x="1034520" y="5049209"/>
                </a:moveTo>
                <a:lnTo>
                  <a:pt x="1064123" y="5049209"/>
                </a:lnTo>
                <a:lnTo>
                  <a:pt x="1064123" y="5078812"/>
                </a:lnTo>
                <a:lnTo>
                  <a:pt x="1034520" y="5078812"/>
                </a:lnTo>
                <a:close/>
                <a:moveTo>
                  <a:pt x="768328" y="5049209"/>
                </a:moveTo>
                <a:lnTo>
                  <a:pt x="797926" y="5049209"/>
                </a:lnTo>
                <a:lnTo>
                  <a:pt x="797926" y="5078812"/>
                </a:lnTo>
                <a:lnTo>
                  <a:pt x="768328" y="5078812"/>
                </a:lnTo>
                <a:close/>
                <a:moveTo>
                  <a:pt x="502237" y="5049209"/>
                </a:moveTo>
                <a:lnTo>
                  <a:pt x="531839" y="5049209"/>
                </a:lnTo>
                <a:lnTo>
                  <a:pt x="531839" y="5078812"/>
                </a:lnTo>
                <a:lnTo>
                  <a:pt x="502237" y="5078812"/>
                </a:lnTo>
                <a:close/>
                <a:moveTo>
                  <a:pt x="236038" y="5049209"/>
                </a:moveTo>
                <a:lnTo>
                  <a:pt x="265640" y="5049209"/>
                </a:lnTo>
                <a:lnTo>
                  <a:pt x="265640" y="5078812"/>
                </a:lnTo>
                <a:lnTo>
                  <a:pt x="236038" y="5078812"/>
                </a:lnTo>
                <a:close/>
                <a:moveTo>
                  <a:pt x="2" y="5049209"/>
                </a:moveTo>
                <a:lnTo>
                  <a:pt x="29604" y="5049209"/>
                </a:lnTo>
                <a:lnTo>
                  <a:pt x="29604" y="5078812"/>
                </a:lnTo>
                <a:lnTo>
                  <a:pt x="2" y="5078812"/>
                </a:lnTo>
                <a:close/>
                <a:moveTo>
                  <a:pt x="1034520" y="4783444"/>
                </a:moveTo>
                <a:lnTo>
                  <a:pt x="1064123" y="4783444"/>
                </a:lnTo>
                <a:lnTo>
                  <a:pt x="1064123" y="4813046"/>
                </a:lnTo>
                <a:lnTo>
                  <a:pt x="1034520" y="4813046"/>
                </a:lnTo>
                <a:close/>
                <a:moveTo>
                  <a:pt x="768327" y="4783444"/>
                </a:moveTo>
                <a:lnTo>
                  <a:pt x="797926" y="4783444"/>
                </a:lnTo>
                <a:lnTo>
                  <a:pt x="797926" y="4813046"/>
                </a:lnTo>
                <a:lnTo>
                  <a:pt x="768327" y="4813046"/>
                </a:lnTo>
                <a:close/>
                <a:moveTo>
                  <a:pt x="502237" y="4783444"/>
                </a:moveTo>
                <a:lnTo>
                  <a:pt x="531839" y="4783444"/>
                </a:lnTo>
                <a:lnTo>
                  <a:pt x="531839" y="4813046"/>
                </a:lnTo>
                <a:lnTo>
                  <a:pt x="502237" y="4813046"/>
                </a:lnTo>
                <a:close/>
                <a:moveTo>
                  <a:pt x="236038" y="4783444"/>
                </a:moveTo>
                <a:lnTo>
                  <a:pt x="265640" y="4783444"/>
                </a:lnTo>
                <a:lnTo>
                  <a:pt x="265640" y="4813046"/>
                </a:lnTo>
                <a:lnTo>
                  <a:pt x="236038" y="4813046"/>
                </a:lnTo>
                <a:close/>
                <a:moveTo>
                  <a:pt x="2" y="4783444"/>
                </a:moveTo>
                <a:lnTo>
                  <a:pt x="29604" y="4783444"/>
                </a:lnTo>
                <a:lnTo>
                  <a:pt x="29604" y="4813046"/>
                </a:lnTo>
                <a:lnTo>
                  <a:pt x="2" y="4813046"/>
                </a:lnTo>
                <a:close/>
                <a:moveTo>
                  <a:pt x="1034520" y="4517679"/>
                </a:moveTo>
                <a:lnTo>
                  <a:pt x="1064123" y="4517679"/>
                </a:lnTo>
                <a:lnTo>
                  <a:pt x="1064123" y="4547281"/>
                </a:lnTo>
                <a:lnTo>
                  <a:pt x="1034520" y="4547281"/>
                </a:lnTo>
                <a:close/>
                <a:moveTo>
                  <a:pt x="768327" y="4517679"/>
                </a:moveTo>
                <a:lnTo>
                  <a:pt x="797926" y="4517679"/>
                </a:lnTo>
                <a:lnTo>
                  <a:pt x="797926" y="4547281"/>
                </a:lnTo>
                <a:lnTo>
                  <a:pt x="768327" y="4547281"/>
                </a:lnTo>
                <a:close/>
                <a:moveTo>
                  <a:pt x="502236" y="4517679"/>
                </a:moveTo>
                <a:lnTo>
                  <a:pt x="531839" y="4517679"/>
                </a:lnTo>
                <a:lnTo>
                  <a:pt x="531839" y="4547281"/>
                </a:lnTo>
                <a:lnTo>
                  <a:pt x="502236" y="4547281"/>
                </a:lnTo>
                <a:close/>
                <a:moveTo>
                  <a:pt x="236037" y="4517679"/>
                </a:moveTo>
                <a:lnTo>
                  <a:pt x="265640" y="4517679"/>
                </a:lnTo>
                <a:lnTo>
                  <a:pt x="265640" y="4547281"/>
                </a:lnTo>
                <a:lnTo>
                  <a:pt x="236037" y="4547281"/>
                </a:lnTo>
                <a:close/>
                <a:moveTo>
                  <a:pt x="2" y="4517679"/>
                </a:moveTo>
                <a:lnTo>
                  <a:pt x="29603" y="4517679"/>
                </a:lnTo>
                <a:lnTo>
                  <a:pt x="29603" y="4547281"/>
                </a:lnTo>
                <a:lnTo>
                  <a:pt x="2" y="4547281"/>
                </a:lnTo>
                <a:close/>
                <a:moveTo>
                  <a:pt x="1034520" y="4252022"/>
                </a:moveTo>
                <a:lnTo>
                  <a:pt x="1064123" y="4252022"/>
                </a:lnTo>
                <a:lnTo>
                  <a:pt x="1064123" y="4281516"/>
                </a:lnTo>
                <a:lnTo>
                  <a:pt x="1034520" y="4281516"/>
                </a:lnTo>
                <a:close/>
                <a:moveTo>
                  <a:pt x="768327" y="4252022"/>
                </a:moveTo>
                <a:lnTo>
                  <a:pt x="797926" y="4252022"/>
                </a:lnTo>
                <a:lnTo>
                  <a:pt x="797926" y="4281516"/>
                </a:lnTo>
                <a:lnTo>
                  <a:pt x="768327" y="4281516"/>
                </a:lnTo>
                <a:close/>
                <a:moveTo>
                  <a:pt x="502236" y="4252022"/>
                </a:moveTo>
                <a:lnTo>
                  <a:pt x="531839" y="4252022"/>
                </a:lnTo>
                <a:lnTo>
                  <a:pt x="531839" y="4281516"/>
                </a:lnTo>
                <a:lnTo>
                  <a:pt x="502236" y="4281516"/>
                </a:lnTo>
                <a:close/>
                <a:moveTo>
                  <a:pt x="236037" y="4252022"/>
                </a:moveTo>
                <a:lnTo>
                  <a:pt x="265640" y="4252022"/>
                </a:lnTo>
                <a:lnTo>
                  <a:pt x="265640" y="4281516"/>
                </a:lnTo>
                <a:lnTo>
                  <a:pt x="236037" y="4281516"/>
                </a:lnTo>
                <a:close/>
                <a:moveTo>
                  <a:pt x="1" y="4252022"/>
                </a:moveTo>
                <a:lnTo>
                  <a:pt x="29603" y="4252022"/>
                </a:lnTo>
                <a:lnTo>
                  <a:pt x="29603" y="4281516"/>
                </a:lnTo>
                <a:lnTo>
                  <a:pt x="1" y="4281516"/>
                </a:lnTo>
                <a:close/>
                <a:moveTo>
                  <a:pt x="1034520" y="3986257"/>
                </a:moveTo>
                <a:lnTo>
                  <a:pt x="1064123" y="3986257"/>
                </a:lnTo>
                <a:lnTo>
                  <a:pt x="1064123" y="4015859"/>
                </a:lnTo>
                <a:lnTo>
                  <a:pt x="1034520" y="4015859"/>
                </a:lnTo>
                <a:close/>
                <a:moveTo>
                  <a:pt x="768327" y="3986257"/>
                </a:moveTo>
                <a:lnTo>
                  <a:pt x="797926" y="3986257"/>
                </a:lnTo>
                <a:lnTo>
                  <a:pt x="797926" y="4015859"/>
                </a:lnTo>
                <a:lnTo>
                  <a:pt x="768327" y="4015859"/>
                </a:lnTo>
                <a:close/>
                <a:moveTo>
                  <a:pt x="502236" y="3986257"/>
                </a:moveTo>
                <a:lnTo>
                  <a:pt x="531839" y="3986257"/>
                </a:lnTo>
                <a:lnTo>
                  <a:pt x="531839" y="4015859"/>
                </a:lnTo>
                <a:lnTo>
                  <a:pt x="502236" y="4015859"/>
                </a:lnTo>
                <a:close/>
                <a:moveTo>
                  <a:pt x="236037" y="3986257"/>
                </a:moveTo>
                <a:lnTo>
                  <a:pt x="265640" y="3986257"/>
                </a:lnTo>
                <a:lnTo>
                  <a:pt x="265640" y="4015859"/>
                </a:lnTo>
                <a:lnTo>
                  <a:pt x="236037" y="4015859"/>
                </a:lnTo>
                <a:close/>
                <a:moveTo>
                  <a:pt x="1" y="3986257"/>
                </a:moveTo>
                <a:lnTo>
                  <a:pt x="29603" y="3986257"/>
                </a:lnTo>
                <a:lnTo>
                  <a:pt x="29603" y="4015859"/>
                </a:lnTo>
                <a:lnTo>
                  <a:pt x="1" y="4015859"/>
                </a:lnTo>
                <a:close/>
                <a:moveTo>
                  <a:pt x="1034520" y="3720492"/>
                </a:moveTo>
                <a:lnTo>
                  <a:pt x="1064123" y="3720492"/>
                </a:lnTo>
                <a:lnTo>
                  <a:pt x="1064123" y="3750094"/>
                </a:lnTo>
                <a:lnTo>
                  <a:pt x="1034520" y="3750094"/>
                </a:lnTo>
                <a:close/>
                <a:moveTo>
                  <a:pt x="768327" y="3720492"/>
                </a:moveTo>
                <a:lnTo>
                  <a:pt x="797926" y="3720492"/>
                </a:lnTo>
                <a:lnTo>
                  <a:pt x="797926" y="3750094"/>
                </a:lnTo>
                <a:lnTo>
                  <a:pt x="768327" y="3750094"/>
                </a:lnTo>
                <a:close/>
                <a:moveTo>
                  <a:pt x="502236" y="3720492"/>
                </a:moveTo>
                <a:lnTo>
                  <a:pt x="531839" y="3720492"/>
                </a:lnTo>
                <a:lnTo>
                  <a:pt x="531839" y="3750094"/>
                </a:lnTo>
                <a:lnTo>
                  <a:pt x="502236" y="3750094"/>
                </a:lnTo>
                <a:close/>
                <a:moveTo>
                  <a:pt x="236037" y="3720492"/>
                </a:moveTo>
                <a:lnTo>
                  <a:pt x="265640" y="3720492"/>
                </a:lnTo>
                <a:lnTo>
                  <a:pt x="265640" y="3750094"/>
                </a:lnTo>
                <a:lnTo>
                  <a:pt x="236037" y="3750094"/>
                </a:lnTo>
                <a:close/>
                <a:moveTo>
                  <a:pt x="1" y="3720492"/>
                </a:moveTo>
                <a:lnTo>
                  <a:pt x="29603" y="3720492"/>
                </a:lnTo>
                <a:lnTo>
                  <a:pt x="29603" y="3750094"/>
                </a:lnTo>
                <a:lnTo>
                  <a:pt x="1" y="3750094"/>
                </a:lnTo>
                <a:close/>
                <a:moveTo>
                  <a:pt x="1034520" y="2657443"/>
                </a:moveTo>
                <a:lnTo>
                  <a:pt x="1064123" y="2657443"/>
                </a:lnTo>
                <a:lnTo>
                  <a:pt x="1064123" y="2687045"/>
                </a:lnTo>
                <a:lnTo>
                  <a:pt x="1034520" y="2687045"/>
                </a:lnTo>
                <a:close/>
                <a:moveTo>
                  <a:pt x="768327" y="2657440"/>
                </a:moveTo>
                <a:lnTo>
                  <a:pt x="797926" y="2657440"/>
                </a:lnTo>
                <a:lnTo>
                  <a:pt x="797926" y="2687042"/>
                </a:lnTo>
                <a:lnTo>
                  <a:pt x="768327" y="2687042"/>
                </a:lnTo>
                <a:close/>
                <a:moveTo>
                  <a:pt x="502236" y="2657437"/>
                </a:moveTo>
                <a:lnTo>
                  <a:pt x="531838" y="2657437"/>
                </a:lnTo>
                <a:lnTo>
                  <a:pt x="531838" y="2687039"/>
                </a:lnTo>
                <a:lnTo>
                  <a:pt x="502236" y="2687039"/>
                </a:lnTo>
                <a:close/>
                <a:moveTo>
                  <a:pt x="236037" y="2657434"/>
                </a:moveTo>
                <a:lnTo>
                  <a:pt x="265639" y="2657434"/>
                </a:lnTo>
                <a:lnTo>
                  <a:pt x="265639" y="2687036"/>
                </a:lnTo>
                <a:lnTo>
                  <a:pt x="236037" y="2687036"/>
                </a:lnTo>
                <a:close/>
                <a:moveTo>
                  <a:pt x="1" y="2657434"/>
                </a:moveTo>
                <a:lnTo>
                  <a:pt x="29603" y="2657434"/>
                </a:lnTo>
                <a:lnTo>
                  <a:pt x="29603" y="2687036"/>
                </a:lnTo>
                <a:lnTo>
                  <a:pt x="1" y="2687036"/>
                </a:lnTo>
                <a:close/>
                <a:moveTo>
                  <a:pt x="1034520" y="2391678"/>
                </a:moveTo>
                <a:lnTo>
                  <a:pt x="1064123" y="2391678"/>
                </a:lnTo>
                <a:lnTo>
                  <a:pt x="1064123" y="2421288"/>
                </a:lnTo>
                <a:lnTo>
                  <a:pt x="1034520" y="2421288"/>
                </a:lnTo>
                <a:close/>
                <a:moveTo>
                  <a:pt x="768327" y="2391675"/>
                </a:moveTo>
                <a:lnTo>
                  <a:pt x="797926" y="2391675"/>
                </a:lnTo>
                <a:lnTo>
                  <a:pt x="797926" y="2421283"/>
                </a:lnTo>
                <a:lnTo>
                  <a:pt x="768327" y="2421283"/>
                </a:lnTo>
                <a:close/>
                <a:moveTo>
                  <a:pt x="502236" y="2391672"/>
                </a:moveTo>
                <a:lnTo>
                  <a:pt x="531838" y="2391672"/>
                </a:lnTo>
                <a:lnTo>
                  <a:pt x="531838" y="2421278"/>
                </a:lnTo>
                <a:lnTo>
                  <a:pt x="502236" y="2421278"/>
                </a:lnTo>
                <a:close/>
                <a:moveTo>
                  <a:pt x="236037" y="2391669"/>
                </a:moveTo>
                <a:lnTo>
                  <a:pt x="265639" y="2391669"/>
                </a:lnTo>
                <a:lnTo>
                  <a:pt x="265639" y="2421272"/>
                </a:lnTo>
                <a:lnTo>
                  <a:pt x="236037" y="2421272"/>
                </a:lnTo>
                <a:close/>
                <a:moveTo>
                  <a:pt x="1" y="2391669"/>
                </a:moveTo>
                <a:lnTo>
                  <a:pt x="29603" y="2391669"/>
                </a:lnTo>
                <a:lnTo>
                  <a:pt x="29603" y="2421272"/>
                </a:lnTo>
                <a:lnTo>
                  <a:pt x="1" y="2421272"/>
                </a:lnTo>
                <a:close/>
                <a:moveTo>
                  <a:pt x="1034520" y="2126020"/>
                </a:moveTo>
                <a:lnTo>
                  <a:pt x="1064123" y="2126020"/>
                </a:lnTo>
                <a:lnTo>
                  <a:pt x="1064123" y="2155517"/>
                </a:lnTo>
                <a:lnTo>
                  <a:pt x="1034520" y="2155517"/>
                </a:lnTo>
                <a:close/>
                <a:moveTo>
                  <a:pt x="768327" y="2126017"/>
                </a:moveTo>
                <a:lnTo>
                  <a:pt x="797926" y="2126017"/>
                </a:lnTo>
                <a:lnTo>
                  <a:pt x="797926" y="2155513"/>
                </a:lnTo>
                <a:lnTo>
                  <a:pt x="768327" y="2155513"/>
                </a:lnTo>
                <a:close/>
                <a:moveTo>
                  <a:pt x="502236" y="2126014"/>
                </a:moveTo>
                <a:lnTo>
                  <a:pt x="531838" y="2126014"/>
                </a:lnTo>
                <a:lnTo>
                  <a:pt x="531838" y="2155510"/>
                </a:lnTo>
                <a:lnTo>
                  <a:pt x="502236" y="2155510"/>
                </a:lnTo>
                <a:close/>
                <a:moveTo>
                  <a:pt x="236037" y="2126012"/>
                </a:moveTo>
                <a:lnTo>
                  <a:pt x="265639" y="2126012"/>
                </a:lnTo>
                <a:lnTo>
                  <a:pt x="265639" y="2155506"/>
                </a:lnTo>
                <a:lnTo>
                  <a:pt x="236037" y="2155506"/>
                </a:lnTo>
                <a:close/>
                <a:moveTo>
                  <a:pt x="1" y="2126012"/>
                </a:moveTo>
                <a:lnTo>
                  <a:pt x="29603" y="2126012"/>
                </a:lnTo>
                <a:lnTo>
                  <a:pt x="29603" y="2155506"/>
                </a:lnTo>
                <a:lnTo>
                  <a:pt x="1" y="2155506"/>
                </a:lnTo>
                <a:close/>
                <a:moveTo>
                  <a:pt x="1034520" y="1860254"/>
                </a:moveTo>
                <a:lnTo>
                  <a:pt x="1064123" y="1860254"/>
                </a:lnTo>
                <a:lnTo>
                  <a:pt x="1064123" y="1889747"/>
                </a:lnTo>
                <a:lnTo>
                  <a:pt x="1034520" y="1889747"/>
                </a:lnTo>
                <a:close/>
                <a:moveTo>
                  <a:pt x="768327" y="1860252"/>
                </a:moveTo>
                <a:lnTo>
                  <a:pt x="797926" y="1860252"/>
                </a:lnTo>
                <a:lnTo>
                  <a:pt x="797926" y="1889745"/>
                </a:lnTo>
                <a:lnTo>
                  <a:pt x="768327" y="1889745"/>
                </a:lnTo>
                <a:close/>
                <a:moveTo>
                  <a:pt x="502236" y="1860249"/>
                </a:moveTo>
                <a:lnTo>
                  <a:pt x="531838" y="1860249"/>
                </a:lnTo>
                <a:lnTo>
                  <a:pt x="531838" y="1889744"/>
                </a:lnTo>
                <a:lnTo>
                  <a:pt x="502236" y="1889744"/>
                </a:lnTo>
                <a:close/>
                <a:moveTo>
                  <a:pt x="236037" y="1860247"/>
                </a:moveTo>
                <a:lnTo>
                  <a:pt x="265639" y="1860247"/>
                </a:lnTo>
                <a:lnTo>
                  <a:pt x="265639" y="1889742"/>
                </a:lnTo>
                <a:lnTo>
                  <a:pt x="236037" y="1889742"/>
                </a:lnTo>
                <a:close/>
                <a:moveTo>
                  <a:pt x="1" y="1860247"/>
                </a:moveTo>
                <a:lnTo>
                  <a:pt x="29603" y="1860247"/>
                </a:lnTo>
                <a:lnTo>
                  <a:pt x="29603" y="1889742"/>
                </a:lnTo>
                <a:lnTo>
                  <a:pt x="1" y="1889742"/>
                </a:lnTo>
                <a:close/>
                <a:moveTo>
                  <a:pt x="1034520" y="1594489"/>
                </a:moveTo>
                <a:lnTo>
                  <a:pt x="1064123" y="1594489"/>
                </a:lnTo>
                <a:lnTo>
                  <a:pt x="1064123" y="1624092"/>
                </a:lnTo>
                <a:lnTo>
                  <a:pt x="1034520" y="1624092"/>
                </a:lnTo>
                <a:close/>
                <a:moveTo>
                  <a:pt x="768327" y="1594486"/>
                </a:moveTo>
                <a:lnTo>
                  <a:pt x="797926" y="1594486"/>
                </a:lnTo>
                <a:lnTo>
                  <a:pt x="797926" y="1624090"/>
                </a:lnTo>
                <a:lnTo>
                  <a:pt x="768327" y="1624090"/>
                </a:lnTo>
                <a:close/>
                <a:moveTo>
                  <a:pt x="502236" y="1594484"/>
                </a:moveTo>
                <a:lnTo>
                  <a:pt x="531838" y="1594484"/>
                </a:lnTo>
                <a:lnTo>
                  <a:pt x="531838" y="1624087"/>
                </a:lnTo>
                <a:lnTo>
                  <a:pt x="502236" y="1624087"/>
                </a:lnTo>
                <a:close/>
                <a:moveTo>
                  <a:pt x="236037" y="1594482"/>
                </a:moveTo>
                <a:lnTo>
                  <a:pt x="265639" y="1594482"/>
                </a:lnTo>
                <a:lnTo>
                  <a:pt x="265639" y="1624085"/>
                </a:lnTo>
                <a:lnTo>
                  <a:pt x="236037" y="1624085"/>
                </a:lnTo>
                <a:close/>
                <a:moveTo>
                  <a:pt x="1" y="1594482"/>
                </a:moveTo>
                <a:lnTo>
                  <a:pt x="29603" y="1594482"/>
                </a:lnTo>
                <a:lnTo>
                  <a:pt x="29603" y="1624085"/>
                </a:lnTo>
                <a:lnTo>
                  <a:pt x="1" y="1624085"/>
                </a:lnTo>
                <a:close/>
                <a:moveTo>
                  <a:pt x="1034520" y="1328724"/>
                </a:moveTo>
                <a:lnTo>
                  <a:pt x="1064123" y="1328724"/>
                </a:lnTo>
                <a:lnTo>
                  <a:pt x="1064123" y="1358328"/>
                </a:lnTo>
                <a:lnTo>
                  <a:pt x="1034520" y="1358328"/>
                </a:lnTo>
                <a:close/>
                <a:moveTo>
                  <a:pt x="768327" y="1328722"/>
                </a:moveTo>
                <a:lnTo>
                  <a:pt x="797926" y="1328722"/>
                </a:lnTo>
                <a:lnTo>
                  <a:pt x="797926" y="1358325"/>
                </a:lnTo>
                <a:lnTo>
                  <a:pt x="768327" y="1358325"/>
                </a:lnTo>
                <a:close/>
                <a:moveTo>
                  <a:pt x="502236" y="1328719"/>
                </a:moveTo>
                <a:lnTo>
                  <a:pt x="531838" y="1328719"/>
                </a:lnTo>
                <a:lnTo>
                  <a:pt x="531838" y="1358323"/>
                </a:lnTo>
                <a:lnTo>
                  <a:pt x="502236" y="1358323"/>
                </a:lnTo>
                <a:close/>
                <a:moveTo>
                  <a:pt x="236036" y="1328717"/>
                </a:moveTo>
                <a:lnTo>
                  <a:pt x="265639" y="1328717"/>
                </a:lnTo>
                <a:lnTo>
                  <a:pt x="265639" y="1358320"/>
                </a:lnTo>
                <a:lnTo>
                  <a:pt x="236036" y="1358320"/>
                </a:lnTo>
                <a:close/>
                <a:moveTo>
                  <a:pt x="1" y="1328717"/>
                </a:moveTo>
                <a:lnTo>
                  <a:pt x="29602" y="1328717"/>
                </a:lnTo>
                <a:lnTo>
                  <a:pt x="29602" y="1358320"/>
                </a:lnTo>
                <a:lnTo>
                  <a:pt x="1" y="1358320"/>
                </a:lnTo>
                <a:close/>
                <a:moveTo>
                  <a:pt x="1034520" y="1063069"/>
                </a:moveTo>
                <a:lnTo>
                  <a:pt x="1064123" y="1063069"/>
                </a:lnTo>
                <a:lnTo>
                  <a:pt x="1064123" y="1092563"/>
                </a:lnTo>
                <a:lnTo>
                  <a:pt x="1034520" y="1092563"/>
                </a:lnTo>
                <a:close/>
                <a:moveTo>
                  <a:pt x="768326" y="1063066"/>
                </a:moveTo>
                <a:lnTo>
                  <a:pt x="797926" y="1063066"/>
                </a:lnTo>
                <a:lnTo>
                  <a:pt x="797926" y="1092560"/>
                </a:lnTo>
                <a:lnTo>
                  <a:pt x="768326" y="1092560"/>
                </a:lnTo>
                <a:close/>
                <a:moveTo>
                  <a:pt x="502235" y="1063063"/>
                </a:moveTo>
                <a:lnTo>
                  <a:pt x="531838" y="1063063"/>
                </a:lnTo>
                <a:lnTo>
                  <a:pt x="531838" y="1092557"/>
                </a:lnTo>
                <a:lnTo>
                  <a:pt x="502235" y="1092557"/>
                </a:lnTo>
                <a:close/>
                <a:moveTo>
                  <a:pt x="236036" y="1063059"/>
                </a:moveTo>
                <a:lnTo>
                  <a:pt x="265639" y="1063059"/>
                </a:lnTo>
                <a:lnTo>
                  <a:pt x="265639" y="1092554"/>
                </a:lnTo>
                <a:lnTo>
                  <a:pt x="236036" y="1092554"/>
                </a:lnTo>
                <a:close/>
                <a:moveTo>
                  <a:pt x="0" y="1063059"/>
                </a:moveTo>
                <a:lnTo>
                  <a:pt x="29602" y="1063059"/>
                </a:lnTo>
                <a:lnTo>
                  <a:pt x="29602" y="1092554"/>
                </a:lnTo>
                <a:lnTo>
                  <a:pt x="0" y="1092554"/>
                </a:lnTo>
                <a:close/>
                <a:moveTo>
                  <a:pt x="1034520" y="797300"/>
                </a:moveTo>
                <a:lnTo>
                  <a:pt x="1064123" y="797300"/>
                </a:lnTo>
                <a:lnTo>
                  <a:pt x="1064123" y="826797"/>
                </a:lnTo>
                <a:lnTo>
                  <a:pt x="1034520" y="826797"/>
                </a:lnTo>
                <a:close/>
                <a:moveTo>
                  <a:pt x="768326" y="797298"/>
                </a:moveTo>
                <a:lnTo>
                  <a:pt x="797926" y="797298"/>
                </a:lnTo>
                <a:lnTo>
                  <a:pt x="797926" y="826794"/>
                </a:lnTo>
                <a:lnTo>
                  <a:pt x="768326" y="826794"/>
                </a:lnTo>
                <a:close/>
                <a:moveTo>
                  <a:pt x="502235" y="797296"/>
                </a:moveTo>
                <a:lnTo>
                  <a:pt x="531838" y="797296"/>
                </a:lnTo>
                <a:lnTo>
                  <a:pt x="531838" y="826792"/>
                </a:lnTo>
                <a:lnTo>
                  <a:pt x="502235" y="826792"/>
                </a:lnTo>
                <a:close/>
                <a:moveTo>
                  <a:pt x="236036" y="797294"/>
                </a:moveTo>
                <a:lnTo>
                  <a:pt x="265639" y="797294"/>
                </a:lnTo>
                <a:lnTo>
                  <a:pt x="265639" y="826789"/>
                </a:lnTo>
                <a:lnTo>
                  <a:pt x="236036" y="826789"/>
                </a:lnTo>
                <a:close/>
                <a:moveTo>
                  <a:pt x="0" y="797294"/>
                </a:moveTo>
                <a:lnTo>
                  <a:pt x="29602" y="797294"/>
                </a:lnTo>
                <a:lnTo>
                  <a:pt x="29602" y="826789"/>
                </a:lnTo>
                <a:lnTo>
                  <a:pt x="0" y="826789"/>
                </a:lnTo>
                <a:close/>
                <a:moveTo>
                  <a:pt x="1034520" y="531537"/>
                </a:moveTo>
                <a:lnTo>
                  <a:pt x="1064123" y="531537"/>
                </a:lnTo>
                <a:lnTo>
                  <a:pt x="1064123" y="561139"/>
                </a:lnTo>
                <a:lnTo>
                  <a:pt x="1034520" y="561139"/>
                </a:lnTo>
                <a:close/>
                <a:moveTo>
                  <a:pt x="768326" y="531534"/>
                </a:moveTo>
                <a:lnTo>
                  <a:pt x="797926" y="531534"/>
                </a:lnTo>
                <a:lnTo>
                  <a:pt x="797926" y="561137"/>
                </a:lnTo>
                <a:lnTo>
                  <a:pt x="768326" y="561137"/>
                </a:lnTo>
                <a:close/>
                <a:moveTo>
                  <a:pt x="502235" y="531532"/>
                </a:moveTo>
                <a:lnTo>
                  <a:pt x="531838" y="531532"/>
                </a:lnTo>
                <a:lnTo>
                  <a:pt x="531838" y="561135"/>
                </a:lnTo>
                <a:lnTo>
                  <a:pt x="502235" y="561135"/>
                </a:lnTo>
                <a:close/>
                <a:moveTo>
                  <a:pt x="236036" y="531530"/>
                </a:moveTo>
                <a:lnTo>
                  <a:pt x="265639" y="531530"/>
                </a:lnTo>
                <a:lnTo>
                  <a:pt x="265639" y="561133"/>
                </a:lnTo>
                <a:lnTo>
                  <a:pt x="236036" y="561133"/>
                </a:lnTo>
                <a:close/>
                <a:moveTo>
                  <a:pt x="0" y="531530"/>
                </a:moveTo>
                <a:lnTo>
                  <a:pt x="29602" y="531530"/>
                </a:lnTo>
                <a:lnTo>
                  <a:pt x="29602" y="561133"/>
                </a:lnTo>
                <a:lnTo>
                  <a:pt x="0" y="561133"/>
                </a:lnTo>
                <a:close/>
                <a:moveTo>
                  <a:pt x="1034520" y="265772"/>
                </a:moveTo>
                <a:lnTo>
                  <a:pt x="1064123" y="265772"/>
                </a:lnTo>
                <a:lnTo>
                  <a:pt x="1064123" y="295374"/>
                </a:lnTo>
                <a:lnTo>
                  <a:pt x="1034520" y="295374"/>
                </a:lnTo>
                <a:close/>
                <a:moveTo>
                  <a:pt x="768326" y="265770"/>
                </a:moveTo>
                <a:lnTo>
                  <a:pt x="797926" y="265770"/>
                </a:lnTo>
                <a:lnTo>
                  <a:pt x="797926" y="295372"/>
                </a:lnTo>
                <a:lnTo>
                  <a:pt x="768326" y="295372"/>
                </a:lnTo>
                <a:close/>
                <a:moveTo>
                  <a:pt x="502235" y="265767"/>
                </a:moveTo>
                <a:lnTo>
                  <a:pt x="531838" y="265767"/>
                </a:lnTo>
                <a:lnTo>
                  <a:pt x="531838" y="295370"/>
                </a:lnTo>
                <a:lnTo>
                  <a:pt x="502235" y="295370"/>
                </a:lnTo>
                <a:close/>
                <a:moveTo>
                  <a:pt x="236036" y="265765"/>
                </a:moveTo>
                <a:lnTo>
                  <a:pt x="265639" y="265765"/>
                </a:lnTo>
                <a:lnTo>
                  <a:pt x="265639" y="295368"/>
                </a:lnTo>
                <a:lnTo>
                  <a:pt x="236036" y="295368"/>
                </a:lnTo>
                <a:close/>
                <a:moveTo>
                  <a:pt x="0" y="265765"/>
                </a:moveTo>
                <a:lnTo>
                  <a:pt x="29602" y="265765"/>
                </a:lnTo>
                <a:lnTo>
                  <a:pt x="29602" y="295368"/>
                </a:lnTo>
                <a:lnTo>
                  <a:pt x="0" y="295368"/>
                </a:lnTo>
                <a:close/>
                <a:moveTo>
                  <a:pt x="1034520" y="7"/>
                </a:moveTo>
                <a:lnTo>
                  <a:pt x="1064123" y="7"/>
                </a:lnTo>
                <a:lnTo>
                  <a:pt x="1064123" y="29609"/>
                </a:lnTo>
                <a:lnTo>
                  <a:pt x="1034520" y="29609"/>
                </a:lnTo>
                <a:close/>
                <a:moveTo>
                  <a:pt x="768326" y="5"/>
                </a:moveTo>
                <a:lnTo>
                  <a:pt x="797926" y="5"/>
                </a:lnTo>
                <a:lnTo>
                  <a:pt x="797926" y="29607"/>
                </a:lnTo>
                <a:lnTo>
                  <a:pt x="768326" y="29607"/>
                </a:lnTo>
                <a:close/>
                <a:moveTo>
                  <a:pt x="502235" y="2"/>
                </a:moveTo>
                <a:lnTo>
                  <a:pt x="531838" y="2"/>
                </a:lnTo>
                <a:lnTo>
                  <a:pt x="531838" y="29605"/>
                </a:lnTo>
                <a:lnTo>
                  <a:pt x="502235" y="29605"/>
                </a:lnTo>
                <a:close/>
                <a:moveTo>
                  <a:pt x="236036" y="0"/>
                </a:moveTo>
                <a:lnTo>
                  <a:pt x="265638" y="0"/>
                </a:lnTo>
                <a:lnTo>
                  <a:pt x="265638" y="29602"/>
                </a:lnTo>
                <a:lnTo>
                  <a:pt x="236036" y="29602"/>
                </a:lnTo>
                <a:close/>
                <a:moveTo>
                  <a:pt x="0" y="0"/>
                </a:moveTo>
                <a:lnTo>
                  <a:pt x="29602" y="0"/>
                </a:lnTo>
                <a:lnTo>
                  <a:pt x="29602" y="29602"/>
                </a:lnTo>
                <a:lnTo>
                  <a:pt x="0" y="29602"/>
                </a:lnTo>
                <a:close/>
              </a:path>
            </a:pathLst>
          </a:custGeom>
          <a:solidFill>
            <a:schemeClr val="bg1">
              <a:alpha val="20000"/>
            </a:schemeClr>
          </a:solidFill>
          <a:ln w="10797" cap="flat">
            <a:noFill/>
            <a:prstDash val="solid"/>
            <a:miter/>
          </a:ln>
        </p:spPr>
        <p:txBody>
          <a:bodyPr wrap="square" rtlCol="0" anchor="ctr">
            <a:noAutofit/>
          </a:bodyPr>
          <a:lstStyle/>
          <a:p>
            <a:endParaRPr lang="en-US" sz="1800"/>
          </a:p>
        </p:txBody>
      </p:sp>
      <p:grpSp>
        <p:nvGrpSpPr>
          <p:cNvPr id="65" name="Group 64">
            <a:extLst>
              <a:ext uri="{FF2B5EF4-FFF2-40B4-BE49-F238E27FC236}">
                <a16:creationId xmlns:a16="http://schemas.microsoft.com/office/drawing/2014/main" xmlns="" id="{0DBFD993-DD6E-4B3F-9A6E-B7933F79299E}"/>
              </a:ext>
            </a:extLst>
          </p:cNvPr>
          <p:cNvGrpSpPr/>
          <p:nvPr userDrawn="1"/>
        </p:nvGrpSpPr>
        <p:grpSpPr>
          <a:xfrm>
            <a:off x="-3221" y="1"/>
            <a:ext cx="1571012" cy="6342667"/>
            <a:chOff x="-3221" y="0"/>
            <a:chExt cx="1570603" cy="6342667"/>
          </a:xfrm>
        </p:grpSpPr>
        <p:sp>
          <p:nvSpPr>
            <p:cNvPr id="66" name="Freeform: Shape 41">
              <a:extLst>
                <a:ext uri="{FF2B5EF4-FFF2-40B4-BE49-F238E27FC236}">
                  <a16:creationId xmlns:a16="http://schemas.microsoft.com/office/drawing/2014/main" xmlns="" id="{0588EF54-9BB3-4429-BAC1-E1847B4484B4}"/>
                </a:ext>
              </a:extLst>
            </p:cNvPr>
            <p:cNvSpPr txBox="1">
              <a:spLocks/>
            </p:cNvSpPr>
            <p:nvPr/>
          </p:nvSpPr>
          <p:spPr>
            <a:xfrm>
              <a:off x="771720" y="1305465"/>
              <a:ext cx="531436" cy="531432"/>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chemeClr val="bg1">
                <a:alpha val="20000"/>
              </a:schemeClr>
            </a:solidFill>
          </p:spPr>
          <p:txBody>
            <a:bodyPr wrap="square">
              <a:noAutofit/>
            </a:bodyPr>
            <a:lstStyle>
              <a:lvl1pPr marL="0" indent="0" algn="l" defTabSz="457200" rtl="0" eaLnBrk="1" latinLnBrk="0" hangingPunct="1">
                <a:spcBef>
                  <a:spcPts val="1000"/>
                </a:spcBef>
                <a:buFont typeface="Arial"/>
                <a:buNone/>
                <a:defRPr sz="14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14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14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14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1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a:t> </a:t>
              </a:r>
            </a:p>
          </p:txBody>
        </p:sp>
        <p:sp>
          <p:nvSpPr>
            <p:cNvPr id="67" name="Freeform: Shape 42">
              <a:extLst>
                <a:ext uri="{FF2B5EF4-FFF2-40B4-BE49-F238E27FC236}">
                  <a16:creationId xmlns:a16="http://schemas.microsoft.com/office/drawing/2014/main" xmlns="" id="{21E0E6CA-6A9D-4569-BC93-704DC69FEE2C}"/>
                </a:ext>
              </a:extLst>
            </p:cNvPr>
            <p:cNvSpPr txBox="1">
              <a:spLocks/>
            </p:cNvSpPr>
            <p:nvPr/>
          </p:nvSpPr>
          <p:spPr>
            <a:xfrm rot="16200000">
              <a:off x="653257" y="1982983"/>
              <a:ext cx="530877" cy="1297373"/>
            </a:xfrm>
            <a:custGeom>
              <a:avLst/>
              <a:gdLst>
                <a:gd name="connsiteX0" fmla="*/ 0 w 530877"/>
                <a:gd name="connsiteY0" fmla="*/ 0 h 1297373"/>
                <a:gd name="connsiteX1" fmla="*/ 530877 w 530877"/>
                <a:gd name="connsiteY1" fmla="*/ 0 h 1297373"/>
                <a:gd name="connsiteX2" fmla="*/ 530877 w 530877"/>
                <a:gd name="connsiteY2" fmla="*/ 1297373 h 1297373"/>
                <a:gd name="connsiteX3" fmla="*/ 0 w 530877"/>
                <a:gd name="connsiteY3" fmla="*/ 1297373 h 1297373"/>
              </a:gdLst>
              <a:ahLst/>
              <a:cxnLst>
                <a:cxn ang="0">
                  <a:pos x="connsiteX0" y="connsiteY0"/>
                </a:cxn>
                <a:cxn ang="0">
                  <a:pos x="connsiteX1" y="connsiteY1"/>
                </a:cxn>
                <a:cxn ang="0">
                  <a:pos x="connsiteX2" y="connsiteY2"/>
                </a:cxn>
                <a:cxn ang="0">
                  <a:pos x="connsiteX3" y="connsiteY3"/>
                </a:cxn>
              </a:cxnLst>
              <a:rect l="l" t="t" r="r" b="b"/>
              <a:pathLst>
                <a:path w="530877" h="1297373">
                  <a:moveTo>
                    <a:pt x="0" y="0"/>
                  </a:moveTo>
                  <a:lnTo>
                    <a:pt x="530877" y="0"/>
                  </a:lnTo>
                  <a:lnTo>
                    <a:pt x="530877" y="1297373"/>
                  </a:lnTo>
                  <a:lnTo>
                    <a:pt x="0" y="1297373"/>
                  </a:lnTo>
                  <a:close/>
                </a:path>
              </a:pathLst>
            </a:custGeom>
            <a:solidFill>
              <a:schemeClr val="bg1">
                <a:alpha val="20000"/>
              </a:schemeClr>
            </a:solidFill>
          </p:spPr>
          <p:txBody>
            <a:bodyPr wrap="square">
              <a:noAutofit/>
            </a:bodyPr>
            <a:lstStyle>
              <a:lvl1pPr marL="0" indent="0" algn="l" defTabSz="457200" rtl="0" eaLnBrk="1" latinLnBrk="0" hangingPunct="1">
                <a:spcBef>
                  <a:spcPts val="1000"/>
                </a:spcBef>
                <a:buFont typeface="Arial"/>
                <a:buNone/>
                <a:defRPr sz="14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14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14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14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1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a:t> </a:t>
              </a:r>
            </a:p>
          </p:txBody>
        </p:sp>
        <p:sp>
          <p:nvSpPr>
            <p:cNvPr id="68" name="Freeform: Shape 81">
              <a:extLst>
                <a:ext uri="{FF2B5EF4-FFF2-40B4-BE49-F238E27FC236}">
                  <a16:creationId xmlns:a16="http://schemas.microsoft.com/office/drawing/2014/main" xmlns="" id="{9D722FA0-DCDF-4702-9787-DB2DD115F74C}"/>
                </a:ext>
              </a:extLst>
            </p:cNvPr>
            <p:cNvSpPr txBox="1">
              <a:spLocks/>
            </p:cNvSpPr>
            <p:nvPr/>
          </p:nvSpPr>
          <p:spPr>
            <a:xfrm rot="5400000">
              <a:off x="522214" y="5297589"/>
              <a:ext cx="1030447" cy="1059710"/>
            </a:xfrm>
            <a:custGeom>
              <a:avLst/>
              <a:gdLst>
                <a:gd name="connsiteX0" fmla="*/ 0 w 1030447"/>
                <a:gd name="connsiteY0" fmla="*/ 0 h 1059710"/>
                <a:gd name="connsiteX1" fmla="*/ 530729 w 1030447"/>
                <a:gd name="connsiteY1" fmla="*/ 0 h 1059710"/>
                <a:gd name="connsiteX2" fmla="*/ 955721 w 1030447"/>
                <a:gd name="connsiteY2" fmla="*/ 521447 h 1059710"/>
                <a:gd name="connsiteX3" fmla="*/ 1030447 w 1030447"/>
                <a:gd name="connsiteY3" fmla="*/ 528980 h 1059710"/>
                <a:gd name="connsiteX4" fmla="*/ 1030447 w 1030447"/>
                <a:gd name="connsiteY4" fmla="*/ 1059710 h 1059710"/>
                <a:gd name="connsiteX5" fmla="*/ 848760 w 1030447"/>
                <a:gd name="connsiteY5" fmla="*/ 1041394 h 1059710"/>
                <a:gd name="connsiteX6" fmla="*/ 0 w 1030447"/>
                <a:gd name="connsiteY6" fmla="*/ 0 h 1059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30447" h="1059710">
                  <a:moveTo>
                    <a:pt x="0" y="0"/>
                  </a:moveTo>
                  <a:lnTo>
                    <a:pt x="530729" y="0"/>
                  </a:lnTo>
                  <a:cubicBezTo>
                    <a:pt x="530729" y="257214"/>
                    <a:pt x="713179" y="471816"/>
                    <a:pt x="955721" y="521447"/>
                  </a:cubicBezTo>
                  <a:lnTo>
                    <a:pt x="1030447" y="528980"/>
                  </a:lnTo>
                  <a:lnTo>
                    <a:pt x="1030447" y="1059710"/>
                  </a:lnTo>
                  <a:lnTo>
                    <a:pt x="848760" y="1041394"/>
                  </a:lnTo>
                  <a:cubicBezTo>
                    <a:pt x="364374" y="942275"/>
                    <a:pt x="0" y="513689"/>
                    <a:pt x="0" y="0"/>
                  </a:cubicBezTo>
                  <a:close/>
                </a:path>
              </a:pathLst>
            </a:custGeom>
            <a:solidFill>
              <a:schemeClr val="bg1">
                <a:alpha val="20000"/>
              </a:schemeClr>
            </a:solidFill>
          </p:spPr>
          <p:txBody>
            <a:bodyPr wrap="square">
              <a:noAutofit/>
            </a:bodyPr>
            <a:lstStyle>
              <a:lvl1pPr marL="0" indent="0" algn="l" defTabSz="457200" rtl="0" eaLnBrk="1" latinLnBrk="0" hangingPunct="1">
                <a:spcBef>
                  <a:spcPts val="1000"/>
                </a:spcBef>
                <a:buFont typeface="Arial"/>
                <a:buNone/>
                <a:defRPr sz="14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14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14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14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1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a:t> </a:t>
              </a:r>
            </a:p>
          </p:txBody>
        </p:sp>
        <p:sp>
          <p:nvSpPr>
            <p:cNvPr id="69" name="Freeform: Shape 41">
              <a:extLst>
                <a:ext uri="{FF2B5EF4-FFF2-40B4-BE49-F238E27FC236}">
                  <a16:creationId xmlns:a16="http://schemas.microsoft.com/office/drawing/2014/main" xmlns="" id="{D81DC9BC-E321-481F-B873-E490F6441D38}"/>
                </a:ext>
              </a:extLst>
            </p:cNvPr>
            <p:cNvSpPr txBox="1">
              <a:spLocks/>
            </p:cNvSpPr>
            <p:nvPr/>
          </p:nvSpPr>
          <p:spPr>
            <a:xfrm>
              <a:off x="253539" y="4223290"/>
              <a:ext cx="531436" cy="531432"/>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chemeClr val="bg1">
                <a:alpha val="20000"/>
              </a:schemeClr>
            </a:solidFill>
          </p:spPr>
          <p:txBody>
            <a:bodyPr wrap="square">
              <a:noAutofit/>
            </a:bodyPr>
            <a:lstStyle>
              <a:lvl1pPr marL="0" indent="0" algn="l" defTabSz="457200" rtl="0" eaLnBrk="1" latinLnBrk="0" hangingPunct="1">
                <a:spcBef>
                  <a:spcPts val="1000"/>
                </a:spcBef>
                <a:buFont typeface="Arial"/>
                <a:buNone/>
                <a:defRPr sz="14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14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14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14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1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a:t> </a:t>
              </a:r>
            </a:p>
          </p:txBody>
        </p:sp>
        <p:sp>
          <p:nvSpPr>
            <p:cNvPr id="70" name="Freeform: Shape 81">
              <a:extLst>
                <a:ext uri="{FF2B5EF4-FFF2-40B4-BE49-F238E27FC236}">
                  <a16:creationId xmlns:a16="http://schemas.microsoft.com/office/drawing/2014/main" xmlns="" id="{3E9C190A-9D40-4775-A772-2B1EC3EF7EB6}"/>
                </a:ext>
              </a:extLst>
            </p:cNvPr>
            <p:cNvSpPr txBox="1">
              <a:spLocks/>
            </p:cNvSpPr>
            <p:nvPr/>
          </p:nvSpPr>
          <p:spPr>
            <a:xfrm rot="16200000">
              <a:off x="11410" y="-14631"/>
              <a:ext cx="1030447" cy="1059710"/>
            </a:xfrm>
            <a:custGeom>
              <a:avLst/>
              <a:gdLst>
                <a:gd name="connsiteX0" fmla="*/ 0 w 1030447"/>
                <a:gd name="connsiteY0" fmla="*/ 0 h 1059710"/>
                <a:gd name="connsiteX1" fmla="*/ 530729 w 1030447"/>
                <a:gd name="connsiteY1" fmla="*/ 0 h 1059710"/>
                <a:gd name="connsiteX2" fmla="*/ 955721 w 1030447"/>
                <a:gd name="connsiteY2" fmla="*/ 521447 h 1059710"/>
                <a:gd name="connsiteX3" fmla="*/ 1030447 w 1030447"/>
                <a:gd name="connsiteY3" fmla="*/ 528980 h 1059710"/>
                <a:gd name="connsiteX4" fmla="*/ 1030447 w 1030447"/>
                <a:gd name="connsiteY4" fmla="*/ 1059710 h 1059710"/>
                <a:gd name="connsiteX5" fmla="*/ 848760 w 1030447"/>
                <a:gd name="connsiteY5" fmla="*/ 1041394 h 1059710"/>
                <a:gd name="connsiteX6" fmla="*/ 0 w 1030447"/>
                <a:gd name="connsiteY6" fmla="*/ 0 h 1059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30447" h="1059710">
                  <a:moveTo>
                    <a:pt x="0" y="0"/>
                  </a:moveTo>
                  <a:lnTo>
                    <a:pt x="530729" y="0"/>
                  </a:lnTo>
                  <a:cubicBezTo>
                    <a:pt x="530729" y="257214"/>
                    <a:pt x="713179" y="471816"/>
                    <a:pt x="955721" y="521447"/>
                  </a:cubicBezTo>
                  <a:lnTo>
                    <a:pt x="1030447" y="528980"/>
                  </a:lnTo>
                  <a:lnTo>
                    <a:pt x="1030447" y="1059710"/>
                  </a:lnTo>
                  <a:lnTo>
                    <a:pt x="848760" y="1041394"/>
                  </a:lnTo>
                  <a:cubicBezTo>
                    <a:pt x="364374" y="942275"/>
                    <a:pt x="0" y="513689"/>
                    <a:pt x="0" y="0"/>
                  </a:cubicBezTo>
                  <a:close/>
                </a:path>
              </a:pathLst>
            </a:custGeom>
            <a:solidFill>
              <a:schemeClr val="bg1">
                <a:alpha val="20000"/>
              </a:schemeClr>
            </a:solidFill>
          </p:spPr>
          <p:txBody>
            <a:bodyPr wrap="square">
              <a:noAutofit/>
            </a:bodyPr>
            <a:lstStyle>
              <a:lvl1pPr marL="0" indent="0" algn="l" defTabSz="457200" rtl="0" eaLnBrk="1" latinLnBrk="0" hangingPunct="1">
                <a:spcBef>
                  <a:spcPts val="1000"/>
                </a:spcBef>
                <a:buFont typeface="Arial"/>
                <a:buNone/>
                <a:defRPr sz="14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14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14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14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1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a:t> </a:t>
              </a:r>
            </a:p>
          </p:txBody>
        </p:sp>
      </p:grpSp>
      <p:pic>
        <p:nvPicPr>
          <p:cNvPr id="71" name="Picture 70">
            <a:extLst>
              <a:ext uri="{FF2B5EF4-FFF2-40B4-BE49-F238E27FC236}">
                <a16:creationId xmlns:a16="http://schemas.microsoft.com/office/drawing/2014/main" xmlns="" id="{1D864C1A-5EF6-47AB-94CB-B5953CA8D396}"/>
              </a:ext>
            </a:extLst>
          </p:cNvPr>
          <p:cNvPicPr>
            <a:picLocks noChangeAspect="1"/>
          </p:cNvPicPr>
          <p:nvPr userDrawn="1"/>
        </p:nvPicPr>
        <p:blipFill>
          <a:blip r:embed="rId2"/>
          <a:srcRect/>
          <a:stretch/>
        </p:blipFill>
        <p:spPr>
          <a:xfrm>
            <a:off x="260555" y="3152155"/>
            <a:ext cx="1053840" cy="542008"/>
          </a:xfrm>
          <a:prstGeom prst="rect">
            <a:avLst/>
          </a:prstGeom>
        </p:spPr>
      </p:pic>
    </p:spTree>
    <p:extLst>
      <p:ext uri="{BB962C8B-B14F-4D97-AF65-F5344CB8AC3E}">
        <p14:creationId xmlns:p14="http://schemas.microsoft.com/office/powerpoint/2010/main" val="3243667163"/>
      </p:ext>
    </p:extLst>
  </p:cSld>
  <p:clrMapOvr>
    <a:masterClrMapping/>
  </p:clrMapOvr>
  <p:extLst>
    <p:ext uri="{DCECCB84-F9BA-43D5-87BE-67443E8EF086}">
      <p15:sldGuideLst xmlns:p15="http://schemas.microsoft.com/office/powerpoint/2012/main" xmlns=""/>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World Map">
    <p:bg>
      <p:bgPr>
        <a:solidFill>
          <a:schemeClr val="bg1"/>
        </a:solidFill>
        <a:effectLst/>
      </p:bgPr>
    </p:bg>
    <p:spTree>
      <p:nvGrpSpPr>
        <p:cNvPr id="1" name=""/>
        <p:cNvGrpSpPr/>
        <p:nvPr/>
      </p:nvGrpSpPr>
      <p:grpSpPr>
        <a:xfrm>
          <a:off x="0" y="0"/>
          <a:ext cx="0" cy="0"/>
          <a:chOff x="0" y="0"/>
          <a:chExt cx="0" cy="0"/>
        </a:xfrm>
      </p:grpSpPr>
      <p:grpSp>
        <p:nvGrpSpPr>
          <p:cNvPr id="376" name="Group 375">
            <a:extLst>
              <a:ext uri="{FF2B5EF4-FFF2-40B4-BE49-F238E27FC236}">
                <a16:creationId xmlns:a16="http://schemas.microsoft.com/office/drawing/2014/main" xmlns="" id="{3C1813E0-C3DF-4E16-8A08-72BA4DB066C0}"/>
              </a:ext>
            </a:extLst>
          </p:cNvPr>
          <p:cNvGrpSpPr>
            <a:grpSpLocks noChangeAspect="1"/>
          </p:cNvGrpSpPr>
          <p:nvPr userDrawn="1"/>
        </p:nvGrpSpPr>
        <p:grpSpPr>
          <a:xfrm>
            <a:off x="2572677" y="1811526"/>
            <a:ext cx="8860227" cy="4369060"/>
            <a:chOff x="2235200" y="1676289"/>
            <a:chExt cx="8248805" cy="4068623"/>
          </a:xfrm>
          <a:solidFill>
            <a:schemeClr val="bg2"/>
          </a:solidFill>
        </p:grpSpPr>
        <p:sp>
          <p:nvSpPr>
            <p:cNvPr id="377" name="Freeform 107">
              <a:extLst>
                <a:ext uri="{FF2B5EF4-FFF2-40B4-BE49-F238E27FC236}">
                  <a16:creationId xmlns:a16="http://schemas.microsoft.com/office/drawing/2014/main" xmlns="" id="{ECC6CC15-C9C4-456B-91EF-1E977C7AF660}"/>
                </a:ext>
              </a:extLst>
            </p:cNvPr>
            <p:cNvSpPr>
              <a:spLocks/>
            </p:cNvSpPr>
            <p:nvPr userDrawn="1"/>
          </p:nvSpPr>
          <p:spPr bwMode="auto">
            <a:xfrm>
              <a:off x="4398108" y="4184703"/>
              <a:ext cx="914123" cy="931166"/>
            </a:xfrm>
            <a:custGeom>
              <a:avLst/>
              <a:gdLst>
                <a:gd name="T0" fmla="*/ 181 w 321"/>
                <a:gd name="T1" fmla="*/ 304 h 327"/>
                <a:gd name="T2" fmla="*/ 186 w 321"/>
                <a:gd name="T3" fmla="*/ 305 h 327"/>
                <a:gd name="T4" fmla="*/ 206 w 321"/>
                <a:gd name="T5" fmla="*/ 269 h 327"/>
                <a:gd name="T6" fmla="*/ 219 w 321"/>
                <a:gd name="T7" fmla="*/ 244 h 327"/>
                <a:gd name="T8" fmla="*/ 240 w 321"/>
                <a:gd name="T9" fmla="*/ 232 h 327"/>
                <a:gd name="T10" fmla="*/ 265 w 321"/>
                <a:gd name="T11" fmla="*/ 225 h 327"/>
                <a:gd name="T12" fmla="*/ 275 w 321"/>
                <a:gd name="T13" fmla="*/ 206 h 327"/>
                <a:gd name="T14" fmla="*/ 284 w 321"/>
                <a:gd name="T15" fmla="*/ 187 h 327"/>
                <a:gd name="T16" fmla="*/ 286 w 321"/>
                <a:gd name="T17" fmla="*/ 150 h 327"/>
                <a:gd name="T18" fmla="*/ 292 w 321"/>
                <a:gd name="T19" fmla="*/ 146 h 327"/>
                <a:gd name="T20" fmla="*/ 318 w 321"/>
                <a:gd name="T21" fmla="*/ 112 h 327"/>
                <a:gd name="T22" fmla="*/ 290 w 321"/>
                <a:gd name="T23" fmla="*/ 73 h 327"/>
                <a:gd name="T24" fmla="*/ 240 w 321"/>
                <a:gd name="T25" fmla="*/ 68 h 327"/>
                <a:gd name="T26" fmla="*/ 211 w 321"/>
                <a:gd name="T27" fmla="*/ 52 h 327"/>
                <a:gd name="T28" fmla="*/ 208 w 321"/>
                <a:gd name="T29" fmla="*/ 47 h 327"/>
                <a:gd name="T30" fmla="*/ 189 w 321"/>
                <a:gd name="T31" fmla="*/ 42 h 327"/>
                <a:gd name="T32" fmla="*/ 184 w 321"/>
                <a:gd name="T33" fmla="*/ 8 h 327"/>
                <a:gd name="T34" fmla="*/ 158 w 321"/>
                <a:gd name="T35" fmla="*/ 22 h 327"/>
                <a:gd name="T36" fmla="*/ 136 w 321"/>
                <a:gd name="T37" fmla="*/ 27 h 327"/>
                <a:gd name="T38" fmla="*/ 118 w 321"/>
                <a:gd name="T39" fmla="*/ 28 h 327"/>
                <a:gd name="T40" fmla="*/ 112 w 321"/>
                <a:gd name="T41" fmla="*/ 0 h 327"/>
                <a:gd name="T42" fmla="*/ 92 w 321"/>
                <a:gd name="T43" fmla="*/ 12 h 327"/>
                <a:gd name="T44" fmla="*/ 76 w 321"/>
                <a:gd name="T45" fmla="*/ 10 h 327"/>
                <a:gd name="T46" fmla="*/ 86 w 321"/>
                <a:gd name="T47" fmla="*/ 22 h 327"/>
                <a:gd name="T48" fmla="*/ 75 w 321"/>
                <a:gd name="T49" fmla="*/ 32 h 327"/>
                <a:gd name="T50" fmla="*/ 60 w 321"/>
                <a:gd name="T51" fmla="*/ 34 h 327"/>
                <a:gd name="T52" fmla="*/ 34 w 321"/>
                <a:gd name="T53" fmla="*/ 29 h 327"/>
                <a:gd name="T54" fmla="*/ 32 w 321"/>
                <a:gd name="T55" fmla="*/ 41 h 327"/>
                <a:gd name="T56" fmla="*/ 33 w 321"/>
                <a:gd name="T57" fmla="*/ 76 h 327"/>
                <a:gd name="T58" fmla="*/ 9 w 321"/>
                <a:gd name="T59" fmla="*/ 85 h 327"/>
                <a:gd name="T60" fmla="*/ 2 w 321"/>
                <a:gd name="T61" fmla="*/ 102 h 327"/>
                <a:gd name="T62" fmla="*/ 11 w 321"/>
                <a:gd name="T63" fmla="*/ 119 h 327"/>
                <a:gd name="T64" fmla="*/ 28 w 321"/>
                <a:gd name="T65" fmla="*/ 122 h 327"/>
                <a:gd name="T66" fmla="*/ 47 w 321"/>
                <a:gd name="T67" fmla="*/ 131 h 327"/>
                <a:gd name="T68" fmla="*/ 71 w 321"/>
                <a:gd name="T69" fmla="*/ 123 h 327"/>
                <a:gd name="T70" fmla="*/ 89 w 321"/>
                <a:gd name="T71" fmla="*/ 146 h 327"/>
                <a:gd name="T72" fmla="*/ 107 w 321"/>
                <a:gd name="T73" fmla="*/ 154 h 327"/>
                <a:gd name="T74" fmla="*/ 113 w 321"/>
                <a:gd name="T75" fmla="*/ 172 h 327"/>
                <a:gd name="T76" fmla="*/ 133 w 321"/>
                <a:gd name="T77" fmla="*/ 188 h 327"/>
                <a:gd name="T78" fmla="*/ 130 w 321"/>
                <a:gd name="T79" fmla="*/ 208 h 327"/>
                <a:gd name="T80" fmla="*/ 142 w 321"/>
                <a:gd name="T81" fmla="*/ 225 h 327"/>
                <a:gd name="T82" fmla="*/ 159 w 321"/>
                <a:gd name="T83" fmla="*/ 240 h 327"/>
                <a:gd name="T84" fmla="*/ 165 w 321"/>
                <a:gd name="T85" fmla="*/ 267 h 327"/>
                <a:gd name="T86" fmla="*/ 134 w 321"/>
                <a:gd name="T87" fmla="*/ 295 h 327"/>
                <a:gd name="T88" fmla="*/ 147 w 321"/>
                <a:gd name="T89" fmla="*/ 303 h 327"/>
                <a:gd name="T90" fmla="*/ 166 w 321"/>
                <a:gd name="T91" fmla="*/ 315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21" h="327">
                  <a:moveTo>
                    <a:pt x="170" y="324"/>
                  </a:moveTo>
                  <a:cubicBezTo>
                    <a:pt x="175" y="320"/>
                    <a:pt x="174" y="318"/>
                    <a:pt x="176" y="314"/>
                  </a:cubicBezTo>
                  <a:cubicBezTo>
                    <a:pt x="179" y="309"/>
                    <a:pt x="177" y="307"/>
                    <a:pt x="181" y="304"/>
                  </a:cubicBezTo>
                  <a:cubicBezTo>
                    <a:pt x="185" y="300"/>
                    <a:pt x="180" y="297"/>
                    <a:pt x="185" y="295"/>
                  </a:cubicBezTo>
                  <a:cubicBezTo>
                    <a:pt x="190" y="293"/>
                    <a:pt x="189" y="297"/>
                    <a:pt x="185" y="302"/>
                  </a:cubicBezTo>
                  <a:cubicBezTo>
                    <a:pt x="181" y="308"/>
                    <a:pt x="180" y="309"/>
                    <a:pt x="186" y="305"/>
                  </a:cubicBezTo>
                  <a:cubicBezTo>
                    <a:pt x="191" y="301"/>
                    <a:pt x="193" y="296"/>
                    <a:pt x="196" y="289"/>
                  </a:cubicBezTo>
                  <a:cubicBezTo>
                    <a:pt x="199" y="283"/>
                    <a:pt x="201" y="281"/>
                    <a:pt x="204" y="281"/>
                  </a:cubicBezTo>
                  <a:cubicBezTo>
                    <a:pt x="207" y="281"/>
                    <a:pt x="207" y="274"/>
                    <a:pt x="206" y="269"/>
                  </a:cubicBezTo>
                  <a:cubicBezTo>
                    <a:pt x="206" y="265"/>
                    <a:pt x="204" y="260"/>
                    <a:pt x="206" y="257"/>
                  </a:cubicBezTo>
                  <a:cubicBezTo>
                    <a:pt x="208" y="254"/>
                    <a:pt x="206" y="251"/>
                    <a:pt x="209" y="251"/>
                  </a:cubicBezTo>
                  <a:cubicBezTo>
                    <a:pt x="211" y="251"/>
                    <a:pt x="215" y="248"/>
                    <a:pt x="219" y="244"/>
                  </a:cubicBezTo>
                  <a:cubicBezTo>
                    <a:pt x="223" y="240"/>
                    <a:pt x="226" y="240"/>
                    <a:pt x="230" y="239"/>
                  </a:cubicBezTo>
                  <a:cubicBezTo>
                    <a:pt x="234" y="239"/>
                    <a:pt x="231" y="237"/>
                    <a:pt x="234" y="237"/>
                  </a:cubicBezTo>
                  <a:cubicBezTo>
                    <a:pt x="237" y="236"/>
                    <a:pt x="239" y="233"/>
                    <a:pt x="240" y="232"/>
                  </a:cubicBezTo>
                  <a:cubicBezTo>
                    <a:pt x="242" y="230"/>
                    <a:pt x="249" y="232"/>
                    <a:pt x="254" y="232"/>
                  </a:cubicBezTo>
                  <a:cubicBezTo>
                    <a:pt x="258" y="232"/>
                    <a:pt x="261" y="232"/>
                    <a:pt x="261" y="230"/>
                  </a:cubicBezTo>
                  <a:cubicBezTo>
                    <a:pt x="261" y="227"/>
                    <a:pt x="263" y="225"/>
                    <a:pt x="265" y="225"/>
                  </a:cubicBezTo>
                  <a:cubicBezTo>
                    <a:pt x="268" y="225"/>
                    <a:pt x="269" y="224"/>
                    <a:pt x="269" y="221"/>
                  </a:cubicBezTo>
                  <a:cubicBezTo>
                    <a:pt x="269" y="217"/>
                    <a:pt x="270" y="215"/>
                    <a:pt x="272" y="213"/>
                  </a:cubicBezTo>
                  <a:cubicBezTo>
                    <a:pt x="274" y="212"/>
                    <a:pt x="275" y="208"/>
                    <a:pt x="275" y="206"/>
                  </a:cubicBezTo>
                  <a:cubicBezTo>
                    <a:pt x="276" y="203"/>
                    <a:pt x="278" y="205"/>
                    <a:pt x="278" y="202"/>
                  </a:cubicBezTo>
                  <a:cubicBezTo>
                    <a:pt x="278" y="198"/>
                    <a:pt x="280" y="194"/>
                    <a:pt x="280" y="192"/>
                  </a:cubicBezTo>
                  <a:cubicBezTo>
                    <a:pt x="280" y="189"/>
                    <a:pt x="282" y="189"/>
                    <a:pt x="284" y="187"/>
                  </a:cubicBezTo>
                  <a:cubicBezTo>
                    <a:pt x="285" y="185"/>
                    <a:pt x="283" y="183"/>
                    <a:pt x="285" y="177"/>
                  </a:cubicBezTo>
                  <a:cubicBezTo>
                    <a:pt x="287" y="172"/>
                    <a:pt x="285" y="167"/>
                    <a:pt x="285" y="162"/>
                  </a:cubicBezTo>
                  <a:cubicBezTo>
                    <a:pt x="285" y="157"/>
                    <a:pt x="285" y="152"/>
                    <a:pt x="286" y="150"/>
                  </a:cubicBezTo>
                  <a:cubicBezTo>
                    <a:pt x="288" y="148"/>
                    <a:pt x="287" y="147"/>
                    <a:pt x="286" y="147"/>
                  </a:cubicBezTo>
                  <a:cubicBezTo>
                    <a:pt x="284" y="146"/>
                    <a:pt x="286" y="144"/>
                    <a:pt x="287" y="144"/>
                  </a:cubicBezTo>
                  <a:cubicBezTo>
                    <a:pt x="288" y="145"/>
                    <a:pt x="290" y="147"/>
                    <a:pt x="292" y="146"/>
                  </a:cubicBezTo>
                  <a:cubicBezTo>
                    <a:pt x="295" y="145"/>
                    <a:pt x="297" y="139"/>
                    <a:pt x="299" y="134"/>
                  </a:cubicBezTo>
                  <a:cubicBezTo>
                    <a:pt x="301" y="129"/>
                    <a:pt x="304" y="129"/>
                    <a:pt x="306" y="128"/>
                  </a:cubicBezTo>
                  <a:cubicBezTo>
                    <a:pt x="309" y="127"/>
                    <a:pt x="314" y="121"/>
                    <a:pt x="318" y="112"/>
                  </a:cubicBezTo>
                  <a:cubicBezTo>
                    <a:pt x="321" y="103"/>
                    <a:pt x="317" y="95"/>
                    <a:pt x="316" y="88"/>
                  </a:cubicBezTo>
                  <a:cubicBezTo>
                    <a:pt x="315" y="82"/>
                    <a:pt x="313" y="84"/>
                    <a:pt x="309" y="84"/>
                  </a:cubicBezTo>
                  <a:cubicBezTo>
                    <a:pt x="305" y="84"/>
                    <a:pt x="299" y="83"/>
                    <a:pt x="290" y="73"/>
                  </a:cubicBezTo>
                  <a:cubicBezTo>
                    <a:pt x="281" y="64"/>
                    <a:pt x="272" y="65"/>
                    <a:pt x="266" y="66"/>
                  </a:cubicBezTo>
                  <a:cubicBezTo>
                    <a:pt x="260" y="68"/>
                    <a:pt x="254" y="63"/>
                    <a:pt x="250" y="62"/>
                  </a:cubicBezTo>
                  <a:cubicBezTo>
                    <a:pt x="246" y="62"/>
                    <a:pt x="243" y="67"/>
                    <a:pt x="240" y="68"/>
                  </a:cubicBezTo>
                  <a:cubicBezTo>
                    <a:pt x="237" y="69"/>
                    <a:pt x="241" y="63"/>
                    <a:pt x="241" y="60"/>
                  </a:cubicBezTo>
                  <a:cubicBezTo>
                    <a:pt x="242" y="57"/>
                    <a:pt x="231" y="52"/>
                    <a:pt x="222" y="48"/>
                  </a:cubicBezTo>
                  <a:cubicBezTo>
                    <a:pt x="214" y="45"/>
                    <a:pt x="211" y="47"/>
                    <a:pt x="211" y="52"/>
                  </a:cubicBezTo>
                  <a:cubicBezTo>
                    <a:pt x="211" y="57"/>
                    <a:pt x="208" y="50"/>
                    <a:pt x="205" y="56"/>
                  </a:cubicBezTo>
                  <a:cubicBezTo>
                    <a:pt x="203" y="62"/>
                    <a:pt x="198" y="58"/>
                    <a:pt x="201" y="56"/>
                  </a:cubicBezTo>
                  <a:cubicBezTo>
                    <a:pt x="204" y="54"/>
                    <a:pt x="207" y="50"/>
                    <a:pt x="208" y="47"/>
                  </a:cubicBezTo>
                  <a:cubicBezTo>
                    <a:pt x="209" y="43"/>
                    <a:pt x="196" y="41"/>
                    <a:pt x="192" y="43"/>
                  </a:cubicBezTo>
                  <a:cubicBezTo>
                    <a:pt x="187" y="44"/>
                    <a:pt x="190" y="51"/>
                    <a:pt x="186" y="49"/>
                  </a:cubicBezTo>
                  <a:cubicBezTo>
                    <a:pt x="183" y="47"/>
                    <a:pt x="186" y="42"/>
                    <a:pt x="189" y="42"/>
                  </a:cubicBezTo>
                  <a:cubicBezTo>
                    <a:pt x="191" y="42"/>
                    <a:pt x="195" y="37"/>
                    <a:pt x="197" y="32"/>
                  </a:cubicBezTo>
                  <a:cubicBezTo>
                    <a:pt x="199" y="28"/>
                    <a:pt x="193" y="27"/>
                    <a:pt x="190" y="24"/>
                  </a:cubicBezTo>
                  <a:cubicBezTo>
                    <a:pt x="187" y="20"/>
                    <a:pt x="188" y="10"/>
                    <a:pt x="184" y="8"/>
                  </a:cubicBezTo>
                  <a:cubicBezTo>
                    <a:pt x="181" y="12"/>
                    <a:pt x="176" y="17"/>
                    <a:pt x="175" y="21"/>
                  </a:cubicBezTo>
                  <a:cubicBezTo>
                    <a:pt x="173" y="26"/>
                    <a:pt x="171" y="23"/>
                    <a:pt x="166" y="25"/>
                  </a:cubicBezTo>
                  <a:cubicBezTo>
                    <a:pt x="162" y="26"/>
                    <a:pt x="160" y="24"/>
                    <a:pt x="158" y="22"/>
                  </a:cubicBezTo>
                  <a:cubicBezTo>
                    <a:pt x="157" y="20"/>
                    <a:pt x="153" y="22"/>
                    <a:pt x="149" y="22"/>
                  </a:cubicBezTo>
                  <a:cubicBezTo>
                    <a:pt x="146" y="22"/>
                    <a:pt x="148" y="26"/>
                    <a:pt x="146" y="27"/>
                  </a:cubicBezTo>
                  <a:cubicBezTo>
                    <a:pt x="144" y="28"/>
                    <a:pt x="138" y="25"/>
                    <a:pt x="136" y="27"/>
                  </a:cubicBezTo>
                  <a:cubicBezTo>
                    <a:pt x="134" y="29"/>
                    <a:pt x="133" y="27"/>
                    <a:pt x="132" y="29"/>
                  </a:cubicBezTo>
                  <a:cubicBezTo>
                    <a:pt x="131" y="31"/>
                    <a:pt x="128" y="30"/>
                    <a:pt x="127" y="31"/>
                  </a:cubicBezTo>
                  <a:cubicBezTo>
                    <a:pt x="126" y="32"/>
                    <a:pt x="123" y="33"/>
                    <a:pt x="118" y="28"/>
                  </a:cubicBezTo>
                  <a:cubicBezTo>
                    <a:pt x="114" y="23"/>
                    <a:pt x="115" y="15"/>
                    <a:pt x="117" y="14"/>
                  </a:cubicBezTo>
                  <a:cubicBezTo>
                    <a:pt x="119" y="12"/>
                    <a:pt x="119" y="8"/>
                    <a:pt x="116" y="7"/>
                  </a:cubicBezTo>
                  <a:cubicBezTo>
                    <a:pt x="113" y="6"/>
                    <a:pt x="116" y="1"/>
                    <a:pt x="112" y="0"/>
                  </a:cubicBezTo>
                  <a:cubicBezTo>
                    <a:pt x="109" y="0"/>
                    <a:pt x="110" y="4"/>
                    <a:pt x="107" y="5"/>
                  </a:cubicBezTo>
                  <a:cubicBezTo>
                    <a:pt x="105" y="5"/>
                    <a:pt x="100" y="9"/>
                    <a:pt x="97" y="9"/>
                  </a:cubicBezTo>
                  <a:cubicBezTo>
                    <a:pt x="95" y="8"/>
                    <a:pt x="92" y="9"/>
                    <a:pt x="92" y="12"/>
                  </a:cubicBezTo>
                  <a:cubicBezTo>
                    <a:pt x="92" y="14"/>
                    <a:pt x="89" y="14"/>
                    <a:pt x="89" y="11"/>
                  </a:cubicBezTo>
                  <a:cubicBezTo>
                    <a:pt x="88" y="9"/>
                    <a:pt x="83" y="10"/>
                    <a:pt x="82" y="9"/>
                  </a:cubicBezTo>
                  <a:cubicBezTo>
                    <a:pt x="80" y="8"/>
                    <a:pt x="74" y="8"/>
                    <a:pt x="76" y="10"/>
                  </a:cubicBezTo>
                  <a:cubicBezTo>
                    <a:pt x="79" y="12"/>
                    <a:pt x="80" y="13"/>
                    <a:pt x="80" y="16"/>
                  </a:cubicBezTo>
                  <a:cubicBezTo>
                    <a:pt x="80" y="19"/>
                    <a:pt x="82" y="18"/>
                    <a:pt x="82" y="21"/>
                  </a:cubicBezTo>
                  <a:cubicBezTo>
                    <a:pt x="82" y="24"/>
                    <a:pt x="84" y="22"/>
                    <a:pt x="86" y="22"/>
                  </a:cubicBezTo>
                  <a:cubicBezTo>
                    <a:pt x="88" y="22"/>
                    <a:pt x="88" y="25"/>
                    <a:pt x="85" y="25"/>
                  </a:cubicBezTo>
                  <a:cubicBezTo>
                    <a:pt x="82" y="26"/>
                    <a:pt x="81" y="27"/>
                    <a:pt x="80" y="30"/>
                  </a:cubicBezTo>
                  <a:cubicBezTo>
                    <a:pt x="80" y="32"/>
                    <a:pt x="77" y="30"/>
                    <a:pt x="75" y="32"/>
                  </a:cubicBezTo>
                  <a:cubicBezTo>
                    <a:pt x="73" y="34"/>
                    <a:pt x="71" y="36"/>
                    <a:pt x="69" y="35"/>
                  </a:cubicBezTo>
                  <a:cubicBezTo>
                    <a:pt x="68" y="34"/>
                    <a:pt x="67" y="35"/>
                    <a:pt x="65" y="36"/>
                  </a:cubicBezTo>
                  <a:cubicBezTo>
                    <a:pt x="63" y="37"/>
                    <a:pt x="63" y="36"/>
                    <a:pt x="60" y="34"/>
                  </a:cubicBezTo>
                  <a:cubicBezTo>
                    <a:pt x="59" y="33"/>
                    <a:pt x="57" y="29"/>
                    <a:pt x="54" y="26"/>
                  </a:cubicBezTo>
                  <a:cubicBezTo>
                    <a:pt x="52" y="27"/>
                    <a:pt x="48" y="28"/>
                    <a:pt x="46" y="28"/>
                  </a:cubicBezTo>
                  <a:cubicBezTo>
                    <a:pt x="43" y="28"/>
                    <a:pt x="35" y="28"/>
                    <a:pt x="34" y="29"/>
                  </a:cubicBezTo>
                  <a:cubicBezTo>
                    <a:pt x="34" y="31"/>
                    <a:pt x="35" y="33"/>
                    <a:pt x="36" y="34"/>
                  </a:cubicBezTo>
                  <a:cubicBezTo>
                    <a:pt x="38" y="34"/>
                    <a:pt x="41" y="35"/>
                    <a:pt x="38" y="37"/>
                  </a:cubicBezTo>
                  <a:cubicBezTo>
                    <a:pt x="35" y="39"/>
                    <a:pt x="32" y="36"/>
                    <a:pt x="32" y="41"/>
                  </a:cubicBezTo>
                  <a:cubicBezTo>
                    <a:pt x="32" y="46"/>
                    <a:pt x="39" y="50"/>
                    <a:pt x="38" y="54"/>
                  </a:cubicBezTo>
                  <a:cubicBezTo>
                    <a:pt x="37" y="57"/>
                    <a:pt x="36" y="63"/>
                    <a:pt x="36" y="65"/>
                  </a:cubicBezTo>
                  <a:cubicBezTo>
                    <a:pt x="36" y="68"/>
                    <a:pt x="35" y="76"/>
                    <a:pt x="33" y="76"/>
                  </a:cubicBezTo>
                  <a:cubicBezTo>
                    <a:pt x="31" y="77"/>
                    <a:pt x="29" y="74"/>
                    <a:pt x="26" y="77"/>
                  </a:cubicBezTo>
                  <a:cubicBezTo>
                    <a:pt x="23" y="79"/>
                    <a:pt x="19" y="78"/>
                    <a:pt x="16" y="80"/>
                  </a:cubicBezTo>
                  <a:cubicBezTo>
                    <a:pt x="13" y="83"/>
                    <a:pt x="9" y="82"/>
                    <a:pt x="9" y="85"/>
                  </a:cubicBezTo>
                  <a:cubicBezTo>
                    <a:pt x="9" y="88"/>
                    <a:pt x="6" y="90"/>
                    <a:pt x="6" y="93"/>
                  </a:cubicBezTo>
                  <a:cubicBezTo>
                    <a:pt x="7" y="95"/>
                    <a:pt x="5" y="95"/>
                    <a:pt x="3" y="97"/>
                  </a:cubicBezTo>
                  <a:cubicBezTo>
                    <a:pt x="1" y="99"/>
                    <a:pt x="3" y="100"/>
                    <a:pt x="2" y="102"/>
                  </a:cubicBezTo>
                  <a:cubicBezTo>
                    <a:pt x="0" y="104"/>
                    <a:pt x="2" y="106"/>
                    <a:pt x="4" y="109"/>
                  </a:cubicBezTo>
                  <a:cubicBezTo>
                    <a:pt x="5" y="112"/>
                    <a:pt x="7" y="114"/>
                    <a:pt x="7" y="116"/>
                  </a:cubicBezTo>
                  <a:cubicBezTo>
                    <a:pt x="7" y="118"/>
                    <a:pt x="9" y="119"/>
                    <a:pt x="11" y="119"/>
                  </a:cubicBezTo>
                  <a:cubicBezTo>
                    <a:pt x="14" y="119"/>
                    <a:pt x="12" y="124"/>
                    <a:pt x="15" y="124"/>
                  </a:cubicBezTo>
                  <a:cubicBezTo>
                    <a:pt x="19" y="124"/>
                    <a:pt x="23" y="124"/>
                    <a:pt x="24" y="122"/>
                  </a:cubicBezTo>
                  <a:cubicBezTo>
                    <a:pt x="25" y="120"/>
                    <a:pt x="28" y="119"/>
                    <a:pt x="28" y="122"/>
                  </a:cubicBezTo>
                  <a:cubicBezTo>
                    <a:pt x="28" y="125"/>
                    <a:pt x="27" y="133"/>
                    <a:pt x="29" y="132"/>
                  </a:cubicBezTo>
                  <a:cubicBezTo>
                    <a:pt x="32" y="131"/>
                    <a:pt x="37" y="131"/>
                    <a:pt x="40" y="132"/>
                  </a:cubicBezTo>
                  <a:cubicBezTo>
                    <a:pt x="43" y="133"/>
                    <a:pt x="45" y="132"/>
                    <a:pt x="47" y="131"/>
                  </a:cubicBezTo>
                  <a:cubicBezTo>
                    <a:pt x="48" y="129"/>
                    <a:pt x="50" y="129"/>
                    <a:pt x="54" y="127"/>
                  </a:cubicBezTo>
                  <a:cubicBezTo>
                    <a:pt x="57" y="125"/>
                    <a:pt x="60" y="123"/>
                    <a:pt x="63" y="123"/>
                  </a:cubicBezTo>
                  <a:cubicBezTo>
                    <a:pt x="66" y="123"/>
                    <a:pt x="72" y="121"/>
                    <a:pt x="71" y="123"/>
                  </a:cubicBezTo>
                  <a:cubicBezTo>
                    <a:pt x="70" y="126"/>
                    <a:pt x="70" y="134"/>
                    <a:pt x="73" y="139"/>
                  </a:cubicBezTo>
                  <a:cubicBezTo>
                    <a:pt x="77" y="143"/>
                    <a:pt x="79" y="145"/>
                    <a:pt x="83" y="145"/>
                  </a:cubicBezTo>
                  <a:cubicBezTo>
                    <a:pt x="87" y="144"/>
                    <a:pt x="86" y="146"/>
                    <a:pt x="89" y="146"/>
                  </a:cubicBezTo>
                  <a:cubicBezTo>
                    <a:pt x="91" y="146"/>
                    <a:pt x="90" y="149"/>
                    <a:pt x="92" y="149"/>
                  </a:cubicBezTo>
                  <a:cubicBezTo>
                    <a:pt x="94" y="149"/>
                    <a:pt x="99" y="149"/>
                    <a:pt x="99" y="152"/>
                  </a:cubicBezTo>
                  <a:cubicBezTo>
                    <a:pt x="99" y="154"/>
                    <a:pt x="106" y="152"/>
                    <a:pt x="107" y="154"/>
                  </a:cubicBezTo>
                  <a:cubicBezTo>
                    <a:pt x="109" y="155"/>
                    <a:pt x="111" y="156"/>
                    <a:pt x="111" y="159"/>
                  </a:cubicBezTo>
                  <a:cubicBezTo>
                    <a:pt x="110" y="162"/>
                    <a:pt x="114" y="164"/>
                    <a:pt x="112" y="165"/>
                  </a:cubicBezTo>
                  <a:cubicBezTo>
                    <a:pt x="109" y="167"/>
                    <a:pt x="112" y="169"/>
                    <a:pt x="113" y="172"/>
                  </a:cubicBezTo>
                  <a:cubicBezTo>
                    <a:pt x="113" y="175"/>
                    <a:pt x="116" y="176"/>
                    <a:pt x="121" y="176"/>
                  </a:cubicBezTo>
                  <a:cubicBezTo>
                    <a:pt x="127" y="176"/>
                    <a:pt x="128" y="176"/>
                    <a:pt x="128" y="180"/>
                  </a:cubicBezTo>
                  <a:cubicBezTo>
                    <a:pt x="128" y="184"/>
                    <a:pt x="132" y="184"/>
                    <a:pt x="133" y="188"/>
                  </a:cubicBezTo>
                  <a:cubicBezTo>
                    <a:pt x="134" y="192"/>
                    <a:pt x="131" y="196"/>
                    <a:pt x="132" y="198"/>
                  </a:cubicBezTo>
                  <a:cubicBezTo>
                    <a:pt x="132" y="201"/>
                    <a:pt x="131" y="203"/>
                    <a:pt x="130" y="204"/>
                  </a:cubicBezTo>
                  <a:cubicBezTo>
                    <a:pt x="131" y="206"/>
                    <a:pt x="131" y="207"/>
                    <a:pt x="130" y="208"/>
                  </a:cubicBezTo>
                  <a:cubicBezTo>
                    <a:pt x="128" y="209"/>
                    <a:pt x="133" y="213"/>
                    <a:pt x="131" y="218"/>
                  </a:cubicBezTo>
                  <a:cubicBezTo>
                    <a:pt x="130" y="223"/>
                    <a:pt x="130" y="224"/>
                    <a:pt x="135" y="225"/>
                  </a:cubicBezTo>
                  <a:cubicBezTo>
                    <a:pt x="141" y="225"/>
                    <a:pt x="140" y="227"/>
                    <a:pt x="142" y="225"/>
                  </a:cubicBezTo>
                  <a:cubicBezTo>
                    <a:pt x="144" y="224"/>
                    <a:pt x="147" y="229"/>
                    <a:pt x="148" y="232"/>
                  </a:cubicBezTo>
                  <a:cubicBezTo>
                    <a:pt x="149" y="235"/>
                    <a:pt x="151" y="241"/>
                    <a:pt x="152" y="241"/>
                  </a:cubicBezTo>
                  <a:cubicBezTo>
                    <a:pt x="153" y="241"/>
                    <a:pt x="156" y="238"/>
                    <a:pt x="159" y="240"/>
                  </a:cubicBezTo>
                  <a:cubicBezTo>
                    <a:pt x="161" y="241"/>
                    <a:pt x="158" y="250"/>
                    <a:pt x="158" y="254"/>
                  </a:cubicBezTo>
                  <a:cubicBezTo>
                    <a:pt x="160" y="254"/>
                    <a:pt x="162" y="254"/>
                    <a:pt x="163" y="254"/>
                  </a:cubicBezTo>
                  <a:cubicBezTo>
                    <a:pt x="165" y="255"/>
                    <a:pt x="165" y="265"/>
                    <a:pt x="165" y="267"/>
                  </a:cubicBezTo>
                  <a:cubicBezTo>
                    <a:pt x="164" y="268"/>
                    <a:pt x="158" y="270"/>
                    <a:pt x="155" y="272"/>
                  </a:cubicBezTo>
                  <a:cubicBezTo>
                    <a:pt x="152" y="274"/>
                    <a:pt x="144" y="281"/>
                    <a:pt x="141" y="287"/>
                  </a:cubicBezTo>
                  <a:cubicBezTo>
                    <a:pt x="139" y="290"/>
                    <a:pt x="136" y="293"/>
                    <a:pt x="134" y="295"/>
                  </a:cubicBezTo>
                  <a:cubicBezTo>
                    <a:pt x="135" y="295"/>
                    <a:pt x="136" y="295"/>
                    <a:pt x="136" y="295"/>
                  </a:cubicBezTo>
                  <a:cubicBezTo>
                    <a:pt x="138" y="294"/>
                    <a:pt x="140" y="294"/>
                    <a:pt x="143" y="297"/>
                  </a:cubicBezTo>
                  <a:cubicBezTo>
                    <a:pt x="146" y="301"/>
                    <a:pt x="146" y="303"/>
                    <a:pt x="147" y="303"/>
                  </a:cubicBezTo>
                  <a:cubicBezTo>
                    <a:pt x="148" y="303"/>
                    <a:pt x="149" y="299"/>
                    <a:pt x="151" y="302"/>
                  </a:cubicBezTo>
                  <a:cubicBezTo>
                    <a:pt x="153" y="305"/>
                    <a:pt x="159" y="307"/>
                    <a:pt x="160" y="309"/>
                  </a:cubicBezTo>
                  <a:cubicBezTo>
                    <a:pt x="161" y="310"/>
                    <a:pt x="166" y="311"/>
                    <a:pt x="166" y="315"/>
                  </a:cubicBezTo>
                  <a:cubicBezTo>
                    <a:pt x="166" y="318"/>
                    <a:pt x="164" y="323"/>
                    <a:pt x="166" y="327"/>
                  </a:cubicBezTo>
                  <a:cubicBezTo>
                    <a:pt x="168" y="326"/>
                    <a:pt x="169" y="325"/>
                    <a:pt x="170" y="324"/>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78" name="Freeform 126">
              <a:extLst>
                <a:ext uri="{FF2B5EF4-FFF2-40B4-BE49-F238E27FC236}">
                  <a16:creationId xmlns:a16="http://schemas.microsoft.com/office/drawing/2014/main" xmlns="" id="{80A8E6DB-3627-40BD-89B2-38DED4FD6F35}"/>
                </a:ext>
              </a:extLst>
            </p:cNvPr>
            <p:cNvSpPr>
              <a:spLocks noEditPoints="1"/>
            </p:cNvSpPr>
            <p:nvPr userDrawn="1"/>
          </p:nvSpPr>
          <p:spPr bwMode="auto">
            <a:xfrm>
              <a:off x="2856495" y="1693331"/>
              <a:ext cx="2040510" cy="1572602"/>
            </a:xfrm>
            <a:custGeom>
              <a:avLst/>
              <a:gdLst>
                <a:gd name="T0" fmla="*/ 147 w 717"/>
                <a:gd name="T1" fmla="*/ 487 h 552"/>
                <a:gd name="T2" fmla="*/ 135 w 717"/>
                <a:gd name="T3" fmla="*/ 162 h 552"/>
                <a:gd name="T4" fmla="*/ 276 w 717"/>
                <a:gd name="T5" fmla="*/ 179 h 552"/>
                <a:gd name="T6" fmla="*/ 183 w 717"/>
                <a:gd name="T7" fmla="*/ 192 h 552"/>
                <a:gd name="T8" fmla="*/ 276 w 717"/>
                <a:gd name="T9" fmla="*/ 239 h 552"/>
                <a:gd name="T10" fmla="*/ 169 w 717"/>
                <a:gd name="T11" fmla="*/ 138 h 552"/>
                <a:gd name="T12" fmla="*/ 149 w 717"/>
                <a:gd name="T13" fmla="*/ 132 h 552"/>
                <a:gd name="T14" fmla="*/ 264 w 717"/>
                <a:gd name="T15" fmla="*/ 152 h 552"/>
                <a:gd name="T16" fmla="*/ 212 w 717"/>
                <a:gd name="T17" fmla="*/ 103 h 552"/>
                <a:gd name="T18" fmla="*/ 295 w 717"/>
                <a:gd name="T19" fmla="*/ 85 h 552"/>
                <a:gd name="T20" fmla="*/ 297 w 717"/>
                <a:gd name="T21" fmla="*/ 115 h 552"/>
                <a:gd name="T22" fmla="*/ 300 w 717"/>
                <a:gd name="T23" fmla="*/ 132 h 552"/>
                <a:gd name="T24" fmla="*/ 387 w 717"/>
                <a:gd name="T25" fmla="*/ 105 h 552"/>
                <a:gd name="T26" fmla="*/ 351 w 717"/>
                <a:gd name="T27" fmla="*/ 166 h 552"/>
                <a:gd name="T28" fmla="*/ 490 w 717"/>
                <a:gd name="T29" fmla="*/ 157 h 552"/>
                <a:gd name="T30" fmla="*/ 414 w 717"/>
                <a:gd name="T31" fmla="*/ 108 h 552"/>
                <a:gd name="T32" fmla="*/ 427 w 717"/>
                <a:gd name="T33" fmla="*/ 60 h 552"/>
                <a:gd name="T34" fmla="*/ 419 w 717"/>
                <a:gd name="T35" fmla="*/ 47 h 552"/>
                <a:gd name="T36" fmla="*/ 453 w 717"/>
                <a:gd name="T37" fmla="*/ 86 h 552"/>
                <a:gd name="T38" fmla="*/ 498 w 717"/>
                <a:gd name="T39" fmla="*/ 129 h 552"/>
                <a:gd name="T40" fmla="*/ 567 w 717"/>
                <a:gd name="T41" fmla="*/ 62 h 552"/>
                <a:gd name="T42" fmla="*/ 542 w 717"/>
                <a:gd name="T43" fmla="*/ 7 h 552"/>
                <a:gd name="T44" fmla="*/ 406 w 717"/>
                <a:gd name="T45" fmla="*/ 33 h 552"/>
                <a:gd name="T46" fmla="*/ 445 w 717"/>
                <a:gd name="T47" fmla="*/ 314 h 552"/>
                <a:gd name="T48" fmla="*/ 590 w 717"/>
                <a:gd name="T49" fmla="*/ 243 h 552"/>
                <a:gd name="T50" fmla="*/ 532 w 717"/>
                <a:gd name="T51" fmla="*/ 194 h 552"/>
                <a:gd name="T52" fmla="*/ 445 w 717"/>
                <a:gd name="T53" fmla="*/ 179 h 552"/>
                <a:gd name="T54" fmla="*/ 503 w 717"/>
                <a:gd name="T55" fmla="*/ 220 h 552"/>
                <a:gd name="T56" fmla="*/ 525 w 717"/>
                <a:gd name="T57" fmla="*/ 292 h 552"/>
                <a:gd name="T58" fmla="*/ 606 w 717"/>
                <a:gd name="T59" fmla="*/ 299 h 552"/>
                <a:gd name="T60" fmla="*/ 487 w 717"/>
                <a:gd name="T61" fmla="*/ 172 h 552"/>
                <a:gd name="T62" fmla="*/ 687 w 717"/>
                <a:gd name="T63" fmla="*/ 458 h 552"/>
                <a:gd name="T64" fmla="*/ 79 w 717"/>
                <a:gd name="T65" fmla="*/ 449 h 552"/>
                <a:gd name="T66" fmla="*/ 586 w 717"/>
                <a:gd name="T67" fmla="*/ 490 h 552"/>
                <a:gd name="T68" fmla="*/ 687 w 717"/>
                <a:gd name="T69" fmla="*/ 434 h 552"/>
                <a:gd name="T70" fmla="*/ 639 w 717"/>
                <a:gd name="T71" fmla="*/ 400 h 552"/>
                <a:gd name="T72" fmla="*/ 602 w 717"/>
                <a:gd name="T73" fmla="*/ 377 h 552"/>
                <a:gd name="T74" fmla="*/ 544 w 717"/>
                <a:gd name="T75" fmla="*/ 330 h 552"/>
                <a:gd name="T76" fmla="*/ 519 w 717"/>
                <a:gd name="T77" fmla="*/ 387 h 552"/>
                <a:gd name="T78" fmla="*/ 475 w 717"/>
                <a:gd name="T79" fmla="*/ 441 h 552"/>
                <a:gd name="T80" fmla="*/ 384 w 717"/>
                <a:gd name="T81" fmla="*/ 375 h 552"/>
                <a:gd name="T82" fmla="*/ 413 w 717"/>
                <a:gd name="T83" fmla="*/ 307 h 552"/>
                <a:gd name="T84" fmla="*/ 463 w 717"/>
                <a:gd name="T85" fmla="*/ 276 h 552"/>
                <a:gd name="T86" fmla="*/ 454 w 717"/>
                <a:gd name="T87" fmla="*/ 242 h 552"/>
                <a:gd name="T88" fmla="*/ 414 w 717"/>
                <a:gd name="T89" fmla="*/ 245 h 552"/>
                <a:gd name="T90" fmla="*/ 383 w 717"/>
                <a:gd name="T91" fmla="*/ 194 h 552"/>
                <a:gd name="T92" fmla="*/ 369 w 717"/>
                <a:gd name="T93" fmla="*/ 208 h 552"/>
                <a:gd name="T94" fmla="*/ 362 w 717"/>
                <a:gd name="T95" fmla="*/ 260 h 552"/>
                <a:gd name="T96" fmla="*/ 351 w 717"/>
                <a:gd name="T97" fmla="*/ 249 h 552"/>
                <a:gd name="T98" fmla="*/ 285 w 717"/>
                <a:gd name="T99" fmla="*/ 249 h 552"/>
                <a:gd name="T100" fmla="*/ 191 w 717"/>
                <a:gd name="T101" fmla="*/ 242 h 552"/>
                <a:gd name="T102" fmla="*/ 69 w 717"/>
                <a:gd name="T103" fmla="*/ 243 h 552"/>
                <a:gd name="T104" fmla="*/ 34 w 717"/>
                <a:gd name="T105" fmla="*/ 243 h 552"/>
                <a:gd name="T106" fmla="*/ 91 w 717"/>
                <a:gd name="T107" fmla="*/ 420 h 552"/>
                <a:gd name="T108" fmla="*/ 130 w 717"/>
                <a:gd name="T109" fmla="*/ 470 h 552"/>
                <a:gd name="T110" fmla="*/ 444 w 717"/>
                <a:gd name="T111" fmla="*/ 492 h 552"/>
                <a:gd name="T112" fmla="*/ 500 w 717"/>
                <a:gd name="T113" fmla="*/ 546 h 552"/>
                <a:gd name="T114" fmla="*/ 618 w 717"/>
                <a:gd name="T115" fmla="*/ 515 h 552"/>
                <a:gd name="T116" fmla="*/ 173 w 717"/>
                <a:gd name="T117" fmla="*/ 290 h 552"/>
                <a:gd name="T118" fmla="*/ 172 w 717"/>
                <a:gd name="T119" fmla="*/ 280 h 552"/>
                <a:gd name="T120" fmla="*/ 359 w 717"/>
                <a:gd name="T121" fmla="*/ 468 h 5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17" h="552">
                  <a:moveTo>
                    <a:pt x="142" y="484"/>
                  </a:moveTo>
                  <a:cubicBezTo>
                    <a:pt x="139" y="482"/>
                    <a:pt x="133" y="482"/>
                    <a:pt x="132" y="480"/>
                  </a:cubicBezTo>
                  <a:cubicBezTo>
                    <a:pt x="131" y="478"/>
                    <a:pt x="126" y="469"/>
                    <a:pt x="123" y="469"/>
                  </a:cubicBezTo>
                  <a:cubicBezTo>
                    <a:pt x="120" y="470"/>
                    <a:pt x="116" y="470"/>
                    <a:pt x="112" y="467"/>
                  </a:cubicBezTo>
                  <a:cubicBezTo>
                    <a:pt x="109" y="464"/>
                    <a:pt x="106" y="464"/>
                    <a:pt x="104" y="466"/>
                  </a:cubicBezTo>
                  <a:cubicBezTo>
                    <a:pt x="101" y="467"/>
                    <a:pt x="107" y="468"/>
                    <a:pt x="106" y="470"/>
                  </a:cubicBezTo>
                  <a:cubicBezTo>
                    <a:pt x="106" y="471"/>
                    <a:pt x="108" y="472"/>
                    <a:pt x="110" y="472"/>
                  </a:cubicBezTo>
                  <a:cubicBezTo>
                    <a:pt x="112" y="472"/>
                    <a:pt x="114" y="476"/>
                    <a:pt x="116" y="476"/>
                  </a:cubicBezTo>
                  <a:cubicBezTo>
                    <a:pt x="118" y="477"/>
                    <a:pt x="119" y="480"/>
                    <a:pt x="121" y="480"/>
                  </a:cubicBezTo>
                  <a:cubicBezTo>
                    <a:pt x="124" y="480"/>
                    <a:pt x="124" y="483"/>
                    <a:pt x="125" y="484"/>
                  </a:cubicBezTo>
                  <a:cubicBezTo>
                    <a:pt x="127" y="486"/>
                    <a:pt x="129" y="485"/>
                    <a:pt x="129" y="486"/>
                  </a:cubicBezTo>
                  <a:cubicBezTo>
                    <a:pt x="129" y="488"/>
                    <a:pt x="132" y="489"/>
                    <a:pt x="133" y="491"/>
                  </a:cubicBezTo>
                  <a:cubicBezTo>
                    <a:pt x="138" y="491"/>
                    <a:pt x="142" y="492"/>
                    <a:pt x="146" y="491"/>
                  </a:cubicBezTo>
                  <a:cubicBezTo>
                    <a:pt x="146" y="490"/>
                    <a:pt x="146" y="488"/>
                    <a:pt x="147" y="487"/>
                  </a:cubicBezTo>
                  <a:cubicBezTo>
                    <a:pt x="148" y="485"/>
                    <a:pt x="144" y="487"/>
                    <a:pt x="142" y="484"/>
                  </a:cubicBezTo>
                  <a:close/>
                  <a:moveTo>
                    <a:pt x="135" y="201"/>
                  </a:moveTo>
                  <a:cubicBezTo>
                    <a:pt x="142" y="202"/>
                    <a:pt x="143" y="214"/>
                    <a:pt x="147" y="214"/>
                  </a:cubicBezTo>
                  <a:cubicBezTo>
                    <a:pt x="150" y="214"/>
                    <a:pt x="148" y="210"/>
                    <a:pt x="152" y="210"/>
                  </a:cubicBezTo>
                  <a:cubicBezTo>
                    <a:pt x="157" y="210"/>
                    <a:pt x="156" y="208"/>
                    <a:pt x="160" y="208"/>
                  </a:cubicBezTo>
                  <a:cubicBezTo>
                    <a:pt x="164" y="208"/>
                    <a:pt x="168" y="207"/>
                    <a:pt x="168" y="202"/>
                  </a:cubicBezTo>
                  <a:cubicBezTo>
                    <a:pt x="168" y="197"/>
                    <a:pt x="171" y="195"/>
                    <a:pt x="175" y="194"/>
                  </a:cubicBezTo>
                  <a:cubicBezTo>
                    <a:pt x="180" y="193"/>
                    <a:pt x="176" y="188"/>
                    <a:pt x="182" y="186"/>
                  </a:cubicBezTo>
                  <a:cubicBezTo>
                    <a:pt x="188" y="185"/>
                    <a:pt x="205" y="178"/>
                    <a:pt x="208" y="176"/>
                  </a:cubicBezTo>
                  <a:cubicBezTo>
                    <a:pt x="210" y="173"/>
                    <a:pt x="204" y="171"/>
                    <a:pt x="198" y="167"/>
                  </a:cubicBezTo>
                  <a:cubicBezTo>
                    <a:pt x="191" y="163"/>
                    <a:pt x="186" y="162"/>
                    <a:pt x="181" y="165"/>
                  </a:cubicBezTo>
                  <a:cubicBezTo>
                    <a:pt x="176" y="168"/>
                    <a:pt x="180" y="161"/>
                    <a:pt x="176" y="163"/>
                  </a:cubicBezTo>
                  <a:cubicBezTo>
                    <a:pt x="172" y="165"/>
                    <a:pt x="162" y="160"/>
                    <a:pt x="160" y="158"/>
                  </a:cubicBezTo>
                  <a:cubicBezTo>
                    <a:pt x="159" y="157"/>
                    <a:pt x="139" y="162"/>
                    <a:pt x="135" y="162"/>
                  </a:cubicBezTo>
                  <a:cubicBezTo>
                    <a:pt x="130" y="162"/>
                    <a:pt x="135" y="167"/>
                    <a:pt x="138" y="170"/>
                  </a:cubicBezTo>
                  <a:cubicBezTo>
                    <a:pt x="142" y="172"/>
                    <a:pt x="130" y="180"/>
                    <a:pt x="133" y="182"/>
                  </a:cubicBezTo>
                  <a:cubicBezTo>
                    <a:pt x="135" y="184"/>
                    <a:pt x="130" y="188"/>
                    <a:pt x="125" y="194"/>
                  </a:cubicBezTo>
                  <a:cubicBezTo>
                    <a:pt x="120" y="200"/>
                    <a:pt x="129" y="199"/>
                    <a:pt x="135" y="201"/>
                  </a:cubicBezTo>
                  <a:close/>
                  <a:moveTo>
                    <a:pt x="314" y="230"/>
                  </a:moveTo>
                  <a:cubicBezTo>
                    <a:pt x="316" y="228"/>
                    <a:pt x="325" y="235"/>
                    <a:pt x="325" y="230"/>
                  </a:cubicBezTo>
                  <a:cubicBezTo>
                    <a:pt x="326" y="224"/>
                    <a:pt x="315" y="222"/>
                    <a:pt x="311" y="219"/>
                  </a:cubicBezTo>
                  <a:cubicBezTo>
                    <a:pt x="307" y="216"/>
                    <a:pt x="305" y="218"/>
                    <a:pt x="298" y="213"/>
                  </a:cubicBezTo>
                  <a:cubicBezTo>
                    <a:pt x="291" y="208"/>
                    <a:pt x="300" y="205"/>
                    <a:pt x="295" y="201"/>
                  </a:cubicBezTo>
                  <a:cubicBezTo>
                    <a:pt x="290" y="197"/>
                    <a:pt x="288" y="187"/>
                    <a:pt x="292" y="183"/>
                  </a:cubicBezTo>
                  <a:cubicBezTo>
                    <a:pt x="295" y="179"/>
                    <a:pt x="299" y="174"/>
                    <a:pt x="293" y="172"/>
                  </a:cubicBezTo>
                  <a:cubicBezTo>
                    <a:pt x="286" y="169"/>
                    <a:pt x="276" y="174"/>
                    <a:pt x="277" y="175"/>
                  </a:cubicBezTo>
                  <a:cubicBezTo>
                    <a:pt x="278" y="177"/>
                    <a:pt x="287" y="182"/>
                    <a:pt x="287" y="184"/>
                  </a:cubicBezTo>
                  <a:cubicBezTo>
                    <a:pt x="287" y="186"/>
                    <a:pt x="279" y="178"/>
                    <a:pt x="276" y="179"/>
                  </a:cubicBezTo>
                  <a:cubicBezTo>
                    <a:pt x="273" y="181"/>
                    <a:pt x="270" y="176"/>
                    <a:pt x="267" y="179"/>
                  </a:cubicBezTo>
                  <a:cubicBezTo>
                    <a:pt x="265" y="183"/>
                    <a:pt x="271" y="195"/>
                    <a:pt x="273" y="199"/>
                  </a:cubicBezTo>
                  <a:cubicBezTo>
                    <a:pt x="275" y="203"/>
                    <a:pt x="271" y="203"/>
                    <a:pt x="268" y="203"/>
                  </a:cubicBezTo>
                  <a:cubicBezTo>
                    <a:pt x="265" y="204"/>
                    <a:pt x="265" y="193"/>
                    <a:pt x="262" y="189"/>
                  </a:cubicBezTo>
                  <a:cubicBezTo>
                    <a:pt x="259" y="185"/>
                    <a:pt x="247" y="181"/>
                    <a:pt x="247" y="184"/>
                  </a:cubicBezTo>
                  <a:cubicBezTo>
                    <a:pt x="246" y="187"/>
                    <a:pt x="254" y="187"/>
                    <a:pt x="253" y="190"/>
                  </a:cubicBezTo>
                  <a:cubicBezTo>
                    <a:pt x="252" y="194"/>
                    <a:pt x="247" y="188"/>
                    <a:pt x="244" y="191"/>
                  </a:cubicBezTo>
                  <a:cubicBezTo>
                    <a:pt x="240" y="194"/>
                    <a:pt x="240" y="192"/>
                    <a:pt x="241" y="189"/>
                  </a:cubicBezTo>
                  <a:cubicBezTo>
                    <a:pt x="242" y="186"/>
                    <a:pt x="235" y="182"/>
                    <a:pt x="228" y="183"/>
                  </a:cubicBezTo>
                  <a:cubicBezTo>
                    <a:pt x="221" y="184"/>
                    <a:pt x="225" y="189"/>
                    <a:pt x="223" y="190"/>
                  </a:cubicBezTo>
                  <a:cubicBezTo>
                    <a:pt x="221" y="192"/>
                    <a:pt x="210" y="189"/>
                    <a:pt x="217" y="188"/>
                  </a:cubicBezTo>
                  <a:cubicBezTo>
                    <a:pt x="224" y="187"/>
                    <a:pt x="221" y="183"/>
                    <a:pt x="218" y="179"/>
                  </a:cubicBezTo>
                  <a:cubicBezTo>
                    <a:pt x="216" y="175"/>
                    <a:pt x="209" y="179"/>
                    <a:pt x="198" y="183"/>
                  </a:cubicBezTo>
                  <a:cubicBezTo>
                    <a:pt x="187" y="187"/>
                    <a:pt x="182" y="192"/>
                    <a:pt x="183" y="192"/>
                  </a:cubicBezTo>
                  <a:cubicBezTo>
                    <a:pt x="185" y="192"/>
                    <a:pt x="185" y="194"/>
                    <a:pt x="181" y="198"/>
                  </a:cubicBezTo>
                  <a:cubicBezTo>
                    <a:pt x="176" y="201"/>
                    <a:pt x="181" y="204"/>
                    <a:pt x="185" y="204"/>
                  </a:cubicBezTo>
                  <a:cubicBezTo>
                    <a:pt x="189" y="204"/>
                    <a:pt x="185" y="208"/>
                    <a:pt x="188" y="208"/>
                  </a:cubicBezTo>
                  <a:cubicBezTo>
                    <a:pt x="190" y="209"/>
                    <a:pt x="203" y="203"/>
                    <a:pt x="207" y="206"/>
                  </a:cubicBezTo>
                  <a:cubicBezTo>
                    <a:pt x="210" y="208"/>
                    <a:pt x="186" y="210"/>
                    <a:pt x="186" y="214"/>
                  </a:cubicBezTo>
                  <a:cubicBezTo>
                    <a:pt x="186" y="218"/>
                    <a:pt x="199" y="221"/>
                    <a:pt x="209" y="219"/>
                  </a:cubicBezTo>
                  <a:cubicBezTo>
                    <a:pt x="219" y="217"/>
                    <a:pt x="237" y="220"/>
                    <a:pt x="237" y="223"/>
                  </a:cubicBezTo>
                  <a:cubicBezTo>
                    <a:pt x="237" y="225"/>
                    <a:pt x="225" y="225"/>
                    <a:pt x="216" y="224"/>
                  </a:cubicBezTo>
                  <a:cubicBezTo>
                    <a:pt x="207" y="224"/>
                    <a:pt x="192" y="227"/>
                    <a:pt x="193" y="230"/>
                  </a:cubicBezTo>
                  <a:cubicBezTo>
                    <a:pt x="193" y="233"/>
                    <a:pt x="194" y="233"/>
                    <a:pt x="204" y="237"/>
                  </a:cubicBezTo>
                  <a:cubicBezTo>
                    <a:pt x="213" y="241"/>
                    <a:pt x="222" y="235"/>
                    <a:pt x="222" y="241"/>
                  </a:cubicBezTo>
                  <a:cubicBezTo>
                    <a:pt x="222" y="247"/>
                    <a:pt x="227" y="249"/>
                    <a:pt x="240" y="249"/>
                  </a:cubicBezTo>
                  <a:cubicBezTo>
                    <a:pt x="252" y="249"/>
                    <a:pt x="258" y="243"/>
                    <a:pt x="264" y="244"/>
                  </a:cubicBezTo>
                  <a:cubicBezTo>
                    <a:pt x="270" y="244"/>
                    <a:pt x="273" y="243"/>
                    <a:pt x="276" y="239"/>
                  </a:cubicBezTo>
                  <a:cubicBezTo>
                    <a:pt x="278" y="234"/>
                    <a:pt x="281" y="237"/>
                    <a:pt x="282" y="239"/>
                  </a:cubicBezTo>
                  <a:cubicBezTo>
                    <a:pt x="282" y="241"/>
                    <a:pt x="290" y="241"/>
                    <a:pt x="292" y="243"/>
                  </a:cubicBezTo>
                  <a:cubicBezTo>
                    <a:pt x="297" y="247"/>
                    <a:pt x="312" y="246"/>
                    <a:pt x="317" y="243"/>
                  </a:cubicBezTo>
                  <a:cubicBezTo>
                    <a:pt x="323" y="240"/>
                    <a:pt x="315" y="232"/>
                    <a:pt x="312" y="236"/>
                  </a:cubicBezTo>
                  <a:cubicBezTo>
                    <a:pt x="309" y="239"/>
                    <a:pt x="307" y="237"/>
                    <a:pt x="306" y="235"/>
                  </a:cubicBezTo>
                  <a:cubicBezTo>
                    <a:pt x="305" y="234"/>
                    <a:pt x="312" y="233"/>
                    <a:pt x="314" y="230"/>
                  </a:cubicBezTo>
                  <a:close/>
                  <a:moveTo>
                    <a:pt x="178" y="142"/>
                  </a:moveTo>
                  <a:cubicBezTo>
                    <a:pt x="185" y="143"/>
                    <a:pt x="191" y="137"/>
                    <a:pt x="191" y="134"/>
                  </a:cubicBezTo>
                  <a:cubicBezTo>
                    <a:pt x="190" y="131"/>
                    <a:pt x="175" y="142"/>
                    <a:pt x="178" y="142"/>
                  </a:cubicBezTo>
                  <a:close/>
                  <a:moveTo>
                    <a:pt x="149" y="132"/>
                  </a:moveTo>
                  <a:cubicBezTo>
                    <a:pt x="151" y="133"/>
                    <a:pt x="149" y="138"/>
                    <a:pt x="152" y="137"/>
                  </a:cubicBezTo>
                  <a:cubicBezTo>
                    <a:pt x="154" y="136"/>
                    <a:pt x="155" y="135"/>
                    <a:pt x="157" y="136"/>
                  </a:cubicBezTo>
                  <a:cubicBezTo>
                    <a:pt x="161" y="137"/>
                    <a:pt x="162" y="134"/>
                    <a:pt x="164" y="132"/>
                  </a:cubicBezTo>
                  <a:cubicBezTo>
                    <a:pt x="165" y="130"/>
                    <a:pt x="165" y="138"/>
                    <a:pt x="169" y="138"/>
                  </a:cubicBezTo>
                  <a:cubicBezTo>
                    <a:pt x="173" y="138"/>
                    <a:pt x="173" y="130"/>
                    <a:pt x="176" y="132"/>
                  </a:cubicBezTo>
                  <a:cubicBezTo>
                    <a:pt x="180" y="135"/>
                    <a:pt x="181" y="131"/>
                    <a:pt x="181" y="129"/>
                  </a:cubicBezTo>
                  <a:cubicBezTo>
                    <a:pt x="182" y="126"/>
                    <a:pt x="182" y="122"/>
                    <a:pt x="186" y="121"/>
                  </a:cubicBezTo>
                  <a:cubicBezTo>
                    <a:pt x="190" y="121"/>
                    <a:pt x="187" y="125"/>
                    <a:pt x="189" y="128"/>
                  </a:cubicBezTo>
                  <a:cubicBezTo>
                    <a:pt x="191" y="133"/>
                    <a:pt x="196" y="129"/>
                    <a:pt x="196" y="127"/>
                  </a:cubicBezTo>
                  <a:cubicBezTo>
                    <a:pt x="196" y="124"/>
                    <a:pt x="203" y="126"/>
                    <a:pt x="203" y="123"/>
                  </a:cubicBezTo>
                  <a:cubicBezTo>
                    <a:pt x="202" y="121"/>
                    <a:pt x="204" y="120"/>
                    <a:pt x="203" y="117"/>
                  </a:cubicBezTo>
                  <a:cubicBezTo>
                    <a:pt x="201" y="115"/>
                    <a:pt x="205" y="115"/>
                    <a:pt x="208" y="113"/>
                  </a:cubicBezTo>
                  <a:cubicBezTo>
                    <a:pt x="210" y="111"/>
                    <a:pt x="205" y="113"/>
                    <a:pt x="201" y="110"/>
                  </a:cubicBezTo>
                  <a:cubicBezTo>
                    <a:pt x="198" y="106"/>
                    <a:pt x="196" y="111"/>
                    <a:pt x="196" y="113"/>
                  </a:cubicBezTo>
                  <a:cubicBezTo>
                    <a:pt x="196" y="115"/>
                    <a:pt x="189" y="113"/>
                    <a:pt x="185" y="112"/>
                  </a:cubicBezTo>
                  <a:cubicBezTo>
                    <a:pt x="181" y="110"/>
                    <a:pt x="176" y="116"/>
                    <a:pt x="171" y="119"/>
                  </a:cubicBezTo>
                  <a:cubicBezTo>
                    <a:pt x="165" y="122"/>
                    <a:pt x="165" y="127"/>
                    <a:pt x="159" y="127"/>
                  </a:cubicBezTo>
                  <a:cubicBezTo>
                    <a:pt x="154" y="126"/>
                    <a:pt x="146" y="131"/>
                    <a:pt x="149" y="132"/>
                  </a:cubicBezTo>
                  <a:close/>
                  <a:moveTo>
                    <a:pt x="204" y="131"/>
                  </a:moveTo>
                  <a:cubicBezTo>
                    <a:pt x="199" y="131"/>
                    <a:pt x="200" y="136"/>
                    <a:pt x="205" y="136"/>
                  </a:cubicBezTo>
                  <a:cubicBezTo>
                    <a:pt x="211" y="136"/>
                    <a:pt x="213" y="138"/>
                    <a:pt x="205" y="137"/>
                  </a:cubicBezTo>
                  <a:cubicBezTo>
                    <a:pt x="196" y="137"/>
                    <a:pt x="193" y="144"/>
                    <a:pt x="199" y="143"/>
                  </a:cubicBezTo>
                  <a:cubicBezTo>
                    <a:pt x="204" y="141"/>
                    <a:pt x="211" y="141"/>
                    <a:pt x="207" y="143"/>
                  </a:cubicBezTo>
                  <a:cubicBezTo>
                    <a:pt x="203" y="144"/>
                    <a:pt x="191" y="145"/>
                    <a:pt x="193" y="147"/>
                  </a:cubicBezTo>
                  <a:cubicBezTo>
                    <a:pt x="194" y="149"/>
                    <a:pt x="198" y="148"/>
                    <a:pt x="203" y="150"/>
                  </a:cubicBezTo>
                  <a:cubicBezTo>
                    <a:pt x="208" y="152"/>
                    <a:pt x="210" y="153"/>
                    <a:pt x="214" y="149"/>
                  </a:cubicBezTo>
                  <a:cubicBezTo>
                    <a:pt x="218" y="145"/>
                    <a:pt x="222" y="141"/>
                    <a:pt x="220" y="147"/>
                  </a:cubicBezTo>
                  <a:cubicBezTo>
                    <a:pt x="219" y="152"/>
                    <a:pt x="226" y="148"/>
                    <a:pt x="236" y="148"/>
                  </a:cubicBezTo>
                  <a:cubicBezTo>
                    <a:pt x="245" y="147"/>
                    <a:pt x="234" y="153"/>
                    <a:pt x="224" y="154"/>
                  </a:cubicBezTo>
                  <a:cubicBezTo>
                    <a:pt x="214" y="155"/>
                    <a:pt x="216" y="160"/>
                    <a:pt x="224" y="162"/>
                  </a:cubicBezTo>
                  <a:cubicBezTo>
                    <a:pt x="231" y="163"/>
                    <a:pt x="248" y="157"/>
                    <a:pt x="252" y="153"/>
                  </a:cubicBezTo>
                  <a:cubicBezTo>
                    <a:pt x="256" y="149"/>
                    <a:pt x="260" y="155"/>
                    <a:pt x="264" y="152"/>
                  </a:cubicBezTo>
                  <a:cubicBezTo>
                    <a:pt x="267" y="149"/>
                    <a:pt x="275" y="152"/>
                    <a:pt x="282" y="151"/>
                  </a:cubicBezTo>
                  <a:cubicBezTo>
                    <a:pt x="288" y="149"/>
                    <a:pt x="290" y="137"/>
                    <a:pt x="285" y="134"/>
                  </a:cubicBezTo>
                  <a:cubicBezTo>
                    <a:pt x="280" y="132"/>
                    <a:pt x="280" y="137"/>
                    <a:pt x="276" y="138"/>
                  </a:cubicBezTo>
                  <a:cubicBezTo>
                    <a:pt x="272" y="138"/>
                    <a:pt x="270" y="133"/>
                    <a:pt x="266" y="130"/>
                  </a:cubicBezTo>
                  <a:cubicBezTo>
                    <a:pt x="263" y="127"/>
                    <a:pt x="265" y="121"/>
                    <a:pt x="261" y="122"/>
                  </a:cubicBezTo>
                  <a:cubicBezTo>
                    <a:pt x="256" y="122"/>
                    <a:pt x="246" y="130"/>
                    <a:pt x="252" y="131"/>
                  </a:cubicBezTo>
                  <a:cubicBezTo>
                    <a:pt x="258" y="131"/>
                    <a:pt x="256" y="134"/>
                    <a:pt x="253" y="136"/>
                  </a:cubicBezTo>
                  <a:cubicBezTo>
                    <a:pt x="250" y="137"/>
                    <a:pt x="260" y="140"/>
                    <a:pt x="259" y="142"/>
                  </a:cubicBezTo>
                  <a:cubicBezTo>
                    <a:pt x="257" y="144"/>
                    <a:pt x="241" y="142"/>
                    <a:pt x="240" y="139"/>
                  </a:cubicBezTo>
                  <a:cubicBezTo>
                    <a:pt x="240" y="135"/>
                    <a:pt x="227" y="129"/>
                    <a:pt x="221" y="130"/>
                  </a:cubicBezTo>
                  <a:cubicBezTo>
                    <a:pt x="216" y="132"/>
                    <a:pt x="218" y="126"/>
                    <a:pt x="213" y="126"/>
                  </a:cubicBezTo>
                  <a:cubicBezTo>
                    <a:pt x="208" y="125"/>
                    <a:pt x="209" y="130"/>
                    <a:pt x="204" y="131"/>
                  </a:cubicBezTo>
                  <a:close/>
                  <a:moveTo>
                    <a:pt x="223" y="105"/>
                  </a:moveTo>
                  <a:cubicBezTo>
                    <a:pt x="225" y="101"/>
                    <a:pt x="211" y="101"/>
                    <a:pt x="212" y="103"/>
                  </a:cubicBezTo>
                  <a:cubicBezTo>
                    <a:pt x="215" y="106"/>
                    <a:pt x="221" y="109"/>
                    <a:pt x="223" y="105"/>
                  </a:cubicBezTo>
                  <a:close/>
                  <a:moveTo>
                    <a:pt x="252" y="103"/>
                  </a:moveTo>
                  <a:cubicBezTo>
                    <a:pt x="257" y="102"/>
                    <a:pt x="255" y="99"/>
                    <a:pt x="247" y="100"/>
                  </a:cubicBezTo>
                  <a:cubicBezTo>
                    <a:pt x="240" y="101"/>
                    <a:pt x="227" y="101"/>
                    <a:pt x="227" y="106"/>
                  </a:cubicBezTo>
                  <a:cubicBezTo>
                    <a:pt x="227" y="111"/>
                    <a:pt x="230" y="113"/>
                    <a:pt x="238" y="113"/>
                  </a:cubicBezTo>
                  <a:cubicBezTo>
                    <a:pt x="246" y="114"/>
                    <a:pt x="253" y="106"/>
                    <a:pt x="249" y="106"/>
                  </a:cubicBezTo>
                  <a:cubicBezTo>
                    <a:pt x="245" y="106"/>
                    <a:pt x="248" y="104"/>
                    <a:pt x="252" y="103"/>
                  </a:cubicBezTo>
                  <a:close/>
                  <a:moveTo>
                    <a:pt x="235" y="96"/>
                  </a:moveTo>
                  <a:cubicBezTo>
                    <a:pt x="239" y="98"/>
                    <a:pt x="242" y="93"/>
                    <a:pt x="245" y="95"/>
                  </a:cubicBezTo>
                  <a:cubicBezTo>
                    <a:pt x="247" y="97"/>
                    <a:pt x="258" y="99"/>
                    <a:pt x="258" y="93"/>
                  </a:cubicBezTo>
                  <a:cubicBezTo>
                    <a:pt x="258" y="88"/>
                    <a:pt x="244" y="87"/>
                    <a:pt x="241" y="89"/>
                  </a:cubicBezTo>
                  <a:cubicBezTo>
                    <a:pt x="237" y="91"/>
                    <a:pt x="221" y="92"/>
                    <a:pt x="225" y="96"/>
                  </a:cubicBezTo>
                  <a:cubicBezTo>
                    <a:pt x="228" y="98"/>
                    <a:pt x="231" y="95"/>
                    <a:pt x="235" y="96"/>
                  </a:cubicBezTo>
                  <a:close/>
                  <a:moveTo>
                    <a:pt x="295" y="85"/>
                  </a:moveTo>
                  <a:cubicBezTo>
                    <a:pt x="299" y="82"/>
                    <a:pt x="307" y="87"/>
                    <a:pt x="305" y="90"/>
                  </a:cubicBezTo>
                  <a:cubicBezTo>
                    <a:pt x="304" y="93"/>
                    <a:pt x="291" y="90"/>
                    <a:pt x="292" y="92"/>
                  </a:cubicBezTo>
                  <a:cubicBezTo>
                    <a:pt x="293" y="93"/>
                    <a:pt x="294" y="98"/>
                    <a:pt x="303" y="95"/>
                  </a:cubicBezTo>
                  <a:cubicBezTo>
                    <a:pt x="311" y="93"/>
                    <a:pt x="318" y="95"/>
                    <a:pt x="324" y="99"/>
                  </a:cubicBezTo>
                  <a:cubicBezTo>
                    <a:pt x="330" y="104"/>
                    <a:pt x="335" y="106"/>
                    <a:pt x="339" y="101"/>
                  </a:cubicBezTo>
                  <a:cubicBezTo>
                    <a:pt x="343" y="96"/>
                    <a:pt x="334" y="96"/>
                    <a:pt x="336" y="92"/>
                  </a:cubicBezTo>
                  <a:cubicBezTo>
                    <a:pt x="338" y="88"/>
                    <a:pt x="330" y="86"/>
                    <a:pt x="326" y="86"/>
                  </a:cubicBezTo>
                  <a:cubicBezTo>
                    <a:pt x="322" y="86"/>
                    <a:pt x="321" y="79"/>
                    <a:pt x="318" y="81"/>
                  </a:cubicBezTo>
                  <a:cubicBezTo>
                    <a:pt x="315" y="82"/>
                    <a:pt x="312" y="85"/>
                    <a:pt x="312" y="80"/>
                  </a:cubicBezTo>
                  <a:cubicBezTo>
                    <a:pt x="312" y="75"/>
                    <a:pt x="294" y="75"/>
                    <a:pt x="289" y="77"/>
                  </a:cubicBezTo>
                  <a:cubicBezTo>
                    <a:pt x="285" y="78"/>
                    <a:pt x="290" y="88"/>
                    <a:pt x="295" y="85"/>
                  </a:cubicBezTo>
                  <a:close/>
                  <a:moveTo>
                    <a:pt x="297" y="115"/>
                  </a:moveTo>
                  <a:cubicBezTo>
                    <a:pt x="300" y="112"/>
                    <a:pt x="286" y="100"/>
                    <a:pt x="285" y="106"/>
                  </a:cubicBezTo>
                  <a:cubicBezTo>
                    <a:pt x="284" y="111"/>
                    <a:pt x="294" y="119"/>
                    <a:pt x="297" y="115"/>
                  </a:cubicBezTo>
                  <a:close/>
                  <a:moveTo>
                    <a:pt x="343" y="68"/>
                  </a:moveTo>
                  <a:cubicBezTo>
                    <a:pt x="346" y="64"/>
                    <a:pt x="328" y="61"/>
                    <a:pt x="333" y="65"/>
                  </a:cubicBezTo>
                  <a:cubicBezTo>
                    <a:pt x="335" y="67"/>
                    <a:pt x="341" y="73"/>
                    <a:pt x="343" y="68"/>
                  </a:cubicBezTo>
                  <a:close/>
                  <a:moveTo>
                    <a:pt x="303" y="149"/>
                  </a:moveTo>
                  <a:cubicBezTo>
                    <a:pt x="306" y="147"/>
                    <a:pt x="298" y="141"/>
                    <a:pt x="296" y="146"/>
                  </a:cubicBezTo>
                  <a:cubicBezTo>
                    <a:pt x="293" y="151"/>
                    <a:pt x="301" y="152"/>
                    <a:pt x="303" y="149"/>
                  </a:cubicBezTo>
                  <a:close/>
                  <a:moveTo>
                    <a:pt x="343" y="124"/>
                  </a:moveTo>
                  <a:cubicBezTo>
                    <a:pt x="343" y="128"/>
                    <a:pt x="335" y="124"/>
                    <a:pt x="328" y="121"/>
                  </a:cubicBezTo>
                  <a:cubicBezTo>
                    <a:pt x="322" y="119"/>
                    <a:pt x="326" y="126"/>
                    <a:pt x="331" y="131"/>
                  </a:cubicBezTo>
                  <a:cubicBezTo>
                    <a:pt x="336" y="135"/>
                    <a:pt x="328" y="133"/>
                    <a:pt x="322" y="128"/>
                  </a:cubicBezTo>
                  <a:cubicBezTo>
                    <a:pt x="315" y="123"/>
                    <a:pt x="316" y="131"/>
                    <a:pt x="319" y="134"/>
                  </a:cubicBezTo>
                  <a:cubicBezTo>
                    <a:pt x="322" y="136"/>
                    <a:pt x="318" y="140"/>
                    <a:pt x="314" y="134"/>
                  </a:cubicBezTo>
                  <a:cubicBezTo>
                    <a:pt x="310" y="128"/>
                    <a:pt x="307" y="122"/>
                    <a:pt x="301" y="122"/>
                  </a:cubicBezTo>
                  <a:cubicBezTo>
                    <a:pt x="294" y="122"/>
                    <a:pt x="297" y="129"/>
                    <a:pt x="300" y="132"/>
                  </a:cubicBezTo>
                  <a:cubicBezTo>
                    <a:pt x="303" y="137"/>
                    <a:pt x="307" y="138"/>
                    <a:pt x="312" y="141"/>
                  </a:cubicBezTo>
                  <a:cubicBezTo>
                    <a:pt x="318" y="144"/>
                    <a:pt x="327" y="139"/>
                    <a:pt x="332" y="141"/>
                  </a:cubicBezTo>
                  <a:cubicBezTo>
                    <a:pt x="336" y="142"/>
                    <a:pt x="327" y="147"/>
                    <a:pt x="330" y="151"/>
                  </a:cubicBezTo>
                  <a:cubicBezTo>
                    <a:pt x="333" y="154"/>
                    <a:pt x="341" y="152"/>
                    <a:pt x="347" y="151"/>
                  </a:cubicBezTo>
                  <a:cubicBezTo>
                    <a:pt x="353" y="151"/>
                    <a:pt x="350" y="147"/>
                    <a:pt x="353" y="145"/>
                  </a:cubicBezTo>
                  <a:cubicBezTo>
                    <a:pt x="357" y="142"/>
                    <a:pt x="350" y="143"/>
                    <a:pt x="353" y="137"/>
                  </a:cubicBezTo>
                  <a:cubicBezTo>
                    <a:pt x="356" y="131"/>
                    <a:pt x="344" y="121"/>
                    <a:pt x="343" y="124"/>
                  </a:cubicBezTo>
                  <a:close/>
                  <a:moveTo>
                    <a:pt x="358" y="103"/>
                  </a:moveTo>
                  <a:cubicBezTo>
                    <a:pt x="364" y="103"/>
                    <a:pt x="368" y="103"/>
                    <a:pt x="373" y="101"/>
                  </a:cubicBezTo>
                  <a:cubicBezTo>
                    <a:pt x="377" y="99"/>
                    <a:pt x="370" y="99"/>
                    <a:pt x="373" y="95"/>
                  </a:cubicBezTo>
                  <a:cubicBezTo>
                    <a:pt x="377" y="91"/>
                    <a:pt x="366" y="90"/>
                    <a:pt x="365" y="92"/>
                  </a:cubicBezTo>
                  <a:cubicBezTo>
                    <a:pt x="364" y="93"/>
                    <a:pt x="350" y="83"/>
                    <a:pt x="348" y="86"/>
                  </a:cubicBezTo>
                  <a:cubicBezTo>
                    <a:pt x="346" y="90"/>
                    <a:pt x="353" y="103"/>
                    <a:pt x="358" y="103"/>
                  </a:cubicBezTo>
                  <a:close/>
                  <a:moveTo>
                    <a:pt x="387" y="105"/>
                  </a:moveTo>
                  <a:cubicBezTo>
                    <a:pt x="387" y="103"/>
                    <a:pt x="360" y="106"/>
                    <a:pt x="364" y="110"/>
                  </a:cubicBezTo>
                  <a:cubicBezTo>
                    <a:pt x="371" y="115"/>
                    <a:pt x="388" y="107"/>
                    <a:pt x="387" y="105"/>
                  </a:cubicBezTo>
                  <a:close/>
                  <a:moveTo>
                    <a:pt x="383" y="157"/>
                  </a:moveTo>
                  <a:cubicBezTo>
                    <a:pt x="390" y="157"/>
                    <a:pt x="387" y="149"/>
                    <a:pt x="379" y="144"/>
                  </a:cubicBezTo>
                  <a:cubicBezTo>
                    <a:pt x="372" y="138"/>
                    <a:pt x="356" y="149"/>
                    <a:pt x="359" y="152"/>
                  </a:cubicBezTo>
                  <a:cubicBezTo>
                    <a:pt x="362" y="154"/>
                    <a:pt x="377" y="158"/>
                    <a:pt x="383" y="157"/>
                  </a:cubicBezTo>
                  <a:close/>
                  <a:moveTo>
                    <a:pt x="338" y="207"/>
                  </a:moveTo>
                  <a:cubicBezTo>
                    <a:pt x="346" y="213"/>
                    <a:pt x="343" y="203"/>
                    <a:pt x="352" y="203"/>
                  </a:cubicBezTo>
                  <a:cubicBezTo>
                    <a:pt x="361" y="204"/>
                    <a:pt x="361" y="189"/>
                    <a:pt x="363" y="184"/>
                  </a:cubicBezTo>
                  <a:cubicBezTo>
                    <a:pt x="364" y="178"/>
                    <a:pt x="356" y="179"/>
                    <a:pt x="358" y="183"/>
                  </a:cubicBezTo>
                  <a:cubicBezTo>
                    <a:pt x="360" y="187"/>
                    <a:pt x="357" y="190"/>
                    <a:pt x="357" y="186"/>
                  </a:cubicBezTo>
                  <a:cubicBezTo>
                    <a:pt x="356" y="181"/>
                    <a:pt x="349" y="185"/>
                    <a:pt x="347" y="182"/>
                  </a:cubicBezTo>
                  <a:cubicBezTo>
                    <a:pt x="344" y="178"/>
                    <a:pt x="354" y="178"/>
                    <a:pt x="357" y="173"/>
                  </a:cubicBezTo>
                  <a:cubicBezTo>
                    <a:pt x="359" y="169"/>
                    <a:pt x="349" y="169"/>
                    <a:pt x="351" y="166"/>
                  </a:cubicBezTo>
                  <a:cubicBezTo>
                    <a:pt x="354" y="162"/>
                    <a:pt x="336" y="166"/>
                    <a:pt x="341" y="168"/>
                  </a:cubicBezTo>
                  <a:cubicBezTo>
                    <a:pt x="346" y="171"/>
                    <a:pt x="341" y="173"/>
                    <a:pt x="336" y="170"/>
                  </a:cubicBezTo>
                  <a:cubicBezTo>
                    <a:pt x="331" y="166"/>
                    <a:pt x="317" y="172"/>
                    <a:pt x="322" y="176"/>
                  </a:cubicBezTo>
                  <a:cubicBezTo>
                    <a:pt x="326" y="179"/>
                    <a:pt x="338" y="174"/>
                    <a:pt x="331" y="183"/>
                  </a:cubicBezTo>
                  <a:cubicBezTo>
                    <a:pt x="325" y="193"/>
                    <a:pt x="322" y="181"/>
                    <a:pt x="315" y="182"/>
                  </a:cubicBezTo>
                  <a:cubicBezTo>
                    <a:pt x="309" y="183"/>
                    <a:pt x="312" y="191"/>
                    <a:pt x="321" y="194"/>
                  </a:cubicBezTo>
                  <a:cubicBezTo>
                    <a:pt x="331" y="197"/>
                    <a:pt x="330" y="202"/>
                    <a:pt x="338" y="207"/>
                  </a:cubicBezTo>
                  <a:close/>
                  <a:moveTo>
                    <a:pt x="396" y="150"/>
                  </a:moveTo>
                  <a:cubicBezTo>
                    <a:pt x="398" y="157"/>
                    <a:pt x="401" y="152"/>
                    <a:pt x="405" y="155"/>
                  </a:cubicBezTo>
                  <a:cubicBezTo>
                    <a:pt x="409" y="158"/>
                    <a:pt x="415" y="160"/>
                    <a:pt x="418" y="157"/>
                  </a:cubicBezTo>
                  <a:cubicBezTo>
                    <a:pt x="422" y="154"/>
                    <a:pt x="423" y="152"/>
                    <a:pt x="424" y="154"/>
                  </a:cubicBezTo>
                  <a:cubicBezTo>
                    <a:pt x="426" y="159"/>
                    <a:pt x="434" y="159"/>
                    <a:pt x="451" y="159"/>
                  </a:cubicBezTo>
                  <a:cubicBezTo>
                    <a:pt x="468" y="160"/>
                    <a:pt x="464" y="152"/>
                    <a:pt x="469" y="155"/>
                  </a:cubicBezTo>
                  <a:cubicBezTo>
                    <a:pt x="474" y="158"/>
                    <a:pt x="485" y="158"/>
                    <a:pt x="490" y="157"/>
                  </a:cubicBezTo>
                  <a:cubicBezTo>
                    <a:pt x="495" y="156"/>
                    <a:pt x="498" y="148"/>
                    <a:pt x="497" y="144"/>
                  </a:cubicBezTo>
                  <a:cubicBezTo>
                    <a:pt x="497" y="140"/>
                    <a:pt x="459" y="137"/>
                    <a:pt x="452" y="141"/>
                  </a:cubicBezTo>
                  <a:cubicBezTo>
                    <a:pt x="445" y="145"/>
                    <a:pt x="434" y="139"/>
                    <a:pt x="429" y="142"/>
                  </a:cubicBezTo>
                  <a:cubicBezTo>
                    <a:pt x="424" y="145"/>
                    <a:pt x="425" y="138"/>
                    <a:pt x="416" y="138"/>
                  </a:cubicBezTo>
                  <a:cubicBezTo>
                    <a:pt x="406" y="138"/>
                    <a:pt x="417" y="133"/>
                    <a:pt x="418" y="131"/>
                  </a:cubicBezTo>
                  <a:cubicBezTo>
                    <a:pt x="420" y="128"/>
                    <a:pt x="404" y="123"/>
                    <a:pt x="397" y="124"/>
                  </a:cubicBezTo>
                  <a:cubicBezTo>
                    <a:pt x="390" y="126"/>
                    <a:pt x="386" y="122"/>
                    <a:pt x="380" y="119"/>
                  </a:cubicBezTo>
                  <a:cubicBezTo>
                    <a:pt x="373" y="116"/>
                    <a:pt x="356" y="117"/>
                    <a:pt x="359" y="122"/>
                  </a:cubicBezTo>
                  <a:cubicBezTo>
                    <a:pt x="362" y="126"/>
                    <a:pt x="383" y="133"/>
                    <a:pt x="385" y="129"/>
                  </a:cubicBezTo>
                  <a:cubicBezTo>
                    <a:pt x="387" y="126"/>
                    <a:pt x="392" y="134"/>
                    <a:pt x="395" y="138"/>
                  </a:cubicBezTo>
                  <a:cubicBezTo>
                    <a:pt x="399" y="142"/>
                    <a:pt x="393" y="143"/>
                    <a:pt x="396" y="150"/>
                  </a:cubicBezTo>
                  <a:close/>
                  <a:moveTo>
                    <a:pt x="414" y="108"/>
                  </a:moveTo>
                  <a:cubicBezTo>
                    <a:pt x="408" y="105"/>
                    <a:pt x="400" y="112"/>
                    <a:pt x="406" y="114"/>
                  </a:cubicBezTo>
                  <a:cubicBezTo>
                    <a:pt x="412" y="116"/>
                    <a:pt x="420" y="111"/>
                    <a:pt x="414" y="108"/>
                  </a:cubicBezTo>
                  <a:close/>
                  <a:moveTo>
                    <a:pt x="363" y="68"/>
                  </a:moveTo>
                  <a:cubicBezTo>
                    <a:pt x="368" y="71"/>
                    <a:pt x="365" y="74"/>
                    <a:pt x="371" y="77"/>
                  </a:cubicBezTo>
                  <a:cubicBezTo>
                    <a:pt x="376" y="79"/>
                    <a:pt x="393" y="73"/>
                    <a:pt x="394" y="77"/>
                  </a:cubicBezTo>
                  <a:cubicBezTo>
                    <a:pt x="395" y="81"/>
                    <a:pt x="377" y="82"/>
                    <a:pt x="380" y="84"/>
                  </a:cubicBezTo>
                  <a:cubicBezTo>
                    <a:pt x="382" y="87"/>
                    <a:pt x="393" y="91"/>
                    <a:pt x="391" y="93"/>
                  </a:cubicBezTo>
                  <a:cubicBezTo>
                    <a:pt x="390" y="95"/>
                    <a:pt x="408" y="101"/>
                    <a:pt x="410" y="98"/>
                  </a:cubicBezTo>
                  <a:cubicBezTo>
                    <a:pt x="412" y="95"/>
                    <a:pt x="417" y="96"/>
                    <a:pt x="422" y="98"/>
                  </a:cubicBezTo>
                  <a:cubicBezTo>
                    <a:pt x="426" y="100"/>
                    <a:pt x="427" y="87"/>
                    <a:pt x="430" y="89"/>
                  </a:cubicBezTo>
                  <a:cubicBezTo>
                    <a:pt x="433" y="91"/>
                    <a:pt x="433" y="84"/>
                    <a:pt x="438" y="82"/>
                  </a:cubicBezTo>
                  <a:cubicBezTo>
                    <a:pt x="443" y="80"/>
                    <a:pt x="451" y="80"/>
                    <a:pt x="451" y="77"/>
                  </a:cubicBezTo>
                  <a:cubicBezTo>
                    <a:pt x="452" y="76"/>
                    <a:pt x="450" y="73"/>
                    <a:pt x="444" y="74"/>
                  </a:cubicBezTo>
                  <a:cubicBezTo>
                    <a:pt x="437" y="75"/>
                    <a:pt x="433" y="72"/>
                    <a:pt x="436" y="68"/>
                  </a:cubicBezTo>
                  <a:cubicBezTo>
                    <a:pt x="439" y="65"/>
                    <a:pt x="429" y="64"/>
                    <a:pt x="432" y="61"/>
                  </a:cubicBezTo>
                  <a:cubicBezTo>
                    <a:pt x="436" y="58"/>
                    <a:pt x="425" y="55"/>
                    <a:pt x="427" y="60"/>
                  </a:cubicBezTo>
                  <a:cubicBezTo>
                    <a:pt x="428" y="64"/>
                    <a:pt x="420" y="60"/>
                    <a:pt x="419" y="56"/>
                  </a:cubicBezTo>
                  <a:cubicBezTo>
                    <a:pt x="418" y="52"/>
                    <a:pt x="403" y="51"/>
                    <a:pt x="394" y="42"/>
                  </a:cubicBezTo>
                  <a:cubicBezTo>
                    <a:pt x="384" y="34"/>
                    <a:pt x="374" y="39"/>
                    <a:pt x="380" y="40"/>
                  </a:cubicBezTo>
                  <a:cubicBezTo>
                    <a:pt x="386" y="41"/>
                    <a:pt x="385" y="44"/>
                    <a:pt x="381" y="44"/>
                  </a:cubicBezTo>
                  <a:cubicBezTo>
                    <a:pt x="376" y="44"/>
                    <a:pt x="368" y="44"/>
                    <a:pt x="375" y="47"/>
                  </a:cubicBezTo>
                  <a:cubicBezTo>
                    <a:pt x="383" y="50"/>
                    <a:pt x="374" y="51"/>
                    <a:pt x="368" y="51"/>
                  </a:cubicBezTo>
                  <a:cubicBezTo>
                    <a:pt x="362" y="51"/>
                    <a:pt x="362" y="59"/>
                    <a:pt x="370" y="60"/>
                  </a:cubicBezTo>
                  <a:cubicBezTo>
                    <a:pt x="378" y="61"/>
                    <a:pt x="372" y="66"/>
                    <a:pt x="366" y="64"/>
                  </a:cubicBezTo>
                  <a:cubicBezTo>
                    <a:pt x="359" y="62"/>
                    <a:pt x="357" y="65"/>
                    <a:pt x="363" y="68"/>
                  </a:cubicBezTo>
                  <a:close/>
                  <a:moveTo>
                    <a:pt x="406" y="33"/>
                  </a:moveTo>
                  <a:cubicBezTo>
                    <a:pt x="411" y="30"/>
                    <a:pt x="415" y="32"/>
                    <a:pt x="410" y="34"/>
                  </a:cubicBezTo>
                  <a:cubicBezTo>
                    <a:pt x="406" y="36"/>
                    <a:pt x="408" y="37"/>
                    <a:pt x="414" y="37"/>
                  </a:cubicBezTo>
                  <a:cubicBezTo>
                    <a:pt x="420" y="37"/>
                    <a:pt x="411" y="39"/>
                    <a:pt x="411" y="42"/>
                  </a:cubicBezTo>
                  <a:cubicBezTo>
                    <a:pt x="411" y="46"/>
                    <a:pt x="418" y="44"/>
                    <a:pt x="419" y="47"/>
                  </a:cubicBezTo>
                  <a:cubicBezTo>
                    <a:pt x="419" y="51"/>
                    <a:pt x="434" y="52"/>
                    <a:pt x="439" y="48"/>
                  </a:cubicBezTo>
                  <a:cubicBezTo>
                    <a:pt x="444" y="44"/>
                    <a:pt x="442" y="49"/>
                    <a:pt x="442" y="52"/>
                  </a:cubicBezTo>
                  <a:cubicBezTo>
                    <a:pt x="441" y="55"/>
                    <a:pt x="463" y="57"/>
                    <a:pt x="464" y="54"/>
                  </a:cubicBezTo>
                  <a:cubicBezTo>
                    <a:pt x="465" y="50"/>
                    <a:pt x="469" y="52"/>
                    <a:pt x="473" y="53"/>
                  </a:cubicBezTo>
                  <a:cubicBezTo>
                    <a:pt x="477" y="54"/>
                    <a:pt x="498" y="49"/>
                    <a:pt x="499" y="45"/>
                  </a:cubicBezTo>
                  <a:cubicBezTo>
                    <a:pt x="499" y="40"/>
                    <a:pt x="505" y="47"/>
                    <a:pt x="499" y="51"/>
                  </a:cubicBezTo>
                  <a:cubicBezTo>
                    <a:pt x="492" y="56"/>
                    <a:pt x="478" y="55"/>
                    <a:pt x="472" y="57"/>
                  </a:cubicBezTo>
                  <a:cubicBezTo>
                    <a:pt x="466" y="59"/>
                    <a:pt x="476" y="63"/>
                    <a:pt x="482" y="68"/>
                  </a:cubicBezTo>
                  <a:cubicBezTo>
                    <a:pt x="488" y="72"/>
                    <a:pt x="474" y="70"/>
                    <a:pt x="469" y="64"/>
                  </a:cubicBezTo>
                  <a:cubicBezTo>
                    <a:pt x="463" y="58"/>
                    <a:pt x="450" y="58"/>
                    <a:pt x="443" y="58"/>
                  </a:cubicBezTo>
                  <a:cubicBezTo>
                    <a:pt x="437" y="59"/>
                    <a:pt x="439" y="71"/>
                    <a:pt x="444" y="71"/>
                  </a:cubicBezTo>
                  <a:cubicBezTo>
                    <a:pt x="449" y="71"/>
                    <a:pt x="454" y="73"/>
                    <a:pt x="459" y="81"/>
                  </a:cubicBezTo>
                  <a:cubicBezTo>
                    <a:pt x="464" y="88"/>
                    <a:pt x="474" y="87"/>
                    <a:pt x="474" y="90"/>
                  </a:cubicBezTo>
                  <a:cubicBezTo>
                    <a:pt x="474" y="94"/>
                    <a:pt x="460" y="87"/>
                    <a:pt x="453" y="86"/>
                  </a:cubicBezTo>
                  <a:cubicBezTo>
                    <a:pt x="445" y="85"/>
                    <a:pt x="432" y="90"/>
                    <a:pt x="432" y="95"/>
                  </a:cubicBezTo>
                  <a:cubicBezTo>
                    <a:pt x="432" y="101"/>
                    <a:pt x="443" y="100"/>
                    <a:pt x="451" y="96"/>
                  </a:cubicBezTo>
                  <a:cubicBezTo>
                    <a:pt x="459" y="91"/>
                    <a:pt x="453" y="97"/>
                    <a:pt x="449" y="101"/>
                  </a:cubicBezTo>
                  <a:cubicBezTo>
                    <a:pt x="445" y="104"/>
                    <a:pt x="459" y="107"/>
                    <a:pt x="459" y="111"/>
                  </a:cubicBezTo>
                  <a:cubicBezTo>
                    <a:pt x="459" y="116"/>
                    <a:pt x="449" y="114"/>
                    <a:pt x="448" y="110"/>
                  </a:cubicBezTo>
                  <a:cubicBezTo>
                    <a:pt x="447" y="106"/>
                    <a:pt x="443" y="102"/>
                    <a:pt x="434" y="103"/>
                  </a:cubicBezTo>
                  <a:cubicBezTo>
                    <a:pt x="425" y="104"/>
                    <a:pt x="427" y="110"/>
                    <a:pt x="433" y="111"/>
                  </a:cubicBezTo>
                  <a:cubicBezTo>
                    <a:pt x="439" y="112"/>
                    <a:pt x="439" y="116"/>
                    <a:pt x="433" y="116"/>
                  </a:cubicBezTo>
                  <a:cubicBezTo>
                    <a:pt x="426" y="116"/>
                    <a:pt x="412" y="120"/>
                    <a:pt x="416" y="124"/>
                  </a:cubicBezTo>
                  <a:cubicBezTo>
                    <a:pt x="421" y="129"/>
                    <a:pt x="439" y="124"/>
                    <a:pt x="443" y="127"/>
                  </a:cubicBezTo>
                  <a:cubicBezTo>
                    <a:pt x="446" y="130"/>
                    <a:pt x="455" y="131"/>
                    <a:pt x="457" y="128"/>
                  </a:cubicBezTo>
                  <a:cubicBezTo>
                    <a:pt x="459" y="124"/>
                    <a:pt x="466" y="126"/>
                    <a:pt x="473" y="126"/>
                  </a:cubicBezTo>
                  <a:cubicBezTo>
                    <a:pt x="480" y="126"/>
                    <a:pt x="482" y="127"/>
                    <a:pt x="485" y="130"/>
                  </a:cubicBezTo>
                  <a:cubicBezTo>
                    <a:pt x="489" y="133"/>
                    <a:pt x="494" y="132"/>
                    <a:pt x="498" y="129"/>
                  </a:cubicBezTo>
                  <a:cubicBezTo>
                    <a:pt x="502" y="126"/>
                    <a:pt x="502" y="126"/>
                    <a:pt x="507" y="126"/>
                  </a:cubicBezTo>
                  <a:cubicBezTo>
                    <a:pt x="512" y="126"/>
                    <a:pt x="513" y="123"/>
                    <a:pt x="511" y="119"/>
                  </a:cubicBezTo>
                  <a:cubicBezTo>
                    <a:pt x="508" y="115"/>
                    <a:pt x="502" y="122"/>
                    <a:pt x="501" y="119"/>
                  </a:cubicBezTo>
                  <a:cubicBezTo>
                    <a:pt x="500" y="115"/>
                    <a:pt x="494" y="114"/>
                    <a:pt x="484" y="116"/>
                  </a:cubicBezTo>
                  <a:cubicBezTo>
                    <a:pt x="474" y="117"/>
                    <a:pt x="479" y="109"/>
                    <a:pt x="485" y="111"/>
                  </a:cubicBezTo>
                  <a:cubicBezTo>
                    <a:pt x="491" y="113"/>
                    <a:pt x="499" y="112"/>
                    <a:pt x="506" y="110"/>
                  </a:cubicBezTo>
                  <a:cubicBezTo>
                    <a:pt x="512" y="108"/>
                    <a:pt x="507" y="105"/>
                    <a:pt x="507" y="102"/>
                  </a:cubicBezTo>
                  <a:cubicBezTo>
                    <a:pt x="507" y="100"/>
                    <a:pt x="516" y="101"/>
                    <a:pt x="522" y="101"/>
                  </a:cubicBezTo>
                  <a:cubicBezTo>
                    <a:pt x="529" y="101"/>
                    <a:pt x="538" y="91"/>
                    <a:pt x="538" y="85"/>
                  </a:cubicBezTo>
                  <a:cubicBezTo>
                    <a:pt x="539" y="79"/>
                    <a:pt x="524" y="80"/>
                    <a:pt x="517" y="80"/>
                  </a:cubicBezTo>
                  <a:cubicBezTo>
                    <a:pt x="510" y="80"/>
                    <a:pt x="521" y="75"/>
                    <a:pt x="535" y="76"/>
                  </a:cubicBezTo>
                  <a:cubicBezTo>
                    <a:pt x="549" y="76"/>
                    <a:pt x="542" y="70"/>
                    <a:pt x="545" y="68"/>
                  </a:cubicBezTo>
                  <a:cubicBezTo>
                    <a:pt x="547" y="66"/>
                    <a:pt x="554" y="71"/>
                    <a:pt x="561" y="69"/>
                  </a:cubicBezTo>
                  <a:cubicBezTo>
                    <a:pt x="567" y="68"/>
                    <a:pt x="563" y="62"/>
                    <a:pt x="567" y="62"/>
                  </a:cubicBezTo>
                  <a:cubicBezTo>
                    <a:pt x="571" y="62"/>
                    <a:pt x="578" y="57"/>
                    <a:pt x="593" y="49"/>
                  </a:cubicBezTo>
                  <a:cubicBezTo>
                    <a:pt x="607" y="41"/>
                    <a:pt x="619" y="42"/>
                    <a:pt x="619" y="37"/>
                  </a:cubicBezTo>
                  <a:cubicBezTo>
                    <a:pt x="620" y="33"/>
                    <a:pt x="599" y="37"/>
                    <a:pt x="596" y="36"/>
                  </a:cubicBezTo>
                  <a:cubicBezTo>
                    <a:pt x="592" y="35"/>
                    <a:pt x="610" y="31"/>
                    <a:pt x="615" y="32"/>
                  </a:cubicBezTo>
                  <a:cubicBezTo>
                    <a:pt x="619" y="33"/>
                    <a:pt x="624" y="32"/>
                    <a:pt x="639" y="25"/>
                  </a:cubicBezTo>
                  <a:cubicBezTo>
                    <a:pt x="654" y="17"/>
                    <a:pt x="647" y="16"/>
                    <a:pt x="641" y="17"/>
                  </a:cubicBezTo>
                  <a:cubicBezTo>
                    <a:pt x="635" y="18"/>
                    <a:pt x="628" y="16"/>
                    <a:pt x="629" y="12"/>
                  </a:cubicBezTo>
                  <a:cubicBezTo>
                    <a:pt x="629" y="8"/>
                    <a:pt x="620" y="11"/>
                    <a:pt x="619" y="9"/>
                  </a:cubicBezTo>
                  <a:cubicBezTo>
                    <a:pt x="619" y="7"/>
                    <a:pt x="611" y="8"/>
                    <a:pt x="601" y="12"/>
                  </a:cubicBezTo>
                  <a:cubicBezTo>
                    <a:pt x="592" y="15"/>
                    <a:pt x="601" y="8"/>
                    <a:pt x="605" y="7"/>
                  </a:cubicBezTo>
                  <a:cubicBezTo>
                    <a:pt x="608" y="5"/>
                    <a:pt x="581" y="7"/>
                    <a:pt x="576" y="4"/>
                  </a:cubicBezTo>
                  <a:cubicBezTo>
                    <a:pt x="572" y="0"/>
                    <a:pt x="566" y="9"/>
                    <a:pt x="562" y="5"/>
                  </a:cubicBezTo>
                  <a:cubicBezTo>
                    <a:pt x="558" y="0"/>
                    <a:pt x="547" y="4"/>
                    <a:pt x="548" y="7"/>
                  </a:cubicBezTo>
                  <a:cubicBezTo>
                    <a:pt x="550" y="10"/>
                    <a:pt x="546" y="10"/>
                    <a:pt x="542" y="7"/>
                  </a:cubicBezTo>
                  <a:cubicBezTo>
                    <a:pt x="538" y="3"/>
                    <a:pt x="530" y="7"/>
                    <a:pt x="522" y="6"/>
                  </a:cubicBezTo>
                  <a:cubicBezTo>
                    <a:pt x="515" y="5"/>
                    <a:pt x="518" y="12"/>
                    <a:pt x="510" y="9"/>
                  </a:cubicBezTo>
                  <a:cubicBezTo>
                    <a:pt x="501" y="5"/>
                    <a:pt x="493" y="7"/>
                    <a:pt x="495" y="8"/>
                  </a:cubicBezTo>
                  <a:cubicBezTo>
                    <a:pt x="498" y="9"/>
                    <a:pt x="494" y="11"/>
                    <a:pt x="491" y="10"/>
                  </a:cubicBezTo>
                  <a:cubicBezTo>
                    <a:pt x="487" y="9"/>
                    <a:pt x="484" y="10"/>
                    <a:pt x="486" y="14"/>
                  </a:cubicBezTo>
                  <a:cubicBezTo>
                    <a:pt x="488" y="17"/>
                    <a:pt x="473" y="13"/>
                    <a:pt x="473" y="17"/>
                  </a:cubicBezTo>
                  <a:cubicBezTo>
                    <a:pt x="473" y="21"/>
                    <a:pt x="467" y="23"/>
                    <a:pt x="463" y="19"/>
                  </a:cubicBezTo>
                  <a:cubicBezTo>
                    <a:pt x="459" y="16"/>
                    <a:pt x="445" y="15"/>
                    <a:pt x="449" y="18"/>
                  </a:cubicBezTo>
                  <a:cubicBezTo>
                    <a:pt x="453" y="21"/>
                    <a:pt x="437" y="19"/>
                    <a:pt x="441" y="22"/>
                  </a:cubicBezTo>
                  <a:cubicBezTo>
                    <a:pt x="445" y="26"/>
                    <a:pt x="436" y="28"/>
                    <a:pt x="436" y="26"/>
                  </a:cubicBezTo>
                  <a:cubicBezTo>
                    <a:pt x="436" y="25"/>
                    <a:pt x="427" y="21"/>
                    <a:pt x="423" y="25"/>
                  </a:cubicBezTo>
                  <a:cubicBezTo>
                    <a:pt x="420" y="28"/>
                    <a:pt x="419" y="32"/>
                    <a:pt x="417" y="30"/>
                  </a:cubicBezTo>
                  <a:cubicBezTo>
                    <a:pt x="415" y="27"/>
                    <a:pt x="407" y="28"/>
                    <a:pt x="400" y="31"/>
                  </a:cubicBezTo>
                  <a:cubicBezTo>
                    <a:pt x="392" y="34"/>
                    <a:pt x="401" y="36"/>
                    <a:pt x="406" y="33"/>
                  </a:cubicBezTo>
                  <a:close/>
                  <a:moveTo>
                    <a:pt x="496" y="341"/>
                  </a:moveTo>
                  <a:cubicBezTo>
                    <a:pt x="498" y="340"/>
                    <a:pt x="503" y="331"/>
                    <a:pt x="497" y="332"/>
                  </a:cubicBezTo>
                  <a:cubicBezTo>
                    <a:pt x="490" y="332"/>
                    <a:pt x="492" y="341"/>
                    <a:pt x="496" y="341"/>
                  </a:cubicBezTo>
                  <a:close/>
                  <a:moveTo>
                    <a:pt x="464" y="333"/>
                  </a:moveTo>
                  <a:cubicBezTo>
                    <a:pt x="470" y="336"/>
                    <a:pt x="479" y="327"/>
                    <a:pt x="478" y="324"/>
                  </a:cubicBezTo>
                  <a:cubicBezTo>
                    <a:pt x="477" y="321"/>
                    <a:pt x="457" y="329"/>
                    <a:pt x="464" y="333"/>
                  </a:cubicBezTo>
                  <a:close/>
                  <a:moveTo>
                    <a:pt x="490" y="313"/>
                  </a:moveTo>
                  <a:cubicBezTo>
                    <a:pt x="491" y="310"/>
                    <a:pt x="478" y="308"/>
                    <a:pt x="479" y="304"/>
                  </a:cubicBezTo>
                  <a:cubicBezTo>
                    <a:pt x="480" y="300"/>
                    <a:pt x="467" y="297"/>
                    <a:pt x="463" y="295"/>
                  </a:cubicBezTo>
                  <a:cubicBezTo>
                    <a:pt x="459" y="293"/>
                    <a:pt x="453" y="292"/>
                    <a:pt x="453" y="288"/>
                  </a:cubicBezTo>
                  <a:cubicBezTo>
                    <a:pt x="453" y="283"/>
                    <a:pt x="445" y="286"/>
                    <a:pt x="444" y="293"/>
                  </a:cubicBezTo>
                  <a:cubicBezTo>
                    <a:pt x="444" y="299"/>
                    <a:pt x="440" y="298"/>
                    <a:pt x="442" y="304"/>
                  </a:cubicBezTo>
                  <a:cubicBezTo>
                    <a:pt x="444" y="310"/>
                    <a:pt x="434" y="311"/>
                    <a:pt x="435" y="315"/>
                  </a:cubicBezTo>
                  <a:cubicBezTo>
                    <a:pt x="437" y="318"/>
                    <a:pt x="441" y="314"/>
                    <a:pt x="445" y="314"/>
                  </a:cubicBezTo>
                  <a:cubicBezTo>
                    <a:pt x="450" y="314"/>
                    <a:pt x="444" y="320"/>
                    <a:pt x="450" y="321"/>
                  </a:cubicBezTo>
                  <a:cubicBezTo>
                    <a:pt x="454" y="321"/>
                    <a:pt x="461" y="316"/>
                    <a:pt x="463" y="313"/>
                  </a:cubicBezTo>
                  <a:cubicBezTo>
                    <a:pt x="465" y="310"/>
                    <a:pt x="469" y="309"/>
                    <a:pt x="474" y="313"/>
                  </a:cubicBezTo>
                  <a:cubicBezTo>
                    <a:pt x="479" y="316"/>
                    <a:pt x="489" y="317"/>
                    <a:pt x="490" y="313"/>
                  </a:cubicBezTo>
                  <a:close/>
                  <a:moveTo>
                    <a:pt x="607" y="282"/>
                  </a:moveTo>
                  <a:cubicBezTo>
                    <a:pt x="611" y="282"/>
                    <a:pt x="612" y="288"/>
                    <a:pt x="618" y="293"/>
                  </a:cubicBezTo>
                  <a:cubicBezTo>
                    <a:pt x="625" y="299"/>
                    <a:pt x="626" y="295"/>
                    <a:pt x="627" y="291"/>
                  </a:cubicBezTo>
                  <a:cubicBezTo>
                    <a:pt x="628" y="287"/>
                    <a:pt x="636" y="290"/>
                    <a:pt x="635" y="286"/>
                  </a:cubicBezTo>
                  <a:cubicBezTo>
                    <a:pt x="635" y="283"/>
                    <a:pt x="641" y="278"/>
                    <a:pt x="646" y="276"/>
                  </a:cubicBezTo>
                  <a:cubicBezTo>
                    <a:pt x="650" y="274"/>
                    <a:pt x="642" y="270"/>
                    <a:pt x="636" y="270"/>
                  </a:cubicBezTo>
                  <a:cubicBezTo>
                    <a:pt x="631" y="271"/>
                    <a:pt x="629" y="267"/>
                    <a:pt x="629" y="264"/>
                  </a:cubicBezTo>
                  <a:cubicBezTo>
                    <a:pt x="629" y="262"/>
                    <a:pt x="619" y="256"/>
                    <a:pt x="615" y="257"/>
                  </a:cubicBezTo>
                  <a:cubicBezTo>
                    <a:pt x="612" y="258"/>
                    <a:pt x="606" y="252"/>
                    <a:pt x="601" y="252"/>
                  </a:cubicBezTo>
                  <a:cubicBezTo>
                    <a:pt x="596" y="251"/>
                    <a:pt x="590" y="248"/>
                    <a:pt x="590" y="243"/>
                  </a:cubicBezTo>
                  <a:cubicBezTo>
                    <a:pt x="591" y="238"/>
                    <a:pt x="600" y="244"/>
                    <a:pt x="601" y="240"/>
                  </a:cubicBezTo>
                  <a:cubicBezTo>
                    <a:pt x="603" y="237"/>
                    <a:pt x="592" y="239"/>
                    <a:pt x="592" y="236"/>
                  </a:cubicBezTo>
                  <a:cubicBezTo>
                    <a:pt x="592" y="233"/>
                    <a:pt x="595" y="234"/>
                    <a:pt x="597" y="232"/>
                  </a:cubicBezTo>
                  <a:cubicBezTo>
                    <a:pt x="599" y="230"/>
                    <a:pt x="595" y="227"/>
                    <a:pt x="592" y="225"/>
                  </a:cubicBezTo>
                  <a:cubicBezTo>
                    <a:pt x="590" y="224"/>
                    <a:pt x="589" y="228"/>
                    <a:pt x="587" y="228"/>
                  </a:cubicBezTo>
                  <a:cubicBezTo>
                    <a:pt x="584" y="228"/>
                    <a:pt x="586" y="224"/>
                    <a:pt x="588" y="222"/>
                  </a:cubicBezTo>
                  <a:cubicBezTo>
                    <a:pt x="590" y="219"/>
                    <a:pt x="580" y="217"/>
                    <a:pt x="576" y="218"/>
                  </a:cubicBezTo>
                  <a:cubicBezTo>
                    <a:pt x="571" y="219"/>
                    <a:pt x="570" y="217"/>
                    <a:pt x="570" y="214"/>
                  </a:cubicBezTo>
                  <a:cubicBezTo>
                    <a:pt x="570" y="211"/>
                    <a:pt x="562" y="214"/>
                    <a:pt x="560" y="216"/>
                  </a:cubicBezTo>
                  <a:cubicBezTo>
                    <a:pt x="557" y="218"/>
                    <a:pt x="553" y="214"/>
                    <a:pt x="557" y="214"/>
                  </a:cubicBezTo>
                  <a:cubicBezTo>
                    <a:pt x="560" y="213"/>
                    <a:pt x="565" y="210"/>
                    <a:pt x="563" y="207"/>
                  </a:cubicBezTo>
                  <a:cubicBezTo>
                    <a:pt x="562" y="204"/>
                    <a:pt x="553" y="204"/>
                    <a:pt x="551" y="208"/>
                  </a:cubicBezTo>
                  <a:cubicBezTo>
                    <a:pt x="550" y="212"/>
                    <a:pt x="542" y="203"/>
                    <a:pt x="542" y="200"/>
                  </a:cubicBezTo>
                  <a:cubicBezTo>
                    <a:pt x="542" y="197"/>
                    <a:pt x="531" y="200"/>
                    <a:pt x="532" y="194"/>
                  </a:cubicBezTo>
                  <a:cubicBezTo>
                    <a:pt x="534" y="189"/>
                    <a:pt x="519" y="188"/>
                    <a:pt x="515" y="188"/>
                  </a:cubicBezTo>
                  <a:cubicBezTo>
                    <a:pt x="511" y="188"/>
                    <a:pt x="505" y="191"/>
                    <a:pt x="506" y="194"/>
                  </a:cubicBezTo>
                  <a:cubicBezTo>
                    <a:pt x="507" y="198"/>
                    <a:pt x="502" y="197"/>
                    <a:pt x="501" y="193"/>
                  </a:cubicBezTo>
                  <a:cubicBezTo>
                    <a:pt x="500" y="189"/>
                    <a:pt x="491" y="197"/>
                    <a:pt x="488" y="197"/>
                  </a:cubicBezTo>
                  <a:cubicBezTo>
                    <a:pt x="485" y="197"/>
                    <a:pt x="490" y="187"/>
                    <a:pt x="488" y="183"/>
                  </a:cubicBezTo>
                  <a:cubicBezTo>
                    <a:pt x="487" y="180"/>
                    <a:pt x="485" y="179"/>
                    <a:pt x="483" y="174"/>
                  </a:cubicBezTo>
                  <a:cubicBezTo>
                    <a:pt x="480" y="168"/>
                    <a:pt x="470" y="171"/>
                    <a:pt x="467" y="174"/>
                  </a:cubicBezTo>
                  <a:cubicBezTo>
                    <a:pt x="464" y="177"/>
                    <a:pt x="455" y="176"/>
                    <a:pt x="450" y="180"/>
                  </a:cubicBezTo>
                  <a:cubicBezTo>
                    <a:pt x="445" y="185"/>
                    <a:pt x="450" y="190"/>
                    <a:pt x="452" y="192"/>
                  </a:cubicBezTo>
                  <a:cubicBezTo>
                    <a:pt x="454" y="194"/>
                    <a:pt x="445" y="197"/>
                    <a:pt x="448" y="200"/>
                  </a:cubicBezTo>
                  <a:cubicBezTo>
                    <a:pt x="451" y="203"/>
                    <a:pt x="456" y="201"/>
                    <a:pt x="456" y="206"/>
                  </a:cubicBezTo>
                  <a:cubicBezTo>
                    <a:pt x="457" y="210"/>
                    <a:pt x="445" y="204"/>
                    <a:pt x="443" y="200"/>
                  </a:cubicBezTo>
                  <a:cubicBezTo>
                    <a:pt x="441" y="197"/>
                    <a:pt x="444" y="193"/>
                    <a:pt x="441" y="190"/>
                  </a:cubicBezTo>
                  <a:cubicBezTo>
                    <a:pt x="439" y="187"/>
                    <a:pt x="441" y="184"/>
                    <a:pt x="445" y="179"/>
                  </a:cubicBezTo>
                  <a:cubicBezTo>
                    <a:pt x="450" y="174"/>
                    <a:pt x="454" y="174"/>
                    <a:pt x="454" y="172"/>
                  </a:cubicBezTo>
                  <a:cubicBezTo>
                    <a:pt x="454" y="169"/>
                    <a:pt x="434" y="169"/>
                    <a:pt x="422" y="179"/>
                  </a:cubicBezTo>
                  <a:cubicBezTo>
                    <a:pt x="410" y="190"/>
                    <a:pt x="414" y="204"/>
                    <a:pt x="414" y="207"/>
                  </a:cubicBezTo>
                  <a:cubicBezTo>
                    <a:pt x="415" y="210"/>
                    <a:pt x="425" y="209"/>
                    <a:pt x="432" y="210"/>
                  </a:cubicBezTo>
                  <a:cubicBezTo>
                    <a:pt x="438" y="212"/>
                    <a:pt x="434" y="215"/>
                    <a:pt x="430" y="214"/>
                  </a:cubicBezTo>
                  <a:cubicBezTo>
                    <a:pt x="425" y="213"/>
                    <a:pt x="417" y="212"/>
                    <a:pt x="418" y="215"/>
                  </a:cubicBezTo>
                  <a:cubicBezTo>
                    <a:pt x="418" y="218"/>
                    <a:pt x="428" y="224"/>
                    <a:pt x="433" y="223"/>
                  </a:cubicBezTo>
                  <a:cubicBezTo>
                    <a:pt x="439" y="222"/>
                    <a:pt x="439" y="222"/>
                    <a:pt x="442" y="225"/>
                  </a:cubicBezTo>
                  <a:cubicBezTo>
                    <a:pt x="444" y="228"/>
                    <a:pt x="451" y="227"/>
                    <a:pt x="458" y="227"/>
                  </a:cubicBezTo>
                  <a:cubicBezTo>
                    <a:pt x="464" y="228"/>
                    <a:pt x="472" y="230"/>
                    <a:pt x="475" y="230"/>
                  </a:cubicBezTo>
                  <a:cubicBezTo>
                    <a:pt x="479" y="231"/>
                    <a:pt x="483" y="229"/>
                    <a:pt x="484" y="227"/>
                  </a:cubicBezTo>
                  <a:cubicBezTo>
                    <a:pt x="485" y="225"/>
                    <a:pt x="498" y="230"/>
                    <a:pt x="502" y="229"/>
                  </a:cubicBezTo>
                  <a:cubicBezTo>
                    <a:pt x="506" y="229"/>
                    <a:pt x="503" y="225"/>
                    <a:pt x="501" y="224"/>
                  </a:cubicBezTo>
                  <a:cubicBezTo>
                    <a:pt x="498" y="223"/>
                    <a:pt x="499" y="219"/>
                    <a:pt x="503" y="220"/>
                  </a:cubicBezTo>
                  <a:cubicBezTo>
                    <a:pt x="506" y="222"/>
                    <a:pt x="511" y="223"/>
                    <a:pt x="512" y="227"/>
                  </a:cubicBezTo>
                  <a:cubicBezTo>
                    <a:pt x="513" y="229"/>
                    <a:pt x="516" y="228"/>
                    <a:pt x="516" y="230"/>
                  </a:cubicBezTo>
                  <a:cubicBezTo>
                    <a:pt x="517" y="233"/>
                    <a:pt x="528" y="236"/>
                    <a:pt x="529" y="239"/>
                  </a:cubicBezTo>
                  <a:cubicBezTo>
                    <a:pt x="529" y="241"/>
                    <a:pt x="517" y="243"/>
                    <a:pt x="521" y="245"/>
                  </a:cubicBezTo>
                  <a:cubicBezTo>
                    <a:pt x="524" y="248"/>
                    <a:pt x="529" y="242"/>
                    <a:pt x="533" y="242"/>
                  </a:cubicBezTo>
                  <a:cubicBezTo>
                    <a:pt x="537" y="241"/>
                    <a:pt x="537" y="251"/>
                    <a:pt x="541" y="250"/>
                  </a:cubicBezTo>
                  <a:cubicBezTo>
                    <a:pt x="545" y="248"/>
                    <a:pt x="549" y="251"/>
                    <a:pt x="553" y="258"/>
                  </a:cubicBezTo>
                  <a:cubicBezTo>
                    <a:pt x="557" y="264"/>
                    <a:pt x="552" y="269"/>
                    <a:pt x="553" y="271"/>
                  </a:cubicBezTo>
                  <a:cubicBezTo>
                    <a:pt x="553" y="274"/>
                    <a:pt x="561" y="273"/>
                    <a:pt x="566" y="270"/>
                  </a:cubicBezTo>
                  <a:cubicBezTo>
                    <a:pt x="571" y="268"/>
                    <a:pt x="575" y="273"/>
                    <a:pt x="578" y="276"/>
                  </a:cubicBezTo>
                  <a:cubicBezTo>
                    <a:pt x="582" y="280"/>
                    <a:pt x="565" y="285"/>
                    <a:pt x="567" y="282"/>
                  </a:cubicBezTo>
                  <a:cubicBezTo>
                    <a:pt x="568" y="279"/>
                    <a:pt x="557" y="271"/>
                    <a:pt x="546" y="275"/>
                  </a:cubicBezTo>
                  <a:cubicBezTo>
                    <a:pt x="536" y="279"/>
                    <a:pt x="543" y="285"/>
                    <a:pt x="544" y="288"/>
                  </a:cubicBezTo>
                  <a:cubicBezTo>
                    <a:pt x="545" y="292"/>
                    <a:pt x="535" y="295"/>
                    <a:pt x="525" y="292"/>
                  </a:cubicBezTo>
                  <a:cubicBezTo>
                    <a:pt x="516" y="289"/>
                    <a:pt x="519" y="294"/>
                    <a:pt x="515" y="294"/>
                  </a:cubicBezTo>
                  <a:cubicBezTo>
                    <a:pt x="511" y="294"/>
                    <a:pt x="506" y="300"/>
                    <a:pt x="510" y="304"/>
                  </a:cubicBezTo>
                  <a:cubicBezTo>
                    <a:pt x="514" y="308"/>
                    <a:pt x="521" y="305"/>
                    <a:pt x="528" y="305"/>
                  </a:cubicBezTo>
                  <a:cubicBezTo>
                    <a:pt x="534" y="305"/>
                    <a:pt x="535" y="307"/>
                    <a:pt x="536" y="304"/>
                  </a:cubicBezTo>
                  <a:cubicBezTo>
                    <a:pt x="536" y="300"/>
                    <a:pt x="543" y="302"/>
                    <a:pt x="548" y="303"/>
                  </a:cubicBezTo>
                  <a:cubicBezTo>
                    <a:pt x="552" y="304"/>
                    <a:pt x="551" y="310"/>
                    <a:pt x="557" y="311"/>
                  </a:cubicBezTo>
                  <a:cubicBezTo>
                    <a:pt x="563" y="312"/>
                    <a:pt x="558" y="317"/>
                    <a:pt x="562" y="321"/>
                  </a:cubicBezTo>
                  <a:cubicBezTo>
                    <a:pt x="565" y="325"/>
                    <a:pt x="577" y="323"/>
                    <a:pt x="581" y="327"/>
                  </a:cubicBezTo>
                  <a:cubicBezTo>
                    <a:pt x="585" y="332"/>
                    <a:pt x="603" y="340"/>
                    <a:pt x="606" y="337"/>
                  </a:cubicBezTo>
                  <a:cubicBezTo>
                    <a:pt x="609" y="334"/>
                    <a:pt x="590" y="317"/>
                    <a:pt x="585" y="316"/>
                  </a:cubicBezTo>
                  <a:cubicBezTo>
                    <a:pt x="580" y="314"/>
                    <a:pt x="590" y="312"/>
                    <a:pt x="597" y="318"/>
                  </a:cubicBezTo>
                  <a:cubicBezTo>
                    <a:pt x="604" y="323"/>
                    <a:pt x="614" y="326"/>
                    <a:pt x="619" y="319"/>
                  </a:cubicBezTo>
                  <a:cubicBezTo>
                    <a:pt x="624" y="313"/>
                    <a:pt x="615" y="315"/>
                    <a:pt x="615" y="310"/>
                  </a:cubicBezTo>
                  <a:cubicBezTo>
                    <a:pt x="615" y="305"/>
                    <a:pt x="611" y="299"/>
                    <a:pt x="606" y="299"/>
                  </a:cubicBezTo>
                  <a:cubicBezTo>
                    <a:pt x="601" y="299"/>
                    <a:pt x="588" y="289"/>
                    <a:pt x="593" y="287"/>
                  </a:cubicBezTo>
                  <a:cubicBezTo>
                    <a:pt x="598" y="285"/>
                    <a:pt x="592" y="282"/>
                    <a:pt x="595" y="278"/>
                  </a:cubicBezTo>
                  <a:cubicBezTo>
                    <a:pt x="599" y="274"/>
                    <a:pt x="602" y="281"/>
                    <a:pt x="607" y="282"/>
                  </a:cubicBezTo>
                  <a:close/>
                  <a:moveTo>
                    <a:pt x="531" y="265"/>
                  </a:moveTo>
                  <a:cubicBezTo>
                    <a:pt x="536" y="264"/>
                    <a:pt x="535" y="257"/>
                    <a:pt x="532" y="254"/>
                  </a:cubicBezTo>
                  <a:cubicBezTo>
                    <a:pt x="531" y="251"/>
                    <a:pt x="526" y="251"/>
                    <a:pt x="522" y="251"/>
                  </a:cubicBezTo>
                  <a:cubicBezTo>
                    <a:pt x="518" y="252"/>
                    <a:pt x="511" y="258"/>
                    <a:pt x="515" y="264"/>
                  </a:cubicBezTo>
                  <a:cubicBezTo>
                    <a:pt x="519" y="270"/>
                    <a:pt x="527" y="265"/>
                    <a:pt x="531" y="265"/>
                  </a:cubicBezTo>
                  <a:close/>
                  <a:moveTo>
                    <a:pt x="487" y="172"/>
                  </a:moveTo>
                  <a:cubicBezTo>
                    <a:pt x="485" y="177"/>
                    <a:pt x="491" y="177"/>
                    <a:pt x="492" y="182"/>
                  </a:cubicBezTo>
                  <a:cubicBezTo>
                    <a:pt x="492" y="187"/>
                    <a:pt x="499" y="189"/>
                    <a:pt x="504" y="186"/>
                  </a:cubicBezTo>
                  <a:cubicBezTo>
                    <a:pt x="509" y="183"/>
                    <a:pt x="523" y="187"/>
                    <a:pt x="523" y="183"/>
                  </a:cubicBezTo>
                  <a:cubicBezTo>
                    <a:pt x="523" y="179"/>
                    <a:pt x="508" y="172"/>
                    <a:pt x="503" y="173"/>
                  </a:cubicBezTo>
                  <a:cubicBezTo>
                    <a:pt x="498" y="174"/>
                    <a:pt x="489" y="167"/>
                    <a:pt x="487" y="172"/>
                  </a:cubicBezTo>
                  <a:close/>
                  <a:moveTo>
                    <a:pt x="621" y="475"/>
                  </a:moveTo>
                  <a:cubicBezTo>
                    <a:pt x="621" y="478"/>
                    <a:pt x="642" y="487"/>
                    <a:pt x="643" y="483"/>
                  </a:cubicBezTo>
                  <a:cubicBezTo>
                    <a:pt x="643" y="479"/>
                    <a:pt x="620" y="473"/>
                    <a:pt x="621" y="475"/>
                  </a:cubicBezTo>
                  <a:close/>
                  <a:moveTo>
                    <a:pt x="711" y="497"/>
                  </a:moveTo>
                  <a:cubicBezTo>
                    <a:pt x="710" y="499"/>
                    <a:pt x="707" y="495"/>
                    <a:pt x="711" y="492"/>
                  </a:cubicBezTo>
                  <a:cubicBezTo>
                    <a:pt x="714" y="490"/>
                    <a:pt x="710" y="489"/>
                    <a:pt x="707" y="491"/>
                  </a:cubicBezTo>
                  <a:cubicBezTo>
                    <a:pt x="704" y="492"/>
                    <a:pt x="705" y="484"/>
                    <a:pt x="708" y="483"/>
                  </a:cubicBezTo>
                  <a:cubicBezTo>
                    <a:pt x="710" y="481"/>
                    <a:pt x="701" y="478"/>
                    <a:pt x="701" y="481"/>
                  </a:cubicBezTo>
                  <a:cubicBezTo>
                    <a:pt x="701" y="484"/>
                    <a:pt x="695" y="482"/>
                    <a:pt x="694" y="480"/>
                  </a:cubicBezTo>
                  <a:cubicBezTo>
                    <a:pt x="693" y="477"/>
                    <a:pt x="689" y="477"/>
                    <a:pt x="691" y="475"/>
                  </a:cubicBezTo>
                  <a:cubicBezTo>
                    <a:pt x="692" y="473"/>
                    <a:pt x="685" y="472"/>
                    <a:pt x="684" y="475"/>
                  </a:cubicBezTo>
                  <a:cubicBezTo>
                    <a:pt x="684" y="478"/>
                    <a:pt x="682" y="473"/>
                    <a:pt x="685" y="469"/>
                  </a:cubicBezTo>
                  <a:cubicBezTo>
                    <a:pt x="689" y="466"/>
                    <a:pt x="688" y="462"/>
                    <a:pt x="691" y="460"/>
                  </a:cubicBezTo>
                  <a:cubicBezTo>
                    <a:pt x="694" y="458"/>
                    <a:pt x="691" y="456"/>
                    <a:pt x="687" y="458"/>
                  </a:cubicBezTo>
                  <a:cubicBezTo>
                    <a:pt x="683" y="459"/>
                    <a:pt x="674" y="472"/>
                    <a:pt x="674" y="476"/>
                  </a:cubicBezTo>
                  <a:cubicBezTo>
                    <a:pt x="674" y="479"/>
                    <a:pt x="674" y="484"/>
                    <a:pt x="670" y="483"/>
                  </a:cubicBezTo>
                  <a:cubicBezTo>
                    <a:pt x="667" y="483"/>
                    <a:pt x="663" y="486"/>
                    <a:pt x="666" y="488"/>
                  </a:cubicBezTo>
                  <a:cubicBezTo>
                    <a:pt x="668" y="490"/>
                    <a:pt x="659" y="496"/>
                    <a:pt x="663" y="498"/>
                  </a:cubicBezTo>
                  <a:cubicBezTo>
                    <a:pt x="667" y="500"/>
                    <a:pt x="672" y="497"/>
                    <a:pt x="676" y="498"/>
                  </a:cubicBezTo>
                  <a:cubicBezTo>
                    <a:pt x="680" y="498"/>
                    <a:pt x="684" y="498"/>
                    <a:pt x="687" y="496"/>
                  </a:cubicBezTo>
                  <a:cubicBezTo>
                    <a:pt x="691" y="493"/>
                    <a:pt x="691" y="498"/>
                    <a:pt x="695" y="498"/>
                  </a:cubicBezTo>
                  <a:cubicBezTo>
                    <a:pt x="698" y="497"/>
                    <a:pt x="693" y="501"/>
                    <a:pt x="693" y="503"/>
                  </a:cubicBezTo>
                  <a:cubicBezTo>
                    <a:pt x="693" y="506"/>
                    <a:pt x="697" y="502"/>
                    <a:pt x="700" y="501"/>
                  </a:cubicBezTo>
                  <a:cubicBezTo>
                    <a:pt x="702" y="499"/>
                    <a:pt x="706" y="501"/>
                    <a:pt x="705" y="503"/>
                  </a:cubicBezTo>
                  <a:cubicBezTo>
                    <a:pt x="703" y="505"/>
                    <a:pt x="712" y="508"/>
                    <a:pt x="715" y="504"/>
                  </a:cubicBezTo>
                  <a:cubicBezTo>
                    <a:pt x="717" y="500"/>
                    <a:pt x="712" y="494"/>
                    <a:pt x="711" y="497"/>
                  </a:cubicBezTo>
                  <a:close/>
                  <a:moveTo>
                    <a:pt x="66" y="431"/>
                  </a:moveTo>
                  <a:cubicBezTo>
                    <a:pt x="60" y="435"/>
                    <a:pt x="75" y="451"/>
                    <a:pt x="79" y="449"/>
                  </a:cubicBezTo>
                  <a:cubicBezTo>
                    <a:pt x="81" y="447"/>
                    <a:pt x="75" y="441"/>
                    <a:pt x="75" y="436"/>
                  </a:cubicBezTo>
                  <a:cubicBezTo>
                    <a:pt x="75" y="432"/>
                    <a:pt x="73" y="428"/>
                    <a:pt x="66" y="431"/>
                  </a:cubicBezTo>
                  <a:close/>
                  <a:moveTo>
                    <a:pt x="654" y="513"/>
                  </a:moveTo>
                  <a:cubicBezTo>
                    <a:pt x="652" y="513"/>
                    <a:pt x="654" y="509"/>
                    <a:pt x="654" y="507"/>
                  </a:cubicBezTo>
                  <a:cubicBezTo>
                    <a:pt x="654" y="505"/>
                    <a:pt x="649" y="508"/>
                    <a:pt x="648" y="510"/>
                  </a:cubicBezTo>
                  <a:cubicBezTo>
                    <a:pt x="648" y="513"/>
                    <a:pt x="644" y="513"/>
                    <a:pt x="644" y="515"/>
                  </a:cubicBezTo>
                  <a:cubicBezTo>
                    <a:pt x="644" y="519"/>
                    <a:pt x="644" y="517"/>
                    <a:pt x="641" y="518"/>
                  </a:cubicBezTo>
                  <a:cubicBezTo>
                    <a:pt x="638" y="520"/>
                    <a:pt x="627" y="518"/>
                    <a:pt x="627" y="516"/>
                  </a:cubicBezTo>
                  <a:cubicBezTo>
                    <a:pt x="626" y="513"/>
                    <a:pt x="618" y="512"/>
                    <a:pt x="618" y="509"/>
                  </a:cubicBezTo>
                  <a:cubicBezTo>
                    <a:pt x="618" y="505"/>
                    <a:pt x="614" y="504"/>
                    <a:pt x="617" y="500"/>
                  </a:cubicBezTo>
                  <a:cubicBezTo>
                    <a:pt x="620" y="497"/>
                    <a:pt x="616" y="495"/>
                    <a:pt x="613" y="498"/>
                  </a:cubicBezTo>
                  <a:cubicBezTo>
                    <a:pt x="610" y="501"/>
                    <a:pt x="608" y="496"/>
                    <a:pt x="613" y="495"/>
                  </a:cubicBezTo>
                  <a:cubicBezTo>
                    <a:pt x="617" y="493"/>
                    <a:pt x="624" y="491"/>
                    <a:pt x="620" y="484"/>
                  </a:cubicBezTo>
                  <a:cubicBezTo>
                    <a:pt x="616" y="477"/>
                    <a:pt x="592" y="486"/>
                    <a:pt x="586" y="490"/>
                  </a:cubicBezTo>
                  <a:cubicBezTo>
                    <a:pt x="579" y="494"/>
                    <a:pt x="572" y="505"/>
                    <a:pt x="568" y="505"/>
                  </a:cubicBezTo>
                  <a:cubicBezTo>
                    <a:pt x="565" y="505"/>
                    <a:pt x="574" y="499"/>
                    <a:pt x="575" y="497"/>
                  </a:cubicBezTo>
                  <a:cubicBezTo>
                    <a:pt x="577" y="494"/>
                    <a:pt x="575" y="492"/>
                    <a:pt x="577" y="493"/>
                  </a:cubicBezTo>
                  <a:cubicBezTo>
                    <a:pt x="579" y="494"/>
                    <a:pt x="585" y="485"/>
                    <a:pt x="588" y="482"/>
                  </a:cubicBezTo>
                  <a:cubicBezTo>
                    <a:pt x="592" y="479"/>
                    <a:pt x="596" y="482"/>
                    <a:pt x="597" y="480"/>
                  </a:cubicBezTo>
                  <a:cubicBezTo>
                    <a:pt x="597" y="477"/>
                    <a:pt x="599" y="476"/>
                    <a:pt x="603" y="473"/>
                  </a:cubicBezTo>
                  <a:cubicBezTo>
                    <a:pt x="606" y="469"/>
                    <a:pt x="649" y="470"/>
                    <a:pt x="653" y="470"/>
                  </a:cubicBezTo>
                  <a:cubicBezTo>
                    <a:pt x="657" y="470"/>
                    <a:pt x="665" y="465"/>
                    <a:pt x="667" y="461"/>
                  </a:cubicBezTo>
                  <a:cubicBezTo>
                    <a:pt x="670" y="458"/>
                    <a:pt x="673" y="458"/>
                    <a:pt x="678" y="458"/>
                  </a:cubicBezTo>
                  <a:cubicBezTo>
                    <a:pt x="684" y="458"/>
                    <a:pt x="687" y="453"/>
                    <a:pt x="690" y="451"/>
                  </a:cubicBezTo>
                  <a:cubicBezTo>
                    <a:pt x="692" y="449"/>
                    <a:pt x="691" y="448"/>
                    <a:pt x="689" y="448"/>
                  </a:cubicBezTo>
                  <a:cubicBezTo>
                    <a:pt x="686" y="447"/>
                    <a:pt x="684" y="446"/>
                    <a:pt x="687" y="446"/>
                  </a:cubicBezTo>
                  <a:cubicBezTo>
                    <a:pt x="689" y="445"/>
                    <a:pt x="690" y="444"/>
                    <a:pt x="691" y="441"/>
                  </a:cubicBezTo>
                  <a:cubicBezTo>
                    <a:pt x="692" y="437"/>
                    <a:pt x="690" y="439"/>
                    <a:pt x="687" y="434"/>
                  </a:cubicBezTo>
                  <a:cubicBezTo>
                    <a:pt x="684" y="430"/>
                    <a:pt x="682" y="436"/>
                    <a:pt x="679" y="436"/>
                  </a:cubicBezTo>
                  <a:cubicBezTo>
                    <a:pt x="675" y="435"/>
                    <a:pt x="681" y="431"/>
                    <a:pt x="678" y="429"/>
                  </a:cubicBezTo>
                  <a:cubicBezTo>
                    <a:pt x="675" y="427"/>
                    <a:pt x="670" y="429"/>
                    <a:pt x="666" y="432"/>
                  </a:cubicBezTo>
                  <a:cubicBezTo>
                    <a:pt x="661" y="436"/>
                    <a:pt x="662" y="432"/>
                    <a:pt x="658" y="436"/>
                  </a:cubicBezTo>
                  <a:cubicBezTo>
                    <a:pt x="654" y="439"/>
                    <a:pt x="654" y="434"/>
                    <a:pt x="656" y="432"/>
                  </a:cubicBezTo>
                  <a:cubicBezTo>
                    <a:pt x="658" y="431"/>
                    <a:pt x="659" y="433"/>
                    <a:pt x="661" y="430"/>
                  </a:cubicBezTo>
                  <a:cubicBezTo>
                    <a:pt x="662" y="428"/>
                    <a:pt x="664" y="430"/>
                    <a:pt x="668" y="428"/>
                  </a:cubicBezTo>
                  <a:cubicBezTo>
                    <a:pt x="672" y="425"/>
                    <a:pt x="675" y="426"/>
                    <a:pt x="677" y="424"/>
                  </a:cubicBezTo>
                  <a:cubicBezTo>
                    <a:pt x="678" y="422"/>
                    <a:pt x="675" y="420"/>
                    <a:pt x="671" y="421"/>
                  </a:cubicBezTo>
                  <a:cubicBezTo>
                    <a:pt x="667" y="421"/>
                    <a:pt x="664" y="415"/>
                    <a:pt x="662" y="417"/>
                  </a:cubicBezTo>
                  <a:cubicBezTo>
                    <a:pt x="659" y="419"/>
                    <a:pt x="660" y="414"/>
                    <a:pt x="657" y="416"/>
                  </a:cubicBezTo>
                  <a:cubicBezTo>
                    <a:pt x="654" y="418"/>
                    <a:pt x="652" y="416"/>
                    <a:pt x="651" y="412"/>
                  </a:cubicBezTo>
                  <a:cubicBezTo>
                    <a:pt x="650" y="409"/>
                    <a:pt x="642" y="403"/>
                    <a:pt x="638" y="402"/>
                  </a:cubicBezTo>
                  <a:cubicBezTo>
                    <a:pt x="633" y="400"/>
                    <a:pt x="636" y="398"/>
                    <a:pt x="639" y="400"/>
                  </a:cubicBezTo>
                  <a:cubicBezTo>
                    <a:pt x="641" y="401"/>
                    <a:pt x="644" y="398"/>
                    <a:pt x="645" y="396"/>
                  </a:cubicBezTo>
                  <a:cubicBezTo>
                    <a:pt x="646" y="394"/>
                    <a:pt x="643" y="393"/>
                    <a:pt x="642" y="393"/>
                  </a:cubicBezTo>
                  <a:cubicBezTo>
                    <a:pt x="640" y="392"/>
                    <a:pt x="640" y="390"/>
                    <a:pt x="641" y="388"/>
                  </a:cubicBezTo>
                  <a:cubicBezTo>
                    <a:pt x="641" y="386"/>
                    <a:pt x="636" y="384"/>
                    <a:pt x="636" y="382"/>
                  </a:cubicBezTo>
                  <a:cubicBezTo>
                    <a:pt x="635" y="381"/>
                    <a:pt x="632" y="379"/>
                    <a:pt x="633" y="378"/>
                  </a:cubicBezTo>
                  <a:cubicBezTo>
                    <a:pt x="633" y="376"/>
                    <a:pt x="629" y="374"/>
                    <a:pt x="629" y="372"/>
                  </a:cubicBezTo>
                  <a:cubicBezTo>
                    <a:pt x="629" y="370"/>
                    <a:pt x="624" y="365"/>
                    <a:pt x="624" y="363"/>
                  </a:cubicBezTo>
                  <a:cubicBezTo>
                    <a:pt x="624" y="360"/>
                    <a:pt x="621" y="358"/>
                    <a:pt x="620" y="355"/>
                  </a:cubicBezTo>
                  <a:cubicBezTo>
                    <a:pt x="619" y="352"/>
                    <a:pt x="617" y="354"/>
                    <a:pt x="616" y="358"/>
                  </a:cubicBezTo>
                  <a:cubicBezTo>
                    <a:pt x="615" y="362"/>
                    <a:pt x="611" y="362"/>
                    <a:pt x="613" y="364"/>
                  </a:cubicBezTo>
                  <a:cubicBezTo>
                    <a:pt x="615" y="367"/>
                    <a:pt x="613" y="367"/>
                    <a:pt x="611" y="368"/>
                  </a:cubicBezTo>
                  <a:cubicBezTo>
                    <a:pt x="610" y="370"/>
                    <a:pt x="613" y="373"/>
                    <a:pt x="610" y="373"/>
                  </a:cubicBezTo>
                  <a:cubicBezTo>
                    <a:pt x="607" y="373"/>
                    <a:pt x="608" y="378"/>
                    <a:pt x="607" y="376"/>
                  </a:cubicBezTo>
                  <a:cubicBezTo>
                    <a:pt x="606" y="373"/>
                    <a:pt x="602" y="374"/>
                    <a:pt x="602" y="377"/>
                  </a:cubicBezTo>
                  <a:cubicBezTo>
                    <a:pt x="602" y="379"/>
                    <a:pt x="596" y="381"/>
                    <a:pt x="594" y="381"/>
                  </a:cubicBezTo>
                  <a:cubicBezTo>
                    <a:pt x="592" y="381"/>
                    <a:pt x="592" y="376"/>
                    <a:pt x="590" y="378"/>
                  </a:cubicBezTo>
                  <a:cubicBezTo>
                    <a:pt x="588" y="379"/>
                    <a:pt x="588" y="374"/>
                    <a:pt x="585" y="374"/>
                  </a:cubicBezTo>
                  <a:cubicBezTo>
                    <a:pt x="582" y="374"/>
                    <a:pt x="580" y="374"/>
                    <a:pt x="581" y="371"/>
                  </a:cubicBezTo>
                  <a:cubicBezTo>
                    <a:pt x="582" y="368"/>
                    <a:pt x="576" y="367"/>
                    <a:pt x="578" y="365"/>
                  </a:cubicBezTo>
                  <a:cubicBezTo>
                    <a:pt x="580" y="364"/>
                    <a:pt x="577" y="361"/>
                    <a:pt x="577" y="356"/>
                  </a:cubicBezTo>
                  <a:cubicBezTo>
                    <a:pt x="577" y="352"/>
                    <a:pt x="580" y="351"/>
                    <a:pt x="580" y="350"/>
                  </a:cubicBezTo>
                  <a:cubicBezTo>
                    <a:pt x="580" y="348"/>
                    <a:pt x="577" y="348"/>
                    <a:pt x="575" y="349"/>
                  </a:cubicBezTo>
                  <a:cubicBezTo>
                    <a:pt x="573" y="351"/>
                    <a:pt x="573" y="347"/>
                    <a:pt x="571" y="347"/>
                  </a:cubicBezTo>
                  <a:cubicBezTo>
                    <a:pt x="568" y="348"/>
                    <a:pt x="562" y="347"/>
                    <a:pt x="561" y="344"/>
                  </a:cubicBezTo>
                  <a:cubicBezTo>
                    <a:pt x="561" y="341"/>
                    <a:pt x="559" y="342"/>
                    <a:pt x="557" y="339"/>
                  </a:cubicBezTo>
                  <a:cubicBezTo>
                    <a:pt x="556" y="336"/>
                    <a:pt x="554" y="339"/>
                    <a:pt x="554" y="337"/>
                  </a:cubicBezTo>
                  <a:cubicBezTo>
                    <a:pt x="554" y="334"/>
                    <a:pt x="552" y="334"/>
                    <a:pt x="550" y="333"/>
                  </a:cubicBezTo>
                  <a:cubicBezTo>
                    <a:pt x="548" y="333"/>
                    <a:pt x="547" y="331"/>
                    <a:pt x="544" y="330"/>
                  </a:cubicBezTo>
                  <a:cubicBezTo>
                    <a:pt x="542" y="330"/>
                    <a:pt x="538" y="332"/>
                    <a:pt x="536" y="333"/>
                  </a:cubicBezTo>
                  <a:cubicBezTo>
                    <a:pt x="535" y="334"/>
                    <a:pt x="531" y="331"/>
                    <a:pt x="529" y="332"/>
                  </a:cubicBezTo>
                  <a:cubicBezTo>
                    <a:pt x="527" y="333"/>
                    <a:pt x="527" y="331"/>
                    <a:pt x="523" y="330"/>
                  </a:cubicBezTo>
                  <a:cubicBezTo>
                    <a:pt x="518" y="329"/>
                    <a:pt x="512" y="328"/>
                    <a:pt x="512" y="330"/>
                  </a:cubicBezTo>
                  <a:cubicBezTo>
                    <a:pt x="512" y="331"/>
                    <a:pt x="508" y="332"/>
                    <a:pt x="509" y="336"/>
                  </a:cubicBezTo>
                  <a:cubicBezTo>
                    <a:pt x="509" y="339"/>
                    <a:pt x="513" y="339"/>
                    <a:pt x="514" y="341"/>
                  </a:cubicBezTo>
                  <a:cubicBezTo>
                    <a:pt x="515" y="344"/>
                    <a:pt x="512" y="343"/>
                    <a:pt x="512" y="345"/>
                  </a:cubicBezTo>
                  <a:cubicBezTo>
                    <a:pt x="512" y="347"/>
                    <a:pt x="509" y="347"/>
                    <a:pt x="509" y="349"/>
                  </a:cubicBezTo>
                  <a:cubicBezTo>
                    <a:pt x="509" y="350"/>
                    <a:pt x="511" y="350"/>
                    <a:pt x="512" y="353"/>
                  </a:cubicBezTo>
                  <a:cubicBezTo>
                    <a:pt x="513" y="357"/>
                    <a:pt x="514" y="356"/>
                    <a:pt x="515" y="361"/>
                  </a:cubicBezTo>
                  <a:cubicBezTo>
                    <a:pt x="516" y="365"/>
                    <a:pt x="514" y="364"/>
                    <a:pt x="512" y="365"/>
                  </a:cubicBezTo>
                  <a:cubicBezTo>
                    <a:pt x="510" y="365"/>
                    <a:pt x="512" y="367"/>
                    <a:pt x="509" y="370"/>
                  </a:cubicBezTo>
                  <a:cubicBezTo>
                    <a:pt x="507" y="373"/>
                    <a:pt x="505" y="376"/>
                    <a:pt x="507" y="378"/>
                  </a:cubicBezTo>
                  <a:cubicBezTo>
                    <a:pt x="509" y="380"/>
                    <a:pt x="516" y="383"/>
                    <a:pt x="519" y="387"/>
                  </a:cubicBezTo>
                  <a:cubicBezTo>
                    <a:pt x="522" y="392"/>
                    <a:pt x="522" y="400"/>
                    <a:pt x="521" y="405"/>
                  </a:cubicBezTo>
                  <a:cubicBezTo>
                    <a:pt x="520" y="410"/>
                    <a:pt x="514" y="412"/>
                    <a:pt x="509" y="416"/>
                  </a:cubicBezTo>
                  <a:cubicBezTo>
                    <a:pt x="505" y="421"/>
                    <a:pt x="500" y="420"/>
                    <a:pt x="498" y="420"/>
                  </a:cubicBezTo>
                  <a:cubicBezTo>
                    <a:pt x="496" y="421"/>
                    <a:pt x="497" y="425"/>
                    <a:pt x="500" y="428"/>
                  </a:cubicBezTo>
                  <a:cubicBezTo>
                    <a:pt x="503" y="432"/>
                    <a:pt x="501" y="433"/>
                    <a:pt x="502" y="436"/>
                  </a:cubicBezTo>
                  <a:cubicBezTo>
                    <a:pt x="504" y="440"/>
                    <a:pt x="502" y="443"/>
                    <a:pt x="505" y="446"/>
                  </a:cubicBezTo>
                  <a:cubicBezTo>
                    <a:pt x="507" y="449"/>
                    <a:pt x="506" y="450"/>
                    <a:pt x="503" y="453"/>
                  </a:cubicBezTo>
                  <a:cubicBezTo>
                    <a:pt x="500" y="455"/>
                    <a:pt x="504" y="454"/>
                    <a:pt x="504" y="457"/>
                  </a:cubicBezTo>
                  <a:cubicBezTo>
                    <a:pt x="504" y="460"/>
                    <a:pt x="503" y="458"/>
                    <a:pt x="501" y="456"/>
                  </a:cubicBezTo>
                  <a:cubicBezTo>
                    <a:pt x="498" y="455"/>
                    <a:pt x="496" y="459"/>
                    <a:pt x="496" y="461"/>
                  </a:cubicBezTo>
                  <a:cubicBezTo>
                    <a:pt x="496" y="463"/>
                    <a:pt x="491" y="459"/>
                    <a:pt x="489" y="459"/>
                  </a:cubicBezTo>
                  <a:cubicBezTo>
                    <a:pt x="488" y="459"/>
                    <a:pt x="490" y="456"/>
                    <a:pt x="486" y="453"/>
                  </a:cubicBezTo>
                  <a:cubicBezTo>
                    <a:pt x="483" y="451"/>
                    <a:pt x="481" y="450"/>
                    <a:pt x="481" y="448"/>
                  </a:cubicBezTo>
                  <a:cubicBezTo>
                    <a:pt x="481" y="445"/>
                    <a:pt x="475" y="444"/>
                    <a:pt x="475" y="441"/>
                  </a:cubicBezTo>
                  <a:cubicBezTo>
                    <a:pt x="475" y="438"/>
                    <a:pt x="476" y="431"/>
                    <a:pt x="475" y="428"/>
                  </a:cubicBezTo>
                  <a:cubicBezTo>
                    <a:pt x="473" y="426"/>
                    <a:pt x="475" y="424"/>
                    <a:pt x="476" y="422"/>
                  </a:cubicBezTo>
                  <a:cubicBezTo>
                    <a:pt x="477" y="420"/>
                    <a:pt x="474" y="417"/>
                    <a:pt x="471" y="417"/>
                  </a:cubicBezTo>
                  <a:cubicBezTo>
                    <a:pt x="468" y="417"/>
                    <a:pt x="463" y="416"/>
                    <a:pt x="459" y="416"/>
                  </a:cubicBezTo>
                  <a:cubicBezTo>
                    <a:pt x="455" y="417"/>
                    <a:pt x="452" y="416"/>
                    <a:pt x="451" y="415"/>
                  </a:cubicBezTo>
                  <a:cubicBezTo>
                    <a:pt x="449" y="413"/>
                    <a:pt x="445" y="411"/>
                    <a:pt x="440" y="409"/>
                  </a:cubicBezTo>
                  <a:cubicBezTo>
                    <a:pt x="434" y="408"/>
                    <a:pt x="432" y="405"/>
                    <a:pt x="431" y="403"/>
                  </a:cubicBezTo>
                  <a:cubicBezTo>
                    <a:pt x="430" y="402"/>
                    <a:pt x="425" y="401"/>
                    <a:pt x="424" y="399"/>
                  </a:cubicBezTo>
                  <a:cubicBezTo>
                    <a:pt x="422" y="397"/>
                    <a:pt x="417" y="396"/>
                    <a:pt x="415" y="397"/>
                  </a:cubicBezTo>
                  <a:cubicBezTo>
                    <a:pt x="413" y="397"/>
                    <a:pt x="407" y="392"/>
                    <a:pt x="404" y="393"/>
                  </a:cubicBezTo>
                  <a:cubicBezTo>
                    <a:pt x="401" y="393"/>
                    <a:pt x="394" y="396"/>
                    <a:pt x="392" y="396"/>
                  </a:cubicBezTo>
                  <a:cubicBezTo>
                    <a:pt x="391" y="396"/>
                    <a:pt x="392" y="393"/>
                    <a:pt x="393" y="392"/>
                  </a:cubicBezTo>
                  <a:cubicBezTo>
                    <a:pt x="394" y="391"/>
                    <a:pt x="391" y="386"/>
                    <a:pt x="390" y="382"/>
                  </a:cubicBezTo>
                  <a:cubicBezTo>
                    <a:pt x="389" y="378"/>
                    <a:pt x="388" y="375"/>
                    <a:pt x="384" y="375"/>
                  </a:cubicBezTo>
                  <a:cubicBezTo>
                    <a:pt x="380" y="376"/>
                    <a:pt x="376" y="374"/>
                    <a:pt x="375" y="373"/>
                  </a:cubicBezTo>
                  <a:cubicBezTo>
                    <a:pt x="374" y="372"/>
                    <a:pt x="374" y="362"/>
                    <a:pt x="375" y="358"/>
                  </a:cubicBezTo>
                  <a:cubicBezTo>
                    <a:pt x="376" y="353"/>
                    <a:pt x="380" y="347"/>
                    <a:pt x="380" y="344"/>
                  </a:cubicBezTo>
                  <a:cubicBezTo>
                    <a:pt x="380" y="342"/>
                    <a:pt x="383" y="340"/>
                    <a:pt x="386" y="340"/>
                  </a:cubicBezTo>
                  <a:cubicBezTo>
                    <a:pt x="389" y="339"/>
                    <a:pt x="386" y="334"/>
                    <a:pt x="389" y="334"/>
                  </a:cubicBezTo>
                  <a:cubicBezTo>
                    <a:pt x="392" y="333"/>
                    <a:pt x="392" y="332"/>
                    <a:pt x="392" y="330"/>
                  </a:cubicBezTo>
                  <a:cubicBezTo>
                    <a:pt x="393" y="328"/>
                    <a:pt x="396" y="329"/>
                    <a:pt x="394" y="327"/>
                  </a:cubicBezTo>
                  <a:cubicBezTo>
                    <a:pt x="393" y="326"/>
                    <a:pt x="394" y="325"/>
                    <a:pt x="398" y="325"/>
                  </a:cubicBezTo>
                  <a:cubicBezTo>
                    <a:pt x="402" y="325"/>
                    <a:pt x="408" y="324"/>
                    <a:pt x="407" y="320"/>
                  </a:cubicBezTo>
                  <a:cubicBezTo>
                    <a:pt x="407" y="316"/>
                    <a:pt x="396" y="319"/>
                    <a:pt x="396" y="315"/>
                  </a:cubicBezTo>
                  <a:cubicBezTo>
                    <a:pt x="396" y="312"/>
                    <a:pt x="382" y="312"/>
                    <a:pt x="383" y="310"/>
                  </a:cubicBezTo>
                  <a:cubicBezTo>
                    <a:pt x="384" y="308"/>
                    <a:pt x="397" y="311"/>
                    <a:pt x="401" y="313"/>
                  </a:cubicBezTo>
                  <a:cubicBezTo>
                    <a:pt x="406" y="315"/>
                    <a:pt x="407" y="314"/>
                    <a:pt x="411" y="314"/>
                  </a:cubicBezTo>
                  <a:cubicBezTo>
                    <a:pt x="415" y="314"/>
                    <a:pt x="412" y="309"/>
                    <a:pt x="413" y="307"/>
                  </a:cubicBezTo>
                  <a:cubicBezTo>
                    <a:pt x="414" y="305"/>
                    <a:pt x="421" y="310"/>
                    <a:pt x="425" y="309"/>
                  </a:cubicBezTo>
                  <a:cubicBezTo>
                    <a:pt x="429" y="308"/>
                    <a:pt x="433" y="300"/>
                    <a:pt x="436" y="297"/>
                  </a:cubicBezTo>
                  <a:cubicBezTo>
                    <a:pt x="440" y="295"/>
                    <a:pt x="437" y="293"/>
                    <a:pt x="430" y="294"/>
                  </a:cubicBezTo>
                  <a:cubicBezTo>
                    <a:pt x="423" y="294"/>
                    <a:pt x="420" y="292"/>
                    <a:pt x="416" y="289"/>
                  </a:cubicBezTo>
                  <a:cubicBezTo>
                    <a:pt x="413" y="286"/>
                    <a:pt x="413" y="284"/>
                    <a:pt x="417" y="284"/>
                  </a:cubicBezTo>
                  <a:cubicBezTo>
                    <a:pt x="420" y="285"/>
                    <a:pt x="429" y="292"/>
                    <a:pt x="433" y="292"/>
                  </a:cubicBezTo>
                  <a:cubicBezTo>
                    <a:pt x="436" y="293"/>
                    <a:pt x="442" y="286"/>
                    <a:pt x="445" y="284"/>
                  </a:cubicBezTo>
                  <a:cubicBezTo>
                    <a:pt x="448" y="281"/>
                    <a:pt x="442" y="281"/>
                    <a:pt x="440" y="279"/>
                  </a:cubicBezTo>
                  <a:cubicBezTo>
                    <a:pt x="438" y="277"/>
                    <a:pt x="444" y="276"/>
                    <a:pt x="447" y="276"/>
                  </a:cubicBezTo>
                  <a:cubicBezTo>
                    <a:pt x="449" y="276"/>
                    <a:pt x="451" y="279"/>
                    <a:pt x="452" y="280"/>
                  </a:cubicBezTo>
                  <a:cubicBezTo>
                    <a:pt x="453" y="281"/>
                    <a:pt x="458" y="279"/>
                    <a:pt x="460" y="279"/>
                  </a:cubicBezTo>
                  <a:cubicBezTo>
                    <a:pt x="463" y="279"/>
                    <a:pt x="460" y="275"/>
                    <a:pt x="456" y="273"/>
                  </a:cubicBezTo>
                  <a:cubicBezTo>
                    <a:pt x="452" y="272"/>
                    <a:pt x="456" y="269"/>
                    <a:pt x="457" y="271"/>
                  </a:cubicBezTo>
                  <a:cubicBezTo>
                    <a:pt x="458" y="274"/>
                    <a:pt x="461" y="273"/>
                    <a:pt x="463" y="276"/>
                  </a:cubicBezTo>
                  <a:cubicBezTo>
                    <a:pt x="465" y="280"/>
                    <a:pt x="466" y="278"/>
                    <a:pt x="470" y="276"/>
                  </a:cubicBezTo>
                  <a:cubicBezTo>
                    <a:pt x="473" y="275"/>
                    <a:pt x="475" y="273"/>
                    <a:pt x="477" y="271"/>
                  </a:cubicBezTo>
                  <a:cubicBezTo>
                    <a:pt x="479" y="269"/>
                    <a:pt x="479" y="271"/>
                    <a:pt x="482" y="268"/>
                  </a:cubicBezTo>
                  <a:cubicBezTo>
                    <a:pt x="484" y="264"/>
                    <a:pt x="481" y="261"/>
                    <a:pt x="478" y="259"/>
                  </a:cubicBezTo>
                  <a:cubicBezTo>
                    <a:pt x="475" y="257"/>
                    <a:pt x="478" y="255"/>
                    <a:pt x="475" y="253"/>
                  </a:cubicBezTo>
                  <a:cubicBezTo>
                    <a:pt x="472" y="252"/>
                    <a:pt x="472" y="249"/>
                    <a:pt x="475" y="250"/>
                  </a:cubicBezTo>
                  <a:cubicBezTo>
                    <a:pt x="479" y="251"/>
                    <a:pt x="482" y="250"/>
                    <a:pt x="483" y="247"/>
                  </a:cubicBezTo>
                  <a:cubicBezTo>
                    <a:pt x="485" y="245"/>
                    <a:pt x="478" y="244"/>
                    <a:pt x="481" y="242"/>
                  </a:cubicBezTo>
                  <a:cubicBezTo>
                    <a:pt x="484" y="240"/>
                    <a:pt x="482" y="239"/>
                    <a:pt x="478" y="239"/>
                  </a:cubicBezTo>
                  <a:cubicBezTo>
                    <a:pt x="475" y="239"/>
                    <a:pt x="473" y="237"/>
                    <a:pt x="472" y="234"/>
                  </a:cubicBezTo>
                  <a:cubicBezTo>
                    <a:pt x="472" y="232"/>
                    <a:pt x="467" y="233"/>
                    <a:pt x="463" y="232"/>
                  </a:cubicBezTo>
                  <a:cubicBezTo>
                    <a:pt x="460" y="230"/>
                    <a:pt x="452" y="231"/>
                    <a:pt x="451" y="231"/>
                  </a:cubicBezTo>
                  <a:cubicBezTo>
                    <a:pt x="449" y="231"/>
                    <a:pt x="449" y="238"/>
                    <a:pt x="451" y="238"/>
                  </a:cubicBezTo>
                  <a:cubicBezTo>
                    <a:pt x="454" y="239"/>
                    <a:pt x="456" y="241"/>
                    <a:pt x="454" y="242"/>
                  </a:cubicBezTo>
                  <a:cubicBezTo>
                    <a:pt x="451" y="243"/>
                    <a:pt x="454" y="246"/>
                    <a:pt x="452" y="246"/>
                  </a:cubicBezTo>
                  <a:cubicBezTo>
                    <a:pt x="451" y="246"/>
                    <a:pt x="448" y="245"/>
                    <a:pt x="447" y="250"/>
                  </a:cubicBezTo>
                  <a:cubicBezTo>
                    <a:pt x="447" y="254"/>
                    <a:pt x="446" y="256"/>
                    <a:pt x="443" y="258"/>
                  </a:cubicBezTo>
                  <a:cubicBezTo>
                    <a:pt x="440" y="259"/>
                    <a:pt x="443" y="252"/>
                    <a:pt x="440" y="253"/>
                  </a:cubicBezTo>
                  <a:cubicBezTo>
                    <a:pt x="437" y="253"/>
                    <a:pt x="437" y="258"/>
                    <a:pt x="439" y="259"/>
                  </a:cubicBezTo>
                  <a:cubicBezTo>
                    <a:pt x="441" y="259"/>
                    <a:pt x="441" y="261"/>
                    <a:pt x="442" y="264"/>
                  </a:cubicBezTo>
                  <a:cubicBezTo>
                    <a:pt x="442" y="266"/>
                    <a:pt x="438" y="264"/>
                    <a:pt x="436" y="268"/>
                  </a:cubicBezTo>
                  <a:cubicBezTo>
                    <a:pt x="434" y="271"/>
                    <a:pt x="434" y="266"/>
                    <a:pt x="432" y="264"/>
                  </a:cubicBezTo>
                  <a:cubicBezTo>
                    <a:pt x="429" y="262"/>
                    <a:pt x="426" y="258"/>
                    <a:pt x="426" y="256"/>
                  </a:cubicBezTo>
                  <a:cubicBezTo>
                    <a:pt x="426" y="253"/>
                    <a:pt x="428" y="253"/>
                    <a:pt x="430" y="252"/>
                  </a:cubicBezTo>
                  <a:cubicBezTo>
                    <a:pt x="432" y="252"/>
                    <a:pt x="430" y="250"/>
                    <a:pt x="429" y="247"/>
                  </a:cubicBezTo>
                  <a:cubicBezTo>
                    <a:pt x="429" y="244"/>
                    <a:pt x="427" y="245"/>
                    <a:pt x="424" y="241"/>
                  </a:cubicBezTo>
                  <a:cubicBezTo>
                    <a:pt x="421" y="238"/>
                    <a:pt x="418" y="238"/>
                    <a:pt x="417" y="240"/>
                  </a:cubicBezTo>
                  <a:cubicBezTo>
                    <a:pt x="415" y="241"/>
                    <a:pt x="416" y="244"/>
                    <a:pt x="414" y="245"/>
                  </a:cubicBezTo>
                  <a:cubicBezTo>
                    <a:pt x="411" y="246"/>
                    <a:pt x="412" y="251"/>
                    <a:pt x="410" y="252"/>
                  </a:cubicBezTo>
                  <a:cubicBezTo>
                    <a:pt x="408" y="252"/>
                    <a:pt x="409" y="243"/>
                    <a:pt x="407" y="242"/>
                  </a:cubicBezTo>
                  <a:cubicBezTo>
                    <a:pt x="405" y="241"/>
                    <a:pt x="406" y="239"/>
                    <a:pt x="408" y="239"/>
                  </a:cubicBezTo>
                  <a:cubicBezTo>
                    <a:pt x="411" y="238"/>
                    <a:pt x="413" y="235"/>
                    <a:pt x="410" y="235"/>
                  </a:cubicBezTo>
                  <a:cubicBezTo>
                    <a:pt x="408" y="235"/>
                    <a:pt x="404" y="233"/>
                    <a:pt x="402" y="232"/>
                  </a:cubicBezTo>
                  <a:cubicBezTo>
                    <a:pt x="401" y="232"/>
                    <a:pt x="398" y="235"/>
                    <a:pt x="396" y="234"/>
                  </a:cubicBezTo>
                  <a:cubicBezTo>
                    <a:pt x="394" y="232"/>
                    <a:pt x="396" y="229"/>
                    <a:pt x="397" y="227"/>
                  </a:cubicBezTo>
                  <a:cubicBezTo>
                    <a:pt x="397" y="225"/>
                    <a:pt x="399" y="228"/>
                    <a:pt x="401" y="225"/>
                  </a:cubicBezTo>
                  <a:cubicBezTo>
                    <a:pt x="403" y="223"/>
                    <a:pt x="396" y="223"/>
                    <a:pt x="396" y="220"/>
                  </a:cubicBezTo>
                  <a:cubicBezTo>
                    <a:pt x="396" y="217"/>
                    <a:pt x="391" y="217"/>
                    <a:pt x="389" y="216"/>
                  </a:cubicBezTo>
                  <a:cubicBezTo>
                    <a:pt x="387" y="215"/>
                    <a:pt x="390" y="210"/>
                    <a:pt x="389" y="209"/>
                  </a:cubicBezTo>
                  <a:cubicBezTo>
                    <a:pt x="389" y="207"/>
                    <a:pt x="382" y="201"/>
                    <a:pt x="379" y="202"/>
                  </a:cubicBezTo>
                  <a:cubicBezTo>
                    <a:pt x="376" y="202"/>
                    <a:pt x="376" y="198"/>
                    <a:pt x="377" y="198"/>
                  </a:cubicBezTo>
                  <a:cubicBezTo>
                    <a:pt x="379" y="198"/>
                    <a:pt x="380" y="197"/>
                    <a:pt x="383" y="194"/>
                  </a:cubicBezTo>
                  <a:cubicBezTo>
                    <a:pt x="386" y="190"/>
                    <a:pt x="386" y="189"/>
                    <a:pt x="384" y="189"/>
                  </a:cubicBezTo>
                  <a:cubicBezTo>
                    <a:pt x="382" y="188"/>
                    <a:pt x="381" y="186"/>
                    <a:pt x="385" y="186"/>
                  </a:cubicBezTo>
                  <a:cubicBezTo>
                    <a:pt x="389" y="186"/>
                    <a:pt x="395" y="189"/>
                    <a:pt x="397" y="187"/>
                  </a:cubicBezTo>
                  <a:cubicBezTo>
                    <a:pt x="399" y="185"/>
                    <a:pt x="406" y="175"/>
                    <a:pt x="409" y="171"/>
                  </a:cubicBezTo>
                  <a:cubicBezTo>
                    <a:pt x="412" y="167"/>
                    <a:pt x="407" y="167"/>
                    <a:pt x="400" y="167"/>
                  </a:cubicBezTo>
                  <a:cubicBezTo>
                    <a:pt x="394" y="168"/>
                    <a:pt x="393" y="165"/>
                    <a:pt x="387" y="165"/>
                  </a:cubicBezTo>
                  <a:cubicBezTo>
                    <a:pt x="382" y="164"/>
                    <a:pt x="372" y="166"/>
                    <a:pt x="371" y="167"/>
                  </a:cubicBezTo>
                  <a:cubicBezTo>
                    <a:pt x="369" y="169"/>
                    <a:pt x="373" y="170"/>
                    <a:pt x="373" y="172"/>
                  </a:cubicBezTo>
                  <a:cubicBezTo>
                    <a:pt x="372" y="174"/>
                    <a:pt x="369" y="171"/>
                    <a:pt x="367" y="172"/>
                  </a:cubicBezTo>
                  <a:cubicBezTo>
                    <a:pt x="366" y="172"/>
                    <a:pt x="368" y="175"/>
                    <a:pt x="367" y="181"/>
                  </a:cubicBezTo>
                  <a:cubicBezTo>
                    <a:pt x="367" y="187"/>
                    <a:pt x="369" y="187"/>
                    <a:pt x="371" y="190"/>
                  </a:cubicBezTo>
                  <a:cubicBezTo>
                    <a:pt x="372" y="192"/>
                    <a:pt x="372" y="195"/>
                    <a:pt x="372" y="199"/>
                  </a:cubicBezTo>
                  <a:cubicBezTo>
                    <a:pt x="372" y="203"/>
                    <a:pt x="368" y="203"/>
                    <a:pt x="367" y="204"/>
                  </a:cubicBezTo>
                  <a:cubicBezTo>
                    <a:pt x="366" y="205"/>
                    <a:pt x="370" y="206"/>
                    <a:pt x="369" y="208"/>
                  </a:cubicBezTo>
                  <a:cubicBezTo>
                    <a:pt x="369" y="211"/>
                    <a:pt x="365" y="207"/>
                    <a:pt x="363" y="208"/>
                  </a:cubicBezTo>
                  <a:cubicBezTo>
                    <a:pt x="361" y="208"/>
                    <a:pt x="359" y="215"/>
                    <a:pt x="361" y="217"/>
                  </a:cubicBezTo>
                  <a:cubicBezTo>
                    <a:pt x="364" y="218"/>
                    <a:pt x="364" y="218"/>
                    <a:pt x="363" y="220"/>
                  </a:cubicBezTo>
                  <a:cubicBezTo>
                    <a:pt x="361" y="223"/>
                    <a:pt x="359" y="226"/>
                    <a:pt x="363" y="230"/>
                  </a:cubicBezTo>
                  <a:cubicBezTo>
                    <a:pt x="367" y="233"/>
                    <a:pt x="375" y="233"/>
                    <a:pt x="379" y="235"/>
                  </a:cubicBezTo>
                  <a:cubicBezTo>
                    <a:pt x="384" y="238"/>
                    <a:pt x="378" y="236"/>
                    <a:pt x="379" y="239"/>
                  </a:cubicBezTo>
                  <a:cubicBezTo>
                    <a:pt x="381" y="242"/>
                    <a:pt x="377" y="243"/>
                    <a:pt x="377" y="246"/>
                  </a:cubicBezTo>
                  <a:cubicBezTo>
                    <a:pt x="377" y="248"/>
                    <a:pt x="379" y="247"/>
                    <a:pt x="381" y="243"/>
                  </a:cubicBezTo>
                  <a:cubicBezTo>
                    <a:pt x="383" y="239"/>
                    <a:pt x="384" y="244"/>
                    <a:pt x="384" y="247"/>
                  </a:cubicBezTo>
                  <a:cubicBezTo>
                    <a:pt x="384" y="251"/>
                    <a:pt x="381" y="249"/>
                    <a:pt x="379" y="252"/>
                  </a:cubicBezTo>
                  <a:cubicBezTo>
                    <a:pt x="376" y="256"/>
                    <a:pt x="374" y="256"/>
                    <a:pt x="371" y="255"/>
                  </a:cubicBezTo>
                  <a:cubicBezTo>
                    <a:pt x="367" y="255"/>
                    <a:pt x="369" y="260"/>
                    <a:pt x="371" y="263"/>
                  </a:cubicBezTo>
                  <a:cubicBezTo>
                    <a:pt x="372" y="266"/>
                    <a:pt x="371" y="267"/>
                    <a:pt x="367" y="266"/>
                  </a:cubicBezTo>
                  <a:cubicBezTo>
                    <a:pt x="363" y="265"/>
                    <a:pt x="360" y="263"/>
                    <a:pt x="362" y="260"/>
                  </a:cubicBezTo>
                  <a:cubicBezTo>
                    <a:pt x="364" y="257"/>
                    <a:pt x="366" y="253"/>
                    <a:pt x="363" y="253"/>
                  </a:cubicBezTo>
                  <a:cubicBezTo>
                    <a:pt x="361" y="254"/>
                    <a:pt x="356" y="253"/>
                    <a:pt x="354" y="251"/>
                  </a:cubicBezTo>
                  <a:cubicBezTo>
                    <a:pt x="353" y="248"/>
                    <a:pt x="355" y="249"/>
                    <a:pt x="360" y="250"/>
                  </a:cubicBezTo>
                  <a:cubicBezTo>
                    <a:pt x="365" y="250"/>
                    <a:pt x="361" y="247"/>
                    <a:pt x="364" y="247"/>
                  </a:cubicBezTo>
                  <a:cubicBezTo>
                    <a:pt x="368" y="247"/>
                    <a:pt x="371" y="249"/>
                    <a:pt x="374" y="246"/>
                  </a:cubicBezTo>
                  <a:cubicBezTo>
                    <a:pt x="377" y="243"/>
                    <a:pt x="372" y="238"/>
                    <a:pt x="369" y="239"/>
                  </a:cubicBezTo>
                  <a:cubicBezTo>
                    <a:pt x="367" y="240"/>
                    <a:pt x="363" y="241"/>
                    <a:pt x="363" y="238"/>
                  </a:cubicBezTo>
                  <a:cubicBezTo>
                    <a:pt x="363" y="236"/>
                    <a:pt x="367" y="238"/>
                    <a:pt x="369" y="237"/>
                  </a:cubicBezTo>
                  <a:cubicBezTo>
                    <a:pt x="372" y="237"/>
                    <a:pt x="368" y="233"/>
                    <a:pt x="364" y="234"/>
                  </a:cubicBezTo>
                  <a:cubicBezTo>
                    <a:pt x="361" y="235"/>
                    <a:pt x="358" y="235"/>
                    <a:pt x="356" y="232"/>
                  </a:cubicBezTo>
                  <a:cubicBezTo>
                    <a:pt x="353" y="229"/>
                    <a:pt x="348" y="228"/>
                    <a:pt x="346" y="235"/>
                  </a:cubicBezTo>
                  <a:cubicBezTo>
                    <a:pt x="345" y="241"/>
                    <a:pt x="340" y="238"/>
                    <a:pt x="338" y="240"/>
                  </a:cubicBezTo>
                  <a:cubicBezTo>
                    <a:pt x="336" y="242"/>
                    <a:pt x="340" y="244"/>
                    <a:pt x="345" y="244"/>
                  </a:cubicBezTo>
                  <a:cubicBezTo>
                    <a:pt x="350" y="244"/>
                    <a:pt x="354" y="249"/>
                    <a:pt x="351" y="249"/>
                  </a:cubicBezTo>
                  <a:cubicBezTo>
                    <a:pt x="349" y="249"/>
                    <a:pt x="350" y="252"/>
                    <a:pt x="348" y="251"/>
                  </a:cubicBezTo>
                  <a:cubicBezTo>
                    <a:pt x="345" y="250"/>
                    <a:pt x="343" y="251"/>
                    <a:pt x="344" y="253"/>
                  </a:cubicBezTo>
                  <a:cubicBezTo>
                    <a:pt x="346" y="255"/>
                    <a:pt x="344" y="256"/>
                    <a:pt x="344" y="258"/>
                  </a:cubicBezTo>
                  <a:cubicBezTo>
                    <a:pt x="344" y="260"/>
                    <a:pt x="340" y="258"/>
                    <a:pt x="336" y="258"/>
                  </a:cubicBezTo>
                  <a:cubicBezTo>
                    <a:pt x="333" y="258"/>
                    <a:pt x="326" y="259"/>
                    <a:pt x="321" y="260"/>
                  </a:cubicBezTo>
                  <a:cubicBezTo>
                    <a:pt x="316" y="261"/>
                    <a:pt x="310" y="259"/>
                    <a:pt x="308" y="257"/>
                  </a:cubicBezTo>
                  <a:cubicBezTo>
                    <a:pt x="306" y="255"/>
                    <a:pt x="303" y="255"/>
                    <a:pt x="299" y="255"/>
                  </a:cubicBezTo>
                  <a:cubicBezTo>
                    <a:pt x="296" y="255"/>
                    <a:pt x="297" y="252"/>
                    <a:pt x="292" y="251"/>
                  </a:cubicBezTo>
                  <a:cubicBezTo>
                    <a:pt x="288" y="251"/>
                    <a:pt x="289" y="247"/>
                    <a:pt x="288" y="245"/>
                  </a:cubicBezTo>
                  <a:cubicBezTo>
                    <a:pt x="288" y="243"/>
                    <a:pt x="278" y="243"/>
                    <a:pt x="275" y="246"/>
                  </a:cubicBezTo>
                  <a:cubicBezTo>
                    <a:pt x="272" y="248"/>
                    <a:pt x="265" y="247"/>
                    <a:pt x="263" y="251"/>
                  </a:cubicBezTo>
                  <a:cubicBezTo>
                    <a:pt x="261" y="255"/>
                    <a:pt x="265" y="254"/>
                    <a:pt x="267" y="254"/>
                  </a:cubicBezTo>
                  <a:cubicBezTo>
                    <a:pt x="269" y="254"/>
                    <a:pt x="269" y="251"/>
                    <a:pt x="274" y="252"/>
                  </a:cubicBezTo>
                  <a:cubicBezTo>
                    <a:pt x="279" y="252"/>
                    <a:pt x="283" y="246"/>
                    <a:pt x="285" y="249"/>
                  </a:cubicBezTo>
                  <a:cubicBezTo>
                    <a:pt x="287" y="251"/>
                    <a:pt x="276" y="255"/>
                    <a:pt x="272" y="256"/>
                  </a:cubicBezTo>
                  <a:cubicBezTo>
                    <a:pt x="267" y="256"/>
                    <a:pt x="268" y="260"/>
                    <a:pt x="273" y="267"/>
                  </a:cubicBezTo>
                  <a:cubicBezTo>
                    <a:pt x="277" y="273"/>
                    <a:pt x="271" y="269"/>
                    <a:pt x="271" y="273"/>
                  </a:cubicBezTo>
                  <a:cubicBezTo>
                    <a:pt x="271" y="276"/>
                    <a:pt x="262" y="272"/>
                    <a:pt x="266" y="271"/>
                  </a:cubicBezTo>
                  <a:cubicBezTo>
                    <a:pt x="269" y="269"/>
                    <a:pt x="267" y="266"/>
                    <a:pt x="265" y="264"/>
                  </a:cubicBezTo>
                  <a:cubicBezTo>
                    <a:pt x="262" y="262"/>
                    <a:pt x="260" y="264"/>
                    <a:pt x="261" y="262"/>
                  </a:cubicBezTo>
                  <a:cubicBezTo>
                    <a:pt x="261" y="259"/>
                    <a:pt x="258" y="262"/>
                    <a:pt x="255" y="260"/>
                  </a:cubicBezTo>
                  <a:cubicBezTo>
                    <a:pt x="253" y="258"/>
                    <a:pt x="252" y="256"/>
                    <a:pt x="248" y="258"/>
                  </a:cubicBezTo>
                  <a:cubicBezTo>
                    <a:pt x="245" y="260"/>
                    <a:pt x="241" y="259"/>
                    <a:pt x="233" y="261"/>
                  </a:cubicBezTo>
                  <a:cubicBezTo>
                    <a:pt x="226" y="262"/>
                    <a:pt x="212" y="261"/>
                    <a:pt x="210" y="259"/>
                  </a:cubicBezTo>
                  <a:cubicBezTo>
                    <a:pt x="207" y="256"/>
                    <a:pt x="216" y="252"/>
                    <a:pt x="219" y="253"/>
                  </a:cubicBezTo>
                  <a:cubicBezTo>
                    <a:pt x="221" y="253"/>
                    <a:pt x="220" y="250"/>
                    <a:pt x="216" y="247"/>
                  </a:cubicBezTo>
                  <a:cubicBezTo>
                    <a:pt x="212" y="243"/>
                    <a:pt x="203" y="241"/>
                    <a:pt x="203" y="243"/>
                  </a:cubicBezTo>
                  <a:cubicBezTo>
                    <a:pt x="203" y="245"/>
                    <a:pt x="198" y="244"/>
                    <a:pt x="191" y="242"/>
                  </a:cubicBezTo>
                  <a:cubicBezTo>
                    <a:pt x="184" y="241"/>
                    <a:pt x="183" y="239"/>
                    <a:pt x="179" y="239"/>
                  </a:cubicBezTo>
                  <a:cubicBezTo>
                    <a:pt x="175" y="238"/>
                    <a:pt x="168" y="237"/>
                    <a:pt x="163" y="233"/>
                  </a:cubicBezTo>
                  <a:cubicBezTo>
                    <a:pt x="158" y="229"/>
                    <a:pt x="147" y="230"/>
                    <a:pt x="145" y="234"/>
                  </a:cubicBezTo>
                  <a:cubicBezTo>
                    <a:pt x="144" y="238"/>
                    <a:pt x="140" y="237"/>
                    <a:pt x="136" y="237"/>
                  </a:cubicBezTo>
                  <a:cubicBezTo>
                    <a:pt x="132" y="237"/>
                    <a:pt x="138" y="233"/>
                    <a:pt x="136" y="232"/>
                  </a:cubicBezTo>
                  <a:cubicBezTo>
                    <a:pt x="134" y="231"/>
                    <a:pt x="137" y="226"/>
                    <a:pt x="134" y="226"/>
                  </a:cubicBezTo>
                  <a:cubicBezTo>
                    <a:pt x="131" y="226"/>
                    <a:pt x="128" y="238"/>
                    <a:pt x="123" y="237"/>
                  </a:cubicBezTo>
                  <a:cubicBezTo>
                    <a:pt x="117" y="237"/>
                    <a:pt x="115" y="225"/>
                    <a:pt x="111" y="221"/>
                  </a:cubicBezTo>
                  <a:cubicBezTo>
                    <a:pt x="106" y="218"/>
                    <a:pt x="102" y="218"/>
                    <a:pt x="106" y="223"/>
                  </a:cubicBezTo>
                  <a:cubicBezTo>
                    <a:pt x="110" y="228"/>
                    <a:pt x="103" y="224"/>
                    <a:pt x="103" y="227"/>
                  </a:cubicBezTo>
                  <a:cubicBezTo>
                    <a:pt x="103" y="231"/>
                    <a:pt x="97" y="234"/>
                    <a:pt x="97" y="233"/>
                  </a:cubicBezTo>
                  <a:cubicBezTo>
                    <a:pt x="97" y="231"/>
                    <a:pt x="94" y="229"/>
                    <a:pt x="89" y="234"/>
                  </a:cubicBezTo>
                  <a:cubicBezTo>
                    <a:pt x="85" y="239"/>
                    <a:pt x="82" y="238"/>
                    <a:pt x="82" y="236"/>
                  </a:cubicBezTo>
                  <a:cubicBezTo>
                    <a:pt x="81" y="235"/>
                    <a:pt x="69" y="241"/>
                    <a:pt x="69" y="243"/>
                  </a:cubicBezTo>
                  <a:cubicBezTo>
                    <a:pt x="70" y="245"/>
                    <a:pt x="67" y="247"/>
                    <a:pt x="64" y="247"/>
                  </a:cubicBezTo>
                  <a:cubicBezTo>
                    <a:pt x="60" y="246"/>
                    <a:pt x="63" y="244"/>
                    <a:pt x="66" y="242"/>
                  </a:cubicBezTo>
                  <a:cubicBezTo>
                    <a:pt x="69" y="241"/>
                    <a:pt x="77" y="234"/>
                    <a:pt x="81" y="233"/>
                  </a:cubicBezTo>
                  <a:cubicBezTo>
                    <a:pt x="86" y="233"/>
                    <a:pt x="94" y="229"/>
                    <a:pt x="94" y="227"/>
                  </a:cubicBezTo>
                  <a:cubicBezTo>
                    <a:pt x="94" y="225"/>
                    <a:pt x="90" y="227"/>
                    <a:pt x="87" y="226"/>
                  </a:cubicBezTo>
                  <a:cubicBezTo>
                    <a:pt x="84" y="226"/>
                    <a:pt x="79" y="229"/>
                    <a:pt x="74" y="231"/>
                  </a:cubicBezTo>
                  <a:cubicBezTo>
                    <a:pt x="69" y="233"/>
                    <a:pt x="64" y="233"/>
                    <a:pt x="65" y="235"/>
                  </a:cubicBezTo>
                  <a:cubicBezTo>
                    <a:pt x="67" y="238"/>
                    <a:pt x="61" y="235"/>
                    <a:pt x="60" y="237"/>
                  </a:cubicBezTo>
                  <a:cubicBezTo>
                    <a:pt x="58" y="239"/>
                    <a:pt x="56" y="237"/>
                    <a:pt x="58" y="236"/>
                  </a:cubicBezTo>
                  <a:cubicBezTo>
                    <a:pt x="60" y="235"/>
                    <a:pt x="54" y="233"/>
                    <a:pt x="54" y="234"/>
                  </a:cubicBezTo>
                  <a:cubicBezTo>
                    <a:pt x="54" y="235"/>
                    <a:pt x="53" y="237"/>
                    <a:pt x="48" y="237"/>
                  </a:cubicBezTo>
                  <a:cubicBezTo>
                    <a:pt x="44" y="237"/>
                    <a:pt x="40" y="240"/>
                    <a:pt x="43" y="242"/>
                  </a:cubicBezTo>
                  <a:cubicBezTo>
                    <a:pt x="45" y="244"/>
                    <a:pt x="47" y="245"/>
                    <a:pt x="46" y="247"/>
                  </a:cubicBezTo>
                  <a:cubicBezTo>
                    <a:pt x="44" y="248"/>
                    <a:pt x="40" y="243"/>
                    <a:pt x="34" y="243"/>
                  </a:cubicBezTo>
                  <a:cubicBezTo>
                    <a:pt x="27" y="244"/>
                    <a:pt x="15" y="237"/>
                    <a:pt x="15" y="235"/>
                  </a:cubicBezTo>
                  <a:cubicBezTo>
                    <a:pt x="15" y="233"/>
                    <a:pt x="6" y="234"/>
                    <a:pt x="0" y="234"/>
                  </a:cubicBezTo>
                  <a:cubicBezTo>
                    <a:pt x="0" y="357"/>
                    <a:pt x="0" y="357"/>
                    <a:pt x="0" y="357"/>
                  </a:cubicBezTo>
                  <a:cubicBezTo>
                    <a:pt x="0" y="357"/>
                    <a:pt x="3" y="359"/>
                    <a:pt x="4" y="358"/>
                  </a:cubicBezTo>
                  <a:cubicBezTo>
                    <a:pt x="6" y="356"/>
                    <a:pt x="8" y="358"/>
                    <a:pt x="12" y="356"/>
                  </a:cubicBezTo>
                  <a:cubicBezTo>
                    <a:pt x="16" y="354"/>
                    <a:pt x="17" y="358"/>
                    <a:pt x="17" y="360"/>
                  </a:cubicBezTo>
                  <a:cubicBezTo>
                    <a:pt x="17" y="362"/>
                    <a:pt x="23" y="365"/>
                    <a:pt x="25" y="368"/>
                  </a:cubicBezTo>
                  <a:cubicBezTo>
                    <a:pt x="28" y="371"/>
                    <a:pt x="29" y="374"/>
                    <a:pt x="31" y="372"/>
                  </a:cubicBezTo>
                  <a:cubicBezTo>
                    <a:pt x="34" y="371"/>
                    <a:pt x="39" y="370"/>
                    <a:pt x="39" y="367"/>
                  </a:cubicBezTo>
                  <a:cubicBezTo>
                    <a:pt x="39" y="364"/>
                    <a:pt x="50" y="363"/>
                    <a:pt x="50" y="367"/>
                  </a:cubicBezTo>
                  <a:cubicBezTo>
                    <a:pt x="50" y="371"/>
                    <a:pt x="61" y="376"/>
                    <a:pt x="67" y="387"/>
                  </a:cubicBezTo>
                  <a:cubicBezTo>
                    <a:pt x="73" y="398"/>
                    <a:pt x="72" y="400"/>
                    <a:pt x="81" y="404"/>
                  </a:cubicBezTo>
                  <a:cubicBezTo>
                    <a:pt x="90" y="407"/>
                    <a:pt x="90" y="409"/>
                    <a:pt x="89" y="412"/>
                  </a:cubicBezTo>
                  <a:cubicBezTo>
                    <a:pt x="88" y="415"/>
                    <a:pt x="94" y="417"/>
                    <a:pt x="91" y="420"/>
                  </a:cubicBezTo>
                  <a:cubicBezTo>
                    <a:pt x="89" y="421"/>
                    <a:pt x="87" y="422"/>
                    <a:pt x="85" y="424"/>
                  </a:cubicBezTo>
                  <a:cubicBezTo>
                    <a:pt x="85" y="425"/>
                    <a:pt x="87" y="426"/>
                    <a:pt x="89" y="428"/>
                  </a:cubicBezTo>
                  <a:cubicBezTo>
                    <a:pt x="91" y="429"/>
                    <a:pt x="85" y="429"/>
                    <a:pt x="86" y="431"/>
                  </a:cubicBezTo>
                  <a:cubicBezTo>
                    <a:pt x="88" y="433"/>
                    <a:pt x="86" y="435"/>
                    <a:pt x="88" y="437"/>
                  </a:cubicBezTo>
                  <a:cubicBezTo>
                    <a:pt x="90" y="439"/>
                    <a:pt x="93" y="438"/>
                    <a:pt x="95" y="437"/>
                  </a:cubicBezTo>
                  <a:cubicBezTo>
                    <a:pt x="97" y="435"/>
                    <a:pt x="98" y="439"/>
                    <a:pt x="97" y="441"/>
                  </a:cubicBezTo>
                  <a:cubicBezTo>
                    <a:pt x="95" y="444"/>
                    <a:pt x="98" y="446"/>
                    <a:pt x="100" y="444"/>
                  </a:cubicBezTo>
                  <a:cubicBezTo>
                    <a:pt x="102" y="442"/>
                    <a:pt x="105" y="447"/>
                    <a:pt x="107" y="448"/>
                  </a:cubicBezTo>
                  <a:cubicBezTo>
                    <a:pt x="108" y="449"/>
                    <a:pt x="110" y="452"/>
                    <a:pt x="107" y="452"/>
                  </a:cubicBezTo>
                  <a:cubicBezTo>
                    <a:pt x="104" y="452"/>
                    <a:pt x="105" y="456"/>
                    <a:pt x="107" y="457"/>
                  </a:cubicBezTo>
                  <a:cubicBezTo>
                    <a:pt x="109" y="457"/>
                    <a:pt x="109" y="459"/>
                    <a:pt x="109" y="461"/>
                  </a:cubicBezTo>
                  <a:cubicBezTo>
                    <a:pt x="109" y="462"/>
                    <a:pt x="115" y="465"/>
                    <a:pt x="117" y="464"/>
                  </a:cubicBezTo>
                  <a:cubicBezTo>
                    <a:pt x="119" y="463"/>
                    <a:pt x="122" y="465"/>
                    <a:pt x="123" y="467"/>
                  </a:cubicBezTo>
                  <a:cubicBezTo>
                    <a:pt x="124" y="469"/>
                    <a:pt x="128" y="471"/>
                    <a:pt x="130" y="470"/>
                  </a:cubicBezTo>
                  <a:cubicBezTo>
                    <a:pt x="131" y="468"/>
                    <a:pt x="132" y="472"/>
                    <a:pt x="133" y="474"/>
                  </a:cubicBezTo>
                  <a:cubicBezTo>
                    <a:pt x="133" y="477"/>
                    <a:pt x="137" y="475"/>
                    <a:pt x="139" y="475"/>
                  </a:cubicBezTo>
                  <a:cubicBezTo>
                    <a:pt x="141" y="475"/>
                    <a:pt x="142" y="478"/>
                    <a:pt x="143" y="478"/>
                  </a:cubicBezTo>
                  <a:cubicBezTo>
                    <a:pt x="147" y="476"/>
                    <a:pt x="148" y="482"/>
                    <a:pt x="150" y="485"/>
                  </a:cubicBezTo>
                  <a:cubicBezTo>
                    <a:pt x="371" y="484"/>
                    <a:pt x="371" y="484"/>
                    <a:pt x="371" y="484"/>
                  </a:cubicBezTo>
                  <a:cubicBezTo>
                    <a:pt x="371" y="484"/>
                    <a:pt x="371" y="478"/>
                    <a:pt x="374" y="480"/>
                  </a:cubicBezTo>
                  <a:cubicBezTo>
                    <a:pt x="377" y="482"/>
                    <a:pt x="374" y="485"/>
                    <a:pt x="377" y="487"/>
                  </a:cubicBezTo>
                  <a:cubicBezTo>
                    <a:pt x="381" y="488"/>
                    <a:pt x="383" y="490"/>
                    <a:pt x="384" y="489"/>
                  </a:cubicBezTo>
                  <a:cubicBezTo>
                    <a:pt x="386" y="488"/>
                    <a:pt x="389" y="486"/>
                    <a:pt x="392" y="489"/>
                  </a:cubicBezTo>
                  <a:cubicBezTo>
                    <a:pt x="395" y="492"/>
                    <a:pt x="397" y="490"/>
                    <a:pt x="398" y="492"/>
                  </a:cubicBezTo>
                  <a:cubicBezTo>
                    <a:pt x="400" y="494"/>
                    <a:pt x="403" y="496"/>
                    <a:pt x="405" y="493"/>
                  </a:cubicBezTo>
                  <a:cubicBezTo>
                    <a:pt x="407" y="491"/>
                    <a:pt x="414" y="493"/>
                    <a:pt x="417" y="495"/>
                  </a:cubicBezTo>
                  <a:cubicBezTo>
                    <a:pt x="421" y="491"/>
                    <a:pt x="424" y="485"/>
                    <a:pt x="427" y="485"/>
                  </a:cubicBezTo>
                  <a:cubicBezTo>
                    <a:pt x="432" y="485"/>
                    <a:pt x="444" y="486"/>
                    <a:pt x="444" y="492"/>
                  </a:cubicBezTo>
                  <a:cubicBezTo>
                    <a:pt x="445" y="498"/>
                    <a:pt x="452" y="492"/>
                    <a:pt x="453" y="498"/>
                  </a:cubicBezTo>
                  <a:cubicBezTo>
                    <a:pt x="454" y="503"/>
                    <a:pt x="458" y="507"/>
                    <a:pt x="457" y="509"/>
                  </a:cubicBezTo>
                  <a:cubicBezTo>
                    <a:pt x="459" y="510"/>
                    <a:pt x="461" y="511"/>
                    <a:pt x="462" y="512"/>
                  </a:cubicBezTo>
                  <a:cubicBezTo>
                    <a:pt x="464" y="512"/>
                    <a:pt x="470" y="513"/>
                    <a:pt x="474" y="514"/>
                  </a:cubicBezTo>
                  <a:cubicBezTo>
                    <a:pt x="479" y="516"/>
                    <a:pt x="487" y="512"/>
                    <a:pt x="489" y="518"/>
                  </a:cubicBezTo>
                  <a:cubicBezTo>
                    <a:pt x="492" y="524"/>
                    <a:pt x="498" y="529"/>
                    <a:pt x="492" y="529"/>
                  </a:cubicBezTo>
                  <a:cubicBezTo>
                    <a:pt x="488" y="529"/>
                    <a:pt x="481" y="523"/>
                    <a:pt x="482" y="526"/>
                  </a:cubicBezTo>
                  <a:cubicBezTo>
                    <a:pt x="482" y="530"/>
                    <a:pt x="479" y="528"/>
                    <a:pt x="479" y="534"/>
                  </a:cubicBezTo>
                  <a:cubicBezTo>
                    <a:pt x="479" y="539"/>
                    <a:pt x="476" y="546"/>
                    <a:pt x="474" y="546"/>
                  </a:cubicBezTo>
                  <a:cubicBezTo>
                    <a:pt x="474" y="546"/>
                    <a:pt x="473" y="546"/>
                    <a:pt x="473" y="546"/>
                  </a:cubicBezTo>
                  <a:cubicBezTo>
                    <a:pt x="473" y="548"/>
                    <a:pt x="473" y="551"/>
                    <a:pt x="475" y="552"/>
                  </a:cubicBezTo>
                  <a:cubicBezTo>
                    <a:pt x="477" y="550"/>
                    <a:pt x="481" y="547"/>
                    <a:pt x="485" y="547"/>
                  </a:cubicBezTo>
                  <a:cubicBezTo>
                    <a:pt x="490" y="548"/>
                    <a:pt x="491" y="551"/>
                    <a:pt x="495" y="548"/>
                  </a:cubicBezTo>
                  <a:cubicBezTo>
                    <a:pt x="499" y="546"/>
                    <a:pt x="499" y="545"/>
                    <a:pt x="500" y="546"/>
                  </a:cubicBezTo>
                  <a:cubicBezTo>
                    <a:pt x="500" y="547"/>
                    <a:pt x="500" y="547"/>
                    <a:pt x="500" y="547"/>
                  </a:cubicBezTo>
                  <a:cubicBezTo>
                    <a:pt x="501" y="547"/>
                    <a:pt x="502" y="546"/>
                    <a:pt x="502" y="545"/>
                  </a:cubicBezTo>
                  <a:cubicBezTo>
                    <a:pt x="502" y="544"/>
                    <a:pt x="502" y="543"/>
                    <a:pt x="502" y="542"/>
                  </a:cubicBezTo>
                  <a:cubicBezTo>
                    <a:pt x="498" y="543"/>
                    <a:pt x="497" y="543"/>
                    <a:pt x="496" y="540"/>
                  </a:cubicBezTo>
                  <a:cubicBezTo>
                    <a:pt x="495" y="537"/>
                    <a:pt x="507" y="533"/>
                    <a:pt x="512" y="534"/>
                  </a:cubicBezTo>
                  <a:cubicBezTo>
                    <a:pt x="518" y="535"/>
                    <a:pt x="522" y="531"/>
                    <a:pt x="524" y="533"/>
                  </a:cubicBezTo>
                  <a:cubicBezTo>
                    <a:pt x="527" y="530"/>
                    <a:pt x="533" y="525"/>
                    <a:pt x="534" y="525"/>
                  </a:cubicBezTo>
                  <a:cubicBezTo>
                    <a:pt x="537" y="525"/>
                    <a:pt x="562" y="525"/>
                    <a:pt x="562" y="525"/>
                  </a:cubicBezTo>
                  <a:cubicBezTo>
                    <a:pt x="562" y="525"/>
                    <a:pt x="571" y="519"/>
                    <a:pt x="572" y="514"/>
                  </a:cubicBezTo>
                  <a:cubicBezTo>
                    <a:pt x="573" y="509"/>
                    <a:pt x="579" y="497"/>
                    <a:pt x="582" y="500"/>
                  </a:cubicBezTo>
                  <a:cubicBezTo>
                    <a:pt x="585" y="503"/>
                    <a:pt x="593" y="501"/>
                    <a:pt x="593" y="503"/>
                  </a:cubicBezTo>
                  <a:cubicBezTo>
                    <a:pt x="593" y="505"/>
                    <a:pt x="590" y="513"/>
                    <a:pt x="600" y="526"/>
                  </a:cubicBezTo>
                  <a:cubicBezTo>
                    <a:pt x="603" y="524"/>
                    <a:pt x="606" y="522"/>
                    <a:pt x="608" y="522"/>
                  </a:cubicBezTo>
                  <a:cubicBezTo>
                    <a:pt x="611" y="522"/>
                    <a:pt x="616" y="518"/>
                    <a:pt x="618" y="515"/>
                  </a:cubicBezTo>
                  <a:cubicBezTo>
                    <a:pt x="619" y="513"/>
                    <a:pt x="621" y="518"/>
                    <a:pt x="618" y="519"/>
                  </a:cubicBezTo>
                  <a:cubicBezTo>
                    <a:pt x="615" y="520"/>
                    <a:pt x="620" y="522"/>
                    <a:pt x="625" y="522"/>
                  </a:cubicBezTo>
                  <a:cubicBezTo>
                    <a:pt x="630" y="521"/>
                    <a:pt x="623" y="523"/>
                    <a:pt x="619" y="523"/>
                  </a:cubicBezTo>
                  <a:cubicBezTo>
                    <a:pt x="616" y="523"/>
                    <a:pt x="614" y="523"/>
                    <a:pt x="609" y="528"/>
                  </a:cubicBezTo>
                  <a:cubicBezTo>
                    <a:pt x="604" y="533"/>
                    <a:pt x="605" y="535"/>
                    <a:pt x="608" y="537"/>
                  </a:cubicBezTo>
                  <a:cubicBezTo>
                    <a:pt x="611" y="540"/>
                    <a:pt x="615" y="539"/>
                    <a:pt x="619" y="535"/>
                  </a:cubicBezTo>
                  <a:cubicBezTo>
                    <a:pt x="623" y="532"/>
                    <a:pt x="622" y="529"/>
                    <a:pt x="626" y="529"/>
                  </a:cubicBezTo>
                  <a:cubicBezTo>
                    <a:pt x="630" y="529"/>
                    <a:pt x="640" y="525"/>
                    <a:pt x="645" y="524"/>
                  </a:cubicBezTo>
                  <a:cubicBezTo>
                    <a:pt x="649" y="522"/>
                    <a:pt x="646" y="522"/>
                    <a:pt x="646" y="520"/>
                  </a:cubicBezTo>
                  <a:cubicBezTo>
                    <a:pt x="646" y="518"/>
                    <a:pt x="654" y="518"/>
                    <a:pt x="657" y="516"/>
                  </a:cubicBezTo>
                  <a:cubicBezTo>
                    <a:pt x="660" y="514"/>
                    <a:pt x="657" y="512"/>
                    <a:pt x="654" y="513"/>
                  </a:cubicBezTo>
                  <a:close/>
                  <a:moveTo>
                    <a:pt x="190" y="281"/>
                  </a:moveTo>
                  <a:cubicBezTo>
                    <a:pt x="185" y="287"/>
                    <a:pt x="184" y="288"/>
                    <a:pt x="179" y="287"/>
                  </a:cubicBezTo>
                  <a:cubicBezTo>
                    <a:pt x="174" y="286"/>
                    <a:pt x="171" y="289"/>
                    <a:pt x="173" y="290"/>
                  </a:cubicBezTo>
                  <a:cubicBezTo>
                    <a:pt x="176" y="292"/>
                    <a:pt x="176" y="294"/>
                    <a:pt x="171" y="295"/>
                  </a:cubicBezTo>
                  <a:cubicBezTo>
                    <a:pt x="166" y="296"/>
                    <a:pt x="163" y="300"/>
                    <a:pt x="161" y="299"/>
                  </a:cubicBezTo>
                  <a:cubicBezTo>
                    <a:pt x="159" y="299"/>
                    <a:pt x="169" y="291"/>
                    <a:pt x="167" y="289"/>
                  </a:cubicBezTo>
                  <a:cubicBezTo>
                    <a:pt x="164" y="287"/>
                    <a:pt x="157" y="293"/>
                    <a:pt x="157" y="295"/>
                  </a:cubicBezTo>
                  <a:cubicBezTo>
                    <a:pt x="157" y="298"/>
                    <a:pt x="153" y="298"/>
                    <a:pt x="150" y="298"/>
                  </a:cubicBezTo>
                  <a:cubicBezTo>
                    <a:pt x="147" y="297"/>
                    <a:pt x="144" y="295"/>
                    <a:pt x="146" y="295"/>
                  </a:cubicBezTo>
                  <a:cubicBezTo>
                    <a:pt x="149" y="294"/>
                    <a:pt x="147" y="291"/>
                    <a:pt x="151" y="290"/>
                  </a:cubicBezTo>
                  <a:cubicBezTo>
                    <a:pt x="155" y="289"/>
                    <a:pt x="150" y="286"/>
                    <a:pt x="151" y="285"/>
                  </a:cubicBezTo>
                  <a:cubicBezTo>
                    <a:pt x="152" y="283"/>
                    <a:pt x="160" y="286"/>
                    <a:pt x="160" y="284"/>
                  </a:cubicBezTo>
                  <a:cubicBezTo>
                    <a:pt x="160" y="281"/>
                    <a:pt x="153" y="278"/>
                    <a:pt x="150" y="280"/>
                  </a:cubicBezTo>
                  <a:cubicBezTo>
                    <a:pt x="148" y="282"/>
                    <a:pt x="142" y="286"/>
                    <a:pt x="134" y="283"/>
                  </a:cubicBezTo>
                  <a:cubicBezTo>
                    <a:pt x="132" y="282"/>
                    <a:pt x="152" y="279"/>
                    <a:pt x="156" y="276"/>
                  </a:cubicBezTo>
                  <a:cubicBezTo>
                    <a:pt x="159" y="273"/>
                    <a:pt x="174" y="270"/>
                    <a:pt x="176" y="272"/>
                  </a:cubicBezTo>
                  <a:cubicBezTo>
                    <a:pt x="177" y="275"/>
                    <a:pt x="167" y="277"/>
                    <a:pt x="172" y="280"/>
                  </a:cubicBezTo>
                  <a:cubicBezTo>
                    <a:pt x="176" y="282"/>
                    <a:pt x="184" y="281"/>
                    <a:pt x="186" y="278"/>
                  </a:cubicBezTo>
                  <a:cubicBezTo>
                    <a:pt x="187" y="275"/>
                    <a:pt x="195" y="276"/>
                    <a:pt x="190" y="281"/>
                  </a:cubicBezTo>
                  <a:close/>
                  <a:moveTo>
                    <a:pt x="235" y="339"/>
                  </a:moveTo>
                  <a:cubicBezTo>
                    <a:pt x="229" y="344"/>
                    <a:pt x="230" y="342"/>
                    <a:pt x="225" y="343"/>
                  </a:cubicBezTo>
                  <a:cubicBezTo>
                    <a:pt x="220" y="344"/>
                    <a:pt x="224" y="349"/>
                    <a:pt x="218" y="349"/>
                  </a:cubicBezTo>
                  <a:cubicBezTo>
                    <a:pt x="212" y="350"/>
                    <a:pt x="198" y="350"/>
                    <a:pt x="196" y="347"/>
                  </a:cubicBezTo>
                  <a:cubicBezTo>
                    <a:pt x="196" y="346"/>
                    <a:pt x="204" y="347"/>
                    <a:pt x="205" y="344"/>
                  </a:cubicBezTo>
                  <a:cubicBezTo>
                    <a:pt x="205" y="342"/>
                    <a:pt x="207" y="338"/>
                    <a:pt x="211" y="338"/>
                  </a:cubicBezTo>
                  <a:cubicBezTo>
                    <a:pt x="215" y="338"/>
                    <a:pt x="214" y="333"/>
                    <a:pt x="208" y="330"/>
                  </a:cubicBezTo>
                  <a:cubicBezTo>
                    <a:pt x="203" y="328"/>
                    <a:pt x="217" y="326"/>
                    <a:pt x="220" y="330"/>
                  </a:cubicBezTo>
                  <a:cubicBezTo>
                    <a:pt x="223" y="335"/>
                    <a:pt x="229" y="338"/>
                    <a:pt x="232" y="335"/>
                  </a:cubicBezTo>
                  <a:cubicBezTo>
                    <a:pt x="236" y="332"/>
                    <a:pt x="254" y="323"/>
                    <a:pt x="254" y="327"/>
                  </a:cubicBezTo>
                  <a:cubicBezTo>
                    <a:pt x="254" y="331"/>
                    <a:pt x="241" y="334"/>
                    <a:pt x="235" y="339"/>
                  </a:cubicBezTo>
                  <a:close/>
                  <a:moveTo>
                    <a:pt x="359" y="468"/>
                  </a:moveTo>
                  <a:cubicBezTo>
                    <a:pt x="355" y="469"/>
                    <a:pt x="359" y="458"/>
                    <a:pt x="352" y="454"/>
                  </a:cubicBezTo>
                  <a:cubicBezTo>
                    <a:pt x="344" y="449"/>
                    <a:pt x="340" y="441"/>
                    <a:pt x="340" y="436"/>
                  </a:cubicBezTo>
                  <a:cubicBezTo>
                    <a:pt x="340" y="432"/>
                    <a:pt x="347" y="429"/>
                    <a:pt x="350" y="433"/>
                  </a:cubicBezTo>
                  <a:cubicBezTo>
                    <a:pt x="353" y="437"/>
                    <a:pt x="357" y="451"/>
                    <a:pt x="360" y="456"/>
                  </a:cubicBezTo>
                  <a:cubicBezTo>
                    <a:pt x="362" y="461"/>
                    <a:pt x="362" y="468"/>
                    <a:pt x="359" y="468"/>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79" name="Freeform 158">
              <a:extLst>
                <a:ext uri="{FF2B5EF4-FFF2-40B4-BE49-F238E27FC236}">
                  <a16:creationId xmlns:a16="http://schemas.microsoft.com/office/drawing/2014/main" xmlns="" id="{7C4B7C39-D759-4BDC-B585-9D7388FD6129}"/>
                </a:ext>
              </a:extLst>
            </p:cNvPr>
            <p:cNvSpPr>
              <a:spLocks noEditPoints="1"/>
            </p:cNvSpPr>
            <p:nvPr userDrawn="1"/>
          </p:nvSpPr>
          <p:spPr bwMode="auto">
            <a:xfrm>
              <a:off x="8665054" y="4555002"/>
              <a:ext cx="942010" cy="833557"/>
            </a:xfrm>
            <a:custGeom>
              <a:avLst/>
              <a:gdLst>
                <a:gd name="T0" fmla="*/ 326 w 331"/>
                <a:gd name="T1" fmla="*/ 128 h 293"/>
                <a:gd name="T2" fmla="*/ 312 w 331"/>
                <a:gd name="T3" fmla="*/ 114 h 293"/>
                <a:gd name="T4" fmla="*/ 302 w 331"/>
                <a:gd name="T5" fmla="*/ 99 h 293"/>
                <a:gd name="T6" fmla="*/ 293 w 331"/>
                <a:gd name="T7" fmla="*/ 88 h 293"/>
                <a:gd name="T8" fmla="*/ 270 w 331"/>
                <a:gd name="T9" fmla="*/ 66 h 293"/>
                <a:gd name="T10" fmla="*/ 262 w 331"/>
                <a:gd name="T11" fmla="*/ 38 h 293"/>
                <a:gd name="T12" fmla="*/ 248 w 331"/>
                <a:gd name="T13" fmla="*/ 24 h 293"/>
                <a:gd name="T14" fmla="*/ 235 w 331"/>
                <a:gd name="T15" fmla="*/ 7 h 293"/>
                <a:gd name="T16" fmla="*/ 231 w 331"/>
                <a:gd name="T17" fmla="*/ 36 h 293"/>
                <a:gd name="T18" fmla="*/ 212 w 331"/>
                <a:gd name="T19" fmla="*/ 54 h 293"/>
                <a:gd name="T20" fmla="*/ 189 w 331"/>
                <a:gd name="T21" fmla="*/ 42 h 293"/>
                <a:gd name="T22" fmla="*/ 185 w 331"/>
                <a:gd name="T23" fmla="*/ 25 h 293"/>
                <a:gd name="T24" fmla="*/ 191 w 331"/>
                <a:gd name="T25" fmla="*/ 12 h 293"/>
                <a:gd name="T26" fmla="*/ 179 w 331"/>
                <a:gd name="T27" fmla="*/ 13 h 293"/>
                <a:gd name="T28" fmla="*/ 159 w 331"/>
                <a:gd name="T29" fmla="*/ 9 h 293"/>
                <a:gd name="T30" fmla="*/ 138 w 331"/>
                <a:gd name="T31" fmla="*/ 22 h 293"/>
                <a:gd name="T32" fmla="*/ 131 w 331"/>
                <a:gd name="T33" fmla="*/ 36 h 293"/>
                <a:gd name="T34" fmla="*/ 119 w 331"/>
                <a:gd name="T35" fmla="*/ 31 h 293"/>
                <a:gd name="T36" fmla="*/ 105 w 331"/>
                <a:gd name="T37" fmla="*/ 32 h 293"/>
                <a:gd name="T38" fmla="*/ 94 w 331"/>
                <a:gd name="T39" fmla="*/ 39 h 293"/>
                <a:gd name="T40" fmla="*/ 87 w 331"/>
                <a:gd name="T41" fmla="*/ 52 h 293"/>
                <a:gd name="T42" fmla="*/ 76 w 331"/>
                <a:gd name="T43" fmla="*/ 53 h 293"/>
                <a:gd name="T44" fmla="*/ 49 w 331"/>
                <a:gd name="T45" fmla="*/ 78 h 293"/>
                <a:gd name="T46" fmla="*/ 24 w 331"/>
                <a:gd name="T47" fmla="*/ 86 h 293"/>
                <a:gd name="T48" fmla="*/ 9 w 331"/>
                <a:gd name="T49" fmla="*/ 93 h 293"/>
                <a:gd name="T50" fmla="*/ 4 w 331"/>
                <a:gd name="T51" fmla="*/ 121 h 293"/>
                <a:gd name="T52" fmla="*/ 6 w 331"/>
                <a:gd name="T53" fmla="*/ 133 h 293"/>
                <a:gd name="T54" fmla="*/ 15 w 331"/>
                <a:gd name="T55" fmla="*/ 162 h 293"/>
                <a:gd name="T56" fmla="*/ 16 w 331"/>
                <a:gd name="T57" fmla="*/ 198 h 293"/>
                <a:gd name="T58" fmla="*/ 40 w 331"/>
                <a:gd name="T59" fmla="*/ 210 h 293"/>
                <a:gd name="T60" fmla="*/ 74 w 331"/>
                <a:gd name="T61" fmla="*/ 200 h 293"/>
                <a:gd name="T62" fmla="*/ 112 w 331"/>
                <a:gd name="T63" fmla="*/ 185 h 293"/>
                <a:gd name="T64" fmla="*/ 156 w 331"/>
                <a:gd name="T65" fmla="*/ 183 h 293"/>
                <a:gd name="T66" fmla="*/ 171 w 331"/>
                <a:gd name="T67" fmla="*/ 191 h 293"/>
                <a:gd name="T68" fmla="*/ 187 w 331"/>
                <a:gd name="T69" fmla="*/ 205 h 293"/>
                <a:gd name="T70" fmla="*/ 198 w 331"/>
                <a:gd name="T71" fmla="*/ 203 h 293"/>
                <a:gd name="T72" fmla="*/ 205 w 331"/>
                <a:gd name="T73" fmla="*/ 206 h 293"/>
                <a:gd name="T74" fmla="*/ 217 w 331"/>
                <a:gd name="T75" fmla="*/ 226 h 293"/>
                <a:gd name="T76" fmla="*/ 245 w 331"/>
                <a:gd name="T77" fmla="*/ 245 h 293"/>
                <a:gd name="T78" fmla="*/ 260 w 331"/>
                <a:gd name="T79" fmla="*/ 243 h 293"/>
                <a:gd name="T80" fmla="*/ 271 w 331"/>
                <a:gd name="T81" fmla="*/ 248 h 293"/>
                <a:gd name="T82" fmla="*/ 299 w 331"/>
                <a:gd name="T83" fmla="*/ 235 h 293"/>
                <a:gd name="T84" fmla="*/ 316 w 331"/>
                <a:gd name="T85" fmla="*/ 189 h 293"/>
                <a:gd name="T86" fmla="*/ 327 w 331"/>
                <a:gd name="T87" fmla="*/ 162 h 293"/>
                <a:gd name="T88" fmla="*/ 150 w 331"/>
                <a:gd name="T89" fmla="*/ 7 h 293"/>
                <a:gd name="T90" fmla="*/ 190 w 331"/>
                <a:gd name="T91" fmla="*/ 219 h 293"/>
                <a:gd name="T92" fmla="*/ 270 w 331"/>
                <a:gd name="T93" fmla="*/ 268 h 293"/>
                <a:gd name="T94" fmla="*/ 271 w 331"/>
                <a:gd name="T95" fmla="*/ 293 h 293"/>
                <a:gd name="T96" fmla="*/ 282 w 331"/>
                <a:gd name="T97" fmla="*/ 286 h 293"/>
                <a:gd name="T98" fmla="*/ 270 w 331"/>
                <a:gd name="T99" fmla="*/ 268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31" h="293">
                  <a:moveTo>
                    <a:pt x="328" y="147"/>
                  </a:moveTo>
                  <a:cubicBezTo>
                    <a:pt x="330" y="146"/>
                    <a:pt x="328" y="140"/>
                    <a:pt x="326" y="141"/>
                  </a:cubicBezTo>
                  <a:cubicBezTo>
                    <a:pt x="325" y="142"/>
                    <a:pt x="325" y="132"/>
                    <a:pt x="326" y="128"/>
                  </a:cubicBezTo>
                  <a:cubicBezTo>
                    <a:pt x="327" y="123"/>
                    <a:pt x="326" y="124"/>
                    <a:pt x="324" y="126"/>
                  </a:cubicBezTo>
                  <a:cubicBezTo>
                    <a:pt x="322" y="129"/>
                    <a:pt x="319" y="122"/>
                    <a:pt x="319" y="120"/>
                  </a:cubicBezTo>
                  <a:cubicBezTo>
                    <a:pt x="318" y="118"/>
                    <a:pt x="315" y="113"/>
                    <a:pt x="312" y="114"/>
                  </a:cubicBezTo>
                  <a:cubicBezTo>
                    <a:pt x="309" y="115"/>
                    <a:pt x="311" y="110"/>
                    <a:pt x="308" y="110"/>
                  </a:cubicBezTo>
                  <a:cubicBezTo>
                    <a:pt x="306" y="111"/>
                    <a:pt x="305" y="106"/>
                    <a:pt x="306" y="102"/>
                  </a:cubicBezTo>
                  <a:cubicBezTo>
                    <a:pt x="306" y="98"/>
                    <a:pt x="304" y="101"/>
                    <a:pt x="302" y="99"/>
                  </a:cubicBezTo>
                  <a:cubicBezTo>
                    <a:pt x="301" y="97"/>
                    <a:pt x="300" y="99"/>
                    <a:pt x="298" y="100"/>
                  </a:cubicBezTo>
                  <a:cubicBezTo>
                    <a:pt x="296" y="100"/>
                    <a:pt x="295" y="96"/>
                    <a:pt x="296" y="94"/>
                  </a:cubicBezTo>
                  <a:cubicBezTo>
                    <a:pt x="296" y="92"/>
                    <a:pt x="295" y="90"/>
                    <a:pt x="293" y="88"/>
                  </a:cubicBezTo>
                  <a:cubicBezTo>
                    <a:pt x="290" y="86"/>
                    <a:pt x="290" y="85"/>
                    <a:pt x="290" y="82"/>
                  </a:cubicBezTo>
                  <a:cubicBezTo>
                    <a:pt x="290" y="80"/>
                    <a:pt x="275" y="72"/>
                    <a:pt x="272" y="71"/>
                  </a:cubicBezTo>
                  <a:cubicBezTo>
                    <a:pt x="268" y="71"/>
                    <a:pt x="271" y="67"/>
                    <a:pt x="270" y="66"/>
                  </a:cubicBezTo>
                  <a:cubicBezTo>
                    <a:pt x="268" y="65"/>
                    <a:pt x="268" y="60"/>
                    <a:pt x="268" y="56"/>
                  </a:cubicBezTo>
                  <a:cubicBezTo>
                    <a:pt x="268" y="52"/>
                    <a:pt x="263" y="51"/>
                    <a:pt x="263" y="48"/>
                  </a:cubicBezTo>
                  <a:cubicBezTo>
                    <a:pt x="263" y="44"/>
                    <a:pt x="261" y="41"/>
                    <a:pt x="262" y="38"/>
                  </a:cubicBezTo>
                  <a:cubicBezTo>
                    <a:pt x="262" y="34"/>
                    <a:pt x="257" y="33"/>
                    <a:pt x="256" y="31"/>
                  </a:cubicBezTo>
                  <a:cubicBezTo>
                    <a:pt x="256" y="29"/>
                    <a:pt x="253" y="31"/>
                    <a:pt x="250" y="32"/>
                  </a:cubicBezTo>
                  <a:cubicBezTo>
                    <a:pt x="247" y="32"/>
                    <a:pt x="247" y="28"/>
                    <a:pt x="248" y="24"/>
                  </a:cubicBezTo>
                  <a:cubicBezTo>
                    <a:pt x="248" y="19"/>
                    <a:pt x="246" y="13"/>
                    <a:pt x="244" y="11"/>
                  </a:cubicBezTo>
                  <a:cubicBezTo>
                    <a:pt x="241" y="9"/>
                    <a:pt x="241" y="2"/>
                    <a:pt x="240" y="1"/>
                  </a:cubicBezTo>
                  <a:cubicBezTo>
                    <a:pt x="239" y="0"/>
                    <a:pt x="235" y="4"/>
                    <a:pt x="235" y="7"/>
                  </a:cubicBezTo>
                  <a:cubicBezTo>
                    <a:pt x="235" y="9"/>
                    <a:pt x="234" y="12"/>
                    <a:pt x="233" y="13"/>
                  </a:cubicBezTo>
                  <a:cubicBezTo>
                    <a:pt x="231" y="15"/>
                    <a:pt x="234" y="20"/>
                    <a:pt x="232" y="22"/>
                  </a:cubicBezTo>
                  <a:cubicBezTo>
                    <a:pt x="230" y="24"/>
                    <a:pt x="232" y="32"/>
                    <a:pt x="231" y="36"/>
                  </a:cubicBezTo>
                  <a:cubicBezTo>
                    <a:pt x="231" y="41"/>
                    <a:pt x="231" y="46"/>
                    <a:pt x="229" y="49"/>
                  </a:cubicBezTo>
                  <a:cubicBezTo>
                    <a:pt x="226" y="52"/>
                    <a:pt x="226" y="57"/>
                    <a:pt x="222" y="58"/>
                  </a:cubicBezTo>
                  <a:cubicBezTo>
                    <a:pt x="217" y="60"/>
                    <a:pt x="212" y="56"/>
                    <a:pt x="212" y="54"/>
                  </a:cubicBezTo>
                  <a:cubicBezTo>
                    <a:pt x="212" y="52"/>
                    <a:pt x="207" y="50"/>
                    <a:pt x="205" y="51"/>
                  </a:cubicBezTo>
                  <a:cubicBezTo>
                    <a:pt x="202" y="51"/>
                    <a:pt x="201" y="47"/>
                    <a:pt x="197" y="44"/>
                  </a:cubicBezTo>
                  <a:cubicBezTo>
                    <a:pt x="193" y="41"/>
                    <a:pt x="190" y="45"/>
                    <a:pt x="189" y="42"/>
                  </a:cubicBezTo>
                  <a:cubicBezTo>
                    <a:pt x="188" y="38"/>
                    <a:pt x="186" y="37"/>
                    <a:pt x="183" y="35"/>
                  </a:cubicBezTo>
                  <a:cubicBezTo>
                    <a:pt x="181" y="34"/>
                    <a:pt x="181" y="34"/>
                    <a:pt x="184" y="32"/>
                  </a:cubicBezTo>
                  <a:cubicBezTo>
                    <a:pt x="187" y="30"/>
                    <a:pt x="186" y="27"/>
                    <a:pt x="185" y="25"/>
                  </a:cubicBezTo>
                  <a:cubicBezTo>
                    <a:pt x="183" y="22"/>
                    <a:pt x="186" y="23"/>
                    <a:pt x="190" y="21"/>
                  </a:cubicBezTo>
                  <a:cubicBezTo>
                    <a:pt x="194" y="19"/>
                    <a:pt x="190" y="17"/>
                    <a:pt x="193" y="16"/>
                  </a:cubicBezTo>
                  <a:cubicBezTo>
                    <a:pt x="195" y="15"/>
                    <a:pt x="194" y="12"/>
                    <a:pt x="191" y="12"/>
                  </a:cubicBezTo>
                  <a:cubicBezTo>
                    <a:pt x="188" y="11"/>
                    <a:pt x="189" y="15"/>
                    <a:pt x="188" y="15"/>
                  </a:cubicBezTo>
                  <a:cubicBezTo>
                    <a:pt x="187" y="15"/>
                    <a:pt x="186" y="11"/>
                    <a:pt x="185" y="11"/>
                  </a:cubicBezTo>
                  <a:cubicBezTo>
                    <a:pt x="184" y="11"/>
                    <a:pt x="181" y="16"/>
                    <a:pt x="179" y="13"/>
                  </a:cubicBezTo>
                  <a:cubicBezTo>
                    <a:pt x="177" y="11"/>
                    <a:pt x="167" y="9"/>
                    <a:pt x="163" y="8"/>
                  </a:cubicBezTo>
                  <a:cubicBezTo>
                    <a:pt x="159" y="8"/>
                    <a:pt x="158" y="3"/>
                    <a:pt x="156" y="4"/>
                  </a:cubicBezTo>
                  <a:cubicBezTo>
                    <a:pt x="153" y="5"/>
                    <a:pt x="156" y="6"/>
                    <a:pt x="159" y="9"/>
                  </a:cubicBezTo>
                  <a:cubicBezTo>
                    <a:pt x="161" y="12"/>
                    <a:pt x="150" y="14"/>
                    <a:pt x="146" y="13"/>
                  </a:cubicBezTo>
                  <a:cubicBezTo>
                    <a:pt x="143" y="12"/>
                    <a:pt x="147" y="15"/>
                    <a:pt x="144" y="15"/>
                  </a:cubicBezTo>
                  <a:cubicBezTo>
                    <a:pt x="141" y="15"/>
                    <a:pt x="141" y="20"/>
                    <a:pt x="138" y="22"/>
                  </a:cubicBezTo>
                  <a:cubicBezTo>
                    <a:pt x="136" y="25"/>
                    <a:pt x="138" y="27"/>
                    <a:pt x="135" y="28"/>
                  </a:cubicBezTo>
                  <a:cubicBezTo>
                    <a:pt x="133" y="30"/>
                    <a:pt x="132" y="32"/>
                    <a:pt x="135" y="35"/>
                  </a:cubicBezTo>
                  <a:cubicBezTo>
                    <a:pt x="138" y="39"/>
                    <a:pt x="134" y="39"/>
                    <a:pt x="131" y="36"/>
                  </a:cubicBezTo>
                  <a:cubicBezTo>
                    <a:pt x="129" y="33"/>
                    <a:pt x="126" y="33"/>
                    <a:pt x="126" y="36"/>
                  </a:cubicBezTo>
                  <a:cubicBezTo>
                    <a:pt x="126" y="39"/>
                    <a:pt x="123" y="38"/>
                    <a:pt x="124" y="35"/>
                  </a:cubicBezTo>
                  <a:cubicBezTo>
                    <a:pt x="124" y="31"/>
                    <a:pt x="120" y="33"/>
                    <a:pt x="119" y="31"/>
                  </a:cubicBezTo>
                  <a:cubicBezTo>
                    <a:pt x="118" y="29"/>
                    <a:pt x="115" y="26"/>
                    <a:pt x="112" y="26"/>
                  </a:cubicBezTo>
                  <a:cubicBezTo>
                    <a:pt x="110" y="26"/>
                    <a:pt x="110" y="29"/>
                    <a:pt x="108" y="29"/>
                  </a:cubicBezTo>
                  <a:cubicBezTo>
                    <a:pt x="105" y="29"/>
                    <a:pt x="105" y="30"/>
                    <a:pt x="105" y="32"/>
                  </a:cubicBezTo>
                  <a:cubicBezTo>
                    <a:pt x="105" y="35"/>
                    <a:pt x="102" y="32"/>
                    <a:pt x="99" y="32"/>
                  </a:cubicBezTo>
                  <a:cubicBezTo>
                    <a:pt x="96" y="33"/>
                    <a:pt x="99" y="36"/>
                    <a:pt x="97" y="36"/>
                  </a:cubicBezTo>
                  <a:cubicBezTo>
                    <a:pt x="96" y="36"/>
                    <a:pt x="96" y="39"/>
                    <a:pt x="94" y="39"/>
                  </a:cubicBezTo>
                  <a:cubicBezTo>
                    <a:pt x="91" y="39"/>
                    <a:pt x="92" y="44"/>
                    <a:pt x="92" y="47"/>
                  </a:cubicBezTo>
                  <a:cubicBezTo>
                    <a:pt x="92" y="49"/>
                    <a:pt x="89" y="45"/>
                    <a:pt x="86" y="46"/>
                  </a:cubicBezTo>
                  <a:cubicBezTo>
                    <a:pt x="84" y="47"/>
                    <a:pt x="87" y="49"/>
                    <a:pt x="87" y="52"/>
                  </a:cubicBezTo>
                  <a:cubicBezTo>
                    <a:pt x="88" y="55"/>
                    <a:pt x="86" y="55"/>
                    <a:pt x="85" y="56"/>
                  </a:cubicBezTo>
                  <a:cubicBezTo>
                    <a:pt x="84" y="57"/>
                    <a:pt x="82" y="53"/>
                    <a:pt x="82" y="50"/>
                  </a:cubicBezTo>
                  <a:cubicBezTo>
                    <a:pt x="82" y="47"/>
                    <a:pt x="79" y="50"/>
                    <a:pt x="76" y="53"/>
                  </a:cubicBezTo>
                  <a:cubicBezTo>
                    <a:pt x="72" y="57"/>
                    <a:pt x="77" y="62"/>
                    <a:pt x="75" y="63"/>
                  </a:cubicBezTo>
                  <a:cubicBezTo>
                    <a:pt x="74" y="64"/>
                    <a:pt x="67" y="70"/>
                    <a:pt x="64" y="74"/>
                  </a:cubicBezTo>
                  <a:cubicBezTo>
                    <a:pt x="60" y="79"/>
                    <a:pt x="52" y="76"/>
                    <a:pt x="49" y="78"/>
                  </a:cubicBezTo>
                  <a:cubicBezTo>
                    <a:pt x="47" y="80"/>
                    <a:pt x="44" y="79"/>
                    <a:pt x="42" y="81"/>
                  </a:cubicBezTo>
                  <a:cubicBezTo>
                    <a:pt x="39" y="83"/>
                    <a:pt x="35" y="86"/>
                    <a:pt x="34" y="84"/>
                  </a:cubicBezTo>
                  <a:cubicBezTo>
                    <a:pt x="33" y="82"/>
                    <a:pt x="27" y="83"/>
                    <a:pt x="24" y="86"/>
                  </a:cubicBezTo>
                  <a:cubicBezTo>
                    <a:pt x="22" y="89"/>
                    <a:pt x="17" y="92"/>
                    <a:pt x="14" y="92"/>
                  </a:cubicBezTo>
                  <a:cubicBezTo>
                    <a:pt x="11" y="92"/>
                    <a:pt x="11" y="97"/>
                    <a:pt x="10" y="98"/>
                  </a:cubicBezTo>
                  <a:cubicBezTo>
                    <a:pt x="9" y="99"/>
                    <a:pt x="9" y="94"/>
                    <a:pt x="9" y="93"/>
                  </a:cubicBezTo>
                  <a:cubicBezTo>
                    <a:pt x="9" y="91"/>
                    <a:pt x="6" y="95"/>
                    <a:pt x="5" y="99"/>
                  </a:cubicBezTo>
                  <a:cubicBezTo>
                    <a:pt x="4" y="102"/>
                    <a:pt x="8" y="104"/>
                    <a:pt x="5" y="108"/>
                  </a:cubicBezTo>
                  <a:cubicBezTo>
                    <a:pt x="3" y="112"/>
                    <a:pt x="0" y="116"/>
                    <a:pt x="4" y="121"/>
                  </a:cubicBezTo>
                  <a:cubicBezTo>
                    <a:pt x="8" y="126"/>
                    <a:pt x="10" y="129"/>
                    <a:pt x="9" y="131"/>
                  </a:cubicBezTo>
                  <a:cubicBezTo>
                    <a:pt x="7" y="134"/>
                    <a:pt x="5" y="126"/>
                    <a:pt x="4" y="127"/>
                  </a:cubicBezTo>
                  <a:cubicBezTo>
                    <a:pt x="3" y="128"/>
                    <a:pt x="7" y="131"/>
                    <a:pt x="6" y="133"/>
                  </a:cubicBezTo>
                  <a:cubicBezTo>
                    <a:pt x="5" y="134"/>
                    <a:pt x="1" y="127"/>
                    <a:pt x="0" y="129"/>
                  </a:cubicBezTo>
                  <a:cubicBezTo>
                    <a:pt x="0" y="130"/>
                    <a:pt x="8" y="142"/>
                    <a:pt x="9" y="147"/>
                  </a:cubicBezTo>
                  <a:cubicBezTo>
                    <a:pt x="9" y="151"/>
                    <a:pt x="16" y="156"/>
                    <a:pt x="15" y="162"/>
                  </a:cubicBezTo>
                  <a:cubicBezTo>
                    <a:pt x="15" y="168"/>
                    <a:pt x="21" y="179"/>
                    <a:pt x="23" y="180"/>
                  </a:cubicBezTo>
                  <a:cubicBezTo>
                    <a:pt x="24" y="182"/>
                    <a:pt x="20" y="186"/>
                    <a:pt x="21" y="191"/>
                  </a:cubicBezTo>
                  <a:cubicBezTo>
                    <a:pt x="21" y="196"/>
                    <a:pt x="19" y="198"/>
                    <a:pt x="16" y="198"/>
                  </a:cubicBezTo>
                  <a:cubicBezTo>
                    <a:pt x="13" y="198"/>
                    <a:pt x="15" y="203"/>
                    <a:pt x="18" y="203"/>
                  </a:cubicBezTo>
                  <a:cubicBezTo>
                    <a:pt x="22" y="203"/>
                    <a:pt x="20" y="206"/>
                    <a:pt x="24" y="208"/>
                  </a:cubicBezTo>
                  <a:cubicBezTo>
                    <a:pt x="28" y="211"/>
                    <a:pt x="37" y="210"/>
                    <a:pt x="40" y="210"/>
                  </a:cubicBezTo>
                  <a:cubicBezTo>
                    <a:pt x="43" y="210"/>
                    <a:pt x="44" y="205"/>
                    <a:pt x="48" y="205"/>
                  </a:cubicBezTo>
                  <a:cubicBezTo>
                    <a:pt x="52" y="205"/>
                    <a:pt x="52" y="203"/>
                    <a:pt x="54" y="201"/>
                  </a:cubicBezTo>
                  <a:cubicBezTo>
                    <a:pt x="56" y="198"/>
                    <a:pt x="65" y="199"/>
                    <a:pt x="74" y="200"/>
                  </a:cubicBezTo>
                  <a:cubicBezTo>
                    <a:pt x="84" y="200"/>
                    <a:pt x="88" y="197"/>
                    <a:pt x="89" y="193"/>
                  </a:cubicBezTo>
                  <a:cubicBezTo>
                    <a:pt x="90" y="190"/>
                    <a:pt x="97" y="190"/>
                    <a:pt x="100" y="187"/>
                  </a:cubicBezTo>
                  <a:cubicBezTo>
                    <a:pt x="103" y="185"/>
                    <a:pt x="105" y="185"/>
                    <a:pt x="112" y="185"/>
                  </a:cubicBezTo>
                  <a:cubicBezTo>
                    <a:pt x="119" y="185"/>
                    <a:pt x="125" y="182"/>
                    <a:pt x="130" y="180"/>
                  </a:cubicBezTo>
                  <a:cubicBezTo>
                    <a:pt x="134" y="178"/>
                    <a:pt x="142" y="179"/>
                    <a:pt x="147" y="178"/>
                  </a:cubicBezTo>
                  <a:cubicBezTo>
                    <a:pt x="151" y="177"/>
                    <a:pt x="152" y="183"/>
                    <a:pt x="156" y="183"/>
                  </a:cubicBezTo>
                  <a:cubicBezTo>
                    <a:pt x="161" y="182"/>
                    <a:pt x="163" y="184"/>
                    <a:pt x="166" y="184"/>
                  </a:cubicBezTo>
                  <a:cubicBezTo>
                    <a:pt x="168" y="184"/>
                    <a:pt x="168" y="186"/>
                    <a:pt x="171" y="186"/>
                  </a:cubicBezTo>
                  <a:cubicBezTo>
                    <a:pt x="173" y="187"/>
                    <a:pt x="173" y="189"/>
                    <a:pt x="171" y="191"/>
                  </a:cubicBezTo>
                  <a:cubicBezTo>
                    <a:pt x="170" y="193"/>
                    <a:pt x="175" y="193"/>
                    <a:pt x="178" y="198"/>
                  </a:cubicBezTo>
                  <a:cubicBezTo>
                    <a:pt x="182" y="203"/>
                    <a:pt x="178" y="203"/>
                    <a:pt x="180" y="207"/>
                  </a:cubicBezTo>
                  <a:cubicBezTo>
                    <a:pt x="182" y="210"/>
                    <a:pt x="183" y="210"/>
                    <a:pt x="187" y="205"/>
                  </a:cubicBezTo>
                  <a:cubicBezTo>
                    <a:pt x="190" y="200"/>
                    <a:pt x="194" y="203"/>
                    <a:pt x="195" y="198"/>
                  </a:cubicBezTo>
                  <a:cubicBezTo>
                    <a:pt x="195" y="194"/>
                    <a:pt x="199" y="189"/>
                    <a:pt x="202" y="191"/>
                  </a:cubicBezTo>
                  <a:cubicBezTo>
                    <a:pt x="204" y="193"/>
                    <a:pt x="200" y="195"/>
                    <a:pt x="198" y="203"/>
                  </a:cubicBezTo>
                  <a:cubicBezTo>
                    <a:pt x="197" y="211"/>
                    <a:pt x="194" y="207"/>
                    <a:pt x="193" y="209"/>
                  </a:cubicBezTo>
                  <a:cubicBezTo>
                    <a:pt x="193" y="211"/>
                    <a:pt x="201" y="213"/>
                    <a:pt x="201" y="208"/>
                  </a:cubicBezTo>
                  <a:cubicBezTo>
                    <a:pt x="201" y="204"/>
                    <a:pt x="202" y="202"/>
                    <a:pt x="205" y="206"/>
                  </a:cubicBezTo>
                  <a:cubicBezTo>
                    <a:pt x="208" y="210"/>
                    <a:pt x="203" y="213"/>
                    <a:pt x="204" y="215"/>
                  </a:cubicBezTo>
                  <a:cubicBezTo>
                    <a:pt x="205" y="217"/>
                    <a:pt x="208" y="214"/>
                    <a:pt x="210" y="215"/>
                  </a:cubicBezTo>
                  <a:cubicBezTo>
                    <a:pt x="213" y="215"/>
                    <a:pt x="217" y="222"/>
                    <a:pt x="217" y="226"/>
                  </a:cubicBezTo>
                  <a:cubicBezTo>
                    <a:pt x="216" y="229"/>
                    <a:pt x="215" y="233"/>
                    <a:pt x="221" y="236"/>
                  </a:cubicBezTo>
                  <a:cubicBezTo>
                    <a:pt x="227" y="239"/>
                    <a:pt x="225" y="240"/>
                    <a:pt x="229" y="240"/>
                  </a:cubicBezTo>
                  <a:cubicBezTo>
                    <a:pt x="234" y="240"/>
                    <a:pt x="243" y="243"/>
                    <a:pt x="245" y="245"/>
                  </a:cubicBezTo>
                  <a:cubicBezTo>
                    <a:pt x="248" y="247"/>
                    <a:pt x="254" y="244"/>
                    <a:pt x="256" y="239"/>
                  </a:cubicBezTo>
                  <a:cubicBezTo>
                    <a:pt x="257" y="235"/>
                    <a:pt x="262" y="239"/>
                    <a:pt x="259" y="241"/>
                  </a:cubicBezTo>
                  <a:cubicBezTo>
                    <a:pt x="257" y="242"/>
                    <a:pt x="260" y="245"/>
                    <a:pt x="260" y="243"/>
                  </a:cubicBezTo>
                  <a:cubicBezTo>
                    <a:pt x="261" y="241"/>
                    <a:pt x="262" y="239"/>
                    <a:pt x="263" y="241"/>
                  </a:cubicBezTo>
                  <a:cubicBezTo>
                    <a:pt x="264" y="244"/>
                    <a:pt x="267" y="244"/>
                    <a:pt x="268" y="246"/>
                  </a:cubicBezTo>
                  <a:cubicBezTo>
                    <a:pt x="269" y="248"/>
                    <a:pt x="271" y="250"/>
                    <a:pt x="271" y="248"/>
                  </a:cubicBezTo>
                  <a:cubicBezTo>
                    <a:pt x="271" y="246"/>
                    <a:pt x="271" y="245"/>
                    <a:pt x="274" y="244"/>
                  </a:cubicBezTo>
                  <a:cubicBezTo>
                    <a:pt x="277" y="243"/>
                    <a:pt x="279" y="241"/>
                    <a:pt x="282" y="238"/>
                  </a:cubicBezTo>
                  <a:cubicBezTo>
                    <a:pt x="285" y="236"/>
                    <a:pt x="297" y="235"/>
                    <a:pt x="299" y="235"/>
                  </a:cubicBezTo>
                  <a:cubicBezTo>
                    <a:pt x="300" y="235"/>
                    <a:pt x="301" y="225"/>
                    <a:pt x="301" y="219"/>
                  </a:cubicBezTo>
                  <a:cubicBezTo>
                    <a:pt x="302" y="213"/>
                    <a:pt x="307" y="213"/>
                    <a:pt x="307" y="207"/>
                  </a:cubicBezTo>
                  <a:cubicBezTo>
                    <a:pt x="308" y="201"/>
                    <a:pt x="314" y="190"/>
                    <a:pt x="316" y="189"/>
                  </a:cubicBezTo>
                  <a:cubicBezTo>
                    <a:pt x="318" y="189"/>
                    <a:pt x="321" y="187"/>
                    <a:pt x="321" y="184"/>
                  </a:cubicBezTo>
                  <a:cubicBezTo>
                    <a:pt x="321" y="180"/>
                    <a:pt x="325" y="177"/>
                    <a:pt x="325" y="173"/>
                  </a:cubicBezTo>
                  <a:cubicBezTo>
                    <a:pt x="325" y="169"/>
                    <a:pt x="327" y="164"/>
                    <a:pt x="327" y="162"/>
                  </a:cubicBezTo>
                  <a:cubicBezTo>
                    <a:pt x="327" y="161"/>
                    <a:pt x="325" y="157"/>
                    <a:pt x="328" y="154"/>
                  </a:cubicBezTo>
                  <a:cubicBezTo>
                    <a:pt x="331" y="152"/>
                    <a:pt x="327" y="148"/>
                    <a:pt x="328" y="147"/>
                  </a:cubicBezTo>
                  <a:close/>
                  <a:moveTo>
                    <a:pt x="150" y="7"/>
                  </a:moveTo>
                  <a:cubicBezTo>
                    <a:pt x="149" y="5"/>
                    <a:pt x="136" y="8"/>
                    <a:pt x="139" y="10"/>
                  </a:cubicBezTo>
                  <a:cubicBezTo>
                    <a:pt x="141" y="11"/>
                    <a:pt x="150" y="10"/>
                    <a:pt x="150" y="7"/>
                  </a:cubicBezTo>
                  <a:close/>
                  <a:moveTo>
                    <a:pt x="190" y="219"/>
                  </a:moveTo>
                  <a:cubicBezTo>
                    <a:pt x="192" y="220"/>
                    <a:pt x="198" y="220"/>
                    <a:pt x="199" y="217"/>
                  </a:cubicBezTo>
                  <a:cubicBezTo>
                    <a:pt x="200" y="215"/>
                    <a:pt x="188" y="217"/>
                    <a:pt x="190" y="219"/>
                  </a:cubicBezTo>
                  <a:close/>
                  <a:moveTo>
                    <a:pt x="270" y="268"/>
                  </a:moveTo>
                  <a:cubicBezTo>
                    <a:pt x="265" y="269"/>
                    <a:pt x="258" y="264"/>
                    <a:pt x="257" y="264"/>
                  </a:cubicBezTo>
                  <a:cubicBezTo>
                    <a:pt x="255" y="265"/>
                    <a:pt x="263" y="277"/>
                    <a:pt x="260" y="280"/>
                  </a:cubicBezTo>
                  <a:cubicBezTo>
                    <a:pt x="258" y="284"/>
                    <a:pt x="268" y="292"/>
                    <a:pt x="271" y="293"/>
                  </a:cubicBezTo>
                  <a:cubicBezTo>
                    <a:pt x="274" y="293"/>
                    <a:pt x="273" y="289"/>
                    <a:pt x="275" y="290"/>
                  </a:cubicBezTo>
                  <a:cubicBezTo>
                    <a:pt x="278" y="290"/>
                    <a:pt x="277" y="287"/>
                    <a:pt x="277" y="286"/>
                  </a:cubicBezTo>
                  <a:cubicBezTo>
                    <a:pt x="278" y="284"/>
                    <a:pt x="280" y="287"/>
                    <a:pt x="282" y="286"/>
                  </a:cubicBezTo>
                  <a:cubicBezTo>
                    <a:pt x="284" y="285"/>
                    <a:pt x="281" y="278"/>
                    <a:pt x="284" y="278"/>
                  </a:cubicBezTo>
                  <a:cubicBezTo>
                    <a:pt x="287" y="278"/>
                    <a:pt x="285" y="268"/>
                    <a:pt x="284" y="265"/>
                  </a:cubicBezTo>
                  <a:cubicBezTo>
                    <a:pt x="283" y="262"/>
                    <a:pt x="275" y="268"/>
                    <a:pt x="270" y="268"/>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80" name="Freeform 164">
              <a:extLst>
                <a:ext uri="{FF2B5EF4-FFF2-40B4-BE49-F238E27FC236}">
                  <a16:creationId xmlns:a16="http://schemas.microsoft.com/office/drawing/2014/main" xmlns="" id="{D7482F7E-F0FB-4C03-A5D9-C1C98AE9F926}"/>
                </a:ext>
              </a:extLst>
            </p:cNvPr>
            <p:cNvSpPr>
              <a:spLocks noEditPoints="1"/>
            </p:cNvSpPr>
            <p:nvPr userDrawn="1"/>
          </p:nvSpPr>
          <p:spPr bwMode="auto">
            <a:xfrm>
              <a:off x="6553272" y="1795588"/>
              <a:ext cx="3907491" cy="1501332"/>
            </a:xfrm>
            <a:custGeom>
              <a:avLst/>
              <a:gdLst>
                <a:gd name="T0" fmla="*/ 361 w 1373"/>
                <a:gd name="T1" fmla="*/ 11 h 527"/>
                <a:gd name="T2" fmla="*/ 610 w 1373"/>
                <a:gd name="T3" fmla="*/ 5 h 527"/>
                <a:gd name="T4" fmla="*/ 480 w 1373"/>
                <a:gd name="T5" fmla="*/ 151 h 527"/>
                <a:gd name="T6" fmla="*/ 662 w 1373"/>
                <a:gd name="T7" fmla="*/ 50 h 527"/>
                <a:gd name="T8" fmla="*/ 1002 w 1373"/>
                <a:gd name="T9" fmla="*/ 111 h 527"/>
                <a:gd name="T10" fmla="*/ 1053 w 1373"/>
                <a:gd name="T11" fmla="*/ 117 h 527"/>
                <a:gd name="T12" fmla="*/ 981 w 1373"/>
                <a:gd name="T13" fmla="*/ 426 h 527"/>
                <a:gd name="T14" fmla="*/ 243 w 1373"/>
                <a:gd name="T15" fmla="*/ 23 h 527"/>
                <a:gd name="T16" fmla="*/ 1331 w 1373"/>
                <a:gd name="T17" fmla="*/ 242 h 527"/>
                <a:gd name="T18" fmla="*/ 1193 w 1373"/>
                <a:gd name="T19" fmla="*/ 203 h 527"/>
                <a:gd name="T20" fmla="*/ 1062 w 1373"/>
                <a:gd name="T21" fmla="*/ 177 h 527"/>
                <a:gd name="T22" fmla="*/ 973 w 1373"/>
                <a:gd name="T23" fmla="*/ 150 h 527"/>
                <a:gd name="T24" fmla="*/ 902 w 1373"/>
                <a:gd name="T25" fmla="*/ 168 h 527"/>
                <a:gd name="T26" fmla="*/ 844 w 1373"/>
                <a:gd name="T27" fmla="*/ 139 h 527"/>
                <a:gd name="T28" fmla="*/ 747 w 1373"/>
                <a:gd name="T29" fmla="*/ 136 h 527"/>
                <a:gd name="T30" fmla="*/ 737 w 1373"/>
                <a:gd name="T31" fmla="*/ 118 h 527"/>
                <a:gd name="T32" fmla="*/ 698 w 1373"/>
                <a:gd name="T33" fmla="*/ 84 h 527"/>
                <a:gd name="T34" fmla="*/ 630 w 1373"/>
                <a:gd name="T35" fmla="*/ 96 h 527"/>
                <a:gd name="T36" fmla="*/ 546 w 1373"/>
                <a:gd name="T37" fmla="*/ 114 h 527"/>
                <a:gd name="T38" fmla="*/ 519 w 1373"/>
                <a:gd name="T39" fmla="*/ 137 h 527"/>
                <a:gd name="T40" fmla="*/ 478 w 1373"/>
                <a:gd name="T41" fmla="*/ 178 h 527"/>
                <a:gd name="T42" fmla="*/ 455 w 1373"/>
                <a:gd name="T43" fmla="*/ 204 h 527"/>
                <a:gd name="T44" fmla="*/ 421 w 1373"/>
                <a:gd name="T45" fmla="*/ 244 h 527"/>
                <a:gd name="T46" fmla="*/ 437 w 1373"/>
                <a:gd name="T47" fmla="*/ 213 h 527"/>
                <a:gd name="T48" fmla="*/ 386 w 1373"/>
                <a:gd name="T49" fmla="*/ 188 h 527"/>
                <a:gd name="T50" fmla="*/ 326 w 1373"/>
                <a:gd name="T51" fmla="*/ 196 h 527"/>
                <a:gd name="T52" fmla="*/ 268 w 1373"/>
                <a:gd name="T53" fmla="*/ 211 h 527"/>
                <a:gd name="T54" fmla="*/ 195 w 1373"/>
                <a:gd name="T55" fmla="*/ 214 h 527"/>
                <a:gd name="T56" fmla="*/ 149 w 1373"/>
                <a:gd name="T57" fmla="*/ 263 h 527"/>
                <a:gd name="T58" fmla="*/ 102 w 1373"/>
                <a:gd name="T59" fmla="*/ 234 h 527"/>
                <a:gd name="T60" fmla="*/ 107 w 1373"/>
                <a:gd name="T61" fmla="*/ 200 h 527"/>
                <a:gd name="T62" fmla="*/ 78 w 1373"/>
                <a:gd name="T63" fmla="*/ 231 h 527"/>
                <a:gd name="T64" fmla="*/ 70 w 1373"/>
                <a:gd name="T65" fmla="*/ 316 h 527"/>
                <a:gd name="T66" fmla="*/ 73 w 1373"/>
                <a:gd name="T67" fmla="*/ 370 h 527"/>
                <a:gd name="T68" fmla="*/ 114 w 1373"/>
                <a:gd name="T69" fmla="*/ 412 h 527"/>
                <a:gd name="T70" fmla="*/ 160 w 1373"/>
                <a:gd name="T71" fmla="*/ 451 h 527"/>
                <a:gd name="T72" fmla="*/ 164 w 1373"/>
                <a:gd name="T73" fmla="*/ 503 h 527"/>
                <a:gd name="T74" fmla="*/ 238 w 1373"/>
                <a:gd name="T75" fmla="*/ 476 h 527"/>
                <a:gd name="T76" fmla="*/ 236 w 1373"/>
                <a:gd name="T77" fmla="*/ 430 h 527"/>
                <a:gd name="T78" fmla="*/ 325 w 1373"/>
                <a:gd name="T79" fmla="*/ 433 h 527"/>
                <a:gd name="T80" fmla="*/ 373 w 1373"/>
                <a:gd name="T81" fmla="*/ 388 h 527"/>
                <a:gd name="T82" fmla="*/ 450 w 1373"/>
                <a:gd name="T83" fmla="*/ 396 h 527"/>
                <a:gd name="T84" fmla="*/ 541 w 1373"/>
                <a:gd name="T85" fmla="*/ 442 h 527"/>
                <a:gd name="T86" fmla="*/ 624 w 1373"/>
                <a:gd name="T87" fmla="*/ 433 h 527"/>
                <a:gd name="T88" fmla="*/ 696 w 1373"/>
                <a:gd name="T89" fmla="*/ 437 h 527"/>
                <a:gd name="T90" fmla="*/ 803 w 1373"/>
                <a:gd name="T91" fmla="*/ 420 h 527"/>
                <a:gd name="T92" fmla="*/ 887 w 1373"/>
                <a:gd name="T93" fmla="*/ 453 h 527"/>
                <a:gd name="T94" fmla="*/ 898 w 1373"/>
                <a:gd name="T95" fmla="*/ 508 h 527"/>
                <a:gd name="T96" fmla="*/ 960 w 1373"/>
                <a:gd name="T97" fmla="*/ 393 h 527"/>
                <a:gd name="T98" fmla="*/ 969 w 1373"/>
                <a:gd name="T99" fmla="*/ 349 h 527"/>
                <a:gd name="T100" fmla="*/ 1078 w 1373"/>
                <a:gd name="T101" fmla="*/ 337 h 527"/>
                <a:gd name="T102" fmla="*/ 1152 w 1373"/>
                <a:gd name="T103" fmla="*/ 299 h 527"/>
                <a:gd name="T104" fmla="*/ 1097 w 1373"/>
                <a:gd name="T105" fmla="*/ 424 h 527"/>
                <a:gd name="T106" fmla="*/ 1150 w 1373"/>
                <a:gd name="T107" fmla="*/ 352 h 527"/>
                <a:gd name="T108" fmla="*/ 1234 w 1373"/>
                <a:gd name="T109" fmla="*/ 309 h 527"/>
                <a:gd name="T110" fmla="*/ 1292 w 1373"/>
                <a:gd name="T111" fmla="*/ 262 h 527"/>
                <a:gd name="T112" fmla="*/ 1347 w 1373"/>
                <a:gd name="T113" fmla="*/ 268 h 527"/>
                <a:gd name="T114" fmla="*/ 707 w 1373"/>
                <a:gd name="T115" fmla="*/ 392 h 527"/>
                <a:gd name="T116" fmla="*/ 276 w 1373"/>
                <a:gd name="T117" fmla="*/ 24 h 527"/>
                <a:gd name="T118" fmla="*/ 281 w 1373"/>
                <a:gd name="T119" fmla="*/ 15 h 527"/>
                <a:gd name="T120" fmla="*/ 299 w 1373"/>
                <a:gd name="T121" fmla="*/ 146 h 527"/>
                <a:gd name="T122" fmla="*/ 300 w 1373"/>
                <a:gd name="T123" fmla="*/ 111 h 5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73" h="527">
                  <a:moveTo>
                    <a:pt x="20" y="381"/>
                  </a:moveTo>
                  <a:cubicBezTo>
                    <a:pt x="19" y="382"/>
                    <a:pt x="16" y="381"/>
                    <a:pt x="16" y="379"/>
                  </a:cubicBezTo>
                  <a:cubicBezTo>
                    <a:pt x="15" y="378"/>
                    <a:pt x="13" y="379"/>
                    <a:pt x="11" y="379"/>
                  </a:cubicBezTo>
                  <a:cubicBezTo>
                    <a:pt x="11" y="379"/>
                    <a:pt x="12" y="380"/>
                    <a:pt x="12" y="380"/>
                  </a:cubicBezTo>
                  <a:cubicBezTo>
                    <a:pt x="13" y="382"/>
                    <a:pt x="8" y="382"/>
                    <a:pt x="9" y="385"/>
                  </a:cubicBezTo>
                  <a:cubicBezTo>
                    <a:pt x="11" y="387"/>
                    <a:pt x="5" y="387"/>
                    <a:pt x="5" y="385"/>
                  </a:cubicBezTo>
                  <a:cubicBezTo>
                    <a:pt x="5" y="382"/>
                    <a:pt x="0" y="383"/>
                    <a:pt x="0" y="385"/>
                  </a:cubicBezTo>
                  <a:cubicBezTo>
                    <a:pt x="0" y="385"/>
                    <a:pt x="0" y="386"/>
                    <a:pt x="0" y="387"/>
                  </a:cubicBezTo>
                  <a:cubicBezTo>
                    <a:pt x="1" y="387"/>
                    <a:pt x="3" y="388"/>
                    <a:pt x="4" y="388"/>
                  </a:cubicBezTo>
                  <a:cubicBezTo>
                    <a:pt x="5" y="389"/>
                    <a:pt x="19" y="390"/>
                    <a:pt x="24" y="389"/>
                  </a:cubicBezTo>
                  <a:cubicBezTo>
                    <a:pt x="24" y="388"/>
                    <a:pt x="25" y="385"/>
                    <a:pt x="25" y="384"/>
                  </a:cubicBezTo>
                  <a:cubicBezTo>
                    <a:pt x="25" y="382"/>
                    <a:pt x="21" y="381"/>
                    <a:pt x="20" y="381"/>
                  </a:cubicBezTo>
                  <a:close/>
                  <a:moveTo>
                    <a:pt x="364" y="15"/>
                  </a:moveTo>
                  <a:cubicBezTo>
                    <a:pt x="373" y="14"/>
                    <a:pt x="373" y="9"/>
                    <a:pt x="368" y="8"/>
                  </a:cubicBezTo>
                  <a:cubicBezTo>
                    <a:pt x="364" y="7"/>
                    <a:pt x="363" y="11"/>
                    <a:pt x="361" y="11"/>
                  </a:cubicBezTo>
                  <a:cubicBezTo>
                    <a:pt x="358" y="10"/>
                    <a:pt x="349" y="12"/>
                    <a:pt x="351" y="14"/>
                  </a:cubicBezTo>
                  <a:cubicBezTo>
                    <a:pt x="353" y="17"/>
                    <a:pt x="360" y="15"/>
                    <a:pt x="364" y="15"/>
                  </a:cubicBezTo>
                  <a:close/>
                  <a:moveTo>
                    <a:pt x="410" y="147"/>
                  </a:moveTo>
                  <a:cubicBezTo>
                    <a:pt x="413" y="148"/>
                    <a:pt x="422" y="146"/>
                    <a:pt x="423" y="144"/>
                  </a:cubicBezTo>
                  <a:cubicBezTo>
                    <a:pt x="424" y="143"/>
                    <a:pt x="419" y="141"/>
                    <a:pt x="414" y="141"/>
                  </a:cubicBezTo>
                  <a:cubicBezTo>
                    <a:pt x="408" y="141"/>
                    <a:pt x="408" y="147"/>
                    <a:pt x="410" y="147"/>
                  </a:cubicBezTo>
                  <a:close/>
                  <a:moveTo>
                    <a:pt x="586" y="26"/>
                  </a:moveTo>
                  <a:cubicBezTo>
                    <a:pt x="591" y="28"/>
                    <a:pt x="589" y="29"/>
                    <a:pt x="584" y="29"/>
                  </a:cubicBezTo>
                  <a:cubicBezTo>
                    <a:pt x="579" y="29"/>
                    <a:pt x="575" y="30"/>
                    <a:pt x="578" y="32"/>
                  </a:cubicBezTo>
                  <a:cubicBezTo>
                    <a:pt x="581" y="33"/>
                    <a:pt x="581" y="35"/>
                    <a:pt x="586" y="36"/>
                  </a:cubicBezTo>
                  <a:cubicBezTo>
                    <a:pt x="591" y="37"/>
                    <a:pt x="596" y="33"/>
                    <a:pt x="595" y="31"/>
                  </a:cubicBezTo>
                  <a:cubicBezTo>
                    <a:pt x="595" y="28"/>
                    <a:pt x="612" y="25"/>
                    <a:pt x="617" y="24"/>
                  </a:cubicBezTo>
                  <a:cubicBezTo>
                    <a:pt x="622" y="23"/>
                    <a:pt x="614" y="18"/>
                    <a:pt x="619" y="17"/>
                  </a:cubicBezTo>
                  <a:cubicBezTo>
                    <a:pt x="625" y="17"/>
                    <a:pt x="622" y="14"/>
                    <a:pt x="616" y="13"/>
                  </a:cubicBezTo>
                  <a:cubicBezTo>
                    <a:pt x="610" y="13"/>
                    <a:pt x="612" y="7"/>
                    <a:pt x="610" y="5"/>
                  </a:cubicBezTo>
                  <a:cubicBezTo>
                    <a:pt x="608" y="3"/>
                    <a:pt x="607" y="8"/>
                    <a:pt x="598" y="9"/>
                  </a:cubicBezTo>
                  <a:cubicBezTo>
                    <a:pt x="590" y="11"/>
                    <a:pt x="586" y="13"/>
                    <a:pt x="589" y="15"/>
                  </a:cubicBezTo>
                  <a:cubicBezTo>
                    <a:pt x="593" y="16"/>
                    <a:pt x="589" y="20"/>
                    <a:pt x="586" y="20"/>
                  </a:cubicBezTo>
                  <a:cubicBezTo>
                    <a:pt x="582" y="20"/>
                    <a:pt x="582" y="24"/>
                    <a:pt x="586" y="26"/>
                  </a:cubicBezTo>
                  <a:close/>
                  <a:moveTo>
                    <a:pt x="599" y="32"/>
                  </a:moveTo>
                  <a:cubicBezTo>
                    <a:pt x="599" y="35"/>
                    <a:pt x="591" y="37"/>
                    <a:pt x="593" y="39"/>
                  </a:cubicBezTo>
                  <a:cubicBezTo>
                    <a:pt x="595" y="41"/>
                    <a:pt x="597" y="41"/>
                    <a:pt x="599" y="41"/>
                  </a:cubicBezTo>
                  <a:cubicBezTo>
                    <a:pt x="601" y="42"/>
                    <a:pt x="603" y="47"/>
                    <a:pt x="607" y="47"/>
                  </a:cubicBezTo>
                  <a:cubicBezTo>
                    <a:pt x="611" y="46"/>
                    <a:pt x="623" y="51"/>
                    <a:pt x="630" y="51"/>
                  </a:cubicBezTo>
                  <a:cubicBezTo>
                    <a:pt x="637" y="51"/>
                    <a:pt x="637" y="46"/>
                    <a:pt x="635" y="45"/>
                  </a:cubicBezTo>
                  <a:cubicBezTo>
                    <a:pt x="633" y="45"/>
                    <a:pt x="635" y="42"/>
                    <a:pt x="639" y="36"/>
                  </a:cubicBezTo>
                  <a:cubicBezTo>
                    <a:pt x="643" y="31"/>
                    <a:pt x="627" y="27"/>
                    <a:pt x="627" y="31"/>
                  </a:cubicBezTo>
                  <a:cubicBezTo>
                    <a:pt x="627" y="35"/>
                    <a:pt x="622" y="30"/>
                    <a:pt x="621" y="28"/>
                  </a:cubicBezTo>
                  <a:cubicBezTo>
                    <a:pt x="620" y="25"/>
                    <a:pt x="599" y="30"/>
                    <a:pt x="599" y="32"/>
                  </a:cubicBezTo>
                  <a:close/>
                  <a:moveTo>
                    <a:pt x="480" y="151"/>
                  </a:moveTo>
                  <a:cubicBezTo>
                    <a:pt x="484" y="153"/>
                    <a:pt x="486" y="152"/>
                    <a:pt x="486" y="148"/>
                  </a:cubicBezTo>
                  <a:cubicBezTo>
                    <a:pt x="485" y="144"/>
                    <a:pt x="477" y="149"/>
                    <a:pt x="480" y="151"/>
                  </a:cubicBezTo>
                  <a:close/>
                  <a:moveTo>
                    <a:pt x="580" y="9"/>
                  </a:moveTo>
                  <a:cubicBezTo>
                    <a:pt x="581" y="5"/>
                    <a:pt x="565" y="7"/>
                    <a:pt x="569" y="10"/>
                  </a:cubicBezTo>
                  <a:cubicBezTo>
                    <a:pt x="571" y="11"/>
                    <a:pt x="579" y="12"/>
                    <a:pt x="580" y="9"/>
                  </a:cubicBezTo>
                  <a:close/>
                  <a:moveTo>
                    <a:pt x="1280" y="181"/>
                  </a:moveTo>
                  <a:cubicBezTo>
                    <a:pt x="1284" y="184"/>
                    <a:pt x="1287" y="178"/>
                    <a:pt x="1291" y="181"/>
                  </a:cubicBezTo>
                  <a:cubicBezTo>
                    <a:pt x="1295" y="184"/>
                    <a:pt x="1304" y="180"/>
                    <a:pt x="1308" y="179"/>
                  </a:cubicBezTo>
                  <a:cubicBezTo>
                    <a:pt x="1312" y="178"/>
                    <a:pt x="1310" y="174"/>
                    <a:pt x="1299" y="172"/>
                  </a:cubicBezTo>
                  <a:cubicBezTo>
                    <a:pt x="1288" y="171"/>
                    <a:pt x="1275" y="179"/>
                    <a:pt x="1280" y="181"/>
                  </a:cubicBezTo>
                  <a:close/>
                  <a:moveTo>
                    <a:pt x="636" y="66"/>
                  </a:moveTo>
                  <a:cubicBezTo>
                    <a:pt x="639" y="68"/>
                    <a:pt x="650" y="63"/>
                    <a:pt x="657" y="64"/>
                  </a:cubicBezTo>
                  <a:cubicBezTo>
                    <a:pt x="664" y="64"/>
                    <a:pt x="684" y="58"/>
                    <a:pt x="684" y="54"/>
                  </a:cubicBezTo>
                  <a:cubicBezTo>
                    <a:pt x="685" y="51"/>
                    <a:pt x="677" y="51"/>
                    <a:pt x="674" y="47"/>
                  </a:cubicBezTo>
                  <a:cubicBezTo>
                    <a:pt x="671" y="44"/>
                    <a:pt x="664" y="47"/>
                    <a:pt x="662" y="50"/>
                  </a:cubicBezTo>
                  <a:cubicBezTo>
                    <a:pt x="661" y="53"/>
                    <a:pt x="659" y="50"/>
                    <a:pt x="663" y="46"/>
                  </a:cubicBezTo>
                  <a:cubicBezTo>
                    <a:pt x="668" y="41"/>
                    <a:pt x="659" y="37"/>
                    <a:pt x="659" y="40"/>
                  </a:cubicBezTo>
                  <a:cubicBezTo>
                    <a:pt x="658" y="43"/>
                    <a:pt x="650" y="41"/>
                    <a:pt x="650" y="43"/>
                  </a:cubicBezTo>
                  <a:cubicBezTo>
                    <a:pt x="650" y="46"/>
                    <a:pt x="647" y="47"/>
                    <a:pt x="647" y="50"/>
                  </a:cubicBezTo>
                  <a:cubicBezTo>
                    <a:pt x="647" y="52"/>
                    <a:pt x="641" y="48"/>
                    <a:pt x="641" y="54"/>
                  </a:cubicBezTo>
                  <a:cubicBezTo>
                    <a:pt x="641" y="60"/>
                    <a:pt x="632" y="64"/>
                    <a:pt x="636" y="66"/>
                  </a:cubicBezTo>
                  <a:close/>
                  <a:moveTo>
                    <a:pt x="942" y="115"/>
                  </a:moveTo>
                  <a:cubicBezTo>
                    <a:pt x="946" y="116"/>
                    <a:pt x="947" y="118"/>
                    <a:pt x="949" y="120"/>
                  </a:cubicBezTo>
                  <a:cubicBezTo>
                    <a:pt x="951" y="122"/>
                    <a:pt x="958" y="119"/>
                    <a:pt x="961" y="118"/>
                  </a:cubicBezTo>
                  <a:cubicBezTo>
                    <a:pt x="963" y="117"/>
                    <a:pt x="964" y="122"/>
                    <a:pt x="968" y="120"/>
                  </a:cubicBezTo>
                  <a:cubicBezTo>
                    <a:pt x="973" y="117"/>
                    <a:pt x="977" y="118"/>
                    <a:pt x="982" y="118"/>
                  </a:cubicBezTo>
                  <a:cubicBezTo>
                    <a:pt x="988" y="118"/>
                    <a:pt x="981" y="112"/>
                    <a:pt x="982" y="109"/>
                  </a:cubicBezTo>
                  <a:cubicBezTo>
                    <a:pt x="982" y="106"/>
                    <a:pt x="988" y="108"/>
                    <a:pt x="986" y="110"/>
                  </a:cubicBezTo>
                  <a:cubicBezTo>
                    <a:pt x="984" y="113"/>
                    <a:pt x="989" y="118"/>
                    <a:pt x="996" y="118"/>
                  </a:cubicBezTo>
                  <a:cubicBezTo>
                    <a:pt x="1004" y="117"/>
                    <a:pt x="998" y="112"/>
                    <a:pt x="1002" y="111"/>
                  </a:cubicBezTo>
                  <a:cubicBezTo>
                    <a:pt x="1006" y="109"/>
                    <a:pt x="1006" y="107"/>
                    <a:pt x="1000" y="104"/>
                  </a:cubicBezTo>
                  <a:cubicBezTo>
                    <a:pt x="995" y="101"/>
                    <a:pt x="987" y="103"/>
                    <a:pt x="983" y="101"/>
                  </a:cubicBezTo>
                  <a:cubicBezTo>
                    <a:pt x="978" y="98"/>
                    <a:pt x="972" y="98"/>
                    <a:pt x="971" y="103"/>
                  </a:cubicBezTo>
                  <a:cubicBezTo>
                    <a:pt x="971" y="109"/>
                    <a:pt x="961" y="98"/>
                    <a:pt x="956" y="96"/>
                  </a:cubicBezTo>
                  <a:cubicBezTo>
                    <a:pt x="951" y="94"/>
                    <a:pt x="934" y="111"/>
                    <a:pt x="942" y="115"/>
                  </a:cubicBezTo>
                  <a:close/>
                  <a:moveTo>
                    <a:pt x="992" y="145"/>
                  </a:moveTo>
                  <a:cubicBezTo>
                    <a:pt x="996" y="144"/>
                    <a:pt x="989" y="136"/>
                    <a:pt x="981" y="135"/>
                  </a:cubicBezTo>
                  <a:cubicBezTo>
                    <a:pt x="974" y="134"/>
                    <a:pt x="967" y="140"/>
                    <a:pt x="968" y="141"/>
                  </a:cubicBezTo>
                  <a:cubicBezTo>
                    <a:pt x="970" y="145"/>
                    <a:pt x="988" y="146"/>
                    <a:pt x="992" y="145"/>
                  </a:cubicBezTo>
                  <a:close/>
                  <a:moveTo>
                    <a:pt x="973" y="130"/>
                  </a:moveTo>
                  <a:cubicBezTo>
                    <a:pt x="973" y="126"/>
                    <a:pt x="960" y="131"/>
                    <a:pt x="965" y="133"/>
                  </a:cubicBezTo>
                  <a:cubicBezTo>
                    <a:pt x="968" y="134"/>
                    <a:pt x="973" y="133"/>
                    <a:pt x="973" y="130"/>
                  </a:cubicBezTo>
                  <a:close/>
                  <a:moveTo>
                    <a:pt x="1014" y="115"/>
                  </a:moveTo>
                  <a:cubicBezTo>
                    <a:pt x="1020" y="115"/>
                    <a:pt x="1023" y="120"/>
                    <a:pt x="1034" y="121"/>
                  </a:cubicBezTo>
                  <a:cubicBezTo>
                    <a:pt x="1045" y="122"/>
                    <a:pt x="1053" y="120"/>
                    <a:pt x="1053" y="117"/>
                  </a:cubicBezTo>
                  <a:cubicBezTo>
                    <a:pt x="1053" y="115"/>
                    <a:pt x="1043" y="111"/>
                    <a:pt x="1040" y="113"/>
                  </a:cubicBezTo>
                  <a:cubicBezTo>
                    <a:pt x="1037" y="115"/>
                    <a:pt x="1035" y="110"/>
                    <a:pt x="1031" y="111"/>
                  </a:cubicBezTo>
                  <a:cubicBezTo>
                    <a:pt x="1027" y="113"/>
                    <a:pt x="1022" y="112"/>
                    <a:pt x="1020" y="109"/>
                  </a:cubicBezTo>
                  <a:cubicBezTo>
                    <a:pt x="1018" y="106"/>
                    <a:pt x="1011" y="114"/>
                    <a:pt x="1014" y="115"/>
                  </a:cubicBezTo>
                  <a:close/>
                  <a:moveTo>
                    <a:pt x="220" y="18"/>
                  </a:moveTo>
                  <a:cubicBezTo>
                    <a:pt x="225" y="13"/>
                    <a:pt x="232" y="18"/>
                    <a:pt x="233" y="15"/>
                  </a:cubicBezTo>
                  <a:cubicBezTo>
                    <a:pt x="234" y="13"/>
                    <a:pt x="223" y="12"/>
                    <a:pt x="219" y="14"/>
                  </a:cubicBezTo>
                  <a:cubicBezTo>
                    <a:pt x="215" y="17"/>
                    <a:pt x="206" y="15"/>
                    <a:pt x="207" y="18"/>
                  </a:cubicBezTo>
                  <a:cubicBezTo>
                    <a:pt x="207" y="19"/>
                    <a:pt x="214" y="23"/>
                    <a:pt x="220" y="18"/>
                  </a:cubicBezTo>
                  <a:close/>
                  <a:moveTo>
                    <a:pt x="990" y="420"/>
                  </a:moveTo>
                  <a:cubicBezTo>
                    <a:pt x="987" y="413"/>
                    <a:pt x="994" y="406"/>
                    <a:pt x="989" y="403"/>
                  </a:cubicBezTo>
                  <a:cubicBezTo>
                    <a:pt x="984" y="399"/>
                    <a:pt x="986" y="392"/>
                    <a:pt x="984" y="393"/>
                  </a:cubicBezTo>
                  <a:cubicBezTo>
                    <a:pt x="981" y="395"/>
                    <a:pt x="984" y="401"/>
                    <a:pt x="980" y="402"/>
                  </a:cubicBezTo>
                  <a:cubicBezTo>
                    <a:pt x="976" y="402"/>
                    <a:pt x="980" y="406"/>
                    <a:pt x="978" y="410"/>
                  </a:cubicBezTo>
                  <a:cubicBezTo>
                    <a:pt x="977" y="415"/>
                    <a:pt x="979" y="422"/>
                    <a:pt x="981" y="426"/>
                  </a:cubicBezTo>
                  <a:cubicBezTo>
                    <a:pt x="983" y="431"/>
                    <a:pt x="978" y="453"/>
                    <a:pt x="980" y="457"/>
                  </a:cubicBezTo>
                  <a:cubicBezTo>
                    <a:pt x="982" y="461"/>
                    <a:pt x="977" y="478"/>
                    <a:pt x="979" y="480"/>
                  </a:cubicBezTo>
                  <a:cubicBezTo>
                    <a:pt x="982" y="483"/>
                    <a:pt x="980" y="475"/>
                    <a:pt x="984" y="475"/>
                  </a:cubicBezTo>
                  <a:cubicBezTo>
                    <a:pt x="988" y="474"/>
                    <a:pt x="988" y="479"/>
                    <a:pt x="991" y="481"/>
                  </a:cubicBezTo>
                  <a:cubicBezTo>
                    <a:pt x="994" y="482"/>
                    <a:pt x="992" y="473"/>
                    <a:pt x="990" y="473"/>
                  </a:cubicBezTo>
                  <a:cubicBezTo>
                    <a:pt x="987" y="474"/>
                    <a:pt x="985" y="468"/>
                    <a:pt x="984" y="464"/>
                  </a:cubicBezTo>
                  <a:cubicBezTo>
                    <a:pt x="983" y="460"/>
                    <a:pt x="986" y="456"/>
                    <a:pt x="986" y="451"/>
                  </a:cubicBezTo>
                  <a:cubicBezTo>
                    <a:pt x="986" y="446"/>
                    <a:pt x="992" y="446"/>
                    <a:pt x="996" y="450"/>
                  </a:cubicBezTo>
                  <a:cubicBezTo>
                    <a:pt x="1000" y="453"/>
                    <a:pt x="1000" y="451"/>
                    <a:pt x="999" y="448"/>
                  </a:cubicBezTo>
                  <a:cubicBezTo>
                    <a:pt x="997" y="446"/>
                    <a:pt x="993" y="427"/>
                    <a:pt x="990" y="420"/>
                  </a:cubicBezTo>
                  <a:close/>
                  <a:moveTo>
                    <a:pt x="242" y="16"/>
                  </a:moveTo>
                  <a:cubicBezTo>
                    <a:pt x="246" y="18"/>
                    <a:pt x="233" y="18"/>
                    <a:pt x="231" y="20"/>
                  </a:cubicBezTo>
                  <a:cubicBezTo>
                    <a:pt x="230" y="22"/>
                    <a:pt x="222" y="21"/>
                    <a:pt x="224" y="24"/>
                  </a:cubicBezTo>
                  <a:cubicBezTo>
                    <a:pt x="225" y="27"/>
                    <a:pt x="237" y="27"/>
                    <a:pt x="237" y="25"/>
                  </a:cubicBezTo>
                  <a:cubicBezTo>
                    <a:pt x="237" y="23"/>
                    <a:pt x="243" y="25"/>
                    <a:pt x="243" y="23"/>
                  </a:cubicBezTo>
                  <a:cubicBezTo>
                    <a:pt x="244" y="20"/>
                    <a:pt x="246" y="18"/>
                    <a:pt x="253" y="18"/>
                  </a:cubicBezTo>
                  <a:cubicBezTo>
                    <a:pt x="260" y="17"/>
                    <a:pt x="260" y="15"/>
                    <a:pt x="253" y="12"/>
                  </a:cubicBezTo>
                  <a:cubicBezTo>
                    <a:pt x="247" y="9"/>
                    <a:pt x="239" y="13"/>
                    <a:pt x="242" y="16"/>
                  </a:cubicBezTo>
                  <a:close/>
                  <a:moveTo>
                    <a:pt x="232" y="208"/>
                  </a:moveTo>
                  <a:cubicBezTo>
                    <a:pt x="238" y="214"/>
                    <a:pt x="244" y="205"/>
                    <a:pt x="247" y="205"/>
                  </a:cubicBezTo>
                  <a:cubicBezTo>
                    <a:pt x="250" y="204"/>
                    <a:pt x="245" y="201"/>
                    <a:pt x="240" y="200"/>
                  </a:cubicBezTo>
                  <a:cubicBezTo>
                    <a:pt x="235" y="198"/>
                    <a:pt x="227" y="204"/>
                    <a:pt x="232" y="208"/>
                  </a:cubicBezTo>
                  <a:close/>
                  <a:moveTo>
                    <a:pt x="1371" y="249"/>
                  </a:moveTo>
                  <a:cubicBezTo>
                    <a:pt x="1369" y="248"/>
                    <a:pt x="1361" y="243"/>
                    <a:pt x="1359" y="240"/>
                  </a:cubicBezTo>
                  <a:cubicBezTo>
                    <a:pt x="1357" y="237"/>
                    <a:pt x="1348" y="236"/>
                    <a:pt x="1348" y="237"/>
                  </a:cubicBezTo>
                  <a:cubicBezTo>
                    <a:pt x="1348" y="239"/>
                    <a:pt x="1345" y="237"/>
                    <a:pt x="1344" y="236"/>
                  </a:cubicBezTo>
                  <a:cubicBezTo>
                    <a:pt x="1344" y="234"/>
                    <a:pt x="1334" y="234"/>
                    <a:pt x="1334" y="235"/>
                  </a:cubicBezTo>
                  <a:cubicBezTo>
                    <a:pt x="1334" y="237"/>
                    <a:pt x="1336" y="237"/>
                    <a:pt x="1338" y="239"/>
                  </a:cubicBezTo>
                  <a:cubicBezTo>
                    <a:pt x="1339" y="241"/>
                    <a:pt x="1336" y="242"/>
                    <a:pt x="1337" y="244"/>
                  </a:cubicBezTo>
                  <a:cubicBezTo>
                    <a:pt x="1337" y="246"/>
                    <a:pt x="1333" y="243"/>
                    <a:pt x="1331" y="242"/>
                  </a:cubicBezTo>
                  <a:cubicBezTo>
                    <a:pt x="1330" y="241"/>
                    <a:pt x="1331" y="236"/>
                    <a:pt x="1331" y="234"/>
                  </a:cubicBezTo>
                  <a:cubicBezTo>
                    <a:pt x="1332" y="231"/>
                    <a:pt x="1328" y="232"/>
                    <a:pt x="1328" y="230"/>
                  </a:cubicBezTo>
                  <a:cubicBezTo>
                    <a:pt x="1328" y="227"/>
                    <a:pt x="1317" y="222"/>
                    <a:pt x="1312" y="220"/>
                  </a:cubicBezTo>
                  <a:cubicBezTo>
                    <a:pt x="1308" y="218"/>
                    <a:pt x="1302" y="217"/>
                    <a:pt x="1300" y="214"/>
                  </a:cubicBezTo>
                  <a:cubicBezTo>
                    <a:pt x="1299" y="212"/>
                    <a:pt x="1291" y="212"/>
                    <a:pt x="1288" y="209"/>
                  </a:cubicBezTo>
                  <a:cubicBezTo>
                    <a:pt x="1285" y="205"/>
                    <a:pt x="1271" y="200"/>
                    <a:pt x="1265" y="199"/>
                  </a:cubicBezTo>
                  <a:cubicBezTo>
                    <a:pt x="1259" y="199"/>
                    <a:pt x="1261" y="196"/>
                    <a:pt x="1258" y="196"/>
                  </a:cubicBezTo>
                  <a:cubicBezTo>
                    <a:pt x="1255" y="197"/>
                    <a:pt x="1243" y="196"/>
                    <a:pt x="1239" y="196"/>
                  </a:cubicBezTo>
                  <a:cubicBezTo>
                    <a:pt x="1235" y="195"/>
                    <a:pt x="1234" y="198"/>
                    <a:pt x="1232" y="197"/>
                  </a:cubicBezTo>
                  <a:cubicBezTo>
                    <a:pt x="1229" y="196"/>
                    <a:pt x="1215" y="191"/>
                    <a:pt x="1213" y="192"/>
                  </a:cubicBezTo>
                  <a:cubicBezTo>
                    <a:pt x="1211" y="194"/>
                    <a:pt x="1212" y="197"/>
                    <a:pt x="1210" y="198"/>
                  </a:cubicBezTo>
                  <a:cubicBezTo>
                    <a:pt x="1209" y="198"/>
                    <a:pt x="1210" y="200"/>
                    <a:pt x="1214" y="204"/>
                  </a:cubicBezTo>
                  <a:cubicBezTo>
                    <a:pt x="1218" y="208"/>
                    <a:pt x="1216" y="210"/>
                    <a:pt x="1212" y="212"/>
                  </a:cubicBezTo>
                  <a:cubicBezTo>
                    <a:pt x="1209" y="213"/>
                    <a:pt x="1203" y="210"/>
                    <a:pt x="1201" y="208"/>
                  </a:cubicBezTo>
                  <a:cubicBezTo>
                    <a:pt x="1200" y="205"/>
                    <a:pt x="1195" y="206"/>
                    <a:pt x="1193" y="203"/>
                  </a:cubicBezTo>
                  <a:cubicBezTo>
                    <a:pt x="1192" y="199"/>
                    <a:pt x="1195" y="198"/>
                    <a:pt x="1197" y="200"/>
                  </a:cubicBezTo>
                  <a:cubicBezTo>
                    <a:pt x="1200" y="202"/>
                    <a:pt x="1203" y="201"/>
                    <a:pt x="1203" y="198"/>
                  </a:cubicBezTo>
                  <a:cubicBezTo>
                    <a:pt x="1204" y="196"/>
                    <a:pt x="1197" y="194"/>
                    <a:pt x="1193" y="194"/>
                  </a:cubicBezTo>
                  <a:cubicBezTo>
                    <a:pt x="1189" y="194"/>
                    <a:pt x="1187" y="199"/>
                    <a:pt x="1184" y="201"/>
                  </a:cubicBezTo>
                  <a:cubicBezTo>
                    <a:pt x="1180" y="204"/>
                    <a:pt x="1165" y="201"/>
                    <a:pt x="1164" y="199"/>
                  </a:cubicBezTo>
                  <a:cubicBezTo>
                    <a:pt x="1162" y="198"/>
                    <a:pt x="1141" y="199"/>
                    <a:pt x="1139" y="201"/>
                  </a:cubicBezTo>
                  <a:cubicBezTo>
                    <a:pt x="1137" y="202"/>
                    <a:pt x="1139" y="208"/>
                    <a:pt x="1138" y="208"/>
                  </a:cubicBezTo>
                  <a:cubicBezTo>
                    <a:pt x="1137" y="209"/>
                    <a:pt x="1135" y="202"/>
                    <a:pt x="1135" y="200"/>
                  </a:cubicBezTo>
                  <a:cubicBezTo>
                    <a:pt x="1135" y="199"/>
                    <a:pt x="1133" y="198"/>
                    <a:pt x="1129" y="198"/>
                  </a:cubicBezTo>
                  <a:cubicBezTo>
                    <a:pt x="1126" y="198"/>
                    <a:pt x="1123" y="198"/>
                    <a:pt x="1125" y="196"/>
                  </a:cubicBezTo>
                  <a:cubicBezTo>
                    <a:pt x="1127" y="195"/>
                    <a:pt x="1124" y="193"/>
                    <a:pt x="1126" y="191"/>
                  </a:cubicBezTo>
                  <a:cubicBezTo>
                    <a:pt x="1129" y="189"/>
                    <a:pt x="1121" y="183"/>
                    <a:pt x="1113" y="180"/>
                  </a:cubicBezTo>
                  <a:cubicBezTo>
                    <a:pt x="1106" y="177"/>
                    <a:pt x="1088" y="179"/>
                    <a:pt x="1083" y="180"/>
                  </a:cubicBezTo>
                  <a:cubicBezTo>
                    <a:pt x="1078" y="181"/>
                    <a:pt x="1069" y="181"/>
                    <a:pt x="1064" y="181"/>
                  </a:cubicBezTo>
                  <a:cubicBezTo>
                    <a:pt x="1060" y="181"/>
                    <a:pt x="1063" y="179"/>
                    <a:pt x="1062" y="177"/>
                  </a:cubicBezTo>
                  <a:cubicBezTo>
                    <a:pt x="1061" y="175"/>
                    <a:pt x="1053" y="172"/>
                    <a:pt x="1052" y="174"/>
                  </a:cubicBezTo>
                  <a:cubicBezTo>
                    <a:pt x="1051" y="176"/>
                    <a:pt x="1049" y="174"/>
                    <a:pt x="1049" y="173"/>
                  </a:cubicBezTo>
                  <a:cubicBezTo>
                    <a:pt x="1049" y="172"/>
                    <a:pt x="1042" y="169"/>
                    <a:pt x="1039" y="170"/>
                  </a:cubicBezTo>
                  <a:cubicBezTo>
                    <a:pt x="1036" y="170"/>
                    <a:pt x="1035" y="167"/>
                    <a:pt x="1038" y="167"/>
                  </a:cubicBezTo>
                  <a:cubicBezTo>
                    <a:pt x="1041" y="167"/>
                    <a:pt x="1047" y="168"/>
                    <a:pt x="1044" y="164"/>
                  </a:cubicBezTo>
                  <a:cubicBezTo>
                    <a:pt x="1042" y="160"/>
                    <a:pt x="1020" y="159"/>
                    <a:pt x="1018" y="160"/>
                  </a:cubicBezTo>
                  <a:cubicBezTo>
                    <a:pt x="1016" y="160"/>
                    <a:pt x="1018" y="163"/>
                    <a:pt x="1014" y="167"/>
                  </a:cubicBezTo>
                  <a:cubicBezTo>
                    <a:pt x="1009" y="172"/>
                    <a:pt x="1005" y="169"/>
                    <a:pt x="1005" y="167"/>
                  </a:cubicBezTo>
                  <a:cubicBezTo>
                    <a:pt x="1006" y="165"/>
                    <a:pt x="1011" y="165"/>
                    <a:pt x="1011" y="163"/>
                  </a:cubicBezTo>
                  <a:cubicBezTo>
                    <a:pt x="1011" y="161"/>
                    <a:pt x="1004" y="162"/>
                    <a:pt x="1002" y="160"/>
                  </a:cubicBezTo>
                  <a:cubicBezTo>
                    <a:pt x="1001" y="158"/>
                    <a:pt x="1004" y="157"/>
                    <a:pt x="1007" y="158"/>
                  </a:cubicBezTo>
                  <a:cubicBezTo>
                    <a:pt x="1010" y="159"/>
                    <a:pt x="1015" y="159"/>
                    <a:pt x="1015" y="158"/>
                  </a:cubicBezTo>
                  <a:cubicBezTo>
                    <a:pt x="1015" y="157"/>
                    <a:pt x="1012" y="156"/>
                    <a:pt x="1007" y="156"/>
                  </a:cubicBezTo>
                  <a:cubicBezTo>
                    <a:pt x="1003" y="155"/>
                    <a:pt x="991" y="152"/>
                    <a:pt x="985" y="153"/>
                  </a:cubicBezTo>
                  <a:cubicBezTo>
                    <a:pt x="979" y="153"/>
                    <a:pt x="976" y="150"/>
                    <a:pt x="973" y="150"/>
                  </a:cubicBezTo>
                  <a:cubicBezTo>
                    <a:pt x="969" y="150"/>
                    <a:pt x="969" y="152"/>
                    <a:pt x="971" y="154"/>
                  </a:cubicBezTo>
                  <a:cubicBezTo>
                    <a:pt x="973" y="156"/>
                    <a:pt x="968" y="157"/>
                    <a:pt x="964" y="156"/>
                  </a:cubicBezTo>
                  <a:cubicBezTo>
                    <a:pt x="960" y="156"/>
                    <a:pt x="954" y="158"/>
                    <a:pt x="957" y="161"/>
                  </a:cubicBezTo>
                  <a:cubicBezTo>
                    <a:pt x="959" y="164"/>
                    <a:pt x="961" y="160"/>
                    <a:pt x="963" y="161"/>
                  </a:cubicBezTo>
                  <a:cubicBezTo>
                    <a:pt x="965" y="162"/>
                    <a:pt x="958" y="164"/>
                    <a:pt x="961" y="166"/>
                  </a:cubicBezTo>
                  <a:cubicBezTo>
                    <a:pt x="964" y="167"/>
                    <a:pt x="963" y="170"/>
                    <a:pt x="963" y="171"/>
                  </a:cubicBezTo>
                  <a:cubicBezTo>
                    <a:pt x="963" y="173"/>
                    <a:pt x="959" y="173"/>
                    <a:pt x="957" y="171"/>
                  </a:cubicBezTo>
                  <a:cubicBezTo>
                    <a:pt x="955" y="169"/>
                    <a:pt x="952" y="171"/>
                    <a:pt x="949" y="171"/>
                  </a:cubicBezTo>
                  <a:cubicBezTo>
                    <a:pt x="946" y="170"/>
                    <a:pt x="943" y="172"/>
                    <a:pt x="947" y="172"/>
                  </a:cubicBezTo>
                  <a:cubicBezTo>
                    <a:pt x="950" y="173"/>
                    <a:pt x="952" y="175"/>
                    <a:pt x="947" y="176"/>
                  </a:cubicBezTo>
                  <a:cubicBezTo>
                    <a:pt x="942" y="176"/>
                    <a:pt x="943" y="171"/>
                    <a:pt x="940" y="172"/>
                  </a:cubicBezTo>
                  <a:cubicBezTo>
                    <a:pt x="938" y="172"/>
                    <a:pt x="931" y="170"/>
                    <a:pt x="928" y="170"/>
                  </a:cubicBezTo>
                  <a:cubicBezTo>
                    <a:pt x="925" y="170"/>
                    <a:pt x="923" y="172"/>
                    <a:pt x="919" y="173"/>
                  </a:cubicBezTo>
                  <a:cubicBezTo>
                    <a:pt x="914" y="173"/>
                    <a:pt x="908" y="171"/>
                    <a:pt x="907" y="168"/>
                  </a:cubicBezTo>
                  <a:cubicBezTo>
                    <a:pt x="905" y="166"/>
                    <a:pt x="904" y="165"/>
                    <a:pt x="902" y="168"/>
                  </a:cubicBezTo>
                  <a:cubicBezTo>
                    <a:pt x="900" y="171"/>
                    <a:pt x="900" y="176"/>
                    <a:pt x="898" y="176"/>
                  </a:cubicBezTo>
                  <a:cubicBezTo>
                    <a:pt x="896" y="176"/>
                    <a:pt x="895" y="181"/>
                    <a:pt x="893" y="182"/>
                  </a:cubicBezTo>
                  <a:cubicBezTo>
                    <a:pt x="891" y="184"/>
                    <a:pt x="890" y="181"/>
                    <a:pt x="888" y="181"/>
                  </a:cubicBezTo>
                  <a:cubicBezTo>
                    <a:pt x="885" y="181"/>
                    <a:pt x="876" y="172"/>
                    <a:pt x="876" y="170"/>
                  </a:cubicBezTo>
                  <a:cubicBezTo>
                    <a:pt x="875" y="167"/>
                    <a:pt x="870" y="163"/>
                    <a:pt x="868" y="162"/>
                  </a:cubicBezTo>
                  <a:cubicBezTo>
                    <a:pt x="867" y="161"/>
                    <a:pt x="870" y="160"/>
                    <a:pt x="872" y="162"/>
                  </a:cubicBezTo>
                  <a:cubicBezTo>
                    <a:pt x="873" y="163"/>
                    <a:pt x="876" y="163"/>
                    <a:pt x="877" y="162"/>
                  </a:cubicBezTo>
                  <a:cubicBezTo>
                    <a:pt x="879" y="162"/>
                    <a:pt x="879" y="157"/>
                    <a:pt x="876" y="157"/>
                  </a:cubicBezTo>
                  <a:cubicBezTo>
                    <a:pt x="873" y="157"/>
                    <a:pt x="874" y="154"/>
                    <a:pt x="875" y="154"/>
                  </a:cubicBezTo>
                  <a:cubicBezTo>
                    <a:pt x="877" y="153"/>
                    <a:pt x="872" y="149"/>
                    <a:pt x="874" y="148"/>
                  </a:cubicBezTo>
                  <a:cubicBezTo>
                    <a:pt x="876" y="148"/>
                    <a:pt x="875" y="146"/>
                    <a:pt x="872" y="145"/>
                  </a:cubicBezTo>
                  <a:cubicBezTo>
                    <a:pt x="870" y="145"/>
                    <a:pt x="867" y="143"/>
                    <a:pt x="867" y="142"/>
                  </a:cubicBezTo>
                  <a:cubicBezTo>
                    <a:pt x="867" y="140"/>
                    <a:pt x="856" y="140"/>
                    <a:pt x="856" y="142"/>
                  </a:cubicBezTo>
                  <a:cubicBezTo>
                    <a:pt x="857" y="144"/>
                    <a:pt x="852" y="143"/>
                    <a:pt x="853" y="141"/>
                  </a:cubicBezTo>
                  <a:cubicBezTo>
                    <a:pt x="854" y="140"/>
                    <a:pt x="849" y="140"/>
                    <a:pt x="844" y="139"/>
                  </a:cubicBezTo>
                  <a:cubicBezTo>
                    <a:pt x="839" y="137"/>
                    <a:pt x="839" y="134"/>
                    <a:pt x="837" y="134"/>
                  </a:cubicBezTo>
                  <a:cubicBezTo>
                    <a:pt x="835" y="133"/>
                    <a:pt x="836" y="139"/>
                    <a:pt x="833" y="137"/>
                  </a:cubicBezTo>
                  <a:cubicBezTo>
                    <a:pt x="830" y="136"/>
                    <a:pt x="828" y="139"/>
                    <a:pt x="829" y="142"/>
                  </a:cubicBezTo>
                  <a:cubicBezTo>
                    <a:pt x="830" y="145"/>
                    <a:pt x="829" y="145"/>
                    <a:pt x="829" y="148"/>
                  </a:cubicBezTo>
                  <a:cubicBezTo>
                    <a:pt x="829" y="150"/>
                    <a:pt x="827" y="149"/>
                    <a:pt x="824" y="148"/>
                  </a:cubicBezTo>
                  <a:cubicBezTo>
                    <a:pt x="821" y="147"/>
                    <a:pt x="821" y="151"/>
                    <a:pt x="814" y="149"/>
                  </a:cubicBezTo>
                  <a:cubicBezTo>
                    <a:pt x="808" y="147"/>
                    <a:pt x="805" y="149"/>
                    <a:pt x="804" y="147"/>
                  </a:cubicBezTo>
                  <a:cubicBezTo>
                    <a:pt x="802" y="145"/>
                    <a:pt x="800" y="145"/>
                    <a:pt x="800" y="146"/>
                  </a:cubicBezTo>
                  <a:cubicBezTo>
                    <a:pt x="800" y="148"/>
                    <a:pt x="790" y="147"/>
                    <a:pt x="789" y="145"/>
                  </a:cubicBezTo>
                  <a:cubicBezTo>
                    <a:pt x="788" y="142"/>
                    <a:pt x="791" y="142"/>
                    <a:pt x="792" y="141"/>
                  </a:cubicBezTo>
                  <a:cubicBezTo>
                    <a:pt x="794" y="140"/>
                    <a:pt x="790" y="139"/>
                    <a:pt x="785" y="140"/>
                  </a:cubicBezTo>
                  <a:cubicBezTo>
                    <a:pt x="779" y="140"/>
                    <a:pt x="776" y="137"/>
                    <a:pt x="770" y="137"/>
                  </a:cubicBezTo>
                  <a:cubicBezTo>
                    <a:pt x="764" y="138"/>
                    <a:pt x="752" y="139"/>
                    <a:pt x="750" y="140"/>
                  </a:cubicBezTo>
                  <a:cubicBezTo>
                    <a:pt x="748" y="141"/>
                    <a:pt x="751" y="144"/>
                    <a:pt x="749" y="144"/>
                  </a:cubicBezTo>
                  <a:cubicBezTo>
                    <a:pt x="746" y="144"/>
                    <a:pt x="748" y="139"/>
                    <a:pt x="747" y="136"/>
                  </a:cubicBezTo>
                  <a:cubicBezTo>
                    <a:pt x="747" y="134"/>
                    <a:pt x="743" y="133"/>
                    <a:pt x="743" y="135"/>
                  </a:cubicBezTo>
                  <a:cubicBezTo>
                    <a:pt x="744" y="137"/>
                    <a:pt x="737" y="138"/>
                    <a:pt x="735" y="137"/>
                  </a:cubicBezTo>
                  <a:cubicBezTo>
                    <a:pt x="733" y="135"/>
                    <a:pt x="730" y="133"/>
                    <a:pt x="726" y="132"/>
                  </a:cubicBezTo>
                  <a:cubicBezTo>
                    <a:pt x="721" y="131"/>
                    <a:pt x="715" y="136"/>
                    <a:pt x="717" y="137"/>
                  </a:cubicBezTo>
                  <a:cubicBezTo>
                    <a:pt x="718" y="139"/>
                    <a:pt x="721" y="137"/>
                    <a:pt x="722" y="138"/>
                  </a:cubicBezTo>
                  <a:cubicBezTo>
                    <a:pt x="722" y="140"/>
                    <a:pt x="712" y="140"/>
                    <a:pt x="712" y="141"/>
                  </a:cubicBezTo>
                  <a:cubicBezTo>
                    <a:pt x="712" y="143"/>
                    <a:pt x="702" y="145"/>
                    <a:pt x="699" y="146"/>
                  </a:cubicBezTo>
                  <a:cubicBezTo>
                    <a:pt x="692" y="147"/>
                    <a:pt x="690" y="147"/>
                    <a:pt x="686" y="150"/>
                  </a:cubicBezTo>
                  <a:cubicBezTo>
                    <a:pt x="683" y="153"/>
                    <a:pt x="685" y="147"/>
                    <a:pt x="688" y="144"/>
                  </a:cubicBezTo>
                  <a:cubicBezTo>
                    <a:pt x="691" y="141"/>
                    <a:pt x="694" y="142"/>
                    <a:pt x="696" y="140"/>
                  </a:cubicBezTo>
                  <a:cubicBezTo>
                    <a:pt x="697" y="138"/>
                    <a:pt x="700" y="138"/>
                    <a:pt x="705" y="137"/>
                  </a:cubicBezTo>
                  <a:cubicBezTo>
                    <a:pt x="709" y="137"/>
                    <a:pt x="709" y="134"/>
                    <a:pt x="711" y="133"/>
                  </a:cubicBezTo>
                  <a:cubicBezTo>
                    <a:pt x="713" y="132"/>
                    <a:pt x="718" y="130"/>
                    <a:pt x="719" y="128"/>
                  </a:cubicBezTo>
                  <a:cubicBezTo>
                    <a:pt x="720" y="126"/>
                    <a:pt x="731" y="122"/>
                    <a:pt x="733" y="122"/>
                  </a:cubicBezTo>
                  <a:cubicBezTo>
                    <a:pt x="735" y="123"/>
                    <a:pt x="736" y="118"/>
                    <a:pt x="737" y="118"/>
                  </a:cubicBezTo>
                  <a:cubicBezTo>
                    <a:pt x="738" y="118"/>
                    <a:pt x="744" y="115"/>
                    <a:pt x="747" y="114"/>
                  </a:cubicBezTo>
                  <a:cubicBezTo>
                    <a:pt x="749" y="113"/>
                    <a:pt x="750" y="111"/>
                    <a:pt x="750" y="109"/>
                  </a:cubicBezTo>
                  <a:cubicBezTo>
                    <a:pt x="750" y="108"/>
                    <a:pt x="747" y="108"/>
                    <a:pt x="747" y="107"/>
                  </a:cubicBezTo>
                  <a:cubicBezTo>
                    <a:pt x="746" y="105"/>
                    <a:pt x="748" y="106"/>
                    <a:pt x="751" y="105"/>
                  </a:cubicBezTo>
                  <a:cubicBezTo>
                    <a:pt x="753" y="104"/>
                    <a:pt x="751" y="101"/>
                    <a:pt x="749" y="102"/>
                  </a:cubicBezTo>
                  <a:cubicBezTo>
                    <a:pt x="747" y="102"/>
                    <a:pt x="750" y="100"/>
                    <a:pt x="748" y="98"/>
                  </a:cubicBezTo>
                  <a:cubicBezTo>
                    <a:pt x="746" y="96"/>
                    <a:pt x="743" y="99"/>
                    <a:pt x="743" y="97"/>
                  </a:cubicBezTo>
                  <a:cubicBezTo>
                    <a:pt x="743" y="94"/>
                    <a:pt x="743" y="92"/>
                    <a:pt x="741" y="90"/>
                  </a:cubicBezTo>
                  <a:cubicBezTo>
                    <a:pt x="740" y="89"/>
                    <a:pt x="737" y="93"/>
                    <a:pt x="734" y="90"/>
                  </a:cubicBezTo>
                  <a:cubicBezTo>
                    <a:pt x="731" y="88"/>
                    <a:pt x="723" y="87"/>
                    <a:pt x="723" y="88"/>
                  </a:cubicBezTo>
                  <a:cubicBezTo>
                    <a:pt x="723" y="89"/>
                    <a:pt x="718" y="86"/>
                    <a:pt x="718" y="87"/>
                  </a:cubicBezTo>
                  <a:cubicBezTo>
                    <a:pt x="717" y="88"/>
                    <a:pt x="710" y="88"/>
                    <a:pt x="708" y="87"/>
                  </a:cubicBezTo>
                  <a:cubicBezTo>
                    <a:pt x="706" y="87"/>
                    <a:pt x="703" y="88"/>
                    <a:pt x="702" y="90"/>
                  </a:cubicBezTo>
                  <a:cubicBezTo>
                    <a:pt x="702" y="93"/>
                    <a:pt x="694" y="92"/>
                    <a:pt x="692" y="91"/>
                  </a:cubicBezTo>
                  <a:cubicBezTo>
                    <a:pt x="691" y="91"/>
                    <a:pt x="698" y="85"/>
                    <a:pt x="698" y="84"/>
                  </a:cubicBezTo>
                  <a:cubicBezTo>
                    <a:pt x="698" y="83"/>
                    <a:pt x="686" y="84"/>
                    <a:pt x="685" y="83"/>
                  </a:cubicBezTo>
                  <a:cubicBezTo>
                    <a:pt x="684" y="82"/>
                    <a:pt x="678" y="81"/>
                    <a:pt x="675" y="81"/>
                  </a:cubicBezTo>
                  <a:cubicBezTo>
                    <a:pt x="673" y="82"/>
                    <a:pt x="675" y="81"/>
                    <a:pt x="678" y="81"/>
                  </a:cubicBezTo>
                  <a:cubicBezTo>
                    <a:pt x="680" y="80"/>
                    <a:pt x="683" y="78"/>
                    <a:pt x="685" y="78"/>
                  </a:cubicBezTo>
                  <a:cubicBezTo>
                    <a:pt x="688" y="77"/>
                    <a:pt x="687" y="76"/>
                    <a:pt x="686" y="75"/>
                  </a:cubicBezTo>
                  <a:cubicBezTo>
                    <a:pt x="685" y="73"/>
                    <a:pt x="682" y="74"/>
                    <a:pt x="679" y="73"/>
                  </a:cubicBezTo>
                  <a:cubicBezTo>
                    <a:pt x="677" y="72"/>
                    <a:pt x="673" y="71"/>
                    <a:pt x="671" y="71"/>
                  </a:cubicBezTo>
                  <a:cubicBezTo>
                    <a:pt x="669" y="71"/>
                    <a:pt x="666" y="72"/>
                    <a:pt x="660" y="73"/>
                  </a:cubicBezTo>
                  <a:cubicBezTo>
                    <a:pt x="655" y="74"/>
                    <a:pt x="654" y="78"/>
                    <a:pt x="652" y="80"/>
                  </a:cubicBezTo>
                  <a:cubicBezTo>
                    <a:pt x="649" y="81"/>
                    <a:pt x="644" y="86"/>
                    <a:pt x="646" y="87"/>
                  </a:cubicBezTo>
                  <a:cubicBezTo>
                    <a:pt x="648" y="87"/>
                    <a:pt x="647" y="89"/>
                    <a:pt x="648" y="90"/>
                  </a:cubicBezTo>
                  <a:cubicBezTo>
                    <a:pt x="648" y="92"/>
                    <a:pt x="646" y="92"/>
                    <a:pt x="643" y="92"/>
                  </a:cubicBezTo>
                  <a:cubicBezTo>
                    <a:pt x="640" y="91"/>
                    <a:pt x="631" y="91"/>
                    <a:pt x="631" y="93"/>
                  </a:cubicBezTo>
                  <a:cubicBezTo>
                    <a:pt x="631" y="95"/>
                    <a:pt x="636" y="96"/>
                    <a:pt x="636" y="97"/>
                  </a:cubicBezTo>
                  <a:cubicBezTo>
                    <a:pt x="636" y="98"/>
                    <a:pt x="632" y="97"/>
                    <a:pt x="630" y="96"/>
                  </a:cubicBezTo>
                  <a:cubicBezTo>
                    <a:pt x="628" y="95"/>
                    <a:pt x="624" y="96"/>
                    <a:pt x="623" y="98"/>
                  </a:cubicBezTo>
                  <a:cubicBezTo>
                    <a:pt x="622" y="100"/>
                    <a:pt x="619" y="99"/>
                    <a:pt x="618" y="99"/>
                  </a:cubicBezTo>
                  <a:cubicBezTo>
                    <a:pt x="617" y="98"/>
                    <a:pt x="614" y="100"/>
                    <a:pt x="613" y="99"/>
                  </a:cubicBezTo>
                  <a:cubicBezTo>
                    <a:pt x="611" y="98"/>
                    <a:pt x="616" y="96"/>
                    <a:pt x="615" y="95"/>
                  </a:cubicBezTo>
                  <a:cubicBezTo>
                    <a:pt x="614" y="93"/>
                    <a:pt x="608" y="94"/>
                    <a:pt x="607" y="97"/>
                  </a:cubicBezTo>
                  <a:cubicBezTo>
                    <a:pt x="607" y="99"/>
                    <a:pt x="603" y="95"/>
                    <a:pt x="602" y="96"/>
                  </a:cubicBezTo>
                  <a:cubicBezTo>
                    <a:pt x="601" y="96"/>
                    <a:pt x="599" y="97"/>
                    <a:pt x="597" y="98"/>
                  </a:cubicBezTo>
                  <a:cubicBezTo>
                    <a:pt x="594" y="99"/>
                    <a:pt x="590" y="97"/>
                    <a:pt x="589" y="99"/>
                  </a:cubicBezTo>
                  <a:cubicBezTo>
                    <a:pt x="588" y="101"/>
                    <a:pt x="594" y="102"/>
                    <a:pt x="594" y="102"/>
                  </a:cubicBezTo>
                  <a:cubicBezTo>
                    <a:pt x="594" y="103"/>
                    <a:pt x="581" y="103"/>
                    <a:pt x="580" y="104"/>
                  </a:cubicBezTo>
                  <a:cubicBezTo>
                    <a:pt x="580" y="106"/>
                    <a:pt x="576" y="106"/>
                    <a:pt x="570" y="106"/>
                  </a:cubicBezTo>
                  <a:cubicBezTo>
                    <a:pt x="565" y="106"/>
                    <a:pt x="567" y="109"/>
                    <a:pt x="563" y="109"/>
                  </a:cubicBezTo>
                  <a:cubicBezTo>
                    <a:pt x="559" y="110"/>
                    <a:pt x="557" y="110"/>
                    <a:pt x="555" y="113"/>
                  </a:cubicBezTo>
                  <a:cubicBezTo>
                    <a:pt x="554" y="115"/>
                    <a:pt x="550" y="115"/>
                    <a:pt x="549" y="113"/>
                  </a:cubicBezTo>
                  <a:cubicBezTo>
                    <a:pt x="548" y="112"/>
                    <a:pt x="544" y="114"/>
                    <a:pt x="546" y="114"/>
                  </a:cubicBezTo>
                  <a:cubicBezTo>
                    <a:pt x="548" y="115"/>
                    <a:pt x="546" y="117"/>
                    <a:pt x="545" y="116"/>
                  </a:cubicBezTo>
                  <a:cubicBezTo>
                    <a:pt x="543" y="116"/>
                    <a:pt x="540" y="119"/>
                    <a:pt x="542" y="118"/>
                  </a:cubicBezTo>
                  <a:cubicBezTo>
                    <a:pt x="544" y="118"/>
                    <a:pt x="545" y="120"/>
                    <a:pt x="544" y="121"/>
                  </a:cubicBezTo>
                  <a:cubicBezTo>
                    <a:pt x="543" y="123"/>
                    <a:pt x="538" y="120"/>
                    <a:pt x="537" y="121"/>
                  </a:cubicBezTo>
                  <a:cubicBezTo>
                    <a:pt x="536" y="122"/>
                    <a:pt x="539" y="124"/>
                    <a:pt x="541" y="123"/>
                  </a:cubicBezTo>
                  <a:cubicBezTo>
                    <a:pt x="543" y="123"/>
                    <a:pt x="545" y="125"/>
                    <a:pt x="545" y="126"/>
                  </a:cubicBezTo>
                  <a:cubicBezTo>
                    <a:pt x="545" y="128"/>
                    <a:pt x="540" y="125"/>
                    <a:pt x="539" y="126"/>
                  </a:cubicBezTo>
                  <a:cubicBezTo>
                    <a:pt x="538" y="128"/>
                    <a:pt x="540" y="128"/>
                    <a:pt x="542" y="129"/>
                  </a:cubicBezTo>
                  <a:cubicBezTo>
                    <a:pt x="544" y="129"/>
                    <a:pt x="543" y="130"/>
                    <a:pt x="545" y="131"/>
                  </a:cubicBezTo>
                  <a:cubicBezTo>
                    <a:pt x="545" y="132"/>
                    <a:pt x="545" y="132"/>
                    <a:pt x="545" y="132"/>
                  </a:cubicBezTo>
                  <a:cubicBezTo>
                    <a:pt x="546" y="133"/>
                    <a:pt x="544" y="134"/>
                    <a:pt x="544" y="135"/>
                  </a:cubicBezTo>
                  <a:cubicBezTo>
                    <a:pt x="544" y="137"/>
                    <a:pt x="542" y="137"/>
                    <a:pt x="542" y="136"/>
                  </a:cubicBezTo>
                  <a:cubicBezTo>
                    <a:pt x="542" y="135"/>
                    <a:pt x="536" y="134"/>
                    <a:pt x="534" y="136"/>
                  </a:cubicBezTo>
                  <a:cubicBezTo>
                    <a:pt x="533" y="137"/>
                    <a:pt x="532" y="138"/>
                    <a:pt x="530" y="137"/>
                  </a:cubicBezTo>
                  <a:cubicBezTo>
                    <a:pt x="529" y="135"/>
                    <a:pt x="524" y="137"/>
                    <a:pt x="519" y="137"/>
                  </a:cubicBezTo>
                  <a:cubicBezTo>
                    <a:pt x="513" y="138"/>
                    <a:pt x="501" y="138"/>
                    <a:pt x="498" y="139"/>
                  </a:cubicBezTo>
                  <a:cubicBezTo>
                    <a:pt x="495" y="140"/>
                    <a:pt x="492" y="144"/>
                    <a:pt x="495" y="147"/>
                  </a:cubicBezTo>
                  <a:cubicBezTo>
                    <a:pt x="498" y="150"/>
                    <a:pt x="495" y="151"/>
                    <a:pt x="495" y="153"/>
                  </a:cubicBezTo>
                  <a:cubicBezTo>
                    <a:pt x="495" y="155"/>
                    <a:pt x="502" y="158"/>
                    <a:pt x="506" y="159"/>
                  </a:cubicBezTo>
                  <a:cubicBezTo>
                    <a:pt x="510" y="159"/>
                    <a:pt x="513" y="164"/>
                    <a:pt x="511" y="167"/>
                  </a:cubicBezTo>
                  <a:cubicBezTo>
                    <a:pt x="508" y="169"/>
                    <a:pt x="502" y="166"/>
                    <a:pt x="497" y="162"/>
                  </a:cubicBezTo>
                  <a:cubicBezTo>
                    <a:pt x="492" y="159"/>
                    <a:pt x="482" y="157"/>
                    <a:pt x="479" y="157"/>
                  </a:cubicBezTo>
                  <a:cubicBezTo>
                    <a:pt x="475" y="158"/>
                    <a:pt x="477" y="154"/>
                    <a:pt x="473" y="154"/>
                  </a:cubicBezTo>
                  <a:cubicBezTo>
                    <a:pt x="468" y="155"/>
                    <a:pt x="465" y="159"/>
                    <a:pt x="468" y="159"/>
                  </a:cubicBezTo>
                  <a:cubicBezTo>
                    <a:pt x="471" y="159"/>
                    <a:pt x="472" y="158"/>
                    <a:pt x="471" y="160"/>
                  </a:cubicBezTo>
                  <a:cubicBezTo>
                    <a:pt x="469" y="161"/>
                    <a:pt x="472" y="161"/>
                    <a:pt x="475" y="162"/>
                  </a:cubicBezTo>
                  <a:cubicBezTo>
                    <a:pt x="479" y="164"/>
                    <a:pt x="472" y="166"/>
                    <a:pt x="469" y="164"/>
                  </a:cubicBezTo>
                  <a:cubicBezTo>
                    <a:pt x="465" y="161"/>
                    <a:pt x="461" y="163"/>
                    <a:pt x="460" y="165"/>
                  </a:cubicBezTo>
                  <a:cubicBezTo>
                    <a:pt x="459" y="167"/>
                    <a:pt x="464" y="173"/>
                    <a:pt x="471" y="174"/>
                  </a:cubicBezTo>
                  <a:cubicBezTo>
                    <a:pt x="477" y="175"/>
                    <a:pt x="475" y="177"/>
                    <a:pt x="478" y="178"/>
                  </a:cubicBezTo>
                  <a:cubicBezTo>
                    <a:pt x="481" y="179"/>
                    <a:pt x="479" y="180"/>
                    <a:pt x="477" y="180"/>
                  </a:cubicBezTo>
                  <a:cubicBezTo>
                    <a:pt x="475" y="180"/>
                    <a:pt x="471" y="177"/>
                    <a:pt x="467" y="175"/>
                  </a:cubicBezTo>
                  <a:cubicBezTo>
                    <a:pt x="464" y="174"/>
                    <a:pt x="456" y="176"/>
                    <a:pt x="454" y="174"/>
                  </a:cubicBezTo>
                  <a:cubicBezTo>
                    <a:pt x="452" y="172"/>
                    <a:pt x="455" y="170"/>
                    <a:pt x="453" y="169"/>
                  </a:cubicBezTo>
                  <a:cubicBezTo>
                    <a:pt x="452" y="167"/>
                    <a:pt x="453" y="164"/>
                    <a:pt x="455" y="161"/>
                  </a:cubicBezTo>
                  <a:cubicBezTo>
                    <a:pt x="457" y="158"/>
                    <a:pt x="455" y="152"/>
                    <a:pt x="452" y="151"/>
                  </a:cubicBezTo>
                  <a:cubicBezTo>
                    <a:pt x="449" y="150"/>
                    <a:pt x="449" y="153"/>
                    <a:pt x="450" y="154"/>
                  </a:cubicBezTo>
                  <a:cubicBezTo>
                    <a:pt x="450" y="155"/>
                    <a:pt x="450" y="160"/>
                    <a:pt x="448" y="163"/>
                  </a:cubicBezTo>
                  <a:cubicBezTo>
                    <a:pt x="445" y="166"/>
                    <a:pt x="438" y="166"/>
                    <a:pt x="438" y="168"/>
                  </a:cubicBezTo>
                  <a:cubicBezTo>
                    <a:pt x="438" y="170"/>
                    <a:pt x="433" y="171"/>
                    <a:pt x="435" y="173"/>
                  </a:cubicBezTo>
                  <a:cubicBezTo>
                    <a:pt x="436" y="174"/>
                    <a:pt x="443" y="181"/>
                    <a:pt x="444" y="184"/>
                  </a:cubicBezTo>
                  <a:cubicBezTo>
                    <a:pt x="445" y="186"/>
                    <a:pt x="438" y="193"/>
                    <a:pt x="439" y="197"/>
                  </a:cubicBezTo>
                  <a:cubicBezTo>
                    <a:pt x="440" y="201"/>
                    <a:pt x="438" y="203"/>
                    <a:pt x="440" y="205"/>
                  </a:cubicBezTo>
                  <a:cubicBezTo>
                    <a:pt x="441" y="207"/>
                    <a:pt x="444" y="205"/>
                    <a:pt x="446" y="206"/>
                  </a:cubicBezTo>
                  <a:cubicBezTo>
                    <a:pt x="448" y="207"/>
                    <a:pt x="451" y="205"/>
                    <a:pt x="455" y="204"/>
                  </a:cubicBezTo>
                  <a:cubicBezTo>
                    <a:pt x="460" y="203"/>
                    <a:pt x="468" y="208"/>
                    <a:pt x="471" y="210"/>
                  </a:cubicBezTo>
                  <a:cubicBezTo>
                    <a:pt x="474" y="211"/>
                    <a:pt x="472" y="213"/>
                    <a:pt x="474" y="216"/>
                  </a:cubicBezTo>
                  <a:cubicBezTo>
                    <a:pt x="475" y="218"/>
                    <a:pt x="470" y="218"/>
                    <a:pt x="470" y="222"/>
                  </a:cubicBezTo>
                  <a:cubicBezTo>
                    <a:pt x="470" y="225"/>
                    <a:pt x="479" y="227"/>
                    <a:pt x="479" y="228"/>
                  </a:cubicBezTo>
                  <a:cubicBezTo>
                    <a:pt x="480" y="229"/>
                    <a:pt x="473" y="228"/>
                    <a:pt x="470" y="227"/>
                  </a:cubicBezTo>
                  <a:cubicBezTo>
                    <a:pt x="467" y="226"/>
                    <a:pt x="467" y="223"/>
                    <a:pt x="466" y="222"/>
                  </a:cubicBezTo>
                  <a:cubicBezTo>
                    <a:pt x="466" y="221"/>
                    <a:pt x="468" y="218"/>
                    <a:pt x="468" y="216"/>
                  </a:cubicBezTo>
                  <a:cubicBezTo>
                    <a:pt x="469" y="214"/>
                    <a:pt x="465" y="213"/>
                    <a:pt x="464" y="211"/>
                  </a:cubicBezTo>
                  <a:cubicBezTo>
                    <a:pt x="463" y="210"/>
                    <a:pt x="461" y="207"/>
                    <a:pt x="459" y="208"/>
                  </a:cubicBezTo>
                  <a:cubicBezTo>
                    <a:pt x="457" y="208"/>
                    <a:pt x="449" y="209"/>
                    <a:pt x="447" y="211"/>
                  </a:cubicBezTo>
                  <a:cubicBezTo>
                    <a:pt x="445" y="213"/>
                    <a:pt x="447" y="219"/>
                    <a:pt x="449" y="222"/>
                  </a:cubicBezTo>
                  <a:cubicBezTo>
                    <a:pt x="450" y="225"/>
                    <a:pt x="442" y="229"/>
                    <a:pt x="442" y="232"/>
                  </a:cubicBezTo>
                  <a:cubicBezTo>
                    <a:pt x="442" y="234"/>
                    <a:pt x="439" y="235"/>
                    <a:pt x="436" y="237"/>
                  </a:cubicBezTo>
                  <a:cubicBezTo>
                    <a:pt x="432" y="239"/>
                    <a:pt x="428" y="240"/>
                    <a:pt x="428" y="244"/>
                  </a:cubicBezTo>
                  <a:cubicBezTo>
                    <a:pt x="429" y="247"/>
                    <a:pt x="424" y="245"/>
                    <a:pt x="421" y="244"/>
                  </a:cubicBezTo>
                  <a:cubicBezTo>
                    <a:pt x="419" y="242"/>
                    <a:pt x="416" y="244"/>
                    <a:pt x="412" y="244"/>
                  </a:cubicBezTo>
                  <a:cubicBezTo>
                    <a:pt x="408" y="244"/>
                    <a:pt x="408" y="241"/>
                    <a:pt x="406" y="242"/>
                  </a:cubicBezTo>
                  <a:cubicBezTo>
                    <a:pt x="403" y="243"/>
                    <a:pt x="401" y="241"/>
                    <a:pt x="402" y="239"/>
                  </a:cubicBezTo>
                  <a:cubicBezTo>
                    <a:pt x="402" y="237"/>
                    <a:pt x="406" y="238"/>
                    <a:pt x="406" y="240"/>
                  </a:cubicBezTo>
                  <a:cubicBezTo>
                    <a:pt x="406" y="241"/>
                    <a:pt x="408" y="241"/>
                    <a:pt x="411" y="239"/>
                  </a:cubicBezTo>
                  <a:cubicBezTo>
                    <a:pt x="413" y="238"/>
                    <a:pt x="412" y="241"/>
                    <a:pt x="415" y="241"/>
                  </a:cubicBezTo>
                  <a:cubicBezTo>
                    <a:pt x="419" y="242"/>
                    <a:pt x="417" y="240"/>
                    <a:pt x="419" y="240"/>
                  </a:cubicBezTo>
                  <a:cubicBezTo>
                    <a:pt x="422" y="240"/>
                    <a:pt x="422" y="239"/>
                    <a:pt x="421" y="238"/>
                  </a:cubicBezTo>
                  <a:cubicBezTo>
                    <a:pt x="420" y="237"/>
                    <a:pt x="423" y="236"/>
                    <a:pt x="425" y="235"/>
                  </a:cubicBezTo>
                  <a:cubicBezTo>
                    <a:pt x="427" y="234"/>
                    <a:pt x="426" y="231"/>
                    <a:pt x="427" y="231"/>
                  </a:cubicBezTo>
                  <a:cubicBezTo>
                    <a:pt x="429" y="230"/>
                    <a:pt x="428" y="228"/>
                    <a:pt x="429" y="228"/>
                  </a:cubicBezTo>
                  <a:cubicBezTo>
                    <a:pt x="431" y="228"/>
                    <a:pt x="432" y="225"/>
                    <a:pt x="433" y="225"/>
                  </a:cubicBezTo>
                  <a:cubicBezTo>
                    <a:pt x="435" y="225"/>
                    <a:pt x="436" y="223"/>
                    <a:pt x="435" y="222"/>
                  </a:cubicBezTo>
                  <a:cubicBezTo>
                    <a:pt x="434" y="220"/>
                    <a:pt x="435" y="217"/>
                    <a:pt x="437" y="216"/>
                  </a:cubicBezTo>
                  <a:cubicBezTo>
                    <a:pt x="438" y="216"/>
                    <a:pt x="439" y="214"/>
                    <a:pt x="437" y="213"/>
                  </a:cubicBezTo>
                  <a:cubicBezTo>
                    <a:pt x="436" y="212"/>
                    <a:pt x="431" y="209"/>
                    <a:pt x="431" y="206"/>
                  </a:cubicBezTo>
                  <a:cubicBezTo>
                    <a:pt x="431" y="204"/>
                    <a:pt x="430" y="200"/>
                    <a:pt x="431" y="198"/>
                  </a:cubicBezTo>
                  <a:cubicBezTo>
                    <a:pt x="431" y="196"/>
                    <a:pt x="431" y="193"/>
                    <a:pt x="431" y="191"/>
                  </a:cubicBezTo>
                  <a:cubicBezTo>
                    <a:pt x="430" y="188"/>
                    <a:pt x="432" y="186"/>
                    <a:pt x="433" y="182"/>
                  </a:cubicBezTo>
                  <a:cubicBezTo>
                    <a:pt x="433" y="178"/>
                    <a:pt x="428" y="174"/>
                    <a:pt x="426" y="173"/>
                  </a:cubicBezTo>
                  <a:cubicBezTo>
                    <a:pt x="424" y="172"/>
                    <a:pt x="425" y="170"/>
                    <a:pt x="429" y="167"/>
                  </a:cubicBezTo>
                  <a:cubicBezTo>
                    <a:pt x="432" y="164"/>
                    <a:pt x="432" y="155"/>
                    <a:pt x="432" y="153"/>
                  </a:cubicBezTo>
                  <a:cubicBezTo>
                    <a:pt x="432" y="151"/>
                    <a:pt x="425" y="150"/>
                    <a:pt x="422" y="150"/>
                  </a:cubicBezTo>
                  <a:cubicBezTo>
                    <a:pt x="419" y="150"/>
                    <a:pt x="409" y="150"/>
                    <a:pt x="407" y="149"/>
                  </a:cubicBezTo>
                  <a:cubicBezTo>
                    <a:pt x="404" y="149"/>
                    <a:pt x="403" y="151"/>
                    <a:pt x="402" y="154"/>
                  </a:cubicBezTo>
                  <a:cubicBezTo>
                    <a:pt x="401" y="156"/>
                    <a:pt x="398" y="160"/>
                    <a:pt x="397" y="165"/>
                  </a:cubicBezTo>
                  <a:cubicBezTo>
                    <a:pt x="395" y="170"/>
                    <a:pt x="389" y="172"/>
                    <a:pt x="386" y="173"/>
                  </a:cubicBezTo>
                  <a:cubicBezTo>
                    <a:pt x="383" y="174"/>
                    <a:pt x="382" y="178"/>
                    <a:pt x="383" y="180"/>
                  </a:cubicBezTo>
                  <a:cubicBezTo>
                    <a:pt x="384" y="182"/>
                    <a:pt x="386" y="181"/>
                    <a:pt x="387" y="181"/>
                  </a:cubicBezTo>
                  <a:cubicBezTo>
                    <a:pt x="389" y="182"/>
                    <a:pt x="387" y="187"/>
                    <a:pt x="386" y="188"/>
                  </a:cubicBezTo>
                  <a:cubicBezTo>
                    <a:pt x="386" y="188"/>
                    <a:pt x="388" y="190"/>
                    <a:pt x="386" y="192"/>
                  </a:cubicBezTo>
                  <a:cubicBezTo>
                    <a:pt x="384" y="193"/>
                    <a:pt x="382" y="196"/>
                    <a:pt x="383" y="197"/>
                  </a:cubicBezTo>
                  <a:cubicBezTo>
                    <a:pt x="384" y="198"/>
                    <a:pt x="390" y="199"/>
                    <a:pt x="393" y="201"/>
                  </a:cubicBezTo>
                  <a:cubicBezTo>
                    <a:pt x="395" y="202"/>
                    <a:pt x="394" y="205"/>
                    <a:pt x="396" y="207"/>
                  </a:cubicBezTo>
                  <a:cubicBezTo>
                    <a:pt x="398" y="210"/>
                    <a:pt x="400" y="208"/>
                    <a:pt x="401" y="210"/>
                  </a:cubicBezTo>
                  <a:cubicBezTo>
                    <a:pt x="402" y="211"/>
                    <a:pt x="398" y="217"/>
                    <a:pt x="396" y="218"/>
                  </a:cubicBezTo>
                  <a:cubicBezTo>
                    <a:pt x="394" y="218"/>
                    <a:pt x="388" y="211"/>
                    <a:pt x="386" y="210"/>
                  </a:cubicBezTo>
                  <a:cubicBezTo>
                    <a:pt x="384" y="208"/>
                    <a:pt x="377" y="206"/>
                    <a:pt x="373" y="204"/>
                  </a:cubicBezTo>
                  <a:cubicBezTo>
                    <a:pt x="370" y="202"/>
                    <a:pt x="367" y="203"/>
                    <a:pt x="363" y="200"/>
                  </a:cubicBezTo>
                  <a:cubicBezTo>
                    <a:pt x="359" y="197"/>
                    <a:pt x="355" y="196"/>
                    <a:pt x="348" y="196"/>
                  </a:cubicBezTo>
                  <a:cubicBezTo>
                    <a:pt x="340" y="196"/>
                    <a:pt x="336" y="194"/>
                    <a:pt x="333" y="195"/>
                  </a:cubicBezTo>
                  <a:cubicBezTo>
                    <a:pt x="331" y="195"/>
                    <a:pt x="332" y="192"/>
                    <a:pt x="327" y="190"/>
                  </a:cubicBezTo>
                  <a:cubicBezTo>
                    <a:pt x="323" y="188"/>
                    <a:pt x="320" y="186"/>
                    <a:pt x="317" y="187"/>
                  </a:cubicBezTo>
                  <a:cubicBezTo>
                    <a:pt x="315" y="188"/>
                    <a:pt x="316" y="193"/>
                    <a:pt x="320" y="194"/>
                  </a:cubicBezTo>
                  <a:cubicBezTo>
                    <a:pt x="324" y="194"/>
                    <a:pt x="322" y="196"/>
                    <a:pt x="326" y="196"/>
                  </a:cubicBezTo>
                  <a:cubicBezTo>
                    <a:pt x="330" y="196"/>
                    <a:pt x="331" y="197"/>
                    <a:pt x="331" y="200"/>
                  </a:cubicBezTo>
                  <a:cubicBezTo>
                    <a:pt x="331" y="202"/>
                    <a:pt x="333" y="205"/>
                    <a:pt x="334" y="206"/>
                  </a:cubicBezTo>
                  <a:cubicBezTo>
                    <a:pt x="336" y="208"/>
                    <a:pt x="335" y="211"/>
                    <a:pt x="332" y="211"/>
                  </a:cubicBezTo>
                  <a:cubicBezTo>
                    <a:pt x="329" y="211"/>
                    <a:pt x="325" y="211"/>
                    <a:pt x="326" y="214"/>
                  </a:cubicBezTo>
                  <a:cubicBezTo>
                    <a:pt x="328" y="216"/>
                    <a:pt x="326" y="216"/>
                    <a:pt x="322" y="215"/>
                  </a:cubicBezTo>
                  <a:cubicBezTo>
                    <a:pt x="319" y="214"/>
                    <a:pt x="321" y="212"/>
                    <a:pt x="322" y="210"/>
                  </a:cubicBezTo>
                  <a:cubicBezTo>
                    <a:pt x="324" y="209"/>
                    <a:pt x="319" y="208"/>
                    <a:pt x="317" y="207"/>
                  </a:cubicBezTo>
                  <a:cubicBezTo>
                    <a:pt x="315" y="206"/>
                    <a:pt x="307" y="212"/>
                    <a:pt x="305" y="213"/>
                  </a:cubicBezTo>
                  <a:cubicBezTo>
                    <a:pt x="303" y="214"/>
                    <a:pt x="297" y="212"/>
                    <a:pt x="292" y="213"/>
                  </a:cubicBezTo>
                  <a:cubicBezTo>
                    <a:pt x="286" y="214"/>
                    <a:pt x="286" y="219"/>
                    <a:pt x="284" y="218"/>
                  </a:cubicBezTo>
                  <a:cubicBezTo>
                    <a:pt x="282" y="218"/>
                    <a:pt x="276" y="219"/>
                    <a:pt x="273" y="218"/>
                  </a:cubicBezTo>
                  <a:cubicBezTo>
                    <a:pt x="271" y="216"/>
                    <a:pt x="273" y="215"/>
                    <a:pt x="275" y="215"/>
                  </a:cubicBezTo>
                  <a:cubicBezTo>
                    <a:pt x="278" y="216"/>
                    <a:pt x="279" y="215"/>
                    <a:pt x="277" y="213"/>
                  </a:cubicBezTo>
                  <a:cubicBezTo>
                    <a:pt x="276" y="211"/>
                    <a:pt x="279" y="209"/>
                    <a:pt x="279" y="208"/>
                  </a:cubicBezTo>
                  <a:cubicBezTo>
                    <a:pt x="279" y="206"/>
                    <a:pt x="270" y="210"/>
                    <a:pt x="268" y="211"/>
                  </a:cubicBezTo>
                  <a:cubicBezTo>
                    <a:pt x="266" y="212"/>
                    <a:pt x="268" y="215"/>
                    <a:pt x="266" y="215"/>
                  </a:cubicBezTo>
                  <a:cubicBezTo>
                    <a:pt x="265" y="216"/>
                    <a:pt x="265" y="214"/>
                    <a:pt x="263" y="213"/>
                  </a:cubicBezTo>
                  <a:cubicBezTo>
                    <a:pt x="261" y="213"/>
                    <a:pt x="247" y="216"/>
                    <a:pt x="244" y="219"/>
                  </a:cubicBezTo>
                  <a:cubicBezTo>
                    <a:pt x="242" y="222"/>
                    <a:pt x="237" y="222"/>
                    <a:pt x="237" y="223"/>
                  </a:cubicBezTo>
                  <a:cubicBezTo>
                    <a:pt x="237" y="225"/>
                    <a:pt x="230" y="225"/>
                    <a:pt x="228" y="226"/>
                  </a:cubicBezTo>
                  <a:cubicBezTo>
                    <a:pt x="225" y="227"/>
                    <a:pt x="227" y="232"/>
                    <a:pt x="226" y="235"/>
                  </a:cubicBezTo>
                  <a:cubicBezTo>
                    <a:pt x="225" y="237"/>
                    <a:pt x="215" y="236"/>
                    <a:pt x="212" y="236"/>
                  </a:cubicBezTo>
                  <a:cubicBezTo>
                    <a:pt x="209" y="237"/>
                    <a:pt x="208" y="231"/>
                    <a:pt x="206" y="230"/>
                  </a:cubicBezTo>
                  <a:cubicBezTo>
                    <a:pt x="204" y="230"/>
                    <a:pt x="205" y="227"/>
                    <a:pt x="206" y="225"/>
                  </a:cubicBezTo>
                  <a:cubicBezTo>
                    <a:pt x="207" y="224"/>
                    <a:pt x="208" y="225"/>
                    <a:pt x="211" y="223"/>
                  </a:cubicBezTo>
                  <a:cubicBezTo>
                    <a:pt x="214" y="221"/>
                    <a:pt x="217" y="224"/>
                    <a:pt x="219" y="223"/>
                  </a:cubicBezTo>
                  <a:cubicBezTo>
                    <a:pt x="220" y="221"/>
                    <a:pt x="214" y="218"/>
                    <a:pt x="214" y="215"/>
                  </a:cubicBezTo>
                  <a:cubicBezTo>
                    <a:pt x="213" y="212"/>
                    <a:pt x="207" y="211"/>
                    <a:pt x="203" y="212"/>
                  </a:cubicBezTo>
                  <a:cubicBezTo>
                    <a:pt x="200" y="213"/>
                    <a:pt x="196" y="212"/>
                    <a:pt x="193" y="211"/>
                  </a:cubicBezTo>
                  <a:cubicBezTo>
                    <a:pt x="191" y="210"/>
                    <a:pt x="191" y="213"/>
                    <a:pt x="195" y="214"/>
                  </a:cubicBezTo>
                  <a:cubicBezTo>
                    <a:pt x="199" y="215"/>
                    <a:pt x="197" y="218"/>
                    <a:pt x="197" y="220"/>
                  </a:cubicBezTo>
                  <a:cubicBezTo>
                    <a:pt x="198" y="222"/>
                    <a:pt x="196" y="226"/>
                    <a:pt x="194" y="229"/>
                  </a:cubicBezTo>
                  <a:cubicBezTo>
                    <a:pt x="192" y="232"/>
                    <a:pt x="194" y="232"/>
                    <a:pt x="197" y="232"/>
                  </a:cubicBezTo>
                  <a:cubicBezTo>
                    <a:pt x="200" y="231"/>
                    <a:pt x="200" y="236"/>
                    <a:pt x="200" y="239"/>
                  </a:cubicBezTo>
                  <a:cubicBezTo>
                    <a:pt x="200" y="242"/>
                    <a:pt x="197" y="243"/>
                    <a:pt x="197" y="245"/>
                  </a:cubicBezTo>
                  <a:cubicBezTo>
                    <a:pt x="197" y="247"/>
                    <a:pt x="195" y="244"/>
                    <a:pt x="194" y="245"/>
                  </a:cubicBezTo>
                  <a:cubicBezTo>
                    <a:pt x="193" y="246"/>
                    <a:pt x="192" y="244"/>
                    <a:pt x="191" y="242"/>
                  </a:cubicBezTo>
                  <a:cubicBezTo>
                    <a:pt x="191" y="240"/>
                    <a:pt x="186" y="242"/>
                    <a:pt x="183" y="241"/>
                  </a:cubicBezTo>
                  <a:cubicBezTo>
                    <a:pt x="181" y="240"/>
                    <a:pt x="180" y="241"/>
                    <a:pt x="178" y="243"/>
                  </a:cubicBezTo>
                  <a:cubicBezTo>
                    <a:pt x="177" y="245"/>
                    <a:pt x="173" y="246"/>
                    <a:pt x="171" y="246"/>
                  </a:cubicBezTo>
                  <a:cubicBezTo>
                    <a:pt x="169" y="247"/>
                    <a:pt x="165" y="251"/>
                    <a:pt x="163" y="252"/>
                  </a:cubicBezTo>
                  <a:cubicBezTo>
                    <a:pt x="161" y="253"/>
                    <a:pt x="161" y="256"/>
                    <a:pt x="164" y="259"/>
                  </a:cubicBezTo>
                  <a:cubicBezTo>
                    <a:pt x="167" y="262"/>
                    <a:pt x="167" y="264"/>
                    <a:pt x="167" y="265"/>
                  </a:cubicBezTo>
                  <a:cubicBezTo>
                    <a:pt x="167" y="267"/>
                    <a:pt x="159" y="266"/>
                    <a:pt x="158" y="265"/>
                  </a:cubicBezTo>
                  <a:cubicBezTo>
                    <a:pt x="156" y="263"/>
                    <a:pt x="151" y="262"/>
                    <a:pt x="149" y="263"/>
                  </a:cubicBezTo>
                  <a:cubicBezTo>
                    <a:pt x="147" y="263"/>
                    <a:pt x="143" y="257"/>
                    <a:pt x="140" y="257"/>
                  </a:cubicBezTo>
                  <a:cubicBezTo>
                    <a:pt x="138" y="257"/>
                    <a:pt x="136" y="260"/>
                    <a:pt x="135" y="262"/>
                  </a:cubicBezTo>
                  <a:cubicBezTo>
                    <a:pt x="134" y="263"/>
                    <a:pt x="136" y="264"/>
                    <a:pt x="138" y="266"/>
                  </a:cubicBezTo>
                  <a:cubicBezTo>
                    <a:pt x="139" y="269"/>
                    <a:pt x="143" y="269"/>
                    <a:pt x="145" y="269"/>
                  </a:cubicBezTo>
                  <a:cubicBezTo>
                    <a:pt x="148" y="269"/>
                    <a:pt x="147" y="273"/>
                    <a:pt x="146" y="274"/>
                  </a:cubicBezTo>
                  <a:cubicBezTo>
                    <a:pt x="145" y="276"/>
                    <a:pt x="141" y="277"/>
                    <a:pt x="140" y="275"/>
                  </a:cubicBezTo>
                  <a:cubicBezTo>
                    <a:pt x="139" y="274"/>
                    <a:pt x="134" y="275"/>
                    <a:pt x="134" y="273"/>
                  </a:cubicBezTo>
                  <a:cubicBezTo>
                    <a:pt x="134" y="271"/>
                    <a:pt x="130" y="268"/>
                    <a:pt x="126" y="269"/>
                  </a:cubicBezTo>
                  <a:cubicBezTo>
                    <a:pt x="123" y="270"/>
                    <a:pt x="122" y="267"/>
                    <a:pt x="122" y="264"/>
                  </a:cubicBezTo>
                  <a:cubicBezTo>
                    <a:pt x="122" y="261"/>
                    <a:pt x="120" y="260"/>
                    <a:pt x="120" y="259"/>
                  </a:cubicBezTo>
                  <a:cubicBezTo>
                    <a:pt x="120" y="257"/>
                    <a:pt x="119" y="255"/>
                    <a:pt x="121" y="253"/>
                  </a:cubicBezTo>
                  <a:cubicBezTo>
                    <a:pt x="122" y="252"/>
                    <a:pt x="121" y="250"/>
                    <a:pt x="121" y="248"/>
                  </a:cubicBezTo>
                  <a:cubicBezTo>
                    <a:pt x="121" y="246"/>
                    <a:pt x="118" y="244"/>
                    <a:pt x="115" y="244"/>
                  </a:cubicBezTo>
                  <a:cubicBezTo>
                    <a:pt x="112" y="244"/>
                    <a:pt x="113" y="241"/>
                    <a:pt x="110" y="240"/>
                  </a:cubicBezTo>
                  <a:cubicBezTo>
                    <a:pt x="108" y="240"/>
                    <a:pt x="103" y="235"/>
                    <a:pt x="102" y="234"/>
                  </a:cubicBezTo>
                  <a:cubicBezTo>
                    <a:pt x="102" y="232"/>
                    <a:pt x="98" y="232"/>
                    <a:pt x="99" y="231"/>
                  </a:cubicBezTo>
                  <a:cubicBezTo>
                    <a:pt x="101" y="230"/>
                    <a:pt x="104" y="231"/>
                    <a:pt x="106" y="233"/>
                  </a:cubicBezTo>
                  <a:cubicBezTo>
                    <a:pt x="108" y="235"/>
                    <a:pt x="111" y="237"/>
                    <a:pt x="117" y="238"/>
                  </a:cubicBezTo>
                  <a:cubicBezTo>
                    <a:pt x="123" y="239"/>
                    <a:pt x="125" y="241"/>
                    <a:pt x="131" y="242"/>
                  </a:cubicBezTo>
                  <a:cubicBezTo>
                    <a:pt x="137" y="244"/>
                    <a:pt x="141" y="244"/>
                    <a:pt x="150" y="246"/>
                  </a:cubicBezTo>
                  <a:cubicBezTo>
                    <a:pt x="159" y="247"/>
                    <a:pt x="171" y="238"/>
                    <a:pt x="173" y="235"/>
                  </a:cubicBezTo>
                  <a:cubicBezTo>
                    <a:pt x="176" y="233"/>
                    <a:pt x="172" y="228"/>
                    <a:pt x="172" y="226"/>
                  </a:cubicBezTo>
                  <a:cubicBezTo>
                    <a:pt x="172" y="224"/>
                    <a:pt x="168" y="224"/>
                    <a:pt x="168" y="222"/>
                  </a:cubicBezTo>
                  <a:cubicBezTo>
                    <a:pt x="167" y="221"/>
                    <a:pt x="165" y="218"/>
                    <a:pt x="161" y="218"/>
                  </a:cubicBezTo>
                  <a:cubicBezTo>
                    <a:pt x="158" y="218"/>
                    <a:pt x="157" y="214"/>
                    <a:pt x="154" y="215"/>
                  </a:cubicBezTo>
                  <a:cubicBezTo>
                    <a:pt x="152" y="215"/>
                    <a:pt x="150" y="213"/>
                    <a:pt x="143" y="209"/>
                  </a:cubicBezTo>
                  <a:cubicBezTo>
                    <a:pt x="136" y="204"/>
                    <a:pt x="126" y="200"/>
                    <a:pt x="124" y="201"/>
                  </a:cubicBezTo>
                  <a:cubicBezTo>
                    <a:pt x="122" y="202"/>
                    <a:pt x="121" y="203"/>
                    <a:pt x="120" y="201"/>
                  </a:cubicBezTo>
                  <a:cubicBezTo>
                    <a:pt x="119" y="199"/>
                    <a:pt x="116" y="199"/>
                    <a:pt x="114" y="201"/>
                  </a:cubicBezTo>
                  <a:cubicBezTo>
                    <a:pt x="112" y="202"/>
                    <a:pt x="110" y="199"/>
                    <a:pt x="107" y="200"/>
                  </a:cubicBezTo>
                  <a:cubicBezTo>
                    <a:pt x="103" y="201"/>
                    <a:pt x="101" y="199"/>
                    <a:pt x="102" y="198"/>
                  </a:cubicBezTo>
                  <a:cubicBezTo>
                    <a:pt x="103" y="196"/>
                    <a:pt x="108" y="197"/>
                    <a:pt x="108" y="196"/>
                  </a:cubicBezTo>
                  <a:cubicBezTo>
                    <a:pt x="108" y="194"/>
                    <a:pt x="106" y="196"/>
                    <a:pt x="103" y="193"/>
                  </a:cubicBezTo>
                  <a:cubicBezTo>
                    <a:pt x="99" y="191"/>
                    <a:pt x="98" y="193"/>
                    <a:pt x="97" y="195"/>
                  </a:cubicBezTo>
                  <a:cubicBezTo>
                    <a:pt x="96" y="196"/>
                    <a:pt x="94" y="196"/>
                    <a:pt x="92" y="194"/>
                  </a:cubicBezTo>
                  <a:cubicBezTo>
                    <a:pt x="92" y="194"/>
                    <a:pt x="92" y="194"/>
                    <a:pt x="91" y="194"/>
                  </a:cubicBezTo>
                  <a:cubicBezTo>
                    <a:pt x="91" y="197"/>
                    <a:pt x="89" y="197"/>
                    <a:pt x="87" y="197"/>
                  </a:cubicBezTo>
                  <a:cubicBezTo>
                    <a:pt x="85" y="196"/>
                    <a:pt x="83" y="200"/>
                    <a:pt x="81" y="200"/>
                  </a:cubicBezTo>
                  <a:cubicBezTo>
                    <a:pt x="78" y="200"/>
                    <a:pt x="76" y="203"/>
                    <a:pt x="75" y="205"/>
                  </a:cubicBezTo>
                  <a:cubicBezTo>
                    <a:pt x="75" y="207"/>
                    <a:pt x="72" y="206"/>
                    <a:pt x="72" y="207"/>
                  </a:cubicBezTo>
                  <a:cubicBezTo>
                    <a:pt x="72" y="208"/>
                    <a:pt x="72" y="210"/>
                    <a:pt x="71" y="211"/>
                  </a:cubicBezTo>
                  <a:cubicBezTo>
                    <a:pt x="70" y="213"/>
                    <a:pt x="71" y="213"/>
                    <a:pt x="72" y="216"/>
                  </a:cubicBezTo>
                  <a:cubicBezTo>
                    <a:pt x="73" y="218"/>
                    <a:pt x="76" y="218"/>
                    <a:pt x="77" y="219"/>
                  </a:cubicBezTo>
                  <a:cubicBezTo>
                    <a:pt x="78" y="219"/>
                    <a:pt x="83" y="223"/>
                    <a:pt x="83" y="225"/>
                  </a:cubicBezTo>
                  <a:cubicBezTo>
                    <a:pt x="83" y="226"/>
                    <a:pt x="79" y="230"/>
                    <a:pt x="78" y="231"/>
                  </a:cubicBezTo>
                  <a:cubicBezTo>
                    <a:pt x="76" y="232"/>
                    <a:pt x="75" y="234"/>
                    <a:pt x="75" y="235"/>
                  </a:cubicBezTo>
                  <a:cubicBezTo>
                    <a:pt x="76" y="237"/>
                    <a:pt x="80" y="243"/>
                    <a:pt x="83" y="247"/>
                  </a:cubicBezTo>
                  <a:cubicBezTo>
                    <a:pt x="86" y="252"/>
                    <a:pt x="82" y="250"/>
                    <a:pt x="80" y="252"/>
                  </a:cubicBezTo>
                  <a:cubicBezTo>
                    <a:pt x="79" y="254"/>
                    <a:pt x="81" y="257"/>
                    <a:pt x="82" y="258"/>
                  </a:cubicBezTo>
                  <a:cubicBezTo>
                    <a:pt x="82" y="260"/>
                    <a:pt x="80" y="260"/>
                    <a:pt x="80" y="261"/>
                  </a:cubicBezTo>
                  <a:cubicBezTo>
                    <a:pt x="80" y="262"/>
                    <a:pt x="84" y="262"/>
                    <a:pt x="84" y="263"/>
                  </a:cubicBezTo>
                  <a:cubicBezTo>
                    <a:pt x="84" y="264"/>
                    <a:pt x="81" y="266"/>
                    <a:pt x="83" y="267"/>
                  </a:cubicBezTo>
                  <a:cubicBezTo>
                    <a:pt x="84" y="269"/>
                    <a:pt x="87" y="269"/>
                    <a:pt x="87" y="272"/>
                  </a:cubicBezTo>
                  <a:cubicBezTo>
                    <a:pt x="87" y="274"/>
                    <a:pt x="82" y="274"/>
                    <a:pt x="82" y="276"/>
                  </a:cubicBezTo>
                  <a:cubicBezTo>
                    <a:pt x="82" y="278"/>
                    <a:pt x="89" y="281"/>
                    <a:pt x="92" y="284"/>
                  </a:cubicBezTo>
                  <a:cubicBezTo>
                    <a:pt x="95" y="288"/>
                    <a:pt x="95" y="289"/>
                    <a:pt x="94" y="291"/>
                  </a:cubicBezTo>
                  <a:cubicBezTo>
                    <a:pt x="93" y="294"/>
                    <a:pt x="84" y="298"/>
                    <a:pt x="82" y="302"/>
                  </a:cubicBezTo>
                  <a:cubicBezTo>
                    <a:pt x="80" y="306"/>
                    <a:pt x="73" y="309"/>
                    <a:pt x="70" y="312"/>
                  </a:cubicBezTo>
                  <a:cubicBezTo>
                    <a:pt x="69" y="313"/>
                    <a:pt x="67" y="315"/>
                    <a:pt x="66" y="317"/>
                  </a:cubicBezTo>
                  <a:cubicBezTo>
                    <a:pt x="68" y="316"/>
                    <a:pt x="69" y="316"/>
                    <a:pt x="70" y="316"/>
                  </a:cubicBezTo>
                  <a:cubicBezTo>
                    <a:pt x="71" y="315"/>
                    <a:pt x="73" y="319"/>
                    <a:pt x="75" y="321"/>
                  </a:cubicBezTo>
                  <a:cubicBezTo>
                    <a:pt x="77" y="322"/>
                    <a:pt x="80" y="321"/>
                    <a:pt x="82" y="322"/>
                  </a:cubicBezTo>
                  <a:cubicBezTo>
                    <a:pt x="83" y="324"/>
                    <a:pt x="81" y="324"/>
                    <a:pt x="78" y="323"/>
                  </a:cubicBezTo>
                  <a:cubicBezTo>
                    <a:pt x="75" y="323"/>
                    <a:pt x="74" y="325"/>
                    <a:pt x="70" y="326"/>
                  </a:cubicBezTo>
                  <a:cubicBezTo>
                    <a:pt x="67" y="327"/>
                    <a:pt x="67" y="328"/>
                    <a:pt x="66" y="329"/>
                  </a:cubicBezTo>
                  <a:cubicBezTo>
                    <a:pt x="68" y="332"/>
                    <a:pt x="66" y="332"/>
                    <a:pt x="65" y="334"/>
                  </a:cubicBezTo>
                  <a:cubicBezTo>
                    <a:pt x="63" y="337"/>
                    <a:pt x="62" y="337"/>
                    <a:pt x="62" y="339"/>
                  </a:cubicBezTo>
                  <a:cubicBezTo>
                    <a:pt x="62" y="340"/>
                    <a:pt x="62" y="341"/>
                    <a:pt x="62" y="343"/>
                  </a:cubicBezTo>
                  <a:cubicBezTo>
                    <a:pt x="63" y="345"/>
                    <a:pt x="63" y="346"/>
                    <a:pt x="64" y="347"/>
                  </a:cubicBezTo>
                  <a:cubicBezTo>
                    <a:pt x="65" y="349"/>
                    <a:pt x="63" y="349"/>
                    <a:pt x="62" y="350"/>
                  </a:cubicBezTo>
                  <a:cubicBezTo>
                    <a:pt x="61" y="351"/>
                    <a:pt x="62" y="353"/>
                    <a:pt x="63" y="354"/>
                  </a:cubicBezTo>
                  <a:cubicBezTo>
                    <a:pt x="65" y="356"/>
                    <a:pt x="65" y="358"/>
                    <a:pt x="64" y="359"/>
                  </a:cubicBezTo>
                  <a:cubicBezTo>
                    <a:pt x="63" y="360"/>
                    <a:pt x="65" y="362"/>
                    <a:pt x="67" y="364"/>
                  </a:cubicBezTo>
                  <a:cubicBezTo>
                    <a:pt x="68" y="365"/>
                    <a:pt x="68" y="368"/>
                    <a:pt x="69" y="369"/>
                  </a:cubicBezTo>
                  <a:cubicBezTo>
                    <a:pt x="70" y="370"/>
                    <a:pt x="71" y="371"/>
                    <a:pt x="73" y="370"/>
                  </a:cubicBezTo>
                  <a:cubicBezTo>
                    <a:pt x="75" y="370"/>
                    <a:pt x="76" y="371"/>
                    <a:pt x="77" y="372"/>
                  </a:cubicBezTo>
                  <a:cubicBezTo>
                    <a:pt x="78" y="374"/>
                    <a:pt x="79" y="373"/>
                    <a:pt x="81" y="372"/>
                  </a:cubicBezTo>
                  <a:cubicBezTo>
                    <a:pt x="83" y="371"/>
                    <a:pt x="88" y="374"/>
                    <a:pt x="89" y="374"/>
                  </a:cubicBezTo>
                  <a:cubicBezTo>
                    <a:pt x="90" y="375"/>
                    <a:pt x="89" y="378"/>
                    <a:pt x="90" y="380"/>
                  </a:cubicBezTo>
                  <a:cubicBezTo>
                    <a:pt x="90" y="382"/>
                    <a:pt x="88" y="384"/>
                    <a:pt x="90" y="386"/>
                  </a:cubicBezTo>
                  <a:cubicBezTo>
                    <a:pt x="92" y="387"/>
                    <a:pt x="92" y="390"/>
                    <a:pt x="94" y="391"/>
                  </a:cubicBezTo>
                  <a:cubicBezTo>
                    <a:pt x="96" y="392"/>
                    <a:pt x="97" y="395"/>
                    <a:pt x="99" y="395"/>
                  </a:cubicBezTo>
                  <a:cubicBezTo>
                    <a:pt x="100" y="395"/>
                    <a:pt x="103" y="398"/>
                    <a:pt x="103" y="399"/>
                  </a:cubicBezTo>
                  <a:cubicBezTo>
                    <a:pt x="104" y="401"/>
                    <a:pt x="101" y="402"/>
                    <a:pt x="99" y="403"/>
                  </a:cubicBezTo>
                  <a:cubicBezTo>
                    <a:pt x="98" y="404"/>
                    <a:pt x="95" y="401"/>
                    <a:pt x="93" y="402"/>
                  </a:cubicBezTo>
                  <a:cubicBezTo>
                    <a:pt x="92" y="403"/>
                    <a:pt x="94" y="406"/>
                    <a:pt x="95" y="410"/>
                  </a:cubicBezTo>
                  <a:cubicBezTo>
                    <a:pt x="96" y="413"/>
                    <a:pt x="96" y="414"/>
                    <a:pt x="98" y="414"/>
                  </a:cubicBezTo>
                  <a:cubicBezTo>
                    <a:pt x="100" y="414"/>
                    <a:pt x="101" y="413"/>
                    <a:pt x="102" y="412"/>
                  </a:cubicBezTo>
                  <a:cubicBezTo>
                    <a:pt x="103" y="411"/>
                    <a:pt x="106" y="412"/>
                    <a:pt x="107" y="412"/>
                  </a:cubicBezTo>
                  <a:cubicBezTo>
                    <a:pt x="108" y="411"/>
                    <a:pt x="113" y="411"/>
                    <a:pt x="114" y="412"/>
                  </a:cubicBezTo>
                  <a:cubicBezTo>
                    <a:pt x="115" y="414"/>
                    <a:pt x="116" y="417"/>
                    <a:pt x="115" y="418"/>
                  </a:cubicBezTo>
                  <a:cubicBezTo>
                    <a:pt x="114" y="420"/>
                    <a:pt x="116" y="421"/>
                    <a:pt x="117" y="423"/>
                  </a:cubicBezTo>
                  <a:cubicBezTo>
                    <a:pt x="118" y="425"/>
                    <a:pt x="121" y="424"/>
                    <a:pt x="123" y="424"/>
                  </a:cubicBezTo>
                  <a:cubicBezTo>
                    <a:pt x="124" y="425"/>
                    <a:pt x="127" y="429"/>
                    <a:pt x="126" y="431"/>
                  </a:cubicBezTo>
                  <a:cubicBezTo>
                    <a:pt x="126" y="432"/>
                    <a:pt x="128" y="433"/>
                    <a:pt x="129" y="432"/>
                  </a:cubicBezTo>
                  <a:cubicBezTo>
                    <a:pt x="130" y="432"/>
                    <a:pt x="132" y="433"/>
                    <a:pt x="133" y="434"/>
                  </a:cubicBezTo>
                  <a:cubicBezTo>
                    <a:pt x="134" y="435"/>
                    <a:pt x="136" y="434"/>
                    <a:pt x="137" y="434"/>
                  </a:cubicBezTo>
                  <a:cubicBezTo>
                    <a:pt x="139" y="433"/>
                    <a:pt x="141" y="432"/>
                    <a:pt x="142" y="433"/>
                  </a:cubicBezTo>
                  <a:cubicBezTo>
                    <a:pt x="142" y="434"/>
                    <a:pt x="145" y="437"/>
                    <a:pt x="145" y="438"/>
                  </a:cubicBezTo>
                  <a:cubicBezTo>
                    <a:pt x="145" y="438"/>
                    <a:pt x="150" y="438"/>
                    <a:pt x="152" y="439"/>
                  </a:cubicBezTo>
                  <a:cubicBezTo>
                    <a:pt x="154" y="440"/>
                    <a:pt x="156" y="439"/>
                    <a:pt x="159" y="440"/>
                  </a:cubicBezTo>
                  <a:cubicBezTo>
                    <a:pt x="161" y="442"/>
                    <a:pt x="163" y="442"/>
                    <a:pt x="163" y="443"/>
                  </a:cubicBezTo>
                  <a:cubicBezTo>
                    <a:pt x="163" y="445"/>
                    <a:pt x="161" y="446"/>
                    <a:pt x="161" y="447"/>
                  </a:cubicBezTo>
                  <a:cubicBezTo>
                    <a:pt x="161" y="447"/>
                    <a:pt x="163" y="448"/>
                    <a:pt x="163" y="449"/>
                  </a:cubicBezTo>
                  <a:cubicBezTo>
                    <a:pt x="163" y="450"/>
                    <a:pt x="160" y="450"/>
                    <a:pt x="160" y="451"/>
                  </a:cubicBezTo>
                  <a:cubicBezTo>
                    <a:pt x="160" y="452"/>
                    <a:pt x="161" y="453"/>
                    <a:pt x="162" y="454"/>
                  </a:cubicBezTo>
                  <a:cubicBezTo>
                    <a:pt x="162" y="455"/>
                    <a:pt x="160" y="458"/>
                    <a:pt x="160" y="459"/>
                  </a:cubicBezTo>
                  <a:cubicBezTo>
                    <a:pt x="160" y="460"/>
                    <a:pt x="155" y="459"/>
                    <a:pt x="154" y="459"/>
                  </a:cubicBezTo>
                  <a:cubicBezTo>
                    <a:pt x="152" y="459"/>
                    <a:pt x="149" y="463"/>
                    <a:pt x="147" y="463"/>
                  </a:cubicBezTo>
                  <a:cubicBezTo>
                    <a:pt x="146" y="463"/>
                    <a:pt x="147" y="465"/>
                    <a:pt x="147" y="467"/>
                  </a:cubicBezTo>
                  <a:cubicBezTo>
                    <a:pt x="151" y="466"/>
                    <a:pt x="155" y="466"/>
                    <a:pt x="156" y="466"/>
                  </a:cubicBezTo>
                  <a:cubicBezTo>
                    <a:pt x="156" y="468"/>
                    <a:pt x="147" y="472"/>
                    <a:pt x="146" y="472"/>
                  </a:cubicBezTo>
                  <a:cubicBezTo>
                    <a:pt x="144" y="473"/>
                    <a:pt x="149" y="475"/>
                    <a:pt x="149" y="477"/>
                  </a:cubicBezTo>
                  <a:cubicBezTo>
                    <a:pt x="149" y="478"/>
                    <a:pt x="143" y="479"/>
                    <a:pt x="144" y="481"/>
                  </a:cubicBezTo>
                  <a:cubicBezTo>
                    <a:pt x="144" y="484"/>
                    <a:pt x="142" y="485"/>
                    <a:pt x="139" y="485"/>
                  </a:cubicBezTo>
                  <a:cubicBezTo>
                    <a:pt x="137" y="485"/>
                    <a:pt x="136" y="487"/>
                    <a:pt x="137" y="487"/>
                  </a:cubicBezTo>
                  <a:cubicBezTo>
                    <a:pt x="139" y="487"/>
                    <a:pt x="139" y="491"/>
                    <a:pt x="144" y="492"/>
                  </a:cubicBezTo>
                  <a:cubicBezTo>
                    <a:pt x="149" y="493"/>
                    <a:pt x="154" y="498"/>
                    <a:pt x="159" y="503"/>
                  </a:cubicBezTo>
                  <a:cubicBezTo>
                    <a:pt x="159" y="503"/>
                    <a:pt x="160" y="504"/>
                    <a:pt x="161" y="504"/>
                  </a:cubicBezTo>
                  <a:cubicBezTo>
                    <a:pt x="162" y="504"/>
                    <a:pt x="163" y="503"/>
                    <a:pt x="164" y="503"/>
                  </a:cubicBezTo>
                  <a:cubicBezTo>
                    <a:pt x="166" y="503"/>
                    <a:pt x="171" y="504"/>
                    <a:pt x="173" y="506"/>
                  </a:cubicBezTo>
                  <a:cubicBezTo>
                    <a:pt x="176" y="508"/>
                    <a:pt x="185" y="505"/>
                    <a:pt x="186" y="507"/>
                  </a:cubicBezTo>
                  <a:cubicBezTo>
                    <a:pt x="187" y="508"/>
                    <a:pt x="189" y="510"/>
                    <a:pt x="191" y="510"/>
                  </a:cubicBezTo>
                  <a:cubicBezTo>
                    <a:pt x="193" y="510"/>
                    <a:pt x="194" y="514"/>
                    <a:pt x="196" y="513"/>
                  </a:cubicBezTo>
                  <a:cubicBezTo>
                    <a:pt x="197" y="512"/>
                    <a:pt x="203" y="512"/>
                    <a:pt x="204" y="512"/>
                  </a:cubicBezTo>
                  <a:cubicBezTo>
                    <a:pt x="205" y="512"/>
                    <a:pt x="205" y="513"/>
                    <a:pt x="207" y="513"/>
                  </a:cubicBezTo>
                  <a:cubicBezTo>
                    <a:pt x="208" y="513"/>
                    <a:pt x="208" y="518"/>
                    <a:pt x="209" y="518"/>
                  </a:cubicBezTo>
                  <a:cubicBezTo>
                    <a:pt x="210" y="517"/>
                    <a:pt x="214" y="521"/>
                    <a:pt x="217" y="521"/>
                  </a:cubicBezTo>
                  <a:cubicBezTo>
                    <a:pt x="219" y="522"/>
                    <a:pt x="222" y="526"/>
                    <a:pt x="223" y="525"/>
                  </a:cubicBezTo>
                  <a:cubicBezTo>
                    <a:pt x="224" y="525"/>
                    <a:pt x="226" y="527"/>
                    <a:pt x="226" y="525"/>
                  </a:cubicBezTo>
                  <a:cubicBezTo>
                    <a:pt x="227" y="524"/>
                    <a:pt x="231" y="525"/>
                    <a:pt x="232" y="522"/>
                  </a:cubicBezTo>
                  <a:cubicBezTo>
                    <a:pt x="227" y="516"/>
                    <a:pt x="222" y="510"/>
                    <a:pt x="222" y="508"/>
                  </a:cubicBezTo>
                  <a:cubicBezTo>
                    <a:pt x="223" y="504"/>
                    <a:pt x="224" y="501"/>
                    <a:pt x="219" y="497"/>
                  </a:cubicBezTo>
                  <a:cubicBezTo>
                    <a:pt x="214" y="492"/>
                    <a:pt x="220" y="490"/>
                    <a:pt x="223" y="485"/>
                  </a:cubicBezTo>
                  <a:cubicBezTo>
                    <a:pt x="227" y="481"/>
                    <a:pt x="233" y="479"/>
                    <a:pt x="238" y="476"/>
                  </a:cubicBezTo>
                  <a:cubicBezTo>
                    <a:pt x="237" y="476"/>
                    <a:pt x="236" y="475"/>
                    <a:pt x="235" y="475"/>
                  </a:cubicBezTo>
                  <a:cubicBezTo>
                    <a:pt x="232" y="473"/>
                    <a:pt x="231" y="472"/>
                    <a:pt x="233" y="471"/>
                  </a:cubicBezTo>
                  <a:cubicBezTo>
                    <a:pt x="236" y="471"/>
                    <a:pt x="235" y="469"/>
                    <a:pt x="232" y="466"/>
                  </a:cubicBezTo>
                  <a:cubicBezTo>
                    <a:pt x="230" y="463"/>
                    <a:pt x="229" y="461"/>
                    <a:pt x="227" y="461"/>
                  </a:cubicBezTo>
                  <a:cubicBezTo>
                    <a:pt x="226" y="461"/>
                    <a:pt x="224" y="460"/>
                    <a:pt x="221" y="461"/>
                  </a:cubicBezTo>
                  <a:cubicBezTo>
                    <a:pt x="219" y="462"/>
                    <a:pt x="220" y="459"/>
                    <a:pt x="220" y="457"/>
                  </a:cubicBezTo>
                  <a:cubicBezTo>
                    <a:pt x="220" y="454"/>
                    <a:pt x="216" y="454"/>
                    <a:pt x="215" y="453"/>
                  </a:cubicBezTo>
                  <a:cubicBezTo>
                    <a:pt x="215" y="452"/>
                    <a:pt x="217" y="449"/>
                    <a:pt x="217" y="448"/>
                  </a:cubicBezTo>
                  <a:cubicBezTo>
                    <a:pt x="218" y="448"/>
                    <a:pt x="220" y="447"/>
                    <a:pt x="220" y="446"/>
                  </a:cubicBezTo>
                  <a:cubicBezTo>
                    <a:pt x="220" y="445"/>
                    <a:pt x="216" y="444"/>
                    <a:pt x="218" y="442"/>
                  </a:cubicBezTo>
                  <a:cubicBezTo>
                    <a:pt x="219" y="439"/>
                    <a:pt x="222" y="439"/>
                    <a:pt x="222" y="437"/>
                  </a:cubicBezTo>
                  <a:cubicBezTo>
                    <a:pt x="222" y="434"/>
                    <a:pt x="224" y="432"/>
                    <a:pt x="226" y="434"/>
                  </a:cubicBezTo>
                  <a:cubicBezTo>
                    <a:pt x="229" y="436"/>
                    <a:pt x="230" y="441"/>
                    <a:pt x="233" y="439"/>
                  </a:cubicBezTo>
                  <a:cubicBezTo>
                    <a:pt x="236" y="438"/>
                    <a:pt x="234" y="436"/>
                    <a:pt x="234" y="434"/>
                  </a:cubicBezTo>
                  <a:cubicBezTo>
                    <a:pt x="233" y="433"/>
                    <a:pt x="233" y="431"/>
                    <a:pt x="236" y="430"/>
                  </a:cubicBezTo>
                  <a:cubicBezTo>
                    <a:pt x="239" y="429"/>
                    <a:pt x="238" y="426"/>
                    <a:pt x="240" y="426"/>
                  </a:cubicBezTo>
                  <a:cubicBezTo>
                    <a:pt x="243" y="426"/>
                    <a:pt x="247" y="423"/>
                    <a:pt x="249" y="422"/>
                  </a:cubicBezTo>
                  <a:cubicBezTo>
                    <a:pt x="250" y="422"/>
                    <a:pt x="253" y="420"/>
                    <a:pt x="255" y="421"/>
                  </a:cubicBezTo>
                  <a:cubicBezTo>
                    <a:pt x="256" y="421"/>
                    <a:pt x="258" y="423"/>
                    <a:pt x="259" y="421"/>
                  </a:cubicBezTo>
                  <a:cubicBezTo>
                    <a:pt x="260" y="418"/>
                    <a:pt x="264" y="419"/>
                    <a:pt x="265" y="421"/>
                  </a:cubicBezTo>
                  <a:cubicBezTo>
                    <a:pt x="265" y="422"/>
                    <a:pt x="272" y="422"/>
                    <a:pt x="274" y="423"/>
                  </a:cubicBezTo>
                  <a:cubicBezTo>
                    <a:pt x="276" y="425"/>
                    <a:pt x="281" y="428"/>
                    <a:pt x="281" y="429"/>
                  </a:cubicBezTo>
                  <a:cubicBezTo>
                    <a:pt x="281" y="431"/>
                    <a:pt x="283" y="433"/>
                    <a:pt x="283" y="430"/>
                  </a:cubicBezTo>
                  <a:cubicBezTo>
                    <a:pt x="283" y="428"/>
                    <a:pt x="285" y="428"/>
                    <a:pt x="287" y="430"/>
                  </a:cubicBezTo>
                  <a:cubicBezTo>
                    <a:pt x="290" y="432"/>
                    <a:pt x="294" y="431"/>
                    <a:pt x="295" y="429"/>
                  </a:cubicBezTo>
                  <a:cubicBezTo>
                    <a:pt x="296" y="428"/>
                    <a:pt x="301" y="426"/>
                    <a:pt x="303" y="427"/>
                  </a:cubicBezTo>
                  <a:cubicBezTo>
                    <a:pt x="305" y="428"/>
                    <a:pt x="305" y="429"/>
                    <a:pt x="307" y="427"/>
                  </a:cubicBezTo>
                  <a:cubicBezTo>
                    <a:pt x="310" y="425"/>
                    <a:pt x="315" y="426"/>
                    <a:pt x="315" y="428"/>
                  </a:cubicBezTo>
                  <a:cubicBezTo>
                    <a:pt x="316" y="430"/>
                    <a:pt x="319" y="430"/>
                    <a:pt x="321" y="430"/>
                  </a:cubicBezTo>
                  <a:cubicBezTo>
                    <a:pt x="323" y="430"/>
                    <a:pt x="323" y="433"/>
                    <a:pt x="325" y="433"/>
                  </a:cubicBezTo>
                  <a:cubicBezTo>
                    <a:pt x="326" y="432"/>
                    <a:pt x="326" y="428"/>
                    <a:pt x="327" y="429"/>
                  </a:cubicBezTo>
                  <a:cubicBezTo>
                    <a:pt x="329" y="429"/>
                    <a:pt x="331" y="431"/>
                    <a:pt x="333" y="431"/>
                  </a:cubicBezTo>
                  <a:cubicBezTo>
                    <a:pt x="336" y="431"/>
                    <a:pt x="338" y="431"/>
                    <a:pt x="338" y="428"/>
                  </a:cubicBezTo>
                  <a:cubicBezTo>
                    <a:pt x="338" y="426"/>
                    <a:pt x="338" y="423"/>
                    <a:pt x="336" y="423"/>
                  </a:cubicBezTo>
                  <a:cubicBezTo>
                    <a:pt x="335" y="423"/>
                    <a:pt x="333" y="421"/>
                    <a:pt x="331" y="421"/>
                  </a:cubicBezTo>
                  <a:cubicBezTo>
                    <a:pt x="329" y="421"/>
                    <a:pt x="326" y="417"/>
                    <a:pt x="329" y="417"/>
                  </a:cubicBezTo>
                  <a:cubicBezTo>
                    <a:pt x="331" y="416"/>
                    <a:pt x="334" y="414"/>
                    <a:pt x="333" y="412"/>
                  </a:cubicBezTo>
                  <a:cubicBezTo>
                    <a:pt x="333" y="411"/>
                    <a:pt x="332" y="407"/>
                    <a:pt x="335" y="407"/>
                  </a:cubicBezTo>
                  <a:cubicBezTo>
                    <a:pt x="338" y="406"/>
                    <a:pt x="344" y="406"/>
                    <a:pt x="343" y="405"/>
                  </a:cubicBezTo>
                  <a:cubicBezTo>
                    <a:pt x="343" y="404"/>
                    <a:pt x="337" y="403"/>
                    <a:pt x="336" y="402"/>
                  </a:cubicBezTo>
                  <a:cubicBezTo>
                    <a:pt x="335" y="400"/>
                    <a:pt x="335" y="396"/>
                    <a:pt x="336" y="395"/>
                  </a:cubicBezTo>
                  <a:cubicBezTo>
                    <a:pt x="337" y="394"/>
                    <a:pt x="341" y="395"/>
                    <a:pt x="343" y="395"/>
                  </a:cubicBezTo>
                  <a:cubicBezTo>
                    <a:pt x="345" y="394"/>
                    <a:pt x="350" y="396"/>
                    <a:pt x="352" y="393"/>
                  </a:cubicBezTo>
                  <a:cubicBezTo>
                    <a:pt x="355" y="391"/>
                    <a:pt x="361" y="391"/>
                    <a:pt x="365" y="391"/>
                  </a:cubicBezTo>
                  <a:cubicBezTo>
                    <a:pt x="368" y="391"/>
                    <a:pt x="370" y="389"/>
                    <a:pt x="373" y="388"/>
                  </a:cubicBezTo>
                  <a:cubicBezTo>
                    <a:pt x="375" y="388"/>
                    <a:pt x="382" y="387"/>
                    <a:pt x="384" y="386"/>
                  </a:cubicBezTo>
                  <a:cubicBezTo>
                    <a:pt x="386" y="386"/>
                    <a:pt x="396" y="384"/>
                    <a:pt x="396" y="382"/>
                  </a:cubicBezTo>
                  <a:cubicBezTo>
                    <a:pt x="396" y="381"/>
                    <a:pt x="404" y="379"/>
                    <a:pt x="406" y="380"/>
                  </a:cubicBezTo>
                  <a:cubicBezTo>
                    <a:pt x="408" y="381"/>
                    <a:pt x="410" y="382"/>
                    <a:pt x="412" y="381"/>
                  </a:cubicBezTo>
                  <a:cubicBezTo>
                    <a:pt x="414" y="380"/>
                    <a:pt x="418" y="382"/>
                    <a:pt x="417" y="384"/>
                  </a:cubicBezTo>
                  <a:cubicBezTo>
                    <a:pt x="417" y="386"/>
                    <a:pt x="419" y="388"/>
                    <a:pt x="419" y="390"/>
                  </a:cubicBezTo>
                  <a:cubicBezTo>
                    <a:pt x="419" y="392"/>
                    <a:pt x="417" y="392"/>
                    <a:pt x="418" y="393"/>
                  </a:cubicBezTo>
                  <a:cubicBezTo>
                    <a:pt x="419" y="395"/>
                    <a:pt x="424" y="394"/>
                    <a:pt x="425" y="392"/>
                  </a:cubicBezTo>
                  <a:cubicBezTo>
                    <a:pt x="427" y="390"/>
                    <a:pt x="428" y="393"/>
                    <a:pt x="428" y="394"/>
                  </a:cubicBezTo>
                  <a:cubicBezTo>
                    <a:pt x="428" y="395"/>
                    <a:pt x="431" y="396"/>
                    <a:pt x="431" y="395"/>
                  </a:cubicBezTo>
                  <a:cubicBezTo>
                    <a:pt x="431" y="393"/>
                    <a:pt x="433" y="394"/>
                    <a:pt x="434" y="395"/>
                  </a:cubicBezTo>
                  <a:cubicBezTo>
                    <a:pt x="435" y="396"/>
                    <a:pt x="439" y="394"/>
                    <a:pt x="439" y="396"/>
                  </a:cubicBezTo>
                  <a:cubicBezTo>
                    <a:pt x="439" y="397"/>
                    <a:pt x="434" y="399"/>
                    <a:pt x="436" y="401"/>
                  </a:cubicBezTo>
                  <a:cubicBezTo>
                    <a:pt x="438" y="403"/>
                    <a:pt x="439" y="398"/>
                    <a:pt x="442" y="399"/>
                  </a:cubicBezTo>
                  <a:cubicBezTo>
                    <a:pt x="444" y="400"/>
                    <a:pt x="448" y="396"/>
                    <a:pt x="450" y="396"/>
                  </a:cubicBezTo>
                  <a:cubicBezTo>
                    <a:pt x="453" y="395"/>
                    <a:pt x="456" y="393"/>
                    <a:pt x="458" y="392"/>
                  </a:cubicBezTo>
                  <a:cubicBezTo>
                    <a:pt x="460" y="390"/>
                    <a:pt x="465" y="391"/>
                    <a:pt x="463" y="392"/>
                  </a:cubicBezTo>
                  <a:cubicBezTo>
                    <a:pt x="462" y="394"/>
                    <a:pt x="460" y="396"/>
                    <a:pt x="465" y="398"/>
                  </a:cubicBezTo>
                  <a:cubicBezTo>
                    <a:pt x="471" y="400"/>
                    <a:pt x="477" y="411"/>
                    <a:pt x="480" y="416"/>
                  </a:cubicBezTo>
                  <a:cubicBezTo>
                    <a:pt x="484" y="421"/>
                    <a:pt x="487" y="430"/>
                    <a:pt x="489" y="430"/>
                  </a:cubicBezTo>
                  <a:cubicBezTo>
                    <a:pt x="490" y="430"/>
                    <a:pt x="491" y="426"/>
                    <a:pt x="493" y="425"/>
                  </a:cubicBezTo>
                  <a:cubicBezTo>
                    <a:pt x="496" y="425"/>
                    <a:pt x="497" y="429"/>
                    <a:pt x="500" y="429"/>
                  </a:cubicBezTo>
                  <a:cubicBezTo>
                    <a:pt x="502" y="430"/>
                    <a:pt x="505" y="431"/>
                    <a:pt x="507" y="431"/>
                  </a:cubicBezTo>
                  <a:cubicBezTo>
                    <a:pt x="509" y="430"/>
                    <a:pt x="514" y="428"/>
                    <a:pt x="515" y="428"/>
                  </a:cubicBezTo>
                  <a:cubicBezTo>
                    <a:pt x="517" y="429"/>
                    <a:pt x="519" y="429"/>
                    <a:pt x="521" y="433"/>
                  </a:cubicBezTo>
                  <a:cubicBezTo>
                    <a:pt x="522" y="436"/>
                    <a:pt x="524" y="437"/>
                    <a:pt x="526" y="437"/>
                  </a:cubicBezTo>
                  <a:cubicBezTo>
                    <a:pt x="527" y="437"/>
                    <a:pt x="527" y="438"/>
                    <a:pt x="527" y="440"/>
                  </a:cubicBezTo>
                  <a:cubicBezTo>
                    <a:pt x="527" y="441"/>
                    <a:pt x="530" y="443"/>
                    <a:pt x="531" y="443"/>
                  </a:cubicBezTo>
                  <a:cubicBezTo>
                    <a:pt x="533" y="443"/>
                    <a:pt x="537" y="443"/>
                    <a:pt x="538" y="442"/>
                  </a:cubicBezTo>
                  <a:cubicBezTo>
                    <a:pt x="539" y="441"/>
                    <a:pt x="540" y="441"/>
                    <a:pt x="541" y="442"/>
                  </a:cubicBezTo>
                  <a:cubicBezTo>
                    <a:pt x="541" y="444"/>
                    <a:pt x="543" y="446"/>
                    <a:pt x="544" y="446"/>
                  </a:cubicBezTo>
                  <a:cubicBezTo>
                    <a:pt x="546" y="446"/>
                    <a:pt x="549" y="448"/>
                    <a:pt x="549" y="446"/>
                  </a:cubicBezTo>
                  <a:cubicBezTo>
                    <a:pt x="549" y="445"/>
                    <a:pt x="553" y="445"/>
                    <a:pt x="554" y="444"/>
                  </a:cubicBezTo>
                  <a:cubicBezTo>
                    <a:pt x="556" y="444"/>
                    <a:pt x="561" y="443"/>
                    <a:pt x="562" y="441"/>
                  </a:cubicBezTo>
                  <a:cubicBezTo>
                    <a:pt x="563" y="439"/>
                    <a:pt x="567" y="439"/>
                    <a:pt x="568" y="437"/>
                  </a:cubicBezTo>
                  <a:cubicBezTo>
                    <a:pt x="569" y="436"/>
                    <a:pt x="572" y="435"/>
                    <a:pt x="573" y="434"/>
                  </a:cubicBezTo>
                  <a:cubicBezTo>
                    <a:pt x="574" y="432"/>
                    <a:pt x="578" y="433"/>
                    <a:pt x="579" y="432"/>
                  </a:cubicBezTo>
                  <a:cubicBezTo>
                    <a:pt x="579" y="430"/>
                    <a:pt x="583" y="430"/>
                    <a:pt x="584" y="431"/>
                  </a:cubicBezTo>
                  <a:cubicBezTo>
                    <a:pt x="586" y="431"/>
                    <a:pt x="594" y="433"/>
                    <a:pt x="596" y="432"/>
                  </a:cubicBezTo>
                  <a:cubicBezTo>
                    <a:pt x="597" y="432"/>
                    <a:pt x="597" y="437"/>
                    <a:pt x="598" y="437"/>
                  </a:cubicBezTo>
                  <a:cubicBezTo>
                    <a:pt x="599" y="437"/>
                    <a:pt x="604" y="441"/>
                    <a:pt x="605" y="440"/>
                  </a:cubicBezTo>
                  <a:cubicBezTo>
                    <a:pt x="606" y="439"/>
                    <a:pt x="609" y="438"/>
                    <a:pt x="611" y="439"/>
                  </a:cubicBezTo>
                  <a:cubicBezTo>
                    <a:pt x="614" y="441"/>
                    <a:pt x="616" y="442"/>
                    <a:pt x="617" y="441"/>
                  </a:cubicBezTo>
                  <a:cubicBezTo>
                    <a:pt x="618" y="439"/>
                    <a:pt x="623" y="438"/>
                    <a:pt x="624" y="437"/>
                  </a:cubicBezTo>
                  <a:cubicBezTo>
                    <a:pt x="624" y="437"/>
                    <a:pt x="625" y="434"/>
                    <a:pt x="624" y="433"/>
                  </a:cubicBezTo>
                  <a:cubicBezTo>
                    <a:pt x="623" y="432"/>
                    <a:pt x="621" y="428"/>
                    <a:pt x="621" y="426"/>
                  </a:cubicBezTo>
                  <a:cubicBezTo>
                    <a:pt x="621" y="424"/>
                    <a:pt x="624" y="424"/>
                    <a:pt x="624" y="422"/>
                  </a:cubicBezTo>
                  <a:cubicBezTo>
                    <a:pt x="625" y="420"/>
                    <a:pt x="628" y="420"/>
                    <a:pt x="629" y="419"/>
                  </a:cubicBezTo>
                  <a:cubicBezTo>
                    <a:pt x="630" y="418"/>
                    <a:pt x="630" y="416"/>
                    <a:pt x="631" y="417"/>
                  </a:cubicBezTo>
                  <a:cubicBezTo>
                    <a:pt x="633" y="417"/>
                    <a:pt x="637" y="418"/>
                    <a:pt x="637" y="419"/>
                  </a:cubicBezTo>
                  <a:cubicBezTo>
                    <a:pt x="638" y="420"/>
                    <a:pt x="641" y="420"/>
                    <a:pt x="642" y="420"/>
                  </a:cubicBezTo>
                  <a:cubicBezTo>
                    <a:pt x="644" y="420"/>
                    <a:pt x="647" y="422"/>
                    <a:pt x="648" y="422"/>
                  </a:cubicBezTo>
                  <a:cubicBezTo>
                    <a:pt x="650" y="423"/>
                    <a:pt x="655" y="423"/>
                    <a:pt x="656" y="425"/>
                  </a:cubicBezTo>
                  <a:cubicBezTo>
                    <a:pt x="657" y="426"/>
                    <a:pt x="656" y="430"/>
                    <a:pt x="657" y="432"/>
                  </a:cubicBezTo>
                  <a:cubicBezTo>
                    <a:pt x="658" y="433"/>
                    <a:pt x="661" y="436"/>
                    <a:pt x="662" y="436"/>
                  </a:cubicBezTo>
                  <a:cubicBezTo>
                    <a:pt x="663" y="435"/>
                    <a:pt x="668" y="438"/>
                    <a:pt x="669" y="438"/>
                  </a:cubicBezTo>
                  <a:cubicBezTo>
                    <a:pt x="671" y="437"/>
                    <a:pt x="674" y="435"/>
                    <a:pt x="675" y="435"/>
                  </a:cubicBezTo>
                  <a:cubicBezTo>
                    <a:pt x="676" y="435"/>
                    <a:pt x="681" y="434"/>
                    <a:pt x="682" y="434"/>
                  </a:cubicBezTo>
                  <a:cubicBezTo>
                    <a:pt x="684" y="434"/>
                    <a:pt x="689" y="436"/>
                    <a:pt x="690" y="436"/>
                  </a:cubicBezTo>
                  <a:cubicBezTo>
                    <a:pt x="690" y="435"/>
                    <a:pt x="695" y="436"/>
                    <a:pt x="696" y="437"/>
                  </a:cubicBezTo>
                  <a:cubicBezTo>
                    <a:pt x="697" y="439"/>
                    <a:pt x="703" y="439"/>
                    <a:pt x="703" y="440"/>
                  </a:cubicBezTo>
                  <a:cubicBezTo>
                    <a:pt x="703" y="442"/>
                    <a:pt x="706" y="443"/>
                    <a:pt x="707" y="445"/>
                  </a:cubicBezTo>
                  <a:cubicBezTo>
                    <a:pt x="708" y="447"/>
                    <a:pt x="716" y="446"/>
                    <a:pt x="717" y="447"/>
                  </a:cubicBezTo>
                  <a:cubicBezTo>
                    <a:pt x="718" y="448"/>
                    <a:pt x="728" y="448"/>
                    <a:pt x="728" y="447"/>
                  </a:cubicBezTo>
                  <a:cubicBezTo>
                    <a:pt x="728" y="446"/>
                    <a:pt x="737" y="445"/>
                    <a:pt x="738" y="444"/>
                  </a:cubicBezTo>
                  <a:cubicBezTo>
                    <a:pt x="740" y="443"/>
                    <a:pt x="744" y="443"/>
                    <a:pt x="745" y="442"/>
                  </a:cubicBezTo>
                  <a:cubicBezTo>
                    <a:pt x="745" y="440"/>
                    <a:pt x="749" y="439"/>
                    <a:pt x="751" y="437"/>
                  </a:cubicBezTo>
                  <a:cubicBezTo>
                    <a:pt x="753" y="436"/>
                    <a:pt x="761" y="436"/>
                    <a:pt x="761" y="438"/>
                  </a:cubicBezTo>
                  <a:cubicBezTo>
                    <a:pt x="762" y="440"/>
                    <a:pt x="766" y="440"/>
                    <a:pt x="768" y="439"/>
                  </a:cubicBezTo>
                  <a:cubicBezTo>
                    <a:pt x="770" y="439"/>
                    <a:pt x="775" y="440"/>
                    <a:pt x="776" y="441"/>
                  </a:cubicBezTo>
                  <a:cubicBezTo>
                    <a:pt x="776" y="443"/>
                    <a:pt x="782" y="444"/>
                    <a:pt x="783" y="443"/>
                  </a:cubicBezTo>
                  <a:cubicBezTo>
                    <a:pt x="785" y="443"/>
                    <a:pt x="789" y="440"/>
                    <a:pt x="791" y="439"/>
                  </a:cubicBezTo>
                  <a:cubicBezTo>
                    <a:pt x="793" y="439"/>
                    <a:pt x="795" y="437"/>
                    <a:pt x="795" y="436"/>
                  </a:cubicBezTo>
                  <a:cubicBezTo>
                    <a:pt x="794" y="434"/>
                    <a:pt x="798" y="429"/>
                    <a:pt x="798" y="427"/>
                  </a:cubicBezTo>
                  <a:cubicBezTo>
                    <a:pt x="799" y="426"/>
                    <a:pt x="802" y="420"/>
                    <a:pt x="803" y="420"/>
                  </a:cubicBezTo>
                  <a:cubicBezTo>
                    <a:pt x="805" y="419"/>
                    <a:pt x="807" y="417"/>
                    <a:pt x="807" y="416"/>
                  </a:cubicBezTo>
                  <a:cubicBezTo>
                    <a:pt x="807" y="414"/>
                    <a:pt x="806" y="410"/>
                    <a:pt x="805" y="410"/>
                  </a:cubicBezTo>
                  <a:cubicBezTo>
                    <a:pt x="803" y="410"/>
                    <a:pt x="801" y="410"/>
                    <a:pt x="804" y="406"/>
                  </a:cubicBezTo>
                  <a:cubicBezTo>
                    <a:pt x="807" y="401"/>
                    <a:pt x="813" y="403"/>
                    <a:pt x="814" y="403"/>
                  </a:cubicBezTo>
                  <a:cubicBezTo>
                    <a:pt x="815" y="403"/>
                    <a:pt x="823" y="401"/>
                    <a:pt x="826" y="402"/>
                  </a:cubicBezTo>
                  <a:cubicBezTo>
                    <a:pt x="829" y="403"/>
                    <a:pt x="831" y="401"/>
                    <a:pt x="835" y="403"/>
                  </a:cubicBezTo>
                  <a:cubicBezTo>
                    <a:pt x="839" y="405"/>
                    <a:pt x="844" y="404"/>
                    <a:pt x="845" y="406"/>
                  </a:cubicBezTo>
                  <a:cubicBezTo>
                    <a:pt x="846" y="408"/>
                    <a:pt x="851" y="409"/>
                    <a:pt x="850" y="412"/>
                  </a:cubicBezTo>
                  <a:cubicBezTo>
                    <a:pt x="849" y="415"/>
                    <a:pt x="853" y="413"/>
                    <a:pt x="854" y="419"/>
                  </a:cubicBezTo>
                  <a:cubicBezTo>
                    <a:pt x="855" y="425"/>
                    <a:pt x="858" y="426"/>
                    <a:pt x="859" y="429"/>
                  </a:cubicBezTo>
                  <a:cubicBezTo>
                    <a:pt x="859" y="432"/>
                    <a:pt x="863" y="437"/>
                    <a:pt x="863" y="438"/>
                  </a:cubicBezTo>
                  <a:cubicBezTo>
                    <a:pt x="862" y="440"/>
                    <a:pt x="862" y="443"/>
                    <a:pt x="866" y="443"/>
                  </a:cubicBezTo>
                  <a:cubicBezTo>
                    <a:pt x="870" y="443"/>
                    <a:pt x="873" y="446"/>
                    <a:pt x="874" y="446"/>
                  </a:cubicBezTo>
                  <a:cubicBezTo>
                    <a:pt x="874" y="445"/>
                    <a:pt x="879" y="447"/>
                    <a:pt x="882" y="449"/>
                  </a:cubicBezTo>
                  <a:cubicBezTo>
                    <a:pt x="884" y="452"/>
                    <a:pt x="888" y="451"/>
                    <a:pt x="887" y="453"/>
                  </a:cubicBezTo>
                  <a:cubicBezTo>
                    <a:pt x="887" y="456"/>
                    <a:pt x="889" y="458"/>
                    <a:pt x="889" y="460"/>
                  </a:cubicBezTo>
                  <a:cubicBezTo>
                    <a:pt x="889" y="462"/>
                    <a:pt x="894" y="464"/>
                    <a:pt x="897" y="463"/>
                  </a:cubicBezTo>
                  <a:cubicBezTo>
                    <a:pt x="900" y="463"/>
                    <a:pt x="903" y="464"/>
                    <a:pt x="904" y="461"/>
                  </a:cubicBezTo>
                  <a:cubicBezTo>
                    <a:pt x="905" y="459"/>
                    <a:pt x="910" y="460"/>
                    <a:pt x="912" y="459"/>
                  </a:cubicBezTo>
                  <a:cubicBezTo>
                    <a:pt x="913" y="457"/>
                    <a:pt x="918" y="456"/>
                    <a:pt x="918" y="460"/>
                  </a:cubicBezTo>
                  <a:cubicBezTo>
                    <a:pt x="918" y="465"/>
                    <a:pt x="921" y="466"/>
                    <a:pt x="918" y="467"/>
                  </a:cubicBezTo>
                  <a:cubicBezTo>
                    <a:pt x="916" y="468"/>
                    <a:pt x="915" y="475"/>
                    <a:pt x="914" y="477"/>
                  </a:cubicBezTo>
                  <a:cubicBezTo>
                    <a:pt x="913" y="480"/>
                    <a:pt x="910" y="481"/>
                    <a:pt x="909" y="483"/>
                  </a:cubicBezTo>
                  <a:cubicBezTo>
                    <a:pt x="909" y="486"/>
                    <a:pt x="906" y="486"/>
                    <a:pt x="906" y="489"/>
                  </a:cubicBezTo>
                  <a:cubicBezTo>
                    <a:pt x="906" y="491"/>
                    <a:pt x="901" y="490"/>
                    <a:pt x="898" y="489"/>
                  </a:cubicBezTo>
                  <a:cubicBezTo>
                    <a:pt x="896" y="487"/>
                    <a:pt x="894" y="492"/>
                    <a:pt x="892" y="492"/>
                  </a:cubicBezTo>
                  <a:cubicBezTo>
                    <a:pt x="890" y="492"/>
                    <a:pt x="890" y="496"/>
                    <a:pt x="891" y="497"/>
                  </a:cubicBezTo>
                  <a:cubicBezTo>
                    <a:pt x="891" y="499"/>
                    <a:pt x="890" y="501"/>
                    <a:pt x="891" y="504"/>
                  </a:cubicBezTo>
                  <a:cubicBezTo>
                    <a:pt x="892" y="506"/>
                    <a:pt x="891" y="508"/>
                    <a:pt x="892" y="512"/>
                  </a:cubicBezTo>
                  <a:cubicBezTo>
                    <a:pt x="895" y="510"/>
                    <a:pt x="897" y="508"/>
                    <a:pt x="898" y="508"/>
                  </a:cubicBezTo>
                  <a:cubicBezTo>
                    <a:pt x="901" y="508"/>
                    <a:pt x="904" y="513"/>
                    <a:pt x="908" y="513"/>
                  </a:cubicBezTo>
                  <a:cubicBezTo>
                    <a:pt x="911" y="513"/>
                    <a:pt x="926" y="503"/>
                    <a:pt x="926" y="502"/>
                  </a:cubicBezTo>
                  <a:cubicBezTo>
                    <a:pt x="926" y="500"/>
                    <a:pt x="935" y="492"/>
                    <a:pt x="939" y="487"/>
                  </a:cubicBezTo>
                  <a:cubicBezTo>
                    <a:pt x="943" y="483"/>
                    <a:pt x="949" y="476"/>
                    <a:pt x="951" y="471"/>
                  </a:cubicBezTo>
                  <a:cubicBezTo>
                    <a:pt x="952" y="468"/>
                    <a:pt x="958" y="462"/>
                    <a:pt x="960" y="460"/>
                  </a:cubicBezTo>
                  <a:cubicBezTo>
                    <a:pt x="961" y="458"/>
                    <a:pt x="962" y="457"/>
                    <a:pt x="965" y="452"/>
                  </a:cubicBezTo>
                  <a:cubicBezTo>
                    <a:pt x="967" y="446"/>
                    <a:pt x="967" y="432"/>
                    <a:pt x="968" y="431"/>
                  </a:cubicBezTo>
                  <a:cubicBezTo>
                    <a:pt x="969" y="430"/>
                    <a:pt x="968" y="427"/>
                    <a:pt x="970" y="426"/>
                  </a:cubicBezTo>
                  <a:cubicBezTo>
                    <a:pt x="971" y="424"/>
                    <a:pt x="970" y="422"/>
                    <a:pt x="973" y="420"/>
                  </a:cubicBezTo>
                  <a:cubicBezTo>
                    <a:pt x="975" y="418"/>
                    <a:pt x="974" y="416"/>
                    <a:pt x="974" y="415"/>
                  </a:cubicBezTo>
                  <a:cubicBezTo>
                    <a:pt x="973" y="413"/>
                    <a:pt x="974" y="410"/>
                    <a:pt x="973" y="408"/>
                  </a:cubicBezTo>
                  <a:cubicBezTo>
                    <a:pt x="973" y="407"/>
                    <a:pt x="973" y="407"/>
                    <a:pt x="974" y="406"/>
                  </a:cubicBezTo>
                  <a:cubicBezTo>
                    <a:pt x="976" y="405"/>
                    <a:pt x="973" y="403"/>
                    <a:pt x="971" y="402"/>
                  </a:cubicBezTo>
                  <a:cubicBezTo>
                    <a:pt x="969" y="401"/>
                    <a:pt x="967" y="400"/>
                    <a:pt x="967" y="398"/>
                  </a:cubicBezTo>
                  <a:cubicBezTo>
                    <a:pt x="966" y="396"/>
                    <a:pt x="963" y="393"/>
                    <a:pt x="960" y="393"/>
                  </a:cubicBezTo>
                  <a:cubicBezTo>
                    <a:pt x="958" y="394"/>
                    <a:pt x="953" y="392"/>
                    <a:pt x="953" y="394"/>
                  </a:cubicBezTo>
                  <a:cubicBezTo>
                    <a:pt x="954" y="395"/>
                    <a:pt x="953" y="397"/>
                    <a:pt x="952" y="396"/>
                  </a:cubicBezTo>
                  <a:cubicBezTo>
                    <a:pt x="950" y="396"/>
                    <a:pt x="950" y="397"/>
                    <a:pt x="948" y="399"/>
                  </a:cubicBezTo>
                  <a:cubicBezTo>
                    <a:pt x="947" y="402"/>
                    <a:pt x="941" y="402"/>
                    <a:pt x="944" y="400"/>
                  </a:cubicBezTo>
                  <a:cubicBezTo>
                    <a:pt x="946" y="398"/>
                    <a:pt x="943" y="397"/>
                    <a:pt x="943" y="395"/>
                  </a:cubicBezTo>
                  <a:cubicBezTo>
                    <a:pt x="944" y="393"/>
                    <a:pt x="946" y="390"/>
                    <a:pt x="943" y="392"/>
                  </a:cubicBezTo>
                  <a:cubicBezTo>
                    <a:pt x="940" y="393"/>
                    <a:pt x="940" y="397"/>
                    <a:pt x="938" y="398"/>
                  </a:cubicBezTo>
                  <a:cubicBezTo>
                    <a:pt x="936" y="398"/>
                    <a:pt x="937" y="391"/>
                    <a:pt x="937" y="389"/>
                  </a:cubicBezTo>
                  <a:cubicBezTo>
                    <a:pt x="938" y="388"/>
                    <a:pt x="933" y="389"/>
                    <a:pt x="928" y="389"/>
                  </a:cubicBezTo>
                  <a:cubicBezTo>
                    <a:pt x="923" y="389"/>
                    <a:pt x="924" y="385"/>
                    <a:pt x="928" y="383"/>
                  </a:cubicBezTo>
                  <a:cubicBezTo>
                    <a:pt x="933" y="381"/>
                    <a:pt x="932" y="379"/>
                    <a:pt x="934" y="378"/>
                  </a:cubicBezTo>
                  <a:cubicBezTo>
                    <a:pt x="936" y="377"/>
                    <a:pt x="941" y="374"/>
                    <a:pt x="944" y="372"/>
                  </a:cubicBezTo>
                  <a:cubicBezTo>
                    <a:pt x="947" y="370"/>
                    <a:pt x="948" y="368"/>
                    <a:pt x="949" y="366"/>
                  </a:cubicBezTo>
                  <a:cubicBezTo>
                    <a:pt x="949" y="364"/>
                    <a:pt x="955" y="362"/>
                    <a:pt x="960" y="358"/>
                  </a:cubicBezTo>
                  <a:cubicBezTo>
                    <a:pt x="965" y="353"/>
                    <a:pt x="968" y="351"/>
                    <a:pt x="969" y="349"/>
                  </a:cubicBezTo>
                  <a:cubicBezTo>
                    <a:pt x="970" y="346"/>
                    <a:pt x="978" y="343"/>
                    <a:pt x="978" y="341"/>
                  </a:cubicBezTo>
                  <a:cubicBezTo>
                    <a:pt x="978" y="339"/>
                    <a:pt x="987" y="334"/>
                    <a:pt x="993" y="333"/>
                  </a:cubicBezTo>
                  <a:cubicBezTo>
                    <a:pt x="999" y="332"/>
                    <a:pt x="1009" y="334"/>
                    <a:pt x="1010" y="335"/>
                  </a:cubicBezTo>
                  <a:cubicBezTo>
                    <a:pt x="1012" y="337"/>
                    <a:pt x="1013" y="336"/>
                    <a:pt x="1015" y="335"/>
                  </a:cubicBezTo>
                  <a:cubicBezTo>
                    <a:pt x="1016" y="334"/>
                    <a:pt x="1018" y="335"/>
                    <a:pt x="1022" y="335"/>
                  </a:cubicBezTo>
                  <a:cubicBezTo>
                    <a:pt x="1026" y="336"/>
                    <a:pt x="1027" y="333"/>
                    <a:pt x="1030" y="334"/>
                  </a:cubicBezTo>
                  <a:cubicBezTo>
                    <a:pt x="1032" y="335"/>
                    <a:pt x="1035" y="335"/>
                    <a:pt x="1036" y="332"/>
                  </a:cubicBezTo>
                  <a:cubicBezTo>
                    <a:pt x="1038" y="329"/>
                    <a:pt x="1046" y="330"/>
                    <a:pt x="1048" y="331"/>
                  </a:cubicBezTo>
                  <a:cubicBezTo>
                    <a:pt x="1050" y="332"/>
                    <a:pt x="1051" y="334"/>
                    <a:pt x="1054" y="332"/>
                  </a:cubicBezTo>
                  <a:cubicBezTo>
                    <a:pt x="1057" y="330"/>
                    <a:pt x="1057" y="334"/>
                    <a:pt x="1059" y="335"/>
                  </a:cubicBezTo>
                  <a:cubicBezTo>
                    <a:pt x="1062" y="335"/>
                    <a:pt x="1060" y="338"/>
                    <a:pt x="1058" y="337"/>
                  </a:cubicBezTo>
                  <a:cubicBezTo>
                    <a:pt x="1056" y="337"/>
                    <a:pt x="1053" y="339"/>
                    <a:pt x="1055" y="340"/>
                  </a:cubicBezTo>
                  <a:cubicBezTo>
                    <a:pt x="1058" y="342"/>
                    <a:pt x="1061" y="339"/>
                    <a:pt x="1063" y="339"/>
                  </a:cubicBezTo>
                  <a:cubicBezTo>
                    <a:pt x="1066" y="339"/>
                    <a:pt x="1069" y="339"/>
                    <a:pt x="1072" y="337"/>
                  </a:cubicBezTo>
                  <a:cubicBezTo>
                    <a:pt x="1075" y="336"/>
                    <a:pt x="1076" y="339"/>
                    <a:pt x="1078" y="337"/>
                  </a:cubicBezTo>
                  <a:cubicBezTo>
                    <a:pt x="1079" y="336"/>
                    <a:pt x="1084" y="335"/>
                    <a:pt x="1086" y="335"/>
                  </a:cubicBezTo>
                  <a:cubicBezTo>
                    <a:pt x="1088" y="335"/>
                    <a:pt x="1086" y="333"/>
                    <a:pt x="1083" y="333"/>
                  </a:cubicBezTo>
                  <a:cubicBezTo>
                    <a:pt x="1079" y="333"/>
                    <a:pt x="1079" y="331"/>
                    <a:pt x="1082" y="326"/>
                  </a:cubicBezTo>
                  <a:cubicBezTo>
                    <a:pt x="1085" y="321"/>
                    <a:pt x="1090" y="319"/>
                    <a:pt x="1094" y="316"/>
                  </a:cubicBezTo>
                  <a:cubicBezTo>
                    <a:pt x="1097" y="313"/>
                    <a:pt x="1100" y="314"/>
                    <a:pt x="1100" y="312"/>
                  </a:cubicBezTo>
                  <a:cubicBezTo>
                    <a:pt x="1100" y="310"/>
                    <a:pt x="1101" y="305"/>
                    <a:pt x="1104" y="305"/>
                  </a:cubicBezTo>
                  <a:cubicBezTo>
                    <a:pt x="1107" y="305"/>
                    <a:pt x="1113" y="306"/>
                    <a:pt x="1117" y="304"/>
                  </a:cubicBezTo>
                  <a:cubicBezTo>
                    <a:pt x="1121" y="301"/>
                    <a:pt x="1121" y="305"/>
                    <a:pt x="1123" y="306"/>
                  </a:cubicBezTo>
                  <a:cubicBezTo>
                    <a:pt x="1124" y="306"/>
                    <a:pt x="1127" y="302"/>
                    <a:pt x="1128" y="304"/>
                  </a:cubicBezTo>
                  <a:cubicBezTo>
                    <a:pt x="1130" y="305"/>
                    <a:pt x="1126" y="308"/>
                    <a:pt x="1125" y="311"/>
                  </a:cubicBezTo>
                  <a:cubicBezTo>
                    <a:pt x="1123" y="315"/>
                    <a:pt x="1127" y="313"/>
                    <a:pt x="1129" y="314"/>
                  </a:cubicBezTo>
                  <a:cubicBezTo>
                    <a:pt x="1131" y="315"/>
                    <a:pt x="1126" y="317"/>
                    <a:pt x="1127" y="317"/>
                  </a:cubicBezTo>
                  <a:cubicBezTo>
                    <a:pt x="1127" y="318"/>
                    <a:pt x="1131" y="318"/>
                    <a:pt x="1137" y="313"/>
                  </a:cubicBezTo>
                  <a:cubicBezTo>
                    <a:pt x="1142" y="308"/>
                    <a:pt x="1147" y="307"/>
                    <a:pt x="1150" y="307"/>
                  </a:cubicBezTo>
                  <a:cubicBezTo>
                    <a:pt x="1153" y="307"/>
                    <a:pt x="1151" y="304"/>
                    <a:pt x="1152" y="299"/>
                  </a:cubicBezTo>
                  <a:cubicBezTo>
                    <a:pt x="1152" y="294"/>
                    <a:pt x="1162" y="293"/>
                    <a:pt x="1165" y="294"/>
                  </a:cubicBezTo>
                  <a:cubicBezTo>
                    <a:pt x="1169" y="296"/>
                    <a:pt x="1169" y="297"/>
                    <a:pt x="1165" y="296"/>
                  </a:cubicBezTo>
                  <a:cubicBezTo>
                    <a:pt x="1162" y="295"/>
                    <a:pt x="1159" y="298"/>
                    <a:pt x="1159" y="302"/>
                  </a:cubicBezTo>
                  <a:cubicBezTo>
                    <a:pt x="1159" y="306"/>
                    <a:pt x="1156" y="308"/>
                    <a:pt x="1158" y="309"/>
                  </a:cubicBezTo>
                  <a:cubicBezTo>
                    <a:pt x="1159" y="311"/>
                    <a:pt x="1156" y="311"/>
                    <a:pt x="1156" y="313"/>
                  </a:cubicBezTo>
                  <a:cubicBezTo>
                    <a:pt x="1155" y="314"/>
                    <a:pt x="1156" y="316"/>
                    <a:pt x="1153" y="316"/>
                  </a:cubicBezTo>
                  <a:cubicBezTo>
                    <a:pt x="1151" y="317"/>
                    <a:pt x="1143" y="318"/>
                    <a:pt x="1143" y="321"/>
                  </a:cubicBezTo>
                  <a:cubicBezTo>
                    <a:pt x="1142" y="324"/>
                    <a:pt x="1138" y="324"/>
                    <a:pt x="1136" y="328"/>
                  </a:cubicBezTo>
                  <a:cubicBezTo>
                    <a:pt x="1134" y="332"/>
                    <a:pt x="1126" y="334"/>
                    <a:pt x="1121" y="342"/>
                  </a:cubicBezTo>
                  <a:cubicBezTo>
                    <a:pt x="1116" y="349"/>
                    <a:pt x="1108" y="349"/>
                    <a:pt x="1108" y="351"/>
                  </a:cubicBezTo>
                  <a:cubicBezTo>
                    <a:pt x="1108" y="352"/>
                    <a:pt x="1102" y="352"/>
                    <a:pt x="1101" y="352"/>
                  </a:cubicBezTo>
                  <a:cubicBezTo>
                    <a:pt x="1099" y="353"/>
                    <a:pt x="1102" y="357"/>
                    <a:pt x="1098" y="362"/>
                  </a:cubicBezTo>
                  <a:cubicBezTo>
                    <a:pt x="1093" y="367"/>
                    <a:pt x="1090" y="374"/>
                    <a:pt x="1090" y="381"/>
                  </a:cubicBezTo>
                  <a:cubicBezTo>
                    <a:pt x="1091" y="387"/>
                    <a:pt x="1093" y="407"/>
                    <a:pt x="1095" y="410"/>
                  </a:cubicBezTo>
                  <a:cubicBezTo>
                    <a:pt x="1097" y="414"/>
                    <a:pt x="1096" y="422"/>
                    <a:pt x="1097" y="424"/>
                  </a:cubicBezTo>
                  <a:cubicBezTo>
                    <a:pt x="1099" y="426"/>
                    <a:pt x="1098" y="429"/>
                    <a:pt x="1099" y="430"/>
                  </a:cubicBezTo>
                  <a:cubicBezTo>
                    <a:pt x="1101" y="431"/>
                    <a:pt x="1105" y="425"/>
                    <a:pt x="1108" y="423"/>
                  </a:cubicBezTo>
                  <a:cubicBezTo>
                    <a:pt x="1111" y="420"/>
                    <a:pt x="1110" y="419"/>
                    <a:pt x="1112" y="418"/>
                  </a:cubicBezTo>
                  <a:cubicBezTo>
                    <a:pt x="1114" y="417"/>
                    <a:pt x="1113" y="411"/>
                    <a:pt x="1114" y="410"/>
                  </a:cubicBezTo>
                  <a:cubicBezTo>
                    <a:pt x="1114" y="408"/>
                    <a:pt x="1118" y="408"/>
                    <a:pt x="1119" y="406"/>
                  </a:cubicBezTo>
                  <a:cubicBezTo>
                    <a:pt x="1120" y="405"/>
                    <a:pt x="1123" y="405"/>
                    <a:pt x="1125" y="405"/>
                  </a:cubicBezTo>
                  <a:cubicBezTo>
                    <a:pt x="1127" y="404"/>
                    <a:pt x="1125" y="400"/>
                    <a:pt x="1124" y="398"/>
                  </a:cubicBezTo>
                  <a:cubicBezTo>
                    <a:pt x="1124" y="396"/>
                    <a:pt x="1129" y="393"/>
                    <a:pt x="1132" y="391"/>
                  </a:cubicBezTo>
                  <a:cubicBezTo>
                    <a:pt x="1135" y="389"/>
                    <a:pt x="1139" y="392"/>
                    <a:pt x="1142" y="389"/>
                  </a:cubicBezTo>
                  <a:cubicBezTo>
                    <a:pt x="1145" y="386"/>
                    <a:pt x="1142" y="383"/>
                    <a:pt x="1140" y="381"/>
                  </a:cubicBezTo>
                  <a:cubicBezTo>
                    <a:pt x="1139" y="380"/>
                    <a:pt x="1144" y="372"/>
                    <a:pt x="1146" y="371"/>
                  </a:cubicBezTo>
                  <a:cubicBezTo>
                    <a:pt x="1149" y="371"/>
                    <a:pt x="1150" y="373"/>
                    <a:pt x="1152" y="371"/>
                  </a:cubicBezTo>
                  <a:cubicBezTo>
                    <a:pt x="1155" y="369"/>
                    <a:pt x="1150" y="365"/>
                    <a:pt x="1148" y="366"/>
                  </a:cubicBezTo>
                  <a:cubicBezTo>
                    <a:pt x="1147" y="366"/>
                    <a:pt x="1146" y="360"/>
                    <a:pt x="1150" y="357"/>
                  </a:cubicBezTo>
                  <a:cubicBezTo>
                    <a:pt x="1154" y="354"/>
                    <a:pt x="1152" y="353"/>
                    <a:pt x="1150" y="352"/>
                  </a:cubicBezTo>
                  <a:cubicBezTo>
                    <a:pt x="1147" y="352"/>
                    <a:pt x="1147" y="353"/>
                    <a:pt x="1145" y="353"/>
                  </a:cubicBezTo>
                  <a:cubicBezTo>
                    <a:pt x="1143" y="353"/>
                    <a:pt x="1141" y="349"/>
                    <a:pt x="1144" y="344"/>
                  </a:cubicBezTo>
                  <a:cubicBezTo>
                    <a:pt x="1147" y="340"/>
                    <a:pt x="1150" y="341"/>
                    <a:pt x="1151" y="337"/>
                  </a:cubicBezTo>
                  <a:cubicBezTo>
                    <a:pt x="1151" y="334"/>
                    <a:pt x="1156" y="329"/>
                    <a:pt x="1157" y="327"/>
                  </a:cubicBezTo>
                  <a:cubicBezTo>
                    <a:pt x="1158" y="325"/>
                    <a:pt x="1162" y="327"/>
                    <a:pt x="1164" y="327"/>
                  </a:cubicBezTo>
                  <a:cubicBezTo>
                    <a:pt x="1165" y="326"/>
                    <a:pt x="1165" y="330"/>
                    <a:pt x="1167" y="328"/>
                  </a:cubicBezTo>
                  <a:cubicBezTo>
                    <a:pt x="1169" y="326"/>
                    <a:pt x="1172" y="320"/>
                    <a:pt x="1175" y="320"/>
                  </a:cubicBezTo>
                  <a:cubicBezTo>
                    <a:pt x="1178" y="320"/>
                    <a:pt x="1176" y="325"/>
                    <a:pt x="1176" y="327"/>
                  </a:cubicBezTo>
                  <a:cubicBezTo>
                    <a:pt x="1177" y="330"/>
                    <a:pt x="1179" y="327"/>
                    <a:pt x="1184" y="323"/>
                  </a:cubicBezTo>
                  <a:cubicBezTo>
                    <a:pt x="1189" y="320"/>
                    <a:pt x="1201" y="320"/>
                    <a:pt x="1204" y="322"/>
                  </a:cubicBezTo>
                  <a:cubicBezTo>
                    <a:pt x="1208" y="323"/>
                    <a:pt x="1208" y="327"/>
                    <a:pt x="1210" y="327"/>
                  </a:cubicBezTo>
                  <a:cubicBezTo>
                    <a:pt x="1213" y="326"/>
                    <a:pt x="1210" y="323"/>
                    <a:pt x="1213" y="322"/>
                  </a:cubicBezTo>
                  <a:cubicBezTo>
                    <a:pt x="1216" y="321"/>
                    <a:pt x="1221" y="318"/>
                    <a:pt x="1225" y="315"/>
                  </a:cubicBezTo>
                  <a:cubicBezTo>
                    <a:pt x="1229" y="313"/>
                    <a:pt x="1228" y="315"/>
                    <a:pt x="1230" y="312"/>
                  </a:cubicBezTo>
                  <a:cubicBezTo>
                    <a:pt x="1232" y="310"/>
                    <a:pt x="1234" y="311"/>
                    <a:pt x="1234" y="309"/>
                  </a:cubicBezTo>
                  <a:cubicBezTo>
                    <a:pt x="1235" y="308"/>
                    <a:pt x="1240" y="305"/>
                    <a:pt x="1248" y="303"/>
                  </a:cubicBezTo>
                  <a:cubicBezTo>
                    <a:pt x="1255" y="301"/>
                    <a:pt x="1265" y="296"/>
                    <a:pt x="1265" y="295"/>
                  </a:cubicBezTo>
                  <a:cubicBezTo>
                    <a:pt x="1264" y="293"/>
                    <a:pt x="1268" y="293"/>
                    <a:pt x="1268" y="294"/>
                  </a:cubicBezTo>
                  <a:cubicBezTo>
                    <a:pt x="1268" y="296"/>
                    <a:pt x="1271" y="295"/>
                    <a:pt x="1275" y="296"/>
                  </a:cubicBezTo>
                  <a:cubicBezTo>
                    <a:pt x="1279" y="297"/>
                    <a:pt x="1281" y="298"/>
                    <a:pt x="1284" y="295"/>
                  </a:cubicBezTo>
                  <a:cubicBezTo>
                    <a:pt x="1287" y="292"/>
                    <a:pt x="1283" y="291"/>
                    <a:pt x="1284" y="289"/>
                  </a:cubicBezTo>
                  <a:cubicBezTo>
                    <a:pt x="1284" y="286"/>
                    <a:pt x="1278" y="284"/>
                    <a:pt x="1279" y="281"/>
                  </a:cubicBezTo>
                  <a:cubicBezTo>
                    <a:pt x="1280" y="279"/>
                    <a:pt x="1275" y="272"/>
                    <a:pt x="1274" y="274"/>
                  </a:cubicBezTo>
                  <a:cubicBezTo>
                    <a:pt x="1272" y="275"/>
                    <a:pt x="1269" y="272"/>
                    <a:pt x="1269" y="271"/>
                  </a:cubicBezTo>
                  <a:cubicBezTo>
                    <a:pt x="1269" y="269"/>
                    <a:pt x="1269" y="266"/>
                    <a:pt x="1266" y="268"/>
                  </a:cubicBezTo>
                  <a:cubicBezTo>
                    <a:pt x="1264" y="269"/>
                    <a:pt x="1260" y="269"/>
                    <a:pt x="1259" y="266"/>
                  </a:cubicBezTo>
                  <a:cubicBezTo>
                    <a:pt x="1259" y="264"/>
                    <a:pt x="1264" y="263"/>
                    <a:pt x="1267" y="264"/>
                  </a:cubicBezTo>
                  <a:cubicBezTo>
                    <a:pt x="1271" y="266"/>
                    <a:pt x="1270" y="267"/>
                    <a:pt x="1272" y="268"/>
                  </a:cubicBezTo>
                  <a:cubicBezTo>
                    <a:pt x="1274" y="269"/>
                    <a:pt x="1278" y="269"/>
                    <a:pt x="1281" y="267"/>
                  </a:cubicBezTo>
                  <a:cubicBezTo>
                    <a:pt x="1283" y="266"/>
                    <a:pt x="1290" y="264"/>
                    <a:pt x="1292" y="262"/>
                  </a:cubicBezTo>
                  <a:cubicBezTo>
                    <a:pt x="1293" y="260"/>
                    <a:pt x="1291" y="259"/>
                    <a:pt x="1294" y="258"/>
                  </a:cubicBezTo>
                  <a:cubicBezTo>
                    <a:pt x="1296" y="257"/>
                    <a:pt x="1294" y="254"/>
                    <a:pt x="1292" y="253"/>
                  </a:cubicBezTo>
                  <a:cubicBezTo>
                    <a:pt x="1290" y="252"/>
                    <a:pt x="1291" y="249"/>
                    <a:pt x="1293" y="249"/>
                  </a:cubicBezTo>
                  <a:cubicBezTo>
                    <a:pt x="1295" y="249"/>
                    <a:pt x="1295" y="247"/>
                    <a:pt x="1296" y="247"/>
                  </a:cubicBezTo>
                  <a:cubicBezTo>
                    <a:pt x="1297" y="246"/>
                    <a:pt x="1298" y="248"/>
                    <a:pt x="1300" y="246"/>
                  </a:cubicBezTo>
                  <a:cubicBezTo>
                    <a:pt x="1303" y="245"/>
                    <a:pt x="1300" y="248"/>
                    <a:pt x="1299" y="251"/>
                  </a:cubicBezTo>
                  <a:cubicBezTo>
                    <a:pt x="1298" y="253"/>
                    <a:pt x="1302" y="255"/>
                    <a:pt x="1302" y="256"/>
                  </a:cubicBezTo>
                  <a:cubicBezTo>
                    <a:pt x="1302" y="257"/>
                    <a:pt x="1308" y="258"/>
                    <a:pt x="1310" y="256"/>
                  </a:cubicBezTo>
                  <a:cubicBezTo>
                    <a:pt x="1313" y="255"/>
                    <a:pt x="1322" y="258"/>
                    <a:pt x="1323" y="260"/>
                  </a:cubicBezTo>
                  <a:cubicBezTo>
                    <a:pt x="1324" y="263"/>
                    <a:pt x="1325" y="265"/>
                    <a:pt x="1329" y="267"/>
                  </a:cubicBezTo>
                  <a:cubicBezTo>
                    <a:pt x="1332" y="269"/>
                    <a:pt x="1336" y="268"/>
                    <a:pt x="1337" y="270"/>
                  </a:cubicBezTo>
                  <a:cubicBezTo>
                    <a:pt x="1337" y="272"/>
                    <a:pt x="1339" y="273"/>
                    <a:pt x="1341" y="272"/>
                  </a:cubicBezTo>
                  <a:cubicBezTo>
                    <a:pt x="1343" y="272"/>
                    <a:pt x="1344" y="274"/>
                    <a:pt x="1346" y="273"/>
                  </a:cubicBezTo>
                  <a:cubicBezTo>
                    <a:pt x="1347" y="271"/>
                    <a:pt x="1348" y="274"/>
                    <a:pt x="1350" y="272"/>
                  </a:cubicBezTo>
                  <a:cubicBezTo>
                    <a:pt x="1352" y="270"/>
                    <a:pt x="1346" y="269"/>
                    <a:pt x="1347" y="268"/>
                  </a:cubicBezTo>
                  <a:cubicBezTo>
                    <a:pt x="1347" y="266"/>
                    <a:pt x="1349" y="269"/>
                    <a:pt x="1351" y="269"/>
                  </a:cubicBezTo>
                  <a:cubicBezTo>
                    <a:pt x="1352" y="268"/>
                    <a:pt x="1350" y="265"/>
                    <a:pt x="1351" y="265"/>
                  </a:cubicBezTo>
                  <a:cubicBezTo>
                    <a:pt x="1353" y="264"/>
                    <a:pt x="1352" y="257"/>
                    <a:pt x="1350" y="257"/>
                  </a:cubicBezTo>
                  <a:cubicBezTo>
                    <a:pt x="1349" y="256"/>
                    <a:pt x="1350" y="254"/>
                    <a:pt x="1353" y="256"/>
                  </a:cubicBezTo>
                  <a:cubicBezTo>
                    <a:pt x="1355" y="258"/>
                    <a:pt x="1360" y="258"/>
                    <a:pt x="1362" y="258"/>
                  </a:cubicBezTo>
                  <a:cubicBezTo>
                    <a:pt x="1364" y="258"/>
                    <a:pt x="1362" y="256"/>
                    <a:pt x="1360" y="255"/>
                  </a:cubicBezTo>
                  <a:cubicBezTo>
                    <a:pt x="1358" y="255"/>
                    <a:pt x="1360" y="253"/>
                    <a:pt x="1362" y="255"/>
                  </a:cubicBezTo>
                  <a:cubicBezTo>
                    <a:pt x="1363" y="256"/>
                    <a:pt x="1366" y="257"/>
                    <a:pt x="1366" y="255"/>
                  </a:cubicBezTo>
                  <a:cubicBezTo>
                    <a:pt x="1366" y="254"/>
                    <a:pt x="1368" y="251"/>
                    <a:pt x="1370" y="251"/>
                  </a:cubicBezTo>
                  <a:cubicBezTo>
                    <a:pt x="1373" y="251"/>
                    <a:pt x="1373" y="249"/>
                    <a:pt x="1371" y="249"/>
                  </a:cubicBezTo>
                  <a:close/>
                  <a:moveTo>
                    <a:pt x="708" y="405"/>
                  </a:moveTo>
                  <a:cubicBezTo>
                    <a:pt x="701" y="411"/>
                    <a:pt x="688" y="412"/>
                    <a:pt x="688" y="417"/>
                  </a:cubicBezTo>
                  <a:cubicBezTo>
                    <a:pt x="688" y="422"/>
                    <a:pt x="671" y="425"/>
                    <a:pt x="670" y="422"/>
                  </a:cubicBezTo>
                  <a:cubicBezTo>
                    <a:pt x="669" y="420"/>
                    <a:pt x="682" y="420"/>
                    <a:pt x="685" y="413"/>
                  </a:cubicBezTo>
                  <a:cubicBezTo>
                    <a:pt x="688" y="406"/>
                    <a:pt x="701" y="402"/>
                    <a:pt x="707" y="392"/>
                  </a:cubicBezTo>
                  <a:cubicBezTo>
                    <a:pt x="711" y="386"/>
                    <a:pt x="714" y="375"/>
                    <a:pt x="717" y="376"/>
                  </a:cubicBezTo>
                  <a:cubicBezTo>
                    <a:pt x="719" y="377"/>
                    <a:pt x="715" y="398"/>
                    <a:pt x="708" y="405"/>
                  </a:cubicBezTo>
                  <a:close/>
                  <a:moveTo>
                    <a:pt x="738" y="125"/>
                  </a:moveTo>
                  <a:cubicBezTo>
                    <a:pt x="737" y="127"/>
                    <a:pt x="732" y="127"/>
                    <a:pt x="733" y="129"/>
                  </a:cubicBezTo>
                  <a:cubicBezTo>
                    <a:pt x="736" y="132"/>
                    <a:pt x="748" y="130"/>
                    <a:pt x="748" y="127"/>
                  </a:cubicBezTo>
                  <a:cubicBezTo>
                    <a:pt x="748" y="123"/>
                    <a:pt x="739" y="123"/>
                    <a:pt x="738" y="125"/>
                  </a:cubicBezTo>
                  <a:close/>
                  <a:moveTo>
                    <a:pt x="305" y="8"/>
                  </a:moveTo>
                  <a:cubicBezTo>
                    <a:pt x="311" y="8"/>
                    <a:pt x="309" y="4"/>
                    <a:pt x="313" y="5"/>
                  </a:cubicBezTo>
                  <a:cubicBezTo>
                    <a:pt x="317" y="5"/>
                    <a:pt x="322" y="5"/>
                    <a:pt x="320" y="3"/>
                  </a:cubicBezTo>
                  <a:cubicBezTo>
                    <a:pt x="318" y="0"/>
                    <a:pt x="304" y="1"/>
                    <a:pt x="306" y="3"/>
                  </a:cubicBezTo>
                  <a:cubicBezTo>
                    <a:pt x="307" y="5"/>
                    <a:pt x="295" y="4"/>
                    <a:pt x="295" y="5"/>
                  </a:cubicBezTo>
                  <a:cubicBezTo>
                    <a:pt x="295" y="6"/>
                    <a:pt x="299" y="8"/>
                    <a:pt x="305" y="8"/>
                  </a:cubicBezTo>
                  <a:close/>
                  <a:moveTo>
                    <a:pt x="276" y="24"/>
                  </a:moveTo>
                  <a:cubicBezTo>
                    <a:pt x="276" y="20"/>
                    <a:pt x="263" y="24"/>
                    <a:pt x="266" y="25"/>
                  </a:cubicBezTo>
                  <a:cubicBezTo>
                    <a:pt x="268" y="26"/>
                    <a:pt x="276" y="28"/>
                    <a:pt x="276" y="24"/>
                  </a:cubicBezTo>
                  <a:close/>
                  <a:moveTo>
                    <a:pt x="306" y="21"/>
                  </a:moveTo>
                  <a:cubicBezTo>
                    <a:pt x="307" y="23"/>
                    <a:pt x="305" y="23"/>
                    <a:pt x="300" y="23"/>
                  </a:cubicBezTo>
                  <a:cubicBezTo>
                    <a:pt x="296" y="23"/>
                    <a:pt x="293" y="25"/>
                    <a:pt x="296" y="28"/>
                  </a:cubicBezTo>
                  <a:cubicBezTo>
                    <a:pt x="299" y="30"/>
                    <a:pt x="311" y="29"/>
                    <a:pt x="313" y="26"/>
                  </a:cubicBezTo>
                  <a:cubicBezTo>
                    <a:pt x="315" y="23"/>
                    <a:pt x="321" y="26"/>
                    <a:pt x="322" y="23"/>
                  </a:cubicBezTo>
                  <a:cubicBezTo>
                    <a:pt x="323" y="20"/>
                    <a:pt x="306" y="19"/>
                    <a:pt x="306" y="21"/>
                  </a:cubicBezTo>
                  <a:close/>
                  <a:moveTo>
                    <a:pt x="347" y="16"/>
                  </a:moveTo>
                  <a:cubicBezTo>
                    <a:pt x="349" y="14"/>
                    <a:pt x="344" y="14"/>
                    <a:pt x="343" y="12"/>
                  </a:cubicBezTo>
                  <a:cubicBezTo>
                    <a:pt x="343" y="10"/>
                    <a:pt x="330" y="9"/>
                    <a:pt x="330" y="12"/>
                  </a:cubicBezTo>
                  <a:cubicBezTo>
                    <a:pt x="331" y="14"/>
                    <a:pt x="321" y="17"/>
                    <a:pt x="324" y="19"/>
                  </a:cubicBezTo>
                  <a:cubicBezTo>
                    <a:pt x="330" y="23"/>
                    <a:pt x="345" y="18"/>
                    <a:pt x="347" y="16"/>
                  </a:cubicBezTo>
                  <a:close/>
                  <a:moveTo>
                    <a:pt x="309" y="12"/>
                  </a:moveTo>
                  <a:cubicBezTo>
                    <a:pt x="310" y="7"/>
                    <a:pt x="302" y="11"/>
                    <a:pt x="295" y="9"/>
                  </a:cubicBezTo>
                  <a:cubicBezTo>
                    <a:pt x="289" y="6"/>
                    <a:pt x="286" y="6"/>
                    <a:pt x="290" y="10"/>
                  </a:cubicBezTo>
                  <a:cubicBezTo>
                    <a:pt x="292" y="12"/>
                    <a:pt x="279" y="13"/>
                    <a:pt x="281" y="15"/>
                  </a:cubicBezTo>
                  <a:cubicBezTo>
                    <a:pt x="286" y="19"/>
                    <a:pt x="309" y="17"/>
                    <a:pt x="309" y="12"/>
                  </a:cubicBezTo>
                  <a:close/>
                  <a:moveTo>
                    <a:pt x="274" y="144"/>
                  </a:moveTo>
                  <a:cubicBezTo>
                    <a:pt x="274" y="147"/>
                    <a:pt x="273" y="148"/>
                    <a:pt x="268" y="148"/>
                  </a:cubicBezTo>
                  <a:cubicBezTo>
                    <a:pt x="264" y="148"/>
                    <a:pt x="270" y="151"/>
                    <a:pt x="271" y="154"/>
                  </a:cubicBezTo>
                  <a:cubicBezTo>
                    <a:pt x="271" y="156"/>
                    <a:pt x="266" y="154"/>
                    <a:pt x="266" y="159"/>
                  </a:cubicBezTo>
                  <a:cubicBezTo>
                    <a:pt x="266" y="163"/>
                    <a:pt x="257" y="159"/>
                    <a:pt x="256" y="164"/>
                  </a:cubicBezTo>
                  <a:cubicBezTo>
                    <a:pt x="255" y="169"/>
                    <a:pt x="260" y="168"/>
                    <a:pt x="264" y="169"/>
                  </a:cubicBezTo>
                  <a:cubicBezTo>
                    <a:pt x="268" y="169"/>
                    <a:pt x="263" y="172"/>
                    <a:pt x="265" y="174"/>
                  </a:cubicBezTo>
                  <a:cubicBezTo>
                    <a:pt x="268" y="177"/>
                    <a:pt x="270" y="176"/>
                    <a:pt x="269" y="172"/>
                  </a:cubicBezTo>
                  <a:cubicBezTo>
                    <a:pt x="267" y="168"/>
                    <a:pt x="279" y="173"/>
                    <a:pt x="275" y="176"/>
                  </a:cubicBezTo>
                  <a:cubicBezTo>
                    <a:pt x="271" y="179"/>
                    <a:pt x="281" y="182"/>
                    <a:pt x="285" y="182"/>
                  </a:cubicBezTo>
                  <a:cubicBezTo>
                    <a:pt x="290" y="182"/>
                    <a:pt x="306" y="186"/>
                    <a:pt x="306" y="182"/>
                  </a:cubicBezTo>
                  <a:cubicBezTo>
                    <a:pt x="306" y="180"/>
                    <a:pt x="300" y="178"/>
                    <a:pt x="295" y="172"/>
                  </a:cubicBezTo>
                  <a:cubicBezTo>
                    <a:pt x="290" y="167"/>
                    <a:pt x="287" y="159"/>
                    <a:pt x="292" y="155"/>
                  </a:cubicBezTo>
                  <a:cubicBezTo>
                    <a:pt x="298" y="151"/>
                    <a:pt x="293" y="150"/>
                    <a:pt x="299" y="146"/>
                  </a:cubicBezTo>
                  <a:cubicBezTo>
                    <a:pt x="304" y="142"/>
                    <a:pt x="301" y="138"/>
                    <a:pt x="306" y="137"/>
                  </a:cubicBezTo>
                  <a:cubicBezTo>
                    <a:pt x="311" y="137"/>
                    <a:pt x="305" y="133"/>
                    <a:pt x="310" y="132"/>
                  </a:cubicBezTo>
                  <a:cubicBezTo>
                    <a:pt x="315" y="131"/>
                    <a:pt x="316" y="126"/>
                    <a:pt x="315" y="124"/>
                  </a:cubicBezTo>
                  <a:cubicBezTo>
                    <a:pt x="314" y="122"/>
                    <a:pt x="320" y="124"/>
                    <a:pt x="323" y="121"/>
                  </a:cubicBezTo>
                  <a:cubicBezTo>
                    <a:pt x="325" y="119"/>
                    <a:pt x="332" y="120"/>
                    <a:pt x="333" y="116"/>
                  </a:cubicBezTo>
                  <a:cubicBezTo>
                    <a:pt x="335" y="112"/>
                    <a:pt x="363" y="103"/>
                    <a:pt x="378" y="100"/>
                  </a:cubicBezTo>
                  <a:cubicBezTo>
                    <a:pt x="394" y="96"/>
                    <a:pt x="404" y="90"/>
                    <a:pt x="399" y="85"/>
                  </a:cubicBezTo>
                  <a:cubicBezTo>
                    <a:pt x="393" y="81"/>
                    <a:pt x="378" y="87"/>
                    <a:pt x="374" y="90"/>
                  </a:cubicBezTo>
                  <a:cubicBezTo>
                    <a:pt x="370" y="93"/>
                    <a:pt x="365" y="91"/>
                    <a:pt x="361" y="93"/>
                  </a:cubicBezTo>
                  <a:cubicBezTo>
                    <a:pt x="357" y="95"/>
                    <a:pt x="349" y="97"/>
                    <a:pt x="345" y="95"/>
                  </a:cubicBezTo>
                  <a:cubicBezTo>
                    <a:pt x="341" y="92"/>
                    <a:pt x="336" y="98"/>
                    <a:pt x="333" y="97"/>
                  </a:cubicBezTo>
                  <a:cubicBezTo>
                    <a:pt x="330" y="97"/>
                    <a:pt x="327" y="101"/>
                    <a:pt x="323" y="100"/>
                  </a:cubicBezTo>
                  <a:cubicBezTo>
                    <a:pt x="320" y="100"/>
                    <a:pt x="313" y="103"/>
                    <a:pt x="313" y="105"/>
                  </a:cubicBezTo>
                  <a:cubicBezTo>
                    <a:pt x="312" y="107"/>
                    <a:pt x="307" y="106"/>
                    <a:pt x="307" y="109"/>
                  </a:cubicBezTo>
                  <a:cubicBezTo>
                    <a:pt x="307" y="111"/>
                    <a:pt x="302" y="113"/>
                    <a:pt x="300" y="111"/>
                  </a:cubicBezTo>
                  <a:cubicBezTo>
                    <a:pt x="297" y="109"/>
                    <a:pt x="295" y="113"/>
                    <a:pt x="298" y="116"/>
                  </a:cubicBezTo>
                  <a:cubicBezTo>
                    <a:pt x="301" y="120"/>
                    <a:pt x="292" y="120"/>
                    <a:pt x="293" y="122"/>
                  </a:cubicBezTo>
                  <a:cubicBezTo>
                    <a:pt x="295" y="124"/>
                    <a:pt x="290" y="125"/>
                    <a:pt x="291" y="127"/>
                  </a:cubicBezTo>
                  <a:cubicBezTo>
                    <a:pt x="292" y="129"/>
                    <a:pt x="288" y="130"/>
                    <a:pt x="284" y="130"/>
                  </a:cubicBezTo>
                  <a:cubicBezTo>
                    <a:pt x="280" y="131"/>
                    <a:pt x="279" y="136"/>
                    <a:pt x="283" y="136"/>
                  </a:cubicBezTo>
                  <a:cubicBezTo>
                    <a:pt x="288" y="136"/>
                    <a:pt x="280" y="137"/>
                    <a:pt x="281" y="141"/>
                  </a:cubicBezTo>
                  <a:cubicBezTo>
                    <a:pt x="281" y="144"/>
                    <a:pt x="274" y="142"/>
                    <a:pt x="274" y="144"/>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grpSp>
          <p:nvGrpSpPr>
            <p:cNvPr id="381" name="Group 380">
              <a:extLst>
                <a:ext uri="{FF2B5EF4-FFF2-40B4-BE49-F238E27FC236}">
                  <a16:creationId xmlns:a16="http://schemas.microsoft.com/office/drawing/2014/main" xmlns="" id="{B2028B9D-2F1A-4DD9-8F04-161991FD8CC1}"/>
                </a:ext>
              </a:extLst>
            </p:cNvPr>
            <p:cNvGrpSpPr/>
            <p:nvPr userDrawn="1"/>
          </p:nvGrpSpPr>
          <p:grpSpPr>
            <a:xfrm>
              <a:off x="2235200" y="1676289"/>
              <a:ext cx="8248805" cy="4068623"/>
              <a:chOff x="1785409" y="1960529"/>
              <a:chExt cx="6680161" cy="3294909"/>
            </a:xfrm>
            <a:grpFill/>
          </p:grpSpPr>
          <p:sp>
            <p:nvSpPr>
              <p:cNvPr id="382" name="Freeform 5">
                <a:extLst>
                  <a:ext uri="{FF2B5EF4-FFF2-40B4-BE49-F238E27FC236}">
                    <a16:creationId xmlns:a16="http://schemas.microsoft.com/office/drawing/2014/main" xmlns="" id="{F239AAEA-AB39-4319-ABFC-CCC0BCADB74D}"/>
                  </a:ext>
                </a:extLst>
              </p:cNvPr>
              <p:cNvSpPr>
                <a:spLocks/>
              </p:cNvSpPr>
              <p:nvPr/>
            </p:nvSpPr>
            <p:spPr bwMode="auto">
              <a:xfrm>
                <a:off x="5139291" y="4409753"/>
                <a:ext cx="235888" cy="234634"/>
              </a:xfrm>
              <a:custGeom>
                <a:avLst/>
                <a:gdLst>
                  <a:gd name="T0" fmla="*/ 38 w 102"/>
                  <a:gd name="T1" fmla="*/ 98 h 102"/>
                  <a:gd name="T2" fmla="*/ 43 w 102"/>
                  <a:gd name="T3" fmla="*/ 95 h 102"/>
                  <a:gd name="T4" fmla="*/ 47 w 102"/>
                  <a:gd name="T5" fmla="*/ 101 h 102"/>
                  <a:gd name="T6" fmla="*/ 57 w 102"/>
                  <a:gd name="T7" fmla="*/ 101 h 102"/>
                  <a:gd name="T8" fmla="*/ 62 w 102"/>
                  <a:gd name="T9" fmla="*/ 95 h 102"/>
                  <a:gd name="T10" fmla="*/ 62 w 102"/>
                  <a:gd name="T11" fmla="*/ 42 h 102"/>
                  <a:gd name="T12" fmla="*/ 70 w 102"/>
                  <a:gd name="T13" fmla="*/ 39 h 102"/>
                  <a:gd name="T14" fmla="*/ 70 w 102"/>
                  <a:gd name="T15" fmla="*/ 12 h 102"/>
                  <a:gd name="T16" fmla="*/ 78 w 102"/>
                  <a:gd name="T17" fmla="*/ 11 h 102"/>
                  <a:gd name="T18" fmla="*/ 87 w 102"/>
                  <a:gd name="T19" fmla="*/ 8 h 102"/>
                  <a:gd name="T20" fmla="*/ 91 w 102"/>
                  <a:gd name="T21" fmla="*/ 11 h 102"/>
                  <a:gd name="T22" fmla="*/ 97 w 102"/>
                  <a:gd name="T23" fmla="*/ 8 h 102"/>
                  <a:gd name="T24" fmla="*/ 102 w 102"/>
                  <a:gd name="T25" fmla="*/ 7 h 102"/>
                  <a:gd name="T26" fmla="*/ 102 w 102"/>
                  <a:gd name="T27" fmla="*/ 5 h 102"/>
                  <a:gd name="T28" fmla="*/ 85 w 102"/>
                  <a:gd name="T29" fmla="*/ 6 h 102"/>
                  <a:gd name="T30" fmla="*/ 72 w 102"/>
                  <a:gd name="T31" fmla="*/ 7 h 102"/>
                  <a:gd name="T32" fmla="*/ 55 w 102"/>
                  <a:gd name="T33" fmla="*/ 7 h 102"/>
                  <a:gd name="T34" fmla="*/ 52 w 102"/>
                  <a:gd name="T35" fmla="*/ 4 h 102"/>
                  <a:gd name="T36" fmla="*/ 24 w 102"/>
                  <a:gd name="T37" fmla="*/ 4 h 102"/>
                  <a:gd name="T38" fmla="*/ 17 w 102"/>
                  <a:gd name="T39" fmla="*/ 2 h 102"/>
                  <a:gd name="T40" fmla="*/ 9 w 102"/>
                  <a:gd name="T41" fmla="*/ 2 h 102"/>
                  <a:gd name="T42" fmla="*/ 6 w 102"/>
                  <a:gd name="T43" fmla="*/ 0 h 102"/>
                  <a:gd name="T44" fmla="*/ 3 w 102"/>
                  <a:gd name="T45" fmla="*/ 2 h 102"/>
                  <a:gd name="T46" fmla="*/ 0 w 102"/>
                  <a:gd name="T47" fmla="*/ 3 h 102"/>
                  <a:gd name="T48" fmla="*/ 5 w 102"/>
                  <a:gd name="T49" fmla="*/ 13 h 102"/>
                  <a:gd name="T50" fmla="*/ 13 w 102"/>
                  <a:gd name="T51" fmla="*/ 30 h 102"/>
                  <a:gd name="T52" fmla="*/ 21 w 102"/>
                  <a:gd name="T53" fmla="*/ 46 h 102"/>
                  <a:gd name="T54" fmla="*/ 21 w 102"/>
                  <a:gd name="T55" fmla="*/ 60 h 102"/>
                  <a:gd name="T56" fmla="*/ 24 w 102"/>
                  <a:gd name="T57" fmla="*/ 72 h 102"/>
                  <a:gd name="T58" fmla="*/ 30 w 102"/>
                  <a:gd name="T59" fmla="*/ 92 h 102"/>
                  <a:gd name="T60" fmla="*/ 35 w 102"/>
                  <a:gd name="T61" fmla="*/ 98 h 102"/>
                  <a:gd name="T62" fmla="*/ 38 w 102"/>
                  <a:gd name="T63" fmla="*/ 98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2" h="102">
                    <a:moveTo>
                      <a:pt x="38" y="98"/>
                    </a:moveTo>
                    <a:cubicBezTo>
                      <a:pt x="38" y="96"/>
                      <a:pt x="41" y="93"/>
                      <a:pt x="43" y="95"/>
                    </a:cubicBezTo>
                    <a:cubicBezTo>
                      <a:pt x="44" y="98"/>
                      <a:pt x="44" y="101"/>
                      <a:pt x="47" y="101"/>
                    </a:cubicBezTo>
                    <a:cubicBezTo>
                      <a:pt x="50" y="101"/>
                      <a:pt x="56" y="102"/>
                      <a:pt x="57" y="101"/>
                    </a:cubicBezTo>
                    <a:cubicBezTo>
                      <a:pt x="58" y="99"/>
                      <a:pt x="62" y="98"/>
                      <a:pt x="62" y="95"/>
                    </a:cubicBezTo>
                    <a:cubicBezTo>
                      <a:pt x="62" y="93"/>
                      <a:pt x="62" y="44"/>
                      <a:pt x="62" y="42"/>
                    </a:cubicBezTo>
                    <a:cubicBezTo>
                      <a:pt x="62" y="40"/>
                      <a:pt x="70" y="42"/>
                      <a:pt x="70" y="39"/>
                    </a:cubicBezTo>
                    <a:cubicBezTo>
                      <a:pt x="70" y="36"/>
                      <a:pt x="70" y="12"/>
                      <a:pt x="70" y="12"/>
                    </a:cubicBezTo>
                    <a:cubicBezTo>
                      <a:pt x="70" y="12"/>
                      <a:pt x="76" y="11"/>
                      <a:pt x="78" y="11"/>
                    </a:cubicBezTo>
                    <a:cubicBezTo>
                      <a:pt x="80" y="10"/>
                      <a:pt x="86" y="7"/>
                      <a:pt x="87" y="8"/>
                    </a:cubicBezTo>
                    <a:cubicBezTo>
                      <a:pt x="89" y="9"/>
                      <a:pt x="90" y="12"/>
                      <a:pt x="91" y="11"/>
                    </a:cubicBezTo>
                    <a:cubicBezTo>
                      <a:pt x="92" y="10"/>
                      <a:pt x="95" y="8"/>
                      <a:pt x="97" y="8"/>
                    </a:cubicBezTo>
                    <a:cubicBezTo>
                      <a:pt x="98" y="8"/>
                      <a:pt x="100" y="7"/>
                      <a:pt x="102" y="7"/>
                    </a:cubicBezTo>
                    <a:cubicBezTo>
                      <a:pt x="102" y="6"/>
                      <a:pt x="102" y="5"/>
                      <a:pt x="102" y="5"/>
                    </a:cubicBezTo>
                    <a:cubicBezTo>
                      <a:pt x="102" y="3"/>
                      <a:pt x="87" y="5"/>
                      <a:pt x="85" y="6"/>
                    </a:cubicBezTo>
                    <a:cubicBezTo>
                      <a:pt x="83" y="7"/>
                      <a:pt x="75" y="8"/>
                      <a:pt x="72" y="7"/>
                    </a:cubicBezTo>
                    <a:cubicBezTo>
                      <a:pt x="70" y="6"/>
                      <a:pt x="55" y="7"/>
                      <a:pt x="55" y="7"/>
                    </a:cubicBezTo>
                    <a:cubicBezTo>
                      <a:pt x="52" y="4"/>
                      <a:pt x="52" y="4"/>
                      <a:pt x="52" y="4"/>
                    </a:cubicBezTo>
                    <a:cubicBezTo>
                      <a:pt x="52" y="4"/>
                      <a:pt x="27" y="4"/>
                      <a:pt x="24" y="4"/>
                    </a:cubicBezTo>
                    <a:cubicBezTo>
                      <a:pt x="21" y="4"/>
                      <a:pt x="19" y="4"/>
                      <a:pt x="17" y="2"/>
                    </a:cubicBezTo>
                    <a:cubicBezTo>
                      <a:pt x="15" y="0"/>
                      <a:pt x="12" y="0"/>
                      <a:pt x="9" y="2"/>
                    </a:cubicBezTo>
                    <a:cubicBezTo>
                      <a:pt x="7" y="3"/>
                      <a:pt x="8" y="0"/>
                      <a:pt x="6" y="0"/>
                    </a:cubicBezTo>
                    <a:cubicBezTo>
                      <a:pt x="4" y="0"/>
                      <a:pt x="3" y="2"/>
                      <a:pt x="3" y="2"/>
                    </a:cubicBezTo>
                    <a:cubicBezTo>
                      <a:pt x="0" y="3"/>
                      <a:pt x="0" y="3"/>
                      <a:pt x="0" y="3"/>
                    </a:cubicBezTo>
                    <a:cubicBezTo>
                      <a:pt x="0" y="5"/>
                      <a:pt x="2" y="10"/>
                      <a:pt x="5" y="13"/>
                    </a:cubicBezTo>
                    <a:cubicBezTo>
                      <a:pt x="8" y="17"/>
                      <a:pt x="11" y="24"/>
                      <a:pt x="13" y="30"/>
                    </a:cubicBezTo>
                    <a:cubicBezTo>
                      <a:pt x="15" y="35"/>
                      <a:pt x="20" y="42"/>
                      <a:pt x="21" y="46"/>
                    </a:cubicBezTo>
                    <a:cubicBezTo>
                      <a:pt x="22" y="51"/>
                      <a:pt x="20" y="57"/>
                      <a:pt x="21" y="60"/>
                    </a:cubicBezTo>
                    <a:cubicBezTo>
                      <a:pt x="23" y="63"/>
                      <a:pt x="23" y="68"/>
                      <a:pt x="24" y="72"/>
                    </a:cubicBezTo>
                    <a:cubicBezTo>
                      <a:pt x="25" y="77"/>
                      <a:pt x="25" y="88"/>
                      <a:pt x="30" y="92"/>
                    </a:cubicBezTo>
                    <a:cubicBezTo>
                      <a:pt x="31" y="94"/>
                      <a:pt x="33" y="96"/>
                      <a:pt x="35" y="98"/>
                    </a:cubicBezTo>
                    <a:cubicBezTo>
                      <a:pt x="37" y="99"/>
                      <a:pt x="38" y="99"/>
                      <a:pt x="38" y="98"/>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83" name="Freeform 6">
                <a:extLst>
                  <a:ext uri="{FF2B5EF4-FFF2-40B4-BE49-F238E27FC236}">
                    <a16:creationId xmlns:a16="http://schemas.microsoft.com/office/drawing/2014/main" xmlns="" id="{E0375934-23F9-41D6-B327-D4F880453B8B}"/>
                  </a:ext>
                </a:extLst>
              </p:cNvPr>
              <p:cNvSpPr>
                <a:spLocks/>
              </p:cNvSpPr>
              <p:nvPr/>
            </p:nvSpPr>
            <p:spPr bwMode="auto">
              <a:xfrm>
                <a:off x="5375180" y="4383404"/>
                <a:ext cx="149312" cy="129237"/>
              </a:xfrm>
              <a:custGeom>
                <a:avLst/>
                <a:gdLst>
                  <a:gd name="T0" fmla="*/ 43 w 65"/>
                  <a:gd name="T1" fmla="*/ 2 h 56"/>
                  <a:gd name="T2" fmla="*/ 42 w 65"/>
                  <a:gd name="T3" fmla="*/ 0 h 56"/>
                  <a:gd name="T4" fmla="*/ 35 w 65"/>
                  <a:gd name="T5" fmla="*/ 0 h 56"/>
                  <a:gd name="T6" fmla="*/ 31 w 65"/>
                  <a:gd name="T7" fmla="*/ 4 h 56"/>
                  <a:gd name="T8" fmla="*/ 23 w 65"/>
                  <a:gd name="T9" fmla="*/ 10 h 56"/>
                  <a:gd name="T10" fmla="*/ 15 w 65"/>
                  <a:gd name="T11" fmla="*/ 19 h 56"/>
                  <a:gd name="T12" fmla="*/ 5 w 65"/>
                  <a:gd name="T13" fmla="*/ 17 h 56"/>
                  <a:gd name="T14" fmla="*/ 0 w 65"/>
                  <a:gd name="T15" fmla="*/ 18 h 56"/>
                  <a:gd name="T16" fmla="*/ 5 w 65"/>
                  <a:gd name="T17" fmla="*/ 22 h 56"/>
                  <a:gd name="T18" fmla="*/ 9 w 65"/>
                  <a:gd name="T19" fmla="*/ 32 h 56"/>
                  <a:gd name="T20" fmla="*/ 18 w 65"/>
                  <a:gd name="T21" fmla="*/ 37 h 56"/>
                  <a:gd name="T22" fmla="*/ 21 w 65"/>
                  <a:gd name="T23" fmla="*/ 44 h 56"/>
                  <a:gd name="T24" fmla="*/ 26 w 65"/>
                  <a:gd name="T25" fmla="*/ 49 h 56"/>
                  <a:gd name="T26" fmla="*/ 32 w 65"/>
                  <a:gd name="T27" fmla="*/ 53 h 56"/>
                  <a:gd name="T28" fmla="*/ 40 w 65"/>
                  <a:gd name="T29" fmla="*/ 54 h 56"/>
                  <a:gd name="T30" fmla="*/ 49 w 65"/>
                  <a:gd name="T31" fmla="*/ 56 h 56"/>
                  <a:gd name="T32" fmla="*/ 57 w 65"/>
                  <a:gd name="T33" fmla="*/ 48 h 56"/>
                  <a:gd name="T34" fmla="*/ 59 w 65"/>
                  <a:gd name="T35" fmla="*/ 40 h 56"/>
                  <a:gd name="T36" fmla="*/ 63 w 65"/>
                  <a:gd name="T37" fmla="*/ 34 h 56"/>
                  <a:gd name="T38" fmla="*/ 61 w 65"/>
                  <a:gd name="T39" fmla="*/ 28 h 56"/>
                  <a:gd name="T40" fmla="*/ 63 w 65"/>
                  <a:gd name="T41" fmla="*/ 20 h 56"/>
                  <a:gd name="T42" fmla="*/ 63 w 65"/>
                  <a:gd name="T43" fmla="*/ 8 h 56"/>
                  <a:gd name="T44" fmla="*/ 53 w 65"/>
                  <a:gd name="T45" fmla="*/ 5 h 56"/>
                  <a:gd name="T46" fmla="*/ 43 w 65"/>
                  <a:gd name="T47" fmla="*/ 2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5" h="56">
                    <a:moveTo>
                      <a:pt x="43" y="2"/>
                    </a:moveTo>
                    <a:cubicBezTo>
                      <a:pt x="42" y="0"/>
                      <a:pt x="42" y="0"/>
                      <a:pt x="42" y="0"/>
                    </a:cubicBezTo>
                    <a:cubicBezTo>
                      <a:pt x="35" y="0"/>
                      <a:pt x="35" y="0"/>
                      <a:pt x="35" y="0"/>
                    </a:cubicBezTo>
                    <a:cubicBezTo>
                      <a:pt x="31" y="1"/>
                      <a:pt x="31" y="2"/>
                      <a:pt x="31" y="4"/>
                    </a:cubicBezTo>
                    <a:cubicBezTo>
                      <a:pt x="31" y="5"/>
                      <a:pt x="26" y="9"/>
                      <a:pt x="23" y="10"/>
                    </a:cubicBezTo>
                    <a:cubicBezTo>
                      <a:pt x="20" y="11"/>
                      <a:pt x="17" y="18"/>
                      <a:pt x="15" y="19"/>
                    </a:cubicBezTo>
                    <a:cubicBezTo>
                      <a:pt x="13" y="20"/>
                      <a:pt x="6" y="17"/>
                      <a:pt x="5" y="17"/>
                    </a:cubicBezTo>
                    <a:cubicBezTo>
                      <a:pt x="4" y="17"/>
                      <a:pt x="2" y="17"/>
                      <a:pt x="0" y="18"/>
                    </a:cubicBezTo>
                    <a:cubicBezTo>
                      <a:pt x="2" y="20"/>
                      <a:pt x="4" y="22"/>
                      <a:pt x="5" y="22"/>
                    </a:cubicBezTo>
                    <a:cubicBezTo>
                      <a:pt x="6" y="22"/>
                      <a:pt x="7" y="31"/>
                      <a:pt x="9" y="32"/>
                    </a:cubicBezTo>
                    <a:cubicBezTo>
                      <a:pt x="12" y="33"/>
                      <a:pt x="18" y="36"/>
                      <a:pt x="18" y="37"/>
                    </a:cubicBezTo>
                    <a:cubicBezTo>
                      <a:pt x="18" y="39"/>
                      <a:pt x="21" y="41"/>
                      <a:pt x="21" y="44"/>
                    </a:cubicBezTo>
                    <a:cubicBezTo>
                      <a:pt x="21" y="46"/>
                      <a:pt x="24" y="49"/>
                      <a:pt x="26" y="49"/>
                    </a:cubicBezTo>
                    <a:cubicBezTo>
                      <a:pt x="32" y="49"/>
                      <a:pt x="32" y="51"/>
                      <a:pt x="32" y="53"/>
                    </a:cubicBezTo>
                    <a:cubicBezTo>
                      <a:pt x="32" y="54"/>
                      <a:pt x="39" y="53"/>
                      <a:pt x="40" y="54"/>
                    </a:cubicBezTo>
                    <a:cubicBezTo>
                      <a:pt x="41" y="55"/>
                      <a:pt x="47" y="55"/>
                      <a:pt x="49" y="56"/>
                    </a:cubicBezTo>
                    <a:cubicBezTo>
                      <a:pt x="52" y="53"/>
                      <a:pt x="56" y="49"/>
                      <a:pt x="57" y="48"/>
                    </a:cubicBezTo>
                    <a:cubicBezTo>
                      <a:pt x="59" y="45"/>
                      <a:pt x="57" y="41"/>
                      <a:pt x="59" y="40"/>
                    </a:cubicBezTo>
                    <a:cubicBezTo>
                      <a:pt x="61" y="39"/>
                      <a:pt x="65" y="34"/>
                      <a:pt x="63" y="34"/>
                    </a:cubicBezTo>
                    <a:cubicBezTo>
                      <a:pt x="62" y="33"/>
                      <a:pt x="63" y="30"/>
                      <a:pt x="61" y="28"/>
                    </a:cubicBezTo>
                    <a:cubicBezTo>
                      <a:pt x="59" y="25"/>
                      <a:pt x="63" y="24"/>
                      <a:pt x="63" y="20"/>
                    </a:cubicBezTo>
                    <a:cubicBezTo>
                      <a:pt x="63" y="17"/>
                      <a:pt x="64" y="9"/>
                      <a:pt x="63" y="8"/>
                    </a:cubicBezTo>
                    <a:cubicBezTo>
                      <a:pt x="62" y="7"/>
                      <a:pt x="57" y="7"/>
                      <a:pt x="53" y="5"/>
                    </a:cubicBezTo>
                    <a:cubicBezTo>
                      <a:pt x="50" y="3"/>
                      <a:pt x="43" y="2"/>
                      <a:pt x="43" y="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84" name="Freeform 7">
                <a:extLst>
                  <a:ext uri="{FF2B5EF4-FFF2-40B4-BE49-F238E27FC236}">
                    <a16:creationId xmlns:a16="http://schemas.microsoft.com/office/drawing/2014/main" xmlns="" id="{74C41EF3-A5E4-4526-83E8-BF477333F689}"/>
                  </a:ext>
                </a:extLst>
              </p:cNvPr>
              <p:cNvSpPr>
                <a:spLocks/>
              </p:cNvSpPr>
              <p:nvPr/>
            </p:nvSpPr>
            <p:spPr bwMode="auto">
              <a:xfrm>
                <a:off x="5282330" y="4424810"/>
                <a:ext cx="165624" cy="178171"/>
              </a:xfrm>
              <a:custGeom>
                <a:avLst/>
                <a:gdLst>
                  <a:gd name="T0" fmla="*/ 66 w 72"/>
                  <a:gd name="T1" fmla="*/ 31 h 77"/>
                  <a:gd name="T2" fmla="*/ 61 w 72"/>
                  <a:gd name="T3" fmla="*/ 26 h 77"/>
                  <a:gd name="T4" fmla="*/ 58 w 72"/>
                  <a:gd name="T5" fmla="*/ 19 h 77"/>
                  <a:gd name="T6" fmla="*/ 49 w 72"/>
                  <a:gd name="T7" fmla="*/ 14 h 77"/>
                  <a:gd name="T8" fmla="*/ 45 w 72"/>
                  <a:gd name="T9" fmla="*/ 4 h 77"/>
                  <a:gd name="T10" fmla="*/ 40 w 72"/>
                  <a:gd name="T11" fmla="*/ 0 h 77"/>
                  <a:gd name="T12" fmla="*/ 35 w 72"/>
                  <a:gd name="T13" fmla="*/ 1 h 77"/>
                  <a:gd name="T14" fmla="*/ 29 w 72"/>
                  <a:gd name="T15" fmla="*/ 4 h 77"/>
                  <a:gd name="T16" fmla="*/ 25 w 72"/>
                  <a:gd name="T17" fmla="*/ 1 h 77"/>
                  <a:gd name="T18" fmla="*/ 16 w 72"/>
                  <a:gd name="T19" fmla="*/ 4 h 77"/>
                  <a:gd name="T20" fmla="*/ 8 w 72"/>
                  <a:gd name="T21" fmla="*/ 5 h 77"/>
                  <a:gd name="T22" fmla="*/ 8 w 72"/>
                  <a:gd name="T23" fmla="*/ 32 h 77"/>
                  <a:gd name="T24" fmla="*/ 0 w 72"/>
                  <a:gd name="T25" fmla="*/ 35 h 77"/>
                  <a:gd name="T26" fmla="*/ 0 w 72"/>
                  <a:gd name="T27" fmla="*/ 59 h 77"/>
                  <a:gd name="T28" fmla="*/ 4 w 72"/>
                  <a:gd name="T29" fmla="*/ 62 h 77"/>
                  <a:gd name="T30" fmla="*/ 7 w 72"/>
                  <a:gd name="T31" fmla="*/ 71 h 77"/>
                  <a:gd name="T32" fmla="*/ 5 w 72"/>
                  <a:gd name="T33" fmla="*/ 72 h 77"/>
                  <a:gd name="T34" fmla="*/ 7 w 72"/>
                  <a:gd name="T35" fmla="*/ 76 h 77"/>
                  <a:gd name="T36" fmla="*/ 15 w 72"/>
                  <a:gd name="T37" fmla="*/ 76 h 77"/>
                  <a:gd name="T38" fmla="*/ 22 w 72"/>
                  <a:gd name="T39" fmla="*/ 67 h 77"/>
                  <a:gd name="T40" fmla="*/ 27 w 72"/>
                  <a:gd name="T41" fmla="*/ 63 h 77"/>
                  <a:gd name="T42" fmla="*/ 37 w 72"/>
                  <a:gd name="T43" fmla="*/ 66 h 77"/>
                  <a:gd name="T44" fmla="*/ 45 w 72"/>
                  <a:gd name="T45" fmla="*/ 62 h 77"/>
                  <a:gd name="T46" fmla="*/ 48 w 72"/>
                  <a:gd name="T47" fmla="*/ 57 h 77"/>
                  <a:gd name="T48" fmla="*/ 55 w 72"/>
                  <a:gd name="T49" fmla="*/ 52 h 77"/>
                  <a:gd name="T50" fmla="*/ 58 w 72"/>
                  <a:gd name="T51" fmla="*/ 46 h 77"/>
                  <a:gd name="T52" fmla="*/ 64 w 72"/>
                  <a:gd name="T53" fmla="*/ 41 h 77"/>
                  <a:gd name="T54" fmla="*/ 69 w 72"/>
                  <a:gd name="T55" fmla="*/ 38 h 77"/>
                  <a:gd name="T56" fmla="*/ 72 w 72"/>
                  <a:gd name="T57" fmla="*/ 35 h 77"/>
                  <a:gd name="T58" fmla="*/ 72 w 72"/>
                  <a:gd name="T59" fmla="*/ 35 h 77"/>
                  <a:gd name="T60" fmla="*/ 66 w 72"/>
                  <a:gd name="T61" fmla="*/ 31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2" h="77">
                    <a:moveTo>
                      <a:pt x="66" y="31"/>
                    </a:moveTo>
                    <a:cubicBezTo>
                      <a:pt x="64" y="31"/>
                      <a:pt x="61" y="28"/>
                      <a:pt x="61" y="26"/>
                    </a:cubicBezTo>
                    <a:cubicBezTo>
                      <a:pt x="61" y="23"/>
                      <a:pt x="58" y="21"/>
                      <a:pt x="58" y="19"/>
                    </a:cubicBezTo>
                    <a:cubicBezTo>
                      <a:pt x="58" y="18"/>
                      <a:pt x="52" y="15"/>
                      <a:pt x="49" y="14"/>
                    </a:cubicBezTo>
                    <a:cubicBezTo>
                      <a:pt x="47" y="13"/>
                      <a:pt x="46" y="4"/>
                      <a:pt x="45" y="4"/>
                    </a:cubicBezTo>
                    <a:cubicBezTo>
                      <a:pt x="44" y="4"/>
                      <a:pt x="42" y="2"/>
                      <a:pt x="40" y="0"/>
                    </a:cubicBezTo>
                    <a:cubicBezTo>
                      <a:pt x="38" y="0"/>
                      <a:pt x="36" y="1"/>
                      <a:pt x="35" y="1"/>
                    </a:cubicBezTo>
                    <a:cubicBezTo>
                      <a:pt x="33" y="1"/>
                      <a:pt x="30" y="3"/>
                      <a:pt x="29" y="4"/>
                    </a:cubicBezTo>
                    <a:cubicBezTo>
                      <a:pt x="28" y="5"/>
                      <a:pt x="27" y="2"/>
                      <a:pt x="25" y="1"/>
                    </a:cubicBezTo>
                    <a:cubicBezTo>
                      <a:pt x="24" y="0"/>
                      <a:pt x="18" y="3"/>
                      <a:pt x="16" y="4"/>
                    </a:cubicBezTo>
                    <a:cubicBezTo>
                      <a:pt x="14" y="4"/>
                      <a:pt x="8" y="5"/>
                      <a:pt x="8" y="5"/>
                    </a:cubicBezTo>
                    <a:cubicBezTo>
                      <a:pt x="8" y="5"/>
                      <a:pt x="8" y="29"/>
                      <a:pt x="8" y="32"/>
                    </a:cubicBezTo>
                    <a:cubicBezTo>
                      <a:pt x="8" y="35"/>
                      <a:pt x="0" y="33"/>
                      <a:pt x="0" y="35"/>
                    </a:cubicBezTo>
                    <a:cubicBezTo>
                      <a:pt x="0" y="36"/>
                      <a:pt x="0" y="47"/>
                      <a:pt x="0" y="59"/>
                    </a:cubicBezTo>
                    <a:cubicBezTo>
                      <a:pt x="2" y="60"/>
                      <a:pt x="4" y="61"/>
                      <a:pt x="4" y="62"/>
                    </a:cubicBezTo>
                    <a:cubicBezTo>
                      <a:pt x="5" y="64"/>
                      <a:pt x="7" y="69"/>
                      <a:pt x="7" y="71"/>
                    </a:cubicBezTo>
                    <a:cubicBezTo>
                      <a:pt x="6" y="72"/>
                      <a:pt x="5" y="71"/>
                      <a:pt x="5" y="72"/>
                    </a:cubicBezTo>
                    <a:cubicBezTo>
                      <a:pt x="5" y="74"/>
                      <a:pt x="4" y="76"/>
                      <a:pt x="7" y="76"/>
                    </a:cubicBezTo>
                    <a:cubicBezTo>
                      <a:pt x="9" y="76"/>
                      <a:pt x="13" y="77"/>
                      <a:pt x="15" y="76"/>
                    </a:cubicBezTo>
                    <a:cubicBezTo>
                      <a:pt x="16" y="74"/>
                      <a:pt x="22" y="69"/>
                      <a:pt x="22" y="67"/>
                    </a:cubicBezTo>
                    <a:cubicBezTo>
                      <a:pt x="22" y="65"/>
                      <a:pt x="23" y="60"/>
                      <a:pt x="27" y="63"/>
                    </a:cubicBezTo>
                    <a:cubicBezTo>
                      <a:pt x="32" y="66"/>
                      <a:pt x="32" y="66"/>
                      <a:pt x="37" y="66"/>
                    </a:cubicBezTo>
                    <a:cubicBezTo>
                      <a:pt x="42" y="66"/>
                      <a:pt x="44" y="66"/>
                      <a:pt x="45" y="62"/>
                    </a:cubicBezTo>
                    <a:cubicBezTo>
                      <a:pt x="46" y="59"/>
                      <a:pt x="45" y="57"/>
                      <a:pt x="48" y="57"/>
                    </a:cubicBezTo>
                    <a:cubicBezTo>
                      <a:pt x="51" y="57"/>
                      <a:pt x="55" y="54"/>
                      <a:pt x="55" y="52"/>
                    </a:cubicBezTo>
                    <a:cubicBezTo>
                      <a:pt x="55" y="49"/>
                      <a:pt x="56" y="46"/>
                      <a:pt x="58" y="46"/>
                    </a:cubicBezTo>
                    <a:cubicBezTo>
                      <a:pt x="60" y="46"/>
                      <a:pt x="64" y="44"/>
                      <a:pt x="64" y="41"/>
                    </a:cubicBezTo>
                    <a:cubicBezTo>
                      <a:pt x="65" y="39"/>
                      <a:pt x="68" y="40"/>
                      <a:pt x="69" y="38"/>
                    </a:cubicBezTo>
                    <a:cubicBezTo>
                      <a:pt x="70" y="38"/>
                      <a:pt x="71" y="36"/>
                      <a:pt x="72" y="35"/>
                    </a:cubicBezTo>
                    <a:cubicBezTo>
                      <a:pt x="72" y="35"/>
                      <a:pt x="72" y="35"/>
                      <a:pt x="72" y="35"/>
                    </a:cubicBezTo>
                    <a:cubicBezTo>
                      <a:pt x="72" y="33"/>
                      <a:pt x="72" y="31"/>
                      <a:pt x="66" y="31"/>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85" name="Freeform 8">
                <a:extLst>
                  <a:ext uri="{FF2B5EF4-FFF2-40B4-BE49-F238E27FC236}">
                    <a16:creationId xmlns:a16="http://schemas.microsoft.com/office/drawing/2014/main" xmlns="" id="{1980BEE7-CAA4-44BA-BE9C-6592CC468F3A}"/>
                  </a:ext>
                </a:extLst>
              </p:cNvPr>
              <p:cNvSpPr>
                <a:spLocks/>
              </p:cNvSpPr>
              <p:nvPr/>
            </p:nvSpPr>
            <p:spPr bwMode="auto">
              <a:xfrm>
                <a:off x="5478067" y="4580396"/>
                <a:ext cx="25095" cy="28859"/>
              </a:xfrm>
              <a:custGeom>
                <a:avLst/>
                <a:gdLst>
                  <a:gd name="T0" fmla="*/ 5 w 11"/>
                  <a:gd name="T1" fmla="*/ 0 h 13"/>
                  <a:gd name="T2" fmla="*/ 0 w 11"/>
                  <a:gd name="T3" fmla="*/ 5 h 13"/>
                  <a:gd name="T4" fmla="*/ 5 w 11"/>
                  <a:gd name="T5" fmla="*/ 13 h 13"/>
                  <a:gd name="T6" fmla="*/ 9 w 11"/>
                  <a:gd name="T7" fmla="*/ 11 h 13"/>
                  <a:gd name="T8" fmla="*/ 11 w 11"/>
                  <a:gd name="T9" fmla="*/ 9 h 13"/>
                  <a:gd name="T10" fmla="*/ 10 w 11"/>
                  <a:gd name="T11" fmla="*/ 2 h 13"/>
                  <a:gd name="T12" fmla="*/ 5 w 11"/>
                  <a:gd name="T13" fmla="*/ 0 h 13"/>
                </a:gdLst>
                <a:ahLst/>
                <a:cxnLst>
                  <a:cxn ang="0">
                    <a:pos x="T0" y="T1"/>
                  </a:cxn>
                  <a:cxn ang="0">
                    <a:pos x="T2" y="T3"/>
                  </a:cxn>
                  <a:cxn ang="0">
                    <a:pos x="T4" y="T5"/>
                  </a:cxn>
                  <a:cxn ang="0">
                    <a:pos x="T6" y="T7"/>
                  </a:cxn>
                  <a:cxn ang="0">
                    <a:pos x="T8" y="T9"/>
                  </a:cxn>
                  <a:cxn ang="0">
                    <a:pos x="T10" y="T11"/>
                  </a:cxn>
                  <a:cxn ang="0">
                    <a:pos x="T12" y="T13"/>
                  </a:cxn>
                </a:cxnLst>
                <a:rect l="0" t="0" r="r" b="b"/>
                <a:pathLst>
                  <a:path w="11" h="13">
                    <a:moveTo>
                      <a:pt x="5" y="0"/>
                    </a:moveTo>
                    <a:cubicBezTo>
                      <a:pt x="3" y="0"/>
                      <a:pt x="0" y="4"/>
                      <a:pt x="0" y="5"/>
                    </a:cubicBezTo>
                    <a:cubicBezTo>
                      <a:pt x="0" y="6"/>
                      <a:pt x="2" y="13"/>
                      <a:pt x="5" y="13"/>
                    </a:cubicBezTo>
                    <a:cubicBezTo>
                      <a:pt x="7" y="13"/>
                      <a:pt x="9" y="13"/>
                      <a:pt x="9" y="11"/>
                    </a:cubicBezTo>
                    <a:cubicBezTo>
                      <a:pt x="9" y="10"/>
                      <a:pt x="10" y="9"/>
                      <a:pt x="11" y="9"/>
                    </a:cubicBezTo>
                    <a:cubicBezTo>
                      <a:pt x="10" y="7"/>
                      <a:pt x="10" y="4"/>
                      <a:pt x="10" y="2"/>
                    </a:cubicBezTo>
                    <a:cubicBezTo>
                      <a:pt x="8" y="1"/>
                      <a:pt x="7" y="0"/>
                      <a:pt x="5" y="0"/>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86" name="Freeform 9">
                <a:extLst>
                  <a:ext uri="{FF2B5EF4-FFF2-40B4-BE49-F238E27FC236}">
                    <a16:creationId xmlns:a16="http://schemas.microsoft.com/office/drawing/2014/main" xmlns="" id="{9218CC2D-82E7-46C2-BE63-9A3878D393A7}"/>
                  </a:ext>
                </a:extLst>
              </p:cNvPr>
              <p:cNvSpPr>
                <a:spLocks/>
              </p:cNvSpPr>
              <p:nvPr/>
            </p:nvSpPr>
            <p:spPr bwMode="auto">
              <a:xfrm>
                <a:off x="5411567" y="4633094"/>
                <a:ext cx="41406" cy="43915"/>
              </a:xfrm>
              <a:custGeom>
                <a:avLst/>
                <a:gdLst>
                  <a:gd name="T0" fmla="*/ 13 w 18"/>
                  <a:gd name="T1" fmla="*/ 2 h 19"/>
                  <a:gd name="T2" fmla="*/ 5 w 18"/>
                  <a:gd name="T3" fmla="*/ 5 h 19"/>
                  <a:gd name="T4" fmla="*/ 0 w 18"/>
                  <a:gd name="T5" fmla="*/ 12 h 19"/>
                  <a:gd name="T6" fmla="*/ 5 w 18"/>
                  <a:gd name="T7" fmla="*/ 19 h 19"/>
                  <a:gd name="T8" fmla="*/ 8 w 18"/>
                  <a:gd name="T9" fmla="*/ 19 h 19"/>
                  <a:gd name="T10" fmla="*/ 10 w 18"/>
                  <a:gd name="T11" fmla="*/ 15 h 19"/>
                  <a:gd name="T12" fmla="*/ 15 w 18"/>
                  <a:gd name="T13" fmla="*/ 13 h 19"/>
                  <a:gd name="T14" fmla="*/ 18 w 18"/>
                  <a:gd name="T15" fmla="*/ 8 h 19"/>
                  <a:gd name="T16" fmla="*/ 13 w 18"/>
                  <a:gd name="T17" fmla="*/ 2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19">
                    <a:moveTo>
                      <a:pt x="13" y="2"/>
                    </a:moveTo>
                    <a:cubicBezTo>
                      <a:pt x="12" y="0"/>
                      <a:pt x="5" y="3"/>
                      <a:pt x="5" y="5"/>
                    </a:cubicBezTo>
                    <a:cubicBezTo>
                      <a:pt x="4" y="7"/>
                      <a:pt x="0" y="12"/>
                      <a:pt x="0" y="12"/>
                    </a:cubicBezTo>
                    <a:cubicBezTo>
                      <a:pt x="5" y="19"/>
                      <a:pt x="5" y="19"/>
                      <a:pt x="5" y="19"/>
                    </a:cubicBezTo>
                    <a:cubicBezTo>
                      <a:pt x="8" y="19"/>
                      <a:pt x="8" y="19"/>
                      <a:pt x="8" y="19"/>
                    </a:cubicBezTo>
                    <a:cubicBezTo>
                      <a:pt x="8" y="19"/>
                      <a:pt x="9" y="17"/>
                      <a:pt x="10" y="15"/>
                    </a:cubicBezTo>
                    <a:cubicBezTo>
                      <a:pt x="11" y="13"/>
                      <a:pt x="15" y="15"/>
                      <a:pt x="15" y="13"/>
                    </a:cubicBezTo>
                    <a:cubicBezTo>
                      <a:pt x="15" y="11"/>
                      <a:pt x="18" y="10"/>
                      <a:pt x="18" y="8"/>
                    </a:cubicBezTo>
                    <a:cubicBezTo>
                      <a:pt x="18" y="6"/>
                      <a:pt x="14" y="3"/>
                      <a:pt x="13" y="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87" name="Freeform 10">
                <a:extLst>
                  <a:ext uri="{FF2B5EF4-FFF2-40B4-BE49-F238E27FC236}">
                    <a16:creationId xmlns:a16="http://schemas.microsoft.com/office/drawing/2014/main" xmlns="" id="{7950C59B-7BD5-43C6-ACB1-AF87DF81503F}"/>
                  </a:ext>
                </a:extLst>
              </p:cNvPr>
              <p:cNvSpPr>
                <a:spLocks noEditPoints="1"/>
              </p:cNvSpPr>
              <p:nvPr/>
            </p:nvSpPr>
            <p:spPr bwMode="auto">
              <a:xfrm>
                <a:off x="5220849" y="4506367"/>
                <a:ext cx="297370" cy="259728"/>
              </a:xfrm>
              <a:custGeom>
                <a:avLst/>
                <a:gdLst>
                  <a:gd name="T0" fmla="*/ 123 w 129"/>
                  <a:gd name="T1" fmla="*/ 42 h 113"/>
                  <a:gd name="T2" fmla="*/ 123 w 129"/>
                  <a:gd name="T3" fmla="*/ 41 h 113"/>
                  <a:gd name="T4" fmla="*/ 121 w 129"/>
                  <a:gd name="T5" fmla="*/ 43 h 113"/>
                  <a:gd name="T6" fmla="*/ 117 w 129"/>
                  <a:gd name="T7" fmla="*/ 45 h 113"/>
                  <a:gd name="T8" fmla="*/ 112 w 129"/>
                  <a:gd name="T9" fmla="*/ 37 h 113"/>
                  <a:gd name="T10" fmla="*/ 117 w 129"/>
                  <a:gd name="T11" fmla="*/ 32 h 113"/>
                  <a:gd name="T12" fmla="*/ 122 w 129"/>
                  <a:gd name="T13" fmla="*/ 34 h 113"/>
                  <a:gd name="T14" fmla="*/ 122 w 129"/>
                  <a:gd name="T15" fmla="*/ 33 h 113"/>
                  <a:gd name="T16" fmla="*/ 121 w 129"/>
                  <a:gd name="T17" fmla="*/ 18 h 113"/>
                  <a:gd name="T18" fmla="*/ 116 w 129"/>
                  <a:gd name="T19" fmla="*/ 3 h 113"/>
                  <a:gd name="T20" fmla="*/ 107 w 129"/>
                  <a:gd name="T21" fmla="*/ 1 h 113"/>
                  <a:gd name="T22" fmla="*/ 99 w 129"/>
                  <a:gd name="T23" fmla="*/ 0 h 113"/>
                  <a:gd name="T24" fmla="*/ 96 w 129"/>
                  <a:gd name="T25" fmla="*/ 3 h 113"/>
                  <a:gd name="T26" fmla="*/ 91 w 129"/>
                  <a:gd name="T27" fmla="*/ 6 h 113"/>
                  <a:gd name="T28" fmla="*/ 85 w 129"/>
                  <a:gd name="T29" fmla="*/ 11 h 113"/>
                  <a:gd name="T30" fmla="*/ 82 w 129"/>
                  <a:gd name="T31" fmla="*/ 17 h 113"/>
                  <a:gd name="T32" fmla="*/ 75 w 129"/>
                  <a:gd name="T33" fmla="*/ 22 h 113"/>
                  <a:gd name="T34" fmla="*/ 72 w 129"/>
                  <a:gd name="T35" fmla="*/ 27 h 113"/>
                  <a:gd name="T36" fmla="*/ 64 w 129"/>
                  <a:gd name="T37" fmla="*/ 31 h 113"/>
                  <a:gd name="T38" fmla="*/ 54 w 129"/>
                  <a:gd name="T39" fmla="*/ 28 h 113"/>
                  <a:gd name="T40" fmla="*/ 49 w 129"/>
                  <a:gd name="T41" fmla="*/ 32 h 113"/>
                  <a:gd name="T42" fmla="*/ 42 w 129"/>
                  <a:gd name="T43" fmla="*/ 41 h 113"/>
                  <a:gd name="T44" fmla="*/ 34 w 129"/>
                  <a:gd name="T45" fmla="*/ 41 h 113"/>
                  <a:gd name="T46" fmla="*/ 32 w 129"/>
                  <a:gd name="T47" fmla="*/ 37 h 113"/>
                  <a:gd name="T48" fmla="*/ 34 w 129"/>
                  <a:gd name="T49" fmla="*/ 36 h 113"/>
                  <a:gd name="T50" fmla="*/ 31 w 129"/>
                  <a:gd name="T51" fmla="*/ 27 h 113"/>
                  <a:gd name="T52" fmla="*/ 27 w 129"/>
                  <a:gd name="T53" fmla="*/ 24 h 113"/>
                  <a:gd name="T54" fmla="*/ 27 w 129"/>
                  <a:gd name="T55" fmla="*/ 53 h 113"/>
                  <a:gd name="T56" fmla="*/ 22 w 129"/>
                  <a:gd name="T57" fmla="*/ 59 h 113"/>
                  <a:gd name="T58" fmla="*/ 12 w 129"/>
                  <a:gd name="T59" fmla="*/ 59 h 113"/>
                  <a:gd name="T60" fmla="*/ 8 w 129"/>
                  <a:gd name="T61" fmla="*/ 53 h 113"/>
                  <a:gd name="T62" fmla="*/ 3 w 129"/>
                  <a:gd name="T63" fmla="*/ 56 h 113"/>
                  <a:gd name="T64" fmla="*/ 0 w 129"/>
                  <a:gd name="T65" fmla="*/ 56 h 113"/>
                  <a:gd name="T66" fmla="*/ 6 w 129"/>
                  <a:gd name="T67" fmla="*/ 69 h 113"/>
                  <a:gd name="T68" fmla="*/ 13 w 129"/>
                  <a:gd name="T69" fmla="*/ 85 h 113"/>
                  <a:gd name="T70" fmla="*/ 13 w 129"/>
                  <a:gd name="T71" fmla="*/ 93 h 113"/>
                  <a:gd name="T72" fmla="*/ 14 w 129"/>
                  <a:gd name="T73" fmla="*/ 99 h 113"/>
                  <a:gd name="T74" fmla="*/ 16 w 129"/>
                  <a:gd name="T75" fmla="*/ 106 h 113"/>
                  <a:gd name="T76" fmla="*/ 20 w 129"/>
                  <a:gd name="T77" fmla="*/ 108 h 113"/>
                  <a:gd name="T78" fmla="*/ 24 w 129"/>
                  <a:gd name="T79" fmla="*/ 112 h 113"/>
                  <a:gd name="T80" fmla="*/ 29 w 129"/>
                  <a:gd name="T81" fmla="*/ 111 h 113"/>
                  <a:gd name="T82" fmla="*/ 39 w 129"/>
                  <a:gd name="T83" fmla="*/ 109 h 113"/>
                  <a:gd name="T84" fmla="*/ 46 w 129"/>
                  <a:gd name="T85" fmla="*/ 106 h 113"/>
                  <a:gd name="T86" fmla="*/ 58 w 129"/>
                  <a:gd name="T87" fmla="*/ 106 h 113"/>
                  <a:gd name="T88" fmla="*/ 66 w 129"/>
                  <a:gd name="T89" fmla="*/ 105 h 113"/>
                  <a:gd name="T90" fmla="*/ 71 w 129"/>
                  <a:gd name="T91" fmla="*/ 104 h 113"/>
                  <a:gd name="T92" fmla="*/ 78 w 129"/>
                  <a:gd name="T93" fmla="*/ 101 h 113"/>
                  <a:gd name="T94" fmla="*/ 94 w 129"/>
                  <a:gd name="T95" fmla="*/ 91 h 113"/>
                  <a:gd name="T96" fmla="*/ 113 w 129"/>
                  <a:gd name="T97" fmla="*/ 67 h 113"/>
                  <a:gd name="T98" fmla="*/ 125 w 129"/>
                  <a:gd name="T99" fmla="*/ 55 h 113"/>
                  <a:gd name="T100" fmla="*/ 129 w 129"/>
                  <a:gd name="T101" fmla="*/ 41 h 113"/>
                  <a:gd name="T102" fmla="*/ 123 w 129"/>
                  <a:gd name="T103" fmla="*/ 42 h 113"/>
                  <a:gd name="T104" fmla="*/ 98 w 129"/>
                  <a:gd name="T105" fmla="*/ 68 h 113"/>
                  <a:gd name="T106" fmla="*/ 93 w 129"/>
                  <a:gd name="T107" fmla="*/ 70 h 113"/>
                  <a:gd name="T108" fmla="*/ 91 w 129"/>
                  <a:gd name="T109" fmla="*/ 74 h 113"/>
                  <a:gd name="T110" fmla="*/ 88 w 129"/>
                  <a:gd name="T111" fmla="*/ 74 h 113"/>
                  <a:gd name="T112" fmla="*/ 83 w 129"/>
                  <a:gd name="T113" fmla="*/ 67 h 113"/>
                  <a:gd name="T114" fmla="*/ 88 w 129"/>
                  <a:gd name="T115" fmla="*/ 60 h 113"/>
                  <a:gd name="T116" fmla="*/ 96 w 129"/>
                  <a:gd name="T117" fmla="*/ 57 h 113"/>
                  <a:gd name="T118" fmla="*/ 101 w 129"/>
                  <a:gd name="T119" fmla="*/ 63 h 113"/>
                  <a:gd name="T120" fmla="*/ 98 w 129"/>
                  <a:gd name="T121" fmla="*/ 6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9" h="113">
                    <a:moveTo>
                      <a:pt x="123" y="42"/>
                    </a:moveTo>
                    <a:cubicBezTo>
                      <a:pt x="123" y="42"/>
                      <a:pt x="123" y="41"/>
                      <a:pt x="123" y="41"/>
                    </a:cubicBezTo>
                    <a:cubicBezTo>
                      <a:pt x="122" y="41"/>
                      <a:pt x="121" y="42"/>
                      <a:pt x="121" y="43"/>
                    </a:cubicBezTo>
                    <a:cubicBezTo>
                      <a:pt x="121" y="45"/>
                      <a:pt x="119" y="45"/>
                      <a:pt x="117" y="45"/>
                    </a:cubicBezTo>
                    <a:cubicBezTo>
                      <a:pt x="114" y="45"/>
                      <a:pt x="112" y="38"/>
                      <a:pt x="112" y="37"/>
                    </a:cubicBezTo>
                    <a:cubicBezTo>
                      <a:pt x="112" y="36"/>
                      <a:pt x="115" y="32"/>
                      <a:pt x="117" y="32"/>
                    </a:cubicBezTo>
                    <a:cubicBezTo>
                      <a:pt x="119" y="32"/>
                      <a:pt x="120" y="33"/>
                      <a:pt x="122" y="34"/>
                    </a:cubicBezTo>
                    <a:cubicBezTo>
                      <a:pt x="122" y="33"/>
                      <a:pt x="122" y="33"/>
                      <a:pt x="122" y="33"/>
                    </a:cubicBezTo>
                    <a:cubicBezTo>
                      <a:pt x="122" y="31"/>
                      <a:pt x="123" y="19"/>
                      <a:pt x="121" y="18"/>
                    </a:cubicBezTo>
                    <a:cubicBezTo>
                      <a:pt x="119" y="17"/>
                      <a:pt x="117" y="4"/>
                      <a:pt x="116" y="3"/>
                    </a:cubicBezTo>
                    <a:cubicBezTo>
                      <a:pt x="115" y="2"/>
                      <a:pt x="108" y="2"/>
                      <a:pt x="107" y="1"/>
                    </a:cubicBezTo>
                    <a:cubicBezTo>
                      <a:pt x="106" y="0"/>
                      <a:pt x="99" y="1"/>
                      <a:pt x="99" y="0"/>
                    </a:cubicBezTo>
                    <a:cubicBezTo>
                      <a:pt x="98" y="1"/>
                      <a:pt x="97" y="3"/>
                      <a:pt x="96" y="3"/>
                    </a:cubicBezTo>
                    <a:cubicBezTo>
                      <a:pt x="95" y="5"/>
                      <a:pt x="92" y="4"/>
                      <a:pt x="91" y="6"/>
                    </a:cubicBezTo>
                    <a:cubicBezTo>
                      <a:pt x="91" y="9"/>
                      <a:pt x="87" y="11"/>
                      <a:pt x="85" y="11"/>
                    </a:cubicBezTo>
                    <a:cubicBezTo>
                      <a:pt x="83" y="11"/>
                      <a:pt x="82" y="14"/>
                      <a:pt x="82" y="17"/>
                    </a:cubicBezTo>
                    <a:cubicBezTo>
                      <a:pt x="82" y="19"/>
                      <a:pt x="78" y="22"/>
                      <a:pt x="75" y="22"/>
                    </a:cubicBezTo>
                    <a:cubicBezTo>
                      <a:pt x="72" y="22"/>
                      <a:pt x="73" y="24"/>
                      <a:pt x="72" y="27"/>
                    </a:cubicBezTo>
                    <a:cubicBezTo>
                      <a:pt x="71" y="31"/>
                      <a:pt x="69" y="31"/>
                      <a:pt x="64" y="31"/>
                    </a:cubicBezTo>
                    <a:cubicBezTo>
                      <a:pt x="59" y="31"/>
                      <a:pt x="59" y="31"/>
                      <a:pt x="54" y="28"/>
                    </a:cubicBezTo>
                    <a:cubicBezTo>
                      <a:pt x="50" y="25"/>
                      <a:pt x="49" y="30"/>
                      <a:pt x="49" y="32"/>
                    </a:cubicBezTo>
                    <a:cubicBezTo>
                      <a:pt x="49" y="34"/>
                      <a:pt x="43" y="39"/>
                      <a:pt x="42" y="41"/>
                    </a:cubicBezTo>
                    <a:cubicBezTo>
                      <a:pt x="40" y="42"/>
                      <a:pt x="36" y="41"/>
                      <a:pt x="34" y="41"/>
                    </a:cubicBezTo>
                    <a:cubicBezTo>
                      <a:pt x="31" y="41"/>
                      <a:pt x="32" y="39"/>
                      <a:pt x="32" y="37"/>
                    </a:cubicBezTo>
                    <a:cubicBezTo>
                      <a:pt x="32" y="36"/>
                      <a:pt x="33" y="37"/>
                      <a:pt x="34" y="36"/>
                    </a:cubicBezTo>
                    <a:cubicBezTo>
                      <a:pt x="34" y="34"/>
                      <a:pt x="32" y="29"/>
                      <a:pt x="31" y="27"/>
                    </a:cubicBezTo>
                    <a:cubicBezTo>
                      <a:pt x="31" y="26"/>
                      <a:pt x="29" y="25"/>
                      <a:pt x="27" y="24"/>
                    </a:cubicBezTo>
                    <a:cubicBezTo>
                      <a:pt x="27" y="38"/>
                      <a:pt x="27" y="52"/>
                      <a:pt x="27" y="53"/>
                    </a:cubicBezTo>
                    <a:cubicBezTo>
                      <a:pt x="27" y="56"/>
                      <a:pt x="23" y="57"/>
                      <a:pt x="22" y="59"/>
                    </a:cubicBezTo>
                    <a:cubicBezTo>
                      <a:pt x="21" y="60"/>
                      <a:pt x="15" y="59"/>
                      <a:pt x="12" y="59"/>
                    </a:cubicBezTo>
                    <a:cubicBezTo>
                      <a:pt x="9" y="59"/>
                      <a:pt x="9" y="56"/>
                      <a:pt x="8" y="53"/>
                    </a:cubicBezTo>
                    <a:cubicBezTo>
                      <a:pt x="6" y="51"/>
                      <a:pt x="3" y="54"/>
                      <a:pt x="3" y="56"/>
                    </a:cubicBezTo>
                    <a:cubicBezTo>
                      <a:pt x="3" y="57"/>
                      <a:pt x="2" y="57"/>
                      <a:pt x="0" y="56"/>
                    </a:cubicBezTo>
                    <a:cubicBezTo>
                      <a:pt x="2" y="61"/>
                      <a:pt x="5" y="65"/>
                      <a:pt x="6" y="69"/>
                    </a:cubicBezTo>
                    <a:cubicBezTo>
                      <a:pt x="8" y="76"/>
                      <a:pt x="12" y="81"/>
                      <a:pt x="13" y="85"/>
                    </a:cubicBezTo>
                    <a:cubicBezTo>
                      <a:pt x="15" y="89"/>
                      <a:pt x="16" y="92"/>
                      <a:pt x="13" y="93"/>
                    </a:cubicBezTo>
                    <a:cubicBezTo>
                      <a:pt x="11" y="93"/>
                      <a:pt x="11" y="95"/>
                      <a:pt x="14" y="99"/>
                    </a:cubicBezTo>
                    <a:cubicBezTo>
                      <a:pt x="16" y="103"/>
                      <a:pt x="14" y="106"/>
                      <a:pt x="16" y="106"/>
                    </a:cubicBezTo>
                    <a:cubicBezTo>
                      <a:pt x="18" y="107"/>
                      <a:pt x="18" y="108"/>
                      <a:pt x="20" y="108"/>
                    </a:cubicBezTo>
                    <a:cubicBezTo>
                      <a:pt x="21" y="108"/>
                      <a:pt x="23" y="110"/>
                      <a:pt x="24" y="112"/>
                    </a:cubicBezTo>
                    <a:cubicBezTo>
                      <a:pt x="25" y="113"/>
                      <a:pt x="28" y="113"/>
                      <a:pt x="29" y="111"/>
                    </a:cubicBezTo>
                    <a:cubicBezTo>
                      <a:pt x="30" y="109"/>
                      <a:pt x="34" y="109"/>
                      <a:pt x="39" y="109"/>
                    </a:cubicBezTo>
                    <a:cubicBezTo>
                      <a:pt x="43" y="109"/>
                      <a:pt x="42" y="107"/>
                      <a:pt x="46" y="106"/>
                    </a:cubicBezTo>
                    <a:cubicBezTo>
                      <a:pt x="50" y="105"/>
                      <a:pt x="55" y="104"/>
                      <a:pt x="58" y="106"/>
                    </a:cubicBezTo>
                    <a:cubicBezTo>
                      <a:pt x="62" y="107"/>
                      <a:pt x="64" y="106"/>
                      <a:pt x="66" y="105"/>
                    </a:cubicBezTo>
                    <a:cubicBezTo>
                      <a:pt x="68" y="104"/>
                      <a:pt x="71" y="106"/>
                      <a:pt x="71" y="104"/>
                    </a:cubicBezTo>
                    <a:cubicBezTo>
                      <a:pt x="71" y="101"/>
                      <a:pt x="75" y="101"/>
                      <a:pt x="78" y="101"/>
                    </a:cubicBezTo>
                    <a:cubicBezTo>
                      <a:pt x="81" y="101"/>
                      <a:pt x="88" y="96"/>
                      <a:pt x="94" y="91"/>
                    </a:cubicBezTo>
                    <a:cubicBezTo>
                      <a:pt x="100" y="85"/>
                      <a:pt x="110" y="73"/>
                      <a:pt x="113" y="67"/>
                    </a:cubicBezTo>
                    <a:cubicBezTo>
                      <a:pt x="117" y="62"/>
                      <a:pt x="122" y="57"/>
                      <a:pt x="125" y="55"/>
                    </a:cubicBezTo>
                    <a:cubicBezTo>
                      <a:pt x="127" y="53"/>
                      <a:pt x="128" y="46"/>
                      <a:pt x="129" y="41"/>
                    </a:cubicBezTo>
                    <a:cubicBezTo>
                      <a:pt x="126" y="41"/>
                      <a:pt x="123" y="42"/>
                      <a:pt x="123" y="42"/>
                    </a:cubicBezTo>
                    <a:close/>
                    <a:moveTo>
                      <a:pt x="98" y="68"/>
                    </a:moveTo>
                    <a:cubicBezTo>
                      <a:pt x="98" y="70"/>
                      <a:pt x="94" y="68"/>
                      <a:pt x="93" y="70"/>
                    </a:cubicBezTo>
                    <a:cubicBezTo>
                      <a:pt x="92" y="72"/>
                      <a:pt x="91" y="74"/>
                      <a:pt x="91" y="74"/>
                    </a:cubicBezTo>
                    <a:cubicBezTo>
                      <a:pt x="88" y="74"/>
                      <a:pt x="88" y="74"/>
                      <a:pt x="88" y="74"/>
                    </a:cubicBezTo>
                    <a:cubicBezTo>
                      <a:pt x="83" y="67"/>
                      <a:pt x="83" y="67"/>
                      <a:pt x="83" y="67"/>
                    </a:cubicBezTo>
                    <a:cubicBezTo>
                      <a:pt x="83" y="67"/>
                      <a:pt x="87" y="62"/>
                      <a:pt x="88" y="60"/>
                    </a:cubicBezTo>
                    <a:cubicBezTo>
                      <a:pt x="88" y="58"/>
                      <a:pt x="95" y="55"/>
                      <a:pt x="96" y="57"/>
                    </a:cubicBezTo>
                    <a:cubicBezTo>
                      <a:pt x="97" y="58"/>
                      <a:pt x="101" y="61"/>
                      <a:pt x="101" y="63"/>
                    </a:cubicBezTo>
                    <a:cubicBezTo>
                      <a:pt x="101" y="65"/>
                      <a:pt x="98" y="66"/>
                      <a:pt x="98" y="68"/>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88" name="Freeform 11">
                <a:extLst>
                  <a:ext uri="{FF2B5EF4-FFF2-40B4-BE49-F238E27FC236}">
                    <a16:creationId xmlns:a16="http://schemas.microsoft.com/office/drawing/2014/main" xmlns="" id="{294E618B-6F21-4CC9-AB19-AD0130DDC51E}"/>
                  </a:ext>
                </a:extLst>
              </p:cNvPr>
              <p:cNvSpPr>
                <a:spLocks/>
              </p:cNvSpPr>
              <p:nvPr/>
            </p:nvSpPr>
            <p:spPr bwMode="auto">
              <a:xfrm>
                <a:off x="5139291" y="4197704"/>
                <a:ext cx="217068" cy="229615"/>
              </a:xfrm>
              <a:custGeom>
                <a:avLst/>
                <a:gdLst>
                  <a:gd name="T0" fmla="*/ 6 w 94"/>
                  <a:gd name="T1" fmla="*/ 92 h 100"/>
                  <a:gd name="T2" fmla="*/ 9 w 94"/>
                  <a:gd name="T3" fmla="*/ 94 h 100"/>
                  <a:gd name="T4" fmla="*/ 17 w 94"/>
                  <a:gd name="T5" fmla="*/ 94 h 100"/>
                  <a:gd name="T6" fmla="*/ 24 w 94"/>
                  <a:gd name="T7" fmla="*/ 96 h 100"/>
                  <a:gd name="T8" fmla="*/ 52 w 94"/>
                  <a:gd name="T9" fmla="*/ 96 h 100"/>
                  <a:gd name="T10" fmla="*/ 55 w 94"/>
                  <a:gd name="T11" fmla="*/ 99 h 100"/>
                  <a:gd name="T12" fmla="*/ 72 w 94"/>
                  <a:gd name="T13" fmla="*/ 99 h 100"/>
                  <a:gd name="T14" fmla="*/ 85 w 94"/>
                  <a:gd name="T15" fmla="*/ 98 h 100"/>
                  <a:gd name="T16" fmla="*/ 87 w 94"/>
                  <a:gd name="T17" fmla="*/ 97 h 100"/>
                  <a:gd name="T18" fmla="*/ 78 w 94"/>
                  <a:gd name="T19" fmla="*/ 85 h 100"/>
                  <a:gd name="T20" fmla="*/ 79 w 94"/>
                  <a:gd name="T21" fmla="*/ 58 h 100"/>
                  <a:gd name="T22" fmla="*/ 91 w 94"/>
                  <a:gd name="T23" fmla="*/ 59 h 100"/>
                  <a:gd name="T24" fmla="*/ 93 w 94"/>
                  <a:gd name="T25" fmla="*/ 57 h 100"/>
                  <a:gd name="T26" fmla="*/ 94 w 94"/>
                  <a:gd name="T27" fmla="*/ 41 h 100"/>
                  <a:gd name="T28" fmla="*/ 92 w 94"/>
                  <a:gd name="T29" fmla="*/ 40 h 100"/>
                  <a:gd name="T30" fmla="*/ 85 w 94"/>
                  <a:gd name="T31" fmla="*/ 41 h 100"/>
                  <a:gd name="T32" fmla="*/ 81 w 94"/>
                  <a:gd name="T33" fmla="*/ 43 h 100"/>
                  <a:gd name="T34" fmla="*/ 81 w 94"/>
                  <a:gd name="T35" fmla="*/ 37 h 100"/>
                  <a:gd name="T36" fmla="*/ 77 w 94"/>
                  <a:gd name="T37" fmla="*/ 30 h 100"/>
                  <a:gd name="T38" fmla="*/ 78 w 94"/>
                  <a:gd name="T39" fmla="*/ 19 h 100"/>
                  <a:gd name="T40" fmla="*/ 77 w 94"/>
                  <a:gd name="T41" fmla="*/ 13 h 100"/>
                  <a:gd name="T42" fmla="*/ 71 w 94"/>
                  <a:gd name="T43" fmla="*/ 12 h 100"/>
                  <a:gd name="T44" fmla="*/ 67 w 94"/>
                  <a:gd name="T45" fmla="*/ 10 h 100"/>
                  <a:gd name="T46" fmla="*/ 61 w 94"/>
                  <a:gd name="T47" fmla="*/ 10 h 100"/>
                  <a:gd name="T48" fmla="*/ 58 w 94"/>
                  <a:gd name="T49" fmla="*/ 17 h 100"/>
                  <a:gd name="T50" fmla="*/ 48 w 94"/>
                  <a:gd name="T51" fmla="*/ 18 h 100"/>
                  <a:gd name="T52" fmla="*/ 42 w 94"/>
                  <a:gd name="T53" fmla="*/ 13 h 100"/>
                  <a:gd name="T54" fmla="*/ 38 w 94"/>
                  <a:gd name="T55" fmla="*/ 7 h 100"/>
                  <a:gd name="T56" fmla="*/ 37 w 94"/>
                  <a:gd name="T57" fmla="*/ 1 h 100"/>
                  <a:gd name="T58" fmla="*/ 11 w 94"/>
                  <a:gd name="T59" fmla="*/ 1 h 100"/>
                  <a:gd name="T60" fmla="*/ 6 w 94"/>
                  <a:gd name="T61" fmla="*/ 3 h 100"/>
                  <a:gd name="T62" fmla="*/ 13 w 94"/>
                  <a:gd name="T63" fmla="*/ 20 h 100"/>
                  <a:gd name="T64" fmla="*/ 12 w 94"/>
                  <a:gd name="T65" fmla="*/ 28 h 100"/>
                  <a:gd name="T66" fmla="*/ 17 w 94"/>
                  <a:gd name="T67" fmla="*/ 45 h 100"/>
                  <a:gd name="T68" fmla="*/ 11 w 94"/>
                  <a:gd name="T69" fmla="*/ 57 h 100"/>
                  <a:gd name="T70" fmla="*/ 6 w 94"/>
                  <a:gd name="T71" fmla="*/ 72 h 100"/>
                  <a:gd name="T72" fmla="*/ 1 w 94"/>
                  <a:gd name="T73" fmla="*/ 83 h 100"/>
                  <a:gd name="T74" fmla="*/ 0 w 94"/>
                  <a:gd name="T75" fmla="*/ 94 h 100"/>
                  <a:gd name="T76" fmla="*/ 0 w 94"/>
                  <a:gd name="T77" fmla="*/ 95 h 100"/>
                  <a:gd name="T78" fmla="*/ 3 w 94"/>
                  <a:gd name="T79" fmla="*/ 94 h 100"/>
                  <a:gd name="T80" fmla="*/ 6 w 94"/>
                  <a:gd name="T81" fmla="*/ 92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4" h="100">
                    <a:moveTo>
                      <a:pt x="6" y="92"/>
                    </a:moveTo>
                    <a:cubicBezTo>
                      <a:pt x="8" y="92"/>
                      <a:pt x="7" y="95"/>
                      <a:pt x="9" y="94"/>
                    </a:cubicBezTo>
                    <a:cubicBezTo>
                      <a:pt x="12" y="92"/>
                      <a:pt x="15" y="92"/>
                      <a:pt x="17" y="94"/>
                    </a:cubicBezTo>
                    <a:cubicBezTo>
                      <a:pt x="19" y="96"/>
                      <a:pt x="21" y="96"/>
                      <a:pt x="24" y="96"/>
                    </a:cubicBezTo>
                    <a:cubicBezTo>
                      <a:pt x="27" y="96"/>
                      <a:pt x="52" y="96"/>
                      <a:pt x="52" y="96"/>
                    </a:cubicBezTo>
                    <a:cubicBezTo>
                      <a:pt x="55" y="99"/>
                      <a:pt x="55" y="99"/>
                      <a:pt x="55" y="99"/>
                    </a:cubicBezTo>
                    <a:cubicBezTo>
                      <a:pt x="55" y="99"/>
                      <a:pt x="70" y="98"/>
                      <a:pt x="72" y="99"/>
                    </a:cubicBezTo>
                    <a:cubicBezTo>
                      <a:pt x="75" y="100"/>
                      <a:pt x="83" y="99"/>
                      <a:pt x="85" y="98"/>
                    </a:cubicBezTo>
                    <a:cubicBezTo>
                      <a:pt x="85" y="98"/>
                      <a:pt x="86" y="98"/>
                      <a:pt x="87" y="97"/>
                    </a:cubicBezTo>
                    <a:cubicBezTo>
                      <a:pt x="78" y="85"/>
                      <a:pt x="78" y="85"/>
                      <a:pt x="78" y="85"/>
                    </a:cubicBezTo>
                    <a:cubicBezTo>
                      <a:pt x="79" y="58"/>
                      <a:pt x="79" y="58"/>
                      <a:pt x="79" y="58"/>
                    </a:cubicBezTo>
                    <a:cubicBezTo>
                      <a:pt x="91" y="59"/>
                      <a:pt x="91" y="59"/>
                      <a:pt x="91" y="59"/>
                    </a:cubicBezTo>
                    <a:cubicBezTo>
                      <a:pt x="93" y="57"/>
                      <a:pt x="93" y="57"/>
                      <a:pt x="93" y="57"/>
                    </a:cubicBezTo>
                    <a:cubicBezTo>
                      <a:pt x="94" y="41"/>
                      <a:pt x="94" y="41"/>
                      <a:pt x="94" y="41"/>
                    </a:cubicBezTo>
                    <a:cubicBezTo>
                      <a:pt x="94" y="40"/>
                      <a:pt x="93" y="40"/>
                      <a:pt x="92" y="40"/>
                    </a:cubicBezTo>
                    <a:cubicBezTo>
                      <a:pt x="90" y="42"/>
                      <a:pt x="88" y="41"/>
                      <a:pt x="85" y="41"/>
                    </a:cubicBezTo>
                    <a:cubicBezTo>
                      <a:pt x="83" y="41"/>
                      <a:pt x="82" y="44"/>
                      <a:pt x="81" y="43"/>
                    </a:cubicBezTo>
                    <a:cubicBezTo>
                      <a:pt x="79" y="43"/>
                      <a:pt x="81" y="39"/>
                      <a:pt x="81" y="37"/>
                    </a:cubicBezTo>
                    <a:cubicBezTo>
                      <a:pt x="81" y="35"/>
                      <a:pt x="79" y="32"/>
                      <a:pt x="77" y="30"/>
                    </a:cubicBezTo>
                    <a:cubicBezTo>
                      <a:pt x="75" y="29"/>
                      <a:pt x="79" y="20"/>
                      <a:pt x="78" y="19"/>
                    </a:cubicBezTo>
                    <a:cubicBezTo>
                      <a:pt x="77" y="18"/>
                      <a:pt x="77" y="15"/>
                      <a:pt x="77" y="13"/>
                    </a:cubicBezTo>
                    <a:cubicBezTo>
                      <a:pt x="77" y="10"/>
                      <a:pt x="75" y="12"/>
                      <a:pt x="71" y="12"/>
                    </a:cubicBezTo>
                    <a:cubicBezTo>
                      <a:pt x="68" y="12"/>
                      <a:pt x="67" y="10"/>
                      <a:pt x="67" y="10"/>
                    </a:cubicBezTo>
                    <a:cubicBezTo>
                      <a:pt x="67" y="10"/>
                      <a:pt x="63" y="9"/>
                      <a:pt x="61" y="10"/>
                    </a:cubicBezTo>
                    <a:cubicBezTo>
                      <a:pt x="59" y="11"/>
                      <a:pt x="59" y="17"/>
                      <a:pt x="58" y="17"/>
                    </a:cubicBezTo>
                    <a:cubicBezTo>
                      <a:pt x="56" y="17"/>
                      <a:pt x="52" y="17"/>
                      <a:pt x="48" y="18"/>
                    </a:cubicBezTo>
                    <a:cubicBezTo>
                      <a:pt x="45" y="19"/>
                      <a:pt x="43" y="18"/>
                      <a:pt x="42" y="13"/>
                    </a:cubicBezTo>
                    <a:cubicBezTo>
                      <a:pt x="40" y="9"/>
                      <a:pt x="38" y="10"/>
                      <a:pt x="38" y="7"/>
                    </a:cubicBezTo>
                    <a:cubicBezTo>
                      <a:pt x="39" y="4"/>
                      <a:pt x="37" y="1"/>
                      <a:pt x="37" y="1"/>
                    </a:cubicBezTo>
                    <a:cubicBezTo>
                      <a:pt x="37" y="1"/>
                      <a:pt x="13" y="0"/>
                      <a:pt x="11" y="1"/>
                    </a:cubicBezTo>
                    <a:cubicBezTo>
                      <a:pt x="10" y="1"/>
                      <a:pt x="8" y="2"/>
                      <a:pt x="6" y="3"/>
                    </a:cubicBezTo>
                    <a:cubicBezTo>
                      <a:pt x="8" y="8"/>
                      <a:pt x="12" y="18"/>
                      <a:pt x="13" y="20"/>
                    </a:cubicBezTo>
                    <a:cubicBezTo>
                      <a:pt x="15" y="22"/>
                      <a:pt x="12" y="24"/>
                      <a:pt x="12" y="28"/>
                    </a:cubicBezTo>
                    <a:cubicBezTo>
                      <a:pt x="12" y="32"/>
                      <a:pt x="17" y="40"/>
                      <a:pt x="17" y="45"/>
                    </a:cubicBezTo>
                    <a:cubicBezTo>
                      <a:pt x="18" y="50"/>
                      <a:pt x="14" y="53"/>
                      <a:pt x="11" y="57"/>
                    </a:cubicBezTo>
                    <a:cubicBezTo>
                      <a:pt x="9" y="60"/>
                      <a:pt x="6" y="68"/>
                      <a:pt x="6" y="72"/>
                    </a:cubicBezTo>
                    <a:cubicBezTo>
                      <a:pt x="6" y="77"/>
                      <a:pt x="1" y="81"/>
                      <a:pt x="1" y="83"/>
                    </a:cubicBezTo>
                    <a:cubicBezTo>
                      <a:pt x="2" y="86"/>
                      <a:pt x="1" y="92"/>
                      <a:pt x="0" y="94"/>
                    </a:cubicBezTo>
                    <a:cubicBezTo>
                      <a:pt x="0" y="94"/>
                      <a:pt x="0" y="95"/>
                      <a:pt x="0" y="95"/>
                    </a:cubicBezTo>
                    <a:cubicBezTo>
                      <a:pt x="3" y="94"/>
                      <a:pt x="3" y="94"/>
                      <a:pt x="3" y="94"/>
                    </a:cubicBezTo>
                    <a:cubicBezTo>
                      <a:pt x="3" y="94"/>
                      <a:pt x="4" y="92"/>
                      <a:pt x="6" y="9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89" name="Freeform 12">
                <a:extLst>
                  <a:ext uri="{FF2B5EF4-FFF2-40B4-BE49-F238E27FC236}">
                    <a16:creationId xmlns:a16="http://schemas.microsoft.com/office/drawing/2014/main" xmlns="" id="{FBC3EA44-D52F-4914-886C-CCD918FDAA6A}"/>
                  </a:ext>
                </a:extLst>
              </p:cNvPr>
              <p:cNvSpPr>
                <a:spLocks/>
              </p:cNvSpPr>
              <p:nvPr/>
            </p:nvSpPr>
            <p:spPr bwMode="auto">
              <a:xfrm>
                <a:off x="5319972" y="4240365"/>
                <a:ext cx="213303" cy="189464"/>
              </a:xfrm>
              <a:custGeom>
                <a:avLst/>
                <a:gdLst>
                  <a:gd name="T0" fmla="*/ 71 w 93"/>
                  <a:gd name="T1" fmla="*/ 3 h 82"/>
                  <a:gd name="T2" fmla="*/ 65 w 93"/>
                  <a:gd name="T3" fmla="*/ 0 h 82"/>
                  <a:gd name="T4" fmla="*/ 56 w 93"/>
                  <a:gd name="T5" fmla="*/ 1 h 82"/>
                  <a:gd name="T6" fmla="*/ 54 w 93"/>
                  <a:gd name="T7" fmla="*/ 7 h 82"/>
                  <a:gd name="T8" fmla="*/ 52 w 93"/>
                  <a:gd name="T9" fmla="*/ 11 h 82"/>
                  <a:gd name="T10" fmla="*/ 52 w 93"/>
                  <a:gd name="T11" fmla="*/ 20 h 82"/>
                  <a:gd name="T12" fmla="*/ 50 w 93"/>
                  <a:gd name="T13" fmla="*/ 28 h 82"/>
                  <a:gd name="T14" fmla="*/ 56 w 93"/>
                  <a:gd name="T15" fmla="*/ 34 h 82"/>
                  <a:gd name="T16" fmla="*/ 61 w 93"/>
                  <a:gd name="T17" fmla="*/ 32 h 82"/>
                  <a:gd name="T18" fmla="*/ 62 w 93"/>
                  <a:gd name="T19" fmla="*/ 38 h 82"/>
                  <a:gd name="T20" fmla="*/ 61 w 93"/>
                  <a:gd name="T21" fmla="*/ 41 h 82"/>
                  <a:gd name="T22" fmla="*/ 55 w 93"/>
                  <a:gd name="T23" fmla="*/ 41 h 82"/>
                  <a:gd name="T24" fmla="*/ 52 w 93"/>
                  <a:gd name="T25" fmla="*/ 35 h 82"/>
                  <a:gd name="T26" fmla="*/ 46 w 93"/>
                  <a:gd name="T27" fmla="*/ 33 h 82"/>
                  <a:gd name="T28" fmla="*/ 41 w 93"/>
                  <a:gd name="T29" fmla="*/ 29 h 82"/>
                  <a:gd name="T30" fmla="*/ 39 w 93"/>
                  <a:gd name="T31" fmla="*/ 30 h 82"/>
                  <a:gd name="T32" fmla="*/ 35 w 93"/>
                  <a:gd name="T33" fmla="*/ 31 h 82"/>
                  <a:gd name="T34" fmla="*/ 28 w 93"/>
                  <a:gd name="T35" fmla="*/ 29 h 82"/>
                  <a:gd name="T36" fmla="*/ 26 w 93"/>
                  <a:gd name="T37" fmla="*/ 25 h 82"/>
                  <a:gd name="T38" fmla="*/ 21 w 93"/>
                  <a:gd name="T39" fmla="*/ 25 h 82"/>
                  <a:gd name="T40" fmla="*/ 19 w 93"/>
                  <a:gd name="T41" fmla="*/ 24 h 82"/>
                  <a:gd name="T42" fmla="*/ 16 w 93"/>
                  <a:gd name="T43" fmla="*/ 22 h 82"/>
                  <a:gd name="T44" fmla="*/ 15 w 93"/>
                  <a:gd name="T45" fmla="*/ 38 h 82"/>
                  <a:gd name="T46" fmla="*/ 13 w 93"/>
                  <a:gd name="T47" fmla="*/ 40 h 82"/>
                  <a:gd name="T48" fmla="*/ 1 w 93"/>
                  <a:gd name="T49" fmla="*/ 39 h 82"/>
                  <a:gd name="T50" fmla="*/ 0 w 93"/>
                  <a:gd name="T51" fmla="*/ 66 h 82"/>
                  <a:gd name="T52" fmla="*/ 9 w 93"/>
                  <a:gd name="T53" fmla="*/ 78 h 82"/>
                  <a:gd name="T54" fmla="*/ 24 w 93"/>
                  <a:gd name="T55" fmla="*/ 78 h 82"/>
                  <a:gd name="T56" fmla="*/ 24 w 93"/>
                  <a:gd name="T57" fmla="*/ 80 h 82"/>
                  <a:gd name="T58" fmla="*/ 29 w 93"/>
                  <a:gd name="T59" fmla="*/ 79 h 82"/>
                  <a:gd name="T60" fmla="*/ 39 w 93"/>
                  <a:gd name="T61" fmla="*/ 81 h 82"/>
                  <a:gd name="T62" fmla="*/ 47 w 93"/>
                  <a:gd name="T63" fmla="*/ 72 h 82"/>
                  <a:gd name="T64" fmla="*/ 55 w 93"/>
                  <a:gd name="T65" fmla="*/ 66 h 82"/>
                  <a:gd name="T66" fmla="*/ 59 w 93"/>
                  <a:gd name="T67" fmla="*/ 62 h 82"/>
                  <a:gd name="T68" fmla="*/ 66 w 93"/>
                  <a:gd name="T69" fmla="*/ 62 h 82"/>
                  <a:gd name="T70" fmla="*/ 66 w 93"/>
                  <a:gd name="T71" fmla="*/ 62 h 82"/>
                  <a:gd name="T72" fmla="*/ 65 w 93"/>
                  <a:gd name="T73" fmla="*/ 56 h 82"/>
                  <a:gd name="T74" fmla="*/ 87 w 93"/>
                  <a:gd name="T75" fmla="*/ 48 h 82"/>
                  <a:gd name="T76" fmla="*/ 86 w 93"/>
                  <a:gd name="T77" fmla="*/ 44 h 82"/>
                  <a:gd name="T78" fmla="*/ 87 w 93"/>
                  <a:gd name="T79" fmla="*/ 36 h 82"/>
                  <a:gd name="T80" fmla="*/ 90 w 93"/>
                  <a:gd name="T81" fmla="*/ 34 h 82"/>
                  <a:gd name="T82" fmla="*/ 90 w 93"/>
                  <a:gd name="T83" fmla="*/ 21 h 82"/>
                  <a:gd name="T84" fmla="*/ 93 w 93"/>
                  <a:gd name="T85" fmla="*/ 19 h 82"/>
                  <a:gd name="T86" fmla="*/ 89 w 93"/>
                  <a:gd name="T87" fmla="*/ 11 h 82"/>
                  <a:gd name="T88" fmla="*/ 79 w 93"/>
                  <a:gd name="T89" fmla="*/ 6 h 82"/>
                  <a:gd name="T90" fmla="*/ 71 w 93"/>
                  <a:gd name="T91" fmla="*/ 3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3" h="82">
                    <a:moveTo>
                      <a:pt x="71" y="3"/>
                    </a:moveTo>
                    <a:cubicBezTo>
                      <a:pt x="70" y="3"/>
                      <a:pt x="68" y="2"/>
                      <a:pt x="65" y="0"/>
                    </a:cubicBezTo>
                    <a:cubicBezTo>
                      <a:pt x="64" y="2"/>
                      <a:pt x="58" y="1"/>
                      <a:pt x="56" y="1"/>
                    </a:cubicBezTo>
                    <a:cubicBezTo>
                      <a:pt x="53" y="1"/>
                      <a:pt x="55" y="5"/>
                      <a:pt x="54" y="7"/>
                    </a:cubicBezTo>
                    <a:cubicBezTo>
                      <a:pt x="52" y="8"/>
                      <a:pt x="51" y="10"/>
                      <a:pt x="52" y="11"/>
                    </a:cubicBezTo>
                    <a:cubicBezTo>
                      <a:pt x="54" y="12"/>
                      <a:pt x="52" y="18"/>
                      <a:pt x="52" y="20"/>
                    </a:cubicBezTo>
                    <a:cubicBezTo>
                      <a:pt x="52" y="22"/>
                      <a:pt x="49" y="27"/>
                      <a:pt x="50" y="28"/>
                    </a:cubicBezTo>
                    <a:cubicBezTo>
                      <a:pt x="51" y="28"/>
                      <a:pt x="53" y="33"/>
                      <a:pt x="56" y="34"/>
                    </a:cubicBezTo>
                    <a:cubicBezTo>
                      <a:pt x="58" y="35"/>
                      <a:pt x="60" y="32"/>
                      <a:pt x="61" y="32"/>
                    </a:cubicBezTo>
                    <a:cubicBezTo>
                      <a:pt x="62" y="32"/>
                      <a:pt x="62" y="35"/>
                      <a:pt x="62" y="38"/>
                    </a:cubicBezTo>
                    <a:cubicBezTo>
                      <a:pt x="62" y="40"/>
                      <a:pt x="61" y="41"/>
                      <a:pt x="61" y="41"/>
                    </a:cubicBezTo>
                    <a:cubicBezTo>
                      <a:pt x="61" y="41"/>
                      <a:pt x="57" y="43"/>
                      <a:pt x="55" y="41"/>
                    </a:cubicBezTo>
                    <a:cubicBezTo>
                      <a:pt x="53" y="40"/>
                      <a:pt x="52" y="36"/>
                      <a:pt x="52" y="35"/>
                    </a:cubicBezTo>
                    <a:cubicBezTo>
                      <a:pt x="52" y="33"/>
                      <a:pt x="47" y="33"/>
                      <a:pt x="46" y="33"/>
                    </a:cubicBezTo>
                    <a:cubicBezTo>
                      <a:pt x="44" y="33"/>
                      <a:pt x="42" y="30"/>
                      <a:pt x="41" y="29"/>
                    </a:cubicBezTo>
                    <a:cubicBezTo>
                      <a:pt x="41" y="27"/>
                      <a:pt x="39" y="29"/>
                      <a:pt x="39" y="30"/>
                    </a:cubicBezTo>
                    <a:cubicBezTo>
                      <a:pt x="39" y="31"/>
                      <a:pt x="37" y="31"/>
                      <a:pt x="35" y="31"/>
                    </a:cubicBezTo>
                    <a:cubicBezTo>
                      <a:pt x="33" y="31"/>
                      <a:pt x="30" y="28"/>
                      <a:pt x="28" y="29"/>
                    </a:cubicBezTo>
                    <a:cubicBezTo>
                      <a:pt x="27" y="30"/>
                      <a:pt x="25" y="26"/>
                      <a:pt x="26" y="25"/>
                    </a:cubicBezTo>
                    <a:cubicBezTo>
                      <a:pt x="26" y="24"/>
                      <a:pt x="22" y="25"/>
                      <a:pt x="21" y="25"/>
                    </a:cubicBezTo>
                    <a:cubicBezTo>
                      <a:pt x="19" y="26"/>
                      <a:pt x="19" y="24"/>
                      <a:pt x="19" y="24"/>
                    </a:cubicBezTo>
                    <a:cubicBezTo>
                      <a:pt x="19" y="24"/>
                      <a:pt x="18" y="22"/>
                      <a:pt x="16" y="22"/>
                    </a:cubicBezTo>
                    <a:cubicBezTo>
                      <a:pt x="15" y="38"/>
                      <a:pt x="15" y="38"/>
                      <a:pt x="15" y="38"/>
                    </a:cubicBezTo>
                    <a:cubicBezTo>
                      <a:pt x="13" y="40"/>
                      <a:pt x="13" y="40"/>
                      <a:pt x="13" y="40"/>
                    </a:cubicBezTo>
                    <a:cubicBezTo>
                      <a:pt x="1" y="39"/>
                      <a:pt x="1" y="39"/>
                      <a:pt x="1" y="39"/>
                    </a:cubicBezTo>
                    <a:cubicBezTo>
                      <a:pt x="0" y="66"/>
                      <a:pt x="0" y="66"/>
                      <a:pt x="0" y="66"/>
                    </a:cubicBezTo>
                    <a:cubicBezTo>
                      <a:pt x="9" y="78"/>
                      <a:pt x="9" y="78"/>
                      <a:pt x="9" y="78"/>
                    </a:cubicBezTo>
                    <a:cubicBezTo>
                      <a:pt x="14" y="77"/>
                      <a:pt x="24" y="76"/>
                      <a:pt x="24" y="78"/>
                    </a:cubicBezTo>
                    <a:cubicBezTo>
                      <a:pt x="24" y="78"/>
                      <a:pt x="24" y="79"/>
                      <a:pt x="24" y="80"/>
                    </a:cubicBezTo>
                    <a:cubicBezTo>
                      <a:pt x="26" y="79"/>
                      <a:pt x="28" y="79"/>
                      <a:pt x="29" y="79"/>
                    </a:cubicBezTo>
                    <a:cubicBezTo>
                      <a:pt x="30" y="79"/>
                      <a:pt x="37" y="82"/>
                      <a:pt x="39" y="81"/>
                    </a:cubicBezTo>
                    <a:cubicBezTo>
                      <a:pt x="41" y="80"/>
                      <a:pt x="44" y="73"/>
                      <a:pt x="47" y="72"/>
                    </a:cubicBezTo>
                    <a:cubicBezTo>
                      <a:pt x="50" y="71"/>
                      <a:pt x="55" y="67"/>
                      <a:pt x="55" y="66"/>
                    </a:cubicBezTo>
                    <a:cubicBezTo>
                      <a:pt x="55" y="64"/>
                      <a:pt x="55" y="63"/>
                      <a:pt x="59" y="62"/>
                    </a:cubicBezTo>
                    <a:cubicBezTo>
                      <a:pt x="66" y="62"/>
                      <a:pt x="66" y="62"/>
                      <a:pt x="66" y="62"/>
                    </a:cubicBezTo>
                    <a:cubicBezTo>
                      <a:pt x="66" y="62"/>
                      <a:pt x="66" y="62"/>
                      <a:pt x="66" y="62"/>
                    </a:cubicBezTo>
                    <a:cubicBezTo>
                      <a:pt x="65" y="56"/>
                      <a:pt x="65" y="56"/>
                      <a:pt x="65" y="56"/>
                    </a:cubicBezTo>
                    <a:cubicBezTo>
                      <a:pt x="65" y="56"/>
                      <a:pt x="86" y="48"/>
                      <a:pt x="87" y="48"/>
                    </a:cubicBezTo>
                    <a:cubicBezTo>
                      <a:pt x="86" y="46"/>
                      <a:pt x="85" y="44"/>
                      <a:pt x="86" y="44"/>
                    </a:cubicBezTo>
                    <a:cubicBezTo>
                      <a:pt x="86" y="44"/>
                      <a:pt x="87" y="38"/>
                      <a:pt x="87" y="36"/>
                    </a:cubicBezTo>
                    <a:cubicBezTo>
                      <a:pt x="87" y="35"/>
                      <a:pt x="92" y="36"/>
                      <a:pt x="90" y="34"/>
                    </a:cubicBezTo>
                    <a:cubicBezTo>
                      <a:pt x="88" y="33"/>
                      <a:pt x="89" y="23"/>
                      <a:pt x="90" y="21"/>
                    </a:cubicBezTo>
                    <a:cubicBezTo>
                      <a:pt x="91" y="19"/>
                      <a:pt x="93" y="21"/>
                      <a:pt x="93" y="19"/>
                    </a:cubicBezTo>
                    <a:cubicBezTo>
                      <a:pt x="93" y="18"/>
                      <a:pt x="90" y="12"/>
                      <a:pt x="89" y="11"/>
                    </a:cubicBezTo>
                    <a:cubicBezTo>
                      <a:pt x="88" y="10"/>
                      <a:pt x="81" y="7"/>
                      <a:pt x="79" y="6"/>
                    </a:cubicBezTo>
                    <a:cubicBezTo>
                      <a:pt x="77" y="6"/>
                      <a:pt x="73" y="3"/>
                      <a:pt x="71" y="3"/>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90" name="Freeform 13">
                <a:extLst>
                  <a:ext uri="{FF2B5EF4-FFF2-40B4-BE49-F238E27FC236}">
                    <a16:creationId xmlns:a16="http://schemas.microsoft.com/office/drawing/2014/main" xmlns="" id="{5A2FBF15-4FA8-4C27-9041-B1317E1A6894}"/>
                  </a:ext>
                </a:extLst>
              </p:cNvPr>
              <p:cNvSpPr>
                <a:spLocks/>
              </p:cNvSpPr>
              <p:nvPr/>
            </p:nvSpPr>
            <p:spPr bwMode="auto">
              <a:xfrm>
                <a:off x="5446699" y="4107364"/>
                <a:ext cx="36387" cy="32623"/>
              </a:xfrm>
              <a:custGeom>
                <a:avLst/>
                <a:gdLst>
                  <a:gd name="T0" fmla="*/ 13 w 16"/>
                  <a:gd name="T1" fmla="*/ 0 h 14"/>
                  <a:gd name="T2" fmla="*/ 8 w 16"/>
                  <a:gd name="T3" fmla="*/ 2 h 14"/>
                  <a:gd name="T4" fmla="*/ 4 w 16"/>
                  <a:gd name="T5" fmla="*/ 2 h 14"/>
                  <a:gd name="T6" fmla="*/ 3 w 16"/>
                  <a:gd name="T7" fmla="*/ 3 h 14"/>
                  <a:gd name="T8" fmla="*/ 2 w 16"/>
                  <a:gd name="T9" fmla="*/ 8 h 14"/>
                  <a:gd name="T10" fmla="*/ 0 w 16"/>
                  <a:gd name="T11" fmla="*/ 11 h 14"/>
                  <a:gd name="T12" fmla="*/ 2 w 16"/>
                  <a:gd name="T13" fmla="*/ 13 h 14"/>
                  <a:gd name="T14" fmla="*/ 4 w 16"/>
                  <a:gd name="T15" fmla="*/ 13 h 14"/>
                  <a:gd name="T16" fmla="*/ 8 w 16"/>
                  <a:gd name="T17" fmla="*/ 11 h 14"/>
                  <a:gd name="T18" fmla="*/ 15 w 16"/>
                  <a:gd name="T19" fmla="*/ 9 h 14"/>
                  <a:gd name="T20" fmla="*/ 14 w 16"/>
                  <a:gd name="T21" fmla="*/ 4 h 14"/>
                  <a:gd name="T22" fmla="*/ 13 w 16"/>
                  <a:gd name="T23"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 h="14">
                    <a:moveTo>
                      <a:pt x="13" y="0"/>
                    </a:moveTo>
                    <a:cubicBezTo>
                      <a:pt x="11" y="1"/>
                      <a:pt x="9" y="1"/>
                      <a:pt x="8" y="2"/>
                    </a:cubicBezTo>
                    <a:cubicBezTo>
                      <a:pt x="7" y="2"/>
                      <a:pt x="7" y="3"/>
                      <a:pt x="4" y="2"/>
                    </a:cubicBezTo>
                    <a:cubicBezTo>
                      <a:pt x="4" y="3"/>
                      <a:pt x="4" y="3"/>
                      <a:pt x="3" y="3"/>
                    </a:cubicBezTo>
                    <a:cubicBezTo>
                      <a:pt x="1" y="4"/>
                      <a:pt x="2" y="8"/>
                      <a:pt x="2" y="8"/>
                    </a:cubicBezTo>
                    <a:cubicBezTo>
                      <a:pt x="2" y="8"/>
                      <a:pt x="0" y="8"/>
                      <a:pt x="0" y="11"/>
                    </a:cubicBezTo>
                    <a:cubicBezTo>
                      <a:pt x="0" y="12"/>
                      <a:pt x="1" y="13"/>
                      <a:pt x="2" y="13"/>
                    </a:cubicBezTo>
                    <a:cubicBezTo>
                      <a:pt x="3" y="13"/>
                      <a:pt x="4" y="13"/>
                      <a:pt x="4" y="13"/>
                    </a:cubicBezTo>
                    <a:cubicBezTo>
                      <a:pt x="9" y="14"/>
                      <a:pt x="8" y="11"/>
                      <a:pt x="8" y="11"/>
                    </a:cubicBezTo>
                    <a:cubicBezTo>
                      <a:pt x="8" y="11"/>
                      <a:pt x="15" y="11"/>
                      <a:pt x="15" y="9"/>
                    </a:cubicBezTo>
                    <a:cubicBezTo>
                      <a:pt x="16" y="7"/>
                      <a:pt x="14" y="4"/>
                      <a:pt x="14" y="4"/>
                    </a:cubicBezTo>
                    <a:lnTo>
                      <a:pt x="13" y="0"/>
                    </a:ln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91" name="Freeform 14">
                <a:extLst>
                  <a:ext uri="{FF2B5EF4-FFF2-40B4-BE49-F238E27FC236}">
                    <a16:creationId xmlns:a16="http://schemas.microsoft.com/office/drawing/2014/main" xmlns="" id="{CC1A8FC0-0F2A-49E4-A6BF-5820F7390F65}"/>
                  </a:ext>
                </a:extLst>
              </p:cNvPr>
              <p:cNvSpPr>
                <a:spLocks/>
              </p:cNvSpPr>
              <p:nvPr/>
            </p:nvSpPr>
            <p:spPr bwMode="auto">
              <a:xfrm>
                <a:off x="5670041" y="3857674"/>
                <a:ext cx="190718" cy="258473"/>
              </a:xfrm>
              <a:custGeom>
                <a:avLst/>
                <a:gdLst>
                  <a:gd name="T0" fmla="*/ 19 w 83"/>
                  <a:gd name="T1" fmla="*/ 21 h 112"/>
                  <a:gd name="T2" fmla="*/ 25 w 83"/>
                  <a:gd name="T3" fmla="*/ 26 h 112"/>
                  <a:gd name="T4" fmla="*/ 41 w 83"/>
                  <a:gd name="T5" fmla="*/ 32 h 112"/>
                  <a:gd name="T6" fmla="*/ 52 w 83"/>
                  <a:gd name="T7" fmla="*/ 34 h 112"/>
                  <a:gd name="T8" fmla="*/ 55 w 83"/>
                  <a:gd name="T9" fmla="*/ 36 h 112"/>
                  <a:gd name="T10" fmla="*/ 33 w 83"/>
                  <a:gd name="T11" fmla="*/ 58 h 112"/>
                  <a:gd name="T12" fmla="*/ 24 w 83"/>
                  <a:gd name="T13" fmla="*/ 59 h 112"/>
                  <a:gd name="T14" fmla="*/ 14 w 83"/>
                  <a:gd name="T15" fmla="*/ 65 h 112"/>
                  <a:gd name="T16" fmla="*/ 7 w 83"/>
                  <a:gd name="T17" fmla="*/ 66 h 112"/>
                  <a:gd name="T18" fmla="*/ 4 w 83"/>
                  <a:gd name="T19" fmla="*/ 71 h 112"/>
                  <a:gd name="T20" fmla="*/ 0 w 83"/>
                  <a:gd name="T21" fmla="*/ 77 h 112"/>
                  <a:gd name="T22" fmla="*/ 0 w 83"/>
                  <a:gd name="T23" fmla="*/ 106 h 112"/>
                  <a:gd name="T24" fmla="*/ 4 w 83"/>
                  <a:gd name="T25" fmla="*/ 112 h 112"/>
                  <a:gd name="T26" fmla="*/ 22 w 83"/>
                  <a:gd name="T27" fmla="*/ 93 h 112"/>
                  <a:gd name="T28" fmla="*/ 36 w 83"/>
                  <a:gd name="T29" fmla="*/ 83 h 112"/>
                  <a:gd name="T30" fmla="*/ 56 w 83"/>
                  <a:gd name="T31" fmla="*/ 63 h 112"/>
                  <a:gd name="T32" fmla="*/ 65 w 83"/>
                  <a:gd name="T33" fmla="*/ 48 h 112"/>
                  <a:gd name="T34" fmla="*/ 73 w 83"/>
                  <a:gd name="T35" fmla="*/ 36 h 112"/>
                  <a:gd name="T36" fmla="*/ 80 w 83"/>
                  <a:gd name="T37" fmla="*/ 20 h 112"/>
                  <a:gd name="T38" fmla="*/ 83 w 83"/>
                  <a:gd name="T39" fmla="*/ 6 h 112"/>
                  <a:gd name="T40" fmla="*/ 78 w 83"/>
                  <a:gd name="T41" fmla="*/ 3 h 112"/>
                  <a:gd name="T42" fmla="*/ 60 w 83"/>
                  <a:gd name="T43" fmla="*/ 8 h 112"/>
                  <a:gd name="T44" fmla="*/ 47 w 83"/>
                  <a:gd name="T45" fmla="*/ 11 h 112"/>
                  <a:gd name="T46" fmla="*/ 36 w 83"/>
                  <a:gd name="T47" fmla="*/ 13 h 112"/>
                  <a:gd name="T48" fmla="*/ 23 w 83"/>
                  <a:gd name="T49" fmla="*/ 12 h 112"/>
                  <a:gd name="T50" fmla="*/ 19 w 83"/>
                  <a:gd name="T51" fmla="*/ 7 h 112"/>
                  <a:gd name="T52" fmla="*/ 14 w 83"/>
                  <a:gd name="T53" fmla="*/ 14 h 112"/>
                  <a:gd name="T54" fmla="*/ 19 w 83"/>
                  <a:gd name="T55" fmla="*/ 21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3" h="112">
                    <a:moveTo>
                      <a:pt x="19" y="21"/>
                    </a:moveTo>
                    <a:cubicBezTo>
                      <a:pt x="21" y="22"/>
                      <a:pt x="23" y="26"/>
                      <a:pt x="25" y="26"/>
                    </a:cubicBezTo>
                    <a:cubicBezTo>
                      <a:pt x="26" y="27"/>
                      <a:pt x="35" y="30"/>
                      <a:pt x="41" y="32"/>
                    </a:cubicBezTo>
                    <a:cubicBezTo>
                      <a:pt x="47" y="34"/>
                      <a:pt x="50" y="34"/>
                      <a:pt x="52" y="34"/>
                    </a:cubicBezTo>
                    <a:cubicBezTo>
                      <a:pt x="54" y="34"/>
                      <a:pt x="56" y="35"/>
                      <a:pt x="55" y="36"/>
                    </a:cubicBezTo>
                    <a:cubicBezTo>
                      <a:pt x="53" y="37"/>
                      <a:pt x="36" y="55"/>
                      <a:pt x="33" y="58"/>
                    </a:cubicBezTo>
                    <a:cubicBezTo>
                      <a:pt x="31" y="60"/>
                      <a:pt x="30" y="59"/>
                      <a:pt x="24" y="59"/>
                    </a:cubicBezTo>
                    <a:cubicBezTo>
                      <a:pt x="19" y="59"/>
                      <a:pt x="15" y="65"/>
                      <a:pt x="14" y="65"/>
                    </a:cubicBezTo>
                    <a:cubicBezTo>
                      <a:pt x="13" y="65"/>
                      <a:pt x="10" y="65"/>
                      <a:pt x="7" y="66"/>
                    </a:cubicBezTo>
                    <a:cubicBezTo>
                      <a:pt x="4" y="71"/>
                      <a:pt x="4" y="71"/>
                      <a:pt x="4" y="71"/>
                    </a:cubicBezTo>
                    <a:cubicBezTo>
                      <a:pt x="0" y="77"/>
                      <a:pt x="0" y="77"/>
                      <a:pt x="0" y="77"/>
                    </a:cubicBezTo>
                    <a:cubicBezTo>
                      <a:pt x="0" y="106"/>
                      <a:pt x="0" y="106"/>
                      <a:pt x="0" y="106"/>
                    </a:cubicBezTo>
                    <a:cubicBezTo>
                      <a:pt x="4" y="112"/>
                      <a:pt x="4" y="112"/>
                      <a:pt x="4" y="112"/>
                    </a:cubicBezTo>
                    <a:cubicBezTo>
                      <a:pt x="7" y="108"/>
                      <a:pt x="16" y="100"/>
                      <a:pt x="22" y="93"/>
                    </a:cubicBezTo>
                    <a:cubicBezTo>
                      <a:pt x="29" y="86"/>
                      <a:pt x="32" y="85"/>
                      <a:pt x="36" y="83"/>
                    </a:cubicBezTo>
                    <a:cubicBezTo>
                      <a:pt x="40" y="81"/>
                      <a:pt x="50" y="71"/>
                      <a:pt x="56" y="63"/>
                    </a:cubicBezTo>
                    <a:cubicBezTo>
                      <a:pt x="60" y="58"/>
                      <a:pt x="65" y="52"/>
                      <a:pt x="65" y="48"/>
                    </a:cubicBezTo>
                    <a:cubicBezTo>
                      <a:pt x="66" y="44"/>
                      <a:pt x="70" y="39"/>
                      <a:pt x="73" y="36"/>
                    </a:cubicBezTo>
                    <a:cubicBezTo>
                      <a:pt x="75" y="32"/>
                      <a:pt x="80" y="23"/>
                      <a:pt x="80" y="20"/>
                    </a:cubicBezTo>
                    <a:cubicBezTo>
                      <a:pt x="80" y="17"/>
                      <a:pt x="83" y="11"/>
                      <a:pt x="83" y="6"/>
                    </a:cubicBezTo>
                    <a:cubicBezTo>
                      <a:pt x="83" y="1"/>
                      <a:pt x="79" y="0"/>
                      <a:pt x="78" y="3"/>
                    </a:cubicBezTo>
                    <a:cubicBezTo>
                      <a:pt x="76" y="6"/>
                      <a:pt x="66" y="8"/>
                      <a:pt x="60" y="8"/>
                    </a:cubicBezTo>
                    <a:cubicBezTo>
                      <a:pt x="53" y="8"/>
                      <a:pt x="49" y="9"/>
                      <a:pt x="47" y="11"/>
                    </a:cubicBezTo>
                    <a:cubicBezTo>
                      <a:pt x="44" y="13"/>
                      <a:pt x="38" y="10"/>
                      <a:pt x="36" y="13"/>
                    </a:cubicBezTo>
                    <a:cubicBezTo>
                      <a:pt x="34" y="15"/>
                      <a:pt x="26" y="17"/>
                      <a:pt x="23" y="12"/>
                    </a:cubicBezTo>
                    <a:cubicBezTo>
                      <a:pt x="22" y="9"/>
                      <a:pt x="20" y="8"/>
                      <a:pt x="19" y="7"/>
                    </a:cubicBezTo>
                    <a:cubicBezTo>
                      <a:pt x="17" y="9"/>
                      <a:pt x="14" y="13"/>
                      <a:pt x="14" y="14"/>
                    </a:cubicBezTo>
                    <a:cubicBezTo>
                      <a:pt x="15" y="16"/>
                      <a:pt x="18" y="21"/>
                      <a:pt x="19" y="21"/>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92" name="Freeform 15">
                <a:extLst>
                  <a:ext uri="{FF2B5EF4-FFF2-40B4-BE49-F238E27FC236}">
                    <a16:creationId xmlns:a16="http://schemas.microsoft.com/office/drawing/2014/main" xmlns="" id="{E09DCBA2-AA64-4179-9F31-538128497A74}"/>
                  </a:ext>
                </a:extLst>
              </p:cNvPr>
              <p:cNvSpPr>
                <a:spLocks/>
              </p:cNvSpPr>
              <p:nvPr/>
            </p:nvSpPr>
            <p:spPr bwMode="auto">
              <a:xfrm>
                <a:off x="4678807" y="3385897"/>
                <a:ext cx="223341" cy="179426"/>
              </a:xfrm>
              <a:custGeom>
                <a:avLst/>
                <a:gdLst>
                  <a:gd name="T0" fmla="*/ 36 w 97"/>
                  <a:gd name="T1" fmla="*/ 78 h 78"/>
                  <a:gd name="T2" fmla="*/ 36 w 97"/>
                  <a:gd name="T3" fmla="*/ 67 h 78"/>
                  <a:gd name="T4" fmla="*/ 49 w 97"/>
                  <a:gd name="T5" fmla="*/ 58 h 78"/>
                  <a:gd name="T6" fmla="*/ 54 w 97"/>
                  <a:gd name="T7" fmla="*/ 57 h 78"/>
                  <a:gd name="T8" fmla="*/ 61 w 97"/>
                  <a:gd name="T9" fmla="*/ 55 h 78"/>
                  <a:gd name="T10" fmla="*/ 65 w 97"/>
                  <a:gd name="T11" fmla="*/ 50 h 78"/>
                  <a:gd name="T12" fmla="*/ 71 w 97"/>
                  <a:gd name="T13" fmla="*/ 48 h 78"/>
                  <a:gd name="T14" fmla="*/ 75 w 97"/>
                  <a:gd name="T15" fmla="*/ 46 h 78"/>
                  <a:gd name="T16" fmla="*/ 76 w 97"/>
                  <a:gd name="T17" fmla="*/ 41 h 78"/>
                  <a:gd name="T18" fmla="*/ 78 w 97"/>
                  <a:gd name="T19" fmla="*/ 39 h 78"/>
                  <a:gd name="T20" fmla="*/ 83 w 97"/>
                  <a:gd name="T21" fmla="*/ 36 h 78"/>
                  <a:gd name="T22" fmla="*/ 95 w 97"/>
                  <a:gd name="T23" fmla="*/ 35 h 78"/>
                  <a:gd name="T24" fmla="*/ 97 w 97"/>
                  <a:gd name="T25" fmla="*/ 32 h 78"/>
                  <a:gd name="T26" fmla="*/ 94 w 97"/>
                  <a:gd name="T27" fmla="*/ 27 h 78"/>
                  <a:gd name="T28" fmla="*/ 93 w 97"/>
                  <a:gd name="T29" fmla="*/ 19 h 78"/>
                  <a:gd name="T30" fmla="*/ 91 w 97"/>
                  <a:gd name="T31" fmla="*/ 11 h 78"/>
                  <a:gd name="T32" fmla="*/ 89 w 97"/>
                  <a:gd name="T33" fmla="*/ 9 h 78"/>
                  <a:gd name="T34" fmla="*/ 80 w 97"/>
                  <a:gd name="T35" fmla="*/ 6 h 78"/>
                  <a:gd name="T36" fmla="*/ 66 w 97"/>
                  <a:gd name="T37" fmla="*/ 5 h 78"/>
                  <a:gd name="T38" fmla="*/ 59 w 97"/>
                  <a:gd name="T39" fmla="*/ 2 h 78"/>
                  <a:gd name="T40" fmla="*/ 50 w 97"/>
                  <a:gd name="T41" fmla="*/ 18 h 78"/>
                  <a:gd name="T42" fmla="*/ 38 w 97"/>
                  <a:gd name="T43" fmla="*/ 24 h 78"/>
                  <a:gd name="T44" fmla="*/ 32 w 97"/>
                  <a:gd name="T45" fmla="*/ 31 h 78"/>
                  <a:gd name="T46" fmla="*/ 27 w 97"/>
                  <a:gd name="T47" fmla="*/ 38 h 78"/>
                  <a:gd name="T48" fmla="*/ 27 w 97"/>
                  <a:gd name="T49" fmla="*/ 51 h 78"/>
                  <a:gd name="T50" fmla="*/ 18 w 97"/>
                  <a:gd name="T51" fmla="*/ 64 h 78"/>
                  <a:gd name="T52" fmla="*/ 6 w 97"/>
                  <a:gd name="T53" fmla="*/ 72 h 78"/>
                  <a:gd name="T54" fmla="*/ 0 w 97"/>
                  <a:gd name="T55" fmla="*/ 75 h 78"/>
                  <a:gd name="T56" fmla="*/ 30 w 97"/>
                  <a:gd name="T57" fmla="*/ 75 h 78"/>
                  <a:gd name="T58" fmla="*/ 36 w 97"/>
                  <a:gd name="T59" fmla="*/ 7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7" h="78">
                    <a:moveTo>
                      <a:pt x="36" y="78"/>
                    </a:moveTo>
                    <a:cubicBezTo>
                      <a:pt x="36" y="72"/>
                      <a:pt x="36" y="67"/>
                      <a:pt x="36" y="67"/>
                    </a:cubicBezTo>
                    <a:cubicBezTo>
                      <a:pt x="36" y="66"/>
                      <a:pt x="47" y="59"/>
                      <a:pt x="49" y="58"/>
                    </a:cubicBezTo>
                    <a:cubicBezTo>
                      <a:pt x="50" y="57"/>
                      <a:pt x="54" y="59"/>
                      <a:pt x="54" y="57"/>
                    </a:cubicBezTo>
                    <a:cubicBezTo>
                      <a:pt x="54" y="55"/>
                      <a:pt x="58" y="56"/>
                      <a:pt x="61" y="55"/>
                    </a:cubicBezTo>
                    <a:cubicBezTo>
                      <a:pt x="63" y="55"/>
                      <a:pt x="65" y="53"/>
                      <a:pt x="65" y="50"/>
                    </a:cubicBezTo>
                    <a:cubicBezTo>
                      <a:pt x="65" y="48"/>
                      <a:pt x="69" y="49"/>
                      <a:pt x="71" y="48"/>
                    </a:cubicBezTo>
                    <a:cubicBezTo>
                      <a:pt x="73" y="48"/>
                      <a:pt x="73" y="46"/>
                      <a:pt x="75" y="46"/>
                    </a:cubicBezTo>
                    <a:cubicBezTo>
                      <a:pt x="76" y="46"/>
                      <a:pt x="76" y="44"/>
                      <a:pt x="76" y="41"/>
                    </a:cubicBezTo>
                    <a:cubicBezTo>
                      <a:pt x="76" y="38"/>
                      <a:pt x="76" y="39"/>
                      <a:pt x="78" y="39"/>
                    </a:cubicBezTo>
                    <a:cubicBezTo>
                      <a:pt x="81" y="39"/>
                      <a:pt x="83" y="38"/>
                      <a:pt x="83" y="36"/>
                    </a:cubicBezTo>
                    <a:cubicBezTo>
                      <a:pt x="83" y="34"/>
                      <a:pt x="93" y="35"/>
                      <a:pt x="95" y="35"/>
                    </a:cubicBezTo>
                    <a:cubicBezTo>
                      <a:pt x="97" y="35"/>
                      <a:pt x="97" y="34"/>
                      <a:pt x="97" y="32"/>
                    </a:cubicBezTo>
                    <a:cubicBezTo>
                      <a:pt x="97" y="31"/>
                      <a:pt x="95" y="27"/>
                      <a:pt x="94" y="27"/>
                    </a:cubicBezTo>
                    <a:cubicBezTo>
                      <a:pt x="92" y="27"/>
                      <a:pt x="93" y="23"/>
                      <a:pt x="93" y="19"/>
                    </a:cubicBezTo>
                    <a:cubicBezTo>
                      <a:pt x="93" y="16"/>
                      <a:pt x="93" y="13"/>
                      <a:pt x="91" y="11"/>
                    </a:cubicBezTo>
                    <a:cubicBezTo>
                      <a:pt x="90" y="11"/>
                      <a:pt x="90" y="10"/>
                      <a:pt x="89" y="9"/>
                    </a:cubicBezTo>
                    <a:cubicBezTo>
                      <a:pt x="87" y="9"/>
                      <a:pt x="83" y="6"/>
                      <a:pt x="80" y="6"/>
                    </a:cubicBezTo>
                    <a:cubicBezTo>
                      <a:pt x="76" y="6"/>
                      <a:pt x="69" y="8"/>
                      <a:pt x="66" y="5"/>
                    </a:cubicBezTo>
                    <a:cubicBezTo>
                      <a:pt x="63" y="2"/>
                      <a:pt x="61" y="0"/>
                      <a:pt x="59" y="2"/>
                    </a:cubicBezTo>
                    <a:cubicBezTo>
                      <a:pt x="57" y="3"/>
                      <a:pt x="53" y="14"/>
                      <a:pt x="50" y="18"/>
                    </a:cubicBezTo>
                    <a:cubicBezTo>
                      <a:pt x="48" y="21"/>
                      <a:pt x="41" y="24"/>
                      <a:pt x="38" y="24"/>
                    </a:cubicBezTo>
                    <a:cubicBezTo>
                      <a:pt x="35" y="24"/>
                      <a:pt x="34" y="29"/>
                      <a:pt x="32" y="31"/>
                    </a:cubicBezTo>
                    <a:cubicBezTo>
                      <a:pt x="29" y="33"/>
                      <a:pt x="30" y="36"/>
                      <a:pt x="27" y="38"/>
                    </a:cubicBezTo>
                    <a:cubicBezTo>
                      <a:pt x="24" y="41"/>
                      <a:pt x="26" y="48"/>
                      <a:pt x="27" y="51"/>
                    </a:cubicBezTo>
                    <a:cubicBezTo>
                      <a:pt x="29" y="53"/>
                      <a:pt x="22" y="61"/>
                      <a:pt x="18" y="64"/>
                    </a:cubicBezTo>
                    <a:cubicBezTo>
                      <a:pt x="14" y="66"/>
                      <a:pt x="12" y="71"/>
                      <a:pt x="6" y="72"/>
                    </a:cubicBezTo>
                    <a:cubicBezTo>
                      <a:pt x="4" y="72"/>
                      <a:pt x="2" y="73"/>
                      <a:pt x="0" y="75"/>
                    </a:cubicBezTo>
                    <a:cubicBezTo>
                      <a:pt x="10" y="75"/>
                      <a:pt x="25" y="75"/>
                      <a:pt x="30" y="75"/>
                    </a:cubicBezTo>
                    <a:cubicBezTo>
                      <a:pt x="36" y="75"/>
                      <a:pt x="35" y="76"/>
                      <a:pt x="36" y="78"/>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93" name="Freeform 16">
                <a:extLst>
                  <a:ext uri="{FF2B5EF4-FFF2-40B4-BE49-F238E27FC236}">
                    <a16:creationId xmlns:a16="http://schemas.microsoft.com/office/drawing/2014/main" xmlns="" id="{A66F132C-B60B-412A-B86D-5C28B47993BE}"/>
                  </a:ext>
                </a:extLst>
              </p:cNvPr>
              <p:cNvSpPr>
                <a:spLocks/>
              </p:cNvSpPr>
              <p:nvPr/>
            </p:nvSpPr>
            <p:spPr bwMode="auto">
              <a:xfrm>
                <a:off x="5058989" y="3355784"/>
                <a:ext cx="80302" cy="149312"/>
              </a:xfrm>
              <a:custGeom>
                <a:avLst/>
                <a:gdLst>
                  <a:gd name="T0" fmla="*/ 10 w 35"/>
                  <a:gd name="T1" fmla="*/ 16 h 65"/>
                  <a:gd name="T2" fmla="*/ 7 w 35"/>
                  <a:gd name="T3" fmla="*/ 25 h 65"/>
                  <a:gd name="T4" fmla="*/ 2 w 35"/>
                  <a:gd name="T5" fmla="*/ 30 h 65"/>
                  <a:gd name="T6" fmla="*/ 5 w 35"/>
                  <a:gd name="T7" fmla="*/ 39 h 65"/>
                  <a:gd name="T8" fmla="*/ 9 w 35"/>
                  <a:gd name="T9" fmla="*/ 44 h 65"/>
                  <a:gd name="T10" fmla="*/ 15 w 35"/>
                  <a:gd name="T11" fmla="*/ 49 h 65"/>
                  <a:gd name="T12" fmla="*/ 19 w 35"/>
                  <a:gd name="T13" fmla="*/ 63 h 65"/>
                  <a:gd name="T14" fmla="*/ 19 w 35"/>
                  <a:gd name="T15" fmla="*/ 65 h 65"/>
                  <a:gd name="T16" fmla="*/ 23 w 35"/>
                  <a:gd name="T17" fmla="*/ 62 h 65"/>
                  <a:gd name="T18" fmla="*/ 24 w 35"/>
                  <a:gd name="T19" fmla="*/ 56 h 65"/>
                  <a:gd name="T20" fmla="*/ 25 w 35"/>
                  <a:gd name="T21" fmla="*/ 52 h 65"/>
                  <a:gd name="T22" fmla="*/ 31 w 35"/>
                  <a:gd name="T23" fmla="*/ 46 h 65"/>
                  <a:gd name="T24" fmla="*/ 34 w 35"/>
                  <a:gd name="T25" fmla="*/ 44 h 65"/>
                  <a:gd name="T26" fmla="*/ 35 w 35"/>
                  <a:gd name="T27" fmla="*/ 39 h 65"/>
                  <a:gd name="T28" fmla="*/ 32 w 35"/>
                  <a:gd name="T29" fmla="*/ 36 h 65"/>
                  <a:gd name="T30" fmla="*/ 28 w 35"/>
                  <a:gd name="T31" fmla="*/ 33 h 65"/>
                  <a:gd name="T32" fmla="*/ 22 w 35"/>
                  <a:gd name="T33" fmla="*/ 31 h 65"/>
                  <a:gd name="T34" fmla="*/ 28 w 35"/>
                  <a:gd name="T35" fmla="*/ 25 h 65"/>
                  <a:gd name="T36" fmla="*/ 29 w 35"/>
                  <a:gd name="T37" fmla="*/ 14 h 65"/>
                  <a:gd name="T38" fmla="*/ 30 w 35"/>
                  <a:gd name="T39" fmla="*/ 7 h 65"/>
                  <a:gd name="T40" fmla="*/ 29 w 35"/>
                  <a:gd name="T41" fmla="*/ 4 h 65"/>
                  <a:gd name="T42" fmla="*/ 25 w 35"/>
                  <a:gd name="T43" fmla="*/ 3 h 65"/>
                  <a:gd name="T44" fmla="*/ 14 w 35"/>
                  <a:gd name="T45" fmla="*/ 2 h 65"/>
                  <a:gd name="T46" fmla="*/ 10 w 35"/>
                  <a:gd name="T47" fmla="*/ 4 h 65"/>
                  <a:gd name="T48" fmla="*/ 10 w 35"/>
                  <a:gd name="T49" fmla="*/ 1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5" h="65">
                    <a:moveTo>
                      <a:pt x="10" y="16"/>
                    </a:moveTo>
                    <a:cubicBezTo>
                      <a:pt x="12" y="19"/>
                      <a:pt x="9" y="24"/>
                      <a:pt x="7" y="25"/>
                    </a:cubicBezTo>
                    <a:cubicBezTo>
                      <a:pt x="5" y="26"/>
                      <a:pt x="4" y="30"/>
                      <a:pt x="2" y="30"/>
                    </a:cubicBezTo>
                    <a:cubicBezTo>
                      <a:pt x="0" y="30"/>
                      <a:pt x="2" y="37"/>
                      <a:pt x="5" y="39"/>
                    </a:cubicBezTo>
                    <a:cubicBezTo>
                      <a:pt x="9" y="40"/>
                      <a:pt x="9" y="42"/>
                      <a:pt x="9" y="44"/>
                    </a:cubicBezTo>
                    <a:cubicBezTo>
                      <a:pt x="9" y="45"/>
                      <a:pt x="13" y="47"/>
                      <a:pt x="15" y="49"/>
                    </a:cubicBezTo>
                    <a:cubicBezTo>
                      <a:pt x="16" y="50"/>
                      <a:pt x="19" y="59"/>
                      <a:pt x="19" y="63"/>
                    </a:cubicBezTo>
                    <a:cubicBezTo>
                      <a:pt x="19" y="64"/>
                      <a:pt x="19" y="64"/>
                      <a:pt x="19" y="65"/>
                    </a:cubicBezTo>
                    <a:cubicBezTo>
                      <a:pt x="21" y="64"/>
                      <a:pt x="22" y="63"/>
                      <a:pt x="23" y="62"/>
                    </a:cubicBezTo>
                    <a:cubicBezTo>
                      <a:pt x="24" y="60"/>
                      <a:pt x="25" y="56"/>
                      <a:pt x="24" y="56"/>
                    </a:cubicBezTo>
                    <a:cubicBezTo>
                      <a:pt x="24" y="55"/>
                      <a:pt x="24" y="53"/>
                      <a:pt x="25" y="52"/>
                    </a:cubicBezTo>
                    <a:cubicBezTo>
                      <a:pt x="26" y="51"/>
                      <a:pt x="30" y="47"/>
                      <a:pt x="31" y="46"/>
                    </a:cubicBezTo>
                    <a:cubicBezTo>
                      <a:pt x="32" y="46"/>
                      <a:pt x="35" y="46"/>
                      <a:pt x="34" y="44"/>
                    </a:cubicBezTo>
                    <a:cubicBezTo>
                      <a:pt x="34" y="43"/>
                      <a:pt x="35" y="41"/>
                      <a:pt x="35" y="39"/>
                    </a:cubicBezTo>
                    <a:cubicBezTo>
                      <a:pt x="33" y="38"/>
                      <a:pt x="32" y="37"/>
                      <a:pt x="32" y="36"/>
                    </a:cubicBezTo>
                    <a:cubicBezTo>
                      <a:pt x="32" y="35"/>
                      <a:pt x="29" y="32"/>
                      <a:pt x="28" y="33"/>
                    </a:cubicBezTo>
                    <a:cubicBezTo>
                      <a:pt x="27" y="35"/>
                      <a:pt x="23" y="34"/>
                      <a:pt x="22" y="31"/>
                    </a:cubicBezTo>
                    <a:cubicBezTo>
                      <a:pt x="21" y="28"/>
                      <a:pt x="25" y="28"/>
                      <a:pt x="28" y="25"/>
                    </a:cubicBezTo>
                    <a:cubicBezTo>
                      <a:pt x="32" y="22"/>
                      <a:pt x="32" y="17"/>
                      <a:pt x="29" y="14"/>
                    </a:cubicBezTo>
                    <a:cubicBezTo>
                      <a:pt x="25" y="11"/>
                      <a:pt x="27" y="10"/>
                      <a:pt x="30" y="7"/>
                    </a:cubicBezTo>
                    <a:cubicBezTo>
                      <a:pt x="32" y="5"/>
                      <a:pt x="30" y="3"/>
                      <a:pt x="29" y="4"/>
                    </a:cubicBezTo>
                    <a:cubicBezTo>
                      <a:pt x="28" y="5"/>
                      <a:pt x="25" y="6"/>
                      <a:pt x="25" y="3"/>
                    </a:cubicBezTo>
                    <a:cubicBezTo>
                      <a:pt x="25" y="0"/>
                      <a:pt x="17" y="0"/>
                      <a:pt x="14" y="2"/>
                    </a:cubicBezTo>
                    <a:cubicBezTo>
                      <a:pt x="13" y="3"/>
                      <a:pt x="11" y="4"/>
                      <a:pt x="10" y="4"/>
                    </a:cubicBezTo>
                    <a:cubicBezTo>
                      <a:pt x="9" y="8"/>
                      <a:pt x="8" y="14"/>
                      <a:pt x="10" y="16"/>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94" name="Freeform 17">
                <a:extLst>
                  <a:ext uri="{FF2B5EF4-FFF2-40B4-BE49-F238E27FC236}">
                    <a16:creationId xmlns:a16="http://schemas.microsoft.com/office/drawing/2014/main" xmlns="" id="{1D558BD2-5571-425D-813F-03FA465E3A32}"/>
                  </a:ext>
                </a:extLst>
              </p:cNvPr>
              <p:cNvSpPr>
                <a:spLocks/>
              </p:cNvSpPr>
              <p:nvPr/>
            </p:nvSpPr>
            <p:spPr bwMode="auto">
              <a:xfrm>
                <a:off x="4761619" y="3360803"/>
                <a:ext cx="385201" cy="370144"/>
              </a:xfrm>
              <a:custGeom>
                <a:avLst/>
                <a:gdLst>
                  <a:gd name="T0" fmla="*/ 57 w 167"/>
                  <a:gd name="T1" fmla="*/ 30 h 161"/>
                  <a:gd name="T2" fmla="*/ 58 w 167"/>
                  <a:gd name="T3" fmla="*/ 38 h 161"/>
                  <a:gd name="T4" fmla="*/ 61 w 167"/>
                  <a:gd name="T5" fmla="*/ 43 h 161"/>
                  <a:gd name="T6" fmla="*/ 59 w 167"/>
                  <a:gd name="T7" fmla="*/ 46 h 161"/>
                  <a:gd name="T8" fmla="*/ 47 w 167"/>
                  <a:gd name="T9" fmla="*/ 47 h 161"/>
                  <a:gd name="T10" fmla="*/ 42 w 167"/>
                  <a:gd name="T11" fmla="*/ 50 h 161"/>
                  <a:gd name="T12" fmla="*/ 40 w 167"/>
                  <a:gd name="T13" fmla="*/ 52 h 161"/>
                  <a:gd name="T14" fmla="*/ 39 w 167"/>
                  <a:gd name="T15" fmla="*/ 57 h 161"/>
                  <a:gd name="T16" fmla="*/ 35 w 167"/>
                  <a:gd name="T17" fmla="*/ 59 h 161"/>
                  <a:gd name="T18" fmla="*/ 29 w 167"/>
                  <a:gd name="T19" fmla="*/ 61 h 161"/>
                  <a:gd name="T20" fmla="*/ 25 w 167"/>
                  <a:gd name="T21" fmla="*/ 66 h 161"/>
                  <a:gd name="T22" fmla="*/ 18 w 167"/>
                  <a:gd name="T23" fmla="*/ 68 h 161"/>
                  <a:gd name="T24" fmla="*/ 13 w 167"/>
                  <a:gd name="T25" fmla="*/ 69 h 161"/>
                  <a:gd name="T26" fmla="*/ 0 w 167"/>
                  <a:gd name="T27" fmla="*/ 78 h 161"/>
                  <a:gd name="T28" fmla="*/ 0 w 167"/>
                  <a:gd name="T29" fmla="*/ 89 h 161"/>
                  <a:gd name="T30" fmla="*/ 1 w 167"/>
                  <a:gd name="T31" fmla="*/ 90 h 161"/>
                  <a:gd name="T32" fmla="*/ 79 w 167"/>
                  <a:gd name="T33" fmla="*/ 142 h 161"/>
                  <a:gd name="T34" fmla="*/ 85 w 167"/>
                  <a:gd name="T35" fmla="*/ 149 h 161"/>
                  <a:gd name="T36" fmla="*/ 94 w 167"/>
                  <a:gd name="T37" fmla="*/ 152 h 161"/>
                  <a:gd name="T38" fmla="*/ 98 w 167"/>
                  <a:gd name="T39" fmla="*/ 161 h 161"/>
                  <a:gd name="T40" fmla="*/ 105 w 167"/>
                  <a:gd name="T41" fmla="*/ 159 h 161"/>
                  <a:gd name="T42" fmla="*/ 118 w 167"/>
                  <a:gd name="T43" fmla="*/ 155 h 161"/>
                  <a:gd name="T44" fmla="*/ 133 w 167"/>
                  <a:gd name="T45" fmla="*/ 143 h 161"/>
                  <a:gd name="T46" fmla="*/ 167 w 167"/>
                  <a:gd name="T47" fmla="*/ 122 h 161"/>
                  <a:gd name="T48" fmla="*/ 167 w 167"/>
                  <a:gd name="T49" fmla="*/ 122 h 161"/>
                  <a:gd name="T50" fmla="*/ 163 w 167"/>
                  <a:gd name="T51" fmla="*/ 115 h 161"/>
                  <a:gd name="T52" fmla="*/ 157 w 167"/>
                  <a:gd name="T53" fmla="*/ 113 h 161"/>
                  <a:gd name="T54" fmla="*/ 152 w 167"/>
                  <a:gd name="T55" fmla="*/ 110 h 161"/>
                  <a:gd name="T56" fmla="*/ 151 w 167"/>
                  <a:gd name="T57" fmla="*/ 104 h 161"/>
                  <a:gd name="T58" fmla="*/ 147 w 167"/>
                  <a:gd name="T59" fmla="*/ 99 h 161"/>
                  <a:gd name="T60" fmla="*/ 151 w 167"/>
                  <a:gd name="T61" fmla="*/ 95 h 161"/>
                  <a:gd name="T62" fmla="*/ 149 w 167"/>
                  <a:gd name="T63" fmla="*/ 91 h 161"/>
                  <a:gd name="T64" fmla="*/ 149 w 167"/>
                  <a:gd name="T65" fmla="*/ 86 h 161"/>
                  <a:gd name="T66" fmla="*/ 150 w 167"/>
                  <a:gd name="T67" fmla="*/ 80 h 161"/>
                  <a:gd name="T68" fmla="*/ 150 w 167"/>
                  <a:gd name="T69" fmla="*/ 72 h 161"/>
                  <a:gd name="T70" fmla="*/ 147 w 167"/>
                  <a:gd name="T71" fmla="*/ 65 h 161"/>
                  <a:gd name="T72" fmla="*/ 148 w 167"/>
                  <a:gd name="T73" fmla="*/ 63 h 161"/>
                  <a:gd name="T74" fmla="*/ 148 w 167"/>
                  <a:gd name="T75" fmla="*/ 61 h 161"/>
                  <a:gd name="T76" fmla="*/ 144 w 167"/>
                  <a:gd name="T77" fmla="*/ 47 h 161"/>
                  <a:gd name="T78" fmla="*/ 138 w 167"/>
                  <a:gd name="T79" fmla="*/ 42 h 161"/>
                  <a:gd name="T80" fmla="*/ 134 w 167"/>
                  <a:gd name="T81" fmla="*/ 37 h 161"/>
                  <a:gd name="T82" fmla="*/ 131 w 167"/>
                  <a:gd name="T83" fmla="*/ 28 h 161"/>
                  <a:gd name="T84" fmla="*/ 136 w 167"/>
                  <a:gd name="T85" fmla="*/ 23 h 161"/>
                  <a:gd name="T86" fmla="*/ 139 w 167"/>
                  <a:gd name="T87" fmla="*/ 14 h 161"/>
                  <a:gd name="T88" fmla="*/ 139 w 167"/>
                  <a:gd name="T89" fmla="*/ 2 h 161"/>
                  <a:gd name="T90" fmla="*/ 131 w 167"/>
                  <a:gd name="T91" fmla="*/ 0 h 161"/>
                  <a:gd name="T92" fmla="*/ 123 w 167"/>
                  <a:gd name="T93" fmla="*/ 1 h 161"/>
                  <a:gd name="T94" fmla="*/ 112 w 167"/>
                  <a:gd name="T95" fmla="*/ 3 h 161"/>
                  <a:gd name="T96" fmla="*/ 82 w 167"/>
                  <a:gd name="T97" fmla="*/ 5 h 161"/>
                  <a:gd name="T98" fmla="*/ 69 w 167"/>
                  <a:gd name="T99" fmla="*/ 12 h 161"/>
                  <a:gd name="T100" fmla="*/ 56 w 167"/>
                  <a:gd name="T101" fmla="*/ 18 h 161"/>
                  <a:gd name="T102" fmla="*/ 53 w 167"/>
                  <a:gd name="T103" fmla="*/ 20 h 161"/>
                  <a:gd name="T104" fmla="*/ 55 w 167"/>
                  <a:gd name="T105" fmla="*/ 22 h 161"/>
                  <a:gd name="T106" fmla="*/ 57 w 167"/>
                  <a:gd name="T107" fmla="*/ 3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67" h="161">
                    <a:moveTo>
                      <a:pt x="57" y="30"/>
                    </a:moveTo>
                    <a:cubicBezTo>
                      <a:pt x="57" y="34"/>
                      <a:pt x="56" y="38"/>
                      <a:pt x="58" y="38"/>
                    </a:cubicBezTo>
                    <a:cubicBezTo>
                      <a:pt x="59" y="38"/>
                      <a:pt x="61" y="42"/>
                      <a:pt x="61" y="43"/>
                    </a:cubicBezTo>
                    <a:cubicBezTo>
                      <a:pt x="61" y="45"/>
                      <a:pt x="61" y="46"/>
                      <a:pt x="59" y="46"/>
                    </a:cubicBezTo>
                    <a:cubicBezTo>
                      <a:pt x="57" y="46"/>
                      <a:pt x="47" y="45"/>
                      <a:pt x="47" y="47"/>
                    </a:cubicBezTo>
                    <a:cubicBezTo>
                      <a:pt x="47" y="49"/>
                      <a:pt x="45" y="50"/>
                      <a:pt x="42" y="50"/>
                    </a:cubicBezTo>
                    <a:cubicBezTo>
                      <a:pt x="40" y="50"/>
                      <a:pt x="40" y="49"/>
                      <a:pt x="40" y="52"/>
                    </a:cubicBezTo>
                    <a:cubicBezTo>
                      <a:pt x="40" y="55"/>
                      <a:pt x="40" y="57"/>
                      <a:pt x="39" y="57"/>
                    </a:cubicBezTo>
                    <a:cubicBezTo>
                      <a:pt x="37" y="57"/>
                      <a:pt x="37" y="59"/>
                      <a:pt x="35" y="59"/>
                    </a:cubicBezTo>
                    <a:cubicBezTo>
                      <a:pt x="33" y="60"/>
                      <a:pt x="29" y="59"/>
                      <a:pt x="29" y="61"/>
                    </a:cubicBezTo>
                    <a:cubicBezTo>
                      <a:pt x="29" y="64"/>
                      <a:pt x="27" y="66"/>
                      <a:pt x="25" y="66"/>
                    </a:cubicBezTo>
                    <a:cubicBezTo>
                      <a:pt x="22" y="67"/>
                      <a:pt x="18" y="66"/>
                      <a:pt x="18" y="68"/>
                    </a:cubicBezTo>
                    <a:cubicBezTo>
                      <a:pt x="18" y="70"/>
                      <a:pt x="14" y="68"/>
                      <a:pt x="13" y="69"/>
                    </a:cubicBezTo>
                    <a:cubicBezTo>
                      <a:pt x="11" y="70"/>
                      <a:pt x="0" y="77"/>
                      <a:pt x="0" y="78"/>
                    </a:cubicBezTo>
                    <a:cubicBezTo>
                      <a:pt x="0" y="78"/>
                      <a:pt x="0" y="83"/>
                      <a:pt x="0" y="89"/>
                    </a:cubicBezTo>
                    <a:cubicBezTo>
                      <a:pt x="0" y="89"/>
                      <a:pt x="1" y="90"/>
                      <a:pt x="1" y="90"/>
                    </a:cubicBezTo>
                    <a:cubicBezTo>
                      <a:pt x="5" y="92"/>
                      <a:pt x="77" y="140"/>
                      <a:pt x="79" y="142"/>
                    </a:cubicBezTo>
                    <a:cubicBezTo>
                      <a:pt x="82" y="144"/>
                      <a:pt x="85" y="149"/>
                      <a:pt x="85" y="149"/>
                    </a:cubicBezTo>
                    <a:cubicBezTo>
                      <a:pt x="85" y="149"/>
                      <a:pt x="90" y="150"/>
                      <a:pt x="94" y="152"/>
                    </a:cubicBezTo>
                    <a:cubicBezTo>
                      <a:pt x="98" y="155"/>
                      <a:pt x="98" y="161"/>
                      <a:pt x="98" y="161"/>
                    </a:cubicBezTo>
                    <a:cubicBezTo>
                      <a:pt x="98" y="161"/>
                      <a:pt x="103" y="160"/>
                      <a:pt x="105" y="159"/>
                    </a:cubicBezTo>
                    <a:cubicBezTo>
                      <a:pt x="108" y="158"/>
                      <a:pt x="118" y="155"/>
                      <a:pt x="118" y="155"/>
                    </a:cubicBezTo>
                    <a:cubicBezTo>
                      <a:pt x="133" y="143"/>
                      <a:pt x="133" y="143"/>
                      <a:pt x="133" y="143"/>
                    </a:cubicBezTo>
                    <a:cubicBezTo>
                      <a:pt x="167" y="122"/>
                      <a:pt x="167" y="122"/>
                      <a:pt x="167" y="122"/>
                    </a:cubicBezTo>
                    <a:cubicBezTo>
                      <a:pt x="167" y="122"/>
                      <a:pt x="167" y="122"/>
                      <a:pt x="167" y="122"/>
                    </a:cubicBezTo>
                    <a:cubicBezTo>
                      <a:pt x="166" y="118"/>
                      <a:pt x="165" y="115"/>
                      <a:pt x="163" y="115"/>
                    </a:cubicBezTo>
                    <a:cubicBezTo>
                      <a:pt x="161" y="115"/>
                      <a:pt x="160" y="113"/>
                      <a:pt x="157" y="113"/>
                    </a:cubicBezTo>
                    <a:cubicBezTo>
                      <a:pt x="155" y="113"/>
                      <a:pt x="152" y="112"/>
                      <a:pt x="152" y="110"/>
                    </a:cubicBezTo>
                    <a:cubicBezTo>
                      <a:pt x="151" y="108"/>
                      <a:pt x="152" y="106"/>
                      <a:pt x="151" y="104"/>
                    </a:cubicBezTo>
                    <a:cubicBezTo>
                      <a:pt x="149" y="101"/>
                      <a:pt x="147" y="100"/>
                      <a:pt x="147" y="99"/>
                    </a:cubicBezTo>
                    <a:cubicBezTo>
                      <a:pt x="147" y="97"/>
                      <a:pt x="150" y="95"/>
                      <a:pt x="151" y="95"/>
                    </a:cubicBezTo>
                    <a:cubicBezTo>
                      <a:pt x="151" y="94"/>
                      <a:pt x="149" y="92"/>
                      <a:pt x="149" y="91"/>
                    </a:cubicBezTo>
                    <a:cubicBezTo>
                      <a:pt x="149" y="90"/>
                      <a:pt x="148" y="87"/>
                      <a:pt x="149" y="86"/>
                    </a:cubicBezTo>
                    <a:cubicBezTo>
                      <a:pt x="151" y="84"/>
                      <a:pt x="151" y="83"/>
                      <a:pt x="150" y="80"/>
                    </a:cubicBezTo>
                    <a:cubicBezTo>
                      <a:pt x="149" y="78"/>
                      <a:pt x="152" y="75"/>
                      <a:pt x="150" y="72"/>
                    </a:cubicBezTo>
                    <a:cubicBezTo>
                      <a:pt x="149" y="69"/>
                      <a:pt x="146" y="66"/>
                      <a:pt x="147" y="65"/>
                    </a:cubicBezTo>
                    <a:cubicBezTo>
                      <a:pt x="147" y="64"/>
                      <a:pt x="147" y="64"/>
                      <a:pt x="148" y="63"/>
                    </a:cubicBezTo>
                    <a:cubicBezTo>
                      <a:pt x="148" y="62"/>
                      <a:pt x="148" y="62"/>
                      <a:pt x="148" y="61"/>
                    </a:cubicBezTo>
                    <a:cubicBezTo>
                      <a:pt x="148" y="57"/>
                      <a:pt x="145" y="48"/>
                      <a:pt x="144" y="47"/>
                    </a:cubicBezTo>
                    <a:cubicBezTo>
                      <a:pt x="142" y="45"/>
                      <a:pt x="138" y="43"/>
                      <a:pt x="138" y="42"/>
                    </a:cubicBezTo>
                    <a:cubicBezTo>
                      <a:pt x="138" y="40"/>
                      <a:pt x="138" y="38"/>
                      <a:pt x="134" y="37"/>
                    </a:cubicBezTo>
                    <a:cubicBezTo>
                      <a:pt x="131" y="35"/>
                      <a:pt x="129" y="28"/>
                      <a:pt x="131" y="28"/>
                    </a:cubicBezTo>
                    <a:cubicBezTo>
                      <a:pt x="133" y="28"/>
                      <a:pt x="134" y="24"/>
                      <a:pt x="136" y="23"/>
                    </a:cubicBezTo>
                    <a:cubicBezTo>
                      <a:pt x="138" y="22"/>
                      <a:pt x="141" y="17"/>
                      <a:pt x="139" y="14"/>
                    </a:cubicBezTo>
                    <a:cubicBezTo>
                      <a:pt x="137" y="12"/>
                      <a:pt x="138" y="6"/>
                      <a:pt x="139" y="2"/>
                    </a:cubicBezTo>
                    <a:cubicBezTo>
                      <a:pt x="136" y="2"/>
                      <a:pt x="132" y="0"/>
                      <a:pt x="131" y="0"/>
                    </a:cubicBezTo>
                    <a:cubicBezTo>
                      <a:pt x="130" y="0"/>
                      <a:pt x="126" y="1"/>
                      <a:pt x="123" y="1"/>
                    </a:cubicBezTo>
                    <a:cubicBezTo>
                      <a:pt x="120" y="1"/>
                      <a:pt x="114" y="5"/>
                      <a:pt x="112" y="3"/>
                    </a:cubicBezTo>
                    <a:cubicBezTo>
                      <a:pt x="110" y="1"/>
                      <a:pt x="88" y="5"/>
                      <a:pt x="82" y="5"/>
                    </a:cubicBezTo>
                    <a:cubicBezTo>
                      <a:pt x="75" y="5"/>
                      <a:pt x="73" y="12"/>
                      <a:pt x="69" y="12"/>
                    </a:cubicBezTo>
                    <a:cubicBezTo>
                      <a:pt x="65" y="12"/>
                      <a:pt x="60" y="15"/>
                      <a:pt x="56" y="18"/>
                    </a:cubicBezTo>
                    <a:cubicBezTo>
                      <a:pt x="56" y="19"/>
                      <a:pt x="55" y="20"/>
                      <a:pt x="53" y="20"/>
                    </a:cubicBezTo>
                    <a:cubicBezTo>
                      <a:pt x="54" y="21"/>
                      <a:pt x="54" y="22"/>
                      <a:pt x="55" y="22"/>
                    </a:cubicBezTo>
                    <a:cubicBezTo>
                      <a:pt x="57" y="24"/>
                      <a:pt x="57" y="27"/>
                      <a:pt x="57" y="30"/>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95" name="Freeform 18">
                <a:extLst>
                  <a:ext uri="{FF2B5EF4-FFF2-40B4-BE49-F238E27FC236}">
                    <a16:creationId xmlns:a16="http://schemas.microsoft.com/office/drawing/2014/main" xmlns="" id="{D6F09C87-94D9-4F8C-8190-F0393B92AB3A}"/>
                  </a:ext>
                </a:extLst>
              </p:cNvPr>
              <p:cNvSpPr>
                <a:spLocks/>
              </p:cNvSpPr>
              <p:nvPr/>
            </p:nvSpPr>
            <p:spPr bwMode="auto">
              <a:xfrm>
                <a:off x="5097886" y="3446124"/>
                <a:ext cx="283568" cy="271021"/>
              </a:xfrm>
              <a:custGeom>
                <a:avLst/>
                <a:gdLst>
                  <a:gd name="T0" fmla="*/ 14 w 123"/>
                  <a:gd name="T1" fmla="*/ 7 h 118"/>
                  <a:gd name="T2" fmla="*/ 8 w 123"/>
                  <a:gd name="T3" fmla="*/ 13 h 118"/>
                  <a:gd name="T4" fmla="*/ 7 w 123"/>
                  <a:gd name="T5" fmla="*/ 17 h 118"/>
                  <a:gd name="T6" fmla="*/ 6 w 123"/>
                  <a:gd name="T7" fmla="*/ 23 h 118"/>
                  <a:gd name="T8" fmla="*/ 1 w 123"/>
                  <a:gd name="T9" fmla="*/ 28 h 118"/>
                  <a:gd name="T10" fmla="*/ 4 w 123"/>
                  <a:gd name="T11" fmla="*/ 35 h 118"/>
                  <a:gd name="T12" fmla="*/ 4 w 123"/>
                  <a:gd name="T13" fmla="*/ 43 h 118"/>
                  <a:gd name="T14" fmla="*/ 3 w 123"/>
                  <a:gd name="T15" fmla="*/ 49 h 118"/>
                  <a:gd name="T16" fmla="*/ 3 w 123"/>
                  <a:gd name="T17" fmla="*/ 54 h 118"/>
                  <a:gd name="T18" fmla="*/ 5 w 123"/>
                  <a:gd name="T19" fmla="*/ 58 h 118"/>
                  <a:gd name="T20" fmla="*/ 1 w 123"/>
                  <a:gd name="T21" fmla="*/ 62 h 118"/>
                  <a:gd name="T22" fmla="*/ 5 w 123"/>
                  <a:gd name="T23" fmla="*/ 67 h 118"/>
                  <a:gd name="T24" fmla="*/ 6 w 123"/>
                  <a:gd name="T25" fmla="*/ 73 h 118"/>
                  <a:gd name="T26" fmla="*/ 11 w 123"/>
                  <a:gd name="T27" fmla="*/ 76 h 118"/>
                  <a:gd name="T28" fmla="*/ 17 w 123"/>
                  <a:gd name="T29" fmla="*/ 78 h 118"/>
                  <a:gd name="T30" fmla="*/ 21 w 123"/>
                  <a:gd name="T31" fmla="*/ 85 h 118"/>
                  <a:gd name="T32" fmla="*/ 33 w 123"/>
                  <a:gd name="T33" fmla="*/ 87 h 118"/>
                  <a:gd name="T34" fmla="*/ 38 w 123"/>
                  <a:gd name="T35" fmla="*/ 92 h 118"/>
                  <a:gd name="T36" fmla="*/ 52 w 123"/>
                  <a:gd name="T37" fmla="*/ 85 h 118"/>
                  <a:gd name="T38" fmla="*/ 113 w 123"/>
                  <a:gd name="T39" fmla="*/ 118 h 118"/>
                  <a:gd name="T40" fmla="*/ 113 w 123"/>
                  <a:gd name="T41" fmla="*/ 113 h 118"/>
                  <a:gd name="T42" fmla="*/ 120 w 123"/>
                  <a:gd name="T43" fmla="*/ 113 h 118"/>
                  <a:gd name="T44" fmla="*/ 120 w 123"/>
                  <a:gd name="T45" fmla="*/ 35 h 118"/>
                  <a:gd name="T46" fmla="*/ 120 w 123"/>
                  <a:gd name="T47" fmla="*/ 23 h 118"/>
                  <a:gd name="T48" fmla="*/ 121 w 123"/>
                  <a:gd name="T49" fmla="*/ 13 h 118"/>
                  <a:gd name="T50" fmla="*/ 122 w 123"/>
                  <a:gd name="T51" fmla="*/ 11 h 118"/>
                  <a:gd name="T52" fmla="*/ 122 w 123"/>
                  <a:gd name="T53" fmla="*/ 10 h 118"/>
                  <a:gd name="T54" fmla="*/ 111 w 123"/>
                  <a:gd name="T55" fmla="*/ 8 h 118"/>
                  <a:gd name="T56" fmla="*/ 99 w 123"/>
                  <a:gd name="T57" fmla="*/ 1 h 118"/>
                  <a:gd name="T58" fmla="*/ 81 w 123"/>
                  <a:gd name="T59" fmla="*/ 10 h 118"/>
                  <a:gd name="T60" fmla="*/ 82 w 123"/>
                  <a:gd name="T61" fmla="*/ 21 h 118"/>
                  <a:gd name="T62" fmla="*/ 70 w 123"/>
                  <a:gd name="T63" fmla="*/ 21 h 118"/>
                  <a:gd name="T64" fmla="*/ 55 w 123"/>
                  <a:gd name="T65" fmla="*/ 16 h 118"/>
                  <a:gd name="T66" fmla="*/ 47 w 123"/>
                  <a:gd name="T67" fmla="*/ 10 h 118"/>
                  <a:gd name="T68" fmla="*/ 42 w 123"/>
                  <a:gd name="T69" fmla="*/ 5 h 118"/>
                  <a:gd name="T70" fmla="*/ 27 w 123"/>
                  <a:gd name="T71" fmla="*/ 2 h 118"/>
                  <a:gd name="T72" fmla="*/ 18 w 123"/>
                  <a:gd name="T73" fmla="*/ 0 h 118"/>
                  <a:gd name="T74" fmla="*/ 17 w 123"/>
                  <a:gd name="T75" fmla="*/ 5 h 118"/>
                  <a:gd name="T76" fmla="*/ 14 w 123"/>
                  <a:gd name="T77" fmla="*/ 7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23" h="118">
                    <a:moveTo>
                      <a:pt x="14" y="7"/>
                    </a:moveTo>
                    <a:cubicBezTo>
                      <a:pt x="13" y="8"/>
                      <a:pt x="9" y="12"/>
                      <a:pt x="8" y="13"/>
                    </a:cubicBezTo>
                    <a:cubicBezTo>
                      <a:pt x="7" y="14"/>
                      <a:pt x="7" y="16"/>
                      <a:pt x="7" y="17"/>
                    </a:cubicBezTo>
                    <a:cubicBezTo>
                      <a:pt x="8" y="17"/>
                      <a:pt x="7" y="21"/>
                      <a:pt x="6" y="23"/>
                    </a:cubicBezTo>
                    <a:cubicBezTo>
                      <a:pt x="5" y="25"/>
                      <a:pt x="1" y="26"/>
                      <a:pt x="1" y="28"/>
                    </a:cubicBezTo>
                    <a:cubicBezTo>
                      <a:pt x="0" y="29"/>
                      <a:pt x="3" y="32"/>
                      <a:pt x="4" y="35"/>
                    </a:cubicBezTo>
                    <a:cubicBezTo>
                      <a:pt x="6" y="38"/>
                      <a:pt x="3" y="41"/>
                      <a:pt x="4" y="43"/>
                    </a:cubicBezTo>
                    <a:cubicBezTo>
                      <a:pt x="5" y="46"/>
                      <a:pt x="5" y="47"/>
                      <a:pt x="3" y="49"/>
                    </a:cubicBezTo>
                    <a:cubicBezTo>
                      <a:pt x="2" y="50"/>
                      <a:pt x="3" y="53"/>
                      <a:pt x="3" y="54"/>
                    </a:cubicBezTo>
                    <a:cubicBezTo>
                      <a:pt x="3" y="55"/>
                      <a:pt x="5" y="57"/>
                      <a:pt x="5" y="58"/>
                    </a:cubicBezTo>
                    <a:cubicBezTo>
                      <a:pt x="4" y="58"/>
                      <a:pt x="1" y="60"/>
                      <a:pt x="1" y="62"/>
                    </a:cubicBezTo>
                    <a:cubicBezTo>
                      <a:pt x="1" y="63"/>
                      <a:pt x="3" y="64"/>
                      <a:pt x="5" y="67"/>
                    </a:cubicBezTo>
                    <a:cubicBezTo>
                      <a:pt x="6" y="69"/>
                      <a:pt x="5" y="71"/>
                      <a:pt x="6" y="73"/>
                    </a:cubicBezTo>
                    <a:cubicBezTo>
                      <a:pt x="6" y="75"/>
                      <a:pt x="9" y="76"/>
                      <a:pt x="11" y="76"/>
                    </a:cubicBezTo>
                    <a:cubicBezTo>
                      <a:pt x="14" y="76"/>
                      <a:pt x="15" y="78"/>
                      <a:pt x="17" y="78"/>
                    </a:cubicBezTo>
                    <a:cubicBezTo>
                      <a:pt x="19" y="78"/>
                      <a:pt x="20" y="81"/>
                      <a:pt x="21" y="85"/>
                    </a:cubicBezTo>
                    <a:cubicBezTo>
                      <a:pt x="22" y="85"/>
                      <a:pt x="30" y="85"/>
                      <a:pt x="33" y="87"/>
                    </a:cubicBezTo>
                    <a:cubicBezTo>
                      <a:pt x="36" y="89"/>
                      <a:pt x="38" y="92"/>
                      <a:pt x="38" y="92"/>
                    </a:cubicBezTo>
                    <a:cubicBezTo>
                      <a:pt x="52" y="85"/>
                      <a:pt x="52" y="85"/>
                      <a:pt x="52" y="85"/>
                    </a:cubicBezTo>
                    <a:cubicBezTo>
                      <a:pt x="113" y="118"/>
                      <a:pt x="113" y="118"/>
                      <a:pt x="113" y="118"/>
                    </a:cubicBezTo>
                    <a:cubicBezTo>
                      <a:pt x="113" y="113"/>
                      <a:pt x="113" y="113"/>
                      <a:pt x="113" y="113"/>
                    </a:cubicBezTo>
                    <a:cubicBezTo>
                      <a:pt x="120" y="113"/>
                      <a:pt x="120" y="113"/>
                      <a:pt x="120" y="113"/>
                    </a:cubicBezTo>
                    <a:cubicBezTo>
                      <a:pt x="120" y="113"/>
                      <a:pt x="120" y="40"/>
                      <a:pt x="120" y="35"/>
                    </a:cubicBezTo>
                    <a:cubicBezTo>
                      <a:pt x="120" y="29"/>
                      <a:pt x="118" y="26"/>
                      <a:pt x="120" y="23"/>
                    </a:cubicBezTo>
                    <a:cubicBezTo>
                      <a:pt x="123" y="20"/>
                      <a:pt x="119" y="18"/>
                      <a:pt x="121" y="13"/>
                    </a:cubicBezTo>
                    <a:cubicBezTo>
                      <a:pt x="122" y="12"/>
                      <a:pt x="122" y="11"/>
                      <a:pt x="122" y="11"/>
                    </a:cubicBezTo>
                    <a:cubicBezTo>
                      <a:pt x="122" y="11"/>
                      <a:pt x="122" y="11"/>
                      <a:pt x="122" y="10"/>
                    </a:cubicBezTo>
                    <a:cubicBezTo>
                      <a:pt x="121" y="9"/>
                      <a:pt x="118" y="9"/>
                      <a:pt x="111" y="8"/>
                    </a:cubicBezTo>
                    <a:cubicBezTo>
                      <a:pt x="104" y="7"/>
                      <a:pt x="107" y="2"/>
                      <a:pt x="99" y="1"/>
                    </a:cubicBezTo>
                    <a:cubicBezTo>
                      <a:pt x="91" y="1"/>
                      <a:pt x="81" y="7"/>
                      <a:pt x="81" y="10"/>
                    </a:cubicBezTo>
                    <a:cubicBezTo>
                      <a:pt x="81" y="14"/>
                      <a:pt x="85" y="17"/>
                      <a:pt x="82" y="21"/>
                    </a:cubicBezTo>
                    <a:cubicBezTo>
                      <a:pt x="79" y="24"/>
                      <a:pt x="74" y="25"/>
                      <a:pt x="70" y="21"/>
                    </a:cubicBezTo>
                    <a:cubicBezTo>
                      <a:pt x="66" y="17"/>
                      <a:pt x="60" y="16"/>
                      <a:pt x="55" y="16"/>
                    </a:cubicBezTo>
                    <a:cubicBezTo>
                      <a:pt x="50" y="16"/>
                      <a:pt x="46" y="13"/>
                      <a:pt x="47" y="10"/>
                    </a:cubicBezTo>
                    <a:cubicBezTo>
                      <a:pt x="47" y="7"/>
                      <a:pt x="46" y="6"/>
                      <a:pt x="42" y="5"/>
                    </a:cubicBezTo>
                    <a:cubicBezTo>
                      <a:pt x="38" y="5"/>
                      <a:pt x="34" y="1"/>
                      <a:pt x="27" y="2"/>
                    </a:cubicBezTo>
                    <a:cubicBezTo>
                      <a:pt x="23" y="3"/>
                      <a:pt x="20" y="2"/>
                      <a:pt x="18" y="0"/>
                    </a:cubicBezTo>
                    <a:cubicBezTo>
                      <a:pt x="18" y="2"/>
                      <a:pt x="17" y="4"/>
                      <a:pt x="17" y="5"/>
                    </a:cubicBezTo>
                    <a:cubicBezTo>
                      <a:pt x="18" y="7"/>
                      <a:pt x="15" y="7"/>
                      <a:pt x="14" y="7"/>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96" name="Freeform 19">
                <a:extLst>
                  <a:ext uri="{FF2B5EF4-FFF2-40B4-BE49-F238E27FC236}">
                    <a16:creationId xmlns:a16="http://schemas.microsoft.com/office/drawing/2014/main" xmlns="" id="{AF872C09-DC0C-491D-8281-84EF91E638E6}"/>
                  </a:ext>
                </a:extLst>
              </p:cNvPr>
              <p:cNvSpPr>
                <a:spLocks/>
              </p:cNvSpPr>
              <p:nvPr/>
            </p:nvSpPr>
            <p:spPr bwMode="auto">
              <a:xfrm>
                <a:off x="4612307" y="3823796"/>
                <a:ext cx="55208" cy="18821"/>
              </a:xfrm>
              <a:custGeom>
                <a:avLst/>
                <a:gdLst>
                  <a:gd name="T0" fmla="*/ 12 w 24"/>
                  <a:gd name="T1" fmla="*/ 5 h 8"/>
                  <a:gd name="T2" fmla="*/ 19 w 24"/>
                  <a:gd name="T3" fmla="*/ 7 h 8"/>
                  <a:gd name="T4" fmla="*/ 24 w 24"/>
                  <a:gd name="T5" fmla="*/ 6 h 8"/>
                  <a:gd name="T6" fmla="*/ 19 w 24"/>
                  <a:gd name="T7" fmla="*/ 5 h 8"/>
                  <a:gd name="T8" fmla="*/ 12 w 24"/>
                  <a:gd name="T9" fmla="*/ 2 h 8"/>
                  <a:gd name="T10" fmla="*/ 1 w 24"/>
                  <a:gd name="T11" fmla="*/ 4 h 8"/>
                  <a:gd name="T12" fmla="*/ 0 w 24"/>
                  <a:gd name="T13" fmla="*/ 8 h 8"/>
                  <a:gd name="T14" fmla="*/ 3 w 24"/>
                  <a:gd name="T15" fmla="*/ 8 h 8"/>
                  <a:gd name="T16" fmla="*/ 12 w 24"/>
                  <a:gd name="T17"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8">
                    <a:moveTo>
                      <a:pt x="12" y="5"/>
                    </a:moveTo>
                    <a:cubicBezTo>
                      <a:pt x="14" y="4"/>
                      <a:pt x="16" y="7"/>
                      <a:pt x="19" y="7"/>
                    </a:cubicBezTo>
                    <a:cubicBezTo>
                      <a:pt x="21" y="7"/>
                      <a:pt x="24" y="6"/>
                      <a:pt x="24" y="6"/>
                    </a:cubicBezTo>
                    <a:cubicBezTo>
                      <a:pt x="24" y="6"/>
                      <a:pt x="23" y="5"/>
                      <a:pt x="19" y="5"/>
                    </a:cubicBezTo>
                    <a:cubicBezTo>
                      <a:pt x="15" y="5"/>
                      <a:pt x="15" y="0"/>
                      <a:pt x="12" y="2"/>
                    </a:cubicBezTo>
                    <a:cubicBezTo>
                      <a:pt x="8" y="4"/>
                      <a:pt x="6" y="4"/>
                      <a:pt x="1" y="4"/>
                    </a:cubicBezTo>
                    <a:cubicBezTo>
                      <a:pt x="1" y="5"/>
                      <a:pt x="1" y="7"/>
                      <a:pt x="0" y="8"/>
                    </a:cubicBezTo>
                    <a:cubicBezTo>
                      <a:pt x="2" y="8"/>
                      <a:pt x="2" y="8"/>
                      <a:pt x="3" y="8"/>
                    </a:cubicBezTo>
                    <a:cubicBezTo>
                      <a:pt x="5" y="8"/>
                      <a:pt x="10" y="7"/>
                      <a:pt x="12" y="5"/>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97" name="Freeform 20">
                <a:extLst>
                  <a:ext uri="{FF2B5EF4-FFF2-40B4-BE49-F238E27FC236}">
                    <a16:creationId xmlns:a16="http://schemas.microsoft.com/office/drawing/2014/main" xmlns="" id="{D3F16D57-23A6-4EEF-B74C-D2EA66D3E780}"/>
                  </a:ext>
                </a:extLst>
              </p:cNvPr>
              <p:cNvSpPr>
                <a:spLocks/>
              </p:cNvSpPr>
              <p:nvPr/>
            </p:nvSpPr>
            <p:spPr bwMode="auto">
              <a:xfrm>
                <a:off x="4599759" y="3772353"/>
                <a:ext cx="111671" cy="87831"/>
              </a:xfrm>
              <a:custGeom>
                <a:avLst/>
                <a:gdLst>
                  <a:gd name="T0" fmla="*/ 11 w 48"/>
                  <a:gd name="T1" fmla="*/ 36 h 38"/>
                  <a:gd name="T2" fmla="*/ 16 w 48"/>
                  <a:gd name="T3" fmla="*/ 34 h 38"/>
                  <a:gd name="T4" fmla="*/ 27 w 48"/>
                  <a:gd name="T5" fmla="*/ 33 h 38"/>
                  <a:gd name="T6" fmla="*/ 30 w 48"/>
                  <a:gd name="T7" fmla="*/ 34 h 38"/>
                  <a:gd name="T8" fmla="*/ 30 w 48"/>
                  <a:gd name="T9" fmla="*/ 33 h 38"/>
                  <a:gd name="T10" fmla="*/ 35 w 48"/>
                  <a:gd name="T11" fmla="*/ 36 h 38"/>
                  <a:gd name="T12" fmla="*/ 47 w 48"/>
                  <a:gd name="T13" fmla="*/ 36 h 38"/>
                  <a:gd name="T14" fmla="*/ 48 w 48"/>
                  <a:gd name="T15" fmla="*/ 36 h 38"/>
                  <a:gd name="T16" fmla="*/ 48 w 48"/>
                  <a:gd name="T17" fmla="*/ 31 h 38"/>
                  <a:gd name="T18" fmla="*/ 44 w 48"/>
                  <a:gd name="T19" fmla="*/ 26 h 38"/>
                  <a:gd name="T20" fmla="*/ 42 w 48"/>
                  <a:gd name="T21" fmla="*/ 21 h 38"/>
                  <a:gd name="T22" fmla="*/ 41 w 48"/>
                  <a:gd name="T23" fmla="*/ 18 h 38"/>
                  <a:gd name="T24" fmla="*/ 36 w 48"/>
                  <a:gd name="T25" fmla="*/ 13 h 38"/>
                  <a:gd name="T26" fmla="*/ 31 w 48"/>
                  <a:gd name="T27" fmla="*/ 5 h 38"/>
                  <a:gd name="T28" fmla="*/ 28 w 48"/>
                  <a:gd name="T29" fmla="*/ 5 h 38"/>
                  <a:gd name="T30" fmla="*/ 23 w 48"/>
                  <a:gd name="T31" fmla="*/ 2 h 38"/>
                  <a:gd name="T32" fmla="*/ 17 w 48"/>
                  <a:gd name="T33" fmla="*/ 2 h 38"/>
                  <a:gd name="T34" fmla="*/ 10 w 48"/>
                  <a:gd name="T35" fmla="*/ 2 h 38"/>
                  <a:gd name="T36" fmla="*/ 5 w 48"/>
                  <a:gd name="T37" fmla="*/ 6 h 38"/>
                  <a:gd name="T38" fmla="*/ 5 w 48"/>
                  <a:gd name="T39" fmla="*/ 6 h 38"/>
                  <a:gd name="T40" fmla="*/ 3 w 48"/>
                  <a:gd name="T41" fmla="*/ 13 h 38"/>
                  <a:gd name="T42" fmla="*/ 6 w 48"/>
                  <a:gd name="T43" fmla="*/ 24 h 38"/>
                  <a:gd name="T44" fmla="*/ 6 w 48"/>
                  <a:gd name="T45" fmla="*/ 26 h 38"/>
                  <a:gd name="T46" fmla="*/ 17 w 48"/>
                  <a:gd name="T47" fmla="*/ 24 h 38"/>
                  <a:gd name="T48" fmla="*/ 24 w 48"/>
                  <a:gd name="T49" fmla="*/ 27 h 38"/>
                  <a:gd name="T50" fmla="*/ 29 w 48"/>
                  <a:gd name="T51" fmla="*/ 28 h 38"/>
                  <a:gd name="T52" fmla="*/ 24 w 48"/>
                  <a:gd name="T53" fmla="*/ 29 h 38"/>
                  <a:gd name="T54" fmla="*/ 17 w 48"/>
                  <a:gd name="T55" fmla="*/ 27 h 38"/>
                  <a:gd name="T56" fmla="*/ 8 w 48"/>
                  <a:gd name="T57" fmla="*/ 30 h 38"/>
                  <a:gd name="T58" fmla="*/ 5 w 48"/>
                  <a:gd name="T59" fmla="*/ 30 h 38"/>
                  <a:gd name="T60" fmla="*/ 6 w 48"/>
                  <a:gd name="T61" fmla="*/ 34 h 38"/>
                  <a:gd name="T62" fmla="*/ 7 w 48"/>
                  <a:gd name="T63" fmla="*/ 35 h 38"/>
                  <a:gd name="T64" fmla="*/ 11 w 48"/>
                  <a:gd name="T65" fmla="*/ 3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 h="38">
                    <a:moveTo>
                      <a:pt x="11" y="36"/>
                    </a:moveTo>
                    <a:cubicBezTo>
                      <a:pt x="13" y="36"/>
                      <a:pt x="16" y="34"/>
                      <a:pt x="16" y="34"/>
                    </a:cubicBezTo>
                    <a:cubicBezTo>
                      <a:pt x="16" y="34"/>
                      <a:pt x="26" y="34"/>
                      <a:pt x="27" y="33"/>
                    </a:cubicBezTo>
                    <a:cubicBezTo>
                      <a:pt x="28" y="33"/>
                      <a:pt x="29" y="34"/>
                      <a:pt x="30" y="34"/>
                    </a:cubicBezTo>
                    <a:cubicBezTo>
                      <a:pt x="30" y="34"/>
                      <a:pt x="30" y="33"/>
                      <a:pt x="30" y="33"/>
                    </a:cubicBezTo>
                    <a:cubicBezTo>
                      <a:pt x="30" y="33"/>
                      <a:pt x="35" y="34"/>
                      <a:pt x="35" y="36"/>
                    </a:cubicBezTo>
                    <a:cubicBezTo>
                      <a:pt x="36" y="37"/>
                      <a:pt x="43" y="38"/>
                      <a:pt x="47" y="36"/>
                    </a:cubicBezTo>
                    <a:cubicBezTo>
                      <a:pt x="47" y="36"/>
                      <a:pt x="48" y="36"/>
                      <a:pt x="48" y="36"/>
                    </a:cubicBezTo>
                    <a:cubicBezTo>
                      <a:pt x="48" y="34"/>
                      <a:pt x="48" y="32"/>
                      <a:pt x="48" y="31"/>
                    </a:cubicBezTo>
                    <a:cubicBezTo>
                      <a:pt x="48" y="30"/>
                      <a:pt x="45" y="27"/>
                      <a:pt x="44" y="26"/>
                    </a:cubicBezTo>
                    <a:cubicBezTo>
                      <a:pt x="42" y="24"/>
                      <a:pt x="42" y="21"/>
                      <a:pt x="42" y="21"/>
                    </a:cubicBezTo>
                    <a:cubicBezTo>
                      <a:pt x="41" y="18"/>
                      <a:pt x="41" y="18"/>
                      <a:pt x="41" y="18"/>
                    </a:cubicBezTo>
                    <a:cubicBezTo>
                      <a:pt x="41" y="18"/>
                      <a:pt x="40" y="14"/>
                      <a:pt x="36" y="13"/>
                    </a:cubicBezTo>
                    <a:cubicBezTo>
                      <a:pt x="33" y="12"/>
                      <a:pt x="31" y="5"/>
                      <a:pt x="31" y="5"/>
                    </a:cubicBezTo>
                    <a:cubicBezTo>
                      <a:pt x="28" y="5"/>
                      <a:pt x="28" y="5"/>
                      <a:pt x="28" y="5"/>
                    </a:cubicBezTo>
                    <a:cubicBezTo>
                      <a:pt x="28" y="5"/>
                      <a:pt x="26" y="3"/>
                      <a:pt x="23" y="2"/>
                    </a:cubicBezTo>
                    <a:cubicBezTo>
                      <a:pt x="21" y="0"/>
                      <a:pt x="17" y="2"/>
                      <a:pt x="17" y="2"/>
                    </a:cubicBezTo>
                    <a:cubicBezTo>
                      <a:pt x="17" y="2"/>
                      <a:pt x="13" y="3"/>
                      <a:pt x="10" y="2"/>
                    </a:cubicBezTo>
                    <a:cubicBezTo>
                      <a:pt x="7" y="2"/>
                      <a:pt x="8" y="5"/>
                      <a:pt x="5" y="6"/>
                    </a:cubicBezTo>
                    <a:cubicBezTo>
                      <a:pt x="5" y="6"/>
                      <a:pt x="5" y="6"/>
                      <a:pt x="5" y="6"/>
                    </a:cubicBezTo>
                    <a:cubicBezTo>
                      <a:pt x="5" y="8"/>
                      <a:pt x="4" y="11"/>
                      <a:pt x="3" y="13"/>
                    </a:cubicBezTo>
                    <a:cubicBezTo>
                      <a:pt x="0" y="17"/>
                      <a:pt x="4" y="22"/>
                      <a:pt x="6" y="24"/>
                    </a:cubicBezTo>
                    <a:cubicBezTo>
                      <a:pt x="6" y="24"/>
                      <a:pt x="7" y="25"/>
                      <a:pt x="6" y="26"/>
                    </a:cubicBezTo>
                    <a:cubicBezTo>
                      <a:pt x="11" y="26"/>
                      <a:pt x="13" y="26"/>
                      <a:pt x="17" y="24"/>
                    </a:cubicBezTo>
                    <a:cubicBezTo>
                      <a:pt x="20" y="22"/>
                      <a:pt x="20" y="27"/>
                      <a:pt x="24" y="27"/>
                    </a:cubicBezTo>
                    <a:cubicBezTo>
                      <a:pt x="28" y="27"/>
                      <a:pt x="29" y="28"/>
                      <a:pt x="29" y="28"/>
                    </a:cubicBezTo>
                    <a:cubicBezTo>
                      <a:pt x="29" y="28"/>
                      <a:pt x="26" y="29"/>
                      <a:pt x="24" y="29"/>
                    </a:cubicBezTo>
                    <a:cubicBezTo>
                      <a:pt x="21" y="29"/>
                      <a:pt x="19" y="26"/>
                      <a:pt x="17" y="27"/>
                    </a:cubicBezTo>
                    <a:cubicBezTo>
                      <a:pt x="15" y="29"/>
                      <a:pt x="10" y="30"/>
                      <a:pt x="8" y="30"/>
                    </a:cubicBezTo>
                    <a:cubicBezTo>
                      <a:pt x="7" y="30"/>
                      <a:pt x="7" y="30"/>
                      <a:pt x="5" y="30"/>
                    </a:cubicBezTo>
                    <a:cubicBezTo>
                      <a:pt x="5" y="32"/>
                      <a:pt x="5" y="33"/>
                      <a:pt x="6" y="34"/>
                    </a:cubicBezTo>
                    <a:cubicBezTo>
                      <a:pt x="7" y="34"/>
                      <a:pt x="7" y="35"/>
                      <a:pt x="7" y="35"/>
                    </a:cubicBezTo>
                    <a:cubicBezTo>
                      <a:pt x="11" y="34"/>
                      <a:pt x="10" y="36"/>
                      <a:pt x="11" y="36"/>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98" name="Freeform 21">
                <a:extLst>
                  <a:ext uri="{FF2B5EF4-FFF2-40B4-BE49-F238E27FC236}">
                    <a16:creationId xmlns:a16="http://schemas.microsoft.com/office/drawing/2014/main" xmlns="" id="{C397EA24-6879-4CF5-925D-BD6BBA3AFB34}"/>
                  </a:ext>
                </a:extLst>
              </p:cNvPr>
              <p:cNvSpPr>
                <a:spLocks/>
              </p:cNvSpPr>
              <p:nvPr/>
            </p:nvSpPr>
            <p:spPr bwMode="auto">
              <a:xfrm>
                <a:off x="4616071" y="3848891"/>
                <a:ext cx="52698" cy="32623"/>
              </a:xfrm>
              <a:custGeom>
                <a:avLst/>
                <a:gdLst>
                  <a:gd name="T0" fmla="*/ 12 w 23"/>
                  <a:gd name="T1" fmla="*/ 13 h 14"/>
                  <a:gd name="T2" fmla="*/ 18 w 23"/>
                  <a:gd name="T3" fmla="*/ 9 h 14"/>
                  <a:gd name="T4" fmla="*/ 21 w 23"/>
                  <a:gd name="T5" fmla="*/ 8 h 14"/>
                  <a:gd name="T6" fmla="*/ 21 w 23"/>
                  <a:gd name="T7" fmla="*/ 4 h 14"/>
                  <a:gd name="T8" fmla="*/ 23 w 23"/>
                  <a:gd name="T9" fmla="*/ 1 h 14"/>
                  <a:gd name="T10" fmla="*/ 20 w 23"/>
                  <a:gd name="T11" fmla="*/ 0 h 14"/>
                  <a:gd name="T12" fmla="*/ 9 w 23"/>
                  <a:gd name="T13" fmla="*/ 1 h 14"/>
                  <a:gd name="T14" fmla="*/ 4 w 23"/>
                  <a:gd name="T15" fmla="*/ 3 h 14"/>
                  <a:gd name="T16" fmla="*/ 0 w 23"/>
                  <a:gd name="T17" fmla="*/ 2 h 14"/>
                  <a:gd name="T18" fmla="*/ 7 w 23"/>
                  <a:gd name="T19" fmla="*/ 7 h 14"/>
                  <a:gd name="T20" fmla="*/ 10 w 23"/>
                  <a:gd name="T21" fmla="*/ 13 h 14"/>
                  <a:gd name="T22" fmla="*/ 11 w 23"/>
                  <a:gd name="T23" fmla="*/ 14 h 14"/>
                  <a:gd name="T24" fmla="*/ 12 w 23"/>
                  <a:gd name="T25" fmla="*/ 1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 h="14">
                    <a:moveTo>
                      <a:pt x="12" y="13"/>
                    </a:moveTo>
                    <a:cubicBezTo>
                      <a:pt x="14" y="12"/>
                      <a:pt x="17" y="8"/>
                      <a:pt x="18" y="9"/>
                    </a:cubicBezTo>
                    <a:cubicBezTo>
                      <a:pt x="20" y="10"/>
                      <a:pt x="21" y="8"/>
                      <a:pt x="21" y="8"/>
                    </a:cubicBezTo>
                    <a:cubicBezTo>
                      <a:pt x="21" y="7"/>
                      <a:pt x="19" y="5"/>
                      <a:pt x="21" y="4"/>
                    </a:cubicBezTo>
                    <a:cubicBezTo>
                      <a:pt x="22" y="4"/>
                      <a:pt x="22" y="2"/>
                      <a:pt x="23" y="1"/>
                    </a:cubicBezTo>
                    <a:cubicBezTo>
                      <a:pt x="22" y="1"/>
                      <a:pt x="21" y="0"/>
                      <a:pt x="20" y="0"/>
                    </a:cubicBezTo>
                    <a:cubicBezTo>
                      <a:pt x="19" y="1"/>
                      <a:pt x="9" y="1"/>
                      <a:pt x="9" y="1"/>
                    </a:cubicBezTo>
                    <a:cubicBezTo>
                      <a:pt x="9" y="1"/>
                      <a:pt x="6" y="3"/>
                      <a:pt x="4" y="3"/>
                    </a:cubicBezTo>
                    <a:cubicBezTo>
                      <a:pt x="3" y="3"/>
                      <a:pt x="4" y="1"/>
                      <a:pt x="0" y="2"/>
                    </a:cubicBezTo>
                    <a:cubicBezTo>
                      <a:pt x="2" y="5"/>
                      <a:pt x="2" y="6"/>
                      <a:pt x="7" y="7"/>
                    </a:cubicBezTo>
                    <a:cubicBezTo>
                      <a:pt x="11" y="8"/>
                      <a:pt x="6" y="11"/>
                      <a:pt x="10" y="13"/>
                    </a:cubicBezTo>
                    <a:cubicBezTo>
                      <a:pt x="10" y="13"/>
                      <a:pt x="11" y="14"/>
                      <a:pt x="11" y="14"/>
                    </a:cubicBezTo>
                    <a:cubicBezTo>
                      <a:pt x="11" y="13"/>
                      <a:pt x="12" y="13"/>
                      <a:pt x="12" y="13"/>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99" name="Freeform 22">
                <a:extLst>
                  <a:ext uri="{FF2B5EF4-FFF2-40B4-BE49-F238E27FC236}">
                    <a16:creationId xmlns:a16="http://schemas.microsoft.com/office/drawing/2014/main" xmlns="" id="{DE782E4C-AB27-44B3-982A-DA0633ADCC11}"/>
                  </a:ext>
                </a:extLst>
              </p:cNvPr>
              <p:cNvSpPr>
                <a:spLocks/>
              </p:cNvSpPr>
              <p:nvPr/>
            </p:nvSpPr>
            <p:spPr bwMode="auto">
              <a:xfrm>
                <a:off x="5190735" y="3876495"/>
                <a:ext cx="228360" cy="161860"/>
              </a:xfrm>
              <a:custGeom>
                <a:avLst/>
                <a:gdLst>
                  <a:gd name="T0" fmla="*/ 91 w 99"/>
                  <a:gd name="T1" fmla="*/ 40 h 70"/>
                  <a:gd name="T2" fmla="*/ 88 w 99"/>
                  <a:gd name="T3" fmla="*/ 35 h 70"/>
                  <a:gd name="T4" fmla="*/ 83 w 99"/>
                  <a:gd name="T5" fmla="*/ 30 h 70"/>
                  <a:gd name="T6" fmla="*/ 80 w 99"/>
                  <a:gd name="T7" fmla="*/ 25 h 70"/>
                  <a:gd name="T8" fmla="*/ 74 w 99"/>
                  <a:gd name="T9" fmla="*/ 22 h 70"/>
                  <a:gd name="T10" fmla="*/ 73 w 99"/>
                  <a:gd name="T11" fmla="*/ 20 h 70"/>
                  <a:gd name="T12" fmla="*/ 69 w 99"/>
                  <a:gd name="T13" fmla="*/ 19 h 70"/>
                  <a:gd name="T14" fmla="*/ 70 w 99"/>
                  <a:gd name="T15" fmla="*/ 16 h 70"/>
                  <a:gd name="T16" fmla="*/ 70 w 99"/>
                  <a:gd name="T17" fmla="*/ 9 h 70"/>
                  <a:gd name="T18" fmla="*/ 64 w 99"/>
                  <a:gd name="T19" fmla="*/ 2 h 70"/>
                  <a:gd name="T20" fmla="*/ 62 w 99"/>
                  <a:gd name="T21" fmla="*/ 1 h 70"/>
                  <a:gd name="T22" fmla="*/ 56 w 99"/>
                  <a:gd name="T23" fmla="*/ 4 h 70"/>
                  <a:gd name="T24" fmla="*/ 54 w 99"/>
                  <a:gd name="T25" fmla="*/ 8 h 70"/>
                  <a:gd name="T26" fmla="*/ 46 w 99"/>
                  <a:gd name="T27" fmla="*/ 16 h 70"/>
                  <a:gd name="T28" fmla="*/ 35 w 99"/>
                  <a:gd name="T29" fmla="*/ 18 h 70"/>
                  <a:gd name="T30" fmla="*/ 34 w 99"/>
                  <a:gd name="T31" fmla="*/ 23 h 70"/>
                  <a:gd name="T32" fmla="*/ 27 w 99"/>
                  <a:gd name="T33" fmla="*/ 26 h 70"/>
                  <a:gd name="T34" fmla="*/ 18 w 99"/>
                  <a:gd name="T35" fmla="*/ 29 h 70"/>
                  <a:gd name="T36" fmla="*/ 13 w 99"/>
                  <a:gd name="T37" fmla="*/ 29 h 70"/>
                  <a:gd name="T38" fmla="*/ 9 w 99"/>
                  <a:gd name="T39" fmla="*/ 31 h 70"/>
                  <a:gd name="T40" fmla="*/ 8 w 99"/>
                  <a:gd name="T41" fmla="*/ 30 h 70"/>
                  <a:gd name="T42" fmla="*/ 4 w 99"/>
                  <a:gd name="T43" fmla="*/ 35 h 70"/>
                  <a:gd name="T44" fmla="*/ 0 w 99"/>
                  <a:gd name="T45" fmla="*/ 43 h 70"/>
                  <a:gd name="T46" fmla="*/ 1 w 99"/>
                  <a:gd name="T47" fmla="*/ 50 h 70"/>
                  <a:gd name="T48" fmla="*/ 3 w 99"/>
                  <a:gd name="T49" fmla="*/ 56 h 70"/>
                  <a:gd name="T50" fmla="*/ 5 w 99"/>
                  <a:gd name="T51" fmla="*/ 61 h 70"/>
                  <a:gd name="T52" fmla="*/ 6 w 99"/>
                  <a:gd name="T53" fmla="*/ 64 h 70"/>
                  <a:gd name="T54" fmla="*/ 12 w 99"/>
                  <a:gd name="T55" fmla="*/ 69 h 70"/>
                  <a:gd name="T56" fmla="*/ 13 w 99"/>
                  <a:gd name="T57" fmla="*/ 70 h 70"/>
                  <a:gd name="T58" fmla="*/ 14 w 99"/>
                  <a:gd name="T59" fmla="*/ 69 h 70"/>
                  <a:gd name="T60" fmla="*/ 15 w 99"/>
                  <a:gd name="T61" fmla="*/ 63 h 70"/>
                  <a:gd name="T62" fmla="*/ 19 w 99"/>
                  <a:gd name="T63" fmla="*/ 62 h 70"/>
                  <a:gd name="T64" fmla="*/ 23 w 99"/>
                  <a:gd name="T65" fmla="*/ 61 h 70"/>
                  <a:gd name="T66" fmla="*/ 30 w 99"/>
                  <a:gd name="T67" fmla="*/ 62 h 70"/>
                  <a:gd name="T68" fmla="*/ 30 w 99"/>
                  <a:gd name="T69" fmla="*/ 57 h 70"/>
                  <a:gd name="T70" fmla="*/ 38 w 99"/>
                  <a:gd name="T71" fmla="*/ 50 h 70"/>
                  <a:gd name="T72" fmla="*/ 45 w 99"/>
                  <a:gd name="T73" fmla="*/ 55 h 70"/>
                  <a:gd name="T74" fmla="*/ 60 w 99"/>
                  <a:gd name="T75" fmla="*/ 58 h 70"/>
                  <a:gd name="T76" fmla="*/ 63 w 99"/>
                  <a:gd name="T77" fmla="*/ 52 h 70"/>
                  <a:gd name="T78" fmla="*/ 69 w 99"/>
                  <a:gd name="T79" fmla="*/ 52 h 70"/>
                  <a:gd name="T80" fmla="*/ 77 w 99"/>
                  <a:gd name="T81" fmla="*/ 50 h 70"/>
                  <a:gd name="T82" fmla="*/ 84 w 99"/>
                  <a:gd name="T83" fmla="*/ 49 h 70"/>
                  <a:gd name="T84" fmla="*/ 93 w 99"/>
                  <a:gd name="T85" fmla="*/ 50 h 70"/>
                  <a:gd name="T86" fmla="*/ 99 w 99"/>
                  <a:gd name="T87" fmla="*/ 49 h 70"/>
                  <a:gd name="T88" fmla="*/ 97 w 99"/>
                  <a:gd name="T89" fmla="*/ 44 h 70"/>
                  <a:gd name="T90" fmla="*/ 91 w 99"/>
                  <a:gd name="T91" fmla="*/ 4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9" h="70">
                    <a:moveTo>
                      <a:pt x="91" y="40"/>
                    </a:moveTo>
                    <a:cubicBezTo>
                      <a:pt x="91" y="39"/>
                      <a:pt x="91" y="37"/>
                      <a:pt x="88" y="35"/>
                    </a:cubicBezTo>
                    <a:cubicBezTo>
                      <a:pt x="85" y="32"/>
                      <a:pt x="83" y="32"/>
                      <a:pt x="83" y="30"/>
                    </a:cubicBezTo>
                    <a:cubicBezTo>
                      <a:pt x="83" y="29"/>
                      <a:pt x="82" y="28"/>
                      <a:pt x="80" y="25"/>
                    </a:cubicBezTo>
                    <a:cubicBezTo>
                      <a:pt x="77" y="22"/>
                      <a:pt x="74" y="22"/>
                      <a:pt x="74" y="22"/>
                    </a:cubicBezTo>
                    <a:cubicBezTo>
                      <a:pt x="73" y="20"/>
                      <a:pt x="73" y="20"/>
                      <a:pt x="73" y="20"/>
                    </a:cubicBezTo>
                    <a:cubicBezTo>
                      <a:pt x="69" y="19"/>
                      <a:pt x="69" y="19"/>
                      <a:pt x="69" y="19"/>
                    </a:cubicBezTo>
                    <a:cubicBezTo>
                      <a:pt x="69" y="19"/>
                      <a:pt x="67" y="18"/>
                      <a:pt x="70" y="16"/>
                    </a:cubicBezTo>
                    <a:cubicBezTo>
                      <a:pt x="73" y="15"/>
                      <a:pt x="70" y="11"/>
                      <a:pt x="70" y="9"/>
                    </a:cubicBezTo>
                    <a:cubicBezTo>
                      <a:pt x="69" y="8"/>
                      <a:pt x="65" y="3"/>
                      <a:pt x="64" y="2"/>
                    </a:cubicBezTo>
                    <a:cubicBezTo>
                      <a:pt x="63" y="2"/>
                      <a:pt x="63" y="2"/>
                      <a:pt x="62" y="1"/>
                    </a:cubicBezTo>
                    <a:cubicBezTo>
                      <a:pt x="61" y="0"/>
                      <a:pt x="57" y="2"/>
                      <a:pt x="56" y="4"/>
                    </a:cubicBezTo>
                    <a:cubicBezTo>
                      <a:pt x="54" y="6"/>
                      <a:pt x="55" y="7"/>
                      <a:pt x="54" y="8"/>
                    </a:cubicBezTo>
                    <a:cubicBezTo>
                      <a:pt x="53" y="9"/>
                      <a:pt x="49" y="13"/>
                      <a:pt x="46" y="16"/>
                    </a:cubicBezTo>
                    <a:cubicBezTo>
                      <a:pt x="44" y="19"/>
                      <a:pt x="37" y="17"/>
                      <a:pt x="35" y="18"/>
                    </a:cubicBezTo>
                    <a:cubicBezTo>
                      <a:pt x="33" y="19"/>
                      <a:pt x="36" y="21"/>
                      <a:pt x="34" y="23"/>
                    </a:cubicBezTo>
                    <a:cubicBezTo>
                      <a:pt x="33" y="24"/>
                      <a:pt x="29" y="26"/>
                      <a:pt x="27" y="26"/>
                    </a:cubicBezTo>
                    <a:cubicBezTo>
                      <a:pt x="26" y="27"/>
                      <a:pt x="20" y="27"/>
                      <a:pt x="18" y="29"/>
                    </a:cubicBezTo>
                    <a:cubicBezTo>
                      <a:pt x="17" y="31"/>
                      <a:pt x="15" y="27"/>
                      <a:pt x="13" y="29"/>
                    </a:cubicBezTo>
                    <a:cubicBezTo>
                      <a:pt x="12" y="31"/>
                      <a:pt x="10" y="32"/>
                      <a:pt x="9" y="31"/>
                    </a:cubicBezTo>
                    <a:cubicBezTo>
                      <a:pt x="8" y="31"/>
                      <a:pt x="8" y="30"/>
                      <a:pt x="8" y="30"/>
                    </a:cubicBezTo>
                    <a:cubicBezTo>
                      <a:pt x="6" y="31"/>
                      <a:pt x="5" y="33"/>
                      <a:pt x="4" y="35"/>
                    </a:cubicBezTo>
                    <a:cubicBezTo>
                      <a:pt x="3" y="38"/>
                      <a:pt x="0" y="41"/>
                      <a:pt x="0" y="43"/>
                    </a:cubicBezTo>
                    <a:cubicBezTo>
                      <a:pt x="0" y="45"/>
                      <a:pt x="1" y="47"/>
                      <a:pt x="1" y="50"/>
                    </a:cubicBezTo>
                    <a:cubicBezTo>
                      <a:pt x="1" y="52"/>
                      <a:pt x="2" y="54"/>
                      <a:pt x="3" y="56"/>
                    </a:cubicBezTo>
                    <a:cubicBezTo>
                      <a:pt x="5" y="58"/>
                      <a:pt x="5" y="61"/>
                      <a:pt x="5" y="61"/>
                    </a:cubicBezTo>
                    <a:cubicBezTo>
                      <a:pt x="5" y="61"/>
                      <a:pt x="5" y="62"/>
                      <a:pt x="6" y="64"/>
                    </a:cubicBezTo>
                    <a:cubicBezTo>
                      <a:pt x="8" y="65"/>
                      <a:pt x="11" y="67"/>
                      <a:pt x="12" y="69"/>
                    </a:cubicBezTo>
                    <a:cubicBezTo>
                      <a:pt x="12" y="69"/>
                      <a:pt x="12" y="70"/>
                      <a:pt x="13" y="70"/>
                    </a:cubicBezTo>
                    <a:cubicBezTo>
                      <a:pt x="13" y="70"/>
                      <a:pt x="13" y="70"/>
                      <a:pt x="14" y="69"/>
                    </a:cubicBezTo>
                    <a:cubicBezTo>
                      <a:pt x="15" y="67"/>
                      <a:pt x="15" y="63"/>
                      <a:pt x="15" y="63"/>
                    </a:cubicBezTo>
                    <a:cubicBezTo>
                      <a:pt x="19" y="62"/>
                      <a:pt x="19" y="62"/>
                      <a:pt x="19" y="62"/>
                    </a:cubicBezTo>
                    <a:cubicBezTo>
                      <a:pt x="23" y="61"/>
                      <a:pt x="23" y="61"/>
                      <a:pt x="23" y="61"/>
                    </a:cubicBezTo>
                    <a:cubicBezTo>
                      <a:pt x="30" y="62"/>
                      <a:pt x="30" y="62"/>
                      <a:pt x="30" y="62"/>
                    </a:cubicBezTo>
                    <a:cubicBezTo>
                      <a:pt x="30" y="57"/>
                      <a:pt x="30" y="57"/>
                      <a:pt x="30" y="57"/>
                    </a:cubicBezTo>
                    <a:cubicBezTo>
                      <a:pt x="30" y="57"/>
                      <a:pt x="35" y="50"/>
                      <a:pt x="38" y="50"/>
                    </a:cubicBezTo>
                    <a:cubicBezTo>
                      <a:pt x="42" y="50"/>
                      <a:pt x="45" y="55"/>
                      <a:pt x="45" y="55"/>
                    </a:cubicBezTo>
                    <a:cubicBezTo>
                      <a:pt x="60" y="58"/>
                      <a:pt x="60" y="58"/>
                      <a:pt x="60" y="58"/>
                    </a:cubicBezTo>
                    <a:cubicBezTo>
                      <a:pt x="60" y="58"/>
                      <a:pt x="61" y="53"/>
                      <a:pt x="63" y="52"/>
                    </a:cubicBezTo>
                    <a:cubicBezTo>
                      <a:pt x="64" y="51"/>
                      <a:pt x="67" y="53"/>
                      <a:pt x="69" y="52"/>
                    </a:cubicBezTo>
                    <a:cubicBezTo>
                      <a:pt x="71" y="51"/>
                      <a:pt x="74" y="50"/>
                      <a:pt x="77" y="50"/>
                    </a:cubicBezTo>
                    <a:cubicBezTo>
                      <a:pt x="81" y="50"/>
                      <a:pt x="82" y="52"/>
                      <a:pt x="84" y="49"/>
                    </a:cubicBezTo>
                    <a:cubicBezTo>
                      <a:pt x="85" y="46"/>
                      <a:pt x="93" y="50"/>
                      <a:pt x="93" y="50"/>
                    </a:cubicBezTo>
                    <a:cubicBezTo>
                      <a:pt x="99" y="49"/>
                      <a:pt x="99" y="49"/>
                      <a:pt x="99" y="49"/>
                    </a:cubicBezTo>
                    <a:cubicBezTo>
                      <a:pt x="97" y="44"/>
                      <a:pt x="97" y="44"/>
                      <a:pt x="97" y="44"/>
                    </a:cubicBezTo>
                    <a:cubicBezTo>
                      <a:pt x="97" y="44"/>
                      <a:pt x="91" y="42"/>
                      <a:pt x="91" y="40"/>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400" name="Freeform 23">
                <a:extLst>
                  <a:ext uri="{FF2B5EF4-FFF2-40B4-BE49-F238E27FC236}">
                    <a16:creationId xmlns:a16="http://schemas.microsoft.com/office/drawing/2014/main" xmlns="" id="{240BDA7B-D9AC-422C-9F6C-FAE3A5D6EE9F}"/>
                  </a:ext>
                </a:extLst>
              </p:cNvPr>
              <p:cNvSpPr>
                <a:spLocks/>
              </p:cNvSpPr>
              <p:nvPr/>
            </p:nvSpPr>
            <p:spPr bwMode="auto">
              <a:xfrm>
                <a:off x="4973668" y="3826306"/>
                <a:ext cx="220832" cy="181935"/>
              </a:xfrm>
              <a:custGeom>
                <a:avLst/>
                <a:gdLst>
                  <a:gd name="T0" fmla="*/ 59 w 96"/>
                  <a:gd name="T1" fmla="*/ 58 h 79"/>
                  <a:gd name="T2" fmla="*/ 64 w 96"/>
                  <a:gd name="T3" fmla="*/ 57 h 79"/>
                  <a:gd name="T4" fmla="*/ 69 w 96"/>
                  <a:gd name="T5" fmla="*/ 61 h 79"/>
                  <a:gd name="T6" fmla="*/ 73 w 96"/>
                  <a:gd name="T7" fmla="*/ 57 h 79"/>
                  <a:gd name="T8" fmla="*/ 79 w 96"/>
                  <a:gd name="T9" fmla="*/ 45 h 79"/>
                  <a:gd name="T10" fmla="*/ 83 w 96"/>
                  <a:gd name="T11" fmla="*/ 40 h 79"/>
                  <a:gd name="T12" fmla="*/ 83 w 96"/>
                  <a:gd name="T13" fmla="*/ 36 h 79"/>
                  <a:gd name="T14" fmla="*/ 85 w 96"/>
                  <a:gd name="T15" fmla="*/ 31 h 79"/>
                  <a:gd name="T16" fmla="*/ 90 w 96"/>
                  <a:gd name="T17" fmla="*/ 22 h 79"/>
                  <a:gd name="T18" fmla="*/ 95 w 96"/>
                  <a:gd name="T19" fmla="*/ 19 h 79"/>
                  <a:gd name="T20" fmla="*/ 94 w 96"/>
                  <a:gd name="T21" fmla="*/ 14 h 79"/>
                  <a:gd name="T22" fmla="*/ 91 w 96"/>
                  <a:gd name="T23" fmla="*/ 11 h 79"/>
                  <a:gd name="T24" fmla="*/ 92 w 96"/>
                  <a:gd name="T25" fmla="*/ 7 h 79"/>
                  <a:gd name="T26" fmla="*/ 88 w 96"/>
                  <a:gd name="T27" fmla="*/ 3 h 79"/>
                  <a:gd name="T28" fmla="*/ 86 w 96"/>
                  <a:gd name="T29" fmla="*/ 2 h 79"/>
                  <a:gd name="T30" fmla="*/ 80 w 96"/>
                  <a:gd name="T31" fmla="*/ 7 h 79"/>
                  <a:gd name="T32" fmla="*/ 73 w 96"/>
                  <a:gd name="T33" fmla="*/ 5 h 79"/>
                  <a:gd name="T34" fmla="*/ 63 w 96"/>
                  <a:gd name="T35" fmla="*/ 5 h 79"/>
                  <a:gd name="T36" fmla="*/ 57 w 96"/>
                  <a:gd name="T37" fmla="*/ 9 h 79"/>
                  <a:gd name="T38" fmla="*/ 49 w 96"/>
                  <a:gd name="T39" fmla="*/ 9 h 79"/>
                  <a:gd name="T40" fmla="*/ 43 w 96"/>
                  <a:gd name="T41" fmla="*/ 6 h 79"/>
                  <a:gd name="T42" fmla="*/ 36 w 96"/>
                  <a:gd name="T43" fmla="*/ 7 h 79"/>
                  <a:gd name="T44" fmla="*/ 32 w 96"/>
                  <a:gd name="T45" fmla="*/ 3 h 79"/>
                  <a:gd name="T46" fmla="*/ 25 w 96"/>
                  <a:gd name="T47" fmla="*/ 1 h 79"/>
                  <a:gd name="T48" fmla="*/ 21 w 96"/>
                  <a:gd name="T49" fmla="*/ 3 h 79"/>
                  <a:gd name="T50" fmla="*/ 13 w 96"/>
                  <a:gd name="T51" fmla="*/ 3 h 79"/>
                  <a:gd name="T52" fmla="*/ 11 w 96"/>
                  <a:gd name="T53" fmla="*/ 9 h 79"/>
                  <a:gd name="T54" fmla="*/ 8 w 96"/>
                  <a:gd name="T55" fmla="*/ 15 h 79"/>
                  <a:gd name="T56" fmla="*/ 7 w 96"/>
                  <a:gd name="T57" fmla="*/ 17 h 79"/>
                  <a:gd name="T58" fmla="*/ 8 w 96"/>
                  <a:gd name="T59" fmla="*/ 22 h 79"/>
                  <a:gd name="T60" fmla="*/ 7 w 96"/>
                  <a:gd name="T61" fmla="*/ 33 h 79"/>
                  <a:gd name="T62" fmla="*/ 4 w 96"/>
                  <a:gd name="T63" fmla="*/ 38 h 79"/>
                  <a:gd name="T64" fmla="*/ 1 w 96"/>
                  <a:gd name="T65" fmla="*/ 44 h 79"/>
                  <a:gd name="T66" fmla="*/ 1 w 96"/>
                  <a:gd name="T67" fmla="*/ 53 h 79"/>
                  <a:gd name="T68" fmla="*/ 3 w 96"/>
                  <a:gd name="T69" fmla="*/ 60 h 79"/>
                  <a:gd name="T70" fmla="*/ 3 w 96"/>
                  <a:gd name="T71" fmla="*/ 60 h 79"/>
                  <a:gd name="T72" fmla="*/ 15 w 96"/>
                  <a:gd name="T73" fmla="*/ 63 h 79"/>
                  <a:gd name="T74" fmla="*/ 23 w 96"/>
                  <a:gd name="T75" fmla="*/ 71 h 79"/>
                  <a:gd name="T76" fmla="*/ 27 w 96"/>
                  <a:gd name="T77" fmla="*/ 78 h 79"/>
                  <a:gd name="T78" fmla="*/ 35 w 96"/>
                  <a:gd name="T79" fmla="*/ 76 h 79"/>
                  <a:gd name="T80" fmla="*/ 46 w 96"/>
                  <a:gd name="T81" fmla="*/ 75 h 79"/>
                  <a:gd name="T82" fmla="*/ 47 w 96"/>
                  <a:gd name="T83" fmla="*/ 75 h 79"/>
                  <a:gd name="T84" fmla="*/ 50 w 96"/>
                  <a:gd name="T85" fmla="*/ 66 h 79"/>
                  <a:gd name="T86" fmla="*/ 59 w 96"/>
                  <a:gd name="T87" fmla="*/ 58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6" h="79">
                    <a:moveTo>
                      <a:pt x="59" y="58"/>
                    </a:moveTo>
                    <a:cubicBezTo>
                      <a:pt x="60" y="57"/>
                      <a:pt x="62" y="58"/>
                      <a:pt x="64" y="57"/>
                    </a:cubicBezTo>
                    <a:cubicBezTo>
                      <a:pt x="65" y="56"/>
                      <a:pt x="69" y="59"/>
                      <a:pt x="69" y="61"/>
                    </a:cubicBezTo>
                    <a:cubicBezTo>
                      <a:pt x="70" y="63"/>
                      <a:pt x="71" y="60"/>
                      <a:pt x="73" y="57"/>
                    </a:cubicBezTo>
                    <a:cubicBezTo>
                      <a:pt x="74" y="55"/>
                      <a:pt x="79" y="47"/>
                      <a:pt x="79" y="45"/>
                    </a:cubicBezTo>
                    <a:cubicBezTo>
                      <a:pt x="79" y="43"/>
                      <a:pt x="83" y="41"/>
                      <a:pt x="83" y="40"/>
                    </a:cubicBezTo>
                    <a:cubicBezTo>
                      <a:pt x="83" y="39"/>
                      <a:pt x="82" y="36"/>
                      <a:pt x="83" y="36"/>
                    </a:cubicBezTo>
                    <a:cubicBezTo>
                      <a:pt x="85" y="35"/>
                      <a:pt x="86" y="32"/>
                      <a:pt x="85" y="31"/>
                    </a:cubicBezTo>
                    <a:cubicBezTo>
                      <a:pt x="85" y="30"/>
                      <a:pt x="89" y="23"/>
                      <a:pt x="90" y="22"/>
                    </a:cubicBezTo>
                    <a:cubicBezTo>
                      <a:pt x="91" y="21"/>
                      <a:pt x="95" y="21"/>
                      <a:pt x="95" y="19"/>
                    </a:cubicBezTo>
                    <a:cubicBezTo>
                      <a:pt x="95" y="17"/>
                      <a:pt x="96" y="15"/>
                      <a:pt x="94" y="14"/>
                    </a:cubicBezTo>
                    <a:cubicBezTo>
                      <a:pt x="93" y="14"/>
                      <a:pt x="91" y="12"/>
                      <a:pt x="91" y="11"/>
                    </a:cubicBezTo>
                    <a:cubicBezTo>
                      <a:pt x="91" y="10"/>
                      <a:pt x="91" y="8"/>
                      <a:pt x="92" y="7"/>
                    </a:cubicBezTo>
                    <a:cubicBezTo>
                      <a:pt x="90" y="6"/>
                      <a:pt x="90" y="4"/>
                      <a:pt x="88" y="3"/>
                    </a:cubicBezTo>
                    <a:cubicBezTo>
                      <a:pt x="87" y="2"/>
                      <a:pt x="87" y="1"/>
                      <a:pt x="86" y="2"/>
                    </a:cubicBezTo>
                    <a:cubicBezTo>
                      <a:pt x="84" y="2"/>
                      <a:pt x="82" y="6"/>
                      <a:pt x="80" y="7"/>
                    </a:cubicBezTo>
                    <a:cubicBezTo>
                      <a:pt x="78" y="8"/>
                      <a:pt x="75" y="6"/>
                      <a:pt x="73" y="5"/>
                    </a:cubicBezTo>
                    <a:cubicBezTo>
                      <a:pt x="72" y="5"/>
                      <a:pt x="65" y="5"/>
                      <a:pt x="63" y="5"/>
                    </a:cubicBezTo>
                    <a:cubicBezTo>
                      <a:pt x="61" y="5"/>
                      <a:pt x="59" y="8"/>
                      <a:pt x="57" y="9"/>
                    </a:cubicBezTo>
                    <a:cubicBezTo>
                      <a:pt x="55" y="10"/>
                      <a:pt x="51" y="9"/>
                      <a:pt x="49" y="9"/>
                    </a:cubicBezTo>
                    <a:cubicBezTo>
                      <a:pt x="48" y="8"/>
                      <a:pt x="44" y="6"/>
                      <a:pt x="43" y="6"/>
                    </a:cubicBezTo>
                    <a:cubicBezTo>
                      <a:pt x="42" y="6"/>
                      <a:pt x="39" y="6"/>
                      <a:pt x="36" y="7"/>
                    </a:cubicBezTo>
                    <a:cubicBezTo>
                      <a:pt x="34" y="9"/>
                      <a:pt x="33" y="5"/>
                      <a:pt x="32" y="3"/>
                    </a:cubicBezTo>
                    <a:cubicBezTo>
                      <a:pt x="30" y="1"/>
                      <a:pt x="27" y="3"/>
                      <a:pt x="25" y="1"/>
                    </a:cubicBezTo>
                    <a:cubicBezTo>
                      <a:pt x="24" y="0"/>
                      <a:pt x="22" y="3"/>
                      <a:pt x="21" y="3"/>
                    </a:cubicBezTo>
                    <a:cubicBezTo>
                      <a:pt x="19" y="3"/>
                      <a:pt x="15" y="2"/>
                      <a:pt x="13" y="3"/>
                    </a:cubicBezTo>
                    <a:cubicBezTo>
                      <a:pt x="12" y="4"/>
                      <a:pt x="12" y="9"/>
                      <a:pt x="11" y="9"/>
                    </a:cubicBezTo>
                    <a:cubicBezTo>
                      <a:pt x="11" y="10"/>
                      <a:pt x="8" y="13"/>
                      <a:pt x="8" y="15"/>
                    </a:cubicBezTo>
                    <a:cubicBezTo>
                      <a:pt x="8" y="16"/>
                      <a:pt x="8" y="16"/>
                      <a:pt x="7" y="17"/>
                    </a:cubicBezTo>
                    <a:cubicBezTo>
                      <a:pt x="7" y="19"/>
                      <a:pt x="8" y="21"/>
                      <a:pt x="8" y="22"/>
                    </a:cubicBezTo>
                    <a:cubicBezTo>
                      <a:pt x="8" y="24"/>
                      <a:pt x="9" y="32"/>
                      <a:pt x="7" y="33"/>
                    </a:cubicBezTo>
                    <a:cubicBezTo>
                      <a:pt x="5" y="35"/>
                      <a:pt x="4" y="38"/>
                      <a:pt x="4" y="38"/>
                    </a:cubicBezTo>
                    <a:cubicBezTo>
                      <a:pt x="4" y="38"/>
                      <a:pt x="1" y="40"/>
                      <a:pt x="1" y="44"/>
                    </a:cubicBezTo>
                    <a:cubicBezTo>
                      <a:pt x="0" y="48"/>
                      <a:pt x="1" y="50"/>
                      <a:pt x="1" y="53"/>
                    </a:cubicBezTo>
                    <a:cubicBezTo>
                      <a:pt x="1" y="56"/>
                      <a:pt x="2" y="57"/>
                      <a:pt x="3" y="60"/>
                    </a:cubicBezTo>
                    <a:cubicBezTo>
                      <a:pt x="3" y="60"/>
                      <a:pt x="3" y="60"/>
                      <a:pt x="3" y="60"/>
                    </a:cubicBezTo>
                    <a:cubicBezTo>
                      <a:pt x="5" y="62"/>
                      <a:pt x="12" y="62"/>
                      <a:pt x="15" y="63"/>
                    </a:cubicBezTo>
                    <a:cubicBezTo>
                      <a:pt x="19" y="64"/>
                      <a:pt x="23" y="69"/>
                      <a:pt x="23" y="71"/>
                    </a:cubicBezTo>
                    <a:cubicBezTo>
                      <a:pt x="23" y="73"/>
                      <a:pt x="25" y="77"/>
                      <a:pt x="27" y="78"/>
                    </a:cubicBezTo>
                    <a:cubicBezTo>
                      <a:pt x="29" y="79"/>
                      <a:pt x="33" y="76"/>
                      <a:pt x="35" y="76"/>
                    </a:cubicBezTo>
                    <a:cubicBezTo>
                      <a:pt x="37" y="76"/>
                      <a:pt x="45" y="76"/>
                      <a:pt x="46" y="75"/>
                    </a:cubicBezTo>
                    <a:cubicBezTo>
                      <a:pt x="47" y="75"/>
                      <a:pt x="47" y="75"/>
                      <a:pt x="47" y="75"/>
                    </a:cubicBezTo>
                    <a:cubicBezTo>
                      <a:pt x="49" y="70"/>
                      <a:pt x="50" y="66"/>
                      <a:pt x="50" y="66"/>
                    </a:cubicBezTo>
                    <a:cubicBezTo>
                      <a:pt x="50" y="66"/>
                      <a:pt x="58" y="58"/>
                      <a:pt x="59" y="58"/>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401" name="Freeform 24">
                <a:extLst>
                  <a:ext uri="{FF2B5EF4-FFF2-40B4-BE49-F238E27FC236}">
                    <a16:creationId xmlns:a16="http://schemas.microsoft.com/office/drawing/2014/main" xmlns="" id="{A5A0FEA1-BBB5-4FF4-9E32-0E705A63A36D}"/>
                  </a:ext>
                </a:extLst>
              </p:cNvPr>
              <p:cNvSpPr>
                <a:spLocks/>
              </p:cNvSpPr>
              <p:nvPr/>
            </p:nvSpPr>
            <p:spPr bwMode="auto">
              <a:xfrm>
                <a:off x="4937281" y="3853910"/>
                <a:ext cx="56463" cy="115435"/>
              </a:xfrm>
              <a:custGeom>
                <a:avLst/>
                <a:gdLst>
                  <a:gd name="T0" fmla="*/ 17 w 25"/>
                  <a:gd name="T1" fmla="*/ 32 h 50"/>
                  <a:gd name="T2" fmla="*/ 20 w 25"/>
                  <a:gd name="T3" fmla="*/ 26 h 50"/>
                  <a:gd name="T4" fmla="*/ 23 w 25"/>
                  <a:gd name="T5" fmla="*/ 21 h 50"/>
                  <a:gd name="T6" fmla="*/ 24 w 25"/>
                  <a:gd name="T7" fmla="*/ 10 h 50"/>
                  <a:gd name="T8" fmla="*/ 23 w 25"/>
                  <a:gd name="T9" fmla="*/ 5 h 50"/>
                  <a:gd name="T10" fmla="*/ 21 w 25"/>
                  <a:gd name="T11" fmla="*/ 4 h 50"/>
                  <a:gd name="T12" fmla="*/ 18 w 25"/>
                  <a:gd name="T13" fmla="*/ 1 h 50"/>
                  <a:gd name="T14" fmla="*/ 15 w 25"/>
                  <a:gd name="T15" fmla="*/ 4 h 50"/>
                  <a:gd name="T16" fmla="*/ 13 w 25"/>
                  <a:gd name="T17" fmla="*/ 8 h 50"/>
                  <a:gd name="T18" fmla="*/ 6 w 25"/>
                  <a:gd name="T19" fmla="*/ 9 h 50"/>
                  <a:gd name="T20" fmla="*/ 2 w 25"/>
                  <a:gd name="T21" fmla="*/ 12 h 50"/>
                  <a:gd name="T22" fmla="*/ 0 w 25"/>
                  <a:gd name="T23" fmla="*/ 12 h 50"/>
                  <a:gd name="T24" fmla="*/ 5 w 25"/>
                  <a:gd name="T25" fmla="*/ 20 h 50"/>
                  <a:gd name="T26" fmla="*/ 6 w 25"/>
                  <a:gd name="T27" fmla="*/ 26 h 50"/>
                  <a:gd name="T28" fmla="*/ 8 w 25"/>
                  <a:gd name="T29" fmla="*/ 35 h 50"/>
                  <a:gd name="T30" fmla="*/ 8 w 25"/>
                  <a:gd name="T31" fmla="*/ 50 h 50"/>
                  <a:gd name="T32" fmla="*/ 14 w 25"/>
                  <a:gd name="T33" fmla="*/ 50 h 50"/>
                  <a:gd name="T34" fmla="*/ 19 w 25"/>
                  <a:gd name="T35" fmla="*/ 48 h 50"/>
                  <a:gd name="T36" fmla="*/ 17 w 25"/>
                  <a:gd name="T37" fmla="*/ 41 h 50"/>
                  <a:gd name="T38" fmla="*/ 17 w 25"/>
                  <a:gd name="T39" fmla="*/ 32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5" h="50">
                    <a:moveTo>
                      <a:pt x="17" y="32"/>
                    </a:moveTo>
                    <a:cubicBezTo>
                      <a:pt x="17" y="28"/>
                      <a:pt x="20" y="26"/>
                      <a:pt x="20" y="26"/>
                    </a:cubicBezTo>
                    <a:cubicBezTo>
                      <a:pt x="20" y="26"/>
                      <a:pt x="21" y="23"/>
                      <a:pt x="23" y="21"/>
                    </a:cubicBezTo>
                    <a:cubicBezTo>
                      <a:pt x="25" y="20"/>
                      <a:pt x="24" y="12"/>
                      <a:pt x="24" y="10"/>
                    </a:cubicBezTo>
                    <a:cubicBezTo>
                      <a:pt x="24" y="9"/>
                      <a:pt x="23" y="7"/>
                      <a:pt x="23" y="5"/>
                    </a:cubicBezTo>
                    <a:cubicBezTo>
                      <a:pt x="23" y="5"/>
                      <a:pt x="22" y="5"/>
                      <a:pt x="21" y="4"/>
                    </a:cubicBezTo>
                    <a:cubicBezTo>
                      <a:pt x="18" y="4"/>
                      <a:pt x="20" y="1"/>
                      <a:pt x="18" y="1"/>
                    </a:cubicBezTo>
                    <a:cubicBezTo>
                      <a:pt x="16" y="0"/>
                      <a:pt x="15" y="3"/>
                      <a:pt x="15" y="4"/>
                    </a:cubicBezTo>
                    <a:cubicBezTo>
                      <a:pt x="16" y="6"/>
                      <a:pt x="14" y="6"/>
                      <a:pt x="13" y="8"/>
                    </a:cubicBezTo>
                    <a:cubicBezTo>
                      <a:pt x="12" y="9"/>
                      <a:pt x="8" y="9"/>
                      <a:pt x="6" y="9"/>
                    </a:cubicBezTo>
                    <a:cubicBezTo>
                      <a:pt x="5" y="9"/>
                      <a:pt x="3" y="12"/>
                      <a:pt x="2" y="12"/>
                    </a:cubicBezTo>
                    <a:cubicBezTo>
                      <a:pt x="1" y="12"/>
                      <a:pt x="1" y="12"/>
                      <a:pt x="0" y="12"/>
                    </a:cubicBezTo>
                    <a:cubicBezTo>
                      <a:pt x="1" y="18"/>
                      <a:pt x="2" y="18"/>
                      <a:pt x="5" y="20"/>
                    </a:cubicBezTo>
                    <a:cubicBezTo>
                      <a:pt x="8" y="22"/>
                      <a:pt x="5" y="24"/>
                      <a:pt x="6" y="26"/>
                    </a:cubicBezTo>
                    <a:cubicBezTo>
                      <a:pt x="8" y="27"/>
                      <a:pt x="7" y="31"/>
                      <a:pt x="8" y="35"/>
                    </a:cubicBezTo>
                    <a:cubicBezTo>
                      <a:pt x="8" y="38"/>
                      <a:pt x="8" y="45"/>
                      <a:pt x="8" y="50"/>
                    </a:cubicBezTo>
                    <a:cubicBezTo>
                      <a:pt x="10" y="50"/>
                      <a:pt x="12" y="50"/>
                      <a:pt x="14" y="50"/>
                    </a:cubicBezTo>
                    <a:cubicBezTo>
                      <a:pt x="16" y="50"/>
                      <a:pt x="18" y="46"/>
                      <a:pt x="19" y="48"/>
                    </a:cubicBezTo>
                    <a:cubicBezTo>
                      <a:pt x="18" y="45"/>
                      <a:pt x="17" y="44"/>
                      <a:pt x="17" y="41"/>
                    </a:cubicBezTo>
                    <a:cubicBezTo>
                      <a:pt x="17" y="38"/>
                      <a:pt x="16" y="36"/>
                      <a:pt x="17" y="3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402" name="Freeform 25">
                <a:extLst>
                  <a:ext uri="{FF2B5EF4-FFF2-40B4-BE49-F238E27FC236}">
                    <a16:creationId xmlns:a16="http://schemas.microsoft.com/office/drawing/2014/main" xmlns="" id="{45EC8509-16EC-4590-987F-DD9EDDA39022}"/>
                  </a:ext>
                </a:extLst>
              </p:cNvPr>
              <p:cNvSpPr>
                <a:spLocks/>
              </p:cNvSpPr>
              <p:nvPr/>
            </p:nvSpPr>
            <p:spPr bwMode="auto">
              <a:xfrm>
                <a:off x="4920969" y="3879004"/>
                <a:ext cx="33878" cy="96614"/>
              </a:xfrm>
              <a:custGeom>
                <a:avLst/>
                <a:gdLst>
                  <a:gd name="T0" fmla="*/ 13 w 15"/>
                  <a:gd name="T1" fmla="*/ 15 h 42"/>
                  <a:gd name="T2" fmla="*/ 12 w 15"/>
                  <a:gd name="T3" fmla="*/ 9 h 42"/>
                  <a:gd name="T4" fmla="*/ 7 w 15"/>
                  <a:gd name="T5" fmla="*/ 1 h 42"/>
                  <a:gd name="T6" fmla="*/ 1 w 15"/>
                  <a:gd name="T7" fmla="*/ 0 h 42"/>
                  <a:gd name="T8" fmla="*/ 0 w 15"/>
                  <a:gd name="T9" fmla="*/ 0 h 42"/>
                  <a:gd name="T10" fmla="*/ 2 w 15"/>
                  <a:gd name="T11" fmla="*/ 5 h 42"/>
                  <a:gd name="T12" fmla="*/ 4 w 15"/>
                  <a:gd name="T13" fmla="*/ 10 h 42"/>
                  <a:gd name="T14" fmla="*/ 4 w 15"/>
                  <a:gd name="T15" fmla="*/ 22 h 42"/>
                  <a:gd name="T16" fmla="*/ 6 w 15"/>
                  <a:gd name="T17" fmla="*/ 33 h 42"/>
                  <a:gd name="T18" fmla="*/ 9 w 15"/>
                  <a:gd name="T19" fmla="*/ 42 h 42"/>
                  <a:gd name="T20" fmla="*/ 11 w 15"/>
                  <a:gd name="T21" fmla="*/ 41 h 42"/>
                  <a:gd name="T22" fmla="*/ 15 w 15"/>
                  <a:gd name="T23" fmla="*/ 39 h 42"/>
                  <a:gd name="T24" fmla="*/ 15 w 15"/>
                  <a:gd name="T25" fmla="*/ 24 h 42"/>
                  <a:gd name="T26" fmla="*/ 13 w 15"/>
                  <a:gd name="T27" fmla="*/ 15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 h="42">
                    <a:moveTo>
                      <a:pt x="13" y="15"/>
                    </a:moveTo>
                    <a:cubicBezTo>
                      <a:pt x="12" y="13"/>
                      <a:pt x="15" y="11"/>
                      <a:pt x="12" y="9"/>
                    </a:cubicBezTo>
                    <a:cubicBezTo>
                      <a:pt x="9" y="7"/>
                      <a:pt x="8" y="7"/>
                      <a:pt x="7" y="1"/>
                    </a:cubicBezTo>
                    <a:cubicBezTo>
                      <a:pt x="6" y="1"/>
                      <a:pt x="3" y="0"/>
                      <a:pt x="1" y="0"/>
                    </a:cubicBezTo>
                    <a:cubicBezTo>
                      <a:pt x="1" y="0"/>
                      <a:pt x="1" y="0"/>
                      <a:pt x="0" y="0"/>
                    </a:cubicBezTo>
                    <a:cubicBezTo>
                      <a:pt x="1" y="3"/>
                      <a:pt x="1" y="5"/>
                      <a:pt x="2" y="5"/>
                    </a:cubicBezTo>
                    <a:cubicBezTo>
                      <a:pt x="3" y="6"/>
                      <a:pt x="4" y="8"/>
                      <a:pt x="4" y="10"/>
                    </a:cubicBezTo>
                    <a:cubicBezTo>
                      <a:pt x="4" y="13"/>
                      <a:pt x="3" y="19"/>
                      <a:pt x="4" y="22"/>
                    </a:cubicBezTo>
                    <a:cubicBezTo>
                      <a:pt x="5" y="24"/>
                      <a:pt x="6" y="28"/>
                      <a:pt x="6" y="33"/>
                    </a:cubicBezTo>
                    <a:cubicBezTo>
                      <a:pt x="6" y="35"/>
                      <a:pt x="8" y="39"/>
                      <a:pt x="9" y="42"/>
                    </a:cubicBezTo>
                    <a:cubicBezTo>
                      <a:pt x="10" y="41"/>
                      <a:pt x="10" y="41"/>
                      <a:pt x="11" y="41"/>
                    </a:cubicBezTo>
                    <a:cubicBezTo>
                      <a:pt x="12" y="40"/>
                      <a:pt x="14" y="39"/>
                      <a:pt x="15" y="39"/>
                    </a:cubicBezTo>
                    <a:cubicBezTo>
                      <a:pt x="15" y="34"/>
                      <a:pt x="15" y="27"/>
                      <a:pt x="15" y="24"/>
                    </a:cubicBezTo>
                    <a:cubicBezTo>
                      <a:pt x="14" y="20"/>
                      <a:pt x="15" y="16"/>
                      <a:pt x="13" y="15"/>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403" name="Freeform 26">
                <a:extLst>
                  <a:ext uri="{FF2B5EF4-FFF2-40B4-BE49-F238E27FC236}">
                    <a16:creationId xmlns:a16="http://schemas.microsoft.com/office/drawing/2014/main" xmlns="" id="{AAF89E55-7232-436A-A31E-29A73AD2102D}"/>
                  </a:ext>
                </a:extLst>
              </p:cNvPr>
              <p:cNvSpPr>
                <a:spLocks/>
              </p:cNvSpPr>
              <p:nvPr/>
            </p:nvSpPr>
            <p:spPr bwMode="auto">
              <a:xfrm>
                <a:off x="5081574" y="3842617"/>
                <a:ext cx="139275" cy="212049"/>
              </a:xfrm>
              <a:custGeom>
                <a:avLst/>
                <a:gdLst>
                  <a:gd name="T0" fmla="*/ 25 w 60"/>
                  <a:gd name="T1" fmla="*/ 88 h 92"/>
                  <a:gd name="T2" fmla="*/ 47 w 60"/>
                  <a:gd name="T3" fmla="*/ 88 h 92"/>
                  <a:gd name="T4" fmla="*/ 58 w 60"/>
                  <a:gd name="T5" fmla="*/ 92 h 92"/>
                  <a:gd name="T6" fmla="*/ 60 w 60"/>
                  <a:gd name="T7" fmla="*/ 85 h 92"/>
                  <a:gd name="T8" fmla="*/ 59 w 60"/>
                  <a:gd name="T9" fmla="*/ 84 h 92"/>
                  <a:gd name="T10" fmla="*/ 53 w 60"/>
                  <a:gd name="T11" fmla="*/ 79 h 92"/>
                  <a:gd name="T12" fmla="*/ 52 w 60"/>
                  <a:gd name="T13" fmla="*/ 76 h 92"/>
                  <a:gd name="T14" fmla="*/ 50 w 60"/>
                  <a:gd name="T15" fmla="*/ 71 h 92"/>
                  <a:gd name="T16" fmla="*/ 48 w 60"/>
                  <a:gd name="T17" fmla="*/ 65 h 92"/>
                  <a:gd name="T18" fmla="*/ 47 w 60"/>
                  <a:gd name="T19" fmla="*/ 58 h 92"/>
                  <a:gd name="T20" fmla="*/ 51 w 60"/>
                  <a:gd name="T21" fmla="*/ 50 h 92"/>
                  <a:gd name="T22" fmla="*/ 55 w 60"/>
                  <a:gd name="T23" fmla="*/ 45 h 92"/>
                  <a:gd name="T24" fmla="*/ 53 w 60"/>
                  <a:gd name="T25" fmla="*/ 39 h 92"/>
                  <a:gd name="T26" fmla="*/ 46 w 60"/>
                  <a:gd name="T27" fmla="*/ 32 h 92"/>
                  <a:gd name="T28" fmla="*/ 44 w 60"/>
                  <a:gd name="T29" fmla="*/ 27 h 92"/>
                  <a:gd name="T30" fmla="*/ 51 w 60"/>
                  <a:gd name="T31" fmla="*/ 26 h 92"/>
                  <a:gd name="T32" fmla="*/ 54 w 60"/>
                  <a:gd name="T33" fmla="*/ 24 h 92"/>
                  <a:gd name="T34" fmla="*/ 51 w 60"/>
                  <a:gd name="T35" fmla="*/ 14 h 92"/>
                  <a:gd name="T36" fmla="*/ 50 w 60"/>
                  <a:gd name="T37" fmla="*/ 7 h 92"/>
                  <a:gd name="T38" fmla="*/ 45 w 60"/>
                  <a:gd name="T39" fmla="*/ 0 h 92"/>
                  <a:gd name="T40" fmla="*/ 45 w 60"/>
                  <a:gd name="T41" fmla="*/ 0 h 92"/>
                  <a:gd name="T42" fmla="*/ 44 w 60"/>
                  <a:gd name="T43" fmla="*/ 4 h 92"/>
                  <a:gd name="T44" fmla="*/ 47 w 60"/>
                  <a:gd name="T45" fmla="*/ 7 h 92"/>
                  <a:gd name="T46" fmla="*/ 48 w 60"/>
                  <a:gd name="T47" fmla="*/ 12 h 92"/>
                  <a:gd name="T48" fmla="*/ 43 w 60"/>
                  <a:gd name="T49" fmla="*/ 15 h 92"/>
                  <a:gd name="T50" fmla="*/ 38 w 60"/>
                  <a:gd name="T51" fmla="*/ 24 h 92"/>
                  <a:gd name="T52" fmla="*/ 36 w 60"/>
                  <a:gd name="T53" fmla="*/ 29 h 92"/>
                  <a:gd name="T54" fmla="*/ 36 w 60"/>
                  <a:gd name="T55" fmla="*/ 33 h 92"/>
                  <a:gd name="T56" fmla="*/ 32 w 60"/>
                  <a:gd name="T57" fmla="*/ 38 h 92"/>
                  <a:gd name="T58" fmla="*/ 26 w 60"/>
                  <a:gd name="T59" fmla="*/ 50 h 92"/>
                  <a:gd name="T60" fmla="*/ 22 w 60"/>
                  <a:gd name="T61" fmla="*/ 54 h 92"/>
                  <a:gd name="T62" fmla="*/ 17 w 60"/>
                  <a:gd name="T63" fmla="*/ 50 h 92"/>
                  <a:gd name="T64" fmla="*/ 12 w 60"/>
                  <a:gd name="T65" fmla="*/ 51 h 92"/>
                  <a:gd name="T66" fmla="*/ 3 w 60"/>
                  <a:gd name="T67" fmla="*/ 59 h 92"/>
                  <a:gd name="T68" fmla="*/ 0 w 60"/>
                  <a:gd name="T69" fmla="*/ 68 h 92"/>
                  <a:gd name="T70" fmla="*/ 4 w 60"/>
                  <a:gd name="T71" fmla="*/ 72 h 92"/>
                  <a:gd name="T72" fmla="*/ 10 w 60"/>
                  <a:gd name="T73" fmla="*/ 74 h 92"/>
                  <a:gd name="T74" fmla="*/ 12 w 60"/>
                  <a:gd name="T75" fmla="*/ 82 h 92"/>
                  <a:gd name="T76" fmla="*/ 11 w 60"/>
                  <a:gd name="T77" fmla="*/ 89 h 92"/>
                  <a:gd name="T78" fmla="*/ 22 w 60"/>
                  <a:gd name="T79" fmla="*/ 89 h 92"/>
                  <a:gd name="T80" fmla="*/ 25 w 60"/>
                  <a:gd name="T81" fmla="*/ 88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0" h="92">
                    <a:moveTo>
                      <a:pt x="25" y="88"/>
                    </a:moveTo>
                    <a:cubicBezTo>
                      <a:pt x="25" y="88"/>
                      <a:pt x="44" y="89"/>
                      <a:pt x="47" y="88"/>
                    </a:cubicBezTo>
                    <a:cubicBezTo>
                      <a:pt x="49" y="88"/>
                      <a:pt x="58" y="92"/>
                      <a:pt x="58" y="92"/>
                    </a:cubicBezTo>
                    <a:cubicBezTo>
                      <a:pt x="58" y="92"/>
                      <a:pt x="58" y="88"/>
                      <a:pt x="60" y="85"/>
                    </a:cubicBezTo>
                    <a:cubicBezTo>
                      <a:pt x="59" y="85"/>
                      <a:pt x="59" y="84"/>
                      <a:pt x="59" y="84"/>
                    </a:cubicBezTo>
                    <a:cubicBezTo>
                      <a:pt x="58" y="82"/>
                      <a:pt x="55" y="80"/>
                      <a:pt x="53" y="79"/>
                    </a:cubicBezTo>
                    <a:cubicBezTo>
                      <a:pt x="52" y="77"/>
                      <a:pt x="52" y="76"/>
                      <a:pt x="52" y="76"/>
                    </a:cubicBezTo>
                    <a:cubicBezTo>
                      <a:pt x="52" y="76"/>
                      <a:pt x="52" y="73"/>
                      <a:pt x="50" y="71"/>
                    </a:cubicBezTo>
                    <a:cubicBezTo>
                      <a:pt x="49" y="69"/>
                      <a:pt x="48" y="67"/>
                      <a:pt x="48" y="65"/>
                    </a:cubicBezTo>
                    <a:cubicBezTo>
                      <a:pt x="48" y="62"/>
                      <a:pt x="47" y="60"/>
                      <a:pt x="47" y="58"/>
                    </a:cubicBezTo>
                    <a:cubicBezTo>
                      <a:pt x="47" y="56"/>
                      <a:pt x="50" y="53"/>
                      <a:pt x="51" y="50"/>
                    </a:cubicBezTo>
                    <a:cubicBezTo>
                      <a:pt x="52" y="48"/>
                      <a:pt x="53" y="46"/>
                      <a:pt x="55" y="45"/>
                    </a:cubicBezTo>
                    <a:cubicBezTo>
                      <a:pt x="54" y="44"/>
                      <a:pt x="53" y="42"/>
                      <a:pt x="53" y="39"/>
                    </a:cubicBezTo>
                    <a:cubicBezTo>
                      <a:pt x="52" y="36"/>
                      <a:pt x="49" y="35"/>
                      <a:pt x="46" y="32"/>
                    </a:cubicBezTo>
                    <a:cubicBezTo>
                      <a:pt x="43" y="29"/>
                      <a:pt x="44" y="28"/>
                      <a:pt x="44" y="27"/>
                    </a:cubicBezTo>
                    <a:cubicBezTo>
                      <a:pt x="44" y="25"/>
                      <a:pt x="48" y="25"/>
                      <a:pt x="51" y="26"/>
                    </a:cubicBezTo>
                    <a:cubicBezTo>
                      <a:pt x="54" y="26"/>
                      <a:pt x="55" y="25"/>
                      <a:pt x="54" y="24"/>
                    </a:cubicBezTo>
                    <a:cubicBezTo>
                      <a:pt x="53" y="24"/>
                      <a:pt x="51" y="18"/>
                      <a:pt x="51" y="14"/>
                    </a:cubicBezTo>
                    <a:cubicBezTo>
                      <a:pt x="51" y="11"/>
                      <a:pt x="50" y="9"/>
                      <a:pt x="50" y="7"/>
                    </a:cubicBezTo>
                    <a:cubicBezTo>
                      <a:pt x="50" y="5"/>
                      <a:pt x="47" y="0"/>
                      <a:pt x="45" y="0"/>
                    </a:cubicBezTo>
                    <a:cubicBezTo>
                      <a:pt x="45" y="0"/>
                      <a:pt x="45" y="0"/>
                      <a:pt x="45" y="0"/>
                    </a:cubicBezTo>
                    <a:cubicBezTo>
                      <a:pt x="44" y="1"/>
                      <a:pt x="44" y="3"/>
                      <a:pt x="44" y="4"/>
                    </a:cubicBezTo>
                    <a:cubicBezTo>
                      <a:pt x="44" y="5"/>
                      <a:pt x="46" y="7"/>
                      <a:pt x="47" y="7"/>
                    </a:cubicBezTo>
                    <a:cubicBezTo>
                      <a:pt x="49" y="8"/>
                      <a:pt x="48" y="10"/>
                      <a:pt x="48" y="12"/>
                    </a:cubicBezTo>
                    <a:cubicBezTo>
                      <a:pt x="48" y="14"/>
                      <a:pt x="44" y="14"/>
                      <a:pt x="43" y="15"/>
                    </a:cubicBezTo>
                    <a:cubicBezTo>
                      <a:pt x="42" y="16"/>
                      <a:pt x="38" y="23"/>
                      <a:pt x="38" y="24"/>
                    </a:cubicBezTo>
                    <a:cubicBezTo>
                      <a:pt x="39" y="25"/>
                      <a:pt x="38" y="28"/>
                      <a:pt x="36" y="29"/>
                    </a:cubicBezTo>
                    <a:cubicBezTo>
                      <a:pt x="35" y="29"/>
                      <a:pt x="36" y="32"/>
                      <a:pt x="36" y="33"/>
                    </a:cubicBezTo>
                    <a:cubicBezTo>
                      <a:pt x="36" y="34"/>
                      <a:pt x="32" y="36"/>
                      <a:pt x="32" y="38"/>
                    </a:cubicBezTo>
                    <a:cubicBezTo>
                      <a:pt x="32" y="40"/>
                      <a:pt x="27" y="48"/>
                      <a:pt x="26" y="50"/>
                    </a:cubicBezTo>
                    <a:cubicBezTo>
                      <a:pt x="24" y="53"/>
                      <a:pt x="23" y="56"/>
                      <a:pt x="22" y="54"/>
                    </a:cubicBezTo>
                    <a:cubicBezTo>
                      <a:pt x="22" y="52"/>
                      <a:pt x="18" y="49"/>
                      <a:pt x="17" y="50"/>
                    </a:cubicBezTo>
                    <a:cubicBezTo>
                      <a:pt x="15" y="51"/>
                      <a:pt x="13" y="50"/>
                      <a:pt x="12" y="51"/>
                    </a:cubicBezTo>
                    <a:cubicBezTo>
                      <a:pt x="11" y="51"/>
                      <a:pt x="3" y="59"/>
                      <a:pt x="3" y="59"/>
                    </a:cubicBezTo>
                    <a:cubicBezTo>
                      <a:pt x="3" y="59"/>
                      <a:pt x="2" y="63"/>
                      <a:pt x="0" y="68"/>
                    </a:cubicBezTo>
                    <a:cubicBezTo>
                      <a:pt x="1" y="69"/>
                      <a:pt x="3" y="71"/>
                      <a:pt x="4" y="72"/>
                    </a:cubicBezTo>
                    <a:cubicBezTo>
                      <a:pt x="5" y="75"/>
                      <a:pt x="9" y="73"/>
                      <a:pt x="10" y="74"/>
                    </a:cubicBezTo>
                    <a:cubicBezTo>
                      <a:pt x="11" y="74"/>
                      <a:pt x="13" y="80"/>
                      <a:pt x="12" y="82"/>
                    </a:cubicBezTo>
                    <a:cubicBezTo>
                      <a:pt x="12" y="83"/>
                      <a:pt x="10" y="87"/>
                      <a:pt x="11" y="89"/>
                    </a:cubicBezTo>
                    <a:cubicBezTo>
                      <a:pt x="22" y="89"/>
                      <a:pt x="22" y="89"/>
                      <a:pt x="22" y="89"/>
                    </a:cubicBezTo>
                    <a:lnTo>
                      <a:pt x="25" y="88"/>
                    </a:ln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404" name="Freeform 27">
                <a:extLst>
                  <a:ext uri="{FF2B5EF4-FFF2-40B4-BE49-F238E27FC236}">
                    <a16:creationId xmlns:a16="http://schemas.microsoft.com/office/drawing/2014/main" xmlns="" id="{40AE91B4-F36E-404A-83F5-7017321A4D70}"/>
                  </a:ext>
                </a:extLst>
              </p:cNvPr>
              <p:cNvSpPr>
                <a:spLocks/>
              </p:cNvSpPr>
              <p:nvPr/>
            </p:nvSpPr>
            <p:spPr bwMode="auto">
              <a:xfrm>
                <a:off x="4761619" y="3886533"/>
                <a:ext cx="115435" cy="116689"/>
              </a:xfrm>
              <a:custGeom>
                <a:avLst/>
                <a:gdLst>
                  <a:gd name="T0" fmla="*/ 47 w 50"/>
                  <a:gd name="T1" fmla="*/ 43 h 51"/>
                  <a:gd name="T2" fmla="*/ 44 w 50"/>
                  <a:gd name="T3" fmla="*/ 34 h 51"/>
                  <a:gd name="T4" fmla="*/ 47 w 50"/>
                  <a:gd name="T5" fmla="*/ 26 h 51"/>
                  <a:gd name="T6" fmla="*/ 50 w 50"/>
                  <a:gd name="T7" fmla="*/ 21 h 51"/>
                  <a:gd name="T8" fmla="*/ 47 w 50"/>
                  <a:gd name="T9" fmla="*/ 8 h 51"/>
                  <a:gd name="T10" fmla="*/ 46 w 50"/>
                  <a:gd name="T11" fmla="*/ 8 h 51"/>
                  <a:gd name="T12" fmla="*/ 36 w 50"/>
                  <a:gd name="T13" fmla="*/ 9 h 51"/>
                  <a:gd name="T14" fmla="*/ 29 w 50"/>
                  <a:gd name="T15" fmla="*/ 5 h 51"/>
                  <a:gd name="T16" fmla="*/ 23 w 50"/>
                  <a:gd name="T17" fmla="*/ 3 h 51"/>
                  <a:gd name="T18" fmla="*/ 20 w 50"/>
                  <a:gd name="T19" fmla="*/ 2 h 51"/>
                  <a:gd name="T20" fmla="*/ 16 w 50"/>
                  <a:gd name="T21" fmla="*/ 3 h 51"/>
                  <a:gd name="T22" fmla="*/ 12 w 50"/>
                  <a:gd name="T23" fmla="*/ 5 h 51"/>
                  <a:gd name="T24" fmla="*/ 8 w 50"/>
                  <a:gd name="T25" fmla="*/ 4 h 51"/>
                  <a:gd name="T26" fmla="*/ 5 w 50"/>
                  <a:gd name="T27" fmla="*/ 4 h 51"/>
                  <a:gd name="T28" fmla="*/ 5 w 50"/>
                  <a:gd name="T29" fmla="*/ 11 h 51"/>
                  <a:gd name="T30" fmla="*/ 6 w 50"/>
                  <a:gd name="T31" fmla="*/ 15 h 51"/>
                  <a:gd name="T32" fmla="*/ 8 w 50"/>
                  <a:gd name="T33" fmla="*/ 20 h 51"/>
                  <a:gd name="T34" fmla="*/ 4 w 50"/>
                  <a:gd name="T35" fmla="*/ 20 h 51"/>
                  <a:gd name="T36" fmla="*/ 5 w 50"/>
                  <a:gd name="T37" fmla="*/ 25 h 51"/>
                  <a:gd name="T38" fmla="*/ 2 w 50"/>
                  <a:gd name="T39" fmla="*/ 29 h 51"/>
                  <a:gd name="T40" fmla="*/ 1 w 50"/>
                  <a:gd name="T41" fmla="*/ 35 h 51"/>
                  <a:gd name="T42" fmla="*/ 4 w 50"/>
                  <a:gd name="T43" fmla="*/ 38 h 51"/>
                  <a:gd name="T44" fmla="*/ 10 w 50"/>
                  <a:gd name="T45" fmla="*/ 44 h 51"/>
                  <a:gd name="T46" fmla="*/ 8 w 50"/>
                  <a:gd name="T47" fmla="*/ 51 h 51"/>
                  <a:gd name="T48" fmla="*/ 32 w 50"/>
                  <a:gd name="T49" fmla="*/ 46 h 51"/>
                  <a:gd name="T50" fmla="*/ 47 w 50"/>
                  <a:gd name="T51" fmla="*/ 47 h 51"/>
                  <a:gd name="T52" fmla="*/ 47 w 50"/>
                  <a:gd name="T53" fmla="*/ 43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0" h="51">
                    <a:moveTo>
                      <a:pt x="47" y="43"/>
                    </a:moveTo>
                    <a:cubicBezTo>
                      <a:pt x="46" y="42"/>
                      <a:pt x="44" y="35"/>
                      <a:pt x="44" y="34"/>
                    </a:cubicBezTo>
                    <a:cubicBezTo>
                      <a:pt x="44" y="33"/>
                      <a:pt x="47" y="28"/>
                      <a:pt x="47" y="26"/>
                    </a:cubicBezTo>
                    <a:cubicBezTo>
                      <a:pt x="47" y="24"/>
                      <a:pt x="50" y="23"/>
                      <a:pt x="50" y="21"/>
                    </a:cubicBezTo>
                    <a:cubicBezTo>
                      <a:pt x="50" y="19"/>
                      <a:pt x="49" y="13"/>
                      <a:pt x="47" y="8"/>
                    </a:cubicBezTo>
                    <a:cubicBezTo>
                      <a:pt x="47" y="8"/>
                      <a:pt x="46" y="8"/>
                      <a:pt x="46" y="8"/>
                    </a:cubicBezTo>
                    <a:cubicBezTo>
                      <a:pt x="44" y="6"/>
                      <a:pt x="38" y="6"/>
                      <a:pt x="36" y="9"/>
                    </a:cubicBezTo>
                    <a:cubicBezTo>
                      <a:pt x="34" y="11"/>
                      <a:pt x="30" y="7"/>
                      <a:pt x="29" y="5"/>
                    </a:cubicBezTo>
                    <a:cubicBezTo>
                      <a:pt x="29" y="4"/>
                      <a:pt x="25" y="2"/>
                      <a:pt x="23" y="3"/>
                    </a:cubicBezTo>
                    <a:cubicBezTo>
                      <a:pt x="21" y="5"/>
                      <a:pt x="20" y="4"/>
                      <a:pt x="20" y="2"/>
                    </a:cubicBezTo>
                    <a:cubicBezTo>
                      <a:pt x="20" y="0"/>
                      <a:pt x="17" y="1"/>
                      <a:pt x="16" y="3"/>
                    </a:cubicBezTo>
                    <a:cubicBezTo>
                      <a:pt x="16" y="5"/>
                      <a:pt x="13" y="6"/>
                      <a:pt x="12" y="5"/>
                    </a:cubicBezTo>
                    <a:cubicBezTo>
                      <a:pt x="11" y="4"/>
                      <a:pt x="9" y="2"/>
                      <a:pt x="8" y="4"/>
                    </a:cubicBezTo>
                    <a:cubicBezTo>
                      <a:pt x="7" y="5"/>
                      <a:pt x="6" y="5"/>
                      <a:pt x="5" y="4"/>
                    </a:cubicBezTo>
                    <a:cubicBezTo>
                      <a:pt x="4" y="7"/>
                      <a:pt x="4" y="10"/>
                      <a:pt x="5" y="11"/>
                    </a:cubicBezTo>
                    <a:cubicBezTo>
                      <a:pt x="6" y="12"/>
                      <a:pt x="7" y="14"/>
                      <a:pt x="6" y="15"/>
                    </a:cubicBezTo>
                    <a:cubicBezTo>
                      <a:pt x="6" y="16"/>
                      <a:pt x="9" y="18"/>
                      <a:pt x="8" y="20"/>
                    </a:cubicBezTo>
                    <a:cubicBezTo>
                      <a:pt x="6" y="21"/>
                      <a:pt x="5" y="18"/>
                      <a:pt x="4" y="20"/>
                    </a:cubicBezTo>
                    <a:cubicBezTo>
                      <a:pt x="3" y="22"/>
                      <a:pt x="6" y="24"/>
                      <a:pt x="5" y="25"/>
                    </a:cubicBezTo>
                    <a:cubicBezTo>
                      <a:pt x="4" y="26"/>
                      <a:pt x="2" y="27"/>
                      <a:pt x="2" y="29"/>
                    </a:cubicBezTo>
                    <a:cubicBezTo>
                      <a:pt x="3" y="32"/>
                      <a:pt x="3" y="34"/>
                      <a:pt x="1" y="35"/>
                    </a:cubicBezTo>
                    <a:cubicBezTo>
                      <a:pt x="0" y="36"/>
                      <a:pt x="2" y="36"/>
                      <a:pt x="4" y="38"/>
                    </a:cubicBezTo>
                    <a:cubicBezTo>
                      <a:pt x="7" y="39"/>
                      <a:pt x="11" y="41"/>
                      <a:pt x="10" y="44"/>
                    </a:cubicBezTo>
                    <a:cubicBezTo>
                      <a:pt x="10" y="46"/>
                      <a:pt x="9" y="47"/>
                      <a:pt x="8" y="51"/>
                    </a:cubicBezTo>
                    <a:cubicBezTo>
                      <a:pt x="13" y="51"/>
                      <a:pt x="22" y="48"/>
                      <a:pt x="32" y="46"/>
                    </a:cubicBezTo>
                    <a:cubicBezTo>
                      <a:pt x="38" y="45"/>
                      <a:pt x="43" y="46"/>
                      <a:pt x="47" y="47"/>
                    </a:cubicBezTo>
                    <a:cubicBezTo>
                      <a:pt x="48" y="45"/>
                      <a:pt x="48" y="44"/>
                      <a:pt x="47" y="43"/>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405" name="Freeform 28">
                <a:extLst>
                  <a:ext uri="{FF2B5EF4-FFF2-40B4-BE49-F238E27FC236}">
                    <a16:creationId xmlns:a16="http://schemas.microsoft.com/office/drawing/2014/main" xmlns="" id="{0B050F08-49F7-4862-890C-12D9951F17B2}"/>
                  </a:ext>
                </a:extLst>
              </p:cNvPr>
              <p:cNvSpPr>
                <a:spLocks/>
              </p:cNvSpPr>
              <p:nvPr/>
            </p:nvSpPr>
            <p:spPr bwMode="auto">
              <a:xfrm>
                <a:off x="4863252" y="3879004"/>
                <a:ext cx="77793" cy="120454"/>
              </a:xfrm>
              <a:custGeom>
                <a:avLst/>
                <a:gdLst>
                  <a:gd name="T0" fmla="*/ 29 w 34"/>
                  <a:gd name="T1" fmla="*/ 22 h 52"/>
                  <a:gd name="T2" fmla="*/ 29 w 34"/>
                  <a:gd name="T3" fmla="*/ 10 h 52"/>
                  <a:gd name="T4" fmla="*/ 27 w 34"/>
                  <a:gd name="T5" fmla="*/ 5 h 52"/>
                  <a:gd name="T6" fmla="*/ 25 w 34"/>
                  <a:gd name="T7" fmla="*/ 0 h 52"/>
                  <a:gd name="T8" fmla="*/ 23 w 34"/>
                  <a:gd name="T9" fmla="*/ 2 h 52"/>
                  <a:gd name="T10" fmla="*/ 3 w 34"/>
                  <a:gd name="T11" fmla="*/ 2 h 52"/>
                  <a:gd name="T12" fmla="*/ 4 w 34"/>
                  <a:gd name="T13" fmla="*/ 10 h 52"/>
                  <a:gd name="T14" fmla="*/ 3 w 34"/>
                  <a:gd name="T15" fmla="*/ 11 h 52"/>
                  <a:gd name="T16" fmla="*/ 6 w 34"/>
                  <a:gd name="T17" fmla="*/ 24 h 52"/>
                  <a:gd name="T18" fmla="*/ 3 w 34"/>
                  <a:gd name="T19" fmla="*/ 29 h 52"/>
                  <a:gd name="T20" fmla="*/ 0 w 34"/>
                  <a:gd name="T21" fmla="*/ 37 h 52"/>
                  <a:gd name="T22" fmla="*/ 3 w 34"/>
                  <a:gd name="T23" fmla="*/ 46 h 52"/>
                  <a:gd name="T24" fmla="*/ 3 w 34"/>
                  <a:gd name="T25" fmla="*/ 50 h 52"/>
                  <a:gd name="T26" fmla="*/ 9 w 34"/>
                  <a:gd name="T27" fmla="*/ 52 h 52"/>
                  <a:gd name="T28" fmla="*/ 25 w 34"/>
                  <a:gd name="T29" fmla="*/ 46 h 52"/>
                  <a:gd name="T30" fmla="*/ 34 w 34"/>
                  <a:gd name="T31" fmla="*/ 42 h 52"/>
                  <a:gd name="T32" fmla="*/ 31 w 34"/>
                  <a:gd name="T33" fmla="*/ 33 h 52"/>
                  <a:gd name="T34" fmla="*/ 29 w 34"/>
                  <a:gd name="T35" fmla="*/ 2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 h="52">
                    <a:moveTo>
                      <a:pt x="29" y="22"/>
                    </a:moveTo>
                    <a:cubicBezTo>
                      <a:pt x="28" y="19"/>
                      <a:pt x="29" y="13"/>
                      <a:pt x="29" y="10"/>
                    </a:cubicBezTo>
                    <a:cubicBezTo>
                      <a:pt x="29" y="8"/>
                      <a:pt x="28" y="6"/>
                      <a:pt x="27" y="5"/>
                    </a:cubicBezTo>
                    <a:cubicBezTo>
                      <a:pt x="26" y="5"/>
                      <a:pt x="26" y="3"/>
                      <a:pt x="25" y="0"/>
                    </a:cubicBezTo>
                    <a:cubicBezTo>
                      <a:pt x="24" y="1"/>
                      <a:pt x="24" y="3"/>
                      <a:pt x="23" y="2"/>
                    </a:cubicBezTo>
                    <a:cubicBezTo>
                      <a:pt x="23" y="1"/>
                      <a:pt x="4" y="0"/>
                      <a:pt x="3" y="2"/>
                    </a:cubicBezTo>
                    <a:cubicBezTo>
                      <a:pt x="2" y="3"/>
                      <a:pt x="5" y="8"/>
                      <a:pt x="4" y="10"/>
                    </a:cubicBezTo>
                    <a:cubicBezTo>
                      <a:pt x="4" y="11"/>
                      <a:pt x="4" y="11"/>
                      <a:pt x="3" y="11"/>
                    </a:cubicBezTo>
                    <a:cubicBezTo>
                      <a:pt x="5" y="16"/>
                      <a:pt x="6" y="22"/>
                      <a:pt x="6" y="24"/>
                    </a:cubicBezTo>
                    <a:cubicBezTo>
                      <a:pt x="6" y="26"/>
                      <a:pt x="3" y="27"/>
                      <a:pt x="3" y="29"/>
                    </a:cubicBezTo>
                    <a:cubicBezTo>
                      <a:pt x="3" y="31"/>
                      <a:pt x="0" y="36"/>
                      <a:pt x="0" y="37"/>
                    </a:cubicBezTo>
                    <a:cubicBezTo>
                      <a:pt x="0" y="38"/>
                      <a:pt x="2" y="45"/>
                      <a:pt x="3" y="46"/>
                    </a:cubicBezTo>
                    <a:cubicBezTo>
                      <a:pt x="4" y="47"/>
                      <a:pt x="4" y="48"/>
                      <a:pt x="3" y="50"/>
                    </a:cubicBezTo>
                    <a:cubicBezTo>
                      <a:pt x="7" y="51"/>
                      <a:pt x="9" y="52"/>
                      <a:pt x="9" y="52"/>
                    </a:cubicBezTo>
                    <a:cubicBezTo>
                      <a:pt x="11" y="52"/>
                      <a:pt x="21" y="48"/>
                      <a:pt x="25" y="46"/>
                    </a:cubicBezTo>
                    <a:cubicBezTo>
                      <a:pt x="28" y="44"/>
                      <a:pt x="32" y="43"/>
                      <a:pt x="34" y="42"/>
                    </a:cubicBezTo>
                    <a:cubicBezTo>
                      <a:pt x="33" y="39"/>
                      <a:pt x="31" y="35"/>
                      <a:pt x="31" y="33"/>
                    </a:cubicBezTo>
                    <a:cubicBezTo>
                      <a:pt x="31" y="28"/>
                      <a:pt x="30" y="24"/>
                      <a:pt x="29" y="2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406" name="Freeform 29">
                <a:extLst>
                  <a:ext uri="{FF2B5EF4-FFF2-40B4-BE49-F238E27FC236}">
                    <a16:creationId xmlns:a16="http://schemas.microsoft.com/office/drawing/2014/main" xmlns="" id="{3C059288-E2C7-49D9-B83B-207D793E5609}"/>
                  </a:ext>
                </a:extLst>
              </p:cNvPr>
              <p:cNvSpPr>
                <a:spLocks/>
              </p:cNvSpPr>
              <p:nvPr/>
            </p:nvSpPr>
            <p:spPr bwMode="auto">
              <a:xfrm>
                <a:off x="4641165" y="3848891"/>
                <a:ext cx="140529" cy="106652"/>
              </a:xfrm>
              <a:custGeom>
                <a:avLst/>
                <a:gdLst>
                  <a:gd name="T0" fmla="*/ 20 w 61"/>
                  <a:gd name="T1" fmla="*/ 25 h 46"/>
                  <a:gd name="T2" fmla="*/ 24 w 61"/>
                  <a:gd name="T3" fmla="*/ 24 h 46"/>
                  <a:gd name="T4" fmla="*/ 30 w 61"/>
                  <a:gd name="T5" fmla="*/ 23 h 46"/>
                  <a:gd name="T6" fmla="*/ 37 w 61"/>
                  <a:gd name="T7" fmla="*/ 31 h 46"/>
                  <a:gd name="T8" fmla="*/ 38 w 61"/>
                  <a:gd name="T9" fmla="*/ 35 h 46"/>
                  <a:gd name="T10" fmla="*/ 38 w 61"/>
                  <a:gd name="T11" fmla="*/ 36 h 46"/>
                  <a:gd name="T12" fmla="*/ 44 w 61"/>
                  <a:gd name="T13" fmla="*/ 35 h 46"/>
                  <a:gd name="T14" fmla="*/ 46 w 61"/>
                  <a:gd name="T15" fmla="*/ 42 h 46"/>
                  <a:gd name="T16" fmla="*/ 50 w 61"/>
                  <a:gd name="T17" fmla="*/ 45 h 46"/>
                  <a:gd name="T18" fmla="*/ 53 w 61"/>
                  <a:gd name="T19" fmla="*/ 42 h 46"/>
                  <a:gd name="T20" fmla="*/ 55 w 61"/>
                  <a:gd name="T21" fmla="*/ 43 h 46"/>
                  <a:gd name="T22" fmla="*/ 57 w 61"/>
                  <a:gd name="T23" fmla="*/ 41 h 46"/>
                  <a:gd name="T24" fmla="*/ 56 w 61"/>
                  <a:gd name="T25" fmla="*/ 36 h 46"/>
                  <a:gd name="T26" fmla="*/ 60 w 61"/>
                  <a:gd name="T27" fmla="*/ 36 h 46"/>
                  <a:gd name="T28" fmla="*/ 58 w 61"/>
                  <a:gd name="T29" fmla="*/ 31 h 46"/>
                  <a:gd name="T30" fmla="*/ 57 w 61"/>
                  <a:gd name="T31" fmla="*/ 27 h 46"/>
                  <a:gd name="T32" fmla="*/ 57 w 61"/>
                  <a:gd name="T33" fmla="*/ 20 h 46"/>
                  <a:gd name="T34" fmla="*/ 56 w 61"/>
                  <a:gd name="T35" fmla="*/ 19 h 46"/>
                  <a:gd name="T36" fmla="*/ 54 w 61"/>
                  <a:gd name="T37" fmla="*/ 15 h 46"/>
                  <a:gd name="T38" fmla="*/ 54 w 61"/>
                  <a:gd name="T39" fmla="*/ 12 h 46"/>
                  <a:gd name="T40" fmla="*/ 51 w 61"/>
                  <a:gd name="T41" fmla="*/ 8 h 46"/>
                  <a:gd name="T42" fmla="*/ 48 w 61"/>
                  <a:gd name="T43" fmla="*/ 2 h 46"/>
                  <a:gd name="T44" fmla="*/ 42 w 61"/>
                  <a:gd name="T45" fmla="*/ 6 h 46"/>
                  <a:gd name="T46" fmla="*/ 37 w 61"/>
                  <a:gd name="T47" fmla="*/ 6 h 46"/>
                  <a:gd name="T48" fmla="*/ 32 w 61"/>
                  <a:gd name="T49" fmla="*/ 6 h 46"/>
                  <a:gd name="T50" fmla="*/ 30 w 61"/>
                  <a:gd name="T51" fmla="*/ 4 h 46"/>
                  <a:gd name="T52" fmla="*/ 30 w 61"/>
                  <a:gd name="T53" fmla="*/ 3 h 46"/>
                  <a:gd name="T54" fmla="*/ 29 w 61"/>
                  <a:gd name="T55" fmla="*/ 3 h 46"/>
                  <a:gd name="T56" fmla="*/ 17 w 61"/>
                  <a:gd name="T57" fmla="*/ 3 h 46"/>
                  <a:gd name="T58" fmla="*/ 12 w 61"/>
                  <a:gd name="T59" fmla="*/ 0 h 46"/>
                  <a:gd name="T60" fmla="*/ 10 w 61"/>
                  <a:gd name="T61" fmla="*/ 4 h 46"/>
                  <a:gd name="T62" fmla="*/ 10 w 61"/>
                  <a:gd name="T63" fmla="*/ 8 h 46"/>
                  <a:gd name="T64" fmla="*/ 7 w 61"/>
                  <a:gd name="T65" fmla="*/ 9 h 46"/>
                  <a:gd name="T66" fmla="*/ 1 w 61"/>
                  <a:gd name="T67" fmla="*/ 13 h 46"/>
                  <a:gd name="T68" fmla="*/ 0 w 61"/>
                  <a:gd name="T69" fmla="*/ 14 h 46"/>
                  <a:gd name="T70" fmla="*/ 6 w 61"/>
                  <a:gd name="T71" fmla="*/ 21 h 46"/>
                  <a:gd name="T72" fmla="*/ 15 w 61"/>
                  <a:gd name="T73" fmla="*/ 31 h 46"/>
                  <a:gd name="T74" fmla="*/ 20 w 61"/>
                  <a:gd name="T75" fmla="*/ 25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1" h="46">
                    <a:moveTo>
                      <a:pt x="20" y="25"/>
                    </a:moveTo>
                    <a:cubicBezTo>
                      <a:pt x="20" y="23"/>
                      <a:pt x="22" y="23"/>
                      <a:pt x="24" y="24"/>
                    </a:cubicBezTo>
                    <a:cubicBezTo>
                      <a:pt x="26" y="24"/>
                      <a:pt x="28" y="23"/>
                      <a:pt x="30" y="23"/>
                    </a:cubicBezTo>
                    <a:cubicBezTo>
                      <a:pt x="32" y="23"/>
                      <a:pt x="37" y="29"/>
                      <a:pt x="37" y="31"/>
                    </a:cubicBezTo>
                    <a:cubicBezTo>
                      <a:pt x="37" y="32"/>
                      <a:pt x="37" y="34"/>
                      <a:pt x="38" y="35"/>
                    </a:cubicBezTo>
                    <a:cubicBezTo>
                      <a:pt x="38" y="36"/>
                      <a:pt x="38" y="36"/>
                      <a:pt x="38" y="36"/>
                    </a:cubicBezTo>
                    <a:cubicBezTo>
                      <a:pt x="41" y="35"/>
                      <a:pt x="43" y="35"/>
                      <a:pt x="44" y="35"/>
                    </a:cubicBezTo>
                    <a:cubicBezTo>
                      <a:pt x="45" y="35"/>
                      <a:pt x="46" y="39"/>
                      <a:pt x="46" y="42"/>
                    </a:cubicBezTo>
                    <a:cubicBezTo>
                      <a:pt x="46" y="44"/>
                      <a:pt x="49" y="46"/>
                      <a:pt x="50" y="45"/>
                    </a:cubicBezTo>
                    <a:cubicBezTo>
                      <a:pt x="51" y="43"/>
                      <a:pt x="53" y="41"/>
                      <a:pt x="53" y="42"/>
                    </a:cubicBezTo>
                    <a:cubicBezTo>
                      <a:pt x="53" y="43"/>
                      <a:pt x="54" y="43"/>
                      <a:pt x="55" y="43"/>
                    </a:cubicBezTo>
                    <a:cubicBezTo>
                      <a:pt x="55" y="42"/>
                      <a:pt x="56" y="42"/>
                      <a:pt x="57" y="41"/>
                    </a:cubicBezTo>
                    <a:cubicBezTo>
                      <a:pt x="58" y="40"/>
                      <a:pt x="55" y="38"/>
                      <a:pt x="56" y="36"/>
                    </a:cubicBezTo>
                    <a:cubicBezTo>
                      <a:pt x="57" y="34"/>
                      <a:pt x="58" y="37"/>
                      <a:pt x="60" y="36"/>
                    </a:cubicBezTo>
                    <a:cubicBezTo>
                      <a:pt x="61" y="34"/>
                      <a:pt x="58" y="32"/>
                      <a:pt x="58" y="31"/>
                    </a:cubicBezTo>
                    <a:cubicBezTo>
                      <a:pt x="59" y="30"/>
                      <a:pt x="58" y="28"/>
                      <a:pt x="57" y="27"/>
                    </a:cubicBezTo>
                    <a:cubicBezTo>
                      <a:pt x="56" y="26"/>
                      <a:pt x="56" y="23"/>
                      <a:pt x="57" y="20"/>
                    </a:cubicBezTo>
                    <a:cubicBezTo>
                      <a:pt x="56" y="20"/>
                      <a:pt x="56" y="20"/>
                      <a:pt x="56" y="19"/>
                    </a:cubicBezTo>
                    <a:cubicBezTo>
                      <a:pt x="55" y="18"/>
                      <a:pt x="56" y="15"/>
                      <a:pt x="54" y="15"/>
                    </a:cubicBezTo>
                    <a:cubicBezTo>
                      <a:pt x="52" y="15"/>
                      <a:pt x="52" y="12"/>
                      <a:pt x="54" y="12"/>
                    </a:cubicBezTo>
                    <a:cubicBezTo>
                      <a:pt x="55" y="11"/>
                      <a:pt x="51" y="10"/>
                      <a:pt x="51" y="8"/>
                    </a:cubicBezTo>
                    <a:cubicBezTo>
                      <a:pt x="51" y="6"/>
                      <a:pt x="49" y="2"/>
                      <a:pt x="48" y="2"/>
                    </a:cubicBezTo>
                    <a:cubicBezTo>
                      <a:pt x="47" y="2"/>
                      <a:pt x="44" y="6"/>
                      <a:pt x="42" y="6"/>
                    </a:cubicBezTo>
                    <a:cubicBezTo>
                      <a:pt x="41" y="6"/>
                      <a:pt x="38" y="3"/>
                      <a:pt x="37" y="6"/>
                    </a:cubicBezTo>
                    <a:cubicBezTo>
                      <a:pt x="36" y="8"/>
                      <a:pt x="34" y="5"/>
                      <a:pt x="32" y="6"/>
                    </a:cubicBezTo>
                    <a:cubicBezTo>
                      <a:pt x="31" y="8"/>
                      <a:pt x="30" y="4"/>
                      <a:pt x="30" y="4"/>
                    </a:cubicBezTo>
                    <a:cubicBezTo>
                      <a:pt x="30" y="4"/>
                      <a:pt x="30" y="4"/>
                      <a:pt x="30" y="3"/>
                    </a:cubicBezTo>
                    <a:cubicBezTo>
                      <a:pt x="30" y="3"/>
                      <a:pt x="29" y="3"/>
                      <a:pt x="29" y="3"/>
                    </a:cubicBezTo>
                    <a:cubicBezTo>
                      <a:pt x="25" y="5"/>
                      <a:pt x="18" y="4"/>
                      <a:pt x="17" y="3"/>
                    </a:cubicBezTo>
                    <a:cubicBezTo>
                      <a:pt x="17" y="1"/>
                      <a:pt x="12" y="0"/>
                      <a:pt x="12" y="0"/>
                    </a:cubicBezTo>
                    <a:cubicBezTo>
                      <a:pt x="12" y="0"/>
                      <a:pt x="12" y="3"/>
                      <a:pt x="10" y="4"/>
                    </a:cubicBezTo>
                    <a:cubicBezTo>
                      <a:pt x="8" y="5"/>
                      <a:pt x="10" y="7"/>
                      <a:pt x="10" y="8"/>
                    </a:cubicBezTo>
                    <a:cubicBezTo>
                      <a:pt x="10" y="8"/>
                      <a:pt x="9" y="10"/>
                      <a:pt x="7" y="9"/>
                    </a:cubicBezTo>
                    <a:cubicBezTo>
                      <a:pt x="6" y="8"/>
                      <a:pt x="3" y="12"/>
                      <a:pt x="1" y="13"/>
                    </a:cubicBezTo>
                    <a:cubicBezTo>
                      <a:pt x="1" y="13"/>
                      <a:pt x="0" y="13"/>
                      <a:pt x="0" y="14"/>
                    </a:cubicBezTo>
                    <a:cubicBezTo>
                      <a:pt x="3" y="16"/>
                      <a:pt x="2" y="18"/>
                      <a:pt x="6" y="21"/>
                    </a:cubicBezTo>
                    <a:cubicBezTo>
                      <a:pt x="9" y="23"/>
                      <a:pt x="13" y="26"/>
                      <a:pt x="15" y="31"/>
                    </a:cubicBezTo>
                    <a:cubicBezTo>
                      <a:pt x="17" y="29"/>
                      <a:pt x="20" y="26"/>
                      <a:pt x="20" y="25"/>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407" name="Freeform 30">
                <a:extLst>
                  <a:ext uri="{FF2B5EF4-FFF2-40B4-BE49-F238E27FC236}">
                    <a16:creationId xmlns:a16="http://schemas.microsoft.com/office/drawing/2014/main" xmlns="" id="{149444A0-CE4E-490A-B29A-A0C0B88F3873}"/>
                  </a:ext>
                </a:extLst>
              </p:cNvPr>
              <p:cNvSpPr>
                <a:spLocks/>
              </p:cNvSpPr>
              <p:nvPr/>
            </p:nvSpPr>
            <p:spPr bwMode="auto">
              <a:xfrm>
                <a:off x="4708920" y="3929193"/>
                <a:ext cx="77793" cy="74029"/>
              </a:xfrm>
              <a:custGeom>
                <a:avLst/>
                <a:gdLst>
                  <a:gd name="T0" fmla="*/ 27 w 34"/>
                  <a:gd name="T1" fmla="*/ 19 h 32"/>
                  <a:gd name="T2" fmla="*/ 24 w 34"/>
                  <a:gd name="T3" fmla="*/ 16 h 32"/>
                  <a:gd name="T4" fmla="*/ 25 w 34"/>
                  <a:gd name="T5" fmla="*/ 10 h 32"/>
                  <a:gd name="T6" fmla="*/ 26 w 34"/>
                  <a:gd name="T7" fmla="*/ 8 h 32"/>
                  <a:gd name="T8" fmla="*/ 24 w 34"/>
                  <a:gd name="T9" fmla="*/ 7 h 32"/>
                  <a:gd name="T10" fmla="*/ 21 w 34"/>
                  <a:gd name="T11" fmla="*/ 10 h 32"/>
                  <a:gd name="T12" fmla="*/ 17 w 34"/>
                  <a:gd name="T13" fmla="*/ 7 h 32"/>
                  <a:gd name="T14" fmla="*/ 15 w 34"/>
                  <a:gd name="T15" fmla="*/ 0 h 32"/>
                  <a:gd name="T16" fmla="*/ 9 w 34"/>
                  <a:gd name="T17" fmla="*/ 1 h 32"/>
                  <a:gd name="T18" fmla="*/ 8 w 34"/>
                  <a:gd name="T19" fmla="*/ 5 h 32"/>
                  <a:gd name="T20" fmla="*/ 2 w 34"/>
                  <a:gd name="T21" fmla="*/ 10 h 32"/>
                  <a:gd name="T22" fmla="*/ 0 w 34"/>
                  <a:gd name="T23" fmla="*/ 13 h 32"/>
                  <a:gd name="T24" fmla="*/ 10 w 34"/>
                  <a:gd name="T25" fmla="*/ 20 h 32"/>
                  <a:gd name="T26" fmla="*/ 29 w 34"/>
                  <a:gd name="T27" fmla="*/ 32 h 32"/>
                  <a:gd name="T28" fmla="*/ 31 w 34"/>
                  <a:gd name="T29" fmla="*/ 32 h 32"/>
                  <a:gd name="T30" fmla="*/ 33 w 34"/>
                  <a:gd name="T31" fmla="*/ 25 h 32"/>
                  <a:gd name="T32" fmla="*/ 27 w 34"/>
                  <a:gd name="T33" fmla="*/ 19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32">
                    <a:moveTo>
                      <a:pt x="27" y="19"/>
                    </a:moveTo>
                    <a:cubicBezTo>
                      <a:pt x="25" y="17"/>
                      <a:pt x="23" y="17"/>
                      <a:pt x="24" y="16"/>
                    </a:cubicBezTo>
                    <a:cubicBezTo>
                      <a:pt x="26" y="15"/>
                      <a:pt x="26" y="13"/>
                      <a:pt x="25" y="10"/>
                    </a:cubicBezTo>
                    <a:cubicBezTo>
                      <a:pt x="25" y="9"/>
                      <a:pt x="25" y="9"/>
                      <a:pt x="26" y="8"/>
                    </a:cubicBezTo>
                    <a:cubicBezTo>
                      <a:pt x="25" y="8"/>
                      <a:pt x="24" y="8"/>
                      <a:pt x="24" y="7"/>
                    </a:cubicBezTo>
                    <a:cubicBezTo>
                      <a:pt x="24" y="6"/>
                      <a:pt x="22" y="8"/>
                      <a:pt x="21" y="10"/>
                    </a:cubicBezTo>
                    <a:cubicBezTo>
                      <a:pt x="20" y="11"/>
                      <a:pt x="17" y="9"/>
                      <a:pt x="17" y="7"/>
                    </a:cubicBezTo>
                    <a:cubicBezTo>
                      <a:pt x="17" y="4"/>
                      <a:pt x="16" y="0"/>
                      <a:pt x="15" y="0"/>
                    </a:cubicBezTo>
                    <a:cubicBezTo>
                      <a:pt x="14" y="0"/>
                      <a:pt x="12" y="0"/>
                      <a:pt x="9" y="1"/>
                    </a:cubicBezTo>
                    <a:cubicBezTo>
                      <a:pt x="9" y="2"/>
                      <a:pt x="8" y="4"/>
                      <a:pt x="8" y="5"/>
                    </a:cubicBezTo>
                    <a:cubicBezTo>
                      <a:pt x="8" y="7"/>
                      <a:pt x="3" y="9"/>
                      <a:pt x="2" y="10"/>
                    </a:cubicBezTo>
                    <a:cubicBezTo>
                      <a:pt x="1" y="11"/>
                      <a:pt x="0" y="12"/>
                      <a:pt x="0" y="13"/>
                    </a:cubicBezTo>
                    <a:cubicBezTo>
                      <a:pt x="3" y="15"/>
                      <a:pt x="7" y="18"/>
                      <a:pt x="10" y="20"/>
                    </a:cubicBezTo>
                    <a:cubicBezTo>
                      <a:pt x="16" y="24"/>
                      <a:pt x="25" y="30"/>
                      <a:pt x="29" y="32"/>
                    </a:cubicBezTo>
                    <a:cubicBezTo>
                      <a:pt x="30" y="32"/>
                      <a:pt x="30" y="32"/>
                      <a:pt x="31" y="32"/>
                    </a:cubicBezTo>
                    <a:cubicBezTo>
                      <a:pt x="32" y="28"/>
                      <a:pt x="33" y="27"/>
                      <a:pt x="33" y="25"/>
                    </a:cubicBezTo>
                    <a:cubicBezTo>
                      <a:pt x="34" y="22"/>
                      <a:pt x="30" y="20"/>
                      <a:pt x="27" y="19"/>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408" name="Freeform 31">
                <a:extLst>
                  <a:ext uri="{FF2B5EF4-FFF2-40B4-BE49-F238E27FC236}">
                    <a16:creationId xmlns:a16="http://schemas.microsoft.com/office/drawing/2014/main" xmlns="" id="{78CFA99B-E94F-4043-AE68-59D1BA056E08}"/>
                  </a:ext>
                </a:extLst>
              </p:cNvPr>
              <p:cNvSpPr>
                <a:spLocks/>
              </p:cNvSpPr>
              <p:nvPr/>
            </p:nvSpPr>
            <p:spPr bwMode="auto">
              <a:xfrm>
                <a:off x="4676298" y="3901589"/>
                <a:ext cx="52698" cy="57717"/>
              </a:xfrm>
              <a:custGeom>
                <a:avLst/>
                <a:gdLst>
                  <a:gd name="T0" fmla="*/ 22 w 23"/>
                  <a:gd name="T1" fmla="*/ 17 h 25"/>
                  <a:gd name="T2" fmla="*/ 23 w 23"/>
                  <a:gd name="T3" fmla="*/ 12 h 25"/>
                  <a:gd name="T4" fmla="*/ 22 w 23"/>
                  <a:gd name="T5" fmla="*/ 8 h 25"/>
                  <a:gd name="T6" fmla="*/ 15 w 23"/>
                  <a:gd name="T7" fmla="*/ 0 h 25"/>
                  <a:gd name="T8" fmla="*/ 9 w 23"/>
                  <a:gd name="T9" fmla="*/ 1 h 25"/>
                  <a:gd name="T10" fmla="*/ 5 w 23"/>
                  <a:gd name="T11" fmla="*/ 2 h 25"/>
                  <a:gd name="T12" fmla="*/ 0 w 23"/>
                  <a:gd name="T13" fmla="*/ 8 h 25"/>
                  <a:gd name="T14" fmla="*/ 1 w 23"/>
                  <a:gd name="T15" fmla="*/ 11 h 25"/>
                  <a:gd name="T16" fmla="*/ 7 w 23"/>
                  <a:gd name="T17" fmla="*/ 21 h 25"/>
                  <a:gd name="T18" fmla="*/ 14 w 23"/>
                  <a:gd name="T19" fmla="*/ 25 h 25"/>
                  <a:gd name="T20" fmla="*/ 16 w 23"/>
                  <a:gd name="T21" fmla="*/ 22 h 25"/>
                  <a:gd name="T22" fmla="*/ 22 w 23"/>
                  <a:gd name="T23" fmla="*/ 17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 h="25">
                    <a:moveTo>
                      <a:pt x="22" y="17"/>
                    </a:moveTo>
                    <a:cubicBezTo>
                      <a:pt x="22" y="15"/>
                      <a:pt x="23" y="14"/>
                      <a:pt x="23" y="12"/>
                    </a:cubicBezTo>
                    <a:cubicBezTo>
                      <a:pt x="22" y="11"/>
                      <a:pt x="22" y="9"/>
                      <a:pt x="22" y="8"/>
                    </a:cubicBezTo>
                    <a:cubicBezTo>
                      <a:pt x="22" y="6"/>
                      <a:pt x="17" y="0"/>
                      <a:pt x="15" y="0"/>
                    </a:cubicBezTo>
                    <a:cubicBezTo>
                      <a:pt x="13" y="0"/>
                      <a:pt x="11" y="1"/>
                      <a:pt x="9" y="1"/>
                    </a:cubicBezTo>
                    <a:cubicBezTo>
                      <a:pt x="7" y="0"/>
                      <a:pt x="5" y="0"/>
                      <a:pt x="5" y="2"/>
                    </a:cubicBezTo>
                    <a:cubicBezTo>
                      <a:pt x="5" y="3"/>
                      <a:pt x="2" y="6"/>
                      <a:pt x="0" y="8"/>
                    </a:cubicBezTo>
                    <a:cubicBezTo>
                      <a:pt x="0" y="9"/>
                      <a:pt x="1" y="10"/>
                      <a:pt x="1" y="11"/>
                    </a:cubicBezTo>
                    <a:cubicBezTo>
                      <a:pt x="3" y="17"/>
                      <a:pt x="5" y="19"/>
                      <a:pt x="7" y="21"/>
                    </a:cubicBezTo>
                    <a:cubicBezTo>
                      <a:pt x="9" y="22"/>
                      <a:pt x="11" y="23"/>
                      <a:pt x="14" y="25"/>
                    </a:cubicBezTo>
                    <a:cubicBezTo>
                      <a:pt x="14" y="24"/>
                      <a:pt x="15" y="23"/>
                      <a:pt x="16" y="22"/>
                    </a:cubicBezTo>
                    <a:cubicBezTo>
                      <a:pt x="17" y="21"/>
                      <a:pt x="22" y="19"/>
                      <a:pt x="22" y="17"/>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409" name="Freeform 32">
                <a:extLst>
                  <a:ext uri="{FF2B5EF4-FFF2-40B4-BE49-F238E27FC236}">
                    <a16:creationId xmlns:a16="http://schemas.microsoft.com/office/drawing/2014/main" xmlns="" id="{4811BD5E-BD65-4C3F-94C9-CE54BDEEED6B}"/>
                  </a:ext>
                </a:extLst>
              </p:cNvPr>
              <p:cNvSpPr>
                <a:spLocks/>
              </p:cNvSpPr>
              <p:nvPr/>
            </p:nvSpPr>
            <p:spPr bwMode="auto">
              <a:xfrm>
                <a:off x="4607288" y="3559049"/>
                <a:ext cx="154331" cy="124218"/>
              </a:xfrm>
              <a:custGeom>
                <a:avLst/>
                <a:gdLst>
                  <a:gd name="T0" fmla="*/ 31 w 67"/>
                  <a:gd name="T1" fmla="*/ 42 h 54"/>
                  <a:gd name="T2" fmla="*/ 40 w 67"/>
                  <a:gd name="T3" fmla="*/ 36 h 54"/>
                  <a:gd name="T4" fmla="*/ 40 w 67"/>
                  <a:gd name="T5" fmla="*/ 14 h 54"/>
                  <a:gd name="T6" fmla="*/ 67 w 67"/>
                  <a:gd name="T7" fmla="*/ 14 h 54"/>
                  <a:gd name="T8" fmla="*/ 67 w 67"/>
                  <a:gd name="T9" fmla="*/ 3 h 54"/>
                  <a:gd name="T10" fmla="*/ 61 w 67"/>
                  <a:gd name="T11" fmla="*/ 0 h 54"/>
                  <a:gd name="T12" fmla="*/ 31 w 67"/>
                  <a:gd name="T13" fmla="*/ 0 h 54"/>
                  <a:gd name="T14" fmla="*/ 27 w 67"/>
                  <a:gd name="T15" fmla="*/ 7 h 54"/>
                  <a:gd name="T16" fmla="*/ 16 w 67"/>
                  <a:gd name="T17" fmla="*/ 22 h 54"/>
                  <a:gd name="T18" fmla="*/ 2 w 67"/>
                  <a:gd name="T19" fmla="*/ 47 h 54"/>
                  <a:gd name="T20" fmla="*/ 0 w 67"/>
                  <a:gd name="T21" fmla="*/ 54 h 54"/>
                  <a:gd name="T22" fmla="*/ 31 w 67"/>
                  <a:gd name="T23" fmla="*/ 54 h 54"/>
                  <a:gd name="T24" fmla="*/ 31 w 67"/>
                  <a:gd name="T25" fmla="*/ 4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7" h="54">
                    <a:moveTo>
                      <a:pt x="31" y="42"/>
                    </a:moveTo>
                    <a:cubicBezTo>
                      <a:pt x="31" y="40"/>
                      <a:pt x="40" y="38"/>
                      <a:pt x="40" y="36"/>
                    </a:cubicBezTo>
                    <a:cubicBezTo>
                      <a:pt x="40" y="34"/>
                      <a:pt x="40" y="14"/>
                      <a:pt x="40" y="14"/>
                    </a:cubicBezTo>
                    <a:cubicBezTo>
                      <a:pt x="40" y="14"/>
                      <a:pt x="66" y="15"/>
                      <a:pt x="67" y="14"/>
                    </a:cubicBezTo>
                    <a:cubicBezTo>
                      <a:pt x="67" y="14"/>
                      <a:pt x="67" y="8"/>
                      <a:pt x="67" y="3"/>
                    </a:cubicBezTo>
                    <a:cubicBezTo>
                      <a:pt x="66" y="1"/>
                      <a:pt x="67" y="0"/>
                      <a:pt x="61" y="0"/>
                    </a:cubicBezTo>
                    <a:cubicBezTo>
                      <a:pt x="56" y="0"/>
                      <a:pt x="41" y="0"/>
                      <a:pt x="31" y="0"/>
                    </a:cubicBezTo>
                    <a:cubicBezTo>
                      <a:pt x="29" y="2"/>
                      <a:pt x="28" y="5"/>
                      <a:pt x="27" y="7"/>
                    </a:cubicBezTo>
                    <a:cubicBezTo>
                      <a:pt x="25" y="11"/>
                      <a:pt x="16" y="16"/>
                      <a:pt x="16" y="22"/>
                    </a:cubicBezTo>
                    <a:cubicBezTo>
                      <a:pt x="16" y="27"/>
                      <a:pt x="7" y="35"/>
                      <a:pt x="2" y="47"/>
                    </a:cubicBezTo>
                    <a:cubicBezTo>
                      <a:pt x="0" y="50"/>
                      <a:pt x="0" y="52"/>
                      <a:pt x="0" y="54"/>
                    </a:cubicBezTo>
                    <a:cubicBezTo>
                      <a:pt x="31" y="54"/>
                      <a:pt x="31" y="54"/>
                      <a:pt x="31" y="54"/>
                    </a:cubicBezTo>
                    <a:cubicBezTo>
                      <a:pt x="31" y="54"/>
                      <a:pt x="31" y="44"/>
                      <a:pt x="31" y="4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410" name="Freeform 33">
                <a:extLst>
                  <a:ext uri="{FF2B5EF4-FFF2-40B4-BE49-F238E27FC236}">
                    <a16:creationId xmlns:a16="http://schemas.microsoft.com/office/drawing/2014/main" xmlns="" id="{E131F1EB-6C74-4BCF-8EB2-BCC897873C19}"/>
                  </a:ext>
                </a:extLst>
              </p:cNvPr>
              <p:cNvSpPr>
                <a:spLocks/>
              </p:cNvSpPr>
              <p:nvPr/>
            </p:nvSpPr>
            <p:spPr bwMode="auto">
              <a:xfrm>
                <a:off x="4604778" y="3565323"/>
                <a:ext cx="225851" cy="247181"/>
              </a:xfrm>
              <a:custGeom>
                <a:avLst/>
                <a:gdLst>
                  <a:gd name="T0" fmla="*/ 8 w 98"/>
                  <a:gd name="T1" fmla="*/ 92 h 107"/>
                  <a:gd name="T2" fmla="*/ 15 w 98"/>
                  <a:gd name="T3" fmla="*/ 92 h 107"/>
                  <a:gd name="T4" fmla="*/ 21 w 98"/>
                  <a:gd name="T5" fmla="*/ 92 h 107"/>
                  <a:gd name="T6" fmla="*/ 26 w 98"/>
                  <a:gd name="T7" fmla="*/ 95 h 107"/>
                  <a:gd name="T8" fmla="*/ 29 w 98"/>
                  <a:gd name="T9" fmla="*/ 95 h 107"/>
                  <a:gd name="T10" fmla="*/ 34 w 98"/>
                  <a:gd name="T11" fmla="*/ 103 h 107"/>
                  <a:gd name="T12" fmla="*/ 38 w 98"/>
                  <a:gd name="T13" fmla="*/ 107 h 107"/>
                  <a:gd name="T14" fmla="*/ 42 w 98"/>
                  <a:gd name="T15" fmla="*/ 104 h 107"/>
                  <a:gd name="T16" fmla="*/ 47 w 98"/>
                  <a:gd name="T17" fmla="*/ 102 h 107"/>
                  <a:gd name="T18" fmla="*/ 52 w 98"/>
                  <a:gd name="T19" fmla="*/ 101 h 107"/>
                  <a:gd name="T20" fmla="*/ 57 w 98"/>
                  <a:gd name="T21" fmla="*/ 102 h 107"/>
                  <a:gd name="T22" fmla="*/ 62 w 98"/>
                  <a:gd name="T23" fmla="*/ 100 h 107"/>
                  <a:gd name="T24" fmla="*/ 93 w 98"/>
                  <a:gd name="T25" fmla="*/ 100 h 107"/>
                  <a:gd name="T26" fmla="*/ 94 w 98"/>
                  <a:gd name="T27" fmla="*/ 93 h 107"/>
                  <a:gd name="T28" fmla="*/ 92 w 98"/>
                  <a:gd name="T29" fmla="*/ 91 h 107"/>
                  <a:gd name="T30" fmla="*/ 84 w 98"/>
                  <a:gd name="T31" fmla="*/ 20 h 107"/>
                  <a:gd name="T32" fmla="*/ 98 w 98"/>
                  <a:gd name="T33" fmla="*/ 20 h 107"/>
                  <a:gd name="T34" fmla="*/ 69 w 98"/>
                  <a:gd name="T35" fmla="*/ 1 h 107"/>
                  <a:gd name="T36" fmla="*/ 68 w 98"/>
                  <a:gd name="T37" fmla="*/ 0 h 107"/>
                  <a:gd name="T38" fmla="*/ 68 w 98"/>
                  <a:gd name="T39" fmla="*/ 11 h 107"/>
                  <a:gd name="T40" fmla="*/ 41 w 98"/>
                  <a:gd name="T41" fmla="*/ 11 h 107"/>
                  <a:gd name="T42" fmla="*/ 41 w 98"/>
                  <a:gd name="T43" fmla="*/ 33 h 107"/>
                  <a:gd name="T44" fmla="*/ 32 w 98"/>
                  <a:gd name="T45" fmla="*/ 39 h 107"/>
                  <a:gd name="T46" fmla="*/ 32 w 98"/>
                  <a:gd name="T47" fmla="*/ 51 h 107"/>
                  <a:gd name="T48" fmla="*/ 1 w 98"/>
                  <a:gd name="T49" fmla="*/ 51 h 107"/>
                  <a:gd name="T50" fmla="*/ 5 w 98"/>
                  <a:gd name="T51" fmla="*/ 60 h 107"/>
                  <a:gd name="T52" fmla="*/ 7 w 98"/>
                  <a:gd name="T53" fmla="*/ 73 h 107"/>
                  <a:gd name="T54" fmla="*/ 4 w 98"/>
                  <a:gd name="T55" fmla="*/ 89 h 107"/>
                  <a:gd name="T56" fmla="*/ 3 w 98"/>
                  <a:gd name="T57" fmla="*/ 96 h 107"/>
                  <a:gd name="T58" fmla="*/ 3 w 98"/>
                  <a:gd name="T59" fmla="*/ 96 h 107"/>
                  <a:gd name="T60" fmla="*/ 8 w 98"/>
                  <a:gd name="T61" fmla="*/ 92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8" h="107">
                    <a:moveTo>
                      <a:pt x="8" y="92"/>
                    </a:moveTo>
                    <a:cubicBezTo>
                      <a:pt x="11" y="93"/>
                      <a:pt x="15" y="92"/>
                      <a:pt x="15" y="92"/>
                    </a:cubicBezTo>
                    <a:cubicBezTo>
                      <a:pt x="15" y="92"/>
                      <a:pt x="19" y="90"/>
                      <a:pt x="21" y="92"/>
                    </a:cubicBezTo>
                    <a:cubicBezTo>
                      <a:pt x="24" y="93"/>
                      <a:pt x="26" y="95"/>
                      <a:pt x="26" y="95"/>
                    </a:cubicBezTo>
                    <a:cubicBezTo>
                      <a:pt x="29" y="95"/>
                      <a:pt x="29" y="95"/>
                      <a:pt x="29" y="95"/>
                    </a:cubicBezTo>
                    <a:cubicBezTo>
                      <a:pt x="29" y="95"/>
                      <a:pt x="31" y="102"/>
                      <a:pt x="34" y="103"/>
                    </a:cubicBezTo>
                    <a:cubicBezTo>
                      <a:pt x="36" y="103"/>
                      <a:pt x="38" y="105"/>
                      <a:pt x="38" y="107"/>
                    </a:cubicBezTo>
                    <a:cubicBezTo>
                      <a:pt x="41" y="107"/>
                      <a:pt x="42" y="106"/>
                      <a:pt x="42" y="104"/>
                    </a:cubicBezTo>
                    <a:cubicBezTo>
                      <a:pt x="42" y="102"/>
                      <a:pt x="44" y="99"/>
                      <a:pt x="47" y="102"/>
                    </a:cubicBezTo>
                    <a:cubicBezTo>
                      <a:pt x="51" y="105"/>
                      <a:pt x="51" y="103"/>
                      <a:pt x="52" y="101"/>
                    </a:cubicBezTo>
                    <a:cubicBezTo>
                      <a:pt x="52" y="100"/>
                      <a:pt x="55" y="102"/>
                      <a:pt x="57" y="102"/>
                    </a:cubicBezTo>
                    <a:cubicBezTo>
                      <a:pt x="59" y="102"/>
                      <a:pt x="62" y="100"/>
                      <a:pt x="62" y="100"/>
                    </a:cubicBezTo>
                    <a:cubicBezTo>
                      <a:pt x="62" y="100"/>
                      <a:pt x="92" y="101"/>
                      <a:pt x="93" y="100"/>
                    </a:cubicBezTo>
                    <a:cubicBezTo>
                      <a:pt x="95" y="99"/>
                      <a:pt x="94" y="93"/>
                      <a:pt x="94" y="93"/>
                    </a:cubicBezTo>
                    <a:cubicBezTo>
                      <a:pt x="92" y="91"/>
                      <a:pt x="92" y="91"/>
                      <a:pt x="92" y="91"/>
                    </a:cubicBezTo>
                    <a:cubicBezTo>
                      <a:pt x="84" y="20"/>
                      <a:pt x="84" y="20"/>
                      <a:pt x="84" y="20"/>
                    </a:cubicBezTo>
                    <a:cubicBezTo>
                      <a:pt x="98" y="20"/>
                      <a:pt x="98" y="20"/>
                      <a:pt x="98" y="20"/>
                    </a:cubicBezTo>
                    <a:cubicBezTo>
                      <a:pt x="83" y="10"/>
                      <a:pt x="71" y="2"/>
                      <a:pt x="69" y="1"/>
                    </a:cubicBezTo>
                    <a:cubicBezTo>
                      <a:pt x="69" y="1"/>
                      <a:pt x="68" y="0"/>
                      <a:pt x="68" y="0"/>
                    </a:cubicBezTo>
                    <a:cubicBezTo>
                      <a:pt x="68" y="5"/>
                      <a:pt x="68" y="11"/>
                      <a:pt x="68" y="11"/>
                    </a:cubicBezTo>
                    <a:cubicBezTo>
                      <a:pt x="67" y="12"/>
                      <a:pt x="41" y="11"/>
                      <a:pt x="41" y="11"/>
                    </a:cubicBezTo>
                    <a:cubicBezTo>
                      <a:pt x="41" y="11"/>
                      <a:pt x="41" y="31"/>
                      <a:pt x="41" y="33"/>
                    </a:cubicBezTo>
                    <a:cubicBezTo>
                      <a:pt x="41" y="35"/>
                      <a:pt x="32" y="37"/>
                      <a:pt x="32" y="39"/>
                    </a:cubicBezTo>
                    <a:cubicBezTo>
                      <a:pt x="32" y="41"/>
                      <a:pt x="32" y="51"/>
                      <a:pt x="32" y="51"/>
                    </a:cubicBezTo>
                    <a:cubicBezTo>
                      <a:pt x="1" y="51"/>
                      <a:pt x="1" y="51"/>
                      <a:pt x="1" y="51"/>
                    </a:cubicBezTo>
                    <a:cubicBezTo>
                      <a:pt x="0" y="56"/>
                      <a:pt x="3" y="58"/>
                      <a:pt x="5" y="60"/>
                    </a:cubicBezTo>
                    <a:cubicBezTo>
                      <a:pt x="8" y="63"/>
                      <a:pt x="3" y="68"/>
                      <a:pt x="7" y="73"/>
                    </a:cubicBezTo>
                    <a:cubicBezTo>
                      <a:pt x="11" y="78"/>
                      <a:pt x="6" y="86"/>
                      <a:pt x="4" y="89"/>
                    </a:cubicBezTo>
                    <a:cubicBezTo>
                      <a:pt x="3" y="91"/>
                      <a:pt x="3" y="93"/>
                      <a:pt x="3" y="96"/>
                    </a:cubicBezTo>
                    <a:cubicBezTo>
                      <a:pt x="3" y="96"/>
                      <a:pt x="3" y="96"/>
                      <a:pt x="3" y="96"/>
                    </a:cubicBezTo>
                    <a:cubicBezTo>
                      <a:pt x="6" y="95"/>
                      <a:pt x="5" y="92"/>
                      <a:pt x="8" y="9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411" name="Freeform 34">
                <a:extLst>
                  <a:ext uri="{FF2B5EF4-FFF2-40B4-BE49-F238E27FC236}">
                    <a16:creationId xmlns:a16="http://schemas.microsoft.com/office/drawing/2014/main" xmlns="" id="{C2491BC2-4204-4CAE-9B1A-BDEB32BFF0A9}"/>
                  </a:ext>
                </a:extLst>
              </p:cNvPr>
              <p:cNvSpPr>
                <a:spLocks/>
              </p:cNvSpPr>
              <p:nvPr/>
            </p:nvSpPr>
            <p:spPr bwMode="auto">
              <a:xfrm>
                <a:off x="4692609" y="3611748"/>
                <a:ext cx="311172" cy="288587"/>
              </a:xfrm>
              <a:custGeom>
                <a:avLst/>
                <a:gdLst>
                  <a:gd name="T0" fmla="*/ 128 w 135"/>
                  <a:gd name="T1" fmla="*/ 52 h 125"/>
                  <a:gd name="T2" fmla="*/ 124 w 135"/>
                  <a:gd name="T3" fmla="*/ 43 h 125"/>
                  <a:gd name="T4" fmla="*/ 115 w 135"/>
                  <a:gd name="T5" fmla="*/ 40 h 125"/>
                  <a:gd name="T6" fmla="*/ 109 w 135"/>
                  <a:gd name="T7" fmla="*/ 33 h 125"/>
                  <a:gd name="T8" fmla="*/ 60 w 135"/>
                  <a:gd name="T9" fmla="*/ 0 h 125"/>
                  <a:gd name="T10" fmla="*/ 46 w 135"/>
                  <a:gd name="T11" fmla="*/ 0 h 125"/>
                  <a:gd name="T12" fmla="*/ 54 w 135"/>
                  <a:gd name="T13" fmla="*/ 71 h 125"/>
                  <a:gd name="T14" fmla="*/ 56 w 135"/>
                  <a:gd name="T15" fmla="*/ 73 h 125"/>
                  <a:gd name="T16" fmla="*/ 55 w 135"/>
                  <a:gd name="T17" fmla="*/ 80 h 125"/>
                  <a:gd name="T18" fmla="*/ 24 w 135"/>
                  <a:gd name="T19" fmla="*/ 80 h 125"/>
                  <a:gd name="T20" fmla="*/ 19 w 135"/>
                  <a:gd name="T21" fmla="*/ 82 h 125"/>
                  <a:gd name="T22" fmla="*/ 14 w 135"/>
                  <a:gd name="T23" fmla="*/ 81 h 125"/>
                  <a:gd name="T24" fmla="*/ 9 w 135"/>
                  <a:gd name="T25" fmla="*/ 82 h 125"/>
                  <a:gd name="T26" fmla="*/ 4 w 135"/>
                  <a:gd name="T27" fmla="*/ 84 h 125"/>
                  <a:gd name="T28" fmla="*/ 0 w 135"/>
                  <a:gd name="T29" fmla="*/ 87 h 125"/>
                  <a:gd name="T30" fmla="*/ 1 w 135"/>
                  <a:gd name="T31" fmla="*/ 88 h 125"/>
                  <a:gd name="T32" fmla="*/ 2 w 135"/>
                  <a:gd name="T33" fmla="*/ 91 h 125"/>
                  <a:gd name="T34" fmla="*/ 4 w 135"/>
                  <a:gd name="T35" fmla="*/ 96 h 125"/>
                  <a:gd name="T36" fmla="*/ 8 w 135"/>
                  <a:gd name="T37" fmla="*/ 101 h 125"/>
                  <a:gd name="T38" fmla="*/ 8 w 135"/>
                  <a:gd name="T39" fmla="*/ 107 h 125"/>
                  <a:gd name="T40" fmla="*/ 10 w 135"/>
                  <a:gd name="T41" fmla="*/ 109 h 125"/>
                  <a:gd name="T42" fmla="*/ 15 w 135"/>
                  <a:gd name="T43" fmla="*/ 109 h 125"/>
                  <a:gd name="T44" fmla="*/ 20 w 135"/>
                  <a:gd name="T45" fmla="*/ 109 h 125"/>
                  <a:gd name="T46" fmla="*/ 26 w 135"/>
                  <a:gd name="T47" fmla="*/ 105 h 125"/>
                  <a:gd name="T48" fmla="*/ 29 w 135"/>
                  <a:gd name="T49" fmla="*/ 111 h 125"/>
                  <a:gd name="T50" fmla="*/ 32 w 135"/>
                  <a:gd name="T51" fmla="*/ 115 h 125"/>
                  <a:gd name="T52" fmla="*/ 32 w 135"/>
                  <a:gd name="T53" fmla="*/ 118 h 125"/>
                  <a:gd name="T54" fmla="*/ 34 w 135"/>
                  <a:gd name="T55" fmla="*/ 122 h 125"/>
                  <a:gd name="T56" fmla="*/ 38 w 135"/>
                  <a:gd name="T57" fmla="*/ 123 h 125"/>
                  <a:gd name="T58" fmla="*/ 42 w 135"/>
                  <a:gd name="T59" fmla="*/ 124 h 125"/>
                  <a:gd name="T60" fmla="*/ 46 w 135"/>
                  <a:gd name="T61" fmla="*/ 122 h 125"/>
                  <a:gd name="T62" fmla="*/ 50 w 135"/>
                  <a:gd name="T63" fmla="*/ 121 h 125"/>
                  <a:gd name="T64" fmla="*/ 53 w 135"/>
                  <a:gd name="T65" fmla="*/ 122 h 125"/>
                  <a:gd name="T66" fmla="*/ 55 w 135"/>
                  <a:gd name="T67" fmla="*/ 122 h 125"/>
                  <a:gd name="T68" fmla="*/ 58 w 135"/>
                  <a:gd name="T69" fmla="*/ 116 h 125"/>
                  <a:gd name="T70" fmla="*/ 57 w 135"/>
                  <a:gd name="T71" fmla="*/ 110 h 125"/>
                  <a:gd name="T72" fmla="*/ 63 w 135"/>
                  <a:gd name="T73" fmla="*/ 108 h 125"/>
                  <a:gd name="T74" fmla="*/ 66 w 135"/>
                  <a:gd name="T75" fmla="*/ 103 h 125"/>
                  <a:gd name="T76" fmla="*/ 69 w 135"/>
                  <a:gd name="T77" fmla="*/ 97 h 125"/>
                  <a:gd name="T78" fmla="*/ 74 w 135"/>
                  <a:gd name="T79" fmla="*/ 97 h 125"/>
                  <a:gd name="T80" fmla="*/ 77 w 135"/>
                  <a:gd name="T81" fmla="*/ 93 h 125"/>
                  <a:gd name="T82" fmla="*/ 81 w 135"/>
                  <a:gd name="T83" fmla="*/ 91 h 125"/>
                  <a:gd name="T84" fmla="*/ 84 w 135"/>
                  <a:gd name="T85" fmla="*/ 89 h 125"/>
                  <a:gd name="T86" fmla="*/ 91 w 135"/>
                  <a:gd name="T87" fmla="*/ 87 h 125"/>
                  <a:gd name="T88" fmla="*/ 97 w 135"/>
                  <a:gd name="T89" fmla="*/ 84 h 125"/>
                  <a:gd name="T90" fmla="*/ 107 w 135"/>
                  <a:gd name="T91" fmla="*/ 84 h 125"/>
                  <a:gd name="T92" fmla="*/ 114 w 135"/>
                  <a:gd name="T93" fmla="*/ 82 h 125"/>
                  <a:gd name="T94" fmla="*/ 126 w 135"/>
                  <a:gd name="T95" fmla="*/ 81 h 125"/>
                  <a:gd name="T96" fmla="*/ 131 w 135"/>
                  <a:gd name="T97" fmla="*/ 78 h 125"/>
                  <a:gd name="T98" fmla="*/ 134 w 135"/>
                  <a:gd name="T99" fmla="*/ 72 h 125"/>
                  <a:gd name="T100" fmla="*/ 134 w 135"/>
                  <a:gd name="T101" fmla="*/ 50 h 125"/>
                  <a:gd name="T102" fmla="*/ 128 w 135"/>
                  <a:gd name="T103" fmla="*/ 52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5" h="125">
                    <a:moveTo>
                      <a:pt x="128" y="52"/>
                    </a:moveTo>
                    <a:cubicBezTo>
                      <a:pt x="128" y="52"/>
                      <a:pt x="128" y="46"/>
                      <a:pt x="124" y="43"/>
                    </a:cubicBezTo>
                    <a:cubicBezTo>
                      <a:pt x="120" y="41"/>
                      <a:pt x="115" y="40"/>
                      <a:pt x="115" y="40"/>
                    </a:cubicBezTo>
                    <a:cubicBezTo>
                      <a:pt x="115" y="40"/>
                      <a:pt x="112" y="35"/>
                      <a:pt x="109" y="33"/>
                    </a:cubicBezTo>
                    <a:cubicBezTo>
                      <a:pt x="108" y="32"/>
                      <a:pt x="82" y="14"/>
                      <a:pt x="60" y="0"/>
                    </a:cubicBezTo>
                    <a:cubicBezTo>
                      <a:pt x="46" y="0"/>
                      <a:pt x="46" y="0"/>
                      <a:pt x="46" y="0"/>
                    </a:cubicBezTo>
                    <a:cubicBezTo>
                      <a:pt x="54" y="71"/>
                      <a:pt x="54" y="71"/>
                      <a:pt x="54" y="71"/>
                    </a:cubicBezTo>
                    <a:cubicBezTo>
                      <a:pt x="56" y="73"/>
                      <a:pt x="56" y="73"/>
                      <a:pt x="56" y="73"/>
                    </a:cubicBezTo>
                    <a:cubicBezTo>
                      <a:pt x="56" y="73"/>
                      <a:pt x="57" y="79"/>
                      <a:pt x="55" y="80"/>
                    </a:cubicBezTo>
                    <a:cubicBezTo>
                      <a:pt x="54" y="81"/>
                      <a:pt x="24" y="80"/>
                      <a:pt x="24" y="80"/>
                    </a:cubicBezTo>
                    <a:cubicBezTo>
                      <a:pt x="24" y="80"/>
                      <a:pt x="21" y="82"/>
                      <a:pt x="19" y="82"/>
                    </a:cubicBezTo>
                    <a:cubicBezTo>
                      <a:pt x="17" y="82"/>
                      <a:pt x="14" y="80"/>
                      <a:pt x="14" y="81"/>
                    </a:cubicBezTo>
                    <a:cubicBezTo>
                      <a:pt x="13" y="83"/>
                      <a:pt x="13" y="85"/>
                      <a:pt x="9" y="82"/>
                    </a:cubicBezTo>
                    <a:cubicBezTo>
                      <a:pt x="6" y="79"/>
                      <a:pt x="4" y="82"/>
                      <a:pt x="4" y="84"/>
                    </a:cubicBezTo>
                    <a:cubicBezTo>
                      <a:pt x="4" y="86"/>
                      <a:pt x="3" y="87"/>
                      <a:pt x="0" y="87"/>
                    </a:cubicBezTo>
                    <a:cubicBezTo>
                      <a:pt x="1" y="88"/>
                      <a:pt x="1" y="88"/>
                      <a:pt x="1" y="88"/>
                    </a:cubicBezTo>
                    <a:cubicBezTo>
                      <a:pt x="2" y="91"/>
                      <a:pt x="2" y="91"/>
                      <a:pt x="2" y="91"/>
                    </a:cubicBezTo>
                    <a:cubicBezTo>
                      <a:pt x="2" y="91"/>
                      <a:pt x="2" y="94"/>
                      <a:pt x="4" y="96"/>
                    </a:cubicBezTo>
                    <a:cubicBezTo>
                      <a:pt x="5" y="97"/>
                      <a:pt x="8" y="100"/>
                      <a:pt x="8" y="101"/>
                    </a:cubicBezTo>
                    <a:cubicBezTo>
                      <a:pt x="8" y="102"/>
                      <a:pt x="8" y="107"/>
                      <a:pt x="8" y="107"/>
                    </a:cubicBezTo>
                    <a:cubicBezTo>
                      <a:pt x="8" y="107"/>
                      <a:pt x="9" y="111"/>
                      <a:pt x="10" y="109"/>
                    </a:cubicBezTo>
                    <a:cubicBezTo>
                      <a:pt x="12" y="108"/>
                      <a:pt x="14" y="111"/>
                      <a:pt x="15" y="109"/>
                    </a:cubicBezTo>
                    <a:cubicBezTo>
                      <a:pt x="16" y="106"/>
                      <a:pt x="19" y="109"/>
                      <a:pt x="20" y="109"/>
                    </a:cubicBezTo>
                    <a:cubicBezTo>
                      <a:pt x="22" y="109"/>
                      <a:pt x="25" y="105"/>
                      <a:pt x="26" y="105"/>
                    </a:cubicBezTo>
                    <a:cubicBezTo>
                      <a:pt x="27" y="105"/>
                      <a:pt x="29" y="109"/>
                      <a:pt x="29" y="111"/>
                    </a:cubicBezTo>
                    <a:cubicBezTo>
                      <a:pt x="29" y="113"/>
                      <a:pt x="33" y="114"/>
                      <a:pt x="32" y="115"/>
                    </a:cubicBezTo>
                    <a:cubicBezTo>
                      <a:pt x="30" y="115"/>
                      <a:pt x="30" y="118"/>
                      <a:pt x="32" y="118"/>
                    </a:cubicBezTo>
                    <a:cubicBezTo>
                      <a:pt x="34" y="118"/>
                      <a:pt x="33" y="121"/>
                      <a:pt x="34" y="122"/>
                    </a:cubicBezTo>
                    <a:cubicBezTo>
                      <a:pt x="35" y="124"/>
                      <a:pt x="37" y="125"/>
                      <a:pt x="38" y="123"/>
                    </a:cubicBezTo>
                    <a:cubicBezTo>
                      <a:pt x="39" y="121"/>
                      <a:pt x="41" y="123"/>
                      <a:pt x="42" y="124"/>
                    </a:cubicBezTo>
                    <a:cubicBezTo>
                      <a:pt x="43" y="125"/>
                      <a:pt x="46" y="124"/>
                      <a:pt x="46" y="122"/>
                    </a:cubicBezTo>
                    <a:cubicBezTo>
                      <a:pt x="47" y="120"/>
                      <a:pt x="50" y="119"/>
                      <a:pt x="50" y="121"/>
                    </a:cubicBezTo>
                    <a:cubicBezTo>
                      <a:pt x="50" y="123"/>
                      <a:pt x="51" y="124"/>
                      <a:pt x="53" y="122"/>
                    </a:cubicBezTo>
                    <a:cubicBezTo>
                      <a:pt x="54" y="122"/>
                      <a:pt x="55" y="122"/>
                      <a:pt x="55" y="122"/>
                    </a:cubicBezTo>
                    <a:cubicBezTo>
                      <a:pt x="56" y="119"/>
                      <a:pt x="57" y="117"/>
                      <a:pt x="58" y="116"/>
                    </a:cubicBezTo>
                    <a:cubicBezTo>
                      <a:pt x="58" y="114"/>
                      <a:pt x="56" y="111"/>
                      <a:pt x="57" y="110"/>
                    </a:cubicBezTo>
                    <a:cubicBezTo>
                      <a:pt x="58" y="110"/>
                      <a:pt x="62" y="111"/>
                      <a:pt x="63" y="108"/>
                    </a:cubicBezTo>
                    <a:cubicBezTo>
                      <a:pt x="65" y="104"/>
                      <a:pt x="66" y="103"/>
                      <a:pt x="66" y="103"/>
                    </a:cubicBezTo>
                    <a:cubicBezTo>
                      <a:pt x="66" y="103"/>
                      <a:pt x="67" y="95"/>
                      <a:pt x="69" y="97"/>
                    </a:cubicBezTo>
                    <a:cubicBezTo>
                      <a:pt x="71" y="98"/>
                      <a:pt x="73" y="100"/>
                      <a:pt x="74" y="97"/>
                    </a:cubicBezTo>
                    <a:cubicBezTo>
                      <a:pt x="74" y="94"/>
                      <a:pt x="77" y="96"/>
                      <a:pt x="77" y="93"/>
                    </a:cubicBezTo>
                    <a:cubicBezTo>
                      <a:pt x="78" y="90"/>
                      <a:pt x="79" y="91"/>
                      <a:pt x="81" y="91"/>
                    </a:cubicBezTo>
                    <a:cubicBezTo>
                      <a:pt x="83" y="92"/>
                      <a:pt x="84" y="91"/>
                      <a:pt x="84" y="89"/>
                    </a:cubicBezTo>
                    <a:cubicBezTo>
                      <a:pt x="84" y="88"/>
                      <a:pt x="88" y="89"/>
                      <a:pt x="91" y="87"/>
                    </a:cubicBezTo>
                    <a:cubicBezTo>
                      <a:pt x="94" y="84"/>
                      <a:pt x="96" y="83"/>
                      <a:pt x="97" y="84"/>
                    </a:cubicBezTo>
                    <a:cubicBezTo>
                      <a:pt x="98" y="85"/>
                      <a:pt x="106" y="85"/>
                      <a:pt x="107" y="84"/>
                    </a:cubicBezTo>
                    <a:cubicBezTo>
                      <a:pt x="108" y="84"/>
                      <a:pt x="111" y="82"/>
                      <a:pt x="114" y="82"/>
                    </a:cubicBezTo>
                    <a:cubicBezTo>
                      <a:pt x="117" y="83"/>
                      <a:pt x="123" y="81"/>
                      <a:pt x="126" y="81"/>
                    </a:cubicBezTo>
                    <a:cubicBezTo>
                      <a:pt x="129" y="81"/>
                      <a:pt x="130" y="79"/>
                      <a:pt x="131" y="78"/>
                    </a:cubicBezTo>
                    <a:cubicBezTo>
                      <a:pt x="132" y="77"/>
                      <a:pt x="133" y="72"/>
                      <a:pt x="134" y="72"/>
                    </a:cubicBezTo>
                    <a:cubicBezTo>
                      <a:pt x="135" y="71"/>
                      <a:pt x="134" y="56"/>
                      <a:pt x="134" y="50"/>
                    </a:cubicBezTo>
                    <a:cubicBezTo>
                      <a:pt x="132" y="51"/>
                      <a:pt x="128" y="52"/>
                      <a:pt x="128" y="5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412" name="Freeform 35">
                <a:extLst>
                  <a:ext uri="{FF2B5EF4-FFF2-40B4-BE49-F238E27FC236}">
                    <a16:creationId xmlns:a16="http://schemas.microsoft.com/office/drawing/2014/main" xmlns="" id="{71CCD0AE-31F0-4C5E-9CA9-C1853A21B00B}"/>
                  </a:ext>
                </a:extLst>
              </p:cNvPr>
              <p:cNvSpPr>
                <a:spLocks/>
              </p:cNvSpPr>
              <p:nvPr/>
            </p:nvSpPr>
            <p:spPr bwMode="auto">
              <a:xfrm>
                <a:off x="4819336" y="3802466"/>
                <a:ext cx="154331" cy="109161"/>
              </a:xfrm>
              <a:custGeom>
                <a:avLst/>
                <a:gdLst>
                  <a:gd name="T0" fmla="*/ 66 w 67"/>
                  <a:gd name="T1" fmla="*/ 26 h 47"/>
                  <a:gd name="T2" fmla="*/ 63 w 67"/>
                  <a:gd name="T3" fmla="*/ 25 h 47"/>
                  <a:gd name="T4" fmla="*/ 62 w 67"/>
                  <a:gd name="T5" fmla="*/ 20 h 47"/>
                  <a:gd name="T6" fmla="*/ 58 w 67"/>
                  <a:gd name="T7" fmla="*/ 21 h 47"/>
                  <a:gd name="T8" fmla="*/ 55 w 67"/>
                  <a:gd name="T9" fmla="*/ 18 h 47"/>
                  <a:gd name="T10" fmla="*/ 54 w 67"/>
                  <a:gd name="T11" fmla="*/ 15 h 47"/>
                  <a:gd name="T12" fmla="*/ 50 w 67"/>
                  <a:gd name="T13" fmla="*/ 11 h 47"/>
                  <a:gd name="T14" fmla="*/ 47 w 67"/>
                  <a:gd name="T15" fmla="*/ 6 h 47"/>
                  <a:gd name="T16" fmla="*/ 47 w 67"/>
                  <a:gd name="T17" fmla="*/ 2 h 47"/>
                  <a:gd name="T18" fmla="*/ 42 w 67"/>
                  <a:gd name="T19" fmla="*/ 1 h 47"/>
                  <a:gd name="T20" fmla="*/ 36 w 67"/>
                  <a:gd name="T21" fmla="*/ 4 h 47"/>
                  <a:gd name="T22" fmla="*/ 29 w 67"/>
                  <a:gd name="T23" fmla="*/ 6 h 47"/>
                  <a:gd name="T24" fmla="*/ 26 w 67"/>
                  <a:gd name="T25" fmla="*/ 8 h 47"/>
                  <a:gd name="T26" fmla="*/ 22 w 67"/>
                  <a:gd name="T27" fmla="*/ 10 h 47"/>
                  <a:gd name="T28" fmla="*/ 19 w 67"/>
                  <a:gd name="T29" fmla="*/ 14 h 47"/>
                  <a:gd name="T30" fmla="*/ 14 w 67"/>
                  <a:gd name="T31" fmla="*/ 14 h 47"/>
                  <a:gd name="T32" fmla="*/ 11 w 67"/>
                  <a:gd name="T33" fmla="*/ 20 h 47"/>
                  <a:gd name="T34" fmla="*/ 8 w 67"/>
                  <a:gd name="T35" fmla="*/ 25 h 47"/>
                  <a:gd name="T36" fmla="*/ 2 w 67"/>
                  <a:gd name="T37" fmla="*/ 27 h 47"/>
                  <a:gd name="T38" fmla="*/ 3 w 67"/>
                  <a:gd name="T39" fmla="*/ 33 h 47"/>
                  <a:gd name="T40" fmla="*/ 0 w 67"/>
                  <a:gd name="T41" fmla="*/ 39 h 47"/>
                  <a:gd name="T42" fmla="*/ 4 w 67"/>
                  <a:gd name="T43" fmla="*/ 41 h 47"/>
                  <a:gd name="T44" fmla="*/ 11 w 67"/>
                  <a:gd name="T45" fmla="*/ 45 h 47"/>
                  <a:gd name="T46" fmla="*/ 21 w 67"/>
                  <a:gd name="T47" fmla="*/ 44 h 47"/>
                  <a:gd name="T48" fmla="*/ 23 w 67"/>
                  <a:gd name="T49" fmla="*/ 43 h 47"/>
                  <a:gd name="T50" fmla="*/ 22 w 67"/>
                  <a:gd name="T51" fmla="*/ 35 h 47"/>
                  <a:gd name="T52" fmla="*/ 42 w 67"/>
                  <a:gd name="T53" fmla="*/ 35 h 47"/>
                  <a:gd name="T54" fmla="*/ 45 w 67"/>
                  <a:gd name="T55" fmla="*/ 33 h 47"/>
                  <a:gd name="T56" fmla="*/ 53 w 67"/>
                  <a:gd name="T57" fmla="*/ 34 h 47"/>
                  <a:gd name="T58" fmla="*/ 57 w 67"/>
                  <a:gd name="T59" fmla="*/ 31 h 47"/>
                  <a:gd name="T60" fmla="*/ 64 w 67"/>
                  <a:gd name="T61" fmla="*/ 30 h 47"/>
                  <a:gd name="T62" fmla="*/ 66 w 67"/>
                  <a:gd name="T63" fmla="*/ 26 h 47"/>
                  <a:gd name="T64" fmla="*/ 66 w 67"/>
                  <a:gd name="T65" fmla="*/ 2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7" h="47">
                    <a:moveTo>
                      <a:pt x="66" y="26"/>
                    </a:moveTo>
                    <a:cubicBezTo>
                      <a:pt x="65" y="25"/>
                      <a:pt x="63" y="25"/>
                      <a:pt x="63" y="25"/>
                    </a:cubicBezTo>
                    <a:cubicBezTo>
                      <a:pt x="62" y="25"/>
                      <a:pt x="63" y="21"/>
                      <a:pt x="62" y="20"/>
                    </a:cubicBezTo>
                    <a:cubicBezTo>
                      <a:pt x="62" y="20"/>
                      <a:pt x="60" y="22"/>
                      <a:pt x="58" y="21"/>
                    </a:cubicBezTo>
                    <a:cubicBezTo>
                      <a:pt x="57" y="20"/>
                      <a:pt x="56" y="18"/>
                      <a:pt x="55" y="18"/>
                    </a:cubicBezTo>
                    <a:cubicBezTo>
                      <a:pt x="54" y="18"/>
                      <a:pt x="54" y="17"/>
                      <a:pt x="54" y="15"/>
                    </a:cubicBezTo>
                    <a:cubicBezTo>
                      <a:pt x="54" y="13"/>
                      <a:pt x="51" y="12"/>
                      <a:pt x="50" y="11"/>
                    </a:cubicBezTo>
                    <a:cubicBezTo>
                      <a:pt x="48" y="10"/>
                      <a:pt x="48" y="7"/>
                      <a:pt x="47" y="6"/>
                    </a:cubicBezTo>
                    <a:cubicBezTo>
                      <a:pt x="47" y="6"/>
                      <a:pt x="47" y="4"/>
                      <a:pt x="47" y="2"/>
                    </a:cubicBezTo>
                    <a:cubicBezTo>
                      <a:pt x="45" y="2"/>
                      <a:pt x="43" y="2"/>
                      <a:pt x="42" y="1"/>
                    </a:cubicBezTo>
                    <a:cubicBezTo>
                      <a:pt x="41" y="0"/>
                      <a:pt x="39" y="1"/>
                      <a:pt x="36" y="4"/>
                    </a:cubicBezTo>
                    <a:cubicBezTo>
                      <a:pt x="33" y="6"/>
                      <a:pt x="29" y="5"/>
                      <a:pt x="29" y="6"/>
                    </a:cubicBezTo>
                    <a:cubicBezTo>
                      <a:pt x="29" y="8"/>
                      <a:pt x="28" y="9"/>
                      <a:pt x="26" y="8"/>
                    </a:cubicBezTo>
                    <a:cubicBezTo>
                      <a:pt x="24" y="8"/>
                      <a:pt x="23" y="7"/>
                      <a:pt x="22" y="10"/>
                    </a:cubicBezTo>
                    <a:cubicBezTo>
                      <a:pt x="22" y="13"/>
                      <a:pt x="19" y="11"/>
                      <a:pt x="19" y="14"/>
                    </a:cubicBezTo>
                    <a:cubicBezTo>
                      <a:pt x="18" y="17"/>
                      <a:pt x="16" y="15"/>
                      <a:pt x="14" y="14"/>
                    </a:cubicBezTo>
                    <a:cubicBezTo>
                      <a:pt x="12" y="12"/>
                      <a:pt x="11" y="20"/>
                      <a:pt x="11" y="20"/>
                    </a:cubicBezTo>
                    <a:cubicBezTo>
                      <a:pt x="11" y="20"/>
                      <a:pt x="10" y="21"/>
                      <a:pt x="8" y="25"/>
                    </a:cubicBezTo>
                    <a:cubicBezTo>
                      <a:pt x="7" y="28"/>
                      <a:pt x="3" y="27"/>
                      <a:pt x="2" y="27"/>
                    </a:cubicBezTo>
                    <a:cubicBezTo>
                      <a:pt x="1" y="28"/>
                      <a:pt x="3" y="31"/>
                      <a:pt x="3" y="33"/>
                    </a:cubicBezTo>
                    <a:cubicBezTo>
                      <a:pt x="2" y="34"/>
                      <a:pt x="1" y="36"/>
                      <a:pt x="0" y="39"/>
                    </a:cubicBezTo>
                    <a:cubicBezTo>
                      <a:pt x="2" y="39"/>
                      <a:pt x="4" y="41"/>
                      <a:pt x="4" y="41"/>
                    </a:cubicBezTo>
                    <a:cubicBezTo>
                      <a:pt x="5" y="43"/>
                      <a:pt x="9" y="47"/>
                      <a:pt x="11" y="45"/>
                    </a:cubicBezTo>
                    <a:cubicBezTo>
                      <a:pt x="13" y="42"/>
                      <a:pt x="19" y="42"/>
                      <a:pt x="21" y="44"/>
                    </a:cubicBezTo>
                    <a:cubicBezTo>
                      <a:pt x="22" y="45"/>
                      <a:pt x="23" y="44"/>
                      <a:pt x="23" y="43"/>
                    </a:cubicBezTo>
                    <a:cubicBezTo>
                      <a:pt x="24" y="41"/>
                      <a:pt x="21" y="36"/>
                      <a:pt x="22" y="35"/>
                    </a:cubicBezTo>
                    <a:cubicBezTo>
                      <a:pt x="23" y="33"/>
                      <a:pt x="42" y="34"/>
                      <a:pt x="42" y="35"/>
                    </a:cubicBezTo>
                    <a:cubicBezTo>
                      <a:pt x="43" y="36"/>
                      <a:pt x="43" y="33"/>
                      <a:pt x="45" y="33"/>
                    </a:cubicBezTo>
                    <a:cubicBezTo>
                      <a:pt x="48" y="33"/>
                      <a:pt x="51" y="35"/>
                      <a:pt x="53" y="34"/>
                    </a:cubicBezTo>
                    <a:cubicBezTo>
                      <a:pt x="54" y="34"/>
                      <a:pt x="56" y="31"/>
                      <a:pt x="57" y="31"/>
                    </a:cubicBezTo>
                    <a:cubicBezTo>
                      <a:pt x="59" y="31"/>
                      <a:pt x="63" y="31"/>
                      <a:pt x="64" y="30"/>
                    </a:cubicBezTo>
                    <a:cubicBezTo>
                      <a:pt x="65" y="28"/>
                      <a:pt x="67" y="28"/>
                      <a:pt x="66" y="26"/>
                    </a:cubicBezTo>
                    <a:cubicBezTo>
                      <a:pt x="66" y="26"/>
                      <a:pt x="66" y="26"/>
                      <a:pt x="66" y="26"/>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413" name="Freeform 36">
                <a:extLst>
                  <a:ext uri="{FF2B5EF4-FFF2-40B4-BE49-F238E27FC236}">
                    <a16:creationId xmlns:a16="http://schemas.microsoft.com/office/drawing/2014/main" xmlns="" id="{F1BA516F-86B8-469C-B54A-B99EE134F218}"/>
                  </a:ext>
                </a:extLst>
              </p:cNvPr>
              <p:cNvSpPr>
                <a:spLocks/>
              </p:cNvSpPr>
              <p:nvPr/>
            </p:nvSpPr>
            <p:spPr bwMode="auto">
              <a:xfrm>
                <a:off x="4927243" y="3641861"/>
                <a:ext cx="288587" cy="223341"/>
              </a:xfrm>
              <a:custGeom>
                <a:avLst/>
                <a:gdLst>
                  <a:gd name="T0" fmla="*/ 119 w 125"/>
                  <a:gd name="T1" fmla="*/ 14 h 97"/>
                  <a:gd name="T2" fmla="*/ 118 w 125"/>
                  <a:gd name="T3" fmla="*/ 4 h 97"/>
                  <a:gd name="T4" fmla="*/ 112 w 125"/>
                  <a:gd name="T5" fmla="*/ 7 h 97"/>
                  <a:gd name="T6" fmla="*/ 107 w 125"/>
                  <a:gd name="T7" fmla="*/ 2 h 97"/>
                  <a:gd name="T8" fmla="*/ 95 w 125"/>
                  <a:gd name="T9" fmla="*/ 0 h 97"/>
                  <a:gd name="T10" fmla="*/ 61 w 125"/>
                  <a:gd name="T11" fmla="*/ 21 h 97"/>
                  <a:gd name="T12" fmla="*/ 46 w 125"/>
                  <a:gd name="T13" fmla="*/ 33 h 97"/>
                  <a:gd name="T14" fmla="*/ 33 w 125"/>
                  <a:gd name="T15" fmla="*/ 37 h 97"/>
                  <a:gd name="T16" fmla="*/ 32 w 125"/>
                  <a:gd name="T17" fmla="*/ 37 h 97"/>
                  <a:gd name="T18" fmla="*/ 32 w 125"/>
                  <a:gd name="T19" fmla="*/ 59 h 97"/>
                  <a:gd name="T20" fmla="*/ 29 w 125"/>
                  <a:gd name="T21" fmla="*/ 65 h 97"/>
                  <a:gd name="T22" fmla="*/ 24 w 125"/>
                  <a:gd name="T23" fmla="*/ 68 h 97"/>
                  <a:gd name="T24" fmla="*/ 12 w 125"/>
                  <a:gd name="T25" fmla="*/ 69 h 97"/>
                  <a:gd name="T26" fmla="*/ 5 w 125"/>
                  <a:gd name="T27" fmla="*/ 71 h 97"/>
                  <a:gd name="T28" fmla="*/ 0 w 125"/>
                  <a:gd name="T29" fmla="*/ 72 h 97"/>
                  <a:gd name="T30" fmla="*/ 0 w 125"/>
                  <a:gd name="T31" fmla="*/ 76 h 97"/>
                  <a:gd name="T32" fmla="*/ 3 w 125"/>
                  <a:gd name="T33" fmla="*/ 81 h 97"/>
                  <a:gd name="T34" fmla="*/ 7 w 125"/>
                  <a:gd name="T35" fmla="*/ 85 h 97"/>
                  <a:gd name="T36" fmla="*/ 8 w 125"/>
                  <a:gd name="T37" fmla="*/ 88 h 97"/>
                  <a:gd name="T38" fmla="*/ 11 w 125"/>
                  <a:gd name="T39" fmla="*/ 91 h 97"/>
                  <a:gd name="T40" fmla="*/ 15 w 125"/>
                  <a:gd name="T41" fmla="*/ 90 h 97"/>
                  <a:gd name="T42" fmla="*/ 16 w 125"/>
                  <a:gd name="T43" fmla="*/ 95 h 97"/>
                  <a:gd name="T44" fmla="*/ 19 w 125"/>
                  <a:gd name="T45" fmla="*/ 96 h 97"/>
                  <a:gd name="T46" fmla="*/ 22 w 125"/>
                  <a:gd name="T47" fmla="*/ 93 h 97"/>
                  <a:gd name="T48" fmla="*/ 25 w 125"/>
                  <a:gd name="T49" fmla="*/ 96 h 97"/>
                  <a:gd name="T50" fmla="*/ 28 w 125"/>
                  <a:gd name="T51" fmla="*/ 95 h 97"/>
                  <a:gd name="T52" fmla="*/ 31 w 125"/>
                  <a:gd name="T53" fmla="*/ 89 h 97"/>
                  <a:gd name="T54" fmla="*/ 33 w 125"/>
                  <a:gd name="T55" fmla="*/ 83 h 97"/>
                  <a:gd name="T56" fmla="*/ 41 w 125"/>
                  <a:gd name="T57" fmla="*/ 83 h 97"/>
                  <a:gd name="T58" fmla="*/ 45 w 125"/>
                  <a:gd name="T59" fmla="*/ 81 h 97"/>
                  <a:gd name="T60" fmla="*/ 52 w 125"/>
                  <a:gd name="T61" fmla="*/ 83 h 97"/>
                  <a:gd name="T62" fmla="*/ 56 w 125"/>
                  <a:gd name="T63" fmla="*/ 87 h 97"/>
                  <a:gd name="T64" fmla="*/ 63 w 125"/>
                  <a:gd name="T65" fmla="*/ 86 h 97"/>
                  <a:gd name="T66" fmla="*/ 69 w 125"/>
                  <a:gd name="T67" fmla="*/ 89 h 97"/>
                  <a:gd name="T68" fmla="*/ 77 w 125"/>
                  <a:gd name="T69" fmla="*/ 89 h 97"/>
                  <a:gd name="T70" fmla="*/ 83 w 125"/>
                  <a:gd name="T71" fmla="*/ 85 h 97"/>
                  <a:gd name="T72" fmla="*/ 93 w 125"/>
                  <a:gd name="T73" fmla="*/ 85 h 97"/>
                  <a:gd name="T74" fmla="*/ 100 w 125"/>
                  <a:gd name="T75" fmla="*/ 87 h 97"/>
                  <a:gd name="T76" fmla="*/ 106 w 125"/>
                  <a:gd name="T77" fmla="*/ 82 h 97"/>
                  <a:gd name="T78" fmla="*/ 107 w 125"/>
                  <a:gd name="T79" fmla="*/ 82 h 97"/>
                  <a:gd name="T80" fmla="*/ 107 w 125"/>
                  <a:gd name="T81" fmla="*/ 79 h 97"/>
                  <a:gd name="T82" fmla="*/ 108 w 125"/>
                  <a:gd name="T83" fmla="*/ 72 h 97"/>
                  <a:gd name="T84" fmla="*/ 121 w 125"/>
                  <a:gd name="T85" fmla="*/ 56 h 97"/>
                  <a:gd name="T86" fmla="*/ 122 w 125"/>
                  <a:gd name="T87" fmla="*/ 36 h 97"/>
                  <a:gd name="T88" fmla="*/ 124 w 125"/>
                  <a:gd name="T89" fmla="*/ 27 h 97"/>
                  <a:gd name="T90" fmla="*/ 122 w 125"/>
                  <a:gd name="T91" fmla="*/ 21 h 97"/>
                  <a:gd name="T92" fmla="*/ 119 w 125"/>
                  <a:gd name="T93" fmla="*/ 14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5" h="97">
                    <a:moveTo>
                      <a:pt x="119" y="14"/>
                    </a:moveTo>
                    <a:cubicBezTo>
                      <a:pt x="119" y="13"/>
                      <a:pt x="119" y="8"/>
                      <a:pt x="118" y="4"/>
                    </a:cubicBezTo>
                    <a:cubicBezTo>
                      <a:pt x="112" y="7"/>
                      <a:pt x="112" y="7"/>
                      <a:pt x="112" y="7"/>
                    </a:cubicBezTo>
                    <a:cubicBezTo>
                      <a:pt x="112" y="7"/>
                      <a:pt x="110" y="4"/>
                      <a:pt x="107" y="2"/>
                    </a:cubicBezTo>
                    <a:cubicBezTo>
                      <a:pt x="104" y="0"/>
                      <a:pt x="95" y="0"/>
                      <a:pt x="95" y="0"/>
                    </a:cubicBezTo>
                    <a:cubicBezTo>
                      <a:pt x="61" y="21"/>
                      <a:pt x="61" y="21"/>
                      <a:pt x="61" y="21"/>
                    </a:cubicBezTo>
                    <a:cubicBezTo>
                      <a:pt x="46" y="33"/>
                      <a:pt x="46" y="33"/>
                      <a:pt x="46" y="33"/>
                    </a:cubicBezTo>
                    <a:cubicBezTo>
                      <a:pt x="46" y="33"/>
                      <a:pt x="36" y="36"/>
                      <a:pt x="33" y="37"/>
                    </a:cubicBezTo>
                    <a:cubicBezTo>
                      <a:pt x="33" y="37"/>
                      <a:pt x="33" y="37"/>
                      <a:pt x="32" y="37"/>
                    </a:cubicBezTo>
                    <a:cubicBezTo>
                      <a:pt x="32" y="43"/>
                      <a:pt x="33" y="58"/>
                      <a:pt x="32" y="59"/>
                    </a:cubicBezTo>
                    <a:cubicBezTo>
                      <a:pt x="31" y="59"/>
                      <a:pt x="30" y="64"/>
                      <a:pt x="29" y="65"/>
                    </a:cubicBezTo>
                    <a:cubicBezTo>
                      <a:pt x="28" y="66"/>
                      <a:pt x="27" y="68"/>
                      <a:pt x="24" y="68"/>
                    </a:cubicBezTo>
                    <a:cubicBezTo>
                      <a:pt x="21" y="68"/>
                      <a:pt x="15" y="70"/>
                      <a:pt x="12" y="69"/>
                    </a:cubicBezTo>
                    <a:cubicBezTo>
                      <a:pt x="9" y="69"/>
                      <a:pt x="6" y="71"/>
                      <a:pt x="5" y="71"/>
                    </a:cubicBezTo>
                    <a:cubicBezTo>
                      <a:pt x="5" y="72"/>
                      <a:pt x="2" y="72"/>
                      <a:pt x="0" y="72"/>
                    </a:cubicBezTo>
                    <a:cubicBezTo>
                      <a:pt x="0" y="74"/>
                      <a:pt x="0" y="76"/>
                      <a:pt x="0" y="76"/>
                    </a:cubicBezTo>
                    <a:cubicBezTo>
                      <a:pt x="1" y="77"/>
                      <a:pt x="1" y="80"/>
                      <a:pt x="3" y="81"/>
                    </a:cubicBezTo>
                    <a:cubicBezTo>
                      <a:pt x="4" y="82"/>
                      <a:pt x="7" y="83"/>
                      <a:pt x="7" y="85"/>
                    </a:cubicBezTo>
                    <a:cubicBezTo>
                      <a:pt x="7" y="87"/>
                      <a:pt x="7" y="88"/>
                      <a:pt x="8" y="88"/>
                    </a:cubicBezTo>
                    <a:cubicBezTo>
                      <a:pt x="9" y="88"/>
                      <a:pt x="10" y="90"/>
                      <a:pt x="11" y="91"/>
                    </a:cubicBezTo>
                    <a:cubicBezTo>
                      <a:pt x="13" y="92"/>
                      <a:pt x="15" y="90"/>
                      <a:pt x="15" y="90"/>
                    </a:cubicBezTo>
                    <a:cubicBezTo>
                      <a:pt x="16" y="91"/>
                      <a:pt x="15" y="95"/>
                      <a:pt x="16" y="95"/>
                    </a:cubicBezTo>
                    <a:cubicBezTo>
                      <a:pt x="16" y="95"/>
                      <a:pt x="18" y="95"/>
                      <a:pt x="19" y="96"/>
                    </a:cubicBezTo>
                    <a:cubicBezTo>
                      <a:pt x="19" y="94"/>
                      <a:pt x="20" y="92"/>
                      <a:pt x="22" y="93"/>
                    </a:cubicBezTo>
                    <a:cubicBezTo>
                      <a:pt x="24" y="93"/>
                      <a:pt x="22" y="96"/>
                      <a:pt x="25" y="96"/>
                    </a:cubicBezTo>
                    <a:cubicBezTo>
                      <a:pt x="27" y="97"/>
                      <a:pt x="28" y="97"/>
                      <a:pt x="28" y="95"/>
                    </a:cubicBezTo>
                    <a:cubicBezTo>
                      <a:pt x="28" y="93"/>
                      <a:pt x="31" y="90"/>
                      <a:pt x="31" y="89"/>
                    </a:cubicBezTo>
                    <a:cubicBezTo>
                      <a:pt x="32" y="89"/>
                      <a:pt x="32" y="84"/>
                      <a:pt x="33" y="83"/>
                    </a:cubicBezTo>
                    <a:cubicBezTo>
                      <a:pt x="35" y="82"/>
                      <a:pt x="39" y="83"/>
                      <a:pt x="41" y="83"/>
                    </a:cubicBezTo>
                    <a:cubicBezTo>
                      <a:pt x="42" y="83"/>
                      <a:pt x="44" y="80"/>
                      <a:pt x="45" y="81"/>
                    </a:cubicBezTo>
                    <a:cubicBezTo>
                      <a:pt x="47" y="83"/>
                      <a:pt x="50" y="81"/>
                      <a:pt x="52" y="83"/>
                    </a:cubicBezTo>
                    <a:cubicBezTo>
                      <a:pt x="53" y="85"/>
                      <a:pt x="54" y="89"/>
                      <a:pt x="56" y="87"/>
                    </a:cubicBezTo>
                    <a:cubicBezTo>
                      <a:pt x="59" y="86"/>
                      <a:pt x="62" y="86"/>
                      <a:pt x="63" y="86"/>
                    </a:cubicBezTo>
                    <a:cubicBezTo>
                      <a:pt x="64" y="86"/>
                      <a:pt x="68" y="88"/>
                      <a:pt x="69" y="89"/>
                    </a:cubicBezTo>
                    <a:cubicBezTo>
                      <a:pt x="71" y="89"/>
                      <a:pt x="75" y="90"/>
                      <a:pt x="77" y="89"/>
                    </a:cubicBezTo>
                    <a:cubicBezTo>
                      <a:pt x="79" y="88"/>
                      <a:pt x="81" y="85"/>
                      <a:pt x="83" y="85"/>
                    </a:cubicBezTo>
                    <a:cubicBezTo>
                      <a:pt x="85" y="85"/>
                      <a:pt x="92" y="85"/>
                      <a:pt x="93" y="85"/>
                    </a:cubicBezTo>
                    <a:cubicBezTo>
                      <a:pt x="95" y="86"/>
                      <a:pt x="98" y="88"/>
                      <a:pt x="100" y="87"/>
                    </a:cubicBezTo>
                    <a:cubicBezTo>
                      <a:pt x="102" y="86"/>
                      <a:pt x="104" y="82"/>
                      <a:pt x="106" y="82"/>
                    </a:cubicBezTo>
                    <a:cubicBezTo>
                      <a:pt x="106" y="82"/>
                      <a:pt x="106" y="82"/>
                      <a:pt x="107" y="82"/>
                    </a:cubicBezTo>
                    <a:cubicBezTo>
                      <a:pt x="107" y="81"/>
                      <a:pt x="107" y="80"/>
                      <a:pt x="107" y="79"/>
                    </a:cubicBezTo>
                    <a:cubicBezTo>
                      <a:pt x="107" y="75"/>
                      <a:pt x="108" y="76"/>
                      <a:pt x="108" y="72"/>
                    </a:cubicBezTo>
                    <a:cubicBezTo>
                      <a:pt x="109" y="68"/>
                      <a:pt x="120" y="57"/>
                      <a:pt x="121" y="56"/>
                    </a:cubicBezTo>
                    <a:cubicBezTo>
                      <a:pt x="122" y="55"/>
                      <a:pt x="122" y="38"/>
                      <a:pt x="122" y="36"/>
                    </a:cubicBezTo>
                    <a:cubicBezTo>
                      <a:pt x="122" y="34"/>
                      <a:pt x="123" y="31"/>
                      <a:pt x="124" y="27"/>
                    </a:cubicBezTo>
                    <a:cubicBezTo>
                      <a:pt x="125" y="24"/>
                      <a:pt x="122" y="24"/>
                      <a:pt x="122" y="21"/>
                    </a:cubicBezTo>
                    <a:cubicBezTo>
                      <a:pt x="122" y="18"/>
                      <a:pt x="119" y="16"/>
                      <a:pt x="119" y="14"/>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414" name="Freeform 37">
                <a:extLst>
                  <a:ext uri="{FF2B5EF4-FFF2-40B4-BE49-F238E27FC236}">
                    <a16:creationId xmlns:a16="http://schemas.microsoft.com/office/drawing/2014/main" xmlns="" id="{0C0C75E3-6554-4853-A60A-9DE34A2B28B3}"/>
                  </a:ext>
                </a:extLst>
              </p:cNvPr>
              <p:cNvSpPr>
                <a:spLocks/>
              </p:cNvSpPr>
              <p:nvPr/>
            </p:nvSpPr>
            <p:spPr bwMode="auto">
              <a:xfrm>
                <a:off x="5174424" y="3641861"/>
                <a:ext cx="186954" cy="308662"/>
              </a:xfrm>
              <a:custGeom>
                <a:avLst/>
                <a:gdLst>
                  <a:gd name="T0" fmla="*/ 80 w 81"/>
                  <a:gd name="T1" fmla="*/ 33 h 134"/>
                  <a:gd name="T2" fmla="*/ 19 w 81"/>
                  <a:gd name="T3" fmla="*/ 0 h 134"/>
                  <a:gd name="T4" fmla="*/ 11 w 81"/>
                  <a:gd name="T5" fmla="*/ 4 h 134"/>
                  <a:gd name="T6" fmla="*/ 12 w 81"/>
                  <a:gd name="T7" fmla="*/ 14 h 134"/>
                  <a:gd name="T8" fmla="*/ 15 w 81"/>
                  <a:gd name="T9" fmla="*/ 21 h 134"/>
                  <a:gd name="T10" fmla="*/ 17 w 81"/>
                  <a:gd name="T11" fmla="*/ 27 h 134"/>
                  <a:gd name="T12" fmla="*/ 15 w 81"/>
                  <a:gd name="T13" fmla="*/ 36 h 134"/>
                  <a:gd name="T14" fmla="*/ 14 w 81"/>
                  <a:gd name="T15" fmla="*/ 56 h 134"/>
                  <a:gd name="T16" fmla="*/ 1 w 81"/>
                  <a:gd name="T17" fmla="*/ 72 h 134"/>
                  <a:gd name="T18" fmla="*/ 0 w 81"/>
                  <a:gd name="T19" fmla="*/ 79 h 134"/>
                  <a:gd name="T20" fmla="*/ 0 w 81"/>
                  <a:gd name="T21" fmla="*/ 82 h 134"/>
                  <a:gd name="T22" fmla="*/ 1 w 81"/>
                  <a:gd name="T23" fmla="*/ 83 h 134"/>
                  <a:gd name="T24" fmla="*/ 5 w 81"/>
                  <a:gd name="T25" fmla="*/ 87 h 134"/>
                  <a:gd name="T26" fmla="*/ 10 w 81"/>
                  <a:gd name="T27" fmla="*/ 94 h 134"/>
                  <a:gd name="T28" fmla="*/ 11 w 81"/>
                  <a:gd name="T29" fmla="*/ 101 h 134"/>
                  <a:gd name="T30" fmla="*/ 14 w 81"/>
                  <a:gd name="T31" fmla="*/ 111 h 134"/>
                  <a:gd name="T32" fmla="*/ 11 w 81"/>
                  <a:gd name="T33" fmla="*/ 113 h 134"/>
                  <a:gd name="T34" fmla="*/ 4 w 81"/>
                  <a:gd name="T35" fmla="*/ 114 h 134"/>
                  <a:gd name="T36" fmla="*/ 6 w 81"/>
                  <a:gd name="T37" fmla="*/ 119 h 134"/>
                  <a:gd name="T38" fmla="*/ 13 w 81"/>
                  <a:gd name="T39" fmla="*/ 126 h 134"/>
                  <a:gd name="T40" fmla="*/ 16 w 81"/>
                  <a:gd name="T41" fmla="*/ 133 h 134"/>
                  <a:gd name="T42" fmla="*/ 20 w 81"/>
                  <a:gd name="T43" fmla="*/ 131 h 134"/>
                  <a:gd name="T44" fmla="*/ 25 w 81"/>
                  <a:gd name="T45" fmla="*/ 131 h 134"/>
                  <a:gd name="T46" fmla="*/ 34 w 81"/>
                  <a:gd name="T47" fmla="*/ 128 h 134"/>
                  <a:gd name="T48" fmla="*/ 41 w 81"/>
                  <a:gd name="T49" fmla="*/ 125 h 134"/>
                  <a:gd name="T50" fmla="*/ 42 w 81"/>
                  <a:gd name="T51" fmla="*/ 120 h 134"/>
                  <a:gd name="T52" fmla="*/ 53 w 81"/>
                  <a:gd name="T53" fmla="*/ 118 h 134"/>
                  <a:gd name="T54" fmla="*/ 61 w 81"/>
                  <a:gd name="T55" fmla="*/ 110 h 134"/>
                  <a:gd name="T56" fmla="*/ 63 w 81"/>
                  <a:gd name="T57" fmla="*/ 106 h 134"/>
                  <a:gd name="T58" fmla="*/ 69 w 81"/>
                  <a:gd name="T59" fmla="*/ 103 h 134"/>
                  <a:gd name="T60" fmla="*/ 71 w 81"/>
                  <a:gd name="T61" fmla="*/ 104 h 134"/>
                  <a:gd name="T62" fmla="*/ 71 w 81"/>
                  <a:gd name="T63" fmla="*/ 103 h 134"/>
                  <a:gd name="T64" fmla="*/ 72 w 81"/>
                  <a:gd name="T65" fmla="*/ 100 h 134"/>
                  <a:gd name="T66" fmla="*/ 68 w 81"/>
                  <a:gd name="T67" fmla="*/ 95 h 134"/>
                  <a:gd name="T68" fmla="*/ 66 w 81"/>
                  <a:gd name="T69" fmla="*/ 89 h 134"/>
                  <a:gd name="T70" fmla="*/ 65 w 81"/>
                  <a:gd name="T71" fmla="*/ 85 h 134"/>
                  <a:gd name="T72" fmla="*/ 66 w 81"/>
                  <a:gd name="T73" fmla="*/ 79 h 134"/>
                  <a:gd name="T74" fmla="*/ 69 w 81"/>
                  <a:gd name="T75" fmla="*/ 73 h 134"/>
                  <a:gd name="T76" fmla="*/ 72 w 81"/>
                  <a:gd name="T77" fmla="*/ 68 h 134"/>
                  <a:gd name="T78" fmla="*/ 79 w 81"/>
                  <a:gd name="T79" fmla="*/ 63 h 134"/>
                  <a:gd name="T80" fmla="*/ 80 w 81"/>
                  <a:gd name="T81" fmla="*/ 55 h 134"/>
                  <a:gd name="T82" fmla="*/ 80 w 81"/>
                  <a:gd name="T83" fmla="*/ 33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1" h="134">
                    <a:moveTo>
                      <a:pt x="80" y="33"/>
                    </a:moveTo>
                    <a:cubicBezTo>
                      <a:pt x="19" y="0"/>
                      <a:pt x="19" y="0"/>
                      <a:pt x="19" y="0"/>
                    </a:cubicBezTo>
                    <a:cubicBezTo>
                      <a:pt x="11" y="4"/>
                      <a:pt x="11" y="4"/>
                      <a:pt x="11" y="4"/>
                    </a:cubicBezTo>
                    <a:cubicBezTo>
                      <a:pt x="12" y="8"/>
                      <a:pt x="12" y="13"/>
                      <a:pt x="12" y="14"/>
                    </a:cubicBezTo>
                    <a:cubicBezTo>
                      <a:pt x="12" y="16"/>
                      <a:pt x="15" y="18"/>
                      <a:pt x="15" y="21"/>
                    </a:cubicBezTo>
                    <a:cubicBezTo>
                      <a:pt x="15" y="24"/>
                      <a:pt x="18" y="24"/>
                      <a:pt x="17" y="27"/>
                    </a:cubicBezTo>
                    <a:cubicBezTo>
                      <a:pt x="16" y="31"/>
                      <a:pt x="15" y="34"/>
                      <a:pt x="15" y="36"/>
                    </a:cubicBezTo>
                    <a:cubicBezTo>
                      <a:pt x="15" y="38"/>
                      <a:pt x="15" y="55"/>
                      <a:pt x="14" y="56"/>
                    </a:cubicBezTo>
                    <a:cubicBezTo>
                      <a:pt x="13" y="57"/>
                      <a:pt x="2" y="68"/>
                      <a:pt x="1" y="72"/>
                    </a:cubicBezTo>
                    <a:cubicBezTo>
                      <a:pt x="1" y="76"/>
                      <a:pt x="0" y="75"/>
                      <a:pt x="0" y="79"/>
                    </a:cubicBezTo>
                    <a:cubicBezTo>
                      <a:pt x="0" y="80"/>
                      <a:pt x="0" y="81"/>
                      <a:pt x="0" y="82"/>
                    </a:cubicBezTo>
                    <a:cubicBezTo>
                      <a:pt x="0" y="82"/>
                      <a:pt x="1" y="83"/>
                      <a:pt x="1" y="83"/>
                    </a:cubicBezTo>
                    <a:cubicBezTo>
                      <a:pt x="3" y="85"/>
                      <a:pt x="3" y="87"/>
                      <a:pt x="5" y="87"/>
                    </a:cubicBezTo>
                    <a:cubicBezTo>
                      <a:pt x="7" y="87"/>
                      <a:pt x="10" y="92"/>
                      <a:pt x="10" y="94"/>
                    </a:cubicBezTo>
                    <a:cubicBezTo>
                      <a:pt x="10" y="96"/>
                      <a:pt x="11" y="98"/>
                      <a:pt x="11" y="101"/>
                    </a:cubicBezTo>
                    <a:cubicBezTo>
                      <a:pt x="11" y="105"/>
                      <a:pt x="13" y="111"/>
                      <a:pt x="14" y="111"/>
                    </a:cubicBezTo>
                    <a:cubicBezTo>
                      <a:pt x="15" y="112"/>
                      <a:pt x="14" y="113"/>
                      <a:pt x="11" y="113"/>
                    </a:cubicBezTo>
                    <a:cubicBezTo>
                      <a:pt x="8" y="112"/>
                      <a:pt x="4" y="112"/>
                      <a:pt x="4" y="114"/>
                    </a:cubicBezTo>
                    <a:cubicBezTo>
                      <a:pt x="4" y="115"/>
                      <a:pt x="3" y="116"/>
                      <a:pt x="6" y="119"/>
                    </a:cubicBezTo>
                    <a:cubicBezTo>
                      <a:pt x="9" y="122"/>
                      <a:pt x="12" y="123"/>
                      <a:pt x="13" y="126"/>
                    </a:cubicBezTo>
                    <a:cubicBezTo>
                      <a:pt x="14" y="129"/>
                      <a:pt x="15" y="132"/>
                      <a:pt x="16" y="133"/>
                    </a:cubicBezTo>
                    <a:cubicBezTo>
                      <a:pt x="17" y="134"/>
                      <a:pt x="19" y="133"/>
                      <a:pt x="20" y="131"/>
                    </a:cubicBezTo>
                    <a:cubicBezTo>
                      <a:pt x="22" y="129"/>
                      <a:pt x="24" y="133"/>
                      <a:pt x="25" y="131"/>
                    </a:cubicBezTo>
                    <a:cubicBezTo>
                      <a:pt x="27" y="129"/>
                      <a:pt x="33" y="129"/>
                      <a:pt x="34" y="128"/>
                    </a:cubicBezTo>
                    <a:cubicBezTo>
                      <a:pt x="36" y="128"/>
                      <a:pt x="40" y="126"/>
                      <a:pt x="41" y="125"/>
                    </a:cubicBezTo>
                    <a:cubicBezTo>
                      <a:pt x="43" y="123"/>
                      <a:pt x="40" y="121"/>
                      <a:pt x="42" y="120"/>
                    </a:cubicBezTo>
                    <a:cubicBezTo>
                      <a:pt x="44" y="119"/>
                      <a:pt x="51" y="121"/>
                      <a:pt x="53" y="118"/>
                    </a:cubicBezTo>
                    <a:cubicBezTo>
                      <a:pt x="56" y="115"/>
                      <a:pt x="60" y="111"/>
                      <a:pt x="61" y="110"/>
                    </a:cubicBezTo>
                    <a:cubicBezTo>
                      <a:pt x="62" y="109"/>
                      <a:pt x="61" y="108"/>
                      <a:pt x="63" y="106"/>
                    </a:cubicBezTo>
                    <a:cubicBezTo>
                      <a:pt x="64" y="104"/>
                      <a:pt x="68" y="102"/>
                      <a:pt x="69" y="103"/>
                    </a:cubicBezTo>
                    <a:cubicBezTo>
                      <a:pt x="70" y="104"/>
                      <a:pt x="70" y="104"/>
                      <a:pt x="71" y="104"/>
                    </a:cubicBezTo>
                    <a:cubicBezTo>
                      <a:pt x="71" y="103"/>
                      <a:pt x="71" y="103"/>
                      <a:pt x="71" y="103"/>
                    </a:cubicBezTo>
                    <a:cubicBezTo>
                      <a:pt x="72" y="100"/>
                      <a:pt x="72" y="100"/>
                      <a:pt x="72" y="100"/>
                    </a:cubicBezTo>
                    <a:cubicBezTo>
                      <a:pt x="72" y="100"/>
                      <a:pt x="68" y="98"/>
                      <a:pt x="68" y="95"/>
                    </a:cubicBezTo>
                    <a:cubicBezTo>
                      <a:pt x="68" y="92"/>
                      <a:pt x="69" y="89"/>
                      <a:pt x="66" y="89"/>
                    </a:cubicBezTo>
                    <a:cubicBezTo>
                      <a:pt x="64" y="89"/>
                      <a:pt x="63" y="86"/>
                      <a:pt x="65" y="85"/>
                    </a:cubicBezTo>
                    <a:cubicBezTo>
                      <a:pt x="67" y="83"/>
                      <a:pt x="62" y="79"/>
                      <a:pt x="66" y="79"/>
                    </a:cubicBezTo>
                    <a:cubicBezTo>
                      <a:pt x="69" y="79"/>
                      <a:pt x="67" y="73"/>
                      <a:pt x="69" y="73"/>
                    </a:cubicBezTo>
                    <a:cubicBezTo>
                      <a:pt x="72" y="72"/>
                      <a:pt x="72" y="70"/>
                      <a:pt x="72" y="68"/>
                    </a:cubicBezTo>
                    <a:cubicBezTo>
                      <a:pt x="72" y="65"/>
                      <a:pt x="78" y="64"/>
                      <a:pt x="79" y="63"/>
                    </a:cubicBezTo>
                    <a:cubicBezTo>
                      <a:pt x="81" y="63"/>
                      <a:pt x="80" y="55"/>
                      <a:pt x="80" y="55"/>
                    </a:cubicBezTo>
                    <a:lnTo>
                      <a:pt x="80" y="33"/>
                    </a:ln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415" name="Freeform 38">
                <a:extLst>
                  <a:ext uri="{FF2B5EF4-FFF2-40B4-BE49-F238E27FC236}">
                    <a16:creationId xmlns:a16="http://schemas.microsoft.com/office/drawing/2014/main" xmlns="" id="{E2CBFD1A-0310-4663-8D09-181598A80BBB}"/>
                  </a:ext>
                </a:extLst>
              </p:cNvPr>
              <p:cNvSpPr>
                <a:spLocks/>
              </p:cNvSpPr>
              <p:nvPr/>
            </p:nvSpPr>
            <p:spPr bwMode="auto">
              <a:xfrm>
                <a:off x="5370161" y="3471218"/>
                <a:ext cx="203266" cy="200756"/>
              </a:xfrm>
              <a:custGeom>
                <a:avLst/>
                <a:gdLst>
                  <a:gd name="T0" fmla="*/ 82 w 88"/>
                  <a:gd name="T1" fmla="*/ 19 h 87"/>
                  <a:gd name="T2" fmla="*/ 76 w 88"/>
                  <a:gd name="T3" fmla="*/ 5 h 87"/>
                  <a:gd name="T4" fmla="*/ 76 w 88"/>
                  <a:gd name="T5" fmla="*/ 6 h 87"/>
                  <a:gd name="T6" fmla="*/ 67 w 88"/>
                  <a:gd name="T7" fmla="*/ 5 h 87"/>
                  <a:gd name="T8" fmla="*/ 57 w 88"/>
                  <a:gd name="T9" fmla="*/ 3 h 87"/>
                  <a:gd name="T10" fmla="*/ 40 w 88"/>
                  <a:gd name="T11" fmla="*/ 6 h 87"/>
                  <a:gd name="T12" fmla="*/ 31 w 88"/>
                  <a:gd name="T13" fmla="*/ 7 h 87"/>
                  <a:gd name="T14" fmla="*/ 16 w 88"/>
                  <a:gd name="T15" fmla="*/ 3 h 87"/>
                  <a:gd name="T16" fmla="*/ 4 w 88"/>
                  <a:gd name="T17" fmla="*/ 0 h 87"/>
                  <a:gd name="T18" fmla="*/ 3 w 88"/>
                  <a:gd name="T19" fmla="*/ 2 h 87"/>
                  <a:gd name="T20" fmla="*/ 2 w 88"/>
                  <a:gd name="T21" fmla="*/ 12 h 87"/>
                  <a:gd name="T22" fmla="*/ 2 w 88"/>
                  <a:gd name="T23" fmla="*/ 24 h 87"/>
                  <a:gd name="T24" fmla="*/ 2 w 88"/>
                  <a:gd name="T25" fmla="*/ 86 h 87"/>
                  <a:gd name="T26" fmla="*/ 52 w 88"/>
                  <a:gd name="T27" fmla="*/ 86 h 87"/>
                  <a:gd name="T28" fmla="*/ 54 w 88"/>
                  <a:gd name="T29" fmla="*/ 84 h 87"/>
                  <a:gd name="T30" fmla="*/ 58 w 88"/>
                  <a:gd name="T31" fmla="*/ 85 h 87"/>
                  <a:gd name="T32" fmla="*/ 69 w 88"/>
                  <a:gd name="T33" fmla="*/ 85 h 87"/>
                  <a:gd name="T34" fmla="*/ 73 w 88"/>
                  <a:gd name="T35" fmla="*/ 87 h 87"/>
                  <a:gd name="T36" fmla="*/ 78 w 88"/>
                  <a:gd name="T37" fmla="*/ 84 h 87"/>
                  <a:gd name="T38" fmla="*/ 83 w 88"/>
                  <a:gd name="T39" fmla="*/ 78 h 87"/>
                  <a:gd name="T40" fmla="*/ 87 w 88"/>
                  <a:gd name="T41" fmla="*/ 75 h 87"/>
                  <a:gd name="T42" fmla="*/ 87 w 88"/>
                  <a:gd name="T43" fmla="*/ 75 h 87"/>
                  <a:gd name="T44" fmla="*/ 87 w 88"/>
                  <a:gd name="T45" fmla="*/ 72 h 87"/>
                  <a:gd name="T46" fmla="*/ 84 w 88"/>
                  <a:gd name="T47" fmla="*/ 63 h 87"/>
                  <a:gd name="T48" fmla="*/ 75 w 88"/>
                  <a:gd name="T49" fmla="*/ 46 h 87"/>
                  <a:gd name="T50" fmla="*/ 71 w 88"/>
                  <a:gd name="T51" fmla="*/ 38 h 87"/>
                  <a:gd name="T52" fmla="*/ 66 w 88"/>
                  <a:gd name="T53" fmla="*/ 29 h 87"/>
                  <a:gd name="T54" fmla="*/ 62 w 88"/>
                  <a:gd name="T55" fmla="*/ 14 h 87"/>
                  <a:gd name="T56" fmla="*/ 68 w 88"/>
                  <a:gd name="T57" fmla="*/ 25 h 87"/>
                  <a:gd name="T58" fmla="*/ 76 w 88"/>
                  <a:gd name="T59" fmla="*/ 35 h 87"/>
                  <a:gd name="T60" fmla="*/ 81 w 88"/>
                  <a:gd name="T61" fmla="*/ 24 h 87"/>
                  <a:gd name="T62" fmla="*/ 81 w 88"/>
                  <a:gd name="T63" fmla="*/ 24 h 87"/>
                  <a:gd name="T64" fmla="*/ 81 w 88"/>
                  <a:gd name="T65" fmla="*/ 22 h 87"/>
                  <a:gd name="T66" fmla="*/ 82 w 88"/>
                  <a:gd name="T67" fmla="*/ 19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8" h="87">
                    <a:moveTo>
                      <a:pt x="82" y="19"/>
                    </a:moveTo>
                    <a:cubicBezTo>
                      <a:pt x="76" y="5"/>
                      <a:pt x="76" y="5"/>
                      <a:pt x="76" y="5"/>
                    </a:cubicBezTo>
                    <a:cubicBezTo>
                      <a:pt x="76" y="5"/>
                      <a:pt x="76" y="6"/>
                      <a:pt x="76" y="6"/>
                    </a:cubicBezTo>
                    <a:cubicBezTo>
                      <a:pt x="75" y="7"/>
                      <a:pt x="71" y="4"/>
                      <a:pt x="67" y="5"/>
                    </a:cubicBezTo>
                    <a:cubicBezTo>
                      <a:pt x="63" y="6"/>
                      <a:pt x="60" y="5"/>
                      <a:pt x="57" y="3"/>
                    </a:cubicBezTo>
                    <a:cubicBezTo>
                      <a:pt x="53" y="2"/>
                      <a:pt x="42" y="4"/>
                      <a:pt x="40" y="6"/>
                    </a:cubicBezTo>
                    <a:cubicBezTo>
                      <a:pt x="39" y="8"/>
                      <a:pt x="35" y="8"/>
                      <a:pt x="31" y="7"/>
                    </a:cubicBezTo>
                    <a:cubicBezTo>
                      <a:pt x="28" y="5"/>
                      <a:pt x="23" y="3"/>
                      <a:pt x="16" y="3"/>
                    </a:cubicBezTo>
                    <a:cubicBezTo>
                      <a:pt x="10" y="2"/>
                      <a:pt x="5" y="1"/>
                      <a:pt x="4" y="0"/>
                    </a:cubicBezTo>
                    <a:cubicBezTo>
                      <a:pt x="4" y="0"/>
                      <a:pt x="4" y="1"/>
                      <a:pt x="3" y="2"/>
                    </a:cubicBezTo>
                    <a:cubicBezTo>
                      <a:pt x="1" y="7"/>
                      <a:pt x="5" y="9"/>
                      <a:pt x="2" y="12"/>
                    </a:cubicBezTo>
                    <a:cubicBezTo>
                      <a:pt x="0" y="15"/>
                      <a:pt x="2" y="18"/>
                      <a:pt x="2" y="24"/>
                    </a:cubicBezTo>
                    <a:cubicBezTo>
                      <a:pt x="2" y="27"/>
                      <a:pt x="2" y="64"/>
                      <a:pt x="2" y="86"/>
                    </a:cubicBezTo>
                    <a:cubicBezTo>
                      <a:pt x="52" y="86"/>
                      <a:pt x="52" y="86"/>
                      <a:pt x="52" y="86"/>
                    </a:cubicBezTo>
                    <a:cubicBezTo>
                      <a:pt x="52" y="86"/>
                      <a:pt x="53" y="85"/>
                      <a:pt x="54" y="84"/>
                    </a:cubicBezTo>
                    <a:cubicBezTo>
                      <a:pt x="56" y="83"/>
                      <a:pt x="58" y="85"/>
                      <a:pt x="58" y="85"/>
                    </a:cubicBezTo>
                    <a:cubicBezTo>
                      <a:pt x="69" y="85"/>
                      <a:pt x="69" y="85"/>
                      <a:pt x="69" y="85"/>
                    </a:cubicBezTo>
                    <a:cubicBezTo>
                      <a:pt x="69" y="85"/>
                      <a:pt x="71" y="87"/>
                      <a:pt x="73" y="87"/>
                    </a:cubicBezTo>
                    <a:cubicBezTo>
                      <a:pt x="75" y="87"/>
                      <a:pt x="74" y="84"/>
                      <a:pt x="78" y="84"/>
                    </a:cubicBezTo>
                    <a:cubicBezTo>
                      <a:pt x="81" y="84"/>
                      <a:pt x="81" y="78"/>
                      <a:pt x="83" y="78"/>
                    </a:cubicBezTo>
                    <a:cubicBezTo>
                      <a:pt x="85" y="78"/>
                      <a:pt x="85" y="78"/>
                      <a:pt x="87" y="75"/>
                    </a:cubicBezTo>
                    <a:cubicBezTo>
                      <a:pt x="87" y="75"/>
                      <a:pt x="87" y="75"/>
                      <a:pt x="87" y="75"/>
                    </a:cubicBezTo>
                    <a:cubicBezTo>
                      <a:pt x="87" y="74"/>
                      <a:pt x="87" y="73"/>
                      <a:pt x="87" y="72"/>
                    </a:cubicBezTo>
                    <a:cubicBezTo>
                      <a:pt x="88" y="68"/>
                      <a:pt x="85" y="68"/>
                      <a:pt x="84" y="63"/>
                    </a:cubicBezTo>
                    <a:cubicBezTo>
                      <a:pt x="82" y="57"/>
                      <a:pt x="75" y="49"/>
                      <a:pt x="75" y="46"/>
                    </a:cubicBezTo>
                    <a:cubicBezTo>
                      <a:pt x="75" y="43"/>
                      <a:pt x="71" y="41"/>
                      <a:pt x="71" y="38"/>
                    </a:cubicBezTo>
                    <a:cubicBezTo>
                      <a:pt x="71" y="35"/>
                      <a:pt x="70" y="34"/>
                      <a:pt x="66" y="29"/>
                    </a:cubicBezTo>
                    <a:cubicBezTo>
                      <a:pt x="62" y="24"/>
                      <a:pt x="61" y="15"/>
                      <a:pt x="62" y="14"/>
                    </a:cubicBezTo>
                    <a:cubicBezTo>
                      <a:pt x="63" y="14"/>
                      <a:pt x="66" y="22"/>
                      <a:pt x="68" y="25"/>
                    </a:cubicBezTo>
                    <a:cubicBezTo>
                      <a:pt x="69" y="27"/>
                      <a:pt x="73" y="35"/>
                      <a:pt x="76" y="35"/>
                    </a:cubicBezTo>
                    <a:cubicBezTo>
                      <a:pt x="79" y="35"/>
                      <a:pt x="80" y="23"/>
                      <a:pt x="81" y="24"/>
                    </a:cubicBezTo>
                    <a:cubicBezTo>
                      <a:pt x="81" y="24"/>
                      <a:pt x="81" y="24"/>
                      <a:pt x="81" y="24"/>
                    </a:cubicBezTo>
                    <a:cubicBezTo>
                      <a:pt x="81" y="22"/>
                      <a:pt x="81" y="22"/>
                      <a:pt x="81" y="22"/>
                    </a:cubicBezTo>
                    <a:lnTo>
                      <a:pt x="82" y="19"/>
                    </a:ln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416" name="Freeform 39">
                <a:extLst>
                  <a:ext uri="{FF2B5EF4-FFF2-40B4-BE49-F238E27FC236}">
                    <a16:creationId xmlns:a16="http://schemas.microsoft.com/office/drawing/2014/main" xmlns="" id="{1940B90D-8D4C-4592-8F9F-1C6636B3189E}"/>
                  </a:ext>
                </a:extLst>
              </p:cNvPr>
              <p:cNvSpPr>
                <a:spLocks/>
              </p:cNvSpPr>
              <p:nvPr/>
            </p:nvSpPr>
            <p:spPr bwMode="auto">
              <a:xfrm>
                <a:off x="5086593" y="4044628"/>
                <a:ext cx="104142" cy="115435"/>
              </a:xfrm>
              <a:custGeom>
                <a:avLst/>
                <a:gdLst>
                  <a:gd name="T0" fmla="*/ 22 w 45"/>
                  <a:gd name="T1" fmla="*/ 48 h 50"/>
                  <a:gd name="T2" fmla="*/ 23 w 45"/>
                  <a:gd name="T3" fmla="*/ 41 h 50"/>
                  <a:gd name="T4" fmla="*/ 28 w 45"/>
                  <a:gd name="T5" fmla="*/ 38 h 50"/>
                  <a:gd name="T6" fmla="*/ 32 w 45"/>
                  <a:gd name="T7" fmla="*/ 33 h 50"/>
                  <a:gd name="T8" fmla="*/ 36 w 45"/>
                  <a:gd name="T9" fmla="*/ 38 h 50"/>
                  <a:gd name="T10" fmla="*/ 42 w 45"/>
                  <a:gd name="T11" fmla="*/ 39 h 50"/>
                  <a:gd name="T12" fmla="*/ 45 w 45"/>
                  <a:gd name="T13" fmla="*/ 30 h 50"/>
                  <a:gd name="T14" fmla="*/ 43 w 45"/>
                  <a:gd name="T15" fmla="*/ 21 h 50"/>
                  <a:gd name="T16" fmla="*/ 41 w 45"/>
                  <a:gd name="T17" fmla="*/ 15 h 50"/>
                  <a:gd name="T18" fmla="*/ 42 w 45"/>
                  <a:gd name="T19" fmla="*/ 9 h 50"/>
                  <a:gd name="T20" fmla="*/ 34 w 45"/>
                  <a:gd name="T21" fmla="*/ 9 h 50"/>
                  <a:gd name="T22" fmla="*/ 35 w 45"/>
                  <a:gd name="T23" fmla="*/ 0 h 50"/>
                  <a:gd name="T24" fmla="*/ 23 w 45"/>
                  <a:gd name="T25" fmla="*/ 0 h 50"/>
                  <a:gd name="T26" fmla="*/ 22 w 45"/>
                  <a:gd name="T27" fmla="*/ 0 h 50"/>
                  <a:gd name="T28" fmla="*/ 21 w 45"/>
                  <a:gd name="T29" fmla="*/ 11 h 50"/>
                  <a:gd name="T30" fmla="*/ 11 w 45"/>
                  <a:gd name="T31" fmla="*/ 11 h 50"/>
                  <a:gd name="T32" fmla="*/ 7 w 45"/>
                  <a:gd name="T33" fmla="*/ 12 h 50"/>
                  <a:gd name="T34" fmla="*/ 5 w 45"/>
                  <a:gd name="T35" fmla="*/ 13 h 50"/>
                  <a:gd name="T36" fmla="*/ 9 w 45"/>
                  <a:gd name="T37" fmla="*/ 17 h 50"/>
                  <a:gd name="T38" fmla="*/ 4 w 45"/>
                  <a:gd name="T39" fmla="*/ 21 h 50"/>
                  <a:gd name="T40" fmla="*/ 1 w 45"/>
                  <a:gd name="T41" fmla="*/ 26 h 50"/>
                  <a:gd name="T42" fmla="*/ 5 w 45"/>
                  <a:gd name="T43" fmla="*/ 33 h 50"/>
                  <a:gd name="T44" fmla="*/ 11 w 45"/>
                  <a:gd name="T45" fmla="*/ 40 h 50"/>
                  <a:gd name="T46" fmla="*/ 19 w 45"/>
                  <a:gd name="T47" fmla="*/ 50 h 50"/>
                  <a:gd name="T48" fmla="*/ 22 w 45"/>
                  <a:gd name="T49" fmla="*/ 48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5" h="50">
                    <a:moveTo>
                      <a:pt x="22" y="48"/>
                    </a:moveTo>
                    <a:cubicBezTo>
                      <a:pt x="26" y="48"/>
                      <a:pt x="25" y="45"/>
                      <a:pt x="23" y="41"/>
                    </a:cubicBezTo>
                    <a:cubicBezTo>
                      <a:pt x="22" y="37"/>
                      <a:pt x="26" y="38"/>
                      <a:pt x="28" y="38"/>
                    </a:cubicBezTo>
                    <a:cubicBezTo>
                      <a:pt x="31" y="38"/>
                      <a:pt x="30" y="33"/>
                      <a:pt x="32" y="33"/>
                    </a:cubicBezTo>
                    <a:cubicBezTo>
                      <a:pt x="34" y="33"/>
                      <a:pt x="34" y="39"/>
                      <a:pt x="36" y="38"/>
                    </a:cubicBezTo>
                    <a:cubicBezTo>
                      <a:pt x="38" y="38"/>
                      <a:pt x="40" y="40"/>
                      <a:pt x="42" y="39"/>
                    </a:cubicBezTo>
                    <a:cubicBezTo>
                      <a:pt x="45" y="39"/>
                      <a:pt x="45" y="34"/>
                      <a:pt x="45" y="30"/>
                    </a:cubicBezTo>
                    <a:cubicBezTo>
                      <a:pt x="45" y="26"/>
                      <a:pt x="45" y="23"/>
                      <a:pt x="43" y="21"/>
                    </a:cubicBezTo>
                    <a:cubicBezTo>
                      <a:pt x="40" y="20"/>
                      <a:pt x="38" y="17"/>
                      <a:pt x="41" y="15"/>
                    </a:cubicBezTo>
                    <a:cubicBezTo>
                      <a:pt x="44" y="14"/>
                      <a:pt x="45" y="11"/>
                      <a:pt x="42" y="9"/>
                    </a:cubicBezTo>
                    <a:cubicBezTo>
                      <a:pt x="40" y="7"/>
                      <a:pt x="34" y="11"/>
                      <a:pt x="34" y="9"/>
                    </a:cubicBezTo>
                    <a:cubicBezTo>
                      <a:pt x="34" y="7"/>
                      <a:pt x="35" y="4"/>
                      <a:pt x="35" y="0"/>
                    </a:cubicBezTo>
                    <a:cubicBezTo>
                      <a:pt x="29" y="0"/>
                      <a:pt x="23" y="0"/>
                      <a:pt x="23" y="0"/>
                    </a:cubicBezTo>
                    <a:cubicBezTo>
                      <a:pt x="22" y="0"/>
                      <a:pt x="22" y="0"/>
                      <a:pt x="22" y="0"/>
                    </a:cubicBezTo>
                    <a:cubicBezTo>
                      <a:pt x="22" y="6"/>
                      <a:pt x="21" y="11"/>
                      <a:pt x="21" y="11"/>
                    </a:cubicBezTo>
                    <a:cubicBezTo>
                      <a:pt x="21" y="11"/>
                      <a:pt x="13" y="11"/>
                      <a:pt x="11" y="11"/>
                    </a:cubicBezTo>
                    <a:cubicBezTo>
                      <a:pt x="10" y="11"/>
                      <a:pt x="9" y="11"/>
                      <a:pt x="7" y="12"/>
                    </a:cubicBezTo>
                    <a:cubicBezTo>
                      <a:pt x="6" y="12"/>
                      <a:pt x="6" y="13"/>
                      <a:pt x="5" y="13"/>
                    </a:cubicBezTo>
                    <a:cubicBezTo>
                      <a:pt x="4" y="14"/>
                      <a:pt x="8" y="16"/>
                      <a:pt x="9" y="17"/>
                    </a:cubicBezTo>
                    <a:cubicBezTo>
                      <a:pt x="9" y="19"/>
                      <a:pt x="4" y="18"/>
                      <a:pt x="4" y="21"/>
                    </a:cubicBezTo>
                    <a:cubicBezTo>
                      <a:pt x="4" y="23"/>
                      <a:pt x="2" y="25"/>
                      <a:pt x="1" y="26"/>
                    </a:cubicBezTo>
                    <a:cubicBezTo>
                      <a:pt x="0" y="27"/>
                      <a:pt x="5" y="31"/>
                      <a:pt x="5" y="33"/>
                    </a:cubicBezTo>
                    <a:cubicBezTo>
                      <a:pt x="5" y="34"/>
                      <a:pt x="6" y="36"/>
                      <a:pt x="11" y="40"/>
                    </a:cubicBezTo>
                    <a:cubicBezTo>
                      <a:pt x="15" y="44"/>
                      <a:pt x="13" y="46"/>
                      <a:pt x="19" y="50"/>
                    </a:cubicBezTo>
                    <a:cubicBezTo>
                      <a:pt x="19" y="49"/>
                      <a:pt x="21" y="48"/>
                      <a:pt x="22" y="48"/>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417" name="Freeform 40">
                <a:extLst>
                  <a:ext uri="{FF2B5EF4-FFF2-40B4-BE49-F238E27FC236}">
                    <a16:creationId xmlns:a16="http://schemas.microsoft.com/office/drawing/2014/main" xmlns="" id="{1E017C19-BEFE-47C0-9E38-36B059A03E01}"/>
                  </a:ext>
                </a:extLst>
              </p:cNvPr>
              <p:cNvSpPr>
                <a:spLocks/>
              </p:cNvSpPr>
              <p:nvPr/>
            </p:nvSpPr>
            <p:spPr bwMode="auto">
              <a:xfrm>
                <a:off x="5095376" y="4044628"/>
                <a:ext cx="41406" cy="27604"/>
              </a:xfrm>
              <a:custGeom>
                <a:avLst/>
                <a:gdLst>
                  <a:gd name="T0" fmla="*/ 17 w 18"/>
                  <a:gd name="T1" fmla="*/ 11 h 12"/>
                  <a:gd name="T2" fmla="*/ 18 w 18"/>
                  <a:gd name="T3" fmla="*/ 0 h 12"/>
                  <a:gd name="T4" fmla="*/ 16 w 18"/>
                  <a:gd name="T5" fmla="*/ 1 h 12"/>
                  <a:gd name="T6" fmla="*/ 5 w 18"/>
                  <a:gd name="T7" fmla="*/ 1 h 12"/>
                  <a:gd name="T8" fmla="*/ 5 w 18"/>
                  <a:gd name="T9" fmla="*/ 1 h 12"/>
                  <a:gd name="T10" fmla="*/ 3 w 18"/>
                  <a:gd name="T11" fmla="*/ 6 h 12"/>
                  <a:gd name="T12" fmla="*/ 3 w 18"/>
                  <a:gd name="T13" fmla="*/ 9 h 12"/>
                  <a:gd name="T14" fmla="*/ 3 w 18"/>
                  <a:gd name="T15" fmla="*/ 12 h 12"/>
                  <a:gd name="T16" fmla="*/ 7 w 18"/>
                  <a:gd name="T17" fmla="*/ 11 h 12"/>
                  <a:gd name="T18" fmla="*/ 17 w 18"/>
                  <a:gd name="T19" fmla="*/ 11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 h="12">
                    <a:moveTo>
                      <a:pt x="17" y="11"/>
                    </a:moveTo>
                    <a:cubicBezTo>
                      <a:pt x="17" y="11"/>
                      <a:pt x="18" y="6"/>
                      <a:pt x="18" y="0"/>
                    </a:cubicBezTo>
                    <a:cubicBezTo>
                      <a:pt x="16" y="1"/>
                      <a:pt x="16" y="1"/>
                      <a:pt x="16" y="1"/>
                    </a:cubicBezTo>
                    <a:cubicBezTo>
                      <a:pt x="5" y="1"/>
                      <a:pt x="5" y="1"/>
                      <a:pt x="5" y="1"/>
                    </a:cubicBezTo>
                    <a:cubicBezTo>
                      <a:pt x="5" y="1"/>
                      <a:pt x="5" y="1"/>
                      <a:pt x="5" y="1"/>
                    </a:cubicBezTo>
                    <a:cubicBezTo>
                      <a:pt x="6" y="3"/>
                      <a:pt x="5" y="5"/>
                      <a:pt x="3" y="6"/>
                    </a:cubicBezTo>
                    <a:cubicBezTo>
                      <a:pt x="0" y="7"/>
                      <a:pt x="1" y="9"/>
                      <a:pt x="3" y="9"/>
                    </a:cubicBezTo>
                    <a:cubicBezTo>
                      <a:pt x="4" y="10"/>
                      <a:pt x="3" y="11"/>
                      <a:pt x="3" y="12"/>
                    </a:cubicBezTo>
                    <a:cubicBezTo>
                      <a:pt x="5" y="11"/>
                      <a:pt x="6" y="11"/>
                      <a:pt x="7" y="11"/>
                    </a:cubicBezTo>
                    <a:cubicBezTo>
                      <a:pt x="9" y="11"/>
                      <a:pt x="17" y="11"/>
                      <a:pt x="17" y="11"/>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418" name="Freeform 41">
                <a:extLst>
                  <a:ext uri="{FF2B5EF4-FFF2-40B4-BE49-F238E27FC236}">
                    <a16:creationId xmlns:a16="http://schemas.microsoft.com/office/drawing/2014/main" xmlns="" id="{868EC439-4C77-432B-81FB-C323EAA37677}"/>
                  </a:ext>
                </a:extLst>
              </p:cNvPr>
              <p:cNvSpPr>
                <a:spLocks/>
              </p:cNvSpPr>
              <p:nvPr/>
            </p:nvSpPr>
            <p:spPr bwMode="auto">
              <a:xfrm>
                <a:off x="5130508" y="4017024"/>
                <a:ext cx="129237" cy="164369"/>
              </a:xfrm>
              <a:custGeom>
                <a:avLst/>
                <a:gdLst>
                  <a:gd name="T0" fmla="*/ 15 w 56"/>
                  <a:gd name="T1" fmla="*/ 67 h 71"/>
                  <a:gd name="T2" fmla="*/ 20 w 56"/>
                  <a:gd name="T3" fmla="*/ 68 h 71"/>
                  <a:gd name="T4" fmla="*/ 27 w 56"/>
                  <a:gd name="T5" fmla="*/ 68 h 71"/>
                  <a:gd name="T6" fmla="*/ 30 w 56"/>
                  <a:gd name="T7" fmla="*/ 68 h 71"/>
                  <a:gd name="T8" fmla="*/ 35 w 56"/>
                  <a:gd name="T9" fmla="*/ 63 h 71"/>
                  <a:gd name="T10" fmla="*/ 38 w 56"/>
                  <a:gd name="T11" fmla="*/ 57 h 71"/>
                  <a:gd name="T12" fmla="*/ 39 w 56"/>
                  <a:gd name="T13" fmla="*/ 44 h 71"/>
                  <a:gd name="T14" fmla="*/ 46 w 56"/>
                  <a:gd name="T15" fmla="*/ 35 h 71"/>
                  <a:gd name="T16" fmla="*/ 52 w 56"/>
                  <a:gd name="T17" fmla="*/ 18 h 71"/>
                  <a:gd name="T18" fmla="*/ 55 w 56"/>
                  <a:gd name="T19" fmla="*/ 10 h 71"/>
                  <a:gd name="T20" fmla="*/ 56 w 56"/>
                  <a:gd name="T21" fmla="*/ 1 h 71"/>
                  <a:gd name="T22" fmla="*/ 56 w 56"/>
                  <a:gd name="T23" fmla="*/ 1 h 71"/>
                  <a:gd name="T24" fmla="*/ 49 w 56"/>
                  <a:gd name="T25" fmla="*/ 0 h 71"/>
                  <a:gd name="T26" fmla="*/ 45 w 56"/>
                  <a:gd name="T27" fmla="*/ 1 h 71"/>
                  <a:gd name="T28" fmla="*/ 41 w 56"/>
                  <a:gd name="T29" fmla="*/ 2 h 71"/>
                  <a:gd name="T30" fmla="*/ 40 w 56"/>
                  <a:gd name="T31" fmla="*/ 8 h 71"/>
                  <a:gd name="T32" fmla="*/ 37 w 56"/>
                  <a:gd name="T33" fmla="*/ 16 h 71"/>
                  <a:gd name="T34" fmla="*/ 26 w 56"/>
                  <a:gd name="T35" fmla="*/ 12 h 71"/>
                  <a:gd name="T36" fmla="*/ 16 w 56"/>
                  <a:gd name="T37" fmla="*/ 12 h 71"/>
                  <a:gd name="T38" fmla="*/ 15 w 56"/>
                  <a:gd name="T39" fmla="*/ 21 h 71"/>
                  <a:gd name="T40" fmla="*/ 23 w 56"/>
                  <a:gd name="T41" fmla="*/ 21 h 71"/>
                  <a:gd name="T42" fmla="*/ 22 w 56"/>
                  <a:gd name="T43" fmla="*/ 27 h 71"/>
                  <a:gd name="T44" fmla="*/ 24 w 56"/>
                  <a:gd name="T45" fmla="*/ 33 h 71"/>
                  <a:gd name="T46" fmla="*/ 26 w 56"/>
                  <a:gd name="T47" fmla="*/ 42 h 71"/>
                  <a:gd name="T48" fmla="*/ 23 w 56"/>
                  <a:gd name="T49" fmla="*/ 51 h 71"/>
                  <a:gd name="T50" fmla="*/ 17 w 56"/>
                  <a:gd name="T51" fmla="*/ 50 h 71"/>
                  <a:gd name="T52" fmla="*/ 13 w 56"/>
                  <a:gd name="T53" fmla="*/ 45 h 71"/>
                  <a:gd name="T54" fmla="*/ 9 w 56"/>
                  <a:gd name="T55" fmla="*/ 50 h 71"/>
                  <a:gd name="T56" fmla="*/ 4 w 56"/>
                  <a:gd name="T57" fmla="*/ 53 h 71"/>
                  <a:gd name="T58" fmla="*/ 3 w 56"/>
                  <a:gd name="T59" fmla="*/ 60 h 71"/>
                  <a:gd name="T60" fmla="*/ 0 w 56"/>
                  <a:gd name="T61" fmla="*/ 62 h 71"/>
                  <a:gd name="T62" fmla="*/ 0 w 56"/>
                  <a:gd name="T63" fmla="*/ 63 h 71"/>
                  <a:gd name="T64" fmla="*/ 7 w 56"/>
                  <a:gd name="T65" fmla="*/ 71 h 71"/>
                  <a:gd name="T66" fmla="*/ 15 w 56"/>
                  <a:gd name="T67" fmla="*/ 67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6" h="71">
                    <a:moveTo>
                      <a:pt x="15" y="67"/>
                    </a:moveTo>
                    <a:cubicBezTo>
                      <a:pt x="16" y="68"/>
                      <a:pt x="17" y="70"/>
                      <a:pt x="20" y="68"/>
                    </a:cubicBezTo>
                    <a:cubicBezTo>
                      <a:pt x="23" y="65"/>
                      <a:pt x="27" y="66"/>
                      <a:pt x="27" y="68"/>
                    </a:cubicBezTo>
                    <a:cubicBezTo>
                      <a:pt x="27" y="71"/>
                      <a:pt x="28" y="70"/>
                      <a:pt x="30" y="68"/>
                    </a:cubicBezTo>
                    <a:cubicBezTo>
                      <a:pt x="33" y="65"/>
                      <a:pt x="35" y="68"/>
                      <a:pt x="35" y="63"/>
                    </a:cubicBezTo>
                    <a:cubicBezTo>
                      <a:pt x="35" y="58"/>
                      <a:pt x="38" y="63"/>
                      <a:pt x="38" y="57"/>
                    </a:cubicBezTo>
                    <a:cubicBezTo>
                      <a:pt x="38" y="52"/>
                      <a:pt x="39" y="46"/>
                      <a:pt x="39" y="44"/>
                    </a:cubicBezTo>
                    <a:cubicBezTo>
                      <a:pt x="39" y="41"/>
                      <a:pt x="46" y="39"/>
                      <a:pt x="46" y="35"/>
                    </a:cubicBezTo>
                    <a:cubicBezTo>
                      <a:pt x="46" y="31"/>
                      <a:pt x="52" y="23"/>
                      <a:pt x="52" y="18"/>
                    </a:cubicBezTo>
                    <a:cubicBezTo>
                      <a:pt x="52" y="13"/>
                      <a:pt x="53" y="12"/>
                      <a:pt x="55" y="10"/>
                    </a:cubicBezTo>
                    <a:cubicBezTo>
                      <a:pt x="56" y="8"/>
                      <a:pt x="56" y="5"/>
                      <a:pt x="56" y="1"/>
                    </a:cubicBezTo>
                    <a:cubicBezTo>
                      <a:pt x="56" y="1"/>
                      <a:pt x="56" y="1"/>
                      <a:pt x="56" y="1"/>
                    </a:cubicBezTo>
                    <a:cubicBezTo>
                      <a:pt x="49" y="0"/>
                      <a:pt x="49" y="0"/>
                      <a:pt x="49" y="0"/>
                    </a:cubicBezTo>
                    <a:cubicBezTo>
                      <a:pt x="45" y="1"/>
                      <a:pt x="45" y="1"/>
                      <a:pt x="45" y="1"/>
                    </a:cubicBezTo>
                    <a:cubicBezTo>
                      <a:pt x="41" y="2"/>
                      <a:pt x="41" y="2"/>
                      <a:pt x="41" y="2"/>
                    </a:cubicBezTo>
                    <a:cubicBezTo>
                      <a:pt x="41" y="2"/>
                      <a:pt x="41" y="6"/>
                      <a:pt x="40" y="8"/>
                    </a:cubicBezTo>
                    <a:cubicBezTo>
                      <a:pt x="38" y="11"/>
                      <a:pt x="37" y="16"/>
                      <a:pt x="37" y="16"/>
                    </a:cubicBezTo>
                    <a:cubicBezTo>
                      <a:pt x="37" y="16"/>
                      <a:pt x="28" y="12"/>
                      <a:pt x="26" y="12"/>
                    </a:cubicBezTo>
                    <a:cubicBezTo>
                      <a:pt x="25" y="12"/>
                      <a:pt x="21" y="12"/>
                      <a:pt x="16" y="12"/>
                    </a:cubicBezTo>
                    <a:cubicBezTo>
                      <a:pt x="16" y="16"/>
                      <a:pt x="15" y="19"/>
                      <a:pt x="15" y="21"/>
                    </a:cubicBezTo>
                    <a:cubicBezTo>
                      <a:pt x="15" y="23"/>
                      <a:pt x="21" y="19"/>
                      <a:pt x="23" y="21"/>
                    </a:cubicBezTo>
                    <a:cubicBezTo>
                      <a:pt x="26" y="23"/>
                      <a:pt x="25" y="26"/>
                      <a:pt x="22" y="27"/>
                    </a:cubicBezTo>
                    <a:cubicBezTo>
                      <a:pt x="19" y="29"/>
                      <a:pt x="21" y="32"/>
                      <a:pt x="24" y="33"/>
                    </a:cubicBezTo>
                    <a:cubicBezTo>
                      <a:pt x="26" y="35"/>
                      <a:pt x="26" y="38"/>
                      <a:pt x="26" y="42"/>
                    </a:cubicBezTo>
                    <a:cubicBezTo>
                      <a:pt x="26" y="46"/>
                      <a:pt x="26" y="51"/>
                      <a:pt x="23" y="51"/>
                    </a:cubicBezTo>
                    <a:cubicBezTo>
                      <a:pt x="21" y="52"/>
                      <a:pt x="19" y="50"/>
                      <a:pt x="17" y="50"/>
                    </a:cubicBezTo>
                    <a:cubicBezTo>
                      <a:pt x="15" y="51"/>
                      <a:pt x="15" y="45"/>
                      <a:pt x="13" y="45"/>
                    </a:cubicBezTo>
                    <a:cubicBezTo>
                      <a:pt x="11" y="45"/>
                      <a:pt x="12" y="50"/>
                      <a:pt x="9" y="50"/>
                    </a:cubicBezTo>
                    <a:cubicBezTo>
                      <a:pt x="7" y="50"/>
                      <a:pt x="3" y="49"/>
                      <a:pt x="4" y="53"/>
                    </a:cubicBezTo>
                    <a:cubicBezTo>
                      <a:pt x="6" y="57"/>
                      <a:pt x="7" y="60"/>
                      <a:pt x="3" y="60"/>
                    </a:cubicBezTo>
                    <a:cubicBezTo>
                      <a:pt x="2" y="60"/>
                      <a:pt x="0" y="61"/>
                      <a:pt x="0" y="62"/>
                    </a:cubicBezTo>
                    <a:cubicBezTo>
                      <a:pt x="0" y="62"/>
                      <a:pt x="0" y="63"/>
                      <a:pt x="0" y="63"/>
                    </a:cubicBezTo>
                    <a:cubicBezTo>
                      <a:pt x="4" y="65"/>
                      <a:pt x="6" y="68"/>
                      <a:pt x="7" y="71"/>
                    </a:cubicBezTo>
                    <a:cubicBezTo>
                      <a:pt x="11" y="69"/>
                      <a:pt x="14" y="67"/>
                      <a:pt x="15" y="67"/>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419" name="Freeform 42">
                <a:extLst>
                  <a:ext uri="{FF2B5EF4-FFF2-40B4-BE49-F238E27FC236}">
                    <a16:creationId xmlns:a16="http://schemas.microsoft.com/office/drawing/2014/main" xmlns="" id="{E324632C-AC41-4CDB-8265-D30ABAB87FD0}"/>
                  </a:ext>
                </a:extLst>
              </p:cNvPr>
              <p:cNvSpPr>
                <a:spLocks/>
              </p:cNvSpPr>
              <p:nvPr/>
            </p:nvSpPr>
            <p:spPr bwMode="auto">
              <a:xfrm>
                <a:off x="5317463" y="3644371"/>
                <a:ext cx="308663" cy="377672"/>
              </a:xfrm>
              <a:custGeom>
                <a:avLst/>
                <a:gdLst>
                  <a:gd name="T0" fmla="*/ 101 w 134"/>
                  <a:gd name="T1" fmla="*/ 9 h 164"/>
                  <a:gd name="T2" fmla="*/ 92 w 134"/>
                  <a:gd name="T3" fmla="*/ 10 h 164"/>
                  <a:gd name="T4" fmla="*/ 77 w 134"/>
                  <a:gd name="T5" fmla="*/ 9 h 164"/>
                  <a:gd name="T6" fmla="*/ 25 w 134"/>
                  <a:gd name="T7" fmla="*/ 11 h 164"/>
                  <a:gd name="T8" fmla="*/ 18 w 134"/>
                  <a:gd name="T9" fmla="*/ 27 h 164"/>
                  <a:gd name="T10" fmla="*/ 17 w 134"/>
                  <a:gd name="T11" fmla="*/ 62 h 164"/>
                  <a:gd name="T12" fmla="*/ 7 w 134"/>
                  <a:gd name="T13" fmla="*/ 72 h 164"/>
                  <a:gd name="T14" fmla="*/ 3 w 134"/>
                  <a:gd name="T15" fmla="*/ 84 h 164"/>
                  <a:gd name="T16" fmla="*/ 6 w 134"/>
                  <a:gd name="T17" fmla="*/ 94 h 164"/>
                  <a:gd name="T18" fmla="*/ 9 w 134"/>
                  <a:gd name="T19" fmla="*/ 102 h 164"/>
                  <a:gd name="T20" fmla="*/ 15 w 134"/>
                  <a:gd name="T21" fmla="*/ 117 h 164"/>
                  <a:gd name="T22" fmla="*/ 18 w 134"/>
                  <a:gd name="T23" fmla="*/ 121 h 164"/>
                  <a:gd name="T24" fmla="*/ 25 w 134"/>
                  <a:gd name="T25" fmla="*/ 126 h 164"/>
                  <a:gd name="T26" fmla="*/ 33 w 134"/>
                  <a:gd name="T27" fmla="*/ 136 h 164"/>
                  <a:gd name="T28" fmla="*/ 42 w 134"/>
                  <a:gd name="T29" fmla="*/ 145 h 164"/>
                  <a:gd name="T30" fmla="*/ 46 w 134"/>
                  <a:gd name="T31" fmla="*/ 152 h 164"/>
                  <a:gd name="T32" fmla="*/ 54 w 134"/>
                  <a:gd name="T33" fmla="*/ 156 h 164"/>
                  <a:gd name="T34" fmla="*/ 63 w 134"/>
                  <a:gd name="T35" fmla="*/ 155 h 164"/>
                  <a:gd name="T36" fmla="*/ 78 w 134"/>
                  <a:gd name="T37" fmla="*/ 161 h 164"/>
                  <a:gd name="T38" fmla="*/ 89 w 134"/>
                  <a:gd name="T39" fmla="*/ 161 h 164"/>
                  <a:gd name="T40" fmla="*/ 97 w 134"/>
                  <a:gd name="T41" fmla="*/ 158 h 164"/>
                  <a:gd name="T42" fmla="*/ 104 w 134"/>
                  <a:gd name="T43" fmla="*/ 153 h 164"/>
                  <a:gd name="T44" fmla="*/ 111 w 134"/>
                  <a:gd name="T45" fmla="*/ 154 h 164"/>
                  <a:gd name="T46" fmla="*/ 103 w 134"/>
                  <a:gd name="T47" fmla="*/ 141 h 164"/>
                  <a:gd name="T48" fmla="*/ 89 w 134"/>
                  <a:gd name="T49" fmla="*/ 128 h 164"/>
                  <a:gd name="T50" fmla="*/ 97 w 134"/>
                  <a:gd name="T51" fmla="*/ 122 h 164"/>
                  <a:gd name="T52" fmla="*/ 100 w 134"/>
                  <a:gd name="T53" fmla="*/ 106 h 164"/>
                  <a:gd name="T54" fmla="*/ 106 w 134"/>
                  <a:gd name="T55" fmla="*/ 95 h 164"/>
                  <a:gd name="T56" fmla="*/ 115 w 134"/>
                  <a:gd name="T57" fmla="*/ 85 h 164"/>
                  <a:gd name="T58" fmla="*/ 118 w 134"/>
                  <a:gd name="T59" fmla="*/ 64 h 164"/>
                  <a:gd name="T60" fmla="*/ 126 w 134"/>
                  <a:gd name="T61" fmla="*/ 52 h 164"/>
                  <a:gd name="T62" fmla="*/ 129 w 134"/>
                  <a:gd name="T63" fmla="*/ 40 h 164"/>
                  <a:gd name="T64" fmla="*/ 122 w 134"/>
                  <a:gd name="T65" fmla="*/ 14 h 164"/>
                  <a:gd name="T66" fmla="*/ 110 w 134"/>
                  <a:gd name="T67" fmla="*/ 0 h 164"/>
                  <a:gd name="T68" fmla="*/ 106 w 134"/>
                  <a:gd name="T69" fmla="*/ 3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34" h="164">
                    <a:moveTo>
                      <a:pt x="106" y="3"/>
                    </a:moveTo>
                    <a:cubicBezTo>
                      <a:pt x="104" y="3"/>
                      <a:pt x="104" y="9"/>
                      <a:pt x="101" y="9"/>
                    </a:cubicBezTo>
                    <a:cubicBezTo>
                      <a:pt x="97" y="9"/>
                      <a:pt x="98" y="12"/>
                      <a:pt x="96" y="12"/>
                    </a:cubicBezTo>
                    <a:cubicBezTo>
                      <a:pt x="94" y="12"/>
                      <a:pt x="92" y="10"/>
                      <a:pt x="92" y="10"/>
                    </a:cubicBezTo>
                    <a:cubicBezTo>
                      <a:pt x="81" y="10"/>
                      <a:pt x="81" y="10"/>
                      <a:pt x="81" y="10"/>
                    </a:cubicBezTo>
                    <a:cubicBezTo>
                      <a:pt x="81" y="10"/>
                      <a:pt x="79" y="8"/>
                      <a:pt x="77" y="9"/>
                    </a:cubicBezTo>
                    <a:cubicBezTo>
                      <a:pt x="76" y="10"/>
                      <a:pt x="75" y="11"/>
                      <a:pt x="75" y="11"/>
                    </a:cubicBezTo>
                    <a:cubicBezTo>
                      <a:pt x="25" y="11"/>
                      <a:pt x="25" y="11"/>
                      <a:pt x="25" y="11"/>
                    </a:cubicBezTo>
                    <a:cubicBezTo>
                      <a:pt x="25" y="20"/>
                      <a:pt x="25" y="27"/>
                      <a:pt x="25" y="27"/>
                    </a:cubicBezTo>
                    <a:cubicBezTo>
                      <a:pt x="18" y="27"/>
                      <a:pt x="18" y="27"/>
                      <a:pt x="18" y="27"/>
                    </a:cubicBezTo>
                    <a:cubicBezTo>
                      <a:pt x="18" y="54"/>
                      <a:pt x="18" y="54"/>
                      <a:pt x="18" y="54"/>
                    </a:cubicBezTo>
                    <a:cubicBezTo>
                      <a:pt x="18" y="54"/>
                      <a:pt x="19" y="62"/>
                      <a:pt x="17" y="62"/>
                    </a:cubicBezTo>
                    <a:cubicBezTo>
                      <a:pt x="16" y="63"/>
                      <a:pt x="10" y="64"/>
                      <a:pt x="10" y="67"/>
                    </a:cubicBezTo>
                    <a:cubicBezTo>
                      <a:pt x="10" y="69"/>
                      <a:pt x="10" y="71"/>
                      <a:pt x="7" y="72"/>
                    </a:cubicBezTo>
                    <a:cubicBezTo>
                      <a:pt x="5" y="72"/>
                      <a:pt x="7" y="78"/>
                      <a:pt x="4" y="78"/>
                    </a:cubicBezTo>
                    <a:cubicBezTo>
                      <a:pt x="0" y="78"/>
                      <a:pt x="5" y="82"/>
                      <a:pt x="3" y="84"/>
                    </a:cubicBezTo>
                    <a:cubicBezTo>
                      <a:pt x="1" y="85"/>
                      <a:pt x="2" y="88"/>
                      <a:pt x="4" y="88"/>
                    </a:cubicBezTo>
                    <a:cubicBezTo>
                      <a:pt x="7" y="88"/>
                      <a:pt x="6" y="91"/>
                      <a:pt x="6" y="94"/>
                    </a:cubicBezTo>
                    <a:cubicBezTo>
                      <a:pt x="6" y="97"/>
                      <a:pt x="10" y="99"/>
                      <a:pt x="10" y="99"/>
                    </a:cubicBezTo>
                    <a:cubicBezTo>
                      <a:pt x="9" y="102"/>
                      <a:pt x="9" y="102"/>
                      <a:pt x="9" y="102"/>
                    </a:cubicBezTo>
                    <a:cubicBezTo>
                      <a:pt x="9" y="102"/>
                      <a:pt x="14" y="109"/>
                      <a:pt x="15" y="110"/>
                    </a:cubicBezTo>
                    <a:cubicBezTo>
                      <a:pt x="15" y="112"/>
                      <a:pt x="18" y="116"/>
                      <a:pt x="15" y="117"/>
                    </a:cubicBezTo>
                    <a:cubicBezTo>
                      <a:pt x="12" y="119"/>
                      <a:pt x="14" y="120"/>
                      <a:pt x="14" y="120"/>
                    </a:cubicBezTo>
                    <a:cubicBezTo>
                      <a:pt x="18" y="121"/>
                      <a:pt x="18" y="121"/>
                      <a:pt x="18" y="121"/>
                    </a:cubicBezTo>
                    <a:cubicBezTo>
                      <a:pt x="19" y="123"/>
                      <a:pt x="19" y="123"/>
                      <a:pt x="19" y="123"/>
                    </a:cubicBezTo>
                    <a:cubicBezTo>
                      <a:pt x="19" y="123"/>
                      <a:pt x="22" y="123"/>
                      <a:pt x="25" y="126"/>
                    </a:cubicBezTo>
                    <a:cubicBezTo>
                      <a:pt x="27" y="129"/>
                      <a:pt x="28" y="130"/>
                      <a:pt x="28" y="131"/>
                    </a:cubicBezTo>
                    <a:cubicBezTo>
                      <a:pt x="28" y="133"/>
                      <a:pt x="30" y="133"/>
                      <a:pt x="33" y="136"/>
                    </a:cubicBezTo>
                    <a:cubicBezTo>
                      <a:pt x="36" y="138"/>
                      <a:pt x="36" y="140"/>
                      <a:pt x="36" y="141"/>
                    </a:cubicBezTo>
                    <a:cubicBezTo>
                      <a:pt x="36" y="143"/>
                      <a:pt x="42" y="145"/>
                      <a:pt x="42" y="145"/>
                    </a:cubicBezTo>
                    <a:cubicBezTo>
                      <a:pt x="44" y="150"/>
                      <a:pt x="44" y="150"/>
                      <a:pt x="44" y="150"/>
                    </a:cubicBezTo>
                    <a:cubicBezTo>
                      <a:pt x="45" y="150"/>
                      <a:pt x="45" y="151"/>
                      <a:pt x="46" y="152"/>
                    </a:cubicBezTo>
                    <a:cubicBezTo>
                      <a:pt x="47" y="154"/>
                      <a:pt x="49" y="156"/>
                      <a:pt x="49" y="156"/>
                    </a:cubicBezTo>
                    <a:cubicBezTo>
                      <a:pt x="49" y="156"/>
                      <a:pt x="52" y="158"/>
                      <a:pt x="54" y="156"/>
                    </a:cubicBezTo>
                    <a:cubicBezTo>
                      <a:pt x="56" y="154"/>
                      <a:pt x="59" y="156"/>
                      <a:pt x="59" y="156"/>
                    </a:cubicBezTo>
                    <a:cubicBezTo>
                      <a:pt x="59" y="156"/>
                      <a:pt x="61" y="154"/>
                      <a:pt x="63" y="155"/>
                    </a:cubicBezTo>
                    <a:cubicBezTo>
                      <a:pt x="64" y="156"/>
                      <a:pt x="68" y="160"/>
                      <a:pt x="72" y="163"/>
                    </a:cubicBezTo>
                    <a:cubicBezTo>
                      <a:pt x="73" y="163"/>
                      <a:pt x="76" y="161"/>
                      <a:pt x="78" y="161"/>
                    </a:cubicBezTo>
                    <a:cubicBezTo>
                      <a:pt x="80" y="161"/>
                      <a:pt x="82" y="164"/>
                      <a:pt x="83" y="163"/>
                    </a:cubicBezTo>
                    <a:cubicBezTo>
                      <a:pt x="84" y="162"/>
                      <a:pt x="87" y="160"/>
                      <a:pt x="89" y="161"/>
                    </a:cubicBezTo>
                    <a:cubicBezTo>
                      <a:pt x="90" y="162"/>
                      <a:pt x="94" y="162"/>
                      <a:pt x="94" y="161"/>
                    </a:cubicBezTo>
                    <a:cubicBezTo>
                      <a:pt x="94" y="160"/>
                      <a:pt x="95" y="159"/>
                      <a:pt x="97" y="158"/>
                    </a:cubicBezTo>
                    <a:cubicBezTo>
                      <a:pt x="97" y="158"/>
                      <a:pt x="97" y="157"/>
                      <a:pt x="98" y="157"/>
                    </a:cubicBezTo>
                    <a:cubicBezTo>
                      <a:pt x="98" y="155"/>
                      <a:pt x="102" y="153"/>
                      <a:pt x="104" y="153"/>
                    </a:cubicBezTo>
                    <a:cubicBezTo>
                      <a:pt x="106" y="152"/>
                      <a:pt x="108" y="152"/>
                      <a:pt x="109" y="153"/>
                    </a:cubicBezTo>
                    <a:cubicBezTo>
                      <a:pt x="109" y="154"/>
                      <a:pt x="110" y="154"/>
                      <a:pt x="111" y="154"/>
                    </a:cubicBezTo>
                    <a:cubicBezTo>
                      <a:pt x="111" y="150"/>
                      <a:pt x="112" y="147"/>
                      <a:pt x="111" y="147"/>
                    </a:cubicBezTo>
                    <a:cubicBezTo>
                      <a:pt x="109" y="147"/>
                      <a:pt x="105" y="145"/>
                      <a:pt x="103" y="141"/>
                    </a:cubicBezTo>
                    <a:cubicBezTo>
                      <a:pt x="102" y="137"/>
                      <a:pt x="97" y="135"/>
                      <a:pt x="96" y="132"/>
                    </a:cubicBezTo>
                    <a:cubicBezTo>
                      <a:pt x="95" y="130"/>
                      <a:pt x="90" y="130"/>
                      <a:pt x="89" y="128"/>
                    </a:cubicBezTo>
                    <a:cubicBezTo>
                      <a:pt x="88" y="126"/>
                      <a:pt x="91" y="126"/>
                      <a:pt x="91" y="124"/>
                    </a:cubicBezTo>
                    <a:cubicBezTo>
                      <a:pt x="91" y="121"/>
                      <a:pt x="96" y="123"/>
                      <a:pt x="97" y="122"/>
                    </a:cubicBezTo>
                    <a:cubicBezTo>
                      <a:pt x="97" y="122"/>
                      <a:pt x="98" y="116"/>
                      <a:pt x="98" y="113"/>
                    </a:cubicBezTo>
                    <a:cubicBezTo>
                      <a:pt x="98" y="110"/>
                      <a:pt x="102" y="108"/>
                      <a:pt x="100" y="106"/>
                    </a:cubicBezTo>
                    <a:cubicBezTo>
                      <a:pt x="99" y="105"/>
                      <a:pt x="102" y="104"/>
                      <a:pt x="104" y="103"/>
                    </a:cubicBezTo>
                    <a:cubicBezTo>
                      <a:pt x="106" y="101"/>
                      <a:pt x="104" y="97"/>
                      <a:pt x="106" y="95"/>
                    </a:cubicBezTo>
                    <a:cubicBezTo>
                      <a:pt x="108" y="93"/>
                      <a:pt x="110" y="89"/>
                      <a:pt x="111" y="89"/>
                    </a:cubicBezTo>
                    <a:cubicBezTo>
                      <a:pt x="113" y="89"/>
                      <a:pt x="115" y="87"/>
                      <a:pt x="115" y="85"/>
                    </a:cubicBezTo>
                    <a:cubicBezTo>
                      <a:pt x="115" y="83"/>
                      <a:pt x="118" y="79"/>
                      <a:pt x="118" y="75"/>
                    </a:cubicBezTo>
                    <a:cubicBezTo>
                      <a:pt x="117" y="72"/>
                      <a:pt x="116" y="67"/>
                      <a:pt x="118" y="64"/>
                    </a:cubicBezTo>
                    <a:cubicBezTo>
                      <a:pt x="121" y="61"/>
                      <a:pt x="122" y="59"/>
                      <a:pt x="121" y="56"/>
                    </a:cubicBezTo>
                    <a:cubicBezTo>
                      <a:pt x="121" y="54"/>
                      <a:pt x="124" y="53"/>
                      <a:pt x="126" y="52"/>
                    </a:cubicBezTo>
                    <a:cubicBezTo>
                      <a:pt x="127" y="51"/>
                      <a:pt x="131" y="49"/>
                      <a:pt x="134" y="45"/>
                    </a:cubicBezTo>
                    <a:cubicBezTo>
                      <a:pt x="132" y="42"/>
                      <a:pt x="130" y="41"/>
                      <a:pt x="129" y="40"/>
                    </a:cubicBezTo>
                    <a:cubicBezTo>
                      <a:pt x="126" y="39"/>
                      <a:pt x="124" y="34"/>
                      <a:pt x="124" y="27"/>
                    </a:cubicBezTo>
                    <a:cubicBezTo>
                      <a:pt x="124" y="21"/>
                      <a:pt x="122" y="16"/>
                      <a:pt x="122" y="14"/>
                    </a:cubicBezTo>
                    <a:cubicBezTo>
                      <a:pt x="122" y="12"/>
                      <a:pt x="119" y="8"/>
                      <a:pt x="115" y="6"/>
                    </a:cubicBezTo>
                    <a:cubicBezTo>
                      <a:pt x="112" y="4"/>
                      <a:pt x="111" y="2"/>
                      <a:pt x="110" y="0"/>
                    </a:cubicBezTo>
                    <a:cubicBezTo>
                      <a:pt x="110" y="0"/>
                      <a:pt x="110" y="0"/>
                      <a:pt x="110" y="0"/>
                    </a:cubicBezTo>
                    <a:cubicBezTo>
                      <a:pt x="108" y="3"/>
                      <a:pt x="108" y="3"/>
                      <a:pt x="106" y="3"/>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420" name="Freeform 43">
                <a:extLst>
                  <a:ext uri="{FF2B5EF4-FFF2-40B4-BE49-F238E27FC236}">
                    <a16:creationId xmlns:a16="http://schemas.microsoft.com/office/drawing/2014/main" xmlns="" id="{F54868A2-9312-4DD8-B8AF-4261C1D24DB8}"/>
                  </a:ext>
                </a:extLst>
              </p:cNvPr>
              <p:cNvSpPr>
                <a:spLocks/>
              </p:cNvSpPr>
              <p:nvPr/>
            </p:nvSpPr>
            <p:spPr bwMode="auto">
              <a:xfrm>
                <a:off x="5683843" y="3848891"/>
                <a:ext cx="33878" cy="35132"/>
              </a:xfrm>
              <a:custGeom>
                <a:avLst/>
                <a:gdLst>
                  <a:gd name="T0" fmla="*/ 5 w 15"/>
                  <a:gd name="T1" fmla="*/ 2 h 15"/>
                  <a:gd name="T2" fmla="*/ 1 w 15"/>
                  <a:gd name="T3" fmla="*/ 7 h 15"/>
                  <a:gd name="T4" fmla="*/ 1 w 15"/>
                  <a:gd name="T5" fmla="*/ 14 h 15"/>
                  <a:gd name="T6" fmla="*/ 6 w 15"/>
                  <a:gd name="T7" fmla="*/ 14 h 15"/>
                  <a:gd name="T8" fmla="*/ 9 w 15"/>
                  <a:gd name="T9" fmla="*/ 15 h 15"/>
                  <a:gd name="T10" fmla="*/ 13 w 15"/>
                  <a:gd name="T11" fmla="*/ 11 h 15"/>
                  <a:gd name="T12" fmla="*/ 9 w 15"/>
                  <a:gd name="T13" fmla="*/ 9 h 15"/>
                  <a:gd name="T14" fmla="*/ 13 w 15"/>
                  <a:gd name="T15" fmla="*/ 6 h 15"/>
                  <a:gd name="T16" fmla="*/ 12 w 15"/>
                  <a:gd name="T17" fmla="*/ 1 h 15"/>
                  <a:gd name="T18" fmla="*/ 11 w 15"/>
                  <a:gd name="T19" fmla="*/ 0 h 15"/>
                  <a:gd name="T20" fmla="*/ 9 w 15"/>
                  <a:gd name="T21" fmla="*/ 1 h 15"/>
                  <a:gd name="T22" fmla="*/ 5 w 15"/>
                  <a:gd name="T23" fmla="*/ 2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15">
                    <a:moveTo>
                      <a:pt x="5" y="2"/>
                    </a:moveTo>
                    <a:cubicBezTo>
                      <a:pt x="5" y="2"/>
                      <a:pt x="3" y="6"/>
                      <a:pt x="1" y="7"/>
                    </a:cubicBezTo>
                    <a:cubicBezTo>
                      <a:pt x="0" y="9"/>
                      <a:pt x="1" y="13"/>
                      <a:pt x="1" y="14"/>
                    </a:cubicBezTo>
                    <a:cubicBezTo>
                      <a:pt x="2" y="15"/>
                      <a:pt x="4" y="15"/>
                      <a:pt x="6" y="14"/>
                    </a:cubicBezTo>
                    <a:cubicBezTo>
                      <a:pt x="7" y="13"/>
                      <a:pt x="8" y="13"/>
                      <a:pt x="9" y="15"/>
                    </a:cubicBezTo>
                    <a:cubicBezTo>
                      <a:pt x="10" y="14"/>
                      <a:pt x="12" y="12"/>
                      <a:pt x="13" y="11"/>
                    </a:cubicBezTo>
                    <a:cubicBezTo>
                      <a:pt x="11" y="10"/>
                      <a:pt x="9" y="10"/>
                      <a:pt x="9" y="9"/>
                    </a:cubicBezTo>
                    <a:cubicBezTo>
                      <a:pt x="8" y="8"/>
                      <a:pt x="11" y="6"/>
                      <a:pt x="13" y="6"/>
                    </a:cubicBezTo>
                    <a:cubicBezTo>
                      <a:pt x="15" y="5"/>
                      <a:pt x="14" y="3"/>
                      <a:pt x="12" y="1"/>
                    </a:cubicBezTo>
                    <a:cubicBezTo>
                      <a:pt x="12" y="1"/>
                      <a:pt x="12" y="0"/>
                      <a:pt x="11" y="0"/>
                    </a:cubicBezTo>
                    <a:cubicBezTo>
                      <a:pt x="10" y="1"/>
                      <a:pt x="9" y="1"/>
                      <a:pt x="9" y="1"/>
                    </a:cubicBezTo>
                    <a:cubicBezTo>
                      <a:pt x="9" y="2"/>
                      <a:pt x="7" y="2"/>
                      <a:pt x="5" y="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421" name="Freeform 44">
                <a:extLst>
                  <a:ext uri="{FF2B5EF4-FFF2-40B4-BE49-F238E27FC236}">
                    <a16:creationId xmlns:a16="http://schemas.microsoft.com/office/drawing/2014/main" xmlns="" id="{0F7A334A-C9B6-42BC-AF6A-A8A365370D32}"/>
                  </a:ext>
                </a:extLst>
              </p:cNvPr>
              <p:cNvSpPr>
                <a:spLocks/>
              </p:cNvSpPr>
              <p:nvPr/>
            </p:nvSpPr>
            <p:spPr bwMode="auto">
              <a:xfrm>
                <a:off x="5584719" y="3747258"/>
                <a:ext cx="124218" cy="106652"/>
              </a:xfrm>
              <a:custGeom>
                <a:avLst/>
                <a:gdLst>
                  <a:gd name="T0" fmla="*/ 10 w 54"/>
                  <a:gd name="T1" fmla="*/ 7 h 46"/>
                  <a:gd name="T2" fmla="*/ 5 w 54"/>
                  <a:gd name="T3" fmla="*/ 11 h 46"/>
                  <a:gd name="T4" fmla="*/ 2 w 54"/>
                  <a:gd name="T5" fmla="*/ 19 h 46"/>
                  <a:gd name="T6" fmla="*/ 2 w 54"/>
                  <a:gd name="T7" fmla="*/ 30 h 46"/>
                  <a:gd name="T8" fmla="*/ 9 w 54"/>
                  <a:gd name="T9" fmla="*/ 30 h 46"/>
                  <a:gd name="T10" fmla="*/ 11 w 54"/>
                  <a:gd name="T11" fmla="*/ 28 h 46"/>
                  <a:gd name="T12" fmla="*/ 15 w 54"/>
                  <a:gd name="T13" fmla="*/ 27 h 46"/>
                  <a:gd name="T14" fmla="*/ 20 w 54"/>
                  <a:gd name="T15" fmla="*/ 29 h 46"/>
                  <a:gd name="T16" fmla="*/ 23 w 54"/>
                  <a:gd name="T17" fmla="*/ 29 h 46"/>
                  <a:gd name="T18" fmla="*/ 31 w 54"/>
                  <a:gd name="T19" fmla="*/ 29 h 46"/>
                  <a:gd name="T20" fmla="*/ 48 w 54"/>
                  <a:gd name="T21" fmla="*/ 46 h 46"/>
                  <a:gd name="T22" fmla="*/ 48 w 54"/>
                  <a:gd name="T23" fmla="*/ 46 h 46"/>
                  <a:gd name="T24" fmla="*/ 52 w 54"/>
                  <a:gd name="T25" fmla="*/ 45 h 46"/>
                  <a:gd name="T26" fmla="*/ 54 w 54"/>
                  <a:gd name="T27" fmla="*/ 44 h 46"/>
                  <a:gd name="T28" fmla="*/ 46 w 54"/>
                  <a:gd name="T29" fmla="*/ 34 h 46"/>
                  <a:gd name="T30" fmla="*/ 33 w 54"/>
                  <a:gd name="T31" fmla="*/ 25 h 46"/>
                  <a:gd name="T32" fmla="*/ 28 w 54"/>
                  <a:gd name="T33" fmla="*/ 20 h 46"/>
                  <a:gd name="T34" fmla="*/ 22 w 54"/>
                  <a:gd name="T35" fmla="*/ 9 h 46"/>
                  <a:gd name="T36" fmla="*/ 18 w 54"/>
                  <a:gd name="T37" fmla="*/ 0 h 46"/>
                  <a:gd name="T38" fmla="*/ 10 w 54"/>
                  <a:gd name="T39" fmla="*/ 7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4" h="46">
                    <a:moveTo>
                      <a:pt x="10" y="7"/>
                    </a:moveTo>
                    <a:cubicBezTo>
                      <a:pt x="8" y="8"/>
                      <a:pt x="5" y="9"/>
                      <a:pt x="5" y="11"/>
                    </a:cubicBezTo>
                    <a:cubicBezTo>
                      <a:pt x="6" y="14"/>
                      <a:pt x="5" y="16"/>
                      <a:pt x="2" y="19"/>
                    </a:cubicBezTo>
                    <a:cubicBezTo>
                      <a:pt x="0" y="22"/>
                      <a:pt x="1" y="27"/>
                      <a:pt x="2" y="30"/>
                    </a:cubicBezTo>
                    <a:cubicBezTo>
                      <a:pt x="5" y="30"/>
                      <a:pt x="8" y="30"/>
                      <a:pt x="9" y="30"/>
                    </a:cubicBezTo>
                    <a:cubicBezTo>
                      <a:pt x="10" y="32"/>
                      <a:pt x="10" y="30"/>
                      <a:pt x="11" y="28"/>
                    </a:cubicBezTo>
                    <a:cubicBezTo>
                      <a:pt x="12" y="25"/>
                      <a:pt x="13" y="26"/>
                      <a:pt x="15" y="27"/>
                    </a:cubicBezTo>
                    <a:cubicBezTo>
                      <a:pt x="16" y="28"/>
                      <a:pt x="17" y="30"/>
                      <a:pt x="20" y="29"/>
                    </a:cubicBezTo>
                    <a:cubicBezTo>
                      <a:pt x="22" y="28"/>
                      <a:pt x="22" y="28"/>
                      <a:pt x="23" y="29"/>
                    </a:cubicBezTo>
                    <a:cubicBezTo>
                      <a:pt x="25" y="29"/>
                      <a:pt x="30" y="29"/>
                      <a:pt x="31" y="29"/>
                    </a:cubicBezTo>
                    <a:cubicBezTo>
                      <a:pt x="33" y="29"/>
                      <a:pt x="48" y="46"/>
                      <a:pt x="48" y="46"/>
                    </a:cubicBezTo>
                    <a:cubicBezTo>
                      <a:pt x="48" y="46"/>
                      <a:pt x="48" y="46"/>
                      <a:pt x="48" y="46"/>
                    </a:cubicBezTo>
                    <a:cubicBezTo>
                      <a:pt x="50" y="46"/>
                      <a:pt x="52" y="46"/>
                      <a:pt x="52" y="45"/>
                    </a:cubicBezTo>
                    <a:cubicBezTo>
                      <a:pt x="52" y="45"/>
                      <a:pt x="53" y="45"/>
                      <a:pt x="54" y="44"/>
                    </a:cubicBezTo>
                    <a:cubicBezTo>
                      <a:pt x="52" y="42"/>
                      <a:pt x="50" y="39"/>
                      <a:pt x="46" y="34"/>
                    </a:cubicBezTo>
                    <a:cubicBezTo>
                      <a:pt x="41" y="29"/>
                      <a:pt x="36" y="25"/>
                      <a:pt x="33" y="25"/>
                    </a:cubicBezTo>
                    <a:cubicBezTo>
                      <a:pt x="30" y="25"/>
                      <a:pt x="30" y="21"/>
                      <a:pt x="28" y="20"/>
                    </a:cubicBezTo>
                    <a:cubicBezTo>
                      <a:pt x="26" y="20"/>
                      <a:pt x="22" y="13"/>
                      <a:pt x="22" y="9"/>
                    </a:cubicBezTo>
                    <a:cubicBezTo>
                      <a:pt x="22" y="6"/>
                      <a:pt x="20" y="3"/>
                      <a:pt x="18" y="0"/>
                    </a:cubicBezTo>
                    <a:cubicBezTo>
                      <a:pt x="15" y="4"/>
                      <a:pt x="11" y="6"/>
                      <a:pt x="10" y="7"/>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422" name="Freeform 45">
                <a:extLst>
                  <a:ext uri="{FF2B5EF4-FFF2-40B4-BE49-F238E27FC236}">
                    <a16:creationId xmlns:a16="http://schemas.microsoft.com/office/drawing/2014/main" xmlns="" id="{C5551098-BE7F-4B68-AB72-10D1C729A16F}"/>
                  </a:ext>
                </a:extLst>
              </p:cNvPr>
              <p:cNvSpPr>
                <a:spLocks/>
              </p:cNvSpPr>
              <p:nvPr/>
            </p:nvSpPr>
            <p:spPr bwMode="auto">
              <a:xfrm>
                <a:off x="5519473" y="3804975"/>
                <a:ext cx="279804" cy="219577"/>
              </a:xfrm>
              <a:custGeom>
                <a:avLst/>
                <a:gdLst>
                  <a:gd name="T0" fmla="*/ 8 w 121"/>
                  <a:gd name="T1" fmla="*/ 62 h 95"/>
                  <a:gd name="T2" fmla="*/ 15 w 121"/>
                  <a:gd name="T3" fmla="*/ 71 h 95"/>
                  <a:gd name="T4" fmla="*/ 23 w 121"/>
                  <a:gd name="T5" fmla="*/ 77 h 95"/>
                  <a:gd name="T6" fmla="*/ 23 w 121"/>
                  <a:gd name="T7" fmla="*/ 84 h 95"/>
                  <a:gd name="T8" fmla="*/ 25 w 121"/>
                  <a:gd name="T9" fmla="*/ 85 h 95"/>
                  <a:gd name="T10" fmla="*/ 34 w 121"/>
                  <a:gd name="T11" fmla="*/ 87 h 95"/>
                  <a:gd name="T12" fmla="*/ 43 w 121"/>
                  <a:gd name="T13" fmla="*/ 92 h 95"/>
                  <a:gd name="T14" fmla="*/ 52 w 121"/>
                  <a:gd name="T15" fmla="*/ 94 h 95"/>
                  <a:gd name="T16" fmla="*/ 58 w 121"/>
                  <a:gd name="T17" fmla="*/ 90 h 95"/>
                  <a:gd name="T18" fmla="*/ 64 w 121"/>
                  <a:gd name="T19" fmla="*/ 88 h 95"/>
                  <a:gd name="T20" fmla="*/ 68 w 121"/>
                  <a:gd name="T21" fmla="*/ 90 h 95"/>
                  <a:gd name="T22" fmla="*/ 72 w 121"/>
                  <a:gd name="T23" fmla="*/ 89 h 95"/>
                  <a:gd name="T24" fmla="*/ 79 w 121"/>
                  <a:gd name="T25" fmla="*/ 88 h 95"/>
                  <a:gd name="T26" fmla="*/ 89 w 121"/>
                  <a:gd name="T27" fmla="*/ 82 h 95"/>
                  <a:gd name="T28" fmla="*/ 98 w 121"/>
                  <a:gd name="T29" fmla="*/ 81 h 95"/>
                  <a:gd name="T30" fmla="*/ 120 w 121"/>
                  <a:gd name="T31" fmla="*/ 59 h 95"/>
                  <a:gd name="T32" fmla="*/ 117 w 121"/>
                  <a:gd name="T33" fmla="*/ 57 h 95"/>
                  <a:gd name="T34" fmla="*/ 106 w 121"/>
                  <a:gd name="T35" fmla="*/ 55 h 95"/>
                  <a:gd name="T36" fmla="*/ 90 w 121"/>
                  <a:gd name="T37" fmla="*/ 49 h 95"/>
                  <a:gd name="T38" fmla="*/ 84 w 121"/>
                  <a:gd name="T39" fmla="*/ 44 h 95"/>
                  <a:gd name="T40" fmla="*/ 79 w 121"/>
                  <a:gd name="T41" fmla="*/ 37 h 95"/>
                  <a:gd name="T42" fmla="*/ 80 w 121"/>
                  <a:gd name="T43" fmla="*/ 34 h 95"/>
                  <a:gd name="T44" fmla="*/ 77 w 121"/>
                  <a:gd name="T45" fmla="*/ 33 h 95"/>
                  <a:gd name="T46" fmla="*/ 72 w 121"/>
                  <a:gd name="T47" fmla="*/ 33 h 95"/>
                  <a:gd name="T48" fmla="*/ 72 w 121"/>
                  <a:gd name="T49" fmla="*/ 26 h 95"/>
                  <a:gd name="T50" fmla="*/ 76 w 121"/>
                  <a:gd name="T51" fmla="*/ 21 h 95"/>
                  <a:gd name="T52" fmla="*/ 59 w 121"/>
                  <a:gd name="T53" fmla="*/ 4 h 95"/>
                  <a:gd name="T54" fmla="*/ 51 w 121"/>
                  <a:gd name="T55" fmla="*/ 4 h 95"/>
                  <a:gd name="T56" fmla="*/ 48 w 121"/>
                  <a:gd name="T57" fmla="*/ 4 h 95"/>
                  <a:gd name="T58" fmla="*/ 43 w 121"/>
                  <a:gd name="T59" fmla="*/ 2 h 95"/>
                  <a:gd name="T60" fmla="*/ 39 w 121"/>
                  <a:gd name="T61" fmla="*/ 3 h 95"/>
                  <a:gd name="T62" fmla="*/ 37 w 121"/>
                  <a:gd name="T63" fmla="*/ 5 h 95"/>
                  <a:gd name="T64" fmla="*/ 30 w 121"/>
                  <a:gd name="T65" fmla="*/ 5 h 95"/>
                  <a:gd name="T66" fmla="*/ 30 w 121"/>
                  <a:gd name="T67" fmla="*/ 5 h 95"/>
                  <a:gd name="T68" fmla="*/ 27 w 121"/>
                  <a:gd name="T69" fmla="*/ 15 h 95"/>
                  <a:gd name="T70" fmla="*/ 23 w 121"/>
                  <a:gd name="T71" fmla="*/ 19 h 95"/>
                  <a:gd name="T72" fmla="*/ 18 w 121"/>
                  <a:gd name="T73" fmla="*/ 25 h 95"/>
                  <a:gd name="T74" fmla="*/ 16 w 121"/>
                  <a:gd name="T75" fmla="*/ 33 h 95"/>
                  <a:gd name="T76" fmla="*/ 12 w 121"/>
                  <a:gd name="T77" fmla="*/ 36 h 95"/>
                  <a:gd name="T78" fmla="*/ 10 w 121"/>
                  <a:gd name="T79" fmla="*/ 43 h 95"/>
                  <a:gd name="T80" fmla="*/ 9 w 121"/>
                  <a:gd name="T81" fmla="*/ 52 h 95"/>
                  <a:gd name="T82" fmla="*/ 3 w 121"/>
                  <a:gd name="T83" fmla="*/ 54 h 95"/>
                  <a:gd name="T84" fmla="*/ 1 w 121"/>
                  <a:gd name="T85" fmla="*/ 58 h 95"/>
                  <a:gd name="T86" fmla="*/ 8 w 121"/>
                  <a:gd name="T87" fmla="*/ 62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1" h="95">
                    <a:moveTo>
                      <a:pt x="8" y="62"/>
                    </a:moveTo>
                    <a:cubicBezTo>
                      <a:pt x="9" y="65"/>
                      <a:pt x="14" y="67"/>
                      <a:pt x="15" y="71"/>
                    </a:cubicBezTo>
                    <a:cubicBezTo>
                      <a:pt x="17" y="75"/>
                      <a:pt x="21" y="77"/>
                      <a:pt x="23" y="77"/>
                    </a:cubicBezTo>
                    <a:cubicBezTo>
                      <a:pt x="24" y="77"/>
                      <a:pt x="23" y="80"/>
                      <a:pt x="23" y="84"/>
                    </a:cubicBezTo>
                    <a:cubicBezTo>
                      <a:pt x="24" y="85"/>
                      <a:pt x="25" y="85"/>
                      <a:pt x="25" y="85"/>
                    </a:cubicBezTo>
                    <a:cubicBezTo>
                      <a:pt x="27" y="86"/>
                      <a:pt x="32" y="85"/>
                      <a:pt x="34" y="87"/>
                    </a:cubicBezTo>
                    <a:cubicBezTo>
                      <a:pt x="35" y="89"/>
                      <a:pt x="41" y="92"/>
                      <a:pt x="43" y="92"/>
                    </a:cubicBezTo>
                    <a:cubicBezTo>
                      <a:pt x="45" y="92"/>
                      <a:pt x="51" y="93"/>
                      <a:pt x="52" y="94"/>
                    </a:cubicBezTo>
                    <a:cubicBezTo>
                      <a:pt x="53" y="95"/>
                      <a:pt x="55" y="91"/>
                      <a:pt x="58" y="90"/>
                    </a:cubicBezTo>
                    <a:cubicBezTo>
                      <a:pt x="60" y="88"/>
                      <a:pt x="64" y="87"/>
                      <a:pt x="64" y="88"/>
                    </a:cubicBezTo>
                    <a:cubicBezTo>
                      <a:pt x="65" y="90"/>
                      <a:pt x="67" y="91"/>
                      <a:pt x="68" y="90"/>
                    </a:cubicBezTo>
                    <a:cubicBezTo>
                      <a:pt x="69" y="90"/>
                      <a:pt x="71" y="89"/>
                      <a:pt x="72" y="89"/>
                    </a:cubicBezTo>
                    <a:cubicBezTo>
                      <a:pt x="75" y="88"/>
                      <a:pt x="78" y="88"/>
                      <a:pt x="79" y="88"/>
                    </a:cubicBezTo>
                    <a:cubicBezTo>
                      <a:pt x="80" y="88"/>
                      <a:pt x="84" y="82"/>
                      <a:pt x="89" y="82"/>
                    </a:cubicBezTo>
                    <a:cubicBezTo>
                      <a:pt x="95" y="82"/>
                      <a:pt x="96" y="83"/>
                      <a:pt x="98" y="81"/>
                    </a:cubicBezTo>
                    <a:cubicBezTo>
                      <a:pt x="101" y="78"/>
                      <a:pt x="118" y="60"/>
                      <a:pt x="120" y="59"/>
                    </a:cubicBezTo>
                    <a:cubicBezTo>
                      <a:pt x="121" y="58"/>
                      <a:pt x="119" y="57"/>
                      <a:pt x="117" y="57"/>
                    </a:cubicBezTo>
                    <a:cubicBezTo>
                      <a:pt x="115" y="57"/>
                      <a:pt x="112" y="57"/>
                      <a:pt x="106" y="55"/>
                    </a:cubicBezTo>
                    <a:cubicBezTo>
                      <a:pt x="100" y="53"/>
                      <a:pt x="91" y="50"/>
                      <a:pt x="90" y="49"/>
                    </a:cubicBezTo>
                    <a:cubicBezTo>
                      <a:pt x="88" y="49"/>
                      <a:pt x="86" y="45"/>
                      <a:pt x="84" y="44"/>
                    </a:cubicBezTo>
                    <a:cubicBezTo>
                      <a:pt x="83" y="44"/>
                      <a:pt x="80" y="39"/>
                      <a:pt x="79" y="37"/>
                    </a:cubicBezTo>
                    <a:cubicBezTo>
                      <a:pt x="79" y="37"/>
                      <a:pt x="80" y="35"/>
                      <a:pt x="80" y="34"/>
                    </a:cubicBezTo>
                    <a:cubicBezTo>
                      <a:pt x="79" y="32"/>
                      <a:pt x="78" y="32"/>
                      <a:pt x="77" y="33"/>
                    </a:cubicBezTo>
                    <a:cubicBezTo>
                      <a:pt x="75" y="34"/>
                      <a:pt x="73" y="34"/>
                      <a:pt x="72" y="33"/>
                    </a:cubicBezTo>
                    <a:cubicBezTo>
                      <a:pt x="72" y="32"/>
                      <a:pt x="71" y="28"/>
                      <a:pt x="72" y="26"/>
                    </a:cubicBezTo>
                    <a:cubicBezTo>
                      <a:pt x="74" y="24"/>
                      <a:pt x="76" y="21"/>
                      <a:pt x="76" y="21"/>
                    </a:cubicBezTo>
                    <a:cubicBezTo>
                      <a:pt x="76" y="21"/>
                      <a:pt x="61" y="4"/>
                      <a:pt x="59" y="4"/>
                    </a:cubicBezTo>
                    <a:cubicBezTo>
                      <a:pt x="58" y="4"/>
                      <a:pt x="53" y="4"/>
                      <a:pt x="51" y="4"/>
                    </a:cubicBezTo>
                    <a:cubicBezTo>
                      <a:pt x="50" y="3"/>
                      <a:pt x="50" y="3"/>
                      <a:pt x="48" y="4"/>
                    </a:cubicBezTo>
                    <a:cubicBezTo>
                      <a:pt x="45" y="5"/>
                      <a:pt x="44" y="3"/>
                      <a:pt x="43" y="2"/>
                    </a:cubicBezTo>
                    <a:cubicBezTo>
                      <a:pt x="41" y="1"/>
                      <a:pt x="40" y="0"/>
                      <a:pt x="39" y="3"/>
                    </a:cubicBezTo>
                    <a:cubicBezTo>
                      <a:pt x="38" y="5"/>
                      <a:pt x="38" y="7"/>
                      <a:pt x="37" y="5"/>
                    </a:cubicBezTo>
                    <a:cubicBezTo>
                      <a:pt x="36" y="5"/>
                      <a:pt x="33" y="5"/>
                      <a:pt x="30" y="5"/>
                    </a:cubicBezTo>
                    <a:cubicBezTo>
                      <a:pt x="30" y="5"/>
                      <a:pt x="30" y="5"/>
                      <a:pt x="30" y="5"/>
                    </a:cubicBezTo>
                    <a:cubicBezTo>
                      <a:pt x="30" y="9"/>
                      <a:pt x="27" y="13"/>
                      <a:pt x="27" y="15"/>
                    </a:cubicBezTo>
                    <a:cubicBezTo>
                      <a:pt x="27" y="17"/>
                      <a:pt x="25" y="19"/>
                      <a:pt x="23" y="19"/>
                    </a:cubicBezTo>
                    <a:cubicBezTo>
                      <a:pt x="22" y="19"/>
                      <a:pt x="20" y="23"/>
                      <a:pt x="18" y="25"/>
                    </a:cubicBezTo>
                    <a:cubicBezTo>
                      <a:pt x="16" y="27"/>
                      <a:pt x="18" y="31"/>
                      <a:pt x="16" y="33"/>
                    </a:cubicBezTo>
                    <a:cubicBezTo>
                      <a:pt x="14" y="34"/>
                      <a:pt x="11" y="35"/>
                      <a:pt x="12" y="36"/>
                    </a:cubicBezTo>
                    <a:cubicBezTo>
                      <a:pt x="14" y="38"/>
                      <a:pt x="10" y="40"/>
                      <a:pt x="10" y="43"/>
                    </a:cubicBezTo>
                    <a:cubicBezTo>
                      <a:pt x="10" y="46"/>
                      <a:pt x="9" y="52"/>
                      <a:pt x="9" y="52"/>
                    </a:cubicBezTo>
                    <a:cubicBezTo>
                      <a:pt x="8" y="53"/>
                      <a:pt x="3" y="51"/>
                      <a:pt x="3" y="54"/>
                    </a:cubicBezTo>
                    <a:cubicBezTo>
                      <a:pt x="3" y="56"/>
                      <a:pt x="0" y="56"/>
                      <a:pt x="1" y="58"/>
                    </a:cubicBezTo>
                    <a:cubicBezTo>
                      <a:pt x="2" y="60"/>
                      <a:pt x="7" y="60"/>
                      <a:pt x="8" y="6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423" name="Freeform 46">
                <a:extLst>
                  <a:ext uri="{FF2B5EF4-FFF2-40B4-BE49-F238E27FC236}">
                    <a16:creationId xmlns:a16="http://schemas.microsoft.com/office/drawing/2014/main" xmlns="" id="{FD89D17A-D91B-4C51-9AB7-7DB4A68A63BB}"/>
                  </a:ext>
                </a:extLst>
              </p:cNvPr>
              <p:cNvSpPr>
                <a:spLocks/>
              </p:cNvSpPr>
              <p:nvPr/>
            </p:nvSpPr>
            <p:spPr bwMode="auto">
              <a:xfrm>
                <a:off x="5563389" y="3408482"/>
                <a:ext cx="27604" cy="35132"/>
              </a:xfrm>
              <a:custGeom>
                <a:avLst/>
                <a:gdLst>
                  <a:gd name="T0" fmla="*/ 10 w 12"/>
                  <a:gd name="T1" fmla="*/ 7 h 15"/>
                  <a:gd name="T2" fmla="*/ 6 w 12"/>
                  <a:gd name="T3" fmla="*/ 0 h 15"/>
                  <a:gd name="T4" fmla="*/ 6 w 12"/>
                  <a:gd name="T5" fmla="*/ 2 h 15"/>
                  <a:gd name="T6" fmla="*/ 0 w 12"/>
                  <a:gd name="T7" fmla="*/ 14 h 15"/>
                  <a:gd name="T8" fmla="*/ 4 w 12"/>
                  <a:gd name="T9" fmla="*/ 15 h 15"/>
                  <a:gd name="T10" fmla="*/ 10 w 12"/>
                  <a:gd name="T11" fmla="*/ 7 h 15"/>
                </a:gdLst>
                <a:ahLst/>
                <a:cxnLst>
                  <a:cxn ang="0">
                    <a:pos x="T0" y="T1"/>
                  </a:cxn>
                  <a:cxn ang="0">
                    <a:pos x="T2" y="T3"/>
                  </a:cxn>
                  <a:cxn ang="0">
                    <a:pos x="T4" y="T5"/>
                  </a:cxn>
                  <a:cxn ang="0">
                    <a:pos x="T6" y="T7"/>
                  </a:cxn>
                  <a:cxn ang="0">
                    <a:pos x="T8" y="T9"/>
                  </a:cxn>
                  <a:cxn ang="0">
                    <a:pos x="T10" y="T11"/>
                  </a:cxn>
                </a:cxnLst>
                <a:rect l="0" t="0" r="r" b="b"/>
                <a:pathLst>
                  <a:path w="12" h="15">
                    <a:moveTo>
                      <a:pt x="10" y="7"/>
                    </a:moveTo>
                    <a:cubicBezTo>
                      <a:pt x="12" y="5"/>
                      <a:pt x="12" y="0"/>
                      <a:pt x="6" y="0"/>
                    </a:cubicBezTo>
                    <a:cubicBezTo>
                      <a:pt x="6" y="1"/>
                      <a:pt x="6" y="1"/>
                      <a:pt x="6" y="2"/>
                    </a:cubicBezTo>
                    <a:cubicBezTo>
                      <a:pt x="6" y="4"/>
                      <a:pt x="2" y="9"/>
                      <a:pt x="0" y="14"/>
                    </a:cubicBezTo>
                    <a:cubicBezTo>
                      <a:pt x="4" y="15"/>
                      <a:pt x="4" y="15"/>
                      <a:pt x="4" y="15"/>
                    </a:cubicBezTo>
                    <a:cubicBezTo>
                      <a:pt x="6" y="12"/>
                      <a:pt x="9" y="8"/>
                      <a:pt x="10" y="7"/>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424" name="Freeform 47">
                <a:extLst>
                  <a:ext uri="{FF2B5EF4-FFF2-40B4-BE49-F238E27FC236}">
                    <a16:creationId xmlns:a16="http://schemas.microsoft.com/office/drawing/2014/main" xmlns="" id="{DDAF589B-A52B-4D1A-8EFE-D7924A3575A5}"/>
                  </a:ext>
                </a:extLst>
              </p:cNvPr>
              <p:cNvSpPr>
                <a:spLocks/>
              </p:cNvSpPr>
              <p:nvPr/>
            </p:nvSpPr>
            <p:spPr bwMode="auto">
              <a:xfrm>
                <a:off x="5573427" y="3358293"/>
                <a:ext cx="126727" cy="101633"/>
              </a:xfrm>
              <a:custGeom>
                <a:avLst/>
                <a:gdLst>
                  <a:gd name="T0" fmla="*/ 6 w 55"/>
                  <a:gd name="T1" fmla="*/ 29 h 44"/>
                  <a:gd name="T2" fmla="*/ 0 w 55"/>
                  <a:gd name="T3" fmla="*/ 37 h 44"/>
                  <a:gd name="T4" fmla="*/ 0 w 55"/>
                  <a:gd name="T5" fmla="*/ 37 h 44"/>
                  <a:gd name="T6" fmla="*/ 1 w 55"/>
                  <a:gd name="T7" fmla="*/ 40 h 44"/>
                  <a:gd name="T8" fmla="*/ 8 w 55"/>
                  <a:gd name="T9" fmla="*/ 44 h 44"/>
                  <a:gd name="T10" fmla="*/ 16 w 55"/>
                  <a:gd name="T11" fmla="*/ 40 h 44"/>
                  <a:gd name="T12" fmla="*/ 43 w 55"/>
                  <a:gd name="T13" fmla="*/ 26 h 44"/>
                  <a:gd name="T14" fmla="*/ 45 w 55"/>
                  <a:gd name="T15" fmla="*/ 21 h 44"/>
                  <a:gd name="T16" fmla="*/ 46 w 55"/>
                  <a:gd name="T17" fmla="*/ 15 h 44"/>
                  <a:gd name="T18" fmla="*/ 45 w 55"/>
                  <a:gd name="T19" fmla="*/ 8 h 44"/>
                  <a:gd name="T20" fmla="*/ 50 w 55"/>
                  <a:gd name="T21" fmla="*/ 4 h 44"/>
                  <a:gd name="T22" fmla="*/ 55 w 55"/>
                  <a:gd name="T23" fmla="*/ 1 h 44"/>
                  <a:gd name="T24" fmla="*/ 52 w 55"/>
                  <a:gd name="T25" fmla="*/ 0 h 44"/>
                  <a:gd name="T26" fmla="*/ 43 w 55"/>
                  <a:gd name="T27" fmla="*/ 1 h 44"/>
                  <a:gd name="T28" fmla="*/ 32 w 55"/>
                  <a:gd name="T29" fmla="*/ 4 h 44"/>
                  <a:gd name="T30" fmla="*/ 23 w 55"/>
                  <a:gd name="T31" fmla="*/ 4 h 44"/>
                  <a:gd name="T32" fmla="*/ 18 w 55"/>
                  <a:gd name="T33" fmla="*/ 5 h 44"/>
                  <a:gd name="T34" fmla="*/ 11 w 55"/>
                  <a:gd name="T35" fmla="*/ 5 h 44"/>
                  <a:gd name="T36" fmla="*/ 8 w 55"/>
                  <a:gd name="T37" fmla="*/ 7 h 44"/>
                  <a:gd name="T38" fmla="*/ 3 w 55"/>
                  <a:gd name="T39" fmla="*/ 12 h 44"/>
                  <a:gd name="T40" fmla="*/ 3 w 55"/>
                  <a:gd name="T41" fmla="*/ 16 h 44"/>
                  <a:gd name="T42" fmla="*/ 2 w 55"/>
                  <a:gd name="T43" fmla="*/ 22 h 44"/>
                  <a:gd name="T44" fmla="*/ 6 w 55"/>
                  <a:gd name="T45" fmla="*/ 2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5" h="44">
                    <a:moveTo>
                      <a:pt x="6" y="29"/>
                    </a:moveTo>
                    <a:cubicBezTo>
                      <a:pt x="5" y="30"/>
                      <a:pt x="2" y="34"/>
                      <a:pt x="0" y="37"/>
                    </a:cubicBezTo>
                    <a:cubicBezTo>
                      <a:pt x="0" y="37"/>
                      <a:pt x="0" y="37"/>
                      <a:pt x="0" y="37"/>
                    </a:cubicBezTo>
                    <a:cubicBezTo>
                      <a:pt x="1" y="40"/>
                      <a:pt x="1" y="40"/>
                      <a:pt x="1" y="40"/>
                    </a:cubicBezTo>
                    <a:cubicBezTo>
                      <a:pt x="8" y="44"/>
                      <a:pt x="8" y="44"/>
                      <a:pt x="8" y="44"/>
                    </a:cubicBezTo>
                    <a:cubicBezTo>
                      <a:pt x="8" y="44"/>
                      <a:pt x="14" y="40"/>
                      <a:pt x="16" y="40"/>
                    </a:cubicBezTo>
                    <a:cubicBezTo>
                      <a:pt x="18" y="40"/>
                      <a:pt x="43" y="26"/>
                      <a:pt x="43" y="26"/>
                    </a:cubicBezTo>
                    <a:cubicBezTo>
                      <a:pt x="43" y="26"/>
                      <a:pt x="46" y="22"/>
                      <a:pt x="45" y="21"/>
                    </a:cubicBezTo>
                    <a:cubicBezTo>
                      <a:pt x="45" y="20"/>
                      <a:pt x="45" y="16"/>
                      <a:pt x="46" y="15"/>
                    </a:cubicBezTo>
                    <a:cubicBezTo>
                      <a:pt x="47" y="13"/>
                      <a:pt x="44" y="11"/>
                      <a:pt x="45" y="8"/>
                    </a:cubicBezTo>
                    <a:cubicBezTo>
                      <a:pt x="46" y="6"/>
                      <a:pt x="50" y="4"/>
                      <a:pt x="50" y="4"/>
                    </a:cubicBezTo>
                    <a:cubicBezTo>
                      <a:pt x="55" y="1"/>
                      <a:pt x="55" y="1"/>
                      <a:pt x="55" y="1"/>
                    </a:cubicBezTo>
                    <a:cubicBezTo>
                      <a:pt x="52" y="0"/>
                      <a:pt x="52" y="0"/>
                      <a:pt x="52" y="0"/>
                    </a:cubicBezTo>
                    <a:cubicBezTo>
                      <a:pt x="52" y="0"/>
                      <a:pt x="48" y="1"/>
                      <a:pt x="43" y="1"/>
                    </a:cubicBezTo>
                    <a:cubicBezTo>
                      <a:pt x="38" y="1"/>
                      <a:pt x="37" y="4"/>
                      <a:pt x="32" y="4"/>
                    </a:cubicBezTo>
                    <a:cubicBezTo>
                      <a:pt x="27" y="4"/>
                      <a:pt x="24" y="6"/>
                      <a:pt x="23" y="4"/>
                    </a:cubicBezTo>
                    <a:cubicBezTo>
                      <a:pt x="22" y="2"/>
                      <a:pt x="22" y="3"/>
                      <a:pt x="18" y="5"/>
                    </a:cubicBezTo>
                    <a:cubicBezTo>
                      <a:pt x="15" y="7"/>
                      <a:pt x="12" y="6"/>
                      <a:pt x="11" y="5"/>
                    </a:cubicBezTo>
                    <a:cubicBezTo>
                      <a:pt x="9" y="4"/>
                      <a:pt x="8" y="5"/>
                      <a:pt x="8" y="7"/>
                    </a:cubicBezTo>
                    <a:cubicBezTo>
                      <a:pt x="7" y="8"/>
                      <a:pt x="8" y="12"/>
                      <a:pt x="3" y="12"/>
                    </a:cubicBezTo>
                    <a:cubicBezTo>
                      <a:pt x="2" y="14"/>
                      <a:pt x="2" y="15"/>
                      <a:pt x="3" y="16"/>
                    </a:cubicBezTo>
                    <a:cubicBezTo>
                      <a:pt x="4" y="18"/>
                      <a:pt x="3" y="20"/>
                      <a:pt x="2" y="22"/>
                    </a:cubicBezTo>
                    <a:cubicBezTo>
                      <a:pt x="8" y="22"/>
                      <a:pt x="8" y="27"/>
                      <a:pt x="6" y="29"/>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425" name="Freeform 48">
                <a:extLst>
                  <a:ext uri="{FF2B5EF4-FFF2-40B4-BE49-F238E27FC236}">
                    <a16:creationId xmlns:a16="http://schemas.microsoft.com/office/drawing/2014/main" xmlns="" id="{E00FD0E7-FAB5-4B0B-BE22-6C18A4C1D5F7}"/>
                  </a:ext>
                </a:extLst>
              </p:cNvPr>
              <p:cNvSpPr>
                <a:spLocks/>
              </p:cNvSpPr>
              <p:nvPr/>
            </p:nvSpPr>
            <p:spPr bwMode="auto">
              <a:xfrm>
                <a:off x="7242212" y="3334453"/>
                <a:ext cx="69010" cy="87831"/>
              </a:xfrm>
              <a:custGeom>
                <a:avLst/>
                <a:gdLst>
                  <a:gd name="T0" fmla="*/ 7 w 30"/>
                  <a:gd name="T1" fmla="*/ 3 h 38"/>
                  <a:gd name="T2" fmla="*/ 2 w 30"/>
                  <a:gd name="T3" fmla="*/ 7 h 38"/>
                  <a:gd name="T4" fmla="*/ 5 w 30"/>
                  <a:gd name="T5" fmla="*/ 11 h 38"/>
                  <a:gd name="T6" fmla="*/ 5 w 30"/>
                  <a:gd name="T7" fmla="*/ 14 h 38"/>
                  <a:gd name="T8" fmla="*/ 4 w 30"/>
                  <a:gd name="T9" fmla="*/ 22 h 38"/>
                  <a:gd name="T10" fmla="*/ 2 w 30"/>
                  <a:gd name="T11" fmla="*/ 32 h 38"/>
                  <a:gd name="T12" fmla="*/ 3 w 30"/>
                  <a:gd name="T13" fmla="*/ 37 h 38"/>
                  <a:gd name="T14" fmla="*/ 18 w 30"/>
                  <a:gd name="T15" fmla="*/ 32 h 38"/>
                  <a:gd name="T16" fmla="*/ 26 w 30"/>
                  <a:gd name="T17" fmla="*/ 29 h 38"/>
                  <a:gd name="T18" fmla="*/ 29 w 30"/>
                  <a:gd name="T19" fmla="*/ 25 h 38"/>
                  <a:gd name="T20" fmla="*/ 27 w 30"/>
                  <a:gd name="T21" fmla="*/ 14 h 38"/>
                  <a:gd name="T22" fmla="*/ 19 w 30"/>
                  <a:gd name="T23" fmla="*/ 0 h 38"/>
                  <a:gd name="T24" fmla="*/ 15 w 30"/>
                  <a:gd name="T25" fmla="*/ 2 h 38"/>
                  <a:gd name="T26" fmla="*/ 7 w 30"/>
                  <a:gd name="T27" fmla="*/ 3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 h="38">
                    <a:moveTo>
                      <a:pt x="7" y="3"/>
                    </a:moveTo>
                    <a:cubicBezTo>
                      <a:pt x="6" y="4"/>
                      <a:pt x="4" y="5"/>
                      <a:pt x="2" y="7"/>
                    </a:cubicBezTo>
                    <a:cubicBezTo>
                      <a:pt x="3" y="8"/>
                      <a:pt x="3" y="11"/>
                      <a:pt x="5" y="11"/>
                    </a:cubicBezTo>
                    <a:cubicBezTo>
                      <a:pt x="7" y="11"/>
                      <a:pt x="7" y="15"/>
                      <a:pt x="5" y="14"/>
                    </a:cubicBezTo>
                    <a:cubicBezTo>
                      <a:pt x="2" y="14"/>
                      <a:pt x="2" y="18"/>
                      <a:pt x="4" y="22"/>
                    </a:cubicBezTo>
                    <a:cubicBezTo>
                      <a:pt x="7" y="26"/>
                      <a:pt x="0" y="30"/>
                      <a:pt x="2" y="32"/>
                    </a:cubicBezTo>
                    <a:cubicBezTo>
                      <a:pt x="3" y="34"/>
                      <a:pt x="2" y="36"/>
                      <a:pt x="3" y="37"/>
                    </a:cubicBezTo>
                    <a:cubicBezTo>
                      <a:pt x="4" y="38"/>
                      <a:pt x="14" y="36"/>
                      <a:pt x="18" y="32"/>
                    </a:cubicBezTo>
                    <a:cubicBezTo>
                      <a:pt x="22" y="27"/>
                      <a:pt x="24" y="28"/>
                      <a:pt x="26" y="29"/>
                    </a:cubicBezTo>
                    <a:cubicBezTo>
                      <a:pt x="28" y="29"/>
                      <a:pt x="30" y="27"/>
                      <a:pt x="29" y="25"/>
                    </a:cubicBezTo>
                    <a:cubicBezTo>
                      <a:pt x="28" y="23"/>
                      <a:pt x="27" y="19"/>
                      <a:pt x="27" y="14"/>
                    </a:cubicBezTo>
                    <a:cubicBezTo>
                      <a:pt x="27" y="10"/>
                      <a:pt x="23" y="5"/>
                      <a:pt x="19" y="0"/>
                    </a:cubicBezTo>
                    <a:cubicBezTo>
                      <a:pt x="17" y="1"/>
                      <a:pt x="16" y="2"/>
                      <a:pt x="15" y="2"/>
                    </a:cubicBezTo>
                    <a:cubicBezTo>
                      <a:pt x="12" y="2"/>
                      <a:pt x="8" y="2"/>
                      <a:pt x="7" y="3"/>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426" name="Freeform 49">
                <a:extLst>
                  <a:ext uri="{FF2B5EF4-FFF2-40B4-BE49-F238E27FC236}">
                    <a16:creationId xmlns:a16="http://schemas.microsoft.com/office/drawing/2014/main" xmlns="" id="{AFB9205C-4C1D-44B7-B103-6FC891790738}"/>
                  </a:ext>
                </a:extLst>
              </p:cNvPr>
              <p:cNvSpPr>
                <a:spLocks/>
              </p:cNvSpPr>
              <p:nvPr/>
            </p:nvSpPr>
            <p:spPr bwMode="auto">
              <a:xfrm>
                <a:off x="6543330" y="3584144"/>
                <a:ext cx="82812" cy="107906"/>
              </a:xfrm>
              <a:custGeom>
                <a:avLst/>
                <a:gdLst>
                  <a:gd name="T0" fmla="*/ 36 w 36"/>
                  <a:gd name="T1" fmla="*/ 39 h 47"/>
                  <a:gd name="T2" fmla="*/ 33 w 36"/>
                  <a:gd name="T3" fmla="*/ 24 h 47"/>
                  <a:gd name="T4" fmla="*/ 27 w 36"/>
                  <a:gd name="T5" fmla="*/ 30 h 47"/>
                  <a:gd name="T6" fmla="*/ 27 w 36"/>
                  <a:gd name="T7" fmla="*/ 21 h 47"/>
                  <a:gd name="T8" fmla="*/ 34 w 36"/>
                  <a:gd name="T9" fmla="*/ 13 h 47"/>
                  <a:gd name="T10" fmla="*/ 28 w 36"/>
                  <a:gd name="T11" fmla="*/ 11 h 47"/>
                  <a:gd name="T12" fmla="*/ 19 w 36"/>
                  <a:gd name="T13" fmla="*/ 12 h 47"/>
                  <a:gd name="T14" fmla="*/ 15 w 36"/>
                  <a:gd name="T15" fmla="*/ 8 h 47"/>
                  <a:gd name="T16" fmla="*/ 10 w 36"/>
                  <a:gd name="T17" fmla="*/ 3 h 47"/>
                  <a:gd name="T18" fmla="*/ 3 w 36"/>
                  <a:gd name="T19" fmla="*/ 3 h 47"/>
                  <a:gd name="T20" fmla="*/ 8 w 36"/>
                  <a:gd name="T21" fmla="*/ 10 h 47"/>
                  <a:gd name="T22" fmla="*/ 4 w 36"/>
                  <a:gd name="T23" fmla="*/ 14 h 47"/>
                  <a:gd name="T24" fmla="*/ 6 w 36"/>
                  <a:gd name="T25" fmla="*/ 26 h 47"/>
                  <a:gd name="T26" fmla="*/ 9 w 36"/>
                  <a:gd name="T27" fmla="*/ 40 h 47"/>
                  <a:gd name="T28" fmla="*/ 14 w 36"/>
                  <a:gd name="T29" fmla="*/ 39 h 47"/>
                  <a:gd name="T30" fmla="*/ 20 w 36"/>
                  <a:gd name="T31" fmla="*/ 36 h 47"/>
                  <a:gd name="T32" fmla="*/ 25 w 36"/>
                  <a:gd name="T33" fmla="*/ 32 h 47"/>
                  <a:gd name="T34" fmla="*/ 30 w 36"/>
                  <a:gd name="T35" fmla="*/ 43 h 47"/>
                  <a:gd name="T36" fmla="*/ 31 w 36"/>
                  <a:gd name="T37" fmla="*/ 47 h 47"/>
                  <a:gd name="T38" fmla="*/ 34 w 36"/>
                  <a:gd name="T39" fmla="*/ 44 h 47"/>
                  <a:gd name="T40" fmla="*/ 36 w 36"/>
                  <a:gd name="T41" fmla="*/ 39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6" h="47">
                    <a:moveTo>
                      <a:pt x="36" y="39"/>
                    </a:moveTo>
                    <a:cubicBezTo>
                      <a:pt x="35" y="31"/>
                      <a:pt x="34" y="24"/>
                      <a:pt x="33" y="24"/>
                    </a:cubicBezTo>
                    <a:cubicBezTo>
                      <a:pt x="31" y="24"/>
                      <a:pt x="29" y="30"/>
                      <a:pt x="27" y="30"/>
                    </a:cubicBezTo>
                    <a:cubicBezTo>
                      <a:pt x="25" y="29"/>
                      <a:pt x="25" y="21"/>
                      <a:pt x="27" y="21"/>
                    </a:cubicBezTo>
                    <a:cubicBezTo>
                      <a:pt x="30" y="21"/>
                      <a:pt x="34" y="15"/>
                      <a:pt x="34" y="13"/>
                    </a:cubicBezTo>
                    <a:cubicBezTo>
                      <a:pt x="34" y="11"/>
                      <a:pt x="31" y="11"/>
                      <a:pt x="28" y="11"/>
                    </a:cubicBezTo>
                    <a:cubicBezTo>
                      <a:pt x="25" y="11"/>
                      <a:pt x="19" y="12"/>
                      <a:pt x="19" y="12"/>
                    </a:cubicBezTo>
                    <a:cubicBezTo>
                      <a:pt x="19" y="12"/>
                      <a:pt x="15" y="10"/>
                      <a:pt x="15" y="8"/>
                    </a:cubicBezTo>
                    <a:cubicBezTo>
                      <a:pt x="15" y="5"/>
                      <a:pt x="13" y="3"/>
                      <a:pt x="10" y="3"/>
                    </a:cubicBezTo>
                    <a:cubicBezTo>
                      <a:pt x="6" y="3"/>
                      <a:pt x="6" y="0"/>
                      <a:pt x="3" y="3"/>
                    </a:cubicBezTo>
                    <a:cubicBezTo>
                      <a:pt x="0" y="7"/>
                      <a:pt x="9" y="7"/>
                      <a:pt x="8" y="10"/>
                    </a:cubicBezTo>
                    <a:cubicBezTo>
                      <a:pt x="7" y="13"/>
                      <a:pt x="4" y="11"/>
                      <a:pt x="4" y="14"/>
                    </a:cubicBezTo>
                    <a:cubicBezTo>
                      <a:pt x="3" y="16"/>
                      <a:pt x="4" y="22"/>
                      <a:pt x="6" y="26"/>
                    </a:cubicBezTo>
                    <a:cubicBezTo>
                      <a:pt x="7" y="28"/>
                      <a:pt x="9" y="35"/>
                      <a:pt x="9" y="40"/>
                    </a:cubicBezTo>
                    <a:cubicBezTo>
                      <a:pt x="11" y="40"/>
                      <a:pt x="12" y="39"/>
                      <a:pt x="14" y="39"/>
                    </a:cubicBezTo>
                    <a:cubicBezTo>
                      <a:pt x="17" y="39"/>
                      <a:pt x="20" y="38"/>
                      <a:pt x="20" y="36"/>
                    </a:cubicBezTo>
                    <a:cubicBezTo>
                      <a:pt x="21" y="33"/>
                      <a:pt x="24" y="31"/>
                      <a:pt x="25" y="32"/>
                    </a:cubicBezTo>
                    <a:cubicBezTo>
                      <a:pt x="27" y="33"/>
                      <a:pt x="29" y="39"/>
                      <a:pt x="30" y="43"/>
                    </a:cubicBezTo>
                    <a:cubicBezTo>
                      <a:pt x="30" y="44"/>
                      <a:pt x="30" y="45"/>
                      <a:pt x="31" y="47"/>
                    </a:cubicBezTo>
                    <a:cubicBezTo>
                      <a:pt x="32" y="45"/>
                      <a:pt x="34" y="44"/>
                      <a:pt x="34" y="44"/>
                    </a:cubicBezTo>
                    <a:cubicBezTo>
                      <a:pt x="34" y="44"/>
                      <a:pt x="35" y="41"/>
                      <a:pt x="36" y="39"/>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427" name="Freeform 50">
                <a:extLst>
                  <a:ext uri="{FF2B5EF4-FFF2-40B4-BE49-F238E27FC236}">
                    <a16:creationId xmlns:a16="http://schemas.microsoft.com/office/drawing/2014/main" xmlns="" id="{F22C0583-EBFE-49F1-AF1C-6A2FE41A2E26}"/>
                  </a:ext>
                </a:extLst>
              </p:cNvPr>
              <p:cNvSpPr>
                <a:spLocks/>
              </p:cNvSpPr>
              <p:nvPr/>
            </p:nvSpPr>
            <p:spPr bwMode="auto">
              <a:xfrm>
                <a:off x="6188242" y="3397190"/>
                <a:ext cx="516947" cy="545806"/>
              </a:xfrm>
              <a:custGeom>
                <a:avLst/>
                <a:gdLst>
                  <a:gd name="T0" fmla="*/ 158 w 224"/>
                  <a:gd name="T1" fmla="*/ 95 h 237"/>
                  <a:gd name="T2" fmla="*/ 157 w 224"/>
                  <a:gd name="T3" fmla="*/ 84 h 237"/>
                  <a:gd name="T4" fmla="*/ 169 w 224"/>
                  <a:gd name="T5" fmla="*/ 89 h 237"/>
                  <a:gd name="T6" fmla="*/ 182 w 224"/>
                  <a:gd name="T7" fmla="*/ 92 h 237"/>
                  <a:gd name="T8" fmla="*/ 181 w 224"/>
                  <a:gd name="T9" fmla="*/ 102 h 237"/>
                  <a:gd name="T10" fmla="*/ 187 w 224"/>
                  <a:gd name="T11" fmla="*/ 105 h 237"/>
                  <a:gd name="T12" fmla="*/ 191 w 224"/>
                  <a:gd name="T13" fmla="*/ 119 h 237"/>
                  <a:gd name="T14" fmla="*/ 195 w 224"/>
                  <a:gd name="T15" fmla="*/ 103 h 237"/>
                  <a:gd name="T16" fmla="*/ 204 w 224"/>
                  <a:gd name="T17" fmla="*/ 93 h 237"/>
                  <a:gd name="T18" fmla="*/ 212 w 224"/>
                  <a:gd name="T19" fmla="*/ 77 h 237"/>
                  <a:gd name="T20" fmla="*/ 222 w 224"/>
                  <a:gd name="T21" fmla="*/ 74 h 237"/>
                  <a:gd name="T22" fmla="*/ 223 w 224"/>
                  <a:gd name="T23" fmla="*/ 65 h 237"/>
                  <a:gd name="T24" fmla="*/ 215 w 224"/>
                  <a:gd name="T25" fmla="*/ 57 h 237"/>
                  <a:gd name="T26" fmla="*/ 202 w 224"/>
                  <a:gd name="T27" fmla="*/ 58 h 237"/>
                  <a:gd name="T28" fmla="*/ 191 w 224"/>
                  <a:gd name="T29" fmla="*/ 66 h 237"/>
                  <a:gd name="T30" fmla="*/ 184 w 224"/>
                  <a:gd name="T31" fmla="*/ 71 h 237"/>
                  <a:gd name="T32" fmla="*/ 177 w 224"/>
                  <a:gd name="T33" fmla="*/ 79 h 237"/>
                  <a:gd name="T34" fmla="*/ 164 w 224"/>
                  <a:gd name="T35" fmla="*/ 77 h 237"/>
                  <a:gd name="T36" fmla="*/ 158 w 224"/>
                  <a:gd name="T37" fmla="*/ 67 h 237"/>
                  <a:gd name="T38" fmla="*/ 155 w 224"/>
                  <a:gd name="T39" fmla="*/ 79 h 237"/>
                  <a:gd name="T40" fmla="*/ 131 w 224"/>
                  <a:gd name="T41" fmla="*/ 77 h 237"/>
                  <a:gd name="T42" fmla="*/ 118 w 224"/>
                  <a:gd name="T43" fmla="*/ 73 h 237"/>
                  <a:gd name="T44" fmla="*/ 106 w 224"/>
                  <a:gd name="T45" fmla="*/ 66 h 237"/>
                  <a:gd name="T46" fmla="*/ 95 w 224"/>
                  <a:gd name="T47" fmla="*/ 60 h 237"/>
                  <a:gd name="T48" fmla="*/ 100 w 224"/>
                  <a:gd name="T49" fmla="*/ 49 h 237"/>
                  <a:gd name="T50" fmla="*/ 92 w 224"/>
                  <a:gd name="T51" fmla="*/ 41 h 237"/>
                  <a:gd name="T52" fmla="*/ 83 w 224"/>
                  <a:gd name="T53" fmla="*/ 30 h 237"/>
                  <a:gd name="T54" fmla="*/ 89 w 224"/>
                  <a:gd name="T55" fmla="*/ 24 h 237"/>
                  <a:gd name="T56" fmla="*/ 84 w 224"/>
                  <a:gd name="T57" fmla="*/ 9 h 237"/>
                  <a:gd name="T58" fmla="*/ 77 w 224"/>
                  <a:gd name="T59" fmla="*/ 0 h 237"/>
                  <a:gd name="T60" fmla="*/ 70 w 224"/>
                  <a:gd name="T61" fmla="*/ 6 h 237"/>
                  <a:gd name="T62" fmla="*/ 50 w 224"/>
                  <a:gd name="T63" fmla="*/ 7 h 237"/>
                  <a:gd name="T64" fmla="*/ 47 w 224"/>
                  <a:gd name="T65" fmla="*/ 19 h 237"/>
                  <a:gd name="T66" fmla="*/ 56 w 224"/>
                  <a:gd name="T67" fmla="*/ 30 h 237"/>
                  <a:gd name="T68" fmla="*/ 50 w 224"/>
                  <a:gd name="T69" fmla="*/ 42 h 237"/>
                  <a:gd name="T70" fmla="*/ 42 w 224"/>
                  <a:gd name="T71" fmla="*/ 51 h 237"/>
                  <a:gd name="T72" fmla="*/ 32 w 224"/>
                  <a:gd name="T73" fmla="*/ 63 h 237"/>
                  <a:gd name="T74" fmla="*/ 22 w 224"/>
                  <a:gd name="T75" fmla="*/ 70 h 237"/>
                  <a:gd name="T76" fmla="*/ 10 w 224"/>
                  <a:gd name="T77" fmla="*/ 77 h 237"/>
                  <a:gd name="T78" fmla="*/ 18 w 224"/>
                  <a:gd name="T79" fmla="*/ 91 h 237"/>
                  <a:gd name="T80" fmla="*/ 15 w 224"/>
                  <a:gd name="T81" fmla="*/ 99 h 237"/>
                  <a:gd name="T82" fmla="*/ 0 w 224"/>
                  <a:gd name="T83" fmla="*/ 105 h 237"/>
                  <a:gd name="T84" fmla="*/ 7 w 224"/>
                  <a:gd name="T85" fmla="*/ 112 h 237"/>
                  <a:gd name="T86" fmla="*/ 5 w 224"/>
                  <a:gd name="T87" fmla="*/ 116 h 237"/>
                  <a:gd name="T88" fmla="*/ 30 w 224"/>
                  <a:gd name="T89" fmla="*/ 122 h 237"/>
                  <a:gd name="T90" fmla="*/ 35 w 224"/>
                  <a:gd name="T91" fmla="*/ 126 h 237"/>
                  <a:gd name="T92" fmla="*/ 36 w 224"/>
                  <a:gd name="T93" fmla="*/ 147 h 237"/>
                  <a:gd name="T94" fmla="*/ 48 w 224"/>
                  <a:gd name="T95" fmla="*/ 183 h 237"/>
                  <a:gd name="T96" fmla="*/ 63 w 224"/>
                  <a:gd name="T97" fmla="*/ 221 h 237"/>
                  <a:gd name="T98" fmla="*/ 78 w 224"/>
                  <a:gd name="T99" fmla="*/ 230 h 237"/>
                  <a:gd name="T100" fmla="*/ 89 w 224"/>
                  <a:gd name="T101" fmla="*/ 217 h 237"/>
                  <a:gd name="T102" fmla="*/ 94 w 224"/>
                  <a:gd name="T103" fmla="*/ 201 h 237"/>
                  <a:gd name="T104" fmla="*/ 95 w 224"/>
                  <a:gd name="T105" fmla="*/ 178 h 237"/>
                  <a:gd name="T106" fmla="*/ 106 w 224"/>
                  <a:gd name="T107" fmla="*/ 166 h 237"/>
                  <a:gd name="T108" fmla="*/ 131 w 224"/>
                  <a:gd name="T109" fmla="*/ 143 h 237"/>
                  <a:gd name="T110" fmla="*/ 146 w 224"/>
                  <a:gd name="T111" fmla="*/ 126 h 237"/>
                  <a:gd name="T112" fmla="*/ 163 w 224"/>
                  <a:gd name="T113" fmla="*/ 12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24" h="237">
                    <a:moveTo>
                      <a:pt x="160" y="107"/>
                    </a:moveTo>
                    <a:cubicBezTo>
                      <a:pt x="158" y="103"/>
                      <a:pt x="157" y="97"/>
                      <a:pt x="158" y="95"/>
                    </a:cubicBezTo>
                    <a:cubicBezTo>
                      <a:pt x="158" y="92"/>
                      <a:pt x="161" y="94"/>
                      <a:pt x="162" y="91"/>
                    </a:cubicBezTo>
                    <a:cubicBezTo>
                      <a:pt x="163" y="88"/>
                      <a:pt x="154" y="88"/>
                      <a:pt x="157" y="84"/>
                    </a:cubicBezTo>
                    <a:cubicBezTo>
                      <a:pt x="160" y="81"/>
                      <a:pt x="160" y="84"/>
                      <a:pt x="164" y="84"/>
                    </a:cubicBezTo>
                    <a:cubicBezTo>
                      <a:pt x="167" y="84"/>
                      <a:pt x="169" y="86"/>
                      <a:pt x="169" y="89"/>
                    </a:cubicBezTo>
                    <a:cubicBezTo>
                      <a:pt x="169" y="91"/>
                      <a:pt x="173" y="93"/>
                      <a:pt x="173" y="93"/>
                    </a:cubicBezTo>
                    <a:cubicBezTo>
                      <a:pt x="173" y="93"/>
                      <a:pt x="179" y="92"/>
                      <a:pt x="182" y="92"/>
                    </a:cubicBezTo>
                    <a:cubicBezTo>
                      <a:pt x="185" y="92"/>
                      <a:pt x="188" y="92"/>
                      <a:pt x="188" y="94"/>
                    </a:cubicBezTo>
                    <a:cubicBezTo>
                      <a:pt x="188" y="96"/>
                      <a:pt x="184" y="102"/>
                      <a:pt x="181" y="102"/>
                    </a:cubicBezTo>
                    <a:cubicBezTo>
                      <a:pt x="179" y="102"/>
                      <a:pt x="179" y="110"/>
                      <a:pt x="181" y="111"/>
                    </a:cubicBezTo>
                    <a:cubicBezTo>
                      <a:pt x="183" y="111"/>
                      <a:pt x="185" y="105"/>
                      <a:pt x="187" y="105"/>
                    </a:cubicBezTo>
                    <a:cubicBezTo>
                      <a:pt x="188" y="105"/>
                      <a:pt x="189" y="112"/>
                      <a:pt x="190" y="120"/>
                    </a:cubicBezTo>
                    <a:cubicBezTo>
                      <a:pt x="190" y="120"/>
                      <a:pt x="191" y="119"/>
                      <a:pt x="191" y="119"/>
                    </a:cubicBezTo>
                    <a:cubicBezTo>
                      <a:pt x="193" y="119"/>
                      <a:pt x="192" y="113"/>
                      <a:pt x="193" y="111"/>
                    </a:cubicBezTo>
                    <a:cubicBezTo>
                      <a:pt x="195" y="109"/>
                      <a:pt x="194" y="103"/>
                      <a:pt x="195" y="103"/>
                    </a:cubicBezTo>
                    <a:cubicBezTo>
                      <a:pt x="196" y="103"/>
                      <a:pt x="202" y="105"/>
                      <a:pt x="201" y="103"/>
                    </a:cubicBezTo>
                    <a:cubicBezTo>
                      <a:pt x="201" y="102"/>
                      <a:pt x="205" y="96"/>
                      <a:pt x="204" y="93"/>
                    </a:cubicBezTo>
                    <a:cubicBezTo>
                      <a:pt x="204" y="91"/>
                      <a:pt x="206" y="87"/>
                      <a:pt x="206" y="84"/>
                    </a:cubicBezTo>
                    <a:cubicBezTo>
                      <a:pt x="206" y="80"/>
                      <a:pt x="210" y="79"/>
                      <a:pt x="212" y="77"/>
                    </a:cubicBezTo>
                    <a:cubicBezTo>
                      <a:pt x="214" y="75"/>
                      <a:pt x="218" y="73"/>
                      <a:pt x="218" y="74"/>
                    </a:cubicBezTo>
                    <a:cubicBezTo>
                      <a:pt x="219" y="76"/>
                      <a:pt x="224" y="77"/>
                      <a:pt x="222" y="74"/>
                    </a:cubicBezTo>
                    <a:cubicBezTo>
                      <a:pt x="220" y="71"/>
                      <a:pt x="220" y="70"/>
                      <a:pt x="221" y="69"/>
                    </a:cubicBezTo>
                    <a:cubicBezTo>
                      <a:pt x="223" y="68"/>
                      <a:pt x="223" y="65"/>
                      <a:pt x="223" y="65"/>
                    </a:cubicBezTo>
                    <a:cubicBezTo>
                      <a:pt x="223" y="65"/>
                      <a:pt x="219" y="64"/>
                      <a:pt x="218" y="63"/>
                    </a:cubicBezTo>
                    <a:cubicBezTo>
                      <a:pt x="218" y="61"/>
                      <a:pt x="215" y="59"/>
                      <a:pt x="215" y="57"/>
                    </a:cubicBezTo>
                    <a:cubicBezTo>
                      <a:pt x="215" y="56"/>
                      <a:pt x="213" y="56"/>
                      <a:pt x="211" y="58"/>
                    </a:cubicBezTo>
                    <a:cubicBezTo>
                      <a:pt x="209" y="59"/>
                      <a:pt x="206" y="56"/>
                      <a:pt x="202" y="58"/>
                    </a:cubicBezTo>
                    <a:cubicBezTo>
                      <a:pt x="198" y="60"/>
                      <a:pt x="197" y="63"/>
                      <a:pt x="195" y="63"/>
                    </a:cubicBezTo>
                    <a:cubicBezTo>
                      <a:pt x="193" y="62"/>
                      <a:pt x="193" y="64"/>
                      <a:pt x="191" y="66"/>
                    </a:cubicBezTo>
                    <a:cubicBezTo>
                      <a:pt x="190" y="67"/>
                      <a:pt x="189" y="69"/>
                      <a:pt x="188" y="69"/>
                    </a:cubicBezTo>
                    <a:cubicBezTo>
                      <a:pt x="187" y="69"/>
                      <a:pt x="184" y="71"/>
                      <a:pt x="184" y="71"/>
                    </a:cubicBezTo>
                    <a:cubicBezTo>
                      <a:pt x="184" y="71"/>
                      <a:pt x="186" y="76"/>
                      <a:pt x="184" y="78"/>
                    </a:cubicBezTo>
                    <a:cubicBezTo>
                      <a:pt x="183" y="80"/>
                      <a:pt x="180" y="78"/>
                      <a:pt x="177" y="79"/>
                    </a:cubicBezTo>
                    <a:cubicBezTo>
                      <a:pt x="173" y="80"/>
                      <a:pt x="171" y="78"/>
                      <a:pt x="169" y="78"/>
                    </a:cubicBezTo>
                    <a:cubicBezTo>
                      <a:pt x="166" y="79"/>
                      <a:pt x="165" y="77"/>
                      <a:pt x="164" y="77"/>
                    </a:cubicBezTo>
                    <a:cubicBezTo>
                      <a:pt x="162" y="77"/>
                      <a:pt x="160" y="74"/>
                      <a:pt x="161" y="71"/>
                    </a:cubicBezTo>
                    <a:cubicBezTo>
                      <a:pt x="162" y="69"/>
                      <a:pt x="160" y="65"/>
                      <a:pt x="158" y="67"/>
                    </a:cubicBezTo>
                    <a:cubicBezTo>
                      <a:pt x="157" y="69"/>
                      <a:pt x="155" y="68"/>
                      <a:pt x="155" y="71"/>
                    </a:cubicBezTo>
                    <a:cubicBezTo>
                      <a:pt x="155" y="74"/>
                      <a:pt x="157" y="78"/>
                      <a:pt x="155" y="79"/>
                    </a:cubicBezTo>
                    <a:cubicBezTo>
                      <a:pt x="153" y="81"/>
                      <a:pt x="143" y="82"/>
                      <a:pt x="141" y="81"/>
                    </a:cubicBezTo>
                    <a:cubicBezTo>
                      <a:pt x="139" y="79"/>
                      <a:pt x="131" y="78"/>
                      <a:pt x="131" y="77"/>
                    </a:cubicBezTo>
                    <a:cubicBezTo>
                      <a:pt x="130" y="75"/>
                      <a:pt x="128" y="72"/>
                      <a:pt x="126" y="72"/>
                    </a:cubicBezTo>
                    <a:cubicBezTo>
                      <a:pt x="124" y="72"/>
                      <a:pt x="120" y="74"/>
                      <a:pt x="118" y="73"/>
                    </a:cubicBezTo>
                    <a:cubicBezTo>
                      <a:pt x="117" y="72"/>
                      <a:pt x="114" y="70"/>
                      <a:pt x="112" y="70"/>
                    </a:cubicBezTo>
                    <a:cubicBezTo>
                      <a:pt x="110" y="69"/>
                      <a:pt x="106" y="68"/>
                      <a:pt x="106" y="66"/>
                    </a:cubicBezTo>
                    <a:cubicBezTo>
                      <a:pt x="105" y="65"/>
                      <a:pt x="100" y="64"/>
                      <a:pt x="99" y="63"/>
                    </a:cubicBezTo>
                    <a:cubicBezTo>
                      <a:pt x="98" y="62"/>
                      <a:pt x="95" y="62"/>
                      <a:pt x="95" y="60"/>
                    </a:cubicBezTo>
                    <a:cubicBezTo>
                      <a:pt x="95" y="58"/>
                      <a:pt x="97" y="56"/>
                      <a:pt x="97" y="54"/>
                    </a:cubicBezTo>
                    <a:cubicBezTo>
                      <a:pt x="97" y="52"/>
                      <a:pt x="100" y="50"/>
                      <a:pt x="100" y="49"/>
                    </a:cubicBezTo>
                    <a:cubicBezTo>
                      <a:pt x="100" y="48"/>
                      <a:pt x="97" y="45"/>
                      <a:pt x="97" y="45"/>
                    </a:cubicBezTo>
                    <a:cubicBezTo>
                      <a:pt x="97" y="45"/>
                      <a:pt x="95" y="41"/>
                      <a:pt x="92" y="41"/>
                    </a:cubicBezTo>
                    <a:cubicBezTo>
                      <a:pt x="90" y="41"/>
                      <a:pt x="88" y="37"/>
                      <a:pt x="85" y="37"/>
                    </a:cubicBezTo>
                    <a:cubicBezTo>
                      <a:pt x="83" y="36"/>
                      <a:pt x="84" y="32"/>
                      <a:pt x="83" y="30"/>
                    </a:cubicBezTo>
                    <a:cubicBezTo>
                      <a:pt x="81" y="29"/>
                      <a:pt x="82" y="25"/>
                      <a:pt x="84" y="27"/>
                    </a:cubicBezTo>
                    <a:cubicBezTo>
                      <a:pt x="87" y="29"/>
                      <a:pt x="91" y="27"/>
                      <a:pt x="89" y="24"/>
                    </a:cubicBezTo>
                    <a:cubicBezTo>
                      <a:pt x="88" y="21"/>
                      <a:pt x="85" y="18"/>
                      <a:pt x="85" y="17"/>
                    </a:cubicBezTo>
                    <a:cubicBezTo>
                      <a:pt x="85" y="15"/>
                      <a:pt x="87" y="11"/>
                      <a:pt x="84" y="9"/>
                    </a:cubicBezTo>
                    <a:cubicBezTo>
                      <a:pt x="82" y="8"/>
                      <a:pt x="80" y="6"/>
                      <a:pt x="80" y="4"/>
                    </a:cubicBezTo>
                    <a:cubicBezTo>
                      <a:pt x="79" y="2"/>
                      <a:pt x="77" y="0"/>
                      <a:pt x="77" y="0"/>
                    </a:cubicBezTo>
                    <a:cubicBezTo>
                      <a:pt x="73" y="0"/>
                      <a:pt x="73" y="0"/>
                      <a:pt x="73" y="0"/>
                    </a:cubicBezTo>
                    <a:cubicBezTo>
                      <a:pt x="73" y="0"/>
                      <a:pt x="71" y="5"/>
                      <a:pt x="70" y="6"/>
                    </a:cubicBezTo>
                    <a:cubicBezTo>
                      <a:pt x="69" y="7"/>
                      <a:pt x="64" y="8"/>
                      <a:pt x="62" y="9"/>
                    </a:cubicBezTo>
                    <a:cubicBezTo>
                      <a:pt x="60" y="11"/>
                      <a:pt x="54" y="7"/>
                      <a:pt x="50" y="7"/>
                    </a:cubicBezTo>
                    <a:cubicBezTo>
                      <a:pt x="47" y="7"/>
                      <a:pt x="44" y="11"/>
                      <a:pt x="46" y="11"/>
                    </a:cubicBezTo>
                    <a:cubicBezTo>
                      <a:pt x="48" y="12"/>
                      <a:pt x="47" y="19"/>
                      <a:pt x="47" y="19"/>
                    </a:cubicBezTo>
                    <a:cubicBezTo>
                      <a:pt x="47" y="19"/>
                      <a:pt x="49" y="27"/>
                      <a:pt x="52" y="27"/>
                    </a:cubicBezTo>
                    <a:cubicBezTo>
                      <a:pt x="55" y="26"/>
                      <a:pt x="58" y="30"/>
                      <a:pt x="56" y="30"/>
                    </a:cubicBezTo>
                    <a:cubicBezTo>
                      <a:pt x="53" y="31"/>
                      <a:pt x="52" y="34"/>
                      <a:pt x="52" y="36"/>
                    </a:cubicBezTo>
                    <a:cubicBezTo>
                      <a:pt x="51" y="39"/>
                      <a:pt x="52" y="42"/>
                      <a:pt x="50" y="42"/>
                    </a:cubicBezTo>
                    <a:cubicBezTo>
                      <a:pt x="48" y="43"/>
                      <a:pt x="46" y="43"/>
                      <a:pt x="46" y="47"/>
                    </a:cubicBezTo>
                    <a:cubicBezTo>
                      <a:pt x="46" y="50"/>
                      <a:pt x="42" y="49"/>
                      <a:pt x="42" y="51"/>
                    </a:cubicBezTo>
                    <a:cubicBezTo>
                      <a:pt x="41" y="52"/>
                      <a:pt x="39" y="58"/>
                      <a:pt x="38" y="59"/>
                    </a:cubicBezTo>
                    <a:cubicBezTo>
                      <a:pt x="37" y="60"/>
                      <a:pt x="32" y="60"/>
                      <a:pt x="32" y="63"/>
                    </a:cubicBezTo>
                    <a:cubicBezTo>
                      <a:pt x="31" y="66"/>
                      <a:pt x="29" y="70"/>
                      <a:pt x="27" y="69"/>
                    </a:cubicBezTo>
                    <a:cubicBezTo>
                      <a:pt x="26" y="69"/>
                      <a:pt x="23" y="68"/>
                      <a:pt x="22" y="70"/>
                    </a:cubicBezTo>
                    <a:cubicBezTo>
                      <a:pt x="21" y="71"/>
                      <a:pt x="17" y="68"/>
                      <a:pt x="16" y="69"/>
                    </a:cubicBezTo>
                    <a:cubicBezTo>
                      <a:pt x="15" y="70"/>
                      <a:pt x="10" y="74"/>
                      <a:pt x="10" y="77"/>
                    </a:cubicBezTo>
                    <a:cubicBezTo>
                      <a:pt x="10" y="79"/>
                      <a:pt x="15" y="79"/>
                      <a:pt x="15" y="82"/>
                    </a:cubicBezTo>
                    <a:cubicBezTo>
                      <a:pt x="15" y="85"/>
                      <a:pt x="17" y="89"/>
                      <a:pt x="18" y="91"/>
                    </a:cubicBezTo>
                    <a:cubicBezTo>
                      <a:pt x="20" y="92"/>
                      <a:pt x="23" y="96"/>
                      <a:pt x="21" y="98"/>
                    </a:cubicBezTo>
                    <a:cubicBezTo>
                      <a:pt x="20" y="100"/>
                      <a:pt x="18" y="100"/>
                      <a:pt x="15" y="99"/>
                    </a:cubicBezTo>
                    <a:cubicBezTo>
                      <a:pt x="12" y="99"/>
                      <a:pt x="13" y="101"/>
                      <a:pt x="8" y="100"/>
                    </a:cubicBezTo>
                    <a:cubicBezTo>
                      <a:pt x="3" y="99"/>
                      <a:pt x="2" y="103"/>
                      <a:pt x="0" y="105"/>
                    </a:cubicBezTo>
                    <a:cubicBezTo>
                      <a:pt x="0" y="105"/>
                      <a:pt x="0" y="105"/>
                      <a:pt x="0" y="105"/>
                    </a:cubicBezTo>
                    <a:cubicBezTo>
                      <a:pt x="2" y="107"/>
                      <a:pt x="3" y="111"/>
                      <a:pt x="7" y="112"/>
                    </a:cubicBezTo>
                    <a:cubicBezTo>
                      <a:pt x="12" y="114"/>
                      <a:pt x="16" y="109"/>
                      <a:pt x="16" y="113"/>
                    </a:cubicBezTo>
                    <a:cubicBezTo>
                      <a:pt x="16" y="116"/>
                      <a:pt x="5" y="115"/>
                      <a:pt x="5" y="116"/>
                    </a:cubicBezTo>
                    <a:cubicBezTo>
                      <a:pt x="5" y="118"/>
                      <a:pt x="16" y="131"/>
                      <a:pt x="22" y="130"/>
                    </a:cubicBezTo>
                    <a:cubicBezTo>
                      <a:pt x="28" y="129"/>
                      <a:pt x="32" y="123"/>
                      <a:pt x="30" y="122"/>
                    </a:cubicBezTo>
                    <a:cubicBezTo>
                      <a:pt x="29" y="121"/>
                      <a:pt x="31" y="117"/>
                      <a:pt x="33" y="118"/>
                    </a:cubicBezTo>
                    <a:cubicBezTo>
                      <a:pt x="34" y="119"/>
                      <a:pt x="33" y="125"/>
                      <a:pt x="35" y="126"/>
                    </a:cubicBezTo>
                    <a:cubicBezTo>
                      <a:pt x="37" y="128"/>
                      <a:pt x="36" y="130"/>
                      <a:pt x="35" y="134"/>
                    </a:cubicBezTo>
                    <a:cubicBezTo>
                      <a:pt x="34" y="137"/>
                      <a:pt x="36" y="143"/>
                      <a:pt x="36" y="147"/>
                    </a:cubicBezTo>
                    <a:cubicBezTo>
                      <a:pt x="37" y="151"/>
                      <a:pt x="39" y="156"/>
                      <a:pt x="40" y="162"/>
                    </a:cubicBezTo>
                    <a:cubicBezTo>
                      <a:pt x="41" y="167"/>
                      <a:pt x="44" y="177"/>
                      <a:pt x="48" y="183"/>
                    </a:cubicBezTo>
                    <a:cubicBezTo>
                      <a:pt x="51" y="189"/>
                      <a:pt x="53" y="201"/>
                      <a:pt x="55" y="204"/>
                    </a:cubicBezTo>
                    <a:cubicBezTo>
                      <a:pt x="58" y="207"/>
                      <a:pt x="63" y="216"/>
                      <a:pt x="63" y="221"/>
                    </a:cubicBezTo>
                    <a:cubicBezTo>
                      <a:pt x="63" y="226"/>
                      <a:pt x="69" y="234"/>
                      <a:pt x="71" y="235"/>
                    </a:cubicBezTo>
                    <a:cubicBezTo>
                      <a:pt x="73" y="237"/>
                      <a:pt x="77" y="233"/>
                      <a:pt x="78" y="230"/>
                    </a:cubicBezTo>
                    <a:cubicBezTo>
                      <a:pt x="79" y="227"/>
                      <a:pt x="86" y="226"/>
                      <a:pt x="86" y="223"/>
                    </a:cubicBezTo>
                    <a:cubicBezTo>
                      <a:pt x="86" y="220"/>
                      <a:pt x="87" y="218"/>
                      <a:pt x="89" y="217"/>
                    </a:cubicBezTo>
                    <a:cubicBezTo>
                      <a:pt x="91" y="217"/>
                      <a:pt x="91" y="215"/>
                      <a:pt x="91" y="211"/>
                    </a:cubicBezTo>
                    <a:cubicBezTo>
                      <a:pt x="91" y="208"/>
                      <a:pt x="91" y="204"/>
                      <a:pt x="94" y="201"/>
                    </a:cubicBezTo>
                    <a:cubicBezTo>
                      <a:pt x="96" y="199"/>
                      <a:pt x="96" y="191"/>
                      <a:pt x="95" y="188"/>
                    </a:cubicBezTo>
                    <a:cubicBezTo>
                      <a:pt x="93" y="185"/>
                      <a:pt x="94" y="181"/>
                      <a:pt x="95" y="178"/>
                    </a:cubicBezTo>
                    <a:cubicBezTo>
                      <a:pt x="96" y="175"/>
                      <a:pt x="96" y="172"/>
                      <a:pt x="98" y="171"/>
                    </a:cubicBezTo>
                    <a:cubicBezTo>
                      <a:pt x="101" y="171"/>
                      <a:pt x="104" y="169"/>
                      <a:pt x="106" y="166"/>
                    </a:cubicBezTo>
                    <a:cubicBezTo>
                      <a:pt x="109" y="163"/>
                      <a:pt x="116" y="158"/>
                      <a:pt x="118" y="156"/>
                    </a:cubicBezTo>
                    <a:cubicBezTo>
                      <a:pt x="121" y="154"/>
                      <a:pt x="129" y="147"/>
                      <a:pt x="131" y="143"/>
                    </a:cubicBezTo>
                    <a:cubicBezTo>
                      <a:pt x="134" y="139"/>
                      <a:pt x="141" y="138"/>
                      <a:pt x="144" y="135"/>
                    </a:cubicBezTo>
                    <a:cubicBezTo>
                      <a:pt x="147" y="131"/>
                      <a:pt x="146" y="130"/>
                      <a:pt x="146" y="126"/>
                    </a:cubicBezTo>
                    <a:cubicBezTo>
                      <a:pt x="147" y="123"/>
                      <a:pt x="157" y="121"/>
                      <a:pt x="161" y="121"/>
                    </a:cubicBezTo>
                    <a:cubicBezTo>
                      <a:pt x="161" y="121"/>
                      <a:pt x="162" y="121"/>
                      <a:pt x="163" y="121"/>
                    </a:cubicBezTo>
                    <a:cubicBezTo>
                      <a:pt x="163" y="116"/>
                      <a:pt x="161" y="109"/>
                      <a:pt x="160" y="107"/>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428" name="Freeform 51">
                <a:extLst>
                  <a:ext uri="{FF2B5EF4-FFF2-40B4-BE49-F238E27FC236}">
                    <a16:creationId xmlns:a16="http://schemas.microsoft.com/office/drawing/2014/main" xmlns="" id="{8ABEC045-6D99-46D7-BEBC-0B663627A6D1}"/>
                  </a:ext>
                </a:extLst>
              </p:cNvPr>
              <p:cNvSpPr>
                <a:spLocks/>
              </p:cNvSpPr>
              <p:nvPr/>
            </p:nvSpPr>
            <p:spPr bwMode="auto">
              <a:xfrm>
                <a:off x="6543330" y="3017008"/>
                <a:ext cx="583448" cy="250945"/>
              </a:xfrm>
              <a:custGeom>
                <a:avLst/>
                <a:gdLst>
                  <a:gd name="T0" fmla="*/ 235 w 253"/>
                  <a:gd name="T1" fmla="*/ 47 h 109"/>
                  <a:gd name="T2" fmla="*/ 219 w 253"/>
                  <a:gd name="T3" fmla="*/ 45 h 109"/>
                  <a:gd name="T4" fmla="*/ 220 w 253"/>
                  <a:gd name="T5" fmla="*/ 37 h 109"/>
                  <a:gd name="T6" fmla="*/ 221 w 253"/>
                  <a:gd name="T7" fmla="*/ 23 h 109"/>
                  <a:gd name="T8" fmla="*/ 204 w 253"/>
                  <a:gd name="T9" fmla="*/ 21 h 109"/>
                  <a:gd name="T10" fmla="*/ 191 w 253"/>
                  <a:gd name="T11" fmla="*/ 28 h 109"/>
                  <a:gd name="T12" fmla="*/ 170 w 253"/>
                  <a:gd name="T13" fmla="*/ 31 h 109"/>
                  <a:gd name="T14" fmla="*/ 156 w 253"/>
                  <a:gd name="T15" fmla="*/ 24 h 109"/>
                  <a:gd name="T16" fmla="*/ 143 w 253"/>
                  <a:gd name="T17" fmla="*/ 20 h 109"/>
                  <a:gd name="T18" fmla="*/ 128 w 253"/>
                  <a:gd name="T19" fmla="*/ 19 h 109"/>
                  <a:gd name="T20" fmla="*/ 115 w 253"/>
                  <a:gd name="T21" fmla="*/ 20 h 109"/>
                  <a:gd name="T22" fmla="*/ 109 w 253"/>
                  <a:gd name="T23" fmla="*/ 9 h 109"/>
                  <a:gd name="T24" fmla="*/ 95 w 253"/>
                  <a:gd name="T25" fmla="*/ 4 h 109"/>
                  <a:gd name="T26" fmla="*/ 84 w 253"/>
                  <a:gd name="T27" fmla="*/ 1 h 109"/>
                  <a:gd name="T28" fmla="*/ 77 w 253"/>
                  <a:gd name="T29" fmla="*/ 6 h 109"/>
                  <a:gd name="T30" fmla="*/ 77 w 253"/>
                  <a:gd name="T31" fmla="*/ 17 h 109"/>
                  <a:gd name="T32" fmla="*/ 70 w 253"/>
                  <a:gd name="T33" fmla="*/ 25 h 109"/>
                  <a:gd name="T34" fmla="*/ 58 w 253"/>
                  <a:gd name="T35" fmla="*/ 24 h 109"/>
                  <a:gd name="T36" fmla="*/ 49 w 253"/>
                  <a:gd name="T37" fmla="*/ 16 h 109"/>
                  <a:gd name="T38" fmla="*/ 32 w 253"/>
                  <a:gd name="T39" fmla="*/ 16 h 109"/>
                  <a:gd name="T40" fmla="*/ 21 w 253"/>
                  <a:gd name="T41" fmla="*/ 21 h 109"/>
                  <a:gd name="T42" fmla="*/ 7 w 253"/>
                  <a:gd name="T43" fmla="*/ 28 h 109"/>
                  <a:gd name="T44" fmla="*/ 0 w 253"/>
                  <a:gd name="T45" fmla="*/ 31 h 109"/>
                  <a:gd name="T46" fmla="*/ 7 w 253"/>
                  <a:gd name="T47" fmla="*/ 39 h 109"/>
                  <a:gd name="T48" fmla="*/ 21 w 253"/>
                  <a:gd name="T49" fmla="*/ 49 h 109"/>
                  <a:gd name="T50" fmla="*/ 24 w 253"/>
                  <a:gd name="T51" fmla="*/ 63 h 109"/>
                  <a:gd name="T52" fmla="*/ 41 w 253"/>
                  <a:gd name="T53" fmla="*/ 74 h 109"/>
                  <a:gd name="T54" fmla="*/ 52 w 253"/>
                  <a:gd name="T55" fmla="*/ 81 h 109"/>
                  <a:gd name="T56" fmla="*/ 63 w 253"/>
                  <a:gd name="T57" fmla="*/ 96 h 109"/>
                  <a:gd name="T58" fmla="*/ 92 w 253"/>
                  <a:gd name="T59" fmla="*/ 98 h 109"/>
                  <a:gd name="T60" fmla="*/ 116 w 253"/>
                  <a:gd name="T61" fmla="*/ 103 h 109"/>
                  <a:gd name="T62" fmla="*/ 130 w 253"/>
                  <a:gd name="T63" fmla="*/ 108 h 109"/>
                  <a:gd name="T64" fmla="*/ 162 w 253"/>
                  <a:gd name="T65" fmla="*/ 101 h 109"/>
                  <a:gd name="T66" fmla="*/ 187 w 253"/>
                  <a:gd name="T67" fmla="*/ 87 h 109"/>
                  <a:gd name="T68" fmla="*/ 192 w 253"/>
                  <a:gd name="T69" fmla="*/ 75 h 109"/>
                  <a:gd name="T70" fmla="*/ 217 w 253"/>
                  <a:gd name="T71" fmla="*/ 70 h 109"/>
                  <a:gd name="T72" fmla="*/ 234 w 253"/>
                  <a:gd name="T73" fmla="*/ 60 h 109"/>
                  <a:gd name="T74" fmla="*/ 253 w 253"/>
                  <a:gd name="T75" fmla="*/ 5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53" h="109">
                    <a:moveTo>
                      <a:pt x="243" y="46"/>
                    </a:moveTo>
                    <a:cubicBezTo>
                      <a:pt x="240" y="42"/>
                      <a:pt x="236" y="44"/>
                      <a:pt x="235" y="47"/>
                    </a:cubicBezTo>
                    <a:cubicBezTo>
                      <a:pt x="234" y="49"/>
                      <a:pt x="232" y="46"/>
                      <a:pt x="227" y="46"/>
                    </a:cubicBezTo>
                    <a:cubicBezTo>
                      <a:pt x="222" y="46"/>
                      <a:pt x="222" y="48"/>
                      <a:pt x="219" y="45"/>
                    </a:cubicBezTo>
                    <a:cubicBezTo>
                      <a:pt x="216" y="42"/>
                      <a:pt x="220" y="41"/>
                      <a:pt x="220" y="41"/>
                    </a:cubicBezTo>
                    <a:cubicBezTo>
                      <a:pt x="220" y="37"/>
                      <a:pt x="220" y="37"/>
                      <a:pt x="220" y="37"/>
                    </a:cubicBezTo>
                    <a:cubicBezTo>
                      <a:pt x="227" y="24"/>
                      <a:pt x="227" y="24"/>
                      <a:pt x="227" y="24"/>
                    </a:cubicBezTo>
                    <a:cubicBezTo>
                      <a:pt x="225" y="23"/>
                      <a:pt x="222" y="23"/>
                      <a:pt x="221" y="23"/>
                    </a:cubicBezTo>
                    <a:cubicBezTo>
                      <a:pt x="219" y="24"/>
                      <a:pt x="215" y="24"/>
                      <a:pt x="214" y="22"/>
                    </a:cubicBezTo>
                    <a:cubicBezTo>
                      <a:pt x="214" y="20"/>
                      <a:pt x="206" y="20"/>
                      <a:pt x="204" y="21"/>
                    </a:cubicBezTo>
                    <a:cubicBezTo>
                      <a:pt x="202" y="23"/>
                      <a:pt x="198" y="24"/>
                      <a:pt x="198" y="26"/>
                    </a:cubicBezTo>
                    <a:cubicBezTo>
                      <a:pt x="197" y="27"/>
                      <a:pt x="193" y="27"/>
                      <a:pt x="191" y="28"/>
                    </a:cubicBezTo>
                    <a:cubicBezTo>
                      <a:pt x="190" y="29"/>
                      <a:pt x="181" y="30"/>
                      <a:pt x="181" y="31"/>
                    </a:cubicBezTo>
                    <a:cubicBezTo>
                      <a:pt x="181" y="32"/>
                      <a:pt x="171" y="32"/>
                      <a:pt x="170" y="31"/>
                    </a:cubicBezTo>
                    <a:cubicBezTo>
                      <a:pt x="169" y="30"/>
                      <a:pt x="161" y="31"/>
                      <a:pt x="160" y="29"/>
                    </a:cubicBezTo>
                    <a:cubicBezTo>
                      <a:pt x="159" y="27"/>
                      <a:pt x="156" y="26"/>
                      <a:pt x="156" y="24"/>
                    </a:cubicBezTo>
                    <a:cubicBezTo>
                      <a:pt x="156" y="23"/>
                      <a:pt x="150" y="23"/>
                      <a:pt x="149" y="21"/>
                    </a:cubicBezTo>
                    <a:cubicBezTo>
                      <a:pt x="148" y="20"/>
                      <a:pt x="143" y="19"/>
                      <a:pt x="143" y="20"/>
                    </a:cubicBezTo>
                    <a:cubicBezTo>
                      <a:pt x="142" y="20"/>
                      <a:pt x="137" y="18"/>
                      <a:pt x="135" y="18"/>
                    </a:cubicBezTo>
                    <a:cubicBezTo>
                      <a:pt x="134" y="18"/>
                      <a:pt x="129" y="19"/>
                      <a:pt x="128" y="19"/>
                    </a:cubicBezTo>
                    <a:cubicBezTo>
                      <a:pt x="127" y="19"/>
                      <a:pt x="124" y="21"/>
                      <a:pt x="122" y="22"/>
                    </a:cubicBezTo>
                    <a:cubicBezTo>
                      <a:pt x="121" y="22"/>
                      <a:pt x="116" y="19"/>
                      <a:pt x="115" y="20"/>
                    </a:cubicBezTo>
                    <a:cubicBezTo>
                      <a:pt x="114" y="20"/>
                      <a:pt x="111" y="17"/>
                      <a:pt x="110" y="16"/>
                    </a:cubicBezTo>
                    <a:cubicBezTo>
                      <a:pt x="109" y="14"/>
                      <a:pt x="110" y="10"/>
                      <a:pt x="109" y="9"/>
                    </a:cubicBezTo>
                    <a:cubicBezTo>
                      <a:pt x="108" y="7"/>
                      <a:pt x="103" y="7"/>
                      <a:pt x="101" y="6"/>
                    </a:cubicBezTo>
                    <a:cubicBezTo>
                      <a:pt x="100" y="6"/>
                      <a:pt x="97" y="4"/>
                      <a:pt x="95" y="4"/>
                    </a:cubicBezTo>
                    <a:cubicBezTo>
                      <a:pt x="94" y="4"/>
                      <a:pt x="91" y="4"/>
                      <a:pt x="90" y="3"/>
                    </a:cubicBezTo>
                    <a:cubicBezTo>
                      <a:pt x="90" y="2"/>
                      <a:pt x="86" y="1"/>
                      <a:pt x="84" y="1"/>
                    </a:cubicBezTo>
                    <a:cubicBezTo>
                      <a:pt x="83" y="0"/>
                      <a:pt x="83" y="2"/>
                      <a:pt x="82" y="3"/>
                    </a:cubicBezTo>
                    <a:cubicBezTo>
                      <a:pt x="81" y="4"/>
                      <a:pt x="78" y="4"/>
                      <a:pt x="77" y="6"/>
                    </a:cubicBezTo>
                    <a:cubicBezTo>
                      <a:pt x="77" y="8"/>
                      <a:pt x="74" y="8"/>
                      <a:pt x="74" y="10"/>
                    </a:cubicBezTo>
                    <a:cubicBezTo>
                      <a:pt x="74" y="12"/>
                      <a:pt x="76" y="16"/>
                      <a:pt x="77" y="17"/>
                    </a:cubicBezTo>
                    <a:cubicBezTo>
                      <a:pt x="78" y="18"/>
                      <a:pt x="77" y="21"/>
                      <a:pt x="77" y="21"/>
                    </a:cubicBezTo>
                    <a:cubicBezTo>
                      <a:pt x="76" y="22"/>
                      <a:pt x="71" y="23"/>
                      <a:pt x="70" y="25"/>
                    </a:cubicBezTo>
                    <a:cubicBezTo>
                      <a:pt x="69" y="26"/>
                      <a:pt x="67" y="25"/>
                      <a:pt x="64" y="23"/>
                    </a:cubicBezTo>
                    <a:cubicBezTo>
                      <a:pt x="62" y="22"/>
                      <a:pt x="59" y="23"/>
                      <a:pt x="58" y="24"/>
                    </a:cubicBezTo>
                    <a:cubicBezTo>
                      <a:pt x="57" y="25"/>
                      <a:pt x="52" y="21"/>
                      <a:pt x="51" y="21"/>
                    </a:cubicBezTo>
                    <a:cubicBezTo>
                      <a:pt x="50" y="21"/>
                      <a:pt x="50" y="16"/>
                      <a:pt x="49" y="16"/>
                    </a:cubicBezTo>
                    <a:cubicBezTo>
                      <a:pt x="47" y="17"/>
                      <a:pt x="39" y="15"/>
                      <a:pt x="37" y="15"/>
                    </a:cubicBezTo>
                    <a:cubicBezTo>
                      <a:pt x="36" y="14"/>
                      <a:pt x="32" y="14"/>
                      <a:pt x="32" y="16"/>
                    </a:cubicBezTo>
                    <a:cubicBezTo>
                      <a:pt x="31" y="17"/>
                      <a:pt x="27" y="16"/>
                      <a:pt x="26" y="18"/>
                    </a:cubicBezTo>
                    <a:cubicBezTo>
                      <a:pt x="25" y="19"/>
                      <a:pt x="22" y="20"/>
                      <a:pt x="21" y="21"/>
                    </a:cubicBezTo>
                    <a:cubicBezTo>
                      <a:pt x="20" y="23"/>
                      <a:pt x="16" y="23"/>
                      <a:pt x="15" y="25"/>
                    </a:cubicBezTo>
                    <a:cubicBezTo>
                      <a:pt x="14" y="27"/>
                      <a:pt x="9" y="28"/>
                      <a:pt x="7" y="28"/>
                    </a:cubicBezTo>
                    <a:cubicBezTo>
                      <a:pt x="6" y="29"/>
                      <a:pt x="2" y="29"/>
                      <a:pt x="2" y="30"/>
                    </a:cubicBezTo>
                    <a:cubicBezTo>
                      <a:pt x="2" y="31"/>
                      <a:pt x="1" y="31"/>
                      <a:pt x="0" y="31"/>
                    </a:cubicBezTo>
                    <a:cubicBezTo>
                      <a:pt x="1" y="31"/>
                      <a:pt x="1" y="32"/>
                      <a:pt x="1" y="32"/>
                    </a:cubicBezTo>
                    <a:cubicBezTo>
                      <a:pt x="2" y="37"/>
                      <a:pt x="4" y="37"/>
                      <a:pt x="7" y="39"/>
                    </a:cubicBezTo>
                    <a:cubicBezTo>
                      <a:pt x="9" y="41"/>
                      <a:pt x="11" y="43"/>
                      <a:pt x="14" y="43"/>
                    </a:cubicBezTo>
                    <a:cubicBezTo>
                      <a:pt x="16" y="43"/>
                      <a:pt x="20" y="47"/>
                      <a:pt x="21" y="49"/>
                    </a:cubicBezTo>
                    <a:cubicBezTo>
                      <a:pt x="21" y="51"/>
                      <a:pt x="23" y="54"/>
                      <a:pt x="25" y="55"/>
                    </a:cubicBezTo>
                    <a:cubicBezTo>
                      <a:pt x="26" y="56"/>
                      <a:pt x="24" y="60"/>
                      <a:pt x="24" y="63"/>
                    </a:cubicBezTo>
                    <a:cubicBezTo>
                      <a:pt x="24" y="66"/>
                      <a:pt x="21" y="67"/>
                      <a:pt x="23" y="70"/>
                    </a:cubicBezTo>
                    <a:cubicBezTo>
                      <a:pt x="24" y="73"/>
                      <a:pt x="37" y="74"/>
                      <a:pt x="41" y="74"/>
                    </a:cubicBezTo>
                    <a:cubicBezTo>
                      <a:pt x="44" y="74"/>
                      <a:pt x="46" y="78"/>
                      <a:pt x="47" y="78"/>
                    </a:cubicBezTo>
                    <a:cubicBezTo>
                      <a:pt x="49" y="78"/>
                      <a:pt x="49" y="81"/>
                      <a:pt x="52" y="81"/>
                    </a:cubicBezTo>
                    <a:cubicBezTo>
                      <a:pt x="55" y="82"/>
                      <a:pt x="57" y="83"/>
                      <a:pt x="58" y="88"/>
                    </a:cubicBezTo>
                    <a:cubicBezTo>
                      <a:pt x="59" y="93"/>
                      <a:pt x="62" y="94"/>
                      <a:pt x="63" y="96"/>
                    </a:cubicBezTo>
                    <a:cubicBezTo>
                      <a:pt x="63" y="98"/>
                      <a:pt x="69" y="97"/>
                      <a:pt x="73" y="97"/>
                    </a:cubicBezTo>
                    <a:cubicBezTo>
                      <a:pt x="77" y="98"/>
                      <a:pt x="89" y="97"/>
                      <a:pt x="92" y="98"/>
                    </a:cubicBezTo>
                    <a:cubicBezTo>
                      <a:pt x="95" y="98"/>
                      <a:pt x="103" y="98"/>
                      <a:pt x="107" y="101"/>
                    </a:cubicBezTo>
                    <a:cubicBezTo>
                      <a:pt x="111" y="104"/>
                      <a:pt x="113" y="102"/>
                      <a:pt x="116" y="103"/>
                    </a:cubicBezTo>
                    <a:cubicBezTo>
                      <a:pt x="118" y="105"/>
                      <a:pt x="120" y="106"/>
                      <a:pt x="124" y="105"/>
                    </a:cubicBezTo>
                    <a:cubicBezTo>
                      <a:pt x="128" y="105"/>
                      <a:pt x="128" y="108"/>
                      <a:pt x="130" y="108"/>
                    </a:cubicBezTo>
                    <a:cubicBezTo>
                      <a:pt x="133" y="109"/>
                      <a:pt x="137" y="104"/>
                      <a:pt x="144" y="101"/>
                    </a:cubicBezTo>
                    <a:cubicBezTo>
                      <a:pt x="151" y="98"/>
                      <a:pt x="159" y="100"/>
                      <a:pt x="162" y="101"/>
                    </a:cubicBezTo>
                    <a:cubicBezTo>
                      <a:pt x="166" y="101"/>
                      <a:pt x="173" y="99"/>
                      <a:pt x="177" y="94"/>
                    </a:cubicBezTo>
                    <a:cubicBezTo>
                      <a:pt x="181" y="90"/>
                      <a:pt x="186" y="91"/>
                      <a:pt x="187" y="87"/>
                    </a:cubicBezTo>
                    <a:cubicBezTo>
                      <a:pt x="187" y="82"/>
                      <a:pt x="183" y="81"/>
                      <a:pt x="185" y="77"/>
                    </a:cubicBezTo>
                    <a:cubicBezTo>
                      <a:pt x="187" y="74"/>
                      <a:pt x="190" y="74"/>
                      <a:pt x="192" y="75"/>
                    </a:cubicBezTo>
                    <a:cubicBezTo>
                      <a:pt x="194" y="76"/>
                      <a:pt x="200" y="78"/>
                      <a:pt x="205" y="74"/>
                    </a:cubicBezTo>
                    <a:cubicBezTo>
                      <a:pt x="210" y="70"/>
                      <a:pt x="213" y="71"/>
                      <a:pt x="217" y="70"/>
                    </a:cubicBezTo>
                    <a:cubicBezTo>
                      <a:pt x="222" y="70"/>
                      <a:pt x="221" y="67"/>
                      <a:pt x="224" y="64"/>
                    </a:cubicBezTo>
                    <a:cubicBezTo>
                      <a:pt x="228" y="61"/>
                      <a:pt x="231" y="60"/>
                      <a:pt x="234" y="60"/>
                    </a:cubicBezTo>
                    <a:cubicBezTo>
                      <a:pt x="237" y="60"/>
                      <a:pt x="242" y="56"/>
                      <a:pt x="245" y="58"/>
                    </a:cubicBezTo>
                    <a:cubicBezTo>
                      <a:pt x="248" y="59"/>
                      <a:pt x="252" y="59"/>
                      <a:pt x="253" y="56"/>
                    </a:cubicBezTo>
                    <a:cubicBezTo>
                      <a:pt x="253" y="54"/>
                      <a:pt x="245" y="49"/>
                      <a:pt x="243" y="46"/>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429" name="Freeform 52">
                <a:extLst>
                  <a:ext uri="{FF2B5EF4-FFF2-40B4-BE49-F238E27FC236}">
                    <a16:creationId xmlns:a16="http://schemas.microsoft.com/office/drawing/2014/main" xmlns="" id="{4C6E17BF-8549-46E8-ABA3-3461E9163E62}"/>
                  </a:ext>
                </a:extLst>
              </p:cNvPr>
              <p:cNvSpPr>
                <a:spLocks/>
              </p:cNvSpPr>
              <p:nvPr/>
            </p:nvSpPr>
            <p:spPr bwMode="auto">
              <a:xfrm>
                <a:off x="5560879" y="3457416"/>
                <a:ext cx="10038" cy="25095"/>
              </a:xfrm>
              <a:custGeom>
                <a:avLst/>
                <a:gdLst>
                  <a:gd name="T0" fmla="*/ 2 w 4"/>
                  <a:gd name="T1" fmla="*/ 0 h 11"/>
                  <a:gd name="T2" fmla="*/ 0 w 4"/>
                  <a:gd name="T3" fmla="*/ 6 h 11"/>
                  <a:gd name="T4" fmla="*/ 3 w 4"/>
                  <a:gd name="T5" fmla="*/ 11 h 11"/>
                  <a:gd name="T6" fmla="*/ 4 w 4"/>
                  <a:gd name="T7" fmla="*/ 1 h 11"/>
                  <a:gd name="T8" fmla="*/ 4 w 4"/>
                  <a:gd name="T9" fmla="*/ 0 h 11"/>
                  <a:gd name="T10" fmla="*/ 2 w 4"/>
                  <a:gd name="T11" fmla="*/ 0 h 11"/>
                </a:gdLst>
                <a:ahLst/>
                <a:cxnLst>
                  <a:cxn ang="0">
                    <a:pos x="T0" y="T1"/>
                  </a:cxn>
                  <a:cxn ang="0">
                    <a:pos x="T2" y="T3"/>
                  </a:cxn>
                  <a:cxn ang="0">
                    <a:pos x="T4" y="T5"/>
                  </a:cxn>
                  <a:cxn ang="0">
                    <a:pos x="T6" y="T7"/>
                  </a:cxn>
                  <a:cxn ang="0">
                    <a:pos x="T8" y="T9"/>
                  </a:cxn>
                  <a:cxn ang="0">
                    <a:pos x="T10" y="T11"/>
                  </a:cxn>
                </a:cxnLst>
                <a:rect l="0" t="0" r="r" b="b"/>
                <a:pathLst>
                  <a:path w="4" h="11">
                    <a:moveTo>
                      <a:pt x="2" y="0"/>
                    </a:moveTo>
                    <a:cubicBezTo>
                      <a:pt x="1" y="0"/>
                      <a:pt x="0" y="5"/>
                      <a:pt x="0" y="6"/>
                    </a:cubicBezTo>
                    <a:cubicBezTo>
                      <a:pt x="0" y="6"/>
                      <a:pt x="1" y="8"/>
                      <a:pt x="3" y="11"/>
                    </a:cubicBezTo>
                    <a:cubicBezTo>
                      <a:pt x="4" y="7"/>
                      <a:pt x="4" y="2"/>
                      <a:pt x="4" y="1"/>
                    </a:cubicBezTo>
                    <a:cubicBezTo>
                      <a:pt x="4" y="1"/>
                      <a:pt x="4" y="0"/>
                      <a:pt x="4" y="0"/>
                    </a:cubicBezTo>
                    <a:cubicBezTo>
                      <a:pt x="3" y="0"/>
                      <a:pt x="2" y="0"/>
                      <a:pt x="2" y="0"/>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430" name="Freeform 53">
                <a:extLst>
                  <a:ext uri="{FF2B5EF4-FFF2-40B4-BE49-F238E27FC236}">
                    <a16:creationId xmlns:a16="http://schemas.microsoft.com/office/drawing/2014/main" xmlns="" id="{C453B886-5201-4F7A-8B31-E04A504E4180}"/>
                  </a:ext>
                </a:extLst>
              </p:cNvPr>
              <p:cNvSpPr>
                <a:spLocks/>
              </p:cNvSpPr>
              <p:nvPr/>
            </p:nvSpPr>
            <p:spPr bwMode="auto">
              <a:xfrm>
                <a:off x="5545823" y="3441105"/>
                <a:ext cx="27604" cy="75284"/>
              </a:xfrm>
              <a:custGeom>
                <a:avLst/>
                <a:gdLst>
                  <a:gd name="T0" fmla="*/ 6 w 12"/>
                  <a:gd name="T1" fmla="*/ 33 h 33"/>
                  <a:gd name="T2" fmla="*/ 7 w 12"/>
                  <a:gd name="T3" fmla="*/ 33 h 33"/>
                  <a:gd name="T4" fmla="*/ 9 w 12"/>
                  <a:gd name="T5" fmla="*/ 22 h 33"/>
                  <a:gd name="T6" fmla="*/ 10 w 12"/>
                  <a:gd name="T7" fmla="*/ 18 h 33"/>
                  <a:gd name="T8" fmla="*/ 7 w 12"/>
                  <a:gd name="T9" fmla="*/ 13 h 33"/>
                  <a:gd name="T10" fmla="*/ 9 w 12"/>
                  <a:gd name="T11" fmla="*/ 7 h 33"/>
                  <a:gd name="T12" fmla="*/ 11 w 12"/>
                  <a:gd name="T13" fmla="*/ 7 h 33"/>
                  <a:gd name="T14" fmla="*/ 12 w 12"/>
                  <a:gd name="T15" fmla="*/ 1 h 33"/>
                  <a:gd name="T16" fmla="*/ 8 w 12"/>
                  <a:gd name="T17" fmla="*/ 0 h 33"/>
                  <a:gd name="T18" fmla="*/ 7 w 12"/>
                  <a:gd name="T19" fmla="*/ 3 h 33"/>
                  <a:gd name="T20" fmla="*/ 0 w 12"/>
                  <a:gd name="T21" fmla="*/ 18 h 33"/>
                  <a:gd name="T22" fmla="*/ 6 w 12"/>
                  <a:gd name="T23" fmla="*/ 32 h 33"/>
                  <a:gd name="T24" fmla="*/ 6 w 12"/>
                  <a:gd name="T25"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 h="33">
                    <a:moveTo>
                      <a:pt x="6" y="33"/>
                    </a:moveTo>
                    <a:cubicBezTo>
                      <a:pt x="6" y="33"/>
                      <a:pt x="6" y="33"/>
                      <a:pt x="7" y="33"/>
                    </a:cubicBezTo>
                    <a:cubicBezTo>
                      <a:pt x="7" y="28"/>
                      <a:pt x="8" y="23"/>
                      <a:pt x="9" y="22"/>
                    </a:cubicBezTo>
                    <a:cubicBezTo>
                      <a:pt x="10" y="21"/>
                      <a:pt x="10" y="19"/>
                      <a:pt x="10" y="18"/>
                    </a:cubicBezTo>
                    <a:cubicBezTo>
                      <a:pt x="8" y="15"/>
                      <a:pt x="7" y="13"/>
                      <a:pt x="7" y="13"/>
                    </a:cubicBezTo>
                    <a:cubicBezTo>
                      <a:pt x="7" y="12"/>
                      <a:pt x="8" y="7"/>
                      <a:pt x="9" y="7"/>
                    </a:cubicBezTo>
                    <a:cubicBezTo>
                      <a:pt x="9" y="7"/>
                      <a:pt x="10" y="7"/>
                      <a:pt x="11" y="7"/>
                    </a:cubicBezTo>
                    <a:cubicBezTo>
                      <a:pt x="12" y="5"/>
                      <a:pt x="12" y="3"/>
                      <a:pt x="12" y="1"/>
                    </a:cubicBezTo>
                    <a:cubicBezTo>
                      <a:pt x="8" y="0"/>
                      <a:pt x="8" y="0"/>
                      <a:pt x="8" y="0"/>
                    </a:cubicBezTo>
                    <a:cubicBezTo>
                      <a:pt x="7" y="1"/>
                      <a:pt x="7" y="2"/>
                      <a:pt x="7" y="3"/>
                    </a:cubicBezTo>
                    <a:cubicBezTo>
                      <a:pt x="6" y="8"/>
                      <a:pt x="2" y="15"/>
                      <a:pt x="0" y="18"/>
                    </a:cubicBezTo>
                    <a:cubicBezTo>
                      <a:pt x="6" y="32"/>
                      <a:pt x="6" y="32"/>
                      <a:pt x="6" y="32"/>
                    </a:cubicBezTo>
                    <a:lnTo>
                      <a:pt x="6" y="33"/>
                    </a:ln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431" name="Freeform 54">
                <a:extLst>
                  <a:ext uri="{FF2B5EF4-FFF2-40B4-BE49-F238E27FC236}">
                    <a16:creationId xmlns:a16="http://schemas.microsoft.com/office/drawing/2014/main" xmlns="" id="{F1041B2D-EB3A-4E41-A763-425F26E812DC}"/>
                  </a:ext>
                </a:extLst>
              </p:cNvPr>
              <p:cNvSpPr>
                <a:spLocks/>
              </p:cNvSpPr>
              <p:nvPr/>
            </p:nvSpPr>
            <p:spPr bwMode="auto">
              <a:xfrm>
                <a:off x="5560879" y="3438596"/>
                <a:ext cx="79048" cy="87831"/>
              </a:xfrm>
              <a:custGeom>
                <a:avLst/>
                <a:gdLst>
                  <a:gd name="T0" fmla="*/ 31 w 34"/>
                  <a:gd name="T1" fmla="*/ 0 h 38"/>
                  <a:gd name="T2" fmla="*/ 21 w 34"/>
                  <a:gd name="T3" fmla="*/ 5 h 38"/>
                  <a:gd name="T4" fmla="*/ 13 w 34"/>
                  <a:gd name="T5" fmla="*/ 9 h 38"/>
                  <a:gd name="T6" fmla="*/ 6 w 34"/>
                  <a:gd name="T7" fmla="*/ 5 h 38"/>
                  <a:gd name="T8" fmla="*/ 5 w 34"/>
                  <a:gd name="T9" fmla="*/ 2 h 38"/>
                  <a:gd name="T10" fmla="*/ 5 w 34"/>
                  <a:gd name="T11" fmla="*/ 2 h 38"/>
                  <a:gd name="T12" fmla="*/ 4 w 34"/>
                  <a:gd name="T13" fmla="*/ 9 h 38"/>
                  <a:gd name="T14" fmla="*/ 2 w 34"/>
                  <a:gd name="T15" fmla="*/ 23 h 38"/>
                  <a:gd name="T16" fmla="*/ 0 w 34"/>
                  <a:gd name="T17" fmla="*/ 34 h 38"/>
                  <a:gd name="T18" fmla="*/ 7 w 34"/>
                  <a:gd name="T19" fmla="*/ 37 h 38"/>
                  <a:gd name="T20" fmla="*/ 13 w 34"/>
                  <a:gd name="T21" fmla="*/ 33 h 38"/>
                  <a:gd name="T22" fmla="*/ 18 w 34"/>
                  <a:gd name="T23" fmla="*/ 30 h 38"/>
                  <a:gd name="T24" fmla="*/ 23 w 34"/>
                  <a:gd name="T25" fmla="*/ 26 h 38"/>
                  <a:gd name="T26" fmla="*/ 17 w 34"/>
                  <a:gd name="T27" fmla="*/ 19 h 38"/>
                  <a:gd name="T28" fmla="*/ 25 w 34"/>
                  <a:gd name="T29" fmla="*/ 14 h 38"/>
                  <a:gd name="T30" fmla="*/ 33 w 34"/>
                  <a:gd name="T31" fmla="*/ 12 h 38"/>
                  <a:gd name="T32" fmla="*/ 34 w 34"/>
                  <a:gd name="T33" fmla="*/ 12 h 38"/>
                  <a:gd name="T34" fmla="*/ 32 w 34"/>
                  <a:gd name="T35" fmla="*/ 4 h 38"/>
                  <a:gd name="T36" fmla="*/ 31 w 34"/>
                  <a:gd name="T37"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 h="38">
                    <a:moveTo>
                      <a:pt x="31" y="0"/>
                    </a:moveTo>
                    <a:cubicBezTo>
                      <a:pt x="26" y="3"/>
                      <a:pt x="22" y="5"/>
                      <a:pt x="21" y="5"/>
                    </a:cubicBezTo>
                    <a:cubicBezTo>
                      <a:pt x="19" y="5"/>
                      <a:pt x="13" y="9"/>
                      <a:pt x="13" y="9"/>
                    </a:cubicBezTo>
                    <a:cubicBezTo>
                      <a:pt x="6" y="5"/>
                      <a:pt x="6" y="5"/>
                      <a:pt x="6" y="5"/>
                    </a:cubicBezTo>
                    <a:cubicBezTo>
                      <a:pt x="5" y="2"/>
                      <a:pt x="5" y="2"/>
                      <a:pt x="5" y="2"/>
                    </a:cubicBezTo>
                    <a:cubicBezTo>
                      <a:pt x="5" y="2"/>
                      <a:pt x="5" y="2"/>
                      <a:pt x="5" y="2"/>
                    </a:cubicBezTo>
                    <a:cubicBezTo>
                      <a:pt x="5" y="5"/>
                      <a:pt x="4" y="8"/>
                      <a:pt x="4" y="9"/>
                    </a:cubicBezTo>
                    <a:cubicBezTo>
                      <a:pt x="4" y="11"/>
                      <a:pt x="4" y="21"/>
                      <a:pt x="2" y="23"/>
                    </a:cubicBezTo>
                    <a:cubicBezTo>
                      <a:pt x="1" y="24"/>
                      <a:pt x="0" y="29"/>
                      <a:pt x="0" y="34"/>
                    </a:cubicBezTo>
                    <a:cubicBezTo>
                      <a:pt x="2" y="36"/>
                      <a:pt x="5" y="37"/>
                      <a:pt x="7" y="37"/>
                    </a:cubicBezTo>
                    <a:cubicBezTo>
                      <a:pt x="10" y="38"/>
                      <a:pt x="13" y="34"/>
                      <a:pt x="13" y="33"/>
                    </a:cubicBezTo>
                    <a:cubicBezTo>
                      <a:pt x="13" y="31"/>
                      <a:pt x="16" y="30"/>
                      <a:pt x="18" y="30"/>
                    </a:cubicBezTo>
                    <a:cubicBezTo>
                      <a:pt x="21" y="30"/>
                      <a:pt x="21" y="27"/>
                      <a:pt x="23" y="26"/>
                    </a:cubicBezTo>
                    <a:cubicBezTo>
                      <a:pt x="25" y="26"/>
                      <a:pt x="19" y="20"/>
                      <a:pt x="17" y="19"/>
                    </a:cubicBezTo>
                    <a:cubicBezTo>
                      <a:pt x="15" y="19"/>
                      <a:pt x="19" y="15"/>
                      <a:pt x="25" y="14"/>
                    </a:cubicBezTo>
                    <a:cubicBezTo>
                      <a:pt x="31" y="14"/>
                      <a:pt x="30" y="12"/>
                      <a:pt x="33" y="12"/>
                    </a:cubicBezTo>
                    <a:cubicBezTo>
                      <a:pt x="33" y="12"/>
                      <a:pt x="34" y="12"/>
                      <a:pt x="34" y="12"/>
                    </a:cubicBezTo>
                    <a:cubicBezTo>
                      <a:pt x="33" y="9"/>
                      <a:pt x="32" y="6"/>
                      <a:pt x="32" y="4"/>
                    </a:cubicBezTo>
                    <a:cubicBezTo>
                      <a:pt x="31" y="3"/>
                      <a:pt x="31" y="1"/>
                      <a:pt x="31" y="0"/>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432" name="Freeform 55">
                <a:extLst>
                  <a:ext uri="{FF2B5EF4-FFF2-40B4-BE49-F238E27FC236}">
                    <a16:creationId xmlns:a16="http://schemas.microsoft.com/office/drawing/2014/main" xmlns="" id="{237F28F5-D49A-4C12-932C-292E3330C7E8}"/>
                  </a:ext>
                </a:extLst>
              </p:cNvPr>
              <p:cNvSpPr>
                <a:spLocks/>
              </p:cNvSpPr>
              <p:nvPr/>
            </p:nvSpPr>
            <p:spPr bwMode="auto">
              <a:xfrm>
                <a:off x="6209573" y="3226547"/>
                <a:ext cx="202011" cy="87831"/>
              </a:xfrm>
              <a:custGeom>
                <a:avLst/>
                <a:gdLst>
                  <a:gd name="T0" fmla="*/ 81 w 88"/>
                  <a:gd name="T1" fmla="*/ 8 h 38"/>
                  <a:gd name="T2" fmla="*/ 73 w 88"/>
                  <a:gd name="T3" fmla="*/ 5 h 38"/>
                  <a:gd name="T4" fmla="*/ 53 w 88"/>
                  <a:gd name="T5" fmla="*/ 4 h 38"/>
                  <a:gd name="T6" fmla="*/ 42 w 88"/>
                  <a:gd name="T7" fmla="*/ 1 h 38"/>
                  <a:gd name="T8" fmla="*/ 34 w 88"/>
                  <a:gd name="T9" fmla="*/ 4 h 38"/>
                  <a:gd name="T10" fmla="*/ 26 w 88"/>
                  <a:gd name="T11" fmla="*/ 6 h 38"/>
                  <a:gd name="T12" fmla="*/ 15 w 88"/>
                  <a:gd name="T13" fmla="*/ 6 h 38"/>
                  <a:gd name="T14" fmla="*/ 10 w 88"/>
                  <a:gd name="T15" fmla="*/ 11 h 38"/>
                  <a:gd name="T16" fmla="*/ 8 w 88"/>
                  <a:gd name="T17" fmla="*/ 16 h 38"/>
                  <a:gd name="T18" fmla="*/ 11 w 88"/>
                  <a:gd name="T19" fmla="*/ 18 h 38"/>
                  <a:gd name="T20" fmla="*/ 17 w 88"/>
                  <a:gd name="T21" fmla="*/ 18 h 38"/>
                  <a:gd name="T22" fmla="*/ 28 w 88"/>
                  <a:gd name="T23" fmla="*/ 23 h 38"/>
                  <a:gd name="T24" fmla="*/ 25 w 88"/>
                  <a:gd name="T25" fmla="*/ 27 h 38"/>
                  <a:gd name="T26" fmla="*/ 17 w 88"/>
                  <a:gd name="T27" fmla="*/ 29 h 38"/>
                  <a:gd name="T28" fmla="*/ 6 w 88"/>
                  <a:gd name="T29" fmla="*/ 30 h 38"/>
                  <a:gd name="T30" fmla="*/ 0 w 88"/>
                  <a:gd name="T31" fmla="*/ 35 h 38"/>
                  <a:gd name="T32" fmla="*/ 11 w 88"/>
                  <a:gd name="T33" fmla="*/ 36 h 38"/>
                  <a:gd name="T34" fmla="*/ 19 w 88"/>
                  <a:gd name="T35" fmla="*/ 36 h 38"/>
                  <a:gd name="T36" fmla="*/ 25 w 88"/>
                  <a:gd name="T37" fmla="*/ 38 h 38"/>
                  <a:gd name="T38" fmla="*/ 36 w 88"/>
                  <a:gd name="T39" fmla="*/ 37 h 38"/>
                  <a:gd name="T40" fmla="*/ 37 w 88"/>
                  <a:gd name="T41" fmla="*/ 33 h 38"/>
                  <a:gd name="T42" fmla="*/ 41 w 88"/>
                  <a:gd name="T43" fmla="*/ 31 h 38"/>
                  <a:gd name="T44" fmla="*/ 45 w 88"/>
                  <a:gd name="T45" fmla="*/ 28 h 38"/>
                  <a:gd name="T46" fmla="*/ 50 w 88"/>
                  <a:gd name="T47" fmla="*/ 26 h 38"/>
                  <a:gd name="T48" fmla="*/ 55 w 88"/>
                  <a:gd name="T49" fmla="*/ 28 h 38"/>
                  <a:gd name="T50" fmla="*/ 60 w 88"/>
                  <a:gd name="T51" fmla="*/ 25 h 38"/>
                  <a:gd name="T52" fmla="*/ 67 w 88"/>
                  <a:gd name="T53" fmla="*/ 23 h 38"/>
                  <a:gd name="T54" fmla="*/ 73 w 88"/>
                  <a:gd name="T55" fmla="*/ 19 h 38"/>
                  <a:gd name="T56" fmla="*/ 80 w 88"/>
                  <a:gd name="T57" fmla="*/ 15 h 38"/>
                  <a:gd name="T58" fmla="*/ 87 w 88"/>
                  <a:gd name="T59" fmla="*/ 12 h 38"/>
                  <a:gd name="T60" fmla="*/ 88 w 88"/>
                  <a:gd name="T61" fmla="*/ 10 h 38"/>
                  <a:gd name="T62" fmla="*/ 81 w 88"/>
                  <a:gd name="T63" fmla="*/ 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8" h="38">
                    <a:moveTo>
                      <a:pt x="81" y="8"/>
                    </a:moveTo>
                    <a:cubicBezTo>
                      <a:pt x="78" y="4"/>
                      <a:pt x="77" y="6"/>
                      <a:pt x="73" y="5"/>
                    </a:cubicBezTo>
                    <a:cubicBezTo>
                      <a:pt x="70" y="4"/>
                      <a:pt x="55" y="3"/>
                      <a:pt x="53" y="4"/>
                    </a:cubicBezTo>
                    <a:cubicBezTo>
                      <a:pt x="50" y="5"/>
                      <a:pt x="44" y="2"/>
                      <a:pt x="42" y="1"/>
                    </a:cubicBezTo>
                    <a:cubicBezTo>
                      <a:pt x="40" y="0"/>
                      <a:pt x="34" y="1"/>
                      <a:pt x="34" y="4"/>
                    </a:cubicBezTo>
                    <a:cubicBezTo>
                      <a:pt x="33" y="8"/>
                      <a:pt x="31" y="8"/>
                      <a:pt x="26" y="6"/>
                    </a:cubicBezTo>
                    <a:cubicBezTo>
                      <a:pt x="22" y="3"/>
                      <a:pt x="16" y="3"/>
                      <a:pt x="15" y="6"/>
                    </a:cubicBezTo>
                    <a:cubicBezTo>
                      <a:pt x="15" y="8"/>
                      <a:pt x="12" y="11"/>
                      <a:pt x="10" y="11"/>
                    </a:cubicBezTo>
                    <a:cubicBezTo>
                      <a:pt x="10" y="12"/>
                      <a:pt x="9" y="14"/>
                      <a:pt x="8" y="16"/>
                    </a:cubicBezTo>
                    <a:cubicBezTo>
                      <a:pt x="9" y="16"/>
                      <a:pt x="10" y="17"/>
                      <a:pt x="11" y="18"/>
                    </a:cubicBezTo>
                    <a:cubicBezTo>
                      <a:pt x="13" y="20"/>
                      <a:pt x="17" y="20"/>
                      <a:pt x="17" y="18"/>
                    </a:cubicBezTo>
                    <a:cubicBezTo>
                      <a:pt x="18" y="16"/>
                      <a:pt x="25" y="20"/>
                      <a:pt x="28" y="23"/>
                    </a:cubicBezTo>
                    <a:cubicBezTo>
                      <a:pt x="32" y="26"/>
                      <a:pt x="27" y="24"/>
                      <a:pt x="25" y="27"/>
                    </a:cubicBezTo>
                    <a:cubicBezTo>
                      <a:pt x="23" y="31"/>
                      <a:pt x="19" y="27"/>
                      <a:pt x="17" y="29"/>
                    </a:cubicBezTo>
                    <a:cubicBezTo>
                      <a:pt x="16" y="30"/>
                      <a:pt x="8" y="31"/>
                      <a:pt x="6" y="30"/>
                    </a:cubicBezTo>
                    <a:cubicBezTo>
                      <a:pt x="3" y="30"/>
                      <a:pt x="0" y="33"/>
                      <a:pt x="0" y="35"/>
                    </a:cubicBezTo>
                    <a:cubicBezTo>
                      <a:pt x="0" y="37"/>
                      <a:pt x="8" y="34"/>
                      <a:pt x="11" y="36"/>
                    </a:cubicBezTo>
                    <a:cubicBezTo>
                      <a:pt x="14" y="38"/>
                      <a:pt x="17" y="34"/>
                      <a:pt x="19" y="36"/>
                    </a:cubicBezTo>
                    <a:cubicBezTo>
                      <a:pt x="20" y="38"/>
                      <a:pt x="24" y="37"/>
                      <a:pt x="25" y="38"/>
                    </a:cubicBezTo>
                    <a:cubicBezTo>
                      <a:pt x="27" y="38"/>
                      <a:pt x="36" y="37"/>
                      <a:pt x="36" y="37"/>
                    </a:cubicBezTo>
                    <a:cubicBezTo>
                      <a:pt x="37" y="36"/>
                      <a:pt x="37" y="34"/>
                      <a:pt x="37" y="33"/>
                    </a:cubicBezTo>
                    <a:cubicBezTo>
                      <a:pt x="37" y="31"/>
                      <a:pt x="39" y="31"/>
                      <a:pt x="41" y="31"/>
                    </a:cubicBezTo>
                    <a:cubicBezTo>
                      <a:pt x="42" y="30"/>
                      <a:pt x="44" y="28"/>
                      <a:pt x="45" y="28"/>
                    </a:cubicBezTo>
                    <a:cubicBezTo>
                      <a:pt x="47" y="28"/>
                      <a:pt x="48" y="26"/>
                      <a:pt x="50" y="26"/>
                    </a:cubicBezTo>
                    <a:cubicBezTo>
                      <a:pt x="51" y="27"/>
                      <a:pt x="53" y="29"/>
                      <a:pt x="55" y="28"/>
                    </a:cubicBezTo>
                    <a:cubicBezTo>
                      <a:pt x="57" y="26"/>
                      <a:pt x="57" y="28"/>
                      <a:pt x="60" y="25"/>
                    </a:cubicBezTo>
                    <a:cubicBezTo>
                      <a:pt x="62" y="22"/>
                      <a:pt x="64" y="22"/>
                      <a:pt x="67" y="23"/>
                    </a:cubicBezTo>
                    <a:cubicBezTo>
                      <a:pt x="71" y="23"/>
                      <a:pt x="72" y="21"/>
                      <a:pt x="73" y="19"/>
                    </a:cubicBezTo>
                    <a:cubicBezTo>
                      <a:pt x="75" y="17"/>
                      <a:pt x="78" y="17"/>
                      <a:pt x="80" y="15"/>
                    </a:cubicBezTo>
                    <a:cubicBezTo>
                      <a:pt x="82" y="14"/>
                      <a:pt x="86" y="12"/>
                      <a:pt x="87" y="12"/>
                    </a:cubicBezTo>
                    <a:cubicBezTo>
                      <a:pt x="87" y="12"/>
                      <a:pt x="88" y="11"/>
                      <a:pt x="88" y="10"/>
                    </a:cubicBezTo>
                    <a:cubicBezTo>
                      <a:pt x="85" y="8"/>
                      <a:pt x="83" y="11"/>
                      <a:pt x="81" y="8"/>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433" name="Freeform 56">
                <a:extLst>
                  <a:ext uri="{FF2B5EF4-FFF2-40B4-BE49-F238E27FC236}">
                    <a16:creationId xmlns:a16="http://schemas.microsoft.com/office/drawing/2014/main" xmlns="" id="{6335F1BD-2344-4D7D-BB30-F753CF63E741}"/>
                  </a:ext>
                </a:extLst>
              </p:cNvPr>
              <p:cNvSpPr>
                <a:spLocks/>
              </p:cNvSpPr>
              <p:nvPr/>
            </p:nvSpPr>
            <p:spPr bwMode="auto">
              <a:xfrm>
                <a:off x="5653729" y="3217764"/>
                <a:ext cx="129237" cy="57717"/>
              </a:xfrm>
              <a:custGeom>
                <a:avLst/>
                <a:gdLst>
                  <a:gd name="T0" fmla="*/ 22 w 56"/>
                  <a:gd name="T1" fmla="*/ 19 h 25"/>
                  <a:gd name="T2" fmla="*/ 27 w 56"/>
                  <a:gd name="T3" fmla="*/ 24 h 25"/>
                  <a:gd name="T4" fmla="*/ 28 w 56"/>
                  <a:gd name="T5" fmla="*/ 24 h 25"/>
                  <a:gd name="T6" fmla="*/ 36 w 56"/>
                  <a:gd name="T7" fmla="*/ 23 h 25"/>
                  <a:gd name="T8" fmla="*/ 43 w 56"/>
                  <a:gd name="T9" fmla="*/ 23 h 25"/>
                  <a:gd name="T10" fmla="*/ 43 w 56"/>
                  <a:gd name="T11" fmla="*/ 21 h 25"/>
                  <a:gd name="T12" fmla="*/ 48 w 56"/>
                  <a:gd name="T13" fmla="*/ 23 h 25"/>
                  <a:gd name="T14" fmla="*/ 54 w 56"/>
                  <a:gd name="T15" fmla="*/ 24 h 25"/>
                  <a:gd name="T16" fmla="*/ 52 w 56"/>
                  <a:gd name="T17" fmla="*/ 20 h 25"/>
                  <a:gd name="T18" fmla="*/ 53 w 56"/>
                  <a:gd name="T19" fmla="*/ 17 h 25"/>
                  <a:gd name="T20" fmla="*/ 48 w 56"/>
                  <a:gd name="T21" fmla="*/ 15 h 25"/>
                  <a:gd name="T22" fmla="*/ 46 w 56"/>
                  <a:gd name="T23" fmla="*/ 10 h 25"/>
                  <a:gd name="T24" fmla="*/ 43 w 56"/>
                  <a:gd name="T25" fmla="*/ 9 h 25"/>
                  <a:gd name="T26" fmla="*/ 35 w 56"/>
                  <a:gd name="T27" fmla="*/ 10 h 25"/>
                  <a:gd name="T28" fmla="*/ 30 w 56"/>
                  <a:gd name="T29" fmla="*/ 7 h 25"/>
                  <a:gd name="T30" fmla="*/ 25 w 56"/>
                  <a:gd name="T31" fmla="*/ 4 h 25"/>
                  <a:gd name="T32" fmla="*/ 12 w 56"/>
                  <a:gd name="T33" fmla="*/ 3 h 25"/>
                  <a:gd name="T34" fmla="*/ 3 w 56"/>
                  <a:gd name="T35" fmla="*/ 0 h 25"/>
                  <a:gd name="T36" fmla="*/ 0 w 56"/>
                  <a:gd name="T37" fmla="*/ 1 h 25"/>
                  <a:gd name="T38" fmla="*/ 12 w 56"/>
                  <a:gd name="T39" fmla="*/ 8 h 25"/>
                  <a:gd name="T40" fmla="*/ 15 w 56"/>
                  <a:gd name="T41" fmla="*/ 17 h 25"/>
                  <a:gd name="T42" fmla="*/ 13 w 56"/>
                  <a:gd name="T43" fmla="*/ 19 h 25"/>
                  <a:gd name="T44" fmla="*/ 22 w 56"/>
                  <a:gd name="T45" fmla="*/ 19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6" h="25">
                    <a:moveTo>
                      <a:pt x="22" y="19"/>
                    </a:moveTo>
                    <a:cubicBezTo>
                      <a:pt x="24" y="18"/>
                      <a:pt x="25" y="21"/>
                      <a:pt x="27" y="24"/>
                    </a:cubicBezTo>
                    <a:cubicBezTo>
                      <a:pt x="28" y="24"/>
                      <a:pt x="28" y="24"/>
                      <a:pt x="28" y="24"/>
                    </a:cubicBezTo>
                    <a:cubicBezTo>
                      <a:pt x="31" y="24"/>
                      <a:pt x="33" y="23"/>
                      <a:pt x="36" y="23"/>
                    </a:cubicBezTo>
                    <a:cubicBezTo>
                      <a:pt x="38" y="22"/>
                      <a:pt x="41" y="23"/>
                      <a:pt x="43" y="23"/>
                    </a:cubicBezTo>
                    <a:cubicBezTo>
                      <a:pt x="43" y="23"/>
                      <a:pt x="42" y="22"/>
                      <a:pt x="43" y="21"/>
                    </a:cubicBezTo>
                    <a:cubicBezTo>
                      <a:pt x="43" y="20"/>
                      <a:pt x="47" y="22"/>
                      <a:pt x="48" y="23"/>
                    </a:cubicBezTo>
                    <a:cubicBezTo>
                      <a:pt x="49" y="24"/>
                      <a:pt x="53" y="25"/>
                      <a:pt x="54" y="24"/>
                    </a:cubicBezTo>
                    <a:cubicBezTo>
                      <a:pt x="56" y="22"/>
                      <a:pt x="52" y="21"/>
                      <a:pt x="52" y="20"/>
                    </a:cubicBezTo>
                    <a:cubicBezTo>
                      <a:pt x="51" y="19"/>
                      <a:pt x="52" y="18"/>
                      <a:pt x="53" y="17"/>
                    </a:cubicBezTo>
                    <a:cubicBezTo>
                      <a:pt x="51" y="16"/>
                      <a:pt x="49" y="14"/>
                      <a:pt x="48" y="15"/>
                    </a:cubicBezTo>
                    <a:cubicBezTo>
                      <a:pt x="47" y="15"/>
                      <a:pt x="47" y="10"/>
                      <a:pt x="46" y="10"/>
                    </a:cubicBezTo>
                    <a:cubicBezTo>
                      <a:pt x="44" y="10"/>
                      <a:pt x="44" y="9"/>
                      <a:pt x="43" y="9"/>
                    </a:cubicBezTo>
                    <a:cubicBezTo>
                      <a:pt x="42" y="9"/>
                      <a:pt x="36" y="9"/>
                      <a:pt x="35" y="10"/>
                    </a:cubicBezTo>
                    <a:cubicBezTo>
                      <a:pt x="33" y="11"/>
                      <a:pt x="32" y="7"/>
                      <a:pt x="30" y="7"/>
                    </a:cubicBezTo>
                    <a:cubicBezTo>
                      <a:pt x="28" y="7"/>
                      <a:pt x="26" y="5"/>
                      <a:pt x="25" y="4"/>
                    </a:cubicBezTo>
                    <a:cubicBezTo>
                      <a:pt x="24" y="2"/>
                      <a:pt x="15" y="5"/>
                      <a:pt x="12" y="3"/>
                    </a:cubicBezTo>
                    <a:cubicBezTo>
                      <a:pt x="10" y="1"/>
                      <a:pt x="5" y="0"/>
                      <a:pt x="3" y="0"/>
                    </a:cubicBezTo>
                    <a:cubicBezTo>
                      <a:pt x="2" y="0"/>
                      <a:pt x="1" y="1"/>
                      <a:pt x="0" y="1"/>
                    </a:cubicBezTo>
                    <a:cubicBezTo>
                      <a:pt x="4" y="4"/>
                      <a:pt x="11" y="3"/>
                      <a:pt x="12" y="8"/>
                    </a:cubicBezTo>
                    <a:cubicBezTo>
                      <a:pt x="13" y="14"/>
                      <a:pt x="16" y="12"/>
                      <a:pt x="15" y="17"/>
                    </a:cubicBezTo>
                    <a:cubicBezTo>
                      <a:pt x="15" y="18"/>
                      <a:pt x="14" y="19"/>
                      <a:pt x="13" y="19"/>
                    </a:cubicBezTo>
                    <a:cubicBezTo>
                      <a:pt x="17" y="20"/>
                      <a:pt x="21" y="20"/>
                      <a:pt x="22" y="19"/>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434" name="Freeform 57">
                <a:extLst>
                  <a:ext uri="{FF2B5EF4-FFF2-40B4-BE49-F238E27FC236}">
                    <a16:creationId xmlns:a16="http://schemas.microsoft.com/office/drawing/2014/main" xmlns="" id="{21424409-E7A1-40CC-B830-EE76889C967F}"/>
                  </a:ext>
                </a:extLst>
              </p:cNvPr>
              <p:cNvSpPr>
                <a:spLocks noEditPoints="1"/>
              </p:cNvSpPr>
              <p:nvPr/>
            </p:nvSpPr>
            <p:spPr bwMode="auto">
              <a:xfrm>
                <a:off x="5395256" y="3249132"/>
                <a:ext cx="350069" cy="136765"/>
              </a:xfrm>
              <a:custGeom>
                <a:avLst/>
                <a:gdLst>
                  <a:gd name="T0" fmla="*/ 147 w 152"/>
                  <a:gd name="T1" fmla="*/ 41 h 59"/>
                  <a:gd name="T2" fmla="*/ 147 w 152"/>
                  <a:gd name="T3" fmla="*/ 33 h 59"/>
                  <a:gd name="T4" fmla="*/ 147 w 152"/>
                  <a:gd name="T5" fmla="*/ 26 h 59"/>
                  <a:gd name="T6" fmla="*/ 149 w 152"/>
                  <a:gd name="T7" fmla="*/ 22 h 59"/>
                  <a:gd name="T8" fmla="*/ 148 w 152"/>
                  <a:gd name="T9" fmla="*/ 19 h 59"/>
                  <a:gd name="T10" fmla="*/ 142 w 152"/>
                  <a:gd name="T11" fmla="*/ 17 h 59"/>
                  <a:gd name="T12" fmla="*/ 139 w 152"/>
                  <a:gd name="T13" fmla="*/ 10 h 59"/>
                  <a:gd name="T14" fmla="*/ 134 w 152"/>
                  <a:gd name="T15" fmla="*/ 5 h 59"/>
                  <a:gd name="T16" fmla="*/ 125 w 152"/>
                  <a:gd name="T17" fmla="*/ 5 h 59"/>
                  <a:gd name="T18" fmla="*/ 110 w 152"/>
                  <a:gd name="T19" fmla="*/ 10 h 59"/>
                  <a:gd name="T20" fmla="*/ 96 w 152"/>
                  <a:gd name="T21" fmla="*/ 11 h 59"/>
                  <a:gd name="T22" fmla="*/ 87 w 152"/>
                  <a:gd name="T23" fmla="*/ 8 h 59"/>
                  <a:gd name="T24" fmla="*/ 80 w 152"/>
                  <a:gd name="T25" fmla="*/ 4 h 59"/>
                  <a:gd name="T26" fmla="*/ 68 w 152"/>
                  <a:gd name="T27" fmla="*/ 1 h 59"/>
                  <a:gd name="T28" fmla="*/ 43 w 152"/>
                  <a:gd name="T29" fmla="*/ 9 h 59"/>
                  <a:gd name="T30" fmla="*/ 26 w 152"/>
                  <a:gd name="T31" fmla="*/ 10 h 59"/>
                  <a:gd name="T32" fmla="*/ 22 w 152"/>
                  <a:gd name="T33" fmla="*/ 16 h 59"/>
                  <a:gd name="T34" fmla="*/ 5 w 152"/>
                  <a:gd name="T35" fmla="*/ 17 h 59"/>
                  <a:gd name="T36" fmla="*/ 3 w 152"/>
                  <a:gd name="T37" fmla="*/ 23 h 59"/>
                  <a:gd name="T38" fmla="*/ 7 w 152"/>
                  <a:gd name="T39" fmla="*/ 25 h 59"/>
                  <a:gd name="T40" fmla="*/ 7 w 152"/>
                  <a:gd name="T41" fmla="*/ 31 h 59"/>
                  <a:gd name="T42" fmla="*/ 7 w 152"/>
                  <a:gd name="T43" fmla="*/ 37 h 59"/>
                  <a:gd name="T44" fmla="*/ 7 w 152"/>
                  <a:gd name="T45" fmla="*/ 41 h 59"/>
                  <a:gd name="T46" fmla="*/ 12 w 152"/>
                  <a:gd name="T47" fmla="*/ 46 h 59"/>
                  <a:gd name="T48" fmla="*/ 17 w 152"/>
                  <a:gd name="T49" fmla="*/ 49 h 59"/>
                  <a:gd name="T50" fmla="*/ 21 w 152"/>
                  <a:gd name="T51" fmla="*/ 50 h 59"/>
                  <a:gd name="T52" fmla="*/ 26 w 152"/>
                  <a:gd name="T53" fmla="*/ 55 h 59"/>
                  <a:gd name="T54" fmla="*/ 36 w 152"/>
                  <a:gd name="T55" fmla="*/ 53 h 59"/>
                  <a:gd name="T56" fmla="*/ 43 w 152"/>
                  <a:gd name="T57" fmla="*/ 50 h 59"/>
                  <a:gd name="T58" fmla="*/ 54 w 152"/>
                  <a:gd name="T59" fmla="*/ 57 h 59"/>
                  <a:gd name="T60" fmla="*/ 62 w 152"/>
                  <a:gd name="T61" fmla="*/ 55 h 59"/>
                  <a:gd name="T62" fmla="*/ 69 w 152"/>
                  <a:gd name="T63" fmla="*/ 50 h 59"/>
                  <a:gd name="T64" fmla="*/ 76 w 152"/>
                  <a:gd name="T65" fmla="*/ 52 h 59"/>
                  <a:gd name="T66" fmla="*/ 82 w 152"/>
                  <a:gd name="T67" fmla="*/ 50 h 59"/>
                  <a:gd name="T68" fmla="*/ 80 w 152"/>
                  <a:gd name="T69" fmla="*/ 57 h 59"/>
                  <a:gd name="T70" fmla="*/ 80 w 152"/>
                  <a:gd name="T71" fmla="*/ 59 h 59"/>
                  <a:gd name="T72" fmla="*/ 85 w 152"/>
                  <a:gd name="T73" fmla="*/ 54 h 59"/>
                  <a:gd name="T74" fmla="*/ 88 w 152"/>
                  <a:gd name="T75" fmla="*/ 52 h 59"/>
                  <a:gd name="T76" fmla="*/ 95 w 152"/>
                  <a:gd name="T77" fmla="*/ 52 h 59"/>
                  <a:gd name="T78" fmla="*/ 100 w 152"/>
                  <a:gd name="T79" fmla="*/ 51 h 59"/>
                  <a:gd name="T80" fmla="*/ 109 w 152"/>
                  <a:gd name="T81" fmla="*/ 51 h 59"/>
                  <a:gd name="T82" fmla="*/ 120 w 152"/>
                  <a:gd name="T83" fmla="*/ 48 h 59"/>
                  <a:gd name="T84" fmla="*/ 129 w 152"/>
                  <a:gd name="T85" fmla="*/ 47 h 59"/>
                  <a:gd name="T86" fmla="*/ 132 w 152"/>
                  <a:gd name="T87" fmla="*/ 48 h 59"/>
                  <a:gd name="T88" fmla="*/ 136 w 152"/>
                  <a:gd name="T89" fmla="*/ 45 h 59"/>
                  <a:gd name="T90" fmla="*/ 143 w 152"/>
                  <a:gd name="T91" fmla="*/ 46 h 59"/>
                  <a:gd name="T92" fmla="*/ 151 w 152"/>
                  <a:gd name="T93" fmla="*/ 48 h 59"/>
                  <a:gd name="T94" fmla="*/ 147 w 152"/>
                  <a:gd name="T95" fmla="*/ 41 h 59"/>
                  <a:gd name="T96" fmla="*/ 14 w 152"/>
                  <a:gd name="T97" fmla="*/ 11 h 59"/>
                  <a:gd name="T98" fmla="*/ 24 w 152"/>
                  <a:gd name="T99" fmla="*/ 10 h 59"/>
                  <a:gd name="T100" fmla="*/ 18 w 152"/>
                  <a:gd name="T101" fmla="*/ 5 h 59"/>
                  <a:gd name="T102" fmla="*/ 16 w 152"/>
                  <a:gd name="T103" fmla="*/ 1 h 59"/>
                  <a:gd name="T104" fmla="*/ 13 w 152"/>
                  <a:gd name="T105" fmla="*/ 1 h 59"/>
                  <a:gd name="T106" fmla="*/ 5 w 152"/>
                  <a:gd name="T107" fmla="*/ 1 h 59"/>
                  <a:gd name="T108" fmla="*/ 6 w 152"/>
                  <a:gd name="T109" fmla="*/ 7 h 59"/>
                  <a:gd name="T110" fmla="*/ 3 w 152"/>
                  <a:gd name="T111" fmla="*/ 10 h 59"/>
                  <a:gd name="T112" fmla="*/ 1 w 152"/>
                  <a:gd name="T113" fmla="*/ 13 h 59"/>
                  <a:gd name="T114" fmla="*/ 6 w 152"/>
                  <a:gd name="T115" fmla="*/ 15 h 59"/>
                  <a:gd name="T116" fmla="*/ 14 w 152"/>
                  <a:gd name="T117" fmla="*/ 11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52" h="59">
                    <a:moveTo>
                      <a:pt x="147" y="41"/>
                    </a:moveTo>
                    <a:cubicBezTo>
                      <a:pt x="146" y="41"/>
                      <a:pt x="148" y="34"/>
                      <a:pt x="147" y="33"/>
                    </a:cubicBezTo>
                    <a:cubicBezTo>
                      <a:pt x="147" y="32"/>
                      <a:pt x="145" y="26"/>
                      <a:pt x="147" y="26"/>
                    </a:cubicBezTo>
                    <a:cubicBezTo>
                      <a:pt x="149" y="26"/>
                      <a:pt x="147" y="22"/>
                      <a:pt x="149" y="22"/>
                    </a:cubicBezTo>
                    <a:cubicBezTo>
                      <a:pt x="149" y="21"/>
                      <a:pt x="148" y="20"/>
                      <a:pt x="148" y="19"/>
                    </a:cubicBezTo>
                    <a:cubicBezTo>
                      <a:pt x="147" y="18"/>
                      <a:pt x="143" y="20"/>
                      <a:pt x="142" y="17"/>
                    </a:cubicBezTo>
                    <a:cubicBezTo>
                      <a:pt x="140" y="13"/>
                      <a:pt x="142" y="12"/>
                      <a:pt x="139" y="10"/>
                    </a:cubicBezTo>
                    <a:cubicBezTo>
                      <a:pt x="137" y="7"/>
                      <a:pt x="136" y="4"/>
                      <a:pt x="134" y="5"/>
                    </a:cubicBezTo>
                    <a:cubicBezTo>
                      <a:pt x="133" y="6"/>
                      <a:pt x="129" y="6"/>
                      <a:pt x="125" y="5"/>
                    </a:cubicBezTo>
                    <a:cubicBezTo>
                      <a:pt x="121" y="9"/>
                      <a:pt x="113" y="11"/>
                      <a:pt x="110" y="10"/>
                    </a:cubicBezTo>
                    <a:cubicBezTo>
                      <a:pt x="107" y="9"/>
                      <a:pt x="101" y="11"/>
                      <a:pt x="96" y="11"/>
                    </a:cubicBezTo>
                    <a:cubicBezTo>
                      <a:pt x="92" y="11"/>
                      <a:pt x="90" y="7"/>
                      <a:pt x="87" y="8"/>
                    </a:cubicBezTo>
                    <a:cubicBezTo>
                      <a:pt x="83" y="8"/>
                      <a:pt x="83" y="4"/>
                      <a:pt x="80" y="4"/>
                    </a:cubicBezTo>
                    <a:cubicBezTo>
                      <a:pt x="76" y="4"/>
                      <a:pt x="79" y="3"/>
                      <a:pt x="68" y="1"/>
                    </a:cubicBezTo>
                    <a:cubicBezTo>
                      <a:pt x="57" y="0"/>
                      <a:pt x="47" y="6"/>
                      <a:pt x="43" y="9"/>
                    </a:cubicBezTo>
                    <a:cubicBezTo>
                      <a:pt x="40" y="12"/>
                      <a:pt x="27" y="9"/>
                      <a:pt x="26" y="10"/>
                    </a:cubicBezTo>
                    <a:cubicBezTo>
                      <a:pt x="25" y="10"/>
                      <a:pt x="26" y="14"/>
                      <a:pt x="22" y="16"/>
                    </a:cubicBezTo>
                    <a:cubicBezTo>
                      <a:pt x="17" y="17"/>
                      <a:pt x="8" y="16"/>
                      <a:pt x="5" y="17"/>
                    </a:cubicBezTo>
                    <a:cubicBezTo>
                      <a:pt x="2" y="19"/>
                      <a:pt x="0" y="23"/>
                      <a:pt x="3" y="23"/>
                    </a:cubicBezTo>
                    <a:cubicBezTo>
                      <a:pt x="6" y="23"/>
                      <a:pt x="7" y="24"/>
                      <a:pt x="7" y="25"/>
                    </a:cubicBezTo>
                    <a:cubicBezTo>
                      <a:pt x="6" y="27"/>
                      <a:pt x="9" y="30"/>
                      <a:pt x="7" y="31"/>
                    </a:cubicBezTo>
                    <a:cubicBezTo>
                      <a:pt x="6" y="33"/>
                      <a:pt x="6" y="36"/>
                      <a:pt x="7" y="37"/>
                    </a:cubicBezTo>
                    <a:cubicBezTo>
                      <a:pt x="9" y="38"/>
                      <a:pt x="10" y="41"/>
                      <a:pt x="7" y="41"/>
                    </a:cubicBezTo>
                    <a:cubicBezTo>
                      <a:pt x="5" y="42"/>
                      <a:pt x="11" y="44"/>
                      <a:pt x="12" y="46"/>
                    </a:cubicBezTo>
                    <a:cubicBezTo>
                      <a:pt x="12" y="47"/>
                      <a:pt x="17" y="47"/>
                      <a:pt x="17" y="49"/>
                    </a:cubicBezTo>
                    <a:cubicBezTo>
                      <a:pt x="17" y="50"/>
                      <a:pt x="18" y="51"/>
                      <a:pt x="21" y="50"/>
                    </a:cubicBezTo>
                    <a:cubicBezTo>
                      <a:pt x="23" y="49"/>
                      <a:pt x="24" y="53"/>
                      <a:pt x="26" y="55"/>
                    </a:cubicBezTo>
                    <a:cubicBezTo>
                      <a:pt x="27" y="57"/>
                      <a:pt x="36" y="56"/>
                      <a:pt x="36" y="53"/>
                    </a:cubicBezTo>
                    <a:cubicBezTo>
                      <a:pt x="36" y="51"/>
                      <a:pt x="39" y="50"/>
                      <a:pt x="43" y="50"/>
                    </a:cubicBezTo>
                    <a:cubicBezTo>
                      <a:pt x="47" y="51"/>
                      <a:pt x="52" y="56"/>
                      <a:pt x="54" y="57"/>
                    </a:cubicBezTo>
                    <a:cubicBezTo>
                      <a:pt x="56" y="57"/>
                      <a:pt x="59" y="55"/>
                      <a:pt x="62" y="55"/>
                    </a:cubicBezTo>
                    <a:cubicBezTo>
                      <a:pt x="64" y="55"/>
                      <a:pt x="68" y="51"/>
                      <a:pt x="69" y="50"/>
                    </a:cubicBezTo>
                    <a:cubicBezTo>
                      <a:pt x="71" y="50"/>
                      <a:pt x="73" y="53"/>
                      <a:pt x="76" y="52"/>
                    </a:cubicBezTo>
                    <a:cubicBezTo>
                      <a:pt x="78" y="51"/>
                      <a:pt x="80" y="49"/>
                      <a:pt x="82" y="50"/>
                    </a:cubicBezTo>
                    <a:cubicBezTo>
                      <a:pt x="83" y="51"/>
                      <a:pt x="78" y="55"/>
                      <a:pt x="80" y="57"/>
                    </a:cubicBezTo>
                    <a:cubicBezTo>
                      <a:pt x="80" y="57"/>
                      <a:pt x="80" y="58"/>
                      <a:pt x="80" y="59"/>
                    </a:cubicBezTo>
                    <a:cubicBezTo>
                      <a:pt x="85" y="59"/>
                      <a:pt x="84" y="55"/>
                      <a:pt x="85" y="54"/>
                    </a:cubicBezTo>
                    <a:cubicBezTo>
                      <a:pt x="85" y="52"/>
                      <a:pt x="86" y="51"/>
                      <a:pt x="88" y="52"/>
                    </a:cubicBezTo>
                    <a:cubicBezTo>
                      <a:pt x="89" y="53"/>
                      <a:pt x="92" y="54"/>
                      <a:pt x="95" y="52"/>
                    </a:cubicBezTo>
                    <a:cubicBezTo>
                      <a:pt x="99" y="50"/>
                      <a:pt x="99" y="49"/>
                      <a:pt x="100" y="51"/>
                    </a:cubicBezTo>
                    <a:cubicBezTo>
                      <a:pt x="101" y="53"/>
                      <a:pt x="104" y="51"/>
                      <a:pt x="109" y="51"/>
                    </a:cubicBezTo>
                    <a:cubicBezTo>
                      <a:pt x="114" y="51"/>
                      <a:pt x="115" y="48"/>
                      <a:pt x="120" y="48"/>
                    </a:cubicBezTo>
                    <a:cubicBezTo>
                      <a:pt x="125" y="48"/>
                      <a:pt x="129" y="47"/>
                      <a:pt x="129" y="47"/>
                    </a:cubicBezTo>
                    <a:cubicBezTo>
                      <a:pt x="132" y="48"/>
                      <a:pt x="132" y="48"/>
                      <a:pt x="132" y="48"/>
                    </a:cubicBezTo>
                    <a:cubicBezTo>
                      <a:pt x="133" y="47"/>
                      <a:pt x="133" y="45"/>
                      <a:pt x="136" y="45"/>
                    </a:cubicBezTo>
                    <a:cubicBezTo>
                      <a:pt x="139" y="45"/>
                      <a:pt x="141" y="47"/>
                      <a:pt x="143" y="46"/>
                    </a:cubicBezTo>
                    <a:cubicBezTo>
                      <a:pt x="145" y="46"/>
                      <a:pt x="151" y="52"/>
                      <a:pt x="151" y="48"/>
                    </a:cubicBezTo>
                    <a:cubicBezTo>
                      <a:pt x="152" y="47"/>
                      <a:pt x="149" y="42"/>
                      <a:pt x="147" y="41"/>
                    </a:cubicBezTo>
                    <a:close/>
                    <a:moveTo>
                      <a:pt x="14" y="11"/>
                    </a:moveTo>
                    <a:cubicBezTo>
                      <a:pt x="16" y="10"/>
                      <a:pt x="23" y="11"/>
                      <a:pt x="24" y="10"/>
                    </a:cubicBezTo>
                    <a:cubicBezTo>
                      <a:pt x="26" y="8"/>
                      <a:pt x="20" y="7"/>
                      <a:pt x="18" y="5"/>
                    </a:cubicBezTo>
                    <a:cubicBezTo>
                      <a:pt x="17" y="4"/>
                      <a:pt x="17" y="2"/>
                      <a:pt x="16" y="1"/>
                    </a:cubicBezTo>
                    <a:cubicBezTo>
                      <a:pt x="15" y="1"/>
                      <a:pt x="14" y="2"/>
                      <a:pt x="13" y="1"/>
                    </a:cubicBezTo>
                    <a:cubicBezTo>
                      <a:pt x="11" y="0"/>
                      <a:pt x="6" y="1"/>
                      <a:pt x="5" y="1"/>
                    </a:cubicBezTo>
                    <a:cubicBezTo>
                      <a:pt x="4" y="2"/>
                      <a:pt x="6" y="5"/>
                      <a:pt x="6" y="7"/>
                    </a:cubicBezTo>
                    <a:cubicBezTo>
                      <a:pt x="6" y="9"/>
                      <a:pt x="3" y="9"/>
                      <a:pt x="3" y="10"/>
                    </a:cubicBezTo>
                    <a:cubicBezTo>
                      <a:pt x="3" y="11"/>
                      <a:pt x="2" y="12"/>
                      <a:pt x="1" y="13"/>
                    </a:cubicBezTo>
                    <a:cubicBezTo>
                      <a:pt x="3" y="14"/>
                      <a:pt x="4" y="15"/>
                      <a:pt x="6" y="15"/>
                    </a:cubicBezTo>
                    <a:cubicBezTo>
                      <a:pt x="9" y="15"/>
                      <a:pt x="11" y="12"/>
                      <a:pt x="14" y="11"/>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435" name="Freeform 58">
                <a:extLst>
                  <a:ext uri="{FF2B5EF4-FFF2-40B4-BE49-F238E27FC236}">
                    <a16:creationId xmlns:a16="http://schemas.microsoft.com/office/drawing/2014/main" xmlns="" id="{18327372-7DF9-4CAA-927E-1002C3E1050C}"/>
                  </a:ext>
                </a:extLst>
              </p:cNvPr>
              <p:cNvSpPr>
                <a:spLocks/>
              </p:cNvSpPr>
              <p:nvPr/>
            </p:nvSpPr>
            <p:spPr bwMode="auto">
              <a:xfrm>
                <a:off x="6367668" y="3388407"/>
                <a:ext cx="43915" cy="41406"/>
              </a:xfrm>
              <a:custGeom>
                <a:avLst/>
                <a:gdLst>
                  <a:gd name="T0" fmla="*/ 9 w 19"/>
                  <a:gd name="T1" fmla="*/ 0 h 18"/>
                  <a:gd name="T2" fmla="*/ 0 w 19"/>
                  <a:gd name="T3" fmla="*/ 6 h 18"/>
                  <a:gd name="T4" fmla="*/ 2 w 19"/>
                  <a:gd name="T5" fmla="*/ 8 h 18"/>
                  <a:gd name="T6" fmla="*/ 6 w 19"/>
                  <a:gd name="T7" fmla="*/ 13 h 18"/>
                  <a:gd name="T8" fmla="*/ 7 w 19"/>
                  <a:gd name="T9" fmla="*/ 18 h 18"/>
                  <a:gd name="T10" fmla="*/ 11 w 19"/>
                  <a:gd name="T11" fmla="*/ 18 h 18"/>
                  <a:gd name="T12" fmla="*/ 19 w 19"/>
                  <a:gd name="T13" fmla="*/ 8 h 18"/>
                  <a:gd name="T14" fmla="*/ 9 w 19"/>
                  <a:gd name="T15" fmla="*/ 0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18">
                    <a:moveTo>
                      <a:pt x="9" y="0"/>
                    </a:moveTo>
                    <a:cubicBezTo>
                      <a:pt x="7" y="0"/>
                      <a:pt x="1" y="3"/>
                      <a:pt x="0" y="6"/>
                    </a:cubicBezTo>
                    <a:cubicBezTo>
                      <a:pt x="1" y="6"/>
                      <a:pt x="1" y="7"/>
                      <a:pt x="2" y="8"/>
                    </a:cubicBezTo>
                    <a:cubicBezTo>
                      <a:pt x="2" y="10"/>
                      <a:pt x="4" y="12"/>
                      <a:pt x="6" y="13"/>
                    </a:cubicBezTo>
                    <a:cubicBezTo>
                      <a:pt x="8" y="14"/>
                      <a:pt x="8" y="16"/>
                      <a:pt x="7" y="18"/>
                    </a:cubicBezTo>
                    <a:cubicBezTo>
                      <a:pt x="9" y="18"/>
                      <a:pt x="10" y="18"/>
                      <a:pt x="11" y="18"/>
                    </a:cubicBezTo>
                    <a:cubicBezTo>
                      <a:pt x="13" y="17"/>
                      <a:pt x="18" y="10"/>
                      <a:pt x="19" y="8"/>
                    </a:cubicBezTo>
                    <a:cubicBezTo>
                      <a:pt x="19" y="6"/>
                      <a:pt x="12" y="1"/>
                      <a:pt x="9" y="0"/>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436" name="Freeform 59">
                <a:extLst>
                  <a:ext uri="{FF2B5EF4-FFF2-40B4-BE49-F238E27FC236}">
                    <a16:creationId xmlns:a16="http://schemas.microsoft.com/office/drawing/2014/main" xmlns="" id="{8E320C88-8D0D-4DF1-9F73-913D44A76A56}"/>
                  </a:ext>
                </a:extLst>
              </p:cNvPr>
              <p:cNvSpPr>
                <a:spLocks/>
              </p:cNvSpPr>
              <p:nvPr/>
            </p:nvSpPr>
            <p:spPr bwMode="auto">
              <a:xfrm>
                <a:off x="7204570" y="3232821"/>
                <a:ext cx="129237" cy="122963"/>
              </a:xfrm>
              <a:custGeom>
                <a:avLst/>
                <a:gdLst>
                  <a:gd name="T0" fmla="*/ 54 w 56"/>
                  <a:gd name="T1" fmla="*/ 3 h 53"/>
                  <a:gd name="T2" fmla="*/ 47 w 56"/>
                  <a:gd name="T3" fmla="*/ 0 h 53"/>
                  <a:gd name="T4" fmla="*/ 42 w 56"/>
                  <a:gd name="T5" fmla="*/ 7 h 53"/>
                  <a:gd name="T6" fmla="*/ 36 w 56"/>
                  <a:gd name="T7" fmla="*/ 11 h 53"/>
                  <a:gd name="T8" fmla="*/ 33 w 56"/>
                  <a:gd name="T9" fmla="*/ 14 h 53"/>
                  <a:gd name="T10" fmla="*/ 28 w 56"/>
                  <a:gd name="T11" fmla="*/ 15 h 53"/>
                  <a:gd name="T12" fmla="*/ 23 w 56"/>
                  <a:gd name="T13" fmla="*/ 13 h 53"/>
                  <a:gd name="T14" fmla="*/ 18 w 56"/>
                  <a:gd name="T15" fmla="*/ 19 h 53"/>
                  <a:gd name="T16" fmla="*/ 3 w 56"/>
                  <a:gd name="T17" fmla="*/ 27 h 53"/>
                  <a:gd name="T18" fmla="*/ 0 w 56"/>
                  <a:gd name="T19" fmla="*/ 31 h 53"/>
                  <a:gd name="T20" fmla="*/ 10 w 56"/>
                  <a:gd name="T21" fmla="*/ 35 h 53"/>
                  <a:gd name="T22" fmla="*/ 5 w 56"/>
                  <a:gd name="T23" fmla="*/ 44 h 53"/>
                  <a:gd name="T24" fmla="*/ 6 w 56"/>
                  <a:gd name="T25" fmla="*/ 49 h 53"/>
                  <a:gd name="T26" fmla="*/ 10 w 56"/>
                  <a:gd name="T27" fmla="*/ 51 h 53"/>
                  <a:gd name="T28" fmla="*/ 17 w 56"/>
                  <a:gd name="T29" fmla="*/ 50 h 53"/>
                  <a:gd name="T30" fmla="*/ 18 w 56"/>
                  <a:gd name="T31" fmla="*/ 51 h 53"/>
                  <a:gd name="T32" fmla="*/ 23 w 56"/>
                  <a:gd name="T33" fmla="*/ 47 h 53"/>
                  <a:gd name="T34" fmla="*/ 31 w 56"/>
                  <a:gd name="T35" fmla="*/ 46 h 53"/>
                  <a:gd name="T36" fmla="*/ 35 w 56"/>
                  <a:gd name="T37" fmla="*/ 44 h 53"/>
                  <a:gd name="T38" fmla="*/ 28 w 56"/>
                  <a:gd name="T39" fmla="*/ 37 h 53"/>
                  <a:gd name="T40" fmla="*/ 30 w 56"/>
                  <a:gd name="T41" fmla="*/ 30 h 53"/>
                  <a:gd name="T42" fmla="*/ 44 w 56"/>
                  <a:gd name="T43" fmla="*/ 22 h 53"/>
                  <a:gd name="T44" fmla="*/ 47 w 56"/>
                  <a:gd name="T45" fmla="*/ 12 h 53"/>
                  <a:gd name="T46" fmla="*/ 56 w 56"/>
                  <a:gd name="T47" fmla="*/ 3 h 53"/>
                  <a:gd name="T48" fmla="*/ 54 w 56"/>
                  <a:gd name="T49" fmla="*/ 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6" h="53">
                    <a:moveTo>
                      <a:pt x="54" y="3"/>
                    </a:moveTo>
                    <a:cubicBezTo>
                      <a:pt x="50" y="4"/>
                      <a:pt x="49" y="0"/>
                      <a:pt x="47" y="0"/>
                    </a:cubicBezTo>
                    <a:cubicBezTo>
                      <a:pt x="44" y="0"/>
                      <a:pt x="45" y="7"/>
                      <a:pt x="42" y="7"/>
                    </a:cubicBezTo>
                    <a:cubicBezTo>
                      <a:pt x="40" y="7"/>
                      <a:pt x="40" y="10"/>
                      <a:pt x="36" y="11"/>
                    </a:cubicBezTo>
                    <a:cubicBezTo>
                      <a:pt x="33" y="11"/>
                      <a:pt x="32" y="11"/>
                      <a:pt x="33" y="14"/>
                    </a:cubicBezTo>
                    <a:cubicBezTo>
                      <a:pt x="35" y="16"/>
                      <a:pt x="31" y="15"/>
                      <a:pt x="28" y="15"/>
                    </a:cubicBezTo>
                    <a:cubicBezTo>
                      <a:pt x="25" y="15"/>
                      <a:pt x="25" y="13"/>
                      <a:pt x="23" y="13"/>
                    </a:cubicBezTo>
                    <a:cubicBezTo>
                      <a:pt x="21" y="13"/>
                      <a:pt x="19" y="17"/>
                      <a:pt x="18" y="19"/>
                    </a:cubicBezTo>
                    <a:cubicBezTo>
                      <a:pt x="16" y="21"/>
                      <a:pt x="6" y="26"/>
                      <a:pt x="3" y="27"/>
                    </a:cubicBezTo>
                    <a:cubicBezTo>
                      <a:pt x="2" y="28"/>
                      <a:pt x="1" y="29"/>
                      <a:pt x="0" y="31"/>
                    </a:cubicBezTo>
                    <a:cubicBezTo>
                      <a:pt x="4" y="31"/>
                      <a:pt x="8" y="33"/>
                      <a:pt x="10" y="35"/>
                    </a:cubicBezTo>
                    <a:cubicBezTo>
                      <a:pt x="12" y="38"/>
                      <a:pt x="7" y="41"/>
                      <a:pt x="5" y="44"/>
                    </a:cubicBezTo>
                    <a:cubicBezTo>
                      <a:pt x="3" y="47"/>
                      <a:pt x="6" y="47"/>
                      <a:pt x="6" y="49"/>
                    </a:cubicBezTo>
                    <a:cubicBezTo>
                      <a:pt x="6" y="51"/>
                      <a:pt x="9" y="53"/>
                      <a:pt x="10" y="51"/>
                    </a:cubicBezTo>
                    <a:cubicBezTo>
                      <a:pt x="11" y="49"/>
                      <a:pt x="13" y="50"/>
                      <a:pt x="17" y="50"/>
                    </a:cubicBezTo>
                    <a:cubicBezTo>
                      <a:pt x="18" y="50"/>
                      <a:pt x="18" y="50"/>
                      <a:pt x="18" y="51"/>
                    </a:cubicBezTo>
                    <a:cubicBezTo>
                      <a:pt x="20" y="49"/>
                      <a:pt x="22" y="48"/>
                      <a:pt x="23" y="47"/>
                    </a:cubicBezTo>
                    <a:cubicBezTo>
                      <a:pt x="24" y="46"/>
                      <a:pt x="28" y="46"/>
                      <a:pt x="31" y="46"/>
                    </a:cubicBezTo>
                    <a:cubicBezTo>
                      <a:pt x="32" y="46"/>
                      <a:pt x="33" y="45"/>
                      <a:pt x="35" y="44"/>
                    </a:cubicBezTo>
                    <a:cubicBezTo>
                      <a:pt x="32" y="41"/>
                      <a:pt x="29" y="38"/>
                      <a:pt x="28" y="37"/>
                    </a:cubicBezTo>
                    <a:cubicBezTo>
                      <a:pt x="25" y="36"/>
                      <a:pt x="27" y="31"/>
                      <a:pt x="30" y="30"/>
                    </a:cubicBezTo>
                    <a:cubicBezTo>
                      <a:pt x="33" y="29"/>
                      <a:pt x="41" y="23"/>
                      <a:pt x="44" y="22"/>
                    </a:cubicBezTo>
                    <a:cubicBezTo>
                      <a:pt x="46" y="20"/>
                      <a:pt x="45" y="16"/>
                      <a:pt x="47" y="12"/>
                    </a:cubicBezTo>
                    <a:cubicBezTo>
                      <a:pt x="48" y="10"/>
                      <a:pt x="52" y="6"/>
                      <a:pt x="56" y="3"/>
                    </a:cubicBezTo>
                    <a:cubicBezTo>
                      <a:pt x="55" y="3"/>
                      <a:pt x="54" y="3"/>
                      <a:pt x="54" y="3"/>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437" name="Freeform 60">
                <a:extLst>
                  <a:ext uri="{FF2B5EF4-FFF2-40B4-BE49-F238E27FC236}">
                    <a16:creationId xmlns:a16="http://schemas.microsoft.com/office/drawing/2014/main" xmlns="" id="{B21510CB-E110-488B-900C-BA72743F7738}"/>
                  </a:ext>
                </a:extLst>
              </p:cNvPr>
              <p:cNvSpPr>
                <a:spLocks/>
              </p:cNvSpPr>
              <p:nvPr/>
            </p:nvSpPr>
            <p:spPr bwMode="auto">
              <a:xfrm>
                <a:off x="6407819" y="3505096"/>
                <a:ext cx="143039" cy="81557"/>
              </a:xfrm>
              <a:custGeom>
                <a:avLst/>
                <a:gdLst>
                  <a:gd name="T0" fmla="*/ 61 w 62"/>
                  <a:gd name="T1" fmla="*/ 22 h 35"/>
                  <a:gd name="T2" fmla="*/ 59 w 62"/>
                  <a:gd name="T3" fmla="*/ 22 h 35"/>
                  <a:gd name="T4" fmla="*/ 48 w 62"/>
                  <a:gd name="T5" fmla="*/ 20 h 35"/>
                  <a:gd name="T6" fmla="*/ 33 w 62"/>
                  <a:gd name="T7" fmla="*/ 14 h 35"/>
                  <a:gd name="T8" fmla="*/ 17 w 62"/>
                  <a:gd name="T9" fmla="*/ 2 h 35"/>
                  <a:gd name="T10" fmla="*/ 10 w 62"/>
                  <a:gd name="T11" fmla="*/ 1 h 35"/>
                  <a:gd name="T12" fmla="*/ 5 w 62"/>
                  <a:gd name="T13" fmla="*/ 2 h 35"/>
                  <a:gd name="T14" fmla="*/ 2 w 62"/>
                  <a:gd name="T15" fmla="*/ 7 h 35"/>
                  <a:gd name="T16" fmla="*/ 0 w 62"/>
                  <a:gd name="T17" fmla="*/ 13 h 35"/>
                  <a:gd name="T18" fmla="*/ 4 w 62"/>
                  <a:gd name="T19" fmla="*/ 16 h 35"/>
                  <a:gd name="T20" fmla="*/ 11 w 62"/>
                  <a:gd name="T21" fmla="*/ 19 h 35"/>
                  <a:gd name="T22" fmla="*/ 17 w 62"/>
                  <a:gd name="T23" fmla="*/ 23 h 35"/>
                  <a:gd name="T24" fmla="*/ 23 w 62"/>
                  <a:gd name="T25" fmla="*/ 26 h 35"/>
                  <a:gd name="T26" fmla="*/ 31 w 62"/>
                  <a:gd name="T27" fmla="*/ 25 h 35"/>
                  <a:gd name="T28" fmla="*/ 36 w 62"/>
                  <a:gd name="T29" fmla="*/ 30 h 35"/>
                  <a:gd name="T30" fmla="*/ 46 w 62"/>
                  <a:gd name="T31" fmla="*/ 34 h 35"/>
                  <a:gd name="T32" fmla="*/ 60 w 62"/>
                  <a:gd name="T33" fmla="*/ 32 h 35"/>
                  <a:gd name="T34" fmla="*/ 60 w 62"/>
                  <a:gd name="T35" fmla="*/ 24 h 35"/>
                  <a:gd name="T36" fmla="*/ 61 w 62"/>
                  <a:gd name="T37"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 h="35">
                    <a:moveTo>
                      <a:pt x="61" y="22"/>
                    </a:moveTo>
                    <a:cubicBezTo>
                      <a:pt x="60" y="22"/>
                      <a:pt x="60" y="22"/>
                      <a:pt x="59" y="22"/>
                    </a:cubicBezTo>
                    <a:cubicBezTo>
                      <a:pt x="54" y="22"/>
                      <a:pt x="51" y="20"/>
                      <a:pt x="48" y="20"/>
                    </a:cubicBezTo>
                    <a:cubicBezTo>
                      <a:pt x="45" y="21"/>
                      <a:pt x="37" y="17"/>
                      <a:pt x="33" y="14"/>
                    </a:cubicBezTo>
                    <a:cubicBezTo>
                      <a:pt x="29" y="11"/>
                      <a:pt x="19" y="5"/>
                      <a:pt x="17" y="2"/>
                    </a:cubicBezTo>
                    <a:cubicBezTo>
                      <a:pt x="14" y="0"/>
                      <a:pt x="10" y="0"/>
                      <a:pt x="10" y="1"/>
                    </a:cubicBezTo>
                    <a:cubicBezTo>
                      <a:pt x="10" y="2"/>
                      <a:pt x="8" y="2"/>
                      <a:pt x="5" y="2"/>
                    </a:cubicBezTo>
                    <a:cubicBezTo>
                      <a:pt x="4" y="4"/>
                      <a:pt x="2" y="5"/>
                      <a:pt x="2" y="7"/>
                    </a:cubicBezTo>
                    <a:cubicBezTo>
                      <a:pt x="2" y="9"/>
                      <a:pt x="0" y="11"/>
                      <a:pt x="0" y="13"/>
                    </a:cubicBezTo>
                    <a:cubicBezTo>
                      <a:pt x="0" y="15"/>
                      <a:pt x="3" y="15"/>
                      <a:pt x="4" y="16"/>
                    </a:cubicBezTo>
                    <a:cubicBezTo>
                      <a:pt x="5" y="17"/>
                      <a:pt x="10" y="18"/>
                      <a:pt x="11" y="19"/>
                    </a:cubicBezTo>
                    <a:cubicBezTo>
                      <a:pt x="11" y="21"/>
                      <a:pt x="15" y="22"/>
                      <a:pt x="17" y="23"/>
                    </a:cubicBezTo>
                    <a:cubicBezTo>
                      <a:pt x="19" y="23"/>
                      <a:pt x="22" y="25"/>
                      <a:pt x="23" y="26"/>
                    </a:cubicBezTo>
                    <a:cubicBezTo>
                      <a:pt x="25" y="27"/>
                      <a:pt x="29" y="25"/>
                      <a:pt x="31" y="25"/>
                    </a:cubicBezTo>
                    <a:cubicBezTo>
                      <a:pt x="33" y="25"/>
                      <a:pt x="35" y="28"/>
                      <a:pt x="36" y="30"/>
                    </a:cubicBezTo>
                    <a:cubicBezTo>
                      <a:pt x="36" y="31"/>
                      <a:pt x="44" y="32"/>
                      <a:pt x="46" y="34"/>
                    </a:cubicBezTo>
                    <a:cubicBezTo>
                      <a:pt x="48" y="35"/>
                      <a:pt x="58" y="34"/>
                      <a:pt x="60" y="32"/>
                    </a:cubicBezTo>
                    <a:cubicBezTo>
                      <a:pt x="62" y="31"/>
                      <a:pt x="60" y="27"/>
                      <a:pt x="60" y="24"/>
                    </a:cubicBezTo>
                    <a:cubicBezTo>
                      <a:pt x="60" y="23"/>
                      <a:pt x="60" y="23"/>
                      <a:pt x="61" y="2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438" name="Freeform 61">
                <a:extLst>
                  <a:ext uri="{FF2B5EF4-FFF2-40B4-BE49-F238E27FC236}">
                    <a16:creationId xmlns:a16="http://schemas.microsoft.com/office/drawing/2014/main" xmlns="" id="{A86675C8-F5A4-4D52-B853-2441A6B45895}"/>
                  </a:ext>
                </a:extLst>
              </p:cNvPr>
              <p:cNvSpPr>
                <a:spLocks/>
              </p:cNvSpPr>
              <p:nvPr/>
            </p:nvSpPr>
            <p:spPr bwMode="auto">
              <a:xfrm>
                <a:off x="6614849" y="3542738"/>
                <a:ext cx="159350" cy="350068"/>
              </a:xfrm>
              <a:custGeom>
                <a:avLst/>
                <a:gdLst>
                  <a:gd name="T0" fmla="*/ 55 w 69"/>
                  <a:gd name="T1" fmla="*/ 138 h 152"/>
                  <a:gd name="T2" fmla="*/ 53 w 69"/>
                  <a:gd name="T3" fmla="*/ 132 h 152"/>
                  <a:gd name="T4" fmla="*/ 50 w 69"/>
                  <a:gd name="T5" fmla="*/ 122 h 152"/>
                  <a:gd name="T6" fmla="*/ 47 w 69"/>
                  <a:gd name="T7" fmla="*/ 114 h 152"/>
                  <a:gd name="T8" fmla="*/ 48 w 69"/>
                  <a:gd name="T9" fmla="*/ 108 h 152"/>
                  <a:gd name="T10" fmla="*/ 48 w 69"/>
                  <a:gd name="T11" fmla="*/ 104 h 152"/>
                  <a:gd name="T12" fmla="*/ 47 w 69"/>
                  <a:gd name="T13" fmla="*/ 99 h 152"/>
                  <a:gd name="T14" fmla="*/ 41 w 69"/>
                  <a:gd name="T15" fmla="*/ 91 h 152"/>
                  <a:gd name="T16" fmla="*/ 42 w 69"/>
                  <a:gd name="T17" fmla="*/ 79 h 152"/>
                  <a:gd name="T18" fmla="*/ 47 w 69"/>
                  <a:gd name="T19" fmla="*/ 76 h 152"/>
                  <a:gd name="T20" fmla="*/ 53 w 69"/>
                  <a:gd name="T21" fmla="*/ 74 h 152"/>
                  <a:gd name="T22" fmla="*/ 60 w 69"/>
                  <a:gd name="T23" fmla="*/ 70 h 152"/>
                  <a:gd name="T24" fmla="*/ 64 w 69"/>
                  <a:gd name="T25" fmla="*/ 67 h 152"/>
                  <a:gd name="T26" fmla="*/ 68 w 69"/>
                  <a:gd name="T27" fmla="*/ 60 h 152"/>
                  <a:gd name="T28" fmla="*/ 69 w 69"/>
                  <a:gd name="T29" fmla="*/ 60 h 152"/>
                  <a:gd name="T30" fmla="*/ 65 w 69"/>
                  <a:gd name="T31" fmla="*/ 61 h 152"/>
                  <a:gd name="T32" fmla="*/ 60 w 69"/>
                  <a:gd name="T33" fmla="*/ 58 h 152"/>
                  <a:gd name="T34" fmla="*/ 55 w 69"/>
                  <a:gd name="T35" fmla="*/ 56 h 152"/>
                  <a:gd name="T36" fmla="*/ 55 w 69"/>
                  <a:gd name="T37" fmla="*/ 51 h 152"/>
                  <a:gd name="T38" fmla="*/ 52 w 69"/>
                  <a:gd name="T39" fmla="*/ 47 h 152"/>
                  <a:gd name="T40" fmla="*/ 50 w 69"/>
                  <a:gd name="T41" fmla="*/ 40 h 152"/>
                  <a:gd name="T42" fmla="*/ 43 w 69"/>
                  <a:gd name="T43" fmla="*/ 39 h 152"/>
                  <a:gd name="T44" fmla="*/ 41 w 69"/>
                  <a:gd name="T45" fmla="*/ 35 h 152"/>
                  <a:gd name="T46" fmla="*/ 48 w 69"/>
                  <a:gd name="T47" fmla="*/ 24 h 152"/>
                  <a:gd name="T48" fmla="*/ 50 w 69"/>
                  <a:gd name="T49" fmla="*/ 12 h 152"/>
                  <a:gd name="T50" fmla="*/ 47 w 69"/>
                  <a:gd name="T51" fmla="*/ 8 h 152"/>
                  <a:gd name="T52" fmla="*/ 45 w 69"/>
                  <a:gd name="T53" fmla="*/ 4 h 152"/>
                  <a:gd name="T54" fmla="*/ 39 w 69"/>
                  <a:gd name="T55" fmla="*/ 1 h 152"/>
                  <a:gd name="T56" fmla="*/ 38 w 69"/>
                  <a:gd name="T57" fmla="*/ 2 h 152"/>
                  <a:gd name="T58" fmla="*/ 38 w 69"/>
                  <a:gd name="T59" fmla="*/ 2 h 152"/>
                  <a:gd name="T60" fmla="*/ 36 w 69"/>
                  <a:gd name="T61" fmla="*/ 6 h 152"/>
                  <a:gd name="T62" fmla="*/ 37 w 69"/>
                  <a:gd name="T63" fmla="*/ 11 h 152"/>
                  <a:gd name="T64" fmla="*/ 33 w 69"/>
                  <a:gd name="T65" fmla="*/ 11 h 152"/>
                  <a:gd name="T66" fmla="*/ 27 w 69"/>
                  <a:gd name="T67" fmla="*/ 14 h 152"/>
                  <a:gd name="T68" fmla="*/ 21 w 69"/>
                  <a:gd name="T69" fmla="*/ 21 h 152"/>
                  <a:gd name="T70" fmla="*/ 19 w 69"/>
                  <a:gd name="T71" fmla="*/ 30 h 152"/>
                  <a:gd name="T72" fmla="*/ 16 w 69"/>
                  <a:gd name="T73" fmla="*/ 40 h 152"/>
                  <a:gd name="T74" fmla="*/ 10 w 69"/>
                  <a:gd name="T75" fmla="*/ 40 h 152"/>
                  <a:gd name="T76" fmla="*/ 8 w 69"/>
                  <a:gd name="T77" fmla="*/ 48 h 152"/>
                  <a:gd name="T78" fmla="*/ 6 w 69"/>
                  <a:gd name="T79" fmla="*/ 56 h 152"/>
                  <a:gd name="T80" fmla="*/ 3 w 69"/>
                  <a:gd name="T81" fmla="*/ 62 h 152"/>
                  <a:gd name="T82" fmla="*/ 0 w 69"/>
                  <a:gd name="T83" fmla="*/ 65 h 152"/>
                  <a:gd name="T84" fmla="*/ 7 w 69"/>
                  <a:gd name="T85" fmla="*/ 73 h 152"/>
                  <a:gd name="T86" fmla="*/ 16 w 69"/>
                  <a:gd name="T87" fmla="*/ 89 h 152"/>
                  <a:gd name="T88" fmla="*/ 15 w 69"/>
                  <a:gd name="T89" fmla="*/ 102 h 152"/>
                  <a:gd name="T90" fmla="*/ 19 w 69"/>
                  <a:gd name="T91" fmla="*/ 106 h 152"/>
                  <a:gd name="T92" fmla="*/ 26 w 69"/>
                  <a:gd name="T93" fmla="*/ 105 h 152"/>
                  <a:gd name="T94" fmla="*/ 33 w 69"/>
                  <a:gd name="T95" fmla="*/ 97 h 152"/>
                  <a:gd name="T96" fmla="*/ 37 w 69"/>
                  <a:gd name="T97" fmla="*/ 101 h 152"/>
                  <a:gd name="T98" fmla="*/ 41 w 69"/>
                  <a:gd name="T99" fmla="*/ 109 h 152"/>
                  <a:gd name="T100" fmla="*/ 45 w 69"/>
                  <a:gd name="T101" fmla="*/ 127 h 152"/>
                  <a:gd name="T102" fmla="*/ 48 w 69"/>
                  <a:gd name="T103" fmla="*/ 140 h 152"/>
                  <a:gd name="T104" fmla="*/ 49 w 69"/>
                  <a:gd name="T105" fmla="*/ 149 h 152"/>
                  <a:gd name="T106" fmla="*/ 48 w 69"/>
                  <a:gd name="T107" fmla="*/ 151 h 152"/>
                  <a:gd name="T108" fmla="*/ 55 w 69"/>
                  <a:gd name="T109" fmla="*/ 138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9" h="152">
                    <a:moveTo>
                      <a:pt x="55" y="138"/>
                    </a:moveTo>
                    <a:cubicBezTo>
                      <a:pt x="55" y="135"/>
                      <a:pt x="53" y="135"/>
                      <a:pt x="53" y="132"/>
                    </a:cubicBezTo>
                    <a:cubicBezTo>
                      <a:pt x="53" y="129"/>
                      <a:pt x="53" y="125"/>
                      <a:pt x="50" y="122"/>
                    </a:cubicBezTo>
                    <a:cubicBezTo>
                      <a:pt x="46" y="119"/>
                      <a:pt x="45" y="115"/>
                      <a:pt x="47" y="114"/>
                    </a:cubicBezTo>
                    <a:cubicBezTo>
                      <a:pt x="49" y="112"/>
                      <a:pt x="47" y="108"/>
                      <a:pt x="48" y="108"/>
                    </a:cubicBezTo>
                    <a:cubicBezTo>
                      <a:pt x="49" y="108"/>
                      <a:pt x="50" y="105"/>
                      <a:pt x="48" y="104"/>
                    </a:cubicBezTo>
                    <a:cubicBezTo>
                      <a:pt x="46" y="103"/>
                      <a:pt x="48" y="99"/>
                      <a:pt x="47" y="99"/>
                    </a:cubicBezTo>
                    <a:cubicBezTo>
                      <a:pt x="45" y="98"/>
                      <a:pt x="41" y="93"/>
                      <a:pt x="41" y="91"/>
                    </a:cubicBezTo>
                    <a:cubicBezTo>
                      <a:pt x="41" y="90"/>
                      <a:pt x="42" y="81"/>
                      <a:pt x="42" y="79"/>
                    </a:cubicBezTo>
                    <a:cubicBezTo>
                      <a:pt x="43" y="76"/>
                      <a:pt x="46" y="76"/>
                      <a:pt x="47" y="76"/>
                    </a:cubicBezTo>
                    <a:cubicBezTo>
                      <a:pt x="48" y="76"/>
                      <a:pt x="52" y="76"/>
                      <a:pt x="53" y="74"/>
                    </a:cubicBezTo>
                    <a:cubicBezTo>
                      <a:pt x="54" y="72"/>
                      <a:pt x="59" y="72"/>
                      <a:pt x="60" y="70"/>
                    </a:cubicBezTo>
                    <a:cubicBezTo>
                      <a:pt x="61" y="68"/>
                      <a:pt x="64" y="68"/>
                      <a:pt x="64" y="67"/>
                    </a:cubicBezTo>
                    <a:cubicBezTo>
                      <a:pt x="64" y="65"/>
                      <a:pt x="68" y="60"/>
                      <a:pt x="68" y="60"/>
                    </a:cubicBezTo>
                    <a:cubicBezTo>
                      <a:pt x="68" y="60"/>
                      <a:pt x="68" y="60"/>
                      <a:pt x="69" y="60"/>
                    </a:cubicBezTo>
                    <a:cubicBezTo>
                      <a:pt x="68" y="59"/>
                      <a:pt x="67" y="60"/>
                      <a:pt x="65" y="61"/>
                    </a:cubicBezTo>
                    <a:cubicBezTo>
                      <a:pt x="61" y="62"/>
                      <a:pt x="60" y="60"/>
                      <a:pt x="60" y="58"/>
                    </a:cubicBezTo>
                    <a:cubicBezTo>
                      <a:pt x="60" y="56"/>
                      <a:pt x="57" y="56"/>
                      <a:pt x="55" y="56"/>
                    </a:cubicBezTo>
                    <a:cubicBezTo>
                      <a:pt x="54" y="56"/>
                      <a:pt x="55" y="53"/>
                      <a:pt x="55" y="51"/>
                    </a:cubicBezTo>
                    <a:cubicBezTo>
                      <a:pt x="56" y="48"/>
                      <a:pt x="55" y="47"/>
                      <a:pt x="52" y="47"/>
                    </a:cubicBezTo>
                    <a:cubicBezTo>
                      <a:pt x="50" y="47"/>
                      <a:pt x="49" y="42"/>
                      <a:pt x="50" y="40"/>
                    </a:cubicBezTo>
                    <a:cubicBezTo>
                      <a:pt x="51" y="39"/>
                      <a:pt x="45" y="38"/>
                      <a:pt x="43" y="39"/>
                    </a:cubicBezTo>
                    <a:cubicBezTo>
                      <a:pt x="40" y="40"/>
                      <a:pt x="42" y="37"/>
                      <a:pt x="41" y="35"/>
                    </a:cubicBezTo>
                    <a:cubicBezTo>
                      <a:pt x="40" y="33"/>
                      <a:pt x="44" y="27"/>
                      <a:pt x="48" y="24"/>
                    </a:cubicBezTo>
                    <a:cubicBezTo>
                      <a:pt x="51" y="20"/>
                      <a:pt x="50" y="16"/>
                      <a:pt x="50" y="12"/>
                    </a:cubicBezTo>
                    <a:cubicBezTo>
                      <a:pt x="50" y="8"/>
                      <a:pt x="48" y="8"/>
                      <a:pt x="47" y="8"/>
                    </a:cubicBezTo>
                    <a:cubicBezTo>
                      <a:pt x="45" y="8"/>
                      <a:pt x="45" y="6"/>
                      <a:pt x="45" y="4"/>
                    </a:cubicBezTo>
                    <a:cubicBezTo>
                      <a:pt x="45" y="1"/>
                      <a:pt x="41" y="0"/>
                      <a:pt x="39" y="1"/>
                    </a:cubicBezTo>
                    <a:cubicBezTo>
                      <a:pt x="39" y="1"/>
                      <a:pt x="39" y="2"/>
                      <a:pt x="38" y="2"/>
                    </a:cubicBezTo>
                    <a:cubicBezTo>
                      <a:pt x="38" y="2"/>
                      <a:pt x="38" y="2"/>
                      <a:pt x="38" y="2"/>
                    </a:cubicBezTo>
                    <a:cubicBezTo>
                      <a:pt x="38" y="2"/>
                      <a:pt x="38" y="5"/>
                      <a:pt x="36" y="6"/>
                    </a:cubicBezTo>
                    <a:cubicBezTo>
                      <a:pt x="35" y="7"/>
                      <a:pt x="35" y="8"/>
                      <a:pt x="37" y="11"/>
                    </a:cubicBezTo>
                    <a:cubicBezTo>
                      <a:pt x="39" y="14"/>
                      <a:pt x="34" y="13"/>
                      <a:pt x="33" y="11"/>
                    </a:cubicBezTo>
                    <a:cubicBezTo>
                      <a:pt x="33" y="10"/>
                      <a:pt x="29" y="12"/>
                      <a:pt x="27" y="14"/>
                    </a:cubicBezTo>
                    <a:cubicBezTo>
                      <a:pt x="25" y="16"/>
                      <a:pt x="21" y="17"/>
                      <a:pt x="21" y="21"/>
                    </a:cubicBezTo>
                    <a:cubicBezTo>
                      <a:pt x="21" y="24"/>
                      <a:pt x="19" y="28"/>
                      <a:pt x="19" y="30"/>
                    </a:cubicBezTo>
                    <a:cubicBezTo>
                      <a:pt x="20" y="33"/>
                      <a:pt x="16" y="39"/>
                      <a:pt x="16" y="40"/>
                    </a:cubicBezTo>
                    <a:cubicBezTo>
                      <a:pt x="17" y="42"/>
                      <a:pt x="11" y="40"/>
                      <a:pt x="10" y="40"/>
                    </a:cubicBezTo>
                    <a:cubicBezTo>
                      <a:pt x="9" y="40"/>
                      <a:pt x="10" y="46"/>
                      <a:pt x="8" y="48"/>
                    </a:cubicBezTo>
                    <a:cubicBezTo>
                      <a:pt x="7" y="50"/>
                      <a:pt x="8" y="56"/>
                      <a:pt x="6" y="56"/>
                    </a:cubicBezTo>
                    <a:cubicBezTo>
                      <a:pt x="4" y="56"/>
                      <a:pt x="3" y="62"/>
                      <a:pt x="3" y="62"/>
                    </a:cubicBezTo>
                    <a:cubicBezTo>
                      <a:pt x="3" y="62"/>
                      <a:pt x="1" y="63"/>
                      <a:pt x="0" y="65"/>
                    </a:cubicBezTo>
                    <a:cubicBezTo>
                      <a:pt x="1" y="68"/>
                      <a:pt x="4" y="71"/>
                      <a:pt x="7" y="73"/>
                    </a:cubicBezTo>
                    <a:cubicBezTo>
                      <a:pt x="12" y="75"/>
                      <a:pt x="15" y="84"/>
                      <a:pt x="16" y="89"/>
                    </a:cubicBezTo>
                    <a:cubicBezTo>
                      <a:pt x="18" y="94"/>
                      <a:pt x="17" y="99"/>
                      <a:pt x="15" y="102"/>
                    </a:cubicBezTo>
                    <a:cubicBezTo>
                      <a:pt x="14" y="105"/>
                      <a:pt x="16" y="105"/>
                      <a:pt x="19" y="106"/>
                    </a:cubicBezTo>
                    <a:cubicBezTo>
                      <a:pt x="21" y="108"/>
                      <a:pt x="24" y="108"/>
                      <a:pt x="26" y="105"/>
                    </a:cubicBezTo>
                    <a:cubicBezTo>
                      <a:pt x="28" y="103"/>
                      <a:pt x="33" y="101"/>
                      <a:pt x="33" y="97"/>
                    </a:cubicBezTo>
                    <a:cubicBezTo>
                      <a:pt x="34" y="94"/>
                      <a:pt x="36" y="99"/>
                      <a:pt x="37" y="101"/>
                    </a:cubicBezTo>
                    <a:cubicBezTo>
                      <a:pt x="39" y="102"/>
                      <a:pt x="40" y="105"/>
                      <a:pt x="41" y="109"/>
                    </a:cubicBezTo>
                    <a:cubicBezTo>
                      <a:pt x="41" y="114"/>
                      <a:pt x="41" y="124"/>
                      <a:pt x="45" y="127"/>
                    </a:cubicBezTo>
                    <a:cubicBezTo>
                      <a:pt x="48" y="130"/>
                      <a:pt x="49" y="137"/>
                      <a:pt x="48" y="140"/>
                    </a:cubicBezTo>
                    <a:cubicBezTo>
                      <a:pt x="47" y="142"/>
                      <a:pt x="50" y="146"/>
                      <a:pt x="49" y="149"/>
                    </a:cubicBezTo>
                    <a:cubicBezTo>
                      <a:pt x="49" y="150"/>
                      <a:pt x="49" y="150"/>
                      <a:pt x="48" y="151"/>
                    </a:cubicBezTo>
                    <a:cubicBezTo>
                      <a:pt x="52" y="152"/>
                      <a:pt x="55" y="138"/>
                      <a:pt x="55" y="138"/>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439" name="Freeform 62">
                <a:extLst>
                  <a:ext uri="{FF2B5EF4-FFF2-40B4-BE49-F238E27FC236}">
                    <a16:creationId xmlns:a16="http://schemas.microsoft.com/office/drawing/2014/main" xmlns="" id="{340578EA-76B8-4582-A75E-7B56FA6DA532}"/>
                  </a:ext>
                </a:extLst>
              </p:cNvPr>
              <p:cNvSpPr>
                <a:spLocks/>
              </p:cNvSpPr>
              <p:nvPr/>
            </p:nvSpPr>
            <p:spPr bwMode="auto">
              <a:xfrm>
                <a:off x="6559641" y="3546502"/>
                <a:ext cx="57717" cy="35132"/>
              </a:xfrm>
              <a:custGeom>
                <a:avLst/>
                <a:gdLst>
                  <a:gd name="T0" fmla="*/ 24 w 25"/>
                  <a:gd name="T1" fmla="*/ 5 h 15"/>
                  <a:gd name="T2" fmla="*/ 15 w 25"/>
                  <a:gd name="T3" fmla="*/ 3 h 15"/>
                  <a:gd name="T4" fmla="*/ 8 w 25"/>
                  <a:gd name="T5" fmla="*/ 2 h 15"/>
                  <a:gd name="T6" fmla="*/ 2 w 25"/>
                  <a:gd name="T7" fmla="*/ 7 h 15"/>
                  <a:gd name="T8" fmla="*/ 0 w 25"/>
                  <a:gd name="T9" fmla="*/ 10 h 15"/>
                  <a:gd name="T10" fmla="*/ 3 w 25"/>
                  <a:gd name="T11" fmla="*/ 12 h 15"/>
                  <a:gd name="T12" fmla="*/ 8 w 25"/>
                  <a:gd name="T13" fmla="*/ 13 h 15"/>
                  <a:gd name="T14" fmla="*/ 16 w 25"/>
                  <a:gd name="T15" fmla="*/ 14 h 15"/>
                  <a:gd name="T16" fmla="*/ 23 w 25"/>
                  <a:gd name="T17" fmla="*/ 13 h 15"/>
                  <a:gd name="T18" fmla="*/ 23 w 25"/>
                  <a:gd name="T19" fmla="*/ 6 h 15"/>
                  <a:gd name="T20" fmla="*/ 24 w 25"/>
                  <a:gd name="T21" fmla="*/ 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5">
                    <a:moveTo>
                      <a:pt x="24" y="5"/>
                    </a:moveTo>
                    <a:cubicBezTo>
                      <a:pt x="19" y="1"/>
                      <a:pt x="18" y="4"/>
                      <a:pt x="15" y="3"/>
                    </a:cubicBezTo>
                    <a:cubicBezTo>
                      <a:pt x="11" y="1"/>
                      <a:pt x="10" y="0"/>
                      <a:pt x="8" y="2"/>
                    </a:cubicBezTo>
                    <a:cubicBezTo>
                      <a:pt x="6" y="3"/>
                      <a:pt x="4" y="3"/>
                      <a:pt x="2" y="7"/>
                    </a:cubicBezTo>
                    <a:cubicBezTo>
                      <a:pt x="2" y="8"/>
                      <a:pt x="1" y="9"/>
                      <a:pt x="0" y="10"/>
                    </a:cubicBezTo>
                    <a:cubicBezTo>
                      <a:pt x="1" y="11"/>
                      <a:pt x="2" y="12"/>
                      <a:pt x="3" y="12"/>
                    </a:cubicBezTo>
                    <a:cubicBezTo>
                      <a:pt x="4" y="12"/>
                      <a:pt x="5" y="14"/>
                      <a:pt x="8" y="13"/>
                    </a:cubicBezTo>
                    <a:cubicBezTo>
                      <a:pt x="10" y="13"/>
                      <a:pt x="12" y="15"/>
                      <a:pt x="16" y="14"/>
                    </a:cubicBezTo>
                    <a:cubicBezTo>
                      <a:pt x="19" y="13"/>
                      <a:pt x="22" y="15"/>
                      <a:pt x="23" y="13"/>
                    </a:cubicBezTo>
                    <a:cubicBezTo>
                      <a:pt x="25" y="11"/>
                      <a:pt x="23" y="6"/>
                      <a:pt x="23" y="6"/>
                    </a:cubicBezTo>
                    <a:cubicBezTo>
                      <a:pt x="23" y="6"/>
                      <a:pt x="23" y="6"/>
                      <a:pt x="24" y="5"/>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440" name="Freeform 63">
                <a:extLst>
                  <a:ext uri="{FF2B5EF4-FFF2-40B4-BE49-F238E27FC236}">
                    <a16:creationId xmlns:a16="http://schemas.microsoft.com/office/drawing/2014/main" xmlns="" id="{55A1EDDE-7A9C-4D59-BEEC-C607011C35C9}"/>
                  </a:ext>
                </a:extLst>
              </p:cNvPr>
              <p:cNvSpPr>
                <a:spLocks/>
              </p:cNvSpPr>
              <p:nvPr/>
            </p:nvSpPr>
            <p:spPr bwMode="auto">
              <a:xfrm>
                <a:off x="6791766" y="3645625"/>
                <a:ext cx="139275" cy="283568"/>
              </a:xfrm>
              <a:custGeom>
                <a:avLst/>
                <a:gdLst>
                  <a:gd name="T0" fmla="*/ 44 w 60"/>
                  <a:gd name="T1" fmla="*/ 15 h 123"/>
                  <a:gd name="T2" fmla="*/ 36 w 60"/>
                  <a:gd name="T3" fmla="*/ 9 h 123"/>
                  <a:gd name="T4" fmla="*/ 34 w 60"/>
                  <a:gd name="T5" fmla="*/ 4 h 123"/>
                  <a:gd name="T6" fmla="*/ 27 w 60"/>
                  <a:gd name="T7" fmla="*/ 1 h 123"/>
                  <a:gd name="T8" fmla="*/ 21 w 60"/>
                  <a:gd name="T9" fmla="*/ 5 h 123"/>
                  <a:gd name="T10" fmla="*/ 16 w 60"/>
                  <a:gd name="T11" fmla="*/ 6 h 123"/>
                  <a:gd name="T12" fmla="*/ 9 w 60"/>
                  <a:gd name="T13" fmla="*/ 6 h 123"/>
                  <a:gd name="T14" fmla="*/ 2 w 60"/>
                  <a:gd name="T15" fmla="*/ 6 h 123"/>
                  <a:gd name="T16" fmla="*/ 0 w 60"/>
                  <a:gd name="T17" fmla="*/ 8 h 123"/>
                  <a:gd name="T18" fmla="*/ 3 w 60"/>
                  <a:gd name="T19" fmla="*/ 12 h 123"/>
                  <a:gd name="T20" fmla="*/ 7 w 60"/>
                  <a:gd name="T21" fmla="*/ 18 h 123"/>
                  <a:gd name="T22" fmla="*/ 14 w 60"/>
                  <a:gd name="T23" fmla="*/ 22 h 123"/>
                  <a:gd name="T24" fmla="*/ 20 w 60"/>
                  <a:gd name="T25" fmla="*/ 23 h 123"/>
                  <a:gd name="T26" fmla="*/ 22 w 60"/>
                  <a:gd name="T27" fmla="*/ 30 h 123"/>
                  <a:gd name="T28" fmla="*/ 16 w 60"/>
                  <a:gd name="T29" fmla="*/ 33 h 123"/>
                  <a:gd name="T30" fmla="*/ 25 w 60"/>
                  <a:gd name="T31" fmla="*/ 41 h 123"/>
                  <a:gd name="T32" fmla="*/ 29 w 60"/>
                  <a:gd name="T33" fmla="*/ 48 h 123"/>
                  <a:gd name="T34" fmla="*/ 35 w 60"/>
                  <a:gd name="T35" fmla="*/ 57 h 123"/>
                  <a:gd name="T36" fmla="*/ 42 w 60"/>
                  <a:gd name="T37" fmla="*/ 63 h 123"/>
                  <a:gd name="T38" fmla="*/ 43 w 60"/>
                  <a:gd name="T39" fmla="*/ 71 h 123"/>
                  <a:gd name="T40" fmla="*/ 46 w 60"/>
                  <a:gd name="T41" fmla="*/ 84 h 123"/>
                  <a:gd name="T42" fmla="*/ 40 w 60"/>
                  <a:gd name="T43" fmla="*/ 93 h 123"/>
                  <a:gd name="T44" fmla="*/ 33 w 60"/>
                  <a:gd name="T45" fmla="*/ 98 h 123"/>
                  <a:gd name="T46" fmla="*/ 33 w 60"/>
                  <a:gd name="T47" fmla="*/ 105 h 123"/>
                  <a:gd name="T48" fmla="*/ 24 w 60"/>
                  <a:gd name="T49" fmla="*/ 105 h 123"/>
                  <a:gd name="T50" fmla="*/ 19 w 60"/>
                  <a:gd name="T51" fmla="*/ 109 h 123"/>
                  <a:gd name="T52" fmla="*/ 23 w 60"/>
                  <a:gd name="T53" fmla="*/ 112 h 123"/>
                  <a:gd name="T54" fmla="*/ 20 w 60"/>
                  <a:gd name="T55" fmla="*/ 119 h 123"/>
                  <a:gd name="T56" fmla="*/ 24 w 60"/>
                  <a:gd name="T57" fmla="*/ 122 h 123"/>
                  <a:gd name="T58" fmla="*/ 32 w 60"/>
                  <a:gd name="T59" fmla="*/ 116 h 123"/>
                  <a:gd name="T60" fmla="*/ 34 w 60"/>
                  <a:gd name="T61" fmla="*/ 113 h 123"/>
                  <a:gd name="T62" fmla="*/ 36 w 60"/>
                  <a:gd name="T63" fmla="*/ 109 h 123"/>
                  <a:gd name="T64" fmla="*/ 41 w 60"/>
                  <a:gd name="T65" fmla="*/ 108 h 123"/>
                  <a:gd name="T66" fmla="*/ 52 w 60"/>
                  <a:gd name="T67" fmla="*/ 103 h 123"/>
                  <a:gd name="T68" fmla="*/ 58 w 60"/>
                  <a:gd name="T69" fmla="*/ 92 h 123"/>
                  <a:gd name="T70" fmla="*/ 56 w 60"/>
                  <a:gd name="T71" fmla="*/ 73 h 123"/>
                  <a:gd name="T72" fmla="*/ 49 w 60"/>
                  <a:gd name="T73" fmla="*/ 61 h 123"/>
                  <a:gd name="T74" fmla="*/ 36 w 60"/>
                  <a:gd name="T75" fmla="*/ 50 h 123"/>
                  <a:gd name="T76" fmla="*/ 32 w 60"/>
                  <a:gd name="T77" fmla="*/ 44 h 123"/>
                  <a:gd name="T78" fmla="*/ 30 w 60"/>
                  <a:gd name="T79" fmla="*/ 33 h 123"/>
                  <a:gd name="T80" fmla="*/ 36 w 60"/>
                  <a:gd name="T81" fmla="*/ 26 h 123"/>
                  <a:gd name="T82" fmla="*/ 39 w 60"/>
                  <a:gd name="T83" fmla="*/ 21 h 123"/>
                  <a:gd name="T84" fmla="*/ 45 w 60"/>
                  <a:gd name="T85" fmla="*/ 17 h 123"/>
                  <a:gd name="T86" fmla="*/ 46 w 60"/>
                  <a:gd name="T87" fmla="*/ 16 h 123"/>
                  <a:gd name="T88" fmla="*/ 44 w 60"/>
                  <a:gd name="T89" fmla="*/ 15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0" h="123">
                    <a:moveTo>
                      <a:pt x="44" y="15"/>
                    </a:moveTo>
                    <a:cubicBezTo>
                      <a:pt x="42" y="15"/>
                      <a:pt x="36" y="10"/>
                      <a:pt x="36" y="9"/>
                    </a:cubicBezTo>
                    <a:cubicBezTo>
                      <a:pt x="36" y="7"/>
                      <a:pt x="39" y="5"/>
                      <a:pt x="34" y="4"/>
                    </a:cubicBezTo>
                    <a:cubicBezTo>
                      <a:pt x="29" y="3"/>
                      <a:pt x="28" y="2"/>
                      <a:pt x="27" y="1"/>
                    </a:cubicBezTo>
                    <a:cubicBezTo>
                      <a:pt x="26" y="0"/>
                      <a:pt x="22" y="3"/>
                      <a:pt x="21" y="5"/>
                    </a:cubicBezTo>
                    <a:cubicBezTo>
                      <a:pt x="20" y="7"/>
                      <a:pt x="18" y="4"/>
                      <a:pt x="16" y="6"/>
                    </a:cubicBezTo>
                    <a:cubicBezTo>
                      <a:pt x="13" y="7"/>
                      <a:pt x="10" y="3"/>
                      <a:pt x="9" y="6"/>
                    </a:cubicBezTo>
                    <a:cubicBezTo>
                      <a:pt x="7" y="8"/>
                      <a:pt x="4" y="4"/>
                      <a:pt x="2" y="6"/>
                    </a:cubicBezTo>
                    <a:cubicBezTo>
                      <a:pt x="2" y="7"/>
                      <a:pt x="1" y="8"/>
                      <a:pt x="0" y="8"/>
                    </a:cubicBezTo>
                    <a:cubicBezTo>
                      <a:pt x="2" y="10"/>
                      <a:pt x="3" y="11"/>
                      <a:pt x="3" y="12"/>
                    </a:cubicBezTo>
                    <a:cubicBezTo>
                      <a:pt x="3" y="14"/>
                      <a:pt x="7" y="16"/>
                      <a:pt x="7" y="18"/>
                    </a:cubicBezTo>
                    <a:cubicBezTo>
                      <a:pt x="7" y="21"/>
                      <a:pt x="12" y="23"/>
                      <a:pt x="14" y="22"/>
                    </a:cubicBezTo>
                    <a:cubicBezTo>
                      <a:pt x="15" y="21"/>
                      <a:pt x="19" y="20"/>
                      <a:pt x="20" y="23"/>
                    </a:cubicBezTo>
                    <a:cubicBezTo>
                      <a:pt x="20" y="27"/>
                      <a:pt x="22" y="27"/>
                      <a:pt x="22" y="30"/>
                    </a:cubicBezTo>
                    <a:cubicBezTo>
                      <a:pt x="22" y="32"/>
                      <a:pt x="17" y="31"/>
                      <a:pt x="16" y="33"/>
                    </a:cubicBezTo>
                    <a:cubicBezTo>
                      <a:pt x="15" y="36"/>
                      <a:pt x="25" y="39"/>
                      <a:pt x="25" y="41"/>
                    </a:cubicBezTo>
                    <a:cubicBezTo>
                      <a:pt x="25" y="43"/>
                      <a:pt x="28" y="45"/>
                      <a:pt x="29" y="48"/>
                    </a:cubicBezTo>
                    <a:cubicBezTo>
                      <a:pt x="30" y="50"/>
                      <a:pt x="34" y="54"/>
                      <a:pt x="35" y="57"/>
                    </a:cubicBezTo>
                    <a:cubicBezTo>
                      <a:pt x="36" y="60"/>
                      <a:pt x="40" y="61"/>
                      <a:pt x="42" y="63"/>
                    </a:cubicBezTo>
                    <a:cubicBezTo>
                      <a:pt x="43" y="64"/>
                      <a:pt x="44" y="68"/>
                      <a:pt x="43" y="71"/>
                    </a:cubicBezTo>
                    <a:cubicBezTo>
                      <a:pt x="43" y="74"/>
                      <a:pt x="43" y="80"/>
                      <a:pt x="46" y="84"/>
                    </a:cubicBezTo>
                    <a:cubicBezTo>
                      <a:pt x="49" y="89"/>
                      <a:pt x="42" y="91"/>
                      <a:pt x="40" y="93"/>
                    </a:cubicBezTo>
                    <a:cubicBezTo>
                      <a:pt x="38" y="96"/>
                      <a:pt x="39" y="99"/>
                      <a:pt x="33" y="98"/>
                    </a:cubicBezTo>
                    <a:cubicBezTo>
                      <a:pt x="27" y="96"/>
                      <a:pt x="34" y="103"/>
                      <a:pt x="33" y="105"/>
                    </a:cubicBezTo>
                    <a:cubicBezTo>
                      <a:pt x="32" y="107"/>
                      <a:pt x="24" y="103"/>
                      <a:pt x="24" y="105"/>
                    </a:cubicBezTo>
                    <a:cubicBezTo>
                      <a:pt x="24" y="106"/>
                      <a:pt x="21" y="108"/>
                      <a:pt x="19" y="109"/>
                    </a:cubicBezTo>
                    <a:cubicBezTo>
                      <a:pt x="20" y="110"/>
                      <a:pt x="21" y="111"/>
                      <a:pt x="23" y="112"/>
                    </a:cubicBezTo>
                    <a:cubicBezTo>
                      <a:pt x="25" y="113"/>
                      <a:pt x="20" y="115"/>
                      <a:pt x="20" y="119"/>
                    </a:cubicBezTo>
                    <a:cubicBezTo>
                      <a:pt x="21" y="122"/>
                      <a:pt x="23" y="123"/>
                      <a:pt x="24" y="122"/>
                    </a:cubicBezTo>
                    <a:cubicBezTo>
                      <a:pt x="26" y="120"/>
                      <a:pt x="30" y="117"/>
                      <a:pt x="32" y="116"/>
                    </a:cubicBezTo>
                    <a:cubicBezTo>
                      <a:pt x="34" y="116"/>
                      <a:pt x="32" y="113"/>
                      <a:pt x="34" y="113"/>
                    </a:cubicBezTo>
                    <a:cubicBezTo>
                      <a:pt x="36" y="113"/>
                      <a:pt x="35" y="110"/>
                      <a:pt x="36" y="109"/>
                    </a:cubicBezTo>
                    <a:cubicBezTo>
                      <a:pt x="37" y="107"/>
                      <a:pt x="38" y="108"/>
                      <a:pt x="41" y="108"/>
                    </a:cubicBezTo>
                    <a:cubicBezTo>
                      <a:pt x="44" y="108"/>
                      <a:pt x="48" y="105"/>
                      <a:pt x="52" y="103"/>
                    </a:cubicBezTo>
                    <a:cubicBezTo>
                      <a:pt x="56" y="100"/>
                      <a:pt x="56" y="100"/>
                      <a:pt x="58" y="92"/>
                    </a:cubicBezTo>
                    <a:cubicBezTo>
                      <a:pt x="60" y="85"/>
                      <a:pt x="56" y="76"/>
                      <a:pt x="56" y="73"/>
                    </a:cubicBezTo>
                    <a:cubicBezTo>
                      <a:pt x="56" y="71"/>
                      <a:pt x="51" y="61"/>
                      <a:pt x="49" y="61"/>
                    </a:cubicBezTo>
                    <a:cubicBezTo>
                      <a:pt x="46" y="61"/>
                      <a:pt x="37" y="51"/>
                      <a:pt x="36" y="50"/>
                    </a:cubicBezTo>
                    <a:cubicBezTo>
                      <a:pt x="34" y="48"/>
                      <a:pt x="34" y="46"/>
                      <a:pt x="32" y="44"/>
                    </a:cubicBezTo>
                    <a:cubicBezTo>
                      <a:pt x="30" y="42"/>
                      <a:pt x="29" y="36"/>
                      <a:pt x="30" y="33"/>
                    </a:cubicBezTo>
                    <a:cubicBezTo>
                      <a:pt x="31" y="29"/>
                      <a:pt x="36" y="28"/>
                      <a:pt x="36" y="26"/>
                    </a:cubicBezTo>
                    <a:cubicBezTo>
                      <a:pt x="36" y="23"/>
                      <a:pt x="36" y="21"/>
                      <a:pt x="39" y="21"/>
                    </a:cubicBezTo>
                    <a:cubicBezTo>
                      <a:pt x="41" y="21"/>
                      <a:pt x="44" y="19"/>
                      <a:pt x="45" y="17"/>
                    </a:cubicBezTo>
                    <a:cubicBezTo>
                      <a:pt x="45" y="17"/>
                      <a:pt x="45" y="16"/>
                      <a:pt x="46" y="16"/>
                    </a:cubicBezTo>
                    <a:cubicBezTo>
                      <a:pt x="45" y="15"/>
                      <a:pt x="45" y="15"/>
                      <a:pt x="44" y="15"/>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441" name="Freeform 64">
                <a:extLst>
                  <a:ext uri="{FF2B5EF4-FFF2-40B4-BE49-F238E27FC236}">
                    <a16:creationId xmlns:a16="http://schemas.microsoft.com/office/drawing/2014/main" xmlns="" id="{AF6A6209-8AA6-46A9-99BC-C8EF6CCDF8C7}"/>
                  </a:ext>
                </a:extLst>
              </p:cNvPr>
              <p:cNvSpPr>
                <a:spLocks/>
              </p:cNvSpPr>
              <p:nvPr/>
            </p:nvSpPr>
            <p:spPr bwMode="auto">
              <a:xfrm>
                <a:off x="6791766" y="3816268"/>
                <a:ext cx="112925" cy="81557"/>
              </a:xfrm>
              <a:custGeom>
                <a:avLst/>
                <a:gdLst>
                  <a:gd name="T0" fmla="*/ 24 w 49"/>
                  <a:gd name="T1" fmla="*/ 31 h 35"/>
                  <a:gd name="T2" fmla="*/ 33 w 49"/>
                  <a:gd name="T3" fmla="*/ 31 h 35"/>
                  <a:gd name="T4" fmla="*/ 33 w 49"/>
                  <a:gd name="T5" fmla="*/ 24 h 35"/>
                  <a:gd name="T6" fmla="*/ 40 w 49"/>
                  <a:gd name="T7" fmla="*/ 19 h 35"/>
                  <a:gd name="T8" fmla="*/ 46 w 49"/>
                  <a:gd name="T9" fmla="*/ 10 h 35"/>
                  <a:gd name="T10" fmla="*/ 43 w 49"/>
                  <a:gd name="T11" fmla="*/ 0 h 35"/>
                  <a:gd name="T12" fmla="*/ 38 w 49"/>
                  <a:gd name="T13" fmla="*/ 1 h 35"/>
                  <a:gd name="T14" fmla="*/ 32 w 49"/>
                  <a:gd name="T15" fmla="*/ 3 h 35"/>
                  <a:gd name="T16" fmla="*/ 30 w 49"/>
                  <a:gd name="T17" fmla="*/ 5 h 35"/>
                  <a:gd name="T18" fmla="*/ 25 w 49"/>
                  <a:gd name="T19" fmla="*/ 2 h 35"/>
                  <a:gd name="T20" fmla="*/ 14 w 49"/>
                  <a:gd name="T21" fmla="*/ 2 h 35"/>
                  <a:gd name="T22" fmla="*/ 3 w 49"/>
                  <a:gd name="T23" fmla="*/ 7 h 35"/>
                  <a:gd name="T24" fmla="*/ 4 w 49"/>
                  <a:gd name="T25" fmla="*/ 14 h 35"/>
                  <a:gd name="T26" fmla="*/ 5 w 49"/>
                  <a:gd name="T27" fmla="*/ 20 h 35"/>
                  <a:gd name="T28" fmla="*/ 4 w 49"/>
                  <a:gd name="T29" fmla="*/ 21 h 35"/>
                  <a:gd name="T30" fmla="*/ 7 w 49"/>
                  <a:gd name="T31" fmla="*/ 28 h 35"/>
                  <a:gd name="T32" fmla="*/ 12 w 49"/>
                  <a:gd name="T33" fmla="*/ 29 h 35"/>
                  <a:gd name="T34" fmla="*/ 12 w 49"/>
                  <a:gd name="T35" fmla="*/ 33 h 35"/>
                  <a:gd name="T36" fmla="*/ 18 w 49"/>
                  <a:gd name="T37" fmla="*/ 34 h 35"/>
                  <a:gd name="T38" fmla="*/ 19 w 49"/>
                  <a:gd name="T39" fmla="*/ 35 h 35"/>
                  <a:gd name="T40" fmla="*/ 24 w 49"/>
                  <a:gd name="T41" fmla="*/ 31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35">
                    <a:moveTo>
                      <a:pt x="24" y="31"/>
                    </a:moveTo>
                    <a:cubicBezTo>
                      <a:pt x="24" y="29"/>
                      <a:pt x="32" y="33"/>
                      <a:pt x="33" y="31"/>
                    </a:cubicBezTo>
                    <a:cubicBezTo>
                      <a:pt x="34" y="29"/>
                      <a:pt x="27" y="22"/>
                      <a:pt x="33" y="24"/>
                    </a:cubicBezTo>
                    <a:cubicBezTo>
                      <a:pt x="39" y="25"/>
                      <a:pt x="38" y="22"/>
                      <a:pt x="40" y="19"/>
                    </a:cubicBezTo>
                    <a:cubicBezTo>
                      <a:pt x="42" y="17"/>
                      <a:pt x="49" y="15"/>
                      <a:pt x="46" y="10"/>
                    </a:cubicBezTo>
                    <a:cubicBezTo>
                      <a:pt x="44" y="7"/>
                      <a:pt x="43" y="3"/>
                      <a:pt x="43" y="0"/>
                    </a:cubicBezTo>
                    <a:cubicBezTo>
                      <a:pt x="41" y="2"/>
                      <a:pt x="39" y="2"/>
                      <a:pt x="38" y="1"/>
                    </a:cubicBezTo>
                    <a:cubicBezTo>
                      <a:pt x="36" y="1"/>
                      <a:pt x="32" y="0"/>
                      <a:pt x="32" y="3"/>
                    </a:cubicBezTo>
                    <a:cubicBezTo>
                      <a:pt x="32" y="6"/>
                      <a:pt x="29" y="6"/>
                      <a:pt x="30" y="5"/>
                    </a:cubicBezTo>
                    <a:cubicBezTo>
                      <a:pt x="30" y="4"/>
                      <a:pt x="27" y="4"/>
                      <a:pt x="25" y="2"/>
                    </a:cubicBezTo>
                    <a:cubicBezTo>
                      <a:pt x="23" y="0"/>
                      <a:pt x="17" y="3"/>
                      <a:pt x="14" y="2"/>
                    </a:cubicBezTo>
                    <a:cubicBezTo>
                      <a:pt x="11" y="1"/>
                      <a:pt x="6" y="3"/>
                      <a:pt x="3" y="7"/>
                    </a:cubicBezTo>
                    <a:cubicBezTo>
                      <a:pt x="0" y="11"/>
                      <a:pt x="4" y="11"/>
                      <a:pt x="4" y="14"/>
                    </a:cubicBezTo>
                    <a:cubicBezTo>
                      <a:pt x="4" y="18"/>
                      <a:pt x="6" y="18"/>
                      <a:pt x="5" y="20"/>
                    </a:cubicBezTo>
                    <a:cubicBezTo>
                      <a:pt x="5" y="21"/>
                      <a:pt x="5" y="21"/>
                      <a:pt x="4" y="21"/>
                    </a:cubicBezTo>
                    <a:cubicBezTo>
                      <a:pt x="8" y="22"/>
                      <a:pt x="6" y="26"/>
                      <a:pt x="7" y="28"/>
                    </a:cubicBezTo>
                    <a:cubicBezTo>
                      <a:pt x="7" y="30"/>
                      <a:pt x="10" y="29"/>
                      <a:pt x="12" y="29"/>
                    </a:cubicBezTo>
                    <a:cubicBezTo>
                      <a:pt x="13" y="29"/>
                      <a:pt x="11" y="31"/>
                      <a:pt x="12" y="33"/>
                    </a:cubicBezTo>
                    <a:cubicBezTo>
                      <a:pt x="13" y="35"/>
                      <a:pt x="18" y="32"/>
                      <a:pt x="18" y="34"/>
                    </a:cubicBezTo>
                    <a:cubicBezTo>
                      <a:pt x="19" y="34"/>
                      <a:pt x="19" y="35"/>
                      <a:pt x="19" y="35"/>
                    </a:cubicBezTo>
                    <a:cubicBezTo>
                      <a:pt x="21" y="34"/>
                      <a:pt x="24" y="32"/>
                      <a:pt x="24" y="31"/>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442" name="Freeform 65">
                <a:extLst>
                  <a:ext uri="{FF2B5EF4-FFF2-40B4-BE49-F238E27FC236}">
                    <a16:creationId xmlns:a16="http://schemas.microsoft.com/office/drawing/2014/main" xmlns="" id="{53C1C0B6-9C9D-47ED-8AEC-BEEBDFCA9F5A}"/>
                  </a:ext>
                </a:extLst>
              </p:cNvPr>
              <p:cNvSpPr>
                <a:spLocks/>
              </p:cNvSpPr>
              <p:nvPr/>
            </p:nvSpPr>
            <p:spPr bwMode="auto">
              <a:xfrm>
                <a:off x="6755379" y="3661937"/>
                <a:ext cx="138020" cy="168133"/>
              </a:xfrm>
              <a:custGeom>
                <a:avLst/>
                <a:gdLst>
                  <a:gd name="T0" fmla="*/ 41 w 60"/>
                  <a:gd name="T1" fmla="*/ 34 h 73"/>
                  <a:gd name="T2" fmla="*/ 32 w 60"/>
                  <a:gd name="T3" fmla="*/ 26 h 73"/>
                  <a:gd name="T4" fmla="*/ 38 w 60"/>
                  <a:gd name="T5" fmla="*/ 23 h 73"/>
                  <a:gd name="T6" fmla="*/ 36 w 60"/>
                  <a:gd name="T7" fmla="*/ 16 h 73"/>
                  <a:gd name="T8" fmla="*/ 30 w 60"/>
                  <a:gd name="T9" fmla="*/ 15 h 73"/>
                  <a:gd name="T10" fmla="*/ 23 w 60"/>
                  <a:gd name="T11" fmla="*/ 11 h 73"/>
                  <a:gd name="T12" fmla="*/ 19 w 60"/>
                  <a:gd name="T13" fmla="*/ 5 h 73"/>
                  <a:gd name="T14" fmla="*/ 16 w 60"/>
                  <a:gd name="T15" fmla="*/ 1 h 73"/>
                  <a:gd name="T16" fmla="*/ 13 w 60"/>
                  <a:gd name="T17" fmla="*/ 1 h 73"/>
                  <a:gd name="T18" fmla="*/ 12 w 60"/>
                  <a:gd name="T19" fmla="*/ 5 h 73"/>
                  <a:gd name="T20" fmla="*/ 12 w 60"/>
                  <a:gd name="T21" fmla="*/ 12 h 73"/>
                  <a:gd name="T22" fmla="*/ 7 w 60"/>
                  <a:gd name="T23" fmla="*/ 8 h 73"/>
                  <a:gd name="T24" fmla="*/ 3 w 60"/>
                  <a:gd name="T25" fmla="*/ 15 h 73"/>
                  <a:gd name="T26" fmla="*/ 0 w 60"/>
                  <a:gd name="T27" fmla="*/ 17 h 73"/>
                  <a:gd name="T28" fmla="*/ 2 w 60"/>
                  <a:gd name="T29" fmla="*/ 18 h 73"/>
                  <a:gd name="T30" fmla="*/ 3 w 60"/>
                  <a:gd name="T31" fmla="*/ 25 h 73"/>
                  <a:gd name="T32" fmla="*/ 8 w 60"/>
                  <a:gd name="T33" fmla="*/ 27 h 73"/>
                  <a:gd name="T34" fmla="*/ 8 w 60"/>
                  <a:gd name="T35" fmla="*/ 35 h 73"/>
                  <a:gd name="T36" fmla="*/ 5 w 60"/>
                  <a:gd name="T37" fmla="*/ 41 h 73"/>
                  <a:gd name="T38" fmla="*/ 13 w 60"/>
                  <a:gd name="T39" fmla="*/ 39 h 73"/>
                  <a:gd name="T40" fmla="*/ 18 w 60"/>
                  <a:gd name="T41" fmla="*/ 38 h 73"/>
                  <a:gd name="T42" fmla="*/ 24 w 60"/>
                  <a:gd name="T43" fmla="*/ 37 h 73"/>
                  <a:gd name="T44" fmla="*/ 31 w 60"/>
                  <a:gd name="T45" fmla="*/ 37 h 73"/>
                  <a:gd name="T46" fmla="*/ 37 w 60"/>
                  <a:gd name="T47" fmla="*/ 43 h 73"/>
                  <a:gd name="T48" fmla="*/ 38 w 60"/>
                  <a:gd name="T49" fmla="*/ 52 h 73"/>
                  <a:gd name="T50" fmla="*/ 43 w 60"/>
                  <a:gd name="T51" fmla="*/ 61 h 73"/>
                  <a:gd name="T52" fmla="*/ 42 w 60"/>
                  <a:gd name="T53" fmla="*/ 70 h 73"/>
                  <a:gd name="T54" fmla="*/ 46 w 60"/>
                  <a:gd name="T55" fmla="*/ 72 h 73"/>
                  <a:gd name="T56" fmla="*/ 48 w 60"/>
                  <a:gd name="T57" fmla="*/ 70 h 73"/>
                  <a:gd name="T58" fmla="*/ 54 w 60"/>
                  <a:gd name="T59" fmla="*/ 68 h 73"/>
                  <a:gd name="T60" fmla="*/ 59 w 60"/>
                  <a:gd name="T61" fmla="*/ 67 h 73"/>
                  <a:gd name="T62" fmla="*/ 59 w 60"/>
                  <a:gd name="T63" fmla="*/ 64 h 73"/>
                  <a:gd name="T64" fmla="*/ 58 w 60"/>
                  <a:gd name="T65" fmla="*/ 56 h 73"/>
                  <a:gd name="T66" fmla="*/ 51 w 60"/>
                  <a:gd name="T67" fmla="*/ 50 h 73"/>
                  <a:gd name="T68" fmla="*/ 45 w 60"/>
                  <a:gd name="T69" fmla="*/ 41 h 73"/>
                  <a:gd name="T70" fmla="*/ 41 w 60"/>
                  <a:gd name="T71" fmla="*/ 34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0" h="73">
                    <a:moveTo>
                      <a:pt x="41" y="34"/>
                    </a:moveTo>
                    <a:cubicBezTo>
                      <a:pt x="41" y="32"/>
                      <a:pt x="31" y="29"/>
                      <a:pt x="32" y="26"/>
                    </a:cubicBezTo>
                    <a:cubicBezTo>
                      <a:pt x="33" y="24"/>
                      <a:pt x="38" y="25"/>
                      <a:pt x="38" y="23"/>
                    </a:cubicBezTo>
                    <a:cubicBezTo>
                      <a:pt x="38" y="20"/>
                      <a:pt x="36" y="20"/>
                      <a:pt x="36" y="16"/>
                    </a:cubicBezTo>
                    <a:cubicBezTo>
                      <a:pt x="35" y="13"/>
                      <a:pt x="31" y="14"/>
                      <a:pt x="30" y="15"/>
                    </a:cubicBezTo>
                    <a:cubicBezTo>
                      <a:pt x="28" y="16"/>
                      <a:pt x="23" y="14"/>
                      <a:pt x="23" y="11"/>
                    </a:cubicBezTo>
                    <a:cubicBezTo>
                      <a:pt x="23" y="9"/>
                      <a:pt x="19" y="7"/>
                      <a:pt x="19" y="5"/>
                    </a:cubicBezTo>
                    <a:cubicBezTo>
                      <a:pt x="19" y="4"/>
                      <a:pt x="18" y="3"/>
                      <a:pt x="16" y="1"/>
                    </a:cubicBezTo>
                    <a:cubicBezTo>
                      <a:pt x="15" y="2"/>
                      <a:pt x="14" y="2"/>
                      <a:pt x="13" y="1"/>
                    </a:cubicBezTo>
                    <a:cubicBezTo>
                      <a:pt x="12" y="0"/>
                      <a:pt x="11" y="4"/>
                      <a:pt x="12" y="5"/>
                    </a:cubicBezTo>
                    <a:cubicBezTo>
                      <a:pt x="13" y="6"/>
                      <a:pt x="14" y="12"/>
                      <a:pt x="12" y="12"/>
                    </a:cubicBezTo>
                    <a:cubicBezTo>
                      <a:pt x="9" y="11"/>
                      <a:pt x="9" y="8"/>
                      <a:pt x="7" y="8"/>
                    </a:cubicBezTo>
                    <a:cubicBezTo>
                      <a:pt x="7" y="8"/>
                      <a:pt x="3" y="13"/>
                      <a:pt x="3" y="15"/>
                    </a:cubicBezTo>
                    <a:cubicBezTo>
                      <a:pt x="3" y="16"/>
                      <a:pt x="2" y="16"/>
                      <a:pt x="0" y="17"/>
                    </a:cubicBezTo>
                    <a:cubicBezTo>
                      <a:pt x="1" y="18"/>
                      <a:pt x="2" y="18"/>
                      <a:pt x="2" y="18"/>
                    </a:cubicBezTo>
                    <a:cubicBezTo>
                      <a:pt x="3" y="20"/>
                      <a:pt x="2" y="22"/>
                      <a:pt x="3" y="25"/>
                    </a:cubicBezTo>
                    <a:cubicBezTo>
                      <a:pt x="4" y="27"/>
                      <a:pt x="7" y="23"/>
                      <a:pt x="8" y="27"/>
                    </a:cubicBezTo>
                    <a:cubicBezTo>
                      <a:pt x="9" y="30"/>
                      <a:pt x="8" y="32"/>
                      <a:pt x="8" y="35"/>
                    </a:cubicBezTo>
                    <a:cubicBezTo>
                      <a:pt x="8" y="39"/>
                      <a:pt x="5" y="38"/>
                      <a:pt x="5" y="41"/>
                    </a:cubicBezTo>
                    <a:cubicBezTo>
                      <a:pt x="6" y="45"/>
                      <a:pt x="10" y="41"/>
                      <a:pt x="13" y="39"/>
                    </a:cubicBezTo>
                    <a:cubicBezTo>
                      <a:pt x="15" y="37"/>
                      <a:pt x="17" y="37"/>
                      <a:pt x="18" y="38"/>
                    </a:cubicBezTo>
                    <a:cubicBezTo>
                      <a:pt x="20" y="40"/>
                      <a:pt x="23" y="39"/>
                      <a:pt x="24" y="37"/>
                    </a:cubicBezTo>
                    <a:cubicBezTo>
                      <a:pt x="24" y="35"/>
                      <a:pt x="29" y="35"/>
                      <a:pt x="31" y="37"/>
                    </a:cubicBezTo>
                    <a:cubicBezTo>
                      <a:pt x="33" y="39"/>
                      <a:pt x="35" y="41"/>
                      <a:pt x="37" y="43"/>
                    </a:cubicBezTo>
                    <a:cubicBezTo>
                      <a:pt x="39" y="44"/>
                      <a:pt x="35" y="51"/>
                      <a:pt x="38" y="52"/>
                    </a:cubicBezTo>
                    <a:cubicBezTo>
                      <a:pt x="40" y="53"/>
                      <a:pt x="44" y="57"/>
                      <a:pt x="43" y="61"/>
                    </a:cubicBezTo>
                    <a:cubicBezTo>
                      <a:pt x="43" y="64"/>
                      <a:pt x="45" y="67"/>
                      <a:pt x="42" y="70"/>
                    </a:cubicBezTo>
                    <a:cubicBezTo>
                      <a:pt x="44" y="71"/>
                      <a:pt x="46" y="71"/>
                      <a:pt x="46" y="72"/>
                    </a:cubicBezTo>
                    <a:cubicBezTo>
                      <a:pt x="45" y="73"/>
                      <a:pt x="48" y="73"/>
                      <a:pt x="48" y="70"/>
                    </a:cubicBezTo>
                    <a:cubicBezTo>
                      <a:pt x="48" y="67"/>
                      <a:pt x="52" y="68"/>
                      <a:pt x="54" y="68"/>
                    </a:cubicBezTo>
                    <a:cubicBezTo>
                      <a:pt x="55" y="69"/>
                      <a:pt x="57" y="69"/>
                      <a:pt x="59" y="67"/>
                    </a:cubicBezTo>
                    <a:cubicBezTo>
                      <a:pt x="59" y="66"/>
                      <a:pt x="59" y="65"/>
                      <a:pt x="59" y="64"/>
                    </a:cubicBezTo>
                    <a:cubicBezTo>
                      <a:pt x="60" y="61"/>
                      <a:pt x="59" y="57"/>
                      <a:pt x="58" y="56"/>
                    </a:cubicBezTo>
                    <a:cubicBezTo>
                      <a:pt x="56" y="54"/>
                      <a:pt x="52" y="53"/>
                      <a:pt x="51" y="50"/>
                    </a:cubicBezTo>
                    <a:cubicBezTo>
                      <a:pt x="50" y="47"/>
                      <a:pt x="46" y="43"/>
                      <a:pt x="45" y="41"/>
                    </a:cubicBezTo>
                    <a:cubicBezTo>
                      <a:pt x="44" y="38"/>
                      <a:pt x="41" y="36"/>
                      <a:pt x="41" y="34"/>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443" name="Freeform 66">
                <a:extLst>
                  <a:ext uri="{FF2B5EF4-FFF2-40B4-BE49-F238E27FC236}">
                    <a16:creationId xmlns:a16="http://schemas.microsoft.com/office/drawing/2014/main" xmlns="" id="{9859E915-D1A1-4ACF-88C6-7AFD3BE0243D}"/>
                  </a:ext>
                </a:extLst>
              </p:cNvPr>
              <p:cNvSpPr>
                <a:spLocks/>
              </p:cNvSpPr>
              <p:nvPr/>
            </p:nvSpPr>
            <p:spPr bwMode="auto">
              <a:xfrm>
                <a:off x="6708954" y="3702088"/>
                <a:ext cx="150567" cy="281058"/>
              </a:xfrm>
              <a:custGeom>
                <a:avLst/>
                <a:gdLst>
                  <a:gd name="T0" fmla="*/ 40 w 65"/>
                  <a:gd name="T1" fmla="*/ 64 h 122"/>
                  <a:gd name="T2" fmla="*/ 39 w 65"/>
                  <a:gd name="T3" fmla="*/ 57 h 122"/>
                  <a:gd name="T4" fmla="*/ 50 w 65"/>
                  <a:gd name="T5" fmla="*/ 52 h 122"/>
                  <a:gd name="T6" fmla="*/ 61 w 65"/>
                  <a:gd name="T7" fmla="*/ 52 h 122"/>
                  <a:gd name="T8" fmla="*/ 62 w 65"/>
                  <a:gd name="T9" fmla="*/ 53 h 122"/>
                  <a:gd name="T10" fmla="*/ 63 w 65"/>
                  <a:gd name="T11" fmla="*/ 44 h 122"/>
                  <a:gd name="T12" fmla="*/ 58 w 65"/>
                  <a:gd name="T13" fmla="*/ 35 h 122"/>
                  <a:gd name="T14" fmla="*/ 57 w 65"/>
                  <a:gd name="T15" fmla="*/ 26 h 122"/>
                  <a:gd name="T16" fmla="*/ 51 w 65"/>
                  <a:gd name="T17" fmla="*/ 20 h 122"/>
                  <a:gd name="T18" fmla="*/ 44 w 65"/>
                  <a:gd name="T19" fmla="*/ 20 h 122"/>
                  <a:gd name="T20" fmla="*/ 38 w 65"/>
                  <a:gd name="T21" fmla="*/ 21 h 122"/>
                  <a:gd name="T22" fmla="*/ 33 w 65"/>
                  <a:gd name="T23" fmla="*/ 22 h 122"/>
                  <a:gd name="T24" fmla="*/ 25 w 65"/>
                  <a:gd name="T25" fmla="*/ 24 h 122"/>
                  <a:gd name="T26" fmla="*/ 28 w 65"/>
                  <a:gd name="T27" fmla="*/ 18 h 122"/>
                  <a:gd name="T28" fmla="*/ 28 w 65"/>
                  <a:gd name="T29" fmla="*/ 10 h 122"/>
                  <a:gd name="T30" fmla="*/ 23 w 65"/>
                  <a:gd name="T31" fmla="*/ 8 h 122"/>
                  <a:gd name="T32" fmla="*/ 22 w 65"/>
                  <a:gd name="T33" fmla="*/ 1 h 122"/>
                  <a:gd name="T34" fmla="*/ 20 w 65"/>
                  <a:gd name="T35" fmla="*/ 0 h 122"/>
                  <a:gd name="T36" fmla="*/ 19 w 65"/>
                  <a:gd name="T37" fmla="*/ 1 h 122"/>
                  <a:gd name="T38" fmla="*/ 12 w 65"/>
                  <a:gd name="T39" fmla="*/ 5 h 122"/>
                  <a:gd name="T40" fmla="*/ 6 w 65"/>
                  <a:gd name="T41" fmla="*/ 7 h 122"/>
                  <a:gd name="T42" fmla="*/ 1 w 65"/>
                  <a:gd name="T43" fmla="*/ 10 h 122"/>
                  <a:gd name="T44" fmla="*/ 0 w 65"/>
                  <a:gd name="T45" fmla="*/ 22 h 122"/>
                  <a:gd name="T46" fmla="*/ 6 w 65"/>
                  <a:gd name="T47" fmla="*/ 30 h 122"/>
                  <a:gd name="T48" fmla="*/ 7 w 65"/>
                  <a:gd name="T49" fmla="*/ 35 h 122"/>
                  <a:gd name="T50" fmla="*/ 7 w 65"/>
                  <a:gd name="T51" fmla="*/ 39 h 122"/>
                  <a:gd name="T52" fmla="*/ 6 w 65"/>
                  <a:gd name="T53" fmla="*/ 45 h 122"/>
                  <a:gd name="T54" fmla="*/ 9 w 65"/>
                  <a:gd name="T55" fmla="*/ 53 h 122"/>
                  <a:gd name="T56" fmla="*/ 12 w 65"/>
                  <a:gd name="T57" fmla="*/ 63 h 122"/>
                  <a:gd name="T58" fmla="*/ 14 w 65"/>
                  <a:gd name="T59" fmla="*/ 69 h 122"/>
                  <a:gd name="T60" fmla="*/ 7 w 65"/>
                  <a:gd name="T61" fmla="*/ 82 h 122"/>
                  <a:gd name="T62" fmla="*/ 5 w 65"/>
                  <a:gd name="T63" fmla="*/ 94 h 122"/>
                  <a:gd name="T64" fmla="*/ 6 w 65"/>
                  <a:gd name="T65" fmla="*/ 101 h 122"/>
                  <a:gd name="T66" fmla="*/ 16 w 65"/>
                  <a:gd name="T67" fmla="*/ 112 h 122"/>
                  <a:gd name="T68" fmla="*/ 19 w 65"/>
                  <a:gd name="T69" fmla="*/ 116 h 122"/>
                  <a:gd name="T70" fmla="*/ 23 w 65"/>
                  <a:gd name="T71" fmla="*/ 116 h 122"/>
                  <a:gd name="T72" fmla="*/ 27 w 65"/>
                  <a:gd name="T73" fmla="*/ 121 h 122"/>
                  <a:gd name="T74" fmla="*/ 34 w 65"/>
                  <a:gd name="T75" fmla="*/ 121 h 122"/>
                  <a:gd name="T76" fmla="*/ 36 w 65"/>
                  <a:gd name="T77" fmla="*/ 118 h 122"/>
                  <a:gd name="T78" fmla="*/ 27 w 65"/>
                  <a:gd name="T79" fmla="*/ 113 h 122"/>
                  <a:gd name="T80" fmla="*/ 21 w 65"/>
                  <a:gd name="T81" fmla="*/ 104 h 122"/>
                  <a:gd name="T82" fmla="*/ 18 w 65"/>
                  <a:gd name="T83" fmla="*/ 96 h 122"/>
                  <a:gd name="T84" fmla="*/ 13 w 65"/>
                  <a:gd name="T85" fmla="*/ 92 h 122"/>
                  <a:gd name="T86" fmla="*/ 14 w 65"/>
                  <a:gd name="T87" fmla="*/ 79 h 122"/>
                  <a:gd name="T88" fmla="*/ 19 w 65"/>
                  <a:gd name="T89" fmla="*/ 63 h 122"/>
                  <a:gd name="T90" fmla="*/ 25 w 65"/>
                  <a:gd name="T91" fmla="*/ 61 h 122"/>
                  <a:gd name="T92" fmla="*/ 31 w 65"/>
                  <a:gd name="T93" fmla="*/ 66 h 122"/>
                  <a:gd name="T94" fmla="*/ 40 w 65"/>
                  <a:gd name="T95" fmla="*/ 70 h 122"/>
                  <a:gd name="T96" fmla="*/ 40 w 65"/>
                  <a:gd name="T97" fmla="*/ 71 h 122"/>
                  <a:gd name="T98" fmla="*/ 41 w 65"/>
                  <a:gd name="T99" fmla="*/ 70 h 122"/>
                  <a:gd name="T100" fmla="*/ 40 w 65"/>
                  <a:gd name="T101" fmla="*/ 64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65" h="122">
                    <a:moveTo>
                      <a:pt x="40" y="64"/>
                    </a:moveTo>
                    <a:cubicBezTo>
                      <a:pt x="40" y="61"/>
                      <a:pt x="36" y="61"/>
                      <a:pt x="39" y="57"/>
                    </a:cubicBezTo>
                    <a:cubicBezTo>
                      <a:pt x="42" y="53"/>
                      <a:pt x="47" y="51"/>
                      <a:pt x="50" y="52"/>
                    </a:cubicBezTo>
                    <a:cubicBezTo>
                      <a:pt x="53" y="53"/>
                      <a:pt x="59" y="50"/>
                      <a:pt x="61" y="52"/>
                    </a:cubicBezTo>
                    <a:cubicBezTo>
                      <a:pt x="61" y="52"/>
                      <a:pt x="62" y="53"/>
                      <a:pt x="62" y="53"/>
                    </a:cubicBezTo>
                    <a:cubicBezTo>
                      <a:pt x="65" y="50"/>
                      <a:pt x="63" y="47"/>
                      <a:pt x="63" y="44"/>
                    </a:cubicBezTo>
                    <a:cubicBezTo>
                      <a:pt x="64" y="40"/>
                      <a:pt x="60" y="36"/>
                      <a:pt x="58" y="35"/>
                    </a:cubicBezTo>
                    <a:cubicBezTo>
                      <a:pt x="55" y="34"/>
                      <a:pt x="59" y="27"/>
                      <a:pt x="57" y="26"/>
                    </a:cubicBezTo>
                    <a:cubicBezTo>
                      <a:pt x="55" y="24"/>
                      <a:pt x="53" y="22"/>
                      <a:pt x="51" y="20"/>
                    </a:cubicBezTo>
                    <a:cubicBezTo>
                      <a:pt x="49" y="18"/>
                      <a:pt x="44" y="18"/>
                      <a:pt x="44" y="20"/>
                    </a:cubicBezTo>
                    <a:cubicBezTo>
                      <a:pt x="43" y="22"/>
                      <a:pt x="40" y="23"/>
                      <a:pt x="38" y="21"/>
                    </a:cubicBezTo>
                    <a:cubicBezTo>
                      <a:pt x="37" y="20"/>
                      <a:pt x="35" y="20"/>
                      <a:pt x="33" y="22"/>
                    </a:cubicBezTo>
                    <a:cubicBezTo>
                      <a:pt x="30" y="24"/>
                      <a:pt x="26" y="28"/>
                      <a:pt x="25" y="24"/>
                    </a:cubicBezTo>
                    <a:cubicBezTo>
                      <a:pt x="25" y="21"/>
                      <a:pt x="28" y="22"/>
                      <a:pt x="28" y="18"/>
                    </a:cubicBezTo>
                    <a:cubicBezTo>
                      <a:pt x="28" y="15"/>
                      <a:pt x="29" y="13"/>
                      <a:pt x="28" y="10"/>
                    </a:cubicBezTo>
                    <a:cubicBezTo>
                      <a:pt x="27" y="6"/>
                      <a:pt x="24" y="10"/>
                      <a:pt x="23" y="8"/>
                    </a:cubicBezTo>
                    <a:cubicBezTo>
                      <a:pt x="22" y="5"/>
                      <a:pt x="23" y="3"/>
                      <a:pt x="22" y="1"/>
                    </a:cubicBezTo>
                    <a:cubicBezTo>
                      <a:pt x="22" y="1"/>
                      <a:pt x="21" y="1"/>
                      <a:pt x="20" y="0"/>
                    </a:cubicBezTo>
                    <a:cubicBezTo>
                      <a:pt x="20" y="0"/>
                      <a:pt x="19" y="1"/>
                      <a:pt x="19" y="1"/>
                    </a:cubicBezTo>
                    <a:cubicBezTo>
                      <a:pt x="18" y="3"/>
                      <a:pt x="13" y="3"/>
                      <a:pt x="12" y="5"/>
                    </a:cubicBezTo>
                    <a:cubicBezTo>
                      <a:pt x="11" y="7"/>
                      <a:pt x="7" y="7"/>
                      <a:pt x="6" y="7"/>
                    </a:cubicBezTo>
                    <a:cubicBezTo>
                      <a:pt x="5" y="7"/>
                      <a:pt x="2" y="7"/>
                      <a:pt x="1" y="10"/>
                    </a:cubicBezTo>
                    <a:cubicBezTo>
                      <a:pt x="1" y="12"/>
                      <a:pt x="0" y="21"/>
                      <a:pt x="0" y="22"/>
                    </a:cubicBezTo>
                    <a:cubicBezTo>
                      <a:pt x="0" y="24"/>
                      <a:pt x="4" y="29"/>
                      <a:pt x="6" y="30"/>
                    </a:cubicBezTo>
                    <a:cubicBezTo>
                      <a:pt x="7" y="30"/>
                      <a:pt x="5" y="34"/>
                      <a:pt x="7" y="35"/>
                    </a:cubicBezTo>
                    <a:cubicBezTo>
                      <a:pt x="9" y="36"/>
                      <a:pt x="8" y="39"/>
                      <a:pt x="7" y="39"/>
                    </a:cubicBezTo>
                    <a:cubicBezTo>
                      <a:pt x="6" y="39"/>
                      <a:pt x="8" y="43"/>
                      <a:pt x="6" y="45"/>
                    </a:cubicBezTo>
                    <a:cubicBezTo>
                      <a:pt x="4" y="46"/>
                      <a:pt x="5" y="50"/>
                      <a:pt x="9" y="53"/>
                    </a:cubicBezTo>
                    <a:cubicBezTo>
                      <a:pt x="12" y="56"/>
                      <a:pt x="12" y="60"/>
                      <a:pt x="12" y="63"/>
                    </a:cubicBezTo>
                    <a:cubicBezTo>
                      <a:pt x="12" y="66"/>
                      <a:pt x="14" y="66"/>
                      <a:pt x="14" y="69"/>
                    </a:cubicBezTo>
                    <a:cubicBezTo>
                      <a:pt x="14" y="69"/>
                      <a:pt x="11" y="83"/>
                      <a:pt x="7" y="82"/>
                    </a:cubicBezTo>
                    <a:cubicBezTo>
                      <a:pt x="7" y="86"/>
                      <a:pt x="6" y="91"/>
                      <a:pt x="5" y="94"/>
                    </a:cubicBezTo>
                    <a:cubicBezTo>
                      <a:pt x="4" y="98"/>
                      <a:pt x="4" y="101"/>
                      <a:pt x="6" y="101"/>
                    </a:cubicBezTo>
                    <a:cubicBezTo>
                      <a:pt x="8" y="101"/>
                      <a:pt x="12" y="106"/>
                      <a:pt x="16" y="112"/>
                    </a:cubicBezTo>
                    <a:cubicBezTo>
                      <a:pt x="17" y="113"/>
                      <a:pt x="18" y="114"/>
                      <a:pt x="19" y="116"/>
                    </a:cubicBezTo>
                    <a:cubicBezTo>
                      <a:pt x="20" y="115"/>
                      <a:pt x="22" y="116"/>
                      <a:pt x="23" y="116"/>
                    </a:cubicBezTo>
                    <a:cubicBezTo>
                      <a:pt x="26" y="116"/>
                      <a:pt x="27" y="119"/>
                      <a:pt x="27" y="121"/>
                    </a:cubicBezTo>
                    <a:cubicBezTo>
                      <a:pt x="27" y="122"/>
                      <a:pt x="33" y="122"/>
                      <a:pt x="34" y="121"/>
                    </a:cubicBezTo>
                    <a:cubicBezTo>
                      <a:pt x="34" y="121"/>
                      <a:pt x="33" y="119"/>
                      <a:pt x="36" y="118"/>
                    </a:cubicBezTo>
                    <a:cubicBezTo>
                      <a:pt x="34" y="116"/>
                      <a:pt x="30" y="113"/>
                      <a:pt x="27" y="113"/>
                    </a:cubicBezTo>
                    <a:cubicBezTo>
                      <a:pt x="23" y="112"/>
                      <a:pt x="21" y="106"/>
                      <a:pt x="21" y="104"/>
                    </a:cubicBezTo>
                    <a:cubicBezTo>
                      <a:pt x="22" y="101"/>
                      <a:pt x="18" y="99"/>
                      <a:pt x="18" y="96"/>
                    </a:cubicBezTo>
                    <a:cubicBezTo>
                      <a:pt x="18" y="94"/>
                      <a:pt x="16" y="94"/>
                      <a:pt x="13" y="92"/>
                    </a:cubicBezTo>
                    <a:cubicBezTo>
                      <a:pt x="10" y="91"/>
                      <a:pt x="14" y="83"/>
                      <a:pt x="14" y="79"/>
                    </a:cubicBezTo>
                    <a:cubicBezTo>
                      <a:pt x="14" y="76"/>
                      <a:pt x="20" y="66"/>
                      <a:pt x="19" y="63"/>
                    </a:cubicBezTo>
                    <a:cubicBezTo>
                      <a:pt x="17" y="60"/>
                      <a:pt x="24" y="58"/>
                      <a:pt x="25" y="61"/>
                    </a:cubicBezTo>
                    <a:cubicBezTo>
                      <a:pt x="26" y="65"/>
                      <a:pt x="27" y="66"/>
                      <a:pt x="31" y="66"/>
                    </a:cubicBezTo>
                    <a:cubicBezTo>
                      <a:pt x="36" y="66"/>
                      <a:pt x="36" y="69"/>
                      <a:pt x="40" y="70"/>
                    </a:cubicBezTo>
                    <a:cubicBezTo>
                      <a:pt x="40" y="71"/>
                      <a:pt x="40" y="71"/>
                      <a:pt x="40" y="71"/>
                    </a:cubicBezTo>
                    <a:cubicBezTo>
                      <a:pt x="41" y="71"/>
                      <a:pt x="41" y="71"/>
                      <a:pt x="41" y="70"/>
                    </a:cubicBezTo>
                    <a:cubicBezTo>
                      <a:pt x="42" y="68"/>
                      <a:pt x="40" y="68"/>
                      <a:pt x="40" y="64"/>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444" name="Freeform 67">
                <a:extLst>
                  <a:ext uri="{FF2B5EF4-FFF2-40B4-BE49-F238E27FC236}">
                    <a16:creationId xmlns:a16="http://schemas.microsoft.com/office/drawing/2014/main" xmlns="" id="{A8D435D2-D236-4A2C-8F21-8439AFD84BE2}"/>
                  </a:ext>
                </a:extLst>
              </p:cNvPr>
              <p:cNvSpPr>
                <a:spLocks/>
              </p:cNvSpPr>
              <p:nvPr/>
            </p:nvSpPr>
            <p:spPr bwMode="auto">
              <a:xfrm>
                <a:off x="5185716" y="2940470"/>
                <a:ext cx="176916" cy="145548"/>
              </a:xfrm>
              <a:custGeom>
                <a:avLst/>
                <a:gdLst>
                  <a:gd name="T0" fmla="*/ 1 w 77"/>
                  <a:gd name="T1" fmla="*/ 13 h 63"/>
                  <a:gd name="T2" fmla="*/ 1 w 77"/>
                  <a:gd name="T3" fmla="*/ 22 h 63"/>
                  <a:gd name="T4" fmla="*/ 1 w 77"/>
                  <a:gd name="T5" fmla="*/ 25 h 63"/>
                  <a:gd name="T6" fmla="*/ 3 w 77"/>
                  <a:gd name="T7" fmla="*/ 29 h 63"/>
                  <a:gd name="T8" fmla="*/ 4 w 77"/>
                  <a:gd name="T9" fmla="*/ 33 h 63"/>
                  <a:gd name="T10" fmla="*/ 6 w 77"/>
                  <a:gd name="T11" fmla="*/ 39 h 63"/>
                  <a:gd name="T12" fmla="*/ 6 w 77"/>
                  <a:gd name="T13" fmla="*/ 43 h 63"/>
                  <a:gd name="T14" fmla="*/ 11 w 77"/>
                  <a:gd name="T15" fmla="*/ 46 h 63"/>
                  <a:gd name="T16" fmla="*/ 16 w 77"/>
                  <a:gd name="T17" fmla="*/ 49 h 63"/>
                  <a:gd name="T18" fmla="*/ 21 w 77"/>
                  <a:gd name="T19" fmla="*/ 51 h 63"/>
                  <a:gd name="T20" fmla="*/ 25 w 77"/>
                  <a:gd name="T21" fmla="*/ 50 h 63"/>
                  <a:gd name="T22" fmla="*/ 27 w 77"/>
                  <a:gd name="T23" fmla="*/ 53 h 63"/>
                  <a:gd name="T24" fmla="*/ 33 w 77"/>
                  <a:gd name="T25" fmla="*/ 55 h 63"/>
                  <a:gd name="T26" fmla="*/ 36 w 77"/>
                  <a:gd name="T27" fmla="*/ 59 h 63"/>
                  <a:gd name="T28" fmla="*/ 41 w 77"/>
                  <a:gd name="T29" fmla="*/ 59 h 63"/>
                  <a:gd name="T30" fmla="*/ 48 w 77"/>
                  <a:gd name="T31" fmla="*/ 60 h 63"/>
                  <a:gd name="T32" fmla="*/ 54 w 77"/>
                  <a:gd name="T33" fmla="*/ 60 h 63"/>
                  <a:gd name="T34" fmla="*/ 61 w 77"/>
                  <a:gd name="T35" fmla="*/ 62 h 63"/>
                  <a:gd name="T36" fmla="*/ 66 w 77"/>
                  <a:gd name="T37" fmla="*/ 63 h 63"/>
                  <a:gd name="T38" fmla="*/ 65 w 77"/>
                  <a:gd name="T39" fmla="*/ 58 h 63"/>
                  <a:gd name="T40" fmla="*/ 73 w 77"/>
                  <a:gd name="T41" fmla="*/ 50 h 63"/>
                  <a:gd name="T42" fmla="*/ 76 w 77"/>
                  <a:gd name="T43" fmla="*/ 47 h 63"/>
                  <a:gd name="T44" fmla="*/ 73 w 77"/>
                  <a:gd name="T45" fmla="*/ 39 h 63"/>
                  <a:gd name="T46" fmla="*/ 73 w 77"/>
                  <a:gd name="T47" fmla="*/ 32 h 63"/>
                  <a:gd name="T48" fmla="*/ 70 w 77"/>
                  <a:gd name="T49" fmla="*/ 28 h 63"/>
                  <a:gd name="T50" fmla="*/ 75 w 77"/>
                  <a:gd name="T51" fmla="*/ 24 h 63"/>
                  <a:gd name="T52" fmla="*/ 74 w 77"/>
                  <a:gd name="T53" fmla="*/ 17 h 63"/>
                  <a:gd name="T54" fmla="*/ 73 w 77"/>
                  <a:gd name="T55" fmla="*/ 11 h 63"/>
                  <a:gd name="T56" fmla="*/ 67 w 77"/>
                  <a:gd name="T57" fmla="*/ 7 h 63"/>
                  <a:gd name="T58" fmla="*/ 66 w 77"/>
                  <a:gd name="T59" fmla="*/ 6 h 63"/>
                  <a:gd name="T60" fmla="*/ 46 w 77"/>
                  <a:gd name="T61" fmla="*/ 5 h 63"/>
                  <a:gd name="T62" fmla="*/ 42 w 77"/>
                  <a:gd name="T63" fmla="*/ 4 h 63"/>
                  <a:gd name="T64" fmla="*/ 37 w 77"/>
                  <a:gd name="T65" fmla="*/ 6 h 63"/>
                  <a:gd name="T66" fmla="*/ 33 w 77"/>
                  <a:gd name="T67" fmla="*/ 1 h 63"/>
                  <a:gd name="T68" fmla="*/ 16 w 77"/>
                  <a:gd name="T69" fmla="*/ 6 h 63"/>
                  <a:gd name="T70" fmla="*/ 3 w 77"/>
                  <a:gd name="T71" fmla="*/ 10 h 63"/>
                  <a:gd name="T72" fmla="*/ 1 w 77"/>
                  <a:gd name="T73" fmla="*/ 12 h 63"/>
                  <a:gd name="T74" fmla="*/ 1 w 77"/>
                  <a:gd name="T75" fmla="*/ 1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7" h="63">
                    <a:moveTo>
                      <a:pt x="1" y="13"/>
                    </a:moveTo>
                    <a:cubicBezTo>
                      <a:pt x="2" y="15"/>
                      <a:pt x="2" y="20"/>
                      <a:pt x="1" y="22"/>
                    </a:cubicBezTo>
                    <a:cubicBezTo>
                      <a:pt x="0" y="23"/>
                      <a:pt x="0" y="24"/>
                      <a:pt x="1" y="25"/>
                    </a:cubicBezTo>
                    <a:cubicBezTo>
                      <a:pt x="3" y="25"/>
                      <a:pt x="3" y="27"/>
                      <a:pt x="3" y="29"/>
                    </a:cubicBezTo>
                    <a:cubicBezTo>
                      <a:pt x="3" y="30"/>
                      <a:pt x="4" y="30"/>
                      <a:pt x="4" y="33"/>
                    </a:cubicBezTo>
                    <a:cubicBezTo>
                      <a:pt x="4" y="36"/>
                      <a:pt x="5" y="38"/>
                      <a:pt x="6" y="39"/>
                    </a:cubicBezTo>
                    <a:cubicBezTo>
                      <a:pt x="7" y="40"/>
                      <a:pt x="7" y="42"/>
                      <a:pt x="6" y="43"/>
                    </a:cubicBezTo>
                    <a:cubicBezTo>
                      <a:pt x="8" y="44"/>
                      <a:pt x="10" y="45"/>
                      <a:pt x="11" y="46"/>
                    </a:cubicBezTo>
                    <a:cubicBezTo>
                      <a:pt x="15" y="47"/>
                      <a:pt x="16" y="48"/>
                      <a:pt x="16" y="49"/>
                    </a:cubicBezTo>
                    <a:cubicBezTo>
                      <a:pt x="17" y="51"/>
                      <a:pt x="20" y="53"/>
                      <a:pt x="21" y="51"/>
                    </a:cubicBezTo>
                    <a:cubicBezTo>
                      <a:pt x="21" y="49"/>
                      <a:pt x="24" y="50"/>
                      <a:pt x="25" y="50"/>
                    </a:cubicBezTo>
                    <a:cubicBezTo>
                      <a:pt x="27" y="50"/>
                      <a:pt x="27" y="52"/>
                      <a:pt x="27" y="53"/>
                    </a:cubicBezTo>
                    <a:cubicBezTo>
                      <a:pt x="28" y="54"/>
                      <a:pt x="31" y="54"/>
                      <a:pt x="33" y="55"/>
                    </a:cubicBezTo>
                    <a:cubicBezTo>
                      <a:pt x="34" y="55"/>
                      <a:pt x="34" y="58"/>
                      <a:pt x="36" y="59"/>
                    </a:cubicBezTo>
                    <a:cubicBezTo>
                      <a:pt x="38" y="61"/>
                      <a:pt x="40" y="58"/>
                      <a:pt x="41" y="59"/>
                    </a:cubicBezTo>
                    <a:cubicBezTo>
                      <a:pt x="42" y="60"/>
                      <a:pt x="46" y="61"/>
                      <a:pt x="48" y="60"/>
                    </a:cubicBezTo>
                    <a:cubicBezTo>
                      <a:pt x="50" y="59"/>
                      <a:pt x="51" y="61"/>
                      <a:pt x="54" y="60"/>
                    </a:cubicBezTo>
                    <a:cubicBezTo>
                      <a:pt x="57" y="60"/>
                      <a:pt x="60" y="61"/>
                      <a:pt x="61" y="62"/>
                    </a:cubicBezTo>
                    <a:cubicBezTo>
                      <a:pt x="61" y="62"/>
                      <a:pt x="64" y="63"/>
                      <a:pt x="66" y="63"/>
                    </a:cubicBezTo>
                    <a:cubicBezTo>
                      <a:pt x="66" y="62"/>
                      <a:pt x="65" y="59"/>
                      <a:pt x="65" y="58"/>
                    </a:cubicBezTo>
                    <a:cubicBezTo>
                      <a:pt x="66" y="57"/>
                      <a:pt x="72" y="51"/>
                      <a:pt x="73" y="50"/>
                    </a:cubicBezTo>
                    <a:cubicBezTo>
                      <a:pt x="74" y="49"/>
                      <a:pt x="76" y="49"/>
                      <a:pt x="76" y="47"/>
                    </a:cubicBezTo>
                    <a:cubicBezTo>
                      <a:pt x="77" y="46"/>
                      <a:pt x="74" y="40"/>
                      <a:pt x="73" y="39"/>
                    </a:cubicBezTo>
                    <a:cubicBezTo>
                      <a:pt x="72" y="38"/>
                      <a:pt x="72" y="34"/>
                      <a:pt x="73" y="32"/>
                    </a:cubicBezTo>
                    <a:cubicBezTo>
                      <a:pt x="73" y="30"/>
                      <a:pt x="70" y="29"/>
                      <a:pt x="70" y="28"/>
                    </a:cubicBezTo>
                    <a:cubicBezTo>
                      <a:pt x="70" y="27"/>
                      <a:pt x="73" y="25"/>
                      <a:pt x="75" y="24"/>
                    </a:cubicBezTo>
                    <a:cubicBezTo>
                      <a:pt x="76" y="23"/>
                      <a:pt x="76" y="18"/>
                      <a:pt x="74" y="17"/>
                    </a:cubicBezTo>
                    <a:cubicBezTo>
                      <a:pt x="73" y="16"/>
                      <a:pt x="72" y="14"/>
                      <a:pt x="73" y="11"/>
                    </a:cubicBezTo>
                    <a:cubicBezTo>
                      <a:pt x="74" y="9"/>
                      <a:pt x="68" y="7"/>
                      <a:pt x="67" y="7"/>
                    </a:cubicBezTo>
                    <a:cubicBezTo>
                      <a:pt x="67" y="7"/>
                      <a:pt x="67" y="6"/>
                      <a:pt x="66" y="6"/>
                    </a:cubicBezTo>
                    <a:cubicBezTo>
                      <a:pt x="61" y="7"/>
                      <a:pt x="47" y="6"/>
                      <a:pt x="46" y="5"/>
                    </a:cubicBezTo>
                    <a:cubicBezTo>
                      <a:pt x="45" y="5"/>
                      <a:pt x="43" y="4"/>
                      <a:pt x="42" y="4"/>
                    </a:cubicBezTo>
                    <a:cubicBezTo>
                      <a:pt x="41" y="5"/>
                      <a:pt x="39" y="6"/>
                      <a:pt x="37" y="6"/>
                    </a:cubicBezTo>
                    <a:cubicBezTo>
                      <a:pt x="34" y="6"/>
                      <a:pt x="33" y="3"/>
                      <a:pt x="33" y="1"/>
                    </a:cubicBezTo>
                    <a:cubicBezTo>
                      <a:pt x="33" y="0"/>
                      <a:pt x="19" y="2"/>
                      <a:pt x="16" y="6"/>
                    </a:cubicBezTo>
                    <a:cubicBezTo>
                      <a:pt x="12" y="10"/>
                      <a:pt x="3" y="8"/>
                      <a:pt x="3" y="10"/>
                    </a:cubicBezTo>
                    <a:cubicBezTo>
                      <a:pt x="3" y="12"/>
                      <a:pt x="2" y="13"/>
                      <a:pt x="1" y="12"/>
                    </a:cubicBezTo>
                    <a:cubicBezTo>
                      <a:pt x="1" y="13"/>
                      <a:pt x="1" y="13"/>
                      <a:pt x="1" y="13"/>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445" name="Freeform 68">
                <a:extLst>
                  <a:ext uri="{FF2B5EF4-FFF2-40B4-BE49-F238E27FC236}">
                    <a16:creationId xmlns:a16="http://schemas.microsoft.com/office/drawing/2014/main" xmlns="" id="{D0D9C13B-CD68-408B-8FCA-864962981047}"/>
                  </a:ext>
                </a:extLst>
              </p:cNvPr>
              <p:cNvSpPr>
                <a:spLocks/>
              </p:cNvSpPr>
              <p:nvPr/>
            </p:nvSpPr>
            <p:spPr bwMode="auto">
              <a:xfrm>
                <a:off x="5210811" y="3177613"/>
                <a:ext cx="66500" cy="62736"/>
              </a:xfrm>
              <a:custGeom>
                <a:avLst/>
                <a:gdLst>
                  <a:gd name="T0" fmla="*/ 21 w 29"/>
                  <a:gd name="T1" fmla="*/ 25 h 27"/>
                  <a:gd name="T2" fmla="*/ 28 w 29"/>
                  <a:gd name="T3" fmla="*/ 16 h 27"/>
                  <a:gd name="T4" fmla="*/ 29 w 29"/>
                  <a:gd name="T5" fmla="*/ 5 h 27"/>
                  <a:gd name="T6" fmla="*/ 21 w 29"/>
                  <a:gd name="T7" fmla="*/ 2 h 27"/>
                  <a:gd name="T8" fmla="*/ 9 w 29"/>
                  <a:gd name="T9" fmla="*/ 0 h 27"/>
                  <a:gd name="T10" fmla="*/ 4 w 29"/>
                  <a:gd name="T11" fmla="*/ 1 h 27"/>
                  <a:gd name="T12" fmla="*/ 0 w 29"/>
                  <a:gd name="T13" fmla="*/ 3 h 27"/>
                  <a:gd name="T14" fmla="*/ 4 w 29"/>
                  <a:gd name="T15" fmla="*/ 9 h 27"/>
                  <a:gd name="T16" fmla="*/ 10 w 29"/>
                  <a:gd name="T17" fmla="*/ 17 h 27"/>
                  <a:gd name="T18" fmla="*/ 17 w 29"/>
                  <a:gd name="T19" fmla="*/ 24 h 27"/>
                  <a:gd name="T20" fmla="*/ 21 w 29"/>
                  <a:gd name="T21" fmla="*/ 27 h 27"/>
                  <a:gd name="T22" fmla="*/ 21 w 29"/>
                  <a:gd name="T23"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 h="27">
                    <a:moveTo>
                      <a:pt x="21" y="25"/>
                    </a:moveTo>
                    <a:cubicBezTo>
                      <a:pt x="21" y="23"/>
                      <a:pt x="26" y="16"/>
                      <a:pt x="28" y="16"/>
                    </a:cubicBezTo>
                    <a:cubicBezTo>
                      <a:pt x="29" y="16"/>
                      <a:pt x="29" y="9"/>
                      <a:pt x="29" y="5"/>
                    </a:cubicBezTo>
                    <a:cubicBezTo>
                      <a:pt x="25" y="2"/>
                      <a:pt x="21" y="2"/>
                      <a:pt x="21" y="2"/>
                    </a:cubicBezTo>
                    <a:cubicBezTo>
                      <a:pt x="21" y="2"/>
                      <a:pt x="11" y="1"/>
                      <a:pt x="9" y="0"/>
                    </a:cubicBezTo>
                    <a:cubicBezTo>
                      <a:pt x="7" y="0"/>
                      <a:pt x="5" y="3"/>
                      <a:pt x="4" y="1"/>
                    </a:cubicBezTo>
                    <a:cubicBezTo>
                      <a:pt x="2" y="0"/>
                      <a:pt x="0" y="2"/>
                      <a:pt x="0" y="3"/>
                    </a:cubicBezTo>
                    <a:cubicBezTo>
                      <a:pt x="1" y="5"/>
                      <a:pt x="4" y="6"/>
                      <a:pt x="4" y="9"/>
                    </a:cubicBezTo>
                    <a:cubicBezTo>
                      <a:pt x="4" y="12"/>
                      <a:pt x="11" y="16"/>
                      <a:pt x="10" y="17"/>
                    </a:cubicBezTo>
                    <a:cubicBezTo>
                      <a:pt x="10" y="18"/>
                      <a:pt x="15" y="21"/>
                      <a:pt x="17" y="24"/>
                    </a:cubicBezTo>
                    <a:cubicBezTo>
                      <a:pt x="18" y="25"/>
                      <a:pt x="20" y="26"/>
                      <a:pt x="21" y="27"/>
                    </a:cubicBezTo>
                    <a:cubicBezTo>
                      <a:pt x="21" y="26"/>
                      <a:pt x="22" y="25"/>
                      <a:pt x="21" y="25"/>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446" name="Freeform 69">
                <a:extLst>
                  <a:ext uri="{FF2B5EF4-FFF2-40B4-BE49-F238E27FC236}">
                    <a16:creationId xmlns:a16="http://schemas.microsoft.com/office/drawing/2014/main" xmlns="" id="{4B08F23B-CE6C-4404-AE85-2DFA97EC7AFF}"/>
                  </a:ext>
                </a:extLst>
              </p:cNvPr>
              <p:cNvSpPr>
                <a:spLocks/>
              </p:cNvSpPr>
              <p:nvPr/>
            </p:nvSpPr>
            <p:spPr bwMode="auto">
              <a:xfrm>
                <a:off x="5178188" y="3147499"/>
                <a:ext cx="99123" cy="85321"/>
              </a:xfrm>
              <a:custGeom>
                <a:avLst/>
                <a:gdLst>
                  <a:gd name="T0" fmla="*/ 24 w 43"/>
                  <a:gd name="T1" fmla="*/ 30 h 37"/>
                  <a:gd name="T2" fmla="*/ 18 w 43"/>
                  <a:gd name="T3" fmla="*/ 22 h 37"/>
                  <a:gd name="T4" fmla="*/ 14 w 43"/>
                  <a:gd name="T5" fmla="*/ 16 h 37"/>
                  <a:gd name="T6" fmla="*/ 18 w 43"/>
                  <a:gd name="T7" fmla="*/ 14 h 37"/>
                  <a:gd name="T8" fmla="*/ 23 w 43"/>
                  <a:gd name="T9" fmla="*/ 13 h 37"/>
                  <a:gd name="T10" fmla="*/ 35 w 43"/>
                  <a:gd name="T11" fmla="*/ 15 h 37"/>
                  <a:gd name="T12" fmla="*/ 43 w 43"/>
                  <a:gd name="T13" fmla="*/ 18 h 37"/>
                  <a:gd name="T14" fmla="*/ 42 w 43"/>
                  <a:gd name="T15" fmla="*/ 16 h 37"/>
                  <a:gd name="T16" fmla="*/ 40 w 43"/>
                  <a:gd name="T17" fmla="*/ 11 h 37"/>
                  <a:gd name="T18" fmla="*/ 38 w 43"/>
                  <a:gd name="T19" fmla="*/ 6 h 37"/>
                  <a:gd name="T20" fmla="*/ 35 w 43"/>
                  <a:gd name="T21" fmla="*/ 7 h 37"/>
                  <a:gd name="T22" fmla="*/ 27 w 43"/>
                  <a:gd name="T23" fmla="*/ 5 h 37"/>
                  <a:gd name="T24" fmla="*/ 20 w 43"/>
                  <a:gd name="T25" fmla="*/ 0 h 37"/>
                  <a:gd name="T26" fmla="*/ 15 w 43"/>
                  <a:gd name="T27" fmla="*/ 3 h 37"/>
                  <a:gd name="T28" fmla="*/ 13 w 43"/>
                  <a:gd name="T29" fmla="*/ 7 h 37"/>
                  <a:gd name="T30" fmla="*/ 10 w 43"/>
                  <a:gd name="T31" fmla="*/ 11 h 37"/>
                  <a:gd name="T32" fmla="*/ 5 w 43"/>
                  <a:gd name="T33" fmla="*/ 10 h 37"/>
                  <a:gd name="T34" fmla="*/ 0 w 43"/>
                  <a:gd name="T35" fmla="*/ 11 h 37"/>
                  <a:gd name="T36" fmla="*/ 1 w 43"/>
                  <a:gd name="T37" fmla="*/ 15 h 37"/>
                  <a:gd name="T38" fmla="*/ 7 w 43"/>
                  <a:gd name="T39" fmla="*/ 17 h 37"/>
                  <a:gd name="T40" fmla="*/ 14 w 43"/>
                  <a:gd name="T41" fmla="*/ 29 h 37"/>
                  <a:gd name="T42" fmla="*/ 21 w 43"/>
                  <a:gd name="T43" fmla="*/ 32 h 37"/>
                  <a:gd name="T44" fmla="*/ 28 w 43"/>
                  <a:gd name="T45" fmla="*/ 36 h 37"/>
                  <a:gd name="T46" fmla="*/ 31 w 43"/>
                  <a:gd name="T47" fmla="*/ 37 h 37"/>
                  <a:gd name="T48" fmla="*/ 24 w 43"/>
                  <a:gd name="T49" fmla="*/ 3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3" h="37">
                    <a:moveTo>
                      <a:pt x="24" y="30"/>
                    </a:moveTo>
                    <a:cubicBezTo>
                      <a:pt x="25" y="29"/>
                      <a:pt x="18" y="25"/>
                      <a:pt x="18" y="22"/>
                    </a:cubicBezTo>
                    <a:cubicBezTo>
                      <a:pt x="18" y="19"/>
                      <a:pt x="15" y="18"/>
                      <a:pt x="14" y="16"/>
                    </a:cubicBezTo>
                    <a:cubicBezTo>
                      <a:pt x="14" y="15"/>
                      <a:pt x="16" y="13"/>
                      <a:pt x="18" y="14"/>
                    </a:cubicBezTo>
                    <a:cubicBezTo>
                      <a:pt x="19" y="16"/>
                      <a:pt x="21" y="13"/>
                      <a:pt x="23" y="13"/>
                    </a:cubicBezTo>
                    <a:cubicBezTo>
                      <a:pt x="25" y="14"/>
                      <a:pt x="35" y="15"/>
                      <a:pt x="35" y="15"/>
                    </a:cubicBezTo>
                    <a:cubicBezTo>
                      <a:pt x="35" y="15"/>
                      <a:pt x="39" y="15"/>
                      <a:pt x="43" y="18"/>
                    </a:cubicBezTo>
                    <a:cubicBezTo>
                      <a:pt x="42" y="17"/>
                      <a:pt x="42" y="17"/>
                      <a:pt x="42" y="16"/>
                    </a:cubicBezTo>
                    <a:cubicBezTo>
                      <a:pt x="41" y="14"/>
                      <a:pt x="42" y="12"/>
                      <a:pt x="40" y="11"/>
                    </a:cubicBezTo>
                    <a:cubicBezTo>
                      <a:pt x="38" y="10"/>
                      <a:pt x="38" y="8"/>
                      <a:pt x="38" y="6"/>
                    </a:cubicBezTo>
                    <a:cubicBezTo>
                      <a:pt x="36" y="6"/>
                      <a:pt x="35" y="7"/>
                      <a:pt x="35" y="7"/>
                    </a:cubicBezTo>
                    <a:cubicBezTo>
                      <a:pt x="33" y="7"/>
                      <a:pt x="28" y="7"/>
                      <a:pt x="27" y="5"/>
                    </a:cubicBezTo>
                    <a:cubicBezTo>
                      <a:pt x="25" y="3"/>
                      <a:pt x="22" y="1"/>
                      <a:pt x="20" y="0"/>
                    </a:cubicBezTo>
                    <a:cubicBezTo>
                      <a:pt x="19" y="0"/>
                      <a:pt x="16" y="3"/>
                      <a:pt x="15" y="3"/>
                    </a:cubicBezTo>
                    <a:cubicBezTo>
                      <a:pt x="14" y="3"/>
                      <a:pt x="14" y="7"/>
                      <a:pt x="13" y="7"/>
                    </a:cubicBezTo>
                    <a:cubicBezTo>
                      <a:pt x="12" y="7"/>
                      <a:pt x="11" y="9"/>
                      <a:pt x="10" y="11"/>
                    </a:cubicBezTo>
                    <a:cubicBezTo>
                      <a:pt x="10" y="12"/>
                      <a:pt x="7" y="10"/>
                      <a:pt x="5" y="10"/>
                    </a:cubicBezTo>
                    <a:cubicBezTo>
                      <a:pt x="4" y="11"/>
                      <a:pt x="1" y="11"/>
                      <a:pt x="0" y="11"/>
                    </a:cubicBezTo>
                    <a:cubicBezTo>
                      <a:pt x="0" y="13"/>
                      <a:pt x="0" y="15"/>
                      <a:pt x="1" y="15"/>
                    </a:cubicBezTo>
                    <a:cubicBezTo>
                      <a:pt x="3" y="15"/>
                      <a:pt x="7" y="15"/>
                      <a:pt x="7" y="17"/>
                    </a:cubicBezTo>
                    <a:cubicBezTo>
                      <a:pt x="7" y="20"/>
                      <a:pt x="12" y="27"/>
                      <a:pt x="14" y="29"/>
                    </a:cubicBezTo>
                    <a:cubicBezTo>
                      <a:pt x="16" y="31"/>
                      <a:pt x="21" y="30"/>
                      <a:pt x="21" y="32"/>
                    </a:cubicBezTo>
                    <a:cubicBezTo>
                      <a:pt x="21" y="34"/>
                      <a:pt x="24" y="36"/>
                      <a:pt x="28" y="36"/>
                    </a:cubicBezTo>
                    <a:cubicBezTo>
                      <a:pt x="29" y="36"/>
                      <a:pt x="30" y="37"/>
                      <a:pt x="31" y="37"/>
                    </a:cubicBezTo>
                    <a:cubicBezTo>
                      <a:pt x="29" y="34"/>
                      <a:pt x="24" y="31"/>
                      <a:pt x="24" y="30"/>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447" name="Freeform 70">
                <a:extLst>
                  <a:ext uri="{FF2B5EF4-FFF2-40B4-BE49-F238E27FC236}">
                    <a16:creationId xmlns:a16="http://schemas.microsoft.com/office/drawing/2014/main" xmlns="" id="{92126944-BAF8-4B78-994A-5897D431E1E1}"/>
                  </a:ext>
                </a:extLst>
              </p:cNvPr>
              <p:cNvSpPr>
                <a:spLocks/>
              </p:cNvSpPr>
              <p:nvPr/>
            </p:nvSpPr>
            <p:spPr bwMode="auto">
              <a:xfrm>
                <a:off x="5273547" y="3237839"/>
                <a:ext cx="33878" cy="69010"/>
              </a:xfrm>
              <a:custGeom>
                <a:avLst/>
                <a:gdLst>
                  <a:gd name="T0" fmla="*/ 10 w 15"/>
                  <a:gd name="T1" fmla="*/ 25 h 30"/>
                  <a:gd name="T2" fmla="*/ 12 w 15"/>
                  <a:gd name="T3" fmla="*/ 22 h 30"/>
                  <a:gd name="T4" fmla="*/ 15 w 15"/>
                  <a:gd name="T5" fmla="*/ 18 h 30"/>
                  <a:gd name="T6" fmla="*/ 15 w 15"/>
                  <a:gd name="T7" fmla="*/ 17 h 30"/>
                  <a:gd name="T8" fmla="*/ 10 w 15"/>
                  <a:gd name="T9" fmla="*/ 12 h 30"/>
                  <a:gd name="T10" fmla="*/ 11 w 15"/>
                  <a:gd name="T11" fmla="*/ 4 h 30"/>
                  <a:gd name="T12" fmla="*/ 4 w 15"/>
                  <a:gd name="T13" fmla="*/ 0 h 30"/>
                  <a:gd name="T14" fmla="*/ 0 w 15"/>
                  <a:gd name="T15" fmla="*/ 6 h 30"/>
                  <a:gd name="T16" fmla="*/ 2 w 15"/>
                  <a:gd name="T17" fmla="*/ 11 h 30"/>
                  <a:gd name="T18" fmla="*/ 2 w 15"/>
                  <a:gd name="T19" fmla="*/ 23 h 30"/>
                  <a:gd name="T20" fmla="*/ 8 w 15"/>
                  <a:gd name="T21" fmla="*/ 30 h 30"/>
                  <a:gd name="T22" fmla="*/ 10 w 15"/>
                  <a:gd name="T23" fmla="*/ 2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0">
                    <a:moveTo>
                      <a:pt x="10" y="25"/>
                    </a:moveTo>
                    <a:cubicBezTo>
                      <a:pt x="12" y="25"/>
                      <a:pt x="11" y="23"/>
                      <a:pt x="12" y="22"/>
                    </a:cubicBezTo>
                    <a:cubicBezTo>
                      <a:pt x="13" y="21"/>
                      <a:pt x="15" y="18"/>
                      <a:pt x="15" y="18"/>
                    </a:cubicBezTo>
                    <a:cubicBezTo>
                      <a:pt x="15" y="17"/>
                      <a:pt x="15" y="17"/>
                      <a:pt x="15" y="17"/>
                    </a:cubicBezTo>
                    <a:cubicBezTo>
                      <a:pt x="12" y="16"/>
                      <a:pt x="11" y="14"/>
                      <a:pt x="10" y="12"/>
                    </a:cubicBezTo>
                    <a:cubicBezTo>
                      <a:pt x="10" y="10"/>
                      <a:pt x="10" y="7"/>
                      <a:pt x="11" y="4"/>
                    </a:cubicBezTo>
                    <a:cubicBezTo>
                      <a:pt x="10" y="3"/>
                      <a:pt x="5" y="0"/>
                      <a:pt x="4" y="0"/>
                    </a:cubicBezTo>
                    <a:cubicBezTo>
                      <a:pt x="3" y="0"/>
                      <a:pt x="1" y="3"/>
                      <a:pt x="0" y="6"/>
                    </a:cubicBezTo>
                    <a:cubicBezTo>
                      <a:pt x="3" y="7"/>
                      <a:pt x="5" y="9"/>
                      <a:pt x="2" y="11"/>
                    </a:cubicBezTo>
                    <a:cubicBezTo>
                      <a:pt x="0" y="13"/>
                      <a:pt x="0" y="21"/>
                      <a:pt x="2" y="23"/>
                    </a:cubicBezTo>
                    <a:cubicBezTo>
                      <a:pt x="5" y="25"/>
                      <a:pt x="5" y="28"/>
                      <a:pt x="8" y="30"/>
                    </a:cubicBezTo>
                    <a:cubicBezTo>
                      <a:pt x="8" y="28"/>
                      <a:pt x="9" y="25"/>
                      <a:pt x="10" y="25"/>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448" name="Freeform 71">
                <a:extLst>
                  <a:ext uri="{FF2B5EF4-FFF2-40B4-BE49-F238E27FC236}">
                    <a16:creationId xmlns:a16="http://schemas.microsoft.com/office/drawing/2014/main" xmlns="" id="{71B24195-BA59-4F26-893A-FE93CC8B7594}"/>
                  </a:ext>
                </a:extLst>
              </p:cNvPr>
              <p:cNvSpPr>
                <a:spLocks/>
              </p:cNvSpPr>
              <p:nvPr/>
            </p:nvSpPr>
            <p:spPr bwMode="auto">
              <a:xfrm>
                <a:off x="5102904" y="3088527"/>
                <a:ext cx="135510" cy="61482"/>
              </a:xfrm>
              <a:custGeom>
                <a:avLst/>
                <a:gdLst>
                  <a:gd name="T0" fmla="*/ 50 w 59"/>
                  <a:gd name="T1" fmla="*/ 2 h 27"/>
                  <a:gd name="T2" fmla="*/ 43 w 59"/>
                  <a:gd name="T3" fmla="*/ 0 h 27"/>
                  <a:gd name="T4" fmla="*/ 41 w 59"/>
                  <a:gd name="T5" fmla="*/ 4 h 27"/>
                  <a:gd name="T6" fmla="*/ 34 w 59"/>
                  <a:gd name="T7" fmla="*/ 4 h 27"/>
                  <a:gd name="T8" fmla="*/ 30 w 59"/>
                  <a:gd name="T9" fmla="*/ 7 h 27"/>
                  <a:gd name="T10" fmla="*/ 27 w 59"/>
                  <a:gd name="T11" fmla="*/ 12 h 27"/>
                  <a:gd name="T12" fmla="*/ 23 w 59"/>
                  <a:gd name="T13" fmla="*/ 14 h 27"/>
                  <a:gd name="T14" fmla="*/ 15 w 59"/>
                  <a:gd name="T15" fmla="*/ 16 h 27"/>
                  <a:gd name="T16" fmla="*/ 11 w 59"/>
                  <a:gd name="T17" fmla="*/ 16 h 27"/>
                  <a:gd name="T18" fmla="*/ 6 w 59"/>
                  <a:gd name="T19" fmla="*/ 17 h 27"/>
                  <a:gd name="T20" fmla="*/ 1 w 59"/>
                  <a:gd name="T21" fmla="*/ 16 h 27"/>
                  <a:gd name="T22" fmla="*/ 0 w 59"/>
                  <a:gd name="T23" fmla="*/ 20 h 27"/>
                  <a:gd name="T24" fmla="*/ 4 w 59"/>
                  <a:gd name="T25" fmla="*/ 22 h 27"/>
                  <a:gd name="T26" fmla="*/ 9 w 59"/>
                  <a:gd name="T27" fmla="*/ 23 h 27"/>
                  <a:gd name="T28" fmla="*/ 14 w 59"/>
                  <a:gd name="T29" fmla="*/ 22 h 27"/>
                  <a:gd name="T30" fmla="*/ 21 w 59"/>
                  <a:gd name="T31" fmla="*/ 21 h 27"/>
                  <a:gd name="T32" fmla="*/ 22 w 59"/>
                  <a:gd name="T33" fmla="*/ 24 h 27"/>
                  <a:gd name="T34" fmla="*/ 30 w 59"/>
                  <a:gd name="T35" fmla="*/ 25 h 27"/>
                  <a:gd name="T36" fmla="*/ 39 w 59"/>
                  <a:gd name="T37" fmla="*/ 27 h 27"/>
                  <a:gd name="T38" fmla="*/ 46 w 59"/>
                  <a:gd name="T39" fmla="*/ 24 h 27"/>
                  <a:gd name="T40" fmla="*/ 51 w 59"/>
                  <a:gd name="T41" fmla="*/ 23 h 27"/>
                  <a:gd name="T42" fmla="*/ 51 w 59"/>
                  <a:gd name="T43" fmla="*/ 23 h 27"/>
                  <a:gd name="T44" fmla="*/ 52 w 59"/>
                  <a:gd name="T45" fmla="*/ 21 h 27"/>
                  <a:gd name="T46" fmla="*/ 54 w 59"/>
                  <a:gd name="T47" fmla="*/ 17 h 27"/>
                  <a:gd name="T48" fmla="*/ 55 w 59"/>
                  <a:gd name="T49" fmla="*/ 14 h 27"/>
                  <a:gd name="T50" fmla="*/ 58 w 59"/>
                  <a:gd name="T51" fmla="*/ 12 h 27"/>
                  <a:gd name="T52" fmla="*/ 59 w 59"/>
                  <a:gd name="T53" fmla="*/ 10 h 27"/>
                  <a:gd name="T54" fmla="*/ 56 w 59"/>
                  <a:gd name="T55" fmla="*/ 3 h 27"/>
                  <a:gd name="T56" fmla="*/ 50 w 59"/>
                  <a:gd name="T57" fmla="*/ 2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27">
                    <a:moveTo>
                      <a:pt x="50" y="2"/>
                    </a:moveTo>
                    <a:cubicBezTo>
                      <a:pt x="48" y="0"/>
                      <a:pt x="43" y="0"/>
                      <a:pt x="43" y="0"/>
                    </a:cubicBezTo>
                    <a:cubicBezTo>
                      <a:pt x="43" y="0"/>
                      <a:pt x="42" y="2"/>
                      <a:pt x="41" y="4"/>
                    </a:cubicBezTo>
                    <a:cubicBezTo>
                      <a:pt x="41" y="5"/>
                      <a:pt x="37" y="5"/>
                      <a:pt x="34" y="4"/>
                    </a:cubicBezTo>
                    <a:cubicBezTo>
                      <a:pt x="33" y="5"/>
                      <a:pt x="30" y="6"/>
                      <a:pt x="30" y="7"/>
                    </a:cubicBezTo>
                    <a:cubicBezTo>
                      <a:pt x="29" y="9"/>
                      <a:pt x="25" y="8"/>
                      <a:pt x="27" y="12"/>
                    </a:cubicBezTo>
                    <a:cubicBezTo>
                      <a:pt x="28" y="16"/>
                      <a:pt x="25" y="15"/>
                      <a:pt x="23" y="14"/>
                    </a:cubicBezTo>
                    <a:cubicBezTo>
                      <a:pt x="22" y="14"/>
                      <a:pt x="17" y="15"/>
                      <a:pt x="15" y="16"/>
                    </a:cubicBezTo>
                    <a:cubicBezTo>
                      <a:pt x="14" y="17"/>
                      <a:pt x="12" y="17"/>
                      <a:pt x="11" y="16"/>
                    </a:cubicBezTo>
                    <a:cubicBezTo>
                      <a:pt x="9" y="16"/>
                      <a:pt x="7" y="15"/>
                      <a:pt x="6" y="17"/>
                    </a:cubicBezTo>
                    <a:cubicBezTo>
                      <a:pt x="5" y="19"/>
                      <a:pt x="3" y="16"/>
                      <a:pt x="1" y="16"/>
                    </a:cubicBezTo>
                    <a:cubicBezTo>
                      <a:pt x="0" y="16"/>
                      <a:pt x="0" y="19"/>
                      <a:pt x="0" y="20"/>
                    </a:cubicBezTo>
                    <a:cubicBezTo>
                      <a:pt x="0" y="21"/>
                      <a:pt x="3" y="23"/>
                      <a:pt x="4" y="22"/>
                    </a:cubicBezTo>
                    <a:cubicBezTo>
                      <a:pt x="6" y="22"/>
                      <a:pt x="8" y="22"/>
                      <a:pt x="9" y="23"/>
                    </a:cubicBezTo>
                    <a:cubicBezTo>
                      <a:pt x="11" y="24"/>
                      <a:pt x="13" y="23"/>
                      <a:pt x="14" y="22"/>
                    </a:cubicBezTo>
                    <a:cubicBezTo>
                      <a:pt x="15" y="21"/>
                      <a:pt x="20" y="21"/>
                      <a:pt x="21" y="21"/>
                    </a:cubicBezTo>
                    <a:cubicBezTo>
                      <a:pt x="21" y="21"/>
                      <a:pt x="21" y="24"/>
                      <a:pt x="22" y="24"/>
                    </a:cubicBezTo>
                    <a:cubicBezTo>
                      <a:pt x="23" y="25"/>
                      <a:pt x="27" y="25"/>
                      <a:pt x="30" y="25"/>
                    </a:cubicBezTo>
                    <a:cubicBezTo>
                      <a:pt x="33" y="25"/>
                      <a:pt x="37" y="27"/>
                      <a:pt x="39" y="27"/>
                    </a:cubicBezTo>
                    <a:cubicBezTo>
                      <a:pt x="40" y="27"/>
                      <a:pt x="42" y="24"/>
                      <a:pt x="46" y="24"/>
                    </a:cubicBezTo>
                    <a:cubicBezTo>
                      <a:pt x="49" y="24"/>
                      <a:pt x="51" y="22"/>
                      <a:pt x="51" y="23"/>
                    </a:cubicBezTo>
                    <a:cubicBezTo>
                      <a:pt x="51" y="23"/>
                      <a:pt x="51" y="23"/>
                      <a:pt x="51" y="23"/>
                    </a:cubicBezTo>
                    <a:cubicBezTo>
                      <a:pt x="51" y="22"/>
                      <a:pt x="52" y="21"/>
                      <a:pt x="52" y="21"/>
                    </a:cubicBezTo>
                    <a:cubicBezTo>
                      <a:pt x="54" y="21"/>
                      <a:pt x="53" y="18"/>
                      <a:pt x="54" y="17"/>
                    </a:cubicBezTo>
                    <a:cubicBezTo>
                      <a:pt x="55" y="16"/>
                      <a:pt x="53" y="14"/>
                      <a:pt x="55" y="14"/>
                    </a:cubicBezTo>
                    <a:cubicBezTo>
                      <a:pt x="56" y="14"/>
                      <a:pt x="58" y="14"/>
                      <a:pt x="58" y="12"/>
                    </a:cubicBezTo>
                    <a:cubicBezTo>
                      <a:pt x="58" y="11"/>
                      <a:pt x="59" y="10"/>
                      <a:pt x="59" y="10"/>
                    </a:cubicBezTo>
                    <a:cubicBezTo>
                      <a:pt x="57" y="7"/>
                      <a:pt x="56" y="3"/>
                      <a:pt x="56" y="3"/>
                    </a:cubicBezTo>
                    <a:cubicBezTo>
                      <a:pt x="56" y="3"/>
                      <a:pt x="52" y="5"/>
                      <a:pt x="50" y="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449" name="Freeform 72">
                <a:extLst>
                  <a:ext uri="{FF2B5EF4-FFF2-40B4-BE49-F238E27FC236}">
                    <a16:creationId xmlns:a16="http://schemas.microsoft.com/office/drawing/2014/main" xmlns="" id="{69EAFDD8-7154-4826-B874-A4FCA5A03641}"/>
                  </a:ext>
                </a:extLst>
              </p:cNvPr>
              <p:cNvSpPr>
                <a:spLocks/>
              </p:cNvSpPr>
              <p:nvPr/>
            </p:nvSpPr>
            <p:spPr bwMode="auto">
              <a:xfrm>
                <a:off x="5220849" y="3094801"/>
                <a:ext cx="119199" cy="69010"/>
              </a:xfrm>
              <a:custGeom>
                <a:avLst/>
                <a:gdLst>
                  <a:gd name="T0" fmla="*/ 51 w 52"/>
                  <a:gd name="T1" fmla="*/ 6 h 30"/>
                  <a:gd name="T2" fmla="*/ 49 w 52"/>
                  <a:gd name="T3" fmla="*/ 5 h 30"/>
                  <a:gd name="T4" fmla="*/ 44 w 52"/>
                  <a:gd name="T5" fmla="*/ 3 h 30"/>
                  <a:gd name="T6" fmla="*/ 36 w 52"/>
                  <a:gd name="T7" fmla="*/ 1 h 30"/>
                  <a:gd name="T8" fmla="*/ 29 w 52"/>
                  <a:gd name="T9" fmla="*/ 5 h 30"/>
                  <a:gd name="T10" fmla="*/ 20 w 52"/>
                  <a:gd name="T11" fmla="*/ 8 h 30"/>
                  <a:gd name="T12" fmla="*/ 9 w 52"/>
                  <a:gd name="T13" fmla="*/ 8 h 30"/>
                  <a:gd name="T14" fmla="*/ 8 w 52"/>
                  <a:gd name="T15" fmla="*/ 7 h 30"/>
                  <a:gd name="T16" fmla="*/ 7 w 52"/>
                  <a:gd name="T17" fmla="*/ 9 h 30"/>
                  <a:gd name="T18" fmla="*/ 4 w 52"/>
                  <a:gd name="T19" fmla="*/ 11 h 30"/>
                  <a:gd name="T20" fmla="*/ 3 w 52"/>
                  <a:gd name="T21" fmla="*/ 14 h 30"/>
                  <a:gd name="T22" fmla="*/ 1 w 52"/>
                  <a:gd name="T23" fmla="*/ 18 h 30"/>
                  <a:gd name="T24" fmla="*/ 0 w 52"/>
                  <a:gd name="T25" fmla="*/ 20 h 30"/>
                  <a:gd name="T26" fmla="*/ 2 w 52"/>
                  <a:gd name="T27" fmla="*/ 23 h 30"/>
                  <a:gd name="T28" fmla="*/ 2 w 52"/>
                  <a:gd name="T29" fmla="*/ 23 h 30"/>
                  <a:gd name="T30" fmla="*/ 9 w 52"/>
                  <a:gd name="T31" fmla="*/ 28 h 30"/>
                  <a:gd name="T32" fmla="*/ 17 w 52"/>
                  <a:gd name="T33" fmla="*/ 30 h 30"/>
                  <a:gd name="T34" fmla="*/ 28 w 52"/>
                  <a:gd name="T35" fmla="*/ 26 h 30"/>
                  <a:gd name="T36" fmla="*/ 31 w 52"/>
                  <a:gd name="T37" fmla="*/ 27 h 30"/>
                  <a:gd name="T38" fmla="*/ 34 w 52"/>
                  <a:gd name="T39" fmla="*/ 28 h 30"/>
                  <a:gd name="T40" fmla="*/ 38 w 52"/>
                  <a:gd name="T41" fmla="*/ 24 h 30"/>
                  <a:gd name="T42" fmla="*/ 46 w 52"/>
                  <a:gd name="T43" fmla="*/ 12 h 30"/>
                  <a:gd name="T44" fmla="*/ 51 w 52"/>
                  <a:gd name="T45" fmla="*/ 9 h 30"/>
                  <a:gd name="T46" fmla="*/ 51 w 52"/>
                  <a:gd name="T47" fmla="*/ 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2" h="30">
                    <a:moveTo>
                      <a:pt x="51" y="6"/>
                    </a:moveTo>
                    <a:cubicBezTo>
                      <a:pt x="50" y="6"/>
                      <a:pt x="49" y="5"/>
                      <a:pt x="49" y="5"/>
                    </a:cubicBezTo>
                    <a:cubicBezTo>
                      <a:pt x="46" y="4"/>
                      <a:pt x="44" y="4"/>
                      <a:pt x="44" y="3"/>
                    </a:cubicBezTo>
                    <a:cubicBezTo>
                      <a:pt x="42" y="2"/>
                      <a:pt x="37" y="1"/>
                      <a:pt x="36" y="1"/>
                    </a:cubicBezTo>
                    <a:cubicBezTo>
                      <a:pt x="35" y="0"/>
                      <a:pt x="30" y="5"/>
                      <a:pt x="29" y="5"/>
                    </a:cubicBezTo>
                    <a:cubicBezTo>
                      <a:pt x="27" y="5"/>
                      <a:pt x="20" y="6"/>
                      <a:pt x="20" y="8"/>
                    </a:cubicBezTo>
                    <a:cubicBezTo>
                      <a:pt x="20" y="10"/>
                      <a:pt x="12" y="10"/>
                      <a:pt x="9" y="8"/>
                    </a:cubicBezTo>
                    <a:cubicBezTo>
                      <a:pt x="9" y="8"/>
                      <a:pt x="9" y="7"/>
                      <a:pt x="8" y="7"/>
                    </a:cubicBezTo>
                    <a:cubicBezTo>
                      <a:pt x="8" y="7"/>
                      <a:pt x="7" y="8"/>
                      <a:pt x="7" y="9"/>
                    </a:cubicBezTo>
                    <a:cubicBezTo>
                      <a:pt x="7" y="11"/>
                      <a:pt x="5" y="11"/>
                      <a:pt x="4" y="11"/>
                    </a:cubicBezTo>
                    <a:cubicBezTo>
                      <a:pt x="2" y="11"/>
                      <a:pt x="4" y="13"/>
                      <a:pt x="3" y="14"/>
                    </a:cubicBezTo>
                    <a:cubicBezTo>
                      <a:pt x="2" y="15"/>
                      <a:pt x="3" y="18"/>
                      <a:pt x="1" y="18"/>
                    </a:cubicBezTo>
                    <a:cubicBezTo>
                      <a:pt x="1" y="18"/>
                      <a:pt x="0" y="19"/>
                      <a:pt x="0" y="20"/>
                    </a:cubicBezTo>
                    <a:cubicBezTo>
                      <a:pt x="1" y="20"/>
                      <a:pt x="2" y="23"/>
                      <a:pt x="2" y="23"/>
                    </a:cubicBezTo>
                    <a:cubicBezTo>
                      <a:pt x="2" y="23"/>
                      <a:pt x="2" y="23"/>
                      <a:pt x="2" y="23"/>
                    </a:cubicBezTo>
                    <a:cubicBezTo>
                      <a:pt x="4" y="24"/>
                      <a:pt x="7" y="26"/>
                      <a:pt x="9" y="28"/>
                    </a:cubicBezTo>
                    <a:cubicBezTo>
                      <a:pt x="10" y="30"/>
                      <a:pt x="15" y="30"/>
                      <a:pt x="17" y="30"/>
                    </a:cubicBezTo>
                    <a:cubicBezTo>
                      <a:pt x="19" y="29"/>
                      <a:pt x="28" y="26"/>
                      <a:pt x="28" y="26"/>
                    </a:cubicBezTo>
                    <a:cubicBezTo>
                      <a:pt x="28" y="26"/>
                      <a:pt x="30" y="27"/>
                      <a:pt x="31" y="27"/>
                    </a:cubicBezTo>
                    <a:cubicBezTo>
                      <a:pt x="32" y="27"/>
                      <a:pt x="33" y="27"/>
                      <a:pt x="34" y="28"/>
                    </a:cubicBezTo>
                    <a:cubicBezTo>
                      <a:pt x="34" y="27"/>
                      <a:pt x="36" y="26"/>
                      <a:pt x="38" y="24"/>
                    </a:cubicBezTo>
                    <a:cubicBezTo>
                      <a:pt x="41" y="22"/>
                      <a:pt x="45" y="13"/>
                      <a:pt x="46" y="12"/>
                    </a:cubicBezTo>
                    <a:cubicBezTo>
                      <a:pt x="47" y="11"/>
                      <a:pt x="50" y="10"/>
                      <a:pt x="51" y="9"/>
                    </a:cubicBezTo>
                    <a:cubicBezTo>
                      <a:pt x="52" y="8"/>
                      <a:pt x="52" y="7"/>
                      <a:pt x="51" y="6"/>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450" name="Freeform 73">
                <a:extLst>
                  <a:ext uri="{FF2B5EF4-FFF2-40B4-BE49-F238E27FC236}">
                    <a16:creationId xmlns:a16="http://schemas.microsoft.com/office/drawing/2014/main" xmlns="" id="{248BCDD7-2117-4A62-BCD3-841BFEA3D94D}"/>
                  </a:ext>
                </a:extLst>
              </p:cNvPr>
              <p:cNvSpPr>
                <a:spLocks/>
              </p:cNvSpPr>
              <p:nvPr/>
            </p:nvSpPr>
            <p:spPr bwMode="auto">
              <a:xfrm>
                <a:off x="5149329" y="3039593"/>
                <a:ext cx="116690" cy="60227"/>
              </a:xfrm>
              <a:custGeom>
                <a:avLst/>
                <a:gdLst>
                  <a:gd name="T0" fmla="*/ 49 w 51"/>
                  <a:gd name="T1" fmla="*/ 12 h 26"/>
                  <a:gd name="T2" fmla="*/ 43 w 51"/>
                  <a:gd name="T3" fmla="*/ 10 h 26"/>
                  <a:gd name="T4" fmla="*/ 41 w 51"/>
                  <a:gd name="T5" fmla="*/ 7 h 26"/>
                  <a:gd name="T6" fmla="*/ 37 w 51"/>
                  <a:gd name="T7" fmla="*/ 8 h 26"/>
                  <a:gd name="T8" fmla="*/ 32 w 51"/>
                  <a:gd name="T9" fmla="*/ 6 h 26"/>
                  <a:gd name="T10" fmla="*/ 27 w 51"/>
                  <a:gd name="T11" fmla="*/ 3 h 26"/>
                  <a:gd name="T12" fmla="*/ 22 w 51"/>
                  <a:gd name="T13" fmla="*/ 0 h 26"/>
                  <a:gd name="T14" fmla="*/ 22 w 51"/>
                  <a:gd name="T15" fmla="*/ 1 h 26"/>
                  <a:gd name="T16" fmla="*/ 18 w 51"/>
                  <a:gd name="T17" fmla="*/ 1 h 26"/>
                  <a:gd name="T18" fmla="*/ 11 w 51"/>
                  <a:gd name="T19" fmla="*/ 4 h 26"/>
                  <a:gd name="T20" fmla="*/ 3 w 51"/>
                  <a:gd name="T21" fmla="*/ 7 h 26"/>
                  <a:gd name="T22" fmla="*/ 3 w 51"/>
                  <a:gd name="T23" fmla="*/ 12 h 26"/>
                  <a:gd name="T24" fmla="*/ 6 w 51"/>
                  <a:gd name="T25" fmla="*/ 18 h 26"/>
                  <a:gd name="T26" fmla="*/ 14 w 51"/>
                  <a:gd name="T27" fmla="*/ 25 h 26"/>
                  <a:gd name="T28" fmla="*/ 14 w 51"/>
                  <a:gd name="T29" fmla="*/ 25 h 26"/>
                  <a:gd name="T30" fmla="*/ 21 w 51"/>
                  <a:gd name="T31" fmla="*/ 25 h 26"/>
                  <a:gd name="T32" fmla="*/ 23 w 51"/>
                  <a:gd name="T33" fmla="*/ 21 h 26"/>
                  <a:gd name="T34" fmla="*/ 30 w 51"/>
                  <a:gd name="T35" fmla="*/ 23 h 26"/>
                  <a:gd name="T36" fmla="*/ 36 w 51"/>
                  <a:gd name="T37" fmla="*/ 24 h 26"/>
                  <a:gd name="T38" fmla="*/ 37 w 51"/>
                  <a:gd name="T39" fmla="*/ 26 h 26"/>
                  <a:gd name="T40" fmla="*/ 39 w 51"/>
                  <a:gd name="T41" fmla="*/ 23 h 26"/>
                  <a:gd name="T42" fmla="*/ 47 w 51"/>
                  <a:gd name="T43" fmla="*/ 19 h 26"/>
                  <a:gd name="T44" fmla="*/ 51 w 51"/>
                  <a:gd name="T45" fmla="*/ 16 h 26"/>
                  <a:gd name="T46" fmla="*/ 49 w 51"/>
                  <a:gd name="T47" fmla="*/ 12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 h="26">
                    <a:moveTo>
                      <a:pt x="49" y="12"/>
                    </a:moveTo>
                    <a:cubicBezTo>
                      <a:pt x="47" y="11"/>
                      <a:pt x="44" y="11"/>
                      <a:pt x="43" y="10"/>
                    </a:cubicBezTo>
                    <a:cubicBezTo>
                      <a:pt x="43" y="9"/>
                      <a:pt x="43" y="7"/>
                      <a:pt x="41" y="7"/>
                    </a:cubicBezTo>
                    <a:cubicBezTo>
                      <a:pt x="40" y="7"/>
                      <a:pt x="37" y="6"/>
                      <a:pt x="37" y="8"/>
                    </a:cubicBezTo>
                    <a:cubicBezTo>
                      <a:pt x="36" y="10"/>
                      <a:pt x="33" y="8"/>
                      <a:pt x="32" y="6"/>
                    </a:cubicBezTo>
                    <a:cubicBezTo>
                      <a:pt x="32" y="5"/>
                      <a:pt x="31" y="4"/>
                      <a:pt x="27" y="3"/>
                    </a:cubicBezTo>
                    <a:cubicBezTo>
                      <a:pt x="26" y="2"/>
                      <a:pt x="24" y="1"/>
                      <a:pt x="22" y="0"/>
                    </a:cubicBezTo>
                    <a:cubicBezTo>
                      <a:pt x="22" y="0"/>
                      <a:pt x="22" y="1"/>
                      <a:pt x="22" y="1"/>
                    </a:cubicBezTo>
                    <a:cubicBezTo>
                      <a:pt x="21" y="2"/>
                      <a:pt x="19" y="0"/>
                      <a:pt x="18" y="1"/>
                    </a:cubicBezTo>
                    <a:cubicBezTo>
                      <a:pt x="17" y="2"/>
                      <a:pt x="13" y="2"/>
                      <a:pt x="11" y="4"/>
                    </a:cubicBezTo>
                    <a:cubicBezTo>
                      <a:pt x="9" y="6"/>
                      <a:pt x="5" y="7"/>
                      <a:pt x="3" y="7"/>
                    </a:cubicBezTo>
                    <a:cubicBezTo>
                      <a:pt x="0" y="8"/>
                      <a:pt x="2" y="10"/>
                      <a:pt x="3" y="12"/>
                    </a:cubicBezTo>
                    <a:cubicBezTo>
                      <a:pt x="4" y="13"/>
                      <a:pt x="4" y="17"/>
                      <a:pt x="6" y="18"/>
                    </a:cubicBezTo>
                    <a:cubicBezTo>
                      <a:pt x="8" y="20"/>
                      <a:pt x="14" y="23"/>
                      <a:pt x="14" y="25"/>
                    </a:cubicBezTo>
                    <a:cubicBezTo>
                      <a:pt x="14" y="25"/>
                      <a:pt x="14" y="25"/>
                      <a:pt x="14" y="25"/>
                    </a:cubicBezTo>
                    <a:cubicBezTo>
                      <a:pt x="17" y="26"/>
                      <a:pt x="21" y="26"/>
                      <a:pt x="21" y="25"/>
                    </a:cubicBezTo>
                    <a:cubicBezTo>
                      <a:pt x="22" y="23"/>
                      <a:pt x="23" y="21"/>
                      <a:pt x="23" y="21"/>
                    </a:cubicBezTo>
                    <a:cubicBezTo>
                      <a:pt x="23" y="21"/>
                      <a:pt x="28" y="21"/>
                      <a:pt x="30" y="23"/>
                    </a:cubicBezTo>
                    <a:cubicBezTo>
                      <a:pt x="32" y="26"/>
                      <a:pt x="36" y="24"/>
                      <a:pt x="36" y="24"/>
                    </a:cubicBezTo>
                    <a:cubicBezTo>
                      <a:pt x="36" y="24"/>
                      <a:pt x="36" y="25"/>
                      <a:pt x="37" y="26"/>
                    </a:cubicBezTo>
                    <a:cubicBezTo>
                      <a:pt x="37" y="24"/>
                      <a:pt x="38" y="23"/>
                      <a:pt x="39" y="23"/>
                    </a:cubicBezTo>
                    <a:cubicBezTo>
                      <a:pt x="41" y="23"/>
                      <a:pt x="44" y="23"/>
                      <a:pt x="47" y="19"/>
                    </a:cubicBezTo>
                    <a:cubicBezTo>
                      <a:pt x="48" y="18"/>
                      <a:pt x="50" y="16"/>
                      <a:pt x="51" y="16"/>
                    </a:cubicBezTo>
                    <a:cubicBezTo>
                      <a:pt x="50" y="14"/>
                      <a:pt x="50" y="12"/>
                      <a:pt x="49" y="1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451" name="Freeform 74">
                <a:extLst>
                  <a:ext uri="{FF2B5EF4-FFF2-40B4-BE49-F238E27FC236}">
                    <a16:creationId xmlns:a16="http://schemas.microsoft.com/office/drawing/2014/main" xmlns="" id="{2B2597F1-69A5-44A6-AC43-E8A32E4385EC}"/>
                  </a:ext>
                </a:extLst>
              </p:cNvPr>
              <p:cNvSpPr>
                <a:spLocks/>
              </p:cNvSpPr>
              <p:nvPr/>
            </p:nvSpPr>
            <p:spPr bwMode="auto">
              <a:xfrm>
                <a:off x="5234651" y="3074725"/>
                <a:ext cx="102888" cy="43915"/>
              </a:xfrm>
              <a:custGeom>
                <a:avLst/>
                <a:gdLst>
                  <a:gd name="T0" fmla="*/ 33 w 45"/>
                  <a:gd name="T1" fmla="*/ 2 h 19"/>
                  <a:gd name="T2" fmla="*/ 27 w 45"/>
                  <a:gd name="T3" fmla="*/ 2 h 19"/>
                  <a:gd name="T4" fmla="*/ 20 w 45"/>
                  <a:gd name="T5" fmla="*/ 1 h 19"/>
                  <a:gd name="T6" fmla="*/ 15 w 45"/>
                  <a:gd name="T7" fmla="*/ 1 h 19"/>
                  <a:gd name="T8" fmla="*/ 14 w 45"/>
                  <a:gd name="T9" fmla="*/ 1 h 19"/>
                  <a:gd name="T10" fmla="*/ 10 w 45"/>
                  <a:gd name="T11" fmla="*/ 4 h 19"/>
                  <a:gd name="T12" fmla="*/ 2 w 45"/>
                  <a:gd name="T13" fmla="*/ 8 h 19"/>
                  <a:gd name="T14" fmla="*/ 0 w 45"/>
                  <a:gd name="T15" fmla="*/ 11 h 19"/>
                  <a:gd name="T16" fmla="*/ 3 w 45"/>
                  <a:gd name="T17" fmla="*/ 17 h 19"/>
                  <a:gd name="T18" fmla="*/ 14 w 45"/>
                  <a:gd name="T19" fmla="*/ 17 h 19"/>
                  <a:gd name="T20" fmla="*/ 23 w 45"/>
                  <a:gd name="T21" fmla="*/ 14 h 19"/>
                  <a:gd name="T22" fmla="*/ 30 w 45"/>
                  <a:gd name="T23" fmla="*/ 10 h 19"/>
                  <a:gd name="T24" fmla="*/ 38 w 45"/>
                  <a:gd name="T25" fmla="*/ 12 h 19"/>
                  <a:gd name="T26" fmla="*/ 43 w 45"/>
                  <a:gd name="T27" fmla="*/ 14 h 19"/>
                  <a:gd name="T28" fmla="*/ 41 w 45"/>
                  <a:gd name="T29" fmla="*/ 11 h 19"/>
                  <a:gd name="T30" fmla="*/ 45 w 45"/>
                  <a:gd name="T31" fmla="*/ 5 h 19"/>
                  <a:gd name="T32" fmla="*/ 45 w 45"/>
                  <a:gd name="T33" fmla="*/ 5 h 19"/>
                  <a:gd name="T34" fmla="*/ 40 w 45"/>
                  <a:gd name="T35" fmla="*/ 4 h 19"/>
                  <a:gd name="T36" fmla="*/ 33 w 45"/>
                  <a:gd name="T37" fmla="*/ 2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5" h="19">
                    <a:moveTo>
                      <a:pt x="33" y="2"/>
                    </a:moveTo>
                    <a:cubicBezTo>
                      <a:pt x="30" y="3"/>
                      <a:pt x="29" y="1"/>
                      <a:pt x="27" y="2"/>
                    </a:cubicBezTo>
                    <a:cubicBezTo>
                      <a:pt x="25" y="3"/>
                      <a:pt x="21" y="2"/>
                      <a:pt x="20" y="1"/>
                    </a:cubicBezTo>
                    <a:cubicBezTo>
                      <a:pt x="19" y="0"/>
                      <a:pt x="17" y="3"/>
                      <a:pt x="15" y="1"/>
                    </a:cubicBezTo>
                    <a:cubicBezTo>
                      <a:pt x="15" y="1"/>
                      <a:pt x="15" y="1"/>
                      <a:pt x="14" y="1"/>
                    </a:cubicBezTo>
                    <a:cubicBezTo>
                      <a:pt x="13" y="1"/>
                      <a:pt x="11" y="3"/>
                      <a:pt x="10" y="4"/>
                    </a:cubicBezTo>
                    <a:cubicBezTo>
                      <a:pt x="7" y="8"/>
                      <a:pt x="4" y="8"/>
                      <a:pt x="2" y="8"/>
                    </a:cubicBezTo>
                    <a:cubicBezTo>
                      <a:pt x="1" y="8"/>
                      <a:pt x="0" y="9"/>
                      <a:pt x="0" y="11"/>
                    </a:cubicBezTo>
                    <a:cubicBezTo>
                      <a:pt x="0" y="13"/>
                      <a:pt x="2" y="16"/>
                      <a:pt x="3" y="17"/>
                    </a:cubicBezTo>
                    <a:cubicBezTo>
                      <a:pt x="6" y="19"/>
                      <a:pt x="14" y="19"/>
                      <a:pt x="14" y="17"/>
                    </a:cubicBezTo>
                    <a:cubicBezTo>
                      <a:pt x="14" y="15"/>
                      <a:pt x="21" y="14"/>
                      <a:pt x="23" y="14"/>
                    </a:cubicBezTo>
                    <a:cubicBezTo>
                      <a:pt x="24" y="14"/>
                      <a:pt x="29" y="9"/>
                      <a:pt x="30" y="10"/>
                    </a:cubicBezTo>
                    <a:cubicBezTo>
                      <a:pt x="31" y="10"/>
                      <a:pt x="36" y="11"/>
                      <a:pt x="38" y="12"/>
                    </a:cubicBezTo>
                    <a:cubicBezTo>
                      <a:pt x="38" y="13"/>
                      <a:pt x="40" y="13"/>
                      <a:pt x="43" y="14"/>
                    </a:cubicBezTo>
                    <a:cubicBezTo>
                      <a:pt x="42" y="13"/>
                      <a:pt x="41" y="12"/>
                      <a:pt x="41" y="11"/>
                    </a:cubicBezTo>
                    <a:cubicBezTo>
                      <a:pt x="41" y="10"/>
                      <a:pt x="44" y="6"/>
                      <a:pt x="45" y="5"/>
                    </a:cubicBezTo>
                    <a:cubicBezTo>
                      <a:pt x="45" y="5"/>
                      <a:pt x="45" y="5"/>
                      <a:pt x="45" y="5"/>
                    </a:cubicBezTo>
                    <a:cubicBezTo>
                      <a:pt x="43" y="5"/>
                      <a:pt x="40" y="4"/>
                      <a:pt x="40" y="4"/>
                    </a:cubicBezTo>
                    <a:cubicBezTo>
                      <a:pt x="39" y="3"/>
                      <a:pt x="36" y="2"/>
                      <a:pt x="33" y="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452" name="Freeform 75">
                <a:extLst>
                  <a:ext uri="{FF2B5EF4-FFF2-40B4-BE49-F238E27FC236}">
                    <a16:creationId xmlns:a16="http://schemas.microsoft.com/office/drawing/2014/main" xmlns="" id="{A6A986E7-CAFA-4759-B9F2-A50502ADF81C}"/>
                  </a:ext>
                </a:extLst>
              </p:cNvPr>
              <p:cNvSpPr>
                <a:spLocks/>
              </p:cNvSpPr>
              <p:nvPr/>
            </p:nvSpPr>
            <p:spPr bwMode="auto">
              <a:xfrm>
                <a:off x="4740289" y="3249132"/>
                <a:ext cx="70265" cy="115435"/>
              </a:xfrm>
              <a:custGeom>
                <a:avLst/>
                <a:gdLst>
                  <a:gd name="T0" fmla="*/ 22 w 30"/>
                  <a:gd name="T1" fmla="*/ 40 h 50"/>
                  <a:gd name="T2" fmla="*/ 20 w 30"/>
                  <a:gd name="T3" fmla="*/ 36 h 50"/>
                  <a:gd name="T4" fmla="*/ 22 w 30"/>
                  <a:gd name="T5" fmla="*/ 32 h 50"/>
                  <a:gd name="T6" fmla="*/ 20 w 30"/>
                  <a:gd name="T7" fmla="*/ 28 h 50"/>
                  <a:gd name="T8" fmla="*/ 22 w 30"/>
                  <a:gd name="T9" fmla="*/ 24 h 50"/>
                  <a:gd name="T10" fmla="*/ 23 w 30"/>
                  <a:gd name="T11" fmla="*/ 19 h 50"/>
                  <a:gd name="T12" fmla="*/ 23 w 30"/>
                  <a:gd name="T13" fmla="*/ 11 h 50"/>
                  <a:gd name="T14" fmla="*/ 28 w 30"/>
                  <a:gd name="T15" fmla="*/ 7 h 50"/>
                  <a:gd name="T16" fmla="*/ 26 w 30"/>
                  <a:gd name="T17" fmla="*/ 4 h 50"/>
                  <a:gd name="T18" fmla="*/ 21 w 30"/>
                  <a:gd name="T19" fmla="*/ 3 h 50"/>
                  <a:gd name="T20" fmla="*/ 18 w 30"/>
                  <a:gd name="T21" fmla="*/ 3 h 50"/>
                  <a:gd name="T22" fmla="*/ 13 w 30"/>
                  <a:gd name="T23" fmla="*/ 2 h 50"/>
                  <a:gd name="T24" fmla="*/ 10 w 30"/>
                  <a:gd name="T25" fmla="*/ 1 h 50"/>
                  <a:gd name="T26" fmla="*/ 8 w 30"/>
                  <a:gd name="T27" fmla="*/ 2 h 50"/>
                  <a:gd name="T28" fmla="*/ 8 w 30"/>
                  <a:gd name="T29" fmla="*/ 8 h 50"/>
                  <a:gd name="T30" fmla="*/ 3 w 30"/>
                  <a:gd name="T31" fmla="*/ 27 h 50"/>
                  <a:gd name="T32" fmla="*/ 6 w 30"/>
                  <a:gd name="T33" fmla="*/ 34 h 50"/>
                  <a:gd name="T34" fmla="*/ 7 w 30"/>
                  <a:gd name="T35" fmla="*/ 48 h 50"/>
                  <a:gd name="T36" fmla="*/ 13 w 30"/>
                  <a:gd name="T37" fmla="*/ 49 h 50"/>
                  <a:gd name="T38" fmla="*/ 20 w 30"/>
                  <a:gd name="T39" fmla="*/ 48 h 50"/>
                  <a:gd name="T40" fmla="*/ 19 w 30"/>
                  <a:gd name="T41" fmla="*/ 45 h 50"/>
                  <a:gd name="T42" fmla="*/ 22 w 30"/>
                  <a:gd name="T43" fmla="*/ 4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 h="50">
                    <a:moveTo>
                      <a:pt x="22" y="40"/>
                    </a:moveTo>
                    <a:cubicBezTo>
                      <a:pt x="25" y="40"/>
                      <a:pt x="21" y="37"/>
                      <a:pt x="20" y="36"/>
                    </a:cubicBezTo>
                    <a:cubicBezTo>
                      <a:pt x="19" y="35"/>
                      <a:pt x="20" y="32"/>
                      <a:pt x="22" y="32"/>
                    </a:cubicBezTo>
                    <a:cubicBezTo>
                      <a:pt x="24" y="32"/>
                      <a:pt x="22" y="30"/>
                      <a:pt x="20" y="28"/>
                    </a:cubicBezTo>
                    <a:cubicBezTo>
                      <a:pt x="18" y="25"/>
                      <a:pt x="20" y="24"/>
                      <a:pt x="22" y="24"/>
                    </a:cubicBezTo>
                    <a:cubicBezTo>
                      <a:pt x="24" y="24"/>
                      <a:pt x="21" y="21"/>
                      <a:pt x="23" y="19"/>
                    </a:cubicBezTo>
                    <a:cubicBezTo>
                      <a:pt x="25" y="17"/>
                      <a:pt x="23" y="13"/>
                      <a:pt x="23" y="11"/>
                    </a:cubicBezTo>
                    <a:cubicBezTo>
                      <a:pt x="23" y="10"/>
                      <a:pt x="26" y="9"/>
                      <a:pt x="28" y="7"/>
                    </a:cubicBezTo>
                    <a:cubicBezTo>
                      <a:pt x="30" y="4"/>
                      <a:pt x="26" y="5"/>
                      <a:pt x="26" y="4"/>
                    </a:cubicBezTo>
                    <a:cubicBezTo>
                      <a:pt x="26" y="2"/>
                      <a:pt x="23" y="1"/>
                      <a:pt x="21" y="3"/>
                    </a:cubicBezTo>
                    <a:cubicBezTo>
                      <a:pt x="19" y="4"/>
                      <a:pt x="20" y="3"/>
                      <a:pt x="18" y="3"/>
                    </a:cubicBezTo>
                    <a:cubicBezTo>
                      <a:pt x="16" y="3"/>
                      <a:pt x="13" y="3"/>
                      <a:pt x="13" y="2"/>
                    </a:cubicBezTo>
                    <a:cubicBezTo>
                      <a:pt x="13" y="0"/>
                      <a:pt x="12" y="0"/>
                      <a:pt x="10" y="1"/>
                    </a:cubicBezTo>
                    <a:cubicBezTo>
                      <a:pt x="10" y="2"/>
                      <a:pt x="9" y="2"/>
                      <a:pt x="8" y="2"/>
                    </a:cubicBezTo>
                    <a:cubicBezTo>
                      <a:pt x="8" y="4"/>
                      <a:pt x="7" y="7"/>
                      <a:pt x="8" y="8"/>
                    </a:cubicBezTo>
                    <a:cubicBezTo>
                      <a:pt x="10" y="10"/>
                      <a:pt x="6" y="23"/>
                      <a:pt x="3" y="27"/>
                    </a:cubicBezTo>
                    <a:cubicBezTo>
                      <a:pt x="0" y="30"/>
                      <a:pt x="3" y="31"/>
                      <a:pt x="6" y="34"/>
                    </a:cubicBezTo>
                    <a:cubicBezTo>
                      <a:pt x="9" y="36"/>
                      <a:pt x="7" y="45"/>
                      <a:pt x="7" y="48"/>
                    </a:cubicBezTo>
                    <a:cubicBezTo>
                      <a:pt x="7" y="50"/>
                      <a:pt x="10" y="49"/>
                      <a:pt x="13" y="49"/>
                    </a:cubicBezTo>
                    <a:cubicBezTo>
                      <a:pt x="15" y="49"/>
                      <a:pt x="18" y="48"/>
                      <a:pt x="20" y="48"/>
                    </a:cubicBezTo>
                    <a:cubicBezTo>
                      <a:pt x="19" y="47"/>
                      <a:pt x="19" y="46"/>
                      <a:pt x="19" y="45"/>
                    </a:cubicBezTo>
                    <a:cubicBezTo>
                      <a:pt x="19" y="43"/>
                      <a:pt x="19" y="41"/>
                      <a:pt x="22" y="40"/>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453" name="Freeform 76">
                <a:extLst>
                  <a:ext uri="{FF2B5EF4-FFF2-40B4-BE49-F238E27FC236}">
                    <a16:creationId xmlns:a16="http://schemas.microsoft.com/office/drawing/2014/main" xmlns="" id="{0FDF2EAA-4AF5-4F7F-A0A9-1EAA33E35700}"/>
                  </a:ext>
                </a:extLst>
              </p:cNvPr>
              <p:cNvSpPr>
                <a:spLocks/>
              </p:cNvSpPr>
              <p:nvPr/>
            </p:nvSpPr>
            <p:spPr bwMode="auto">
              <a:xfrm>
                <a:off x="4982451" y="2979366"/>
                <a:ext cx="76538" cy="65246"/>
              </a:xfrm>
              <a:custGeom>
                <a:avLst/>
                <a:gdLst>
                  <a:gd name="T0" fmla="*/ 10 w 33"/>
                  <a:gd name="T1" fmla="*/ 22 h 28"/>
                  <a:gd name="T2" fmla="*/ 16 w 33"/>
                  <a:gd name="T3" fmla="*/ 23 h 28"/>
                  <a:gd name="T4" fmla="*/ 22 w 33"/>
                  <a:gd name="T5" fmla="*/ 27 h 28"/>
                  <a:gd name="T6" fmla="*/ 23 w 33"/>
                  <a:gd name="T7" fmla="*/ 28 h 28"/>
                  <a:gd name="T8" fmla="*/ 24 w 33"/>
                  <a:gd name="T9" fmla="*/ 22 h 28"/>
                  <a:gd name="T10" fmla="*/ 25 w 33"/>
                  <a:gd name="T11" fmla="*/ 18 h 28"/>
                  <a:gd name="T12" fmla="*/ 29 w 33"/>
                  <a:gd name="T13" fmla="*/ 16 h 28"/>
                  <a:gd name="T14" fmla="*/ 31 w 33"/>
                  <a:gd name="T15" fmla="*/ 13 h 28"/>
                  <a:gd name="T16" fmla="*/ 28 w 33"/>
                  <a:gd name="T17" fmla="*/ 9 h 28"/>
                  <a:gd name="T18" fmla="*/ 32 w 33"/>
                  <a:gd name="T19" fmla="*/ 5 h 28"/>
                  <a:gd name="T20" fmla="*/ 32 w 33"/>
                  <a:gd name="T21" fmla="*/ 0 h 28"/>
                  <a:gd name="T22" fmla="*/ 30 w 33"/>
                  <a:gd name="T23" fmla="*/ 1 h 28"/>
                  <a:gd name="T24" fmla="*/ 22 w 33"/>
                  <a:gd name="T25" fmla="*/ 1 h 28"/>
                  <a:gd name="T26" fmla="*/ 19 w 33"/>
                  <a:gd name="T27" fmla="*/ 7 h 28"/>
                  <a:gd name="T28" fmla="*/ 15 w 33"/>
                  <a:gd name="T29" fmla="*/ 7 h 28"/>
                  <a:gd name="T30" fmla="*/ 11 w 33"/>
                  <a:gd name="T31" fmla="*/ 9 h 28"/>
                  <a:gd name="T32" fmla="*/ 8 w 33"/>
                  <a:gd name="T33" fmla="*/ 15 h 28"/>
                  <a:gd name="T34" fmla="*/ 1 w 33"/>
                  <a:gd name="T35" fmla="*/ 23 h 28"/>
                  <a:gd name="T36" fmla="*/ 0 w 33"/>
                  <a:gd name="T37" fmla="*/ 23 h 28"/>
                  <a:gd name="T38" fmla="*/ 3 w 33"/>
                  <a:gd name="T39" fmla="*/ 24 h 28"/>
                  <a:gd name="T40" fmla="*/ 10 w 33"/>
                  <a:gd name="T41" fmla="*/ 22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 h="28">
                    <a:moveTo>
                      <a:pt x="10" y="22"/>
                    </a:moveTo>
                    <a:cubicBezTo>
                      <a:pt x="12" y="20"/>
                      <a:pt x="14" y="21"/>
                      <a:pt x="16" y="23"/>
                    </a:cubicBezTo>
                    <a:cubicBezTo>
                      <a:pt x="17" y="24"/>
                      <a:pt x="19" y="24"/>
                      <a:pt x="22" y="27"/>
                    </a:cubicBezTo>
                    <a:cubicBezTo>
                      <a:pt x="22" y="27"/>
                      <a:pt x="23" y="28"/>
                      <a:pt x="23" y="28"/>
                    </a:cubicBezTo>
                    <a:cubicBezTo>
                      <a:pt x="24" y="27"/>
                      <a:pt x="24" y="24"/>
                      <a:pt x="24" y="22"/>
                    </a:cubicBezTo>
                    <a:cubicBezTo>
                      <a:pt x="25" y="20"/>
                      <a:pt x="24" y="18"/>
                      <a:pt x="25" y="18"/>
                    </a:cubicBezTo>
                    <a:cubicBezTo>
                      <a:pt x="26" y="18"/>
                      <a:pt x="29" y="18"/>
                      <a:pt x="29" y="16"/>
                    </a:cubicBezTo>
                    <a:cubicBezTo>
                      <a:pt x="29" y="14"/>
                      <a:pt x="30" y="15"/>
                      <a:pt x="31" y="13"/>
                    </a:cubicBezTo>
                    <a:cubicBezTo>
                      <a:pt x="32" y="12"/>
                      <a:pt x="29" y="10"/>
                      <a:pt x="28" y="9"/>
                    </a:cubicBezTo>
                    <a:cubicBezTo>
                      <a:pt x="28" y="8"/>
                      <a:pt x="30" y="8"/>
                      <a:pt x="32" y="5"/>
                    </a:cubicBezTo>
                    <a:cubicBezTo>
                      <a:pt x="33" y="4"/>
                      <a:pt x="33" y="2"/>
                      <a:pt x="32" y="0"/>
                    </a:cubicBezTo>
                    <a:cubicBezTo>
                      <a:pt x="32" y="1"/>
                      <a:pt x="31" y="1"/>
                      <a:pt x="30" y="1"/>
                    </a:cubicBezTo>
                    <a:cubicBezTo>
                      <a:pt x="28" y="0"/>
                      <a:pt x="26" y="0"/>
                      <a:pt x="22" y="1"/>
                    </a:cubicBezTo>
                    <a:cubicBezTo>
                      <a:pt x="18" y="2"/>
                      <a:pt x="17" y="5"/>
                      <a:pt x="19" y="7"/>
                    </a:cubicBezTo>
                    <a:cubicBezTo>
                      <a:pt x="20" y="8"/>
                      <a:pt x="15" y="9"/>
                      <a:pt x="15" y="7"/>
                    </a:cubicBezTo>
                    <a:cubicBezTo>
                      <a:pt x="15" y="5"/>
                      <a:pt x="11" y="6"/>
                      <a:pt x="11" y="9"/>
                    </a:cubicBezTo>
                    <a:cubicBezTo>
                      <a:pt x="11" y="11"/>
                      <a:pt x="7" y="12"/>
                      <a:pt x="8" y="15"/>
                    </a:cubicBezTo>
                    <a:cubicBezTo>
                      <a:pt x="8" y="18"/>
                      <a:pt x="4" y="21"/>
                      <a:pt x="1" y="23"/>
                    </a:cubicBezTo>
                    <a:cubicBezTo>
                      <a:pt x="1" y="23"/>
                      <a:pt x="0" y="23"/>
                      <a:pt x="0" y="23"/>
                    </a:cubicBezTo>
                    <a:cubicBezTo>
                      <a:pt x="1" y="24"/>
                      <a:pt x="2" y="24"/>
                      <a:pt x="3" y="24"/>
                    </a:cubicBezTo>
                    <a:cubicBezTo>
                      <a:pt x="5" y="24"/>
                      <a:pt x="9" y="23"/>
                      <a:pt x="10" y="2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454" name="Freeform 77">
                <a:extLst>
                  <a:ext uri="{FF2B5EF4-FFF2-40B4-BE49-F238E27FC236}">
                    <a16:creationId xmlns:a16="http://schemas.microsoft.com/office/drawing/2014/main" xmlns="" id="{50B23541-2AAC-49E3-AB53-7411D0C5AFF9}"/>
                  </a:ext>
                </a:extLst>
              </p:cNvPr>
              <p:cNvSpPr>
                <a:spLocks/>
              </p:cNvSpPr>
              <p:nvPr/>
            </p:nvSpPr>
            <p:spPr bwMode="auto">
              <a:xfrm>
                <a:off x="5031385" y="3063433"/>
                <a:ext cx="11293" cy="15057"/>
              </a:xfrm>
              <a:custGeom>
                <a:avLst/>
                <a:gdLst>
                  <a:gd name="T0" fmla="*/ 3 w 5"/>
                  <a:gd name="T1" fmla="*/ 0 h 7"/>
                  <a:gd name="T2" fmla="*/ 0 w 5"/>
                  <a:gd name="T3" fmla="*/ 7 h 7"/>
                  <a:gd name="T4" fmla="*/ 5 w 5"/>
                  <a:gd name="T5" fmla="*/ 7 h 7"/>
                  <a:gd name="T6" fmla="*/ 3 w 5"/>
                  <a:gd name="T7" fmla="*/ 1 h 7"/>
                  <a:gd name="T8" fmla="*/ 3 w 5"/>
                  <a:gd name="T9" fmla="*/ 0 h 7"/>
                </a:gdLst>
                <a:ahLst/>
                <a:cxnLst>
                  <a:cxn ang="0">
                    <a:pos x="T0" y="T1"/>
                  </a:cxn>
                  <a:cxn ang="0">
                    <a:pos x="T2" y="T3"/>
                  </a:cxn>
                  <a:cxn ang="0">
                    <a:pos x="T4" y="T5"/>
                  </a:cxn>
                  <a:cxn ang="0">
                    <a:pos x="T6" y="T7"/>
                  </a:cxn>
                  <a:cxn ang="0">
                    <a:pos x="T8" y="T9"/>
                  </a:cxn>
                </a:cxnLst>
                <a:rect l="0" t="0" r="r" b="b"/>
                <a:pathLst>
                  <a:path w="5" h="7">
                    <a:moveTo>
                      <a:pt x="3" y="0"/>
                    </a:moveTo>
                    <a:cubicBezTo>
                      <a:pt x="1" y="1"/>
                      <a:pt x="0" y="3"/>
                      <a:pt x="0" y="7"/>
                    </a:cubicBezTo>
                    <a:cubicBezTo>
                      <a:pt x="2" y="7"/>
                      <a:pt x="4" y="7"/>
                      <a:pt x="5" y="7"/>
                    </a:cubicBezTo>
                    <a:cubicBezTo>
                      <a:pt x="5" y="3"/>
                      <a:pt x="3" y="1"/>
                      <a:pt x="3" y="1"/>
                    </a:cubicBezTo>
                    <a:cubicBezTo>
                      <a:pt x="3" y="0"/>
                      <a:pt x="3" y="0"/>
                      <a:pt x="3" y="0"/>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455" name="Freeform 78">
                <a:extLst>
                  <a:ext uri="{FF2B5EF4-FFF2-40B4-BE49-F238E27FC236}">
                    <a16:creationId xmlns:a16="http://schemas.microsoft.com/office/drawing/2014/main" xmlns="" id="{400259BA-849D-43C9-958B-C6A524030AD7}"/>
                  </a:ext>
                </a:extLst>
              </p:cNvPr>
              <p:cNvSpPr>
                <a:spLocks/>
              </p:cNvSpPr>
              <p:nvPr/>
            </p:nvSpPr>
            <p:spPr bwMode="auto">
              <a:xfrm>
                <a:off x="4968649" y="3025791"/>
                <a:ext cx="74029" cy="52698"/>
              </a:xfrm>
              <a:custGeom>
                <a:avLst/>
                <a:gdLst>
                  <a:gd name="T0" fmla="*/ 2 w 32"/>
                  <a:gd name="T1" fmla="*/ 7 h 23"/>
                  <a:gd name="T2" fmla="*/ 4 w 32"/>
                  <a:gd name="T3" fmla="*/ 10 h 23"/>
                  <a:gd name="T4" fmla="*/ 8 w 32"/>
                  <a:gd name="T5" fmla="*/ 12 h 23"/>
                  <a:gd name="T6" fmla="*/ 13 w 32"/>
                  <a:gd name="T7" fmla="*/ 15 h 23"/>
                  <a:gd name="T8" fmla="*/ 16 w 32"/>
                  <a:gd name="T9" fmla="*/ 18 h 23"/>
                  <a:gd name="T10" fmla="*/ 19 w 32"/>
                  <a:gd name="T11" fmla="*/ 16 h 23"/>
                  <a:gd name="T12" fmla="*/ 22 w 32"/>
                  <a:gd name="T13" fmla="*/ 20 h 23"/>
                  <a:gd name="T14" fmla="*/ 26 w 32"/>
                  <a:gd name="T15" fmla="*/ 23 h 23"/>
                  <a:gd name="T16" fmla="*/ 27 w 32"/>
                  <a:gd name="T17" fmla="*/ 23 h 23"/>
                  <a:gd name="T18" fmla="*/ 30 w 32"/>
                  <a:gd name="T19" fmla="*/ 16 h 23"/>
                  <a:gd name="T20" fmla="*/ 31 w 32"/>
                  <a:gd name="T21" fmla="*/ 13 h 23"/>
                  <a:gd name="T22" fmla="*/ 29 w 32"/>
                  <a:gd name="T23" fmla="*/ 8 h 23"/>
                  <a:gd name="T24" fmla="*/ 29 w 32"/>
                  <a:gd name="T25" fmla="*/ 8 h 23"/>
                  <a:gd name="T26" fmla="*/ 28 w 32"/>
                  <a:gd name="T27" fmla="*/ 7 h 23"/>
                  <a:gd name="T28" fmla="*/ 22 w 32"/>
                  <a:gd name="T29" fmla="*/ 3 h 23"/>
                  <a:gd name="T30" fmla="*/ 16 w 32"/>
                  <a:gd name="T31" fmla="*/ 2 h 23"/>
                  <a:gd name="T32" fmla="*/ 9 w 32"/>
                  <a:gd name="T33" fmla="*/ 4 h 23"/>
                  <a:gd name="T34" fmla="*/ 6 w 32"/>
                  <a:gd name="T35" fmla="*/ 3 h 23"/>
                  <a:gd name="T36" fmla="*/ 0 w 32"/>
                  <a:gd name="T37" fmla="*/ 6 h 23"/>
                  <a:gd name="T38" fmla="*/ 2 w 32"/>
                  <a:gd name="T39"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23">
                    <a:moveTo>
                      <a:pt x="2" y="7"/>
                    </a:moveTo>
                    <a:cubicBezTo>
                      <a:pt x="2" y="8"/>
                      <a:pt x="4" y="11"/>
                      <a:pt x="4" y="10"/>
                    </a:cubicBezTo>
                    <a:cubicBezTo>
                      <a:pt x="5" y="9"/>
                      <a:pt x="7" y="11"/>
                      <a:pt x="8" y="12"/>
                    </a:cubicBezTo>
                    <a:cubicBezTo>
                      <a:pt x="10" y="13"/>
                      <a:pt x="13" y="14"/>
                      <a:pt x="13" y="15"/>
                    </a:cubicBezTo>
                    <a:cubicBezTo>
                      <a:pt x="14" y="16"/>
                      <a:pt x="14" y="19"/>
                      <a:pt x="16" y="18"/>
                    </a:cubicBezTo>
                    <a:cubicBezTo>
                      <a:pt x="17" y="17"/>
                      <a:pt x="19" y="15"/>
                      <a:pt x="19" y="16"/>
                    </a:cubicBezTo>
                    <a:cubicBezTo>
                      <a:pt x="19" y="18"/>
                      <a:pt x="20" y="20"/>
                      <a:pt x="22" y="20"/>
                    </a:cubicBezTo>
                    <a:cubicBezTo>
                      <a:pt x="23" y="20"/>
                      <a:pt x="24" y="23"/>
                      <a:pt x="26" y="23"/>
                    </a:cubicBezTo>
                    <a:cubicBezTo>
                      <a:pt x="26" y="23"/>
                      <a:pt x="27" y="23"/>
                      <a:pt x="27" y="23"/>
                    </a:cubicBezTo>
                    <a:cubicBezTo>
                      <a:pt x="27" y="19"/>
                      <a:pt x="28" y="17"/>
                      <a:pt x="30" y="16"/>
                    </a:cubicBezTo>
                    <a:cubicBezTo>
                      <a:pt x="30" y="15"/>
                      <a:pt x="31" y="14"/>
                      <a:pt x="31" y="13"/>
                    </a:cubicBezTo>
                    <a:cubicBezTo>
                      <a:pt x="32" y="12"/>
                      <a:pt x="29" y="10"/>
                      <a:pt x="29" y="8"/>
                    </a:cubicBezTo>
                    <a:cubicBezTo>
                      <a:pt x="29" y="8"/>
                      <a:pt x="29" y="8"/>
                      <a:pt x="29" y="8"/>
                    </a:cubicBezTo>
                    <a:cubicBezTo>
                      <a:pt x="29" y="8"/>
                      <a:pt x="28" y="7"/>
                      <a:pt x="28" y="7"/>
                    </a:cubicBezTo>
                    <a:cubicBezTo>
                      <a:pt x="25" y="4"/>
                      <a:pt x="23" y="4"/>
                      <a:pt x="22" y="3"/>
                    </a:cubicBezTo>
                    <a:cubicBezTo>
                      <a:pt x="20" y="1"/>
                      <a:pt x="18" y="0"/>
                      <a:pt x="16" y="2"/>
                    </a:cubicBezTo>
                    <a:cubicBezTo>
                      <a:pt x="15" y="3"/>
                      <a:pt x="11" y="4"/>
                      <a:pt x="9" y="4"/>
                    </a:cubicBezTo>
                    <a:cubicBezTo>
                      <a:pt x="8" y="4"/>
                      <a:pt x="7" y="4"/>
                      <a:pt x="6" y="3"/>
                    </a:cubicBezTo>
                    <a:cubicBezTo>
                      <a:pt x="4" y="4"/>
                      <a:pt x="2" y="5"/>
                      <a:pt x="0" y="6"/>
                    </a:cubicBezTo>
                    <a:cubicBezTo>
                      <a:pt x="1" y="6"/>
                      <a:pt x="1" y="6"/>
                      <a:pt x="2" y="7"/>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456" name="Freeform 79">
                <a:extLst>
                  <a:ext uri="{FF2B5EF4-FFF2-40B4-BE49-F238E27FC236}">
                    <a16:creationId xmlns:a16="http://schemas.microsoft.com/office/drawing/2014/main" xmlns="" id="{0A09B8F9-EA53-441C-99E2-79146C84BD60}"/>
                  </a:ext>
                </a:extLst>
              </p:cNvPr>
              <p:cNvSpPr>
                <a:spLocks/>
              </p:cNvSpPr>
              <p:nvPr/>
            </p:nvSpPr>
            <p:spPr bwMode="auto">
              <a:xfrm>
                <a:off x="5296132" y="3104839"/>
                <a:ext cx="168133" cy="107906"/>
              </a:xfrm>
              <a:custGeom>
                <a:avLst/>
                <a:gdLst>
                  <a:gd name="T0" fmla="*/ 65 w 73"/>
                  <a:gd name="T1" fmla="*/ 31 h 47"/>
                  <a:gd name="T2" fmla="*/ 62 w 73"/>
                  <a:gd name="T3" fmla="*/ 30 h 47"/>
                  <a:gd name="T4" fmla="*/ 63 w 73"/>
                  <a:gd name="T5" fmla="*/ 29 h 47"/>
                  <a:gd name="T6" fmla="*/ 61 w 73"/>
                  <a:gd name="T7" fmla="*/ 20 h 47"/>
                  <a:gd name="T8" fmla="*/ 56 w 73"/>
                  <a:gd name="T9" fmla="*/ 9 h 47"/>
                  <a:gd name="T10" fmla="*/ 51 w 73"/>
                  <a:gd name="T11" fmla="*/ 0 h 47"/>
                  <a:gd name="T12" fmla="*/ 47 w 73"/>
                  <a:gd name="T13" fmla="*/ 2 h 47"/>
                  <a:gd name="T14" fmla="*/ 42 w 73"/>
                  <a:gd name="T15" fmla="*/ 4 h 47"/>
                  <a:gd name="T16" fmla="*/ 38 w 73"/>
                  <a:gd name="T17" fmla="*/ 5 h 47"/>
                  <a:gd name="T18" fmla="*/ 35 w 73"/>
                  <a:gd name="T19" fmla="*/ 6 h 47"/>
                  <a:gd name="T20" fmla="*/ 30 w 73"/>
                  <a:gd name="T21" fmla="*/ 4 h 47"/>
                  <a:gd name="T22" fmla="*/ 22 w 73"/>
                  <a:gd name="T23" fmla="*/ 3 h 47"/>
                  <a:gd name="T24" fmla="*/ 19 w 73"/>
                  <a:gd name="T25" fmla="*/ 3 h 47"/>
                  <a:gd name="T26" fmla="*/ 18 w 73"/>
                  <a:gd name="T27" fmla="*/ 5 h 47"/>
                  <a:gd name="T28" fmla="*/ 13 w 73"/>
                  <a:gd name="T29" fmla="*/ 8 h 47"/>
                  <a:gd name="T30" fmla="*/ 5 w 73"/>
                  <a:gd name="T31" fmla="*/ 20 h 47"/>
                  <a:gd name="T32" fmla="*/ 0 w 73"/>
                  <a:gd name="T33" fmla="*/ 24 h 47"/>
                  <a:gd name="T34" fmla="*/ 3 w 73"/>
                  <a:gd name="T35" fmla="*/ 29 h 47"/>
                  <a:gd name="T36" fmla="*/ 6 w 73"/>
                  <a:gd name="T37" fmla="*/ 31 h 47"/>
                  <a:gd name="T38" fmla="*/ 7 w 73"/>
                  <a:gd name="T39" fmla="*/ 36 h 47"/>
                  <a:gd name="T40" fmla="*/ 16 w 73"/>
                  <a:gd name="T41" fmla="*/ 39 h 47"/>
                  <a:gd name="T42" fmla="*/ 16 w 73"/>
                  <a:gd name="T43" fmla="*/ 43 h 47"/>
                  <a:gd name="T44" fmla="*/ 21 w 73"/>
                  <a:gd name="T45" fmla="*/ 46 h 47"/>
                  <a:gd name="T46" fmla="*/ 30 w 73"/>
                  <a:gd name="T47" fmla="*/ 47 h 47"/>
                  <a:gd name="T48" fmla="*/ 38 w 73"/>
                  <a:gd name="T49" fmla="*/ 47 h 47"/>
                  <a:gd name="T50" fmla="*/ 44 w 73"/>
                  <a:gd name="T51" fmla="*/ 45 h 47"/>
                  <a:gd name="T52" fmla="*/ 53 w 73"/>
                  <a:gd name="T53" fmla="*/ 43 h 47"/>
                  <a:gd name="T54" fmla="*/ 60 w 73"/>
                  <a:gd name="T55" fmla="*/ 45 h 47"/>
                  <a:gd name="T56" fmla="*/ 65 w 73"/>
                  <a:gd name="T57" fmla="*/ 47 h 47"/>
                  <a:gd name="T58" fmla="*/ 65 w 73"/>
                  <a:gd name="T59" fmla="*/ 43 h 47"/>
                  <a:gd name="T60" fmla="*/ 69 w 73"/>
                  <a:gd name="T61" fmla="*/ 36 h 47"/>
                  <a:gd name="T62" fmla="*/ 73 w 73"/>
                  <a:gd name="T63" fmla="*/ 32 h 47"/>
                  <a:gd name="T64" fmla="*/ 73 w 73"/>
                  <a:gd name="T65" fmla="*/ 32 h 47"/>
                  <a:gd name="T66" fmla="*/ 70 w 73"/>
                  <a:gd name="T67" fmla="*/ 30 h 47"/>
                  <a:gd name="T68" fmla="*/ 65 w 73"/>
                  <a:gd name="T69" fmla="*/ 3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3" h="47">
                    <a:moveTo>
                      <a:pt x="65" y="31"/>
                    </a:moveTo>
                    <a:cubicBezTo>
                      <a:pt x="64" y="31"/>
                      <a:pt x="62" y="31"/>
                      <a:pt x="62" y="30"/>
                    </a:cubicBezTo>
                    <a:cubicBezTo>
                      <a:pt x="62" y="30"/>
                      <a:pt x="63" y="29"/>
                      <a:pt x="63" y="29"/>
                    </a:cubicBezTo>
                    <a:cubicBezTo>
                      <a:pt x="60" y="28"/>
                      <a:pt x="60" y="22"/>
                      <a:pt x="61" y="20"/>
                    </a:cubicBezTo>
                    <a:cubicBezTo>
                      <a:pt x="63" y="18"/>
                      <a:pt x="58" y="12"/>
                      <a:pt x="56" y="9"/>
                    </a:cubicBezTo>
                    <a:cubicBezTo>
                      <a:pt x="55" y="8"/>
                      <a:pt x="53" y="4"/>
                      <a:pt x="51" y="0"/>
                    </a:cubicBezTo>
                    <a:cubicBezTo>
                      <a:pt x="49" y="1"/>
                      <a:pt x="47" y="1"/>
                      <a:pt x="47" y="2"/>
                    </a:cubicBezTo>
                    <a:cubicBezTo>
                      <a:pt x="46" y="3"/>
                      <a:pt x="44" y="4"/>
                      <a:pt x="42" y="4"/>
                    </a:cubicBezTo>
                    <a:cubicBezTo>
                      <a:pt x="41" y="4"/>
                      <a:pt x="40" y="3"/>
                      <a:pt x="38" y="5"/>
                    </a:cubicBezTo>
                    <a:cubicBezTo>
                      <a:pt x="37" y="6"/>
                      <a:pt x="35" y="6"/>
                      <a:pt x="35" y="6"/>
                    </a:cubicBezTo>
                    <a:cubicBezTo>
                      <a:pt x="34" y="5"/>
                      <a:pt x="32" y="4"/>
                      <a:pt x="30" y="4"/>
                    </a:cubicBezTo>
                    <a:cubicBezTo>
                      <a:pt x="28" y="4"/>
                      <a:pt x="23" y="3"/>
                      <a:pt x="22" y="3"/>
                    </a:cubicBezTo>
                    <a:cubicBezTo>
                      <a:pt x="21" y="3"/>
                      <a:pt x="20" y="3"/>
                      <a:pt x="19" y="3"/>
                    </a:cubicBezTo>
                    <a:cubicBezTo>
                      <a:pt x="19" y="4"/>
                      <a:pt x="19" y="4"/>
                      <a:pt x="18" y="5"/>
                    </a:cubicBezTo>
                    <a:cubicBezTo>
                      <a:pt x="17" y="6"/>
                      <a:pt x="14" y="7"/>
                      <a:pt x="13" y="8"/>
                    </a:cubicBezTo>
                    <a:cubicBezTo>
                      <a:pt x="12" y="9"/>
                      <a:pt x="8" y="18"/>
                      <a:pt x="5" y="20"/>
                    </a:cubicBezTo>
                    <a:cubicBezTo>
                      <a:pt x="3" y="23"/>
                      <a:pt x="1" y="23"/>
                      <a:pt x="0" y="24"/>
                    </a:cubicBezTo>
                    <a:cubicBezTo>
                      <a:pt x="0" y="25"/>
                      <a:pt x="3" y="27"/>
                      <a:pt x="3" y="29"/>
                    </a:cubicBezTo>
                    <a:cubicBezTo>
                      <a:pt x="3" y="30"/>
                      <a:pt x="4" y="31"/>
                      <a:pt x="6" y="31"/>
                    </a:cubicBezTo>
                    <a:cubicBezTo>
                      <a:pt x="8" y="31"/>
                      <a:pt x="6" y="36"/>
                      <a:pt x="7" y="36"/>
                    </a:cubicBezTo>
                    <a:cubicBezTo>
                      <a:pt x="8" y="37"/>
                      <a:pt x="16" y="37"/>
                      <a:pt x="16" y="39"/>
                    </a:cubicBezTo>
                    <a:cubicBezTo>
                      <a:pt x="16" y="41"/>
                      <a:pt x="17" y="42"/>
                      <a:pt x="16" y="43"/>
                    </a:cubicBezTo>
                    <a:cubicBezTo>
                      <a:pt x="19" y="43"/>
                      <a:pt x="20" y="46"/>
                      <a:pt x="21" y="46"/>
                    </a:cubicBezTo>
                    <a:cubicBezTo>
                      <a:pt x="22" y="46"/>
                      <a:pt x="28" y="47"/>
                      <a:pt x="30" y="47"/>
                    </a:cubicBezTo>
                    <a:cubicBezTo>
                      <a:pt x="31" y="46"/>
                      <a:pt x="36" y="47"/>
                      <a:pt x="38" y="47"/>
                    </a:cubicBezTo>
                    <a:cubicBezTo>
                      <a:pt x="40" y="47"/>
                      <a:pt x="42" y="46"/>
                      <a:pt x="44" y="45"/>
                    </a:cubicBezTo>
                    <a:cubicBezTo>
                      <a:pt x="45" y="43"/>
                      <a:pt x="51" y="43"/>
                      <a:pt x="53" y="43"/>
                    </a:cubicBezTo>
                    <a:cubicBezTo>
                      <a:pt x="55" y="43"/>
                      <a:pt x="59" y="44"/>
                      <a:pt x="60" y="45"/>
                    </a:cubicBezTo>
                    <a:cubicBezTo>
                      <a:pt x="60" y="45"/>
                      <a:pt x="62" y="46"/>
                      <a:pt x="65" y="47"/>
                    </a:cubicBezTo>
                    <a:cubicBezTo>
                      <a:pt x="65" y="46"/>
                      <a:pt x="65" y="44"/>
                      <a:pt x="65" y="43"/>
                    </a:cubicBezTo>
                    <a:cubicBezTo>
                      <a:pt x="65" y="40"/>
                      <a:pt x="66" y="37"/>
                      <a:pt x="69" y="36"/>
                    </a:cubicBezTo>
                    <a:cubicBezTo>
                      <a:pt x="71" y="36"/>
                      <a:pt x="73" y="36"/>
                      <a:pt x="73" y="32"/>
                    </a:cubicBezTo>
                    <a:cubicBezTo>
                      <a:pt x="73" y="32"/>
                      <a:pt x="73" y="32"/>
                      <a:pt x="73" y="32"/>
                    </a:cubicBezTo>
                    <a:cubicBezTo>
                      <a:pt x="72" y="31"/>
                      <a:pt x="70" y="30"/>
                      <a:pt x="70" y="30"/>
                    </a:cubicBezTo>
                    <a:cubicBezTo>
                      <a:pt x="69" y="30"/>
                      <a:pt x="66" y="32"/>
                      <a:pt x="65" y="31"/>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457" name="Freeform 80">
                <a:extLst>
                  <a:ext uri="{FF2B5EF4-FFF2-40B4-BE49-F238E27FC236}">
                    <a16:creationId xmlns:a16="http://schemas.microsoft.com/office/drawing/2014/main" xmlns="" id="{E571E2B8-668C-4411-AEE8-531497818EDF}"/>
                  </a:ext>
                </a:extLst>
              </p:cNvPr>
              <p:cNvSpPr>
                <a:spLocks/>
              </p:cNvSpPr>
              <p:nvPr/>
            </p:nvSpPr>
            <p:spPr bwMode="auto">
              <a:xfrm>
                <a:off x="5414076" y="3099820"/>
                <a:ext cx="57717" cy="71519"/>
              </a:xfrm>
              <a:custGeom>
                <a:avLst/>
                <a:gdLst>
                  <a:gd name="T0" fmla="*/ 18 w 25"/>
                  <a:gd name="T1" fmla="*/ 8 h 31"/>
                  <a:gd name="T2" fmla="*/ 12 w 25"/>
                  <a:gd name="T3" fmla="*/ 4 h 31"/>
                  <a:gd name="T4" fmla="*/ 6 w 25"/>
                  <a:gd name="T5" fmla="*/ 0 h 31"/>
                  <a:gd name="T6" fmla="*/ 0 w 25"/>
                  <a:gd name="T7" fmla="*/ 2 h 31"/>
                  <a:gd name="T8" fmla="*/ 5 w 25"/>
                  <a:gd name="T9" fmla="*/ 11 h 31"/>
                  <a:gd name="T10" fmla="*/ 10 w 25"/>
                  <a:gd name="T11" fmla="*/ 22 h 31"/>
                  <a:gd name="T12" fmla="*/ 12 w 25"/>
                  <a:gd name="T13" fmla="*/ 31 h 31"/>
                  <a:gd name="T14" fmla="*/ 16 w 25"/>
                  <a:gd name="T15" fmla="*/ 24 h 31"/>
                  <a:gd name="T16" fmla="*/ 19 w 25"/>
                  <a:gd name="T17" fmla="*/ 21 h 31"/>
                  <a:gd name="T18" fmla="*/ 25 w 25"/>
                  <a:gd name="T19" fmla="*/ 22 h 31"/>
                  <a:gd name="T20" fmla="*/ 23 w 25"/>
                  <a:gd name="T21" fmla="*/ 16 h 31"/>
                  <a:gd name="T22" fmla="*/ 18 w 25"/>
                  <a:gd name="T23" fmla="*/ 8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 h="31">
                    <a:moveTo>
                      <a:pt x="18" y="8"/>
                    </a:moveTo>
                    <a:cubicBezTo>
                      <a:pt x="17" y="5"/>
                      <a:pt x="14" y="4"/>
                      <a:pt x="12" y="4"/>
                    </a:cubicBezTo>
                    <a:cubicBezTo>
                      <a:pt x="10" y="4"/>
                      <a:pt x="8" y="0"/>
                      <a:pt x="6" y="0"/>
                    </a:cubicBezTo>
                    <a:cubicBezTo>
                      <a:pt x="5" y="1"/>
                      <a:pt x="2" y="1"/>
                      <a:pt x="0" y="2"/>
                    </a:cubicBezTo>
                    <a:cubicBezTo>
                      <a:pt x="2" y="6"/>
                      <a:pt x="4" y="10"/>
                      <a:pt x="5" y="11"/>
                    </a:cubicBezTo>
                    <a:cubicBezTo>
                      <a:pt x="7" y="14"/>
                      <a:pt x="12" y="20"/>
                      <a:pt x="10" y="22"/>
                    </a:cubicBezTo>
                    <a:cubicBezTo>
                      <a:pt x="9" y="24"/>
                      <a:pt x="9" y="30"/>
                      <a:pt x="12" y="31"/>
                    </a:cubicBezTo>
                    <a:cubicBezTo>
                      <a:pt x="13" y="30"/>
                      <a:pt x="16" y="26"/>
                      <a:pt x="16" y="24"/>
                    </a:cubicBezTo>
                    <a:cubicBezTo>
                      <a:pt x="16" y="23"/>
                      <a:pt x="16" y="20"/>
                      <a:pt x="19" y="21"/>
                    </a:cubicBezTo>
                    <a:cubicBezTo>
                      <a:pt x="22" y="21"/>
                      <a:pt x="25" y="23"/>
                      <a:pt x="25" y="22"/>
                    </a:cubicBezTo>
                    <a:cubicBezTo>
                      <a:pt x="25" y="21"/>
                      <a:pt x="24" y="18"/>
                      <a:pt x="23" y="16"/>
                    </a:cubicBezTo>
                    <a:cubicBezTo>
                      <a:pt x="22" y="15"/>
                      <a:pt x="19" y="11"/>
                      <a:pt x="18" y="8"/>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458" name="Freeform 81">
                <a:extLst>
                  <a:ext uri="{FF2B5EF4-FFF2-40B4-BE49-F238E27FC236}">
                    <a16:creationId xmlns:a16="http://schemas.microsoft.com/office/drawing/2014/main" xmlns="" id="{4E75D8C8-767D-4C4A-A786-17CF9DF4C5E9}"/>
                  </a:ext>
                </a:extLst>
              </p:cNvPr>
              <p:cNvSpPr>
                <a:spLocks/>
              </p:cNvSpPr>
              <p:nvPr/>
            </p:nvSpPr>
            <p:spPr bwMode="auto">
              <a:xfrm>
                <a:off x="5328755" y="3203962"/>
                <a:ext cx="117944" cy="61482"/>
              </a:xfrm>
              <a:custGeom>
                <a:avLst/>
                <a:gdLst>
                  <a:gd name="T0" fmla="*/ 39 w 51"/>
                  <a:gd name="T1" fmla="*/ 0 h 27"/>
                  <a:gd name="T2" fmla="*/ 30 w 51"/>
                  <a:gd name="T3" fmla="*/ 2 h 27"/>
                  <a:gd name="T4" fmla="*/ 24 w 51"/>
                  <a:gd name="T5" fmla="*/ 4 h 27"/>
                  <a:gd name="T6" fmla="*/ 16 w 51"/>
                  <a:gd name="T7" fmla="*/ 4 h 27"/>
                  <a:gd name="T8" fmla="*/ 7 w 51"/>
                  <a:gd name="T9" fmla="*/ 3 h 27"/>
                  <a:gd name="T10" fmla="*/ 2 w 51"/>
                  <a:gd name="T11" fmla="*/ 0 h 27"/>
                  <a:gd name="T12" fmla="*/ 2 w 51"/>
                  <a:gd name="T13" fmla="*/ 0 h 27"/>
                  <a:gd name="T14" fmla="*/ 2 w 51"/>
                  <a:gd name="T15" fmla="*/ 6 h 27"/>
                  <a:gd name="T16" fmla="*/ 4 w 51"/>
                  <a:gd name="T17" fmla="*/ 11 h 27"/>
                  <a:gd name="T18" fmla="*/ 2 w 51"/>
                  <a:gd name="T19" fmla="*/ 14 h 27"/>
                  <a:gd name="T20" fmla="*/ 2 w 51"/>
                  <a:gd name="T21" fmla="*/ 18 h 27"/>
                  <a:gd name="T22" fmla="*/ 6 w 51"/>
                  <a:gd name="T23" fmla="*/ 23 h 27"/>
                  <a:gd name="T24" fmla="*/ 8 w 51"/>
                  <a:gd name="T25" fmla="*/ 26 h 27"/>
                  <a:gd name="T26" fmla="*/ 18 w 51"/>
                  <a:gd name="T27" fmla="*/ 26 h 27"/>
                  <a:gd name="T28" fmla="*/ 27 w 51"/>
                  <a:gd name="T29" fmla="*/ 27 h 27"/>
                  <a:gd name="T30" fmla="*/ 30 w 51"/>
                  <a:gd name="T31" fmla="*/ 25 h 27"/>
                  <a:gd name="T32" fmla="*/ 34 w 51"/>
                  <a:gd name="T33" fmla="*/ 24 h 27"/>
                  <a:gd name="T34" fmla="*/ 34 w 51"/>
                  <a:gd name="T35" fmla="*/ 21 h 27"/>
                  <a:gd name="T36" fmla="*/ 42 w 51"/>
                  <a:gd name="T37" fmla="*/ 21 h 27"/>
                  <a:gd name="T38" fmla="*/ 45 w 51"/>
                  <a:gd name="T39" fmla="*/ 21 h 27"/>
                  <a:gd name="T40" fmla="*/ 44 w 51"/>
                  <a:gd name="T41" fmla="*/ 19 h 27"/>
                  <a:gd name="T42" fmla="*/ 43 w 51"/>
                  <a:gd name="T43" fmla="*/ 13 h 27"/>
                  <a:gd name="T44" fmla="*/ 49 w 51"/>
                  <a:gd name="T45" fmla="*/ 6 h 27"/>
                  <a:gd name="T46" fmla="*/ 51 w 51"/>
                  <a:gd name="T47" fmla="*/ 4 h 27"/>
                  <a:gd name="T48" fmla="*/ 46 w 51"/>
                  <a:gd name="T49" fmla="*/ 2 h 27"/>
                  <a:gd name="T50" fmla="*/ 39 w 51"/>
                  <a:gd name="T51"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1" h="27">
                    <a:moveTo>
                      <a:pt x="39" y="0"/>
                    </a:moveTo>
                    <a:cubicBezTo>
                      <a:pt x="37" y="0"/>
                      <a:pt x="31" y="0"/>
                      <a:pt x="30" y="2"/>
                    </a:cubicBezTo>
                    <a:cubicBezTo>
                      <a:pt x="28" y="3"/>
                      <a:pt x="26" y="4"/>
                      <a:pt x="24" y="4"/>
                    </a:cubicBezTo>
                    <a:cubicBezTo>
                      <a:pt x="22" y="4"/>
                      <a:pt x="17" y="3"/>
                      <a:pt x="16" y="4"/>
                    </a:cubicBezTo>
                    <a:cubicBezTo>
                      <a:pt x="14" y="4"/>
                      <a:pt x="8" y="3"/>
                      <a:pt x="7" y="3"/>
                    </a:cubicBezTo>
                    <a:cubicBezTo>
                      <a:pt x="6" y="3"/>
                      <a:pt x="5" y="0"/>
                      <a:pt x="2" y="0"/>
                    </a:cubicBezTo>
                    <a:cubicBezTo>
                      <a:pt x="2" y="0"/>
                      <a:pt x="2" y="0"/>
                      <a:pt x="2" y="0"/>
                    </a:cubicBezTo>
                    <a:cubicBezTo>
                      <a:pt x="0" y="2"/>
                      <a:pt x="0" y="4"/>
                      <a:pt x="2" y="6"/>
                    </a:cubicBezTo>
                    <a:cubicBezTo>
                      <a:pt x="4" y="8"/>
                      <a:pt x="6" y="11"/>
                      <a:pt x="4" y="11"/>
                    </a:cubicBezTo>
                    <a:cubicBezTo>
                      <a:pt x="3" y="11"/>
                      <a:pt x="1" y="13"/>
                      <a:pt x="2" y="14"/>
                    </a:cubicBezTo>
                    <a:cubicBezTo>
                      <a:pt x="2" y="15"/>
                      <a:pt x="1" y="18"/>
                      <a:pt x="2" y="18"/>
                    </a:cubicBezTo>
                    <a:cubicBezTo>
                      <a:pt x="2" y="19"/>
                      <a:pt x="6" y="22"/>
                      <a:pt x="6" y="23"/>
                    </a:cubicBezTo>
                    <a:cubicBezTo>
                      <a:pt x="6" y="24"/>
                      <a:pt x="8" y="25"/>
                      <a:pt x="8" y="26"/>
                    </a:cubicBezTo>
                    <a:cubicBezTo>
                      <a:pt x="11" y="25"/>
                      <a:pt x="17" y="25"/>
                      <a:pt x="18" y="26"/>
                    </a:cubicBezTo>
                    <a:cubicBezTo>
                      <a:pt x="20" y="27"/>
                      <a:pt x="27" y="27"/>
                      <a:pt x="27" y="27"/>
                    </a:cubicBezTo>
                    <a:cubicBezTo>
                      <a:pt x="29" y="27"/>
                      <a:pt x="31" y="27"/>
                      <a:pt x="30" y="25"/>
                    </a:cubicBezTo>
                    <a:cubicBezTo>
                      <a:pt x="30" y="24"/>
                      <a:pt x="32" y="24"/>
                      <a:pt x="34" y="24"/>
                    </a:cubicBezTo>
                    <a:cubicBezTo>
                      <a:pt x="34" y="22"/>
                      <a:pt x="33" y="22"/>
                      <a:pt x="34" y="21"/>
                    </a:cubicBezTo>
                    <a:cubicBezTo>
                      <a:pt x="35" y="21"/>
                      <a:pt x="40" y="20"/>
                      <a:pt x="42" y="21"/>
                    </a:cubicBezTo>
                    <a:cubicBezTo>
                      <a:pt x="43" y="22"/>
                      <a:pt x="44" y="21"/>
                      <a:pt x="45" y="21"/>
                    </a:cubicBezTo>
                    <a:cubicBezTo>
                      <a:pt x="45" y="20"/>
                      <a:pt x="45" y="19"/>
                      <a:pt x="44" y="19"/>
                    </a:cubicBezTo>
                    <a:cubicBezTo>
                      <a:pt x="43" y="19"/>
                      <a:pt x="41" y="13"/>
                      <a:pt x="43" y="13"/>
                    </a:cubicBezTo>
                    <a:cubicBezTo>
                      <a:pt x="44" y="12"/>
                      <a:pt x="46" y="7"/>
                      <a:pt x="49" y="6"/>
                    </a:cubicBezTo>
                    <a:cubicBezTo>
                      <a:pt x="50" y="6"/>
                      <a:pt x="50" y="5"/>
                      <a:pt x="51" y="4"/>
                    </a:cubicBezTo>
                    <a:cubicBezTo>
                      <a:pt x="48" y="3"/>
                      <a:pt x="46" y="2"/>
                      <a:pt x="46" y="2"/>
                    </a:cubicBezTo>
                    <a:cubicBezTo>
                      <a:pt x="45" y="1"/>
                      <a:pt x="41" y="0"/>
                      <a:pt x="39" y="0"/>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459" name="Freeform 82">
                <a:extLst>
                  <a:ext uri="{FF2B5EF4-FFF2-40B4-BE49-F238E27FC236}">
                    <a16:creationId xmlns:a16="http://schemas.microsoft.com/office/drawing/2014/main" xmlns="" id="{D4078342-5F9B-4126-9645-3BF42CAC2E8C}"/>
                  </a:ext>
                </a:extLst>
              </p:cNvPr>
              <p:cNvSpPr>
                <a:spLocks/>
              </p:cNvSpPr>
              <p:nvPr/>
            </p:nvSpPr>
            <p:spPr bwMode="auto">
              <a:xfrm>
                <a:off x="5296132" y="3242858"/>
                <a:ext cx="51444" cy="33878"/>
              </a:xfrm>
              <a:custGeom>
                <a:avLst/>
                <a:gdLst>
                  <a:gd name="T0" fmla="*/ 5 w 22"/>
                  <a:gd name="T1" fmla="*/ 15 h 15"/>
                  <a:gd name="T2" fmla="*/ 5 w 22"/>
                  <a:gd name="T3" fmla="*/ 15 h 15"/>
                  <a:gd name="T4" fmla="*/ 5 w 22"/>
                  <a:gd name="T5" fmla="*/ 15 h 15"/>
                  <a:gd name="T6" fmla="*/ 5 w 22"/>
                  <a:gd name="T7" fmla="*/ 15 h 15"/>
                  <a:gd name="T8" fmla="*/ 6 w 22"/>
                  <a:gd name="T9" fmla="*/ 15 h 15"/>
                  <a:gd name="T10" fmla="*/ 6 w 22"/>
                  <a:gd name="T11" fmla="*/ 15 h 15"/>
                  <a:gd name="T12" fmla="*/ 8 w 22"/>
                  <a:gd name="T13" fmla="*/ 15 h 15"/>
                  <a:gd name="T14" fmla="*/ 9 w 22"/>
                  <a:gd name="T15" fmla="*/ 15 h 15"/>
                  <a:gd name="T16" fmla="*/ 9 w 22"/>
                  <a:gd name="T17" fmla="*/ 15 h 15"/>
                  <a:gd name="T18" fmla="*/ 9 w 22"/>
                  <a:gd name="T19" fmla="*/ 15 h 15"/>
                  <a:gd name="T20" fmla="*/ 10 w 22"/>
                  <a:gd name="T21" fmla="*/ 15 h 15"/>
                  <a:gd name="T22" fmla="*/ 14 w 22"/>
                  <a:gd name="T23" fmla="*/ 13 h 15"/>
                  <a:gd name="T24" fmla="*/ 21 w 22"/>
                  <a:gd name="T25" fmla="*/ 9 h 15"/>
                  <a:gd name="T26" fmla="*/ 22 w 22"/>
                  <a:gd name="T27" fmla="*/ 9 h 15"/>
                  <a:gd name="T28" fmla="*/ 20 w 22"/>
                  <a:gd name="T29" fmla="*/ 6 h 15"/>
                  <a:gd name="T30" fmla="*/ 16 w 22"/>
                  <a:gd name="T31" fmla="*/ 1 h 15"/>
                  <a:gd name="T32" fmla="*/ 15 w 22"/>
                  <a:gd name="T33" fmla="*/ 1 h 15"/>
                  <a:gd name="T34" fmla="*/ 15 w 22"/>
                  <a:gd name="T35" fmla="*/ 1 h 15"/>
                  <a:gd name="T36" fmla="*/ 15 w 22"/>
                  <a:gd name="T37" fmla="*/ 0 h 15"/>
                  <a:gd name="T38" fmla="*/ 2 w 22"/>
                  <a:gd name="T39" fmla="*/ 2 h 15"/>
                  <a:gd name="T40" fmla="*/ 1 w 22"/>
                  <a:gd name="T41" fmla="*/ 2 h 15"/>
                  <a:gd name="T42" fmla="*/ 0 w 22"/>
                  <a:gd name="T43" fmla="*/ 10 h 15"/>
                  <a:gd name="T44" fmla="*/ 5 w 22"/>
                  <a:gd name="T45"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15">
                    <a:moveTo>
                      <a:pt x="5" y="15"/>
                    </a:moveTo>
                    <a:cubicBezTo>
                      <a:pt x="5" y="15"/>
                      <a:pt x="5" y="15"/>
                      <a:pt x="5" y="15"/>
                    </a:cubicBezTo>
                    <a:cubicBezTo>
                      <a:pt x="5" y="15"/>
                      <a:pt x="5" y="15"/>
                      <a:pt x="5" y="15"/>
                    </a:cubicBezTo>
                    <a:cubicBezTo>
                      <a:pt x="5" y="15"/>
                      <a:pt x="5" y="15"/>
                      <a:pt x="5" y="15"/>
                    </a:cubicBezTo>
                    <a:cubicBezTo>
                      <a:pt x="5" y="15"/>
                      <a:pt x="6" y="15"/>
                      <a:pt x="6" y="15"/>
                    </a:cubicBezTo>
                    <a:cubicBezTo>
                      <a:pt x="6" y="15"/>
                      <a:pt x="6" y="15"/>
                      <a:pt x="6" y="15"/>
                    </a:cubicBezTo>
                    <a:cubicBezTo>
                      <a:pt x="6" y="15"/>
                      <a:pt x="7" y="15"/>
                      <a:pt x="8" y="15"/>
                    </a:cubicBezTo>
                    <a:cubicBezTo>
                      <a:pt x="8" y="15"/>
                      <a:pt x="8" y="15"/>
                      <a:pt x="9" y="15"/>
                    </a:cubicBezTo>
                    <a:cubicBezTo>
                      <a:pt x="9" y="15"/>
                      <a:pt x="9" y="15"/>
                      <a:pt x="9" y="15"/>
                    </a:cubicBezTo>
                    <a:cubicBezTo>
                      <a:pt x="9" y="15"/>
                      <a:pt x="9" y="15"/>
                      <a:pt x="9" y="15"/>
                    </a:cubicBezTo>
                    <a:cubicBezTo>
                      <a:pt x="10" y="15"/>
                      <a:pt x="10" y="15"/>
                      <a:pt x="10" y="15"/>
                    </a:cubicBezTo>
                    <a:cubicBezTo>
                      <a:pt x="12" y="14"/>
                      <a:pt x="13" y="12"/>
                      <a:pt x="14" y="13"/>
                    </a:cubicBezTo>
                    <a:cubicBezTo>
                      <a:pt x="15" y="13"/>
                      <a:pt x="21" y="10"/>
                      <a:pt x="21" y="9"/>
                    </a:cubicBezTo>
                    <a:cubicBezTo>
                      <a:pt x="22" y="9"/>
                      <a:pt x="22" y="9"/>
                      <a:pt x="22" y="9"/>
                    </a:cubicBezTo>
                    <a:cubicBezTo>
                      <a:pt x="22" y="8"/>
                      <a:pt x="20" y="7"/>
                      <a:pt x="20" y="6"/>
                    </a:cubicBezTo>
                    <a:cubicBezTo>
                      <a:pt x="20" y="5"/>
                      <a:pt x="16" y="2"/>
                      <a:pt x="16" y="1"/>
                    </a:cubicBezTo>
                    <a:cubicBezTo>
                      <a:pt x="15" y="1"/>
                      <a:pt x="15" y="1"/>
                      <a:pt x="15" y="1"/>
                    </a:cubicBezTo>
                    <a:cubicBezTo>
                      <a:pt x="15" y="1"/>
                      <a:pt x="15" y="1"/>
                      <a:pt x="15" y="1"/>
                    </a:cubicBezTo>
                    <a:cubicBezTo>
                      <a:pt x="15" y="0"/>
                      <a:pt x="15" y="0"/>
                      <a:pt x="15" y="0"/>
                    </a:cubicBezTo>
                    <a:cubicBezTo>
                      <a:pt x="10" y="1"/>
                      <a:pt x="2" y="2"/>
                      <a:pt x="2" y="2"/>
                    </a:cubicBezTo>
                    <a:cubicBezTo>
                      <a:pt x="2" y="2"/>
                      <a:pt x="1" y="2"/>
                      <a:pt x="1" y="2"/>
                    </a:cubicBezTo>
                    <a:cubicBezTo>
                      <a:pt x="0" y="5"/>
                      <a:pt x="0" y="8"/>
                      <a:pt x="0" y="10"/>
                    </a:cubicBezTo>
                    <a:cubicBezTo>
                      <a:pt x="1" y="12"/>
                      <a:pt x="2" y="14"/>
                      <a:pt x="5" y="15"/>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460" name="Freeform 83">
                <a:extLst>
                  <a:ext uri="{FF2B5EF4-FFF2-40B4-BE49-F238E27FC236}">
                    <a16:creationId xmlns:a16="http://schemas.microsoft.com/office/drawing/2014/main" xmlns="" id="{50397EE4-C06E-41E4-9D35-DFD7125CBC96}"/>
                  </a:ext>
                </a:extLst>
              </p:cNvPr>
              <p:cNvSpPr>
                <a:spLocks/>
              </p:cNvSpPr>
              <p:nvPr/>
            </p:nvSpPr>
            <p:spPr bwMode="auto">
              <a:xfrm>
                <a:off x="5328755" y="3005715"/>
                <a:ext cx="329993" cy="190718"/>
              </a:xfrm>
              <a:custGeom>
                <a:avLst/>
                <a:gdLst>
                  <a:gd name="T0" fmla="*/ 134 w 143"/>
                  <a:gd name="T1" fmla="*/ 48 h 83"/>
                  <a:gd name="T2" fmla="*/ 142 w 143"/>
                  <a:gd name="T3" fmla="*/ 43 h 83"/>
                  <a:gd name="T4" fmla="*/ 143 w 143"/>
                  <a:gd name="T5" fmla="*/ 38 h 83"/>
                  <a:gd name="T6" fmla="*/ 143 w 143"/>
                  <a:gd name="T7" fmla="*/ 32 h 83"/>
                  <a:gd name="T8" fmla="*/ 132 w 143"/>
                  <a:gd name="T9" fmla="*/ 28 h 83"/>
                  <a:gd name="T10" fmla="*/ 122 w 143"/>
                  <a:gd name="T11" fmla="*/ 22 h 83"/>
                  <a:gd name="T12" fmla="*/ 113 w 143"/>
                  <a:gd name="T13" fmla="*/ 23 h 83"/>
                  <a:gd name="T14" fmla="*/ 106 w 143"/>
                  <a:gd name="T15" fmla="*/ 20 h 83"/>
                  <a:gd name="T16" fmla="*/ 97 w 143"/>
                  <a:gd name="T17" fmla="*/ 12 h 83"/>
                  <a:gd name="T18" fmla="*/ 94 w 143"/>
                  <a:gd name="T19" fmla="*/ 1 h 83"/>
                  <a:gd name="T20" fmla="*/ 82 w 143"/>
                  <a:gd name="T21" fmla="*/ 1 h 83"/>
                  <a:gd name="T22" fmla="*/ 76 w 143"/>
                  <a:gd name="T23" fmla="*/ 2 h 83"/>
                  <a:gd name="T24" fmla="*/ 66 w 143"/>
                  <a:gd name="T25" fmla="*/ 8 h 83"/>
                  <a:gd name="T26" fmla="*/ 57 w 143"/>
                  <a:gd name="T27" fmla="*/ 10 h 83"/>
                  <a:gd name="T28" fmla="*/ 47 w 143"/>
                  <a:gd name="T29" fmla="*/ 8 h 83"/>
                  <a:gd name="T30" fmla="*/ 34 w 143"/>
                  <a:gd name="T31" fmla="*/ 6 h 83"/>
                  <a:gd name="T32" fmla="*/ 15 w 143"/>
                  <a:gd name="T33" fmla="*/ 8 h 83"/>
                  <a:gd name="T34" fmla="*/ 11 w 143"/>
                  <a:gd name="T35" fmla="*/ 11 h 83"/>
                  <a:gd name="T36" fmla="*/ 11 w 143"/>
                  <a:gd name="T37" fmla="*/ 22 h 83"/>
                  <a:gd name="T38" fmla="*/ 4 w 143"/>
                  <a:gd name="T39" fmla="*/ 35 h 83"/>
                  <a:gd name="T40" fmla="*/ 4 w 143"/>
                  <a:gd name="T41" fmla="*/ 45 h 83"/>
                  <a:gd name="T42" fmla="*/ 8 w 143"/>
                  <a:gd name="T43" fmla="*/ 46 h 83"/>
                  <a:gd name="T44" fmla="*/ 21 w 143"/>
                  <a:gd name="T45" fmla="*/ 49 h 83"/>
                  <a:gd name="T46" fmla="*/ 28 w 143"/>
                  <a:gd name="T47" fmla="*/ 47 h 83"/>
                  <a:gd name="T48" fmla="*/ 43 w 143"/>
                  <a:gd name="T49" fmla="*/ 41 h 83"/>
                  <a:gd name="T50" fmla="*/ 55 w 143"/>
                  <a:gd name="T51" fmla="*/ 49 h 83"/>
                  <a:gd name="T52" fmla="*/ 62 w 143"/>
                  <a:gd name="T53" fmla="*/ 63 h 83"/>
                  <a:gd name="T54" fmla="*/ 53 w 143"/>
                  <a:gd name="T55" fmla="*/ 65 h 83"/>
                  <a:gd name="T56" fmla="*/ 51 w 143"/>
                  <a:gd name="T57" fmla="*/ 74 h 83"/>
                  <a:gd name="T58" fmla="*/ 59 w 143"/>
                  <a:gd name="T59" fmla="*/ 75 h 83"/>
                  <a:gd name="T60" fmla="*/ 70 w 143"/>
                  <a:gd name="T61" fmla="*/ 60 h 83"/>
                  <a:gd name="T62" fmla="*/ 79 w 143"/>
                  <a:gd name="T63" fmla="*/ 64 h 83"/>
                  <a:gd name="T64" fmla="*/ 82 w 143"/>
                  <a:gd name="T65" fmla="*/ 72 h 83"/>
                  <a:gd name="T66" fmla="*/ 90 w 143"/>
                  <a:gd name="T67" fmla="*/ 82 h 83"/>
                  <a:gd name="T68" fmla="*/ 104 w 143"/>
                  <a:gd name="T69" fmla="*/ 77 h 83"/>
                  <a:gd name="T70" fmla="*/ 107 w 143"/>
                  <a:gd name="T71" fmla="*/ 74 h 83"/>
                  <a:gd name="T72" fmla="*/ 111 w 143"/>
                  <a:gd name="T73" fmla="*/ 61 h 83"/>
                  <a:gd name="T74" fmla="*/ 127 w 143"/>
                  <a:gd name="T75" fmla="*/ 56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3" h="83">
                    <a:moveTo>
                      <a:pt x="127" y="52"/>
                    </a:moveTo>
                    <a:cubicBezTo>
                      <a:pt x="129" y="52"/>
                      <a:pt x="132" y="48"/>
                      <a:pt x="134" y="48"/>
                    </a:cubicBezTo>
                    <a:cubicBezTo>
                      <a:pt x="135" y="48"/>
                      <a:pt x="140" y="49"/>
                      <a:pt x="140" y="48"/>
                    </a:cubicBezTo>
                    <a:cubicBezTo>
                      <a:pt x="140" y="47"/>
                      <a:pt x="142" y="44"/>
                      <a:pt x="142" y="43"/>
                    </a:cubicBezTo>
                    <a:cubicBezTo>
                      <a:pt x="141" y="42"/>
                      <a:pt x="140" y="41"/>
                      <a:pt x="140" y="40"/>
                    </a:cubicBezTo>
                    <a:cubicBezTo>
                      <a:pt x="140" y="39"/>
                      <a:pt x="143" y="39"/>
                      <a:pt x="143" y="38"/>
                    </a:cubicBezTo>
                    <a:cubicBezTo>
                      <a:pt x="143" y="37"/>
                      <a:pt x="141" y="36"/>
                      <a:pt x="141" y="36"/>
                    </a:cubicBezTo>
                    <a:cubicBezTo>
                      <a:pt x="141" y="35"/>
                      <a:pt x="143" y="34"/>
                      <a:pt x="143" y="32"/>
                    </a:cubicBezTo>
                    <a:cubicBezTo>
                      <a:pt x="143" y="31"/>
                      <a:pt x="141" y="31"/>
                      <a:pt x="139" y="29"/>
                    </a:cubicBezTo>
                    <a:cubicBezTo>
                      <a:pt x="136" y="28"/>
                      <a:pt x="134" y="29"/>
                      <a:pt x="132" y="28"/>
                    </a:cubicBezTo>
                    <a:cubicBezTo>
                      <a:pt x="130" y="27"/>
                      <a:pt x="125" y="27"/>
                      <a:pt x="125" y="27"/>
                    </a:cubicBezTo>
                    <a:cubicBezTo>
                      <a:pt x="125" y="26"/>
                      <a:pt x="122" y="23"/>
                      <a:pt x="122" y="22"/>
                    </a:cubicBezTo>
                    <a:cubicBezTo>
                      <a:pt x="121" y="21"/>
                      <a:pt x="119" y="22"/>
                      <a:pt x="117" y="23"/>
                    </a:cubicBezTo>
                    <a:cubicBezTo>
                      <a:pt x="116" y="23"/>
                      <a:pt x="114" y="24"/>
                      <a:pt x="113" y="23"/>
                    </a:cubicBezTo>
                    <a:cubicBezTo>
                      <a:pt x="112" y="22"/>
                      <a:pt x="110" y="21"/>
                      <a:pt x="109" y="21"/>
                    </a:cubicBezTo>
                    <a:cubicBezTo>
                      <a:pt x="108" y="22"/>
                      <a:pt x="106" y="21"/>
                      <a:pt x="106" y="20"/>
                    </a:cubicBezTo>
                    <a:cubicBezTo>
                      <a:pt x="107" y="18"/>
                      <a:pt x="104" y="14"/>
                      <a:pt x="103" y="13"/>
                    </a:cubicBezTo>
                    <a:cubicBezTo>
                      <a:pt x="101" y="13"/>
                      <a:pt x="98" y="14"/>
                      <a:pt x="97" y="12"/>
                    </a:cubicBezTo>
                    <a:cubicBezTo>
                      <a:pt x="96" y="10"/>
                      <a:pt x="94" y="9"/>
                      <a:pt x="95" y="7"/>
                    </a:cubicBezTo>
                    <a:cubicBezTo>
                      <a:pt x="96" y="6"/>
                      <a:pt x="95" y="3"/>
                      <a:pt x="94" y="1"/>
                    </a:cubicBezTo>
                    <a:cubicBezTo>
                      <a:pt x="93" y="0"/>
                      <a:pt x="88" y="0"/>
                      <a:pt x="87" y="1"/>
                    </a:cubicBezTo>
                    <a:cubicBezTo>
                      <a:pt x="86" y="1"/>
                      <a:pt x="83" y="0"/>
                      <a:pt x="82" y="1"/>
                    </a:cubicBezTo>
                    <a:cubicBezTo>
                      <a:pt x="81" y="2"/>
                      <a:pt x="80" y="3"/>
                      <a:pt x="78" y="3"/>
                    </a:cubicBezTo>
                    <a:cubicBezTo>
                      <a:pt x="77" y="3"/>
                      <a:pt x="76" y="3"/>
                      <a:pt x="76" y="2"/>
                    </a:cubicBezTo>
                    <a:cubicBezTo>
                      <a:pt x="74" y="3"/>
                      <a:pt x="71" y="3"/>
                      <a:pt x="71" y="3"/>
                    </a:cubicBezTo>
                    <a:cubicBezTo>
                      <a:pt x="71" y="3"/>
                      <a:pt x="66" y="7"/>
                      <a:pt x="66" y="8"/>
                    </a:cubicBezTo>
                    <a:cubicBezTo>
                      <a:pt x="66" y="10"/>
                      <a:pt x="66" y="12"/>
                      <a:pt x="65" y="11"/>
                    </a:cubicBezTo>
                    <a:cubicBezTo>
                      <a:pt x="63" y="10"/>
                      <a:pt x="58" y="10"/>
                      <a:pt x="57" y="10"/>
                    </a:cubicBezTo>
                    <a:cubicBezTo>
                      <a:pt x="56" y="11"/>
                      <a:pt x="54" y="7"/>
                      <a:pt x="52" y="9"/>
                    </a:cubicBezTo>
                    <a:cubicBezTo>
                      <a:pt x="50" y="10"/>
                      <a:pt x="47" y="7"/>
                      <a:pt x="47" y="8"/>
                    </a:cubicBezTo>
                    <a:cubicBezTo>
                      <a:pt x="46" y="9"/>
                      <a:pt x="43" y="8"/>
                      <a:pt x="41" y="7"/>
                    </a:cubicBezTo>
                    <a:cubicBezTo>
                      <a:pt x="39" y="6"/>
                      <a:pt x="35" y="8"/>
                      <a:pt x="34" y="6"/>
                    </a:cubicBezTo>
                    <a:cubicBezTo>
                      <a:pt x="32" y="5"/>
                      <a:pt x="23" y="5"/>
                      <a:pt x="20" y="5"/>
                    </a:cubicBezTo>
                    <a:cubicBezTo>
                      <a:pt x="17" y="5"/>
                      <a:pt x="16" y="6"/>
                      <a:pt x="15" y="8"/>
                    </a:cubicBezTo>
                    <a:cubicBezTo>
                      <a:pt x="14" y="9"/>
                      <a:pt x="12" y="9"/>
                      <a:pt x="11" y="9"/>
                    </a:cubicBezTo>
                    <a:cubicBezTo>
                      <a:pt x="11" y="10"/>
                      <a:pt x="11" y="11"/>
                      <a:pt x="11" y="11"/>
                    </a:cubicBezTo>
                    <a:cubicBezTo>
                      <a:pt x="12" y="12"/>
                      <a:pt x="15" y="18"/>
                      <a:pt x="14" y="19"/>
                    </a:cubicBezTo>
                    <a:cubicBezTo>
                      <a:pt x="14" y="21"/>
                      <a:pt x="12" y="21"/>
                      <a:pt x="11" y="22"/>
                    </a:cubicBezTo>
                    <a:cubicBezTo>
                      <a:pt x="10" y="23"/>
                      <a:pt x="4" y="29"/>
                      <a:pt x="3" y="30"/>
                    </a:cubicBezTo>
                    <a:cubicBezTo>
                      <a:pt x="3" y="31"/>
                      <a:pt x="4" y="35"/>
                      <a:pt x="4" y="35"/>
                    </a:cubicBezTo>
                    <a:cubicBezTo>
                      <a:pt x="3" y="36"/>
                      <a:pt x="0" y="40"/>
                      <a:pt x="0" y="41"/>
                    </a:cubicBezTo>
                    <a:cubicBezTo>
                      <a:pt x="0" y="43"/>
                      <a:pt x="2" y="45"/>
                      <a:pt x="4" y="45"/>
                    </a:cubicBezTo>
                    <a:cubicBezTo>
                      <a:pt x="4" y="45"/>
                      <a:pt x="5" y="46"/>
                      <a:pt x="5" y="46"/>
                    </a:cubicBezTo>
                    <a:cubicBezTo>
                      <a:pt x="6" y="46"/>
                      <a:pt x="7" y="46"/>
                      <a:pt x="8" y="46"/>
                    </a:cubicBezTo>
                    <a:cubicBezTo>
                      <a:pt x="9" y="46"/>
                      <a:pt x="14" y="47"/>
                      <a:pt x="16" y="47"/>
                    </a:cubicBezTo>
                    <a:cubicBezTo>
                      <a:pt x="18" y="47"/>
                      <a:pt x="20" y="48"/>
                      <a:pt x="21" y="49"/>
                    </a:cubicBezTo>
                    <a:cubicBezTo>
                      <a:pt x="21" y="49"/>
                      <a:pt x="23" y="49"/>
                      <a:pt x="24" y="48"/>
                    </a:cubicBezTo>
                    <a:cubicBezTo>
                      <a:pt x="26" y="46"/>
                      <a:pt x="27" y="47"/>
                      <a:pt x="28" y="47"/>
                    </a:cubicBezTo>
                    <a:cubicBezTo>
                      <a:pt x="30" y="47"/>
                      <a:pt x="32" y="46"/>
                      <a:pt x="33" y="45"/>
                    </a:cubicBezTo>
                    <a:cubicBezTo>
                      <a:pt x="34" y="44"/>
                      <a:pt x="41" y="42"/>
                      <a:pt x="43" y="41"/>
                    </a:cubicBezTo>
                    <a:cubicBezTo>
                      <a:pt x="45" y="41"/>
                      <a:pt x="47" y="45"/>
                      <a:pt x="49" y="45"/>
                    </a:cubicBezTo>
                    <a:cubicBezTo>
                      <a:pt x="51" y="45"/>
                      <a:pt x="54" y="46"/>
                      <a:pt x="55" y="49"/>
                    </a:cubicBezTo>
                    <a:cubicBezTo>
                      <a:pt x="56" y="52"/>
                      <a:pt x="59" y="56"/>
                      <a:pt x="60" y="57"/>
                    </a:cubicBezTo>
                    <a:cubicBezTo>
                      <a:pt x="61" y="59"/>
                      <a:pt x="62" y="62"/>
                      <a:pt x="62" y="63"/>
                    </a:cubicBezTo>
                    <a:cubicBezTo>
                      <a:pt x="62" y="64"/>
                      <a:pt x="59" y="62"/>
                      <a:pt x="56" y="62"/>
                    </a:cubicBezTo>
                    <a:cubicBezTo>
                      <a:pt x="53" y="61"/>
                      <a:pt x="53" y="64"/>
                      <a:pt x="53" y="65"/>
                    </a:cubicBezTo>
                    <a:cubicBezTo>
                      <a:pt x="53" y="67"/>
                      <a:pt x="49" y="72"/>
                      <a:pt x="48" y="73"/>
                    </a:cubicBezTo>
                    <a:cubicBezTo>
                      <a:pt x="48" y="74"/>
                      <a:pt x="50" y="74"/>
                      <a:pt x="51" y="74"/>
                    </a:cubicBezTo>
                    <a:cubicBezTo>
                      <a:pt x="52" y="75"/>
                      <a:pt x="55" y="73"/>
                      <a:pt x="56" y="73"/>
                    </a:cubicBezTo>
                    <a:cubicBezTo>
                      <a:pt x="56" y="73"/>
                      <a:pt x="58" y="74"/>
                      <a:pt x="59" y="75"/>
                    </a:cubicBezTo>
                    <a:cubicBezTo>
                      <a:pt x="59" y="71"/>
                      <a:pt x="59" y="71"/>
                      <a:pt x="63" y="69"/>
                    </a:cubicBezTo>
                    <a:cubicBezTo>
                      <a:pt x="66" y="66"/>
                      <a:pt x="66" y="61"/>
                      <a:pt x="70" y="60"/>
                    </a:cubicBezTo>
                    <a:cubicBezTo>
                      <a:pt x="73" y="60"/>
                      <a:pt x="74" y="58"/>
                      <a:pt x="78" y="59"/>
                    </a:cubicBezTo>
                    <a:cubicBezTo>
                      <a:pt x="83" y="60"/>
                      <a:pt x="76" y="63"/>
                      <a:pt x="79" y="64"/>
                    </a:cubicBezTo>
                    <a:cubicBezTo>
                      <a:pt x="82" y="66"/>
                      <a:pt x="92" y="64"/>
                      <a:pt x="92" y="66"/>
                    </a:cubicBezTo>
                    <a:cubicBezTo>
                      <a:pt x="93" y="69"/>
                      <a:pt x="81" y="71"/>
                      <a:pt x="82" y="72"/>
                    </a:cubicBezTo>
                    <a:cubicBezTo>
                      <a:pt x="82" y="73"/>
                      <a:pt x="88" y="75"/>
                      <a:pt x="90" y="76"/>
                    </a:cubicBezTo>
                    <a:cubicBezTo>
                      <a:pt x="92" y="77"/>
                      <a:pt x="89" y="81"/>
                      <a:pt x="90" y="82"/>
                    </a:cubicBezTo>
                    <a:cubicBezTo>
                      <a:pt x="91" y="83"/>
                      <a:pt x="94" y="82"/>
                      <a:pt x="97" y="81"/>
                    </a:cubicBezTo>
                    <a:cubicBezTo>
                      <a:pt x="99" y="79"/>
                      <a:pt x="101" y="79"/>
                      <a:pt x="104" y="77"/>
                    </a:cubicBezTo>
                    <a:cubicBezTo>
                      <a:pt x="108" y="75"/>
                      <a:pt x="114" y="77"/>
                      <a:pt x="115" y="76"/>
                    </a:cubicBezTo>
                    <a:cubicBezTo>
                      <a:pt x="116" y="74"/>
                      <a:pt x="113" y="73"/>
                      <a:pt x="107" y="74"/>
                    </a:cubicBezTo>
                    <a:cubicBezTo>
                      <a:pt x="101" y="74"/>
                      <a:pt x="100" y="68"/>
                      <a:pt x="100" y="67"/>
                    </a:cubicBezTo>
                    <a:cubicBezTo>
                      <a:pt x="100" y="66"/>
                      <a:pt x="107" y="61"/>
                      <a:pt x="111" y="61"/>
                    </a:cubicBezTo>
                    <a:cubicBezTo>
                      <a:pt x="114" y="60"/>
                      <a:pt x="117" y="59"/>
                      <a:pt x="121" y="57"/>
                    </a:cubicBezTo>
                    <a:cubicBezTo>
                      <a:pt x="122" y="57"/>
                      <a:pt x="125" y="56"/>
                      <a:pt x="127" y="56"/>
                    </a:cubicBezTo>
                    <a:cubicBezTo>
                      <a:pt x="127" y="54"/>
                      <a:pt x="126" y="52"/>
                      <a:pt x="127" y="5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461" name="Freeform 84">
                <a:extLst>
                  <a:ext uri="{FF2B5EF4-FFF2-40B4-BE49-F238E27FC236}">
                    <a16:creationId xmlns:a16="http://schemas.microsoft.com/office/drawing/2014/main" xmlns="" id="{C48900EE-A201-40E1-9C6E-2C90C068D651}"/>
                  </a:ext>
                </a:extLst>
              </p:cNvPr>
              <p:cNvSpPr>
                <a:spLocks/>
              </p:cNvSpPr>
              <p:nvPr/>
            </p:nvSpPr>
            <p:spPr bwMode="auto">
              <a:xfrm>
                <a:off x="5347576" y="2906592"/>
                <a:ext cx="174407" cy="126727"/>
              </a:xfrm>
              <a:custGeom>
                <a:avLst/>
                <a:gdLst>
                  <a:gd name="T0" fmla="*/ 71 w 76"/>
                  <a:gd name="T1" fmla="*/ 27 h 55"/>
                  <a:gd name="T2" fmla="*/ 66 w 76"/>
                  <a:gd name="T3" fmla="*/ 23 h 55"/>
                  <a:gd name="T4" fmla="*/ 62 w 76"/>
                  <a:gd name="T5" fmla="*/ 18 h 55"/>
                  <a:gd name="T6" fmla="*/ 62 w 76"/>
                  <a:gd name="T7" fmla="*/ 12 h 55"/>
                  <a:gd name="T8" fmla="*/ 61 w 76"/>
                  <a:gd name="T9" fmla="*/ 6 h 55"/>
                  <a:gd name="T10" fmla="*/ 53 w 76"/>
                  <a:gd name="T11" fmla="*/ 4 h 55"/>
                  <a:gd name="T12" fmla="*/ 49 w 76"/>
                  <a:gd name="T13" fmla="*/ 4 h 55"/>
                  <a:gd name="T14" fmla="*/ 45 w 76"/>
                  <a:gd name="T15" fmla="*/ 2 h 55"/>
                  <a:gd name="T16" fmla="*/ 41 w 76"/>
                  <a:gd name="T17" fmla="*/ 1 h 55"/>
                  <a:gd name="T18" fmla="*/ 40 w 76"/>
                  <a:gd name="T19" fmla="*/ 0 h 55"/>
                  <a:gd name="T20" fmla="*/ 38 w 76"/>
                  <a:gd name="T21" fmla="*/ 1 h 55"/>
                  <a:gd name="T22" fmla="*/ 35 w 76"/>
                  <a:gd name="T23" fmla="*/ 4 h 55"/>
                  <a:gd name="T24" fmla="*/ 29 w 76"/>
                  <a:gd name="T25" fmla="*/ 5 h 55"/>
                  <a:gd name="T26" fmla="*/ 27 w 76"/>
                  <a:gd name="T27" fmla="*/ 9 h 55"/>
                  <a:gd name="T28" fmla="*/ 26 w 76"/>
                  <a:gd name="T29" fmla="*/ 12 h 55"/>
                  <a:gd name="T30" fmla="*/ 23 w 76"/>
                  <a:gd name="T31" fmla="*/ 15 h 55"/>
                  <a:gd name="T32" fmla="*/ 19 w 76"/>
                  <a:gd name="T33" fmla="*/ 18 h 55"/>
                  <a:gd name="T34" fmla="*/ 18 w 76"/>
                  <a:gd name="T35" fmla="*/ 22 h 55"/>
                  <a:gd name="T36" fmla="*/ 13 w 76"/>
                  <a:gd name="T37" fmla="*/ 24 h 55"/>
                  <a:gd name="T38" fmla="*/ 9 w 76"/>
                  <a:gd name="T39" fmla="*/ 26 h 55"/>
                  <a:gd name="T40" fmla="*/ 3 w 76"/>
                  <a:gd name="T41" fmla="*/ 25 h 55"/>
                  <a:gd name="T42" fmla="*/ 3 w 76"/>
                  <a:gd name="T43" fmla="*/ 26 h 55"/>
                  <a:gd name="T44" fmla="*/ 4 w 76"/>
                  <a:gd name="T45" fmla="*/ 32 h 55"/>
                  <a:gd name="T46" fmla="*/ 5 w 76"/>
                  <a:gd name="T47" fmla="*/ 39 h 55"/>
                  <a:gd name="T48" fmla="*/ 0 w 76"/>
                  <a:gd name="T49" fmla="*/ 43 h 55"/>
                  <a:gd name="T50" fmla="*/ 3 w 76"/>
                  <a:gd name="T51" fmla="*/ 47 h 55"/>
                  <a:gd name="T52" fmla="*/ 3 w 76"/>
                  <a:gd name="T53" fmla="*/ 52 h 55"/>
                  <a:gd name="T54" fmla="*/ 7 w 76"/>
                  <a:gd name="T55" fmla="*/ 51 h 55"/>
                  <a:gd name="T56" fmla="*/ 12 w 76"/>
                  <a:gd name="T57" fmla="*/ 48 h 55"/>
                  <a:gd name="T58" fmla="*/ 26 w 76"/>
                  <a:gd name="T59" fmla="*/ 49 h 55"/>
                  <a:gd name="T60" fmla="*/ 33 w 76"/>
                  <a:gd name="T61" fmla="*/ 50 h 55"/>
                  <a:gd name="T62" fmla="*/ 39 w 76"/>
                  <a:gd name="T63" fmla="*/ 51 h 55"/>
                  <a:gd name="T64" fmla="*/ 44 w 76"/>
                  <a:gd name="T65" fmla="*/ 52 h 55"/>
                  <a:gd name="T66" fmla="*/ 49 w 76"/>
                  <a:gd name="T67" fmla="*/ 53 h 55"/>
                  <a:gd name="T68" fmla="*/ 57 w 76"/>
                  <a:gd name="T69" fmla="*/ 54 h 55"/>
                  <a:gd name="T70" fmla="*/ 58 w 76"/>
                  <a:gd name="T71" fmla="*/ 51 h 55"/>
                  <a:gd name="T72" fmla="*/ 63 w 76"/>
                  <a:gd name="T73" fmla="*/ 46 h 55"/>
                  <a:gd name="T74" fmla="*/ 68 w 76"/>
                  <a:gd name="T75" fmla="*/ 45 h 55"/>
                  <a:gd name="T76" fmla="*/ 67 w 76"/>
                  <a:gd name="T77" fmla="*/ 42 h 55"/>
                  <a:gd name="T78" fmla="*/ 65 w 76"/>
                  <a:gd name="T79" fmla="*/ 34 h 55"/>
                  <a:gd name="T80" fmla="*/ 71 w 76"/>
                  <a:gd name="T81" fmla="*/ 35 h 55"/>
                  <a:gd name="T82" fmla="*/ 75 w 76"/>
                  <a:gd name="T83" fmla="*/ 31 h 55"/>
                  <a:gd name="T84" fmla="*/ 71 w 76"/>
                  <a:gd name="T85" fmla="*/ 27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6" h="55">
                    <a:moveTo>
                      <a:pt x="71" y="27"/>
                    </a:moveTo>
                    <a:cubicBezTo>
                      <a:pt x="69" y="27"/>
                      <a:pt x="68" y="24"/>
                      <a:pt x="66" y="23"/>
                    </a:cubicBezTo>
                    <a:cubicBezTo>
                      <a:pt x="64" y="22"/>
                      <a:pt x="64" y="19"/>
                      <a:pt x="62" y="18"/>
                    </a:cubicBezTo>
                    <a:cubicBezTo>
                      <a:pt x="60" y="16"/>
                      <a:pt x="62" y="14"/>
                      <a:pt x="62" y="12"/>
                    </a:cubicBezTo>
                    <a:cubicBezTo>
                      <a:pt x="61" y="10"/>
                      <a:pt x="62" y="7"/>
                      <a:pt x="61" y="6"/>
                    </a:cubicBezTo>
                    <a:cubicBezTo>
                      <a:pt x="60" y="6"/>
                      <a:pt x="55" y="3"/>
                      <a:pt x="53" y="4"/>
                    </a:cubicBezTo>
                    <a:cubicBezTo>
                      <a:pt x="51" y="5"/>
                      <a:pt x="50" y="6"/>
                      <a:pt x="49" y="4"/>
                    </a:cubicBezTo>
                    <a:cubicBezTo>
                      <a:pt x="48" y="3"/>
                      <a:pt x="47" y="2"/>
                      <a:pt x="45" y="2"/>
                    </a:cubicBezTo>
                    <a:cubicBezTo>
                      <a:pt x="43" y="3"/>
                      <a:pt x="42" y="2"/>
                      <a:pt x="41" y="1"/>
                    </a:cubicBezTo>
                    <a:cubicBezTo>
                      <a:pt x="40" y="1"/>
                      <a:pt x="40" y="1"/>
                      <a:pt x="40" y="0"/>
                    </a:cubicBezTo>
                    <a:cubicBezTo>
                      <a:pt x="39" y="1"/>
                      <a:pt x="38" y="1"/>
                      <a:pt x="38" y="1"/>
                    </a:cubicBezTo>
                    <a:cubicBezTo>
                      <a:pt x="37" y="2"/>
                      <a:pt x="36" y="4"/>
                      <a:pt x="35" y="4"/>
                    </a:cubicBezTo>
                    <a:cubicBezTo>
                      <a:pt x="33" y="4"/>
                      <a:pt x="31" y="4"/>
                      <a:pt x="29" y="5"/>
                    </a:cubicBezTo>
                    <a:cubicBezTo>
                      <a:pt x="27" y="6"/>
                      <a:pt x="27" y="8"/>
                      <a:pt x="27" y="9"/>
                    </a:cubicBezTo>
                    <a:cubicBezTo>
                      <a:pt x="27" y="10"/>
                      <a:pt x="28" y="12"/>
                      <a:pt x="26" y="12"/>
                    </a:cubicBezTo>
                    <a:cubicBezTo>
                      <a:pt x="25" y="12"/>
                      <a:pt x="25" y="14"/>
                      <a:pt x="23" y="15"/>
                    </a:cubicBezTo>
                    <a:cubicBezTo>
                      <a:pt x="22" y="15"/>
                      <a:pt x="20" y="17"/>
                      <a:pt x="19" y="18"/>
                    </a:cubicBezTo>
                    <a:cubicBezTo>
                      <a:pt x="19" y="20"/>
                      <a:pt x="19" y="22"/>
                      <a:pt x="18" y="22"/>
                    </a:cubicBezTo>
                    <a:cubicBezTo>
                      <a:pt x="17" y="22"/>
                      <a:pt x="14" y="23"/>
                      <a:pt x="13" y="24"/>
                    </a:cubicBezTo>
                    <a:cubicBezTo>
                      <a:pt x="12" y="25"/>
                      <a:pt x="11" y="26"/>
                      <a:pt x="9" y="26"/>
                    </a:cubicBezTo>
                    <a:cubicBezTo>
                      <a:pt x="8" y="25"/>
                      <a:pt x="5" y="25"/>
                      <a:pt x="3" y="25"/>
                    </a:cubicBezTo>
                    <a:cubicBezTo>
                      <a:pt x="3" y="26"/>
                      <a:pt x="3" y="26"/>
                      <a:pt x="3" y="26"/>
                    </a:cubicBezTo>
                    <a:cubicBezTo>
                      <a:pt x="2" y="29"/>
                      <a:pt x="3" y="31"/>
                      <a:pt x="4" y="32"/>
                    </a:cubicBezTo>
                    <a:cubicBezTo>
                      <a:pt x="6" y="33"/>
                      <a:pt x="6" y="38"/>
                      <a:pt x="5" y="39"/>
                    </a:cubicBezTo>
                    <a:cubicBezTo>
                      <a:pt x="3" y="40"/>
                      <a:pt x="0" y="42"/>
                      <a:pt x="0" y="43"/>
                    </a:cubicBezTo>
                    <a:cubicBezTo>
                      <a:pt x="0" y="44"/>
                      <a:pt x="3" y="45"/>
                      <a:pt x="3" y="47"/>
                    </a:cubicBezTo>
                    <a:cubicBezTo>
                      <a:pt x="2" y="48"/>
                      <a:pt x="2" y="50"/>
                      <a:pt x="3" y="52"/>
                    </a:cubicBezTo>
                    <a:cubicBezTo>
                      <a:pt x="4" y="52"/>
                      <a:pt x="6" y="52"/>
                      <a:pt x="7" y="51"/>
                    </a:cubicBezTo>
                    <a:cubicBezTo>
                      <a:pt x="8" y="49"/>
                      <a:pt x="9" y="48"/>
                      <a:pt x="12" y="48"/>
                    </a:cubicBezTo>
                    <a:cubicBezTo>
                      <a:pt x="15" y="48"/>
                      <a:pt x="24" y="48"/>
                      <a:pt x="26" y="49"/>
                    </a:cubicBezTo>
                    <a:cubicBezTo>
                      <a:pt x="27" y="51"/>
                      <a:pt x="31" y="49"/>
                      <a:pt x="33" y="50"/>
                    </a:cubicBezTo>
                    <a:cubicBezTo>
                      <a:pt x="35" y="51"/>
                      <a:pt x="38" y="52"/>
                      <a:pt x="39" y="51"/>
                    </a:cubicBezTo>
                    <a:cubicBezTo>
                      <a:pt x="39" y="50"/>
                      <a:pt x="42" y="53"/>
                      <a:pt x="44" y="52"/>
                    </a:cubicBezTo>
                    <a:cubicBezTo>
                      <a:pt x="46" y="50"/>
                      <a:pt x="48" y="54"/>
                      <a:pt x="49" y="53"/>
                    </a:cubicBezTo>
                    <a:cubicBezTo>
                      <a:pt x="50" y="53"/>
                      <a:pt x="55" y="53"/>
                      <a:pt x="57" y="54"/>
                    </a:cubicBezTo>
                    <a:cubicBezTo>
                      <a:pt x="58" y="55"/>
                      <a:pt x="58" y="53"/>
                      <a:pt x="58" y="51"/>
                    </a:cubicBezTo>
                    <a:cubicBezTo>
                      <a:pt x="58" y="50"/>
                      <a:pt x="63" y="46"/>
                      <a:pt x="63" y="46"/>
                    </a:cubicBezTo>
                    <a:cubicBezTo>
                      <a:pt x="63" y="46"/>
                      <a:pt x="66" y="46"/>
                      <a:pt x="68" y="45"/>
                    </a:cubicBezTo>
                    <a:cubicBezTo>
                      <a:pt x="67" y="44"/>
                      <a:pt x="67" y="43"/>
                      <a:pt x="67" y="42"/>
                    </a:cubicBezTo>
                    <a:cubicBezTo>
                      <a:pt x="66" y="38"/>
                      <a:pt x="64" y="35"/>
                      <a:pt x="65" y="34"/>
                    </a:cubicBezTo>
                    <a:cubicBezTo>
                      <a:pt x="67" y="33"/>
                      <a:pt x="70" y="36"/>
                      <a:pt x="71" y="35"/>
                    </a:cubicBezTo>
                    <a:cubicBezTo>
                      <a:pt x="73" y="34"/>
                      <a:pt x="76" y="33"/>
                      <a:pt x="75" y="31"/>
                    </a:cubicBezTo>
                    <a:cubicBezTo>
                      <a:pt x="75" y="30"/>
                      <a:pt x="72" y="27"/>
                      <a:pt x="71" y="27"/>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462" name="Freeform 85">
                <a:extLst>
                  <a:ext uri="{FF2B5EF4-FFF2-40B4-BE49-F238E27FC236}">
                    <a16:creationId xmlns:a16="http://schemas.microsoft.com/office/drawing/2014/main" xmlns="" id="{FE65D09D-0D2E-4AFE-B4B7-0D80201E96EF}"/>
                  </a:ext>
                </a:extLst>
              </p:cNvPr>
              <p:cNvSpPr>
                <a:spLocks/>
              </p:cNvSpPr>
              <p:nvPr/>
            </p:nvSpPr>
            <p:spPr bwMode="auto">
              <a:xfrm>
                <a:off x="5303661" y="2857658"/>
                <a:ext cx="135510" cy="63991"/>
              </a:xfrm>
              <a:custGeom>
                <a:avLst/>
                <a:gdLst>
                  <a:gd name="T0" fmla="*/ 20 w 59"/>
                  <a:gd name="T1" fmla="*/ 19 h 28"/>
                  <a:gd name="T2" fmla="*/ 30 w 59"/>
                  <a:gd name="T3" fmla="*/ 19 h 28"/>
                  <a:gd name="T4" fmla="*/ 35 w 59"/>
                  <a:gd name="T5" fmla="*/ 21 h 28"/>
                  <a:gd name="T6" fmla="*/ 43 w 59"/>
                  <a:gd name="T7" fmla="*/ 25 h 28"/>
                  <a:gd name="T8" fmla="*/ 47 w 59"/>
                  <a:gd name="T9" fmla="*/ 28 h 28"/>
                  <a:gd name="T10" fmla="*/ 48 w 59"/>
                  <a:gd name="T11" fmla="*/ 26 h 28"/>
                  <a:gd name="T12" fmla="*/ 54 w 59"/>
                  <a:gd name="T13" fmla="*/ 25 h 28"/>
                  <a:gd name="T14" fmla="*/ 57 w 59"/>
                  <a:gd name="T15" fmla="*/ 22 h 28"/>
                  <a:gd name="T16" fmla="*/ 59 w 59"/>
                  <a:gd name="T17" fmla="*/ 21 h 28"/>
                  <a:gd name="T18" fmla="*/ 58 w 59"/>
                  <a:gd name="T19" fmla="*/ 17 h 28"/>
                  <a:gd name="T20" fmla="*/ 55 w 59"/>
                  <a:gd name="T21" fmla="*/ 12 h 28"/>
                  <a:gd name="T22" fmla="*/ 54 w 59"/>
                  <a:gd name="T23" fmla="*/ 7 h 28"/>
                  <a:gd name="T24" fmla="*/ 53 w 59"/>
                  <a:gd name="T25" fmla="*/ 5 h 28"/>
                  <a:gd name="T26" fmla="*/ 45 w 59"/>
                  <a:gd name="T27" fmla="*/ 5 h 28"/>
                  <a:gd name="T28" fmla="*/ 37 w 59"/>
                  <a:gd name="T29" fmla="*/ 0 h 28"/>
                  <a:gd name="T30" fmla="*/ 28 w 59"/>
                  <a:gd name="T31" fmla="*/ 0 h 28"/>
                  <a:gd name="T32" fmla="*/ 28 w 59"/>
                  <a:gd name="T33" fmla="*/ 8 h 28"/>
                  <a:gd name="T34" fmla="*/ 21 w 59"/>
                  <a:gd name="T35" fmla="*/ 11 h 28"/>
                  <a:gd name="T36" fmla="*/ 14 w 59"/>
                  <a:gd name="T37" fmla="*/ 3 h 28"/>
                  <a:gd name="T38" fmla="*/ 6 w 59"/>
                  <a:gd name="T39" fmla="*/ 7 h 28"/>
                  <a:gd name="T40" fmla="*/ 3 w 59"/>
                  <a:gd name="T41" fmla="*/ 13 h 28"/>
                  <a:gd name="T42" fmla="*/ 2 w 59"/>
                  <a:gd name="T43" fmla="*/ 21 h 28"/>
                  <a:gd name="T44" fmla="*/ 2 w 59"/>
                  <a:gd name="T45" fmla="*/ 21 h 28"/>
                  <a:gd name="T46" fmla="*/ 8 w 59"/>
                  <a:gd name="T47" fmla="*/ 19 h 28"/>
                  <a:gd name="T48" fmla="*/ 20 w 59"/>
                  <a:gd name="T49" fmla="*/ 19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9" h="28">
                    <a:moveTo>
                      <a:pt x="20" y="19"/>
                    </a:moveTo>
                    <a:cubicBezTo>
                      <a:pt x="22" y="19"/>
                      <a:pt x="27" y="20"/>
                      <a:pt x="30" y="19"/>
                    </a:cubicBezTo>
                    <a:cubicBezTo>
                      <a:pt x="33" y="18"/>
                      <a:pt x="33" y="21"/>
                      <a:pt x="35" y="21"/>
                    </a:cubicBezTo>
                    <a:cubicBezTo>
                      <a:pt x="37" y="21"/>
                      <a:pt x="40" y="23"/>
                      <a:pt x="43" y="25"/>
                    </a:cubicBezTo>
                    <a:cubicBezTo>
                      <a:pt x="44" y="26"/>
                      <a:pt x="45" y="27"/>
                      <a:pt x="47" y="28"/>
                    </a:cubicBezTo>
                    <a:cubicBezTo>
                      <a:pt x="47" y="27"/>
                      <a:pt x="47" y="27"/>
                      <a:pt x="48" y="26"/>
                    </a:cubicBezTo>
                    <a:cubicBezTo>
                      <a:pt x="50" y="25"/>
                      <a:pt x="52" y="25"/>
                      <a:pt x="54" y="25"/>
                    </a:cubicBezTo>
                    <a:cubicBezTo>
                      <a:pt x="55" y="25"/>
                      <a:pt x="56" y="23"/>
                      <a:pt x="57" y="22"/>
                    </a:cubicBezTo>
                    <a:cubicBezTo>
                      <a:pt x="57" y="22"/>
                      <a:pt x="58" y="22"/>
                      <a:pt x="59" y="21"/>
                    </a:cubicBezTo>
                    <a:cubicBezTo>
                      <a:pt x="59" y="20"/>
                      <a:pt x="59" y="18"/>
                      <a:pt x="58" y="17"/>
                    </a:cubicBezTo>
                    <a:cubicBezTo>
                      <a:pt x="56" y="15"/>
                      <a:pt x="54" y="13"/>
                      <a:pt x="55" y="12"/>
                    </a:cubicBezTo>
                    <a:cubicBezTo>
                      <a:pt x="56" y="11"/>
                      <a:pt x="56" y="9"/>
                      <a:pt x="54" y="7"/>
                    </a:cubicBezTo>
                    <a:cubicBezTo>
                      <a:pt x="54" y="7"/>
                      <a:pt x="53" y="6"/>
                      <a:pt x="53" y="5"/>
                    </a:cubicBezTo>
                    <a:cubicBezTo>
                      <a:pt x="50" y="5"/>
                      <a:pt x="46" y="5"/>
                      <a:pt x="45" y="5"/>
                    </a:cubicBezTo>
                    <a:cubicBezTo>
                      <a:pt x="44" y="5"/>
                      <a:pt x="38" y="1"/>
                      <a:pt x="37" y="0"/>
                    </a:cubicBezTo>
                    <a:cubicBezTo>
                      <a:pt x="36" y="0"/>
                      <a:pt x="32" y="0"/>
                      <a:pt x="28" y="0"/>
                    </a:cubicBezTo>
                    <a:cubicBezTo>
                      <a:pt x="26" y="3"/>
                      <a:pt x="28" y="4"/>
                      <a:pt x="28" y="8"/>
                    </a:cubicBezTo>
                    <a:cubicBezTo>
                      <a:pt x="27" y="12"/>
                      <a:pt x="23" y="11"/>
                      <a:pt x="21" y="11"/>
                    </a:cubicBezTo>
                    <a:cubicBezTo>
                      <a:pt x="19" y="11"/>
                      <a:pt x="15" y="5"/>
                      <a:pt x="14" y="3"/>
                    </a:cubicBezTo>
                    <a:cubicBezTo>
                      <a:pt x="13" y="1"/>
                      <a:pt x="9" y="5"/>
                      <a:pt x="6" y="7"/>
                    </a:cubicBezTo>
                    <a:cubicBezTo>
                      <a:pt x="3" y="8"/>
                      <a:pt x="5" y="11"/>
                      <a:pt x="3" y="13"/>
                    </a:cubicBezTo>
                    <a:cubicBezTo>
                      <a:pt x="1" y="14"/>
                      <a:pt x="0" y="17"/>
                      <a:pt x="2" y="21"/>
                    </a:cubicBezTo>
                    <a:cubicBezTo>
                      <a:pt x="2" y="21"/>
                      <a:pt x="2" y="21"/>
                      <a:pt x="2" y="21"/>
                    </a:cubicBezTo>
                    <a:cubicBezTo>
                      <a:pt x="4" y="21"/>
                      <a:pt x="7" y="20"/>
                      <a:pt x="8" y="19"/>
                    </a:cubicBezTo>
                    <a:cubicBezTo>
                      <a:pt x="11" y="17"/>
                      <a:pt x="18" y="19"/>
                      <a:pt x="20" y="19"/>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463" name="Freeform 86">
                <a:extLst>
                  <a:ext uri="{FF2B5EF4-FFF2-40B4-BE49-F238E27FC236}">
                    <a16:creationId xmlns:a16="http://schemas.microsoft.com/office/drawing/2014/main" xmlns="" id="{721EAA8B-68EA-4FF6-9CDA-7E2AA1E03387}"/>
                  </a:ext>
                </a:extLst>
              </p:cNvPr>
              <p:cNvSpPr>
                <a:spLocks/>
              </p:cNvSpPr>
              <p:nvPr/>
            </p:nvSpPr>
            <p:spPr bwMode="auto">
              <a:xfrm>
                <a:off x="5303661" y="2896554"/>
                <a:ext cx="107906" cy="69010"/>
              </a:xfrm>
              <a:custGeom>
                <a:avLst/>
                <a:gdLst>
                  <a:gd name="T0" fmla="*/ 7 w 47"/>
                  <a:gd name="T1" fmla="*/ 15 h 30"/>
                  <a:gd name="T2" fmla="*/ 11 w 47"/>
                  <a:gd name="T3" fmla="*/ 17 h 30"/>
                  <a:gd name="T4" fmla="*/ 16 w 47"/>
                  <a:gd name="T5" fmla="*/ 20 h 30"/>
                  <a:gd name="T6" fmla="*/ 16 w 47"/>
                  <a:gd name="T7" fmla="*/ 26 h 30"/>
                  <a:gd name="T8" fmla="*/ 22 w 47"/>
                  <a:gd name="T9" fmla="*/ 29 h 30"/>
                  <a:gd name="T10" fmla="*/ 28 w 47"/>
                  <a:gd name="T11" fmla="*/ 30 h 30"/>
                  <a:gd name="T12" fmla="*/ 32 w 47"/>
                  <a:gd name="T13" fmla="*/ 28 h 30"/>
                  <a:gd name="T14" fmla="*/ 37 w 47"/>
                  <a:gd name="T15" fmla="*/ 26 h 30"/>
                  <a:gd name="T16" fmla="*/ 38 w 47"/>
                  <a:gd name="T17" fmla="*/ 22 h 30"/>
                  <a:gd name="T18" fmla="*/ 42 w 47"/>
                  <a:gd name="T19" fmla="*/ 19 h 30"/>
                  <a:gd name="T20" fmla="*/ 45 w 47"/>
                  <a:gd name="T21" fmla="*/ 16 h 30"/>
                  <a:gd name="T22" fmla="*/ 46 w 47"/>
                  <a:gd name="T23" fmla="*/ 13 h 30"/>
                  <a:gd name="T24" fmla="*/ 47 w 47"/>
                  <a:gd name="T25" fmla="*/ 11 h 30"/>
                  <a:gd name="T26" fmla="*/ 43 w 47"/>
                  <a:gd name="T27" fmla="*/ 8 h 30"/>
                  <a:gd name="T28" fmla="*/ 35 w 47"/>
                  <a:gd name="T29" fmla="*/ 4 h 30"/>
                  <a:gd name="T30" fmla="*/ 30 w 47"/>
                  <a:gd name="T31" fmla="*/ 2 h 30"/>
                  <a:gd name="T32" fmla="*/ 20 w 47"/>
                  <a:gd name="T33" fmla="*/ 2 h 30"/>
                  <a:gd name="T34" fmla="*/ 8 w 47"/>
                  <a:gd name="T35" fmla="*/ 2 h 30"/>
                  <a:gd name="T36" fmla="*/ 2 w 47"/>
                  <a:gd name="T37" fmla="*/ 4 h 30"/>
                  <a:gd name="T38" fmla="*/ 1 w 47"/>
                  <a:gd name="T39" fmla="*/ 13 h 30"/>
                  <a:gd name="T40" fmla="*/ 2 w 47"/>
                  <a:gd name="T41" fmla="*/ 15 h 30"/>
                  <a:gd name="T42" fmla="*/ 7 w 47"/>
                  <a:gd name="T43" fmla="*/ 1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7" h="30">
                    <a:moveTo>
                      <a:pt x="7" y="15"/>
                    </a:moveTo>
                    <a:cubicBezTo>
                      <a:pt x="7" y="17"/>
                      <a:pt x="10" y="18"/>
                      <a:pt x="11" y="17"/>
                    </a:cubicBezTo>
                    <a:cubicBezTo>
                      <a:pt x="12" y="17"/>
                      <a:pt x="16" y="18"/>
                      <a:pt x="16" y="20"/>
                    </a:cubicBezTo>
                    <a:cubicBezTo>
                      <a:pt x="16" y="21"/>
                      <a:pt x="15" y="26"/>
                      <a:pt x="16" y="26"/>
                    </a:cubicBezTo>
                    <a:cubicBezTo>
                      <a:pt x="17" y="26"/>
                      <a:pt x="22" y="27"/>
                      <a:pt x="22" y="29"/>
                    </a:cubicBezTo>
                    <a:cubicBezTo>
                      <a:pt x="24" y="29"/>
                      <a:pt x="27" y="29"/>
                      <a:pt x="28" y="30"/>
                    </a:cubicBezTo>
                    <a:cubicBezTo>
                      <a:pt x="30" y="30"/>
                      <a:pt x="31" y="29"/>
                      <a:pt x="32" y="28"/>
                    </a:cubicBezTo>
                    <a:cubicBezTo>
                      <a:pt x="33" y="27"/>
                      <a:pt x="36" y="26"/>
                      <a:pt x="37" y="26"/>
                    </a:cubicBezTo>
                    <a:cubicBezTo>
                      <a:pt x="38" y="26"/>
                      <a:pt x="38" y="24"/>
                      <a:pt x="38" y="22"/>
                    </a:cubicBezTo>
                    <a:cubicBezTo>
                      <a:pt x="39" y="21"/>
                      <a:pt x="41" y="19"/>
                      <a:pt x="42" y="19"/>
                    </a:cubicBezTo>
                    <a:cubicBezTo>
                      <a:pt x="44" y="18"/>
                      <a:pt x="44" y="16"/>
                      <a:pt x="45" y="16"/>
                    </a:cubicBezTo>
                    <a:cubicBezTo>
                      <a:pt x="47" y="16"/>
                      <a:pt x="46" y="14"/>
                      <a:pt x="46" y="13"/>
                    </a:cubicBezTo>
                    <a:cubicBezTo>
                      <a:pt x="46" y="13"/>
                      <a:pt x="46" y="12"/>
                      <a:pt x="47" y="11"/>
                    </a:cubicBezTo>
                    <a:cubicBezTo>
                      <a:pt x="45" y="10"/>
                      <a:pt x="44" y="9"/>
                      <a:pt x="43" y="8"/>
                    </a:cubicBezTo>
                    <a:cubicBezTo>
                      <a:pt x="40" y="6"/>
                      <a:pt x="37" y="4"/>
                      <a:pt x="35" y="4"/>
                    </a:cubicBezTo>
                    <a:cubicBezTo>
                      <a:pt x="33" y="4"/>
                      <a:pt x="33" y="1"/>
                      <a:pt x="30" y="2"/>
                    </a:cubicBezTo>
                    <a:cubicBezTo>
                      <a:pt x="27" y="3"/>
                      <a:pt x="22" y="2"/>
                      <a:pt x="20" y="2"/>
                    </a:cubicBezTo>
                    <a:cubicBezTo>
                      <a:pt x="18" y="2"/>
                      <a:pt x="11" y="0"/>
                      <a:pt x="8" y="2"/>
                    </a:cubicBezTo>
                    <a:cubicBezTo>
                      <a:pt x="7" y="3"/>
                      <a:pt x="4" y="4"/>
                      <a:pt x="2" y="4"/>
                    </a:cubicBezTo>
                    <a:cubicBezTo>
                      <a:pt x="4" y="7"/>
                      <a:pt x="3" y="11"/>
                      <a:pt x="1" y="13"/>
                    </a:cubicBezTo>
                    <a:cubicBezTo>
                      <a:pt x="0" y="14"/>
                      <a:pt x="1" y="14"/>
                      <a:pt x="2" y="15"/>
                    </a:cubicBezTo>
                    <a:cubicBezTo>
                      <a:pt x="4" y="15"/>
                      <a:pt x="6" y="14"/>
                      <a:pt x="7" y="15"/>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464" name="Freeform 87">
                <a:extLst>
                  <a:ext uri="{FF2B5EF4-FFF2-40B4-BE49-F238E27FC236}">
                    <a16:creationId xmlns:a16="http://schemas.microsoft.com/office/drawing/2014/main" xmlns="" id="{96113F4B-9DBA-4365-A7E2-70ECFC510DFC}"/>
                  </a:ext>
                </a:extLst>
              </p:cNvPr>
              <p:cNvSpPr>
                <a:spLocks/>
              </p:cNvSpPr>
              <p:nvPr/>
            </p:nvSpPr>
            <p:spPr bwMode="auto">
              <a:xfrm>
                <a:off x="5037659" y="3119895"/>
                <a:ext cx="84067" cy="46425"/>
              </a:xfrm>
              <a:custGeom>
                <a:avLst/>
                <a:gdLst>
                  <a:gd name="T0" fmla="*/ 32 w 36"/>
                  <a:gd name="T1" fmla="*/ 8 h 20"/>
                  <a:gd name="T2" fmla="*/ 28 w 36"/>
                  <a:gd name="T3" fmla="*/ 6 h 20"/>
                  <a:gd name="T4" fmla="*/ 28 w 36"/>
                  <a:gd name="T5" fmla="*/ 3 h 20"/>
                  <a:gd name="T6" fmla="*/ 24 w 36"/>
                  <a:gd name="T7" fmla="*/ 1 h 20"/>
                  <a:gd name="T8" fmla="*/ 18 w 36"/>
                  <a:gd name="T9" fmla="*/ 1 h 20"/>
                  <a:gd name="T10" fmla="*/ 11 w 36"/>
                  <a:gd name="T11" fmla="*/ 1 h 20"/>
                  <a:gd name="T12" fmla="*/ 10 w 36"/>
                  <a:gd name="T13" fmla="*/ 2 h 20"/>
                  <a:gd name="T14" fmla="*/ 6 w 36"/>
                  <a:gd name="T15" fmla="*/ 6 h 20"/>
                  <a:gd name="T16" fmla="*/ 1 w 36"/>
                  <a:gd name="T17" fmla="*/ 12 h 20"/>
                  <a:gd name="T18" fmla="*/ 2 w 36"/>
                  <a:gd name="T19" fmla="*/ 15 h 20"/>
                  <a:gd name="T20" fmla="*/ 6 w 36"/>
                  <a:gd name="T21" fmla="*/ 15 h 20"/>
                  <a:gd name="T22" fmla="*/ 7 w 36"/>
                  <a:gd name="T23" fmla="*/ 19 h 20"/>
                  <a:gd name="T24" fmla="*/ 7 w 36"/>
                  <a:gd name="T25" fmla="*/ 19 h 20"/>
                  <a:gd name="T26" fmla="*/ 14 w 36"/>
                  <a:gd name="T27" fmla="*/ 19 h 20"/>
                  <a:gd name="T28" fmla="*/ 18 w 36"/>
                  <a:gd name="T29" fmla="*/ 13 h 20"/>
                  <a:gd name="T30" fmla="*/ 22 w 36"/>
                  <a:gd name="T31" fmla="*/ 19 h 20"/>
                  <a:gd name="T32" fmla="*/ 25 w 36"/>
                  <a:gd name="T33" fmla="*/ 16 h 20"/>
                  <a:gd name="T34" fmla="*/ 27 w 36"/>
                  <a:gd name="T35" fmla="*/ 14 h 20"/>
                  <a:gd name="T36" fmla="*/ 31 w 36"/>
                  <a:gd name="T37" fmla="*/ 13 h 20"/>
                  <a:gd name="T38" fmla="*/ 34 w 36"/>
                  <a:gd name="T39" fmla="*/ 12 h 20"/>
                  <a:gd name="T40" fmla="*/ 35 w 36"/>
                  <a:gd name="T41" fmla="*/ 10 h 20"/>
                  <a:gd name="T42" fmla="*/ 36 w 36"/>
                  <a:gd name="T43" fmla="*/ 9 h 20"/>
                  <a:gd name="T44" fmla="*/ 32 w 36"/>
                  <a:gd name="T45" fmla="*/ 8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6" h="20">
                    <a:moveTo>
                      <a:pt x="32" y="8"/>
                    </a:moveTo>
                    <a:cubicBezTo>
                      <a:pt x="31" y="9"/>
                      <a:pt x="28" y="7"/>
                      <a:pt x="28" y="6"/>
                    </a:cubicBezTo>
                    <a:cubicBezTo>
                      <a:pt x="28" y="6"/>
                      <a:pt x="28" y="4"/>
                      <a:pt x="28" y="3"/>
                    </a:cubicBezTo>
                    <a:cubicBezTo>
                      <a:pt x="27" y="2"/>
                      <a:pt x="25" y="1"/>
                      <a:pt x="24" y="1"/>
                    </a:cubicBezTo>
                    <a:cubicBezTo>
                      <a:pt x="21" y="0"/>
                      <a:pt x="20" y="0"/>
                      <a:pt x="18" y="1"/>
                    </a:cubicBezTo>
                    <a:cubicBezTo>
                      <a:pt x="17" y="2"/>
                      <a:pt x="14" y="1"/>
                      <a:pt x="11" y="1"/>
                    </a:cubicBezTo>
                    <a:cubicBezTo>
                      <a:pt x="11" y="2"/>
                      <a:pt x="11" y="2"/>
                      <a:pt x="10" y="2"/>
                    </a:cubicBezTo>
                    <a:cubicBezTo>
                      <a:pt x="9" y="2"/>
                      <a:pt x="6" y="4"/>
                      <a:pt x="6" y="6"/>
                    </a:cubicBezTo>
                    <a:cubicBezTo>
                      <a:pt x="6" y="8"/>
                      <a:pt x="2" y="9"/>
                      <a:pt x="1" y="12"/>
                    </a:cubicBezTo>
                    <a:cubicBezTo>
                      <a:pt x="0" y="15"/>
                      <a:pt x="0" y="17"/>
                      <a:pt x="2" y="15"/>
                    </a:cubicBezTo>
                    <a:cubicBezTo>
                      <a:pt x="4" y="13"/>
                      <a:pt x="6" y="14"/>
                      <a:pt x="6" y="15"/>
                    </a:cubicBezTo>
                    <a:cubicBezTo>
                      <a:pt x="6" y="17"/>
                      <a:pt x="8" y="17"/>
                      <a:pt x="7" y="19"/>
                    </a:cubicBezTo>
                    <a:cubicBezTo>
                      <a:pt x="7" y="19"/>
                      <a:pt x="7" y="19"/>
                      <a:pt x="7" y="19"/>
                    </a:cubicBezTo>
                    <a:cubicBezTo>
                      <a:pt x="9" y="19"/>
                      <a:pt x="13" y="19"/>
                      <a:pt x="14" y="19"/>
                    </a:cubicBezTo>
                    <a:cubicBezTo>
                      <a:pt x="16" y="19"/>
                      <a:pt x="17" y="14"/>
                      <a:pt x="18" y="13"/>
                    </a:cubicBezTo>
                    <a:cubicBezTo>
                      <a:pt x="19" y="13"/>
                      <a:pt x="21" y="17"/>
                      <a:pt x="22" y="19"/>
                    </a:cubicBezTo>
                    <a:cubicBezTo>
                      <a:pt x="24" y="20"/>
                      <a:pt x="25" y="17"/>
                      <a:pt x="25" y="16"/>
                    </a:cubicBezTo>
                    <a:cubicBezTo>
                      <a:pt x="25" y="14"/>
                      <a:pt x="26" y="14"/>
                      <a:pt x="27" y="14"/>
                    </a:cubicBezTo>
                    <a:cubicBezTo>
                      <a:pt x="29" y="14"/>
                      <a:pt x="31" y="15"/>
                      <a:pt x="31" y="13"/>
                    </a:cubicBezTo>
                    <a:cubicBezTo>
                      <a:pt x="31" y="11"/>
                      <a:pt x="33" y="12"/>
                      <a:pt x="34" y="12"/>
                    </a:cubicBezTo>
                    <a:cubicBezTo>
                      <a:pt x="35" y="12"/>
                      <a:pt x="35" y="10"/>
                      <a:pt x="35" y="10"/>
                    </a:cubicBezTo>
                    <a:cubicBezTo>
                      <a:pt x="36" y="9"/>
                      <a:pt x="36" y="9"/>
                      <a:pt x="36" y="9"/>
                    </a:cubicBezTo>
                    <a:cubicBezTo>
                      <a:pt x="35" y="8"/>
                      <a:pt x="34" y="8"/>
                      <a:pt x="32" y="8"/>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465" name="Freeform 88">
                <a:extLst>
                  <a:ext uri="{FF2B5EF4-FFF2-40B4-BE49-F238E27FC236}">
                    <a16:creationId xmlns:a16="http://schemas.microsoft.com/office/drawing/2014/main" xmlns="" id="{7083D917-B696-4DFC-98F0-598094192F92}"/>
                  </a:ext>
                </a:extLst>
              </p:cNvPr>
              <p:cNvSpPr>
                <a:spLocks/>
              </p:cNvSpPr>
              <p:nvPr/>
            </p:nvSpPr>
            <p:spPr bwMode="auto">
              <a:xfrm>
                <a:off x="5036404" y="2942979"/>
                <a:ext cx="165624" cy="189464"/>
              </a:xfrm>
              <a:custGeom>
                <a:avLst/>
                <a:gdLst>
                  <a:gd name="T0" fmla="*/ 9 w 72"/>
                  <a:gd name="T1" fmla="*/ 21 h 82"/>
                  <a:gd name="T2" fmla="*/ 5 w 72"/>
                  <a:gd name="T3" fmla="*/ 25 h 82"/>
                  <a:gd name="T4" fmla="*/ 8 w 72"/>
                  <a:gd name="T5" fmla="*/ 29 h 82"/>
                  <a:gd name="T6" fmla="*/ 6 w 72"/>
                  <a:gd name="T7" fmla="*/ 32 h 82"/>
                  <a:gd name="T8" fmla="*/ 2 w 72"/>
                  <a:gd name="T9" fmla="*/ 34 h 82"/>
                  <a:gd name="T10" fmla="*/ 1 w 72"/>
                  <a:gd name="T11" fmla="*/ 38 h 82"/>
                  <a:gd name="T12" fmla="*/ 0 w 72"/>
                  <a:gd name="T13" fmla="*/ 44 h 82"/>
                  <a:gd name="T14" fmla="*/ 2 w 72"/>
                  <a:gd name="T15" fmla="*/ 49 h 82"/>
                  <a:gd name="T16" fmla="*/ 1 w 72"/>
                  <a:gd name="T17" fmla="*/ 53 h 82"/>
                  <a:gd name="T18" fmla="*/ 3 w 72"/>
                  <a:gd name="T19" fmla="*/ 59 h 82"/>
                  <a:gd name="T20" fmla="*/ 5 w 72"/>
                  <a:gd name="T21" fmla="*/ 60 h 82"/>
                  <a:gd name="T22" fmla="*/ 10 w 72"/>
                  <a:gd name="T23" fmla="*/ 63 h 82"/>
                  <a:gd name="T24" fmla="*/ 15 w 72"/>
                  <a:gd name="T25" fmla="*/ 64 h 82"/>
                  <a:gd name="T26" fmla="*/ 16 w 72"/>
                  <a:gd name="T27" fmla="*/ 67 h 82"/>
                  <a:gd name="T28" fmla="*/ 13 w 72"/>
                  <a:gd name="T29" fmla="*/ 73 h 82"/>
                  <a:gd name="T30" fmla="*/ 12 w 72"/>
                  <a:gd name="T31" fmla="*/ 78 h 82"/>
                  <a:gd name="T32" fmla="*/ 19 w 72"/>
                  <a:gd name="T33" fmla="*/ 78 h 82"/>
                  <a:gd name="T34" fmla="*/ 25 w 72"/>
                  <a:gd name="T35" fmla="*/ 78 h 82"/>
                  <a:gd name="T36" fmla="*/ 29 w 72"/>
                  <a:gd name="T37" fmla="*/ 80 h 82"/>
                  <a:gd name="T38" fmla="*/ 30 w 72"/>
                  <a:gd name="T39" fmla="*/ 79 h 82"/>
                  <a:gd name="T40" fmla="*/ 35 w 72"/>
                  <a:gd name="T41" fmla="*/ 80 h 82"/>
                  <a:gd name="T42" fmla="*/ 40 w 72"/>
                  <a:gd name="T43" fmla="*/ 79 h 82"/>
                  <a:gd name="T44" fmla="*/ 44 w 72"/>
                  <a:gd name="T45" fmla="*/ 79 h 82"/>
                  <a:gd name="T46" fmla="*/ 52 w 72"/>
                  <a:gd name="T47" fmla="*/ 77 h 82"/>
                  <a:gd name="T48" fmla="*/ 56 w 72"/>
                  <a:gd name="T49" fmla="*/ 75 h 82"/>
                  <a:gd name="T50" fmla="*/ 59 w 72"/>
                  <a:gd name="T51" fmla="*/ 70 h 82"/>
                  <a:gd name="T52" fmla="*/ 63 w 72"/>
                  <a:gd name="T53" fmla="*/ 67 h 82"/>
                  <a:gd name="T54" fmla="*/ 55 w 72"/>
                  <a:gd name="T55" fmla="*/ 60 h 82"/>
                  <a:gd name="T56" fmla="*/ 52 w 72"/>
                  <a:gd name="T57" fmla="*/ 54 h 82"/>
                  <a:gd name="T58" fmla="*/ 52 w 72"/>
                  <a:gd name="T59" fmla="*/ 49 h 82"/>
                  <a:gd name="T60" fmla="*/ 60 w 72"/>
                  <a:gd name="T61" fmla="*/ 46 h 82"/>
                  <a:gd name="T62" fmla="*/ 67 w 72"/>
                  <a:gd name="T63" fmla="*/ 43 h 82"/>
                  <a:gd name="T64" fmla="*/ 71 w 72"/>
                  <a:gd name="T65" fmla="*/ 43 h 82"/>
                  <a:gd name="T66" fmla="*/ 71 w 72"/>
                  <a:gd name="T67" fmla="*/ 38 h 82"/>
                  <a:gd name="T68" fmla="*/ 69 w 72"/>
                  <a:gd name="T69" fmla="*/ 32 h 82"/>
                  <a:gd name="T70" fmla="*/ 68 w 72"/>
                  <a:gd name="T71" fmla="*/ 28 h 82"/>
                  <a:gd name="T72" fmla="*/ 66 w 72"/>
                  <a:gd name="T73" fmla="*/ 24 h 82"/>
                  <a:gd name="T74" fmla="*/ 66 w 72"/>
                  <a:gd name="T75" fmla="*/ 21 h 82"/>
                  <a:gd name="T76" fmla="*/ 66 w 72"/>
                  <a:gd name="T77" fmla="*/ 12 h 82"/>
                  <a:gd name="T78" fmla="*/ 66 w 72"/>
                  <a:gd name="T79" fmla="*/ 11 h 82"/>
                  <a:gd name="T80" fmla="*/ 65 w 72"/>
                  <a:gd name="T81" fmla="*/ 10 h 82"/>
                  <a:gd name="T82" fmla="*/ 61 w 72"/>
                  <a:gd name="T83" fmla="*/ 8 h 82"/>
                  <a:gd name="T84" fmla="*/ 61 w 72"/>
                  <a:gd name="T85" fmla="*/ 3 h 82"/>
                  <a:gd name="T86" fmla="*/ 54 w 72"/>
                  <a:gd name="T87" fmla="*/ 5 h 82"/>
                  <a:gd name="T88" fmla="*/ 45 w 72"/>
                  <a:gd name="T89" fmla="*/ 10 h 82"/>
                  <a:gd name="T90" fmla="*/ 41 w 72"/>
                  <a:gd name="T91" fmla="*/ 7 h 82"/>
                  <a:gd name="T92" fmla="*/ 38 w 72"/>
                  <a:gd name="T93" fmla="*/ 6 h 82"/>
                  <a:gd name="T94" fmla="*/ 32 w 72"/>
                  <a:gd name="T95" fmla="*/ 3 h 82"/>
                  <a:gd name="T96" fmla="*/ 32 w 72"/>
                  <a:gd name="T97" fmla="*/ 1 h 82"/>
                  <a:gd name="T98" fmla="*/ 29 w 72"/>
                  <a:gd name="T99" fmla="*/ 1 h 82"/>
                  <a:gd name="T100" fmla="*/ 21 w 72"/>
                  <a:gd name="T101" fmla="*/ 0 h 82"/>
                  <a:gd name="T102" fmla="*/ 23 w 72"/>
                  <a:gd name="T103" fmla="*/ 4 h 82"/>
                  <a:gd name="T104" fmla="*/ 25 w 72"/>
                  <a:gd name="T105" fmla="*/ 11 h 82"/>
                  <a:gd name="T106" fmla="*/ 21 w 72"/>
                  <a:gd name="T107" fmla="*/ 14 h 82"/>
                  <a:gd name="T108" fmla="*/ 15 w 72"/>
                  <a:gd name="T109" fmla="*/ 13 h 82"/>
                  <a:gd name="T110" fmla="*/ 9 w 72"/>
                  <a:gd name="T111" fmla="*/ 14 h 82"/>
                  <a:gd name="T112" fmla="*/ 9 w 72"/>
                  <a:gd name="T113" fmla="*/ 16 h 82"/>
                  <a:gd name="T114" fmla="*/ 9 w 72"/>
                  <a:gd name="T115" fmla="*/ 21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2" h="82">
                    <a:moveTo>
                      <a:pt x="9" y="21"/>
                    </a:moveTo>
                    <a:cubicBezTo>
                      <a:pt x="7" y="24"/>
                      <a:pt x="5" y="24"/>
                      <a:pt x="5" y="25"/>
                    </a:cubicBezTo>
                    <a:cubicBezTo>
                      <a:pt x="6" y="26"/>
                      <a:pt x="9" y="28"/>
                      <a:pt x="8" y="29"/>
                    </a:cubicBezTo>
                    <a:cubicBezTo>
                      <a:pt x="7" y="31"/>
                      <a:pt x="6" y="30"/>
                      <a:pt x="6" y="32"/>
                    </a:cubicBezTo>
                    <a:cubicBezTo>
                      <a:pt x="6" y="34"/>
                      <a:pt x="3" y="34"/>
                      <a:pt x="2" y="34"/>
                    </a:cubicBezTo>
                    <a:cubicBezTo>
                      <a:pt x="1" y="34"/>
                      <a:pt x="2" y="36"/>
                      <a:pt x="1" y="38"/>
                    </a:cubicBezTo>
                    <a:cubicBezTo>
                      <a:pt x="1" y="40"/>
                      <a:pt x="1" y="43"/>
                      <a:pt x="0" y="44"/>
                    </a:cubicBezTo>
                    <a:cubicBezTo>
                      <a:pt x="0" y="46"/>
                      <a:pt x="3" y="48"/>
                      <a:pt x="2" y="49"/>
                    </a:cubicBezTo>
                    <a:cubicBezTo>
                      <a:pt x="2" y="51"/>
                      <a:pt x="0" y="52"/>
                      <a:pt x="1" y="53"/>
                    </a:cubicBezTo>
                    <a:cubicBezTo>
                      <a:pt x="1" y="53"/>
                      <a:pt x="3" y="55"/>
                      <a:pt x="3" y="59"/>
                    </a:cubicBezTo>
                    <a:cubicBezTo>
                      <a:pt x="4" y="59"/>
                      <a:pt x="5" y="60"/>
                      <a:pt x="5" y="60"/>
                    </a:cubicBezTo>
                    <a:cubicBezTo>
                      <a:pt x="6" y="62"/>
                      <a:pt x="8" y="63"/>
                      <a:pt x="10" y="63"/>
                    </a:cubicBezTo>
                    <a:cubicBezTo>
                      <a:pt x="13" y="63"/>
                      <a:pt x="14" y="64"/>
                      <a:pt x="15" y="64"/>
                    </a:cubicBezTo>
                    <a:cubicBezTo>
                      <a:pt x="16" y="64"/>
                      <a:pt x="19" y="65"/>
                      <a:pt x="16" y="67"/>
                    </a:cubicBezTo>
                    <a:cubicBezTo>
                      <a:pt x="14" y="69"/>
                      <a:pt x="14" y="71"/>
                      <a:pt x="13" y="73"/>
                    </a:cubicBezTo>
                    <a:cubicBezTo>
                      <a:pt x="13" y="75"/>
                      <a:pt x="13" y="77"/>
                      <a:pt x="12" y="78"/>
                    </a:cubicBezTo>
                    <a:cubicBezTo>
                      <a:pt x="15" y="78"/>
                      <a:pt x="18" y="79"/>
                      <a:pt x="19" y="78"/>
                    </a:cubicBezTo>
                    <a:cubicBezTo>
                      <a:pt x="21" y="77"/>
                      <a:pt x="22" y="77"/>
                      <a:pt x="25" y="78"/>
                    </a:cubicBezTo>
                    <a:cubicBezTo>
                      <a:pt x="26" y="78"/>
                      <a:pt x="28" y="79"/>
                      <a:pt x="29" y="80"/>
                    </a:cubicBezTo>
                    <a:cubicBezTo>
                      <a:pt x="29" y="79"/>
                      <a:pt x="30" y="79"/>
                      <a:pt x="30" y="79"/>
                    </a:cubicBezTo>
                    <a:cubicBezTo>
                      <a:pt x="32" y="79"/>
                      <a:pt x="34" y="82"/>
                      <a:pt x="35" y="80"/>
                    </a:cubicBezTo>
                    <a:cubicBezTo>
                      <a:pt x="36" y="78"/>
                      <a:pt x="38" y="79"/>
                      <a:pt x="40" y="79"/>
                    </a:cubicBezTo>
                    <a:cubicBezTo>
                      <a:pt x="41" y="80"/>
                      <a:pt x="43" y="80"/>
                      <a:pt x="44" y="79"/>
                    </a:cubicBezTo>
                    <a:cubicBezTo>
                      <a:pt x="46" y="78"/>
                      <a:pt x="51" y="77"/>
                      <a:pt x="52" y="77"/>
                    </a:cubicBezTo>
                    <a:cubicBezTo>
                      <a:pt x="54" y="78"/>
                      <a:pt x="57" y="79"/>
                      <a:pt x="56" y="75"/>
                    </a:cubicBezTo>
                    <a:cubicBezTo>
                      <a:pt x="54" y="71"/>
                      <a:pt x="58" y="72"/>
                      <a:pt x="59" y="70"/>
                    </a:cubicBezTo>
                    <a:cubicBezTo>
                      <a:pt x="59" y="69"/>
                      <a:pt x="64" y="68"/>
                      <a:pt x="63" y="67"/>
                    </a:cubicBezTo>
                    <a:cubicBezTo>
                      <a:pt x="63" y="65"/>
                      <a:pt x="57" y="62"/>
                      <a:pt x="55" y="60"/>
                    </a:cubicBezTo>
                    <a:cubicBezTo>
                      <a:pt x="53" y="59"/>
                      <a:pt x="53" y="55"/>
                      <a:pt x="52" y="54"/>
                    </a:cubicBezTo>
                    <a:cubicBezTo>
                      <a:pt x="51" y="52"/>
                      <a:pt x="49" y="50"/>
                      <a:pt x="52" y="49"/>
                    </a:cubicBezTo>
                    <a:cubicBezTo>
                      <a:pt x="54" y="49"/>
                      <a:pt x="58" y="48"/>
                      <a:pt x="60" y="46"/>
                    </a:cubicBezTo>
                    <a:cubicBezTo>
                      <a:pt x="62" y="44"/>
                      <a:pt x="66" y="44"/>
                      <a:pt x="67" y="43"/>
                    </a:cubicBezTo>
                    <a:cubicBezTo>
                      <a:pt x="68" y="42"/>
                      <a:pt x="70" y="44"/>
                      <a:pt x="71" y="43"/>
                    </a:cubicBezTo>
                    <a:cubicBezTo>
                      <a:pt x="72" y="42"/>
                      <a:pt x="72" y="40"/>
                      <a:pt x="71" y="38"/>
                    </a:cubicBezTo>
                    <a:cubicBezTo>
                      <a:pt x="70" y="37"/>
                      <a:pt x="69" y="35"/>
                      <a:pt x="69" y="32"/>
                    </a:cubicBezTo>
                    <a:cubicBezTo>
                      <a:pt x="69" y="29"/>
                      <a:pt x="68" y="29"/>
                      <a:pt x="68" y="28"/>
                    </a:cubicBezTo>
                    <a:cubicBezTo>
                      <a:pt x="68" y="26"/>
                      <a:pt x="68" y="24"/>
                      <a:pt x="66" y="24"/>
                    </a:cubicBezTo>
                    <a:cubicBezTo>
                      <a:pt x="65" y="23"/>
                      <a:pt x="65" y="22"/>
                      <a:pt x="66" y="21"/>
                    </a:cubicBezTo>
                    <a:cubicBezTo>
                      <a:pt x="67" y="19"/>
                      <a:pt x="67" y="14"/>
                      <a:pt x="66" y="12"/>
                    </a:cubicBezTo>
                    <a:cubicBezTo>
                      <a:pt x="66" y="12"/>
                      <a:pt x="66" y="12"/>
                      <a:pt x="66" y="11"/>
                    </a:cubicBezTo>
                    <a:cubicBezTo>
                      <a:pt x="66" y="11"/>
                      <a:pt x="65" y="11"/>
                      <a:pt x="65" y="10"/>
                    </a:cubicBezTo>
                    <a:cubicBezTo>
                      <a:pt x="65" y="8"/>
                      <a:pt x="64" y="8"/>
                      <a:pt x="61" y="8"/>
                    </a:cubicBezTo>
                    <a:cubicBezTo>
                      <a:pt x="57" y="8"/>
                      <a:pt x="62" y="4"/>
                      <a:pt x="61" y="3"/>
                    </a:cubicBezTo>
                    <a:cubicBezTo>
                      <a:pt x="60" y="1"/>
                      <a:pt x="57" y="6"/>
                      <a:pt x="54" y="5"/>
                    </a:cubicBezTo>
                    <a:cubicBezTo>
                      <a:pt x="51" y="4"/>
                      <a:pt x="48" y="8"/>
                      <a:pt x="45" y="10"/>
                    </a:cubicBezTo>
                    <a:cubicBezTo>
                      <a:pt x="43" y="12"/>
                      <a:pt x="39" y="10"/>
                      <a:pt x="41" y="7"/>
                    </a:cubicBezTo>
                    <a:cubicBezTo>
                      <a:pt x="43" y="4"/>
                      <a:pt x="41" y="4"/>
                      <a:pt x="38" y="6"/>
                    </a:cubicBezTo>
                    <a:cubicBezTo>
                      <a:pt x="35" y="7"/>
                      <a:pt x="32" y="5"/>
                      <a:pt x="32" y="3"/>
                    </a:cubicBezTo>
                    <a:cubicBezTo>
                      <a:pt x="32" y="2"/>
                      <a:pt x="32" y="1"/>
                      <a:pt x="32" y="1"/>
                    </a:cubicBezTo>
                    <a:cubicBezTo>
                      <a:pt x="30" y="1"/>
                      <a:pt x="29" y="1"/>
                      <a:pt x="29" y="1"/>
                    </a:cubicBezTo>
                    <a:cubicBezTo>
                      <a:pt x="27" y="0"/>
                      <a:pt x="24" y="0"/>
                      <a:pt x="21" y="0"/>
                    </a:cubicBezTo>
                    <a:cubicBezTo>
                      <a:pt x="22" y="2"/>
                      <a:pt x="23" y="3"/>
                      <a:pt x="23" y="4"/>
                    </a:cubicBezTo>
                    <a:cubicBezTo>
                      <a:pt x="22" y="6"/>
                      <a:pt x="23" y="8"/>
                      <a:pt x="25" y="11"/>
                    </a:cubicBezTo>
                    <a:cubicBezTo>
                      <a:pt x="26" y="14"/>
                      <a:pt x="22" y="12"/>
                      <a:pt x="21" y="14"/>
                    </a:cubicBezTo>
                    <a:cubicBezTo>
                      <a:pt x="21" y="16"/>
                      <a:pt x="17" y="14"/>
                      <a:pt x="15" y="13"/>
                    </a:cubicBezTo>
                    <a:cubicBezTo>
                      <a:pt x="14" y="13"/>
                      <a:pt x="9" y="13"/>
                      <a:pt x="9" y="14"/>
                    </a:cubicBezTo>
                    <a:cubicBezTo>
                      <a:pt x="9" y="15"/>
                      <a:pt x="9" y="15"/>
                      <a:pt x="9" y="16"/>
                    </a:cubicBezTo>
                    <a:cubicBezTo>
                      <a:pt x="10" y="18"/>
                      <a:pt x="10" y="20"/>
                      <a:pt x="9" y="21"/>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466" name="Freeform 89">
                <a:extLst>
                  <a:ext uri="{FF2B5EF4-FFF2-40B4-BE49-F238E27FC236}">
                    <a16:creationId xmlns:a16="http://schemas.microsoft.com/office/drawing/2014/main" xmlns="" id="{4DFF9FF0-4B80-422A-941F-71ABF2287E7F}"/>
                  </a:ext>
                </a:extLst>
              </p:cNvPr>
              <p:cNvSpPr>
                <a:spLocks/>
              </p:cNvSpPr>
              <p:nvPr/>
            </p:nvSpPr>
            <p:spPr bwMode="auto">
              <a:xfrm>
                <a:off x="5307425" y="2493787"/>
                <a:ext cx="194483" cy="311172"/>
              </a:xfrm>
              <a:custGeom>
                <a:avLst/>
                <a:gdLst>
                  <a:gd name="T0" fmla="*/ 71 w 84"/>
                  <a:gd name="T1" fmla="*/ 113 h 135"/>
                  <a:gd name="T2" fmla="*/ 83 w 84"/>
                  <a:gd name="T3" fmla="*/ 102 h 135"/>
                  <a:gd name="T4" fmla="*/ 81 w 84"/>
                  <a:gd name="T5" fmla="*/ 95 h 135"/>
                  <a:gd name="T6" fmla="*/ 71 w 84"/>
                  <a:gd name="T7" fmla="*/ 87 h 135"/>
                  <a:gd name="T8" fmla="*/ 76 w 84"/>
                  <a:gd name="T9" fmla="*/ 83 h 135"/>
                  <a:gd name="T10" fmla="*/ 72 w 84"/>
                  <a:gd name="T11" fmla="*/ 78 h 135"/>
                  <a:gd name="T12" fmla="*/ 73 w 84"/>
                  <a:gd name="T13" fmla="*/ 74 h 135"/>
                  <a:gd name="T14" fmla="*/ 69 w 84"/>
                  <a:gd name="T15" fmla="*/ 72 h 135"/>
                  <a:gd name="T16" fmla="*/ 71 w 84"/>
                  <a:gd name="T17" fmla="*/ 69 h 135"/>
                  <a:gd name="T18" fmla="*/ 69 w 84"/>
                  <a:gd name="T19" fmla="*/ 63 h 135"/>
                  <a:gd name="T20" fmla="*/ 72 w 84"/>
                  <a:gd name="T21" fmla="*/ 58 h 135"/>
                  <a:gd name="T22" fmla="*/ 64 w 84"/>
                  <a:gd name="T23" fmla="*/ 46 h 135"/>
                  <a:gd name="T24" fmla="*/ 67 w 84"/>
                  <a:gd name="T25" fmla="*/ 42 h 135"/>
                  <a:gd name="T26" fmla="*/ 72 w 84"/>
                  <a:gd name="T27" fmla="*/ 36 h 135"/>
                  <a:gd name="T28" fmla="*/ 66 w 84"/>
                  <a:gd name="T29" fmla="*/ 30 h 135"/>
                  <a:gd name="T30" fmla="*/ 61 w 84"/>
                  <a:gd name="T31" fmla="*/ 27 h 135"/>
                  <a:gd name="T32" fmla="*/ 60 w 84"/>
                  <a:gd name="T33" fmla="*/ 22 h 135"/>
                  <a:gd name="T34" fmla="*/ 61 w 84"/>
                  <a:gd name="T35" fmla="*/ 18 h 135"/>
                  <a:gd name="T36" fmla="*/ 64 w 84"/>
                  <a:gd name="T37" fmla="*/ 16 h 135"/>
                  <a:gd name="T38" fmla="*/ 66 w 84"/>
                  <a:gd name="T39" fmla="*/ 13 h 135"/>
                  <a:gd name="T40" fmla="*/ 66 w 84"/>
                  <a:gd name="T41" fmla="*/ 8 h 135"/>
                  <a:gd name="T42" fmla="*/ 58 w 84"/>
                  <a:gd name="T43" fmla="*/ 3 h 135"/>
                  <a:gd name="T44" fmla="*/ 51 w 84"/>
                  <a:gd name="T45" fmla="*/ 3 h 135"/>
                  <a:gd name="T46" fmla="*/ 43 w 84"/>
                  <a:gd name="T47" fmla="*/ 4 h 135"/>
                  <a:gd name="T48" fmla="*/ 38 w 84"/>
                  <a:gd name="T49" fmla="*/ 10 h 135"/>
                  <a:gd name="T50" fmla="*/ 37 w 84"/>
                  <a:gd name="T51" fmla="*/ 17 h 135"/>
                  <a:gd name="T52" fmla="*/ 33 w 84"/>
                  <a:gd name="T53" fmla="*/ 21 h 135"/>
                  <a:gd name="T54" fmla="*/ 29 w 84"/>
                  <a:gd name="T55" fmla="*/ 20 h 135"/>
                  <a:gd name="T56" fmla="*/ 22 w 84"/>
                  <a:gd name="T57" fmla="*/ 20 h 135"/>
                  <a:gd name="T58" fmla="*/ 14 w 84"/>
                  <a:gd name="T59" fmla="*/ 19 h 135"/>
                  <a:gd name="T60" fmla="*/ 5 w 84"/>
                  <a:gd name="T61" fmla="*/ 13 h 135"/>
                  <a:gd name="T62" fmla="*/ 0 w 84"/>
                  <a:gd name="T63" fmla="*/ 17 h 135"/>
                  <a:gd name="T64" fmla="*/ 8 w 84"/>
                  <a:gd name="T65" fmla="*/ 23 h 135"/>
                  <a:gd name="T66" fmla="*/ 20 w 84"/>
                  <a:gd name="T67" fmla="*/ 30 h 135"/>
                  <a:gd name="T68" fmla="*/ 20 w 84"/>
                  <a:gd name="T69" fmla="*/ 38 h 135"/>
                  <a:gd name="T70" fmla="*/ 22 w 84"/>
                  <a:gd name="T71" fmla="*/ 45 h 135"/>
                  <a:gd name="T72" fmla="*/ 22 w 84"/>
                  <a:gd name="T73" fmla="*/ 52 h 135"/>
                  <a:gd name="T74" fmla="*/ 23 w 84"/>
                  <a:gd name="T75" fmla="*/ 56 h 135"/>
                  <a:gd name="T76" fmla="*/ 24 w 84"/>
                  <a:gd name="T77" fmla="*/ 60 h 135"/>
                  <a:gd name="T78" fmla="*/ 31 w 84"/>
                  <a:gd name="T79" fmla="*/ 63 h 135"/>
                  <a:gd name="T80" fmla="*/ 34 w 84"/>
                  <a:gd name="T81" fmla="*/ 69 h 135"/>
                  <a:gd name="T82" fmla="*/ 32 w 84"/>
                  <a:gd name="T83" fmla="*/ 72 h 135"/>
                  <a:gd name="T84" fmla="*/ 28 w 84"/>
                  <a:gd name="T85" fmla="*/ 75 h 135"/>
                  <a:gd name="T86" fmla="*/ 20 w 84"/>
                  <a:gd name="T87" fmla="*/ 83 h 135"/>
                  <a:gd name="T88" fmla="*/ 15 w 84"/>
                  <a:gd name="T89" fmla="*/ 87 h 135"/>
                  <a:gd name="T90" fmla="*/ 11 w 84"/>
                  <a:gd name="T91" fmla="*/ 91 h 135"/>
                  <a:gd name="T92" fmla="*/ 5 w 84"/>
                  <a:gd name="T93" fmla="*/ 94 h 135"/>
                  <a:gd name="T94" fmla="*/ 1 w 84"/>
                  <a:gd name="T95" fmla="*/ 99 h 135"/>
                  <a:gd name="T96" fmla="*/ 2 w 84"/>
                  <a:gd name="T97" fmla="*/ 104 h 135"/>
                  <a:gd name="T98" fmla="*/ 3 w 84"/>
                  <a:gd name="T99" fmla="*/ 109 h 135"/>
                  <a:gd name="T100" fmla="*/ 4 w 84"/>
                  <a:gd name="T101" fmla="*/ 119 h 135"/>
                  <a:gd name="T102" fmla="*/ 2 w 84"/>
                  <a:gd name="T103" fmla="*/ 127 h 135"/>
                  <a:gd name="T104" fmla="*/ 9 w 84"/>
                  <a:gd name="T105" fmla="*/ 130 h 135"/>
                  <a:gd name="T106" fmla="*/ 14 w 84"/>
                  <a:gd name="T107" fmla="*/ 132 h 135"/>
                  <a:gd name="T108" fmla="*/ 23 w 84"/>
                  <a:gd name="T109" fmla="*/ 134 h 135"/>
                  <a:gd name="T110" fmla="*/ 48 w 84"/>
                  <a:gd name="T111" fmla="*/ 129 h 135"/>
                  <a:gd name="T112" fmla="*/ 55 w 84"/>
                  <a:gd name="T113" fmla="*/ 128 h 135"/>
                  <a:gd name="T114" fmla="*/ 59 w 84"/>
                  <a:gd name="T115" fmla="*/ 123 h 135"/>
                  <a:gd name="T116" fmla="*/ 71 w 84"/>
                  <a:gd name="T117" fmla="*/ 113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4" h="135">
                    <a:moveTo>
                      <a:pt x="71" y="113"/>
                    </a:moveTo>
                    <a:cubicBezTo>
                      <a:pt x="73" y="109"/>
                      <a:pt x="82" y="105"/>
                      <a:pt x="83" y="102"/>
                    </a:cubicBezTo>
                    <a:cubicBezTo>
                      <a:pt x="84" y="100"/>
                      <a:pt x="84" y="99"/>
                      <a:pt x="81" y="95"/>
                    </a:cubicBezTo>
                    <a:cubicBezTo>
                      <a:pt x="78" y="92"/>
                      <a:pt x="71" y="89"/>
                      <a:pt x="71" y="87"/>
                    </a:cubicBezTo>
                    <a:cubicBezTo>
                      <a:pt x="71" y="85"/>
                      <a:pt x="76" y="85"/>
                      <a:pt x="76" y="83"/>
                    </a:cubicBezTo>
                    <a:cubicBezTo>
                      <a:pt x="76" y="80"/>
                      <a:pt x="73" y="80"/>
                      <a:pt x="72" y="78"/>
                    </a:cubicBezTo>
                    <a:cubicBezTo>
                      <a:pt x="70" y="77"/>
                      <a:pt x="73" y="75"/>
                      <a:pt x="73" y="74"/>
                    </a:cubicBezTo>
                    <a:cubicBezTo>
                      <a:pt x="73" y="73"/>
                      <a:pt x="69" y="73"/>
                      <a:pt x="69" y="72"/>
                    </a:cubicBezTo>
                    <a:cubicBezTo>
                      <a:pt x="69" y="71"/>
                      <a:pt x="71" y="71"/>
                      <a:pt x="71" y="69"/>
                    </a:cubicBezTo>
                    <a:cubicBezTo>
                      <a:pt x="70" y="68"/>
                      <a:pt x="68" y="65"/>
                      <a:pt x="69" y="63"/>
                    </a:cubicBezTo>
                    <a:cubicBezTo>
                      <a:pt x="71" y="61"/>
                      <a:pt x="75" y="63"/>
                      <a:pt x="72" y="58"/>
                    </a:cubicBezTo>
                    <a:cubicBezTo>
                      <a:pt x="69" y="54"/>
                      <a:pt x="65" y="48"/>
                      <a:pt x="64" y="46"/>
                    </a:cubicBezTo>
                    <a:cubicBezTo>
                      <a:pt x="64" y="45"/>
                      <a:pt x="65" y="43"/>
                      <a:pt x="67" y="42"/>
                    </a:cubicBezTo>
                    <a:cubicBezTo>
                      <a:pt x="68" y="41"/>
                      <a:pt x="72" y="37"/>
                      <a:pt x="72" y="36"/>
                    </a:cubicBezTo>
                    <a:cubicBezTo>
                      <a:pt x="72" y="34"/>
                      <a:pt x="67" y="30"/>
                      <a:pt x="66" y="30"/>
                    </a:cubicBezTo>
                    <a:cubicBezTo>
                      <a:pt x="65" y="29"/>
                      <a:pt x="62" y="29"/>
                      <a:pt x="61" y="27"/>
                    </a:cubicBezTo>
                    <a:cubicBezTo>
                      <a:pt x="60" y="24"/>
                      <a:pt x="59" y="24"/>
                      <a:pt x="60" y="22"/>
                    </a:cubicBezTo>
                    <a:cubicBezTo>
                      <a:pt x="61" y="21"/>
                      <a:pt x="61" y="19"/>
                      <a:pt x="61" y="18"/>
                    </a:cubicBezTo>
                    <a:cubicBezTo>
                      <a:pt x="61" y="17"/>
                      <a:pt x="64" y="18"/>
                      <a:pt x="64" y="16"/>
                    </a:cubicBezTo>
                    <a:cubicBezTo>
                      <a:pt x="64" y="15"/>
                      <a:pt x="65" y="14"/>
                      <a:pt x="66" y="13"/>
                    </a:cubicBezTo>
                    <a:cubicBezTo>
                      <a:pt x="66" y="11"/>
                      <a:pt x="66" y="9"/>
                      <a:pt x="66" y="8"/>
                    </a:cubicBezTo>
                    <a:cubicBezTo>
                      <a:pt x="66" y="6"/>
                      <a:pt x="59" y="5"/>
                      <a:pt x="58" y="3"/>
                    </a:cubicBezTo>
                    <a:cubicBezTo>
                      <a:pt x="56" y="0"/>
                      <a:pt x="52" y="1"/>
                      <a:pt x="51" y="3"/>
                    </a:cubicBezTo>
                    <a:cubicBezTo>
                      <a:pt x="50" y="4"/>
                      <a:pt x="43" y="2"/>
                      <a:pt x="43" y="4"/>
                    </a:cubicBezTo>
                    <a:cubicBezTo>
                      <a:pt x="43" y="7"/>
                      <a:pt x="38" y="7"/>
                      <a:pt x="38" y="10"/>
                    </a:cubicBezTo>
                    <a:cubicBezTo>
                      <a:pt x="38" y="12"/>
                      <a:pt x="40" y="17"/>
                      <a:pt x="37" y="17"/>
                    </a:cubicBezTo>
                    <a:cubicBezTo>
                      <a:pt x="33" y="16"/>
                      <a:pt x="35" y="18"/>
                      <a:pt x="33" y="21"/>
                    </a:cubicBezTo>
                    <a:cubicBezTo>
                      <a:pt x="31" y="24"/>
                      <a:pt x="31" y="19"/>
                      <a:pt x="29" y="20"/>
                    </a:cubicBezTo>
                    <a:cubicBezTo>
                      <a:pt x="26" y="21"/>
                      <a:pt x="24" y="18"/>
                      <a:pt x="22" y="20"/>
                    </a:cubicBezTo>
                    <a:cubicBezTo>
                      <a:pt x="21" y="22"/>
                      <a:pt x="18" y="20"/>
                      <a:pt x="14" y="19"/>
                    </a:cubicBezTo>
                    <a:cubicBezTo>
                      <a:pt x="10" y="19"/>
                      <a:pt x="8" y="13"/>
                      <a:pt x="5" y="13"/>
                    </a:cubicBezTo>
                    <a:cubicBezTo>
                      <a:pt x="3" y="13"/>
                      <a:pt x="1" y="14"/>
                      <a:pt x="0" y="17"/>
                    </a:cubicBezTo>
                    <a:cubicBezTo>
                      <a:pt x="3" y="19"/>
                      <a:pt x="4" y="21"/>
                      <a:pt x="8" y="23"/>
                    </a:cubicBezTo>
                    <a:cubicBezTo>
                      <a:pt x="13" y="25"/>
                      <a:pt x="20" y="27"/>
                      <a:pt x="20" y="30"/>
                    </a:cubicBezTo>
                    <a:cubicBezTo>
                      <a:pt x="19" y="33"/>
                      <a:pt x="18" y="37"/>
                      <a:pt x="20" y="38"/>
                    </a:cubicBezTo>
                    <a:cubicBezTo>
                      <a:pt x="22" y="39"/>
                      <a:pt x="20" y="44"/>
                      <a:pt x="22" y="45"/>
                    </a:cubicBezTo>
                    <a:cubicBezTo>
                      <a:pt x="24" y="46"/>
                      <a:pt x="24" y="52"/>
                      <a:pt x="22" y="52"/>
                    </a:cubicBezTo>
                    <a:cubicBezTo>
                      <a:pt x="20" y="52"/>
                      <a:pt x="22" y="55"/>
                      <a:pt x="23" y="56"/>
                    </a:cubicBezTo>
                    <a:cubicBezTo>
                      <a:pt x="24" y="57"/>
                      <a:pt x="24" y="58"/>
                      <a:pt x="24" y="60"/>
                    </a:cubicBezTo>
                    <a:cubicBezTo>
                      <a:pt x="27" y="61"/>
                      <a:pt x="29" y="62"/>
                      <a:pt x="31" y="63"/>
                    </a:cubicBezTo>
                    <a:cubicBezTo>
                      <a:pt x="34" y="64"/>
                      <a:pt x="34" y="66"/>
                      <a:pt x="34" y="69"/>
                    </a:cubicBezTo>
                    <a:cubicBezTo>
                      <a:pt x="34" y="71"/>
                      <a:pt x="34" y="73"/>
                      <a:pt x="32" y="72"/>
                    </a:cubicBezTo>
                    <a:cubicBezTo>
                      <a:pt x="31" y="71"/>
                      <a:pt x="29" y="72"/>
                      <a:pt x="28" y="75"/>
                    </a:cubicBezTo>
                    <a:cubicBezTo>
                      <a:pt x="27" y="79"/>
                      <a:pt x="22" y="83"/>
                      <a:pt x="20" y="83"/>
                    </a:cubicBezTo>
                    <a:cubicBezTo>
                      <a:pt x="17" y="84"/>
                      <a:pt x="17" y="86"/>
                      <a:pt x="15" y="87"/>
                    </a:cubicBezTo>
                    <a:cubicBezTo>
                      <a:pt x="13" y="88"/>
                      <a:pt x="11" y="89"/>
                      <a:pt x="11" y="91"/>
                    </a:cubicBezTo>
                    <a:cubicBezTo>
                      <a:pt x="11" y="94"/>
                      <a:pt x="7" y="94"/>
                      <a:pt x="5" y="94"/>
                    </a:cubicBezTo>
                    <a:cubicBezTo>
                      <a:pt x="3" y="94"/>
                      <a:pt x="3" y="98"/>
                      <a:pt x="1" y="99"/>
                    </a:cubicBezTo>
                    <a:cubicBezTo>
                      <a:pt x="0" y="100"/>
                      <a:pt x="0" y="102"/>
                      <a:pt x="2" y="104"/>
                    </a:cubicBezTo>
                    <a:cubicBezTo>
                      <a:pt x="3" y="106"/>
                      <a:pt x="2" y="108"/>
                      <a:pt x="3" y="109"/>
                    </a:cubicBezTo>
                    <a:cubicBezTo>
                      <a:pt x="3" y="111"/>
                      <a:pt x="6" y="115"/>
                      <a:pt x="4" y="119"/>
                    </a:cubicBezTo>
                    <a:cubicBezTo>
                      <a:pt x="2" y="122"/>
                      <a:pt x="0" y="127"/>
                      <a:pt x="2" y="127"/>
                    </a:cubicBezTo>
                    <a:cubicBezTo>
                      <a:pt x="3" y="126"/>
                      <a:pt x="7" y="130"/>
                      <a:pt x="9" y="130"/>
                    </a:cubicBezTo>
                    <a:cubicBezTo>
                      <a:pt x="12" y="130"/>
                      <a:pt x="12" y="133"/>
                      <a:pt x="14" y="132"/>
                    </a:cubicBezTo>
                    <a:cubicBezTo>
                      <a:pt x="16" y="132"/>
                      <a:pt x="16" y="135"/>
                      <a:pt x="23" y="134"/>
                    </a:cubicBezTo>
                    <a:cubicBezTo>
                      <a:pt x="30" y="134"/>
                      <a:pt x="43" y="129"/>
                      <a:pt x="48" y="129"/>
                    </a:cubicBezTo>
                    <a:cubicBezTo>
                      <a:pt x="51" y="129"/>
                      <a:pt x="53" y="128"/>
                      <a:pt x="55" y="128"/>
                    </a:cubicBezTo>
                    <a:cubicBezTo>
                      <a:pt x="56" y="126"/>
                      <a:pt x="58" y="124"/>
                      <a:pt x="59" y="123"/>
                    </a:cubicBezTo>
                    <a:cubicBezTo>
                      <a:pt x="62" y="120"/>
                      <a:pt x="69" y="117"/>
                      <a:pt x="71" y="113"/>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467" name="Freeform 90">
                <a:extLst>
                  <a:ext uri="{FF2B5EF4-FFF2-40B4-BE49-F238E27FC236}">
                    <a16:creationId xmlns:a16="http://schemas.microsoft.com/office/drawing/2014/main" xmlns="" id="{A4ADB565-C757-445D-9863-2FE7251CFA3A}"/>
                  </a:ext>
                </a:extLst>
              </p:cNvPr>
              <p:cNvSpPr>
                <a:spLocks/>
              </p:cNvSpPr>
              <p:nvPr/>
            </p:nvSpPr>
            <p:spPr bwMode="auto">
              <a:xfrm>
                <a:off x="5554606" y="3466200"/>
                <a:ext cx="391474" cy="313681"/>
              </a:xfrm>
              <a:custGeom>
                <a:avLst/>
                <a:gdLst>
                  <a:gd name="T0" fmla="*/ 102 w 170"/>
                  <a:gd name="T1" fmla="*/ 28 h 136"/>
                  <a:gd name="T2" fmla="*/ 88 w 170"/>
                  <a:gd name="T3" fmla="*/ 27 h 136"/>
                  <a:gd name="T4" fmla="*/ 78 w 170"/>
                  <a:gd name="T5" fmla="*/ 23 h 136"/>
                  <a:gd name="T6" fmla="*/ 59 w 170"/>
                  <a:gd name="T7" fmla="*/ 9 h 136"/>
                  <a:gd name="T8" fmla="*/ 43 w 170"/>
                  <a:gd name="T9" fmla="*/ 0 h 136"/>
                  <a:gd name="T10" fmla="*/ 36 w 170"/>
                  <a:gd name="T11" fmla="*/ 0 h 136"/>
                  <a:gd name="T12" fmla="*/ 28 w 170"/>
                  <a:gd name="T13" fmla="*/ 2 h 136"/>
                  <a:gd name="T14" fmla="*/ 20 w 170"/>
                  <a:gd name="T15" fmla="*/ 7 h 136"/>
                  <a:gd name="T16" fmla="*/ 26 w 170"/>
                  <a:gd name="T17" fmla="*/ 14 h 136"/>
                  <a:gd name="T18" fmla="*/ 21 w 170"/>
                  <a:gd name="T19" fmla="*/ 18 h 136"/>
                  <a:gd name="T20" fmla="*/ 16 w 170"/>
                  <a:gd name="T21" fmla="*/ 21 h 136"/>
                  <a:gd name="T22" fmla="*/ 10 w 170"/>
                  <a:gd name="T23" fmla="*/ 25 h 136"/>
                  <a:gd name="T24" fmla="*/ 2 w 170"/>
                  <a:gd name="T25" fmla="*/ 22 h 136"/>
                  <a:gd name="T26" fmla="*/ 1 w 170"/>
                  <a:gd name="T27" fmla="*/ 24 h 136"/>
                  <a:gd name="T28" fmla="*/ 1 w 170"/>
                  <a:gd name="T29" fmla="*/ 26 h 136"/>
                  <a:gd name="T30" fmla="*/ 2 w 170"/>
                  <a:gd name="T31" fmla="*/ 35 h 136"/>
                  <a:gd name="T32" fmla="*/ 9 w 170"/>
                  <a:gd name="T33" fmla="*/ 43 h 136"/>
                  <a:gd name="T34" fmla="*/ 20 w 170"/>
                  <a:gd name="T35" fmla="*/ 61 h 136"/>
                  <a:gd name="T36" fmla="*/ 26 w 170"/>
                  <a:gd name="T37" fmla="*/ 70 h 136"/>
                  <a:gd name="T38" fmla="*/ 34 w 170"/>
                  <a:gd name="T39" fmla="*/ 79 h 136"/>
                  <a:gd name="T40" fmla="*/ 36 w 170"/>
                  <a:gd name="T41" fmla="*/ 88 h 136"/>
                  <a:gd name="T42" fmla="*/ 42 w 170"/>
                  <a:gd name="T43" fmla="*/ 102 h 136"/>
                  <a:gd name="T44" fmla="*/ 52 w 170"/>
                  <a:gd name="T45" fmla="*/ 112 h 136"/>
                  <a:gd name="T46" fmla="*/ 59 w 170"/>
                  <a:gd name="T47" fmla="*/ 125 h 136"/>
                  <a:gd name="T48" fmla="*/ 62 w 170"/>
                  <a:gd name="T49" fmla="*/ 131 h 136"/>
                  <a:gd name="T50" fmla="*/ 64 w 170"/>
                  <a:gd name="T51" fmla="*/ 136 h 136"/>
                  <a:gd name="T52" fmla="*/ 68 w 170"/>
                  <a:gd name="T53" fmla="*/ 133 h 136"/>
                  <a:gd name="T54" fmla="*/ 68 w 170"/>
                  <a:gd name="T55" fmla="*/ 129 h 136"/>
                  <a:gd name="T56" fmla="*/ 71 w 170"/>
                  <a:gd name="T57" fmla="*/ 126 h 136"/>
                  <a:gd name="T58" fmla="*/ 77 w 170"/>
                  <a:gd name="T59" fmla="*/ 127 h 136"/>
                  <a:gd name="T60" fmla="*/ 87 w 170"/>
                  <a:gd name="T61" fmla="*/ 128 h 136"/>
                  <a:gd name="T62" fmla="*/ 98 w 170"/>
                  <a:gd name="T63" fmla="*/ 130 h 136"/>
                  <a:gd name="T64" fmla="*/ 104 w 170"/>
                  <a:gd name="T65" fmla="*/ 128 h 136"/>
                  <a:gd name="T66" fmla="*/ 116 w 170"/>
                  <a:gd name="T67" fmla="*/ 117 h 136"/>
                  <a:gd name="T68" fmla="*/ 132 w 170"/>
                  <a:gd name="T69" fmla="*/ 116 h 136"/>
                  <a:gd name="T70" fmla="*/ 165 w 170"/>
                  <a:gd name="T71" fmla="*/ 105 h 136"/>
                  <a:gd name="T72" fmla="*/ 170 w 170"/>
                  <a:gd name="T73" fmla="*/ 89 h 136"/>
                  <a:gd name="T74" fmla="*/ 166 w 170"/>
                  <a:gd name="T75" fmla="*/ 83 h 136"/>
                  <a:gd name="T76" fmla="*/ 146 w 170"/>
                  <a:gd name="T77" fmla="*/ 81 h 136"/>
                  <a:gd name="T78" fmla="*/ 140 w 170"/>
                  <a:gd name="T79" fmla="*/ 72 h 136"/>
                  <a:gd name="T80" fmla="*/ 136 w 170"/>
                  <a:gd name="T81" fmla="*/ 67 h 136"/>
                  <a:gd name="T82" fmla="*/ 130 w 170"/>
                  <a:gd name="T83" fmla="*/ 62 h 136"/>
                  <a:gd name="T84" fmla="*/ 125 w 170"/>
                  <a:gd name="T85" fmla="*/ 54 h 136"/>
                  <a:gd name="T86" fmla="*/ 122 w 170"/>
                  <a:gd name="T87" fmla="*/ 45 h 136"/>
                  <a:gd name="T88" fmla="*/ 113 w 170"/>
                  <a:gd name="T89" fmla="*/ 35 h 136"/>
                  <a:gd name="T90" fmla="*/ 112 w 170"/>
                  <a:gd name="T91" fmla="*/ 32 h 136"/>
                  <a:gd name="T92" fmla="*/ 106 w 170"/>
                  <a:gd name="T93" fmla="*/ 32 h 136"/>
                  <a:gd name="T94" fmla="*/ 102 w 170"/>
                  <a:gd name="T95" fmla="*/ 28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70" h="136">
                    <a:moveTo>
                      <a:pt x="102" y="28"/>
                    </a:moveTo>
                    <a:cubicBezTo>
                      <a:pt x="102" y="28"/>
                      <a:pt x="90" y="27"/>
                      <a:pt x="88" y="27"/>
                    </a:cubicBezTo>
                    <a:cubicBezTo>
                      <a:pt x="86" y="27"/>
                      <a:pt x="81" y="26"/>
                      <a:pt x="78" y="23"/>
                    </a:cubicBezTo>
                    <a:cubicBezTo>
                      <a:pt x="75" y="21"/>
                      <a:pt x="61" y="10"/>
                      <a:pt x="59" y="9"/>
                    </a:cubicBezTo>
                    <a:cubicBezTo>
                      <a:pt x="56" y="8"/>
                      <a:pt x="46" y="0"/>
                      <a:pt x="43" y="0"/>
                    </a:cubicBezTo>
                    <a:cubicBezTo>
                      <a:pt x="40" y="0"/>
                      <a:pt x="40" y="0"/>
                      <a:pt x="36" y="0"/>
                    </a:cubicBezTo>
                    <a:cubicBezTo>
                      <a:pt x="33" y="0"/>
                      <a:pt x="34" y="2"/>
                      <a:pt x="28" y="2"/>
                    </a:cubicBezTo>
                    <a:cubicBezTo>
                      <a:pt x="22" y="3"/>
                      <a:pt x="18" y="7"/>
                      <a:pt x="20" y="7"/>
                    </a:cubicBezTo>
                    <a:cubicBezTo>
                      <a:pt x="22" y="8"/>
                      <a:pt x="28" y="14"/>
                      <a:pt x="26" y="14"/>
                    </a:cubicBezTo>
                    <a:cubicBezTo>
                      <a:pt x="24" y="15"/>
                      <a:pt x="24" y="18"/>
                      <a:pt x="21" y="18"/>
                    </a:cubicBezTo>
                    <a:cubicBezTo>
                      <a:pt x="19" y="18"/>
                      <a:pt x="16" y="19"/>
                      <a:pt x="16" y="21"/>
                    </a:cubicBezTo>
                    <a:cubicBezTo>
                      <a:pt x="16" y="22"/>
                      <a:pt x="13" y="26"/>
                      <a:pt x="10" y="25"/>
                    </a:cubicBezTo>
                    <a:cubicBezTo>
                      <a:pt x="8" y="25"/>
                      <a:pt x="5" y="23"/>
                      <a:pt x="2" y="22"/>
                    </a:cubicBezTo>
                    <a:cubicBezTo>
                      <a:pt x="1" y="24"/>
                      <a:pt x="1" y="24"/>
                      <a:pt x="1" y="24"/>
                    </a:cubicBezTo>
                    <a:cubicBezTo>
                      <a:pt x="1" y="26"/>
                      <a:pt x="1" y="26"/>
                      <a:pt x="1" y="26"/>
                    </a:cubicBezTo>
                    <a:cubicBezTo>
                      <a:pt x="1" y="28"/>
                      <a:pt x="0" y="35"/>
                      <a:pt x="2" y="35"/>
                    </a:cubicBezTo>
                    <a:cubicBezTo>
                      <a:pt x="4" y="36"/>
                      <a:pt x="5" y="39"/>
                      <a:pt x="9" y="43"/>
                    </a:cubicBezTo>
                    <a:cubicBezTo>
                      <a:pt x="12" y="47"/>
                      <a:pt x="20" y="59"/>
                      <a:pt x="20" y="61"/>
                    </a:cubicBezTo>
                    <a:cubicBezTo>
                      <a:pt x="20" y="64"/>
                      <a:pt x="22" y="67"/>
                      <a:pt x="26" y="70"/>
                    </a:cubicBezTo>
                    <a:cubicBezTo>
                      <a:pt x="31" y="74"/>
                      <a:pt x="31" y="77"/>
                      <a:pt x="34" y="79"/>
                    </a:cubicBezTo>
                    <a:cubicBezTo>
                      <a:pt x="36" y="81"/>
                      <a:pt x="36" y="84"/>
                      <a:pt x="36" y="88"/>
                    </a:cubicBezTo>
                    <a:cubicBezTo>
                      <a:pt x="36" y="93"/>
                      <a:pt x="38" y="99"/>
                      <a:pt x="42" y="102"/>
                    </a:cubicBezTo>
                    <a:cubicBezTo>
                      <a:pt x="47" y="104"/>
                      <a:pt x="50" y="107"/>
                      <a:pt x="52" y="112"/>
                    </a:cubicBezTo>
                    <a:cubicBezTo>
                      <a:pt x="54" y="118"/>
                      <a:pt x="56" y="122"/>
                      <a:pt x="59" y="125"/>
                    </a:cubicBezTo>
                    <a:cubicBezTo>
                      <a:pt x="62" y="127"/>
                      <a:pt x="60" y="129"/>
                      <a:pt x="62" y="131"/>
                    </a:cubicBezTo>
                    <a:cubicBezTo>
                      <a:pt x="62" y="132"/>
                      <a:pt x="64" y="134"/>
                      <a:pt x="64" y="136"/>
                    </a:cubicBezTo>
                    <a:cubicBezTo>
                      <a:pt x="66" y="134"/>
                      <a:pt x="68" y="134"/>
                      <a:pt x="68" y="133"/>
                    </a:cubicBezTo>
                    <a:cubicBezTo>
                      <a:pt x="68" y="133"/>
                      <a:pt x="67" y="130"/>
                      <a:pt x="68" y="129"/>
                    </a:cubicBezTo>
                    <a:cubicBezTo>
                      <a:pt x="68" y="128"/>
                      <a:pt x="70" y="127"/>
                      <a:pt x="71" y="126"/>
                    </a:cubicBezTo>
                    <a:cubicBezTo>
                      <a:pt x="73" y="126"/>
                      <a:pt x="74" y="128"/>
                      <a:pt x="77" y="127"/>
                    </a:cubicBezTo>
                    <a:cubicBezTo>
                      <a:pt x="80" y="127"/>
                      <a:pt x="86" y="127"/>
                      <a:pt x="87" y="128"/>
                    </a:cubicBezTo>
                    <a:cubicBezTo>
                      <a:pt x="88" y="129"/>
                      <a:pt x="96" y="128"/>
                      <a:pt x="98" y="130"/>
                    </a:cubicBezTo>
                    <a:cubicBezTo>
                      <a:pt x="100" y="131"/>
                      <a:pt x="102" y="131"/>
                      <a:pt x="104" y="128"/>
                    </a:cubicBezTo>
                    <a:cubicBezTo>
                      <a:pt x="105" y="125"/>
                      <a:pt x="115" y="118"/>
                      <a:pt x="116" y="117"/>
                    </a:cubicBezTo>
                    <a:cubicBezTo>
                      <a:pt x="118" y="116"/>
                      <a:pt x="128" y="117"/>
                      <a:pt x="132" y="116"/>
                    </a:cubicBezTo>
                    <a:cubicBezTo>
                      <a:pt x="136" y="115"/>
                      <a:pt x="163" y="106"/>
                      <a:pt x="165" y="105"/>
                    </a:cubicBezTo>
                    <a:cubicBezTo>
                      <a:pt x="166" y="105"/>
                      <a:pt x="170" y="90"/>
                      <a:pt x="170" y="89"/>
                    </a:cubicBezTo>
                    <a:cubicBezTo>
                      <a:pt x="170" y="87"/>
                      <a:pt x="168" y="83"/>
                      <a:pt x="166" y="83"/>
                    </a:cubicBezTo>
                    <a:cubicBezTo>
                      <a:pt x="164" y="83"/>
                      <a:pt x="147" y="81"/>
                      <a:pt x="146" y="81"/>
                    </a:cubicBezTo>
                    <a:cubicBezTo>
                      <a:pt x="145" y="80"/>
                      <a:pt x="140" y="77"/>
                      <a:pt x="140" y="72"/>
                    </a:cubicBezTo>
                    <a:cubicBezTo>
                      <a:pt x="138" y="71"/>
                      <a:pt x="137" y="69"/>
                      <a:pt x="136" y="67"/>
                    </a:cubicBezTo>
                    <a:cubicBezTo>
                      <a:pt x="134" y="67"/>
                      <a:pt x="131" y="67"/>
                      <a:pt x="130" y="62"/>
                    </a:cubicBezTo>
                    <a:cubicBezTo>
                      <a:pt x="128" y="61"/>
                      <a:pt x="124" y="55"/>
                      <a:pt x="125" y="54"/>
                    </a:cubicBezTo>
                    <a:cubicBezTo>
                      <a:pt x="127" y="52"/>
                      <a:pt x="124" y="47"/>
                      <a:pt x="122" y="45"/>
                    </a:cubicBezTo>
                    <a:cubicBezTo>
                      <a:pt x="119" y="42"/>
                      <a:pt x="114" y="38"/>
                      <a:pt x="113" y="35"/>
                    </a:cubicBezTo>
                    <a:cubicBezTo>
                      <a:pt x="113" y="35"/>
                      <a:pt x="113" y="33"/>
                      <a:pt x="112" y="32"/>
                    </a:cubicBezTo>
                    <a:cubicBezTo>
                      <a:pt x="106" y="32"/>
                      <a:pt x="106" y="32"/>
                      <a:pt x="106" y="32"/>
                    </a:cubicBezTo>
                    <a:lnTo>
                      <a:pt x="102" y="28"/>
                    </a:ln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468" name="Freeform 91">
                <a:extLst>
                  <a:ext uri="{FF2B5EF4-FFF2-40B4-BE49-F238E27FC236}">
                    <a16:creationId xmlns:a16="http://schemas.microsoft.com/office/drawing/2014/main" xmlns="" id="{D3BB68B9-DF29-40C1-A429-6525230341B1}"/>
                  </a:ext>
                </a:extLst>
              </p:cNvPr>
              <p:cNvSpPr>
                <a:spLocks/>
              </p:cNvSpPr>
              <p:nvPr/>
            </p:nvSpPr>
            <p:spPr bwMode="auto">
              <a:xfrm>
                <a:off x="5877070" y="3609238"/>
                <a:ext cx="150567" cy="165624"/>
              </a:xfrm>
              <a:custGeom>
                <a:avLst/>
                <a:gdLst>
                  <a:gd name="T0" fmla="*/ 32 w 65"/>
                  <a:gd name="T1" fmla="*/ 2 h 72"/>
                  <a:gd name="T2" fmla="*/ 32 w 65"/>
                  <a:gd name="T3" fmla="*/ 8 h 72"/>
                  <a:gd name="T4" fmla="*/ 27 w 65"/>
                  <a:gd name="T5" fmla="*/ 14 h 72"/>
                  <a:gd name="T6" fmla="*/ 24 w 65"/>
                  <a:gd name="T7" fmla="*/ 21 h 72"/>
                  <a:gd name="T8" fmla="*/ 26 w 65"/>
                  <a:gd name="T9" fmla="*/ 21 h 72"/>
                  <a:gd name="T10" fmla="*/ 30 w 65"/>
                  <a:gd name="T11" fmla="*/ 27 h 72"/>
                  <a:gd name="T12" fmla="*/ 25 w 65"/>
                  <a:gd name="T13" fmla="*/ 43 h 72"/>
                  <a:gd name="T14" fmla="*/ 0 w 65"/>
                  <a:gd name="T15" fmla="*/ 52 h 72"/>
                  <a:gd name="T16" fmla="*/ 10 w 65"/>
                  <a:gd name="T17" fmla="*/ 72 h 72"/>
                  <a:gd name="T18" fmla="*/ 12 w 65"/>
                  <a:gd name="T19" fmla="*/ 71 h 72"/>
                  <a:gd name="T20" fmla="*/ 25 w 65"/>
                  <a:gd name="T21" fmla="*/ 69 h 72"/>
                  <a:gd name="T22" fmla="*/ 28 w 65"/>
                  <a:gd name="T23" fmla="*/ 63 h 72"/>
                  <a:gd name="T24" fmla="*/ 37 w 65"/>
                  <a:gd name="T25" fmla="*/ 61 h 72"/>
                  <a:gd name="T26" fmla="*/ 42 w 65"/>
                  <a:gd name="T27" fmla="*/ 54 h 72"/>
                  <a:gd name="T28" fmla="*/ 47 w 65"/>
                  <a:gd name="T29" fmla="*/ 51 h 72"/>
                  <a:gd name="T30" fmla="*/ 50 w 65"/>
                  <a:gd name="T31" fmla="*/ 40 h 72"/>
                  <a:gd name="T32" fmla="*/ 56 w 65"/>
                  <a:gd name="T33" fmla="*/ 36 h 72"/>
                  <a:gd name="T34" fmla="*/ 63 w 65"/>
                  <a:gd name="T35" fmla="*/ 26 h 72"/>
                  <a:gd name="T36" fmla="*/ 62 w 65"/>
                  <a:gd name="T37" fmla="*/ 22 h 72"/>
                  <a:gd name="T38" fmla="*/ 56 w 65"/>
                  <a:gd name="T39" fmla="*/ 14 h 72"/>
                  <a:gd name="T40" fmla="*/ 42 w 65"/>
                  <a:gd name="T41" fmla="*/ 9 h 72"/>
                  <a:gd name="T42" fmla="*/ 38 w 65"/>
                  <a:gd name="T43" fmla="*/ 0 h 72"/>
                  <a:gd name="T44" fmla="*/ 35 w 65"/>
                  <a:gd name="T45" fmla="*/ 2 h 72"/>
                  <a:gd name="T46" fmla="*/ 32 w 65"/>
                  <a:gd name="T47" fmla="*/ 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5" h="72">
                    <a:moveTo>
                      <a:pt x="32" y="2"/>
                    </a:moveTo>
                    <a:cubicBezTo>
                      <a:pt x="32" y="8"/>
                      <a:pt x="32" y="8"/>
                      <a:pt x="32" y="8"/>
                    </a:cubicBezTo>
                    <a:cubicBezTo>
                      <a:pt x="27" y="14"/>
                      <a:pt x="27" y="14"/>
                      <a:pt x="27" y="14"/>
                    </a:cubicBezTo>
                    <a:cubicBezTo>
                      <a:pt x="24" y="21"/>
                      <a:pt x="24" y="21"/>
                      <a:pt x="24" y="21"/>
                    </a:cubicBezTo>
                    <a:cubicBezTo>
                      <a:pt x="25" y="21"/>
                      <a:pt x="26" y="21"/>
                      <a:pt x="26" y="21"/>
                    </a:cubicBezTo>
                    <a:cubicBezTo>
                      <a:pt x="28" y="21"/>
                      <a:pt x="30" y="25"/>
                      <a:pt x="30" y="27"/>
                    </a:cubicBezTo>
                    <a:cubicBezTo>
                      <a:pt x="30" y="28"/>
                      <a:pt x="26" y="43"/>
                      <a:pt x="25" y="43"/>
                    </a:cubicBezTo>
                    <a:cubicBezTo>
                      <a:pt x="24" y="44"/>
                      <a:pt x="9" y="49"/>
                      <a:pt x="0" y="52"/>
                    </a:cubicBezTo>
                    <a:cubicBezTo>
                      <a:pt x="2" y="56"/>
                      <a:pt x="6" y="65"/>
                      <a:pt x="10" y="72"/>
                    </a:cubicBezTo>
                    <a:cubicBezTo>
                      <a:pt x="10" y="72"/>
                      <a:pt x="11" y="72"/>
                      <a:pt x="12" y="71"/>
                    </a:cubicBezTo>
                    <a:cubicBezTo>
                      <a:pt x="16" y="68"/>
                      <a:pt x="21" y="70"/>
                      <a:pt x="25" y="69"/>
                    </a:cubicBezTo>
                    <a:cubicBezTo>
                      <a:pt x="28" y="68"/>
                      <a:pt x="25" y="65"/>
                      <a:pt x="28" y="63"/>
                    </a:cubicBezTo>
                    <a:cubicBezTo>
                      <a:pt x="31" y="60"/>
                      <a:pt x="35" y="62"/>
                      <a:pt x="37" y="61"/>
                    </a:cubicBezTo>
                    <a:cubicBezTo>
                      <a:pt x="38" y="60"/>
                      <a:pt x="39" y="55"/>
                      <a:pt x="42" y="54"/>
                    </a:cubicBezTo>
                    <a:cubicBezTo>
                      <a:pt x="45" y="53"/>
                      <a:pt x="47" y="53"/>
                      <a:pt x="47" y="51"/>
                    </a:cubicBezTo>
                    <a:cubicBezTo>
                      <a:pt x="47" y="49"/>
                      <a:pt x="47" y="41"/>
                      <a:pt x="50" y="40"/>
                    </a:cubicBezTo>
                    <a:cubicBezTo>
                      <a:pt x="52" y="40"/>
                      <a:pt x="56" y="37"/>
                      <a:pt x="56" y="36"/>
                    </a:cubicBezTo>
                    <a:cubicBezTo>
                      <a:pt x="56" y="34"/>
                      <a:pt x="61" y="29"/>
                      <a:pt x="63" y="26"/>
                    </a:cubicBezTo>
                    <a:cubicBezTo>
                      <a:pt x="65" y="24"/>
                      <a:pt x="65" y="22"/>
                      <a:pt x="62" y="22"/>
                    </a:cubicBezTo>
                    <a:cubicBezTo>
                      <a:pt x="60" y="22"/>
                      <a:pt x="57" y="15"/>
                      <a:pt x="56" y="14"/>
                    </a:cubicBezTo>
                    <a:cubicBezTo>
                      <a:pt x="55" y="12"/>
                      <a:pt x="48" y="13"/>
                      <a:pt x="42" y="9"/>
                    </a:cubicBezTo>
                    <a:cubicBezTo>
                      <a:pt x="40" y="7"/>
                      <a:pt x="39" y="3"/>
                      <a:pt x="38" y="0"/>
                    </a:cubicBezTo>
                    <a:cubicBezTo>
                      <a:pt x="35" y="2"/>
                      <a:pt x="35" y="2"/>
                      <a:pt x="35" y="2"/>
                    </a:cubicBezTo>
                    <a:lnTo>
                      <a:pt x="32" y="2"/>
                    </a:ln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469" name="Freeform 92">
                <a:extLst>
                  <a:ext uri="{FF2B5EF4-FFF2-40B4-BE49-F238E27FC236}">
                    <a16:creationId xmlns:a16="http://schemas.microsoft.com/office/drawing/2014/main" xmlns="" id="{4A81A5B1-CF91-4524-A1EE-8629A3E7F5C5}"/>
                  </a:ext>
                </a:extLst>
              </p:cNvPr>
              <p:cNvSpPr>
                <a:spLocks/>
              </p:cNvSpPr>
              <p:nvPr/>
            </p:nvSpPr>
            <p:spPr bwMode="auto">
              <a:xfrm>
                <a:off x="5854485" y="3587908"/>
                <a:ext cx="20076" cy="32623"/>
              </a:xfrm>
              <a:custGeom>
                <a:avLst/>
                <a:gdLst>
                  <a:gd name="T0" fmla="*/ 6 w 9"/>
                  <a:gd name="T1" fmla="*/ 14 h 14"/>
                  <a:gd name="T2" fmla="*/ 6 w 9"/>
                  <a:gd name="T3" fmla="*/ 12 h 14"/>
                  <a:gd name="T4" fmla="*/ 5 w 9"/>
                  <a:gd name="T5" fmla="*/ 1 h 14"/>
                  <a:gd name="T6" fmla="*/ 0 w 9"/>
                  <a:gd name="T7" fmla="*/ 9 h 14"/>
                  <a:gd name="T8" fmla="*/ 0 w 9"/>
                  <a:gd name="T9" fmla="*/ 9 h 14"/>
                  <a:gd name="T10" fmla="*/ 6 w 9"/>
                  <a:gd name="T11" fmla="*/ 14 h 14"/>
                </a:gdLst>
                <a:ahLst/>
                <a:cxnLst>
                  <a:cxn ang="0">
                    <a:pos x="T0" y="T1"/>
                  </a:cxn>
                  <a:cxn ang="0">
                    <a:pos x="T2" y="T3"/>
                  </a:cxn>
                  <a:cxn ang="0">
                    <a:pos x="T4" y="T5"/>
                  </a:cxn>
                  <a:cxn ang="0">
                    <a:pos x="T6" y="T7"/>
                  </a:cxn>
                  <a:cxn ang="0">
                    <a:pos x="T8" y="T9"/>
                  </a:cxn>
                  <a:cxn ang="0">
                    <a:pos x="T10" y="T11"/>
                  </a:cxn>
                </a:cxnLst>
                <a:rect l="0" t="0" r="r" b="b"/>
                <a:pathLst>
                  <a:path w="9" h="14">
                    <a:moveTo>
                      <a:pt x="6" y="14"/>
                    </a:moveTo>
                    <a:cubicBezTo>
                      <a:pt x="6" y="13"/>
                      <a:pt x="6" y="12"/>
                      <a:pt x="6" y="12"/>
                    </a:cubicBezTo>
                    <a:cubicBezTo>
                      <a:pt x="8" y="9"/>
                      <a:pt x="9" y="2"/>
                      <a:pt x="5" y="1"/>
                    </a:cubicBezTo>
                    <a:cubicBezTo>
                      <a:pt x="2" y="0"/>
                      <a:pt x="0" y="7"/>
                      <a:pt x="0" y="9"/>
                    </a:cubicBezTo>
                    <a:cubicBezTo>
                      <a:pt x="0" y="9"/>
                      <a:pt x="0" y="9"/>
                      <a:pt x="0" y="9"/>
                    </a:cubicBezTo>
                    <a:cubicBezTo>
                      <a:pt x="1" y="14"/>
                      <a:pt x="4" y="14"/>
                      <a:pt x="6" y="14"/>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470" name="Freeform 93">
                <a:extLst>
                  <a:ext uri="{FF2B5EF4-FFF2-40B4-BE49-F238E27FC236}">
                    <a16:creationId xmlns:a16="http://schemas.microsoft.com/office/drawing/2014/main" xmlns="" id="{5E306E0C-1FBE-41C7-AE7E-82D856329DB7}"/>
                  </a:ext>
                </a:extLst>
              </p:cNvPr>
              <p:cNvSpPr>
                <a:spLocks/>
              </p:cNvSpPr>
              <p:nvPr/>
            </p:nvSpPr>
            <p:spPr bwMode="auto">
              <a:xfrm>
                <a:off x="5877070" y="3586653"/>
                <a:ext cx="87831" cy="71519"/>
              </a:xfrm>
              <a:custGeom>
                <a:avLst/>
                <a:gdLst>
                  <a:gd name="T0" fmla="*/ 6 w 38"/>
                  <a:gd name="T1" fmla="*/ 29 h 31"/>
                  <a:gd name="T2" fmla="*/ 24 w 38"/>
                  <a:gd name="T3" fmla="*/ 31 h 31"/>
                  <a:gd name="T4" fmla="*/ 27 w 38"/>
                  <a:gd name="T5" fmla="*/ 24 h 31"/>
                  <a:gd name="T6" fmla="*/ 32 w 38"/>
                  <a:gd name="T7" fmla="*/ 18 h 31"/>
                  <a:gd name="T8" fmla="*/ 32 w 38"/>
                  <a:gd name="T9" fmla="*/ 12 h 31"/>
                  <a:gd name="T10" fmla="*/ 35 w 38"/>
                  <a:gd name="T11" fmla="*/ 12 h 31"/>
                  <a:gd name="T12" fmla="*/ 38 w 38"/>
                  <a:gd name="T13" fmla="*/ 10 h 31"/>
                  <a:gd name="T14" fmla="*/ 36 w 38"/>
                  <a:gd name="T15" fmla="*/ 0 h 31"/>
                  <a:gd name="T16" fmla="*/ 26 w 38"/>
                  <a:gd name="T17" fmla="*/ 11 h 31"/>
                  <a:gd name="T18" fmla="*/ 11 w 38"/>
                  <a:gd name="T19" fmla="*/ 18 h 31"/>
                  <a:gd name="T20" fmla="*/ 1 w 38"/>
                  <a:gd name="T21" fmla="*/ 20 h 31"/>
                  <a:gd name="T22" fmla="*/ 0 w 38"/>
                  <a:gd name="T23" fmla="*/ 20 h 31"/>
                  <a:gd name="T24" fmla="*/ 6 w 38"/>
                  <a:gd name="T25" fmla="*/ 29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31">
                    <a:moveTo>
                      <a:pt x="6" y="29"/>
                    </a:moveTo>
                    <a:cubicBezTo>
                      <a:pt x="7" y="29"/>
                      <a:pt x="19" y="31"/>
                      <a:pt x="24" y="31"/>
                    </a:cubicBezTo>
                    <a:cubicBezTo>
                      <a:pt x="27" y="24"/>
                      <a:pt x="27" y="24"/>
                      <a:pt x="27" y="24"/>
                    </a:cubicBezTo>
                    <a:cubicBezTo>
                      <a:pt x="32" y="18"/>
                      <a:pt x="32" y="18"/>
                      <a:pt x="32" y="18"/>
                    </a:cubicBezTo>
                    <a:cubicBezTo>
                      <a:pt x="32" y="12"/>
                      <a:pt x="32" y="12"/>
                      <a:pt x="32" y="12"/>
                    </a:cubicBezTo>
                    <a:cubicBezTo>
                      <a:pt x="35" y="12"/>
                      <a:pt x="35" y="12"/>
                      <a:pt x="35" y="12"/>
                    </a:cubicBezTo>
                    <a:cubicBezTo>
                      <a:pt x="38" y="10"/>
                      <a:pt x="38" y="10"/>
                      <a:pt x="38" y="10"/>
                    </a:cubicBezTo>
                    <a:cubicBezTo>
                      <a:pt x="37" y="5"/>
                      <a:pt x="37" y="0"/>
                      <a:pt x="36" y="0"/>
                    </a:cubicBezTo>
                    <a:cubicBezTo>
                      <a:pt x="34" y="0"/>
                      <a:pt x="28" y="6"/>
                      <a:pt x="26" y="11"/>
                    </a:cubicBezTo>
                    <a:cubicBezTo>
                      <a:pt x="24" y="15"/>
                      <a:pt x="17" y="19"/>
                      <a:pt x="11" y="18"/>
                    </a:cubicBezTo>
                    <a:cubicBezTo>
                      <a:pt x="5" y="17"/>
                      <a:pt x="3" y="19"/>
                      <a:pt x="1" y="20"/>
                    </a:cubicBezTo>
                    <a:cubicBezTo>
                      <a:pt x="1" y="21"/>
                      <a:pt x="0" y="21"/>
                      <a:pt x="0" y="20"/>
                    </a:cubicBezTo>
                    <a:cubicBezTo>
                      <a:pt x="0" y="25"/>
                      <a:pt x="5" y="28"/>
                      <a:pt x="6" y="29"/>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471" name="Freeform 94">
                <a:extLst>
                  <a:ext uri="{FF2B5EF4-FFF2-40B4-BE49-F238E27FC236}">
                    <a16:creationId xmlns:a16="http://schemas.microsoft.com/office/drawing/2014/main" xmlns="" id="{BC6AFC1B-AD00-49F1-B15D-C560290058EE}"/>
                  </a:ext>
                </a:extLst>
              </p:cNvPr>
              <p:cNvSpPr>
                <a:spLocks noEditPoints="1"/>
              </p:cNvSpPr>
              <p:nvPr/>
            </p:nvSpPr>
            <p:spPr bwMode="auto">
              <a:xfrm>
                <a:off x="6752869" y="3964326"/>
                <a:ext cx="360106" cy="112925"/>
              </a:xfrm>
              <a:custGeom>
                <a:avLst/>
                <a:gdLst>
                  <a:gd name="T0" fmla="*/ 28 w 156"/>
                  <a:gd name="T1" fmla="*/ 18 h 49"/>
                  <a:gd name="T2" fmla="*/ 22 w 156"/>
                  <a:gd name="T3" fmla="*/ 9 h 49"/>
                  <a:gd name="T4" fmla="*/ 18 w 156"/>
                  <a:gd name="T5" fmla="*/ 5 h 49"/>
                  <a:gd name="T6" fmla="*/ 17 w 156"/>
                  <a:gd name="T7" fmla="*/ 4 h 49"/>
                  <a:gd name="T8" fmla="*/ 15 w 156"/>
                  <a:gd name="T9" fmla="*/ 7 h 49"/>
                  <a:gd name="T10" fmla="*/ 8 w 156"/>
                  <a:gd name="T11" fmla="*/ 7 h 49"/>
                  <a:gd name="T12" fmla="*/ 4 w 156"/>
                  <a:gd name="T13" fmla="*/ 2 h 49"/>
                  <a:gd name="T14" fmla="*/ 0 w 156"/>
                  <a:gd name="T15" fmla="*/ 2 h 49"/>
                  <a:gd name="T16" fmla="*/ 2 w 156"/>
                  <a:gd name="T17" fmla="*/ 14 h 49"/>
                  <a:gd name="T18" fmla="*/ 10 w 156"/>
                  <a:gd name="T19" fmla="*/ 29 h 49"/>
                  <a:gd name="T20" fmla="*/ 18 w 156"/>
                  <a:gd name="T21" fmla="*/ 37 h 49"/>
                  <a:gd name="T22" fmla="*/ 33 w 156"/>
                  <a:gd name="T23" fmla="*/ 45 h 49"/>
                  <a:gd name="T24" fmla="*/ 28 w 156"/>
                  <a:gd name="T25" fmla="*/ 33 h 49"/>
                  <a:gd name="T26" fmla="*/ 28 w 156"/>
                  <a:gd name="T27" fmla="*/ 18 h 49"/>
                  <a:gd name="T28" fmla="*/ 149 w 156"/>
                  <a:gd name="T29" fmla="*/ 9 h 49"/>
                  <a:gd name="T30" fmla="*/ 142 w 156"/>
                  <a:gd name="T31" fmla="*/ 7 h 49"/>
                  <a:gd name="T32" fmla="*/ 135 w 156"/>
                  <a:gd name="T33" fmla="*/ 0 h 49"/>
                  <a:gd name="T34" fmla="*/ 129 w 156"/>
                  <a:gd name="T35" fmla="*/ 9 h 49"/>
                  <a:gd name="T36" fmla="*/ 124 w 156"/>
                  <a:gd name="T37" fmla="*/ 14 h 49"/>
                  <a:gd name="T38" fmla="*/ 122 w 156"/>
                  <a:gd name="T39" fmla="*/ 16 h 49"/>
                  <a:gd name="T40" fmla="*/ 123 w 156"/>
                  <a:gd name="T41" fmla="*/ 21 h 49"/>
                  <a:gd name="T42" fmla="*/ 117 w 156"/>
                  <a:gd name="T43" fmla="*/ 23 h 49"/>
                  <a:gd name="T44" fmla="*/ 113 w 156"/>
                  <a:gd name="T45" fmla="*/ 17 h 49"/>
                  <a:gd name="T46" fmla="*/ 113 w 156"/>
                  <a:gd name="T47" fmla="*/ 17 h 49"/>
                  <a:gd name="T48" fmla="*/ 106 w 156"/>
                  <a:gd name="T49" fmla="*/ 28 h 49"/>
                  <a:gd name="T50" fmla="*/ 94 w 156"/>
                  <a:gd name="T51" fmla="*/ 32 h 49"/>
                  <a:gd name="T52" fmla="*/ 89 w 156"/>
                  <a:gd name="T53" fmla="*/ 42 h 49"/>
                  <a:gd name="T54" fmla="*/ 77 w 156"/>
                  <a:gd name="T55" fmla="*/ 39 h 49"/>
                  <a:gd name="T56" fmla="*/ 79 w 156"/>
                  <a:gd name="T57" fmla="*/ 44 h 49"/>
                  <a:gd name="T58" fmla="*/ 86 w 156"/>
                  <a:gd name="T59" fmla="*/ 48 h 49"/>
                  <a:gd name="T60" fmla="*/ 96 w 156"/>
                  <a:gd name="T61" fmla="*/ 47 h 49"/>
                  <a:gd name="T62" fmla="*/ 105 w 156"/>
                  <a:gd name="T63" fmla="*/ 43 h 49"/>
                  <a:gd name="T64" fmla="*/ 112 w 156"/>
                  <a:gd name="T65" fmla="*/ 45 h 49"/>
                  <a:gd name="T66" fmla="*/ 119 w 156"/>
                  <a:gd name="T67" fmla="*/ 40 h 49"/>
                  <a:gd name="T68" fmla="*/ 122 w 156"/>
                  <a:gd name="T69" fmla="*/ 32 h 49"/>
                  <a:gd name="T70" fmla="*/ 126 w 156"/>
                  <a:gd name="T71" fmla="*/ 25 h 49"/>
                  <a:gd name="T72" fmla="*/ 139 w 156"/>
                  <a:gd name="T73" fmla="*/ 20 h 49"/>
                  <a:gd name="T74" fmla="*/ 143 w 156"/>
                  <a:gd name="T75" fmla="*/ 21 h 49"/>
                  <a:gd name="T76" fmla="*/ 148 w 156"/>
                  <a:gd name="T77" fmla="*/ 16 h 49"/>
                  <a:gd name="T78" fmla="*/ 155 w 156"/>
                  <a:gd name="T79" fmla="*/ 13 h 49"/>
                  <a:gd name="T80" fmla="*/ 149 w 156"/>
                  <a:gd name="T81" fmla="*/ 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49">
                    <a:moveTo>
                      <a:pt x="28" y="18"/>
                    </a:moveTo>
                    <a:cubicBezTo>
                      <a:pt x="28" y="12"/>
                      <a:pt x="23" y="13"/>
                      <a:pt x="22" y="9"/>
                    </a:cubicBezTo>
                    <a:cubicBezTo>
                      <a:pt x="20" y="6"/>
                      <a:pt x="18" y="8"/>
                      <a:pt x="18" y="5"/>
                    </a:cubicBezTo>
                    <a:cubicBezTo>
                      <a:pt x="18" y="5"/>
                      <a:pt x="17" y="5"/>
                      <a:pt x="17" y="4"/>
                    </a:cubicBezTo>
                    <a:cubicBezTo>
                      <a:pt x="14" y="5"/>
                      <a:pt x="15" y="7"/>
                      <a:pt x="15" y="7"/>
                    </a:cubicBezTo>
                    <a:cubicBezTo>
                      <a:pt x="14" y="8"/>
                      <a:pt x="8" y="8"/>
                      <a:pt x="8" y="7"/>
                    </a:cubicBezTo>
                    <a:cubicBezTo>
                      <a:pt x="8" y="5"/>
                      <a:pt x="7" y="2"/>
                      <a:pt x="4" y="2"/>
                    </a:cubicBezTo>
                    <a:cubicBezTo>
                      <a:pt x="3" y="2"/>
                      <a:pt x="1" y="1"/>
                      <a:pt x="0" y="2"/>
                    </a:cubicBezTo>
                    <a:cubicBezTo>
                      <a:pt x="2" y="6"/>
                      <a:pt x="2" y="10"/>
                      <a:pt x="2" y="14"/>
                    </a:cubicBezTo>
                    <a:cubicBezTo>
                      <a:pt x="2" y="19"/>
                      <a:pt x="9" y="26"/>
                      <a:pt x="10" y="29"/>
                    </a:cubicBezTo>
                    <a:cubicBezTo>
                      <a:pt x="11" y="32"/>
                      <a:pt x="13" y="33"/>
                      <a:pt x="18" y="37"/>
                    </a:cubicBezTo>
                    <a:cubicBezTo>
                      <a:pt x="22" y="40"/>
                      <a:pt x="32" y="45"/>
                      <a:pt x="33" y="45"/>
                    </a:cubicBezTo>
                    <a:cubicBezTo>
                      <a:pt x="35" y="44"/>
                      <a:pt x="31" y="36"/>
                      <a:pt x="28" y="33"/>
                    </a:cubicBezTo>
                    <a:cubicBezTo>
                      <a:pt x="25" y="30"/>
                      <a:pt x="28" y="23"/>
                      <a:pt x="28" y="18"/>
                    </a:cubicBezTo>
                    <a:close/>
                    <a:moveTo>
                      <a:pt x="149" y="9"/>
                    </a:moveTo>
                    <a:cubicBezTo>
                      <a:pt x="147" y="9"/>
                      <a:pt x="142" y="9"/>
                      <a:pt x="142" y="7"/>
                    </a:cubicBezTo>
                    <a:cubicBezTo>
                      <a:pt x="142" y="4"/>
                      <a:pt x="138" y="0"/>
                      <a:pt x="135" y="0"/>
                    </a:cubicBezTo>
                    <a:cubicBezTo>
                      <a:pt x="132" y="0"/>
                      <a:pt x="129" y="6"/>
                      <a:pt x="129" y="9"/>
                    </a:cubicBezTo>
                    <a:cubicBezTo>
                      <a:pt x="128" y="11"/>
                      <a:pt x="124" y="11"/>
                      <a:pt x="124" y="14"/>
                    </a:cubicBezTo>
                    <a:cubicBezTo>
                      <a:pt x="124" y="15"/>
                      <a:pt x="124" y="16"/>
                      <a:pt x="122" y="16"/>
                    </a:cubicBezTo>
                    <a:cubicBezTo>
                      <a:pt x="123" y="19"/>
                      <a:pt x="124" y="21"/>
                      <a:pt x="123" y="21"/>
                    </a:cubicBezTo>
                    <a:cubicBezTo>
                      <a:pt x="121" y="20"/>
                      <a:pt x="120" y="23"/>
                      <a:pt x="117" y="23"/>
                    </a:cubicBezTo>
                    <a:cubicBezTo>
                      <a:pt x="116" y="23"/>
                      <a:pt x="115" y="20"/>
                      <a:pt x="113" y="17"/>
                    </a:cubicBezTo>
                    <a:cubicBezTo>
                      <a:pt x="113" y="17"/>
                      <a:pt x="113" y="17"/>
                      <a:pt x="113" y="17"/>
                    </a:cubicBezTo>
                    <a:cubicBezTo>
                      <a:pt x="111" y="17"/>
                      <a:pt x="107" y="24"/>
                      <a:pt x="106" y="28"/>
                    </a:cubicBezTo>
                    <a:cubicBezTo>
                      <a:pt x="105" y="33"/>
                      <a:pt x="100" y="31"/>
                      <a:pt x="94" y="32"/>
                    </a:cubicBezTo>
                    <a:cubicBezTo>
                      <a:pt x="88" y="32"/>
                      <a:pt x="90" y="39"/>
                      <a:pt x="89" y="42"/>
                    </a:cubicBezTo>
                    <a:cubicBezTo>
                      <a:pt x="88" y="45"/>
                      <a:pt x="80" y="40"/>
                      <a:pt x="77" y="39"/>
                    </a:cubicBezTo>
                    <a:cubicBezTo>
                      <a:pt x="77" y="42"/>
                      <a:pt x="78" y="44"/>
                      <a:pt x="79" y="44"/>
                    </a:cubicBezTo>
                    <a:cubicBezTo>
                      <a:pt x="81" y="44"/>
                      <a:pt x="84" y="49"/>
                      <a:pt x="86" y="48"/>
                    </a:cubicBezTo>
                    <a:cubicBezTo>
                      <a:pt x="88" y="46"/>
                      <a:pt x="94" y="48"/>
                      <a:pt x="96" y="47"/>
                    </a:cubicBezTo>
                    <a:cubicBezTo>
                      <a:pt x="99" y="46"/>
                      <a:pt x="100" y="43"/>
                      <a:pt x="105" y="43"/>
                    </a:cubicBezTo>
                    <a:cubicBezTo>
                      <a:pt x="109" y="43"/>
                      <a:pt x="107" y="47"/>
                      <a:pt x="112" y="45"/>
                    </a:cubicBezTo>
                    <a:cubicBezTo>
                      <a:pt x="117" y="42"/>
                      <a:pt x="120" y="44"/>
                      <a:pt x="119" y="40"/>
                    </a:cubicBezTo>
                    <a:cubicBezTo>
                      <a:pt x="119" y="36"/>
                      <a:pt x="122" y="36"/>
                      <a:pt x="122" y="32"/>
                    </a:cubicBezTo>
                    <a:cubicBezTo>
                      <a:pt x="121" y="29"/>
                      <a:pt x="127" y="31"/>
                      <a:pt x="126" y="25"/>
                    </a:cubicBezTo>
                    <a:cubicBezTo>
                      <a:pt x="126" y="19"/>
                      <a:pt x="135" y="20"/>
                      <a:pt x="139" y="20"/>
                    </a:cubicBezTo>
                    <a:cubicBezTo>
                      <a:pt x="140" y="20"/>
                      <a:pt x="141" y="20"/>
                      <a:pt x="143" y="21"/>
                    </a:cubicBezTo>
                    <a:cubicBezTo>
                      <a:pt x="145" y="20"/>
                      <a:pt x="149" y="18"/>
                      <a:pt x="148" y="16"/>
                    </a:cubicBezTo>
                    <a:cubicBezTo>
                      <a:pt x="145" y="14"/>
                      <a:pt x="154" y="16"/>
                      <a:pt x="155" y="13"/>
                    </a:cubicBezTo>
                    <a:cubicBezTo>
                      <a:pt x="156" y="10"/>
                      <a:pt x="152" y="8"/>
                      <a:pt x="149" y="9"/>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472" name="Freeform 95">
                <a:extLst>
                  <a:ext uri="{FF2B5EF4-FFF2-40B4-BE49-F238E27FC236}">
                    <a16:creationId xmlns:a16="http://schemas.microsoft.com/office/drawing/2014/main" xmlns="" id="{420880B7-4782-4ADF-9A0B-56D564728B0D}"/>
                  </a:ext>
                </a:extLst>
              </p:cNvPr>
              <p:cNvSpPr>
                <a:spLocks/>
              </p:cNvSpPr>
              <p:nvPr/>
            </p:nvSpPr>
            <p:spPr bwMode="auto">
              <a:xfrm>
                <a:off x="7013852" y="4000713"/>
                <a:ext cx="25095" cy="16311"/>
              </a:xfrm>
              <a:custGeom>
                <a:avLst/>
                <a:gdLst>
                  <a:gd name="T0" fmla="*/ 4 w 11"/>
                  <a:gd name="T1" fmla="*/ 7 h 7"/>
                  <a:gd name="T2" fmla="*/ 10 w 11"/>
                  <a:gd name="T3" fmla="*/ 5 h 7"/>
                  <a:gd name="T4" fmla="*/ 9 w 11"/>
                  <a:gd name="T5" fmla="*/ 0 h 7"/>
                  <a:gd name="T6" fmla="*/ 6 w 11"/>
                  <a:gd name="T7" fmla="*/ 2 h 7"/>
                  <a:gd name="T8" fmla="*/ 0 w 11"/>
                  <a:gd name="T9" fmla="*/ 1 h 7"/>
                  <a:gd name="T10" fmla="*/ 4 w 11"/>
                  <a:gd name="T11" fmla="*/ 7 h 7"/>
                </a:gdLst>
                <a:ahLst/>
                <a:cxnLst>
                  <a:cxn ang="0">
                    <a:pos x="T0" y="T1"/>
                  </a:cxn>
                  <a:cxn ang="0">
                    <a:pos x="T2" y="T3"/>
                  </a:cxn>
                  <a:cxn ang="0">
                    <a:pos x="T4" y="T5"/>
                  </a:cxn>
                  <a:cxn ang="0">
                    <a:pos x="T6" y="T7"/>
                  </a:cxn>
                  <a:cxn ang="0">
                    <a:pos x="T8" y="T9"/>
                  </a:cxn>
                  <a:cxn ang="0">
                    <a:pos x="T10" y="T11"/>
                  </a:cxn>
                </a:cxnLst>
                <a:rect l="0" t="0" r="r" b="b"/>
                <a:pathLst>
                  <a:path w="11" h="7">
                    <a:moveTo>
                      <a:pt x="4" y="7"/>
                    </a:moveTo>
                    <a:cubicBezTo>
                      <a:pt x="7" y="7"/>
                      <a:pt x="8" y="4"/>
                      <a:pt x="10" y="5"/>
                    </a:cubicBezTo>
                    <a:cubicBezTo>
                      <a:pt x="11" y="5"/>
                      <a:pt x="10" y="3"/>
                      <a:pt x="9" y="0"/>
                    </a:cubicBezTo>
                    <a:cubicBezTo>
                      <a:pt x="8" y="1"/>
                      <a:pt x="6" y="1"/>
                      <a:pt x="6" y="2"/>
                    </a:cubicBezTo>
                    <a:cubicBezTo>
                      <a:pt x="6" y="4"/>
                      <a:pt x="2" y="1"/>
                      <a:pt x="0" y="1"/>
                    </a:cubicBezTo>
                    <a:cubicBezTo>
                      <a:pt x="2" y="4"/>
                      <a:pt x="3" y="7"/>
                      <a:pt x="4" y="7"/>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473" name="Freeform 96">
                <a:extLst>
                  <a:ext uri="{FF2B5EF4-FFF2-40B4-BE49-F238E27FC236}">
                    <a16:creationId xmlns:a16="http://schemas.microsoft.com/office/drawing/2014/main" xmlns="" id="{8196D3F1-E8E8-4EB6-A0EA-4CA666E6F7C3}"/>
                  </a:ext>
                </a:extLst>
              </p:cNvPr>
              <p:cNvSpPr>
                <a:spLocks/>
              </p:cNvSpPr>
              <p:nvPr/>
            </p:nvSpPr>
            <p:spPr bwMode="auto">
              <a:xfrm>
                <a:off x="5632399" y="3353274"/>
                <a:ext cx="181935" cy="178171"/>
              </a:xfrm>
              <a:custGeom>
                <a:avLst/>
                <a:gdLst>
                  <a:gd name="T0" fmla="*/ 66 w 79"/>
                  <a:gd name="T1" fmla="*/ 69 h 77"/>
                  <a:gd name="T2" fmla="*/ 70 w 79"/>
                  <a:gd name="T3" fmla="*/ 66 h 77"/>
                  <a:gd name="T4" fmla="*/ 75 w 79"/>
                  <a:gd name="T5" fmla="*/ 69 h 77"/>
                  <a:gd name="T6" fmla="*/ 79 w 79"/>
                  <a:gd name="T7" fmla="*/ 68 h 77"/>
                  <a:gd name="T8" fmla="*/ 74 w 79"/>
                  <a:gd name="T9" fmla="*/ 61 h 77"/>
                  <a:gd name="T10" fmla="*/ 71 w 79"/>
                  <a:gd name="T11" fmla="*/ 56 h 77"/>
                  <a:gd name="T12" fmla="*/ 72 w 79"/>
                  <a:gd name="T13" fmla="*/ 50 h 77"/>
                  <a:gd name="T14" fmla="*/ 68 w 79"/>
                  <a:gd name="T15" fmla="*/ 46 h 77"/>
                  <a:gd name="T16" fmla="*/ 59 w 79"/>
                  <a:gd name="T17" fmla="*/ 40 h 77"/>
                  <a:gd name="T18" fmla="*/ 56 w 79"/>
                  <a:gd name="T19" fmla="*/ 35 h 77"/>
                  <a:gd name="T20" fmla="*/ 55 w 79"/>
                  <a:gd name="T21" fmla="*/ 28 h 77"/>
                  <a:gd name="T22" fmla="*/ 58 w 79"/>
                  <a:gd name="T23" fmla="*/ 22 h 77"/>
                  <a:gd name="T24" fmla="*/ 59 w 79"/>
                  <a:gd name="T25" fmla="*/ 17 h 77"/>
                  <a:gd name="T26" fmla="*/ 56 w 79"/>
                  <a:gd name="T27" fmla="*/ 14 h 77"/>
                  <a:gd name="T28" fmla="*/ 51 w 79"/>
                  <a:gd name="T29" fmla="*/ 9 h 77"/>
                  <a:gd name="T30" fmla="*/ 48 w 79"/>
                  <a:gd name="T31" fmla="*/ 3 h 77"/>
                  <a:gd name="T32" fmla="*/ 40 w 79"/>
                  <a:gd name="T33" fmla="*/ 1 h 77"/>
                  <a:gd name="T34" fmla="*/ 33 w 79"/>
                  <a:gd name="T35" fmla="*/ 0 h 77"/>
                  <a:gd name="T36" fmla="*/ 29 w 79"/>
                  <a:gd name="T37" fmla="*/ 3 h 77"/>
                  <a:gd name="T38" fmla="*/ 29 w 79"/>
                  <a:gd name="T39" fmla="*/ 3 h 77"/>
                  <a:gd name="T40" fmla="*/ 24 w 79"/>
                  <a:gd name="T41" fmla="*/ 6 h 77"/>
                  <a:gd name="T42" fmla="*/ 19 w 79"/>
                  <a:gd name="T43" fmla="*/ 10 h 77"/>
                  <a:gd name="T44" fmla="*/ 20 w 79"/>
                  <a:gd name="T45" fmla="*/ 17 h 77"/>
                  <a:gd name="T46" fmla="*/ 19 w 79"/>
                  <a:gd name="T47" fmla="*/ 23 h 77"/>
                  <a:gd name="T48" fmla="*/ 17 w 79"/>
                  <a:gd name="T49" fmla="*/ 28 h 77"/>
                  <a:gd name="T50" fmla="*/ 0 w 79"/>
                  <a:gd name="T51" fmla="*/ 37 h 77"/>
                  <a:gd name="T52" fmla="*/ 1 w 79"/>
                  <a:gd name="T53" fmla="*/ 41 h 77"/>
                  <a:gd name="T54" fmla="*/ 3 w 79"/>
                  <a:gd name="T55" fmla="*/ 49 h 77"/>
                  <a:gd name="T56" fmla="*/ 9 w 79"/>
                  <a:gd name="T57" fmla="*/ 49 h 77"/>
                  <a:gd name="T58" fmla="*/ 25 w 79"/>
                  <a:gd name="T59" fmla="*/ 58 h 77"/>
                  <a:gd name="T60" fmla="*/ 44 w 79"/>
                  <a:gd name="T61" fmla="*/ 72 h 77"/>
                  <a:gd name="T62" fmla="*/ 54 w 79"/>
                  <a:gd name="T63" fmla="*/ 76 h 77"/>
                  <a:gd name="T64" fmla="*/ 63 w 79"/>
                  <a:gd name="T65" fmla="*/ 77 h 77"/>
                  <a:gd name="T66" fmla="*/ 66 w 79"/>
                  <a:gd name="T67" fmla="*/ 69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9" h="77">
                    <a:moveTo>
                      <a:pt x="66" y="69"/>
                    </a:moveTo>
                    <a:cubicBezTo>
                      <a:pt x="67" y="68"/>
                      <a:pt x="68" y="67"/>
                      <a:pt x="70" y="66"/>
                    </a:cubicBezTo>
                    <a:cubicBezTo>
                      <a:pt x="72" y="66"/>
                      <a:pt x="73" y="67"/>
                      <a:pt x="75" y="69"/>
                    </a:cubicBezTo>
                    <a:cubicBezTo>
                      <a:pt x="76" y="69"/>
                      <a:pt x="78" y="68"/>
                      <a:pt x="79" y="68"/>
                    </a:cubicBezTo>
                    <a:cubicBezTo>
                      <a:pt x="77" y="65"/>
                      <a:pt x="74" y="63"/>
                      <a:pt x="74" y="61"/>
                    </a:cubicBezTo>
                    <a:cubicBezTo>
                      <a:pt x="75" y="59"/>
                      <a:pt x="72" y="57"/>
                      <a:pt x="71" y="56"/>
                    </a:cubicBezTo>
                    <a:cubicBezTo>
                      <a:pt x="71" y="54"/>
                      <a:pt x="73" y="52"/>
                      <a:pt x="72" y="50"/>
                    </a:cubicBezTo>
                    <a:cubicBezTo>
                      <a:pt x="71" y="49"/>
                      <a:pt x="70" y="46"/>
                      <a:pt x="68" y="46"/>
                    </a:cubicBezTo>
                    <a:cubicBezTo>
                      <a:pt x="66" y="45"/>
                      <a:pt x="59" y="42"/>
                      <a:pt x="59" y="40"/>
                    </a:cubicBezTo>
                    <a:cubicBezTo>
                      <a:pt x="60" y="37"/>
                      <a:pt x="57" y="36"/>
                      <a:pt x="56" y="35"/>
                    </a:cubicBezTo>
                    <a:cubicBezTo>
                      <a:pt x="54" y="35"/>
                      <a:pt x="53" y="29"/>
                      <a:pt x="55" y="28"/>
                    </a:cubicBezTo>
                    <a:cubicBezTo>
                      <a:pt x="56" y="27"/>
                      <a:pt x="56" y="22"/>
                      <a:pt x="58" y="22"/>
                    </a:cubicBezTo>
                    <a:cubicBezTo>
                      <a:pt x="60" y="22"/>
                      <a:pt x="58" y="19"/>
                      <a:pt x="59" y="17"/>
                    </a:cubicBezTo>
                    <a:cubicBezTo>
                      <a:pt x="59" y="15"/>
                      <a:pt x="57" y="14"/>
                      <a:pt x="56" y="14"/>
                    </a:cubicBezTo>
                    <a:cubicBezTo>
                      <a:pt x="54" y="14"/>
                      <a:pt x="51" y="11"/>
                      <a:pt x="51" y="9"/>
                    </a:cubicBezTo>
                    <a:cubicBezTo>
                      <a:pt x="51" y="7"/>
                      <a:pt x="48" y="4"/>
                      <a:pt x="48" y="3"/>
                    </a:cubicBezTo>
                    <a:cubicBezTo>
                      <a:pt x="48" y="7"/>
                      <a:pt x="42" y="1"/>
                      <a:pt x="40" y="1"/>
                    </a:cubicBezTo>
                    <a:cubicBezTo>
                      <a:pt x="38" y="2"/>
                      <a:pt x="36" y="0"/>
                      <a:pt x="33" y="0"/>
                    </a:cubicBezTo>
                    <a:cubicBezTo>
                      <a:pt x="30" y="0"/>
                      <a:pt x="30" y="2"/>
                      <a:pt x="29" y="3"/>
                    </a:cubicBezTo>
                    <a:cubicBezTo>
                      <a:pt x="29" y="3"/>
                      <a:pt x="29" y="3"/>
                      <a:pt x="29" y="3"/>
                    </a:cubicBezTo>
                    <a:cubicBezTo>
                      <a:pt x="24" y="6"/>
                      <a:pt x="24" y="6"/>
                      <a:pt x="24" y="6"/>
                    </a:cubicBezTo>
                    <a:cubicBezTo>
                      <a:pt x="24" y="6"/>
                      <a:pt x="20" y="8"/>
                      <a:pt x="19" y="10"/>
                    </a:cubicBezTo>
                    <a:cubicBezTo>
                      <a:pt x="18" y="13"/>
                      <a:pt x="21" y="15"/>
                      <a:pt x="20" y="17"/>
                    </a:cubicBezTo>
                    <a:cubicBezTo>
                      <a:pt x="19" y="18"/>
                      <a:pt x="19" y="22"/>
                      <a:pt x="19" y="23"/>
                    </a:cubicBezTo>
                    <a:cubicBezTo>
                      <a:pt x="20" y="24"/>
                      <a:pt x="17" y="28"/>
                      <a:pt x="17" y="28"/>
                    </a:cubicBezTo>
                    <a:cubicBezTo>
                      <a:pt x="17" y="28"/>
                      <a:pt x="8" y="33"/>
                      <a:pt x="0" y="37"/>
                    </a:cubicBezTo>
                    <a:cubicBezTo>
                      <a:pt x="0" y="38"/>
                      <a:pt x="0" y="40"/>
                      <a:pt x="1" y="41"/>
                    </a:cubicBezTo>
                    <a:cubicBezTo>
                      <a:pt x="1" y="43"/>
                      <a:pt x="2" y="46"/>
                      <a:pt x="3" y="49"/>
                    </a:cubicBezTo>
                    <a:cubicBezTo>
                      <a:pt x="6" y="49"/>
                      <a:pt x="6" y="49"/>
                      <a:pt x="9" y="49"/>
                    </a:cubicBezTo>
                    <a:cubicBezTo>
                      <a:pt x="12" y="49"/>
                      <a:pt x="22" y="57"/>
                      <a:pt x="25" y="58"/>
                    </a:cubicBezTo>
                    <a:cubicBezTo>
                      <a:pt x="27" y="59"/>
                      <a:pt x="41" y="70"/>
                      <a:pt x="44" y="72"/>
                    </a:cubicBezTo>
                    <a:cubicBezTo>
                      <a:pt x="47" y="75"/>
                      <a:pt x="52" y="76"/>
                      <a:pt x="54" y="76"/>
                    </a:cubicBezTo>
                    <a:cubicBezTo>
                      <a:pt x="55" y="76"/>
                      <a:pt x="59" y="76"/>
                      <a:pt x="63" y="77"/>
                    </a:cubicBezTo>
                    <a:cubicBezTo>
                      <a:pt x="64" y="74"/>
                      <a:pt x="66" y="70"/>
                      <a:pt x="66" y="69"/>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474" name="Freeform 97">
                <a:extLst>
                  <a:ext uri="{FF2B5EF4-FFF2-40B4-BE49-F238E27FC236}">
                    <a16:creationId xmlns:a16="http://schemas.microsoft.com/office/drawing/2014/main" xmlns="" id="{055F75DF-4510-4006-AC80-2AD0EA2AE60A}"/>
                  </a:ext>
                </a:extLst>
              </p:cNvPr>
              <p:cNvSpPr>
                <a:spLocks/>
              </p:cNvSpPr>
              <p:nvPr/>
            </p:nvSpPr>
            <p:spPr bwMode="auto">
              <a:xfrm>
                <a:off x="5777947" y="3505096"/>
                <a:ext cx="35132" cy="35132"/>
              </a:xfrm>
              <a:custGeom>
                <a:avLst/>
                <a:gdLst>
                  <a:gd name="T0" fmla="*/ 5 w 15"/>
                  <a:gd name="T1" fmla="*/ 11 h 15"/>
                  <a:gd name="T2" fmla="*/ 9 w 15"/>
                  <a:gd name="T3" fmla="*/ 15 h 15"/>
                  <a:gd name="T4" fmla="*/ 15 w 15"/>
                  <a:gd name="T5" fmla="*/ 15 h 15"/>
                  <a:gd name="T6" fmla="*/ 12 w 15"/>
                  <a:gd name="T7" fmla="*/ 5 h 15"/>
                  <a:gd name="T8" fmla="*/ 12 w 15"/>
                  <a:gd name="T9" fmla="*/ 3 h 15"/>
                  <a:gd name="T10" fmla="*/ 7 w 15"/>
                  <a:gd name="T11" fmla="*/ 0 h 15"/>
                  <a:gd name="T12" fmla="*/ 3 w 15"/>
                  <a:gd name="T13" fmla="*/ 3 h 15"/>
                  <a:gd name="T14" fmla="*/ 0 w 15"/>
                  <a:gd name="T15" fmla="*/ 11 h 15"/>
                  <a:gd name="T16" fmla="*/ 5 w 15"/>
                  <a:gd name="T17" fmla="*/ 11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5">
                    <a:moveTo>
                      <a:pt x="5" y="11"/>
                    </a:moveTo>
                    <a:cubicBezTo>
                      <a:pt x="9" y="15"/>
                      <a:pt x="9" y="15"/>
                      <a:pt x="9" y="15"/>
                    </a:cubicBezTo>
                    <a:cubicBezTo>
                      <a:pt x="15" y="15"/>
                      <a:pt x="15" y="15"/>
                      <a:pt x="15" y="15"/>
                    </a:cubicBezTo>
                    <a:cubicBezTo>
                      <a:pt x="14" y="11"/>
                      <a:pt x="12" y="6"/>
                      <a:pt x="12" y="5"/>
                    </a:cubicBezTo>
                    <a:cubicBezTo>
                      <a:pt x="12" y="4"/>
                      <a:pt x="12" y="4"/>
                      <a:pt x="12" y="3"/>
                    </a:cubicBezTo>
                    <a:cubicBezTo>
                      <a:pt x="10" y="1"/>
                      <a:pt x="9" y="0"/>
                      <a:pt x="7" y="0"/>
                    </a:cubicBezTo>
                    <a:cubicBezTo>
                      <a:pt x="5" y="1"/>
                      <a:pt x="4" y="2"/>
                      <a:pt x="3" y="3"/>
                    </a:cubicBezTo>
                    <a:cubicBezTo>
                      <a:pt x="3" y="4"/>
                      <a:pt x="1" y="8"/>
                      <a:pt x="0" y="11"/>
                    </a:cubicBezTo>
                    <a:cubicBezTo>
                      <a:pt x="3" y="11"/>
                      <a:pt x="5" y="11"/>
                      <a:pt x="5" y="11"/>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475" name="Freeform 98">
                <a:extLst>
                  <a:ext uri="{FF2B5EF4-FFF2-40B4-BE49-F238E27FC236}">
                    <a16:creationId xmlns:a16="http://schemas.microsoft.com/office/drawing/2014/main" xmlns="" id="{F026B57F-92E5-45BF-94BF-39CD18427AE6}"/>
                  </a:ext>
                </a:extLst>
              </p:cNvPr>
              <p:cNvSpPr>
                <a:spLocks noEditPoints="1"/>
              </p:cNvSpPr>
              <p:nvPr/>
            </p:nvSpPr>
            <p:spPr bwMode="auto">
              <a:xfrm>
                <a:off x="4830629" y="3039593"/>
                <a:ext cx="272276" cy="225851"/>
              </a:xfrm>
              <a:custGeom>
                <a:avLst/>
                <a:gdLst>
                  <a:gd name="T0" fmla="*/ 104 w 118"/>
                  <a:gd name="T1" fmla="*/ 22 h 98"/>
                  <a:gd name="T2" fmla="*/ 99 w 118"/>
                  <a:gd name="T3" fmla="*/ 21 h 98"/>
                  <a:gd name="T4" fmla="*/ 94 w 118"/>
                  <a:gd name="T5" fmla="*/ 18 h 98"/>
                  <a:gd name="T6" fmla="*/ 86 w 118"/>
                  <a:gd name="T7" fmla="*/ 17 h 98"/>
                  <a:gd name="T8" fmla="*/ 82 w 118"/>
                  <a:gd name="T9" fmla="*/ 14 h 98"/>
                  <a:gd name="T10" fmla="*/ 79 w 118"/>
                  <a:gd name="T11" fmla="*/ 10 h 98"/>
                  <a:gd name="T12" fmla="*/ 76 w 118"/>
                  <a:gd name="T13" fmla="*/ 12 h 98"/>
                  <a:gd name="T14" fmla="*/ 73 w 118"/>
                  <a:gd name="T15" fmla="*/ 9 h 98"/>
                  <a:gd name="T16" fmla="*/ 68 w 118"/>
                  <a:gd name="T17" fmla="*/ 6 h 98"/>
                  <a:gd name="T18" fmla="*/ 64 w 118"/>
                  <a:gd name="T19" fmla="*/ 4 h 98"/>
                  <a:gd name="T20" fmla="*/ 62 w 118"/>
                  <a:gd name="T21" fmla="*/ 1 h 98"/>
                  <a:gd name="T22" fmla="*/ 60 w 118"/>
                  <a:gd name="T23" fmla="*/ 0 h 98"/>
                  <a:gd name="T24" fmla="*/ 59 w 118"/>
                  <a:gd name="T25" fmla="*/ 0 h 98"/>
                  <a:gd name="T26" fmla="*/ 54 w 118"/>
                  <a:gd name="T27" fmla="*/ 7 h 98"/>
                  <a:gd name="T28" fmla="*/ 45 w 118"/>
                  <a:gd name="T29" fmla="*/ 12 h 98"/>
                  <a:gd name="T30" fmla="*/ 40 w 118"/>
                  <a:gd name="T31" fmla="*/ 18 h 98"/>
                  <a:gd name="T32" fmla="*/ 30 w 118"/>
                  <a:gd name="T33" fmla="*/ 15 h 98"/>
                  <a:gd name="T34" fmla="*/ 25 w 118"/>
                  <a:gd name="T35" fmla="*/ 18 h 98"/>
                  <a:gd name="T36" fmla="*/ 27 w 118"/>
                  <a:gd name="T37" fmla="*/ 26 h 98"/>
                  <a:gd name="T38" fmla="*/ 20 w 118"/>
                  <a:gd name="T39" fmla="*/ 26 h 98"/>
                  <a:gd name="T40" fmla="*/ 15 w 118"/>
                  <a:gd name="T41" fmla="*/ 24 h 98"/>
                  <a:gd name="T42" fmla="*/ 7 w 118"/>
                  <a:gd name="T43" fmla="*/ 24 h 98"/>
                  <a:gd name="T44" fmla="*/ 2 w 118"/>
                  <a:gd name="T45" fmla="*/ 28 h 98"/>
                  <a:gd name="T46" fmla="*/ 3 w 118"/>
                  <a:gd name="T47" fmla="*/ 33 h 98"/>
                  <a:gd name="T48" fmla="*/ 13 w 118"/>
                  <a:gd name="T49" fmla="*/ 37 h 98"/>
                  <a:gd name="T50" fmla="*/ 21 w 118"/>
                  <a:gd name="T51" fmla="*/ 39 h 98"/>
                  <a:gd name="T52" fmla="*/ 23 w 118"/>
                  <a:gd name="T53" fmla="*/ 42 h 98"/>
                  <a:gd name="T54" fmla="*/ 29 w 118"/>
                  <a:gd name="T55" fmla="*/ 49 h 98"/>
                  <a:gd name="T56" fmla="*/ 32 w 118"/>
                  <a:gd name="T57" fmla="*/ 55 h 98"/>
                  <a:gd name="T58" fmla="*/ 30 w 118"/>
                  <a:gd name="T59" fmla="*/ 65 h 98"/>
                  <a:gd name="T60" fmla="*/ 27 w 118"/>
                  <a:gd name="T61" fmla="*/ 79 h 98"/>
                  <a:gd name="T62" fmla="*/ 26 w 118"/>
                  <a:gd name="T63" fmla="*/ 80 h 98"/>
                  <a:gd name="T64" fmla="*/ 31 w 118"/>
                  <a:gd name="T65" fmla="*/ 82 h 98"/>
                  <a:gd name="T66" fmla="*/ 38 w 118"/>
                  <a:gd name="T67" fmla="*/ 86 h 98"/>
                  <a:gd name="T68" fmla="*/ 45 w 118"/>
                  <a:gd name="T69" fmla="*/ 85 h 98"/>
                  <a:gd name="T70" fmla="*/ 49 w 118"/>
                  <a:gd name="T71" fmla="*/ 86 h 98"/>
                  <a:gd name="T72" fmla="*/ 58 w 118"/>
                  <a:gd name="T73" fmla="*/ 88 h 98"/>
                  <a:gd name="T74" fmla="*/ 66 w 118"/>
                  <a:gd name="T75" fmla="*/ 88 h 98"/>
                  <a:gd name="T76" fmla="*/ 66 w 118"/>
                  <a:gd name="T77" fmla="*/ 86 h 98"/>
                  <a:gd name="T78" fmla="*/ 73 w 118"/>
                  <a:gd name="T79" fmla="*/ 78 h 98"/>
                  <a:gd name="T80" fmla="*/ 87 w 118"/>
                  <a:gd name="T81" fmla="*/ 82 h 98"/>
                  <a:gd name="T82" fmla="*/ 97 w 118"/>
                  <a:gd name="T83" fmla="*/ 79 h 98"/>
                  <a:gd name="T84" fmla="*/ 102 w 118"/>
                  <a:gd name="T85" fmla="*/ 75 h 98"/>
                  <a:gd name="T86" fmla="*/ 103 w 118"/>
                  <a:gd name="T87" fmla="*/ 73 h 98"/>
                  <a:gd name="T88" fmla="*/ 99 w 118"/>
                  <a:gd name="T89" fmla="*/ 71 h 98"/>
                  <a:gd name="T90" fmla="*/ 97 w 118"/>
                  <a:gd name="T91" fmla="*/ 67 h 98"/>
                  <a:gd name="T92" fmla="*/ 95 w 118"/>
                  <a:gd name="T93" fmla="*/ 63 h 98"/>
                  <a:gd name="T94" fmla="*/ 96 w 118"/>
                  <a:gd name="T95" fmla="*/ 61 h 98"/>
                  <a:gd name="T96" fmla="*/ 98 w 118"/>
                  <a:gd name="T97" fmla="*/ 58 h 98"/>
                  <a:gd name="T98" fmla="*/ 97 w 118"/>
                  <a:gd name="T99" fmla="*/ 54 h 98"/>
                  <a:gd name="T100" fmla="*/ 96 w 118"/>
                  <a:gd name="T101" fmla="*/ 50 h 98"/>
                  <a:gd name="T102" fmla="*/ 92 w 118"/>
                  <a:gd name="T103" fmla="*/ 50 h 98"/>
                  <a:gd name="T104" fmla="*/ 91 w 118"/>
                  <a:gd name="T105" fmla="*/ 47 h 98"/>
                  <a:gd name="T106" fmla="*/ 96 w 118"/>
                  <a:gd name="T107" fmla="*/ 41 h 98"/>
                  <a:gd name="T108" fmla="*/ 100 w 118"/>
                  <a:gd name="T109" fmla="*/ 37 h 98"/>
                  <a:gd name="T110" fmla="*/ 102 w 118"/>
                  <a:gd name="T111" fmla="*/ 31 h 98"/>
                  <a:gd name="T112" fmla="*/ 105 w 118"/>
                  <a:gd name="T113" fmla="*/ 25 h 98"/>
                  <a:gd name="T114" fmla="*/ 104 w 118"/>
                  <a:gd name="T115" fmla="*/ 22 h 98"/>
                  <a:gd name="T116" fmla="*/ 116 w 118"/>
                  <a:gd name="T117" fmla="*/ 83 h 98"/>
                  <a:gd name="T118" fmla="*/ 111 w 118"/>
                  <a:gd name="T119" fmla="*/ 87 h 98"/>
                  <a:gd name="T120" fmla="*/ 115 w 118"/>
                  <a:gd name="T121" fmla="*/ 98 h 98"/>
                  <a:gd name="T122" fmla="*/ 116 w 118"/>
                  <a:gd name="T123" fmla="*/ 83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8" h="98">
                    <a:moveTo>
                      <a:pt x="104" y="22"/>
                    </a:moveTo>
                    <a:cubicBezTo>
                      <a:pt x="103" y="22"/>
                      <a:pt x="102" y="21"/>
                      <a:pt x="99" y="21"/>
                    </a:cubicBezTo>
                    <a:cubicBezTo>
                      <a:pt x="97" y="21"/>
                      <a:pt x="95" y="20"/>
                      <a:pt x="94" y="18"/>
                    </a:cubicBezTo>
                    <a:cubicBezTo>
                      <a:pt x="93" y="17"/>
                      <a:pt x="88" y="16"/>
                      <a:pt x="86" y="17"/>
                    </a:cubicBezTo>
                    <a:cubicBezTo>
                      <a:pt x="84" y="17"/>
                      <a:pt x="83" y="14"/>
                      <a:pt x="82" y="14"/>
                    </a:cubicBezTo>
                    <a:cubicBezTo>
                      <a:pt x="80" y="14"/>
                      <a:pt x="79" y="12"/>
                      <a:pt x="79" y="10"/>
                    </a:cubicBezTo>
                    <a:cubicBezTo>
                      <a:pt x="79" y="9"/>
                      <a:pt x="77" y="11"/>
                      <a:pt x="76" y="12"/>
                    </a:cubicBezTo>
                    <a:cubicBezTo>
                      <a:pt x="74" y="13"/>
                      <a:pt x="74" y="10"/>
                      <a:pt x="73" y="9"/>
                    </a:cubicBezTo>
                    <a:cubicBezTo>
                      <a:pt x="73" y="8"/>
                      <a:pt x="70" y="7"/>
                      <a:pt x="68" y="6"/>
                    </a:cubicBezTo>
                    <a:cubicBezTo>
                      <a:pt x="67" y="5"/>
                      <a:pt x="65" y="3"/>
                      <a:pt x="64" y="4"/>
                    </a:cubicBezTo>
                    <a:cubicBezTo>
                      <a:pt x="64" y="5"/>
                      <a:pt x="62" y="2"/>
                      <a:pt x="62" y="1"/>
                    </a:cubicBezTo>
                    <a:cubicBezTo>
                      <a:pt x="61" y="0"/>
                      <a:pt x="61" y="0"/>
                      <a:pt x="60" y="0"/>
                    </a:cubicBezTo>
                    <a:cubicBezTo>
                      <a:pt x="60" y="0"/>
                      <a:pt x="59" y="0"/>
                      <a:pt x="59" y="0"/>
                    </a:cubicBezTo>
                    <a:cubicBezTo>
                      <a:pt x="56" y="0"/>
                      <a:pt x="53" y="2"/>
                      <a:pt x="54" y="7"/>
                    </a:cubicBezTo>
                    <a:cubicBezTo>
                      <a:pt x="54" y="12"/>
                      <a:pt x="50" y="12"/>
                      <a:pt x="45" y="12"/>
                    </a:cubicBezTo>
                    <a:cubicBezTo>
                      <a:pt x="41" y="13"/>
                      <a:pt x="42" y="17"/>
                      <a:pt x="40" y="18"/>
                    </a:cubicBezTo>
                    <a:cubicBezTo>
                      <a:pt x="38" y="20"/>
                      <a:pt x="31" y="17"/>
                      <a:pt x="30" y="15"/>
                    </a:cubicBezTo>
                    <a:cubicBezTo>
                      <a:pt x="29" y="12"/>
                      <a:pt x="23" y="15"/>
                      <a:pt x="25" y="18"/>
                    </a:cubicBezTo>
                    <a:cubicBezTo>
                      <a:pt x="28" y="21"/>
                      <a:pt x="28" y="25"/>
                      <a:pt x="27" y="26"/>
                    </a:cubicBezTo>
                    <a:cubicBezTo>
                      <a:pt x="25" y="28"/>
                      <a:pt x="22" y="24"/>
                      <a:pt x="20" y="26"/>
                    </a:cubicBezTo>
                    <a:cubicBezTo>
                      <a:pt x="17" y="28"/>
                      <a:pt x="17" y="25"/>
                      <a:pt x="15" y="24"/>
                    </a:cubicBezTo>
                    <a:cubicBezTo>
                      <a:pt x="12" y="23"/>
                      <a:pt x="11" y="25"/>
                      <a:pt x="7" y="24"/>
                    </a:cubicBezTo>
                    <a:cubicBezTo>
                      <a:pt x="3" y="24"/>
                      <a:pt x="0" y="26"/>
                      <a:pt x="2" y="28"/>
                    </a:cubicBezTo>
                    <a:cubicBezTo>
                      <a:pt x="3" y="30"/>
                      <a:pt x="2" y="32"/>
                      <a:pt x="3" y="33"/>
                    </a:cubicBezTo>
                    <a:cubicBezTo>
                      <a:pt x="4" y="35"/>
                      <a:pt x="9" y="35"/>
                      <a:pt x="13" y="37"/>
                    </a:cubicBezTo>
                    <a:cubicBezTo>
                      <a:pt x="18" y="39"/>
                      <a:pt x="18" y="37"/>
                      <a:pt x="21" y="39"/>
                    </a:cubicBezTo>
                    <a:cubicBezTo>
                      <a:pt x="23" y="40"/>
                      <a:pt x="23" y="39"/>
                      <a:pt x="23" y="42"/>
                    </a:cubicBezTo>
                    <a:cubicBezTo>
                      <a:pt x="23" y="45"/>
                      <a:pt x="25" y="48"/>
                      <a:pt x="29" y="49"/>
                    </a:cubicBezTo>
                    <a:cubicBezTo>
                      <a:pt x="33" y="50"/>
                      <a:pt x="30" y="53"/>
                      <a:pt x="32" y="55"/>
                    </a:cubicBezTo>
                    <a:cubicBezTo>
                      <a:pt x="33" y="58"/>
                      <a:pt x="30" y="62"/>
                      <a:pt x="30" y="65"/>
                    </a:cubicBezTo>
                    <a:cubicBezTo>
                      <a:pt x="31" y="68"/>
                      <a:pt x="28" y="79"/>
                      <a:pt x="27" y="79"/>
                    </a:cubicBezTo>
                    <a:cubicBezTo>
                      <a:pt x="26" y="80"/>
                      <a:pt x="26" y="80"/>
                      <a:pt x="26" y="80"/>
                    </a:cubicBezTo>
                    <a:cubicBezTo>
                      <a:pt x="28" y="80"/>
                      <a:pt x="30" y="81"/>
                      <a:pt x="31" y="82"/>
                    </a:cubicBezTo>
                    <a:cubicBezTo>
                      <a:pt x="32" y="83"/>
                      <a:pt x="36" y="84"/>
                      <a:pt x="38" y="86"/>
                    </a:cubicBezTo>
                    <a:cubicBezTo>
                      <a:pt x="41" y="87"/>
                      <a:pt x="45" y="87"/>
                      <a:pt x="45" y="85"/>
                    </a:cubicBezTo>
                    <a:cubicBezTo>
                      <a:pt x="45" y="83"/>
                      <a:pt x="47" y="84"/>
                      <a:pt x="49" y="86"/>
                    </a:cubicBezTo>
                    <a:cubicBezTo>
                      <a:pt x="50" y="87"/>
                      <a:pt x="56" y="88"/>
                      <a:pt x="58" y="88"/>
                    </a:cubicBezTo>
                    <a:cubicBezTo>
                      <a:pt x="60" y="89"/>
                      <a:pt x="64" y="88"/>
                      <a:pt x="66" y="88"/>
                    </a:cubicBezTo>
                    <a:cubicBezTo>
                      <a:pt x="66" y="88"/>
                      <a:pt x="66" y="87"/>
                      <a:pt x="66" y="86"/>
                    </a:cubicBezTo>
                    <a:cubicBezTo>
                      <a:pt x="64" y="82"/>
                      <a:pt x="69" y="79"/>
                      <a:pt x="73" y="78"/>
                    </a:cubicBezTo>
                    <a:cubicBezTo>
                      <a:pt x="77" y="78"/>
                      <a:pt x="85" y="80"/>
                      <a:pt x="87" y="82"/>
                    </a:cubicBezTo>
                    <a:cubicBezTo>
                      <a:pt x="90" y="83"/>
                      <a:pt x="93" y="83"/>
                      <a:pt x="97" y="79"/>
                    </a:cubicBezTo>
                    <a:cubicBezTo>
                      <a:pt x="99" y="76"/>
                      <a:pt x="100" y="76"/>
                      <a:pt x="102" y="75"/>
                    </a:cubicBezTo>
                    <a:cubicBezTo>
                      <a:pt x="102" y="74"/>
                      <a:pt x="102" y="73"/>
                      <a:pt x="103" y="73"/>
                    </a:cubicBezTo>
                    <a:cubicBezTo>
                      <a:pt x="103" y="71"/>
                      <a:pt x="101" y="71"/>
                      <a:pt x="99" y="71"/>
                    </a:cubicBezTo>
                    <a:cubicBezTo>
                      <a:pt x="97" y="71"/>
                      <a:pt x="96" y="69"/>
                      <a:pt x="97" y="67"/>
                    </a:cubicBezTo>
                    <a:cubicBezTo>
                      <a:pt x="98" y="65"/>
                      <a:pt x="96" y="65"/>
                      <a:pt x="95" y="63"/>
                    </a:cubicBezTo>
                    <a:cubicBezTo>
                      <a:pt x="93" y="61"/>
                      <a:pt x="95" y="62"/>
                      <a:pt x="96" y="61"/>
                    </a:cubicBezTo>
                    <a:cubicBezTo>
                      <a:pt x="97" y="61"/>
                      <a:pt x="99" y="59"/>
                      <a:pt x="98" y="58"/>
                    </a:cubicBezTo>
                    <a:cubicBezTo>
                      <a:pt x="97" y="58"/>
                      <a:pt x="96" y="56"/>
                      <a:pt x="97" y="54"/>
                    </a:cubicBezTo>
                    <a:cubicBezTo>
                      <a:pt x="98" y="52"/>
                      <a:pt x="96" y="52"/>
                      <a:pt x="96" y="50"/>
                    </a:cubicBezTo>
                    <a:cubicBezTo>
                      <a:pt x="96" y="49"/>
                      <a:pt x="94" y="48"/>
                      <a:pt x="92" y="50"/>
                    </a:cubicBezTo>
                    <a:cubicBezTo>
                      <a:pt x="90" y="52"/>
                      <a:pt x="90" y="50"/>
                      <a:pt x="91" y="47"/>
                    </a:cubicBezTo>
                    <a:cubicBezTo>
                      <a:pt x="92" y="44"/>
                      <a:pt x="96" y="43"/>
                      <a:pt x="96" y="41"/>
                    </a:cubicBezTo>
                    <a:cubicBezTo>
                      <a:pt x="96" y="39"/>
                      <a:pt x="99" y="37"/>
                      <a:pt x="100" y="37"/>
                    </a:cubicBezTo>
                    <a:cubicBezTo>
                      <a:pt x="102" y="37"/>
                      <a:pt x="101" y="34"/>
                      <a:pt x="102" y="31"/>
                    </a:cubicBezTo>
                    <a:cubicBezTo>
                      <a:pt x="103" y="29"/>
                      <a:pt x="103" y="27"/>
                      <a:pt x="105" y="25"/>
                    </a:cubicBezTo>
                    <a:cubicBezTo>
                      <a:pt x="108" y="23"/>
                      <a:pt x="105" y="22"/>
                      <a:pt x="104" y="22"/>
                    </a:cubicBezTo>
                    <a:close/>
                    <a:moveTo>
                      <a:pt x="116" y="83"/>
                    </a:moveTo>
                    <a:cubicBezTo>
                      <a:pt x="115" y="82"/>
                      <a:pt x="115" y="85"/>
                      <a:pt x="111" y="87"/>
                    </a:cubicBezTo>
                    <a:cubicBezTo>
                      <a:pt x="108" y="89"/>
                      <a:pt x="111" y="98"/>
                      <a:pt x="115" y="98"/>
                    </a:cubicBezTo>
                    <a:cubicBezTo>
                      <a:pt x="118" y="97"/>
                      <a:pt x="118" y="83"/>
                      <a:pt x="116" y="83"/>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476" name="Freeform 99">
                <a:extLst>
                  <a:ext uri="{FF2B5EF4-FFF2-40B4-BE49-F238E27FC236}">
                    <a16:creationId xmlns:a16="http://schemas.microsoft.com/office/drawing/2014/main" xmlns="" id="{0E4191A0-058D-4E92-9B11-2CA4C5A97F7D}"/>
                  </a:ext>
                </a:extLst>
              </p:cNvPr>
              <p:cNvSpPr>
                <a:spLocks/>
              </p:cNvSpPr>
              <p:nvPr/>
            </p:nvSpPr>
            <p:spPr bwMode="auto">
              <a:xfrm>
                <a:off x="3239636" y="3816268"/>
                <a:ext cx="42661" cy="26349"/>
              </a:xfrm>
              <a:custGeom>
                <a:avLst/>
                <a:gdLst>
                  <a:gd name="T0" fmla="*/ 18 w 18"/>
                  <a:gd name="T1" fmla="*/ 4 h 11"/>
                  <a:gd name="T2" fmla="*/ 9 w 18"/>
                  <a:gd name="T3" fmla="*/ 2 h 11"/>
                  <a:gd name="T4" fmla="*/ 6 w 18"/>
                  <a:gd name="T5" fmla="*/ 0 h 11"/>
                  <a:gd name="T6" fmla="*/ 5 w 18"/>
                  <a:gd name="T7" fmla="*/ 0 h 11"/>
                  <a:gd name="T8" fmla="*/ 0 w 18"/>
                  <a:gd name="T9" fmla="*/ 5 h 11"/>
                  <a:gd name="T10" fmla="*/ 15 w 18"/>
                  <a:gd name="T11" fmla="*/ 11 h 11"/>
                  <a:gd name="T12" fmla="*/ 18 w 18"/>
                  <a:gd name="T13" fmla="*/ 9 h 11"/>
                  <a:gd name="T14" fmla="*/ 18 w 18"/>
                  <a:gd name="T15" fmla="*/ 4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 h="11">
                    <a:moveTo>
                      <a:pt x="18" y="4"/>
                    </a:moveTo>
                    <a:cubicBezTo>
                      <a:pt x="16" y="2"/>
                      <a:pt x="13" y="5"/>
                      <a:pt x="9" y="2"/>
                    </a:cubicBezTo>
                    <a:cubicBezTo>
                      <a:pt x="8" y="1"/>
                      <a:pt x="7" y="1"/>
                      <a:pt x="6" y="0"/>
                    </a:cubicBezTo>
                    <a:cubicBezTo>
                      <a:pt x="5" y="0"/>
                      <a:pt x="5" y="0"/>
                      <a:pt x="5" y="0"/>
                    </a:cubicBezTo>
                    <a:cubicBezTo>
                      <a:pt x="4" y="1"/>
                      <a:pt x="2" y="3"/>
                      <a:pt x="0" y="5"/>
                    </a:cubicBezTo>
                    <a:cubicBezTo>
                      <a:pt x="2" y="7"/>
                      <a:pt x="12" y="11"/>
                      <a:pt x="15" y="11"/>
                    </a:cubicBezTo>
                    <a:cubicBezTo>
                      <a:pt x="16" y="11"/>
                      <a:pt x="17" y="10"/>
                      <a:pt x="18" y="9"/>
                    </a:cubicBezTo>
                    <a:cubicBezTo>
                      <a:pt x="18" y="7"/>
                      <a:pt x="18" y="5"/>
                      <a:pt x="18" y="4"/>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477" name="Freeform 100">
                <a:extLst>
                  <a:ext uri="{FF2B5EF4-FFF2-40B4-BE49-F238E27FC236}">
                    <a16:creationId xmlns:a16="http://schemas.microsoft.com/office/drawing/2014/main" xmlns="" id="{FEFD11F1-8BD9-402B-8E39-CAF269C8591B}"/>
                  </a:ext>
                </a:extLst>
              </p:cNvPr>
              <p:cNvSpPr>
                <a:spLocks/>
              </p:cNvSpPr>
              <p:nvPr/>
            </p:nvSpPr>
            <p:spPr bwMode="auto">
              <a:xfrm>
                <a:off x="3253438" y="3782390"/>
                <a:ext cx="112925" cy="61482"/>
              </a:xfrm>
              <a:custGeom>
                <a:avLst/>
                <a:gdLst>
                  <a:gd name="T0" fmla="*/ 20 w 49"/>
                  <a:gd name="T1" fmla="*/ 25 h 27"/>
                  <a:gd name="T2" fmla="*/ 23 w 49"/>
                  <a:gd name="T3" fmla="*/ 20 h 27"/>
                  <a:gd name="T4" fmla="*/ 32 w 49"/>
                  <a:gd name="T5" fmla="*/ 16 h 27"/>
                  <a:gd name="T6" fmla="*/ 39 w 49"/>
                  <a:gd name="T7" fmla="*/ 14 h 27"/>
                  <a:gd name="T8" fmla="*/ 49 w 49"/>
                  <a:gd name="T9" fmla="*/ 10 h 27"/>
                  <a:gd name="T10" fmla="*/ 40 w 49"/>
                  <a:gd name="T11" fmla="*/ 4 h 27"/>
                  <a:gd name="T12" fmla="*/ 23 w 49"/>
                  <a:gd name="T13" fmla="*/ 4 h 27"/>
                  <a:gd name="T14" fmla="*/ 8 w 49"/>
                  <a:gd name="T15" fmla="*/ 4 h 27"/>
                  <a:gd name="T16" fmla="*/ 8 w 49"/>
                  <a:gd name="T17" fmla="*/ 5 h 27"/>
                  <a:gd name="T18" fmla="*/ 3 w 49"/>
                  <a:gd name="T19" fmla="*/ 9 h 27"/>
                  <a:gd name="T20" fmla="*/ 0 w 49"/>
                  <a:gd name="T21" fmla="*/ 15 h 27"/>
                  <a:gd name="T22" fmla="*/ 3 w 49"/>
                  <a:gd name="T23" fmla="*/ 17 h 27"/>
                  <a:gd name="T24" fmla="*/ 12 w 49"/>
                  <a:gd name="T25" fmla="*/ 19 h 27"/>
                  <a:gd name="T26" fmla="*/ 12 w 49"/>
                  <a:gd name="T27" fmla="*/ 24 h 27"/>
                  <a:gd name="T28" fmla="*/ 14 w 49"/>
                  <a:gd name="T29" fmla="*/ 24 h 27"/>
                  <a:gd name="T30" fmla="*/ 15 w 49"/>
                  <a:gd name="T31" fmla="*/ 27 h 27"/>
                  <a:gd name="T32" fmla="*/ 18 w 49"/>
                  <a:gd name="T33" fmla="*/ 27 h 27"/>
                  <a:gd name="T34" fmla="*/ 20 w 49"/>
                  <a:gd name="T35"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9" h="27">
                    <a:moveTo>
                      <a:pt x="20" y="25"/>
                    </a:moveTo>
                    <a:cubicBezTo>
                      <a:pt x="21" y="24"/>
                      <a:pt x="18" y="20"/>
                      <a:pt x="23" y="20"/>
                    </a:cubicBezTo>
                    <a:cubicBezTo>
                      <a:pt x="27" y="19"/>
                      <a:pt x="31" y="19"/>
                      <a:pt x="32" y="16"/>
                    </a:cubicBezTo>
                    <a:cubicBezTo>
                      <a:pt x="32" y="13"/>
                      <a:pt x="38" y="14"/>
                      <a:pt x="39" y="14"/>
                    </a:cubicBezTo>
                    <a:cubicBezTo>
                      <a:pt x="41" y="14"/>
                      <a:pt x="45" y="10"/>
                      <a:pt x="49" y="10"/>
                    </a:cubicBezTo>
                    <a:cubicBezTo>
                      <a:pt x="49" y="6"/>
                      <a:pt x="43" y="8"/>
                      <a:pt x="40" y="4"/>
                    </a:cubicBezTo>
                    <a:cubicBezTo>
                      <a:pt x="36" y="0"/>
                      <a:pt x="27" y="2"/>
                      <a:pt x="23" y="4"/>
                    </a:cubicBezTo>
                    <a:cubicBezTo>
                      <a:pt x="18" y="5"/>
                      <a:pt x="13" y="2"/>
                      <a:pt x="8" y="4"/>
                    </a:cubicBezTo>
                    <a:cubicBezTo>
                      <a:pt x="8" y="5"/>
                      <a:pt x="8" y="5"/>
                      <a:pt x="8" y="5"/>
                    </a:cubicBezTo>
                    <a:cubicBezTo>
                      <a:pt x="6" y="6"/>
                      <a:pt x="5" y="8"/>
                      <a:pt x="3" y="9"/>
                    </a:cubicBezTo>
                    <a:cubicBezTo>
                      <a:pt x="0" y="12"/>
                      <a:pt x="1" y="14"/>
                      <a:pt x="0" y="15"/>
                    </a:cubicBezTo>
                    <a:cubicBezTo>
                      <a:pt x="1" y="16"/>
                      <a:pt x="2" y="16"/>
                      <a:pt x="3" y="17"/>
                    </a:cubicBezTo>
                    <a:cubicBezTo>
                      <a:pt x="7" y="20"/>
                      <a:pt x="10" y="17"/>
                      <a:pt x="12" y="19"/>
                    </a:cubicBezTo>
                    <a:cubicBezTo>
                      <a:pt x="12" y="20"/>
                      <a:pt x="12" y="22"/>
                      <a:pt x="12" y="24"/>
                    </a:cubicBezTo>
                    <a:cubicBezTo>
                      <a:pt x="12" y="24"/>
                      <a:pt x="13" y="23"/>
                      <a:pt x="14" y="24"/>
                    </a:cubicBezTo>
                    <a:cubicBezTo>
                      <a:pt x="15" y="25"/>
                      <a:pt x="15" y="26"/>
                      <a:pt x="15" y="27"/>
                    </a:cubicBezTo>
                    <a:cubicBezTo>
                      <a:pt x="18" y="27"/>
                      <a:pt x="18" y="27"/>
                      <a:pt x="18" y="27"/>
                    </a:cubicBezTo>
                    <a:cubicBezTo>
                      <a:pt x="18" y="27"/>
                      <a:pt x="20" y="25"/>
                      <a:pt x="20" y="25"/>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478" name="Freeform 101">
                <a:extLst>
                  <a:ext uri="{FF2B5EF4-FFF2-40B4-BE49-F238E27FC236}">
                    <a16:creationId xmlns:a16="http://schemas.microsoft.com/office/drawing/2014/main" xmlns="" id="{D8F310A6-BDA5-4165-B939-781AD098398E}"/>
                  </a:ext>
                </a:extLst>
              </p:cNvPr>
              <p:cNvSpPr>
                <a:spLocks/>
              </p:cNvSpPr>
              <p:nvPr/>
            </p:nvSpPr>
            <p:spPr bwMode="auto">
              <a:xfrm>
                <a:off x="2737746" y="3454907"/>
                <a:ext cx="564627" cy="352578"/>
              </a:xfrm>
              <a:custGeom>
                <a:avLst/>
                <a:gdLst>
                  <a:gd name="T0" fmla="*/ 214 w 245"/>
                  <a:gd name="T1" fmla="*/ 143 h 153"/>
                  <a:gd name="T2" fmla="*/ 211 w 245"/>
                  <a:gd name="T3" fmla="*/ 129 h 153"/>
                  <a:gd name="T4" fmla="*/ 231 w 245"/>
                  <a:gd name="T5" fmla="*/ 124 h 153"/>
                  <a:gd name="T6" fmla="*/ 238 w 245"/>
                  <a:gd name="T7" fmla="*/ 115 h 153"/>
                  <a:gd name="T8" fmla="*/ 244 w 245"/>
                  <a:gd name="T9" fmla="*/ 100 h 153"/>
                  <a:gd name="T10" fmla="*/ 225 w 245"/>
                  <a:gd name="T11" fmla="*/ 98 h 153"/>
                  <a:gd name="T12" fmla="*/ 212 w 245"/>
                  <a:gd name="T13" fmla="*/ 115 h 153"/>
                  <a:gd name="T14" fmla="*/ 200 w 245"/>
                  <a:gd name="T15" fmla="*/ 121 h 153"/>
                  <a:gd name="T16" fmla="*/ 172 w 245"/>
                  <a:gd name="T17" fmla="*/ 121 h 153"/>
                  <a:gd name="T18" fmla="*/ 159 w 245"/>
                  <a:gd name="T19" fmla="*/ 102 h 153"/>
                  <a:gd name="T20" fmla="*/ 159 w 245"/>
                  <a:gd name="T21" fmla="*/ 64 h 153"/>
                  <a:gd name="T22" fmla="*/ 156 w 245"/>
                  <a:gd name="T23" fmla="*/ 60 h 153"/>
                  <a:gd name="T24" fmla="*/ 143 w 245"/>
                  <a:gd name="T25" fmla="*/ 51 h 153"/>
                  <a:gd name="T26" fmla="*/ 133 w 245"/>
                  <a:gd name="T27" fmla="*/ 34 h 153"/>
                  <a:gd name="T28" fmla="*/ 113 w 245"/>
                  <a:gd name="T29" fmla="*/ 33 h 153"/>
                  <a:gd name="T30" fmla="*/ 100 w 245"/>
                  <a:gd name="T31" fmla="*/ 23 h 153"/>
                  <a:gd name="T32" fmla="*/ 86 w 245"/>
                  <a:gd name="T33" fmla="*/ 9 h 153"/>
                  <a:gd name="T34" fmla="*/ 71 w 245"/>
                  <a:gd name="T35" fmla="*/ 12 h 153"/>
                  <a:gd name="T36" fmla="*/ 27 w 245"/>
                  <a:gd name="T37" fmla="*/ 5 h 153"/>
                  <a:gd name="T38" fmla="*/ 0 w 245"/>
                  <a:gd name="T39" fmla="*/ 3 h 153"/>
                  <a:gd name="T40" fmla="*/ 11 w 245"/>
                  <a:gd name="T41" fmla="*/ 25 h 153"/>
                  <a:gd name="T42" fmla="*/ 25 w 245"/>
                  <a:gd name="T43" fmla="*/ 44 h 153"/>
                  <a:gd name="T44" fmla="*/ 28 w 245"/>
                  <a:gd name="T45" fmla="*/ 52 h 153"/>
                  <a:gd name="T46" fmla="*/ 39 w 245"/>
                  <a:gd name="T47" fmla="*/ 67 h 153"/>
                  <a:gd name="T48" fmla="*/ 57 w 245"/>
                  <a:gd name="T49" fmla="*/ 86 h 153"/>
                  <a:gd name="T50" fmla="*/ 59 w 245"/>
                  <a:gd name="T51" fmla="*/ 77 h 153"/>
                  <a:gd name="T52" fmla="*/ 51 w 245"/>
                  <a:gd name="T53" fmla="*/ 67 h 153"/>
                  <a:gd name="T54" fmla="*/ 37 w 245"/>
                  <a:gd name="T55" fmla="*/ 43 h 153"/>
                  <a:gd name="T56" fmla="*/ 31 w 245"/>
                  <a:gd name="T57" fmla="*/ 30 h 153"/>
                  <a:gd name="T58" fmla="*/ 20 w 245"/>
                  <a:gd name="T59" fmla="*/ 21 h 153"/>
                  <a:gd name="T60" fmla="*/ 21 w 245"/>
                  <a:gd name="T61" fmla="*/ 8 h 153"/>
                  <a:gd name="T62" fmla="*/ 28 w 245"/>
                  <a:gd name="T63" fmla="*/ 12 h 153"/>
                  <a:gd name="T64" fmla="*/ 34 w 245"/>
                  <a:gd name="T65" fmla="*/ 23 h 153"/>
                  <a:gd name="T66" fmla="*/ 40 w 245"/>
                  <a:gd name="T67" fmla="*/ 34 h 153"/>
                  <a:gd name="T68" fmla="*/ 52 w 245"/>
                  <a:gd name="T69" fmla="*/ 43 h 153"/>
                  <a:gd name="T70" fmla="*/ 62 w 245"/>
                  <a:gd name="T71" fmla="*/ 53 h 153"/>
                  <a:gd name="T72" fmla="*/ 68 w 245"/>
                  <a:gd name="T73" fmla="*/ 64 h 153"/>
                  <a:gd name="T74" fmla="*/ 92 w 245"/>
                  <a:gd name="T75" fmla="*/ 89 h 153"/>
                  <a:gd name="T76" fmla="*/ 95 w 245"/>
                  <a:gd name="T77" fmla="*/ 104 h 153"/>
                  <a:gd name="T78" fmla="*/ 99 w 245"/>
                  <a:gd name="T79" fmla="*/ 117 h 153"/>
                  <a:gd name="T80" fmla="*/ 124 w 245"/>
                  <a:gd name="T81" fmla="*/ 129 h 153"/>
                  <a:gd name="T82" fmla="*/ 158 w 245"/>
                  <a:gd name="T83" fmla="*/ 145 h 153"/>
                  <a:gd name="T84" fmla="*/ 189 w 245"/>
                  <a:gd name="T85" fmla="*/ 146 h 153"/>
                  <a:gd name="T86" fmla="*/ 204 w 245"/>
                  <a:gd name="T87" fmla="*/ 144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45" h="153">
                    <a:moveTo>
                      <a:pt x="204" y="144"/>
                    </a:moveTo>
                    <a:cubicBezTo>
                      <a:pt x="205" y="144"/>
                      <a:pt x="214" y="145"/>
                      <a:pt x="214" y="143"/>
                    </a:cubicBezTo>
                    <a:cubicBezTo>
                      <a:pt x="215" y="140"/>
                      <a:pt x="208" y="135"/>
                      <a:pt x="209" y="135"/>
                    </a:cubicBezTo>
                    <a:cubicBezTo>
                      <a:pt x="209" y="134"/>
                      <a:pt x="210" y="129"/>
                      <a:pt x="211" y="129"/>
                    </a:cubicBezTo>
                    <a:cubicBezTo>
                      <a:pt x="213" y="129"/>
                      <a:pt x="225" y="129"/>
                      <a:pt x="226" y="129"/>
                    </a:cubicBezTo>
                    <a:cubicBezTo>
                      <a:pt x="227" y="129"/>
                      <a:pt x="229" y="124"/>
                      <a:pt x="231" y="124"/>
                    </a:cubicBezTo>
                    <a:cubicBezTo>
                      <a:pt x="232" y="124"/>
                      <a:pt x="233" y="125"/>
                      <a:pt x="235" y="126"/>
                    </a:cubicBezTo>
                    <a:cubicBezTo>
                      <a:pt x="237" y="124"/>
                      <a:pt x="238" y="119"/>
                      <a:pt x="238" y="115"/>
                    </a:cubicBezTo>
                    <a:cubicBezTo>
                      <a:pt x="239" y="110"/>
                      <a:pt x="237" y="109"/>
                      <a:pt x="240" y="106"/>
                    </a:cubicBezTo>
                    <a:cubicBezTo>
                      <a:pt x="242" y="104"/>
                      <a:pt x="245" y="103"/>
                      <a:pt x="244" y="100"/>
                    </a:cubicBezTo>
                    <a:cubicBezTo>
                      <a:pt x="243" y="96"/>
                      <a:pt x="240" y="100"/>
                      <a:pt x="237" y="98"/>
                    </a:cubicBezTo>
                    <a:cubicBezTo>
                      <a:pt x="234" y="96"/>
                      <a:pt x="232" y="97"/>
                      <a:pt x="225" y="98"/>
                    </a:cubicBezTo>
                    <a:cubicBezTo>
                      <a:pt x="217" y="99"/>
                      <a:pt x="214" y="102"/>
                      <a:pt x="214" y="108"/>
                    </a:cubicBezTo>
                    <a:cubicBezTo>
                      <a:pt x="215" y="113"/>
                      <a:pt x="212" y="110"/>
                      <a:pt x="212" y="115"/>
                    </a:cubicBezTo>
                    <a:cubicBezTo>
                      <a:pt x="212" y="119"/>
                      <a:pt x="206" y="120"/>
                      <a:pt x="207" y="122"/>
                    </a:cubicBezTo>
                    <a:cubicBezTo>
                      <a:pt x="207" y="125"/>
                      <a:pt x="202" y="122"/>
                      <a:pt x="200" y="121"/>
                    </a:cubicBezTo>
                    <a:cubicBezTo>
                      <a:pt x="199" y="120"/>
                      <a:pt x="184" y="125"/>
                      <a:pt x="182" y="125"/>
                    </a:cubicBezTo>
                    <a:cubicBezTo>
                      <a:pt x="179" y="126"/>
                      <a:pt x="176" y="121"/>
                      <a:pt x="172" y="121"/>
                    </a:cubicBezTo>
                    <a:cubicBezTo>
                      <a:pt x="169" y="121"/>
                      <a:pt x="168" y="117"/>
                      <a:pt x="168" y="113"/>
                    </a:cubicBezTo>
                    <a:cubicBezTo>
                      <a:pt x="168" y="109"/>
                      <a:pt x="162" y="106"/>
                      <a:pt x="159" y="102"/>
                    </a:cubicBezTo>
                    <a:cubicBezTo>
                      <a:pt x="157" y="99"/>
                      <a:pt x="156" y="92"/>
                      <a:pt x="156" y="87"/>
                    </a:cubicBezTo>
                    <a:cubicBezTo>
                      <a:pt x="156" y="82"/>
                      <a:pt x="156" y="74"/>
                      <a:pt x="159" y="64"/>
                    </a:cubicBezTo>
                    <a:cubicBezTo>
                      <a:pt x="159" y="63"/>
                      <a:pt x="160" y="62"/>
                      <a:pt x="160" y="61"/>
                    </a:cubicBezTo>
                    <a:cubicBezTo>
                      <a:pt x="158" y="60"/>
                      <a:pt x="157" y="60"/>
                      <a:pt x="156" y="60"/>
                    </a:cubicBezTo>
                    <a:cubicBezTo>
                      <a:pt x="153" y="60"/>
                      <a:pt x="146" y="56"/>
                      <a:pt x="145" y="56"/>
                    </a:cubicBezTo>
                    <a:cubicBezTo>
                      <a:pt x="144" y="56"/>
                      <a:pt x="144" y="52"/>
                      <a:pt x="143" y="51"/>
                    </a:cubicBezTo>
                    <a:cubicBezTo>
                      <a:pt x="142" y="49"/>
                      <a:pt x="142" y="46"/>
                      <a:pt x="141" y="45"/>
                    </a:cubicBezTo>
                    <a:cubicBezTo>
                      <a:pt x="139" y="43"/>
                      <a:pt x="135" y="39"/>
                      <a:pt x="133" y="34"/>
                    </a:cubicBezTo>
                    <a:cubicBezTo>
                      <a:pt x="132" y="28"/>
                      <a:pt x="122" y="26"/>
                      <a:pt x="119" y="26"/>
                    </a:cubicBezTo>
                    <a:cubicBezTo>
                      <a:pt x="116" y="25"/>
                      <a:pt x="114" y="33"/>
                      <a:pt x="113" y="33"/>
                    </a:cubicBezTo>
                    <a:cubicBezTo>
                      <a:pt x="112" y="33"/>
                      <a:pt x="105" y="29"/>
                      <a:pt x="103" y="28"/>
                    </a:cubicBezTo>
                    <a:cubicBezTo>
                      <a:pt x="101" y="27"/>
                      <a:pt x="100" y="25"/>
                      <a:pt x="100" y="23"/>
                    </a:cubicBezTo>
                    <a:cubicBezTo>
                      <a:pt x="100" y="21"/>
                      <a:pt x="96" y="17"/>
                      <a:pt x="95" y="17"/>
                    </a:cubicBezTo>
                    <a:cubicBezTo>
                      <a:pt x="94" y="16"/>
                      <a:pt x="86" y="9"/>
                      <a:pt x="86" y="9"/>
                    </a:cubicBezTo>
                    <a:cubicBezTo>
                      <a:pt x="74" y="9"/>
                      <a:pt x="74" y="9"/>
                      <a:pt x="74" y="9"/>
                    </a:cubicBezTo>
                    <a:cubicBezTo>
                      <a:pt x="71" y="12"/>
                      <a:pt x="71" y="12"/>
                      <a:pt x="71" y="12"/>
                    </a:cubicBezTo>
                    <a:cubicBezTo>
                      <a:pt x="48" y="12"/>
                      <a:pt x="48" y="12"/>
                      <a:pt x="48" y="12"/>
                    </a:cubicBezTo>
                    <a:cubicBezTo>
                      <a:pt x="48" y="12"/>
                      <a:pt x="31" y="6"/>
                      <a:pt x="27" y="5"/>
                    </a:cubicBezTo>
                    <a:cubicBezTo>
                      <a:pt x="24" y="4"/>
                      <a:pt x="18" y="0"/>
                      <a:pt x="18" y="0"/>
                    </a:cubicBezTo>
                    <a:cubicBezTo>
                      <a:pt x="0" y="3"/>
                      <a:pt x="0" y="3"/>
                      <a:pt x="0" y="3"/>
                    </a:cubicBezTo>
                    <a:cubicBezTo>
                      <a:pt x="1" y="5"/>
                      <a:pt x="2" y="7"/>
                      <a:pt x="4" y="9"/>
                    </a:cubicBezTo>
                    <a:cubicBezTo>
                      <a:pt x="8" y="14"/>
                      <a:pt x="11" y="22"/>
                      <a:pt x="11" y="25"/>
                    </a:cubicBezTo>
                    <a:cubicBezTo>
                      <a:pt x="11" y="28"/>
                      <a:pt x="16" y="30"/>
                      <a:pt x="21" y="33"/>
                    </a:cubicBezTo>
                    <a:cubicBezTo>
                      <a:pt x="25" y="36"/>
                      <a:pt x="25" y="42"/>
                      <a:pt x="25" y="44"/>
                    </a:cubicBezTo>
                    <a:cubicBezTo>
                      <a:pt x="24" y="45"/>
                      <a:pt x="19" y="43"/>
                      <a:pt x="18" y="44"/>
                    </a:cubicBezTo>
                    <a:cubicBezTo>
                      <a:pt x="18" y="46"/>
                      <a:pt x="26" y="52"/>
                      <a:pt x="28" y="52"/>
                    </a:cubicBezTo>
                    <a:cubicBezTo>
                      <a:pt x="31" y="51"/>
                      <a:pt x="33" y="53"/>
                      <a:pt x="37" y="57"/>
                    </a:cubicBezTo>
                    <a:cubicBezTo>
                      <a:pt x="42" y="61"/>
                      <a:pt x="41" y="66"/>
                      <a:pt x="39" y="67"/>
                    </a:cubicBezTo>
                    <a:cubicBezTo>
                      <a:pt x="38" y="69"/>
                      <a:pt x="43" y="72"/>
                      <a:pt x="49" y="75"/>
                    </a:cubicBezTo>
                    <a:cubicBezTo>
                      <a:pt x="54" y="79"/>
                      <a:pt x="57" y="84"/>
                      <a:pt x="57" y="86"/>
                    </a:cubicBezTo>
                    <a:cubicBezTo>
                      <a:pt x="58" y="88"/>
                      <a:pt x="60" y="86"/>
                      <a:pt x="61" y="83"/>
                    </a:cubicBezTo>
                    <a:cubicBezTo>
                      <a:pt x="62" y="80"/>
                      <a:pt x="59" y="80"/>
                      <a:pt x="59" y="77"/>
                    </a:cubicBezTo>
                    <a:cubicBezTo>
                      <a:pt x="59" y="74"/>
                      <a:pt x="55" y="74"/>
                      <a:pt x="53" y="74"/>
                    </a:cubicBezTo>
                    <a:cubicBezTo>
                      <a:pt x="51" y="74"/>
                      <a:pt x="53" y="69"/>
                      <a:pt x="51" y="67"/>
                    </a:cubicBezTo>
                    <a:cubicBezTo>
                      <a:pt x="49" y="65"/>
                      <a:pt x="47" y="59"/>
                      <a:pt x="46" y="55"/>
                    </a:cubicBezTo>
                    <a:cubicBezTo>
                      <a:pt x="44" y="51"/>
                      <a:pt x="39" y="48"/>
                      <a:pt x="37" y="43"/>
                    </a:cubicBezTo>
                    <a:cubicBezTo>
                      <a:pt x="34" y="39"/>
                      <a:pt x="32" y="36"/>
                      <a:pt x="30" y="34"/>
                    </a:cubicBezTo>
                    <a:cubicBezTo>
                      <a:pt x="29" y="33"/>
                      <a:pt x="32" y="32"/>
                      <a:pt x="31" y="30"/>
                    </a:cubicBezTo>
                    <a:cubicBezTo>
                      <a:pt x="30" y="29"/>
                      <a:pt x="27" y="29"/>
                      <a:pt x="25" y="28"/>
                    </a:cubicBezTo>
                    <a:cubicBezTo>
                      <a:pt x="22" y="26"/>
                      <a:pt x="20" y="24"/>
                      <a:pt x="20" y="21"/>
                    </a:cubicBezTo>
                    <a:cubicBezTo>
                      <a:pt x="20" y="18"/>
                      <a:pt x="19" y="12"/>
                      <a:pt x="18" y="9"/>
                    </a:cubicBezTo>
                    <a:cubicBezTo>
                      <a:pt x="17" y="7"/>
                      <a:pt x="20" y="7"/>
                      <a:pt x="21" y="8"/>
                    </a:cubicBezTo>
                    <a:cubicBezTo>
                      <a:pt x="21" y="10"/>
                      <a:pt x="22" y="11"/>
                      <a:pt x="23" y="10"/>
                    </a:cubicBezTo>
                    <a:cubicBezTo>
                      <a:pt x="25" y="9"/>
                      <a:pt x="27" y="10"/>
                      <a:pt x="28" y="12"/>
                    </a:cubicBezTo>
                    <a:cubicBezTo>
                      <a:pt x="29" y="14"/>
                      <a:pt x="32" y="12"/>
                      <a:pt x="33" y="13"/>
                    </a:cubicBezTo>
                    <a:cubicBezTo>
                      <a:pt x="34" y="14"/>
                      <a:pt x="30" y="15"/>
                      <a:pt x="34" y="23"/>
                    </a:cubicBezTo>
                    <a:cubicBezTo>
                      <a:pt x="39" y="31"/>
                      <a:pt x="36" y="26"/>
                      <a:pt x="36" y="32"/>
                    </a:cubicBezTo>
                    <a:cubicBezTo>
                      <a:pt x="36" y="38"/>
                      <a:pt x="39" y="35"/>
                      <a:pt x="40" y="34"/>
                    </a:cubicBezTo>
                    <a:cubicBezTo>
                      <a:pt x="41" y="33"/>
                      <a:pt x="43" y="36"/>
                      <a:pt x="45" y="39"/>
                    </a:cubicBezTo>
                    <a:cubicBezTo>
                      <a:pt x="48" y="42"/>
                      <a:pt x="52" y="42"/>
                      <a:pt x="52" y="43"/>
                    </a:cubicBezTo>
                    <a:cubicBezTo>
                      <a:pt x="52" y="45"/>
                      <a:pt x="53" y="48"/>
                      <a:pt x="56" y="49"/>
                    </a:cubicBezTo>
                    <a:cubicBezTo>
                      <a:pt x="59" y="49"/>
                      <a:pt x="60" y="53"/>
                      <a:pt x="62" y="53"/>
                    </a:cubicBezTo>
                    <a:cubicBezTo>
                      <a:pt x="64" y="53"/>
                      <a:pt x="64" y="56"/>
                      <a:pt x="63" y="58"/>
                    </a:cubicBezTo>
                    <a:cubicBezTo>
                      <a:pt x="62" y="60"/>
                      <a:pt x="63" y="62"/>
                      <a:pt x="68" y="64"/>
                    </a:cubicBezTo>
                    <a:cubicBezTo>
                      <a:pt x="73" y="66"/>
                      <a:pt x="70" y="66"/>
                      <a:pt x="74" y="70"/>
                    </a:cubicBezTo>
                    <a:cubicBezTo>
                      <a:pt x="78" y="74"/>
                      <a:pt x="89" y="86"/>
                      <a:pt x="92" y="89"/>
                    </a:cubicBezTo>
                    <a:cubicBezTo>
                      <a:pt x="94" y="93"/>
                      <a:pt x="95" y="96"/>
                      <a:pt x="96" y="98"/>
                    </a:cubicBezTo>
                    <a:cubicBezTo>
                      <a:pt x="97" y="101"/>
                      <a:pt x="94" y="102"/>
                      <a:pt x="95" y="104"/>
                    </a:cubicBezTo>
                    <a:cubicBezTo>
                      <a:pt x="97" y="106"/>
                      <a:pt x="93" y="105"/>
                      <a:pt x="93" y="107"/>
                    </a:cubicBezTo>
                    <a:cubicBezTo>
                      <a:pt x="93" y="108"/>
                      <a:pt x="95" y="117"/>
                      <a:pt x="99" y="117"/>
                    </a:cubicBezTo>
                    <a:cubicBezTo>
                      <a:pt x="103" y="117"/>
                      <a:pt x="108" y="122"/>
                      <a:pt x="111" y="125"/>
                    </a:cubicBezTo>
                    <a:cubicBezTo>
                      <a:pt x="114" y="127"/>
                      <a:pt x="119" y="127"/>
                      <a:pt x="124" y="129"/>
                    </a:cubicBezTo>
                    <a:cubicBezTo>
                      <a:pt x="128" y="130"/>
                      <a:pt x="133" y="135"/>
                      <a:pt x="140" y="137"/>
                    </a:cubicBezTo>
                    <a:cubicBezTo>
                      <a:pt x="146" y="139"/>
                      <a:pt x="153" y="142"/>
                      <a:pt x="158" y="145"/>
                    </a:cubicBezTo>
                    <a:cubicBezTo>
                      <a:pt x="162" y="147"/>
                      <a:pt x="168" y="146"/>
                      <a:pt x="174" y="144"/>
                    </a:cubicBezTo>
                    <a:cubicBezTo>
                      <a:pt x="180" y="141"/>
                      <a:pt x="185" y="144"/>
                      <a:pt x="189" y="146"/>
                    </a:cubicBezTo>
                    <a:cubicBezTo>
                      <a:pt x="190" y="146"/>
                      <a:pt x="194" y="149"/>
                      <a:pt x="197" y="153"/>
                    </a:cubicBezTo>
                    <a:cubicBezTo>
                      <a:pt x="200" y="148"/>
                      <a:pt x="203" y="144"/>
                      <a:pt x="204" y="144"/>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479" name="Freeform 102">
                <a:extLst>
                  <a:ext uri="{FF2B5EF4-FFF2-40B4-BE49-F238E27FC236}">
                    <a16:creationId xmlns:a16="http://schemas.microsoft.com/office/drawing/2014/main" xmlns="" id="{488A709B-7436-4EC4-84ED-41E4A5A7ACAE}"/>
                  </a:ext>
                </a:extLst>
              </p:cNvPr>
              <p:cNvSpPr>
                <a:spLocks/>
              </p:cNvSpPr>
              <p:nvPr/>
            </p:nvSpPr>
            <p:spPr bwMode="auto">
              <a:xfrm>
                <a:off x="3191957" y="3752277"/>
                <a:ext cx="80302" cy="76538"/>
              </a:xfrm>
              <a:custGeom>
                <a:avLst/>
                <a:gdLst>
                  <a:gd name="T0" fmla="*/ 30 w 35"/>
                  <a:gd name="T1" fmla="*/ 22 h 33"/>
                  <a:gd name="T2" fmla="*/ 35 w 35"/>
                  <a:gd name="T3" fmla="*/ 18 h 33"/>
                  <a:gd name="T4" fmla="*/ 31 w 35"/>
                  <a:gd name="T5" fmla="*/ 16 h 33"/>
                  <a:gd name="T6" fmla="*/ 27 w 35"/>
                  <a:gd name="T7" fmla="*/ 16 h 33"/>
                  <a:gd name="T8" fmla="*/ 28 w 35"/>
                  <a:gd name="T9" fmla="*/ 0 h 33"/>
                  <a:gd name="T10" fmla="*/ 14 w 35"/>
                  <a:gd name="T11" fmla="*/ 0 h 33"/>
                  <a:gd name="T12" fmla="*/ 12 w 35"/>
                  <a:gd name="T13" fmla="*/ 6 h 33"/>
                  <a:gd name="T14" fmla="*/ 17 w 35"/>
                  <a:gd name="T15" fmla="*/ 14 h 33"/>
                  <a:gd name="T16" fmla="*/ 7 w 35"/>
                  <a:gd name="T17" fmla="*/ 15 h 33"/>
                  <a:gd name="T18" fmla="*/ 0 w 35"/>
                  <a:gd name="T19" fmla="*/ 24 h 33"/>
                  <a:gd name="T20" fmla="*/ 9 w 35"/>
                  <a:gd name="T21" fmla="*/ 31 h 33"/>
                  <a:gd name="T22" fmla="*/ 20 w 35"/>
                  <a:gd name="T23" fmla="*/ 33 h 33"/>
                  <a:gd name="T24" fmla="*/ 21 w 35"/>
                  <a:gd name="T25" fmla="*/ 33 h 33"/>
                  <a:gd name="T26" fmla="*/ 26 w 35"/>
                  <a:gd name="T27" fmla="*/ 28 h 33"/>
                  <a:gd name="T28" fmla="*/ 30 w 35"/>
                  <a:gd name="T29" fmla="*/ 22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 h="33">
                    <a:moveTo>
                      <a:pt x="30" y="22"/>
                    </a:moveTo>
                    <a:cubicBezTo>
                      <a:pt x="32" y="21"/>
                      <a:pt x="33" y="19"/>
                      <a:pt x="35" y="18"/>
                    </a:cubicBezTo>
                    <a:cubicBezTo>
                      <a:pt x="32" y="19"/>
                      <a:pt x="31" y="18"/>
                      <a:pt x="31" y="16"/>
                    </a:cubicBezTo>
                    <a:cubicBezTo>
                      <a:pt x="27" y="16"/>
                      <a:pt x="27" y="16"/>
                      <a:pt x="27" y="16"/>
                    </a:cubicBezTo>
                    <a:cubicBezTo>
                      <a:pt x="28" y="0"/>
                      <a:pt x="28" y="0"/>
                      <a:pt x="28" y="0"/>
                    </a:cubicBezTo>
                    <a:cubicBezTo>
                      <a:pt x="24" y="0"/>
                      <a:pt x="15" y="0"/>
                      <a:pt x="14" y="0"/>
                    </a:cubicBezTo>
                    <a:cubicBezTo>
                      <a:pt x="13" y="0"/>
                      <a:pt x="12" y="5"/>
                      <a:pt x="12" y="6"/>
                    </a:cubicBezTo>
                    <a:cubicBezTo>
                      <a:pt x="11" y="6"/>
                      <a:pt x="18" y="11"/>
                      <a:pt x="17" y="14"/>
                    </a:cubicBezTo>
                    <a:cubicBezTo>
                      <a:pt x="17" y="16"/>
                      <a:pt x="8" y="15"/>
                      <a:pt x="7" y="15"/>
                    </a:cubicBezTo>
                    <a:cubicBezTo>
                      <a:pt x="6" y="15"/>
                      <a:pt x="3" y="19"/>
                      <a:pt x="0" y="24"/>
                    </a:cubicBezTo>
                    <a:cubicBezTo>
                      <a:pt x="4" y="27"/>
                      <a:pt x="7" y="30"/>
                      <a:pt x="9" y="31"/>
                    </a:cubicBezTo>
                    <a:cubicBezTo>
                      <a:pt x="12" y="33"/>
                      <a:pt x="18" y="31"/>
                      <a:pt x="20" y="33"/>
                    </a:cubicBezTo>
                    <a:cubicBezTo>
                      <a:pt x="20" y="33"/>
                      <a:pt x="20" y="33"/>
                      <a:pt x="21" y="33"/>
                    </a:cubicBezTo>
                    <a:cubicBezTo>
                      <a:pt x="23" y="31"/>
                      <a:pt x="25" y="29"/>
                      <a:pt x="26" y="28"/>
                    </a:cubicBezTo>
                    <a:cubicBezTo>
                      <a:pt x="28" y="28"/>
                      <a:pt x="27" y="25"/>
                      <a:pt x="30" y="2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480" name="Freeform 103">
                <a:extLst>
                  <a:ext uri="{FF2B5EF4-FFF2-40B4-BE49-F238E27FC236}">
                    <a16:creationId xmlns:a16="http://schemas.microsoft.com/office/drawing/2014/main" xmlns="" id="{9E9ECD08-6059-4064-8C34-874CAAB0CA97}"/>
                  </a:ext>
                </a:extLst>
              </p:cNvPr>
              <p:cNvSpPr>
                <a:spLocks/>
              </p:cNvSpPr>
              <p:nvPr/>
            </p:nvSpPr>
            <p:spPr bwMode="auto">
              <a:xfrm>
                <a:off x="3253438" y="3740984"/>
                <a:ext cx="26349" cy="47680"/>
              </a:xfrm>
              <a:custGeom>
                <a:avLst/>
                <a:gdLst>
                  <a:gd name="T0" fmla="*/ 2 w 11"/>
                  <a:gd name="T1" fmla="*/ 5 h 21"/>
                  <a:gd name="T2" fmla="*/ 1 w 11"/>
                  <a:gd name="T3" fmla="*/ 5 h 21"/>
                  <a:gd name="T4" fmla="*/ 0 w 11"/>
                  <a:gd name="T5" fmla="*/ 21 h 21"/>
                  <a:gd name="T6" fmla="*/ 4 w 11"/>
                  <a:gd name="T7" fmla="*/ 21 h 21"/>
                  <a:gd name="T8" fmla="*/ 7 w 11"/>
                  <a:gd name="T9" fmla="*/ 17 h 21"/>
                  <a:gd name="T10" fmla="*/ 9 w 11"/>
                  <a:gd name="T11" fmla="*/ 3 h 21"/>
                  <a:gd name="T12" fmla="*/ 11 w 11"/>
                  <a:gd name="T13" fmla="*/ 2 h 21"/>
                  <a:gd name="T14" fmla="*/ 7 w 11"/>
                  <a:gd name="T15" fmla="*/ 0 h 21"/>
                  <a:gd name="T16" fmla="*/ 2 w 11"/>
                  <a:gd name="T17" fmla="*/ 5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21">
                    <a:moveTo>
                      <a:pt x="2" y="5"/>
                    </a:moveTo>
                    <a:cubicBezTo>
                      <a:pt x="2" y="5"/>
                      <a:pt x="1" y="5"/>
                      <a:pt x="1" y="5"/>
                    </a:cubicBezTo>
                    <a:cubicBezTo>
                      <a:pt x="0" y="21"/>
                      <a:pt x="0" y="21"/>
                      <a:pt x="0" y="21"/>
                    </a:cubicBezTo>
                    <a:cubicBezTo>
                      <a:pt x="4" y="21"/>
                      <a:pt x="4" y="21"/>
                      <a:pt x="4" y="21"/>
                    </a:cubicBezTo>
                    <a:cubicBezTo>
                      <a:pt x="5" y="19"/>
                      <a:pt x="5" y="18"/>
                      <a:pt x="7" y="17"/>
                    </a:cubicBezTo>
                    <a:cubicBezTo>
                      <a:pt x="10" y="14"/>
                      <a:pt x="5" y="4"/>
                      <a:pt x="9" y="3"/>
                    </a:cubicBezTo>
                    <a:cubicBezTo>
                      <a:pt x="10" y="3"/>
                      <a:pt x="10" y="3"/>
                      <a:pt x="11" y="2"/>
                    </a:cubicBezTo>
                    <a:cubicBezTo>
                      <a:pt x="9" y="1"/>
                      <a:pt x="8" y="0"/>
                      <a:pt x="7" y="0"/>
                    </a:cubicBezTo>
                    <a:cubicBezTo>
                      <a:pt x="5" y="0"/>
                      <a:pt x="3" y="5"/>
                      <a:pt x="2" y="5"/>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481" name="Freeform 104">
                <a:extLst>
                  <a:ext uri="{FF2B5EF4-FFF2-40B4-BE49-F238E27FC236}">
                    <a16:creationId xmlns:a16="http://schemas.microsoft.com/office/drawing/2014/main" xmlns="" id="{152044DE-A118-4FB8-BD27-40EE34A5BC79}"/>
                  </a:ext>
                </a:extLst>
              </p:cNvPr>
              <p:cNvSpPr>
                <a:spLocks/>
              </p:cNvSpPr>
              <p:nvPr/>
            </p:nvSpPr>
            <p:spPr bwMode="auto">
              <a:xfrm>
                <a:off x="3525714" y="3703343"/>
                <a:ext cx="55208" cy="46425"/>
              </a:xfrm>
              <a:custGeom>
                <a:avLst/>
                <a:gdLst>
                  <a:gd name="T0" fmla="*/ 12 w 24"/>
                  <a:gd name="T1" fmla="*/ 2 h 20"/>
                  <a:gd name="T2" fmla="*/ 17 w 24"/>
                  <a:gd name="T3" fmla="*/ 13 h 20"/>
                  <a:gd name="T4" fmla="*/ 1 w 24"/>
                  <a:gd name="T5" fmla="*/ 16 h 20"/>
                  <a:gd name="T6" fmla="*/ 12 w 24"/>
                  <a:gd name="T7" fmla="*/ 19 h 20"/>
                  <a:gd name="T8" fmla="*/ 23 w 24"/>
                  <a:gd name="T9" fmla="*/ 20 h 20"/>
                  <a:gd name="T10" fmla="*/ 24 w 24"/>
                  <a:gd name="T11" fmla="*/ 5 h 20"/>
                  <a:gd name="T12" fmla="*/ 12 w 24"/>
                  <a:gd name="T13" fmla="*/ 2 h 20"/>
                </a:gdLst>
                <a:ahLst/>
                <a:cxnLst>
                  <a:cxn ang="0">
                    <a:pos x="T0" y="T1"/>
                  </a:cxn>
                  <a:cxn ang="0">
                    <a:pos x="T2" y="T3"/>
                  </a:cxn>
                  <a:cxn ang="0">
                    <a:pos x="T4" y="T5"/>
                  </a:cxn>
                  <a:cxn ang="0">
                    <a:pos x="T6" y="T7"/>
                  </a:cxn>
                  <a:cxn ang="0">
                    <a:pos x="T8" y="T9"/>
                  </a:cxn>
                  <a:cxn ang="0">
                    <a:pos x="T10" y="T11"/>
                  </a:cxn>
                  <a:cxn ang="0">
                    <a:pos x="T12" y="T13"/>
                  </a:cxn>
                </a:cxnLst>
                <a:rect l="0" t="0" r="r" b="b"/>
                <a:pathLst>
                  <a:path w="24" h="20">
                    <a:moveTo>
                      <a:pt x="12" y="2"/>
                    </a:moveTo>
                    <a:cubicBezTo>
                      <a:pt x="8" y="5"/>
                      <a:pt x="17" y="10"/>
                      <a:pt x="17" y="13"/>
                    </a:cubicBezTo>
                    <a:cubicBezTo>
                      <a:pt x="17" y="17"/>
                      <a:pt x="3" y="13"/>
                      <a:pt x="1" y="16"/>
                    </a:cubicBezTo>
                    <a:cubicBezTo>
                      <a:pt x="0" y="18"/>
                      <a:pt x="6" y="20"/>
                      <a:pt x="12" y="19"/>
                    </a:cubicBezTo>
                    <a:cubicBezTo>
                      <a:pt x="16" y="17"/>
                      <a:pt x="20" y="19"/>
                      <a:pt x="23" y="20"/>
                    </a:cubicBezTo>
                    <a:cubicBezTo>
                      <a:pt x="23" y="15"/>
                      <a:pt x="24" y="9"/>
                      <a:pt x="24" y="5"/>
                    </a:cubicBezTo>
                    <a:cubicBezTo>
                      <a:pt x="20" y="3"/>
                      <a:pt x="14" y="0"/>
                      <a:pt x="12" y="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482" name="Freeform 105">
                <a:extLst>
                  <a:ext uri="{FF2B5EF4-FFF2-40B4-BE49-F238E27FC236}">
                    <a16:creationId xmlns:a16="http://schemas.microsoft.com/office/drawing/2014/main" xmlns="" id="{5942A75B-466A-438A-B012-96BC48373B7A}"/>
                  </a:ext>
                </a:extLst>
              </p:cNvPr>
              <p:cNvSpPr>
                <a:spLocks/>
              </p:cNvSpPr>
              <p:nvPr/>
            </p:nvSpPr>
            <p:spPr bwMode="auto">
              <a:xfrm>
                <a:off x="3579667" y="3710871"/>
                <a:ext cx="61482" cy="43915"/>
              </a:xfrm>
              <a:custGeom>
                <a:avLst/>
                <a:gdLst>
                  <a:gd name="T0" fmla="*/ 10 w 27"/>
                  <a:gd name="T1" fmla="*/ 14 h 19"/>
                  <a:gd name="T2" fmla="*/ 27 w 27"/>
                  <a:gd name="T3" fmla="*/ 11 h 19"/>
                  <a:gd name="T4" fmla="*/ 6 w 27"/>
                  <a:gd name="T5" fmla="*/ 2 h 19"/>
                  <a:gd name="T6" fmla="*/ 1 w 27"/>
                  <a:gd name="T7" fmla="*/ 2 h 19"/>
                  <a:gd name="T8" fmla="*/ 0 w 27"/>
                  <a:gd name="T9" fmla="*/ 17 h 19"/>
                  <a:gd name="T10" fmla="*/ 0 w 27"/>
                  <a:gd name="T11" fmla="*/ 17 h 19"/>
                  <a:gd name="T12" fmla="*/ 10 w 27"/>
                  <a:gd name="T13" fmla="*/ 14 h 19"/>
                </a:gdLst>
                <a:ahLst/>
                <a:cxnLst>
                  <a:cxn ang="0">
                    <a:pos x="T0" y="T1"/>
                  </a:cxn>
                  <a:cxn ang="0">
                    <a:pos x="T2" y="T3"/>
                  </a:cxn>
                  <a:cxn ang="0">
                    <a:pos x="T4" y="T5"/>
                  </a:cxn>
                  <a:cxn ang="0">
                    <a:pos x="T6" y="T7"/>
                  </a:cxn>
                  <a:cxn ang="0">
                    <a:pos x="T8" y="T9"/>
                  </a:cxn>
                  <a:cxn ang="0">
                    <a:pos x="T10" y="T11"/>
                  </a:cxn>
                  <a:cxn ang="0">
                    <a:pos x="T12" y="T13"/>
                  </a:cxn>
                </a:cxnLst>
                <a:rect l="0" t="0" r="r" b="b"/>
                <a:pathLst>
                  <a:path w="27" h="19">
                    <a:moveTo>
                      <a:pt x="10" y="14"/>
                    </a:moveTo>
                    <a:cubicBezTo>
                      <a:pt x="17" y="12"/>
                      <a:pt x="27" y="16"/>
                      <a:pt x="27" y="11"/>
                    </a:cubicBezTo>
                    <a:cubicBezTo>
                      <a:pt x="27" y="6"/>
                      <a:pt x="10" y="0"/>
                      <a:pt x="6" y="2"/>
                    </a:cubicBezTo>
                    <a:cubicBezTo>
                      <a:pt x="4" y="2"/>
                      <a:pt x="3" y="2"/>
                      <a:pt x="1" y="2"/>
                    </a:cubicBezTo>
                    <a:cubicBezTo>
                      <a:pt x="1" y="6"/>
                      <a:pt x="0" y="12"/>
                      <a:pt x="0" y="17"/>
                    </a:cubicBezTo>
                    <a:cubicBezTo>
                      <a:pt x="0" y="17"/>
                      <a:pt x="0" y="17"/>
                      <a:pt x="0" y="17"/>
                    </a:cubicBezTo>
                    <a:cubicBezTo>
                      <a:pt x="3" y="19"/>
                      <a:pt x="4" y="16"/>
                      <a:pt x="10" y="14"/>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483" name="Freeform 106">
                <a:extLst>
                  <a:ext uri="{FF2B5EF4-FFF2-40B4-BE49-F238E27FC236}">
                    <a16:creationId xmlns:a16="http://schemas.microsoft.com/office/drawing/2014/main" xmlns="" id="{264A03FB-E301-4E7C-A02C-9903F617F41B}"/>
                  </a:ext>
                </a:extLst>
              </p:cNvPr>
              <p:cNvSpPr>
                <a:spLocks/>
              </p:cNvSpPr>
              <p:nvPr/>
            </p:nvSpPr>
            <p:spPr bwMode="auto">
              <a:xfrm>
                <a:off x="3288571" y="3804975"/>
                <a:ext cx="77793" cy="81557"/>
              </a:xfrm>
              <a:custGeom>
                <a:avLst/>
                <a:gdLst>
                  <a:gd name="T0" fmla="*/ 18 w 34"/>
                  <a:gd name="T1" fmla="*/ 33 h 35"/>
                  <a:gd name="T2" fmla="*/ 26 w 34"/>
                  <a:gd name="T3" fmla="*/ 35 h 35"/>
                  <a:gd name="T4" fmla="*/ 30 w 34"/>
                  <a:gd name="T5" fmla="*/ 35 h 35"/>
                  <a:gd name="T6" fmla="*/ 29 w 34"/>
                  <a:gd name="T7" fmla="*/ 34 h 35"/>
                  <a:gd name="T8" fmla="*/ 31 w 34"/>
                  <a:gd name="T9" fmla="*/ 23 h 35"/>
                  <a:gd name="T10" fmla="*/ 32 w 34"/>
                  <a:gd name="T11" fmla="*/ 9 h 35"/>
                  <a:gd name="T12" fmla="*/ 34 w 34"/>
                  <a:gd name="T13" fmla="*/ 1 h 35"/>
                  <a:gd name="T14" fmla="*/ 34 w 34"/>
                  <a:gd name="T15" fmla="*/ 0 h 35"/>
                  <a:gd name="T16" fmla="*/ 24 w 34"/>
                  <a:gd name="T17" fmla="*/ 4 h 35"/>
                  <a:gd name="T18" fmla="*/ 17 w 34"/>
                  <a:gd name="T19" fmla="*/ 6 h 35"/>
                  <a:gd name="T20" fmla="*/ 8 w 34"/>
                  <a:gd name="T21" fmla="*/ 10 h 35"/>
                  <a:gd name="T22" fmla="*/ 5 w 34"/>
                  <a:gd name="T23" fmla="*/ 15 h 35"/>
                  <a:gd name="T24" fmla="*/ 3 w 34"/>
                  <a:gd name="T25" fmla="*/ 17 h 35"/>
                  <a:gd name="T26" fmla="*/ 0 w 34"/>
                  <a:gd name="T27" fmla="*/ 17 h 35"/>
                  <a:gd name="T28" fmla="*/ 1 w 34"/>
                  <a:gd name="T29" fmla="*/ 21 h 35"/>
                  <a:gd name="T30" fmla="*/ 11 w 34"/>
                  <a:gd name="T31" fmla="*/ 30 h 35"/>
                  <a:gd name="T32" fmla="*/ 14 w 34"/>
                  <a:gd name="T33" fmla="*/ 33 h 35"/>
                  <a:gd name="T34" fmla="*/ 18 w 34"/>
                  <a:gd name="T35" fmla="*/ 3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 h="35">
                    <a:moveTo>
                      <a:pt x="18" y="33"/>
                    </a:moveTo>
                    <a:cubicBezTo>
                      <a:pt x="20" y="34"/>
                      <a:pt x="24" y="33"/>
                      <a:pt x="26" y="35"/>
                    </a:cubicBezTo>
                    <a:cubicBezTo>
                      <a:pt x="27" y="35"/>
                      <a:pt x="28" y="35"/>
                      <a:pt x="30" y="35"/>
                    </a:cubicBezTo>
                    <a:cubicBezTo>
                      <a:pt x="30" y="35"/>
                      <a:pt x="29" y="34"/>
                      <a:pt x="29" y="34"/>
                    </a:cubicBezTo>
                    <a:cubicBezTo>
                      <a:pt x="28" y="31"/>
                      <a:pt x="30" y="27"/>
                      <a:pt x="31" y="23"/>
                    </a:cubicBezTo>
                    <a:cubicBezTo>
                      <a:pt x="32" y="20"/>
                      <a:pt x="30" y="12"/>
                      <a:pt x="32" y="9"/>
                    </a:cubicBezTo>
                    <a:cubicBezTo>
                      <a:pt x="34" y="7"/>
                      <a:pt x="33" y="6"/>
                      <a:pt x="34" y="1"/>
                    </a:cubicBezTo>
                    <a:cubicBezTo>
                      <a:pt x="34" y="1"/>
                      <a:pt x="34" y="1"/>
                      <a:pt x="34" y="0"/>
                    </a:cubicBezTo>
                    <a:cubicBezTo>
                      <a:pt x="30" y="0"/>
                      <a:pt x="26" y="4"/>
                      <a:pt x="24" y="4"/>
                    </a:cubicBezTo>
                    <a:cubicBezTo>
                      <a:pt x="23" y="4"/>
                      <a:pt x="17" y="3"/>
                      <a:pt x="17" y="6"/>
                    </a:cubicBezTo>
                    <a:cubicBezTo>
                      <a:pt x="16" y="9"/>
                      <a:pt x="12" y="9"/>
                      <a:pt x="8" y="10"/>
                    </a:cubicBezTo>
                    <a:cubicBezTo>
                      <a:pt x="3" y="10"/>
                      <a:pt x="6" y="14"/>
                      <a:pt x="5" y="15"/>
                    </a:cubicBezTo>
                    <a:cubicBezTo>
                      <a:pt x="5" y="15"/>
                      <a:pt x="3" y="17"/>
                      <a:pt x="3" y="17"/>
                    </a:cubicBezTo>
                    <a:cubicBezTo>
                      <a:pt x="0" y="17"/>
                      <a:pt x="0" y="17"/>
                      <a:pt x="0" y="17"/>
                    </a:cubicBezTo>
                    <a:cubicBezTo>
                      <a:pt x="0" y="19"/>
                      <a:pt x="0" y="20"/>
                      <a:pt x="1" y="21"/>
                    </a:cubicBezTo>
                    <a:cubicBezTo>
                      <a:pt x="4" y="22"/>
                      <a:pt x="8" y="28"/>
                      <a:pt x="11" y="30"/>
                    </a:cubicBezTo>
                    <a:cubicBezTo>
                      <a:pt x="12" y="31"/>
                      <a:pt x="13" y="32"/>
                      <a:pt x="14" y="33"/>
                    </a:cubicBezTo>
                    <a:cubicBezTo>
                      <a:pt x="15" y="33"/>
                      <a:pt x="17" y="33"/>
                      <a:pt x="18" y="33"/>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484" name="Freeform 108">
                <a:extLst>
                  <a:ext uri="{FF2B5EF4-FFF2-40B4-BE49-F238E27FC236}">
                    <a16:creationId xmlns:a16="http://schemas.microsoft.com/office/drawing/2014/main" xmlns="" id="{732AA408-C8C5-45E3-A16F-4819BCEE2689}"/>
                  </a:ext>
                </a:extLst>
              </p:cNvPr>
              <p:cNvSpPr>
                <a:spLocks/>
              </p:cNvSpPr>
              <p:nvPr/>
            </p:nvSpPr>
            <p:spPr bwMode="auto">
              <a:xfrm>
                <a:off x="3828103" y="4669481"/>
                <a:ext cx="91595" cy="101633"/>
              </a:xfrm>
              <a:custGeom>
                <a:avLst/>
                <a:gdLst>
                  <a:gd name="T0" fmla="*/ 40 w 40"/>
                  <a:gd name="T1" fmla="*/ 21 h 44"/>
                  <a:gd name="T2" fmla="*/ 34 w 40"/>
                  <a:gd name="T3" fmla="*/ 15 h 44"/>
                  <a:gd name="T4" fmla="*/ 25 w 40"/>
                  <a:gd name="T5" fmla="*/ 8 h 44"/>
                  <a:gd name="T6" fmla="*/ 21 w 40"/>
                  <a:gd name="T7" fmla="*/ 9 h 44"/>
                  <a:gd name="T8" fmla="*/ 17 w 40"/>
                  <a:gd name="T9" fmla="*/ 3 h 44"/>
                  <a:gd name="T10" fmla="*/ 10 w 40"/>
                  <a:gd name="T11" fmla="*/ 1 h 44"/>
                  <a:gd name="T12" fmla="*/ 8 w 40"/>
                  <a:gd name="T13" fmla="*/ 1 h 44"/>
                  <a:gd name="T14" fmla="*/ 5 w 40"/>
                  <a:gd name="T15" fmla="*/ 6 h 44"/>
                  <a:gd name="T16" fmla="*/ 3 w 40"/>
                  <a:gd name="T17" fmla="*/ 19 h 44"/>
                  <a:gd name="T18" fmla="*/ 0 w 40"/>
                  <a:gd name="T19" fmla="*/ 30 h 44"/>
                  <a:gd name="T20" fmla="*/ 3 w 40"/>
                  <a:gd name="T21" fmla="*/ 35 h 44"/>
                  <a:gd name="T22" fmla="*/ 2 w 40"/>
                  <a:gd name="T23" fmla="*/ 38 h 44"/>
                  <a:gd name="T24" fmla="*/ 5 w 40"/>
                  <a:gd name="T25" fmla="*/ 40 h 44"/>
                  <a:gd name="T26" fmla="*/ 16 w 40"/>
                  <a:gd name="T27" fmla="*/ 42 h 44"/>
                  <a:gd name="T28" fmla="*/ 22 w 40"/>
                  <a:gd name="T29" fmla="*/ 42 h 44"/>
                  <a:gd name="T30" fmla="*/ 34 w 40"/>
                  <a:gd name="T31" fmla="*/ 41 h 44"/>
                  <a:gd name="T32" fmla="*/ 40 w 40"/>
                  <a:gd name="T33" fmla="*/ 33 h 44"/>
                  <a:gd name="T34" fmla="*/ 40 w 40"/>
                  <a:gd name="T35" fmla="*/ 21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0" h="44">
                    <a:moveTo>
                      <a:pt x="40" y="21"/>
                    </a:moveTo>
                    <a:cubicBezTo>
                      <a:pt x="40" y="17"/>
                      <a:pt x="35" y="16"/>
                      <a:pt x="34" y="15"/>
                    </a:cubicBezTo>
                    <a:cubicBezTo>
                      <a:pt x="33" y="13"/>
                      <a:pt x="27" y="11"/>
                      <a:pt x="25" y="8"/>
                    </a:cubicBezTo>
                    <a:cubicBezTo>
                      <a:pt x="23" y="5"/>
                      <a:pt x="22" y="9"/>
                      <a:pt x="21" y="9"/>
                    </a:cubicBezTo>
                    <a:cubicBezTo>
                      <a:pt x="20" y="9"/>
                      <a:pt x="20" y="7"/>
                      <a:pt x="17" y="3"/>
                    </a:cubicBezTo>
                    <a:cubicBezTo>
                      <a:pt x="14" y="0"/>
                      <a:pt x="12" y="0"/>
                      <a:pt x="10" y="1"/>
                    </a:cubicBezTo>
                    <a:cubicBezTo>
                      <a:pt x="10" y="1"/>
                      <a:pt x="9" y="1"/>
                      <a:pt x="8" y="1"/>
                    </a:cubicBezTo>
                    <a:cubicBezTo>
                      <a:pt x="6" y="3"/>
                      <a:pt x="5" y="4"/>
                      <a:pt x="5" y="6"/>
                    </a:cubicBezTo>
                    <a:cubicBezTo>
                      <a:pt x="5" y="9"/>
                      <a:pt x="3" y="13"/>
                      <a:pt x="3" y="19"/>
                    </a:cubicBezTo>
                    <a:cubicBezTo>
                      <a:pt x="2" y="26"/>
                      <a:pt x="1" y="25"/>
                      <a:pt x="0" y="30"/>
                    </a:cubicBezTo>
                    <a:cubicBezTo>
                      <a:pt x="0" y="35"/>
                      <a:pt x="2" y="34"/>
                      <a:pt x="3" y="35"/>
                    </a:cubicBezTo>
                    <a:cubicBezTo>
                      <a:pt x="3" y="35"/>
                      <a:pt x="3" y="37"/>
                      <a:pt x="2" y="38"/>
                    </a:cubicBezTo>
                    <a:cubicBezTo>
                      <a:pt x="3" y="39"/>
                      <a:pt x="4" y="40"/>
                      <a:pt x="5" y="40"/>
                    </a:cubicBezTo>
                    <a:cubicBezTo>
                      <a:pt x="9" y="39"/>
                      <a:pt x="12" y="41"/>
                      <a:pt x="16" y="42"/>
                    </a:cubicBezTo>
                    <a:cubicBezTo>
                      <a:pt x="20" y="44"/>
                      <a:pt x="18" y="42"/>
                      <a:pt x="22" y="42"/>
                    </a:cubicBezTo>
                    <a:cubicBezTo>
                      <a:pt x="26" y="43"/>
                      <a:pt x="30" y="43"/>
                      <a:pt x="34" y="41"/>
                    </a:cubicBezTo>
                    <a:cubicBezTo>
                      <a:pt x="37" y="39"/>
                      <a:pt x="38" y="36"/>
                      <a:pt x="40" y="33"/>
                    </a:cubicBezTo>
                    <a:cubicBezTo>
                      <a:pt x="38" y="29"/>
                      <a:pt x="40" y="24"/>
                      <a:pt x="40" y="21"/>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485" name="Freeform 109">
                <a:extLst>
                  <a:ext uri="{FF2B5EF4-FFF2-40B4-BE49-F238E27FC236}">
                    <a16:creationId xmlns:a16="http://schemas.microsoft.com/office/drawing/2014/main" xmlns="" id="{589BF098-E3C9-4518-9CD5-ABC3C81229E0}"/>
                  </a:ext>
                </a:extLst>
              </p:cNvPr>
              <p:cNvSpPr>
                <a:spLocks noEditPoints="1"/>
              </p:cNvSpPr>
              <p:nvPr/>
            </p:nvSpPr>
            <p:spPr bwMode="auto">
              <a:xfrm>
                <a:off x="3542025" y="4501348"/>
                <a:ext cx="376418" cy="740288"/>
              </a:xfrm>
              <a:custGeom>
                <a:avLst/>
                <a:gdLst>
                  <a:gd name="T0" fmla="*/ 46 w 163"/>
                  <a:gd name="T1" fmla="*/ 304 h 321"/>
                  <a:gd name="T2" fmla="*/ 43 w 163"/>
                  <a:gd name="T3" fmla="*/ 297 h 321"/>
                  <a:gd name="T4" fmla="*/ 40 w 163"/>
                  <a:gd name="T5" fmla="*/ 319 h 321"/>
                  <a:gd name="T6" fmla="*/ 58 w 163"/>
                  <a:gd name="T7" fmla="*/ 320 h 321"/>
                  <a:gd name="T8" fmla="*/ 62 w 163"/>
                  <a:gd name="T9" fmla="*/ 315 h 321"/>
                  <a:gd name="T10" fmla="*/ 156 w 163"/>
                  <a:gd name="T11" fmla="*/ 33 h 321"/>
                  <a:gd name="T12" fmla="*/ 152 w 163"/>
                  <a:gd name="T13" fmla="*/ 46 h 321"/>
                  <a:gd name="T14" fmla="*/ 138 w 163"/>
                  <a:gd name="T15" fmla="*/ 50 h 321"/>
                  <a:gd name="T16" fmla="*/ 123 w 163"/>
                  <a:gd name="T17" fmla="*/ 48 h 321"/>
                  <a:gd name="T18" fmla="*/ 132 w 163"/>
                  <a:gd name="T19" fmla="*/ 32 h 321"/>
                  <a:gd name="T20" fmla="*/ 108 w 163"/>
                  <a:gd name="T21" fmla="*/ 20 h 321"/>
                  <a:gd name="T22" fmla="*/ 88 w 163"/>
                  <a:gd name="T23" fmla="*/ 3 h 321"/>
                  <a:gd name="T24" fmla="*/ 75 w 163"/>
                  <a:gd name="T25" fmla="*/ 7 h 321"/>
                  <a:gd name="T26" fmla="*/ 59 w 163"/>
                  <a:gd name="T27" fmla="*/ 4 h 321"/>
                  <a:gd name="T28" fmla="*/ 52 w 163"/>
                  <a:gd name="T29" fmla="*/ 18 h 321"/>
                  <a:gd name="T30" fmla="*/ 42 w 163"/>
                  <a:gd name="T31" fmla="*/ 31 h 321"/>
                  <a:gd name="T32" fmla="*/ 43 w 163"/>
                  <a:gd name="T33" fmla="*/ 45 h 321"/>
                  <a:gd name="T34" fmla="*/ 36 w 163"/>
                  <a:gd name="T35" fmla="*/ 56 h 321"/>
                  <a:gd name="T36" fmla="*/ 30 w 163"/>
                  <a:gd name="T37" fmla="*/ 67 h 321"/>
                  <a:gd name="T38" fmla="*/ 26 w 163"/>
                  <a:gd name="T39" fmla="*/ 82 h 321"/>
                  <a:gd name="T40" fmla="*/ 29 w 163"/>
                  <a:gd name="T41" fmla="*/ 98 h 321"/>
                  <a:gd name="T42" fmla="*/ 29 w 163"/>
                  <a:gd name="T43" fmla="*/ 112 h 321"/>
                  <a:gd name="T44" fmla="*/ 26 w 163"/>
                  <a:gd name="T45" fmla="*/ 128 h 321"/>
                  <a:gd name="T46" fmla="*/ 21 w 163"/>
                  <a:gd name="T47" fmla="*/ 147 h 321"/>
                  <a:gd name="T48" fmla="*/ 18 w 163"/>
                  <a:gd name="T49" fmla="*/ 154 h 321"/>
                  <a:gd name="T50" fmla="*/ 15 w 163"/>
                  <a:gd name="T51" fmla="*/ 166 h 321"/>
                  <a:gd name="T52" fmla="*/ 15 w 163"/>
                  <a:gd name="T53" fmla="*/ 177 h 321"/>
                  <a:gd name="T54" fmla="*/ 13 w 163"/>
                  <a:gd name="T55" fmla="*/ 194 h 321"/>
                  <a:gd name="T56" fmla="*/ 15 w 163"/>
                  <a:gd name="T57" fmla="*/ 203 h 321"/>
                  <a:gd name="T58" fmla="*/ 19 w 163"/>
                  <a:gd name="T59" fmla="*/ 211 h 321"/>
                  <a:gd name="T60" fmla="*/ 17 w 163"/>
                  <a:gd name="T61" fmla="*/ 218 h 321"/>
                  <a:gd name="T62" fmla="*/ 15 w 163"/>
                  <a:gd name="T63" fmla="*/ 231 h 321"/>
                  <a:gd name="T64" fmla="*/ 10 w 163"/>
                  <a:gd name="T65" fmla="*/ 241 h 321"/>
                  <a:gd name="T66" fmla="*/ 6 w 163"/>
                  <a:gd name="T67" fmla="*/ 253 h 321"/>
                  <a:gd name="T68" fmla="*/ 2 w 163"/>
                  <a:gd name="T69" fmla="*/ 266 h 321"/>
                  <a:gd name="T70" fmla="*/ 11 w 163"/>
                  <a:gd name="T71" fmla="*/ 274 h 321"/>
                  <a:gd name="T72" fmla="*/ 16 w 163"/>
                  <a:gd name="T73" fmla="*/ 286 h 321"/>
                  <a:gd name="T74" fmla="*/ 34 w 163"/>
                  <a:gd name="T75" fmla="*/ 289 h 321"/>
                  <a:gd name="T76" fmla="*/ 38 w 163"/>
                  <a:gd name="T77" fmla="*/ 282 h 321"/>
                  <a:gd name="T78" fmla="*/ 38 w 163"/>
                  <a:gd name="T79" fmla="*/ 269 h 321"/>
                  <a:gd name="T80" fmla="*/ 47 w 163"/>
                  <a:gd name="T81" fmla="*/ 260 h 321"/>
                  <a:gd name="T82" fmla="*/ 63 w 163"/>
                  <a:gd name="T83" fmla="*/ 243 h 321"/>
                  <a:gd name="T84" fmla="*/ 56 w 163"/>
                  <a:gd name="T85" fmla="*/ 233 h 321"/>
                  <a:gd name="T86" fmla="*/ 64 w 163"/>
                  <a:gd name="T87" fmla="*/ 213 h 321"/>
                  <a:gd name="T88" fmla="*/ 68 w 163"/>
                  <a:gd name="T89" fmla="*/ 203 h 321"/>
                  <a:gd name="T90" fmla="*/ 73 w 163"/>
                  <a:gd name="T91" fmla="*/ 192 h 321"/>
                  <a:gd name="T92" fmla="*/ 78 w 163"/>
                  <a:gd name="T93" fmla="*/ 192 h 321"/>
                  <a:gd name="T94" fmla="*/ 76 w 163"/>
                  <a:gd name="T95" fmla="*/ 187 h 321"/>
                  <a:gd name="T96" fmla="*/ 70 w 163"/>
                  <a:gd name="T97" fmla="*/ 179 h 321"/>
                  <a:gd name="T98" fmla="*/ 82 w 163"/>
                  <a:gd name="T99" fmla="*/ 175 h 321"/>
                  <a:gd name="T100" fmla="*/ 92 w 163"/>
                  <a:gd name="T101" fmla="*/ 162 h 321"/>
                  <a:gd name="T102" fmla="*/ 95 w 163"/>
                  <a:gd name="T103" fmla="*/ 154 h 321"/>
                  <a:gd name="T104" fmla="*/ 131 w 163"/>
                  <a:gd name="T105" fmla="*/ 145 h 321"/>
                  <a:gd name="T106" fmla="*/ 135 w 163"/>
                  <a:gd name="T107" fmla="*/ 129 h 321"/>
                  <a:gd name="T108" fmla="*/ 129 w 163"/>
                  <a:gd name="T109" fmla="*/ 117 h 321"/>
                  <a:gd name="T110" fmla="*/ 126 w 163"/>
                  <a:gd name="T111" fmla="*/ 111 h 321"/>
                  <a:gd name="T112" fmla="*/ 124 w 163"/>
                  <a:gd name="T113" fmla="*/ 103 h 321"/>
                  <a:gd name="T114" fmla="*/ 129 w 163"/>
                  <a:gd name="T115" fmla="*/ 79 h 321"/>
                  <a:gd name="T116" fmla="*/ 153 w 163"/>
                  <a:gd name="T117" fmla="*/ 51 h 321"/>
                  <a:gd name="T118" fmla="*/ 161 w 163"/>
                  <a:gd name="T119" fmla="*/ 33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3" h="321">
                    <a:moveTo>
                      <a:pt x="62" y="315"/>
                    </a:moveTo>
                    <a:cubicBezTo>
                      <a:pt x="58" y="315"/>
                      <a:pt x="49" y="307"/>
                      <a:pt x="46" y="304"/>
                    </a:cubicBezTo>
                    <a:cubicBezTo>
                      <a:pt x="44" y="302"/>
                      <a:pt x="46" y="300"/>
                      <a:pt x="43" y="301"/>
                    </a:cubicBezTo>
                    <a:cubicBezTo>
                      <a:pt x="39" y="301"/>
                      <a:pt x="41" y="298"/>
                      <a:pt x="43" y="297"/>
                    </a:cubicBezTo>
                    <a:cubicBezTo>
                      <a:pt x="45" y="296"/>
                      <a:pt x="43" y="293"/>
                      <a:pt x="40" y="293"/>
                    </a:cubicBezTo>
                    <a:cubicBezTo>
                      <a:pt x="40" y="298"/>
                      <a:pt x="39" y="319"/>
                      <a:pt x="40" y="319"/>
                    </a:cubicBezTo>
                    <a:cubicBezTo>
                      <a:pt x="42" y="320"/>
                      <a:pt x="51" y="318"/>
                      <a:pt x="54" y="320"/>
                    </a:cubicBezTo>
                    <a:cubicBezTo>
                      <a:pt x="55" y="320"/>
                      <a:pt x="57" y="321"/>
                      <a:pt x="58" y="320"/>
                    </a:cubicBezTo>
                    <a:cubicBezTo>
                      <a:pt x="59" y="318"/>
                      <a:pt x="65" y="319"/>
                      <a:pt x="68" y="317"/>
                    </a:cubicBezTo>
                    <a:cubicBezTo>
                      <a:pt x="71" y="316"/>
                      <a:pt x="67" y="315"/>
                      <a:pt x="62" y="315"/>
                    </a:cubicBezTo>
                    <a:close/>
                    <a:moveTo>
                      <a:pt x="161" y="33"/>
                    </a:moveTo>
                    <a:cubicBezTo>
                      <a:pt x="160" y="33"/>
                      <a:pt x="158" y="33"/>
                      <a:pt x="156" y="33"/>
                    </a:cubicBezTo>
                    <a:cubicBezTo>
                      <a:pt x="156" y="33"/>
                      <a:pt x="156" y="34"/>
                      <a:pt x="156" y="34"/>
                    </a:cubicBezTo>
                    <a:cubicBezTo>
                      <a:pt x="156" y="37"/>
                      <a:pt x="154" y="46"/>
                      <a:pt x="152" y="46"/>
                    </a:cubicBezTo>
                    <a:cubicBezTo>
                      <a:pt x="149" y="45"/>
                      <a:pt x="147" y="49"/>
                      <a:pt x="145" y="49"/>
                    </a:cubicBezTo>
                    <a:cubicBezTo>
                      <a:pt x="144" y="48"/>
                      <a:pt x="141" y="52"/>
                      <a:pt x="138" y="50"/>
                    </a:cubicBezTo>
                    <a:cubicBezTo>
                      <a:pt x="136" y="49"/>
                      <a:pt x="133" y="51"/>
                      <a:pt x="131" y="49"/>
                    </a:cubicBezTo>
                    <a:cubicBezTo>
                      <a:pt x="129" y="48"/>
                      <a:pt x="123" y="49"/>
                      <a:pt x="123" y="48"/>
                    </a:cubicBezTo>
                    <a:cubicBezTo>
                      <a:pt x="123" y="46"/>
                      <a:pt x="126" y="47"/>
                      <a:pt x="126" y="42"/>
                    </a:cubicBezTo>
                    <a:cubicBezTo>
                      <a:pt x="126" y="38"/>
                      <a:pt x="133" y="33"/>
                      <a:pt x="132" y="32"/>
                    </a:cubicBezTo>
                    <a:cubicBezTo>
                      <a:pt x="131" y="30"/>
                      <a:pt x="119" y="26"/>
                      <a:pt x="117" y="24"/>
                    </a:cubicBezTo>
                    <a:cubicBezTo>
                      <a:pt x="116" y="22"/>
                      <a:pt x="113" y="20"/>
                      <a:pt x="108" y="20"/>
                    </a:cubicBezTo>
                    <a:cubicBezTo>
                      <a:pt x="103" y="19"/>
                      <a:pt x="104" y="17"/>
                      <a:pt x="99" y="14"/>
                    </a:cubicBezTo>
                    <a:cubicBezTo>
                      <a:pt x="96" y="12"/>
                      <a:pt x="90" y="6"/>
                      <a:pt x="88" y="3"/>
                    </a:cubicBezTo>
                    <a:cubicBezTo>
                      <a:pt x="85" y="2"/>
                      <a:pt x="81" y="2"/>
                      <a:pt x="80" y="3"/>
                    </a:cubicBezTo>
                    <a:cubicBezTo>
                      <a:pt x="79" y="4"/>
                      <a:pt x="77" y="11"/>
                      <a:pt x="75" y="7"/>
                    </a:cubicBezTo>
                    <a:cubicBezTo>
                      <a:pt x="74" y="4"/>
                      <a:pt x="70" y="4"/>
                      <a:pt x="66" y="4"/>
                    </a:cubicBezTo>
                    <a:cubicBezTo>
                      <a:pt x="63" y="3"/>
                      <a:pt x="63" y="0"/>
                      <a:pt x="59" y="4"/>
                    </a:cubicBezTo>
                    <a:cubicBezTo>
                      <a:pt x="57" y="6"/>
                      <a:pt x="55" y="7"/>
                      <a:pt x="53" y="9"/>
                    </a:cubicBezTo>
                    <a:cubicBezTo>
                      <a:pt x="53" y="13"/>
                      <a:pt x="52" y="17"/>
                      <a:pt x="52" y="18"/>
                    </a:cubicBezTo>
                    <a:cubicBezTo>
                      <a:pt x="51" y="20"/>
                      <a:pt x="43" y="23"/>
                      <a:pt x="42" y="25"/>
                    </a:cubicBezTo>
                    <a:cubicBezTo>
                      <a:pt x="42" y="27"/>
                      <a:pt x="43" y="30"/>
                      <a:pt x="42" y="31"/>
                    </a:cubicBezTo>
                    <a:cubicBezTo>
                      <a:pt x="40" y="32"/>
                      <a:pt x="45" y="38"/>
                      <a:pt x="43" y="40"/>
                    </a:cubicBezTo>
                    <a:cubicBezTo>
                      <a:pt x="40" y="41"/>
                      <a:pt x="45" y="44"/>
                      <a:pt x="43" y="45"/>
                    </a:cubicBezTo>
                    <a:cubicBezTo>
                      <a:pt x="41" y="47"/>
                      <a:pt x="38" y="47"/>
                      <a:pt x="38" y="49"/>
                    </a:cubicBezTo>
                    <a:cubicBezTo>
                      <a:pt x="38" y="51"/>
                      <a:pt x="38" y="55"/>
                      <a:pt x="36" y="56"/>
                    </a:cubicBezTo>
                    <a:cubicBezTo>
                      <a:pt x="33" y="57"/>
                      <a:pt x="32" y="60"/>
                      <a:pt x="32" y="63"/>
                    </a:cubicBezTo>
                    <a:cubicBezTo>
                      <a:pt x="32" y="66"/>
                      <a:pt x="29" y="64"/>
                      <a:pt x="30" y="67"/>
                    </a:cubicBezTo>
                    <a:cubicBezTo>
                      <a:pt x="31" y="71"/>
                      <a:pt x="32" y="75"/>
                      <a:pt x="30" y="76"/>
                    </a:cubicBezTo>
                    <a:cubicBezTo>
                      <a:pt x="27" y="76"/>
                      <a:pt x="28" y="82"/>
                      <a:pt x="26" y="82"/>
                    </a:cubicBezTo>
                    <a:cubicBezTo>
                      <a:pt x="25" y="82"/>
                      <a:pt x="24" y="88"/>
                      <a:pt x="26" y="91"/>
                    </a:cubicBezTo>
                    <a:cubicBezTo>
                      <a:pt x="29" y="93"/>
                      <a:pt x="29" y="96"/>
                      <a:pt x="29" y="98"/>
                    </a:cubicBezTo>
                    <a:cubicBezTo>
                      <a:pt x="29" y="101"/>
                      <a:pt x="32" y="103"/>
                      <a:pt x="31" y="105"/>
                    </a:cubicBezTo>
                    <a:cubicBezTo>
                      <a:pt x="30" y="108"/>
                      <a:pt x="31" y="111"/>
                      <a:pt x="29" y="112"/>
                    </a:cubicBezTo>
                    <a:cubicBezTo>
                      <a:pt x="27" y="113"/>
                      <a:pt x="29" y="117"/>
                      <a:pt x="26" y="118"/>
                    </a:cubicBezTo>
                    <a:cubicBezTo>
                      <a:pt x="24" y="119"/>
                      <a:pt x="28" y="127"/>
                      <a:pt x="26" y="128"/>
                    </a:cubicBezTo>
                    <a:cubicBezTo>
                      <a:pt x="25" y="130"/>
                      <a:pt x="20" y="131"/>
                      <a:pt x="20" y="136"/>
                    </a:cubicBezTo>
                    <a:cubicBezTo>
                      <a:pt x="20" y="141"/>
                      <a:pt x="21" y="144"/>
                      <a:pt x="21" y="147"/>
                    </a:cubicBezTo>
                    <a:cubicBezTo>
                      <a:pt x="20" y="149"/>
                      <a:pt x="23" y="148"/>
                      <a:pt x="23" y="151"/>
                    </a:cubicBezTo>
                    <a:cubicBezTo>
                      <a:pt x="22" y="154"/>
                      <a:pt x="18" y="153"/>
                      <a:pt x="18" y="154"/>
                    </a:cubicBezTo>
                    <a:cubicBezTo>
                      <a:pt x="18" y="156"/>
                      <a:pt x="19" y="160"/>
                      <a:pt x="18" y="161"/>
                    </a:cubicBezTo>
                    <a:cubicBezTo>
                      <a:pt x="16" y="161"/>
                      <a:pt x="15" y="162"/>
                      <a:pt x="15" y="166"/>
                    </a:cubicBezTo>
                    <a:cubicBezTo>
                      <a:pt x="15" y="169"/>
                      <a:pt x="13" y="169"/>
                      <a:pt x="13" y="171"/>
                    </a:cubicBezTo>
                    <a:cubicBezTo>
                      <a:pt x="13" y="173"/>
                      <a:pt x="15" y="175"/>
                      <a:pt x="15" y="177"/>
                    </a:cubicBezTo>
                    <a:cubicBezTo>
                      <a:pt x="15" y="179"/>
                      <a:pt x="16" y="185"/>
                      <a:pt x="14" y="185"/>
                    </a:cubicBezTo>
                    <a:cubicBezTo>
                      <a:pt x="13" y="186"/>
                      <a:pt x="12" y="193"/>
                      <a:pt x="13" y="194"/>
                    </a:cubicBezTo>
                    <a:cubicBezTo>
                      <a:pt x="15" y="195"/>
                      <a:pt x="15" y="197"/>
                      <a:pt x="14" y="198"/>
                    </a:cubicBezTo>
                    <a:cubicBezTo>
                      <a:pt x="13" y="200"/>
                      <a:pt x="17" y="201"/>
                      <a:pt x="15" y="203"/>
                    </a:cubicBezTo>
                    <a:cubicBezTo>
                      <a:pt x="13" y="205"/>
                      <a:pt x="15" y="208"/>
                      <a:pt x="18" y="207"/>
                    </a:cubicBezTo>
                    <a:cubicBezTo>
                      <a:pt x="20" y="207"/>
                      <a:pt x="21" y="211"/>
                      <a:pt x="19" y="211"/>
                    </a:cubicBezTo>
                    <a:cubicBezTo>
                      <a:pt x="16" y="211"/>
                      <a:pt x="13" y="211"/>
                      <a:pt x="16" y="213"/>
                    </a:cubicBezTo>
                    <a:cubicBezTo>
                      <a:pt x="18" y="214"/>
                      <a:pt x="20" y="217"/>
                      <a:pt x="17" y="218"/>
                    </a:cubicBezTo>
                    <a:cubicBezTo>
                      <a:pt x="14" y="219"/>
                      <a:pt x="16" y="221"/>
                      <a:pt x="16" y="224"/>
                    </a:cubicBezTo>
                    <a:cubicBezTo>
                      <a:pt x="15" y="227"/>
                      <a:pt x="18" y="230"/>
                      <a:pt x="15" y="231"/>
                    </a:cubicBezTo>
                    <a:cubicBezTo>
                      <a:pt x="13" y="231"/>
                      <a:pt x="16" y="236"/>
                      <a:pt x="13" y="236"/>
                    </a:cubicBezTo>
                    <a:cubicBezTo>
                      <a:pt x="10" y="237"/>
                      <a:pt x="12" y="240"/>
                      <a:pt x="10" y="241"/>
                    </a:cubicBezTo>
                    <a:cubicBezTo>
                      <a:pt x="7" y="243"/>
                      <a:pt x="12" y="246"/>
                      <a:pt x="10" y="248"/>
                    </a:cubicBezTo>
                    <a:cubicBezTo>
                      <a:pt x="7" y="249"/>
                      <a:pt x="9" y="253"/>
                      <a:pt x="6" y="253"/>
                    </a:cubicBezTo>
                    <a:cubicBezTo>
                      <a:pt x="4" y="253"/>
                      <a:pt x="2" y="257"/>
                      <a:pt x="2" y="259"/>
                    </a:cubicBezTo>
                    <a:cubicBezTo>
                      <a:pt x="2" y="260"/>
                      <a:pt x="0" y="264"/>
                      <a:pt x="2" y="266"/>
                    </a:cubicBezTo>
                    <a:cubicBezTo>
                      <a:pt x="4" y="268"/>
                      <a:pt x="2" y="270"/>
                      <a:pt x="4" y="271"/>
                    </a:cubicBezTo>
                    <a:cubicBezTo>
                      <a:pt x="6" y="272"/>
                      <a:pt x="12" y="271"/>
                      <a:pt x="11" y="274"/>
                    </a:cubicBezTo>
                    <a:cubicBezTo>
                      <a:pt x="10" y="277"/>
                      <a:pt x="11" y="283"/>
                      <a:pt x="12" y="283"/>
                    </a:cubicBezTo>
                    <a:cubicBezTo>
                      <a:pt x="13" y="283"/>
                      <a:pt x="14" y="287"/>
                      <a:pt x="16" y="286"/>
                    </a:cubicBezTo>
                    <a:cubicBezTo>
                      <a:pt x="18" y="286"/>
                      <a:pt x="26" y="285"/>
                      <a:pt x="30" y="286"/>
                    </a:cubicBezTo>
                    <a:cubicBezTo>
                      <a:pt x="32" y="287"/>
                      <a:pt x="33" y="288"/>
                      <a:pt x="34" y="289"/>
                    </a:cubicBezTo>
                    <a:cubicBezTo>
                      <a:pt x="36" y="288"/>
                      <a:pt x="41" y="291"/>
                      <a:pt x="42" y="290"/>
                    </a:cubicBezTo>
                    <a:cubicBezTo>
                      <a:pt x="43" y="288"/>
                      <a:pt x="37" y="284"/>
                      <a:pt x="38" y="282"/>
                    </a:cubicBezTo>
                    <a:cubicBezTo>
                      <a:pt x="38" y="280"/>
                      <a:pt x="37" y="278"/>
                      <a:pt x="37" y="276"/>
                    </a:cubicBezTo>
                    <a:cubicBezTo>
                      <a:pt x="37" y="274"/>
                      <a:pt x="36" y="270"/>
                      <a:pt x="38" y="269"/>
                    </a:cubicBezTo>
                    <a:cubicBezTo>
                      <a:pt x="41" y="267"/>
                      <a:pt x="41" y="265"/>
                      <a:pt x="43" y="265"/>
                    </a:cubicBezTo>
                    <a:cubicBezTo>
                      <a:pt x="44" y="266"/>
                      <a:pt x="47" y="264"/>
                      <a:pt x="47" y="260"/>
                    </a:cubicBezTo>
                    <a:cubicBezTo>
                      <a:pt x="48" y="255"/>
                      <a:pt x="50" y="254"/>
                      <a:pt x="53" y="251"/>
                    </a:cubicBezTo>
                    <a:cubicBezTo>
                      <a:pt x="57" y="247"/>
                      <a:pt x="64" y="244"/>
                      <a:pt x="63" y="243"/>
                    </a:cubicBezTo>
                    <a:cubicBezTo>
                      <a:pt x="62" y="241"/>
                      <a:pt x="64" y="237"/>
                      <a:pt x="64" y="235"/>
                    </a:cubicBezTo>
                    <a:cubicBezTo>
                      <a:pt x="64" y="233"/>
                      <a:pt x="58" y="234"/>
                      <a:pt x="56" y="233"/>
                    </a:cubicBezTo>
                    <a:cubicBezTo>
                      <a:pt x="54" y="232"/>
                      <a:pt x="47" y="227"/>
                      <a:pt x="51" y="221"/>
                    </a:cubicBezTo>
                    <a:cubicBezTo>
                      <a:pt x="54" y="214"/>
                      <a:pt x="62" y="213"/>
                      <a:pt x="64" y="213"/>
                    </a:cubicBezTo>
                    <a:cubicBezTo>
                      <a:pt x="66" y="213"/>
                      <a:pt x="64" y="210"/>
                      <a:pt x="66" y="209"/>
                    </a:cubicBezTo>
                    <a:cubicBezTo>
                      <a:pt x="67" y="208"/>
                      <a:pt x="68" y="206"/>
                      <a:pt x="68" y="203"/>
                    </a:cubicBezTo>
                    <a:cubicBezTo>
                      <a:pt x="68" y="200"/>
                      <a:pt x="68" y="195"/>
                      <a:pt x="71" y="195"/>
                    </a:cubicBezTo>
                    <a:cubicBezTo>
                      <a:pt x="74" y="195"/>
                      <a:pt x="75" y="193"/>
                      <a:pt x="73" y="192"/>
                    </a:cubicBezTo>
                    <a:cubicBezTo>
                      <a:pt x="71" y="192"/>
                      <a:pt x="70" y="190"/>
                      <a:pt x="74" y="189"/>
                    </a:cubicBezTo>
                    <a:cubicBezTo>
                      <a:pt x="77" y="189"/>
                      <a:pt x="76" y="192"/>
                      <a:pt x="78" y="192"/>
                    </a:cubicBezTo>
                    <a:cubicBezTo>
                      <a:pt x="80" y="192"/>
                      <a:pt x="84" y="188"/>
                      <a:pt x="81" y="186"/>
                    </a:cubicBezTo>
                    <a:cubicBezTo>
                      <a:pt x="78" y="183"/>
                      <a:pt x="77" y="187"/>
                      <a:pt x="76" y="187"/>
                    </a:cubicBezTo>
                    <a:cubicBezTo>
                      <a:pt x="74" y="187"/>
                      <a:pt x="73" y="185"/>
                      <a:pt x="71" y="185"/>
                    </a:cubicBezTo>
                    <a:cubicBezTo>
                      <a:pt x="70" y="185"/>
                      <a:pt x="71" y="180"/>
                      <a:pt x="70" y="179"/>
                    </a:cubicBezTo>
                    <a:cubicBezTo>
                      <a:pt x="69" y="177"/>
                      <a:pt x="68" y="173"/>
                      <a:pt x="70" y="171"/>
                    </a:cubicBezTo>
                    <a:cubicBezTo>
                      <a:pt x="71" y="169"/>
                      <a:pt x="77" y="174"/>
                      <a:pt x="82" y="175"/>
                    </a:cubicBezTo>
                    <a:cubicBezTo>
                      <a:pt x="88" y="175"/>
                      <a:pt x="92" y="172"/>
                      <a:pt x="92" y="170"/>
                    </a:cubicBezTo>
                    <a:cubicBezTo>
                      <a:pt x="92" y="168"/>
                      <a:pt x="89" y="165"/>
                      <a:pt x="92" y="162"/>
                    </a:cubicBezTo>
                    <a:cubicBezTo>
                      <a:pt x="96" y="160"/>
                      <a:pt x="93" y="160"/>
                      <a:pt x="92" y="157"/>
                    </a:cubicBezTo>
                    <a:cubicBezTo>
                      <a:pt x="91" y="154"/>
                      <a:pt x="94" y="152"/>
                      <a:pt x="95" y="154"/>
                    </a:cubicBezTo>
                    <a:cubicBezTo>
                      <a:pt x="96" y="155"/>
                      <a:pt x="107" y="154"/>
                      <a:pt x="116" y="152"/>
                    </a:cubicBezTo>
                    <a:cubicBezTo>
                      <a:pt x="124" y="150"/>
                      <a:pt x="130" y="147"/>
                      <a:pt x="131" y="145"/>
                    </a:cubicBezTo>
                    <a:cubicBezTo>
                      <a:pt x="131" y="142"/>
                      <a:pt x="137" y="136"/>
                      <a:pt x="138" y="134"/>
                    </a:cubicBezTo>
                    <a:cubicBezTo>
                      <a:pt x="140" y="132"/>
                      <a:pt x="138" y="129"/>
                      <a:pt x="135" y="129"/>
                    </a:cubicBezTo>
                    <a:cubicBezTo>
                      <a:pt x="131" y="128"/>
                      <a:pt x="131" y="124"/>
                      <a:pt x="133" y="122"/>
                    </a:cubicBezTo>
                    <a:cubicBezTo>
                      <a:pt x="135" y="120"/>
                      <a:pt x="132" y="117"/>
                      <a:pt x="129" y="117"/>
                    </a:cubicBezTo>
                    <a:cubicBezTo>
                      <a:pt x="126" y="117"/>
                      <a:pt x="120" y="114"/>
                      <a:pt x="123" y="112"/>
                    </a:cubicBezTo>
                    <a:cubicBezTo>
                      <a:pt x="125" y="110"/>
                      <a:pt x="125" y="110"/>
                      <a:pt x="126" y="111"/>
                    </a:cubicBezTo>
                    <a:cubicBezTo>
                      <a:pt x="127" y="110"/>
                      <a:pt x="127" y="108"/>
                      <a:pt x="127" y="108"/>
                    </a:cubicBezTo>
                    <a:cubicBezTo>
                      <a:pt x="126" y="107"/>
                      <a:pt x="124" y="108"/>
                      <a:pt x="124" y="103"/>
                    </a:cubicBezTo>
                    <a:cubicBezTo>
                      <a:pt x="125" y="98"/>
                      <a:pt x="126" y="99"/>
                      <a:pt x="127" y="92"/>
                    </a:cubicBezTo>
                    <a:cubicBezTo>
                      <a:pt x="127" y="86"/>
                      <a:pt x="129" y="82"/>
                      <a:pt x="129" y="79"/>
                    </a:cubicBezTo>
                    <a:cubicBezTo>
                      <a:pt x="129" y="75"/>
                      <a:pt x="135" y="71"/>
                      <a:pt x="139" y="66"/>
                    </a:cubicBezTo>
                    <a:cubicBezTo>
                      <a:pt x="142" y="60"/>
                      <a:pt x="150" y="53"/>
                      <a:pt x="153" y="51"/>
                    </a:cubicBezTo>
                    <a:cubicBezTo>
                      <a:pt x="156" y="49"/>
                      <a:pt x="162" y="47"/>
                      <a:pt x="163" y="46"/>
                    </a:cubicBezTo>
                    <a:cubicBezTo>
                      <a:pt x="163" y="44"/>
                      <a:pt x="163" y="34"/>
                      <a:pt x="161" y="33"/>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486" name="Freeform 110">
                <a:extLst>
                  <a:ext uri="{FF2B5EF4-FFF2-40B4-BE49-F238E27FC236}">
                    <a16:creationId xmlns:a16="http://schemas.microsoft.com/office/drawing/2014/main" xmlns="" id="{16E26DAB-F62E-43B1-A420-54A042A6C28F}"/>
                  </a:ext>
                </a:extLst>
              </p:cNvPr>
              <p:cNvSpPr>
                <a:spLocks/>
              </p:cNvSpPr>
              <p:nvPr/>
            </p:nvSpPr>
            <p:spPr bwMode="auto">
              <a:xfrm>
                <a:off x="3503129" y="4418536"/>
                <a:ext cx="163114" cy="836902"/>
              </a:xfrm>
              <a:custGeom>
                <a:avLst/>
                <a:gdLst>
                  <a:gd name="T0" fmla="*/ 28 w 71"/>
                  <a:gd name="T1" fmla="*/ 310 h 363"/>
                  <a:gd name="T2" fmla="*/ 19 w 71"/>
                  <a:gd name="T3" fmla="*/ 295 h 363"/>
                  <a:gd name="T4" fmla="*/ 27 w 71"/>
                  <a:gd name="T5" fmla="*/ 277 h 363"/>
                  <a:gd name="T6" fmla="*/ 33 w 71"/>
                  <a:gd name="T7" fmla="*/ 260 h 363"/>
                  <a:gd name="T8" fmla="*/ 36 w 71"/>
                  <a:gd name="T9" fmla="*/ 247 h 363"/>
                  <a:gd name="T10" fmla="*/ 31 w 71"/>
                  <a:gd name="T11" fmla="*/ 234 h 363"/>
                  <a:gd name="T12" fmla="*/ 32 w 71"/>
                  <a:gd name="T13" fmla="*/ 213 h 363"/>
                  <a:gd name="T14" fmla="*/ 35 w 71"/>
                  <a:gd name="T15" fmla="*/ 197 h 363"/>
                  <a:gd name="T16" fmla="*/ 38 w 71"/>
                  <a:gd name="T17" fmla="*/ 183 h 363"/>
                  <a:gd name="T18" fmla="*/ 43 w 71"/>
                  <a:gd name="T19" fmla="*/ 154 h 363"/>
                  <a:gd name="T20" fmla="*/ 46 w 71"/>
                  <a:gd name="T21" fmla="*/ 134 h 363"/>
                  <a:gd name="T22" fmla="*/ 47 w 71"/>
                  <a:gd name="T23" fmla="*/ 112 h 363"/>
                  <a:gd name="T24" fmla="*/ 53 w 71"/>
                  <a:gd name="T25" fmla="*/ 92 h 363"/>
                  <a:gd name="T26" fmla="*/ 60 w 71"/>
                  <a:gd name="T27" fmla="*/ 76 h 363"/>
                  <a:gd name="T28" fmla="*/ 69 w 71"/>
                  <a:gd name="T29" fmla="*/ 54 h 363"/>
                  <a:gd name="T30" fmla="*/ 63 w 71"/>
                  <a:gd name="T31" fmla="*/ 37 h 363"/>
                  <a:gd name="T32" fmla="*/ 59 w 71"/>
                  <a:gd name="T33" fmla="*/ 18 h 363"/>
                  <a:gd name="T34" fmla="*/ 50 w 71"/>
                  <a:gd name="T35" fmla="*/ 1 h 363"/>
                  <a:gd name="T36" fmla="*/ 45 w 71"/>
                  <a:gd name="T37" fmla="*/ 16 h 363"/>
                  <a:gd name="T38" fmla="*/ 44 w 71"/>
                  <a:gd name="T39" fmla="*/ 53 h 363"/>
                  <a:gd name="T40" fmla="*/ 37 w 71"/>
                  <a:gd name="T41" fmla="*/ 91 h 363"/>
                  <a:gd name="T42" fmla="*/ 34 w 71"/>
                  <a:gd name="T43" fmla="*/ 116 h 363"/>
                  <a:gd name="T44" fmla="*/ 29 w 71"/>
                  <a:gd name="T45" fmla="*/ 149 h 363"/>
                  <a:gd name="T46" fmla="*/ 18 w 71"/>
                  <a:gd name="T47" fmla="*/ 179 h 363"/>
                  <a:gd name="T48" fmla="*/ 17 w 71"/>
                  <a:gd name="T49" fmla="*/ 204 h 363"/>
                  <a:gd name="T50" fmla="*/ 12 w 71"/>
                  <a:gd name="T51" fmla="*/ 227 h 363"/>
                  <a:gd name="T52" fmla="*/ 22 w 71"/>
                  <a:gd name="T53" fmla="*/ 215 h 363"/>
                  <a:gd name="T54" fmla="*/ 24 w 71"/>
                  <a:gd name="T55" fmla="*/ 228 h 363"/>
                  <a:gd name="T56" fmla="*/ 21 w 71"/>
                  <a:gd name="T57" fmla="*/ 244 h 363"/>
                  <a:gd name="T58" fmla="*/ 17 w 71"/>
                  <a:gd name="T59" fmla="*/ 254 h 363"/>
                  <a:gd name="T60" fmla="*/ 16 w 71"/>
                  <a:gd name="T61" fmla="*/ 252 h 363"/>
                  <a:gd name="T62" fmla="*/ 10 w 71"/>
                  <a:gd name="T63" fmla="*/ 255 h 363"/>
                  <a:gd name="T64" fmla="*/ 1 w 71"/>
                  <a:gd name="T65" fmla="*/ 267 h 363"/>
                  <a:gd name="T66" fmla="*/ 11 w 71"/>
                  <a:gd name="T67" fmla="*/ 268 h 363"/>
                  <a:gd name="T68" fmla="*/ 17 w 71"/>
                  <a:gd name="T69" fmla="*/ 277 h 363"/>
                  <a:gd name="T70" fmla="*/ 7 w 71"/>
                  <a:gd name="T71" fmla="*/ 280 h 363"/>
                  <a:gd name="T72" fmla="*/ 9 w 71"/>
                  <a:gd name="T73" fmla="*/ 285 h 363"/>
                  <a:gd name="T74" fmla="*/ 4 w 71"/>
                  <a:gd name="T75" fmla="*/ 294 h 363"/>
                  <a:gd name="T76" fmla="*/ 10 w 71"/>
                  <a:gd name="T77" fmla="*/ 297 h 363"/>
                  <a:gd name="T78" fmla="*/ 11 w 71"/>
                  <a:gd name="T79" fmla="*/ 305 h 363"/>
                  <a:gd name="T80" fmla="*/ 6 w 71"/>
                  <a:gd name="T81" fmla="*/ 315 h 363"/>
                  <a:gd name="T82" fmla="*/ 16 w 71"/>
                  <a:gd name="T83" fmla="*/ 316 h 363"/>
                  <a:gd name="T84" fmla="*/ 20 w 71"/>
                  <a:gd name="T85" fmla="*/ 320 h 363"/>
                  <a:gd name="T86" fmla="*/ 15 w 71"/>
                  <a:gd name="T87" fmla="*/ 329 h 363"/>
                  <a:gd name="T88" fmla="*/ 29 w 71"/>
                  <a:gd name="T89" fmla="*/ 329 h 363"/>
                  <a:gd name="T90" fmla="*/ 19 w 71"/>
                  <a:gd name="T91" fmla="*/ 336 h 363"/>
                  <a:gd name="T92" fmla="*/ 30 w 71"/>
                  <a:gd name="T93" fmla="*/ 335 h 363"/>
                  <a:gd name="T94" fmla="*/ 18 w 71"/>
                  <a:gd name="T95" fmla="*/ 343 h 363"/>
                  <a:gd name="T96" fmla="*/ 29 w 71"/>
                  <a:gd name="T97" fmla="*/ 344 h 363"/>
                  <a:gd name="T98" fmla="*/ 45 w 71"/>
                  <a:gd name="T99" fmla="*/ 328 h 363"/>
                  <a:gd name="T100" fmla="*/ 50 w 71"/>
                  <a:gd name="T101" fmla="*/ 337 h 363"/>
                  <a:gd name="T102" fmla="*/ 43 w 71"/>
                  <a:gd name="T103" fmla="*/ 340 h 363"/>
                  <a:gd name="T104" fmla="*/ 35 w 71"/>
                  <a:gd name="T105" fmla="*/ 347 h 363"/>
                  <a:gd name="T106" fmla="*/ 41 w 71"/>
                  <a:gd name="T107" fmla="*/ 358 h 363"/>
                  <a:gd name="T108" fmla="*/ 52 w 71"/>
                  <a:gd name="T109" fmla="*/ 357 h 363"/>
                  <a:gd name="T110" fmla="*/ 64 w 71"/>
                  <a:gd name="T111" fmla="*/ 357 h 363"/>
                  <a:gd name="T112" fmla="*/ 57 w 71"/>
                  <a:gd name="T113" fmla="*/ 355 h 363"/>
                  <a:gd name="T114" fmla="*/ 50 w 71"/>
                  <a:gd name="T115" fmla="*/ 326 h 363"/>
                  <a:gd name="T116" fmla="*/ 33 w 71"/>
                  <a:gd name="T117" fmla="*/ 3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1" h="363">
                    <a:moveTo>
                      <a:pt x="33" y="322"/>
                    </a:moveTo>
                    <a:cubicBezTo>
                      <a:pt x="31" y="323"/>
                      <a:pt x="30" y="319"/>
                      <a:pt x="29" y="319"/>
                    </a:cubicBezTo>
                    <a:cubicBezTo>
                      <a:pt x="28" y="319"/>
                      <a:pt x="27" y="313"/>
                      <a:pt x="28" y="310"/>
                    </a:cubicBezTo>
                    <a:cubicBezTo>
                      <a:pt x="29" y="307"/>
                      <a:pt x="23" y="308"/>
                      <a:pt x="21" y="307"/>
                    </a:cubicBezTo>
                    <a:cubicBezTo>
                      <a:pt x="19" y="306"/>
                      <a:pt x="21" y="304"/>
                      <a:pt x="19" y="302"/>
                    </a:cubicBezTo>
                    <a:cubicBezTo>
                      <a:pt x="17" y="300"/>
                      <a:pt x="19" y="296"/>
                      <a:pt x="19" y="295"/>
                    </a:cubicBezTo>
                    <a:cubicBezTo>
                      <a:pt x="19" y="293"/>
                      <a:pt x="21" y="289"/>
                      <a:pt x="23" y="289"/>
                    </a:cubicBezTo>
                    <a:cubicBezTo>
                      <a:pt x="26" y="289"/>
                      <a:pt x="24" y="285"/>
                      <a:pt x="27" y="284"/>
                    </a:cubicBezTo>
                    <a:cubicBezTo>
                      <a:pt x="29" y="282"/>
                      <a:pt x="24" y="279"/>
                      <a:pt x="27" y="277"/>
                    </a:cubicBezTo>
                    <a:cubicBezTo>
                      <a:pt x="29" y="276"/>
                      <a:pt x="27" y="273"/>
                      <a:pt x="30" y="272"/>
                    </a:cubicBezTo>
                    <a:cubicBezTo>
                      <a:pt x="33" y="272"/>
                      <a:pt x="30" y="267"/>
                      <a:pt x="32" y="267"/>
                    </a:cubicBezTo>
                    <a:cubicBezTo>
                      <a:pt x="35" y="266"/>
                      <a:pt x="32" y="263"/>
                      <a:pt x="33" y="260"/>
                    </a:cubicBezTo>
                    <a:cubicBezTo>
                      <a:pt x="33" y="257"/>
                      <a:pt x="31" y="255"/>
                      <a:pt x="34" y="254"/>
                    </a:cubicBezTo>
                    <a:cubicBezTo>
                      <a:pt x="37" y="253"/>
                      <a:pt x="35" y="250"/>
                      <a:pt x="33" y="249"/>
                    </a:cubicBezTo>
                    <a:cubicBezTo>
                      <a:pt x="30" y="247"/>
                      <a:pt x="33" y="247"/>
                      <a:pt x="36" y="247"/>
                    </a:cubicBezTo>
                    <a:cubicBezTo>
                      <a:pt x="38" y="247"/>
                      <a:pt x="37" y="243"/>
                      <a:pt x="35" y="243"/>
                    </a:cubicBezTo>
                    <a:cubicBezTo>
                      <a:pt x="32" y="244"/>
                      <a:pt x="30" y="241"/>
                      <a:pt x="32" y="239"/>
                    </a:cubicBezTo>
                    <a:cubicBezTo>
                      <a:pt x="34" y="237"/>
                      <a:pt x="30" y="236"/>
                      <a:pt x="31" y="234"/>
                    </a:cubicBezTo>
                    <a:cubicBezTo>
                      <a:pt x="32" y="233"/>
                      <a:pt x="32" y="231"/>
                      <a:pt x="30" y="230"/>
                    </a:cubicBezTo>
                    <a:cubicBezTo>
                      <a:pt x="29" y="229"/>
                      <a:pt x="30" y="222"/>
                      <a:pt x="31" y="221"/>
                    </a:cubicBezTo>
                    <a:cubicBezTo>
                      <a:pt x="33" y="221"/>
                      <a:pt x="32" y="215"/>
                      <a:pt x="32" y="213"/>
                    </a:cubicBezTo>
                    <a:cubicBezTo>
                      <a:pt x="32" y="211"/>
                      <a:pt x="30" y="209"/>
                      <a:pt x="30" y="207"/>
                    </a:cubicBezTo>
                    <a:cubicBezTo>
                      <a:pt x="30" y="205"/>
                      <a:pt x="32" y="205"/>
                      <a:pt x="32" y="202"/>
                    </a:cubicBezTo>
                    <a:cubicBezTo>
                      <a:pt x="32" y="198"/>
                      <a:pt x="33" y="197"/>
                      <a:pt x="35" y="197"/>
                    </a:cubicBezTo>
                    <a:cubicBezTo>
                      <a:pt x="36" y="196"/>
                      <a:pt x="35" y="192"/>
                      <a:pt x="35" y="190"/>
                    </a:cubicBezTo>
                    <a:cubicBezTo>
                      <a:pt x="35" y="189"/>
                      <a:pt x="39" y="190"/>
                      <a:pt x="40" y="187"/>
                    </a:cubicBezTo>
                    <a:cubicBezTo>
                      <a:pt x="40" y="184"/>
                      <a:pt x="37" y="185"/>
                      <a:pt x="38" y="183"/>
                    </a:cubicBezTo>
                    <a:cubicBezTo>
                      <a:pt x="38" y="180"/>
                      <a:pt x="37" y="177"/>
                      <a:pt x="37" y="172"/>
                    </a:cubicBezTo>
                    <a:cubicBezTo>
                      <a:pt x="37" y="167"/>
                      <a:pt x="42" y="166"/>
                      <a:pt x="43" y="164"/>
                    </a:cubicBezTo>
                    <a:cubicBezTo>
                      <a:pt x="45" y="163"/>
                      <a:pt x="41" y="155"/>
                      <a:pt x="43" y="154"/>
                    </a:cubicBezTo>
                    <a:cubicBezTo>
                      <a:pt x="46" y="153"/>
                      <a:pt x="44" y="149"/>
                      <a:pt x="46" y="148"/>
                    </a:cubicBezTo>
                    <a:cubicBezTo>
                      <a:pt x="48" y="147"/>
                      <a:pt x="47" y="144"/>
                      <a:pt x="48" y="141"/>
                    </a:cubicBezTo>
                    <a:cubicBezTo>
                      <a:pt x="49" y="139"/>
                      <a:pt x="46" y="137"/>
                      <a:pt x="46" y="134"/>
                    </a:cubicBezTo>
                    <a:cubicBezTo>
                      <a:pt x="46" y="132"/>
                      <a:pt x="46" y="129"/>
                      <a:pt x="43" y="127"/>
                    </a:cubicBezTo>
                    <a:cubicBezTo>
                      <a:pt x="41" y="124"/>
                      <a:pt x="42" y="118"/>
                      <a:pt x="43" y="118"/>
                    </a:cubicBezTo>
                    <a:cubicBezTo>
                      <a:pt x="45" y="118"/>
                      <a:pt x="44" y="112"/>
                      <a:pt x="47" y="112"/>
                    </a:cubicBezTo>
                    <a:cubicBezTo>
                      <a:pt x="49" y="111"/>
                      <a:pt x="48" y="107"/>
                      <a:pt x="47" y="103"/>
                    </a:cubicBezTo>
                    <a:cubicBezTo>
                      <a:pt x="46" y="100"/>
                      <a:pt x="49" y="102"/>
                      <a:pt x="49" y="99"/>
                    </a:cubicBezTo>
                    <a:cubicBezTo>
                      <a:pt x="49" y="96"/>
                      <a:pt x="50" y="93"/>
                      <a:pt x="53" y="92"/>
                    </a:cubicBezTo>
                    <a:cubicBezTo>
                      <a:pt x="55" y="91"/>
                      <a:pt x="55" y="87"/>
                      <a:pt x="55" y="85"/>
                    </a:cubicBezTo>
                    <a:cubicBezTo>
                      <a:pt x="55" y="83"/>
                      <a:pt x="58" y="83"/>
                      <a:pt x="60" y="81"/>
                    </a:cubicBezTo>
                    <a:cubicBezTo>
                      <a:pt x="62" y="80"/>
                      <a:pt x="57" y="77"/>
                      <a:pt x="60" y="76"/>
                    </a:cubicBezTo>
                    <a:cubicBezTo>
                      <a:pt x="62" y="74"/>
                      <a:pt x="57" y="68"/>
                      <a:pt x="59" y="67"/>
                    </a:cubicBezTo>
                    <a:cubicBezTo>
                      <a:pt x="60" y="66"/>
                      <a:pt x="59" y="63"/>
                      <a:pt x="59" y="61"/>
                    </a:cubicBezTo>
                    <a:cubicBezTo>
                      <a:pt x="60" y="59"/>
                      <a:pt x="68" y="56"/>
                      <a:pt x="69" y="54"/>
                    </a:cubicBezTo>
                    <a:cubicBezTo>
                      <a:pt x="69" y="53"/>
                      <a:pt x="70" y="49"/>
                      <a:pt x="70" y="45"/>
                    </a:cubicBezTo>
                    <a:cubicBezTo>
                      <a:pt x="68" y="46"/>
                      <a:pt x="66" y="47"/>
                      <a:pt x="65" y="46"/>
                    </a:cubicBezTo>
                    <a:cubicBezTo>
                      <a:pt x="64" y="45"/>
                      <a:pt x="65" y="40"/>
                      <a:pt x="63" y="37"/>
                    </a:cubicBezTo>
                    <a:cubicBezTo>
                      <a:pt x="61" y="35"/>
                      <a:pt x="63" y="31"/>
                      <a:pt x="60" y="30"/>
                    </a:cubicBezTo>
                    <a:cubicBezTo>
                      <a:pt x="58" y="29"/>
                      <a:pt x="56" y="25"/>
                      <a:pt x="58" y="23"/>
                    </a:cubicBezTo>
                    <a:cubicBezTo>
                      <a:pt x="59" y="22"/>
                      <a:pt x="58" y="19"/>
                      <a:pt x="59" y="18"/>
                    </a:cubicBezTo>
                    <a:cubicBezTo>
                      <a:pt x="61" y="16"/>
                      <a:pt x="58" y="16"/>
                      <a:pt x="56" y="13"/>
                    </a:cubicBezTo>
                    <a:cubicBezTo>
                      <a:pt x="54" y="10"/>
                      <a:pt x="57" y="7"/>
                      <a:pt x="54" y="5"/>
                    </a:cubicBezTo>
                    <a:cubicBezTo>
                      <a:pt x="51" y="2"/>
                      <a:pt x="51" y="0"/>
                      <a:pt x="50" y="1"/>
                    </a:cubicBezTo>
                    <a:cubicBezTo>
                      <a:pt x="50" y="2"/>
                      <a:pt x="49" y="6"/>
                      <a:pt x="47" y="7"/>
                    </a:cubicBezTo>
                    <a:cubicBezTo>
                      <a:pt x="47" y="8"/>
                      <a:pt x="46" y="8"/>
                      <a:pt x="45" y="9"/>
                    </a:cubicBezTo>
                    <a:cubicBezTo>
                      <a:pt x="45" y="11"/>
                      <a:pt x="45" y="14"/>
                      <a:pt x="45" y="16"/>
                    </a:cubicBezTo>
                    <a:cubicBezTo>
                      <a:pt x="46" y="19"/>
                      <a:pt x="47" y="32"/>
                      <a:pt x="46" y="37"/>
                    </a:cubicBezTo>
                    <a:cubicBezTo>
                      <a:pt x="45" y="42"/>
                      <a:pt x="44" y="46"/>
                      <a:pt x="43" y="49"/>
                    </a:cubicBezTo>
                    <a:cubicBezTo>
                      <a:pt x="42" y="52"/>
                      <a:pt x="45" y="52"/>
                      <a:pt x="44" y="53"/>
                    </a:cubicBezTo>
                    <a:cubicBezTo>
                      <a:pt x="42" y="55"/>
                      <a:pt x="43" y="58"/>
                      <a:pt x="43" y="64"/>
                    </a:cubicBezTo>
                    <a:cubicBezTo>
                      <a:pt x="43" y="70"/>
                      <a:pt x="40" y="79"/>
                      <a:pt x="39" y="83"/>
                    </a:cubicBezTo>
                    <a:cubicBezTo>
                      <a:pt x="39" y="86"/>
                      <a:pt x="37" y="87"/>
                      <a:pt x="37" y="91"/>
                    </a:cubicBezTo>
                    <a:cubicBezTo>
                      <a:pt x="38" y="94"/>
                      <a:pt x="36" y="96"/>
                      <a:pt x="34" y="98"/>
                    </a:cubicBezTo>
                    <a:cubicBezTo>
                      <a:pt x="32" y="99"/>
                      <a:pt x="37" y="105"/>
                      <a:pt x="37" y="107"/>
                    </a:cubicBezTo>
                    <a:cubicBezTo>
                      <a:pt x="36" y="110"/>
                      <a:pt x="33" y="112"/>
                      <a:pt x="34" y="116"/>
                    </a:cubicBezTo>
                    <a:cubicBezTo>
                      <a:pt x="35" y="122"/>
                      <a:pt x="34" y="132"/>
                      <a:pt x="34" y="134"/>
                    </a:cubicBezTo>
                    <a:cubicBezTo>
                      <a:pt x="34" y="136"/>
                      <a:pt x="31" y="136"/>
                      <a:pt x="32" y="139"/>
                    </a:cubicBezTo>
                    <a:cubicBezTo>
                      <a:pt x="32" y="143"/>
                      <a:pt x="30" y="144"/>
                      <a:pt x="29" y="149"/>
                    </a:cubicBezTo>
                    <a:cubicBezTo>
                      <a:pt x="28" y="155"/>
                      <a:pt x="24" y="162"/>
                      <a:pt x="23" y="167"/>
                    </a:cubicBezTo>
                    <a:cubicBezTo>
                      <a:pt x="21" y="171"/>
                      <a:pt x="21" y="173"/>
                      <a:pt x="19" y="173"/>
                    </a:cubicBezTo>
                    <a:cubicBezTo>
                      <a:pt x="17" y="173"/>
                      <a:pt x="16" y="175"/>
                      <a:pt x="18" y="179"/>
                    </a:cubicBezTo>
                    <a:cubicBezTo>
                      <a:pt x="20" y="182"/>
                      <a:pt x="17" y="185"/>
                      <a:pt x="19" y="189"/>
                    </a:cubicBezTo>
                    <a:cubicBezTo>
                      <a:pt x="21" y="193"/>
                      <a:pt x="20" y="194"/>
                      <a:pt x="19" y="197"/>
                    </a:cubicBezTo>
                    <a:cubicBezTo>
                      <a:pt x="18" y="201"/>
                      <a:pt x="17" y="201"/>
                      <a:pt x="17" y="204"/>
                    </a:cubicBezTo>
                    <a:cubicBezTo>
                      <a:pt x="17" y="207"/>
                      <a:pt x="14" y="210"/>
                      <a:pt x="16" y="213"/>
                    </a:cubicBezTo>
                    <a:cubicBezTo>
                      <a:pt x="17" y="217"/>
                      <a:pt x="17" y="218"/>
                      <a:pt x="15" y="218"/>
                    </a:cubicBezTo>
                    <a:cubicBezTo>
                      <a:pt x="13" y="218"/>
                      <a:pt x="12" y="221"/>
                      <a:pt x="12" y="227"/>
                    </a:cubicBezTo>
                    <a:cubicBezTo>
                      <a:pt x="11" y="233"/>
                      <a:pt x="11" y="233"/>
                      <a:pt x="15" y="232"/>
                    </a:cubicBezTo>
                    <a:cubicBezTo>
                      <a:pt x="20" y="232"/>
                      <a:pt x="16" y="218"/>
                      <a:pt x="19" y="218"/>
                    </a:cubicBezTo>
                    <a:cubicBezTo>
                      <a:pt x="22" y="218"/>
                      <a:pt x="19" y="216"/>
                      <a:pt x="22" y="215"/>
                    </a:cubicBezTo>
                    <a:cubicBezTo>
                      <a:pt x="25" y="214"/>
                      <a:pt x="22" y="217"/>
                      <a:pt x="24" y="218"/>
                    </a:cubicBezTo>
                    <a:cubicBezTo>
                      <a:pt x="26" y="218"/>
                      <a:pt x="27" y="220"/>
                      <a:pt x="25" y="221"/>
                    </a:cubicBezTo>
                    <a:cubicBezTo>
                      <a:pt x="22" y="223"/>
                      <a:pt x="25" y="226"/>
                      <a:pt x="24" y="228"/>
                    </a:cubicBezTo>
                    <a:cubicBezTo>
                      <a:pt x="23" y="230"/>
                      <a:pt x="21" y="232"/>
                      <a:pt x="22" y="235"/>
                    </a:cubicBezTo>
                    <a:cubicBezTo>
                      <a:pt x="23" y="237"/>
                      <a:pt x="21" y="237"/>
                      <a:pt x="21" y="240"/>
                    </a:cubicBezTo>
                    <a:cubicBezTo>
                      <a:pt x="20" y="243"/>
                      <a:pt x="22" y="243"/>
                      <a:pt x="21" y="244"/>
                    </a:cubicBezTo>
                    <a:cubicBezTo>
                      <a:pt x="20" y="244"/>
                      <a:pt x="23" y="247"/>
                      <a:pt x="21" y="247"/>
                    </a:cubicBezTo>
                    <a:cubicBezTo>
                      <a:pt x="19" y="247"/>
                      <a:pt x="20" y="250"/>
                      <a:pt x="21" y="252"/>
                    </a:cubicBezTo>
                    <a:cubicBezTo>
                      <a:pt x="22" y="254"/>
                      <a:pt x="19" y="253"/>
                      <a:pt x="17" y="254"/>
                    </a:cubicBezTo>
                    <a:cubicBezTo>
                      <a:pt x="15" y="256"/>
                      <a:pt x="19" y="258"/>
                      <a:pt x="18" y="260"/>
                    </a:cubicBezTo>
                    <a:cubicBezTo>
                      <a:pt x="17" y="262"/>
                      <a:pt x="14" y="259"/>
                      <a:pt x="13" y="257"/>
                    </a:cubicBezTo>
                    <a:cubicBezTo>
                      <a:pt x="11" y="256"/>
                      <a:pt x="15" y="254"/>
                      <a:pt x="16" y="252"/>
                    </a:cubicBezTo>
                    <a:cubicBezTo>
                      <a:pt x="18" y="250"/>
                      <a:pt x="15" y="245"/>
                      <a:pt x="12" y="246"/>
                    </a:cubicBezTo>
                    <a:cubicBezTo>
                      <a:pt x="9" y="247"/>
                      <a:pt x="15" y="250"/>
                      <a:pt x="15" y="253"/>
                    </a:cubicBezTo>
                    <a:cubicBezTo>
                      <a:pt x="15" y="255"/>
                      <a:pt x="10" y="252"/>
                      <a:pt x="10" y="255"/>
                    </a:cubicBezTo>
                    <a:cubicBezTo>
                      <a:pt x="10" y="257"/>
                      <a:pt x="7" y="256"/>
                      <a:pt x="6" y="258"/>
                    </a:cubicBezTo>
                    <a:cubicBezTo>
                      <a:pt x="4" y="260"/>
                      <a:pt x="8" y="261"/>
                      <a:pt x="6" y="262"/>
                    </a:cubicBezTo>
                    <a:cubicBezTo>
                      <a:pt x="4" y="262"/>
                      <a:pt x="1" y="265"/>
                      <a:pt x="1" y="267"/>
                    </a:cubicBezTo>
                    <a:cubicBezTo>
                      <a:pt x="1" y="269"/>
                      <a:pt x="3" y="269"/>
                      <a:pt x="3" y="267"/>
                    </a:cubicBezTo>
                    <a:cubicBezTo>
                      <a:pt x="3" y="265"/>
                      <a:pt x="6" y="265"/>
                      <a:pt x="7" y="267"/>
                    </a:cubicBezTo>
                    <a:cubicBezTo>
                      <a:pt x="8" y="269"/>
                      <a:pt x="9" y="267"/>
                      <a:pt x="11" y="268"/>
                    </a:cubicBezTo>
                    <a:cubicBezTo>
                      <a:pt x="14" y="268"/>
                      <a:pt x="13" y="272"/>
                      <a:pt x="12" y="272"/>
                    </a:cubicBezTo>
                    <a:cubicBezTo>
                      <a:pt x="11" y="272"/>
                      <a:pt x="9" y="274"/>
                      <a:pt x="10" y="277"/>
                    </a:cubicBezTo>
                    <a:cubicBezTo>
                      <a:pt x="10" y="279"/>
                      <a:pt x="15" y="277"/>
                      <a:pt x="17" y="277"/>
                    </a:cubicBezTo>
                    <a:cubicBezTo>
                      <a:pt x="19" y="278"/>
                      <a:pt x="18" y="282"/>
                      <a:pt x="17" y="281"/>
                    </a:cubicBezTo>
                    <a:cubicBezTo>
                      <a:pt x="16" y="279"/>
                      <a:pt x="13" y="277"/>
                      <a:pt x="12" y="279"/>
                    </a:cubicBezTo>
                    <a:cubicBezTo>
                      <a:pt x="11" y="282"/>
                      <a:pt x="9" y="280"/>
                      <a:pt x="7" y="280"/>
                    </a:cubicBezTo>
                    <a:cubicBezTo>
                      <a:pt x="5" y="279"/>
                      <a:pt x="0" y="283"/>
                      <a:pt x="2" y="284"/>
                    </a:cubicBezTo>
                    <a:cubicBezTo>
                      <a:pt x="4" y="286"/>
                      <a:pt x="4" y="288"/>
                      <a:pt x="5" y="288"/>
                    </a:cubicBezTo>
                    <a:cubicBezTo>
                      <a:pt x="6" y="288"/>
                      <a:pt x="8" y="287"/>
                      <a:pt x="9" y="285"/>
                    </a:cubicBezTo>
                    <a:cubicBezTo>
                      <a:pt x="9" y="284"/>
                      <a:pt x="12" y="282"/>
                      <a:pt x="12" y="286"/>
                    </a:cubicBezTo>
                    <a:cubicBezTo>
                      <a:pt x="12" y="289"/>
                      <a:pt x="9" y="287"/>
                      <a:pt x="8" y="289"/>
                    </a:cubicBezTo>
                    <a:cubicBezTo>
                      <a:pt x="7" y="291"/>
                      <a:pt x="6" y="292"/>
                      <a:pt x="4" y="294"/>
                    </a:cubicBezTo>
                    <a:cubicBezTo>
                      <a:pt x="2" y="295"/>
                      <a:pt x="4" y="298"/>
                      <a:pt x="5" y="297"/>
                    </a:cubicBezTo>
                    <a:cubicBezTo>
                      <a:pt x="7" y="296"/>
                      <a:pt x="5" y="299"/>
                      <a:pt x="7" y="300"/>
                    </a:cubicBezTo>
                    <a:cubicBezTo>
                      <a:pt x="10" y="300"/>
                      <a:pt x="10" y="298"/>
                      <a:pt x="10" y="297"/>
                    </a:cubicBezTo>
                    <a:cubicBezTo>
                      <a:pt x="9" y="295"/>
                      <a:pt x="11" y="291"/>
                      <a:pt x="13" y="293"/>
                    </a:cubicBezTo>
                    <a:cubicBezTo>
                      <a:pt x="15" y="295"/>
                      <a:pt x="12" y="297"/>
                      <a:pt x="12" y="298"/>
                    </a:cubicBezTo>
                    <a:cubicBezTo>
                      <a:pt x="12" y="300"/>
                      <a:pt x="11" y="303"/>
                      <a:pt x="11" y="305"/>
                    </a:cubicBezTo>
                    <a:cubicBezTo>
                      <a:pt x="11" y="307"/>
                      <a:pt x="9" y="305"/>
                      <a:pt x="9" y="308"/>
                    </a:cubicBezTo>
                    <a:cubicBezTo>
                      <a:pt x="9" y="310"/>
                      <a:pt x="4" y="308"/>
                      <a:pt x="6" y="310"/>
                    </a:cubicBezTo>
                    <a:cubicBezTo>
                      <a:pt x="8" y="311"/>
                      <a:pt x="5" y="313"/>
                      <a:pt x="6" y="315"/>
                    </a:cubicBezTo>
                    <a:cubicBezTo>
                      <a:pt x="7" y="316"/>
                      <a:pt x="8" y="313"/>
                      <a:pt x="10" y="313"/>
                    </a:cubicBezTo>
                    <a:cubicBezTo>
                      <a:pt x="12" y="314"/>
                      <a:pt x="12" y="315"/>
                      <a:pt x="14" y="313"/>
                    </a:cubicBezTo>
                    <a:cubicBezTo>
                      <a:pt x="17" y="312"/>
                      <a:pt x="18" y="315"/>
                      <a:pt x="16" y="316"/>
                    </a:cubicBezTo>
                    <a:cubicBezTo>
                      <a:pt x="14" y="317"/>
                      <a:pt x="11" y="320"/>
                      <a:pt x="12" y="320"/>
                    </a:cubicBezTo>
                    <a:cubicBezTo>
                      <a:pt x="13" y="320"/>
                      <a:pt x="16" y="318"/>
                      <a:pt x="17" y="320"/>
                    </a:cubicBezTo>
                    <a:cubicBezTo>
                      <a:pt x="18" y="323"/>
                      <a:pt x="20" y="322"/>
                      <a:pt x="20" y="320"/>
                    </a:cubicBezTo>
                    <a:cubicBezTo>
                      <a:pt x="20" y="317"/>
                      <a:pt x="24" y="319"/>
                      <a:pt x="25" y="321"/>
                    </a:cubicBezTo>
                    <a:cubicBezTo>
                      <a:pt x="26" y="323"/>
                      <a:pt x="20" y="325"/>
                      <a:pt x="18" y="324"/>
                    </a:cubicBezTo>
                    <a:cubicBezTo>
                      <a:pt x="15" y="324"/>
                      <a:pt x="14" y="327"/>
                      <a:pt x="15" y="329"/>
                    </a:cubicBezTo>
                    <a:cubicBezTo>
                      <a:pt x="17" y="331"/>
                      <a:pt x="19" y="329"/>
                      <a:pt x="21" y="327"/>
                    </a:cubicBezTo>
                    <a:cubicBezTo>
                      <a:pt x="23" y="325"/>
                      <a:pt x="33" y="326"/>
                      <a:pt x="34" y="328"/>
                    </a:cubicBezTo>
                    <a:cubicBezTo>
                      <a:pt x="34" y="330"/>
                      <a:pt x="29" y="328"/>
                      <a:pt x="29" y="329"/>
                    </a:cubicBezTo>
                    <a:cubicBezTo>
                      <a:pt x="28" y="331"/>
                      <a:pt x="24" y="332"/>
                      <a:pt x="24" y="330"/>
                    </a:cubicBezTo>
                    <a:cubicBezTo>
                      <a:pt x="23" y="329"/>
                      <a:pt x="19" y="331"/>
                      <a:pt x="19" y="333"/>
                    </a:cubicBezTo>
                    <a:cubicBezTo>
                      <a:pt x="19" y="335"/>
                      <a:pt x="16" y="335"/>
                      <a:pt x="19" y="336"/>
                    </a:cubicBezTo>
                    <a:cubicBezTo>
                      <a:pt x="23" y="337"/>
                      <a:pt x="22" y="333"/>
                      <a:pt x="27" y="333"/>
                    </a:cubicBezTo>
                    <a:cubicBezTo>
                      <a:pt x="32" y="334"/>
                      <a:pt x="34" y="329"/>
                      <a:pt x="36" y="331"/>
                    </a:cubicBezTo>
                    <a:cubicBezTo>
                      <a:pt x="37" y="334"/>
                      <a:pt x="32" y="337"/>
                      <a:pt x="30" y="335"/>
                    </a:cubicBezTo>
                    <a:cubicBezTo>
                      <a:pt x="28" y="333"/>
                      <a:pt x="25" y="336"/>
                      <a:pt x="26" y="339"/>
                    </a:cubicBezTo>
                    <a:cubicBezTo>
                      <a:pt x="26" y="341"/>
                      <a:pt x="20" y="338"/>
                      <a:pt x="17" y="338"/>
                    </a:cubicBezTo>
                    <a:cubicBezTo>
                      <a:pt x="14" y="337"/>
                      <a:pt x="15" y="340"/>
                      <a:pt x="18" y="343"/>
                    </a:cubicBezTo>
                    <a:cubicBezTo>
                      <a:pt x="20" y="346"/>
                      <a:pt x="22" y="343"/>
                      <a:pt x="25" y="345"/>
                    </a:cubicBezTo>
                    <a:cubicBezTo>
                      <a:pt x="28" y="347"/>
                      <a:pt x="28" y="349"/>
                      <a:pt x="30" y="347"/>
                    </a:cubicBezTo>
                    <a:cubicBezTo>
                      <a:pt x="32" y="345"/>
                      <a:pt x="30" y="345"/>
                      <a:pt x="29" y="344"/>
                    </a:cubicBezTo>
                    <a:cubicBezTo>
                      <a:pt x="27" y="343"/>
                      <a:pt x="28" y="340"/>
                      <a:pt x="32" y="342"/>
                    </a:cubicBezTo>
                    <a:cubicBezTo>
                      <a:pt x="35" y="343"/>
                      <a:pt x="39" y="340"/>
                      <a:pt x="38" y="336"/>
                    </a:cubicBezTo>
                    <a:cubicBezTo>
                      <a:pt x="37" y="332"/>
                      <a:pt x="41" y="330"/>
                      <a:pt x="45" y="328"/>
                    </a:cubicBezTo>
                    <a:cubicBezTo>
                      <a:pt x="49" y="327"/>
                      <a:pt x="47" y="331"/>
                      <a:pt x="44" y="332"/>
                    </a:cubicBezTo>
                    <a:cubicBezTo>
                      <a:pt x="41" y="334"/>
                      <a:pt x="41" y="335"/>
                      <a:pt x="43" y="337"/>
                    </a:cubicBezTo>
                    <a:cubicBezTo>
                      <a:pt x="45" y="339"/>
                      <a:pt x="48" y="335"/>
                      <a:pt x="50" y="337"/>
                    </a:cubicBezTo>
                    <a:cubicBezTo>
                      <a:pt x="52" y="339"/>
                      <a:pt x="47" y="339"/>
                      <a:pt x="46" y="341"/>
                    </a:cubicBezTo>
                    <a:cubicBezTo>
                      <a:pt x="45" y="343"/>
                      <a:pt x="49" y="345"/>
                      <a:pt x="46" y="347"/>
                    </a:cubicBezTo>
                    <a:cubicBezTo>
                      <a:pt x="43" y="348"/>
                      <a:pt x="45" y="341"/>
                      <a:pt x="43" y="340"/>
                    </a:cubicBezTo>
                    <a:cubicBezTo>
                      <a:pt x="41" y="339"/>
                      <a:pt x="39" y="341"/>
                      <a:pt x="41" y="345"/>
                    </a:cubicBezTo>
                    <a:cubicBezTo>
                      <a:pt x="43" y="349"/>
                      <a:pt x="39" y="346"/>
                      <a:pt x="37" y="344"/>
                    </a:cubicBezTo>
                    <a:cubicBezTo>
                      <a:pt x="35" y="342"/>
                      <a:pt x="33" y="344"/>
                      <a:pt x="35" y="347"/>
                    </a:cubicBezTo>
                    <a:cubicBezTo>
                      <a:pt x="37" y="349"/>
                      <a:pt x="31" y="346"/>
                      <a:pt x="31" y="350"/>
                    </a:cubicBezTo>
                    <a:cubicBezTo>
                      <a:pt x="31" y="353"/>
                      <a:pt x="34" y="350"/>
                      <a:pt x="37" y="351"/>
                    </a:cubicBezTo>
                    <a:cubicBezTo>
                      <a:pt x="40" y="352"/>
                      <a:pt x="39" y="356"/>
                      <a:pt x="41" y="358"/>
                    </a:cubicBezTo>
                    <a:cubicBezTo>
                      <a:pt x="43" y="360"/>
                      <a:pt x="41" y="353"/>
                      <a:pt x="44" y="352"/>
                    </a:cubicBezTo>
                    <a:cubicBezTo>
                      <a:pt x="46" y="351"/>
                      <a:pt x="44" y="358"/>
                      <a:pt x="50" y="359"/>
                    </a:cubicBezTo>
                    <a:cubicBezTo>
                      <a:pt x="55" y="361"/>
                      <a:pt x="50" y="358"/>
                      <a:pt x="52" y="357"/>
                    </a:cubicBezTo>
                    <a:cubicBezTo>
                      <a:pt x="55" y="355"/>
                      <a:pt x="58" y="362"/>
                      <a:pt x="61" y="363"/>
                    </a:cubicBezTo>
                    <a:cubicBezTo>
                      <a:pt x="63" y="363"/>
                      <a:pt x="62" y="359"/>
                      <a:pt x="60" y="357"/>
                    </a:cubicBezTo>
                    <a:cubicBezTo>
                      <a:pt x="58" y="355"/>
                      <a:pt x="62" y="356"/>
                      <a:pt x="64" y="357"/>
                    </a:cubicBezTo>
                    <a:cubicBezTo>
                      <a:pt x="67" y="358"/>
                      <a:pt x="69" y="359"/>
                      <a:pt x="70" y="357"/>
                    </a:cubicBezTo>
                    <a:cubicBezTo>
                      <a:pt x="70" y="356"/>
                      <a:pt x="70" y="356"/>
                      <a:pt x="71" y="356"/>
                    </a:cubicBezTo>
                    <a:cubicBezTo>
                      <a:pt x="68" y="354"/>
                      <a:pt x="59" y="356"/>
                      <a:pt x="57" y="355"/>
                    </a:cubicBezTo>
                    <a:cubicBezTo>
                      <a:pt x="56" y="355"/>
                      <a:pt x="57" y="334"/>
                      <a:pt x="57" y="329"/>
                    </a:cubicBezTo>
                    <a:cubicBezTo>
                      <a:pt x="57" y="329"/>
                      <a:pt x="57" y="329"/>
                      <a:pt x="57" y="329"/>
                    </a:cubicBezTo>
                    <a:cubicBezTo>
                      <a:pt x="55" y="329"/>
                      <a:pt x="49" y="329"/>
                      <a:pt x="50" y="326"/>
                    </a:cubicBezTo>
                    <a:cubicBezTo>
                      <a:pt x="50" y="325"/>
                      <a:pt x="51" y="325"/>
                      <a:pt x="51" y="325"/>
                    </a:cubicBezTo>
                    <a:cubicBezTo>
                      <a:pt x="50" y="324"/>
                      <a:pt x="49" y="323"/>
                      <a:pt x="47" y="322"/>
                    </a:cubicBezTo>
                    <a:cubicBezTo>
                      <a:pt x="43" y="321"/>
                      <a:pt x="35" y="322"/>
                      <a:pt x="33" y="32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487" name="Freeform 111">
                <a:extLst>
                  <a:ext uri="{FF2B5EF4-FFF2-40B4-BE49-F238E27FC236}">
                    <a16:creationId xmlns:a16="http://schemas.microsoft.com/office/drawing/2014/main" xmlns="" id="{A7EE6722-76BE-40EB-95DD-A569BE390FA1}"/>
                  </a:ext>
                </a:extLst>
              </p:cNvPr>
              <p:cNvSpPr>
                <a:spLocks/>
              </p:cNvSpPr>
              <p:nvPr/>
            </p:nvSpPr>
            <p:spPr bwMode="auto">
              <a:xfrm>
                <a:off x="3745291" y="4454923"/>
                <a:ext cx="163114" cy="166878"/>
              </a:xfrm>
              <a:custGeom>
                <a:avLst/>
                <a:gdLst>
                  <a:gd name="T0" fmla="*/ 69 w 71"/>
                  <a:gd name="T1" fmla="*/ 39 h 72"/>
                  <a:gd name="T2" fmla="*/ 62 w 71"/>
                  <a:gd name="T3" fmla="*/ 40 h 72"/>
                  <a:gd name="T4" fmla="*/ 58 w 71"/>
                  <a:gd name="T5" fmla="*/ 31 h 72"/>
                  <a:gd name="T6" fmla="*/ 52 w 71"/>
                  <a:gd name="T7" fmla="*/ 24 h 72"/>
                  <a:gd name="T8" fmla="*/ 45 w 71"/>
                  <a:gd name="T9" fmla="*/ 24 h 72"/>
                  <a:gd name="T10" fmla="*/ 41 w 71"/>
                  <a:gd name="T11" fmla="*/ 17 h 72"/>
                  <a:gd name="T12" fmla="*/ 40 w 71"/>
                  <a:gd name="T13" fmla="*/ 7 h 72"/>
                  <a:gd name="T14" fmla="*/ 40 w 71"/>
                  <a:gd name="T15" fmla="*/ 3 h 72"/>
                  <a:gd name="T16" fmla="*/ 38 w 71"/>
                  <a:gd name="T17" fmla="*/ 3 h 72"/>
                  <a:gd name="T18" fmla="*/ 31 w 71"/>
                  <a:gd name="T19" fmla="*/ 0 h 72"/>
                  <a:gd name="T20" fmla="*/ 21 w 71"/>
                  <a:gd name="T21" fmla="*/ 1 h 72"/>
                  <a:gd name="T22" fmla="*/ 12 w 71"/>
                  <a:gd name="T23" fmla="*/ 3 h 72"/>
                  <a:gd name="T24" fmla="*/ 5 w 71"/>
                  <a:gd name="T25" fmla="*/ 10 h 72"/>
                  <a:gd name="T26" fmla="*/ 3 w 71"/>
                  <a:gd name="T27" fmla="*/ 23 h 72"/>
                  <a:gd name="T28" fmla="*/ 0 w 71"/>
                  <a:gd name="T29" fmla="*/ 23 h 72"/>
                  <a:gd name="T30" fmla="*/ 11 w 71"/>
                  <a:gd name="T31" fmla="*/ 34 h 72"/>
                  <a:gd name="T32" fmla="*/ 20 w 71"/>
                  <a:gd name="T33" fmla="*/ 40 h 72"/>
                  <a:gd name="T34" fmla="*/ 29 w 71"/>
                  <a:gd name="T35" fmla="*/ 44 h 72"/>
                  <a:gd name="T36" fmla="*/ 44 w 71"/>
                  <a:gd name="T37" fmla="*/ 52 h 72"/>
                  <a:gd name="T38" fmla="*/ 38 w 71"/>
                  <a:gd name="T39" fmla="*/ 62 h 72"/>
                  <a:gd name="T40" fmla="*/ 35 w 71"/>
                  <a:gd name="T41" fmla="*/ 68 h 72"/>
                  <a:gd name="T42" fmla="*/ 43 w 71"/>
                  <a:gd name="T43" fmla="*/ 69 h 72"/>
                  <a:gd name="T44" fmla="*/ 50 w 71"/>
                  <a:gd name="T45" fmla="*/ 70 h 72"/>
                  <a:gd name="T46" fmla="*/ 57 w 71"/>
                  <a:gd name="T47" fmla="*/ 69 h 72"/>
                  <a:gd name="T48" fmla="*/ 64 w 71"/>
                  <a:gd name="T49" fmla="*/ 66 h 72"/>
                  <a:gd name="T50" fmla="*/ 68 w 71"/>
                  <a:gd name="T51" fmla="*/ 54 h 72"/>
                  <a:gd name="T52" fmla="*/ 69 w 71"/>
                  <a:gd name="T53" fmla="*/ 39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1" h="72">
                    <a:moveTo>
                      <a:pt x="69" y="39"/>
                    </a:moveTo>
                    <a:cubicBezTo>
                      <a:pt x="66" y="37"/>
                      <a:pt x="63" y="40"/>
                      <a:pt x="62" y="40"/>
                    </a:cubicBezTo>
                    <a:cubicBezTo>
                      <a:pt x="61" y="40"/>
                      <a:pt x="59" y="34"/>
                      <a:pt x="58" y="31"/>
                    </a:cubicBezTo>
                    <a:cubicBezTo>
                      <a:pt x="57" y="28"/>
                      <a:pt x="54" y="23"/>
                      <a:pt x="52" y="24"/>
                    </a:cubicBezTo>
                    <a:cubicBezTo>
                      <a:pt x="50" y="26"/>
                      <a:pt x="51" y="24"/>
                      <a:pt x="45" y="24"/>
                    </a:cubicBezTo>
                    <a:cubicBezTo>
                      <a:pt x="40" y="23"/>
                      <a:pt x="40" y="22"/>
                      <a:pt x="41" y="17"/>
                    </a:cubicBezTo>
                    <a:cubicBezTo>
                      <a:pt x="43" y="12"/>
                      <a:pt x="38" y="8"/>
                      <a:pt x="40" y="7"/>
                    </a:cubicBezTo>
                    <a:cubicBezTo>
                      <a:pt x="41" y="6"/>
                      <a:pt x="41" y="5"/>
                      <a:pt x="40" y="3"/>
                    </a:cubicBezTo>
                    <a:cubicBezTo>
                      <a:pt x="39" y="3"/>
                      <a:pt x="39" y="3"/>
                      <a:pt x="38" y="3"/>
                    </a:cubicBezTo>
                    <a:cubicBezTo>
                      <a:pt x="36" y="3"/>
                      <a:pt x="34" y="0"/>
                      <a:pt x="31" y="0"/>
                    </a:cubicBezTo>
                    <a:cubicBezTo>
                      <a:pt x="27" y="0"/>
                      <a:pt x="24" y="0"/>
                      <a:pt x="21" y="1"/>
                    </a:cubicBezTo>
                    <a:cubicBezTo>
                      <a:pt x="19" y="2"/>
                      <a:pt x="14" y="1"/>
                      <a:pt x="12" y="3"/>
                    </a:cubicBezTo>
                    <a:cubicBezTo>
                      <a:pt x="9" y="5"/>
                      <a:pt x="5" y="9"/>
                      <a:pt x="5" y="10"/>
                    </a:cubicBezTo>
                    <a:cubicBezTo>
                      <a:pt x="6" y="12"/>
                      <a:pt x="4" y="22"/>
                      <a:pt x="3" y="23"/>
                    </a:cubicBezTo>
                    <a:cubicBezTo>
                      <a:pt x="3" y="23"/>
                      <a:pt x="1" y="23"/>
                      <a:pt x="0" y="23"/>
                    </a:cubicBezTo>
                    <a:cubicBezTo>
                      <a:pt x="2" y="26"/>
                      <a:pt x="8" y="32"/>
                      <a:pt x="11" y="34"/>
                    </a:cubicBezTo>
                    <a:cubicBezTo>
                      <a:pt x="16" y="37"/>
                      <a:pt x="15" y="39"/>
                      <a:pt x="20" y="40"/>
                    </a:cubicBezTo>
                    <a:cubicBezTo>
                      <a:pt x="25" y="40"/>
                      <a:pt x="28" y="42"/>
                      <a:pt x="29" y="44"/>
                    </a:cubicBezTo>
                    <a:cubicBezTo>
                      <a:pt x="31" y="46"/>
                      <a:pt x="43" y="50"/>
                      <a:pt x="44" y="52"/>
                    </a:cubicBezTo>
                    <a:cubicBezTo>
                      <a:pt x="45" y="53"/>
                      <a:pt x="38" y="58"/>
                      <a:pt x="38" y="62"/>
                    </a:cubicBezTo>
                    <a:cubicBezTo>
                      <a:pt x="38" y="67"/>
                      <a:pt x="35" y="66"/>
                      <a:pt x="35" y="68"/>
                    </a:cubicBezTo>
                    <a:cubicBezTo>
                      <a:pt x="35" y="69"/>
                      <a:pt x="41" y="68"/>
                      <a:pt x="43" y="69"/>
                    </a:cubicBezTo>
                    <a:cubicBezTo>
                      <a:pt x="45" y="71"/>
                      <a:pt x="48" y="69"/>
                      <a:pt x="50" y="70"/>
                    </a:cubicBezTo>
                    <a:cubicBezTo>
                      <a:pt x="53" y="72"/>
                      <a:pt x="56" y="68"/>
                      <a:pt x="57" y="69"/>
                    </a:cubicBezTo>
                    <a:cubicBezTo>
                      <a:pt x="59" y="69"/>
                      <a:pt x="61" y="65"/>
                      <a:pt x="64" y="66"/>
                    </a:cubicBezTo>
                    <a:cubicBezTo>
                      <a:pt x="66" y="66"/>
                      <a:pt x="68" y="57"/>
                      <a:pt x="68" y="54"/>
                    </a:cubicBezTo>
                    <a:cubicBezTo>
                      <a:pt x="67" y="50"/>
                      <a:pt x="71" y="40"/>
                      <a:pt x="69" y="39"/>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488" name="Freeform 112">
                <a:extLst>
                  <a:ext uri="{FF2B5EF4-FFF2-40B4-BE49-F238E27FC236}">
                    <a16:creationId xmlns:a16="http://schemas.microsoft.com/office/drawing/2014/main" xmlns="" id="{36DE37ED-F73F-411A-951B-8E3B4A7025D4}"/>
                  </a:ext>
                </a:extLst>
              </p:cNvPr>
              <p:cNvSpPr>
                <a:spLocks/>
              </p:cNvSpPr>
              <p:nvPr/>
            </p:nvSpPr>
            <p:spPr bwMode="auto">
              <a:xfrm>
                <a:off x="3313665" y="3881514"/>
                <a:ext cx="62736" cy="50189"/>
              </a:xfrm>
              <a:custGeom>
                <a:avLst/>
                <a:gdLst>
                  <a:gd name="T0" fmla="*/ 26 w 27"/>
                  <a:gd name="T1" fmla="*/ 17 h 22"/>
                  <a:gd name="T2" fmla="*/ 27 w 27"/>
                  <a:gd name="T3" fmla="*/ 12 h 22"/>
                  <a:gd name="T4" fmla="*/ 19 w 27"/>
                  <a:gd name="T5" fmla="*/ 2 h 22"/>
                  <a:gd name="T6" fmla="*/ 15 w 27"/>
                  <a:gd name="T7" fmla="*/ 2 h 22"/>
                  <a:gd name="T8" fmla="*/ 7 w 27"/>
                  <a:gd name="T9" fmla="*/ 0 h 22"/>
                  <a:gd name="T10" fmla="*/ 3 w 27"/>
                  <a:gd name="T11" fmla="*/ 0 h 22"/>
                  <a:gd name="T12" fmla="*/ 2 w 27"/>
                  <a:gd name="T13" fmla="*/ 3 h 22"/>
                  <a:gd name="T14" fmla="*/ 4 w 27"/>
                  <a:gd name="T15" fmla="*/ 10 h 22"/>
                  <a:gd name="T16" fmla="*/ 9 w 27"/>
                  <a:gd name="T17" fmla="*/ 9 h 22"/>
                  <a:gd name="T18" fmla="*/ 12 w 27"/>
                  <a:gd name="T19" fmla="*/ 12 h 22"/>
                  <a:gd name="T20" fmla="*/ 18 w 27"/>
                  <a:gd name="T21" fmla="*/ 17 h 22"/>
                  <a:gd name="T22" fmla="*/ 23 w 27"/>
                  <a:gd name="T23" fmla="*/ 22 h 22"/>
                  <a:gd name="T24" fmla="*/ 25 w 27"/>
                  <a:gd name="T25" fmla="*/ 22 h 22"/>
                  <a:gd name="T26" fmla="*/ 26 w 27"/>
                  <a:gd name="T27" fmla="*/ 17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 h="22">
                    <a:moveTo>
                      <a:pt x="26" y="17"/>
                    </a:moveTo>
                    <a:cubicBezTo>
                      <a:pt x="25" y="16"/>
                      <a:pt x="26" y="14"/>
                      <a:pt x="27" y="12"/>
                    </a:cubicBezTo>
                    <a:cubicBezTo>
                      <a:pt x="24" y="9"/>
                      <a:pt x="21" y="5"/>
                      <a:pt x="19" y="2"/>
                    </a:cubicBezTo>
                    <a:cubicBezTo>
                      <a:pt x="17" y="2"/>
                      <a:pt x="16" y="2"/>
                      <a:pt x="15" y="2"/>
                    </a:cubicBezTo>
                    <a:cubicBezTo>
                      <a:pt x="13" y="0"/>
                      <a:pt x="9" y="1"/>
                      <a:pt x="7" y="0"/>
                    </a:cubicBezTo>
                    <a:cubicBezTo>
                      <a:pt x="6" y="0"/>
                      <a:pt x="4" y="0"/>
                      <a:pt x="3" y="0"/>
                    </a:cubicBezTo>
                    <a:cubicBezTo>
                      <a:pt x="3" y="2"/>
                      <a:pt x="3" y="3"/>
                      <a:pt x="2" y="3"/>
                    </a:cubicBezTo>
                    <a:cubicBezTo>
                      <a:pt x="0" y="4"/>
                      <a:pt x="0" y="9"/>
                      <a:pt x="4" y="10"/>
                    </a:cubicBezTo>
                    <a:cubicBezTo>
                      <a:pt x="8" y="12"/>
                      <a:pt x="7" y="9"/>
                      <a:pt x="9" y="9"/>
                    </a:cubicBezTo>
                    <a:cubicBezTo>
                      <a:pt x="11" y="9"/>
                      <a:pt x="11" y="12"/>
                      <a:pt x="12" y="12"/>
                    </a:cubicBezTo>
                    <a:cubicBezTo>
                      <a:pt x="14" y="12"/>
                      <a:pt x="18" y="15"/>
                      <a:pt x="18" y="17"/>
                    </a:cubicBezTo>
                    <a:cubicBezTo>
                      <a:pt x="18" y="20"/>
                      <a:pt x="20" y="22"/>
                      <a:pt x="23" y="22"/>
                    </a:cubicBezTo>
                    <a:cubicBezTo>
                      <a:pt x="23" y="22"/>
                      <a:pt x="24" y="22"/>
                      <a:pt x="25" y="22"/>
                    </a:cubicBezTo>
                    <a:cubicBezTo>
                      <a:pt x="25" y="20"/>
                      <a:pt x="26" y="18"/>
                      <a:pt x="26" y="17"/>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489" name="Freeform 113">
                <a:extLst>
                  <a:ext uri="{FF2B5EF4-FFF2-40B4-BE49-F238E27FC236}">
                    <a16:creationId xmlns:a16="http://schemas.microsoft.com/office/drawing/2014/main" xmlns="" id="{1F999971-649E-43F4-80AD-9E4ACA763714}"/>
                  </a:ext>
                </a:extLst>
              </p:cNvPr>
              <p:cNvSpPr>
                <a:spLocks/>
              </p:cNvSpPr>
              <p:nvPr/>
            </p:nvSpPr>
            <p:spPr bwMode="auto">
              <a:xfrm>
                <a:off x="3371383" y="3906608"/>
                <a:ext cx="109161" cy="50189"/>
              </a:xfrm>
              <a:custGeom>
                <a:avLst/>
                <a:gdLst>
                  <a:gd name="T0" fmla="*/ 42 w 47"/>
                  <a:gd name="T1" fmla="*/ 6 h 22"/>
                  <a:gd name="T2" fmla="*/ 30 w 47"/>
                  <a:gd name="T3" fmla="*/ 1 h 22"/>
                  <a:gd name="T4" fmla="*/ 19 w 47"/>
                  <a:gd name="T5" fmla="*/ 5 h 22"/>
                  <a:gd name="T6" fmla="*/ 6 w 47"/>
                  <a:gd name="T7" fmla="*/ 5 h 22"/>
                  <a:gd name="T8" fmla="*/ 2 w 47"/>
                  <a:gd name="T9" fmla="*/ 1 h 22"/>
                  <a:gd name="T10" fmla="*/ 1 w 47"/>
                  <a:gd name="T11" fmla="*/ 6 h 22"/>
                  <a:gd name="T12" fmla="*/ 0 w 47"/>
                  <a:gd name="T13" fmla="*/ 11 h 22"/>
                  <a:gd name="T14" fmla="*/ 10 w 47"/>
                  <a:gd name="T15" fmla="*/ 15 h 22"/>
                  <a:gd name="T16" fmla="*/ 16 w 47"/>
                  <a:gd name="T17" fmla="*/ 19 h 22"/>
                  <a:gd name="T18" fmla="*/ 22 w 47"/>
                  <a:gd name="T19" fmla="*/ 18 h 22"/>
                  <a:gd name="T20" fmla="*/ 20 w 47"/>
                  <a:gd name="T21" fmla="*/ 13 h 22"/>
                  <a:gd name="T22" fmla="*/ 24 w 47"/>
                  <a:gd name="T23" fmla="*/ 9 h 22"/>
                  <a:gd name="T24" fmla="*/ 33 w 47"/>
                  <a:gd name="T25" fmla="*/ 6 h 22"/>
                  <a:gd name="T26" fmla="*/ 35 w 47"/>
                  <a:gd name="T27" fmla="*/ 12 h 22"/>
                  <a:gd name="T28" fmla="*/ 40 w 47"/>
                  <a:gd name="T29" fmla="*/ 20 h 22"/>
                  <a:gd name="T30" fmla="*/ 46 w 47"/>
                  <a:gd name="T31" fmla="*/ 15 h 22"/>
                  <a:gd name="T32" fmla="*/ 47 w 47"/>
                  <a:gd name="T33" fmla="*/ 13 h 22"/>
                  <a:gd name="T34" fmla="*/ 42 w 47"/>
                  <a:gd name="T35" fmla="*/ 6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7" h="22">
                    <a:moveTo>
                      <a:pt x="42" y="6"/>
                    </a:moveTo>
                    <a:cubicBezTo>
                      <a:pt x="39" y="2"/>
                      <a:pt x="34" y="2"/>
                      <a:pt x="30" y="1"/>
                    </a:cubicBezTo>
                    <a:cubicBezTo>
                      <a:pt x="27" y="0"/>
                      <a:pt x="23" y="1"/>
                      <a:pt x="19" y="5"/>
                    </a:cubicBezTo>
                    <a:cubicBezTo>
                      <a:pt x="15" y="9"/>
                      <a:pt x="10" y="7"/>
                      <a:pt x="6" y="5"/>
                    </a:cubicBezTo>
                    <a:cubicBezTo>
                      <a:pt x="5" y="4"/>
                      <a:pt x="4" y="3"/>
                      <a:pt x="2" y="1"/>
                    </a:cubicBezTo>
                    <a:cubicBezTo>
                      <a:pt x="1" y="3"/>
                      <a:pt x="0" y="5"/>
                      <a:pt x="1" y="6"/>
                    </a:cubicBezTo>
                    <a:cubicBezTo>
                      <a:pt x="1" y="7"/>
                      <a:pt x="0" y="9"/>
                      <a:pt x="0" y="11"/>
                    </a:cubicBezTo>
                    <a:cubicBezTo>
                      <a:pt x="3" y="11"/>
                      <a:pt x="8" y="13"/>
                      <a:pt x="10" y="15"/>
                    </a:cubicBezTo>
                    <a:cubicBezTo>
                      <a:pt x="13" y="19"/>
                      <a:pt x="14" y="16"/>
                      <a:pt x="16" y="19"/>
                    </a:cubicBezTo>
                    <a:cubicBezTo>
                      <a:pt x="18" y="22"/>
                      <a:pt x="21" y="20"/>
                      <a:pt x="22" y="18"/>
                    </a:cubicBezTo>
                    <a:cubicBezTo>
                      <a:pt x="23" y="16"/>
                      <a:pt x="20" y="15"/>
                      <a:pt x="20" y="13"/>
                    </a:cubicBezTo>
                    <a:cubicBezTo>
                      <a:pt x="19" y="11"/>
                      <a:pt x="23" y="12"/>
                      <a:pt x="24" y="9"/>
                    </a:cubicBezTo>
                    <a:cubicBezTo>
                      <a:pt x="25" y="7"/>
                      <a:pt x="31" y="5"/>
                      <a:pt x="33" y="6"/>
                    </a:cubicBezTo>
                    <a:cubicBezTo>
                      <a:pt x="36" y="8"/>
                      <a:pt x="38" y="9"/>
                      <a:pt x="35" y="12"/>
                    </a:cubicBezTo>
                    <a:cubicBezTo>
                      <a:pt x="34" y="14"/>
                      <a:pt x="37" y="18"/>
                      <a:pt x="40" y="20"/>
                    </a:cubicBezTo>
                    <a:cubicBezTo>
                      <a:pt x="42" y="18"/>
                      <a:pt x="45" y="16"/>
                      <a:pt x="46" y="15"/>
                    </a:cubicBezTo>
                    <a:cubicBezTo>
                      <a:pt x="46" y="15"/>
                      <a:pt x="46" y="14"/>
                      <a:pt x="47" y="13"/>
                    </a:cubicBezTo>
                    <a:cubicBezTo>
                      <a:pt x="45" y="12"/>
                      <a:pt x="44" y="9"/>
                      <a:pt x="42" y="6"/>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490" name="Freeform 114">
                <a:extLst>
                  <a:ext uri="{FF2B5EF4-FFF2-40B4-BE49-F238E27FC236}">
                    <a16:creationId xmlns:a16="http://schemas.microsoft.com/office/drawing/2014/main" xmlns="" id="{CAB7727B-6D94-4867-A76F-05C5C721C34E}"/>
                  </a:ext>
                </a:extLst>
              </p:cNvPr>
              <p:cNvSpPr>
                <a:spLocks/>
              </p:cNvSpPr>
              <p:nvPr/>
            </p:nvSpPr>
            <p:spPr bwMode="auto">
              <a:xfrm>
                <a:off x="3445411" y="3851400"/>
                <a:ext cx="220832" cy="316191"/>
              </a:xfrm>
              <a:custGeom>
                <a:avLst/>
                <a:gdLst>
                  <a:gd name="T0" fmla="*/ 15 w 96"/>
                  <a:gd name="T1" fmla="*/ 100 h 137"/>
                  <a:gd name="T2" fmla="*/ 21 w 96"/>
                  <a:gd name="T3" fmla="*/ 100 h 137"/>
                  <a:gd name="T4" fmla="*/ 26 w 96"/>
                  <a:gd name="T5" fmla="*/ 105 h 137"/>
                  <a:gd name="T6" fmla="*/ 27 w 96"/>
                  <a:gd name="T7" fmla="*/ 105 h 137"/>
                  <a:gd name="T8" fmla="*/ 34 w 96"/>
                  <a:gd name="T9" fmla="*/ 105 h 137"/>
                  <a:gd name="T10" fmla="*/ 39 w 96"/>
                  <a:gd name="T11" fmla="*/ 112 h 137"/>
                  <a:gd name="T12" fmla="*/ 44 w 96"/>
                  <a:gd name="T13" fmla="*/ 117 h 137"/>
                  <a:gd name="T14" fmla="*/ 47 w 96"/>
                  <a:gd name="T15" fmla="*/ 122 h 137"/>
                  <a:gd name="T16" fmla="*/ 56 w 96"/>
                  <a:gd name="T17" fmla="*/ 123 h 137"/>
                  <a:gd name="T18" fmla="*/ 61 w 96"/>
                  <a:gd name="T19" fmla="*/ 122 h 137"/>
                  <a:gd name="T20" fmla="*/ 66 w 96"/>
                  <a:gd name="T21" fmla="*/ 122 h 137"/>
                  <a:gd name="T22" fmla="*/ 72 w 96"/>
                  <a:gd name="T23" fmla="*/ 127 h 137"/>
                  <a:gd name="T24" fmla="*/ 68 w 96"/>
                  <a:gd name="T25" fmla="*/ 133 h 137"/>
                  <a:gd name="T26" fmla="*/ 72 w 96"/>
                  <a:gd name="T27" fmla="*/ 137 h 137"/>
                  <a:gd name="T28" fmla="*/ 73 w 96"/>
                  <a:gd name="T29" fmla="*/ 137 h 137"/>
                  <a:gd name="T30" fmla="*/ 76 w 96"/>
                  <a:gd name="T31" fmla="*/ 126 h 137"/>
                  <a:gd name="T32" fmla="*/ 78 w 96"/>
                  <a:gd name="T33" fmla="*/ 115 h 137"/>
                  <a:gd name="T34" fmla="*/ 72 w 96"/>
                  <a:gd name="T35" fmla="*/ 102 h 137"/>
                  <a:gd name="T36" fmla="*/ 78 w 96"/>
                  <a:gd name="T37" fmla="*/ 98 h 137"/>
                  <a:gd name="T38" fmla="*/ 76 w 96"/>
                  <a:gd name="T39" fmla="*/ 95 h 137"/>
                  <a:gd name="T40" fmla="*/ 74 w 96"/>
                  <a:gd name="T41" fmla="*/ 90 h 137"/>
                  <a:gd name="T42" fmla="*/ 86 w 96"/>
                  <a:gd name="T43" fmla="*/ 89 h 137"/>
                  <a:gd name="T44" fmla="*/ 95 w 96"/>
                  <a:gd name="T45" fmla="*/ 86 h 137"/>
                  <a:gd name="T46" fmla="*/ 94 w 96"/>
                  <a:gd name="T47" fmla="*/ 82 h 137"/>
                  <a:gd name="T48" fmla="*/ 94 w 96"/>
                  <a:gd name="T49" fmla="*/ 76 h 137"/>
                  <a:gd name="T50" fmla="*/ 91 w 96"/>
                  <a:gd name="T51" fmla="*/ 70 h 137"/>
                  <a:gd name="T52" fmla="*/ 93 w 96"/>
                  <a:gd name="T53" fmla="*/ 55 h 137"/>
                  <a:gd name="T54" fmla="*/ 84 w 96"/>
                  <a:gd name="T55" fmla="*/ 53 h 137"/>
                  <a:gd name="T56" fmla="*/ 72 w 96"/>
                  <a:gd name="T57" fmla="*/ 48 h 137"/>
                  <a:gd name="T58" fmla="*/ 59 w 96"/>
                  <a:gd name="T59" fmla="*/ 47 h 137"/>
                  <a:gd name="T60" fmla="*/ 53 w 96"/>
                  <a:gd name="T61" fmla="*/ 36 h 137"/>
                  <a:gd name="T62" fmla="*/ 50 w 96"/>
                  <a:gd name="T63" fmla="*/ 31 h 137"/>
                  <a:gd name="T64" fmla="*/ 46 w 96"/>
                  <a:gd name="T65" fmla="*/ 29 h 137"/>
                  <a:gd name="T66" fmla="*/ 47 w 96"/>
                  <a:gd name="T67" fmla="*/ 25 h 137"/>
                  <a:gd name="T68" fmla="*/ 48 w 96"/>
                  <a:gd name="T69" fmla="*/ 19 h 137"/>
                  <a:gd name="T70" fmla="*/ 55 w 96"/>
                  <a:gd name="T71" fmla="*/ 10 h 137"/>
                  <a:gd name="T72" fmla="*/ 58 w 96"/>
                  <a:gd name="T73" fmla="*/ 9 h 137"/>
                  <a:gd name="T74" fmla="*/ 60 w 96"/>
                  <a:gd name="T75" fmla="*/ 7 h 137"/>
                  <a:gd name="T76" fmla="*/ 62 w 96"/>
                  <a:gd name="T77" fmla="*/ 2 h 137"/>
                  <a:gd name="T78" fmla="*/ 53 w 96"/>
                  <a:gd name="T79" fmla="*/ 6 h 137"/>
                  <a:gd name="T80" fmla="*/ 46 w 96"/>
                  <a:gd name="T81" fmla="*/ 11 h 137"/>
                  <a:gd name="T82" fmla="*/ 38 w 96"/>
                  <a:gd name="T83" fmla="*/ 13 h 137"/>
                  <a:gd name="T84" fmla="*/ 35 w 96"/>
                  <a:gd name="T85" fmla="*/ 12 h 137"/>
                  <a:gd name="T86" fmla="*/ 27 w 96"/>
                  <a:gd name="T87" fmla="*/ 19 h 137"/>
                  <a:gd name="T88" fmla="*/ 24 w 96"/>
                  <a:gd name="T89" fmla="*/ 27 h 137"/>
                  <a:gd name="T90" fmla="*/ 16 w 96"/>
                  <a:gd name="T91" fmla="*/ 36 h 137"/>
                  <a:gd name="T92" fmla="*/ 15 w 96"/>
                  <a:gd name="T93" fmla="*/ 37 h 137"/>
                  <a:gd name="T94" fmla="*/ 14 w 96"/>
                  <a:gd name="T95" fmla="*/ 39 h 137"/>
                  <a:gd name="T96" fmla="*/ 8 w 96"/>
                  <a:gd name="T97" fmla="*/ 44 h 137"/>
                  <a:gd name="T98" fmla="*/ 11 w 96"/>
                  <a:gd name="T99" fmla="*/ 47 h 137"/>
                  <a:gd name="T100" fmla="*/ 12 w 96"/>
                  <a:gd name="T101" fmla="*/ 53 h 137"/>
                  <a:gd name="T102" fmla="*/ 12 w 96"/>
                  <a:gd name="T103" fmla="*/ 58 h 137"/>
                  <a:gd name="T104" fmla="*/ 14 w 96"/>
                  <a:gd name="T105" fmla="*/ 70 h 137"/>
                  <a:gd name="T106" fmla="*/ 12 w 96"/>
                  <a:gd name="T107" fmla="*/ 77 h 137"/>
                  <a:gd name="T108" fmla="*/ 5 w 96"/>
                  <a:gd name="T109" fmla="*/ 82 h 137"/>
                  <a:gd name="T110" fmla="*/ 1 w 96"/>
                  <a:gd name="T111" fmla="*/ 88 h 137"/>
                  <a:gd name="T112" fmla="*/ 0 w 96"/>
                  <a:gd name="T113" fmla="*/ 91 h 137"/>
                  <a:gd name="T114" fmla="*/ 10 w 96"/>
                  <a:gd name="T115" fmla="*/ 96 h 137"/>
                  <a:gd name="T116" fmla="*/ 15 w 96"/>
                  <a:gd name="T117" fmla="*/ 100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6" h="137">
                    <a:moveTo>
                      <a:pt x="15" y="100"/>
                    </a:moveTo>
                    <a:cubicBezTo>
                      <a:pt x="17" y="102"/>
                      <a:pt x="20" y="101"/>
                      <a:pt x="21" y="100"/>
                    </a:cubicBezTo>
                    <a:cubicBezTo>
                      <a:pt x="21" y="99"/>
                      <a:pt x="23" y="101"/>
                      <a:pt x="26" y="105"/>
                    </a:cubicBezTo>
                    <a:cubicBezTo>
                      <a:pt x="27" y="105"/>
                      <a:pt x="27" y="105"/>
                      <a:pt x="27" y="105"/>
                    </a:cubicBezTo>
                    <a:cubicBezTo>
                      <a:pt x="29" y="105"/>
                      <a:pt x="32" y="104"/>
                      <a:pt x="34" y="105"/>
                    </a:cubicBezTo>
                    <a:cubicBezTo>
                      <a:pt x="36" y="106"/>
                      <a:pt x="35" y="111"/>
                      <a:pt x="39" y="112"/>
                    </a:cubicBezTo>
                    <a:cubicBezTo>
                      <a:pt x="42" y="112"/>
                      <a:pt x="44" y="115"/>
                      <a:pt x="44" y="117"/>
                    </a:cubicBezTo>
                    <a:cubicBezTo>
                      <a:pt x="43" y="118"/>
                      <a:pt x="47" y="119"/>
                      <a:pt x="47" y="122"/>
                    </a:cubicBezTo>
                    <a:cubicBezTo>
                      <a:pt x="46" y="124"/>
                      <a:pt x="55" y="124"/>
                      <a:pt x="56" y="123"/>
                    </a:cubicBezTo>
                    <a:cubicBezTo>
                      <a:pt x="57" y="122"/>
                      <a:pt x="59" y="121"/>
                      <a:pt x="61" y="122"/>
                    </a:cubicBezTo>
                    <a:cubicBezTo>
                      <a:pt x="62" y="123"/>
                      <a:pt x="65" y="121"/>
                      <a:pt x="66" y="122"/>
                    </a:cubicBezTo>
                    <a:cubicBezTo>
                      <a:pt x="67" y="122"/>
                      <a:pt x="73" y="125"/>
                      <a:pt x="72" y="127"/>
                    </a:cubicBezTo>
                    <a:cubicBezTo>
                      <a:pt x="71" y="129"/>
                      <a:pt x="67" y="132"/>
                      <a:pt x="68" y="133"/>
                    </a:cubicBezTo>
                    <a:cubicBezTo>
                      <a:pt x="68" y="135"/>
                      <a:pt x="71" y="136"/>
                      <a:pt x="72" y="137"/>
                    </a:cubicBezTo>
                    <a:cubicBezTo>
                      <a:pt x="73" y="137"/>
                      <a:pt x="73" y="137"/>
                      <a:pt x="73" y="137"/>
                    </a:cubicBezTo>
                    <a:cubicBezTo>
                      <a:pt x="75" y="137"/>
                      <a:pt x="76" y="129"/>
                      <a:pt x="76" y="126"/>
                    </a:cubicBezTo>
                    <a:cubicBezTo>
                      <a:pt x="76" y="124"/>
                      <a:pt x="77" y="118"/>
                      <a:pt x="78" y="115"/>
                    </a:cubicBezTo>
                    <a:cubicBezTo>
                      <a:pt x="79" y="111"/>
                      <a:pt x="72" y="107"/>
                      <a:pt x="72" y="102"/>
                    </a:cubicBezTo>
                    <a:cubicBezTo>
                      <a:pt x="72" y="97"/>
                      <a:pt x="75" y="100"/>
                      <a:pt x="78" y="98"/>
                    </a:cubicBezTo>
                    <a:cubicBezTo>
                      <a:pt x="81" y="96"/>
                      <a:pt x="78" y="95"/>
                      <a:pt x="76" y="95"/>
                    </a:cubicBezTo>
                    <a:cubicBezTo>
                      <a:pt x="75" y="94"/>
                      <a:pt x="74" y="92"/>
                      <a:pt x="74" y="90"/>
                    </a:cubicBezTo>
                    <a:cubicBezTo>
                      <a:pt x="75" y="89"/>
                      <a:pt x="83" y="89"/>
                      <a:pt x="86" y="89"/>
                    </a:cubicBezTo>
                    <a:cubicBezTo>
                      <a:pt x="89" y="89"/>
                      <a:pt x="95" y="87"/>
                      <a:pt x="95" y="86"/>
                    </a:cubicBezTo>
                    <a:cubicBezTo>
                      <a:pt x="95" y="86"/>
                      <a:pt x="96" y="84"/>
                      <a:pt x="94" y="82"/>
                    </a:cubicBezTo>
                    <a:cubicBezTo>
                      <a:pt x="92" y="81"/>
                      <a:pt x="92" y="78"/>
                      <a:pt x="94" y="76"/>
                    </a:cubicBezTo>
                    <a:cubicBezTo>
                      <a:pt x="96" y="74"/>
                      <a:pt x="93" y="72"/>
                      <a:pt x="91" y="70"/>
                    </a:cubicBezTo>
                    <a:cubicBezTo>
                      <a:pt x="89" y="68"/>
                      <a:pt x="91" y="59"/>
                      <a:pt x="93" y="55"/>
                    </a:cubicBezTo>
                    <a:cubicBezTo>
                      <a:pt x="95" y="51"/>
                      <a:pt x="88" y="52"/>
                      <a:pt x="84" y="53"/>
                    </a:cubicBezTo>
                    <a:cubicBezTo>
                      <a:pt x="79" y="53"/>
                      <a:pt x="75" y="52"/>
                      <a:pt x="72" y="48"/>
                    </a:cubicBezTo>
                    <a:cubicBezTo>
                      <a:pt x="69" y="44"/>
                      <a:pt x="65" y="47"/>
                      <a:pt x="59" y="47"/>
                    </a:cubicBezTo>
                    <a:cubicBezTo>
                      <a:pt x="52" y="47"/>
                      <a:pt x="53" y="39"/>
                      <a:pt x="53" y="36"/>
                    </a:cubicBezTo>
                    <a:cubicBezTo>
                      <a:pt x="54" y="33"/>
                      <a:pt x="50" y="33"/>
                      <a:pt x="50" y="31"/>
                    </a:cubicBezTo>
                    <a:cubicBezTo>
                      <a:pt x="50" y="29"/>
                      <a:pt x="48" y="29"/>
                      <a:pt x="46" y="29"/>
                    </a:cubicBezTo>
                    <a:cubicBezTo>
                      <a:pt x="44" y="29"/>
                      <a:pt x="46" y="27"/>
                      <a:pt x="47" y="25"/>
                    </a:cubicBezTo>
                    <a:cubicBezTo>
                      <a:pt x="48" y="24"/>
                      <a:pt x="48" y="23"/>
                      <a:pt x="48" y="19"/>
                    </a:cubicBezTo>
                    <a:cubicBezTo>
                      <a:pt x="49" y="16"/>
                      <a:pt x="53" y="13"/>
                      <a:pt x="55" y="10"/>
                    </a:cubicBezTo>
                    <a:cubicBezTo>
                      <a:pt x="56" y="9"/>
                      <a:pt x="57" y="9"/>
                      <a:pt x="58" y="9"/>
                    </a:cubicBezTo>
                    <a:cubicBezTo>
                      <a:pt x="58" y="8"/>
                      <a:pt x="59" y="7"/>
                      <a:pt x="60" y="7"/>
                    </a:cubicBezTo>
                    <a:cubicBezTo>
                      <a:pt x="63" y="6"/>
                      <a:pt x="65" y="4"/>
                      <a:pt x="62" y="2"/>
                    </a:cubicBezTo>
                    <a:cubicBezTo>
                      <a:pt x="58" y="0"/>
                      <a:pt x="57" y="6"/>
                      <a:pt x="53" y="6"/>
                    </a:cubicBezTo>
                    <a:cubicBezTo>
                      <a:pt x="49" y="7"/>
                      <a:pt x="48" y="9"/>
                      <a:pt x="46" y="11"/>
                    </a:cubicBezTo>
                    <a:cubicBezTo>
                      <a:pt x="43" y="12"/>
                      <a:pt x="39" y="11"/>
                      <a:pt x="38" y="13"/>
                    </a:cubicBezTo>
                    <a:cubicBezTo>
                      <a:pt x="38" y="15"/>
                      <a:pt x="37" y="13"/>
                      <a:pt x="35" y="12"/>
                    </a:cubicBezTo>
                    <a:cubicBezTo>
                      <a:pt x="33" y="12"/>
                      <a:pt x="27" y="17"/>
                      <a:pt x="27" y="19"/>
                    </a:cubicBezTo>
                    <a:cubicBezTo>
                      <a:pt x="27" y="22"/>
                      <a:pt x="28" y="24"/>
                      <a:pt x="24" y="27"/>
                    </a:cubicBezTo>
                    <a:cubicBezTo>
                      <a:pt x="20" y="29"/>
                      <a:pt x="18" y="34"/>
                      <a:pt x="16" y="36"/>
                    </a:cubicBezTo>
                    <a:cubicBezTo>
                      <a:pt x="16" y="37"/>
                      <a:pt x="15" y="37"/>
                      <a:pt x="15" y="37"/>
                    </a:cubicBezTo>
                    <a:cubicBezTo>
                      <a:pt x="14" y="38"/>
                      <a:pt x="14" y="39"/>
                      <a:pt x="14" y="39"/>
                    </a:cubicBezTo>
                    <a:cubicBezTo>
                      <a:pt x="13" y="40"/>
                      <a:pt x="10" y="42"/>
                      <a:pt x="8" y="44"/>
                    </a:cubicBezTo>
                    <a:cubicBezTo>
                      <a:pt x="9" y="45"/>
                      <a:pt x="10" y="46"/>
                      <a:pt x="11" y="47"/>
                    </a:cubicBezTo>
                    <a:cubicBezTo>
                      <a:pt x="13" y="50"/>
                      <a:pt x="12" y="52"/>
                      <a:pt x="12" y="53"/>
                    </a:cubicBezTo>
                    <a:cubicBezTo>
                      <a:pt x="13" y="55"/>
                      <a:pt x="14" y="57"/>
                      <a:pt x="12" y="58"/>
                    </a:cubicBezTo>
                    <a:cubicBezTo>
                      <a:pt x="11" y="58"/>
                      <a:pt x="12" y="68"/>
                      <a:pt x="14" y="70"/>
                    </a:cubicBezTo>
                    <a:cubicBezTo>
                      <a:pt x="15" y="72"/>
                      <a:pt x="14" y="73"/>
                      <a:pt x="12" y="77"/>
                    </a:cubicBezTo>
                    <a:cubicBezTo>
                      <a:pt x="10" y="81"/>
                      <a:pt x="9" y="82"/>
                      <a:pt x="5" y="82"/>
                    </a:cubicBezTo>
                    <a:cubicBezTo>
                      <a:pt x="2" y="83"/>
                      <a:pt x="2" y="88"/>
                      <a:pt x="1" y="88"/>
                    </a:cubicBezTo>
                    <a:cubicBezTo>
                      <a:pt x="0" y="88"/>
                      <a:pt x="0" y="89"/>
                      <a:pt x="0" y="91"/>
                    </a:cubicBezTo>
                    <a:cubicBezTo>
                      <a:pt x="3" y="93"/>
                      <a:pt x="8" y="96"/>
                      <a:pt x="10" y="96"/>
                    </a:cubicBezTo>
                    <a:cubicBezTo>
                      <a:pt x="11" y="96"/>
                      <a:pt x="12" y="99"/>
                      <a:pt x="15" y="100"/>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491" name="Freeform 115">
                <a:extLst>
                  <a:ext uri="{FF2B5EF4-FFF2-40B4-BE49-F238E27FC236}">
                    <a16:creationId xmlns:a16="http://schemas.microsoft.com/office/drawing/2014/main" xmlns="" id="{5CDBF866-C997-48C9-83FF-220017E55054}"/>
                  </a:ext>
                </a:extLst>
              </p:cNvPr>
              <p:cNvSpPr>
                <a:spLocks/>
              </p:cNvSpPr>
              <p:nvPr/>
            </p:nvSpPr>
            <p:spPr bwMode="auto">
              <a:xfrm>
                <a:off x="3618564" y="4270479"/>
                <a:ext cx="228360" cy="258473"/>
              </a:xfrm>
              <a:custGeom>
                <a:avLst/>
                <a:gdLst>
                  <a:gd name="T0" fmla="*/ 98 w 99"/>
                  <a:gd name="T1" fmla="*/ 67 h 112"/>
                  <a:gd name="T2" fmla="*/ 93 w 99"/>
                  <a:gd name="T3" fmla="*/ 59 h 112"/>
                  <a:gd name="T4" fmla="*/ 86 w 99"/>
                  <a:gd name="T5" fmla="*/ 55 h 112"/>
                  <a:gd name="T6" fmla="*/ 78 w 99"/>
                  <a:gd name="T7" fmla="*/ 51 h 112"/>
                  <a:gd name="T8" fmla="*/ 77 w 99"/>
                  <a:gd name="T9" fmla="*/ 44 h 112"/>
                  <a:gd name="T10" fmla="*/ 76 w 99"/>
                  <a:gd name="T11" fmla="*/ 38 h 112"/>
                  <a:gd name="T12" fmla="*/ 72 w 99"/>
                  <a:gd name="T13" fmla="*/ 33 h 112"/>
                  <a:gd name="T14" fmla="*/ 64 w 99"/>
                  <a:gd name="T15" fmla="*/ 31 h 112"/>
                  <a:gd name="T16" fmla="*/ 57 w 99"/>
                  <a:gd name="T17" fmla="*/ 28 h 112"/>
                  <a:gd name="T18" fmla="*/ 54 w 99"/>
                  <a:gd name="T19" fmla="*/ 25 h 112"/>
                  <a:gd name="T20" fmla="*/ 48 w 99"/>
                  <a:gd name="T21" fmla="*/ 24 h 112"/>
                  <a:gd name="T22" fmla="*/ 38 w 99"/>
                  <a:gd name="T23" fmla="*/ 18 h 112"/>
                  <a:gd name="T24" fmla="*/ 36 w 99"/>
                  <a:gd name="T25" fmla="*/ 2 h 112"/>
                  <a:gd name="T26" fmla="*/ 28 w 99"/>
                  <a:gd name="T27" fmla="*/ 2 h 112"/>
                  <a:gd name="T28" fmla="*/ 19 w 99"/>
                  <a:gd name="T29" fmla="*/ 6 h 112"/>
                  <a:gd name="T30" fmla="*/ 12 w 99"/>
                  <a:gd name="T31" fmla="*/ 10 h 112"/>
                  <a:gd name="T32" fmla="*/ 5 w 99"/>
                  <a:gd name="T33" fmla="*/ 11 h 112"/>
                  <a:gd name="T34" fmla="*/ 2 w 99"/>
                  <a:gd name="T35" fmla="*/ 11 h 112"/>
                  <a:gd name="T36" fmla="*/ 8 w 99"/>
                  <a:gd name="T37" fmla="*/ 22 h 112"/>
                  <a:gd name="T38" fmla="*/ 6 w 99"/>
                  <a:gd name="T39" fmla="*/ 26 h 112"/>
                  <a:gd name="T40" fmla="*/ 6 w 99"/>
                  <a:gd name="T41" fmla="*/ 38 h 112"/>
                  <a:gd name="T42" fmla="*/ 4 w 99"/>
                  <a:gd name="T43" fmla="*/ 44 h 112"/>
                  <a:gd name="T44" fmla="*/ 3 w 99"/>
                  <a:gd name="T45" fmla="*/ 51 h 112"/>
                  <a:gd name="T46" fmla="*/ 6 w 99"/>
                  <a:gd name="T47" fmla="*/ 55 h 112"/>
                  <a:gd name="T48" fmla="*/ 1 w 99"/>
                  <a:gd name="T49" fmla="*/ 61 h 112"/>
                  <a:gd name="T50" fmla="*/ 1 w 99"/>
                  <a:gd name="T51" fmla="*/ 65 h 112"/>
                  <a:gd name="T52" fmla="*/ 4 w 99"/>
                  <a:gd name="T53" fmla="*/ 69 h 112"/>
                  <a:gd name="T54" fmla="*/ 6 w 99"/>
                  <a:gd name="T55" fmla="*/ 77 h 112"/>
                  <a:gd name="T56" fmla="*/ 9 w 99"/>
                  <a:gd name="T57" fmla="*/ 82 h 112"/>
                  <a:gd name="T58" fmla="*/ 8 w 99"/>
                  <a:gd name="T59" fmla="*/ 87 h 112"/>
                  <a:gd name="T60" fmla="*/ 10 w 99"/>
                  <a:gd name="T61" fmla="*/ 94 h 112"/>
                  <a:gd name="T62" fmla="*/ 13 w 99"/>
                  <a:gd name="T63" fmla="*/ 101 h 112"/>
                  <a:gd name="T64" fmla="*/ 15 w 99"/>
                  <a:gd name="T65" fmla="*/ 110 h 112"/>
                  <a:gd name="T66" fmla="*/ 26 w 99"/>
                  <a:gd name="T67" fmla="*/ 104 h 112"/>
                  <a:gd name="T68" fmla="*/ 33 w 99"/>
                  <a:gd name="T69" fmla="*/ 104 h 112"/>
                  <a:gd name="T70" fmla="*/ 42 w 99"/>
                  <a:gd name="T71" fmla="*/ 107 h 112"/>
                  <a:gd name="T72" fmla="*/ 47 w 99"/>
                  <a:gd name="T73" fmla="*/ 103 h 112"/>
                  <a:gd name="T74" fmla="*/ 58 w 99"/>
                  <a:gd name="T75" fmla="*/ 103 h 112"/>
                  <a:gd name="T76" fmla="*/ 60 w 99"/>
                  <a:gd name="T77" fmla="*/ 90 h 112"/>
                  <a:gd name="T78" fmla="*/ 67 w 99"/>
                  <a:gd name="T79" fmla="*/ 83 h 112"/>
                  <a:gd name="T80" fmla="*/ 76 w 99"/>
                  <a:gd name="T81" fmla="*/ 81 h 112"/>
                  <a:gd name="T82" fmla="*/ 86 w 99"/>
                  <a:gd name="T83" fmla="*/ 80 h 112"/>
                  <a:gd name="T84" fmla="*/ 93 w 99"/>
                  <a:gd name="T85" fmla="*/ 83 h 112"/>
                  <a:gd name="T86" fmla="*/ 97 w 99"/>
                  <a:gd name="T87" fmla="*/ 77 h 112"/>
                  <a:gd name="T88" fmla="*/ 98 w 99"/>
                  <a:gd name="T89" fmla="*/ 67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9" h="112">
                    <a:moveTo>
                      <a:pt x="98" y="67"/>
                    </a:moveTo>
                    <a:cubicBezTo>
                      <a:pt x="97" y="63"/>
                      <a:pt x="93" y="63"/>
                      <a:pt x="93" y="59"/>
                    </a:cubicBezTo>
                    <a:cubicBezTo>
                      <a:pt x="93" y="55"/>
                      <a:pt x="92" y="55"/>
                      <a:pt x="86" y="55"/>
                    </a:cubicBezTo>
                    <a:cubicBezTo>
                      <a:pt x="81" y="55"/>
                      <a:pt x="78" y="54"/>
                      <a:pt x="78" y="51"/>
                    </a:cubicBezTo>
                    <a:cubicBezTo>
                      <a:pt x="77" y="48"/>
                      <a:pt x="74" y="46"/>
                      <a:pt x="77" y="44"/>
                    </a:cubicBezTo>
                    <a:cubicBezTo>
                      <a:pt x="79" y="43"/>
                      <a:pt x="75" y="41"/>
                      <a:pt x="76" y="38"/>
                    </a:cubicBezTo>
                    <a:cubicBezTo>
                      <a:pt x="76" y="35"/>
                      <a:pt x="74" y="34"/>
                      <a:pt x="72" y="33"/>
                    </a:cubicBezTo>
                    <a:cubicBezTo>
                      <a:pt x="71" y="31"/>
                      <a:pt x="64" y="33"/>
                      <a:pt x="64" y="31"/>
                    </a:cubicBezTo>
                    <a:cubicBezTo>
                      <a:pt x="64" y="28"/>
                      <a:pt x="59" y="28"/>
                      <a:pt x="57" y="28"/>
                    </a:cubicBezTo>
                    <a:cubicBezTo>
                      <a:pt x="55" y="28"/>
                      <a:pt x="56" y="25"/>
                      <a:pt x="54" y="25"/>
                    </a:cubicBezTo>
                    <a:cubicBezTo>
                      <a:pt x="51" y="25"/>
                      <a:pt x="52" y="23"/>
                      <a:pt x="48" y="24"/>
                    </a:cubicBezTo>
                    <a:cubicBezTo>
                      <a:pt x="44" y="24"/>
                      <a:pt x="42" y="22"/>
                      <a:pt x="38" y="18"/>
                    </a:cubicBezTo>
                    <a:cubicBezTo>
                      <a:pt x="35" y="13"/>
                      <a:pt x="35" y="5"/>
                      <a:pt x="36" y="2"/>
                    </a:cubicBezTo>
                    <a:cubicBezTo>
                      <a:pt x="37" y="0"/>
                      <a:pt x="31" y="2"/>
                      <a:pt x="28" y="2"/>
                    </a:cubicBezTo>
                    <a:cubicBezTo>
                      <a:pt x="25" y="2"/>
                      <a:pt x="22" y="4"/>
                      <a:pt x="19" y="6"/>
                    </a:cubicBezTo>
                    <a:cubicBezTo>
                      <a:pt x="15" y="8"/>
                      <a:pt x="13" y="8"/>
                      <a:pt x="12" y="10"/>
                    </a:cubicBezTo>
                    <a:cubicBezTo>
                      <a:pt x="10" y="11"/>
                      <a:pt x="8" y="12"/>
                      <a:pt x="5" y="11"/>
                    </a:cubicBezTo>
                    <a:cubicBezTo>
                      <a:pt x="4" y="11"/>
                      <a:pt x="3" y="11"/>
                      <a:pt x="2" y="11"/>
                    </a:cubicBezTo>
                    <a:cubicBezTo>
                      <a:pt x="4" y="14"/>
                      <a:pt x="7" y="20"/>
                      <a:pt x="8" y="22"/>
                    </a:cubicBezTo>
                    <a:cubicBezTo>
                      <a:pt x="9" y="25"/>
                      <a:pt x="7" y="25"/>
                      <a:pt x="6" y="26"/>
                    </a:cubicBezTo>
                    <a:cubicBezTo>
                      <a:pt x="5" y="27"/>
                      <a:pt x="6" y="36"/>
                      <a:pt x="6" y="38"/>
                    </a:cubicBezTo>
                    <a:cubicBezTo>
                      <a:pt x="7" y="40"/>
                      <a:pt x="3" y="43"/>
                      <a:pt x="4" y="44"/>
                    </a:cubicBezTo>
                    <a:cubicBezTo>
                      <a:pt x="6" y="46"/>
                      <a:pt x="3" y="49"/>
                      <a:pt x="3" y="51"/>
                    </a:cubicBezTo>
                    <a:cubicBezTo>
                      <a:pt x="3" y="53"/>
                      <a:pt x="6" y="53"/>
                      <a:pt x="6" y="55"/>
                    </a:cubicBezTo>
                    <a:cubicBezTo>
                      <a:pt x="6" y="57"/>
                      <a:pt x="3" y="61"/>
                      <a:pt x="1" y="61"/>
                    </a:cubicBezTo>
                    <a:cubicBezTo>
                      <a:pt x="0" y="62"/>
                      <a:pt x="0" y="63"/>
                      <a:pt x="1" y="65"/>
                    </a:cubicBezTo>
                    <a:cubicBezTo>
                      <a:pt x="1" y="65"/>
                      <a:pt x="2" y="67"/>
                      <a:pt x="4" y="69"/>
                    </a:cubicBezTo>
                    <a:cubicBezTo>
                      <a:pt x="7" y="71"/>
                      <a:pt x="4" y="74"/>
                      <a:pt x="6" y="77"/>
                    </a:cubicBezTo>
                    <a:cubicBezTo>
                      <a:pt x="8" y="80"/>
                      <a:pt x="11" y="80"/>
                      <a:pt x="9" y="82"/>
                    </a:cubicBezTo>
                    <a:cubicBezTo>
                      <a:pt x="8" y="83"/>
                      <a:pt x="9" y="86"/>
                      <a:pt x="8" y="87"/>
                    </a:cubicBezTo>
                    <a:cubicBezTo>
                      <a:pt x="6" y="89"/>
                      <a:pt x="8" y="93"/>
                      <a:pt x="10" y="94"/>
                    </a:cubicBezTo>
                    <a:cubicBezTo>
                      <a:pt x="13" y="95"/>
                      <a:pt x="11" y="99"/>
                      <a:pt x="13" y="101"/>
                    </a:cubicBezTo>
                    <a:cubicBezTo>
                      <a:pt x="15" y="104"/>
                      <a:pt x="14" y="109"/>
                      <a:pt x="15" y="110"/>
                    </a:cubicBezTo>
                    <a:cubicBezTo>
                      <a:pt x="16" y="112"/>
                      <a:pt x="22" y="108"/>
                      <a:pt x="26" y="104"/>
                    </a:cubicBezTo>
                    <a:cubicBezTo>
                      <a:pt x="30" y="100"/>
                      <a:pt x="30" y="103"/>
                      <a:pt x="33" y="104"/>
                    </a:cubicBezTo>
                    <a:cubicBezTo>
                      <a:pt x="37" y="104"/>
                      <a:pt x="41" y="104"/>
                      <a:pt x="42" y="107"/>
                    </a:cubicBezTo>
                    <a:cubicBezTo>
                      <a:pt x="44" y="111"/>
                      <a:pt x="46" y="104"/>
                      <a:pt x="47" y="103"/>
                    </a:cubicBezTo>
                    <a:cubicBezTo>
                      <a:pt x="48" y="101"/>
                      <a:pt x="57" y="103"/>
                      <a:pt x="58" y="103"/>
                    </a:cubicBezTo>
                    <a:cubicBezTo>
                      <a:pt x="59" y="102"/>
                      <a:pt x="61" y="92"/>
                      <a:pt x="60" y="90"/>
                    </a:cubicBezTo>
                    <a:cubicBezTo>
                      <a:pt x="60" y="89"/>
                      <a:pt x="64" y="85"/>
                      <a:pt x="67" y="83"/>
                    </a:cubicBezTo>
                    <a:cubicBezTo>
                      <a:pt x="69" y="81"/>
                      <a:pt x="74" y="82"/>
                      <a:pt x="76" y="81"/>
                    </a:cubicBezTo>
                    <a:cubicBezTo>
                      <a:pt x="79" y="80"/>
                      <a:pt x="82" y="80"/>
                      <a:pt x="86" y="80"/>
                    </a:cubicBezTo>
                    <a:cubicBezTo>
                      <a:pt x="89" y="80"/>
                      <a:pt x="91" y="83"/>
                      <a:pt x="93" y="83"/>
                    </a:cubicBezTo>
                    <a:cubicBezTo>
                      <a:pt x="95" y="83"/>
                      <a:pt x="97" y="80"/>
                      <a:pt x="97" y="77"/>
                    </a:cubicBezTo>
                    <a:cubicBezTo>
                      <a:pt x="96" y="75"/>
                      <a:pt x="99" y="71"/>
                      <a:pt x="98" y="67"/>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492" name="Freeform 116">
                <a:extLst>
                  <a:ext uri="{FF2B5EF4-FFF2-40B4-BE49-F238E27FC236}">
                    <a16:creationId xmlns:a16="http://schemas.microsoft.com/office/drawing/2014/main" xmlns="" id="{726A35A3-2B2B-447D-959A-BDA13EEBAA5E}"/>
                  </a:ext>
                </a:extLst>
              </p:cNvPr>
              <p:cNvSpPr>
                <a:spLocks/>
              </p:cNvSpPr>
              <p:nvPr/>
            </p:nvSpPr>
            <p:spPr bwMode="auto">
              <a:xfrm>
                <a:off x="3398987" y="4091053"/>
                <a:ext cx="239653" cy="348814"/>
              </a:xfrm>
              <a:custGeom>
                <a:avLst/>
                <a:gdLst>
                  <a:gd name="T0" fmla="*/ 95 w 104"/>
                  <a:gd name="T1" fmla="*/ 143 h 151"/>
                  <a:gd name="T2" fmla="*/ 96 w 104"/>
                  <a:gd name="T3" fmla="*/ 143 h 151"/>
                  <a:gd name="T4" fmla="*/ 96 w 104"/>
                  <a:gd name="T5" fmla="*/ 139 h 151"/>
                  <a:gd name="T6" fmla="*/ 101 w 104"/>
                  <a:gd name="T7" fmla="*/ 133 h 151"/>
                  <a:gd name="T8" fmla="*/ 98 w 104"/>
                  <a:gd name="T9" fmla="*/ 129 h 151"/>
                  <a:gd name="T10" fmla="*/ 99 w 104"/>
                  <a:gd name="T11" fmla="*/ 122 h 151"/>
                  <a:gd name="T12" fmla="*/ 101 w 104"/>
                  <a:gd name="T13" fmla="*/ 116 h 151"/>
                  <a:gd name="T14" fmla="*/ 101 w 104"/>
                  <a:gd name="T15" fmla="*/ 104 h 151"/>
                  <a:gd name="T16" fmla="*/ 103 w 104"/>
                  <a:gd name="T17" fmla="*/ 100 h 151"/>
                  <a:gd name="T18" fmla="*/ 97 w 104"/>
                  <a:gd name="T19" fmla="*/ 89 h 151"/>
                  <a:gd name="T20" fmla="*/ 89 w 104"/>
                  <a:gd name="T21" fmla="*/ 89 h 151"/>
                  <a:gd name="T22" fmla="*/ 88 w 104"/>
                  <a:gd name="T23" fmla="*/ 79 h 151"/>
                  <a:gd name="T24" fmla="*/ 84 w 104"/>
                  <a:gd name="T25" fmla="*/ 79 h 151"/>
                  <a:gd name="T26" fmla="*/ 75 w 104"/>
                  <a:gd name="T27" fmla="*/ 81 h 151"/>
                  <a:gd name="T28" fmla="*/ 71 w 104"/>
                  <a:gd name="T29" fmla="*/ 76 h 151"/>
                  <a:gd name="T30" fmla="*/ 67 w 104"/>
                  <a:gd name="T31" fmla="*/ 73 h 151"/>
                  <a:gd name="T32" fmla="*/ 64 w 104"/>
                  <a:gd name="T33" fmla="*/ 66 h 151"/>
                  <a:gd name="T34" fmla="*/ 62 w 104"/>
                  <a:gd name="T35" fmla="*/ 59 h 151"/>
                  <a:gd name="T36" fmla="*/ 63 w 104"/>
                  <a:gd name="T37" fmla="*/ 54 h 151"/>
                  <a:gd name="T38" fmla="*/ 66 w 104"/>
                  <a:gd name="T39" fmla="*/ 50 h 151"/>
                  <a:gd name="T40" fmla="*/ 69 w 104"/>
                  <a:gd name="T41" fmla="*/ 42 h 151"/>
                  <a:gd name="T42" fmla="*/ 76 w 104"/>
                  <a:gd name="T43" fmla="*/ 37 h 151"/>
                  <a:gd name="T44" fmla="*/ 86 w 104"/>
                  <a:gd name="T45" fmla="*/ 34 h 151"/>
                  <a:gd name="T46" fmla="*/ 92 w 104"/>
                  <a:gd name="T47" fmla="*/ 33 h 151"/>
                  <a:gd name="T48" fmla="*/ 88 w 104"/>
                  <a:gd name="T49" fmla="*/ 29 h 151"/>
                  <a:gd name="T50" fmla="*/ 92 w 104"/>
                  <a:gd name="T51" fmla="*/ 23 h 151"/>
                  <a:gd name="T52" fmla="*/ 86 w 104"/>
                  <a:gd name="T53" fmla="*/ 18 h 151"/>
                  <a:gd name="T54" fmla="*/ 81 w 104"/>
                  <a:gd name="T55" fmla="*/ 18 h 151"/>
                  <a:gd name="T56" fmla="*/ 76 w 104"/>
                  <a:gd name="T57" fmla="*/ 19 h 151"/>
                  <a:gd name="T58" fmla="*/ 67 w 104"/>
                  <a:gd name="T59" fmla="*/ 18 h 151"/>
                  <a:gd name="T60" fmla="*/ 64 w 104"/>
                  <a:gd name="T61" fmla="*/ 13 h 151"/>
                  <a:gd name="T62" fmla="*/ 59 w 104"/>
                  <a:gd name="T63" fmla="*/ 8 h 151"/>
                  <a:gd name="T64" fmla="*/ 54 w 104"/>
                  <a:gd name="T65" fmla="*/ 1 h 151"/>
                  <a:gd name="T66" fmla="*/ 47 w 104"/>
                  <a:gd name="T67" fmla="*/ 1 h 151"/>
                  <a:gd name="T68" fmla="*/ 49 w 104"/>
                  <a:gd name="T69" fmla="*/ 7 h 151"/>
                  <a:gd name="T70" fmla="*/ 44 w 104"/>
                  <a:gd name="T71" fmla="*/ 15 h 151"/>
                  <a:gd name="T72" fmla="*/ 28 w 104"/>
                  <a:gd name="T73" fmla="*/ 24 h 151"/>
                  <a:gd name="T74" fmla="*/ 21 w 104"/>
                  <a:gd name="T75" fmla="*/ 36 h 151"/>
                  <a:gd name="T76" fmla="*/ 15 w 104"/>
                  <a:gd name="T77" fmla="*/ 37 h 151"/>
                  <a:gd name="T78" fmla="*/ 9 w 104"/>
                  <a:gd name="T79" fmla="*/ 35 h 151"/>
                  <a:gd name="T80" fmla="*/ 9 w 104"/>
                  <a:gd name="T81" fmla="*/ 31 h 151"/>
                  <a:gd name="T82" fmla="*/ 8 w 104"/>
                  <a:gd name="T83" fmla="*/ 27 h 151"/>
                  <a:gd name="T84" fmla="*/ 1 w 104"/>
                  <a:gd name="T85" fmla="*/ 34 h 151"/>
                  <a:gd name="T86" fmla="*/ 4 w 104"/>
                  <a:gd name="T87" fmla="*/ 45 h 151"/>
                  <a:gd name="T88" fmla="*/ 2 w 104"/>
                  <a:gd name="T89" fmla="*/ 47 h 151"/>
                  <a:gd name="T90" fmla="*/ 10 w 104"/>
                  <a:gd name="T91" fmla="*/ 54 h 151"/>
                  <a:gd name="T92" fmla="*/ 18 w 104"/>
                  <a:gd name="T93" fmla="*/ 65 h 151"/>
                  <a:gd name="T94" fmla="*/ 24 w 104"/>
                  <a:gd name="T95" fmla="*/ 77 h 151"/>
                  <a:gd name="T96" fmla="*/ 37 w 104"/>
                  <a:gd name="T97" fmla="*/ 101 h 151"/>
                  <a:gd name="T98" fmla="*/ 41 w 104"/>
                  <a:gd name="T99" fmla="*/ 111 h 151"/>
                  <a:gd name="T100" fmla="*/ 44 w 104"/>
                  <a:gd name="T101" fmla="*/ 119 h 151"/>
                  <a:gd name="T102" fmla="*/ 57 w 104"/>
                  <a:gd name="T103" fmla="*/ 128 h 151"/>
                  <a:gd name="T104" fmla="*/ 80 w 104"/>
                  <a:gd name="T105" fmla="*/ 142 h 151"/>
                  <a:gd name="T106" fmla="*/ 90 w 104"/>
                  <a:gd name="T107" fmla="*/ 149 h 151"/>
                  <a:gd name="T108" fmla="*/ 90 w 104"/>
                  <a:gd name="T109" fmla="*/ 151 h 151"/>
                  <a:gd name="T110" fmla="*/ 92 w 104"/>
                  <a:gd name="T111" fmla="*/ 149 h 151"/>
                  <a:gd name="T112" fmla="*/ 95 w 104"/>
                  <a:gd name="T113" fmla="*/ 143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4" h="151">
                    <a:moveTo>
                      <a:pt x="95" y="143"/>
                    </a:moveTo>
                    <a:cubicBezTo>
                      <a:pt x="96" y="143"/>
                      <a:pt x="96" y="143"/>
                      <a:pt x="96" y="143"/>
                    </a:cubicBezTo>
                    <a:cubicBezTo>
                      <a:pt x="95" y="141"/>
                      <a:pt x="95" y="140"/>
                      <a:pt x="96" y="139"/>
                    </a:cubicBezTo>
                    <a:cubicBezTo>
                      <a:pt x="98" y="139"/>
                      <a:pt x="101" y="135"/>
                      <a:pt x="101" y="133"/>
                    </a:cubicBezTo>
                    <a:cubicBezTo>
                      <a:pt x="101" y="131"/>
                      <a:pt x="98" y="131"/>
                      <a:pt x="98" y="129"/>
                    </a:cubicBezTo>
                    <a:cubicBezTo>
                      <a:pt x="98" y="127"/>
                      <a:pt x="101" y="124"/>
                      <a:pt x="99" y="122"/>
                    </a:cubicBezTo>
                    <a:cubicBezTo>
                      <a:pt x="98" y="121"/>
                      <a:pt x="102" y="118"/>
                      <a:pt x="101" y="116"/>
                    </a:cubicBezTo>
                    <a:cubicBezTo>
                      <a:pt x="101" y="114"/>
                      <a:pt x="100" y="105"/>
                      <a:pt x="101" y="104"/>
                    </a:cubicBezTo>
                    <a:cubicBezTo>
                      <a:pt x="102" y="103"/>
                      <a:pt x="104" y="103"/>
                      <a:pt x="103" y="100"/>
                    </a:cubicBezTo>
                    <a:cubicBezTo>
                      <a:pt x="102" y="98"/>
                      <a:pt x="99" y="92"/>
                      <a:pt x="97" y="89"/>
                    </a:cubicBezTo>
                    <a:cubicBezTo>
                      <a:pt x="95" y="88"/>
                      <a:pt x="91" y="88"/>
                      <a:pt x="89" y="89"/>
                    </a:cubicBezTo>
                    <a:cubicBezTo>
                      <a:pt x="87" y="90"/>
                      <a:pt x="88" y="82"/>
                      <a:pt x="88" y="79"/>
                    </a:cubicBezTo>
                    <a:cubicBezTo>
                      <a:pt x="88" y="76"/>
                      <a:pt x="85" y="77"/>
                      <a:pt x="84" y="79"/>
                    </a:cubicBezTo>
                    <a:cubicBezTo>
                      <a:pt x="83" y="81"/>
                      <a:pt x="79" y="81"/>
                      <a:pt x="75" y="81"/>
                    </a:cubicBezTo>
                    <a:cubicBezTo>
                      <a:pt x="72" y="81"/>
                      <a:pt x="74" y="76"/>
                      <a:pt x="71" y="76"/>
                    </a:cubicBezTo>
                    <a:cubicBezTo>
                      <a:pt x="69" y="76"/>
                      <a:pt x="67" y="75"/>
                      <a:pt x="67" y="73"/>
                    </a:cubicBezTo>
                    <a:cubicBezTo>
                      <a:pt x="67" y="71"/>
                      <a:pt x="65" y="69"/>
                      <a:pt x="64" y="66"/>
                    </a:cubicBezTo>
                    <a:cubicBezTo>
                      <a:pt x="62" y="63"/>
                      <a:pt x="60" y="61"/>
                      <a:pt x="62" y="59"/>
                    </a:cubicBezTo>
                    <a:cubicBezTo>
                      <a:pt x="63" y="57"/>
                      <a:pt x="61" y="56"/>
                      <a:pt x="63" y="54"/>
                    </a:cubicBezTo>
                    <a:cubicBezTo>
                      <a:pt x="65" y="52"/>
                      <a:pt x="67" y="52"/>
                      <a:pt x="66" y="50"/>
                    </a:cubicBezTo>
                    <a:cubicBezTo>
                      <a:pt x="66" y="47"/>
                      <a:pt x="69" y="45"/>
                      <a:pt x="69" y="42"/>
                    </a:cubicBezTo>
                    <a:cubicBezTo>
                      <a:pt x="69" y="39"/>
                      <a:pt x="73" y="40"/>
                      <a:pt x="76" y="37"/>
                    </a:cubicBezTo>
                    <a:cubicBezTo>
                      <a:pt x="79" y="35"/>
                      <a:pt x="83" y="36"/>
                      <a:pt x="86" y="34"/>
                    </a:cubicBezTo>
                    <a:cubicBezTo>
                      <a:pt x="89" y="31"/>
                      <a:pt x="90" y="33"/>
                      <a:pt x="92" y="33"/>
                    </a:cubicBezTo>
                    <a:cubicBezTo>
                      <a:pt x="91" y="32"/>
                      <a:pt x="88" y="31"/>
                      <a:pt x="88" y="29"/>
                    </a:cubicBezTo>
                    <a:cubicBezTo>
                      <a:pt x="87" y="28"/>
                      <a:pt x="91" y="25"/>
                      <a:pt x="92" y="23"/>
                    </a:cubicBezTo>
                    <a:cubicBezTo>
                      <a:pt x="93" y="21"/>
                      <a:pt x="87" y="18"/>
                      <a:pt x="86" y="18"/>
                    </a:cubicBezTo>
                    <a:cubicBezTo>
                      <a:pt x="85" y="17"/>
                      <a:pt x="82" y="19"/>
                      <a:pt x="81" y="18"/>
                    </a:cubicBezTo>
                    <a:cubicBezTo>
                      <a:pt x="79" y="17"/>
                      <a:pt x="77" y="18"/>
                      <a:pt x="76" y="19"/>
                    </a:cubicBezTo>
                    <a:cubicBezTo>
                      <a:pt x="75" y="20"/>
                      <a:pt x="66" y="20"/>
                      <a:pt x="67" y="18"/>
                    </a:cubicBezTo>
                    <a:cubicBezTo>
                      <a:pt x="67" y="15"/>
                      <a:pt x="63" y="14"/>
                      <a:pt x="64" y="13"/>
                    </a:cubicBezTo>
                    <a:cubicBezTo>
                      <a:pt x="64" y="11"/>
                      <a:pt x="62" y="8"/>
                      <a:pt x="59" y="8"/>
                    </a:cubicBezTo>
                    <a:cubicBezTo>
                      <a:pt x="55" y="7"/>
                      <a:pt x="56" y="2"/>
                      <a:pt x="54" y="1"/>
                    </a:cubicBezTo>
                    <a:cubicBezTo>
                      <a:pt x="52" y="0"/>
                      <a:pt x="49" y="1"/>
                      <a:pt x="47" y="1"/>
                    </a:cubicBezTo>
                    <a:cubicBezTo>
                      <a:pt x="50" y="4"/>
                      <a:pt x="50" y="5"/>
                      <a:pt x="49" y="7"/>
                    </a:cubicBezTo>
                    <a:cubicBezTo>
                      <a:pt x="46" y="9"/>
                      <a:pt x="49" y="9"/>
                      <a:pt x="44" y="15"/>
                    </a:cubicBezTo>
                    <a:cubicBezTo>
                      <a:pt x="40" y="21"/>
                      <a:pt x="32" y="22"/>
                      <a:pt x="28" y="24"/>
                    </a:cubicBezTo>
                    <a:cubicBezTo>
                      <a:pt x="25" y="25"/>
                      <a:pt x="23" y="32"/>
                      <a:pt x="21" y="36"/>
                    </a:cubicBezTo>
                    <a:cubicBezTo>
                      <a:pt x="19" y="41"/>
                      <a:pt x="17" y="40"/>
                      <a:pt x="15" y="37"/>
                    </a:cubicBezTo>
                    <a:cubicBezTo>
                      <a:pt x="13" y="34"/>
                      <a:pt x="12" y="37"/>
                      <a:pt x="9" y="35"/>
                    </a:cubicBezTo>
                    <a:cubicBezTo>
                      <a:pt x="7" y="33"/>
                      <a:pt x="8" y="33"/>
                      <a:pt x="9" y="31"/>
                    </a:cubicBezTo>
                    <a:cubicBezTo>
                      <a:pt x="10" y="30"/>
                      <a:pt x="9" y="28"/>
                      <a:pt x="8" y="27"/>
                    </a:cubicBezTo>
                    <a:cubicBezTo>
                      <a:pt x="5" y="27"/>
                      <a:pt x="2" y="31"/>
                      <a:pt x="1" y="34"/>
                    </a:cubicBezTo>
                    <a:cubicBezTo>
                      <a:pt x="0" y="37"/>
                      <a:pt x="4" y="43"/>
                      <a:pt x="4" y="45"/>
                    </a:cubicBezTo>
                    <a:cubicBezTo>
                      <a:pt x="5" y="47"/>
                      <a:pt x="2" y="45"/>
                      <a:pt x="2" y="47"/>
                    </a:cubicBezTo>
                    <a:cubicBezTo>
                      <a:pt x="1" y="49"/>
                      <a:pt x="7" y="52"/>
                      <a:pt x="10" y="54"/>
                    </a:cubicBezTo>
                    <a:cubicBezTo>
                      <a:pt x="13" y="56"/>
                      <a:pt x="16" y="62"/>
                      <a:pt x="18" y="65"/>
                    </a:cubicBezTo>
                    <a:cubicBezTo>
                      <a:pt x="21" y="68"/>
                      <a:pt x="21" y="70"/>
                      <a:pt x="24" y="77"/>
                    </a:cubicBezTo>
                    <a:cubicBezTo>
                      <a:pt x="27" y="84"/>
                      <a:pt x="33" y="96"/>
                      <a:pt x="37" y="101"/>
                    </a:cubicBezTo>
                    <a:cubicBezTo>
                      <a:pt x="40" y="106"/>
                      <a:pt x="42" y="110"/>
                      <a:pt x="41" y="111"/>
                    </a:cubicBezTo>
                    <a:cubicBezTo>
                      <a:pt x="40" y="113"/>
                      <a:pt x="42" y="117"/>
                      <a:pt x="44" y="119"/>
                    </a:cubicBezTo>
                    <a:cubicBezTo>
                      <a:pt x="47" y="121"/>
                      <a:pt x="50" y="124"/>
                      <a:pt x="57" y="128"/>
                    </a:cubicBezTo>
                    <a:cubicBezTo>
                      <a:pt x="65" y="131"/>
                      <a:pt x="78" y="139"/>
                      <a:pt x="80" y="142"/>
                    </a:cubicBezTo>
                    <a:cubicBezTo>
                      <a:pt x="82" y="145"/>
                      <a:pt x="89" y="149"/>
                      <a:pt x="90" y="149"/>
                    </a:cubicBezTo>
                    <a:cubicBezTo>
                      <a:pt x="90" y="149"/>
                      <a:pt x="90" y="150"/>
                      <a:pt x="90" y="151"/>
                    </a:cubicBezTo>
                    <a:cubicBezTo>
                      <a:pt x="91" y="150"/>
                      <a:pt x="92" y="150"/>
                      <a:pt x="92" y="149"/>
                    </a:cubicBezTo>
                    <a:cubicBezTo>
                      <a:pt x="94" y="148"/>
                      <a:pt x="95" y="144"/>
                      <a:pt x="95" y="143"/>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493" name="Freeform 117">
                <a:extLst>
                  <a:ext uri="{FF2B5EF4-FFF2-40B4-BE49-F238E27FC236}">
                    <a16:creationId xmlns:a16="http://schemas.microsoft.com/office/drawing/2014/main" xmlns="" id="{7600CE04-9AF8-460D-8707-17B3F6AE1137}"/>
                  </a:ext>
                </a:extLst>
              </p:cNvPr>
              <p:cNvSpPr>
                <a:spLocks/>
              </p:cNvSpPr>
              <p:nvPr/>
            </p:nvSpPr>
            <p:spPr bwMode="auto">
              <a:xfrm>
                <a:off x="3547044" y="3860183"/>
                <a:ext cx="258474" cy="217068"/>
              </a:xfrm>
              <a:custGeom>
                <a:avLst/>
                <a:gdLst>
                  <a:gd name="T0" fmla="*/ 11 w 112"/>
                  <a:gd name="T1" fmla="*/ 6 h 94"/>
                  <a:gd name="T2" fmla="*/ 4 w 112"/>
                  <a:gd name="T3" fmla="*/ 15 h 94"/>
                  <a:gd name="T4" fmla="*/ 3 w 112"/>
                  <a:gd name="T5" fmla="*/ 21 h 94"/>
                  <a:gd name="T6" fmla="*/ 2 w 112"/>
                  <a:gd name="T7" fmla="*/ 25 h 94"/>
                  <a:gd name="T8" fmla="*/ 6 w 112"/>
                  <a:gd name="T9" fmla="*/ 27 h 94"/>
                  <a:gd name="T10" fmla="*/ 9 w 112"/>
                  <a:gd name="T11" fmla="*/ 32 h 94"/>
                  <a:gd name="T12" fmla="*/ 15 w 112"/>
                  <a:gd name="T13" fmla="*/ 43 h 94"/>
                  <a:gd name="T14" fmla="*/ 28 w 112"/>
                  <a:gd name="T15" fmla="*/ 44 h 94"/>
                  <a:gd name="T16" fmla="*/ 40 w 112"/>
                  <a:gd name="T17" fmla="*/ 49 h 94"/>
                  <a:gd name="T18" fmla="*/ 49 w 112"/>
                  <a:gd name="T19" fmla="*/ 51 h 94"/>
                  <a:gd name="T20" fmla="*/ 47 w 112"/>
                  <a:gd name="T21" fmla="*/ 66 h 94"/>
                  <a:gd name="T22" fmla="*/ 50 w 112"/>
                  <a:gd name="T23" fmla="*/ 72 h 94"/>
                  <a:gd name="T24" fmla="*/ 50 w 112"/>
                  <a:gd name="T25" fmla="*/ 78 h 94"/>
                  <a:gd name="T26" fmla="*/ 51 w 112"/>
                  <a:gd name="T27" fmla="*/ 82 h 94"/>
                  <a:gd name="T28" fmla="*/ 50 w 112"/>
                  <a:gd name="T29" fmla="*/ 83 h 94"/>
                  <a:gd name="T30" fmla="*/ 56 w 112"/>
                  <a:gd name="T31" fmla="*/ 91 h 94"/>
                  <a:gd name="T32" fmla="*/ 61 w 112"/>
                  <a:gd name="T33" fmla="*/ 93 h 94"/>
                  <a:gd name="T34" fmla="*/ 65 w 112"/>
                  <a:gd name="T35" fmla="*/ 92 h 94"/>
                  <a:gd name="T36" fmla="*/ 71 w 112"/>
                  <a:gd name="T37" fmla="*/ 89 h 94"/>
                  <a:gd name="T38" fmla="*/ 76 w 112"/>
                  <a:gd name="T39" fmla="*/ 87 h 94"/>
                  <a:gd name="T40" fmla="*/ 81 w 112"/>
                  <a:gd name="T41" fmla="*/ 82 h 94"/>
                  <a:gd name="T42" fmla="*/ 82 w 112"/>
                  <a:gd name="T43" fmla="*/ 79 h 94"/>
                  <a:gd name="T44" fmla="*/ 78 w 112"/>
                  <a:gd name="T45" fmla="*/ 78 h 94"/>
                  <a:gd name="T46" fmla="*/ 76 w 112"/>
                  <a:gd name="T47" fmla="*/ 73 h 94"/>
                  <a:gd name="T48" fmla="*/ 72 w 112"/>
                  <a:gd name="T49" fmla="*/ 67 h 94"/>
                  <a:gd name="T50" fmla="*/ 78 w 112"/>
                  <a:gd name="T51" fmla="*/ 66 h 94"/>
                  <a:gd name="T52" fmla="*/ 85 w 112"/>
                  <a:gd name="T53" fmla="*/ 68 h 94"/>
                  <a:gd name="T54" fmla="*/ 88 w 112"/>
                  <a:gd name="T55" fmla="*/ 69 h 94"/>
                  <a:gd name="T56" fmla="*/ 93 w 112"/>
                  <a:gd name="T57" fmla="*/ 66 h 94"/>
                  <a:gd name="T58" fmla="*/ 103 w 112"/>
                  <a:gd name="T59" fmla="*/ 62 h 94"/>
                  <a:gd name="T60" fmla="*/ 106 w 112"/>
                  <a:gd name="T61" fmla="*/ 59 h 94"/>
                  <a:gd name="T62" fmla="*/ 100 w 112"/>
                  <a:gd name="T63" fmla="*/ 52 h 94"/>
                  <a:gd name="T64" fmla="*/ 101 w 112"/>
                  <a:gd name="T65" fmla="*/ 48 h 94"/>
                  <a:gd name="T66" fmla="*/ 105 w 112"/>
                  <a:gd name="T67" fmla="*/ 44 h 94"/>
                  <a:gd name="T68" fmla="*/ 106 w 112"/>
                  <a:gd name="T69" fmla="*/ 40 h 94"/>
                  <a:gd name="T70" fmla="*/ 109 w 112"/>
                  <a:gd name="T71" fmla="*/ 34 h 94"/>
                  <a:gd name="T72" fmla="*/ 112 w 112"/>
                  <a:gd name="T73" fmla="*/ 31 h 94"/>
                  <a:gd name="T74" fmla="*/ 100 w 112"/>
                  <a:gd name="T75" fmla="*/ 29 h 94"/>
                  <a:gd name="T76" fmla="*/ 102 w 112"/>
                  <a:gd name="T77" fmla="*/ 23 h 94"/>
                  <a:gd name="T78" fmla="*/ 90 w 112"/>
                  <a:gd name="T79" fmla="*/ 18 h 94"/>
                  <a:gd name="T80" fmla="*/ 92 w 112"/>
                  <a:gd name="T81" fmla="*/ 14 h 94"/>
                  <a:gd name="T82" fmla="*/ 85 w 112"/>
                  <a:gd name="T83" fmla="*/ 12 h 94"/>
                  <a:gd name="T84" fmla="*/ 69 w 112"/>
                  <a:gd name="T85" fmla="*/ 17 h 94"/>
                  <a:gd name="T86" fmla="*/ 54 w 112"/>
                  <a:gd name="T87" fmla="*/ 13 h 94"/>
                  <a:gd name="T88" fmla="*/ 44 w 112"/>
                  <a:gd name="T89" fmla="*/ 11 h 94"/>
                  <a:gd name="T90" fmla="*/ 37 w 112"/>
                  <a:gd name="T91" fmla="*/ 5 h 94"/>
                  <a:gd name="T92" fmla="*/ 31 w 112"/>
                  <a:gd name="T93" fmla="*/ 0 h 94"/>
                  <a:gd name="T94" fmla="*/ 28 w 112"/>
                  <a:gd name="T95" fmla="*/ 6 h 94"/>
                  <a:gd name="T96" fmla="*/ 17 w 112"/>
                  <a:gd name="T97" fmla="*/ 12 h 94"/>
                  <a:gd name="T98" fmla="*/ 20 w 112"/>
                  <a:gd name="T99" fmla="*/ 24 h 94"/>
                  <a:gd name="T100" fmla="*/ 11 w 112"/>
                  <a:gd name="T101" fmla="*/ 21 h 94"/>
                  <a:gd name="T102" fmla="*/ 15 w 112"/>
                  <a:gd name="T103" fmla="*/ 10 h 94"/>
                  <a:gd name="T104" fmla="*/ 14 w 112"/>
                  <a:gd name="T105" fmla="*/ 5 h 94"/>
                  <a:gd name="T106" fmla="*/ 11 w 112"/>
                  <a:gd name="T107" fmla="*/ 6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2" h="94">
                    <a:moveTo>
                      <a:pt x="11" y="6"/>
                    </a:moveTo>
                    <a:cubicBezTo>
                      <a:pt x="9" y="9"/>
                      <a:pt x="5" y="12"/>
                      <a:pt x="4" y="15"/>
                    </a:cubicBezTo>
                    <a:cubicBezTo>
                      <a:pt x="4" y="19"/>
                      <a:pt x="4" y="20"/>
                      <a:pt x="3" y="21"/>
                    </a:cubicBezTo>
                    <a:cubicBezTo>
                      <a:pt x="2" y="23"/>
                      <a:pt x="0" y="25"/>
                      <a:pt x="2" y="25"/>
                    </a:cubicBezTo>
                    <a:cubicBezTo>
                      <a:pt x="4" y="25"/>
                      <a:pt x="6" y="25"/>
                      <a:pt x="6" y="27"/>
                    </a:cubicBezTo>
                    <a:cubicBezTo>
                      <a:pt x="6" y="29"/>
                      <a:pt x="10" y="29"/>
                      <a:pt x="9" y="32"/>
                    </a:cubicBezTo>
                    <a:cubicBezTo>
                      <a:pt x="9" y="35"/>
                      <a:pt x="8" y="43"/>
                      <a:pt x="15" y="43"/>
                    </a:cubicBezTo>
                    <a:cubicBezTo>
                      <a:pt x="21" y="43"/>
                      <a:pt x="25" y="40"/>
                      <a:pt x="28" y="44"/>
                    </a:cubicBezTo>
                    <a:cubicBezTo>
                      <a:pt x="31" y="48"/>
                      <a:pt x="35" y="49"/>
                      <a:pt x="40" y="49"/>
                    </a:cubicBezTo>
                    <a:cubicBezTo>
                      <a:pt x="44" y="48"/>
                      <a:pt x="51" y="47"/>
                      <a:pt x="49" y="51"/>
                    </a:cubicBezTo>
                    <a:cubicBezTo>
                      <a:pt x="47" y="55"/>
                      <a:pt x="45" y="64"/>
                      <a:pt x="47" y="66"/>
                    </a:cubicBezTo>
                    <a:cubicBezTo>
                      <a:pt x="49" y="68"/>
                      <a:pt x="52" y="70"/>
                      <a:pt x="50" y="72"/>
                    </a:cubicBezTo>
                    <a:cubicBezTo>
                      <a:pt x="48" y="74"/>
                      <a:pt x="48" y="77"/>
                      <a:pt x="50" y="78"/>
                    </a:cubicBezTo>
                    <a:cubicBezTo>
                      <a:pt x="52" y="80"/>
                      <a:pt x="51" y="82"/>
                      <a:pt x="51" y="82"/>
                    </a:cubicBezTo>
                    <a:cubicBezTo>
                      <a:pt x="51" y="82"/>
                      <a:pt x="51" y="83"/>
                      <a:pt x="50" y="83"/>
                    </a:cubicBezTo>
                    <a:cubicBezTo>
                      <a:pt x="53" y="86"/>
                      <a:pt x="55" y="90"/>
                      <a:pt x="56" y="91"/>
                    </a:cubicBezTo>
                    <a:cubicBezTo>
                      <a:pt x="59" y="93"/>
                      <a:pt x="59" y="94"/>
                      <a:pt x="61" y="93"/>
                    </a:cubicBezTo>
                    <a:cubicBezTo>
                      <a:pt x="63" y="92"/>
                      <a:pt x="64" y="91"/>
                      <a:pt x="65" y="92"/>
                    </a:cubicBezTo>
                    <a:cubicBezTo>
                      <a:pt x="67" y="93"/>
                      <a:pt x="69" y="91"/>
                      <a:pt x="71" y="89"/>
                    </a:cubicBezTo>
                    <a:cubicBezTo>
                      <a:pt x="73" y="87"/>
                      <a:pt x="76" y="89"/>
                      <a:pt x="76" y="87"/>
                    </a:cubicBezTo>
                    <a:cubicBezTo>
                      <a:pt x="77" y="84"/>
                      <a:pt x="78" y="83"/>
                      <a:pt x="81" y="82"/>
                    </a:cubicBezTo>
                    <a:cubicBezTo>
                      <a:pt x="84" y="82"/>
                      <a:pt x="84" y="79"/>
                      <a:pt x="82" y="79"/>
                    </a:cubicBezTo>
                    <a:cubicBezTo>
                      <a:pt x="80" y="79"/>
                      <a:pt x="78" y="81"/>
                      <a:pt x="78" y="78"/>
                    </a:cubicBezTo>
                    <a:cubicBezTo>
                      <a:pt x="78" y="75"/>
                      <a:pt x="76" y="76"/>
                      <a:pt x="76" y="73"/>
                    </a:cubicBezTo>
                    <a:cubicBezTo>
                      <a:pt x="76" y="70"/>
                      <a:pt x="75" y="69"/>
                      <a:pt x="72" y="67"/>
                    </a:cubicBezTo>
                    <a:cubicBezTo>
                      <a:pt x="70" y="65"/>
                      <a:pt x="76" y="65"/>
                      <a:pt x="78" y="66"/>
                    </a:cubicBezTo>
                    <a:cubicBezTo>
                      <a:pt x="79" y="67"/>
                      <a:pt x="84" y="66"/>
                      <a:pt x="85" y="68"/>
                    </a:cubicBezTo>
                    <a:cubicBezTo>
                      <a:pt x="85" y="71"/>
                      <a:pt x="88" y="71"/>
                      <a:pt x="88" y="69"/>
                    </a:cubicBezTo>
                    <a:cubicBezTo>
                      <a:pt x="88" y="66"/>
                      <a:pt x="91" y="65"/>
                      <a:pt x="93" y="66"/>
                    </a:cubicBezTo>
                    <a:cubicBezTo>
                      <a:pt x="96" y="66"/>
                      <a:pt x="101" y="62"/>
                      <a:pt x="103" y="62"/>
                    </a:cubicBezTo>
                    <a:cubicBezTo>
                      <a:pt x="105" y="61"/>
                      <a:pt x="105" y="60"/>
                      <a:pt x="106" y="59"/>
                    </a:cubicBezTo>
                    <a:cubicBezTo>
                      <a:pt x="104" y="57"/>
                      <a:pt x="101" y="53"/>
                      <a:pt x="100" y="52"/>
                    </a:cubicBezTo>
                    <a:cubicBezTo>
                      <a:pt x="99" y="51"/>
                      <a:pt x="101" y="50"/>
                      <a:pt x="101" y="48"/>
                    </a:cubicBezTo>
                    <a:cubicBezTo>
                      <a:pt x="101" y="46"/>
                      <a:pt x="101" y="44"/>
                      <a:pt x="105" y="44"/>
                    </a:cubicBezTo>
                    <a:cubicBezTo>
                      <a:pt x="109" y="44"/>
                      <a:pt x="108" y="41"/>
                      <a:pt x="106" y="40"/>
                    </a:cubicBezTo>
                    <a:cubicBezTo>
                      <a:pt x="104" y="39"/>
                      <a:pt x="107" y="36"/>
                      <a:pt x="109" y="34"/>
                    </a:cubicBezTo>
                    <a:cubicBezTo>
                      <a:pt x="110" y="34"/>
                      <a:pt x="111" y="32"/>
                      <a:pt x="112" y="31"/>
                    </a:cubicBezTo>
                    <a:cubicBezTo>
                      <a:pt x="108" y="29"/>
                      <a:pt x="103" y="29"/>
                      <a:pt x="100" y="29"/>
                    </a:cubicBezTo>
                    <a:cubicBezTo>
                      <a:pt x="97" y="30"/>
                      <a:pt x="102" y="26"/>
                      <a:pt x="102" y="23"/>
                    </a:cubicBezTo>
                    <a:cubicBezTo>
                      <a:pt x="103" y="20"/>
                      <a:pt x="94" y="19"/>
                      <a:pt x="90" y="18"/>
                    </a:cubicBezTo>
                    <a:cubicBezTo>
                      <a:pt x="87" y="18"/>
                      <a:pt x="88" y="14"/>
                      <a:pt x="92" y="14"/>
                    </a:cubicBezTo>
                    <a:cubicBezTo>
                      <a:pt x="95" y="14"/>
                      <a:pt x="90" y="11"/>
                      <a:pt x="85" y="12"/>
                    </a:cubicBezTo>
                    <a:cubicBezTo>
                      <a:pt x="80" y="13"/>
                      <a:pt x="73" y="15"/>
                      <a:pt x="69" y="17"/>
                    </a:cubicBezTo>
                    <a:cubicBezTo>
                      <a:pt x="65" y="20"/>
                      <a:pt x="59" y="11"/>
                      <a:pt x="54" y="13"/>
                    </a:cubicBezTo>
                    <a:cubicBezTo>
                      <a:pt x="50" y="15"/>
                      <a:pt x="43" y="15"/>
                      <a:pt x="44" y="11"/>
                    </a:cubicBezTo>
                    <a:cubicBezTo>
                      <a:pt x="44" y="8"/>
                      <a:pt x="42" y="5"/>
                      <a:pt x="37" y="5"/>
                    </a:cubicBezTo>
                    <a:cubicBezTo>
                      <a:pt x="33" y="5"/>
                      <a:pt x="34" y="0"/>
                      <a:pt x="31" y="0"/>
                    </a:cubicBezTo>
                    <a:cubicBezTo>
                      <a:pt x="27" y="0"/>
                      <a:pt x="31" y="5"/>
                      <a:pt x="28" y="6"/>
                    </a:cubicBezTo>
                    <a:cubicBezTo>
                      <a:pt x="26" y="7"/>
                      <a:pt x="18" y="9"/>
                      <a:pt x="17" y="12"/>
                    </a:cubicBezTo>
                    <a:cubicBezTo>
                      <a:pt x="17" y="15"/>
                      <a:pt x="22" y="20"/>
                      <a:pt x="20" y="24"/>
                    </a:cubicBezTo>
                    <a:cubicBezTo>
                      <a:pt x="18" y="27"/>
                      <a:pt x="13" y="24"/>
                      <a:pt x="11" y="21"/>
                    </a:cubicBezTo>
                    <a:cubicBezTo>
                      <a:pt x="10" y="17"/>
                      <a:pt x="16" y="12"/>
                      <a:pt x="15" y="10"/>
                    </a:cubicBezTo>
                    <a:cubicBezTo>
                      <a:pt x="14" y="9"/>
                      <a:pt x="13" y="6"/>
                      <a:pt x="14" y="5"/>
                    </a:cubicBezTo>
                    <a:cubicBezTo>
                      <a:pt x="13" y="5"/>
                      <a:pt x="12" y="5"/>
                      <a:pt x="11" y="6"/>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494" name="Freeform 118">
                <a:extLst>
                  <a:ext uri="{FF2B5EF4-FFF2-40B4-BE49-F238E27FC236}">
                    <a16:creationId xmlns:a16="http://schemas.microsoft.com/office/drawing/2014/main" xmlns="" id="{01D81DC2-1528-47B5-A22E-7E9C02C452D8}"/>
                  </a:ext>
                </a:extLst>
              </p:cNvPr>
              <p:cNvSpPr>
                <a:spLocks/>
              </p:cNvSpPr>
              <p:nvPr/>
            </p:nvSpPr>
            <p:spPr bwMode="auto">
              <a:xfrm>
                <a:off x="3834376" y="3970599"/>
                <a:ext cx="81557" cy="85321"/>
              </a:xfrm>
              <a:custGeom>
                <a:avLst/>
                <a:gdLst>
                  <a:gd name="T0" fmla="*/ 9 w 35"/>
                  <a:gd name="T1" fmla="*/ 8 h 37"/>
                  <a:gd name="T2" fmla="*/ 5 w 35"/>
                  <a:gd name="T3" fmla="*/ 12 h 37"/>
                  <a:gd name="T4" fmla="*/ 2 w 35"/>
                  <a:gd name="T5" fmla="*/ 18 h 37"/>
                  <a:gd name="T6" fmla="*/ 8 w 35"/>
                  <a:gd name="T7" fmla="*/ 27 h 37"/>
                  <a:gd name="T8" fmla="*/ 13 w 35"/>
                  <a:gd name="T9" fmla="*/ 36 h 37"/>
                  <a:gd name="T10" fmla="*/ 17 w 35"/>
                  <a:gd name="T11" fmla="*/ 36 h 37"/>
                  <a:gd name="T12" fmla="*/ 20 w 35"/>
                  <a:gd name="T13" fmla="*/ 31 h 37"/>
                  <a:gd name="T14" fmla="*/ 29 w 35"/>
                  <a:gd name="T15" fmla="*/ 31 h 37"/>
                  <a:gd name="T16" fmla="*/ 30 w 35"/>
                  <a:gd name="T17" fmla="*/ 32 h 37"/>
                  <a:gd name="T18" fmla="*/ 33 w 35"/>
                  <a:gd name="T19" fmla="*/ 29 h 37"/>
                  <a:gd name="T20" fmla="*/ 32 w 35"/>
                  <a:gd name="T21" fmla="*/ 18 h 37"/>
                  <a:gd name="T22" fmla="*/ 33 w 35"/>
                  <a:gd name="T23" fmla="*/ 8 h 37"/>
                  <a:gd name="T24" fmla="*/ 35 w 35"/>
                  <a:gd name="T25" fmla="*/ 4 h 37"/>
                  <a:gd name="T26" fmla="*/ 27 w 35"/>
                  <a:gd name="T27" fmla="*/ 2 h 37"/>
                  <a:gd name="T28" fmla="*/ 16 w 35"/>
                  <a:gd name="T29" fmla="*/ 3 h 37"/>
                  <a:gd name="T30" fmla="*/ 10 w 35"/>
                  <a:gd name="T31" fmla="*/ 2 h 37"/>
                  <a:gd name="T32" fmla="*/ 9 w 35"/>
                  <a:gd name="T33" fmla="*/ 3 h 37"/>
                  <a:gd name="T34" fmla="*/ 9 w 35"/>
                  <a:gd name="T35" fmla="*/ 8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 h="37">
                    <a:moveTo>
                      <a:pt x="9" y="8"/>
                    </a:moveTo>
                    <a:cubicBezTo>
                      <a:pt x="10" y="10"/>
                      <a:pt x="7" y="11"/>
                      <a:pt x="5" y="12"/>
                    </a:cubicBezTo>
                    <a:cubicBezTo>
                      <a:pt x="2" y="12"/>
                      <a:pt x="3" y="17"/>
                      <a:pt x="2" y="18"/>
                    </a:cubicBezTo>
                    <a:cubicBezTo>
                      <a:pt x="0" y="20"/>
                      <a:pt x="7" y="24"/>
                      <a:pt x="8" y="27"/>
                    </a:cubicBezTo>
                    <a:cubicBezTo>
                      <a:pt x="9" y="29"/>
                      <a:pt x="11" y="33"/>
                      <a:pt x="13" y="36"/>
                    </a:cubicBezTo>
                    <a:cubicBezTo>
                      <a:pt x="15" y="36"/>
                      <a:pt x="16" y="37"/>
                      <a:pt x="17" y="36"/>
                    </a:cubicBezTo>
                    <a:cubicBezTo>
                      <a:pt x="19" y="35"/>
                      <a:pt x="17" y="31"/>
                      <a:pt x="20" y="31"/>
                    </a:cubicBezTo>
                    <a:cubicBezTo>
                      <a:pt x="24" y="31"/>
                      <a:pt x="28" y="29"/>
                      <a:pt x="29" y="31"/>
                    </a:cubicBezTo>
                    <a:cubicBezTo>
                      <a:pt x="30" y="32"/>
                      <a:pt x="30" y="32"/>
                      <a:pt x="30" y="32"/>
                    </a:cubicBezTo>
                    <a:cubicBezTo>
                      <a:pt x="31" y="31"/>
                      <a:pt x="32" y="29"/>
                      <a:pt x="33" y="29"/>
                    </a:cubicBezTo>
                    <a:cubicBezTo>
                      <a:pt x="33" y="27"/>
                      <a:pt x="33" y="21"/>
                      <a:pt x="32" y="18"/>
                    </a:cubicBezTo>
                    <a:cubicBezTo>
                      <a:pt x="30" y="14"/>
                      <a:pt x="31" y="10"/>
                      <a:pt x="33" y="8"/>
                    </a:cubicBezTo>
                    <a:cubicBezTo>
                      <a:pt x="33" y="8"/>
                      <a:pt x="34" y="6"/>
                      <a:pt x="35" y="4"/>
                    </a:cubicBezTo>
                    <a:cubicBezTo>
                      <a:pt x="32" y="3"/>
                      <a:pt x="29" y="2"/>
                      <a:pt x="27" y="2"/>
                    </a:cubicBezTo>
                    <a:cubicBezTo>
                      <a:pt x="22" y="3"/>
                      <a:pt x="18" y="5"/>
                      <a:pt x="16" y="3"/>
                    </a:cubicBezTo>
                    <a:cubicBezTo>
                      <a:pt x="15" y="0"/>
                      <a:pt x="12" y="1"/>
                      <a:pt x="10" y="2"/>
                    </a:cubicBezTo>
                    <a:cubicBezTo>
                      <a:pt x="10" y="3"/>
                      <a:pt x="10" y="3"/>
                      <a:pt x="9" y="3"/>
                    </a:cubicBezTo>
                    <a:cubicBezTo>
                      <a:pt x="9" y="5"/>
                      <a:pt x="8" y="7"/>
                      <a:pt x="9" y="8"/>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495" name="Freeform 119">
                <a:extLst>
                  <a:ext uri="{FF2B5EF4-FFF2-40B4-BE49-F238E27FC236}">
                    <a16:creationId xmlns:a16="http://schemas.microsoft.com/office/drawing/2014/main" xmlns="" id="{A30EEEED-6710-42C8-9C90-BBF2FE0AE833}"/>
                  </a:ext>
                </a:extLst>
              </p:cNvPr>
              <p:cNvSpPr>
                <a:spLocks/>
              </p:cNvSpPr>
              <p:nvPr/>
            </p:nvSpPr>
            <p:spPr bwMode="auto">
              <a:xfrm>
                <a:off x="3775404" y="3931703"/>
                <a:ext cx="89086" cy="136765"/>
              </a:xfrm>
              <a:custGeom>
                <a:avLst/>
                <a:gdLst>
                  <a:gd name="T0" fmla="*/ 10 w 39"/>
                  <a:gd name="T1" fmla="*/ 3 h 59"/>
                  <a:gd name="T2" fmla="*/ 7 w 39"/>
                  <a:gd name="T3" fmla="*/ 9 h 59"/>
                  <a:gd name="T4" fmla="*/ 6 w 39"/>
                  <a:gd name="T5" fmla="*/ 13 h 59"/>
                  <a:gd name="T6" fmla="*/ 2 w 39"/>
                  <a:gd name="T7" fmla="*/ 17 h 59"/>
                  <a:gd name="T8" fmla="*/ 1 w 39"/>
                  <a:gd name="T9" fmla="*/ 21 h 59"/>
                  <a:gd name="T10" fmla="*/ 7 w 39"/>
                  <a:gd name="T11" fmla="*/ 28 h 59"/>
                  <a:gd name="T12" fmla="*/ 9 w 39"/>
                  <a:gd name="T13" fmla="*/ 26 h 59"/>
                  <a:gd name="T14" fmla="*/ 13 w 39"/>
                  <a:gd name="T15" fmla="*/ 33 h 59"/>
                  <a:gd name="T16" fmla="*/ 14 w 39"/>
                  <a:gd name="T17" fmla="*/ 40 h 59"/>
                  <a:gd name="T18" fmla="*/ 15 w 39"/>
                  <a:gd name="T19" fmla="*/ 54 h 59"/>
                  <a:gd name="T20" fmla="*/ 24 w 39"/>
                  <a:gd name="T21" fmla="*/ 57 h 59"/>
                  <a:gd name="T22" fmla="*/ 29 w 39"/>
                  <a:gd name="T23" fmla="*/ 55 h 59"/>
                  <a:gd name="T24" fmla="*/ 33 w 39"/>
                  <a:gd name="T25" fmla="*/ 53 h 59"/>
                  <a:gd name="T26" fmla="*/ 39 w 39"/>
                  <a:gd name="T27" fmla="*/ 53 h 59"/>
                  <a:gd name="T28" fmla="*/ 34 w 39"/>
                  <a:gd name="T29" fmla="*/ 44 h 59"/>
                  <a:gd name="T30" fmla="*/ 28 w 39"/>
                  <a:gd name="T31" fmla="*/ 35 h 59"/>
                  <a:gd name="T32" fmla="*/ 31 w 39"/>
                  <a:gd name="T33" fmla="*/ 29 h 59"/>
                  <a:gd name="T34" fmla="*/ 35 w 39"/>
                  <a:gd name="T35" fmla="*/ 25 h 59"/>
                  <a:gd name="T36" fmla="*/ 35 w 39"/>
                  <a:gd name="T37" fmla="*/ 20 h 59"/>
                  <a:gd name="T38" fmla="*/ 28 w 39"/>
                  <a:gd name="T39" fmla="*/ 13 h 59"/>
                  <a:gd name="T40" fmla="*/ 24 w 39"/>
                  <a:gd name="T41" fmla="*/ 8 h 59"/>
                  <a:gd name="T42" fmla="*/ 16 w 39"/>
                  <a:gd name="T43" fmla="*/ 1 h 59"/>
                  <a:gd name="T44" fmla="*/ 13 w 39"/>
                  <a:gd name="T45" fmla="*/ 0 h 59"/>
                  <a:gd name="T46" fmla="*/ 10 w 39"/>
                  <a:gd name="T47" fmla="*/ 3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59">
                    <a:moveTo>
                      <a:pt x="10" y="3"/>
                    </a:moveTo>
                    <a:cubicBezTo>
                      <a:pt x="8" y="5"/>
                      <a:pt x="5" y="8"/>
                      <a:pt x="7" y="9"/>
                    </a:cubicBezTo>
                    <a:cubicBezTo>
                      <a:pt x="9" y="10"/>
                      <a:pt x="10" y="13"/>
                      <a:pt x="6" y="13"/>
                    </a:cubicBezTo>
                    <a:cubicBezTo>
                      <a:pt x="2" y="13"/>
                      <a:pt x="2" y="15"/>
                      <a:pt x="2" y="17"/>
                    </a:cubicBezTo>
                    <a:cubicBezTo>
                      <a:pt x="2" y="19"/>
                      <a:pt x="0" y="20"/>
                      <a:pt x="1" y="21"/>
                    </a:cubicBezTo>
                    <a:cubicBezTo>
                      <a:pt x="2" y="22"/>
                      <a:pt x="5" y="26"/>
                      <a:pt x="7" y="28"/>
                    </a:cubicBezTo>
                    <a:cubicBezTo>
                      <a:pt x="7" y="27"/>
                      <a:pt x="8" y="26"/>
                      <a:pt x="9" y="26"/>
                    </a:cubicBezTo>
                    <a:cubicBezTo>
                      <a:pt x="13" y="27"/>
                      <a:pt x="10" y="32"/>
                      <a:pt x="13" y="33"/>
                    </a:cubicBezTo>
                    <a:cubicBezTo>
                      <a:pt x="16" y="34"/>
                      <a:pt x="16" y="38"/>
                      <a:pt x="14" y="40"/>
                    </a:cubicBezTo>
                    <a:cubicBezTo>
                      <a:pt x="12" y="41"/>
                      <a:pt x="11" y="49"/>
                      <a:pt x="15" y="54"/>
                    </a:cubicBezTo>
                    <a:cubicBezTo>
                      <a:pt x="20" y="59"/>
                      <a:pt x="23" y="58"/>
                      <a:pt x="24" y="57"/>
                    </a:cubicBezTo>
                    <a:cubicBezTo>
                      <a:pt x="25" y="56"/>
                      <a:pt x="28" y="57"/>
                      <a:pt x="29" y="55"/>
                    </a:cubicBezTo>
                    <a:cubicBezTo>
                      <a:pt x="30" y="53"/>
                      <a:pt x="31" y="55"/>
                      <a:pt x="33" y="53"/>
                    </a:cubicBezTo>
                    <a:cubicBezTo>
                      <a:pt x="34" y="52"/>
                      <a:pt x="37" y="52"/>
                      <a:pt x="39" y="53"/>
                    </a:cubicBezTo>
                    <a:cubicBezTo>
                      <a:pt x="37" y="50"/>
                      <a:pt x="35" y="46"/>
                      <a:pt x="34" y="44"/>
                    </a:cubicBezTo>
                    <a:cubicBezTo>
                      <a:pt x="33" y="41"/>
                      <a:pt x="26" y="37"/>
                      <a:pt x="28" y="35"/>
                    </a:cubicBezTo>
                    <a:cubicBezTo>
                      <a:pt x="29" y="34"/>
                      <a:pt x="28" y="29"/>
                      <a:pt x="31" y="29"/>
                    </a:cubicBezTo>
                    <a:cubicBezTo>
                      <a:pt x="33" y="28"/>
                      <a:pt x="36" y="27"/>
                      <a:pt x="35" y="25"/>
                    </a:cubicBezTo>
                    <a:cubicBezTo>
                      <a:pt x="34" y="24"/>
                      <a:pt x="35" y="22"/>
                      <a:pt x="35" y="20"/>
                    </a:cubicBezTo>
                    <a:cubicBezTo>
                      <a:pt x="33" y="19"/>
                      <a:pt x="30" y="13"/>
                      <a:pt x="28" y="13"/>
                    </a:cubicBezTo>
                    <a:cubicBezTo>
                      <a:pt x="26" y="13"/>
                      <a:pt x="23" y="11"/>
                      <a:pt x="24" y="8"/>
                    </a:cubicBezTo>
                    <a:cubicBezTo>
                      <a:pt x="24" y="5"/>
                      <a:pt x="19" y="5"/>
                      <a:pt x="16" y="1"/>
                    </a:cubicBezTo>
                    <a:cubicBezTo>
                      <a:pt x="15" y="1"/>
                      <a:pt x="14" y="0"/>
                      <a:pt x="13" y="0"/>
                    </a:cubicBezTo>
                    <a:cubicBezTo>
                      <a:pt x="12" y="1"/>
                      <a:pt x="11" y="3"/>
                      <a:pt x="10" y="3"/>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496" name="Freeform 120">
                <a:extLst>
                  <a:ext uri="{FF2B5EF4-FFF2-40B4-BE49-F238E27FC236}">
                    <a16:creationId xmlns:a16="http://schemas.microsoft.com/office/drawing/2014/main" xmlns="" id="{0F7D3686-C6B0-4838-BDCE-8C41485D6506}"/>
                  </a:ext>
                </a:extLst>
              </p:cNvPr>
              <p:cNvSpPr>
                <a:spLocks/>
              </p:cNvSpPr>
              <p:nvPr/>
            </p:nvSpPr>
            <p:spPr bwMode="auto">
              <a:xfrm>
                <a:off x="3904641" y="3980637"/>
                <a:ext cx="56463" cy="71519"/>
              </a:xfrm>
              <a:custGeom>
                <a:avLst/>
                <a:gdLst>
                  <a:gd name="T0" fmla="*/ 2 w 25"/>
                  <a:gd name="T1" fmla="*/ 14 h 31"/>
                  <a:gd name="T2" fmla="*/ 3 w 25"/>
                  <a:gd name="T3" fmla="*/ 25 h 31"/>
                  <a:gd name="T4" fmla="*/ 0 w 25"/>
                  <a:gd name="T5" fmla="*/ 28 h 31"/>
                  <a:gd name="T6" fmla="*/ 7 w 25"/>
                  <a:gd name="T7" fmla="*/ 30 h 31"/>
                  <a:gd name="T8" fmla="*/ 16 w 25"/>
                  <a:gd name="T9" fmla="*/ 26 h 31"/>
                  <a:gd name="T10" fmla="*/ 25 w 25"/>
                  <a:gd name="T11" fmla="*/ 13 h 31"/>
                  <a:gd name="T12" fmla="*/ 25 w 25"/>
                  <a:gd name="T13" fmla="*/ 13 h 31"/>
                  <a:gd name="T14" fmla="*/ 11 w 25"/>
                  <a:gd name="T15" fmla="*/ 2 h 31"/>
                  <a:gd name="T16" fmla="*/ 5 w 25"/>
                  <a:gd name="T17" fmla="*/ 0 h 31"/>
                  <a:gd name="T18" fmla="*/ 3 w 25"/>
                  <a:gd name="T19" fmla="*/ 4 h 31"/>
                  <a:gd name="T20" fmla="*/ 2 w 25"/>
                  <a:gd name="T21" fmla="*/ 14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31">
                    <a:moveTo>
                      <a:pt x="2" y="14"/>
                    </a:moveTo>
                    <a:cubicBezTo>
                      <a:pt x="3" y="17"/>
                      <a:pt x="3" y="23"/>
                      <a:pt x="3" y="25"/>
                    </a:cubicBezTo>
                    <a:cubicBezTo>
                      <a:pt x="2" y="25"/>
                      <a:pt x="1" y="27"/>
                      <a:pt x="0" y="28"/>
                    </a:cubicBezTo>
                    <a:cubicBezTo>
                      <a:pt x="1" y="30"/>
                      <a:pt x="4" y="31"/>
                      <a:pt x="7" y="30"/>
                    </a:cubicBezTo>
                    <a:cubicBezTo>
                      <a:pt x="12" y="28"/>
                      <a:pt x="14" y="31"/>
                      <a:pt x="16" y="26"/>
                    </a:cubicBezTo>
                    <a:cubicBezTo>
                      <a:pt x="17" y="22"/>
                      <a:pt x="22" y="17"/>
                      <a:pt x="25" y="13"/>
                    </a:cubicBezTo>
                    <a:cubicBezTo>
                      <a:pt x="25" y="13"/>
                      <a:pt x="25" y="13"/>
                      <a:pt x="25" y="13"/>
                    </a:cubicBezTo>
                    <a:cubicBezTo>
                      <a:pt x="22" y="12"/>
                      <a:pt x="17" y="4"/>
                      <a:pt x="11" y="2"/>
                    </a:cubicBezTo>
                    <a:cubicBezTo>
                      <a:pt x="9" y="2"/>
                      <a:pt x="7" y="1"/>
                      <a:pt x="5" y="0"/>
                    </a:cubicBezTo>
                    <a:cubicBezTo>
                      <a:pt x="4" y="2"/>
                      <a:pt x="3" y="4"/>
                      <a:pt x="3" y="4"/>
                    </a:cubicBezTo>
                    <a:cubicBezTo>
                      <a:pt x="1" y="6"/>
                      <a:pt x="0" y="10"/>
                      <a:pt x="2" y="14"/>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497" name="Freeform 121">
                <a:extLst>
                  <a:ext uri="{FF2B5EF4-FFF2-40B4-BE49-F238E27FC236}">
                    <a16:creationId xmlns:a16="http://schemas.microsoft.com/office/drawing/2014/main" xmlns="" id="{382C31FB-8C44-46F1-AD63-0A89BE611103}"/>
                  </a:ext>
                </a:extLst>
              </p:cNvPr>
              <p:cNvSpPr>
                <a:spLocks/>
              </p:cNvSpPr>
              <p:nvPr/>
            </p:nvSpPr>
            <p:spPr bwMode="auto">
              <a:xfrm>
                <a:off x="3338760" y="3641861"/>
                <a:ext cx="196992" cy="69010"/>
              </a:xfrm>
              <a:custGeom>
                <a:avLst/>
                <a:gdLst>
                  <a:gd name="T0" fmla="*/ 69 w 85"/>
                  <a:gd name="T1" fmla="*/ 19 h 30"/>
                  <a:gd name="T2" fmla="*/ 30 w 85"/>
                  <a:gd name="T3" fmla="*/ 4 h 30"/>
                  <a:gd name="T4" fmla="*/ 1 w 85"/>
                  <a:gd name="T5" fmla="*/ 14 h 30"/>
                  <a:gd name="T6" fmla="*/ 15 w 85"/>
                  <a:gd name="T7" fmla="*/ 7 h 30"/>
                  <a:gd name="T8" fmla="*/ 23 w 85"/>
                  <a:gd name="T9" fmla="*/ 10 h 30"/>
                  <a:gd name="T10" fmla="*/ 37 w 85"/>
                  <a:gd name="T11" fmla="*/ 14 h 30"/>
                  <a:gd name="T12" fmla="*/ 54 w 85"/>
                  <a:gd name="T13" fmla="*/ 23 h 30"/>
                  <a:gd name="T14" fmla="*/ 58 w 85"/>
                  <a:gd name="T15" fmla="*/ 29 h 30"/>
                  <a:gd name="T16" fmla="*/ 84 w 85"/>
                  <a:gd name="T17" fmla="*/ 28 h 30"/>
                  <a:gd name="T18" fmla="*/ 69 w 85"/>
                  <a:gd name="T19" fmla="*/ 19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30">
                    <a:moveTo>
                      <a:pt x="69" y="19"/>
                    </a:moveTo>
                    <a:cubicBezTo>
                      <a:pt x="63" y="19"/>
                      <a:pt x="46" y="7"/>
                      <a:pt x="30" y="4"/>
                    </a:cubicBezTo>
                    <a:cubicBezTo>
                      <a:pt x="14" y="0"/>
                      <a:pt x="0" y="12"/>
                      <a:pt x="1" y="14"/>
                    </a:cubicBezTo>
                    <a:cubicBezTo>
                      <a:pt x="3" y="16"/>
                      <a:pt x="11" y="10"/>
                      <a:pt x="15" y="7"/>
                    </a:cubicBezTo>
                    <a:cubicBezTo>
                      <a:pt x="19" y="4"/>
                      <a:pt x="23" y="9"/>
                      <a:pt x="23" y="10"/>
                    </a:cubicBezTo>
                    <a:cubicBezTo>
                      <a:pt x="23" y="12"/>
                      <a:pt x="28" y="13"/>
                      <a:pt x="37" y="14"/>
                    </a:cubicBezTo>
                    <a:cubicBezTo>
                      <a:pt x="45" y="14"/>
                      <a:pt x="46" y="21"/>
                      <a:pt x="54" y="23"/>
                    </a:cubicBezTo>
                    <a:cubicBezTo>
                      <a:pt x="61" y="24"/>
                      <a:pt x="54" y="27"/>
                      <a:pt x="58" y="29"/>
                    </a:cubicBezTo>
                    <a:cubicBezTo>
                      <a:pt x="61" y="30"/>
                      <a:pt x="82" y="30"/>
                      <a:pt x="84" y="28"/>
                    </a:cubicBezTo>
                    <a:cubicBezTo>
                      <a:pt x="85" y="26"/>
                      <a:pt x="74" y="19"/>
                      <a:pt x="69" y="19"/>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498" name="Freeform 122">
                <a:extLst>
                  <a:ext uri="{FF2B5EF4-FFF2-40B4-BE49-F238E27FC236}">
                    <a16:creationId xmlns:a16="http://schemas.microsoft.com/office/drawing/2014/main" xmlns="" id="{A077E060-466C-4D96-B840-A0443D7A4702}"/>
                  </a:ext>
                </a:extLst>
              </p:cNvPr>
              <p:cNvSpPr>
                <a:spLocks/>
              </p:cNvSpPr>
              <p:nvPr/>
            </p:nvSpPr>
            <p:spPr bwMode="auto">
              <a:xfrm>
                <a:off x="3451685" y="3735965"/>
                <a:ext cx="43915" cy="21330"/>
              </a:xfrm>
              <a:custGeom>
                <a:avLst/>
                <a:gdLst>
                  <a:gd name="T0" fmla="*/ 1 w 19"/>
                  <a:gd name="T1" fmla="*/ 3 h 9"/>
                  <a:gd name="T2" fmla="*/ 18 w 19"/>
                  <a:gd name="T3" fmla="*/ 6 h 9"/>
                  <a:gd name="T4" fmla="*/ 1 w 19"/>
                  <a:gd name="T5" fmla="*/ 3 h 9"/>
                </a:gdLst>
                <a:ahLst/>
                <a:cxnLst>
                  <a:cxn ang="0">
                    <a:pos x="T0" y="T1"/>
                  </a:cxn>
                  <a:cxn ang="0">
                    <a:pos x="T2" y="T3"/>
                  </a:cxn>
                  <a:cxn ang="0">
                    <a:pos x="T4" y="T5"/>
                  </a:cxn>
                </a:cxnLst>
                <a:rect l="0" t="0" r="r" b="b"/>
                <a:pathLst>
                  <a:path w="19" h="9">
                    <a:moveTo>
                      <a:pt x="1" y="3"/>
                    </a:moveTo>
                    <a:cubicBezTo>
                      <a:pt x="3" y="5"/>
                      <a:pt x="16" y="9"/>
                      <a:pt x="18" y="6"/>
                    </a:cubicBezTo>
                    <a:cubicBezTo>
                      <a:pt x="19" y="3"/>
                      <a:pt x="0" y="0"/>
                      <a:pt x="1" y="3"/>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499" name="Freeform 123">
                <a:extLst>
                  <a:ext uri="{FF2B5EF4-FFF2-40B4-BE49-F238E27FC236}">
                    <a16:creationId xmlns:a16="http://schemas.microsoft.com/office/drawing/2014/main" xmlns="" id="{C738CECD-793F-4B5E-8A71-6F514C6A8B58}"/>
                  </a:ext>
                </a:extLst>
              </p:cNvPr>
              <p:cNvSpPr>
                <a:spLocks/>
              </p:cNvSpPr>
              <p:nvPr/>
            </p:nvSpPr>
            <p:spPr bwMode="auto">
              <a:xfrm>
                <a:off x="3659970" y="3733456"/>
                <a:ext cx="41406" cy="23840"/>
              </a:xfrm>
              <a:custGeom>
                <a:avLst/>
                <a:gdLst>
                  <a:gd name="T0" fmla="*/ 3 w 18"/>
                  <a:gd name="T1" fmla="*/ 5 h 10"/>
                  <a:gd name="T2" fmla="*/ 16 w 18"/>
                  <a:gd name="T3" fmla="*/ 5 h 10"/>
                  <a:gd name="T4" fmla="*/ 3 w 18"/>
                  <a:gd name="T5" fmla="*/ 5 h 10"/>
                </a:gdLst>
                <a:ahLst/>
                <a:cxnLst>
                  <a:cxn ang="0">
                    <a:pos x="T0" y="T1"/>
                  </a:cxn>
                  <a:cxn ang="0">
                    <a:pos x="T2" y="T3"/>
                  </a:cxn>
                  <a:cxn ang="0">
                    <a:pos x="T4" y="T5"/>
                  </a:cxn>
                </a:cxnLst>
                <a:rect l="0" t="0" r="r" b="b"/>
                <a:pathLst>
                  <a:path w="18" h="10">
                    <a:moveTo>
                      <a:pt x="3" y="5"/>
                    </a:moveTo>
                    <a:cubicBezTo>
                      <a:pt x="6" y="10"/>
                      <a:pt x="15" y="7"/>
                      <a:pt x="16" y="5"/>
                    </a:cubicBezTo>
                    <a:cubicBezTo>
                      <a:pt x="18" y="1"/>
                      <a:pt x="0" y="0"/>
                      <a:pt x="3" y="5"/>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500" name="Freeform 124">
                <a:extLst>
                  <a:ext uri="{FF2B5EF4-FFF2-40B4-BE49-F238E27FC236}">
                    <a16:creationId xmlns:a16="http://schemas.microsoft.com/office/drawing/2014/main" xmlns="" id="{32163B25-8B73-4810-BC67-F2E476354555}"/>
                  </a:ext>
                </a:extLst>
              </p:cNvPr>
              <p:cNvSpPr>
                <a:spLocks/>
              </p:cNvSpPr>
              <p:nvPr/>
            </p:nvSpPr>
            <p:spPr bwMode="auto">
              <a:xfrm>
                <a:off x="3404005" y="4060939"/>
                <a:ext cx="112925" cy="124218"/>
              </a:xfrm>
              <a:custGeom>
                <a:avLst/>
                <a:gdLst>
                  <a:gd name="T0" fmla="*/ 44 w 49"/>
                  <a:gd name="T1" fmla="*/ 14 h 54"/>
                  <a:gd name="T2" fmla="*/ 39 w 49"/>
                  <a:gd name="T3" fmla="*/ 9 h 54"/>
                  <a:gd name="T4" fmla="*/ 33 w 49"/>
                  <a:gd name="T5" fmla="*/ 9 h 54"/>
                  <a:gd name="T6" fmla="*/ 28 w 49"/>
                  <a:gd name="T7" fmla="*/ 5 h 54"/>
                  <a:gd name="T8" fmla="*/ 18 w 49"/>
                  <a:gd name="T9" fmla="*/ 0 h 54"/>
                  <a:gd name="T10" fmla="*/ 18 w 49"/>
                  <a:gd name="T11" fmla="*/ 1 h 54"/>
                  <a:gd name="T12" fmla="*/ 12 w 49"/>
                  <a:gd name="T13" fmla="*/ 4 h 54"/>
                  <a:gd name="T14" fmla="*/ 9 w 49"/>
                  <a:gd name="T15" fmla="*/ 10 h 54"/>
                  <a:gd name="T16" fmla="*/ 6 w 49"/>
                  <a:gd name="T17" fmla="*/ 15 h 54"/>
                  <a:gd name="T18" fmla="*/ 4 w 49"/>
                  <a:gd name="T19" fmla="*/ 19 h 54"/>
                  <a:gd name="T20" fmla="*/ 2 w 49"/>
                  <a:gd name="T21" fmla="*/ 24 h 54"/>
                  <a:gd name="T22" fmla="*/ 1 w 49"/>
                  <a:gd name="T23" fmla="*/ 30 h 54"/>
                  <a:gd name="T24" fmla="*/ 6 w 49"/>
                  <a:gd name="T25" fmla="*/ 34 h 54"/>
                  <a:gd name="T26" fmla="*/ 10 w 49"/>
                  <a:gd name="T27" fmla="*/ 35 h 54"/>
                  <a:gd name="T28" fmla="*/ 6 w 49"/>
                  <a:gd name="T29" fmla="*/ 40 h 54"/>
                  <a:gd name="T30" fmla="*/ 6 w 49"/>
                  <a:gd name="T31" fmla="*/ 40 h 54"/>
                  <a:gd name="T32" fmla="*/ 7 w 49"/>
                  <a:gd name="T33" fmla="*/ 44 h 54"/>
                  <a:gd name="T34" fmla="*/ 7 w 49"/>
                  <a:gd name="T35" fmla="*/ 48 h 54"/>
                  <a:gd name="T36" fmla="*/ 13 w 49"/>
                  <a:gd name="T37" fmla="*/ 50 h 54"/>
                  <a:gd name="T38" fmla="*/ 19 w 49"/>
                  <a:gd name="T39" fmla="*/ 49 h 54"/>
                  <a:gd name="T40" fmla="*/ 26 w 49"/>
                  <a:gd name="T41" fmla="*/ 37 h 54"/>
                  <a:gd name="T42" fmla="*/ 42 w 49"/>
                  <a:gd name="T43" fmla="*/ 28 h 54"/>
                  <a:gd name="T44" fmla="*/ 47 w 49"/>
                  <a:gd name="T45" fmla="*/ 20 h 54"/>
                  <a:gd name="T46" fmla="*/ 44 w 49"/>
                  <a:gd name="T47" fmla="*/ 1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9" h="54">
                    <a:moveTo>
                      <a:pt x="44" y="14"/>
                    </a:moveTo>
                    <a:cubicBezTo>
                      <a:pt x="41" y="10"/>
                      <a:pt x="39" y="8"/>
                      <a:pt x="39" y="9"/>
                    </a:cubicBezTo>
                    <a:cubicBezTo>
                      <a:pt x="38" y="10"/>
                      <a:pt x="35" y="11"/>
                      <a:pt x="33" y="9"/>
                    </a:cubicBezTo>
                    <a:cubicBezTo>
                      <a:pt x="30" y="8"/>
                      <a:pt x="29" y="5"/>
                      <a:pt x="28" y="5"/>
                    </a:cubicBezTo>
                    <a:cubicBezTo>
                      <a:pt x="26" y="5"/>
                      <a:pt x="21" y="2"/>
                      <a:pt x="18" y="0"/>
                    </a:cubicBezTo>
                    <a:cubicBezTo>
                      <a:pt x="18" y="0"/>
                      <a:pt x="18" y="1"/>
                      <a:pt x="18" y="1"/>
                    </a:cubicBezTo>
                    <a:cubicBezTo>
                      <a:pt x="18" y="3"/>
                      <a:pt x="15" y="4"/>
                      <a:pt x="12" y="4"/>
                    </a:cubicBezTo>
                    <a:cubicBezTo>
                      <a:pt x="9" y="4"/>
                      <a:pt x="9" y="7"/>
                      <a:pt x="9" y="10"/>
                    </a:cubicBezTo>
                    <a:cubicBezTo>
                      <a:pt x="9" y="12"/>
                      <a:pt x="7" y="12"/>
                      <a:pt x="6" y="15"/>
                    </a:cubicBezTo>
                    <a:cubicBezTo>
                      <a:pt x="5" y="17"/>
                      <a:pt x="6" y="18"/>
                      <a:pt x="4" y="19"/>
                    </a:cubicBezTo>
                    <a:cubicBezTo>
                      <a:pt x="1" y="20"/>
                      <a:pt x="0" y="22"/>
                      <a:pt x="2" y="24"/>
                    </a:cubicBezTo>
                    <a:cubicBezTo>
                      <a:pt x="3" y="27"/>
                      <a:pt x="2" y="28"/>
                      <a:pt x="1" y="30"/>
                    </a:cubicBezTo>
                    <a:cubicBezTo>
                      <a:pt x="1" y="31"/>
                      <a:pt x="4" y="32"/>
                      <a:pt x="6" y="34"/>
                    </a:cubicBezTo>
                    <a:cubicBezTo>
                      <a:pt x="9" y="36"/>
                      <a:pt x="9" y="33"/>
                      <a:pt x="10" y="35"/>
                    </a:cubicBezTo>
                    <a:cubicBezTo>
                      <a:pt x="11" y="37"/>
                      <a:pt x="9" y="40"/>
                      <a:pt x="6" y="40"/>
                    </a:cubicBezTo>
                    <a:cubicBezTo>
                      <a:pt x="6" y="40"/>
                      <a:pt x="6" y="40"/>
                      <a:pt x="6" y="40"/>
                    </a:cubicBezTo>
                    <a:cubicBezTo>
                      <a:pt x="7" y="41"/>
                      <a:pt x="8" y="43"/>
                      <a:pt x="7" y="44"/>
                    </a:cubicBezTo>
                    <a:cubicBezTo>
                      <a:pt x="6" y="46"/>
                      <a:pt x="5" y="46"/>
                      <a:pt x="7" y="48"/>
                    </a:cubicBezTo>
                    <a:cubicBezTo>
                      <a:pt x="10" y="50"/>
                      <a:pt x="11" y="47"/>
                      <a:pt x="13" y="50"/>
                    </a:cubicBezTo>
                    <a:cubicBezTo>
                      <a:pt x="15" y="53"/>
                      <a:pt x="17" y="54"/>
                      <a:pt x="19" y="49"/>
                    </a:cubicBezTo>
                    <a:cubicBezTo>
                      <a:pt x="21" y="45"/>
                      <a:pt x="23" y="38"/>
                      <a:pt x="26" y="37"/>
                    </a:cubicBezTo>
                    <a:cubicBezTo>
                      <a:pt x="30" y="35"/>
                      <a:pt x="38" y="34"/>
                      <a:pt x="42" y="28"/>
                    </a:cubicBezTo>
                    <a:cubicBezTo>
                      <a:pt x="47" y="22"/>
                      <a:pt x="44" y="22"/>
                      <a:pt x="47" y="20"/>
                    </a:cubicBezTo>
                    <a:cubicBezTo>
                      <a:pt x="49" y="18"/>
                      <a:pt x="47" y="17"/>
                      <a:pt x="44" y="14"/>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501" name="Freeform 125">
                <a:extLst>
                  <a:ext uri="{FF2B5EF4-FFF2-40B4-BE49-F238E27FC236}">
                    <a16:creationId xmlns:a16="http://schemas.microsoft.com/office/drawing/2014/main" xmlns="" id="{4D08AC84-EC57-484F-B559-9A3EFFAF922E}"/>
                  </a:ext>
                </a:extLst>
              </p:cNvPr>
              <p:cNvSpPr>
                <a:spLocks noEditPoints="1"/>
              </p:cNvSpPr>
              <p:nvPr/>
            </p:nvSpPr>
            <p:spPr bwMode="auto">
              <a:xfrm>
                <a:off x="3563356" y="1960529"/>
                <a:ext cx="1135527" cy="848194"/>
              </a:xfrm>
              <a:custGeom>
                <a:avLst/>
                <a:gdLst>
                  <a:gd name="T0" fmla="*/ 432 w 493"/>
                  <a:gd name="T1" fmla="*/ 42 h 368"/>
                  <a:gd name="T2" fmla="*/ 396 w 493"/>
                  <a:gd name="T3" fmla="*/ 59 h 368"/>
                  <a:gd name="T4" fmla="*/ 394 w 493"/>
                  <a:gd name="T5" fmla="*/ 37 h 368"/>
                  <a:gd name="T6" fmla="*/ 352 w 493"/>
                  <a:gd name="T7" fmla="*/ 34 h 368"/>
                  <a:gd name="T8" fmla="*/ 393 w 493"/>
                  <a:gd name="T9" fmla="*/ 27 h 368"/>
                  <a:gd name="T10" fmla="*/ 390 w 493"/>
                  <a:gd name="T11" fmla="*/ 12 h 368"/>
                  <a:gd name="T12" fmla="*/ 333 w 493"/>
                  <a:gd name="T13" fmla="*/ 0 h 368"/>
                  <a:gd name="T14" fmla="*/ 280 w 493"/>
                  <a:gd name="T15" fmla="*/ 7 h 368"/>
                  <a:gd name="T16" fmla="*/ 240 w 493"/>
                  <a:gd name="T17" fmla="*/ 7 h 368"/>
                  <a:gd name="T18" fmla="*/ 207 w 493"/>
                  <a:gd name="T19" fmla="*/ 22 h 368"/>
                  <a:gd name="T20" fmla="*/ 199 w 493"/>
                  <a:gd name="T21" fmla="*/ 26 h 368"/>
                  <a:gd name="T22" fmla="*/ 176 w 493"/>
                  <a:gd name="T23" fmla="*/ 33 h 368"/>
                  <a:gd name="T24" fmla="*/ 154 w 493"/>
                  <a:gd name="T25" fmla="*/ 41 h 368"/>
                  <a:gd name="T26" fmla="*/ 116 w 493"/>
                  <a:gd name="T27" fmla="*/ 34 h 368"/>
                  <a:gd name="T28" fmla="*/ 95 w 493"/>
                  <a:gd name="T29" fmla="*/ 50 h 368"/>
                  <a:gd name="T30" fmla="*/ 63 w 493"/>
                  <a:gd name="T31" fmla="*/ 70 h 368"/>
                  <a:gd name="T32" fmla="*/ 0 w 493"/>
                  <a:gd name="T33" fmla="*/ 101 h 368"/>
                  <a:gd name="T34" fmla="*/ 40 w 493"/>
                  <a:gd name="T35" fmla="*/ 113 h 368"/>
                  <a:gd name="T36" fmla="*/ 11 w 493"/>
                  <a:gd name="T37" fmla="*/ 123 h 368"/>
                  <a:gd name="T38" fmla="*/ 36 w 493"/>
                  <a:gd name="T39" fmla="*/ 138 h 368"/>
                  <a:gd name="T40" fmla="*/ 67 w 493"/>
                  <a:gd name="T41" fmla="*/ 137 h 368"/>
                  <a:gd name="T42" fmla="*/ 116 w 493"/>
                  <a:gd name="T43" fmla="*/ 150 h 368"/>
                  <a:gd name="T44" fmla="*/ 140 w 493"/>
                  <a:gd name="T45" fmla="*/ 183 h 368"/>
                  <a:gd name="T46" fmla="*/ 144 w 493"/>
                  <a:gd name="T47" fmla="*/ 212 h 368"/>
                  <a:gd name="T48" fmla="*/ 174 w 493"/>
                  <a:gd name="T49" fmla="*/ 222 h 368"/>
                  <a:gd name="T50" fmla="*/ 171 w 493"/>
                  <a:gd name="T51" fmla="*/ 234 h 368"/>
                  <a:gd name="T52" fmla="*/ 167 w 493"/>
                  <a:gd name="T53" fmla="*/ 254 h 368"/>
                  <a:gd name="T54" fmla="*/ 161 w 493"/>
                  <a:gd name="T55" fmla="*/ 278 h 368"/>
                  <a:gd name="T56" fmla="*/ 168 w 493"/>
                  <a:gd name="T57" fmla="*/ 311 h 368"/>
                  <a:gd name="T58" fmla="*/ 183 w 493"/>
                  <a:gd name="T59" fmla="*/ 330 h 368"/>
                  <a:gd name="T60" fmla="*/ 205 w 493"/>
                  <a:gd name="T61" fmla="*/ 355 h 368"/>
                  <a:gd name="T62" fmla="*/ 236 w 493"/>
                  <a:gd name="T63" fmla="*/ 367 h 368"/>
                  <a:gd name="T64" fmla="*/ 245 w 493"/>
                  <a:gd name="T65" fmla="*/ 336 h 368"/>
                  <a:gd name="T66" fmla="*/ 259 w 493"/>
                  <a:gd name="T67" fmla="*/ 320 h 368"/>
                  <a:gd name="T68" fmla="*/ 261 w 493"/>
                  <a:gd name="T69" fmla="*/ 305 h 368"/>
                  <a:gd name="T70" fmla="*/ 274 w 493"/>
                  <a:gd name="T71" fmla="*/ 295 h 368"/>
                  <a:gd name="T72" fmla="*/ 286 w 493"/>
                  <a:gd name="T73" fmla="*/ 292 h 368"/>
                  <a:gd name="T74" fmla="*/ 329 w 493"/>
                  <a:gd name="T75" fmla="*/ 263 h 368"/>
                  <a:gd name="T76" fmla="*/ 356 w 493"/>
                  <a:gd name="T77" fmla="*/ 256 h 368"/>
                  <a:gd name="T78" fmla="*/ 411 w 493"/>
                  <a:gd name="T79" fmla="*/ 232 h 368"/>
                  <a:gd name="T80" fmla="*/ 381 w 493"/>
                  <a:gd name="T81" fmla="*/ 225 h 368"/>
                  <a:gd name="T82" fmla="*/ 412 w 493"/>
                  <a:gd name="T83" fmla="*/ 227 h 368"/>
                  <a:gd name="T84" fmla="*/ 406 w 493"/>
                  <a:gd name="T85" fmla="*/ 200 h 368"/>
                  <a:gd name="T86" fmla="*/ 390 w 493"/>
                  <a:gd name="T87" fmla="*/ 186 h 368"/>
                  <a:gd name="T88" fmla="*/ 425 w 493"/>
                  <a:gd name="T89" fmla="*/ 181 h 368"/>
                  <a:gd name="T90" fmla="*/ 434 w 493"/>
                  <a:gd name="T91" fmla="*/ 164 h 368"/>
                  <a:gd name="T92" fmla="*/ 430 w 493"/>
                  <a:gd name="T93" fmla="*/ 138 h 368"/>
                  <a:gd name="T94" fmla="*/ 421 w 493"/>
                  <a:gd name="T95" fmla="*/ 127 h 368"/>
                  <a:gd name="T96" fmla="*/ 424 w 493"/>
                  <a:gd name="T97" fmla="*/ 115 h 368"/>
                  <a:gd name="T98" fmla="*/ 412 w 493"/>
                  <a:gd name="T99" fmla="*/ 110 h 368"/>
                  <a:gd name="T100" fmla="*/ 445 w 493"/>
                  <a:gd name="T101" fmla="*/ 76 h 368"/>
                  <a:gd name="T102" fmla="*/ 437 w 493"/>
                  <a:gd name="T103" fmla="*/ 67 h 368"/>
                  <a:gd name="T104" fmla="*/ 446 w 493"/>
                  <a:gd name="T105" fmla="*/ 58 h 368"/>
                  <a:gd name="T106" fmla="*/ 493 w 493"/>
                  <a:gd name="T107" fmla="*/ 41 h 368"/>
                  <a:gd name="T108" fmla="*/ 162 w 493"/>
                  <a:gd name="T109" fmla="*/ 235 h 368"/>
                  <a:gd name="T110" fmla="*/ 154 w 493"/>
                  <a:gd name="T111" fmla="*/ 244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93" h="368">
                    <a:moveTo>
                      <a:pt x="465" y="34"/>
                    </a:moveTo>
                    <a:cubicBezTo>
                      <a:pt x="456" y="34"/>
                      <a:pt x="449" y="35"/>
                      <a:pt x="449" y="41"/>
                    </a:cubicBezTo>
                    <a:cubicBezTo>
                      <a:pt x="448" y="47"/>
                      <a:pt x="437" y="40"/>
                      <a:pt x="432" y="42"/>
                    </a:cubicBezTo>
                    <a:cubicBezTo>
                      <a:pt x="427" y="44"/>
                      <a:pt x="430" y="37"/>
                      <a:pt x="425" y="40"/>
                    </a:cubicBezTo>
                    <a:cubicBezTo>
                      <a:pt x="420" y="42"/>
                      <a:pt x="415" y="48"/>
                      <a:pt x="409" y="50"/>
                    </a:cubicBezTo>
                    <a:cubicBezTo>
                      <a:pt x="404" y="52"/>
                      <a:pt x="399" y="58"/>
                      <a:pt x="396" y="59"/>
                    </a:cubicBezTo>
                    <a:cubicBezTo>
                      <a:pt x="392" y="59"/>
                      <a:pt x="403" y="48"/>
                      <a:pt x="409" y="42"/>
                    </a:cubicBezTo>
                    <a:cubicBezTo>
                      <a:pt x="415" y="36"/>
                      <a:pt x="412" y="30"/>
                      <a:pt x="404" y="31"/>
                    </a:cubicBezTo>
                    <a:cubicBezTo>
                      <a:pt x="397" y="31"/>
                      <a:pt x="398" y="36"/>
                      <a:pt x="394" y="37"/>
                    </a:cubicBezTo>
                    <a:cubicBezTo>
                      <a:pt x="390" y="38"/>
                      <a:pt x="369" y="48"/>
                      <a:pt x="368" y="45"/>
                    </a:cubicBezTo>
                    <a:cubicBezTo>
                      <a:pt x="367" y="42"/>
                      <a:pt x="385" y="37"/>
                      <a:pt x="385" y="35"/>
                    </a:cubicBezTo>
                    <a:cubicBezTo>
                      <a:pt x="385" y="32"/>
                      <a:pt x="362" y="32"/>
                      <a:pt x="352" y="34"/>
                    </a:cubicBezTo>
                    <a:cubicBezTo>
                      <a:pt x="342" y="35"/>
                      <a:pt x="325" y="41"/>
                      <a:pt x="325" y="38"/>
                    </a:cubicBezTo>
                    <a:cubicBezTo>
                      <a:pt x="324" y="35"/>
                      <a:pt x="345" y="31"/>
                      <a:pt x="355" y="30"/>
                    </a:cubicBezTo>
                    <a:cubicBezTo>
                      <a:pt x="366" y="29"/>
                      <a:pt x="385" y="31"/>
                      <a:pt x="393" y="27"/>
                    </a:cubicBezTo>
                    <a:cubicBezTo>
                      <a:pt x="401" y="24"/>
                      <a:pt x="413" y="24"/>
                      <a:pt x="416" y="21"/>
                    </a:cubicBezTo>
                    <a:cubicBezTo>
                      <a:pt x="418" y="18"/>
                      <a:pt x="406" y="15"/>
                      <a:pt x="401" y="15"/>
                    </a:cubicBezTo>
                    <a:cubicBezTo>
                      <a:pt x="395" y="15"/>
                      <a:pt x="389" y="15"/>
                      <a:pt x="390" y="12"/>
                    </a:cubicBezTo>
                    <a:cubicBezTo>
                      <a:pt x="390" y="9"/>
                      <a:pt x="381" y="8"/>
                      <a:pt x="380" y="6"/>
                    </a:cubicBezTo>
                    <a:cubicBezTo>
                      <a:pt x="379" y="4"/>
                      <a:pt x="361" y="6"/>
                      <a:pt x="357" y="3"/>
                    </a:cubicBezTo>
                    <a:cubicBezTo>
                      <a:pt x="354" y="1"/>
                      <a:pt x="342" y="0"/>
                      <a:pt x="333" y="0"/>
                    </a:cubicBezTo>
                    <a:cubicBezTo>
                      <a:pt x="323" y="1"/>
                      <a:pt x="304" y="1"/>
                      <a:pt x="299" y="1"/>
                    </a:cubicBezTo>
                    <a:cubicBezTo>
                      <a:pt x="295" y="2"/>
                      <a:pt x="292" y="3"/>
                      <a:pt x="288" y="3"/>
                    </a:cubicBezTo>
                    <a:cubicBezTo>
                      <a:pt x="284" y="3"/>
                      <a:pt x="278" y="4"/>
                      <a:pt x="280" y="7"/>
                    </a:cubicBezTo>
                    <a:cubicBezTo>
                      <a:pt x="284" y="12"/>
                      <a:pt x="274" y="14"/>
                      <a:pt x="274" y="10"/>
                    </a:cubicBezTo>
                    <a:cubicBezTo>
                      <a:pt x="275" y="6"/>
                      <a:pt x="265" y="5"/>
                      <a:pt x="262" y="7"/>
                    </a:cubicBezTo>
                    <a:cubicBezTo>
                      <a:pt x="258" y="10"/>
                      <a:pt x="242" y="4"/>
                      <a:pt x="240" y="7"/>
                    </a:cubicBezTo>
                    <a:cubicBezTo>
                      <a:pt x="238" y="11"/>
                      <a:pt x="219" y="10"/>
                      <a:pt x="213" y="11"/>
                    </a:cubicBezTo>
                    <a:cubicBezTo>
                      <a:pt x="208" y="11"/>
                      <a:pt x="222" y="16"/>
                      <a:pt x="222" y="18"/>
                    </a:cubicBezTo>
                    <a:cubicBezTo>
                      <a:pt x="221" y="20"/>
                      <a:pt x="204" y="18"/>
                      <a:pt x="207" y="22"/>
                    </a:cubicBezTo>
                    <a:cubicBezTo>
                      <a:pt x="211" y="26"/>
                      <a:pt x="222" y="30"/>
                      <a:pt x="228" y="35"/>
                    </a:cubicBezTo>
                    <a:cubicBezTo>
                      <a:pt x="233" y="40"/>
                      <a:pt x="223" y="37"/>
                      <a:pt x="217" y="33"/>
                    </a:cubicBezTo>
                    <a:cubicBezTo>
                      <a:pt x="211" y="29"/>
                      <a:pt x="203" y="31"/>
                      <a:pt x="199" y="26"/>
                    </a:cubicBezTo>
                    <a:cubicBezTo>
                      <a:pt x="196" y="22"/>
                      <a:pt x="181" y="19"/>
                      <a:pt x="178" y="22"/>
                    </a:cubicBezTo>
                    <a:cubicBezTo>
                      <a:pt x="174" y="25"/>
                      <a:pt x="188" y="30"/>
                      <a:pt x="188" y="33"/>
                    </a:cubicBezTo>
                    <a:cubicBezTo>
                      <a:pt x="188" y="36"/>
                      <a:pt x="178" y="32"/>
                      <a:pt x="176" y="33"/>
                    </a:cubicBezTo>
                    <a:cubicBezTo>
                      <a:pt x="175" y="35"/>
                      <a:pt x="166" y="25"/>
                      <a:pt x="162" y="25"/>
                    </a:cubicBezTo>
                    <a:cubicBezTo>
                      <a:pt x="157" y="25"/>
                      <a:pt x="161" y="30"/>
                      <a:pt x="161" y="36"/>
                    </a:cubicBezTo>
                    <a:cubicBezTo>
                      <a:pt x="161" y="41"/>
                      <a:pt x="152" y="45"/>
                      <a:pt x="154" y="41"/>
                    </a:cubicBezTo>
                    <a:cubicBezTo>
                      <a:pt x="157" y="37"/>
                      <a:pt x="155" y="26"/>
                      <a:pt x="150" y="25"/>
                    </a:cubicBezTo>
                    <a:cubicBezTo>
                      <a:pt x="145" y="23"/>
                      <a:pt x="132" y="29"/>
                      <a:pt x="125" y="28"/>
                    </a:cubicBezTo>
                    <a:cubicBezTo>
                      <a:pt x="119" y="28"/>
                      <a:pt x="110" y="30"/>
                      <a:pt x="116" y="34"/>
                    </a:cubicBezTo>
                    <a:cubicBezTo>
                      <a:pt x="121" y="37"/>
                      <a:pt x="115" y="39"/>
                      <a:pt x="110" y="35"/>
                    </a:cubicBezTo>
                    <a:cubicBezTo>
                      <a:pt x="105" y="32"/>
                      <a:pt x="89" y="35"/>
                      <a:pt x="92" y="38"/>
                    </a:cubicBezTo>
                    <a:cubicBezTo>
                      <a:pt x="96" y="40"/>
                      <a:pt x="97" y="47"/>
                      <a:pt x="95" y="50"/>
                    </a:cubicBezTo>
                    <a:cubicBezTo>
                      <a:pt x="93" y="53"/>
                      <a:pt x="86" y="47"/>
                      <a:pt x="79" y="47"/>
                    </a:cubicBezTo>
                    <a:cubicBezTo>
                      <a:pt x="73" y="48"/>
                      <a:pt x="41" y="63"/>
                      <a:pt x="43" y="67"/>
                    </a:cubicBezTo>
                    <a:cubicBezTo>
                      <a:pt x="45" y="71"/>
                      <a:pt x="58" y="68"/>
                      <a:pt x="63" y="70"/>
                    </a:cubicBezTo>
                    <a:cubicBezTo>
                      <a:pt x="67" y="73"/>
                      <a:pt x="61" y="81"/>
                      <a:pt x="56" y="85"/>
                    </a:cubicBezTo>
                    <a:cubicBezTo>
                      <a:pt x="51" y="89"/>
                      <a:pt x="31" y="85"/>
                      <a:pt x="31" y="89"/>
                    </a:cubicBezTo>
                    <a:cubicBezTo>
                      <a:pt x="30" y="94"/>
                      <a:pt x="0" y="94"/>
                      <a:pt x="0" y="101"/>
                    </a:cubicBezTo>
                    <a:cubicBezTo>
                      <a:pt x="0" y="104"/>
                      <a:pt x="2" y="107"/>
                      <a:pt x="5" y="107"/>
                    </a:cubicBezTo>
                    <a:cubicBezTo>
                      <a:pt x="9" y="108"/>
                      <a:pt x="14" y="107"/>
                      <a:pt x="18" y="111"/>
                    </a:cubicBezTo>
                    <a:cubicBezTo>
                      <a:pt x="22" y="115"/>
                      <a:pt x="33" y="116"/>
                      <a:pt x="40" y="113"/>
                    </a:cubicBezTo>
                    <a:cubicBezTo>
                      <a:pt x="47" y="110"/>
                      <a:pt x="53" y="113"/>
                      <a:pt x="53" y="118"/>
                    </a:cubicBezTo>
                    <a:cubicBezTo>
                      <a:pt x="52" y="122"/>
                      <a:pt x="36" y="116"/>
                      <a:pt x="31" y="119"/>
                    </a:cubicBezTo>
                    <a:cubicBezTo>
                      <a:pt x="26" y="122"/>
                      <a:pt x="11" y="119"/>
                      <a:pt x="11" y="123"/>
                    </a:cubicBezTo>
                    <a:cubicBezTo>
                      <a:pt x="12" y="126"/>
                      <a:pt x="20" y="125"/>
                      <a:pt x="26" y="127"/>
                    </a:cubicBezTo>
                    <a:cubicBezTo>
                      <a:pt x="32" y="128"/>
                      <a:pt x="26" y="130"/>
                      <a:pt x="26" y="133"/>
                    </a:cubicBezTo>
                    <a:cubicBezTo>
                      <a:pt x="26" y="136"/>
                      <a:pt x="29" y="135"/>
                      <a:pt x="36" y="138"/>
                    </a:cubicBezTo>
                    <a:cubicBezTo>
                      <a:pt x="42" y="141"/>
                      <a:pt x="52" y="143"/>
                      <a:pt x="49" y="140"/>
                    </a:cubicBezTo>
                    <a:cubicBezTo>
                      <a:pt x="45" y="136"/>
                      <a:pt x="55" y="137"/>
                      <a:pt x="57" y="139"/>
                    </a:cubicBezTo>
                    <a:cubicBezTo>
                      <a:pt x="58" y="141"/>
                      <a:pt x="63" y="136"/>
                      <a:pt x="67" y="137"/>
                    </a:cubicBezTo>
                    <a:cubicBezTo>
                      <a:pt x="72" y="138"/>
                      <a:pt x="74" y="133"/>
                      <a:pt x="77" y="135"/>
                    </a:cubicBezTo>
                    <a:cubicBezTo>
                      <a:pt x="81" y="137"/>
                      <a:pt x="97" y="139"/>
                      <a:pt x="103" y="142"/>
                    </a:cubicBezTo>
                    <a:cubicBezTo>
                      <a:pt x="109" y="145"/>
                      <a:pt x="117" y="146"/>
                      <a:pt x="116" y="150"/>
                    </a:cubicBezTo>
                    <a:cubicBezTo>
                      <a:pt x="115" y="155"/>
                      <a:pt x="121" y="158"/>
                      <a:pt x="127" y="161"/>
                    </a:cubicBezTo>
                    <a:cubicBezTo>
                      <a:pt x="134" y="164"/>
                      <a:pt x="135" y="170"/>
                      <a:pt x="135" y="174"/>
                    </a:cubicBezTo>
                    <a:cubicBezTo>
                      <a:pt x="134" y="178"/>
                      <a:pt x="141" y="181"/>
                      <a:pt x="140" y="183"/>
                    </a:cubicBezTo>
                    <a:cubicBezTo>
                      <a:pt x="139" y="185"/>
                      <a:pt x="140" y="187"/>
                      <a:pt x="144" y="191"/>
                    </a:cubicBezTo>
                    <a:cubicBezTo>
                      <a:pt x="149" y="195"/>
                      <a:pt x="138" y="198"/>
                      <a:pt x="140" y="201"/>
                    </a:cubicBezTo>
                    <a:cubicBezTo>
                      <a:pt x="143" y="204"/>
                      <a:pt x="136" y="211"/>
                      <a:pt x="144" y="212"/>
                    </a:cubicBezTo>
                    <a:cubicBezTo>
                      <a:pt x="152" y="213"/>
                      <a:pt x="150" y="207"/>
                      <a:pt x="156" y="207"/>
                    </a:cubicBezTo>
                    <a:cubicBezTo>
                      <a:pt x="162" y="207"/>
                      <a:pt x="156" y="212"/>
                      <a:pt x="159" y="215"/>
                    </a:cubicBezTo>
                    <a:cubicBezTo>
                      <a:pt x="162" y="218"/>
                      <a:pt x="169" y="217"/>
                      <a:pt x="174" y="222"/>
                    </a:cubicBezTo>
                    <a:cubicBezTo>
                      <a:pt x="180" y="227"/>
                      <a:pt x="177" y="230"/>
                      <a:pt x="171" y="226"/>
                    </a:cubicBezTo>
                    <a:cubicBezTo>
                      <a:pt x="166" y="221"/>
                      <a:pt x="150" y="222"/>
                      <a:pt x="150" y="224"/>
                    </a:cubicBezTo>
                    <a:cubicBezTo>
                      <a:pt x="150" y="225"/>
                      <a:pt x="167" y="235"/>
                      <a:pt x="171" y="234"/>
                    </a:cubicBezTo>
                    <a:cubicBezTo>
                      <a:pt x="175" y="232"/>
                      <a:pt x="181" y="240"/>
                      <a:pt x="178" y="242"/>
                    </a:cubicBezTo>
                    <a:cubicBezTo>
                      <a:pt x="176" y="245"/>
                      <a:pt x="177" y="250"/>
                      <a:pt x="177" y="253"/>
                    </a:cubicBezTo>
                    <a:cubicBezTo>
                      <a:pt x="176" y="256"/>
                      <a:pt x="170" y="253"/>
                      <a:pt x="167" y="254"/>
                    </a:cubicBezTo>
                    <a:cubicBezTo>
                      <a:pt x="163" y="254"/>
                      <a:pt x="160" y="255"/>
                      <a:pt x="160" y="260"/>
                    </a:cubicBezTo>
                    <a:cubicBezTo>
                      <a:pt x="160" y="264"/>
                      <a:pt x="154" y="266"/>
                      <a:pt x="154" y="271"/>
                    </a:cubicBezTo>
                    <a:cubicBezTo>
                      <a:pt x="153" y="276"/>
                      <a:pt x="158" y="276"/>
                      <a:pt x="161" y="278"/>
                    </a:cubicBezTo>
                    <a:cubicBezTo>
                      <a:pt x="164" y="280"/>
                      <a:pt x="156" y="282"/>
                      <a:pt x="155" y="285"/>
                    </a:cubicBezTo>
                    <a:cubicBezTo>
                      <a:pt x="155" y="289"/>
                      <a:pt x="163" y="295"/>
                      <a:pt x="166" y="297"/>
                    </a:cubicBezTo>
                    <a:cubicBezTo>
                      <a:pt x="169" y="299"/>
                      <a:pt x="167" y="307"/>
                      <a:pt x="168" y="311"/>
                    </a:cubicBezTo>
                    <a:cubicBezTo>
                      <a:pt x="169" y="315"/>
                      <a:pt x="173" y="310"/>
                      <a:pt x="173" y="315"/>
                    </a:cubicBezTo>
                    <a:cubicBezTo>
                      <a:pt x="172" y="320"/>
                      <a:pt x="176" y="320"/>
                      <a:pt x="177" y="323"/>
                    </a:cubicBezTo>
                    <a:cubicBezTo>
                      <a:pt x="177" y="326"/>
                      <a:pt x="184" y="326"/>
                      <a:pt x="183" y="330"/>
                    </a:cubicBezTo>
                    <a:cubicBezTo>
                      <a:pt x="181" y="334"/>
                      <a:pt x="185" y="338"/>
                      <a:pt x="187" y="340"/>
                    </a:cubicBezTo>
                    <a:cubicBezTo>
                      <a:pt x="188" y="342"/>
                      <a:pt x="194" y="346"/>
                      <a:pt x="196" y="349"/>
                    </a:cubicBezTo>
                    <a:cubicBezTo>
                      <a:pt x="197" y="352"/>
                      <a:pt x="200" y="357"/>
                      <a:pt x="205" y="355"/>
                    </a:cubicBezTo>
                    <a:cubicBezTo>
                      <a:pt x="209" y="354"/>
                      <a:pt x="209" y="358"/>
                      <a:pt x="213" y="358"/>
                    </a:cubicBezTo>
                    <a:cubicBezTo>
                      <a:pt x="216" y="357"/>
                      <a:pt x="221" y="359"/>
                      <a:pt x="222" y="362"/>
                    </a:cubicBezTo>
                    <a:cubicBezTo>
                      <a:pt x="223" y="364"/>
                      <a:pt x="233" y="367"/>
                      <a:pt x="236" y="367"/>
                    </a:cubicBezTo>
                    <a:cubicBezTo>
                      <a:pt x="239" y="368"/>
                      <a:pt x="239" y="362"/>
                      <a:pt x="242" y="361"/>
                    </a:cubicBezTo>
                    <a:cubicBezTo>
                      <a:pt x="245" y="360"/>
                      <a:pt x="244" y="349"/>
                      <a:pt x="246" y="348"/>
                    </a:cubicBezTo>
                    <a:cubicBezTo>
                      <a:pt x="248" y="348"/>
                      <a:pt x="248" y="337"/>
                      <a:pt x="245" y="336"/>
                    </a:cubicBezTo>
                    <a:cubicBezTo>
                      <a:pt x="243" y="335"/>
                      <a:pt x="244" y="331"/>
                      <a:pt x="249" y="332"/>
                    </a:cubicBezTo>
                    <a:cubicBezTo>
                      <a:pt x="255" y="333"/>
                      <a:pt x="253" y="327"/>
                      <a:pt x="256" y="326"/>
                    </a:cubicBezTo>
                    <a:cubicBezTo>
                      <a:pt x="258" y="326"/>
                      <a:pt x="257" y="321"/>
                      <a:pt x="259" y="320"/>
                    </a:cubicBezTo>
                    <a:cubicBezTo>
                      <a:pt x="261" y="320"/>
                      <a:pt x="261" y="316"/>
                      <a:pt x="259" y="314"/>
                    </a:cubicBezTo>
                    <a:cubicBezTo>
                      <a:pt x="258" y="313"/>
                      <a:pt x="259" y="311"/>
                      <a:pt x="262" y="311"/>
                    </a:cubicBezTo>
                    <a:cubicBezTo>
                      <a:pt x="265" y="310"/>
                      <a:pt x="264" y="306"/>
                      <a:pt x="261" y="305"/>
                    </a:cubicBezTo>
                    <a:cubicBezTo>
                      <a:pt x="257" y="303"/>
                      <a:pt x="258" y="299"/>
                      <a:pt x="262" y="302"/>
                    </a:cubicBezTo>
                    <a:cubicBezTo>
                      <a:pt x="266" y="304"/>
                      <a:pt x="268" y="302"/>
                      <a:pt x="266" y="299"/>
                    </a:cubicBezTo>
                    <a:cubicBezTo>
                      <a:pt x="264" y="297"/>
                      <a:pt x="269" y="295"/>
                      <a:pt x="274" y="295"/>
                    </a:cubicBezTo>
                    <a:cubicBezTo>
                      <a:pt x="279" y="294"/>
                      <a:pt x="281" y="292"/>
                      <a:pt x="281" y="288"/>
                    </a:cubicBezTo>
                    <a:cubicBezTo>
                      <a:pt x="280" y="284"/>
                      <a:pt x="286" y="284"/>
                      <a:pt x="285" y="288"/>
                    </a:cubicBezTo>
                    <a:cubicBezTo>
                      <a:pt x="283" y="291"/>
                      <a:pt x="284" y="294"/>
                      <a:pt x="286" y="292"/>
                    </a:cubicBezTo>
                    <a:cubicBezTo>
                      <a:pt x="289" y="289"/>
                      <a:pt x="293" y="291"/>
                      <a:pt x="301" y="289"/>
                    </a:cubicBezTo>
                    <a:cubicBezTo>
                      <a:pt x="309" y="286"/>
                      <a:pt x="317" y="280"/>
                      <a:pt x="319" y="273"/>
                    </a:cubicBezTo>
                    <a:cubicBezTo>
                      <a:pt x="321" y="267"/>
                      <a:pt x="330" y="268"/>
                      <a:pt x="329" y="263"/>
                    </a:cubicBezTo>
                    <a:cubicBezTo>
                      <a:pt x="328" y="259"/>
                      <a:pt x="331" y="257"/>
                      <a:pt x="337" y="260"/>
                    </a:cubicBezTo>
                    <a:cubicBezTo>
                      <a:pt x="343" y="263"/>
                      <a:pt x="338" y="258"/>
                      <a:pt x="344" y="258"/>
                    </a:cubicBezTo>
                    <a:cubicBezTo>
                      <a:pt x="351" y="258"/>
                      <a:pt x="350" y="256"/>
                      <a:pt x="356" y="256"/>
                    </a:cubicBezTo>
                    <a:cubicBezTo>
                      <a:pt x="363" y="255"/>
                      <a:pt x="379" y="253"/>
                      <a:pt x="385" y="248"/>
                    </a:cubicBezTo>
                    <a:cubicBezTo>
                      <a:pt x="391" y="243"/>
                      <a:pt x="403" y="239"/>
                      <a:pt x="408" y="236"/>
                    </a:cubicBezTo>
                    <a:cubicBezTo>
                      <a:pt x="413" y="233"/>
                      <a:pt x="414" y="230"/>
                      <a:pt x="411" y="232"/>
                    </a:cubicBezTo>
                    <a:cubicBezTo>
                      <a:pt x="408" y="234"/>
                      <a:pt x="402" y="234"/>
                      <a:pt x="397" y="233"/>
                    </a:cubicBezTo>
                    <a:cubicBezTo>
                      <a:pt x="392" y="231"/>
                      <a:pt x="384" y="227"/>
                      <a:pt x="379" y="230"/>
                    </a:cubicBezTo>
                    <a:cubicBezTo>
                      <a:pt x="373" y="234"/>
                      <a:pt x="377" y="226"/>
                      <a:pt x="381" y="225"/>
                    </a:cubicBezTo>
                    <a:cubicBezTo>
                      <a:pt x="386" y="225"/>
                      <a:pt x="384" y="222"/>
                      <a:pt x="383" y="218"/>
                    </a:cubicBezTo>
                    <a:cubicBezTo>
                      <a:pt x="382" y="213"/>
                      <a:pt x="390" y="216"/>
                      <a:pt x="394" y="221"/>
                    </a:cubicBezTo>
                    <a:cubicBezTo>
                      <a:pt x="398" y="227"/>
                      <a:pt x="405" y="229"/>
                      <a:pt x="412" y="227"/>
                    </a:cubicBezTo>
                    <a:cubicBezTo>
                      <a:pt x="418" y="226"/>
                      <a:pt x="412" y="220"/>
                      <a:pt x="415" y="217"/>
                    </a:cubicBezTo>
                    <a:cubicBezTo>
                      <a:pt x="417" y="213"/>
                      <a:pt x="395" y="202"/>
                      <a:pt x="394" y="198"/>
                    </a:cubicBezTo>
                    <a:cubicBezTo>
                      <a:pt x="393" y="194"/>
                      <a:pt x="399" y="197"/>
                      <a:pt x="406" y="200"/>
                    </a:cubicBezTo>
                    <a:cubicBezTo>
                      <a:pt x="412" y="202"/>
                      <a:pt x="413" y="195"/>
                      <a:pt x="413" y="191"/>
                    </a:cubicBezTo>
                    <a:cubicBezTo>
                      <a:pt x="413" y="188"/>
                      <a:pt x="400" y="188"/>
                      <a:pt x="394" y="191"/>
                    </a:cubicBezTo>
                    <a:cubicBezTo>
                      <a:pt x="388" y="194"/>
                      <a:pt x="382" y="187"/>
                      <a:pt x="390" y="186"/>
                    </a:cubicBezTo>
                    <a:cubicBezTo>
                      <a:pt x="398" y="185"/>
                      <a:pt x="391" y="182"/>
                      <a:pt x="393" y="179"/>
                    </a:cubicBezTo>
                    <a:cubicBezTo>
                      <a:pt x="396" y="177"/>
                      <a:pt x="406" y="186"/>
                      <a:pt x="411" y="184"/>
                    </a:cubicBezTo>
                    <a:cubicBezTo>
                      <a:pt x="417" y="183"/>
                      <a:pt x="420" y="185"/>
                      <a:pt x="425" y="181"/>
                    </a:cubicBezTo>
                    <a:cubicBezTo>
                      <a:pt x="429" y="177"/>
                      <a:pt x="417" y="174"/>
                      <a:pt x="414" y="171"/>
                    </a:cubicBezTo>
                    <a:cubicBezTo>
                      <a:pt x="412" y="168"/>
                      <a:pt x="427" y="169"/>
                      <a:pt x="432" y="169"/>
                    </a:cubicBezTo>
                    <a:cubicBezTo>
                      <a:pt x="437" y="170"/>
                      <a:pt x="438" y="162"/>
                      <a:pt x="434" y="164"/>
                    </a:cubicBezTo>
                    <a:cubicBezTo>
                      <a:pt x="430" y="165"/>
                      <a:pt x="417" y="159"/>
                      <a:pt x="420" y="155"/>
                    </a:cubicBezTo>
                    <a:cubicBezTo>
                      <a:pt x="422" y="151"/>
                      <a:pt x="428" y="156"/>
                      <a:pt x="434" y="152"/>
                    </a:cubicBezTo>
                    <a:cubicBezTo>
                      <a:pt x="440" y="149"/>
                      <a:pt x="434" y="138"/>
                      <a:pt x="430" y="138"/>
                    </a:cubicBezTo>
                    <a:cubicBezTo>
                      <a:pt x="426" y="138"/>
                      <a:pt x="416" y="136"/>
                      <a:pt x="416" y="134"/>
                    </a:cubicBezTo>
                    <a:cubicBezTo>
                      <a:pt x="416" y="132"/>
                      <a:pt x="407" y="130"/>
                      <a:pt x="410" y="128"/>
                    </a:cubicBezTo>
                    <a:cubicBezTo>
                      <a:pt x="412" y="126"/>
                      <a:pt x="415" y="131"/>
                      <a:pt x="421" y="127"/>
                    </a:cubicBezTo>
                    <a:cubicBezTo>
                      <a:pt x="426" y="123"/>
                      <a:pt x="437" y="128"/>
                      <a:pt x="442" y="127"/>
                    </a:cubicBezTo>
                    <a:cubicBezTo>
                      <a:pt x="447" y="126"/>
                      <a:pt x="440" y="116"/>
                      <a:pt x="437" y="118"/>
                    </a:cubicBezTo>
                    <a:cubicBezTo>
                      <a:pt x="435" y="120"/>
                      <a:pt x="425" y="120"/>
                      <a:pt x="424" y="115"/>
                    </a:cubicBezTo>
                    <a:cubicBezTo>
                      <a:pt x="423" y="110"/>
                      <a:pt x="433" y="115"/>
                      <a:pt x="435" y="113"/>
                    </a:cubicBezTo>
                    <a:cubicBezTo>
                      <a:pt x="437" y="110"/>
                      <a:pt x="421" y="104"/>
                      <a:pt x="419" y="109"/>
                    </a:cubicBezTo>
                    <a:cubicBezTo>
                      <a:pt x="417" y="114"/>
                      <a:pt x="408" y="113"/>
                      <a:pt x="412" y="110"/>
                    </a:cubicBezTo>
                    <a:cubicBezTo>
                      <a:pt x="417" y="107"/>
                      <a:pt x="418" y="99"/>
                      <a:pt x="417" y="95"/>
                    </a:cubicBezTo>
                    <a:cubicBezTo>
                      <a:pt x="417" y="91"/>
                      <a:pt x="434" y="90"/>
                      <a:pt x="432" y="84"/>
                    </a:cubicBezTo>
                    <a:cubicBezTo>
                      <a:pt x="430" y="77"/>
                      <a:pt x="440" y="76"/>
                      <a:pt x="445" y="76"/>
                    </a:cubicBezTo>
                    <a:cubicBezTo>
                      <a:pt x="451" y="76"/>
                      <a:pt x="445" y="69"/>
                      <a:pt x="440" y="69"/>
                    </a:cubicBezTo>
                    <a:cubicBezTo>
                      <a:pt x="434" y="70"/>
                      <a:pt x="429" y="76"/>
                      <a:pt x="426" y="74"/>
                    </a:cubicBezTo>
                    <a:cubicBezTo>
                      <a:pt x="424" y="71"/>
                      <a:pt x="432" y="67"/>
                      <a:pt x="437" y="67"/>
                    </a:cubicBezTo>
                    <a:cubicBezTo>
                      <a:pt x="442" y="67"/>
                      <a:pt x="453" y="66"/>
                      <a:pt x="457" y="64"/>
                    </a:cubicBezTo>
                    <a:cubicBezTo>
                      <a:pt x="461" y="62"/>
                      <a:pt x="450" y="60"/>
                      <a:pt x="443" y="60"/>
                    </a:cubicBezTo>
                    <a:cubicBezTo>
                      <a:pt x="435" y="61"/>
                      <a:pt x="435" y="58"/>
                      <a:pt x="446" y="58"/>
                    </a:cubicBezTo>
                    <a:cubicBezTo>
                      <a:pt x="458" y="58"/>
                      <a:pt x="456" y="55"/>
                      <a:pt x="464" y="54"/>
                    </a:cubicBezTo>
                    <a:cubicBezTo>
                      <a:pt x="472" y="53"/>
                      <a:pt x="470" y="50"/>
                      <a:pt x="475" y="50"/>
                    </a:cubicBezTo>
                    <a:cubicBezTo>
                      <a:pt x="480" y="50"/>
                      <a:pt x="493" y="44"/>
                      <a:pt x="493" y="41"/>
                    </a:cubicBezTo>
                    <a:cubicBezTo>
                      <a:pt x="493" y="39"/>
                      <a:pt x="474" y="34"/>
                      <a:pt x="465" y="34"/>
                    </a:cubicBezTo>
                    <a:close/>
                    <a:moveTo>
                      <a:pt x="169" y="241"/>
                    </a:moveTo>
                    <a:cubicBezTo>
                      <a:pt x="169" y="237"/>
                      <a:pt x="165" y="239"/>
                      <a:pt x="162" y="235"/>
                    </a:cubicBezTo>
                    <a:cubicBezTo>
                      <a:pt x="160" y="230"/>
                      <a:pt x="148" y="228"/>
                      <a:pt x="147" y="232"/>
                    </a:cubicBezTo>
                    <a:cubicBezTo>
                      <a:pt x="146" y="233"/>
                      <a:pt x="142" y="235"/>
                      <a:pt x="145" y="239"/>
                    </a:cubicBezTo>
                    <a:cubicBezTo>
                      <a:pt x="149" y="242"/>
                      <a:pt x="151" y="241"/>
                      <a:pt x="154" y="244"/>
                    </a:cubicBezTo>
                    <a:cubicBezTo>
                      <a:pt x="158" y="247"/>
                      <a:pt x="169" y="245"/>
                      <a:pt x="169" y="241"/>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502" name="Freeform 127">
                <a:extLst>
                  <a:ext uri="{FF2B5EF4-FFF2-40B4-BE49-F238E27FC236}">
                    <a16:creationId xmlns:a16="http://schemas.microsoft.com/office/drawing/2014/main" xmlns="" id="{73F5609B-470D-48E4-9062-B8DD90BE8D13}"/>
                  </a:ext>
                </a:extLst>
              </p:cNvPr>
              <p:cNvSpPr>
                <a:spLocks/>
              </p:cNvSpPr>
              <p:nvPr/>
            </p:nvSpPr>
            <p:spPr bwMode="auto">
              <a:xfrm>
                <a:off x="1785409" y="2456146"/>
                <a:ext cx="718958" cy="495617"/>
              </a:xfrm>
              <a:custGeom>
                <a:avLst/>
                <a:gdLst>
                  <a:gd name="T0" fmla="*/ 285 w 312"/>
                  <a:gd name="T1" fmla="*/ 178 h 215"/>
                  <a:gd name="T2" fmla="*/ 249 w 312"/>
                  <a:gd name="T3" fmla="*/ 163 h 215"/>
                  <a:gd name="T4" fmla="*/ 230 w 312"/>
                  <a:gd name="T5" fmla="*/ 147 h 215"/>
                  <a:gd name="T6" fmla="*/ 218 w 312"/>
                  <a:gd name="T7" fmla="*/ 25 h 215"/>
                  <a:gd name="T8" fmla="*/ 182 w 312"/>
                  <a:gd name="T9" fmla="*/ 20 h 215"/>
                  <a:gd name="T10" fmla="*/ 132 w 312"/>
                  <a:gd name="T11" fmla="*/ 14 h 215"/>
                  <a:gd name="T12" fmla="*/ 110 w 312"/>
                  <a:gd name="T13" fmla="*/ 8 h 215"/>
                  <a:gd name="T14" fmla="*/ 96 w 312"/>
                  <a:gd name="T15" fmla="*/ 7 h 215"/>
                  <a:gd name="T16" fmla="*/ 85 w 312"/>
                  <a:gd name="T17" fmla="*/ 6 h 215"/>
                  <a:gd name="T18" fmla="*/ 66 w 312"/>
                  <a:gd name="T19" fmla="*/ 15 h 215"/>
                  <a:gd name="T20" fmla="*/ 39 w 312"/>
                  <a:gd name="T21" fmla="*/ 24 h 215"/>
                  <a:gd name="T22" fmla="*/ 13 w 312"/>
                  <a:gd name="T23" fmla="*/ 42 h 215"/>
                  <a:gd name="T24" fmla="*/ 49 w 312"/>
                  <a:gd name="T25" fmla="*/ 62 h 215"/>
                  <a:gd name="T26" fmla="*/ 50 w 312"/>
                  <a:gd name="T27" fmla="*/ 73 h 215"/>
                  <a:gd name="T28" fmla="*/ 33 w 312"/>
                  <a:gd name="T29" fmla="*/ 69 h 215"/>
                  <a:gd name="T30" fmla="*/ 12 w 312"/>
                  <a:gd name="T31" fmla="*/ 75 h 215"/>
                  <a:gd name="T32" fmla="*/ 11 w 312"/>
                  <a:gd name="T33" fmla="*/ 90 h 215"/>
                  <a:gd name="T34" fmla="*/ 42 w 312"/>
                  <a:gd name="T35" fmla="*/ 97 h 215"/>
                  <a:gd name="T36" fmla="*/ 55 w 312"/>
                  <a:gd name="T37" fmla="*/ 108 h 215"/>
                  <a:gd name="T38" fmla="*/ 30 w 312"/>
                  <a:gd name="T39" fmla="*/ 112 h 215"/>
                  <a:gd name="T40" fmla="*/ 15 w 312"/>
                  <a:gd name="T41" fmla="*/ 134 h 215"/>
                  <a:gd name="T42" fmla="*/ 32 w 312"/>
                  <a:gd name="T43" fmla="*/ 156 h 215"/>
                  <a:gd name="T44" fmla="*/ 49 w 312"/>
                  <a:gd name="T45" fmla="*/ 160 h 215"/>
                  <a:gd name="T46" fmla="*/ 68 w 312"/>
                  <a:gd name="T47" fmla="*/ 168 h 215"/>
                  <a:gd name="T48" fmla="*/ 85 w 312"/>
                  <a:gd name="T49" fmla="*/ 166 h 215"/>
                  <a:gd name="T50" fmla="*/ 73 w 312"/>
                  <a:gd name="T51" fmla="*/ 191 h 215"/>
                  <a:gd name="T52" fmla="*/ 41 w 312"/>
                  <a:gd name="T53" fmla="*/ 212 h 215"/>
                  <a:gd name="T54" fmla="*/ 60 w 312"/>
                  <a:gd name="T55" fmla="*/ 204 h 215"/>
                  <a:gd name="T56" fmla="*/ 78 w 312"/>
                  <a:gd name="T57" fmla="*/ 196 h 215"/>
                  <a:gd name="T58" fmla="*/ 104 w 312"/>
                  <a:gd name="T59" fmla="*/ 178 h 215"/>
                  <a:gd name="T60" fmla="*/ 117 w 312"/>
                  <a:gd name="T61" fmla="*/ 166 h 215"/>
                  <a:gd name="T62" fmla="*/ 123 w 312"/>
                  <a:gd name="T63" fmla="*/ 152 h 215"/>
                  <a:gd name="T64" fmla="*/ 139 w 312"/>
                  <a:gd name="T65" fmla="*/ 136 h 215"/>
                  <a:gd name="T66" fmla="*/ 136 w 312"/>
                  <a:gd name="T67" fmla="*/ 143 h 215"/>
                  <a:gd name="T68" fmla="*/ 130 w 312"/>
                  <a:gd name="T69" fmla="*/ 160 h 215"/>
                  <a:gd name="T70" fmla="*/ 161 w 312"/>
                  <a:gd name="T71" fmla="*/ 153 h 215"/>
                  <a:gd name="T72" fmla="*/ 160 w 312"/>
                  <a:gd name="T73" fmla="*/ 140 h 215"/>
                  <a:gd name="T74" fmla="*/ 177 w 312"/>
                  <a:gd name="T75" fmla="*/ 143 h 215"/>
                  <a:gd name="T76" fmla="*/ 181 w 312"/>
                  <a:gd name="T77" fmla="*/ 148 h 215"/>
                  <a:gd name="T78" fmla="*/ 196 w 312"/>
                  <a:gd name="T79" fmla="*/ 151 h 215"/>
                  <a:gd name="T80" fmla="*/ 231 w 312"/>
                  <a:gd name="T81" fmla="*/ 153 h 215"/>
                  <a:gd name="T82" fmla="*/ 243 w 312"/>
                  <a:gd name="T83" fmla="*/ 165 h 215"/>
                  <a:gd name="T84" fmla="*/ 263 w 312"/>
                  <a:gd name="T85" fmla="*/ 172 h 215"/>
                  <a:gd name="T86" fmla="*/ 268 w 312"/>
                  <a:gd name="T87" fmla="*/ 177 h 215"/>
                  <a:gd name="T88" fmla="*/ 263 w 312"/>
                  <a:gd name="T89" fmla="*/ 185 h 215"/>
                  <a:gd name="T90" fmla="*/ 268 w 312"/>
                  <a:gd name="T91" fmla="*/ 186 h 215"/>
                  <a:gd name="T92" fmla="*/ 275 w 312"/>
                  <a:gd name="T93" fmla="*/ 184 h 215"/>
                  <a:gd name="T94" fmla="*/ 277 w 312"/>
                  <a:gd name="T95" fmla="*/ 187 h 215"/>
                  <a:gd name="T96" fmla="*/ 277 w 312"/>
                  <a:gd name="T97" fmla="*/ 195 h 215"/>
                  <a:gd name="T98" fmla="*/ 286 w 312"/>
                  <a:gd name="T99" fmla="*/ 195 h 215"/>
                  <a:gd name="T100" fmla="*/ 288 w 312"/>
                  <a:gd name="T101" fmla="*/ 203 h 215"/>
                  <a:gd name="T102" fmla="*/ 282 w 312"/>
                  <a:gd name="T103" fmla="*/ 214 h 215"/>
                  <a:gd name="T104" fmla="*/ 291 w 312"/>
                  <a:gd name="T105" fmla="*/ 208 h 215"/>
                  <a:gd name="T106" fmla="*/ 300 w 312"/>
                  <a:gd name="T107" fmla="*/ 213 h 215"/>
                  <a:gd name="T108" fmla="*/ 309 w 312"/>
                  <a:gd name="T109" fmla="*/ 211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12" h="215">
                    <a:moveTo>
                      <a:pt x="307" y="203"/>
                    </a:moveTo>
                    <a:cubicBezTo>
                      <a:pt x="308" y="200"/>
                      <a:pt x="308" y="198"/>
                      <a:pt x="299" y="195"/>
                    </a:cubicBezTo>
                    <a:cubicBezTo>
                      <a:pt x="290" y="191"/>
                      <a:pt x="291" y="189"/>
                      <a:pt x="285" y="178"/>
                    </a:cubicBezTo>
                    <a:cubicBezTo>
                      <a:pt x="279" y="167"/>
                      <a:pt x="268" y="162"/>
                      <a:pt x="268" y="158"/>
                    </a:cubicBezTo>
                    <a:cubicBezTo>
                      <a:pt x="268" y="154"/>
                      <a:pt x="257" y="155"/>
                      <a:pt x="257" y="158"/>
                    </a:cubicBezTo>
                    <a:cubicBezTo>
                      <a:pt x="257" y="161"/>
                      <a:pt x="252" y="162"/>
                      <a:pt x="249" y="163"/>
                    </a:cubicBezTo>
                    <a:cubicBezTo>
                      <a:pt x="247" y="165"/>
                      <a:pt x="246" y="162"/>
                      <a:pt x="243" y="159"/>
                    </a:cubicBezTo>
                    <a:cubicBezTo>
                      <a:pt x="241" y="156"/>
                      <a:pt x="235" y="153"/>
                      <a:pt x="235" y="151"/>
                    </a:cubicBezTo>
                    <a:cubicBezTo>
                      <a:pt x="235" y="149"/>
                      <a:pt x="234" y="145"/>
                      <a:pt x="230" y="147"/>
                    </a:cubicBezTo>
                    <a:cubicBezTo>
                      <a:pt x="226" y="149"/>
                      <a:pt x="224" y="147"/>
                      <a:pt x="222" y="149"/>
                    </a:cubicBezTo>
                    <a:cubicBezTo>
                      <a:pt x="221" y="150"/>
                      <a:pt x="218" y="148"/>
                      <a:pt x="218" y="148"/>
                    </a:cubicBezTo>
                    <a:cubicBezTo>
                      <a:pt x="218" y="25"/>
                      <a:pt x="218" y="25"/>
                      <a:pt x="218" y="25"/>
                    </a:cubicBezTo>
                    <a:cubicBezTo>
                      <a:pt x="217" y="24"/>
                      <a:pt x="215" y="24"/>
                      <a:pt x="214" y="24"/>
                    </a:cubicBezTo>
                    <a:cubicBezTo>
                      <a:pt x="209" y="22"/>
                      <a:pt x="202" y="18"/>
                      <a:pt x="197" y="19"/>
                    </a:cubicBezTo>
                    <a:cubicBezTo>
                      <a:pt x="193" y="20"/>
                      <a:pt x="185" y="21"/>
                      <a:pt x="182" y="20"/>
                    </a:cubicBezTo>
                    <a:cubicBezTo>
                      <a:pt x="179" y="18"/>
                      <a:pt x="175" y="17"/>
                      <a:pt x="170" y="18"/>
                    </a:cubicBezTo>
                    <a:cubicBezTo>
                      <a:pt x="164" y="19"/>
                      <a:pt x="160" y="15"/>
                      <a:pt x="152" y="13"/>
                    </a:cubicBezTo>
                    <a:cubicBezTo>
                      <a:pt x="145" y="11"/>
                      <a:pt x="134" y="13"/>
                      <a:pt x="132" y="14"/>
                    </a:cubicBezTo>
                    <a:cubicBezTo>
                      <a:pt x="129" y="15"/>
                      <a:pt x="130" y="12"/>
                      <a:pt x="127" y="12"/>
                    </a:cubicBezTo>
                    <a:cubicBezTo>
                      <a:pt x="124" y="12"/>
                      <a:pt x="126" y="11"/>
                      <a:pt x="124" y="8"/>
                    </a:cubicBezTo>
                    <a:cubicBezTo>
                      <a:pt x="123" y="5"/>
                      <a:pt x="114" y="8"/>
                      <a:pt x="110" y="8"/>
                    </a:cubicBezTo>
                    <a:cubicBezTo>
                      <a:pt x="107" y="8"/>
                      <a:pt x="106" y="6"/>
                      <a:pt x="106" y="5"/>
                    </a:cubicBezTo>
                    <a:cubicBezTo>
                      <a:pt x="107" y="3"/>
                      <a:pt x="104" y="4"/>
                      <a:pt x="102" y="6"/>
                    </a:cubicBezTo>
                    <a:cubicBezTo>
                      <a:pt x="101" y="8"/>
                      <a:pt x="98" y="8"/>
                      <a:pt x="96" y="7"/>
                    </a:cubicBezTo>
                    <a:cubicBezTo>
                      <a:pt x="95" y="6"/>
                      <a:pt x="99" y="5"/>
                      <a:pt x="99" y="3"/>
                    </a:cubicBezTo>
                    <a:cubicBezTo>
                      <a:pt x="100" y="2"/>
                      <a:pt x="95" y="1"/>
                      <a:pt x="93" y="0"/>
                    </a:cubicBezTo>
                    <a:cubicBezTo>
                      <a:pt x="91" y="0"/>
                      <a:pt x="88" y="2"/>
                      <a:pt x="85" y="6"/>
                    </a:cubicBezTo>
                    <a:cubicBezTo>
                      <a:pt x="81" y="9"/>
                      <a:pt x="75" y="9"/>
                      <a:pt x="72" y="8"/>
                    </a:cubicBezTo>
                    <a:cubicBezTo>
                      <a:pt x="68" y="8"/>
                      <a:pt x="64" y="9"/>
                      <a:pt x="64" y="11"/>
                    </a:cubicBezTo>
                    <a:cubicBezTo>
                      <a:pt x="65" y="13"/>
                      <a:pt x="69" y="12"/>
                      <a:pt x="66" y="15"/>
                    </a:cubicBezTo>
                    <a:cubicBezTo>
                      <a:pt x="64" y="17"/>
                      <a:pt x="63" y="11"/>
                      <a:pt x="60" y="14"/>
                    </a:cubicBezTo>
                    <a:cubicBezTo>
                      <a:pt x="58" y="17"/>
                      <a:pt x="50" y="17"/>
                      <a:pt x="48" y="16"/>
                    </a:cubicBezTo>
                    <a:cubicBezTo>
                      <a:pt x="47" y="16"/>
                      <a:pt x="41" y="22"/>
                      <a:pt x="39" y="24"/>
                    </a:cubicBezTo>
                    <a:cubicBezTo>
                      <a:pt x="37" y="26"/>
                      <a:pt x="40" y="28"/>
                      <a:pt x="36" y="33"/>
                    </a:cubicBezTo>
                    <a:cubicBezTo>
                      <a:pt x="31" y="38"/>
                      <a:pt x="18" y="37"/>
                      <a:pt x="15" y="37"/>
                    </a:cubicBezTo>
                    <a:cubicBezTo>
                      <a:pt x="13" y="37"/>
                      <a:pt x="15" y="40"/>
                      <a:pt x="13" y="42"/>
                    </a:cubicBezTo>
                    <a:cubicBezTo>
                      <a:pt x="12" y="44"/>
                      <a:pt x="15" y="46"/>
                      <a:pt x="22" y="47"/>
                    </a:cubicBezTo>
                    <a:cubicBezTo>
                      <a:pt x="29" y="49"/>
                      <a:pt x="34" y="59"/>
                      <a:pt x="35" y="61"/>
                    </a:cubicBezTo>
                    <a:cubicBezTo>
                      <a:pt x="36" y="64"/>
                      <a:pt x="45" y="61"/>
                      <a:pt x="49" y="62"/>
                    </a:cubicBezTo>
                    <a:cubicBezTo>
                      <a:pt x="52" y="62"/>
                      <a:pt x="48" y="67"/>
                      <a:pt x="52" y="69"/>
                    </a:cubicBezTo>
                    <a:cubicBezTo>
                      <a:pt x="55" y="70"/>
                      <a:pt x="59" y="68"/>
                      <a:pt x="60" y="70"/>
                    </a:cubicBezTo>
                    <a:cubicBezTo>
                      <a:pt x="61" y="73"/>
                      <a:pt x="54" y="70"/>
                      <a:pt x="50" y="73"/>
                    </a:cubicBezTo>
                    <a:cubicBezTo>
                      <a:pt x="47" y="76"/>
                      <a:pt x="45" y="77"/>
                      <a:pt x="44" y="75"/>
                    </a:cubicBezTo>
                    <a:cubicBezTo>
                      <a:pt x="42" y="73"/>
                      <a:pt x="36" y="74"/>
                      <a:pt x="33" y="75"/>
                    </a:cubicBezTo>
                    <a:cubicBezTo>
                      <a:pt x="30" y="75"/>
                      <a:pt x="33" y="71"/>
                      <a:pt x="33" y="69"/>
                    </a:cubicBezTo>
                    <a:cubicBezTo>
                      <a:pt x="34" y="67"/>
                      <a:pt x="29" y="66"/>
                      <a:pt x="23" y="70"/>
                    </a:cubicBezTo>
                    <a:cubicBezTo>
                      <a:pt x="17" y="73"/>
                      <a:pt x="20" y="72"/>
                      <a:pt x="19" y="74"/>
                    </a:cubicBezTo>
                    <a:cubicBezTo>
                      <a:pt x="18" y="77"/>
                      <a:pt x="16" y="73"/>
                      <a:pt x="12" y="75"/>
                    </a:cubicBezTo>
                    <a:cubicBezTo>
                      <a:pt x="8" y="77"/>
                      <a:pt x="2" y="79"/>
                      <a:pt x="1" y="81"/>
                    </a:cubicBezTo>
                    <a:cubicBezTo>
                      <a:pt x="0" y="84"/>
                      <a:pt x="9" y="85"/>
                      <a:pt x="13" y="86"/>
                    </a:cubicBezTo>
                    <a:cubicBezTo>
                      <a:pt x="16" y="87"/>
                      <a:pt x="8" y="89"/>
                      <a:pt x="11" y="90"/>
                    </a:cubicBezTo>
                    <a:cubicBezTo>
                      <a:pt x="14" y="91"/>
                      <a:pt x="13" y="93"/>
                      <a:pt x="17" y="96"/>
                    </a:cubicBezTo>
                    <a:cubicBezTo>
                      <a:pt x="22" y="98"/>
                      <a:pt x="32" y="96"/>
                      <a:pt x="34" y="96"/>
                    </a:cubicBezTo>
                    <a:cubicBezTo>
                      <a:pt x="37" y="96"/>
                      <a:pt x="40" y="99"/>
                      <a:pt x="42" y="97"/>
                    </a:cubicBezTo>
                    <a:cubicBezTo>
                      <a:pt x="44" y="94"/>
                      <a:pt x="52" y="88"/>
                      <a:pt x="56" y="92"/>
                    </a:cubicBezTo>
                    <a:cubicBezTo>
                      <a:pt x="60" y="95"/>
                      <a:pt x="52" y="95"/>
                      <a:pt x="54" y="97"/>
                    </a:cubicBezTo>
                    <a:cubicBezTo>
                      <a:pt x="56" y="100"/>
                      <a:pt x="58" y="105"/>
                      <a:pt x="55" y="108"/>
                    </a:cubicBezTo>
                    <a:cubicBezTo>
                      <a:pt x="51" y="111"/>
                      <a:pt x="47" y="109"/>
                      <a:pt x="45" y="109"/>
                    </a:cubicBezTo>
                    <a:cubicBezTo>
                      <a:pt x="43" y="108"/>
                      <a:pt x="44" y="113"/>
                      <a:pt x="40" y="115"/>
                    </a:cubicBezTo>
                    <a:cubicBezTo>
                      <a:pt x="37" y="118"/>
                      <a:pt x="35" y="112"/>
                      <a:pt x="30" y="112"/>
                    </a:cubicBezTo>
                    <a:cubicBezTo>
                      <a:pt x="26" y="112"/>
                      <a:pt x="27" y="118"/>
                      <a:pt x="27" y="121"/>
                    </a:cubicBezTo>
                    <a:cubicBezTo>
                      <a:pt x="27" y="123"/>
                      <a:pt x="21" y="120"/>
                      <a:pt x="19" y="126"/>
                    </a:cubicBezTo>
                    <a:cubicBezTo>
                      <a:pt x="17" y="133"/>
                      <a:pt x="11" y="127"/>
                      <a:pt x="15" y="134"/>
                    </a:cubicBezTo>
                    <a:cubicBezTo>
                      <a:pt x="20" y="140"/>
                      <a:pt x="19" y="136"/>
                      <a:pt x="22" y="138"/>
                    </a:cubicBezTo>
                    <a:cubicBezTo>
                      <a:pt x="26" y="141"/>
                      <a:pt x="19" y="145"/>
                      <a:pt x="22" y="146"/>
                    </a:cubicBezTo>
                    <a:cubicBezTo>
                      <a:pt x="26" y="147"/>
                      <a:pt x="30" y="153"/>
                      <a:pt x="32" y="156"/>
                    </a:cubicBezTo>
                    <a:cubicBezTo>
                      <a:pt x="35" y="158"/>
                      <a:pt x="38" y="154"/>
                      <a:pt x="42" y="154"/>
                    </a:cubicBezTo>
                    <a:cubicBezTo>
                      <a:pt x="45" y="154"/>
                      <a:pt x="44" y="149"/>
                      <a:pt x="46" y="151"/>
                    </a:cubicBezTo>
                    <a:cubicBezTo>
                      <a:pt x="48" y="153"/>
                      <a:pt x="51" y="158"/>
                      <a:pt x="49" y="160"/>
                    </a:cubicBezTo>
                    <a:cubicBezTo>
                      <a:pt x="47" y="161"/>
                      <a:pt x="48" y="166"/>
                      <a:pt x="48" y="168"/>
                    </a:cubicBezTo>
                    <a:cubicBezTo>
                      <a:pt x="48" y="170"/>
                      <a:pt x="56" y="169"/>
                      <a:pt x="57" y="167"/>
                    </a:cubicBezTo>
                    <a:cubicBezTo>
                      <a:pt x="57" y="164"/>
                      <a:pt x="64" y="164"/>
                      <a:pt x="68" y="168"/>
                    </a:cubicBezTo>
                    <a:cubicBezTo>
                      <a:pt x="72" y="172"/>
                      <a:pt x="73" y="172"/>
                      <a:pt x="73" y="169"/>
                    </a:cubicBezTo>
                    <a:cubicBezTo>
                      <a:pt x="73" y="166"/>
                      <a:pt x="76" y="163"/>
                      <a:pt x="76" y="165"/>
                    </a:cubicBezTo>
                    <a:cubicBezTo>
                      <a:pt x="76" y="168"/>
                      <a:pt x="80" y="169"/>
                      <a:pt x="85" y="166"/>
                    </a:cubicBezTo>
                    <a:cubicBezTo>
                      <a:pt x="91" y="164"/>
                      <a:pt x="88" y="166"/>
                      <a:pt x="85" y="170"/>
                    </a:cubicBezTo>
                    <a:cubicBezTo>
                      <a:pt x="81" y="175"/>
                      <a:pt x="85" y="182"/>
                      <a:pt x="82" y="183"/>
                    </a:cubicBezTo>
                    <a:cubicBezTo>
                      <a:pt x="80" y="183"/>
                      <a:pt x="77" y="191"/>
                      <a:pt x="73" y="191"/>
                    </a:cubicBezTo>
                    <a:cubicBezTo>
                      <a:pt x="68" y="192"/>
                      <a:pt x="60" y="201"/>
                      <a:pt x="59" y="202"/>
                    </a:cubicBezTo>
                    <a:cubicBezTo>
                      <a:pt x="58" y="203"/>
                      <a:pt x="48" y="199"/>
                      <a:pt x="47" y="203"/>
                    </a:cubicBezTo>
                    <a:cubicBezTo>
                      <a:pt x="45" y="207"/>
                      <a:pt x="39" y="210"/>
                      <a:pt x="41" y="212"/>
                    </a:cubicBezTo>
                    <a:cubicBezTo>
                      <a:pt x="42" y="213"/>
                      <a:pt x="50" y="209"/>
                      <a:pt x="50" y="207"/>
                    </a:cubicBezTo>
                    <a:cubicBezTo>
                      <a:pt x="51" y="205"/>
                      <a:pt x="52" y="205"/>
                      <a:pt x="53" y="207"/>
                    </a:cubicBezTo>
                    <a:cubicBezTo>
                      <a:pt x="55" y="208"/>
                      <a:pt x="58" y="206"/>
                      <a:pt x="60" y="204"/>
                    </a:cubicBezTo>
                    <a:cubicBezTo>
                      <a:pt x="61" y="203"/>
                      <a:pt x="64" y="204"/>
                      <a:pt x="66" y="204"/>
                    </a:cubicBezTo>
                    <a:cubicBezTo>
                      <a:pt x="67" y="204"/>
                      <a:pt x="68" y="202"/>
                      <a:pt x="73" y="201"/>
                    </a:cubicBezTo>
                    <a:cubicBezTo>
                      <a:pt x="78" y="200"/>
                      <a:pt x="76" y="199"/>
                      <a:pt x="78" y="196"/>
                    </a:cubicBezTo>
                    <a:cubicBezTo>
                      <a:pt x="79" y="194"/>
                      <a:pt x="90" y="188"/>
                      <a:pt x="92" y="188"/>
                    </a:cubicBezTo>
                    <a:cubicBezTo>
                      <a:pt x="94" y="187"/>
                      <a:pt x="93" y="184"/>
                      <a:pt x="95" y="183"/>
                    </a:cubicBezTo>
                    <a:cubicBezTo>
                      <a:pt x="98" y="183"/>
                      <a:pt x="101" y="180"/>
                      <a:pt x="104" y="178"/>
                    </a:cubicBezTo>
                    <a:cubicBezTo>
                      <a:pt x="107" y="175"/>
                      <a:pt x="108" y="176"/>
                      <a:pt x="110" y="176"/>
                    </a:cubicBezTo>
                    <a:cubicBezTo>
                      <a:pt x="113" y="175"/>
                      <a:pt x="111" y="170"/>
                      <a:pt x="113" y="170"/>
                    </a:cubicBezTo>
                    <a:cubicBezTo>
                      <a:pt x="116" y="169"/>
                      <a:pt x="117" y="168"/>
                      <a:pt x="117" y="166"/>
                    </a:cubicBezTo>
                    <a:cubicBezTo>
                      <a:pt x="117" y="164"/>
                      <a:pt x="111" y="164"/>
                      <a:pt x="111" y="162"/>
                    </a:cubicBezTo>
                    <a:cubicBezTo>
                      <a:pt x="110" y="161"/>
                      <a:pt x="116" y="156"/>
                      <a:pt x="118" y="157"/>
                    </a:cubicBezTo>
                    <a:cubicBezTo>
                      <a:pt x="119" y="157"/>
                      <a:pt x="123" y="155"/>
                      <a:pt x="123" y="152"/>
                    </a:cubicBezTo>
                    <a:cubicBezTo>
                      <a:pt x="123" y="149"/>
                      <a:pt x="126" y="148"/>
                      <a:pt x="128" y="146"/>
                    </a:cubicBezTo>
                    <a:cubicBezTo>
                      <a:pt x="131" y="143"/>
                      <a:pt x="130" y="141"/>
                      <a:pt x="132" y="141"/>
                    </a:cubicBezTo>
                    <a:cubicBezTo>
                      <a:pt x="135" y="141"/>
                      <a:pt x="137" y="138"/>
                      <a:pt x="139" y="136"/>
                    </a:cubicBezTo>
                    <a:cubicBezTo>
                      <a:pt x="142" y="135"/>
                      <a:pt x="139" y="138"/>
                      <a:pt x="144" y="138"/>
                    </a:cubicBezTo>
                    <a:cubicBezTo>
                      <a:pt x="149" y="138"/>
                      <a:pt x="148" y="143"/>
                      <a:pt x="144" y="141"/>
                    </a:cubicBezTo>
                    <a:cubicBezTo>
                      <a:pt x="141" y="140"/>
                      <a:pt x="139" y="140"/>
                      <a:pt x="136" y="143"/>
                    </a:cubicBezTo>
                    <a:cubicBezTo>
                      <a:pt x="133" y="146"/>
                      <a:pt x="135" y="147"/>
                      <a:pt x="133" y="150"/>
                    </a:cubicBezTo>
                    <a:cubicBezTo>
                      <a:pt x="130" y="154"/>
                      <a:pt x="130" y="156"/>
                      <a:pt x="133" y="156"/>
                    </a:cubicBezTo>
                    <a:cubicBezTo>
                      <a:pt x="136" y="156"/>
                      <a:pt x="133" y="159"/>
                      <a:pt x="130" y="160"/>
                    </a:cubicBezTo>
                    <a:cubicBezTo>
                      <a:pt x="127" y="161"/>
                      <a:pt x="129" y="162"/>
                      <a:pt x="134" y="162"/>
                    </a:cubicBezTo>
                    <a:cubicBezTo>
                      <a:pt x="138" y="162"/>
                      <a:pt x="144" y="156"/>
                      <a:pt x="149" y="154"/>
                    </a:cubicBezTo>
                    <a:cubicBezTo>
                      <a:pt x="155" y="151"/>
                      <a:pt x="159" y="154"/>
                      <a:pt x="161" y="153"/>
                    </a:cubicBezTo>
                    <a:cubicBezTo>
                      <a:pt x="163" y="153"/>
                      <a:pt x="159" y="150"/>
                      <a:pt x="161" y="149"/>
                    </a:cubicBezTo>
                    <a:cubicBezTo>
                      <a:pt x="163" y="148"/>
                      <a:pt x="159" y="148"/>
                      <a:pt x="158" y="144"/>
                    </a:cubicBezTo>
                    <a:cubicBezTo>
                      <a:pt x="156" y="141"/>
                      <a:pt x="160" y="143"/>
                      <a:pt x="160" y="140"/>
                    </a:cubicBezTo>
                    <a:cubicBezTo>
                      <a:pt x="161" y="138"/>
                      <a:pt x="163" y="139"/>
                      <a:pt x="165" y="140"/>
                    </a:cubicBezTo>
                    <a:cubicBezTo>
                      <a:pt x="167" y="141"/>
                      <a:pt x="169" y="139"/>
                      <a:pt x="171" y="142"/>
                    </a:cubicBezTo>
                    <a:cubicBezTo>
                      <a:pt x="172" y="145"/>
                      <a:pt x="174" y="141"/>
                      <a:pt x="177" y="143"/>
                    </a:cubicBezTo>
                    <a:cubicBezTo>
                      <a:pt x="180" y="146"/>
                      <a:pt x="176" y="145"/>
                      <a:pt x="173" y="146"/>
                    </a:cubicBezTo>
                    <a:cubicBezTo>
                      <a:pt x="170" y="147"/>
                      <a:pt x="172" y="151"/>
                      <a:pt x="174" y="149"/>
                    </a:cubicBezTo>
                    <a:cubicBezTo>
                      <a:pt x="177" y="147"/>
                      <a:pt x="179" y="146"/>
                      <a:pt x="181" y="148"/>
                    </a:cubicBezTo>
                    <a:cubicBezTo>
                      <a:pt x="183" y="150"/>
                      <a:pt x="184" y="149"/>
                      <a:pt x="185" y="147"/>
                    </a:cubicBezTo>
                    <a:cubicBezTo>
                      <a:pt x="187" y="145"/>
                      <a:pt x="187" y="147"/>
                      <a:pt x="187" y="149"/>
                    </a:cubicBezTo>
                    <a:cubicBezTo>
                      <a:pt x="187" y="150"/>
                      <a:pt x="191" y="151"/>
                      <a:pt x="196" y="151"/>
                    </a:cubicBezTo>
                    <a:cubicBezTo>
                      <a:pt x="202" y="152"/>
                      <a:pt x="211" y="151"/>
                      <a:pt x="214" y="151"/>
                    </a:cubicBezTo>
                    <a:cubicBezTo>
                      <a:pt x="216" y="151"/>
                      <a:pt x="215" y="155"/>
                      <a:pt x="221" y="156"/>
                    </a:cubicBezTo>
                    <a:cubicBezTo>
                      <a:pt x="226" y="157"/>
                      <a:pt x="228" y="150"/>
                      <a:pt x="231" y="153"/>
                    </a:cubicBezTo>
                    <a:cubicBezTo>
                      <a:pt x="234" y="155"/>
                      <a:pt x="231" y="156"/>
                      <a:pt x="229" y="158"/>
                    </a:cubicBezTo>
                    <a:cubicBezTo>
                      <a:pt x="228" y="159"/>
                      <a:pt x="231" y="159"/>
                      <a:pt x="233" y="160"/>
                    </a:cubicBezTo>
                    <a:cubicBezTo>
                      <a:pt x="235" y="161"/>
                      <a:pt x="240" y="163"/>
                      <a:pt x="243" y="165"/>
                    </a:cubicBezTo>
                    <a:cubicBezTo>
                      <a:pt x="245" y="167"/>
                      <a:pt x="246" y="170"/>
                      <a:pt x="252" y="173"/>
                    </a:cubicBezTo>
                    <a:cubicBezTo>
                      <a:pt x="258" y="176"/>
                      <a:pt x="252" y="166"/>
                      <a:pt x="257" y="169"/>
                    </a:cubicBezTo>
                    <a:cubicBezTo>
                      <a:pt x="261" y="172"/>
                      <a:pt x="259" y="169"/>
                      <a:pt x="263" y="172"/>
                    </a:cubicBezTo>
                    <a:cubicBezTo>
                      <a:pt x="267" y="175"/>
                      <a:pt x="265" y="171"/>
                      <a:pt x="264" y="165"/>
                    </a:cubicBezTo>
                    <a:cubicBezTo>
                      <a:pt x="262" y="160"/>
                      <a:pt x="265" y="164"/>
                      <a:pt x="267" y="166"/>
                    </a:cubicBezTo>
                    <a:cubicBezTo>
                      <a:pt x="269" y="169"/>
                      <a:pt x="269" y="173"/>
                      <a:pt x="268" y="177"/>
                    </a:cubicBezTo>
                    <a:cubicBezTo>
                      <a:pt x="266" y="180"/>
                      <a:pt x="261" y="177"/>
                      <a:pt x="262" y="175"/>
                    </a:cubicBezTo>
                    <a:cubicBezTo>
                      <a:pt x="262" y="174"/>
                      <a:pt x="256" y="174"/>
                      <a:pt x="256" y="177"/>
                    </a:cubicBezTo>
                    <a:cubicBezTo>
                      <a:pt x="256" y="179"/>
                      <a:pt x="260" y="184"/>
                      <a:pt x="263" y="185"/>
                    </a:cubicBezTo>
                    <a:cubicBezTo>
                      <a:pt x="266" y="185"/>
                      <a:pt x="263" y="190"/>
                      <a:pt x="265" y="190"/>
                    </a:cubicBezTo>
                    <a:cubicBezTo>
                      <a:pt x="268" y="191"/>
                      <a:pt x="268" y="196"/>
                      <a:pt x="269" y="195"/>
                    </a:cubicBezTo>
                    <a:cubicBezTo>
                      <a:pt x="270" y="194"/>
                      <a:pt x="270" y="189"/>
                      <a:pt x="268" y="186"/>
                    </a:cubicBezTo>
                    <a:cubicBezTo>
                      <a:pt x="267" y="184"/>
                      <a:pt x="267" y="180"/>
                      <a:pt x="269" y="181"/>
                    </a:cubicBezTo>
                    <a:cubicBezTo>
                      <a:pt x="272" y="181"/>
                      <a:pt x="269" y="185"/>
                      <a:pt x="271" y="186"/>
                    </a:cubicBezTo>
                    <a:cubicBezTo>
                      <a:pt x="272" y="188"/>
                      <a:pt x="273" y="185"/>
                      <a:pt x="275" y="184"/>
                    </a:cubicBezTo>
                    <a:cubicBezTo>
                      <a:pt x="278" y="182"/>
                      <a:pt x="274" y="178"/>
                      <a:pt x="275" y="176"/>
                    </a:cubicBezTo>
                    <a:cubicBezTo>
                      <a:pt x="276" y="174"/>
                      <a:pt x="279" y="178"/>
                      <a:pt x="280" y="182"/>
                    </a:cubicBezTo>
                    <a:cubicBezTo>
                      <a:pt x="281" y="185"/>
                      <a:pt x="277" y="185"/>
                      <a:pt x="277" y="187"/>
                    </a:cubicBezTo>
                    <a:cubicBezTo>
                      <a:pt x="277" y="189"/>
                      <a:pt x="274" y="188"/>
                      <a:pt x="273" y="189"/>
                    </a:cubicBezTo>
                    <a:cubicBezTo>
                      <a:pt x="272" y="190"/>
                      <a:pt x="272" y="197"/>
                      <a:pt x="274" y="198"/>
                    </a:cubicBezTo>
                    <a:cubicBezTo>
                      <a:pt x="275" y="198"/>
                      <a:pt x="276" y="192"/>
                      <a:pt x="277" y="195"/>
                    </a:cubicBezTo>
                    <a:cubicBezTo>
                      <a:pt x="278" y="198"/>
                      <a:pt x="281" y="191"/>
                      <a:pt x="282" y="194"/>
                    </a:cubicBezTo>
                    <a:cubicBezTo>
                      <a:pt x="283" y="197"/>
                      <a:pt x="287" y="200"/>
                      <a:pt x="289" y="199"/>
                    </a:cubicBezTo>
                    <a:cubicBezTo>
                      <a:pt x="291" y="198"/>
                      <a:pt x="288" y="195"/>
                      <a:pt x="286" y="195"/>
                    </a:cubicBezTo>
                    <a:cubicBezTo>
                      <a:pt x="283" y="195"/>
                      <a:pt x="284" y="191"/>
                      <a:pt x="286" y="191"/>
                    </a:cubicBezTo>
                    <a:cubicBezTo>
                      <a:pt x="288" y="191"/>
                      <a:pt x="292" y="197"/>
                      <a:pt x="292" y="199"/>
                    </a:cubicBezTo>
                    <a:cubicBezTo>
                      <a:pt x="292" y="201"/>
                      <a:pt x="290" y="201"/>
                      <a:pt x="288" y="203"/>
                    </a:cubicBezTo>
                    <a:cubicBezTo>
                      <a:pt x="286" y="205"/>
                      <a:pt x="283" y="199"/>
                      <a:pt x="281" y="199"/>
                    </a:cubicBezTo>
                    <a:cubicBezTo>
                      <a:pt x="279" y="200"/>
                      <a:pt x="281" y="203"/>
                      <a:pt x="282" y="206"/>
                    </a:cubicBezTo>
                    <a:cubicBezTo>
                      <a:pt x="283" y="208"/>
                      <a:pt x="279" y="212"/>
                      <a:pt x="282" y="214"/>
                    </a:cubicBezTo>
                    <a:cubicBezTo>
                      <a:pt x="285" y="215"/>
                      <a:pt x="284" y="212"/>
                      <a:pt x="285" y="211"/>
                    </a:cubicBezTo>
                    <a:cubicBezTo>
                      <a:pt x="286" y="209"/>
                      <a:pt x="288" y="211"/>
                      <a:pt x="289" y="212"/>
                    </a:cubicBezTo>
                    <a:cubicBezTo>
                      <a:pt x="291" y="214"/>
                      <a:pt x="291" y="210"/>
                      <a:pt x="291" y="208"/>
                    </a:cubicBezTo>
                    <a:cubicBezTo>
                      <a:pt x="291" y="206"/>
                      <a:pt x="294" y="207"/>
                      <a:pt x="295" y="209"/>
                    </a:cubicBezTo>
                    <a:cubicBezTo>
                      <a:pt x="297" y="212"/>
                      <a:pt x="297" y="207"/>
                      <a:pt x="299" y="207"/>
                    </a:cubicBezTo>
                    <a:cubicBezTo>
                      <a:pt x="301" y="208"/>
                      <a:pt x="300" y="211"/>
                      <a:pt x="300" y="213"/>
                    </a:cubicBezTo>
                    <a:cubicBezTo>
                      <a:pt x="300" y="215"/>
                      <a:pt x="304" y="212"/>
                      <a:pt x="303" y="214"/>
                    </a:cubicBezTo>
                    <a:cubicBezTo>
                      <a:pt x="303" y="214"/>
                      <a:pt x="303" y="214"/>
                      <a:pt x="303" y="215"/>
                    </a:cubicBezTo>
                    <a:cubicBezTo>
                      <a:pt x="305" y="213"/>
                      <a:pt x="307" y="212"/>
                      <a:pt x="309" y="211"/>
                    </a:cubicBezTo>
                    <a:cubicBezTo>
                      <a:pt x="312" y="208"/>
                      <a:pt x="306" y="206"/>
                      <a:pt x="307" y="203"/>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503" name="Freeform 128">
                <a:extLst>
                  <a:ext uri="{FF2B5EF4-FFF2-40B4-BE49-F238E27FC236}">
                    <a16:creationId xmlns:a16="http://schemas.microsoft.com/office/drawing/2014/main" xmlns="" id="{EB2261DC-F93F-484E-931D-A8077E0CF77A}"/>
                  </a:ext>
                </a:extLst>
              </p:cNvPr>
              <p:cNvSpPr>
                <a:spLocks/>
              </p:cNvSpPr>
              <p:nvPr/>
            </p:nvSpPr>
            <p:spPr bwMode="auto">
              <a:xfrm>
                <a:off x="1792937" y="2963055"/>
                <a:ext cx="20076" cy="23840"/>
              </a:xfrm>
              <a:custGeom>
                <a:avLst/>
                <a:gdLst>
                  <a:gd name="T0" fmla="*/ 3 w 9"/>
                  <a:gd name="T1" fmla="*/ 9 h 10"/>
                  <a:gd name="T2" fmla="*/ 7 w 9"/>
                  <a:gd name="T3" fmla="*/ 3 h 10"/>
                  <a:gd name="T4" fmla="*/ 3 w 9"/>
                  <a:gd name="T5" fmla="*/ 9 h 10"/>
                </a:gdLst>
                <a:ahLst/>
                <a:cxnLst>
                  <a:cxn ang="0">
                    <a:pos x="T0" y="T1"/>
                  </a:cxn>
                  <a:cxn ang="0">
                    <a:pos x="T2" y="T3"/>
                  </a:cxn>
                  <a:cxn ang="0">
                    <a:pos x="T4" y="T5"/>
                  </a:cxn>
                </a:cxnLst>
                <a:rect l="0" t="0" r="r" b="b"/>
                <a:pathLst>
                  <a:path w="9" h="10">
                    <a:moveTo>
                      <a:pt x="3" y="9"/>
                    </a:moveTo>
                    <a:cubicBezTo>
                      <a:pt x="7" y="7"/>
                      <a:pt x="9" y="5"/>
                      <a:pt x="7" y="3"/>
                    </a:cubicBezTo>
                    <a:cubicBezTo>
                      <a:pt x="6" y="0"/>
                      <a:pt x="0" y="10"/>
                      <a:pt x="3" y="9"/>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504" name="Freeform 129">
                <a:extLst>
                  <a:ext uri="{FF2B5EF4-FFF2-40B4-BE49-F238E27FC236}">
                    <a16:creationId xmlns:a16="http://schemas.microsoft.com/office/drawing/2014/main" xmlns="" id="{08143082-C407-4CC6-8E15-EBA6A52120A7}"/>
                  </a:ext>
                </a:extLst>
              </p:cNvPr>
              <p:cNvSpPr>
                <a:spLocks/>
              </p:cNvSpPr>
              <p:nvPr/>
            </p:nvSpPr>
            <p:spPr bwMode="auto">
              <a:xfrm>
                <a:off x="1836853" y="2942979"/>
                <a:ext cx="41406" cy="16311"/>
              </a:xfrm>
              <a:custGeom>
                <a:avLst/>
                <a:gdLst>
                  <a:gd name="T0" fmla="*/ 14 w 18"/>
                  <a:gd name="T1" fmla="*/ 2 h 7"/>
                  <a:gd name="T2" fmla="*/ 4 w 18"/>
                  <a:gd name="T3" fmla="*/ 7 h 7"/>
                  <a:gd name="T4" fmla="*/ 10 w 18"/>
                  <a:gd name="T5" fmla="*/ 5 h 7"/>
                  <a:gd name="T6" fmla="*/ 14 w 18"/>
                  <a:gd name="T7" fmla="*/ 2 h 7"/>
                </a:gdLst>
                <a:ahLst/>
                <a:cxnLst>
                  <a:cxn ang="0">
                    <a:pos x="T0" y="T1"/>
                  </a:cxn>
                  <a:cxn ang="0">
                    <a:pos x="T2" y="T3"/>
                  </a:cxn>
                  <a:cxn ang="0">
                    <a:pos x="T4" y="T5"/>
                  </a:cxn>
                  <a:cxn ang="0">
                    <a:pos x="T6" y="T7"/>
                  </a:cxn>
                </a:cxnLst>
                <a:rect l="0" t="0" r="r" b="b"/>
                <a:pathLst>
                  <a:path w="18" h="7">
                    <a:moveTo>
                      <a:pt x="14" y="2"/>
                    </a:moveTo>
                    <a:cubicBezTo>
                      <a:pt x="10" y="0"/>
                      <a:pt x="0" y="6"/>
                      <a:pt x="4" y="7"/>
                    </a:cubicBezTo>
                    <a:cubicBezTo>
                      <a:pt x="6" y="7"/>
                      <a:pt x="7" y="5"/>
                      <a:pt x="10" y="5"/>
                    </a:cubicBezTo>
                    <a:cubicBezTo>
                      <a:pt x="13" y="5"/>
                      <a:pt x="18" y="3"/>
                      <a:pt x="14" y="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505" name="Freeform 130">
                <a:extLst>
                  <a:ext uri="{FF2B5EF4-FFF2-40B4-BE49-F238E27FC236}">
                    <a16:creationId xmlns:a16="http://schemas.microsoft.com/office/drawing/2014/main" xmlns="" id="{E345FDD8-5132-44DF-BA17-2ED611C3EA0D}"/>
                  </a:ext>
                </a:extLst>
              </p:cNvPr>
              <p:cNvSpPr>
                <a:spLocks/>
              </p:cNvSpPr>
              <p:nvPr/>
            </p:nvSpPr>
            <p:spPr bwMode="auto">
              <a:xfrm>
                <a:off x="2030081" y="2846365"/>
                <a:ext cx="55208" cy="50189"/>
              </a:xfrm>
              <a:custGeom>
                <a:avLst/>
                <a:gdLst>
                  <a:gd name="T0" fmla="*/ 21 w 24"/>
                  <a:gd name="T1" fmla="*/ 2 h 22"/>
                  <a:gd name="T2" fmla="*/ 15 w 24"/>
                  <a:gd name="T3" fmla="*/ 4 h 22"/>
                  <a:gd name="T4" fmla="*/ 7 w 24"/>
                  <a:gd name="T5" fmla="*/ 12 h 22"/>
                  <a:gd name="T6" fmla="*/ 2 w 24"/>
                  <a:gd name="T7" fmla="*/ 14 h 22"/>
                  <a:gd name="T8" fmla="*/ 5 w 24"/>
                  <a:gd name="T9" fmla="*/ 21 h 22"/>
                  <a:gd name="T10" fmla="*/ 9 w 24"/>
                  <a:gd name="T11" fmla="*/ 21 h 22"/>
                  <a:gd name="T12" fmla="*/ 20 w 24"/>
                  <a:gd name="T13" fmla="*/ 13 h 22"/>
                  <a:gd name="T14" fmla="*/ 17 w 24"/>
                  <a:gd name="T15" fmla="*/ 8 h 22"/>
                  <a:gd name="T16" fmla="*/ 22 w 24"/>
                  <a:gd name="T17" fmla="*/ 6 h 22"/>
                  <a:gd name="T18" fmla="*/ 21 w 24"/>
                  <a:gd name="T19" fmla="*/ 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22">
                    <a:moveTo>
                      <a:pt x="21" y="2"/>
                    </a:moveTo>
                    <a:cubicBezTo>
                      <a:pt x="21" y="0"/>
                      <a:pt x="18" y="0"/>
                      <a:pt x="15" y="4"/>
                    </a:cubicBezTo>
                    <a:cubicBezTo>
                      <a:pt x="11" y="8"/>
                      <a:pt x="8" y="10"/>
                      <a:pt x="7" y="12"/>
                    </a:cubicBezTo>
                    <a:cubicBezTo>
                      <a:pt x="7" y="14"/>
                      <a:pt x="3" y="12"/>
                      <a:pt x="2" y="14"/>
                    </a:cubicBezTo>
                    <a:cubicBezTo>
                      <a:pt x="0" y="17"/>
                      <a:pt x="2" y="22"/>
                      <a:pt x="5" y="21"/>
                    </a:cubicBezTo>
                    <a:cubicBezTo>
                      <a:pt x="7" y="19"/>
                      <a:pt x="8" y="21"/>
                      <a:pt x="9" y="21"/>
                    </a:cubicBezTo>
                    <a:cubicBezTo>
                      <a:pt x="11" y="21"/>
                      <a:pt x="18" y="16"/>
                      <a:pt x="20" y="13"/>
                    </a:cubicBezTo>
                    <a:cubicBezTo>
                      <a:pt x="21" y="11"/>
                      <a:pt x="17" y="10"/>
                      <a:pt x="17" y="8"/>
                    </a:cubicBezTo>
                    <a:cubicBezTo>
                      <a:pt x="17" y="7"/>
                      <a:pt x="20" y="7"/>
                      <a:pt x="22" y="6"/>
                    </a:cubicBezTo>
                    <a:cubicBezTo>
                      <a:pt x="24" y="5"/>
                      <a:pt x="21" y="4"/>
                      <a:pt x="21" y="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506" name="Freeform 131">
                <a:extLst>
                  <a:ext uri="{FF2B5EF4-FFF2-40B4-BE49-F238E27FC236}">
                    <a16:creationId xmlns:a16="http://schemas.microsoft.com/office/drawing/2014/main" xmlns="" id="{B6B7F8FF-406D-4E6C-80F9-B519A3AEC100}"/>
                  </a:ext>
                </a:extLst>
              </p:cNvPr>
              <p:cNvSpPr>
                <a:spLocks/>
              </p:cNvSpPr>
              <p:nvPr/>
            </p:nvSpPr>
            <p:spPr bwMode="auto">
              <a:xfrm>
                <a:off x="1796702" y="2794921"/>
                <a:ext cx="37642" cy="23840"/>
              </a:xfrm>
              <a:custGeom>
                <a:avLst/>
                <a:gdLst>
                  <a:gd name="T0" fmla="*/ 8 w 16"/>
                  <a:gd name="T1" fmla="*/ 3 h 10"/>
                  <a:gd name="T2" fmla="*/ 1 w 16"/>
                  <a:gd name="T3" fmla="*/ 5 h 10"/>
                  <a:gd name="T4" fmla="*/ 12 w 16"/>
                  <a:gd name="T5" fmla="*/ 9 h 10"/>
                  <a:gd name="T6" fmla="*/ 14 w 16"/>
                  <a:gd name="T7" fmla="*/ 3 h 10"/>
                  <a:gd name="T8" fmla="*/ 8 w 16"/>
                  <a:gd name="T9" fmla="*/ 3 h 10"/>
                </a:gdLst>
                <a:ahLst/>
                <a:cxnLst>
                  <a:cxn ang="0">
                    <a:pos x="T0" y="T1"/>
                  </a:cxn>
                  <a:cxn ang="0">
                    <a:pos x="T2" y="T3"/>
                  </a:cxn>
                  <a:cxn ang="0">
                    <a:pos x="T4" y="T5"/>
                  </a:cxn>
                  <a:cxn ang="0">
                    <a:pos x="T6" y="T7"/>
                  </a:cxn>
                  <a:cxn ang="0">
                    <a:pos x="T8" y="T9"/>
                  </a:cxn>
                </a:cxnLst>
                <a:rect l="0" t="0" r="r" b="b"/>
                <a:pathLst>
                  <a:path w="16" h="10">
                    <a:moveTo>
                      <a:pt x="8" y="3"/>
                    </a:moveTo>
                    <a:cubicBezTo>
                      <a:pt x="8" y="0"/>
                      <a:pt x="0" y="2"/>
                      <a:pt x="1" y="5"/>
                    </a:cubicBezTo>
                    <a:cubicBezTo>
                      <a:pt x="2" y="8"/>
                      <a:pt x="9" y="10"/>
                      <a:pt x="12" y="9"/>
                    </a:cubicBezTo>
                    <a:cubicBezTo>
                      <a:pt x="15" y="8"/>
                      <a:pt x="16" y="5"/>
                      <a:pt x="14" y="3"/>
                    </a:cubicBezTo>
                    <a:cubicBezTo>
                      <a:pt x="12" y="1"/>
                      <a:pt x="9" y="6"/>
                      <a:pt x="8" y="3"/>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507" name="Freeform 132">
                <a:extLst>
                  <a:ext uri="{FF2B5EF4-FFF2-40B4-BE49-F238E27FC236}">
                    <a16:creationId xmlns:a16="http://schemas.microsoft.com/office/drawing/2014/main" xmlns="" id="{BCF57A9A-A36A-4795-BF8B-93C22AA621C3}"/>
                  </a:ext>
                </a:extLst>
              </p:cNvPr>
              <p:cNvSpPr>
                <a:spLocks/>
              </p:cNvSpPr>
              <p:nvPr/>
            </p:nvSpPr>
            <p:spPr bwMode="auto">
              <a:xfrm>
                <a:off x="2594707" y="3077235"/>
                <a:ext cx="1076555" cy="537022"/>
              </a:xfrm>
              <a:custGeom>
                <a:avLst/>
                <a:gdLst>
                  <a:gd name="T0" fmla="*/ 439 w 467"/>
                  <a:gd name="T1" fmla="*/ 36 h 233"/>
                  <a:gd name="T2" fmla="*/ 391 w 467"/>
                  <a:gd name="T3" fmla="*/ 55 h 233"/>
                  <a:gd name="T4" fmla="*/ 369 w 467"/>
                  <a:gd name="T5" fmla="*/ 64 h 233"/>
                  <a:gd name="T6" fmla="*/ 348 w 467"/>
                  <a:gd name="T7" fmla="*/ 81 h 233"/>
                  <a:gd name="T8" fmla="*/ 342 w 467"/>
                  <a:gd name="T9" fmla="*/ 74 h 233"/>
                  <a:gd name="T10" fmla="*/ 329 w 467"/>
                  <a:gd name="T11" fmla="*/ 59 h 233"/>
                  <a:gd name="T12" fmla="*/ 311 w 467"/>
                  <a:gd name="T13" fmla="*/ 49 h 233"/>
                  <a:gd name="T14" fmla="*/ 297 w 467"/>
                  <a:gd name="T15" fmla="*/ 63 h 233"/>
                  <a:gd name="T16" fmla="*/ 328 w 467"/>
                  <a:gd name="T17" fmla="*/ 35 h 233"/>
                  <a:gd name="T18" fmla="*/ 323 w 467"/>
                  <a:gd name="T19" fmla="*/ 32 h 233"/>
                  <a:gd name="T20" fmla="*/ 295 w 467"/>
                  <a:gd name="T21" fmla="*/ 27 h 233"/>
                  <a:gd name="T22" fmla="*/ 264 w 467"/>
                  <a:gd name="T23" fmla="*/ 29 h 233"/>
                  <a:gd name="T24" fmla="*/ 272 w 467"/>
                  <a:gd name="T25" fmla="*/ 15 h 233"/>
                  <a:gd name="T26" fmla="*/ 251 w 467"/>
                  <a:gd name="T27" fmla="*/ 11 h 233"/>
                  <a:gd name="T28" fmla="*/ 238 w 467"/>
                  <a:gd name="T29" fmla="*/ 6 h 233"/>
                  <a:gd name="T30" fmla="*/ 19 w 467"/>
                  <a:gd name="T31" fmla="*/ 17 h 233"/>
                  <a:gd name="T32" fmla="*/ 14 w 467"/>
                  <a:gd name="T33" fmla="*/ 16 h 233"/>
                  <a:gd name="T34" fmla="*/ 0 w 467"/>
                  <a:gd name="T35" fmla="*/ 13 h 233"/>
                  <a:gd name="T36" fmla="*/ 8 w 467"/>
                  <a:gd name="T37" fmla="*/ 34 h 233"/>
                  <a:gd name="T38" fmla="*/ 3 w 467"/>
                  <a:gd name="T39" fmla="*/ 74 h 233"/>
                  <a:gd name="T40" fmla="*/ 9 w 467"/>
                  <a:gd name="T41" fmla="*/ 108 h 233"/>
                  <a:gd name="T42" fmla="*/ 22 w 467"/>
                  <a:gd name="T43" fmla="*/ 124 h 233"/>
                  <a:gd name="T44" fmla="*/ 36 w 467"/>
                  <a:gd name="T45" fmla="*/ 147 h 233"/>
                  <a:gd name="T46" fmla="*/ 60 w 467"/>
                  <a:gd name="T47" fmla="*/ 162 h 233"/>
                  <a:gd name="T48" fmla="*/ 89 w 467"/>
                  <a:gd name="T49" fmla="*/ 169 h 233"/>
                  <a:gd name="T50" fmla="*/ 136 w 467"/>
                  <a:gd name="T51" fmla="*/ 173 h 233"/>
                  <a:gd name="T52" fmla="*/ 162 w 467"/>
                  <a:gd name="T53" fmla="*/ 187 h 233"/>
                  <a:gd name="T54" fmla="*/ 181 w 467"/>
                  <a:gd name="T55" fmla="*/ 190 h 233"/>
                  <a:gd name="T56" fmla="*/ 205 w 467"/>
                  <a:gd name="T57" fmla="*/ 215 h 233"/>
                  <a:gd name="T58" fmla="*/ 222 w 467"/>
                  <a:gd name="T59" fmla="*/ 225 h 233"/>
                  <a:gd name="T60" fmla="*/ 227 w 467"/>
                  <a:gd name="T61" fmla="*/ 202 h 233"/>
                  <a:gd name="T62" fmla="*/ 244 w 467"/>
                  <a:gd name="T63" fmla="*/ 192 h 233"/>
                  <a:gd name="T64" fmla="*/ 257 w 467"/>
                  <a:gd name="T65" fmla="*/ 190 h 233"/>
                  <a:gd name="T66" fmla="*/ 276 w 467"/>
                  <a:gd name="T67" fmla="*/ 195 h 233"/>
                  <a:gd name="T68" fmla="*/ 284 w 467"/>
                  <a:gd name="T69" fmla="*/ 193 h 233"/>
                  <a:gd name="T70" fmla="*/ 295 w 467"/>
                  <a:gd name="T71" fmla="*/ 183 h 233"/>
                  <a:gd name="T72" fmla="*/ 317 w 467"/>
                  <a:gd name="T73" fmla="*/ 190 h 233"/>
                  <a:gd name="T74" fmla="*/ 338 w 467"/>
                  <a:gd name="T75" fmla="*/ 197 h 233"/>
                  <a:gd name="T76" fmla="*/ 345 w 467"/>
                  <a:gd name="T77" fmla="*/ 222 h 233"/>
                  <a:gd name="T78" fmla="*/ 360 w 467"/>
                  <a:gd name="T79" fmla="*/ 221 h 233"/>
                  <a:gd name="T80" fmla="*/ 349 w 467"/>
                  <a:gd name="T81" fmla="*/ 181 h 233"/>
                  <a:gd name="T82" fmla="*/ 372 w 467"/>
                  <a:gd name="T83" fmla="*/ 154 h 233"/>
                  <a:gd name="T84" fmla="*/ 386 w 467"/>
                  <a:gd name="T85" fmla="*/ 141 h 233"/>
                  <a:gd name="T86" fmla="*/ 395 w 467"/>
                  <a:gd name="T87" fmla="*/ 134 h 233"/>
                  <a:gd name="T88" fmla="*/ 390 w 467"/>
                  <a:gd name="T89" fmla="*/ 122 h 233"/>
                  <a:gd name="T90" fmla="*/ 389 w 467"/>
                  <a:gd name="T91" fmla="*/ 101 h 233"/>
                  <a:gd name="T92" fmla="*/ 393 w 467"/>
                  <a:gd name="T93" fmla="*/ 119 h 233"/>
                  <a:gd name="T94" fmla="*/ 398 w 467"/>
                  <a:gd name="T95" fmla="*/ 103 h 233"/>
                  <a:gd name="T96" fmla="*/ 413 w 467"/>
                  <a:gd name="T97" fmla="*/ 90 h 233"/>
                  <a:gd name="T98" fmla="*/ 425 w 467"/>
                  <a:gd name="T99" fmla="*/ 82 h 233"/>
                  <a:gd name="T100" fmla="*/ 434 w 467"/>
                  <a:gd name="T101" fmla="*/ 73 h 233"/>
                  <a:gd name="T102" fmla="*/ 445 w 467"/>
                  <a:gd name="T103" fmla="*/ 58 h 233"/>
                  <a:gd name="T104" fmla="*/ 467 w 467"/>
                  <a:gd name="T105" fmla="*/ 4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67" h="233">
                    <a:moveTo>
                      <a:pt x="460" y="25"/>
                    </a:moveTo>
                    <a:cubicBezTo>
                      <a:pt x="460" y="23"/>
                      <a:pt x="452" y="25"/>
                      <a:pt x="449" y="22"/>
                    </a:cubicBezTo>
                    <a:cubicBezTo>
                      <a:pt x="446" y="19"/>
                      <a:pt x="440" y="31"/>
                      <a:pt x="439" y="36"/>
                    </a:cubicBezTo>
                    <a:cubicBezTo>
                      <a:pt x="438" y="41"/>
                      <a:pt x="429" y="47"/>
                      <a:pt x="429" y="47"/>
                    </a:cubicBezTo>
                    <a:cubicBezTo>
                      <a:pt x="429" y="47"/>
                      <a:pt x="404" y="47"/>
                      <a:pt x="401" y="47"/>
                    </a:cubicBezTo>
                    <a:cubicBezTo>
                      <a:pt x="400" y="47"/>
                      <a:pt x="394" y="52"/>
                      <a:pt x="391" y="55"/>
                    </a:cubicBezTo>
                    <a:cubicBezTo>
                      <a:pt x="391" y="55"/>
                      <a:pt x="391" y="55"/>
                      <a:pt x="391" y="56"/>
                    </a:cubicBezTo>
                    <a:cubicBezTo>
                      <a:pt x="393" y="60"/>
                      <a:pt x="384" y="63"/>
                      <a:pt x="375" y="63"/>
                    </a:cubicBezTo>
                    <a:cubicBezTo>
                      <a:pt x="372" y="64"/>
                      <a:pt x="370" y="64"/>
                      <a:pt x="369" y="64"/>
                    </a:cubicBezTo>
                    <a:cubicBezTo>
                      <a:pt x="369" y="65"/>
                      <a:pt x="369" y="66"/>
                      <a:pt x="369" y="67"/>
                    </a:cubicBezTo>
                    <a:cubicBezTo>
                      <a:pt x="369" y="68"/>
                      <a:pt x="368" y="69"/>
                      <a:pt x="367" y="69"/>
                    </a:cubicBezTo>
                    <a:cubicBezTo>
                      <a:pt x="366" y="72"/>
                      <a:pt x="355" y="77"/>
                      <a:pt x="348" y="81"/>
                    </a:cubicBezTo>
                    <a:cubicBezTo>
                      <a:pt x="342" y="84"/>
                      <a:pt x="332" y="82"/>
                      <a:pt x="332" y="77"/>
                    </a:cubicBezTo>
                    <a:cubicBezTo>
                      <a:pt x="332" y="72"/>
                      <a:pt x="337" y="73"/>
                      <a:pt x="338" y="75"/>
                    </a:cubicBezTo>
                    <a:cubicBezTo>
                      <a:pt x="339" y="76"/>
                      <a:pt x="340" y="76"/>
                      <a:pt x="342" y="74"/>
                    </a:cubicBezTo>
                    <a:cubicBezTo>
                      <a:pt x="340" y="73"/>
                      <a:pt x="340" y="70"/>
                      <a:pt x="340" y="68"/>
                    </a:cubicBezTo>
                    <a:cubicBezTo>
                      <a:pt x="338" y="67"/>
                      <a:pt x="342" y="59"/>
                      <a:pt x="337" y="58"/>
                    </a:cubicBezTo>
                    <a:cubicBezTo>
                      <a:pt x="333" y="56"/>
                      <a:pt x="328" y="64"/>
                      <a:pt x="329" y="59"/>
                    </a:cubicBezTo>
                    <a:cubicBezTo>
                      <a:pt x="330" y="55"/>
                      <a:pt x="336" y="51"/>
                      <a:pt x="332" y="45"/>
                    </a:cubicBezTo>
                    <a:cubicBezTo>
                      <a:pt x="328" y="39"/>
                      <a:pt x="321" y="39"/>
                      <a:pt x="320" y="43"/>
                    </a:cubicBezTo>
                    <a:cubicBezTo>
                      <a:pt x="318" y="48"/>
                      <a:pt x="313" y="46"/>
                      <a:pt x="311" y="49"/>
                    </a:cubicBezTo>
                    <a:cubicBezTo>
                      <a:pt x="310" y="53"/>
                      <a:pt x="308" y="61"/>
                      <a:pt x="309" y="66"/>
                    </a:cubicBezTo>
                    <a:cubicBezTo>
                      <a:pt x="311" y="72"/>
                      <a:pt x="309" y="75"/>
                      <a:pt x="304" y="78"/>
                    </a:cubicBezTo>
                    <a:cubicBezTo>
                      <a:pt x="298" y="81"/>
                      <a:pt x="295" y="73"/>
                      <a:pt x="297" y="63"/>
                    </a:cubicBezTo>
                    <a:cubicBezTo>
                      <a:pt x="299" y="56"/>
                      <a:pt x="303" y="49"/>
                      <a:pt x="299" y="49"/>
                    </a:cubicBezTo>
                    <a:cubicBezTo>
                      <a:pt x="296" y="49"/>
                      <a:pt x="304" y="40"/>
                      <a:pt x="311" y="39"/>
                    </a:cubicBezTo>
                    <a:cubicBezTo>
                      <a:pt x="319" y="37"/>
                      <a:pt x="328" y="37"/>
                      <a:pt x="328" y="35"/>
                    </a:cubicBezTo>
                    <a:cubicBezTo>
                      <a:pt x="328" y="35"/>
                      <a:pt x="328" y="35"/>
                      <a:pt x="329" y="34"/>
                    </a:cubicBezTo>
                    <a:cubicBezTo>
                      <a:pt x="328" y="33"/>
                      <a:pt x="326" y="32"/>
                      <a:pt x="324" y="31"/>
                    </a:cubicBezTo>
                    <a:cubicBezTo>
                      <a:pt x="324" y="32"/>
                      <a:pt x="324" y="32"/>
                      <a:pt x="323" y="32"/>
                    </a:cubicBezTo>
                    <a:cubicBezTo>
                      <a:pt x="321" y="34"/>
                      <a:pt x="321" y="29"/>
                      <a:pt x="316" y="29"/>
                    </a:cubicBezTo>
                    <a:cubicBezTo>
                      <a:pt x="311" y="29"/>
                      <a:pt x="305" y="34"/>
                      <a:pt x="301" y="32"/>
                    </a:cubicBezTo>
                    <a:cubicBezTo>
                      <a:pt x="297" y="30"/>
                      <a:pt x="299" y="27"/>
                      <a:pt x="295" y="27"/>
                    </a:cubicBezTo>
                    <a:cubicBezTo>
                      <a:pt x="291" y="27"/>
                      <a:pt x="298" y="20"/>
                      <a:pt x="292" y="23"/>
                    </a:cubicBezTo>
                    <a:cubicBezTo>
                      <a:pt x="286" y="26"/>
                      <a:pt x="278" y="34"/>
                      <a:pt x="274" y="30"/>
                    </a:cubicBezTo>
                    <a:cubicBezTo>
                      <a:pt x="270" y="27"/>
                      <a:pt x="266" y="31"/>
                      <a:pt x="264" y="29"/>
                    </a:cubicBezTo>
                    <a:cubicBezTo>
                      <a:pt x="261" y="26"/>
                      <a:pt x="274" y="18"/>
                      <a:pt x="280" y="18"/>
                    </a:cubicBezTo>
                    <a:cubicBezTo>
                      <a:pt x="281" y="18"/>
                      <a:pt x="282" y="18"/>
                      <a:pt x="284" y="17"/>
                    </a:cubicBezTo>
                    <a:cubicBezTo>
                      <a:pt x="281" y="15"/>
                      <a:pt x="274" y="13"/>
                      <a:pt x="272" y="15"/>
                    </a:cubicBezTo>
                    <a:cubicBezTo>
                      <a:pt x="270" y="18"/>
                      <a:pt x="267" y="16"/>
                      <a:pt x="265" y="14"/>
                    </a:cubicBezTo>
                    <a:cubicBezTo>
                      <a:pt x="264" y="12"/>
                      <a:pt x="262" y="14"/>
                      <a:pt x="259" y="11"/>
                    </a:cubicBezTo>
                    <a:cubicBezTo>
                      <a:pt x="256" y="8"/>
                      <a:pt x="253" y="10"/>
                      <a:pt x="251" y="11"/>
                    </a:cubicBezTo>
                    <a:cubicBezTo>
                      <a:pt x="250" y="12"/>
                      <a:pt x="248" y="10"/>
                      <a:pt x="244" y="9"/>
                    </a:cubicBezTo>
                    <a:cubicBezTo>
                      <a:pt x="241" y="7"/>
                      <a:pt x="244" y="4"/>
                      <a:pt x="241" y="2"/>
                    </a:cubicBezTo>
                    <a:cubicBezTo>
                      <a:pt x="238" y="0"/>
                      <a:pt x="238" y="6"/>
                      <a:pt x="238" y="6"/>
                    </a:cubicBezTo>
                    <a:cubicBezTo>
                      <a:pt x="17" y="7"/>
                      <a:pt x="17" y="7"/>
                      <a:pt x="17" y="7"/>
                    </a:cubicBezTo>
                    <a:cubicBezTo>
                      <a:pt x="17" y="8"/>
                      <a:pt x="17" y="8"/>
                      <a:pt x="17" y="8"/>
                    </a:cubicBezTo>
                    <a:cubicBezTo>
                      <a:pt x="20" y="11"/>
                      <a:pt x="18" y="13"/>
                      <a:pt x="19" y="17"/>
                    </a:cubicBezTo>
                    <a:cubicBezTo>
                      <a:pt x="20" y="20"/>
                      <a:pt x="19" y="25"/>
                      <a:pt x="16" y="25"/>
                    </a:cubicBezTo>
                    <a:cubicBezTo>
                      <a:pt x="14" y="25"/>
                      <a:pt x="13" y="22"/>
                      <a:pt x="15" y="21"/>
                    </a:cubicBezTo>
                    <a:cubicBezTo>
                      <a:pt x="17" y="20"/>
                      <a:pt x="16" y="16"/>
                      <a:pt x="14" y="16"/>
                    </a:cubicBezTo>
                    <a:cubicBezTo>
                      <a:pt x="13" y="16"/>
                      <a:pt x="13" y="14"/>
                      <a:pt x="13" y="13"/>
                    </a:cubicBezTo>
                    <a:cubicBezTo>
                      <a:pt x="9" y="14"/>
                      <a:pt x="5" y="13"/>
                      <a:pt x="0" y="13"/>
                    </a:cubicBezTo>
                    <a:cubicBezTo>
                      <a:pt x="0" y="13"/>
                      <a:pt x="0" y="13"/>
                      <a:pt x="0" y="13"/>
                    </a:cubicBezTo>
                    <a:cubicBezTo>
                      <a:pt x="0" y="16"/>
                      <a:pt x="1" y="20"/>
                      <a:pt x="4" y="24"/>
                    </a:cubicBezTo>
                    <a:cubicBezTo>
                      <a:pt x="7" y="28"/>
                      <a:pt x="5" y="30"/>
                      <a:pt x="8" y="32"/>
                    </a:cubicBezTo>
                    <a:cubicBezTo>
                      <a:pt x="10" y="33"/>
                      <a:pt x="10" y="35"/>
                      <a:pt x="8" y="34"/>
                    </a:cubicBezTo>
                    <a:cubicBezTo>
                      <a:pt x="5" y="34"/>
                      <a:pt x="7" y="36"/>
                      <a:pt x="6" y="42"/>
                    </a:cubicBezTo>
                    <a:cubicBezTo>
                      <a:pt x="5" y="47"/>
                      <a:pt x="5" y="58"/>
                      <a:pt x="5" y="61"/>
                    </a:cubicBezTo>
                    <a:cubicBezTo>
                      <a:pt x="4" y="65"/>
                      <a:pt x="1" y="70"/>
                      <a:pt x="3" y="74"/>
                    </a:cubicBezTo>
                    <a:cubicBezTo>
                      <a:pt x="5" y="77"/>
                      <a:pt x="7" y="82"/>
                      <a:pt x="5" y="87"/>
                    </a:cubicBezTo>
                    <a:cubicBezTo>
                      <a:pt x="4" y="91"/>
                      <a:pt x="4" y="94"/>
                      <a:pt x="6" y="97"/>
                    </a:cubicBezTo>
                    <a:cubicBezTo>
                      <a:pt x="8" y="101"/>
                      <a:pt x="7" y="107"/>
                      <a:pt x="9" y="108"/>
                    </a:cubicBezTo>
                    <a:cubicBezTo>
                      <a:pt x="11" y="109"/>
                      <a:pt x="13" y="112"/>
                      <a:pt x="15" y="115"/>
                    </a:cubicBezTo>
                    <a:cubicBezTo>
                      <a:pt x="17" y="118"/>
                      <a:pt x="19" y="116"/>
                      <a:pt x="19" y="119"/>
                    </a:cubicBezTo>
                    <a:cubicBezTo>
                      <a:pt x="19" y="123"/>
                      <a:pt x="19" y="123"/>
                      <a:pt x="22" y="124"/>
                    </a:cubicBezTo>
                    <a:cubicBezTo>
                      <a:pt x="25" y="126"/>
                      <a:pt x="23" y="129"/>
                      <a:pt x="23" y="131"/>
                    </a:cubicBezTo>
                    <a:cubicBezTo>
                      <a:pt x="23" y="132"/>
                      <a:pt x="27" y="136"/>
                      <a:pt x="32" y="140"/>
                    </a:cubicBezTo>
                    <a:cubicBezTo>
                      <a:pt x="36" y="144"/>
                      <a:pt x="32" y="147"/>
                      <a:pt x="36" y="147"/>
                    </a:cubicBezTo>
                    <a:cubicBezTo>
                      <a:pt x="39" y="147"/>
                      <a:pt x="42" y="149"/>
                      <a:pt x="46" y="151"/>
                    </a:cubicBezTo>
                    <a:cubicBezTo>
                      <a:pt x="49" y="153"/>
                      <a:pt x="50" y="152"/>
                      <a:pt x="53" y="153"/>
                    </a:cubicBezTo>
                    <a:cubicBezTo>
                      <a:pt x="55" y="153"/>
                      <a:pt x="59" y="158"/>
                      <a:pt x="60" y="162"/>
                    </a:cubicBezTo>
                    <a:cubicBezTo>
                      <a:pt x="60" y="163"/>
                      <a:pt x="61" y="165"/>
                      <a:pt x="62" y="167"/>
                    </a:cubicBezTo>
                    <a:cubicBezTo>
                      <a:pt x="80" y="164"/>
                      <a:pt x="80" y="164"/>
                      <a:pt x="80" y="164"/>
                    </a:cubicBezTo>
                    <a:cubicBezTo>
                      <a:pt x="80" y="164"/>
                      <a:pt x="86" y="168"/>
                      <a:pt x="89" y="169"/>
                    </a:cubicBezTo>
                    <a:cubicBezTo>
                      <a:pt x="93" y="170"/>
                      <a:pt x="110" y="176"/>
                      <a:pt x="110" y="176"/>
                    </a:cubicBezTo>
                    <a:cubicBezTo>
                      <a:pt x="133" y="176"/>
                      <a:pt x="133" y="176"/>
                      <a:pt x="133" y="176"/>
                    </a:cubicBezTo>
                    <a:cubicBezTo>
                      <a:pt x="136" y="173"/>
                      <a:pt x="136" y="173"/>
                      <a:pt x="136" y="173"/>
                    </a:cubicBezTo>
                    <a:cubicBezTo>
                      <a:pt x="148" y="173"/>
                      <a:pt x="148" y="173"/>
                      <a:pt x="148" y="173"/>
                    </a:cubicBezTo>
                    <a:cubicBezTo>
                      <a:pt x="148" y="173"/>
                      <a:pt x="156" y="180"/>
                      <a:pt x="157" y="181"/>
                    </a:cubicBezTo>
                    <a:cubicBezTo>
                      <a:pt x="158" y="181"/>
                      <a:pt x="162" y="185"/>
                      <a:pt x="162" y="187"/>
                    </a:cubicBezTo>
                    <a:cubicBezTo>
                      <a:pt x="162" y="189"/>
                      <a:pt x="163" y="191"/>
                      <a:pt x="165" y="192"/>
                    </a:cubicBezTo>
                    <a:cubicBezTo>
                      <a:pt x="167" y="193"/>
                      <a:pt x="174" y="197"/>
                      <a:pt x="175" y="197"/>
                    </a:cubicBezTo>
                    <a:cubicBezTo>
                      <a:pt x="176" y="197"/>
                      <a:pt x="178" y="189"/>
                      <a:pt x="181" y="190"/>
                    </a:cubicBezTo>
                    <a:cubicBezTo>
                      <a:pt x="184" y="190"/>
                      <a:pt x="194" y="192"/>
                      <a:pt x="195" y="198"/>
                    </a:cubicBezTo>
                    <a:cubicBezTo>
                      <a:pt x="197" y="203"/>
                      <a:pt x="201" y="207"/>
                      <a:pt x="203" y="209"/>
                    </a:cubicBezTo>
                    <a:cubicBezTo>
                      <a:pt x="204" y="210"/>
                      <a:pt x="204" y="213"/>
                      <a:pt x="205" y="215"/>
                    </a:cubicBezTo>
                    <a:cubicBezTo>
                      <a:pt x="206" y="216"/>
                      <a:pt x="206" y="220"/>
                      <a:pt x="207" y="220"/>
                    </a:cubicBezTo>
                    <a:cubicBezTo>
                      <a:pt x="208" y="220"/>
                      <a:pt x="215" y="224"/>
                      <a:pt x="218" y="224"/>
                    </a:cubicBezTo>
                    <a:cubicBezTo>
                      <a:pt x="219" y="224"/>
                      <a:pt x="220" y="224"/>
                      <a:pt x="222" y="225"/>
                    </a:cubicBezTo>
                    <a:cubicBezTo>
                      <a:pt x="222" y="219"/>
                      <a:pt x="215" y="217"/>
                      <a:pt x="219" y="215"/>
                    </a:cubicBezTo>
                    <a:cubicBezTo>
                      <a:pt x="224" y="211"/>
                      <a:pt x="219" y="208"/>
                      <a:pt x="221" y="207"/>
                    </a:cubicBezTo>
                    <a:cubicBezTo>
                      <a:pt x="223" y="205"/>
                      <a:pt x="227" y="204"/>
                      <a:pt x="227" y="202"/>
                    </a:cubicBezTo>
                    <a:cubicBezTo>
                      <a:pt x="227" y="200"/>
                      <a:pt x="229" y="200"/>
                      <a:pt x="232" y="200"/>
                    </a:cubicBezTo>
                    <a:cubicBezTo>
                      <a:pt x="235" y="200"/>
                      <a:pt x="240" y="195"/>
                      <a:pt x="240" y="193"/>
                    </a:cubicBezTo>
                    <a:cubicBezTo>
                      <a:pt x="239" y="192"/>
                      <a:pt x="240" y="191"/>
                      <a:pt x="244" y="192"/>
                    </a:cubicBezTo>
                    <a:cubicBezTo>
                      <a:pt x="247" y="193"/>
                      <a:pt x="247" y="188"/>
                      <a:pt x="249" y="189"/>
                    </a:cubicBezTo>
                    <a:cubicBezTo>
                      <a:pt x="251" y="189"/>
                      <a:pt x="253" y="191"/>
                      <a:pt x="253" y="189"/>
                    </a:cubicBezTo>
                    <a:cubicBezTo>
                      <a:pt x="253" y="187"/>
                      <a:pt x="255" y="188"/>
                      <a:pt x="257" y="190"/>
                    </a:cubicBezTo>
                    <a:cubicBezTo>
                      <a:pt x="258" y="192"/>
                      <a:pt x="263" y="193"/>
                      <a:pt x="263" y="190"/>
                    </a:cubicBezTo>
                    <a:cubicBezTo>
                      <a:pt x="264" y="188"/>
                      <a:pt x="266" y="190"/>
                      <a:pt x="269" y="193"/>
                    </a:cubicBezTo>
                    <a:cubicBezTo>
                      <a:pt x="271" y="195"/>
                      <a:pt x="272" y="194"/>
                      <a:pt x="276" y="195"/>
                    </a:cubicBezTo>
                    <a:cubicBezTo>
                      <a:pt x="279" y="195"/>
                      <a:pt x="279" y="194"/>
                      <a:pt x="279" y="192"/>
                    </a:cubicBezTo>
                    <a:cubicBezTo>
                      <a:pt x="279" y="190"/>
                      <a:pt x="283" y="196"/>
                      <a:pt x="286" y="197"/>
                    </a:cubicBezTo>
                    <a:cubicBezTo>
                      <a:pt x="290" y="197"/>
                      <a:pt x="287" y="195"/>
                      <a:pt x="284" y="193"/>
                    </a:cubicBezTo>
                    <a:cubicBezTo>
                      <a:pt x="282" y="191"/>
                      <a:pt x="285" y="190"/>
                      <a:pt x="283" y="188"/>
                    </a:cubicBezTo>
                    <a:cubicBezTo>
                      <a:pt x="281" y="187"/>
                      <a:pt x="286" y="184"/>
                      <a:pt x="290" y="185"/>
                    </a:cubicBezTo>
                    <a:cubicBezTo>
                      <a:pt x="294" y="185"/>
                      <a:pt x="294" y="186"/>
                      <a:pt x="295" y="183"/>
                    </a:cubicBezTo>
                    <a:cubicBezTo>
                      <a:pt x="297" y="181"/>
                      <a:pt x="299" y="183"/>
                      <a:pt x="299" y="185"/>
                    </a:cubicBezTo>
                    <a:cubicBezTo>
                      <a:pt x="299" y="188"/>
                      <a:pt x="306" y="184"/>
                      <a:pt x="309" y="184"/>
                    </a:cubicBezTo>
                    <a:cubicBezTo>
                      <a:pt x="313" y="184"/>
                      <a:pt x="317" y="187"/>
                      <a:pt x="317" y="190"/>
                    </a:cubicBezTo>
                    <a:cubicBezTo>
                      <a:pt x="317" y="192"/>
                      <a:pt x="320" y="193"/>
                      <a:pt x="322" y="190"/>
                    </a:cubicBezTo>
                    <a:cubicBezTo>
                      <a:pt x="325" y="188"/>
                      <a:pt x="327" y="185"/>
                      <a:pt x="330" y="188"/>
                    </a:cubicBezTo>
                    <a:cubicBezTo>
                      <a:pt x="332" y="190"/>
                      <a:pt x="335" y="194"/>
                      <a:pt x="338" y="197"/>
                    </a:cubicBezTo>
                    <a:cubicBezTo>
                      <a:pt x="341" y="200"/>
                      <a:pt x="337" y="204"/>
                      <a:pt x="338" y="206"/>
                    </a:cubicBezTo>
                    <a:cubicBezTo>
                      <a:pt x="340" y="208"/>
                      <a:pt x="338" y="212"/>
                      <a:pt x="342" y="214"/>
                    </a:cubicBezTo>
                    <a:cubicBezTo>
                      <a:pt x="345" y="216"/>
                      <a:pt x="342" y="222"/>
                      <a:pt x="345" y="222"/>
                    </a:cubicBezTo>
                    <a:cubicBezTo>
                      <a:pt x="348" y="223"/>
                      <a:pt x="350" y="228"/>
                      <a:pt x="350" y="229"/>
                    </a:cubicBezTo>
                    <a:cubicBezTo>
                      <a:pt x="351" y="231"/>
                      <a:pt x="356" y="233"/>
                      <a:pt x="356" y="230"/>
                    </a:cubicBezTo>
                    <a:cubicBezTo>
                      <a:pt x="357" y="227"/>
                      <a:pt x="360" y="224"/>
                      <a:pt x="360" y="221"/>
                    </a:cubicBezTo>
                    <a:cubicBezTo>
                      <a:pt x="360" y="218"/>
                      <a:pt x="358" y="208"/>
                      <a:pt x="355" y="205"/>
                    </a:cubicBezTo>
                    <a:cubicBezTo>
                      <a:pt x="353" y="202"/>
                      <a:pt x="356" y="201"/>
                      <a:pt x="353" y="197"/>
                    </a:cubicBezTo>
                    <a:cubicBezTo>
                      <a:pt x="350" y="193"/>
                      <a:pt x="348" y="187"/>
                      <a:pt x="349" y="181"/>
                    </a:cubicBezTo>
                    <a:cubicBezTo>
                      <a:pt x="349" y="176"/>
                      <a:pt x="355" y="167"/>
                      <a:pt x="358" y="165"/>
                    </a:cubicBezTo>
                    <a:cubicBezTo>
                      <a:pt x="361" y="162"/>
                      <a:pt x="365" y="163"/>
                      <a:pt x="365" y="160"/>
                    </a:cubicBezTo>
                    <a:cubicBezTo>
                      <a:pt x="366" y="158"/>
                      <a:pt x="370" y="154"/>
                      <a:pt x="372" y="154"/>
                    </a:cubicBezTo>
                    <a:cubicBezTo>
                      <a:pt x="374" y="154"/>
                      <a:pt x="376" y="155"/>
                      <a:pt x="377" y="152"/>
                    </a:cubicBezTo>
                    <a:cubicBezTo>
                      <a:pt x="377" y="150"/>
                      <a:pt x="381" y="147"/>
                      <a:pt x="385" y="146"/>
                    </a:cubicBezTo>
                    <a:cubicBezTo>
                      <a:pt x="390" y="146"/>
                      <a:pt x="387" y="143"/>
                      <a:pt x="386" y="141"/>
                    </a:cubicBezTo>
                    <a:cubicBezTo>
                      <a:pt x="385" y="139"/>
                      <a:pt x="387" y="137"/>
                      <a:pt x="388" y="138"/>
                    </a:cubicBezTo>
                    <a:cubicBezTo>
                      <a:pt x="389" y="140"/>
                      <a:pt x="392" y="140"/>
                      <a:pt x="393" y="139"/>
                    </a:cubicBezTo>
                    <a:cubicBezTo>
                      <a:pt x="395" y="137"/>
                      <a:pt x="399" y="134"/>
                      <a:pt x="395" y="134"/>
                    </a:cubicBezTo>
                    <a:cubicBezTo>
                      <a:pt x="391" y="134"/>
                      <a:pt x="391" y="132"/>
                      <a:pt x="393" y="131"/>
                    </a:cubicBezTo>
                    <a:cubicBezTo>
                      <a:pt x="395" y="130"/>
                      <a:pt x="393" y="126"/>
                      <a:pt x="390" y="126"/>
                    </a:cubicBezTo>
                    <a:cubicBezTo>
                      <a:pt x="387" y="125"/>
                      <a:pt x="388" y="124"/>
                      <a:pt x="390" y="122"/>
                    </a:cubicBezTo>
                    <a:cubicBezTo>
                      <a:pt x="392" y="120"/>
                      <a:pt x="387" y="116"/>
                      <a:pt x="385" y="115"/>
                    </a:cubicBezTo>
                    <a:cubicBezTo>
                      <a:pt x="382" y="113"/>
                      <a:pt x="386" y="112"/>
                      <a:pt x="388" y="112"/>
                    </a:cubicBezTo>
                    <a:cubicBezTo>
                      <a:pt x="390" y="112"/>
                      <a:pt x="388" y="103"/>
                      <a:pt x="389" y="101"/>
                    </a:cubicBezTo>
                    <a:cubicBezTo>
                      <a:pt x="390" y="100"/>
                      <a:pt x="393" y="100"/>
                      <a:pt x="392" y="101"/>
                    </a:cubicBezTo>
                    <a:cubicBezTo>
                      <a:pt x="391" y="103"/>
                      <a:pt x="389" y="107"/>
                      <a:pt x="391" y="109"/>
                    </a:cubicBezTo>
                    <a:cubicBezTo>
                      <a:pt x="393" y="112"/>
                      <a:pt x="394" y="115"/>
                      <a:pt x="393" y="119"/>
                    </a:cubicBezTo>
                    <a:cubicBezTo>
                      <a:pt x="392" y="123"/>
                      <a:pt x="394" y="122"/>
                      <a:pt x="397" y="117"/>
                    </a:cubicBezTo>
                    <a:cubicBezTo>
                      <a:pt x="399" y="111"/>
                      <a:pt x="400" y="107"/>
                      <a:pt x="398" y="106"/>
                    </a:cubicBezTo>
                    <a:cubicBezTo>
                      <a:pt x="396" y="106"/>
                      <a:pt x="396" y="100"/>
                      <a:pt x="398" y="103"/>
                    </a:cubicBezTo>
                    <a:cubicBezTo>
                      <a:pt x="400" y="105"/>
                      <a:pt x="401" y="106"/>
                      <a:pt x="404" y="102"/>
                    </a:cubicBezTo>
                    <a:cubicBezTo>
                      <a:pt x="407" y="99"/>
                      <a:pt x="410" y="94"/>
                      <a:pt x="408" y="92"/>
                    </a:cubicBezTo>
                    <a:cubicBezTo>
                      <a:pt x="406" y="91"/>
                      <a:pt x="409" y="90"/>
                      <a:pt x="413" y="90"/>
                    </a:cubicBezTo>
                    <a:cubicBezTo>
                      <a:pt x="416" y="90"/>
                      <a:pt x="424" y="88"/>
                      <a:pt x="425" y="87"/>
                    </a:cubicBezTo>
                    <a:cubicBezTo>
                      <a:pt x="426" y="83"/>
                      <a:pt x="412" y="88"/>
                      <a:pt x="412" y="86"/>
                    </a:cubicBezTo>
                    <a:cubicBezTo>
                      <a:pt x="412" y="85"/>
                      <a:pt x="421" y="83"/>
                      <a:pt x="425" y="82"/>
                    </a:cubicBezTo>
                    <a:cubicBezTo>
                      <a:pt x="429" y="82"/>
                      <a:pt x="427" y="77"/>
                      <a:pt x="429" y="79"/>
                    </a:cubicBezTo>
                    <a:cubicBezTo>
                      <a:pt x="431" y="81"/>
                      <a:pt x="434" y="81"/>
                      <a:pt x="436" y="80"/>
                    </a:cubicBezTo>
                    <a:cubicBezTo>
                      <a:pt x="438" y="78"/>
                      <a:pt x="437" y="74"/>
                      <a:pt x="434" y="73"/>
                    </a:cubicBezTo>
                    <a:cubicBezTo>
                      <a:pt x="431" y="73"/>
                      <a:pt x="436" y="71"/>
                      <a:pt x="435" y="69"/>
                    </a:cubicBezTo>
                    <a:cubicBezTo>
                      <a:pt x="434" y="68"/>
                      <a:pt x="437" y="61"/>
                      <a:pt x="440" y="60"/>
                    </a:cubicBezTo>
                    <a:cubicBezTo>
                      <a:pt x="444" y="60"/>
                      <a:pt x="442" y="58"/>
                      <a:pt x="445" y="58"/>
                    </a:cubicBezTo>
                    <a:cubicBezTo>
                      <a:pt x="448" y="58"/>
                      <a:pt x="448" y="54"/>
                      <a:pt x="451" y="52"/>
                    </a:cubicBezTo>
                    <a:cubicBezTo>
                      <a:pt x="453" y="49"/>
                      <a:pt x="457" y="56"/>
                      <a:pt x="461" y="52"/>
                    </a:cubicBezTo>
                    <a:cubicBezTo>
                      <a:pt x="462" y="51"/>
                      <a:pt x="464" y="49"/>
                      <a:pt x="467" y="48"/>
                    </a:cubicBezTo>
                    <a:cubicBezTo>
                      <a:pt x="457" y="35"/>
                      <a:pt x="460" y="27"/>
                      <a:pt x="460" y="25"/>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508" name="Freeform 133">
                <a:extLst>
                  <a:ext uri="{FF2B5EF4-FFF2-40B4-BE49-F238E27FC236}">
                    <a16:creationId xmlns:a16="http://schemas.microsoft.com/office/drawing/2014/main" xmlns="" id="{FB5F7FD9-34BE-47F1-B479-8B503940BCC8}"/>
                  </a:ext>
                </a:extLst>
              </p:cNvPr>
              <p:cNvSpPr>
                <a:spLocks noEditPoints="1"/>
              </p:cNvSpPr>
              <p:nvPr/>
            </p:nvSpPr>
            <p:spPr bwMode="auto">
              <a:xfrm>
                <a:off x="4747817" y="3212745"/>
                <a:ext cx="239653" cy="170643"/>
              </a:xfrm>
              <a:custGeom>
                <a:avLst/>
                <a:gdLst>
                  <a:gd name="T0" fmla="*/ 102 w 104"/>
                  <a:gd name="T1" fmla="*/ 13 h 74"/>
                  <a:gd name="T2" fmla="*/ 94 w 104"/>
                  <a:gd name="T3" fmla="*/ 13 h 74"/>
                  <a:gd name="T4" fmla="*/ 85 w 104"/>
                  <a:gd name="T5" fmla="*/ 11 h 74"/>
                  <a:gd name="T6" fmla="*/ 81 w 104"/>
                  <a:gd name="T7" fmla="*/ 10 h 74"/>
                  <a:gd name="T8" fmla="*/ 74 w 104"/>
                  <a:gd name="T9" fmla="*/ 11 h 74"/>
                  <a:gd name="T10" fmla="*/ 67 w 104"/>
                  <a:gd name="T11" fmla="*/ 7 h 74"/>
                  <a:gd name="T12" fmla="*/ 62 w 104"/>
                  <a:gd name="T13" fmla="*/ 5 h 74"/>
                  <a:gd name="T14" fmla="*/ 48 w 104"/>
                  <a:gd name="T15" fmla="*/ 3 h 74"/>
                  <a:gd name="T16" fmla="*/ 22 w 104"/>
                  <a:gd name="T17" fmla="*/ 3 h 74"/>
                  <a:gd name="T18" fmla="*/ 12 w 104"/>
                  <a:gd name="T19" fmla="*/ 0 h 74"/>
                  <a:gd name="T20" fmla="*/ 5 w 104"/>
                  <a:gd name="T21" fmla="*/ 4 h 74"/>
                  <a:gd name="T22" fmla="*/ 3 w 104"/>
                  <a:gd name="T23" fmla="*/ 10 h 74"/>
                  <a:gd name="T24" fmla="*/ 5 w 104"/>
                  <a:gd name="T25" fmla="*/ 18 h 74"/>
                  <a:gd name="T26" fmla="*/ 7 w 104"/>
                  <a:gd name="T27" fmla="*/ 17 h 74"/>
                  <a:gd name="T28" fmla="*/ 10 w 104"/>
                  <a:gd name="T29" fmla="*/ 18 h 74"/>
                  <a:gd name="T30" fmla="*/ 15 w 104"/>
                  <a:gd name="T31" fmla="*/ 19 h 74"/>
                  <a:gd name="T32" fmla="*/ 18 w 104"/>
                  <a:gd name="T33" fmla="*/ 19 h 74"/>
                  <a:gd name="T34" fmla="*/ 23 w 104"/>
                  <a:gd name="T35" fmla="*/ 20 h 74"/>
                  <a:gd name="T36" fmla="*/ 25 w 104"/>
                  <a:gd name="T37" fmla="*/ 23 h 74"/>
                  <a:gd name="T38" fmla="*/ 20 w 104"/>
                  <a:gd name="T39" fmla="*/ 27 h 74"/>
                  <a:gd name="T40" fmla="*/ 20 w 104"/>
                  <a:gd name="T41" fmla="*/ 35 h 74"/>
                  <a:gd name="T42" fmla="*/ 19 w 104"/>
                  <a:gd name="T43" fmla="*/ 40 h 74"/>
                  <a:gd name="T44" fmla="*/ 17 w 104"/>
                  <a:gd name="T45" fmla="*/ 44 h 74"/>
                  <a:gd name="T46" fmla="*/ 19 w 104"/>
                  <a:gd name="T47" fmla="*/ 48 h 74"/>
                  <a:gd name="T48" fmla="*/ 17 w 104"/>
                  <a:gd name="T49" fmla="*/ 52 h 74"/>
                  <a:gd name="T50" fmla="*/ 19 w 104"/>
                  <a:gd name="T51" fmla="*/ 56 h 74"/>
                  <a:gd name="T52" fmla="*/ 16 w 104"/>
                  <a:gd name="T53" fmla="*/ 61 h 74"/>
                  <a:gd name="T54" fmla="*/ 17 w 104"/>
                  <a:gd name="T55" fmla="*/ 64 h 74"/>
                  <a:gd name="T56" fmla="*/ 21 w 104"/>
                  <a:gd name="T57" fmla="*/ 64 h 74"/>
                  <a:gd name="T58" fmla="*/ 31 w 104"/>
                  <a:gd name="T59" fmla="*/ 73 h 74"/>
                  <a:gd name="T60" fmla="*/ 33 w 104"/>
                  <a:gd name="T61" fmla="*/ 71 h 74"/>
                  <a:gd name="T62" fmla="*/ 37 w 104"/>
                  <a:gd name="T63" fmla="*/ 71 h 74"/>
                  <a:gd name="T64" fmla="*/ 45 w 104"/>
                  <a:gd name="T65" fmla="*/ 68 h 74"/>
                  <a:gd name="T66" fmla="*/ 55 w 104"/>
                  <a:gd name="T67" fmla="*/ 67 h 74"/>
                  <a:gd name="T68" fmla="*/ 61 w 104"/>
                  <a:gd name="T69" fmla="*/ 65 h 74"/>
                  <a:gd name="T70" fmla="*/ 67 w 104"/>
                  <a:gd name="T71" fmla="*/ 60 h 74"/>
                  <a:gd name="T72" fmla="*/ 70 w 104"/>
                  <a:gd name="T73" fmla="*/ 55 h 74"/>
                  <a:gd name="T74" fmla="*/ 76 w 104"/>
                  <a:gd name="T75" fmla="*/ 48 h 74"/>
                  <a:gd name="T76" fmla="*/ 76 w 104"/>
                  <a:gd name="T77" fmla="*/ 37 h 74"/>
                  <a:gd name="T78" fmla="*/ 83 w 104"/>
                  <a:gd name="T79" fmla="*/ 29 h 74"/>
                  <a:gd name="T80" fmla="*/ 90 w 104"/>
                  <a:gd name="T81" fmla="*/ 25 h 74"/>
                  <a:gd name="T82" fmla="*/ 99 w 104"/>
                  <a:gd name="T83" fmla="*/ 20 h 74"/>
                  <a:gd name="T84" fmla="*/ 102 w 104"/>
                  <a:gd name="T85" fmla="*/ 13 h 74"/>
                  <a:gd name="T86" fmla="*/ 103 w 104"/>
                  <a:gd name="T87" fmla="*/ 39 h 74"/>
                  <a:gd name="T88" fmla="*/ 96 w 104"/>
                  <a:gd name="T89" fmla="*/ 42 h 74"/>
                  <a:gd name="T90" fmla="*/ 103 w 104"/>
                  <a:gd name="T91" fmla="*/ 39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04" h="74">
                    <a:moveTo>
                      <a:pt x="102" y="13"/>
                    </a:moveTo>
                    <a:cubicBezTo>
                      <a:pt x="100" y="13"/>
                      <a:pt x="96" y="14"/>
                      <a:pt x="94" y="13"/>
                    </a:cubicBezTo>
                    <a:cubicBezTo>
                      <a:pt x="92" y="13"/>
                      <a:pt x="86" y="12"/>
                      <a:pt x="85" y="11"/>
                    </a:cubicBezTo>
                    <a:cubicBezTo>
                      <a:pt x="83" y="9"/>
                      <a:pt x="81" y="8"/>
                      <a:pt x="81" y="10"/>
                    </a:cubicBezTo>
                    <a:cubicBezTo>
                      <a:pt x="81" y="12"/>
                      <a:pt x="77" y="12"/>
                      <a:pt x="74" y="11"/>
                    </a:cubicBezTo>
                    <a:cubicBezTo>
                      <a:pt x="72" y="9"/>
                      <a:pt x="68" y="8"/>
                      <a:pt x="67" y="7"/>
                    </a:cubicBezTo>
                    <a:cubicBezTo>
                      <a:pt x="66" y="6"/>
                      <a:pt x="64" y="5"/>
                      <a:pt x="62" y="5"/>
                    </a:cubicBezTo>
                    <a:cubicBezTo>
                      <a:pt x="60" y="5"/>
                      <a:pt x="53" y="2"/>
                      <a:pt x="48" y="3"/>
                    </a:cubicBezTo>
                    <a:cubicBezTo>
                      <a:pt x="43" y="4"/>
                      <a:pt x="28" y="2"/>
                      <a:pt x="22" y="3"/>
                    </a:cubicBezTo>
                    <a:cubicBezTo>
                      <a:pt x="16" y="3"/>
                      <a:pt x="15" y="0"/>
                      <a:pt x="12" y="0"/>
                    </a:cubicBezTo>
                    <a:cubicBezTo>
                      <a:pt x="9" y="0"/>
                      <a:pt x="10" y="4"/>
                      <a:pt x="5" y="4"/>
                    </a:cubicBezTo>
                    <a:cubicBezTo>
                      <a:pt x="1" y="5"/>
                      <a:pt x="0" y="8"/>
                      <a:pt x="3" y="10"/>
                    </a:cubicBezTo>
                    <a:cubicBezTo>
                      <a:pt x="5" y="12"/>
                      <a:pt x="5" y="15"/>
                      <a:pt x="5" y="18"/>
                    </a:cubicBezTo>
                    <a:cubicBezTo>
                      <a:pt x="6" y="18"/>
                      <a:pt x="7" y="18"/>
                      <a:pt x="7" y="17"/>
                    </a:cubicBezTo>
                    <a:cubicBezTo>
                      <a:pt x="9" y="16"/>
                      <a:pt x="10" y="16"/>
                      <a:pt x="10" y="18"/>
                    </a:cubicBezTo>
                    <a:cubicBezTo>
                      <a:pt x="10" y="19"/>
                      <a:pt x="13" y="19"/>
                      <a:pt x="15" y="19"/>
                    </a:cubicBezTo>
                    <a:cubicBezTo>
                      <a:pt x="17" y="19"/>
                      <a:pt x="16" y="20"/>
                      <a:pt x="18" y="19"/>
                    </a:cubicBezTo>
                    <a:cubicBezTo>
                      <a:pt x="20" y="17"/>
                      <a:pt x="23" y="18"/>
                      <a:pt x="23" y="20"/>
                    </a:cubicBezTo>
                    <a:cubicBezTo>
                      <a:pt x="23" y="21"/>
                      <a:pt x="27" y="20"/>
                      <a:pt x="25" y="23"/>
                    </a:cubicBezTo>
                    <a:cubicBezTo>
                      <a:pt x="23" y="25"/>
                      <a:pt x="20" y="26"/>
                      <a:pt x="20" y="27"/>
                    </a:cubicBezTo>
                    <a:cubicBezTo>
                      <a:pt x="20" y="29"/>
                      <a:pt x="22" y="33"/>
                      <a:pt x="20" y="35"/>
                    </a:cubicBezTo>
                    <a:cubicBezTo>
                      <a:pt x="18" y="37"/>
                      <a:pt x="21" y="40"/>
                      <a:pt x="19" y="40"/>
                    </a:cubicBezTo>
                    <a:cubicBezTo>
                      <a:pt x="17" y="40"/>
                      <a:pt x="15" y="41"/>
                      <a:pt x="17" y="44"/>
                    </a:cubicBezTo>
                    <a:cubicBezTo>
                      <a:pt x="19" y="46"/>
                      <a:pt x="21" y="48"/>
                      <a:pt x="19" y="48"/>
                    </a:cubicBezTo>
                    <a:cubicBezTo>
                      <a:pt x="17" y="48"/>
                      <a:pt x="16" y="51"/>
                      <a:pt x="17" y="52"/>
                    </a:cubicBezTo>
                    <a:cubicBezTo>
                      <a:pt x="18" y="53"/>
                      <a:pt x="22" y="56"/>
                      <a:pt x="19" y="56"/>
                    </a:cubicBezTo>
                    <a:cubicBezTo>
                      <a:pt x="16" y="57"/>
                      <a:pt x="16" y="59"/>
                      <a:pt x="16" y="61"/>
                    </a:cubicBezTo>
                    <a:cubicBezTo>
                      <a:pt x="16" y="62"/>
                      <a:pt x="16" y="63"/>
                      <a:pt x="17" y="64"/>
                    </a:cubicBezTo>
                    <a:cubicBezTo>
                      <a:pt x="18" y="64"/>
                      <a:pt x="20" y="64"/>
                      <a:pt x="21" y="64"/>
                    </a:cubicBezTo>
                    <a:cubicBezTo>
                      <a:pt x="25" y="66"/>
                      <a:pt x="26" y="74"/>
                      <a:pt x="31" y="73"/>
                    </a:cubicBezTo>
                    <a:cubicBezTo>
                      <a:pt x="33" y="73"/>
                      <a:pt x="32" y="72"/>
                      <a:pt x="33" y="71"/>
                    </a:cubicBezTo>
                    <a:cubicBezTo>
                      <a:pt x="34" y="70"/>
                      <a:pt x="36" y="71"/>
                      <a:pt x="37" y="71"/>
                    </a:cubicBezTo>
                    <a:cubicBezTo>
                      <a:pt x="39" y="71"/>
                      <a:pt x="40" y="68"/>
                      <a:pt x="45" y="68"/>
                    </a:cubicBezTo>
                    <a:cubicBezTo>
                      <a:pt x="49" y="68"/>
                      <a:pt x="52" y="67"/>
                      <a:pt x="55" y="67"/>
                    </a:cubicBezTo>
                    <a:cubicBezTo>
                      <a:pt x="58" y="67"/>
                      <a:pt x="60" y="67"/>
                      <a:pt x="61" y="65"/>
                    </a:cubicBezTo>
                    <a:cubicBezTo>
                      <a:pt x="62" y="62"/>
                      <a:pt x="64" y="61"/>
                      <a:pt x="67" y="60"/>
                    </a:cubicBezTo>
                    <a:cubicBezTo>
                      <a:pt x="70" y="60"/>
                      <a:pt x="70" y="56"/>
                      <a:pt x="70" y="55"/>
                    </a:cubicBezTo>
                    <a:cubicBezTo>
                      <a:pt x="70" y="53"/>
                      <a:pt x="76" y="50"/>
                      <a:pt x="76" y="48"/>
                    </a:cubicBezTo>
                    <a:cubicBezTo>
                      <a:pt x="76" y="47"/>
                      <a:pt x="73" y="41"/>
                      <a:pt x="76" y="37"/>
                    </a:cubicBezTo>
                    <a:cubicBezTo>
                      <a:pt x="79" y="32"/>
                      <a:pt x="83" y="31"/>
                      <a:pt x="83" y="29"/>
                    </a:cubicBezTo>
                    <a:cubicBezTo>
                      <a:pt x="83" y="26"/>
                      <a:pt x="86" y="25"/>
                      <a:pt x="90" y="25"/>
                    </a:cubicBezTo>
                    <a:cubicBezTo>
                      <a:pt x="94" y="24"/>
                      <a:pt x="96" y="22"/>
                      <a:pt x="99" y="20"/>
                    </a:cubicBezTo>
                    <a:cubicBezTo>
                      <a:pt x="102" y="19"/>
                      <a:pt x="103" y="17"/>
                      <a:pt x="102" y="13"/>
                    </a:cubicBezTo>
                    <a:close/>
                    <a:moveTo>
                      <a:pt x="103" y="39"/>
                    </a:moveTo>
                    <a:cubicBezTo>
                      <a:pt x="103" y="35"/>
                      <a:pt x="94" y="41"/>
                      <a:pt x="96" y="42"/>
                    </a:cubicBezTo>
                    <a:cubicBezTo>
                      <a:pt x="100" y="44"/>
                      <a:pt x="104" y="43"/>
                      <a:pt x="103" y="39"/>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509" name="Freeform 134">
                <a:extLst>
                  <a:ext uri="{FF2B5EF4-FFF2-40B4-BE49-F238E27FC236}">
                    <a16:creationId xmlns:a16="http://schemas.microsoft.com/office/drawing/2014/main" xmlns="" id="{33FD2D54-93BC-4398-8060-C1A86CD2A0D1}"/>
                  </a:ext>
                </a:extLst>
              </p:cNvPr>
              <p:cNvSpPr>
                <a:spLocks/>
              </p:cNvSpPr>
              <p:nvPr/>
            </p:nvSpPr>
            <p:spPr bwMode="auto">
              <a:xfrm>
                <a:off x="5163131" y="3138716"/>
                <a:ext cx="61482" cy="37642"/>
              </a:xfrm>
              <a:custGeom>
                <a:avLst/>
                <a:gdLst>
                  <a:gd name="T0" fmla="*/ 0 w 27"/>
                  <a:gd name="T1" fmla="*/ 14 h 16"/>
                  <a:gd name="T2" fmla="*/ 5 w 27"/>
                  <a:gd name="T3" fmla="*/ 13 h 16"/>
                  <a:gd name="T4" fmla="*/ 7 w 27"/>
                  <a:gd name="T5" fmla="*/ 15 h 16"/>
                  <a:gd name="T6" fmla="*/ 12 w 27"/>
                  <a:gd name="T7" fmla="*/ 14 h 16"/>
                  <a:gd name="T8" fmla="*/ 17 w 27"/>
                  <a:gd name="T9" fmla="*/ 15 h 16"/>
                  <a:gd name="T10" fmla="*/ 20 w 27"/>
                  <a:gd name="T11" fmla="*/ 11 h 16"/>
                  <a:gd name="T12" fmla="*/ 22 w 27"/>
                  <a:gd name="T13" fmla="*/ 7 h 16"/>
                  <a:gd name="T14" fmla="*/ 27 w 27"/>
                  <a:gd name="T15" fmla="*/ 4 h 16"/>
                  <a:gd name="T16" fmla="*/ 25 w 27"/>
                  <a:gd name="T17" fmla="*/ 1 h 16"/>
                  <a:gd name="T18" fmla="*/ 20 w 27"/>
                  <a:gd name="T19" fmla="*/ 2 h 16"/>
                  <a:gd name="T20" fmla="*/ 13 w 27"/>
                  <a:gd name="T21" fmla="*/ 5 h 16"/>
                  <a:gd name="T22" fmla="*/ 4 w 27"/>
                  <a:gd name="T23" fmla="*/ 3 h 16"/>
                  <a:gd name="T24" fmla="*/ 0 w 27"/>
                  <a:gd name="T25" fmla="*/ 3 h 16"/>
                  <a:gd name="T26" fmla="*/ 0 w 27"/>
                  <a:gd name="T27" fmla="*/ 1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 h="16">
                    <a:moveTo>
                      <a:pt x="0" y="14"/>
                    </a:moveTo>
                    <a:cubicBezTo>
                      <a:pt x="2" y="13"/>
                      <a:pt x="4" y="13"/>
                      <a:pt x="5" y="13"/>
                    </a:cubicBezTo>
                    <a:cubicBezTo>
                      <a:pt x="6" y="13"/>
                      <a:pt x="6" y="14"/>
                      <a:pt x="7" y="15"/>
                    </a:cubicBezTo>
                    <a:cubicBezTo>
                      <a:pt x="8" y="15"/>
                      <a:pt x="11" y="15"/>
                      <a:pt x="12" y="14"/>
                    </a:cubicBezTo>
                    <a:cubicBezTo>
                      <a:pt x="14" y="14"/>
                      <a:pt x="17" y="16"/>
                      <a:pt x="17" y="15"/>
                    </a:cubicBezTo>
                    <a:cubicBezTo>
                      <a:pt x="18" y="13"/>
                      <a:pt x="19" y="11"/>
                      <a:pt x="20" y="11"/>
                    </a:cubicBezTo>
                    <a:cubicBezTo>
                      <a:pt x="21" y="11"/>
                      <a:pt x="21" y="7"/>
                      <a:pt x="22" y="7"/>
                    </a:cubicBezTo>
                    <a:cubicBezTo>
                      <a:pt x="23" y="7"/>
                      <a:pt x="27" y="4"/>
                      <a:pt x="27" y="4"/>
                    </a:cubicBezTo>
                    <a:cubicBezTo>
                      <a:pt x="27" y="4"/>
                      <a:pt x="26" y="1"/>
                      <a:pt x="25" y="1"/>
                    </a:cubicBezTo>
                    <a:cubicBezTo>
                      <a:pt x="25" y="0"/>
                      <a:pt x="23" y="2"/>
                      <a:pt x="20" y="2"/>
                    </a:cubicBezTo>
                    <a:cubicBezTo>
                      <a:pt x="16" y="2"/>
                      <a:pt x="14" y="5"/>
                      <a:pt x="13" y="5"/>
                    </a:cubicBezTo>
                    <a:cubicBezTo>
                      <a:pt x="11" y="5"/>
                      <a:pt x="7" y="3"/>
                      <a:pt x="4" y="3"/>
                    </a:cubicBezTo>
                    <a:cubicBezTo>
                      <a:pt x="3" y="3"/>
                      <a:pt x="1" y="3"/>
                      <a:pt x="0" y="3"/>
                    </a:cubicBezTo>
                    <a:cubicBezTo>
                      <a:pt x="0" y="6"/>
                      <a:pt x="0" y="10"/>
                      <a:pt x="0" y="14"/>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510" name="Freeform 135">
                <a:extLst>
                  <a:ext uri="{FF2B5EF4-FFF2-40B4-BE49-F238E27FC236}">
                    <a16:creationId xmlns:a16="http://schemas.microsoft.com/office/drawing/2014/main" xmlns="" id="{E6E52DA4-1FDA-4A71-8988-7FEB7E7D0938}"/>
                  </a:ext>
                </a:extLst>
              </p:cNvPr>
              <p:cNvSpPr>
                <a:spLocks noEditPoints="1"/>
              </p:cNvSpPr>
              <p:nvPr/>
            </p:nvSpPr>
            <p:spPr bwMode="auto">
              <a:xfrm>
                <a:off x="5291113" y="3259170"/>
                <a:ext cx="117944" cy="144293"/>
              </a:xfrm>
              <a:custGeom>
                <a:avLst/>
                <a:gdLst>
                  <a:gd name="T0" fmla="*/ 50 w 51"/>
                  <a:gd name="T1" fmla="*/ 0 h 63"/>
                  <a:gd name="T2" fmla="*/ 46 w 51"/>
                  <a:gd name="T3" fmla="*/ 1 h 63"/>
                  <a:gd name="T4" fmla="*/ 43 w 51"/>
                  <a:gd name="T5" fmla="*/ 3 h 63"/>
                  <a:gd name="T6" fmla="*/ 34 w 51"/>
                  <a:gd name="T7" fmla="*/ 2 h 63"/>
                  <a:gd name="T8" fmla="*/ 24 w 51"/>
                  <a:gd name="T9" fmla="*/ 2 h 63"/>
                  <a:gd name="T10" fmla="*/ 23 w 51"/>
                  <a:gd name="T11" fmla="*/ 2 h 63"/>
                  <a:gd name="T12" fmla="*/ 16 w 51"/>
                  <a:gd name="T13" fmla="*/ 6 h 63"/>
                  <a:gd name="T14" fmla="*/ 12 w 51"/>
                  <a:gd name="T15" fmla="*/ 8 h 63"/>
                  <a:gd name="T16" fmla="*/ 7 w 51"/>
                  <a:gd name="T17" fmla="*/ 9 h 63"/>
                  <a:gd name="T18" fmla="*/ 4 w 51"/>
                  <a:gd name="T19" fmla="*/ 13 h 63"/>
                  <a:gd name="T20" fmla="*/ 2 w 51"/>
                  <a:gd name="T21" fmla="*/ 16 h 63"/>
                  <a:gd name="T22" fmla="*/ 0 w 51"/>
                  <a:gd name="T23" fmla="*/ 21 h 63"/>
                  <a:gd name="T24" fmla="*/ 0 w 51"/>
                  <a:gd name="T25" fmla="*/ 21 h 63"/>
                  <a:gd name="T26" fmla="*/ 4 w 51"/>
                  <a:gd name="T27" fmla="*/ 28 h 63"/>
                  <a:gd name="T28" fmla="*/ 10 w 51"/>
                  <a:gd name="T29" fmla="*/ 30 h 63"/>
                  <a:gd name="T30" fmla="*/ 17 w 51"/>
                  <a:gd name="T31" fmla="*/ 32 h 63"/>
                  <a:gd name="T32" fmla="*/ 9 w 51"/>
                  <a:gd name="T33" fmla="*/ 33 h 63"/>
                  <a:gd name="T34" fmla="*/ 10 w 51"/>
                  <a:gd name="T35" fmla="*/ 40 h 63"/>
                  <a:gd name="T36" fmla="*/ 14 w 51"/>
                  <a:gd name="T37" fmla="*/ 45 h 63"/>
                  <a:gd name="T38" fmla="*/ 22 w 51"/>
                  <a:gd name="T39" fmla="*/ 49 h 63"/>
                  <a:gd name="T40" fmla="*/ 20 w 51"/>
                  <a:gd name="T41" fmla="*/ 41 h 63"/>
                  <a:gd name="T42" fmla="*/ 26 w 51"/>
                  <a:gd name="T43" fmla="*/ 40 h 63"/>
                  <a:gd name="T44" fmla="*/ 22 w 51"/>
                  <a:gd name="T45" fmla="*/ 37 h 63"/>
                  <a:gd name="T46" fmla="*/ 25 w 51"/>
                  <a:gd name="T47" fmla="*/ 36 h 63"/>
                  <a:gd name="T48" fmla="*/ 31 w 51"/>
                  <a:gd name="T49" fmla="*/ 35 h 63"/>
                  <a:gd name="T50" fmla="*/ 28 w 51"/>
                  <a:gd name="T51" fmla="*/ 28 h 63"/>
                  <a:gd name="T52" fmla="*/ 22 w 51"/>
                  <a:gd name="T53" fmla="*/ 29 h 63"/>
                  <a:gd name="T54" fmla="*/ 24 w 51"/>
                  <a:gd name="T55" fmla="*/ 24 h 63"/>
                  <a:gd name="T56" fmla="*/ 18 w 51"/>
                  <a:gd name="T57" fmla="*/ 15 h 63"/>
                  <a:gd name="T58" fmla="*/ 22 w 51"/>
                  <a:gd name="T59" fmla="*/ 13 h 63"/>
                  <a:gd name="T60" fmla="*/ 28 w 51"/>
                  <a:gd name="T61" fmla="*/ 14 h 63"/>
                  <a:gd name="T62" fmla="*/ 30 w 51"/>
                  <a:gd name="T63" fmla="*/ 8 h 63"/>
                  <a:gd name="T64" fmla="*/ 35 w 51"/>
                  <a:gd name="T65" fmla="*/ 10 h 63"/>
                  <a:gd name="T66" fmla="*/ 41 w 51"/>
                  <a:gd name="T67" fmla="*/ 7 h 63"/>
                  <a:gd name="T68" fmla="*/ 46 w 51"/>
                  <a:gd name="T69" fmla="*/ 9 h 63"/>
                  <a:gd name="T70" fmla="*/ 48 w 51"/>
                  <a:gd name="T71" fmla="*/ 6 h 63"/>
                  <a:gd name="T72" fmla="*/ 51 w 51"/>
                  <a:gd name="T73" fmla="*/ 3 h 63"/>
                  <a:gd name="T74" fmla="*/ 50 w 51"/>
                  <a:gd name="T75" fmla="*/ 0 h 63"/>
                  <a:gd name="T76" fmla="*/ 43 w 51"/>
                  <a:gd name="T77" fmla="*/ 59 h 63"/>
                  <a:gd name="T78" fmla="*/ 30 w 51"/>
                  <a:gd name="T79" fmla="*/ 58 h 63"/>
                  <a:gd name="T80" fmla="*/ 26 w 51"/>
                  <a:gd name="T81" fmla="*/ 60 h 63"/>
                  <a:gd name="T82" fmla="*/ 37 w 51"/>
                  <a:gd name="T83" fmla="*/ 63 h 63"/>
                  <a:gd name="T84" fmla="*/ 48 w 51"/>
                  <a:gd name="T85" fmla="*/ 60 h 63"/>
                  <a:gd name="T86" fmla="*/ 43 w 51"/>
                  <a:gd name="T87" fmla="*/ 59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1" h="63">
                    <a:moveTo>
                      <a:pt x="50" y="0"/>
                    </a:moveTo>
                    <a:cubicBezTo>
                      <a:pt x="48" y="0"/>
                      <a:pt x="46" y="0"/>
                      <a:pt x="46" y="1"/>
                    </a:cubicBezTo>
                    <a:cubicBezTo>
                      <a:pt x="47" y="3"/>
                      <a:pt x="45" y="3"/>
                      <a:pt x="43" y="3"/>
                    </a:cubicBezTo>
                    <a:cubicBezTo>
                      <a:pt x="43" y="3"/>
                      <a:pt x="36" y="3"/>
                      <a:pt x="34" y="2"/>
                    </a:cubicBezTo>
                    <a:cubicBezTo>
                      <a:pt x="33" y="1"/>
                      <a:pt x="27" y="1"/>
                      <a:pt x="24" y="2"/>
                    </a:cubicBezTo>
                    <a:cubicBezTo>
                      <a:pt x="24" y="2"/>
                      <a:pt x="24" y="2"/>
                      <a:pt x="23" y="2"/>
                    </a:cubicBezTo>
                    <a:cubicBezTo>
                      <a:pt x="23" y="3"/>
                      <a:pt x="17" y="6"/>
                      <a:pt x="16" y="6"/>
                    </a:cubicBezTo>
                    <a:cubicBezTo>
                      <a:pt x="15" y="5"/>
                      <a:pt x="14" y="7"/>
                      <a:pt x="12" y="8"/>
                    </a:cubicBezTo>
                    <a:cubicBezTo>
                      <a:pt x="10" y="8"/>
                      <a:pt x="7" y="8"/>
                      <a:pt x="7" y="9"/>
                    </a:cubicBezTo>
                    <a:cubicBezTo>
                      <a:pt x="7" y="9"/>
                      <a:pt x="5" y="12"/>
                      <a:pt x="4" y="13"/>
                    </a:cubicBezTo>
                    <a:cubicBezTo>
                      <a:pt x="3" y="14"/>
                      <a:pt x="4" y="16"/>
                      <a:pt x="2" y="16"/>
                    </a:cubicBezTo>
                    <a:cubicBezTo>
                      <a:pt x="1" y="16"/>
                      <a:pt x="0" y="19"/>
                      <a:pt x="0" y="21"/>
                    </a:cubicBezTo>
                    <a:cubicBezTo>
                      <a:pt x="0" y="21"/>
                      <a:pt x="0" y="21"/>
                      <a:pt x="0" y="21"/>
                    </a:cubicBezTo>
                    <a:cubicBezTo>
                      <a:pt x="3" y="22"/>
                      <a:pt x="5" y="25"/>
                      <a:pt x="4" y="28"/>
                    </a:cubicBezTo>
                    <a:cubicBezTo>
                      <a:pt x="4" y="31"/>
                      <a:pt x="8" y="32"/>
                      <a:pt x="10" y="30"/>
                    </a:cubicBezTo>
                    <a:cubicBezTo>
                      <a:pt x="12" y="27"/>
                      <a:pt x="17" y="31"/>
                      <a:pt x="17" y="32"/>
                    </a:cubicBezTo>
                    <a:cubicBezTo>
                      <a:pt x="17" y="34"/>
                      <a:pt x="12" y="31"/>
                      <a:pt x="9" y="33"/>
                    </a:cubicBezTo>
                    <a:cubicBezTo>
                      <a:pt x="6" y="35"/>
                      <a:pt x="11" y="37"/>
                      <a:pt x="10" y="40"/>
                    </a:cubicBezTo>
                    <a:cubicBezTo>
                      <a:pt x="10" y="42"/>
                      <a:pt x="12" y="45"/>
                      <a:pt x="14" y="45"/>
                    </a:cubicBezTo>
                    <a:cubicBezTo>
                      <a:pt x="17" y="45"/>
                      <a:pt x="20" y="50"/>
                      <a:pt x="22" y="49"/>
                    </a:cubicBezTo>
                    <a:cubicBezTo>
                      <a:pt x="24" y="48"/>
                      <a:pt x="20" y="42"/>
                      <a:pt x="20" y="41"/>
                    </a:cubicBezTo>
                    <a:cubicBezTo>
                      <a:pt x="21" y="40"/>
                      <a:pt x="24" y="42"/>
                      <a:pt x="26" y="40"/>
                    </a:cubicBezTo>
                    <a:cubicBezTo>
                      <a:pt x="28" y="39"/>
                      <a:pt x="25" y="37"/>
                      <a:pt x="22" y="37"/>
                    </a:cubicBezTo>
                    <a:cubicBezTo>
                      <a:pt x="20" y="37"/>
                      <a:pt x="22" y="34"/>
                      <a:pt x="25" y="36"/>
                    </a:cubicBezTo>
                    <a:cubicBezTo>
                      <a:pt x="28" y="37"/>
                      <a:pt x="30" y="35"/>
                      <a:pt x="31" y="35"/>
                    </a:cubicBezTo>
                    <a:cubicBezTo>
                      <a:pt x="32" y="35"/>
                      <a:pt x="33" y="30"/>
                      <a:pt x="28" y="28"/>
                    </a:cubicBezTo>
                    <a:cubicBezTo>
                      <a:pt x="24" y="27"/>
                      <a:pt x="25" y="32"/>
                      <a:pt x="22" y="29"/>
                    </a:cubicBezTo>
                    <a:cubicBezTo>
                      <a:pt x="19" y="26"/>
                      <a:pt x="24" y="27"/>
                      <a:pt x="24" y="24"/>
                    </a:cubicBezTo>
                    <a:cubicBezTo>
                      <a:pt x="24" y="22"/>
                      <a:pt x="20" y="18"/>
                      <a:pt x="18" y="15"/>
                    </a:cubicBezTo>
                    <a:cubicBezTo>
                      <a:pt x="16" y="12"/>
                      <a:pt x="21" y="11"/>
                      <a:pt x="22" y="13"/>
                    </a:cubicBezTo>
                    <a:cubicBezTo>
                      <a:pt x="23" y="15"/>
                      <a:pt x="26" y="15"/>
                      <a:pt x="28" y="14"/>
                    </a:cubicBezTo>
                    <a:cubicBezTo>
                      <a:pt x="30" y="13"/>
                      <a:pt x="26" y="9"/>
                      <a:pt x="30" y="8"/>
                    </a:cubicBezTo>
                    <a:cubicBezTo>
                      <a:pt x="34" y="7"/>
                      <a:pt x="34" y="9"/>
                      <a:pt x="35" y="10"/>
                    </a:cubicBezTo>
                    <a:cubicBezTo>
                      <a:pt x="36" y="10"/>
                      <a:pt x="37" y="7"/>
                      <a:pt x="41" y="7"/>
                    </a:cubicBezTo>
                    <a:cubicBezTo>
                      <a:pt x="43" y="7"/>
                      <a:pt x="45" y="8"/>
                      <a:pt x="46" y="9"/>
                    </a:cubicBezTo>
                    <a:cubicBezTo>
                      <a:pt x="47" y="8"/>
                      <a:pt x="48" y="7"/>
                      <a:pt x="48" y="6"/>
                    </a:cubicBezTo>
                    <a:cubicBezTo>
                      <a:pt x="48" y="5"/>
                      <a:pt x="51" y="5"/>
                      <a:pt x="51" y="3"/>
                    </a:cubicBezTo>
                    <a:cubicBezTo>
                      <a:pt x="51" y="2"/>
                      <a:pt x="50" y="1"/>
                      <a:pt x="50" y="0"/>
                    </a:cubicBezTo>
                    <a:close/>
                    <a:moveTo>
                      <a:pt x="43" y="59"/>
                    </a:moveTo>
                    <a:cubicBezTo>
                      <a:pt x="41" y="58"/>
                      <a:pt x="33" y="60"/>
                      <a:pt x="30" y="58"/>
                    </a:cubicBezTo>
                    <a:cubicBezTo>
                      <a:pt x="28" y="56"/>
                      <a:pt x="24" y="60"/>
                      <a:pt x="26" y="60"/>
                    </a:cubicBezTo>
                    <a:cubicBezTo>
                      <a:pt x="28" y="61"/>
                      <a:pt x="33" y="63"/>
                      <a:pt x="37" y="63"/>
                    </a:cubicBezTo>
                    <a:cubicBezTo>
                      <a:pt x="42" y="63"/>
                      <a:pt x="48" y="61"/>
                      <a:pt x="48" y="60"/>
                    </a:cubicBezTo>
                    <a:cubicBezTo>
                      <a:pt x="48" y="59"/>
                      <a:pt x="45" y="61"/>
                      <a:pt x="43" y="59"/>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511" name="Freeform 136">
                <a:extLst>
                  <a:ext uri="{FF2B5EF4-FFF2-40B4-BE49-F238E27FC236}">
                    <a16:creationId xmlns:a16="http://schemas.microsoft.com/office/drawing/2014/main" xmlns="" id="{8142026D-474F-404E-8874-6CE9202E7CA6}"/>
                  </a:ext>
                </a:extLst>
              </p:cNvPr>
              <p:cNvSpPr>
                <a:spLocks/>
              </p:cNvSpPr>
              <p:nvPr/>
            </p:nvSpPr>
            <p:spPr bwMode="auto">
              <a:xfrm>
                <a:off x="5508181" y="3385897"/>
                <a:ext cx="48934" cy="30113"/>
              </a:xfrm>
              <a:custGeom>
                <a:avLst/>
                <a:gdLst>
                  <a:gd name="T0" fmla="*/ 14 w 21"/>
                  <a:gd name="T1" fmla="*/ 8 h 13"/>
                  <a:gd name="T2" fmla="*/ 19 w 21"/>
                  <a:gd name="T3" fmla="*/ 3 h 13"/>
                  <a:gd name="T4" fmla="*/ 19 w 21"/>
                  <a:gd name="T5" fmla="*/ 1 h 13"/>
                  <a:gd name="T6" fmla="*/ 7 w 21"/>
                  <a:gd name="T7" fmla="*/ 5 h 13"/>
                  <a:gd name="T8" fmla="*/ 4 w 21"/>
                  <a:gd name="T9" fmla="*/ 10 h 13"/>
                  <a:gd name="T10" fmla="*/ 14 w 21"/>
                  <a:gd name="T11" fmla="*/ 8 h 13"/>
                </a:gdLst>
                <a:ahLst/>
                <a:cxnLst>
                  <a:cxn ang="0">
                    <a:pos x="T0" y="T1"/>
                  </a:cxn>
                  <a:cxn ang="0">
                    <a:pos x="T2" y="T3"/>
                  </a:cxn>
                  <a:cxn ang="0">
                    <a:pos x="T4" y="T5"/>
                  </a:cxn>
                  <a:cxn ang="0">
                    <a:pos x="T6" y="T7"/>
                  </a:cxn>
                  <a:cxn ang="0">
                    <a:pos x="T8" y="T9"/>
                  </a:cxn>
                  <a:cxn ang="0">
                    <a:pos x="T10" y="T11"/>
                  </a:cxn>
                </a:cxnLst>
                <a:rect l="0" t="0" r="r" b="b"/>
                <a:pathLst>
                  <a:path w="21" h="13">
                    <a:moveTo>
                      <a:pt x="14" y="8"/>
                    </a:moveTo>
                    <a:cubicBezTo>
                      <a:pt x="14" y="7"/>
                      <a:pt x="16" y="4"/>
                      <a:pt x="19" y="3"/>
                    </a:cubicBezTo>
                    <a:cubicBezTo>
                      <a:pt x="21" y="2"/>
                      <a:pt x="20" y="0"/>
                      <a:pt x="19" y="1"/>
                    </a:cubicBezTo>
                    <a:cubicBezTo>
                      <a:pt x="17" y="3"/>
                      <a:pt x="13" y="4"/>
                      <a:pt x="7" y="5"/>
                    </a:cubicBezTo>
                    <a:cubicBezTo>
                      <a:pt x="2" y="5"/>
                      <a:pt x="0" y="8"/>
                      <a:pt x="4" y="10"/>
                    </a:cubicBezTo>
                    <a:cubicBezTo>
                      <a:pt x="8" y="13"/>
                      <a:pt x="15" y="9"/>
                      <a:pt x="14" y="8"/>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512" name="Freeform 137">
                <a:extLst>
                  <a:ext uri="{FF2B5EF4-FFF2-40B4-BE49-F238E27FC236}">
                    <a16:creationId xmlns:a16="http://schemas.microsoft.com/office/drawing/2014/main" xmlns="" id="{3DFEF067-F3B0-4CE3-B118-B02C0FC383C2}"/>
                  </a:ext>
                </a:extLst>
              </p:cNvPr>
              <p:cNvSpPr>
                <a:spLocks/>
              </p:cNvSpPr>
              <p:nvPr/>
            </p:nvSpPr>
            <p:spPr bwMode="auto">
              <a:xfrm>
                <a:off x="4473032" y="2610477"/>
                <a:ext cx="198247" cy="99123"/>
              </a:xfrm>
              <a:custGeom>
                <a:avLst/>
                <a:gdLst>
                  <a:gd name="T0" fmla="*/ 72 w 86"/>
                  <a:gd name="T1" fmla="*/ 31 h 43"/>
                  <a:gd name="T2" fmla="*/ 79 w 86"/>
                  <a:gd name="T3" fmla="*/ 26 h 43"/>
                  <a:gd name="T4" fmla="*/ 85 w 86"/>
                  <a:gd name="T5" fmla="*/ 20 h 43"/>
                  <a:gd name="T6" fmla="*/ 81 w 86"/>
                  <a:gd name="T7" fmla="*/ 13 h 43"/>
                  <a:gd name="T8" fmla="*/ 76 w 86"/>
                  <a:gd name="T9" fmla="*/ 9 h 43"/>
                  <a:gd name="T10" fmla="*/ 75 w 86"/>
                  <a:gd name="T11" fmla="*/ 4 h 43"/>
                  <a:gd name="T12" fmla="*/ 69 w 86"/>
                  <a:gd name="T13" fmla="*/ 4 h 43"/>
                  <a:gd name="T14" fmla="*/ 62 w 86"/>
                  <a:gd name="T15" fmla="*/ 1 h 43"/>
                  <a:gd name="T16" fmla="*/ 61 w 86"/>
                  <a:gd name="T17" fmla="*/ 6 h 43"/>
                  <a:gd name="T18" fmla="*/ 56 w 86"/>
                  <a:gd name="T19" fmla="*/ 6 h 43"/>
                  <a:gd name="T20" fmla="*/ 53 w 86"/>
                  <a:gd name="T21" fmla="*/ 6 h 43"/>
                  <a:gd name="T22" fmla="*/ 48 w 86"/>
                  <a:gd name="T23" fmla="*/ 7 h 43"/>
                  <a:gd name="T24" fmla="*/ 44 w 86"/>
                  <a:gd name="T25" fmla="*/ 5 h 43"/>
                  <a:gd name="T26" fmla="*/ 39 w 86"/>
                  <a:gd name="T27" fmla="*/ 9 h 43"/>
                  <a:gd name="T28" fmla="*/ 35 w 86"/>
                  <a:gd name="T29" fmla="*/ 7 h 43"/>
                  <a:gd name="T30" fmla="*/ 32 w 86"/>
                  <a:gd name="T31" fmla="*/ 10 h 43"/>
                  <a:gd name="T32" fmla="*/ 31 w 86"/>
                  <a:gd name="T33" fmla="*/ 14 h 43"/>
                  <a:gd name="T34" fmla="*/ 25 w 86"/>
                  <a:gd name="T35" fmla="*/ 16 h 43"/>
                  <a:gd name="T36" fmla="*/ 23 w 86"/>
                  <a:gd name="T37" fmla="*/ 10 h 43"/>
                  <a:gd name="T38" fmla="*/ 11 w 86"/>
                  <a:gd name="T39" fmla="*/ 2 h 43"/>
                  <a:gd name="T40" fmla="*/ 12 w 86"/>
                  <a:gd name="T41" fmla="*/ 6 h 43"/>
                  <a:gd name="T42" fmla="*/ 9 w 86"/>
                  <a:gd name="T43" fmla="*/ 6 h 43"/>
                  <a:gd name="T44" fmla="*/ 4 w 86"/>
                  <a:gd name="T45" fmla="*/ 8 h 43"/>
                  <a:gd name="T46" fmla="*/ 0 w 86"/>
                  <a:gd name="T47" fmla="*/ 13 h 43"/>
                  <a:gd name="T48" fmla="*/ 8 w 86"/>
                  <a:gd name="T49" fmla="*/ 15 h 43"/>
                  <a:gd name="T50" fmla="*/ 17 w 86"/>
                  <a:gd name="T51" fmla="*/ 15 h 43"/>
                  <a:gd name="T52" fmla="*/ 16 w 86"/>
                  <a:gd name="T53" fmla="*/ 19 h 43"/>
                  <a:gd name="T54" fmla="*/ 12 w 86"/>
                  <a:gd name="T55" fmla="*/ 21 h 43"/>
                  <a:gd name="T56" fmla="*/ 3 w 86"/>
                  <a:gd name="T57" fmla="*/ 24 h 43"/>
                  <a:gd name="T58" fmla="*/ 14 w 86"/>
                  <a:gd name="T59" fmla="*/ 24 h 43"/>
                  <a:gd name="T60" fmla="*/ 17 w 86"/>
                  <a:gd name="T61" fmla="*/ 27 h 43"/>
                  <a:gd name="T62" fmla="*/ 19 w 86"/>
                  <a:gd name="T63" fmla="*/ 30 h 43"/>
                  <a:gd name="T64" fmla="*/ 17 w 86"/>
                  <a:gd name="T65" fmla="*/ 33 h 43"/>
                  <a:gd name="T66" fmla="*/ 13 w 86"/>
                  <a:gd name="T67" fmla="*/ 36 h 43"/>
                  <a:gd name="T68" fmla="*/ 23 w 86"/>
                  <a:gd name="T69" fmla="*/ 36 h 43"/>
                  <a:gd name="T70" fmla="*/ 37 w 86"/>
                  <a:gd name="T71" fmla="*/ 41 h 43"/>
                  <a:gd name="T72" fmla="*/ 51 w 86"/>
                  <a:gd name="T73" fmla="*/ 38 h 43"/>
                  <a:gd name="T74" fmla="*/ 61 w 86"/>
                  <a:gd name="T75" fmla="*/ 35 h 43"/>
                  <a:gd name="T76" fmla="*/ 72 w 86"/>
                  <a:gd name="T77" fmla="*/ 3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6" h="43">
                    <a:moveTo>
                      <a:pt x="72" y="31"/>
                    </a:moveTo>
                    <a:cubicBezTo>
                      <a:pt x="77" y="31"/>
                      <a:pt x="77" y="25"/>
                      <a:pt x="79" y="26"/>
                    </a:cubicBezTo>
                    <a:cubicBezTo>
                      <a:pt x="81" y="26"/>
                      <a:pt x="84" y="22"/>
                      <a:pt x="85" y="20"/>
                    </a:cubicBezTo>
                    <a:cubicBezTo>
                      <a:pt x="86" y="17"/>
                      <a:pt x="83" y="13"/>
                      <a:pt x="81" y="13"/>
                    </a:cubicBezTo>
                    <a:cubicBezTo>
                      <a:pt x="78" y="13"/>
                      <a:pt x="76" y="11"/>
                      <a:pt x="76" y="9"/>
                    </a:cubicBezTo>
                    <a:cubicBezTo>
                      <a:pt x="77" y="7"/>
                      <a:pt x="75" y="5"/>
                      <a:pt x="75" y="4"/>
                    </a:cubicBezTo>
                    <a:cubicBezTo>
                      <a:pt x="75" y="3"/>
                      <a:pt x="71" y="4"/>
                      <a:pt x="69" y="4"/>
                    </a:cubicBezTo>
                    <a:cubicBezTo>
                      <a:pt x="67" y="5"/>
                      <a:pt x="63" y="0"/>
                      <a:pt x="62" y="1"/>
                    </a:cubicBezTo>
                    <a:cubicBezTo>
                      <a:pt x="60" y="2"/>
                      <a:pt x="61" y="4"/>
                      <a:pt x="61" y="6"/>
                    </a:cubicBezTo>
                    <a:cubicBezTo>
                      <a:pt x="60" y="7"/>
                      <a:pt x="56" y="4"/>
                      <a:pt x="56" y="6"/>
                    </a:cubicBezTo>
                    <a:cubicBezTo>
                      <a:pt x="56" y="8"/>
                      <a:pt x="54" y="8"/>
                      <a:pt x="53" y="6"/>
                    </a:cubicBezTo>
                    <a:cubicBezTo>
                      <a:pt x="51" y="4"/>
                      <a:pt x="48" y="5"/>
                      <a:pt x="48" y="7"/>
                    </a:cubicBezTo>
                    <a:cubicBezTo>
                      <a:pt x="48" y="8"/>
                      <a:pt x="47" y="7"/>
                      <a:pt x="44" y="5"/>
                    </a:cubicBezTo>
                    <a:cubicBezTo>
                      <a:pt x="41" y="4"/>
                      <a:pt x="38" y="7"/>
                      <a:pt x="39" y="9"/>
                    </a:cubicBezTo>
                    <a:cubicBezTo>
                      <a:pt x="39" y="11"/>
                      <a:pt x="38" y="11"/>
                      <a:pt x="35" y="7"/>
                    </a:cubicBezTo>
                    <a:cubicBezTo>
                      <a:pt x="33" y="4"/>
                      <a:pt x="30" y="8"/>
                      <a:pt x="32" y="10"/>
                    </a:cubicBezTo>
                    <a:cubicBezTo>
                      <a:pt x="33" y="12"/>
                      <a:pt x="32" y="15"/>
                      <a:pt x="31" y="14"/>
                    </a:cubicBezTo>
                    <a:cubicBezTo>
                      <a:pt x="29" y="13"/>
                      <a:pt x="26" y="14"/>
                      <a:pt x="25" y="16"/>
                    </a:cubicBezTo>
                    <a:cubicBezTo>
                      <a:pt x="24" y="18"/>
                      <a:pt x="20" y="11"/>
                      <a:pt x="23" y="10"/>
                    </a:cubicBezTo>
                    <a:cubicBezTo>
                      <a:pt x="26" y="8"/>
                      <a:pt x="15" y="2"/>
                      <a:pt x="11" y="2"/>
                    </a:cubicBezTo>
                    <a:cubicBezTo>
                      <a:pt x="7" y="2"/>
                      <a:pt x="10" y="4"/>
                      <a:pt x="12" y="6"/>
                    </a:cubicBezTo>
                    <a:cubicBezTo>
                      <a:pt x="15" y="8"/>
                      <a:pt x="10" y="7"/>
                      <a:pt x="9" y="6"/>
                    </a:cubicBezTo>
                    <a:cubicBezTo>
                      <a:pt x="8" y="4"/>
                      <a:pt x="5" y="5"/>
                      <a:pt x="4" y="8"/>
                    </a:cubicBezTo>
                    <a:cubicBezTo>
                      <a:pt x="3" y="10"/>
                      <a:pt x="0" y="12"/>
                      <a:pt x="0" y="13"/>
                    </a:cubicBezTo>
                    <a:cubicBezTo>
                      <a:pt x="0" y="15"/>
                      <a:pt x="4" y="17"/>
                      <a:pt x="8" y="15"/>
                    </a:cubicBezTo>
                    <a:cubicBezTo>
                      <a:pt x="11" y="14"/>
                      <a:pt x="15" y="13"/>
                      <a:pt x="17" y="15"/>
                    </a:cubicBezTo>
                    <a:cubicBezTo>
                      <a:pt x="19" y="17"/>
                      <a:pt x="14" y="18"/>
                      <a:pt x="16" y="19"/>
                    </a:cubicBezTo>
                    <a:cubicBezTo>
                      <a:pt x="18" y="20"/>
                      <a:pt x="16" y="22"/>
                      <a:pt x="12" y="21"/>
                    </a:cubicBezTo>
                    <a:cubicBezTo>
                      <a:pt x="7" y="21"/>
                      <a:pt x="2" y="22"/>
                      <a:pt x="3" y="24"/>
                    </a:cubicBezTo>
                    <a:cubicBezTo>
                      <a:pt x="3" y="25"/>
                      <a:pt x="14" y="22"/>
                      <a:pt x="14" y="24"/>
                    </a:cubicBezTo>
                    <a:cubicBezTo>
                      <a:pt x="14" y="26"/>
                      <a:pt x="14" y="28"/>
                      <a:pt x="17" y="27"/>
                    </a:cubicBezTo>
                    <a:cubicBezTo>
                      <a:pt x="20" y="26"/>
                      <a:pt x="18" y="29"/>
                      <a:pt x="19" y="30"/>
                    </a:cubicBezTo>
                    <a:cubicBezTo>
                      <a:pt x="21" y="30"/>
                      <a:pt x="20" y="33"/>
                      <a:pt x="17" y="33"/>
                    </a:cubicBezTo>
                    <a:cubicBezTo>
                      <a:pt x="13" y="34"/>
                      <a:pt x="11" y="34"/>
                      <a:pt x="13" y="36"/>
                    </a:cubicBezTo>
                    <a:cubicBezTo>
                      <a:pt x="15" y="38"/>
                      <a:pt x="19" y="37"/>
                      <a:pt x="23" y="36"/>
                    </a:cubicBezTo>
                    <a:cubicBezTo>
                      <a:pt x="27" y="35"/>
                      <a:pt x="33" y="40"/>
                      <a:pt x="37" y="41"/>
                    </a:cubicBezTo>
                    <a:cubicBezTo>
                      <a:pt x="42" y="43"/>
                      <a:pt x="50" y="41"/>
                      <a:pt x="51" y="38"/>
                    </a:cubicBezTo>
                    <a:cubicBezTo>
                      <a:pt x="52" y="36"/>
                      <a:pt x="59" y="37"/>
                      <a:pt x="61" y="35"/>
                    </a:cubicBezTo>
                    <a:cubicBezTo>
                      <a:pt x="64" y="33"/>
                      <a:pt x="68" y="31"/>
                      <a:pt x="72" y="31"/>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513" name="Freeform 138">
                <a:extLst>
                  <a:ext uri="{FF2B5EF4-FFF2-40B4-BE49-F238E27FC236}">
                    <a16:creationId xmlns:a16="http://schemas.microsoft.com/office/drawing/2014/main" xmlns="" id="{2A6C0521-8C00-4DFC-A900-5DED75226172}"/>
                  </a:ext>
                </a:extLst>
              </p:cNvPr>
              <p:cNvSpPr>
                <a:spLocks/>
              </p:cNvSpPr>
              <p:nvPr/>
            </p:nvSpPr>
            <p:spPr bwMode="auto">
              <a:xfrm>
                <a:off x="4726487" y="2935451"/>
                <a:ext cx="85321" cy="92850"/>
              </a:xfrm>
              <a:custGeom>
                <a:avLst/>
                <a:gdLst>
                  <a:gd name="T0" fmla="*/ 33 w 37"/>
                  <a:gd name="T1" fmla="*/ 12 h 40"/>
                  <a:gd name="T2" fmla="*/ 30 w 37"/>
                  <a:gd name="T3" fmla="*/ 10 h 40"/>
                  <a:gd name="T4" fmla="*/ 26 w 37"/>
                  <a:gd name="T5" fmla="*/ 11 h 40"/>
                  <a:gd name="T6" fmla="*/ 21 w 37"/>
                  <a:gd name="T7" fmla="*/ 10 h 40"/>
                  <a:gd name="T8" fmla="*/ 22 w 37"/>
                  <a:gd name="T9" fmla="*/ 6 h 40"/>
                  <a:gd name="T10" fmla="*/ 25 w 37"/>
                  <a:gd name="T11" fmla="*/ 1 h 40"/>
                  <a:gd name="T12" fmla="*/ 24 w 37"/>
                  <a:gd name="T13" fmla="*/ 1 h 40"/>
                  <a:gd name="T14" fmla="*/ 16 w 37"/>
                  <a:gd name="T15" fmla="*/ 3 h 40"/>
                  <a:gd name="T16" fmla="*/ 19 w 37"/>
                  <a:gd name="T17" fmla="*/ 6 h 40"/>
                  <a:gd name="T18" fmla="*/ 13 w 37"/>
                  <a:gd name="T19" fmla="*/ 10 h 40"/>
                  <a:gd name="T20" fmla="*/ 4 w 37"/>
                  <a:gd name="T21" fmla="*/ 10 h 40"/>
                  <a:gd name="T22" fmla="*/ 5 w 37"/>
                  <a:gd name="T23" fmla="*/ 16 h 40"/>
                  <a:gd name="T24" fmla="*/ 9 w 37"/>
                  <a:gd name="T25" fmla="*/ 22 h 40"/>
                  <a:gd name="T26" fmla="*/ 7 w 37"/>
                  <a:gd name="T27" fmla="*/ 28 h 40"/>
                  <a:gd name="T28" fmla="*/ 1 w 37"/>
                  <a:gd name="T29" fmla="*/ 34 h 40"/>
                  <a:gd name="T30" fmla="*/ 9 w 37"/>
                  <a:gd name="T31" fmla="*/ 40 h 40"/>
                  <a:gd name="T32" fmla="*/ 23 w 37"/>
                  <a:gd name="T33" fmla="*/ 34 h 40"/>
                  <a:gd name="T34" fmla="*/ 33 w 37"/>
                  <a:gd name="T35" fmla="*/ 32 h 40"/>
                  <a:gd name="T36" fmla="*/ 33 w 37"/>
                  <a:gd name="T37" fmla="*/ 14 h 40"/>
                  <a:gd name="T38" fmla="*/ 33 w 37"/>
                  <a:gd name="T39" fmla="*/ 12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7" h="40">
                    <a:moveTo>
                      <a:pt x="33" y="12"/>
                    </a:moveTo>
                    <a:cubicBezTo>
                      <a:pt x="32" y="12"/>
                      <a:pt x="31" y="11"/>
                      <a:pt x="30" y="10"/>
                    </a:cubicBezTo>
                    <a:cubicBezTo>
                      <a:pt x="27" y="6"/>
                      <a:pt x="26" y="9"/>
                      <a:pt x="26" y="11"/>
                    </a:cubicBezTo>
                    <a:cubicBezTo>
                      <a:pt x="25" y="14"/>
                      <a:pt x="22" y="11"/>
                      <a:pt x="21" y="10"/>
                    </a:cubicBezTo>
                    <a:cubicBezTo>
                      <a:pt x="19" y="10"/>
                      <a:pt x="21" y="7"/>
                      <a:pt x="22" y="6"/>
                    </a:cubicBezTo>
                    <a:cubicBezTo>
                      <a:pt x="23" y="5"/>
                      <a:pt x="24" y="3"/>
                      <a:pt x="25" y="1"/>
                    </a:cubicBezTo>
                    <a:cubicBezTo>
                      <a:pt x="24" y="1"/>
                      <a:pt x="24" y="1"/>
                      <a:pt x="24" y="1"/>
                    </a:cubicBezTo>
                    <a:cubicBezTo>
                      <a:pt x="20" y="0"/>
                      <a:pt x="16" y="0"/>
                      <a:pt x="16" y="3"/>
                    </a:cubicBezTo>
                    <a:cubicBezTo>
                      <a:pt x="15" y="6"/>
                      <a:pt x="19" y="5"/>
                      <a:pt x="19" y="6"/>
                    </a:cubicBezTo>
                    <a:cubicBezTo>
                      <a:pt x="19" y="8"/>
                      <a:pt x="16" y="8"/>
                      <a:pt x="13" y="10"/>
                    </a:cubicBezTo>
                    <a:cubicBezTo>
                      <a:pt x="10" y="12"/>
                      <a:pt x="7" y="8"/>
                      <a:pt x="4" y="10"/>
                    </a:cubicBezTo>
                    <a:cubicBezTo>
                      <a:pt x="1" y="11"/>
                      <a:pt x="7" y="13"/>
                      <a:pt x="5" y="16"/>
                    </a:cubicBezTo>
                    <a:cubicBezTo>
                      <a:pt x="3" y="19"/>
                      <a:pt x="5" y="19"/>
                      <a:pt x="9" y="22"/>
                    </a:cubicBezTo>
                    <a:cubicBezTo>
                      <a:pt x="12" y="24"/>
                      <a:pt x="7" y="25"/>
                      <a:pt x="7" y="28"/>
                    </a:cubicBezTo>
                    <a:cubicBezTo>
                      <a:pt x="7" y="32"/>
                      <a:pt x="2" y="31"/>
                      <a:pt x="1" y="34"/>
                    </a:cubicBezTo>
                    <a:cubicBezTo>
                      <a:pt x="0" y="36"/>
                      <a:pt x="5" y="40"/>
                      <a:pt x="9" y="40"/>
                    </a:cubicBezTo>
                    <a:cubicBezTo>
                      <a:pt x="12" y="40"/>
                      <a:pt x="19" y="38"/>
                      <a:pt x="23" y="34"/>
                    </a:cubicBezTo>
                    <a:cubicBezTo>
                      <a:pt x="27" y="31"/>
                      <a:pt x="29" y="34"/>
                      <a:pt x="33" y="32"/>
                    </a:cubicBezTo>
                    <a:cubicBezTo>
                      <a:pt x="37" y="30"/>
                      <a:pt x="35" y="17"/>
                      <a:pt x="33" y="14"/>
                    </a:cubicBezTo>
                    <a:cubicBezTo>
                      <a:pt x="33" y="13"/>
                      <a:pt x="33" y="13"/>
                      <a:pt x="33" y="1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514" name="Freeform 139">
                <a:extLst>
                  <a:ext uri="{FF2B5EF4-FFF2-40B4-BE49-F238E27FC236}">
                    <a16:creationId xmlns:a16="http://schemas.microsoft.com/office/drawing/2014/main" xmlns="" id="{D8C5B048-7B88-4E38-BD43-A9C907522AC6}"/>
                  </a:ext>
                </a:extLst>
              </p:cNvPr>
              <p:cNvSpPr>
                <a:spLocks noEditPoints="1"/>
              </p:cNvSpPr>
              <p:nvPr/>
            </p:nvSpPr>
            <p:spPr bwMode="auto">
              <a:xfrm>
                <a:off x="4770402" y="2783629"/>
                <a:ext cx="186954" cy="286077"/>
              </a:xfrm>
              <a:custGeom>
                <a:avLst/>
                <a:gdLst>
                  <a:gd name="T0" fmla="*/ 6 w 81"/>
                  <a:gd name="T1" fmla="*/ 67 h 124"/>
                  <a:gd name="T2" fmla="*/ 2 w 81"/>
                  <a:gd name="T3" fmla="*/ 76 h 124"/>
                  <a:gd name="T4" fmla="*/ 11 w 81"/>
                  <a:gd name="T5" fmla="*/ 76 h 124"/>
                  <a:gd name="T6" fmla="*/ 20 w 81"/>
                  <a:gd name="T7" fmla="*/ 75 h 124"/>
                  <a:gd name="T8" fmla="*/ 81 w 81"/>
                  <a:gd name="T9" fmla="*/ 95 h 124"/>
                  <a:gd name="T10" fmla="*/ 68 w 81"/>
                  <a:gd name="T11" fmla="*/ 90 h 124"/>
                  <a:gd name="T12" fmla="*/ 66 w 81"/>
                  <a:gd name="T13" fmla="*/ 82 h 124"/>
                  <a:gd name="T14" fmla="*/ 54 w 81"/>
                  <a:gd name="T15" fmla="*/ 62 h 124"/>
                  <a:gd name="T16" fmla="*/ 42 w 81"/>
                  <a:gd name="T17" fmla="*/ 57 h 124"/>
                  <a:gd name="T18" fmla="*/ 51 w 81"/>
                  <a:gd name="T19" fmla="*/ 38 h 124"/>
                  <a:gd name="T20" fmla="*/ 33 w 81"/>
                  <a:gd name="T21" fmla="*/ 34 h 124"/>
                  <a:gd name="T22" fmla="*/ 40 w 81"/>
                  <a:gd name="T23" fmla="*/ 23 h 124"/>
                  <a:gd name="T24" fmla="*/ 28 w 81"/>
                  <a:gd name="T25" fmla="*/ 26 h 124"/>
                  <a:gd name="T26" fmla="*/ 20 w 81"/>
                  <a:gd name="T27" fmla="*/ 38 h 124"/>
                  <a:gd name="T28" fmla="*/ 13 w 81"/>
                  <a:gd name="T29" fmla="*/ 39 h 124"/>
                  <a:gd name="T30" fmla="*/ 15 w 81"/>
                  <a:gd name="T31" fmla="*/ 50 h 124"/>
                  <a:gd name="T32" fmla="*/ 13 w 81"/>
                  <a:gd name="T33" fmla="*/ 59 h 124"/>
                  <a:gd name="T34" fmla="*/ 22 w 81"/>
                  <a:gd name="T35" fmla="*/ 62 h 124"/>
                  <a:gd name="T36" fmla="*/ 27 w 81"/>
                  <a:gd name="T37" fmla="*/ 61 h 124"/>
                  <a:gd name="T38" fmla="*/ 36 w 81"/>
                  <a:gd name="T39" fmla="*/ 68 h 124"/>
                  <a:gd name="T40" fmla="*/ 39 w 81"/>
                  <a:gd name="T41" fmla="*/ 75 h 124"/>
                  <a:gd name="T42" fmla="*/ 41 w 81"/>
                  <a:gd name="T43" fmla="*/ 86 h 124"/>
                  <a:gd name="T44" fmla="*/ 30 w 81"/>
                  <a:gd name="T45" fmla="*/ 87 h 124"/>
                  <a:gd name="T46" fmla="*/ 33 w 81"/>
                  <a:gd name="T47" fmla="*/ 95 h 124"/>
                  <a:gd name="T48" fmla="*/ 28 w 81"/>
                  <a:gd name="T49" fmla="*/ 104 h 124"/>
                  <a:gd name="T50" fmla="*/ 41 w 81"/>
                  <a:gd name="T51" fmla="*/ 106 h 124"/>
                  <a:gd name="T52" fmla="*/ 33 w 81"/>
                  <a:gd name="T53" fmla="*/ 110 h 124"/>
                  <a:gd name="T54" fmla="*/ 29 w 81"/>
                  <a:gd name="T55" fmla="*/ 119 h 124"/>
                  <a:gd name="T56" fmla="*/ 38 w 81"/>
                  <a:gd name="T57" fmla="*/ 117 h 124"/>
                  <a:gd name="T58" fmla="*/ 50 w 81"/>
                  <a:gd name="T59" fmla="*/ 114 h 124"/>
                  <a:gd name="T60" fmla="*/ 66 w 81"/>
                  <a:gd name="T61" fmla="*/ 114 h 124"/>
                  <a:gd name="T62" fmla="*/ 73 w 81"/>
                  <a:gd name="T63" fmla="*/ 107 h 124"/>
                  <a:gd name="T64" fmla="*/ 81 w 81"/>
                  <a:gd name="T65" fmla="*/ 95 h 124"/>
                  <a:gd name="T66" fmla="*/ 15 w 81"/>
                  <a:gd name="T67" fmla="*/ 28 h 124"/>
                  <a:gd name="T68" fmla="*/ 55 w 81"/>
                  <a:gd name="T69" fmla="*/ 10 h 124"/>
                  <a:gd name="T70" fmla="*/ 55 w 81"/>
                  <a:gd name="T71" fmla="*/ 10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1" h="124">
                    <a:moveTo>
                      <a:pt x="16" y="66"/>
                    </a:moveTo>
                    <a:cubicBezTo>
                      <a:pt x="13" y="63"/>
                      <a:pt x="9" y="67"/>
                      <a:pt x="6" y="67"/>
                    </a:cubicBezTo>
                    <a:cubicBezTo>
                      <a:pt x="5" y="69"/>
                      <a:pt x="4" y="71"/>
                      <a:pt x="3" y="72"/>
                    </a:cubicBezTo>
                    <a:cubicBezTo>
                      <a:pt x="2" y="73"/>
                      <a:pt x="0" y="76"/>
                      <a:pt x="2" y="76"/>
                    </a:cubicBezTo>
                    <a:cubicBezTo>
                      <a:pt x="3" y="77"/>
                      <a:pt x="6" y="80"/>
                      <a:pt x="7" y="77"/>
                    </a:cubicBezTo>
                    <a:cubicBezTo>
                      <a:pt x="7" y="75"/>
                      <a:pt x="8" y="72"/>
                      <a:pt x="11" y="76"/>
                    </a:cubicBezTo>
                    <a:cubicBezTo>
                      <a:pt x="12" y="77"/>
                      <a:pt x="13" y="78"/>
                      <a:pt x="14" y="78"/>
                    </a:cubicBezTo>
                    <a:cubicBezTo>
                      <a:pt x="15" y="77"/>
                      <a:pt x="18" y="77"/>
                      <a:pt x="20" y="75"/>
                    </a:cubicBezTo>
                    <a:cubicBezTo>
                      <a:pt x="23" y="72"/>
                      <a:pt x="19" y="69"/>
                      <a:pt x="16" y="66"/>
                    </a:cubicBezTo>
                    <a:close/>
                    <a:moveTo>
                      <a:pt x="81" y="95"/>
                    </a:moveTo>
                    <a:cubicBezTo>
                      <a:pt x="81" y="91"/>
                      <a:pt x="73" y="89"/>
                      <a:pt x="72" y="91"/>
                    </a:cubicBezTo>
                    <a:cubicBezTo>
                      <a:pt x="71" y="93"/>
                      <a:pt x="70" y="93"/>
                      <a:pt x="68" y="90"/>
                    </a:cubicBezTo>
                    <a:cubicBezTo>
                      <a:pt x="67" y="88"/>
                      <a:pt x="70" y="86"/>
                      <a:pt x="68" y="86"/>
                    </a:cubicBezTo>
                    <a:cubicBezTo>
                      <a:pt x="67" y="86"/>
                      <a:pt x="65" y="83"/>
                      <a:pt x="66" y="82"/>
                    </a:cubicBezTo>
                    <a:cubicBezTo>
                      <a:pt x="66" y="80"/>
                      <a:pt x="64" y="73"/>
                      <a:pt x="60" y="72"/>
                    </a:cubicBezTo>
                    <a:cubicBezTo>
                      <a:pt x="56" y="71"/>
                      <a:pt x="55" y="65"/>
                      <a:pt x="54" y="62"/>
                    </a:cubicBezTo>
                    <a:cubicBezTo>
                      <a:pt x="54" y="59"/>
                      <a:pt x="51" y="61"/>
                      <a:pt x="49" y="58"/>
                    </a:cubicBezTo>
                    <a:cubicBezTo>
                      <a:pt x="47" y="55"/>
                      <a:pt x="43" y="57"/>
                      <a:pt x="42" y="57"/>
                    </a:cubicBezTo>
                    <a:cubicBezTo>
                      <a:pt x="40" y="57"/>
                      <a:pt x="42" y="53"/>
                      <a:pt x="44" y="52"/>
                    </a:cubicBezTo>
                    <a:cubicBezTo>
                      <a:pt x="47" y="50"/>
                      <a:pt x="51" y="40"/>
                      <a:pt x="51" y="38"/>
                    </a:cubicBezTo>
                    <a:cubicBezTo>
                      <a:pt x="51" y="36"/>
                      <a:pt x="38" y="36"/>
                      <a:pt x="36" y="37"/>
                    </a:cubicBezTo>
                    <a:cubicBezTo>
                      <a:pt x="33" y="38"/>
                      <a:pt x="31" y="35"/>
                      <a:pt x="33" y="34"/>
                    </a:cubicBezTo>
                    <a:cubicBezTo>
                      <a:pt x="35" y="33"/>
                      <a:pt x="39" y="29"/>
                      <a:pt x="39" y="28"/>
                    </a:cubicBezTo>
                    <a:cubicBezTo>
                      <a:pt x="39" y="26"/>
                      <a:pt x="42" y="24"/>
                      <a:pt x="40" y="23"/>
                    </a:cubicBezTo>
                    <a:cubicBezTo>
                      <a:pt x="39" y="21"/>
                      <a:pt x="38" y="25"/>
                      <a:pt x="37" y="26"/>
                    </a:cubicBezTo>
                    <a:cubicBezTo>
                      <a:pt x="35" y="27"/>
                      <a:pt x="32" y="27"/>
                      <a:pt x="28" y="26"/>
                    </a:cubicBezTo>
                    <a:cubicBezTo>
                      <a:pt x="24" y="25"/>
                      <a:pt x="23" y="31"/>
                      <a:pt x="23" y="33"/>
                    </a:cubicBezTo>
                    <a:cubicBezTo>
                      <a:pt x="23" y="35"/>
                      <a:pt x="19" y="37"/>
                      <a:pt x="20" y="38"/>
                    </a:cubicBezTo>
                    <a:cubicBezTo>
                      <a:pt x="20" y="40"/>
                      <a:pt x="19" y="42"/>
                      <a:pt x="17" y="41"/>
                    </a:cubicBezTo>
                    <a:cubicBezTo>
                      <a:pt x="16" y="40"/>
                      <a:pt x="15" y="37"/>
                      <a:pt x="13" y="39"/>
                    </a:cubicBezTo>
                    <a:cubicBezTo>
                      <a:pt x="10" y="41"/>
                      <a:pt x="15" y="43"/>
                      <a:pt x="18" y="44"/>
                    </a:cubicBezTo>
                    <a:cubicBezTo>
                      <a:pt x="22" y="44"/>
                      <a:pt x="16" y="46"/>
                      <a:pt x="15" y="50"/>
                    </a:cubicBezTo>
                    <a:cubicBezTo>
                      <a:pt x="15" y="53"/>
                      <a:pt x="20" y="51"/>
                      <a:pt x="20" y="54"/>
                    </a:cubicBezTo>
                    <a:cubicBezTo>
                      <a:pt x="20" y="56"/>
                      <a:pt x="13" y="57"/>
                      <a:pt x="13" y="59"/>
                    </a:cubicBezTo>
                    <a:cubicBezTo>
                      <a:pt x="13" y="61"/>
                      <a:pt x="17" y="58"/>
                      <a:pt x="19" y="57"/>
                    </a:cubicBezTo>
                    <a:cubicBezTo>
                      <a:pt x="21" y="56"/>
                      <a:pt x="18" y="62"/>
                      <a:pt x="22" y="62"/>
                    </a:cubicBezTo>
                    <a:cubicBezTo>
                      <a:pt x="26" y="61"/>
                      <a:pt x="25" y="55"/>
                      <a:pt x="27" y="55"/>
                    </a:cubicBezTo>
                    <a:cubicBezTo>
                      <a:pt x="28" y="56"/>
                      <a:pt x="26" y="58"/>
                      <a:pt x="27" y="61"/>
                    </a:cubicBezTo>
                    <a:cubicBezTo>
                      <a:pt x="29" y="63"/>
                      <a:pt x="24" y="67"/>
                      <a:pt x="25" y="69"/>
                    </a:cubicBezTo>
                    <a:cubicBezTo>
                      <a:pt x="25" y="71"/>
                      <a:pt x="33" y="71"/>
                      <a:pt x="36" y="68"/>
                    </a:cubicBezTo>
                    <a:cubicBezTo>
                      <a:pt x="39" y="65"/>
                      <a:pt x="40" y="68"/>
                      <a:pt x="38" y="70"/>
                    </a:cubicBezTo>
                    <a:cubicBezTo>
                      <a:pt x="36" y="73"/>
                      <a:pt x="37" y="75"/>
                      <a:pt x="39" y="75"/>
                    </a:cubicBezTo>
                    <a:cubicBezTo>
                      <a:pt x="42" y="76"/>
                      <a:pt x="43" y="76"/>
                      <a:pt x="42" y="78"/>
                    </a:cubicBezTo>
                    <a:cubicBezTo>
                      <a:pt x="41" y="80"/>
                      <a:pt x="42" y="84"/>
                      <a:pt x="41" y="86"/>
                    </a:cubicBezTo>
                    <a:cubicBezTo>
                      <a:pt x="40" y="87"/>
                      <a:pt x="33" y="87"/>
                      <a:pt x="33" y="86"/>
                    </a:cubicBezTo>
                    <a:cubicBezTo>
                      <a:pt x="32" y="85"/>
                      <a:pt x="29" y="86"/>
                      <a:pt x="30" y="87"/>
                    </a:cubicBezTo>
                    <a:cubicBezTo>
                      <a:pt x="31" y="89"/>
                      <a:pt x="28" y="91"/>
                      <a:pt x="28" y="92"/>
                    </a:cubicBezTo>
                    <a:cubicBezTo>
                      <a:pt x="28" y="94"/>
                      <a:pt x="32" y="93"/>
                      <a:pt x="33" y="95"/>
                    </a:cubicBezTo>
                    <a:cubicBezTo>
                      <a:pt x="33" y="97"/>
                      <a:pt x="29" y="100"/>
                      <a:pt x="25" y="101"/>
                    </a:cubicBezTo>
                    <a:cubicBezTo>
                      <a:pt x="20" y="102"/>
                      <a:pt x="26" y="106"/>
                      <a:pt x="28" y="104"/>
                    </a:cubicBezTo>
                    <a:cubicBezTo>
                      <a:pt x="30" y="103"/>
                      <a:pt x="30" y="105"/>
                      <a:pt x="33" y="105"/>
                    </a:cubicBezTo>
                    <a:cubicBezTo>
                      <a:pt x="36" y="105"/>
                      <a:pt x="38" y="108"/>
                      <a:pt x="41" y="106"/>
                    </a:cubicBezTo>
                    <a:cubicBezTo>
                      <a:pt x="45" y="105"/>
                      <a:pt x="44" y="106"/>
                      <a:pt x="42" y="108"/>
                    </a:cubicBezTo>
                    <a:cubicBezTo>
                      <a:pt x="39" y="110"/>
                      <a:pt x="35" y="108"/>
                      <a:pt x="33" y="110"/>
                    </a:cubicBezTo>
                    <a:cubicBezTo>
                      <a:pt x="31" y="111"/>
                      <a:pt x="21" y="120"/>
                      <a:pt x="23" y="122"/>
                    </a:cubicBezTo>
                    <a:cubicBezTo>
                      <a:pt x="24" y="124"/>
                      <a:pt x="25" y="120"/>
                      <a:pt x="29" y="119"/>
                    </a:cubicBezTo>
                    <a:cubicBezTo>
                      <a:pt x="32" y="117"/>
                      <a:pt x="33" y="120"/>
                      <a:pt x="35" y="120"/>
                    </a:cubicBezTo>
                    <a:cubicBezTo>
                      <a:pt x="37" y="120"/>
                      <a:pt x="37" y="116"/>
                      <a:pt x="38" y="117"/>
                    </a:cubicBezTo>
                    <a:cubicBezTo>
                      <a:pt x="40" y="117"/>
                      <a:pt x="41" y="115"/>
                      <a:pt x="44" y="116"/>
                    </a:cubicBezTo>
                    <a:cubicBezTo>
                      <a:pt x="47" y="116"/>
                      <a:pt x="49" y="115"/>
                      <a:pt x="50" y="114"/>
                    </a:cubicBezTo>
                    <a:cubicBezTo>
                      <a:pt x="52" y="113"/>
                      <a:pt x="56" y="116"/>
                      <a:pt x="57" y="115"/>
                    </a:cubicBezTo>
                    <a:cubicBezTo>
                      <a:pt x="58" y="115"/>
                      <a:pt x="63" y="114"/>
                      <a:pt x="66" y="114"/>
                    </a:cubicBezTo>
                    <a:cubicBezTo>
                      <a:pt x="68" y="114"/>
                      <a:pt x="75" y="111"/>
                      <a:pt x="77" y="109"/>
                    </a:cubicBezTo>
                    <a:cubicBezTo>
                      <a:pt x="79" y="107"/>
                      <a:pt x="76" y="107"/>
                      <a:pt x="73" y="107"/>
                    </a:cubicBezTo>
                    <a:cubicBezTo>
                      <a:pt x="71" y="108"/>
                      <a:pt x="72" y="105"/>
                      <a:pt x="74" y="103"/>
                    </a:cubicBezTo>
                    <a:cubicBezTo>
                      <a:pt x="77" y="100"/>
                      <a:pt x="81" y="99"/>
                      <a:pt x="81" y="95"/>
                    </a:cubicBezTo>
                    <a:close/>
                    <a:moveTo>
                      <a:pt x="9" y="35"/>
                    </a:moveTo>
                    <a:cubicBezTo>
                      <a:pt x="13" y="35"/>
                      <a:pt x="16" y="30"/>
                      <a:pt x="15" y="28"/>
                    </a:cubicBezTo>
                    <a:cubicBezTo>
                      <a:pt x="13" y="27"/>
                      <a:pt x="7" y="35"/>
                      <a:pt x="9" y="35"/>
                    </a:cubicBezTo>
                    <a:close/>
                    <a:moveTo>
                      <a:pt x="55" y="10"/>
                    </a:moveTo>
                    <a:cubicBezTo>
                      <a:pt x="57" y="7"/>
                      <a:pt x="60" y="0"/>
                      <a:pt x="57" y="1"/>
                    </a:cubicBezTo>
                    <a:cubicBezTo>
                      <a:pt x="54" y="1"/>
                      <a:pt x="54" y="10"/>
                      <a:pt x="55" y="10"/>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515" name="Freeform 140">
                <a:extLst>
                  <a:ext uri="{FF2B5EF4-FFF2-40B4-BE49-F238E27FC236}">
                    <a16:creationId xmlns:a16="http://schemas.microsoft.com/office/drawing/2014/main" xmlns="" id="{897AFA47-18DB-46A7-B6A0-A3FE9945EABC}"/>
                  </a:ext>
                </a:extLst>
              </p:cNvPr>
              <p:cNvSpPr>
                <a:spLocks noEditPoints="1"/>
              </p:cNvSpPr>
              <p:nvPr/>
            </p:nvSpPr>
            <p:spPr bwMode="auto">
              <a:xfrm>
                <a:off x="4770402" y="2783629"/>
                <a:ext cx="186954" cy="286077"/>
              </a:xfrm>
              <a:custGeom>
                <a:avLst/>
                <a:gdLst>
                  <a:gd name="T0" fmla="*/ 6 w 81"/>
                  <a:gd name="T1" fmla="*/ 67 h 124"/>
                  <a:gd name="T2" fmla="*/ 2 w 81"/>
                  <a:gd name="T3" fmla="*/ 76 h 124"/>
                  <a:gd name="T4" fmla="*/ 11 w 81"/>
                  <a:gd name="T5" fmla="*/ 76 h 124"/>
                  <a:gd name="T6" fmla="*/ 20 w 81"/>
                  <a:gd name="T7" fmla="*/ 75 h 124"/>
                  <a:gd name="T8" fmla="*/ 81 w 81"/>
                  <a:gd name="T9" fmla="*/ 95 h 124"/>
                  <a:gd name="T10" fmla="*/ 68 w 81"/>
                  <a:gd name="T11" fmla="*/ 90 h 124"/>
                  <a:gd name="T12" fmla="*/ 66 w 81"/>
                  <a:gd name="T13" fmla="*/ 82 h 124"/>
                  <a:gd name="T14" fmla="*/ 54 w 81"/>
                  <a:gd name="T15" fmla="*/ 62 h 124"/>
                  <a:gd name="T16" fmla="*/ 42 w 81"/>
                  <a:gd name="T17" fmla="*/ 57 h 124"/>
                  <a:gd name="T18" fmla="*/ 51 w 81"/>
                  <a:gd name="T19" fmla="*/ 38 h 124"/>
                  <a:gd name="T20" fmla="*/ 33 w 81"/>
                  <a:gd name="T21" fmla="*/ 34 h 124"/>
                  <a:gd name="T22" fmla="*/ 40 w 81"/>
                  <a:gd name="T23" fmla="*/ 23 h 124"/>
                  <a:gd name="T24" fmla="*/ 28 w 81"/>
                  <a:gd name="T25" fmla="*/ 26 h 124"/>
                  <a:gd name="T26" fmla="*/ 20 w 81"/>
                  <a:gd name="T27" fmla="*/ 38 h 124"/>
                  <a:gd name="T28" fmla="*/ 13 w 81"/>
                  <a:gd name="T29" fmla="*/ 39 h 124"/>
                  <a:gd name="T30" fmla="*/ 15 w 81"/>
                  <a:gd name="T31" fmla="*/ 50 h 124"/>
                  <a:gd name="T32" fmla="*/ 13 w 81"/>
                  <a:gd name="T33" fmla="*/ 59 h 124"/>
                  <a:gd name="T34" fmla="*/ 22 w 81"/>
                  <a:gd name="T35" fmla="*/ 62 h 124"/>
                  <a:gd name="T36" fmla="*/ 27 w 81"/>
                  <a:gd name="T37" fmla="*/ 61 h 124"/>
                  <a:gd name="T38" fmla="*/ 36 w 81"/>
                  <a:gd name="T39" fmla="*/ 68 h 124"/>
                  <a:gd name="T40" fmla="*/ 39 w 81"/>
                  <a:gd name="T41" fmla="*/ 75 h 124"/>
                  <a:gd name="T42" fmla="*/ 41 w 81"/>
                  <a:gd name="T43" fmla="*/ 86 h 124"/>
                  <a:gd name="T44" fmla="*/ 30 w 81"/>
                  <a:gd name="T45" fmla="*/ 87 h 124"/>
                  <a:gd name="T46" fmla="*/ 33 w 81"/>
                  <a:gd name="T47" fmla="*/ 95 h 124"/>
                  <a:gd name="T48" fmla="*/ 28 w 81"/>
                  <a:gd name="T49" fmla="*/ 104 h 124"/>
                  <a:gd name="T50" fmla="*/ 41 w 81"/>
                  <a:gd name="T51" fmla="*/ 106 h 124"/>
                  <a:gd name="T52" fmla="*/ 33 w 81"/>
                  <a:gd name="T53" fmla="*/ 110 h 124"/>
                  <a:gd name="T54" fmla="*/ 29 w 81"/>
                  <a:gd name="T55" fmla="*/ 119 h 124"/>
                  <a:gd name="T56" fmla="*/ 38 w 81"/>
                  <a:gd name="T57" fmla="*/ 117 h 124"/>
                  <a:gd name="T58" fmla="*/ 50 w 81"/>
                  <a:gd name="T59" fmla="*/ 114 h 124"/>
                  <a:gd name="T60" fmla="*/ 66 w 81"/>
                  <a:gd name="T61" fmla="*/ 114 h 124"/>
                  <a:gd name="T62" fmla="*/ 73 w 81"/>
                  <a:gd name="T63" fmla="*/ 107 h 124"/>
                  <a:gd name="T64" fmla="*/ 81 w 81"/>
                  <a:gd name="T65" fmla="*/ 95 h 124"/>
                  <a:gd name="T66" fmla="*/ 15 w 81"/>
                  <a:gd name="T67" fmla="*/ 28 h 124"/>
                  <a:gd name="T68" fmla="*/ 55 w 81"/>
                  <a:gd name="T69" fmla="*/ 10 h 124"/>
                  <a:gd name="T70" fmla="*/ 55 w 81"/>
                  <a:gd name="T71" fmla="*/ 10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1" h="124">
                    <a:moveTo>
                      <a:pt x="16" y="66"/>
                    </a:moveTo>
                    <a:cubicBezTo>
                      <a:pt x="13" y="63"/>
                      <a:pt x="9" y="67"/>
                      <a:pt x="6" y="67"/>
                    </a:cubicBezTo>
                    <a:cubicBezTo>
                      <a:pt x="5" y="69"/>
                      <a:pt x="4" y="71"/>
                      <a:pt x="3" y="72"/>
                    </a:cubicBezTo>
                    <a:cubicBezTo>
                      <a:pt x="2" y="73"/>
                      <a:pt x="0" y="76"/>
                      <a:pt x="2" y="76"/>
                    </a:cubicBezTo>
                    <a:cubicBezTo>
                      <a:pt x="3" y="77"/>
                      <a:pt x="6" y="80"/>
                      <a:pt x="7" y="77"/>
                    </a:cubicBezTo>
                    <a:cubicBezTo>
                      <a:pt x="7" y="75"/>
                      <a:pt x="8" y="72"/>
                      <a:pt x="11" y="76"/>
                    </a:cubicBezTo>
                    <a:cubicBezTo>
                      <a:pt x="12" y="77"/>
                      <a:pt x="13" y="78"/>
                      <a:pt x="14" y="78"/>
                    </a:cubicBezTo>
                    <a:cubicBezTo>
                      <a:pt x="15" y="77"/>
                      <a:pt x="18" y="77"/>
                      <a:pt x="20" y="75"/>
                    </a:cubicBezTo>
                    <a:cubicBezTo>
                      <a:pt x="23" y="72"/>
                      <a:pt x="19" y="69"/>
                      <a:pt x="16" y="66"/>
                    </a:cubicBezTo>
                    <a:close/>
                    <a:moveTo>
                      <a:pt x="81" y="95"/>
                    </a:moveTo>
                    <a:cubicBezTo>
                      <a:pt x="81" y="91"/>
                      <a:pt x="73" y="89"/>
                      <a:pt x="72" y="91"/>
                    </a:cubicBezTo>
                    <a:cubicBezTo>
                      <a:pt x="71" y="93"/>
                      <a:pt x="70" y="93"/>
                      <a:pt x="68" y="90"/>
                    </a:cubicBezTo>
                    <a:cubicBezTo>
                      <a:pt x="67" y="88"/>
                      <a:pt x="70" y="86"/>
                      <a:pt x="68" y="86"/>
                    </a:cubicBezTo>
                    <a:cubicBezTo>
                      <a:pt x="67" y="86"/>
                      <a:pt x="65" y="83"/>
                      <a:pt x="66" y="82"/>
                    </a:cubicBezTo>
                    <a:cubicBezTo>
                      <a:pt x="66" y="80"/>
                      <a:pt x="64" y="73"/>
                      <a:pt x="60" y="72"/>
                    </a:cubicBezTo>
                    <a:cubicBezTo>
                      <a:pt x="56" y="71"/>
                      <a:pt x="55" y="65"/>
                      <a:pt x="54" y="62"/>
                    </a:cubicBezTo>
                    <a:cubicBezTo>
                      <a:pt x="54" y="59"/>
                      <a:pt x="51" y="61"/>
                      <a:pt x="49" y="58"/>
                    </a:cubicBezTo>
                    <a:cubicBezTo>
                      <a:pt x="47" y="55"/>
                      <a:pt x="43" y="57"/>
                      <a:pt x="42" y="57"/>
                    </a:cubicBezTo>
                    <a:cubicBezTo>
                      <a:pt x="40" y="57"/>
                      <a:pt x="42" y="53"/>
                      <a:pt x="44" y="52"/>
                    </a:cubicBezTo>
                    <a:cubicBezTo>
                      <a:pt x="47" y="50"/>
                      <a:pt x="51" y="40"/>
                      <a:pt x="51" y="38"/>
                    </a:cubicBezTo>
                    <a:cubicBezTo>
                      <a:pt x="51" y="36"/>
                      <a:pt x="38" y="36"/>
                      <a:pt x="36" y="37"/>
                    </a:cubicBezTo>
                    <a:cubicBezTo>
                      <a:pt x="33" y="38"/>
                      <a:pt x="31" y="35"/>
                      <a:pt x="33" y="34"/>
                    </a:cubicBezTo>
                    <a:cubicBezTo>
                      <a:pt x="35" y="33"/>
                      <a:pt x="39" y="29"/>
                      <a:pt x="39" y="28"/>
                    </a:cubicBezTo>
                    <a:cubicBezTo>
                      <a:pt x="39" y="26"/>
                      <a:pt x="42" y="24"/>
                      <a:pt x="40" y="23"/>
                    </a:cubicBezTo>
                    <a:cubicBezTo>
                      <a:pt x="39" y="21"/>
                      <a:pt x="38" y="25"/>
                      <a:pt x="37" y="26"/>
                    </a:cubicBezTo>
                    <a:cubicBezTo>
                      <a:pt x="35" y="27"/>
                      <a:pt x="32" y="27"/>
                      <a:pt x="28" y="26"/>
                    </a:cubicBezTo>
                    <a:cubicBezTo>
                      <a:pt x="24" y="25"/>
                      <a:pt x="23" y="31"/>
                      <a:pt x="23" y="33"/>
                    </a:cubicBezTo>
                    <a:cubicBezTo>
                      <a:pt x="23" y="35"/>
                      <a:pt x="19" y="37"/>
                      <a:pt x="20" y="38"/>
                    </a:cubicBezTo>
                    <a:cubicBezTo>
                      <a:pt x="20" y="40"/>
                      <a:pt x="19" y="42"/>
                      <a:pt x="17" y="41"/>
                    </a:cubicBezTo>
                    <a:cubicBezTo>
                      <a:pt x="16" y="40"/>
                      <a:pt x="15" y="37"/>
                      <a:pt x="13" y="39"/>
                    </a:cubicBezTo>
                    <a:cubicBezTo>
                      <a:pt x="10" y="41"/>
                      <a:pt x="15" y="43"/>
                      <a:pt x="18" y="44"/>
                    </a:cubicBezTo>
                    <a:cubicBezTo>
                      <a:pt x="22" y="44"/>
                      <a:pt x="16" y="46"/>
                      <a:pt x="15" y="50"/>
                    </a:cubicBezTo>
                    <a:cubicBezTo>
                      <a:pt x="15" y="53"/>
                      <a:pt x="20" y="51"/>
                      <a:pt x="20" y="54"/>
                    </a:cubicBezTo>
                    <a:cubicBezTo>
                      <a:pt x="20" y="56"/>
                      <a:pt x="13" y="57"/>
                      <a:pt x="13" y="59"/>
                    </a:cubicBezTo>
                    <a:cubicBezTo>
                      <a:pt x="13" y="61"/>
                      <a:pt x="17" y="58"/>
                      <a:pt x="19" y="57"/>
                    </a:cubicBezTo>
                    <a:cubicBezTo>
                      <a:pt x="21" y="56"/>
                      <a:pt x="18" y="62"/>
                      <a:pt x="22" y="62"/>
                    </a:cubicBezTo>
                    <a:cubicBezTo>
                      <a:pt x="26" y="61"/>
                      <a:pt x="25" y="55"/>
                      <a:pt x="27" y="55"/>
                    </a:cubicBezTo>
                    <a:cubicBezTo>
                      <a:pt x="28" y="56"/>
                      <a:pt x="26" y="58"/>
                      <a:pt x="27" y="61"/>
                    </a:cubicBezTo>
                    <a:cubicBezTo>
                      <a:pt x="29" y="63"/>
                      <a:pt x="24" y="67"/>
                      <a:pt x="25" y="69"/>
                    </a:cubicBezTo>
                    <a:cubicBezTo>
                      <a:pt x="25" y="71"/>
                      <a:pt x="33" y="71"/>
                      <a:pt x="36" y="68"/>
                    </a:cubicBezTo>
                    <a:cubicBezTo>
                      <a:pt x="39" y="65"/>
                      <a:pt x="40" y="68"/>
                      <a:pt x="38" y="70"/>
                    </a:cubicBezTo>
                    <a:cubicBezTo>
                      <a:pt x="36" y="73"/>
                      <a:pt x="37" y="75"/>
                      <a:pt x="39" y="75"/>
                    </a:cubicBezTo>
                    <a:cubicBezTo>
                      <a:pt x="42" y="76"/>
                      <a:pt x="43" y="76"/>
                      <a:pt x="42" y="78"/>
                    </a:cubicBezTo>
                    <a:cubicBezTo>
                      <a:pt x="41" y="80"/>
                      <a:pt x="42" y="84"/>
                      <a:pt x="41" y="86"/>
                    </a:cubicBezTo>
                    <a:cubicBezTo>
                      <a:pt x="40" y="87"/>
                      <a:pt x="33" y="87"/>
                      <a:pt x="33" y="86"/>
                    </a:cubicBezTo>
                    <a:cubicBezTo>
                      <a:pt x="32" y="85"/>
                      <a:pt x="29" y="86"/>
                      <a:pt x="30" y="87"/>
                    </a:cubicBezTo>
                    <a:cubicBezTo>
                      <a:pt x="31" y="89"/>
                      <a:pt x="28" y="91"/>
                      <a:pt x="28" y="92"/>
                    </a:cubicBezTo>
                    <a:cubicBezTo>
                      <a:pt x="28" y="94"/>
                      <a:pt x="32" y="93"/>
                      <a:pt x="33" y="95"/>
                    </a:cubicBezTo>
                    <a:cubicBezTo>
                      <a:pt x="33" y="97"/>
                      <a:pt x="29" y="100"/>
                      <a:pt x="25" y="101"/>
                    </a:cubicBezTo>
                    <a:cubicBezTo>
                      <a:pt x="20" y="102"/>
                      <a:pt x="26" y="106"/>
                      <a:pt x="28" y="104"/>
                    </a:cubicBezTo>
                    <a:cubicBezTo>
                      <a:pt x="30" y="103"/>
                      <a:pt x="30" y="105"/>
                      <a:pt x="33" y="105"/>
                    </a:cubicBezTo>
                    <a:cubicBezTo>
                      <a:pt x="36" y="105"/>
                      <a:pt x="38" y="108"/>
                      <a:pt x="41" y="106"/>
                    </a:cubicBezTo>
                    <a:cubicBezTo>
                      <a:pt x="45" y="105"/>
                      <a:pt x="44" y="106"/>
                      <a:pt x="42" y="108"/>
                    </a:cubicBezTo>
                    <a:cubicBezTo>
                      <a:pt x="39" y="110"/>
                      <a:pt x="35" y="108"/>
                      <a:pt x="33" y="110"/>
                    </a:cubicBezTo>
                    <a:cubicBezTo>
                      <a:pt x="31" y="111"/>
                      <a:pt x="21" y="120"/>
                      <a:pt x="23" y="122"/>
                    </a:cubicBezTo>
                    <a:cubicBezTo>
                      <a:pt x="24" y="124"/>
                      <a:pt x="25" y="120"/>
                      <a:pt x="29" y="119"/>
                    </a:cubicBezTo>
                    <a:cubicBezTo>
                      <a:pt x="32" y="117"/>
                      <a:pt x="33" y="120"/>
                      <a:pt x="35" y="120"/>
                    </a:cubicBezTo>
                    <a:cubicBezTo>
                      <a:pt x="37" y="120"/>
                      <a:pt x="37" y="116"/>
                      <a:pt x="38" y="117"/>
                    </a:cubicBezTo>
                    <a:cubicBezTo>
                      <a:pt x="40" y="117"/>
                      <a:pt x="41" y="115"/>
                      <a:pt x="44" y="116"/>
                    </a:cubicBezTo>
                    <a:cubicBezTo>
                      <a:pt x="47" y="116"/>
                      <a:pt x="49" y="115"/>
                      <a:pt x="50" y="114"/>
                    </a:cubicBezTo>
                    <a:cubicBezTo>
                      <a:pt x="52" y="113"/>
                      <a:pt x="56" y="116"/>
                      <a:pt x="57" y="115"/>
                    </a:cubicBezTo>
                    <a:cubicBezTo>
                      <a:pt x="58" y="115"/>
                      <a:pt x="63" y="114"/>
                      <a:pt x="66" y="114"/>
                    </a:cubicBezTo>
                    <a:cubicBezTo>
                      <a:pt x="68" y="114"/>
                      <a:pt x="75" y="111"/>
                      <a:pt x="77" y="109"/>
                    </a:cubicBezTo>
                    <a:cubicBezTo>
                      <a:pt x="79" y="107"/>
                      <a:pt x="76" y="107"/>
                      <a:pt x="73" y="107"/>
                    </a:cubicBezTo>
                    <a:cubicBezTo>
                      <a:pt x="71" y="108"/>
                      <a:pt x="72" y="105"/>
                      <a:pt x="74" y="103"/>
                    </a:cubicBezTo>
                    <a:cubicBezTo>
                      <a:pt x="77" y="100"/>
                      <a:pt x="81" y="99"/>
                      <a:pt x="81" y="95"/>
                    </a:cubicBezTo>
                    <a:close/>
                    <a:moveTo>
                      <a:pt x="9" y="35"/>
                    </a:moveTo>
                    <a:cubicBezTo>
                      <a:pt x="13" y="35"/>
                      <a:pt x="16" y="30"/>
                      <a:pt x="15" y="28"/>
                    </a:cubicBezTo>
                    <a:cubicBezTo>
                      <a:pt x="13" y="27"/>
                      <a:pt x="7" y="35"/>
                      <a:pt x="9" y="35"/>
                    </a:cubicBezTo>
                    <a:close/>
                    <a:moveTo>
                      <a:pt x="55" y="10"/>
                    </a:moveTo>
                    <a:cubicBezTo>
                      <a:pt x="57" y="7"/>
                      <a:pt x="60" y="0"/>
                      <a:pt x="57" y="1"/>
                    </a:cubicBezTo>
                    <a:cubicBezTo>
                      <a:pt x="54" y="1"/>
                      <a:pt x="54" y="10"/>
                      <a:pt x="55" y="10"/>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516" name="Freeform 141">
                <a:extLst>
                  <a:ext uri="{FF2B5EF4-FFF2-40B4-BE49-F238E27FC236}">
                    <a16:creationId xmlns:a16="http://schemas.microsoft.com/office/drawing/2014/main" xmlns="" id="{B93B729A-E696-4F4A-8E2D-20F69C5DE340}"/>
                  </a:ext>
                </a:extLst>
              </p:cNvPr>
              <p:cNvSpPr>
                <a:spLocks noEditPoints="1"/>
              </p:cNvSpPr>
              <p:nvPr/>
            </p:nvSpPr>
            <p:spPr bwMode="auto">
              <a:xfrm>
                <a:off x="5072791" y="2866441"/>
                <a:ext cx="87831" cy="82812"/>
              </a:xfrm>
              <a:custGeom>
                <a:avLst/>
                <a:gdLst>
                  <a:gd name="T0" fmla="*/ 19 w 38"/>
                  <a:gd name="T1" fmla="*/ 13 h 36"/>
                  <a:gd name="T2" fmla="*/ 19 w 38"/>
                  <a:gd name="T3" fmla="*/ 8 h 36"/>
                  <a:gd name="T4" fmla="*/ 20 w 38"/>
                  <a:gd name="T5" fmla="*/ 1 h 36"/>
                  <a:gd name="T6" fmla="*/ 14 w 38"/>
                  <a:gd name="T7" fmla="*/ 4 h 36"/>
                  <a:gd name="T8" fmla="*/ 9 w 38"/>
                  <a:gd name="T9" fmla="*/ 6 h 36"/>
                  <a:gd name="T10" fmla="*/ 10 w 38"/>
                  <a:gd name="T11" fmla="*/ 10 h 36"/>
                  <a:gd name="T12" fmla="*/ 5 w 38"/>
                  <a:gd name="T13" fmla="*/ 8 h 36"/>
                  <a:gd name="T14" fmla="*/ 1 w 38"/>
                  <a:gd name="T15" fmla="*/ 13 h 36"/>
                  <a:gd name="T16" fmla="*/ 1 w 38"/>
                  <a:gd name="T17" fmla="*/ 23 h 36"/>
                  <a:gd name="T18" fmla="*/ 4 w 38"/>
                  <a:gd name="T19" fmla="*/ 30 h 36"/>
                  <a:gd name="T20" fmla="*/ 5 w 38"/>
                  <a:gd name="T21" fmla="*/ 33 h 36"/>
                  <a:gd name="T22" fmla="*/ 13 w 38"/>
                  <a:gd name="T23" fmla="*/ 34 h 36"/>
                  <a:gd name="T24" fmla="*/ 16 w 38"/>
                  <a:gd name="T25" fmla="*/ 34 h 36"/>
                  <a:gd name="T26" fmla="*/ 12 w 38"/>
                  <a:gd name="T27" fmla="*/ 30 h 36"/>
                  <a:gd name="T28" fmla="*/ 17 w 38"/>
                  <a:gd name="T29" fmla="*/ 30 h 36"/>
                  <a:gd name="T30" fmla="*/ 22 w 38"/>
                  <a:gd name="T31" fmla="*/ 30 h 36"/>
                  <a:gd name="T32" fmla="*/ 19 w 38"/>
                  <a:gd name="T33" fmla="*/ 25 h 36"/>
                  <a:gd name="T34" fmla="*/ 16 w 38"/>
                  <a:gd name="T35" fmla="*/ 25 h 36"/>
                  <a:gd name="T36" fmla="*/ 18 w 38"/>
                  <a:gd name="T37" fmla="*/ 20 h 36"/>
                  <a:gd name="T38" fmla="*/ 23 w 38"/>
                  <a:gd name="T39" fmla="*/ 17 h 36"/>
                  <a:gd name="T40" fmla="*/ 19 w 38"/>
                  <a:gd name="T41" fmla="*/ 13 h 36"/>
                  <a:gd name="T42" fmla="*/ 37 w 38"/>
                  <a:gd name="T43" fmla="*/ 20 h 36"/>
                  <a:gd name="T44" fmla="*/ 35 w 38"/>
                  <a:gd name="T45" fmla="*/ 22 h 36"/>
                  <a:gd name="T46" fmla="*/ 32 w 38"/>
                  <a:gd name="T47" fmla="*/ 20 h 36"/>
                  <a:gd name="T48" fmla="*/ 27 w 38"/>
                  <a:gd name="T49" fmla="*/ 23 h 36"/>
                  <a:gd name="T50" fmla="*/ 30 w 38"/>
                  <a:gd name="T51" fmla="*/ 30 h 36"/>
                  <a:gd name="T52" fmla="*/ 27 w 38"/>
                  <a:gd name="T53" fmla="*/ 32 h 36"/>
                  <a:gd name="T54" fmla="*/ 30 w 38"/>
                  <a:gd name="T55" fmla="*/ 36 h 36"/>
                  <a:gd name="T56" fmla="*/ 35 w 38"/>
                  <a:gd name="T57" fmla="*/ 29 h 36"/>
                  <a:gd name="T58" fmla="*/ 37 w 38"/>
                  <a:gd name="T59" fmla="*/ 2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8" h="36">
                    <a:moveTo>
                      <a:pt x="19" y="13"/>
                    </a:moveTo>
                    <a:cubicBezTo>
                      <a:pt x="18" y="13"/>
                      <a:pt x="18" y="9"/>
                      <a:pt x="19" y="8"/>
                    </a:cubicBezTo>
                    <a:cubicBezTo>
                      <a:pt x="20" y="6"/>
                      <a:pt x="21" y="2"/>
                      <a:pt x="20" y="1"/>
                    </a:cubicBezTo>
                    <a:cubicBezTo>
                      <a:pt x="19" y="0"/>
                      <a:pt x="14" y="1"/>
                      <a:pt x="14" y="4"/>
                    </a:cubicBezTo>
                    <a:cubicBezTo>
                      <a:pt x="14" y="7"/>
                      <a:pt x="10" y="6"/>
                      <a:pt x="9" y="6"/>
                    </a:cubicBezTo>
                    <a:cubicBezTo>
                      <a:pt x="8" y="7"/>
                      <a:pt x="11" y="9"/>
                      <a:pt x="10" y="10"/>
                    </a:cubicBezTo>
                    <a:cubicBezTo>
                      <a:pt x="8" y="11"/>
                      <a:pt x="8" y="8"/>
                      <a:pt x="5" y="8"/>
                    </a:cubicBezTo>
                    <a:cubicBezTo>
                      <a:pt x="3" y="7"/>
                      <a:pt x="2" y="11"/>
                      <a:pt x="1" y="13"/>
                    </a:cubicBezTo>
                    <a:cubicBezTo>
                      <a:pt x="0" y="15"/>
                      <a:pt x="1" y="20"/>
                      <a:pt x="1" y="23"/>
                    </a:cubicBezTo>
                    <a:cubicBezTo>
                      <a:pt x="1" y="25"/>
                      <a:pt x="5" y="27"/>
                      <a:pt x="4" y="30"/>
                    </a:cubicBezTo>
                    <a:cubicBezTo>
                      <a:pt x="4" y="31"/>
                      <a:pt x="4" y="32"/>
                      <a:pt x="5" y="33"/>
                    </a:cubicBezTo>
                    <a:cubicBezTo>
                      <a:pt x="8" y="33"/>
                      <a:pt x="11" y="33"/>
                      <a:pt x="13" y="34"/>
                    </a:cubicBezTo>
                    <a:cubicBezTo>
                      <a:pt x="13" y="34"/>
                      <a:pt x="14" y="34"/>
                      <a:pt x="16" y="34"/>
                    </a:cubicBezTo>
                    <a:cubicBezTo>
                      <a:pt x="15" y="32"/>
                      <a:pt x="12" y="31"/>
                      <a:pt x="12" y="30"/>
                    </a:cubicBezTo>
                    <a:cubicBezTo>
                      <a:pt x="13" y="28"/>
                      <a:pt x="15" y="29"/>
                      <a:pt x="17" y="30"/>
                    </a:cubicBezTo>
                    <a:cubicBezTo>
                      <a:pt x="18" y="32"/>
                      <a:pt x="22" y="32"/>
                      <a:pt x="22" y="30"/>
                    </a:cubicBezTo>
                    <a:cubicBezTo>
                      <a:pt x="22" y="29"/>
                      <a:pt x="22" y="24"/>
                      <a:pt x="19" y="25"/>
                    </a:cubicBezTo>
                    <a:cubicBezTo>
                      <a:pt x="17" y="26"/>
                      <a:pt x="17" y="26"/>
                      <a:pt x="16" y="25"/>
                    </a:cubicBezTo>
                    <a:cubicBezTo>
                      <a:pt x="15" y="24"/>
                      <a:pt x="17" y="22"/>
                      <a:pt x="18" y="20"/>
                    </a:cubicBezTo>
                    <a:cubicBezTo>
                      <a:pt x="19" y="18"/>
                      <a:pt x="23" y="19"/>
                      <a:pt x="23" y="17"/>
                    </a:cubicBezTo>
                    <a:cubicBezTo>
                      <a:pt x="24" y="15"/>
                      <a:pt x="20" y="14"/>
                      <a:pt x="19" y="13"/>
                    </a:cubicBezTo>
                    <a:close/>
                    <a:moveTo>
                      <a:pt x="37" y="20"/>
                    </a:moveTo>
                    <a:cubicBezTo>
                      <a:pt x="36" y="20"/>
                      <a:pt x="36" y="22"/>
                      <a:pt x="35" y="22"/>
                    </a:cubicBezTo>
                    <a:cubicBezTo>
                      <a:pt x="33" y="23"/>
                      <a:pt x="32" y="18"/>
                      <a:pt x="32" y="20"/>
                    </a:cubicBezTo>
                    <a:cubicBezTo>
                      <a:pt x="31" y="23"/>
                      <a:pt x="29" y="19"/>
                      <a:pt x="27" y="23"/>
                    </a:cubicBezTo>
                    <a:cubicBezTo>
                      <a:pt x="24" y="26"/>
                      <a:pt x="28" y="29"/>
                      <a:pt x="30" y="30"/>
                    </a:cubicBezTo>
                    <a:cubicBezTo>
                      <a:pt x="31" y="31"/>
                      <a:pt x="30" y="33"/>
                      <a:pt x="27" y="32"/>
                    </a:cubicBezTo>
                    <a:cubicBezTo>
                      <a:pt x="25" y="32"/>
                      <a:pt x="27" y="35"/>
                      <a:pt x="30" y="36"/>
                    </a:cubicBezTo>
                    <a:cubicBezTo>
                      <a:pt x="32" y="36"/>
                      <a:pt x="36" y="31"/>
                      <a:pt x="35" y="29"/>
                    </a:cubicBezTo>
                    <a:cubicBezTo>
                      <a:pt x="35" y="28"/>
                      <a:pt x="38" y="21"/>
                      <a:pt x="37" y="20"/>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517" name="Freeform 142">
                <a:extLst>
                  <a:ext uri="{FF2B5EF4-FFF2-40B4-BE49-F238E27FC236}">
                    <a16:creationId xmlns:a16="http://schemas.microsoft.com/office/drawing/2014/main" xmlns="" id="{0A405C1B-A40D-4C5E-9BDB-2494B50B6091}"/>
                  </a:ext>
                </a:extLst>
              </p:cNvPr>
              <p:cNvSpPr>
                <a:spLocks noEditPoints="1"/>
              </p:cNvSpPr>
              <p:nvPr/>
            </p:nvSpPr>
            <p:spPr bwMode="auto">
              <a:xfrm>
                <a:off x="5133018" y="2525155"/>
                <a:ext cx="229615" cy="406531"/>
              </a:xfrm>
              <a:custGeom>
                <a:avLst/>
                <a:gdLst>
                  <a:gd name="T0" fmla="*/ 98 w 100"/>
                  <a:gd name="T1" fmla="*/ 38 h 176"/>
                  <a:gd name="T2" fmla="*/ 96 w 100"/>
                  <a:gd name="T3" fmla="*/ 24 h 176"/>
                  <a:gd name="T4" fmla="*/ 84 w 100"/>
                  <a:gd name="T5" fmla="*/ 9 h 176"/>
                  <a:gd name="T6" fmla="*/ 70 w 100"/>
                  <a:gd name="T7" fmla="*/ 8 h 176"/>
                  <a:gd name="T8" fmla="*/ 56 w 100"/>
                  <a:gd name="T9" fmla="*/ 8 h 176"/>
                  <a:gd name="T10" fmla="*/ 48 w 100"/>
                  <a:gd name="T11" fmla="*/ 16 h 176"/>
                  <a:gd name="T12" fmla="*/ 40 w 100"/>
                  <a:gd name="T13" fmla="*/ 27 h 176"/>
                  <a:gd name="T14" fmla="*/ 34 w 100"/>
                  <a:gd name="T15" fmla="*/ 37 h 176"/>
                  <a:gd name="T16" fmla="*/ 26 w 100"/>
                  <a:gd name="T17" fmla="*/ 43 h 176"/>
                  <a:gd name="T18" fmla="*/ 21 w 100"/>
                  <a:gd name="T19" fmla="*/ 61 h 176"/>
                  <a:gd name="T20" fmla="*/ 22 w 100"/>
                  <a:gd name="T21" fmla="*/ 70 h 176"/>
                  <a:gd name="T22" fmla="*/ 9 w 100"/>
                  <a:gd name="T23" fmla="*/ 75 h 176"/>
                  <a:gd name="T24" fmla="*/ 8 w 100"/>
                  <a:gd name="T25" fmla="*/ 91 h 176"/>
                  <a:gd name="T26" fmla="*/ 13 w 100"/>
                  <a:gd name="T27" fmla="*/ 105 h 176"/>
                  <a:gd name="T28" fmla="*/ 11 w 100"/>
                  <a:gd name="T29" fmla="*/ 113 h 176"/>
                  <a:gd name="T30" fmla="*/ 6 w 100"/>
                  <a:gd name="T31" fmla="*/ 122 h 176"/>
                  <a:gd name="T32" fmla="*/ 3 w 100"/>
                  <a:gd name="T33" fmla="*/ 134 h 176"/>
                  <a:gd name="T34" fmla="*/ 0 w 100"/>
                  <a:gd name="T35" fmla="*/ 134 h 176"/>
                  <a:gd name="T36" fmla="*/ 6 w 100"/>
                  <a:gd name="T37" fmla="*/ 151 h 176"/>
                  <a:gd name="T38" fmla="*/ 12 w 100"/>
                  <a:gd name="T39" fmla="*/ 164 h 176"/>
                  <a:gd name="T40" fmla="*/ 15 w 100"/>
                  <a:gd name="T41" fmla="*/ 175 h 176"/>
                  <a:gd name="T42" fmla="*/ 24 w 100"/>
                  <a:gd name="T43" fmla="*/ 170 h 176"/>
                  <a:gd name="T44" fmla="*/ 33 w 100"/>
                  <a:gd name="T45" fmla="*/ 167 h 176"/>
                  <a:gd name="T46" fmla="*/ 41 w 100"/>
                  <a:gd name="T47" fmla="*/ 164 h 176"/>
                  <a:gd name="T48" fmla="*/ 42 w 100"/>
                  <a:gd name="T49" fmla="*/ 157 h 176"/>
                  <a:gd name="T50" fmla="*/ 43 w 100"/>
                  <a:gd name="T51" fmla="*/ 140 h 176"/>
                  <a:gd name="T52" fmla="*/ 55 w 100"/>
                  <a:gd name="T53" fmla="*/ 128 h 176"/>
                  <a:gd name="T54" fmla="*/ 52 w 100"/>
                  <a:gd name="T55" fmla="*/ 113 h 176"/>
                  <a:gd name="T56" fmla="*/ 46 w 100"/>
                  <a:gd name="T57" fmla="*/ 103 h 176"/>
                  <a:gd name="T58" fmla="*/ 51 w 100"/>
                  <a:gd name="T59" fmla="*/ 89 h 176"/>
                  <a:gd name="T60" fmla="*/ 60 w 100"/>
                  <a:gd name="T61" fmla="*/ 79 h 176"/>
                  <a:gd name="T62" fmla="*/ 80 w 100"/>
                  <a:gd name="T63" fmla="*/ 65 h 176"/>
                  <a:gd name="T64" fmla="*/ 82 w 100"/>
                  <a:gd name="T65" fmla="*/ 51 h 176"/>
                  <a:gd name="T66" fmla="*/ 96 w 100"/>
                  <a:gd name="T67" fmla="*/ 46 h 176"/>
                  <a:gd name="T68" fmla="*/ 99 w 100"/>
                  <a:gd name="T69" fmla="*/ 42 h 176"/>
                  <a:gd name="T70" fmla="*/ 54 w 100"/>
                  <a:gd name="T71" fmla="*/ 157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0" h="176">
                    <a:moveTo>
                      <a:pt x="99" y="42"/>
                    </a:moveTo>
                    <a:cubicBezTo>
                      <a:pt x="98" y="41"/>
                      <a:pt x="96" y="38"/>
                      <a:pt x="98" y="38"/>
                    </a:cubicBezTo>
                    <a:cubicBezTo>
                      <a:pt x="100" y="38"/>
                      <a:pt x="100" y="32"/>
                      <a:pt x="98" y="31"/>
                    </a:cubicBezTo>
                    <a:cubicBezTo>
                      <a:pt x="96" y="30"/>
                      <a:pt x="98" y="25"/>
                      <a:pt x="96" y="24"/>
                    </a:cubicBezTo>
                    <a:cubicBezTo>
                      <a:pt x="94" y="23"/>
                      <a:pt x="95" y="19"/>
                      <a:pt x="96" y="16"/>
                    </a:cubicBezTo>
                    <a:cubicBezTo>
                      <a:pt x="96" y="13"/>
                      <a:pt x="89" y="11"/>
                      <a:pt x="84" y="9"/>
                    </a:cubicBezTo>
                    <a:cubicBezTo>
                      <a:pt x="80" y="7"/>
                      <a:pt x="78" y="4"/>
                      <a:pt x="75" y="2"/>
                    </a:cubicBezTo>
                    <a:cubicBezTo>
                      <a:pt x="71" y="0"/>
                      <a:pt x="70" y="5"/>
                      <a:pt x="70" y="8"/>
                    </a:cubicBezTo>
                    <a:cubicBezTo>
                      <a:pt x="70" y="11"/>
                      <a:pt x="67" y="12"/>
                      <a:pt x="65" y="10"/>
                    </a:cubicBezTo>
                    <a:cubicBezTo>
                      <a:pt x="63" y="8"/>
                      <a:pt x="60" y="10"/>
                      <a:pt x="56" y="8"/>
                    </a:cubicBezTo>
                    <a:cubicBezTo>
                      <a:pt x="53" y="7"/>
                      <a:pt x="55" y="12"/>
                      <a:pt x="55" y="14"/>
                    </a:cubicBezTo>
                    <a:cubicBezTo>
                      <a:pt x="55" y="16"/>
                      <a:pt x="51" y="16"/>
                      <a:pt x="48" y="16"/>
                    </a:cubicBezTo>
                    <a:cubicBezTo>
                      <a:pt x="46" y="16"/>
                      <a:pt x="42" y="18"/>
                      <a:pt x="42" y="21"/>
                    </a:cubicBezTo>
                    <a:cubicBezTo>
                      <a:pt x="42" y="24"/>
                      <a:pt x="39" y="25"/>
                      <a:pt x="40" y="27"/>
                    </a:cubicBezTo>
                    <a:cubicBezTo>
                      <a:pt x="41" y="28"/>
                      <a:pt x="40" y="30"/>
                      <a:pt x="38" y="31"/>
                    </a:cubicBezTo>
                    <a:cubicBezTo>
                      <a:pt x="37" y="32"/>
                      <a:pt x="35" y="36"/>
                      <a:pt x="34" y="37"/>
                    </a:cubicBezTo>
                    <a:cubicBezTo>
                      <a:pt x="33" y="38"/>
                      <a:pt x="35" y="40"/>
                      <a:pt x="32" y="42"/>
                    </a:cubicBezTo>
                    <a:cubicBezTo>
                      <a:pt x="30" y="43"/>
                      <a:pt x="27" y="42"/>
                      <a:pt x="26" y="43"/>
                    </a:cubicBezTo>
                    <a:cubicBezTo>
                      <a:pt x="25" y="44"/>
                      <a:pt x="26" y="47"/>
                      <a:pt x="26" y="50"/>
                    </a:cubicBezTo>
                    <a:cubicBezTo>
                      <a:pt x="26" y="54"/>
                      <a:pt x="23" y="58"/>
                      <a:pt x="21" y="61"/>
                    </a:cubicBezTo>
                    <a:cubicBezTo>
                      <a:pt x="18" y="64"/>
                      <a:pt x="21" y="65"/>
                      <a:pt x="22" y="65"/>
                    </a:cubicBezTo>
                    <a:cubicBezTo>
                      <a:pt x="24" y="65"/>
                      <a:pt x="24" y="67"/>
                      <a:pt x="22" y="70"/>
                    </a:cubicBezTo>
                    <a:cubicBezTo>
                      <a:pt x="21" y="72"/>
                      <a:pt x="19" y="70"/>
                      <a:pt x="17" y="70"/>
                    </a:cubicBezTo>
                    <a:cubicBezTo>
                      <a:pt x="16" y="70"/>
                      <a:pt x="11" y="71"/>
                      <a:pt x="9" y="75"/>
                    </a:cubicBezTo>
                    <a:cubicBezTo>
                      <a:pt x="7" y="79"/>
                      <a:pt x="8" y="81"/>
                      <a:pt x="8" y="83"/>
                    </a:cubicBezTo>
                    <a:cubicBezTo>
                      <a:pt x="9" y="85"/>
                      <a:pt x="6" y="87"/>
                      <a:pt x="8" y="91"/>
                    </a:cubicBezTo>
                    <a:cubicBezTo>
                      <a:pt x="10" y="95"/>
                      <a:pt x="8" y="96"/>
                      <a:pt x="8" y="99"/>
                    </a:cubicBezTo>
                    <a:cubicBezTo>
                      <a:pt x="8" y="102"/>
                      <a:pt x="13" y="102"/>
                      <a:pt x="13" y="105"/>
                    </a:cubicBezTo>
                    <a:cubicBezTo>
                      <a:pt x="14" y="108"/>
                      <a:pt x="12" y="109"/>
                      <a:pt x="10" y="109"/>
                    </a:cubicBezTo>
                    <a:cubicBezTo>
                      <a:pt x="9" y="109"/>
                      <a:pt x="9" y="112"/>
                      <a:pt x="11" y="113"/>
                    </a:cubicBezTo>
                    <a:cubicBezTo>
                      <a:pt x="12" y="113"/>
                      <a:pt x="12" y="119"/>
                      <a:pt x="11" y="120"/>
                    </a:cubicBezTo>
                    <a:cubicBezTo>
                      <a:pt x="10" y="122"/>
                      <a:pt x="5" y="120"/>
                      <a:pt x="6" y="122"/>
                    </a:cubicBezTo>
                    <a:cubicBezTo>
                      <a:pt x="6" y="124"/>
                      <a:pt x="5" y="127"/>
                      <a:pt x="5" y="129"/>
                    </a:cubicBezTo>
                    <a:cubicBezTo>
                      <a:pt x="5" y="130"/>
                      <a:pt x="4" y="135"/>
                      <a:pt x="3" y="134"/>
                    </a:cubicBezTo>
                    <a:cubicBezTo>
                      <a:pt x="2" y="134"/>
                      <a:pt x="1" y="134"/>
                      <a:pt x="0" y="134"/>
                    </a:cubicBezTo>
                    <a:cubicBezTo>
                      <a:pt x="0" y="134"/>
                      <a:pt x="0" y="134"/>
                      <a:pt x="0" y="134"/>
                    </a:cubicBezTo>
                    <a:cubicBezTo>
                      <a:pt x="0" y="137"/>
                      <a:pt x="1" y="140"/>
                      <a:pt x="4" y="143"/>
                    </a:cubicBezTo>
                    <a:cubicBezTo>
                      <a:pt x="6" y="145"/>
                      <a:pt x="4" y="148"/>
                      <a:pt x="6" y="151"/>
                    </a:cubicBezTo>
                    <a:cubicBezTo>
                      <a:pt x="9" y="154"/>
                      <a:pt x="8" y="156"/>
                      <a:pt x="11" y="158"/>
                    </a:cubicBezTo>
                    <a:cubicBezTo>
                      <a:pt x="13" y="160"/>
                      <a:pt x="13" y="161"/>
                      <a:pt x="12" y="164"/>
                    </a:cubicBezTo>
                    <a:cubicBezTo>
                      <a:pt x="11" y="167"/>
                      <a:pt x="14" y="166"/>
                      <a:pt x="14" y="168"/>
                    </a:cubicBezTo>
                    <a:cubicBezTo>
                      <a:pt x="15" y="170"/>
                      <a:pt x="14" y="173"/>
                      <a:pt x="15" y="175"/>
                    </a:cubicBezTo>
                    <a:cubicBezTo>
                      <a:pt x="15" y="176"/>
                      <a:pt x="17" y="175"/>
                      <a:pt x="21" y="175"/>
                    </a:cubicBezTo>
                    <a:cubicBezTo>
                      <a:pt x="25" y="174"/>
                      <a:pt x="24" y="172"/>
                      <a:pt x="24" y="170"/>
                    </a:cubicBezTo>
                    <a:cubicBezTo>
                      <a:pt x="24" y="168"/>
                      <a:pt x="26" y="169"/>
                      <a:pt x="26" y="167"/>
                    </a:cubicBezTo>
                    <a:cubicBezTo>
                      <a:pt x="27" y="166"/>
                      <a:pt x="30" y="165"/>
                      <a:pt x="33" y="167"/>
                    </a:cubicBezTo>
                    <a:cubicBezTo>
                      <a:pt x="36" y="168"/>
                      <a:pt x="37" y="166"/>
                      <a:pt x="38" y="163"/>
                    </a:cubicBezTo>
                    <a:cubicBezTo>
                      <a:pt x="38" y="160"/>
                      <a:pt x="40" y="163"/>
                      <a:pt x="41" y="164"/>
                    </a:cubicBezTo>
                    <a:cubicBezTo>
                      <a:pt x="41" y="165"/>
                      <a:pt x="44" y="160"/>
                      <a:pt x="45" y="156"/>
                    </a:cubicBezTo>
                    <a:cubicBezTo>
                      <a:pt x="46" y="153"/>
                      <a:pt x="45" y="154"/>
                      <a:pt x="42" y="157"/>
                    </a:cubicBezTo>
                    <a:cubicBezTo>
                      <a:pt x="39" y="160"/>
                      <a:pt x="41" y="154"/>
                      <a:pt x="42" y="151"/>
                    </a:cubicBezTo>
                    <a:cubicBezTo>
                      <a:pt x="43" y="149"/>
                      <a:pt x="43" y="142"/>
                      <a:pt x="43" y="140"/>
                    </a:cubicBezTo>
                    <a:cubicBezTo>
                      <a:pt x="44" y="138"/>
                      <a:pt x="44" y="136"/>
                      <a:pt x="48" y="135"/>
                    </a:cubicBezTo>
                    <a:cubicBezTo>
                      <a:pt x="51" y="134"/>
                      <a:pt x="56" y="130"/>
                      <a:pt x="55" y="128"/>
                    </a:cubicBezTo>
                    <a:cubicBezTo>
                      <a:pt x="54" y="127"/>
                      <a:pt x="60" y="124"/>
                      <a:pt x="60" y="122"/>
                    </a:cubicBezTo>
                    <a:cubicBezTo>
                      <a:pt x="60" y="120"/>
                      <a:pt x="54" y="114"/>
                      <a:pt x="52" y="113"/>
                    </a:cubicBezTo>
                    <a:cubicBezTo>
                      <a:pt x="50" y="112"/>
                      <a:pt x="46" y="113"/>
                      <a:pt x="47" y="112"/>
                    </a:cubicBezTo>
                    <a:cubicBezTo>
                      <a:pt x="47" y="110"/>
                      <a:pt x="46" y="105"/>
                      <a:pt x="46" y="103"/>
                    </a:cubicBezTo>
                    <a:cubicBezTo>
                      <a:pt x="45" y="100"/>
                      <a:pt x="49" y="97"/>
                      <a:pt x="49" y="95"/>
                    </a:cubicBezTo>
                    <a:cubicBezTo>
                      <a:pt x="49" y="92"/>
                      <a:pt x="48" y="90"/>
                      <a:pt x="51" y="89"/>
                    </a:cubicBezTo>
                    <a:cubicBezTo>
                      <a:pt x="53" y="88"/>
                      <a:pt x="52" y="86"/>
                      <a:pt x="55" y="85"/>
                    </a:cubicBezTo>
                    <a:cubicBezTo>
                      <a:pt x="58" y="84"/>
                      <a:pt x="57" y="80"/>
                      <a:pt x="60" y="79"/>
                    </a:cubicBezTo>
                    <a:cubicBezTo>
                      <a:pt x="63" y="77"/>
                      <a:pt x="64" y="76"/>
                      <a:pt x="68" y="74"/>
                    </a:cubicBezTo>
                    <a:cubicBezTo>
                      <a:pt x="72" y="72"/>
                      <a:pt x="79" y="68"/>
                      <a:pt x="80" y="65"/>
                    </a:cubicBezTo>
                    <a:cubicBezTo>
                      <a:pt x="81" y="63"/>
                      <a:pt x="76" y="60"/>
                      <a:pt x="79" y="57"/>
                    </a:cubicBezTo>
                    <a:cubicBezTo>
                      <a:pt x="83" y="55"/>
                      <a:pt x="80" y="52"/>
                      <a:pt x="82" y="51"/>
                    </a:cubicBezTo>
                    <a:cubicBezTo>
                      <a:pt x="85" y="50"/>
                      <a:pt x="86" y="49"/>
                      <a:pt x="88" y="47"/>
                    </a:cubicBezTo>
                    <a:cubicBezTo>
                      <a:pt x="89" y="45"/>
                      <a:pt x="92" y="46"/>
                      <a:pt x="96" y="46"/>
                    </a:cubicBezTo>
                    <a:cubicBezTo>
                      <a:pt x="98" y="46"/>
                      <a:pt x="99" y="46"/>
                      <a:pt x="100" y="46"/>
                    </a:cubicBezTo>
                    <a:cubicBezTo>
                      <a:pt x="100" y="44"/>
                      <a:pt x="100" y="43"/>
                      <a:pt x="99" y="42"/>
                    </a:cubicBezTo>
                    <a:close/>
                    <a:moveTo>
                      <a:pt x="59" y="147"/>
                    </a:moveTo>
                    <a:cubicBezTo>
                      <a:pt x="55" y="147"/>
                      <a:pt x="52" y="156"/>
                      <a:pt x="54" y="157"/>
                    </a:cubicBezTo>
                    <a:cubicBezTo>
                      <a:pt x="55" y="158"/>
                      <a:pt x="64" y="146"/>
                      <a:pt x="59" y="147"/>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518" name="Freeform 143">
                <a:extLst>
                  <a:ext uri="{FF2B5EF4-FFF2-40B4-BE49-F238E27FC236}">
                    <a16:creationId xmlns:a16="http://schemas.microsoft.com/office/drawing/2014/main" xmlns="" id="{B13BD0D9-10F7-400F-9871-2ABAE1575165}"/>
                  </a:ext>
                </a:extLst>
              </p:cNvPr>
              <p:cNvSpPr>
                <a:spLocks noEditPoints="1"/>
              </p:cNvSpPr>
              <p:nvPr/>
            </p:nvSpPr>
            <p:spPr bwMode="auto">
              <a:xfrm>
                <a:off x="5323736" y="2813742"/>
                <a:ext cx="115435" cy="55208"/>
              </a:xfrm>
              <a:custGeom>
                <a:avLst/>
                <a:gdLst>
                  <a:gd name="T0" fmla="*/ 47 w 50"/>
                  <a:gd name="T1" fmla="*/ 6 h 24"/>
                  <a:gd name="T2" fmla="*/ 48 w 50"/>
                  <a:gd name="T3" fmla="*/ 1 h 24"/>
                  <a:gd name="T4" fmla="*/ 46 w 50"/>
                  <a:gd name="T5" fmla="*/ 2 h 24"/>
                  <a:gd name="T6" fmla="*/ 31 w 50"/>
                  <a:gd name="T7" fmla="*/ 0 h 24"/>
                  <a:gd name="T8" fmla="*/ 16 w 50"/>
                  <a:gd name="T9" fmla="*/ 3 h 24"/>
                  <a:gd name="T10" fmla="*/ 11 w 50"/>
                  <a:gd name="T11" fmla="*/ 8 h 24"/>
                  <a:gd name="T12" fmla="*/ 13 w 50"/>
                  <a:gd name="T13" fmla="*/ 13 h 24"/>
                  <a:gd name="T14" fmla="*/ 18 w 50"/>
                  <a:gd name="T15" fmla="*/ 16 h 24"/>
                  <a:gd name="T16" fmla="*/ 19 w 50"/>
                  <a:gd name="T17" fmla="*/ 19 h 24"/>
                  <a:gd name="T18" fmla="*/ 19 w 50"/>
                  <a:gd name="T19" fmla="*/ 19 h 24"/>
                  <a:gd name="T20" fmla="*/ 28 w 50"/>
                  <a:gd name="T21" fmla="*/ 19 h 24"/>
                  <a:gd name="T22" fmla="*/ 36 w 50"/>
                  <a:gd name="T23" fmla="*/ 24 h 24"/>
                  <a:gd name="T24" fmla="*/ 44 w 50"/>
                  <a:gd name="T25" fmla="*/ 24 h 24"/>
                  <a:gd name="T26" fmla="*/ 44 w 50"/>
                  <a:gd name="T27" fmla="*/ 22 h 24"/>
                  <a:gd name="T28" fmla="*/ 46 w 50"/>
                  <a:gd name="T29" fmla="*/ 19 h 24"/>
                  <a:gd name="T30" fmla="*/ 44 w 50"/>
                  <a:gd name="T31" fmla="*/ 15 h 24"/>
                  <a:gd name="T32" fmla="*/ 44 w 50"/>
                  <a:gd name="T33" fmla="*/ 11 h 24"/>
                  <a:gd name="T34" fmla="*/ 47 w 50"/>
                  <a:gd name="T35" fmla="*/ 6 h 24"/>
                  <a:gd name="T36" fmla="*/ 4 w 50"/>
                  <a:gd name="T37" fmla="*/ 12 h 24"/>
                  <a:gd name="T38" fmla="*/ 1 w 50"/>
                  <a:gd name="T39" fmla="*/ 19 h 24"/>
                  <a:gd name="T40" fmla="*/ 10 w 50"/>
                  <a:gd name="T41" fmla="*/ 14 h 24"/>
                  <a:gd name="T42" fmla="*/ 4 w 50"/>
                  <a:gd name="T43" fmla="*/ 12 h 24"/>
                  <a:gd name="T44" fmla="*/ 8 w 50"/>
                  <a:gd name="T45" fmla="*/ 9 h 24"/>
                  <a:gd name="T46" fmla="*/ 3 w 50"/>
                  <a:gd name="T47" fmla="*/ 9 h 24"/>
                  <a:gd name="T48" fmla="*/ 8 w 50"/>
                  <a:gd name="T49" fmla="*/ 9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0" h="24">
                    <a:moveTo>
                      <a:pt x="47" y="6"/>
                    </a:moveTo>
                    <a:cubicBezTo>
                      <a:pt x="48" y="4"/>
                      <a:pt x="50" y="4"/>
                      <a:pt x="48" y="1"/>
                    </a:cubicBezTo>
                    <a:cubicBezTo>
                      <a:pt x="48" y="1"/>
                      <a:pt x="47" y="2"/>
                      <a:pt x="46" y="2"/>
                    </a:cubicBezTo>
                    <a:cubicBezTo>
                      <a:pt x="43" y="3"/>
                      <a:pt x="35" y="0"/>
                      <a:pt x="31" y="0"/>
                    </a:cubicBezTo>
                    <a:cubicBezTo>
                      <a:pt x="27" y="1"/>
                      <a:pt x="18" y="1"/>
                      <a:pt x="16" y="3"/>
                    </a:cubicBezTo>
                    <a:cubicBezTo>
                      <a:pt x="14" y="6"/>
                      <a:pt x="9" y="6"/>
                      <a:pt x="11" y="8"/>
                    </a:cubicBezTo>
                    <a:cubicBezTo>
                      <a:pt x="14" y="10"/>
                      <a:pt x="11" y="11"/>
                      <a:pt x="13" y="13"/>
                    </a:cubicBezTo>
                    <a:cubicBezTo>
                      <a:pt x="15" y="15"/>
                      <a:pt x="16" y="16"/>
                      <a:pt x="18" y="16"/>
                    </a:cubicBezTo>
                    <a:cubicBezTo>
                      <a:pt x="20" y="15"/>
                      <a:pt x="22" y="17"/>
                      <a:pt x="19" y="19"/>
                    </a:cubicBezTo>
                    <a:cubicBezTo>
                      <a:pt x="19" y="19"/>
                      <a:pt x="19" y="19"/>
                      <a:pt x="19" y="19"/>
                    </a:cubicBezTo>
                    <a:cubicBezTo>
                      <a:pt x="23" y="19"/>
                      <a:pt x="27" y="19"/>
                      <a:pt x="28" y="19"/>
                    </a:cubicBezTo>
                    <a:cubicBezTo>
                      <a:pt x="29" y="20"/>
                      <a:pt x="35" y="24"/>
                      <a:pt x="36" y="24"/>
                    </a:cubicBezTo>
                    <a:cubicBezTo>
                      <a:pt x="37" y="24"/>
                      <a:pt x="41" y="24"/>
                      <a:pt x="44" y="24"/>
                    </a:cubicBezTo>
                    <a:cubicBezTo>
                      <a:pt x="43" y="23"/>
                      <a:pt x="43" y="23"/>
                      <a:pt x="44" y="22"/>
                    </a:cubicBezTo>
                    <a:cubicBezTo>
                      <a:pt x="45" y="21"/>
                      <a:pt x="47" y="21"/>
                      <a:pt x="46" y="19"/>
                    </a:cubicBezTo>
                    <a:cubicBezTo>
                      <a:pt x="45" y="18"/>
                      <a:pt x="45" y="17"/>
                      <a:pt x="44" y="15"/>
                    </a:cubicBezTo>
                    <a:cubicBezTo>
                      <a:pt x="44" y="13"/>
                      <a:pt x="44" y="12"/>
                      <a:pt x="44" y="11"/>
                    </a:cubicBezTo>
                    <a:cubicBezTo>
                      <a:pt x="44" y="9"/>
                      <a:pt x="45" y="9"/>
                      <a:pt x="47" y="6"/>
                    </a:cubicBezTo>
                    <a:close/>
                    <a:moveTo>
                      <a:pt x="4" y="12"/>
                    </a:moveTo>
                    <a:cubicBezTo>
                      <a:pt x="0" y="13"/>
                      <a:pt x="0" y="19"/>
                      <a:pt x="1" y="19"/>
                    </a:cubicBezTo>
                    <a:cubicBezTo>
                      <a:pt x="3" y="19"/>
                      <a:pt x="8" y="15"/>
                      <a:pt x="10" y="14"/>
                    </a:cubicBezTo>
                    <a:cubicBezTo>
                      <a:pt x="11" y="12"/>
                      <a:pt x="9" y="11"/>
                      <a:pt x="4" y="12"/>
                    </a:cubicBezTo>
                    <a:close/>
                    <a:moveTo>
                      <a:pt x="8" y="9"/>
                    </a:moveTo>
                    <a:cubicBezTo>
                      <a:pt x="9" y="7"/>
                      <a:pt x="1" y="8"/>
                      <a:pt x="3" y="9"/>
                    </a:cubicBezTo>
                    <a:cubicBezTo>
                      <a:pt x="4" y="11"/>
                      <a:pt x="7" y="11"/>
                      <a:pt x="8" y="9"/>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519" name="Freeform 144">
                <a:extLst>
                  <a:ext uri="{FF2B5EF4-FFF2-40B4-BE49-F238E27FC236}">
                    <a16:creationId xmlns:a16="http://schemas.microsoft.com/office/drawing/2014/main" xmlns="" id="{011E64AB-7E8B-4A2E-9F0A-4247846D9E61}"/>
                  </a:ext>
                </a:extLst>
              </p:cNvPr>
              <p:cNvSpPr>
                <a:spLocks/>
              </p:cNvSpPr>
              <p:nvPr/>
            </p:nvSpPr>
            <p:spPr bwMode="auto">
              <a:xfrm>
                <a:off x="5538294" y="3994439"/>
                <a:ext cx="148058" cy="181935"/>
              </a:xfrm>
              <a:custGeom>
                <a:avLst/>
                <a:gdLst>
                  <a:gd name="T0" fmla="*/ 57 w 64"/>
                  <a:gd name="T1" fmla="*/ 18 h 79"/>
                  <a:gd name="T2" fmla="*/ 61 w 64"/>
                  <a:gd name="T3" fmla="*/ 12 h 79"/>
                  <a:gd name="T4" fmla="*/ 64 w 64"/>
                  <a:gd name="T5" fmla="*/ 7 h 79"/>
                  <a:gd name="T6" fmla="*/ 60 w 64"/>
                  <a:gd name="T7" fmla="*/ 8 h 79"/>
                  <a:gd name="T8" fmla="*/ 56 w 64"/>
                  <a:gd name="T9" fmla="*/ 6 h 79"/>
                  <a:gd name="T10" fmla="*/ 50 w 64"/>
                  <a:gd name="T11" fmla="*/ 8 h 79"/>
                  <a:gd name="T12" fmla="*/ 44 w 64"/>
                  <a:gd name="T13" fmla="*/ 12 h 79"/>
                  <a:gd name="T14" fmla="*/ 35 w 64"/>
                  <a:gd name="T15" fmla="*/ 10 h 79"/>
                  <a:gd name="T16" fmla="*/ 26 w 64"/>
                  <a:gd name="T17" fmla="*/ 5 h 79"/>
                  <a:gd name="T18" fmla="*/ 17 w 64"/>
                  <a:gd name="T19" fmla="*/ 3 h 79"/>
                  <a:gd name="T20" fmla="*/ 13 w 64"/>
                  <a:gd name="T21" fmla="*/ 1 h 79"/>
                  <a:gd name="T22" fmla="*/ 8 w 64"/>
                  <a:gd name="T23" fmla="*/ 1 h 79"/>
                  <a:gd name="T24" fmla="*/ 2 w 64"/>
                  <a:gd name="T25" fmla="*/ 5 h 79"/>
                  <a:gd name="T26" fmla="*/ 1 w 64"/>
                  <a:gd name="T27" fmla="*/ 6 h 79"/>
                  <a:gd name="T28" fmla="*/ 4 w 64"/>
                  <a:gd name="T29" fmla="*/ 10 h 79"/>
                  <a:gd name="T30" fmla="*/ 5 w 64"/>
                  <a:gd name="T31" fmla="*/ 15 h 79"/>
                  <a:gd name="T32" fmla="*/ 8 w 64"/>
                  <a:gd name="T33" fmla="*/ 18 h 79"/>
                  <a:gd name="T34" fmla="*/ 8 w 64"/>
                  <a:gd name="T35" fmla="*/ 25 h 79"/>
                  <a:gd name="T36" fmla="*/ 3 w 64"/>
                  <a:gd name="T37" fmla="*/ 34 h 79"/>
                  <a:gd name="T38" fmla="*/ 0 w 64"/>
                  <a:gd name="T39" fmla="*/ 39 h 79"/>
                  <a:gd name="T40" fmla="*/ 5 w 64"/>
                  <a:gd name="T41" fmla="*/ 42 h 79"/>
                  <a:gd name="T42" fmla="*/ 0 w 64"/>
                  <a:gd name="T43" fmla="*/ 47 h 79"/>
                  <a:gd name="T44" fmla="*/ 0 w 64"/>
                  <a:gd name="T45" fmla="*/ 48 h 79"/>
                  <a:gd name="T46" fmla="*/ 30 w 64"/>
                  <a:gd name="T47" fmla="*/ 64 h 79"/>
                  <a:gd name="T48" fmla="*/ 30 w 64"/>
                  <a:gd name="T49" fmla="*/ 69 h 79"/>
                  <a:gd name="T50" fmla="*/ 43 w 64"/>
                  <a:gd name="T51" fmla="*/ 79 h 79"/>
                  <a:gd name="T52" fmla="*/ 51 w 64"/>
                  <a:gd name="T53" fmla="*/ 61 h 79"/>
                  <a:gd name="T54" fmla="*/ 56 w 64"/>
                  <a:gd name="T55" fmla="*/ 57 h 79"/>
                  <a:gd name="T56" fmla="*/ 61 w 64"/>
                  <a:gd name="T57" fmla="*/ 54 h 79"/>
                  <a:gd name="T58" fmla="*/ 61 w 64"/>
                  <a:gd name="T59" fmla="*/ 53 h 79"/>
                  <a:gd name="T60" fmla="*/ 57 w 64"/>
                  <a:gd name="T61" fmla="*/ 47 h 79"/>
                  <a:gd name="T62" fmla="*/ 57 w 64"/>
                  <a:gd name="T63" fmla="*/ 18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4" h="79">
                    <a:moveTo>
                      <a:pt x="57" y="18"/>
                    </a:moveTo>
                    <a:cubicBezTo>
                      <a:pt x="61" y="12"/>
                      <a:pt x="61" y="12"/>
                      <a:pt x="61" y="12"/>
                    </a:cubicBezTo>
                    <a:cubicBezTo>
                      <a:pt x="64" y="7"/>
                      <a:pt x="64" y="7"/>
                      <a:pt x="64" y="7"/>
                    </a:cubicBezTo>
                    <a:cubicBezTo>
                      <a:pt x="63" y="7"/>
                      <a:pt x="61" y="8"/>
                      <a:pt x="60" y="8"/>
                    </a:cubicBezTo>
                    <a:cubicBezTo>
                      <a:pt x="59" y="9"/>
                      <a:pt x="57" y="8"/>
                      <a:pt x="56" y="6"/>
                    </a:cubicBezTo>
                    <a:cubicBezTo>
                      <a:pt x="56" y="5"/>
                      <a:pt x="52" y="6"/>
                      <a:pt x="50" y="8"/>
                    </a:cubicBezTo>
                    <a:cubicBezTo>
                      <a:pt x="47" y="9"/>
                      <a:pt x="45" y="13"/>
                      <a:pt x="44" y="12"/>
                    </a:cubicBezTo>
                    <a:cubicBezTo>
                      <a:pt x="43" y="11"/>
                      <a:pt x="37" y="10"/>
                      <a:pt x="35" y="10"/>
                    </a:cubicBezTo>
                    <a:cubicBezTo>
                      <a:pt x="33" y="10"/>
                      <a:pt x="27" y="7"/>
                      <a:pt x="26" y="5"/>
                    </a:cubicBezTo>
                    <a:cubicBezTo>
                      <a:pt x="24" y="3"/>
                      <a:pt x="19" y="4"/>
                      <a:pt x="17" y="3"/>
                    </a:cubicBezTo>
                    <a:cubicBezTo>
                      <a:pt x="16" y="3"/>
                      <a:pt x="14" y="2"/>
                      <a:pt x="13" y="1"/>
                    </a:cubicBezTo>
                    <a:cubicBezTo>
                      <a:pt x="12" y="0"/>
                      <a:pt x="10" y="0"/>
                      <a:pt x="8" y="1"/>
                    </a:cubicBezTo>
                    <a:cubicBezTo>
                      <a:pt x="6" y="1"/>
                      <a:pt x="2" y="3"/>
                      <a:pt x="2" y="5"/>
                    </a:cubicBezTo>
                    <a:cubicBezTo>
                      <a:pt x="1" y="5"/>
                      <a:pt x="1" y="6"/>
                      <a:pt x="1" y="6"/>
                    </a:cubicBezTo>
                    <a:cubicBezTo>
                      <a:pt x="4" y="10"/>
                      <a:pt x="4" y="10"/>
                      <a:pt x="4" y="10"/>
                    </a:cubicBezTo>
                    <a:cubicBezTo>
                      <a:pt x="5" y="15"/>
                      <a:pt x="5" y="15"/>
                      <a:pt x="5" y="15"/>
                    </a:cubicBezTo>
                    <a:cubicBezTo>
                      <a:pt x="8" y="18"/>
                      <a:pt x="8" y="18"/>
                      <a:pt x="8" y="18"/>
                    </a:cubicBezTo>
                    <a:cubicBezTo>
                      <a:pt x="8" y="18"/>
                      <a:pt x="8" y="21"/>
                      <a:pt x="8" y="25"/>
                    </a:cubicBezTo>
                    <a:cubicBezTo>
                      <a:pt x="7" y="28"/>
                      <a:pt x="5" y="32"/>
                      <a:pt x="3" y="34"/>
                    </a:cubicBezTo>
                    <a:cubicBezTo>
                      <a:pt x="2" y="35"/>
                      <a:pt x="1" y="37"/>
                      <a:pt x="0" y="39"/>
                    </a:cubicBezTo>
                    <a:cubicBezTo>
                      <a:pt x="3" y="40"/>
                      <a:pt x="6" y="41"/>
                      <a:pt x="5" y="42"/>
                    </a:cubicBezTo>
                    <a:cubicBezTo>
                      <a:pt x="5" y="44"/>
                      <a:pt x="0" y="43"/>
                      <a:pt x="0" y="47"/>
                    </a:cubicBezTo>
                    <a:cubicBezTo>
                      <a:pt x="0" y="48"/>
                      <a:pt x="0" y="48"/>
                      <a:pt x="0" y="48"/>
                    </a:cubicBezTo>
                    <a:cubicBezTo>
                      <a:pt x="30" y="64"/>
                      <a:pt x="30" y="64"/>
                      <a:pt x="30" y="64"/>
                    </a:cubicBezTo>
                    <a:cubicBezTo>
                      <a:pt x="30" y="69"/>
                      <a:pt x="30" y="69"/>
                      <a:pt x="30" y="69"/>
                    </a:cubicBezTo>
                    <a:cubicBezTo>
                      <a:pt x="30" y="69"/>
                      <a:pt x="37" y="74"/>
                      <a:pt x="43" y="79"/>
                    </a:cubicBezTo>
                    <a:cubicBezTo>
                      <a:pt x="46" y="71"/>
                      <a:pt x="50" y="63"/>
                      <a:pt x="51" y="61"/>
                    </a:cubicBezTo>
                    <a:cubicBezTo>
                      <a:pt x="53" y="59"/>
                      <a:pt x="55" y="59"/>
                      <a:pt x="56" y="57"/>
                    </a:cubicBezTo>
                    <a:cubicBezTo>
                      <a:pt x="58" y="55"/>
                      <a:pt x="58" y="58"/>
                      <a:pt x="61" y="54"/>
                    </a:cubicBezTo>
                    <a:cubicBezTo>
                      <a:pt x="61" y="54"/>
                      <a:pt x="61" y="54"/>
                      <a:pt x="61" y="53"/>
                    </a:cubicBezTo>
                    <a:cubicBezTo>
                      <a:pt x="57" y="47"/>
                      <a:pt x="57" y="47"/>
                      <a:pt x="57" y="47"/>
                    </a:cubicBezTo>
                    <a:lnTo>
                      <a:pt x="57" y="18"/>
                    </a:ln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520" name="Freeform 145">
                <a:extLst>
                  <a:ext uri="{FF2B5EF4-FFF2-40B4-BE49-F238E27FC236}">
                    <a16:creationId xmlns:a16="http://schemas.microsoft.com/office/drawing/2014/main" xmlns="" id="{DCBEC40D-B9E1-4A30-A437-CB5ECB1BC22E}"/>
                  </a:ext>
                </a:extLst>
              </p:cNvPr>
              <p:cNvSpPr>
                <a:spLocks/>
              </p:cNvSpPr>
              <p:nvPr/>
            </p:nvSpPr>
            <p:spPr bwMode="auto">
              <a:xfrm>
                <a:off x="5455482" y="4008241"/>
                <a:ext cx="101633" cy="105397"/>
              </a:xfrm>
              <a:custGeom>
                <a:avLst/>
                <a:gdLst>
                  <a:gd name="T0" fmla="*/ 41 w 44"/>
                  <a:gd name="T1" fmla="*/ 9 h 46"/>
                  <a:gd name="T2" fmla="*/ 40 w 44"/>
                  <a:gd name="T3" fmla="*/ 4 h 46"/>
                  <a:gd name="T4" fmla="*/ 37 w 44"/>
                  <a:gd name="T5" fmla="*/ 0 h 46"/>
                  <a:gd name="T6" fmla="*/ 34 w 44"/>
                  <a:gd name="T7" fmla="*/ 3 h 46"/>
                  <a:gd name="T8" fmla="*/ 29 w 44"/>
                  <a:gd name="T9" fmla="*/ 3 h 46"/>
                  <a:gd name="T10" fmla="*/ 23 w 44"/>
                  <a:gd name="T11" fmla="*/ 5 h 46"/>
                  <a:gd name="T12" fmla="*/ 18 w 44"/>
                  <a:gd name="T13" fmla="*/ 3 h 46"/>
                  <a:gd name="T14" fmla="*/ 12 w 44"/>
                  <a:gd name="T15" fmla="*/ 5 h 46"/>
                  <a:gd name="T16" fmla="*/ 11 w 44"/>
                  <a:gd name="T17" fmla="*/ 12 h 46"/>
                  <a:gd name="T18" fmla="*/ 14 w 44"/>
                  <a:gd name="T19" fmla="*/ 16 h 46"/>
                  <a:gd name="T20" fmla="*/ 11 w 44"/>
                  <a:gd name="T21" fmla="*/ 20 h 46"/>
                  <a:gd name="T22" fmla="*/ 8 w 44"/>
                  <a:gd name="T23" fmla="*/ 22 h 46"/>
                  <a:gd name="T24" fmla="*/ 5 w 44"/>
                  <a:gd name="T25" fmla="*/ 27 h 46"/>
                  <a:gd name="T26" fmla="*/ 3 w 44"/>
                  <a:gd name="T27" fmla="*/ 33 h 46"/>
                  <a:gd name="T28" fmla="*/ 2 w 44"/>
                  <a:gd name="T29" fmla="*/ 40 h 46"/>
                  <a:gd name="T30" fmla="*/ 0 w 44"/>
                  <a:gd name="T31" fmla="*/ 45 h 46"/>
                  <a:gd name="T32" fmla="*/ 4 w 44"/>
                  <a:gd name="T33" fmla="*/ 45 h 46"/>
                  <a:gd name="T34" fmla="*/ 13 w 44"/>
                  <a:gd name="T35" fmla="*/ 42 h 46"/>
                  <a:gd name="T36" fmla="*/ 19 w 44"/>
                  <a:gd name="T37" fmla="*/ 42 h 46"/>
                  <a:gd name="T38" fmla="*/ 25 w 44"/>
                  <a:gd name="T39" fmla="*/ 33 h 46"/>
                  <a:gd name="T40" fmla="*/ 36 w 44"/>
                  <a:gd name="T41" fmla="*/ 33 h 46"/>
                  <a:gd name="T42" fmla="*/ 39 w 44"/>
                  <a:gd name="T43" fmla="*/ 28 h 46"/>
                  <a:gd name="T44" fmla="*/ 44 w 44"/>
                  <a:gd name="T45" fmla="*/ 19 h 46"/>
                  <a:gd name="T46" fmla="*/ 44 w 44"/>
                  <a:gd name="T47" fmla="*/ 12 h 46"/>
                  <a:gd name="T48" fmla="*/ 41 w 44"/>
                  <a:gd name="T49" fmla="*/ 9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4" h="46">
                    <a:moveTo>
                      <a:pt x="41" y="9"/>
                    </a:moveTo>
                    <a:cubicBezTo>
                      <a:pt x="40" y="4"/>
                      <a:pt x="40" y="4"/>
                      <a:pt x="40" y="4"/>
                    </a:cubicBezTo>
                    <a:cubicBezTo>
                      <a:pt x="37" y="0"/>
                      <a:pt x="37" y="0"/>
                      <a:pt x="37" y="0"/>
                    </a:cubicBezTo>
                    <a:cubicBezTo>
                      <a:pt x="35" y="1"/>
                      <a:pt x="34" y="2"/>
                      <a:pt x="34" y="3"/>
                    </a:cubicBezTo>
                    <a:cubicBezTo>
                      <a:pt x="34" y="4"/>
                      <a:pt x="30" y="4"/>
                      <a:pt x="29" y="3"/>
                    </a:cubicBezTo>
                    <a:cubicBezTo>
                      <a:pt x="27" y="2"/>
                      <a:pt x="24" y="4"/>
                      <a:pt x="23" y="5"/>
                    </a:cubicBezTo>
                    <a:cubicBezTo>
                      <a:pt x="22" y="6"/>
                      <a:pt x="20" y="3"/>
                      <a:pt x="18" y="3"/>
                    </a:cubicBezTo>
                    <a:cubicBezTo>
                      <a:pt x="16" y="3"/>
                      <a:pt x="12" y="5"/>
                      <a:pt x="12" y="5"/>
                    </a:cubicBezTo>
                    <a:cubicBezTo>
                      <a:pt x="12" y="5"/>
                      <a:pt x="11" y="10"/>
                      <a:pt x="11" y="12"/>
                    </a:cubicBezTo>
                    <a:cubicBezTo>
                      <a:pt x="11" y="14"/>
                      <a:pt x="14" y="14"/>
                      <a:pt x="14" y="16"/>
                    </a:cubicBezTo>
                    <a:cubicBezTo>
                      <a:pt x="14" y="18"/>
                      <a:pt x="12" y="19"/>
                      <a:pt x="11" y="20"/>
                    </a:cubicBezTo>
                    <a:cubicBezTo>
                      <a:pt x="11" y="21"/>
                      <a:pt x="10" y="22"/>
                      <a:pt x="8" y="22"/>
                    </a:cubicBezTo>
                    <a:cubicBezTo>
                      <a:pt x="6" y="23"/>
                      <a:pt x="6" y="26"/>
                      <a:pt x="5" y="27"/>
                    </a:cubicBezTo>
                    <a:cubicBezTo>
                      <a:pt x="4" y="28"/>
                      <a:pt x="4" y="31"/>
                      <a:pt x="3" y="33"/>
                    </a:cubicBezTo>
                    <a:cubicBezTo>
                      <a:pt x="2" y="35"/>
                      <a:pt x="2" y="37"/>
                      <a:pt x="2" y="40"/>
                    </a:cubicBezTo>
                    <a:cubicBezTo>
                      <a:pt x="2" y="41"/>
                      <a:pt x="1" y="44"/>
                      <a:pt x="0" y="45"/>
                    </a:cubicBezTo>
                    <a:cubicBezTo>
                      <a:pt x="3" y="46"/>
                      <a:pt x="3" y="45"/>
                      <a:pt x="4" y="45"/>
                    </a:cubicBezTo>
                    <a:cubicBezTo>
                      <a:pt x="6" y="44"/>
                      <a:pt x="13" y="42"/>
                      <a:pt x="13" y="42"/>
                    </a:cubicBezTo>
                    <a:cubicBezTo>
                      <a:pt x="19" y="42"/>
                      <a:pt x="19" y="42"/>
                      <a:pt x="19" y="42"/>
                    </a:cubicBezTo>
                    <a:cubicBezTo>
                      <a:pt x="21" y="37"/>
                      <a:pt x="23" y="34"/>
                      <a:pt x="25" y="33"/>
                    </a:cubicBezTo>
                    <a:cubicBezTo>
                      <a:pt x="29" y="32"/>
                      <a:pt x="33" y="32"/>
                      <a:pt x="36" y="33"/>
                    </a:cubicBezTo>
                    <a:cubicBezTo>
                      <a:pt x="37" y="31"/>
                      <a:pt x="38" y="29"/>
                      <a:pt x="39" y="28"/>
                    </a:cubicBezTo>
                    <a:cubicBezTo>
                      <a:pt x="41" y="26"/>
                      <a:pt x="43" y="22"/>
                      <a:pt x="44" y="19"/>
                    </a:cubicBezTo>
                    <a:cubicBezTo>
                      <a:pt x="44" y="15"/>
                      <a:pt x="44" y="12"/>
                      <a:pt x="44" y="12"/>
                    </a:cubicBezTo>
                    <a:lnTo>
                      <a:pt x="41" y="9"/>
                    </a:ln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521" name="Freeform 146">
                <a:extLst>
                  <a:ext uri="{FF2B5EF4-FFF2-40B4-BE49-F238E27FC236}">
                    <a16:creationId xmlns:a16="http://schemas.microsoft.com/office/drawing/2014/main" xmlns="" id="{3B07DD0F-D540-4074-ACDA-37E4405D545A}"/>
                  </a:ext>
                </a:extLst>
              </p:cNvPr>
              <p:cNvSpPr>
                <a:spLocks/>
              </p:cNvSpPr>
              <p:nvPr/>
            </p:nvSpPr>
            <p:spPr bwMode="auto">
              <a:xfrm>
                <a:off x="5956118" y="3173848"/>
                <a:ext cx="326229" cy="190718"/>
              </a:xfrm>
              <a:custGeom>
                <a:avLst/>
                <a:gdLst>
                  <a:gd name="T0" fmla="*/ 138 w 142"/>
                  <a:gd name="T1" fmla="*/ 46 h 83"/>
                  <a:gd name="T2" fmla="*/ 127 w 142"/>
                  <a:gd name="T3" fmla="*/ 41 h 83"/>
                  <a:gd name="T4" fmla="*/ 121 w 142"/>
                  <a:gd name="T5" fmla="*/ 41 h 83"/>
                  <a:gd name="T6" fmla="*/ 113 w 142"/>
                  <a:gd name="T7" fmla="*/ 39 h 83"/>
                  <a:gd name="T8" fmla="*/ 105 w 142"/>
                  <a:gd name="T9" fmla="*/ 46 h 83"/>
                  <a:gd name="T10" fmla="*/ 101 w 142"/>
                  <a:gd name="T11" fmla="*/ 47 h 83"/>
                  <a:gd name="T12" fmla="*/ 95 w 142"/>
                  <a:gd name="T13" fmla="*/ 43 h 83"/>
                  <a:gd name="T14" fmla="*/ 88 w 142"/>
                  <a:gd name="T15" fmla="*/ 41 h 83"/>
                  <a:gd name="T16" fmla="*/ 83 w 142"/>
                  <a:gd name="T17" fmla="*/ 33 h 83"/>
                  <a:gd name="T18" fmla="*/ 81 w 142"/>
                  <a:gd name="T19" fmla="*/ 25 h 83"/>
                  <a:gd name="T20" fmla="*/ 75 w 142"/>
                  <a:gd name="T21" fmla="*/ 20 h 83"/>
                  <a:gd name="T22" fmla="*/ 59 w 142"/>
                  <a:gd name="T23" fmla="*/ 20 h 83"/>
                  <a:gd name="T24" fmla="*/ 48 w 142"/>
                  <a:gd name="T25" fmla="*/ 20 h 83"/>
                  <a:gd name="T26" fmla="*/ 39 w 142"/>
                  <a:gd name="T27" fmla="*/ 10 h 83"/>
                  <a:gd name="T28" fmla="*/ 37 w 142"/>
                  <a:gd name="T29" fmla="*/ 13 h 83"/>
                  <a:gd name="T30" fmla="*/ 27 w 142"/>
                  <a:gd name="T31" fmla="*/ 12 h 83"/>
                  <a:gd name="T32" fmla="*/ 26 w 142"/>
                  <a:gd name="T33" fmla="*/ 0 h 83"/>
                  <a:gd name="T34" fmla="*/ 22 w 142"/>
                  <a:gd name="T35" fmla="*/ 12 h 83"/>
                  <a:gd name="T36" fmla="*/ 21 w 142"/>
                  <a:gd name="T37" fmla="*/ 0 h 83"/>
                  <a:gd name="T38" fmla="*/ 1 w 142"/>
                  <a:gd name="T39" fmla="*/ 5 h 83"/>
                  <a:gd name="T40" fmla="*/ 0 w 142"/>
                  <a:gd name="T41" fmla="*/ 41 h 83"/>
                  <a:gd name="T42" fmla="*/ 0 w 142"/>
                  <a:gd name="T43" fmla="*/ 41 h 83"/>
                  <a:gd name="T44" fmla="*/ 6 w 142"/>
                  <a:gd name="T45" fmla="*/ 42 h 83"/>
                  <a:gd name="T46" fmla="*/ 8 w 142"/>
                  <a:gd name="T47" fmla="*/ 38 h 83"/>
                  <a:gd name="T48" fmla="*/ 14 w 142"/>
                  <a:gd name="T49" fmla="*/ 34 h 83"/>
                  <a:gd name="T50" fmla="*/ 17 w 142"/>
                  <a:gd name="T51" fmla="*/ 31 h 83"/>
                  <a:gd name="T52" fmla="*/ 20 w 142"/>
                  <a:gd name="T53" fmla="*/ 29 h 83"/>
                  <a:gd name="T54" fmla="*/ 26 w 142"/>
                  <a:gd name="T55" fmla="*/ 31 h 83"/>
                  <a:gd name="T56" fmla="*/ 32 w 142"/>
                  <a:gd name="T57" fmla="*/ 33 h 83"/>
                  <a:gd name="T58" fmla="*/ 35 w 142"/>
                  <a:gd name="T59" fmla="*/ 41 h 83"/>
                  <a:gd name="T60" fmla="*/ 47 w 142"/>
                  <a:gd name="T61" fmla="*/ 43 h 83"/>
                  <a:gd name="T62" fmla="*/ 50 w 142"/>
                  <a:gd name="T63" fmla="*/ 48 h 83"/>
                  <a:gd name="T64" fmla="*/ 54 w 142"/>
                  <a:gd name="T65" fmla="*/ 55 h 83"/>
                  <a:gd name="T66" fmla="*/ 62 w 142"/>
                  <a:gd name="T67" fmla="*/ 60 h 83"/>
                  <a:gd name="T68" fmla="*/ 71 w 142"/>
                  <a:gd name="T69" fmla="*/ 66 h 83"/>
                  <a:gd name="T70" fmla="*/ 80 w 142"/>
                  <a:gd name="T71" fmla="*/ 71 h 83"/>
                  <a:gd name="T72" fmla="*/ 87 w 142"/>
                  <a:gd name="T73" fmla="*/ 74 h 83"/>
                  <a:gd name="T74" fmla="*/ 87 w 142"/>
                  <a:gd name="T75" fmla="*/ 79 h 83"/>
                  <a:gd name="T76" fmla="*/ 88 w 142"/>
                  <a:gd name="T77" fmla="*/ 79 h 83"/>
                  <a:gd name="T78" fmla="*/ 95 w 142"/>
                  <a:gd name="T79" fmla="*/ 81 h 83"/>
                  <a:gd name="T80" fmla="*/ 98 w 142"/>
                  <a:gd name="T81" fmla="*/ 83 h 83"/>
                  <a:gd name="T82" fmla="*/ 101 w 142"/>
                  <a:gd name="T83" fmla="*/ 74 h 83"/>
                  <a:gd name="T84" fmla="*/ 100 w 142"/>
                  <a:gd name="T85" fmla="*/ 67 h 83"/>
                  <a:gd name="T86" fmla="*/ 95 w 142"/>
                  <a:gd name="T87" fmla="*/ 61 h 83"/>
                  <a:gd name="T88" fmla="*/ 103 w 142"/>
                  <a:gd name="T89" fmla="*/ 58 h 83"/>
                  <a:gd name="T90" fmla="*/ 105 w 142"/>
                  <a:gd name="T91" fmla="*/ 54 h 83"/>
                  <a:gd name="T92" fmla="*/ 109 w 142"/>
                  <a:gd name="T93" fmla="*/ 49 h 83"/>
                  <a:gd name="T94" fmla="*/ 115 w 142"/>
                  <a:gd name="T95" fmla="*/ 48 h 83"/>
                  <a:gd name="T96" fmla="*/ 121 w 142"/>
                  <a:gd name="T97" fmla="*/ 47 h 83"/>
                  <a:gd name="T98" fmla="*/ 118 w 142"/>
                  <a:gd name="T99" fmla="*/ 53 h 83"/>
                  <a:gd name="T100" fmla="*/ 127 w 142"/>
                  <a:gd name="T101" fmla="*/ 52 h 83"/>
                  <a:gd name="T102" fmla="*/ 135 w 142"/>
                  <a:gd name="T103" fmla="*/ 50 h 83"/>
                  <a:gd name="T104" fmla="*/ 138 w 142"/>
                  <a:gd name="T105" fmla="*/ 46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42" h="83">
                    <a:moveTo>
                      <a:pt x="138" y="46"/>
                    </a:moveTo>
                    <a:cubicBezTo>
                      <a:pt x="135" y="43"/>
                      <a:pt x="128" y="39"/>
                      <a:pt x="127" y="41"/>
                    </a:cubicBezTo>
                    <a:cubicBezTo>
                      <a:pt x="127" y="43"/>
                      <a:pt x="123" y="43"/>
                      <a:pt x="121" y="41"/>
                    </a:cubicBezTo>
                    <a:cubicBezTo>
                      <a:pt x="119" y="40"/>
                      <a:pt x="118" y="37"/>
                      <a:pt x="113" y="39"/>
                    </a:cubicBezTo>
                    <a:cubicBezTo>
                      <a:pt x="109" y="41"/>
                      <a:pt x="105" y="44"/>
                      <a:pt x="105" y="46"/>
                    </a:cubicBezTo>
                    <a:cubicBezTo>
                      <a:pt x="105" y="47"/>
                      <a:pt x="102" y="49"/>
                      <a:pt x="101" y="47"/>
                    </a:cubicBezTo>
                    <a:cubicBezTo>
                      <a:pt x="101" y="44"/>
                      <a:pt x="97" y="43"/>
                      <a:pt x="95" y="43"/>
                    </a:cubicBezTo>
                    <a:cubicBezTo>
                      <a:pt x="92" y="42"/>
                      <a:pt x="88" y="43"/>
                      <a:pt x="88" y="41"/>
                    </a:cubicBezTo>
                    <a:cubicBezTo>
                      <a:pt x="87" y="38"/>
                      <a:pt x="84" y="35"/>
                      <a:pt x="83" y="33"/>
                    </a:cubicBezTo>
                    <a:cubicBezTo>
                      <a:pt x="83" y="30"/>
                      <a:pt x="84" y="26"/>
                      <a:pt x="81" y="25"/>
                    </a:cubicBezTo>
                    <a:cubicBezTo>
                      <a:pt x="79" y="24"/>
                      <a:pt x="77" y="20"/>
                      <a:pt x="75" y="20"/>
                    </a:cubicBezTo>
                    <a:cubicBezTo>
                      <a:pt x="73" y="20"/>
                      <a:pt x="60" y="20"/>
                      <a:pt x="59" y="20"/>
                    </a:cubicBezTo>
                    <a:cubicBezTo>
                      <a:pt x="57" y="19"/>
                      <a:pt x="49" y="22"/>
                      <a:pt x="48" y="20"/>
                    </a:cubicBezTo>
                    <a:cubicBezTo>
                      <a:pt x="48" y="19"/>
                      <a:pt x="42" y="13"/>
                      <a:pt x="39" y="10"/>
                    </a:cubicBezTo>
                    <a:cubicBezTo>
                      <a:pt x="39" y="11"/>
                      <a:pt x="38" y="12"/>
                      <a:pt x="37" y="13"/>
                    </a:cubicBezTo>
                    <a:cubicBezTo>
                      <a:pt x="31" y="18"/>
                      <a:pt x="25" y="17"/>
                      <a:pt x="27" y="12"/>
                    </a:cubicBezTo>
                    <a:cubicBezTo>
                      <a:pt x="29" y="6"/>
                      <a:pt x="29" y="0"/>
                      <a:pt x="26" y="0"/>
                    </a:cubicBezTo>
                    <a:cubicBezTo>
                      <a:pt x="23" y="0"/>
                      <a:pt x="25" y="11"/>
                      <a:pt x="22" y="12"/>
                    </a:cubicBezTo>
                    <a:cubicBezTo>
                      <a:pt x="20" y="13"/>
                      <a:pt x="20" y="4"/>
                      <a:pt x="21" y="0"/>
                    </a:cubicBezTo>
                    <a:cubicBezTo>
                      <a:pt x="1" y="5"/>
                      <a:pt x="1" y="5"/>
                      <a:pt x="1" y="5"/>
                    </a:cubicBezTo>
                    <a:cubicBezTo>
                      <a:pt x="0" y="41"/>
                      <a:pt x="0" y="41"/>
                      <a:pt x="0" y="41"/>
                    </a:cubicBezTo>
                    <a:cubicBezTo>
                      <a:pt x="0" y="41"/>
                      <a:pt x="0" y="41"/>
                      <a:pt x="0" y="41"/>
                    </a:cubicBezTo>
                    <a:cubicBezTo>
                      <a:pt x="2" y="42"/>
                      <a:pt x="4" y="42"/>
                      <a:pt x="6" y="42"/>
                    </a:cubicBezTo>
                    <a:cubicBezTo>
                      <a:pt x="9" y="42"/>
                      <a:pt x="8" y="40"/>
                      <a:pt x="8" y="38"/>
                    </a:cubicBezTo>
                    <a:cubicBezTo>
                      <a:pt x="8" y="36"/>
                      <a:pt x="12" y="34"/>
                      <a:pt x="14" y="34"/>
                    </a:cubicBezTo>
                    <a:cubicBezTo>
                      <a:pt x="17" y="34"/>
                      <a:pt x="16" y="31"/>
                      <a:pt x="17" y="31"/>
                    </a:cubicBezTo>
                    <a:cubicBezTo>
                      <a:pt x="18" y="31"/>
                      <a:pt x="20" y="30"/>
                      <a:pt x="20" y="29"/>
                    </a:cubicBezTo>
                    <a:cubicBezTo>
                      <a:pt x="21" y="28"/>
                      <a:pt x="25" y="29"/>
                      <a:pt x="26" y="31"/>
                    </a:cubicBezTo>
                    <a:cubicBezTo>
                      <a:pt x="27" y="32"/>
                      <a:pt x="30" y="32"/>
                      <a:pt x="32" y="33"/>
                    </a:cubicBezTo>
                    <a:cubicBezTo>
                      <a:pt x="34" y="33"/>
                      <a:pt x="35" y="40"/>
                      <a:pt x="35" y="41"/>
                    </a:cubicBezTo>
                    <a:cubicBezTo>
                      <a:pt x="35" y="43"/>
                      <a:pt x="45" y="42"/>
                      <a:pt x="47" y="43"/>
                    </a:cubicBezTo>
                    <a:cubicBezTo>
                      <a:pt x="49" y="43"/>
                      <a:pt x="49" y="46"/>
                      <a:pt x="50" y="48"/>
                    </a:cubicBezTo>
                    <a:cubicBezTo>
                      <a:pt x="52" y="50"/>
                      <a:pt x="53" y="53"/>
                      <a:pt x="54" y="55"/>
                    </a:cubicBezTo>
                    <a:cubicBezTo>
                      <a:pt x="55" y="56"/>
                      <a:pt x="61" y="58"/>
                      <a:pt x="62" y="60"/>
                    </a:cubicBezTo>
                    <a:cubicBezTo>
                      <a:pt x="63" y="63"/>
                      <a:pt x="68" y="65"/>
                      <a:pt x="71" y="66"/>
                    </a:cubicBezTo>
                    <a:cubicBezTo>
                      <a:pt x="75" y="67"/>
                      <a:pt x="78" y="72"/>
                      <a:pt x="80" y="71"/>
                    </a:cubicBezTo>
                    <a:cubicBezTo>
                      <a:pt x="81" y="71"/>
                      <a:pt x="87" y="74"/>
                      <a:pt x="87" y="74"/>
                    </a:cubicBezTo>
                    <a:cubicBezTo>
                      <a:pt x="87" y="79"/>
                      <a:pt x="87" y="79"/>
                      <a:pt x="87" y="79"/>
                    </a:cubicBezTo>
                    <a:cubicBezTo>
                      <a:pt x="88" y="79"/>
                      <a:pt x="88" y="79"/>
                      <a:pt x="88" y="79"/>
                    </a:cubicBezTo>
                    <a:cubicBezTo>
                      <a:pt x="91" y="78"/>
                      <a:pt x="92" y="81"/>
                      <a:pt x="95" y="81"/>
                    </a:cubicBezTo>
                    <a:cubicBezTo>
                      <a:pt x="96" y="81"/>
                      <a:pt x="97" y="82"/>
                      <a:pt x="98" y="83"/>
                    </a:cubicBezTo>
                    <a:cubicBezTo>
                      <a:pt x="98" y="78"/>
                      <a:pt x="99" y="76"/>
                      <a:pt x="101" y="74"/>
                    </a:cubicBezTo>
                    <a:cubicBezTo>
                      <a:pt x="103" y="73"/>
                      <a:pt x="100" y="70"/>
                      <a:pt x="100" y="67"/>
                    </a:cubicBezTo>
                    <a:cubicBezTo>
                      <a:pt x="101" y="65"/>
                      <a:pt x="95" y="63"/>
                      <a:pt x="95" y="61"/>
                    </a:cubicBezTo>
                    <a:cubicBezTo>
                      <a:pt x="96" y="59"/>
                      <a:pt x="101" y="59"/>
                      <a:pt x="103" y="58"/>
                    </a:cubicBezTo>
                    <a:cubicBezTo>
                      <a:pt x="105" y="57"/>
                      <a:pt x="103" y="54"/>
                      <a:pt x="105" y="54"/>
                    </a:cubicBezTo>
                    <a:cubicBezTo>
                      <a:pt x="108" y="54"/>
                      <a:pt x="109" y="51"/>
                      <a:pt x="109" y="49"/>
                    </a:cubicBezTo>
                    <a:cubicBezTo>
                      <a:pt x="110" y="47"/>
                      <a:pt x="114" y="49"/>
                      <a:pt x="115" y="48"/>
                    </a:cubicBezTo>
                    <a:cubicBezTo>
                      <a:pt x="117" y="46"/>
                      <a:pt x="120" y="45"/>
                      <a:pt x="121" y="47"/>
                    </a:cubicBezTo>
                    <a:cubicBezTo>
                      <a:pt x="121" y="48"/>
                      <a:pt x="119" y="52"/>
                      <a:pt x="118" y="53"/>
                    </a:cubicBezTo>
                    <a:cubicBezTo>
                      <a:pt x="121" y="53"/>
                      <a:pt x="126" y="53"/>
                      <a:pt x="127" y="52"/>
                    </a:cubicBezTo>
                    <a:cubicBezTo>
                      <a:pt x="129" y="50"/>
                      <a:pt x="133" y="54"/>
                      <a:pt x="135" y="50"/>
                    </a:cubicBezTo>
                    <a:cubicBezTo>
                      <a:pt x="137" y="47"/>
                      <a:pt x="142" y="49"/>
                      <a:pt x="138" y="46"/>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522" name="Freeform 147">
                <a:extLst>
                  <a:ext uri="{FF2B5EF4-FFF2-40B4-BE49-F238E27FC236}">
                    <a16:creationId xmlns:a16="http://schemas.microsoft.com/office/drawing/2014/main" xmlns="" id="{9CAA8FA0-9828-4CD4-8316-068AD1F4B90E}"/>
                  </a:ext>
                </a:extLst>
              </p:cNvPr>
              <p:cNvSpPr>
                <a:spLocks noEditPoints="1"/>
              </p:cNvSpPr>
              <p:nvPr/>
            </p:nvSpPr>
            <p:spPr bwMode="auto">
              <a:xfrm>
                <a:off x="5015074" y="2098549"/>
                <a:ext cx="479305" cy="759109"/>
              </a:xfrm>
              <a:custGeom>
                <a:avLst/>
                <a:gdLst>
                  <a:gd name="T0" fmla="*/ 197 w 208"/>
                  <a:gd name="T1" fmla="*/ 172 h 329"/>
                  <a:gd name="T2" fmla="*/ 197 w 208"/>
                  <a:gd name="T3" fmla="*/ 162 h 329"/>
                  <a:gd name="T4" fmla="*/ 186 w 208"/>
                  <a:gd name="T5" fmla="*/ 161 h 329"/>
                  <a:gd name="T6" fmla="*/ 173 w 208"/>
                  <a:gd name="T7" fmla="*/ 160 h 329"/>
                  <a:gd name="T8" fmla="*/ 167 w 208"/>
                  <a:gd name="T9" fmla="*/ 159 h 329"/>
                  <a:gd name="T10" fmla="*/ 154 w 208"/>
                  <a:gd name="T11" fmla="*/ 162 h 329"/>
                  <a:gd name="T12" fmla="*/ 144 w 208"/>
                  <a:gd name="T13" fmla="*/ 173 h 329"/>
                  <a:gd name="T14" fmla="*/ 144 w 208"/>
                  <a:gd name="T15" fmla="*/ 161 h 329"/>
                  <a:gd name="T16" fmla="*/ 130 w 208"/>
                  <a:gd name="T17" fmla="*/ 170 h 329"/>
                  <a:gd name="T18" fmla="*/ 124 w 208"/>
                  <a:gd name="T19" fmla="*/ 172 h 329"/>
                  <a:gd name="T20" fmla="*/ 118 w 208"/>
                  <a:gd name="T21" fmla="*/ 171 h 329"/>
                  <a:gd name="T22" fmla="*/ 106 w 208"/>
                  <a:gd name="T23" fmla="*/ 179 h 329"/>
                  <a:gd name="T24" fmla="*/ 99 w 208"/>
                  <a:gd name="T25" fmla="*/ 185 h 329"/>
                  <a:gd name="T26" fmla="*/ 92 w 208"/>
                  <a:gd name="T27" fmla="*/ 189 h 329"/>
                  <a:gd name="T28" fmla="*/ 79 w 208"/>
                  <a:gd name="T29" fmla="*/ 192 h 329"/>
                  <a:gd name="T30" fmla="*/ 75 w 208"/>
                  <a:gd name="T31" fmla="*/ 199 h 329"/>
                  <a:gd name="T32" fmla="*/ 92 w 208"/>
                  <a:gd name="T33" fmla="*/ 199 h 329"/>
                  <a:gd name="T34" fmla="*/ 79 w 208"/>
                  <a:gd name="T35" fmla="*/ 208 h 329"/>
                  <a:gd name="T36" fmla="*/ 61 w 208"/>
                  <a:gd name="T37" fmla="*/ 228 h 329"/>
                  <a:gd name="T38" fmla="*/ 50 w 208"/>
                  <a:gd name="T39" fmla="*/ 243 h 329"/>
                  <a:gd name="T40" fmla="*/ 39 w 208"/>
                  <a:gd name="T41" fmla="*/ 257 h 329"/>
                  <a:gd name="T42" fmla="*/ 26 w 208"/>
                  <a:gd name="T43" fmla="*/ 267 h 329"/>
                  <a:gd name="T44" fmla="*/ 11 w 208"/>
                  <a:gd name="T45" fmla="*/ 276 h 329"/>
                  <a:gd name="T46" fmla="*/ 4 w 208"/>
                  <a:gd name="T47" fmla="*/ 288 h 329"/>
                  <a:gd name="T48" fmla="*/ 1 w 208"/>
                  <a:gd name="T49" fmla="*/ 303 h 329"/>
                  <a:gd name="T50" fmla="*/ 9 w 208"/>
                  <a:gd name="T51" fmla="*/ 308 h 329"/>
                  <a:gd name="T52" fmla="*/ 7 w 208"/>
                  <a:gd name="T53" fmla="*/ 313 h 329"/>
                  <a:gd name="T54" fmla="*/ 14 w 208"/>
                  <a:gd name="T55" fmla="*/ 326 h 329"/>
                  <a:gd name="T56" fmla="*/ 46 w 208"/>
                  <a:gd name="T57" fmla="*/ 311 h 329"/>
                  <a:gd name="T58" fmla="*/ 56 w 208"/>
                  <a:gd name="T59" fmla="*/ 314 h 329"/>
                  <a:gd name="T60" fmla="*/ 61 w 208"/>
                  <a:gd name="T61" fmla="*/ 294 h 329"/>
                  <a:gd name="T62" fmla="*/ 59 w 208"/>
                  <a:gd name="T63" fmla="*/ 268 h 329"/>
                  <a:gd name="T64" fmla="*/ 73 w 208"/>
                  <a:gd name="T65" fmla="*/ 250 h 329"/>
                  <a:gd name="T66" fmla="*/ 83 w 208"/>
                  <a:gd name="T67" fmla="*/ 227 h 329"/>
                  <a:gd name="T68" fmla="*/ 93 w 208"/>
                  <a:gd name="T69" fmla="*/ 206 h 329"/>
                  <a:gd name="T70" fmla="*/ 116 w 208"/>
                  <a:gd name="T71" fmla="*/ 195 h 329"/>
                  <a:gd name="T72" fmla="*/ 132 w 208"/>
                  <a:gd name="T73" fmla="*/ 184 h 329"/>
                  <a:gd name="T74" fmla="*/ 160 w 208"/>
                  <a:gd name="T75" fmla="*/ 192 h 329"/>
                  <a:gd name="T76" fmla="*/ 178 w 208"/>
                  <a:gd name="T77" fmla="*/ 174 h 329"/>
                  <a:gd name="T78" fmla="*/ 197 w 208"/>
                  <a:gd name="T79" fmla="*/ 182 h 329"/>
                  <a:gd name="T80" fmla="*/ 58 w 208"/>
                  <a:gd name="T81" fmla="*/ 24 h 329"/>
                  <a:gd name="T82" fmla="*/ 77 w 208"/>
                  <a:gd name="T83" fmla="*/ 35 h 329"/>
                  <a:gd name="T84" fmla="*/ 92 w 208"/>
                  <a:gd name="T85" fmla="*/ 38 h 329"/>
                  <a:gd name="T86" fmla="*/ 93 w 208"/>
                  <a:gd name="T87" fmla="*/ 49 h 329"/>
                  <a:gd name="T88" fmla="*/ 79 w 208"/>
                  <a:gd name="T89" fmla="*/ 62 h 329"/>
                  <a:gd name="T90" fmla="*/ 95 w 208"/>
                  <a:gd name="T91" fmla="*/ 68 h 329"/>
                  <a:gd name="T92" fmla="*/ 114 w 208"/>
                  <a:gd name="T93" fmla="*/ 37 h 329"/>
                  <a:gd name="T94" fmla="*/ 129 w 208"/>
                  <a:gd name="T95" fmla="*/ 45 h 329"/>
                  <a:gd name="T96" fmla="*/ 150 w 208"/>
                  <a:gd name="T97" fmla="*/ 54 h 329"/>
                  <a:gd name="T98" fmla="*/ 143 w 208"/>
                  <a:gd name="T99" fmla="*/ 43 h 329"/>
                  <a:gd name="T100" fmla="*/ 125 w 208"/>
                  <a:gd name="T101" fmla="*/ 28 h 329"/>
                  <a:gd name="T102" fmla="*/ 107 w 208"/>
                  <a:gd name="T103" fmla="*/ 18 h 329"/>
                  <a:gd name="T104" fmla="*/ 90 w 208"/>
                  <a:gd name="T105" fmla="*/ 9 h 329"/>
                  <a:gd name="T106" fmla="*/ 83 w 208"/>
                  <a:gd name="T107" fmla="*/ 18 h 329"/>
                  <a:gd name="T108" fmla="*/ 66 w 208"/>
                  <a:gd name="T109" fmla="*/ 17 h 329"/>
                  <a:gd name="T110" fmla="*/ 56 w 208"/>
                  <a:gd name="T111" fmla="*/ 14 h 329"/>
                  <a:gd name="T112" fmla="*/ 50 w 208"/>
                  <a:gd name="T113" fmla="*/ 38 h 329"/>
                  <a:gd name="T114" fmla="*/ 50 w 208"/>
                  <a:gd name="T115" fmla="*/ 38 h 329"/>
                  <a:gd name="T116" fmla="*/ 119 w 208"/>
                  <a:gd name="T117" fmla="*/ 19 h 329"/>
                  <a:gd name="T118" fmla="*/ 167 w 208"/>
                  <a:gd name="T119" fmla="*/ 18 h 329"/>
                  <a:gd name="T120" fmla="*/ 145 w 208"/>
                  <a:gd name="T121" fmla="*/ 7 h 329"/>
                  <a:gd name="T122" fmla="*/ 126 w 208"/>
                  <a:gd name="T123" fmla="*/ 6 h 329"/>
                  <a:gd name="T124" fmla="*/ 112 w 208"/>
                  <a:gd name="T125" fmla="*/ 7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8" h="329">
                    <a:moveTo>
                      <a:pt x="201" y="176"/>
                    </a:moveTo>
                    <a:cubicBezTo>
                      <a:pt x="201" y="178"/>
                      <a:pt x="198" y="178"/>
                      <a:pt x="198" y="176"/>
                    </a:cubicBezTo>
                    <a:cubicBezTo>
                      <a:pt x="198" y="174"/>
                      <a:pt x="193" y="173"/>
                      <a:pt x="193" y="172"/>
                    </a:cubicBezTo>
                    <a:cubicBezTo>
                      <a:pt x="192" y="171"/>
                      <a:pt x="195" y="171"/>
                      <a:pt x="197" y="172"/>
                    </a:cubicBezTo>
                    <a:cubicBezTo>
                      <a:pt x="199" y="173"/>
                      <a:pt x="200" y="173"/>
                      <a:pt x="202" y="170"/>
                    </a:cubicBezTo>
                    <a:cubicBezTo>
                      <a:pt x="204" y="168"/>
                      <a:pt x="207" y="170"/>
                      <a:pt x="208" y="168"/>
                    </a:cubicBezTo>
                    <a:cubicBezTo>
                      <a:pt x="208" y="167"/>
                      <a:pt x="204" y="165"/>
                      <a:pt x="203" y="164"/>
                    </a:cubicBezTo>
                    <a:cubicBezTo>
                      <a:pt x="203" y="163"/>
                      <a:pt x="200" y="162"/>
                      <a:pt x="197" y="162"/>
                    </a:cubicBezTo>
                    <a:cubicBezTo>
                      <a:pt x="195" y="163"/>
                      <a:pt x="195" y="162"/>
                      <a:pt x="193" y="160"/>
                    </a:cubicBezTo>
                    <a:cubicBezTo>
                      <a:pt x="191" y="159"/>
                      <a:pt x="187" y="161"/>
                      <a:pt x="187" y="165"/>
                    </a:cubicBezTo>
                    <a:cubicBezTo>
                      <a:pt x="187" y="168"/>
                      <a:pt x="184" y="167"/>
                      <a:pt x="185" y="165"/>
                    </a:cubicBezTo>
                    <a:cubicBezTo>
                      <a:pt x="186" y="163"/>
                      <a:pt x="183" y="161"/>
                      <a:pt x="186" y="161"/>
                    </a:cubicBezTo>
                    <a:cubicBezTo>
                      <a:pt x="188" y="160"/>
                      <a:pt x="187" y="157"/>
                      <a:pt x="182" y="156"/>
                    </a:cubicBezTo>
                    <a:cubicBezTo>
                      <a:pt x="178" y="156"/>
                      <a:pt x="176" y="160"/>
                      <a:pt x="177" y="161"/>
                    </a:cubicBezTo>
                    <a:cubicBezTo>
                      <a:pt x="179" y="162"/>
                      <a:pt x="174" y="167"/>
                      <a:pt x="173" y="167"/>
                    </a:cubicBezTo>
                    <a:cubicBezTo>
                      <a:pt x="171" y="167"/>
                      <a:pt x="173" y="163"/>
                      <a:pt x="173" y="160"/>
                    </a:cubicBezTo>
                    <a:cubicBezTo>
                      <a:pt x="173" y="158"/>
                      <a:pt x="171" y="159"/>
                      <a:pt x="168" y="163"/>
                    </a:cubicBezTo>
                    <a:cubicBezTo>
                      <a:pt x="164" y="167"/>
                      <a:pt x="162" y="170"/>
                      <a:pt x="160" y="171"/>
                    </a:cubicBezTo>
                    <a:cubicBezTo>
                      <a:pt x="158" y="171"/>
                      <a:pt x="158" y="167"/>
                      <a:pt x="161" y="166"/>
                    </a:cubicBezTo>
                    <a:cubicBezTo>
                      <a:pt x="165" y="164"/>
                      <a:pt x="165" y="159"/>
                      <a:pt x="167" y="159"/>
                    </a:cubicBezTo>
                    <a:cubicBezTo>
                      <a:pt x="169" y="159"/>
                      <a:pt x="169" y="157"/>
                      <a:pt x="166" y="156"/>
                    </a:cubicBezTo>
                    <a:cubicBezTo>
                      <a:pt x="163" y="156"/>
                      <a:pt x="162" y="159"/>
                      <a:pt x="161" y="160"/>
                    </a:cubicBezTo>
                    <a:cubicBezTo>
                      <a:pt x="160" y="161"/>
                      <a:pt x="155" y="158"/>
                      <a:pt x="156" y="159"/>
                    </a:cubicBezTo>
                    <a:cubicBezTo>
                      <a:pt x="156" y="160"/>
                      <a:pt x="153" y="160"/>
                      <a:pt x="154" y="162"/>
                    </a:cubicBezTo>
                    <a:cubicBezTo>
                      <a:pt x="155" y="164"/>
                      <a:pt x="154" y="166"/>
                      <a:pt x="152" y="163"/>
                    </a:cubicBezTo>
                    <a:cubicBezTo>
                      <a:pt x="151" y="161"/>
                      <a:pt x="148" y="163"/>
                      <a:pt x="147" y="165"/>
                    </a:cubicBezTo>
                    <a:cubicBezTo>
                      <a:pt x="145" y="168"/>
                      <a:pt x="143" y="168"/>
                      <a:pt x="145" y="168"/>
                    </a:cubicBezTo>
                    <a:cubicBezTo>
                      <a:pt x="146" y="169"/>
                      <a:pt x="146" y="172"/>
                      <a:pt x="144" y="173"/>
                    </a:cubicBezTo>
                    <a:cubicBezTo>
                      <a:pt x="142" y="174"/>
                      <a:pt x="143" y="167"/>
                      <a:pt x="141" y="168"/>
                    </a:cubicBezTo>
                    <a:cubicBezTo>
                      <a:pt x="139" y="168"/>
                      <a:pt x="140" y="165"/>
                      <a:pt x="143" y="165"/>
                    </a:cubicBezTo>
                    <a:cubicBezTo>
                      <a:pt x="145" y="165"/>
                      <a:pt x="147" y="161"/>
                      <a:pt x="147" y="161"/>
                    </a:cubicBezTo>
                    <a:cubicBezTo>
                      <a:pt x="147" y="159"/>
                      <a:pt x="144" y="159"/>
                      <a:pt x="144" y="161"/>
                    </a:cubicBezTo>
                    <a:cubicBezTo>
                      <a:pt x="144" y="163"/>
                      <a:pt x="141" y="163"/>
                      <a:pt x="138" y="163"/>
                    </a:cubicBezTo>
                    <a:cubicBezTo>
                      <a:pt x="135" y="162"/>
                      <a:pt x="135" y="166"/>
                      <a:pt x="138" y="168"/>
                    </a:cubicBezTo>
                    <a:cubicBezTo>
                      <a:pt x="141" y="170"/>
                      <a:pt x="138" y="171"/>
                      <a:pt x="136" y="170"/>
                    </a:cubicBezTo>
                    <a:cubicBezTo>
                      <a:pt x="134" y="168"/>
                      <a:pt x="132" y="169"/>
                      <a:pt x="130" y="170"/>
                    </a:cubicBezTo>
                    <a:cubicBezTo>
                      <a:pt x="128" y="170"/>
                      <a:pt x="134" y="173"/>
                      <a:pt x="134" y="174"/>
                    </a:cubicBezTo>
                    <a:cubicBezTo>
                      <a:pt x="135" y="175"/>
                      <a:pt x="131" y="172"/>
                      <a:pt x="130" y="173"/>
                    </a:cubicBezTo>
                    <a:cubicBezTo>
                      <a:pt x="130" y="174"/>
                      <a:pt x="126" y="173"/>
                      <a:pt x="126" y="171"/>
                    </a:cubicBezTo>
                    <a:cubicBezTo>
                      <a:pt x="126" y="169"/>
                      <a:pt x="121" y="171"/>
                      <a:pt x="124" y="172"/>
                    </a:cubicBezTo>
                    <a:cubicBezTo>
                      <a:pt x="127" y="173"/>
                      <a:pt x="126" y="175"/>
                      <a:pt x="126" y="177"/>
                    </a:cubicBezTo>
                    <a:cubicBezTo>
                      <a:pt x="126" y="180"/>
                      <a:pt x="122" y="178"/>
                      <a:pt x="123" y="176"/>
                    </a:cubicBezTo>
                    <a:cubicBezTo>
                      <a:pt x="123" y="173"/>
                      <a:pt x="121" y="174"/>
                      <a:pt x="118" y="175"/>
                    </a:cubicBezTo>
                    <a:cubicBezTo>
                      <a:pt x="116" y="177"/>
                      <a:pt x="119" y="173"/>
                      <a:pt x="118" y="171"/>
                    </a:cubicBezTo>
                    <a:cubicBezTo>
                      <a:pt x="117" y="169"/>
                      <a:pt x="115" y="171"/>
                      <a:pt x="112" y="171"/>
                    </a:cubicBezTo>
                    <a:cubicBezTo>
                      <a:pt x="110" y="172"/>
                      <a:pt x="108" y="172"/>
                      <a:pt x="110" y="173"/>
                    </a:cubicBezTo>
                    <a:cubicBezTo>
                      <a:pt x="111" y="175"/>
                      <a:pt x="111" y="178"/>
                      <a:pt x="109" y="177"/>
                    </a:cubicBezTo>
                    <a:cubicBezTo>
                      <a:pt x="107" y="177"/>
                      <a:pt x="106" y="177"/>
                      <a:pt x="106" y="179"/>
                    </a:cubicBezTo>
                    <a:cubicBezTo>
                      <a:pt x="107" y="181"/>
                      <a:pt x="104" y="181"/>
                      <a:pt x="104" y="179"/>
                    </a:cubicBezTo>
                    <a:cubicBezTo>
                      <a:pt x="103" y="178"/>
                      <a:pt x="99" y="178"/>
                      <a:pt x="98" y="180"/>
                    </a:cubicBezTo>
                    <a:cubicBezTo>
                      <a:pt x="97" y="182"/>
                      <a:pt x="94" y="183"/>
                      <a:pt x="94" y="186"/>
                    </a:cubicBezTo>
                    <a:cubicBezTo>
                      <a:pt x="94" y="188"/>
                      <a:pt x="97" y="185"/>
                      <a:pt x="99" y="185"/>
                    </a:cubicBezTo>
                    <a:cubicBezTo>
                      <a:pt x="101" y="186"/>
                      <a:pt x="99" y="187"/>
                      <a:pt x="100" y="188"/>
                    </a:cubicBezTo>
                    <a:cubicBezTo>
                      <a:pt x="101" y="189"/>
                      <a:pt x="101" y="192"/>
                      <a:pt x="99" y="190"/>
                    </a:cubicBezTo>
                    <a:cubicBezTo>
                      <a:pt x="98" y="189"/>
                      <a:pt x="96" y="188"/>
                      <a:pt x="95" y="191"/>
                    </a:cubicBezTo>
                    <a:cubicBezTo>
                      <a:pt x="95" y="193"/>
                      <a:pt x="93" y="190"/>
                      <a:pt x="92" y="189"/>
                    </a:cubicBezTo>
                    <a:cubicBezTo>
                      <a:pt x="90" y="187"/>
                      <a:pt x="89" y="192"/>
                      <a:pt x="87" y="191"/>
                    </a:cubicBezTo>
                    <a:cubicBezTo>
                      <a:pt x="86" y="190"/>
                      <a:pt x="90" y="186"/>
                      <a:pt x="89" y="184"/>
                    </a:cubicBezTo>
                    <a:cubicBezTo>
                      <a:pt x="88" y="182"/>
                      <a:pt x="87" y="185"/>
                      <a:pt x="84" y="188"/>
                    </a:cubicBezTo>
                    <a:cubicBezTo>
                      <a:pt x="82" y="191"/>
                      <a:pt x="78" y="190"/>
                      <a:pt x="79" y="192"/>
                    </a:cubicBezTo>
                    <a:cubicBezTo>
                      <a:pt x="81" y="193"/>
                      <a:pt x="77" y="194"/>
                      <a:pt x="76" y="196"/>
                    </a:cubicBezTo>
                    <a:cubicBezTo>
                      <a:pt x="75" y="198"/>
                      <a:pt x="70" y="199"/>
                      <a:pt x="66" y="202"/>
                    </a:cubicBezTo>
                    <a:cubicBezTo>
                      <a:pt x="62" y="204"/>
                      <a:pt x="67" y="204"/>
                      <a:pt x="69" y="202"/>
                    </a:cubicBezTo>
                    <a:cubicBezTo>
                      <a:pt x="71" y="200"/>
                      <a:pt x="72" y="201"/>
                      <a:pt x="75" y="199"/>
                    </a:cubicBezTo>
                    <a:cubicBezTo>
                      <a:pt x="78" y="197"/>
                      <a:pt x="81" y="195"/>
                      <a:pt x="83" y="196"/>
                    </a:cubicBezTo>
                    <a:cubicBezTo>
                      <a:pt x="84" y="197"/>
                      <a:pt x="86" y="197"/>
                      <a:pt x="87" y="195"/>
                    </a:cubicBezTo>
                    <a:cubicBezTo>
                      <a:pt x="89" y="193"/>
                      <a:pt x="91" y="194"/>
                      <a:pt x="92" y="195"/>
                    </a:cubicBezTo>
                    <a:cubicBezTo>
                      <a:pt x="94" y="196"/>
                      <a:pt x="90" y="197"/>
                      <a:pt x="92" y="199"/>
                    </a:cubicBezTo>
                    <a:cubicBezTo>
                      <a:pt x="94" y="201"/>
                      <a:pt x="89" y="202"/>
                      <a:pt x="89" y="200"/>
                    </a:cubicBezTo>
                    <a:cubicBezTo>
                      <a:pt x="89" y="199"/>
                      <a:pt x="87" y="197"/>
                      <a:pt x="86" y="199"/>
                    </a:cubicBezTo>
                    <a:cubicBezTo>
                      <a:pt x="85" y="200"/>
                      <a:pt x="84" y="202"/>
                      <a:pt x="82" y="202"/>
                    </a:cubicBezTo>
                    <a:cubicBezTo>
                      <a:pt x="81" y="202"/>
                      <a:pt x="79" y="205"/>
                      <a:pt x="79" y="208"/>
                    </a:cubicBezTo>
                    <a:cubicBezTo>
                      <a:pt x="79" y="211"/>
                      <a:pt x="76" y="208"/>
                      <a:pt x="76" y="211"/>
                    </a:cubicBezTo>
                    <a:cubicBezTo>
                      <a:pt x="76" y="213"/>
                      <a:pt x="72" y="217"/>
                      <a:pt x="69" y="221"/>
                    </a:cubicBezTo>
                    <a:cubicBezTo>
                      <a:pt x="65" y="224"/>
                      <a:pt x="69" y="225"/>
                      <a:pt x="67" y="227"/>
                    </a:cubicBezTo>
                    <a:cubicBezTo>
                      <a:pt x="66" y="229"/>
                      <a:pt x="62" y="227"/>
                      <a:pt x="61" y="228"/>
                    </a:cubicBezTo>
                    <a:cubicBezTo>
                      <a:pt x="60" y="229"/>
                      <a:pt x="62" y="234"/>
                      <a:pt x="60" y="235"/>
                    </a:cubicBezTo>
                    <a:cubicBezTo>
                      <a:pt x="58" y="237"/>
                      <a:pt x="60" y="239"/>
                      <a:pt x="60" y="241"/>
                    </a:cubicBezTo>
                    <a:cubicBezTo>
                      <a:pt x="60" y="242"/>
                      <a:pt x="55" y="239"/>
                      <a:pt x="55" y="241"/>
                    </a:cubicBezTo>
                    <a:cubicBezTo>
                      <a:pt x="55" y="243"/>
                      <a:pt x="51" y="243"/>
                      <a:pt x="50" y="243"/>
                    </a:cubicBezTo>
                    <a:cubicBezTo>
                      <a:pt x="48" y="243"/>
                      <a:pt x="52" y="246"/>
                      <a:pt x="54" y="248"/>
                    </a:cubicBezTo>
                    <a:cubicBezTo>
                      <a:pt x="56" y="250"/>
                      <a:pt x="52" y="251"/>
                      <a:pt x="52" y="249"/>
                    </a:cubicBezTo>
                    <a:cubicBezTo>
                      <a:pt x="51" y="247"/>
                      <a:pt x="48" y="250"/>
                      <a:pt x="44" y="252"/>
                    </a:cubicBezTo>
                    <a:cubicBezTo>
                      <a:pt x="41" y="254"/>
                      <a:pt x="42" y="257"/>
                      <a:pt x="39" y="257"/>
                    </a:cubicBezTo>
                    <a:cubicBezTo>
                      <a:pt x="37" y="257"/>
                      <a:pt x="37" y="262"/>
                      <a:pt x="36" y="263"/>
                    </a:cubicBezTo>
                    <a:cubicBezTo>
                      <a:pt x="34" y="265"/>
                      <a:pt x="34" y="260"/>
                      <a:pt x="31" y="260"/>
                    </a:cubicBezTo>
                    <a:cubicBezTo>
                      <a:pt x="28" y="260"/>
                      <a:pt x="28" y="262"/>
                      <a:pt x="30" y="264"/>
                    </a:cubicBezTo>
                    <a:cubicBezTo>
                      <a:pt x="32" y="267"/>
                      <a:pt x="27" y="265"/>
                      <a:pt x="26" y="267"/>
                    </a:cubicBezTo>
                    <a:cubicBezTo>
                      <a:pt x="24" y="269"/>
                      <a:pt x="19" y="268"/>
                      <a:pt x="18" y="270"/>
                    </a:cubicBezTo>
                    <a:cubicBezTo>
                      <a:pt x="17" y="272"/>
                      <a:pt x="22" y="272"/>
                      <a:pt x="22" y="273"/>
                    </a:cubicBezTo>
                    <a:cubicBezTo>
                      <a:pt x="23" y="274"/>
                      <a:pt x="18" y="274"/>
                      <a:pt x="15" y="273"/>
                    </a:cubicBezTo>
                    <a:cubicBezTo>
                      <a:pt x="13" y="273"/>
                      <a:pt x="14" y="276"/>
                      <a:pt x="11" y="276"/>
                    </a:cubicBezTo>
                    <a:cubicBezTo>
                      <a:pt x="9" y="275"/>
                      <a:pt x="6" y="278"/>
                      <a:pt x="7" y="280"/>
                    </a:cubicBezTo>
                    <a:cubicBezTo>
                      <a:pt x="9" y="281"/>
                      <a:pt x="6" y="282"/>
                      <a:pt x="4" y="280"/>
                    </a:cubicBezTo>
                    <a:cubicBezTo>
                      <a:pt x="3" y="279"/>
                      <a:pt x="1" y="282"/>
                      <a:pt x="1" y="284"/>
                    </a:cubicBezTo>
                    <a:cubicBezTo>
                      <a:pt x="0" y="286"/>
                      <a:pt x="4" y="287"/>
                      <a:pt x="4" y="288"/>
                    </a:cubicBezTo>
                    <a:cubicBezTo>
                      <a:pt x="4" y="289"/>
                      <a:pt x="1" y="291"/>
                      <a:pt x="3" y="291"/>
                    </a:cubicBezTo>
                    <a:cubicBezTo>
                      <a:pt x="5" y="292"/>
                      <a:pt x="4" y="293"/>
                      <a:pt x="2" y="294"/>
                    </a:cubicBezTo>
                    <a:cubicBezTo>
                      <a:pt x="1" y="295"/>
                      <a:pt x="1" y="296"/>
                      <a:pt x="2" y="298"/>
                    </a:cubicBezTo>
                    <a:cubicBezTo>
                      <a:pt x="4" y="300"/>
                      <a:pt x="0" y="300"/>
                      <a:pt x="1" y="303"/>
                    </a:cubicBezTo>
                    <a:cubicBezTo>
                      <a:pt x="3" y="305"/>
                      <a:pt x="5" y="302"/>
                      <a:pt x="6" y="304"/>
                    </a:cubicBezTo>
                    <a:cubicBezTo>
                      <a:pt x="6" y="306"/>
                      <a:pt x="9" y="304"/>
                      <a:pt x="11" y="302"/>
                    </a:cubicBezTo>
                    <a:cubicBezTo>
                      <a:pt x="14" y="300"/>
                      <a:pt x="15" y="304"/>
                      <a:pt x="13" y="304"/>
                    </a:cubicBezTo>
                    <a:cubicBezTo>
                      <a:pt x="11" y="304"/>
                      <a:pt x="8" y="306"/>
                      <a:pt x="9" y="308"/>
                    </a:cubicBezTo>
                    <a:cubicBezTo>
                      <a:pt x="9" y="310"/>
                      <a:pt x="5" y="309"/>
                      <a:pt x="5" y="307"/>
                    </a:cubicBezTo>
                    <a:cubicBezTo>
                      <a:pt x="6" y="304"/>
                      <a:pt x="1" y="307"/>
                      <a:pt x="3" y="309"/>
                    </a:cubicBezTo>
                    <a:cubicBezTo>
                      <a:pt x="4" y="311"/>
                      <a:pt x="2" y="312"/>
                      <a:pt x="2" y="314"/>
                    </a:cubicBezTo>
                    <a:cubicBezTo>
                      <a:pt x="2" y="316"/>
                      <a:pt x="5" y="315"/>
                      <a:pt x="7" y="313"/>
                    </a:cubicBezTo>
                    <a:cubicBezTo>
                      <a:pt x="8" y="311"/>
                      <a:pt x="10" y="312"/>
                      <a:pt x="11" y="314"/>
                    </a:cubicBezTo>
                    <a:cubicBezTo>
                      <a:pt x="12" y="316"/>
                      <a:pt x="9" y="314"/>
                      <a:pt x="9" y="317"/>
                    </a:cubicBezTo>
                    <a:cubicBezTo>
                      <a:pt x="9" y="320"/>
                      <a:pt x="7" y="317"/>
                      <a:pt x="6" y="320"/>
                    </a:cubicBezTo>
                    <a:cubicBezTo>
                      <a:pt x="4" y="322"/>
                      <a:pt x="12" y="326"/>
                      <a:pt x="14" y="326"/>
                    </a:cubicBezTo>
                    <a:cubicBezTo>
                      <a:pt x="16" y="327"/>
                      <a:pt x="19" y="329"/>
                      <a:pt x="23" y="329"/>
                    </a:cubicBezTo>
                    <a:cubicBezTo>
                      <a:pt x="28" y="328"/>
                      <a:pt x="37" y="319"/>
                      <a:pt x="38" y="318"/>
                    </a:cubicBezTo>
                    <a:cubicBezTo>
                      <a:pt x="40" y="316"/>
                      <a:pt x="42" y="318"/>
                      <a:pt x="44" y="316"/>
                    </a:cubicBezTo>
                    <a:cubicBezTo>
                      <a:pt x="46" y="315"/>
                      <a:pt x="45" y="311"/>
                      <a:pt x="46" y="311"/>
                    </a:cubicBezTo>
                    <a:cubicBezTo>
                      <a:pt x="47" y="310"/>
                      <a:pt x="48" y="315"/>
                      <a:pt x="49" y="315"/>
                    </a:cubicBezTo>
                    <a:cubicBezTo>
                      <a:pt x="50" y="315"/>
                      <a:pt x="51" y="316"/>
                      <a:pt x="51" y="319"/>
                    </a:cubicBezTo>
                    <a:cubicBezTo>
                      <a:pt x="52" y="319"/>
                      <a:pt x="53" y="319"/>
                      <a:pt x="54" y="319"/>
                    </a:cubicBezTo>
                    <a:cubicBezTo>
                      <a:pt x="55" y="320"/>
                      <a:pt x="56" y="315"/>
                      <a:pt x="56" y="314"/>
                    </a:cubicBezTo>
                    <a:cubicBezTo>
                      <a:pt x="56" y="312"/>
                      <a:pt x="57" y="309"/>
                      <a:pt x="57" y="307"/>
                    </a:cubicBezTo>
                    <a:cubicBezTo>
                      <a:pt x="56" y="305"/>
                      <a:pt x="61" y="307"/>
                      <a:pt x="62" y="305"/>
                    </a:cubicBezTo>
                    <a:cubicBezTo>
                      <a:pt x="63" y="304"/>
                      <a:pt x="63" y="298"/>
                      <a:pt x="62" y="298"/>
                    </a:cubicBezTo>
                    <a:cubicBezTo>
                      <a:pt x="60" y="297"/>
                      <a:pt x="60" y="294"/>
                      <a:pt x="61" y="294"/>
                    </a:cubicBezTo>
                    <a:cubicBezTo>
                      <a:pt x="63" y="294"/>
                      <a:pt x="65" y="293"/>
                      <a:pt x="64" y="290"/>
                    </a:cubicBezTo>
                    <a:cubicBezTo>
                      <a:pt x="64" y="287"/>
                      <a:pt x="59" y="287"/>
                      <a:pt x="59" y="284"/>
                    </a:cubicBezTo>
                    <a:cubicBezTo>
                      <a:pt x="59" y="281"/>
                      <a:pt x="61" y="280"/>
                      <a:pt x="59" y="276"/>
                    </a:cubicBezTo>
                    <a:cubicBezTo>
                      <a:pt x="57" y="272"/>
                      <a:pt x="60" y="270"/>
                      <a:pt x="59" y="268"/>
                    </a:cubicBezTo>
                    <a:cubicBezTo>
                      <a:pt x="59" y="266"/>
                      <a:pt x="58" y="264"/>
                      <a:pt x="60" y="260"/>
                    </a:cubicBezTo>
                    <a:cubicBezTo>
                      <a:pt x="62" y="256"/>
                      <a:pt x="67" y="255"/>
                      <a:pt x="68" y="255"/>
                    </a:cubicBezTo>
                    <a:cubicBezTo>
                      <a:pt x="70" y="255"/>
                      <a:pt x="72" y="257"/>
                      <a:pt x="73" y="255"/>
                    </a:cubicBezTo>
                    <a:cubicBezTo>
                      <a:pt x="75" y="252"/>
                      <a:pt x="75" y="250"/>
                      <a:pt x="73" y="250"/>
                    </a:cubicBezTo>
                    <a:cubicBezTo>
                      <a:pt x="72" y="250"/>
                      <a:pt x="69" y="249"/>
                      <a:pt x="72" y="246"/>
                    </a:cubicBezTo>
                    <a:cubicBezTo>
                      <a:pt x="74" y="243"/>
                      <a:pt x="77" y="239"/>
                      <a:pt x="77" y="235"/>
                    </a:cubicBezTo>
                    <a:cubicBezTo>
                      <a:pt x="77" y="232"/>
                      <a:pt x="76" y="229"/>
                      <a:pt x="77" y="228"/>
                    </a:cubicBezTo>
                    <a:cubicBezTo>
                      <a:pt x="78" y="227"/>
                      <a:pt x="81" y="228"/>
                      <a:pt x="83" y="227"/>
                    </a:cubicBezTo>
                    <a:cubicBezTo>
                      <a:pt x="86" y="225"/>
                      <a:pt x="84" y="223"/>
                      <a:pt x="85" y="222"/>
                    </a:cubicBezTo>
                    <a:cubicBezTo>
                      <a:pt x="86" y="221"/>
                      <a:pt x="88" y="217"/>
                      <a:pt x="89" y="216"/>
                    </a:cubicBezTo>
                    <a:cubicBezTo>
                      <a:pt x="91" y="215"/>
                      <a:pt x="92" y="213"/>
                      <a:pt x="91" y="212"/>
                    </a:cubicBezTo>
                    <a:cubicBezTo>
                      <a:pt x="90" y="210"/>
                      <a:pt x="93" y="209"/>
                      <a:pt x="93" y="206"/>
                    </a:cubicBezTo>
                    <a:cubicBezTo>
                      <a:pt x="93" y="203"/>
                      <a:pt x="97" y="201"/>
                      <a:pt x="99" y="201"/>
                    </a:cubicBezTo>
                    <a:cubicBezTo>
                      <a:pt x="102" y="201"/>
                      <a:pt x="106" y="201"/>
                      <a:pt x="106" y="199"/>
                    </a:cubicBezTo>
                    <a:cubicBezTo>
                      <a:pt x="106" y="197"/>
                      <a:pt x="104" y="192"/>
                      <a:pt x="107" y="193"/>
                    </a:cubicBezTo>
                    <a:cubicBezTo>
                      <a:pt x="111" y="195"/>
                      <a:pt x="114" y="193"/>
                      <a:pt x="116" y="195"/>
                    </a:cubicBezTo>
                    <a:cubicBezTo>
                      <a:pt x="118" y="197"/>
                      <a:pt x="121" y="196"/>
                      <a:pt x="121" y="193"/>
                    </a:cubicBezTo>
                    <a:cubicBezTo>
                      <a:pt x="121" y="190"/>
                      <a:pt x="122" y="185"/>
                      <a:pt x="126" y="187"/>
                    </a:cubicBezTo>
                    <a:cubicBezTo>
                      <a:pt x="126" y="187"/>
                      <a:pt x="126" y="188"/>
                      <a:pt x="127" y="188"/>
                    </a:cubicBezTo>
                    <a:cubicBezTo>
                      <a:pt x="128" y="185"/>
                      <a:pt x="130" y="184"/>
                      <a:pt x="132" y="184"/>
                    </a:cubicBezTo>
                    <a:cubicBezTo>
                      <a:pt x="135" y="184"/>
                      <a:pt x="137" y="190"/>
                      <a:pt x="141" y="190"/>
                    </a:cubicBezTo>
                    <a:cubicBezTo>
                      <a:pt x="145" y="191"/>
                      <a:pt x="148" y="193"/>
                      <a:pt x="149" y="191"/>
                    </a:cubicBezTo>
                    <a:cubicBezTo>
                      <a:pt x="151" y="189"/>
                      <a:pt x="153" y="192"/>
                      <a:pt x="156" y="191"/>
                    </a:cubicBezTo>
                    <a:cubicBezTo>
                      <a:pt x="158" y="190"/>
                      <a:pt x="158" y="195"/>
                      <a:pt x="160" y="192"/>
                    </a:cubicBezTo>
                    <a:cubicBezTo>
                      <a:pt x="162" y="189"/>
                      <a:pt x="160" y="187"/>
                      <a:pt x="164" y="188"/>
                    </a:cubicBezTo>
                    <a:cubicBezTo>
                      <a:pt x="167" y="188"/>
                      <a:pt x="165" y="183"/>
                      <a:pt x="165" y="181"/>
                    </a:cubicBezTo>
                    <a:cubicBezTo>
                      <a:pt x="165" y="178"/>
                      <a:pt x="170" y="178"/>
                      <a:pt x="170" y="175"/>
                    </a:cubicBezTo>
                    <a:cubicBezTo>
                      <a:pt x="170" y="173"/>
                      <a:pt x="177" y="175"/>
                      <a:pt x="178" y="174"/>
                    </a:cubicBezTo>
                    <a:cubicBezTo>
                      <a:pt x="179" y="172"/>
                      <a:pt x="183" y="171"/>
                      <a:pt x="185" y="174"/>
                    </a:cubicBezTo>
                    <a:cubicBezTo>
                      <a:pt x="186" y="176"/>
                      <a:pt x="193" y="177"/>
                      <a:pt x="193" y="179"/>
                    </a:cubicBezTo>
                    <a:cubicBezTo>
                      <a:pt x="193" y="180"/>
                      <a:pt x="193" y="182"/>
                      <a:pt x="193" y="184"/>
                    </a:cubicBezTo>
                    <a:cubicBezTo>
                      <a:pt x="194" y="183"/>
                      <a:pt x="195" y="182"/>
                      <a:pt x="197" y="182"/>
                    </a:cubicBezTo>
                    <a:cubicBezTo>
                      <a:pt x="199" y="182"/>
                      <a:pt x="201" y="178"/>
                      <a:pt x="203" y="179"/>
                    </a:cubicBezTo>
                    <a:cubicBezTo>
                      <a:pt x="205" y="179"/>
                      <a:pt x="207" y="179"/>
                      <a:pt x="207" y="176"/>
                    </a:cubicBezTo>
                    <a:cubicBezTo>
                      <a:pt x="206" y="175"/>
                      <a:pt x="202" y="175"/>
                      <a:pt x="201" y="176"/>
                    </a:cubicBezTo>
                    <a:close/>
                    <a:moveTo>
                      <a:pt x="58" y="24"/>
                    </a:moveTo>
                    <a:cubicBezTo>
                      <a:pt x="61" y="24"/>
                      <a:pt x="54" y="28"/>
                      <a:pt x="53" y="32"/>
                    </a:cubicBezTo>
                    <a:cubicBezTo>
                      <a:pt x="52" y="35"/>
                      <a:pt x="58" y="38"/>
                      <a:pt x="61" y="41"/>
                    </a:cubicBezTo>
                    <a:cubicBezTo>
                      <a:pt x="64" y="43"/>
                      <a:pt x="70" y="43"/>
                      <a:pt x="72" y="41"/>
                    </a:cubicBezTo>
                    <a:cubicBezTo>
                      <a:pt x="75" y="40"/>
                      <a:pt x="74" y="35"/>
                      <a:pt x="77" y="35"/>
                    </a:cubicBezTo>
                    <a:cubicBezTo>
                      <a:pt x="80" y="35"/>
                      <a:pt x="79" y="32"/>
                      <a:pt x="81" y="31"/>
                    </a:cubicBezTo>
                    <a:cubicBezTo>
                      <a:pt x="84" y="31"/>
                      <a:pt x="84" y="34"/>
                      <a:pt x="82" y="36"/>
                    </a:cubicBezTo>
                    <a:cubicBezTo>
                      <a:pt x="80" y="39"/>
                      <a:pt x="85" y="39"/>
                      <a:pt x="89" y="36"/>
                    </a:cubicBezTo>
                    <a:cubicBezTo>
                      <a:pt x="92" y="33"/>
                      <a:pt x="93" y="35"/>
                      <a:pt x="92" y="38"/>
                    </a:cubicBezTo>
                    <a:cubicBezTo>
                      <a:pt x="91" y="41"/>
                      <a:pt x="85" y="39"/>
                      <a:pt x="82" y="43"/>
                    </a:cubicBezTo>
                    <a:cubicBezTo>
                      <a:pt x="80" y="46"/>
                      <a:pt x="73" y="43"/>
                      <a:pt x="70" y="47"/>
                    </a:cubicBezTo>
                    <a:cubicBezTo>
                      <a:pt x="66" y="51"/>
                      <a:pt x="72" y="51"/>
                      <a:pt x="77" y="50"/>
                    </a:cubicBezTo>
                    <a:cubicBezTo>
                      <a:pt x="81" y="49"/>
                      <a:pt x="90" y="48"/>
                      <a:pt x="93" y="49"/>
                    </a:cubicBezTo>
                    <a:cubicBezTo>
                      <a:pt x="96" y="50"/>
                      <a:pt x="91" y="51"/>
                      <a:pt x="86" y="51"/>
                    </a:cubicBezTo>
                    <a:cubicBezTo>
                      <a:pt x="80" y="51"/>
                      <a:pt x="79" y="52"/>
                      <a:pt x="79" y="54"/>
                    </a:cubicBezTo>
                    <a:cubicBezTo>
                      <a:pt x="79" y="55"/>
                      <a:pt x="71" y="52"/>
                      <a:pt x="71" y="56"/>
                    </a:cubicBezTo>
                    <a:cubicBezTo>
                      <a:pt x="71" y="59"/>
                      <a:pt x="78" y="60"/>
                      <a:pt x="79" y="62"/>
                    </a:cubicBezTo>
                    <a:cubicBezTo>
                      <a:pt x="80" y="64"/>
                      <a:pt x="85" y="62"/>
                      <a:pt x="87" y="63"/>
                    </a:cubicBezTo>
                    <a:cubicBezTo>
                      <a:pt x="89" y="64"/>
                      <a:pt x="84" y="65"/>
                      <a:pt x="83" y="66"/>
                    </a:cubicBezTo>
                    <a:cubicBezTo>
                      <a:pt x="82" y="67"/>
                      <a:pt x="88" y="68"/>
                      <a:pt x="89" y="70"/>
                    </a:cubicBezTo>
                    <a:cubicBezTo>
                      <a:pt x="90" y="72"/>
                      <a:pt x="95" y="71"/>
                      <a:pt x="95" y="68"/>
                    </a:cubicBezTo>
                    <a:cubicBezTo>
                      <a:pt x="95" y="65"/>
                      <a:pt x="99" y="56"/>
                      <a:pt x="104" y="54"/>
                    </a:cubicBezTo>
                    <a:cubicBezTo>
                      <a:pt x="109" y="52"/>
                      <a:pt x="106" y="50"/>
                      <a:pt x="107" y="47"/>
                    </a:cubicBezTo>
                    <a:cubicBezTo>
                      <a:pt x="108" y="44"/>
                      <a:pt x="112" y="46"/>
                      <a:pt x="111" y="44"/>
                    </a:cubicBezTo>
                    <a:cubicBezTo>
                      <a:pt x="110" y="41"/>
                      <a:pt x="110" y="40"/>
                      <a:pt x="114" y="37"/>
                    </a:cubicBezTo>
                    <a:cubicBezTo>
                      <a:pt x="117" y="34"/>
                      <a:pt x="119" y="36"/>
                      <a:pt x="123" y="34"/>
                    </a:cubicBezTo>
                    <a:cubicBezTo>
                      <a:pt x="127" y="32"/>
                      <a:pt x="129" y="36"/>
                      <a:pt x="125" y="36"/>
                    </a:cubicBezTo>
                    <a:cubicBezTo>
                      <a:pt x="121" y="36"/>
                      <a:pt x="123" y="41"/>
                      <a:pt x="126" y="42"/>
                    </a:cubicBezTo>
                    <a:cubicBezTo>
                      <a:pt x="129" y="43"/>
                      <a:pt x="127" y="44"/>
                      <a:pt x="129" y="45"/>
                    </a:cubicBezTo>
                    <a:cubicBezTo>
                      <a:pt x="132" y="46"/>
                      <a:pt x="131" y="49"/>
                      <a:pt x="128" y="53"/>
                    </a:cubicBezTo>
                    <a:cubicBezTo>
                      <a:pt x="124" y="56"/>
                      <a:pt x="128" y="57"/>
                      <a:pt x="135" y="54"/>
                    </a:cubicBezTo>
                    <a:cubicBezTo>
                      <a:pt x="142" y="52"/>
                      <a:pt x="138" y="56"/>
                      <a:pt x="140" y="58"/>
                    </a:cubicBezTo>
                    <a:cubicBezTo>
                      <a:pt x="142" y="60"/>
                      <a:pt x="147" y="57"/>
                      <a:pt x="150" y="54"/>
                    </a:cubicBezTo>
                    <a:cubicBezTo>
                      <a:pt x="153" y="50"/>
                      <a:pt x="157" y="51"/>
                      <a:pt x="157" y="49"/>
                    </a:cubicBezTo>
                    <a:cubicBezTo>
                      <a:pt x="157" y="47"/>
                      <a:pt x="154" y="46"/>
                      <a:pt x="151" y="47"/>
                    </a:cubicBezTo>
                    <a:cubicBezTo>
                      <a:pt x="149" y="49"/>
                      <a:pt x="142" y="48"/>
                      <a:pt x="145" y="46"/>
                    </a:cubicBezTo>
                    <a:cubicBezTo>
                      <a:pt x="147" y="44"/>
                      <a:pt x="146" y="42"/>
                      <a:pt x="143" y="43"/>
                    </a:cubicBezTo>
                    <a:cubicBezTo>
                      <a:pt x="140" y="43"/>
                      <a:pt x="134" y="41"/>
                      <a:pt x="137" y="40"/>
                    </a:cubicBezTo>
                    <a:cubicBezTo>
                      <a:pt x="140" y="39"/>
                      <a:pt x="135" y="36"/>
                      <a:pt x="132" y="36"/>
                    </a:cubicBezTo>
                    <a:cubicBezTo>
                      <a:pt x="130" y="36"/>
                      <a:pt x="131" y="33"/>
                      <a:pt x="131" y="31"/>
                    </a:cubicBezTo>
                    <a:cubicBezTo>
                      <a:pt x="131" y="29"/>
                      <a:pt x="124" y="28"/>
                      <a:pt x="125" y="28"/>
                    </a:cubicBezTo>
                    <a:cubicBezTo>
                      <a:pt x="127" y="27"/>
                      <a:pt x="122" y="25"/>
                      <a:pt x="121" y="27"/>
                    </a:cubicBezTo>
                    <a:cubicBezTo>
                      <a:pt x="120" y="28"/>
                      <a:pt x="118" y="28"/>
                      <a:pt x="118" y="26"/>
                    </a:cubicBezTo>
                    <a:cubicBezTo>
                      <a:pt x="118" y="24"/>
                      <a:pt x="112" y="24"/>
                      <a:pt x="110" y="24"/>
                    </a:cubicBezTo>
                    <a:cubicBezTo>
                      <a:pt x="108" y="24"/>
                      <a:pt x="109" y="20"/>
                      <a:pt x="107" y="18"/>
                    </a:cubicBezTo>
                    <a:cubicBezTo>
                      <a:pt x="105" y="16"/>
                      <a:pt x="102" y="21"/>
                      <a:pt x="100" y="21"/>
                    </a:cubicBezTo>
                    <a:cubicBezTo>
                      <a:pt x="99" y="21"/>
                      <a:pt x="102" y="17"/>
                      <a:pt x="103" y="15"/>
                    </a:cubicBezTo>
                    <a:cubicBezTo>
                      <a:pt x="104" y="13"/>
                      <a:pt x="95" y="10"/>
                      <a:pt x="94" y="12"/>
                    </a:cubicBezTo>
                    <a:cubicBezTo>
                      <a:pt x="93" y="14"/>
                      <a:pt x="92" y="9"/>
                      <a:pt x="90" y="9"/>
                    </a:cubicBezTo>
                    <a:cubicBezTo>
                      <a:pt x="88" y="8"/>
                      <a:pt x="90" y="12"/>
                      <a:pt x="88" y="13"/>
                    </a:cubicBezTo>
                    <a:cubicBezTo>
                      <a:pt x="86" y="13"/>
                      <a:pt x="84" y="14"/>
                      <a:pt x="87" y="16"/>
                    </a:cubicBezTo>
                    <a:cubicBezTo>
                      <a:pt x="90" y="18"/>
                      <a:pt x="92" y="27"/>
                      <a:pt x="92" y="28"/>
                    </a:cubicBezTo>
                    <a:cubicBezTo>
                      <a:pt x="92" y="30"/>
                      <a:pt x="83" y="22"/>
                      <a:pt x="83" y="18"/>
                    </a:cubicBezTo>
                    <a:cubicBezTo>
                      <a:pt x="83" y="14"/>
                      <a:pt x="79" y="11"/>
                      <a:pt x="77" y="14"/>
                    </a:cubicBezTo>
                    <a:cubicBezTo>
                      <a:pt x="76" y="17"/>
                      <a:pt x="73" y="18"/>
                      <a:pt x="74" y="21"/>
                    </a:cubicBezTo>
                    <a:cubicBezTo>
                      <a:pt x="75" y="23"/>
                      <a:pt x="72" y="24"/>
                      <a:pt x="72" y="22"/>
                    </a:cubicBezTo>
                    <a:cubicBezTo>
                      <a:pt x="72" y="20"/>
                      <a:pt x="68" y="17"/>
                      <a:pt x="66" y="17"/>
                    </a:cubicBezTo>
                    <a:cubicBezTo>
                      <a:pt x="64" y="17"/>
                      <a:pt x="70" y="16"/>
                      <a:pt x="73" y="15"/>
                    </a:cubicBezTo>
                    <a:cubicBezTo>
                      <a:pt x="76" y="13"/>
                      <a:pt x="71" y="12"/>
                      <a:pt x="68" y="13"/>
                    </a:cubicBezTo>
                    <a:cubicBezTo>
                      <a:pt x="66" y="14"/>
                      <a:pt x="63" y="12"/>
                      <a:pt x="61" y="14"/>
                    </a:cubicBezTo>
                    <a:cubicBezTo>
                      <a:pt x="60" y="16"/>
                      <a:pt x="58" y="14"/>
                      <a:pt x="56" y="14"/>
                    </a:cubicBezTo>
                    <a:cubicBezTo>
                      <a:pt x="53" y="13"/>
                      <a:pt x="51" y="17"/>
                      <a:pt x="49" y="16"/>
                    </a:cubicBezTo>
                    <a:cubicBezTo>
                      <a:pt x="48" y="16"/>
                      <a:pt x="46" y="20"/>
                      <a:pt x="49" y="24"/>
                    </a:cubicBezTo>
                    <a:cubicBezTo>
                      <a:pt x="52" y="29"/>
                      <a:pt x="54" y="23"/>
                      <a:pt x="58" y="24"/>
                    </a:cubicBezTo>
                    <a:close/>
                    <a:moveTo>
                      <a:pt x="50" y="38"/>
                    </a:moveTo>
                    <a:cubicBezTo>
                      <a:pt x="53" y="39"/>
                      <a:pt x="54" y="42"/>
                      <a:pt x="56" y="42"/>
                    </a:cubicBezTo>
                    <a:cubicBezTo>
                      <a:pt x="57" y="42"/>
                      <a:pt x="53" y="38"/>
                      <a:pt x="51" y="35"/>
                    </a:cubicBezTo>
                    <a:cubicBezTo>
                      <a:pt x="48" y="33"/>
                      <a:pt x="49" y="30"/>
                      <a:pt x="45" y="31"/>
                    </a:cubicBezTo>
                    <a:cubicBezTo>
                      <a:pt x="42" y="32"/>
                      <a:pt x="48" y="38"/>
                      <a:pt x="50" y="38"/>
                    </a:cubicBezTo>
                    <a:close/>
                    <a:moveTo>
                      <a:pt x="107" y="9"/>
                    </a:moveTo>
                    <a:cubicBezTo>
                      <a:pt x="109" y="11"/>
                      <a:pt x="104" y="11"/>
                      <a:pt x="106" y="12"/>
                    </a:cubicBezTo>
                    <a:cubicBezTo>
                      <a:pt x="112" y="18"/>
                      <a:pt x="133" y="12"/>
                      <a:pt x="135" y="13"/>
                    </a:cubicBezTo>
                    <a:cubicBezTo>
                      <a:pt x="138" y="15"/>
                      <a:pt x="118" y="17"/>
                      <a:pt x="119" y="19"/>
                    </a:cubicBezTo>
                    <a:cubicBezTo>
                      <a:pt x="120" y="21"/>
                      <a:pt x="136" y="23"/>
                      <a:pt x="138" y="21"/>
                    </a:cubicBezTo>
                    <a:cubicBezTo>
                      <a:pt x="139" y="20"/>
                      <a:pt x="142" y="24"/>
                      <a:pt x="147" y="25"/>
                    </a:cubicBezTo>
                    <a:cubicBezTo>
                      <a:pt x="153" y="25"/>
                      <a:pt x="152" y="23"/>
                      <a:pt x="156" y="22"/>
                    </a:cubicBezTo>
                    <a:cubicBezTo>
                      <a:pt x="160" y="22"/>
                      <a:pt x="166" y="20"/>
                      <a:pt x="167" y="18"/>
                    </a:cubicBezTo>
                    <a:cubicBezTo>
                      <a:pt x="167" y="16"/>
                      <a:pt x="179" y="13"/>
                      <a:pt x="178" y="9"/>
                    </a:cubicBezTo>
                    <a:cubicBezTo>
                      <a:pt x="177" y="5"/>
                      <a:pt x="165" y="8"/>
                      <a:pt x="162" y="6"/>
                    </a:cubicBezTo>
                    <a:cubicBezTo>
                      <a:pt x="159" y="4"/>
                      <a:pt x="151" y="2"/>
                      <a:pt x="150" y="5"/>
                    </a:cubicBezTo>
                    <a:cubicBezTo>
                      <a:pt x="149" y="7"/>
                      <a:pt x="146" y="8"/>
                      <a:pt x="145" y="7"/>
                    </a:cubicBezTo>
                    <a:cubicBezTo>
                      <a:pt x="144" y="6"/>
                      <a:pt x="146" y="0"/>
                      <a:pt x="141" y="2"/>
                    </a:cubicBezTo>
                    <a:cubicBezTo>
                      <a:pt x="136" y="3"/>
                      <a:pt x="140" y="9"/>
                      <a:pt x="139" y="10"/>
                    </a:cubicBezTo>
                    <a:cubicBezTo>
                      <a:pt x="138" y="10"/>
                      <a:pt x="133" y="8"/>
                      <a:pt x="133" y="6"/>
                    </a:cubicBezTo>
                    <a:cubicBezTo>
                      <a:pt x="133" y="3"/>
                      <a:pt x="127" y="9"/>
                      <a:pt x="126" y="6"/>
                    </a:cubicBezTo>
                    <a:cubicBezTo>
                      <a:pt x="126" y="3"/>
                      <a:pt x="119" y="0"/>
                      <a:pt x="118" y="1"/>
                    </a:cubicBezTo>
                    <a:cubicBezTo>
                      <a:pt x="116" y="1"/>
                      <a:pt x="119" y="3"/>
                      <a:pt x="118" y="4"/>
                    </a:cubicBezTo>
                    <a:cubicBezTo>
                      <a:pt x="117" y="6"/>
                      <a:pt x="114" y="3"/>
                      <a:pt x="112" y="3"/>
                    </a:cubicBezTo>
                    <a:cubicBezTo>
                      <a:pt x="111" y="2"/>
                      <a:pt x="113" y="6"/>
                      <a:pt x="112" y="7"/>
                    </a:cubicBezTo>
                    <a:cubicBezTo>
                      <a:pt x="112" y="8"/>
                      <a:pt x="109" y="3"/>
                      <a:pt x="106" y="3"/>
                    </a:cubicBezTo>
                    <a:cubicBezTo>
                      <a:pt x="104" y="3"/>
                      <a:pt x="105" y="6"/>
                      <a:pt x="103" y="6"/>
                    </a:cubicBezTo>
                    <a:cubicBezTo>
                      <a:pt x="101" y="6"/>
                      <a:pt x="105" y="8"/>
                      <a:pt x="107" y="9"/>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523" name="Freeform 148">
                <a:extLst>
                  <a:ext uri="{FF2B5EF4-FFF2-40B4-BE49-F238E27FC236}">
                    <a16:creationId xmlns:a16="http://schemas.microsoft.com/office/drawing/2014/main" xmlns="" id="{D4E3D30F-77F0-4705-875B-D56CCC328CBB}"/>
                  </a:ext>
                </a:extLst>
              </p:cNvPr>
              <p:cNvSpPr>
                <a:spLocks/>
              </p:cNvSpPr>
              <p:nvPr/>
            </p:nvSpPr>
            <p:spPr bwMode="auto">
              <a:xfrm>
                <a:off x="8404088" y="2705836"/>
                <a:ext cx="61482" cy="22585"/>
              </a:xfrm>
              <a:custGeom>
                <a:avLst/>
                <a:gdLst>
                  <a:gd name="T0" fmla="*/ 12 w 27"/>
                  <a:gd name="T1" fmla="*/ 1 h 10"/>
                  <a:gd name="T2" fmla="*/ 2 w 27"/>
                  <a:gd name="T3" fmla="*/ 4 h 10"/>
                  <a:gd name="T4" fmla="*/ 17 w 27"/>
                  <a:gd name="T5" fmla="*/ 8 h 10"/>
                  <a:gd name="T6" fmla="*/ 27 w 27"/>
                  <a:gd name="T7" fmla="*/ 6 h 10"/>
                  <a:gd name="T8" fmla="*/ 12 w 27"/>
                  <a:gd name="T9" fmla="*/ 1 h 10"/>
                </a:gdLst>
                <a:ahLst/>
                <a:cxnLst>
                  <a:cxn ang="0">
                    <a:pos x="T0" y="T1"/>
                  </a:cxn>
                  <a:cxn ang="0">
                    <a:pos x="T2" y="T3"/>
                  </a:cxn>
                  <a:cxn ang="0">
                    <a:pos x="T4" y="T5"/>
                  </a:cxn>
                  <a:cxn ang="0">
                    <a:pos x="T6" y="T7"/>
                  </a:cxn>
                  <a:cxn ang="0">
                    <a:pos x="T8" y="T9"/>
                  </a:cxn>
                </a:cxnLst>
                <a:rect l="0" t="0" r="r" b="b"/>
                <a:pathLst>
                  <a:path w="27" h="10">
                    <a:moveTo>
                      <a:pt x="12" y="1"/>
                    </a:moveTo>
                    <a:cubicBezTo>
                      <a:pt x="11" y="2"/>
                      <a:pt x="0" y="2"/>
                      <a:pt x="2" y="4"/>
                    </a:cubicBezTo>
                    <a:cubicBezTo>
                      <a:pt x="4" y="6"/>
                      <a:pt x="13" y="5"/>
                      <a:pt x="17" y="8"/>
                    </a:cubicBezTo>
                    <a:cubicBezTo>
                      <a:pt x="21" y="10"/>
                      <a:pt x="27" y="8"/>
                      <a:pt x="27" y="6"/>
                    </a:cubicBezTo>
                    <a:cubicBezTo>
                      <a:pt x="27" y="4"/>
                      <a:pt x="14" y="0"/>
                      <a:pt x="12" y="1"/>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524" name="Freeform 149">
                <a:extLst>
                  <a:ext uri="{FF2B5EF4-FFF2-40B4-BE49-F238E27FC236}">
                    <a16:creationId xmlns:a16="http://schemas.microsoft.com/office/drawing/2014/main" xmlns="" id="{5B0923CE-DF90-42E2-9D08-0B344C4CBCD0}"/>
                  </a:ext>
                </a:extLst>
              </p:cNvPr>
              <p:cNvSpPr>
                <a:spLocks noEditPoints="1"/>
              </p:cNvSpPr>
              <p:nvPr/>
            </p:nvSpPr>
            <p:spPr bwMode="auto">
              <a:xfrm>
                <a:off x="7306203" y="3173848"/>
                <a:ext cx="316191" cy="317446"/>
              </a:xfrm>
              <a:custGeom>
                <a:avLst/>
                <a:gdLst>
                  <a:gd name="T0" fmla="*/ 122 w 137"/>
                  <a:gd name="T1" fmla="*/ 17 h 138"/>
                  <a:gd name="T2" fmla="*/ 99 w 137"/>
                  <a:gd name="T3" fmla="*/ 7 h 138"/>
                  <a:gd name="T4" fmla="*/ 96 w 137"/>
                  <a:gd name="T5" fmla="*/ 22 h 138"/>
                  <a:gd name="T6" fmla="*/ 86 w 137"/>
                  <a:gd name="T7" fmla="*/ 30 h 138"/>
                  <a:gd name="T8" fmla="*/ 85 w 137"/>
                  <a:gd name="T9" fmla="*/ 41 h 138"/>
                  <a:gd name="T10" fmla="*/ 93 w 137"/>
                  <a:gd name="T11" fmla="*/ 38 h 138"/>
                  <a:gd name="T12" fmla="*/ 95 w 137"/>
                  <a:gd name="T13" fmla="*/ 31 h 138"/>
                  <a:gd name="T14" fmla="*/ 112 w 137"/>
                  <a:gd name="T15" fmla="*/ 32 h 138"/>
                  <a:gd name="T16" fmla="*/ 128 w 137"/>
                  <a:gd name="T17" fmla="*/ 23 h 138"/>
                  <a:gd name="T18" fmla="*/ 130 w 137"/>
                  <a:gd name="T19" fmla="*/ 15 h 138"/>
                  <a:gd name="T20" fmla="*/ 84 w 137"/>
                  <a:gd name="T21" fmla="*/ 59 h 138"/>
                  <a:gd name="T22" fmla="*/ 75 w 137"/>
                  <a:gd name="T23" fmla="*/ 77 h 138"/>
                  <a:gd name="T24" fmla="*/ 63 w 137"/>
                  <a:gd name="T25" fmla="*/ 80 h 138"/>
                  <a:gd name="T26" fmla="*/ 52 w 137"/>
                  <a:gd name="T27" fmla="*/ 95 h 138"/>
                  <a:gd name="T28" fmla="*/ 37 w 137"/>
                  <a:gd name="T29" fmla="*/ 98 h 138"/>
                  <a:gd name="T30" fmla="*/ 13 w 137"/>
                  <a:gd name="T31" fmla="*/ 108 h 138"/>
                  <a:gd name="T32" fmla="*/ 22 w 137"/>
                  <a:gd name="T33" fmla="*/ 110 h 138"/>
                  <a:gd name="T34" fmla="*/ 45 w 137"/>
                  <a:gd name="T35" fmla="*/ 112 h 138"/>
                  <a:gd name="T36" fmla="*/ 58 w 137"/>
                  <a:gd name="T37" fmla="*/ 106 h 138"/>
                  <a:gd name="T38" fmla="*/ 70 w 137"/>
                  <a:gd name="T39" fmla="*/ 104 h 138"/>
                  <a:gd name="T40" fmla="*/ 81 w 137"/>
                  <a:gd name="T41" fmla="*/ 100 h 138"/>
                  <a:gd name="T42" fmla="*/ 91 w 137"/>
                  <a:gd name="T43" fmla="*/ 88 h 138"/>
                  <a:gd name="T44" fmla="*/ 100 w 137"/>
                  <a:gd name="T45" fmla="*/ 66 h 138"/>
                  <a:gd name="T46" fmla="*/ 86 w 137"/>
                  <a:gd name="T47" fmla="*/ 48 h 138"/>
                  <a:gd name="T48" fmla="*/ 26 w 137"/>
                  <a:gd name="T49" fmla="*/ 112 h 138"/>
                  <a:gd name="T50" fmla="*/ 29 w 137"/>
                  <a:gd name="T51" fmla="*/ 120 h 138"/>
                  <a:gd name="T52" fmla="*/ 42 w 137"/>
                  <a:gd name="T53" fmla="*/ 111 h 138"/>
                  <a:gd name="T54" fmla="*/ 17 w 137"/>
                  <a:gd name="T55" fmla="*/ 119 h 138"/>
                  <a:gd name="T56" fmla="*/ 4 w 137"/>
                  <a:gd name="T57" fmla="*/ 117 h 138"/>
                  <a:gd name="T58" fmla="*/ 6 w 137"/>
                  <a:gd name="T59" fmla="*/ 120 h 138"/>
                  <a:gd name="T60" fmla="*/ 10 w 137"/>
                  <a:gd name="T61" fmla="*/ 138 h 138"/>
                  <a:gd name="T62" fmla="*/ 17 w 137"/>
                  <a:gd name="T63" fmla="*/ 119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7" h="138">
                    <a:moveTo>
                      <a:pt x="130" y="15"/>
                    </a:moveTo>
                    <a:cubicBezTo>
                      <a:pt x="128" y="13"/>
                      <a:pt x="125" y="16"/>
                      <a:pt x="122" y="17"/>
                    </a:cubicBezTo>
                    <a:cubicBezTo>
                      <a:pt x="118" y="18"/>
                      <a:pt x="107" y="9"/>
                      <a:pt x="104" y="4"/>
                    </a:cubicBezTo>
                    <a:cubicBezTo>
                      <a:pt x="101" y="0"/>
                      <a:pt x="96" y="4"/>
                      <a:pt x="99" y="7"/>
                    </a:cubicBezTo>
                    <a:cubicBezTo>
                      <a:pt x="101" y="10"/>
                      <a:pt x="98" y="11"/>
                      <a:pt x="98" y="15"/>
                    </a:cubicBezTo>
                    <a:cubicBezTo>
                      <a:pt x="98" y="19"/>
                      <a:pt x="95" y="19"/>
                      <a:pt x="96" y="22"/>
                    </a:cubicBezTo>
                    <a:cubicBezTo>
                      <a:pt x="96" y="25"/>
                      <a:pt x="92" y="25"/>
                      <a:pt x="89" y="25"/>
                    </a:cubicBezTo>
                    <a:cubicBezTo>
                      <a:pt x="86" y="26"/>
                      <a:pt x="89" y="28"/>
                      <a:pt x="86" y="30"/>
                    </a:cubicBezTo>
                    <a:cubicBezTo>
                      <a:pt x="83" y="31"/>
                      <a:pt x="83" y="34"/>
                      <a:pt x="85" y="35"/>
                    </a:cubicBezTo>
                    <a:cubicBezTo>
                      <a:pt x="86" y="36"/>
                      <a:pt x="85" y="39"/>
                      <a:pt x="85" y="41"/>
                    </a:cubicBezTo>
                    <a:cubicBezTo>
                      <a:pt x="84" y="43"/>
                      <a:pt x="87" y="41"/>
                      <a:pt x="89" y="39"/>
                    </a:cubicBezTo>
                    <a:cubicBezTo>
                      <a:pt x="91" y="37"/>
                      <a:pt x="93" y="40"/>
                      <a:pt x="93" y="38"/>
                    </a:cubicBezTo>
                    <a:cubicBezTo>
                      <a:pt x="94" y="36"/>
                      <a:pt x="88" y="35"/>
                      <a:pt x="88" y="32"/>
                    </a:cubicBezTo>
                    <a:cubicBezTo>
                      <a:pt x="89" y="30"/>
                      <a:pt x="92" y="33"/>
                      <a:pt x="95" y="31"/>
                    </a:cubicBezTo>
                    <a:cubicBezTo>
                      <a:pt x="98" y="30"/>
                      <a:pt x="103" y="31"/>
                      <a:pt x="107" y="34"/>
                    </a:cubicBezTo>
                    <a:cubicBezTo>
                      <a:pt x="111" y="37"/>
                      <a:pt x="112" y="36"/>
                      <a:pt x="112" y="32"/>
                    </a:cubicBezTo>
                    <a:cubicBezTo>
                      <a:pt x="113" y="29"/>
                      <a:pt x="118" y="27"/>
                      <a:pt x="124" y="27"/>
                    </a:cubicBezTo>
                    <a:cubicBezTo>
                      <a:pt x="129" y="27"/>
                      <a:pt x="130" y="24"/>
                      <a:pt x="128" y="23"/>
                    </a:cubicBezTo>
                    <a:cubicBezTo>
                      <a:pt x="127" y="22"/>
                      <a:pt x="137" y="15"/>
                      <a:pt x="137" y="13"/>
                    </a:cubicBezTo>
                    <a:cubicBezTo>
                      <a:pt x="137" y="11"/>
                      <a:pt x="131" y="17"/>
                      <a:pt x="130" y="15"/>
                    </a:cubicBezTo>
                    <a:close/>
                    <a:moveTo>
                      <a:pt x="86" y="48"/>
                    </a:moveTo>
                    <a:cubicBezTo>
                      <a:pt x="84" y="49"/>
                      <a:pt x="82" y="56"/>
                      <a:pt x="84" y="59"/>
                    </a:cubicBezTo>
                    <a:cubicBezTo>
                      <a:pt x="87" y="61"/>
                      <a:pt x="80" y="65"/>
                      <a:pt x="80" y="69"/>
                    </a:cubicBezTo>
                    <a:cubicBezTo>
                      <a:pt x="81" y="74"/>
                      <a:pt x="76" y="74"/>
                      <a:pt x="75" y="77"/>
                    </a:cubicBezTo>
                    <a:cubicBezTo>
                      <a:pt x="75" y="80"/>
                      <a:pt x="72" y="80"/>
                      <a:pt x="68" y="83"/>
                    </a:cubicBezTo>
                    <a:cubicBezTo>
                      <a:pt x="64" y="86"/>
                      <a:pt x="62" y="82"/>
                      <a:pt x="63" y="80"/>
                    </a:cubicBezTo>
                    <a:cubicBezTo>
                      <a:pt x="64" y="78"/>
                      <a:pt x="57" y="81"/>
                      <a:pt x="57" y="87"/>
                    </a:cubicBezTo>
                    <a:cubicBezTo>
                      <a:pt x="57" y="92"/>
                      <a:pt x="50" y="92"/>
                      <a:pt x="52" y="95"/>
                    </a:cubicBezTo>
                    <a:cubicBezTo>
                      <a:pt x="54" y="97"/>
                      <a:pt x="47" y="99"/>
                      <a:pt x="47" y="96"/>
                    </a:cubicBezTo>
                    <a:cubicBezTo>
                      <a:pt x="47" y="94"/>
                      <a:pt x="43" y="95"/>
                      <a:pt x="37" y="98"/>
                    </a:cubicBezTo>
                    <a:cubicBezTo>
                      <a:pt x="32" y="100"/>
                      <a:pt x="28" y="95"/>
                      <a:pt x="25" y="98"/>
                    </a:cubicBezTo>
                    <a:cubicBezTo>
                      <a:pt x="22" y="101"/>
                      <a:pt x="17" y="107"/>
                      <a:pt x="13" y="108"/>
                    </a:cubicBezTo>
                    <a:cubicBezTo>
                      <a:pt x="9" y="108"/>
                      <a:pt x="11" y="113"/>
                      <a:pt x="13" y="112"/>
                    </a:cubicBezTo>
                    <a:cubicBezTo>
                      <a:pt x="16" y="111"/>
                      <a:pt x="20" y="112"/>
                      <a:pt x="22" y="110"/>
                    </a:cubicBezTo>
                    <a:cubicBezTo>
                      <a:pt x="23" y="108"/>
                      <a:pt x="35" y="105"/>
                      <a:pt x="42" y="105"/>
                    </a:cubicBezTo>
                    <a:cubicBezTo>
                      <a:pt x="49" y="105"/>
                      <a:pt x="45" y="109"/>
                      <a:pt x="45" y="112"/>
                    </a:cubicBezTo>
                    <a:cubicBezTo>
                      <a:pt x="46" y="116"/>
                      <a:pt x="52" y="115"/>
                      <a:pt x="55" y="112"/>
                    </a:cubicBezTo>
                    <a:cubicBezTo>
                      <a:pt x="58" y="108"/>
                      <a:pt x="60" y="109"/>
                      <a:pt x="58" y="106"/>
                    </a:cubicBezTo>
                    <a:cubicBezTo>
                      <a:pt x="55" y="104"/>
                      <a:pt x="58" y="102"/>
                      <a:pt x="60" y="105"/>
                    </a:cubicBezTo>
                    <a:cubicBezTo>
                      <a:pt x="62" y="108"/>
                      <a:pt x="68" y="108"/>
                      <a:pt x="70" y="104"/>
                    </a:cubicBezTo>
                    <a:cubicBezTo>
                      <a:pt x="73" y="101"/>
                      <a:pt x="73" y="105"/>
                      <a:pt x="76" y="105"/>
                    </a:cubicBezTo>
                    <a:cubicBezTo>
                      <a:pt x="79" y="105"/>
                      <a:pt x="81" y="98"/>
                      <a:pt x="81" y="100"/>
                    </a:cubicBezTo>
                    <a:cubicBezTo>
                      <a:pt x="81" y="103"/>
                      <a:pt x="86" y="102"/>
                      <a:pt x="89" y="99"/>
                    </a:cubicBezTo>
                    <a:cubicBezTo>
                      <a:pt x="91" y="96"/>
                      <a:pt x="89" y="90"/>
                      <a:pt x="91" y="88"/>
                    </a:cubicBezTo>
                    <a:cubicBezTo>
                      <a:pt x="93" y="85"/>
                      <a:pt x="94" y="79"/>
                      <a:pt x="93" y="75"/>
                    </a:cubicBezTo>
                    <a:cubicBezTo>
                      <a:pt x="91" y="72"/>
                      <a:pt x="97" y="69"/>
                      <a:pt x="100" y="66"/>
                    </a:cubicBezTo>
                    <a:cubicBezTo>
                      <a:pt x="103" y="64"/>
                      <a:pt x="96" y="49"/>
                      <a:pt x="96" y="45"/>
                    </a:cubicBezTo>
                    <a:cubicBezTo>
                      <a:pt x="96" y="41"/>
                      <a:pt x="88" y="47"/>
                      <a:pt x="86" y="48"/>
                    </a:cubicBezTo>
                    <a:close/>
                    <a:moveTo>
                      <a:pt x="34" y="110"/>
                    </a:moveTo>
                    <a:cubicBezTo>
                      <a:pt x="33" y="112"/>
                      <a:pt x="30" y="111"/>
                      <a:pt x="26" y="112"/>
                    </a:cubicBezTo>
                    <a:cubicBezTo>
                      <a:pt x="22" y="113"/>
                      <a:pt x="22" y="122"/>
                      <a:pt x="25" y="123"/>
                    </a:cubicBezTo>
                    <a:cubicBezTo>
                      <a:pt x="27" y="123"/>
                      <a:pt x="29" y="123"/>
                      <a:pt x="29" y="120"/>
                    </a:cubicBezTo>
                    <a:cubicBezTo>
                      <a:pt x="30" y="118"/>
                      <a:pt x="34" y="117"/>
                      <a:pt x="36" y="118"/>
                    </a:cubicBezTo>
                    <a:cubicBezTo>
                      <a:pt x="39" y="119"/>
                      <a:pt x="42" y="114"/>
                      <a:pt x="42" y="111"/>
                    </a:cubicBezTo>
                    <a:cubicBezTo>
                      <a:pt x="42" y="107"/>
                      <a:pt x="35" y="107"/>
                      <a:pt x="34" y="110"/>
                    </a:cubicBezTo>
                    <a:close/>
                    <a:moveTo>
                      <a:pt x="17" y="119"/>
                    </a:moveTo>
                    <a:cubicBezTo>
                      <a:pt x="17" y="117"/>
                      <a:pt x="12" y="117"/>
                      <a:pt x="12" y="115"/>
                    </a:cubicBezTo>
                    <a:cubicBezTo>
                      <a:pt x="11" y="113"/>
                      <a:pt x="8" y="114"/>
                      <a:pt x="4" y="117"/>
                    </a:cubicBezTo>
                    <a:cubicBezTo>
                      <a:pt x="1" y="119"/>
                      <a:pt x="0" y="120"/>
                      <a:pt x="1" y="122"/>
                    </a:cubicBezTo>
                    <a:cubicBezTo>
                      <a:pt x="2" y="125"/>
                      <a:pt x="5" y="123"/>
                      <a:pt x="6" y="120"/>
                    </a:cubicBezTo>
                    <a:cubicBezTo>
                      <a:pt x="6" y="117"/>
                      <a:pt x="9" y="124"/>
                      <a:pt x="7" y="128"/>
                    </a:cubicBezTo>
                    <a:cubicBezTo>
                      <a:pt x="5" y="132"/>
                      <a:pt x="7" y="138"/>
                      <a:pt x="10" y="138"/>
                    </a:cubicBezTo>
                    <a:cubicBezTo>
                      <a:pt x="12" y="137"/>
                      <a:pt x="15" y="129"/>
                      <a:pt x="19" y="124"/>
                    </a:cubicBezTo>
                    <a:cubicBezTo>
                      <a:pt x="22" y="120"/>
                      <a:pt x="17" y="121"/>
                      <a:pt x="17" y="119"/>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525" name="Freeform 150">
                <a:extLst>
                  <a:ext uri="{FF2B5EF4-FFF2-40B4-BE49-F238E27FC236}">
                    <a16:creationId xmlns:a16="http://schemas.microsoft.com/office/drawing/2014/main" xmlns="" id="{7F95A7AE-37A9-40E4-AF5B-60A72385A3A4}"/>
                  </a:ext>
                </a:extLst>
              </p:cNvPr>
              <p:cNvSpPr>
                <a:spLocks noEditPoints="1"/>
              </p:cNvSpPr>
              <p:nvPr/>
            </p:nvSpPr>
            <p:spPr bwMode="auto">
              <a:xfrm>
                <a:off x="6292385" y="2981876"/>
                <a:ext cx="1112942" cy="770401"/>
              </a:xfrm>
              <a:custGeom>
                <a:avLst/>
                <a:gdLst>
                  <a:gd name="T0" fmla="*/ 459 w 483"/>
                  <a:gd name="T1" fmla="*/ 62 h 334"/>
                  <a:gd name="T2" fmla="*/ 436 w 483"/>
                  <a:gd name="T3" fmla="*/ 45 h 334"/>
                  <a:gd name="T4" fmla="*/ 416 w 483"/>
                  <a:gd name="T5" fmla="*/ 18 h 334"/>
                  <a:gd name="T6" fmla="*/ 388 w 483"/>
                  <a:gd name="T7" fmla="*/ 1 h 334"/>
                  <a:gd name="T8" fmla="*/ 369 w 483"/>
                  <a:gd name="T9" fmla="*/ 15 h 334"/>
                  <a:gd name="T10" fmla="*/ 353 w 483"/>
                  <a:gd name="T11" fmla="*/ 38 h 334"/>
                  <a:gd name="T12" fmla="*/ 329 w 483"/>
                  <a:gd name="T13" fmla="*/ 52 h 334"/>
                  <a:gd name="T14" fmla="*/ 344 w 483"/>
                  <a:gd name="T15" fmla="*/ 62 h 334"/>
                  <a:gd name="T16" fmla="*/ 343 w 483"/>
                  <a:gd name="T17" fmla="*/ 75 h 334"/>
                  <a:gd name="T18" fmla="*/ 301 w 483"/>
                  <a:gd name="T19" fmla="*/ 90 h 334"/>
                  <a:gd name="T20" fmla="*/ 271 w 483"/>
                  <a:gd name="T21" fmla="*/ 116 h 334"/>
                  <a:gd name="T22" fmla="*/ 225 w 483"/>
                  <a:gd name="T23" fmla="*/ 118 h 334"/>
                  <a:gd name="T24" fmla="*/ 172 w 483"/>
                  <a:gd name="T25" fmla="*/ 111 h 334"/>
                  <a:gd name="T26" fmla="*/ 150 w 483"/>
                  <a:gd name="T27" fmla="*/ 89 h 334"/>
                  <a:gd name="T28" fmla="*/ 130 w 483"/>
                  <a:gd name="T29" fmla="*/ 64 h 334"/>
                  <a:gd name="T30" fmla="*/ 109 w 483"/>
                  <a:gd name="T31" fmla="*/ 46 h 334"/>
                  <a:gd name="T32" fmla="*/ 98 w 483"/>
                  <a:gd name="T33" fmla="*/ 54 h 334"/>
                  <a:gd name="T34" fmla="*/ 79 w 483"/>
                  <a:gd name="T35" fmla="*/ 69 h 334"/>
                  <a:gd name="T36" fmla="*/ 63 w 483"/>
                  <a:gd name="T37" fmla="*/ 86 h 334"/>
                  <a:gd name="T38" fmla="*/ 56 w 483"/>
                  <a:gd name="T39" fmla="*/ 107 h 334"/>
                  <a:gd name="T40" fmla="*/ 37 w 483"/>
                  <a:gd name="T41" fmla="*/ 125 h 334"/>
                  <a:gd name="T42" fmla="*/ 14 w 483"/>
                  <a:gd name="T43" fmla="*/ 132 h 334"/>
                  <a:gd name="T44" fmla="*/ 0 w 483"/>
                  <a:gd name="T45" fmla="*/ 143 h 334"/>
                  <a:gd name="T46" fmla="*/ 11 w 483"/>
                  <a:gd name="T47" fmla="*/ 166 h 334"/>
                  <a:gd name="T48" fmla="*/ 28 w 483"/>
                  <a:gd name="T49" fmla="*/ 181 h 334"/>
                  <a:gd name="T50" fmla="*/ 42 w 483"/>
                  <a:gd name="T51" fmla="*/ 176 h 334"/>
                  <a:gd name="T52" fmla="*/ 40 w 483"/>
                  <a:gd name="T53" fmla="*/ 197 h 334"/>
                  <a:gd name="T54" fmla="*/ 40 w 483"/>
                  <a:gd name="T55" fmla="*/ 217 h 334"/>
                  <a:gd name="T56" fmla="*/ 55 w 483"/>
                  <a:gd name="T57" fmla="*/ 229 h 334"/>
                  <a:gd name="T58" fmla="*/ 98 w 483"/>
                  <a:gd name="T59" fmla="*/ 247 h 334"/>
                  <a:gd name="T60" fmla="*/ 116 w 483"/>
                  <a:gd name="T61" fmla="*/ 251 h 334"/>
                  <a:gd name="T62" fmla="*/ 131 w 483"/>
                  <a:gd name="T63" fmla="*/ 248 h 334"/>
                  <a:gd name="T64" fmla="*/ 150 w 483"/>
                  <a:gd name="T65" fmla="*/ 243 h 334"/>
                  <a:gd name="T66" fmla="*/ 173 w 483"/>
                  <a:gd name="T67" fmla="*/ 243 h 334"/>
                  <a:gd name="T68" fmla="*/ 187 w 483"/>
                  <a:gd name="T69" fmla="*/ 251 h 334"/>
                  <a:gd name="T70" fmla="*/ 183 w 483"/>
                  <a:gd name="T71" fmla="*/ 282 h 334"/>
                  <a:gd name="T72" fmla="*/ 195 w 483"/>
                  <a:gd name="T73" fmla="*/ 299 h 334"/>
                  <a:gd name="T74" fmla="*/ 213 w 483"/>
                  <a:gd name="T75" fmla="*/ 307 h 334"/>
                  <a:gd name="T76" fmla="*/ 226 w 483"/>
                  <a:gd name="T77" fmla="*/ 294 h 334"/>
                  <a:gd name="T78" fmla="*/ 251 w 483"/>
                  <a:gd name="T79" fmla="*/ 292 h 334"/>
                  <a:gd name="T80" fmla="*/ 268 w 483"/>
                  <a:gd name="T81" fmla="*/ 303 h 334"/>
                  <a:gd name="T82" fmla="*/ 281 w 483"/>
                  <a:gd name="T83" fmla="*/ 313 h 334"/>
                  <a:gd name="T84" fmla="*/ 318 w 483"/>
                  <a:gd name="T85" fmla="*/ 294 h 334"/>
                  <a:gd name="T86" fmla="*/ 346 w 483"/>
                  <a:gd name="T87" fmla="*/ 279 h 334"/>
                  <a:gd name="T88" fmla="*/ 360 w 483"/>
                  <a:gd name="T89" fmla="*/ 263 h 334"/>
                  <a:gd name="T90" fmla="*/ 373 w 483"/>
                  <a:gd name="T91" fmla="*/ 246 h 334"/>
                  <a:gd name="T92" fmla="*/ 376 w 483"/>
                  <a:gd name="T93" fmla="*/ 230 h 334"/>
                  <a:gd name="T94" fmla="*/ 372 w 483"/>
                  <a:gd name="T95" fmla="*/ 218 h 334"/>
                  <a:gd name="T96" fmla="*/ 370 w 483"/>
                  <a:gd name="T97" fmla="*/ 207 h 334"/>
                  <a:gd name="T98" fmla="*/ 360 w 483"/>
                  <a:gd name="T99" fmla="*/ 180 h 334"/>
                  <a:gd name="T100" fmla="*/ 382 w 483"/>
                  <a:gd name="T101" fmla="*/ 167 h 334"/>
                  <a:gd name="T102" fmla="*/ 354 w 483"/>
                  <a:gd name="T103" fmla="*/ 159 h 334"/>
                  <a:gd name="T104" fmla="*/ 365 w 483"/>
                  <a:gd name="T105" fmla="*/ 137 h 334"/>
                  <a:gd name="T106" fmla="*/ 378 w 483"/>
                  <a:gd name="T107" fmla="*/ 149 h 334"/>
                  <a:gd name="T108" fmla="*/ 414 w 483"/>
                  <a:gd name="T109" fmla="*/ 128 h 334"/>
                  <a:gd name="T110" fmla="*/ 432 w 483"/>
                  <a:gd name="T111" fmla="*/ 120 h 334"/>
                  <a:gd name="T112" fmla="*/ 452 w 483"/>
                  <a:gd name="T113" fmla="*/ 112 h 334"/>
                  <a:gd name="T114" fmla="*/ 454 w 483"/>
                  <a:gd name="T115" fmla="*/ 91 h 334"/>
                  <a:gd name="T116" fmla="*/ 476 w 483"/>
                  <a:gd name="T117" fmla="*/ 76 h 334"/>
                  <a:gd name="T118" fmla="*/ 368 w 483"/>
                  <a:gd name="T119" fmla="*/ 298 h 334"/>
                  <a:gd name="T120" fmla="*/ 271 w 483"/>
                  <a:gd name="T121" fmla="*/ 328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83" h="334">
                    <a:moveTo>
                      <a:pt x="480" y="59"/>
                    </a:moveTo>
                    <a:cubicBezTo>
                      <a:pt x="480" y="55"/>
                      <a:pt x="475" y="56"/>
                      <a:pt x="474" y="58"/>
                    </a:cubicBezTo>
                    <a:cubicBezTo>
                      <a:pt x="472" y="59"/>
                      <a:pt x="467" y="58"/>
                      <a:pt x="466" y="60"/>
                    </a:cubicBezTo>
                    <a:cubicBezTo>
                      <a:pt x="465" y="63"/>
                      <a:pt x="462" y="62"/>
                      <a:pt x="459" y="62"/>
                    </a:cubicBezTo>
                    <a:cubicBezTo>
                      <a:pt x="456" y="63"/>
                      <a:pt x="451" y="61"/>
                      <a:pt x="451" y="59"/>
                    </a:cubicBezTo>
                    <a:cubicBezTo>
                      <a:pt x="451" y="57"/>
                      <a:pt x="449" y="55"/>
                      <a:pt x="449" y="52"/>
                    </a:cubicBezTo>
                    <a:cubicBezTo>
                      <a:pt x="450" y="50"/>
                      <a:pt x="446" y="51"/>
                      <a:pt x="444" y="48"/>
                    </a:cubicBezTo>
                    <a:cubicBezTo>
                      <a:pt x="441" y="46"/>
                      <a:pt x="436" y="44"/>
                      <a:pt x="436" y="45"/>
                    </a:cubicBezTo>
                    <a:cubicBezTo>
                      <a:pt x="435" y="45"/>
                      <a:pt x="432" y="42"/>
                      <a:pt x="428" y="42"/>
                    </a:cubicBezTo>
                    <a:cubicBezTo>
                      <a:pt x="424" y="42"/>
                      <a:pt x="424" y="39"/>
                      <a:pt x="425" y="37"/>
                    </a:cubicBezTo>
                    <a:cubicBezTo>
                      <a:pt x="425" y="36"/>
                      <a:pt x="421" y="31"/>
                      <a:pt x="421" y="28"/>
                    </a:cubicBezTo>
                    <a:cubicBezTo>
                      <a:pt x="420" y="25"/>
                      <a:pt x="417" y="24"/>
                      <a:pt x="416" y="18"/>
                    </a:cubicBezTo>
                    <a:cubicBezTo>
                      <a:pt x="415" y="12"/>
                      <a:pt x="411" y="14"/>
                      <a:pt x="412" y="11"/>
                    </a:cubicBezTo>
                    <a:cubicBezTo>
                      <a:pt x="413" y="8"/>
                      <a:pt x="408" y="7"/>
                      <a:pt x="407" y="5"/>
                    </a:cubicBezTo>
                    <a:cubicBezTo>
                      <a:pt x="406" y="3"/>
                      <a:pt x="401" y="4"/>
                      <a:pt x="397" y="2"/>
                    </a:cubicBezTo>
                    <a:cubicBezTo>
                      <a:pt x="393" y="0"/>
                      <a:pt x="391" y="2"/>
                      <a:pt x="388" y="1"/>
                    </a:cubicBezTo>
                    <a:cubicBezTo>
                      <a:pt x="385" y="0"/>
                      <a:pt x="377" y="2"/>
                      <a:pt x="376" y="2"/>
                    </a:cubicBezTo>
                    <a:cubicBezTo>
                      <a:pt x="375" y="2"/>
                      <a:pt x="369" y="0"/>
                      <a:pt x="366" y="5"/>
                    </a:cubicBezTo>
                    <a:cubicBezTo>
                      <a:pt x="363" y="9"/>
                      <a:pt x="365" y="9"/>
                      <a:pt x="367" y="9"/>
                    </a:cubicBezTo>
                    <a:cubicBezTo>
                      <a:pt x="368" y="9"/>
                      <a:pt x="369" y="13"/>
                      <a:pt x="369" y="15"/>
                    </a:cubicBezTo>
                    <a:cubicBezTo>
                      <a:pt x="369" y="16"/>
                      <a:pt x="367" y="18"/>
                      <a:pt x="365" y="19"/>
                    </a:cubicBezTo>
                    <a:cubicBezTo>
                      <a:pt x="364" y="19"/>
                      <a:pt x="361" y="25"/>
                      <a:pt x="360" y="26"/>
                    </a:cubicBezTo>
                    <a:cubicBezTo>
                      <a:pt x="360" y="28"/>
                      <a:pt x="356" y="33"/>
                      <a:pt x="357" y="35"/>
                    </a:cubicBezTo>
                    <a:cubicBezTo>
                      <a:pt x="357" y="36"/>
                      <a:pt x="355" y="38"/>
                      <a:pt x="353" y="38"/>
                    </a:cubicBezTo>
                    <a:cubicBezTo>
                      <a:pt x="351" y="39"/>
                      <a:pt x="347" y="42"/>
                      <a:pt x="345" y="42"/>
                    </a:cubicBezTo>
                    <a:cubicBezTo>
                      <a:pt x="344" y="43"/>
                      <a:pt x="338" y="42"/>
                      <a:pt x="338" y="40"/>
                    </a:cubicBezTo>
                    <a:cubicBezTo>
                      <a:pt x="337" y="40"/>
                      <a:pt x="337" y="39"/>
                      <a:pt x="336" y="39"/>
                    </a:cubicBezTo>
                    <a:cubicBezTo>
                      <a:pt x="329" y="52"/>
                      <a:pt x="329" y="52"/>
                      <a:pt x="329" y="52"/>
                    </a:cubicBezTo>
                    <a:cubicBezTo>
                      <a:pt x="329" y="56"/>
                      <a:pt x="329" y="56"/>
                      <a:pt x="329" y="56"/>
                    </a:cubicBezTo>
                    <a:cubicBezTo>
                      <a:pt x="329" y="56"/>
                      <a:pt x="325" y="57"/>
                      <a:pt x="328" y="60"/>
                    </a:cubicBezTo>
                    <a:cubicBezTo>
                      <a:pt x="331" y="63"/>
                      <a:pt x="331" y="61"/>
                      <a:pt x="336" y="61"/>
                    </a:cubicBezTo>
                    <a:cubicBezTo>
                      <a:pt x="341" y="61"/>
                      <a:pt x="343" y="64"/>
                      <a:pt x="344" y="62"/>
                    </a:cubicBezTo>
                    <a:cubicBezTo>
                      <a:pt x="345" y="59"/>
                      <a:pt x="349" y="57"/>
                      <a:pt x="352" y="61"/>
                    </a:cubicBezTo>
                    <a:cubicBezTo>
                      <a:pt x="354" y="64"/>
                      <a:pt x="362" y="69"/>
                      <a:pt x="362" y="71"/>
                    </a:cubicBezTo>
                    <a:cubicBezTo>
                      <a:pt x="361" y="74"/>
                      <a:pt x="357" y="74"/>
                      <a:pt x="354" y="73"/>
                    </a:cubicBezTo>
                    <a:cubicBezTo>
                      <a:pt x="351" y="71"/>
                      <a:pt x="346" y="75"/>
                      <a:pt x="343" y="75"/>
                    </a:cubicBezTo>
                    <a:cubicBezTo>
                      <a:pt x="340" y="75"/>
                      <a:pt x="337" y="76"/>
                      <a:pt x="333" y="79"/>
                    </a:cubicBezTo>
                    <a:cubicBezTo>
                      <a:pt x="330" y="82"/>
                      <a:pt x="331" y="85"/>
                      <a:pt x="326" y="85"/>
                    </a:cubicBezTo>
                    <a:cubicBezTo>
                      <a:pt x="322" y="86"/>
                      <a:pt x="319" y="85"/>
                      <a:pt x="314" y="89"/>
                    </a:cubicBezTo>
                    <a:cubicBezTo>
                      <a:pt x="309" y="93"/>
                      <a:pt x="303" y="91"/>
                      <a:pt x="301" y="90"/>
                    </a:cubicBezTo>
                    <a:cubicBezTo>
                      <a:pt x="299" y="89"/>
                      <a:pt x="296" y="89"/>
                      <a:pt x="294" y="92"/>
                    </a:cubicBezTo>
                    <a:cubicBezTo>
                      <a:pt x="292" y="96"/>
                      <a:pt x="296" y="97"/>
                      <a:pt x="296" y="102"/>
                    </a:cubicBezTo>
                    <a:cubicBezTo>
                      <a:pt x="295" y="106"/>
                      <a:pt x="290" y="105"/>
                      <a:pt x="286" y="109"/>
                    </a:cubicBezTo>
                    <a:cubicBezTo>
                      <a:pt x="282" y="114"/>
                      <a:pt x="275" y="116"/>
                      <a:pt x="271" y="116"/>
                    </a:cubicBezTo>
                    <a:cubicBezTo>
                      <a:pt x="268" y="115"/>
                      <a:pt x="260" y="113"/>
                      <a:pt x="253" y="116"/>
                    </a:cubicBezTo>
                    <a:cubicBezTo>
                      <a:pt x="246" y="119"/>
                      <a:pt x="242" y="124"/>
                      <a:pt x="239" y="123"/>
                    </a:cubicBezTo>
                    <a:cubicBezTo>
                      <a:pt x="237" y="123"/>
                      <a:pt x="237" y="120"/>
                      <a:pt x="233" y="120"/>
                    </a:cubicBezTo>
                    <a:cubicBezTo>
                      <a:pt x="229" y="121"/>
                      <a:pt x="227" y="120"/>
                      <a:pt x="225" y="118"/>
                    </a:cubicBezTo>
                    <a:cubicBezTo>
                      <a:pt x="222" y="117"/>
                      <a:pt x="220" y="119"/>
                      <a:pt x="216" y="116"/>
                    </a:cubicBezTo>
                    <a:cubicBezTo>
                      <a:pt x="212" y="113"/>
                      <a:pt x="204" y="113"/>
                      <a:pt x="201" y="113"/>
                    </a:cubicBezTo>
                    <a:cubicBezTo>
                      <a:pt x="198" y="112"/>
                      <a:pt x="186" y="113"/>
                      <a:pt x="182" y="112"/>
                    </a:cubicBezTo>
                    <a:cubicBezTo>
                      <a:pt x="178" y="112"/>
                      <a:pt x="172" y="113"/>
                      <a:pt x="172" y="111"/>
                    </a:cubicBezTo>
                    <a:cubicBezTo>
                      <a:pt x="171" y="109"/>
                      <a:pt x="168" y="108"/>
                      <a:pt x="167" y="103"/>
                    </a:cubicBezTo>
                    <a:cubicBezTo>
                      <a:pt x="166" y="98"/>
                      <a:pt x="164" y="97"/>
                      <a:pt x="161" y="96"/>
                    </a:cubicBezTo>
                    <a:cubicBezTo>
                      <a:pt x="158" y="96"/>
                      <a:pt x="158" y="93"/>
                      <a:pt x="156" y="93"/>
                    </a:cubicBezTo>
                    <a:cubicBezTo>
                      <a:pt x="155" y="93"/>
                      <a:pt x="153" y="89"/>
                      <a:pt x="150" y="89"/>
                    </a:cubicBezTo>
                    <a:cubicBezTo>
                      <a:pt x="146" y="89"/>
                      <a:pt x="133" y="88"/>
                      <a:pt x="132" y="85"/>
                    </a:cubicBezTo>
                    <a:cubicBezTo>
                      <a:pt x="130" y="82"/>
                      <a:pt x="133" y="81"/>
                      <a:pt x="133" y="78"/>
                    </a:cubicBezTo>
                    <a:cubicBezTo>
                      <a:pt x="133" y="75"/>
                      <a:pt x="135" y="71"/>
                      <a:pt x="134" y="70"/>
                    </a:cubicBezTo>
                    <a:cubicBezTo>
                      <a:pt x="132" y="69"/>
                      <a:pt x="130" y="66"/>
                      <a:pt x="130" y="64"/>
                    </a:cubicBezTo>
                    <a:cubicBezTo>
                      <a:pt x="129" y="62"/>
                      <a:pt x="125" y="58"/>
                      <a:pt x="123" y="58"/>
                    </a:cubicBezTo>
                    <a:cubicBezTo>
                      <a:pt x="120" y="58"/>
                      <a:pt x="118" y="56"/>
                      <a:pt x="116" y="54"/>
                    </a:cubicBezTo>
                    <a:cubicBezTo>
                      <a:pt x="113" y="52"/>
                      <a:pt x="111" y="52"/>
                      <a:pt x="110" y="47"/>
                    </a:cubicBezTo>
                    <a:cubicBezTo>
                      <a:pt x="110" y="47"/>
                      <a:pt x="110" y="46"/>
                      <a:pt x="109" y="46"/>
                    </a:cubicBezTo>
                    <a:cubicBezTo>
                      <a:pt x="109" y="46"/>
                      <a:pt x="107" y="45"/>
                      <a:pt x="106" y="45"/>
                    </a:cubicBezTo>
                    <a:cubicBezTo>
                      <a:pt x="106" y="45"/>
                      <a:pt x="105" y="45"/>
                      <a:pt x="104" y="44"/>
                    </a:cubicBezTo>
                    <a:cubicBezTo>
                      <a:pt x="104" y="47"/>
                      <a:pt x="102" y="48"/>
                      <a:pt x="102" y="49"/>
                    </a:cubicBezTo>
                    <a:cubicBezTo>
                      <a:pt x="102" y="51"/>
                      <a:pt x="101" y="54"/>
                      <a:pt x="98" y="54"/>
                    </a:cubicBezTo>
                    <a:cubicBezTo>
                      <a:pt x="95" y="54"/>
                      <a:pt x="93" y="56"/>
                      <a:pt x="93" y="60"/>
                    </a:cubicBezTo>
                    <a:cubicBezTo>
                      <a:pt x="93" y="64"/>
                      <a:pt x="95" y="65"/>
                      <a:pt x="94" y="66"/>
                    </a:cubicBezTo>
                    <a:cubicBezTo>
                      <a:pt x="93" y="68"/>
                      <a:pt x="88" y="70"/>
                      <a:pt x="86" y="69"/>
                    </a:cubicBezTo>
                    <a:cubicBezTo>
                      <a:pt x="85" y="68"/>
                      <a:pt x="82" y="69"/>
                      <a:pt x="79" y="69"/>
                    </a:cubicBezTo>
                    <a:cubicBezTo>
                      <a:pt x="76" y="68"/>
                      <a:pt x="74" y="65"/>
                      <a:pt x="74" y="69"/>
                    </a:cubicBezTo>
                    <a:cubicBezTo>
                      <a:pt x="73" y="72"/>
                      <a:pt x="67" y="83"/>
                      <a:pt x="69" y="84"/>
                    </a:cubicBezTo>
                    <a:cubicBezTo>
                      <a:pt x="70" y="85"/>
                      <a:pt x="71" y="88"/>
                      <a:pt x="69" y="88"/>
                    </a:cubicBezTo>
                    <a:cubicBezTo>
                      <a:pt x="66" y="88"/>
                      <a:pt x="64" y="87"/>
                      <a:pt x="63" y="86"/>
                    </a:cubicBezTo>
                    <a:cubicBezTo>
                      <a:pt x="62" y="85"/>
                      <a:pt x="58" y="88"/>
                      <a:pt x="55" y="88"/>
                    </a:cubicBezTo>
                    <a:cubicBezTo>
                      <a:pt x="54" y="88"/>
                      <a:pt x="49" y="90"/>
                      <a:pt x="51" y="91"/>
                    </a:cubicBezTo>
                    <a:cubicBezTo>
                      <a:pt x="52" y="92"/>
                      <a:pt x="52" y="96"/>
                      <a:pt x="52" y="98"/>
                    </a:cubicBezTo>
                    <a:cubicBezTo>
                      <a:pt x="52" y="100"/>
                      <a:pt x="56" y="105"/>
                      <a:pt x="56" y="107"/>
                    </a:cubicBezTo>
                    <a:cubicBezTo>
                      <a:pt x="55" y="109"/>
                      <a:pt x="51" y="111"/>
                      <a:pt x="51" y="113"/>
                    </a:cubicBezTo>
                    <a:cubicBezTo>
                      <a:pt x="51" y="115"/>
                      <a:pt x="52" y="117"/>
                      <a:pt x="51" y="118"/>
                    </a:cubicBezTo>
                    <a:cubicBezTo>
                      <a:pt x="50" y="118"/>
                      <a:pt x="46" y="120"/>
                      <a:pt x="44" y="121"/>
                    </a:cubicBezTo>
                    <a:cubicBezTo>
                      <a:pt x="42" y="123"/>
                      <a:pt x="39" y="123"/>
                      <a:pt x="37" y="125"/>
                    </a:cubicBezTo>
                    <a:cubicBezTo>
                      <a:pt x="36" y="127"/>
                      <a:pt x="35" y="129"/>
                      <a:pt x="31" y="129"/>
                    </a:cubicBezTo>
                    <a:cubicBezTo>
                      <a:pt x="28" y="128"/>
                      <a:pt x="26" y="128"/>
                      <a:pt x="24" y="131"/>
                    </a:cubicBezTo>
                    <a:cubicBezTo>
                      <a:pt x="21" y="134"/>
                      <a:pt x="21" y="132"/>
                      <a:pt x="19" y="134"/>
                    </a:cubicBezTo>
                    <a:cubicBezTo>
                      <a:pt x="17" y="135"/>
                      <a:pt x="15" y="133"/>
                      <a:pt x="14" y="132"/>
                    </a:cubicBezTo>
                    <a:cubicBezTo>
                      <a:pt x="12" y="132"/>
                      <a:pt x="11" y="134"/>
                      <a:pt x="9" y="134"/>
                    </a:cubicBezTo>
                    <a:cubicBezTo>
                      <a:pt x="8" y="134"/>
                      <a:pt x="6" y="136"/>
                      <a:pt x="5" y="137"/>
                    </a:cubicBezTo>
                    <a:cubicBezTo>
                      <a:pt x="3" y="137"/>
                      <a:pt x="1" y="137"/>
                      <a:pt x="1" y="139"/>
                    </a:cubicBezTo>
                    <a:cubicBezTo>
                      <a:pt x="1" y="140"/>
                      <a:pt x="1" y="142"/>
                      <a:pt x="0" y="143"/>
                    </a:cubicBezTo>
                    <a:cubicBezTo>
                      <a:pt x="0" y="143"/>
                      <a:pt x="0" y="143"/>
                      <a:pt x="0" y="143"/>
                    </a:cubicBezTo>
                    <a:cubicBezTo>
                      <a:pt x="1" y="150"/>
                      <a:pt x="1" y="150"/>
                      <a:pt x="1" y="150"/>
                    </a:cubicBezTo>
                    <a:cubicBezTo>
                      <a:pt x="1" y="150"/>
                      <a:pt x="9" y="152"/>
                      <a:pt x="9" y="155"/>
                    </a:cubicBezTo>
                    <a:cubicBezTo>
                      <a:pt x="9" y="157"/>
                      <a:pt x="11" y="166"/>
                      <a:pt x="11" y="166"/>
                    </a:cubicBezTo>
                    <a:cubicBezTo>
                      <a:pt x="11" y="166"/>
                      <a:pt x="10" y="166"/>
                      <a:pt x="10" y="166"/>
                    </a:cubicBezTo>
                    <a:cubicBezTo>
                      <a:pt x="13" y="168"/>
                      <a:pt x="18" y="171"/>
                      <a:pt x="18" y="172"/>
                    </a:cubicBezTo>
                    <a:cubicBezTo>
                      <a:pt x="18" y="173"/>
                      <a:pt x="18" y="176"/>
                      <a:pt x="22" y="178"/>
                    </a:cubicBezTo>
                    <a:cubicBezTo>
                      <a:pt x="24" y="179"/>
                      <a:pt x="27" y="180"/>
                      <a:pt x="28" y="181"/>
                    </a:cubicBezTo>
                    <a:cubicBezTo>
                      <a:pt x="28" y="181"/>
                      <a:pt x="28" y="180"/>
                      <a:pt x="28" y="180"/>
                    </a:cubicBezTo>
                    <a:cubicBezTo>
                      <a:pt x="32" y="180"/>
                      <a:pt x="32" y="180"/>
                      <a:pt x="32" y="180"/>
                    </a:cubicBezTo>
                    <a:cubicBezTo>
                      <a:pt x="32" y="180"/>
                      <a:pt x="32" y="181"/>
                      <a:pt x="33" y="182"/>
                    </a:cubicBezTo>
                    <a:cubicBezTo>
                      <a:pt x="34" y="179"/>
                      <a:pt x="40" y="176"/>
                      <a:pt x="42" y="176"/>
                    </a:cubicBezTo>
                    <a:cubicBezTo>
                      <a:pt x="45" y="177"/>
                      <a:pt x="52" y="182"/>
                      <a:pt x="52" y="184"/>
                    </a:cubicBezTo>
                    <a:cubicBezTo>
                      <a:pt x="51" y="186"/>
                      <a:pt x="46" y="193"/>
                      <a:pt x="44" y="194"/>
                    </a:cubicBezTo>
                    <a:cubicBezTo>
                      <a:pt x="43" y="194"/>
                      <a:pt x="42" y="194"/>
                      <a:pt x="40" y="194"/>
                    </a:cubicBezTo>
                    <a:cubicBezTo>
                      <a:pt x="40" y="195"/>
                      <a:pt x="40" y="196"/>
                      <a:pt x="40" y="197"/>
                    </a:cubicBezTo>
                    <a:cubicBezTo>
                      <a:pt x="40" y="198"/>
                      <a:pt x="43" y="201"/>
                      <a:pt x="44" y="204"/>
                    </a:cubicBezTo>
                    <a:cubicBezTo>
                      <a:pt x="46" y="207"/>
                      <a:pt x="42" y="209"/>
                      <a:pt x="39" y="207"/>
                    </a:cubicBezTo>
                    <a:cubicBezTo>
                      <a:pt x="37" y="205"/>
                      <a:pt x="36" y="209"/>
                      <a:pt x="38" y="210"/>
                    </a:cubicBezTo>
                    <a:cubicBezTo>
                      <a:pt x="39" y="212"/>
                      <a:pt x="38" y="216"/>
                      <a:pt x="40" y="217"/>
                    </a:cubicBezTo>
                    <a:cubicBezTo>
                      <a:pt x="43" y="217"/>
                      <a:pt x="45" y="221"/>
                      <a:pt x="47" y="221"/>
                    </a:cubicBezTo>
                    <a:cubicBezTo>
                      <a:pt x="50" y="221"/>
                      <a:pt x="52" y="225"/>
                      <a:pt x="52" y="225"/>
                    </a:cubicBezTo>
                    <a:cubicBezTo>
                      <a:pt x="52" y="225"/>
                      <a:pt x="55" y="228"/>
                      <a:pt x="55" y="229"/>
                    </a:cubicBezTo>
                    <a:cubicBezTo>
                      <a:pt x="55" y="229"/>
                      <a:pt x="55" y="229"/>
                      <a:pt x="55" y="229"/>
                    </a:cubicBezTo>
                    <a:cubicBezTo>
                      <a:pt x="58" y="229"/>
                      <a:pt x="60" y="229"/>
                      <a:pt x="60" y="228"/>
                    </a:cubicBezTo>
                    <a:cubicBezTo>
                      <a:pt x="60" y="227"/>
                      <a:pt x="64" y="227"/>
                      <a:pt x="67" y="229"/>
                    </a:cubicBezTo>
                    <a:cubicBezTo>
                      <a:pt x="69" y="232"/>
                      <a:pt x="79" y="238"/>
                      <a:pt x="83" y="241"/>
                    </a:cubicBezTo>
                    <a:cubicBezTo>
                      <a:pt x="87" y="244"/>
                      <a:pt x="95" y="248"/>
                      <a:pt x="98" y="247"/>
                    </a:cubicBezTo>
                    <a:cubicBezTo>
                      <a:pt x="101" y="247"/>
                      <a:pt x="104" y="249"/>
                      <a:pt x="109" y="249"/>
                    </a:cubicBezTo>
                    <a:cubicBezTo>
                      <a:pt x="110" y="249"/>
                      <a:pt x="110" y="249"/>
                      <a:pt x="111" y="249"/>
                    </a:cubicBezTo>
                    <a:cubicBezTo>
                      <a:pt x="111" y="249"/>
                      <a:pt x="113" y="249"/>
                      <a:pt x="113" y="247"/>
                    </a:cubicBezTo>
                    <a:cubicBezTo>
                      <a:pt x="115" y="245"/>
                      <a:pt x="117" y="249"/>
                      <a:pt x="116" y="251"/>
                    </a:cubicBezTo>
                    <a:cubicBezTo>
                      <a:pt x="116" y="253"/>
                      <a:pt x="116" y="254"/>
                      <a:pt x="116" y="255"/>
                    </a:cubicBezTo>
                    <a:cubicBezTo>
                      <a:pt x="117" y="254"/>
                      <a:pt x="118" y="253"/>
                      <a:pt x="118" y="252"/>
                    </a:cubicBezTo>
                    <a:cubicBezTo>
                      <a:pt x="120" y="248"/>
                      <a:pt x="122" y="248"/>
                      <a:pt x="124" y="247"/>
                    </a:cubicBezTo>
                    <a:cubicBezTo>
                      <a:pt x="126" y="245"/>
                      <a:pt x="127" y="246"/>
                      <a:pt x="131" y="248"/>
                    </a:cubicBezTo>
                    <a:cubicBezTo>
                      <a:pt x="134" y="249"/>
                      <a:pt x="135" y="246"/>
                      <a:pt x="140" y="250"/>
                    </a:cubicBezTo>
                    <a:cubicBezTo>
                      <a:pt x="141" y="250"/>
                      <a:pt x="142" y="249"/>
                      <a:pt x="143" y="249"/>
                    </a:cubicBezTo>
                    <a:cubicBezTo>
                      <a:pt x="144" y="249"/>
                      <a:pt x="145" y="247"/>
                      <a:pt x="146" y="246"/>
                    </a:cubicBezTo>
                    <a:cubicBezTo>
                      <a:pt x="148" y="244"/>
                      <a:pt x="148" y="242"/>
                      <a:pt x="150" y="243"/>
                    </a:cubicBezTo>
                    <a:cubicBezTo>
                      <a:pt x="152" y="243"/>
                      <a:pt x="153" y="240"/>
                      <a:pt x="157" y="238"/>
                    </a:cubicBezTo>
                    <a:cubicBezTo>
                      <a:pt x="161" y="236"/>
                      <a:pt x="164" y="239"/>
                      <a:pt x="166" y="238"/>
                    </a:cubicBezTo>
                    <a:cubicBezTo>
                      <a:pt x="168" y="236"/>
                      <a:pt x="170" y="236"/>
                      <a:pt x="170" y="237"/>
                    </a:cubicBezTo>
                    <a:cubicBezTo>
                      <a:pt x="170" y="239"/>
                      <a:pt x="173" y="241"/>
                      <a:pt x="173" y="243"/>
                    </a:cubicBezTo>
                    <a:cubicBezTo>
                      <a:pt x="174" y="244"/>
                      <a:pt x="177" y="245"/>
                      <a:pt x="178" y="245"/>
                    </a:cubicBezTo>
                    <a:cubicBezTo>
                      <a:pt x="179" y="245"/>
                      <a:pt x="179" y="244"/>
                      <a:pt x="179" y="244"/>
                    </a:cubicBezTo>
                    <a:cubicBezTo>
                      <a:pt x="181" y="243"/>
                      <a:pt x="185" y="244"/>
                      <a:pt x="185" y="247"/>
                    </a:cubicBezTo>
                    <a:cubicBezTo>
                      <a:pt x="185" y="249"/>
                      <a:pt x="185" y="251"/>
                      <a:pt x="187" y="251"/>
                    </a:cubicBezTo>
                    <a:cubicBezTo>
                      <a:pt x="188" y="251"/>
                      <a:pt x="190" y="251"/>
                      <a:pt x="190" y="255"/>
                    </a:cubicBezTo>
                    <a:cubicBezTo>
                      <a:pt x="190" y="259"/>
                      <a:pt x="191" y="263"/>
                      <a:pt x="188" y="267"/>
                    </a:cubicBezTo>
                    <a:cubicBezTo>
                      <a:pt x="184" y="270"/>
                      <a:pt x="180" y="276"/>
                      <a:pt x="181" y="278"/>
                    </a:cubicBezTo>
                    <a:cubicBezTo>
                      <a:pt x="182" y="280"/>
                      <a:pt x="180" y="283"/>
                      <a:pt x="183" y="282"/>
                    </a:cubicBezTo>
                    <a:cubicBezTo>
                      <a:pt x="185" y="281"/>
                      <a:pt x="191" y="282"/>
                      <a:pt x="190" y="283"/>
                    </a:cubicBezTo>
                    <a:cubicBezTo>
                      <a:pt x="189" y="285"/>
                      <a:pt x="190" y="290"/>
                      <a:pt x="192" y="290"/>
                    </a:cubicBezTo>
                    <a:cubicBezTo>
                      <a:pt x="195" y="290"/>
                      <a:pt x="196" y="291"/>
                      <a:pt x="195" y="294"/>
                    </a:cubicBezTo>
                    <a:cubicBezTo>
                      <a:pt x="195" y="296"/>
                      <a:pt x="194" y="299"/>
                      <a:pt x="195" y="299"/>
                    </a:cubicBezTo>
                    <a:cubicBezTo>
                      <a:pt x="197" y="299"/>
                      <a:pt x="200" y="299"/>
                      <a:pt x="200" y="301"/>
                    </a:cubicBezTo>
                    <a:cubicBezTo>
                      <a:pt x="200" y="303"/>
                      <a:pt x="201" y="305"/>
                      <a:pt x="205" y="304"/>
                    </a:cubicBezTo>
                    <a:cubicBezTo>
                      <a:pt x="207" y="303"/>
                      <a:pt x="208" y="302"/>
                      <a:pt x="209" y="303"/>
                    </a:cubicBezTo>
                    <a:cubicBezTo>
                      <a:pt x="210" y="303"/>
                      <a:pt x="210" y="306"/>
                      <a:pt x="213" y="307"/>
                    </a:cubicBezTo>
                    <a:cubicBezTo>
                      <a:pt x="215" y="307"/>
                      <a:pt x="214" y="301"/>
                      <a:pt x="213" y="300"/>
                    </a:cubicBezTo>
                    <a:cubicBezTo>
                      <a:pt x="212" y="299"/>
                      <a:pt x="213" y="295"/>
                      <a:pt x="214" y="296"/>
                    </a:cubicBezTo>
                    <a:cubicBezTo>
                      <a:pt x="215" y="297"/>
                      <a:pt x="218" y="296"/>
                      <a:pt x="219" y="294"/>
                    </a:cubicBezTo>
                    <a:cubicBezTo>
                      <a:pt x="221" y="292"/>
                      <a:pt x="224" y="296"/>
                      <a:pt x="226" y="294"/>
                    </a:cubicBezTo>
                    <a:cubicBezTo>
                      <a:pt x="227" y="291"/>
                      <a:pt x="230" y="295"/>
                      <a:pt x="233" y="294"/>
                    </a:cubicBezTo>
                    <a:cubicBezTo>
                      <a:pt x="235" y="292"/>
                      <a:pt x="237" y="295"/>
                      <a:pt x="238" y="293"/>
                    </a:cubicBezTo>
                    <a:cubicBezTo>
                      <a:pt x="239" y="291"/>
                      <a:pt x="243" y="288"/>
                      <a:pt x="244" y="289"/>
                    </a:cubicBezTo>
                    <a:cubicBezTo>
                      <a:pt x="245" y="290"/>
                      <a:pt x="246" y="291"/>
                      <a:pt x="251" y="292"/>
                    </a:cubicBezTo>
                    <a:cubicBezTo>
                      <a:pt x="256" y="293"/>
                      <a:pt x="253" y="295"/>
                      <a:pt x="253" y="297"/>
                    </a:cubicBezTo>
                    <a:cubicBezTo>
                      <a:pt x="253" y="298"/>
                      <a:pt x="259" y="303"/>
                      <a:pt x="261" y="303"/>
                    </a:cubicBezTo>
                    <a:cubicBezTo>
                      <a:pt x="262" y="303"/>
                      <a:pt x="262" y="303"/>
                      <a:pt x="263" y="304"/>
                    </a:cubicBezTo>
                    <a:cubicBezTo>
                      <a:pt x="264" y="303"/>
                      <a:pt x="267" y="305"/>
                      <a:pt x="268" y="303"/>
                    </a:cubicBezTo>
                    <a:cubicBezTo>
                      <a:pt x="268" y="301"/>
                      <a:pt x="271" y="301"/>
                      <a:pt x="272" y="303"/>
                    </a:cubicBezTo>
                    <a:cubicBezTo>
                      <a:pt x="273" y="305"/>
                      <a:pt x="274" y="305"/>
                      <a:pt x="277" y="303"/>
                    </a:cubicBezTo>
                    <a:cubicBezTo>
                      <a:pt x="279" y="301"/>
                      <a:pt x="280" y="305"/>
                      <a:pt x="279" y="306"/>
                    </a:cubicBezTo>
                    <a:cubicBezTo>
                      <a:pt x="277" y="308"/>
                      <a:pt x="278" y="311"/>
                      <a:pt x="281" y="313"/>
                    </a:cubicBezTo>
                    <a:cubicBezTo>
                      <a:pt x="283" y="316"/>
                      <a:pt x="283" y="312"/>
                      <a:pt x="283" y="310"/>
                    </a:cubicBezTo>
                    <a:cubicBezTo>
                      <a:pt x="282" y="308"/>
                      <a:pt x="287" y="306"/>
                      <a:pt x="294" y="303"/>
                    </a:cubicBezTo>
                    <a:cubicBezTo>
                      <a:pt x="302" y="301"/>
                      <a:pt x="310" y="295"/>
                      <a:pt x="310" y="294"/>
                    </a:cubicBezTo>
                    <a:cubicBezTo>
                      <a:pt x="310" y="293"/>
                      <a:pt x="315" y="296"/>
                      <a:pt x="318" y="294"/>
                    </a:cubicBezTo>
                    <a:cubicBezTo>
                      <a:pt x="320" y="292"/>
                      <a:pt x="329" y="292"/>
                      <a:pt x="331" y="292"/>
                    </a:cubicBezTo>
                    <a:cubicBezTo>
                      <a:pt x="334" y="292"/>
                      <a:pt x="334" y="290"/>
                      <a:pt x="336" y="288"/>
                    </a:cubicBezTo>
                    <a:cubicBezTo>
                      <a:pt x="339" y="286"/>
                      <a:pt x="338" y="285"/>
                      <a:pt x="341" y="284"/>
                    </a:cubicBezTo>
                    <a:cubicBezTo>
                      <a:pt x="344" y="283"/>
                      <a:pt x="346" y="281"/>
                      <a:pt x="346" y="279"/>
                    </a:cubicBezTo>
                    <a:cubicBezTo>
                      <a:pt x="346" y="278"/>
                      <a:pt x="351" y="277"/>
                      <a:pt x="351" y="276"/>
                    </a:cubicBezTo>
                    <a:cubicBezTo>
                      <a:pt x="351" y="274"/>
                      <a:pt x="355" y="274"/>
                      <a:pt x="355" y="272"/>
                    </a:cubicBezTo>
                    <a:cubicBezTo>
                      <a:pt x="355" y="270"/>
                      <a:pt x="358" y="270"/>
                      <a:pt x="359" y="269"/>
                    </a:cubicBezTo>
                    <a:cubicBezTo>
                      <a:pt x="360" y="267"/>
                      <a:pt x="358" y="263"/>
                      <a:pt x="360" y="263"/>
                    </a:cubicBezTo>
                    <a:cubicBezTo>
                      <a:pt x="362" y="262"/>
                      <a:pt x="359" y="260"/>
                      <a:pt x="359" y="259"/>
                    </a:cubicBezTo>
                    <a:cubicBezTo>
                      <a:pt x="358" y="258"/>
                      <a:pt x="362" y="257"/>
                      <a:pt x="364" y="256"/>
                    </a:cubicBezTo>
                    <a:cubicBezTo>
                      <a:pt x="366" y="255"/>
                      <a:pt x="368" y="253"/>
                      <a:pt x="368" y="251"/>
                    </a:cubicBezTo>
                    <a:cubicBezTo>
                      <a:pt x="368" y="248"/>
                      <a:pt x="372" y="246"/>
                      <a:pt x="373" y="246"/>
                    </a:cubicBezTo>
                    <a:cubicBezTo>
                      <a:pt x="375" y="245"/>
                      <a:pt x="375" y="242"/>
                      <a:pt x="375" y="239"/>
                    </a:cubicBezTo>
                    <a:cubicBezTo>
                      <a:pt x="374" y="236"/>
                      <a:pt x="378" y="237"/>
                      <a:pt x="376" y="236"/>
                    </a:cubicBezTo>
                    <a:cubicBezTo>
                      <a:pt x="375" y="235"/>
                      <a:pt x="377" y="232"/>
                      <a:pt x="380" y="231"/>
                    </a:cubicBezTo>
                    <a:cubicBezTo>
                      <a:pt x="382" y="230"/>
                      <a:pt x="378" y="229"/>
                      <a:pt x="376" y="230"/>
                    </a:cubicBezTo>
                    <a:cubicBezTo>
                      <a:pt x="375" y="231"/>
                      <a:pt x="373" y="227"/>
                      <a:pt x="372" y="229"/>
                    </a:cubicBezTo>
                    <a:cubicBezTo>
                      <a:pt x="370" y="230"/>
                      <a:pt x="366" y="228"/>
                      <a:pt x="369" y="227"/>
                    </a:cubicBezTo>
                    <a:cubicBezTo>
                      <a:pt x="371" y="226"/>
                      <a:pt x="375" y="223"/>
                      <a:pt x="377" y="223"/>
                    </a:cubicBezTo>
                    <a:cubicBezTo>
                      <a:pt x="379" y="222"/>
                      <a:pt x="375" y="218"/>
                      <a:pt x="372" y="218"/>
                    </a:cubicBezTo>
                    <a:cubicBezTo>
                      <a:pt x="370" y="218"/>
                      <a:pt x="368" y="213"/>
                      <a:pt x="365" y="213"/>
                    </a:cubicBezTo>
                    <a:cubicBezTo>
                      <a:pt x="363" y="213"/>
                      <a:pt x="367" y="211"/>
                      <a:pt x="370" y="213"/>
                    </a:cubicBezTo>
                    <a:cubicBezTo>
                      <a:pt x="372" y="214"/>
                      <a:pt x="376" y="216"/>
                      <a:pt x="377" y="214"/>
                    </a:cubicBezTo>
                    <a:cubicBezTo>
                      <a:pt x="378" y="213"/>
                      <a:pt x="372" y="208"/>
                      <a:pt x="370" y="207"/>
                    </a:cubicBezTo>
                    <a:cubicBezTo>
                      <a:pt x="368" y="205"/>
                      <a:pt x="370" y="203"/>
                      <a:pt x="369" y="202"/>
                    </a:cubicBezTo>
                    <a:cubicBezTo>
                      <a:pt x="367" y="201"/>
                      <a:pt x="364" y="195"/>
                      <a:pt x="363" y="192"/>
                    </a:cubicBezTo>
                    <a:cubicBezTo>
                      <a:pt x="363" y="189"/>
                      <a:pt x="358" y="189"/>
                      <a:pt x="356" y="187"/>
                    </a:cubicBezTo>
                    <a:cubicBezTo>
                      <a:pt x="355" y="185"/>
                      <a:pt x="356" y="181"/>
                      <a:pt x="360" y="180"/>
                    </a:cubicBezTo>
                    <a:cubicBezTo>
                      <a:pt x="364" y="178"/>
                      <a:pt x="362" y="175"/>
                      <a:pt x="364" y="175"/>
                    </a:cubicBezTo>
                    <a:cubicBezTo>
                      <a:pt x="366" y="176"/>
                      <a:pt x="367" y="175"/>
                      <a:pt x="368" y="172"/>
                    </a:cubicBezTo>
                    <a:cubicBezTo>
                      <a:pt x="370" y="170"/>
                      <a:pt x="372" y="171"/>
                      <a:pt x="373" y="170"/>
                    </a:cubicBezTo>
                    <a:cubicBezTo>
                      <a:pt x="375" y="168"/>
                      <a:pt x="380" y="168"/>
                      <a:pt x="382" y="167"/>
                    </a:cubicBezTo>
                    <a:cubicBezTo>
                      <a:pt x="384" y="166"/>
                      <a:pt x="380" y="161"/>
                      <a:pt x="378" y="162"/>
                    </a:cubicBezTo>
                    <a:cubicBezTo>
                      <a:pt x="375" y="163"/>
                      <a:pt x="372" y="162"/>
                      <a:pt x="370" y="159"/>
                    </a:cubicBezTo>
                    <a:cubicBezTo>
                      <a:pt x="368" y="156"/>
                      <a:pt x="363" y="164"/>
                      <a:pt x="359" y="166"/>
                    </a:cubicBezTo>
                    <a:cubicBezTo>
                      <a:pt x="355" y="167"/>
                      <a:pt x="353" y="162"/>
                      <a:pt x="354" y="159"/>
                    </a:cubicBezTo>
                    <a:cubicBezTo>
                      <a:pt x="356" y="156"/>
                      <a:pt x="351" y="156"/>
                      <a:pt x="346" y="156"/>
                    </a:cubicBezTo>
                    <a:cubicBezTo>
                      <a:pt x="341" y="157"/>
                      <a:pt x="343" y="147"/>
                      <a:pt x="346" y="146"/>
                    </a:cubicBezTo>
                    <a:cubicBezTo>
                      <a:pt x="349" y="146"/>
                      <a:pt x="354" y="149"/>
                      <a:pt x="356" y="143"/>
                    </a:cubicBezTo>
                    <a:cubicBezTo>
                      <a:pt x="358" y="138"/>
                      <a:pt x="361" y="142"/>
                      <a:pt x="365" y="137"/>
                    </a:cubicBezTo>
                    <a:cubicBezTo>
                      <a:pt x="370" y="132"/>
                      <a:pt x="375" y="128"/>
                      <a:pt x="379" y="132"/>
                    </a:cubicBezTo>
                    <a:cubicBezTo>
                      <a:pt x="383" y="135"/>
                      <a:pt x="375" y="140"/>
                      <a:pt x="373" y="143"/>
                    </a:cubicBezTo>
                    <a:cubicBezTo>
                      <a:pt x="372" y="145"/>
                      <a:pt x="375" y="146"/>
                      <a:pt x="372" y="149"/>
                    </a:cubicBezTo>
                    <a:cubicBezTo>
                      <a:pt x="370" y="151"/>
                      <a:pt x="373" y="152"/>
                      <a:pt x="378" y="149"/>
                    </a:cubicBezTo>
                    <a:cubicBezTo>
                      <a:pt x="382" y="146"/>
                      <a:pt x="388" y="142"/>
                      <a:pt x="393" y="140"/>
                    </a:cubicBezTo>
                    <a:cubicBezTo>
                      <a:pt x="394" y="140"/>
                      <a:pt x="395" y="140"/>
                      <a:pt x="396" y="140"/>
                    </a:cubicBezTo>
                    <a:cubicBezTo>
                      <a:pt x="397" y="138"/>
                      <a:pt x="398" y="137"/>
                      <a:pt x="399" y="136"/>
                    </a:cubicBezTo>
                    <a:cubicBezTo>
                      <a:pt x="402" y="135"/>
                      <a:pt x="412" y="130"/>
                      <a:pt x="414" y="128"/>
                    </a:cubicBezTo>
                    <a:cubicBezTo>
                      <a:pt x="415" y="126"/>
                      <a:pt x="417" y="122"/>
                      <a:pt x="419" y="122"/>
                    </a:cubicBezTo>
                    <a:cubicBezTo>
                      <a:pt x="421" y="122"/>
                      <a:pt x="421" y="124"/>
                      <a:pt x="424" y="124"/>
                    </a:cubicBezTo>
                    <a:cubicBezTo>
                      <a:pt x="427" y="124"/>
                      <a:pt x="431" y="125"/>
                      <a:pt x="429" y="123"/>
                    </a:cubicBezTo>
                    <a:cubicBezTo>
                      <a:pt x="428" y="120"/>
                      <a:pt x="429" y="120"/>
                      <a:pt x="432" y="120"/>
                    </a:cubicBezTo>
                    <a:cubicBezTo>
                      <a:pt x="436" y="119"/>
                      <a:pt x="436" y="116"/>
                      <a:pt x="438" y="116"/>
                    </a:cubicBezTo>
                    <a:cubicBezTo>
                      <a:pt x="441" y="116"/>
                      <a:pt x="440" y="109"/>
                      <a:pt x="443" y="109"/>
                    </a:cubicBezTo>
                    <a:cubicBezTo>
                      <a:pt x="445" y="109"/>
                      <a:pt x="446" y="113"/>
                      <a:pt x="450" y="112"/>
                    </a:cubicBezTo>
                    <a:cubicBezTo>
                      <a:pt x="450" y="112"/>
                      <a:pt x="451" y="112"/>
                      <a:pt x="452" y="112"/>
                    </a:cubicBezTo>
                    <a:cubicBezTo>
                      <a:pt x="452" y="112"/>
                      <a:pt x="453" y="111"/>
                      <a:pt x="454" y="111"/>
                    </a:cubicBezTo>
                    <a:cubicBezTo>
                      <a:pt x="453" y="107"/>
                      <a:pt x="454" y="105"/>
                      <a:pt x="453" y="103"/>
                    </a:cubicBezTo>
                    <a:cubicBezTo>
                      <a:pt x="452" y="100"/>
                      <a:pt x="453" y="98"/>
                      <a:pt x="453" y="96"/>
                    </a:cubicBezTo>
                    <a:cubicBezTo>
                      <a:pt x="452" y="95"/>
                      <a:pt x="452" y="91"/>
                      <a:pt x="454" y="91"/>
                    </a:cubicBezTo>
                    <a:cubicBezTo>
                      <a:pt x="456" y="91"/>
                      <a:pt x="458" y="86"/>
                      <a:pt x="460" y="88"/>
                    </a:cubicBezTo>
                    <a:cubicBezTo>
                      <a:pt x="463" y="89"/>
                      <a:pt x="468" y="90"/>
                      <a:pt x="468" y="88"/>
                    </a:cubicBezTo>
                    <a:cubicBezTo>
                      <a:pt x="468" y="85"/>
                      <a:pt x="471" y="85"/>
                      <a:pt x="471" y="82"/>
                    </a:cubicBezTo>
                    <a:cubicBezTo>
                      <a:pt x="472" y="80"/>
                      <a:pt x="475" y="79"/>
                      <a:pt x="476" y="76"/>
                    </a:cubicBezTo>
                    <a:cubicBezTo>
                      <a:pt x="477" y="74"/>
                      <a:pt x="478" y="67"/>
                      <a:pt x="480" y="66"/>
                    </a:cubicBezTo>
                    <a:cubicBezTo>
                      <a:pt x="483" y="65"/>
                      <a:pt x="480" y="64"/>
                      <a:pt x="480" y="59"/>
                    </a:cubicBezTo>
                    <a:close/>
                    <a:moveTo>
                      <a:pt x="364" y="284"/>
                    </a:moveTo>
                    <a:cubicBezTo>
                      <a:pt x="361" y="294"/>
                      <a:pt x="367" y="299"/>
                      <a:pt x="368" y="298"/>
                    </a:cubicBezTo>
                    <a:cubicBezTo>
                      <a:pt x="370" y="297"/>
                      <a:pt x="380" y="276"/>
                      <a:pt x="378" y="273"/>
                    </a:cubicBezTo>
                    <a:cubicBezTo>
                      <a:pt x="376" y="270"/>
                      <a:pt x="366" y="275"/>
                      <a:pt x="364" y="284"/>
                    </a:cubicBezTo>
                    <a:close/>
                    <a:moveTo>
                      <a:pt x="279" y="317"/>
                    </a:moveTo>
                    <a:cubicBezTo>
                      <a:pt x="276" y="317"/>
                      <a:pt x="268" y="321"/>
                      <a:pt x="271" y="328"/>
                    </a:cubicBezTo>
                    <a:cubicBezTo>
                      <a:pt x="274" y="334"/>
                      <a:pt x="284" y="330"/>
                      <a:pt x="285" y="327"/>
                    </a:cubicBezTo>
                    <a:cubicBezTo>
                      <a:pt x="285" y="324"/>
                      <a:pt x="289" y="320"/>
                      <a:pt x="289" y="318"/>
                    </a:cubicBezTo>
                    <a:cubicBezTo>
                      <a:pt x="288" y="316"/>
                      <a:pt x="282" y="317"/>
                      <a:pt x="279" y="317"/>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526" name="Freeform 151">
                <a:extLst>
                  <a:ext uri="{FF2B5EF4-FFF2-40B4-BE49-F238E27FC236}">
                    <a16:creationId xmlns:a16="http://schemas.microsoft.com/office/drawing/2014/main" xmlns="" id="{874FDE24-9A76-4EDD-8FB8-ADAE7E943453}"/>
                  </a:ext>
                </a:extLst>
              </p:cNvPr>
              <p:cNvSpPr>
                <a:spLocks noEditPoints="1"/>
              </p:cNvSpPr>
              <p:nvPr/>
            </p:nvSpPr>
            <p:spPr bwMode="auto">
              <a:xfrm>
                <a:off x="7074079" y="3738475"/>
                <a:ext cx="179426" cy="250945"/>
              </a:xfrm>
              <a:custGeom>
                <a:avLst/>
                <a:gdLst>
                  <a:gd name="T0" fmla="*/ 41 w 78"/>
                  <a:gd name="T1" fmla="*/ 42 h 109"/>
                  <a:gd name="T2" fmla="*/ 51 w 78"/>
                  <a:gd name="T3" fmla="*/ 49 h 109"/>
                  <a:gd name="T4" fmla="*/ 53 w 78"/>
                  <a:gd name="T5" fmla="*/ 56 h 109"/>
                  <a:gd name="T6" fmla="*/ 57 w 78"/>
                  <a:gd name="T7" fmla="*/ 60 h 109"/>
                  <a:gd name="T8" fmla="*/ 61 w 78"/>
                  <a:gd name="T9" fmla="*/ 70 h 109"/>
                  <a:gd name="T10" fmla="*/ 63 w 78"/>
                  <a:gd name="T11" fmla="*/ 68 h 109"/>
                  <a:gd name="T12" fmla="*/ 67 w 78"/>
                  <a:gd name="T13" fmla="*/ 63 h 109"/>
                  <a:gd name="T14" fmla="*/ 65 w 78"/>
                  <a:gd name="T15" fmla="*/ 53 h 109"/>
                  <a:gd name="T16" fmla="*/ 56 w 78"/>
                  <a:gd name="T17" fmla="*/ 47 h 109"/>
                  <a:gd name="T18" fmla="*/ 50 w 78"/>
                  <a:gd name="T19" fmla="*/ 40 h 109"/>
                  <a:gd name="T20" fmla="*/ 39 w 78"/>
                  <a:gd name="T21" fmla="*/ 38 h 109"/>
                  <a:gd name="T22" fmla="*/ 35 w 78"/>
                  <a:gd name="T23" fmla="*/ 30 h 109"/>
                  <a:gd name="T24" fmla="*/ 41 w 78"/>
                  <a:gd name="T25" fmla="*/ 19 h 109"/>
                  <a:gd name="T26" fmla="*/ 40 w 78"/>
                  <a:gd name="T27" fmla="*/ 6 h 109"/>
                  <a:gd name="T28" fmla="*/ 39 w 78"/>
                  <a:gd name="T29" fmla="*/ 3 h 109"/>
                  <a:gd name="T30" fmla="*/ 27 w 78"/>
                  <a:gd name="T31" fmla="*/ 2 h 109"/>
                  <a:gd name="T32" fmla="*/ 25 w 78"/>
                  <a:gd name="T33" fmla="*/ 21 h 109"/>
                  <a:gd name="T34" fmla="*/ 22 w 78"/>
                  <a:gd name="T35" fmla="*/ 20 h 109"/>
                  <a:gd name="T36" fmla="*/ 24 w 78"/>
                  <a:gd name="T37" fmla="*/ 31 h 109"/>
                  <a:gd name="T38" fmla="*/ 26 w 78"/>
                  <a:gd name="T39" fmla="*/ 37 h 109"/>
                  <a:gd name="T40" fmla="*/ 34 w 78"/>
                  <a:gd name="T41" fmla="*/ 40 h 109"/>
                  <a:gd name="T42" fmla="*/ 41 w 78"/>
                  <a:gd name="T43" fmla="*/ 42 h 109"/>
                  <a:gd name="T44" fmla="*/ 26 w 78"/>
                  <a:gd name="T45" fmla="*/ 44 h 109"/>
                  <a:gd name="T46" fmla="*/ 34 w 78"/>
                  <a:gd name="T47" fmla="*/ 53 h 109"/>
                  <a:gd name="T48" fmla="*/ 26 w 78"/>
                  <a:gd name="T49" fmla="*/ 44 h 109"/>
                  <a:gd name="T50" fmla="*/ 39 w 78"/>
                  <a:gd name="T51" fmla="*/ 67 h 109"/>
                  <a:gd name="T52" fmla="*/ 44 w 78"/>
                  <a:gd name="T53" fmla="*/ 65 h 109"/>
                  <a:gd name="T54" fmla="*/ 44 w 78"/>
                  <a:gd name="T55" fmla="*/ 71 h 109"/>
                  <a:gd name="T56" fmla="*/ 46 w 78"/>
                  <a:gd name="T57" fmla="*/ 80 h 109"/>
                  <a:gd name="T58" fmla="*/ 54 w 78"/>
                  <a:gd name="T59" fmla="*/ 67 h 109"/>
                  <a:gd name="T60" fmla="*/ 51 w 78"/>
                  <a:gd name="T61" fmla="*/ 66 h 109"/>
                  <a:gd name="T62" fmla="*/ 39 w 78"/>
                  <a:gd name="T63" fmla="*/ 56 h 109"/>
                  <a:gd name="T64" fmla="*/ 39 w 78"/>
                  <a:gd name="T65" fmla="*/ 67 h 109"/>
                  <a:gd name="T66" fmla="*/ 11 w 78"/>
                  <a:gd name="T67" fmla="*/ 72 h 109"/>
                  <a:gd name="T68" fmla="*/ 1 w 78"/>
                  <a:gd name="T69" fmla="*/ 85 h 109"/>
                  <a:gd name="T70" fmla="*/ 16 w 78"/>
                  <a:gd name="T71" fmla="*/ 72 h 109"/>
                  <a:gd name="T72" fmla="*/ 18 w 78"/>
                  <a:gd name="T73" fmla="*/ 63 h 109"/>
                  <a:gd name="T74" fmla="*/ 11 w 78"/>
                  <a:gd name="T75" fmla="*/ 72 h 109"/>
                  <a:gd name="T76" fmla="*/ 54 w 78"/>
                  <a:gd name="T77" fmla="*/ 77 h 109"/>
                  <a:gd name="T78" fmla="*/ 60 w 78"/>
                  <a:gd name="T79" fmla="*/ 73 h 109"/>
                  <a:gd name="T80" fmla="*/ 54 w 78"/>
                  <a:gd name="T81" fmla="*/ 77 h 109"/>
                  <a:gd name="T82" fmla="*/ 75 w 78"/>
                  <a:gd name="T83" fmla="*/ 95 h 109"/>
                  <a:gd name="T84" fmla="*/ 73 w 78"/>
                  <a:gd name="T85" fmla="*/ 77 h 109"/>
                  <a:gd name="T86" fmla="*/ 68 w 78"/>
                  <a:gd name="T87" fmla="*/ 77 h 109"/>
                  <a:gd name="T88" fmla="*/ 63 w 78"/>
                  <a:gd name="T89" fmla="*/ 81 h 109"/>
                  <a:gd name="T90" fmla="*/ 58 w 78"/>
                  <a:gd name="T91" fmla="*/ 85 h 109"/>
                  <a:gd name="T92" fmla="*/ 51 w 78"/>
                  <a:gd name="T93" fmla="*/ 83 h 109"/>
                  <a:gd name="T94" fmla="*/ 42 w 78"/>
                  <a:gd name="T95" fmla="*/ 88 h 109"/>
                  <a:gd name="T96" fmla="*/ 39 w 78"/>
                  <a:gd name="T97" fmla="*/ 97 h 109"/>
                  <a:gd name="T98" fmla="*/ 46 w 78"/>
                  <a:gd name="T99" fmla="*/ 93 h 109"/>
                  <a:gd name="T100" fmla="*/ 52 w 78"/>
                  <a:gd name="T101" fmla="*/ 91 h 109"/>
                  <a:gd name="T102" fmla="*/ 58 w 78"/>
                  <a:gd name="T103" fmla="*/ 105 h 109"/>
                  <a:gd name="T104" fmla="*/ 67 w 78"/>
                  <a:gd name="T105" fmla="*/ 109 h 109"/>
                  <a:gd name="T106" fmla="*/ 67 w 78"/>
                  <a:gd name="T107" fmla="*/ 99 h 109"/>
                  <a:gd name="T108" fmla="*/ 75 w 78"/>
                  <a:gd name="T109" fmla="*/ 95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8" h="109">
                    <a:moveTo>
                      <a:pt x="41" y="42"/>
                    </a:moveTo>
                    <a:cubicBezTo>
                      <a:pt x="46" y="41"/>
                      <a:pt x="52" y="47"/>
                      <a:pt x="51" y="49"/>
                    </a:cubicBezTo>
                    <a:cubicBezTo>
                      <a:pt x="50" y="51"/>
                      <a:pt x="51" y="58"/>
                      <a:pt x="53" y="56"/>
                    </a:cubicBezTo>
                    <a:cubicBezTo>
                      <a:pt x="56" y="54"/>
                      <a:pt x="59" y="57"/>
                      <a:pt x="57" y="60"/>
                    </a:cubicBezTo>
                    <a:cubicBezTo>
                      <a:pt x="55" y="63"/>
                      <a:pt x="60" y="66"/>
                      <a:pt x="61" y="70"/>
                    </a:cubicBezTo>
                    <a:cubicBezTo>
                      <a:pt x="62" y="74"/>
                      <a:pt x="64" y="71"/>
                      <a:pt x="63" y="68"/>
                    </a:cubicBezTo>
                    <a:cubicBezTo>
                      <a:pt x="63" y="65"/>
                      <a:pt x="64" y="65"/>
                      <a:pt x="67" y="63"/>
                    </a:cubicBezTo>
                    <a:cubicBezTo>
                      <a:pt x="70" y="61"/>
                      <a:pt x="67" y="57"/>
                      <a:pt x="65" y="53"/>
                    </a:cubicBezTo>
                    <a:cubicBezTo>
                      <a:pt x="63" y="49"/>
                      <a:pt x="56" y="51"/>
                      <a:pt x="56" y="47"/>
                    </a:cubicBezTo>
                    <a:cubicBezTo>
                      <a:pt x="56" y="43"/>
                      <a:pt x="51" y="42"/>
                      <a:pt x="50" y="40"/>
                    </a:cubicBezTo>
                    <a:cubicBezTo>
                      <a:pt x="50" y="38"/>
                      <a:pt x="43" y="35"/>
                      <a:pt x="39" y="38"/>
                    </a:cubicBezTo>
                    <a:cubicBezTo>
                      <a:pt x="35" y="40"/>
                      <a:pt x="38" y="34"/>
                      <a:pt x="35" y="30"/>
                    </a:cubicBezTo>
                    <a:cubicBezTo>
                      <a:pt x="32" y="27"/>
                      <a:pt x="37" y="23"/>
                      <a:pt x="41" y="19"/>
                    </a:cubicBezTo>
                    <a:cubicBezTo>
                      <a:pt x="44" y="15"/>
                      <a:pt x="40" y="9"/>
                      <a:pt x="40" y="6"/>
                    </a:cubicBezTo>
                    <a:cubicBezTo>
                      <a:pt x="41" y="3"/>
                      <a:pt x="40" y="2"/>
                      <a:pt x="39" y="3"/>
                    </a:cubicBezTo>
                    <a:cubicBezTo>
                      <a:pt x="37" y="4"/>
                      <a:pt x="30" y="0"/>
                      <a:pt x="27" y="2"/>
                    </a:cubicBezTo>
                    <a:cubicBezTo>
                      <a:pt x="24" y="4"/>
                      <a:pt x="27" y="20"/>
                      <a:pt x="25" y="21"/>
                    </a:cubicBezTo>
                    <a:cubicBezTo>
                      <a:pt x="24" y="22"/>
                      <a:pt x="22" y="18"/>
                      <a:pt x="22" y="20"/>
                    </a:cubicBezTo>
                    <a:cubicBezTo>
                      <a:pt x="21" y="22"/>
                      <a:pt x="22" y="31"/>
                      <a:pt x="24" y="31"/>
                    </a:cubicBezTo>
                    <a:cubicBezTo>
                      <a:pt x="26" y="31"/>
                      <a:pt x="27" y="33"/>
                      <a:pt x="26" y="37"/>
                    </a:cubicBezTo>
                    <a:cubicBezTo>
                      <a:pt x="25" y="41"/>
                      <a:pt x="29" y="41"/>
                      <a:pt x="34" y="40"/>
                    </a:cubicBezTo>
                    <a:cubicBezTo>
                      <a:pt x="39" y="38"/>
                      <a:pt x="37" y="43"/>
                      <a:pt x="41" y="42"/>
                    </a:cubicBezTo>
                    <a:close/>
                    <a:moveTo>
                      <a:pt x="26" y="44"/>
                    </a:moveTo>
                    <a:cubicBezTo>
                      <a:pt x="27" y="48"/>
                      <a:pt x="29" y="54"/>
                      <a:pt x="34" y="53"/>
                    </a:cubicBezTo>
                    <a:cubicBezTo>
                      <a:pt x="39" y="51"/>
                      <a:pt x="26" y="42"/>
                      <a:pt x="26" y="44"/>
                    </a:cubicBezTo>
                    <a:close/>
                    <a:moveTo>
                      <a:pt x="39" y="67"/>
                    </a:moveTo>
                    <a:cubicBezTo>
                      <a:pt x="41" y="67"/>
                      <a:pt x="44" y="67"/>
                      <a:pt x="44" y="65"/>
                    </a:cubicBezTo>
                    <a:cubicBezTo>
                      <a:pt x="44" y="63"/>
                      <a:pt x="47" y="69"/>
                      <a:pt x="44" y="71"/>
                    </a:cubicBezTo>
                    <a:cubicBezTo>
                      <a:pt x="42" y="73"/>
                      <a:pt x="42" y="79"/>
                      <a:pt x="46" y="80"/>
                    </a:cubicBezTo>
                    <a:cubicBezTo>
                      <a:pt x="49" y="81"/>
                      <a:pt x="55" y="69"/>
                      <a:pt x="54" y="67"/>
                    </a:cubicBezTo>
                    <a:cubicBezTo>
                      <a:pt x="53" y="65"/>
                      <a:pt x="50" y="69"/>
                      <a:pt x="51" y="66"/>
                    </a:cubicBezTo>
                    <a:cubicBezTo>
                      <a:pt x="52" y="63"/>
                      <a:pt x="43" y="56"/>
                      <a:pt x="39" y="56"/>
                    </a:cubicBezTo>
                    <a:cubicBezTo>
                      <a:pt x="35" y="57"/>
                      <a:pt x="37" y="68"/>
                      <a:pt x="39" y="67"/>
                    </a:cubicBezTo>
                    <a:close/>
                    <a:moveTo>
                      <a:pt x="11" y="72"/>
                    </a:moveTo>
                    <a:cubicBezTo>
                      <a:pt x="8" y="76"/>
                      <a:pt x="0" y="83"/>
                      <a:pt x="1" y="85"/>
                    </a:cubicBezTo>
                    <a:cubicBezTo>
                      <a:pt x="3" y="88"/>
                      <a:pt x="11" y="75"/>
                      <a:pt x="16" y="72"/>
                    </a:cubicBezTo>
                    <a:cubicBezTo>
                      <a:pt x="20" y="68"/>
                      <a:pt x="19" y="66"/>
                      <a:pt x="18" y="63"/>
                    </a:cubicBezTo>
                    <a:cubicBezTo>
                      <a:pt x="16" y="60"/>
                      <a:pt x="15" y="68"/>
                      <a:pt x="11" y="72"/>
                    </a:cubicBezTo>
                    <a:close/>
                    <a:moveTo>
                      <a:pt x="54" y="77"/>
                    </a:moveTo>
                    <a:cubicBezTo>
                      <a:pt x="55" y="79"/>
                      <a:pt x="62" y="75"/>
                      <a:pt x="60" y="73"/>
                    </a:cubicBezTo>
                    <a:cubicBezTo>
                      <a:pt x="58" y="70"/>
                      <a:pt x="53" y="75"/>
                      <a:pt x="54" y="77"/>
                    </a:cubicBezTo>
                    <a:close/>
                    <a:moveTo>
                      <a:pt x="75" y="95"/>
                    </a:moveTo>
                    <a:cubicBezTo>
                      <a:pt x="78" y="92"/>
                      <a:pt x="73" y="83"/>
                      <a:pt x="73" y="77"/>
                    </a:cubicBezTo>
                    <a:cubicBezTo>
                      <a:pt x="73" y="72"/>
                      <a:pt x="65" y="73"/>
                      <a:pt x="68" y="77"/>
                    </a:cubicBezTo>
                    <a:cubicBezTo>
                      <a:pt x="70" y="80"/>
                      <a:pt x="63" y="78"/>
                      <a:pt x="63" y="81"/>
                    </a:cubicBezTo>
                    <a:cubicBezTo>
                      <a:pt x="63" y="85"/>
                      <a:pt x="58" y="82"/>
                      <a:pt x="58" y="85"/>
                    </a:cubicBezTo>
                    <a:cubicBezTo>
                      <a:pt x="58" y="88"/>
                      <a:pt x="53" y="85"/>
                      <a:pt x="51" y="83"/>
                    </a:cubicBezTo>
                    <a:cubicBezTo>
                      <a:pt x="49" y="81"/>
                      <a:pt x="45" y="88"/>
                      <a:pt x="42" y="88"/>
                    </a:cubicBezTo>
                    <a:cubicBezTo>
                      <a:pt x="38" y="89"/>
                      <a:pt x="36" y="97"/>
                      <a:pt x="39" y="97"/>
                    </a:cubicBezTo>
                    <a:cubicBezTo>
                      <a:pt x="42" y="97"/>
                      <a:pt x="43" y="93"/>
                      <a:pt x="46" y="93"/>
                    </a:cubicBezTo>
                    <a:cubicBezTo>
                      <a:pt x="49" y="93"/>
                      <a:pt x="48" y="90"/>
                      <a:pt x="52" y="91"/>
                    </a:cubicBezTo>
                    <a:cubicBezTo>
                      <a:pt x="56" y="92"/>
                      <a:pt x="53" y="104"/>
                      <a:pt x="58" y="105"/>
                    </a:cubicBezTo>
                    <a:cubicBezTo>
                      <a:pt x="64" y="106"/>
                      <a:pt x="64" y="109"/>
                      <a:pt x="67" y="109"/>
                    </a:cubicBezTo>
                    <a:cubicBezTo>
                      <a:pt x="69" y="109"/>
                      <a:pt x="66" y="101"/>
                      <a:pt x="67" y="99"/>
                    </a:cubicBezTo>
                    <a:cubicBezTo>
                      <a:pt x="67" y="96"/>
                      <a:pt x="72" y="98"/>
                      <a:pt x="75" y="95"/>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527" name="Freeform 152">
                <a:extLst>
                  <a:ext uri="{FF2B5EF4-FFF2-40B4-BE49-F238E27FC236}">
                    <a16:creationId xmlns:a16="http://schemas.microsoft.com/office/drawing/2014/main" xmlns="" id="{A3D2FED7-37BF-4CC9-A401-082DFCAA1CEF}"/>
                  </a:ext>
                </a:extLst>
              </p:cNvPr>
              <p:cNvSpPr>
                <a:spLocks noEditPoints="1"/>
              </p:cNvSpPr>
              <p:nvPr/>
            </p:nvSpPr>
            <p:spPr bwMode="auto">
              <a:xfrm>
                <a:off x="7515742" y="4143751"/>
                <a:ext cx="235888" cy="150567"/>
              </a:xfrm>
              <a:custGeom>
                <a:avLst/>
                <a:gdLst>
                  <a:gd name="T0" fmla="*/ 74 w 102"/>
                  <a:gd name="T1" fmla="*/ 59 h 65"/>
                  <a:gd name="T2" fmla="*/ 68 w 102"/>
                  <a:gd name="T3" fmla="*/ 54 h 65"/>
                  <a:gd name="T4" fmla="*/ 60 w 102"/>
                  <a:gd name="T5" fmla="*/ 50 h 65"/>
                  <a:gd name="T6" fmla="*/ 54 w 102"/>
                  <a:gd name="T7" fmla="*/ 39 h 65"/>
                  <a:gd name="T8" fmla="*/ 52 w 102"/>
                  <a:gd name="T9" fmla="*/ 33 h 65"/>
                  <a:gd name="T10" fmla="*/ 54 w 102"/>
                  <a:gd name="T11" fmla="*/ 28 h 65"/>
                  <a:gd name="T12" fmla="*/ 38 w 102"/>
                  <a:gd name="T13" fmla="*/ 19 h 65"/>
                  <a:gd name="T14" fmla="*/ 6 w 102"/>
                  <a:gd name="T15" fmla="*/ 1 h 65"/>
                  <a:gd name="T16" fmla="*/ 0 w 102"/>
                  <a:gd name="T17" fmla="*/ 0 h 65"/>
                  <a:gd name="T18" fmla="*/ 0 w 102"/>
                  <a:gd name="T19" fmla="*/ 50 h 65"/>
                  <a:gd name="T20" fmla="*/ 9 w 102"/>
                  <a:gd name="T21" fmla="*/ 53 h 65"/>
                  <a:gd name="T22" fmla="*/ 19 w 102"/>
                  <a:gd name="T23" fmla="*/ 48 h 65"/>
                  <a:gd name="T24" fmla="*/ 23 w 102"/>
                  <a:gd name="T25" fmla="*/ 42 h 65"/>
                  <a:gd name="T26" fmla="*/ 40 w 102"/>
                  <a:gd name="T27" fmla="*/ 46 h 65"/>
                  <a:gd name="T28" fmla="*/ 58 w 102"/>
                  <a:gd name="T29" fmla="*/ 61 h 65"/>
                  <a:gd name="T30" fmla="*/ 75 w 102"/>
                  <a:gd name="T31" fmla="*/ 64 h 65"/>
                  <a:gd name="T32" fmla="*/ 74 w 102"/>
                  <a:gd name="T33" fmla="*/ 59 h 65"/>
                  <a:gd name="T34" fmla="*/ 87 w 102"/>
                  <a:gd name="T35" fmla="*/ 17 h 65"/>
                  <a:gd name="T36" fmla="*/ 77 w 102"/>
                  <a:gd name="T37" fmla="*/ 23 h 65"/>
                  <a:gd name="T38" fmla="*/ 60 w 102"/>
                  <a:gd name="T39" fmla="*/ 24 h 65"/>
                  <a:gd name="T40" fmla="*/ 73 w 102"/>
                  <a:gd name="T41" fmla="*/ 29 h 65"/>
                  <a:gd name="T42" fmla="*/ 90 w 102"/>
                  <a:gd name="T43" fmla="*/ 21 h 65"/>
                  <a:gd name="T44" fmla="*/ 92 w 102"/>
                  <a:gd name="T45" fmla="*/ 14 h 65"/>
                  <a:gd name="T46" fmla="*/ 87 w 102"/>
                  <a:gd name="T47" fmla="*/ 17 h 65"/>
                  <a:gd name="T48" fmla="*/ 95 w 102"/>
                  <a:gd name="T49" fmla="*/ 8 h 65"/>
                  <a:gd name="T50" fmla="*/ 93 w 102"/>
                  <a:gd name="T51" fmla="*/ 9 h 65"/>
                  <a:gd name="T52" fmla="*/ 98 w 102"/>
                  <a:gd name="T53" fmla="*/ 16 h 65"/>
                  <a:gd name="T54" fmla="*/ 95 w 102"/>
                  <a:gd name="T55" fmla="*/ 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02" h="65">
                    <a:moveTo>
                      <a:pt x="74" y="59"/>
                    </a:moveTo>
                    <a:cubicBezTo>
                      <a:pt x="72" y="59"/>
                      <a:pt x="68" y="56"/>
                      <a:pt x="68" y="54"/>
                    </a:cubicBezTo>
                    <a:cubicBezTo>
                      <a:pt x="68" y="52"/>
                      <a:pt x="63" y="52"/>
                      <a:pt x="60" y="50"/>
                    </a:cubicBezTo>
                    <a:cubicBezTo>
                      <a:pt x="56" y="48"/>
                      <a:pt x="58" y="41"/>
                      <a:pt x="54" y="39"/>
                    </a:cubicBezTo>
                    <a:cubicBezTo>
                      <a:pt x="51" y="38"/>
                      <a:pt x="48" y="33"/>
                      <a:pt x="52" y="33"/>
                    </a:cubicBezTo>
                    <a:cubicBezTo>
                      <a:pt x="56" y="33"/>
                      <a:pt x="57" y="31"/>
                      <a:pt x="54" y="28"/>
                    </a:cubicBezTo>
                    <a:cubicBezTo>
                      <a:pt x="51" y="24"/>
                      <a:pt x="38" y="23"/>
                      <a:pt x="38" y="19"/>
                    </a:cubicBezTo>
                    <a:cubicBezTo>
                      <a:pt x="37" y="14"/>
                      <a:pt x="16" y="4"/>
                      <a:pt x="6" y="1"/>
                    </a:cubicBezTo>
                    <a:cubicBezTo>
                      <a:pt x="5" y="1"/>
                      <a:pt x="3" y="0"/>
                      <a:pt x="0" y="0"/>
                    </a:cubicBezTo>
                    <a:cubicBezTo>
                      <a:pt x="0" y="50"/>
                      <a:pt x="0" y="50"/>
                      <a:pt x="0" y="50"/>
                    </a:cubicBezTo>
                    <a:cubicBezTo>
                      <a:pt x="3" y="52"/>
                      <a:pt x="5" y="53"/>
                      <a:pt x="9" y="53"/>
                    </a:cubicBezTo>
                    <a:cubicBezTo>
                      <a:pt x="19" y="54"/>
                      <a:pt x="17" y="48"/>
                      <a:pt x="19" y="48"/>
                    </a:cubicBezTo>
                    <a:cubicBezTo>
                      <a:pt x="21" y="48"/>
                      <a:pt x="21" y="44"/>
                      <a:pt x="23" y="42"/>
                    </a:cubicBezTo>
                    <a:cubicBezTo>
                      <a:pt x="26" y="39"/>
                      <a:pt x="35" y="41"/>
                      <a:pt x="40" y="46"/>
                    </a:cubicBezTo>
                    <a:cubicBezTo>
                      <a:pt x="46" y="50"/>
                      <a:pt x="52" y="63"/>
                      <a:pt x="58" y="61"/>
                    </a:cubicBezTo>
                    <a:cubicBezTo>
                      <a:pt x="64" y="60"/>
                      <a:pt x="70" y="65"/>
                      <a:pt x="75" y="64"/>
                    </a:cubicBezTo>
                    <a:cubicBezTo>
                      <a:pt x="80" y="64"/>
                      <a:pt x="75" y="60"/>
                      <a:pt x="74" y="59"/>
                    </a:cubicBezTo>
                    <a:close/>
                    <a:moveTo>
                      <a:pt x="87" y="17"/>
                    </a:moveTo>
                    <a:cubicBezTo>
                      <a:pt x="87" y="19"/>
                      <a:pt x="83" y="20"/>
                      <a:pt x="77" y="23"/>
                    </a:cubicBezTo>
                    <a:cubicBezTo>
                      <a:pt x="71" y="25"/>
                      <a:pt x="61" y="20"/>
                      <a:pt x="60" y="24"/>
                    </a:cubicBezTo>
                    <a:cubicBezTo>
                      <a:pt x="60" y="26"/>
                      <a:pt x="67" y="29"/>
                      <a:pt x="73" y="29"/>
                    </a:cubicBezTo>
                    <a:cubicBezTo>
                      <a:pt x="80" y="29"/>
                      <a:pt x="90" y="23"/>
                      <a:pt x="90" y="21"/>
                    </a:cubicBezTo>
                    <a:cubicBezTo>
                      <a:pt x="90" y="19"/>
                      <a:pt x="94" y="16"/>
                      <a:pt x="92" y="14"/>
                    </a:cubicBezTo>
                    <a:cubicBezTo>
                      <a:pt x="91" y="12"/>
                      <a:pt x="87" y="15"/>
                      <a:pt x="87" y="17"/>
                    </a:cubicBezTo>
                    <a:close/>
                    <a:moveTo>
                      <a:pt x="95" y="8"/>
                    </a:moveTo>
                    <a:cubicBezTo>
                      <a:pt x="91" y="6"/>
                      <a:pt x="88" y="4"/>
                      <a:pt x="93" y="9"/>
                    </a:cubicBezTo>
                    <a:cubicBezTo>
                      <a:pt x="98" y="13"/>
                      <a:pt x="95" y="17"/>
                      <a:pt x="98" y="16"/>
                    </a:cubicBezTo>
                    <a:cubicBezTo>
                      <a:pt x="102" y="15"/>
                      <a:pt x="99" y="10"/>
                      <a:pt x="95" y="8"/>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528" name="Freeform 153">
                <a:extLst>
                  <a:ext uri="{FF2B5EF4-FFF2-40B4-BE49-F238E27FC236}">
                    <a16:creationId xmlns:a16="http://schemas.microsoft.com/office/drawing/2014/main" xmlns="" id="{D1AC6BE5-7CE3-4381-9D46-2A02E33A78FD}"/>
                  </a:ext>
                </a:extLst>
              </p:cNvPr>
              <p:cNvSpPr>
                <a:spLocks/>
              </p:cNvSpPr>
              <p:nvPr/>
            </p:nvSpPr>
            <p:spPr bwMode="auto">
              <a:xfrm>
                <a:off x="6397782" y="3909118"/>
                <a:ext cx="40151" cy="77793"/>
              </a:xfrm>
              <a:custGeom>
                <a:avLst/>
                <a:gdLst>
                  <a:gd name="T0" fmla="*/ 4 w 17"/>
                  <a:gd name="T1" fmla="*/ 0 h 34"/>
                  <a:gd name="T2" fmla="*/ 1 w 17"/>
                  <a:gd name="T3" fmla="*/ 8 h 34"/>
                  <a:gd name="T4" fmla="*/ 0 w 17"/>
                  <a:gd name="T5" fmla="*/ 19 h 34"/>
                  <a:gd name="T6" fmla="*/ 4 w 17"/>
                  <a:gd name="T7" fmla="*/ 31 h 34"/>
                  <a:gd name="T8" fmla="*/ 17 w 17"/>
                  <a:gd name="T9" fmla="*/ 19 h 34"/>
                  <a:gd name="T10" fmla="*/ 4 w 17"/>
                  <a:gd name="T11" fmla="*/ 0 h 34"/>
                </a:gdLst>
                <a:ahLst/>
                <a:cxnLst>
                  <a:cxn ang="0">
                    <a:pos x="T0" y="T1"/>
                  </a:cxn>
                  <a:cxn ang="0">
                    <a:pos x="T2" y="T3"/>
                  </a:cxn>
                  <a:cxn ang="0">
                    <a:pos x="T4" y="T5"/>
                  </a:cxn>
                  <a:cxn ang="0">
                    <a:pos x="T6" y="T7"/>
                  </a:cxn>
                  <a:cxn ang="0">
                    <a:pos x="T8" y="T9"/>
                  </a:cxn>
                  <a:cxn ang="0">
                    <a:pos x="T10" y="T11"/>
                  </a:cxn>
                </a:cxnLst>
                <a:rect l="0" t="0" r="r" b="b"/>
                <a:pathLst>
                  <a:path w="17" h="34">
                    <a:moveTo>
                      <a:pt x="4" y="0"/>
                    </a:moveTo>
                    <a:cubicBezTo>
                      <a:pt x="1" y="1"/>
                      <a:pt x="2" y="5"/>
                      <a:pt x="1" y="8"/>
                    </a:cubicBezTo>
                    <a:cubicBezTo>
                      <a:pt x="0" y="11"/>
                      <a:pt x="0" y="14"/>
                      <a:pt x="0" y="19"/>
                    </a:cubicBezTo>
                    <a:cubicBezTo>
                      <a:pt x="1" y="23"/>
                      <a:pt x="0" y="28"/>
                      <a:pt x="4" y="31"/>
                    </a:cubicBezTo>
                    <a:cubicBezTo>
                      <a:pt x="9" y="34"/>
                      <a:pt x="16" y="26"/>
                      <a:pt x="17" y="19"/>
                    </a:cubicBezTo>
                    <a:cubicBezTo>
                      <a:pt x="17" y="13"/>
                      <a:pt x="5" y="0"/>
                      <a:pt x="4" y="0"/>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529" name="Freeform 154">
                <a:extLst>
                  <a:ext uri="{FF2B5EF4-FFF2-40B4-BE49-F238E27FC236}">
                    <a16:creationId xmlns:a16="http://schemas.microsoft.com/office/drawing/2014/main" xmlns="" id="{6E58A02D-A45B-495F-A351-EC4812D21DF6}"/>
                  </a:ext>
                </a:extLst>
              </p:cNvPr>
              <p:cNvSpPr>
                <a:spLocks/>
              </p:cNvSpPr>
              <p:nvPr/>
            </p:nvSpPr>
            <p:spPr bwMode="auto">
              <a:xfrm>
                <a:off x="5706428" y="4305611"/>
                <a:ext cx="138020" cy="272275"/>
              </a:xfrm>
              <a:custGeom>
                <a:avLst/>
                <a:gdLst>
                  <a:gd name="T0" fmla="*/ 51 w 60"/>
                  <a:gd name="T1" fmla="*/ 4 h 118"/>
                  <a:gd name="T2" fmla="*/ 48 w 60"/>
                  <a:gd name="T3" fmla="*/ 6 h 118"/>
                  <a:gd name="T4" fmla="*/ 47 w 60"/>
                  <a:gd name="T5" fmla="*/ 12 h 118"/>
                  <a:gd name="T6" fmla="*/ 42 w 60"/>
                  <a:gd name="T7" fmla="*/ 16 h 118"/>
                  <a:gd name="T8" fmla="*/ 38 w 60"/>
                  <a:gd name="T9" fmla="*/ 19 h 118"/>
                  <a:gd name="T10" fmla="*/ 38 w 60"/>
                  <a:gd name="T11" fmla="*/ 23 h 118"/>
                  <a:gd name="T12" fmla="*/ 32 w 60"/>
                  <a:gd name="T13" fmla="*/ 28 h 118"/>
                  <a:gd name="T14" fmla="*/ 21 w 60"/>
                  <a:gd name="T15" fmla="*/ 34 h 118"/>
                  <a:gd name="T16" fmla="*/ 10 w 60"/>
                  <a:gd name="T17" fmla="*/ 36 h 118"/>
                  <a:gd name="T18" fmla="*/ 7 w 60"/>
                  <a:gd name="T19" fmla="*/ 47 h 118"/>
                  <a:gd name="T20" fmla="*/ 8 w 60"/>
                  <a:gd name="T21" fmla="*/ 61 h 118"/>
                  <a:gd name="T22" fmla="*/ 6 w 60"/>
                  <a:gd name="T23" fmla="*/ 78 h 118"/>
                  <a:gd name="T24" fmla="*/ 3 w 60"/>
                  <a:gd name="T25" fmla="*/ 97 h 118"/>
                  <a:gd name="T26" fmla="*/ 8 w 60"/>
                  <a:gd name="T27" fmla="*/ 112 h 118"/>
                  <a:gd name="T28" fmla="*/ 23 w 60"/>
                  <a:gd name="T29" fmla="*/ 116 h 118"/>
                  <a:gd name="T30" fmla="*/ 31 w 60"/>
                  <a:gd name="T31" fmla="*/ 113 h 118"/>
                  <a:gd name="T32" fmla="*/ 42 w 60"/>
                  <a:gd name="T33" fmla="*/ 79 h 118"/>
                  <a:gd name="T34" fmla="*/ 51 w 60"/>
                  <a:gd name="T35" fmla="*/ 47 h 118"/>
                  <a:gd name="T36" fmla="*/ 53 w 60"/>
                  <a:gd name="T37" fmla="*/ 38 h 118"/>
                  <a:gd name="T38" fmla="*/ 55 w 60"/>
                  <a:gd name="T39" fmla="*/ 33 h 118"/>
                  <a:gd name="T40" fmla="*/ 60 w 60"/>
                  <a:gd name="T41" fmla="*/ 32 h 118"/>
                  <a:gd name="T42" fmla="*/ 57 w 60"/>
                  <a:gd name="T43" fmla="*/ 17 h 118"/>
                  <a:gd name="T44" fmla="*/ 51 w 60"/>
                  <a:gd name="T45" fmla="*/ 4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0" h="118">
                    <a:moveTo>
                      <a:pt x="51" y="4"/>
                    </a:moveTo>
                    <a:cubicBezTo>
                      <a:pt x="50" y="0"/>
                      <a:pt x="49" y="5"/>
                      <a:pt x="48" y="6"/>
                    </a:cubicBezTo>
                    <a:cubicBezTo>
                      <a:pt x="47" y="7"/>
                      <a:pt x="47" y="10"/>
                      <a:pt x="47" y="12"/>
                    </a:cubicBezTo>
                    <a:cubicBezTo>
                      <a:pt x="47" y="14"/>
                      <a:pt x="44" y="16"/>
                      <a:pt x="42" y="16"/>
                    </a:cubicBezTo>
                    <a:cubicBezTo>
                      <a:pt x="40" y="15"/>
                      <a:pt x="37" y="17"/>
                      <a:pt x="38" y="19"/>
                    </a:cubicBezTo>
                    <a:cubicBezTo>
                      <a:pt x="39" y="22"/>
                      <a:pt x="37" y="21"/>
                      <a:pt x="38" y="23"/>
                    </a:cubicBezTo>
                    <a:cubicBezTo>
                      <a:pt x="39" y="26"/>
                      <a:pt x="35" y="28"/>
                      <a:pt x="32" y="28"/>
                    </a:cubicBezTo>
                    <a:cubicBezTo>
                      <a:pt x="28" y="29"/>
                      <a:pt x="24" y="35"/>
                      <a:pt x="21" y="34"/>
                    </a:cubicBezTo>
                    <a:cubicBezTo>
                      <a:pt x="17" y="34"/>
                      <a:pt x="13" y="36"/>
                      <a:pt x="10" y="36"/>
                    </a:cubicBezTo>
                    <a:cubicBezTo>
                      <a:pt x="7" y="36"/>
                      <a:pt x="9" y="42"/>
                      <a:pt x="7" y="47"/>
                    </a:cubicBezTo>
                    <a:cubicBezTo>
                      <a:pt x="5" y="51"/>
                      <a:pt x="6" y="56"/>
                      <a:pt x="8" y="61"/>
                    </a:cubicBezTo>
                    <a:cubicBezTo>
                      <a:pt x="10" y="66"/>
                      <a:pt x="12" y="71"/>
                      <a:pt x="6" y="78"/>
                    </a:cubicBezTo>
                    <a:cubicBezTo>
                      <a:pt x="0" y="85"/>
                      <a:pt x="1" y="92"/>
                      <a:pt x="3" y="97"/>
                    </a:cubicBezTo>
                    <a:cubicBezTo>
                      <a:pt x="5" y="102"/>
                      <a:pt x="5" y="109"/>
                      <a:pt x="8" y="112"/>
                    </a:cubicBezTo>
                    <a:cubicBezTo>
                      <a:pt x="11" y="115"/>
                      <a:pt x="20" y="118"/>
                      <a:pt x="23" y="116"/>
                    </a:cubicBezTo>
                    <a:cubicBezTo>
                      <a:pt x="25" y="113"/>
                      <a:pt x="28" y="116"/>
                      <a:pt x="31" y="113"/>
                    </a:cubicBezTo>
                    <a:cubicBezTo>
                      <a:pt x="34" y="109"/>
                      <a:pt x="38" y="91"/>
                      <a:pt x="42" y="79"/>
                    </a:cubicBezTo>
                    <a:cubicBezTo>
                      <a:pt x="47" y="67"/>
                      <a:pt x="52" y="51"/>
                      <a:pt x="51" y="47"/>
                    </a:cubicBezTo>
                    <a:cubicBezTo>
                      <a:pt x="51" y="44"/>
                      <a:pt x="54" y="42"/>
                      <a:pt x="53" y="38"/>
                    </a:cubicBezTo>
                    <a:cubicBezTo>
                      <a:pt x="51" y="35"/>
                      <a:pt x="53" y="31"/>
                      <a:pt x="55" y="33"/>
                    </a:cubicBezTo>
                    <a:cubicBezTo>
                      <a:pt x="57" y="36"/>
                      <a:pt x="59" y="36"/>
                      <a:pt x="60" y="32"/>
                    </a:cubicBezTo>
                    <a:cubicBezTo>
                      <a:pt x="60" y="29"/>
                      <a:pt x="57" y="23"/>
                      <a:pt x="57" y="17"/>
                    </a:cubicBezTo>
                    <a:cubicBezTo>
                      <a:pt x="56" y="12"/>
                      <a:pt x="52" y="7"/>
                      <a:pt x="51" y="4"/>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530" name="Freeform 155">
                <a:extLst>
                  <a:ext uri="{FF2B5EF4-FFF2-40B4-BE49-F238E27FC236}">
                    <a16:creationId xmlns:a16="http://schemas.microsoft.com/office/drawing/2014/main" xmlns="" id="{D690C938-9EED-4175-AC93-193D7A0CDA7A}"/>
                  </a:ext>
                </a:extLst>
              </p:cNvPr>
              <p:cNvSpPr>
                <a:spLocks noEditPoints="1"/>
              </p:cNvSpPr>
              <p:nvPr/>
            </p:nvSpPr>
            <p:spPr bwMode="auto">
              <a:xfrm>
                <a:off x="5701409" y="3729692"/>
                <a:ext cx="222086" cy="133001"/>
              </a:xfrm>
              <a:custGeom>
                <a:avLst/>
                <a:gdLst>
                  <a:gd name="T0" fmla="*/ 68 w 96"/>
                  <a:gd name="T1" fmla="*/ 2 h 58"/>
                  <a:gd name="T2" fmla="*/ 52 w 96"/>
                  <a:gd name="T3" fmla="*/ 3 h 58"/>
                  <a:gd name="T4" fmla="*/ 40 w 96"/>
                  <a:gd name="T5" fmla="*/ 14 h 58"/>
                  <a:gd name="T6" fmla="*/ 34 w 96"/>
                  <a:gd name="T7" fmla="*/ 16 h 58"/>
                  <a:gd name="T8" fmla="*/ 23 w 96"/>
                  <a:gd name="T9" fmla="*/ 14 h 58"/>
                  <a:gd name="T10" fmla="*/ 13 w 96"/>
                  <a:gd name="T11" fmla="*/ 13 h 58"/>
                  <a:gd name="T12" fmla="*/ 7 w 96"/>
                  <a:gd name="T13" fmla="*/ 12 h 58"/>
                  <a:gd name="T14" fmla="*/ 4 w 96"/>
                  <a:gd name="T15" fmla="*/ 15 h 58"/>
                  <a:gd name="T16" fmla="*/ 4 w 96"/>
                  <a:gd name="T17" fmla="*/ 19 h 58"/>
                  <a:gd name="T18" fmla="*/ 0 w 96"/>
                  <a:gd name="T19" fmla="*/ 22 h 58"/>
                  <a:gd name="T20" fmla="*/ 1 w 96"/>
                  <a:gd name="T21" fmla="*/ 26 h 58"/>
                  <a:gd name="T22" fmla="*/ 3 w 96"/>
                  <a:gd name="T23" fmla="*/ 39 h 58"/>
                  <a:gd name="T24" fmla="*/ 6 w 96"/>
                  <a:gd name="T25" fmla="*/ 51 h 58"/>
                  <a:gd name="T26" fmla="*/ 21 w 96"/>
                  <a:gd name="T27" fmla="*/ 49 h 58"/>
                  <a:gd name="T28" fmla="*/ 31 w 96"/>
                  <a:gd name="T29" fmla="*/ 46 h 58"/>
                  <a:gd name="T30" fmla="*/ 40 w 96"/>
                  <a:gd name="T31" fmla="*/ 42 h 58"/>
                  <a:gd name="T32" fmla="*/ 48 w 96"/>
                  <a:gd name="T33" fmla="*/ 41 h 58"/>
                  <a:gd name="T34" fmla="*/ 54 w 96"/>
                  <a:gd name="T35" fmla="*/ 36 h 58"/>
                  <a:gd name="T36" fmla="*/ 71 w 96"/>
                  <a:gd name="T37" fmla="*/ 31 h 58"/>
                  <a:gd name="T38" fmla="*/ 79 w 96"/>
                  <a:gd name="T39" fmla="*/ 23 h 58"/>
                  <a:gd name="T40" fmla="*/ 86 w 96"/>
                  <a:gd name="T41" fmla="*/ 20 h 58"/>
                  <a:gd name="T42" fmla="*/ 76 w 96"/>
                  <a:gd name="T43" fmla="*/ 0 h 58"/>
                  <a:gd name="T44" fmla="*/ 68 w 96"/>
                  <a:gd name="T45" fmla="*/ 2 h 58"/>
                  <a:gd name="T46" fmla="*/ 88 w 96"/>
                  <a:gd name="T47" fmla="*/ 55 h 58"/>
                  <a:gd name="T48" fmla="*/ 96 w 96"/>
                  <a:gd name="T49" fmla="*/ 54 h 58"/>
                  <a:gd name="T50" fmla="*/ 88 w 96"/>
                  <a:gd name="T51" fmla="*/ 55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6" h="58">
                    <a:moveTo>
                      <a:pt x="68" y="2"/>
                    </a:moveTo>
                    <a:cubicBezTo>
                      <a:pt x="64" y="3"/>
                      <a:pt x="54" y="2"/>
                      <a:pt x="52" y="3"/>
                    </a:cubicBezTo>
                    <a:cubicBezTo>
                      <a:pt x="51" y="4"/>
                      <a:pt x="41" y="11"/>
                      <a:pt x="40" y="14"/>
                    </a:cubicBezTo>
                    <a:cubicBezTo>
                      <a:pt x="38" y="17"/>
                      <a:pt x="36" y="17"/>
                      <a:pt x="34" y="16"/>
                    </a:cubicBezTo>
                    <a:cubicBezTo>
                      <a:pt x="32" y="14"/>
                      <a:pt x="24" y="15"/>
                      <a:pt x="23" y="14"/>
                    </a:cubicBezTo>
                    <a:cubicBezTo>
                      <a:pt x="22" y="13"/>
                      <a:pt x="16" y="13"/>
                      <a:pt x="13" y="13"/>
                    </a:cubicBezTo>
                    <a:cubicBezTo>
                      <a:pt x="10" y="14"/>
                      <a:pt x="9" y="12"/>
                      <a:pt x="7" y="12"/>
                    </a:cubicBezTo>
                    <a:cubicBezTo>
                      <a:pt x="6" y="13"/>
                      <a:pt x="4" y="14"/>
                      <a:pt x="4" y="15"/>
                    </a:cubicBezTo>
                    <a:cubicBezTo>
                      <a:pt x="3" y="16"/>
                      <a:pt x="4" y="19"/>
                      <a:pt x="4" y="19"/>
                    </a:cubicBezTo>
                    <a:cubicBezTo>
                      <a:pt x="4" y="20"/>
                      <a:pt x="2" y="20"/>
                      <a:pt x="0" y="22"/>
                    </a:cubicBezTo>
                    <a:cubicBezTo>
                      <a:pt x="1" y="23"/>
                      <a:pt x="1" y="25"/>
                      <a:pt x="1" y="26"/>
                    </a:cubicBezTo>
                    <a:cubicBezTo>
                      <a:pt x="0" y="29"/>
                      <a:pt x="1" y="36"/>
                      <a:pt x="3" y="39"/>
                    </a:cubicBezTo>
                    <a:cubicBezTo>
                      <a:pt x="6" y="43"/>
                      <a:pt x="5" y="50"/>
                      <a:pt x="6" y="51"/>
                    </a:cubicBezTo>
                    <a:cubicBezTo>
                      <a:pt x="7" y="52"/>
                      <a:pt x="17" y="52"/>
                      <a:pt x="21" y="49"/>
                    </a:cubicBezTo>
                    <a:cubicBezTo>
                      <a:pt x="25" y="47"/>
                      <a:pt x="28" y="46"/>
                      <a:pt x="31" y="46"/>
                    </a:cubicBezTo>
                    <a:cubicBezTo>
                      <a:pt x="34" y="46"/>
                      <a:pt x="39" y="43"/>
                      <a:pt x="40" y="42"/>
                    </a:cubicBezTo>
                    <a:cubicBezTo>
                      <a:pt x="41" y="40"/>
                      <a:pt x="46" y="40"/>
                      <a:pt x="48" y="41"/>
                    </a:cubicBezTo>
                    <a:cubicBezTo>
                      <a:pt x="50" y="41"/>
                      <a:pt x="52" y="39"/>
                      <a:pt x="54" y="36"/>
                    </a:cubicBezTo>
                    <a:cubicBezTo>
                      <a:pt x="56" y="34"/>
                      <a:pt x="64" y="33"/>
                      <a:pt x="71" y="31"/>
                    </a:cubicBezTo>
                    <a:cubicBezTo>
                      <a:pt x="79" y="28"/>
                      <a:pt x="77" y="25"/>
                      <a:pt x="79" y="23"/>
                    </a:cubicBezTo>
                    <a:cubicBezTo>
                      <a:pt x="80" y="21"/>
                      <a:pt x="82" y="21"/>
                      <a:pt x="86" y="20"/>
                    </a:cubicBezTo>
                    <a:cubicBezTo>
                      <a:pt x="82" y="13"/>
                      <a:pt x="78" y="4"/>
                      <a:pt x="76" y="0"/>
                    </a:cubicBezTo>
                    <a:cubicBezTo>
                      <a:pt x="72" y="1"/>
                      <a:pt x="69" y="2"/>
                      <a:pt x="68" y="2"/>
                    </a:cubicBezTo>
                    <a:close/>
                    <a:moveTo>
                      <a:pt x="88" y="55"/>
                    </a:moveTo>
                    <a:cubicBezTo>
                      <a:pt x="90" y="58"/>
                      <a:pt x="96" y="55"/>
                      <a:pt x="96" y="54"/>
                    </a:cubicBezTo>
                    <a:cubicBezTo>
                      <a:pt x="96" y="53"/>
                      <a:pt x="85" y="52"/>
                      <a:pt x="88" y="55"/>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531" name="Freeform 156">
                <a:extLst>
                  <a:ext uri="{FF2B5EF4-FFF2-40B4-BE49-F238E27FC236}">
                    <a16:creationId xmlns:a16="http://schemas.microsoft.com/office/drawing/2014/main" xmlns="" id="{C0EC4DF2-1FD8-44ED-9A2C-5465F067D4A5}"/>
                  </a:ext>
                </a:extLst>
              </p:cNvPr>
              <p:cNvSpPr>
                <a:spLocks noEditPoints="1"/>
              </p:cNvSpPr>
              <p:nvPr/>
            </p:nvSpPr>
            <p:spPr bwMode="auto">
              <a:xfrm>
                <a:off x="7771707" y="4192686"/>
                <a:ext cx="151822" cy="107906"/>
              </a:xfrm>
              <a:custGeom>
                <a:avLst/>
                <a:gdLst>
                  <a:gd name="T0" fmla="*/ 1 w 66"/>
                  <a:gd name="T1" fmla="*/ 2 h 47"/>
                  <a:gd name="T2" fmla="*/ 11 w 66"/>
                  <a:gd name="T3" fmla="*/ 13 h 47"/>
                  <a:gd name="T4" fmla="*/ 1 w 66"/>
                  <a:gd name="T5" fmla="*/ 2 h 47"/>
                  <a:gd name="T6" fmla="*/ 16 w 66"/>
                  <a:gd name="T7" fmla="*/ 12 h 47"/>
                  <a:gd name="T8" fmla="*/ 23 w 66"/>
                  <a:gd name="T9" fmla="*/ 17 h 47"/>
                  <a:gd name="T10" fmla="*/ 16 w 66"/>
                  <a:gd name="T11" fmla="*/ 12 h 47"/>
                  <a:gd name="T12" fmla="*/ 43 w 66"/>
                  <a:gd name="T13" fmla="*/ 26 h 47"/>
                  <a:gd name="T14" fmla="*/ 32 w 66"/>
                  <a:gd name="T15" fmla="*/ 20 h 47"/>
                  <a:gd name="T16" fmla="*/ 43 w 66"/>
                  <a:gd name="T17" fmla="*/ 26 h 47"/>
                  <a:gd name="T18" fmla="*/ 41 w 66"/>
                  <a:gd name="T19" fmla="*/ 34 h 47"/>
                  <a:gd name="T20" fmla="*/ 50 w 66"/>
                  <a:gd name="T21" fmla="*/ 38 h 47"/>
                  <a:gd name="T22" fmla="*/ 41 w 66"/>
                  <a:gd name="T23" fmla="*/ 34 h 47"/>
                  <a:gd name="T24" fmla="*/ 56 w 66"/>
                  <a:gd name="T25" fmla="*/ 42 h 47"/>
                  <a:gd name="T26" fmla="*/ 63 w 66"/>
                  <a:gd name="T27" fmla="*/ 45 h 47"/>
                  <a:gd name="T28" fmla="*/ 56 w 66"/>
                  <a:gd name="T29" fmla="*/ 42 h 47"/>
                  <a:gd name="T30" fmla="*/ 50 w 66"/>
                  <a:gd name="T31" fmla="*/ 26 h 47"/>
                  <a:gd name="T32" fmla="*/ 56 w 66"/>
                  <a:gd name="T33" fmla="*/ 37 h 47"/>
                  <a:gd name="T34" fmla="*/ 50 w 66"/>
                  <a:gd name="T35" fmla="*/ 2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6" h="47">
                    <a:moveTo>
                      <a:pt x="1" y="2"/>
                    </a:moveTo>
                    <a:cubicBezTo>
                      <a:pt x="0" y="4"/>
                      <a:pt x="8" y="15"/>
                      <a:pt x="11" y="13"/>
                    </a:cubicBezTo>
                    <a:cubicBezTo>
                      <a:pt x="16" y="10"/>
                      <a:pt x="1" y="0"/>
                      <a:pt x="1" y="2"/>
                    </a:cubicBezTo>
                    <a:close/>
                    <a:moveTo>
                      <a:pt x="16" y="12"/>
                    </a:moveTo>
                    <a:cubicBezTo>
                      <a:pt x="16" y="13"/>
                      <a:pt x="22" y="18"/>
                      <a:pt x="23" y="17"/>
                    </a:cubicBezTo>
                    <a:cubicBezTo>
                      <a:pt x="24" y="16"/>
                      <a:pt x="16" y="10"/>
                      <a:pt x="16" y="12"/>
                    </a:cubicBezTo>
                    <a:close/>
                    <a:moveTo>
                      <a:pt x="43" y="26"/>
                    </a:moveTo>
                    <a:cubicBezTo>
                      <a:pt x="45" y="25"/>
                      <a:pt x="32" y="18"/>
                      <a:pt x="32" y="20"/>
                    </a:cubicBezTo>
                    <a:cubicBezTo>
                      <a:pt x="31" y="22"/>
                      <a:pt x="41" y="27"/>
                      <a:pt x="43" y="26"/>
                    </a:cubicBezTo>
                    <a:close/>
                    <a:moveTo>
                      <a:pt x="41" y="34"/>
                    </a:moveTo>
                    <a:cubicBezTo>
                      <a:pt x="42" y="37"/>
                      <a:pt x="47" y="39"/>
                      <a:pt x="50" y="38"/>
                    </a:cubicBezTo>
                    <a:cubicBezTo>
                      <a:pt x="52" y="37"/>
                      <a:pt x="41" y="30"/>
                      <a:pt x="41" y="34"/>
                    </a:cubicBezTo>
                    <a:close/>
                    <a:moveTo>
                      <a:pt x="56" y="42"/>
                    </a:moveTo>
                    <a:cubicBezTo>
                      <a:pt x="56" y="42"/>
                      <a:pt x="61" y="47"/>
                      <a:pt x="63" y="45"/>
                    </a:cubicBezTo>
                    <a:cubicBezTo>
                      <a:pt x="66" y="44"/>
                      <a:pt x="55" y="40"/>
                      <a:pt x="56" y="42"/>
                    </a:cubicBezTo>
                    <a:close/>
                    <a:moveTo>
                      <a:pt x="50" y="26"/>
                    </a:moveTo>
                    <a:cubicBezTo>
                      <a:pt x="48" y="30"/>
                      <a:pt x="55" y="36"/>
                      <a:pt x="56" y="37"/>
                    </a:cubicBezTo>
                    <a:cubicBezTo>
                      <a:pt x="57" y="37"/>
                      <a:pt x="51" y="23"/>
                      <a:pt x="50" y="26"/>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532" name="Freeform 157">
                <a:extLst>
                  <a:ext uri="{FF2B5EF4-FFF2-40B4-BE49-F238E27FC236}">
                    <a16:creationId xmlns:a16="http://schemas.microsoft.com/office/drawing/2014/main" xmlns="" id="{1D49F763-ABA5-49BF-8A69-C142D4C404D4}"/>
                  </a:ext>
                </a:extLst>
              </p:cNvPr>
              <p:cNvSpPr>
                <a:spLocks noEditPoints="1"/>
              </p:cNvSpPr>
              <p:nvPr/>
            </p:nvSpPr>
            <p:spPr bwMode="auto">
              <a:xfrm>
                <a:off x="7771707" y="4192686"/>
                <a:ext cx="151822" cy="107906"/>
              </a:xfrm>
              <a:custGeom>
                <a:avLst/>
                <a:gdLst>
                  <a:gd name="T0" fmla="*/ 1 w 66"/>
                  <a:gd name="T1" fmla="*/ 2 h 47"/>
                  <a:gd name="T2" fmla="*/ 11 w 66"/>
                  <a:gd name="T3" fmla="*/ 13 h 47"/>
                  <a:gd name="T4" fmla="*/ 1 w 66"/>
                  <a:gd name="T5" fmla="*/ 2 h 47"/>
                  <a:gd name="T6" fmla="*/ 16 w 66"/>
                  <a:gd name="T7" fmla="*/ 12 h 47"/>
                  <a:gd name="T8" fmla="*/ 23 w 66"/>
                  <a:gd name="T9" fmla="*/ 17 h 47"/>
                  <a:gd name="T10" fmla="*/ 16 w 66"/>
                  <a:gd name="T11" fmla="*/ 12 h 47"/>
                  <a:gd name="T12" fmla="*/ 43 w 66"/>
                  <a:gd name="T13" fmla="*/ 26 h 47"/>
                  <a:gd name="T14" fmla="*/ 32 w 66"/>
                  <a:gd name="T15" fmla="*/ 20 h 47"/>
                  <a:gd name="T16" fmla="*/ 43 w 66"/>
                  <a:gd name="T17" fmla="*/ 26 h 47"/>
                  <a:gd name="T18" fmla="*/ 41 w 66"/>
                  <a:gd name="T19" fmla="*/ 34 h 47"/>
                  <a:gd name="T20" fmla="*/ 50 w 66"/>
                  <a:gd name="T21" fmla="*/ 38 h 47"/>
                  <a:gd name="T22" fmla="*/ 41 w 66"/>
                  <a:gd name="T23" fmla="*/ 34 h 47"/>
                  <a:gd name="T24" fmla="*/ 56 w 66"/>
                  <a:gd name="T25" fmla="*/ 42 h 47"/>
                  <a:gd name="T26" fmla="*/ 63 w 66"/>
                  <a:gd name="T27" fmla="*/ 45 h 47"/>
                  <a:gd name="T28" fmla="*/ 56 w 66"/>
                  <a:gd name="T29" fmla="*/ 42 h 47"/>
                  <a:gd name="T30" fmla="*/ 50 w 66"/>
                  <a:gd name="T31" fmla="*/ 26 h 47"/>
                  <a:gd name="T32" fmla="*/ 56 w 66"/>
                  <a:gd name="T33" fmla="*/ 37 h 47"/>
                  <a:gd name="T34" fmla="*/ 50 w 66"/>
                  <a:gd name="T35" fmla="*/ 2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6" h="47">
                    <a:moveTo>
                      <a:pt x="1" y="2"/>
                    </a:moveTo>
                    <a:cubicBezTo>
                      <a:pt x="0" y="4"/>
                      <a:pt x="8" y="15"/>
                      <a:pt x="11" y="13"/>
                    </a:cubicBezTo>
                    <a:cubicBezTo>
                      <a:pt x="16" y="10"/>
                      <a:pt x="1" y="0"/>
                      <a:pt x="1" y="2"/>
                    </a:cubicBezTo>
                    <a:close/>
                    <a:moveTo>
                      <a:pt x="16" y="12"/>
                    </a:moveTo>
                    <a:cubicBezTo>
                      <a:pt x="16" y="13"/>
                      <a:pt x="22" y="18"/>
                      <a:pt x="23" y="17"/>
                    </a:cubicBezTo>
                    <a:cubicBezTo>
                      <a:pt x="24" y="16"/>
                      <a:pt x="16" y="10"/>
                      <a:pt x="16" y="12"/>
                    </a:cubicBezTo>
                    <a:close/>
                    <a:moveTo>
                      <a:pt x="43" y="26"/>
                    </a:moveTo>
                    <a:cubicBezTo>
                      <a:pt x="45" y="25"/>
                      <a:pt x="32" y="18"/>
                      <a:pt x="32" y="20"/>
                    </a:cubicBezTo>
                    <a:cubicBezTo>
                      <a:pt x="31" y="22"/>
                      <a:pt x="41" y="27"/>
                      <a:pt x="43" y="26"/>
                    </a:cubicBezTo>
                    <a:close/>
                    <a:moveTo>
                      <a:pt x="41" y="34"/>
                    </a:moveTo>
                    <a:cubicBezTo>
                      <a:pt x="42" y="37"/>
                      <a:pt x="47" y="39"/>
                      <a:pt x="50" y="38"/>
                    </a:cubicBezTo>
                    <a:cubicBezTo>
                      <a:pt x="52" y="37"/>
                      <a:pt x="41" y="30"/>
                      <a:pt x="41" y="34"/>
                    </a:cubicBezTo>
                    <a:close/>
                    <a:moveTo>
                      <a:pt x="56" y="42"/>
                    </a:moveTo>
                    <a:cubicBezTo>
                      <a:pt x="56" y="42"/>
                      <a:pt x="61" y="47"/>
                      <a:pt x="63" y="45"/>
                    </a:cubicBezTo>
                    <a:cubicBezTo>
                      <a:pt x="66" y="44"/>
                      <a:pt x="55" y="40"/>
                      <a:pt x="56" y="42"/>
                    </a:cubicBezTo>
                    <a:close/>
                    <a:moveTo>
                      <a:pt x="50" y="26"/>
                    </a:moveTo>
                    <a:cubicBezTo>
                      <a:pt x="48" y="30"/>
                      <a:pt x="55" y="36"/>
                      <a:pt x="56" y="37"/>
                    </a:cubicBezTo>
                    <a:cubicBezTo>
                      <a:pt x="57" y="37"/>
                      <a:pt x="51" y="23"/>
                      <a:pt x="50" y="26"/>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533" name="Freeform 159">
                <a:extLst>
                  <a:ext uri="{FF2B5EF4-FFF2-40B4-BE49-F238E27FC236}">
                    <a16:creationId xmlns:a16="http://schemas.microsoft.com/office/drawing/2014/main" xmlns="" id="{78A22E5E-B55A-437C-B6A5-35EB30C1F0BD}"/>
                  </a:ext>
                </a:extLst>
              </p:cNvPr>
              <p:cNvSpPr>
                <a:spLocks noEditPoints="1"/>
              </p:cNvSpPr>
              <p:nvPr/>
            </p:nvSpPr>
            <p:spPr bwMode="auto">
              <a:xfrm>
                <a:off x="7988774" y="4773623"/>
                <a:ext cx="232124" cy="276040"/>
              </a:xfrm>
              <a:custGeom>
                <a:avLst/>
                <a:gdLst>
                  <a:gd name="T0" fmla="*/ 62 w 101"/>
                  <a:gd name="T1" fmla="*/ 58 h 120"/>
                  <a:gd name="T2" fmla="*/ 56 w 101"/>
                  <a:gd name="T3" fmla="*/ 60 h 120"/>
                  <a:gd name="T4" fmla="*/ 48 w 101"/>
                  <a:gd name="T5" fmla="*/ 56 h 120"/>
                  <a:gd name="T6" fmla="*/ 44 w 101"/>
                  <a:gd name="T7" fmla="*/ 63 h 120"/>
                  <a:gd name="T8" fmla="*/ 37 w 101"/>
                  <a:gd name="T9" fmla="*/ 75 h 120"/>
                  <a:gd name="T10" fmla="*/ 15 w 101"/>
                  <a:gd name="T11" fmla="*/ 89 h 120"/>
                  <a:gd name="T12" fmla="*/ 5 w 101"/>
                  <a:gd name="T13" fmla="*/ 99 h 120"/>
                  <a:gd name="T14" fmla="*/ 3 w 101"/>
                  <a:gd name="T15" fmla="*/ 108 h 120"/>
                  <a:gd name="T16" fmla="*/ 10 w 101"/>
                  <a:gd name="T17" fmla="*/ 111 h 120"/>
                  <a:gd name="T18" fmla="*/ 16 w 101"/>
                  <a:gd name="T19" fmla="*/ 113 h 120"/>
                  <a:gd name="T20" fmla="*/ 31 w 101"/>
                  <a:gd name="T21" fmla="*/ 110 h 120"/>
                  <a:gd name="T22" fmla="*/ 36 w 101"/>
                  <a:gd name="T23" fmla="*/ 100 h 120"/>
                  <a:gd name="T24" fmla="*/ 40 w 101"/>
                  <a:gd name="T25" fmla="*/ 92 h 120"/>
                  <a:gd name="T26" fmla="*/ 49 w 101"/>
                  <a:gd name="T27" fmla="*/ 87 h 120"/>
                  <a:gd name="T28" fmla="*/ 52 w 101"/>
                  <a:gd name="T29" fmla="*/ 82 h 120"/>
                  <a:gd name="T30" fmla="*/ 57 w 101"/>
                  <a:gd name="T31" fmla="*/ 75 h 120"/>
                  <a:gd name="T32" fmla="*/ 64 w 101"/>
                  <a:gd name="T33" fmla="*/ 64 h 120"/>
                  <a:gd name="T34" fmla="*/ 62 w 101"/>
                  <a:gd name="T35" fmla="*/ 58 h 120"/>
                  <a:gd name="T36" fmla="*/ 11 w 101"/>
                  <a:gd name="T37" fmla="*/ 119 h 120"/>
                  <a:gd name="T38" fmla="*/ 14 w 101"/>
                  <a:gd name="T39" fmla="*/ 116 h 120"/>
                  <a:gd name="T40" fmla="*/ 11 w 101"/>
                  <a:gd name="T41" fmla="*/ 119 h 120"/>
                  <a:gd name="T42" fmla="*/ 92 w 101"/>
                  <a:gd name="T43" fmla="*/ 29 h 120"/>
                  <a:gd name="T44" fmla="*/ 84 w 101"/>
                  <a:gd name="T45" fmla="*/ 28 h 120"/>
                  <a:gd name="T46" fmla="*/ 79 w 101"/>
                  <a:gd name="T47" fmla="*/ 23 h 120"/>
                  <a:gd name="T48" fmla="*/ 75 w 101"/>
                  <a:gd name="T49" fmla="*/ 17 h 120"/>
                  <a:gd name="T50" fmla="*/ 75 w 101"/>
                  <a:gd name="T51" fmla="*/ 21 h 120"/>
                  <a:gd name="T52" fmla="*/ 72 w 101"/>
                  <a:gd name="T53" fmla="*/ 20 h 120"/>
                  <a:gd name="T54" fmla="*/ 69 w 101"/>
                  <a:gd name="T55" fmla="*/ 14 h 120"/>
                  <a:gd name="T56" fmla="*/ 66 w 101"/>
                  <a:gd name="T57" fmla="*/ 7 h 120"/>
                  <a:gd name="T58" fmla="*/ 56 w 101"/>
                  <a:gd name="T59" fmla="*/ 0 h 120"/>
                  <a:gd name="T60" fmla="*/ 58 w 101"/>
                  <a:gd name="T61" fmla="*/ 8 h 120"/>
                  <a:gd name="T62" fmla="*/ 64 w 101"/>
                  <a:gd name="T63" fmla="*/ 14 h 120"/>
                  <a:gd name="T64" fmla="*/ 69 w 101"/>
                  <a:gd name="T65" fmla="*/ 20 h 120"/>
                  <a:gd name="T66" fmla="*/ 67 w 101"/>
                  <a:gd name="T67" fmla="*/ 32 h 120"/>
                  <a:gd name="T68" fmla="*/ 61 w 101"/>
                  <a:gd name="T69" fmla="*/ 40 h 120"/>
                  <a:gd name="T70" fmla="*/ 72 w 101"/>
                  <a:gd name="T71" fmla="*/ 49 h 120"/>
                  <a:gd name="T72" fmla="*/ 69 w 101"/>
                  <a:gd name="T73" fmla="*/ 62 h 120"/>
                  <a:gd name="T74" fmla="*/ 77 w 101"/>
                  <a:gd name="T75" fmla="*/ 63 h 120"/>
                  <a:gd name="T76" fmla="*/ 85 w 101"/>
                  <a:gd name="T77" fmla="*/ 51 h 120"/>
                  <a:gd name="T78" fmla="*/ 88 w 101"/>
                  <a:gd name="T79" fmla="*/ 42 h 120"/>
                  <a:gd name="T80" fmla="*/ 93 w 101"/>
                  <a:gd name="T81" fmla="*/ 40 h 120"/>
                  <a:gd name="T82" fmla="*/ 97 w 101"/>
                  <a:gd name="T83" fmla="*/ 36 h 120"/>
                  <a:gd name="T84" fmla="*/ 99 w 101"/>
                  <a:gd name="T85" fmla="*/ 29 h 120"/>
                  <a:gd name="T86" fmla="*/ 92 w 101"/>
                  <a:gd name="T87" fmla="*/ 29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01" h="120">
                    <a:moveTo>
                      <a:pt x="62" y="58"/>
                    </a:moveTo>
                    <a:cubicBezTo>
                      <a:pt x="60" y="56"/>
                      <a:pt x="59" y="58"/>
                      <a:pt x="56" y="60"/>
                    </a:cubicBezTo>
                    <a:cubicBezTo>
                      <a:pt x="53" y="61"/>
                      <a:pt x="52" y="54"/>
                      <a:pt x="48" y="56"/>
                    </a:cubicBezTo>
                    <a:cubicBezTo>
                      <a:pt x="45" y="59"/>
                      <a:pt x="48" y="60"/>
                      <a:pt x="44" y="63"/>
                    </a:cubicBezTo>
                    <a:cubicBezTo>
                      <a:pt x="40" y="67"/>
                      <a:pt x="42" y="68"/>
                      <a:pt x="37" y="75"/>
                    </a:cubicBezTo>
                    <a:cubicBezTo>
                      <a:pt x="33" y="82"/>
                      <a:pt x="18" y="85"/>
                      <a:pt x="15" y="89"/>
                    </a:cubicBezTo>
                    <a:cubicBezTo>
                      <a:pt x="13" y="93"/>
                      <a:pt x="5" y="96"/>
                      <a:pt x="5" y="99"/>
                    </a:cubicBezTo>
                    <a:cubicBezTo>
                      <a:pt x="5" y="102"/>
                      <a:pt x="0" y="104"/>
                      <a:pt x="3" y="108"/>
                    </a:cubicBezTo>
                    <a:cubicBezTo>
                      <a:pt x="5" y="111"/>
                      <a:pt x="8" y="108"/>
                      <a:pt x="10" y="111"/>
                    </a:cubicBezTo>
                    <a:cubicBezTo>
                      <a:pt x="13" y="113"/>
                      <a:pt x="15" y="111"/>
                      <a:pt x="16" y="113"/>
                    </a:cubicBezTo>
                    <a:cubicBezTo>
                      <a:pt x="17" y="115"/>
                      <a:pt x="25" y="115"/>
                      <a:pt x="31" y="110"/>
                    </a:cubicBezTo>
                    <a:cubicBezTo>
                      <a:pt x="37" y="104"/>
                      <a:pt x="34" y="102"/>
                      <a:pt x="36" y="100"/>
                    </a:cubicBezTo>
                    <a:cubicBezTo>
                      <a:pt x="39" y="99"/>
                      <a:pt x="39" y="95"/>
                      <a:pt x="40" y="92"/>
                    </a:cubicBezTo>
                    <a:cubicBezTo>
                      <a:pt x="42" y="89"/>
                      <a:pt x="43" y="87"/>
                      <a:pt x="49" y="87"/>
                    </a:cubicBezTo>
                    <a:cubicBezTo>
                      <a:pt x="56" y="87"/>
                      <a:pt x="52" y="85"/>
                      <a:pt x="52" y="82"/>
                    </a:cubicBezTo>
                    <a:cubicBezTo>
                      <a:pt x="52" y="79"/>
                      <a:pt x="57" y="79"/>
                      <a:pt x="57" y="75"/>
                    </a:cubicBezTo>
                    <a:cubicBezTo>
                      <a:pt x="57" y="71"/>
                      <a:pt x="65" y="67"/>
                      <a:pt x="64" y="64"/>
                    </a:cubicBezTo>
                    <a:cubicBezTo>
                      <a:pt x="62" y="61"/>
                      <a:pt x="65" y="59"/>
                      <a:pt x="62" y="58"/>
                    </a:cubicBezTo>
                    <a:close/>
                    <a:moveTo>
                      <a:pt x="11" y="119"/>
                    </a:moveTo>
                    <a:cubicBezTo>
                      <a:pt x="12" y="120"/>
                      <a:pt x="16" y="118"/>
                      <a:pt x="14" y="116"/>
                    </a:cubicBezTo>
                    <a:cubicBezTo>
                      <a:pt x="12" y="113"/>
                      <a:pt x="8" y="118"/>
                      <a:pt x="11" y="119"/>
                    </a:cubicBezTo>
                    <a:close/>
                    <a:moveTo>
                      <a:pt x="92" y="29"/>
                    </a:moveTo>
                    <a:cubicBezTo>
                      <a:pt x="90" y="32"/>
                      <a:pt x="87" y="28"/>
                      <a:pt x="84" y="28"/>
                    </a:cubicBezTo>
                    <a:cubicBezTo>
                      <a:pt x="81" y="28"/>
                      <a:pt x="79" y="26"/>
                      <a:pt x="79" y="23"/>
                    </a:cubicBezTo>
                    <a:cubicBezTo>
                      <a:pt x="79" y="21"/>
                      <a:pt x="78" y="17"/>
                      <a:pt x="75" y="17"/>
                    </a:cubicBezTo>
                    <a:cubicBezTo>
                      <a:pt x="72" y="17"/>
                      <a:pt x="76" y="20"/>
                      <a:pt x="75" y="21"/>
                    </a:cubicBezTo>
                    <a:cubicBezTo>
                      <a:pt x="74" y="23"/>
                      <a:pt x="73" y="20"/>
                      <a:pt x="72" y="20"/>
                    </a:cubicBezTo>
                    <a:cubicBezTo>
                      <a:pt x="70" y="20"/>
                      <a:pt x="69" y="18"/>
                      <a:pt x="69" y="14"/>
                    </a:cubicBezTo>
                    <a:cubicBezTo>
                      <a:pt x="69" y="11"/>
                      <a:pt x="66" y="11"/>
                      <a:pt x="66" y="7"/>
                    </a:cubicBezTo>
                    <a:cubicBezTo>
                      <a:pt x="66" y="3"/>
                      <a:pt x="59" y="0"/>
                      <a:pt x="56" y="0"/>
                    </a:cubicBezTo>
                    <a:cubicBezTo>
                      <a:pt x="52" y="0"/>
                      <a:pt x="57" y="6"/>
                      <a:pt x="58" y="8"/>
                    </a:cubicBezTo>
                    <a:cubicBezTo>
                      <a:pt x="60" y="10"/>
                      <a:pt x="64" y="12"/>
                      <a:pt x="64" y="14"/>
                    </a:cubicBezTo>
                    <a:cubicBezTo>
                      <a:pt x="64" y="16"/>
                      <a:pt x="67" y="20"/>
                      <a:pt x="69" y="20"/>
                    </a:cubicBezTo>
                    <a:cubicBezTo>
                      <a:pt x="71" y="21"/>
                      <a:pt x="67" y="27"/>
                      <a:pt x="67" y="32"/>
                    </a:cubicBezTo>
                    <a:cubicBezTo>
                      <a:pt x="67" y="37"/>
                      <a:pt x="64" y="36"/>
                      <a:pt x="61" y="40"/>
                    </a:cubicBezTo>
                    <a:cubicBezTo>
                      <a:pt x="58" y="43"/>
                      <a:pt x="68" y="46"/>
                      <a:pt x="72" y="49"/>
                    </a:cubicBezTo>
                    <a:cubicBezTo>
                      <a:pt x="75" y="52"/>
                      <a:pt x="68" y="60"/>
                      <a:pt x="69" y="62"/>
                    </a:cubicBezTo>
                    <a:cubicBezTo>
                      <a:pt x="70" y="63"/>
                      <a:pt x="72" y="64"/>
                      <a:pt x="77" y="63"/>
                    </a:cubicBezTo>
                    <a:cubicBezTo>
                      <a:pt x="81" y="62"/>
                      <a:pt x="83" y="53"/>
                      <a:pt x="85" y="51"/>
                    </a:cubicBezTo>
                    <a:cubicBezTo>
                      <a:pt x="88" y="48"/>
                      <a:pt x="87" y="44"/>
                      <a:pt x="88" y="42"/>
                    </a:cubicBezTo>
                    <a:cubicBezTo>
                      <a:pt x="89" y="40"/>
                      <a:pt x="91" y="40"/>
                      <a:pt x="93" y="40"/>
                    </a:cubicBezTo>
                    <a:cubicBezTo>
                      <a:pt x="95" y="40"/>
                      <a:pt x="94" y="36"/>
                      <a:pt x="97" y="36"/>
                    </a:cubicBezTo>
                    <a:cubicBezTo>
                      <a:pt x="99" y="36"/>
                      <a:pt x="98" y="32"/>
                      <a:pt x="99" y="29"/>
                    </a:cubicBezTo>
                    <a:cubicBezTo>
                      <a:pt x="101" y="25"/>
                      <a:pt x="93" y="26"/>
                      <a:pt x="92" y="29"/>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534" name="Freeform 160">
                <a:extLst>
                  <a:ext uri="{FF2B5EF4-FFF2-40B4-BE49-F238E27FC236}">
                    <a16:creationId xmlns:a16="http://schemas.microsoft.com/office/drawing/2014/main" xmlns="" id="{B3FDE063-B562-4A8D-9AC2-F244D4C37DCF}"/>
                  </a:ext>
                </a:extLst>
              </p:cNvPr>
              <p:cNvSpPr>
                <a:spLocks/>
              </p:cNvSpPr>
              <p:nvPr/>
            </p:nvSpPr>
            <p:spPr bwMode="auto">
              <a:xfrm>
                <a:off x="5890872" y="3237839"/>
                <a:ext cx="264747" cy="168133"/>
              </a:xfrm>
              <a:custGeom>
                <a:avLst/>
                <a:gdLst>
                  <a:gd name="T0" fmla="*/ 115 w 115"/>
                  <a:gd name="T1" fmla="*/ 46 h 73"/>
                  <a:gd name="T2" fmla="*/ 108 w 115"/>
                  <a:gd name="T3" fmla="*/ 43 h 73"/>
                  <a:gd name="T4" fmla="*/ 99 w 115"/>
                  <a:gd name="T5" fmla="*/ 38 h 73"/>
                  <a:gd name="T6" fmla="*/ 90 w 115"/>
                  <a:gd name="T7" fmla="*/ 32 h 73"/>
                  <a:gd name="T8" fmla="*/ 82 w 115"/>
                  <a:gd name="T9" fmla="*/ 27 h 73"/>
                  <a:gd name="T10" fmla="*/ 78 w 115"/>
                  <a:gd name="T11" fmla="*/ 20 h 73"/>
                  <a:gd name="T12" fmla="*/ 75 w 115"/>
                  <a:gd name="T13" fmla="*/ 15 h 73"/>
                  <a:gd name="T14" fmla="*/ 63 w 115"/>
                  <a:gd name="T15" fmla="*/ 13 h 73"/>
                  <a:gd name="T16" fmla="*/ 60 w 115"/>
                  <a:gd name="T17" fmla="*/ 5 h 73"/>
                  <a:gd name="T18" fmla="*/ 54 w 115"/>
                  <a:gd name="T19" fmla="*/ 3 h 73"/>
                  <a:gd name="T20" fmla="*/ 48 w 115"/>
                  <a:gd name="T21" fmla="*/ 1 h 73"/>
                  <a:gd name="T22" fmla="*/ 45 w 115"/>
                  <a:gd name="T23" fmla="*/ 3 h 73"/>
                  <a:gd name="T24" fmla="*/ 42 w 115"/>
                  <a:gd name="T25" fmla="*/ 6 h 73"/>
                  <a:gd name="T26" fmla="*/ 36 w 115"/>
                  <a:gd name="T27" fmla="*/ 10 h 73"/>
                  <a:gd name="T28" fmla="*/ 34 w 115"/>
                  <a:gd name="T29" fmla="*/ 14 h 73"/>
                  <a:gd name="T30" fmla="*/ 28 w 115"/>
                  <a:gd name="T31" fmla="*/ 13 h 73"/>
                  <a:gd name="T32" fmla="*/ 22 w 115"/>
                  <a:gd name="T33" fmla="*/ 11 h 73"/>
                  <a:gd name="T34" fmla="*/ 12 w 115"/>
                  <a:gd name="T35" fmla="*/ 4 h 73"/>
                  <a:gd name="T36" fmla="*/ 4 w 115"/>
                  <a:gd name="T37" fmla="*/ 8 h 73"/>
                  <a:gd name="T38" fmla="*/ 8 w 115"/>
                  <a:gd name="T39" fmla="*/ 7 h 73"/>
                  <a:gd name="T40" fmla="*/ 14 w 115"/>
                  <a:gd name="T41" fmla="*/ 14 h 73"/>
                  <a:gd name="T42" fmla="*/ 18 w 115"/>
                  <a:gd name="T43" fmla="*/ 19 h 73"/>
                  <a:gd name="T44" fmla="*/ 10 w 115"/>
                  <a:gd name="T45" fmla="*/ 20 h 73"/>
                  <a:gd name="T46" fmla="*/ 2 w 115"/>
                  <a:gd name="T47" fmla="*/ 20 h 73"/>
                  <a:gd name="T48" fmla="*/ 4 w 115"/>
                  <a:gd name="T49" fmla="*/ 27 h 73"/>
                  <a:gd name="T50" fmla="*/ 5 w 115"/>
                  <a:gd name="T51" fmla="*/ 32 h 73"/>
                  <a:gd name="T52" fmla="*/ 9 w 115"/>
                  <a:gd name="T53" fmla="*/ 34 h 73"/>
                  <a:gd name="T54" fmla="*/ 11 w 115"/>
                  <a:gd name="T55" fmla="*/ 40 h 73"/>
                  <a:gd name="T56" fmla="*/ 11 w 115"/>
                  <a:gd name="T57" fmla="*/ 51 h 73"/>
                  <a:gd name="T58" fmla="*/ 17 w 115"/>
                  <a:gd name="T59" fmla="*/ 50 h 73"/>
                  <a:gd name="T60" fmla="*/ 25 w 115"/>
                  <a:gd name="T61" fmla="*/ 45 h 73"/>
                  <a:gd name="T62" fmla="*/ 30 w 115"/>
                  <a:gd name="T63" fmla="*/ 44 h 73"/>
                  <a:gd name="T64" fmla="*/ 40 w 115"/>
                  <a:gd name="T65" fmla="*/ 44 h 73"/>
                  <a:gd name="T66" fmla="*/ 45 w 115"/>
                  <a:gd name="T67" fmla="*/ 47 h 73"/>
                  <a:gd name="T68" fmla="*/ 49 w 115"/>
                  <a:gd name="T69" fmla="*/ 49 h 73"/>
                  <a:gd name="T70" fmla="*/ 56 w 115"/>
                  <a:gd name="T71" fmla="*/ 51 h 73"/>
                  <a:gd name="T72" fmla="*/ 60 w 115"/>
                  <a:gd name="T73" fmla="*/ 54 h 73"/>
                  <a:gd name="T74" fmla="*/ 65 w 115"/>
                  <a:gd name="T75" fmla="*/ 58 h 73"/>
                  <a:gd name="T76" fmla="*/ 71 w 115"/>
                  <a:gd name="T77" fmla="*/ 59 h 73"/>
                  <a:gd name="T78" fmla="*/ 72 w 115"/>
                  <a:gd name="T79" fmla="*/ 69 h 73"/>
                  <a:gd name="T80" fmla="*/ 74 w 115"/>
                  <a:gd name="T81" fmla="*/ 69 h 73"/>
                  <a:gd name="T82" fmla="*/ 80 w 115"/>
                  <a:gd name="T83" fmla="*/ 71 h 73"/>
                  <a:gd name="T84" fmla="*/ 87 w 115"/>
                  <a:gd name="T85" fmla="*/ 68 h 73"/>
                  <a:gd name="T86" fmla="*/ 98 w 115"/>
                  <a:gd name="T87" fmla="*/ 61 h 73"/>
                  <a:gd name="T88" fmla="*/ 103 w 115"/>
                  <a:gd name="T89" fmla="*/ 53 h 73"/>
                  <a:gd name="T90" fmla="*/ 109 w 115"/>
                  <a:gd name="T91" fmla="*/ 50 h 73"/>
                  <a:gd name="T92" fmla="*/ 115 w 115"/>
                  <a:gd name="T93" fmla="*/ 51 h 73"/>
                  <a:gd name="T94" fmla="*/ 115 w 115"/>
                  <a:gd name="T95" fmla="*/ 46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15" h="73">
                    <a:moveTo>
                      <a:pt x="115" y="46"/>
                    </a:moveTo>
                    <a:cubicBezTo>
                      <a:pt x="115" y="46"/>
                      <a:pt x="109" y="43"/>
                      <a:pt x="108" y="43"/>
                    </a:cubicBezTo>
                    <a:cubicBezTo>
                      <a:pt x="106" y="44"/>
                      <a:pt x="103" y="39"/>
                      <a:pt x="99" y="38"/>
                    </a:cubicBezTo>
                    <a:cubicBezTo>
                      <a:pt x="96" y="37"/>
                      <a:pt x="91" y="35"/>
                      <a:pt x="90" y="32"/>
                    </a:cubicBezTo>
                    <a:cubicBezTo>
                      <a:pt x="89" y="30"/>
                      <a:pt x="83" y="28"/>
                      <a:pt x="82" y="27"/>
                    </a:cubicBezTo>
                    <a:cubicBezTo>
                      <a:pt x="81" y="25"/>
                      <a:pt x="80" y="22"/>
                      <a:pt x="78" y="20"/>
                    </a:cubicBezTo>
                    <a:cubicBezTo>
                      <a:pt x="77" y="18"/>
                      <a:pt x="77" y="15"/>
                      <a:pt x="75" y="15"/>
                    </a:cubicBezTo>
                    <a:cubicBezTo>
                      <a:pt x="73" y="14"/>
                      <a:pt x="63" y="15"/>
                      <a:pt x="63" y="13"/>
                    </a:cubicBezTo>
                    <a:cubicBezTo>
                      <a:pt x="63" y="12"/>
                      <a:pt x="62" y="5"/>
                      <a:pt x="60" y="5"/>
                    </a:cubicBezTo>
                    <a:cubicBezTo>
                      <a:pt x="58" y="4"/>
                      <a:pt x="55" y="4"/>
                      <a:pt x="54" y="3"/>
                    </a:cubicBezTo>
                    <a:cubicBezTo>
                      <a:pt x="53" y="1"/>
                      <a:pt x="49" y="0"/>
                      <a:pt x="48" y="1"/>
                    </a:cubicBezTo>
                    <a:cubicBezTo>
                      <a:pt x="48" y="2"/>
                      <a:pt x="46" y="3"/>
                      <a:pt x="45" y="3"/>
                    </a:cubicBezTo>
                    <a:cubicBezTo>
                      <a:pt x="44" y="3"/>
                      <a:pt x="45" y="6"/>
                      <a:pt x="42" y="6"/>
                    </a:cubicBezTo>
                    <a:cubicBezTo>
                      <a:pt x="40" y="6"/>
                      <a:pt x="36" y="8"/>
                      <a:pt x="36" y="10"/>
                    </a:cubicBezTo>
                    <a:cubicBezTo>
                      <a:pt x="36" y="12"/>
                      <a:pt x="37" y="14"/>
                      <a:pt x="34" y="14"/>
                    </a:cubicBezTo>
                    <a:cubicBezTo>
                      <a:pt x="32" y="14"/>
                      <a:pt x="30" y="14"/>
                      <a:pt x="28" y="13"/>
                    </a:cubicBezTo>
                    <a:cubicBezTo>
                      <a:pt x="27" y="13"/>
                      <a:pt x="25" y="15"/>
                      <a:pt x="22" y="11"/>
                    </a:cubicBezTo>
                    <a:cubicBezTo>
                      <a:pt x="19" y="7"/>
                      <a:pt x="15" y="4"/>
                      <a:pt x="12" y="4"/>
                    </a:cubicBezTo>
                    <a:cubicBezTo>
                      <a:pt x="10" y="4"/>
                      <a:pt x="2" y="4"/>
                      <a:pt x="4" y="8"/>
                    </a:cubicBezTo>
                    <a:cubicBezTo>
                      <a:pt x="5" y="7"/>
                      <a:pt x="6" y="6"/>
                      <a:pt x="8" y="7"/>
                    </a:cubicBezTo>
                    <a:cubicBezTo>
                      <a:pt x="14" y="7"/>
                      <a:pt x="11" y="14"/>
                      <a:pt x="14" y="14"/>
                    </a:cubicBezTo>
                    <a:cubicBezTo>
                      <a:pt x="17" y="14"/>
                      <a:pt x="21" y="19"/>
                      <a:pt x="18" y="19"/>
                    </a:cubicBezTo>
                    <a:cubicBezTo>
                      <a:pt x="15" y="18"/>
                      <a:pt x="13" y="21"/>
                      <a:pt x="10" y="20"/>
                    </a:cubicBezTo>
                    <a:cubicBezTo>
                      <a:pt x="7" y="19"/>
                      <a:pt x="3" y="17"/>
                      <a:pt x="2" y="20"/>
                    </a:cubicBezTo>
                    <a:cubicBezTo>
                      <a:pt x="1" y="24"/>
                      <a:pt x="0" y="27"/>
                      <a:pt x="4" y="27"/>
                    </a:cubicBezTo>
                    <a:cubicBezTo>
                      <a:pt x="8" y="27"/>
                      <a:pt x="7" y="29"/>
                      <a:pt x="5" y="32"/>
                    </a:cubicBezTo>
                    <a:cubicBezTo>
                      <a:pt x="2" y="35"/>
                      <a:pt x="9" y="32"/>
                      <a:pt x="9" y="34"/>
                    </a:cubicBezTo>
                    <a:cubicBezTo>
                      <a:pt x="10" y="36"/>
                      <a:pt x="12" y="37"/>
                      <a:pt x="11" y="40"/>
                    </a:cubicBezTo>
                    <a:cubicBezTo>
                      <a:pt x="10" y="43"/>
                      <a:pt x="11" y="48"/>
                      <a:pt x="11" y="51"/>
                    </a:cubicBezTo>
                    <a:cubicBezTo>
                      <a:pt x="13" y="51"/>
                      <a:pt x="17" y="51"/>
                      <a:pt x="17" y="50"/>
                    </a:cubicBezTo>
                    <a:cubicBezTo>
                      <a:pt x="19" y="48"/>
                      <a:pt x="22" y="45"/>
                      <a:pt x="25" y="45"/>
                    </a:cubicBezTo>
                    <a:cubicBezTo>
                      <a:pt x="27" y="45"/>
                      <a:pt x="29" y="46"/>
                      <a:pt x="30" y="44"/>
                    </a:cubicBezTo>
                    <a:cubicBezTo>
                      <a:pt x="31" y="42"/>
                      <a:pt x="38" y="43"/>
                      <a:pt x="40" y="44"/>
                    </a:cubicBezTo>
                    <a:cubicBezTo>
                      <a:pt x="41" y="46"/>
                      <a:pt x="45" y="47"/>
                      <a:pt x="45" y="47"/>
                    </a:cubicBezTo>
                    <a:cubicBezTo>
                      <a:pt x="46" y="47"/>
                      <a:pt x="47" y="49"/>
                      <a:pt x="49" y="49"/>
                    </a:cubicBezTo>
                    <a:cubicBezTo>
                      <a:pt x="52" y="49"/>
                      <a:pt x="56" y="50"/>
                      <a:pt x="56" y="51"/>
                    </a:cubicBezTo>
                    <a:cubicBezTo>
                      <a:pt x="56" y="52"/>
                      <a:pt x="58" y="54"/>
                      <a:pt x="60" y="54"/>
                    </a:cubicBezTo>
                    <a:cubicBezTo>
                      <a:pt x="62" y="54"/>
                      <a:pt x="63" y="59"/>
                      <a:pt x="65" y="58"/>
                    </a:cubicBezTo>
                    <a:cubicBezTo>
                      <a:pt x="67" y="58"/>
                      <a:pt x="71" y="58"/>
                      <a:pt x="71" y="59"/>
                    </a:cubicBezTo>
                    <a:cubicBezTo>
                      <a:pt x="71" y="60"/>
                      <a:pt x="71" y="66"/>
                      <a:pt x="72" y="69"/>
                    </a:cubicBezTo>
                    <a:cubicBezTo>
                      <a:pt x="73" y="69"/>
                      <a:pt x="74" y="69"/>
                      <a:pt x="74" y="69"/>
                    </a:cubicBezTo>
                    <a:cubicBezTo>
                      <a:pt x="75" y="70"/>
                      <a:pt x="79" y="68"/>
                      <a:pt x="80" y="71"/>
                    </a:cubicBezTo>
                    <a:cubicBezTo>
                      <a:pt x="80" y="73"/>
                      <a:pt x="87" y="72"/>
                      <a:pt x="87" y="68"/>
                    </a:cubicBezTo>
                    <a:cubicBezTo>
                      <a:pt x="86" y="65"/>
                      <a:pt x="97" y="65"/>
                      <a:pt x="98" y="61"/>
                    </a:cubicBezTo>
                    <a:cubicBezTo>
                      <a:pt x="99" y="58"/>
                      <a:pt x="100" y="53"/>
                      <a:pt x="103" y="53"/>
                    </a:cubicBezTo>
                    <a:cubicBezTo>
                      <a:pt x="106" y="54"/>
                      <a:pt x="107" y="49"/>
                      <a:pt x="109" y="50"/>
                    </a:cubicBezTo>
                    <a:cubicBezTo>
                      <a:pt x="111" y="50"/>
                      <a:pt x="113" y="52"/>
                      <a:pt x="115" y="51"/>
                    </a:cubicBezTo>
                    <a:lnTo>
                      <a:pt x="115" y="46"/>
                    </a:ln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535" name="Freeform 161">
                <a:extLst>
                  <a:ext uri="{FF2B5EF4-FFF2-40B4-BE49-F238E27FC236}">
                    <a16:creationId xmlns:a16="http://schemas.microsoft.com/office/drawing/2014/main" xmlns="" id="{E530CC17-7D86-4984-B168-A68304EF87A4}"/>
                  </a:ext>
                </a:extLst>
              </p:cNvPr>
              <p:cNvSpPr>
                <a:spLocks/>
              </p:cNvSpPr>
              <p:nvPr/>
            </p:nvSpPr>
            <p:spPr bwMode="auto">
              <a:xfrm>
                <a:off x="5730267" y="3298066"/>
                <a:ext cx="366380" cy="311172"/>
              </a:xfrm>
              <a:custGeom>
                <a:avLst/>
                <a:gdLst>
                  <a:gd name="T0" fmla="*/ 155 w 159"/>
                  <a:gd name="T1" fmla="*/ 116 h 135"/>
                  <a:gd name="T2" fmla="*/ 151 w 159"/>
                  <a:gd name="T3" fmla="*/ 107 h 135"/>
                  <a:gd name="T4" fmla="*/ 143 w 159"/>
                  <a:gd name="T5" fmla="*/ 101 h 135"/>
                  <a:gd name="T6" fmla="*/ 137 w 159"/>
                  <a:gd name="T7" fmla="*/ 94 h 135"/>
                  <a:gd name="T8" fmla="*/ 146 w 159"/>
                  <a:gd name="T9" fmla="*/ 82 h 135"/>
                  <a:gd name="T10" fmla="*/ 138 w 159"/>
                  <a:gd name="T11" fmla="*/ 78 h 135"/>
                  <a:gd name="T12" fmla="*/ 136 w 159"/>
                  <a:gd name="T13" fmla="*/ 69 h 135"/>
                  <a:gd name="T14" fmla="*/ 136 w 159"/>
                  <a:gd name="T15" fmla="*/ 60 h 135"/>
                  <a:gd name="T16" fmla="*/ 137 w 159"/>
                  <a:gd name="T17" fmla="*/ 53 h 135"/>
                  <a:gd name="T18" fmla="*/ 141 w 159"/>
                  <a:gd name="T19" fmla="*/ 47 h 135"/>
                  <a:gd name="T20" fmla="*/ 142 w 159"/>
                  <a:gd name="T21" fmla="*/ 43 h 135"/>
                  <a:gd name="T22" fmla="*/ 141 w 159"/>
                  <a:gd name="T23" fmla="*/ 33 h 135"/>
                  <a:gd name="T24" fmla="*/ 135 w 159"/>
                  <a:gd name="T25" fmla="*/ 32 h 135"/>
                  <a:gd name="T26" fmla="*/ 130 w 159"/>
                  <a:gd name="T27" fmla="*/ 28 h 135"/>
                  <a:gd name="T28" fmla="*/ 126 w 159"/>
                  <a:gd name="T29" fmla="*/ 25 h 135"/>
                  <a:gd name="T30" fmla="*/ 119 w 159"/>
                  <a:gd name="T31" fmla="*/ 23 h 135"/>
                  <a:gd name="T32" fmla="*/ 115 w 159"/>
                  <a:gd name="T33" fmla="*/ 21 h 135"/>
                  <a:gd name="T34" fmla="*/ 110 w 159"/>
                  <a:gd name="T35" fmla="*/ 18 h 135"/>
                  <a:gd name="T36" fmla="*/ 100 w 159"/>
                  <a:gd name="T37" fmla="*/ 18 h 135"/>
                  <a:gd name="T38" fmla="*/ 95 w 159"/>
                  <a:gd name="T39" fmla="*/ 19 h 135"/>
                  <a:gd name="T40" fmla="*/ 87 w 159"/>
                  <a:gd name="T41" fmla="*/ 24 h 135"/>
                  <a:gd name="T42" fmla="*/ 81 w 159"/>
                  <a:gd name="T43" fmla="*/ 25 h 135"/>
                  <a:gd name="T44" fmla="*/ 81 w 159"/>
                  <a:gd name="T45" fmla="*/ 29 h 135"/>
                  <a:gd name="T46" fmla="*/ 63 w 159"/>
                  <a:gd name="T47" fmla="*/ 33 h 135"/>
                  <a:gd name="T48" fmla="*/ 48 w 159"/>
                  <a:gd name="T49" fmla="*/ 24 h 135"/>
                  <a:gd name="T50" fmla="*/ 39 w 159"/>
                  <a:gd name="T51" fmla="*/ 15 h 135"/>
                  <a:gd name="T52" fmla="*/ 33 w 159"/>
                  <a:gd name="T53" fmla="*/ 11 h 135"/>
                  <a:gd name="T54" fmla="*/ 31 w 159"/>
                  <a:gd name="T55" fmla="*/ 3 h 135"/>
                  <a:gd name="T56" fmla="*/ 15 w 159"/>
                  <a:gd name="T57" fmla="*/ 10 h 135"/>
                  <a:gd name="T58" fmla="*/ 10 w 159"/>
                  <a:gd name="T59" fmla="*/ 7 h 135"/>
                  <a:gd name="T60" fmla="*/ 5 w 159"/>
                  <a:gd name="T61" fmla="*/ 1 h 135"/>
                  <a:gd name="T62" fmla="*/ 2 w 159"/>
                  <a:gd name="T63" fmla="*/ 5 h 135"/>
                  <a:gd name="T64" fmla="*/ 2 w 159"/>
                  <a:gd name="T65" fmla="*/ 12 h 135"/>
                  <a:gd name="T66" fmla="*/ 2 w 159"/>
                  <a:gd name="T67" fmla="*/ 20 h 135"/>
                  <a:gd name="T68" fmla="*/ 6 w 159"/>
                  <a:gd name="T69" fmla="*/ 27 h 135"/>
                  <a:gd name="T70" fmla="*/ 9 w 159"/>
                  <a:gd name="T71" fmla="*/ 33 h 135"/>
                  <a:gd name="T72" fmla="*/ 14 w 159"/>
                  <a:gd name="T73" fmla="*/ 38 h 135"/>
                  <a:gd name="T74" fmla="*/ 17 w 159"/>
                  <a:gd name="T75" fmla="*/ 41 h 135"/>
                  <a:gd name="T76" fmla="*/ 16 w 159"/>
                  <a:gd name="T77" fmla="*/ 46 h 135"/>
                  <a:gd name="T78" fmla="*/ 13 w 159"/>
                  <a:gd name="T79" fmla="*/ 52 h 135"/>
                  <a:gd name="T80" fmla="*/ 14 w 159"/>
                  <a:gd name="T81" fmla="*/ 59 h 135"/>
                  <a:gd name="T82" fmla="*/ 17 w 159"/>
                  <a:gd name="T83" fmla="*/ 64 h 135"/>
                  <a:gd name="T84" fmla="*/ 26 w 159"/>
                  <a:gd name="T85" fmla="*/ 70 h 135"/>
                  <a:gd name="T86" fmla="*/ 30 w 159"/>
                  <a:gd name="T87" fmla="*/ 74 h 135"/>
                  <a:gd name="T88" fmla="*/ 29 w 159"/>
                  <a:gd name="T89" fmla="*/ 80 h 135"/>
                  <a:gd name="T90" fmla="*/ 32 w 159"/>
                  <a:gd name="T91" fmla="*/ 85 h 135"/>
                  <a:gd name="T92" fmla="*/ 37 w 159"/>
                  <a:gd name="T93" fmla="*/ 92 h 135"/>
                  <a:gd name="T94" fmla="*/ 39 w 159"/>
                  <a:gd name="T95" fmla="*/ 91 h 135"/>
                  <a:gd name="T96" fmla="*/ 42 w 159"/>
                  <a:gd name="T97" fmla="*/ 90 h 135"/>
                  <a:gd name="T98" fmla="*/ 48 w 159"/>
                  <a:gd name="T99" fmla="*/ 90 h 135"/>
                  <a:gd name="T100" fmla="*/ 56 w 159"/>
                  <a:gd name="T101" fmla="*/ 103 h 135"/>
                  <a:gd name="T102" fmla="*/ 61 w 159"/>
                  <a:gd name="T103" fmla="*/ 110 h 135"/>
                  <a:gd name="T104" fmla="*/ 71 w 159"/>
                  <a:gd name="T105" fmla="*/ 115 h 135"/>
                  <a:gd name="T106" fmla="*/ 89 w 159"/>
                  <a:gd name="T107" fmla="*/ 122 h 135"/>
                  <a:gd name="T108" fmla="*/ 102 w 159"/>
                  <a:gd name="T109" fmla="*/ 118 h 135"/>
                  <a:gd name="T110" fmla="*/ 108 w 159"/>
                  <a:gd name="T111" fmla="*/ 129 h 135"/>
                  <a:gd name="T112" fmla="*/ 136 w 159"/>
                  <a:gd name="T113" fmla="*/ 134 h 135"/>
                  <a:gd name="T114" fmla="*/ 145 w 159"/>
                  <a:gd name="T115" fmla="*/ 135 h 135"/>
                  <a:gd name="T116" fmla="*/ 144 w 159"/>
                  <a:gd name="T117" fmla="*/ 133 h 135"/>
                  <a:gd name="T118" fmla="*/ 149 w 159"/>
                  <a:gd name="T119" fmla="*/ 125 h 135"/>
                  <a:gd name="T120" fmla="*/ 157 w 159"/>
                  <a:gd name="T121" fmla="*/ 122 h 135"/>
                  <a:gd name="T122" fmla="*/ 155 w 159"/>
                  <a:gd name="T123" fmla="*/ 1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9" h="135">
                    <a:moveTo>
                      <a:pt x="155" y="116"/>
                    </a:moveTo>
                    <a:cubicBezTo>
                      <a:pt x="153" y="116"/>
                      <a:pt x="155" y="109"/>
                      <a:pt x="151" y="107"/>
                    </a:cubicBezTo>
                    <a:cubicBezTo>
                      <a:pt x="147" y="106"/>
                      <a:pt x="144" y="103"/>
                      <a:pt x="143" y="101"/>
                    </a:cubicBezTo>
                    <a:cubicBezTo>
                      <a:pt x="142" y="98"/>
                      <a:pt x="137" y="95"/>
                      <a:pt x="137" y="94"/>
                    </a:cubicBezTo>
                    <a:cubicBezTo>
                      <a:pt x="138" y="92"/>
                      <a:pt x="147" y="86"/>
                      <a:pt x="146" y="82"/>
                    </a:cubicBezTo>
                    <a:cubicBezTo>
                      <a:pt x="144" y="79"/>
                      <a:pt x="138" y="79"/>
                      <a:pt x="138" y="78"/>
                    </a:cubicBezTo>
                    <a:cubicBezTo>
                      <a:pt x="137" y="77"/>
                      <a:pt x="138" y="72"/>
                      <a:pt x="136" y="69"/>
                    </a:cubicBezTo>
                    <a:cubicBezTo>
                      <a:pt x="135" y="65"/>
                      <a:pt x="138" y="62"/>
                      <a:pt x="136" y="60"/>
                    </a:cubicBezTo>
                    <a:cubicBezTo>
                      <a:pt x="135" y="58"/>
                      <a:pt x="137" y="54"/>
                      <a:pt x="137" y="53"/>
                    </a:cubicBezTo>
                    <a:cubicBezTo>
                      <a:pt x="138" y="52"/>
                      <a:pt x="141" y="50"/>
                      <a:pt x="141" y="47"/>
                    </a:cubicBezTo>
                    <a:cubicBezTo>
                      <a:pt x="140" y="45"/>
                      <a:pt x="141" y="44"/>
                      <a:pt x="142" y="43"/>
                    </a:cubicBezTo>
                    <a:cubicBezTo>
                      <a:pt x="141" y="40"/>
                      <a:pt x="141" y="34"/>
                      <a:pt x="141" y="33"/>
                    </a:cubicBezTo>
                    <a:cubicBezTo>
                      <a:pt x="141" y="32"/>
                      <a:pt x="137" y="32"/>
                      <a:pt x="135" y="32"/>
                    </a:cubicBezTo>
                    <a:cubicBezTo>
                      <a:pt x="133" y="33"/>
                      <a:pt x="132" y="28"/>
                      <a:pt x="130" y="28"/>
                    </a:cubicBezTo>
                    <a:cubicBezTo>
                      <a:pt x="128" y="28"/>
                      <a:pt x="126" y="26"/>
                      <a:pt x="126" y="25"/>
                    </a:cubicBezTo>
                    <a:cubicBezTo>
                      <a:pt x="126" y="24"/>
                      <a:pt x="122" y="23"/>
                      <a:pt x="119" y="23"/>
                    </a:cubicBezTo>
                    <a:cubicBezTo>
                      <a:pt x="117" y="23"/>
                      <a:pt x="116" y="21"/>
                      <a:pt x="115" y="21"/>
                    </a:cubicBezTo>
                    <a:cubicBezTo>
                      <a:pt x="115" y="21"/>
                      <a:pt x="111" y="20"/>
                      <a:pt x="110" y="18"/>
                    </a:cubicBezTo>
                    <a:cubicBezTo>
                      <a:pt x="108" y="17"/>
                      <a:pt x="101" y="16"/>
                      <a:pt x="100" y="18"/>
                    </a:cubicBezTo>
                    <a:cubicBezTo>
                      <a:pt x="99" y="20"/>
                      <a:pt x="97" y="19"/>
                      <a:pt x="95" y="19"/>
                    </a:cubicBezTo>
                    <a:cubicBezTo>
                      <a:pt x="92" y="19"/>
                      <a:pt x="89" y="22"/>
                      <a:pt x="87" y="24"/>
                    </a:cubicBezTo>
                    <a:cubicBezTo>
                      <a:pt x="87" y="25"/>
                      <a:pt x="83" y="25"/>
                      <a:pt x="81" y="25"/>
                    </a:cubicBezTo>
                    <a:cubicBezTo>
                      <a:pt x="81" y="27"/>
                      <a:pt x="81" y="29"/>
                      <a:pt x="81" y="29"/>
                    </a:cubicBezTo>
                    <a:cubicBezTo>
                      <a:pt x="79" y="31"/>
                      <a:pt x="70" y="33"/>
                      <a:pt x="63" y="33"/>
                    </a:cubicBezTo>
                    <a:cubicBezTo>
                      <a:pt x="56" y="33"/>
                      <a:pt x="56" y="24"/>
                      <a:pt x="48" y="24"/>
                    </a:cubicBezTo>
                    <a:cubicBezTo>
                      <a:pt x="43" y="24"/>
                      <a:pt x="39" y="19"/>
                      <a:pt x="39" y="15"/>
                    </a:cubicBezTo>
                    <a:cubicBezTo>
                      <a:pt x="36" y="14"/>
                      <a:pt x="32" y="12"/>
                      <a:pt x="33" y="11"/>
                    </a:cubicBezTo>
                    <a:cubicBezTo>
                      <a:pt x="34" y="9"/>
                      <a:pt x="35" y="1"/>
                      <a:pt x="31" y="3"/>
                    </a:cubicBezTo>
                    <a:cubicBezTo>
                      <a:pt x="28" y="5"/>
                      <a:pt x="22" y="11"/>
                      <a:pt x="15" y="10"/>
                    </a:cubicBezTo>
                    <a:cubicBezTo>
                      <a:pt x="8" y="9"/>
                      <a:pt x="13" y="9"/>
                      <a:pt x="10" y="7"/>
                    </a:cubicBezTo>
                    <a:cubicBezTo>
                      <a:pt x="6" y="6"/>
                      <a:pt x="8" y="2"/>
                      <a:pt x="5" y="1"/>
                    </a:cubicBezTo>
                    <a:cubicBezTo>
                      <a:pt x="2" y="0"/>
                      <a:pt x="4" y="5"/>
                      <a:pt x="2" y="5"/>
                    </a:cubicBezTo>
                    <a:cubicBezTo>
                      <a:pt x="0" y="5"/>
                      <a:pt x="2" y="11"/>
                      <a:pt x="2" y="12"/>
                    </a:cubicBezTo>
                    <a:cubicBezTo>
                      <a:pt x="3" y="13"/>
                      <a:pt x="1" y="20"/>
                      <a:pt x="2" y="20"/>
                    </a:cubicBezTo>
                    <a:cubicBezTo>
                      <a:pt x="4" y="21"/>
                      <a:pt x="7" y="26"/>
                      <a:pt x="6" y="27"/>
                    </a:cubicBezTo>
                    <a:cubicBezTo>
                      <a:pt x="6" y="28"/>
                      <a:pt x="9" y="31"/>
                      <a:pt x="9" y="33"/>
                    </a:cubicBezTo>
                    <a:cubicBezTo>
                      <a:pt x="9" y="35"/>
                      <a:pt x="12" y="38"/>
                      <a:pt x="14" y="38"/>
                    </a:cubicBezTo>
                    <a:cubicBezTo>
                      <a:pt x="15" y="38"/>
                      <a:pt x="17" y="39"/>
                      <a:pt x="17" y="41"/>
                    </a:cubicBezTo>
                    <a:cubicBezTo>
                      <a:pt x="16" y="43"/>
                      <a:pt x="18" y="46"/>
                      <a:pt x="16" y="46"/>
                    </a:cubicBezTo>
                    <a:cubicBezTo>
                      <a:pt x="14" y="46"/>
                      <a:pt x="14" y="51"/>
                      <a:pt x="13" y="52"/>
                    </a:cubicBezTo>
                    <a:cubicBezTo>
                      <a:pt x="11" y="53"/>
                      <a:pt x="12" y="59"/>
                      <a:pt x="14" y="59"/>
                    </a:cubicBezTo>
                    <a:cubicBezTo>
                      <a:pt x="15" y="60"/>
                      <a:pt x="18" y="61"/>
                      <a:pt x="17" y="64"/>
                    </a:cubicBezTo>
                    <a:cubicBezTo>
                      <a:pt x="17" y="66"/>
                      <a:pt x="24" y="69"/>
                      <a:pt x="26" y="70"/>
                    </a:cubicBezTo>
                    <a:cubicBezTo>
                      <a:pt x="28" y="70"/>
                      <a:pt x="29" y="73"/>
                      <a:pt x="30" y="74"/>
                    </a:cubicBezTo>
                    <a:cubicBezTo>
                      <a:pt x="31" y="76"/>
                      <a:pt x="29" y="78"/>
                      <a:pt x="29" y="80"/>
                    </a:cubicBezTo>
                    <a:cubicBezTo>
                      <a:pt x="30" y="81"/>
                      <a:pt x="33" y="83"/>
                      <a:pt x="32" y="85"/>
                    </a:cubicBezTo>
                    <a:cubicBezTo>
                      <a:pt x="32" y="87"/>
                      <a:pt x="35" y="89"/>
                      <a:pt x="37" y="92"/>
                    </a:cubicBezTo>
                    <a:cubicBezTo>
                      <a:pt x="38" y="91"/>
                      <a:pt x="38" y="91"/>
                      <a:pt x="39" y="91"/>
                    </a:cubicBezTo>
                    <a:cubicBezTo>
                      <a:pt x="41" y="91"/>
                      <a:pt x="41" y="89"/>
                      <a:pt x="42" y="90"/>
                    </a:cubicBezTo>
                    <a:cubicBezTo>
                      <a:pt x="44" y="92"/>
                      <a:pt x="46" y="90"/>
                      <a:pt x="48" y="90"/>
                    </a:cubicBezTo>
                    <a:cubicBezTo>
                      <a:pt x="50" y="90"/>
                      <a:pt x="54" y="98"/>
                      <a:pt x="56" y="103"/>
                    </a:cubicBezTo>
                    <a:cubicBezTo>
                      <a:pt x="58" y="107"/>
                      <a:pt x="58" y="108"/>
                      <a:pt x="61" y="110"/>
                    </a:cubicBezTo>
                    <a:cubicBezTo>
                      <a:pt x="64" y="112"/>
                      <a:pt x="67" y="111"/>
                      <a:pt x="71" y="115"/>
                    </a:cubicBezTo>
                    <a:cubicBezTo>
                      <a:pt x="75" y="119"/>
                      <a:pt x="85" y="122"/>
                      <a:pt x="89" y="122"/>
                    </a:cubicBezTo>
                    <a:cubicBezTo>
                      <a:pt x="93" y="122"/>
                      <a:pt x="96" y="117"/>
                      <a:pt x="102" y="118"/>
                    </a:cubicBezTo>
                    <a:cubicBezTo>
                      <a:pt x="107" y="119"/>
                      <a:pt x="106" y="126"/>
                      <a:pt x="108" y="129"/>
                    </a:cubicBezTo>
                    <a:cubicBezTo>
                      <a:pt x="110" y="131"/>
                      <a:pt x="132" y="133"/>
                      <a:pt x="136" y="134"/>
                    </a:cubicBezTo>
                    <a:cubicBezTo>
                      <a:pt x="138" y="135"/>
                      <a:pt x="141" y="135"/>
                      <a:pt x="145" y="135"/>
                    </a:cubicBezTo>
                    <a:cubicBezTo>
                      <a:pt x="145" y="134"/>
                      <a:pt x="144" y="133"/>
                      <a:pt x="144" y="133"/>
                    </a:cubicBezTo>
                    <a:cubicBezTo>
                      <a:pt x="144" y="129"/>
                      <a:pt x="147" y="126"/>
                      <a:pt x="149" y="125"/>
                    </a:cubicBezTo>
                    <a:cubicBezTo>
                      <a:pt x="152" y="123"/>
                      <a:pt x="154" y="123"/>
                      <a:pt x="157" y="122"/>
                    </a:cubicBezTo>
                    <a:cubicBezTo>
                      <a:pt x="159" y="122"/>
                      <a:pt x="157" y="117"/>
                      <a:pt x="155" y="116"/>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536" name="Freeform 162">
                <a:extLst>
                  <a:ext uri="{FF2B5EF4-FFF2-40B4-BE49-F238E27FC236}">
                    <a16:creationId xmlns:a16="http://schemas.microsoft.com/office/drawing/2014/main" xmlns="" id="{44D4AE0C-85E3-4771-A58E-6DA10AC3AD06}"/>
                  </a:ext>
                </a:extLst>
              </p:cNvPr>
              <p:cNvSpPr>
                <a:spLocks noEditPoints="1"/>
              </p:cNvSpPr>
              <p:nvPr/>
            </p:nvSpPr>
            <p:spPr bwMode="auto">
              <a:xfrm>
                <a:off x="5777947" y="2931686"/>
                <a:ext cx="754090" cy="355087"/>
              </a:xfrm>
              <a:custGeom>
                <a:avLst/>
                <a:gdLst>
                  <a:gd name="T0" fmla="*/ 316 w 327"/>
                  <a:gd name="T1" fmla="*/ 64 h 154"/>
                  <a:gd name="T2" fmla="*/ 306 w 327"/>
                  <a:gd name="T3" fmla="*/ 54 h 154"/>
                  <a:gd name="T4" fmla="*/ 285 w 327"/>
                  <a:gd name="T5" fmla="*/ 50 h 154"/>
                  <a:gd name="T6" fmla="*/ 265 w 327"/>
                  <a:gd name="T7" fmla="*/ 37 h 154"/>
                  <a:gd name="T8" fmla="*/ 243 w 327"/>
                  <a:gd name="T9" fmla="*/ 13 h 154"/>
                  <a:gd name="T10" fmla="*/ 221 w 327"/>
                  <a:gd name="T11" fmla="*/ 22 h 154"/>
                  <a:gd name="T12" fmla="*/ 216 w 327"/>
                  <a:gd name="T13" fmla="*/ 16 h 154"/>
                  <a:gd name="T14" fmla="*/ 203 w 327"/>
                  <a:gd name="T15" fmla="*/ 14 h 154"/>
                  <a:gd name="T16" fmla="*/ 197 w 327"/>
                  <a:gd name="T17" fmla="*/ 2 h 154"/>
                  <a:gd name="T18" fmla="*/ 169 w 327"/>
                  <a:gd name="T19" fmla="*/ 7 h 154"/>
                  <a:gd name="T20" fmla="*/ 137 w 327"/>
                  <a:gd name="T21" fmla="*/ 14 h 154"/>
                  <a:gd name="T22" fmla="*/ 121 w 327"/>
                  <a:gd name="T23" fmla="*/ 23 h 154"/>
                  <a:gd name="T24" fmla="*/ 118 w 327"/>
                  <a:gd name="T25" fmla="*/ 33 h 154"/>
                  <a:gd name="T26" fmla="*/ 121 w 327"/>
                  <a:gd name="T27" fmla="*/ 44 h 154"/>
                  <a:gd name="T28" fmla="*/ 112 w 327"/>
                  <a:gd name="T29" fmla="*/ 50 h 154"/>
                  <a:gd name="T30" fmla="*/ 100 w 327"/>
                  <a:gd name="T31" fmla="*/ 49 h 154"/>
                  <a:gd name="T32" fmla="*/ 80 w 327"/>
                  <a:gd name="T33" fmla="*/ 50 h 154"/>
                  <a:gd name="T34" fmla="*/ 66 w 327"/>
                  <a:gd name="T35" fmla="*/ 50 h 154"/>
                  <a:gd name="T36" fmla="*/ 44 w 327"/>
                  <a:gd name="T37" fmla="*/ 42 h 154"/>
                  <a:gd name="T38" fmla="*/ 25 w 327"/>
                  <a:gd name="T39" fmla="*/ 47 h 154"/>
                  <a:gd name="T40" fmla="*/ 18 w 327"/>
                  <a:gd name="T41" fmla="*/ 60 h 154"/>
                  <a:gd name="T42" fmla="*/ 3 w 327"/>
                  <a:gd name="T43" fmla="*/ 63 h 154"/>
                  <a:gd name="T44" fmla="*/ 0 w 327"/>
                  <a:gd name="T45" fmla="*/ 74 h 154"/>
                  <a:gd name="T46" fmla="*/ 12 w 327"/>
                  <a:gd name="T47" fmla="*/ 82 h 154"/>
                  <a:gd name="T48" fmla="*/ 20 w 327"/>
                  <a:gd name="T49" fmla="*/ 96 h 154"/>
                  <a:gd name="T50" fmla="*/ 41 w 327"/>
                  <a:gd name="T51" fmla="*/ 91 h 154"/>
                  <a:gd name="T52" fmla="*/ 46 w 327"/>
                  <a:gd name="T53" fmla="*/ 107 h 154"/>
                  <a:gd name="T54" fmla="*/ 31 w 327"/>
                  <a:gd name="T55" fmla="*/ 118 h 154"/>
                  <a:gd name="T56" fmla="*/ 46 w 327"/>
                  <a:gd name="T57" fmla="*/ 133 h 154"/>
                  <a:gd name="T58" fmla="*/ 53 w 327"/>
                  <a:gd name="T59" fmla="*/ 141 h 154"/>
                  <a:gd name="T60" fmla="*/ 77 w 327"/>
                  <a:gd name="T61" fmla="*/ 146 h 154"/>
                  <a:gd name="T62" fmla="*/ 99 w 327"/>
                  <a:gd name="T63" fmla="*/ 103 h 154"/>
                  <a:gd name="T64" fmla="*/ 112 w 327"/>
                  <a:gd name="T65" fmla="*/ 104 h 154"/>
                  <a:gd name="T66" fmla="*/ 136 w 327"/>
                  <a:gd name="T67" fmla="*/ 125 h 154"/>
                  <a:gd name="T68" fmla="*/ 160 w 327"/>
                  <a:gd name="T69" fmla="*/ 138 h 154"/>
                  <a:gd name="T70" fmla="*/ 178 w 327"/>
                  <a:gd name="T71" fmla="*/ 152 h 154"/>
                  <a:gd name="T72" fmla="*/ 195 w 327"/>
                  <a:gd name="T73" fmla="*/ 144 h 154"/>
                  <a:gd name="T74" fmla="*/ 213 w 327"/>
                  <a:gd name="T75" fmla="*/ 134 h 154"/>
                  <a:gd name="T76" fmla="*/ 240 w 327"/>
                  <a:gd name="T77" fmla="*/ 132 h 154"/>
                  <a:gd name="T78" fmla="*/ 275 w 327"/>
                  <a:gd name="T79" fmla="*/ 138 h 154"/>
                  <a:gd name="T80" fmla="*/ 275 w 327"/>
                  <a:gd name="T81" fmla="*/ 120 h 154"/>
                  <a:gd name="T82" fmla="*/ 286 w 327"/>
                  <a:gd name="T83" fmla="*/ 108 h 154"/>
                  <a:gd name="T84" fmla="*/ 297 w 327"/>
                  <a:gd name="T85" fmla="*/ 91 h 154"/>
                  <a:gd name="T86" fmla="*/ 317 w 327"/>
                  <a:gd name="T87" fmla="*/ 88 h 154"/>
                  <a:gd name="T88" fmla="*/ 325 w 327"/>
                  <a:gd name="T89" fmla="*/ 71 h 154"/>
                  <a:gd name="T90" fmla="*/ 122 w 327"/>
                  <a:gd name="T91" fmla="*/ 98 h 154"/>
                  <a:gd name="T92" fmla="*/ 257 w 327"/>
                  <a:gd name="T93" fmla="*/ 97 h 154"/>
                  <a:gd name="T94" fmla="*/ 225 w 327"/>
                  <a:gd name="T95" fmla="*/ 97 h 154"/>
                  <a:gd name="T96" fmla="*/ 257 w 327"/>
                  <a:gd name="T97" fmla="*/ 97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27" h="154">
                    <a:moveTo>
                      <a:pt x="326" y="63"/>
                    </a:moveTo>
                    <a:cubicBezTo>
                      <a:pt x="325" y="62"/>
                      <a:pt x="324" y="62"/>
                      <a:pt x="323" y="63"/>
                    </a:cubicBezTo>
                    <a:cubicBezTo>
                      <a:pt x="322" y="64"/>
                      <a:pt x="318" y="64"/>
                      <a:pt x="316" y="64"/>
                    </a:cubicBezTo>
                    <a:cubicBezTo>
                      <a:pt x="315" y="64"/>
                      <a:pt x="312" y="62"/>
                      <a:pt x="312" y="61"/>
                    </a:cubicBezTo>
                    <a:cubicBezTo>
                      <a:pt x="312" y="59"/>
                      <a:pt x="312" y="58"/>
                      <a:pt x="311" y="58"/>
                    </a:cubicBezTo>
                    <a:cubicBezTo>
                      <a:pt x="309" y="58"/>
                      <a:pt x="307" y="57"/>
                      <a:pt x="306" y="54"/>
                    </a:cubicBezTo>
                    <a:cubicBezTo>
                      <a:pt x="304" y="50"/>
                      <a:pt x="302" y="50"/>
                      <a:pt x="300" y="49"/>
                    </a:cubicBezTo>
                    <a:cubicBezTo>
                      <a:pt x="299" y="49"/>
                      <a:pt x="294" y="51"/>
                      <a:pt x="292" y="52"/>
                    </a:cubicBezTo>
                    <a:cubicBezTo>
                      <a:pt x="290" y="52"/>
                      <a:pt x="287" y="51"/>
                      <a:pt x="285" y="50"/>
                    </a:cubicBezTo>
                    <a:cubicBezTo>
                      <a:pt x="282" y="50"/>
                      <a:pt x="281" y="46"/>
                      <a:pt x="278" y="46"/>
                    </a:cubicBezTo>
                    <a:cubicBezTo>
                      <a:pt x="276" y="47"/>
                      <a:pt x="275" y="51"/>
                      <a:pt x="274" y="51"/>
                    </a:cubicBezTo>
                    <a:cubicBezTo>
                      <a:pt x="272" y="51"/>
                      <a:pt x="269" y="42"/>
                      <a:pt x="265" y="37"/>
                    </a:cubicBezTo>
                    <a:cubicBezTo>
                      <a:pt x="262" y="32"/>
                      <a:pt x="256" y="21"/>
                      <a:pt x="250" y="19"/>
                    </a:cubicBezTo>
                    <a:cubicBezTo>
                      <a:pt x="245" y="17"/>
                      <a:pt x="247" y="15"/>
                      <a:pt x="248" y="13"/>
                    </a:cubicBezTo>
                    <a:cubicBezTo>
                      <a:pt x="250" y="12"/>
                      <a:pt x="245" y="11"/>
                      <a:pt x="243" y="13"/>
                    </a:cubicBezTo>
                    <a:cubicBezTo>
                      <a:pt x="241" y="14"/>
                      <a:pt x="238" y="16"/>
                      <a:pt x="235" y="17"/>
                    </a:cubicBezTo>
                    <a:cubicBezTo>
                      <a:pt x="233" y="17"/>
                      <a:pt x="229" y="21"/>
                      <a:pt x="227" y="20"/>
                    </a:cubicBezTo>
                    <a:cubicBezTo>
                      <a:pt x="224" y="19"/>
                      <a:pt x="223" y="24"/>
                      <a:pt x="221" y="22"/>
                    </a:cubicBezTo>
                    <a:cubicBezTo>
                      <a:pt x="219" y="20"/>
                      <a:pt x="224" y="18"/>
                      <a:pt x="224" y="17"/>
                    </a:cubicBezTo>
                    <a:cubicBezTo>
                      <a:pt x="224" y="15"/>
                      <a:pt x="220" y="17"/>
                      <a:pt x="219" y="16"/>
                    </a:cubicBezTo>
                    <a:cubicBezTo>
                      <a:pt x="218" y="15"/>
                      <a:pt x="216" y="14"/>
                      <a:pt x="216" y="16"/>
                    </a:cubicBezTo>
                    <a:cubicBezTo>
                      <a:pt x="216" y="17"/>
                      <a:pt x="213" y="16"/>
                      <a:pt x="213" y="15"/>
                    </a:cubicBezTo>
                    <a:cubicBezTo>
                      <a:pt x="213" y="14"/>
                      <a:pt x="212" y="11"/>
                      <a:pt x="210" y="13"/>
                    </a:cubicBezTo>
                    <a:cubicBezTo>
                      <a:pt x="209" y="15"/>
                      <a:pt x="204" y="16"/>
                      <a:pt x="203" y="14"/>
                    </a:cubicBezTo>
                    <a:cubicBezTo>
                      <a:pt x="202" y="13"/>
                      <a:pt x="204" y="13"/>
                      <a:pt x="204" y="11"/>
                    </a:cubicBezTo>
                    <a:cubicBezTo>
                      <a:pt x="204" y="9"/>
                      <a:pt x="202" y="7"/>
                      <a:pt x="202" y="5"/>
                    </a:cubicBezTo>
                    <a:cubicBezTo>
                      <a:pt x="203" y="3"/>
                      <a:pt x="199" y="1"/>
                      <a:pt x="197" y="2"/>
                    </a:cubicBezTo>
                    <a:cubicBezTo>
                      <a:pt x="195" y="3"/>
                      <a:pt x="193" y="2"/>
                      <a:pt x="191" y="1"/>
                    </a:cubicBezTo>
                    <a:cubicBezTo>
                      <a:pt x="189" y="0"/>
                      <a:pt x="181" y="2"/>
                      <a:pt x="181" y="3"/>
                    </a:cubicBezTo>
                    <a:cubicBezTo>
                      <a:pt x="181" y="5"/>
                      <a:pt x="171" y="7"/>
                      <a:pt x="169" y="7"/>
                    </a:cubicBezTo>
                    <a:cubicBezTo>
                      <a:pt x="167" y="8"/>
                      <a:pt x="160" y="9"/>
                      <a:pt x="158" y="9"/>
                    </a:cubicBezTo>
                    <a:cubicBezTo>
                      <a:pt x="155" y="10"/>
                      <a:pt x="153" y="12"/>
                      <a:pt x="150" y="12"/>
                    </a:cubicBezTo>
                    <a:cubicBezTo>
                      <a:pt x="146" y="12"/>
                      <a:pt x="140" y="12"/>
                      <a:pt x="137" y="14"/>
                    </a:cubicBezTo>
                    <a:cubicBezTo>
                      <a:pt x="135" y="17"/>
                      <a:pt x="130" y="15"/>
                      <a:pt x="128" y="16"/>
                    </a:cubicBezTo>
                    <a:cubicBezTo>
                      <a:pt x="126" y="16"/>
                      <a:pt x="122" y="15"/>
                      <a:pt x="121" y="16"/>
                    </a:cubicBezTo>
                    <a:cubicBezTo>
                      <a:pt x="120" y="17"/>
                      <a:pt x="120" y="21"/>
                      <a:pt x="121" y="23"/>
                    </a:cubicBezTo>
                    <a:cubicBezTo>
                      <a:pt x="122" y="24"/>
                      <a:pt x="128" y="25"/>
                      <a:pt x="128" y="26"/>
                    </a:cubicBezTo>
                    <a:cubicBezTo>
                      <a:pt x="129" y="27"/>
                      <a:pt x="123" y="27"/>
                      <a:pt x="120" y="28"/>
                    </a:cubicBezTo>
                    <a:cubicBezTo>
                      <a:pt x="117" y="28"/>
                      <a:pt x="118" y="32"/>
                      <a:pt x="118" y="33"/>
                    </a:cubicBezTo>
                    <a:cubicBezTo>
                      <a:pt x="119" y="35"/>
                      <a:pt x="116" y="37"/>
                      <a:pt x="114" y="38"/>
                    </a:cubicBezTo>
                    <a:cubicBezTo>
                      <a:pt x="111" y="38"/>
                      <a:pt x="114" y="42"/>
                      <a:pt x="116" y="42"/>
                    </a:cubicBezTo>
                    <a:cubicBezTo>
                      <a:pt x="118" y="42"/>
                      <a:pt x="120" y="44"/>
                      <a:pt x="121" y="44"/>
                    </a:cubicBezTo>
                    <a:cubicBezTo>
                      <a:pt x="123" y="44"/>
                      <a:pt x="123" y="47"/>
                      <a:pt x="123" y="49"/>
                    </a:cubicBezTo>
                    <a:cubicBezTo>
                      <a:pt x="123" y="52"/>
                      <a:pt x="121" y="52"/>
                      <a:pt x="118" y="52"/>
                    </a:cubicBezTo>
                    <a:cubicBezTo>
                      <a:pt x="116" y="52"/>
                      <a:pt x="114" y="50"/>
                      <a:pt x="112" y="50"/>
                    </a:cubicBezTo>
                    <a:cubicBezTo>
                      <a:pt x="111" y="49"/>
                      <a:pt x="111" y="53"/>
                      <a:pt x="110" y="54"/>
                    </a:cubicBezTo>
                    <a:cubicBezTo>
                      <a:pt x="108" y="54"/>
                      <a:pt x="108" y="51"/>
                      <a:pt x="106" y="51"/>
                    </a:cubicBezTo>
                    <a:cubicBezTo>
                      <a:pt x="104" y="51"/>
                      <a:pt x="101" y="51"/>
                      <a:pt x="100" y="49"/>
                    </a:cubicBezTo>
                    <a:cubicBezTo>
                      <a:pt x="100" y="47"/>
                      <a:pt x="95" y="46"/>
                      <a:pt x="92" y="48"/>
                    </a:cubicBezTo>
                    <a:cubicBezTo>
                      <a:pt x="90" y="50"/>
                      <a:pt x="90" y="49"/>
                      <a:pt x="88" y="48"/>
                    </a:cubicBezTo>
                    <a:cubicBezTo>
                      <a:pt x="86" y="47"/>
                      <a:pt x="81" y="49"/>
                      <a:pt x="80" y="50"/>
                    </a:cubicBezTo>
                    <a:cubicBezTo>
                      <a:pt x="79" y="52"/>
                      <a:pt x="75" y="53"/>
                      <a:pt x="72" y="51"/>
                    </a:cubicBezTo>
                    <a:cubicBezTo>
                      <a:pt x="70" y="49"/>
                      <a:pt x="68" y="49"/>
                      <a:pt x="68" y="51"/>
                    </a:cubicBezTo>
                    <a:cubicBezTo>
                      <a:pt x="68" y="54"/>
                      <a:pt x="66" y="52"/>
                      <a:pt x="66" y="50"/>
                    </a:cubicBezTo>
                    <a:cubicBezTo>
                      <a:pt x="66" y="49"/>
                      <a:pt x="61" y="46"/>
                      <a:pt x="59" y="44"/>
                    </a:cubicBezTo>
                    <a:cubicBezTo>
                      <a:pt x="57" y="43"/>
                      <a:pt x="50" y="43"/>
                      <a:pt x="50" y="42"/>
                    </a:cubicBezTo>
                    <a:cubicBezTo>
                      <a:pt x="49" y="40"/>
                      <a:pt x="45" y="39"/>
                      <a:pt x="44" y="42"/>
                    </a:cubicBezTo>
                    <a:cubicBezTo>
                      <a:pt x="43" y="44"/>
                      <a:pt x="41" y="42"/>
                      <a:pt x="40" y="42"/>
                    </a:cubicBezTo>
                    <a:cubicBezTo>
                      <a:pt x="38" y="41"/>
                      <a:pt x="35" y="43"/>
                      <a:pt x="34" y="43"/>
                    </a:cubicBezTo>
                    <a:cubicBezTo>
                      <a:pt x="32" y="44"/>
                      <a:pt x="28" y="47"/>
                      <a:pt x="25" y="47"/>
                    </a:cubicBezTo>
                    <a:cubicBezTo>
                      <a:pt x="23" y="47"/>
                      <a:pt x="24" y="50"/>
                      <a:pt x="21" y="51"/>
                    </a:cubicBezTo>
                    <a:cubicBezTo>
                      <a:pt x="18" y="52"/>
                      <a:pt x="18" y="54"/>
                      <a:pt x="19" y="55"/>
                    </a:cubicBezTo>
                    <a:cubicBezTo>
                      <a:pt x="19" y="57"/>
                      <a:pt x="21" y="59"/>
                      <a:pt x="18" y="60"/>
                    </a:cubicBezTo>
                    <a:cubicBezTo>
                      <a:pt x="15" y="62"/>
                      <a:pt x="14" y="57"/>
                      <a:pt x="11" y="55"/>
                    </a:cubicBezTo>
                    <a:cubicBezTo>
                      <a:pt x="9" y="53"/>
                      <a:pt x="7" y="55"/>
                      <a:pt x="7" y="58"/>
                    </a:cubicBezTo>
                    <a:cubicBezTo>
                      <a:pt x="7" y="60"/>
                      <a:pt x="4" y="60"/>
                      <a:pt x="3" y="63"/>
                    </a:cubicBezTo>
                    <a:cubicBezTo>
                      <a:pt x="1" y="65"/>
                      <a:pt x="5" y="66"/>
                      <a:pt x="5" y="67"/>
                    </a:cubicBezTo>
                    <a:cubicBezTo>
                      <a:pt x="5" y="68"/>
                      <a:pt x="3" y="69"/>
                      <a:pt x="2" y="69"/>
                    </a:cubicBezTo>
                    <a:cubicBezTo>
                      <a:pt x="2" y="70"/>
                      <a:pt x="0" y="73"/>
                      <a:pt x="0" y="74"/>
                    </a:cubicBezTo>
                    <a:cubicBezTo>
                      <a:pt x="1" y="75"/>
                      <a:pt x="5" y="75"/>
                      <a:pt x="5" y="78"/>
                    </a:cubicBezTo>
                    <a:cubicBezTo>
                      <a:pt x="5" y="80"/>
                      <a:pt x="4" y="83"/>
                      <a:pt x="6" y="82"/>
                    </a:cubicBezTo>
                    <a:cubicBezTo>
                      <a:pt x="9" y="81"/>
                      <a:pt x="11" y="82"/>
                      <a:pt x="12" y="82"/>
                    </a:cubicBezTo>
                    <a:cubicBezTo>
                      <a:pt x="14" y="82"/>
                      <a:pt x="15" y="84"/>
                      <a:pt x="17" y="87"/>
                    </a:cubicBezTo>
                    <a:cubicBezTo>
                      <a:pt x="20" y="90"/>
                      <a:pt x="21" y="92"/>
                      <a:pt x="18" y="92"/>
                    </a:cubicBezTo>
                    <a:cubicBezTo>
                      <a:pt x="16" y="93"/>
                      <a:pt x="17" y="94"/>
                      <a:pt x="20" y="96"/>
                    </a:cubicBezTo>
                    <a:cubicBezTo>
                      <a:pt x="21" y="96"/>
                      <a:pt x="22" y="97"/>
                      <a:pt x="23" y="97"/>
                    </a:cubicBezTo>
                    <a:cubicBezTo>
                      <a:pt x="23" y="97"/>
                      <a:pt x="24" y="97"/>
                      <a:pt x="24" y="96"/>
                    </a:cubicBezTo>
                    <a:cubicBezTo>
                      <a:pt x="28" y="93"/>
                      <a:pt x="36" y="89"/>
                      <a:pt x="41" y="91"/>
                    </a:cubicBezTo>
                    <a:cubicBezTo>
                      <a:pt x="46" y="92"/>
                      <a:pt x="51" y="90"/>
                      <a:pt x="53" y="93"/>
                    </a:cubicBezTo>
                    <a:cubicBezTo>
                      <a:pt x="56" y="97"/>
                      <a:pt x="53" y="103"/>
                      <a:pt x="54" y="105"/>
                    </a:cubicBezTo>
                    <a:cubicBezTo>
                      <a:pt x="55" y="107"/>
                      <a:pt x="50" y="108"/>
                      <a:pt x="46" y="107"/>
                    </a:cubicBezTo>
                    <a:cubicBezTo>
                      <a:pt x="43" y="107"/>
                      <a:pt x="36" y="109"/>
                      <a:pt x="36" y="111"/>
                    </a:cubicBezTo>
                    <a:cubicBezTo>
                      <a:pt x="37" y="113"/>
                      <a:pt x="40" y="118"/>
                      <a:pt x="35" y="115"/>
                    </a:cubicBezTo>
                    <a:cubicBezTo>
                      <a:pt x="31" y="113"/>
                      <a:pt x="29" y="118"/>
                      <a:pt x="31" y="118"/>
                    </a:cubicBezTo>
                    <a:cubicBezTo>
                      <a:pt x="34" y="118"/>
                      <a:pt x="37" y="121"/>
                      <a:pt x="37" y="123"/>
                    </a:cubicBezTo>
                    <a:cubicBezTo>
                      <a:pt x="37" y="125"/>
                      <a:pt x="38" y="130"/>
                      <a:pt x="40" y="129"/>
                    </a:cubicBezTo>
                    <a:cubicBezTo>
                      <a:pt x="42" y="129"/>
                      <a:pt x="42" y="133"/>
                      <a:pt x="46" y="133"/>
                    </a:cubicBezTo>
                    <a:cubicBezTo>
                      <a:pt x="49" y="132"/>
                      <a:pt x="52" y="134"/>
                      <a:pt x="50" y="137"/>
                    </a:cubicBezTo>
                    <a:cubicBezTo>
                      <a:pt x="47" y="140"/>
                      <a:pt x="51" y="148"/>
                      <a:pt x="52" y="146"/>
                    </a:cubicBezTo>
                    <a:cubicBezTo>
                      <a:pt x="53" y="145"/>
                      <a:pt x="52" y="143"/>
                      <a:pt x="53" y="141"/>
                    </a:cubicBezTo>
                    <a:cubicBezTo>
                      <a:pt x="51" y="137"/>
                      <a:pt x="59" y="137"/>
                      <a:pt x="61" y="137"/>
                    </a:cubicBezTo>
                    <a:cubicBezTo>
                      <a:pt x="64" y="137"/>
                      <a:pt x="68" y="140"/>
                      <a:pt x="71" y="144"/>
                    </a:cubicBezTo>
                    <a:cubicBezTo>
                      <a:pt x="74" y="148"/>
                      <a:pt x="77" y="146"/>
                      <a:pt x="77" y="146"/>
                    </a:cubicBezTo>
                    <a:cubicBezTo>
                      <a:pt x="78" y="110"/>
                      <a:pt x="78" y="110"/>
                      <a:pt x="78" y="110"/>
                    </a:cubicBezTo>
                    <a:cubicBezTo>
                      <a:pt x="98" y="105"/>
                      <a:pt x="98" y="105"/>
                      <a:pt x="98" y="105"/>
                    </a:cubicBezTo>
                    <a:cubicBezTo>
                      <a:pt x="99" y="104"/>
                      <a:pt x="99" y="104"/>
                      <a:pt x="99" y="103"/>
                    </a:cubicBezTo>
                    <a:cubicBezTo>
                      <a:pt x="102" y="99"/>
                      <a:pt x="105" y="103"/>
                      <a:pt x="106" y="103"/>
                    </a:cubicBezTo>
                    <a:cubicBezTo>
                      <a:pt x="107" y="104"/>
                      <a:pt x="107" y="99"/>
                      <a:pt x="110" y="100"/>
                    </a:cubicBezTo>
                    <a:cubicBezTo>
                      <a:pt x="113" y="100"/>
                      <a:pt x="109" y="104"/>
                      <a:pt x="112" y="104"/>
                    </a:cubicBezTo>
                    <a:cubicBezTo>
                      <a:pt x="113" y="104"/>
                      <a:pt x="117" y="110"/>
                      <a:pt x="116" y="115"/>
                    </a:cubicBezTo>
                    <a:cubicBezTo>
                      <a:pt x="119" y="118"/>
                      <a:pt x="125" y="124"/>
                      <a:pt x="125" y="125"/>
                    </a:cubicBezTo>
                    <a:cubicBezTo>
                      <a:pt x="126" y="127"/>
                      <a:pt x="134" y="124"/>
                      <a:pt x="136" y="125"/>
                    </a:cubicBezTo>
                    <a:cubicBezTo>
                      <a:pt x="137" y="125"/>
                      <a:pt x="150" y="125"/>
                      <a:pt x="152" y="125"/>
                    </a:cubicBezTo>
                    <a:cubicBezTo>
                      <a:pt x="154" y="125"/>
                      <a:pt x="156" y="129"/>
                      <a:pt x="158" y="130"/>
                    </a:cubicBezTo>
                    <a:cubicBezTo>
                      <a:pt x="161" y="131"/>
                      <a:pt x="160" y="135"/>
                      <a:pt x="160" y="138"/>
                    </a:cubicBezTo>
                    <a:cubicBezTo>
                      <a:pt x="161" y="140"/>
                      <a:pt x="164" y="143"/>
                      <a:pt x="165" y="146"/>
                    </a:cubicBezTo>
                    <a:cubicBezTo>
                      <a:pt x="165" y="148"/>
                      <a:pt x="169" y="147"/>
                      <a:pt x="172" y="148"/>
                    </a:cubicBezTo>
                    <a:cubicBezTo>
                      <a:pt x="174" y="148"/>
                      <a:pt x="178" y="149"/>
                      <a:pt x="178" y="152"/>
                    </a:cubicBezTo>
                    <a:cubicBezTo>
                      <a:pt x="179" y="154"/>
                      <a:pt x="182" y="152"/>
                      <a:pt x="182" y="151"/>
                    </a:cubicBezTo>
                    <a:cubicBezTo>
                      <a:pt x="182" y="149"/>
                      <a:pt x="186" y="146"/>
                      <a:pt x="190" y="144"/>
                    </a:cubicBezTo>
                    <a:cubicBezTo>
                      <a:pt x="193" y="143"/>
                      <a:pt x="194" y="143"/>
                      <a:pt x="195" y="144"/>
                    </a:cubicBezTo>
                    <a:cubicBezTo>
                      <a:pt x="196" y="142"/>
                      <a:pt x="197" y="140"/>
                      <a:pt x="197" y="139"/>
                    </a:cubicBezTo>
                    <a:cubicBezTo>
                      <a:pt x="199" y="139"/>
                      <a:pt x="202" y="136"/>
                      <a:pt x="202" y="134"/>
                    </a:cubicBezTo>
                    <a:cubicBezTo>
                      <a:pt x="203" y="131"/>
                      <a:pt x="209" y="131"/>
                      <a:pt x="213" y="134"/>
                    </a:cubicBezTo>
                    <a:cubicBezTo>
                      <a:pt x="218" y="136"/>
                      <a:pt x="220" y="136"/>
                      <a:pt x="221" y="132"/>
                    </a:cubicBezTo>
                    <a:cubicBezTo>
                      <a:pt x="221" y="129"/>
                      <a:pt x="227" y="128"/>
                      <a:pt x="229" y="129"/>
                    </a:cubicBezTo>
                    <a:cubicBezTo>
                      <a:pt x="231" y="130"/>
                      <a:pt x="237" y="133"/>
                      <a:pt x="240" y="132"/>
                    </a:cubicBezTo>
                    <a:cubicBezTo>
                      <a:pt x="242" y="131"/>
                      <a:pt x="257" y="132"/>
                      <a:pt x="260" y="133"/>
                    </a:cubicBezTo>
                    <a:cubicBezTo>
                      <a:pt x="264" y="134"/>
                      <a:pt x="265" y="132"/>
                      <a:pt x="268" y="136"/>
                    </a:cubicBezTo>
                    <a:cubicBezTo>
                      <a:pt x="270" y="139"/>
                      <a:pt x="272" y="136"/>
                      <a:pt x="275" y="138"/>
                    </a:cubicBezTo>
                    <a:cubicBezTo>
                      <a:pt x="275" y="137"/>
                      <a:pt x="274" y="136"/>
                      <a:pt x="274" y="135"/>
                    </a:cubicBezTo>
                    <a:cubicBezTo>
                      <a:pt x="274" y="133"/>
                      <a:pt x="278" y="131"/>
                      <a:pt x="279" y="129"/>
                    </a:cubicBezTo>
                    <a:cubicBezTo>
                      <a:pt x="279" y="127"/>
                      <a:pt x="275" y="122"/>
                      <a:pt x="275" y="120"/>
                    </a:cubicBezTo>
                    <a:cubicBezTo>
                      <a:pt x="275" y="118"/>
                      <a:pt x="275" y="114"/>
                      <a:pt x="274" y="113"/>
                    </a:cubicBezTo>
                    <a:cubicBezTo>
                      <a:pt x="272" y="112"/>
                      <a:pt x="277" y="110"/>
                      <a:pt x="278" y="110"/>
                    </a:cubicBezTo>
                    <a:cubicBezTo>
                      <a:pt x="281" y="110"/>
                      <a:pt x="285" y="107"/>
                      <a:pt x="286" y="108"/>
                    </a:cubicBezTo>
                    <a:cubicBezTo>
                      <a:pt x="287" y="109"/>
                      <a:pt x="289" y="110"/>
                      <a:pt x="292" y="110"/>
                    </a:cubicBezTo>
                    <a:cubicBezTo>
                      <a:pt x="294" y="110"/>
                      <a:pt x="293" y="107"/>
                      <a:pt x="292" y="106"/>
                    </a:cubicBezTo>
                    <a:cubicBezTo>
                      <a:pt x="290" y="105"/>
                      <a:pt x="296" y="94"/>
                      <a:pt x="297" y="91"/>
                    </a:cubicBezTo>
                    <a:cubicBezTo>
                      <a:pt x="297" y="87"/>
                      <a:pt x="299" y="90"/>
                      <a:pt x="302" y="91"/>
                    </a:cubicBezTo>
                    <a:cubicBezTo>
                      <a:pt x="305" y="91"/>
                      <a:pt x="308" y="90"/>
                      <a:pt x="309" y="91"/>
                    </a:cubicBezTo>
                    <a:cubicBezTo>
                      <a:pt x="311" y="92"/>
                      <a:pt x="316" y="90"/>
                      <a:pt x="317" y="88"/>
                    </a:cubicBezTo>
                    <a:cubicBezTo>
                      <a:pt x="318" y="87"/>
                      <a:pt x="316" y="86"/>
                      <a:pt x="316" y="82"/>
                    </a:cubicBezTo>
                    <a:cubicBezTo>
                      <a:pt x="316" y="78"/>
                      <a:pt x="318" y="76"/>
                      <a:pt x="321" y="76"/>
                    </a:cubicBezTo>
                    <a:cubicBezTo>
                      <a:pt x="324" y="76"/>
                      <a:pt x="325" y="73"/>
                      <a:pt x="325" y="71"/>
                    </a:cubicBezTo>
                    <a:cubicBezTo>
                      <a:pt x="325" y="70"/>
                      <a:pt x="327" y="69"/>
                      <a:pt x="327" y="66"/>
                    </a:cubicBezTo>
                    <a:cubicBezTo>
                      <a:pt x="326" y="65"/>
                      <a:pt x="326" y="64"/>
                      <a:pt x="326" y="63"/>
                    </a:cubicBezTo>
                    <a:close/>
                    <a:moveTo>
                      <a:pt x="122" y="98"/>
                    </a:moveTo>
                    <a:cubicBezTo>
                      <a:pt x="121" y="99"/>
                      <a:pt x="112" y="97"/>
                      <a:pt x="111" y="95"/>
                    </a:cubicBezTo>
                    <a:cubicBezTo>
                      <a:pt x="110" y="93"/>
                      <a:pt x="124" y="95"/>
                      <a:pt x="122" y="98"/>
                    </a:cubicBezTo>
                    <a:close/>
                    <a:moveTo>
                      <a:pt x="257" y="97"/>
                    </a:moveTo>
                    <a:cubicBezTo>
                      <a:pt x="250" y="97"/>
                      <a:pt x="236" y="94"/>
                      <a:pt x="230" y="100"/>
                    </a:cubicBezTo>
                    <a:cubicBezTo>
                      <a:pt x="224" y="107"/>
                      <a:pt x="228" y="110"/>
                      <a:pt x="226" y="111"/>
                    </a:cubicBezTo>
                    <a:cubicBezTo>
                      <a:pt x="223" y="111"/>
                      <a:pt x="221" y="101"/>
                      <a:pt x="225" y="97"/>
                    </a:cubicBezTo>
                    <a:cubicBezTo>
                      <a:pt x="228" y="94"/>
                      <a:pt x="239" y="93"/>
                      <a:pt x="245" y="94"/>
                    </a:cubicBezTo>
                    <a:cubicBezTo>
                      <a:pt x="252" y="96"/>
                      <a:pt x="264" y="93"/>
                      <a:pt x="265" y="93"/>
                    </a:cubicBezTo>
                    <a:cubicBezTo>
                      <a:pt x="267" y="94"/>
                      <a:pt x="264" y="97"/>
                      <a:pt x="257" y="97"/>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537" name="Freeform 165">
                <a:extLst>
                  <a:ext uri="{FF2B5EF4-FFF2-40B4-BE49-F238E27FC236}">
                    <a16:creationId xmlns:a16="http://schemas.microsoft.com/office/drawing/2014/main" xmlns="" id="{F1E6A9CA-0DE2-4CA8-9D75-0CE9355B6215}"/>
                  </a:ext>
                </a:extLst>
              </p:cNvPr>
              <p:cNvSpPr>
                <a:spLocks/>
              </p:cNvSpPr>
              <p:nvPr/>
            </p:nvSpPr>
            <p:spPr bwMode="auto">
              <a:xfrm>
                <a:off x="5146820" y="3983146"/>
                <a:ext cx="341285" cy="356342"/>
              </a:xfrm>
              <a:custGeom>
                <a:avLst/>
                <a:gdLst>
                  <a:gd name="T0" fmla="*/ 132 w 148"/>
                  <a:gd name="T1" fmla="*/ 72 h 155"/>
                  <a:gd name="T2" fmla="*/ 132 w 148"/>
                  <a:gd name="T3" fmla="*/ 67 h 155"/>
                  <a:gd name="T4" fmla="*/ 130 w 148"/>
                  <a:gd name="T5" fmla="*/ 65 h 155"/>
                  <a:gd name="T6" fmla="*/ 133 w 148"/>
                  <a:gd name="T7" fmla="*/ 57 h 155"/>
                  <a:gd name="T8" fmla="*/ 136 w 148"/>
                  <a:gd name="T9" fmla="*/ 51 h 155"/>
                  <a:gd name="T10" fmla="*/ 139 w 148"/>
                  <a:gd name="T11" fmla="*/ 38 h 155"/>
                  <a:gd name="T12" fmla="*/ 145 w 148"/>
                  <a:gd name="T13" fmla="*/ 31 h 155"/>
                  <a:gd name="T14" fmla="*/ 145 w 148"/>
                  <a:gd name="T15" fmla="*/ 23 h 155"/>
                  <a:gd name="T16" fmla="*/ 146 w 148"/>
                  <a:gd name="T17" fmla="*/ 16 h 155"/>
                  <a:gd name="T18" fmla="*/ 133 w 148"/>
                  <a:gd name="T19" fmla="*/ 9 h 155"/>
                  <a:gd name="T20" fmla="*/ 123 w 148"/>
                  <a:gd name="T21" fmla="*/ 9 h 155"/>
                  <a:gd name="T22" fmla="*/ 118 w 148"/>
                  <a:gd name="T23" fmla="*/ 3 h 155"/>
                  <a:gd name="T24" fmla="*/ 112 w 148"/>
                  <a:gd name="T25" fmla="*/ 4 h 155"/>
                  <a:gd name="T26" fmla="*/ 96 w 148"/>
                  <a:gd name="T27" fmla="*/ 4 h 155"/>
                  <a:gd name="T28" fmla="*/ 82 w 148"/>
                  <a:gd name="T29" fmla="*/ 6 h 155"/>
                  <a:gd name="T30" fmla="*/ 64 w 148"/>
                  <a:gd name="T31" fmla="*/ 9 h 155"/>
                  <a:gd name="T32" fmla="*/ 49 w 148"/>
                  <a:gd name="T33" fmla="*/ 11 h 155"/>
                  <a:gd name="T34" fmla="*/ 48 w 148"/>
                  <a:gd name="T35" fmla="*/ 25 h 155"/>
                  <a:gd name="T36" fmla="*/ 39 w 148"/>
                  <a:gd name="T37" fmla="*/ 50 h 155"/>
                  <a:gd name="T38" fmla="*/ 31 w 148"/>
                  <a:gd name="T39" fmla="*/ 72 h 155"/>
                  <a:gd name="T40" fmla="*/ 23 w 148"/>
                  <a:gd name="T41" fmla="*/ 83 h 155"/>
                  <a:gd name="T42" fmla="*/ 13 w 148"/>
                  <a:gd name="T43" fmla="*/ 83 h 155"/>
                  <a:gd name="T44" fmla="*/ 0 w 148"/>
                  <a:gd name="T45" fmla="*/ 86 h 155"/>
                  <a:gd name="T46" fmla="*/ 3 w 148"/>
                  <a:gd name="T47" fmla="*/ 96 h 155"/>
                  <a:gd name="T48" fmla="*/ 34 w 148"/>
                  <a:gd name="T49" fmla="*/ 94 h 155"/>
                  <a:gd name="T50" fmla="*/ 39 w 148"/>
                  <a:gd name="T51" fmla="*/ 106 h 155"/>
                  <a:gd name="T52" fmla="*/ 55 w 148"/>
                  <a:gd name="T53" fmla="*/ 110 h 155"/>
                  <a:gd name="T54" fmla="*/ 64 w 148"/>
                  <a:gd name="T55" fmla="*/ 103 h 155"/>
                  <a:gd name="T56" fmla="*/ 74 w 148"/>
                  <a:gd name="T57" fmla="*/ 106 h 155"/>
                  <a:gd name="T58" fmla="*/ 74 w 148"/>
                  <a:gd name="T59" fmla="*/ 123 h 155"/>
                  <a:gd name="T60" fmla="*/ 78 w 148"/>
                  <a:gd name="T61" fmla="*/ 136 h 155"/>
                  <a:gd name="T62" fmla="*/ 89 w 148"/>
                  <a:gd name="T63" fmla="*/ 133 h 155"/>
                  <a:gd name="T64" fmla="*/ 94 w 148"/>
                  <a:gd name="T65" fmla="*/ 136 h 155"/>
                  <a:gd name="T66" fmla="*/ 101 w 148"/>
                  <a:gd name="T67" fmla="*/ 137 h 155"/>
                  <a:gd name="T68" fmla="*/ 110 w 148"/>
                  <a:gd name="T69" fmla="*/ 143 h 155"/>
                  <a:gd name="T70" fmla="*/ 116 w 148"/>
                  <a:gd name="T71" fmla="*/ 141 h 155"/>
                  <a:gd name="T72" fmla="*/ 127 w 148"/>
                  <a:gd name="T73" fmla="*/ 147 h 155"/>
                  <a:gd name="T74" fmla="*/ 136 w 148"/>
                  <a:gd name="T75" fmla="*/ 153 h 155"/>
                  <a:gd name="T76" fmla="*/ 136 w 148"/>
                  <a:gd name="T77" fmla="*/ 144 h 155"/>
                  <a:gd name="T78" fmla="*/ 125 w 148"/>
                  <a:gd name="T79" fmla="*/ 140 h 155"/>
                  <a:gd name="T80" fmla="*/ 127 w 148"/>
                  <a:gd name="T81" fmla="*/ 123 h 155"/>
                  <a:gd name="T82" fmla="*/ 131 w 148"/>
                  <a:gd name="T83" fmla="*/ 113 h 155"/>
                  <a:gd name="T84" fmla="*/ 141 w 148"/>
                  <a:gd name="T85" fmla="*/ 112 h 155"/>
                  <a:gd name="T86" fmla="*/ 135 w 148"/>
                  <a:gd name="T87" fmla="*/ 102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48" h="155">
                    <a:moveTo>
                      <a:pt x="135" y="102"/>
                    </a:moveTo>
                    <a:cubicBezTo>
                      <a:pt x="131" y="100"/>
                      <a:pt x="130" y="73"/>
                      <a:pt x="132" y="72"/>
                    </a:cubicBezTo>
                    <a:cubicBezTo>
                      <a:pt x="132" y="72"/>
                      <a:pt x="132" y="73"/>
                      <a:pt x="133" y="73"/>
                    </a:cubicBezTo>
                    <a:cubicBezTo>
                      <a:pt x="132" y="67"/>
                      <a:pt x="132" y="67"/>
                      <a:pt x="132" y="67"/>
                    </a:cubicBezTo>
                    <a:cubicBezTo>
                      <a:pt x="132" y="67"/>
                      <a:pt x="132" y="67"/>
                      <a:pt x="132" y="67"/>
                    </a:cubicBezTo>
                    <a:cubicBezTo>
                      <a:pt x="131" y="67"/>
                      <a:pt x="130" y="66"/>
                      <a:pt x="130" y="65"/>
                    </a:cubicBezTo>
                    <a:cubicBezTo>
                      <a:pt x="130" y="62"/>
                      <a:pt x="132" y="62"/>
                      <a:pt x="132" y="62"/>
                    </a:cubicBezTo>
                    <a:cubicBezTo>
                      <a:pt x="132" y="62"/>
                      <a:pt x="131" y="58"/>
                      <a:pt x="133" y="57"/>
                    </a:cubicBezTo>
                    <a:cubicBezTo>
                      <a:pt x="134" y="57"/>
                      <a:pt x="134" y="57"/>
                      <a:pt x="134" y="56"/>
                    </a:cubicBezTo>
                    <a:cubicBezTo>
                      <a:pt x="135" y="55"/>
                      <a:pt x="136" y="52"/>
                      <a:pt x="136" y="51"/>
                    </a:cubicBezTo>
                    <a:cubicBezTo>
                      <a:pt x="136" y="48"/>
                      <a:pt x="136" y="46"/>
                      <a:pt x="137" y="44"/>
                    </a:cubicBezTo>
                    <a:cubicBezTo>
                      <a:pt x="138" y="42"/>
                      <a:pt x="138" y="39"/>
                      <a:pt x="139" y="38"/>
                    </a:cubicBezTo>
                    <a:cubicBezTo>
                      <a:pt x="140" y="37"/>
                      <a:pt x="140" y="34"/>
                      <a:pt x="142" y="33"/>
                    </a:cubicBezTo>
                    <a:cubicBezTo>
                      <a:pt x="144" y="33"/>
                      <a:pt x="145" y="32"/>
                      <a:pt x="145" y="31"/>
                    </a:cubicBezTo>
                    <a:cubicBezTo>
                      <a:pt x="146" y="30"/>
                      <a:pt x="148" y="29"/>
                      <a:pt x="148" y="27"/>
                    </a:cubicBezTo>
                    <a:cubicBezTo>
                      <a:pt x="148" y="25"/>
                      <a:pt x="145" y="25"/>
                      <a:pt x="145" y="23"/>
                    </a:cubicBezTo>
                    <a:cubicBezTo>
                      <a:pt x="145" y="21"/>
                      <a:pt x="146" y="16"/>
                      <a:pt x="146" y="16"/>
                    </a:cubicBezTo>
                    <a:cubicBezTo>
                      <a:pt x="146" y="16"/>
                      <a:pt x="146" y="16"/>
                      <a:pt x="146" y="16"/>
                    </a:cubicBezTo>
                    <a:cubicBezTo>
                      <a:pt x="142" y="13"/>
                      <a:pt x="138" y="9"/>
                      <a:pt x="137" y="8"/>
                    </a:cubicBezTo>
                    <a:cubicBezTo>
                      <a:pt x="135" y="7"/>
                      <a:pt x="133" y="9"/>
                      <a:pt x="133" y="9"/>
                    </a:cubicBezTo>
                    <a:cubicBezTo>
                      <a:pt x="133" y="9"/>
                      <a:pt x="130" y="7"/>
                      <a:pt x="128" y="9"/>
                    </a:cubicBezTo>
                    <a:cubicBezTo>
                      <a:pt x="126" y="11"/>
                      <a:pt x="123" y="9"/>
                      <a:pt x="123" y="9"/>
                    </a:cubicBezTo>
                    <a:cubicBezTo>
                      <a:pt x="123" y="9"/>
                      <a:pt x="121" y="7"/>
                      <a:pt x="120" y="5"/>
                    </a:cubicBezTo>
                    <a:cubicBezTo>
                      <a:pt x="119" y="4"/>
                      <a:pt x="119" y="3"/>
                      <a:pt x="118" y="3"/>
                    </a:cubicBezTo>
                    <a:cubicBezTo>
                      <a:pt x="118" y="3"/>
                      <a:pt x="118" y="3"/>
                      <a:pt x="118" y="3"/>
                    </a:cubicBezTo>
                    <a:cubicBezTo>
                      <a:pt x="112" y="4"/>
                      <a:pt x="112" y="4"/>
                      <a:pt x="112" y="4"/>
                    </a:cubicBezTo>
                    <a:cubicBezTo>
                      <a:pt x="112" y="4"/>
                      <a:pt x="104" y="0"/>
                      <a:pt x="103" y="3"/>
                    </a:cubicBezTo>
                    <a:cubicBezTo>
                      <a:pt x="101" y="6"/>
                      <a:pt x="100" y="4"/>
                      <a:pt x="96" y="4"/>
                    </a:cubicBezTo>
                    <a:cubicBezTo>
                      <a:pt x="93" y="4"/>
                      <a:pt x="90" y="5"/>
                      <a:pt x="88" y="6"/>
                    </a:cubicBezTo>
                    <a:cubicBezTo>
                      <a:pt x="86" y="7"/>
                      <a:pt x="83" y="5"/>
                      <a:pt x="82" y="6"/>
                    </a:cubicBezTo>
                    <a:cubicBezTo>
                      <a:pt x="80" y="7"/>
                      <a:pt x="79" y="12"/>
                      <a:pt x="79" y="12"/>
                    </a:cubicBezTo>
                    <a:cubicBezTo>
                      <a:pt x="64" y="9"/>
                      <a:pt x="64" y="9"/>
                      <a:pt x="64" y="9"/>
                    </a:cubicBezTo>
                    <a:cubicBezTo>
                      <a:pt x="64" y="9"/>
                      <a:pt x="61" y="4"/>
                      <a:pt x="57" y="4"/>
                    </a:cubicBezTo>
                    <a:cubicBezTo>
                      <a:pt x="54" y="4"/>
                      <a:pt x="49" y="11"/>
                      <a:pt x="49" y="11"/>
                    </a:cubicBezTo>
                    <a:cubicBezTo>
                      <a:pt x="49" y="16"/>
                      <a:pt x="49" y="16"/>
                      <a:pt x="49" y="16"/>
                    </a:cubicBezTo>
                    <a:cubicBezTo>
                      <a:pt x="49" y="20"/>
                      <a:pt x="49" y="23"/>
                      <a:pt x="48" y="25"/>
                    </a:cubicBezTo>
                    <a:cubicBezTo>
                      <a:pt x="46" y="27"/>
                      <a:pt x="45" y="28"/>
                      <a:pt x="45" y="33"/>
                    </a:cubicBezTo>
                    <a:cubicBezTo>
                      <a:pt x="45" y="38"/>
                      <a:pt x="39" y="46"/>
                      <a:pt x="39" y="50"/>
                    </a:cubicBezTo>
                    <a:cubicBezTo>
                      <a:pt x="39" y="54"/>
                      <a:pt x="32" y="56"/>
                      <a:pt x="32" y="59"/>
                    </a:cubicBezTo>
                    <a:cubicBezTo>
                      <a:pt x="32" y="61"/>
                      <a:pt x="31" y="67"/>
                      <a:pt x="31" y="72"/>
                    </a:cubicBezTo>
                    <a:cubicBezTo>
                      <a:pt x="31" y="78"/>
                      <a:pt x="28" y="73"/>
                      <a:pt x="28" y="78"/>
                    </a:cubicBezTo>
                    <a:cubicBezTo>
                      <a:pt x="28" y="83"/>
                      <a:pt x="26" y="80"/>
                      <a:pt x="23" y="83"/>
                    </a:cubicBezTo>
                    <a:cubicBezTo>
                      <a:pt x="21" y="85"/>
                      <a:pt x="20" y="86"/>
                      <a:pt x="20" y="83"/>
                    </a:cubicBezTo>
                    <a:cubicBezTo>
                      <a:pt x="20" y="81"/>
                      <a:pt x="16" y="80"/>
                      <a:pt x="13" y="83"/>
                    </a:cubicBezTo>
                    <a:cubicBezTo>
                      <a:pt x="10" y="85"/>
                      <a:pt x="9" y="83"/>
                      <a:pt x="8" y="82"/>
                    </a:cubicBezTo>
                    <a:cubicBezTo>
                      <a:pt x="7" y="82"/>
                      <a:pt x="4" y="84"/>
                      <a:pt x="0" y="86"/>
                    </a:cubicBezTo>
                    <a:cubicBezTo>
                      <a:pt x="2" y="89"/>
                      <a:pt x="3" y="92"/>
                      <a:pt x="3" y="95"/>
                    </a:cubicBezTo>
                    <a:cubicBezTo>
                      <a:pt x="3" y="95"/>
                      <a:pt x="3" y="96"/>
                      <a:pt x="3" y="96"/>
                    </a:cubicBezTo>
                    <a:cubicBezTo>
                      <a:pt x="5" y="95"/>
                      <a:pt x="7" y="94"/>
                      <a:pt x="8" y="94"/>
                    </a:cubicBezTo>
                    <a:cubicBezTo>
                      <a:pt x="10" y="93"/>
                      <a:pt x="34" y="94"/>
                      <a:pt x="34" y="94"/>
                    </a:cubicBezTo>
                    <a:cubicBezTo>
                      <a:pt x="34" y="94"/>
                      <a:pt x="36" y="97"/>
                      <a:pt x="35" y="100"/>
                    </a:cubicBezTo>
                    <a:cubicBezTo>
                      <a:pt x="35" y="103"/>
                      <a:pt x="37" y="102"/>
                      <a:pt x="39" y="106"/>
                    </a:cubicBezTo>
                    <a:cubicBezTo>
                      <a:pt x="40" y="111"/>
                      <a:pt x="42" y="112"/>
                      <a:pt x="45" y="111"/>
                    </a:cubicBezTo>
                    <a:cubicBezTo>
                      <a:pt x="49" y="110"/>
                      <a:pt x="53" y="110"/>
                      <a:pt x="55" y="110"/>
                    </a:cubicBezTo>
                    <a:cubicBezTo>
                      <a:pt x="56" y="110"/>
                      <a:pt x="56" y="104"/>
                      <a:pt x="58" y="103"/>
                    </a:cubicBezTo>
                    <a:cubicBezTo>
                      <a:pt x="60" y="102"/>
                      <a:pt x="64" y="103"/>
                      <a:pt x="64" y="103"/>
                    </a:cubicBezTo>
                    <a:cubicBezTo>
                      <a:pt x="64" y="103"/>
                      <a:pt x="65" y="105"/>
                      <a:pt x="68" y="105"/>
                    </a:cubicBezTo>
                    <a:cubicBezTo>
                      <a:pt x="72" y="105"/>
                      <a:pt x="74" y="103"/>
                      <a:pt x="74" y="106"/>
                    </a:cubicBezTo>
                    <a:cubicBezTo>
                      <a:pt x="74" y="108"/>
                      <a:pt x="74" y="111"/>
                      <a:pt x="75" y="112"/>
                    </a:cubicBezTo>
                    <a:cubicBezTo>
                      <a:pt x="76" y="113"/>
                      <a:pt x="72" y="122"/>
                      <a:pt x="74" y="123"/>
                    </a:cubicBezTo>
                    <a:cubicBezTo>
                      <a:pt x="76" y="125"/>
                      <a:pt x="78" y="128"/>
                      <a:pt x="78" y="130"/>
                    </a:cubicBezTo>
                    <a:cubicBezTo>
                      <a:pt x="78" y="132"/>
                      <a:pt x="76" y="136"/>
                      <a:pt x="78" y="136"/>
                    </a:cubicBezTo>
                    <a:cubicBezTo>
                      <a:pt x="79" y="137"/>
                      <a:pt x="80" y="134"/>
                      <a:pt x="82" y="134"/>
                    </a:cubicBezTo>
                    <a:cubicBezTo>
                      <a:pt x="85" y="134"/>
                      <a:pt x="87" y="135"/>
                      <a:pt x="89" y="133"/>
                    </a:cubicBezTo>
                    <a:cubicBezTo>
                      <a:pt x="90" y="133"/>
                      <a:pt x="91" y="133"/>
                      <a:pt x="91" y="134"/>
                    </a:cubicBezTo>
                    <a:cubicBezTo>
                      <a:pt x="93" y="134"/>
                      <a:pt x="94" y="136"/>
                      <a:pt x="94" y="136"/>
                    </a:cubicBezTo>
                    <a:cubicBezTo>
                      <a:pt x="94" y="136"/>
                      <a:pt x="94" y="138"/>
                      <a:pt x="96" y="137"/>
                    </a:cubicBezTo>
                    <a:cubicBezTo>
                      <a:pt x="97" y="137"/>
                      <a:pt x="101" y="136"/>
                      <a:pt x="101" y="137"/>
                    </a:cubicBezTo>
                    <a:cubicBezTo>
                      <a:pt x="100" y="138"/>
                      <a:pt x="102" y="142"/>
                      <a:pt x="103" y="141"/>
                    </a:cubicBezTo>
                    <a:cubicBezTo>
                      <a:pt x="105" y="140"/>
                      <a:pt x="108" y="143"/>
                      <a:pt x="110" y="143"/>
                    </a:cubicBezTo>
                    <a:cubicBezTo>
                      <a:pt x="112" y="143"/>
                      <a:pt x="114" y="143"/>
                      <a:pt x="114" y="142"/>
                    </a:cubicBezTo>
                    <a:cubicBezTo>
                      <a:pt x="114" y="141"/>
                      <a:pt x="116" y="139"/>
                      <a:pt x="116" y="141"/>
                    </a:cubicBezTo>
                    <a:cubicBezTo>
                      <a:pt x="117" y="142"/>
                      <a:pt x="119" y="145"/>
                      <a:pt x="121" y="145"/>
                    </a:cubicBezTo>
                    <a:cubicBezTo>
                      <a:pt x="122" y="145"/>
                      <a:pt x="127" y="145"/>
                      <a:pt x="127" y="147"/>
                    </a:cubicBezTo>
                    <a:cubicBezTo>
                      <a:pt x="127" y="148"/>
                      <a:pt x="128" y="152"/>
                      <a:pt x="130" y="153"/>
                    </a:cubicBezTo>
                    <a:cubicBezTo>
                      <a:pt x="132" y="155"/>
                      <a:pt x="136" y="153"/>
                      <a:pt x="136" y="153"/>
                    </a:cubicBezTo>
                    <a:cubicBezTo>
                      <a:pt x="136" y="153"/>
                      <a:pt x="137" y="152"/>
                      <a:pt x="137" y="150"/>
                    </a:cubicBezTo>
                    <a:cubicBezTo>
                      <a:pt x="137" y="147"/>
                      <a:pt x="137" y="144"/>
                      <a:pt x="136" y="144"/>
                    </a:cubicBezTo>
                    <a:cubicBezTo>
                      <a:pt x="135" y="144"/>
                      <a:pt x="133" y="147"/>
                      <a:pt x="131" y="146"/>
                    </a:cubicBezTo>
                    <a:cubicBezTo>
                      <a:pt x="128" y="145"/>
                      <a:pt x="126" y="140"/>
                      <a:pt x="125" y="140"/>
                    </a:cubicBezTo>
                    <a:cubicBezTo>
                      <a:pt x="124" y="139"/>
                      <a:pt x="127" y="134"/>
                      <a:pt x="127" y="132"/>
                    </a:cubicBezTo>
                    <a:cubicBezTo>
                      <a:pt x="127" y="130"/>
                      <a:pt x="129" y="124"/>
                      <a:pt x="127" y="123"/>
                    </a:cubicBezTo>
                    <a:cubicBezTo>
                      <a:pt x="126" y="122"/>
                      <a:pt x="127" y="120"/>
                      <a:pt x="129" y="119"/>
                    </a:cubicBezTo>
                    <a:cubicBezTo>
                      <a:pt x="130" y="117"/>
                      <a:pt x="128" y="113"/>
                      <a:pt x="131" y="113"/>
                    </a:cubicBezTo>
                    <a:cubicBezTo>
                      <a:pt x="133" y="113"/>
                      <a:pt x="139" y="114"/>
                      <a:pt x="140" y="112"/>
                    </a:cubicBezTo>
                    <a:cubicBezTo>
                      <a:pt x="140" y="112"/>
                      <a:pt x="141" y="112"/>
                      <a:pt x="141" y="112"/>
                    </a:cubicBezTo>
                    <a:cubicBezTo>
                      <a:pt x="141" y="111"/>
                      <a:pt x="141" y="111"/>
                      <a:pt x="141" y="110"/>
                    </a:cubicBezTo>
                    <a:cubicBezTo>
                      <a:pt x="139" y="107"/>
                      <a:pt x="138" y="103"/>
                      <a:pt x="135" y="10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538" name="Freeform 166">
                <a:extLst>
                  <a:ext uri="{FF2B5EF4-FFF2-40B4-BE49-F238E27FC236}">
                    <a16:creationId xmlns:a16="http://schemas.microsoft.com/office/drawing/2014/main" xmlns="" id="{12E4732A-2001-455E-BE7D-4633BBFA93AB}"/>
                  </a:ext>
                </a:extLst>
              </p:cNvPr>
              <p:cNvSpPr>
                <a:spLocks/>
              </p:cNvSpPr>
              <p:nvPr/>
            </p:nvSpPr>
            <p:spPr bwMode="auto">
              <a:xfrm>
                <a:off x="5450464" y="4132459"/>
                <a:ext cx="30113" cy="38896"/>
              </a:xfrm>
              <a:custGeom>
                <a:avLst/>
                <a:gdLst>
                  <a:gd name="T0" fmla="*/ 1 w 13"/>
                  <a:gd name="T1" fmla="*/ 8 h 17"/>
                  <a:gd name="T2" fmla="*/ 3 w 13"/>
                  <a:gd name="T3" fmla="*/ 17 h 17"/>
                  <a:gd name="T4" fmla="*/ 6 w 13"/>
                  <a:gd name="T5" fmla="*/ 15 h 17"/>
                  <a:gd name="T6" fmla="*/ 13 w 13"/>
                  <a:gd name="T7" fmla="*/ 5 h 17"/>
                  <a:gd name="T8" fmla="*/ 10 w 13"/>
                  <a:gd name="T9" fmla="*/ 4 h 17"/>
                  <a:gd name="T10" fmla="*/ 10 w 13"/>
                  <a:gd name="T11" fmla="*/ 0 h 17"/>
                  <a:gd name="T12" fmla="*/ 6 w 13"/>
                  <a:gd name="T13" fmla="*/ 0 h 17"/>
                  <a:gd name="T14" fmla="*/ 2 w 13"/>
                  <a:gd name="T15" fmla="*/ 2 h 17"/>
                  <a:gd name="T16" fmla="*/ 0 w 13"/>
                  <a:gd name="T17" fmla="*/ 2 h 17"/>
                  <a:gd name="T18" fmla="*/ 0 w 13"/>
                  <a:gd name="T19" fmla="*/ 2 h 17"/>
                  <a:gd name="T20" fmla="*/ 1 w 13"/>
                  <a:gd name="T21" fmla="*/ 8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 h="17">
                    <a:moveTo>
                      <a:pt x="1" y="8"/>
                    </a:moveTo>
                    <a:cubicBezTo>
                      <a:pt x="1" y="10"/>
                      <a:pt x="2" y="13"/>
                      <a:pt x="3" y="17"/>
                    </a:cubicBezTo>
                    <a:cubicBezTo>
                      <a:pt x="4" y="16"/>
                      <a:pt x="5" y="15"/>
                      <a:pt x="6" y="15"/>
                    </a:cubicBezTo>
                    <a:cubicBezTo>
                      <a:pt x="8" y="14"/>
                      <a:pt x="13" y="5"/>
                      <a:pt x="13" y="5"/>
                    </a:cubicBezTo>
                    <a:cubicBezTo>
                      <a:pt x="10" y="4"/>
                      <a:pt x="10" y="4"/>
                      <a:pt x="10" y="4"/>
                    </a:cubicBezTo>
                    <a:cubicBezTo>
                      <a:pt x="10" y="4"/>
                      <a:pt x="11" y="2"/>
                      <a:pt x="10" y="0"/>
                    </a:cubicBezTo>
                    <a:cubicBezTo>
                      <a:pt x="8" y="0"/>
                      <a:pt x="6" y="0"/>
                      <a:pt x="6" y="0"/>
                    </a:cubicBezTo>
                    <a:cubicBezTo>
                      <a:pt x="6" y="0"/>
                      <a:pt x="7" y="3"/>
                      <a:pt x="2" y="2"/>
                    </a:cubicBezTo>
                    <a:cubicBezTo>
                      <a:pt x="2" y="2"/>
                      <a:pt x="1" y="2"/>
                      <a:pt x="0" y="2"/>
                    </a:cubicBezTo>
                    <a:cubicBezTo>
                      <a:pt x="0" y="2"/>
                      <a:pt x="0" y="2"/>
                      <a:pt x="0" y="2"/>
                    </a:cubicBezTo>
                    <a:lnTo>
                      <a:pt x="1" y="8"/>
                    </a:ln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539" name="Freeform 167">
                <a:extLst>
                  <a:ext uri="{FF2B5EF4-FFF2-40B4-BE49-F238E27FC236}">
                    <a16:creationId xmlns:a16="http://schemas.microsoft.com/office/drawing/2014/main" xmlns="" id="{EE792D4E-C1F3-4D8A-9CB7-E7CB43DC0FF3}"/>
                  </a:ext>
                </a:extLst>
              </p:cNvPr>
              <p:cNvSpPr>
                <a:spLocks/>
              </p:cNvSpPr>
              <p:nvPr/>
            </p:nvSpPr>
            <p:spPr bwMode="auto">
              <a:xfrm>
                <a:off x="5469284" y="4284281"/>
                <a:ext cx="198247" cy="318700"/>
              </a:xfrm>
              <a:custGeom>
                <a:avLst/>
                <a:gdLst>
                  <a:gd name="T0" fmla="*/ 85 w 86"/>
                  <a:gd name="T1" fmla="*/ 35 h 138"/>
                  <a:gd name="T2" fmla="*/ 83 w 86"/>
                  <a:gd name="T3" fmla="*/ 20 h 138"/>
                  <a:gd name="T4" fmla="*/ 82 w 86"/>
                  <a:gd name="T5" fmla="*/ 0 h 138"/>
                  <a:gd name="T6" fmla="*/ 82 w 86"/>
                  <a:gd name="T7" fmla="*/ 0 h 138"/>
                  <a:gd name="T8" fmla="*/ 73 w 86"/>
                  <a:gd name="T9" fmla="*/ 5 h 138"/>
                  <a:gd name="T10" fmla="*/ 68 w 86"/>
                  <a:gd name="T11" fmla="*/ 6 h 138"/>
                  <a:gd name="T12" fmla="*/ 63 w 86"/>
                  <a:gd name="T13" fmla="*/ 6 h 138"/>
                  <a:gd name="T14" fmla="*/ 60 w 86"/>
                  <a:gd name="T15" fmla="*/ 9 h 138"/>
                  <a:gd name="T16" fmla="*/ 56 w 86"/>
                  <a:gd name="T17" fmla="*/ 9 h 138"/>
                  <a:gd name="T18" fmla="*/ 49 w 86"/>
                  <a:gd name="T19" fmla="*/ 10 h 138"/>
                  <a:gd name="T20" fmla="*/ 46 w 86"/>
                  <a:gd name="T21" fmla="*/ 8 h 138"/>
                  <a:gd name="T22" fmla="*/ 41 w 86"/>
                  <a:gd name="T23" fmla="*/ 9 h 138"/>
                  <a:gd name="T24" fmla="*/ 37 w 86"/>
                  <a:gd name="T25" fmla="*/ 8 h 138"/>
                  <a:gd name="T26" fmla="*/ 36 w 86"/>
                  <a:gd name="T27" fmla="*/ 11 h 138"/>
                  <a:gd name="T28" fmla="*/ 40 w 86"/>
                  <a:gd name="T29" fmla="*/ 28 h 138"/>
                  <a:gd name="T30" fmla="*/ 45 w 86"/>
                  <a:gd name="T31" fmla="*/ 33 h 138"/>
                  <a:gd name="T32" fmla="*/ 45 w 86"/>
                  <a:gd name="T33" fmla="*/ 41 h 138"/>
                  <a:gd name="T34" fmla="*/ 40 w 86"/>
                  <a:gd name="T35" fmla="*/ 46 h 138"/>
                  <a:gd name="T36" fmla="*/ 40 w 86"/>
                  <a:gd name="T37" fmla="*/ 54 h 138"/>
                  <a:gd name="T38" fmla="*/ 32 w 86"/>
                  <a:gd name="T39" fmla="*/ 44 h 138"/>
                  <a:gd name="T40" fmla="*/ 34 w 86"/>
                  <a:gd name="T41" fmla="*/ 33 h 138"/>
                  <a:gd name="T42" fmla="*/ 28 w 86"/>
                  <a:gd name="T43" fmla="*/ 32 h 138"/>
                  <a:gd name="T44" fmla="*/ 22 w 86"/>
                  <a:gd name="T45" fmla="*/ 29 h 138"/>
                  <a:gd name="T46" fmla="*/ 0 w 86"/>
                  <a:gd name="T47" fmla="*/ 37 h 138"/>
                  <a:gd name="T48" fmla="*/ 1 w 86"/>
                  <a:gd name="T49" fmla="*/ 43 h 138"/>
                  <a:gd name="T50" fmla="*/ 1 w 86"/>
                  <a:gd name="T51" fmla="*/ 43 h 138"/>
                  <a:gd name="T52" fmla="*/ 2 w 86"/>
                  <a:gd name="T53" fmla="*/ 45 h 138"/>
                  <a:gd name="T54" fmla="*/ 12 w 86"/>
                  <a:gd name="T55" fmla="*/ 48 h 138"/>
                  <a:gd name="T56" fmla="*/ 22 w 86"/>
                  <a:gd name="T57" fmla="*/ 51 h 138"/>
                  <a:gd name="T58" fmla="*/ 22 w 86"/>
                  <a:gd name="T59" fmla="*/ 63 h 138"/>
                  <a:gd name="T60" fmla="*/ 20 w 86"/>
                  <a:gd name="T61" fmla="*/ 71 h 138"/>
                  <a:gd name="T62" fmla="*/ 22 w 86"/>
                  <a:gd name="T63" fmla="*/ 77 h 138"/>
                  <a:gd name="T64" fmla="*/ 18 w 86"/>
                  <a:gd name="T65" fmla="*/ 83 h 138"/>
                  <a:gd name="T66" fmla="*/ 16 w 86"/>
                  <a:gd name="T67" fmla="*/ 91 h 138"/>
                  <a:gd name="T68" fmla="*/ 8 w 86"/>
                  <a:gd name="T69" fmla="*/ 99 h 138"/>
                  <a:gd name="T70" fmla="*/ 8 w 86"/>
                  <a:gd name="T71" fmla="*/ 99 h 138"/>
                  <a:gd name="T72" fmla="*/ 13 w 86"/>
                  <a:gd name="T73" fmla="*/ 114 h 138"/>
                  <a:gd name="T74" fmla="*/ 14 w 86"/>
                  <a:gd name="T75" fmla="*/ 129 h 138"/>
                  <a:gd name="T76" fmla="*/ 15 w 86"/>
                  <a:gd name="T77" fmla="*/ 138 h 138"/>
                  <a:gd name="T78" fmla="*/ 21 w 86"/>
                  <a:gd name="T79" fmla="*/ 137 h 138"/>
                  <a:gd name="T80" fmla="*/ 21 w 86"/>
                  <a:gd name="T81" fmla="*/ 133 h 138"/>
                  <a:gd name="T82" fmla="*/ 18 w 86"/>
                  <a:gd name="T83" fmla="*/ 130 h 138"/>
                  <a:gd name="T84" fmla="*/ 31 w 86"/>
                  <a:gd name="T85" fmla="*/ 121 h 138"/>
                  <a:gd name="T86" fmla="*/ 41 w 86"/>
                  <a:gd name="T87" fmla="*/ 115 h 138"/>
                  <a:gd name="T88" fmla="*/ 41 w 86"/>
                  <a:gd name="T89" fmla="*/ 103 h 138"/>
                  <a:gd name="T90" fmla="*/ 40 w 86"/>
                  <a:gd name="T91" fmla="*/ 93 h 138"/>
                  <a:gd name="T92" fmla="*/ 36 w 86"/>
                  <a:gd name="T93" fmla="*/ 83 h 138"/>
                  <a:gd name="T94" fmla="*/ 37 w 86"/>
                  <a:gd name="T95" fmla="*/ 77 h 138"/>
                  <a:gd name="T96" fmla="*/ 41 w 86"/>
                  <a:gd name="T97" fmla="*/ 72 h 138"/>
                  <a:gd name="T98" fmla="*/ 48 w 86"/>
                  <a:gd name="T99" fmla="*/ 68 h 138"/>
                  <a:gd name="T100" fmla="*/ 56 w 86"/>
                  <a:gd name="T101" fmla="*/ 59 h 138"/>
                  <a:gd name="T102" fmla="*/ 72 w 86"/>
                  <a:gd name="T103" fmla="*/ 52 h 138"/>
                  <a:gd name="T104" fmla="*/ 85 w 86"/>
                  <a:gd name="T105" fmla="*/ 35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6" h="138">
                    <a:moveTo>
                      <a:pt x="85" y="35"/>
                    </a:moveTo>
                    <a:cubicBezTo>
                      <a:pt x="84" y="33"/>
                      <a:pt x="82" y="23"/>
                      <a:pt x="83" y="20"/>
                    </a:cubicBezTo>
                    <a:cubicBezTo>
                      <a:pt x="83" y="16"/>
                      <a:pt x="82" y="5"/>
                      <a:pt x="82" y="0"/>
                    </a:cubicBezTo>
                    <a:cubicBezTo>
                      <a:pt x="82" y="0"/>
                      <a:pt x="82" y="0"/>
                      <a:pt x="82" y="0"/>
                    </a:cubicBezTo>
                    <a:cubicBezTo>
                      <a:pt x="78" y="2"/>
                      <a:pt x="74" y="4"/>
                      <a:pt x="73" y="5"/>
                    </a:cubicBezTo>
                    <a:cubicBezTo>
                      <a:pt x="73" y="6"/>
                      <a:pt x="70" y="4"/>
                      <a:pt x="68" y="6"/>
                    </a:cubicBezTo>
                    <a:cubicBezTo>
                      <a:pt x="66" y="8"/>
                      <a:pt x="65" y="6"/>
                      <a:pt x="63" y="6"/>
                    </a:cubicBezTo>
                    <a:cubicBezTo>
                      <a:pt x="61" y="5"/>
                      <a:pt x="61" y="7"/>
                      <a:pt x="60" y="9"/>
                    </a:cubicBezTo>
                    <a:cubicBezTo>
                      <a:pt x="60" y="10"/>
                      <a:pt x="57" y="10"/>
                      <a:pt x="56" y="9"/>
                    </a:cubicBezTo>
                    <a:cubicBezTo>
                      <a:pt x="54" y="9"/>
                      <a:pt x="51" y="10"/>
                      <a:pt x="49" y="10"/>
                    </a:cubicBezTo>
                    <a:cubicBezTo>
                      <a:pt x="47" y="10"/>
                      <a:pt x="48" y="9"/>
                      <a:pt x="46" y="8"/>
                    </a:cubicBezTo>
                    <a:cubicBezTo>
                      <a:pt x="44" y="7"/>
                      <a:pt x="43" y="9"/>
                      <a:pt x="41" y="9"/>
                    </a:cubicBezTo>
                    <a:cubicBezTo>
                      <a:pt x="41" y="9"/>
                      <a:pt x="38" y="9"/>
                      <a:pt x="37" y="8"/>
                    </a:cubicBezTo>
                    <a:cubicBezTo>
                      <a:pt x="37" y="10"/>
                      <a:pt x="37" y="10"/>
                      <a:pt x="36" y="11"/>
                    </a:cubicBezTo>
                    <a:cubicBezTo>
                      <a:pt x="35" y="15"/>
                      <a:pt x="40" y="24"/>
                      <a:pt x="40" y="28"/>
                    </a:cubicBezTo>
                    <a:cubicBezTo>
                      <a:pt x="42" y="30"/>
                      <a:pt x="44" y="32"/>
                      <a:pt x="45" y="33"/>
                    </a:cubicBezTo>
                    <a:cubicBezTo>
                      <a:pt x="47" y="36"/>
                      <a:pt x="45" y="35"/>
                      <a:pt x="45" y="41"/>
                    </a:cubicBezTo>
                    <a:cubicBezTo>
                      <a:pt x="45" y="47"/>
                      <a:pt x="43" y="44"/>
                      <a:pt x="40" y="46"/>
                    </a:cubicBezTo>
                    <a:cubicBezTo>
                      <a:pt x="38" y="48"/>
                      <a:pt x="40" y="52"/>
                      <a:pt x="40" y="54"/>
                    </a:cubicBezTo>
                    <a:cubicBezTo>
                      <a:pt x="39" y="55"/>
                      <a:pt x="33" y="45"/>
                      <a:pt x="32" y="44"/>
                    </a:cubicBezTo>
                    <a:cubicBezTo>
                      <a:pt x="32" y="42"/>
                      <a:pt x="35" y="37"/>
                      <a:pt x="34" y="33"/>
                    </a:cubicBezTo>
                    <a:cubicBezTo>
                      <a:pt x="33" y="30"/>
                      <a:pt x="29" y="32"/>
                      <a:pt x="28" y="32"/>
                    </a:cubicBezTo>
                    <a:cubicBezTo>
                      <a:pt x="26" y="33"/>
                      <a:pt x="23" y="29"/>
                      <a:pt x="22" y="29"/>
                    </a:cubicBezTo>
                    <a:cubicBezTo>
                      <a:pt x="21" y="29"/>
                      <a:pt x="0" y="37"/>
                      <a:pt x="0" y="37"/>
                    </a:cubicBezTo>
                    <a:cubicBezTo>
                      <a:pt x="1" y="43"/>
                      <a:pt x="1" y="43"/>
                      <a:pt x="1" y="43"/>
                    </a:cubicBezTo>
                    <a:cubicBezTo>
                      <a:pt x="1" y="43"/>
                      <a:pt x="1" y="43"/>
                      <a:pt x="1" y="43"/>
                    </a:cubicBezTo>
                    <a:cubicBezTo>
                      <a:pt x="2" y="45"/>
                      <a:pt x="2" y="45"/>
                      <a:pt x="2" y="45"/>
                    </a:cubicBezTo>
                    <a:cubicBezTo>
                      <a:pt x="2" y="45"/>
                      <a:pt x="9" y="46"/>
                      <a:pt x="12" y="48"/>
                    </a:cubicBezTo>
                    <a:cubicBezTo>
                      <a:pt x="16" y="50"/>
                      <a:pt x="21" y="50"/>
                      <a:pt x="22" y="51"/>
                    </a:cubicBezTo>
                    <a:cubicBezTo>
                      <a:pt x="23" y="52"/>
                      <a:pt x="22" y="60"/>
                      <a:pt x="22" y="63"/>
                    </a:cubicBezTo>
                    <a:cubicBezTo>
                      <a:pt x="22" y="67"/>
                      <a:pt x="18" y="68"/>
                      <a:pt x="20" y="71"/>
                    </a:cubicBezTo>
                    <a:cubicBezTo>
                      <a:pt x="22" y="73"/>
                      <a:pt x="21" y="76"/>
                      <a:pt x="22" y="77"/>
                    </a:cubicBezTo>
                    <a:cubicBezTo>
                      <a:pt x="24" y="77"/>
                      <a:pt x="20" y="82"/>
                      <a:pt x="18" y="83"/>
                    </a:cubicBezTo>
                    <a:cubicBezTo>
                      <a:pt x="16" y="84"/>
                      <a:pt x="18" y="88"/>
                      <a:pt x="16" y="91"/>
                    </a:cubicBezTo>
                    <a:cubicBezTo>
                      <a:pt x="15" y="92"/>
                      <a:pt x="11" y="96"/>
                      <a:pt x="8" y="99"/>
                    </a:cubicBezTo>
                    <a:cubicBezTo>
                      <a:pt x="8" y="99"/>
                      <a:pt x="8" y="99"/>
                      <a:pt x="8" y="99"/>
                    </a:cubicBezTo>
                    <a:cubicBezTo>
                      <a:pt x="9" y="100"/>
                      <a:pt x="11" y="113"/>
                      <a:pt x="13" y="114"/>
                    </a:cubicBezTo>
                    <a:cubicBezTo>
                      <a:pt x="15" y="115"/>
                      <a:pt x="14" y="127"/>
                      <a:pt x="14" y="129"/>
                    </a:cubicBezTo>
                    <a:cubicBezTo>
                      <a:pt x="14" y="130"/>
                      <a:pt x="15" y="138"/>
                      <a:pt x="15" y="138"/>
                    </a:cubicBezTo>
                    <a:cubicBezTo>
                      <a:pt x="15" y="138"/>
                      <a:pt x="18" y="137"/>
                      <a:pt x="21" y="137"/>
                    </a:cubicBezTo>
                    <a:cubicBezTo>
                      <a:pt x="21" y="136"/>
                      <a:pt x="21" y="134"/>
                      <a:pt x="21" y="133"/>
                    </a:cubicBezTo>
                    <a:cubicBezTo>
                      <a:pt x="21" y="130"/>
                      <a:pt x="19" y="133"/>
                      <a:pt x="18" y="130"/>
                    </a:cubicBezTo>
                    <a:cubicBezTo>
                      <a:pt x="17" y="128"/>
                      <a:pt x="24" y="123"/>
                      <a:pt x="31" y="121"/>
                    </a:cubicBezTo>
                    <a:cubicBezTo>
                      <a:pt x="37" y="119"/>
                      <a:pt x="40" y="117"/>
                      <a:pt x="41" y="115"/>
                    </a:cubicBezTo>
                    <a:cubicBezTo>
                      <a:pt x="41" y="112"/>
                      <a:pt x="41" y="106"/>
                      <a:pt x="41" y="103"/>
                    </a:cubicBezTo>
                    <a:cubicBezTo>
                      <a:pt x="42" y="100"/>
                      <a:pt x="41" y="99"/>
                      <a:pt x="40" y="93"/>
                    </a:cubicBezTo>
                    <a:cubicBezTo>
                      <a:pt x="39" y="87"/>
                      <a:pt x="37" y="86"/>
                      <a:pt x="36" y="83"/>
                    </a:cubicBezTo>
                    <a:cubicBezTo>
                      <a:pt x="35" y="79"/>
                      <a:pt x="35" y="77"/>
                      <a:pt x="37" y="77"/>
                    </a:cubicBezTo>
                    <a:cubicBezTo>
                      <a:pt x="39" y="77"/>
                      <a:pt x="39" y="76"/>
                      <a:pt x="41" y="72"/>
                    </a:cubicBezTo>
                    <a:cubicBezTo>
                      <a:pt x="43" y="69"/>
                      <a:pt x="45" y="70"/>
                      <a:pt x="48" y="68"/>
                    </a:cubicBezTo>
                    <a:cubicBezTo>
                      <a:pt x="51" y="66"/>
                      <a:pt x="51" y="63"/>
                      <a:pt x="56" y="59"/>
                    </a:cubicBezTo>
                    <a:cubicBezTo>
                      <a:pt x="61" y="55"/>
                      <a:pt x="67" y="55"/>
                      <a:pt x="72" y="52"/>
                    </a:cubicBezTo>
                    <a:cubicBezTo>
                      <a:pt x="77" y="49"/>
                      <a:pt x="86" y="37"/>
                      <a:pt x="85" y="35"/>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540" name="Freeform 168">
                <a:extLst>
                  <a:ext uri="{FF2B5EF4-FFF2-40B4-BE49-F238E27FC236}">
                    <a16:creationId xmlns:a16="http://schemas.microsoft.com/office/drawing/2014/main" xmlns="" id="{130E6E25-E49F-4545-99B9-2EB97EA76957}"/>
                  </a:ext>
                </a:extLst>
              </p:cNvPr>
              <p:cNvSpPr>
                <a:spLocks/>
              </p:cNvSpPr>
              <p:nvPr/>
            </p:nvSpPr>
            <p:spPr bwMode="auto">
              <a:xfrm>
                <a:off x="5457992" y="4104855"/>
                <a:ext cx="200756" cy="203266"/>
              </a:xfrm>
              <a:custGeom>
                <a:avLst/>
                <a:gdLst>
                  <a:gd name="T0" fmla="*/ 81 w 87"/>
                  <a:gd name="T1" fmla="*/ 71 h 88"/>
                  <a:gd name="T2" fmla="*/ 78 w 87"/>
                  <a:gd name="T3" fmla="*/ 63 h 88"/>
                  <a:gd name="T4" fmla="*/ 77 w 87"/>
                  <a:gd name="T5" fmla="*/ 56 h 88"/>
                  <a:gd name="T6" fmla="*/ 79 w 87"/>
                  <a:gd name="T7" fmla="*/ 50 h 88"/>
                  <a:gd name="T8" fmla="*/ 75 w 87"/>
                  <a:gd name="T9" fmla="*/ 43 h 88"/>
                  <a:gd name="T10" fmla="*/ 78 w 87"/>
                  <a:gd name="T11" fmla="*/ 31 h 88"/>
                  <a:gd name="T12" fmla="*/ 65 w 87"/>
                  <a:gd name="T13" fmla="*/ 21 h 88"/>
                  <a:gd name="T14" fmla="*/ 65 w 87"/>
                  <a:gd name="T15" fmla="*/ 16 h 88"/>
                  <a:gd name="T16" fmla="*/ 35 w 87"/>
                  <a:gd name="T17" fmla="*/ 0 h 88"/>
                  <a:gd name="T18" fmla="*/ 31 w 87"/>
                  <a:gd name="T19" fmla="*/ 8 h 88"/>
                  <a:gd name="T20" fmla="*/ 31 w 87"/>
                  <a:gd name="T21" fmla="*/ 13 h 88"/>
                  <a:gd name="T22" fmla="*/ 18 w 87"/>
                  <a:gd name="T23" fmla="*/ 12 h 88"/>
                  <a:gd name="T24" fmla="*/ 18 w 87"/>
                  <a:gd name="T25" fmla="*/ 0 h 88"/>
                  <a:gd name="T26" fmla="*/ 12 w 87"/>
                  <a:gd name="T27" fmla="*/ 0 h 88"/>
                  <a:gd name="T28" fmla="*/ 8 w 87"/>
                  <a:gd name="T29" fmla="*/ 1 h 88"/>
                  <a:gd name="T30" fmla="*/ 9 w 87"/>
                  <a:gd name="T31" fmla="*/ 5 h 88"/>
                  <a:gd name="T32" fmla="*/ 10 w 87"/>
                  <a:gd name="T33" fmla="*/ 10 h 88"/>
                  <a:gd name="T34" fmla="*/ 7 w 87"/>
                  <a:gd name="T35" fmla="*/ 12 h 88"/>
                  <a:gd name="T36" fmla="*/ 7 w 87"/>
                  <a:gd name="T37" fmla="*/ 16 h 88"/>
                  <a:gd name="T38" fmla="*/ 10 w 87"/>
                  <a:gd name="T39" fmla="*/ 17 h 88"/>
                  <a:gd name="T40" fmla="*/ 3 w 87"/>
                  <a:gd name="T41" fmla="*/ 27 h 88"/>
                  <a:gd name="T42" fmla="*/ 0 w 87"/>
                  <a:gd name="T43" fmla="*/ 29 h 88"/>
                  <a:gd name="T44" fmla="*/ 4 w 87"/>
                  <a:gd name="T45" fmla="*/ 44 h 88"/>
                  <a:gd name="T46" fmla="*/ 9 w 87"/>
                  <a:gd name="T47" fmla="*/ 54 h 88"/>
                  <a:gd name="T48" fmla="*/ 11 w 87"/>
                  <a:gd name="T49" fmla="*/ 61 h 88"/>
                  <a:gd name="T50" fmla="*/ 6 w 87"/>
                  <a:gd name="T51" fmla="*/ 57 h 88"/>
                  <a:gd name="T52" fmla="*/ 6 w 87"/>
                  <a:gd name="T53" fmla="*/ 59 h 88"/>
                  <a:gd name="T54" fmla="*/ 5 w 87"/>
                  <a:gd name="T55" fmla="*/ 59 h 88"/>
                  <a:gd name="T56" fmla="*/ 11 w 87"/>
                  <a:gd name="T57" fmla="*/ 62 h 88"/>
                  <a:gd name="T58" fmla="*/ 19 w 87"/>
                  <a:gd name="T59" fmla="*/ 65 h 88"/>
                  <a:gd name="T60" fmla="*/ 29 w 87"/>
                  <a:gd name="T61" fmla="*/ 70 h 88"/>
                  <a:gd name="T62" fmla="*/ 29 w 87"/>
                  <a:gd name="T63" fmla="*/ 71 h 88"/>
                  <a:gd name="T64" fmla="*/ 35 w 87"/>
                  <a:gd name="T65" fmla="*/ 71 h 88"/>
                  <a:gd name="T66" fmla="*/ 36 w 87"/>
                  <a:gd name="T67" fmla="*/ 70 h 88"/>
                  <a:gd name="T68" fmla="*/ 42 w 87"/>
                  <a:gd name="T69" fmla="*/ 86 h 88"/>
                  <a:gd name="T70" fmla="*/ 46 w 87"/>
                  <a:gd name="T71" fmla="*/ 87 h 88"/>
                  <a:gd name="T72" fmla="*/ 51 w 87"/>
                  <a:gd name="T73" fmla="*/ 86 h 88"/>
                  <a:gd name="T74" fmla="*/ 54 w 87"/>
                  <a:gd name="T75" fmla="*/ 88 h 88"/>
                  <a:gd name="T76" fmla="*/ 61 w 87"/>
                  <a:gd name="T77" fmla="*/ 87 h 88"/>
                  <a:gd name="T78" fmla="*/ 65 w 87"/>
                  <a:gd name="T79" fmla="*/ 87 h 88"/>
                  <a:gd name="T80" fmla="*/ 68 w 87"/>
                  <a:gd name="T81" fmla="*/ 84 h 88"/>
                  <a:gd name="T82" fmla="*/ 73 w 87"/>
                  <a:gd name="T83" fmla="*/ 84 h 88"/>
                  <a:gd name="T84" fmla="*/ 78 w 87"/>
                  <a:gd name="T85" fmla="*/ 83 h 88"/>
                  <a:gd name="T86" fmla="*/ 87 w 87"/>
                  <a:gd name="T87" fmla="*/ 78 h 88"/>
                  <a:gd name="T88" fmla="*/ 81 w 87"/>
                  <a:gd name="T89" fmla="*/ 71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7" h="88">
                    <a:moveTo>
                      <a:pt x="81" y="71"/>
                    </a:moveTo>
                    <a:cubicBezTo>
                      <a:pt x="81" y="66"/>
                      <a:pt x="78" y="66"/>
                      <a:pt x="78" y="63"/>
                    </a:cubicBezTo>
                    <a:cubicBezTo>
                      <a:pt x="78" y="59"/>
                      <a:pt x="79" y="56"/>
                      <a:pt x="77" y="56"/>
                    </a:cubicBezTo>
                    <a:cubicBezTo>
                      <a:pt x="76" y="55"/>
                      <a:pt x="77" y="53"/>
                      <a:pt x="79" y="50"/>
                    </a:cubicBezTo>
                    <a:cubicBezTo>
                      <a:pt x="81" y="47"/>
                      <a:pt x="75" y="47"/>
                      <a:pt x="75" y="43"/>
                    </a:cubicBezTo>
                    <a:cubicBezTo>
                      <a:pt x="74" y="41"/>
                      <a:pt x="76" y="36"/>
                      <a:pt x="78" y="31"/>
                    </a:cubicBezTo>
                    <a:cubicBezTo>
                      <a:pt x="72" y="26"/>
                      <a:pt x="65" y="21"/>
                      <a:pt x="65" y="21"/>
                    </a:cubicBezTo>
                    <a:cubicBezTo>
                      <a:pt x="65" y="16"/>
                      <a:pt x="65" y="16"/>
                      <a:pt x="65" y="16"/>
                    </a:cubicBezTo>
                    <a:cubicBezTo>
                      <a:pt x="35" y="0"/>
                      <a:pt x="35" y="0"/>
                      <a:pt x="35" y="0"/>
                    </a:cubicBezTo>
                    <a:cubicBezTo>
                      <a:pt x="35" y="4"/>
                      <a:pt x="33" y="7"/>
                      <a:pt x="31" y="8"/>
                    </a:cubicBezTo>
                    <a:cubicBezTo>
                      <a:pt x="29" y="9"/>
                      <a:pt x="34" y="12"/>
                      <a:pt x="31" y="13"/>
                    </a:cubicBezTo>
                    <a:cubicBezTo>
                      <a:pt x="29" y="13"/>
                      <a:pt x="23" y="10"/>
                      <a:pt x="18" y="12"/>
                    </a:cubicBezTo>
                    <a:cubicBezTo>
                      <a:pt x="15" y="13"/>
                      <a:pt x="16" y="6"/>
                      <a:pt x="18" y="0"/>
                    </a:cubicBezTo>
                    <a:cubicBezTo>
                      <a:pt x="12" y="0"/>
                      <a:pt x="12" y="0"/>
                      <a:pt x="12" y="0"/>
                    </a:cubicBezTo>
                    <a:cubicBezTo>
                      <a:pt x="12" y="0"/>
                      <a:pt x="10" y="1"/>
                      <a:pt x="8" y="1"/>
                    </a:cubicBezTo>
                    <a:cubicBezTo>
                      <a:pt x="9" y="5"/>
                      <a:pt x="9" y="5"/>
                      <a:pt x="9" y="5"/>
                    </a:cubicBezTo>
                    <a:cubicBezTo>
                      <a:pt x="9" y="5"/>
                      <a:pt x="11" y="8"/>
                      <a:pt x="10" y="10"/>
                    </a:cubicBezTo>
                    <a:cubicBezTo>
                      <a:pt x="10" y="11"/>
                      <a:pt x="9" y="11"/>
                      <a:pt x="7" y="12"/>
                    </a:cubicBezTo>
                    <a:cubicBezTo>
                      <a:pt x="8" y="14"/>
                      <a:pt x="7" y="16"/>
                      <a:pt x="7" y="16"/>
                    </a:cubicBezTo>
                    <a:cubicBezTo>
                      <a:pt x="10" y="17"/>
                      <a:pt x="10" y="17"/>
                      <a:pt x="10" y="17"/>
                    </a:cubicBezTo>
                    <a:cubicBezTo>
                      <a:pt x="10" y="17"/>
                      <a:pt x="5" y="26"/>
                      <a:pt x="3" y="27"/>
                    </a:cubicBezTo>
                    <a:cubicBezTo>
                      <a:pt x="2" y="27"/>
                      <a:pt x="1" y="28"/>
                      <a:pt x="0" y="29"/>
                    </a:cubicBezTo>
                    <a:cubicBezTo>
                      <a:pt x="1" y="35"/>
                      <a:pt x="2" y="42"/>
                      <a:pt x="4" y="44"/>
                    </a:cubicBezTo>
                    <a:cubicBezTo>
                      <a:pt x="9" y="48"/>
                      <a:pt x="8" y="52"/>
                      <a:pt x="9" y="54"/>
                    </a:cubicBezTo>
                    <a:cubicBezTo>
                      <a:pt x="10" y="57"/>
                      <a:pt x="13" y="60"/>
                      <a:pt x="11" y="61"/>
                    </a:cubicBezTo>
                    <a:cubicBezTo>
                      <a:pt x="9" y="62"/>
                      <a:pt x="8" y="60"/>
                      <a:pt x="6" y="57"/>
                    </a:cubicBezTo>
                    <a:cubicBezTo>
                      <a:pt x="6" y="58"/>
                      <a:pt x="6" y="58"/>
                      <a:pt x="6" y="59"/>
                    </a:cubicBezTo>
                    <a:cubicBezTo>
                      <a:pt x="6" y="59"/>
                      <a:pt x="5" y="59"/>
                      <a:pt x="5" y="59"/>
                    </a:cubicBezTo>
                    <a:cubicBezTo>
                      <a:pt x="8" y="61"/>
                      <a:pt x="10" y="62"/>
                      <a:pt x="11" y="62"/>
                    </a:cubicBezTo>
                    <a:cubicBezTo>
                      <a:pt x="13" y="62"/>
                      <a:pt x="17" y="65"/>
                      <a:pt x="19" y="65"/>
                    </a:cubicBezTo>
                    <a:cubicBezTo>
                      <a:pt x="21" y="66"/>
                      <a:pt x="28" y="69"/>
                      <a:pt x="29" y="70"/>
                    </a:cubicBezTo>
                    <a:cubicBezTo>
                      <a:pt x="29" y="70"/>
                      <a:pt x="29" y="70"/>
                      <a:pt x="29" y="71"/>
                    </a:cubicBezTo>
                    <a:cubicBezTo>
                      <a:pt x="31" y="70"/>
                      <a:pt x="33" y="70"/>
                      <a:pt x="35" y="71"/>
                    </a:cubicBezTo>
                    <a:cubicBezTo>
                      <a:pt x="35" y="70"/>
                      <a:pt x="35" y="70"/>
                      <a:pt x="36" y="70"/>
                    </a:cubicBezTo>
                    <a:cubicBezTo>
                      <a:pt x="39" y="70"/>
                      <a:pt x="42" y="80"/>
                      <a:pt x="42" y="86"/>
                    </a:cubicBezTo>
                    <a:cubicBezTo>
                      <a:pt x="43" y="87"/>
                      <a:pt x="46" y="87"/>
                      <a:pt x="46" y="87"/>
                    </a:cubicBezTo>
                    <a:cubicBezTo>
                      <a:pt x="48" y="87"/>
                      <a:pt x="49" y="85"/>
                      <a:pt x="51" y="86"/>
                    </a:cubicBezTo>
                    <a:cubicBezTo>
                      <a:pt x="53" y="87"/>
                      <a:pt x="52" y="88"/>
                      <a:pt x="54" y="88"/>
                    </a:cubicBezTo>
                    <a:cubicBezTo>
                      <a:pt x="56" y="88"/>
                      <a:pt x="59" y="87"/>
                      <a:pt x="61" y="87"/>
                    </a:cubicBezTo>
                    <a:cubicBezTo>
                      <a:pt x="62" y="88"/>
                      <a:pt x="65" y="88"/>
                      <a:pt x="65" y="87"/>
                    </a:cubicBezTo>
                    <a:cubicBezTo>
                      <a:pt x="66" y="85"/>
                      <a:pt x="66" y="83"/>
                      <a:pt x="68" y="84"/>
                    </a:cubicBezTo>
                    <a:cubicBezTo>
                      <a:pt x="70" y="84"/>
                      <a:pt x="71" y="86"/>
                      <a:pt x="73" y="84"/>
                    </a:cubicBezTo>
                    <a:cubicBezTo>
                      <a:pt x="75" y="82"/>
                      <a:pt x="78" y="84"/>
                      <a:pt x="78" y="83"/>
                    </a:cubicBezTo>
                    <a:cubicBezTo>
                      <a:pt x="79" y="82"/>
                      <a:pt x="83" y="80"/>
                      <a:pt x="87" y="78"/>
                    </a:cubicBezTo>
                    <a:cubicBezTo>
                      <a:pt x="87" y="73"/>
                      <a:pt x="82" y="75"/>
                      <a:pt x="81" y="71"/>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541" name="Freeform 169">
                <a:extLst>
                  <a:ext uri="{FF2B5EF4-FFF2-40B4-BE49-F238E27FC236}">
                    <a16:creationId xmlns:a16="http://schemas.microsoft.com/office/drawing/2014/main" xmlns="" id="{20168B6D-23FF-4DDB-835C-3FA129E413D4}"/>
                  </a:ext>
                </a:extLst>
              </p:cNvPr>
              <p:cNvSpPr>
                <a:spLocks/>
              </p:cNvSpPr>
              <p:nvPr/>
            </p:nvSpPr>
            <p:spPr bwMode="auto">
              <a:xfrm>
                <a:off x="5515709" y="4266714"/>
                <a:ext cx="61482" cy="144293"/>
              </a:xfrm>
              <a:custGeom>
                <a:avLst/>
                <a:gdLst>
                  <a:gd name="T0" fmla="*/ 25 w 27"/>
                  <a:gd name="T1" fmla="*/ 41 h 63"/>
                  <a:gd name="T2" fmla="*/ 20 w 27"/>
                  <a:gd name="T3" fmla="*/ 36 h 63"/>
                  <a:gd name="T4" fmla="*/ 20 w 27"/>
                  <a:gd name="T5" fmla="*/ 38 h 63"/>
                  <a:gd name="T6" fmla="*/ 11 w 27"/>
                  <a:gd name="T7" fmla="*/ 25 h 63"/>
                  <a:gd name="T8" fmla="*/ 12 w 27"/>
                  <a:gd name="T9" fmla="*/ 11 h 63"/>
                  <a:gd name="T10" fmla="*/ 10 w 27"/>
                  <a:gd name="T11" fmla="*/ 1 h 63"/>
                  <a:gd name="T12" fmla="*/ 4 w 27"/>
                  <a:gd name="T13" fmla="*/ 1 h 63"/>
                  <a:gd name="T14" fmla="*/ 8 w 27"/>
                  <a:gd name="T15" fmla="*/ 8 h 63"/>
                  <a:gd name="T16" fmla="*/ 5 w 27"/>
                  <a:gd name="T17" fmla="*/ 10 h 63"/>
                  <a:gd name="T18" fmla="*/ 5 w 27"/>
                  <a:gd name="T19" fmla="*/ 23 h 63"/>
                  <a:gd name="T20" fmla="*/ 2 w 27"/>
                  <a:gd name="T21" fmla="*/ 25 h 63"/>
                  <a:gd name="T22" fmla="*/ 1 w 27"/>
                  <a:gd name="T23" fmla="*/ 33 h 63"/>
                  <a:gd name="T24" fmla="*/ 2 w 27"/>
                  <a:gd name="T25" fmla="*/ 37 h 63"/>
                  <a:gd name="T26" fmla="*/ 2 w 27"/>
                  <a:gd name="T27" fmla="*/ 37 h 63"/>
                  <a:gd name="T28" fmla="*/ 8 w 27"/>
                  <a:gd name="T29" fmla="*/ 40 h 63"/>
                  <a:gd name="T30" fmla="*/ 14 w 27"/>
                  <a:gd name="T31" fmla="*/ 41 h 63"/>
                  <a:gd name="T32" fmla="*/ 12 w 27"/>
                  <a:gd name="T33" fmla="*/ 52 h 63"/>
                  <a:gd name="T34" fmla="*/ 20 w 27"/>
                  <a:gd name="T35" fmla="*/ 62 h 63"/>
                  <a:gd name="T36" fmla="*/ 20 w 27"/>
                  <a:gd name="T37" fmla="*/ 54 h 63"/>
                  <a:gd name="T38" fmla="*/ 25 w 27"/>
                  <a:gd name="T39" fmla="*/ 49 h 63"/>
                  <a:gd name="T40" fmla="*/ 25 w 27"/>
                  <a:gd name="T41" fmla="*/ 4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 h="63">
                    <a:moveTo>
                      <a:pt x="25" y="41"/>
                    </a:moveTo>
                    <a:cubicBezTo>
                      <a:pt x="24" y="40"/>
                      <a:pt x="22" y="38"/>
                      <a:pt x="20" y="36"/>
                    </a:cubicBezTo>
                    <a:cubicBezTo>
                      <a:pt x="20" y="37"/>
                      <a:pt x="20" y="37"/>
                      <a:pt x="20" y="38"/>
                    </a:cubicBezTo>
                    <a:cubicBezTo>
                      <a:pt x="17" y="41"/>
                      <a:pt x="12" y="31"/>
                      <a:pt x="11" y="25"/>
                    </a:cubicBezTo>
                    <a:cubicBezTo>
                      <a:pt x="10" y="19"/>
                      <a:pt x="14" y="17"/>
                      <a:pt x="12" y="11"/>
                    </a:cubicBezTo>
                    <a:cubicBezTo>
                      <a:pt x="10" y="6"/>
                      <a:pt x="8" y="2"/>
                      <a:pt x="10" y="1"/>
                    </a:cubicBezTo>
                    <a:cubicBezTo>
                      <a:pt x="8" y="0"/>
                      <a:pt x="6" y="0"/>
                      <a:pt x="4" y="1"/>
                    </a:cubicBezTo>
                    <a:cubicBezTo>
                      <a:pt x="6" y="3"/>
                      <a:pt x="8" y="7"/>
                      <a:pt x="8" y="8"/>
                    </a:cubicBezTo>
                    <a:cubicBezTo>
                      <a:pt x="8" y="10"/>
                      <a:pt x="6" y="8"/>
                      <a:pt x="5" y="10"/>
                    </a:cubicBezTo>
                    <a:cubicBezTo>
                      <a:pt x="4" y="12"/>
                      <a:pt x="3" y="22"/>
                      <a:pt x="5" y="23"/>
                    </a:cubicBezTo>
                    <a:cubicBezTo>
                      <a:pt x="7" y="25"/>
                      <a:pt x="2" y="24"/>
                      <a:pt x="2" y="25"/>
                    </a:cubicBezTo>
                    <a:cubicBezTo>
                      <a:pt x="2" y="27"/>
                      <a:pt x="1" y="33"/>
                      <a:pt x="1" y="33"/>
                    </a:cubicBezTo>
                    <a:cubicBezTo>
                      <a:pt x="0" y="33"/>
                      <a:pt x="1" y="35"/>
                      <a:pt x="2" y="37"/>
                    </a:cubicBezTo>
                    <a:cubicBezTo>
                      <a:pt x="2" y="37"/>
                      <a:pt x="2" y="37"/>
                      <a:pt x="2" y="37"/>
                    </a:cubicBezTo>
                    <a:cubicBezTo>
                      <a:pt x="3" y="37"/>
                      <a:pt x="6" y="41"/>
                      <a:pt x="8" y="40"/>
                    </a:cubicBezTo>
                    <a:cubicBezTo>
                      <a:pt x="9" y="40"/>
                      <a:pt x="13" y="38"/>
                      <a:pt x="14" y="41"/>
                    </a:cubicBezTo>
                    <a:cubicBezTo>
                      <a:pt x="15" y="45"/>
                      <a:pt x="12" y="50"/>
                      <a:pt x="12" y="52"/>
                    </a:cubicBezTo>
                    <a:cubicBezTo>
                      <a:pt x="13" y="53"/>
                      <a:pt x="19" y="63"/>
                      <a:pt x="20" y="62"/>
                    </a:cubicBezTo>
                    <a:cubicBezTo>
                      <a:pt x="20" y="60"/>
                      <a:pt x="18" y="56"/>
                      <a:pt x="20" y="54"/>
                    </a:cubicBezTo>
                    <a:cubicBezTo>
                      <a:pt x="23" y="52"/>
                      <a:pt x="25" y="55"/>
                      <a:pt x="25" y="49"/>
                    </a:cubicBezTo>
                    <a:cubicBezTo>
                      <a:pt x="25" y="43"/>
                      <a:pt x="27" y="44"/>
                      <a:pt x="25" y="41"/>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542" name="Freeform 170">
                <a:extLst>
                  <a:ext uri="{FF2B5EF4-FFF2-40B4-BE49-F238E27FC236}">
                    <a16:creationId xmlns:a16="http://schemas.microsoft.com/office/drawing/2014/main" xmlns="" id="{E6F7B78D-6635-4878-B211-217597B31819}"/>
                  </a:ext>
                </a:extLst>
              </p:cNvPr>
              <p:cNvSpPr>
                <a:spLocks/>
              </p:cNvSpPr>
              <p:nvPr/>
            </p:nvSpPr>
            <p:spPr bwMode="auto">
              <a:xfrm>
                <a:off x="6174440" y="3276736"/>
                <a:ext cx="143039" cy="97869"/>
              </a:xfrm>
              <a:custGeom>
                <a:avLst/>
                <a:gdLst>
                  <a:gd name="T0" fmla="*/ 50 w 62"/>
                  <a:gd name="T1" fmla="*/ 34 h 42"/>
                  <a:gd name="T2" fmla="*/ 53 w 62"/>
                  <a:gd name="T3" fmla="*/ 36 h 42"/>
                  <a:gd name="T4" fmla="*/ 59 w 62"/>
                  <a:gd name="T5" fmla="*/ 38 h 42"/>
                  <a:gd name="T6" fmla="*/ 62 w 62"/>
                  <a:gd name="T7" fmla="*/ 38 h 42"/>
                  <a:gd name="T8" fmla="*/ 60 w 62"/>
                  <a:gd name="T9" fmla="*/ 27 h 42"/>
                  <a:gd name="T10" fmla="*/ 52 w 62"/>
                  <a:gd name="T11" fmla="*/ 22 h 42"/>
                  <a:gd name="T12" fmla="*/ 51 w 62"/>
                  <a:gd name="T13" fmla="*/ 15 h 42"/>
                  <a:gd name="T14" fmla="*/ 40 w 62"/>
                  <a:gd name="T15" fmla="*/ 16 h 42"/>
                  <a:gd name="T16" fmla="*/ 34 w 62"/>
                  <a:gd name="T17" fmla="*/ 14 h 42"/>
                  <a:gd name="T18" fmla="*/ 26 w 62"/>
                  <a:gd name="T19" fmla="*/ 14 h 42"/>
                  <a:gd name="T20" fmla="*/ 15 w 62"/>
                  <a:gd name="T21" fmla="*/ 13 h 42"/>
                  <a:gd name="T22" fmla="*/ 21 w 62"/>
                  <a:gd name="T23" fmla="*/ 8 h 42"/>
                  <a:gd name="T24" fmla="*/ 23 w 62"/>
                  <a:gd name="T25" fmla="*/ 8 h 42"/>
                  <a:gd name="T26" fmla="*/ 26 w 62"/>
                  <a:gd name="T27" fmla="*/ 2 h 42"/>
                  <a:gd name="T28" fmla="*/ 20 w 62"/>
                  <a:gd name="T29" fmla="*/ 3 h 42"/>
                  <a:gd name="T30" fmla="*/ 14 w 62"/>
                  <a:gd name="T31" fmla="*/ 4 h 42"/>
                  <a:gd name="T32" fmla="*/ 10 w 62"/>
                  <a:gd name="T33" fmla="*/ 9 h 42"/>
                  <a:gd name="T34" fmla="*/ 8 w 62"/>
                  <a:gd name="T35" fmla="*/ 13 h 42"/>
                  <a:gd name="T36" fmla="*/ 0 w 62"/>
                  <a:gd name="T37" fmla="*/ 16 h 42"/>
                  <a:gd name="T38" fmla="*/ 5 w 62"/>
                  <a:gd name="T39" fmla="*/ 22 h 42"/>
                  <a:gd name="T40" fmla="*/ 6 w 62"/>
                  <a:gd name="T41" fmla="*/ 29 h 42"/>
                  <a:gd name="T42" fmla="*/ 3 w 62"/>
                  <a:gd name="T43" fmla="*/ 38 h 42"/>
                  <a:gd name="T44" fmla="*/ 7 w 62"/>
                  <a:gd name="T45" fmla="*/ 38 h 42"/>
                  <a:gd name="T46" fmla="*/ 15 w 62"/>
                  <a:gd name="T47" fmla="*/ 36 h 42"/>
                  <a:gd name="T48" fmla="*/ 23 w 62"/>
                  <a:gd name="T49" fmla="*/ 32 h 42"/>
                  <a:gd name="T50" fmla="*/ 30 w 62"/>
                  <a:gd name="T51" fmla="*/ 25 h 42"/>
                  <a:gd name="T52" fmla="*/ 33 w 62"/>
                  <a:gd name="T53" fmla="*/ 32 h 42"/>
                  <a:gd name="T54" fmla="*/ 33 w 62"/>
                  <a:gd name="T55" fmla="*/ 41 h 42"/>
                  <a:gd name="T56" fmla="*/ 37 w 62"/>
                  <a:gd name="T57" fmla="*/ 41 h 42"/>
                  <a:gd name="T58" fmla="*/ 41 w 62"/>
                  <a:gd name="T59" fmla="*/ 40 h 42"/>
                  <a:gd name="T60" fmla="*/ 50 w 62"/>
                  <a:gd name="T61" fmla="*/ 34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62" h="42">
                    <a:moveTo>
                      <a:pt x="50" y="34"/>
                    </a:moveTo>
                    <a:cubicBezTo>
                      <a:pt x="52" y="35"/>
                      <a:pt x="52" y="37"/>
                      <a:pt x="53" y="36"/>
                    </a:cubicBezTo>
                    <a:cubicBezTo>
                      <a:pt x="55" y="36"/>
                      <a:pt x="58" y="37"/>
                      <a:pt x="59" y="38"/>
                    </a:cubicBezTo>
                    <a:cubicBezTo>
                      <a:pt x="60" y="38"/>
                      <a:pt x="62" y="38"/>
                      <a:pt x="62" y="38"/>
                    </a:cubicBezTo>
                    <a:cubicBezTo>
                      <a:pt x="62" y="38"/>
                      <a:pt x="60" y="29"/>
                      <a:pt x="60" y="27"/>
                    </a:cubicBezTo>
                    <a:cubicBezTo>
                      <a:pt x="60" y="24"/>
                      <a:pt x="52" y="22"/>
                      <a:pt x="52" y="22"/>
                    </a:cubicBezTo>
                    <a:cubicBezTo>
                      <a:pt x="51" y="15"/>
                      <a:pt x="51" y="15"/>
                      <a:pt x="51" y="15"/>
                    </a:cubicBezTo>
                    <a:cubicBezTo>
                      <a:pt x="51" y="15"/>
                      <a:pt x="42" y="16"/>
                      <a:pt x="40" y="16"/>
                    </a:cubicBezTo>
                    <a:cubicBezTo>
                      <a:pt x="39" y="15"/>
                      <a:pt x="35" y="16"/>
                      <a:pt x="34" y="14"/>
                    </a:cubicBezTo>
                    <a:cubicBezTo>
                      <a:pt x="32" y="12"/>
                      <a:pt x="29" y="16"/>
                      <a:pt x="26" y="14"/>
                    </a:cubicBezTo>
                    <a:cubicBezTo>
                      <a:pt x="23" y="12"/>
                      <a:pt x="15" y="15"/>
                      <a:pt x="15" y="13"/>
                    </a:cubicBezTo>
                    <a:cubicBezTo>
                      <a:pt x="15" y="11"/>
                      <a:pt x="18" y="8"/>
                      <a:pt x="21" y="8"/>
                    </a:cubicBezTo>
                    <a:cubicBezTo>
                      <a:pt x="21" y="8"/>
                      <a:pt x="22" y="8"/>
                      <a:pt x="23" y="8"/>
                    </a:cubicBezTo>
                    <a:cubicBezTo>
                      <a:pt x="24" y="7"/>
                      <a:pt x="26" y="3"/>
                      <a:pt x="26" y="2"/>
                    </a:cubicBezTo>
                    <a:cubicBezTo>
                      <a:pt x="25" y="0"/>
                      <a:pt x="22" y="1"/>
                      <a:pt x="20" y="3"/>
                    </a:cubicBezTo>
                    <a:cubicBezTo>
                      <a:pt x="19" y="4"/>
                      <a:pt x="15" y="2"/>
                      <a:pt x="14" y="4"/>
                    </a:cubicBezTo>
                    <a:cubicBezTo>
                      <a:pt x="14" y="6"/>
                      <a:pt x="13" y="9"/>
                      <a:pt x="10" y="9"/>
                    </a:cubicBezTo>
                    <a:cubicBezTo>
                      <a:pt x="8" y="9"/>
                      <a:pt x="10" y="12"/>
                      <a:pt x="8" y="13"/>
                    </a:cubicBezTo>
                    <a:cubicBezTo>
                      <a:pt x="6" y="14"/>
                      <a:pt x="1" y="14"/>
                      <a:pt x="0" y="16"/>
                    </a:cubicBezTo>
                    <a:cubicBezTo>
                      <a:pt x="0" y="18"/>
                      <a:pt x="6" y="20"/>
                      <a:pt x="5" y="22"/>
                    </a:cubicBezTo>
                    <a:cubicBezTo>
                      <a:pt x="5" y="25"/>
                      <a:pt x="8" y="28"/>
                      <a:pt x="6" y="29"/>
                    </a:cubicBezTo>
                    <a:cubicBezTo>
                      <a:pt x="4" y="31"/>
                      <a:pt x="3" y="33"/>
                      <a:pt x="3" y="38"/>
                    </a:cubicBezTo>
                    <a:cubicBezTo>
                      <a:pt x="4" y="39"/>
                      <a:pt x="6" y="40"/>
                      <a:pt x="7" y="38"/>
                    </a:cubicBezTo>
                    <a:cubicBezTo>
                      <a:pt x="8" y="36"/>
                      <a:pt x="15" y="38"/>
                      <a:pt x="15" y="36"/>
                    </a:cubicBezTo>
                    <a:cubicBezTo>
                      <a:pt x="15" y="34"/>
                      <a:pt x="23" y="34"/>
                      <a:pt x="23" y="32"/>
                    </a:cubicBezTo>
                    <a:cubicBezTo>
                      <a:pt x="23" y="30"/>
                      <a:pt x="27" y="25"/>
                      <a:pt x="30" y="25"/>
                    </a:cubicBezTo>
                    <a:cubicBezTo>
                      <a:pt x="33" y="25"/>
                      <a:pt x="30" y="30"/>
                      <a:pt x="33" y="32"/>
                    </a:cubicBezTo>
                    <a:cubicBezTo>
                      <a:pt x="36" y="33"/>
                      <a:pt x="31" y="39"/>
                      <a:pt x="33" y="41"/>
                    </a:cubicBezTo>
                    <a:cubicBezTo>
                      <a:pt x="34" y="42"/>
                      <a:pt x="35" y="42"/>
                      <a:pt x="37" y="41"/>
                    </a:cubicBezTo>
                    <a:cubicBezTo>
                      <a:pt x="38" y="41"/>
                      <a:pt x="40" y="40"/>
                      <a:pt x="41" y="40"/>
                    </a:cubicBezTo>
                    <a:cubicBezTo>
                      <a:pt x="45" y="37"/>
                      <a:pt x="49" y="33"/>
                      <a:pt x="50" y="34"/>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543" name="Freeform 171">
                <a:extLst>
                  <a:ext uri="{FF2B5EF4-FFF2-40B4-BE49-F238E27FC236}">
                    <a16:creationId xmlns:a16="http://schemas.microsoft.com/office/drawing/2014/main" xmlns="" id="{A907A4B2-B1E4-48DC-A9F6-F18DAF53D4E2}"/>
                  </a:ext>
                </a:extLst>
              </p:cNvPr>
              <p:cNvSpPr>
                <a:spLocks/>
              </p:cNvSpPr>
              <p:nvPr/>
            </p:nvSpPr>
            <p:spPr bwMode="auto">
              <a:xfrm>
                <a:off x="3456704" y="3601710"/>
                <a:ext cx="16311" cy="35132"/>
              </a:xfrm>
              <a:custGeom>
                <a:avLst/>
                <a:gdLst>
                  <a:gd name="T0" fmla="*/ 6 w 7"/>
                  <a:gd name="T1" fmla="*/ 14 h 15"/>
                  <a:gd name="T2" fmla="*/ 3 w 7"/>
                  <a:gd name="T3" fmla="*/ 11 h 15"/>
                  <a:gd name="T4" fmla="*/ 0 w 7"/>
                  <a:gd name="T5" fmla="*/ 6 h 15"/>
                  <a:gd name="T6" fmla="*/ 3 w 7"/>
                  <a:gd name="T7" fmla="*/ 3 h 15"/>
                  <a:gd name="T8" fmla="*/ 4 w 7"/>
                  <a:gd name="T9" fmla="*/ 9 h 15"/>
                  <a:gd name="T10" fmla="*/ 6 w 7"/>
                  <a:gd name="T11" fmla="*/ 14 h 15"/>
                </a:gdLst>
                <a:ahLst/>
                <a:cxnLst>
                  <a:cxn ang="0">
                    <a:pos x="T0" y="T1"/>
                  </a:cxn>
                  <a:cxn ang="0">
                    <a:pos x="T2" y="T3"/>
                  </a:cxn>
                  <a:cxn ang="0">
                    <a:pos x="T4" y="T5"/>
                  </a:cxn>
                  <a:cxn ang="0">
                    <a:pos x="T6" y="T7"/>
                  </a:cxn>
                  <a:cxn ang="0">
                    <a:pos x="T8" y="T9"/>
                  </a:cxn>
                  <a:cxn ang="0">
                    <a:pos x="T10" y="T11"/>
                  </a:cxn>
                </a:cxnLst>
                <a:rect l="0" t="0" r="r" b="b"/>
                <a:pathLst>
                  <a:path w="7" h="15">
                    <a:moveTo>
                      <a:pt x="6" y="14"/>
                    </a:moveTo>
                    <a:cubicBezTo>
                      <a:pt x="6" y="15"/>
                      <a:pt x="3" y="13"/>
                      <a:pt x="3" y="11"/>
                    </a:cubicBezTo>
                    <a:cubicBezTo>
                      <a:pt x="3" y="9"/>
                      <a:pt x="0" y="9"/>
                      <a:pt x="0" y="6"/>
                    </a:cubicBezTo>
                    <a:cubicBezTo>
                      <a:pt x="0" y="2"/>
                      <a:pt x="2" y="0"/>
                      <a:pt x="3" y="3"/>
                    </a:cubicBezTo>
                    <a:cubicBezTo>
                      <a:pt x="5" y="6"/>
                      <a:pt x="4" y="8"/>
                      <a:pt x="4" y="9"/>
                    </a:cubicBezTo>
                    <a:cubicBezTo>
                      <a:pt x="4" y="11"/>
                      <a:pt x="7" y="12"/>
                      <a:pt x="6" y="14"/>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544" name="Freeform 172">
                <a:extLst>
                  <a:ext uri="{FF2B5EF4-FFF2-40B4-BE49-F238E27FC236}">
                    <a16:creationId xmlns:a16="http://schemas.microsoft.com/office/drawing/2014/main" xmlns="" id="{9ABA51A6-3CB3-45BC-953E-247EF9C02724}"/>
                  </a:ext>
                </a:extLst>
              </p:cNvPr>
              <p:cNvSpPr>
                <a:spLocks/>
              </p:cNvSpPr>
              <p:nvPr/>
            </p:nvSpPr>
            <p:spPr bwMode="auto">
              <a:xfrm>
                <a:off x="3762857" y="3884023"/>
                <a:ext cx="23840" cy="17566"/>
              </a:xfrm>
              <a:custGeom>
                <a:avLst/>
                <a:gdLst>
                  <a:gd name="T0" fmla="*/ 2 w 10"/>
                  <a:gd name="T1" fmla="*/ 7 h 8"/>
                  <a:gd name="T2" fmla="*/ 2 w 10"/>
                  <a:gd name="T3" fmla="*/ 4 h 8"/>
                  <a:gd name="T4" fmla="*/ 7 w 10"/>
                  <a:gd name="T5" fmla="*/ 2 h 8"/>
                  <a:gd name="T6" fmla="*/ 8 w 10"/>
                  <a:gd name="T7" fmla="*/ 7 h 8"/>
                  <a:gd name="T8" fmla="*/ 2 w 10"/>
                  <a:gd name="T9" fmla="*/ 7 h 8"/>
                </a:gdLst>
                <a:ahLst/>
                <a:cxnLst>
                  <a:cxn ang="0">
                    <a:pos x="T0" y="T1"/>
                  </a:cxn>
                  <a:cxn ang="0">
                    <a:pos x="T2" y="T3"/>
                  </a:cxn>
                  <a:cxn ang="0">
                    <a:pos x="T4" y="T5"/>
                  </a:cxn>
                  <a:cxn ang="0">
                    <a:pos x="T6" y="T7"/>
                  </a:cxn>
                  <a:cxn ang="0">
                    <a:pos x="T8" y="T9"/>
                  </a:cxn>
                </a:cxnLst>
                <a:rect l="0" t="0" r="r" b="b"/>
                <a:pathLst>
                  <a:path w="10" h="8">
                    <a:moveTo>
                      <a:pt x="2" y="7"/>
                    </a:moveTo>
                    <a:cubicBezTo>
                      <a:pt x="1" y="6"/>
                      <a:pt x="3" y="4"/>
                      <a:pt x="2" y="4"/>
                    </a:cubicBezTo>
                    <a:cubicBezTo>
                      <a:pt x="0" y="3"/>
                      <a:pt x="6" y="0"/>
                      <a:pt x="7" y="2"/>
                    </a:cubicBezTo>
                    <a:cubicBezTo>
                      <a:pt x="9" y="4"/>
                      <a:pt x="10" y="6"/>
                      <a:pt x="8" y="7"/>
                    </a:cubicBezTo>
                    <a:cubicBezTo>
                      <a:pt x="6" y="7"/>
                      <a:pt x="3" y="8"/>
                      <a:pt x="2" y="7"/>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545" name="Freeform 173">
                <a:extLst>
                  <a:ext uri="{FF2B5EF4-FFF2-40B4-BE49-F238E27FC236}">
                    <a16:creationId xmlns:a16="http://schemas.microsoft.com/office/drawing/2014/main" xmlns="" id="{B70C6705-F3CA-4723-B523-AD417BBB0512}"/>
                  </a:ext>
                </a:extLst>
              </p:cNvPr>
              <p:cNvSpPr>
                <a:spLocks/>
              </p:cNvSpPr>
              <p:nvPr/>
            </p:nvSpPr>
            <p:spPr bwMode="auto">
              <a:xfrm>
                <a:off x="5717720" y="3267953"/>
                <a:ext cx="62736" cy="52698"/>
              </a:xfrm>
              <a:custGeom>
                <a:avLst/>
                <a:gdLst>
                  <a:gd name="T0" fmla="*/ 25 w 27"/>
                  <a:gd name="T1" fmla="*/ 18 h 23"/>
                  <a:gd name="T2" fmla="*/ 20 w 27"/>
                  <a:gd name="T3" fmla="*/ 12 h 23"/>
                  <a:gd name="T4" fmla="*/ 17 w 27"/>
                  <a:gd name="T5" fmla="*/ 6 h 23"/>
                  <a:gd name="T6" fmla="*/ 15 w 27"/>
                  <a:gd name="T7" fmla="*/ 1 h 23"/>
                  <a:gd name="T8" fmla="*/ 8 w 27"/>
                  <a:gd name="T9" fmla="*/ 1 h 23"/>
                  <a:gd name="T10" fmla="*/ 0 w 27"/>
                  <a:gd name="T11" fmla="*/ 2 h 23"/>
                  <a:gd name="T12" fmla="*/ 2 w 27"/>
                  <a:gd name="T13" fmla="*/ 9 h 23"/>
                  <a:gd name="T14" fmla="*/ 8 w 27"/>
                  <a:gd name="T15" fmla="*/ 11 h 23"/>
                  <a:gd name="T16" fmla="*/ 9 w 27"/>
                  <a:gd name="T17" fmla="*/ 14 h 23"/>
                  <a:gd name="T18" fmla="*/ 10 w 27"/>
                  <a:gd name="T19" fmla="*/ 14 h 23"/>
                  <a:gd name="T20" fmla="*/ 12 w 27"/>
                  <a:gd name="T21" fmla="*/ 16 h 23"/>
                  <a:gd name="T22" fmla="*/ 16 w 27"/>
                  <a:gd name="T23" fmla="*/ 18 h 23"/>
                  <a:gd name="T24" fmla="*/ 20 w 27"/>
                  <a:gd name="T25" fmla="*/ 19 h 23"/>
                  <a:gd name="T26" fmla="*/ 22 w 27"/>
                  <a:gd name="T27" fmla="*/ 23 h 23"/>
                  <a:gd name="T28" fmla="*/ 27 w 27"/>
                  <a:gd name="T29" fmla="*/ 22 h 23"/>
                  <a:gd name="T30" fmla="*/ 25 w 27"/>
                  <a:gd name="T31" fmla="*/ 1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 h="23">
                    <a:moveTo>
                      <a:pt x="25" y="18"/>
                    </a:moveTo>
                    <a:cubicBezTo>
                      <a:pt x="25" y="16"/>
                      <a:pt x="20" y="15"/>
                      <a:pt x="20" y="12"/>
                    </a:cubicBezTo>
                    <a:cubicBezTo>
                      <a:pt x="20" y="10"/>
                      <a:pt x="17" y="8"/>
                      <a:pt x="17" y="6"/>
                    </a:cubicBezTo>
                    <a:cubicBezTo>
                      <a:pt x="18" y="5"/>
                      <a:pt x="16" y="3"/>
                      <a:pt x="15" y="1"/>
                    </a:cubicBezTo>
                    <a:cubicBezTo>
                      <a:pt x="13" y="1"/>
                      <a:pt x="10" y="0"/>
                      <a:pt x="8" y="1"/>
                    </a:cubicBezTo>
                    <a:cubicBezTo>
                      <a:pt x="5" y="1"/>
                      <a:pt x="3" y="2"/>
                      <a:pt x="0" y="2"/>
                    </a:cubicBezTo>
                    <a:cubicBezTo>
                      <a:pt x="1" y="5"/>
                      <a:pt x="0" y="5"/>
                      <a:pt x="2" y="9"/>
                    </a:cubicBezTo>
                    <a:cubicBezTo>
                      <a:pt x="3" y="12"/>
                      <a:pt x="7" y="10"/>
                      <a:pt x="8" y="11"/>
                    </a:cubicBezTo>
                    <a:cubicBezTo>
                      <a:pt x="8" y="12"/>
                      <a:pt x="9" y="13"/>
                      <a:pt x="9" y="14"/>
                    </a:cubicBezTo>
                    <a:cubicBezTo>
                      <a:pt x="9" y="14"/>
                      <a:pt x="10" y="14"/>
                      <a:pt x="10" y="14"/>
                    </a:cubicBezTo>
                    <a:cubicBezTo>
                      <a:pt x="11" y="14"/>
                      <a:pt x="12" y="15"/>
                      <a:pt x="12" y="16"/>
                    </a:cubicBezTo>
                    <a:cubicBezTo>
                      <a:pt x="14" y="16"/>
                      <a:pt x="15" y="17"/>
                      <a:pt x="16" y="18"/>
                    </a:cubicBezTo>
                    <a:cubicBezTo>
                      <a:pt x="17" y="18"/>
                      <a:pt x="18" y="17"/>
                      <a:pt x="20" y="19"/>
                    </a:cubicBezTo>
                    <a:cubicBezTo>
                      <a:pt x="22" y="21"/>
                      <a:pt x="22" y="22"/>
                      <a:pt x="22" y="23"/>
                    </a:cubicBezTo>
                    <a:cubicBezTo>
                      <a:pt x="23" y="23"/>
                      <a:pt x="25" y="23"/>
                      <a:pt x="27" y="22"/>
                    </a:cubicBezTo>
                    <a:cubicBezTo>
                      <a:pt x="26" y="21"/>
                      <a:pt x="25" y="19"/>
                      <a:pt x="25" y="18"/>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546" name="Freeform 174">
                <a:extLst>
                  <a:ext uri="{FF2B5EF4-FFF2-40B4-BE49-F238E27FC236}">
                    <a16:creationId xmlns:a16="http://schemas.microsoft.com/office/drawing/2014/main" xmlns="" id="{E702EE19-D644-47FD-B18C-BF9BF1438450}"/>
                  </a:ext>
                </a:extLst>
              </p:cNvPr>
              <p:cNvSpPr>
                <a:spLocks noEditPoints="1"/>
              </p:cNvSpPr>
              <p:nvPr/>
            </p:nvSpPr>
            <p:spPr bwMode="auto">
              <a:xfrm>
                <a:off x="5745324" y="3256660"/>
                <a:ext cx="92850" cy="75284"/>
              </a:xfrm>
              <a:custGeom>
                <a:avLst/>
                <a:gdLst>
                  <a:gd name="T0" fmla="*/ 38 w 40"/>
                  <a:gd name="T1" fmla="*/ 11 h 33"/>
                  <a:gd name="T2" fmla="*/ 31 w 40"/>
                  <a:gd name="T3" fmla="*/ 2 h 33"/>
                  <a:gd name="T4" fmla="*/ 25 w 40"/>
                  <a:gd name="T5" fmla="*/ 5 h 33"/>
                  <a:gd name="T6" fmla="*/ 22 w 40"/>
                  <a:gd name="T7" fmla="*/ 5 h 33"/>
                  <a:gd name="T8" fmla="*/ 16 w 40"/>
                  <a:gd name="T9" fmla="*/ 1 h 33"/>
                  <a:gd name="T10" fmla="*/ 13 w 40"/>
                  <a:gd name="T11" fmla="*/ 0 h 33"/>
                  <a:gd name="T12" fmla="*/ 12 w 40"/>
                  <a:gd name="T13" fmla="*/ 3 h 33"/>
                  <a:gd name="T14" fmla="*/ 14 w 40"/>
                  <a:gd name="T15" fmla="*/ 7 h 33"/>
                  <a:gd name="T16" fmla="*/ 8 w 40"/>
                  <a:gd name="T17" fmla="*/ 6 h 33"/>
                  <a:gd name="T18" fmla="*/ 3 w 40"/>
                  <a:gd name="T19" fmla="*/ 4 h 33"/>
                  <a:gd name="T20" fmla="*/ 5 w 40"/>
                  <a:gd name="T21" fmla="*/ 11 h 33"/>
                  <a:gd name="T22" fmla="*/ 8 w 40"/>
                  <a:gd name="T23" fmla="*/ 17 h 33"/>
                  <a:gd name="T24" fmla="*/ 13 w 40"/>
                  <a:gd name="T25" fmla="*/ 23 h 33"/>
                  <a:gd name="T26" fmla="*/ 15 w 40"/>
                  <a:gd name="T27" fmla="*/ 27 h 33"/>
                  <a:gd name="T28" fmla="*/ 24 w 40"/>
                  <a:gd name="T29" fmla="*/ 21 h 33"/>
                  <a:gd name="T30" fmla="*/ 26 w 40"/>
                  <a:gd name="T31" fmla="*/ 29 h 33"/>
                  <a:gd name="T32" fmla="*/ 32 w 40"/>
                  <a:gd name="T33" fmla="*/ 33 h 33"/>
                  <a:gd name="T34" fmla="*/ 33 w 40"/>
                  <a:gd name="T35" fmla="*/ 28 h 33"/>
                  <a:gd name="T36" fmla="*/ 38 w 40"/>
                  <a:gd name="T37" fmla="*/ 11 h 33"/>
                  <a:gd name="T38" fmla="*/ 4 w 40"/>
                  <a:gd name="T39" fmla="*/ 23 h 33"/>
                  <a:gd name="T40" fmla="*/ 0 w 40"/>
                  <a:gd name="T41" fmla="*/ 21 h 33"/>
                  <a:gd name="T42" fmla="*/ 3 w 40"/>
                  <a:gd name="T43" fmla="*/ 25 h 33"/>
                  <a:gd name="T44" fmla="*/ 8 w 40"/>
                  <a:gd name="T45" fmla="*/ 28 h 33"/>
                  <a:gd name="T46" fmla="*/ 10 w 40"/>
                  <a:gd name="T47" fmla="*/ 28 h 33"/>
                  <a:gd name="T48" fmla="*/ 8 w 40"/>
                  <a:gd name="T49" fmla="*/ 24 h 33"/>
                  <a:gd name="T50" fmla="*/ 4 w 40"/>
                  <a:gd name="T51" fmla="*/ 2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0" h="33">
                    <a:moveTo>
                      <a:pt x="38" y="11"/>
                    </a:moveTo>
                    <a:cubicBezTo>
                      <a:pt x="37" y="9"/>
                      <a:pt x="34" y="6"/>
                      <a:pt x="31" y="2"/>
                    </a:cubicBezTo>
                    <a:cubicBezTo>
                      <a:pt x="30" y="5"/>
                      <a:pt x="26" y="4"/>
                      <a:pt x="25" y="5"/>
                    </a:cubicBezTo>
                    <a:cubicBezTo>
                      <a:pt x="25" y="7"/>
                      <a:pt x="23" y="5"/>
                      <a:pt x="22" y="5"/>
                    </a:cubicBezTo>
                    <a:cubicBezTo>
                      <a:pt x="21" y="6"/>
                      <a:pt x="18" y="2"/>
                      <a:pt x="16" y="1"/>
                    </a:cubicBezTo>
                    <a:cubicBezTo>
                      <a:pt x="15" y="1"/>
                      <a:pt x="14" y="1"/>
                      <a:pt x="13" y="0"/>
                    </a:cubicBezTo>
                    <a:cubicBezTo>
                      <a:pt x="12" y="1"/>
                      <a:pt x="11" y="2"/>
                      <a:pt x="12" y="3"/>
                    </a:cubicBezTo>
                    <a:cubicBezTo>
                      <a:pt x="12" y="4"/>
                      <a:pt x="16" y="5"/>
                      <a:pt x="14" y="7"/>
                    </a:cubicBezTo>
                    <a:cubicBezTo>
                      <a:pt x="13" y="8"/>
                      <a:pt x="9" y="7"/>
                      <a:pt x="8" y="6"/>
                    </a:cubicBezTo>
                    <a:cubicBezTo>
                      <a:pt x="7" y="5"/>
                      <a:pt x="3" y="3"/>
                      <a:pt x="3" y="4"/>
                    </a:cubicBezTo>
                    <a:cubicBezTo>
                      <a:pt x="2" y="6"/>
                      <a:pt x="6" y="9"/>
                      <a:pt x="5" y="11"/>
                    </a:cubicBezTo>
                    <a:cubicBezTo>
                      <a:pt x="5" y="13"/>
                      <a:pt x="8" y="15"/>
                      <a:pt x="8" y="17"/>
                    </a:cubicBezTo>
                    <a:cubicBezTo>
                      <a:pt x="8" y="20"/>
                      <a:pt x="13" y="21"/>
                      <a:pt x="13" y="23"/>
                    </a:cubicBezTo>
                    <a:cubicBezTo>
                      <a:pt x="13" y="24"/>
                      <a:pt x="14" y="26"/>
                      <a:pt x="15" y="27"/>
                    </a:cubicBezTo>
                    <a:cubicBezTo>
                      <a:pt x="19" y="26"/>
                      <a:pt x="22" y="23"/>
                      <a:pt x="24" y="21"/>
                    </a:cubicBezTo>
                    <a:cubicBezTo>
                      <a:pt x="28" y="19"/>
                      <a:pt x="27" y="27"/>
                      <a:pt x="26" y="29"/>
                    </a:cubicBezTo>
                    <a:cubicBezTo>
                      <a:pt x="25" y="30"/>
                      <a:pt x="29" y="32"/>
                      <a:pt x="32" y="33"/>
                    </a:cubicBezTo>
                    <a:cubicBezTo>
                      <a:pt x="32" y="31"/>
                      <a:pt x="32" y="29"/>
                      <a:pt x="33" y="28"/>
                    </a:cubicBezTo>
                    <a:cubicBezTo>
                      <a:pt x="37" y="23"/>
                      <a:pt x="40" y="15"/>
                      <a:pt x="38" y="11"/>
                    </a:cubicBezTo>
                    <a:close/>
                    <a:moveTo>
                      <a:pt x="4" y="23"/>
                    </a:moveTo>
                    <a:cubicBezTo>
                      <a:pt x="3" y="22"/>
                      <a:pt x="2" y="21"/>
                      <a:pt x="0" y="21"/>
                    </a:cubicBezTo>
                    <a:cubicBezTo>
                      <a:pt x="1" y="22"/>
                      <a:pt x="1" y="24"/>
                      <a:pt x="3" y="25"/>
                    </a:cubicBezTo>
                    <a:cubicBezTo>
                      <a:pt x="6" y="27"/>
                      <a:pt x="1" y="27"/>
                      <a:pt x="8" y="28"/>
                    </a:cubicBezTo>
                    <a:cubicBezTo>
                      <a:pt x="9" y="28"/>
                      <a:pt x="9" y="28"/>
                      <a:pt x="10" y="28"/>
                    </a:cubicBezTo>
                    <a:cubicBezTo>
                      <a:pt x="10" y="27"/>
                      <a:pt x="10" y="26"/>
                      <a:pt x="8" y="24"/>
                    </a:cubicBezTo>
                    <a:cubicBezTo>
                      <a:pt x="6" y="22"/>
                      <a:pt x="5" y="23"/>
                      <a:pt x="4" y="23"/>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547" name="Freeform 175">
                <a:extLst>
                  <a:ext uri="{FF2B5EF4-FFF2-40B4-BE49-F238E27FC236}">
                    <a16:creationId xmlns:a16="http://schemas.microsoft.com/office/drawing/2014/main" xmlns="" id="{ADF49DDB-5DC7-40D3-BB82-98D5F37894CC}"/>
                  </a:ext>
                </a:extLst>
              </p:cNvPr>
              <p:cNvSpPr>
                <a:spLocks/>
              </p:cNvSpPr>
              <p:nvPr/>
            </p:nvSpPr>
            <p:spPr bwMode="auto">
              <a:xfrm>
                <a:off x="6041439" y="3334453"/>
                <a:ext cx="264747" cy="189464"/>
              </a:xfrm>
              <a:custGeom>
                <a:avLst/>
                <a:gdLst>
                  <a:gd name="T0" fmla="*/ 111 w 115"/>
                  <a:gd name="T1" fmla="*/ 11 h 82"/>
                  <a:gd name="T2" fmla="*/ 108 w 115"/>
                  <a:gd name="T3" fmla="*/ 9 h 82"/>
                  <a:gd name="T4" fmla="*/ 99 w 115"/>
                  <a:gd name="T5" fmla="*/ 15 h 82"/>
                  <a:gd name="T6" fmla="*/ 95 w 115"/>
                  <a:gd name="T7" fmla="*/ 16 h 82"/>
                  <a:gd name="T8" fmla="*/ 91 w 115"/>
                  <a:gd name="T9" fmla="*/ 16 h 82"/>
                  <a:gd name="T10" fmla="*/ 91 w 115"/>
                  <a:gd name="T11" fmla="*/ 7 h 82"/>
                  <a:gd name="T12" fmla="*/ 88 w 115"/>
                  <a:gd name="T13" fmla="*/ 0 h 82"/>
                  <a:gd name="T14" fmla="*/ 81 w 115"/>
                  <a:gd name="T15" fmla="*/ 7 h 82"/>
                  <a:gd name="T16" fmla="*/ 73 w 115"/>
                  <a:gd name="T17" fmla="*/ 11 h 82"/>
                  <a:gd name="T18" fmla="*/ 65 w 115"/>
                  <a:gd name="T19" fmla="*/ 13 h 82"/>
                  <a:gd name="T20" fmla="*/ 58 w 115"/>
                  <a:gd name="T21" fmla="*/ 11 h 82"/>
                  <a:gd name="T22" fmla="*/ 51 w 115"/>
                  <a:gd name="T23" fmla="*/ 9 h 82"/>
                  <a:gd name="T24" fmla="*/ 44 w 115"/>
                  <a:gd name="T25" fmla="*/ 8 h 82"/>
                  <a:gd name="T26" fmla="*/ 38 w 115"/>
                  <a:gd name="T27" fmla="*/ 11 h 82"/>
                  <a:gd name="T28" fmla="*/ 33 w 115"/>
                  <a:gd name="T29" fmla="*/ 19 h 82"/>
                  <a:gd name="T30" fmla="*/ 22 w 115"/>
                  <a:gd name="T31" fmla="*/ 26 h 82"/>
                  <a:gd name="T32" fmla="*/ 15 w 115"/>
                  <a:gd name="T33" fmla="*/ 29 h 82"/>
                  <a:gd name="T34" fmla="*/ 9 w 115"/>
                  <a:gd name="T35" fmla="*/ 27 h 82"/>
                  <a:gd name="T36" fmla="*/ 6 w 115"/>
                  <a:gd name="T37" fmla="*/ 31 h 82"/>
                  <a:gd name="T38" fmla="*/ 2 w 115"/>
                  <a:gd name="T39" fmla="*/ 37 h 82"/>
                  <a:gd name="T40" fmla="*/ 1 w 115"/>
                  <a:gd name="T41" fmla="*/ 44 h 82"/>
                  <a:gd name="T42" fmla="*/ 1 w 115"/>
                  <a:gd name="T43" fmla="*/ 53 h 82"/>
                  <a:gd name="T44" fmla="*/ 3 w 115"/>
                  <a:gd name="T45" fmla="*/ 62 h 82"/>
                  <a:gd name="T46" fmla="*/ 11 w 115"/>
                  <a:gd name="T47" fmla="*/ 66 h 82"/>
                  <a:gd name="T48" fmla="*/ 2 w 115"/>
                  <a:gd name="T49" fmla="*/ 78 h 82"/>
                  <a:gd name="T50" fmla="*/ 4 w 115"/>
                  <a:gd name="T51" fmla="*/ 80 h 82"/>
                  <a:gd name="T52" fmla="*/ 16 w 115"/>
                  <a:gd name="T53" fmla="*/ 82 h 82"/>
                  <a:gd name="T54" fmla="*/ 49 w 115"/>
                  <a:gd name="T55" fmla="*/ 78 h 82"/>
                  <a:gd name="T56" fmla="*/ 48 w 115"/>
                  <a:gd name="T57" fmla="*/ 69 h 82"/>
                  <a:gd name="T58" fmla="*/ 54 w 115"/>
                  <a:gd name="T59" fmla="*/ 66 h 82"/>
                  <a:gd name="T60" fmla="*/ 60 w 115"/>
                  <a:gd name="T61" fmla="*/ 64 h 82"/>
                  <a:gd name="T62" fmla="*/ 68 w 115"/>
                  <a:gd name="T63" fmla="*/ 61 h 82"/>
                  <a:gd name="T64" fmla="*/ 72 w 115"/>
                  <a:gd name="T65" fmla="*/ 58 h 82"/>
                  <a:gd name="T66" fmla="*/ 75 w 115"/>
                  <a:gd name="T67" fmla="*/ 49 h 82"/>
                  <a:gd name="T68" fmla="*/ 80 w 115"/>
                  <a:gd name="T69" fmla="*/ 46 h 82"/>
                  <a:gd name="T70" fmla="*/ 78 w 115"/>
                  <a:gd name="T71" fmla="*/ 41 h 82"/>
                  <a:gd name="T72" fmla="*/ 87 w 115"/>
                  <a:gd name="T73" fmla="*/ 41 h 82"/>
                  <a:gd name="T74" fmla="*/ 87 w 115"/>
                  <a:gd name="T75" fmla="*/ 34 h 82"/>
                  <a:gd name="T76" fmla="*/ 91 w 115"/>
                  <a:gd name="T77" fmla="*/ 29 h 82"/>
                  <a:gd name="T78" fmla="*/ 90 w 115"/>
                  <a:gd name="T79" fmla="*/ 24 h 82"/>
                  <a:gd name="T80" fmla="*/ 91 w 115"/>
                  <a:gd name="T81" fmla="*/ 20 h 82"/>
                  <a:gd name="T82" fmla="*/ 92 w 115"/>
                  <a:gd name="T83" fmla="*/ 19 h 82"/>
                  <a:gd name="T84" fmla="*/ 96 w 115"/>
                  <a:gd name="T85" fmla="*/ 18 h 82"/>
                  <a:gd name="T86" fmla="*/ 107 w 115"/>
                  <a:gd name="T87" fmla="*/ 15 h 82"/>
                  <a:gd name="T88" fmla="*/ 115 w 115"/>
                  <a:gd name="T89" fmla="*/ 12 h 82"/>
                  <a:gd name="T90" fmla="*/ 111 w 115"/>
                  <a:gd name="T91" fmla="*/ 11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15" h="82">
                    <a:moveTo>
                      <a:pt x="111" y="11"/>
                    </a:moveTo>
                    <a:cubicBezTo>
                      <a:pt x="110" y="12"/>
                      <a:pt x="110" y="10"/>
                      <a:pt x="108" y="9"/>
                    </a:cubicBezTo>
                    <a:cubicBezTo>
                      <a:pt x="107" y="8"/>
                      <a:pt x="103" y="12"/>
                      <a:pt x="99" y="15"/>
                    </a:cubicBezTo>
                    <a:cubicBezTo>
                      <a:pt x="98" y="15"/>
                      <a:pt x="96" y="16"/>
                      <a:pt x="95" y="16"/>
                    </a:cubicBezTo>
                    <a:cubicBezTo>
                      <a:pt x="93" y="17"/>
                      <a:pt x="92" y="17"/>
                      <a:pt x="91" y="16"/>
                    </a:cubicBezTo>
                    <a:cubicBezTo>
                      <a:pt x="89" y="14"/>
                      <a:pt x="94" y="8"/>
                      <a:pt x="91" y="7"/>
                    </a:cubicBezTo>
                    <a:cubicBezTo>
                      <a:pt x="88" y="5"/>
                      <a:pt x="91" y="0"/>
                      <a:pt x="88" y="0"/>
                    </a:cubicBezTo>
                    <a:cubicBezTo>
                      <a:pt x="85" y="0"/>
                      <a:pt x="81" y="5"/>
                      <a:pt x="81" y="7"/>
                    </a:cubicBezTo>
                    <a:cubicBezTo>
                      <a:pt x="81" y="9"/>
                      <a:pt x="73" y="9"/>
                      <a:pt x="73" y="11"/>
                    </a:cubicBezTo>
                    <a:cubicBezTo>
                      <a:pt x="73" y="13"/>
                      <a:pt x="66" y="11"/>
                      <a:pt x="65" y="13"/>
                    </a:cubicBezTo>
                    <a:cubicBezTo>
                      <a:pt x="63" y="16"/>
                      <a:pt x="60" y="11"/>
                      <a:pt x="58" y="11"/>
                    </a:cubicBezTo>
                    <a:cubicBezTo>
                      <a:pt x="55" y="11"/>
                      <a:pt x="54" y="8"/>
                      <a:pt x="51" y="9"/>
                    </a:cubicBezTo>
                    <a:cubicBezTo>
                      <a:pt x="48" y="10"/>
                      <a:pt x="47" y="8"/>
                      <a:pt x="44" y="8"/>
                    </a:cubicBezTo>
                    <a:cubicBezTo>
                      <a:pt x="42" y="7"/>
                      <a:pt x="41" y="12"/>
                      <a:pt x="38" y="11"/>
                    </a:cubicBezTo>
                    <a:cubicBezTo>
                      <a:pt x="35" y="11"/>
                      <a:pt x="34" y="16"/>
                      <a:pt x="33" y="19"/>
                    </a:cubicBezTo>
                    <a:cubicBezTo>
                      <a:pt x="32" y="23"/>
                      <a:pt x="21" y="23"/>
                      <a:pt x="22" y="26"/>
                    </a:cubicBezTo>
                    <a:cubicBezTo>
                      <a:pt x="22" y="30"/>
                      <a:pt x="15" y="31"/>
                      <a:pt x="15" y="29"/>
                    </a:cubicBezTo>
                    <a:cubicBezTo>
                      <a:pt x="14" y="26"/>
                      <a:pt x="10" y="28"/>
                      <a:pt x="9" y="27"/>
                    </a:cubicBezTo>
                    <a:cubicBezTo>
                      <a:pt x="8" y="26"/>
                      <a:pt x="5" y="28"/>
                      <a:pt x="6" y="31"/>
                    </a:cubicBezTo>
                    <a:cubicBezTo>
                      <a:pt x="6" y="34"/>
                      <a:pt x="3" y="36"/>
                      <a:pt x="2" y="37"/>
                    </a:cubicBezTo>
                    <a:cubicBezTo>
                      <a:pt x="2" y="38"/>
                      <a:pt x="0" y="42"/>
                      <a:pt x="1" y="44"/>
                    </a:cubicBezTo>
                    <a:cubicBezTo>
                      <a:pt x="3" y="46"/>
                      <a:pt x="0" y="49"/>
                      <a:pt x="1" y="53"/>
                    </a:cubicBezTo>
                    <a:cubicBezTo>
                      <a:pt x="3" y="56"/>
                      <a:pt x="2" y="61"/>
                      <a:pt x="3" y="62"/>
                    </a:cubicBezTo>
                    <a:cubicBezTo>
                      <a:pt x="3" y="63"/>
                      <a:pt x="9" y="63"/>
                      <a:pt x="11" y="66"/>
                    </a:cubicBezTo>
                    <a:cubicBezTo>
                      <a:pt x="12" y="70"/>
                      <a:pt x="3" y="76"/>
                      <a:pt x="2" y="78"/>
                    </a:cubicBezTo>
                    <a:cubicBezTo>
                      <a:pt x="2" y="78"/>
                      <a:pt x="3" y="79"/>
                      <a:pt x="4" y="80"/>
                    </a:cubicBezTo>
                    <a:cubicBezTo>
                      <a:pt x="8" y="80"/>
                      <a:pt x="12" y="81"/>
                      <a:pt x="16" y="82"/>
                    </a:cubicBezTo>
                    <a:cubicBezTo>
                      <a:pt x="22" y="82"/>
                      <a:pt x="48" y="78"/>
                      <a:pt x="49" y="78"/>
                    </a:cubicBezTo>
                    <a:cubicBezTo>
                      <a:pt x="49" y="77"/>
                      <a:pt x="48" y="71"/>
                      <a:pt x="48" y="69"/>
                    </a:cubicBezTo>
                    <a:cubicBezTo>
                      <a:pt x="48" y="68"/>
                      <a:pt x="52" y="65"/>
                      <a:pt x="54" y="66"/>
                    </a:cubicBezTo>
                    <a:cubicBezTo>
                      <a:pt x="57" y="66"/>
                      <a:pt x="60" y="66"/>
                      <a:pt x="60" y="64"/>
                    </a:cubicBezTo>
                    <a:cubicBezTo>
                      <a:pt x="60" y="62"/>
                      <a:pt x="68" y="59"/>
                      <a:pt x="68" y="61"/>
                    </a:cubicBezTo>
                    <a:cubicBezTo>
                      <a:pt x="69" y="63"/>
                      <a:pt x="72" y="63"/>
                      <a:pt x="72" y="58"/>
                    </a:cubicBezTo>
                    <a:cubicBezTo>
                      <a:pt x="73" y="53"/>
                      <a:pt x="72" y="49"/>
                      <a:pt x="75" y="49"/>
                    </a:cubicBezTo>
                    <a:cubicBezTo>
                      <a:pt x="78" y="49"/>
                      <a:pt x="81" y="47"/>
                      <a:pt x="80" y="46"/>
                    </a:cubicBezTo>
                    <a:cubicBezTo>
                      <a:pt x="80" y="44"/>
                      <a:pt x="77" y="42"/>
                      <a:pt x="78" y="41"/>
                    </a:cubicBezTo>
                    <a:cubicBezTo>
                      <a:pt x="79" y="40"/>
                      <a:pt x="86" y="43"/>
                      <a:pt x="87" y="41"/>
                    </a:cubicBezTo>
                    <a:cubicBezTo>
                      <a:pt x="88" y="39"/>
                      <a:pt x="86" y="36"/>
                      <a:pt x="87" y="34"/>
                    </a:cubicBezTo>
                    <a:cubicBezTo>
                      <a:pt x="89" y="33"/>
                      <a:pt x="92" y="31"/>
                      <a:pt x="91" y="29"/>
                    </a:cubicBezTo>
                    <a:cubicBezTo>
                      <a:pt x="91" y="27"/>
                      <a:pt x="92" y="26"/>
                      <a:pt x="90" y="24"/>
                    </a:cubicBezTo>
                    <a:cubicBezTo>
                      <a:pt x="88" y="22"/>
                      <a:pt x="89" y="20"/>
                      <a:pt x="91" y="20"/>
                    </a:cubicBezTo>
                    <a:cubicBezTo>
                      <a:pt x="91" y="20"/>
                      <a:pt x="92" y="20"/>
                      <a:pt x="92" y="19"/>
                    </a:cubicBezTo>
                    <a:cubicBezTo>
                      <a:pt x="94" y="19"/>
                      <a:pt x="95" y="19"/>
                      <a:pt x="96" y="18"/>
                    </a:cubicBezTo>
                    <a:cubicBezTo>
                      <a:pt x="99" y="16"/>
                      <a:pt x="105" y="14"/>
                      <a:pt x="107" y="15"/>
                    </a:cubicBezTo>
                    <a:cubicBezTo>
                      <a:pt x="109" y="15"/>
                      <a:pt x="113" y="15"/>
                      <a:pt x="115" y="12"/>
                    </a:cubicBezTo>
                    <a:cubicBezTo>
                      <a:pt x="114" y="12"/>
                      <a:pt x="112" y="11"/>
                      <a:pt x="111" y="11"/>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548" name="Freeform 176">
                <a:extLst>
                  <a:ext uri="{FF2B5EF4-FFF2-40B4-BE49-F238E27FC236}">
                    <a16:creationId xmlns:a16="http://schemas.microsoft.com/office/drawing/2014/main" xmlns="" id="{82D65AED-D74F-4C2C-AF21-EAB10F15B6CB}"/>
                  </a:ext>
                </a:extLst>
              </p:cNvPr>
              <p:cNvSpPr>
                <a:spLocks/>
              </p:cNvSpPr>
              <p:nvPr/>
            </p:nvSpPr>
            <p:spPr bwMode="auto">
              <a:xfrm>
                <a:off x="6050223" y="3362057"/>
                <a:ext cx="306153" cy="277294"/>
              </a:xfrm>
              <a:custGeom>
                <a:avLst/>
                <a:gdLst>
                  <a:gd name="T0" fmla="*/ 123 w 133"/>
                  <a:gd name="T1" fmla="*/ 7 h 120"/>
                  <a:gd name="T2" fmla="*/ 113 w 133"/>
                  <a:gd name="T3" fmla="*/ 1 h 120"/>
                  <a:gd name="T4" fmla="*/ 103 w 133"/>
                  <a:gd name="T5" fmla="*/ 3 h 120"/>
                  <a:gd name="T6" fmla="*/ 88 w 133"/>
                  <a:gd name="T7" fmla="*/ 7 h 120"/>
                  <a:gd name="T8" fmla="*/ 86 w 133"/>
                  <a:gd name="T9" fmla="*/ 12 h 120"/>
                  <a:gd name="T10" fmla="*/ 83 w 133"/>
                  <a:gd name="T11" fmla="*/ 22 h 120"/>
                  <a:gd name="T12" fmla="*/ 74 w 133"/>
                  <a:gd name="T13" fmla="*/ 29 h 120"/>
                  <a:gd name="T14" fmla="*/ 71 w 133"/>
                  <a:gd name="T15" fmla="*/ 37 h 120"/>
                  <a:gd name="T16" fmla="*/ 64 w 133"/>
                  <a:gd name="T17" fmla="*/ 49 h 120"/>
                  <a:gd name="T18" fmla="*/ 50 w 133"/>
                  <a:gd name="T19" fmla="*/ 54 h 120"/>
                  <a:gd name="T20" fmla="*/ 45 w 133"/>
                  <a:gd name="T21" fmla="*/ 66 h 120"/>
                  <a:gd name="T22" fmla="*/ 0 w 133"/>
                  <a:gd name="T23" fmla="*/ 68 h 120"/>
                  <a:gd name="T24" fmla="*/ 12 w 133"/>
                  <a:gd name="T25" fmla="*/ 79 h 120"/>
                  <a:gd name="T26" fmla="*/ 18 w 133"/>
                  <a:gd name="T27" fmla="*/ 94 h 120"/>
                  <a:gd name="T28" fmla="*/ 5 w 133"/>
                  <a:gd name="T29" fmla="*/ 105 h 120"/>
                  <a:gd name="T30" fmla="*/ 21 w 133"/>
                  <a:gd name="T31" fmla="*/ 106 h 120"/>
                  <a:gd name="T32" fmla="*/ 40 w 133"/>
                  <a:gd name="T33" fmla="*/ 105 h 120"/>
                  <a:gd name="T34" fmla="*/ 50 w 133"/>
                  <a:gd name="T35" fmla="*/ 111 h 120"/>
                  <a:gd name="T36" fmla="*/ 59 w 133"/>
                  <a:gd name="T37" fmla="*/ 120 h 120"/>
                  <a:gd name="T38" fmla="*/ 60 w 133"/>
                  <a:gd name="T39" fmla="*/ 120 h 120"/>
                  <a:gd name="T40" fmla="*/ 75 w 133"/>
                  <a:gd name="T41" fmla="*/ 114 h 120"/>
                  <a:gd name="T42" fmla="*/ 78 w 133"/>
                  <a:gd name="T43" fmla="*/ 106 h 120"/>
                  <a:gd name="T44" fmla="*/ 70 w 133"/>
                  <a:gd name="T45" fmla="*/ 92 h 120"/>
                  <a:gd name="T46" fmla="*/ 82 w 133"/>
                  <a:gd name="T47" fmla="*/ 85 h 120"/>
                  <a:gd name="T48" fmla="*/ 92 w 133"/>
                  <a:gd name="T49" fmla="*/ 78 h 120"/>
                  <a:gd name="T50" fmla="*/ 102 w 133"/>
                  <a:gd name="T51" fmla="*/ 66 h 120"/>
                  <a:gd name="T52" fmla="*/ 110 w 133"/>
                  <a:gd name="T53" fmla="*/ 57 h 120"/>
                  <a:gd name="T54" fmla="*/ 116 w 133"/>
                  <a:gd name="T55" fmla="*/ 45 h 120"/>
                  <a:gd name="T56" fmla="*/ 107 w 133"/>
                  <a:gd name="T57" fmla="*/ 34 h 120"/>
                  <a:gd name="T58" fmla="*/ 110 w 133"/>
                  <a:gd name="T59" fmla="*/ 22 h 120"/>
                  <a:gd name="T60" fmla="*/ 130 w 133"/>
                  <a:gd name="T61" fmla="*/ 21 h 120"/>
                  <a:gd name="T62" fmla="*/ 127 w 133"/>
                  <a:gd name="T63" fmla="*/ 13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3" h="120">
                    <a:moveTo>
                      <a:pt x="127" y="13"/>
                    </a:moveTo>
                    <a:cubicBezTo>
                      <a:pt x="123" y="11"/>
                      <a:pt x="123" y="8"/>
                      <a:pt x="123" y="7"/>
                    </a:cubicBezTo>
                    <a:cubicBezTo>
                      <a:pt x="123" y="6"/>
                      <a:pt x="118" y="3"/>
                      <a:pt x="115" y="1"/>
                    </a:cubicBezTo>
                    <a:cubicBezTo>
                      <a:pt x="115" y="1"/>
                      <a:pt x="114" y="1"/>
                      <a:pt x="113" y="1"/>
                    </a:cubicBezTo>
                    <a:cubicBezTo>
                      <a:pt x="113" y="1"/>
                      <a:pt x="112" y="1"/>
                      <a:pt x="111" y="0"/>
                    </a:cubicBezTo>
                    <a:cubicBezTo>
                      <a:pt x="109" y="3"/>
                      <a:pt x="105" y="3"/>
                      <a:pt x="103" y="3"/>
                    </a:cubicBezTo>
                    <a:cubicBezTo>
                      <a:pt x="101" y="2"/>
                      <a:pt x="95" y="4"/>
                      <a:pt x="92" y="6"/>
                    </a:cubicBezTo>
                    <a:cubicBezTo>
                      <a:pt x="91" y="7"/>
                      <a:pt x="90" y="7"/>
                      <a:pt x="88" y="7"/>
                    </a:cubicBezTo>
                    <a:cubicBezTo>
                      <a:pt x="88" y="8"/>
                      <a:pt x="87" y="8"/>
                      <a:pt x="87" y="8"/>
                    </a:cubicBezTo>
                    <a:cubicBezTo>
                      <a:pt x="85" y="8"/>
                      <a:pt x="84" y="10"/>
                      <a:pt x="86" y="12"/>
                    </a:cubicBezTo>
                    <a:cubicBezTo>
                      <a:pt x="88" y="14"/>
                      <a:pt x="87" y="15"/>
                      <a:pt x="87" y="17"/>
                    </a:cubicBezTo>
                    <a:cubicBezTo>
                      <a:pt x="88" y="19"/>
                      <a:pt x="85" y="21"/>
                      <a:pt x="83" y="22"/>
                    </a:cubicBezTo>
                    <a:cubicBezTo>
                      <a:pt x="82" y="24"/>
                      <a:pt x="84" y="27"/>
                      <a:pt x="83" y="29"/>
                    </a:cubicBezTo>
                    <a:cubicBezTo>
                      <a:pt x="82" y="31"/>
                      <a:pt x="75" y="28"/>
                      <a:pt x="74" y="29"/>
                    </a:cubicBezTo>
                    <a:cubicBezTo>
                      <a:pt x="73" y="30"/>
                      <a:pt x="76" y="32"/>
                      <a:pt x="76" y="34"/>
                    </a:cubicBezTo>
                    <a:cubicBezTo>
                      <a:pt x="77" y="35"/>
                      <a:pt x="74" y="37"/>
                      <a:pt x="71" y="37"/>
                    </a:cubicBezTo>
                    <a:cubicBezTo>
                      <a:pt x="68" y="37"/>
                      <a:pt x="69" y="41"/>
                      <a:pt x="68" y="46"/>
                    </a:cubicBezTo>
                    <a:cubicBezTo>
                      <a:pt x="68" y="51"/>
                      <a:pt x="65" y="51"/>
                      <a:pt x="64" y="49"/>
                    </a:cubicBezTo>
                    <a:cubicBezTo>
                      <a:pt x="64" y="47"/>
                      <a:pt x="56" y="50"/>
                      <a:pt x="56" y="52"/>
                    </a:cubicBezTo>
                    <a:cubicBezTo>
                      <a:pt x="56" y="54"/>
                      <a:pt x="53" y="54"/>
                      <a:pt x="50" y="54"/>
                    </a:cubicBezTo>
                    <a:cubicBezTo>
                      <a:pt x="48" y="53"/>
                      <a:pt x="44" y="56"/>
                      <a:pt x="44" y="57"/>
                    </a:cubicBezTo>
                    <a:cubicBezTo>
                      <a:pt x="44" y="59"/>
                      <a:pt x="45" y="65"/>
                      <a:pt x="45" y="66"/>
                    </a:cubicBezTo>
                    <a:cubicBezTo>
                      <a:pt x="44" y="66"/>
                      <a:pt x="18" y="70"/>
                      <a:pt x="12" y="70"/>
                    </a:cubicBezTo>
                    <a:cubicBezTo>
                      <a:pt x="8" y="69"/>
                      <a:pt x="4" y="68"/>
                      <a:pt x="0" y="68"/>
                    </a:cubicBezTo>
                    <a:cubicBezTo>
                      <a:pt x="1" y="70"/>
                      <a:pt x="3" y="71"/>
                      <a:pt x="4" y="73"/>
                    </a:cubicBezTo>
                    <a:cubicBezTo>
                      <a:pt x="5" y="75"/>
                      <a:pt x="8" y="78"/>
                      <a:pt x="12" y="79"/>
                    </a:cubicBezTo>
                    <a:cubicBezTo>
                      <a:pt x="16" y="81"/>
                      <a:pt x="14" y="88"/>
                      <a:pt x="16" y="88"/>
                    </a:cubicBezTo>
                    <a:cubicBezTo>
                      <a:pt x="18" y="89"/>
                      <a:pt x="20" y="94"/>
                      <a:pt x="18" y="94"/>
                    </a:cubicBezTo>
                    <a:cubicBezTo>
                      <a:pt x="15" y="95"/>
                      <a:pt x="13" y="95"/>
                      <a:pt x="10" y="97"/>
                    </a:cubicBezTo>
                    <a:cubicBezTo>
                      <a:pt x="8" y="98"/>
                      <a:pt x="5" y="101"/>
                      <a:pt x="5" y="105"/>
                    </a:cubicBezTo>
                    <a:cubicBezTo>
                      <a:pt x="5" y="105"/>
                      <a:pt x="6" y="106"/>
                      <a:pt x="6" y="107"/>
                    </a:cubicBezTo>
                    <a:cubicBezTo>
                      <a:pt x="12" y="107"/>
                      <a:pt x="20" y="107"/>
                      <a:pt x="21" y="106"/>
                    </a:cubicBezTo>
                    <a:cubicBezTo>
                      <a:pt x="22" y="104"/>
                      <a:pt x="25" y="104"/>
                      <a:pt x="27" y="105"/>
                    </a:cubicBezTo>
                    <a:cubicBezTo>
                      <a:pt x="29" y="106"/>
                      <a:pt x="37" y="107"/>
                      <a:pt x="40" y="105"/>
                    </a:cubicBezTo>
                    <a:cubicBezTo>
                      <a:pt x="44" y="103"/>
                      <a:pt x="46" y="105"/>
                      <a:pt x="46" y="107"/>
                    </a:cubicBezTo>
                    <a:cubicBezTo>
                      <a:pt x="46" y="109"/>
                      <a:pt x="48" y="109"/>
                      <a:pt x="50" y="111"/>
                    </a:cubicBezTo>
                    <a:cubicBezTo>
                      <a:pt x="52" y="113"/>
                      <a:pt x="50" y="115"/>
                      <a:pt x="52" y="117"/>
                    </a:cubicBezTo>
                    <a:cubicBezTo>
                      <a:pt x="53" y="118"/>
                      <a:pt x="55" y="118"/>
                      <a:pt x="59" y="120"/>
                    </a:cubicBezTo>
                    <a:cubicBezTo>
                      <a:pt x="59" y="120"/>
                      <a:pt x="59" y="120"/>
                      <a:pt x="60" y="120"/>
                    </a:cubicBezTo>
                    <a:cubicBezTo>
                      <a:pt x="60" y="120"/>
                      <a:pt x="60" y="120"/>
                      <a:pt x="60" y="120"/>
                    </a:cubicBezTo>
                    <a:cubicBezTo>
                      <a:pt x="62" y="118"/>
                      <a:pt x="63" y="114"/>
                      <a:pt x="68" y="115"/>
                    </a:cubicBezTo>
                    <a:cubicBezTo>
                      <a:pt x="73" y="116"/>
                      <a:pt x="72" y="114"/>
                      <a:pt x="75" y="114"/>
                    </a:cubicBezTo>
                    <a:cubicBezTo>
                      <a:pt x="78" y="115"/>
                      <a:pt x="80" y="115"/>
                      <a:pt x="81" y="113"/>
                    </a:cubicBezTo>
                    <a:cubicBezTo>
                      <a:pt x="83" y="111"/>
                      <a:pt x="80" y="107"/>
                      <a:pt x="78" y="106"/>
                    </a:cubicBezTo>
                    <a:cubicBezTo>
                      <a:pt x="77" y="104"/>
                      <a:pt x="75" y="100"/>
                      <a:pt x="75" y="97"/>
                    </a:cubicBezTo>
                    <a:cubicBezTo>
                      <a:pt x="75" y="94"/>
                      <a:pt x="70" y="94"/>
                      <a:pt x="70" y="92"/>
                    </a:cubicBezTo>
                    <a:cubicBezTo>
                      <a:pt x="70" y="89"/>
                      <a:pt x="75" y="85"/>
                      <a:pt x="76" y="84"/>
                    </a:cubicBezTo>
                    <a:cubicBezTo>
                      <a:pt x="77" y="83"/>
                      <a:pt x="81" y="86"/>
                      <a:pt x="82" y="85"/>
                    </a:cubicBezTo>
                    <a:cubicBezTo>
                      <a:pt x="83" y="83"/>
                      <a:pt x="86" y="84"/>
                      <a:pt x="87" y="84"/>
                    </a:cubicBezTo>
                    <a:cubicBezTo>
                      <a:pt x="89" y="85"/>
                      <a:pt x="91" y="81"/>
                      <a:pt x="92" y="78"/>
                    </a:cubicBezTo>
                    <a:cubicBezTo>
                      <a:pt x="92" y="75"/>
                      <a:pt x="97" y="75"/>
                      <a:pt x="98" y="74"/>
                    </a:cubicBezTo>
                    <a:cubicBezTo>
                      <a:pt x="99" y="73"/>
                      <a:pt x="101" y="67"/>
                      <a:pt x="102" y="66"/>
                    </a:cubicBezTo>
                    <a:cubicBezTo>
                      <a:pt x="102" y="64"/>
                      <a:pt x="106" y="65"/>
                      <a:pt x="106" y="62"/>
                    </a:cubicBezTo>
                    <a:cubicBezTo>
                      <a:pt x="106" y="58"/>
                      <a:pt x="108" y="58"/>
                      <a:pt x="110" y="57"/>
                    </a:cubicBezTo>
                    <a:cubicBezTo>
                      <a:pt x="112" y="57"/>
                      <a:pt x="111" y="54"/>
                      <a:pt x="112" y="51"/>
                    </a:cubicBezTo>
                    <a:cubicBezTo>
                      <a:pt x="112" y="49"/>
                      <a:pt x="113" y="46"/>
                      <a:pt x="116" y="45"/>
                    </a:cubicBezTo>
                    <a:cubicBezTo>
                      <a:pt x="118" y="45"/>
                      <a:pt x="115" y="41"/>
                      <a:pt x="112" y="42"/>
                    </a:cubicBezTo>
                    <a:cubicBezTo>
                      <a:pt x="109" y="42"/>
                      <a:pt x="107" y="34"/>
                      <a:pt x="107" y="34"/>
                    </a:cubicBezTo>
                    <a:cubicBezTo>
                      <a:pt x="107" y="34"/>
                      <a:pt x="108" y="27"/>
                      <a:pt x="106" y="26"/>
                    </a:cubicBezTo>
                    <a:cubicBezTo>
                      <a:pt x="104" y="26"/>
                      <a:pt x="107" y="22"/>
                      <a:pt x="110" y="22"/>
                    </a:cubicBezTo>
                    <a:cubicBezTo>
                      <a:pt x="114" y="22"/>
                      <a:pt x="120" y="26"/>
                      <a:pt x="122" y="24"/>
                    </a:cubicBezTo>
                    <a:cubicBezTo>
                      <a:pt x="124" y="23"/>
                      <a:pt x="129" y="22"/>
                      <a:pt x="130" y="21"/>
                    </a:cubicBezTo>
                    <a:cubicBezTo>
                      <a:pt x="131" y="21"/>
                      <a:pt x="132" y="18"/>
                      <a:pt x="133" y="16"/>
                    </a:cubicBezTo>
                    <a:cubicBezTo>
                      <a:pt x="132" y="15"/>
                      <a:pt x="129" y="14"/>
                      <a:pt x="127" y="13"/>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549" name="Freeform 177">
                <a:extLst>
                  <a:ext uri="{FF2B5EF4-FFF2-40B4-BE49-F238E27FC236}">
                    <a16:creationId xmlns:a16="http://schemas.microsoft.com/office/drawing/2014/main" xmlns="" id="{6D5606AF-8FA7-4B90-8B88-1A4BA5D0D8F8}"/>
                  </a:ext>
                </a:extLst>
              </p:cNvPr>
              <p:cNvSpPr>
                <a:spLocks noEditPoints="1"/>
              </p:cNvSpPr>
              <p:nvPr/>
            </p:nvSpPr>
            <p:spPr bwMode="auto">
              <a:xfrm>
                <a:off x="6663784" y="3980637"/>
                <a:ext cx="851959" cy="311172"/>
              </a:xfrm>
              <a:custGeom>
                <a:avLst/>
                <a:gdLst>
                  <a:gd name="T0" fmla="*/ 27 w 370"/>
                  <a:gd name="T1" fmla="*/ 57 h 135"/>
                  <a:gd name="T2" fmla="*/ 105 w 370"/>
                  <a:gd name="T3" fmla="*/ 72 h 135"/>
                  <a:gd name="T4" fmla="*/ 16 w 370"/>
                  <a:gd name="T5" fmla="*/ 37 h 135"/>
                  <a:gd name="T6" fmla="*/ 199 w 370"/>
                  <a:gd name="T7" fmla="*/ 95 h 135"/>
                  <a:gd name="T8" fmla="*/ 207 w 370"/>
                  <a:gd name="T9" fmla="*/ 76 h 135"/>
                  <a:gd name="T10" fmla="*/ 219 w 370"/>
                  <a:gd name="T11" fmla="*/ 79 h 135"/>
                  <a:gd name="T12" fmla="*/ 227 w 370"/>
                  <a:gd name="T13" fmla="*/ 54 h 135"/>
                  <a:gd name="T14" fmla="*/ 227 w 370"/>
                  <a:gd name="T15" fmla="*/ 45 h 135"/>
                  <a:gd name="T16" fmla="*/ 212 w 370"/>
                  <a:gd name="T17" fmla="*/ 38 h 135"/>
                  <a:gd name="T18" fmla="*/ 190 w 370"/>
                  <a:gd name="T19" fmla="*/ 69 h 135"/>
                  <a:gd name="T20" fmla="*/ 88 w 370"/>
                  <a:gd name="T21" fmla="*/ 75 h 135"/>
                  <a:gd name="T22" fmla="*/ 85 w 370"/>
                  <a:gd name="T23" fmla="*/ 62 h 135"/>
                  <a:gd name="T24" fmla="*/ 82 w 370"/>
                  <a:gd name="T25" fmla="*/ 68 h 135"/>
                  <a:gd name="T26" fmla="*/ 68 w 370"/>
                  <a:gd name="T27" fmla="*/ 51 h 135"/>
                  <a:gd name="T28" fmla="*/ 56 w 370"/>
                  <a:gd name="T29" fmla="*/ 36 h 135"/>
                  <a:gd name="T30" fmla="*/ 38 w 370"/>
                  <a:gd name="T31" fmla="*/ 24 h 135"/>
                  <a:gd name="T32" fmla="*/ 2 w 370"/>
                  <a:gd name="T33" fmla="*/ 3 h 135"/>
                  <a:gd name="T34" fmla="*/ 33 w 370"/>
                  <a:gd name="T35" fmla="*/ 46 h 135"/>
                  <a:gd name="T36" fmla="*/ 71 w 370"/>
                  <a:gd name="T37" fmla="*/ 91 h 135"/>
                  <a:gd name="T38" fmla="*/ 87 w 370"/>
                  <a:gd name="T39" fmla="*/ 84 h 135"/>
                  <a:gd name="T40" fmla="*/ 266 w 370"/>
                  <a:gd name="T41" fmla="*/ 37 h 135"/>
                  <a:gd name="T42" fmla="*/ 268 w 370"/>
                  <a:gd name="T43" fmla="*/ 46 h 135"/>
                  <a:gd name="T44" fmla="*/ 249 w 370"/>
                  <a:gd name="T45" fmla="*/ 75 h 135"/>
                  <a:gd name="T46" fmla="*/ 198 w 370"/>
                  <a:gd name="T47" fmla="*/ 119 h 135"/>
                  <a:gd name="T48" fmla="*/ 230 w 370"/>
                  <a:gd name="T49" fmla="*/ 115 h 135"/>
                  <a:gd name="T50" fmla="*/ 276 w 370"/>
                  <a:gd name="T51" fmla="*/ 76 h 135"/>
                  <a:gd name="T52" fmla="*/ 156 w 370"/>
                  <a:gd name="T53" fmla="*/ 113 h 135"/>
                  <a:gd name="T54" fmla="*/ 140 w 370"/>
                  <a:gd name="T55" fmla="*/ 105 h 135"/>
                  <a:gd name="T56" fmla="*/ 88 w 370"/>
                  <a:gd name="T57" fmla="*/ 98 h 135"/>
                  <a:gd name="T58" fmla="*/ 94 w 370"/>
                  <a:gd name="T59" fmla="*/ 109 h 135"/>
                  <a:gd name="T60" fmla="*/ 144 w 370"/>
                  <a:gd name="T61" fmla="*/ 117 h 135"/>
                  <a:gd name="T62" fmla="*/ 156 w 370"/>
                  <a:gd name="T63" fmla="*/ 113 h 135"/>
                  <a:gd name="T64" fmla="*/ 323 w 370"/>
                  <a:gd name="T65" fmla="*/ 76 h 135"/>
                  <a:gd name="T66" fmla="*/ 289 w 370"/>
                  <a:gd name="T67" fmla="*/ 59 h 135"/>
                  <a:gd name="T68" fmla="*/ 310 w 370"/>
                  <a:gd name="T69" fmla="*/ 67 h 135"/>
                  <a:gd name="T70" fmla="*/ 298 w 370"/>
                  <a:gd name="T71" fmla="*/ 72 h 135"/>
                  <a:gd name="T72" fmla="*/ 317 w 370"/>
                  <a:gd name="T73" fmla="*/ 81 h 135"/>
                  <a:gd name="T74" fmla="*/ 351 w 370"/>
                  <a:gd name="T75" fmla="*/ 102 h 135"/>
                  <a:gd name="T76" fmla="*/ 362 w 370"/>
                  <a:gd name="T77" fmla="*/ 115 h 135"/>
                  <a:gd name="T78" fmla="*/ 343 w 370"/>
                  <a:gd name="T79" fmla="*/ 61 h 135"/>
                  <a:gd name="T80" fmla="*/ 236 w 370"/>
                  <a:gd name="T81" fmla="*/ 125 h 135"/>
                  <a:gd name="T82" fmla="*/ 240 w 370"/>
                  <a:gd name="T83" fmla="*/ 127 h 135"/>
                  <a:gd name="T84" fmla="*/ 242 w 370"/>
                  <a:gd name="T85" fmla="*/ 124 h 135"/>
                  <a:gd name="T86" fmla="*/ 178 w 370"/>
                  <a:gd name="T87" fmla="*/ 48 h 135"/>
                  <a:gd name="T88" fmla="*/ 183 w 370"/>
                  <a:gd name="T89" fmla="*/ 28 h 135"/>
                  <a:gd name="T90" fmla="*/ 182 w 370"/>
                  <a:gd name="T91" fmla="*/ 14 h 135"/>
                  <a:gd name="T92" fmla="*/ 161 w 370"/>
                  <a:gd name="T93" fmla="*/ 25 h 135"/>
                  <a:gd name="T94" fmla="*/ 144 w 370"/>
                  <a:gd name="T95" fmla="*/ 36 h 135"/>
                  <a:gd name="T96" fmla="*/ 118 w 370"/>
                  <a:gd name="T97" fmla="*/ 37 h 135"/>
                  <a:gd name="T98" fmla="*/ 110 w 370"/>
                  <a:gd name="T99" fmla="*/ 43 h 135"/>
                  <a:gd name="T100" fmla="*/ 129 w 370"/>
                  <a:gd name="T101" fmla="*/ 73 h 135"/>
                  <a:gd name="T102" fmla="*/ 156 w 370"/>
                  <a:gd name="T103" fmla="*/ 80 h 135"/>
                  <a:gd name="T104" fmla="*/ 192 w 370"/>
                  <a:gd name="T105" fmla="*/ 127 h 135"/>
                  <a:gd name="T106" fmla="*/ 192 w 370"/>
                  <a:gd name="T107" fmla="*/ 127 h 135"/>
                  <a:gd name="T108" fmla="*/ 168 w 370"/>
                  <a:gd name="T109" fmla="*/ 120 h 135"/>
                  <a:gd name="T110" fmla="*/ 180 w 370"/>
                  <a:gd name="T111" fmla="*/ 115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70" h="135">
                    <a:moveTo>
                      <a:pt x="27" y="57"/>
                    </a:moveTo>
                    <a:cubicBezTo>
                      <a:pt x="27" y="58"/>
                      <a:pt x="30" y="63"/>
                      <a:pt x="31" y="62"/>
                    </a:cubicBezTo>
                    <a:cubicBezTo>
                      <a:pt x="33" y="60"/>
                      <a:pt x="29" y="53"/>
                      <a:pt x="27" y="57"/>
                    </a:cubicBezTo>
                    <a:close/>
                    <a:moveTo>
                      <a:pt x="105" y="72"/>
                    </a:moveTo>
                    <a:cubicBezTo>
                      <a:pt x="105" y="70"/>
                      <a:pt x="99" y="71"/>
                      <a:pt x="101" y="74"/>
                    </a:cubicBezTo>
                    <a:cubicBezTo>
                      <a:pt x="103" y="77"/>
                      <a:pt x="105" y="74"/>
                      <a:pt x="105" y="72"/>
                    </a:cubicBezTo>
                    <a:close/>
                    <a:moveTo>
                      <a:pt x="16" y="37"/>
                    </a:moveTo>
                    <a:cubicBezTo>
                      <a:pt x="15" y="39"/>
                      <a:pt x="18" y="46"/>
                      <a:pt x="21" y="43"/>
                    </a:cubicBezTo>
                    <a:cubicBezTo>
                      <a:pt x="24" y="40"/>
                      <a:pt x="16" y="34"/>
                      <a:pt x="16" y="37"/>
                    </a:cubicBezTo>
                    <a:close/>
                    <a:moveTo>
                      <a:pt x="195" y="77"/>
                    </a:moveTo>
                    <a:cubicBezTo>
                      <a:pt x="199" y="78"/>
                      <a:pt x="198" y="83"/>
                      <a:pt x="198" y="86"/>
                    </a:cubicBezTo>
                    <a:cubicBezTo>
                      <a:pt x="197" y="89"/>
                      <a:pt x="196" y="96"/>
                      <a:pt x="199" y="95"/>
                    </a:cubicBezTo>
                    <a:cubicBezTo>
                      <a:pt x="202" y="94"/>
                      <a:pt x="205" y="89"/>
                      <a:pt x="203" y="87"/>
                    </a:cubicBezTo>
                    <a:cubicBezTo>
                      <a:pt x="201" y="86"/>
                      <a:pt x="201" y="75"/>
                      <a:pt x="202" y="73"/>
                    </a:cubicBezTo>
                    <a:cubicBezTo>
                      <a:pt x="203" y="70"/>
                      <a:pt x="209" y="72"/>
                      <a:pt x="207" y="76"/>
                    </a:cubicBezTo>
                    <a:cubicBezTo>
                      <a:pt x="205" y="80"/>
                      <a:pt x="211" y="80"/>
                      <a:pt x="211" y="84"/>
                    </a:cubicBezTo>
                    <a:cubicBezTo>
                      <a:pt x="211" y="89"/>
                      <a:pt x="215" y="86"/>
                      <a:pt x="218" y="85"/>
                    </a:cubicBezTo>
                    <a:cubicBezTo>
                      <a:pt x="222" y="84"/>
                      <a:pt x="222" y="82"/>
                      <a:pt x="219" y="79"/>
                    </a:cubicBezTo>
                    <a:cubicBezTo>
                      <a:pt x="216" y="76"/>
                      <a:pt x="221" y="72"/>
                      <a:pt x="217" y="70"/>
                    </a:cubicBezTo>
                    <a:cubicBezTo>
                      <a:pt x="214" y="67"/>
                      <a:pt x="211" y="64"/>
                      <a:pt x="215" y="63"/>
                    </a:cubicBezTo>
                    <a:cubicBezTo>
                      <a:pt x="218" y="62"/>
                      <a:pt x="228" y="56"/>
                      <a:pt x="227" y="54"/>
                    </a:cubicBezTo>
                    <a:cubicBezTo>
                      <a:pt x="226" y="52"/>
                      <a:pt x="212" y="55"/>
                      <a:pt x="210" y="59"/>
                    </a:cubicBezTo>
                    <a:cubicBezTo>
                      <a:pt x="209" y="63"/>
                      <a:pt x="199" y="58"/>
                      <a:pt x="200" y="51"/>
                    </a:cubicBezTo>
                    <a:cubicBezTo>
                      <a:pt x="202" y="44"/>
                      <a:pt x="221" y="42"/>
                      <a:pt x="227" y="45"/>
                    </a:cubicBezTo>
                    <a:cubicBezTo>
                      <a:pt x="233" y="48"/>
                      <a:pt x="239" y="41"/>
                      <a:pt x="241" y="37"/>
                    </a:cubicBezTo>
                    <a:cubicBezTo>
                      <a:pt x="243" y="33"/>
                      <a:pt x="236" y="37"/>
                      <a:pt x="232" y="40"/>
                    </a:cubicBezTo>
                    <a:cubicBezTo>
                      <a:pt x="228" y="43"/>
                      <a:pt x="218" y="40"/>
                      <a:pt x="212" y="38"/>
                    </a:cubicBezTo>
                    <a:cubicBezTo>
                      <a:pt x="207" y="36"/>
                      <a:pt x="207" y="41"/>
                      <a:pt x="202" y="42"/>
                    </a:cubicBezTo>
                    <a:cubicBezTo>
                      <a:pt x="198" y="43"/>
                      <a:pt x="199" y="53"/>
                      <a:pt x="197" y="54"/>
                    </a:cubicBezTo>
                    <a:cubicBezTo>
                      <a:pt x="195" y="55"/>
                      <a:pt x="195" y="62"/>
                      <a:pt x="190" y="69"/>
                    </a:cubicBezTo>
                    <a:cubicBezTo>
                      <a:pt x="186" y="76"/>
                      <a:pt x="192" y="77"/>
                      <a:pt x="195" y="77"/>
                    </a:cubicBezTo>
                    <a:close/>
                    <a:moveTo>
                      <a:pt x="87" y="84"/>
                    </a:moveTo>
                    <a:cubicBezTo>
                      <a:pt x="86" y="80"/>
                      <a:pt x="88" y="77"/>
                      <a:pt x="88" y="75"/>
                    </a:cubicBezTo>
                    <a:cubicBezTo>
                      <a:pt x="88" y="74"/>
                      <a:pt x="89" y="73"/>
                      <a:pt x="91" y="73"/>
                    </a:cubicBezTo>
                    <a:cubicBezTo>
                      <a:pt x="93" y="74"/>
                      <a:pt x="93" y="69"/>
                      <a:pt x="91" y="68"/>
                    </a:cubicBezTo>
                    <a:cubicBezTo>
                      <a:pt x="90" y="68"/>
                      <a:pt x="89" y="62"/>
                      <a:pt x="85" y="62"/>
                    </a:cubicBezTo>
                    <a:cubicBezTo>
                      <a:pt x="81" y="62"/>
                      <a:pt x="81" y="65"/>
                      <a:pt x="84" y="65"/>
                    </a:cubicBezTo>
                    <a:cubicBezTo>
                      <a:pt x="86" y="66"/>
                      <a:pt x="88" y="68"/>
                      <a:pt x="87" y="69"/>
                    </a:cubicBezTo>
                    <a:cubicBezTo>
                      <a:pt x="86" y="71"/>
                      <a:pt x="85" y="68"/>
                      <a:pt x="82" y="68"/>
                    </a:cubicBezTo>
                    <a:cubicBezTo>
                      <a:pt x="79" y="68"/>
                      <a:pt x="81" y="64"/>
                      <a:pt x="77" y="64"/>
                    </a:cubicBezTo>
                    <a:cubicBezTo>
                      <a:pt x="73" y="63"/>
                      <a:pt x="74" y="56"/>
                      <a:pt x="70" y="56"/>
                    </a:cubicBezTo>
                    <a:cubicBezTo>
                      <a:pt x="66" y="56"/>
                      <a:pt x="66" y="53"/>
                      <a:pt x="68" y="51"/>
                    </a:cubicBezTo>
                    <a:cubicBezTo>
                      <a:pt x="71" y="48"/>
                      <a:pt x="64" y="46"/>
                      <a:pt x="64" y="43"/>
                    </a:cubicBezTo>
                    <a:cubicBezTo>
                      <a:pt x="64" y="41"/>
                      <a:pt x="60" y="42"/>
                      <a:pt x="60" y="40"/>
                    </a:cubicBezTo>
                    <a:cubicBezTo>
                      <a:pt x="60" y="37"/>
                      <a:pt x="58" y="39"/>
                      <a:pt x="56" y="36"/>
                    </a:cubicBezTo>
                    <a:cubicBezTo>
                      <a:pt x="54" y="33"/>
                      <a:pt x="53" y="36"/>
                      <a:pt x="51" y="33"/>
                    </a:cubicBezTo>
                    <a:cubicBezTo>
                      <a:pt x="49" y="31"/>
                      <a:pt x="46" y="30"/>
                      <a:pt x="45" y="31"/>
                    </a:cubicBezTo>
                    <a:cubicBezTo>
                      <a:pt x="43" y="31"/>
                      <a:pt x="39" y="28"/>
                      <a:pt x="38" y="24"/>
                    </a:cubicBezTo>
                    <a:cubicBezTo>
                      <a:pt x="37" y="21"/>
                      <a:pt x="26" y="16"/>
                      <a:pt x="24" y="12"/>
                    </a:cubicBezTo>
                    <a:cubicBezTo>
                      <a:pt x="23" y="8"/>
                      <a:pt x="19" y="6"/>
                      <a:pt x="12" y="6"/>
                    </a:cubicBezTo>
                    <a:cubicBezTo>
                      <a:pt x="6" y="7"/>
                      <a:pt x="4" y="0"/>
                      <a:pt x="2" y="3"/>
                    </a:cubicBezTo>
                    <a:cubicBezTo>
                      <a:pt x="0" y="7"/>
                      <a:pt x="9" y="16"/>
                      <a:pt x="13" y="19"/>
                    </a:cubicBezTo>
                    <a:cubicBezTo>
                      <a:pt x="17" y="21"/>
                      <a:pt x="19" y="30"/>
                      <a:pt x="24" y="30"/>
                    </a:cubicBezTo>
                    <a:cubicBezTo>
                      <a:pt x="29" y="31"/>
                      <a:pt x="29" y="46"/>
                      <a:pt x="33" y="46"/>
                    </a:cubicBezTo>
                    <a:cubicBezTo>
                      <a:pt x="36" y="47"/>
                      <a:pt x="44" y="59"/>
                      <a:pt x="45" y="65"/>
                    </a:cubicBezTo>
                    <a:cubicBezTo>
                      <a:pt x="46" y="71"/>
                      <a:pt x="54" y="74"/>
                      <a:pt x="57" y="79"/>
                    </a:cubicBezTo>
                    <a:cubicBezTo>
                      <a:pt x="59" y="83"/>
                      <a:pt x="70" y="89"/>
                      <a:pt x="71" y="91"/>
                    </a:cubicBezTo>
                    <a:cubicBezTo>
                      <a:pt x="73" y="93"/>
                      <a:pt x="74" y="97"/>
                      <a:pt x="75" y="95"/>
                    </a:cubicBezTo>
                    <a:cubicBezTo>
                      <a:pt x="76" y="93"/>
                      <a:pt x="81" y="95"/>
                      <a:pt x="84" y="95"/>
                    </a:cubicBezTo>
                    <a:cubicBezTo>
                      <a:pt x="86" y="96"/>
                      <a:pt x="87" y="87"/>
                      <a:pt x="87" y="84"/>
                    </a:cubicBezTo>
                    <a:close/>
                    <a:moveTo>
                      <a:pt x="268" y="46"/>
                    </a:moveTo>
                    <a:cubicBezTo>
                      <a:pt x="274" y="46"/>
                      <a:pt x="271" y="43"/>
                      <a:pt x="271" y="40"/>
                    </a:cubicBezTo>
                    <a:cubicBezTo>
                      <a:pt x="271" y="36"/>
                      <a:pt x="266" y="39"/>
                      <a:pt x="266" y="37"/>
                    </a:cubicBezTo>
                    <a:cubicBezTo>
                      <a:pt x="266" y="36"/>
                      <a:pt x="265" y="29"/>
                      <a:pt x="261" y="34"/>
                    </a:cubicBezTo>
                    <a:cubicBezTo>
                      <a:pt x="257" y="40"/>
                      <a:pt x="262" y="53"/>
                      <a:pt x="265" y="52"/>
                    </a:cubicBezTo>
                    <a:cubicBezTo>
                      <a:pt x="268" y="51"/>
                      <a:pt x="263" y="45"/>
                      <a:pt x="268" y="46"/>
                    </a:cubicBezTo>
                    <a:close/>
                    <a:moveTo>
                      <a:pt x="249" y="75"/>
                    </a:moveTo>
                    <a:cubicBezTo>
                      <a:pt x="250" y="79"/>
                      <a:pt x="257" y="81"/>
                      <a:pt x="259" y="78"/>
                    </a:cubicBezTo>
                    <a:cubicBezTo>
                      <a:pt x="261" y="75"/>
                      <a:pt x="248" y="71"/>
                      <a:pt x="249" y="75"/>
                    </a:cubicBezTo>
                    <a:close/>
                    <a:moveTo>
                      <a:pt x="230" y="115"/>
                    </a:moveTo>
                    <a:cubicBezTo>
                      <a:pt x="224" y="114"/>
                      <a:pt x="219" y="119"/>
                      <a:pt x="213" y="117"/>
                    </a:cubicBezTo>
                    <a:cubicBezTo>
                      <a:pt x="207" y="114"/>
                      <a:pt x="197" y="117"/>
                      <a:pt x="198" y="119"/>
                    </a:cubicBezTo>
                    <a:cubicBezTo>
                      <a:pt x="199" y="121"/>
                      <a:pt x="205" y="121"/>
                      <a:pt x="211" y="121"/>
                    </a:cubicBezTo>
                    <a:cubicBezTo>
                      <a:pt x="217" y="122"/>
                      <a:pt x="223" y="118"/>
                      <a:pt x="227" y="118"/>
                    </a:cubicBezTo>
                    <a:cubicBezTo>
                      <a:pt x="232" y="118"/>
                      <a:pt x="236" y="116"/>
                      <a:pt x="230" y="115"/>
                    </a:cubicBezTo>
                    <a:close/>
                    <a:moveTo>
                      <a:pt x="281" y="72"/>
                    </a:moveTo>
                    <a:cubicBezTo>
                      <a:pt x="275" y="70"/>
                      <a:pt x="264" y="72"/>
                      <a:pt x="265" y="75"/>
                    </a:cubicBezTo>
                    <a:cubicBezTo>
                      <a:pt x="266" y="78"/>
                      <a:pt x="271" y="76"/>
                      <a:pt x="276" y="76"/>
                    </a:cubicBezTo>
                    <a:cubicBezTo>
                      <a:pt x="281" y="76"/>
                      <a:pt x="284" y="80"/>
                      <a:pt x="286" y="80"/>
                    </a:cubicBezTo>
                    <a:cubicBezTo>
                      <a:pt x="289" y="80"/>
                      <a:pt x="287" y="74"/>
                      <a:pt x="281" y="72"/>
                    </a:cubicBezTo>
                    <a:close/>
                    <a:moveTo>
                      <a:pt x="156" y="113"/>
                    </a:moveTo>
                    <a:cubicBezTo>
                      <a:pt x="155" y="110"/>
                      <a:pt x="146" y="113"/>
                      <a:pt x="142" y="111"/>
                    </a:cubicBezTo>
                    <a:cubicBezTo>
                      <a:pt x="137" y="109"/>
                      <a:pt x="147" y="107"/>
                      <a:pt x="150" y="105"/>
                    </a:cubicBezTo>
                    <a:cubicBezTo>
                      <a:pt x="153" y="103"/>
                      <a:pt x="148" y="103"/>
                      <a:pt x="140" y="105"/>
                    </a:cubicBezTo>
                    <a:cubicBezTo>
                      <a:pt x="133" y="107"/>
                      <a:pt x="124" y="100"/>
                      <a:pt x="124" y="103"/>
                    </a:cubicBezTo>
                    <a:cubicBezTo>
                      <a:pt x="123" y="106"/>
                      <a:pt x="110" y="102"/>
                      <a:pt x="106" y="99"/>
                    </a:cubicBezTo>
                    <a:cubicBezTo>
                      <a:pt x="103" y="97"/>
                      <a:pt x="90" y="94"/>
                      <a:pt x="88" y="98"/>
                    </a:cubicBezTo>
                    <a:cubicBezTo>
                      <a:pt x="85" y="103"/>
                      <a:pt x="83" y="99"/>
                      <a:pt x="84" y="103"/>
                    </a:cubicBezTo>
                    <a:cubicBezTo>
                      <a:pt x="85" y="106"/>
                      <a:pt x="88" y="104"/>
                      <a:pt x="90" y="104"/>
                    </a:cubicBezTo>
                    <a:cubicBezTo>
                      <a:pt x="92" y="104"/>
                      <a:pt x="91" y="108"/>
                      <a:pt x="94" y="109"/>
                    </a:cubicBezTo>
                    <a:cubicBezTo>
                      <a:pt x="97" y="109"/>
                      <a:pt x="107" y="112"/>
                      <a:pt x="108" y="110"/>
                    </a:cubicBezTo>
                    <a:cubicBezTo>
                      <a:pt x="109" y="108"/>
                      <a:pt x="119" y="110"/>
                      <a:pt x="124" y="114"/>
                    </a:cubicBezTo>
                    <a:cubicBezTo>
                      <a:pt x="128" y="118"/>
                      <a:pt x="139" y="118"/>
                      <a:pt x="144" y="117"/>
                    </a:cubicBezTo>
                    <a:cubicBezTo>
                      <a:pt x="148" y="116"/>
                      <a:pt x="153" y="120"/>
                      <a:pt x="154" y="118"/>
                    </a:cubicBezTo>
                    <a:cubicBezTo>
                      <a:pt x="156" y="115"/>
                      <a:pt x="159" y="121"/>
                      <a:pt x="164" y="118"/>
                    </a:cubicBezTo>
                    <a:cubicBezTo>
                      <a:pt x="168" y="114"/>
                      <a:pt x="156" y="116"/>
                      <a:pt x="156" y="113"/>
                    </a:cubicBezTo>
                    <a:close/>
                    <a:moveTo>
                      <a:pt x="343" y="61"/>
                    </a:moveTo>
                    <a:cubicBezTo>
                      <a:pt x="339" y="61"/>
                      <a:pt x="339" y="67"/>
                      <a:pt x="336" y="67"/>
                    </a:cubicBezTo>
                    <a:cubicBezTo>
                      <a:pt x="333" y="67"/>
                      <a:pt x="328" y="74"/>
                      <a:pt x="323" y="76"/>
                    </a:cubicBezTo>
                    <a:cubicBezTo>
                      <a:pt x="317" y="78"/>
                      <a:pt x="317" y="59"/>
                      <a:pt x="314" y="56"/>
                    </a:cubicBezTo>
                    <a:cubicBezTo>
                      <a:pt x="311" y="52"/>
                      <a:pt x="297" y="49"/>
                      <a:pt x="296" y="53"/>
                    </a:cubicBezTo>
                    <a:cubicBezTo>
                      <a:pt x="294" y="57"/>
                      <a:pt x="289" y="55"/>
                      <a:pt x="289" y="59"/>
                    </a:cubicBezTo>
                    <a:cubicBezTo>
                      <a:pt x="288" y="62"/>
                      <a:pt x="290" y="61"/>
                      <a:pt x="293" y="61"/>
                    </a:cubicBezTo>
                    <a:cubicBezTo>
                      <a:pt x="296" y="61"/>
                      <a:pt x="296" y="63"/>
                      <a:pt x="298" y="66"/>
                    </a:cubicBezTo>
                    <a:cubicBezTo>
                      <a:pt x="299" y="69"/>
                      <a:pt x="308" y="67"/>
                      <a:pt x="310" y="67"/>
                    </a:cubicBezTo>
                    <a:cubicBezTo>
                      <a:pt x="313" y="67"/>
                      <a:pt x="314" y="71"/>
                      <a:pt x="310" y="69"/>
                    </a:cubicBezTo>
                    <a:cubicBezTo>
                      <a:pt x="306" y="68"/>
                      <a:pt x="306" y="71"/>
                      <a:pt x="303" y="70"/>
                    </a:cubicBezTo>
                    <a:cubicBezTo>
                      <a:pt x="300" y="70"/>
                      <a:pt x="296" y="70"/>
                      <a:pt x="298" y="72"/>
                    </a:cubicBezTo>
                    <a:cubicBezTo>
                      <a:pt x="300" y="73"/>
                      <a:pt x="303" y="75"/>
                      <a:pt x="303" y="79"/>
                    </a:cubicBezTo>
                    <a:cubicBezTo>
                      <a:pt x="303" y="83"/>
                      <a:pt x="309" y="82"/>
                      <a:pt x="309" y="79"/>
                    </a:cubicBezTo>
                    <a:cubicBezTo>
                      <a:pt x="309" y="76"/>
                      <a:pt x="311" y="80"/>
                      <a:pt x="317" y="81"/>
                    </a:cubicBezTo>
                    <a:cubicBezTo>
                      <a:pt x="322" y="83"/>
                      <a:pt x="319" y="85"/>
                      <a:pt x="324" y="85"/>
                    </a:cubicBezTo>
                    <a:cubicBezTo>
                      <a:pt x="329" y="85"/>
                      <a:pt x="342" y="89"/>
                      <a:pt x="347" y="93"/>
                    </a:cubicBezTo>
                    <a:cubicBezTo>
                      <a:pt x="351" y="96"/>
                      <a:pt x="348" y="99"/>
                      <a:pt x="351" y="102"/>
                    </a:cubicBezTo>
                    <a:cubicBezTo>
                      <a:pt x="354" y="105"/>
                      <a:pt x="355" y="109"/>
                      <a:pt x="351" y="109"/>
                    </a:cubicBezTo>
                    <a:cubicBezTo>
                      <a:pt x="347" y="109"/>
                      <a:pt x="342" y="114"/>
                      <a:pt x="343" y="116"/>
                    </a:cubicBezTo>
                    <a:cubicBezTo>
                      <a:pt x="344" y="118"/>
                      <a:pt x="358" y="115"/>
                      <a:pt x="362" y="115"/>
                    </a:cubicBezTo>
                    <a:cubicBezTo>
                      <a:pt x="364" y="115"/>
                      <a:pt x="366" y="119"/>
                      <a:pt x="370" y="121"/>
                    </a:cubicBezTo>
                    <a:cubicBezTo>
                      <a:pt x="370" y="71"/>
                      <a:pt x="370" y="71"/>
                      <a:pt x="370" y="71"/>
                    </a:cubicBezTo>
                    <a:cubicBezTo>
                      <a:pt x="360" y="67"/>
                      <a:pt x="346" y="61"/>
                      <a:pt x="343" y="61"/>
                    </a:cubicBezTo>
                    <a:close/>
                    <a:moveTo>
                      <a:pt x="240" y="121"/>
                    </a:moveTo>
                    <a:cubicBezTo>
                      <a:pt x="239" y="122"/>
                      <a:pt x="238" y="122"/>
                      <a:pt x="237" y="122"/>
                    </a:cubicBezTo>
                    <a:cubicBezTo>
                      <a:pt x="237" y="123"/>
                      <a:pt x="237" y="124"/>
                      <a:pt x="236" y="125"/>
                    </a:cubicBezTo>
                    <a:cubicBezTo>
                      <a:pt x="235" y="125"/>
                      <a:pt x="234" y="124"/>
                      <a:pt x="233" y="123"/>
                    </a:cubicBezTo>
                    <a:cubicBezTo>
                      <a:pt x="229" y="125"/>
                      <a:pt x="226" y="131"/>
                      <a:pt x="230" y="132"/>
                    </a:cubicBezTo>
                    <a:cubicBezTo>
                      <a:pt x="233" y="134"/>
                      <a:pt x="237" y="130"/>
                      <a:pt x="240" y="127"/>
                    </a:cubicBezTo>
                    <a:cubicBezTo>
                      <a:pt x="240" y="126"/>
                      <a:pt x="240" y="126"/>
                      <a:pt x="241" y="125"/>
                    </a:cubicBezTo>
                    <a:cubicBezTo>
                      <a:pt x="241" y="125"/>
                      <a:pt x="241" y="125"/>
                      <a:pt x="242" y="124"/>
                    </a:cubicBezTo>
                    <a:cubicBezTo>
                      <a:pt x="242" y="124"/>
                      <a:pt x="242" y="124"/>
                      <a:pt x="242" y="124"/>
                    </a:cubicBezTo>
                    <a:cubicBezTo>
                      <a:pt x="242" y="123"/>
                      <a:pt x="241" y="122"/>
                      <a:pt x="240" y="121"/>
                    </a:cubicBezTo>
                    <a:close/>
                    <a:moveTo>
                      <a:pt x="174" y="60"/>
                    </a:moveTo>
                    <a:cubicBezTo>
                      <a:pt x="178" y="57"/>
                      <a:pt x="179" y="52"/>
                      <a:pt x="178" y="48"/>
                    </a:cubicBezTo>
                    <a:cubicBezTo>
                      <a:pt x="178" y="43"/>
                      <a:pt x="189" y="43"/>
                      <a:pt x="191" y="41"/>
                    </a:cubicBezTo>
                    <a:cubicBezTo>
                      <a:pt x="192" y="39"/>
                      <a:pt x="188" y="36"/>
                      <a:pt x="185" y="34"/>
                    </a:cubicBezTo>
                    <a:cubicBezTo>
                      <a:pt x="182" y="33"/>
                      <a:pt x="185" y="30"/>
                      <a:pt x="183" y="28"/>
                    </a:cubicBezTo>
                    <a:cubicBezTo>
                      <a:pt x="180" y="26"/>
                      <a:pt x="177" y="21"/>
                      <a:pt x="180" y="21"/>
                    </a:cubicBezTo>
                    <a:cubicBezTo>
                      <a:pt x="183" y="21"/>
                      <a:pt x="178" y="16"/>
                      <a:pt x="180" y="15"/>
                    </a:cubicBezTo>
                    <a:cubicBezTo>
                      <a:pt x="181" y="15"/>
                      <a:pt x="181" y="14"/>
                      <a:pt x="182" y="14"/>
                    </a:cubicBezTo>
                    <a:cubicBezTo>
                      <a:pt x="180" y="13"/>
                      <a:pt x="179" y="13"/>
                      <a:pt x="178" y="13"/>
                    </a:cubicBezTo>
                    <a:cubicBezTo>
                      <a:pt x="174" y="13"/>
                      <a:pt x="165" y="12"/>
                      <a:pt x="165" y="18"/>
                    </a:cubicBezTo>
                    <a:cubicBezTo>
                      <a:pt x="166" y="24"/>
                      <a:pt x="160" y="22"/>
                      <a:pt x="161" y="25"/>
                    </a:cubicBezTo>
                    <a:cubicBezTo>
                      <a:pt x="161" y="29"/>
                      <a:pt x="158" y="29"/>
                      <a:pt x="158" y="33"/>
                    </a:cubicBezTo>
                    <a:cubicBezTo>
                      <a:pt x="159" y="37"/>
                      <a:pt x="156" y="35"/>
                      <a:pt x="151" y="38"/>
                    </a:cubicBezTo>
                    <a:cubicBezTo>
                      <a:pt x="146" y="40"/>
                      <a:pt x="148" y="36"/>
                      <a:pt x="144" y="36"/>
                    </a:cubicBezTo>
                    <a:cubicBezTo>
                      <a:pt x="139" y="36"/>
                      <a:pt x="138" y="39"/>
                      <a:pt x="135" y="40"/>
                    </a:cubicBezTo>
                    <a:cubicBezTo>
                      <a:pt x="133" y="41"/>
                      <a:pt x="127" y="39"/>
                      <a:pt x="125" y="41"/>
                    </a:cubicBezTo>
                    <a:cubicBezTo>
                      <a:pt x="123" y="42"/>
                      <a:pt x="120" y="37"/>
                      <a:pt x="118" y="37"/>
                    </a:cubicBezTo>
                    <a:cubicBezTo>
                      <a:pt x="117" y="37"/>
                      <a:pt x="116" y="35"/>
                      <a:pt x="116" y="32"/>
                    </a:cubicBezTo>
                    <a:cubicBezTo>
                      <a:pt x="116" y="32"/>
                      <a:pt x="115" y="32"/>
                      <a:pt x="115" y="32"/>
                    </a:cubicBezTo>
                    <a:cubicBezTo>
                      <a:pt x="112" y="32"/>
                      <a:pt x="107" y="40"/>
                      <a:pt x="110" y="43"/>
                    </a:cubicBezTo>
                    <a:cubicBezTo>
                      <a:pt x="113" y="46"/>
                      <a:pt x="112" y="52"/>
                      <a:pt x="114" y="54"/>
                    </a:cubicBezTo>
                    <a:cubicBezTo>
                      <a:pt x="116" y="57"/>
                      <a:pt x="121" y="57"/>
                      <a:pt x="121" y="62"/>
                    </a:cubicBezTo>
                    <a:cubicBezTo>
                      <a:pt x="121" y="67"/>
                      <a:pt x="125" y="75"/>
                      <a:pt x="129" y="73"/>
                    </a:cubicBezTo>
                    <a:cubicBezTo>
                      <a:pt x="132" y="71"/>
                      <a:pt x="134" y="74"/>
                      <a:pt x="135" y="76"/>
                    </a:cubicBezTo>
                    <a:cubicBezTo>
                      <a:pt x="136" y="78"/>
                      <a:pt x="143" y="75"/>
                      <a:pt x="146" y="75"/>
                    </a:cubicBezTo>
                    <a:cubicBezTo>
                      <a:pt x="148" y="75"/>
                      <a:pt x="155" y="77"/>
                      <a:pt x="156" y="80"/>
                    </a:cubicBezTo>
                    <a:cubicBezTo>
                      <a:pt x="156" y="83"/>
                      <a:pt x="163" y="80"/>
                      <a:pt x="168" y="78"/>
                    </a:cubicBezTo>
                    <a:cubicBezTo>
                      <a:pt x="172" y="76"/>
                      <a:pt x="169" y="63"/>
                      <a:pt x="174" y="60"/>
                    </a:cubicBezTo>
                    <a:close/>
                    <a:moveTo>
                      <a:pt x="192" y="127"/>
                    </a:moveTo>
                    <a:cubicBezTo>
                      <a:pt x="193" y="129"/>
                      <a:pt x="197" y="129"/>
                      <a:pt x="199" y="130"/>
                    </a:cubicBezTo>
                    <a:cubicBezTo>
                      <a:pt x="200" y="132"/>
                      <a:pt x="206" y="135"/>
                      <a:pt x="206" y="131"/>
                    </a:cubicBezTo>
                    <a:cubicBezTo>
                      <a:pt x="206" y="127"/>
                      <a:pt x="190" y="124"/>
                      <a:pt x="192" y="127"/>
                    </a:cubicBezTo>
                    <a:close/>
                    <a:moveTo>
                      <a:pt x="180" y="115"/>
                    </a:moveTo>
                    <a:cubicBezTo>
                      <a:pt x="179" y="117"/>
                      <a:pt x="175" y="118"/>
                      <a:pt x="172" y="116"/>
                    </a:cubicBezTo>
                    <a:cubicBezTo>
                      <a:pt x="170" y="114"/>
                      <a:pt x="167" y="118"/>
                      <a:pt x="168" y="120"/>
                    </a:cubicBezTo>
                    <a:cubicBezTo>
                      <a:pt x="169" y="121"/>
                      <a:pt x="174" y="125"/>
                      <a:pt x="180" y="122"/>
                    </a:cubicBezTo>
                    <a:cubicBezTo>
                      <a:pt x="186" y="119"/>
                      <a:pt x="190" y="122"/>
                      <a:pt x="192" y="119"/>
                    </a:cubicBezTo>
                    <a:cubicBezTo>
                      <a:pt x="193" y="116"/>
                      <a:pt x="181" y="113"/>
                      <a:pt x="180" y="115"/>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550" name="Freeform 178">
                <a:extLst>
                  <a:ext uri="{FF2B5EF4-FFF2-40B4-BE49-F238E27FC236}">
                    <a16:creationId xmlns:a16="http://schemas.microsoft.com/office/drawing/2014/main" xmlns="" id="{A56DF3C5-E0A6-4416-83FD-9ADCF71EF508}"/>
                  </a:ext>
                </a:extLst>
              </p:cNvPr>
              <p:cNvSpPr>
                <a:spLocks noEditPoints="1"/>
              </p:cNvSpPr>
              <p:nvPr/>
            </p:nvSpPr>
            <p:spPr bwMode="auto">
              <a:xfrm>
                <a:off x="7200806" y="4242875"/>
                <a:ext cx="61482" cy="26349"/>
              </a:xfrm>
              <a:custGeom>
                <a:avLst/>
                <a:gdLst>
                  <a:gd name="T0" fmla="*/ 3 w 27"/>
                  <a:gd name="T1" fmla="*/ 9 h 11"/>
                  <a:gd name="T2" fmla="*/ 0 w 27"/>
                  <a:gd name="T3" fmla="*/ 9 h 11"/>
                  <a:gd name="T4" fmla="*/ 3 w 27"/>
                  <a:gd name="T5" fmla="*/ 11 h 11"/>
                  <a:gd name="T6" fmla="*/ 4 w 27"/>
                  <a:gd name="T7" fmla="*/ 8 h 11"/>
                  <a:gd name="T8" fmla="*/ 3 w 27"/>
                  <a:gd name="T9" fmla="*/ 9 h 11"/>
                  <a:gd name="T10" fmla="*/ 3 w 27"/>
                  <a:gd name="T11" fmla="*/ 9 h 11"/>
                  <a:gd name="T12" fmla="*/ 14 w 27"/>
                  <a:gd name="T13" fmla="*/ 2 h 11"/>
                  <a:gd name="T14" fmla="*/ 8 w 27"/>
                  <a:gd name="T15" fmla="*/ 7 h 11"/>
                  <a:gd name="T16" fmla="*/ 7 w 27"/>
                  <a:gd name="T17" fmla="*/ 7 h 11"/>
                  <a:gd name="T18" fmla="*/ 9 w 27"/>
                  <a:gd name="T19" fmla="*/ 10 h 11"/>
                  <a:gd name="T20" fmla="*/ 26 w 27"/>
                  <a:gd name="T21" fmla="*/ 2 h 11"/>
                  <a:gd name="T22" fmla="*/ 14 w 27"/>
                  <a:gd name="T23" fmla="*/ 2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11">
                    <a:moveTo>
                      <a:pt x="3" y="9"/>
                    </a:moveTo>
                    <a:cubicBezTo>
                      <a:pt x="2" y="9"/>
                      <a:pt x="1" y="9"/>
                      <a:pt x="0" y="9"/>
                    </a:cubicBezTo>
                    <a:cubicBezTo>
                      <a:pt x="1" y="10"/>
                      <a:pt x="2" y="11"/>
                      <a:pt x="3" y="11"/>
                    </a:cubicBezTo>
                    <a:cubicBezTo>
                      <a:pt x="4" y="10"/>
                      <a:pt x="4" y="9"/>
                      <a:pt x="4" y="8"/>
                    </a:cubicBezTo>
                    <a:cubicBezTo>
                      <a:pt x="4" y="8"/>
                      <a:pt x="4" y="9"/>
                      <a:pt x="3" y="9"/>
                    </a:cubicBezTo>
                    <a:cubicBezTo>
                      <a:pt x="3" y="9"/>
                      <a:pt x="3" y="9"/>
                      <a:pt x="3" y="9"/>
                    </a:cubicBezTo>
                    <a:close/>
                    <a:moveTo>
                      <a:pt x="14" y="2"/>
                    </a:moveTo>
                    <a:cubicBezTo>
                      <a:pt x="11" y="2"/>
                      <a:pt x="10" y="5"/>
                      <a:pt x="8" y="7"/>
                    </a:cubicBezTo>
                    <a:cubicBezTo>
                      <a:pt x="7" y="7"/>
                      <a:pt x="7" y="7"/>
                      <a:pt x="7" y="7"/>
                    </a:cubicBezTo>
                    <a:cubicBezTo>
                      <a:pt x="8" y="8"/>
                      <a:pt x="9" y="9"/>
                      <a:pt x="9" y="10"/>
                    </a:cubicBezTo>
                    <a:cubicBezTo>
                      <a:pt x="14" y="7"/>
                      <a:pt x="26" y="4"/>
                      <a:pt x="26" y="2"/>
                    </a:cubicBezTo>
                    <a:cubicBezTo>
                      <a:pt x="27" y="0"/>
                      <a:pt x="19" y="3"/>
                      <a:pt x="14" y="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551" name="Freeform 179">
                <a:extLst>
                  <a:ext uri="{FF2B5EF4-FFF2-40B4-BE49-F238E27FC236}">
                    <a16:creationId xmlns:a16="http://schemas.microsoft.com/office/drawing/2014/main" xmlns="" id="{F8BD9548-D375-4F70-89F0-970DAC688951}"/>
                  </a:ext>
                </a:extLst>
              </p:cNvPr>
              <p:cNvSpPr>
                <a:spLocks noEditPoints="1"/>
              </p:cNvSpPr>
              <p:nvPr/>
            </p:nvSpPr>
            <p:spPr bwMode="auto">
              <a:xfrm>
                <a:off x="5045187" y="3136207"/>
                <a:ext cx="214558" cy="233379"/>
              </a:xfrm>
              <a:custGeom>
                <a:avLst/>
                <a:gdLst>
                  <a:gd name="T0" fmla="*/ 65 w 93"/>
                  <a:gd name="T1" fmla="*/ 87 h 101"/>
                  <a:gd name="T2" fmla="*/ 55 w 93"/>
                  <a:gd name="T3" fmla="*/ 87 h 101"/>
                  <a:gd name="T4" fmla="*/ 48 w 93"/>
                  <a:gd name="T5" fmla="*/ 90 h 101"/>
                  <a:gd name="T6" fmla="*/ 57 w 93"/>
                  <a:gd name="T7" fmla="*/ 95 h 101"/>
                  <a:gd name="T8" fmla="*/ 66 w 93"/>
                  <a:gd name="T9" fmla="*/ 101 h 101"/>
                  <a:gd name="T10" fmla="*/ 68 w 93"/>
                  <a:gd name="T11" fmla="*/ 95 h 101"/>
                  <a:gd name="T12" fmla="*/ 71 w 93"/>
                  <a:gd name="T13" fmla="*/ 88 h 101"/>
                  <a:gd name="T14" fmla="*/ 65 w 93"/>
                  <a:gd name="T15" fmla="*/ 87 h 101"/>
                  <a:gd name="T16" fmla="*/ 19 w 93"/>
                  <a:gd name="T17" fmla="*/ 60 h 101"/>
                  <a:gd name="T18" fmla="*/ 13 w 93"/>
                  <a:gd name="T19" fmla="*/ 62 h 101"/>
                  <a:gd name="T20" fmla="*/ 16 w 93"/>
                  <a:gd name="T21" fmla="*/ 72 h 101"/>
                  <a:gd name="T22" fmla="*/ 19 w 93"/>
                  <a:gd name="T23" fmla="*/ 80 h 101"/>
                  <a:gd name="T24" fmla="*/ 25 w 93"/>
                  <a:gd name="T25" fmla="*/ 76 h 101"/>
                  <a:gd name="T26" fmla="*/ 26 w 93"/>
                  <a:gd name="T27" fmla="*/ 63 h 101"/>
                  <a:gd name="T28" fmla="*/ 19 w 93"/>
                  <a:gd name="T29" fmla="*/ 60 h 101"/>
                  <a:gd name="T30" fmla="*/ 77 w 93"/>
                  <a:gd name="T31" fmla="*/ 56 h 101"/>
                  <a:gd name="T32" fmla="*/ 71 w 93"/>
                  <a:gd name="T33" fmla="*/ 52 h 101"/>
                  <a:gd name="T34" fmla="*/ 59 w 93"/>
                  <a:gd name="T35" fmla="*/ 39 h 101"/>
                  <a:gd name="T36" fmla="*/ 47 w 93"/>
                  <a:gd name="T37" fmla="*/ 27 h 101"/>
                  <a:gd name="T38" fmla="*/ 47 w 93"/>
                  <a:gd name="T39" fmla="*/ 19 h 101"/>
                  <a:gd name="T40" fmla="*/ 51 w 93"/>
                  <a:gd name="T41" fmla="*/ 15 h 101"/>
                  <a:gd name="T42" fmla="*/ 51 w 93"/>
                  <a:gd name="T43" fmla="*/ 4 h 101"/>
                  <a:gd name="T44" fmla="*/ 47 w 93"/>
                  <a:gd name="T45" fmla="*/ 3 h 101"/>
                  <a:gd name="T46" fmla="*/ 46 w 93"/>
                  <a:gd name="T47" fmla="*/ 0 h 101"/>
                  <a:gd name="T48" fmla="*/ 39 w 93"/>
                  <a:gd name="T49" fmla="*/ 1 h 101"/>
                  <a:gd name="T50" fmla="*/ 34 w 93"/>
                  <a:gd name="T51" fmla="*/ 2 h 101"/>
                  <a:gd name="T52" fmla="*/ 33 w 93"/>
                  <a:gd name="T53" fmla="*/ 2 h 101"/>
                  <a:gd name="T54" fmla="*/ 32 w 93"/>
                  <a:gd name="T55" fmla="*/ 3 h 101"/>
                  <a:gd name="T56" fmla="*/ 31 w 93"/>
                  <a:gd name="T57" fmla="*/ 5 h 101"/>
                  <a:gd name="T58" fmla="*/ 28 w 93"/>
                  <a:gd name="T59" fmla="*/ 6 h 101"/>
                  <a:gd name="T60" fmla="*/ 24 w 93"/>
                  <a:gd name="T61" fmla="*/ 7 h 101"/>
                  <a:gd name="T62" fmla="*/ 22 w 93"/>
                  <a:gd name="T63" fmla="*/ 9 h 101"/>
                  <a:gd name="T64" fmla="*/ 19 w 93"/>
                  <a:gd name="T65" fmla="*/ 12 h 101"/>
                  <a:gd name="T66" fmla="*/ 15 w 93"/>
                  <a:gd name="T67" fmla="*/ 6 h 101"/>
                  <a:gd name="T68" fmla="*/ 11 w 93"/>
                  <a:gd name="T69" fmla="*/ 12 h 101"/>
                  <a:gd name="T70" fmla="*/ 4 w 93"/>
                  <a:gd name="T71" fmla="*/ 12 h 101"/>
                  <a:gd name="T72" fmla="*/ 5 w 93"/>
                  <a:gd name="T73" fmla="*/ 16 h 101"/>
                  <a:gd name="T74" fmla="*/ 3 w 93"/>
                  <a:gd name="T75" fmla="*/ 19 h 101"/>
                  <a:gd name="T76" fmla="*/ 2 w 93"/>
                  <a:gd name="T77" fmla="*/ 21 h 101"/>
                  <a:gd name="T78" fmla="*/ 4 w 93"/>
                  <a:gd name="T79" fmla="*/ 25 h 101"/>
                  <a:gd name="T80" fmla="*/ 6 w 93"/>
                  <a:gd name="T81" fmla="*/ 29 h 101"/>
                  <a:gd name="T82" fmla="*/ 10 w 93"/>
                  <a:gd name="T83" fmla="*/ 31 h 101"/>
                  <a:gd name="T84" fmla="*/ 9 w 93"/>
                  <a:gd name="T85" fmla="*/ 33 h 101"/>
                  <a:gd name="T86" fmla="*/ 13 w 93"/>
                  <a:gd name="T87" fmla="*/ 32 h 101"/>
                  <a:gd name="T88" fmla="*/ 18 w 93"/>
                  <a:gd name="T89" fmla="*/ 27 h 101"/>
                  <a:gd name="T90" fmla="*/ 29 w 93"/>
                  <a:gd name="T91" fmla="*/ 32 h 101"/>
                  <a:gd name="T92" fmla="*/ 32 w 93"/>
                  <a:gd name="T93" fmla="*/ 37 h 101"/>
                  <a:gd name="T94" fmla="*/ 40 w 93"/>
                  <a:gd name="T95" fmla="*/ 47 h 101"/>
                  <a:gd name="T96" fmla="*/ 50 w 93"/>
                  <a:gd name="T97" fmla="*/ 56 h 101"/>
                  <a:gd name="T98" fmla="*/ 58 w 93"/>
                  <a:gd name="T99" fmla="*/ 59 h 101"/>
                  <a:gd name="T100" fmla="*/ 65 w 93"/>
                  <a:gd name="T101" fmla="*/ 64 h 101"/>
                  <a:gd name="T102" fmla="*/ 71 w 93"/>
                  <a:gd name="T103" fmla="*/ 69 h 101"/>
                  <a:gd name="T104" fmla="*/ 74 w 93"/>
                  <a:gd name="T105" fmla="*/ 73 h 101"/>
                  <a:gd name="T106" fmla="*/ 74 w 93"/>
                  <a:gd name="T107" fmla="*/ 82 h 101"/>
                  <a:gd name="T108" fmla="*/ 74 w 93"/>
                  <a:gd name="T109" fmla="*/ 89 h 101"/>
                  <a:gd name="T110" fmla="*/ 78 w 93"/>
                  <a:gd name="T111" fmla="*/ 82 h 101"/>
                  <a:gd name="T112" fmla="*/ 83 w 93"/>
                  <a:gd name="T113" fmla="*/ 77 h 101"/>
                  <a:gd name="T114" fmla="*/ 79 w 93"/>
                  <a:gd name="T115" fmla="*/ 71 h 101"/>
                  <a:gd name="T116" fmla="*/ 87 w 93"/>
                  <a:gd name="T117" fmla="*/ 67 h 101"/>
                  <a:gd name="T118" fmla="*/ 93 w 93"/>
                  <a:gd name="T119" fmla="*/ 68 h 101"/>
                  <a:gd name="T120" fmla="*/ 77 w 93"/>
                  <a:gd name="T121" fmla="*/ 56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3" h="101">
                    <a:moveTo>
                      <a:pt x="65" y="87"/>
                    </a:moveTo>
                    <a:cubicBezTo>
                      <a:pt x="60" y="88"/>
                      <a:pt x="58" y="89"/>
                      <a:pt x="55" y="87"/>
                    </a:cubicBezTo>
                    <a:cubicBezTo>
                      <a:pt x="52" y="86"/>
                      <a:pt x="48" y="89"/>
                      <a:pt x="48" y="90"/>
                    </a:cubicBezTo>
                    <a:cubicBezTo>
                      <a:pt x="49" y="92"/>
                      <a:pt x="51" y="93"/>
                      <a:pt x="57" y="95"/>
                    </a:cubicBezTo>
                    <a:cubicBezTo>
                      <a:pt x="63" y="97"/>
                      <a:pt x="63" y="101"/>
                      <a:pt x="66" y="101"/>
                    </a:cubicBezTo>
                    <a:cubicBezTo>
                      <a:pt x="68" y="101"/>
                      <a:pt x="69" y="98"/>
                      <a:pt x="68" y="95"/>
                    </a:cubicBezTo>
                    <a:cubicBezTo>
                      <a:pt x="67" y="92"/>
                      <a:pt x="71" y="88"/>
                      <a:pt x="71" y="88"/>
                    </a:cubicBezTo>
                    <a:cubicBezTo>
                      <a:pt x="72" y="87"/>
                      <a:pt x="70" y="86"/>
                      <a:pt x="65" y="87"/>
                    </a:cubicBezTo>
                    <a:close/>
                    <a:moveTo>
                      <a:pt x="19" y="60"/>
                    </a:moveTo>
                    <a:cubicBezTo>
                      <a:pt x="16" y="63"/>
                      <a:pt x="14" y="60"/>
                      <a:pt x="13" y="62"/>
                    </a:cubicBezTo>
                    <a:cubicBezTo>
                      <a:pt x="12" y="64"/>
                      <a:pt x="17" y="67"/>
                      <a:pt x="16" y="72"/>
                    </a:cubicBezTo>
                    <a:cubicBezTo>
                      <a:pt x="15" y="77"/>
                      <a:pt x="17" y="83"/>
                      <a:pt x="19" y="80"/>
                    </a:cubicBezTo>
                    <a:cubicBezTo>
                      <a:pt x="22" y="77"/>
                      <a:pt x="23" y="78"/>
                      <a:pt x="25" y="76"/>
                    </a:cubicBezTo>
                    <a:cubicBezTo>
                      <a:pt x="26" y="74"/>
                      <a:pt x="25" y="67"/>
                      <a:pt x="26" y="63"/>
                    </a:cubicBezTo>
                    <a:cubicBezTo>
                      <a:pt x="27" y="60"/>
                      <a:pt x="21" y="58"/>
                      <a:pt x="19" y="60"/>
                    </a:cubicBezTo>
                    <a:close/>
                    <a:moveTo>
                      <a:pt x="77" y="56"/>
                    </a:moveTo>
                    <a:cubicBezTo>
                      <a:pt x="74" y="55"/>
                      <a:pt x="76" y="52"/>
                      <a:pt x="71" y="52"/>
                    </a:cubicBezTo>
                    <a:cubicBezTo>
                      <a:pt x="66" y="52"/>
                      <a:pt x="60" y="46"/>
                      <a:pt x="59" y="39"/>
                    </a:cubicBezTo>
                    <a:cubicBezTo>
                      <a:pt x="57" y="32"/>
                      <a:pt x="49" y="32"/>
                      <a:pt x="47" y="27"/>
                    </a:cubicBezTo>
                    <a:cubicBezTo>
                      <a:pt x="45" y="23"/>
                      <a:pt x="49" y="23"/>
                      <a:pt x="47" y="19"/>
                    </a:cubicBezTo>
                    <a:cubicBezTo>
                      <a:pt x="47" y="17"/>
                      <a:pt x="49" y="16"/>
                      <a:pt x="51" y="15"/>
                    </a:cubicBezTo>
                    <a:cubicBezTo>
                      <a:pt x="51" y="11"/>
                      <a:pt x="51" y="7"/>
                      <a:pt x="51" y="4"/>
                    </a:cubicBezTo>
                    <a:cubicBezTo>
                      <a:pt x="50" y="4"/>
                      <a:pt x="48" y="4"/>
                      <a:pt x="47" y="3"/>
                    </a:cubicBezTo>
                    <a:cubicBezTo>
                      <a:pt x="46" y="3"/>
                      <a:pt x="46" y="0"/>
                      <a:pt x="46" y="0"/>
                    </a:cubicBezTo>
                    <a:cubicBezTo>
                      <a:pt x="45" y="0"/>
                      <a:pt x="40" y="0"/>
                      <a:pt x="39" y="1"/>
                    </a:cubicBezTo>
                    <a:cubicBezTo>
                      <a:pt x="38" y="2"/>
                      <a:pt x="36" y="3"/>
                      <a:pt x="34" y="2"/>
                    </a:cubicBezTo>
                    <a:cubicBezTo>
                      <a:pt x="34" y="2"/>
                      <a:pt x="34" y="2"/>
                      <a:pt x="33" y="2"/>
                    </a:cubicBezTo>
                    <a:cubicBezTo>
                      <a:pt x="32" y="3"/>
                      <a:pt x="32" y="3"/>
                      <a:pt x="32" y="3"/>
                    </a:cubicBezTo>
                    <a:cubicBezTo>
                      <a:pt x="32" y="3"/>
                      <a:pt x="32" y="5"/>
                      <a:pt x="31" y="5"/>
                    </a:cubicBezTo>
                    <a:cubicBezTo>
                      <a:pt x="30" y="5"/>
                      <a:pt x="28" y="4"/>
                      <a:pt x="28" y="6"/>
                    </a:cubicBezTo>
                    <a:cubicBezTo>
                      <a:pt x="28" y="8"/>
                      <a:pt x="26" y="7"/>
                      <a:pt x="24" y="7"/>
                    </a:cubicBezTo>
                    <a:cubicBezTo>
                      <a:pt x="23" y="7"/>
                      <a:pt x="22" y="7"/>
                      <a:pt x="22" y="9"/>
                    </a:cubicBezTo>
                    <a:cubicBezTo>
                      <a:pt x="22" y="10"/>
                      <a:pt x="21" y="13"/>
                      <a:pt x="19" y="12"/>
                    </a:cubicBezTo>
                    <a:cubicBezTo>
                      <a:pt x="18" y="10"/>
                      <a:pt x="16" y="6"/>
                      <a:pt x="15" y="6"/>
                    </a:cubicBezTo>
                    <a:cubicBezTo>
                      <a:pt x="14" y="7"/>
                      <a:pt x="13" y="12"/>
                      <a:pt x="11" y="12"/>
                    </a:cubicBezTo>
                    <a:cubicBezTo>
                      <a:pt x="10" y="12"/>
                      <a:pt x="6" y="12"/>
                      <a:pt x="4" y="12"/>
                    </a:cubicBezTo>
                    <a:cubicBezTo>
                      <a:pt x="3" y="14"/>
                      <a:pt x="4" y="16"/>
                      <a:pt x="5" y="16"/>
                    </a:cubicBezTo>
                    <a:cubicBezTo>
                      <a:pt x="6" y="17"/>
                      <a:pt x="4" y="19"/>
                      <a:pt x="3" y="19"/>
                    </a:cubicBezTo>
                    <a:cubicBezTo>
                      <a:pt x="2" y="20"/>
                      <a:pt x="0" y="19"/>
                      <a:pt x="2" y="21"/>
                    </a:cubicBezTo>
                    <a:cubicBezTo>
                      <a:pt x="3" y="23"/>
                      <a:pt x="5" y="23"/>
                      <a:pt x="4" y="25"/>
                    </a:cubicBezTo>
                    <a:cubicBezTo>
                      <a:pt x="3" y="27"/>
                      <a:pt x="4" y="29"/>
                      <a:pt x="6" y="29"/>
                    </a:cubicBezTo>
                    <a:cubicBezTo>
                      <a:pt x="8" y="29"/>
                      <a:pt x="10" y="29"/>
                      <a:pt x="10" y="31"/>
                    </a:cubicBezTo>
                    <a:cubicBezTo>
                      <a:pt x="9" y="31"/>
                      <a:pt x="9" y="32"/>
                      <a:pt x="9" y="33"/>
                    </a:cubicBezTo>
                    <a:cubicBezTo>
                      <a:pt x="10" y="33"/>
                      <a:pt x="11" y="33"/>
                      <a:pt x="13" y="32"/>
                    </a:cubicBezTo>
                    <a:cubicBezTo>
                      <a:pt x="15" y="31"/>
                      <a:pt x="14" y="29"/>
                      <a:pt x="18" y="27"/>
                    </a:cubicBezTo>
                    <a:cubicBezTo>
                      <a:pt x="22" y="26"/>
                      <a:pt x="28" y="30"/>
                      <a:pt x="29" y="32"/>
                    </a:cubicBezTo>
                    <a:cubicBezTo>
                      <a:pt x="31" y="35"/>
                      <a:pt x="32" y="35"/>
                      <a:pt x="32" y="37"/>
                    </a:cubicBezTo>
                    <a:cubicBezTo>
                      <a:pt x="32" y="39"/>
                      <a:pt x="34" y="43"/>
                      <a:pt x="40" y="47"/>
                    </a:cubicBezTo>
                    <a:cubicBezTo>
                      <a:pt x="45" y="50"/>
                      <a:pt x="47" y="54"/>
                      <a:pt x="50" y="56"/>
                    </a:cubicBezTo>
                    <a:cubicBezTo>
                      <a:pt x="53" y="58"/>
                      <a:pt x="56" y="57"/>
                      <a:pt x="58" y="59"/>
                    </a:cubicBezTo>
                    <a:cubicBezTo>
                      <a:pt x="60" y="61"/>
                      <a:pt x="62" y="63"/>
                      <a:pt x="65" y="64"/>
                    </a:cubicBezTo>
                    <a:cubicBezTo>
                      <a:pt x="68" y="65"/>
                      <a:pt x="68" y="68"/>
                      <a:pt x="71" y="69"/>
                    </a:cubicBezTo>
                    <a:cubicBezTo>
                      <a:pt x="74" y="69"/>
                      <a:pt x="72" y="71"/>
                      <a:pt x="74" y="73"/>
                    </a:cubicBezTo>
                    <a:cubicBezTo>
                      <a:pt x="75" y="76"/>
                      <a:pt x="76" y="80"/>
                      <a:pt x="74" y="82"/>
                    </a:cubicBezTo>
                    <a:cubicBezTo>
                      <a:pt x="72" y="85"/>
                      <a:pt x="73" y="89"/>
                      <a:pt x="74" y="89"/>
                    </a:cubicBezTo>
                    <a:cubicBezTo>
                      <a:pt x="75" y="89"/>
                      <a:pt x="78" y="84"/>
                      <a:pt x="78" y="82"/>
                    </a:cubicBezTo>
                    <a:cubicBezTo>
                      <a:pt x="79" y="80"/>
                      <a:pt x="81" y="80"/>
                      <a:pt x="83" y="77"/>
                    </a:cubicBezTo>
                    <a:cubicBezTo>
                      <a:pt x="85" y="75"/>
                      <a:pt x="80" y="74"/>
                      <a:pt x="79" y="71"/>
                    </a:cubicBezTo>
                    <a:cubicBezTo>
                      <a:pt x="78" y="68"/>
                      <a:pt x="83" y="65"/>
                      <a:pt x="87" y="67"/>
                    </a:cubicBezTo>
                    <a:cubicBezTo>
                      <a:pt x="91" y="70"/>
                      <a:pt x="93" y="72"/>
                      <a:pt x="93" y="68"/>
                    </a:cubicBezTo>
                    <a:cubicBezTo>
                      <a:pt x="93" y="64"/>
                      <a:pt x="80" y="58"/>
                      <a:pt x="77" y="56"/>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552" name="Freeform 180">
                <a:extLst>
                  <a:ext uri="{FF2B5EF4-FFF2-40B4-BE49-F238E27FC236}">
                    <a16:creationId xmlns:a16="http://schemas.microsoft.com/office/drawing/2014/main" xmlns="" id="{0662A772-E77E-4CDD-A885-FC3BA5B817E2}"/>
                  </a:ext>
                </a:extLst>
              </p:cNvPr>
              <p:cNvSpPr>
                <a:spLocks/>
              </p:cNvSpPr>
              <p:nvPr/>
            </p:nvSpPr>
            <p:spPr bwMode="auto">
              <a:xfrm>
                <a:off x="5259745" y="3221528"/>
                <a:ext cx="22585" cy="30113"/>
              </a:xfrm>
              <a:custGeom>
                <a:avLst/>
                <a:gdLst>
                  <a:gd name="T0" fmla="*/ 4 w 10"/>
                  <a:gd name="T1" fmla="*/ 0 h 13"/>
                  <a:gd name="T2" fmla="*/ 0 w 10"/>
                  <a:gd name="T3" fmla="*/ 6 h 13"/>
                  <a:gd name="T4" fmla="*/ 0 w 10"/>
                  <a:gd name="T5" fmla="*/ 8 h 13"/>
                  <a:gd name="T6" fmla="*/ 6 w 10"/>
                  <a:gd name="T7" fmla="*/ 13 h 13"/>
                  <a:gd name="T8" fmla="*/ 6 w 10"/>
                  <a:gd name="T9" fmla="*/ 13 h 13"/>
                  <a:gd name="T10" fmla="*/ 10 w 10"/>
                  <a:gd name="T11" fmla="*/ 7 h 13"/>
                  <a:gd name="T12" fmla="*/ 4 w 10"/>
                  <a:gd name="T13" fmla="*/ 0 h 13"/>
                </a:gdLst>
                <a:ahLst/>
                <a:cxnLst>
                  <a:cxn ang="0">
                    <a:pos x="T0" y="T1"/>
                  </a:cxn>
                  <a:cxn ang="0">
                    <a:pos x="T2" y="T3"/>
                  </a:cxn>
                  <a:cxn ang="0">
                    <a:pos x="T4" y="T5"/>
                  </a:cxn>
                  <a:cxn ang="0">
                    <a:pos x="T6" y="T7"/>
                  </a:cxn>
                  <a:cxn ang="0">
                    <a:pos x="T8" y="T9"/>
                  </a:cxn>
                  <a:cxn ang="0">
                    <a:pos x="T10" y="T11"/>
                  </a:cxn>
                  <a:cxn ang="0">
                    <a:pos x="T12" y="T13"/>
                  </a:cxn>
                </a:cxnLst>
                <a:rect l="0" t="0" r="r" b="b"/>
                <a:pathLst>
                  <a:path w="10" h="13">
                    <a:moveTo>
                      <a:pt x="4" y="0"/>
                    </a:moveTo>
                    <a:cubicBezTo>
                      <a:pt x="2" y="2"/>
                      <a:pt x="0" y="5"/>
                      <a:pt x="0" y="6"/>
                    </a:cubicBezTo>
                    <a:cubicBezTo>
                      <a:pt x="1" y="6"/>
                      <a:pt x="0" y="7"/>
                      <a:pt x="0" y="8"/>
                    </a:cubicBezTo>
                    <a:cubicBezTo>
                      <a:pt x="2" y="10"/>
                      <a:pt x="4" y="12"/>
                      <a:pt x="6" y="13"/>
                    </a:cubicBezTo>
                    <a:cubicBezTo>
                      <a:pt x="6" y="13"/>
                      <a:pt x="6" y="13"/>
                      <a:pt x="6" y="13"/>
                    </a:cubicBezTo>
                    <a:cubicBezTo>
                      <a:pt x="7" y="10"/>
                      <a:pt x="9" y="7"/>
                      <a:pt x="10" y="7"/>
                    </a:cubicBezTo>
                    <a:cubicBezTo>
                      <a:pt x="8" y="5"/>
                      <a:pt x="5" y="2"/>
                      <a:pt x="4" y="0"/>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553" name="Freeform 181">
                <a:extLst>
                  <a:ext uri="{FF2B5EF4-FFF2-40B4-BE49-F238E27FC236}">
                    <a16:creationId xmlns:a16="http://schemas.microsoft.com/office/drawing/2014/main" xmlns="" id="{9FE2EFE4-65E3-47E2-947A-6DBBD8024F35}"/>
                  </a:ext>
                </a:extLst>
              </p:cNvPr>
              <p:cNvSpPr>
                <a:spLocks/>
              </p:cNvSpPr>
              <p:nvPr/>
            </p:nvSpPr>
            <p:spPr bwMode="auto">
              <a:xfrm>
                <a:off x="5266019" y="3155028"/>
                <a:ext cx="76538" cy="92850"/>
              </a:xfrm>
              <a:custGeom>
                <a:avLst/>
                <a:gdLst>
                  <a:gd name="T0" fmla="*/ 29 w 33"/>
                  <a:gd name="T1" fmla="*/ 27 h 40"/>
                  <a:gd name="T2" fmla="*/ 29 w 33"/>
                  <a:gd name="T3" fmla="*/ 21 h 40"/>
                  <a:gd name="T4" fmla="*/ 29 w 33"/>
                  <a:gd name="T5" fmla="*/ 17 h 40"/>
                  <a:gd name="T6" fmla="*/ 20 w 33"/>
                  <a:gd name="T7" fmla="*/ 14 h 40"/>
                  <a:gd name="T8" fmla="*/ 19 w 33"/>
                  <a:gd name="T9" fmla="*/ 9 h 40"/>
                  <a:gd name="T10" fmla="*/ 16 w 33"/>
                  <a:gd name="T11" fmla="*/ 7 h 40"/>
                  <a:gd name="T12" fmla="*/ 13 w 33"/>
                  <a:gd name="T13" fmla="*/ 2 h 40"/>
                  <a:gd name="T14" fmla="*/ 14 w 33"/>
                  <a:gd name="T15" fmla="*/ 2 h 40"/>
                  <a:gd name="T16" fmla="*/ 11 w 33"/>
                  <a:gd name="T17" fmla="*/ 1 h 40"/>
                  <a:gd name="T18" fmla="*/ 8 w 33"/>
                  <a:gd name="T19" fmla="*/ 0 h 40"/>
                  <a:gd name="T20" fmla="*/ 0 w 33"/>
                  <a:gd name="T21" fmla="*/ 3 h 40"/>
                  <a:gd name="T22" fmla="*/ 2 w 33"/>
                  <a:gd name="T23" fmla="*/ 8 h 40"/>
                  <a:gd name="T24" fmla="*/ 4 w 33"/>
                  <a:gd name="T25" fmla="*/ 13 h 40"/>
                  <a:gd name="T26" fmla="*/ 4 w 33"/>
                  <a:gd name="T27" fmla="*/ 26 h 40"/>
                  <a:gd name="T28" fmla="*/ 1 w 33"/>
                  <a:gd name="T29" fmla="*/ 29 h 40"/>
                  <a:gd name="T30" fmla="*/ 7 w 33"/>
                  <a:gd name="T31" fmla="*/ 36 h 40"/>
                  <a:gd name="T32" fmla="*/ 7 w 33"/>
                  <a:gd name="T33" fmla="*/ 36 h 40"/>
                  <a:gd name="T34" fmla="*/ 15 w 33"/>
                  <a:gd name="T35" fmla="*/ 40 h 40"/>
                  <a:gd name="T36" fmla="*/ 28 w 33"/>
                  <a:gd name="T37" fmla="*/ 38 h 40"/>
                  <a:gd name="T38" fmla="*/ 29 w 33"/>
                  <a:gd name="T39" fmla="*/ 35 h 40"/>
                  <a:gd name="T40" fmla="*/ 31 w 33"/>
                  <a:gd name="T41" fmla="*/ 32 h 40"/>
                  <a:gd name="T42" fmla="*/ 29 w 33"/>
                  <a:gd name="T43" fmla="*/ 27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 h="40">
                    <a:moveTo>
                      <a:pt x="29" y="27"/>
                    </a:moveTo>
                    <a:cubicBezTo>
                      <a:pt x="27" y="25"/>
                      <a:pt x="27" y="23"/>
                      <a:pt x="29" y="21"/>
                    </a:cubicBezTo>
                    <a:cubicBezTo>
                      <a:pt x="30" y="20"/>
                      <a:pt x="29" y="19"/>
                      <a:pt x="29" y="17"/>
                    </a:cubicBezTo>
                    <a:cubicBezTo>
                      <a:pt x="29" y="15"/>
                      <a:pt x="21" y="15"/>
                      <a:pt x="20" y="14"/>
                    </a:cubicBezTo>
                    <a:cubicBezTo>
                      <a:pt x="19" y="14"/>
                      <a:pt x="21" y="9"/>
                      <a:pt x="19" y="9"/>
                    </a:cubicBezTo>
                    <a:cubicBezTo>
                      <a:pt x="17" y="9"/>
                      <a:pt x="16" y="8"/>
                      <a:pt x="16" y="7"/>
                    </a:cubicBezTo>
                    <a:cubicBezTo>
                      <a:pt x="16" y="5"/>
                      <a:pt x="13" y="3"/>
                      <a:pt x="13" y="2"/>
                    </a:cubicBezTo>
                    <a:cubicBezTo>
                      <a:pt x="13" y="2"/>
                      <a:pt x="14" y="2"/>
                      <a:pt x="14" y="2"/>
                    </a:cubicBezTo>
                    <a:cubicBezTo>
                      <a:pt x="13" y="1"/>
                      <a:pt x="12" y="1"/>
                      <a:pt x="11" y="1"/>
                    </a:cubicBezTo>
                    <a:cubicBezTo>
                      <a:pt x="10" y="1"/>
                      <a:pt x="8" y="0"/>
                      <a:pt x="8" y="0"/>
                    </a:cubicBezTo>
                    <a:cubicBezTo>
                      <a:pt x="8" y="0"/>
                      <a:pt x="3" y="2"/>
                      <a:pt x="0" y="3"/>
                    </a:cubicBezTo>
                    <a:cubicBezTo>
                      <a:pt x="0" y="5"/>
                      <a:pt x="0" y="7"/>
                      <a:pt x="2" y="8"/>
                    </a:cubicBezTo>
                    <a:cubicBezTo>
                      <a:pt x="4" y="9"/>
                      <a:pt x="3" y="11"/>
                      <a:pt x="4" y="13"/>
                    </a:cubicBezTo>
                    <a:cubicBezTo>
                      <a:pt x="5" y="16"/>
                      <a:pt x="5" y="26"/>
                      <a:pt x="4" y="26"/>
                    </a:cubicBezTo>
                    <a:cubicBezTo>
                      <a:pt x="3" y="26"/>
                      <a:pt x="2" y="27"/>
                      <a:pt x="1" y="29"/>
                    </a:cubicBezTo>
                    <a:cubicBezTo>
                      <a:pt x="2" y="31"/>
                      <a:pt x="5" y="34"/>
                      <a:pt x="7" y="36"/>
                    </a:cubicBezTo>
                    <a:cubicBezTo>
                      <a:pt x="7" y="36"/>
                      <a:pt x="7" y="36"/>
                      <a:pt x="7" y="36"/>
                    </a:cubicBezTo>
                    <a:cubicBezTo>
                      <a:pt x="9" y="36"/>
                      <a:pt x="15" y="40"/>
                      <a:pt x="15" y="40"/>
                    </a:cubicBezTo>
                    <a:cubicBezTo>
                      <a:pt x="15" y="40"/>
                      <a:pt x="23" y="39"/>
                      <a:pt x="28" y="38"/>
                    </a:cubicBezTo>
                    <a:cubicBezTo>
                      <a:pt x="28" y="37"/>
                      <a:pt x="29" y="36"/>
                      <a:pt x="29" y="35"/>
                    </a:cubicBezTo>
                    <a:cubicBezTo>
                      <a:pt x="28" y="34"/>
                      <a:pt x="30" y="32"/>
                      <a:pt x="31" y="32"/>
                    </a:cubicBezTo>
                    <a:cubicBezTo>
                      <a:pt x="33" y="32"/>
                      <a:pt x="31" y="29"/>
                      <a:pt x="29" y="27"/>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grpSp>
      </p:grpSp>
      <p:sp>
        <p:nvSpPr>
          <p:cNvPr id="2" name="Title 1">
            <a:extLst>
              <a:ext uri="{FF2B5EF4-FFF2-40B4-BE49-F238E27FC236}">
                <a16:creationId xmlns:a16="http://schemas.microsoft.com/office/drawing/2014/main" xmlns="" id="{4B31608B-6C61-4FCE-8E47-19B88988D236}"/>
              </a:ext>
            </a:extLst>
          </p:cNvPr>
          <p:cNvSpPr>
            <a:spLocks noGrp="1"/>
          </p:cNvSpPr>
          <p:nvPr>
            <p:ph type="title"/>
          </p:nvPr>
        </p:nvSpPr>
        <p:spPr/>
        <p:txBody>
          <a:bodyPr/>
          <a:lstStyle/>
          <a:p>
            <a:r>
              <a:rPr lang="en-US"/>
              <a:t>Click to edit Master title style</a:t>
            </a:r>
          </a:p>
        </p:txBody>
      </p:sp>
      <p:sp>
        <p:nvSpPr>
          <p:cNvPr id="554" name="Text Placeholder 553">
            <a:extLst>
              <a:ext uri="{FF2B5EF4-FFF2-40B4-BE49-F238E27FC236}">
                <a16:creationId xmlns:a16="http://schemas.microsoft.com/office/drawing/2014/main" xmlns="" id="{837B16FC-1A13-4F19-B156-BBBF820F80FF}"/>
              </a:ext>
            </a:extLst>
          </p:cNvPr>
          <p:cNvSpPr>
            <a:spLocks noGrp="1"/>
          </p:cNvSpPr>
          <p:nvPr>
            <p:ph type="body" sz="quarter" idx="14" hasCustomPrompt="1"/>
          </p:nvPr>
        </p:nvSpPr>
        <p:spPr>
          <a:xfrm>
            <a:off x="7169037" y="2920945"/>
            <a:ext cx="446355" cy="538660"/>
          </a:xfrm>
          <a:custGeom>
            <a:avLst/>
            <a:gdLst>
              <a:gd name="connsiteX0" fmla="*/ 197521 w 395043"/>
              <a:gd name="connsiteY0" fmla="*/ 127878 h 476860"/>
              <a:gd name="connsiteX1" fmla="*/ 134426 w 395043"/>
              <a:gd name="connsiteY1" fmla="*/ 190974 h 476860"/>
              <a:gd name="connsiteX2" fmla="*/ 197521 w 395043"/>
              <a:gd name="connsiteY2" fmla="*/ 254069 h 476860"/>
              <a:gd name="connsiteX3" fmla="*/ 260616 w 395043"/>
              <a:gd name="connsiteY3" fmla="*/ 190974 h 476860"/>
              <a:gd name="connsiteX4" fmla="*/ 197521 w 395043"/>
              <a:gd name="connsiteY4" fmla="*/ 127878 h 476860"/>
              <a:gd name="connsiteX5" fmla="*/ 197522 w 395043"/>
              <a:gd name="connsiteY5" fmla="*/ 0 h 476860"/>
              <a:gd name="connsiteX6" fmla="*/ 337191 w 395043"/>
              <a:gd name="connsiteY6" fmla="*/ 57853 h 476860"/>
              <a:gd name="connsiteX7" fmla="*/ 337191 w 395043"/>
              <a:gd name="connsiteY7" fmla="*/ 57854 h 476860"/>
              <a:gd name="connsiteX8" fmla="*/ 337191 w 395043"/>
              <a:gd name="connsiteY8" fmla="*/ 337192 h 476860"/>
              <a:gd name="connsiteX9" fmla="*/ 197522 w 395043"/>
              <a:gd name="connsiteY9" fmla="*/ 476860 h 476860"/>
              <a:gd name="connsiteX10" fmla="*/ 57853 w 395043"/>
              <a:gd name="connsiteY10" fmla="*/ 337191 h 476860"/>
              <a:gd name="connsiteX11" fmla="*/ 57853 w 395043"/>
              <a:gd name="connsiteY11" fmla="*/ 57853 h 476860"/>
              <a:gd name="connsiteX12" fmla="*/ 197522 w 395043"/>
              <a:gd name="connsiteY12" fmla="*/ 0 h 476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95043" h="476860">
                <a:moveTo>
                  <a:pt x="197521" y="127878"/>
                </a:moveTo>
                <a:cubicBezTo>
                  <a:pt x="162675" y="127878"/>
                  <a:pt x="134426" y="156127"/>
                  <a:pt x="134426" y="190974"/>
                </a:cubicBezTo>
                <a:cubicBezTo>
                  <a:pt x="134427" y="225819"/>
                  <a:pt x="162676" y="254068"/>
                  <a:pt x="197521" y="254069"/>
                </a:cubicBezTo>
                <a:cubicBezTo>
                  <a:pt x="232368" y="254069"/>
                  <a:pt x="260616" y="225820"/>
                  <a:pt x="260616" y="190974"/>
                </a:cubicBezTo>
                <a:cubicBezTo>
                  <a:pt x="260616" y="156127"/>
                  <a:pt x="232368" y="127878"/>
                  <a:pt x="197521" y="127878"/>
                </a:cubicBezTo>
                <a:close/>
                <a:moveTo>
                  <a:pt x="197522" y="0"/>
                </a:moveTo>
                <a:cubicBezTo>
                  <a:pt x="248073" y="0"/>
                  <a:pt x="298623" y="19285"/>
                  <a:pt x="337191" y="57853"/>
                </a:cubicBezTo>
                <a:lnTo>
                  <a:pt x="337191" y="57854"/>
                </a:lnTo>
                <a:cubicBezTo>
                  <a:pt x="414327" y="134991"/>
                  <a:pt x="414327" y="260055"/>
                  <a:pt x="337191" y="337192"/>
                </a:cubicBezTo>
                <a:lnTo>
                  <a:pt x="197522" y="476860"/>
                </a:lnTo>
                <a:lnTo>
                  <a:pt x="57853" y="337191"/>
                </a:lnTo>
                <a:cubicBezTo>
                  <a:pt x="-19284" y="260054"/>
                  <a:pt x="-19284" y="134990"/>
                  <a:pt x="57853" y="57853"/>
                </a:cubicBezTo>
                <a:cubicBezTo>
                  <a:pt x="96421" y="19285"/>
                  <a:pt x="146971" y="0"/>
                  <a:pt x="197522" y="0"/>
                </a:cubicBezTo>
                <a:close/>
              </a:path>
            </a:pathLst>
          </a:custGeom>
          <a:solidFill>
            <a:schemeClr val="accent1"/>
          </a:solidFill>
        </p:spPr>
        <p:txBody>
          <a:bodyPr wrap="none" lIns="640080" anchor="ctr" anchorCtr="0">
            <a:noAutofit/>
          </a:bodyPr>
          <a:lstStyle>
            <a:lvl1pPr>
              <a:defRPr sz="2400" b="1"/>
            </a:lvl1pPr>
          </a:lstStyle>
          <a:p>
            <a:pPr lvl="0"/>
            <a:r>
              <a:rPr lang="en-US"/>
              <a:t>Bucharest, Romania</a:t>
            </a:r>
          </a:p>
        </p:txBody>
      </p:sp>
      <p:sp>
        <p:nvSpPr>
          <p:cNvPr id="183" name="Text Placeholder 12">
            <a:extLst>
              <a:ext uri="{FF2B5EF4-FFF2-40B4-BE49-F238E27FC236}">
                <a16:creationId xmlns:a16="http://schemas.microsoft.com/office/drawing/2014/main" xmlns="" id="{1F20FC42-6317-47E1-B5C1-1858D0EEA01B}"/>
              </a:ext>
            </a:extLst>
          </p:cNvPr>
          <p:cNvSpPr>
            <a:spLocks noGrp="1"/>
          </p:cNvSpPr>
          <p:nvPr>
            <p:ph type="body" sz="quarter" idx="13"/>
          </p:nvPr>
        </p:nvSpPr>
        <p:spPr>
          <a:xfrm>
            <a:off x="1942024" y="356543"/>
            <a:ext cx="3781089" cy="316558"/>
          </a:xfrm>
        </p:spPr>
        <p:txBody>
          <a:bodyPr tIns="0"/>
          <a:lstStyle>
            <a:lvl1pPr>
              <a:lnSpc>
                <a:spcPct val="100000"/>
              </a:lnSpc>
              <a:spcBef>
                <a:spcPts val="0"/>
              </a:spcBef>
              <a:defRPr sz="750"/>
            </a:lvl1pPr>
            <a:lvl2pPr marL="112713" indent="-112713">
              <a:lnSpc>
                <a:spcPct val="100000"/>
              </a:lnSpc>
              <a:spcBef>
                <a:spcPts val="0"/>
              </a:spcBef>
              <a:defRPr sz="750"/>
            </a:lvl2pPr>
            <a:lvl3pPr marL="225425" indent="-112713">
              <a:lnSpc>
                <a:spcPct val="100000"/>
              </a:lnSpc>
              <a:spcBef>
                <a:spcPts val="0"/>
              </a:spcBef>
              <a:defRPr sz="750"/>
            </a:lvl3pPr>
            <a:lvl4pPr marL="339725" indent="-114300">
              <a:lnSpc>
                <a:spcPct val="100000"/>
              </a:lnSpc>
              <a:spcBef>
                <a:spcPts val="0"/>
              </a:spcBef>
              <a:defRPr sz="900"/>
            </a:lvl4pPr>
            <a:lvl5pPr marL="460375" indent="-120650">
              <a:lnSpc>
                <a:spcPct val="100000"/>
              </a:lnSpc>
              <a:spcBef>
                <a:spcPts val="0"/>
              </a:spcBef>
              <a:defRPr sz="900"/>
            </a:lvl5pPr>
          </a:lstStyle>
          <a:p>
            <a:pPr lvl="0"/>
            <a:r>
              <a:rPr lang="en-US"/>
              <a:t>Edit Master text styles</a:t>
            </a:r>
          </a:p>
        </p:txBody>
      </p:sp>
      <p:sp>
        <p:nvSpPr>
          <p:cNvPr id="193" name="Rectangle 192">
            <a:extLst>
              <a:ext uri="{FF2B5EF4-FFF2-40B4-BE49-F238E27FC236}">
                <a16:creationId xmlns:a16="http://schemas.microsoft.com/office/drawing/2014/main" xmlns="" id="{641249BC-643B-4CA9-8363-6912FC21535C}"/>
              </a:ext>
            </a:extLst>
          </p:cNvPr>
          <p:cNvSpPr/>
          <p:nvPr userDrawn="1"/>
        </p:nvSpPr>
        <p:spPr>
          <a:xfrm>
            <a:off x="-1" y="1"/>
            <a:ext cx="1566659"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04" name="Freeform: Shape 203">
            <a:extLst>
              <a:ext uri="{FF2B5EF4-FFF2-40B4-BE49-F238E27FC236}">
                <a16:creationId xmlns:a16="http://schemas.microsoft.com/office/drawing/2014/main" xmlns="" id="{EF6EE341-3223-4472-A1E2-F21D844EB5C7}"/>
              </a:ext>
            </a:extLst>
          </p:cNvPr>
          <p:cNvSpPr/>
          <p:nvPr userDrawn="1"/>
        </p:nvSpPr>
        <p:spPr>
          <a:xfrm>
            <a:off x="252893" y="222350"/>
            <a:ext cx="1064400" cy="6407421"/>
          </a:xfrm>
          <a:custGeom>
            <a:avLst/>
            <a:gdLst>
              <a:gd name="connsiteX0" fmla="*/ 1034520 w 1064123"/>
              <a:gd name="connsiteY0" fmla="*/ 6377925 h 6407421"/>
              <a:gd name="connsiteX1" fmla="*/ 1064123 w 1064123"/>
              <a:gd name="connsiteY1" fmla="*/ 6377925 h 6407421"/>
              <a:gd name="connsiteX2" fmla="*/ 1064123 w 1064123"/>
              <a:gd name="connsiteY2" fmla="*/ 6407421 h 6407421"/>
              <a:gd name="connsiteX3" fmla="*/ 1034520 w 1064123"/>
              <a:gd name="connsiteY3" fmla="*/ 6407421 h 6407421"/>
              <a:gd name="connsiteX4" fmla="*/ 768328 w 1064123"/>
              <a:gd name="connsiteY4" fmla="*/ 6377925 h 6407421"/>
              <a:gd name="connsiteX5" fmla="*/ 797926 w 1064123"/>
              <a:gd name="connsiteY5" fmla="*/ 6377925 h 6407421"/>
              <a:gd name="connsiteX6" fmla="*/ 797926 w 1064123"/>
              <a:gd name="connsiteY6" fmla="*/ 6407421 h 6407421"/>
              <a:gd name="connsiteX7" fmla="*/ 768328 w 1064123"/>
              <a:gd name="connsiteY7" fmla="*/ 6407421 h 6407421"/>
              <a:gd name="connsiteX8" fmla="*/ 502237 w 1064123"/>
              <a:gd name="connsiteY8" fmla="*/ 6377925 h 6407421"/>
              <a:gd name="connsiteX9" fmla="*/ 531839 w 1064123"/>
              <a:gd name="connsiteY9" fmla="*/ 6377925 h 6407421"/>
              <a:gd name="connsiteX10" fmla="*/ 531839 w 1064123"/>
              <a:gd name="connsiteY10" fmla="*/ 6407421 h 6407421"/>
              <a:gd name="connsiteX11" fmla="*/ 502237 w 1064123"/>
              <a:gd name="connsiteY11" fmla="*/ 6407421 h 6407421"/>
              <a:gd name="connsiteX12" fmla="*/ 236038 w 1064123"/>
              <a:gd name="connsiteY12" fmla="*/ 6377925 h 6407421"/>
              <a:gd name="connsiteX13" fmla="*/ 265640 w 1064123"/>
              <a:gd name="connsiteY13" fmla="*/ 6377925 h 6407421"/>
              <a:gd name="connsiteX14" fmla="*/ 265640 w 1064123"/>
              <a:gd name="connsiteY14" fmla="*/ 6407421 h 6407421"/>
              <a:gd name="connsiteX15" fmla="*/ 236038 w 1064123"/>
              <a:gd name="connsiteY15" fmla="*/ 6407421 h 6407421"/>
              <a:gd name="connsiteX16" fmla="*/ 2 w 1064123"/>
              <a:gd name="connsiteY16" fmla="*/ 6377925 h 6407421"/>
              <a:gd name="connsiteX17" fmla="*/ 29604 w 1064123"/>
              <a:gd name="connsiteY17" fmla="*/ 6377925 h 6407421"/>
              <a:gd name="connsiteX18" fmla="*/ 29604 w 1064123"/>
              <a:gd name="connsiteY18" fmla="*/ 6407421 h 6407421"/>
              <a:gd name="connsiteX19" fmla="*/ 2 w 1064123"/>
              <a:gd name="connsiteY19" fmla="*/ 6407421 h 6407421"/>
              <a:gd name="connsiteX20" fmla="*/ 1034520 w 1064123"/>
              <a:gd name="connsiteY20" fmla="*/ 6112161 h 6407421"/>
              <a:gd name="connsiteX21" fmla="*/ 1064123 w 1064123"/>
              <a:gd name="connsiteY21" fmla="*/ 6112161 h 6407421"/>
              <a:gd name="connsiteX22" fmla="*/ 1064123 w 1064123"/>
              <a:gd name="connsiteY22" fmla="*/ 6141763 h 6407421"/>
              <a:gd name="connsiteX23" fmla="*/ 1034520 w 1064123"/>
              <a:gd name="connsiteY23" fmla="*/ 6141763 h 6407421"/>
              <a:gd name="connsiteX24" fmla="*/ 768328 w 1064123"/>
              <a:gd name="connsiteY24" fmla="*/ 6112161 h 6407421"/>
              <a:gd name="connsiteX25" fmla="*/ 797926 w 1064123"/>
              <a:gd name="connsiteY25" fmla="*/ 6112161 h 6407421"/>
              <a:gd name="connsiteX26" fmla="*/ 797926 w 1064123"/>
              <a:gd name="connsiteY26" fmla="*/ 6141763 h 6407421"/>
              <a:gd name="connsiteX27" fmla="*/ 768328 w 1064123"/>
              <a:gd name="connsiteY27" fmla="*/ 6141763 h 6407421"/>
              <a:gd name="connsiteX28" fmla="*/ 502237 w 1064123"/>
              <a:gd name="connsiteY28" fmla="*/ 6112161 h 6407421"/>
              <a:gd name="connsiteX29" fmla="*/ 531839 w 1064123"/>
              <a:gd name="connsiteY29" fmla="*/ 6112161 h 6407421"/>
              <a:gd name="connsiteX30" fmla="*/ 531839 w 1064123"/>
              <a:gd name="connsiteY30" fmla="*/ 6141763 h 6407421"/>
              <a:gd name="connsiteX31" fmla="*/ 502237 w 1064123"/>
              <a:gd name="connsiteY31" fmla="*/ 6141763 h 6407421"/>
              <a:gd name="connsiteX32" fmla="*/ 236038 w 1064123"/>
              <a:gd name="connsiteY32" fmla="*/ 6112161 h 6407421"/>
              <a:gd name="connsiteX33" fmla="*/ 265640 w 1064123"/>
              <a:gd name="connsiteY33" fmla="*/ 6112161 h 6407421"/>
              <a:gd name="connsiteX34" fmla="*/ 265640 w 1064123"/>
              <a:gd name="connsiteY34" fmla="*/ 6141763 h 6407421"/>
              <a:gd name="connsiteX35" fmla="*/ 236038 w 1064123"/>
              <a:gd name="connsiteY35" fmla="*/ 6141763 h 6407421"/>
              <a:gd name="connsiteX36" fmla="*/ 2 w 1064123"/>
              <a:gd name="connsiteY36" fmla="*/ 6112161 h 6407421"/>
              <a:gd name="connsiteX37" fmla="*/ 29604 w 1064123"/>
              <a:gd name="connsiteY37" fmla="*/ 6112161 h 6407421"/>
              <a:gd name="connsiteX38" fmla="*/ 29604 w 1064123"/>
              <a:gd name="connsiteY38" fmla="*/ 6141763 h 6407421"/>
              <a:gd name="connsiteX39" fmla="*/ 2 w 1064123"/>
              <a:gd name="connsiteY39" fmla="*/ 6141763 h 6407421"/>
              <a:gd name="connsiteX40" fmla="*/ 1034520 w 1064123"/>
              <a:gd name="connsiteY40" fmla="*/ 5846396 h 6407421"/>
              <a:gd name="connsiteX41" fmla="*/ 1064123 w 1064123"/>
              <a:gd name="connsiteY41" fmla="*/ 5846396 h 6407421"/>
              <a:gd name="connsiteX42" fmla="*/ 1064123 w 1064123"/>
              <a:gd name="connsiteY42" fmla="*/ 5875998 h 6407421"/>
              <a:gd name="connsiteX43" fmla="*/ 1034520 w 1064123"/>
              <a:gd name="connsiteY43" fmla="*/ 5875998 h 6407421"/>
              <a:gd name="connsiteX44" fmla="*/ 768328 w 1064123"/>
              <a:gd name="connsiteY44" fmla="*/ 5846396 h 6407421"/>
              <a:gd name="connsiteX45" fmla="*/ 797926 w 1064123"/>
              <a:gd name="connsiteY45" fmla="*/ 5846396 h 6407421"/>
              <a:gd name="connsiteX46" fmla="*/ 797926 w 1064123"/>
              <a:gd name="connsiteY46" fmla="*/ 5875998 h 6407421"/>
              <a:gd name="connsiteX47" fmla="*/ 768328 w 1064123"/>
              <a:gd name="connsiteY47" fmla="*/ 5875998 h 6407421"/>
              <a:gd name="connsiteX48" fmla="*/ 502237 w 1064123"/>
              <a:gd name="connsiteY48" fmla="*/ 5846396 h 6407421"/>
              <a:gd name="connsiteX49" fmla="*/ 531839 w 1064123"/>
              <a:gd name="connsiteY49" fmla="*/ 5846396 h 6407421"/>
              <a:gd name="connsiteX50" fmla="*/ 531839 w 1064123"/>
              <a:gd name="connsiteY50" fmla="*/ 5875998 h 6407421"/>
              <a:gd name="connsiteX51" fmla="*/ 502237 w 1064123"/>
              <a:gd name="connsiteY51" fmla="*/ 5875998 h 6407421"/>
              <a:gd name="connsiteX52" fmla="*/ 236038 w 1064123"/>
              <a:gd name="connsiteY52" fmla="*/ 5846396 h 6407421"/>
              <a:gd name="connsiteX53" fmla="*/ 265640 w 1064123"/>
              <a:gd name="connsiteY53" fmla="*/ 5846396 h 6407421"/>
              <a:gd name="connsiteX54" fmla="*/ 265640 w 1064123"/>
              <a:gd name="connsiteY54" fmla="*/ 5875998 h 6407421"/>
              <a:gd name="connsiteX55" fmla="*/ 236038 w 1064123"/>
              <a:gd name="connsiteY55" fmla="*/ 5875998 h 6407421"/>
              <a:gd name="connsiteX56" fmla="*/ 2 w 1064123"/>
              <a:gd name="connsiteY56" fmla="*/ 5846396 h 6407421"/>
              <a:gd name="connsiteX57" fmla="*/ 29604 w 1064123"/>
              <a:gd name="connsiteY57" fmla="*/ 5846396 h 6407421"/>
              <a:gd name="connsiteX58" fmla="*/ 29604 w 1064123"/>
              <a:gd name="connsiteY58" fmla="*/ 5875998 h 6407421"/>
              <a:gd name="connsiteX59" fmla="*/ 2 w 1064123"/>
              <a:gd name="connsiteY59" fmla="*/ 5875998 h 6407421"/>
              <a:gd name="connsiteX60" fmla="*/ 1034520 w 1064123"/>
              <a:gd name="connsiteY60" fmla="*/ 5580631 h 6407421"/>
              <a:gd name="connsiteX61" fmla="*/ 1064123 w 1064123"/>
              <a:gd name="connsiteY61" fmla="*/ 5580631 h 6407421"/>
              <a:gd name="connsiteX62" fmla="*/ 1064123 w 1064123"/>
              <a:gd name="connsiteY62" fmla="*/ 5610233 h 6407421"/>
              <a:gd name="connsiteX63" fmla="*/ 1034520 w 1064123"/>
              <a:gd name="connsiteY63" fmla="*/ 5610233 h 6407421"/>
              <a:gd name="connsiteX64" fmla="*/ 768328 w 1064123"/>
              <a:gd name="connsiteY64" fmla="*/ 5580631 h 6407421"/>
              <a:gd name="connsiteX65" fmla="*/ 797926 w 1064123"/>
              <a:gd name="connsiteY65" fmla="*/ 5580631 h 6407421"/>
              <a:gd name="connsiteX66" fmla="*/ 797926 w 1064123"/>
              <a:gd name="connsiteY66" fmla="*/ 5610233 h 6407421"/>
              <a:gd name="connsiteX67" fmla="*/ 768328 w 1064123"/>
              <a:gd name="connsiteY67" fmla="*/ 5610233 h 6407421"/>
              <a:gd name="connsiteX68" fmla="*/ 502237 w 1064123"/>
              <a:gd name="connsiteY68" fmla="*/ 5580631 h 6407421"/>
              <a:gd name="connsiteX69" fmla="*/ 531839 w 1064123"/>
              <a:gd name="connsiteY69" fmla="*/ 5580631 h 6407421"/>
              <a:gd name="connsiteX70" fmla="*/ 531839 w 1064123"/>
              <a:gd name="connsiteY70" fmla="*/ 5610233 h 6407421"/>
              <a:gd name="connsiteX71" fmla="*/ 502237 w 1064123"/>
              <a:gd name="connsiteY71" fmla="*/ 5610233 h 6407421"/>
              <a:gd name="connsiteX72" fmla="*/ 236038 w 1064123"/>
              <a:gd name="connsiteY72" fmla="*/ 5580631 h 6407421"/>
              <a:gd name="connsiteX73" fmla="*/ 265640 w 1064123"/>
              <a:gd name="connsiteY73" fmla="*/ 5580631 h 6407421"/>
              <a:gd name="connsiteX74" fmla="*/ 265640 w 1064123"/>
              <a:gd name="connsiteY74" fmla="*/ 5610233 h 6407421"/>
              <a:gd name="connsiteX75" fmla="*/ 236038 w 1064123"/>
              <a:gd name="connsiteY75" fmla="*/ 5610233 h 6407421"/>
              <a:gd name="connsiteX76" fmla="*/ 2 w 1064123"/>
              <a:gd name="connsiteY76" fmla="*/ 5580631 h 6407421"/>
              <a:gd name="connsiteX77" fmla="*/ 29604 w 1064123"/>
              <a:gd name="connsiteY77" fmla="*/ 5580631 h 6407421"/>
              <a:gd name="connsiteX78" fmla="*/ 29604 w 1064123"/>
              <a:gd name="connsiteY78" fmla="*/ 5610233 h 6407421"/>
              <a:gd name="connsiteX79" fmla="*/ 2 w 1064123"/>
              <a:gd name="connsiteY79" fmla="*/ 5610233 h 6407421"/>
              <a:gd name="connsiteX80" fmla="*/ 1034520 w 1064123"/>
              <a:gd name="connsiteY80" fmla="*/ 5314974 h 6407421"/>
              <a:gd name="connsiteX81" fmla="*/ 1064123 w 1064123"/>
              <a:gd name="connsiteY81" fmla="*/ 5314974 h 6407421"/>
              <a:gd name="connsiteX82" fmla="*/ 1064123 w 1064123"/>
              <a:gd name="connsiteY82" fmla="*/ 5344468 h 6407421"/>
              <a:gd name="connsiteX83" fmla="*/ 1034520 w 1064123"/>
              <a:gd name="connsiteY83" fmla="*/ 5344468 h 6407421"/>
              <a:gd name="connsiteX84" fmla="*/ 768328 w 1064123"/>
              <a:gd name="connsiteY84" fmla="*/ 5314974 h 6407421"/>
              <a:gd name="connsiteX85" fmla="*/ 797926 w 1064123"/>
              <a:gd name="connsiteY85" fmla="*/ 5314974 h 6407421"/>
              <a:gd name="connsiteX86" fmla="*/ 797926 w 1064123"/>
              <a:gd name="connsiteY86" fmla="*/ 5344468 h 6407421"/>
              <a:gd name="connsiteX87" fmla="*/ 768328 w 1064123"/>
              <a:gd name="connsiteY87" fmla="*/ 5344468 h 6407421"/>
              <a:gd name="connsiteX88" fmla="*/ 502237 w 1064123"/>
              <a:gd name="connsiteY88" fmla="*/ 5314974 h 6407421"/>
              <a:gd name="connsiteX89" fmla="*/ 531839 w 1064123"/>
              <a:gd name="connsiteY89" fmla="*/ 5314974 h 6407421"/>
              <a:gd name="connsiteX90" fmla="*/ 531839 w 1064123"/>
              <a:gd name="connsiteY90" fmla="*/ 5344468 h 6407421"/>
              <a:gd name="connsiteX91" fmla="*/ 502237 w 1064123"/>
              <a:gd name="connsiteY91" fmla="*/ 5344468 h 6407421"/>
              <a:gd name="connsiteX92" fmla="*/ 236038 w 1064123"/>
              <a:gd name="connsiteY92" fmla="*/ 5314974 h 6407421"/>
              <a:gd name="connsiteX93" fmla="*/ 265640 w 1064123"/>
              <a:gd name="connsiteY93" fmla="*/ 5314974 h 6407421"/>
              <a:gd name="connsiteX94" fmla="*/ 265640 w 1064123"/>
              <a:gd name="connsiteY94" fmla="*/ 5344468 h 6407421"/>
              <a:gd name="connsiteX95" fmla="*/ 236038 w 1064123"/>
              <a:gd name="connsiteY95" fmla="*/ 5344468 h 6407421"/>
              <a:gd name="connsiteX96" fmla="*/ 2 w 1064123"/>
              <a:gd name="connsiteY96" fmla="*/ 5314974 h 6407421"/>
              <a:gd name="connsiteX97" fmla="*/ 29604 w 1064123"/>
              <a:gd name="connsiteY97" fmla="*/ 5314974 h 6407421"/>
              <a:gd name="connsiteX98" fmla="*/ 29604 w 1064123"/>
              <a:gd name="connsiteY98" fmla="*/ 5344468 h 6407421"/>
              <a:gd name="connsiteX99" fmla="*/ 2 w 1064123"/>
              <a:gd name="connsiteY99" fmla="*/ 5344468 h 6407421"/>
              <a:gd name="connsiteX100" fmla="*/ 1034520 w 1064123"/>
              <a:gd name="connsiteY100" fmla="*/ 5049209 h 6407421"/>
              <a:gd name="connsiteX101" fmla="*/ 1064123 w 1064123"/>
              <a:gd name="connsiteY101" fmla="*/ 5049209 h 6407421"/>
              <a:gd name="connsiteX102" fmla="*/ 1064123 w 1064123"/>
              <a:gd name="connsiteY102" fmla="*/ 5078812 h 6407421"/>
              <a:gd name="connsiteX103" fmla="*/ 1034520 w 1064123"/>
              <a:gd name="connsiteY103" fmla="*/ 5078812 h 6407421"/>
              <a:gd name="connsiteX104" fmla="*/ 768328 w 1064123"/>
              <a:gd name="connsiteY104" fmla="*/ 5049209 h 6407421"/>
              <a:gd name="connsiteX105" fmla="*/ 797926 w 1064123"/>
              <a:gd name="connsiteY105" fmla="*/ 5049209 h 6407421"/>
              <a:gd name="connsiteX106" fmla="*/ 797926 w 1064123"/>
              <a:gd name="connsiteY106" fmla="*/ 5078812 h 6407421"/>
              <a:gd name="connsiteX107" fmla="*/ 768328 w 1064123"/>
              <a:gd name="connsiteY107" fmla="*/ 5078812 h 6407421"/>
              <a:gd name="connsiteX108" fmla="*/ 502237 w 1064123"/>
              <a:gd name="connsiteY108" fmla="*/ 5049209 h 6407421"/>
              <a:gd name="connsiteX109" fmla="*/ 531839 w 1064123"/>
              <a:gd name="connsiteY109" fmla="*/ 5049209 h 6407421"/>
              <a:gd name="connsiteX110" fmla="*/ 531839 w 1064123"/>
              <a:gd name="connsiteY110" fmla="*/ 5078812 h 6407421"/>
              <a:gd name="connsiteX111" fmla="*/ 502237 w 1064123"/>
              <a:gd name="connsiteY111" fmla="*/ 5078812 h 6407421"/>
              <a:gd name="connsiteX112" fmla="*/ 236038 w 1064123"/>
              <a:gd name="connsiteY112" fmla="*/ 5049209 h 6407421"/>
              <a:gd name="connsiteX113" fmla="*/ 265640 w 1064123"/>
              <a:gd name="connsiteY113" fmla="*/ 5049209 h 6407421"/>
              <a:gd name="connsiteX114" fmla="*/ 265640 w 1064123"/>
              <a:gd name="connsiteY114" fmla="*/ 5078812 h 6407421"/>
              <a:gd name="connsiteX115" fmla="*/ 236038 w 1064123"/>
              <a:gd name="connsiteY115" fmla="*/ 5078812 h 6407421"/>
              <a:gd name="connsiteX116" fmla="*/ 2 w 1064123"/>
              <a:gd name="connsiteY116" fmla="*/ 5049209 h 6407421"/>
              <a:gd name="connsiteX117" fmla="*/ 29604 w 1064123"/>
              <a:gd name="connsiteY117" fmla="*/ 5049209 h 6407421"/>
              <a:gd name="connsiteX118" fmla="*/ 29604 w 1064123"/>
              <a:gd name="connsiteY118" fmla="*/ 5078812 h 6407421"/>
              <a:gd name="connsiteX119" fmla="*/ 2 w 1064123"/>
              <a:gd name="connsiteY119" fmla="*/ 5078812 h 6407421"/>
              <a:gd name="connsiteX120" fmla="*/ 1034520 w 1064123"/>
              <a:gd name="connsiteY120" fmla="*/ 4783444 h 6407421"/>
              <a:gd name="connsiteX121" fmla="*/ 1064123 w 1064123"/>
              <a:gd name="connsiteY121" fmla="*/ 4783444 h 6407421"/>
              <a:gd name="connsiteX122" fmla="*/ 1064123 w 1064123"/>
              <a:gd name="connsiteY122" fmla="*/ 4813046 h 6407421"/>
              <a:gd name="connsiteX123" fmla="*/ 1034520 w 1064123"/>
              <a:gd name="connsiteY123" fmla="*/ 4813046 h 6407421"/>
              <a:gd name="connsiteX124" fmla="*/ 768327 w 1064123"/>
              <a:gd name="connsiteY124" fmla="*/ 4783444 h 6407421"/>
              <a:gd name="connsiteX125" fmla="*/ 797926 w 1064123"/>
              <a:gd name="connsiteY125" fmla="*/ 4783444 h 6407421"/>
              <a:gd name="connsiteX126" fmla="*/ 797926 w 1064123"/>
              <a:gd name="connsiteY126" fmla="*/ 4813046 h 6407421"/>
              <a:gd name="connsiteX127" fmla="*/ 768327 w 1064123"/>
              <a:gd name="connsiteY127" fmla="*/ 4813046 h 6407421"/>
              <a:gd name="connsiteX128" fmla="*/ 502237 w 1064123"/>
              <a:gd name="connsiteY128" fmla="*/ 4783444 h 6407421"/>
              <a:gd name="connsiteX129" fmla="*/ 531839 w 1064123"/>
              <a:gd name="connsiteY129" fmla="*/ 4783444 h 6407421"/>
              <a:gd name="connsiteX130" fmla="*/ 531839 w 1064123"/>
              <a:gd name="connsiteY130" fmla="*/ 4813046 h 6407421"/>
              <a:gd name="connsiteX131" fmla="*/ 502237 w 1064123"/>
              <a:gd name="connsiteY131" fmla="*/ 4813046 h 6407421"/>
              <a:gd name="connsiteX132" fmla="*/ 236038 w 1064123"/>
              <a:gd name="connsiteY132" fmla="*/ 4783444 h 6407421"/>
              <a:gd name="connsiteX133" fmla="*/ 265640 w 1064123"/>
              <a:gd name="connsiteY133" fmla="*/ 4783444 h 6407421"/>
              <a:gd name="connsiteX134" fmla="*/ 265640 w 1064123"/>
              <a:gd name="connsiteY134" fmla="*/ 4813046 h 6407421"/>
              <a:gd name="connsiteX135" fmla="*/ 236038 w 1064123"/>
              <a:gd name="connsiteY135" fmla="*/ 4813046 h 6407421"/>
              <a:gd name="connsiteX136" fmla="*/ 2 w 1064123"/>
              <a:gd name="connsiteY136" fmla="*/ 4783444 h 6407421"/>
              <a:gd name="connsiteX137" fmla="*/ 29604 w 1064123"/>
              <a:gd name="connsiteY137" fmla="*/ 4783444 h 6407421"/>
              <a:gd name="connsiteX138" fmla="*/ 29604 w 1064123"/>
              <a:gd name="connsiteY138" fmla="*/ 4813046 h 6407421"/>
              <a:gd name="connsiteX139" fmla="*/ 2 w 1064123"/>
              <a:gd name="connsiteY139" fmla="*/ 4813046 h 6407421"/>
              <a:gd name="connsiteX140" fmla="*/ 1034520 w 1064123"/>
              <a:gd name="connsiteY140" fmla="*/ 4517679 h 6407421"/>
              <a:gd name="connsiteX141" fmla="*/ 1064123 w 1064123"/>
              <a:gd name="connsiteY141" fmla="*/ 4517679 h 6407421"/>
              <a:gd name="connsiteX142" fmla="*/ 1064123 w 1064123"/>
              <a:gd name="connsiteY142" fmla="*/ 4547281 h 6407421"/>
              <a:gd name="connsiteX143" fmla="*/ 1034520 w 1064123"/>
              <a:gd name="connsiteY143" fmla="*/ 4547281 h 6407421"/>
              <a:gd name="connsiteX144" fmla="*/ 768327 w 1064123"/>
              <a:gd name="connsiteY144" fmla="*/ 4517679 h 6407421"/>
              <a:gd name="connsiteX145" fmla="*/ 797926 w 1064123"/>
              <a:gd name="connsiteY145" fmla="*/ 4517679 h 6407421"/>
              <a:gd name="connsiteX146" fmla="*/ 797926 w 1064123"/>
              <a:gd name="connsiteY146" fmla="*/ 4547281 h 6407421"/>
              <a:gd name="connsiteX147" fmla="*/ 768327 w 1064123"/>
              <a:gd name="connsiteY147" fmla="*/ 4547281 h 6407421"/>
              <a:gd name="connsiteX148" fmla="*/ 502236 w 1064123"/>
              <a:gd name="connsiteY148" fmla="*/ 4517679 h 6407421"/>
              <a:gd name="connsiteX149" fmla="*/ 531839 w 1064123"/>
              <a:gd name="connsiteY149" fmla="*/ 4517679 h 6407421"/>
              <a:gd name="connsiteX150" fmla="*/ 531839 w 1064123"/>
              <a:gd name="connsiteY150" fmla="*/ 4547281 h 6407421"/>
              <a:gd name="connsiteX151" fmla="*/ 502236 w 1064123"/>
              <a:gd name="connsiteY151" fmla="*/ 4547281 h 6407421"/>
              <a:gd name="connsiteX152" fmla="*/ 236037 w 1064123"/>
              <a:gd name="connsiteY152" fmla="*/ 4517679 h 6407421"/>
              <a:gd name="connsiteX153" fmla="*/ 265640 w 1064123"/>
              <a:gd name="connsiteY153" fmla="*/ 4517679 h 6407421"/>
              <a:gd name="connsiteX154" fmla="*/ 265640 w 1064123"/>
              <a:gd name="connsiteY154" fmla="*/ 4547281 h 6407421"/>
              <a:gd name="connsiteX155" fmla="*/ 236037 w 1064123"/>
              <a:gd name="connsiteY155" fmla="*/ 4547281 h 6407421"/>
              <a:gd name="connsiteX156" fmla="*/ 2 w 1064123"/>
              <a:gd name="connsiteY156" fmla="*/ 4517679 h 6407421"/>
              <a:gd name="connsiteX157" fmla="*/ 29603 w 1064123"/>
              <a:gd name="connsiteY157" fmla="*/ 4517679 h 6407421"/>
              <a:gd name="connsiteX158" fmla="*/ 29603 w 1064123"/>
              <a:gd name="connsiteY158" fmla="*/ 4547281 h 6407421"/>
              <a:gd name="connsiteX159" fmla="*/ 2 w 1064123"/>
              <a:gd name="connsiteY159" fmla="*/ 4547281 h 6407421"/>
              <a:gd name="connsiteX160" fmla="*/ 1034520 w 1064123"/>
              <a:gd name="connsiteY160" fmla="*/ 4252022 h 6407421"/>
              <a:gd name="connsiteX161" fmla="*/ 1064123 w 1064123"/>
              <a:gd name="connsiteY161" fmla="*/ 4252022 h 6407421"/>
              <a:gd name="connsiteX162" fmla="*/ 1064123 w 1064123"/>
              <a:gd name="connsiteY162" fmla="*/ 4281516 h 6407421"/>
              <a:gd name="connsiteX163" fmla="*/ 1034520 w 1064123"/>
              <a:gd name="connsiteY163" fmla="*/ 4281516 h 6407421"/>
              <a:gd name="connsiteX164" fmla="*/ 768327 w 1064123"/>
              <a:gd name="connsiteY164" fmla="*/ 4252022 h 6407421"/>
              <a:gd name="connsiteX165" fmla="*/ 797926 w 1064123"/>
              <a:gd name="connsiteY165" fmla="*/ 4252022 h 6407421"/>
              <a:gd name="connsiteX166" fmla="*/ 797926 w 1064123"/>
              <a:gd name="connsiteY166" fmla="*/ 4281516 h 6407421"/>
              <a:gd name="connsiteX167" fmla="*/ 768327 w 1064123"/>
              <a:gd name="connsiteY167" fmla="*/ 4281516 h 6407421"/>
              <a:gd name="connsiteX168" fmla="*/ 502236 w 1064123"/>
              <a:gd name="connsiteY168" fmla="*/ 4252022 h 6407421"/>
              <a:gd name="connsiteX169" fmla="*/ 531839 w 1064123"/>
              <a:gd name="connsiteY169" fmla="*/ 4252022 h 6407421"/>
              <a:gd name="connsiteX170" fmla="*/ 531839 w 1064123"/>
              <a:gd name="connsiteY170" fmla="*/ 4281516 h 6407421"/>
              <a:gd name="connsiteX171" fmla="*/ 502236 w 1064123"/>
              <a:gd name="connsiteY171" fmla="*/ 4281516 h 6407421"/>
              <a:gd name="connsiteX172" fmla="*/ 236037 w 1064123"/>
              <a:gd name="connsiteY172" fmla="*/ 4252022 h 6407421"/>
              <a:gd name="connsiteX173" fmla="*/ 265640 w 1064123"/>
              <a:gd name="connsiteY173" fmla="*/ 4252022 h 6407421"/>
              <a:gd name="connsiteX174" fmla="*/ 265640 w 1064123"/>
              <a:gd name="connsiteY174" fmla="*/ 4281516 h 6407421"/>
              <a:gd name="connsiteX175" fmla="*/ 236037 w 1064123"/>
              <a:gd name="connsiteY175" fmla="*/ 4281516 h 6407421"/>
              <a:gd name="connsiteX176" fmla="*/ 1 w 1064123"/>
              <a:gd name="connsiteY176" fmla="*/ 4252022 h 6407421"/>
              <a:gd name="connsiteX177" fmla="*/ 29603 w 1064123"/>
              <a:gd name="connsiteY177" fmla="*/ 4252022 h 6407421"/>
              <a:gd name="connsiteX178" fmla="*/ 29603 w 1064123"/>
              <a:gd name="connsiteY178" fmla="*/ 4281516 h 6407421"/>
              <a:gd name="connsiteX179" fmla="*/ 1 w 1064123"/>
              <a:gd name="connsiteY179" fmla="*/ 4281516 h 6407421"/>
              <a:gd name="connsiteX180" fmla="*/ 1034520 w 1064123"/>
              <a:gd name="connsiteY180" fmla="*/ 3986257 h 6407421"/>
              <a:gd name="connsiteX181" fmla="*/ 1064123 w 1064123"/>
              <a:gd name="connsiteY181" fmla="*/ 3986257 h 6407421"/>
              <a:gd name="connsiteX182" fmla="*/ 1064123 w 1064123"/>
              <a:gd name="connsiteY182" fmla="*/ 4015859 h 6407421"/>
              <a:gd name="connsiteX183" fmla="*/ 1034520 w 1064123"/>
              <a:gd name="connsiteY183" fmla="*/ 4015859 h 6407421"/>
              <a:gd name="connsiteX184" fmla="*/ 768327 w 1064123"/>
              <a:gd name="connsiteY184" fmla="*/ 3986257 h 6407421"/>
              <a:gd name="connsiteX185" fmla="*/ 797926 w 1064123"/>
              <a:gd name="connsiteY185" fmla="*/ 3986257 h 6407421"/>
              <a:gd name="connsiteX186" fmla="*/ 797926 w 1064123"/>
              <a:gd name="connsiteY186" fmla="*/ 4015859 h 6407421"/>
              <a:gd name="connsiteX187" fmla="*/ 768327 w 1064123"/>
              <a:gd name="connsiteY187" fmla="*/ 4015859 h 6407421"/>
              <a:gd name="connsiteX188" fmla="*/ 502236 w 1064123"/>
              <a:gd name="connsiteY188" fmla="*/ 3986257 h 6407421"/>
              <a:gd name="connsiteX189" fmla="*/ 531839 w 1064123"/>
              <a:gd name="connsiteY189" fmla="*/ 3986257 h 6407421"/>
              <a:gd name="connsiteX190" fmla="*/ 531839 w 1064123"/>
              <a:gd name="connsiteY190" fmla="*/ 4015859 h 6407421"/>
              <a:gd name="connsiteX191" fmla="*/ 502236 w 1064123"/>
              <a:gd name="connsiteY191" fmla="*/ 4015859 h 6407421"/>
              <a:gd name="connsiteX192" fmla="*/ 236037 w 1064123"/>
              <a:gd name="connsiteY192" fmla="*/ 3986257 h 6407421"/>
              <a:gd name="connsiteX193" fmla="*/ 265640 w 1064123"/>
              <a:gd name="connsiteY193" fmla="*/ 3986257 h 6407421"/>
              <a:gd name="connsiteX194" fmla="*/ 265640 w 1064123"/>
              <a:gd name="connsiteY194" fmla="*/ 4015859 h 6407421"/>
              <a:gd name="connsiteX195" fmla="*/ 236037 w 1064123"/>
              <a:gd name="connsiteY195" fmla="*/ 4015859 h 6407421"/>
              <a:gd name="connsiteX196" fmla="*/ 1 w 1064123"/>
              <a:gd name="connsiteY196" fmla="*/ 3986257 h 6407421"/>
              <a:gd name="connsiteX197" fmla="*/ 29603 w 1064123"/>
              <a:gd name="connsiteY197" fmla="*/ 3986257 h 6407421"/>
              <a:gd name="connsiteX198" fmla="*/ 29603 w 1064123"/>
              <a:gd name="connsiteY198" fmla="*/ 4015859 h 6407421"/>
              <a:gd name="connsiteX199" fmla="*/ 1 w 1064123"/>
              <a:gd name="connsiteY199" fmla="*/ 4015859 h 6407421"/>
              <a:gd name="connsiteX200" fmla="*/ 1034520 w 1064123"/>
              <a:gd name="connsiteY200" fmla="*/ 3720492 h 6407421"/>
              <a:gd name="connsiteX201" fmla="*/ 1064123 w 1064123"/>
              <a:gd name="connsiteY201" fmla="*/ 3720492 h 6407421"/>
              <a:gd name="connsiteX202" fmla="*/ 1064123 w 1064123"/>
              <a:gd name="connsiteY202" fmla="*/ 3750094 h 6407421"/>
              <a:gd name="connsiteX203" fmla="*/ 1034520 w 1064123"/>
              <a:gd name="connsiteY203" fmla="*/ 3750094 h 6407421"/>
              <a:gd name="connsiteX204" fmla="*/ 768327 w 1064123"/>
              <a:gd name="connsiteY204" fmla="*/ 3720492 h 6407421"/>
              <a:gd name="connsiteX205" fmla="*/ 797926 w 1064123"/>
              <a:gd name="connsiteY205" fmla="*/ 3720492 h 6407421"/>
              <a:gd name="connsiteX206" fmla="*/ 797926 w 1064123"/>
              <a:gd name="connsiteY206" fmla="*/ 3750094 h 6407421"/>
              <a:gd name="connsiteX207" fmla="*/ 768327 w 1064123"/>
              <a:gd name="connsiteY207" fmla="*/ 3750094 h 6407421"/>
              <a:gd name="connsiteX208" fmla="*/ 502236 w 1064123"/>
              <a:gd name="connsiteY208" fmla="*/ 3720492 h 6407421"/>
              <a:gd name="connsiteX209" fmla="*/ 531839 w 1064123"/>
              <a:gd name="connsiteY209" fmla="*/ 3720492 h 6407421"/>
              <a:gd name="connsiteX210" fmla="*/ 531839 w 1064123"/>
              <a:gd name="connsiteY210" fmla="*/ 3750094 h 6407421"/>
              <a:gd name="connsiteX211" fmla="*/ 502236 w 1064123"/>
              <a:gd name="connsiteY211" fmla="*/ 3750094 h 6407421"/>
              <a:gd name="connsiteX212" fmla="*/ 236037 w 1064123"/>
              <a:gd name="connsiteY212" fmla="*/ 3720492 h 6407421"/>
              <a:gd name="connsiteX213" fmla="*/ 265640 w 1064123"/>
              <a:gd name="connsiteY213" fmla="*/ 3720492 h 6407421"/>
              <a:gd name="connsiteX214" fmla="*/ 265640 w 1064123"/>
              <a:gd name="connsiteY214" fmla="*/ 3750094 h 6407421"/>
              <a:gd name="connsiteX215" fmla="*/ 236037 w 1064123"/>
              <a:gd name="connsiteY215" fmla="*/ 3750094 h 6407421"/>
              <a:gd name="connsiteX216" fmla="*/ 1 w 1064123"/>
              <a:gd name="connsiteY216" fmla="*/ 3720492 h 6407421"/>
              <a:gd name="connsiteX217" fmla="*/ 29603 w 1064123"/>
              <a:gd name="connsiteY217" fmla="*/ 3720492 h 6407421"/>
              <a:gd name="connsiteX218" fmla="*/ 29603 w 1064123"/>
              <a:gd name="connsiteY218" fmla="*/ 3750094 h 6407421"/>
              <a:gd name="connsiteX219" fmla="*/ 1 w 1064123"/>
              <a:gd name="connsiteY219" fmla="*/ 3750094 h 6407421"/>
              <a:gd name="connsiteX220" fmla="*/ 1034520 w 1064123"/>
              <a:gd name="connsiteY220" fmla="*/ 2657443 h 6407421"/>
              <a:gd name="connsiteX221" fmla="*/ 1064123 w 1064123"/>
              <a:gd name="connsiteY221" fmla="*/ 2657443 h 6407421"/>
              <a:gd name="connsiteX222" fmla="*/ 1064123 w 1064123"/>
              <a:gd name="connsiteY222" fmla="*/ 2687045 h 6407421"/>
              <a:gd name="connsiteX223" fmla="*/ 1034520 w 1064123"/>
              <a:gd name="connsiteY223" fmla="*/ 2687045 h 6407421"/>
              <a:gd name="connsiteX224" fmla="*/ 768327 w 1064123"/>
              <a:gd name="connsiteY224" fmla="*/ 2657440 h 6407421"/>
              <a:gd name="connsiteX225" fmla="*/ 797926 w 1064123"/>
              <a:gd name="connsiteY225" fmla="*/ 2657440 h 6407421"/>
              <a:gd name="connsiteX226" fmla="*/ 797926 w 1064123"/>
              <a:gd name="connsiteY226" fmla="*/ 2687042 h 6407421"/>
              <a:gd name="connsiteX227" fmla="*/ 768327 w 1064123"/>
              <a:gd name="connsiteY227" fmla="*/ 2687042 h 6407421"/>
              <a:gd name="connsiteX228" fmla="*/ 502236 w 1064123"/>
              <a:gd name="connsiteY228" fmla="*/ 2657437 h 6407421"/>
              <a:gd name="connsiteX229" fmla="*/ 531838 w 1064123"/>
              <a:gd name="connsiteY229" fmla="*/ 2657437 h 6407421"/>
              <a:gd name="connsiteX230" fmla="*/ 531838 w 1064123"/>
              <a:gd name="connsiteY230" fmla="*/ 2687039 h 6407421"/>
              <a:gd name="connsiteX231" fmla="*/ 502236 w 1064123"/>
              <a:gd name="connsiteY231" fmla="*/ 2687039 h 6407421"/>
              <a:gd name="connsiteX232" fmla="*/ 236037 w 1064123"/>
              <a:gd name="connsiteY232" fmla="*/ 2657434 h 6407421"/>
              <a:gd name="connsiteX233" fmla="*/ 265639 w 1064123"/>
              <a:gd name="connsiteY233" fmla="*/ 2657434 h 6407421"/>
              <a:gd name="connsiteX234" fmla="*/ 265639 w 1064123"/>
              <a:gd name="connsiteY234" fmla="*/ 2687036 h 6407421"/>
              <a:gd name="connsiteX235" fmla="*/ 236037 w 1064123"/>
              <a:gd name="connsiteY235" fmla="*/ 2687036 h 6407421"/>
              <a:gd name="connsiteX236" fmla="*/ 1 w 1064123"/>
              <a:gd name="connsiteY236" fmla="*/ 2657434 h 6407421"/>
              <a:gd name="connsiteX237" fmla="*/ 29603 w 1064123"/>
              <a:gd name="connsiteY237" fmla="*/ 2657434 h 6407421"/>
              <a:gd name="connsiteX238" fmla="*/ 29603 w 1064123"/>
              <a:gd name="connsiteY238" fmla="*/ 2687036 h 6407421"/>
              <a:gd name="connsiteX239" fmla="*/ 1 w 1064123"/>
              <a:gd name="connsiteY239" fmla="*/ 2687036 h 6407421"/>
              <a:gd name="connsiteX240" fmla="*/ 1034520 w 1064123"/>
              <a:gd name="connsiteY240" fmla="*/ 2391678 h 6407421"/>
              <a:gd name="connsiteX241" fmla="*/ 1064123 w 1064123"/>
              <a:gd name="connsiteY241" fmla="*/ 2391678 h 6407421"/>
              <a:gd name="connsiteX242" fmla="*/ 1064123 w 1064123"/>
              <a:gd name="connsiteY242" fmla="*/ 2421288 h 6407421"/>
              <a:gd name="connsiteX243" fmla="*/ 1034520 w 1064123"/>
              <a:gd name="connsiteY243" fmla="*/ 2421288 h 6407421"/>
              <a:gd name="connsiteX244" fmla="*/ 768327 w 1064123"/>
              <a:gd name="connsiteY244" fmla="*/ 2391675 h 6407421"/>
              <a:gd name="connsiteX245" fmla="*/ 797926 w 1064123"/>
              <a:gd name="connsiteY245" fmla="*/ 2391675 h 6407421"/>
              <a:gd name="connsiteX246" fmla="*/ 797926 w 1064123"/>
              <a:gd name="connsiteY246" fmla="*/ 2421283 h 6407421"/>
              <a:gd name="connsiteX247" fmla="*/ 768327 w 1064123"/>
              <a:gd name="connsiteY247" fmla="*/ 2421283 h 6407421"/>
              <a:gd name="connsiteX248" fmla="*/ 502236 w 1064123"/>
              <a:gd name="connsiteY248" fmla="*/ 2391672 h 6407421"/>
              <a:gd name="connsiteX249" fmla="*/ 531838 w 1064123"/>
              <a:gd name="connsiteY249" fmla="*/ 2391672 h 6407421"/>
              <a:gd name="connsiteX250" fmla="*/ 531838 w 1064123"/>
              <a:gd name="connsiteY250" fmla="*/ 2421278 h 6407421"/>
              <a:gd name="connsiteX251" fmla="*/ 502236 w 1064123"/>
              <a:gd name="connsiteY251" fmla="*/ 2421278 h 6407421"/>
              <a:gd name="connsiteX252" fmla="*/ 236037 w 1064123"/>
              <a:gd name="connsiteY252" fmla="*/ 2391669 h 6407421"/>
              <a:gd name="connsiteX253" fmla="*/ 265639 w 1064123"/>
              <a:gd name="connsiteY253" fmla="*/ 2391669 h 6407421"/>
              <a:gd name="connsiteX254" fmla="*/ 265639 w 1064123"/>
              <a:gd name="connsiteY254" fmla="*/ 2421272 h 6407421"/>
              <a:gd name="connsiteX255" fmla="*/ 236037 w 1064123"/>
              <a:gd name="connsiteY255" fmla="*/ 2421272 h 6407421"/>
              <a:gd name="connsiteX256" fmla="*/ 1 w 1064123"/>
              <a:gd name="connsiteY256" fmla="*/ 2391669 h 6407421"/>
              <a:gd name="connsiteX257" fmla="*/ 29603 w 1064123"/>
              <a:gd name="connsiteY257" fmla="*/ 2391669 h 6407421"/>
              <a:gd name="connsiteX258" fmla="*/ 29603 w 1064123"/>
              <a:gd name="connsiteY258" fmla="*/ 2421272 h 6407421"/>
              <a:gd name="connsiteX259" fmla="*/ 1 w 1064123"/>
              <a:gd name="connsiteY259" fmla="*/ 2421272 h 6407421"/>
              <a:gd name="connsiteX260" fmla="*/ 1034520 w 1064123"/>
              <a:gd name="connsiteY260" fmla="*/ 2126020 h 6407421"/>
              <a:gd name="connsiteX261" fmla="*/ 1064123 w 1064123"/>
              <a:gd name="connsiteY261" fmla="*/ 2126020 h 6407421"/>
              <a:gd name="connsiteX262" fmla="*/ 1064123 w 1064123"/>
              <a:gd name="connsiteY262" fmla="*/ 2155517 h 6407421"/>
              <a:gd name="connsiteX263" fmla="*/ 1034520 w 1064123"/>
              <a:gd name="connsiteY263" fmla="*/ 2155517 h 6407421"/>
              <a:gd name="connsiteX264" fmla="*/ 768327 w 1064123"/>
              <a:gd name="connsiteY264" fmla="*/ 2126017 h 6407421"/>
              <a:gd name="connsiteX265" fmla="*/ 797926 w 1064123"/>
              <a:gd name="connsiteY265" fmla="*/ 2126017 h 6407421"/>
              <a:gd name="connsiteX266" fmla="*/ 797926 w 1064123"/>
              <a:gd name="connsiteY266" fmla="*/ 2155513 h 6407421"/>
              <a:gd name="connsiteX267" fmla="*/ 768327 w 1064123"/>
              <a:gd name="connsiteY267" fmla="*/ 2155513 h 6407421"/>
              <a:gd name="connsiteX268" fmla="*/ 502236 w 1064123"/>
              <a:gd name="connsiteY268" fmla="*/ 2126014 h 6407421"/>
              <a:gd name="connsiteX269" fmla="*/ 531838 w 1064123"/>
              <a:gd name="connsiteY269" fmla="*/ 2126014 h 6407421"/>
              <a:gd name="connsiteX270" fmla="*/ 531838 w 1064123"/>
              <a:gd name="connsiteY270" fmla="*/ 2155510 h 6407421"/>
              <a:gd name="connsiteX271" fmla="*/ 502236 w 1064123"/>
              <a:gd name="connsiteY271" fmla="*/ 2155510 h 6407421"/>
              <a:gd name="connsiteX272" fmla="*/ 236037 w 1064123"/>
              <a:gd name="connsiteY272" fmla="*/ 2126012 h 6407421"/>
              <a:gd name="connsiteX273" fmla="*/ 265639 w 1064123"/>
              <a:gd name="connsiteY273" fmla="*/ 2126012 h 6407421"/>
              <a:gd name="connsiteX274" fmla="*/ 265639 w 1064123"/>
              <a:gd name="connsiteY274" fmla="*/ 2155506 h 6407421"/>
              <a:gd name="connsiteX275" fmla="*/ 236037 w 1064123"/>
              <a:gd name="connsiteY275" fmla="*/ 2155506 h 6407421"/>
              <a:gd name="connsiteX276" fmla="*/ 1 w 1064123"/>
              <a:gd name="connsiteY276" fmla="*/ 2126012 h 6407421"/>
              <a:gd name="connsiteX277" fmla="*/ 29603 w 1064123"/>
              <a:gd name="connsiteY277" fmla="*/ 2126012 h 6407421"/>
              <a:gd name="connsiteX278" fmla="*/ 29603 w 1064123"/>
              <a:gd name="connsiteY278" fmla="*/ 2155506 h 6407421"/>
              <a:gd name="connsiteX279" fmla="*/ 1 w 1064123"/>
              <a:gd name="connsiteY279" fmla="*/ 2155506 h 6407421"/>
              <a:gd name="connsiteX280" fmla="*/ 1034520 w 1064123"/>
              <a:gd name="connsiteY280" fmla="*/ 1860254 h 6407421"/>
              <a:gd name="connsiteX281" fmla="*/ 1064123 w 1064123"/>
              <a:gd name="connsiteY281" fmla="*/ 1860254 h 6407421"/>
              <a:gd name="connsiteX282" fmla="*/ 1064123 w 1064123"/>
              <a:gd name="connsiteY282" fmla="*/ 1889747 h 6407421"/>
              <a:gd name="connsiteX283" fmla="*/ 1034520 w 1064123"/>
              <a:gd name="connsiteY283" fmla="*/ 1889747 h 6407421"/>
              <a:gd name="connsiteX284" fmla="*/ 768327 w 1064123"/>
              <a:gd name="connsiteY284" fmla="*/ 1860252 h 6407421"/>
              <a:gd name="connsiteX285" fmla="*/ 797926 w 1064123"/>
              <a:gd name="connsiteY285" fmla="*/ 1860252 h 6407421"/>
              <a:gd name="connsiteX286" fmla="*/ 797926 w 1064123"/>
              <a:gd name="connsiteY286" fmla="*/ 1889745 h 6407421"/>
              <a:gd name="connsiteX287" fmla="*/ 768327 w 1064123"/>
              <a:gd name="connsiteY287" fmla="*/ 1889745 h 6407421"/>
              <a:gd name="connsiteX288" fmla="*/ 502236 w 1064123"/>
              <a:gd name="connsiteY288" fmla="*/ 1860249 h 6407421"/>
              <a:gd name="connsiteX289" fmla="*/ 531838 w 1064123"/>
              <a:gd name="connsiteY289" fmla="*/ 1860249 h 6407421"/>
              <a:gd name="connsiteX290" fmla="*/ 531838 w 1064123"/>
              <a:gd name="connsiteY290" fmla="*/ 1889744 h 6407421"/>
              <a:gd name="connsiteX291" fmla="*/ 502236 w 1064123"/>
              <a:gd name="connsiteY291" fmla="*/ 1889744 h 6407421"/>
              <a:gd name="connsiteX292" fmla="*/ 236037 w 1064123"/>
              <a:gd name="connsiteY292" fmla="*/ 1860247 h 6407421"/>
              <a:gd name="connsiteX293" fmla="*/ 265639 w 1064123"/>
              <a:gd name="connsiteY293" fmla="*/ 1860247 h 6407421"/>
              <a:gd name="connsiteX294" fmla="*/ 265639 w 1064123"/>
              <a:gd name="connsiteY294" fmla="*/ 1889742 h 6407421"/>
              <a:gd name="connsiteX295" fmla="*/ 236037 w 1064123"/>
              <a:gd name="connsiteY295" fmla="*/ 1889742 h 6407421"/>
              <a:gd name="connsiteX296" fmla="*/ 1 w 1064123"/>
              <a:gd name="connsiteY296" fmla="*/ 1860247 h 6407421"/>
              <a:gd name="connsiteX297" fmla="*/ 29603 w 1064123"/>
              <a:gd name="connsiteY297" fmla="*/ 1860247 h 6407421"/>
              <a:gd name="connsiteX298" fmla="*/ 29603 w 1064123"/>
              <a:gd name="connsiteY298" fmla="*/ 1889742 h 6407421"/>
              <a:gd name="connsiteX299" fmla="*/ 1 w 1064123"/>
              <a:gd name="connsiteY299" fmla="*/ 1889742 h 6407421"/>
              <a:gd name="connsiteX300" fmla="*/ 1034520 w 1064123"/>
              <a:gd name="connsiteY300" fmla="*/ 1594489 h 6407421"/>
              <a:gd name="connsiteX301" fmla="*/ 1064123 w 1064123"/>
              <a:gd name="connsiteY301" fmla="*/ 1594489 h 6407421"/>
              <a:gd name="connsiteX302" fmla="*/ 1064123 w 1064123"/>
              <a:gd name="connsiteY302" fmla="*/ 1624092 h 6407421"/>
              <a:gd name="connsiteX303" fmla="*/ 1034520 w 1064123"/>
              <a:gd name="connsiteY303" fmla="*/ 1624092 h 6407421"/>
              <a:gd name="connsiteX304" fmla="*/ 768327 w 1064123"/>
              <a:gd name="connsiteY304" fmla="*/ 1594486 h 6407421"/>
              <a:gd name="connsiteX305" fmla="*/ 797926 w 1064123"/>
              <a:gd name="connsiteY305" fmla="*/ 1594486 h 6407421"/>
              <a:gd name="connsiteX306" fmla="*/ 797926 w 1064123"/>
              <a:gd name="connsiteY306" fmla="*/ 1624090 h 6407421"/>
              <a:gd name="connsiteX307" fmla="*/ 768327 w 1064123"/>
              <a:gd name="connsiteY307" fmla="*/ 1624090 h 6407421"/>
              <a:gd name="connsiteX308" fmla="*/ 502236 w 1064123"/>
              <a:gd name="connsiteY308" fmla="*/ 1594484 h 6407421"/>
              <a:gd name="connsiteX309" fmla="*/ 531838 w 1064123"/>
              <a:gd name="connsiteY309" fmla="*/ 1594484 h 6407421"/>
              <a:gd name="connsiteX310" fmla="*/ 531838 w 1064123"/>
              <a:gd name="connsiteY310" fmla="*/ 1624087 h 6407421"/>
              <a:gd name="connsiteX311" fmla="*/ 502236 w 1064123"/>
              <a:gd name="connsiteY311" fmla="*/ 1624087 h 6407421"/>
              <a:gd name="connsiteX312" fmla="*/ 236037 w 1064123"/>
              <a:gd name="connsiteY312" fmla="*/ 1594482 h 6407421"/>
              <a:gd name="connsiteX313" fmla="*/ 265639 w 1064123"/>
              <a:gd name="connsiteY313" fmla="*/ 1594482 h 6407421"/>
              <a:gd name="connsiteX314" fmla="*/ 265639 w 1064123"/>
              <a:gd name="connsiteY314" fmla="*/ 1624085 h 6407421"/>
              <a:gd name="connsiteX315" fmla="*/ 236037 w 1064123"/>
              <a:gd name="connsiteY315" fmla="*/ 1624085 h 6407421"/>
              <a:gd name="connsiteX316" fmla="*/ 1 w 1064123"/>
              <a:gd name="connsiteY316" fmla="*/ 1594482 h 6407421"/>
              <a:gd name="connsiteX317" fmla="*/ 29603 w 1064123"/>
              <a:gd name="connsiteY317" fmla="*/ 1594482 h 6407421"/>
              <a:gd name="connsiteX318" fmla="*/ 29603 w 1064123"/>
              <a:gd name="connsiteY318" fmla="*/ 1624085 h 6407421"/>
              <a:gd name="connsiteX319" fmla="*/ 1 w 1064123"/>
              <a:gd name="connsiteY319" fmla="*/ 1624085 h 6407421"/>
              <a:gd name="connsiteX320" fmla="*/ 1034520 w 1064123"/>
              <a:gd name="connsiteY320" fmla="*/ 1328724 h 6407421"/>
              <a:gd name="connsiteX321" fmla="*/ 1064123 w 1064123"/>
              <a:gd name="connsiteY321" fmla="*/ 1328724 h 6407421"/>
              <a:gd name="connsiteX322" fmla="*/ 1064123 w 1064123"/>
              <a:gd name="connsiteY322" fmla="*/ 1358328 h 6407421"/>
              <a:gd name="connsiteX323" fmla="*/ 1034520 w 1064123"/>
              <a:gd name="connsiteY323" fmla="*/ 1358328 h 6407421"/>
              <a:gd name="connsiteX324" fmla="*/ 768327 w 1064123"/>
              <a:gd name="connsiteY324" fmla="*/ 1328722 h 6407421"/>
              <a:gd name="connsiteX325" fmla="*/ 797926 w 1064123"/>
              <a:gd name="connsiteY325" fmla="*/ 1328722 h 6407421"/>
              <a:gd name="connsiteX326" fmla="*/ 797926 w 1064123"/>
              <a:gd name="connsiteY326" fmla="*/ 1358325 h 6407421"/>
              <a:gd name="connsiteX327" fmla="*/ 768327 w 1064123"/>
              <a:gd name="connsiteY327" fmla="*/ 1358325 h 6407421"/>
              <a:gd name="connsiteX328" fmla="*/ 502236 w 1064123"/>
              <a:gd name="connsiteY328" fmla="*/ 1328719 h 6407421"/>
              <a:gd name="connsiteX329" fmla="*/ 531838 w 1064123"/>
              <a:gd name="connsiteY329" fmla="*/ 1328719 h 6407421"/>
              <a:gd name="connsiteX330" fmla="*/ 531838 w 1064123"/>
              <a:gd name="connsiteY330" fmla="*/ 1358323 h 6407421"/>
              <a:gd name="connsiteX331" fmla="*/ 502236 w 1064123"/>
              <a:gd name="connsiteY331" fmla="*/ 1358323 h 6407421"/>
              <a:gd name="connsiteX332" fmla="*/ 236036 w 1064123"/>
              <a:gd name="connsiteY332" fmla="*/ 1328717 h 6407421"/>
              <a:gd name="connsiteX333" fmla="*/ 265639 w 1064123"/>
              <a:gd name="connsiteY333" fmla="*/ 1328717 h 6407421"/>
              <a:gd name="connsiteX334" fmla="*/ 265639 w 1064123"/>
              <a:gd name="connsiteY334" fmla="*/ 1358320 h 6407421"/>
              <a:gd name="connsiteX335" fmla="*/ 236036 w 1064123"/>
              <a:gd name="connsiteY335" fmla="*/ 1358320 h 6407421"/>
              <a:gd name="connsiteX336" fmla="*/ 1 w 1064123"/>
              <a:gd name="connsiteY336" fmla="*/ 1328717 h 6407421"/>
              <a:gd name="connsiteX337" fmla="*/ 29602 w 1064123"/>
              <a:gd name="connsiteY337" fmla="*/ 1328717 h 6407421"/>
              <a:gd name="connsiteX338" fmla="*/ 29602 w 1064123"/>
              <a:gd name="connsiteY338" fmla="*/ 1358320 h 6407421"/>
              <a:gd name="connsiteX339" fmla="*/ 1 w 1064123"/>
              <a:gd name="connsiteY339" fmla="*/ 1358320 h 6407421"/>
              <a:gd name="connsiteX340" fmla="*/ 1034520 w 1064123"/>
              <a:gd name="connsiteY340" fmla="*/ 1063069 h 6407421"/>
              <a:gd name="connsiteX341" fmla="*/ 1064123 w 1064123"/>
              <a:gd name="connsiteY341" fmla="*/ 1063069 h 6407421"/>
              <a:gd name="connsiteX342" fmla="*/ 1064123 w 1064123"/>
              <a:gd name="connsiteY342" fmla="*/ 1092563 h 6407421"/>
              <a:gd name="connsiteX343" fmla="*/ 1034520 w 1064123"/>
              <a:gd name="connsiteY343" fmla="*/ 1092563 h 6407421"/>
              <a:gd name="connsiteX344" fmla="*/ 768326 w 1064123"/>
              <a:gd name="connsiteY344" fmla="*/ 1063066 h 6407421"/>
              <a:gd name="connsiteX345" fmla="*/ 797926 w 1064123"/>
              <a:gd name="connsiteY345" fmla="*/ 1063066 h 6407421"/>
              <a:gd name="connsiteX346" fmla="*/ 797926 w 1064123"/>
              <a:gd name="connsiteY346" fmla="*/ 1092560 h 6407421"/>
              <a:gd name="connsiteX347" fmla="*/ 768326 w 1064123"/>
              <a:gd name="connsiteY347" fmla="*/ 1092560 h 6407421"/>
              <a:gd name="connsiteX348" fmla="*/ 502235 w 1064123"/>
              <a:gd name="connsiteY348" fmla="*/ 1063063 h 6407421"/>
              <a:gd name="connsiteX349" fmla="*/ 531838 w 1064123"/>
              <a:gd name="connsiteY349" fmla="*/ 1063063 h 6407421"/>
              <a:gd name="connsiteX350" fmla="*/ 531838 w 1064123"/>
              <a:gd name="connsiteY350" fmla="*/ 1092557 h 6407421"/>
              <a:gd name="connsiteX351" fmla="*/ 502235 w 1064123"/>
              <a:gd name="connsiteY351" fmla="*/ 1092557 h 6407421"/>
              <a:gd name="connsiteX352" fmla="*/ 236036 w 1064123"/>
              <a:gd name="connsiteY352" fmla="*/ 1063059 h 6407421"/>
              <a:gd name="connsiteX353" fmla="*/ 265639 w 1064123"/>
              <a:gd name="connsiteY353" fmla="*/ 1063059 h 6407421"/>
              <a:gd name="connsiteX354" fmla="*/ 265639 w 1064123"/>
              <a:gd name="connsiteY354" fmla="*/ 1092554 h 6407421"/>
              <a:gd name="connsiteX355" fmla="*/ 236036 w 1064123"/>
              <a:gd name="connsiteY355" fmla="*/ 1092554 h 6407421"/>
              <a:gd name="connsiteX356" fmla="*/ 0 w 1064123"/>
              <a:gd name="connsiteY356" fmla="*/ 1063059 h 6407421"/>
              <a:gd name="connsiteX357" fmla="*/ 29602 w 1064123"/>
              <a:gd name="connsiteY357" fmla="*/ 1063059 h 6407421"/>
              <a:gd name="connsiteX358" fmla="*/ 29602 w 1064123"/>
              <a:gd name="connsiteY358" fmla="*/ 1092554 h 6407421"/>
              <a:gd name="connsiteX359" fmla="*/ 0 w 1064123"/>
              <a:gd name="connsiteY359" fmla="*/ 1092554 h 6407421"/>
              <a:gd name="connsiteX360" fmla="*/ 1034520 w 1064123"/>
              <a:gd name="connsiteY360" fmla="*/ 797300 h 6407421"/>
              <a:gd name="connsiteX361" fmla="*/ 1064123 w 1064123"/>
              <a:gd name="connsiteY361" fmla="*/ 797300 h 6407421"/>
              <a:gd name="connsiteX362" fmla="*/ 1064123 w 1064123"/>
              <a:gd name="connsiteY362" fmla="*/ 826797 h 6407421"/>
              <a:gd name="connsiteX363" fmla="*/ 1034520 w 1064123"/>
              <a:gd name="connsiteY363" fmla="*/ 826797 h 6407421"/>
              <a:gd name="connsiteX364" fmla="*/ 768326 w 1064123"/>
              <a:gd name="connsiteY364" fmla="*/ 797298 h 6407421"/>
              <a:gd name="connsiteX365" fmla="*/ 797926 w 1064123"/>
              <a:gd name="connsiteY365" fmla="*/ 797298 h 6407421"/>
              <a:gd name="connsiteX366" fmla="*/ 797926 w 1064123"/>
              <a:gd name="connsiteY366" fmla="*/ 826794 h 6407421"/>
              <a:gd name="connsiteX367" fmla="*/ 768326 w 1064123"/>
              <a:gd name="connsiteY367" fmla="*/ 826794 h 6407421"/>
              <a:gd name="connsiteX368" fmla="*/ 502235 w 1064123"/>
              <a:gd name="connsiteY368" fmla="*/ 797296 h 6407421"/>
              <a:gd name="connsiteX369" fmla="*/ 531838 w 1064123"/>
              <a:gd name="connsiteY369" fmla="*/ 797296 h 6407421"/>
              <a:gd name="connsiteX370" fmla="*/ 531838 w 1064123"/>
              <a:gd name="connsiteY370" fmla="*/ 826792 h 6407421"/>
              <a:gd name="connsiteX371" fmla="*/ 502235 w 1064123"/>
              <a:gd name="connsiteY371" fmla="*/ 826792 h 6407421"/>
              <a:gd name="connsiteX372" fmla="*/ 236036 w 1064123"/>
              <a:gd name="connsiteY372" fmla="*/ 797294 h 6407421"/>
              <a:gd name="connsiteX373" fmla="*/ 265639 w 1064123"/>
              <a:gd name="connsiteY373" fmla="*/ 797294 h 6407421"/>
              <a:gd name="connsiteX374" fmla="*/ 265639 w 1064123"/>
              <a:gd name="connsiteY374" fmla="*/ 826789 h 6407421"/>
              <a:gd name="connsiteX375" fmla="*/ 236036 w 1064123"/>
              <a:gd name="connsiteY375" fmla="*/ 826789 h 6407421"/>
              <a:gd name="connsiteX376" fmla="*/ 0 w 1064123"/>
              <a:gd name="connsiteY376" fmla="*/ 797294 h 6407421"/>
              <a:gd name="connsiteX377" fmla="*/ 29602 w 1064123"/>
              <a:gd name="connsiteY377" fmla="*/ 797294 h 6407421"/>
              <a:gd name="connsiteX378" fmla="*/ 29602 w 1064123"/>
              <a:gd name="connsiteY378" fmla="*/ 826789 h 6407421"/>
              <a:gd name="connsiteX379" fmla="*/ 0 w 1064123"/>
              <a:gd name="connsiteY379" fmla="*/ 826789 h 6407421"/>
              <a:gd name="connsiteX380" fmla="*/ 1034520 w 1064123"/>
              <a:gd name="connsiteY380" fmla="*/ 531537 h 6407421"/>
              <a:gd name="connsiteX381" fmla="*/ 1064123 w 1064123"/>
              <a:gd name="connsiteY381" fmla="*/ 531537 h 6407421"/>
              <a:gd name="connsiteX382" fmla="*/ 1064123 w 1064123"/>
              <a:gd name="connsiteY382" fmla="*/ 561139 h 6407421"/>
              <a:gd name="connsiteX383" fmla="*/ 1034520 w 1064123"/>
              <a:gd name="connsiteY383" fmla="*/ 561139 h 6407421"/>
              <a:gd name="connsiteX384" fmla="*/ 768326 w 1064123"/>
              <a:gd name="connsiteY384" fmla="*/ 531534 h 6407421"/>
              <a:gd name="connsiteX385" fmla="*/ 797926 w 1064123"/>
              <a:gd name="connsiteY385" fmla="*/ 531534 h 6407421"/>
              <a:gd name="connsiteX386" fmla="*/ 797926 w 1064123"/>
              <a:gd name="connsiteY386" fmla="*/ 561137 h 6407421"/>
              <a:gd name="connsiteX387" fmla="*/ 768326 w 1064123"/>
              <a:gd name="connsiteY387" fmla="*/ 561137 h 6407421"/>
              <a:gd name="connsiteX388" fmla="*/ 502235 w 1064123"/>
              <a:gd name="connsiteY388" fmla="*/ 531532 h 6407421"/>
              <a:gd name="connsiteX389" fmla="*/ 531838 w 1064123"/>
              <a:gd name="connsiteY389" fmla="*/ 531532 h 6407421"/>
              <a:gd name="connsiteX390" fmla="*/ 531838 w 1064123"/>
              <a:gd name="connsiteY390" fmla="*/ 561135 h 6407421"/>
              <a:gd name="connsiteX391" fmla="*/ 502235 w 1064123"/>
              <a:gd name="connsiteY391" fmla="*/ 561135 h 6407421"/>
              <a:gd name="connsiteX392" fmla="*/ 236036 w 1064123"/>
              <a:gd name="connsiteY392" fmla="*/ 531530 h 6407421"/>
              <a:gd name="connsiteX393" fmla="*/ 265639 w 1064123"/>
              <a:gd name="connsiteY393" fmla="*/ 531530 h 6407421"/>
              <a:gd name="connsiteX394" fmla="*/ 265639 w 1064123"/>
              <a:gd name="connsiteY394" fmla="*/ 561133 h 6407421"/>
              <a:gd name="connsiteX395" fmla="*/ 236036 w 1064123"/>
              <a:gd name="connsiteY395" fmla="*/ 561133 h 6407421"/>
              <a:gd name="connsiteX396" fmla="*/ 0 w 1064123"/>
              <a:gd name="connsiteY396" fmla="*/ 531530 h 6407421"/>
              <a:gd name="connsiteX397" fmla="*/ 29602 w 1064123"/>
              <a:gd name="connsiteY397" fmla="*/ 531530 h 6407421"/>
              <a:gd name="connsiteX398" fmla="*/ 29602 w 1064123"/>
              <a:gd name="connsiteY398" fmla="*/ 561133 h 6407421"/>
              <a:gd name="connsiteX399" fmla="*/ 0 w 1064123"/>
              <a:gd name="connsiteY399" fmla="*/ 561133 h 6407421"/>
              <a:gd name="connsiteX400" fmla="*/ 1034520 w 1064123"/>
              <a:gd name="connsiteY400" fmla="*/ 265772 h 6407421"/>
              <a:gd name="connsiteX401" fmla="*/ 1064123 w 1064123"/>
              <a:gd name="connsiteY401" fmla="*/ 265772 h 6407421"/>
              <a:gd name="connsiteX402" fmla="*/ 1064123 w 1064123"/>
              <a:gd name="connsiteY402" fmla="*/ 295374 h 6407421"/>
              <a:gd name="connsiteX403" fmla="*/ 1034520 w 1064123"/>
              <a:gd name="connsiteY403" fmla="*/ 295374 h 6407421"/>
              <a:gd name="connsiteX404" fmla="*/ 768326 w 1064123"/>
              <a:gd name="connsiteY404" fmla="*/ 265770 h 6407421"/>
              <a:gd name="connsiteX405" fmla="*/ 797926 w 1064123"/>
              <a:gd name="connsiteY405" fmla="*/ 265770 h 6407421"/>
              <a:gd name="connsiteX406" fmla="*/ 797926 w 1064123"/>
              <a:gd name="connsiteY406" fmla="*/ 295372 h 6407421"/>
              <a:gd name="connsiteX407" fmla="*/ 768326 w 1064123"/>
              <a:gd name="connsiteY407" fmla="*/ 295372 h 6407421"/>
              <a:gd name="connsiteX408" fmla="*/ 502235 w 1064123"/>
              <a:gd name="connsiteY408" fmla="*/ 265767 h 6407421"/>
              <a:gd name="connsiteX409" fmla="*/ 531838 w 1064123"/>
              <a:gd name="connsiteY409" fmla="*/ 265767 h 6407421"/>
              <a:gd name="connsiteX410" fmla="*/ 531838 w 1064123"/>
              <a:gd name="connsiteY410" fmla="*/ 295370 h 6407421"/>
              <a:gd name="connsiteX411" fmla="*/ 502235 w 1064123"/>
              <a:gd name="connsiteY411" fmla="*/ 295370 h 6407421"/>
              <a:gd name="connsiteX412" fmla="*/ 236036 w 1064123"/>
              <a:gd name="connsiteY412" fmla="*/ 265765 h 6407421"/>
              <a:gd name="connsiteX413" fmla="*/ 265639 w 1064123"/>
              <a:gd name="connsiteY413" fmla="*/ 265765 h 6407421"/>
              <a:gd name="connsiteX414" fmla="*/ 265639 w 1064123"/>
              <a:gd name="connsiteY414" fmla="*/ 295368 h 6407421"/>
              <a:gd name="connsiteX415" fmla="*/ 236036 w 1064123"/>
              <a:gd name="connsiteY415" fmla="*/ 295368 h 6407421"/>
              <a:gd name="connsiteX416" fmla="*/ 0 w 1064123"/>
              <a:gd name="connsiteY416" fmla="*/ 265765 h 6407421"/>
              <a:gd name="connsiteX417" fmla="*/ 29602 w 1064123"/>
              <a:gd name="connsiteY417" fmla="*/ 265765 h 6407421"/>
              <a:gd name="connsiteX418" fmla="*/ 29602 w 1064123"/>
              <a:gd name="connsiteY418" fmla="*/ 295368 h 6407421"/>
              <a:gd name="connsiteX419" fmla="*/ 0 w 1064123"/>
              <a:gd name="connsiteY419" fmla="*/ 295368 h 6407421"/>
              <a:gd name="connsiteX420" fmla="*/ 1034520 w 1064123"/>
              <a:gd name="connsiteY420" fmla="*/ 7 h 6407421"/>
              <a:gd name="connsiteX421" fmla="*/ 1064123 w 1064123"/>
              <a:gd name="connsiteY421" fmla="*/ 7 h 6407421"/>
              <a:gd name="connsiteX422" fmla="*/ 1064123 w 1064123"/>
              <a:gd name="connsiteY422" fmla="*/ 29609 h 6407421"/>
              <a:gd name="connsiteX423" fmla="*/ 1034520 w 1064123"/>
              <a:gd name="connsiteY423" fmla="*/ 29609 h 6407421"/>
              <a:gd name="connsiteX424" fmla="*/ 768326 w 1064123"/>
              <a:gd name="connsiteY424" fmla="*/ 5 h 6407421"/>
              <a:gd name="connsiteX425" fmla="*/ 797926 w 1064123"/>
              <a:gd name="connsiteY425" fmla="*/ 5 h 6407421"/>
              <a:gd name="connsiteX426" fmla="*/ 797926 w 1064123"/>
              <a:gd name="connsiteY426" fmla="*/ 29607 h 6407421"/>
              <a:gd name="connsiteX427" fmla="*/ 768326 w 1064123"/>
              <a:gd name="connsiteY427" fmla="*/ 29607 h 6407421"/>
              <a:gd name="connsiteX428" fmla="*/ 502235 w 1064123"/>
              <a:gd name="connsiteY428" fmla="*/ 2 h 6407421"/>
              <a:gd name="connsiteX429" fmla="*/ 531838 w 1064123"/>
              <a:gd name="connsiteY429" fmla="*/ 2 h 6407421"/>
              <a:gd name="connsiteX430" fmla="*/ 531838 w 1064123"/>
              <a:gd name="connsiteY430" fmla="*/ 29605 h 6407421"/>
              <a:gd name="connsiteX431" fmla="*/ 502235 w 1064123"/>
              <a:gd name="connsiteY431" fmla="*/ 29605 h 6407421"/>
              <a:gd name="connsiteX432" fmla="*/ 236036 w 1064123"/>
              <a:gd name="connsiteY432" fmla="*/ 0 h 6407421"/>
              <a:gd name="connsiteX433" fmla="*/ 265638 w 1064123"/>
              <a:gd name="connsiteY433" fmla="*/ 0 h 6407421"/>
              <a:gd name="connsiteX434" fmla="*/ 265638 w 1064123"/>
              <a:gd name="connsiteY434" fmla="*/ 29602 h 6407421"/>
              <a:gd name="connsiteX435" fmla="*/ 236036 w 1064123"/>
              <a:gd name="connsiteY435" fmla="*/ 29602 h 6407421"/>
              <a:gd name="connsiteX436" fmla="*/ 0 w 1064123"/>
              <a:gd name="connsiteY436" fmla="*/ 0 h 6407421"/>
              <a:gd name="connsiteX437" fmla="*/ 29602 w 1064123"/>
              <a:gd name="connsiteY437" fmla="*/ 0 h 6407421"/>
              <a:gd name="connsiteX438" fmla="*/ 29602 w 1064123"/>
              <a:gd name="connsiteY438" fmla="*/ 29602 h 6407421"/>
              <a:gd name="connsiteX439" fmla="*/ 0 w 1064123"/>
              <a:gd name="connsiteY439" fmla="*/ 29602 h 6407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Lst>
            <a:rect l="l" t="t" r="r" b="b"/>
            <a:pathLst>
              <a:path w="1064123" h="6407421">
                <a:moveTo>
                  <a:pt x="1034520" y="6377925"/>
                </a:moveTo>
                <a:lnTo>
                  <a:pt x="1064123" y="6377925"/>
                </a:lnTo>
                <a:lnTo>
                  <a:pt x="1064123" y="6407421"/>
                </a:lnTo>
                <a:lnTo>
                  <a:pt x="1034520" y="6407421"/>
                </a:lnTo>
                <a:close/>
                <a:moveTo>
                  <a:pt x="768328" y="6377925"/>
                </a:moveTo>
                <a:lnTo>
                  <a:pt x="797926" y="6377925"/>
                </a:lnTo>
                <a:lnTo>
                  <a:pt x="797926" y="6407421"/>
                </a:lnTo>
                <a:lnTo>
                  <a:pt x="768328" y="6407421"/>
                </a:lnTo>
                <a:close/>
                <a:moveTo>
                  <a:pt x="502237" y="6377925"/>
                </a:moveTo>
                <a:lnTo>
                  <a:pt x="531839" y="6377925"/>
                </a:lnTo>
                <a:lnTo>
                  <a:pt x="531839" y="6407421"/>
                </a:lnTo>
                <a:lnTo>
                  <a:pt x="502237" y="6407421"/>
                </a:lnTo>
                <a:close/>
                <a:moveTo>
                  <a:pt x="236038" y="6377925"/>
                </a:moveTo>
                <a:lnTo>
                  <a:pt x="265640" y="6377925"/>
                </a:lnTo>
                <a:lnTo>
                  <a:pt x="265640" y="6407421"/>
                </a:lnTo>
                <a:lnTo>
                  <a:pt x="236038" y="6407421"/>
                </a:lnTo>
                <a:close/>
                <a:moveTo>
                  <a:pt x="2" y="6377925"/>
                </a:moveTo>
                <a:lnTo>
                  <a:pt x="29604" y="6377925"/>
                </a:lnTo>
                <a:lnTo>
                  <a:pt x="29604" y="6407421"/>
                </a:lnTo>
                <a:lnTo>
                  <a:pt x="2" y="6407421"/>
                </a:lnTo>
                <a:close/>
                <a:moveTo>
                  <a:pt x="1034520" y="6112161"/>
                </a:moveTo>
                <a:lnTo>
                  <a:pt x="1064123" y="6112161"/>
                </a:lnTo>
                <a:lnTo>
                  <a:pt x="1064123" y="6141763"/>
                </a:lnTo>
                <a:lnTo>
                  <a:pt x="1034520" y="6141763"/>
                </a:lnTo>
                <a:close/>
                <a:moveTo>
                  <a:pt x="768328" y="6112161"/>
                </a:moveTo>
                <a:lnTo>
                  <a:pt x="797926" y="6112161"/>
                </a:lnTo>
                <a:lnTo>
                  <a:pt x="797926" y="6141763"/>
                </a:lnTo>
                <a:lnTo>
                  <a:pt x="768328" y="6141763"/>
                </a:lnTo>
                <a:close/>
                <a:moveTo>
                  <a:pt x="502237" y="6112161"/>
                </a:moveTo>
                <a:lnTo>
                  <a:pt x="531839" y="6112161"/>
                </a:lnTo>
                <a:lnTo>
                  <a:pt x="531839" y="6141763"/>
                </a:lnTo>
                <a:lnTo>
                  <a:pt x="502237" y="6141763"/>
                </a:lnTo>
                <a:close/>
                <a:moveTo>
                  <a:pt x="236038" y="6112161"/>
                </a:moveTo>
                <a:lnTo>
                  <a:pt x="265640" y="6112161"/>
                </a:lnTo>
                <a:lnTo>
                  <a:pt x="265640" y="6141763"/>
                </a:lnTo>
                <a:lnTo>
                  <a:pt x="236038" y="6141763"/>
                </a:lnTo>
                <a:close/>
                <a:moveTo>
                  <a:pt x="2" y="6112161"/>
                </a:moveTo>
                <a:lnTo>
                  <a:pt x="29604" y="6112161"/>
                </a:lnTo>
                <a:lnTo>
                  <a:pt x="29604" y="6141763"/>
                </a:lnTo>
                <a:lnTo>
                  <a:pt x="2" y="6141763"/>
                </a:lnTo>
                <a:close/>
                <a:moveTo>
                  <a:pt x="1034520" y="5846396"/>
                </a:moveTo>
                <a:lnTo>
                  <a:pt x="1064123" y="5846396"/>
                </a:lnTo>
                <a:lnTo>
                  <a:pt x="1064123" y="5875998"/>
                </a:lnTo>
                <a:lnTo>
                  <a:pt x="1034520" y="5875998"/>
                </a:lnTo>
                <a:close/>
                <a:moveTo>
                  <a:pt x="768328" y="5846396"/>
                </a:moveTo>
                <a:lnTo>
                  <a:pt x="797926" y="5846396"/>
                </a:lnTo>
                <a:lnTo>
                  <a:pt x="797926" y="5875998"/>
                </a:lnTo>
                <a:lnTo>
                  <a:pt x="768328" y="5875998"/>
                </a:lnTo>
                <a:close/>
                <a:moveTo>
                  <a:pt x="502237" y="5846396"/>
                </a:moveTo>
                <a:lnTo>
                  <a:pt x="531839" y="5846396"/>
                </a:lnTo>
                <a:lnTo>
                  <a:pt x="531839" y="5875998"/>
                </a:lnTo>
                <a:lnTo>
                  <a:pt x="502237" y="5875998"/>
                </a:lnTo>
                <a:close/>
                <a:moveTo>
                  <a:pt x="236038" y="5846396"/>
                </a:moveTo>
                <a:lnTo>
                  <a:pt x="265640" y="5846396"/>
                </a:lnTo>
                <a:lnTo>
                  <a:pt x="265640" y="5875998"/>
                </a:lnTo>
                <a:lnTo>
                  <a:pt x="236038" y="5875998"/>
                </a:lnTo>
                <a:close/>
                <a:moveTo>
                  <a:pt x="2" y="5846396"/>
                </a:moveTo>
                <a:lnTo>
                  <a:pt x="29604" y="5846396"/>
                </a:lnTo>
                <a:lnTo>
                  <a:pt x="29604" y="5875998"/>
                </a:lnTo>
                <a:lnTo>
                  <a:pt x="2" y="5875998"/>
                </a:lnTo>
                <a:close/>
                <a:moveTo>
                  <a:pt x="1034520" y="5580631"/>
                </a:moveTo>
                <a:lnTo>
                  <a:pt x="1064123" y="5580631"/>
                </a:lnTo>
                <a:lnTo>
                  <a:pt x="1064123" y="5610233"/>
                </a:lnTo>
                <a:lnTo>
                  <a:pt x="1034520" y="5610233"/>
                </a:lnTo>
                <a:close/>
                <a:moveTo>
                  <a:pt x="768328" y="5580631"/>
                </a:moveTo>
                <a:lnTo>
                  <a:pt x="797926" y="5580631"/>
                </a:lnTo>
                <a:lnTo>
                  <a:pt x="797926" y="5610233"/>
                </a:lnTo>
                <a:lnTo>
                  <a:pt x="768328" y="5610233"/>
                </a:lnTo>
                <a:close/>
                <a:moveTo>
                  <a:pt x="502237" y="5580631"/>
                </a:moveTo>
                <a:lnTo>
                  <a:pt x="531839" y="5580631"/>
                </a:lnTo>
                <a:lnTo>
                  <a:pt x="531839" y="5610233"/>
                </a:lnTo>
                <a:lnTo>
                  <a:pt x="502237" y="5610233"/>
                </a:lnTo>
                <a:close/>
                <a:moveTo>
                  <a:pt x="236038" y="5580631"/>
                </a:moveTo>
                <a:lnTo>
                  <a:pt x="265640" y="5580631"/>
                </a:lnTo>
                <a:lnTo>
                  <a:pt x="265640" y="5610233"/>
                </a:lnTo>
                <a:lnTo>
                  <a:pt x="236038" y="5610233"/>
                </a:lnTo>
                <a:close/>
                <a:moveTo>
                  <a:pt x="2" y="5580631"/>
                </a:moveTo>
                <a:lnTo>
                  <a:pt x="29604" y="5580631"/>
                </a:lnTo>
                <a:lnTo>
                  <a:pt x="29604" y="5610233"/>
                </a:lnTo>
                <a:lnTo>
                  <a:pt x="2" y="5610233"/>
                </a:lnTo>
                <a:close/>
                <a:moveTo>
                  <a:pt x="1034520" y="5314974"/>
                </a:moveTo>
                <a:lnTo>
                  <a:pt x="1064123" y="5314974"/>
                </a:lnTo>
                <a:lnTo>
                  <a:pt x="1064123" y="5344468"/>
                </a:lnTo>
                <a:lnTo>
                  <a:pt x="1034520" y="5344468"/>
                </a:lnTo>
                <a:close/>
                <a:moveTo>
                  <a:pt x="768328" y="5314974"/>
                </a:moveTo>
                <a:lnTo>
                  <a:pt x="797926" y="5314974"/>
                </a:lnTo>
                <a:lnTo>
                  <a:pt x="797926" y="5344468"/>
                </a:lnTo>
                <a:lnTo>
                  <a:pt x="768328" y="5344468"/>
                </a:lnTo>
                <a:close/>
                <a:moveTo>
                  <a:pt x="502237" y="5314974"/>
                </a:moveTo>
                <a:lnTo>
                  <a:pt x="531839" y="5314974"/>
                </a:lnTo>
                <a:lnTo>
                  <a:pt x="531839" y="5344468"/>
                </a:lnTo>
                <a:lnTo>
                  <a:pt x="502237" y="5344468"/>
                </a:lnTo>
                <a:close/>
                <a:moveTo>
                  <a:pt x="236038" y="5314974"/>
                </a:moveTo>
                <a:lnTo>
                  <a:pt x="265640" y="5314974"/>
                </a:lnTo>
                <a:lnTo>
                  <a:pt x="265640" y="5344468"/>
                </a:lnTo>
                <a:lnTo>
                  <a:pt x="236038" y="5344468"/>
                </a:lnTo>
                <a:close/>
                <a:moveTo>
                  <a:pt x="2" y="5314974"/>
                </a:moveTo>
                <a:lnTo>
                  <a:pt x="29604" y="5314974"/>
                </a:lnTo>
                <a:lnTo>
                  <a:pt x="29604" y="5344468"/>
                </a:lnTo>
                <a:lnTo>
                  <a:pt x="2" y="5344468"/>
                </a:lnTo>
                <a:close/>
                <a:moveTo>
                  <a:pt x="1034520" y="5049209"/>
                </a:moveTo>
                <a:lnTo>
                  <a:pt x="1064123" y="5049209"/>
                </a:lnTo>
                <a:lnTo>
                  <a:pt x="1064123" y="5078812"/>
                </a:lnTo>
                <a:lnTo>
                  <a:pt x="1034520" y="5078812"/>
                </a:lnTo>
                <a:close/>
                <a:moveTo>
                  <a:pt x="768328" y="5049209"/>
                </a:moveTo>
                <a:lnTo>
                  <a:pt x="797926" y="5049209"/>
                </a:lnTo>
                <a:lnTo>
                  <a:pt x="797926" y="5078812"/>
                </a:lnTo>
                <a:lnTo>
                  <a:pt x="768328" y="5078812"/>
                </a:lnTo>
                <a:close/>
                <a:moveTo>
                  <a:pt x="502237" y="5049209"/>
                </a:moveTo>
                <a:lnTo>
                  <a:pt x="531839" y="5049209"/>
                </a:lnTo>
                <a:lnTo>
                  <a:pt x="531839" y="5078812"/>
                </a:lnTo>
                <a:lnTo>
                  <a:pt x="502237" y="5078812"/>
                </a:lnTo>
                <a:close/>
                <a:moveTo>
                  <a:pt x="236038" y="5049209"/>
                </a:moveTo>
                <a:lnTo>
                  <a:pt x="265640" y="5049209"/>
                </a:lnTo>
                <a:lnTo>
                  <a:pt x="265640" y="5078812"/>
                </a:lnTo>
                <a:lnTo>
                  <a:pt x="236038" y="5078812"/>
                </a:lnTo>
                <a:close/>
                <a:moveTo>
                  <a:pt x="2" y="5049209"/>
                </a:moveTo>
                <a:lnTo>
                  <a:pt x="29604" y="5049209"/>
                </a:lnTo>
                <a:lnTo>
                  <a:pt x="29604" y="5078812"/>
                </a:lnTo>
                <a:lnTo>
                  <a:pt x="2" y="5078812"/>
                </a:lnTo>
                <a:close/>
                <a:moveTo>
                  <a:pt x="1034520" y="4783444"/>
                </a:moveTo>
                <a:lnTo>
                  <a:pt x="1064123" y="4783444"/>
                </a:lnTo>
                <a:lnTo>
                  <a:pt x="1064123" y="4813046"/>
                </a:lnTo>
                <a:lnTo>
                  <a:pt x="1034520" y="4813046"/>
                </a:lnTo>
                <a:close/>
                <a:moveTo>
                  <a:pt x="768327" y="4783444"/>
                </a:moveTo>
                <a:lnTo>
                  <a:pt x="797926" y="4783444"/>
                </a:lnTo>
                <a:lnTo>
                  <a:pt x="797926" y="4813046"/>
                </a:lnTo>
                <a:lnTo>
                  <a:pt x="768327" y="4813046"/>
                </a:lnTo>
                <a:close/>
                <a:moveTo>
                  <a:pt x="502237" y="4783444"/>
                </a:moveTo>
                <a:lnTo>
                  <a:pt x="531839" y="4783444"/>
                </a:lnTo>
                <a:lnTo>
                  <a:pt x="531839" y="4813046"/>
                </a:lnTo>
                <a:lnTo>
                  <a:pt x="502237" y="4813046"/>
                </a:lnTo>
                <a:close/>
                <a:moveTo>
                  <a:pt x="236038" y="4783444"/>
                </a:moveTo>
                <a:lnTo>
                  <a:pt x="265640" y="4783444"/>
                </a:lnTo>
                <a:lnTo>
                  <a:pt x="265640" y="4813046"/>
                </a:lnTo>
                <a:lnTo>
                  <a:pt x="236038" y="4813046"/>
                </a:lnTo>
                <a:close/>
                <a:moveTo>
                  <a:pt x="2" y="4783444"/>
                </a:moveTo>
                <a:lnTo>
                  <a:pt x="29604" y="4783444"/>
                </a:lnTo>
                <a:lnTo>
                  <a:pt x="29604" y="4813046"/>
                </a:lnTo>
                <a:lnTo>
                  <a:pt x="2" y="4813046"/>
                </a:lnTo>
                <a:close/>
                <a:moveTo>
                  <a:pt x="1034520" y="4517679"/>
                </a:moveTo>
                <a:lnTo>
                  <a:pt x="1064123" y="4517679"/>
                </a:lnTo>
                <a:lnTo>
                  <a:pt x="1064123" y="4547281"/>
                </a:lnTo>
                <a:lnTo>
                  <a:pt x="1034520" y="4547281"/>
                </a:lnTo>
                <a:close/>
                <a:moveTo>
                  <a:pt x="768327" y="4517679"/>
                </a:moveTo>
                <a:lnTo>
                  <a:pt x="797926" y="4517679"/>
                </a:lnTo>
                <a:lnTo>
                  <a:pt x="797926" y="4547281"/>
                </a:lnTo>
                <a:lnTo>
                  <a:pt x="768327" y="4547281"/>
                </a:lnTo>
                <a:close/>
                <a:moveTo>
                  <a:pt x="502236" y="4517679"/>
                </a:moveTo>
                <a:lnTo>
                  <a:pt x="531839" y="4517679"/>
                </a:lnTo>
                <a:lnTo>
                  <a:pt x="531839" y="4547281"/>
                </a:lnTo>
                <a:lnTo>
                  <a:pt x="502236" y="4547281"/>
                </a:lnTo>
                <a:close/>
                <a:moveTo>
                  <a:pt x="236037" y="4517679"/>
                </a:moveTo>
                <a:lnTo>
                  <a:pt x="265640" y="4517679"/>
                </a:lnTo>
                <a:lnTo>
                  <a:pt x="265640" y="4547281"/>
                </a:lnTo>
                <a:lnTo>
                  <a:pt x="236037" y="4547281"/>
                </a:lnTo>
                <a:close/>
                <a:moveTo>
                  <a:pt x="2" y="4517679"/>
                </a:moveTo>
                <a:lnTo>
                  <a:pt x="29603" y="4517679"/>
                </a:lnTo>
                <a:lnTo>
                  <a:pt x="29603" y="4547281"/>
                </a:lnTo>
                <a:lnTo>
                  <a:pt x="2" y="4547281"/>
                </a:lnTo>
                <a:close/>
                <a:moveTo>
                  <a:pt x="1034520" y="4252022"/>
                </a:moveTo>
                <a:lnTo>
                  <a:pt x="1064123" y="4252022"/>
                </a:lnTo>
                <a:lnTo>
                  <a:pt x="1064123" y="4281516"/>
                </a:lnTo>
                <a:lnTo>
                  <a:pt x="1034520" y="4281516"/>
                </a:lnTo>
                <a:close/>
                <a:moveTo>
                  <a:pt x="768327" y="4252022"/>
                </a:moveTo>
                <a:lnTo>
                  <a:pt x="797926" y="4252022"/>
                </a:lnTo>
                <a:lnTo>
                  <a:pt x="797926" y="4281516"/>
                </a:lnTo>
                <a:lnTo>
                  <a:pt x="768327" y="4281516"/>
                </a:lnTo>
                <a:close/>
                <a:moveTo>
                  <a:pt x="502236" y="4252022"/>
                </a:moveTo>
                <a:lnTo>
                  <a:pt x="531839" y="4252022"/>
                </a:lnTo>
                <a:lnTo>
                  <a:pt x="531839" y="4281516"/>
                </a:lnTo>
                <a:lnTo>
                  <a:pt x="502236" y="4281516"/>
                </a:lnTo>
                <a:close/>
                <a:moveTo>
                  <a:pt x="236037" y="4252022"/>
                </a:moveTo>
                <a:lnTo>
                  <a:pt x="265640" y="4252022"/>
                </a:lnTo>
                <a:lnTo>
                  <a:pt x="265640" y="4281516"/>
                </a:lnTo>
                <a:lnTo>
                  <a:pt x="236037" y="4281516"/>
                </a:lnTo>
                <a:close/>
                <a:moveTo>
                  <a:pt x="1" y="4252022"/>
                </a:moveTo>
                <a:lnTo>
                  <a:pt x="29603" y="4252022"/>
                </a:lnTo>
                <a:lnTo>
                  <a:pt x="29603" y="4281516"/>
                </a:lnTo>
                <a:lnTo>
                  <a:pt x="1" y="4281516"/>
                </a:lnTo>
                <a:close/>
                <a:moveTo>
                  <a:pt x="1034520" y="3986257"/>
                </a:moveTo>
                <a:lnTo>
                  <a:pt x="1064123" y="3986257"/>
                </a:lnTo>
                <a:lnTo>
                  <a:pt x="1064123" y="4015859"/>
                </a:lnTo>
                <a:lnTo>
                  <a:pt x="1034520" y="4015859"/>
                </a:lnTo>
                <a:close/>
                <a:moveTo>
                  <a:pt x="768327" y="3986257"/>
                </a:moveTo>
                <a:lnTo>
                  <a:pt x="797926" y="3986257"/>
                </a:lnTo>
                <a:lnTo>
                  <a:pt x="797926" y="4015859"/>
                </a:lnTo>
                <a:lnTo>
                  <a:pt x="768327" y="4015859"/>
                </a:lnTo>
                <a:close/>
                <a:moveTo>
                  <a:pt x="502236" y="3986257"/>
                </a:moveTo>
                <a:lnTo>
                  <a:pt x="531839" y="3986257"/>
                </a:lnTo>
                <a:lnTo>
                  <a:pt x="531839" y="4015859"/>
                </a:lnTo>
                <a:lnTo>
                  <a:pt x="502236" y="4015859"/>
                </a:lnTo>
                <a:close/>
                <a:moveTo>
                  <a:pt x="236037" y="3986257"/>
                </a:moveTo>
                <a:lnTo>
                  <a:pt x="265640" y="3986257"/>
                </a:lnTo>
                <a:lnTo>
                  <a:pt x="265640" y="4015859"/>
                </a:lnTo>
                <a:lnTo>
                  <a:pt x="236037" y="4015859"/>
                </a:lnTo>
                <a:close/>
                <a:moveTo>
                  <a:pt x="1" y="3986257"/>
                </a:moveTo>
                <a:lnTo>
                  <a:pt x="29603" y="3986257"/>
                </a:lnTo>
                <a:lnTo>
                  <a:pt x="29603" y="4015859"/>
                </a:lnTo>
                <a:lnTo>
                  <a:pt x="1" y="4015859"/>
                </a:lnTo>
                <a:close/>
                <a:moveTo>
                  <a:pt x="1034520" y="3720492"/>
                </a:moveTo>
                <a:lnTo>
                  <a:pt x="1064123" y="3720492"/>
                </a:lnTo>
                <a:lnTo>
                  <a:pt x="1064123" y="3750094"/>
                </a:lnTo>
                <a:lnTo>
                  <a:pt x="1034520" y="3750094"/>
                </a:lnTo>
                <a:close/>
                <a:moveTo>
                  <a:pt x="768327" y="3720492"/>
                </a:moveTo>
                <a:lnTo>
                  <a:pt x="797926" y="3720492"/>
                </a:lnTo>
                <a:lnTo>
                  <a:pt x="797926" y="3750094"/>
                </a:lnTo>
                <a:lnTo>
                  <a:pt x="768327" y="3750094"/>
                </a:lnTo>
                <a:close/>
                <a:moveTo>
                  <a:pt x="502236" y="3720492"/>
                </a:moveTo>
                <a:lnTo>
                  <a:pt x="531839" y="3720492"/>
                </a:lnTo>
                <a:lnTo>
                  <a:pt x="531839" y="3750094"/>
                </a:lnTo>
                <a:lnTo>
                  <a:pt x="502236" y="3750094"/>
                </a:lnTo>
                <a:close/>
                <a:moveTo>
                  <a:pt x="236037" y="3720492"/>
                </a:moveTo>
                <a:lnTo>
                  <a:pt x="265640" y="3720492"/>
                </a:lnTo>
                <a:lnTo>
                  <a:pt x="265640" y="3750094"/>
                </a:lnTo>
                <a:lnTo>
                  <a:pt x="236037" y="3750094"/>
                </a:lnTo>
                <a:close/>
                <a:moveTo>
                  <a:pt x="1" y="3720492"/>
                </a:moveTo>
                <a:lnTo>
                  <a:pt x="29603" y="3720492"/>
                </a:lnTo>
                <a:lnTo>
                  <a:pt x="29603" y="3750094"/>
                </a:lnTo>
                <a:lnTo>
                  <a:pt x="1" y="3750094"/>
                </a:lnTo>
                <a:close/>
                <a:moveTo>
                  <a:pt x="1034520" y="2657443"/>
                </a:moveTo>
                <a:lnTo>
                  <a:pt x="1064123" y="2657443"/>
                </a:lnTo>
                <a:lnTo>
                  <a:pt x="1064123" y="2687045"/>
                </a:lnTo>
                <a:lnTo>
                  <a:pt x="1034520" y="2687045"/>
                </a:lnTo>
                <a:close/>
                <a:moveTo>
                  <a:pt x="768327" y="2657440"/>
                </a:moveTo>
                <a:lnTo>
                  <a:pt x="797926" y="2657440"/>
                </a:lnTo>
                <a:lnTo>
                  <a:pt x="797926" y="2687042"/>
                </a:lnTo>
                <a:lnTo>
                  <a:pt x="768327" y="2687042"/>
                </a:lnTo>
                <a:close/>
                <a:moveTo>
                  <a:pt x="502236" y="2657437"/>
                </a:moveTo>
                <a:lnTo>
                  <a:pt x="531838" y="2657437"/>
                </a:lnTo>
                <a:lnTo>
                  <a:pt x="531838" y="2687039"/>
                </a:lnTo>
                <a:lnTo>
                  <a:pt x="502236" y="2687039"/>
                </a:lnTo>
                <a:close/>
                <a:moveTo>
                  <a:pt x="236037" y="2657434"/>
                </a:moveTo>
                <a:lnTo>
                  <a:pt x="265639" y="2657434"/>
                </a:lnTo>
                <a:lnTo>
                  <a:pt x="265639" y="2687036"/>
                </a:lnTo>
                <a:lnTo>
                  <a:pt x="236037" y="2687036"/>
                </a:lnTo>
                <a:close/>
                <a:moveTo>
                  <a:pt x="1" y="2657434"/>
                </a:moveTo>
                <a:lnTo>
                  <a:pt x="29603" y="2657434"/>
                </a:lnTo>
                <a:lnTo>
                  <a:pt x="29603" y="2687036"/>
                </a:lnTo>
                <a:lnTo>
                  <a:pt x="1" y="2687036"/>
                </a:lnTo>
                <a:close/>
                <a:moveTo>
                  <a:pt x="1034520" y="2391678"/>
                </a:moveTo>
                <a:lnTo>
                  <a:pt x="1064123" y="2391678"/>
                </a:lnTo>
                <a:lnTo>
                  <a:pt x="1064123" y="2421288"/>
                </a:lnTo>
                <a:lnTo>
                  <a:pt x="1034520" y="2421288"/>
                </a:lnTo>
                <a:close/>
                <a:moveTo>
                  <a:pt x="768327" y="2391675"/>
                </a:moveTo>
                <a:lnTo>
                  <a:pt x="797926" y="2391675"/>
                </a:lnTo>
                <a:lnTo>
                  <a:pt x="797926" y="2421283"/>
                </a:lnTo>
                <a:lnTo>
                  <a:pt x="768327" y="2421283"/>
                </a:lnTo>
                <a:close/>
                <a:moveTo>
                  <a:pt x="502236" y="2391672"/>
                </a:moveTo>
                <a:lnTo>
                  <a:pt x="531838" y="2391672"/>
                </a:lnTo>
                <a:lnTo>
                  <a:pt x="531838" y="2421278"/>
                </a:lnTo>
                <a:lnTo>
                  <a:pt x="502236" y="2421278"/>
                </a:lnTo>
                <a:close/>
                <a:moveTo>
                  <a:pt x="236037" y="2391669"/>
                </a:moveTo>
                <a:lnTo>
                  <a:pt x="265639" y="2391669"/>
                </a:lnTo>
                <a:lnTo>
                  <a:pt x="265639" y="2421272"/>
                </a:lnTo>
                <a:lnTo>
                  <a:pt x="236037" y="2421272"/>
                </a:lnTo>
                <a:close/>
                <a:moveTo>
                  <a:pt x="1" y="2391669"/>
                </a:moveTo>
                <a:lnTo>
                  <a:pt x="29603" y="2391669"/>
                </a:lnTo>
                <a:lnTo>
                  <a:pt x="29603" y="2421272"/>
                </a:lnTo>
                <a:lnTo>
                  <a:pt x="1" y="2421272"/>
                </a:lnTo>
                <a:close/>
                <a:moveTo>
                  <a:pt x="1034520" y="2126020"/>
                </a:moveTo>
                <a:lnTo>
                  <a:pt x="1064123" y="2126020"/>
                </a:lnTo>
                <a:lnTo>
                  <a:pt x="1064123" y="2155517"/>
                </a:lnTo>
                <a:lnTo>
                  <a:pt x="1034520" y="2155517"/>
                </a:lnTo>
                <a:close/>
                <a:moveTo>
                  <a:pt x="768327" y="2126017"/>
                </a:moveTo>
                <a:lnTo>
                  <a:pt x="797926" y="2126017"/>
                </a:lnTo>
                <a:lnTo>
                  <a:pt x="797926" y="2155513"/>
                </a:lnTo>
                <a:lnTo>
                  <a:pt x="768327" y="2155513"/>
                </a:lnTo>
                <a:close/>
                <a:moveTo>
                  <a:pt x="502236" y="2126014"/>
                </a:moveTo>
                <a:lnTo>
                  <a:pt x="531838" y="2126014"/>
                </a:lnTo>
                <a:lnTo>
                  <a:pt x="531838" y="2155510"/>
                </a:lnTo>
                <a:lnTo>
                  <a:pt x="502236" y="2155510"/>
                </a:lnTo>
                <a:close/>
                <a:moveTo>
                  <a:pt x="236037" y="2126012"/>
                </a:moveTo>
                <a:lnTo>
                  <a:pt x="265639" y="2126012"/>
                </a:lnTo>
                <a:lnTo>
                  <a:pt x="265639" y="2155506"/>
                </a:lnTo>
                <a:lnTo>
                  <a:pt x="236037" y="2155506"/>
                </a:lnTo>
                <a:close/>
                <a:moveTo>
                  <a:pt x="1" y="2126012"/>
                </a:moveTo>
                <a:lnTo>
                  <a:pt x="29603" y="2126012"/>
                </a:lnTo>
                <a:lnTo>
                  <a:pt x="29603" y="2155506"/>
                </a:lnTo>
                <a:lnTo>
                  <a:pt x="1" y="2155506"/>
                </a:lnTo>
                <a:close/>
                <a:moveTo>
                  <a:pt x="1034520" y="1860254"/>
                </a:moveTo>
                <a:lnTo>
                  <a:pt x="1064123" y="1860254"/>
                </a:lnTo>
                <a:lnTo>
                  <a:pt x="1064123" y="1889747"/>
                </a:lnTo>
                <a:lnTo>
                  <a:pt x="1034520" y="1889747"/>
                </a:lnTo>
                <a:close/>
                <a:moveTo>
                  <a:pt x="768327" y="1860252"/>
                </a:moveTo>
                <a:lnTo>
                  <a:pt x="797926" y="1860252"/>
                </a:lnTo>
                <a:lnTo>
                  <a:pt x="797926" y="1889745"/>
                </a:lnTo>
                <a:lnTo>
                  <a:pt x="768327" y="1889745"/>
                </a:lnTo>
                <a:close/>
                <a:moveTo>
                  <a:pt x="502236" y="1860249"/>
                </a:moveTo>
                <a:lnTo>
                  <a:pt x="531838" y="1860249"/>
                </a:lnTo>
                <a:lnTo>
                  <a:pt x="531838" y="1889744"/>
                </a:lnTo>
                <a:lnTo>
                  <a:pt x="502236" y="1889744"/>
                </a:lnTo>
                <a:close/>
                <a:moveTo>
                  <a:pt x="236037" y="1860247"/>
                </a:moveTo>
                <a:lnTo>
                  <a:pt x="265639" y="1860247"/>
                </a:lnTo>
                <a:lnTo>
                  <a:pt x="265639" y="1889742"/>
                </a:lnTo>
                <a:lnTo>
                  <a:pt x="236037" y="1889742"/>
                </a:lnTo>
                <a:close/>
                <a:moveTo>
                  <a:pt x="1" y="1860247"/>
                </a:moveTo>
                <a:lnTo>
                  <a:pt x="29603" y="1860247"/>
                </a:lnTo>
                <a:lnTo>
                  <a:pt x="29603" y="1889742"/>
                </a:lnTo>
                <a:lnTo>
                  <a:pt x="1" y="1889742"/>
                </a:lnTo>
                <a:close/>
                <a:moveTo>
                  <a:pt x="1034520" y="1594489"/>
                </a:moveTo>
                <a:lnTo>
                  <a:pt x="1064123" y="1594489"/>
                </a:lnTo>
                <a:lnTo>
                  <a:pt x="1064123" y="1624092"/>
                </a:lnTo>
                <a:lnTo>
                  <a:pt x="1034520" y="1624092"/>
                </a:lnTo>
                <a:close/>
                <a:moveTo>
                  <a:pt x="768327" y="1594486"/>
                </a:moveTo>
                <a:lnTo>
                  <a:pt x="797926" y="1594486"/>
                </a:lnTo>
                <a:lnTo>
                  <a:pt x="797926" y="1624090"/>
                </a:lnTo>
                <a:lnTo>
                  <a:pt x="768327" y="1624090"/>
                </a:lnTo>
                <a:close/>
                <a:moveTo>
                  <a:pt x="502236" y="1594484"/>
                </a:moveTo>
                <a:lnTo>
                  <a:pt x="531838" y="1594484"/>
                </a:lnTo>
                <a:lnTo>
                  <a:pt x="531838" y="1624087"/>
                </a:lnTo>
                <a:lnTo>
                  <a:pt x="502236" y="1624087"/>
                </a:lnTo>
                <a:close/>
                <a:moveTo>
                  <a:pt x="236037" y="1594482"/>
                </a:moveTo>
                <a:lnTo>
                  <a:pt x="265639" y="1594482"/>
                </a:lnTo>
                <a:lnTo>
                  <a:pt x="265639" y="1624085"/>
                </a:lnTo>
                <a:lnTo>
                  <a:pt x="236037" y="1624085"/>
                </a:lnTo>
                <a:close/>
                <a:moveTo>
                  <a:pt x="1" y="1594482"/>
                </a:moveTo>
                <a:lnTo>
                  <a:pt x="29603" y="1594482"/>
                </a:lnTo>
                <a:lnTo>
                  <a:pt x="29603" y="1624085"/>
                </a:lnTo>
                <a:lnTo>
                  <a:pt x="1" y="1624085"/>
                </a:lnTo>
                <a:close/>
                <a:moveTo>
                  <a:pt x="1034520" y="1328724"/>
                </a:moveTo>
                <a:lnTo>
                  <a:pt x="1064123" y="1328724"/>
                </a:lnTo>
                <a:lnTo>
                  <a:pt x="1064123" y="1358328"/>
                </a:lnTo>
                <a:lnTo>
                  <a:pt x="1034520" y="1358328"/>
                </a:lnTo>
                <a:close/>
                <a:moveTo>
                  <a:pt x="768327" y="1328722"/>
                </a:moveTo>
                <a:lnTo>
                  <a:pt x="797926" y="1328722"/>
                </a:lnTo>
                <a:lnTo>
                  <a:pt x="797926" y="1358325"/>
                </a:lnTo>
                <a:lnTo>
                  <a:pt x="768327" y="1358325"/>
                </a:lnTo>
                <a:close/>
                <a:moveTo>
                  <a:pt x="502236" y="1328719"/>
                </a:moveTo>
                <a:lnTo>
                  <a:pt x="531838" y="1328719"/>
                </a:lnTo>
                <a:lnTo>
                  <a:pt x="531838" y="1358323"/>
                </a:lnTo>
                <a:lnTo>
                  <a:pt x="502236" y="1358323"/>
                </a:lnTo>
                <a:close/>
                <a:moveTo>
                  <a:pt x="236036" y="1328717"/>
                </a:moveTo>
                <a:lnTo>
                  <a:pt x="265639" y="1328717"/>
                </a:lnTo>
                <a:lnTo>
                  <a:pt x="265639" y="1358320"/>
                </a:lnTo>
                <a:lnTo>
                  <a:pt x="236036" y="1358320"/>
                </a:lnTo>
                <a:close/>
                <a:moveTo>
                  <a:pt x="1" y="1328717"/>
                </a:moveTo>
                <a:lnTo>
                  <a:pt x="29602" y="1328717"/>
                </a:lnTo>
                <a:lnTo>
                  <a:pt x="29602" y="1358320"/>
                </a:lnTo>
                <a:lnTo>
                  <a:pt x="1" y="1358320"/>
                </a:lnTo>
                <a:close/>
                <a:moveTo>
                  <a:pt x="1034520" y="1063069"/>
                </a:moveTo>
                <a:lnTo>
                  <a:pt x="1064123" y="1063069"/>
                </a:lnTo>
                <a:lnTo>
                  <a:pt x="1064123" y="1092563"/>
                </a:lnTo>
                <a:lnTo>
                  <a:pt x="1034520" y="1092563"/>
                </a:lnTo>
                <a:close/>
                <a:moveTo>
                  <a:pt x="768326" y="1063066"/>
                </a:moveTo>
                <a:lnTo>
                  <a:pt x="797926" y="1063066"/>
                </a:lnTo>
                <a:lnTo>
                  <a:pt x="797926" y="1092560"/>
                </a:lnTo>
                <a:lnTo>
                  <a:pt x="768326" y="1092560"/>
                </a:lnTo>
                <a:close/>
                <a:moveTo>
                  <a:pt x="502235" y="1063063"/>
                </a:moveTo>
                <a:lnTo>
                  <a:pt x="531838" y="1063063"/>
                </a:lnTo>
                <a:lnTo>
                  <a:pt x="531838" y="1092557"/>
                </a:lnTo>
                <a:lnTo>
                  <a:pt x="502235" y="1092557"/>
                </a:lnTo>
                <a:close/>
                <a:moveTo>
                  <a:pt x="236036" y="1063059"/>
                </a:moveTo>
                <a:lnTo>
                  <a:pt x="265639" y="1063059"/>
                </a:lnTo>
                <a:lnTo>
                  <a:pt x="265639" y="1092554"/>
                </a:lnTo>
                <a:lnTo>
                  <a:pt x="236036" y="1092554"/>
                </a:lnTo>
                <a:close/>
                <a:moveTo>
                  <a:pt x="0" y="1063059"/>
                </a:moveTo>
                <a:lnTo>
                  <a:pt x="29602" y="1063059"/>
                </a:lnTo>
                <a:lnTo>
                  <a:pt x="29602" y="1092554"/>
                </a:lnTo>
                <a:lnTo>
                  <a:pt x="0" y="1092554"/>
                </a:lnTo>
                <a:close/>
                <a:moveTo>
                  <a:pt x="1034520" y="797300"/>
                </a:moveTo>
                <a:lnTo>
                  <a:pt x="1064123" y="797300"/>
                </a:lnTo>
                <a:lnTo>
                  <a:pt x="1064123" y="826797"/>
                </a:lnTo>
                <a:lnTo>
                  <a:pt x="1034520" y="826797"/>
                </a:lnTo>
                <a:close/>
                <a:moveTo>
                  <a:pt x="768326" y="797298"/>
                </a:moveTo>
                <a:lnTo>
                  <a:pt x="797926" y="797298"/>
                </a:lnTo>
                <a:lnTo>
                  <a:pt x="797926" y="826794"/>
                </a:lnTo>
                <a:lnTo>
                  <a:pt x="768326" y="826794"/>
                </a:lnTo>
                <a:close/>
                <a:moveTo>
                  <a:pt x="502235" y="797296"/>
                </a:moveTo>
                <a:lnTo>
                  <a:pt x="531838" y="797296"/>
                </a:lnTo>
                <a:lnTo>
                  <a:pt x="531838" y="826792"/>
                </a:lnTo>
                <a:lnTo>
                  <a:pt x="502235" y="826792"/>
                </a:lnTo>
                <a:close/>
                <a:moveTo>
                  <a:pt x="236036" y="797294"/>
                </a:moveTo>
                <a:lnTo>
                  <a:pt x="265639" y="797294"/>
                </a:lnTo>
                <a:lnTo>
                  <a:pt x="265639" y="826789"/>
                </a:lnTo>
                <a:lnTo>
                  <a:pt x="236036" y="826789"/>
                </a:lnTo>
                <a:close/>
                <a:moveTo>
                  <a:pt x="0" y="797294"/>
                </a:moveTo>
                <a:lnTo>
                  <a:pt x="29602" y="797294"/>
                </a:lnTo>
                <a:lnTo>
                  <a:pt x="29602" y="826789"/>
                </a:lnTo>
                <a:lnTo>
                  <a:pt x="0" y="826789"/>
                </a:lnTo>
                <a:close/>
                <a:moveTo>
                  <a:pt x="1034520" y="531537"/>
                </a:moveTo>
                <a:lnTo>
                  <a:pt x="1064123" y="531537"/>
                </a:lnTo>
                <a:lnTo>
                  <a:pt x="1064123" y="561139"/>
                </a:lnTo>
                <a:lnTo>
                  <a:pt x="1034520" y="561139"/>
                </a:lnTo>
                <a:close/>
                <a:moveTo>
                  <a:pt x="768326" y="531534"/>
                </a:moveTo>
                <a:lnTo>
                  <a:pt x="797926" y="531534"/>
                </a:lnTo>
                <a:lnTo>
                  <a:pt x="797926" y="561137"/>
                </a:lnTo>
                <a:lnTo>
                  <a:pt x="768326" y="561137"/>
                </a:lnTo>
                <a:close/>
                <a:moveTo>
                  <a:pt x="502235" y="531532"/>
                </a:moveTo>
                <a:lnTo>
                  <a:pt x="531838" y="531532"/>
                </a:lnTo>
                <a:lnTo>
                  <a:pt x="531838" y="561135"/>
                </a:lnTo>
                <a:lnTo>
                  <a:pt x="502235" y="561135"/>
                </a:lnTo>
                <a:close/>
                <a:moveTo>
                  <a:pt x="236036" y="531530"/>
                </a:moveTo>
                <a:lnTo>
                  <a:pt x="265639" y="531530"/>
                </a:lnTo>
                <a:lnTo>
                  <a:pt x="265639" y="561133"/>
                </a:lnTo>
                <a:lnTo>
                  <a:pt x="236036" y="561133"/>
                </a:lnTo>
                <a:close/>
                <a:moveTo>
                  <a:pt x="0" y="531530"/>
                </a:moveTo>
                <a:lnTo>
                  <a:pt x="29602" y="531530"/>
                </a:lnTo>
                <a:lnTo>
                  <a:pt x="29602" y="561133"/>
                </a:lnTo>
                <a:lnTo>
                  <a:pt x="0" y="561133"/>
                </a:lnTo>
                <a:close/>
                <a:moveTo>
                  <a:pt x="1034520" y="265772"/>
                </a:moveTo>
                <a:lnTo>
                  <a:pt x="1064123" y="265772"/>
                </a:lnTo>
                <a:lnTo>
                  <a:pt x="1064123" y="295374"/>
                </a:lnTo>
                <a:lnTo>
                  <a:pt x="1034520" y="295374"/>
                </a:lnTo>
                <a:close/>
                <a:moveTo>
                  <a:pt x="768326" y="265770"/>
                </a:moveTo>
                <a:lnTo>
                  <a:pt x="797926" y="265770"/>
                </a:lnTo>
                <a:lnTo>
                  <a:pt x="797926" y="295372"/>
                </a:lnTo>
                <a:lnTo>
                  <a:pt x="768326" y="295372"/>
                </a:lnTo>
                <a:close/>
                <a:moveTo>
                  <a:pt x="502235" y="265767"/>
                </a:moveTo>
                <a:lnTo>
                  <a:pt x="531838" y="265767"/>
                </a:lnTo>
                <a:lnTo>
                  <a:pt x="531838" y="295370"/>
                </a:lnTo>
                <a:lnTo>
                  <a:pt x="502235" y="295370"/>
                </a:lnTo>
                <a:close/>
                <a:moveTo>
                  <a:pt x="236036" y="265765"/>
                </a:moveTo>
                <a:lnTo>
                  <a:pt x="265639" y="265765"/>
                </a:lnTo>
                <a:lnTo>
                  <a:pt x="265639" y="295368"/>
                </a:lnTo>
                <a:lnTo>
                  <a:pt x="236036" y="295368"/>
                </a:lnTo>
                <a:close/>
                <a:moveTo>
                  <a:pt x="0" y="265765"/>
                </a:moveTo>
                <a:lnTo>
                  <a:pt x="29602" y="265765"/>
                </a:lnTo>
                <a:lnTo>
                  <a:pt x="29602" y="295368"/>
                </a:lnTo>
                <a:lnTo>
                  <a:pt x="0" y="295368"/>
                </a:lnTo>
                <a:close/>
                <a:moveTo>
                  <a:pt x="1034520" y="7"/>
                </a:moveTo>
                <a:lnTo>
                  <a:pt x="1064123" y="7"/>
                </a:lnTo>
                <a:lnTo>
                  <a:pt x="1064123" y="29609"/>
                </a:lnTo>
                <a:lnTo>
                  <a:pt x="1034520" y="29609"/>
                </a:lnTo>
                <a:close/>
                <a:moveTo>
                  <a:pt x="768326" y="5"/>
                </a:moveTo>
                <a:lnTo>
                  <a:pt x="797926" y="5"/>
                </a:lnTo>
                <a:lnTo>
                  <a:pt x="797926" y="29607"/>
                </a:lnTo>
                <a:lnTo>
                  <a:pt x="768326" y="29607"/>
                </a:lnTo>
                <a:close/>
                <a:moveTo>
                  <a:pt x="502235" y="2"/>
                </a:moveTo>
                <a:lnTo>
                  <a:pt x="531838" y="2"/>
                </a:lnTo>
                <a:lnTo>
                  <a:pt x="531838" y="29605"/>
                </a:lnTo>
                <a:lnTo>
                  <a:pt x="502235" y="29605"/>
                </a:lnTo>
                <a:close/>
                <a:moveTo>
                  <a:pt x="236036" y="0"/>
                </a:moveTo>
                <a:lnTo>
                  <a:pt x="265638" y="0"/>
                </a:lnTo>
                <a:lnTo>
                  <a:pt x="265638" y="29602"/>
                </a:lnTo>
                <a:lnTo>
                  <a:pt x="236036" y="29602"/>
                </a:lnTo>
                <a:close/>
                <a:moveTo>
                  <a:pt x="0" y="0"/>
                </a:moveTo>
                <a:lnTo>
                  <a:pt x="29602" y="0"/>
                </a:lnTo>
                <a:lnTo>
                  <a:pt x="29602" y="29602"/>
                </a:lnTo>
                <a:lnTo>
                  <a:pt x="0" y="29602"/>
                </a:lnTo>
                <a:close/>
              </a:path>
            </a:pathLst>
          </a:custGeom>
          <a:solidFill>
            <a:schemeClr val="bg1">
              <a:alpha val="20000"/>
            </a:schemeClr>
          </a:solidFill>
          <a:ln w="10797" cap="flat">
            <a:noFill/>
            <a:prstDash val="solid"/>
            <a:miter/>
          </a:ln>
        </p:spPr>
        <p:txBody>
          <a:bodyPr wrap="square" rtlCol="0" anchor="ctr">
            <a:noAutofit/>
          </a:bodyPr>
          <a:lstStyle/>
          <a:p>
            <a:endParaRPr lang="en-US" sz="1800"/>
          </a:p>
        </p:txBody>
      </p:sp>
      <p:grpSp>
        <p:nvGrpSpPr>
          <p:cNvPr id="196" name="Group 195">
            <a:extLst>
              <a:ext uri="{FF2B5EF4-FFF2-40B4-BE49-F238E27FC236}">
                <a16:creationId xmlns:a16="http://schemas.microsoft.com/office/drawing/2014/main" xmlns="" id="{2871ABBE-46A9-462B-917C-B5E1CEA096A1}"/>
              </a:ext>
            </a:extLst>
          </p:cNvPr>
          <p:cNvGrpSpPr/>
          <p:nvPr userDrawn="1"/>
        </p:nvGrpSpPr>
        <p:grpSpPr>
          <a:xfrm>
            <a:off x="-3221" y="1"/>
            <a:ext cx="1571012" cy="6342667"/>
            <a:chOff x="-3221" y="0"/>
            <a:chExt cx="1570603" cy="6342667"/>
          </a:xfrm>
        </p:grpSpPr>
        <p:sp>
          <p:nvSpPr>
            <p:cNvPr id="197" name="Freeform: Shape 41">
              <a:extLst>
                <a:ext uri="{FF2B5EF4-FFF2-40B4-BE49-F238E27FC236}">
                  <a16:creationId xmlns:a16="http://schemas.microsoft.com/office/drawing/2014/main" xmlns="" id="{1BDAA0C7-6AC2-4219-B125-DB8A01DDF156}"/>
                </a:ext>
              </a:extLst>
            </p:cNvPr>
            <p:cNvSpPr txBox="1">
              <a:spLocks/>
            </p:cNvSpPr>
            <p:nvPr/>
          </p:nvSpPr>
          <p:spPr>
            <a:xfrm>
              <a:off x="771720" y="1305465"/>
              <a:ext cx="531436" cy="531432"/>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chemeClr val="bg1">
                <a:alpha val="20000"/>
              </a:schemeClr>
            </a:solidFill>
          </p:spPr>
          <p:txBody>
            <a:bodyPr wrap="square">
              <a:noAutofit/>
            </a:bodyPr>
            <a:lstStyle>
              <a:lvl1pPr marL="0" indent="0" algn="l" defTabSz="457200" rtl="0" eaLnBrk="1" latinLnBrk="0" hangingPunct="1">
                <a:spcBef>
                  <a:spcPts val="1000"/>
                </a:spcBef>
                <a:buFont typeface="Arial"/>
                <a:buNone/>
                <a:defRPr sz="14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14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14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14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1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a:t> </a:t>
              </a:r>
            </a:p>
          </p:txBody>
        </p:sp>
        <p:sp>
          <p:nvSpPr>
            <p:cNvPr id="198" name="Freeform: Shape 42">
              <a:extLst>
                <a:ext uri="{FF2B5EF4-FFF2-40B4-BE49-F238E27FC236}">
                  <a16:creationId xmlns:a16="http://schemas.microsoft.com/office/drawing/2014/main" xmlns="" id="{3C545C6B-84BE-4B2C-8D99-679A88B10F48}"/>
                </a:ext>
              </a:extLst>
            </p:cNvPr>
            <p:cNvSpPr txBox="1">
              <a:spLocks/>
            </p:cNvSpPr>
            <p:nvPr/>
          </p:nvSpPr>
          <p:spPr>
            <a:xfrm rot="16200000">
              <a:off x="653257" y="1982983"/>
              <a:ext cx="530877" cy="1297373"/>
            </a:xfrm>
            <a:custGeom>
              <a:avLst/>
              <a:gdLst>
                <a:gd name="connsiteX0" fmla="*/ 0 w 530877"/>
                <a:gd name="connsiteY0" fmla="*/ 0 h 1297373"/>
                <a:gd name="connsiteX1" fmla="*/ 530877 w 530877"/>
                <a:gd name="connsiteY1" fmla="*/ 0 h 1297373"/>
                <a:gd name="connsiteX2" fmla="*/ 530877 w 530877"/>
                <a:gd name="connsiteY2" fmla="*/ 1297373 h 1297373"/>
                <a:gd name="connsiteX3" fmla="*/ 0 w 530877"/>
                <a:gd name="connsiteY3" fmla="*/ 1297373 h 1297373"/>
              </a:gdLst>
              <a:ahLst/>
              <a:cxnLst>
                <a:cxn ang="0">
                  <a:pos x="connsiteX0" y="connsiteY0"/>
                </a:cxn>
                <a:cxn ang="0">
                  <a:pos x="connsiteX1" y="connsiteY1"/>
                </a:cxn>
                <a:cxn ang="0">
                  <a:pos x="connsiteX2" y="connsiteY2"/>
                </a:cxn>
                <a:cxn ang="0">
                  <a:pos x="connsiteX3" y="connsiteY3"/>
                </a:cxn>
              </a:cxnLst>
              <a:rect l="l" t="t" r="r" b="b"/>
              <a:pathLst>
                <a:path w="530877" h="1297373">
                  <a:moveTo>
                    <a:pt x="0" y="0"/>
                  </a:moveTo>
                  <a:lnTo>
                    <a:pt x="530877" y="0"/>
                  </a:lnTo>
                  <a:lnTo>
                    <a:pt x="530877" y="1297373"/>
                  </a:lnTo>
                  <a:lnTo>
                    <a:pt x="0" y="1297373"/>
                  </a:lnTo>
                  <a:close/>
                </a:path>
              </a:pathLst>
            </a:custGeom>
            <a:solidFill>
              <a:schemeClr val="bg1">
                <a:alpha val="20000"/>
              </a:schemeClr>
            </a:solidFill>
          </p:spPr>
          <p:txBody>
            <a:bodyPr wrap="square">
              <a:noAutofit/>
            </a:bodyPr>
            <a:lstStyle>
              <a:lvl1pPr marL="0" indent="0" algn="l" defTabSz="457200" rtl="0" eaLnBrk="1" latinLnBrk="0" hangingPunct="1">
                <a:spcBef>
                  <a:spcPts val="1000"/>
                </a:spcBef>
                <a:buFont typeface="Arial"/>
                <a:buNone/>
                <a:defRPr sz="14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14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14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14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1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a:t> </a:t>
              </a:r>
            </a:p>
          </p:txBody>
        </p:sp>
        <p:sp>
          <p:nvSpPr>
            <p:cNvPr id="199" name="Freeform: Shape 81">
              <a:extLst>
                <a:ext uri="{FF2B5EF4-FFF2-40B4-BE49-F238E27FC236}">
                  <a16:creationId xmlns:a16="http://schemas.microsoft.com/office/drawing/2014/main" xmlns="" id="{C6E77901-A921-4F45-B78D-4695A1C40DCD}"/>
                </a:ext>
              </a:extLst>
            </p:cNvPr>
            <p:cNvSpPr txBox="1">
              <a:spLocks/>
            </p:cNvSpPr>
            <p:nvPr/>
          </p:nvSpPr>
          <p:spPr>
            <a:xfrm rot="5400000">
              <a:off x="522214" y="5297589"/>
              <a:ext cx="1030447" cy="1059710"/>
            </a:xfrm>
            <a:custGeom>
              <a:avLst/>
              <a:gdLst>
                <a:gd name="connsiteX0" fmla="*/ 0 w 1030447"/>
                <a:gd name="connsiteY0" fmla="*/ 0 h 1059710"/>
                <a:gd name="connsiteX1" fmla="*/ 530729 w 1030447"/>
                <a:gd name="connsiteY1" fmla="*/ 0 h 1059710"/>
                <a:gd name="connsiteX2" fmla="*/ 955721 w 1030447"/>
                <a:gd name="connsiteY2" fmla="*/ 521447 h 1059710"/>
                <a:gd name="connsiteX3" fmla="*/ 1030447 w 1030447"/>
                <a:gd name="connsiteY3" fmla="*/ 528980 h 1059710"/>
                <a:gd name="connsiteX4" fmla="*/ 1030447 w 1030447"/>
                <a:gd name="connsiteY4" fmla="*/ 1059710 h 1059710"/>
                <a:gd name="connsiteX5" fmla="*/ 848760 w 1030447"/>
                <a:gd name="connsiteY5" fmla="*/ 1041394 h 1059710"/>
                <a:gd name="connsiteX6" fmla="*/ 0 w 1030447"/>
                <a:gd name="connsiteY6" fmla="*/ 0 h 1059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30447" h="1059710">
                  <a:moveTo>
                    <a:pt x="0" y="0"/>
                  </a:moveTo>
                  <a:lnTo>
                    <a:pt x="530729" y="0"/>
                  </a:lnTo>
                  <a:cubicBezTo>
                    <a:pt x="530729" y="257214"/>
                    <a:pt x="713179" y="471816"/>
                    <a:pt x="955721" y="521447"/>
                  </a:cubicBezTo>
                  <a:lnTo>
                    <a:pt x="1030447" y="528980"/>
                  </a:lnTo>
                  <a:lnTo>
                    <a:pt x="1030447" y="1059710"/>
                  </a:lnTo>
                  <a:lnTo>
                    <a:pt x="848760" y="1041394"/>
                  </a:lnTo>
                  <a:cubicBezTo>
                    <a:pt x="364374" y="942275"/>
                    <a:pt x="0" y="513689"/>
                    <a:pt x="0" y="0"/>
                  </a:cubicBezTo>
                  <a:close/>
                </a:path>
              </a:pathLst>
            </a:custGeom>
            <a:solidFill>
              <a:schemeClr val="bg1">
                <a:alpha val="20000"/>
              </a:schemeClr>
            </a:solidFill>
          </p:spPr>
          <p:txBody>
            <a:bodyPr wrap="square">
              <a:noAutofit/>
            </a:bodyPr>
            <a:lstStyle>
              <a:lvl1pPr marL="0" indent="0" algn="l" defTabSz="457200" rtl="0" eaLnBrk="1" latinLnBrk="0" hangingPunct="1">
                <a:spcBef>
                  <a:spcPts val="1000"/>
                </a:spcBef>
                <a:buFont typeface="Arial"/>
                <a:buNone/>
                <a:defRPr sz="14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14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14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14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1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a:t> </a:t>
              </a:r>
            </a:p>
          </p:txBody>
        </p:sp>
        <p:sp>
          <p:nvSpPr>
            <p:cNvPr id="200" name="Freeform: Shape 41">
              <a:extLst>
                <a:ext uri="{FF2B5EF4-FFF2-40B4-BE49-F238E27FC236}">
                  <a16:creationId xmlns:a16="http://schemas.microsoft.com/office/drawing/2014/main" xmlns="" id="{2162A28F-4B74-465B-A932-0B1BBB90E6E3}"/>
                </a:ext>
              </a:extLst>
            </p:cNvPr>
            <p:cNvSpPr txBox="1">
              <a:spLocks/>
            </p:cNvSpPr>
            <p:nvPr/>
          </p:nvSpPr>
          <p:spPr>
            <a:xfrm>
              <a:off x="253539" y="4223290"/>
              <a:ext cx="531436" cy="531432"/>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chemeClr val="bg1">
                <a:alpha val="20000"/>
              </a:schemeClr>
            </a:solidFill>
          </p:spPr>
          <p:txBody>
            <a:bodyPr wrap="square">
              <a:noAutofit/>
            </a:bodyPr>
            <a:lstStyle>
              <a:lvl1pPr marL="0" indent="0" algn="l" defTabSz="457200" rtl="0" eaLnBrk="1" latinLnBrk="0" hangingPunct="1">
                <a:spcBef>
                  <a:spcPts val="1000"/>
                </a:spcBef>
                <a:buFont typeface="Arial"/>
                <a:buNone/>
                <a:defRPr sz="14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14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14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14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1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a:t> </a:t>
              </a:r>
            </a:p>
          </p:txBody>
        </p:sp>
        <p:sp>
          <p:nvSpPr>
            <p:cNvPr id="201" name="Freeform: Shape 81">
              <a:extLst>
                <a:ext uri="{FF2B5EF4-FFF2-40B4-BE49-F238E27FC236}">
                  <a16:creationId xmlns:a16="http://schemas.microsoft.com/office/drawing/2014/main" xmlns="" id="{14B3A904-4D3E-483C-8D73-1E35D43E1A9B}"/>
                </a:ext>
              </a:extLst>
            </p:cNvPr>
            <p:cNvSpPr txBox="1">
              <a:spLocks/>
            </p:cNvSpPr>
            <p:nvPr/>
          </p:nvSpPr>
          <p:spPr>
            <a:xfrm rot="16200000">
              <a:off x="11410" y="-14631"/>
              <a:ext cx="1030447" cy="1059710"/>
            </a:xfrm>
            <a:custGeom>
              <a:avLst/>
              <a:gdLst>
                <a:gd name="connsiteX0" fmla="*/ 0 w 1030447"/>
                <a:gd name="connsiteY0" fmla="*/ 0 h 1059710"/>
                <a:gd name="connsiteX1" fmla="*/ 530729 w 1030447"/>
                <a:gd name="connsiteY1" fmla="*/ 0 h 1059710"/>
                <a:gd name="connsiteX2" fmla="*/ 955721 w 1030447"/>
                <a:gd name="connsiteY2" fmla="*/ 521447 h 1059710"/>
                <a:gd name="connsiteX3" fmla="*/ 1030447 w 1030447"/>
                <a:gd name="connsiteY3" fmla="*/ 528980 h 1059710"/>
                <a:gd name="connsiteX4" fmla="*/ 1030447 w 1030447"/>
                <a:gd name="connsiteY4" fmla="*/ 1059710 h 1059710"/>
                <a:gd name="connsiteX5" fmla="*/ 848760 w 1030447"/>
                <a:gd name="connsiteY5" fmla="*/ 1041394 h 1059710"/>
                <a:gd name="connsiteX6" fmla="*/ 0 w 1030447"/>
                <a:gd name="connsiteY6" fmla="*/ 0 h 1059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30447" h="1059710">
                  <a:moveTo>
                    <a:pt x="0" y="0"/>
                  </a:moveTo>
                  <a:lnTo>
                    <a:pt x="530729" y="0"/>
                  </a:lnTo>
                  <a:cubicBezTo>
                    <a:pt x="530729" y="257214"/>
                    <a:pt x="713179" y="471816"/>
                    <a:pt x="955721" y="521447"/>
                  </a:cubicBezTo>
                  <a:lnTo>
                    <a:pt x="1030447" y="528980"/>
                  </a:lnTo>
                  <a:lnTo>
                    <a:pt x="1030447" y="1059710"/>
                  </a:lnTo>
                  <a:lnTo>
                    <a:pt x="848760" y="1041394"/>
                  </a:lnTo>
                  <a:cubicBezTo>
                    <a:pt x="364374" y="942275"/>
                    <a:pt x="0" y="513689"/>
                    <a:pt x="0" y="0"/>
                  </a:cubicBezTo>
                  <a:close/>
                </a:path>
              </a:pathLst>
            </a:custGeom>
            <a:solidFill>
              <a:schemeClr val="bg1">
                <a:alpha val="20000"/>
              </a:schemeClr>
            </a:solidFill>
          </p:spPr>
          <p:txBody>
            <a:bodyPr wrap="square">
              <a:noAutofit/>
            </a:bodyPr>
            <a:lstStyle>
              <a:lvl1pPr marL="0" indent="0" algn="l" defTabSz="457200" rtl="0" eaLnBrk="1" latinLnBrk="0" hangingPunct="1">
                <a:spcBef>
                  <a:spcPts val="1000"/>
                </a:spcBef>
                <a:buFont typeface="Arial"/>
                <a:buNone/>
                <a:defRPr sz="14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14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14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14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1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a:t> </a:t>
              </a:r>
            </a:p>
          </p:txBody>
        </p:sp>
      </p:grpSp>
      <p:pic>
        <p:nvPicPr>
          <p:cNvPr id="192" name="Picture 191">
            <a:extLst>
              <a:ext uri="{FF2B5EF4-FFF2-40B4-BE49-F238E27FC236}">
                <a16:creationId xmlns:a16="http://schemas.microsoft.com/office/drawing/2014/main" xmlns="" id="{DA6529FD-FF9C-485C-8E9B-24FAF7B5B756}"/>
              </a:ext>
            </a:extLst>
          </p:cNvPr>
          <p:cNvPicPr>
            <a:picLocks noChangeAspect="1"/>
          </p:cNvPicPr>
          <p:nvPr userDrawn="1"/>
        </p:nvPicPr>
        <p:blipFill>
          <a:blip r:embed="rId2"/>
          <a:srcRect/>
          <a:stretch/>
        </p:blipFill>
        <p:spPr>
          <a:xfrm>
            <a:off x="260555" y="3152155"/>
            <a:ext cx="1053840" cy="542008"/>
          </a:xfrm>
          <a:prstGeom prst="rect">
            <a:avLst/>
          </a:prstGeom>
        </p:spPr>
      </p:pic>
    </p:spTree>
    <p:extLst>
      <p:ext uri="{BB962C8B-B14F-4D97-AF65-F5344CB8AC3E}">
        <p14:creationId xmlns:p14="http://schemas.microsoft.com/office/powerpoint/2010/main" val="1358402267"/>
      </p:ext>
    </p:extLst>
  </p:cSld>
  <p:clrMapOvr>
    <a:masterClrMapping/>
  </p:clrMapOvr>
  <p:extLst>
    <p:ext uri="{DCECCB84-F9BA-43D5-87BE-67443E8EF086}">
      <p15:sldGuideLst xmlns:p15="http://schemas.microsoft.com/office/powerpoint/2012/main" xmlns=""/>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Desktop Screenshot">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C92C32A2-735E-4F61-B7C3-7EDF7AB8BD88}"/>
              </a:ext>
            </a:extLst>
          </p:cNvPr>
          <p:cNvPicPr>
            <a:picLocks noChangeAspect="1"/>
          </p:cNvPicPr>
          <p:nvPr userDrawn="1"/>
        </p:nvPicPr>
        <p:blipFill>
          <a:blip r:embed="rId2"/>
          <a:srcRect/>
          <a:stretch/>
        </p:blipFill>
        <p:spPr>
          <a:xfrm>
            <a:off x="3276917" y="369645"/>
            <a:ext cx="7137155" cy="6001934"/>
          </a:xfrm>
          <a:prstGeom prst="rect">
            <a:avLst/>
          </a:prstGeom>
        </p:spPr>
      </p:pic>
      <p:sp>
        <p:nvSpPr>
          <p:cNvPr id="18" name="Picture Placeholder 5">
            <a:extLst>
              <a:ext uri="{FF2B5EF4-FFF2-40B4-BE49-F238E27FC236}">
                <a16:creationId xmlns:a16="http://schemas.microsoft.com/office/drawing/2014/main" xmlns="" id="{E1B3FAEE-4E78-46C7-9DB6-5C22BB3E16FE}"/>
              </a:ext>
            </a:extLst>
          </p:cNvPr>
          <p:cNvSpPr>
            <a:spLocks noGrp="1"/>
          </p:cNvSpPr>
          <p:nvPr>
            <p:ph type="pic" sz="quarter" idx="28"/>
          </p:nvPr>
        </p:nvSpPr>
        <p:spPr>
          <a:xfrm>
            <a:off x="3562632" y="744721"/>
            <a:ext cx="6565726" cy="3689676"/>
          </a:xfrm>
        </p:spPr>
        <p:txBody>
          <a:bodyPr anchor="ctr"/>
          <a:lstStyle>
            <a:lvl1pPr algn="ctr">
              <a:defRPr/>
            </a:lvl1pPr>
          </a:lstStyle>
          <a:p>
            <a:endParaRPr lang="en-US"/>
          </a:p>
        </p:txBody>
      </p:sp>
      <p:sp>
        <p:nvSpPr>
          <p:cNvPr id="5" name="Rectangle 4">
            <a:extLst>
              <a:ext uri="{FF2B5EF4-FFF2-40B4-BE49-F238E27FC236}">
                <a16:creationId xmlns:a16="http://schemas.microsoft.com/office/drawing/2014/main" xmlns="" id="{44AD1263-C35A-4BDC-8A54-036B083FB63E}"/>
              </a:ext>
            </a:extLst>
          </p:cNvPr>
          <p:cNvSpPr/>
          <p:nvPr userDrawn="1"/>
        </p:nvSpPr>
        <p:spPr>
          <a:xfrm>
            <a:off x="-1" y="1"/>
            <a:ext cx="1566659"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9" name="Freeform: Shape 18">
            <a:extLst>
              <a:ext uri="{FF2B5EF4-FFF2-40B4-BE49-F238E27FC236}">
                <a16:creationId xmlns:a16="http://schemas.microsoft.com/office/drawing/2014/main" xmlns="" id="{9F44FE60-065C-4257-B2C7-550BF632BCC7}"/>
              </a:ext>
            </a:extLst>
          </p:cNvPr>
          <p:cNvSpPr/>
          <p:nvPr userDrawn="1"/>
        </p:nvSpPr>
        <p:spPr>
          <a:xfrm>
            <a:off x="252893" y="222350"/>
            <a:ext cx="1064400" cy="6407421"/>
          </a:xfrm>
          <a:custGeom>
            <a:avLst/>
            <a:gdLst>
              <a:gd name="connsiteX0" fmla="*/ 1034520 w 1064123"/>
              <a:gd name="connsiteY0" fmla="*/ 6377925 h 6407421"/>
              <a:gd name="connsiteX1" fmla="*/ 1064123 w 1064123"/>
              <a:gd name="connsiteY1" fmla="*/ 6377925 h 6407421"/>
              <a:gd name="connsiteX2" fmla="*/ 1064123 w 1064123"/>
              <a:gd name="connsiteY2" fmla="*/ 6407421 h 6407421"/>
              <a:gd name="connsiteX3" fmla="*/ 1034520 w 1064123"/>
              <a:gd name="connsiteY3" fmla="*/ 6407421 h 6407421"/>
              <a:gd name="connsiteX4" fmla="*/ 768328 w 1064123"/>
              <a:gd name="connsiteY4" fmla="*/ 6377925 h 6407421"/>
              <a:gd name="connsiteX5" fmla="*/ 797926 w 1064123"/>
              <a:gd name="connsiteY5" fmla="*/ 6377925 h 6407421"/>
              <a:gd name="connsiteX6" fmla="*/ 797926 w 1064123"/>
              <a:gd name="connsiteY6" fmla="*/ 6407421 h 6407421"/>
              <a:gd name="connsiteX7" fmla="*/ 768328 w 1064123"/>
              <a:gd name="connsiteY7" fmla="*/ 6407421 h 6407421"/>
              <a:gd name="connsiteX8" fmla="*/ 502237 w 1064123"/>
              <a:gd name="connsiteY8" fmla="*/ 6377925 h 6407421"/>
              <a:gd name="connsiteX9" fmla="*/ 531839 w 1064123"/>
              <a:gd name="connsiteY9" fmla="*/ 6377925 h 6407421"/>
              <a:gd name="connsiteX10" fmla="*/ 531839 w 1064123"/>
              <a:gd name="connsiteY10" fmla="*/ 6407421 h 6407421"/>
              <a:gd name="connsiteX11" fmla="*/ 502237 w 1064123"/>
              <a:gd name="connsiteY11" fmla="*/ 6407421 h 6407421"/>
              <a:gd name="connsiteX12" fmla="*/ 236038 w 1064123"/>
              <a:gd name="connsiteY12" fmla="*/ 6377925 h 6407421"/>
              <a:gd name="connsiteX13" fmla="*/ 265640 w 1064123"/>
              <a:gd name="connsiteY13" fmla="*/ 6377925 h 6407421"/>
              <a:gd name="connsiteX14" fmla="*/ 265640 w 1064123"/>
              <a:gd name="connsiteY14" fmla="*/ 6407421 h 6407421"/>
              <a:gd name="connsiteX15" fmla="*/ 236038 w 1064123"/>
              <a:gd name="connsiteY15" fmla="*/ 6407421 h 6407421"/>
              <a:gd name="connsiteX16" fmla="*/ 2 w 1064123"/>
              <a:gd name="connsiteY16" fmla="*/ 6377925 h 6407421"/>
              <a:gd name="connsiteX17" fmla="*/ 29604 w 1064123"/>
              <a:gd name="connsiteY17" fmla="*/ 6377925 h 6407421"/>
              <a:gd name="connsiteX18" fmla="*/ 29604 w 1064123"/>
              <a:gd name="connsiteY18" fmla="*/ 6407421 h 6407421"/>
              <a:gd name="connsiteX19" fmla="*/ 2 w 1064123"/>
              <a:gd name="connsiteY19" fmla="*/ 6407421 h 6407421"/>
              <a:gd name="connsiteX20" fmla="*/ 1034520 w 1064123"/>
              <a:gd name="connsiteY20" fmla="*/ 6112161 h 6407421"/>
              <a:gd name="connsiteX21" fmla="*/ 1064123 w 1064123"/>
              <a:gd name="connsiteY21" fmla="*/ 6112161 h 6407421"/>
              <a:gd name="connsiteX22" fmla="*/ 1064123 w 1064123"/>
              <a:gd name="connsiteY22" fmla="*/ 6141763 h 6407421"/>
              <a:gd name="connsiteX23" fmla="*/ 1034520 w 1064123"/>
              <a:gd name="connsiteY23" fmla="*/ 6141763 h 6407421"/>
              <a:gd name="connsiteX24" fmla="*/ 768328 w 1064123"/>
              <a:gd name="connsiteY24" fmla="*/ 6112161 h 6407421"/>
              <a:gd name="connsiteX25" fmla="*/ 797926 w 1064123"/>
              <a:gd name="connsiteY25" fmla="*/ 6112161 h 6407421"/>
              <a:gd name="connsiteX26" fmla="*/ 797926 w 1064123"/>
              <a:gd name="connsiteY26" fmla="*/ 6141763 h 6407421"/>
              <a:gd name="connsiteX27" fmla="*/ 768328 w 1064123"/>
              <a:gd name="connsiteY27" fmla="*/ 6141763 h 6407421"/>
              <a:gd name="connsiteX28" fmla="*/ 502237 w 1064123"/>
              <a:gd name="connsiteY28" fmla="*/ 6112161 h 6407421"/>
              <a:gd name="connsiteX29" fmla="*/ 531839 w 1064123"/>
              <a:gd name="connsiteY29" fmla="*/ 6112161 h 6407421"/>
              <a:gd name="connsiteX30" fmla="*/ 531839 w 1064123"/>
              <a:gd name="connsiteY30" fmla="*/ 6141763 h 6407421"/>
              <a:gd name="connsiteX31" fmla="*/ 502237 w 1064123"/>
              <a:gd name="connsiteY31" fmla="*/ 6141763 h 6407421"/>
              <a:gd name="connsiteX32" fmla="*/ 236038 w 1064123"/>
              <a:gd name="connsiteY32" fmla="*/ 6112161 h 6407421"/>
              <a:gd name="connsiteX33" fmla="*/ 265640 w 1064123"/>
              <a:gd name="connsiteY33" fmla="*/ 6112161 h 6407421"/>
              <a:gd name="connsiteX34" fmla="*/ 265640 w 1064123"/>
              <a:gd name="connsiteY34" fmla="*/ 6141763 h 6407421"/>
              <a:gd name="connsiteX35" fmla="*/ 236038 w 1064123"/>
              <a:gd name="connsiteY35" fmla="*/ 6141763 h 6407421"/>
              <a:gd name="connsiteX36" fmla="*/ 2 w 1064123"/>
              <a:gd name="connsiteY36" fmla="*/ 6112161 h 6407421"/>
              <a:gd name="connsiteX37" fmla="*/ 29604 w 1064123"/>
              <a:gd name="connsiteY37" fmla="*/ 6112161 h 6407421"/>
              <a:gd name="connsiteX38" fmla="*/ 29604 w 1064123"/>
              <a:gd name="connsiteY38" fmla="*/ 6141763 h 6407421"/>
              <a:gd name="connsiteX39" fmla="*/ 2 w 1064123"/>
              <a:gd name="connsiteY39" fmla="*/ 6141763 h 6407421"/>
              <a:gd name="connsiteX40" fmla="*/ 1034520 w 1064123"/>
              <a:gd name="connsiteY40" fmla="*/ 5846396 h 6407421"/>
              <a:gd name="connsiteX41" fmla="*/ 1064123 w 1064123"/>
              <a:gd name="connsiteY41" fmla="*/ 5846396 h 6407421"/>
              <a:gd name="connsiteX42" fmla="*/ 1064123 w 1064123"/>
              <a:gd name="connsiteY42" fmla="*/ 5875998 h 6407421"/>
              <a:gd name="connsiteX43" fmla="*/ 1034520 w 1064123"/>
              <a:gd name="connsiteY43" fmla="*/ 5875998 h 6407421"/>
              <a:gd name="connsiteX44" fmla="*/ 768328 w 1064123"/>
              <a:gd name="connsiteY44" fmla="*/ 5846396 h 6407421"/>
              <a:gd name="connsiteX45" fmla="*/ 797926 w 1064123"/>
              <a:gd name="connsiteY45" fmla="*/ 5846396 h 6407421"/>
              <a:gd name="connsiteX46" fmla="*/ 797926 w 1064123"/>
              <a:gd name="connsiteY46" fmla="*/ 5875998 h 6407421"/>
              <a:gd name="connsiteX47" fmla="*/ 768328 w 1064123"/>
              <a:gd name="connsiteY47" fmla="*/ 5875998 h 6407421"/>
              <a:gd name="connsiteX48" fmla="*/ 502237 w 1064123"/>
              <a:gd name="connsiteY48" fmla="*/ 5846396 h 6407421"/>
              <a:gd name="connsiteX49" fmla="*/ 531839 w 1064123"/>
              <a:gd name="connsiteY49" fmla="*/ 5846396 h 6407421"/>
              <a:gd name="connsiteX50" fmla="*/ 531839 w 1064123"/>
              <a:gd name="connsiteY50" fmla="*/ 5875998 h 6407421"/>
              <a:gd name="connsiteX51" fmla="*/ 502237 w 1064123"/>
              <a:gd name="connsiteY51" fmla="*/ 5875998 h 6407421"/>
              <a:gd name="connsiteX52" fmla="*/ 236038 w 1064123"/>
              <a:gd name="connsiteY52" fmla="*/ 5846396 h 6407421"/>
              <a:gd name="connsiteX53" fmla="*/ 265640 w 1064123"/>
              <a:gd name="connsiteY53" fmla="*/ 5846396 h 6407421"/>
              <a:gd name="connsiteX54" fmla="*/ 265640 w 1064123"/>
              <a:gd name="connsiteY54" fmla="*/ 5875998 h 6407421"/>
              <a:gd name="connsiteX55" fmla="*/ 236038 w 1064123"/>
              <a:gd name="connsiteY55" fmla="*/ 5875998 h 6407421"/>
              <a:gd name="connsiteX56" fmla="*/ 2 w 1064123"/>
              <a:gd name="connsiteY56" fmla="*/ 5846396 h 6407421"/>
              <a:gd name="connsiteX57" fmla="*/ 29604 w 1064123"/>
              <a:gd name="connsiteY57" fmla="*/ 5846396 h 6407421"/>
              <a:gd name="connsiteX58" fmla="*/ 29604 w 1064123"/>
              <a:gd name="connsiteY58" fmla="*/ 5875998 h 6407421"/>
              <a:gd name="connsiteX59" fmla="*/ 2 w 1064123"/>
              <a:gd name="connsiteY59" fmla="*/ 5875998 h 6407421"/>
              <a:gd name="connsiteX60" fmla="*/ 1034520 w 1064123"/>
              <a:gd name="connsiteY60" fmla="*/ 5580631 h 6407421"/>
              <a:gd name="connsiteX61" fmla="*/ 1064123 w 1064123"/>
              <a:gd name="connsiteY61" fmla="*/ 5580631 h 6407421"/>
              <a:gd name="connsiteX62" fmla="*/ 1064123 w 1064123"/>
              <a:gd name="connsiteY62" fmla="*/ 5610233 h 6407421"/>
              <a:gd name="connsiteX63" fmla="*/ 1034520 w 1064123"/>
              <a:gd name="connsiteY63" fmla="*/ 5610233 h 6407421"/>
              <a:gd name="connsiteX64" fmla="*/ 768328 w 1064123"/>
              <a:gd name="connsiteY64" fmla="*/ 5580631 h 6407421"/>
              <a:gd name="connsiteX65" fmla="*/ 797926 w 1064123"/>
              <a:gd name="connsiteY65" fmla="*/ 5580631 h 6407421"/>
              <a:gd name="connsiteX66" fmla="*/ 797926 w 1064123"/>
              <a:gd name="connsiteY66" fmla="*/ 5610233 h 6407421"/>
              <a:gd name="connsiteX67" fmla="*/ 768328 w 1064123"/>
              <a:gd name="connsiteY67" fmla="*/ 5610233 h 6407421"/>
              <a:gd name="connsiteX68" fmla="*/ 502237 w 1064123"/>
              <a:gd name="connsiteY68" fmla="*/ 5580631 h 6407421"/>
              <a:gd name="connsiteX69" fmla="*/ 531839 w 1064123"/>
              <a:gd name="connsiteY69" fmla="*/ 5580631 h 6407421"/>
              <a:gd name="connsiteX70" fmla="*/ 531839 w 1064123"/>
              <a:gd name="connsiteY70" fmla="*/ 5610233 h 6407421"/>
              <a:gd name="connsiteX71" fmla="*/ 502237 w 1064123"/>
              <a:gd name="connsiteY71" fmla="*/ 5610233 h 6407421"/>
              <a:gd name="connsiteX72" fmla="*/ 236038 w 1064123"/>
              <a:gd name="connsiteY72" fmla="*/ 5580631 h 6407421"/>
              <a:gd name="connsiteX73" fmla="*/ 265640 w 1064123"/>
              <a:gd name="connsiteY73" fmla="*/ 5580631 h 6407421"/>
              <a:gd name="connsiteX74" fmla="*/ 265640 w 1064123"/>
              <a:gd name="connsiteY74" fmla="*/ 5610233 h 6407421"/>
              <a:gd name="connsiteX75" fmla="*/ 236038 w 1064123"/>
              <a:gd name="connsiteY75" fmla="*/ 5610233 h 6407421"/>
              <a:gd name="connsiteX76" fmla="*/ 2 w 1064123"/>
              <a:gd name="connsiteY76" fmla="*/ 5580631 h 6407421"/>
              <a:gd name="connsiteX77" fmla="*/ 29604 w 1064123"/>
              <a:gd name="connsiteY77" fmla="*/ 5580631 h 6407421"/>
              <a:gd name="connsiteX78" fmla="*/ 29604 w 1064123"/>
              <a:gd name="connsiteY78" fmla="*/ 5610233 h 6407421"/>
              <a:gd name="connsiteX79" fmla="*/ 2 w 1064123"/>
              <a:gd name="connsiteY79" fmla="*/ 5610233 h 6407421"/>
              <a:gd name="connsiteX80" fmla="*/ 1034520 w 1064123"/>
              <a:gd name="connsiteY80" fmla="*/ 5314974 h 6407421"/>
              <a:gd name="connsiteX81" fmla="*/ 1064123 w 1064123"/>
              <a:gd name="connsiteY81" fmla="*/ 5314974 h 6407421"/>
              <a:gd name="connsiteX82" fmla="*/ 1064123 w 1064123"/>
              <a:gd name="connsiteY82" fmla="*/ 5344468 h 6407421"/>
              <a:gd name="connsiteX83" fmla="*/ 1034520 w 1064123"/>
              <a:gd name="connsiteY83" fmla="*/ 5344468 h 6407421"/>
              <a:gd name="connsiteX84" fmla="*/ 768328 w 1064123"/>
              <a:gd name="connsiteY84" fmla="*/ 5314974 h 6407421"/>
              <a:gd name="connsiteX85" fmla="*/ 797926 w 1064123"/>
              <a:gd name="connsiteY85" fmla="*/ 5314974 h 6407421"/>
              <a:gd name="connsiteX86" fmla="*/ 797926 w 1064123"/>
              <a:gd name="connsiteY86" fmla="*/ 5344468 h 6407421"/>
              <a:gd name="connsiteX87" fmla="*/ 768328 w 1064123"/>
              <a:gd name="connsiteY87" fmla="*/ 5344468 h 6407421"/>
              <a:gd name="connsiteX88" fmla="*/ 502237 w 1064123"/>
              <a:gd name="connsiteY88" fmla="*/ 5314974 h 6407421"/>
              <a:gd name="connsiteX89" fmla="*/ 531839 w 1064123"/>
              <a:gd name="connsiteY89" fmla="*/ 5314974 h 6407421"/>
              <a:gd name="connsiteX90" fmla="*/ 531839 w 1064123"/>
              <a:gd name="connsiteY90" fmla="*/ 5344468 h 6407421"/>
              <a:gd name="connsiteX91" fmla="*/ 502237 w 1064123"/>
              <a:gd name="connsiteY91" fmla="*/ 5344468 h 6407421"/>
              <a:gd name="connsiteX92" fmla="*/ 236038 w 1064123"/>
              <a:gd name="connsiteY92" fmla="*/ 5314974 h 6407421"/>
              <a:gd name="connsiteX93" fmla="*/ 265640 w 1064123"/>
              <a:gd name="connsiteY93" fmla="*/ 5314974 h 6407421"/>
              <a:gd name="connsiteX94" fmla="*/ 265640 w 1064123"/>
              <a:gd name="connsiteY94" fmla="*/ 5344468 h 6407421"/>
              <a:gd name="connsiteX95" fmla="*/ 236038 w 1064123"/>
              <a:gd name="connsiteY95" fmla="*/ 5344468 h 6407421"/>
              <a:gd name="connsiteX96" fmla="*/ 2 w 1064123"/>
              <a:gd name="connsiteY96" fmla="*/ 5314974 h 6407421"/>
              <a:gd name="connsiteX97" fmla="*/ 29604 w 1064123"/>
              <a:gd name="connsiteY97" fmla="*/ 5314974 h 6407421"/>
              <a:gd name="connsiteX98" fmla="*/ 29604 w 1064123"/>
              <a:gd name="connsiteY98" fmla="*/ 5344468 h 6407421"/>
              <a:gd name="connsiteX99" fmla="*/ 2 w 1064123"/>
              <a:gd name="connsiteY99" fmla="*/ 5344468 h 6407421"/>
              <a:gd name="connsiteX100" fmla="*/ 1034520 w 1064123"/>
              <a:gd name="connsiteY100" fmla="*/ 5049209 h 6407421"/>
              <a:gd name="connsiteX101" fmla="*/ 1064123 w 1064123"/>
              <a:gd name="connsiteY101" fmla="*/ 5049209 h 6407421"/>
              <a:gd name="connsiteX102" fmla="*/ 1064123 w 1064123"/>
              <a:gd name="connsiteY102" fmla="*/ 5078812 h 6407421"/>
              <a:gd name="connsiteX103" fmla="*/ 1034520 w 1064123"/>
              <a:gd name="connsiteY103" fmla="*/ 5078812 h 6407421"/>
              <a:gd name="connsiteX104" fmla="*/ 768328 w 1064123"/>
              <a:gd name="connsiteY104" fmla="*/ 5049209 h 6407421"/>
              <a:gd name="connsiteX105" fmla="*/ 797926 w 1064123"/>
              <a:gd name="connsiteY105" fmla="*/ 5049209 h 6407421"/>
              <a:gd name="connsiteX106" fmla="*/ 797926 w 1064123"/>
              <a:gd name="connsiteY106" fmla="*/ 5078812 h 6407421"/>
              <a:gd name="connsiteX107" fmla="*/ 768328 w 1064123"/>
              <a:gd name="connsiteY107" fmla="*/ 5078812 h 6407421"/>
              <a:gd name="connsiteX108" fmla="*/ 502237 w 1064123"/>
              <a:gd name="connsiteY108" fmla="*/ 5049209 h 6407421"/>
              <a:gd name="connsiteX109" fmla="*/ 531839 w 1064123"/>
              <a:gd name="connsiteY109" fmla="*/ 5049209 h 6407421"/>
              <a:gd name="connsiteX110" fmla="*/ 531839 w 1064123"/>
              <a:gd name="connsiteY110" fmla="*/ 5078812 h 6407421"/>
              <a:gd name="connsiteX111" fmla="*/ 502237 w 1064123"/>
              <a:gd name="connsiteY111" fmla="*/ 5078812 h 6407421"/>
              <a:gd name="connsiteX112" fmla="*/ 236038 w 1064123"/>
              <a:gd name="connsiteY112" fmla="*/ 5049209 h 6407421"/>
              <a:gd name="connsiteX113" fmla="*/ 265640 w 1064123"/>
              <a:gd name="connsiteY113" fmla="*/ 5049209 h 6407421"/>
              <a:gd name="connsiteX114" fmla="*/ 265640 w 1064123"/>
              <a:gd name="connsiteY114" fmla="*/ 5078812 h 6407421"/>
              <a:gd name="connsiteX115" fmla="*/ 236038 w 1064123"/>
              <a:gd name="connsiteY115" fmla="*/ 5078812 h 6407421"/>
              <a:gd name="connsiteX116" fmla="*/ 2 w 1064123"/>
              <a:gd name="connsiteY116" fmla="*/ 5049209 h 6407421"/>
              <a:gd name="connsiteX117" fmla="*/ 29604 w 1064123"/>
              <a:gd name="connsiteY117" fmla="*/ 5049209 h 6407421"/>
              <a:gd name="connsiteX118" fmla="*/ 29604 w 1064123"/>
              <a:gd name="connsiteY118" fmla="*/ 5078812 h 6407421"/>
              <a:gd name="connsiteX119" fmla="*/ 2 w 1064123"/>
              <a:gd name="connsiteY119" fmla="*/ 5078812 h 6407421"/>
              <a:gd name="connsiteX120" fmla="*/ 1034520 w 1064123"/>
              <a:gd name="connsiteY120" fmla="*/ 4783444 h 6407421"/>
              <a:gd name="connsiteX121" fmla="*/ 1064123 w 1064123"/>
              <a:gd name="connsiteY121" fmla="*/ 4783444 h 6407421"/>
              <a:gd name="connsiteX122" fmla="*/ 1064123 w 1064123"/>
              <a:gd name="connsiteY122" fmla="*/ 4813046 h 6407421"/>
              <a:gd name="connsiteX123" fmla="*/ 1034520 w 1064123"/>
              <a:gd name="connsiteY123" fmla="*/ 4813046 h 6407421"/>
              <a:gd name="connsiteX124" fmla="*/ 768327 w 1064123"/>
              <a:gd name="connsiteY124" fmla="*/ 4783444 h 6407421"/>
              <a:gd name="connsiteX125" fmla="*/ 797926 w 1064123"/>
              <a:gd name="connsiteY125" fmla="*/ 4783444 h 6407421"/>
              <a:gd name="connsiteX126" fmla="*/ 797926 w 1064123"/>
              <a:gd name="connsiteY126" fmla="*/ 4813046 h 6407421"/>
              <a:gd name="connsiteX127" fmla="*/ 768327 w 1064123"/>
              <a:gd name="connsiteY127" fmla="*/ 4813046 h 6407421"/>
              <a:gd name="connsiteX128" fmla="*/ 502237 w 1064123"/>
              <a:gd name="connsiteY128" fmla="*/ 4783444 h 6407421"/>
              <a:gd name="connsiteX129" fmla="*/ 531839 w 1064123"/>
              <a:gd name="connsiteY129" fmla="*/ 4783444 h 6407421"/>
              <a:gd name="connsiteX130" fmla="*/ 531839 w 1064123"/>
              <a:gd name="connsiteY130" fmla="*/ 4813046 h 6407421"/>
              <a:gd name="connsiteX131" fmla="*/ 502237 w 1064123"/>
              <a:gd name="connsiteY131" fmla="*/ 4813046 h 6407421"/>
              <a:gd name="connsiteX132" fmla="*/ 236038 w 1064123"/>
              <a:gd name="connsiteY132" fmla="*/ 4783444 h 6407421"/>
              <a:gd name="connsiteX133" fmla="*/ 265640 w 1064123"/>
              <a:gd name="connsiteY133" fmla="*/ 4783444 h 6407421"/>
              <a:gd name="connsiteX134" fmla="*/ 265640 w 1064123"/>
              <a:gd name="connsiteY134" fmla="*/ 4813046 h 6407421"/>
              <a:gd name="connsiteX135" fmla="*/ 236038 w 1064123"/>
              <a:gd name="connsiteY135" fmla="*/ 4813046 h 6407421"/>
              <a:gd name="connsiteX136" fmla="*/ 2 w 1064123"/>
              <a:gd name="connsiteY136" fmla="*/ 4783444 h 6407421"/>
              <a:gd name="connsiteX137" fmla="*/ 29604 w 1064123"/>
              <a:gd name="connsiteY137" fmla="*/ 4783444 h 6407421"/>
              <a:gd name="connsiteX138" fmla="*/ 29604 w 1064123"/>
              <a:gd name="connsiteY138" fmla="*/ 4813046 h 6407421"/>
              <a:gd name="connsiteX139" fmla="*/ 2 w 1064123"/>
              <a:gd name="connsiteY139" fmla="*/ 4813046 h 6407421"/>
              <a:gd name="connsiteX140" fmla="*/ 1034520 w 1064123"/>
              <a:gd name="connsiteY140" fmla="*/ 4517679 h 6407421"/>
              <a:gd name="connsiteX141" fmla="*/ 1064123 w 1064123"/>
              <a:gd name="connsiteY141" fmla="*/ 4517679 h 6407421"/>
              <a:gd name="connsiteX142" fmla="*/ 1064123 w 1064123"/>
              <a:gd name="connsiteY142" fmla="*/ 4547281 h 6407421"/>
              <a:gd name="connsiteX143" fmla="*/ 1034520 w 1064123"/>
              <a:gd name="connsiteY143" fmla="*/ 4547281 h 6407421"/>
              <a:gd name="connsiteX144" fmla="*/ 768327 w 1064123"/>
              <a:gd name="connsiteY144" fmla="*/ 4517679 h 6407421"/>
              <a:gd name="connsiteX145" fmla="*/ 797926 w 1064123"/>
              <a:gd name="connsiteY145" fmla="*/ 4517679 h 6407421"/>
              <a:gd name="connsiteX146" fmla="*/ 797926 w 1064123"/>
              <a:gd name="connsiteY146" fmla="*/ 4547281 h 6407421"/>
              <a:gd name="connsiteX147" fmla="*/ 768327 w 1064123"/>
              <a:gd name="connsiteY147" fmla="*/ 4547281 h 6407421"/>
              <a:gd name="connsiteX148" fmla="*/ 502236 w 1064123"/>
              <a:gd name="connsiteY148" fmla="*/ 4517679 h 6407421"/>
              <a:gd name="connsiteX149" fmla="*/ 531839 w 1064123"/>
              <a:gd name="connsiteY149" fmla="*/ 4517679 h 6407421"/>
              <a:gd name="connsiteX150" fmla="*/ 531839 w 1064123"/>
              <a:gd name="connsiteY150" fmla="*/ 4547281 h 6407421"/>
              <a:gd name="connsiteX151" fmla="*/ 502236 w 1064123"/>
              <a:gd name="connsiteY151" fmla="*/ 4547281 h 6407421"/>
              <a:gd name="connsiteX152" fmla="*/ 236037 w 1064123"/>
              <a:gd name="connsiteY152" fmla="*/ 4517679 h 6407421"/>
              <a:gd name="connsiteX153" fmla="*/ 265640 w 1064123"/>
              <a:gd name="connsiteY153" fmla="*/ 4517679 h 6407421"/>
              <a:gd name="connsiteX154" fmla="*/ 265640 w 1064123"/>
              <a:gd name="connsiteY154" fmla="*/ 4547281 h 6407421"/>
              <a:gd name="connsiteX155" fmla="*/ 236037 w 1064123"/>
              <a:gd name="connsiteY155" fmla="*/ 4547281 h 6407421"/>
              <a:gd name="connsiteX156" fmla="*/ 2 w 1064123"/>
              <a:gd name="connsiteY156" fmla="*/ 4517679 h 6407421"/>
              <a:gd name="connsiteX157" fmla="*/ 29603 w 1064123"/>
              <a:gd name="connsiteY157" fmla="*/ 4517679 h 6407421"/>
              <a:gd name="connsiteX158" fmla="*/ 29603 w 1064123"/>
              <a:gd name="connsiteY158" fmla="*/ 4547281 h 6407421"/>
              <a:gd name="connsiteX159" fmla="*/ 2 w 1064123"/>
              <a:gd name="connsiteY159" fmla="*/ 4547281 h 6407421"/>
              <a:gd name="connsiteX160" fmla="*/ 1034520 w 1064123"/>
              <a:gd name="connsiteY160" fmla="*/ 4252022 h 6407421"/>
              <a:gd name="connsiteX161" fmla="*/ 1064123 w 1064123"/>
              <a:gd name="connsiteY161" fmla="*/ 4252022 h 6407421"/>
              <a:gd name="connsiteX162" fmla="*/ 1064123 w 1064123"/>
              <a:gd name="connsiteY162" fmla="*/ 4281516 h 6407421"/>
              <a:gd name="connsiteX163" fmla="*/ 1034520 w 1064123"/>
              <a:gd name="connsiteY163" fmla="*/ 4281516 h 6407421"/>
              <a:gd name="connsiteX164" fmla="*/ 768327 w 1064123"/>
              <a:gd name="connsiteY164" fmla="*/ 4252022 h 6407421"/>
              <a:gd name="connsiteX165" fmla="*/ 797926 w 1064123"/>
              <a:gd name="connsiteY165" fmla="*/ 4252022 h 6407421"/>
              <a:gd name="connsiteX166" fmla="*/ 797926 w 1064123"/>
              <a:gd name="connsiteY166" fmla="*/ 4281516 h 6407421"/>
              <a:gd name="connsiteX167" fmla="*/ 768327 w 1064123"/>
              <a:gd name="connsiteY167" fmla="*/ 4281516 h 6407421"/>
              <a:gd name="connsiteX168" fmla="*/ 502236 w 1064123"/>
              <a:gd name="connsiteY168" fmla="*/ 4252022 h 6407421"/>
              <a:gd name="connsiteX169" fmla="*/ 531839 w 1064123"/>
              <a:gd name="connsiteY169" fmla="*/ 4252022 h 6407421"/>
              <a:gd name="connsiteX170" fmla="*/ 531839 w 1064123"/>
              <a:gd name="connsiteY170" fmla="*/ 4281516 h 6407421"/>
              <a:gd name="connsiteX171" fmla="*/ 502236 w 1064123"/>
              <a:gd name="connsiteY171" fmla="*/ 4281516 h 6407421"/>
              <a:gd name="connsiteX172" fmla="*/ 236037 w 1064123"/>
              <a:gd name="connsiteY172" fmla="*/ 4252022 h 6407421"/>
              <a:gd name="connsiteX173" fmla="*/ 265640 w 1064123"/>
              <a:gd name="connsiteY173" fmla="*/ 4252022 h 6407421"/>
              <a:gd name="connsiteX174" fmla="*/ 265640 w 1064123"/>
              <a:gd name="connsiteY174" fmla="*/ 4281516 h 6407421"/>
              <a:gd name="connsiteX175" fmla="*/ 236037 w 1064123"/>
              <a:gd name="connsiteY175" fmla="*/ 4281516 h 6407421"/>
              <a:gd name="connsiteX176" fmla="*/ 1 w 1064123"/>
              <a:gd name="connsiteY176" fmla="*/ 4252022 h 6407421"/>
              <a:gd name="connsiteX177" fmla="*/ 29603 w 1064123"/>
              <a:gd name="connsiteY177" fmla="*/ 4252022 h 6407421"/>
              <a:gd name="connsiteX178" fmla="*/ 29603 w 1064123"/>
              <a:gd name="connsiteY178" fmla="*/ 4281516 h 6407421"/>
              <a:gd name="connsiteX179" fmla="*/ 1 w 1064123"/>
              <a:gd name="connsiteY179" fmla="*/ 4281516 h 6407421"/>
              <a:gd name="connsiteX180" fmla="*/ 1034520 w 1064123"/>
              <a:gd name="connsiteY180" fmla="*/ 3986257 h 6407421"/>
              <a:gd name="connsiteX181" fmla="*/ 1064123 w 1064123"/>
              <a:gd name="connsiteY181" fmla="*/ 3986257 h 6407421"/>
              <a:gd name="connsiteX182" fmla="*/ 1064123 w 1064123"/>
              <a:gd name="connsiteY182" fmla="*/ 4015859 h 6407421"/>
              <a:gd name="connsiteX183" fmla="*/ 1034520 w 1064123"/>
              <a:gd name="connsiteY183" fmla="*/ 4015859 h 6407421"/>
              <a:gd name="connsiteX184" fmla="*/ 768327 w 1064123"/>
              <a:gd name="connsiteY184" fmla="*/ 3986257 h 6407421"/>
              <a:gd name="connsiteX185" fmla="*/ 797926 w 1064123"/>
              <a:gd name="connsiteY185" fmla="*/ 3986257 h 6407421"/>
              <a:gd name="connsiteX186" fmla="*/ 797926 w 1064123"/>
              <a:gd name="connsiteY186" fmla="*/ 4015859 h 6407421"/>
              <a:gd name="connsiteX187" fmla="*/ 768327 w 1064123"/>
              <a:gd name="connsiteY187" fmla="*/ 4015859 h 6407421"/>
              <a:gd name="connsiteX188" fmla="*/ 502236 w 1064123"/>
              <a:gd name="connsiteY188" fmla="*/ 3986257 h 6407421"/>
              <a:gd name="connsiteX189" fmla="*/ 531839 w 1064123"/>
              <a:gd name="connsiteY189" fmla="*/ 3986257 h 6407421"/>
              <a:gd name="connsiteX190" fmla="*/ 531839 w 1064123"/>
              <a:gd name="connsiteY190" fmla="*/ 4015859 h 6407421"/>
              <a:gd name="connsiteX191" fmla="*/ 502236 w 1064123"/>
              <a:gd name="connsiteY191" fmla="*/ 4015859 h 6407421"/>
              <a:gd name="connsiteX192" fmla="*/ 236037 w 1064123"/>
              <a:gd name="connsiteY192" fmla="*/ 3986257 h 6407421"/>
              <a:gd name="connsiteX193" fmla="*/ 265640 w 1064123"/>
              <a:gd name="connsiteY193" fmla="*/ 3986257 h 6407421"/>
              <a:gd name="connsiteX194" fmla="*/ 265640 w 1064123"/>
              <a:gd name="connsiteY194" fmla="*/ 4015859 h 6407421"/>
              <a:gd name="connsiteX195" fmla="*/ 236037 w 1064123"/>
              <a:gd name="connsiteY195" fmla="*/ 4015859 h 6407421"/>
              <a:gd name="connsiteX196" fmla="*/ 1 w 1064123"/>
              <a:gd name="connsiteY196" fmla="*/ 3986257 h 6407421"/>
              <a:gd name="connsiteX197" fmla="*/ 29603 w 1064123"/>
              <a:gd name="connsiteY197" fmla="*/ 3986257 h 6407421"/>
              <a:gd name="connsiteX198" fmla="*/ 29603 w 1064123"/>
              <a:gd name="connsiteY198" fmla="*/ 4015859 h 6407421"/>
              <a:gd name="connsiteX199" fmla="*/ 1 w 1064123"/>
              <a:gd name="connsiteY199" fmla="*/ 4015859 h 6407421"/>
              <a:gd name="connsiteX200" fmla="*/ 1034520 w 1064123"/>
              <a:gd name="connsiteY200" fmla="*/ 3720492 h 6407421"/>
              <a:gd name="connsiteX201" fmla="*/ 1064123 w 1064123"/>
              <a:gd name="connsiteY201" fmla="*/ 3720492 h 6407421"/>
              <a:gd name="connsiteX202" fmla="*/ 1064123 w 1064123"/>
              <a:gd name="connsiteY202" fmla="*/ 3750094 h 6407421"/>
              <a:gd name="connsiteX203" fmla="*/ 1034520 w 1064123"/>
              <a:gd name="connsiteY203" fmla="*/ 3750094 h 6407421"/>
              <a:gd name="connsiteX204" fmla="*/ 768327 w 1064123"/>
              <a:gd name="connsiteY204" fmla="*/ 3720492 h 6407421"/>
              <a:gd name="connsiteX205" fmla="*/ 797926 w 1064123"/>
              <a:gd name="connsiteY205" fmla="*/ 3720492 h 6407421"/>
              <a:gd name="connsiteX206" fmla="*/ 797926 w 1064123"/>
              <a:gd name="connsiteY206" fmla="*/ 3750094 h 6407421"/>
              <a:gd name="connsiteX207" fmla="*/ 768327 w 1064123"/>
              <a:gd name="connsiteY207" fmla="*/ 3750094 h 6407421"/>
              <a:gd name="connsiteX208" fmla="*/ 502236 w 1064123"/>
              <a:gd name="connsiteY208" fmla="*/ 3720492 h 6407421"/>
              <a:gd name="connsiteX209" fmla="*/ 531839 w 1064123"/>
              <a:gd name="connsiteY209" fmla="*/ 3720492 h 6407421"/>
              <a:gd name="connsiteX210" fmla="*/ 531839 w 1064123"/>
              <a:gd name="connsiteY210" fmla="*/ 3750094 h 6407421"/>
              <a:gd name="connsiteX211" fmla="*/ 502236 w 1064123"/>
              <a:gd name="connsiteY211" fmla="*/ 3750094 h 6407421"/>
              <a:gd name="connsiteX212" fmla="*/ 236037 w 1064123"/>
              <a:gd name="connsiteY212" fmla="*/ 3720492 h 6407421"/>
              <a:gd name="connsiteX213" fmla="*/ 265640 w 1064123"/>
              <a:gd name="connsiteY213" fmla="*/ 3720492 h 6407421"/>
              <a:gd name="connsiteX214" fmla="*/ 265640 w 1064123"/>
              <a:gd name="connsiteY214" fmla="*/ 3750094 h 6407421"/>
              <a:gd name="connsiteX215" fmla="*/ 236037 w 1064123"/>
              <a:gd name="connsiteY215" fmla="*/ 3750094 h 6407421"/>
              <a:gd name="connsiteX216" fmla="*/ 1 w 1064123"/>
              <a:gd name="connsiteY216" fmla="*/ 3720492 h 6407421"/>
              <a:gd name="connsiteX217" fmla="*/ 29603 w 1064123"/>
              <a:gd name="connsiteY217" fmla="*/ 3720492 h 6407421"/>
              <a:gd name="connsiteX218" fmla="*/ 29603 w 1064123"/>
              <a:gd name="connsiteY218" fmla="*/ 3750094 h 6407421"/>
              <a:gd name="connsiteX219" fmla="*/ 1 w 1064123"/>
              <a:gd name="connsiteY219" fmla="*/ 3750094 h 6407421"/>
              <a:gd name="connsiteX220" fmla="*/ 1034520 w 1064123"/>
              <a:gd name="connsiteY220" fmla="*/ 2657443 h 6407421"/>
              <a:gd name="connsiteX221" fmla="*/ 1064123 w 1064123"/>
              <a:gd name="connsiteY221" fmla="*/ 2657443 h 6407421"/>
              <a:gd name="connsiteX222" fmla="*/ 1064123 w 1064123"/>
              <a:gd name="connsiteY222" fmla="*/ 2687045 h 6407421"/>
              <a:gd name="connsiteX223" fmla="*/ 1034520 w 1064123"/>
              <a:gd name="connsiteY223" fmla="*/ 2687045 h 6407421"/>
              <a:gd name="connsiteX224" fmla="*/ 768327 w 1064123"/>
              <a:gd name="connsiteY224" fmla="*/ 2657440 h 6407421"/>
              <a:gd name="connsiteX225" fmla="*/ 797926 w 1064123"/>
              <a:gd name="connsiteY225" fmla="*/ 2657440 h 6407421"/>
              <a:gd name="connsiteX226" fmla="*/ 797926 w 1064123"/>
              <a:gd name="connsiteY226" fmla="*/ 2687042 h 6407421"/>
              <a:gd name="connsiteX227" fmla="*/ 768327 w 1064123"/>
              <a:gd name="connsiteY227" fmla="*/ 2687042 h 6407421"/>
              <a:gd name="connsiteX228" fmla="*/ 502236 w 1064123"/>
              <a:gd name="connsiteY228" fmla="*/ 2657437 h 6407421"/>
              <a:gd name="connsiteX229" fmla="*/ 531838 w 1064123"/>
              <a:gd name="connsiteY229" fmla="*/ 2657437 h 6407421"/>
              <a:gd name="connsiteX230" fmla="*/ 531838 w 1064123"/>
              <a:gd name="connsiteY230" fmla="*/ 2687039 h 6407421"/>
              <a:gd name="connsiteX231" fmla="*/ 502236 w 1064123"/>
              <a:gd name="connsiteY231" fmla="*/ 2687039 h 6407421"/>
              <a:gd name="connsiteX232" fmla="*/ 236037 w 1064123"/>
              <a:gd name="connsiteY232" fmla="*/ 2657434 h 6407421"/>
              <a:gd name="connsiteX233" fmla="*/ 265639 w 1064123"/>
              <a:gd name="connsiteY233" fmla="*/ 2657434 h 6407421"/>
              <a:gd name="connsiteX234" fmla="*/ 265639 w 1064123"/>
              <a:gd name="connsiteY234" fmla="*/ 2687036 h 6407421"/>
              <a:gd name="connsiteX235" fmla="*/ 236037 w 1064123"/>
              <a:gd name="connsiteY235" fmla="*/ 2687036 h 6407421"/>
              <a:gd name="connsiteX236" fmla="*/ 1 w 1064123"/>
              <a:gd name="connsiteY236" fmla="*/ 2657434 h 6407421"/>
              <a:gd name="connsiteX237" fmla="*/ 29603 w 1064123"/>
              <a:gd name="connsiteY237" fmla="*/ 2657434 h 6407421"/>
              <a:gd name="connsiteX238" fmla="*/ 29603 w 1064123"/>
              <a:gd name="connsiteY238" fmla="*/ 2687036 h 6407421"/>
              <a:gd name="connsiteX239" fmla="*/ 1 w 1064123"/>
              <a:gd name="connsiteY239" fmla="*/ 2687036 h 6407421"/>
              <a:gd name="connsiteX240" fmla="*/ 1034520 w 1064123"/>
              <a:gd name="connsiteY240" fmla="*/ 2391678 h 6407421"/>
              <a:gd name="connsiteX241" fmla="*/ 1064123 w 1064123"/>
              <a:gd name="connsiteY241" fmla="*/ 2391678 h 6407421"/>
              <a:gd name="connsiteX242" fmla="*/ 1064123 w 1064123"/>
              <a:gd name="connsiteY242" fmla="*/ 2421288 h 6407421"/>
              <a:gd name="connsiteX243" fmla="*/ 1034520 w 1064123"/>
              <a:gd name="connsiteY243" fmla="*/ 2421288 h 6407421"/>
              <a:gd name="connsiteX244" fmla="*/ 768327 w 1064123"/>
              <a:gd name="connsiteY244" fmla="*/ 2391675 h 6407421"/>
              <a:gd name="connsiteX245" fmla="*/ 797926 w 1064123"/>
              <a:gd name="connsiteY245" fmla="*/ 2391675 h 6407421"/>
              <a:gd name="connsiteX246" fmla="*/ 797926 w 1064123"/>
              <a:gd name="connsiteY246" fmla="*/ 2421283 h 6407421"/>
              <a:gd name="connsiteX247" fmla="*/ 768327 w 1064123"/>
              <a:gd name="connsiteY247" fmla="*/ 2421283 h 6407421"/>
              <a:gd name="connsiteX248" fmla="*/ 502236 w 1064123"/>
              <a:gd name="connsiteY248" fmla="*/ 2391672 h 6407421"/>
              <a:gd name="connsiteX249" fmla="*/ 531838 w 1064123"/>
              <a:gd name="connsiteY249" fmla="*/ 2391672 h 6407421"/>
              <a:gd name="connsiteX250" fmla="*/ 531838 w 1064123"/>
              <a:gd name="connsiteY250" fmla="*/ 2421278 h 6407421"/>
              <a:gd name="connsiteX251" fmla="*/ 502236 w 1064123"/>
              <a:gd name="connsiteY251" fmla="*/ 2421278 h 6407421"/>
              <a:gd name="connsiteX252" fmla="*/ 236037 w 1064123"/>
              <a:gd name="connsiteY252" fmla="*/ 2391669 h 6407421"/>
              <a:gd name="connsiteX253" fmla="*/ 265639 w 1064123"/>
              <a:gd name="connsiteY253" fmla="*/ 2391669 h 6407421"/>
              <a:gd name="connsiteX254" fmla="*/ 265639 w 1064123"/>
              <a:gd name="connsiteY254" fmla="*/ 2421272 h 6407421"/>
              <a:gd name="connsiteX255" fmla="*/ 236037 w 1064123"/>
              <a:gd name="connsiteY255" fmla="*/ 2421272 h 6407421"/>
              <a:gd name="connsiteX256" fmla="*/ 1 w 1064123"/>
              <a:gd name="connsiteY256" fmla="*/ 2391669 h 6407421"/>
              <a:gd name="connsiteX257" fmla="*/ 29603 w 1064123"/>
              <a:gd name="connsiteY257" fmla="*/ 2391669 h 6407421"/>
              <a:gd name="connsiteX258" fmla="*/ 29603 w 1064123"/>
              <a:gd name="connsiteY258" fmla="*/ 2421272 h 6407421"/>
              <a:gd name="connsiteX259" fmla="*/ 1 w 1064123"/>
              <a:gd name="connsiteY259" fmla="*/ 2421272 h 6407421"/>
              <a:gd name="connsiteX260" fmla="*/ 1034520 w 1064123"/>
              <a:gd name="connsiteY260" fmla="*/ 2126020 h 6407421"/>
              <a:gd name="connsiteX261" fmla="*/ 1064123 w 1064123"/>
              <a:gd name="connsiteY261" fmla="*/ 2126020 h 6407421"/>
              <a:gd name="connsiteX262" fmla="*/ 1064123 w 1064123"/>
              <a:gd name="connsiteY262" fmla="*/ 2155517 h 6407421"/>
              <a:gd name="connsiteX263" fmla="*/ 1034520 w 1064123"/>
              <a:gd name="connsiteY263" fmla="*/ 2155517 h 6407421"/>
              <a:gd name="connsiteX264" fmla="*/ 768327 w 1064123"/>
              <a:gd name="connsiteY264" fmla="*/ 2126017 h 6407421"/>
              <a:gd name="connsiteX265" fmla="*/ 797926 w 1064123"/>
              <a:gd name="connsiteY265" fmla="*/ 2126017 h 6407421"/>
              <a:gd name="connsiteX266" fmla="*/ 797926 w 1064123"/>
              <a:gd name="connsiteY266" fmla="*/ 2155513 h 6407421"/>
              <a:gd name="connsiteX267" fmla="*/ 768327 w 1064123"/>
              <a:gd name="connsiteY267" fmla="*/ 2155513 h 6407421"/>
              <a:gd name="connsiteX268" fmla="*/ 502236 w 1064123"/>
              <a:gd name="connsiteY268" fmla="*/ 2126014 h 6407421"/>
              <a:gd name="connsiteX269" fmla="*/ 531838 w 1064123"/>
              <a:gd name="connsiteY269" fmla="*/ 2126014 h 6407421"/>
              <a:gd name="connsiteX270" fmla="*/ 531838 w 1064123"/>
              <a:gd name="connsiteY270" fmla="*/ 2155510 h 6407421"/>
              <a:gd name="connsiteX271" fmla="*/ 502236 w 1064123"/>
              <a:gd name="connsiteY271" fmla="*/ 2155510 h 6407421"/>
              <a:gd name="connsiteX272" fmla="*/ 236037 w 1064123"/>
              <a:gd name="connsiteY272" fmla="*/ 2126012 h 6407421"/>
              <a:gd name="connsiteX273" fmla="*/ 265639 w 1064123"/>
              <a:gd name="connsiteY273" fmla="*/ 2126012 h 6407421"/>
              <a:gd name="connsiteX274" fmla="*/ 265639 w 1064123"/>
              <a:gd name="connsiteY274" fmla="*/ 2155506 h 6407421"/>
              <a:gd name="connsiteX275" fmla="*/ 236037 w 1064123"/>
              <a:gd name="connsiteY275" fmla="*/ 2155506 h 6407421"/>
              <a:gd name="connsiteX276" fmla="*/ 1 w 1064123"/>
              <a:gd name="connsiteY276" fmla="*/ 2126012 h 6407421"/>
              <a:gd name="connsiteX277" fmla="*/ 29603 w 1064123"/>
              <a:gd name="connsiteY277" fmla="*/ 2126012 h 6407421"/>
              <a:gd name="connsiteX278" fmla="*/ 29603 w 1064123"/>
              <a:gd name="connsiteY278" fmla="*/ 2155506 h 6407421"/>
              <a:gd name="connsiteX279" fmla="*/ 1 w 1064123"/>
              <a:gd name="connsiteY279" fmla="*/ 2155506 h 6407421"/>
              <a:gd name="connsiteX280" fmla="*/ 1034520 w 1064123"/>
              <a:gd name="connsiteY280" fmla="*/ 1860254 h 6407421"/>
              <a:gd name="connsiteX281" fmla="*/ 1064123 w 1064123"/>
              <a:gd name="connsiteY281" fmla="*/ 1860254 h 6407421"/>
              <a:gd name="connsiteX282" fmla="*/ 1064123 w 1064123"/>
              <a:gd name="connsiteY282" fmla="*/ 1889747 h 6407421"/>
              <a:gd name="connsiteX283" fmla="*/ 1034520 w 1064123"/>
              <a:gd name="connsiteY283" fmla="*/ 1889747 h 6407421"/>
              <a:gd name="connsiteX284" fmla="*/ 768327 w 1064123"/>
              <a:gd name="connsiteY284" fmla="*/ 1860252 h 6407421"/>
              <a:gd name="connsiteX285" fmla="*/ 797926 w 1064123"/>
              <a:gd name="connsiteY285" fmla="*/ 1860252 h 6407421"/>
              <a:gd name="connsiteX286" fmla="*/ 797926 w 1064123"/>
              <a:gd name="connsiteY286" fmla="*/ 1889745 h 6407421"/>
              <a:gd name="connsiteX287" fmla="*/ 768327 w 1064123"/>
              <a:gd name="connsiteY287" fmla="*/ 1889745 h 6407421"/>
              <a:gd name="connsiteX288" fmla="*/ 502236 w 1064123"/>
              <a:gd name="connsiteY288" fmla="*/ 1860249 h 6407421"/>
              <a:gd name="connsiteX289" fmla="*/ 531838 w 1064123"/>
              <a:gd name="connsiteY289" fmla="*/ 1860249 h 6407421"/>
              <a:gd name="connsiteX290" fmla="*/ 531838 w 1064123"/>
              <a:gd name="connsiteY290" fmla="*/ 1889744 h 6407421"/>
              <a:gd name="connsiteX291" fmla="*/ 502236 w 1064123"/>
              <a:gd name="connsiteY291" fmla="*/ 1889744 h 6407421"/>
              <a:gd name="connsiteX292" fmla="*/ 236037 w 1064123"/>
              <a:gd name="connsiteY292" fmla="*/ 1860247 h 6407421"/>
              <a:gd name="connsiteX293" fmla="*/ 265639 w 1064123"/>
              <a:gd name="connsiteY293" fmla="*/ 1860247 h 6407421"/>
              <a:gd name="connsiteX294" fmla="*/ 265639 w 1064123"/>
              <a:gd name="connsiteY294" fmla="*/ 1889742 h 6407421"/>
              <a:gd name="connsiteX295" fmla="*/ 236037 w 1064123"/>
              <a:gd name="connsiteY295" fmla="*/ 1889742 h 6407421"/>
              <a:gd name="connsiteX296" fmla="*/ 1 w 1064123"/>
              <a:gd name="connsiteY296" fmla="*/ 1860247 h 6407421"/>
              <a:gd name="connsiteX297" fmla="*/ 29603 w 1064123"/>
              <a:gd name="connsiteY297" fmla="*/ 1860247 h 6407421"/>
              <a:gd name="connsiteX298" fmla="*/ 29603 w 1064123"/>
              <a:gd name="connsiteY298" fmla="*/ 1889742 h 6407421"/>
              <a:gd name="connsiteX299" fmla="*/ 1 w 1064123"/>
              <a:gd name="connsiteY299" fmla="*/ 1889742 h 6407421"/>
              <a:gd name="connsiteX300" fmla="*/ 1034520 w 1064123"/>
              <a:gd name="connsiteY300" fmla="*/ 1594489 h 6407421"/>
              <a:gd name="connsiteX301" fmla="*/ 1064123 w 1064123"/>
              <a:gd name="connsiteY301" fmla="*/ 1594489 h 6407421"/>
              <a:gd name="connsiteX302" fmla="*/ 1064123 w 1064123"/>
              <a:gd name="connsiteY302" fmla="*/ 1624092 h 6407421"/>
              <a:gd name="connsiteX303" fmla="*/ 1034520 w 1064123"/>
              <a:gd name="connsiteY303" fmla="*/ 1624092 h 6407421"/>
              <a:gd name="connsiteX304" fmla="*/ 768327 w 1064123"/>
              <a:gd name="connsiteY304" fmla="*/ 1594486 h 6407421"/>
              <a:gd name="connsiteX305" fmla="*/ 797926 w 1064123"/>
              <a:gd name="connsiteY305" fmla="*/ 1594486 h 6407421"/>
              <a:gd name="connsiteX306" fmla="*/ 797926 w 1064123"/>
              <a:gd name="connsiteY306" fmla="*/ 1624090 h 6407421"/>
              <a:gd name="connsiteX307" fmla="*/ 768327 w 1064123"/>
              <a:gd name="connsiteY307" fmla="*/ 1624090 h 6407421"/>
              <a:gd name="connsiteX308" fmla="*/ 502236 w 1064123"/>
              <a:gd name="connsiteY308" fmla="*/ 1594484 h 6407421"/>
              <a:gd name="connsiteX309" fmla="*/ 531838 w 1064123"/>
              <a:gd name="connsiteY309" fmla="*/ 1594484 h 6407421"/>
              <a:gd name="connsiteX310" fmla="*/ 531838 w 1064123"/>
              <a:gd name="connsiteY310" fmla="*/ 1624087 h 6407421"/>
              <a:gd name="connsiteX311" fmla="*/ 502236 w 1064123"/>
              <a:gd name="connsiteY311" fmla="*/ 1624087 h 6407421"/>
              <a:gd name="connsiteX312" fmla="*/ 236037 w 1064123"/>
              <a:gd name="connsiteY312" fmla="*/ 1594482 h 6407421"/>
              <a:gd name="connsiteX313" fmla="*/ 265639 w 1064123"/>
              <a:gd name="connsiteY313" fmla="*/ 1594482 h 6407421"/>
              <a:gd name="connsiteX314" fmla="*/ 265639 w 1064123"/>
              <a:gd name="connsiteY314" fmla="*/ 1624085 h 6407421"/>
              <a:gd name="connsiteX315" fmla="*/ 236037 w 1064123"/>
              <a:gd name="connsiteY315" fmla="*/ 1624085 h 6407421"/>
              <a:gd name="connsiteX316" fmla="*/ 1 w 1064123"/>
              <a:gd name="connsiteY316" fmla="*/ 1594482 h 6407421"/>
              <a:gd name="connsiteX317" fmla="*/ 29603 w 1064123"/>
              <a:gd name="connsiteY317" fmla="*/ 1594482 h 6407421"/>
              <a:gd name="connsiteX318" fmla="*/ 29603 w 1064123"/>
              <a:gd name="connsiteY318" fmla="*/ 1624085 h 6407421"/>
              <a:gd name="connsiteX319" fmla="*/ 1 w 1064123"/>
              <a:gd name="connsiteY319" fmla="*/ 1624085 h 6407421"/>
              <a:gd name="connsiteX320" fmla="*/ 1034520 w 1064123"/>
              <a:gd name="connsiteY320" fmla="*/ 1328724 h 6407421"/>
              <a:gd name="connsiteX321" fmla="*/ 1064123 w 1064123"/>
              <a:gd name="connsiteY321" fmla="*/ 1328724 h 6407421"/>
              <a:gd name="connsiteX322" fmla="*/ 1064123 w 1064123"/>
              <a:gd name="connsiteY322" fmla="*/ 1358328 h 6407421"/>
              <a:gd name="connsiteX323" fmla="*/ 1034520 w 1064123"/>
              <a:gd name="connsiteY323" fmla="*/ 1358328 h 6407421"/>
              <a:gd name="connsiteX324" fmla="*/ 768327 w 1064123"/>
              <a:gd name="connsiteY324" fmla="*/ 1328722 h 6407421"/>
              <a:gd name="connsiteX325" fmla="*/ 797926 w 1064123"/>
              <a:gd name="connsiteY325" fmla="*/ 1328722 h 6407421"/>
              <a:gd name="connsiteX326" fmla="*/ 797926 w 1064123"/>
              <a:gd name="connsiteY326" fmla="*/ 1358325 h 6407421"/>
              <a:gd name="connsiteX327" fmla="*/ 768327 w 1064123"/>
              <a:gd name="connsiteY327" fmla="*/ 1358325 h 6407421"/>
              <a:gd name="connsiteX328" fmla="*/ 502236 w 1064123"/>
              <a:gd name="connsiteY328" fmla="*/ 1328719 h 6407421"/>
              <a:gd name="connsiteX329" fmla="*/ 531838 w 1064123"/>
              <a:gd name="connsiteY329" fmla="*/ 1328719 h 6407421"/>
              <a:gd name="connsiteX330" fmla="*/ 531838 w 1064123"/>
              <a:gd name="connsiteY330" fmla="*/ 1358323 h 6407421"/>
              <a:gd name="connsiteX331" fmla="*/ 502236 w 1064123"/>
              <a:gd name="connsiteY331" fmla="*/ 1358323 h 6407421"/>
              <a:gd name="connsiteX332" fmla="*/ 236036 w 1064123"/>
              <a:gd name="connsiteY332" fmla="*/ 1328717 h 6407421"/>
              <a:gd name="connsiteX333" fmla="*/ 265639 w 1064123"/>
              <a:gd name="connsiteY333" fmla="*/ 1328717 h 6407421"/>
              <a:gd name="connsiteX334" fmla="*/ 265639 w 1064123"/>
              <a:gd name="connsiteY334" fmla="*/ 1358320 h 6407421"/>
              <a:gd name="connsiteX335" fmla="*/ 236036 w 1064123"/>
              <a:gd name="connsiteY335" fmla="*/ 1358320 h 6407421"/>
              <a:gd name="connsiteX336" fmla="*/ 1 w 1064123"/>
              <a:gd name="connsiteY336" fmla="*/ 1328717 h 6407421"/>
              <a:gd name="connsiteX337" fmla="*/ 29602 w 1064123"/>
              <a:gd name="connsiteY337" fmla="*/ 1328717 h 6407421"/>
              <a:gd name="connsiteX338" fmla="*/ 29602 w 1064123"/>
              <a:gd name="connsiteY338" fmla="*/ 1358320 h 6407421"/>
              <a:gd name="connsiteX339" fmla="*/ 1 w 1064123"/>
              <a:gd name="connsiteY339" fmla="*/ 1358320 h 6407421"/>
              <a:gd name="connsiteX340" fmla="*/ 1034520 w 1064123"/>
              <a:gd name="connsiteY340" fmla="*/ 1063069 h 6407421"/>
              <a:gd name="connsiteX341" fmla="*/ 1064123 w 1064123"/>
              <a:gd name="connsiteY341" fmla="*/ 1063069 h 6407421"/>
              <a:gd name="connsiteX342" fmla="*/ 1064123 w 1064123"/>
              <a:gd name="connsiteY342" fmla="*/ 1092563 h 6407421"/>
              <a:gd name="connsiteX343" fmla="*/ 1034520 w 1064123"/>
              <a:gd name="connsiteY343" fmla="*/ 1092563 h 6407421"/>
              <a:gd name="connsiteX344" fmla="*/ 768326 w 1064123"/>
              <a:gd name="connsiteY344" fmla="*/ 1063066 h 6407421"/>
              <a:gd name="connsiteX345" fmla="*/ 797926 w 1064123"/>
              <a:gd name="connsiteY345" fmla="*/ 1063066 h 6407421"/>
              <a:gd name="connsiteX346" fmla="*/ 797926 w 1064123"/>
              <a:gd name="connsiteY346" fmla="*/ 1092560 h 6407421"/>
              <a:gd name="connsiteX347" fmla="*/ 768326 w 1064123"/>
              <a:gd name="connsiteY347" fmla="*/ 1092560 h 6407421"/>
              <a:gd name="connsiteX348" fmla="*/ 502235 w 1064123"/>
              <a:gd name="connsiteY348" fmla="*/ 1063063 h 6407421"/>
              <a:gd name="connsiteX349" fmla="*/ 531838 w 1064123"/>
              <a:gd name="connsiteY349" fmla="*/ 1063063 h 6407421"/>
              <a:gd name="connsiteX350" fmla="*/ 531838 w 1064123"/>
              <a:gd name="connsiteY350" fmla="*/ 1092557 h 6407421"/>
              <a:gd name="connsiteX351" fmla="*/ 502235 w 1064123"/>
              <a:gd name="connsiteY351" fmla="*/ 1092557 h 6407421"/>
              <a:gd name="connsiteX352" fmla="*/ 236036 w 1064123"/>
              <a:gd name="connsiteY352" fmla="*/ 1063059 h 6407421"/>
              <a:gd name="connsiteX353" fmla="*/ 265639 w 1064123"/>
              <a:gd name="connsiteY353" fmla="*/ 1063059 h 6407421"/>
              <a:gd name="connsiteX354" fmla="*/ 265639 w 1064123"/>
              <a:gd name="connsiteY354" fmla="*/ 1092554 h 6407421"/>
              <a:gd name="connsiteX355" fmla="*/ 236036 w 1064123"/>
              <a:gd name="connsiteY355" fmla="*/ 1092554 h 6407421"/>
              <a:gd name="connsiteX356" fmla="*/ 0 w 1064123"/>
              <a:gd name="connsiteY356" fmla="*/ 1063059 h 6407421"/>
              <a:gd name="connsiteX357" fmla="*/ 29602 w 1064123"/>
              <a:gd name="connsiteY357" fmla="*/ 1063059 h 6407421"/>
              <a:gd name="connsiteX358" fmla="*/ 29602 w 1064123"/>
              <a:gd name="connsiteY358" fmla="*/ 1092554 h 6407421"/>
              <a:gd name="connsiteX359" fmla="*/ 0 w 1064123"/>
              <a:gd name="connsiteY359" fmla="*/ 1092554 h 6407421"/>
              <a:gd name="connsiteX360" fmla="*/ 1034520 w 1064123"/>
              <a:gd name="connsiteY360" fmla="*/ 797300 h 6407421"/>
              <a:gd name="connsiteX361" fmla="*/ 1064123 w 1064123"/>
              <a:gd name="connsiteY361" fmla="*/ 797300 h 6407421"/>
              <a:gd name="connsiteX362" fmla="*/ 1064123 w 1064123"/>
              <a:gd name="connsiteY362" fmla="*/ 826797 h 6407421"/>
              <a:gd name="connsiteX363" fmla="*/ 1034520 w 1064123"/>
              <a:gd name="connsiteY363" fmla="*/ 826797 h 6407421"/>
              <a:gd name="connsiteX364" fmla="*/ 768326 w 1064123"/>
              <a:gd name="connsiteY364" fmla="*/ 797298 h 6407421"/>
              <a:gd name="connsiteX365" fmla="*/ 797926 w 1064123"/>
              <a:gd name="connsiteY365" fmla="*/ 797298 h 6407421"/>
              <a:gd name="connsiteX366" fmla="*/ 797926 w 1064123"/>
              <a:gd name="connsiteY366" fmla="*/ 826794 h 6407421"/>
              <a:gd name="connsiteX367" fmla="*/ 768326 w 1064123"/>
              <a:gd name="connsiteY367" fmla="*/ 826794 h 6407421"/>
              <a:gd name="connsiteX368" fmla="*/ 502235 w 1064123"/>
              <a:gd name="connsiteY368" fmla="*/ 797296 h 6407421"/>
              <a:gd name="connsiteX369" fmla="*/ 531838 w 1064123"/>
              <a:gd name="connsiteY369" fmla="*/ 797296 h 6407421"/>
              <a:gd name="connsiteX370" fmla="*/ 531838 w 1064123"/>
              <a:gd name="connsiteY370" fmla="*/ 826792 h 6407421"/>
              <a:gd name="connsiteX371" fmla="*/ 502235 w 1064123"/>
              <a:gd name="connsiteY371" fmla="*/ 826792 h 6407421"/>
              <a:gd name="connsiteX372" fmla="*/ 236036 w 1064123"/>
              <a:gd name="connsiteY372" fmla="*/ 797294 h 6407421"/>
              <a:gd name="connsiteX373" fmla="*/ 265639 w 1064123"/>
              <a:gd name="connsiteY373" fmla="*/ 797294 h 6407421"/>
              <a:gd name="connsiteX374" fmla="*/ 265639 w 1064123"/>
              <a:gd name="connsiteY374" fmla="*/ 826789 h 6407421"/>
              <a:gd name="connsiteX375" fmla="*/ 236036 w 1064123"/>
              <a:gd name="connsiteY375" fmla="*/ 826789 h 6407421"/>
              <a:gd name="connsiteX376" fmla="*/ 0 w 1064123"/>
              <a:gd name="connsiteY376" fmla="*/ 797294 h 6407421"/>
              <a:gd name="connsiteX377" fmla="*/ 29602 w 1064123"/>
              <a:gd name="connsiteY377" fmla="*/ 797294 h 6407421"/>
              <a:gd name="connsiteX378" fmla="*/ 29602 w 1064123"/>
              <a:gd name="connsiteY378" fmla="*/ 826789 h 6407421"/>
              <a:gd name="connsiteX379" fmla="*/ 0 w 1064123"/>
              <a:gd name="connsiteY379" fmla="*/ 826789 h 6407421"/>
              <a:gd name="connsiteX380" fmla="*/ 1034520 w 1064123"/>
              <a:gd name="connsiteY380" fmla="*/ 531537 h 6407421"/>
              <a:gd name="connsiteX381" fmla="*/ 1064123 w 1064123"/>
              <a:gd name="connsiteY381" fmla="*/ 531537 h 6407421"/>
              <a:gd name="connsiteX382" fmla="*/ 1064123 w 1064123"/>
              <a:gd name="connsiteY382" fmla="*/ 561139 h 6407421"/>
              <a:gd name="connsiteX383" fmla="*/ 1034520 w 1064123"/>
              <a:gd name="connsiteY383" fmla="*/ 561139 h 6407421"/>
              <a:gd name="connsiteX384" fmla="*/ 768326 w 1064123"/>
              <a:gd name="connsiteY384" fmla="*/ 531534 h 6407421"/>
              <a:gd name="connsiteX385" fmla="*/ 797926 w 1064123"/>
              <a:gd name="connsiteY385" fmla="*/ 531534 h 6407421"/>
              <a:gd name="connsiteX386" fmla="*/ 797926 w 1064123"/>
              <a:gd name="connsiteY386" fmla="*/ 561137 h 6407421"/>
              <a:gd name="connsiteX387" fmla="*/ 768326 w 1064123"/>
              <a:gd name="connsiteY387" fmla="*/ 561137 h 6407421"/>
              <a:gd name="connsiteX388" fmla="*/ 502235 w 1064123"/>
              <a:gd name="connsiteY388" fmla="*/ 531532 h 6407421"/>
              <a:gd name="connsiteX389" fmla="*/ 531838 w 1064123"/>
              <a:gd name="connsiteY389" fmla="*/ 531532 h 6407421"/>
              <a:gd name="connsiteX390" fmla="*/ 531838 w 1064123"/>
              <a:gd name="connsiteY390" fmla="*/ 561135 h 6407421"/>
              <a:gd name="connsiteX391" fmla="*/ 502235 w 1064123"/>
              <a:gd name="connsiteY391" fmla="*/ 561135 h 6407421"/>
              <a:gd name="connsiteX392" fmla="*/ 236036 w 1064123"/>
              <a:gd name="connsiteY392" fmla="*/ 531530 h 6407421"/>
              <a:gd name="connsiteX393" fmla="*/ 265639 w 1064123"/>
              <a:gd name="connsiteY393" fmla="*/ 531530 h 6407421"/>
              <a:gd name="connsiteX394" fmla="*/ 265639 w 1064123"/>
              <a:gd name="connsiteY394" fmla="*/ 561133 h 6407421"/>
              <a:gd name="connsiteX395" fmla="*/ 236036 w 1064123"/>
              <a:gd name="connsiteY395" fmla="*/ 561133 h 6407421"/>
              <a:gd name="connsiteX396" fmla="*/ 0 w 1064123"/>
              <a:gd name="connsiteY396" fmla="*/ 531530 h 6407421"/>
              <a:gd name="connsiteX397" fmla="*/ 29602 w 1064123"/>
              <a:gd name="connsiteY397" fmla="*/ 531530 h 6407421"/>
              <a:gd name="connsiteX398" fmla="*/ 29602 w 1064123"/>
              <a:gd name="connsiteY398" fmla="*/ 561133 h 6407421"/>
              <a:gd name="connsiteX399" fmla="*/ 0 w 1064123"/>
              <a:gd name="connsiteY399" fmla="*/ 561133 h 6407421"/>
              <a:gd name="connsiteX400" fmla="*/ 1034520 w 1064123"/>
              <a:gd name="connsiteY400" fmla="*/ 265772 h 6407421"/>
              <a:gd name="connsiteX401" fmla="*/ 1064123 w 1064123"/>
              <a:gd name="connsiteY401" fmla="*/ 265772 h 6407421"/>
              <a:gd name="connsiteX402" fmla="*/ 1064123 w 1064123"/>
              <a:gd name="connsiteY402" fmla="*/ 295374 h 6407421"/>
              <a:gd name="connsiteX403" fmla="*/ 1034520 w 1064123"/>
              <a:gd name="connsiteY403" fmla="*/ 295374 h 6407421"/>
              <a:gd name="connsiteX404" fmla="*/ 768326 w 1064123"/>
              <a:gd name="connsiteY404" fmla="*/ 265770 h 6407421"/>
              <a:gd name="connsiteX405" fmla="*/ 797926 w 1064123"/>
              <a:gd name="connsiteY405" fmla="*/ 265770 h 6407421"/>
              <a:gd name="connsiteX406" fmla="*/ 797926 w 1064123"/>
              <a:gd name="connsiteY406" fmla="*/ 295372 h 6407421"/>
              <a:gd name="connsiteX407" fmla="*/ 768326 w 1064123"/>
              <a:gd name="connsiteY407" fmla="*/ 295372 h 6407421"/>
              <a:gd name="connsiteX408" fmla="*/ 502235 w 1064123"/>
              <a:gd name="connsiteY408" fmla="*/ 265767 h 6407421"/>
              <a:gd name="connsiteX409" fmla="*/ 531838 w 1064123"/>
              <a:gd name="connsiteY409" fmla="*/ 265767 h 6407421"/>
              <a:gd name="connsiteX410" fmla="*/ 531838 w 1064123"/>
              <a:gd name="connsiteY410" fmla="*/ 295370 h 6407421"/>
              <a:gd name="connsiteX411" fmla="*/ 502235 w 1064123"/>
              <a:gd name="connsiteY411" fmla="*/ 295370 h 6407421"/>
              <a:gd name="connsiteX412" fmla="*/ 236036 w 1064123"/>
              <a:gd name="connsiteY412" fmla="*/ 265765 h 6407421"/>
              <a:gd name="connsiteX413" fmla="*/ 265639 w 1064123"/>
              <a:gd name="connsiteY413" fmla="*/ 265765 h 6407421"/>
              <a:gd name="connsiteX414" fmla="*/ 265639 w 1064123"/>
              <a:gd name="connsiteY414" fmla="*/ 295368 h 6407421"/>
              <a:gd name="connsiteX415" fmla="*/ 236036 w 1064123"/>
              <a:gd name="connsiteY415" fmla="*/ 295368 h 6407421"/>
              <a:gd name="connsiteX416" fmla="*/ 0 w 1064123"/>
              <a:gd name="connsiteY416" fmla="*/ 265765 h 6407421"/>
              <a:gd name="connsiteX417" fmla="*/ 29602 w 1064123"/>
              <a:gd name="connsiteY417" fmla="*/ 265765 h 6407421"/>
              <a:gd name="connsiteX418" fmla="*/ 29602 w 1064123"/>
              <a:gd name="connsiteY418" fmla="*/ 295368 h 6407421"/>
              <a:gd name="connsiteX419" fmla="*/ 0 w 1064123"/>
              <a:gd name="connsiteY419" fmla="*/ 295368 h 6407421"/>
              <a:gd name="connsiteX420" fmla="*/ 1034520 w 1064123"/>
              <a:gd name="connsiteY420" fmla="*/ 7 h 6407421"/>
              <a:gd name="connsiteX421" fmla="*/ 1064123 w 1064123"/>
              <a:gd name="connsiteY421" fmla="*/ 7 h 6407421"/>
              <a:gd name="connsiteX422" fmla="*/ 1064123 w 1064123"/>
              <a:gd name="connsiteY422" fmla="*/ 29609 h 6407421"/>
              <a:gd name="connsiteX423" fmla="*/ 1034520 w 1064123"/>
              <a:gd name="connsiteY423" fmla="*/ 29609 h 6407421"/>
              <a:gd name="connsiteX424" fmla="*/ 768326 w 1064123"/>
              <a:gd name="connsiteY424" fmla="*/ 5 h 6407421"/>
              <a:gd name="connsiteX425" fmla="*/ 797926 w 1064123"/>
              <a:gd name="connsiteY425" fmla="*/ 5 h 6407421"/>
              <a:gd name="connsiteX426" fmla="*/ 797926 w 1064123"/>
              <a:gd name="connsiteY426" fmla="*/ 29607 h 6407421"/>
              <a:gd name="connsiteX427" fmla="*/ 768326 w 1064123"/>
              <a:gd name="connsiteY427" fmla="*/ 29607 h 6407421"/>
              <a:gd name="connsiteX428" fmla="*/ 502235 w 1064123"/>
              <a:gd name="connsiteY428" fmla="*/ 2 h 6407421"/>
              <a:gd name="connsiteX429" fmla="*/ 531838 w 1064123"/>
              <a:gd name="connsiteY429" fmla="*/ 2 h 6407421"/>
              <a:gd name="connsiteX430" fmla="*/ 531838 w 1064123"/>
              <a:gd name="connsiteY430" fmla="*/ 29605 h 6407421"/>
              <a:gd name="connsiteX431" fmla="*/ 502235 w 1064123"/>
              <a:gd name="connsiteY431" fmla="*/ 29605 h 6407421"/>
              <a:gd name="connsiteX432" fmla="*/ 236036 w 1064123"/>
              <a:gd name="connsiteY432" fmla="*/ 0 h 6407421"/>
              <a:gd name="connsiteX433" fmla="*/ 265638 w 1064123"/>
              <a:gd name="connsiteY433" fmla="*/ 0 h 6407421"/>
              <a:gd name="connsiteX434" fmla="*/ 265638 w 1064123"/>
              <a:gd name="connsiteY434" fmla="*/ 29602 h 6407421"/>
              <a:gd name="connsiteX435" fmla="*/ 236036 w 1064123"/>
              <a:gd name="connsiteY435" fmla="*/ 29602 h 6407421"/>
              <a:gd name="connsiteX436" fmla="*/ 0 w 1064123"/>
              <a:gd name="connsiteY436" fmla="*/ 0 h 6407421"/>
              <a:gd name="connsiteX437" fmla="*/ 29602 w 1064123"/>
              <a:gd name="connsiteY437" fmla="*/ 0 h 6407421"/>
              <a:gd name="connsiteX438" fmla="*/ 29602 w 1064123"/>
              <a:gd name="connsiteY438" fmla="*/ 29602 h 6407421"/>
              <a:gd name="connsiteX439" fmla="*/ 0 w 1064123"/>
              <a:gd name="connsiteY439" fmla="*/ 29602 h 6407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Lst>
            <a:rect l="l" t="t" r="r" b="b"/>
            <a:pathLst>
              <a:path w="1064123" h="6407421">
                <a:moveTo>
                  <a:pt x="1034520" y="6377925"/>
                </a:moveTo>
                <a:lnTo>
                  <a:pt x="1064123" y="6377925"/>
                </a:lnTo>
                <a:lnTo>
                  <a:pt x="1064123" y="6407421"/>
                </a:lnTo>
                <a:lnTo>
                  <a:pt x="1034520" y="6407421"/>
                </a:lnTo>
                <a:close/>
                <a:moveTo>
                  <a:pt x="768328" y="6377925"/>
                </a:moveTo>
                <a:lnTo>
                  <a:pt x="797926" y="6377925"/>
                </a:lnTo>
                <a:lnTo>
                  <a:pt x="797926" y="6407421"/>
                </a:lnTo>
                <a:lnTo>
                  <a:pt x="768328" y="6407421"/>
                </a:lnTo>
                <a:close/>
                <a:moveTo>
                  <a:pt x="502237" y="6377925"/>
                </a:moveTo>
                <a:lnTo>
                  <a:pt x="531839" y="6377925"/>
                </a:lnTo>
                <a:lnTo>
                  <a:pt x="531839" y="6407421"/>
                </a:lnTo>
                <a:lnTo>
                  <a:pt x="502237" y="6407421"/>
                </a:lnTo>
                <a:close/>
                <a:moveTo>
                  <a:pt x="236038" y="6377925"/>
                </a:moveTo>
                <a:lnTo>
                  <a:pt x="265640" y="6377925"/>
                </a:lnTo>
                <a:lnTo>
                  <a:pt x="265640" y="6407421"/>
                </a:lnTo>
                <a:lnTo>
                  <a:pt x="236038" y="6407421"/>
                </a:lnTo>
                <a:close/>
                <a:moveTo>
                  <a:pt x="2" y="6377925"/>
                </a:moveTo>
                <a:lnTo>
                  <a:pt x="29604" y="6377925"/>
                </a:lnTo>
                <a:lnTo>
                  <a:pt x="29604" y="6407421"/>
                </a:lnTo>
                <a:lnTo>
                  <a:pt x="2" y="6407421"/>
                </a:lnTo>
                <a:close/>
                <a:moveTo>
                  <a:pt x="1034520" y="6112161"/>
                </a:moveTo>
                <a:lnTo>
                  <a:pt x="1064123" y="6112161"/>
                </a:lnTo>
                <a:lnTo>
                  <a:pt x="1064123" y="6141763"/>
                </a:lnTo>
                <a:lnTo>
                  <a:pt x="1034520" y="6141763"/>
                </a:lnTo>
                <a:close/>
                <a:moveTo>
                  <a:pt x="768328" y="6112161"/>
                </a:moveTo>
                <a:lnTo>
                  <a:pt x="797926" y="6112161"/>
                </a:lnTo>
                <a:lnTo>
                  <a:pt x="797926" y="6141763"/>
                </a:lnTo>
                <a:lnTo>
                  <a:pt x="768328" y="6141763"/>
                </a:lnTo>
                <a:close/>
                <a:moveTo>
                  <a:pt x="502237" y="6112161"/>
                </a:moveTo>
                <a:lnTo>
                  <a:pt x="531839" y="6112161"/>
                </a:lnTo>
                <a:lnTo>
                  <a:pt x="531839" y="6141763"/>
                </a:lnTo>
                <a:lnTo>
                  <a:pt x="502237" y="6141763"/>
                </a:lnTo>
                <a:close/>
                <a:moveTo>
                  <a:pt x="236038" y="6112161"/>
                </a:moveTo>
                <a:lnTo>
                  <a:pt x="265640" y="6112161"/>
                </a:lnTo>
                <a:lnTo>
                  <a:pt x="265640" y="6141763"/>
                </a:lnTo>
                <a:lnTo>
                  <a:pt x="236038" y="6141763"/>
                </a:lnTo>
                <a:close/>
                <a:moveTo>
                  <a:pt x="2" y="6112161"/>
                </a:moveTo>
                <a:lnTo>
                  <a:pt x="29604" y="6112161"/>
                </a:lnTo>
                <a:lnTo>
                  <a:pt x="29604" y="6141763"/>
                </a:lnTo>
                <a:lnTo>
                  <a:pt x="2" y="6141763"/>
                </a:lnTo>
                <a:close/>
                <a:moveTo>
                  <a:pt x="1034520" y="5846396"/>
                </a:moveTo>
                <a:lnTo>
                  <a:pt x="1064123" y="5846396"/>
                </a:lnTo>
                <a:lnTo>
                  <a:pt x="1064123" y="5875998"/>
                </a:lnTo>
                <a:lnTo>
                  <a:pt x="1034520" y="5875998"/>
                </a:lnTo>
                <a:close/>
                <a:moveTo>
                  <a:pt x="768328" y="5846396"/>
                </a:moveTo>
                <a:lnTo>
                  <a:pt x="797926" y="5846396"/>
                </a:lnTo>
                <a:lnTo>
                  <a:pt x="797926" y="5875998"/>
                </a:lnTo>
                <a:lnTo>
                  <a:pt x="768328" y="5875998"/>
                </a:lnTo>
                <a:close/>
                <a:moveTo>
                  <a:pt x="502237" y="5846396"/>
                </a:moveTo>
                <a:lnTo>
                  <a:pt x="531839" y="5846396"/>
                </a:lnTo>
                <a:lnTo>
                  <a:pt x="531839" y="5875998"/>
                </a:lnTo>
                <a:lnTo>
                  <a:pt x="502237" y="5875998"/>
                </a:lnTo>
                <a:close/>
                <a:moveTo>
                  <a:pt x="236038" y="5846396"/>
                </a:moveTo>
                <a:lnTo>
                  <a:pt x="265640" y="5846396"/>
                </a:lnTo>
                <a:lnTo>
                  <a:pt x="265640" y="5875998"/>
                </a:lnTo>
                <a:lnTo>
                  <a:pt x="236038" y="5875998"/>
                </a:lnTo>
                <a:close/>
                <a:moveTo>
                  <a:pt x="2" y="5846396"/>
                </a:moveTo>
                <a:lnTo>
                  <a:pt x="29604" y="5846396"/>
                </a:lnTo>
                <a:lnTo>
                  <a:pt x="29604" y="5875998"/>
                </a:lnTo>
                <a:lnTo>
                  <a:pt x="2" y="5875998"/>
                </a:lnTo>
                <a:close/>
                <a:moveTo>
                  <a:pt x="1034520" y="5580631"/>
                </a:moveTo>
                <a:lnTo>
                  <a:pt x="1064123" y="5580631"/>
                </a:lnTo>
                <a:lnTo>
                  <a:pt x="1064123" y="5610233"/>
                </a:lnTo>
                <a:lnTo>
                  <a:pt x="1034520" y="5610233"/>
                </a:lnTo>
                <a:close/>
                <a:moveTo>
                  <a:pt x="768328" y="5580631"/>
                </a:moveTo>
                <a:lnTo>
                  <a:pt x="797926" y="5580631"/>
                </a:lnTo>
                <a:lnTo>
                  <a:pt x="797926" y="5610233"/>
                </a:lnTo>
                <a:lnTo>
                  <a:pt x="768328" y="5610233"/>
                </a:lnTo>
                <a:close/>
                <a:moveTo>
                  <a:pt x="502237" y="5580631"/>
                </a:moveTo>
                <a:lnTo>
                  <a:pt x="531839" y="5580631"/>
                </a:lnTo>
                <a:lnTo>
                  <a:pt x="531839" y="5610233"/>
                </a:lnTo>
                <a:lnTo>
                  <a:pt x="502237" y="5610233"/>
                </a:lnTo>
                <a:close/>
                <a:moveTo>
                  <a:pt x="236038" y="5580631"/>
                </a:moveTo>
                <a:lnTo>
                  <a:pt x="265640" y="5580631"/>
                </a:lnTo>
                <a:lnTo>
                  <a:pt x="265640" y="5610233"/>
                </a:lnTo>
                <a:lnTo>
                  <a:pt x="236038" y="5610233"/>
                </a:lnTo>
                <a:close/>
                <a:moveTo>
                  <a:pt x="2" y="5580631"/>
                </a:moveTo>
                <a:lnTo>
                  <a:pt x="29604" y="5580631"/>
                </a:lnTo>
                <a:lnTo>
                  <a:pt x="29604" y="5610233"/>
                </a:lnTo>
                <a:lnTo>
                  <a:pt x="2" y="5610233"/>
                </a:lnTo>
                <a:close/>
                <a:moveTo>
                  <a:pt x="1034520" y="5314974"/>
                </a:moveTo>
                <a:lnTo>
                  <a:pt x="1064123" y="5314974"/>
                </a:lnTo>
                <a:lnTo>
                  <a:pt x="1064123" y="5344468"/>
                </a:lnTo>
                <a:lnTo>
                  <a:pt x="1034520" y="5344468"/>
                </a:lnTo>
                <a:close/>
                <a:moveTo>
                  <a:pt x="768328" y="5314974"/>
                </a:moveTo>
                <a:lnTo>
                  <a:pt x="797926" y="5314974"/>
                </a:lnTo>
                <a:lnTo>
                  <a:pt x="797926" y="5344468"/>
                </a:lnTo>
                <a:lnTo>
                  <a:pt x="768328" y="5344468"/>
                </a:lnTo>
                <a:close/>
                <a:moveTo>
                  <a:pt x="502237" y="5314974"/>
                </a:moveTo>
                <a:lnTo>
                  <a:pt x="531839" y="5314974"/>
                </a:lnTo>
                <a:lnTo>
                  <a:pt x="531839" y="5344468"/>
                </a:lnTo>
                <a:lnTo>
                  <a:pt x="502237" y="5344468"/>
                </a:lnTo>
                <a:close/>
                <a:moveTo>
                  <a:pt x="236038" y="5314974"/>
                </a:moveTo>
                <a:lnTo>
                  <a:pt x="265640" y="5314974"/>
                </a:lnTo>
                <a:lnTo>
                  <a:pt x="265640" y="5344468"/>
                </a:lnTo>
                <a:lnTo>
                  <a:pt x="236038" y="5344468"/>
                </a:lnTo>
                <a:close/>
                <a:moveTo>
                  <a:pt x="2" y="5314974"/>
                </a:moveTo>
                <a:lnTo>
                  <a:pt x="29604" y="5314974"/>
                </a:lnTo>
                <a:lnTo>
                  <a:pt x="29604" y="5344468"/>
                </a:lnTo>
                <a:lnTo>
                  <a:pt x="2" y="5344468"/>
                </a:lnTo>
                <a:close/>
                <a:moveTo>
                  <a:pt x="1034520" y="5049209"/>
                </a:moveTo>
                <a:lnTo>
                  <a:pt x="1064123" y="5049209"/>
                </a:lnTo>
                <a:lnTo>
                  <a:pt x="1064123" y="5078812"/>
                </a:lnTo>
                <a:lnTo>
                  <a:pt x="1034520" y="5078812"/>
                </a:lnTo>
                <a:close/>
                <a:moveTo>
                  <a:pt x="768328" y="5049209"/>
                </a:moveTo>
                <a:lnTo>
                  <a:pt x="797926" y="5049209"/>
                </a:lnTo>
                <a:lnTo>
                  <a:pt x="797926" y="5078812"/>
                </a:lnTo>
                <a:lnTo>
                  <a:pt x="768328" y="5078812"/>
                </a:lnTo>
                <a:close/>
                <a:moveTo>
                  <a:pt x="502237" y="5049209"/>
                </a:moveTo>
                <a:lnTo>
                  <a:pt x="531839" y="5049209"/>
                </a:lnTo>
                <a:lnTo>
                  <a:pt x="531839" y="5078812"/>
                </a:lnTo>
                <a:lnTo>
                  <a:pt x="502237" y="5078812"/>
                </a:lnTo>
                <a:close/>
                <a:moveTo>
                  <a:pt x="236038" y="5049209"/>
                </a:moveTo>
                <a:lnTo>
                  <a:pt x="265640" y="5049209"/>
                </a:lnTo>
                <a:lnTo>
                  <a:pt x="265640" y="5078812"/>
                </a:lnTo>
                <a:lnTo>
                  <a:pt x="236038" y="5078812"/>
                </a:lnTo>
                <a:close/>
                <a:moveTo>
                  <a:pt x="2" y="5049209"/>
                </a:moveTo>
                <a:lnTo>
                  <a:pt x="29604" y="5049209"/>
                </a:lnTo>
                <a:lnTo>
                  <a:pt x="29604" y="5078812"/>
                </a:lnTo>
                <a:lnTo>
                  <a:pt x="2" y="5078812"/>
                </a:lnTo>
                <a:close/>
                <a:moveTo>
                  <a:pt x="1034520" y="4783444"/>
                </a:moveTo>
                <a:lnTo>
                  <a:pt x="1064123" y="4783444"/>
                </a:lnTo>
                <a:lnTo>
                  <a:pt x="1064123" y="4813046"/>
                </a:lnTo>
                <a:lnTo>
                  <a:pt x="1034520" y="4813046"/>
                </a:lnTo>
                <a:close/>
                <a:moveTo>
                  <a:pt x="768327" y="4783444"/>
                </a:moveTo>
                <a:lnTo>
                  <a:pt x="797926" y="4783444"/>
                </a:lnTo>
                <a:lnTo>
                  <a:pt x="797926" y="4813046"/>
                </a:lnTo>
                <a:lnTo>
                  <a:pt x="768327" y="4813046"/>
                </a:lnTo>
                <a:close/>
                <a:moveTo>
                  <a:pt x="502237" y="4783444"/>
                </a:moveTo>
                <a:lnTo>
                  <a:pt x="531839" y="4783444"/>
                </a:lnTo>
                <a:lnTo>
                  <a:pt x="531839" y="4813046"/>
                </a:lnTo>
                <a:lnTo>
                  <a:pt x="502237" y="4813046"/>
                </a:lnTo>
                <a:close/>
                <a:moveTo>
                  <a:pt x="236038" y="4783444"/>
                </a:moveTo>
                <a:lnTo>
                  <a:pt x="265640" y="4783444"/>
                </a:lnTo>
                <a:lnTo>
                  <a:pt x="265640" y="4813046"/>
                </a:lnTo>
                <a:lnTo>
                  <a:pt x="236038" y="4813046"/>
                </a:lnTo>
                <a:close/>
                <a:moveTo>
                  <a:pt x="2" y="4783444"/>
                </a:moveTo>
                <a:lnTo>
                  <a:pt x="29604" y="4783444"/>
                </a:lnTo>
                <a:lnTo>
                  <a:pt x="29604" y="4813046"/>
                </a:lnTo>
                <a:lnTo>
                  <a:pt x="2" y="4813046"/>
                </a:lnTo>
                <a:close/>
                <a:moveTo>
                  <a:pt x="1034520" y="4517679"/>
                </a:moveTo>
                <a:lnTo>
                  <a:pt x="1064123" y="4517679"/>
                </a:lnTo>
                <a:lnTo>
                  <a:pt x="1064123" y="4547281"/>
                </a:lnTo>
                <a:lnTo>
                  <a:pt x="1034520" y="4547281"/>
                </a:lnTo>
                <a:close/>
                <a:moveTo>
                  <a:pt x="768327" y="4517679"/>
                </a:moveTo>
                <a:lnTo>
                  <a:pt x="797926" y="4517679"/>
                </a:lnTo>
                <a:lnTo>
                  <a:pt x="797926" y="4547281"/>
                </a:lnTo>
                <a:lnTo>
                  <a:pt x="768327" y="4547281"/>
                </a:lnTo>
                <a:close/>
                <a:moveTo>
                  <a:pt x="502236" y="4517679"/>
                </a:moveTo>
                <a:lnTo>
                  <a:pt x="531839" y="4517679"/>
                </a:lnTo>
                <a:lnTo>
                  <a:pt x="531839" y="4547281"/>
                </a:lnTo>
                <a:lnTo>
                  <a:pt x="502236" y="4547281"/>
                </a:lnTo>
                <a:close/>
                <a:moveTo>
                  <a:pt x="236037" y="4517679"/>
                </a:moveTo>
                <a:lnTo>
                  <a:pt x="265640" y="4517679"/>
                </a:lnTo>
                <a:lnTo>
                  <a:pt x="265640" y="4547281"/>
                </a:lnTo>
                <a:lnTo>
                  <a:pt x="236037" y="4547281"/>
                </a:lnTo>
                <a:close/>
                <a:moveTo>
                  <a:pt x="2" y="4517679"/>
                </a:moveTo>
                <a:lnTo>
                  <a:pt x="29603" y="4517679"/>
                </a:lnTo>
                <a:lnTo>
                  <a:pt x="29603" y="4547281"/>
                </a:lnTo>
                <a:lnTo>
                  <a:pt x="2" y="4547281"/>
                </a:lnTo>
                <a:close/>
                <a:moveTo>
                  <a:pt x="1034520" y="4252022"/>
                </a:moveTo>
                <a:lnTo>
                  <a:pt x="1064123" y="4252022"/>
                </a:lnTo>
                <a:lnTo>
                  <a:pt x="1064123" y="4281516"/>
                </a:lnTo>
                <a:lnTo>
                  <a:pt x="1034520" y="4281516"/>
                </a:lnTo>
                <a:close/>
                <a:moveTo>
                  <a:pt x="768327" y="4252022"/>
                </a:moveTo>
                <a:lnTo>
                  <a:pt x="797926" y="4252022"/>
                </a:lnTo>
                <a:lnTo>
                  <a:pt x="797926" y="4281516"/>
                </a:lnTo>
                <a:lnTo>
                  <a:pt x="768327" y="4281516"/>
                </a:lnTo>
                <a:close/>
                <a:moveTo>
                  <a:pt x="502236" y="4252022"/>
                </a:moveTo>
                <a:lnTo>
                  <a:pt x="531839" y="4252022"/>
                </a:lnTo>
                <a:lnTo>
                  <a:pt x="531839" y="4281516"/>
                </a:lnTo>
                <a:lnTo>
                  <a:pt x="502236" y="4281516"/>
                </a:lnTo>
                <a:close/>
                <a:moveTo>
                  <a:pt x="236037" y="4252022"/>
                </a:moveTo>
                <a:lnTo>
                  <a:pt x="265640" y="4252022"/>
                </a:lnTo>
                <a:lnTo>
                  <a:pt x="265640" y="4281516"/>
                </a:lnTo>
                <a:lnTo>
                  <a:pt x="236037" y="4281516"/>
                </a:lnTo>
                <a:close/>
                <a:moveTo>
                  <a:pt x="1" y="4252022"/>
                </a:moveTo>
                <a:lnTo>
                  <a:pt x="29603" y="4252022"/>
                </a:lnTo>
                <a:lnTo>
                  <a:pt x="29603" y="4281516"/>
                </a:lnTo>
                <a:lnTo>
                  <a:pt x="1" y="4281516"/>
                </a:lnTo>
                <a:close/>
                <a:moveTo>
                  <a:pt x="1034520" y="3986257"/>
                </a:moveTo>
                <a:lnTo>
                  <a:pt x="1064123" y="3986257"/>
                </a:lnTo>
                <a:lnTo>
                  <a:pt x="1064123" y="4015859"/>
                </a:lnTo>
                <a:lnTo>
                  <a:pt x="1034520" y="4015859"/>
                </a:lnTo>
                <a:close/>
                <a:moveTo>
                  <a:pt x="768327" y="3986257"/>
                </a:moveTo>
                <a:lnTo>
                  <a:pt x="797926" y="3986257"/>
                </a:lnTo>
                <a:lnTo>
                  <a:pt x="797926" y="4015859"/>
                </a:lnTo>
                <a:lnTo>
                  <a:pt x="768327" y="4015859"/>
                </a:lnTo>
                <a:close/>
                <a:moveTo>
                  <a:pt x="502236" y="3986257"/>
                </a:moveTo>
                <a:lnTo>
                  <a:pt x="531839" y="3986257"/>
                </a:lnTo>
                <a:lnTo>
                  <a:pt x="531839" y="4015859"/>
                </a:lnTo>
                <a:lnTo>
                  <a:pt x="502236" y="4015859"/>
                </a:lnTo>
                <a:close/>
                <a:moveTo>
                  <a:pt x="236037" y="3986257"/>
                </a:moveTo>
                <a:lnTo>
                  <a:pt x="265640" y="3986257"/>
                </a:lnTo>
                <a:lnTo>
                  <a:pt x="265640" y="4015859"/>
                </a:lnTo>
                <a:lnTo>
                  <a:pt x="236037" y="4015859"/>
                </a:lnTo>
                <a:close/>
                <a:moveTo>
                  <a:pt x="1" y="3986257"/>
                </a:moveTo>
                <a:lnTo>
                  <a:pt x="29603" y="3986257"/>
                </a:lnTo>
                <a:lnTo>
                  <a:pt x="29603" y="4015859"/>
                </a:lnTo>
                <a:lnTo>
                  <a:pt x="1" y="4015859"/>
                </a:lnTo>
                <a:close/>
                <a:moveTo>
                  <a:pt x="1034520" y="3720492"/>
                </a:moveTo>
                <a:lnTo>
                  <a:pt x="1064123" y="3720492"/>
                </a:lnTo>
                <a:lnTo>
                  <a:pt x="1064123" y="3750094"/>
                </a:lnTo>
                <a:lnTo>
                  <a:pt x="1034520" y="3750094"/>
                </a:lnTo>
                <a:close/>
                <a:moveTo>
                  <a:pt x="768327" y="3720492"/>
                </a:moveTo>
                <a:lnTo>
                  <a:pt x="797926" y="3720492"/>
                </a:lnTo>
                <a:lnTo>
                  <a:pt x="797926" y="3750094"/>
                </a:lnTo>
                <a:lnTo>
                  <a:pt x="768327" y="3750094"/>
                </a:lnTo>
                <a:close/>
                <a:moveTo>
                  <a:pt x="502236" y="3720492"/>
                </a:moveTo>
                <a:lnTo>
                  <a:pt x="531839" y="3720492"/>
                </a:lnTo>
                <a:lnTo>
                  <a:pt x="531839" y="3750094"/>
                </a:lnTo>
                <a:lnTo>
                  <a:pt x="502236" y="3750094"/>
                </a:lnTo>
                <a:close/>
                <a:moveTo>
                  <a:pt x="236037" y="3720492"/>
                </a:moveTo>
                <a:lnTo>
                  <a:pt x="265640" y="3720492"/>
                </a:lnTo>
                <a:lnTo>
                  <a:pt x="265640" y="3750094"/>
                </a:lnTo>
                <a:lnTo>
                  <a:pt x="236037" y="3750094"/>
                </a:lnTo>
                <a:close/>
                <a:moveTo>
                  <a:pt x="1" y="3720492"/>
                </a:moveTo>
                <a:lnTo>
                  <a:pt x="29603" y="3720492"/>
                </a:lnTo>
                <a:lnTo>
                  <a:pt x="29603" y="3750094"/>
                </a:lnTo>
                <a:lnTo>
                  <a:pt x="1" y="3750094"/>
                </a:lnTo>
                <a:close/>
                <a:moveTo>
                  <a:pt x="1034520" y="2657443"/>
                </a:moveTo>
                <a:lnTo>
                  <a:pt x="1064123" y="2657443"/>
                </a:lnTo>
                <a:lnTo>
                  <a:pt x="1064123" y="2687045"/>
                </a:lnTo>
                <a:lnTo>
                  <a:pt x="1034520" y="2687045"/>
                </a:lnTo>
                <a:close/>
                <a:moveTo>
                  <a:pt x="768327" y="2657440"/>
                </a:moveTo>
                <a:lnTo>
                  <a:pt x="797926" y="2657440"/>
                </a:lnTo>
                <a:lnTo>
                  <a:pt x="797926" y="2687042"/>
                </a:lnTo>
                <a:lnTo>
                  <a:pt x="768327" y="2687042"/>
                </a:lnTo>
                <a:close/>
                <a:moveTo>
                  <a:pt x="502236" y="2657437"/>
                </a:moveTo>
                <a:lnTo>
                  <a:pt x="531838" y="2657437"/>
                </a:lnTo>
                <a:lnTo>
                  <a:pt x="531838" y="2687039"/>
                </a:lnTo>
                <a:lnTo>
                  <a:pt x="502236" y="2687039"/>
                </a:lnTo>
                <a:close/>
                <a:moveTo>
                  <a:pt x="236037" y="2657434"/>
                </a:moveTo>
                <a:lnTo>
                  <a:pt x="265639" y="2657434"/>
                </a:lnTo>
                <a:lnTo>
                  <a:pt x="265639" y="2687036"/>
                </a:lnTo>
                <a:lnTo>
                  <a:pt x="236037" y="2687036"/>
                </a:lnTo>
                <a:close/>
                <a:moveTo>
                  <a:pt x="1" y="2657434"/>
                </a:moveTo>
                <a:lnTo>
                  <a:pt x="29603" y="2657434"/>
                </a:lnTo>
                <a:lnTo>
                  <a:pt x="29603" y="2687036"/>
                </a:lnTo>
                <a:lnTo>
                  <a:pt x="1" y="2687036"/>
                </a:lnTo>
                <a:close/>
                <a:moveTo>
                  <a:pt x="1034520" y="2391678"/>
                </a:moveTo>
                <a:lnTo>
                  <a:pt x="1064123" y="2391678"/>
                </a:lnTo>
                <a:lnTo>
                  <a:pt x="1064123" y="2421288"/>
                </a:lnTo>
                <a:lnTo>
                  <a:pt x="1034520" y="2421288"/>
                </a:lnTo>
                <a:close/>
                <a:moveTo>
                  <a:pt x="768327" y="2391675"/>
                </a:moveTo>
                <a:lnTo>
                  <a:pt x="797926" y="2391675"/>
                </a:lnTo>
                <a:lnTo>
                  <a:pt x="797926" y="2421283"/>
                </a:lnTo>
                <a:lnTo>
                  <a:pt x="768327" y="2421283"/>
                </a:lnTo>
                <a:close/>
                <a:moveTo>
                  <a:pt x="502236" y="2391672"/>
                </a:moveTo>
                <a:lnTo>
                  <a:pt x="531838" y="2391672"/>
                </a:lnTo>
                <a:lnTo>
                  <a:pt x="531838" y="2421278"/>
                </a:lnTo>
                <a:lnTo>
                  <a:pt x="502236" y="2421278"/>
                </a:lnTo>
                <a:close/>
                <a:moveTo>
                  <a:pt x="236037" y="2391669"/>
                </a:moveTo>
                <a:lnTo>
                  <a:pt x="265639" y="2391669"/>
                </a:lnTo>
                <a:lnTo>
                  <a:pt x="265639" y="2421272"/>
                </a:lnTo>
                <a:lnTo>
                  <a:pt x="236037" y="2421272"/>
                </a:lnTo>
                <a:close/>
                <a:moveTo>
                  <a:pt x="1" y="2391669"/>
                </a:moveTo>
                <a:lnTo>
                  <a:pt x="29603" y="2391669"/>
                </a:lnTo>
                <a:lnTo>
                  <a:pt x="29603" y="2421272"/>
                </a:lnTo>
                <a:lnTo>
                  <a:pt x="1" y="2421272"/>
                </a:lnTo>
                <a:close/>
                <a:moveTo>
                  <a:pt x="1034520" y="2126020"/>
                </a:moveTo>
                <a:lnTo>
                  <a:pt x="1064123" y="2126020"/>
                </a:lnTo>
                <a:lnTo>
                  <a:pt x="1064123" y="2155517"/>
                </a:lnTo>
                <a:lnTo>
                  <a:pt x="1034520" y="2155517"/>
                </a:lnTo>
                <a:close/>
                <a:moveTo>
                  <a:pt x="768327" y="2126017"/>
                </a:moveTo>
                <a:lnTo>
                  <a:pt x="797926" y="2126017"/>
                </a:lnTo>
                <a:lnTo>
                  <a:pt x="797926" y="2155513"/>
                </a:lnTo>
                <a:lnTo>
                  <a:pt x="768327" y="2155513"/>
                </a:lnTo>
                <a:close/>
                <a:moveTo>
                  <a:pt x="502236" y="2126014"/>
                </a:moveTo>
                <a:lnTo>
                  <a:pt x="531838" y="2126014"/>
                </a:lnTo>
                <a:lnTo>
                  <a:pt x="531838" y="2155510"/>
                </a:lnTo>
                <a:lnTo>
                  <a:pt x="502236" y="2155510"/>
                </a:lnTo>
                <a:close/>
                <a:moveTo>
                  <a:pt x="236037" y="2126012"/>
                </a:moveTo>
                <a:lnTo>
                  <a:pt x="265639" y="2126012"/>
                </a:lnTo>
                <a:lnTo>
                  <a:pt x="265639" y="2155506"/>
                </a:lnTo>
                <a:lnTo>
                  <a:pt x="236037" y="2155506"/>
                </a:lnTo>
                <a:close/>
                <a:moveTo>
                  <a:pt x="1" y="2126012"/>
                </a:moveTo>
                <a:lnTo>
                  <a:pt x="29603" y="2126012"/>
                </a:lnTo>
                <a:lnTo>
                  <a:pt x="29603" y="2155506"/>
                </a:lnTo>
                <a:lnTo>
                  <a:pt x="1" y="2155506"/>
                </a:lnTo>
                <a:close/>
                <a:moveTo>
                  <a:pt x="1034520" y="1860254"/>
                </a:moveTo>
                <a:lnTo>
                  <a:pt x="1064123" y="1860254"/>
                </a:lnTo>
                <a:lnTo>
                  <a:pt x="1064123" y="1889747"/>
                </a:lnTo>
                <a:lnTo>
                  <a:pt x="1034520" y="1889747"/>
                </a:lnTo>
                <a:close/>
                <a:moveTo>
                  <a:pt x="768327" y="1860252"/>
                </a:moveTo>
                <a:lnTo>
                  <a:pt x="797926" y="1860252"/>
                </a:lnTo>
                <a:lnTo>
                  <a:pt x="797926" y="1889745"/>
                </a:lnTo>
                <a:lnTo>
                  <a:pt x="768327" y="1889745"/>
                </a:lnTo>
                <a:close/>
                <a:moveTo>
                  <a:pt x="502236" y="1860249"/>
                </a:moveTo>
                <a:lnTo>
                  <a:pt x="531838" y="1860249"/>
                </a:lnTo>
                <a:lnTo>
                  <a:pt x="531838" y="1889744"/>
                </a:lnTo>
                <a:lnTo>
                  <a:pt x="502236" y="1889744"/>
                </a:lnTo>
                <a:close/>
                <a:moveTo>
                  <a:pt x="236037" y="1860247"/>
                </a:moveTo>
                <a:lnTo>
                  <a:pt x="265639" y="1860247"/>
                </a:lnTo>
                <a:lnTo>
                  <a:pt x="265639" y="1889742"/>
                </a:lnTo>
                <a:lnTo>
                  <a:pt x="236037" y="1889742"/>
                </a:lnTo>
                <a:close/>
                <a:moveTo>
                  <a:pt x="1" y="1860247"/>
                </a:moveTo>
                <a:lnTo>
                  <a:pt x="29603" y="1860247"/>
                </a:lnTo>
                <a:lnTo>
                  <a:pt x="29603" y="1889742"/>
                </a:lnTo>
                <a:lnTo>
                  <a:pt x="1" y="1889742"/>
                </a:lnTo>
                <a:close/>
                <a:moveTo>
                  <a:pt x="1034520" y="1594489"/>
                </a:moveTo>
                <a:lnTo>
                  <a:pt x="1064123" y="1594489"/>
                </a:lnTo>
                <a:lnTo>
                  <a:pt x="1064123" y="1624092"/>
                </a:lnTo>
                <a:lnTo>
                  <a:pt x="1034520" y="1624092"/>
                </a:lnTo>
                <a:close/>
                <a:moveTo>
                  <a:pt x="768327" y="1594486"/>
                </a:moveTo>
                <a:lnTo>
                  <a:pt x="797926" y="1594486"/>
                </a:lnTo>
                <a:lnTo>
                  <a:pt x="797926" y="1624090"/>
                </a:lnTo>
                <a:lnTo>
                  <a:pt x="768327" y="1624090"/>
                </a:lnTo>
                <a:close/>
                <a:moveTo>
                  <a:pt x="502236" y="1594484"/>
                </a:moveTo>
                <a:lnTo>
                  <a:pt x="531838" y="1594484"/>
                </a:lnTo>
                <a:lnTo>
                  <a:pt x="531838" y="1624087"/>
                </a:lnTo>
                <a:lnTo>
                  <a:pt x="502236" y="1624087"/>
                </a:lnTo>
                <a:close/>
                <a:moveTo>
                  <a:pt x="236037" y="1594482"/>
                </a:moveTo>
                <a:lnTo>
                  <a:pt x="265639" y="1594482"/>
                </a:lnTo>
                <a:lnTo>
                  <a:pt x="265639" y="1624085"/>
                </a:lnTo>
                <a:lnTo>
                  <a:pt x="236037" y="1624085"/>
                </a:lnTo>
                <a:close/>
                <a:moveTo>
                  <a:pt x="1" y="1594482"/>
                </a:moveTo>
                <a:lnTo>
                  <a:pt x="29603" y="1594482"/>
                </a:lnTo>
                <a:lnTo>
                  <a:pt x="29603" y="1624085"/>
                </a:lnTo>
                <a:lnTo>
                  <a:pt x="1" y="1624085"/>
                </a:lnTo>
                <a:close/>
                <a:moveTo>
                  <a:pt x="1034520" y="1328724"/>
                </a:moveTo>
                <a:lnTo>
                  <a:pt x="1064123" y="1328724"/>
                </a:lnTo>
                <a:lnTo>
                  <a:pt x="1064123" y="1358328"/>
                </a:lnTo>
                <a:lnTo>
                  <a:pt x="1034520" y="1358328"/>
                </a:lnTo>
                <a:close/>
                <a:moveTo>
                  <a:pt x="768327" y="1328722"/>
                </a:moveTo>
                <a:lnTo>
                  <a:pt x="797926" y="1328722"/>
                </a:lnTo>
                <a:lnTo>
                  <a:pt x="797926" y="1358325"/>
                </a:lnTo>
                <a:lnTo>
                  <a:pt x="768327" y="1358325"/>
                </a:lnTo>
                <a:close/>
                <a:moveTo>
                  <a:pt x="502236" y="1328719"/>
                </a:moveTo>
                <a:lnTo>
                  <a:pt x="531838" y="1328719"/>
                </a:lnTo>
                <a:lnTo>
                  <a:pt x="531838" y="1358323"/>
                </a:lnTo>
                <a:lnTo>
                  <a:pt x="502236" y="1358323"/>
                </a:lnTo>
                <a:close/>
                <a:moveTo>
                  <a:pt x="236036" y="1328717"/>
                </a:moveTo>
                <a:lnTo>
                  <a:pt x="265639" y="1328717"/>
                </a:lnTo>
                <a:lnTo>
                  <a:pt x="265639" y="1358320"/>
                </a:lnTo>
                <a:lnTo>
                  <a:pt x="236036" y="1358320"/>
                </a:lnTo>
                <a:close/>
                <a:moveTo>
                  <a:pt x="1" y="1328717"/>
                </a:moveTo>
                <a:lnTo>
                  <a:pt x="29602" y="1328717"/>
                </a:lnTo>
                <a:lnTo>
                  <a:pt x="29602" y="1358320"/>
                </a:lnTo>
                <a:lnTo>
                  <a:pt x="1" y="1358320"/>
                </a:lnTo>
                <a:close/>
                <a:moveTo>
                  <a:pt x="1034520" y="1063069"/>
                </a:moveTo>
                <a:lnTo>
                  <a:pt x="1064123" y="1063069"/>
                </a:lnTo>
                <a:lnTo>
                  <a:pt x="1064123" y="1092563"/>
                </a:lnTo>
                <a:lnTo>
                  <a:pt x="1034520" y="1092563"/>
                </a:lnTo>
                <a:close/>
                <a:moveTo>
                  <a:pt x="768326" y="1063066"/>
                </a:moveTo>
                <a:lnTo>
                  <a:pt x="797926" y="1063066"/>
                </a:lnTo>
                <a:lnTo>
                  <a:pt x="797926" y="1092560"/>
                </a:lnTo>
                <a:lnTo>
                  <a:pt x="768326" y="1092560"/>
                </a:lnTo>
                <a:close/>
                <a:moveTo>
                  <a:pt x="502235" y="1063063"/>
                </a:moveTo>
                <a:lnTo>
                  <a:pt x="531838" y="1063063"/>
                </a:lnTo>
                <a:lnTo>
                  <a:pt x="531838" y="1092557"/>
                </a:lnTo>
                <a:lnTo>
                  <a:pt x="502235" y="1092557"/>
                </a:lnTo>
                <a:close/>
                <a:moveTo>
                  <a:pt x="236036" y="1063059"/>
                </a:moveTo>
                <a:lnTo>
                  <a:pt x="265639" y="1063059"/>
                </a:lnTo>
                <a:lnTo>
                  <a:pt x="265639" y="1092554"/>
                </a:lnTo>
                <a:lnTo>
                  <a:pt x="236036" y="1092554"/>
                </a:lnTo>
                <a:close/>
                <a:moveTo>
                  <a:pt x="0" y="1063059"/>
                </a:moveTo>
                <a:lnTo>
                  <a:pt x="29602" y="1063059"/>
                </a:lnTo>
                <a:lnTo>
                  <a:pt x="29602" y="1092554"/>
                </a:lnTo>
                <a:lnTo>
                  <a:pt x="0" y="1092554"/>
                </a:lnTo>
                <a:close/>
                <a:moveTo>
                  <a:pt x="1034520" y="797300"/>
                </a:moveTo>
                <a:lnTo>
                  <a:pt x="1064123" y="797300"/>
                </a:lnTo>
                <a:lnTo>
                  <a:pt x="1064123" y="826797"/>
                </a:lnTo>
                <a:lnTo>
                  <a:pt x="1034520" y="826797"/>
                </a:lnTo>
                <a:close/>
                <a:moveTo>
                  <a:pt x="768326" y="797298"/>
                </a:moveTo>
                <a:lnTo>
                  <a:pt x="797926" y="797298"/>
                </a:lnTo>
                <a:lnTo>
                  <a:pt x="797926" y="826794"/>
                </a:lnTo>
                <a:lnTo>
                  <a:pt x="768326" y="826794"/>
                </a:lnTo>
                <a:close/>
                <a:moveTo>
                  <a:pt x="502235" y="797296"/>
                </a:moveTo>
                <a:lnTo>
                  <a:pt x="531838" y="797296"/>
                </a:lnTo>
                <a:lnTo>
                  <a:pt x="531838" y="826792"/>
                </a:lnTo>
                <a:lnTo>
                  <a:pt x="502235" y="826792"/>
                </a:lnTo>
                <a:close/>
                <a:moveTo>
                  <a:pt x="236036" y="797294"/>
                </a:moveTo>
                <a:lnTo>
                  <a:pt x="265639" y="797294"/>
                </a:lnTo>
                <a:lnTo>
                  <a:pt x="265639" y="826789"/>
                </a:lnTo>
                <a:lnTo>
                  <a:pt x="236036" y="826789"/>
                </a:lnTo>
                <a:close/>
                <a:moveTo>
                  <a:pt x="0" y="797294"/>
                </a:moveTo>
                <a:lnTo>
                  <a:pt x="29602" y="797294"/>
                </a:lnTo>
                <a:lnTo>
                  <a:pt x="29602" y="826789"/>
                </a:lnTo>
                <a:lnTo>
                  <a:pt x="0" y="826789"/>
                </a:lnTo>
                <a:close/>
                <a:moveTo>
                  <a:pt x="1034520" y="531537"/>
                </a:moveTo>
                <a:lnTo>
                  <a:pt x="1064123" y="531537"/>
                </a:lnTo>
                <a:lnTo>
                  <a:pt x="1064123" y="561139"/>
                </a:lnTo>
                <a:lnTo>
                  <a:pt x="1034520" y="561139"/>
                </a:lnTo>
                <a:close/>
                <a:moveTo>
                  <a:pt x="768326" y="531534"/>
                </a:moveTo>
                <a:lnTo>
                  <a:pt x="797926" y="531534"/>
                </a:lnTo>
                <a:lnTo>
                  <a:pt x="797926" y="561137"/>
                </a:lnTo>
                <a:lnTo>
                  <a:pt x="768326" y="561137"/>
                </a:lnTo>
                <a:close/>
                <a:moveTo>
                  <a:pt x="502235" y="531532"/>
                </a:moveTo>
                <a:lnTo>
                  <a:pt x="531838" y="531532"/>
                </a:lnTo>
                <a:lnTo>
                  <a:pt x="531838" y="561135"/>
                </a:lnTo>
                <a:lnTo>
                  <a:pt x="502235" y="561135"/>
                </a:lnTo>
                <a:close/>
                <a:moveTo>
                  <a:pt x="236036" y="531530"/>
                </a:moveTo>
                <a:lnTo>
                  <a:pt x="265639" y="531530"/>
                </a:lnTo>
                <a:lnTo>
                  <a:pt x="265639" y="561133"/>
                </a:lnTo>
                <a:lnTo>
                  <a:pt x="236036" y="561133"/>
                </a:lnTo>
                <a:close/>
                <a:moveTo>
                  <a:pt x="0" y="531530"/>
                </a:moveTo>
                <a:lnTo>
                  <a:pt x="29602" y="531530"/>
                </a:lnTo>
                <a:lnTo>
                  <a:pt x="29602" y="561133"/>
                </a:lnTo>
                <a:lnTo>
                  <a:pt x="0" y="561133"/>
                </a:lnTo>
                <a:close/>
                <a:moveTo>
                  <a:pt x="1034520" y="265772"/>
                </a:moveTo>
                <a:lnTo>
                  <a:pt x="1064123" y="265772"/>
                </a:lnTo>
                <a:lnTo>
                  <a:pt x="1064123" y="295374"/>
                </a:lnTo>
                <a:lnTo>
                  <a:pt x="1034520" y="295374"/>
                </a:lnTo>
                <a:close/>
                <a:moveTo>
                  <a:pt x="768326" y="265770"/>
                </a:moveTo>
                <a:lnTo>
                  <a:pt x="797926" y="265770"/>
                </a:lnTo>
                <a:lnTo>
                  <a:pt x="797926" y="295372"/>
                </a:lnTo>
                <a:lnTo>
                  <a:pt x="768326" y="295372"/>
                </a:lnTo>
                <a:close/>
                <a:moveTo>
                  <a:pt x="502235" y="265767"/>
                </a:moveTo>
                <a:lnTo>
                  <a:pt x="531838" y="265767"/>
                </a:lnTo>
                <a:lnTo>
                  <a:pt x="531838" y="295370"/>
                </a:lnTo>
                <a:lnTo>
                  <a:pt x="502235" y="295370"/>
                </a:lnTo>
                <a:close/>
                <a:moveTo>
                  <a:pt x="236036" y="265765"/>
                </a:moveTo>
                <a:lnTo>
                  <a:pt x="265639" y="265765"/>
                </a:lnTo>
                <a:lnTo>
                  <a:pt x="265639" y="295368"/>
                </a:lnTo>
                <a:lnTo>
                  <a:pt x="236036" y="295368"/>
                </a:lnTo>
                <a:close/>
                <a:moveTo>
                  <a:pt x="0" y="265765"/>
                </a:moveTo>
                <a:lnTo>
                  <a:pt x="29602" y="265765"/>
                </a:lnTo>
                <a:lnTo>
                  <a:pt x="29602" y="295368"/>
                </a:lnTo>
                <a:lnTo>
                  <a:pt x="0" y="295368"/>
                </a:lnTo>
                <a:close/>
                <a:moveTo>
                  <a:pt x="1034520" y="7"/>
                </a:moveTo>
                <a:lnTo>
                  <a:pt x="1064123" y="7"/>
                </a:lnTo>
                <a:lnTo>
                  <a:pt x="1064123" y="29609"/>
                </a:lnTo>
                <a:lnTo>
                  <a:pt x="1034520" y="29609"/>
                </a:lnTo>
                <a:close/>
                <a:moveTo>
                  <a:pt x="768326" y="5"/>
                </a:moveTo>
                <a:lnTo>
                  <a:pt x="797926" y="5"/>
                </a:lnTo>
                <a:lnTo>
                  <a:pt x="797926" y="29607"/>
                </a:lnTo>
                <a:lnTo>
                  <a:pt x="768326" y="29607"/>
                </a:lnTo>
                <a:close/>
                <a:moveTo>
                  <a:pt x="502235" y="2"/>
                </a:moveTo>
                <a:lnTo>
                  <a:pt x="531838" y="2"/>
                </a:lnTo>
                <a:lnTo>
                  <a:pt x="531838" y="29605"/>
                </a:lnTo>
                <a:lnTo>
                  <a:pt x="502235" y="29605"/>
                </a:lnTo>
                <a:close/>
                <a:moveTo>
                  <a:pt x="236036" y="0"/>
                </a:moveTo>
                <a:lnTo>
                  <a:pt x="265638" y="0"/>
                </a:lnTo>
                <a:lnTo>
                  <a:pt x="265638" y="29602"/>
                </a:lnTo>
                <a:lnTo>
                  <a:pt x="236036" y="29602"/>
                </a:lnTo>
                <a:close/>
                <a:moveTo>
                  <a:pt x="0" y="0"/>
                </a:moveTo>
                <a:lnTo>
                  <a:pt x="29602" y="0"/>
                </a:lnTo>
                <a:lnTo>
                  <a:pt x="29602" y="29602"/>
                </a:lnTo>
                <a:lnTo>
                  <a:pt x="0" y="29602"/>
                </a:lnTo>
                <a:close/>
              </a:path>
            </a:pathLst>
          </a:custGeom>
          <a:solidFill>
            <a:schemeClr val="bg1">
              <a:alpha val="20000"/>
            </a:schemeClr>
          </a:solidFill>
          <a:ln w="10797" cap="flat">
            <a:noFill/>
            <a:prstDash val="solid"/>
            <a:miter/>
          </a:ln>
        </p:spPr>
        <p:txBody>
          <a:bodyPr wrap="square" rtlCol="0" anchor="ctr">
            <a:noAutofit/>
          </a:bodyPr>
          <a:lstStyle/>
          <a:p>
            <a:endParaRPr lang="en-US" sz="1800"/>
          </a:p>
        </p:txBody>
      </p:sp>
      <p:grpSp>
        <p:nvGrpSpPr>
          <p:cNvPr id="9" name="Group 8">
            <a:extLst>
              <a:ext uri="{FF2B5EF4-FFF2-40B4-BE49-F238E27FC236}">
                <a16:creationId xmlns:a16="http://schemas.microsoft.com/office/drawing/2014/main" xmlns="" id="{F939D155-EE25-4544-9305-C396B87D1380}"/>
              </a:ext>
            </a:extLst>
          </p:cNvPr>
          <p:cNvGrpSpPr/>
          <p:nvPr userDrawn="1"/>
        </p:nvGrpSpPr>
        <p:grpSpPr>
          <a:xfrm>
            <a:off x="-3221" y="1"/>
            <a:ext cx="1571012" cy="6342667"/>
            <a:chOff x="-3221" y="0"/>
            <a:chExt cx="1570603" cy="6342667"/>
          </a:xfrm>
        </p:grpSpPr>
        <p:sp>
          <p:nvSpPr>
            <p:cNvPr id="10" name="Freeform: Shape 41">
              <a:extLst>
                <a:ext uri="{FF2B5EF4-FFF2-40B4-BE49-F238E27FC236}">
                  <a16:creationId xmlns:a16="http://schemas.microsoft.com/office/drawing/2014/main" xmlns="" id="{295FE130-F6EF-42DA-86EC-517DBF4701D9}"/>
                </a:ext>
              </a:extLst>
            </p:cNvPr>
            <p:cNvSpPr txBox="1">
              <a:spLocks/>
            </p:cNvSpPr>
            <p:nvPr/>
          </p:nvSpPr>
          <p:spPr>
            <a:xfrm>
              <a:off x="771720" y="1305465"/>
              <a:ext cx="531436" cy="531432"/>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chemeClr val="bg1">
                <a:alpha val="20000"/>
              </a:schemeClr>
            </a:solidFill>
          </p:spPr>
          <p:txBody>
            <a:bodyPr wrap="square">
              <a:noAutofit/>
            </a:bodyPr>
            <a:lstStyle>
              <a:lvl1pPr marL="0" indent="0" algn="l" defTabSz="457200" rtl="0" eaLnBrk="1" latinLnBrk="0" hangingPunct="1">
                <a:spcBef>
                  <a:spcPts val="1000"/>
                </a:spcBef>
                <a:buFont typeface="Arial"/>
                <a:buNone/>
                <a:defRPr sz="14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14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14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14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1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a:t> </a:t>
              </a:r>
            </a:p>
          </p:txBody>
        </p:sp>
        <p:sp>
          <p:nvSpPr>
            <p:cNvPr id="11" name="Freeform: Shape 42">
              <a:extLst>
                <a:ext uri="{FF2B5EF4-FFF2-40B4-BE49-F238E27FC236}">
                  <a16:creationId xmlns:a16="http://schemas.microsoft.com/office/drawing/2014/main" xmlns="" id="{D3CD3C93-E3E2-4931-AFD8-F266020491A3}"/>
                </a:ext>
              </a:extLst>
            </p:cNvPr>
            <p:cNvSpPr txBox="1">
              <a:spLocks/>
            </p:cNvSpPr>
            <p:nvPr/>
          </p:nvSpPr>
          <p:spPr>
            <a:xfrm rot="16200000">
              <a:off x="653257" y="1982983"/>
              <a:ext cx="530877" cy="1297373"/>
            </a:xfrm>
            <a:custGeom>
              <a:avLst/>
              <a:gdLst>
                <a:gd name="connsiteX0" fmla="*/ 0 w 530877"/>
                <a:gd name="connsiteY0" fmla="*/ 0 h 1297373"/>
                <a:gd name="connsiteX1" fmla="*/ 530877 w 530877"/>
                <a:gd name="connsiteY1" fmla="*/ 0 h 1297373"/>
                <a:gd name="connsiteX2" fmla="*/ 530877 w 530877"/>
                <a:gd name="connsiteY2" fmla="*/ 1297373 h 1297373"/>
                <a:gd name="connsiteX3" fmla="*/ 0 w 530877"/>
                <a:gd name="connsiteY3" fmla="*/ 1297373 h 1297373"/>
              </a:gdLst>
              <a:ahLst/>
              <a:cxnLst>
                <a:cxn ang="0">
                  <a:pos x="connsiteX0" y="connsiteY0"/>
                </a:cxn>
                <a:cxn ang="0">
                  <a:pos x="connsiteX1" y="connsiteY1"/>
                </a:cxn>
                <a:cxn ang="0">
                  <a:pos x="connsiteX2" y="connsiteY2"/>
                </a:cxn>
                <a:cxn ang="0">
                  <a:pos x="connsiteX3" y="connsiteY3"/>
                </a:cxn>
              </a:cxnLst>
              <a:rect l="l" t="t" r="r" b="b"/>
              <a:pathLst>
                <a:path w="530877" h="1297373">
                  <a:moveTo>
                    <a:pt x="0" y="0"/>
                  </a:moveTo>
                  <a:lnTo>
                    <a:pt x="530877" y="0"/>
                  </a:lnTo>
                  <a:lnTo>
                    <a:pt x="530877" y="1297373"/>
                  </a:lnTo>
                  <a:lnTo>
                    <a:pt x="0" y="1297373"/>
                  </a:lnTo>
                  <a:close/>
                </a:path>
              </a:pathLst>
            </a:custGeom>
            <a:solidFill>
              <a:schemeClr val="bg1">
                <a:alpha val="20000"/>
              </a:schemeClr>
            </a:solidFill>
          </p:spPr>
          <p:txBody>
            <a:bodyPr wrap="square">
              <a:noAutofit/>
            </a:bodyPr>
            <a:lstStyle>
              <a:lvl1pPr marL="0" indent="0" algn="l" defTabSz="457200" rtl="0" eaLnBrk="1" latinLnBrk="0" hangingPunct="1">
                <a:spcBef>
                  <a:spcPts val="1000"/>
                </a:spcBef>
                <a:buFont typeface="Arial"/>
                <a:buNone/>
                <a:defRPr sz="14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14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14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14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1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a:t> </a:t>
              </a:r>
            </a:p>
          </p:txBody>
        </p:sp>
        <p:sp>
          <p:nvSpPr>
            <p:cNvPr id="12" name="Freeform: Shape 81">
              <a:extLst>
                <a:ext uri="{FF2B5EF4-FFF2-40B4-BE49-F238E27FC236}">
                  <a16:creationId xmlns:a16="http://schemas.microsoft.com/office/drawing/2014/main" xmlns="" id="{1A501290-2DE8-466C-8D25-D288FA76144F}"/>
                </a:ext>
              </a:extLst>
            </p:cNvPr>
            <p:cNvSpPr txBox="1">
              <a:spLocks/>
            </p:cNvSpPr>
            <p:nvPr/>
          </p:nvSpPr>
          <p:spPr>
            <a:xfrm rot="5400000">
              <a:off x="522214" y="5297589"/>
              <a:ext cx="1030447" cy="1059710"/>
            </a:xfrm>
            <a:custGeom>
              <a:avLst/>
              <a:gdLst>
                <a:gd name="connsiteX0" fmla="*/ 0 w 1030447"/>
                <a:gd name="connsiteY0" fmla="*/ 0 h 1059710"/>
                <a:gd name="connsiteX1" fmla="*/ 530729 w 1030447"/>
                <a:gd name="connsiteY1" fmla="*/ 0 h 1059710"/>
                <a:gd name="connsiteX2" fmla="*/ 955721 w 1030447"/>
                <a:gd name="connsiteY2" fmla="*/ 521447 h 1059710"/>
                <a:gd name="connsiteX3" fmla="*/ 1030447 w 1030447"/>
                <a:gd name="connsiteY3" fmla="*/ 528980 h 1059710"/>
                <a:gd name="connsiteX4" fmla="*/ 1030447 w 1030447"/>
                <a:gd name="connsiteY4" fmla="*/ 1059710 h 1059710"/>
                <a:gd name="connsiteX5" fmla="*/ 848760 w 1030447"/>
                <a:gd name="connsiteY5" fmla="*/ 1041394 h 1059710"/>
                <a:gd name="connsiteX6" fmla="*/ 0 w 1030447"/>
                <a:gd name="connsiteY6" fmla="*/ 0 h 1059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30447" h="1059710">
                  <a:moveTo>
                    <a:pt x="0" y="0"/>
                  </a:moveTo>
                  <a:lnTo>
                    <a:pt x="530729" y="0"/>
                  </a:lnTo>
                  <a:cubicBezTo>
                    <a:pt x="530729" y="257214"/>
                    <a:pt x="713179" y="471816"/>
                    <a:pt x="955721" y="521447"/>
                  </a:cubicBezTo>
                  <a:lnTo>
                    <a:pt x="1030447" y="528980"/>
                  </a:lnTo>
                  <a:lnTo>
                    <a:pt x="1030447" y="1059710"/>
                  </a:lnTo>
                  <a:lnTo>
                    <a:pt x="848760" y="1041394"/>
                  </a:lnTo>
                  <a:cubicBezTo>
                    <a:pt x="364374" y="942275"/>
                    <a:pt x="0" y="513689"/>
                    <a:pt x="0" y="0"/>
                  </a:cubicBezTo>
                  <a:close/>
                </a:path>
              </a:pathLst>
            </a:custGeom>
            <a:solidFill>
              <a:schemeClr val="bg1">
                <a:alpha val="20000"/>
              </a:schemeClr>
            </a:solidFill>
          </p:spPr>
          <p:txBody>
            <a:bodyPr wrap="square">
              <a:noAutofit/>
            </a:bodyPr>
            <a:lstStyle>
              <a:lvl1pPr marL="0" indent="0" algn="l" defTabSz="457200" rtl="0" eaLnBrk="1" latinLnBrk="0" hangingPunct="1">
                <a:spcBef>
                  <a:spcPts val="1000"/>
                </a:spcBef>
                <a:buFont typeface="Arial"/>
                <a:buNone/>
                <a:defRPr sz="14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14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14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14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1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a:t> </a:t>
              </a:r>
            </a:p>
          </p:txBody>
        </p:sp>
        <p:sp>
          <p:nvSpPr>
            <p:cNvPr id="13" name="Freeform: Shape 41">
              <a:extLst>
                <a:ext uri="{FF2B5EF4-FFF2-40B4-BE49-F238E27FC236}">
                  <a16:creationId xmlns:a16="http://schemas.microsoft.com/office/drawing/2014/main" xmlns="" id="{7032E997-8728-46EB-BE87-C4ABFFD88737}"/>
                </a:ext>
              </a:extLst>
            </p:cNvPr>
            <p:cNvSpPr txBox="1">
              <a:spLocks/>
            </p:cNvSpPr>
            <p:nvPr/>
          </p:nvSpPr>
          <p:spPr>
            <a:xfrm>
              <a:off x="253539" y="4223290"/>
              <a:ext cx="531436" cy="531432"/>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chemeClr val="bg1">
                <a:alpha val="20000"/>
              </a:schemeClr>
            </a:solidFill>
          </p:spPr>
          <p:txBody>
            <a:bodyPr wrap="square">
              <a:noAutofit/>
            </a:bodyPr>
            <a:lstStyle>
              <a:lvl1pPr marL="0" indent="0" algn="l" defTabSz="457200" rtl="0" eaLnBrk="1" latinLnBrk="0" hangingPunct="1">
                <a:spcBef>
                  <a:spcPts val="1000"/>
                </a:spcBef>
                <a:buFont typeface="Arial"/>
                <a:buNone/>
                <a:defRPr sz="14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14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14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14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1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a:t> </a:t>
              </a:r>
            </a:p>
          </p:txBody>
        </p:sp>
        <p:sp>
          <p:nvSpPr>
            <p:cNvPr id="14" name="Freeform: Shape 81">
              <a:extLst>
                <a:ext uri="{FF2B5EF4-FFF2-40B4-BE49-F238E27FC236}">
                  <a16:creationId xmlns:a16="http://schemas.microsoft.com/office/drawing/2014/main" xmlns="" id="{B0CFB3D0-F722-4B6D-9485-50599304701B}"/>
                </a:ext>
              </a:extLst>
            </p:cNvPr>
            <p:cNvSpPr txBox="1">
              <a:spLocks/>
            </p:cNvSpPr>
            <p:nvPr/>
          </p:nvSpPr>
          <p:spPr>
            <a:xfrm rot="16200000">
              <a:off x="11410" y="-14631"/>
              <a:ext cx="1030447" cy="1059710"/>
            </a:xfrm>
            <a:custGeom>
              <a:avLst/>
              <a:gdLst>
                <a:gd name="connsiteX0" fmla="*/ 0 w 1030447"/>
                <a:gd name="connsiteY0" fmla="*/ 0 h 1059710"/>
                <a:gd name="connsiteX1" fmla="*/ 530729 w 1030447"/>
                <a:gd name="connsiteY1" fmla="*/ 0 h 1059710"/>
                <a:gd name="connsiteX2" fmla="*/ 955721 w 1030447"/>
                <a:gd name="connsiteY2" fmla="*/ 521447 h 1059710"/>
                <a:gd name="connsiteX3" fmla="*/ 1030447 w 1030447"/>
                <a:gd name="connsiteY3" fmla="*/ 528980 h 1059710"/>
                <a:gd name="connsiteX4" fmla="*/ 1030447 w 1030447"/>
                <a:gd name="connsiteY4" fmla="*/ 1059710 h 1059710"/>
                <a:gd name="connsiteX5" fmla="*/ 848760 w 1030447"/>
                <a:gd name="connsiteY5" fmla="*/ 1041394 h 1059710"/>
                <a:gd name="connsiteX6" fmla="*/ 0 w 1030447"/>
                <a:gd name="connsiteY6" fmla="*/ 0 h 1059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30447" h="1059710">
                  <a:moveTo>
                    <a:pt x="0" y="0"/>
                  </a:moveTo>
                  <a:lnTo>
                    <a:pt x="530729" y="0"/>
                  </a:lnTo>
                  <a:cubicBezTo>
                    <a:pt x="530729" y="257214"/>
                    <a:pt x="713179" y="471816"/>
                    <a:pt x="955721" y="521447"/>
                  </a:cubicBezTo>
                  <a:lnTo>
                    <a:pt x="1030447" y="528980"/>
                  </a:lnTo>
                  <a:lnTo>
                    <a:pt x="1030447" y="1059710"/>
                  </a:lnTo>
                  <a:lnTo>
                    <a:pt x="848760" y="1041394"/>
                  </a:lnTo>
                  <a:cubicBezTo>
                    <a:pt x="364374" y="942275"/>
                    <a:pt x="0" y="513689"/>
                    <a:pt x="0" y="0"/>
                  </a:cubicBezTo>
                  <a:close/>
                </a:path>
              </a:pathLst>
            </a:custGeom>
            <a:solidFill>
              <a:schemeClr val="bg1">
                <a:alpha val="20000"/>
              </a:schemeClr>
            </a:solidFill>
          </p:spPr>
          <p:txBody>
            <a:bodyPr wrap="square">
              <a:noAutofit/>
            </a:bodyPr>
            <a:lstStyle>
              <a:lvl1pPr marL="0" indent="0" algn="l" defTabSz="457200" rtl="0" eaLnBrk="1" latinLnBrk="0" hangingPunct="1">
                <a:spcBef>
                  <a:spcPts val="1000"/>
                </a:spcBef>
                <a:buFont typeface="Arial"/>
                <a:buNone/>
                <a:defRPr sz="14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14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14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14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1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a:t> </a:t>
              </a:r>
            </a:p>
          </p:txBody>
        </p:sp>
      </p:grpSp>
      <p:pic>
        <p:nvPicPr>
          <p:cNvPr id="15" name="Picture 14">
            <a:extLst>
              <a:ext uri="{FF2B5EF4-FFF2-40B4-BE49-F238E27FC236}">
                <a16:creationId xmlns:a16="http://schemas.microsoft.com/office/drawing/2014/main" xmlns="" id="{E111FF8D-C363-4FBE-BD70-EAB0DD906D53}"/>
              </a:ext>
            </a:extLst>
          </p:cNvPr>
          <p:cNvPicPr>
            <a:picLocks noChangeAspect="1"/>
          </p:cNvPicPr>
          <p:nvPr userDrawn="1"/>
        </p:nvPicPr>
        <p:blipFill>
          <a:blip r:embed="rId3"/>
          <a:srcRect/>
          <a:stretch/>
        </p:blipFill>
        <p:spPr>
          <a:xfrm>
            <a:off x="260555" y="3152155"/>
            <a:ext cx="1053840" cy="542008"/>
          </a:xfrm>
          <a:prstGeom prst="rect">
            <a:avLst/>
          </a:prstGeom>
        </p:spPr>
      </p:pic>
    </p:spTree>
    <p:extLst>
      <p:ext uri="{BB962C8B-B14F-4D97-AF65-F5344CB8AC3E}">
        <p14:creationId xmlns:p14="http://schemas.microsoft.com/office/powerpoint/2010/main" val="161358525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Laptop Screensho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xmlns="" id="{F18AA178-7695-486F-AE3D-C1BB3F583729}"/>
              </a:ext>
            </a:extLst>
          </p:cNvPr>
          <p:cNvSpPr/>
          <p:nvPr userDrawn="1"/>
        </p:nvSpPr>
        <p:spPr>
          <a:xfrm>
            <a:off x="3290157" y="903594"/>
            <a:ext cx="7278996" cy="4717143"/>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p>
            <a:pPr algn="ctr"/>
            <a:endParaRPr lang="en-US" sz="1400" b="0" i="0">
              <a:latin typeface="Arial"/>
              <a:cs typeface="Arial"/>
            </a:endParaRPr>
          </a:p>
        </p:txBody>
      </p:sp>
      <p:pic>
        <p:nvPicPr>
          <p:cNvPr id="4" name="Picture 3">
            <a:extLst>
              <a:ext uri="{FF2B5EF4-FFF2-40B4-BE49-F238E27FC236}">
                <a16:creationId xmlns:a16="http://schemas.microsoft.com/office/drawing/2014/main" xmlns="" id="{C3ED9E8F-DE34-408C-8ECF-DE7BEEA6A1A0}"/>
              </a:ext>
            </a:extLst>
          </p:cNvPr>
          <p:cNvPicPr>
            <a:picLocks noChangeAspect="1"/>
          </p:cNvPicPr>
          <p:nvPr userDrawn="1"/>
        </p:nvPicPr>
        <p:blipFill>
          <a:blip r:embed="rId2"/>
          <a:srcRect/>
          <a:stretch/>
        </p:blipFill>
        <p:spPr>
          <a:xfrm>
            <a:off x="1988975" y="387003"/>
            <a:ext cx="9944876" cy="5998288"/>
          </a:xfrm>
          <a:prstGeom prst="rect">
            <a:avLst/>
          </a:prstGeom>
        </p:spPr>
      </p:pic>
      <p:sp>
        <p:nvSpPr>
          <p:cNvPr id="18" name="Picture Placeholder 5">
            <a:extLst>
              <a:ext uri="{FF2B5EF4-FFF2-40B4-BE49-F238E27FC236}">
                <a16:creationId xmlns:a16="http://schemas.microsoft.com/office/drawing/2014/main" xmlns="" id="{E1B3FAEE-4E78-46C7-9DB6-5C22BB3E16FE}"/>
              </a:ext>
            </a:extLst>
          </p:cNvPr>
          <p:cNvSpPr>
            <a:spLocks noGrp="1"/>
          </p:cNvSpPr>
          <p:nvPr>
            <p:ph type="pic" sz="quarter" idx="28"/>
          </p:nvPr>
        </p:nvSpPr>
        <p:spPr>
          <a:xfrm>
            <a:off x="3448468" y="1095945"/>
            <a:ext cx="6997309" cy="4375936"/>
          </a:xfrm>
        </p:spPr>
        <p:txBody>
          <a:bodyPr anchor="ctr"/>
          <a:lstStyle>
            <a:lvl1pPr algn="ctr">
              <a:defRPr/>
            </a:lvl1pPr>
          </a:lstStyle>
          <a:p>
            <a:endParaRPr lang="en-US"/>
          </a:p>
        </p:txBody>
      </p:sp>
      <p:pic>
        <p:nvPicPr>
          <p:cNvPr id="10" name="Graphic 9" hidden="1">
            <a:extLst>
              <a:ext uri="{FF2B5EF4-FFF2-40B4-BE49-F238E27FC236}">
                <a16:creationId xmlns:a16="http://schemas.microsoft.com/office/drawing/2014/main" xmlns="" id="{17CDA781-D5FC-4C3F-93B0-299A1CC43DE6}"/>
              </a:ext>
            </a:extLst>
          </p:cNvPr>
          <p:cNvPicPr>
            <a:picLocks noChangeAspect="1"/>
          </p:cNvPicPr>
          <p:nvPr userDrawn="1"/>
        </p:nvPicPr>
        <p:blipFill>
          <a:blip r:embed="rId3">
            <a:extLst>
              <a:ext uri="{96DAC541-7B7A-43D3-8B79-37D633B846F1}">
                <asvg:svgBlip xmlns:asvg="http://schemas.microsoft.com/office/drawing/2016/SVG/main" xmlns="" r:embed="rId4"/>
              </a:ext>
            </a:extLst>
          </a:blip>
          <a:stretch>
            <a:fillRect/>
          </a:stretch>
        </p:blipFill>
        <p:spPr>
          <a:xfrm>
            <a:off x="2312706" y="715198"/>
            <a:ext cx="9304268" cy="5352540"/>
          </a:xfrm>
          <a:prstGeom prst="rect">
            <a:avLst/>
          </a:prstGeom>
        </p:spPr>
      </p:pic>
      <p:sp>
        <p:nvSpPr>
          <p:cNvPr id="6" name="Rectangle 5">
            <a:extLst>
              <a:ext uri="{FF2B5EF4-FFF2-40B4-BE49-F238E27FC236}">
                <a16:creationId xmlns:a16="http://schemas.microsoft.com/office/drawing/2014/main" xmlns="" id="{98945077-0E94-460B-AEC2-6AA169A59062}"/>
              </a:ext>
            </a:extLst>
          </p:cNvPr>
          <p:cNvSpPr/>
          <p:nvPr userDrawn="1"/>
        </p:nvSpPr>
        <p:spPr>
          <a:xfrm>
            <a:off x="-1" y="1"/>
            <a:ext cx="1566659"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0" name="Freeform: Shape 19">
            <a:extLst>
              <a:ext uri="{FF2B5EF4-FFF2-40B4-BE49-F238E27FC236}">
                <a16:creationId xmlns:a16="http://schemas.microsoft.com/office/drawing/2014/main" xmlns="" id="{DD01A43A-7296-4C92-A17C-6631164EFAFE}"/>
              </a:ext>
            </a:extLst>
          </p:cNvPr>
          <p:cNvSpPr/>
          <p:nvPr userDrawn="1"/>
        </p:nvSpPr>
        <p:spPr>
          <a:xfrm>
            <a:off x="252893" y="222350"/>
            <a:ext cx="1064400" cy="6407421"/>
          </a:xfrm>
          <a:custGeom>
            <a:avLst/>
            <a:gdLst>
              <a:gd name="connsiteX0" fmla="*/ 1034520 w 1064123"/>
              <a:gd name="connsiteY0" fmla="*/ 6377925 h 6407421"/>
              <a:gd name="connsiteX1" fmla="*/ 1064123 w 1064123"/>
              <a:gd name="connsiteY1" fmla="*/ 6377925 h 6407421"/>
              <a:gd name="connsiteX2" fmla="*/ 1064123 w 1064123"/>
              <a:gd name="connsiteY2" fmla="*/ 6407421 h 6407421"/>
              <a:gd name="connsiteX3" fmla="*/ 1034520 w 1064123"/>
              <a:gd name="connsiteY3" fmla="*/ 6407421 h 6407421"/>
              <a:gd name="connsiteX4" fmla="*/ 768328 w 1064123"/>
              <a:gd name="connsiteY4" fmla="*/ 6377925 h 6407421"/>
              <a:gd name="connsiteX5" fmla="*/ 797926 w 1064123"/>
              <a:gd name="connsiteY5" fmla="*/ 6377925 h 6407421"/>
              <a:gd name="connsiteX6" fmla="*/ 797926 w 1064123"/>
              <a:gd name="connsiteY6" fmla="*/ 6407421 h 6407421"/>
              <a:gd name="connsiteX7" fmla="*/ 768328 w 1064123"/>
              <a:gd name="connsiteY7" fmla="*/ 6407421 h 6407421"/>
              <a:gd name="connsiteX8" fmla="*/ 502237 w 1064123"/>
              <a:gd name="connsiteY8" fmla="*/ 6377925 h 6407421"/>
              <a:gd name="connsiteX9" fmla="*/ 531839 w 1064123"/>
              <a:gd name="connsiteY9" fmla="*/ 6377925 h 6407421"/>
              <a:gd name="connsiteX10" fmla="*/ 531839 w 1064123"/>
              <a:gd name="connsiteY10" fmla="*/ 6407421 h 6407421"/>
              <a:gd name="connsiteX11" fmla="*/ 502237 w 1064123"/>
              <a:gd name="connsiteY11" fmla="*/ 6407421 h 6407421"/>
              <a:gd name="connsiteX12" fmla="*/ 236038 w 1064123"/>
              <a:gd name="connsiteY12" fmla="*/ 6377925 h 6407421"/>
              <a:gd name="connsiteX13" fmla="*/ 265640 w 1064123"/>
              <a:gd name="connsiteY13" fmla="*/ 6377925 h 6407421"/>
              <a:gd name="connsiteX14" fmla="*/ 265640 w 1064123"/>
              <a:gd name="connsiteY14" fmla="*/ 6407421 h 6407421"/>
              <a:gd name="connsiteX15" fmla="*/ 236038 w 1064123"/>
              <a:gd name="connsiteY15" fmla="*/ 6407421 h 6407421"/>
              <a:gd name="connsiteX16" fmla="*/ 2 w 1064123"/>
              <a:gd name="connsiteY16" fmla="*/ 6377925 h 6407421"/>
              <a:gd name="connsiteX17" fmla="*/ 29604 w 1064123"/>
              <a:gd name="connsiteY17" fmla="*/ 6377925 h 6407421"/>
              <a:gd name="connsiteX18" fmla="*/ 29604 w 1064123"/>
              <a:gd name="connsiteY18" fmla="*/ 6407421 h 6407421"/>
              <a:gd name="connsiteX19" fmla="*/ 2 w 1064123"/>
              <a:gd name="connsiteY19" fmla="*/ 6407421 h 6407421"/>
              <a:gd name="connsiteX20" fmla="*/ 1034520 w 1064123"/>
              <a:gd name="connsiteY20" fmla="*/ 6112161 h 6407421"/>
              <a:gd name="connsiteX21" fmla="*/ 1064123 w 1064123"/>
              <a:gd name="connsiteY21" fmla="*/ 6112161 h 6407421"/>
              <a:gd name="connsiteX22" fmla="*/ 1064123 w 1064123"/>
              <a:gd name="connsiteY22" fmla="*/ 6141763 h 6407421"/>
              <a:gd name="connsiteX23" fmla="*/ 1034520 w 1064123"/>
              <a:gd name="connsiteY23" fmla="*/ 6141763 h 6407421"/>
              <a:gd name="connsiteX24" fmla="*/ 768328 w 1064123"/>
              <a:gd name="connsiteY24" fmla="*/ 6112161 h 6407421"/>
              <a:gd name="connsiteX25" fmla="*/ 797926 w 1064123"/>
              <a:gd name="connsiteY25" fmla="*/ 6112161 h 6407421"/>
              <a:gd name="connsiteX26" fmla="*/ 797926 w 1064123"/>
              <a:gd name="connsiteY26" fmla="*/ 6141763 h 6407421"/>
              <a:gd name="connsiteX27" fmla="*/ 768328 w 1064123"/>
              <a:gd name="connsiteY27" fmla="*/ 6141763 h 6407421"/>
              <a:gd name="connsiteX28" fmla="*/ 502237 w 1064123"/>
              <a:gd name="connsiteY28" fmla="*/ 6112161 h 6407421"/>
              <a:gd name="connsiteX29" fmla="*/ 531839 w 1064123"/>
              <a:gd name="connsiteY29" fmla="*/ 6112161 h 6407421"/>
              <a:gd name="connsiteX30" fmla="*/ 531839 w 1064123"/>
              <a:gd name="connsiteY30" fmla="*/ 6141763 h 6407421"/>
              <a:gd name="connsiteX31" fmla="*/ 502237 w 1064123"/>
              <a:gd name="connsiteY31" fmla="*/ 6141763 h 6407421"/>
              <a:gd name="connsiteX32" fmla="*/ 236038 w 1064123"/>
              <a:gd name="connsiteY32" fmla="*/ 6112161 h 6407421"/>
              <a:gd name="connsiteX33" fmla="*/ 265640 w 1064123"/>
              <a:gd name="connsiteY33" fmla="*/ 6112161 h 6407421"/>
              <a:gd name="connsiteX34" fmla="*/ 265640 w 1064123"/>
              <a:gd name="connsiteY34" fmla="*/ 6141763 h 6407421"/>
              <a:gd name="connsiteX35" fmla="*/ 236038 w 1064123"/>
              <a:gd name="connsiteY35" fmla="*/ 6141763 h 6407421"/>
              <a:gd name="connsiteX36" fmla="*/ 2 w 1064123"/>
              <a:gd name="connsiteY36" fmla="*/ 6112161 h 6407421"/>
              <a:gd name="connsiteX37" fmla="*/ 29604 w 1064123"/>
              <a:gd name="connsiteY37" fmla="*/ 6112161 h 6407421"/>
              <a:gd name="connsiteX38" fmla="*/ 29604 w 1064123"/>
              <a:gd name="connsiteY38" fmla="*/ 6141763 h 6407421"/>
              <a:gd name="connsiteX39" fmla="*/ 2 w 1064123"/>
              <a:gd name="connsiteY39" fmla="*/ 6141763 h 6407421"/>
              <a:gd name="connsiteX40" fmla="*/ 1034520 w 1064123"/>
              <a:gd name="connsiteY40" fmla="*/ 5846396 h 6407421"/>
              <a:gd name="connsiteX41" fmla="*/ 1064123 w 1064123"/>
              <a:gd name="connsiteY41" fmla="*/ 5846396 h 6407421"/>
              <a:gd name="connsiteX42" fmla="*/ 1064123 w 1064123"/>
              <a:gd name="connsiteY42" fmla="*/ 5875998 h 6407421"/>
              <a:gd name="connsiteX43" fmla="*/ 1034520 w 1064123"/>
              <a:gd name="connsiteY43" fmla="*/ 5875998 h 6407421"/>
              <a:gd name="connsiteX44" fmla="*/ 768328 w 1064123"/>
              <a:gd name="connsiteY44" fmla="*/ 5846396 h 6407421"/>
              <a:gd name="connsiteX45" fmla="*/ 797926 w 1064123"/>
              <a:gd name="connsiteY45" fmla="*/ 5846396 h 6407421"/>
              <a:gd name="connsiteX46" fmla="*/ 797926 w 1064123"/>
              <a:gd name="connsiteY46" fmla="*/ 5875998 h 6407421"/>
              <a:gd name="connsiteX47" fmla="*/ 768328 w 1064123"/>
              <a:gd name="connsiteY47" fmla="*/ 5875998 h 6407421"/>
              <a:gd name="connsiteX48" fmla="*/ 502237 w 1064123"/>
              <a:gd name="connsiteY48" fmla="*/ 5846396 h 6407421"/>
              <a:gd name="connsiteX49" fmla="*/ 531839 w 1064123"/>
              <a:gd name="connsiteY49" fmla="*/ 5846396 h 6407421"/>
              <a:gd name="connsiteX50" fmla="*/ 531839 w 1064123"/>
              <a:gd name="connsiteY50" fmla="*/ 5875998 h 6407421"/>
              <a:gd name="connsiteX51" fmla="*/ 502237 w 1064123"/>
              <a:gd name="connsiteY51" fmla="*/ 5875998 h 6407421"/>
              <a:gd name="connsiteX52" fmla="*/ 236038 w 1064123"/>
              <a:gd name="connsiteY52" fmla="*/ 5846396 h 6407421"/>
              <a:gd name="connsiteX53" fmla="*/ 265640 w 1064123"/>
              <a:gd name="connsiteY53" fmla="*/ 5846396 h 6407421"/>
              <a:gd name="connsiteX54" fmla="*/ 265640 w 1064123"/>
              <a:gd name="connsiteY54" fmla="*/ 5875998 h 6407421"/>
              <a:gd name="connsiteX55" fmla="*/ 236038 w 1064123"/>
              <a:gd name="connsiteY55" fmla="*/ 5875998 h 6407421"/>
              <a:gd name="connsiteX56" fmla="*/ 2 w 1064123"/>
              <a:gd name="connsiteY56" fmla="*/ 5846396 h 6407421"/>
              <a:gd name="connsiteX57" fmla="*/ 29604 w 1064123"/>
              <a:gd name="connsiteY57" fmla="*/ 5846396 h 6407421"/>
              <a:gd name="connsiteX58" fmla="*/ 29604 w 1064123"/>
              <a:gd name="connsiteY58" fmla="*/ 5875998 h 6407421"/>
              <a:gd name="connsiteX59" fmla="*/ 2 w 1064123"/>
              <a:gd name="connsiteY59" fmla="*/ 5875998 h 6407421"/>
              <a:gd name="connsiteX60" fmla="*/ 1034520 w 1064123"/>
              <a:gd name="connsiteY60" fmla="*/ 5580631 h 6407421"/>
              <a:gd name="connsiteX61" fmla="*/ 1064123 w 1064123"/>
              <a:gd name="connsiteY61" fmla="*/ 5580631 h 6407421"/>
              <a:gd name="connsiteX62" fmla="*/ 1064123 w 1064123"/>
              <a:gd name="connsiteY62" fmla="*/ 5610233 h 6407421"/>
              <a:gd name="connsiteX63" fmla="*/ 1034520 w 1064123"/>
              <a:gd name="connsiteY63" fmla="*/ 5610233 h 6407421"/>
              <a:gd name="connsiteX64" fmla="*/ 768328 w 1064123"/>
              <a:gd name="connsiteY64" fmla="*/ 5580631 h 6407421"/>
              <a:gd name="connsiteX65" fmla="*/ 797926 w 1064123"/>
              <a:gd name="connsiteY65" fmla="*/ 5580631 h 6407421"/>
              <a:gd name="connsiteX66" fmla="*/ 797926 w 1064123"/>
              <a:gd name="connsiteY66" fmla="*/ 5610233 h 6407421"/>
              <a:gd name="connsiteX67" fmla="*/ 768328 w 1064123"/>
              <a:gd name="connsiteY67" fmla="*/ 5610233 h 6407421"/>
              <a:gd name="connsiteX68" fmla="*/ 502237 w 1064123"/>
              <a:gd name="connsiteY68" fmla="*/ 5580631 h 6407421"/>
              <a:gd name="connsiteX69" fmla="*/ 531839 w 1064123"/>
              <a:gd name="connsiteY69" fmla="*/ 5580631 h 6407421"/>
              <a:gd name="connsiteX70" fmla="*/ 531839 w 1064123"/>
              <a:gd name="connsiteY70" fmla="*/ 5610233 h 6407421"/>
              <a:gd name="connsiteX71" fmla="*/ 502237 w 1064123"/>
              <a:gd name="connsiteY71" fmla="*/ 5610233 h 6407421"/>
              <a:gd name="connsiteX72" fmla="*/ 236038 w 1064123"/>
              <a:gd name="connsiteY72" fmla="*/ 5580631 h 6407421"/>
              <a:gd name="connsiteX73" fmla="*/ 265640 w 1064123"/>
              <a:gd name="connsiteY73" fmla="*/ 5580631 h 6407421"/>
              <a:gd name="connsiteX74" fmla="*/ 265640 w 1064123"/>
              <a:gd name="connsiteY74" fmla="*/ 5610233 h 6407421"/>
              <a:gd name="connsiteX75" fmla="*/ 236038 w 1064123"/>
              <a:gd name="connsiteY75" fmla="*/ 5610233 h 6407421"/>
              <a:gd name="connsiteX76" fmla="*/ 2 w 1064123"/>
              <a:gd name="connsiteY76" fmla="*/ 5580631 h 6407421"/>
              <a:gd name="connsiteX77" fmla="*/ 29604 w 1064123"/>
              <a:gd name="connsiteY77" fmla="*/ 5580631 h 6407421"/>
              <a:gd name="connsiteX78" fmla="*/ 29604 w 1064123"/>
              <a:gd name="connsiteY78" fmla="*/ 5610233 h 6407421"/>
              <a:gd name="connsiteX79" fmla="*/ 2 w 1064123"/>
              <a:gd name="connsiteY79" fmla="*/ 5610233 h 6407421"/>
              <a:gd name="connsiteX80" fmla="*/ 1034520 w 1064123"/>
              <a:gd name="connsiteY80" fmla="*/ 5314974 h 6407421"/>
              <a:gd name="connsiteX81" fmla="*/ 1064123 w 1064123"/>
              <a:gd name="connsiteY81" fmla="*/ 5314974 h 6407421"/>
              <a:gd name="connsiteX82" fmla="*/ 1064123 w 1064123"/>
              <a:gd name="connsiteY82" fmla="*/ 5344468 h 6407421"/>
              <a:gd name="connsiteX83" fmla="*/ 1034520 w 1064123"/>
              <a:gd name="connsiteY83" fmla="*/ 5344468 h 6407421"/>
              <a:gd name="connsiteX84" fmla="*/ 768328 w 1064123"/>
              <a:gd name="connsiteY84" fmla="*/ 5314974 h 6407421"/>
              <a:gd name="connsiteX85" fmla="*/ 797926 w 1064123"/>
              <a:gd name="connsiteY85" fmla="*/ 5314974 h 6407421"/>
              <a:gd name="connsiteX86" fmla="*/ 797926 w 1064123"/>
              <a:gd name="connsiteY86" fmla="*/ 5344468 h 6407421"/>
              <a:gd name="connsiteX87" fmla="*/ 768328 w 1064123"/>
              <a:gd name="connsiteY87" fmla="*/ 5344468 h 6407421"/>
              <a:gd name="connsiteX88" fmla="*/ 502237 w 1064123"/>
              <a:gd name="connsiteY88" fmla="*/ 5314974 h 6407421"/>
              <a:gd name="connsiteX89" fmla="*/ 531839 w 1064123"/>
              <a:gd name="connsiteY89" fmla="*/ 5314974 h 6407421"/>
              <a:gd name="connsiteX90" fmla="*/ 531839 w 1064123"/>
              <a:gd name="connsiteY90" fmla="*/ 5344468 h 6407421"/>
              <a:gd name="connsiteX91" fmla="*/ 502237 w 1064123"/>
              <a:gd name="connsiteY91" fmla="*/ 5344468 h 6407421"/>
              <a:gd name="connsiteX92" fmla="*/ 236038 w 1064123"/>
              <a:gd name="connsiteY92" fmla="*/ 5314974 h 6407421"/>
              <a:gd name="connsiteX93" fmla="*/ 265640 w 1064123"/>
              <a:gd name="connsiteY93" fmla="*/ 5314974 h 6407421"/>
              <a:gd name="connsiteX94" fmla="*/ 265640 w 1064123"/>
              <a:gd name="connsiteY94" fmla="*/ 5344468 h 6407421"/>
              <a:gd name="connsiteX95" fmla="*/ 236038 w 1064123"/>
              <a:gd name="connsiteY95" fmla="*/ 5344468 h 6407421"/>
              <a:gd name="connsiteX96" fmla="*/ 2 w 1064123"/>
              <a:gd name="connsiteY96" fmla="*/ 5314974 h 6407421"/>
              <a:gd name="connsiteX97" fmla="*/ 29604 w 1064123"/>
              <a:gd name="connsiteY97" fmla="*/ 5314974 h 6407421"/>
              <a:gd name="connsiteX98" fmla="*/ 29604 w 1064123"/>
              <a:gd name="connsiteY98" fmla="*/ 5344468 h 6407421"/>
              <a:gd name="connsiteX99" fmla="*/ 2 w 1064123"/>
              <a:gd name="connsiteY99" fmla="*/ 5344468 h 6407421"/>
              <a:gd name="connsiteX100" fmla="*/ 1034520 w 1064123"/>
              <a:gd name="connsiteY100" fmla="*/ 5049209 h 6407421"/>
              <a:gd name="connsiteX101" fmla="*/ 1064123 w 1064123"/>
              <a:gd name="connsiteY101" fmla="*/ 5049209 h 6407421"/>
              <a:gd name="connsiteX102" fmla="*/ 1064123 w 1064123"/>
              <a:gd name="connsiteY102" fmla="*/ 5078812 h 6407421"/>
              <a:gd name="connsiteX103" fmla="*/ 1034520 w 1064123"/>
              <a:gd name="connsiteY103" fmla="*/ 5078812 h 6407421"/>
              <a:gd name="connsiteX104" fmla="*/ 768328 w 1064123"/>
              <a:gd name="connsiteY104" fmla="*/ 5049209 h 6407421"/>
              <a:gd name="connsiteX105" fmla="*/ 797926 w 1064123"/>
              <a:gd name="connsiteY105" fmla="*/ 5049209 h 6407421"/>
              <a:gd name="connsiteX106" fmla="*/ 797926 w 1064123"/>
              <a:gd name="connsiteY106" fmla="*/ 5078812 h 6407421"/>
              <a:gd name="connsiteX107" fmla="*/ 768328 w 1064123"/>
              <a:gd name="connsiteY107" fmla="*/ 5078812 h 6407421"/>
              <a:gd name="connsiteX108" fmla="*/ 502237 w 1064123"/>
              <a:gd name="connsiteY108" fmla="*/ 5049209 h 6407421"/>
              <a:gd name="connsiteX109" fmla="*/ 531839 w 1064123"/>
              <a:gd name="connsiteY109" fmla="*/ 5049209 h 6407421"/>
              <a:gd name="connsiteX110" fmla="*/ 531839 w 1064123"/>
              <a:gd name="connsiteY110" fmla="*/ 5078812 h 6407421"/>
              <a:gd name="connsiteX111" fmla="*/ 502237 w 1064123"/>
              <a:gd name="connsiteY111" fmla="*/ 5078812 h 6407421"/>
              <a:gd name="connsiteX112" fmla="*/ 236038 w 1064123"/>
              <a:gd name="connsiteY112" fmla="*/ 5049209 h 6407421"/>
              <a:gd name="connsiteX113" fmla="*/ 265640 w 1064123"/>
              <a:gd name="connsiteY113" fmla="*/ 5049209 h 6407421"/>
              <a:gd name="connsiteX114" fmla="*/ 265640 w 1064123"/>
              <a:gd name="connsiteY114" fmla="*/ 5078812 h 6407421"/>
              <a:gd name="connsiteX115" fmla="*/ 236038 w 1064123"/>
              <a:gd name="connsiteY115" fmla="*/ 5078812 h 6407421"/>
              <a:gd name="connsiteX116" fmla="*/ 2 w 1064123"/>
              <a:gd name="connsiteY116" fmla="*/ 5049209 h 6407421"/>
              <a:gd name="connsiteX117" fmla="*/ 29604 w 1064123"/>
              <a:gd name="connsiteY117" fmla="*/ 5049209 h 6407421"/>
              <a:gd name="connsiteX118" fmla="*/ 29604 w 1064123"/>
              <a:gd name="connsiteY118" fmla="*/ 5078812 h 6407421"/>
              <a:gd name="connsiteX119" fmla="*/ 2 w 1064123"/>
              <a:gd name="connsiteY119" fmla="*/ 5078812 h 6407421"/>
              <a:gd name="connsiteX120" fmla="*/ 1034520 w 1064123"/>
              <a:gd name="connsiteY120" fmla="*/ 4783444 h 6407421"/>
              <a:gd name="connsiteX121" fmla="*/ 1064123 w 1064123"/>
              <a:gd name="connsiteY121" fmla="*/ 4783444 h 6407421"/>
              <a:gd name="connsiteX122" fmla="*/ 1064123 w 1064123"/>
              <a:gd name="connsiteY122" fmla="*/ 4813046 h 6407421"/>
              <a:gd name="connsiteX123" fmla="*/ 1034520 w 1064123"/>
              <a:gd name="connsiteY123" fmla="*/ 4813046 h 6407421"/>
              <a:gd name="connsiteX124" fmla="*/ 768327 w 1064123"/>
              <a:gd name="connsiteY124" fmla="*/ 4783444 h 6407421"/>
              <a:gd name="connsiteX125" fmla="*/ 797926 w 1064123"/>
              <a:gd name="connsiteY125" fmla="*/ 4783444 h 6407421"/>
              <a:gd name="connsiteX126" fmla="*/ 797926 w 1064123"/>
              <a:gd name="connsiteY126" fmla="*/ 4813046 h 6407421"/>
              <a:gd name="connsiteX127" fmla="*/ 768327 w 1064123"/>
              <a:gd name="connsiteY127" fmla="*/ 4813046 h 6407421"/>
              <a:gd name="connsiteX128" fmla="*/ 502237 w 1064123"/>
              <a:gd name="connsiteY128" fmla="*/ 4783444 h 6407421"/>
              <a:gd name="connsiteX129" fmla="*/ 531839 w 1064123"/>
              <a:gd name="connsiteY129" fmla="*/ 4783444 h 6407421"/>
              <a:gd name="connsiteX130" fmla="*/ 531839 w 1064123"/>
              <a:gd name="connsiteY130" fmla="*/ 4813046 h 6407421"/>
              <a:gd name="connsiteX131" fmla="*/ 502237 w 1064123"/>
              <a:gd name="connsiteY131" fmla="*/ 4813046 h 6407421"/>
              <a:gd name="connsiteX132" fmla="*/ 236038 w 1064123"/>
              <a:gd name="connsiteY132" fmla="*/ 4783444 h 6407421"/>
              <a:gd name="connsiteX133" fmla="*/ 265640 w 1064123"/>
              <a:gd name="connsiteY133" fmla="*/ 4783444 h 6407421"/>
              <a:gd name="connsiteX134" fmla="*/ 265640 w 1064123"/>
              <a:gd name="connsiteY134" fmla="*/ 4813046 h 6407421"/>
              <a:gd name="connsiteX135" fmla="*/ 236038 w 1064123"/>
              <a:gd name="connsiteY135" fmla="*/ 4813046 h 6407421"/>
              <a:gd name="connsiteX136" fmla="*/ 2 w 1064123"/>
              <a:gd name="connsiteY136" fmla="*/ 4783444 h 6407421"/>
              <a:gd name="connsiteX137" fmla="*/ 29604 w 1064123"/>
              <a:gd name="connsiteY137" fmla="*/ 4783444 h 6407421"/>
              <a:gd name="connsiteX138" fmla="*/ 29604 w 1064123"/>
              <a:gd name="connsiteY138" fmla="*/ 4813046 h 6407421"/>
              <a:gd name="connsiteX139" fmla="*/ 2 w 1064123"/>
              <a:gd name="connsiteY139" fmla="*/ 4813046 h 6407421"/>
              <a:gd name="connsiteX140" fmla="*/ 1034520 w 1064123"/>
              <a:gd name="connsiteY140" fmla="*/ 4517679 h 6407421"/>
              <a:gd name="connsiteX141" fmla="*/ 1064123 w 1064123"/>
              <a:gd name="connsiteY141" fmla="*/ 4517679 h 6407421"/>
              <a:gd name="connsiteX142" fmla="*/ 1064123 w 1064123"/>
              <a:gd name="connsiteY142" fmla="*/ 4547281 h 6407421"/>
              <a:gd name="connsiteX143" fmla="*/ 1034520 w 1064123"/>
              <a:gd name="connsiteY143" fmla="*/ 4547281 h 6407421"/>
              <a:gd name="connsiteX144" fmla="*/ 768327 w 1064123"/>
              <a:gd name="connsiteY144" fmla="*/ 4517679 h 6407421"/>
              <a:gd name="connsiteX145" fmla="*/ 797926 w 1064123"/>
              <a:gd name="connsiteY145" fmla="*/ 4517679 h 6407421"/>
              <a:gd name="connsiteX146" fmla="*/ 797926 w 1064123"/>
              <a:gd name="connsiteY146" fmla="*/ 4547281 h 6407421"/>
              <a:gd name="connsiteX147" fmla="*/ 768327 w 1064123"/>
              <a:gd name="connsiteY147" fmla="*/ 4547281 h 6407421"/>
              <a:gd name="connsiteX148" fmla="*/ 502236 w 1064123"/>
              <a:gd name="connsiteY148" fmla="*/ 4517679 h 6407421"/>
              <a:gd name="connsiteX149" fmla="*/ 531839 w 1064123"/>
              <a:gd name="connsiteY149" fmla="*/ 4517679 h 6407421"/>
              <a:gd name="connsiteX150" fmla="*/ 531839 w 1064123"/>
              <a:gd name="connsiteY150" fmla="*/ 4547281 h 6407421"/>
              <a:gd name="connsiteX151" fmla="*/ 502236 w 1064123"/>
              <a:gd name="connsiteY151" fmla="*/ 4547281 h 6407421"/>
              <a:gd name="connsiteX152" fmla="*/ 236037 w 1064123"/>
              <a:gd name="connsiteY152" fmla="*/ 4517679 h 6407421"/>
              <a:gd name="connsiteX153" fmla="*/ 265640 w 1064123"/>
              <a:gd name="connsiteY153" fmla="*/ 4517679 h 6407421"/>
              <a:gd name="connsiteX154" fmla="*/ 265640 w 1064123"/>
              <a:gd name="connsiteY154" fmla="*/ 4547281 h 6407421"/>
              <a:gd name="connsiteX155" fmla="*/ 236037 w 1064123"/>
              <a:gd name="connsiteY155" fmla="*/ 4547281 h 6407421"/>
              <a:gd name="connsiteX156" fmla="*/ 2 w 1064123"/>
              <a:gd name="connsiteY156" fmla="*/ 4517679 h 6407421"/>
              <a:gd name="connsiteX157" fmla="*/ 29603 w 1064123"/>
              <a:gd name="connsiteY157" fmla="*/ 4517679 h 6407421"/>
              <a:gd name="connsiteX158" fmla="*/ 29603 w 1064123"/>
              <a:gd name="connsiteY158" fmla="*/ 4547281 h 6407421"/>
              <a:gd name="connsiteX159" fmla="*/ 2 w 1064123"/>
              <a:gd name="connsiteY159" fmla="*/ 4547281 h 6407421"/>
              <a:gd name="connsiteX160" fmla="*/ 1034520 w 1064123"/>
              <a:gd name="connsiteY160" fmla="*/ 4252022 h 6407421"/>
              <a:gd name="connsiteX161" fmla="*/ 1064123 w 1064123"/>
              <a:gd name="connsiteY161" fmla="*/ 4252022 h 6407421"/>
              <a:gd name="connsiteX162" fmla="*/ 1064123 w 1064123"/>
              <a:gd name="connsiteY162" fmla="*/ 4281516 h 6407421"/>
              <a:gd name="connsiteX163" fmla="*/ 1034520 w 1064123"/>
              <a:gd name="connsiteY163" fmla="*/ 4281516 h 6407421"/>
              <a:gd name="connsiteX164" fmla="*/ 768327 w 1064123"/>
              <a:gd name="connsiteY164" fmla="*/ 4252022 h 6407421"/>
              <a:gd name="connsiteX165" fmla="*/ 797926 w 1064123"/>
              <a:gd name="connsiteY165" fmla="*/ 4252022 h 6407421"/>
              <a:gd name="connsiteX166" fmla="*/ 797926 w 1064123"/>
              <a:gd name="connsiteY166" fmla="*/ 4281516 h 6407421"/>
              <a:gd name="connsiteX167" fmla="*/ 768327 w 1064123"/>
              <a:gd name="connsiteY167" fmla="*/ 4281516 h 6407421"/>
              <a:gd name="connsiteX168" fmla="*/ 502236 w 1064123"/>
              <a:gd name="connsiteY168" fmla="*/ 4252022 h 6407421"/>
              <a:gd name="connsiteX169" fmla="*/ 531839 w 1064123"/>
              <a:gd name="connsiteY169" fmla="*/ 4252022 h 6407421"/>
              <a:gd name="connsiteX170" fmla="*/ 531839 w 1064123"/>
              <a:gd name="connsiteY170" fmla="*/ 4281516 h 6407421"/>
              <a:gd name="connsiteX171" fmla="*/ 502236 w 1064123"/>
              <a:gd name="connsiteY171" fmla="*/ 4281516 h 6407421"/>
              <a:gd name="connsiteX172" fmla="*/ 236037 w 1064123"/>
              <a:gd name="connsiteY172" fmla="*/ 4252022 h 6407421"/>
              <a:gd name="connsiteX173" fmla="*/ 265640 w 1064123"/>
              <a:gd name="connsiteY173" fmla="*/ 4252022 h 6407421"/>
              <a:gd name="connsiteX174" fmla="*/ 265640 w 1064123"/>
              <a:gd name="connsiteY174" fmla="*/ 4281516 h 6407421"/>
              <a:gd name="connsiteX175" fmla="*/ 236037 w 1064123"/>
              <a:gd name="connsiteY175" fmla="*/ 4281516 h 6407421"/>
              <a:gd name="connsiteX176" fmla="*/ 1 w 1064123"/>
              <a:gd name="connsiteY176" fmla="*/ 4252022 h 6407421"/>
              <a:gd name="connsiteX177" fmla="*/ 29603 w 1064123"/>
              <a:gd name="connsiteY177" fmla="*/ 4252022 h 6407421"/>
              <a:gd name="connsiteX178" fmla="*/ 29603 w 1064123"/>
              <a:gd name="connsiteY178" fmla="*/ 4281516 h 6407421"/>
              <a:gd name="connsiteX179" fmla="*/ 1 w 1064123"/>
              <a:gd name="connsiteY179" fmla="*/ 4281516 h 6407421"/>
              <a:gd name="connsiteX180" fmla="*/ 1034520 w 1064123"/>
              <a:gd name="connsiteY180" fmla="*/ 3986257 h 6407421"/>
              <a:gd name="connsiteX181" fmla="*/ 1064123 w 1064123"/>
              <a:gd name="connsiteY181" fmla="*/ 3986257 h 6407421"/>
              <a:gd name="connsiteX182" fmla="*/ 1064123 w 1064123"/>
              <a:gd name="connsiteY182" fmla="*/ 4015859 h 6407421"/>
              <a:gd name="connsiteX183" fmla="*/ 1034520 w 1064123"/>
              <a:gd name="connsiteY183" fmla="*/ 4015859 h 6407421"/>
              <a:gd name="connsiteX184" fmla="*/ 768327 w 1064123"/>
              <a:gd name="connsiteY184" fmla="*/ 3986257 h 6407421"/>
              <a:gd name="connsiteX185" fmla="*/ 797926 w 1064123"/>
              <a:gd name="connsiteY185" fmla="*/ 3986257 h 6407421"/>
              <a:gd name="connsiteX186" fmla="*/ 797926 w 1064123"/>
              <a:gd name="connsiteY186" fmla="*/ 4015859 h 6407421"/>
              <a:gd name="connsiteX187" fmla="*/ 768327 w 1064123"/>
              <a:gd name="connsiteY187" fmla="*/ 4015859 h 6407421"/>
              <a:gd name="connsiteX188" fmla="*/ 502236 w 1064123"/>
              <a:gd name="connsiteY188" fmla="*/ 3986257 h 6407421"/>
              <a:gd name="connsiteX189" fmla="*/ 531839 w 1064123"/>
              <a:gd name="connsiteY189" fmla="*/ 3986257 h 6407421"/>
              <a:gd name="connsiteX190" fmla="*/ 531839 w 1064123"/>
              <a:gd name="connsiteY190" fmla="*/ 4015859 h 6407421"/>
              <a:gd name="connsiteX191" fmla="*/ 502236 w 1064123"/>
              <a:gd name="connsiteY191" fmla="*/ 4015859 h 6407421"/>
              <a:gd name="connsiteX192" fmla="*/ 236037 w 1064123"/>
              <a:gd name="connsiteY192" fmla="*/ 3986257 h 6407421"/>
              <a:gd name="connsiteX193" fmla="*/ 265640 w 1064123"/>
              <a:gd name="connsiteY193" fmla="*/ 3986257 h 6407421"/>
              <a:gd name="connsiteX194" fmla="*/ 265640 w 1064123"/>
              <a:gd name="connsiteY194" fmla="*/ 4015859 h 6407421"/>
              <a:gd name="connsiteX195" fmla="*/ 236037 w 1064123"/>
              <a:gd name="connsiteY195" fmla="*/ 4015859 h 6407421"/>
              <a:gd name="connsiteX196" fmla="*/ 1 w 1064123"/>
              <a:gd name="connsiteY196" fmla="*/ 3986257 h 6407421"/>
              <a:gd name="connsiteX197" fmla="*/ 29603 w 1064123"/>
              <a:gd name="connsiteY197" fmla="*/ 3986257 h 6407421"/>
              <a:gd name="connsiteX198" fmla="*/ 29603 w 1064123"/>
              <a:gd name="connsiteY198" fmla="*/ 4015859 h 6407421"/>
              <a:gd name="connsiteX199" fmla="*/ 1 w 1064123"/>
              <a:gd name="connsiteY199" fmla="*/ 4015859 h 6407421"/>
              <a:gd name="connsiteX200" fmla="*/ 1034520 w 1064123"/>
              <a:gd name="connsiteY200" fmla="*/ 3720492 h 6407421"/>
              <a:gd name="connsiteX201" fmla="*/ 1064123 w 1064123"/>
              <a:gd name="connsiteY201" fmla="*/ 3720492 h 6407421"/>
              <a:gd name="connsiteX202" fmla="*/ 1064123 w 1064123"/>
              <a:gd name="connsiteY202" fmla="*/ 3750094 h 6407421"/>
              <a:gd name="connsiteX203" fmla="*/ 1034520 w 1064123"/>
              <a:gd name="connsiteY203" fmla="*/ 3750094 h 6407421"/>
              <a:gd name="connsiteX204" fmla="*/ 768327 w 1064123"/>
              <a:gd name="connsiteY204" fmla="*/ 3720492 h 6407421"/>
              <a:gd name="connsiteX205" fmla="*/ 797926 w 1064123"/>
              <a:gd name="connsiteY205" fmla="*/ 3720492 h 6407421"/>
              <a:gd name="connsiteX206" fmla="*/ 797926 w 1064123"/>
              <a:gd name="connsiteY206" fmla="*/ 3750094 h 6407421"/>
              <a:gd name="connsiteX207" fmla="*/ 768327 w 1064123"/>
              <a:gd name="connsiteY207" fmla="*/ 3750094 h 6407421"/>
              <a:gd name="connsiteX208" fmla="*/ 502236 w 1064123"/>
              <a:gd name="connsiteY208" fmla="*/ 3720492 h 6407421"/>
              <a:gd name="connsiteX209" fmla="*/ 531839 w 1064123"/>
              <a:gd name="connsiteY209" fmla="*/ 3720492 h 6407421"/>
              <a:gd name="connsiteX210" fmla="*/ 531839 w 1064123"/>
              <a:gd name="connsiteY210" fmla="*/ 3750094 h 6407421"/>
              <a:gd name="connsiteX211" fmla="*/ 502236 w 1064123"/>
              <a:gd name="connsiteY211" fmla="*/ 3750094 h 6407421"/>
              <a:gd name="connsiteX212" fmla="*/ 236037 w 1064123"/>
              <a:gd name="connsiteY212" fmla="*/ 3720492 h 6407421"/>
              <a:gd name="connsiteX213" fmla="*/ 265640 w 1064123"/>
              <a:gd name="connsiteY213" fmla="*/ 3720492 h 6407421"/>
              <a:gd name="connsiteX214" fmla="*/ 265640 w 1064123"/>
              <a:gd name="connsiteY214" fmla="*/ 3750094 h 6407421"/>
              <a:gd name="connsiteX215" fmla="*/ 236037 w 1064123"/>
              <a:gd name="connsiteY215" fmla="*/ 3750094 h 6407421"/>
              <a:gd name="connsiteX216" fmla="*/ 1 w 1064123"/>
              <a:gd name="connsiteY216" fmla="*/ 3720492 h 6407421"/>
              <a:gd name="connsiteX217" fmla="*/ 29603 w 1064123"/>
              <a:gd name="connsiteY217" fmla="*/ 3720492 h 6407421"/>
              <a:gd name="connsiteX218" fmla="*/ 29603 w 1064123"/>
              <a:gd name="connsiteY218" fmla="*/ 3750094 h 6407421"/>
              <a:gd name="connsiteX219" fmla="*/ 1 w 1064123"/>
              <a:gd name="connsiteY219" fmla="*/ 3750094 h 6407421"/>
              <a:gd name="connsiteX220" fmla="*/ 1034520 w 1064123"/>
              <a:gd name="connsiteY220" fmla="*/ 2657443 h 6407421"/>
              <a:gd name="connsiteX221" fmla="*/ 1064123 w 1064123"/>
              <a:gd name="connsiteY221" fmla="*/ 2657443 h 6407421"/>
              <a:gd name="connsiteX222" fmla="*/ 1064123 w 1064123"/>
              <a:gd name="connsiteY222" fmla="*/ 2687045 h 6407421"/>
              <a:gd name="connsiteX223" fmla="*/ 1034520 w 1064123"/>
              <a:gd name="connsiteY223" fmla="*/ 2687045 h 6407421"/>
              <a:gd name="connsiteX224" fmla="*/ 768327 w 1064123"/>
              <a:gd name="connsiteY224" fmla="*/ 2657440 h 6407421"/>
              <a:gd name="connsiteX225" fmla="*/ 797926 w 1064123"/>
              <a:gd name="connsiteY225" fmla="*/ 2657440 h 6407421"/>
              <a:gd name="connsiteX226" fmla="*/ 797926 w 1064123"/>
              <a:gd name="connsiteY226" fmla="*/ 2687042 h 6407421"/>
              <a:gd name="connsiteX227" fmla="*/ 768327 w 1064123"/>
              <a:gd name="connsiteY227" fmla="*/ 2687042 h 6407421"/>
              <a:gd name="connsiteX228" fmla="*/ 502236 w 1064123"/>
              <a:gd name="connsiteY228" fmla="*/ 2657437 h 6407421"/>
              <a:gd name="connsiteX229" fmla="*/ 531838 w 1064123"/>
              <a:gd name="connsiteY229" fmla="*/ 2657437 h 6407421"/>
              <a:gd name="connsiteX230" fmla="*/ 531838 w 1064123"/>
              <a:gd name="connsiteY230" fmla="*/ 2687039 h 6407421"/>
              <a:gd name="connsiteX231" fmla="*/ 502236 w 1064123"/>
              <a:gd name="connsiteY231" fmla="*/ 2687039 h 6407421"/>
              <a:gd name="connsiteX232" fmla="*/ 236037 w 1064123"/>
              <a:gd name="connsiteY232" fmla="*/ 2657434 h 6407421"/>
              <a:gd name="connsiteX233" fmla="*/ 265639 w 1064123"/>
              <a:gd name="connsiteY233" fmla="*/ 2657434 h 6407421"/>
              <a:gd name="connsiteX234" fmla="*/ 265639 w 1064123"/>
              <a:gd name="connsiteY234" fmla="*/ 2687036 h 6407421"/>
              <a:gd name="connsiteX235" fmla="*/ 236037 w 1064123"/>
              <a:gd name="connsiteY235" fmla="*/ 2687036 h 6407421"/>
              <a:gd name="connsiteX236" fmla="*/ 1 w 1064123"/>
              <a:gd name="connsiteY236" fmla="*/ 2657434 h 6407421"/>
              <a:gd name="connsiteX237" fmla="*/ 29603 w 1064123"/>
              <a:gd name="connsiteY237" fmla="*/ 2657434 h 6407421"/>
              <a:gd name="connsiteX238" fmla="*/ 29603 w 1064123"/>
              <a:gd name="connsiteY238" fmla="*/ 2687036 h 6407421"/>
              <a:gd name="connsiteX239" fmla="*/ 1 w 1064123"/>
              <a:gd name="connsiteY239" fmla="*/ 2687036 h 6407421"/>
              <a:gd name="connsiteX240" fmla="*/ 1034520 w 1064123"/>
              <a:gd name="connsiteY240" fmla="*/ 2391678 h 6407421"/>
              <a:gd name="connsiteX241" fmla="*/ 1064123 w 1064123"/>
              <a:gd name="connsiteY241" fmla="*/ 2391678 h 6407421"/>
              <a:gd name="connsiteX242" fmla="*/ 1064123 w 1064123"/>
              <a:gd name="connsiteY242" fmla="*/ 2421288 h 6407421"/>
              <a:gd name="connsiteX243" fmla="*/ 1034520 w 1064123"/>
              <a:gd name="connsiteY243" fmla="*/ 2421288 h 6407421"/>
              <a:gd name="connsiteX244" fmla="*/ 768327 w 1064123"/>
              <a:gd name="connsiteY244" fmla="*/ 2391675 h 6407421"/>
              <a:gd name="connsiteX245" fmla="*/ 797926 w 1064123"/>
              <a:gd name="connsiteY245" fmla="*/ 2391675 h 6407421"/>
              <a:gd name="connsiteX246" fmla="*/ 797926 w 1064123"/>
              <a:gd name="connsiteY246" fmla="*/ 2421283 h 6407421"/>
              <a:gd name="connsiteX247" fmla="*/ 768327 w 1064123"/>
              <a:gd name="connsiteY247" fmla="*/ 2421283 h 6407421"/>
              <a:gd name="connsiteX248" fmla="*/ 502236 w 1064123"/>
              <a:gd name="connsiteY248" fmla="*/ 2391672 h 6407421"/>
              <a:gd name="connsiteX249" fmla="*/ 531838 w 1064123"/>
              <a:gd name="connsiteY249" fmla="*/ 2391672 h 6407421"/>
              <a:gd name="connsiteX250" fmla="*/ 531838 w 1064123"/>
              <a:gd name="connsiteY250" fmla="*/ 2421278 h 6407421"/>
              <a:gd name="connsiteX251" fmla="*/ 502236 w 1064123"/>
              <a:gd name="connsiteY251" fmla="*/ 2421278 h 6407421"/>
              <a:gd name="connsiteX252" fmla="*/ 236037 w 1064123"/>
              <a:gd name="connsiteY252" fmla="*/ 2391669 h 6407421"/>
              <a:gd name="connsiteX253" fmla="*/ 265639 w 1064123"/>
              <a:gd name="connsiteY253" fmla="*/ 2391669 h 6407421"/>
              <a:gd name="connsiteX254" fmla="*/ 265639 w 1064123"/>
              <a:gd name="connsiteY254" fmla="*/ 2421272 h 6407421"/>
              <a:gd name="connsiteX255" fmla="*/ 236037 w 1064123"/>
              <a:gd name="connsiteY255" fmla="*/ 2421272 h 6407421"/>
              <a:gd name="connsiteX256" fmla="*/ 1 w 1064123"/>
              <a:gd name="connsiteY256" fmla="*/ 2391669 h 6407421"/>
              <a:gd name="connsiteX257" fmla="*/ 29603 w 1064123"/>
              <a:gd name="connsiteY257" fmla="*/ 2391669 h 6407421"/>
              <a:gd name="connsiteX258" fmla="*/ 29603 w 1064123"/>
              <a:gd name="connsiteY258" fmla="*/ 2421272 h 6407421"/>
              <a:gd name="connsiteX259" fmla="*/ 1 w 1064123"/>
              <a:gd name="connsiteY259" fmla="*/ 2421272 h 6407421"/>
              <a:gd name="connsiteX260" fmla="*/ 1034520 w 1064123"/>
              <a:gd name="connsiteY260" fmla="*/ 2126020 h 6407421"/>
              <a:gd name="connsiteX261" fmla="*/ 1064123 w 1064123"/>
              <a:gd name="connsiteY261" fmla="*/ 2126020 h 6407421"/>
              <a:gd name="connsiteX262" fmla="*/ 1064123 w 1064123"/>
              <a:gd name="connsiteY262" fmla="*/ 2155517 h 6407421"/>
              <a:gd name="connsiteX263" fmla="*/ 1034520 w 1064123"/>
              <a:gd name="connsiteY263" fmla="*/ 2155517 h 6407421"/>
              <a:gd name="connsiteX264" fmla="*/ 768327 w 1064123"/>
              <a:gd name="connsiteY264" fmla="*/ 2126017 h 6407421"/>
              <a:gd name="connsiteX265" fmla="*/ 797926 w 1064123"/>
              <a:gd name="connsiteY265" fmla="*/ 2126017 h 6407421"/>
              <a:gd name="connsiteX266" fmla="*/ 797926 w 1064123"/>
              <a:gd name="connsiteY266" fmla="*/ 2155513 h 6407421"/>
              <a:gd name="connsiteX267" fmla="*/ 768327 w 1064123"/>
              <a:gd name="connsiteY267" fmla="*/ 2155513 h 6407421"/>
              <a:gd name="connsiteX268" fmla="*/ 502236 w 1064123"/>
              <a:gd name="connsiteY268" fmla="*/ 2126014 h 6407421"/>
              <a:gd name="connsiteX269" fmla="*/ 531838 w 1064123"/>
              <a:gd name="connsiteY269" fmla="*/ 2126014 h 6407421"/>
              <a:gd name="connsiteX270" fmla="*/ 531838 w 1064123"/>
              <a:gd name="connsiteY270" fmla="*/ 2155510 h 6407421"/>
              <a:gd name="connsiteX271" fmla="*/ 502236 w 1064123"/>
              <a:gd name="connsiteY271" fmla="*/ 2155510 h 6407421"/>
              <a:gd name="connsiteX272" fmla="*/ 236037 w 1064123"/>
              <a:gd name="connsiteY272" fmla="*/ 2126012 h 6407421"/>
              <a:gd name="connsiteX273" fmla="*/ 265639 w 1064123"/>
              <a:gd name="connsiteY273" fmla="*/ 2126012 h 6407421"/>
              <a:gd name="connsiteX274" fmla="*/ 265639 w 1064123"/>
              <a:gd name="connsiteY274" fmla="*/ 2155506 h 6407421"/>
              <a:gd name="connsiteX275" fmla="*/ 236037 w 1064123"/>
              <a:gd name="connsiteY275" fmla="*/ 2155506 h 6407421"/>
              <a:gd name="connsiteX276" fmla="*/ 1 w 1064123"/>
              <a:gd name="connsiteY276" fmla="*/ 2126012 h 6407421"/>
              <a:gd name="connsiteX277" fmla="*/ 29603 w 1064123"/>
              <a:gd name="connsiteY277" fmla="*/ 2126012 h 6407421"/>
              <a:gd name="connsiteX278" fmla="*/ 29603 w 1064123"/>
              <a:gd name="connsiteY278" fmla="*/ 2155506 h 6407421"/>
              <a:gd name="connsiteX279" fmla="*/ 1 w 1064123"/>
              <a:gd name="connsiteY279" fmla="*/ 2155506 h 6407421"/>
              <a:gd name="connsiteX280" fmla="*/ 1034520 w 1064123"/>
              <a:gd name="connsiteY280" fmla="*/ 1860254 h 6407421"/>
              <a:gd name="connsiteX281" fmla="*/ 1064123 w 1064123"/>
              <a:gd name="connsiteY281" fmla="*/ 1860254 h 6407421"/>
              <a:gd name="connsiteX282" fmla="*/ 1064123 w 1064123"/>
              <a:gd name="connsiteY282" fmla="*/ 1889747 h 6407421"/>
              <a:gd name="connsiteX283" fmla="*/ 1034520 w 1064123"/>
              <a:gd name="connsiteY283" fmla="*/ 1889747 h 6407421"/>
              <a:gd name="connsiteX284" fmla="*/ 768327 w 1064123"/>
              <a:gd name="connsiteY284" fmla="*/ 1860252 h 6407421"/>
              <a:gd name="connsiteX285" fmla="*/ 797926 w 1064123"/>
              <a:gd name="connsiteY285" fmla="*/ 1860252 h 6407421"/>
              <a:gd name="connsiteX286" fmla="*/ 797926 w 1064123"/>
              <a:gd name="connsiteY286" fmla="*/ 1889745 h 6407421"/>
              <a:gd name="connsiteX287" fmla="*/ 768327 w 1064123"/>
              <a:gd name="connsiteY287" fmla="*/ 1889745 h 6407421"/>
              <a:gd name="connsiteX288" fmla="*/ 502236 w 1064123"/>
              <a:gd name="connsiteY288" fmla="*/ 1860249 h 6407421"/>
              <a:gd name="connsiteX289" fmla="*/ 531838 w 1064123"/>
              <a:gd name="connsiteY289" fmla="*/ 1860249 h 6407421"/>
              <a:gd name="connsiteX290" fmla="*/ 531838 w 1064123"/>
              <a:gd name="connsiteY290" fmla="*/ 1889744 h 6407421"/>
              <a:gd name="connsiteX291" fmla="*/ 502236 w 1064123"/>
              <a:gd name="connsiteY291" fmla="*/ 1889744 h 6407421"/>
              <a:gd name="connsiteX292" fmla="*/ 236037 w 1064123"/>
              <a:gd name="connsiteY292" fmla="*/ 1860247 h 6407421"/>
              <a:gd name="connsiteX293" fmla="*/ 265639 w 1064123"/>
              <a:gd name="connsiteY293" fmla="*/ 1860247 h 6407421"/>
              <a:gd name="connsiteX294" fmla="*/ 265639 w 1064123"/>
              <a:gd name="connsiteY294" fmla="*/ 1889742 h 6407421"/>
              <a:gd name="connsiteX295" fmla="*/ 236037 w 1064123"/>
              <a:gd name="connsiteY295" fmla="*/ 1889742 h 6407421"/>
              <a:gd name="connsiteX296" fmla="*/ 1 w 1064123"/>
              <a:gd name="connsiteY296" fmla="*/ 1860247 h 6407421"/>
              <a:gd name="connsiteX297" fmla="*/ 29603 w 1064123"/>
              <a:gd name="connsiteY297" fmla="*/ 1860247 h 6407421"/>
              <a:gd name="connsiteX298" fmla="*/ 29603 w 1064123"/>
              <a:gd name="connsiteY298" fmla="*/ 1889742 h 6407421"/>
              <a:gd name="connsiteX299" fmla="*/ 1 w 1064123"/>
              <a:gd name="connsiteY299" fmla="*/ 1889742 h 6407421"/>
              <a:gd name="connsiteX300" fmla="*/ 1034520 w 1064123"/>
              <a:gd name="connsiteY300" fmla="*/ 1594489 h 6407421"/>
              <a:gd name="connsiteX301" fmla="*/ 1064123 w 1064123"/>
              <a:gd name="connsiteY301" fmla="*/ 1594489 h 6407421"/>
              <a:gd name="connsiteX302" fmla="*/ 1064123 w 1064123"/>
              <a:gd name="connsiteY302" fmla="*/ 1624092 h 6407421"/>
              <a:gd name="connsiteX303" fmla="*/ 1034520 w 1064123"/>
              <a:gd name="connsiteY303" fmla="*/ 1624092 h 6407421"/>
              <a:gd name="connsiteX304" fmla="*/ 768327 w 1064123"/>
              <a:gd name="connsiteY304" fmla="*/ 1594486 h 6407421"/>
              <a:gd name="connsiteX305" fmla="*/ 797926 w 1064123"/>
              <a:gd name="connsiteY305" fmla="*/ 1594486 h 6407421"/>
              <a:gd name="connsiteX306" fmla="*/ 797926 w 1064123"/>
              <a:gd name="connsiteY306" fmla="*/ 1624090 h 6407421"/>
              <a:gd name="connsiteX307" fmla="*/ 768327 w 1064123"/>
              <a:gd name="connsiteY307" fmla="*/ 1624090 h 6407421"/>
              <a:gd name="connsiteX308" fmla="*/ 502236 w 1064123"/>
              <a:gd name="connsiteY308" fmla="*/ 1594484 h 6407421"/>
              <a:gd name="connsiteX309" fmla="*/ 531838 w 1064123"/>
              <a:gd name="connsiteY309" fmla="*/ 1594484 h 6407421"/>
              <a:gd name="connsiteX310" fmla="*/ 531838 w 1064123"/>
              <a:gd name="connsiteY310" fmla="*/ 1624087 h 6407421"/>
              <a:gd name="connsiteX311" fmla="*/ 502236 w 1064123"/>
              <a:gd name="connsiteY311" fmla="*/ 1624087 h 6407421"/>
              <a:gd name="connsiteX312" fmla="*/ 236037 w 1064123"/>
              <a:gd name="connsiteY312" fmla="*/ 1594482 h 6407421"/>
              <a:gd name="connsiteX313" fmla="*/ 265639 w 1064123"/>
              <a:gd name="connsiteY313" fmla="*/ 1594482 h 6407421"/>
              <a:gd name="connsiteX314" fmla="*/ 265639 w 1064123"/>
              <a:gd name="connsiteY314" fmla="*/ 1624085 h 6407421"/>
              <a:gd name="connsiteX315" fmla="*/ 236037 w 1064123"/>
              <a:gd name="connsiteY315" fmla="*/ 1624085 h 6407421"/>
              <a:gd name="connsiteX316" fmla="*/ 1 w 1064123"/>
              <a:gd name="connsiteY316" fmla="*/ 1594482 h 6407421"/>
              <a:gd name="connsiteX317" fmla="*/ 29603 w 1064123"/>
              <a:gd name="connsiteY317" fmla="*/ 1594482 h 6407421"/>
              <a:gd name="connsiteX318" fmla="*/ 29603 w 1064123"/>
              <a:gd name="connsiteY318" fmla="*/ 1624085 h 6407421"/>
              <a:gd name="connsiteX319" fmla="*/ 1 w 1064123"/>
              <a:gd name="connsiteY319" fmla="*/ 1624085 h 6407421"/>
              <a:gd name="connsiteX320" fmla="*/ 1034520 w 1064123"/>
              <a:gd name="connsiteY320" fmla="*/ 1328724 h 6407421"/>
              <a:gd name="connsiteX321" fmla="*/ 1064123 w 1064123"/>
              <a:gd name="connsiteY321" fmla="*/ 1328724 h 6407421"/>
              <a:gd name="connsiteX322" fmla="*/ 1064123 w 1064123"/>
              <a:gd name="connsiteY322" fmla="*/ 1358328 h 6407421"/>
              <a:gd name="connsiteX323" fmla="*/ 1034520 w 1064123"/>
              <a:gd name="connsiteY323" fmla="*/ 1358328 h 6407421"/>
              <a:gd name="connsiteX324" fmla="*/ 768327 w 1064123"/>
              <a:gd name="connsiteY324" fmla="*/ 1328722 h 6407421"/>
              <a:gd name="connsiteX325" fmla="*/ 797926 w 1064123"/>
              <a:gd name="connsiteY325" fmla="*/ 1328722 h 6407421"/>
              <a:gd name="connsiteX326" fmla="*/ 797926 w 1064123"/>
              <a:gd name="connsiteY326" fmla="*/ 1358325 h 6407421"/>
              <a:gd name="connsiteX327" fmla="*/ 768327 w 1064123"/>
              <a:gd name="connsiteY327" fmla="*/ 1358325 h 6407421"/>
              <a:gd name="connsiteX328" fmla="*/ 502236 w 1064123"/>
              <a:gd name="connsiteY328" fmla="*/ 1328719 h 6407421"/>
              <a:gd name="connsiteX329" fmla="*/ 531838 w 1064123"/>
              <a:gd name="connsiteY329" fmla="*/ 1328719 h 6407421"/>
              <a:gd name="connsiteX330" fmla="*/ 531838 w 1064123"/>
              <a:gd name="connsiteY330" fmla="*/ 1358323 h 6407421"/>
              <a:gd name="connsiteX331" fmla="*/ 502236 w 1064123"/>
              <a:gd name="connsiteY331" fmla="*/ 1358323 h 6407421"/>
              <a:gd name="connsiteX332" fmla="*/ 236036 w 1064123"/>
              <a:gd name="connsiteY332" fmla="*/ 1328717 h 6407421"/>
              <a:gd name="connsiteX333" fmla="*/ 265639 w 1064123"/>
              <a:gd name="connsiteY333" fmla="*/ 1328717 h 6407421"/>
              <a:gd name="connsiteX334" fmla="*/ 265639 w 1064123"/>
              <a:gd name="connsiteY334" fmla="*/ 1358320 h 6407421"/>
              <a:gd name="connsiteX335" fmla="*/ 236036 w 1064123"/>
              <a:gd name="connsiteY335" fmla="*/ 1358320 h 6407421"/>
              <a:gd name="connsiteX336" fmla="*/ 1 w 1064123"/>
              <a:gd name="connsiteY336" fmla="*/ 1328717 h 6407421"/>
              <a:gd name="connsiteX337" fmla="*/ 29602 w 1064123"/>
              <a:gd name="connsiteY337" fmla="*/ 1328717 h 6407421"/>
              <a:gd name="connsiteX338" fmla="*/ 29602 w 1064123"/>
              <a:gd name="connsiteY338" fmla="*/ 1358320 h 6407421"/>
              <a:gd name="connsiteX339" fmla="*/ 1 w 1064123"/>
              <a:gd name="connsiteY339" fmla="*/ 1358320 h 6407421"/>
              <a:gd name="connsiteX340" fmla="*/ 1034520 w 1064123"/>
              <a:gd name="connsiteY340" fmla="*/ 1063069 h 6407421"/>
              <a:gd name="connsiteX341" fmla="*/ 1064123 w 1064123"/>
              <a:gd name="connsiteY341" fmla="*/ 1063069 h 6407421"/>
              <a:gd name="connsiteX342" fmla="*/ 1064123 w 1064123"/>
              <a:gd name="connsiteY342" fmla="*/ 1092563 h 6407421"/>
              <a:gd name="connsiteX343" fmla="*/ 1034520 w 1064123"/>
              <a:gd name="connsiteY343" fmla="*/ 1092563 h 6407421"/>
              <a:gd name="connsiteX344" fmla="*/ 768326 w 1064123"/>
              <a:gd name="connsiteY344" fmla="*/ 1063066 h 6407421"/>
              <a:gd name="connsiteX345" fmla="*/ 797926 w 1064123"/>
              <a:gd name="connsiteY345" fmla="*/ 1063066 h 6407421"/>
              <a:gd name="connsiteX346" fmla="*/ 797926 w 1064123"/>
              <a:gd name="connsiteY346" fmla="*/ 1092560 h 6407421"/>
              <a:gd name="connsiteX347" fmla="*/ 768326 w 1064123"/>
              <a:gd name="connsiteY347" fmla="*/ 1092560 h 6407421"/>
              <a:gd name="connsiteX348" fmla="*/ 502235 w 1064123"/>
              <a:gd name="connsiteY348" fmla="*/ 1063063 h 6407421"/>
              <a:gd name="connsiteX349" fmla="*/ 531838 w 1064123"/>
              <a:gd name="connsiteY349" fmla="*/ 1063063 h 6407421"/>
              <a:gd name="connsiteX350" fmla="*/ 531838 w 1064123"/>
              <a:gd name="connsiteY350" fmla="*/ 1092557 h 6407421"/>
              <a:gd name="connsiteX351" fmla="*/ 502235 w 1064123"/>
              <a:gd name="connsiteY351" fmla="*/ 1092557 h 6407421"/>
              <a:gd name="connsiteX352" fmla="*/ 236036 w 1064123"/>
              <a:gd name="connsiteY352" fmla="*/ 1063059 h 6407421"/>
              <a:gd name="connsiteX353" fmla="*/ 265639 w 1064123"/>
              <a:gd name="connsiteY353" fmla="*/ 1063059 h 6407421"/>
              <a:gd name="connsiteX354" fmla="*/ 265639 w 1064123"/>
              <a:gd name="connsiteY354" fmla="*/ 1092554 h 6407421"/>
              <a:gd name="connsiteX355" fmla="*/ 236036 w 1064123"/>
              <a:gd name="connsiteY355" fmla="*/ 1092554 h 6407421"/>
              <a:gd name="connsiteX356" fmla="*/ 0 w 1064123"/>
              <a:gd name="connsiteY356" fmla="*/ 1063059 h 6407421"/>
              <a:gd name="connsiteX357" fmla="*/ 29602 w 1064123"/>
              <a:gd name="connsiteY357" fmla="*/ 1063059 h 6407421"/>
              <a:gd name="connsiteX358" fmla="*/ 29602 w 1064123"/>
              <a:gd name="connsiteY358" fmla="*/ 1092554 h 6407421"/>
              <a:gd name="connsiteX359" fmla="*/ 0 w 1064123"/>
              <a:gd name="connsiteY359" fmla="*/ 1092554 h 6407421"/>
              <a:gd name="connsiteX360" fmla="*/ 1034520 w 1064123"/>
              <a:gd name="connsiteY360" fmla="*/ 797300 h 6407421"/>
              <a:gd name="connsiteX361" fmla="*/ 1064123 w 1064123"/>
              <a:gd name="connsiteY361" fmla="*/ 797300 h 6407421"/>
              <a:gd name="connsiteX362" fmla="*/ 1064123 w 1064123"/>
              <a:gd name="connsiteY362" fmla="*/ 826797 h 6407421"/>
              <a:gd name="connsiteX363" fmla="*/ 1034520 w 1064123"/>
              <a:gd name="connsiteY363" fmla="*/ 826797 h 6407421"/>
              <a:gd name="connsiteX364" fmla="*/ 768326 w 1064123"/>
              <a:gd name="connsiteY364" fmla="*/ 797298 h 6407421"/>
              <a:gd name="connsiteX365" fmla="*/ 797926 w 1064123"/>
              <a:gd name="connsiteY365" fmla="*/ 797298 h 6407421"/>
              <a:gd name="connsiteX366" fmla="*/ 797926 w 1064123"/>
              <a:gd name="connsiteY366" fmla="*/ 826794 h 6407421"/>
              <a:gd name="connsiteX367" fmla="*/ 768326 w 1064123"/>
              <a:gd name="connsiteY367" fmla="*/ 826794 h 6407421"/>
              <a:gd name="connsiteX368" fmla="*/ 502235 w 1064123"/>
              <a:gd name="connsiteY368" fmla="*/ 797296 h 6407421"/>
              <a:gd name="connsiteX369" fmla="*/ 531838 w 1064123"/>
              <a:gd name="connsiteY369" fmla="*/ 797296 h 6407421"/>
              <a:gd name="connsiteX370" fmla="*/ 531838 w 1064123"/>
              <a:gd name="connsiteY370" fmla="*/ 826792 h 6407421"/>
              <a:gd name="connsiteX371" fmla="*/ 502235 w 1064123"/>
              <a:gd name="connsiteY371" fmla="*/ 826792 h 6407421"/>
              <a:gd name="connsiteX372" fmla="*/ 236036 w 1064123"/>
              <a:gd name="connsiteY372" fmla="*/ 797294 h 6407421"/>
              <a:gd name="connsiteX373" fmla="*/ 265639 w 1064123"/>
              <a:gd name="connsiteY373" fmla="*/ 797294 h 6407421"/>
              <a:gd name="connsiteX374" fmla="*/ 265639 w 1064123"/>
              <a:gd name="connsiteY374" fmla="*/ 826789 h 6407421"/>
              <a:gd name="connsiteX375" fmla="*/ 236036 w 1064123"/>
              <a:gd name="connsiteY375" fmla="*/ 826789 h 6407421"/>
              <a:gd name="connsiteX376" fmla="*/ 0 w 1064123"/>
              <a:gd name="connsiteY376" fmla="*/ 797294 h 6407421"/>
              <a:gd name="connsiteX377" fmla="*/ 29602 w 1064123"/>
              <a:gd name="connsiteY377" fmla="*/ 797294 h 6407421"/>
              <a:gd name="connsiteX378" fmla="*/ 29602 w 1064123"/>
              <a:gd name="connsiteY378" fmla="*/ 826789 h 6407421"/>
              <a:gd name="connsiteX379" fmla="*/ 0 w 1064123"/>
              <a:gd name="connsiteY379" fmla="*/ 826789 h 6407421"/>
              <a:gd name="connsiteX380" fmla="*/ 1034520 w 1064123"/>
              <a:gd name="connsiteY380" fmla="*/ 531537 h 6407421"/>
              <a:gd name="connsiteX381" fmla="*/ 1064123 w 1064123"/>
              <a:gd name="connsiteY381" fmla="*/ 531537 h 6407421"/>
              <a:gd name="connsiteX382" fmla="*/ 1064123 w 1064123"/>
              <a:gd name="connsiteY382" fmla="*/ 561139 h 6407421"/>
              <a:gd name="connsiteX383" fmla="*/ 1034520 w 1064123"/>
              <a:gd name="connsiteY383" fmla="*/ 561139 h 6407421"/>
              <a:gd name="connsiteX384" fmla="*/ 768326 w 1064123"/>
              <a:gd name="connsiteY384" fmla="*/ 531534 h 6407421"/>
              <a:gd name="connsiteX385" fmla="*/ 797926 w 1064123"/>
              <a:gd name="connsiteY385" fmla="*/ 531534 h 6407421"/>
              <a:gd name="connsiteX386" fmla="*/ 797926 w 1064123"/>
              <a:gd name="connsiteY386" fmla="*/ 561137 h 6407421"/>
              <a:gd name="connsiteX387" fmla="*/ 768326 w 1064123"/>
              <a:gd name="connsiteY387" fmla="*/ 561137 h 6407421"/>
              <a:gd name="connsiteX388" fmla="*/ 502235 w 1064123"/>
              <a:gd name="connsiteY388" fmla="*/ 531532 h 6407421"/>
              <a:gd name="connsiteX389" fmla="*/ 531838 w 1064123"/>
              <a:gd name="connsiteY389" fmla="*/ 531532 h 6407421"/>
              <a:gd name="connsiteX390" fmla="*/ 531838 w 1064123"/>
              <a:gd name="connsiteY390" fmla="*/ 561135 h 6407421"/>
              <a:gd name="connsiteX391" fmla="*/ 502235 w 1064123"/>
              <a:gd name="connsiteY391" fmla="*/ 561135 h 6407421"/>
              <a:gd name="connsiteX392" fmla="*/ 236036 w 1064123"/>
              <a:gd name="connsiteY392" fmla="*/ 531530 h 6407421"/>
              <a:gd name="connsiteX393" fmla="*/ 265639 w 1064123"/>
              <a:gd name="connsiteY393" fmla="*/ 531530 h 6407421"/>
              <a:gd name="connsiteX394" fmla="*/ 265639 w 1064123"/>
              <a:gd name="connsiteY394" fmla="*/ 561133 h 6407421"/>
              <a:gd name="connsiteX395" fmla="*/ 236036 w 1064123"/>
              <a:gd name="connsiteY395" fmla="*/ 561133 h 6407421"/>
              <a:gd name="connsiteX396" fmla="*/ 0 w 1064123"/>
              <a:gd name="connsiteY396" fmla="*/ 531530 h 6407421"/>
              <a:gd name="connsiteX397" fmla="*/ 29602 w 1064123"/>
              <a:gd name="connsiteY397" fmla="*/ 531530 h 6407421"/>
              <a:gd name="connsiteX398" fmla="*/ 29602 w 1064123"/>
              <a:gd name="connsiteY398" fmla="*/ 561133 h 6407421"/>
              <a:gd name="connsiteX399" fmla="*/ 0 w 1064123"/>
              <a:gd name="connsiteY399" fmla="*/ 561133 h 6407421"/>
              <a:gd name="connsiteX400" fmla="*/ 1034520 w 1064123"/>
              <a:gd name="connsiteY400" fmla="*/ 265772 h 6407421"/>
              <a:gd name="connsiteX401" fmla="*/ 1064123 w 1064123"/>
              <a:gd name="connsiteY401" fmla="*/ 265772 h 6407421"/>
              <a:gd name="connsiteX402" fmla="*/ 1064123 w 1064123"/>
              <a:gd name="connsiteY402" fmla="*/ 295374 h 6407421"/>
              <a:gd name="connsiteX403" fmla="*/ 1034520 w 1064123"/>
              <a:gd name="connsiteY403" fmla="*/ 295374 h 6407421"/>
              <a:gd name="connsiteX404" fmla="*/ 768326 w 1064123"/>
              <a:gd name="connsiteY404" fmla="*/ 265770 h 6407421"/>
              <a:gd name="connsiteX405" fmla="*/ 797926 w 1064123"/>
              <a:gd name="connsiteY405" fmla="*/ 265770 h 6407421"/>
              <a:gd name="connsiteX406" fmla="*/ 797926 w 1064123"/>
              <a:gd name="connsiteY406" fmla="*/ 295372 h 6407421"/>
              <a:gd name="connsiteX407" fmla="*/ 768326 w 1064123"/>
              <a:gd name="connsiteY407" fmla="*/ 295372 h 6407421"/>
              <a:gd name="connsiteX408" fmla="*/ 502235 w 1064123"/>
              <a:gd name="connsiteY408" fmla="*/ 265767 h 6407421"/>
              <a:gd name="connsiteX409" fmla="*/ 531838 w 1064123"/>
              <a:gd name="connsiteY409" fmla="*/ 265767 h 6407421"/>
              <a:gd name="connsiteX410" fmla="*/ 531838 w 1064123"/>
              <a:gd name="connsiteY410" fmla="*/ 295370 h 6407421"/>
              <a:gd name="connsiteX411" fmla="*/ 502235 w 1064123"/>
              <a:gd name="connsiteY411" fmla="*/ 295370 h 6407421"/>
              <a:gd name="connsiteX412" fmla="*/ 236036 w 1064123"/>
              <a:gd name="connsiteY412" fmla="*/ 265765 h 6407421"/>
              <a:gd name="connsiteX413" fmla="*/ 265639 w 1064123"/>
              <a:gd name="connsiteY413" fmla="*/ 265765 h 6407421"/>
              <a:gd name="connsiteX414" fmla="*/ 265639 w 1064123"/>
              <a:gd name="connsiteY414" fmla="*/ 295368 h 6407421"/>
              <a:gd name="connsiteX415" fmla="*/ 236036 w 1064123"/>
              <a:gd name="connsiteY415" fmla="*/ 295368 h 6407421"/>
              <a:gd name="connsiteX416" fmla="*/ 0 w 1064123"/>
              <a:gd name="connsiteY416" fmla="*/ 265765 h 6407421"/>
              <a:gd name="connsiteX417" fmla="*/ 29602 w 1064123"/>
              <a:gd name="connsiteY417" fmla="*/ 265765 h 6407421"/>
              <a:gd name="connsiteX418" fmla="*/ 29602 w 1064123"/>
              <a:gd name="connsiteY418" fmla="*/ 295368 h 6407421"/>
              <a:gd name="connsiteX419" fmla="*/ 0 w 1064123"/>
              <a:gd name="connsiteY419" fmla="*/ 295368 h 6407421"/>
              <a:gd name="connsiteX420" fmla="*/ 1034520 w 1064123"/>
              <a:gd name="connsiteY420" fmla="*/ 7 h 6407421"/>
              <a:gd name="connsiteX421" fmla="*/ 1064123 w 1064123"/>
              <a:gd name="connsiteY421" fmla="*/ 7 h 6407421"/>
              <a:gd name="connsiteX422" fmla="*/ 1064123 w 1064123"/>
              <a:gd name="connsiteY422" fmla="*/ 29609 h 6407421"/>
              <a:gd name="connsiteX423" fmla="*/ 1034520 w 1064123"/>
              <a:gd name="connsiteY423" fmla="*/ 29609 h 6407421"/>
              <a:gd name="connsiteX424" fmla="*/ 768326 w 1064123"/>
              <a:gd name="connsiteY424" fmla="*/ 5 h 6407421"/>
              <a:gd name="connsiteX425" fmla="*/ 797926 w 1064123"/>
              <a:gd name="connsiteY425" fmla="*/ 5 h 6407421"/>
              <a:gd name="connsiteX426" fmla="*/ 797926 w 1064123"/>
              <a:gd name="connsiteY426" fmla="*/ 29607 h 6407421"/>
              <a:gd name="connsiteX427" fmla="*/ 768326 w 1064123"/>
              <a:gd name="connsiteY427" fmla="*/ 29607 h 6407421"/>
              <a:gd name="connsiteX428" fmla="*/ 502235 w 1064123"/>
              <a:gd name="connsiteY428" fmla="*/ 2 h 6407421"/>
              <a:gd name="connsiteX429" fmla="*/ 531838 w 1064123"/>
              <a:gd name="connsiteY429" fmla="*/ 2 h 6407421"/>
              <a:gd name="connsiteX430" fmla="*/ 531838 w 1064123"/>
              <a:gd name="connsiteY430" fmla="*/ 29605 h 6407421"/>
              <a:gd name="connsiteX431" fmla="*/ 502235 w 1064123"/>
              <a:gd name="connsiteY431" fmla="*/ 29605 h 6407421"/>
              <a:gd name="connsiteX432" fmla="*/ 236036 w 1064123"/>
              <a:gd name="connsiteY432" fmla="*/ 0 h 6407421"/>
              <a:gd name="connsiteX433" fmla="*/ 265638 w 1064123"/>
              <a:gd name="connsiteY433" fmla="*/ 0 h 6407421"/>
              <a:gd name="connsiteX434" fmla="*/ 265638 w 1064123"/>
              <a:gd name="connsiteY434" fmla="*/ 29602 h 6407421"/>
              <a:gd name="connsiteX435" fmla="*/ 236036 w 1064123"/>
              <a:gd name="connsiteY435" fmla="*/ 29602 h 6407421"/>
              <a:gd name="connsiteX436" fmla="*/ 0 w 1064123"/>
              <a:gd name="connsiteY436" fmla="*/ 0 h 6407421"/>
              <a:gd name="connsiteX437" fmla="*/ 29602 w 1064123"/>
              <a:gd name="connsiteY437" fmla="*/ 0 h 6407421"/>
              <a:gd name="connsiteX438" fmla="*/ 29602 w 1064123"/>
              <a:gd name="connsiteY438" fmla="*/ 29602 h 6407421"/>
              <a:gd name="connsiteX439" fmla="*/ 0 w 1064123"/>
              <a:gd name="connsiteY439" fmla="*/ 29602 h 6407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Lst>
            <a:rect l="l" t="t" r="r" b="b"/>
            <a:pathLst>
              <a:path w="1064123" h="6407421">
                <a:moveTo>
                  <a:pt x="1034520" y="6377925"/>
                </a:moveTo>
                <a:lnTo>
                  <a:pt x="1064123" y="6377925"/>
                </a:lnTo>
                <a:lnTo>
                  <a:pt x="1064123" y="6407421"/>
                </a:lnTo>
                <a:lnTo>
                  <a:pt x="1034520" y="6407421"/>
                </a:lnTo>
                <a:close/>
                <a:moveTo>
                  <a:pt x="768328" y="6377925"/>
                </a:moveTo>
                <a:lnTo>
                  <a:pt x="797926" y="6377925"/>
                </a:lnTo>
                <a:lnTo>
                  <a:pt x="797926" y="6407421"/>
                </a:lnTo>
                <a:lnTo>
                  <a:pt x="768328" y="6407421"/>
                </a:lnTo>
                <a:close/>
                <a:moveTo>
                  <a:pt x="502237" y="6377925"/>
                </a:moveTo>
                <a:lnTo>
                  <a:pt x="531839" y="6377925"/>
                </a:lnTo>
                <a:lnTo>
                  <a:pt x="531839" y="6407421"/>
                </a:lnTo>
                <a:lnTo>
                  <a:pt x="502237" y="6407421"/>
                </a:lnTo>
                <a:close/>
                <a:moveTo>
                  <a:pt x="236038" y="6377925"/>
                </a:moveTo>
                <a:lnTo>
                  <a:pt x="265640" y="6377925"/>
                </a:lnTo>
                <a:lnTo>
                  <a:pt x="265640" y="6407421"/>
                </a:lnTo>
                <a:lnTo>
                  <a:pt x="236038" y="6407421"/>
                </a:lnTo>
                <a:close/>
                <a:moveTo>
                  <a:pt x="2" y="6377925"/>
                </a:moveTo>
                <a:lnTo>
                  <a:pt x="29604" y="6377925"/>
                </a:lnTo>
                <a:lnTo>
                  <a:pt x="29604" y="6407421"/>
                </a:lnTo>
                <a:lnTo>
                  <a:pt x="2" y="6407421"/>
                </a:lnTo>
                <a:close/>
                <a:moveTo>
                  <a:pt x="1034520" y="6112161"/>
                </a:moveTo>
                <a:lnTo>
                  <a:pt x="1064123" y="6112161"/>
                </a:lnTo>
                <a:lnTo>
                  <a:pt x="1064123" y="6141763"/>
                </a:lnTo>
                <a:lnTo>
                  <a:pt x="1034520" y="6141763"/>
                </a:lnTo>
                <a:close/>
                <a:moveTo>
                  <a:pt x="768328" y="6112161"/>
                </a:moveTo>
                <a:lnTo>
                  <a:pt x="797926" y="6112161"/>
                </a:lnTo>
                <a:lnTo>
                  <a:pt x="797926" y="6141763"/>
                </a:lnTo>
                <a:lnTo>
                  <a:pt x="768328" y="6141763"/>
                </a:lnTo>
                <a:close/>
                <a:moveTo>
                  <a:pt x="502237" y="6112161"/>
                </a:moveTo>
                <a:lnTo>
                  <a:pt x="531839" y="6112161"/>
                </a:lnTo>
                <a:lnTo>
                  <a:pt x="531839" y="6141763"/>
                </a:lnTo>
                <a:lnTo>
                  <a:pt x="502237" y="6141763"/>
                </a:lnTo>
                <a:close/>
                <a:moveTo>
                  <a:pt x="236038" y="6112161"/>
                </a:moveTo>
                <a:lnTo>
                  <a:pt x="265640" y="6112161"/>
                </a:lnTo>
                <a:lnTo>
                  <a:pt x="265640" y="6141763"/>
                </a:lnTo>
                <a:lnTo>
                  <a:pt x="236038" y="6141763"/>
                </a:lnTo>
                <a:close/>
                <a:moveTo>
                  <a:pt x="2" y="6112161"/>
                </a:moveTo>
                <a:lnTo>
                  <a:pt x="29604" y="6112161"/>
                </a:lnTo>
                <a:lnTo>
                  <a:pt x="29604" y="6141763"/>
                </a:lnTo>
                <a:lnTo>
                  <a:pt x="2" y="6141763"/>
                </a:lnTo>
                <a:close/>
                <a:moveTo>
                  <a:pt x="1034520" y="5846396"/>
                </a:moveTo>
                <a:lnTo>
                  <a:pt x="1064123" y="5846396"/>
                </a:lnTo>
                <a:lnTo>
                  <a:pt x="1064123" y="5875998"/>
                </a:lnTo>
                <a:lnTo>
                  <a:pt x="1034520" y="5875998"/>
                </a:lnTo>
                <a:close/>
                <a:moveTo>
                  <a:pt x="768328" y="5846396"/>
                </a:moveTo>
                <a:lnTo>
                  <a:pt x="797926" y="5846396"/>
                </a:lnTo>
                <a:lnTo>
                  <a:pt x="797926" y="5875998"/>
                </a:lnTo>
                <a:lnTo>
                  <a:pt x="768328" y="5875998"/>
                </a:lnTo>
                <a:close/>
                <a:moveTo>
                  <a:pt x="502237" y="5846396"/>
                </a:moveTo>
                <a:lnTo>
                  <a:pt x="531839" y="5846396"/>
                </a:lnTo>
                <a:lnTo>
                  <a:pt x="531839" y="5875998"/>
                </a:lnTo>
                <a:lnTo>
                  <a:pt x="502237" y="5875998"/>
                </a:lnTo>
                <a:close/>
                <a:moveTo>
                  <a:pt x="236038" y="5846396"/>
                </a:moveTo>
                <a:lnTo>
                  <a:pt x="265640" y="5846396"/>
                </a:lnTo>
                <a:lnTo>
                  <a:pt x="265640" y="5875998"/>
                </a:lnTo>
                <a:lnTo>
                  <a:pt x="236038" y="5875998"/>
                </a:lnTo>
                <a:close/>
                <a:moveTo>
                  <a:pt x="2" y="5846396"/>
                </a:moveTo>
                <a:lnTo>
                  <a:pt x="29604" y="5846396"/>
                </a:lnTo>
                <a:lnTo>
                  <a:pt x="29604" y="5875998"/>
                </a:lnTo>
                <a:lnTo>
                  <a:pt x="2" y="5875998"/>
                </a:lnTo>
                <a:close/>
                <a:moveTo>
                  <a:pt x="1034520" y="5580631"/>
                </a:moveTo>
                <a:lnTo>
                  <a:pt x="1064123" y="5580631"/>
                </a:lnTo>
                <a:lnTo>
                  <a:pt x="1064123" y="5610233"/>
                </a:lnTo>
                <a:lnTo>
                  <a:pt x="1034520" y="5610233"/>
                </a:lnTo>
                <a:close/>
                <a:moveTo>
                  <a:pt x="768328" y="5580631"/>
                </a:moveTo>
                <a:lnTo>
                  <a:pt x="797926" y="5580631"/>
                </a:lnTo>
                <a:lnTo>
                  <a:pt x="797926" y="5610233"/>
                </a:lnTo>
                <a:lnTo>
                  <a:pt x="768328" y="5610233"/>
                </a:lnTo>
                <a:close/>
                <a:moveTo>
                  <a:pt x="502237" y="5580631"/>
                </a:moveTo>
                <a:lnTo>
                  <a:pt x="531839" y="5580631"/>
                </a:lnTo>
                <a:lnTo>
                  <a:pt x="531839" y="5610233"/>
                </a:lnTo>
                <a:lnTo>
                  <a:pt x="502237" y="5610233"/>
                </a:lnTo>
                <a:close/>
                <a:moveTo>
                  <a:pt x="236038" y="5580631"/>
                </a:moveTo>
                <a:lnTo>
                  <a:pt x="265640" y="5580631"/>
                </a:lnTo>
                <a:lnTo>
                  <a:pt x="265640" y="5610233"/>
                </a:lnTo>
                <a:lnTo>
                  <a:pt x="236038" y="5610233"/>
                </a:lnTo>
                <a:close/>
                <a:moveTo>
                  <a:pt x="2" y="5580631"/>
                </a:moveTo>
                <a:lnTo>
                  <a:pt x="29604" y="5580631"/>
                </a:lnTo>
                <a:lnTo>
                  <a:pt x="29604" y="5610233"/>
                </a:lnTo>
                <a:lnTo>
                  <a:pt x="2" y="5610233"/>
                </a:lnTo>
                <a:close/>
                <a:moveTo>
                  <a:pt x="1034520" y="5314974"/>
                </a:moveTo>
                <a:lnTo>
                  <a:pt x="1064123" y="5314974"/>
                </a:lnTo>
                <a:lnTo>
                  <a:pt x="1064123" y="5344468"/>
                </a:lnTo>
                <a:lnTo>
                  <a:pt x="1034520" y="5344468"/>
                </a:lnTo>
                <a:close/>
                <a:moveTo>
                  <a:pt x="768328" y="5314974"/>
                </a:moveTo>
                <a:lnTo>
                  <a:pt x="797926" y="5314974"/>
                </a:lnTo>
                <a:lnTo>
                  <a:pt x="797926" y="5344468"/>
                </a:lnTo>
                <a:lnTo>
                  <a:pt x="768328" y="5344468"/>
                </a:lnTo>
                <a:close/>
                <a:moveTo>
                  <a:pt x="502237" y="5314974"/>
                </a:moveTo>
                <a:lnTo>
                  <a:pt x="531839" y="5314974"/>
                </a:lnTo>
                <a:lnTo>
                  <a:pt x="531839" y="5344468"/>
                </a:lnTo>
                <a:lnTo>
                  <a:pt x="502237" y="5344468"/>
                </a:lnTo>
                <a:close/>
                <a:moveTo>
                  <a:pt x="236038" y="5314974"/>
                </a:moveTo>
                <a:lnTo>
                  <a:pt x="265640" y="5314974"/>
                </a:lnTo>
                <a:lnTo>
                  <a:pt x="265640" y="5344468"/>
                </a:lnTo>
                <a:lnTo>
                  <a:pt x="236038" y="5344468"/>
                </a:lnTo>
                <a:close/>
                <a:moveTo>
                  <a:pt x="2" y="5314974"/>
                </a:moveTo>
                <a:lnTo>
                  <a:pt x="29604" y="5314974"/>
                </a:lnTo>
                <a:lnTo>
                  <a:pt x="29604" y="5344468"/>
                </a:lnTo>
                <a:lnTo>
                  <a:pt x="2" y="5344468"/>
                </a:lnTo>
                <a:close/>
                <a:moveTo>
                  <a:pt x="1034520" y="5049209"/>
                </a:moveTo>
                <a:lnTo>
                  <a:pt x="1064123" y="5049209"/>
                </a:lnTo>
                <a:lnTo>
                  <a:pt x="1064123" y="5078812"/>
                </a:lnTo>
                <a:lnTo>
                  <a:pt x="1034520" y="5078812"/>
                </a:lnTo>
                <a:close/>
                <a:moveTo>
                  <a:pt x="768328" y="5049209"/>
                </a:moveTo>
                <a:lnTo>
                  <a:pt x="797926" y="5049209"/>
                </a:lnTo>
                <a:lnTo>
                  <a:pt x="797926" y="5078812"/>
                </a:lnTo>
                <a:lnTo>
                  <a:pt x="768328" y="5078812"/>
                </a:lnTo>
                <a:close/>
                <a:moveTo>
                  <a:pt x="502237" y="5049209"/>
                </a:moveTo>
                <a:lnTo>
                  <a:pt x="531839" y="5049209"/>
                </a:lnTo>
                <a:lnTo>
                  <a:pt x="531839" y="5078812"/>
                </a:lnTo>
                <a:lnTo>
                  <a:pt x="502237" y="5078812"/>
                </a:lnTo>
                <a:close/>
                <a:moveTo>
                  <a:pt x="236038" y="5049209"/>
                </a:moveTo>
                <a:lnTo>
                  <a:pt x="265640" y="5049209"/>
                </a:lnTo>
                <a:lnTo>
                  <a:pt x="265640" y="5078812"/>
                </a:lnTo>
                <a:lnTo>
                  <a:pt x="236038" y="5078812"/>
                </a:lnTo>
                <a:close/>
                <a:moveTo>
                  <a:pt x="2" y="5049209"/>
                </a:moveTo>
                <a:lnTo>
                  <a:pt x="29604" y="5049209"/>
                </a:lnTo>
                <a:lnTo>
                  <a:pt x="29604" y="5078812"/>
                </a:lnTo>
                <a:lnTo>
                  <a:pt x="2" y="5078812"/>
                </a:lnTo>
                <a:close/>
                <a:moveTo>
                  <a:pt x="1034520" y="4783444"/>
                </a:moveTo>
                <a:lnTo>
                  <a:pt x="1064123" y="4783444"/>
                </a:lnTo>
                <a:lnTo>
                  <a:pt x="1064123" y="4813046"/>
                </a:lnTo>
                <a:lnTo>
                  <a:pt x="1034520" y="4813046"/>
                </a:lnTo>
                <a:close/>
                <a:moveTo>
                  <a:pt x="768327" y="4783444"/>
                </a:moveTo>
                <a:lnTo>
                  <a:pt x="797926" y="4783444"/>
                </a:lnTo>
                <a:lnTo>
                  <a:pt x="797926" y="4813046"/>
                </a:lnTo>
                <a:lnTo>
                  <a:pt x="768327" y="4813046"/>
                </a:lnTo>
                <a:close/>
                <a:moveTo>
                  <a:pt x="502237" y="4783444"/>
                </a:moveTo>
                <a:lnTo>
                  <a:pt x="531839" y="4783444"/>
                </a:lnTo>
                <a:lnTo>
                  <a:pt x="531839" y="4813046"/>
                </a:lnTo>
                <a:lnTo>
                  <a:pt x="502237" y="4813046"/>
                </a:lnTo>
                <a:close/>
                <a:moveTo>
                  <a:pt x="236038" y="4783444"/>
                </a:moveTo>
                <a:lnTo>
                  <a:pt x="265640" y="4783444"/>
                </a:lnTo>
                <a:lnTo>
                  <a:pt x="265640" y="4813046"/>
                </a:lnTo>
                <a:lnTo>
                  <a:pt x="236038" y="4813046"/>
                </a:lnTo>
                <a:close/>
                <a:moveTo>
                  <a:pt x="2" y="4783444"/>
                </a:moveTo>
                <a:lnTo>
                  <a:pt x="29604" y="4783444"/>
                </a:lnTo>
                <a:lnTo>
                  <a:pt x="29604" y="4813046"/>
                </a:lnTo>
                <a:lnTo>
                  <a:pt x="2" y="4813046"/>
                </a:lnTo>
                <a:close/>
                <a:moveTo>
                  <a:pt x="1034520" y="4517679"/>
                </a:moveTo>
                <a:lnTo>
                  <a:pt x="1064123" y="4517679"/>
                </a:lnTo>
                <a:lnTo>
                  <a:pt x="1064123" y="4547281"/>
                </a:lnTo>
                <a:lnTo>
                  <a:pt x="1034520" y="4547281"/>
                </a:lnTo>
                <a:close/>
                <a:moveTo>
                  <a:pt x="768327" y="4517679"/>
                </a:moveTo>
                <a:lnTo>
                  <a:pt x="797926" y="4517679"/>
                </a:lnTo>
                <a:lnTo>
                  <a:pt x="797926" y="4547281"/>
                </a:lnTo>
                <a:lnTo>
                  <a:pt x="768327" y="4547281"/>
                </a:lnTo>
                <a:close/>
                <a:moveTo>
                  <a:pt x="502236" y="4517679"/>
                </a:moveTo>
                <a:lnTo>
                  <a:pt x="531839" y="4517679"/>
                </a:lnTo>
                <a:lnTo>
                  <a:pt x="531839" y="4547281"/>
                </a:lnTo>
                <a:lnTo>
                  <a:pt x="502236" y="4547281"/>
                </a:lnTo>
                <a:close/>
                <a:moveTo>
                  <a:pt x="236037" y="4517679"/>
                </a:moveTo>
                <a:lnTo>
                  <a:pt x="265640" y="4517679"/>
                </a:lnTo>
                <a:lnTo>
                  <a:pt x="265640" y="4547281"/>
                </a:lnTo>
                <a:lnTo>
                  <a:pt x="236037" y="4547281"/>
                </a:lnTo>
                <a:close/>
                <a:moveTo>
                  <a:pt x="2" y="4517679"/>
                </a:moveTo>
                <a:lnTo>
                  <a:pt x="29603" y="4517679"/>
                </a:lnTo>
                <a:lnTo>
                  <a:pt x="29603" y="4547281"/>
                </a:lnTo>
                <a:lnTo>
                  <a:pt x="2" y="4547281"/>
                </a:lnTo>
                <a:close/>
                <a:moveTo>
                  <a:pt x="1034520" y="4252022"/>
                </a:moveTo>
                <a:lnTo>
                  <a:pt x="1064123" y="4252022"/>
                </a:lnTo>
                <a:lnTo>
                  <a:pt x="1064123" y="4281516"/>
                </a:lnTo>
                <a:lnTo>
                  <a:pt x="1034520" y="4281516"/>
                </a:lnTo>
                <a:close/>
                <a:moveTo>
                  <a:pt x="768327" y="4252022"/>
                </a:moveTo>
                <a:lnTo>
                  <a:pt x="797926" y="4252022"/>
                </a:lnTo>
                <a:lnTo>
                  <a:pt x="797926" y="4281516"/>
                </a:lnTo>
                <a:lnTo>
                  <a:pt x="768327" y="4281516"/>
                </a:lnTo>
                <a:close/>
                <a:moveTo>
                  <a:pt x="502236" y="4252022"/>
                </a:moveTo>
                <a:lnTo>
                  <a:pt x="531839" y="4252022"/>
                </a:lnTo>
                <a:lnTo>
                  <a:pt x="531839" y="4281516"/>
                </a:lnTo>
                <a:lnTo>
                  <a:pt x="502236" y="4281516"/>
                </a:lnTo>
                <a:close/>
                <a:moveTo>
                  <a:pt x="236037" y="4252022"/>
                </a:moveTo>
                <a:lnTo>
                  <a:pt x="265640" y="4252022"/>
                </a:lnTo>
                <a:lnTo>
                  <a:pt x="265640" y="4281516"/>
                </a:lnTo>
                <a:lnTo>
                  <a:pt x="236037" y="4281516"/>
                </a:lnTo>
                <a:close/>
                <a:moveTo>
                  <a:pt x="1" y="4252022"/>
                </a:moveTo>
                <a:lnTo>
                  <a:pt x="29603" y="4252022"/>
                </a:lnTo>
                <a:lnTo>
                  <a:pt x="29603" y="4281516"/>
                </a:lnTo>
                <a:lnTo>
                  <a:pt x="1" y="4281516"/>
                </a:lnTo>
                <a:close/>
                <a:moveTo>
                  <a:pt x="1034520" y="3986257"/>
                </a:moveTo>
                <a:lnTo>
                  <a:pt x="1064123" y="3986257"/>
                </a:lnTo>
                <a:lnTo>
                  <a:pt x="1064123" y="4015859"/>
                </a:lnTo>
                <a:lnTo>
                  <a:pt x="1034520" y="4015859"/>
                </a:lnTo>
                <a:close/>
                <a:moveTo>
                  <a:pt x="768327" y="3986257"/>
                </a:moveTo>
                <a:lnTo>
                  <a:pt x="797926" y="3986257"/>
                </a:lnTo>
                <a:lnTo>
                  <a:pt x="797926" y="4015859"/>
                </a:lnTo>
                <a:lnTo>
                  <a:pt x="768327" y="4015859"/>
                </a:lnTo>
                <a:close/>
                <a:moveTo>
                  <a:pt x="502236" y="3986257"/>
                </a:moveTo>
                <a:lnTo>
                  <a:pt x="531839" y="3986257"/>
                </a:lnTo>
                <a:lnTo>
                  <a:pt x="531839" y="4015859"/>
                </a:lnTo>
                <a:lnTo>
                  <a:pt x="502236" y="4015859"/>
                </a:lnTo>
                <a:close/>
                <a:moveTo>
                  <a:pt x="236037" y="3986257"/>
                </a:moveTo>
                <a:lnTo>
                  <a:pt x="265640" y="3986257"/>
                </a:lnTo>
                <a:lnTo>
                  <a:pt x="265640" y="4015859"/>
                </a:lnTo>
                <a:lnTo>
                  <a:pt x="236037" y="4015859"/>
                </a:lnTo>
                <a:close/>
                <a:moveTo>
                  <a:pt x="1" y="3986257"/>
                </a:moveTo>
                <a:lnTo>
                  <a:pt x="29603" y="3986257"/>
                </a:lnTo>
                <a:lnTo>
                  <a:pt x="29603" y="4015859"/>
                </a:lnTo>
                <a:lnTo>
                  <a:pt x="1" y="4015859"/>
                </a:lnTo>
                <a:close/>
                <a:moveTo>
                  <a:pt x="1034520" y="3720492"/>
                </a:moveTo>
                <a:lnTo>
                  <a:pt x="1064123" y="3720492"/>
                </a:lnTo>
                <a:lnTo>
                  <a:pt x="1064123" y="3750094"/>
                </a:lnTo>
                <a:lnTo>
                  <a:pt x="1034520" y="3750094"/>
                </a:lnTo>
                <a:close/>
                <a:moveTo>
                  <a:pt x="768327" y="3720492"/>
                </a:moveTo>
                <a:lnTo>
                  <a:pt x="797926" y="3720492"/>
                </a:lnTo>
                <a:lnTo>
                  <a:pt x="797926" y="3750094"/>
                </a:lnTo>
                <a:lnTo>
                  <a:pt x="768327" y="3750094"/>
                </a:lnTo>
                <a:close/>
                <a:moveTo>
                  <a:pt x="502236" y="3720492"/>
                </a:moveTo>
                <a:lnTo>
                  <a:pt x="531839" y="3720492"/>
                </a:lnTo>
                <a:lnTo>
                  <a:pt x="531839" y="3750094"/>
                </a:lnTo>
                <a:lnTo>
                  <a:pt x="502236" y="3750094"/>
                </a:lnTo>
                <a:close/>
                <a:moveTo>
                  <a:pt x="236037" y="3720492"/>
                </a:moveTo>
                <a:lnTo>
                  <a:pt x="265640" y="3720492"/>
                </a:lnTo>
                <a:lnTo>
                  <a:pt x="265640" y="3750094"/>
                </a:lnTo>
                <a:lnTo>
                  <a:pt x="236037" y="3750094"/>
                </a:lnTo>
                <a:close/>
                <a:moveTo>
                  <a:pt x="1" y="3720492"/>
                </a:moveTo>
                <a:lnTo>
                  <a:pt x="29603" y="3720492"/>
                </a:lnTo>
                <a:lnTo>
                  <a:pt x="29603" y="3750094"/>
                </a:lnTo>
                <a:lnTo>
                  <a:pt x="1" y="3750094"/>
                </a:lnTo>
                <a:close/>
                <a:moveTo>
                  <a:pt x="1034520" y="2657443"/>
                </a:moveTo>
                <a:lnTo>
                  <a:pt x="1064123" y="2657443"/>
                </a:lnTo>
                <a:lnTo>
                  <a:pt x="1064123" y="2687045"/>
                </a:lnTo>
                <a:lnTo>
                  <a:pt x="1034520" y="2687045"/>
                </a:lnTo>
                <a:close/>
                <a:moveTo>
                  <a:pt x="768327" y="2657440"/>
                </a:moveTo>
                <a:lnTo>
                  <a:pt x="797926" y="2657440"/>
                </a:lnTo>
                <a:lnTo>
                  <a:pt x="797926" y="2687042"/>
                </a:lnTo>
                <a:lnTo>
                  <a:pt x="768327" y="2687042"/>
                </a:lnTo>
                <a:close/>
                <a:moveTo>
                  <a:pt x="502236" y="2657437"/>
                </a:moveTo>
                <a:lnTo>
                  <a:pt x="531838" y="2657437"/>
                </a:lnTo>
                <a:lnTo>
                  <a:pt x="531838" y="2687039"/>
                </a:lnTo>
                <a:lnTo>
                  <a:pt x="502236" y="2687039"/>
                </a:lnTo>
                <a:close/>
                <a:moveTo>
                  <a:pt x="236037" y="2657434"/>
                </a:moveTo>
                <a:lnTo>
                  <a:pt x="265639" y="2657434"/>
                </a:lnTo>
                <a:lnTo>
                  <a:pt x="265639" y="2687036"/>
                </a:lnTo>
                <a:lnTo>
                  <a:pt x="236037" y="2687036"/>
                </a:lnTo>
                <a:close/>
                <a:moveTo>
                  <a:pt x="1" y="2657434"/>
                </a:moveTo>
                <a:lnTo>
                  <a:pt x="29603" y="2657434"/>
                </a:lnTo>
                <a:lnTo>
                  <a:pt x="29603" y="2687036"/>
                </a:lnTo>
                <a:lnTo>
                  <a:pt x="1" y="2687036"/>
                </a:lnTo>
                <a:close/>
                <a:moveTo>
                  <a:pt x="1034520" y="2391678"/>
                </a:moveTo>
                <a:lnTo>
                  <a:pt x="1064123" y="2391678"/>
                </a:lnTo>
                <a:lnTo>
                  <a:pt x="1064123" y="2421288"/>
                </a:lnTo>
                <a:lnTo>
                  <a:pt x="1034520" y="2421288"/>
                </a:lnTo>
                <a:close/>
                <a:moveTo>
                  <a:pt x="768327" y="2391675"/>
                </a:moveTo>
                <a:lnTo>
                  <a:pt x="797926" y="2391675"/>
                </a:lnTo>
                <a:lnTo>
                  <a:pt x="797926" y="2421283"/>
                </a:lnTo>
                <a:lnTo>
                  <a:pt x="768327" y="2421283"/>
                </a:lnTo>
                <a:close/>
                <a:moveTo>
                  <a:pt x="502236" y="2391672"/>
                </a:moveTo>
                <a:lnTo>
                  <a:pt x="531838" y="2391672"/>
                </a:lnTo>
                <a:lnTo>
                  <a:pt x="531838" y="2421278"/>
                </a:lnTo>
                <a:lnTo>
                  <a:pt x="502236" y="2421278"/>
                </a:lnTo>
                <a:close/>
                <a:moveTo>
                  <a:pt x="236037" y="2391669"/>
                </a:moveTo>
                <a:lnTo>
                  <a:pt x="265639" y="2391669"/>
                </a:lnTo>
                <a:lnTo>
                  <a:pt x="265639" y="2421272"/>
                </a:lnTo>
                <a:lnTo>
                  <a:pt x="236037" y="2421272"/>
                </a:lnTo>
                <a:close/>
                <a:moveTo>
                  <a:pt x="1" y="2391669"/>
                </a:moveTo>
                <a:lnTo>
                  <a:pt x="29603" y="2391669"/>
                </a:lnTo>
                <a:lnTo>
                  <a:pt x="29603" y="2421272"/>
                </a:lnTo>
                <a:lnTo>
                  <a:pt x="1" y="2421272"/>
                </a:lnTo>
                <a:close/>
                <a:moveTo>
                  <a:pt x="1034520" y="2126020"/>
                </a:moveTo>
                <a:lnTo>
                  <a:pt x="1064123" y="2126020"/>
                </a:lnTo>
                <a:lnTo>
                  <a:pt x="1064123" y="2155517"/>
                </a:lnTo>
                <a:lnTo>
                  <a:pt x="1034520" y="2155517"/>
                </a:lnTo>
                <a:close/>
                <a:moveTo>
                  <a:pt x="768327" y="2126017"/>
                </a:moveTo>
                <a:lnTo>
                  <a:pt x="797926" y="2126017"/>
                </a:lnTo>
                <a:lnTo>
                  <a:pt x="797926" y="2155513"/>
                </a:lnTo>
                <a:lnTo>
                  <a:pt x="768327" y="2155513"/>
                </a:lnTo>
                <a:close/>
                <a:moveTo>
                  <a:pt x="502236" y="2126014"/>
                </a:moveTo>
                <a:lnTo>
                  <a:pt x="531838" y="2126014"/>
                </a:lnTo>
                <a:lnTo>
                  <a:pt x="531838" y="2155510"/>
                </a:lnTo>
                <a:lnTo>
                  <a:pt x="502236" y="2155510"/>
                </a:lnTo>
                <a:close/>
                <a:moveTo>
                  <a:pt x="236037" y="2126012"/>
                </a:moveTo>
                <a:lnTo>
                  <a:pt x="265639" y="2126012"/>
                </a:lnTo>
                <a:lnTo>
                  <a:pt x="265639" y="2155506"/>
                </a:lnTo>
                <a:lnTo>
                  <a:pt x="236037" y="2155506"/>
                </a:lnTo>
                <a:close/>
                <a:moveTo>
                  <a:pt x="1" y="2126012"/>
                </a:moveTo>
                <a:lnTo>
                  <a:pt x="29603" y="2126012"/>
                </a:lnTo>
                <a:lnTo>
                  <a:pt x="29603" y="2155506"/>
                </a:lnTo>
                <a:lnTo>
                  <a:pt x="1" y="2155506"/>
                </a:lnTo>
                <a:close/>
                <a:moveTo>
                  <a:pt x="1034520" y="1860254"/>
                </a:moveTo>
                <a:lnTo>
                  <a:pt x="1064123" y="1860254"/>
                </a:lnTo>
                <a:lnTo>
                  <a:pt x="1064123" y="1889747"/>
                </a:lnTo>
                <a:lnTo>
                  <a:pt x="1034520" y="1889747"/>
                </a:lnTo>
                <a:close/>
                <a:moveTo>
                  <a:pt x="768327" y="1860252"/>
                </a:moveTo>
                <a:lnTo>
                  <a:pt x="797926" y="1860252"/>
                </a:lnTo>
                <a:lnTo>
                  <a:pt x="797926" y="1889745"/>
                </a:lnTo>
                <a:lnTo>
                  <a:pt x="768327" y="1889745"/>
                </a:lnTo>
                <a:close/>
                <a:moveTo>
                  <a:pt x="502236" y="1860249"/>
                </a:moveTo>
                <a:lnTo>
                  <a:pt x="531838" y="1860249"/>
                </a:lnTo>
                <a:lnTo>
                  <a:pt x="531838" y="1889744"/>
                </a:lnTo>
                <a:lnTo>
                  <a:pt x="502236" y="1889744"/>
                </a:lnTo>
                <a:close/>
                <a:moveTo>
                  <a:pt x="236037" y="1860247"/>
                </a:moveTo>
                <a:lnTo>
                  <a:pt x="265639" y="1860247"/>
                </a:lnTo>
                <a:lnTo>
                  <a:pt x="265639" y="1889742"/>
                </a:lnTo>
                <a:lnTo>
                  <a:pt x="236037" y="1889742"/>
                </a:lnTo>
                <a:close/>
                <a:moveTo>
                  <a:pt x="1" y="1860247"/>
                </a:moveTo>
                <a:lnTo>
                  <a:pt x="29603" y="1860247"/>
                </a:lnTo>
                <a:lnTo>
                  <a:pt x="29603" y="1889742"/>
                </a:lnTo>
                <a:lnTo>
                  <a:pt x="1" y="1889742"/>
                </a:lnTo>
                <a:close/>
                <a:moveTo>
                  <a:pt x="1034520" y="1594489"/>
                </a:moveTo>
                <a:lnTo>
                  <a:pt x="1064123" y="1594489"/>
                </a:lnTo>
                <a:lnTo>
                  <a:pt x="1064123" y="1624092"/>
                </a:lnTo>
                <a:lnTo>
                  <a:pt x="1034520" y="1624092"/>
                </a:lnTo>
                <a:close/>
                <a:moveTo>
                  <a:pt x="768327" y="1594486"/>
                </a:moveTo>
                <a:lnTo>
                  <a:pt x="797926" y="1594486"/>
                </a:lnTo>
                <a:lnTo>
                  <a:pt x="797926" y="1624090"/>
                </a:lnTo>
                <a:lnTo>
                  <a:pt x="768327" y="1624090"/>
                </a:lnTo>
                <a:close/>
                <a:moveTo>
                  <a:pt x="502236" y="1594484"/>
                </a:moveTo>
                <a:lnTo>
                  <a:pt x="531838" y="1594484"/>
                </a:lnTo>
                <a:lnTo>
                  <a:pt x="531838" y="1624087"/>
                </a:lnTo>
                <a:lnTo>
                  <a:pt x="502236" y="1624087"/>
                </a:lnTo>
                <a:close/>
                <a:moveTo>
                  <a:pt x="236037" y="1594482"/>
                </a:moveTo>
                <a:lnTo>
                  <a:pt x="265639" y="1594482"/>
                </a:lnTo>
                <a:lnTo>
                  <a:pt x="265639" y="1624085"/>
                </a:lnTo>
                <a:lnTo>
                  <a:pt x="236037" y="1624085"/>
                </a:lnTo>
                <a:close/>
                <a:moveTo>
                  <a:pt x="1" y="1594482"/>
                </a:moveTo>
                <a:lnTo>
                  <a:pt x="29603" y="1594482"/>
                </a:lnTo>
                <a:lnTo>
                  <a:pt x="29603" y="1624085"/>
                </a:lnTo>
                <a:lnTo>
                  <a:pt x="1" y="1624085"/>
                </a:lnTo>
                <a:close/>
                <a:moveTo>
                  <a:pt x="1034520" y="1328724"/>
                </a:moveTo>
                <a:lnTo>
                  <a:pt x="1064123" y="1328724"/>
                </a:lnTo>
                <a:lnTo>
                  <a:pt x="1064123" y="1358328"/>
                </a:lnTo>
                <a:lnTo>
                  <a:pt x="1034520" y="1358328"/>
                </a:lnTo>
                <a:close/>
                <a:moveTo>
                  <a:pt x="768327" y="1328722"/>
                </a:moveTo>
                <a:lnTo>
                  <a:pt x="797926" y="1328722"/>
                </a:lnTo>
                <a:lnTo>
                  <a:pt x="797926" y="1358325"/>
                </a:lnTo>
                <a:lnTo>
                  <a:pt x="768327" y="1358325"/>
                </a:lnTo>
                <a:close/>
                <a:moveTo>
                  <a:pt x="502236" y="1328719"/>
                </a:moveTo>
                <a:lnTo>
                  <a:pt x="531838" y="1328719"/>
                </a:lnTo>
                <a:lnTo>
                  <a:pt x="531838" y="1358323"/>
                </a:lnTo>
                <a:lnTo>
                  <a:pt x="502236" y="1358323"/>
                </a:lnTo>
                <a:close/>
                <a:moveTo>
                  <a:pt x="236036" y="1328717"/>
                </a:moveTo>
                <a:lnTo>
                  <a:pt x="265639" y="1328717"/>
                </a:lnTo>
                <a:lnTo>
                  <a:pt x="265639" y="1358320"/>
                </a:lnTo>
                <a:lnTo>
                  <a:pt x="236036" y="1358320"/>
                </a:lnTo>
                <a:close/>
                <a:moveTo>
                  <a:pt x="1" y="1328717"/>
                </a:moveTo>
                <a:lnTo>
                  <a:pt x="29602" y="1328717"/>
                </a:lnTo>
                <a:lnTo>
                  <a:pt x="29602" y="1358320"/>
                </a:lnTo>
                <a:lnTo>
                  <a:pt x="1" y="1358320"/>
                </a:lnTo>
                <a:close/>
                <a:moveTo>
                  <a:pt x="1034520" y="1063069"/>
                </a:moveTo>
                <a:lnTo>
                  <a:pt x="1064123" y="1063069"/>
                </a:lnTo>
                <a:lnTo>
                  <a:pt x="1064123" y="1092563"/>
                </a:lnTo>
                <a:lnTo>
                  <a:pt x="1034520" y="1092563"/>
                </a:lnTo>
                <a:close/>
                <a:moveTo>
                  <a:pt x="768326" y="1063066"/>
                </a:moveTo>
                <a:lnTo>
                  <a:pt x="797926" y="1063066"/>
                </a:lnTo>
                <a:lnTo>
                  <a:pt x="797926" y="1092560"/>
                </a:lnTo>
                <a:lnTo>
                  <a:pt x="768326" y="1092560"/>
                </a:lnTo>
                <a:close/>
                <a:moveTo>
                  <a:pt x="502235" y="1063063"/>
                </a:moveTo>
                <a:lnTo>
                  <a:pt x="531838" y="1063063"/>
                </a:lnTo>
                <a:lnTo>
                  <a:pt x="531838" y="1092557"/>
                </a:lnTo>
                <a:lnTo>
                  <a:pt x="502235" y="1092557"/>
                </a:lnTo>
                <a:close/>
                <a:moveTo>
                  <a:pt x="236036" y="1063059"/>
                </a:moveTo>
                <a:lnTo>
                  <a:pt x="265639" y="1063059"/>
                </a:lnTo>
                <a:lnTo>
                  <a:pt x="265639" y="1092554"/>
                </a:lnTo>
                <a:lnTo>
                  <a:pt x="236036" y="1092554"/>
                </a:lnTo>
                <a:close/>
                <a:moveTo>
                  <a:pt x="0" y="1063059"/>
                </a:moveTo>
                <a:lnTo>
                  <a:pt x="29602" y="1063059"/>
                </a:lnTo>
                <a:lnTo>
                  <a:pt x="29602" y="1092554"/>
                </a:lnTo>
                <a:lnTo>
                  <a:pt x="0" y="1092554"/>
                </a:lnTo>
                <a:close/>
                <a:moveTo>
                  <a:pt x="1034520" y="797300"/>
                </a:moveTo>
                <a:lnTo>
                  <a:pt x="1064123" y="797300"/>
                </a:lnTo>
                <a:lnTo>
                  <a:pt x="1064123" y="826797"/>
                </a:lnTo>
                <a:lnTo>
                  <a:pt x="1034520" y="826797"/>
                </a:lnTo>
                <a:close/>
                <a:moveTo>
                  <a:pt x="768326" y="797298"/>
                </a:moveTo>
                <a:lnTo>
                  <a:pt x="797926" y="797298"/>
                </a:lnTo>
                <a:lnTo>
                  <a:pt x="797926" y="826794"/>
                </a:lnTo>
                <a:lnTo>
                  <a:pt x="768326" y="826794"/>
                </a:lnTo>
                <a:close/>
                <a:moveTo>
                  <a:pt x="502235" y="797296"/>
                </a:moveTo>
                <a:lnTo>
                  <a:pt x="531838" y="797296"/>
                </a:lnTo>
                <a:lnTo>
                  <a:pt x="531838" y="826792"/>
                </a:lnTo>
                <a:lnTo>
                  <a:pt x="502235" y="826792"/>
                </a:lnTo>
                <a:close/>
                <a:moveTo>
                  <a:pt x="236036" y="797294"/>
                </a:moveTo>
                <a:lnTo>
                  <a:pt x="265639" y="797294"/>
                </a:lnTo>
                <a:lnTo>
                  <a:pt x="265639" y="826789"/>
                </a:lnTo>
                <a:lnTo>
                  <a:pt x="236036" y="826789"/>
                </a:lnTo>
                <a:close/>
                <a:moveTo>
                  <a:pt x="0" y="797294"/>
                </a:moveTo>
                <a:lnTo>
                  <a:pt x="29602" y="797294"/>
                </a:lnTo>
                <a:lnTo>
                  <a:pt x="29602" y="826789"/>
                </a:lnTo>
                <a:lnTo>
                  <a:pt x="0" y="826789"/>
                </a:lnTo>
                <a:close/>
                <a:moveTo>
                  <a:pt x="1034520" y="531537"/>
                </a:moveTo>
                <a:lnTo>
                  <a:pt x="1064123" y="531537"/>
                </a:lnTo>
                <a:lnTo>
                  <a:pt x="1064123" y="561139"/>
                </a:lnTo>
                <a:lnTo>
                  <a:pt x="1034520" y="561139"/>
                </a:lnTo>
                <a:close/>
                <a:moveTo>
                  <a:pt x="768326" y="531534"/>
                </a:moveTo>
                <a:lnTo>
                  <a:pt x="797926" y="531534"/>
                </a:lnTo>
                <a:lnTo>
                  <a:pt x="797926" y="561137"/>
                </a:lnTo>
                <a:lnTo>
                  <a:pt x="768326" y="561137"/>
                </a:lnTo>
                <a:close/>
                <a:moveTo>
                  <a:pt x="502235" y="531532"/>
                </a:moveTo>
                <a:lnTo>
                  <a:pt x="531838" y="531532"/>
                </a:lnTo>
                <a:lnTo>
                  <a:pt x="531838" y="561135"/>
                </a:lnTo>
                <a:lnTo>
                  <a:pt x="502235" y="561135"/>
                </a:lnTo>
                <a:close/>
                <a:moveTo>
                  <a:pt x="236036" y="531530"/>
                </a:moveTo>
                <a:lnTo>
                  <a:pt x="265639" y="531530"/>
                </a:lnTo>
                <a:lnTo>
                  <a:pt x="265639" y="561133"/>
                </a:lnTo>
                <a:lnTo>
                  <a:pt x="236036" y="561133"/>
                </a:lnTo>
                <a:close/>
                <a:moveTo>
                  <a:pt x="0" y="531530"/>
                </a:moveTo>
                <a:lnTo>
                  <a:pt x="29602" y="531530"/>
                </a:lnTo>
                <a:lnTo>
                  <a:pt x="29602" y="561133"/>
                </a:lnTo>
                <a:lnTo>
                  <a:pt x="0" y="561133"/>
                </a:lnTo>
                <a:close/>
                <a:moveTo>
                  <a:pt x="1034520" y="265772"/>
                </a:moveTo>
                <a:lnTo>
                  <a:pt x="1064123" y="265772"/>
                </a:lnTo>
                <a:lnTo>
                  <a:pt x="1064123" y="295374"/>
                </a:lnTo>
                <a:lnTo>
                  <a:pt x="1034520" y="295374"/>
                </a:lnTo>
                <a:close/>
                <a:moveTo>
                  <a:pt x="768326" y="265770"/>
                </a:moveTo>
                <a:lnTo>
                  <a:pt x="797926" y="265770"/>
                </a:lnTo>
                <a:lnTo>
                  <a:pt x="797926" y="295372"/>
                </a:lnTo>
                <a:lnTo>
                  <a:pt x="768326" y="295372"/>
                </a:lnTo>
                <a:close/>
                <a:moveTo>
                  <a:pt x="502235" y="265767"/>
                </a:moveTo>
                <a:lnTo>
                  <a:pt x="531838" y="265767"/>
                </a:lnTo>
                <a:lnTo>
                  <a:pt x="531838" y="295370"/>
                </a:lnTo>
                <a:lnTo>
                  <a:pt x="502235" y="295370"/>
                </a:lnTo>
                <a:close/>
                <a:moveTo>
                  <a:pt x="236036" y="265765"/>
                </a:moveTo>
                <a:lnTo>
                  <a:pt x="265639" y="265765"/>
                </a:lnTo>
                <a:lnTo>
                  <a:pt x="265639" y="295368"/>
                </a:lnTo>
                <a:lnTo>
                  <a:pt x="236036" y="295368"/>
                </a:lnTo>
                <a:close/>
                <a:moveTo>
                  <a:pt x="0" y="265765"/>
                </a:moveTo>
                <a:lnTo>
                  <a:pt x="29602" y="265765"/>
                </a:lnTo>
                <a:lnTo>
                  <a:pt x="29602" y="295368"/>
                </a:lnTo>
                <a:lnTo>
                  <a:pt x="0" y="295368"/>
                </a:lnTo>
                <a:close/>
                <a:moveTo>
                  <a:pt x="1034520" y="7"/>
                </a:moveTo>
                <a:lnTo>
                  <a:pt x="1064123" y="7"/>
                </a:lnTo>
                <a:lnTo>
                  <a:pt x="1064123" y="29609"/>
                </a:lnTo>
                <a:lnTo>
                  <a:pt x="1034520" y="29609"/>
                </a:lnTo>
                <a:close/>
                <a:moveTo>
                  <a:pt x="768326" y="5"/>
                </a:moveTo>
                <a:lnTo>
                  <a:pt x="797926" y="5"/>
                </a:lnTo>
                <a:lnTo>
                  <a:pt x="797926" y="29607"/>
                </a:lnTo>
                <a:lnTo>
                  <a:pt x="768326" y="29607"/>
                </a:lnTo>
                <a:close/>
                <a:moveTo>
                  <a:pt x="502235" y="2"/>
                </a:moveTo>
                <a:lnTo>
                  <a:pt x="531838" y="2"/>
                </a:lnTo>
                <a:lnTo>
                  <a:pt x="531838" y="29605"/>
                </a:lnTo>
                <a:lnTo>
                  <a:pt x="502235" y="29605"/>
                </a:lnTo>
                <a:close/>
                <a:moveTo>
                  <a:pt x="236036" y="0"/>
                </a:moveTo>
                <a:lnTo>
                  <a:pt x="265638" y="0"/>
                </a:lnTo>
                <a:lnTo>
                  <a:pt x="265638" y="29602"/>
                </a:lnTo>
                <a:lnTo>
                  <a:pt x="236036" y="29602"/>
                </a:lnTo>
                <a:close/>
                <a:moveTo>
                  <a:pt x="0" y="0"/>
                </a:moveTo>
                <a:lnTo>
                  <a:pt x="29602" y="0"/>
                </a:lnTo>
                <a:lnTo>
                  <a:pt x="29602" y="29602"/>
                </a:lnTo>
                <a:lnTo>
                  <a:pt x="0" y="29602"/>
                </a:lnTo>
                <a:close/>
              </a:path>
            </a:pathLst>
          </a:custGeom>
          <a:solidFill>
            <a:schemeClr val="bg1">
              <a:alpha val="20000"/>
            </a:schemeClr>
          </a:solidFill>
          <a:ln w="10797" cap="flat">
            <a:noFill/>
            <a:prstDash val="solid"/>
            <a:miter/>
          </a:ln>
        </p:spPr>
        <p:txBody>
          <a:bodyPr wrap="square" rtlCol="0" anchor="ctr">
            <a:noAutofit/>
          </a:bodyPr>
          <a:lstStyle/>
          <a:p>
            <a:endParaRPr lang="en-US" sz="1800"/>
          </a:p>
        </p:txBody>
      </p:sp>
      <p:grpSp>
        <p:nvGrpSpPr>
          <p:cNvPr id="9" name="Group 8">
            <a:extLst>
              <a:ext uri="{FF2B5EF4-FFF2-40B4-BE49-F238E27FC236}">
                <a16:creationId xmlns:a16="http://schemas.microsoft.com/office/drawing/2014/main" xmlns="" id="{B5ED8F1A-DF55-4373-A1AF-0BB681AB979F}"/>
              </a:ext>
            </a:extLst>
          </p:cNvPr>
          <p:cNvGrpSpPr/>
          <p:nvPr userDrawn="1"/>
        </p:nvGrpSpPr>
        <p:grpSpPr>
          <a:xfrm>
            <a:off x="-3221" y="1"/>
            <a:ext cx="1571012" cy="6342667"/>
            <a:chOff x="-3221" y="0"/>
            <a:chExt cx="1570603" cy="6342667"/>
          </a:xfrm>
        </p:grpSpPr>
        <p:sp>
          <p:nvSpPr>
            <p:cNvPr id="11" name="Freeform: Shape 41">
              <a:extLst>
                <a:ext uri="{FF2B5EF4-FFF2-40B4-BE49-F238E27FC236}">
                  <a16:creationId xmlns:a16="http://schemas.microsoft.com/office/drawing/2014/main" xmlns="" id="{BF704692-7ED8-4734-8CC3-6EE81F8C6559}"/>
                </a:ext>
              </a:extLst>
            </p:cNvPr>
            <p:cNvSpPr txBox="1">
              <a:spLocks/>
            </p:cNvSpPr>
            <p:nvPr/>
          </p:nvSpPr>
          <p:spPr>
            <a:xfrm>
              <a:off x="771720" y="1305465"/>
              <a:ext cx="531436" cy="531432"/>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chemeClr val="bg1">
                <a:alpha val="20000"/>
              </a:schemeClr>
            </a:solidFill>
          </p:spPr>
          <p:txBody>
            <a:bodyPr wrap="square">
              <a:noAutofit/>
            </a:bodyPr>
            <a:lstStyle>
              <a:lvl1pPr marL="0" indent="0" algn="l" defTabSz="457200" rtl="0" eaLnBrk="1" latinLnBrk="0" hangingPunct="1">
                <a:spcBef>
                  <a:spcPts val="1000"/>
                </a:spcBef>
                <a:buFont typeface="Arial"/>
                <a:buNone/>
                <a:defRPr sz="14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14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14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14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1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a:t> </a:t>
              </a:r>
            </a:p>
          </p:txBody>
        </p:sp>
        <p:sp>
          <p:nvSpPr>
            <p:cNvPr id="12" name="Freeform: Shape 42">
              <a:extLst>
                <a:ext uri="{FF2B5EF4-FFF2-40B4-BE49-F238E27FC236}">
                  <a16:creationId xmlns:a16="http://schemas.microsoft.com/office/drawing/2014/main" xmlns="" id="{DC73A71E-57FB-4CCE-9BA4-0C7150E061ED}"/>
                </a:ext>
              </a:extLst>
            </p:cNvPr>
            <p:cNvSpPr txBox="1">
              <a:spLocks/>
            </p:cNvSpPr>
            <p:nvPr/>
          </p:nvSpPr>
          <p:spPr>
            <a:xfrm rot="16200000">
              <a:off x="653257" y="1982983"/>
              <a:ext cx="530877" cy="1297373"/>
            </a:xfrm>
            <a:custGeom>
              <a:avLst/>
              <a:gdLst>
                <a:gd name="connsiteX0" fmla="*/ 0 w 530877"/>
                <a:gd name="connsiteY0" fmla="*/ 0 h 1297373"/>
                <a:gd name="connsiteX1" fmla="*/ 530877 w 530877"/>
                <a:gd name="connsiteY1" fmla="*/ 0 h 1297373"/>
                <a:gd name="connsiteX2" fmla="*/ 530877 w 530877"/>
                <a:gd name="connsiteY2" fmla="*/ 1297373 h 1297373"/>
                <a:gd name="connsiteX3" fmla="*/ 0 w 530877"/>
                <a:gd name="connsiteY3" fmla="*/ 1297373 h 1297373"/>
              </a:gdLst>
              <a:ahLst/>
              <a:cxnLst>
                <a:cxn ang="0">
                  <a:pos x="connsiteX0" y="connsiteY0"/>
                </a:cxn>
                <a:cxn ang="0">
                  <a:pos x="connsiteX1" y="connsiteY1"/>
                </a:cxn>
                <a:cxn ang="0">
                  <a:pos x="connsiteX2" y="connsiteY2"/>
                </a:cxn>
                <a:cxn ang="0">
                  <a:pos x="connsiteX3" y="connsiteY3"/>
                </a:cxn>
              </a:cxnLst>
              <a:rect l="l" t="t" r="r" b="b"/>
              <a:pathLst>
                <a:path w="530877" h="1297373">
                  <a:moveTo>
                    <a:pt x="0" y="0"/>
                  </a:moveTo>
                  <a:lnTo>
                    <a:pt x="530877" y="0"/>
                  </a:lnTo>
                  <a:lnTo>
                    <a:pt x="530877" y="1297373"/>
                  </a:lnTo>
                  <a:lnTo>
                    <a:pt x="0" y="1297373"/>
                  </a:lnTo>
                  <a:close/>
                </a:path>
              </a:pathLst>
            </a:custGeom>
            <a:solidFill>
              <a:schemeClr val="bg1">
                <a:alpha val="20000"/>
              </a:schemeClr>
            </a:solidFill>
          </p:spPr>
          <p:txBody>
            <a:bodyPr wrap="square">
              <a:noAutofit/>
            </a:bodyPr>
            <a:lstStyle>
              <a:lvl1pPr marL="0" indent="0" algn="l" defTabSz="457200" rtl="0" eaLnBrk="1" latinLnBrk="0" hangingPunct="1">
                <a:spcBef>
                  <a:spcPts val="1000"/>
                </a:spcBef>
                <a:buFont typeface="Arial"/>
                <a:buNone/>
                <a:defRPr sz="14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14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14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14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1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a:t> </a:t>
              </a:r>
            </a:p>
          </p:txBody>
        </p:sp>
        <p:sp>
          <p:nvSpPr>
            <p:cNvPr id="13" name="Freeform: Shape 81">
              <a:extLst>
                <a:ext uri="{FF2B5EF4-FFF2-40B4-BE49-F238E27FC236}">
                  <a16:creationId xmlns:a16="http://schemas.microsoft.com/office/drawing/2014/main" xmlns="" id="{08BB9E74-EFA9-4C0C-AC35-AEB701E345AB}"/>
                </a:ext>
              </a:extLst>
            </p:cNvPr>
            <p:cNvSpPr txBox="1">
              <a:spLocks/>
            </p:cNvSpPr>
            <p:nvPr/>
          </p:nvSpPr>
          <p:spPr>
            <a:xfrm rot="5400000">
              <a:off x="522214" y="5297589"/>
              <a:ext cx="1030447" cy="1059710"/>
            </a:xfrm>
            <a:custGeom>
              <a:avLst/>
              <a:gdLst>
                <a:gd name="connsiteX0" fmla="*/ 0 w 1030447"/>
                <a:gd name="connsiteY0" fmla="*/ 0 h 1059710"/>
                <a:gd name="connsiteX1" fmla="*/ 530729 w 1030447"/>
                <a:gd name="connsiteY1" fmla="*/ 0 h 1059710"/>
                <a:gd name="connsiteX2" fmla="*/ 955721 w 1030447"/>
                <a:gd name="connsiteY2" fmla="*/ 521447 h 1059710"/>
                <a:gd name="connsiteX3" fmla="*/ 1030447 w 1030447"/>
                <a:gd name="connsiteY3" fmla="*/ 528980 h 1059710"/>
                <a:gd name="connsiteX4" fmla="*/ 1030447 w 1030447"/>
                <a:gd name="connsiteY4" fmla="*/ 1059710 h 1059710"/>
                <a:gd name="connsiteX5" fmla="*/ 848760 w 1030447"/>
                <a:gd name="connsiteY5" fmla="*/ 1041394 h 1059710"/>
                <a:gd name="connsiteX6" fmla="*/ 0 w 1030447"/>
                <a:gd name="connsiteY6" fmla="*/ 0 h 1059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30447" h="1059710">
                  <a:moveTo>
                    <a:pt x="0" y="0"/>
                  </a:moveTo>
                  <a:lnTo>
                    <a:pt x="530729" y="0"/>
                  </a:lnTo>
                  <a:cubicBezTo>
                    <a:pt x="530729" y="257214"/>
                    <a:pt x="713179" y="471816"/>
                    <a:pt x="955721" y="521447"/>
                  </a:cubicBezTo>
                  <a:lnTo>
                    <a:pt x="1030447" y="528980"/>
                  </a:lnTo>
                  <a:lnTo>
                    <a:pt x="1030447" y="1059710"/>
                  </a:lnTo>
                  <a:lnTo>
                    <a:pt x="848760" y="1041394"/>
                  </a:lnTo>
                  <a:cubicBezTo>
                    <a:pt x="364374" y="942275"/>
                    <a:pt x="0" y="513689"/>
                    <a:pt x="0" y="0"/>
                  </a:cubicBezTo>
                  <a:close/>
                </a:path>
              </a:pathLst>
            </a:custGeom>
            <a:solidFill>
              <a:schemeClr val="bg1">
                <a:alpha val="20000"/>
              </a:schemeClr>
            </a:solidFill>
          </p:spPr>
          <p:txBody>
            <a:bodyPr wrap="square">
              <a:noAutofit/>
            </a:bodyPr>
            <a:lstStyle>
              <a:lvl1pPr marL="0" indent="0" algn="l" defTabSz="457200" rtl="0" eaLnBrk="1" latinLnBrk="0" hangingPunct="1">
                <a:spcBef>
                  <a:spcPts val="1000"/>
                </a:spcBef>
                <a:buFont typeface="Arial"/>
                <a:buNone/>
                <a:defRPr sz="14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14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14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14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1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a:t> </a:t>
              </a:r>
            </a:p>
          </p:txBody>
        </p:sp>
        <p:sp>
          <p:nvSpPr>
            <p:cNvPr id="14" name="Freeform: Shape 41">
              <a:extLst>
                <a:ext uri="{FF2B5EF4-FFF2-40B4-BE49-F238E27FC236}">
                  <a16:creationId xmlns:a16="http://schemas.microsoft.com/office/drawing/2014/main" xmlns="" id="{9EFF1AB5-4303-4404-9E20-E5E5A6E0DE45}"/>
                </a:ext>
              </a:extLst>
            </p:cNvPr>
            <p:cNvSpPr txBox="1">
              <a:spLocks/>
            </p:cNvSpPr>
            <p:nvPr/>
          </p:nvSpPr>
          <p:spPr>
            <a:xfrm>
              <a:off x="253539" y="4223290"/>
              <a:ext cx="531436" cy="531432"/>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chemeClr val="bg1">
                <a:alpha val="20000"/>
              </a:schemeClr>
            </a:solidFill>
          </p:spPr>
          <p:txBody>
            <a:bodyPr wrap="square">
              <a:noAutofit/>
            </a:bodyPr>
            <a:lstStyle>
              <a:lvl1pPr marL="0" indent="0" algn="l" defTabSz="457200" rtl="0" eaLnBrk="1" latinLnBrk="0" hangingPunct="1">
                <a:spcBef>
                  <a:spcPts val="1000"/>
                </a:spcBef>
                <a:buFont typeface="Arial"/>
                <a:buNone/>
                <a:defRPr sz="14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14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14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14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1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a:t> </a:t>
              </a:r>
            </a:p>
          </p:txBody>
        </p:sp>
        <p:sp>
          <p:nvSpPr>
            <p:cNvPr id="15" name="Freeform: Shape 81">
              <a:extLst>
                <a:ext uri="{FF2B5EF4-FFF2-40B4-BE49-F238E27FC236}">
                  <a16:creationId xmlns:a16="http://schemas.microsoft.com/office/drawing/2014/main" xmlns="" id="{7A0B1BA6-2386-4BBD-9C5A-2334DD333E2B}"/>
                </a:ext>
              </a:extLst>
            </p:cNvPr>
            <p:cNvSpPr txBox="1">
              <a:spLocks/>
            </p:cNvSpPr>
            <p:nvPr/>
          </p:nvSpPr>
          <p:spPr>
            <a:xfrm rot="16200000">
              <a:off x="11410" y="-14631"/>
              <a:ext cx="1030447" cy="1059710"/>
            </a:xfrm>
            <a:custGeom>
              <a:avLst/>
              <a:gdLst>
                <a:gd name="connsiteX0" fmla="*/ 0 w 1030447"/>
                <a:gd name="connsiteY0" fmla="*/ 0 h 1059710"/>
                <a:gd name="connsiteX1" fmla="*/ 530729 w 1030447"/>
                <a:gd name="connsiteY1" fmla="*/ 0 h 1059710"/>
                <a:gd name="connsiteX2" fmla="*/ 955721 w 1030447"/>
                <a:gd name="connsiteY2" fmla="*/ 521447 h 1059710"/>
                <a:gd name="connsiteX3" fmla="*/ 1030447 w 1030447"/>
                <a:gd name="connsiteY3" fmla="*/ 528980 h 1059710"/>
                <a:gd name="connsiteX4" fmla="*/ 1030447 w 1030447"/>
                <a:gd name="connsiteY4" fmla="*/ 1059710 h 1059710"/>
                <a:gd name="connsiteX5" fmla="*/ 848760 w 1030447"/>
                <a:gd name="connsiteY5" fmla="*/ 1041394 h 1059710"/>
                <a:gd name="connsiteX6" fmla="*/ 0 w 1030447"/>
                <a:gd name="connsiteY6" fmla="*/ 0 h 1059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30447" h="1059710">
                  <a:moveTo>
                    <a:pt x="0" y="0"/>
                  </a:moveTo>
                  <a:lnTo>
                    <a:pt x="530729" y="0"/>
                  </a:lnTo>
                  <a:cubicBezTo>
                    <a:pt x="530729" y="257214"/>
                    <a:pt x="713179" y="471816"/>
                    <a:pt x="955721" y="521447"/>
                  </a:cubicBezTo>
                  <a:lnTo>
                    <a:pt x="1030447" y="528980"/>
                  </a:lnTo>
                  <a:lnTo>
                    <a:pt x="1030447" y="1059710"/>
                  </a:lnTo>
                  <a:lnTo>
                    <a:pt x="848760" y="1041394"/>
                  </a:lnTo>
                  <a:cubicBezTo>
                    <a:pt x="364374" y="942275"/>
                    <a:pt x="0" y="513689"/>
                    <a:pt x="0" y="0"/>
                  </a:cubicBezTo>
                  <a:close/>
                </a:path>
              </a:pathLst>
            </a:custGeom>
            <a:solidFill>
              <a:schemeClr val="bg1">
                <a:alpha val="20000"/>
              </a:schemeClr>
            </a:solidFill>
          </p:spPr>
          <p:txBody>
            <a:bodyPr wrap="square">
              <a:noAutofit/>
            </a:bodyPr>
            <a:lstStyle>
              <a:lvl1pPr marL="0" indent="0" algn="l" defTabSz="457200" rtl="0" eaLnBrk="1" latinLnBrk="0" hangingPunct="1">
                <a:spcBef>
                  <a:spcPts val="1000"/>
                </a:spcBef>
                <a:buFont typeface="Arial"/>
                <a:buNone/>
                <a:defRPr sz="14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14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14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14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1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a:t> </a:t>
              </a:r>
            </a:p>
          </p:txBody>
        </p:sp>
      </p:grpSp>
      <p:pic>
        <p:nvPicPr>
          <p:cNvPr id="16" name="Picture 15">
            <a:extLst>
              <a:ext uri="{FF2B5EF4-FFF2-40B4-BE49-F238E27FC236}">
                <a16:creationId xmlns:a16="http://schemas.microsoft.com/office/drawing/2014/main" xmlns="" id="{4A104770-5DA0-4F07-A5A5-29D0F9451EFB}"/>
              </a:ext>
            </a:extLst>
          </p:cNvPr>
          <p:cNvPicPr>
            <a:picLocks noChangeAspect="1"/>
          </p:cNvPicPr>
          <p:nvPr userDrawn="1"/>
        </p:nvPicPr>
        <p:blipFill>
          <a:blip r:embed="rId5"/>
          <a:srcRect/>
          <a:stretch/>
        </p:blipFill>
        <p:spPr>
          <a:xfrm>
            <a:off x="260555" y="3152155"/>
            <a:ext cx="1053840" cy="542008"/>
          </a:xfrm>
          <a:prstGeom prst="rect">
            <a:avLst/>
          </a:prstGeom>
        </p:spPr>
      </p:pic>
    </p:spTree>
    <p:extLst>
      <p:ext uri="{BB962C8B-B14F-4D97-AF65-F5344CB8AC3E}">
        <p14:creationId xmlns:p14="http://schemas.microsoft.com/office/powerpoint/2010/main" val="321284485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Full Image">
    <p:bg>
      <p:bgPr>
        <a:solidFill>
          <a:schemeClr val="bg2"/>
        </a:solidFill>
        <a:effectLst/>
      </p:bgPr>
    </p:bg>
    <p:spTree>
      <p:nvGrpSpPr>
        <p:cNvPr id="1" name=""/>
        <p:cNvGrpSpPr/>
        <p:nvPr/>
      </p:nvGrpSpPr>
      <p:grpSpPr>
        <a:xfrm>
          <a:off x="0" y="0"/>
          <a:ext cx="0" cy="0"/>
          <a:chOff x="0" y="0"/>
          <a:chExt cx="0" cy="0"/>
        </a:xfrm>
      </p:grpSpPr>
      <p:sp>
        <p:nvSpPr>
          <p:cNvPr id="18" name="Picture Placeholder 5">
            <a:extLst>
              <a:ext uri="{FF2B5EF4-FFF2-40B4-BE49-F238E27FC236}">
                <a16:creationId xmlns:a16="http://schemas.microsoft.com/office/drawing/2014/main" xmlns="" id="{E1B3FAEE-4E78-46C7-9DB6-5C22BB3E16FE}"/>
              </a:ext>
            </a:extLst>
          </p:cNvPr>
          <p:cNvSpPr>
            <a:spLocks noGrp="1"/>
          </p:cNvSpPr>
          <p:nvPr>
            <p:ph type="pic" sz="quarter" idx="28"/>
          </p:nvPr>
        </p:nvSpPr>
        <p:spPr>
          <a:xfrm>
            <a:off x="-1" y="0"/>
            <a:ext cx="12192000" cy="6858000"/>
          </a:xfrm>
          <a:solidFill>
            <a:schemeClr val="bg2"/>
          </a:solidFill>
        </p:spPr>
        <p:txBody>
          <a:bodyPr anchor="ctr"/>
          <a:lstStyle>
            <a:lvl1pPr algn="ctr">
              <a:defRPr/>
            </a:lvl1pPr>
          </a:lstStyle>
          <a:p>
            <a:endParaRPr lang="en-US"/>
          </a:p>
        </p:txBody>
      </p:sp>
    </p:spTree>
    <p:extLst>
      <p:ext uri="{BB962C8B-B14F-4D97-AF65-F5344CB8AC3E}">
        <p14:creationId xmlns:p14="http://schemas.microsoft.com/office/powerpoint/2010/main" val="191540948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Content + Image">
    <p:spTree>
      <p:nvGrpSpPr>
        <p:cNvPr id="1" name=""/>
        <p:cNvGrpSpPr/>
        <p:nvPr/>
      </p:nvGrpSpPr>
      <p:grpSpPr>
        <a:xfrm>
          <a:off x="0" y="0"/>
          <a:ext cx="0" cy="0"/>
          <a:chOff x="0" y="0"/>
          <a:chExt cx="0" cy="0"/>
        </a:xfrm>
      </p:grpSpPr>
      <p:sp>
        <p:nvSpPr>
          <p:cNvPr id="6" name="Picture Placeholder 13">
            <a:extLst>
              <a:ext uri="{FF2B5EF4-FFF2-40B4-BE49-F238E27FC236}">
                <a16:creationId xmlns:a16="http://schemas.microsoft.com/office/drawing/2014/main" xmlns="" id="{F6851EF3-E456-437C-A6B0-4799E41CBB80}"/>
              </a:ext>
            </a:extLst>
          </p:cNvPr>
          <p:cNvSpPr>
            <a:spLocks noGrp="1"/>
          </p:cNvSpPr>
          <p:nvPr>
            <p:ph type="pic" sz="quarter" idx="15" hasCustomPrompt="1"/>
          </p:nvPr>
        </p:nvSpPr>
        <p:spPr>
          <a:xfrm>
            <a:off x="6873370" y="0"/>
            <a:ext cx="5318629" cy="6858000"/>
          </a:xfrm>
          <a:noFill/>
        </p:spPr>
        <p:txBody>
          <a:bodyPr anchor="ctr"/>
          <a:lstStyle>
            <a:lvl1pPr algn="ctr">
              <a:defRPr baseline="0"/>
            </a:lvl1pPr>
          </a:lstStyle>
          <a:p>
            <a:r>
              <a:rPr lang="en-US"/>
              <a:t>Click icon or drag to insert image</a:t>
            </a:r>
          </a:p>
        </p:txBody>
      </p:sp>
      <p:sp>
        <p:nvSpPr>
          <p:cNvPr id="3" name="Content Placeholder 2"/>
          <p:cNvSpPr>
            <a:spLocks noGrp="1"/>
          </p:cNvSpPr>
          <p:nvPr>
            <p:ph idx="1"/>
          </p:nvPr>
        </p:nvSpPr>
        <p:spPr>
          <a:xfrm>
            <a:off x="1942020" y="2438400"/>
            <a:ext cx="3781615" cy="3733800"/>
          </a:xfrm>
        </p:spPr>
        <p:txBody>
          <a:bodyPr tIns="0"/>
          <a:lstStyle>
            <a:lvl2pPr>
              <a:buClr>
                <a:schemeClr val="accent1"/>
              </a:buClr>
              <a:defRPr baseline="0"/>
            </a:lvl2pPr>
            <a:lvl3pPr>
              <a:buClr>
                <a:schemeClr val="accent1"/>
              </a:buClr>
              <a:defRPr/>
            </a:lvl3pPr>
            <a:lvl4pPr>
              <a:buClr>
                <a:schemeClr val="accent1"/>
              </a:buClr>
              <a:defRPr/>
            </a:lvl4pPr>
            <a:lvl5pPr>
              <a:buClr>
                <a:schemeClr val="accent1"/>
              </a:buCl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ext Placeholder 14"/>
          <p:cNvSpPr>
            <a:spLocks noGrp="1"/>
          </p:cNvSpPr>
          <p:nvPr>
            <p:ph type="body" sz="quarter" idx="14" hasCustomPrompt="1"/>
          </p:nvPr>
        </p:nvSpPr>
        <p:spPr>
          <a:xfrm>
            <a:off x="1942030" y="1828801"/>
            <a:ext cx="3781089" cy="489737"/>
          </a:xfrm>
        </p:spPr>
        <p:txBody>
          <a:bodyPr tIns="0" anchor="b" anchorCtr="0"/>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4" name="Title 3">
            <a:extLst>
              <a:ext uri="{FF2B5EF4-FFF2-40B4-BE49-F238E27FC236}">
                <a16:creationId xmlns:a16="http://schemas.microsoft.com/office/drawing/2014/main" xmlns="" id="{CCBF5BEF-4C13-45D2-83B0-BC6D1EDDCFCA}"/>
              </a:ext>
            </a:extLst>
          </p:cNvPr>
          <p:cNvSpPr>
            <a:spLocks noGrp="1"/>
          </p:cNvSpPr>
          <p:nvPr>
            <p:ph type="title"/>
          </p:nvPr>
        </p:nvSpPr>
        <p:spPr>
          <a:xfrm>
            <a:off x="1942030" y="912310"/>
            <a:ext cx="3781089" cy="916491"/>
          </a:xfrm>
        </p:spPr>
        <p:txBody>
          <a:bodyPr/>
          <a:lstStyle/>
          <a:p>
            <a:r>
              <a:rPr lang="en-US"/>
              <a:t>Click to edit Master title style</a:t>
            </a:r>
          </a:p>
        </p:txBody>
      </p:sp>
      <p:sp>
        <p:nvSpPr>
          <p:cNvPr id="8" name="Text Placeholder 12">
            <a:extLst>
              <a:ext uri="{FF2B5EF4-FFF2-40B4-BE49-F238E27FC236}">
                <a16:creationId xmlns:a16="http://schemas.microsoft.com/office/drawing/2014/main" xmlns="" id="{CDF26B3C-D82A-46F0-BA46-CD0E8ACDC347}"/>
              </a:ext>
            </a:extLst>
          </p:cNvPr>
          <p:cNvSpPr>
            <a:spLocks noGrp="1"/>
          </p:cNvSpPr>
          <p:nvPr>
            <p:ph type="body" sz="quarter" idx="13"/>
          </p:nvPr>
        </p:nvSpPr>
        <p:spPr>
          <a:xfrm>
            <a:off x="1942024" y="356543"/>
            <a:ext cx="3781089" cy="316558"/>
          </a:xfrm>
        </p:spPr>
        <p:txBody>
          <a:bodyPr tIns="0"/>
          <a:lstStyle>
            <a:lvl1pPr>
              <a:lnSpc>
                <a:spcPct val="100000"/>
              </a:lnSpc>
              <a:spcBef>
                <a:spcPts val="0"/>
              </a:spcBef>
              <a:defRPr sz="750"/>
            </a:lvl1pPr>
            <a:lvl2pPr marL="112713" indent="-112713">
              <a:lnSpc>
                <a:spcPct val="100000"/>
              </a:lnSpc>
              <a:spcBef>
                <a:spcPts val="0"/>
              </a:spcBef>
              <a:defRPr sz="750"/>
            </a:lvl2pPr>
            <a:lvl3pPr marL="225425" indent="-112713">
              <a:lnSpc>
                <a:spcPct val="100000"/>
              </a:lnSpc>
              <a:spcBef>
                <a:spcPts val="0"/>
              </a:spcBef>
              <a:defRPr sz="750"/>
            </a:lvl3pPr>
            <a:lvl4pPr marL="339725" indent="-114300">
              <a:lnSpc>
                <a:spcPct val="100000"/>
              </a:lnSpc>
              <a:spcBef>
                <a:spcPts val="0"/>
              </a:spcBef>
              <a:defRPr sz="900"/>
            </a:lvl4pPr>
            <a:lvl5pPr marL="460375" indent="-120650">
              <a:lnSpc>
                <a:spcPct val="100000"/>
              </a:lnSpc>
              <a:spcBef>
                <a:spcPts val="0"/>
              </a:spcBef>
              <a:defRPr sz="900"/>
            </a:lvl5pPr>
          </a:lstStyle>
          <a:p>
            <a:pPr lvl="0"/>
            <a:r>
              <a:rPr lang="en-US"/>
              <a:t>Edit Master text styles</a:t>
            </a:r>
          </a:p>
        </p:txBody>
      </p:sp>
    </p:spTree>
    <p:extLst>
      <p:ext uri="{BB962C8B-B14F-4D97-AF65-F5344CB8AC3E}">
        <p14:creationId xmlns:p14="http://schemas.microsoft.com/office/powerpoint/2010/main" val="1354894988"/>
      </p:ext>
    </p:extLst>
  </p:cSld>
  <p:clrMapOvr>
    <a:masterClrMapping/>
  </p:clrMapOvr>
  <p:extLst>
    <p:ext uri="{DCECCB84-F9BA-43D5-87BE-67443E8EF086}">
      <p15:sldGuideLst xmlns:p15="http://schemas.microsoft.com/office/powerpoint/2012/main" xmlns=""/>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Content - Dark Grid Bar">
    <p:bg>
      <p:bgPr>
        <a:solidFill>
          <a:schemeClr val="accent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D4C769E4-F1F0-410E-8A65-B7BA27B4B88A}"/>
              </a:ext>
            </a:extLst>
          </p:cNvPr>
          <p:cNvSpPr>
            <a:spLocks noGrp="1"/>
          </p:cNvSpPr>
          <p:nvPr>
            <p:ph type="title"/>
          </p:nvPr>
        </p:nvSpPr>
        <p:spPr>
          <a:xfrm>
            <a:off x="1942031" y="912310"/>
            <a:ext cx="9869098" cy="916491"/>
          </a:xfrm>
        </p:spPr>
        <p:txBody>
          <a:bodyPr/>
          <a:lstStyle/>
          <a:p>
            <a:r>
              <a:rPr lang="en-US"/>
              <a:t>Click to edit Master title style</a:t>
            </a:r>
          </a:p>
        </p:txBody>
      </p:sp>
      <p:sp>
        <p:nvSpPr>
          <p:cNvPr id="14" name="Content Placeholder 2">
            <a:extLst>
              <a:ext uri="{FF2B5EF4-FFF2-40B4-BE49-F238E27FC236}">
                <a16:creationId xmlns:a16="http://schemas.microsoft.com/office/drawing/2014/main" xmlns="" id="{94C30CE9-D26C-43F4-8C71-DDC8B8D2AEC5}"/>
              </a:ext>
            </a:extLst>
          </p:cNvPr>
          <p:cNvSpPr>
            <a:spLocks noGrp="1"/>
          </p:cNvSpPr>
          <p:nvPr>
            <p:ph idx="1"/>
          </p:nvPr>
        </p:nvSpPr>
        <p:spPr>
          <a:xfrm>
            <a:off x="1942019" y="1828800"/>
            <a:ext cx="9870470" cy="4343400"/>
          </a:xfrm>
        </p:spPr>
        <p:txBody>
          <a:bodyPr tIns="0"/>
          <a:lstStyle>
            <a:lvl1pPr>
              <a:defRPr sz="2000"/>
            </a:lvl1pPr>
            <a:lvl2pPr>
              <a:buClr>
                <a:schemeClr val="accent1"/>
              </a:buClr>
              <a:defRPr sz="2000" baseline="0"/>
            </a:lvl2pPr>
            <a:lvl3pPr>
              <a:buClr>
                <a:schemeClr val="accent1"/>
              </a:buClr>
              <a:defRPr sz="2000"/>
            </a:lvl3pPr>
            <a:lvl4pPr>
              <a:buClr>
                <a:schemeClr val="accent1"/>
              </a:buClr>
              <a:defRPr sz="2000"/>
            </a:lvl4pPr>
            <a:lvl5pPr>
              <a:buClr>
                <a:schemeClr val="accent1"/>
              </a:buClr>
              <a:defRPr sz="2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12">
            <a:extLst>
              <a:ext uri="{FF2B5EF4-FFF2-40B4-BE49-F238E27FC236}">
                <a16:creationId xmlns:a16="http://schemas.microsoft.com/office/drawing/2014/main" xmlns="" id="{3D5A7D88-ECAB-4F73-89A2-AC9423470703}"/>
              </a:ext>
            </a:extLst>
          </p:cNvPr>
          <p:cNvSpPr>
            <a:spLocks noGrp="1"/>
          </p:cNvSpPr>
          <p:nvPr>
            <p:ph type="body" sz="quarter" idx="13"/>
          </p:nvPr>
        </p:nvSpPr>
        <p:spPr>
          <a:xfrm>
            <a:off x="1942023" y="356543"/>
            <a:ext cx="3918968" cy="316558"/>
          </a:xfrm>
        </p:spPr>
        <p:txBody>
          <a:bodyPr tIns="0"/>
          <a:lstStyle>
            <a:lvl1pPr>
              <a:lnSpc>
                <a:spcPct val="100000"/>
              </a:lnSpc>
              <a:spcBef>
                <a:spcPts val="0"/>
              </a:spcBef>
              <a:defRPr sz="750"/>
            </a:lvl1pPr>
            <a:lvl2pPr marL="112713" indent="-112713">
              <a:lnSpc>
                <a:spcPct val="100000"/>
              </a:lnSpc>
              <a:spcBef>
                <a:spcPts val="0"/>
              </a:spcBef>
              <a:defRPr sz="750"/>
            </a:lvl2pPr>
            <a:lvl3pPr marL="225425" indent="-112713">
              <a:lnSpc>
                <a:spcPct val="100000"/>
              </a:lnSpc>
              <a:spcBef>
                <a:spcPts val="0"/>
              </a:spcBef>
              <a:defRPr sz="750"/>
            </a:lvl3pPr>
            <a:lvl4pPr marL="339725" indent="-114300">
              <a:lnSpc>
                <a:spcPct val="100000"/>
              </a:lnSpc>
              <a:spcBef>
                <a:spcPts val="0"/>
              </a:spcBef>
              <a:defRPr sz="900"/>
            </a:lvl4pPr>
            <a:lvl5pPr marL="460375" indent="-120650">
              <a:lnSpc>
                <a:spcPct val="100000"/>
              </a:lnSpc>
              <a:spcBef>
                <a:spcPts val="0"/>
              </a:spcBef>
              <a:defRPr sz="900"/>
            </a:lvl5pPr>
          </a:lstStyle>
          <a:p>
            <a:pPr lvl="0"/>
            <a:r>
              <a:rPr lang="en-US"/>
              <a:t>Edit Master text styles</a:t>
            </a:r>
          </a:p>
        </p:txBody>
      </p:sp>
    </p:spTree>
    <p:extLst>
      <p:ext uri="{BB962C8B-B14F-4D97-AF65-F5344CB8AC3E}">
        <p14:creationId xmlns:p14="http://schemas.microsoft.com/office/powerpoint/2010/main" val="3511878341"/>
      </p:ext>
    </p:extLst>
  </p:cSld>
  <p:clrMapOvr>
    <a:masterClrMapping/>
  </p:clrMapOvr>
  <p:extLst>
    <p:ext uri="{DCECCB84-F9BA-43D5-87BE-67443E8EF086}">
      <p15:sldGuideLst xmlns:p15="http://schemas.microsoft.com/office/powerpoint/2012/main" xmlns=""/>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xmlns="" id="{70594DC8-8B61-48F3-8879-1920A62B04E7}"/>
              </a:ext>
            </a:extLst>
          </p:cNvPr>
          <p:cNvSpPr>
            <a:spLocks noGrp="1"/>
          </p:cNvSpPr>
          <p:nvPr>
            <p:ph type="ftr" sz="quarter" idx="10"/>
          </p:nvPr>
        </p:nvSpPr>
        <p:spPr/>
        <p:txBody>
          <a:bodyPr/>
          <a:lstStyle/>
          <a:p>
            <a:r>
              <a:rPr lang="en-US"/>
              <a:t>© 2005–2019 UiPath. All rights reserved.</a:t>
            </a:r>
          </a:p>
        </p:txBody>
      </p:sp>
    </p:spTree>
    <p:extLst>
      <p:ext uri="{BB962C8B-B14F-4D97-AF65-F5344CB8AC3E}">
        <p14:creationId xmlns:p14="http://schemas.microsoft.com/office/powerpoint/2010/main" val="75780323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Content + Subhea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42019" y="2438400"/>
            <a:ext cx="9870470" cy="3733800"/>
          </a:xfrm>
        </p:spPr>
        <p:txBody>
          <a:bodyPr tIns="0"/>
          <a:lstStyle>
            <a:lvl2pPr>
              <a:buClr>
                <a:schemeClr val="accent1"/>
              </a:buClr>
              <a:defRPr baseline="0"/>
            </a:lvl2pPr>
            <a:lvl3pPr>
              <a:buClr>
                <a:schemeClr val="accent1"/>
              </a:buClr>
              <a:defRPr/>
            </a:lvl3pPr>
            <a:lvl4pPr>
              <a:buClr>
                <a:schemeClr val="accent1"/>
              </a:buClr>
              <a:defRPr/>
            </a:lvl4pPr>
            <a:lvl5pPr>
              <a:buClr>
                <a:schemeClr val="accent1"/>
              </a:buCl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ext Placeholder 14"/>
          <p:cNvSpPr>
            <a:spLocks noGrp="1"/>
          </p:cNvSpPr>
          <p:nvPr>
            <p:ph type="body" sz="quarter" idx="14" hasCustomPrompt="1"/>
          </p:nvPr>
        </p:nvSpPr>
        <p:spPr>
          <a:xfrm>
            <a:off x="1942030" y="1828801"/>
            <a:ext cx="9869097" cy="489737"/>
          </a:xfrm>
        </p:spPr>
        <p:txBody>
          <a:bodyPr tIns="0" anchor="b" anchorCtr="0"/>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2" name="Title 1">
            <a:extLst>
              <a:ext uri="{FF2B5EF4-FFF2-40B4-BE49-F238E27FC236}">
                <a16:creationId xmlns:a16="http://schemas.microsoft.com/office/drawing/2014/main" xmlns="" id="{84FE0C4B-577E-476F-8514-EB0D3377CAC7}"/>
              </a:ext>
            </a:extLst>
          </p:cNvPr>
          <p:cNvSpPr>
            <a:spLocks noGrp="1"/>
          </p:cNvSpPr>
          <p:nvPr>
            <p:ph type="title"/>
          </p:nvPr>
        </p:nvSpPr>
        <p:spPr/>
        <p:txBody>
          <a:bodyPr/>
          <a:lstStyle/>
          <a:p>
            <a:r>
              <a:rPr lang="en-US"/>
              <a:t>Click to edit Master title style</a:t>
            </a:r>
          </a:p>
        </p:txBody>
      </p:sp>
      <p:sp>
        <p:nvSpPr>
          <p:cNvPr id="7" name="Text Placeholder 12">
            <a:extLst>
              <a:ext uri="{FF2B5EF4-FFF2-40B4-BE49-F238E27FC236}">
                <a16:creationId xmlns:a16="http://schemas.microsoft.com/office/drawing/2014/main" xmlns="" id="{C7CE1EDB-E666-46C3-BEAA-69A5D79F2A3D}"/>
              </a:ext>
            </a:extLst>
          </p:cNvPr>
          <p:cNvSpPr>
            <a:spLocks noGrp="1"/>
          </p:cNvSpPr>
          <p:nvPr>
            <p:ph type="body" sz="quarter" idx="13"/>
          </p:nvPr>
        </p:nvSpPr>
        <p:spPr>
          <a:xfrm>
            <a:off x="1942023" y="356543"/>
            <a:ext cx="3918968" cy="316558"/>
          </a:xfrm>
        </p:spPr>
        <p:txBody>
          <a:bodyPr tIns="0"/>
          <a:lstStyle>
            <a:lvl1pPr>
              <a:lnSpc>
                <a:spcPct val="100000"/>
              </a:lnSpc>
              <a:spcBef>
                <a:spcPts val="0"/>
              </a:spcBef>
              <a:defRPr sz="750"/>
            </a:lvl1pPr>
            <a:lvl2pPr marL="112713" indent="-112713">
              <a:lnSpc>
                <a:spcPct val="100000"/>
              </a:lnSpc>
              <a:spcBef>
                <a:spcPts val="0"/>
              </a:spcBef>
              <a:defRPr sz="750"/>
            </a:lvl2pPr>
            <a:lvl3pPr marL="225425" indent="-112713">
              <a:lnSpc>
                <a:spcPct val="100000"/>
              </a:lnSpc>
              <a:spcBef>
                <a:spcPts val="0"/>
              </a:spcBef>
              <a:defRPr sz="750"/>
            </a:lvl3pPr>
            <a:lvl4pPr marL="339725" indent="-114300">
              <a:lnSpc>
                <a:spcPct val="100000"/>
              </a:lnSpc>
              <a:spcBef>
                <a:spcPts val="0"/>
              </a:spcBef>
              <a:defRPr sz="900"/>
            </a:lvl4pPr>
            <a:lvl5pPr marL="460375" indent="-120650">
              <a:lnSpc>
                <a:spcPct val="100000"/>
              </a:lnSpc>
              <a:spcBef>
                <a:spcPts val="0"/>
              </a:spcBef>
              <a:defRPr sz="900"/>
            </a:lvl5pPr>
          </a:lstStyle>
          <a:p>
            <a:pPr lvl="0"/>
            <a:r>
              <a:rPr lang="en-US"/>
              <a:t>Edit Master text styles</a:t>
            </a:r>
          </a:p>
        </p:txBody>
      </p:sp>
    </p:spTree>
    <p:extLst>
      <p:ext uri="{BB962C8B-B14F-4D97-AF65-F5344CB8AC3E}">
        <p14:creationId xmlns:p14="http://schemas.microsoft.com/office/powerpoint/2010/main" val="559884698"/>
      </p:ext>
    </p:extLst>
  </p:cSld>
  <p:clrMapOvr>
    <a:masterClrMapping/>
  </p:clrMapOvr>
  <p:extLst>
    <p:ext uri="{DCECCB84-F9BA-43D5-87BE-67443E8EF086}">
      <p15:sldGuideLst xmlns:p15="http://schemas.microsoft.com/office/powerpoint/2012/main" xmlns=""/>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userDrawn="1">
  <p:cSld name="2_Testimonial Color - Blue Bar">
    <p:bg>
      <p:bgPr>
        <a:solidFill>
          <a:schemeClr val="bg1"/>
        </a:solid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xmlns="" id="{D4822471-3398-4552-96F7-7EA60CADBC26}"/>
              </a:ext>
            </a:extLst>
          </p:cNvPr>
          <p:cNvSpPr txBox="1"/>
          <p:nvPr userDrawn="1"/>
        </p:nvSpPr>
        <p:spPr>
          <a:xfrm>
            <a:off x="11457724" y="6472594"/>
            <a:ext cx="353177" cy="122429"/>
          </a:xfrm>
          <a:prstGeom prst="rect">
            <a:avLst/>
          </a:prstGeom>
          <a:noFill/>
        </p:spPr>
        <p:txBody>
          <a:bodyPr wrap="square" lIns="0" tIns="0" rIns="0" bIns="0" rtlCol="0">
            <a:noAutofit/>
          </a:bodyPr>
          <a:lstStyle/>
          <a:p>
            <a:pPr marL="0" algn="r" defTabSz="457063" rtl="0" eaLnBrk="1" latinLnBrk="0" hangingPunct="1"/>
            <a:fld id="{CDB435D5-777C-4922-976B-8C95AF7AC8DD}" type="slidenum">
              <a:rPr lang="en-US" sz="700" b="1" i="0" kern="1200" smtClean="0">
                <a:solidFill>
                  <a:schemeClr val="bg1"/>
                </a:solidFill>
                <a:latin typeface="Arial"/>
                <a:ea typeface="+mn-ea"/>
                <a:cs typeface="Arial"/>
              </a:rPr>
              <a:pPr marL="0" algn="r" defTabSz="457063" rtl="0" eaLnBrk="1" latinLnBrk="0" hangingPunct="1"/>
              <a:t>‹#›</a:t>
            </a:fld>
            <a:endParaRPr lang="en-US" sz="700" b="1" i="0" kern="1200">
              <a:solidFill>
                <a:schemeClr val="bg1"/>
              </a:solidFill>
              <a:latin typeface="Arial"/>
              <a:ea typeface="+mn-ea"/>
              <a:cs typeface="Arial"/>
            </a:endParaRPr>
          </a:p>
        </p:txBody>
      </p:sp>
      <p:sp>
        <p:nvSpPr>
          <p:cNvPr id="8" name="Rectangle 7">
            <a:extLst>
              <a:ext uri="{FF2B5EF4-FFF2-40B4-BE49-F238E27FC236}">
                <a16:creationId xmlns:a16="http://schemas.microsoft.com/office/drawing/2014/main" xmlns="" id="{A95CF21C-E7B5-4439-B2DB-EEEB59FDED86}"/>
              </a:ext>
            </a:extLst>
          </p:cNvPr>
          <p:cNvSpPr/>
          <p:nvPr userDrawn="1"/>
        </p:nvSpPr>
        <p:spPr>
          <a:xfrm>
            <a:off x="0" y="1"/>
            <a:ext cx="1566659" cy="6858000"/>
          </a:xfrm>
          <a:prstGeom prst="rect">
            <a:avLst/>
          </a:prstGeom>
          <a:solidFill>
            <a:srgbClr val="FA4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11" name="Freeform: Shape 10">
            <a:extLst>
              <a:ext uri="{FF2B5EF4-FFF2-40B4-BE49-F238E27FC236}">
                <a16:creationId xmlns:a16="http://schemas.microsoft.com/office/drawing/2014/main" xmlns="" id="{A41559B3-96D0-4F48-A102-B609D1256790}"/>
              </a:ext>
            </a:extLst>
          </p:cNvPr>
          <p:cNvSpPr/>
          <p:nvPr userDrawn="1"/>
        </p:nvSpPr>
        <p:spPr>
          <a:xfrm>
            <a:off x="252893" y="222352"/>
            <a:ext cx="1064400" cy="6407421"/>
          </a:xfrm>
          <a:custGeom>
            <a:avLst/>
            <a:gdLst>
              <a:gd name="connsiteX0" fmla="*/ 1034520 w 1064123"/>
              <a:gd name="connsiteY0" fmla="*/ 6377925 h 6407421"/>
              <a:gd name="connsiteX1" fmla="*/ 1064123 w 1064123"/>
              <a:gd name="connsiteY1" fmla="*/ 6377925 h 6407421"/>
              <a:gd name="connsiteX2" fmla="*/ 1064123 w 1064123"/>
              <a:gd name="connsiteY2" fmla="*/ 6407421 h 6407421"/>
              <a:gd name="connsiteX3" fmla="*/ 1034520 w 1064123"/>
              <a:gd name="connsiteY3" fmla="*/ 6407421 h 6407421"/>
              <a:gd name="connsiteX4" fmla="*/ 768328 w 1064123"/>
              <a:gd name="connsiteY4" fmla="*/ 6377925 h 6407421"/>
              <a:gd name="connsiteX5" fmla="*/ 797926 w 1064123"/>
              <a:gd name="connsiteY5" fmla="*/ 6377925 h 6407421"/>
              <a:gd name="connsiteX6" fmla="*/ 797926 w 1064123"/>
              <a:gd name="connsiteY6" fmla="*/ 6407421 h 6407421"/>
              <a:gd name="connsiteX7" fmla="*/ 768328 w 1064123"/>
              <a:gd name="connsiteY7" fmla="*/ 6407421 h 6407421"/>
              <a:gd name="connsiteX8" fmla="*/ 502237 w 1064123"/>
              <a:gd name="connsiteY8" fmla="*/ 6377925 h 6407421"/>
              <a:gd name="connsiteX9" fmla="*/ 531839 w 1064123"/>
              <a:gd name="connsiteY9" fmla="*/ 6377925 h 6407421"/>
              <a:gd name="connsiteX10" fmla="*/ 531839 w 1064123"/>
              <a:gd name="connsiteY10" fmla="*/ 6407421 h 6407421"/>
              <a:gd name="connsiteX11" fmla="*/ 502237 w 1064123"/>
              <a:gd name="connsiteY11" fmla="*/ 6407421 h 6407421"/>
              <a:gd name="connsiteX12" fmla="*/ 236038 w 1064123"/>
              <a:gd name="connsiteY12" fmla="*/ 6377925 h 6407421"/>
              <a:gd name="connsiteX13" fmla="*/ 265640 w 1064123"/>
              <a:gd name="connsiteY13" fmla="*/ 6377925 h 6407421"/>
              <a:gd name="connsiteX14" fmla="*/ 265640 w 1064123"/>
              <a:gd name="connsiteY14" fmla="*/ 6407421 h 6407421"/>
              <a:gd name="connsiteX15" fmla="*/ 236038 w 1064123"/>
              <a:gd name="connsiteY15" fmla="*/ 6407421 h 6407421"/>
              <a:gd name="connsiteX16" fmla="*/ 2 w 1064123"/>
              <a:gd name="connsiteY16" fmla="*/ 6377925 h 6407421"/>
              <a:gd name="connsiteX17" fmla="*/ 29604 w 1064123"/>
              <a:gd name="connsiteY17" fmla="*/ 6377925 h 6407421"/>
              <a:gd name="connsiteX18" fmla="*/ 29604 w 1064123"/>
              <a:gd name="connsiteY18" fmla="*/ 6407421 h 6407421"/>
              <a:gd name="connsiteX19" fmla="*/ 2 w 1064123"/>
              <a:gd name="connsiteY19" fmla="*/ 6407421 h 6407421"/>
              <a:gd name="connsiteX20" fmla="*/ 1034520 w 1064123"/>
              <a:gd name="connsiteY20" fmla="*/ 6112161 h 6407421"/>
              <a:gd name="connsiteX21" fmla="*/ 1064123 w 1064123"/>
              <a:gd name="connsiteY21" fmla="*/ 6112161 h 6407421"/>
              <a:gd name="connsiteX22" fmla="*/ 1064123 w 1064123"/>
              <a:gd name="connsiteY22" fmla="*/ 6141763 h 6407421"/>
              <a:gd name="connsiteX23" fmla="*/ 1034520 w 1064123"/>
              <a:gd name="connsiteY23" fmla="*/ 6141763 h 6407421"/>
              <a:gd name="connsiteX24" fmla="*/ 768328 w 1064123"/>
              <a:gd name="connsiteY24" fmla="*/ 6112161 h 6407421"/>
              <a:gd name="connsiteX25" fmla="*/ 797926 w 1064123"/>
              <a:gd name="connsiteY25" fmla="*/ 6112161 h 6407421"/>
              <a:gd name="connsiteX26" fmla="*/ 797926 w 1064123"/>
              <a:gd name="connsiteY26" fmla="*/ 6141763 h 6407421"/>
              <a:gd name="connsiteX27" fmla="*/ 768328 w 1064123"/>
              <a:gd name="connsiteY27" fmla="*/ 6141763 h 6407421"/>
              <a:gd name="connsiteX28" fmla="*/ 502237 w 1064123"/>
              <a:gd name="connsiteY28" fmla="*/ 6112161 h 6407421"/>
              <a:gd name="connsiteX29" fmla="*/ 531839 w 1064123"/>
              <a:gd name="connsiteY29" fmla="*/ 6112161 h 6407421"/>
              <a:gd name="connsiteX30" fmla="*/ 531839 w 1064123"/>
              <a:gd name="connsiteY30" fmla="*/ 6141763 h 6407421"/>
              <a:gd name="connsiteX31" fmla="*/ 502237 w 1064123"/>
              <a:gd name="connsiteY31" fmla="*/ 6141763 h 6407421"/>
              <a:gd name="connsiteX32" fmla="*/ 236038 w 1064123"/>
              <a:gd name="connsiteY32" fmla="*/ 6112161 h 6407421"/>
              <a:gd name="connsiteX33" fmla="*/ 265640 w 1064123"/>
              <a:gd name="connsiteY33" fmla="*/ 6112161 h 6407421"/>
              <a:gd name="connsiteX34" fmla="*/ 265640 w 1064123"/>
              <a:gd name="connsiteY34" fmla="*/ 6141763 h 6407421"/>
              <a:gd name="connsiteX35" fmla="*/ 236038 w 1064123"/>
              <a:gd name="connsiteY35" fmla="*/ 6141763 h 6407421"/>
              <a:gd name="connsiteX36" fmla="*/ 2 w 1064123"/>
              <a:gd name="connsiteY36" fmla="*/ 6112161 h 6407421"/>
              <a:gd name="connsiteX37" fmla="*/ 29604 w 1064123"/>
              <a:gd name="connsiteY37" fmla="*/ 6112161 h 6407421"/>
              <a:gd name="connsiteX38" fmla="*/ 29604 w 1064123"/>
              <a:gd name="connsiteY38" fmla="*/ 6141763 h 6407421"/>
              <a:gd name="connsiteX39" fmla="*/ 2 w 1064123"/>
              <a:gd name="connsiteY39" fmla="*/ 6141763 h 6407421"/>
              <a:gd name="connsiteX40" fmla="*/ 1034520 w 1064123"/>
              <a:gd name="connsiteY40" fmla="*/ 5846396 h 6407421"/>
              <a:gd name="connsiteX41" fmla="*/ 1064123 w 1064123"/>
              <a:gd name="connsiteY41" fmla="*/ 5846396 h 6407421"/>
              <a:gd name="connsiteX42" fmla="*/ 1064123 w 1064123"/>
              <a:gd name="connsiteY42" fmla="*/ 5875998 h 6407421"/>
              <a:gd name="connsiteX43" fmla="*/ 1034520 w 1064123"/>
              <a:gd name="connsiteY43" fmla="*/ 5875998 h 6407421"/>
              <a:gd name="connsiteX44" fmla="*/ 768328 w 1064123"/>
              <a:gd name="connsiteY44" fmla="*/ 5846396 h 6407421"/>
              <a:gd name="connsiteX45" fmla="*/ 797926 w 1064123"/>
              <a:gd name="connsiteY45" fmla="*/ 5846396 h 6407421"/>
              <a:gd name="connsiteX46" fmla="*/ 797926 w 1064123"/>
              <a:gd name="connsiteY46" fmla="*/ 5875998 h 6407421"/>
              <a:gd name="connsiteX47" fmla="*/ 768328 w 1064123"/>
              <a:gd name="connsiteY47" fmla="*/ 5875998 h 6407421"/>
              <a:gd name="connsiteX48" fmla="*/ 502237 w 1064123"/>
              <a:gd name="connsiteY48" fmla="*/ 5846396 h 6407421"/>
              <a:gd name="connsiteX49" fmla="*/ 531839 w 1064123"/>
              <a:gd name="connsiteY49" fmla="*/ 5846396 h 6407421"/>
              <a:gd name="connsiteX50" fmla="*/ 531839 w 1064123"/>
              <a:gd name="connsiteY50" fmla="*/ 5875998 h 6407421"/>
              <a:gd name="connsiteX51" fmla="*/ 502237 w 1064123"/>
              <a:gd name="connsiteY51" fmla="*/ 5875998 h 6407421"/>
              <a:gd name="connsiteX52" fmla="*/ 236038 w 1064123"/>
              <a:gd name="connsiteY52" fmla="*/ 5846396 h 6407421"/>
              <a:gd name="connsiteX53" fmla="*/ 265640 w 1064123"/>
              <a:gd name="connsiteY53" fmla="*/ 5846396 h 6407421"/>
              <a:gd name="connsiteX54" fmla="*/ 265640 w 1064123"/>
              <a:gd name="connsiteY54" fmla="*/ 5875998 h 6407421"/>
              <a:gd name="connsiteX55" fmla="*/ 236038 w 1064123"/>
              <a:gd name="connsiteY55" fmla="*/ 5875998 h 6407421"/>
              <a:gd name="connsiteX56" fmla="*/ 2 w 1064123"/>
              <a:gd name="connsiteY56" fmla="*/ 5846396 h 6407421"/>
              <a:gd name="connsiteX57" fmla="*/ 29604 w 1064123"/>
              <a:gd name="connsiteY57" fmla="*/ 5846396 h 6407421"/>
              <a:gd name="connsiteX58" fmla="*/ 29604 w 1064123"/>
              <a:gd name="connsiteY58" fmla="*/ 5875998 h 6407421"/>
              <a:gd name="connsiteX59" fmla="*/ 2 w 1064123"/>
              <a:gd name="connsiteY59" fmla="*/ 5875998 h 6407421"/>
              <a:gd name="connsiteX60" fmla="*/ 1034520 w 1064123"/>
              <a:gd name="connsiteY60" fmla="*/ 5580631 h 6407421"/>
              <a:gd name="connsiteX61" fmla="*/ 1064123 w 1064123"/>
              <a:gd name="connsiteY61" fmla="*/ 5580631 h 6407421"/>
              <a:gd name="connsiteX62" fmla="*/ 1064123 w 1064123"/>
              <a:gd name="connsiteY62" fmla="*/ 5610233 h 6407421"/>
              <a:gd name="connsiteX63" fmla="*/ 1034520 w 1064123"/>
              <a:gd name="connsiteY63" fmla="*/ 5610233 h 6407421"/>
              <a:gd name="connsiteX64" fmla="*/ 768328 w 1064123"/>
              <a:gd name="connsiteY64" fmla="*/ 5580631 h 6407421"/>
              <a:gd name="connsiteX65" fmla="*/ 797926 w 1064123"/>
              <a:gd name="connsiteY65" fmla="*/ 5580631 h 6407421"/>
              <a:gd name="connsiteX66" fmla="*/ 797926 w 1064123"/>
              <a:gd name="connsiteY66" fmla="*/ 5610233 h 6407421"/>
              <a:gd name="connsiteX67" fmla="*/ 768328 w 1064123"/>
              <a:gd name="connsiteY67" fmla="*/ 5610233 h 6407421"/>
              <a:gd name="connsiteX68" fmla="*/ 502237 w 1064123"/>
              <a:gd name="connsiteY68" fmla="*/ 5580631 h 6407421"/>
              <a:gd name="connsiteX69" fmla="*/ 531839 w 1064123"/>
              <a:gd name="connsiteY69" fmla="*/ 5580631 h 6407421"/>
              <a:gd name="connsiteX70" fmla="*/ 531839 w 1064123"/>
              <a:gd name="connsiteY70" fmla="*/ 5610233 h 6407421"/>
              <a:gd name="connsiteX71" fmla="*/ 502237 w 1064123"/>
              <a:gd name="connsiteY71" fmla="*/ 5610233 h 6407421"/>
              <a:gd name="connsiteX72" fmla="*/ 236038 w 1064123"/>
              <a:gd name="connsiteY72" fmla="*/ 5580631 h 6407421"/>
              <a:gd name="connsiteX73" fmla="*/ 265640 w 1064123"/>
              <a:gd name="connsiteY73" fmla="*/ 5580631 h 6407421"/>
              <a:gd name="connsiteX74" fmla="*/ 265640 w 1064123"/>
              <a:gd name="connsiteY74" fmla="*/ 5610233 h 6407421"/>
              <a:gd name="connsiteX75" fmla="*/ 236038 w 1064123"/>
              <a:gd name="connsiteY75" fmla="*/ 5610233 h 6407421"/>
              <a:gd name="connsiteX76" fmla="*/ 2 w 1064123"/>
              <a:gd name="connsiteY76" fmla="*/ 5580631 h 6407421"/>
              <a:gd name="connsiteX77" fmla="*/ 29604 w 1064123"/>
              <a:gd name="connsiteY77" fmla="*/ 5580631 h 6407421"/>
              <a:gd name="connsiteX78" fmla="*/ 29604 w 1064123"/>
              <a:gd name="connsiteY78" fmla="*/ 5610233 h 6407421"/>
              <a:gd name="connsiteX79" fmla="*/ 2 w 1064123"/>
              <a:gd name="connsiteY79" fmla="*/ 5610233 h 6407421"/>
              <a:gd name="connsiteX80" fmla="*/ 1034520 w 1064123"/>
              <a:gd name="connsiteY80" fmla="*/ 5314974 h 6407421"/>
              <a:gd name="connsiteX81" fmla="*/ 1064123 w 1064123"/>
              <a:gd name="connsiteY81" fmla="*/ 5314974 h 6407421"/>
              <a:gd name="connsiteX82" fmla="*/ 1064123 w 1064123"/>
              <a:gd name="connsiteY82" fmla="*/ 5344468 h 6407421"/>
              <a:gd name="connsiteX83" fmla="*/ 1034520 w 1064123"/>
              <a:gd name="connsiteY83" fmla="*/ 5344468 h 6407421"/>
              <a:gd name="connsiteX84" fmla="*/ 768328 w 1064123"/>
              <a:gd name="connsiteY84" fmla="*/ 5314974 h 6407421"/>
              <a:gd name="connsiteX85" fmla="*/ 797926 w 1064123"/>
              <a:gd name="connsiteY85" fmla="*/ 5314974 h 6407421"/>
              <a:gd name="connsiteX86" fmla="*/ 797926 w 1064123"/>
              <a:gd name="connsiteY86" fmla="*/ 5344468 h 6407421"/>
              <a:gd name="connsiteX87" fmla="*/ 768328 w 1064123"/>
              <a:gd name="connsiteY87" fmla="*/ 5344468 h 6407421"/>
              <a:gd name="connsiteX88" fmla="*/ 502237 w 1064123"/>
              <a:gd name="connsiteY88" fmla="*/ 5314974 h 6407421"/>
              <a:gd name="connsiteX89" fmla="*/ 531839 w 1064123"/>
              <a:gd name="connsiteY89" fmla="*/ 5314974 h 6407421"/>
              <a:gd name="connsiteX90" fmla="*/ 531839 w 1064123"/>
              <a:gd name="connsiteY90" fmla="*/ 5344468 h 6407421"/>
              <a:gd name="connsiteX91" fmla="*/ 502237 w 1064123"/>
              <a:gd name="connsiteY91" fmla="*/ 5344468 h 6407421"/>
              <a:gd name="connsiteX92" fmla="*/ 236038 w 1064123"/>
              <a:gd name="connsiteY92" fmla="*/ 5314974 h 6407421"/>
              <a:gd name="connsiteX93" fmla="*/ 265640 w 1064123"/>
              <a:gd name="connsiteY93" fmla="*/ 5314974 h 6407421"/>
              <a:gd name="connsiteX94" fmla="*/ 265640 w 1064123"/>
              <a:gd name="connsiteY94" fmla="*/ 5344468 h 6407421"/>
              <a:gd name="connsiteX95" fmla="*/ 236038 w 1064123"/>
              <a:gd name="connsiteY95" fmla="*/ 5344468 h 6407421"/>
              <a:gd name="connsiteX96" fmla="*/ 2 w 1064123"/>
              <a:gd name="connsiteY96" fmla="*/ 5314974 h 6407421"/>
              <a:gd name="connsiteX97" fmla="*/ 29604 w 1064123"/>
              <a:gd name="connsiteY97" fmla="*/ 5314974 h 6407421"/>
              <a:gd name="connsiteX98" fmla="*/ 29604 w 1064123"/>
              <a:gd name="connsiteY98" fmla="*/ 5344468 h 6407421"/>
              <a:gd name="connsiteX99" fmla="*/ 2 w 1064123"/>
              <a:gd name="connsiteY99" fmla="*/ 5344468 h 6407421"/>
              <a:gd name="connsiteX100" fmla="*/ 1034520 w 1064123"/>
              <a:gd name="connsiteY100" fmla="*/ 5049209 h 6407421"/>
              <a:gd name="connsiteX101" fmla="*/ 1064123 w 1064123"/>
              <a:gd name="connsiteY101" fmla="*/ 5049209 h 6407421"/>
              <a:gd name="connsiteX102" fmla="*/ 1064123 w 1064123"/>
              <a:gd name="connsiteY102" fmla="*/ 5078812 h 6407421"/>
              <a:gd name="connsiteX103" fmla="*/ 1034520 w 1064123"/>
              <a:gd name="connsiteY103" fmla="*/ 5078812 h 6407421"/>
              <a:gd name="connsiteX104" fmla="*/ 768328 w 1064123"/>
              <a:gd name="connsiteY104" fmla="*/ 5049209 h 6407421"/>
              <a:gd name="connsiteX105" fmla="*/ 797926 w 1064123"/>
              <a:gd name="connsiteY105" fmla="*/ 5049209 h 6407421"/>
              <a:gd name="connsiteX106" fmla="*/ 797926 w 1064123"/>
              <a:gd name="connsiteY106" fmla="*/ 5078812 h 6407421"/>
              <a:gd name="connsiteX107" fmla="*/ 768328 w 1064123"/>
              <a:gd name="connsiteY107" fmla="*/ 5078812 h 6407421"/>
              <a:gd name="connsiteX108" fmla="*/ 502237 w 1064123"/>
              <a:gd name="connsiteY108" fmla="*/ 5049209 h 6407421"/>
              <a:gd name="connsiteX109" fmla="*/ 531839 w 1064123"/>
              <a:gd name="connsiteY109" fmla="*/ 5049209 h 6407421"/>
              <a:gd name="connsiteX110" fmla="*/ 531839 w 1064123"/>
              <a:gd name="connsiteY110" fmla="*/ 5078812 h 6407421"/>
              <a:gd name="connsiteX111" fmla="*/ 502237 w 1064123"/>
              <a:gd name="connsiteY111" fmla="*/ 5078812 h 6407421"/>
              <a:gd name="connsiteX112" fmla="*/ 236038 w 1064123"/>
              <a:gd name="connsiteY112" fmla="*/ 5049209 h 6407421"/>
              <a:gd name="connsiteX113" fmla="*/ 265640 w 1064123"/>
              <a:gd name="connsiteY113" fmla="*/ 5049209 h 6407421"/>
              <a:gd name="connsiteX114" fmla="*/ 265640 w 1064123"/>
              <a:gd name="connsiteY114" fmla="*/ 5078812 h 6407421"/>
              <a:gd name="connsiteX115" fmla="*/ 236038 w 1064123"/>
              <a:gd name="connsiteY115" fmla="*/ 5078812 h 6407421"/>
              <a:gd name="connsiteX116" fmla="*/ 2 w 1064123"/>
              <a:gd name="connsiteY116" fmla="*/ 5049209 h 6407421"/>
              <a:gd name="connsiteX117" fmla="*/ 29604 w 1064123"/>
              <a:gd name="connsiteY117" fmla="*/ 5049209 h 6407421"/>
              <a:gd name="connsiteX118" fmla="*/ 29604 w 1064123"/>
              <a:gd name="connsiteY118" fmla="*/ 5078812 h 6407421"/>
              <a:gd name="connsiteX119" fmla="*/ 2 w 1064123"/>
              <a:gd name="connsiteY119" fmla="*/ 5078812 h 6407421"/>
              <a:gd name="connsiteX120" fmla="*/ 1034520 w 1064123"/>
              <a:gd name="connsiteY120" fmla="*/ 4783444 h 6407421"/>
              <a:gd name="connsiteX121" fmla="*/ 1064123 w 1064123"/>
              <a:gd name="connsiteY121" fmla="*/ 4783444 h 6407421"/>
              <a:gd name="connsiteX122" fmla="*/ 1064123 w 1064123"/>
              <a:gd name="connsiteY122" fmla="*/ 4813046 h 6407421"/>
              <a:gd name="connsiteX123" fmla="*/ 1034520 w 1064123"/>
              <a:gd name="connsiteY123" fmla="*/ 4813046 h 6407421"/>
              <a:gd name="connsiteX124" fmla="*/ 768327 w 1064123"/>
              <a:gd name="connsiteY124" fmla="*/ 4783444 h 6407421"/>
              <a:gd name="connsiteX125" fmla="*/ 797926 w 1064123"/>
              <a:gd name="connsiteY125" fmla="*/ 4783444 h 6407421"/>
              <a:gd name="connsiteX126" fmla="*/ 797926 w 1064123"/>
              <a:gd name="connsiteY126" fmla="*/ 4813046 h 6407421"/>
              <a:gd name="connsiteX127" fmla="*/ 768327 w 1064123"/>
              <a:gd name="connsiteY127" fmla="*/ 4813046 h 6407421"/>
              <a:gd name="connsiteX128" fmla="*/ 502237 w 1064123"/>
              <a:gd name="connsiteY128" fmla="*/ 4783444 h 6407421"/>
              <a:gd name="connsiteX129" fmla="*/ 531839 w 1064123"/>
              <a:gd name="connsiteY129" fmla="*/ 4783444 h 6407421"/>
              <a:gd name="connsiteX130" fmla="*/ 531839 w 1064123"/>
              <a:gd name="connsiteY130" fmla="*/ 4813046 h 6407421"/>
              <a:gd name="connsiteX131" fmla="*/ 502237 w 1064123"/>
              <a:gd name="connsiteY131" fmla="*/ 4813046 h 6407421"/>
              <a:gd name="connsiteX132" fmla="*/ 236038 w 1064123"/>
              <a:gd name="connsiteY132" fmla="*/ 4783444 h 6407421"/>
              <a:gd name="connsiteX133" fmla="*/ 265640 w 1064123"/>
              <a:gd name="connsiteY133" fmla="*/ 4783444 h 6407421"/>
              <a:gd name="connsiteX134" fmla="*/ 265640 w 1064123"/>
              <a:gd name="connsiteY134" fmla="*/ 4813046 h 6407421"/>
              <a:gd name="connsiteX135" fmla="*/ 236038 w 1064123"/>
              <a:gd name="connsiteY135" fmla="*/ 4813046 h 6407421"/>
              <a:gd name="connsiteX136" fmla="*/ 2 w 1064123"/>
              <a:gd name="connsiteY136" fmla="*/ 4783444 h 6407421"/>
              <a:gd name="connsiteX137" fmla="*/ 29604 w 1064123"/>
              <a:gd name="connsiteY137" fmla="*/ 4783444 h 6407421"/>
              <a:gd name="connsiteX138" fmla="*/ 29604 w 1064123"/>
              <a:gd name="connsiteY138" fmla="*/ 4813046 h 6407421"/>
              <a:gd name="connsiteX139" fmla="*/ 2 w 1064123"/>
              <a:gd name="connsiteY139" fmla="*/ 4813046 h 6407421"/>
              <a:gd name="connsiteX140" fmla="*/ 1034520 w 1064123"/>
              <a:gd name="connsiteY140" fmla="*/ 4517679 h 6407421"/>
              <a:gd name="connsiteX141" fmla="*/ 1064123 w 1064123"/>
              <a:gd name="connsiteY141" fmla="*/ 4517679 h 6407421"/>
              <a:gd name="connsiteX142" fmla="*/ 1064123 w 1064123"/>
              <a:gd name="connsiteY142" fmla="*/ 4547281 h 6407421"/>
              <a:gd name="connsiteX143" fmla="*/ 1034520 w 1064123"/>
              <a:gd name="connsiteY143" fmla="*/ 4547281 h 6407421"/>
              <a:gd name="connsiteX144" fmla="*/ 768327 w 1064123"/>
              <a:gd name="connsiteY144" fmla="*/ 4517679 h 6407421"/>
              <a:gd name="connsiteX145" fmla="*/ 797926 w 1064123"/>
              <a:gd name="connsiteY145" fmla="*/ 4517679 h 6407421"/>
              <a:gd name="connsiteX146" fmla="*/ 797926 w 1064123"/>
              <a:gd name="connsiteY146" fmla="*/ 4547281 h 6407421"/>
              <a:gd name="connsiteX147" fmla="*/ 768327 w 1064123"/>
              <a:gd name="connsiteY147" fmla="*/ 4547281 h 6407421"/>
              <a:gd name="connsiteX148" fmla="*/ 502236 w 1064123"/>
              <a:gd name="connsiteY148" fmla="*/ 4517679 h 6407421"/>
              <a:gd name="connsiteX149" fmla="*/ 531839 w 1064123"/>
              <a:gd name="connsiteY149" fmla="*/ 4517679 h 6407421"/>
              <a:gd name="connsiteX150" fmla="*/ 531839 w 1064123"/>
              <a:gd name="connsiteY150" fmla="*/ 4547281 h 6407421"/>
              <a:gd name="connsiteX151" fmla="*/ 502236 w 1064123"/>
              <a:gd name="connsiteY151" fmla="*/ 4547281 h 6407421"/>
              <a:gd name="connsiteX152" fmla="*/ 236037 w 1064123"/>
              <a:gd name="connsiteY152" fmla="*/ 4517679 h 6407421"/>
              <a:gd name="connsiteX153" fmla="*/ 265640 w 1064123"/>
              <a:gd name="connsiteY153" fmla="*/ 4517679 h 6407421"/>
              <a:gd name="connsiteX154" fmla="*/ 265640 w 1064123"/>
              <a:gd name="connsiteY154" fmla="*/ 4547281 h 6407421"/>
              <a:gd name="connsiteX155" fmla="*/ 236037 w 1064123"/>
              <a:gd name="connsiteY155" fmla="*/ 4547281 h 6407421"/>
              <a:gd name="connsiteX156" fmla="*/ 2 w 1064123"/>
              <a:gd name="connsiteY156" fmla="*/ 4517679 h 6407421"/>
              <a:gd name="connsiteX157" fmla="*/ 29603 w 1064123"/>
              <a:gd name="connsiteY157" fmla="*/ 4517679 h 6407421"/>
              <a:gd name="connsiteX158" fmla="*/ 29603 w 1064123"/>
              <a:gd name="connsiteY158" fmla="*/ 4547281 h 6407421"/>
              <a:gd name="connsiteX159" fmla="*/ 2 w 1064123"/>
              <a:gd name="connsiteY159" fmla="*/ 4547281 h 6407421"/>
              <a:gd name="connsiteX160" fmla="*/ 1034520 w 1064123"/>
              <a:gd name="connsiteY160" fmla="*/ 4252022 h 6407421"/>
              <a:gd name="connsiteX161" fmla="*/ 1064123 w 1064123"/>
              <a:gd name="connsiteY161" fmla="*/ 4252022 h 6407421"/>
              <a:gd name="connsiteX162" fmla="*/ 1064123 w 1064123"/>
              <a:gd name="connsiteY162" fmla="*/ 4281516 h 6407421"/>
              <a:gd name="connsiteX163" fmla="*/ 1034520 w 1064123"/>
              <a:gd name="connsiteY163" fmla="*/ 4281516 h 6407421"/>
              <a:gd name="connsiteX164" fmla="*/ 768327 w 1064123"/>
              <a:gd name="connsiteY164" fmla="*/ 4252022 h 6407421"/>
              <a:gd name="connsiteX165" fmla="*/ 797926 w 1064123"/>
              <a:gd name="connsiteY165" fmla="*/ 4252022 h 6407421"/>
              <a:gd name="connsiteX166" fmla="*/ 797926 w 1064123"/>
              <a:gd name="connsiteY166" fmla="*/ 4281516 h 6407421"/>
              <a:gd name="connsiteX167" fmla="*/ 768327 w 1064123"/>
              <a:gd name="connsiteY167" fmla="*/ 4281516 h 6407421"/>
              <a:gd name="connsiteX168" fmla="*/ 502236 w 1064123"/>
              <a:gd name="connsiteY168" fmla="*/ 4252022 h 6407421"/>
              <a:gd name="connsiteX169" fmla="*/ 531839 w 1064123"/>
              <a:gd name="connsiteY169" fmla="*/ 4252022 h 6407421"/>
              <a:gd name="connsiteX170" fmla="*/ 531839 w 1064123"/>
              <a:gd name="connsiteY170" fmla="*/ 4281516 h 6407421"/>
              <a:gd name="connsiteX171" fmla="*/ 502236 w 1064123"/>
              <a:gd name="connsiteY171" fmla="*/ 4281516 h 6407421"/>
              <a:gd name="connsiteX172" fmla="*/ 236037 w 1064123"/>
              <a:gd name="connsiteY172" fmla="*/ 4252022 h 6407421"/>
              <a:gd name="connsiteX173" fmla="*/ 265640 w 1064123"/>
              <a:gd name="connsiteY173" fmla="*/ 4252022 h 6407421"/>
              <a:gd name="connsiteX174" fmla="*/ 265640 w 1064123"/>
              <a:gd name="connsiteY174" fmla="*/ 4281516 h 6407421"/>
              <a:gd name="connsiteX175" fmla="*/ 236037 w 1064123"/>
              <a:gd name="connsiteY175" fmla="*/ 4281516 h 6407421"/>
              <a:gd name="connsiteX176" fmla="*/ 1 w 1064123"/>
              <a:gd name="connsiteY176" fmla="*/ 4252022 h 6407421"/>
              <a:gd name="connsiteX177" fmla="*/ 29603 w 1064123"/>
              <a:gd name="connsiteY177" fmla="*/ 4252022 h 6407421"/>
              <a:gd name="connsiteX178" fmla="*/ 29603 w 1064123"/>
              <a:gd name="connsiteY178" fmla="*/ 4281516 h 6407421"/>
              <a:gd name="connsiteX179" fmla="*/ 1 w 1064123"/>
              <a:gd name="connsiteY179" fmla="*/ 4281516 h 6407421"/>
              <a:gd name="connsiteX180" fmla="*/ 1034520 w 1064123"/>
              <a:gd name="connsiteY180" fmla="*/ 3986257 h 6407421"/>
              <a:gd name="connsiteX181" fmla="*/ 1064123 w 1064123"/>
              <a:gd name="connsiteY181" fmla="*/ 3986257 h 6407421"/>
              <a:gd name="connsiteX182" fmla="*/ 1064123 w 1064123"/>
              <a:gd name="connsiteY182" fmla="*/ 4015859 h 6407421"/>
              <a:gd name="connsiteX183" fmla="*/ 1034520 w 1064123"/>
              <a:gd name="connsiteY183" fmla="*/ 4015859 h 6407421"/>
              <a:gd name="connsiteX184" fmla="*/ 768327 w 1064123"/>
              <a:gd name="connsiteY184" fmla="*/ 3986257 h 6407421"/>
              <a:gd name="connsiteX185" fmla="*/ 797926 w 1064123"/>
              <a:gd name="connsiteY185" fmla="*/ 3986257 h 6407421"/>
              <a:gd name="connsiteX186" fmla="*/ 797926 w 1064123"/>
              <a:gd name="connsiteY186" fmla="*/ 4015859 h 6407421"/>
              <a:gd name="connsiteX187" fmla="*/ 768327 w 1064123"/>
              <a:gd name="connsiteY187" fmla="*/ 4015859 h 6407421"/>
              <a:gd name="connsiteX188" fmla="*/ 502236 w 1064123"/>
              <a:gd name="connsiteY188" fmla="*/ 3986257 h 6407421"/>
              <a:gd name="connsiteX189" fmla="*/ 531839 w 1064123"/>
              <a:gd name="connsiteY189" fmla="*/ 3986257 h 6407421"/>
              <a:gd name="connsiteX190" fmla="*/ 531839 w 1064123"/>
              <a:gd name="connsiteY190" fmla="*/ 4015859 h 6407421"/>
              <a:gd name="connsiteX191" fmla="*/ 502236 w 1064123"/>
              <a:gd name="connsiteY191" fmla="*/ 4015859 h 6407421"/>
              <a:gd name="connsiteX192" fmla="*/ 236037 w 1064123"/>
              <a:gd name="connsiteY192" fmla="*/ 3986257 h 6407421"/>
              <a:gd name="connsiteX193" fmla="*/ 265640 w 1064123"/>
              <a:gd name="connsiteY193" fmla="*/ 3986257 h 6407421"/>
              <a:gd name="connsiteX194" fmla="*/ 265640 w 1064123"/>
              <a:gd name="connsiteY194" fmla="*/ 4015859 h 6407421"/>
              <a:gd name="connsiteX195" fmla="*/ 236037 w 1064123"/>
              <a:gd name="connsiteY195" fmla="*/ 4015859 h 6407421"/>
              <a:gd name="connsiteX196" fmla="*/ 1 w 1064123"/>
              <a:gd name="connsiteY196" fmla="*/ 3986257 h 6407421"/>
              <a:gd name="connsiteX197" fmla="*/ 29603 w 1064123"/>
              <a:gd name="connsiteY197" fmla="*/ 3986257 h 6407421"/>
              <a:gd name="connsiteX198" fmla="*/ 29603 w 1064123"/>
              <a:gd name="connsiteY198" fmla="*/ 4015859 h 6407421"/>
              <a:gd name="connsiteX199" fmla="*/ 1 w 1064123"/>
              <a:gd name="connsiteY199" fmla="*/ 4015859 h 6407421"/>
              <a:gd name="connsiteX200" fmla="*/ 1034520 w 1064123"/>
              <a:gd name="connsiteY200" fmla="*/ 3720492 h 6407421"/>
              <a:gd name="connsiteX201" fmla="*/ 1064123 w 1064123"/>
              <a:gd name="connsiteY201" fmla="*/ 3720492 h 6407421"/>
              <a:gd name="connsiteX202" fmla="*/ 1064123 w 1064123"/>
              <a:gd name="connsiteY202" fmla="*/ 3750094 h 6407421"/>
              <a:gd name="connsiteX203" fmla="*/ 1034520 w 1064123"/>
              <a:gd name="connsiteY203" fmla="*/ 3750094 h 6407421"/>
              <a:gd name="connsiteX204" fmla="*/ 768327 w 1064123"/>
              <a:gd name="connsiteY204" fmla="*/ 3720492 h 6407421"/>
              <a:gd name="connsiteX205" fmla="*/ 797926 w 1064123"/>
              <a:gd name="connsiteY205" fmla="*/ 3720492 h 6407421"/>
              <a:gd name="connsiteX206" fmla="*/ 797926 w 1064123"/>
              <a:gd name="connsiteY206" fmla="*/ 3750094 h 6407421"/>
              <a:gd name="connsiteX207" fmla="*/ 768327 w 1064123"/>
              <a:gd name="connsiteY207" fmla="*/ 3750094 h 6407421"/>
              <a:gd name="connsiteX208" fmla="*/ 502236 w 1064123"/>
              <a:gd name="connsiteY208" fmla="*/ 3720492 h 6407421"/>
              <a:gd name="connsiteX209" fmla="*/ 531839 w 1064123"/>
              <a:gd name="connsiteY209" fmla="*/ 3720492 h 6407421"/>
              <a:gd name="connsiteX210" fmla="*/ 531839 w 1064123"/>
              <a:gd name="connsiteY210" fmla="*/ 3750094 h 6407421"/>
              <a:gd name="connsiteX211" fmla="*/ 502236 w 1064123"/>
              <a:gd name="connsiteY211" fmla="*/ 3750094 h 6407421"/>
              <a:gd name="connsiteX212" fmla="*/ 236037 w 1064123"/>
              <a:gd name="connsiteY212" fmla="*/ 3720492 h 6407421"/>
              <a:gd name="connsiteX213" fmla="*/ 265640 w 1064123"/>
              <a:gd name="connsiteY213" fmla="*/ 3720492 h 6407421"/>
              <a:gd name="connsiteX214" fmla="*/ 265640 w 1064123"/>
              <a:gd name="connsiteY214" fmla="*/ 3750094 h 6407421"/>
              <a:gd name="connsiteX215" fmla="*/ 236037 w 1064123"/>
              <a:gd name="connsiteY215" fmla="*/ 3750094 h 6407421"/>
              <a:gd name="connsiteX216" fmla="*/ 1 w 1064123"/>
              <a:gd name="connsiteY216" fmla="*/ 3720492 h 6407421"/>
              <a:gd name="connsiteX217" fmla="*/ 29603 w 1064123"/>
              <a:gd name="connsiteY217" fmla="*/ 3720492 h 6407421"/>
              <a:gd name="connsiteX218" fmla="*/ 29603 w 1064123"/>
              <a:gd name="connsiteY218" fmla="*/ 3750094 h 6407421"/>
              <a:gd name="connsiteX219" fmla="*/ 1 w 1064123"/>
              <a:gd name="connsiteY219" fmla="*/ 3750094 h 6407421"/>
              <a:gd name="connsiteX220" fmla="*/ 1034520 w 1064123"/>
              <a:gd name="connsiteY220" fmla="*/ 3454727 h 6407421"/>
              <a:gd name="connsiteX221" fmla="*/ 1064123 w 1064123"/>
              <a:gd name="connsiteY221" fmla="*/ 3454727 h 6407421"/>
              <a:gd name="connsiteX222" fmla="*/ 1064123 w 1064123"/>
              <a:gd name="connsiteY222" fmla="*/ 3484330 h 6407421"/>
              <a:gd name="connsiteX223" fmla="*/ 1034520 w 1064123"/>
              <a:gd name="connsiteY223" fmla="*/ 3484330 h 6407421"/>
              <a:gd name="connsiteX224" fmla="*/ 768327 w 1064123"/>
              <a:gd name="connsiteY224" fmla="*/ 3454727 h 6407421"/>
              <a:gd name="connsiteX225" fmla="*/ 797926 w 1064123"/>
              <a:gd name="connsiteY225" fmla="*/ 3454727 h 6407421"/>
              <a:gd name="connsiteX226" fmla="*/ 797926 w 1064123"/>
              <a:gd name="connsiteY226" fmla="*/ 3484330 h 6407421"/>
              <a:gd name="connsiteX227" fmla="*/ 768327 w 1064123"/>
              <a:gd name="connsiteY227" fmla="*/ 3484330 h 6407421"/>
              <a:gd name="connsiteX228" fmla="*/ 502236 w 1064123"/>
              <a:gd name="connsiteY228" fmla="*/ 3454727 h 6407421"/>
              <a:gd name="connsiteX229" fmla="*/ 531839 w 1064123"/>
              <a:gd name="connsiteY229" fmla="*/ 3454727 h 6407421"/>
              <a:gd name="connsiteX230" fmla="*/ 531839 w 1064123"/>
              <a:gd name="connsiteY230" fmla="*/ 3484330 h 6407421"/>
              <a:gd name="connsiteX231" fmla="*/ 502236 w 1064123"/>
              <a:gd name="connsiteY231" fmla="*/ 3484330 h 6407421"/>
              <a:gd name="connsiteX232" fmla="*/ 236037 w 1064123"/>
              <a:gd name="connsiteY232" fmla="*/ 3454727 h 6407421"/>
              <a:gd name="connsiteX233" fmla="*/ 265640 w 1064123"/>
              <a:gd name="connsiteY233" fmla="*/ 3454727 h 6407421"/>
              <a:gd name="connsiteX234" fmla="*/ 265640 w 1064123"/>
              <a:gd name="connsiteY234" fmla="*/ 3484330 h 6407421"/>
              <a:gd name="connsiteX235" fmla="*/ 236037 w 1064123"/>
              <a:gd name="connsiteY235" fmla="*/ 3484330 h 6407421"/>
              <a:gd name="connsiteX236" fmla="*/ 1 w 1064123"/>
              <a:gd name="connsiteY236" fmla="*/ 3454727 h 6407421"/>
              <a:gd name="connsiteX237" fmla="*/ 29603 w 1064123"/>
              <a:gd name="connsiteY237" fmla="*/ 3454727 h 6407421"/>
              <a:gd name="connsiteX238" fmla="*/ 29603 w 1064123"/>
              <a:gd name="connsiteY238" fmla="*/ 3484330 h 6407421"/>
              <a:gd name="connsiteX239" fmla="*/ 1 w 1064123"/>
              <a:gd name="connsiteY239" fmla="*/ 3484330 h 6407421"/>
              <a:gd name="connsiteX240" fmla="*/ 1034520 w 1064123"/>
              <a:gd name="connsiteY240" fmla="*/ 3189074 h 6407421"/>
              <a:gd name="connsiteX241" fmla="*/ 1064123 w 1064123"/>
              <a:gd name="connsiteY241" fmla="*/ 3189074 h 6407421"/>
              <a:gd name="connsiteX242" fmla="*/ 1064123 w 1064123"/>
              <a:gd name="connsiteY242" fmla="*/ 3218566 h 6407421"/>
              <a:gd name="connsiteX243" fmla="*/ 1034520 w 1064123"/>
              <a:gd name="connsiteY243" fmla="*/ 3218566 h 6407421"/>
              <a:gd name="connsiteX244" fmla="*/ 1 w 1064123"/>
              <a:gd name="connsiteY244" fmla="*/ 3189071 h 6407421"/>
              <a:gd name="connsiteX245" fmla="*/ 29603 w 1064123"/>
              <a:gd name="connsiteY245" fmla="*/ 3189071 h 6407421"/>
              <a:gd name="connsiteX246" fmla="*/ 29603 w 1064123"/>
              <a:gd name="connsiteY246" fmla="*/ 3218566 h 6407421"/>
              <a:gd name="connsiteX247" fmla="*/ 1 w 1064123"/>
              <a:gd name="connsiteY247" fmla="*/ 3218566 h 6407421"/>
              <a:gd name="connsiteX248" fmla="*/ 1034520 w 1064123"/>
              <a:gd name="connsiteY248" fmla="*/ 2923310 h 6407421"/>
              <a:gd name="connsiteX249" fmla="*/ 1064123 w 1064123"/>
              <a:gd name="connsiteY249" fmla="*/ 2923310 h 6407421"/>
              <a:gd name="connsiteX250" fmla="*/ 1064123 w 1064123"/>
              <a:gd name="connsiteY250" fmla="*/ 2952805 h 6407421"/>
              <a:gd name="connsiteX251" fmla="*/ 1034520 w 1064123"/>
              <a:gd name="connsiteY251" fmla="*/ 2952805 h 6407421"/>
              <a:gd name="connsiteX252" fmla="*/ 768327 w 1064123"/>
              <a:gd name="connsiteY252" fmla="*/ 2923309 h 6407421"/>
              <a:gd name="connsiteX253" fmla="*/ 797926 w 1064123"/>
              <a:gd name="connsiteY253" fmla="*/ 2923309 h 6407421"/>
              <a:gd name="connsiteX254" fmla="*/ 797926 w 1064123"/>
              <a:gd name="connsiteY254" fmla="*/ 2952804 h 6407421"/>
              <a:gd name="connsiteX255" fmla="*/ 768327 w 1064123"/>
              <a:gd name="connsiteY255" fmla="*/ 2952804 h 6407421"/>
              <a:gd name="connsiteX256" fmla="*/ 502236 w 1064123"/>
              <a:gd name="connsiteY256" fmla="*/ 2923308 h 6407421"/>
              <a:gd name="connsiteX257" fmla="*/ 531838 w 1064123"/>
              <a:gd name="connsiteY257" fmla="*/ 2923308 h 6407421"/>
              <a:gd name="connsiteX258" fmla="*/ 531838 w 1064123"/>
              <a:gd name="connsiteY258" fmla="*/ 2952803 h 6407421"/>
              <a:gd name="connsiteX259" fmla="*/ 502236 w 1064123"/>
              <a:gd name="connsiteY259" fmla="*/ 2952803 h 6407421"/>
              <a:gd name="connsiteX260" fmla="*/ 236037 w 1064123"/>
              <a:gd name="connsiteY260" fmla="*/ 2923307 h 6407421"/>
              <a:gd name="connsiteX261" fmla="*/ 265639 w 1064123"/>
              <a:gd name="connsiteY261" fmla="*/ 2923307 h 6407421"/>
              <a:gd name="connsiteX262" fmla="*/ 265639 w 1064123"/>
              <a:gd name="connsiteY262" fmla="*/ 2952802 h 6407421"/>
              <a:gd name="connsiteX263" fmla="*/ 236037 w 1064123"/>
              <a:gd name="connsiteY263" fmla="*/ 2952802 h 6407421"/>
              <a:gd name="connsiteX264" fmla="*/ 1 w 1064123"/>
              <a:gd name="connsiteY264" fmla="*/ 2923307 h 6407421"/>
              <a:gd name="connsiteX265" fmla="*/ 29603 w 1064123"/>
              <a:gd name="connsiteY265" fmla="*/ 2923307 h 6407421"/>
              <a:gd name="connsiteX266" fmla="*/ 29603 w 1064123"/>
              <a:gd name="connsiteY266" fmla="*/ 2952802 h 6407421"/>
              <a:gd name="connsiteX267" fmla="*/ 1 w 1064123"/>
              <a:gd name="connsiteY267" fmla="*/ 2952802 h 6407421"/>
              <a:gd name="connsiteX268" fmla="*/ 1034520 w 1064123"/>
              <a:gd name="connsiteY268" fmla="*/ 2657443 h 6407421"/>
              <a:gd name="connsiteX269" fmla="*/ 1064123 w 1064123"/>
              <a:gd name="connsiteY269" fmla="*/ 2657443 h 6407421"/>
              <a:gd name="connsiteX270" fmla="*/ 1064123 w 1064123"/>
              <a:gd name="connsiteY270" fmla="*/ 2687045 h 6407421"/>
              <a:gd name="connsiteX271" fmla="*/ 1034520 w 1064123"/>
              <a:gd name="connsiteY271" fmla="*/ 2687045 h 6407421"/>
              <a:gd name="connsiteX272" fmla="*/ 768327 w 1064123"/>
              <a:gd name="connsiteY272" fmla="*/ 2657440 h 6407421"/>
              <a:gd name="connsiteX273" fmla="*/ 797926 w 1064123"/>
              <a:gd name="connsiteY273" fmla="*/ 2657440 h 6407421"/>
              <a:gd name="connsiteX274" fmla="*/ 797926 w 1064123"/>
              <a:gd name="connsiteY274" fmla="*/ 2687042 h 6407421"/>
              <a:gd name="connsiteX275" fmla="*/ 768327 w 1064123"/>
              <a:gd name="connsiteY275" fmla="*/ 2687042 h 6407421"/>
              <a:gd name="connsiteX276" fmla="*/ 502236 w 1064123"/>
              <a:gd name="connsiteY276" fmla="*/ 2657437 h 6407421"/>
              <a:gd name="connsiteX277" fmla="*/ 531838 w 1064123"/>
              <a:gd name="connsiteY277" fmla="*/ 2657437 h 6407421"/>
              <a:gd name="connsiteX278" fmla="*/ 531838 w 1064123"/>
              <a:gd name="connsiteY278" fmla="*/ 2687039 h 6407421"/>
              <a:gd name="connsiteX279" fmla="*/ 502236 w 1064123"/>
              <a:gd name="connsiteY279" fmla="*/ 2687039 h 6407421"/>
              <a:gd name="connsiteX280" fmla="*/ 236037 w 1064123"/>
              <a:gd name="connsiteY280" fmla="*/ 2657434 h 6407421"/>
              <a:gd name="connsiteX281" fmla="*/ 265639 w 1064123"/>
              <a:gd name="connsiteY281" fmla="*/ 2657434 h 6407421"/>
              <a:gd name="connsiteX282" fmla="*/ 265639 w 1064123"/>
              <a:gd name="connsiteY282" fmla="*/ 2687036 h 6407421"/>
              <a:gd name="connsiteX283" fmla="*/ 236037 w 1064123"/>
              <a:gd name="connsiteY283" fmla="*/ 2687036 h 6407421"/>
              <a:gd name="connsiteX284" fmla="*/ 1 w 1064123"/>
              <a:gd name="connsiteY284" fmla="*/ 2657434 h 6407421"/>
              <a:gd name="connsiteX285" fmla="*/ 29603 w 1064123"/>
              <a:gd name="connsiteY285" fmla="*/ 2657434 h 6407421"/>
              <a:gd name="connsiteX286" fmla="*/ 29603 w 1064123"/>
              <a:gd name="connsiteY286" fmla="*/ 2687036 h 6407421"/>
              <a:gd name="connsiteX287" fmla="*/ 1 w 1064123"/>
              <a:gd name="connsiteY287" fmla="*/ 2687036 h 6407421"/>
              <a:gd name="connsiteX288" fmla="*/ 1034520 w 1064123"/>
              <a:gd name="connsiteY288" fmla="*/ 2391678 h 6407421"/>
              <a:gd name="connsiteX289" fmla="*/ 1064123 w 1064123"/>
              <a:gd name="connsiteY289" fmla="*/ 2391678 h 6407421"/>
              <a:gd name="connsiteX290" fmla="*/ 1064123 w 1064123"/>
              <a:gd name="connsiteY290" fmla="*/ 2421288 h 6407421"/>
              <a:gd name="connsiteX291" fmla="*/ 1034520 w 1064123"/>
              <a:gd name="connsiteY291" fmla="*/ 2421288 h 6407421"/>
              <a:gd name="connsiteX292" fmla="*/ 768327 w 1064123"/>
              <a:gd name="connsiteY292" fmla="*/ 2391675 h 6407421"/>
              <a:gd name="connsiteX293" fmla="*/ 797926 w 1064123"/>
              <a:gd name="connsiteY293" fmla="*/ 2391675 h 6407421"/>
              <a:gd name="connsiteX294" fmla="*/ 797926 w 1064123"/>
              <a:gd name="connsiteY294" fmla="*/ 2421283 h 6407421"/>
              <a:gd name="connsiteX295" fmla="*/ 768327 w 1064123"/>
              <a:gd name="connsiteY295" fmla="*/ 2421283 h 6407421"/>
              <a:gd name="connsiteX296" fmla="*/ 502236 w 1064123"/>
              <a:gd name="connsiteY296" fmla="*/ 2391672 h 6407421"/>
              <a:gd name="connsiteX297" fmla="*/ 531838 w 1064123"/>
              <a:gd name="connsiteY297" fmla="*/ 2391672 h 6407421"/>
              <a:gd name="connsiteX298" fmla="*/ 531838 w 1064123"/>
              <a:gd name="connsiteY298" fmla="*/ 2421278 h 6407421"/>
              <a:gd name="connsiteX299" fmla="*/ 502236 w 1064123"/>
              <a:gd name="connsiteY299" fmla="*/ 2421278 h 6407421"/>
              <a:gd name="connsiteX300" fmla="*/ 236037 w 1064123"/>
              <a:gd name="connsiteY300" fmla="*/ 2391669 h 6407421"/>
              <a:gd name="connsiteX301" fmla="*/ 265639 w 1064123"/>
              <a:gd name="connsiteY301" fmla="*/ 2391669 h 6407421"/>
              <a:gd name="connsiteX302" fmla="*/ 265639 w 1064123"/>
              <a:gd name="connsiteY302" fmla="*/ 2421272 h 6407421"/>
              <a:gd name="connsiteX303" fmla="*/ 236037 w 1064123"/>
              <a:gd name="connsiteY303" fmla="*/ 2421272 h 6407421"/>
              <a:gd name="connsiteX304" fmla="*/ 1 w 1064123"/>
              <a:gd name="connsiteY304" fmla="*/ 2391669 h 6407421"/>
              <a:gd name="connsiteX305" fmla="*/ 29603 w 1064123"/>
              <a:gd name="connsiteY305" fmla="*/ 2391669 h 6407421"/>
              <a:gd name="connsiteX306" fmla="*/ 29603 w 1064123"/>
              <a:gd name="connsiteY306" fmla="*/ 2421272 h 6407421"/>
              <a:gd name="connsiteX307" fmla="*/ 1 w 1064123"/>
              <a:gd name="connsiteY307" fmla="*/ 2421272 h 6407421"/>
              <a:gd name="connsiteX308" fmla="*/ 1034520 w 1064123"/>
              <a:gd name="connsiteY308" fmla="*/ 2126020 h 6407421"/>
              <a:gd name="connsiteX309" fmla="*/ 1064123 w 1064123"/>
              <a:gd name="connsiteY309" fmla="*/ 2126020 h 6407421"/>
              <a:gd name="connsiteX310" fmla="*/ 1064123 w 1064123"/>
              <a:gd name="connsiteY310" fmla="*/ 2155517 h 6407421"/>
              <a:gd name="connsiteX311" fmla="*/ 1034520 w 1064123"/>
              <a:gd name="connsiteY311" fmla="*/ 2155517 h 6407421"/>
              <a:gd name="connsiteX312" fmla="*/ 768327 w 1064123"/>
              <a:gd name="connsiteY312" fmla="*/ 2126017 h 6407421"/>
              <a:gd name="connsiteX313" fmla="*/ 797926 w 1064123"/>
              <a:gd name="connsiteY313" fmla="*/ 2126017 h 6407421"/>
              <a:gd name="connsiteX314" fmla="*/ 797926 w 1064123"/>
              <a:gd name="connsiteY314" fmla="*/ 2155513 h 6407421"/>
              <a:gd name="connsiteX315" fmla="*/ 768327 w 1064123"/>
              <a:gd name="connsiteY315" fmla="*/ 2155513 h 6407421"/>
              <a:gd name="connsiteX316" fmla="*/ 502236 w 1064123"/>
              <a:gd name="connsiteY316" fmla="*/ 2126014 h 6407421"/>
              <a:gd name="connsiteX317" fmla="*/ 531838 w 1064123"/>
              <a:gd name="connsiteY317" fmla="*/ 2126014 h 6407421"/>
              <a:gd name="connsiteX318" fmla="*/ 531838 w 1064123"/>
              <a:gd name="connsiteY318" fmla="*/ 2155510 h 6407421"/>
              <a:gd name="connsiteX319" fmla="*/ 502236 w 1064123"/>
              <a:gd name="connsiteY319" fmla="*/ 2155510 h 6407421"/>
              <a:gd name="connsiteX320" fmla="*/ 236037 w 1064123"/>
              <a:gd name="connsiteY320" fmla="*/ 2126012 h 6407421"/>
              <a:gd name="connsiteX321" fmla="*/ 265639 w 1064123"/>
              <a:gd name="connsiteY321" fmla="*/ 2126012 h 6407421"/>
              <a:gd name="connsiteX322" fmla="*/ 265639 w 1064123"/>
              <a:gd name="connsiteY322" fmla="*/ 2155506 h 6407421"/>
              <a:gd name="connsiteX323" fmla="*/ 236037 w 1064123"/>
              <a:gd name="connsiteY323" fmla="*/ 2155506 h 6407421"/>
              <a:gd name="connsiteX324" fmla="*/ 1 w 1064123"/>
              <a:gd name="connsiteY324" fmla="*/ 2126012 h 6407421"/>
              <a:gd name="connsiteX325" fmla="*/ 29603 w 1064123"/>
              <a:gd name="connsiteY325" fmla="*/ 2126012 h 6407421"/>
              <a:gd name="connsiteX326" fmla="*/ 29603 w 1064123"/>
              <a:gd name="connsiteY326" fmla="*/ 2155506 h 6407421"/>
              <a:gd name="connsiteX327" fmla="*/ 1 w 1064123"/>
              <a:gd name="connsiteY327" fmla="*/ 2155506 h 6407421"/>
              <a:gd name="connsiteX328" fmla="*/ 1034520 w 1064123"/>
              <a:gd name="connsiteY328" fmla="*/ 1860254 h 6407421"/>
              <a:gd name="connsiteX329" fmla="*/ 1064123 w 1064123"/>
              <a:gd name="connsiteY329" fmla="*/ 1860254 h 6407421"/>
              <a:gd name="connsiteX330" fmla="*/ 1064123 w 1064123"/>
              <a:gd name="connsiteY330" fmla="*/ 1889747 h 6407421"/>
              <a:gd name="connsiteX331" fmla="*/ 1034520 w 1064123"/>
              <a:gd name="connsiteY331" fmla="*/ 1889747 h 6407421"/>
              <a:gd name="connsiteX332" fmla="*/ 768327 w 1064123"/>
              <a:gd name="connsiteY332" fmla="*/ 1860252 h 6407421"/>
              <a:gd name="connsiteX333" fmla="*/ 797926 w 1064123"/>
              <a:gd name="connsiteY333" fmla="*/ 1860252 h 6407421"/>
              <a:gd name="connsiteX334" fmla="*/ 797926 w 1064123"/>
              <a:gd name="connsiteY334" fmla="*/ 1889745 h 6407421"/>
              <a:gd name="connsiteX335" fmla="*/ 768327 w 1064123"/>
              <a:gd name="connsiteY335" fmla="*/ 1889745 h 6407421"/>
              <a:gd name="connsiteX336" fmla="*/ 502236 w 1064123"/>
              <a:gd name="connsiteY336" fmla="*/ 1860249 h 6407421"/>
              <a:gd name="connsiteX337" fmla="*/ 531838 w 1064123"/>
              <a:gd name="connsiteY337" fmla="*/ 1860249 h 6407421"/>
              <a:gd name="connsiteX338" fmla="*/ 531838 w 1064123"/>
              <a:gd name="connsiteY338" fmla="*/ 1889744 h 6407421"/>
              <a:gd name="connsiteX339" fmla="*/ 502236 w 1064123"/>
              <a:gd name="connsiteY339" fmla="*/ 1889744 h 6407421"/>
              <a:gd name="connsiteX340" fmla="*/ 236037 w 1064123"/>
              <a:gd name="connsiteY340" fmla="*/ 1860247 h 6407421"/>
              <a:gd name="connsiteX341" fmla="*/ 265639 w 1064123"/>
              <a:gd name="connsiteY341" fmla="*/ 1860247 h 6407421"/>
              <a:gd name="connsiteX342" fmla="*/ 265639 w 1064123"/>
              <a:gd name="connsiteY342" fmla="*/ 1889742 h 6407421"/>
              <a:gd name="connsiteX343" fmla="*/ 236037 w 1064123"/>
              <a:gd name="connsiteY343" fmla="*/ 1889742 h 6407421"/>
              <a:gd name="connsiteX344" fmla="*/ 1 w 1064123"/>
              <a:gd name="connsiteY344" fmla="*/ 1860247 h 6407421"/>
              <a:gd name="connsiteX345" fmla="*/ 29603 w 1064123"/>
              <a:gd name="connsiteY345" fmla="*/ 1860247 h 6407421"/>
              <a:gd name="connsiteX346" fmla="*/ 29603 w 1064123"/>
              <a:gd name="connsiteY346" fmla="*/ 1889742 h 6407421"/>
              <a:gd name="connsiteX347" fmla="*/ 1 w 1064123"/>
              <a:gd name="connsiteY347" fmla="*/ 1889742 h 6407421"/>
              <a:gd name="connsiteX348" fmla="*/ 1034520 w 1064123"/>
              <a:gd name="connsiteY348" fmla="*/ 1594489 h 6407421"/>
              <a:gd name="connsiteX349" fmla="*/ 1064123 w 1064123"/>
              <a:gd name="connsiteY349" fmla="*/ 1594489 h 6407421"/>
              <a:gd name="connsiteX350" fmla="*/ 1064123 w 1064123"/>
              <a:gd name="connsiteY350" fmla="*/ 1624092 h 6407421"/>
              <a:gd name="connsiteX351" fmla="*/ 1034520 w 1064123"/>
              <a:gd name="connsiteY351" fmla="*/ 1624092 h 6407421"/>
              <a:gd name="connsiteX352" fmla="*/ 768327 w 1064123"/>
              <a:gd name="connsiteY352" fmla="*/ 1594486 h 6407421"/>
              <a:gd name="connsiteX353" fmla="*/ 797926 w 1064123"/>
              <a:gd name="connsiteY353" fmla="*/ 1594486 h 6407421"/>
              <a:gd name="connsiteX354" fmla="*/ 797926 w 1064123"/>
              <a:gd name="connsiteY354" fmla="*/ 1624090 h 6407421"/>
              <a:gd name="connsiteX355" fmla="*/ 768327 w 1064123"/>
              <a:gd name="connsiteY355" fmla="*/ 1624090 h 6407421"/>
              <a:gd name="connsiteX356" fmla="*/ 502236 w 1064123"/>
              <a:gd name="connsiteY356" fmla="*/ 1594484 h 6407421"/>
              <a:gd name="connsiteX357" fmla="*/ 531838 w 1064123"/>
              <a:gd name="connsiteY357" fmla="*/ 1594484 h 6407421"/>
              <a:gd name="connsiteX358" fmla="*/ 531838 w 1064123"/>
              <a:gd name="connsiteY358" fmla="*/ 1624087 h 6407421"/>
              <a:gd name="connsiteX359" fmla="*/ 502236 w 1064123"/>
              <a:gd name="connsiteY359" fmla="*/ 1624087 h 6407421"/>
              <a:gd name="connsiteX360" fmla="*/ 236037 w 1064123"/>
              <a:gd name="connsiteY360" fmla="*/ 1594482 h 6407421"/>
              <a:gd name="connsiteX361" fmla="*/ 265639 w 1064123"/>
              <a:gd name="connsiteY361" fmla="*/ 1594482 h 6407421"/>
              <a:gd name="connsiteX362" fmla="*/ 265639 w 1064123"/>
              <a:gd name="connsiteY362" fmla="*/ 1624085 h 6407421"/>
              <a:gd name="connsiteX363" fmla="*/ 236037 w 1064123"/>
              <a:gd name="connsiteY363" fmla="*/ 1624085 h 6407421"/>
              <a:gd name="connsiteX364" fmla="*/ 1 w 1064123"/>
              <a:gd name="connsiteY364" fmla="*/ 1594482 h 6407421"/>
              <a:gd name="connsiteX365" fmla="*/ 29603 w 1064123"/>
              <a:gd name="connsiteY365" fmla="*/ 1594482 h 6407421"/>
              <a:gd name="connsiteX366" fmla="*/ 29603 w 1064123"/>
              <a:gd name="connsiteY366" fmla="*/ 1624085 h 6407421"/>
              <a:gd name="connsiteX367" fmla="*/ 1 w 1064123"/>
              <a:gd name="connsiteY367" fmla="*/ 1624085 h 6407421"/>
              <a:gd name="connsiteX368" fmla="*/ 1034520 w 1064123"/>
              <a:gd name="connsiteY368" fmla="*/ 1328724 h 6407421"/>
              <a:gd name="connsiteX369" fmla="*/ 1064123 w 1064123"/>
              <a:gd name="connsiteY369" fmla="*/ 1328724 h 6407421"/>
              <a:gd name="connsiteX370" fmla="*/ 1064123 w 1064123"/>
              <a:gd name="connsiteY370" fmla="*/ 1358328 h 6407421"/>
              <a:gd name="connsiteX371" fmla="*/ 1034520 w 1064123"/>
              <a:gd name="connsiteY371" fmla="*/ 1358328 h 6407421"/>
              <a:gd name="connsiteX372" fmla="*/ 768327 w 1064123"/>
              <a:gd name="connsiteY372" fmla="*/ 1328722 h 6407421"/>
              <a:gd name="connsiteX373" fmla="*/ 797926 w 1064123"/>
              <a:gd name="connsiteY373" fmla="*/ 1328722 h 6407421"/>
              <a:gd name="connsiteX374" fmla="*/ 797926 w 1064123"/>
              <a:gd name="connsiteY374" fmla="*/ 1358325 h 6407421"/>
              <a:gd name="connsiteX375" fmla="*/ 768327 w 1064123"/>
              <a:gd name="connsiteY375" fmla="*/ 1358325 h 6407421"/>
              <a:gd name="connsiteX376" fmla="*/ 502236 w 1064123"/>
              <a:gd name="connsiteY376" fmla="*/ 1328719 h 6407421"/>
              <a:gd name="connsiteX377" fmla="*/ 531838 w 1064123"/>
              <a:gd name="connsiteY377" fmla="*/ 1328719 h 6407421"/>
              <a:gd name="connsiteX378" fmla="*/ 531838 w 1064123"/>
              <a:gd name="connsiteY378" fmla="*/ 1358323 h 6407421"/>
              <a:gd name="connsiteX379" fmla="*/ 502236 w 1064123"/>
              <a:gd name="connsiteY379" fmla="*/ 1358323 h 6407421"/>
              <a:gd name="connsiteX380" fmla="*/ 236036 w 1064123"/>
              <a:gd name="connsiteY380" fmla="*/ 1328717 h 6407421"/>
              <a:gd name="connsiteX381" fmla="*/ 265639 w 1064123"/>
              <a:gd name="connsiteY381" fmla="*/ 1328717 h 6407421"/>
              <a:gd name="connsiteX382" fmla="*/ 265639 w 1064123"/>
              <a:gd name="connsiteY382" fmla="*/ 1358320 h 6407421"/>
              <a:gd name="connsiteX383" fmla="*/ 236036 w 1064123"/>
              <a:gd name="connsiteY383" fmla="*/ 1358320 h 6407421"/>
              <a:gd name="connsiteX384" fmla="*/ 1 w 1064123"/>
              <a:gd name="connsiteY384" fmla="*/ 1328717 h 6407421"/>
              <a:gd name="connsiteX385" fmla="*/ 29602 w 1064123"/>
              <a:gd name="connsiteY385" fmla="*/ 1328717 h 6407421"/>
              <a:gd name="connsiteX386" fmla="*/ 29602 w 1064123"/>
              <a:gd name="connsiteY386" fmla="*/ 1358320 h 6407421"/>
              <a:gd name="connsiteX387" fmla="*/ 1 w 1064123"/>
              <a:gd name="connsiteY387" fmla="*/ 1358320 h 6407421"/>
              <a:gd name="connsiteX388" fmla="*/ 1034520 w 1064123"/>
              <a:gd name="connsiteY388" fmla="*/ 1063069 h 6407421"/>
              <a:gd name="connsiteX389" fmla="*/ 1064123 w 1064123"/>
              <a:gd name="connsiteY389" fmla="*/ 1063069 h 6407421"/>
              <a:gd name="connsiteX390" fmla="*/ 1064123 w 1064123"/>
              <a:gd name="connsiteY390" fmla="*/ 1092563 h 6407421"/>
              <a:gd name="connsiteX391" fmla="*/ 1034520 w 1064123"/>
              <a:gd name="connsiteY391" fmla="*/ 1092563 h 6407421"/>
              <a:gd name="connsiteX392" fmla="*/ 768326 w 1064123"/>
              <a:gd name="connsiteY392" fmla="*/ 1063066 h 6407421"/>
              <a:gd name="connsiteX393" fmla="*/ 797926 w 1064123"/>
              <a:gd name="connsiteY393" fmla="*/ 1063066 h 6407421"/>
              <a:gd name="connsiteX394" fmla="*/ 797926 w 1064123"/>
              <a:gd name="connsiteY394" fmla="*/ 1092560 h 6407421"/>
              <a:gd name="connsiteX395" fmla="*/ 768326 w 1064123"/>
              <a:gd name="connsiteY395" fmla="*/ 1092560 h 6407421"/>
              <a:gd name="connsiteX396" fmla="*/ 502235 w 1064123"/>
              <a:gd name="connsiteY396" fmla="*/ 1063063 h 6407421"/>
              <a:gd name="connsiteX397" fmla="*/ 531838 w 1064123"/>
              <a:gd name="connsiteY397" fmla="*/ 1063063 h 6407421"/>
              <a:gd name="connsiteX398" fmla="*/ 531838 w 1064123"/>
              <a:gd name="connsiteY398" fmla="*/ 1092557 h 6407421"/>
              <a:gd name="connsiteX399" fmla="*/ 502235 w 1064123"/>
              <a:gd name="connsiteY399" fmla="*/ 1092557 h 6407421"/>
              <a:gd name="connsiteX400" fmla="*/ 236036 w 1064123"/>
              <a:gd name="connsiteY400" fmla="*/ 1063059 h 6407421"/>
              <a:gd name="connsiteX401" fmla="*/ 265639 w 1064123"/>
              <a:gd name="connsiteY401" fmla="*/ 1063059 h 6407421"/>
              <a:gd name="connsiteX402" fmla="*/ 265639 w 1064123"/>
              <a:gd name="connsiteY402" fmla="*/ 1092554 h 6407421"/>
              <a:gd name="connsiteX403" fmla="*/ 236036 w 1064123"/>
              <a:gd name="connsiteY403" fmla="*/ 1092554 h 6407421"/>
              <a:gd name="connsiteX404" fmla="*/ 0 w 1064123"/>
              <a:gd name="connsiteY404" fmla="*/ 1063059 h 6407421"/>
              <a:gd name="connsiteX405" fmla="*/ 29602 w 1064123"/>
              <a:gd name="connsiteY405" fmla="*/ 1063059 h 6407421"/>
              <a:gd name="connsiteX406" fmla="*/ 29602 w 1064123"/>
              <a:gd name="connsiteY406" fmla="*/ 1092554 h 6407421"/>
              <a:gd name="connsiteX407" fmla="*/ 0 w 1064123"/>
              <a:gd name="connsiteY407" fmla="*/ 1092554 h 6407421"/>
              <a:gd name="connsiteX408" fmla="*/ 1034520 w 1064123"/>
              <a:gd name="connsiteY408" fmla="*/ 797300 h 6407421"/>
              <a:gd name="connsiteX409" fmla="*/ 1064123 w 1064123"/>
              <a:gd name="connsiteY409" fmla="*/ 797300 h 6407421"/>
              <a:gd name="connsiteX410" fmla="*/ 1064123 w 1064123"/>
              <a:gd name="connsiteY410" fmla="*/ 826797 h 6407421"/>
              <a:gd name="connsiteX411" fmla="*/ 1034520 w 1064123"/>
              <a:gd name="connsiteY411" fmla="*/ 826797 h 6407421"/>
              <a:gd name="connsiteX412" fmla="*/ 768326 w 1064123"/>
              <a:gd name="connsiteY412" fmla="*/ 797298 h 6407421"/>
              <a:gd name="connsiteX413" fmla="*/ 797926 w 1064123"/>
              <a:gd name="connsiteY413" fmla="*/ 797298 h 6407421"/>
              <a:gd name="connsiteX414" fmla="*/ 797926 w 1064123"/>
              <a:gd name="connsiteY414" fmla="*/ 826794 h 6407421"/>
              <a:gd name="connsiteX415" fmla="*/ 768326 w 1064123"/>
              <a:gd name="connsiteY415" fmla="*/ 826794 h 6407421"/>
              <a:gd name="connsiteX416" fmla="*/ 502235 w 1064123"/>
              <a:gd name="connsiteY416" fmla="*/ 797296 h 6407421"/>
              <a:gd name="connsiteX417" fmla="*/ 531838 w 1064123"/>
              <a:gd name="connsiteY417" fmla="*/ 797296 h 6407421"/>
              <a:gd name="connsiteX418" fmla="*/ 531838 w 1064123"/>
              <a:gd name="connsiteY418" fmla="*/ 826792 h 6407421"/>
              <a:gd name="connsiteX419" fmla="*/ 502235 w 1064123"/>
              <a:gd name="connsiteY419" fmla="*/ 826792 h 6407421"/>
              <a:gd name="connsiteX420" fmla="*/ 236036 w 1064123"/>
              <a:gd name="connsiteY420" fmla="*/ 797294 h 6407421"/>
              <a:gd name="connsiteX421" fmla="*/ 265639 w 1064123"/>
              <a:gd name="connsiteY421" fmla="*/ 797294 h 6407421"/>
              <a:gd name="connsiteX422" fmla="*/ 265639 w 1064123"/>
              <a:gd name="connsiteY422" fmla="*/ 826789 h 6407421"/>
              <a:gd name="connsiteX423" fmla="*/ 236036 w 1064123"/>
              <a:gd name="connsiteY423" fmla="*/ 826789 h 6407421"/>
              <a:gd name="connsiteX424" fmla="*/ 0 w 1064123"/>
              <a:gd name="connsiteY424" fmla="*/ 797294 h 6407421"/>
              <a:gd name="connsiteX425" fmla="*/ 29602 w 1064123"/>
              <a:gd name="connsiteY425" fmla="*/ 797294 h 6407421"/>
              <a:gd name="connsiteX426" fmla="*/ 29602 w 1064123"/>
              <a:gd name="connsiteY426" fmla="*/ 826789 h 6407421"/>
              <a:gd name="connsiteX427" fmla="*/ 0 w 1064123"/>
              <a:gd name="connsiteY427" fmla="*/ 826789 h 6407421"/>
              <a:gd name="connsiteX428" fmla="*/ 1034520 w 1064123"/>
              <a:gd name="connsiteY428" fmla="*/ 531537 h 6407421"/>
              <a:gd name="connsiteX429" fmla="*/ 1064123 w 1064123"/>
              <a:gd name="connsiteY429" fmla="*/ 531537 h 6407421"/>
              <a:gd name="connsiteX430" fmla="*/ 1064123 w 1064123"/>
              <a:gd name="connsiteY430" fmla="*/ 561139 h 6407421"/>
              <a:gd name="connsiteX431" fmla="*/ 1034520 w 1064123"/>
              <a:gd name="connsiteY431" fmla="*/ 561139 h 6407421"/>
              <a:gd name="connsiteX432" fmla="*/ 768326 w 1064123"/>
              <a:gd name="connsiteY432" fmla="*/ 531534 h 6407421"/>
              <a:gd name="connsiteX433" fmla="*/ 797926 w 1064123"/>
              <a:gd name="connsiteY433" fmla="*/ 531534 h 6407421"/>
              <a:gd name="connsiteX434" fmla="*/ 797926 w 1064123"/>
              <a:gd name="connsiteY434" fmla="*/ 561137 h 6407421"/>
              <a:gd name="connsiteX435" fmla="*/ 768326 w 1064123"/>
              <a:gd name="connsiteY435" fmla="*/ 561137 h 6407421"/>
              <a:gd name="connsiteX436" fmla="*/ 502235 w 1064123"/>
              <a:gd name="connsiteY436" fmla="*/ 531532 h 6407421"/>
              <a:gd name="connsiteX437" fmla="*/ 531838 w 1064123"/>
              <a:gd name="connsiteY437" fmla="*/ 531532 h 6407421"/>
              <a:gd name="connsiteX438" fmla="*/ 531838 w 1064123"/>
              <a:gd name="connsiteY438" fmla="*/ 561135 h 6407421"/>
              <a:gd name="connsiteX439" fmla="*/ 502235 w 1064123"/>
              <a:gd name="connsiteY439" fmla="*/ 561135 h 6407421"/>
              <a:gd name="connsiteX440" fmla="*/ 236036 w 1064123"/>
              <a:gd name="connsiteY440" fmla="*/ 531530 h 6407421"/>
              <a:gd name="connsiteX441" fmla="*/ 265639 w 1064123"/>
              <a:gd name="connsiteY441" fmla="*/ 531530 h 6407421"/>
              <a:gd name="connsiteX442" fmla="*/ 265639 w 1064123"/>
              <a:gd name="connsiteY442" fmla="*/ 561133 h 6407421"/>
              <a:gd name="connsiteX443" fmla="*/ 236036 w 1064123"/>
              <a:gd name="connsiteY443" fmla="*/ 561133 h 6407421"/>
              <a:gd name="connsiteX444" fmla="*/ 0 w 1064123"/>
              <a:gd name="connsiteY444" fmla="*/ 531530 h 6407421"/>
              <a:gd name="connsiteX445" fmla="*/ 29602 w 1064123"/>
              <a:gd name="connsiteY445" fmla="*/ 531530 h 6407421"/>
              <a:gd name="connsiteX446" fmla="*/ 29602 w 1064123"/>
              <a:gd name="connsiteY446" fmla="*/ 561133 h 6407421"/>
              <a:gd name="connsiteX447" fmla="*/ 0 w 1064123"/>
              <a:gd name="connsiteY447" fmla="*/ 561133 h 6407421"/>
              <a:gd name="connsiteX448" fmla="*/ 1034520 w 1064123"/>
              <a:gd name="connsiteY448" fmla="*/ 265772 h 6407421"/>
              <a:gd name="connsiteX449" fmla="*/ 1064123 w 1064123"/>
              <a:gd name="connsiteY449" fmla="*/ 265772 h 6407421"/>
              <a:gd name="connsiteX450" fmla="*/ 1064123 w 1064123"/>
              <a:gd name="connsiteY450" fmla="*/ 295374 h 6407421"/>
              <a:gd name="connsiteX451" fmla="*/ 1034520 w 1064123"/>
              <a:gd name="connsiteY451" fmla="*/ 295374 h 6407421"/>
              <a:gd name="connsiteX452" fmla="*/ 768326 w 1064123"/>
              <a:gd name="connsiteY452" fmla="*/ 265770 h 6407421"/>
              <a:gd name="connsiteX453" fmla="*/ 797926 w 1064123"/>
              <a:gd name="connsiteY453" fmla="*/ 265770 h 6407421"/>
              <a:gd name="connsiteX454" fmla="*/ 797926 w 1064123"/>
              <a:gd name="connsiteY454" fmla="*/ 295372 h 6407421"/>
              <a:gd name="connsiteX455" fmla="*/ 768326 w 1064123"/>
              <a:gd name="connsiteY455" fmla="*/ 295372 h 6407421"/>
              <a:gd name="connsiteX456" fmla="*/ 502235 w 1064123"/>
              <a:gd name="connsiteY456" fmla="*/ 265767 h 6407421"/>
              <a:gd name="connsiteX457" fmla="*/ 531838 w 1064123"/>
              <a:gd name="connsiteY457" fmla="*/ 265767 h 6407421"/>
              <a:gd name="connsiteX458" fmla="*/ 531838 w 1064123"/>
              <a:gd name="connsiteY458" fmla="*/ 295370 h 6407421"/>
              <a:gd name="connsiteX459" fmla="*/ 502235 w 1064123"/>
              <a:gd name="connsiteY459" fmla="*/ 295370 h 6407421"/>
              <a:gd name="connsiteX460" fmla="*/ 236036 w 1064123"/>
              <a:gd name="connsiteY460" fmla="*/ 265765 h 6407421"/>
              <a:gd name="connsiteX461" fmla="*/ 265639 w 1064123"/>
              <a:gd name="connsiteY461" fmla="*/ 265765 h 6407421"/>
              <a:gd name="connsiteX462" fmla="*/ 265639 w 1064123"/>
              <a:gd name="connsiteY462" fmla="*/ 295368 h 6407421"/>
              <a:gd name="connsiteX463" fmla="*/ 236036 w 1064123"/>
              <a:gd name="connsiteY463" fmla="*/ 295368 h 6407421"/>
              <a:gd name="connsiteX464" fmla="*/ 0 w 1064123"/>
              <a:gd name="connsiteY464" fmla="*/ 265765 h 6407421"/>
              <a:gd name="connsiteX465" fmla="*/ 29602 w 1064123"/>
              <a:gd name="connsiteY465" fmla="*/ 265765 h 6407421"/>
              <a:gd name="connsiteX466" fmla="*/ 29602 w 1064123"/>
              <a:gd name="connsiteY466" fmla="*/ 295368 h 6407421"/>
              <a:gd name="connsiteX467" fmla="*/ 0 w 1064123"/>
              <a:gd name="connsiteY467" fmla="*/ 295368 h 6407421"/>
              <a:gd name="connsiteX468" fmla="*/ 1034520 w 1064123"/>
              <a:gd name="connsiteY468" fmla="*/ 7 h 6407421"/>
              <a:gd name="connsiteX469" fmla="*/ 1064123 w 1064123"/>
              <a:gd name="connsiteY469" fmla="*/ 7 h 6407421"/>
              <a:gd name="connsiteX470" fmla="*/ 1064123 w 1064123"/>
              <a:gd name="connsiteY470" fmla="*/ 29609 h 6407421"/>
              <a:gd name="connsiteX471" fmla="*/ 1034520 w 1064123"/>
              <a:gd name="connsiteY471" fmla="*/ 29609 h 6407421"/>
              <a:gd name="connsiteX472" fmla="*/ 768326 w 1064123"/>
              <a:gd name="connsiteY472" fmla="*/ 5 h 6407421"/>
              <a:gd name="connsiteX473" fmla="*/ 797926 w 1064123"/>
              <a:gd name="connsiteY473" fmla="*/ 5 h 6407421"/>
              <a:gd name="connsiteX474" fmla="*/ 797926 w 1064123"/>
              <a:gd name="connsiteY474" fmla="*/ 29607 h 6407421"/>
              <a:gd name="connsiteX475" fmla="*/ 768326 w 1064123"/>
              <a:gd name="connsiteY475" fmla="*/ 29607 h 6407421"/>
              <a:gd name="connsiteX476" fmla="*/ 502235 w 1064123"/>
              <a:gd name="connsiteY476" fmla="*/ 2 h 6407421"/>
              <a:gd name="connsiteX477" fmla="*/ 531838 w 1064123"/>
              <a:gd name="connsiteY477" fmla="*/ 2 h 6407421"/>
              <a:gd name="connsiteX478" fmla="*/ 531838 w 1064123"/>
              <a:gd name="connsiteY478" fmla="*/ 29605 h 6407421"/>
              <a:gd name="connsiteX479" fmla="*/ 502235 w 1064123"/>
              <a:gd name="connsiteY479" fmla="*/ 29605 h 6407421"/>
              <a:gd name="connsiteX480" fmla="*/ 236036 w 1064123"/>
              <a:gd name="connsiteY480" fmla="*/ 0 h 6407421"/>
              <a:gd name="connsiteX481" fmla="*/ 265638 w 1064123"/>
              <a:gd name="connsiteY481" fmla="*/ 0 h 6407421"/>
              <a:gd name="connsiteX482" fmla="*/ 265638 w 1064123"/>
              <a:gd name="connsiteY482" fmla="*/ 29602 h 6407421"/>
              <a:gd name="connsiteX483" fmla="*/ 236036 w 1064123"/>
              <a:gd name="connsiteY483" fmla="*/ 29602 h 6407421"/>
              <a:gd name="connsiteX484" fmla="*/ 0 w 1064123"/>
              <a:gd name="connsiteY484" fmla="*/ 0 h 6407421"/>
              <a:gd name="connsiteX485" fmla="*/ 29602 w 1064123"/>
              <a:gd name="connsiteY485" fmla="*/ 0 h 6407421"/>
              <a:gd name="connsiteX486" fmla="*/ 29602 w 1064123"/>
              <a:gd name="connsiteY486" fmla="*/ 29602 h 6407421"/>
              <a:gd name="connsiteX487" fmla="*/ 0 w 1064123"/>
              <a:gd name="connsiteY487" fmla="*/ 29602 h 6407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Lst>
            <a:rect l="l" t="t" r="r" b="b"/>
            <a:pathLst>
              <a:path w="1064123" h="6407421">
                <a:moveTo>
                  <a:pt x="1034520" y="6377925"/>
                </a:moveTo>
                <a:lnTo>
                  <a:pt x="1064123" y="6377925"/>
                </a:lnTo>
                <a:lnTo>
                  <a:pt x="1064123" y="6407421"/>
                </a:lnTo>
                <a:lnTo>
                  <a:pt x="1034520" y="6407421"/>
                </a:lnTo>
                <a:close/>
                <a:moveTo>
                  <a:pt x="768328" y="6377925"/>
                </a:moveTo>
                <a:lnTo>
                  <a:pt x="797926" y="6377925"/>
                </a:lnTo>
                <a:lnTo>
                  <a:pt x="797926" y="6407421"/>
                </a:lnTo>
                <a:lnTo>
                  <a:pt x="768328" y="6407421"/>
                </a:lnTo>
                <a:close/>
                <a:moveTo>
                  <a:pt x="502237" y="6377925"/>
                </a:moveTo>
                <a:lnTo>
                  <a:pt x="531839" y="6377925"/>
                </a:lnTo>
                <a:lnTo>
                  <a:pt x="531839" y="6407421"/>
                </a:lnTo>
                <a:lnTo>
                  <a:pt x="502237" y="6407421"/>
                </a:lnTo>
                <a:close/>
                <a:moveTo>
                  <a:pt x="236038" y="6377925"/>
                </a:moveTo>
                <a:lnTo>
                  <a:pt x="265640" y="6377925"/>
                </a:lnTo>
                <a:lnTo>
                  <a:pt x="265640" y="6407421"/>
                </a:lnTo>
                <a:lnTo>
                  <a:pt x="236038" y="6407421"/>
                </a:lnTo>
                <a:close/>
                <a:moveTo>
                  <a:pt x="2" y="6377925"/>
                </a:moveTo>
                <a:lnTo>
                  <a:pt x="29604" y="6377925"/>
                </a:lnTo>
                <a:lnTo>
                  <a:pt x="29604" y="6407421"/>
                </a:lnTo>
                <a:lnTo>
                  <a:pt x="2" y="6407421"/>
                </a:lnTo>
                <a:close/>
                <a:moveTo>
                  <a:pt x="1034520" y="6112161"/>
                </a:moveTo>
                <a:lnTo>
                  <a:pt x="1064123" y="6112161"/>
                </a:lnTo>
                <a:lnTo>
                  <a:pt x="1064123" y="6141763"/>
                </a:lnTo>
                <a:lnTo>
                  <a:pt x="1034520" y="6141763"/>
                </a:lnTo>
                <a:close/>
                <a:moveTo>
                  <a:pt x="768328" y="6112161"/>
                </a:moveTo>
                <a:lnTo>
                  <a:pt x="797926" y="6112161"/>
                </a:lnTo>
                <a:lnTo>
                  <a:pt x="797926" y="6141763"/>
                </a:lnTo>
                <a:lnTo>
                  <a:pt x="768328" y="6141763"/>
                </a:lnTo>
                <a:close/>
                <a:moveTo>
                  <a:pt x="502237" y="6112161"/>
                </a:moveTo>
                <a:lnTo>
                  <a:pt x="531839" y="6112161"/>
                </a:lnTo>
                <a:lnTo>
                  <a:pt x="531839" y="6141763"/>
                </a:lnTo>
                <a:lnTo>
                  <a:pt x="502237" y="6141763"/>
                </a:lnTo>
                <a:close/>
                <a:moveTo>
                  <a:pt x="236038" y="6112161"/>
                </a:moveTo>
                <a:lnTo>
                  <a:pt x="265640" y="6112161"/>
                </a:lnTo>
                <a:lnTo>
                  <a:pt x="265640" y="6141763"/>
                </a:lnTo>
                <a:lnTo>
                  <a:pt x="236038" y="6141763"/>
                </a:lnTo>
                <a:close/>
                <a:moveTo>
                  <a:pt x="2" y="6112161"/>
                </a:moveTo>
                <a:lnTo>
                  <a:pt x="29604" y="6112161"/>
                </a:lnTo>
                <a:lnTo>
                  <a:pt x="29604" y="6141763"/>
                </a:lnTo>
                <a:lnTo>
                  <a:pt x="2" y="6141763"/>
                </a:lnTo>
                <a:close/>
                <a:moveTo>
                  <a:pt x="1034520" y="5846396"/>
                </a:moveTo>
                <a:lnTo>
                  <a:pt x="1064123" y="5846396"/>
                </a:lnTo>
                <a:lnTo>
                  <a:pt x="1064123" y="5875998"/>
                </a:lnTo>
                <a:lnTo>
                  <a:pt x="1034520" y="5875998"/>
                </a:lnTo>
                <a:close/>
                <a:moveTo>
                  <a:pt x="768328" y="5846396"/>
                </a:moveTo>
                <a:lnTo>
                  <a:pt x="797926" y="5846396"/>
                </a:lnTo>
                <a:lnTo>
                  <a:pt x="797926" y="5875998"/>
                </a:lnTo>
                <a:lnTo>
                  <a:pt x="768328" y="5875998"/>
                </a:lnTo>
                <a:close/>
                <a:moveTo>
                  <a:pt x="502237" y="5846396"/>
                </a:moveTo>
                <a:lnTo>
                  <a:pt x="531839" y="5846396"/>
                </a:lnTo>
                <a:lnTo>
                  <a:pt x="531839" y="5875998"/>
                </a:lnTo>
                <a:lnTo>
                  <a:pt x="502237" y="5875998"/>
                </a:lnTo>
                <a:close/>
                <a:moveTo>
                  <a:pt x="236038" y="5846396"/>
                </a:moveTo>
                <a:lnTo>
                  <a:pt x="265640" y="5846396"/>
                </a:lnTo>
                <a:lnTo>
                  <a:pt x="265640" y="5875998"/>
                </a:lnTo>
                <a:lnTo>
                  <a:pt x="236038" y="5875998"/>
                </a:lnTo>
                <a:close/>
                <a:moveTo>
                  <a:pt x="2" y="5846396"/>
                </a:moveTo>
                <a:lnTo>
                  <a:pt x="29604" y="5846396"/>
                </a:lnTo>
                <a:lnTo>
                  <a:pt x="29604" y="5875998"/>
                </a:lnTo>
                <a:lnTo>
                  <a:pt x="2" y="5875998"/>
                </a:lnTo>
                <a:close/>
                <a:moveTo>
                  <a:pt x="1034520" y="5580631"/>
                </a:moveTo>
                <a:lnTo>
                  <a:pt x="1064123" y="5580631"/>
                </a:lnTo>
                <a:lnTo>
                  <a:pt x="1064123" y="5610233"/>
                </a:lnTo>
                <a:lnTo>
                  <a:pt x="1034520" y="5610233"/>
                </a:lnTo>
                <a:close/>
                <a:moveTo>
                  <a:pt x="768328" y="5580631"/>
                </a:moveTo>
                <a:lnTo>
                  <a:pt x="797926" y="5580631"/>
                </a:lnTo>
                <a:lnTo>
                  <a:pt x="797926" y="5610233"/>
                </a:lnTo>
                <a:lnTo>
                  <a:pt x="768328" y="5610233"/>
                </a:lnTo>
                <a:close/>
                <a:moveTo>
                  <a:pt x="502237" y="5580631"/>
                </a:moveTo>
                <a:lnTo>
                  <a:pt x="531839" y="5580631"/>
                </a:lnTo>
                <a:lnTo>
                  <a:pt x="531839" y="5610233"/>
                </a:lnTo>
                <a:lnTo>
                  <a:pt x="502237" y="5610233"/>
                </a:lnTo>
                <a:close/>
                <a:moveTo>
                  <a:pt x="236038" y="5580631"/>
                </a:moveTo>
                <a:lnTo>
                  <a:pt x="265640" y="5580631"/>
                </a:lnTo>
                <a:lnTo>
                  <a:pt x="265640" y="5610233"/>
                </a:lnTo>
                <a:lnTo>
                  <a:pt x="236038" y="5610233"/>
                </a:lnTo>
                <a:close/>
                <a:moveTo>
                  <a:pt x="2" y="5580631"/>
                </a:moveTo>
                <a:lnTo>
                  <a:pt x="29604" y="5580631"/>
                </a:lnTo>
                <a:lnTo>
                  <a:pt x="29604" y="5610233"/>
                </a:lnTo>
                <a:lnTo>
                  <a:pt x="2" y="5610233"/>
                </a:lnTo>
                <a:close/>
                <a:moveTo>
                  <a:pt x="1034520" y="5314974"/>
                </a:moveTo>
                <a:lnTo>
                  <a:pt x="1064123" y="5314974"/>
                </a:lnTo>
                <a:lnTo>
                  <a:pt x="1064123" y="5344468"/>
                </a:lnTo>
                <a:lnTo>
                  <a:pt x="1034520" y="5344468"/>
                </a:lnTo>
                <a:close/>
                <a:moveTo>
                  <a:pt x="768328" y="5314974"/>
                </a:moveTo>
                <a:lnTo>
                  <a:pt x="797926" y="5314974"/>
                </a:lnTo>
                <a:lnTo>
                  <a:pt x="797926" y="5344468"/>
                </a:lnTo>
                <a:lnTo>
                  <a:pt x="768328" y="5344468"/>
                </a:lnTo>
                <a:close/>
                <a:moveTo>
                  <a:pt x="502237" y="5314974"/>
                </a:moveTo>
                <a:lnTo>
                  <a:pt x="531839" y="5314974"/>
                </a:lnTo>
                <a:lnTo>
                  <a:pt x="531839" y="5344468"/>
                </a:lnTo>
                <a:lnTo>
                  <a:pt x="502237" y="5344468"/>
                </a:lnTo>
                <a:close/>
                <a:moveTo>
                  <a:pt x="236038" y="5314974"/>
                </a:moveTo>
                <a:lnTo>
                  <a:pt x="265640" y="5314974"/>
                </a:lnTo>
                <a:lnTo>
                  <a:pt x="265640" y="5344468"/>
                </a:lnTo>
                <a:lnTo>
                  <a:pt x="236038" y="5344468"/>
                </a:lnTo>
                <a:close/>
                <a:moveTo>
                  <a:pt x="2" y="5314974"/>
                </a:moveTo>
                <a:lnTo>
                  <a:pt x="29604" y="5314974"/>
                </a:lnTo>
                <a:lnTo>
                  <a:pt x="29604" y="5344468"/>
                </a:lnTo>
                <a:lnTo>
                  <a:pt x="2" y="5344468"/>
                </a:lnTo>
                <a:close/>
                <a:moveTo>
                  <a:pt x="1034520" y="5049209"/>
                </a:moveTo>
                <a:lnTo>
                  <a:pt x="1064123" y="5049209"/>
                </a:lnTo>
                <a:lnTo>
                  <a:pt x="1064123" y="5078812"/>
                </a:lnTo>
                <a:lnTo>
                  <a:pt x="1034520" y="5078812"/>
                </a:lnTo>
                <a:close/>
                <a:moveTo>
                  <a:pt x="768328" y="5049209"/>
                </a:moveTo>
                <a:lnTo>
                  <a:pt x="797926" y="5049209"/>
                </a:lnTo>
                <a:lnTo>
                  <a:pt x="797926" y="5078812"/>
                </a:lnTo>
                <a:lnTo>
                  <a:pt x="768328" y="5078812"/>
                </a:lnTo>
                <a:close/>
                <a:moveTo>
                  <a:pt x="502237" y="5049209"/>
                </a:moveTo>
                <a:lnTo>
                  <a:pt x="531839" y="5049209"/>
                </a:lnTo>
                <a:lnTo>
                  <a:pt x="531839" y="5078812"/>
                </a:lnTo>
                <a:lnTo>
                  <a:pt x="502237" y="5078812"/>
                </a:lnTo>
                <a:close/>
                <a:moveTo>
                  <a:pt x="236038" y="5049209"/>
                </a:moveTo>
                <a:lnTo>
                  <a:pt x="265640" y="5049209"/>
                </a:lnTo>
                <a:lnTo>
                  <a:pt x="265640" y="5078812"/>
                </a:lnTo>
                <a:lnTo>
                  <a:pt x="236038" y="5078812"/>
                </a:lnTo>
                <a:close/>
                <a:moveTo>
                  <a:pt x="2" y="5049209"/>
                </a:moveTo>
                <a:lnTo>
                  <a:pt x="29604" y="5049209"/>
                </a:lnTo>
                <a:lnTo>
                  <a:pt x="29604" y="5078812"/>
                </a:lnTo>
                <a:lnTo>
                  <a:pt x="2" y="5078812"/>
                </a:lnTo>
                <a:close/>
                <a:moveTo>
                  <a:pt x="1034520" y="4783444"/>
                </a:moveTo>
                <a:lnTo>
                  <a:pt x="1064123" y="4783444"/>
                </a:lnTo>
                <a:lnTo>
                  <a:pt x="1064123" y="4813046"/>
                </a:lnTo>
                <a:lnTo>
                  <a:pt x="1034520" y="4813046"/>
                </a:lnTo>
                <a:close/>
                <a:moveTo>
                  <a:pt x="768327" y="4783444"/>
                </a:moveTo>
                <a:lnTo>
                  <a:pt x="797926" y="4783444"/>
                </a:lnTo>
                <a:lnTo>
                  <a:pt x="797926" y="4813046"/>
                </a:lnTo>
                <a:lnTo>
                  <a:pt x="768327" y="4813046"/>
                </a:lnTo>
                <a:close/>
                <a:moveTo>
                  <a:pt x="502237" y="4783444"/>
                </a:moveTo>
                <a:lnTo>
                  <a:pt x="531839" y="4783444"/>
                </a:lnTo>
                <a:lnTo>
                  <a:pt x="531839" y="4813046"/>
                </a:lnTo>
                <a:lnTo>
                  <a:pt x="502237" y="4813046"/>
                </a:lnTo>
                <a:close/>
                <a:moveTo>
                  <a:pt x="236038" y="4783444"/>
                </a:moveTo>
                <a:lnTo>
                  <a:pt x="265640" y="4783444"/>
                </a:lnTo>
                <a:lnTo>
                  <a:pt x="265640" y="4813046"/>
                </a:lnTo>
                <a:lnTo>
                  <a:pt x="236038" y="4813046"/>
                </a:lnTo>
                <a:close/>
                <a:moveTo>
                  <a:pt x="2" y="4783444"/>
                </a:moveTo>
                <a:lnTo>
                  <a:pt x="29604" y="4783444"/>
                </a:lnTo>
                <a:lnTo>
                  <a:pt x="29604" y="4813046"/>
                </a:lnTo>
                <a:lnTo>
                  <a:pt x="2" y="4813046"/>
                </a:lnTo>
                <a:close/>
                <a:moveTo>
                  <a:pt x="1034520" y="4517679"/>
                </a:moveTo>
                <a:lnTo>
                  <a:pt x="1064123" y="4517679"/>
                </a:lnTo>
                <a:lnTo>
                  <a:pt x="1064123" y="4547281"/>
                </a:lnTo>
                <a:lnTo>
                  <a:pt x="1034520" y="4547281"/>
                </a:lnTo>
                <a:close/>
                <a:moveTo>
                  <a:pt x="768327" y="4517679"/>
                </a:moveTo>
                <a:lnTo>
                  <a:pt x="797926" y="4517679"/>
                </a:lnTo>
                <a:lnTo>
                  <a:pt x="797926" y="4547281"/>
                </a:lnTo>
                <a:lnTo>
                  <a:pt x="768327" y="4547281"/>
                </a:lnTo>
                <a:close/>
                <a:moveTo>
                  <a:pt x="502236" y="4517679"/>
                </a:moveTo>
                <a:lnTo>
                  <a:pt x="531839" y="4517679"/>
                </a:lnTo>
                <a:lnTo>
                  <a:pt x="531839" y="4547281"/>
                </a:lnTo>
                <a:lnTo>
                  <a:pt x="502236" y="4547281"/>
                </a:lnTo>
                <a:close/>
                <a:moveTo>
                  <a:pt x="236037" y="4517679"/>
                </a:moveTo>
                <a:lnTo>
                  <a:pt x="265640" y="4517679"/>
                </a:lnTo>
                <a:lnTo>
                  <a:pt x="265640" y="4547281"/>
                </a:lnTo>
                <a:lnTo>
                  <a:pt x="236037" y="4547281"/>
                </a:lnTo>
                <a:close/>
                <a:moveTo>
                  <a:pt x="2" y="4517679"/>
                </a:moveTo>
                <a:lnTo>
                  <a:pt x="29603" y="4517679"/>
                </a:lnTo>
                <a:lnTo>
                  <a:pt x="29603" y="4547281"/>
                </a:lnTo>
                <a:lnTo>
                  <a:pt x="2" y="4547281"/>
                </a:lnTo>
                <a:close/>
                <a:moveTo>
                  <a:pt x="1034520" y="4252022"/>
                </a:moveTo>
                <a:lnTo>
                  <a:pt x="1064123" y="4252022"/>
                </a:lnTo>
                <a:lnTo>
                  <a:pt x="1064123" y="4281516"/>
                </a:lnTo>
                <a:lnTo>
                  <a:pt x="1034520" y="4281516"/>
                </a:lnTo>
                <a:close/>
                <a:moveTo>
                  <a:pt x="768327" y="4252022"/>
                </a:moveTo>
                <a:lnTo>
                  <a:pt x="797926" y="4252022"/>
                </a:lnTo>
                <a:lnTo>
                  <a:pt x="797926" y="4281516"/>
                </a:lnTo>
                <a:lnTo>
                  <a:pt x="768327" y="4281516"/>
                </a:lnTo>
                <a:close/>
                <a:moveTo>
                  <a:pt x="502236" y="4252022"/>
                </a:moveTo>
                <a:lnTo>
                  <a:pt x="531839" y="4252022"/>
                </a:lnTo>
                <a:lnTo>
                  <a:pt x="531839" y="4281516"/>
                </a:lnTo>
                <a:lnTo>
                  <a:pt x="502236" y="4281516"/>
                </a:lnTo>
                <a:close/>
                <a:moveTo>
                  <a:pt x="236037" y="4252022"/>
                </a:moveTo>
                <a:lnTo>
                  <a:pt x="265640" y="4252022"/>
                </a:lnTo>
                <a:lnTo>
                  <a:pt x="265640" y="4281516"/>
                </a:lnTo>
                <a:lnTo>
                  <a:pt x="236037" y="4281516"/>
                </a:lnTo>
                <a:close/>
                <a:moveTo>
                  <a:pt x="1" y="4252022"/>
                </a:moveTo>
                <a:lnTo>
                  <a:pt x="29603" y="4252022"/>
                </a:lnTo>
                <a:lnTo>
                  <a:pt x="29603" y="4281516"/>
                </a:lnTo>
                <a:lnTo>
                  <a:pt x="1" y="4281516"/>
                </a:lnTo>
                <a:close/>
                <a:moveTo>
                  <a:pt x="1034520" y="3986257"/>
                </a:moveTo>
                <a:lnTo>
                  <a:pt x="1064123" y="3986257"/>
                </a:lnTo>
                <a:lnTo>
                  <a:pt x="1064123" y="4015859"/>
                </a:lnTo>
                <a:lnTo>
                  <a:pt x="1034520" y="4015859"/>
                </a:lnTo>
                <a:close/>
                <a:moveTo>
                  <a:pt x="768327" y="3986257"/>
                </a:moveTo>
                <a:lnTo>
                  <a:pt x="797926" y="3986257"/>
                </a:lnTo>
                <a:lnTo>
                  <a:pt x="797926" y="4015859"/>
                </a:lnTo>
                <a:lnTo>
                  <a:pt x="768327" y="4015859"/>
                </a:lnTo>
                <a:close/>
                <a:moveTo>
                  <a:pt x="502236" y="3986257"/>
                </a:moveTo>
                <a:lnTo>
                  <a:pt x="531839" y="3986257"/>
                </a:lnTo>
                <a:lnTo>
                  <a:pt x="531839" y="4015859"/>
                </a:lnTo>
                <a:lnTo>
                  <a:pt x="502236" y="4015859"/>
                </a:lnTo>
                <a:close/>
                <a:moveTo>
                  <a:pt x="236037" y="3986257"/>
                </a:moveTo>
                <a:lnTo>
                  <a:pt x="265640" y="3986257"/>
                </a:lnTo>
                <a:lnTo>
                  <a:pt x="265640" y="4015859"/>
                </a:lnTo>
                <a:lnTo>
                  <a:pt x="236037" y="4015859"/>
                </a:lnTo>
                <a:close/>
                <a:moveTo>
                  <a:pt x="1" y="3986257"/>
                </a:moveTo>
                <a:lnTo>
                  <a:pt x="29603" y="3986257"/>
                </a:lnTo>
                <a:lnTo>
                  <a:pt x="29603" y="4015859"/>
                </a:lnTo>
                <a:lnTo>
                  <a:pt x="1" y="4015859"/>
                </a:lnTo>
                <a:close/>
                <a:moveTo>
                  <a:pt x="1034520" y="3720492"/>
                </a:moveTo>
                <a:lnTo>
                  <a:pt x="1064123" y="3720492"/>
                </a:lnTo>
                <a:lnTo>
                  <a:pt x="1064123" y="3750094"/>
                </a:lnTo>
                <a:lnTo>
                  <a:pt x="1034520" y="3750094"/>
                </a:lnTo>
                <a:close/>
                <a:moveTo>
                  <a:pt x="768327" y="3720492"/>
                </a:moveTo>
                <a:lnTo>
                  <a:pt x="797926" y="3720492"/>
                </a:lnTo>
                <a:lnTo>
                  <a:pt x="797926" y="3750094"/>
                </a:lnTo>
                <a:lnTo>
                  <a:pt x="768327" y="3750094"/>
                </a:lnTo>
                <a:close/>
                <a:moveTo>
                  <a:pt x="502236" y="3720492"/>
                </a:moveTo>
                <a:lnTo>
                  <a:pt x="531839" y="3720492"/>
                </a:lnTo>
                <a:lnTo>
                  <a:pt x="531839" y="3750094"/>
                </a:lnTo>
                <a:lnTo>
                  <a:pt x="502236" y="3750094"/>
                </a:lnTo>
                <a:close/>
                <a:moveTo>
                  <a:pt x="236037" y="3720492"/>
                </a:moveTo>
                <a:lnTo>
                  <a:pt x="265640" y="3720492"/>
                </a:lnTo>
                <a:lnTo>
                  <a:pt x="265640" y="3750094"/>
                </a:lnTo>
                <a:lnTo>
                  <a:pt x="236037" y="3750094"/>
                </a:lnTo>
                <a:close/>
                <a:moveTo>
                  <a:pt x="1" y="3720492"/>
                </a:moveTo>
                <a:lnTo>
                  <a:pt x="29603" y="3720492"/>
                </a:lnTo>
                <a:lnTo>
                  <a:pt x="29603" y="3750094"/>
                </a:lnTo>
                <a:lnTo>
                  <a:pt x="1" y="3750094"/>
                </a:lnTo>
                <a:close/>
                <a:moveTo>
                  <a:pt x="1034520" y="3454727"/>
                </a:moveTo>
                <a:lnTo>
                  <a:pt x="1064123" y="3454727"/>
                </a:lnTo>
                <a:lnTo>
                  <a:pt x="1064123" y="3484330"/>
                </a:lnTo>
                <a:lnTo>
                  <a:pt x="1034520" y="3484330"/>
                </a:lnTo>
                <a:close/>
                <a:moveTo>
                  <a:pt x="768327" y="3454727"/>
                </a:moveTo>
                <a:lnTo>
                  <a:pt x="797926" y="3454727"/>
                </a:lnTo>
                <a:lnTo>
                  <a:pt x="797926" y="3484330"/>
                </a:lnTo>
                <a:lnTo>
                  <a:pt x="768327" y="3484330"/>
                </a:lnTo>
                <a:close/>
                <a:moveTo>
                  <a:pt x="502236" y="3454727"/>
                </a:moveTo>
                <a:lnTo>
                  <a:pt x="531839" y="3454727"/>
                </a:lnTo>
                <a:lnTo>
                  <a:pt x="531839" y="3484330"/>
                </a:lnTo>
                <a:lnTo>
                  <a:pt x="502236" y="3484330"/>
                </a:lnTo>
                <a:close/>
                <a:moveTo>
                  <a:pt x="236037" y="3454727"/>
                </a:moveTo>
                <a:lnTo>
                  <a:pt x="265640" y="3454727"/>
                </a:lnTo>
                <a:lnTo>
                  <a:pt x="265640" y="3484330"/>
                </a:lnTo>
                <a:lnTo>
                  <a:pt x="236037" y="3484330"/>
                </a:lnTo>
                <a:close/>
                <a:moveTo>
                  <a:pt x="1" y="3454727"/>
                </a:moveTo>
                <a:lnTo>
                  <a:pt x="29603" y="3454727"/>
                </a:lnTo>
                <a:lnTo>
                  <a:pt x="29603" y="3484330"/>
                </a:lnTo>
                <a:lnTo>
                  <a:pt x="1" y="3484330"/>
                </a:lnTo>
                <a:close/>
                <a:moveTo>
                  <a:pt x="1034520" y="3189074"/>
                </a:moveTo>
                <a:lnTo>
                  <a:pt x="1064123" y="3189074"/>
                </a:lnTo>
                <a:lnTo>
                  <a:pt x="1064123" y="3218566"/>
                </a:lnTo>
                <a:lnTo>
                  <a:pt x="1034520" y="3218566"/>
                </a:lnTo>
                <a:close/>
                <a:moveTo>
                  <a:pt x="1" y="3189071"/>
                </a:moveTo>
                <a:lnTo>
                  <a:pt x="29603" y="3189071"/>
                </a:lnTo>
                <a:lnTo>
                  <a:pt x="29603" y="3218566"/>
                </a:lnTo>
                <a:lnTo>
                  <a:pt x="1" y="3218566"/>
                </a:lnTo>
                <a:close/>
                <a:moveTo>
                  <a:pt x="1034520" y="2923310"/>
                </a:moveTo>
                <a:lnTo>
                  <a:pt x="1064123" y="2923310"/>
                </a:lnTo>
                <a:lnTo>
                  <a:pt x="1064123" y="2952805"/>
                </a:lnTo>
                <a:lnTo>
                  <a:pt x="1034520" y="2952805"/>
                </a:lnTo>
                <a:close/>
                <a:moveTo>
                  <a:pt x="768327" y="2923309"/>
                </a:moveTo>
                <a:lnTo>
                  <a:pt x="797926" y="2923309"/>
                </a:lnTo>
                <a:lnTo>
                  <a:pt x="797926" y="2952804"/>
                </a:lnTo>
                <a:lnTo>
                  <a:pt x="768327" y="2952804"/>
                </a:lnTo>
                <a:close/>
                <a:moveTo>
                  <a:pt x="502236" y="2923308"/>
                </a:moveTo>
                <a:lnTo>
                  <a:pt x="531838" y="2923308"/>
                </a:lnTo>
                <a:lnTo>
                  <a:pt x="531838" y="2952803"/>
                </a:lnTo>
                <a:lnTo>
                  <a:pt x="502236" y="2952803"/>
                </a:lnTo>
                <a:close/>
                <a:moveTo>
                  <a:pt x="236037" y="2923307"/>
                </a:moveTo>
                <a:lnTo>
                  <a:pt x="265639" y="2923307"/>
                </a:lnTo>
                <a:lnTo>
                  <a:pt x="265639" y="2952802"/>
                </a:lnTo>
                <a:lnTo>
                  <a:pt x="236037" y="2952802"/>
                </a:lnTo>
                <a:close/>
                <a:moveTo>
                  <a:pt x="1" y="2923307"/>
                </a:moveTo>
                <a:lnTo>
                  <a:pt x="29603" y="2923307"/>
                </a:lnTo>
                <a:lnTo>
                  <a:pt x="29603" y="2952802"/>
                </a:lnTo>
                <a:lnTo>
                  <a:pt x="1" y="2952802"/>
                </a:lnTo>
                <a:close/>
                <a:moveTo>
                  <a:pt x="1034520" y="2657443"/>
                </a:moveTo>
                <a:lnTo>
                  <a:pt x="1064123" y="2657443"/>
                </a:lnTo>
                <a:lnTo>
                  <a:pt x="1064123" y="2687045"/>
                </a:lnTo>
                <a:lnTo>
                  <a:pt x="1034520" y="2687045"/>
                </a:lnTo>
                <a:close/>
                <a:moveTo>
                  <a:pt x="768327" y="2657440"/>
                </a:moveTo>
                <a:lnTo>
                  <a:pt x="797926" y="2657440"/>
                </a:lnTo>
                <a:lnTo>
                  <a:pt x="797926" y="2687042"/>
                </a:lnTo>
                <a:lnTo>
                  <a:pt x="768327" y="2687042"/>
                </a:lnTo>
                <a:close/>
                <a:moveTo>
                  <a:pt x="502236" y="2657437"/>
                </a:moveTo>
                <a:lnTo>
                  <a:pt x="531838" y="2657437"/>
                </a:lnTo>
                <a:lnTo>
                  <a:pt x="531838" y="2687039"/>
                </a:lnTo>
                <a:lnTo>
                  <a:pt x="502236" y="2687039"/>
                </a:lnTo>
                <a:close/>
                <a:moveTo>
                  <a:pt x="236037" y="2657434"/>
                </a:moveTo>
                <a:lnTo>
                  <a:pt x="265639" y="2657434"/>
                </a:lnTo>
                <a:lnTo>
                  <a:pt x="265639" y="2687036"/>
                </a:lnTo>
                <a:lnTo>
                  <a:pt x="236037" y="2687036"/>
                </a:lnTo>
                <a:close/>
                <a:moveTo>
                  <a:pt x="1" y="2657434"/>
                </a:moveTo>
                <a:lnTo>
                  <a:pt x="29603" y="2657434"/>
                </a:lnTo>
                <a:lnTo>
                  <a:pt x="29603" y="2687036"/>
                </a:lnTo>
                <a:lnTo>
                  <a:pt x="1" y="2687036"/>
                </a:lnTo>
                <a:close/>
                <a:moveTo>
                  <a:pt x="1034520" y="2391678"/>
                </a:moveTo>
                <a:lnTo>
                  <a:pt x="1064123" y="2391678"/>
                </a:lnTo>
                <a:lnTo>
                  <a:pt x="1064123" y="2421288"/>
                </a:lnTo>
                <a:lnTo>
                  <a:pt x="1034520" y="2421288"/>
                </a:lnTo>
                <a:close/>
                <a:moveTo>
                  <a:pt x="768327" y="2391675"/>
                </a:moveTo>
                <a:lnTo>
                  <a:pt x="797926" y="2391675"/>
                </a:lnTo>
                <a:lnTo>
                  <a:pt x="797926" y="2421283"/>
                </a:lnTo>
                <a:lnTo>
                  <a:pt x="768327" y="2421283"/>
                </a:lnTo>
                <a:close/>
                <a:moveTo>
                  <a:pt x="502236" y="2391672"/>
                </a:moveTo>
                <a:lnTo>
                  <a:pt x="531838" y="2391672"/>
                </a:lnTo>
                <a:lnTo>
                  <a:pt x="531838" y="2421278"/>
                </a:lnTo>
                <a:lnTo>
                  <a:pt x="502236" y="2421278"/>
                </a:lnTo>
                <a:close/>
                <a:moveTo>
                  <a:pt x="236037" y="2391669"/>
                </a:moveTo>
                <a:lnTo>
                  <a:pt x="265639" y="2391669"/>
                </a:lnTo>
                <a:lnTo>
                  <a:pt x="265639" y="2421272"/>
                </a:lnTo>
                <a:lnTo>
                  <a:pt x="236037" y="2421272"/>
                </a:lnTo>
                <a:close/>
                <a:moveTo>
                  <a:pt x="1" y="2391669"/>
                </a:moveTo>
                <a:lnTo>
                  <a:pt x="29603" y="2391669"/>
                </a:lnTo>
                <a:lnTo>
                  <a:pt x="29603" y="2421272"/>
                </a:lnTo>
                <a:lnTo>
                  <a:pt x="1" y="2421272"/>
                </a:lnTo>
                <a:close/>
                <a:moveTo>
                  <a:pt x="1034520" y="2126020"/>
                </a:moveTo>
                <a:lnTo>
                  <a:pt x="1064123" y="2126020"/>
                </a:lnTo>
                <a:lnTo>
                  <a:pt x="1064123" y="2155517"/>
                </a:lnTo>
                <a:lnTo>
                  <a:pt x="1034520" y="2155517"/>
                </a:lnTo>
                <a:close/>
                <a:moveTo>
                  <a:pt x="768327" y="2126017"/>
                </a:moveTo>
                <a:lnTo>
                  <a:pt x="797926" y="2126017"/>
                </a:lnTo>
                <a:lnTo>
                  <a:pt x="797926" y="2155513"/>
                </a:lnTo>
                <a:lnTo>
                  <a:pt x="768327" y="2155513"/>
                </a:lnTo>
                <a:close/>
                <a:moveTo>
                  <a:pt x="502236" y="2126014"/>
                </a:moveTo>
                <a:lnTo>
                  <a:pt x="531838" y="2126014"/>
                </a:lnTo>
                <a:lnTo>
                  <a:pt x="531838" y="2155510"/>
                </a:lnTo>
                <a:lnTo>
                  <a:pt x="502236" y="2155510"/>
                </a:lnTo>
                <a:close/>
                <a:moveTo>
                  <a:pt x="236037" y="2126012"/>
                </a:moveTo>
                <a:lnTo>
                  <a:pt x="265639" y="2126012"/>
                </a:lnTo>
                <a:lnTo>
                  <a:pt x="265639" y="2155506"/>
                </a:lnTo>
                <a:lnTo>
                  <a:pt x="236037" y="2155506"/>
                </a:lnTo>
                <a:close/>
                <a:moveTo>
                  <a:pt x="1" y="2126012"/>
                </a:moveTo>
                <a:lnTo>
                  <a:pt x="29603" y="2126012"/>
                </a:lnTo>
                <a:lnTo>
                  <a:pt x="29603" y="2155506"/>
                </a:lnTo>
                <a:lnTo>
                  <a:pt x="1" y="2155506"/>
                </a:lnTo>
                <a:close/>
                <a:moveTo>
                  <a:pt x="1034520" y="1860254"/>
                </a:moveTo>
                <a:lnTo>
                  <a:pt x="1064123" y="1860254"/>
                </a:lnTo>
                <a:lnTo>
                  <a:pt x="1064123" y="1889747"/>
                </a:lnTo>
                <a:lnTo>
                  <a:pt x="1034520" y="1889747"/>
                </a:lnTo>
                <a:close/>
                <a:moveTo>
                  <a:pt x="768327" y="1860252"/>
                </a:moveTo>
                <a:lnTo>
                  <a:pt x="797926" y="1860252"/>
                </a:lnTo>
                <a:lnTo>
                  <a:pt x="797926" y="1889745"/>
                </a:lnTo>
                <a:lnTo>
                  <a:pt x="768327" y="1889745"/>
                </a:lnTo>
                <a:close/>
                <a:moveTo>
                  <a:pt x="502236" y="1860249"/>
                </a:moveTo>
                <a:lnTo>
                  <a:pt x="531838" y="1860249"/>
                </a:lnTo>
                <a:lnTo>
                  <a:pt x="531838" y="1889744"/>
                </a:lnTo>
                <a:lnTo>
                  <a:pt x="502236" y="1889744"/>
                </a:lnTo>
                <a:close/>
                <a:moveTo>
                  <a:pt x="236037" y="1860247"/>
                </a:moveTo>
                <a:lnTo>
                  <a:pt x="265639" y="1860247"/>
                </a:lnTo>
                <a:lnTo>
                  <a:pt x="265639" y="1889742"/>
                </a:lnTo>
                <a:lnTo>
                  <a:pt x="236037" y="1889742"/>
                </a:lnTo>
                <a:close/>
                <a:moveTo>
                  <a:pt x="1" y="1860247"/>
                </a:moveTo>
                <a:lnTo>
                  <a:pt x="29603" y="1860247"/>
                </a:lnTo>
                <a:lnTo>
                  <a:pt x="29603" y="1889742"/>
                </a:lnTo>
                <a:lnTo>
                  <a:pt x="1" y="1889742"/>
                </a:lnTo>
                <a:close/>
                <a:moveTo>
                  <a:pt x="1034520" y="1594489"/>
                </a:moveTo>
                <a:lnTo>
                  <a:pt x="1064123" y="1594489"/>
                </a:lnTo>
                <a:lnTo>
                  <a:pt x="1064123" y="1624092"/>
                </a:lnTo>
                <a:lnTo>
                  <a:pt x="1034520" y="1624092"/>
                </a:lnTo>
                <a:close/>
                <a:moveTo>
                  <a:pt x="768327" y="1594486"/>
                </a:moveTo>
                <a:lnTo>
                  <a:pt x="797926" y="1594486"/>
                </a:lnTo>
                <a:lnTo>
                  <a:pt x="797926" y="1624090"/>
                </a:lnTo>
                <a:lnTo>
                  <a:pt x="768327" y="1624090"/>
                </a:lnTo>
                <a:close/>
                <a:moveTo>
                  <a:pt x="502236" y="1594484"/>
                </a:moveTo>
                <a:lnTo>
                  <a:pt x="531838" y="1594484"/>
                </a:lnTo>
                <a:lnTo>
                  <a:pt x="531838" y="1624087"/>
                </a:lnTo>
                <a:lnTo>
                  <a:pt x="502236" y="1624087"/>
                </a:lnTo>
                <a:close/>
                <a:moveTo>
                  <a:pt x="236037" y="1594482"/>
                </a:moveTo>
                <a:lnTo>
                  <a:pt x="265639" y="1594482"/>
                </a:lnTo>
                <a:lnTo>
                  <a:pt x="265639" y="1624085"/>
                </a:lnTo>
                <a:lnTo>
                  <a:pt x="236037" y="1624085"/>
                </a:lnTo>
                <a:close/>
                <a:moveTo>
                  <a:pt x="1" y="1594482"/>
                </a:moveTo>
                <a:lnTo>
                  <a:pt x="29603" y="1594482"/>
                </a:lnTo>
                <a:lnTo>
                  <a:pt x="29603" y="1624085"/>
                </a:lnTo>
                <a:lnTo>
                  <a:pt x="1" y="1624085"/>
                </a:lnTo>
                <a:close/>
                <a:moveTo>
                  <a:pt x="1034520" y="1328724"/>
                </a:moveTo>
                <a:lnTo>
                  <a:pt x="1064123" y="1328724"/>
                </a:lnTo>
                <a:lnTo>
                  <a:pt x="1064123" y="1358328"/>
                </a:lnTo>
                <a:lnTo>
                  <a:pt x="1034520" y="1358328"/>
                </a:lnTo>
                <a:close/>
                <a:moveTo>
                  <a:pt x="768327" y="1328722"/>
                </a:moveTo>
                <a:lnTo>
                  <a:pt x="797926" y="1328722"/>
                </a:lnTo>
                <a:lnTo>
                  <a:pt x="797926" y="1358325"/>
                </a:lnTo>
                <a:lnTo>
                  <a:pt x="768327" y="1358325"/>
                </a:lnTo>
                <a:close/>
                <a:moveTo>
                  <a:pt x="502236" y="1328719"/>
                </a:moveTo>
                <a:lnTo>
                  <a:pt x="531838" y="1328719"/>
                </a:lnTo>
                <a:lnTo>
                  <a:pt x="531838" y="1358323"/>
                </a:lnTo>
                <a:lnTo>
                  <a:pt x="502236" y="1358323"/>
                </a:lnTo>
                <a:close/>
                <a:moveTo>
                  <a:pt x="236036" y="1328717"/>
                </a:moveTo>
                <a:lnTo>
                  <a:pt x="265639" y="1328717"/>
                </a:lnTo>
                <a:lnTo>
                  <a:pt x="265639" y="1358320"/>
                </a:lnTo>
                <a:lnTo>
                  <a:pt x="236036" y="1358320"/>
                </a:lnTo>
                <a:close/>
                <a:moveTo>
                  <a:pt x="1" y="1328717"/>
                </a:moveTo>
                <a:lnTo>
                  <a:pt x="29602" y="1328717"/>
                </a:lnTo>
                <a:lnTo>
                  <a:pt x="29602" y="1358320"/>
                </a:lnTo>
                <a:lnTo>
                  <a:pt x="1" y="1358320"/>
                </a:lnTo>
                <a:close/>
                <a:moveTo>
                  <a:pt x="1034520" y="1063069"/>
                </a:moveTo>
                <a:lnTo>
                  <a:pt x="1064123" y="1063069"/>
                </a:lnTo>
                <a:lnTo>
                  <a:pt x="1064123" y="1092563"/>
                </a:lnTo>
                <a:lnTo>
                  <a:pt x="1034520" y="1092563"/>
                </a:lnTo>
                <a:close/>
                <a:moveTo>
                  <a:pt x="768326" y="1063066"/>
                </a:moveTo>
                <a:lnTo>
                  <a:pt x="797926" y="1063066"/>
                </a:lnTo>
                <a:lnTo>
                  <a:pt x="797926" y="1092560"/>
                </a:lnTo>
                <a:lnTo>
                  <a:pt x="768326" y="1092560"/>
                </a:lnTo>
                <a:close/>
                <a:moveTo>
                  <a:pt x="502235" y="1063063"/>
                </a:moveTo>
                <a:lnTo>
                  <a:pt x="531838" y="1063063"/>
                </a:lnTo>
                <a:lnTo>
                  <a:pt x="531838" y="1092557"/>
                </a:lnTo>
                <a:lnTo>
                  <a:pt x="502235" y="1092557"/>
                </a:lnTo>
                <a:close/>
                <a:moveTo>
                  <a:pt x="236036" y="1063059"/>
                </a:moveTo>
                <a:lnTo>
                  <a:pt x="265639" y="1063059"/>
                </a:lnTo>
                <a:lnTo>
                  <a:pt x="265639" y="1092554"/>
                </a:lnTo>
                <a:lnTo>
                  <a:pt x="236036" y="1092554"/>
                </a:lnTo>
                <a:close/>
                <a:moveTo>
                  <a:pt x="0" y="1063059"/>
                </a:moveTo>
                <a:lnTo>
                  <a:pt x="29602" y="1063059"/>
                </a:lnTo>
                <a:lnTo>
                  <a:pt x="29602" y="1092554"/>
                </a:lnTo>
                <a:lnTo>
                  <a:pt x="0" y="1092554"/>
                </a:lnTo>
                <a:close/>
                <a:moveTo>
                  <a:pt x="1034520" y="797300"/>
                </a:moveTo>
                <a:lnTo>
                  <a:pt x="1064123" y="797300"/>
                </a:lnTo>
                <a:lnTo>
                  <a:pt x="1064123" y="826797"/>
                </a:lnTo>
                <a:lnTo>
                  <a:pt x="1034520" y="826797"/>
                </a:lnTo>
                <a:close/>
                <a:moveTo>
                  <a:pt x="768326" y="797298"/>
                </a:moveTo>
                <a:lnTo>
                  <a:pt x="797926" y="797298"/>
                </a:lnTo>
                <a:lnTo>
                  <a:pt x="797926" y="826794"/>
                </a:lnTo>
                <a:lnTo>
                  <a:pt x="768326" y="826794"/>
                </a:lnTo>
                <a:close/>
                <a:moveTo>
                  <a:pt x="502235" y="797296"/>
                </a:moveTo>
                <a:lnTo>
                  <a:pt x="531838" y="797296"/>
                </a:lnTo>
                <a:lnTo>
                  <a:pt x="531838" y="826792"/>
                </a:lnTo>
                <a:lnTo>
                  <a:pt x="502235" y="826792"/>
                </a:lnTo>
                <a:close/>
                <a:moveTo>
                  <a:pt x="236036" y="797294"/>
                </a:moveTo>
                <a:lnTo>
                  <a:pt x="265639" y="797294"/>
                </a:lnTo>
                <a:lnTo>
                  <a:pt x="265639" y="826789"/>
                </a:lnTo>
                <a:lnTo>
                  <a:pt x="236036" y="826789"/>
                </a:lnTo>
                <a:close/>
                <a:moveTo>
                  <a:pt x="0" y="797294"/>
                </a:moveTo>
                <a:lnTo>
                  <a:pt x="29602" y="797294"/>
                </a:lnTo>
                <a:lnTo>
                  <a:pt x="29602" y="826789"/>
                </a:lnTo>
                <a:lnTo>
                  <a:pt x="0" y="826789"/>
                </a:lnTo>
                <a:close/>
                <a:moveTo>
                  <a:pt x="1034520" y="531537"/>
                </a:moveTo>
                <a:lnTo>
                  <a:pt x="1064123" y="531537"/>
                </a:lnTo>
                <a:lnTo>
                  <a:pt x="1064123" y="561139"/>
                </a:lnTo>
                <a:lnTo>
                  <a:pt x="1034520" y="561139"/>
                </a:lnTo>
                <a:close/>
                <a:moveTo>
                  <a:pt x="768326" y="531534"/>
                </a:moveTo>
                <a:lnTo>
                  <a:pt x="797926" y="531534"/>
                </a:lnTo>
                <a:lnTo>
                  <a:pt x="797926" y="561137"/>
                </a:lnTo>
                <a:lnTo>
                  <a:pt x="768326" y="561137"/>
                </a:lnTo>
                <a:close/>
                <a:moveTo>
                  <a:pt x="502235" y="531532"/>
                </a:moveTo>
                <a:lnTo>
                  <a:pt x="531838" y="531532"/>
                </a:lnTo>
                <a:lnTo>
                  <a:pt x="531838" y="561135"/>
                </a:lnTo>
                <a:lnTo>
                  <a:pt x="502235" y="561135"/>
                </a:lnTo>
                <a:close/>
                <a:moveTo>
                  <a:pt x="236036" y="531530"/>
                </a:moveTo>
                <a:lnTo>
                  <a:pt x="265639" y="531530"/>
                </a:lnTo>
                <a:lnTo>
                  <a:pt x="265639" y="561133"/>
                </a:lnTo>
                <a:lnTo>
                  <a:pt x="236036" y="561133"/>
                </a:lnTo>
                <a:close/>
                <a:moveTo>
                  <a:pt x="0" y="531530"/>
                </a:moveTo>
                <a:lnTo>
                  <a:pt x="29602" y="531530"/>
                </a:lnTo>
                <a:lnTo>
                  <a:pt x="29602" y="561133"/>
                </a:lnTo>
                <a:lnTo>
                  <a:pt x="0" y="561133"/>
                </a:lnTo>
                <a:close/>
                <a:moveTo>
                  <a:pt x="1034520" y="265772"/>
                </a:moveTo>
                <a:lnTo>
                  <a:pt x="1064123" y="265772"/>
                </a:lnTo>
                <a:lnTo>
                  <a:pt x="1064123" y="295374"/>
                </a:lnTo>
                <a:lnTo>
                  <a:pt x="1034520" y="295374"/>
                </a:lnTo>
                <a:close/>
                <a:moveTo>
                  <a:pt x="768326" y="265770"/>
                </a:moveTo>
                <a:lnTo>
                  <a:pt x="797926" y="265770"/>
                </a:lnTo>
                <a:lnTo>
                  <a:pt x="797926" y="295372"/>
                </a:lnTo>
                <a:lnTo>
                  <a:pt x="768326" y="295372"/>
                </a:lnTo>
                <a:close/>
                <a:moveTo>
                  <a:pt x="502235" y="265767"/>
                </a:moveTo>
                <a:lnTo>
                  <a:pt x="531838" y="265767"/>
                </a:lnTo>
                <a:lnTo>
                  <a:pt x="531838" y="295370"/>
                </a:lnTo>
                <a:lnTo>
                  <a:pt x="502235" y="295370"/>
                </a:lnTo>
                <a:close/>
                <a:moveTo>
                  <a:pt x="236036" y="265765"/>
                </a:moveTo>
                <a:lnTo>
                  <a:pt x="265639" y="265765"/>
                </a:lnTo>
                <a:lnTo>
                  <a:pt x="265639" y="295368"/>
                </a:lnTo>
                <a:lnTo>
                  <a:pt x="236036" y="295368"/>
                </a:lnTo>
                <a:close/>
                <a:moveTo>
                  <a:pt x="0" y="265765"/>
                </a:moveTo>
                <a:lnTo>
                  <a:pt x="29602" y="265765"/>
                </a:lnTo>
                <a:lnTo>
                  <a:pt x="29602" y="295368"/>
                </a:lnTo>
                <a:lnTo>
                  <a:pt x="0" y="295368"/>
                </a:lnTo>
                <a:close/>
                <a:moveTo>
                  <a:pt x="1034520" y="7"/>
                </a:moveTo>
                <a:lnTo>
                  <a:pt x="1064123" y="7"/>
                </a:lnTo>
                <a:lnTo>
                  <a:pt x="1064123" y="29609"/>
                </a:lnTo>
                <a:lnTo>
                  <a:pt x="1034520" y="29609"/>
                </a:lnTo>
                <a:close/>
                <a:moveTo>
                  <a:pt x="768326" y="5"/>
                </a:moveTo>
                <a:lnTo>
                  <a:pt x="797926" y="5"/>
                </a:lnTo>
                <a:lnTo>
                  <a:pt x="797926" y="29607"/>
                </a:lnTo>
                <a:lnTo>
                  <a:pt x="768326" y="29607"/>
                </a:lnTo>
                <a:close/>
                <a:moveTo>
                  <a:pt x="502235" y="2"/>
                </a:moveTo>
                <a:lnTo>
                  <a:pt x="531838" y="2"/>
                </a:lnTo>
                <a:lnTo>
                  <a:pt x="531838" y="29605"/>
                </a:lnTo>
                <a:lnTo>
                  <a:pt x="502235" y="29605"/>
                </a:lnTo>
                <a:close/>
                <a:moveTo>
                  <a:pt x="236036" y="0"/>
                </a:moveTo>
                <a:lnTo>
                  <a:pt x="265638" y="0"/>
                </a:lnTo>
                <a:lnTo>
                  <a:pt x="265638" y="29602"/>
                </a:lnTo>
                <a:lnTo>
                  <a:pt x="236036" y="29602"/>
                </a:lnTo>
                <a:close/>
                <a:moveTo>
                  <a:pt x="0" y="0"/>
                </a:moveTo>
                <a:lnTo>
                  <a:pt x="29602" y="0"/>
                </a:lnTo>
                <a:lnTo>
                  <a:pt x="29602" y="29602"/>
                </a:lnTo>
                <a:lnTo>
                  <a:pt x="0" y="29602"/>
                </a:lnTo>
                <a:close/>
              </a:path>
            </a:pathLst>
          </a:custGeom>
          <a:solidFill>
            <a:schemeClr val="bg1">
              <a:alpha val="40000"/>
            </a:schemeClr>
          </a:solidFill>
          <a:ln w="10797" cap="flat">
            <a:noFill/>
            <a:prstDash val="solid"/>
            <a:miter/>
          </a:ln>
        </p:spPr>
        <p:txBody>
          <a:bodyPr wrap="square" rtlCol="0" anchor="ctr">
            <a:noAutofit/>
          </a:bodyPr>
          <a:lstStyle/>
          <a:p>
            <a:endParaRPr lang="en-US" sz="1799"/>
          </a:p>
        </p:txBody>
      </p:sp>
      <p:grpSp>
        <p:nvGrpSpPr>
          <p:cNvPr id="15" name="Group 14">
            <a:extLst>
              <a:ext uri="{FF2B5EF4-FFF2-40B4-BE49-F238E27FC236}">
                <a16:creationId xmlns:a16="http://schemas.microsoft.com/office/drawing/2014/main" xmlns="" id="{DA893849-2BA9-43AD-8843-76F1FB4EA349}"/>
              </a:ext>
            </a:extLst>
          </p:cNvPr>
          <p:cNvGrpSpPr/>
          <p:nvPr userDrawn="1"/>
        </p:nvGrpSpPr>
        <p:grpSpPr>
          <a:xfrm>
            <a:off x="-3220" y="3"/>
            <a:ext cx="1571012" cy="6342667"/>
            <a:chOff x="-3221" y="0"/>
            <a:chExt cx="1570603" cy="6342667"/>
          </a:xfrm>
        </p:grpSpPr>
        <p:sp>
          <p:nvSpPr>
            <p:cNvPr id="17" name="Freeform: Shape 41">
              <a:extLst>
                <a:ext uri="{FF2B5EF4-FFF2-40B4-BE49-F238E27FC236}">
                  <a16:creationId xmlns:a16="http://schemas.microsoft.com/office/drawing/2014/main" xmlns="" id="{89C9DA30-ECE0-4E7D-9E80-D7F47652DBA0}"/>
                </a:ext>
              </a:extLst>
            </p:cNvPr>
            <p:cNvSpPr txBox="1">
              <a:spLocks/>
            </p:cNvSpPr>
            <p:nvPr/>
          </p:nvSpPr>
          <p:spPr>
            <a:xfrm>
              <a:off x="771720" y="1305465"/>
              <a:ext cx="531436" cy="531432"/>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chemeClr val="bg1">
                <a:alpha val="20000"/>
              </a:schemeClr>
            </a:solidFill>
          </p:spPr>
          <p:txBody>
            <a:bodyPr wrap="square">
              <a:noAutofit/>
            </a:bodyPr>
            <a:lstStyle>
              <a:lvl1pPr marL="0" indent="0" algn="l" defTabSz="457200" rtl="0" eaLnBrk="1" latinLnBrk="0" hangingPunct="1">
                <a:spcBef>
                  <a:spcPts val="1000"/>
                </a:spcBef>
                <a:buFont typeface="Arial"/>
                <a:buNone/>
                <a:defRPr sz="14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14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14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14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1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a:t> </a:t>
              </a:r>
            </a:p>
          </p:txBody>
        </p:sp>
        <p:sp>
          <p:nvSpPr>
            <p:cNvPr id="18" name="Freeform: Shape 42">
              <a:extLst>
                <a:ext uri="{FF2B5EF4-FFF2-40B4-BE49-F238E27FC236}">
                  <a16:creationId xmlns:a16="http://schemas.microsoft.com/office/drawing/2014/main" xmlns="" id="{A2AC4714-A49D-4495-92DF-0FBE5D776E59}"/>
                </a:ext>
              </a:extLst>
            </p:cNvPr>
            <p:cNvSpPr txBox="1">
              <a:spLocks/>
            </p:cNvSpPr>
            <p:nvPr/>
          </p:nvSpPr>
          <p:spPr>
            <a:xfrm rot="16200000">
              <a:off x="653257" y="1982983"/>
              <a:ext cx="530877" cy="1297373"/>
            </a:xfrm>
            <a:custGeom>
              <a:avLst/>
              <a:gdLst>
                <a:gd name="connsiteX0" fmla="*/ 0 w 530877"/>
                <a:gd name="connsiteY0" fmla="*/ 0 h 1297373"/>
                <a:gd name="connsiteX1" fmla="*/ 530877 w 530877"/>
                <a:gd name="connsiteY1" fmla="*/ 0 h 1297373"/>
                <a:gd name="connsiteX2" fmla="*/ 530877 w 530877"/>
                <a:gd name="connsiteY2" fmla="*/ 1297373 h 1297373"/>
                <a:gd name="connsiteX3" fmla="*/ 0 w 530877"/>
                <a:gd name="connsiteY3" fmla="*/ 1297373 h 1297373"/>
              </a:gdLst>
              <a:ahLst/>
              <a:cxnLst>
                <a:cxn ang="0">
                  <a:pos x="connsiteX0" y="connsiteY0"/>
                </a:cxn>
                <a:cxn ang="0">
                  <a:pos x="connsiteX1" y="connsiteY1"/>
                </a:cxn>
                <a:cxn ang="0">
                  <a:pos x="connsiteX2" y="connsiteY2"/>
                </a:cxn>
                <a:cxn ang="0">
                  <a:pos x="connsiteX3" y="connsiteY3"/>
                </a:cxn>
              </a:cxnLst>
              <a:rect l="l" t="t" r="r" b="b"/>
              <a:pathLst>
                <a:path w="530877" h="1297373">
                  <a:moveTo>
                    <a:pt x="0" y="0"/>
                  </a:moveTo>
                  <a:lnTo>
                    <a:pt x="530877" y="0"/>
                  </a:lnTo>
                  <a:lnTo>
                    <a:pt x="530877" y="1297373"/>
                  </a:lnTo>
                  <a:lnTo>
                    <a:pt x="0" y="1297373"/>
                  </a:lnTo>
                  <a:close/>
                </a:path>
              </a:pathLst>
            </a:custGeom>
            <a:solidFill>
              <a:schemeClr val="bg1">
                <a:alpha val="20000"/>
              </a:schemeClr>
            </a:solidFill>
          </p:spPr>
          <p:txBody>
            <a:bodyPr wrap="square">
              <a:noAutofit/>
            </a:bodyPr>
            <a:lstStyle>
              <a:lvl1pPr marL="0" indent="0" algn="l" defTabSz="457200" rtl="0" eaLnBrk="1" latinLnBrk="0" hangingPunct="1">
                <a:spcBef>
                  <a:spcPts val="1000"/>
                </a:spcBef>
                <a:buFont typeface="Arial"/>
                <a:buNone/>
                <a:defRPr sz="14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14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14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14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1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a:t> </a:t>
              </a:r>
            </a:p>
          </p:txBody>
        </p:sp>
        <p:sp>
          <p:nvSpPr>
            <p:cNvPr id="19" name="Freeform: Shape 81">
              <a:extLst>
                <a:ext uri="{FF2B5EF4-FFF2-40B4-BE49-F238E27FC236}">
                  <a16:creationId xmlns:a16="http://schemas.microsoft.com/office/drawing/2014/main" xmlns="" id="{904F65D3-293C-40C5-937E-ED7FF073E456}"/>
                </a:ext>
              </a:extLst>
            </p:cNvPr>
            <p:cNvSpPr txBox="1">
              <a:spLocks/>
            </p:cNvSpPr>
            <p:nvPr/>
          </p:nvSpPr>
          <p:spPr>
            <a:xfrm rot="5400000">
              <a:off x="522214" y="5297589"/>
              <a:ext cx="1030447" cy="1059710"/>
            </a:xfrm>
            <a:custGeom>
              <a:avLst/>
              <a:gdLst>
                <a:gd name="connsiteX0" fmla="*/ 0 w 1030447"/>
                <a:gd name="connsiteY0" fmla="*/ 0 h 1059710"/>
                <a:gd name="connsiteX1" fmla="*/ 530729 w 1030447"/>
                <a:gd name="connsiteY1" fmla="*/ 0 h 1059710"/>
                <a:gd name="connsiteX2" fmla="*/ 955721 w 1030447"/>
                <a:gd name="connsiteY2" fmla="*/ 521447 h 1059710"/>
                <a:gd name="connsiteX3" fmla="*/ 1030447 w 1030447"/>
                <a:gd name="connsiteY3" fmla="*/ 528980 h 1059710"/>
                <a:gd name="connsiteX4" fmla="*/ 1030447 w 1030447"/>
                <a:gd name="connsiteY4" fmla="*/ 1059710 h 1059710"/>
                <a:gd name="connsiteX5" fmla="*/ 848760 w 1030447"/>
                <a:gd name="connsiteY5" fmla="*/ 1041394 h 1059710"/>
                <a:gd name="connsiteX6" fmla="*/ 0 w 1030447"/>
                <a:gd name="connsiteY6" fmla="*/ 0 h 1059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30447" h="1059710">
                  <a:moveTo>
                    <a:pt x="0" y="0"/>
                  </a:moveTo>
                  <a:lnTo>
                    <a:pt x="530729" y="0"/>
                  </a:lnTo>
                  <a:cubicBezTo>
                    <a:pt x="530729" y="257214"/>
                    <a:pt x="713179" y="471816"/>
                    <a:pt x="955721" y="521447"/>
                  </a:cubicBezTo>
                  <a:lnTo>
                    <a:pt x="1030447" y="528980"/>
                  </a:lnTo>
                  <a:lnTo>
                    <a:pt x="1030447" y="1059710"/>
                  </a:lnTo>
                  <a:lnTo>
                    <a:pt x="848760" y="1041394"/>
                  </a:lnTo>
                  <a:cubicBezTo>
                    <a:pt x="364374" y="942275"/>
                    <a:pt x="0" y="513689"/>
                    <a:pt x="0" y="0"/>
                  </a:cubicBezTo>
                  <a:close/>
                </a:path>
              </a:pathLst>
            </a:custGeom>
            <a:solidFill>
              <a:schemeClr val="bg1">
                <a:alpha val="20000"/>
              </a:schemeClr>
            </a:solidFill>
          </p:spPr>
          <p:txBody>
            <a:bodyPr wrap="square">
              <a:noAutofit/>
            </a:bodyPr>
            <a:lstStyle>
              <a:lvl1pPr marL="0" indent="0" algn="l" defTabSz="457200" rtl="0" eaLnBrk="1" latinLnBrk="0" hangingPunct="1">
                <a:spcBef>
                  <a:spcPts val="1000"/>
                </a:spcBef>
                <a:buFont typeface="Arial"/>
                <a:buNone/>
                <a:defRPr sz="14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14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14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14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1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a:t> </a:t>
              </a:r>
            </a:p>
          </p:txBody>
        </p:sp>
        <p:sp>
          <p:nvSpPr>
            <p:cNvPr id="20" name="Freeform: Shape 41">
              <a:extLst>
                <a:ext uri="{FF2B5EF4-FFF2-40B4-BE49-F238E27FC236}">
                  <a16:creationId xmlns:a16="http://schemas.microsoft.com/office/drawing/2014/main" xmlns="" id="{76255072-F33C-470C-8C8E-309BA847CEA5}"/>
                </a:ext>
              </a:extLst>
            </p:cNvPr>
            <p:cNvSpPr txBox="1">
              <a:spLocks/>
            </p:cNvSpPr>
            <p:nvPr/>
          </p:nvSpPr>
          <p:spPr>
            <a:xfrm>
              <a:off x="253539" y="4223290"/>
              <a:ext cx="531436" cy="531432"/>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chemeClr val="bg1">
                <a:alpha val="20000"/>
              </a:schemeClr>
            </a:solidFill>
          </p:spPr>
          <p:txBody>
            <a:bodyPr wrap="square">
              <a:noAutofit/>
            </a:bodyPr>
            <a:lstStyle>
              <a:lvl1pPr marL="0" indent="0" algn="l" defTabSz="457200" rtl="0" eaLnBrk="1" latinLnBrk="0" hangingPunct="1">
                <a:spcBef>
                  <a:spcPts val="1000"/>
                </a:spcBef>
                <a:buFont typeface="Arial"/>
                <a:buNone/>
                <a:defRPr sz="14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14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14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14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1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a:t> </a:t>
              </a:r>
            </a:p>
          </p:txBody>
        </p:sp>
        <p:sp>
          <p:nvSpPr>
            <p:cNvPr id="21" name="Freeform: Shape 81">
              <a:extLst>
                <a:ext uri="{FF2B5EF4-FFF2-40B4-BE49-F238E27FC236}">
                  <a16:creationId xmlns:a16="http://schemas.microsoft.com/office/drawing/2014/main" xmlns="" id="{C277D8B4-B6FF-4DBF-A1D4-5303202F4ECD}"/>
                </a:ext>
              </a:extLst>
            </p:cNvPr>
            <p:cNvSpPr txBox="1">
              <a:spLocks/>
            </p:cNvSpPr>
            <p:nvPr/>
          </p:nvSpPr>
          <p:spPr>
            <a:xfrm rot="16200000">
              <a:off x="11410" y="-14631"/>
              <a:ext cx="1030447" cy="1059710"/>
            </a:xfrm>
            <a:custGeom>
              <a:avLst/>
              <a:gdLst>
                <a:gd name="connsiteX0" fmla="*/ 0 w 1030447"/>
                <a:gd name="connsiteY0" fmla="*/ 0 h 1059710"/>
                <a:gd name="connsiteX1" fmla="*/ 530729 w 1030447"/>
                <a:gd name="connsiteY1" fmla="*/ 0 h 1059710"/>
                <a:gd name="connsiteX2" fmla="*/ 955721 w 1030447"/>
                <a:gd name="connsiteY2" fmla="*/ 521447 h 1059710"/>
                <a:gd name="connsiteX3" fmla="*/ 1030447 w 1030447"/>
                <a:gd name="connsiteY3" fmla="*/ 528980 h 1059710"/>
                <a:gd name="connsiteX4" fmla="*/ 1030447 w 1030447"/>
                <a:gd name="connsiteY4" fmla="*/ 1059710 h 1059710"/>
                <a:gd name="connsiteX5" fmla="*/ 848760 w 1030447"/>
                <a:gd name="connsiteY5" fmla="*/ 1041394 h 1059710"/>
                <a:gd name="connsiteX6" fmla="*/ 0 w 1030447"/>
                <a:gd name="connsiteY6" fmla="*/ 0 h 1059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30447" h="1059710">
                  <a:moveTo>
                    <a:pt x="0" y="0"/>
                  </a:moveTo>
                  <a:lnTo>
                    <a:pt x="530729" y="0"/>
                  </a:lnTo>
                  <a:cubicBezTo>
                    <a:pt x="530729" y="257214"/>
                    <a:pt x="713179" y="471816"/>
                    <a:pt x="955721" y="521447"/>
                  </a:cubicBezTo>
                  <a:lnTo>
                    <a:pt x="1030447" y="528980"/>
                  </a:lnTo>
                  <a:lnTo>
                    <a:pt x="1030447" y="1059710"/>
                  </a:lnTo>
                  <a:lnTo>
                    <a:pt x="848760" y="1041394"/>
                  </a:lnTo>
                  <a:cubicBezTo>
                    <a:pt x="364374" y="942275"/>
                    <a:pt x="0" y="513689"/>
                    <a:pt x="0" y="0"/>
                  </a:cubicBezTo>
                  <a:close/>
                </a:path>
              </a:pathLst>
            </a:custGeom>
            <a:solidFill>
              <a:schemeClr val="bg1">
                <a:alpha val="20000"/>
              </a:schemeClr>
            </a:solidFill>
          </p:spPr>
          <p:txBody>
            <a:bodyPr wrap="square">
              <a:noAutofit/>
            </a:bodyPr>
            <a:lstStyle>
              <a:lvl1pPr marL="0" indent="0" algn="l" defTabSz="457200" rtl="0" eaLnBrk="1" latinLnBrk="0" hangingPunct="1">
                <a:spcBef>
                  <a:spcPts val="1000"/>
                </a:spcBef>
                <a:buFont typeface="Arial"/>
                <a:buNone/>
                <a:defRPr sz="14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14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14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14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1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a:t> </a:t>
              </a:r>
            </a:p>
          </p:txBody>
        </p:sp>
      </p:grpSp>
      <p:pic>
        <p:nvPicPr>
          <p:cNvPr id="16" name="Picture 15" descr="A picture containing drawing&#10;&#10;Description automatically generated">
            <a:extLst>
              <a:ext uri="{FF2B5EF4-FFF2-40B4-BE49-F238E27FC236}">
                <a16:creationId xmlns:a16="http://schemas.microsoft.com/office/drawing/2014/main" xmlns="" id="{A17B1673-4D7E-4047-B69B-E40B49C5E22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51405" y="3201059"/>
            <a:ext cx="867379" cy="450000"/>
          </a:xfrm>
          <a:prstGeom prst="rect">
            <a:avLst/>
          </a:prstGeom>
        </p:spPr>
      </p:pic>
      <p:sp>
        <p:nvSpPr>
          <p:cNvPr id="23" name="Rectangle 22">
            <a:extLst>
              <a:ext uri="{FF2B5EF4-FFF2-40B4-BE49-F238E27FC236}">
                <a16:creationId xmlns:a16="http://schemas.microsoft.com/office/drawing/2014/main" xmlns="" id="{BC61C797-7D3D-45E8-97C9-D7225FB01619}"/>
              </a:ext>
            </a:extLst>
          </p:cNvPr>
          <p:cNvSpPr/>
          <p:nvPr userDrawn="1"/>
        </p:nvSpPr>
        <p:spPr>
          <a:xfrm>
            <a:off x="194680" y="3098803"/>
            <a:ext cx="1154482" cy="657225"/>
          </a:xfrm>
          <a:prstGeom prst="rect">
            <a:avLst/>
          </a:prstGeom>
          <a:solidFill>
            <a:srgbClr val="FA4616"/>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p>
            <a:pPr algn="ctr"/>
            <a:endParaRPr lang="en-GB" sz="1400" b="0" i="0">
              <a:latin typeface="Arial"/>
              <a:cs typeface="Arial"/>
            </a:endParaRPr>
          </a:p>
        </p:txBody>
      </p:sp>
      <p:pic>
        <p:nvPicPr>
          <p:cNvPr id="24" name="Picture 23">
            <a:extLst>
              <a:ext uri="{FF2B5EF4-FFF2-40B4-BE49-F238E27FC236}">
                <a16:creationId xmlns:a16="http://schemas.microsoft.com/office/drawing/2014/main" xmlns="" id="{FF886318-5395-4001-BE44-6AC921EDDA7B}"/>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260556" y="3149791"/>
            <a:ext cx="1053838" cy="546736"/>
          </a:xfrm>
          <a:prstGeom prst="rect">
            <a:avLst/>
          </a:prstGeom>
        </p:spPr>
      </p:pic>
    </p:spTree>
    <p:extLst>
      <p:ext uri="{BB962C8B-B14F-4D97-AF65-F5344CB8AC3E}">
        <p14:creationId xmlns:p14="http://schemas.microsoft.com/office/powerpoint/2010/main" val="3727446843"/>
      </p:ext>
    </p:extLst>
  </p:cSld>
  <p:clrMapOvr>
    <a:masterClrMapping/>
  </p:clrMapOvr>
  <p:extLst>
    <p:ext uri="{DCECCB84-F9BA-43D5-87BE-67443E8EF086}">
      <p15:sldGuideLst xmlns:p15="http://schemas.microsoft.com/office/powerpoint/2012/main" xmlns=""/>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12_Title – Grid Light">
    <p:bg>
      <p:bgPr>
        <a:solidFill>
          <a:schemeClr val="accent1"/>
        </a:solidFill>
        <a:effectLst/>
      </p:bgPr>
    </p:bg>
    <p:spTree>
      <p:nvGrpSpPr>
        <p:cNvPr id="1" name=""/>
        <p:cNvGrpSpPr/>
        <p:nvPr/>
      </p:nvGrpSpPr>
      <p:grpSpPr>
        <a:xfrm>
          <a:off x="0" y="0"/>
          <a:ext cx="0" cy="0"/>
          <a:chOff x="0" y="0"/>
          <a:chExt cx="0" cy="0"/>
        </a:xfrm>
      </p:grpSpPr>
      <p:sp>
        <p:nvSpPr>
          <p:cNvPr id="9" name="Subtitle 2">
            <a:extLst>
              <a:ext uri="{FF2B5EF4-FFF2-40B4-BE49-F238E27FC236}">
                <a16:creationId xmlns:a16="http://schemas.microsoft.com/office/drawing/2014/main" xmlns="" id="{1D10F107-20C2-48E3-8C9A-AB0E6DD442F1}"/>
              </a:ext>
            </a:extLst>
          </p:cNvPr>
          <p:cNvSpPr>
            <a:spLocks noGrp="1"/>
          </p:cNvSpPr>
          <p:nvPr>
            <p:ph type="subTitle" idx="1" hasCustomPrompt="1"/>
          </p:nvPr>
        </p:nvSpPr>
        <p:spPr>
          <a:xfrm>
            <a:off x="383071" y="3759200"/>
            <a:ext cx="7650373" cy="1510886"/>
          </a:xfrm>
        </p:spPr>
        <p:txBody>
          <a:bodyPr lIns="0" tIns="0" rIns="0" bIns="0" anchor="t" anchorCtr="0">
            <a:normAutofit/>
          </a:bodyPr>
          <a:lstStyle>
            <a:lvl1pPr marL="0" indent="0" algn="l">
              <a:lnSpc>
                <a:spcPct val="100000"/>
              </a:lnSpc>
              <a:spcBef>
                <a:spcPts val="0"/>
              </a:spcBef>
              <a:buNone/>
              <a:defRPr sz="6000" b="1" i="0" spc="-100">
                <a:solidFill>
                  <a:schemeClr val="bg1"/>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a:t>
            </a:r>
            <a:br>
              <a:rPr lang="en-US"/>
            </a:br>
            <a:r>
              <a:rPr lang="en-US"/>
              <a:t>subtitle style</a:t>
            </a:r>
          </a:p>
        </p:txBody>
      </p:sp>
      <p:sp>
        <p:nvSpPr>
          <p:cNvPr id="10" name="Text Placeholder 4">
            <a:extLst>
              <a:ext uri="{FF2B5EF4-FFF2-40B4-BE49-F238E27FC236}">
                <a16:creationId xmlns:a16="http://schemas.microsoft.com/office/drawing/2014/main" xmlns="" id="{63DA92BA-61CE-4443-9F3F-21C22E266D3A}"/>
              </a:ext>
            </a:extLst>
          </p:cNvPr>
          <p:cNvSpPr>
            <a:spLocks noGrp="1"/>
          </p:cNvSpPr>
          <p:nvPr>
            <p:ph type="body" sz="quarter" idx="12" hasCustomPrompt="1"/>
          </p:nvPr>
        </p:nvSpPr>
        <p:spPr>
          <a:xfrm>
            <a:off x="386121" y="3078730"/>
            <a:ext cx="7650373" cy="510040"/>
          </a:xfrm>
        </p:spPr>
        <p:txBody>
          <a:bodyPr anchor="ctr" anchorCtr="0"/>
          <a:lstStyle>
            <a:lvl1pPr>
              <a:defRPr sz="6000" b="1" spc="-100" baseline="0">
                <a:solidFill>
                  <a:schemeClr val="bg1"/>
                </a:solidFill>
                <a:latin typeface="+mj-lt"/>
              </a:defRPr>
            </a:lvl1pPr>
            <a:lvl2pPr marL="0" indent="0">
              <a:buNone/>
              <a:defRPr/>
            </a:lvl2pPr>
          </a:lstStyle>
          <a:p>
            <a:pPr lvl="0"/>
            <a:r>
              <a:rPr lang="en-US"/>
              <a:t>Insert Section #</a:t>
            </a:r>
          </a:p>
        </p:txBody>
      </p:sp>
      <p:sp>
        <p:nvSpPr>
          <p:cNvPr id="11" name="Title 1">
            <a:extLst>
              <a:ext uri="{FF2B5EF4-FFF2-40B4-BE49-F238E27FC236}">
                <a16:creationId xmlns:a16="http://schemas.microsoft.com/office/drawing/2014/main" xmlns="" id="{A33EBDBD-EE0D-4A4D-9B38-7F857B2C1E66}"/>
              </a:ext>
            </a:extLst>
          </p:cNvPr>
          <p:cNvSpPr>
            <a:spLocks noGrp="1"/>
          </p:cNvSpPr>
          <p:nvPr>
            <p:ph type="ctrTitle" hasCustomPrompt="1"/>
          </p:nvPr>
        </p:nvSpPr>
        <p:spPr>
          <a:xfrm>
            <a:off x="383071" y="880649"/>
            <a:ext cx="7659938" cy="2027651"/>
          </a:xfrm>
        </p:spPr>
        <p:txBody>
          <a:bodyPr lIns="0" tIns="0" rIns="0" bIns="0" anchor="b" anchorCtr="0">
            <a:noAutofit/>
          </a:bodyPr>
          <a:lstStyle>
            <a:lvl1pPr algn="l">
              <a:lnSpc>
                <a:spcPct val="100000"/>
              </a:lnSpc>
              <a:defRPr sz="6000" b="1" i="0" spc="-100">
                <a:solidFill>
                  <a:schemeClr val="bg1"/>
                </a:solidFill>
                <a:latin typeface="Arial"/>
                <a:cs typeface="Arial"/>
              </a:defRPr>
            </a:lvl1pPr>
          </a:lstStyle>
          <a:p>
            <a:r>
              <a:rPr lang="en-US"/>
              <a:t>Click to edit </a:t>
            </a:r>
            <a:br>
              <a:rPr lang="en-US"/>
            </a:br>
            <a:r>
              <a:rPr lang="en-US"/>
              <a:t>Master title style</a:t>
            </a:r>
          </a:p>
        </p:txBody>
      </p:sp>
      <p:grpSp>
        <p:nvGrpSpPr>
          <p:cNvPr id="6" name="Group 5">
            <a:extLst>
              <a:ext uri="{FF2B5EF4-FFF2-40B4-BE49-F238E27FC236}">
                <a16:creationId xmlns:a16="http://schemas.microsoft.com/office/drawing/2014/main" xmlns="" id="{13C630F6-5777-4826-A8BA-A5E5F67ED8DE}"/>
              </a:ext>
            </a:extLst>
          </p:cNvPr>
          <p:cNvGrpSpPr/>
          <p:nvPr userDrawn="1"/>
        </p:nvGrpSpPr>
        <p:grpSpPr>
          <a:xfrm>
            <a:off x="9349008" y="258374"/>
            <a:ext cx="2593394" cy="6341252"/>
            <a:chOff x="9346573" y="258374"/>
            <a:chExt cx="2592719" cy="6341252"/>
          </a:xfrm>
          <a:solidFill>
            <a:schemeClr val="accent1">
              <a:lumMod val="75000"/>
            </a:schemeClr>
          </a:solidFill>
        </p:grpSpPr>
        <p:grpSp>
          <p:nvGrpSpPr>
            <p:cNvPr id="4" name="Group 3">
              <a:extLst>
                <a:ext uri="{FF2B5EF4-FFF2-40B4-BE49-F238E27FC236}">
                  <a16:creationId xmlns:a16="http://schemas.microsoft.com/office/drawing/2014/main" xmlns="" id="{6D23DED4-46CF-4034-A62B-714FB0F82593}"/>
                </a:ext>
              </a:extLst>
            </p:cNvPr>
            <p:cNvGrpSpPr/>
            <p:nvPr userDrawn="1"/>
          </p:nvGrpSpPr>
          <p:grpSpPr>
            <a:xfrm>
              <a:off x="9906425" y="258374"/>
              <a:ext cx="1451546" cy="6341252"/>
              <a:chOff x="10020609" y="242905"/>
              <a:chExt cx="1346145" cy="5880798"/>
            </a:xfrm>
            <a:grpFill/>
          </p:grpSpPr>
          <p:sp>
            <p:nvSpPr>
              <p:cNvPr id="18" name="Freeform: Shape 17">
                <a:extLst>
                  <a:ext uri="{FF2B5EF4-FFF2-40B4-BE49-F238E27FC236}">
                    <a16:creationId xmlns:a16="http://schemas.microsoft.com/office/drawing/2014/main" xmlns="" id="{102FE358-5F18-4618-841E-AC396B767858}"/>
                  </a:ext>
                </a:extLst>
              </p:cNvPr>
              <p:cNvSpPr/>
              <p:nvPr userDrawn="1"/>
            </p:nvSpPr>
            <p:spPr>
              <a:xfrm>
                <a:off x="10020609" y="242905"/>
                <a:ext cx="561506" cy="5880798"/>
              </a:xfrm>
              <a:custGeom>
                <a:avLst/>
                <a:gdLst>
                  <a:gd name="connsiteX0" fmla="*/ 531921 w 561506"/>
                  <a:gd name="connsiteY0" fmla="*/ 5851213 h 5880798"/>
                  <a:gd name="connsiteX1" fmla="*/ 561506 w 561506"/>
                  <a:gd name="connsiteY1" fmla="*/ 5851213 h 5880798"/>
                  <a:gd name="connsiteX2" fmla="*/ 561506 w 561506"/>
                  <a:gd name="connsiteY2" fmla="*/ 5880798 h 5880798"/>
                  <a:gd name="connsiteX3" fmla="*/ 531921 w 561506"/>
                  <a:gd name="connsiteY3" fmla="*/ 5880798 h 5880798"/>
                  <a:gd name="connsiteX4" fmla="*/ 265961 w 561506"/>
                  <a:gd name="connsiteY4" fmla="*/ 5851213 h 5880798"/>
                  <a:gd name="connsiteX5" fmla="*/ 295547 w 561506"/>
                  <a:gd name="connsiteY5" fmla="*/ 5851213 h 5880798"/>
                  <a:gd name="connsiteX6" fmla="*/ 295547 w 561506"/>
                  <a:gd name="connsiteY6" fmla="*/ 5880798 h 5880798"/>
                  <a:gd name="connsiteX7" fmla="*/ 265961 w 561506"/>
                  <a:gd name="connsiteY7" fmla="*/ 5880798 h 5880798"/>
                  <a:gd name="connsiteX8" fmla="*/ 0 w 561506"/>
                  <a:gd name="connsiteY8" fmla="*/ 5851213 h 5880798"/>
                  <a:gd name="connsiteX9" fmla="*/ 29585 w 561506"/>
                  <a:gd name="connsiteY9" fmla="*/ 5851213 h 5880798"/>
                  <a:gd name="connsiteX10" fmla="*/ 29585 w 561506"/>
                  <a:gd name="connsiteY10" fmla="*/ 5880798 h 5880798"/>
                  <a:gd name="connsiteX11" fmla="*/ 0 w 561506"/>
                  <a:gd name="connsiteY11" fmla="*/ 5880798 h 5880798"/>
                  <a:gd name="connsiteX12" fmla="*/ 531921 w 561506"/>
                  <a:gd name="connsiteY12" fmla="*/ 5585253 h 5880798"/>
                  <a:gd name="connsiteX13" fmla="*/ 561506 w 561506"/>
                  <a:gd name="connsiteY13" fmla="*/ 5585253 h 5880798"/>
                  <a:gd name="connsiteX14" fmla="*/ 561506 w 561506"/>
                  <a:gd name="connsiteY14" fmla="*/ 5614838 h 5880798"/>
                  <a:gd name="connsiteX15" fmla="*/ 531921 w 561506"/>
                  <a:gd name="connsiteY15" fmla="*/ 5614838 h 5880798"/>
                  <a:gd name="connsiteX16" fmla="*/ 265961 w 561506"/>
                  <a:gd name="connsiteY16" fmla="*/ 5585253 h 5880798"/>
                  <a:gd name="connsiteX17" fmla="*/ 295547 w 561506"/>
                  <a:gd name="connsiteY17" fmla="*/ 5585253 h 5880798"/>
                  <a:gd name="connsiteX18" fmla="*/ 295547 w 561506"/>
                  <a:gd name="connsiteY18" fmla="*/ 5614838 h 5880798"/>
                  <a:gd name="connsiteX19" fmla="*/ 265961 w 561506"/>
                  <a:gd name="connsiteY19" fmla="*/ 5614838 h 5880798"/>
                  <a:gd name="connsiteX20" fmla="*/ 0 w 561506"/>
                  <a:gd name="connsiteY20" fmla="*/ 5585253 h 5880798"/>
                  <a:gd name="connsiteX21" fmla="*/ 29585 w 561506"/>
                  <a:gd name="connsiteY21" fmla="*/ 5585253 h 5880798"/>
                  <a:gd name="connsiteX22" fmla="*/ 29585 w 561506"/>
                  <a:gd name="connsiteY22" fmla="*/ 5614838 h 5880798"/>
                  <a:gd name="connsiteX23" fmla="*/ 0 w 561506"/>
                  <a:gd name="connsiteY23" fmla="*/ 5614838 h 5880798"/>
                  <a:gd name="connsiteX24" fmla="*/ 531921 w 561506"/>
                  <a:gd name="connsiteY24" fmla="*/ 5319293 h 5880798"/>
                  <a:gd name="connsiteX25" fmla="*/ 561506 w 561506"/>
                  <a:gd name="connsiteY25" fmla="*/ 5319293 h 5880798"/>
                  <a:gd name="connsiteX26" fmla="*/ 561506 w 561506"/>
                  <a:gd name="connsiteY26" fmla="*/ 5348879 h 5880798"/>
                  <a:gd name="connsiteX27" fmla="*/ 531921 w 561506"/>
                  <a:gd name="connsiteY27" fmla="*/ 5348879 h 5880798"/>
                  <a:gd name="connsiteX28" fmla="*/ 265961 w 561506"/>
                  <a:gd name="connsiteY28" fmla="*/ 5319293 h 5880798"/>
                  <a:gd name="connsiteX29" fmla="*/ 295547 w 561506"/>
                  <a:gd name="connsiteY29" fmla="*/ 5319293 h 5880798"/>
                  <a:gd name="connsiteX30" fmla="*/ 295547 w 561506"/>
                  <a:gd name="connsiteY30" fmla="*/ 5348879 h 5880798"/>
                  <a:gd name="connsiteX31" fmla="*/ 265961 w 561506"/>
                  <a:gd name="connsiteY31" fmla="*/ 5348879 h 5880798"/>
                  <a:gd name="connsiteX32" fmla="*/ 0 w 561506"/>
                  <a:gd name="connsiteY32" fmla="*/ 5319293 h 5880798"/>
                  <a:gd name="connsiteX33" fmla="*/ 29585 w 561506"/>
                  <a:gd name="connsiteY33" fmla="*/ 5319293 h 5880798"/>
                  <a:gd name="connsiteX34" fmla="*/ 29585 w 561506"/>
                  <a:gd name="connsiteY34" fmla="*/ 5348879 h 5880798"/>
                  <a:gd name="connsiteX35" fmla="*/ 0 w 561506"/>
                  <a:gd name="connsiteY35" fmla="*/ 5348879 h 5880798"/>
                  <a:gd name="connsiteX36" fmla="*/ 531921 w 561506"/>
                  <a:gd name="connsiteY36" fmla="*/ 5053332 h 5880798"/>
                  <a:gd name="connsiteX37" fmla="*/ 561506 w 561506"/>
                  <a:gd name="connsiteY37" fmla="*/ 5053332 h 5880798"/>
                  <a:gd name="connsiteX38" fmla="*/ 561506 w 561506"/>
                  <a:gd name="connsiteY38" fmla="*/ 5082917 h 5880798"/>
                  <a:gd name="connsiteX39" fmla="*/ 531921 w 561506"/>
                  <a:gd name="connsiteY39" fmla="*/ 5082917 h 5880798"/>
                  <a:gd name="connsiteX40" fmla="*/ 265961 w 561506"/>
                  <a:gd name="connsiteY40" fmla="*/ 5053332 h 5880798"/>
                  <a:gd name="connsiteX41" fmla="*/ 295547 w 561506"/>
                  <a:gd name="connsiteY41" fmla="*/ 5053332 h 5880798"/>
                  <a:gd name="connsiteX42" fmla="*/ 295547 w 561506"/>
                  <a:gd name="connsiteY42" fmla="*/ 5082917 h 5880798"/>
                  <a:gd name="connsiteX43" fmla="*/ 265961 w 561506"/>
                  <a:gd name="connsiteY43" fmla="*/ 5082917 h 5880798"/>
                  <a:gd name="connsiteX44" fmla="*/ 0 w 561506"/>
                  <a:gd name="connsiteY44" fmla="*/ 5053332 h 5880798"/>
                  <a:gd name="connsiteX45" fmla="*/ 29585 w 561506"/>
                  <a:gd name="connsiteY45" fmla="*/ 5053332 h 5880798"/>
                  <a:gd name="connsiteX46" fmla="*/ 29585 w 561506"/>
                  <a:gd name="connsiteY46" fmla="*/ 5082917 h 5880798"/>
                  <a:gd name="connsiteX47" fmla="*/ 0 w 561506"/>
                  <a:gd name="connsiteY47" fmla="*/ 5082917 h 5880798"/>
                  <a:gd name="connsiteX48" fmla="*/ 531921 w 561506"/>
                  <a:gd name="connsiteY48" fmla="*/ 4787372 h 5880798"/>
                  <a:gd name="connsiteX49" fmla="*/ 561506 w 561506"/>
                  <a:gd name="connsiteY49" fmla="*/ 4787372 h 5880798"/>
                  <a:gd name="connsiteX50" fmla="*/ 561506 w 561506"/>
                  <a:gd name="connsiteY50" fmla="*/ 4816958 h 5880798"/>
                  <a:gd name="connsiteX51" fmla="*/ 531921 w 561506"/>
                  <a:gd name="connsiteY51" fmla="*/ 4816958 h 5880798"/>
                  <a:gd name="connsiteX52" fmla="*/ 265961 w 561506"/>
                  <a:gd name="connsiteY52" fmla="*/ 4787372 h 5880798"/>
                  <a:gd name="connsiteX53" fmla="*/ 295547 w 561506"/>
                  <a:gd name="connsiteY53" fmla="*/ 4787372 h 5880798"/>
                  <a:gd name="connsiteX54" fmla="*/ 295547 w 561506"/>
                  <a:gd name="connsiteY54" fmla="*/ 4816958 h 5880798"/>
                  <a:gd name="connsiteX55" fmla="*/ 265961 w 561506"/>
                  <a:gd name="connsiteY55" fmla="*/ 4816958 h 5880798"/>
                  <a:gd name="connsiteX56" fmla="*/ 0 w 561506"/>
                  <a:gd name="connsiteY56" fmla="*/ 4787372 h 5880798"/>
                  <a:gd name="connsiteX57" fmla="*/ 29585 w 561506"/>
                  <a:gd name="connsiteY57" fmla="*/ 4787372 h 5880798"/>
                  <a:gd name="connsiteX58" fmla="*/ 29585 w 561506"/>
                  <a:gd name="connsiteY58" fmla="*/ 4816958 h 5880798"/>
                  <a:gd name="connsiteX59" fmla="*/ 0 w 561506"/>
                  <a:gd name="connsiteY59" fmla="*/ 4816958 h 5880798"/>
                  <a:gd name="connsiteX60" fmla="*/ 531921 w 561506"/>
                  <a:gd name="connsiteY60" fmla="*/ 4521412 h 5880798"/>
                  <a:gd name="connsiteX61" fmla="*/ 561506 w 561506"/>
                  <a:gd name="connsiteY61" fmla="*/ 4521412 h 5880798"/>
                  <a:gd name="connsiteX62" fmla="*/ 561506 w 561506"/>
                  <a:gd name="connsiteY62" fmla="*/ 4550997 h 5880798"/>
                  <a:gd name="connsiteX63" fmla="*/ 531921 w 561506"/>
                  <a:gd name="connsiteY63" fmla="*/ 4550997 h 5880798"/>
                  <a:gd name="connsiteX64" fmla="*/ 265961 w 561506"/>
                  <a:gd name="connsiteY64" fmla="*/ 4521412 h 5880798"/>
                  <a:gd name="connsiteX65" fmla="*/ 295547 w 561506"/>
                  <a:gd name="connsiteY65" fmla="*/ 4521412 h 5880798"/>
                  <a:gd name="connsiteX66" fmla="*/ 295547 w 561506"/>
                  <a:gd name="connsiteY66" fmla="*/ 4550997 h 5880798"/>
                  <a:gd name="connsiteX67" fmla="*/ 265961 w 561506"/>
                  <a:gd name="connsiteY67" fmla="*/ 4550997 h 5880798"/>
                  <a:gd name="connsiteX68" fmla="*/ 0 w 561506"/>
                  <a:gd name="connsiteY68" fmla="*/ 4521412 h 5880798"/>
                  <a:gd name="connsiteX69" fmla="*/ 29585 w 561506"/>
                  <a:gd name="connsiteY69" fmla="*/ 4521412 h 5880798"/>
                  <a:gd name="connsiteX70" fmla="*/ 29585 w 561506"/>
                  <a:gd name="connsiteY70" fmla="*/ 4550997 h 5880798"/>
                  <a:gd name="connsiteX71" fmla="*/ 0 w 561506"/>
                  <a:gd name="connsiteY71" fmla="*/ 4550997 h 5880798"/>
                  <a:gd name="connsiteX72" fmla="*/ 531921 w 561506"/>
                  <a:gd name="connsiteY72" fmla="*/ 4255451 h 5880798"/>
                  <a:gd name="connsiteX73" fmla="*/ 561506 w 561506"/>
                  <a:gd name="connsiteY73" fmla="*/ 4255451 h 5880798"/>
                  <a:gd name="connsiteX74" fmla="*/ 561506 w 561506"/>
                  <a:gd name="connsiteY74" fmla="*/ 4285036 h 5880798"/>
                  <a:gd name="connsiteX75" fmla="*/ 531921 w 561506"/>
                  <a:gd name="connsiteY75" fmla="*/ 4285036 h 5880798"/>
                  <a:gd name="connsiteX76" fmla="*/ 265961 w 561506"/>
                  <a:gd name="connsiteY76" fmla="*/ 4255451 h 5880798"/>
                  <a:gd name="connsiteX77" fmla="*/ 295547 w 561506"/>
                  <a:gd name="connsiteY77" fmla="*/ 4255451 h 5880798"/>
                  <a:gd name="connsiteX78" fmla="*/ 295547 w 561506"/>
                  <a:gd name="connsiteY78" fmla="*/ 4285036 h 5880798"/>
                  <a:gd name="connsiteX79" fmla="*/ 265961 w 561506"/>
                  <a:gd name="connsiteY79" fmla="*/ 4285036 h 5880798"/>
                  <a:gd name="connsiteX80" fmla="*/ 0 w 561506"/>
                  <a:gd name="connsiteY80" fmla="*/ 4255451 h 5880798"/>
                  <a:gd name="connsiteX81" fmla="*/ 29585 w 561506"/>
                  <a:gd name="connsiteY81" fmla="*/ 4255451 h 5880798"/>
                  <a:gd name="connsiteX82" fmla="*/ 29585 w 561506"/>
                  <a:gd name="connsiteY82" fmla="*/ 4285036 h 5880798"/>
                  <a:gd name="connsiteX83" fmla="*/ 0 w 561506"/>
                  <a:gd name="connsiteY83" fmla="*/ 4285036 h 5880798"/>
                  <a:gd name="connsiteX84" fmla="*/ 531921 w 561506"/>
                  <a:gd name="connsiteY84" fmla="*/ 3989491 h 5880798"/>
                  <a:gd name="connsiteX85" fmla="*/ 561506 w 561506"/>
                  <a:gd name="connsiteY85" fmla="*/ 3989491 h 5880798"/>
                  <a:gd name="connsiteX86" fmla="*/ 561506 w 561506"/>
                  <a:gd name="connsiteY86" fmla="*/ 4019077 h 5880798"/>
                  <a:gd name="connsiteX87" fmla="*/ 531921 w 561506"/>
                  <a:gd name="connsiteY87" fmla="*/ 4019077 h 5880798"/>
                  <a:gd name="connsiteX88" fmla="*/ 265961 w 561506"/>
                  <a:gd name="connsiteY88" fmla="*/ 3989491 h 5880798"/>
                  <a:gd name="connsiteX89" fmla="*/ 295547 w 561506"/>
                  <a:gd name="connsiteY89" fmla="*/ 3989491 h 5880798"/>
                  <a:gd name="connsiteX90" fmla="*/ 295547 w 561506"/>
                  <a:gd name="connsiteY90" fmla="*/ 4019077 h 5880798"/>
                  <a:gd name="connsiteX91" fmla="*/ 265961 w 561506"/>
                  <a:gd name="connsiteY91" fmla="*/ 4019077 h 5880798"/>
                  <a:gd name="connsiteX92" fmla="*/ 0 w 561506"/>
                  <a:gd name="connsiteY92" fmla="*/ 3989491 h 5880798"/>
                  <a:gd name="connsiteX93" fmla="*/ 29585 w 561506"/>
                  <a:gd name="connsiteY93" fmla="*/ 3989491 h 5880798"/>
                  <a:gd name="connsiteX94" fmla="*/ 29585 w 561506"/>
                  <a:gd name="connsiteY94" fmla="*/ 4019077 h 5880798"/>
                  <a:gd name="connsiteX95" fmla="*/ 0 w 561506"/>
                  <a:gd name="connsiteY95" fmla="*/ 4019077 h 5880798"/>
                  <a:gd name="connsiteX96" fmla="*/ 531921 w 561506"/>
                  <a:gd name="connsiteY96" fmla="*/ 3723530 h 5880798"/>
                  <a:gd name="connsiteX97" fmla="*/ 561506 w 561506"/>
                  <a:gd name="connsiteY97" fmla="*/ 3723530 h 5880798"/>
                  <a:gd name="connsiteX98" fmla="*/ 561506 w 561506"/>
                  <a:gd name="connsiteY98" fmla="*/ 3753115 h 5880798"/>
                  <a:gd name="connsiteX99" fmla="*/ 531921 w 561506"/>
                  <a:gd name="connsiteY99" fmla="*/ 3753115 h 5880798"/>
                  <a:gd name="connsiteX100" fmla="*/ 265961 w 561506"/>
                  <a:gd name="connsiteY100" fmla="*/ 3723530 h 5880798"/>
                  <a:gd name="connsiteX101" fmla="*/ 295547 w 561506"/>
                  <a:gd name="connsiteY101" fmla="*/ 3723530 h 5880798"/>
                  <a:gd name="connsiteX102" fmla="*/ 295547 w 561506"/>
                  <a:gd name="connsiteY102" fmla="*/ 3753115 h 5880798"/>
                  <a:gd name="connsiteX103" fmla="*/ 265961 w 561506"/>
                  <a:gd name="connsiteY103" fmla="*/ 3753115 h 5880798"/>
                  <a:gd name="connsiteX104" fmla="*/ 0 w 561506"/>
                  <a:gd name="connsiteY104" fmla="*/ 3723530 h 5880798"/>
                  <a:gd name="connsiteX105" fmla="*/ 29585 w 561506"/>
                  <a:gd name="connsiteY105" fmla="*/ 3723530 h 5880798"/>
                  <a:gd name="connsiteX106" fmla="*/ 29585 w 561506"/>
                  <a:gd name="connsiteY106" fmla="*/ 3753115 h 5880798"/>
                  <a:gd name="connsiteX107" fmla="*/ 0 w 561506"/>
                  <a:gd name="connsiteY107" fmla="*/ 3753115 h 5880798"/>
                  <a:gd name="connsiteX108" fmla="*/ 531921 w 561506"/>
                  <a:gd name="connsiteY108" fmla="*/ 3457570 h 5880798"/>
                  <a:gd name="connsiteX109" fmla="*/ 561506 w 561506"/>
                  <a:gd name="connsiteY109" fmla="*/ 3457570 h 5880798"/>
                  <a:gd name="connsiteX110" fmla="*/ 561506 w 561506"/>
                  <a:gd name="connsiteY110" fmla="*/ 3487156 h 5880798"/>
                  <a:gd name="connsiteX111" fmla="*/ 531921 w 561506"/>
                  <a:gd name="connsiteY111" fmla="*/ 3487156 h 5880798"/>
                  <a:gd name="connsiteX112" fmla="*/ 265961 w 561506"/>
                  <a:gd name="connsiteY112" fmla="*/ 3457570 h 5880798"/>
                  <a:gd name="connsiteX113" fmla="*/ 295547 w 561506"/>
                  <a:gd name="connsiteY113" fmla="*/ 3457570 h 5880798"/>
                  <a:gd name="connsiteX114" fmla="*/ 295547 w 561506"/>
                  <a:gd name="connsiteY114" fmla="*/ 3487156 h 5880798"/>
                  <a:gd name="connsiteX115" fmla="*/ 265961 w 561506"/>
                  <a:gd name="connsiteY115" fmla="*/ 3487156 h 5880798"/>
                  <a:gd name="connsiteX116" fmla="*/ 0 w 561506"/>
                  <a:gd name="connsiteY116" fmla="*/ 3457570 h 5880798"/>
                  <a:gd name="connsiteX117" fmla="*/ 29585 w 561506"/>
                  <a:gd name="connsiteY117" fmla="*/ 3457570 h 5880798"/>
                  <a:gd name="connsiteX118" fmla="*/ 29585 w 561506"/>
                  <a:gd name="connsiteY118" fmla="*/ 3487156 h 5880798"/>
                  <a:gd name="connsiteX119" fmla="*/ 0 w 561506"/>
                  <a:gd name="connsiteY119" fmla="*/ 3487156 h 5880798"/>
                  <a:gd name="connsiteX120" fmla="*/ 531921 w 561506"/>
                  <a:gd name="connsiteY120" fmla="*/ 3191618 h 5880798"/>
                  <a:gd name="connsiteX121" fmla="*/ 561506 w 561506"/>
                  <a:gd name="connsiteY121" fmla="*/ 3191618 h 5880798"/>
                  <a:gd name="connsiteX122" fmla="*/ 561506 w 561506"/>
                  <a:gd name="connsiteY122" fmla="*/ 3221195 h 5880798"/>
                  <a:gd name="connsiteX123" fmla="*/ 531921 w 561506"/>
                  <a:gd name="connsiteY123" fmla="*/ 3221195 h 5880798"/>
                  <a:gd name="connsiteX124" fmla="*/ 265961 w 561506"/>
                  <a:gd name="connsiteY124" fmla="*/ 3191618 h 5880798"/>
                  <a:gd name="connsiteX125" fmla="*/ 295547 w 561506"/>
                  <a:gd name="connsiteY125" fmla="*/ 3191618 h 5880798"/>
                  <a:gd name="connsiteX126" fmla="*/ 295547 w 561506"/>
                  <a:gd name="connsiteY126" fmla="*/ 3221195 h 5880798"/>
                  <a:gd name="connsiteX127" fmla="*/ 265961 w 561506"/>
                  <a:gd name="connsiteY127" fmla="*/ 3221195 h 5880798"/>
                  <a:gd name="connsiteX128" fmla="*/ 0 w 561506"/>
                  <a:gd name="connsiteY128" fmla="*/ 3191617 h 5880798"/>
                  <a:gd name="connsiteX129" fmla="*/ 29585 w 561506"/>
                  <a:gd name="connsiteY129" fmla="*/ 3191617 h 5880798"/>
                  <a:gd name="connsiteX130" fmla="*/ 29585 w 561506"/>
                  <a:gd name="connsiteY130" fmla="*/ 3221195 h 5880798"/>
                  <a:gd name="connsiteX131" fmla="*/ 0 w 561506"/>
                  <a:gd name="connsiteY131" fmla="*/ 3221195 h 5880798"/>
                  <a:gd name="connsiteX132" fmla="*/ 531921 w 561506"/>
                  <a:gd name="connsiteY132" fmla="*/ 2925660 h 5880798"/>
                  <a:gd name="connsiteX133" fmla="*/ 561506 w 561506"/>
                  <a:gd name="connsiteY133" fmla="*/ 2925660 h 5880798"/>
                  <a:gd name="connsiteX134" fmla="*/ 561506 w 561506"/>
                  <a:gd name="connsiteY134" fmla="*/ 2955246 h 5880798"/>
                  <a:gd name="connsiteX135" fmla="*/ 531921 w 561506"/>
                  <a:gd name="connsiteY135" fmla="*/ 2955246 h 5880798"/>
                  <a:gd name="connsiteX136" fmla="*/ 265961 w 561506"/>
                  <a:gd name="connsiteY136" fmla="*/ 2925659 h 5880798"/>
                  <a:gd name="connsiteX137" fmla="*/ 295547 w 561506"/>
                  <a:gd name="connsiteY137" fmla="*/ 2925659 h 5880798"/>
                  <a:gd name="connsiteX138" fmla="*/ 295547 w 561506"/>
                  <a:gd name="connsiteY138" fmla="*/ 2955245 h 5880798"/>
                  <a:gd name="connsiteX139" fmla="*/ 265961 w 561506"/>
                  <a:gd name="connsiteY139" fmla="*/ 2955245 h 5880798"/>
                  <a:gd name="connsiteX140" fmla="*/ 0 w 561506"/>
                  <a:gd name="connsiteY140" fmla="*/ 2925658 h 5880798"/>
                  <a:gd name="connsiteX141" fmla="*/ 29585 w 561506"/>
                  <a:gd name="connsiteY141" fmla="*/ 2925658 h 5880798"/>
                  <a:gd name="connsiteX142" fmla="*/ 29585 w 561506"/>
                  <a:gd name="connsiteY142" fmla="*/ 2955244 h 5880798"/>
                  <a:gd name="connsiteX143" fmla="*/ 0 w 561506"/>
                  <a:gd name="connsiteY143" fmla="*/ 2955244 h 5880798"/>
                  <a:gd name="connsiteX144" fmla="*/ 531921 w 561506"/>
                  <a:gd name="connsiteY144" fmla="*/ 2659620 h 5880798"/>
                  <a:gd name="connsiteX145" fmla="*/ 561506 w 561506"/>
                  <a:gd name="connsiteY145" fmla="*/ 2659620 h 5880798"/>
                  <a:gd name="connsiteX146" fmla="*/ 561506 w 561506"/>
                  <a:gd name="connsiteY146" fmla="*/ 2689204 h 5880798"/>
                  <a:gd name="connsiteX147" fmla="*/ 531921 w 561506"/>
                  <a:gd name="connsiteY147" fmla="*/ 2689204 h 5880798"/>
                  <a:gd name="connsiteX148" fmla="*/ 265961 w 561506"/>
                  <a:gd name="connsiteY148" fmla="*/ 2659616 h 5880798"/>
                  <a:gd name="connsiteX149" fmla="*/ 295547 w 561506"/>
                  <a:gd name="connsiteY149" fmla="*/ 2659616 h 5880798"/>
                  <a:gd name="connsiteX150" fmla="*/ 295547 w 561506"/>
                  <a:gd name="connsiteY150" fmla="*/ 2689201 h 5880798"/>
                  <a:gd name="connsiteX151" fmla="*/ 265961 w 561506"/>
                  <a:gd name="connsiteY151" fmla="*/ 2689201 h 5880798"/>
                  <a:gd name="connsiteX152" fmla="*/ 0 w 561506"/>
                  <a:gd name="connsiteY152" fmla="*/ 2659613 h 5880798"/>
                  <a:gd name="connsiteX153" fmla="*/ 29585 w 561506"/>
                  <a:gd name="connsiteY153" fmla="*/ 2659613 h 5880798"/>
                  <a:gd name="connsiteX154" fmla="*/ 29585 w 561506"/>
                  <a:gd name="connsiteY154" fmla="*/ 2689198 h 5880798"/>
                  <a:gd name="connsiteX155" fmla="*/ 0 w 561506"/>
                  <a:gd name="connsiteY155" fmla="*/ 2689198 h 5880798"/>
                  <a:gd name="connsiteX156" fmla="*/ 531921 w 561506"/>
                  <a:gd name="connsiteY156" fmla="*/ 2393661 h 5880798"/>
                  <a:gd name="connsiteX157" fmla="*/ 561506 w 561506"/>
                  <a:gd name="connsiteY157" fmla="*/ 2393661 h 5880798"/>
                  <a:gd name="connsiteX158" fmla="*/ 561506 w 561506"/>
                  <a:gd name="connsiteY158" fmla="*/ 2423260 h 5880798"/>
                  <a:gd name="connsiteX159" fmla="*/ 531921 w 561506"/>
                  <a:gd name="connsiteY159" fmla="*/ 2423260 h 5880798"/>
                  <a:gd name="connsiteX160" fmla="*/ 265961 w 561506"/>
                  <a:gd name="connsiteY160" fmla="*/ 2393658 h 5880798"/>
                  <a:gd name="connsiteX161" fmla="*/ 295547 w 561506"/>
                  <a:gd name="connsiteY161" fmla="*/ 2393658 h 5880798"/>
                  <a:gd name="connsiteX162" fmla="*/ 295547 w 561506"/>
                  <a:gd name="connsiteY162" fmla="*/ 2423257 h 5880798"/>
                  <a:gd name="connsiteX163" fmla="*/ 265961 w 561506"/>
                  <a:gd name="connsiteY163" fmla="*/ 2423257 h 5880798"/>
                  <a:gd name="connsiteX164" fmla="*/ 0 w 561506"/>
                  <a:gd name="connsiteY164" fmla="*/ 2393655 h 5880798"/>
                  <a:gd name="connsiteX165" fmla="*/ 29585 w 561506"/>
                  <a:gd name="connsiteY165" fmla="*/ 2393655 h 5880798"/>
                  <a:gd name="connsiteX166" fmla="*/ 29585 w 561506"/>
                  <a:gd name="connsiteY166" fmla="*/ 2423251 h 5880798"/>
                  <a:gd name="connsiteX167" fmla="*/ 0 w 561506"/>
                  <a:gd name="connsiteY167" fmla="*/ 2423251 h 5880798"/>
                  <a:gd name="connsiteX168" fmla="*/ 531921 w 561506"/>
                  <a:gd name="connsiteY168" fmla="*/ 2127694 h 5880798"/>
                  <a:gd name="connsiteX169" fmla="*/ 561506 w 561506"/>
                  <a:gd name="connsiteY169" fmla="*/ 2127694 h 5880798"/>
                  <a:gd name="connsiteX170" fmla="*/ 561506 w 561506"/>
                  <a:gd name="connsiteY170" fmla="*/ 2157283 h 5880798"/>
                  <a:gd name="connsiteX171" fmla="*/ 531921 w 561506"/>
                  <a:gd name="connsiteY171" fmla="*/ 2157283 h 5880798"/>
                  <a:gd name="connsiteX172" fmla="*/ 265961 w 561506"/>
                  <a:gd name="connsiteY172" fmla="*/ 2127693 h 5880798"/>
                  <a:gd name="connsiteX173" fmla="*/ 295547 w 561506"/>
                  <a:gd name="connsiteY173" fmla="*/ 2127693 h 5880798"/>
                  <a:gd name="connsiteX174" fmla="*/ 295547 w 561506"/>
                  <a:gd name="connsiteY174" fmla="*/ 2157282 h 5880798"/>
                  <a:gd name="connsiteX175" fmla="*/ 265961 w 561506"/>
                  <a:gd name="connsiteY175" fmla="*/ 2157282 h 5880798"/>
                  <a:gd name="connsiteX176" fmla="*/ 0 w 561506"/>
                  <a:gd name="connsiteY176" fmla="*/ 2127689 h 5880798"/>
                  <a:gd name="connsiteX177" fmla="*/ 29585 w 561506"/>
                  <a:gd name="connsiteY177" fmla="*/ 2127689 h 5880798"/>
                  <a:gd name="connsiteX178" fmla="*/ 29585 w 561506"/>
                  <a:gd name="connsiteY178" fmla="*/ 2157278 h 5880798"/>
                  <a:gd name="connsiteX179" fmla="*/ 0 w 561506"/>
                  <a:gd name="connsiteY179" fmla="*/ 2157278 h 5880798"/>
                  <a:gd name="connsiteX180" fmla="*/ 531921 w 561506"/>
                  <a:gd name="connsiteY180" fmla="*/ 1861731 h 5880798"/>
                  <a:gd name="connsiteX181" fmla="*/ 561506 w 561506"/>
                  <a:gd name="connsiteY181" fmla="*/ 1861731 h 5880798"/>
                  <a:gd name="connsiteX182" fmla="*/ 561506 w 561506"/>
                  <a:gd name="connsiteY182" fmla="*/ 1891308 h 5880798"/>
                  <a:gd name="connsiteX183" fmla="*/ 531921 w 561506"/>
                  <a:gd name="connsiteY183" fmla="*/ 1891308 h 5880798"/>
                  <a:gd name="connsiteX184" fmla="*/ 265961 w 561506"/>
                  <a:gd name="connsiteY184" fmla="*/ 1861728 h 5880798"/>
                  <a:gd name="connsiteX185" fmla="*/ 295547 w 561506"/>
                  <a:gd name="connsiteY185" fmla="*/ 1861728 h 5880798"/>
                  <a:gd name="connsiteX186" fmla="*/ 295547 w 561506"/>
                  <a:gd name="connsiteY186" fmla="*/ 1891306 h 5880798"/>
                  <a:gd name="connsiteX187" fmla="*/ 265961 w 561506"/>
                  <a:gd name="connsiteY187" fmla="*/ 1891306 h 5880798"/>
                  <a:gd name="connsiteX188" fmla="*/ 0 w 561506"/>
                  <a:gd name="connsiteY188" fmla="*/ 1861726 h 5880798"/>
                  <a:gd name="connsiteX189" fmla="*/ 29585 w 561506"/>
                  <a:gd name="connsiteY189" fmla="*/ 1861726 h 5880798"/>
                  <a:gd name="connsiteX190" fmla="*/ 29585 w 561506"/>
                  <a:gd name="connsiteY190" fmla="*/ 1891304 h 5880798"/>
                  <a:gd name="connsiteX191" fmla="*/ 0 w 561506"/>
                  <a:gd name="connsiteY191" fmla="*/ 1891304 h 5880798"/>
                  <a:gd name="connsiteX192" fmla="*/ 531921 w 561506"/>
                  <a:gd name="connsiteY192" fmla="*/ 1595769 h 5880798"/>
                  <a:gd name="connsiteX193" fmla="*/ 561506 w 561506"/>
                  <a:gd name="connsiteY193" fmla="*/ 1595769 h 5880798"/>
                  <a:gd name="connsiteX194" fmla="*/ 561506 w 561506"/>
                  <a:gd name="connsiteY194" fmla="*/ 1625355 h 5880798"/>
                  <a:gd name="connsiteX195" fmla="*/ 531921 w 561506"/>
                  <a:gd name="connsiteY195" fmla="*/ 1625355 h 5880798"/>
                  <a:gd name="connsiteX196" fmla="*/ 265961 w 561506"/>
                  <a:gd name="connsiteY196" fmla="*/ 1595766 h 5880798"/>
                  <a:gd name="connsiteX197" fmla="*/ 295547 w 561506"/>
                  <a:gd name="connsiteY197" fmla="*/ 1595766 h 5880798"/>
                  <a:gd name="connsiteX198" fmla="*/ 295547 w 561506"/>
                  <a:gd name="connsiteY198" fmla="*/ 1625352 h 5880798"/>
                  <a:gd name="connsiteX199" fmla="*/ 265961 w 561506"/>
                  <a:gd name="connsiteY199" fmla="*/ 1625352 h 5880798"/>
                  <a:gd name="connsiteX200" fmla="*/ 0 w 561506"/>
                  <a:gd name="connsiteY200" fmla="*/ 1595764 h 5880798"/>
                  <a:gd name="connsiteX201" fmla="*/ 29585 w 561506"/>
                  <a:gd name="connsiteY201" fmla="*/ 1595764 h 5880798"/>
                  <a:gd name="connsiteX202" fmla="*/ 29585 w 561506"/>
                  <a:gd name="connsiteY202" fmla="*/ 1625350 h 5880798"/>
                  <a:gd name="connsiteX203" fmla="*/ 0 w 561506"/>
                  <a:gd name="connsiteY203" fmla="*/ 1625350 h 5880798"/>
                  <a:gd name="connsiteX204" fmla="*/ 531921 w 561506"/>
                  <a:gd name="connsiteY204" fmla="*/ 1329811 h 5880798"/>
                  <a:gd name="connsiteX205" fmla="*/ 561506 w 561506"/>
                  <a:gd name="connsiteY205" fmla="*/ 1329811 h 5880798"/>
                  <a:gd name="connsiteX206" fmla="*/ 561506 w 561506"/>
                  <a:gd name="connsiteY206" fmla="*/ 1359396 h 5880798"/>
                  <a:gd name="connsiteX207" fmla="*/ 531921 w 561506"/>
                  <a:gd name="connsiteY207" fmla="*/ 1359396 h 5880798"/>
                  <a:gd name="connsiteX208" fmla="*/ 265961 w 561506"/>
                  <a:gd name="connsiteY208" fmla="*/ 1329809 h 5880798"/>
                  <a:gd name="connsiteX209" fmla="*/ 295547 w 561506"/>
                  <a:gd name="connsiteY209" fmla="*/ 1329809 h 5880798"/>
                  <a:gd name="connsiteX210" fmla="*/ 295547 w 561506"/>
                  <a:gd name="connsiteY210" fmla="*/ 1359393 h 5880798"/>
                  <a:gd name="connsiteX211" fmla="*/ 265961 w 561506"/>
                  <a:gd name="connsiteY211" fmla="*/ 1359393 h 5880798"/>
                  <a:gd name="connsiteX212" fmla="*/ 0 w 561506"/>
                  <a:gd name="connsiteY212" fmla="*/ 1329806 h 5880798"/>
                  <a:gd name="connsiteX213" fmla="*/ 29585 w 561506"/>
                  <a:gd name="connsiteY213" fmla="*/ 1329806 h 5880798"/>
                  <a:gd name="connsiteX214" fmla="*/ 29585 w 561506"/>
                  <a:gd name="connsiteY214" fmla="*/ 1359391 h 5880798"/>
                  <a:gd name="connsiteX215" fmla="*/ 0 w 561506"/>
                  <a:gd name="connsiteY215" fmla="*/ 1359391 h 5880798"/>
                  <a:gd name="connsiteX216" fmla="*/ 531921 w 561506"/>
                  <a:gd name="connsiteY216" fmla="*/ 1063855 h 5880798"/>
                  <a:gd name="connsiteX217" fmla="*/ 561506 w 561506"/>
                  <a:gd name="connsiteY217" fmla="*/ 1063855 h 5880798"/>
                  <a:gd name="connsiteX218" fmla="*/ 561506 w 561506"/>
                  <a:gd name="connsiteY218" fmla="*/ 1093441 h 5880798"/>
                  <a:gd name="connsiteX219" fmla="*/ 531921 w 561506"/>
                  <a:gd name="connsiteY219" fmla="*/ 1093441 h 5880798"/>
                  <a:gd name="connsiteX220" fmla="*/ 265961 w 561506"/>
                  <a:gd name="connsiteY220" fmla="*/ 1063852 h 5880798"/>
                  <a:gd name="connsiteX221" fmla="*/ 295547 w 561506"/>
                  <a:gd name="connsiteY221" fmla="*/ 1063852 h 5880798"/>
                  <a:gd name="connsiteX222" fmla="*/ 295547 w 561506"/>
                  <a:gd name="connsiteY222" fmla="*/ 1093438 h 5880798"/>
                  <a:gd name="connsiteX223" fmla="*/ 265961 w 561506"/>
                  <a:gd name="connsiteY223" fmla="*/ 1093438 h 5880798"/>
                  <a:gd name="connsiteX224" fmla="*/ 0 w 561506"/>
                  <a:gd name="connsiteY224" fmla="*/ 1063849 h 5880798"/>
                  <a:gd name="connsiteX225" fmla="*/ 29585 w 561506"/>
                  <a:gd name="connsiteY225" fmla="*/ 1063849 h 5880798"/>
                  <a:gd name="connsiteX226" fmla="*/ 29585 w 561506"/>
                  <a:gd name="connsiteY226" fmla="*/ 1093435 h 5880798"/>
                  <a:gd name="connsiteX227" fmla="*/ 0 w 561506"/>
                  <a:gd name="connsiteY227" fmla="*/ 1093435 h 5880798"/>
                  <a:gd name="connsiteX228" fmla="*/ 531921 w 561506"/>
                  <a:gd name="connsiteY228" fmla="*/ 797884 h 5880798"/>
                  <a:gd name="connsiteX229" fmla="*/ 561506 w 561506"/>
                  <a:gd name="connsiteY229" fmla="*/ 797884 h 5880798"/>
                  <a:gd name="connsiteX230" fmla="*/ 561506 w 561506"/>
                  <a:gd name="connsiteY230" fmla="*/ 827470 h 5880798"/>
                  <a:gd name="connsiteX231" fmla="*/ 531921 w 561506"/>
                  <a:gd name="connsiteY231" fmla="*/ 827470 h 5880798"/>
                  <a:gd name="connsiteX232" fmla="*/ 265961 w 561506"/>
                  <a:gd name="connsiteY232" fmla="*/ 797882 h 5880798"/>
                  <a:gd name="connsiteX233" fmla="*/ 295547 w 561506"/>
                  <a:gd name="connsiteY233" fmla="*/ 797882 h 5880798"/>
                  <a:gd name="connsiteX234" fmla="*/ 295547 w 561506"/>
                  <a:gd name="connsiteY234" fmla="*/ 827468 h 5880798"/>
                  <a:gd name="connsiteX235" fmla="*/ 265961 w 561506"/>
                  <a:gd name="connsiteY235" fmla="*/ 827468 h 5880798"/>
                  <a:gd name="connsiteX236" fmla="*/ 0 w 561506"/>
                  <a:gd name="connsiteY236" fmla="*/ 797879 h 5880798"/>
                  <a:gd name="connsiteX237" fmla="*/ 29585 w 561506"/>
                  <a:gd name="connsiteY237" fmla="*/ 797879 h 5880798"/>
                  <a:gd name="connsiteX238" fmla="*/ 29585 w 561506"/>
                  <a:gd name="connsiteY238" fmla="*/ 827465 h 5880798"/>
                  <a:gd name="connsiteX239" fmla="*/ 0 w 561506"/>
                  <a:gd name="connsiteY239" fmla="*/ 827465 h 5880798"/>
                  <a:gd name="connsiteX240" fmla="*/ 531921 w 561506"/>
                  <a:gd name="connsiteY240" fmla="*/ 531924 h 5880798"/>
                  <a:gd name="connsiteX241" fmla="*/ 561506 w 561506"/>
                  <a:gd name="connsiteY241" fmla="*/ 531924 h 5880798"/>
                  <a:gd name="connsiteX242" fmla="*/ 561506 w 561506"/>
                  <a:gd name="connsiteY242" fmla="*/ 561509 h 5880798"/>
                  <a:gd name="connsiteX243" fmla="*/ 531921 w 561506"/>
                  <a:gd name="connsiteY243" fmla="*/ 561509 h 5880798"/>
                  <a:gd name="connsiteX244" fmla="*/ 265961 w 561506"/>
                  <a:gd name="connsiteY244" fmla="*/ 531922 h 5880798"/>
                  <a:gd name="connsiteX245" fmla="*/ 295547 w 561506"/>
                  <a:gd name="connsiteY245" fmla="*/ 531922 h 5880798"/>
                  <a:gd name="connsiteX246" fmla="*/ 295547 w 561506"/>
                  <a:gd name="connsiteY246" fmla="*/ 561507 h 5880798"/>
                  <a:gd name="connsiteX247" fmla="*/ 265961 w 561506"/>
                  <a:gd name="connsiteY247" fmla="*/ 561507 h 5880798"/>
                  <a:gd name="connsiteX248" fmla="*/ 0 w 561506"/>
                  <a:gd name="connsiteY248" fmla="*/ 531920 h 5880798"/>
                  <a:gd name="connsiteX249" fmla="*/ 29585 w 561506"/>
                  <a:gd name="connsiteY249" fmla="*/ 531920 h 5880798"/>
                  <a:gd name="connsiteX250" fmla="*/ 29585 w 561506"/>
                  <a:gd name="connsiteY250" fmla="*/ 561505 h 5880798"/>
                  <a:gd name="connsiteX251" fmla="*/ 0 w 561506"/>
                  <a:gd name="connsiteY251" fmla="*/ 561505 h 5880798"/>
                  <a:gd name="connsiteX252" fmla="*/ 531921 w 561506"/>
                  <a:gd name="connsiteY252" fmla="*/ 265964 h 5880798"/>
                  <a:gd name="connsiteX253" fmla="*/ 561506 w 561506"/>
                  <a:gd name="connsiteY253" fmla="*/ 265964 h 5880798"/>
                  <a:gd name="connsiteX254" fmla="*/ 561506 w 561506"/>
                  <a:gd name="connsiteY254" fmla="*/ 295550 h 5880798"/>
                  <a:gd name="connsiteX255" fmla="*/ 531921 w 561506"/>
                  <a:gd name="connsiteY255" fmla="*/ 295550 h 5880798"/>
                  <a:gd name="connsiteX256" fmla="*/ 265961 w 561506"/>
                  <a:gd name="connsiteY256" fmla="*/ 265962 h 5880798"/>
                  <a:gd name="connsiteX257" fmla="*/ 295547 w 561506"/>
                  <a:gd name="connsiteY257" fmla="*/ 265962 h 5880798"/>
                  <a:gd name="connsiteX258" fmla="*/ 295547 w 561506"/>
                  <a:gd name="connsiteY258" fmla="*/ 295548 h 5880798"/>
                  <a:gd name="connsiteX259" fmla="*/ 265961 w 561506"/>
                  <a:gd name="connsiteY259" fmla="*/ 295548 h 5880798"/>
                  <a:gd name="connsiteX260" fmla="*/ 0 w 561506"/>
                  <a:gd name="connsiteY260" fmla="*/ 265960 h 5880798"/>
                  <a:gd name="connsiteX261" fmla="*/ 29585 w 561506"/>
                  <a:gd name="connsiteY261" fmla="*/ 265960 h 5880798"/>
                  <a:gd name="connsiteX262" fmla="*/ 29585 w 561506"/>
                  <a:gd name="connsiteY262" fmla="*/ 295546 h 5880798"/>
                  <a:gd name="connsiteX263" fmla="*/ 0 w 561506"/>
                  <a:gd name="connsiteY263" fmla="*/ 295546 h 5880798"/>
                  <a:gd name="connsiteX264" fmla="*/ 531921 w 561506"/>
                  <a:gd name="connsiteY264" fmla="*/ 5 h 5880798"/>
                  <a:gd name="connsiteX265" fmla="*/ 561506 w 561506"/>
                  <a:gd name="connsiteY265" fmla="*/ 5 h 5880798"/>
                  <a:gd name="connsiteX266" fmla="*/ 561506 w 561506"/>
                  <a:gd name="connsiteY266" fmla="*/ 29591 h 5880798"/>
                  <a:gd name="connsiteX267" fmla="*/ 531921 w 561506"/>
                  <a:gd name="connsiteY267" fmla="*/ 29591 h 5880798"/>
                  <a:gd name="connsiteX268" fmla="*/ 265961 w 561506"/>
                  <a:gd name="connsiteY268" fmla="*/ 3 h 5880798"/>
                  <a:gd name="connsiteX269" fmla="*/ 295547 w 561506"/>
                  <a:gd name="connsiteY269" fmla="*/ 3 h 5880798"/>
                  <a:gd name="connsiteX270" fmla="*/ 295547 w 561506"/>
                  <a:gd name="connsiteY270" fmla="*/ 29589 h 5880798"/>
                  <a:gd name="connsiteX271" fmla="*/ 265961 w 561506"/>
                  <a:gd name="connsiteY271" fmla="*/ 29589 h 5880798"/>
                  <a:gd name="connsiteX272" fmla="*/ 0 w 561506"/>
                  <a:gd name="connsiteY272" fmla="*/ 0 h 5880798"/>
                  <a:gd name="connsiteX273" fmla="*/ 29585 w 561506"/>
                  <a:gd name="connsiteY273" fmla="*/ 0 h 5880798"/>
                  <a:gd name="connsiteX274" fmla="*/ 29585 w 561506"/>
                  <a:gd name="connsiteY274" fmla="*/ 29586 h 5880798"/>
                  <a:gd name="connsiteX275" fmla="*/ 0 w 561506"/>
                  <a:gd name="connsiteY275" fmla="*/ 29586 h 5880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Lst>
                <a:rect l="l" t="t" r="r" b="b"/>
                <a:pathLst>
                  <a:path w="561506" h="5880798">
                    <a:moveTo>
                      <a:pt x="531921" y="5851213"/>
                    </a:moveTo>
                    <a:lnTo>
                      <a:pt x="561506" y="5851213"/>
                    </a:lnTo>
                    <a:lnTo>
                      <a:pt x="561506" y="5880798"/>
                    </a:lnTo>
                    <a:lnTo>
                      <a:pt x="531921" y="5880798"/>
                    </a:lnTo>
                    <a:close/>
                    <a:moveTo>
                      <a:pt x="265961" y="5851213"/>
                    </a:moveTo>
                    <a:lnTo>
                      <a:pt x="295547" y="5851213"/>
                    </a:lnTo>
                    <a:lnTo>
                      <a:pt x="295547" y="5880798"/>
                    </a:lnTo>
                    <a:lnTo>
                      <a:pt x="265961" y="5880798"/>
                    </a:lnTo>
                    <a:close/>
                    <a:moveTo>
                      <a:pt x="0" y="5851213"/>
                    </a:moveTo>
                    <a:lnTo>
                      <a:pt x="29585" y="5851213"/>
                    </a:lnTo>
                    <a:lnTo>
                      <a:pt x="29585" y="5880798"/>
                    </a:lnTo>
                    <a:lnTo>
                      <a:pt x="0" y="5880798"/>
                    </a:lnTo>
                    <a:close/>
                    <a:moveTo>
                      <a:pt x="531921" y="5585253"/>
                    </a:moveTo>
                    <a:lnTo>
                      <a:pt x="561506" y="5585253"/>
                    </a:lnTo>
                    <a:lnTo>
                      <a:pt x="561506" y="5614838"/>
                    </a:lnTo>
                    <a:lnTo>
                      <a:pt x="531921" y="5614838"/>
                    </a:lnTo>
                    <a:close/>
                    <a:moveTo>
                      <a:pt x="265961" y="5585253"/>
                    </a:moveTo>
                    <a:lnTo>
                      <a:pt x="295547" y="5585253"/>
                    </a:lnTo>
                    <a:lnTo>
                      <a:pt x="295547" y="5614838"/>
                    </a:lnTo>
                    <a:lnTo>
                      <a:pt x="265961" y="5614838"/>
                    </a:lnTo>
                    <a:close/>
                    <a:moveTo>
                      <a:pt x="0" y="5585253"/>
                    </a:moveTo>
                    <a:lnTo>
                      <a:pt x="29585" y="5585253"/>
                    </a:lnTo>
                    <a:lnTo>
                      <a:pt x="29585" y="5614838"/>
                    </a:lnTo>
                    <a:lnTo>
                      <a:pt x="0" y="5614838"/>
                    </a:lnTo>
                    <a:close/>
                    <a:moveTo>
                      <a:pt x="531921" y="5319293"/>
                    </a:moveTo>
                    <a:lnTo>
                      <a:pt x="561506" y="5319293"/>
                    </a:lnTo>
                    <a:lnTo>
                      <a:pt x="561506" y="5348879"/>
                    </a:lnTo>
                    <a:lnTo>
                      <a:pt x="531921" y="5348879"/>
                    </a:lnTo>
                    <a:close/>
                    <a:moveTo>
                      <a:pt x="265961" y="5319293"/>
                    </a:moveTo>
                    <a:lnTo>
                      <a:pt x="295547" y="5319293"/>
                    </a:lnTo>
                    <a:lnTo>
                      <a:pt x="295547" y="5348879"/>
                    </a:lnTo>
                    <a:lnTo>
                      <a:pt x="265961" y="5348879"/>
                    </a:lnTo>
                    <a:close/>
                    <a:moveTo>
                      <a:pt x="0" y="5319293"/>
                    </a:moveTo>
                    <a:lnTo>
                      <a:pt x="29585" y="5319293"/>
                    </a:lnTo>
                    <a:lnTo>
                      <a:pt x="29585" y="5348879"/>
                    </a:lnTo>
                    <a:lnTo>
                      <a:pt x="0" y="5348879"/>
                    </a:lnTo>
                    <a:close/>
                    <a:moveTo>
                      <a:pt x="531921" y="5053332"/>
                    </a:moveTo>
                    <a:lnTo>
                      <a:pt x="561506" y="5053332"/>
                    </a:lnTo>
                    <a:lnTo>
                      <a:pt x="561506" y="5082917"/>
                    </a:lnTo>
                    <a:lnTo>
                      <a:pt x="531921" y="5082917"/>
                    </a:lnTo>
                    <a:close/>
                    <a:moveTo>
                      <a:pt x="265961" y="5053332"/>
                    </a:moveTo>
                    <a:lnTo>
                      <a:pt x="295547" y="5053332"/>
                    </a:lnTo>
                    <a:lnTo>
                      <a:pt x="295547" y="5082917"/>
                    </a:lnTo>
                    <a:lnTo>
                      <a:pt x="265961" y="5082917"/>
                    </a:lnTo>
                    <a:close/>
                    <a:moveTo>
                      <a:pt x="0" y="5053332"/>
                    </a:moveTo>
                    <a:lnTo>
                      <a:pt x="29585" y="5053332"/>
                    </a:lnTo>
                    <a:lnTo>
                      <a:pt x="29585" y="5082917"/>
                    </a:lnTo>
                    <a:lnTo>
                      <a:pt x="0" y="5082917"/>
                    </a:lnTo>
                    <a:close/>
                    <a:moveTo>
                      <a:pt x="531921" y="4787372"/>
                    </a:moveTo>
                    <a:lnTo>
                      <a:pt x="561506" y="4787372"/>
                    </a:lnTo>
                    <a:lnTo>
                      <a:pt x="561506" y="4816958"/>
                    </a:lnTo>
                    <a:lnTo>
                      <a:pt x="531921" y="4816958"/>
                    </a:lnTo>
                    <a:close/>
                    <a:moveTo>
                      <a:pt x="265961" y="4787372"/>
                    </a:moveTo>
                    <a:lnTo>
                      <a:pt x="295547" y="4787372"/>
                    </a:lnTo>
                    <a:lnTo>
                      <a:pt x="295547" y="4816958"/>
                    </a:lnTo>
                    <a:lnTo>
                      <a:pt x="265961" y="4816958"/>
                    </a:lnTo>
                    <a:close/>
                    <a:moveTo>
                      <a:pt x="0" y="4787372"/>
                    </a:moveTo>
                    <a:lnTo>
                      <a:pt x="29585" y="4787372"/>
                    </a:lnTo>
                    <a:lnTo>
                      <a:pt x="29585" y="4816958"/>
                    </a:lnTo>
                    <a:lnTo>
                      <a:pt x="0" y="4816958"/>
                    </a:lnTo>
                    <a:close/>
                    <a:moveTo>
                      <a:pt x="531921" y="4521412"/>
                    </a:moveTo>
                    <a:lnTo>
                      <a:pt x="561506" y="4521412"/>
                    </a:lnTo>
                    <a:lnTo>
                      <a:pt x="561506" y="4550997"/>
                    </a:lnTo>
                    <a:lnTo>
                      <a:pt x="531921" y="4550997"/>
                    </a:lnTo>
                    <a:close/>
                    <a:moveTo>
                      <a:pt x="265961" y="4521412"/>
                    </a:moveTo>
                    <a:lnTo>
                      <a:pt x="295547" y="4521412"/>
                    </a:lnTo>
                    <a:lnTo>
                      <a:pt x="295547" y="4550997"/>
                    </a:lnTo>
                    <a:lnTo>
                      <a:pt x="265961" y="4550997"/>
                    </a:lnTo>
                    <a:close/>
                    <a:moveTo>
                      <a:pt x="0" y="4521412"/>
                    </a:moveTo>
                    <a:lnTo>
                      <a:pt x="29585" y="4521412"/>
                    </a:lnTo>
                    <a:lnTo>
                      <a:pt x="29585" y="4550997"/>
                    </a:lnTo>
                    <a:lnTo>
                      <a:pt x="0" y="4550997"/>
                    </a:lnTo>
                    <a:close/>
                    <a:moveTo>
                      <a:pt x="531921" y="4255451"/>
                    </a:moveTo>
                    <a:lnTo>
                      <a:pt x="561506" y="4255451"/>
                    </a:lnTo>
                    <a:lnTo>
                      <a:pt x="561506" y="4285036"/>
                    </a:lnTo>
                    <a:lnTo>
                      <a:pt x="531921" y="4285036"/>
                    </a:lnTo>
                    <a:close/>
                    <a:moveTo>
                      <a:pt x="265961" y="4255451"/>
                    </a:moveTo>
                    <a:lnTo>
                      <a:pt x="295547" y="4255451"/>
                    </a:lnTo>
                    <a:lnTo>
                      <a:pt x="295547" y="4285036"/>
                    </a:lnTo>
                    <a:lnTo>
                      <a:pt x="265961" y="4285036"/>
                    </a:lnTo>
                    <a:close/>
                    <a:moveTo>
                      <a:pt x="0" y="4255451"/>
                    </a:moveTo>
                    <a:lnTo>
                      <a:pt x="29585" y="4255451"/>
                    </a:lnTo>
                    <a:lnTo>
                      <a:pt x="29585" y="4285036"/>
                    </a:lnTo>
                    <a:lnTo>
                      <a:pt x="0" y="4285036"/>
                    </a:lnTo>
                    <a:close/>
                    <a:moveTo>
                      <a:pt x="531921" y="3989491"/>
                    </a:moveTo>
                    <a:lnTo>
                      <a:pt x="561506" y="3989491"/>
                    </a:lnTo>
                    <a:lnTo>
                      <a:pt x="561506" y="4019077"/>
                    </a:lnTo>
                    <a:lnTo>
                      <a:pt x="531921" y="4019077"/>
                    </a:lnTo>
                    <a:close/>
                    <a:moveTo>
                      <a:pt x="265961" y="3989491"/>
                    </a:moveTo>
                    <a:lnTo>
                      <a:pt x="295547" y="3989491"/>
                    </a:lnTo>
                    <a:lnTo>
                      <a:pt x="295547" y="4019077"/>
                    </a:lnTo>
                    <a:lnTo>
                      <a:pt x="265961" y="4019077"/>
                    </a:lnTo>
                    <a:close/>
                    <a:moveTo>
                      <a:pt x="0" y="3989491"/>
                    </a:moveTo>
                    <a:lnTo>
                      <a:pt x="29585" y="3989491"/>
                    </a:lnTo>
                    <a:lnTo>
                      <a:pt x="29585" y="4019077"/>
                    </a:lnTo>
                    <a:lnTo>
                      <a:pt x="0" y="4019077"/>
                    </a:lnTo>
                    <a:close/>
                    <a:moveTo>
                      <a:pt x="531921" y="3723530"/>
                    </a:moveTo>
                    <a:lnTo>
                      <a:pt x="561506" y="3723530"/>
                    </a:lnTo>
                    <a:lnTo>
                      <a:pt x="561506" y="3753115"/>
                    </a:lnTo>
                    <a:lnTo>
                      <a:pt x="531921" y="3753115"/>
                    </a:lnTo>
                    <a:close/>
                    <a:moveTo>
                      <a:pt x="265961" y="3723530"/>
                    </a:moveTo>
                    <a:lnTo>
                      <a:pt x="295547" y="3723530"/>
                    </a:lnTo>
                    <a:lnTo>
                      <a:pt x="295547" y="3753115"/>
                    </a:lnTo>
                    <a:lnTo>
                      <a:pt x="265961" y="3753115"/>
                    </a:lnTo>
                    <a:close/>
                    <a:moveTo>
                      <a:pt x="0" y="3723530"/>
                    </a:moveTo>
                    <a:lnTo>
                      <a:pt x="29585" y="3723530"/>
                    </a:lnTo>
                    <a:lnTo>
                      <a:pt x="29585" y="3753115"/>
                    </a:lnTo>
                    <a:lnTo>
                      <a:pt x="0" y="3753115"/>
                    </a:lnTo>
                    <a:close/>
                    <a:moveTo>
                      <a:pt x="531921" y="3457570"/>
                    </a:moveTo>
                    <a:lnTo>
                      <a:pt x="561506" y="3457570"/>
                    </a:lnTo>
                    <a:lnTo>
                      <a:pt x="561506" y="3487156"/>
                    </a:lnTo>
                    <a:lnTo>
                      <a:pt x="531921" y="3487156"/>
                    </a:lnTo>
                    <a:close/>
                    <a:moveTo>
                      <a:pt x="265961" y="3457570"/>
                    </a:moveTo>
                    <a:lnTo>
                      <a:pt x="295547" y="3457570"/>
                    </a:lnTo>
                    <a:lnTo>
                      <a:pt x="295547" y="3487156"/>
                    </a:lnTo>
                    <a:lnTo>
                      <a:pt x="265961" y="3487156"/>
                    </a:lnTo>
                    <a:close/>
                    <a:moveTo>
                      <a:pt x="0" y="3457570"/>
                    </a:moveTo>
                    <a:lnTo>
                      <a:pt x="29585" y="3457570"/>
                    </a:lnTo>
                    <a:lnTo>
                      <a:pt x="29585" y="3487156"/>
                    </a:lnTo>
                    <a:lnTo>
                      <a:pt x="0" y="3487156"/>
                    </a:lnTo>
                    <a:close/>
                    <a:moveTo>
                      <a:pt x="531921" y="3191618"/>
                    </a:moveTo>
                    <a:lnTo>
                      <a:pt x="561506" y="3191618"/>
                    </a:lnTo>
                    <a:lnTo>
                      <a:pt x="561506" y="3221195"/>
                    </a:lnTo>
                    <a:lnTo>
                      <a:pt x="531921" y="3221195"/>
                    </a:lnTo>
                    <a:close/>
                    <a:moveTo>
                      <a:pt x="265961" y="3191618"/>
                    </a:moveTo>
                    <a:lnTo>
                      <a:pt x="295547" y="3191618"/>
                    </a:lnTo>
                    <a:lnTo>
                      <a:pt x="295547" y="3221195"/>
                    </a:lnTo>
                    <a:lnTo>
                      <a:pt x="265961" y="3221195"/>
                    </a:lnTo>
                    <a:close/>
                    <a:moveTo>
                      <a:pt x="0" y="3191617"/>
                    </a:moveTo>
                    <a:lnTo>
                      <a:pt x="29585" y="3191617"/>
                    </a:lnTo>
                    <a:lnTo>
                      <a:pt x="29585" y="3221195"/>
                    </a:lnTo>
                    <a:lnTo>
                      <a:pt x="0" y="3221195"/>
                    </a:lnTo>
                    <a:close/>
                    <a:moveTo>
                      <a:pt x="531921" y="2925660"/>
                    </a:moveTo>
                    <a:lnTo>
                      <a:pt x="561506" y="2925660"/>
                    </a:lnTo>
                    <a:lnTo>
                      <a:pt x="561506" y="2955246"/>
                    </a:lnTo>
                    <a:lnTo>
                      <a:pt x="531921" y="2955246"/>
                    </a:lnTo>
                    <a:close/>
                    <a:moveTo>
                      <a:pt x="265961" y="2925659"/>
                    </a:moveTo>
                    <a:lnTo>
                      <a:pt x="295547" y="2925659"/>
                    </a:lnTo>
                    <a:lnTo>
                      <a:pt x="295547" y="2955245"/>
                    </a:lnTo>
                    <a:lnTo>
                      <a:pt x="265961" y="2955245"/>
                    </a:lnTo>
                    <a:close/>
                    <a:moveTo>
                      <a:pt x="0" y="2925658"/>
                    </a:moveTo>
                    <a:lnTo>
                      <a:pt x="29585" y="2925658"/>
                    </a:lnTo>
                    <a:lnTo>
                      <a:pt x="29585" y="2955244"/>
                    </a:lnTo>
                    <a:lnTo>
                      <a:pt x="0" y="2955244"/>
                    </a:lnTo>
                    <a:close/>
                    <a:moveTo>
                      <a:pt x="531921" y="2659620"/>
                    </a:moveTo>
                    <a:lnTo>
                      <a:pt x="561506" y="2659620"/>
                    </a:lnTo>
                    <a:lnTo>
                      <a:pt x="561506" y="2689204"/>
                    </a:lnTo>
                    <a:lnTo>
                      <a:pt x="531921" y="2689204"/>
                    </a:lnTo>
                    <a:close/>
                    <a:moveTo>
                      <a:pt x="265961" y="2659616"/>
                    </a:moveTo>
                    <a:lnTo>
                      <a:pt x="295547" y="2659616"/>
                    </a:lnTo>
                    <a:lnTo>
                      <a:pt x="295547" y="2689201"/>
                    </a:lnTo>
                    <a:lnTo>
                      <a:pt x="265961" y="2689201"/>
                    </a:lnTo>
                    <a:close/>
                    <a:moveTo>
                      <a:pt x="0" y="2659613"/>
                    </a:moveTo>
                    <a:lnTo>
                      <a:pt x="29585" y="2659613"/>
                    </a:lnTo>
                    <a:lnTo>
                      <a:pt x="29585" y="2689198"/>
                    </a:lnTo>
                    <a:lnTo>
                      <a:pt x="0" y="2689198"/>
                    </a:lnTo>
                    <a:close/>
                    <a:moveTo>
                      <a:pt x="531921" y="2393661"/>
                    </a:moveTo>
                    <a:lnTo>
                      <a:pt x="561506" y="2393661"/>
                    </a:lnTo>
                    <a:lnTo>
                      <a:pt x="561506" y="2423260"/>
                    </a:lnTo>
                    <a:lnTo>
                      <a:pt x="531921" y="2423260"/>
                    </a:lnTo>
                    <a:close/>
                    <a:moveTo>
                      <a:pt x="265961" y="2393658"/>
                    </a:moveTo>
                    <a:lnTo>
                      <a:pt x="295547" y="2393658"/>
                    </a:lnTo>
                    <a:lnTo>
                      <a:pt x="295547" y="2423257"/>
                    </a:lnTo>
                    <a:lnTo>
                      <a:pt x="265961" y="2423257"/>
                    </a:lnTo>
                    <a:close/>
                    <a:moveTo>
                      <a:pt x="0" y="2393655"/>
                    </a:moveTo>
                    <a:lnTo>
                      <a:pt x="29585" y="2393655"/>
                    </a:lnTo>
                    <a:lnTo>
                      <a:pt x="29585" y="2423251"/>
                    </a:lnTo>
                    <a:lnTo>
                      <a:pt x="0" y="2423251"/>
                    </a:lnTo>
                    <a:close/>
                    <a:moveTo>
                      <a:pt x="531921" y="2127694"/>
                    </a:moveTo>
                    <a:lnTo>
                      <a:pt x="561506" y="2127694"/>
                    </a:lnTo>
                    <a:lnTo>
                      <a:pt x="561506" y="2157283"/>
                    </a:lnTo>
                    <a:lnTo>
                      <a:pt x="531921" y="2157283"/>
                    </a:lnTo>
                    <a:close/>
                    <a:moveTo>
                      <a:pt x="265961" y="2127693"/>
                    </a:moveTo>
                    <a:lnTo>
                      <a:pt x="295547" y="2127693"/>
                    </a:lnTo>
                    <a:lnTo>
                      <a:pt x="295547" y="2157282"/>
                    </a:lnTo>
                    <a:lnTo>
                      <a:pt x="265961" y="2157282"/>
                    </a:lnTo>
                    <a:close/>
                    <a:moveTo>
                      <a:pt x="0" y="2127689"/>
                    </a:moveTo>
                    <a:lnTo>
                      <a:pt x="29585" y="2127689"/>
                    </a:lnTo>
                    <a:lnTo>
                      <a:pt x="29585" y="2157278"/>
                    </a:lnTo>
                    <a:lnTo>
                      <a:pt x="0" y="2157278"/>
                    </a:lnTo>
                    <a:close/>
                    <a:moveTo>
                      <a:pt x="531921" y="1861731"/>
                    </a:moveTo>
                    <a:lnTo>
                      <a:pt x="561506" y="1861731"/>
                    </a:lnTo>
                    <a:lnTo>
                      <a:pt x="561506" y="1891308"/>
                    </a:lnTo>
                    <a:lnTo>
                      <a:pt x="531921" y="1891308"/>
                    </a:lnTo>
                    <a:close/>
                    <a:moveTo>
                      <a:pt x="265961" y="1861728"/>
                    </a:moveTo>
                    <a:lnTo>
                      <a:pt x="295547" y="1861728"/>
                    </a:lnTo>
                    <a:lnTo>
                      <a:pt x="295547" y="1891306"/>
                    </a:lnTo>
                    <a:lnTo>
                      <a:pt x="265961" y="1891306"/>
                    </a:lnTo>
                    <a:close/>
                    <a:moveTo>
                      <a:pt x="0" y="1861726"/>
                    </a:moveTo>
                    <a:lnTo>
                      <a:pt x="29585" y="1861726"/>
                    </a:lnTo>
                    <a:lnTo>
                      <a:pt x="29585" y="1891304"/>
                    </a:lnTo>
                    <a:lnTo>
                      <a:pt x="0" y="1891304"/>
                    </a:lnTo>
                    <a:close/>
                    <a:moveTo>
                      <a:pt x="531921" y="1595769"/>
                    </a:moveTo>
                    <a:lnTo>
                      <a:pt x="561506" y="1595769"/>
                    </a:lnTo>
                    <a:lnTo>
                      <a:pt x="561506" y="1625355"/>
                    </a:lnTo>
                    <a:lnTo>
                      <a:pt x="531921" y="1625355"/>
                    </a:lnTo>
                    <a:close/>
                    <a:moveTo>
                      <a:pt x="265961" y="1595766"/>
                    </a:moveTo>
                    <a:lnTo>
                      <a:pt x="295547" y="1595766"/>
                    </a:lnTo>
                    <a:lnTo>
                      <a:pt x="295547" y="1625352"/>
                    </a:lnTo>
                    <a:lnTo>
                      <a:pt x="265961" y="1625352"/>
                    </a:lnTo>
                    <a:close/>
                    <a:moveTo>
                      <a:pt x="0" y="1595764"/>
                    </a:moveTo>
                    <a:lnTo>
                      <a:pt x="29585" y="1595764"/>
                    </a:lnTo>
                    <a:lnTo>
                      <a:pt x="29585" y="1625350"/>
                    </a:lnTo>
                    <a:lnTo>
                      <a:pt x="0" y="1625350"/>
                    </a:lnTo>
                    <a:close/>
                    <a:moveTo>
                      <a:pt x="531921" y="1329811"/>
                    </a:moveTo>
                    <a:lnTo>
                      <a:pt x="561506" y="1329811"/>
                    </a:lnTo>
                    <a:lnTo>
                      <a:pt x="561506" y="1359396"/>
                    </a:lnTo>
                    <a:lnTo>
                      <a:pt x="531921" y="1359396"/>
                    </a:lnTo>
                    <a:close/>
                    <a:moveTo>
                      <a:pt x="265961" y="1329809"/>
                    </a:moveTo>
                    <a:lnTo>
                      <a:pt x="295547" y="1329809"/>
                    </a:lnTo>
                    <a:lnTo>
                      <a:pt x="295547" y="1359393"/>
                    </a:lnTo>
                    <a:lnTo>
                      <a:pt x="265961" y="1359393"/>
                    </a:lnTo>
                    <a:close/>
                    <a:moveTo>
                      <a:pt x="0" y="1329806"/>
                    </a:moveTo>
                    <a:lnTo>
                      <a:pt x="29585" y="1329806"/>
                    </a:lnTo>
                    <a:lnTo>
                      <a:pt x="29585" y="1359391"/>
                    </a:lnTo>
                    <a:lnTo>
                      <a:pt x="0" y="1359391"/>
                    </a:lnTo>
                    <a:close/>
                    <a:moveTo>
                      <a:pt x="531921" y="1063855"/>
                    </a:moveTo>
                    <a:lnTo>
                      <a:pt x="561506" y="1063855"/>
                    </a:lnTo>
                    <a:lnTo>
                      <a:pt x="561506" y="1093441"/>
                    </a:lnTo>
                    <a:lnTo>
                      <a:pt x="531921" y="1093441"/>
                    </a:lnTo>
                    <a:close/>
                    <a:moveTo>
                      <a:pt x="265961" y="1063852"/>
                    </a:moveTo>
                    <a:lnTo>
                      <a:pt x="295547" y="1063852"/>
                    </a:lnTo>
                    <a:lnTo>
                      <a:pt x="295547" y="1093438"/>
                    </a:lnTo>
                    <a:lnTo>
                      <a:pt x="265961" y="1093438"/>
                    </a:lnTo>
                    <a:close/>
                    <a:moveTo>
                      <a:pt x="0" y="1063849"/>
                    </a:moveTo>
                    <a:lnTo>
                      <a:pt x="29585" y="1063849"/>
                    </a:lnTo>
                    <a:lnTo>
                      <a:pt x="29585" y="1093435"/>
                    </a:lnTo>
                    <a:lnTo>
                      <a:pt x="0" y="1093435"/>
                    </a:lnTo>
                    <a:close/>
                    <a:moveTo>
                      <a:pt x="531921" y="797884"/>
                    </a:moveTo>
                    <a:lnTo>
                      <a:pt x="561506" y="797884"/>
                    </a:lnTo>
                    <a:lnTo>
                      <a:pt x="561506" y="827470"/>
                    </a:lnTo>
                    <a:lnTo>
                      <a:pt x="531921" y="827470"/>
                    </a:lnTo>
                    <a:close/>
                    <a:moveTo>
                      <a:pt x="265961" y="797882"/>
                    </a:moveTo>
                    <a:lnTo>
                      <a:pt x="295547" y="797882"/>
                    </a:lnTo>
                    <a:lnTo>
                      <a:pt x="295547" y="827468"/>
                    </a:lnTo>
                    <a:lnTo>
                      <a:pt x="265961" y="827468"/>
                    </a:lnTo>
                    <a:close/>
                    <a:moveTo>
                      <a:pt x="0" y="797879"/>
                    </a:moveTo>
                    <a:lnTo>
                      <a:pt x="29585" y="797879"/>
                    </a:lnTo>
                    <a:lnTo>
                      <a:pt x="29585" y="827465"/>
                    </a:lnTo>
                    <a:lnTo>
                      <a:pt x="0" y="827465"/>
                    </a:lnTo>
                    <a:close/>
                    <a:moveTo>
                      <a:pt x="531921" y="531924"/>
                    </a:moveTo>
                    <a:lnTo>
                      <a:pt x="561506" y="531924"/>
                    </a:lnTo>
                    <a:lnTo>
                      <a:pt x="561506" y="561509"/>
                    </a:lnTo>
                    <a:lnTo>
                      <a:pt x="531921" y="561509"/>
                    </a:lnTo>
                    <a:close/>
                    <a:moveTo>
                      <a:pt x="265961" y="531922"/>
                    </a:moveTo>
                    <a:lnTo>
                      <a:pt x="295547" y="531922"/>
                    </a:lnTo>
                    <a:lnTo>
                      <a:pt x="295547" y="561507"/>
                    </a:lnTo>
                    <a:lnTo>
                      <a:pt x="265961" y="561507"/>
                    </a:lnTo>
                    <a:close/>
                    <a:moveTo>
                      <a:pt x="0" y="531920"/>
                    </a:moveTo>
                    <a:lnTo>
                      <a:pt x="29585" y="531920"/>
                    </a:lnTo>
                    <a:lnTo>
                      <a:pt x="29585" y="561505"/>
                    </a:lnTo>
                    <a:lnTo>
                      <a:pt x="0" y="561505"/>
                    </a:lnTo>
                    <a:close/>
                    <a:moveTo>
                      <a:pt x="531921" y="265964"/>
                    </a:moveTo>
                    <a:lnTo>
                      <a:pt x="561506" y="265964"/>
                    </a:lnTo>
                    <a:lnTo>
                      <a:pt x="561506" y="295550"/>
                    </a:lnTo>
                    <a:lnTo>
                      <a:pt x="531921" y="295550"/>
                    </a:lnTo>
                    <a:close/>
                    <a:moveTo>
                      <a:pt x="265961" y="265962"/>
                    </a:moveTo>
                    <a:lnTo>
                      <a:pt x="295547" y="265962"/>
                    </a:lnTo>
                    <a:lnTo>
                      <a:pt x="295547" y="295548"/>
                    </a:lnTo>
                    <a:lnTo>
                      <a:pt x="265961" y="295548"/>
                    </a:lnTo>
                    <a:close/>
                    <a:moveTo>
                      <a:pt x="0" y="265960"/>
                    </a:moveTo>
                    <a:lnTo>
                      <a:pt x="29585" y="265960"/>
                    </a:lnTo>
                    <a:lnTo>
                      <a:pt x="29585" y="295546"/>
                    </a:lnTo>
                    <a:lnTo>
                      <a:pt x="0" y="295546"/>
                    </a:lnTo>
                    <a:close/>
                    <a:moveTo>
                      <a:pt x="531921" y="5"/>
                    </a:moveTo>
                    <a:lnTo>
                      <a:pt x="561506" y="5"/>
                    </a:lnTo>
                    <a:lnTo>
                      <a:pt x="561506" y="29591"/>
                    </a:lnTo>
                    <a:lnTo>
                      <a:pt x="531921" y="29591"/>
                    </a:lnTo>
                    <a:close/>
                    <a:moveTo>
                      <a:pt x="265961" y="3"/>
                    </a:moveTo>
                    <a:lnTo>
                      <a:pt x="295547" y="3"/>
                    </a:lnTo>
                    <a:lnTo>
                      <a:pt x="295547" y="29589"/>
                    </a:lnTo>
                    <a:lnTo>
                      <a:pt x="265961" y="29589"/>
                    </a:lnTo>
                    <a:close/>
                    <a:moveTo>
                      <a:pt x="0" y="0"/>
                    </a:moveTo>
                    <a:lnTo>
                      <a:pt x="29585" y="0"/>
                    </a:lnTo>
                    <a:lnTo>
                      <a:pt x="29585" y="29586"/>
                    </a:lnTo>
                    <a:lnTo>
                      <a:pt x="0" y="29586"/>
                    </a:lnTo>
                    <a:close/>
                  </a:path>
                </a:pathLst>
              </a:custGeom>
              <a:grpFill/>
              <a:ln w="10294" cap="flat">
                <a:noFill/>
                <a:prstDash val="solid"/>
                <a:miter/>
              </a:ln>
            </p:spPr>
            <p:txBody>
              <a:bodyPr wrap="square" rtlCol="0" anchor="ctr">
                <a:noAutofit/>
              </a:bodyPr>
              <a:lstStyle/>
              <a:p>
                <a:endParaRPr lang="en-US" sz="1800"/>
              </a:p>
            </p:txBody>
          </p:sp>
          <p:sp>
            <p:nvSpPr>
              <p:cNvPr id="14" name="Freeform: Shape 13">
                <a:extLst>
                  <a:ext uri="{FF2B5EF4-FFF2-40B4-BE49-F238E27FC236}">
                    <a16:creationId xmlns:a16="http://schemas.microsoft.com/office/drawing/2014/main" xmlns="" id="{933AAC8F-088F-4C17-BF99-81037FD20C59}"/>
                  </a:ext>
                </a:extLst>
              </p:cNvPr>
              <p:cNvSpPr/>
              <p:nvPr userDrawn="1"/>
            </p:nvSpPr>
            <p:spPr>
              <a:xfrm>
                <a:off x="10805248" y="242905"/>
                <a:ext cx="561506" cy="5880798"/>
              </a:xfrm>
              <a:custGeom>
                <a:avLst/>
                <a:gdLst>
                  <a:gd name="connsiteX0" fmla="*/ 531921 w 561506"/>
                  <a:gd name="connsiteY0" fmla="*/ 5851213 h 5880798"/>
                  <a:gd name="connsiteX1" fmla="*/ 561506 w 561506"/>
                  <a:gd name="connsiteY1" fmla="*/ 5851213 h 5880798"/>
                  <a:gd name="connsiteX2" fmla="*/ 561506 w 561506"/>
                  <a:gd name="connsiteY2" fmla="*/ 5880798 h 5880798"/>
                  <a:gd name="connsiteX3" fmla="*/ 531921 w 561506"/>
                  <a:gd name="connsiteY3" fmla="*/ 5880798 h 5880798"/>
                  <a:gd name="connsiteX4" fmla="*/ 265961 w 561506"/>
                  <a:gd name="connsiteY4" fmla="*/ 5851213 h 5880798"/>
                  <a:gd name="connsiteX5" fmla="*/ 295547 w 561506"/>
                  <a:gd name="connsiteY5" fmla="*/ 5851213 h 5880798"/>
                  <a:gd name="connsiteX6" fmla="*/ 295547 w 561506"/>
                  <a:gd name="connsiteY6" fmla="*/ 5880798 h 5880798"/>
                  <a:gd name="connsiteX7" fmla="*/ 265961 w 561506"/>
                  <a:gd name="connsiteY7" fmla="*/ 5880798 h 5880798"/>
                  <a:gd name="connsiteX8" fmla="*/ 0 w 561506"/>
                  <a:gd name="connsiteY8" fmla="*/ 5851213 h 5880798"/>
                  <a:gd name="connsiteX9" fmla="*/ 29585 w 561506"/>
                  <a:gd name="connsiteY9" fmla="*/ 5851213 h 5880798"/>
                  <a:gd name="connsiteX10" fmla="*/ 29585 w 561506"/>
                  <a:gd name="connsiteY10" fmla="*/ 5880798 h 5880798"/>
                  <a:gd name="connsiteX11" fmla="*/ 0 w 561506"/>
                  <a:gd name="connsiteY11" fmla="*/ 5880798 h 5880798"/>
                  <a:gd name="connsiteX12" fmla="*/ 531921 w 561506"/>
                  <a:gd name="connsiteY12" fmla="*/ 5585253 h 5880798"/>
                  <a:gd name="connsiteX13" fmla="*/ 561506 w 561506"/>
                  <a:gd name="connsiteY13" fmla="*/ 5585253 h 5880798"/>
                  <a:gd name="connsiteX14" fmla="*/ 561506 w 561506"/>
                  <a:gd name="connsiteY14" fmla="*/ 5614838 h 5880798"/>
                  <a:gd name="connsiteX15" fmla="*/ 531921 w 561506"/>
                  <a:gd name="connsiteY15" fmla="*/ 5614838 h 5880798"/>
                  <a:gd name="connsiteX16" fmla="*/ 265961 w 561506"/>
                  <a:gd name="connsiteY16" fmla="*/ 5585253 h 5880798"/>
                  <a:gd name="connsiteX17" fmla="*/ 295547 w 561506"/>
                  <a:gd name="connsiteY17" fmla="*/ 5585253 h 5880798"/>
                  <a:gd name="connsiteX18" fmla="*/ 295547 w 561506"/>
                  <a:gd name="connsiteY18" fmla="*/ 5614838 h 5880798"/>
                  <a:gd name="connsiteX19" fmla="*/ 265961 w 561506"/>
                  <a:gd name="connsiteY19" fmla="*/ 5614838 h 5880798"/>
                  <a:gd name="connsiteX20" fmla="*/ 0 w 561506"/>
                  <a:gd name="connsiteY20" fmla="*/ 5585253 h 5880798"/>
                  <a:gd name="connsiteX21" fmla="*/ 29585 w 561506"/>
                  <a:gd name="connsiteY21" fmla="*/ 5585253 h 5880798"/>
                  <a:gd name="connsiteX22" fmla="*/ 29585 w 561506"/>
                  <a:gd name="connsiteY22" fmla="*/ 5614838 h 5880798"/>
                  <a:gd name="connsiteX23" fmla="*/ 0 w 561506"/>
                  <a:gd name="connsiteY23" fmla="*/ 5614838 h 5880798"/>
                  <a:gd name="connsiteX24" fmla="*/ 531921 w 561506"/>
                  <a:gd name="connsiteY24" fmla="*/ 5319293 h 5880798"/>
                  <a:gd name="connsiteX25" fmla="*/ 561506 w 561506"/>
                  <a:gd name="connsiteY25" fmla="*/ 5319293 h 5880798"/>
                  <a:gd name="connsiteX26" fmla="*/ 561506 w 561506"/>
                  <a:gd name="connsiteY26" fmla="*/ 5348879 h 5880798"/>
                  <a:gd name="connsiteX27" fmla="*/ 531921 w 561506"/>
                  <a:gd name="connsiteY27" fmla="*/ 5348879 h 5880798"/>
                  <a:gd name="connsiteX28" fmla="*/ 265961 w 561506"/>
                  <a:gd name="connsiteY28" fmla="*/ 5319293 h 5880798"/>
                  <a:gd name="connsiteX29" fmla="*/ 295547 w 561506"/>
                  <a:gd name="connsiteY29" fmla="*/ 5319293 h 5880798"/>
                  <a:gd name="connsiteX30" fmla="*/ 295547 w 561506"/>
                  <a:gd name="connsiteY30" fmla="*/ 5348879 h 5880798"/>
                  <a:gd name="connsiteX31" fmla="*/ 265961 w 561506"/>
                  <a:gd name="connsiteY31" fmla="*/ 5348879 h 5880798"/>
                  <a:gd name="connsiteX32" fmla="*/ 0 w 561506"/>
                  <a:gd name="connsiteY32" fmla="*/ 5319293 h 5880798"/>
                  <a:gd name="connsiteX33" fmla="*/ 29585 w 561506"/>
                  <a:gd name="connsiteY33" fmla="*/ 5319293 h 5880798"/>
                  <a:gd name="connsiteX34" fmla="*/ 29585 w 561506"/>
                  <a:gd name="connsiteY34" fmla="*/ 5348879 h 5880798"/>
                  <a:gd name="connsiteX35" fmla="*/ 0 w 561506"/>
                  <a:gd name="connsiteY35" fmla="*/ 5348879 h 5880798"/>
                  <a:gd name="connsiteX36" fmla="*/ 531921 w 561506"/>
                  <a:gd name="connsiteY36" fmla="*/ 5053332 h 5880798"/>
                  <a:gd name="connsiteX37" fmla="*/ 561506 w 561506"/>
                  <a:gd name="connsiteY37" fmla="*/ 5053332 h 5880798"/>
                  <a:gd name="connsiteX38" fmla="*/ 561506 w 561506"/>
                  <a:gd name="connsiteY38" fmla="*/ 5082917 h 5880798"/>
                  <a:gd name="connsiteX39" fmla="*/ 531921 w 561506"/>
                  <a:gd name="connsiteY39" fmla="*/ 5082917 h 5880798"/>
                  <a:gd name="connsiteX40" fmla="*/ 265961 w 561506"/>
                  <a:gd name="connsiteY40" fmla="*/ 5053332 h 5880798"/>
                  <a:gd name="connsiteX41" fmla="*/ 295547 w 561506"/>
                  <a:gd name="connsiteY41" fmla="*/ 5053332 h 5880798"/>
                  <a:gd name="connsiteX42" fmla="*/ 295547 w 561506"/>
                  <a:gd name="connsiteY42" fmla="*/ 5082917 h 5880798"/>
                  <a:gd name="connsiteX43" fmla="*/ 265961 w 561506"/>
                  <a:gd name="connsiteY43" fmla="*/ 5082917 h 5880798"/>
                  <a:gd name="connsiteX44" fmla="*/ 0 w 561506"/>
                  <a:gd name="connsiteY44" fmla="*/ 5053332 h 5880798"/>
                  <a:gd name="connsiteX45" fmla="*/ 29585 w 561506"/>
                  <a:gd name="connsiteY45" fmla="*/ 5053332 h 5880798"/>
                  <a:gd name="connsiteX46" fmla="*/ 29585 w 561506"/>
                  <a:gd name="connsiteY46" fmla="*/ 5082917 h 5880798"/>
                  <a:gd name="connsiteX47" fmla="*/ 0 w 561506"/>
                  <a:gd name="connsiteY47" fmla="*/ 5082917 h 5880798"/>
                  <a:gd name="connsiteX48" fmla="*/ 531921 w 561506"/>
                  <a:gd name="connsiteY48" fmla="*/ 4787372 h 5880798"/>
                  <a:gd name="connsiteX49" fmla="*/ 561506 w 561506"/>
                  <a:gd name="connsiteY49" fmla="*/ 4787372 h 5880798"/>
                  <a:gd name="connsiteX50" fmla="*/ 561506 w 561506"/>
                  <a:gd name="connsiteY50" fmla="*/ 4816958 h 5880798"/>
                  <a:gd name="connsiteX51" fmla="*/ 531921 w 561506"/>
                  <a:gd name="connsiteY51" fmla="*/ 4816958 h 5880798"/>
                  <a:gd name="connsiteX52" fmla="*/ 265961 w 561506"/>
                  <a:gd name="connsiteY52" fmla="*/ 4787372 h 5880798"/>
                  <a:gd name="connsiteX53" fmla="*/ 295547 w 561506"/>
                  <a:gd name="connsiteY53" fmla="*/ 4787372 h 5880798"/>
                  <a:gd name="connsiteX54" fmla="*/ 295547 w 561506"/>
                  <a:gd name="connsiteY54" fmla="*/ 4816958 h 5880798"/>
                  <a:gd name="connsiteX55" fmla="*/ 265961 w 561506"/>
                  <a:gd name="connsiteY55" fmla="*/ 4816958 h 5880798"/>
                  <a:gd name="connsiteX56" fmla="*/ 0 w 561506"/>
                  <a:gd name="connsiteY56" fmla="*/ 4787372 h 5880798"/>
                  <a:gd name="connsiteX57" fmla="*/ 29585 w 561506"/>
                  <a:gd name="connsiteY57" fmla="*/ 4787372 h 5880798"/>
                  <a:gd name="connsiteX58" fmla="*/ 29585 w 561506"/>
                  <a:gd name="connsiteY58" fmla="*/ 4816958 h 5880798"/>
                  <a:gd name="connsiteX59" fmla="*/ 0 w 561506"/>
                  <a:gd name="connsiteY59" fmla="*/ 4816958 h 5880798"/>
                  <a:gd name="connsiteX60" fmla="*/ 531921 w 561506"/>
                  <a:gd name="connsiteY60" fmla="*/ 4521412 h 5880798"/>
                  <a:gd name="connsiteX61" fmla="*/ 561506 w 561506"/>
                  <a:gd name="connsiteY61" fmla="*/ 4521412 h 5880798"/>
                  <a:gd name="connsiteX62" fmla="*/ 561506 w 561506"/>
                  <a:gd name="connsiteY62" fmla="*/ 4550997 h 5880798"/>
                  <a:gd name="connsiteX63" fmla="*/ 531921 w 561506"/>
                  <a:gd name="connsiteY63" fmla="*/ 4550997 h 5880798"/>
                  <a:gd name="connsiteX64" fmla="*/ 265961 w 561506"/>
                  <a:gd name="connsiteY64" fmla="*/ 4521412 h 5880798"/>
                  <a:gd name="connsiteX65" fmla="*/ 295547 w 561506"/>
                  <a:gd name="connsiteY65" fmla="*/ 4521412 h 5880798"/>
                  <a:gd name="connsiteX66" fmla="*/ 295547 w 561506"/>
                  <a:gd name="connsiteY66" fmla="*/ 4550997 h 5880798"/>
                  <a:gd name="connsiteX67" fmla="*/ 265961 w 561506"/>
                  <a:gd name="connsiteY67" fmla="*/ 4550997 h 5880798"/>
                  <a:gd name="connsiteX68" fmla="*/ 0 w 561506"/>
                  <a:gd name="connsiteY68" fmla="*/ 4521412 h 5880798"/>
                  <a:gd name="connsiteX69" fmla="*/ 29585 w 561506"/>
                  <a:gd name="connsiteY69" fmla="*/ 4521412 h 5880798"/>
                  <a:gd name="connsiteX70" fmla="*/ 29585 w 561506"/>
                  <a:gd name="connsiteY70" fmla="*/ 4550997 h 5880798"/>
                  <a:gd name="connsiteX71" fmla="*/ 0 w 561506"/>
                  <a:gd name="connsiteY71" fmla="*/ 4550997 h 5880798"/>
                  <a:gd name="connsiteX72" fmla="*/ 531921 w 561506"/>
                  <a:gd name="connsiteY72" fmla="*/ 4255451 h 5880798"/>
                  <a:gd name="connsiteX73" fmla="*/ 561506 w 561506"/>
                  <a:gd name="connsiteY73" fmla="*/ 4255451 h 5880798"/>
                  <a:gd name="connsiteX74" fmla="*/ 561506 w 561506"/>
                  <a:gd name="connsiteY74" fmla="*/ 4285036 h 5880798"/>
                  <a:gd name="connsiteX75" fmla="*/ 531921 w 561506"/>
                  <a:gd name="connsiteY75" fmla="*/ 4285036 h 5880798"/>
                  <a:gd name="connsiteX76" fmla="*/ 265961 w 561506"/>
                  <a:gd name="connsiteY76" fmla="*/ 4255451 h 5880798"/>
                  <a:gd name="connsiteX77" fmla="*/ 295547 w 561506"/>
                  <a:gd name="connsiteY77" fmla="*/ 4255451 h 5880798"/>
                  <a:gd name="connsiteX78" fmla="*/ 295547 w 561506"/>
                  <a:gd name="connsiteY78" fmla="*/ 4285036 h 5880798"/>
                  <a:gd name="connsiteX79" fmla="*/ 265961 w 561506"/>
                  <a:gd name="connsiteY79" fmla="*/ 4285036 h 5880798"/>
                  <a:gd name="connsiteX80" fmla="*/ 0 w 561506"/>
                  <a:gd name="connsiteY80" fmla="*/ 4255451 h 5880798"/>
                  <a:gd name="connsiteX81" fmla="*/ 29585 w 561506"/>
                  <a:gd name="connsiteY81" fmla="*/ 4255451 h 5880798"/>
                  <a:gd name="connsiteX82" fmla="*/ 29585 w 561506"/>
                  <a:gd name="connsiteY82" fmla="*/ 4285036 h 5880798"/>
                  <a:gd name="connsiteX83" fmla="*/ 0 w 561506"/>
                  <a:gd name="connsiteY83" fmla="*/ 4285036 h 5880798"/>
                  <a:gd name="connsiteX84" fmla="*/ 531921 w 561506"/>
                  <a:gd name="connsiteY84" fmla="*/ 3989491 h 5880798"/>
                  <a:gd name="connsiteX85" fmla="*/ 561506 w 561506"/>
                  <a:gd name="connsiteY85" fmla="*/ 3989491 h 5880798"/>
                  <a:gd name="connsiteX86" fmla="*/ 561506 w 561506"/>
                  <a:gd name="connsiteY86" fmla="*/ 4019077 h 5880798"/>
                  <a:gd name="connsiteX87" fmla="*/ 531921 w 561506"/>
                  <a:gd name="connsiteY87" fmla="*/ 4019077 h 5880798"/>
                  <a:gd name="connsiteX88" fmla="*/ 265961 w 561506"/>
                  <a:gd name="connsiteY88" fmla="*/ 3989491 h 5880798"/>
                  <a:gd name="connsiteX89" fmla="*/ 295547 w 561506"/>
                  <a:gd name="connsiteY89" fmla="*/ 3989491 h 5880798"/>
                  <a:gd name="connsiteX90" fmla="*/ 295547 w 561506"/>
                  <a:gd name="connsiteY90" fmla="*/ 4019077 h 5880798"/>
                  <a:gd name="connsiteX91" fmla="*/ 265961 w 561506"/>
                  <a:gd name="connsiteY91" fmla="*/ 4019077 h 5880798"/>
                  <a:gd name="connsiteX92" fmla="*/ 0 w 561506"/>
                  <a:gd name="connsiteY92" fmla="*/ 3989491 h 5880798"/>
                  <a:gd name="connsiteX93" fmla="*/ 29585 w 561506"/>
                  <a:gd name="connsiteY93" fmla="*/ 3989491 h 5880798"/>
                  <a:gd name="connsiteX94" fmla="*/ 29585 w 561506"/>
                  <a:gd name="connsiteY94" fmla="*/ 4019077 h 5880798"/>
                  <a:gd name="connsiteX95" fmla="*/ 0 w 561506"/>
                  <a:gd name="connsiteY95" fmla="*/ 4019077 h 5880798"/>
                  <a:gd name="connsiteX96" fmla="*/ 531921 w 561506"/>
                  <a:gd name="connsiteY96" fmla="*/ 3723530 h 5880798"/>
                  <a:gd name="connsiteX97" fmla="*/ 561506 w 561506"/>
                  <a:gd name="connsiteY97" fmla="*/ 3723530 h 5880798"/>
                  <a:gd name="connsiteX98" fmla="*/ 561506 w 561506"/>
                  <a:gd name="connsiteY98" fmla="*/ 3753115 h 5880798"/>
                  <a:gd name="connsiteX99" fmla="*/ 531921 w 561506"/>
                  <a:gd name="connsiteY99" fmla="*/ 3753115 h 5880798"/>
                  <a:gd name="connsiteX100" fmla="*/ 265961 w 561506"/>
                  <a:gd name="connsiteY100" fmla="*/ 3723530 h 5880798"/>
                  <a:gd name="connsiteX101" fmla="*/ 295547 w 561506"/>
                  <a:gd name="connsiteY101" fmla="*/ 3723530 h 5880798"/>
                  <a:gd name="connsiteX102" fmla="*/ 295547 w 561506"/>
                  <a:gd name="connsiteY102" fmla="*/ 3753115 h 5880798"/>
                  <a:gd name="connsiteX103" fmla="*/ 265961 w 561506"/>
                  <a:gd name="connsiteY103" fmla="*/ 3753115 h 5880798"/>
                  <a:gd name="connsiteX104" fmla="*/ 0 w 561506"/>
                  <a:gd name="connsiteY104" fmla="*/ 3723530 h 5880798"/>
                  <a:gd name="connsiteX105" fmla="*/ 29585 w 561506"/>
                  <a:gd name="connsiteY105" fmla="*/ 3723530 h 5880798"/>
                  <a:gd name="connsiteX106" fmla="*/ 29585 w 561506"/>
                  <a:gd name="connsiteY106" fmla="*/ 3753115 h 5880798"/>
                  <a:gd name="connsiteX107" fmla="*/ 0 w 561506"/>
                  <a:gd name="connsiteY107" fmla="*/ 3753115 h 5880798"/>
                  <a:gd name="connsiteX108" fmla="*/ 531921 w 561506"/>
                  <a:gd name="connsiteY108" fmla="*/ 3457570 h 5880798"/>
                  <a:gd name="connsiteX109" fmla="*/ 561506 w 561506"/>
                  <a:gd name="connsiteY109" fmla="*/ 3457570 h 5880798"/>
                  <a:gd name="connsiteX110" fmla="*/ 561506 w 561506"/>
                  <a:gd name="connsiteY110" fmla="*/ 3487156 h 5880798"/>
                  <a:gd name="connsiteX111" fmla="*/ 531921 w 561506"/>
                  <a:gd name="connsiteY111" fmla="*/ 3487156 h 5880798"/>
                  <a:gd name="connsiteX112" fmla="*/ 265961 w 561506"/>
                  <a:gd name="connsiteY112" fmla="*/ 3457570 h 5880798"/>
                  <a:gd name="connsiteX113" fmla="*/ 295547 w 561506"/>
                  <a:gd name="connsiteY113" fmla="*/ 3457570 h 5880798"/>
                  <a:gd name="connsiteX114" fmla="*/ 295547 w 561506"/>
                  <a:gd name="connsiteY114" fmla="*/ 3487156 h 5880798"/>
                  <a:gd name="connsiteX115" fmla="*/ 265961 w 561506"/>
                  <a:gd name="connsiteY115" fmla="*/ 3487156 h 5880798"/>
                  <a:gd name="connsiteX116" fmla="*/ 0 w 561506"/>
                  <a:gd name="connsiteY116" fmla="*/ 3457570 h 5880798"/>
                  <a:gd name="connsiteX117" fmla="*/ 29585 w 561506"/>
                  <a:gd name="connsiteY117" fmla="*/ 3457570 h 5880798"/>
                  <a:gd name="connsiteX118" fmla="*/ 29585 w 561506"/>
                  <a:gd name="connsiteY118" fmla="*/ 3487156 h 5880798"/>
                  <a:gd name="connsiteX119" fmla="*/ 0 w 561506"/>
                  <a:gd name="connsiteY119" fmla="*/ 3487156 h 5880798"/>
                  <a:gd name="connsiteX120" fmla="*/ 531921 w 561506"/>
                  <a:gd name="connsiteY120" fmla="*/ 3191618 h 5880798"/>
                  <a:gd name="connsiteX121" fmla="*/ 561506 w 561506"/>
                  <a:gd name="connsiteY121" fmla="*/ 3191618 h 5880798"/>
                  <a:gd name="connsiteX122" fmla="*/ 561506 w 561506"/>
                  <a:gd name="connsiteY122" fmla="*/ 3221195 h 5880798"/>
                  <a:gd name="connsiteX123" fmla="*/ 531921 w 561506"/>
                  <a:gd name="connsiteY123" fmla="*/ 3221195 h 5880798"/>
                  <a:gd name="connsiteX124" fmla="*/ 265961 w 561506"/>
                  <a:gd name="connsiteY124" fmla="*/ 3191618 h 5880798"/>
                  <a:gd name="connsiteX125" fmla="*/ 295547 w 561506"/>
                  <a:gd name="connsiteY125" fmla="*/ 3191618 h 5880798"/>
                  <a:gd name="connsiteX126" fmla="*/ 295547 w 561506"/>
                  <a:gd name="connsiteY126" fmla="*/ 3221195 h 5880798"/>
                  <a:gd name="connsiteX127" fmla="*/ 265961 w 561506"/>
                  <a:gd name="connsiteY127" fmla="*/ 3221195 h 5880798"/>
                  <a:gd name="connsiteX128" fmla="*/ 0 w 561506"/>
                  <a:gd name="connsiteY128" fmla="*/ 3191617 h 5880798"/>
                  <a:gd name="connsiteX129" fmla="*/ 29585 w 561506"/>
                  <a:gd name="connsiteY129" fmla="*/ 3191617 h 5880798"/>
                  <a:gd name="connsiteX130" fmla="*/ 29585 w 561506"/>
                  <a:gd name="connsiteY130" fmla="*/ 3221195 h 5880798"/>
                  <a:gd name="connsiteX131" fmla="*/ 0 w 561506"/>
                  <a:gd name="connsiteY131" fmla="*/ 3221195 h 5880798"/>
                  <a:gd name="connsiteX132" fmla="*/ 531921 w 561506"/>
                  <a:gd name="connsiteY132" fmla="*/ 2925660 h 5880798"/>
                  <a:gd name="connsiteX133" fmla="*/ 561506 w 561506"/>
                  <a:gd name="connsiteY133" fmla="*/ 2925660 h 5880798"/>
                  <a:gd name="connsiteX134" fmla="*/ 561506 w 561506"/>
                  <a:gd name="connsiteY134" fmla="*/ 2955246 h 5880798"/>
                  <a:gd name="connsiteX135" fmla="*/ 531921 w 561506"/>
                  <a:gd name="connsiteY135" fmla="*/ 2955246 h 5880798"/>
                  <a:gd name="connsiteX136" fmla="*/ 265961 w 561506"/>
                  <a:gd name="connsiteY136" fmla="*/ 2925659 h 5880798"/>
                  <a:gd name="connsiteX137" fmla="*/ 295547 w 561506"/>
                  <a:gd name="connsiteY137" fmla="*/ 2925659 h 5880798"/>
                  <a:gd name="connsiteX138" fmla="*/ 295547 w 561506"/>
                  <a:gd name="connsiteY138" fmla="*/ 2955245 h 5880798"/>
                  <a:gd name="connsiteX139" fmla="*/ 265961 w 561506"/>
                  <a:gd name="connsiteY139" fmla="*/ 2955245 h 5880798"/>
                  <a:gd name="connsiteX140" fmla="*/ 0 w 561506"/>
                  <a:gd name="connsiteY140" fmla="*/ 2925658 h 5880798"/>
                  <a:gd name="connsiteX141" fmla="*/ 29585 w 561506"/>
                  <a:gd name="connsiteY141" fmla="*/ 2925658 h 5880798"/>
                  <a:gd name="connsiteX142" fmla="*/ 29585 w 561506"/>
                  <a:gd name="connsiteY142" fmla="*/ 2955244 h 5880798"/>
                  <a:gd name="connsiteX143" fmla="*/ 0 w 561506"/>
                  <a:gd name="connsiteY143" fmla="*/ 2955244 h 5880798"/>
                  <a:gd name="connsiteX144" fmla="*/ 531921 w 561506"/>
                  <a:gd name="connsiteY144" fmla="*/ 2659620 h 5880798"/>
                  <a:gd name="connsiteX145" fmla="*/ 561506 w 561506"/>
                  <a:gd name="connsiteY145" fmla="*/ 2659620 h 5880798"/>
                  <a:gd name="connsiteX146" fmla="*/ 561506 w 561506"/>
                  <a:gd name="connsiteY146" fmla="*/ 2689204 h 5880798"/>
                  <a:gd name="connsiteX147" fmla="*/ 531921 w 561506"/>
                  <a:gd name="connsiteY147" fmla="*/ 2689204 h 5880798"/>
                  <a:gd name="connsiteX148" fmla="*/ 265961 w 561506"/>
                  <a:gd name="connsiteY148" fmla="*/ 2659616 h 5880798"/>
                  <a:gd name="connsiteX149" fmla="*/ 295547 w 561506"/>
                  <a:gd name="connsiteY149" fmla="*/ 2659616 h 5880798"/>
                  <a:gd name="connsiteX150" fmla="*/ 295547 w 561506"/>
                  <a:gd name="connsiteY150" fmla="*/ 2689201 h 5880798"/>
                  <a:gd name="connsiteX151" fmla="*/ 265961 w 561506"/>
                  <a:gd name="connsiteY151" fmla="*/ 2689201 h 5880798"/>
                  <a:gd name="connsiteX152" fmla="*/ 0 w 561506"/>
                  <a:gd name="connsiteY152" fmla="*/ 2659613 h 5880798"/>
                  <a:gd name="connsiteX153" fmla="*/ 29585 w 561506"/>
                  <a:gd name="connsiteY153" fmla="*/ 2659613 h 5880798"/>
                  <a:gd name="connsiteX154" fmla="*/ 29585 w 561506"/>
                  <a:gd name="connsiteY154" fmla="*/ 2689198 h 5880798"/>
                  <a:gd name="connsiteX155" fmla="*/ 0 w 561506"/>
                  <a:gd name="connsiteY155" fmla="*/ 2689198 h 5880798"/>
                  <a:gd name="connsiteX156" fmla="*/ 531921 w 561506"/>
                  <a:gd name="connsiteY156" fmla="*/ 2393661 h 5880798"/>
                  <a:gd name="connsiteX157" fmla="*/ 561506 w 561506"/>
                  <a:gd name="connsiteY157" fmla="*/ 2393661 h 5880798"/>
                  <a:gd name="connsiteX158" fmla="*/ 561506 w 561506"/>
                  <a:gd name="connsiteY158" fmla="*/ 2423260 h 5880798"/>
                  <a:gd name="connsiteX159" fmla="*/ 531921 w 561506"/>
                  <a:gd name="connsiteY159" fmla="*/ 2423260 h 5880798"/>
                  <a:gd name="connsiteX160" fmla="*/ 265961 w 561506"/>
                  <a:gd name="connsiteY160" fmla="*/ 2393658 h 5880798"/>
                  <a:gd name="connsiteX161" fmla="*/ 295547 w 561506"/>
                  <a:gd name="connsiteY161" fmla="*/ 2393658 h 5880798"/>
                  <a:gd name="connsiteX162" fmla="*/ 295547 w 561506"/>
                  <a:gd name="connsiteY162" fmla="*/ 2423257 h 5880798"/>
                  <a:gd name="connsiteX163" fmla="*/ 265961 w 561506"/>
                  <a:gd name="connsiteY163" fmla="*/ 2423257 h 5880798"/>
                  <a:gd name="connsiteX164" fmla="*/ 0 w 561506"/>
                  <a:gd name="connsiteY164" fmla="*/ 2393655 h 5880798"/>
                  <a:gd name="connsiteX165" fmla="*/ 29585 w 561506"/>
                  <a:gd name="connsiteY165" fmla="*/ 2393655 h 5880798"/>
                  <a:gd name="connsiteX166" fmla="*/ 29585 w 561506"/>
                  <a:gd name="connsiteY166" fmla="*/ 2423251 h 5880798"/>
                  <a:gd name="connsiteX167" fmla="*/ 0 w 561506"/>
                  <a:gd name="connsiteY167" fmla="*/ 2423251 h 5880798"/>
                  <a:gd name="connsiteX168" fmla="*/ 531921 w 561506"/>
                  <a:gd name="connsiteY168" fmla="*/ 2127694 h 5880798"/>
                  <a:gd name="connsiteX169" fmla="*/ 561506 w 561506"/>
                  <a:gd name="connsiteY169" fmla="*/ 2127694 h 5880798"/>
                  <a:gd name="connsiteX170" fmla="*/ 561506 w 561506"/>
                  <a:gd name="connsiteY170" fmla="*/ 2157283 h 5880798"/>
                  <a:gd name="connsiteX171" fmla="*/ 531921 w 561506"/>
                  <a:gd name="connsiteY171" fmla="*/ 2157283 h 5880798"/>
                  <a:gd name="connsiteX172" fmla="*/ 265961 w 561506"/>
                  <a:gd name="connsiteY172" fmla="*/ 2127693 h 5880798"/>
                  <a:gd name="connsiteX173" fmla="*/ 295547 w 561506"/>
                  <a:gd name="connsiteY173" fmla="*/ 2127693 h 5880798"/>
                  <a:gd name="connsiteX174" fmla="*/ 295547 w 561506"/>
                  <a:gd name="connsiteY174" fmla="*/ 2157282 h 5880798"/>
                  <a:gd name="connsiteX175" fmla="*/ 265961 w 561506"/>
                  <a:gd name="connsiteY175" fmla="*/ 2157282 h 5880798"/>
                  <a:gd name="connsiteX176" fmla="*/ 0 w 561506"/>
                  <a:gd name="connsiteY176" fmla="*/ 2127689 h 5880798"/>
                  <a:gd name="connsiteX177" fmla="*/ 29585 w 561506"/>
                  <a:gd name="connsiteY177" fmla="*/ 2127689 h 5880798"/>
                  <a:gd name="connsiteX178" fmla="*/ 29585 w 561506"/>
                  <a:gd name="connsiteY178" fmla="*/ 2157278 h 5880798"/>
                  <a:gd name="connsiteX179" fmla="*/ 0 w 561506"/>
                  <a:gd name="connsiteY179" fmla="*/ 2157278 h 5880798"/>
                  <a:gd name="connsiteX180" fmla="*/ 531921 w 561506"/>
                  <a:gd name="connsiteY180" fmla="*/ 1861731 h 5880798"/>
                  <a:gd name="connsiteX181" fmla="*/ 561506 w 561506"/>
                  <a:gd name="connsiteY181" fmla="*/ 1861731 h 5880798"/>
                  <a:gd name="connsiteX182" fmla="*/ 561506 w 561506"/>
                  <a:gd name="connsiteY182" fmla="*/ 1891308 h 5880798"/>
                  <a:gd name="connsiteX183" fmla="*/ 531921 w 561506"/>
                  <a:gd name="connsiteY183" fmla="*/ 1891308 h 5880798"/>
                  <a:gd name="connsiteX184" fmla="*/ 265961 w 561506"/>
                  <a:gd name="connsiteY184" fmla="*/ 1861728 h 5880798"/>
                  <a:gd name="connsiteX185" fmla="*/ 295547 w 561506"/>
                  <a:gd name="connsiteY185" fmla="*/ 1861728 h 5880798"/>
                  <a:gd name="connsiteX186" fmla="*/ 295547 w 561506"/>
                  <a:gd name="connsiteY186" fmla="*/ 1891306 h 5880798"/>
                  <a:gd name="connsiteX187" fmla="*/ 265961 w 561506"/>
                  <a:gd name="connsiteY187" fmla="*/ 1891306 h 5880798"/>
                  <a:gd name="connsiteX188" fmla="*/ 0 w 561506"/>
                  <a:gd name="connsiteY188" fmla="*/ 1861726 h 5880798"/>
                  <a:gd name="connsiteX189" fmla="*/ 29585 w 561506"/>
                  <a:gd name="connsiteY189" fmla="*/ 1861726 h 5880798"/>
                  <a:gd name="connsiteX190" fmla="*/ 29585 w 561506"/>
                  <a:gd name="connsiteY190" fmla="*/ 1891304 h 5880798"/>
                  <a:gd name="connsiteX191" fmla="*/ 0 w 561506"/>
                  <a:gd name="connsiteY191" fmla="*/ 1891304 h 5880798"/>
                  <a:gd name="connsiteX192" fmla="*/ 531921 w 561506"/>
                  <a:gd name="connsiteY192" fmla="*/ 1595769 h 5880798"/>
                  <a:gd name="connsiteX193" fmla="*/ 561506 w 561506"/>
                  <a:gd name="connsiteY193" fmla="*/ 1595769 h 5880798"/>
                  <a:gd name="connsiteX194" fmla="*/ 561506 w 561506"/>
                  <a:gd name="connsiteY194" fmla="*/ 1625355 h 5880798"/>
                  <a:gd name="connsiteX195" fmla="*/ 531921 w 561506"/>
                  <a:gd name="connsiteY195" fmla="*/ 1625355 h 5880798"/>
                  <a:gd name="connsiteX196" fmla="*/ 265961 w 561506"/>
                  <a:gd name="connsiteY196" fmla="*/ 1595766 h 5880798"/>
                  <a:gd name="connsiteX197" fmla="*/ 295547 w 561506"/>
                  <a:gd name="connsiteY197" fmla="*/ 1595766 h 5880798"/>
                  <a:gd name="connsiteX198" fmla="*/ 295547 w 561506"/>
                  <a:gd name="connsiteY198" fmla="*/ 1625352 h 5880798"/>
                  <a:gd name="connsiteX199" fmla="*/ 265961 w 561506"/>
                  <a:gd name="connsiteY199" fmla="*/ 1625352 h 5880798"/>
                  <a:gd name="connsiteX200" fmla="*/ 0 w 561506"/>
                  <a:gd name="connsiteY200" fmla="*/ 1595764 h 5880798"/>
                  <a:gd name="connsiteX201" fmla="*/ 29585 w 561506"/>
                  <a:gd name="connsiteY201" fmla="*/ 1595764 h 5880798"/>
                  <a:gd name="connsiteX202" fmla="*/ 29585 w 561506"/>
                  <a:gd name="connsiteY202" fmla="*/ 1625350 h 5880798"/>
                  <a:gd name="connsiteX203" fmla="*/ 0 w 561506"/>
                  <a:gd name="connsiteY203" fmla="*/ 1625350 h 5880798"/>
                  <a:gd name="connsiteX204" fmla="*/ 531921 w 561506"/>
                  <a:gd name="connsiteY204" fmla="*/ 1329811 h 5880798"/>
                  <a:gd name="connsiteX205" fmla="*/ 561506 w 561506"/>
                  <a:gd name="connsiteY205" fmla="*/ 1329811 h 5880798"/>
                  <a:gd name="connsiteX206" fmla="*/ 561506 w 561506"/>
                  <a:gd name="connsiteY206" fmla="*/ 1359396 h 5880798"/>
                  <a:gd name="connsiteX207" fmla="*/ 531921 w 561506"/>
                  <a:gd name="connsiteY207" fmla="*/ 1359396 h 5880798"/>
                  <a:gd name="connsiteX208" fmla="*/ 265961 w 561506"/>
                  <a:gd name="connsiteY208" fmla="*/ 1329809 h 5880798"/>
                  <a:gd name="connsiteX209" fmla="*/ 295547 w 561506"/>
                  <a:gd name="connsiteY209" fmla="*/ 1329809 h 5880798"/>
                  <a:gd name="connsiteX210" fmla="*/ 295547 w 561506"/>
                  <a:gd name="connsiteY210" fmla="*/ 1359393 h 5880798"/>
                  <a:gd name="connsiteX211" fmla="*/ 265961 w 561506"/>
                  <a:gd name="connsiteY211" fmla="*/ 1359393 h 5880798"/>
                  <a:gd name="connsiteX212" fmla="*/ 0 w 561506"/>
                  <a:gd name="connsiteY212" fmla="*/ 1329806 h 5880798"/>
                  <a:gd name="connsiteX213" fmla="*/ 29585 w 561506"/>
                  <a:gd name="connsiteY213" fmla="*/ 1329806 h 5880798"/>
                  <a:gd name="connsiteX214" fmla="*/ 29585 w 561506"/>
                  <a:gd name="connsiteY214" fmla="*/ 1359391 h 5880798"/>
                  <a:gd name="connsiteX215" fmla="*/ 0 w 561506"/>
                  <a:gd name="connsiteY215" fmla="*/ 1359391 h 5880798"/>
                  <a:gd name="connsiteX216" fmla="*/ 531921 w 561506"/>
                  <a:gd name="connsiteY216" fmla="*/ 1063855 h 5880798"/>
                  <a:gd name="connsiteX217" fmla="*/ 561506 w 561506"/>
                  <a:gd name="connsiteY217" fmla="*/ 1063855 h 5880798"/>
                  <a:gd name="connsiteX218" fmla="*/ 561506 w 561506"/>
                  <a:gd name="connsiteY218" fmla="*/ 1093441 h 5880798"/>
                  <a:gd name="connsiteX219" fmla="*/ 531921 w 561506"/>
                  <a:gd name="connsiteY219" fmla="*/ 1093441 h 5880798"/>
                  <a:gd name="connsiteX220" fmla="*/ 265961 w 561506"/>
                  <a:gd name="connsiteY220" fmla="*/ 1063852 h 5880798"/>
                  <a:gd name="connsiteX221" fmla="*/ 295547 w 561506"/>
                  <a:gd name="connsiteY221" fmla="*/ 1063852 h 5880798"/>
                  <a:gd name="connsiteX222" fmla="*/ 295547 w 561506"/>
                  <a:gd name="connsiteY222" fmla="*/ 1093438 h 5880798"/>
                  <a:gd name="connsiteX223" fmla="*/ 265961 w 561506"/>
                  <a:gd name="connsiteY223" fmla="*/ 1093438 h 5880798"/>
                  <a:gd name="connsiteX224" fmla="*/ 0 w 561506"/>
                  <a:gd name="connsiteY224" fmla="*/ 1063849 h 5880798"/>
                  <a:gd name="connsiteX225" fmla="*/ 29585 w 561506"/>
                  <a:gd name="connsiteY225" fmla="*/ 1063849 h 5880798"/>
                  <a:gd name="connsiteX226" fmla="*/ 29585 w 561506"/>
                  <a:gd name="connsiteY226" fmla="*/ 1093435 h 5880798"/>
                  <a:gd name="connsiteX227" fmla="*/ 0 w 561506"/>
                  <a:gd name="connsiteY227" fmla="*/ 1093435 h 5880798"/>
                  <a:gd name="connsiteX228" fmla="*/ 531921 w 561506"/>
                  <a:gd name="connsiteY228" fmla="*/ 797884 h 5880798"/>
                  <a:gd name="connsiteX229" fmla="*/ 561506 w 561506"/>
                  <a:gd name="connsiteY229" fmla="*/ 797884 h 5880798"/>
                  <a:gd name="connsiteX230" fmla="*/ 561506 w 561506"/>
                  <a:gd name="connsiteY230" fmla="*/ 827470 h 5880798"/>
                  <a:gd name="connsiteX231" fmla="*/ 531921 w 561506"/>
                  <a:gd name="connsiteY231" fmla="*/ 827470 h 5880798"/>
                  <a:gd name="connsiteX232" fmla="*/ 265961 w 561506"/>
                  <a:gd name="connsiteY232" fmla="*/ 797882 h 5880798"/>
                  <a:gd name="connsiteX233" fmla="*/ 295547 w 561506"/>
                  <a:gd name="connsiteY233" fmla="*/ 797882 h 5880798"/>
                  <a:gd name="connsiteX234" fmla="*/ 295547 w 561506"/>
                  <a:gd name="connsiteY234" fmla="*/ 827468 h 5880798"/>
                  <a:gd name="connsiteX235" fmla="*/ 265961 w 561506"/>
                  <a:gd name="connsiteY235" fmla="*/ 827468 h 5880798"/>
                  <a:gd name="connsiteX236" fmla="*/ 0 w 561506"/>
                  <a:gd name="connsiteY236" fmla="*/ 797879 h 5880798"/>
                  <a:gd name="connsiteX237" fmla="*/ 29585 w 561506"/>
                  <a:gd name="connsiteY237" fmla="*/ 797879 h 5880798"/>
                  <a:gd name="connsiteX238" fmla="*/ 29585 w 561506"/>
                  <a:gd name="connsiteY238" fmla="*/ 827465 h 5880798"/>
                  <a:gd name="connsiteX239" fmla="*/ 0 w 561506"/>
                  <a:gd name="connsiteY239" fmla="*/ 827465 h 5880798"/>
                  <a:gd name="connsiteX240" fmla="*/ 531921 w 561506"/>
                  <a:gd name="connsiteY240" fmla="*/ 531924 h 5880798"/>
                  <a:gd name="connsiteX241" fmla="*/ 561506 w 561506"/>
                  <a:gd name="connsiteY241" fmla="*/ 531924 h 5880798"/>
                  <a:gd name="connsiteX242" fmla="*/ 561506 w 561506"/>
                  <a:gd name="connsiteY242" fmla="*/ 561509 h 5880798"/>
                  <a:gd name="connsiteX243" fmla="*/ 531921 w 561506"/>
                  <a:gd name="connsiteY243" fmla="*/ 561509 h 5880798"/>
                  <a:gd name="connsiteX244" fmla="*/ 265961 w 561506"/>
                  <a:gd name="connsiteY244" fmla="*/ 531922 h 5880798"/>
                  <a:gd name="connsiteX245" fmla="*/ 295547 w 561506"/>
                  <a:gd name="connsiteY245" fmla="*/ 531922 h 5880798"/>
                  <a:gd name="connsiteX246" fmla="*/ 295547 w 561506"/>
                  <a:gd name="connsiteY246" fmla="*/ 561507 h 5880798"/>
                  <a:gd name="connsiteX247" fmla="*/ 265961 w 561506"/>
                  <a:gd name="connsiteY247" fmla="*/ 561507 h 5880798"/>
                  <a:gd name="connsiteX248" fmla="*/ 0 w 561506"/>
                  <a:gd name="connsiteY248" fmla="*/ 531920 h 5880798"/>
                  <a:gd name="connsiteX249" fmla="*/ 29585 w 561506"/>
                  <a:gd name="connsiteY249" fmla="*/ 531920 h 5880798"/>
                  <a:gd name="connsiteX250" fmla="*/ 29585 w 561506"/>
                  <a:gd name="connsiteY250" fmla="*/ 561505 h 5880798"/>
                  <a:gd name="connsiteX251" fmla="*/ 0 w 561506"/>
                  <a:gd name="connsiteY251" fmla="*/ 561505 h 5880798"/>
                  <a:gd name="connsiteX252" fmla="*/ 531921 w 561506"/>
                  <a:gd name="connsiteY252" fmla="*/ 265964 h 5880798"/>
                  <a:gd name="connsiteX253" fmla="*/ 561506 w 561506"/>
                  <a:gd name="connsiteY253" fmla="*/ 265964 h 5880798"/>
                  <a:gd name="connsiteX254" fmla="*/ 561506 w 561506"/>
                  <a:gd name="connsiteY254" fmla="*/ 295550 h 5880798"/>
                  <a:gd name="connsiteX255" fmla="*/ 531921 w 561506"/>
                  <a:gd name="connsiteY255" fmla="*/ 295550 h 5880798"/>
                  <a:gd name="connsiteX256" fmla="*/ 265961 w 561506"/>
                  <a:gd name="connsiteY256" fmla="*/ 265962 h 5880798"/>
                  <a:gd name="connsiteX257" fmla="*/ 295547 w 561506"/>
                  <a:gd name="connsiteY257" fmla="*/ 265962 h 5880798"/>
                  <a:gd name="connsiteX258" fmla="*/ 295547 w 561506"/>
                  <a:gd name="connsiteY258" fmla="*/ 295548 h 5880798"/>
                  <a:gd name="connsiteX259" fmla="*/ 265961 w 561506"/>
                  <a:gd name="connsiteY259" fmla="*/ 295548 h 5880798"/>
                  <a:gd name="connsiteX260" fmla="*/ 0 w 561506"/>
                  <a:gd name="connsiteY260" fmla="*/ 265960 h 5880798"/>
                  <a:gd name="connsiteX261" fmla="*/ 29585 w 561506"/>
                  <a:gd name="connsiteY261" fmla="*/ 265960 h 5880798"/>
                  <a:gd name="connsiteX262" fmla="*/ 29585 w 561506"/>
                  <a:gd name="connsiteY262" fmla="*/ 295546 h 5880798"/>
                  <a:gd name="connsiteX263" fmla="*/ 0 w 561506"/>
                  <a:gd name="connsiteY263" fmla="*/ 295546 h 5880798"/>
                  <a:gd name="connsiteX264" fmla="*/ 531921 w 561506"/>
                  <a:gd name="connsiteY264" fmla="*/ 5 h 5880798"/>
                  <a:gd name="connsiteX265" fmla="*/ 561506 w 561506"/>
                  <a:gd name="connsiteY265" fmla="*/ 5 h 5880798"/>
                  <a:gd name="connsiteX266" fmla="*/ 561506 w 561506"/>
                  <a:gd name="connsiteY266" fmla="*/ 29591 h 5880798"/>
                  <a:gd name="connsiteX267" fmla="*/ 531921 w 561506"/>
                  <a:gd name="connsiteY267" fmla="*/ 29591 h 5880798"/>
                  <a:gd name="connsiteX268" fmla="*/ 265961 w 561506"/>
                  <a:gd name="connsiteY268" fmla="*/ 3 h 5880798"/>
                  <a:gd name="connsiteX269" fmla="*/ 295547 w 561506"/>
                  <a:gd name="connsiteY269" fmla="*/ 3 h 5880798"/>
                  <a:gd name="connsiteX270" fmla="*/ 295547 w 561506"/>
                  <a:gd name="connsiteY270" fmla="*/ 29589 h 5880798"/>
                  <a:gd name="connsiteX271" fmla="*/ 265961 w 561506"/>
                  <a:gd name="connsiteY271" fmla="*/ 29589 h 5880798"/>
                  <a:gd name="connsiteX272" fmla="*/ 0 w 561506"/>
                  <a:gd name="connsiteY272" fmla="*/ 0 h 5880798"/>
                  <a:gd name="connsiteX273" fmla="*/ 29585 w 561506"/>
                  <a:gd name="connsiteY273" fmla="*/ 0 h 5880798"/>
                  <a:gd name="connsiteX274" fmla="*/ 29585 w 561506"/>
                  <a:gd name="connsiteY274" fmla="*/ 29586 h 5880798"/>
                  <a:gd name="connsiteX275" fmla="*/ 0 w 561506"/>
                  <a:gd name="connsiteY275" fmla="*/ 29586 h 5880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Lst>
                <a:rect l="l" t="t" r="r" b="b"/>
                <a:pathLst>
                  <a:path w="561506" h="5880798">
                    <a:moveTo>
                      <a:pt x="531921" y="5851213"/>
                    </a:moveTo>
                    <a:lnTo>
                      <a:pt x="561506" y="5851213"/>
                    </a:lnTo>
                    <a:lnTo>
                      <a:pt x="561506" y="5880798"/>
                    </a:lnTo>
                    <a:lnTo>
                      <a:pt x="531921" y="5880798"/>
                    </a:lnTo>
                    <a:close/>
                    <a:moveTo>
                      <a:pt x="265961" y="5851213"/>
                    </a:moveTo>
                    <a:lnTo>
                      <a:pt x="295547" y="5851213"/>
                    </a:lnTo>
                    <a:lnTo>
                      <a:pt x="295547" y="5880798"/>
                    </a:lnTo>
                    <a:lnTo>
                      <a:pt x="265961" y="5880798"/>
                    </a:lnTo>
                    <a:close/>
                    <a:moveTo>
                      <a:pt x="0" y="5851213"/>
                    </a:moveTo>
                    <a:lnTo>
                      <a:pt x="29585" y="5851213"/>
                    </a:lnTo>
                    <a:lnTo>
                      <a:pt x="29585" y="5880798"/>
                    </a:lnTo>
                    <a:lnTo>
                      <a:pt x="0" y="5880798"/>
                    </a:lnTo>
                    <a:close/>
                    <a:moveTo>
                      <a:pt x="531921" y="5585253"/>
                    </a:moveTo>
                    <a:lnTo>
                      <a:pt x="561506" y="5585253"/>
                    </a:lnTo>
                    <a:lnTo>
                      <a:pt x="561506" y="5614838"/>
                    </a:lnTo>
                    <a:lnTo>
                      <a:pt x="531921" y="5614838"/>
                    </a:lnTo>
                    <a:close/>
                    <a:moveTo>
                      <a:pt x="265961" y="5585253"/>
                    </a:moveTo>
                    <a:lnTo>
                      <a:pt x="295547" y="5585253"/>
                    </a:lnTo>
                    <a:lnTo>
                      <a:pt x="295547" y="5614838"/>
                    </a:lnTo>
                    <a:lnTo>
                      <a:pt x="265961" y="5614838"/>
                    </a:lnTo>
                    <a:close/>
                    <a:moveTo>
                      <a:pt x="0" y="5585253"/>
                    </a:moveTo>
                    <a:lnTo>
                      <a:pt x="29585" y="5585253"/>
                    </a:lnTo>
                    <a:lnTo>
                      <a:pt x="29585" y="5614838"/>
                    </a:lnTo>
                    <a:lnTo>
                      <a:pt x="0" y="5614838"/>
                    </a:lnTo>
                    <a:close/>
                    <a:moveTo>
                      <a:pt x="531921" y="5319293"/>
                    </a:moveTo>
                    <a:lnTo>
                      <a:pt x="561506" y="5319293"/>
                    </a:lnTo>
                    <a:lnTo>
                      <a:pt x="561506" y="5348879"/>
                    </a:lnTo>
                    <a:lnTo>
                      <a:pt x="531921" y="5348879"/>
                    </a:lnTo>
                    <a:close/>
                    <a:moveTo>
                      <a:pt x="265961" y="5319293"/>
                    </a:moveTo>
                    <a:lnTo>
                      <a:pt x="295547" y="5319293"/>
                    </a:lnTo>
                    <a:lnTo>
                      <a:pt x="295547" y="5348879"/>
                    </a:lnTo>
                    <a:lnTo>
                      <a:pt x="265961" y="5348879"/>
                    </a:lnTo>
                    <a:close/>
                    <a:moveTo>
                      <a:pt x="0" y="5319293"/>
                    </a:moveTo>
                    <a:lnTo>
                      <a:pt x="29585" y="5319293"/>
                    </a:lnTo>
                    <a:lnTo>
                      <a:pt x="29585" y="5348879"/>
                    </a:lnTo>
                    <a:lnTo>
                      <a:pt x="0" y="5348879"/>
                    </a:lnTo>
                    <a:close/>
                    <a:moveTo>
                      <a:pt x="531921" y="5053332"/>
                    </a:moveTo>
                    <a:lnTo>
                      <a:pt x="561506" y="5053332"/>
                    </a:lnTo>
                    <a:lnTo>
                      <a:pt x="561506" y="5082917"/>
                    </a:lnTo>
                    <a:lnTo>
                      <a:pt x="531921" y="5082917"/>
                    </a:lnTo>
                    <a:close/>
                    <a:moveTo>
                      <a:pt x="265961" y="5053332"/>
                    </a:moveTo>
                    <a:lnTo>
                      <a:pt x="295547" y="5053332"/>
                    </a:lnTo>
                    <a:lnTo>
                      <a:pt x="295547" y="5082917"/>
                    </a:lnTo>
                    <a:lnTo>
                      <a:pt x="265961" y="5082917"/>
                    </a:lnTo>
                    <a:close/>
                    <a:moveTo>
                      <a:pt x="0" y="5053332"/>
                    </a:moveTo>
                    <a:lnTo>
                      <a:pt x="29585" y="5053332"/>
                    </a:lnTo>
                    <a:lnTo>
                      <a:pt x="29585" y="5082917"/>
                    </a:lnTo>
                    <a:lnTo>
                      <a:pt x="0" y="5082917"/>
                    </a:lnTo>
                    <a:close/>
                    <a:moveTo>
                      <a:pt x="531921" y="4787372"/>
                    </a:moveTo>
                    <a:lnTo>
                      <a:pt x="561506" y="4787372"/>
                    </a:lnTo>
                    <a:lnTo>
                      <a:pt x="561506" y="4816958"/>
                    </a:lnTo>
                    <a:lnTo>
                      <a:pt x="531921" y="4816958"/>
                    </a:lnTo>
                    <a:close/>
                    <a:moveTo>
                      <a:pt x="265961" y="4787372"/>
                    </a:moveTo>
                    <a:lnTo>
                      <a:pt x="295547" y="4787372"/>
                    </a:lnTo>
                    <a:lnTo>
                      <a:pt x="295547" y="4816958"/>
                    </a:lnTo>
                    <a:lnTo>
                      <a:pt x="265961" y="4816958"/>
                    </a:lnTo>
                    <a:close/>
                    <a:moveTo>
                      <a:pt x="0" y="4787372"/>
                    </a:moveTo>
                    <a:lnTo>
                      <a:pt x="29585" y="4787372"/>
                    </a:lnTo>
                    <a:lnTo>
                      <a:pt x="29585" y="4816958"/>
                    </a:lnTo>
                    <a:lnTo>
                      <a:pt x="0" y="4816958"/>
                    </a:lnTo>
                    <a:close/>
                    <a:moveTo>
                      <a:pt x="531921" y="4521412"/>
                    </a:moveTo>
                    <a:lnTo>
                      <a:pt x="561506" y="4521412"/>
                    </a:lnTo>
                    <a:lnTo>
                      <a:pt x="561506" y="4550997"/>
                    </a:lnTo>
                    <a:lnTo>
                      <a:pt x="531921" y="4550997"/>
                    </a:lnTo>
                    <a:close/>
                    <a:moveTo>
                      <a:pt x="265961" y="4521412"/>
                    </a:moveTo>
                    <a:lnTo>
                      <a:pt x="295547" y="4521412"/>
                    </a:lnTo>
                    <a:lnTo>
                      <a:pt x="295547" y="4550997"/>
                    </a:lnTo>
                    <a:lnTo>
                      <a:pt x="265961" y="4550997"/>
                    </a:lnTo>
                    <a:close/>
                    <a:moveTo>
                      <a:pt x="0" y="4521412"/>
                    </a:moveTo>
                    <a:lnTo>
                      <a:pt x="29585" y="4521412"/>
                    </a:lnTo>
                    <a:lnTo>
                      <a:pt x="29585" y="4550997"/>
                    </a:lnTo>
                    <a:lnTo>
                      <a:pt x="0" y="4550997"/>
                    </a:lnTo>
                    <a:close/>
                    <a:moveTo>
                      <a:pt x="531921" y="4255451"/>
                    </a:moveTo>
                    <a:lnTo>
                      <a:pt x="561506" y="4255451"/>
                    </a:lnTo>
                    <a:lnTo>
                      <a:pt x="561506" y="4285036"/>
                    </a:lnTo>
                    <a:lnTo>
                      <a:pt x="531921" y="4285036"/>
                    </a:lnTo>
                    <a:close/>
                    <a:moveTo>
                      <a:pt x="265961" y="4255451"/>
                    </a:moveTo>
                    <a:lnTo>
                      <a:pt x="295547" y="4255451"/>
                    </a:lnTo>
                    <a:lnTo>
                      <a:pt x="295547" y="4285036"/>
                    </a:lnTo>
                    <a:lnTo>
                      <a:pt x="265961" y="4285036"/>
                    </a:lnTo>
                    <a:close/>
                    <a:moveTo>
                      <a:pt x="0" y="4255451"/>
                    </a:moveTo>
                    <a:lnTo>
                      <a:pt x="29585" y="4255451"/>
                    </a:lnTo>
                    <a:lnTo>
                      <a:pt x="29585" y="4285036"/>
                    </a:lnTo>
                    <a:lnTo>
                      <a:pt x="0" y="4285036"/>
                    </a:lnTo>
                    <a:close/>
                    <a:moveTo>
                      <a:pt x="531921" y="3989491"/>
                    </a:moveTo>
                    <a:lnTo>
                      <a:pt x="561506" y="3989491"/>
                    </a:lnTo>
                    <a:lnTo>
                      <a:pt x="561506" y="4019077"/>
                    </a:lnTo>
                    <a:lnTo>
                      <a:pt x="531921" y="4019077"/>
                    </a:lnTo>
                    <a:close/>
                    <a:moveTo>
                      <a:pt x="265961" y="3989491"/>
                    </a:moveTo>
                    <a:lnTo>
                      <a:pt x="295547" y="3989491"/>
                    </a:lnTo>
                    <a:lnTo>
                      <a:pt x="295547" y="4019077"/>
                    </a:lnTo>
                    <a:lnTo>
                      <a:pt x="265961" y="4019077"/>
                    </a:lnTo>
                    <a:close/>
                    <a:moveTo>
                      <a:pt x="0" y="3989491"/>
                    </a:moveTo>
                    <a:lnTo>
                      <a:pt x="29585" y="3989491"/>
                    </a:lnTo>
                    <a:lnTo>
                      <a:pt x="29585" y="4019077"/>
                    </a:lnTo>
                    <a:lnTo>
                      <a:pt x="0" y="4019077"/>
                    </a:lnTo>
                    <a:close/>
                    <a:moveTo>
                      <a:pt x="531921" y="3723530"/>
                    </a:moveTo>
                    <a:lnTo>
                      <a:pt x="561506" y="3723530"/>
                    </a:lnTo>
                    <a:lnTo>
                      <a:pt x="561506" y="3753115"/>
                    </a:lnTo>
                    <a:lnTo>
                      <a:pt x="531921" y="3753115"/>
                    </a:lnTo>
                    <a:close/>
                    <a:moveTo>
                      <a:pt x="265961" y="3723530"/>
                    </a:moveTo>
                    <a:lnTo>
                      <a:pt x="295547" y="3723530"/>
                    </a:lnTo>
                    <a:lnTo>
                      <a:pt x="295547" y="3753115"/>
                    </a:lnTo>
                    <a:lnTo>
                      <a:pt x="265961" y="3753115"/>
                    </a:lnTo>
                    <a:close/>
                    <a:moveTo>
                      <a:pt x="0" y="3723530"/>
                    </a:moveTo>
                    <a:lnTo>
                      <a:pt x="29585" y="3723530"/>
                    </a:lnTo>
                    <a:lnTo>
                      <a:pt x="29585" y="3753115"/>
                    </a:lnTo>
                    <a:lnTo>
                      <a:pt x="0" y="3753115"/>
                    </a:lnTo>
                    <a:close/>
                    <a:moveTo>
                      <a:pt x="531921" y="3457570"/>
                    </a:moveTo>
                    <a:lnTo>
                      <a:pt x="561506" y="3457570"/>
                    </a:lnTo>
                    <a:lnTo>
                      <a:pt x="561506" y="3487156"/>
                    </a:lnTo>
                    <a:lnTo>
                      <a:pt x="531921" y="3487156"/>
                    </a:lnTo>
                    <a:close/>
                    <a:moveTo>
                      <a:pt x="265961" y="3457570"/>
                    </a:moveTo>
                    <a:lnTo>
                      <a:pt x="295547" y="3457570"/>
                    </a:lnTo>
                    <a:lnTo>
                      <a:pt x="295547" y="3487156"/>
                    </a:lnTo>
                    <a:lnTo>
                      <a:pt x="265961" y="3487156"/>
                    </a:lnTo>
                    <a:close/>
                    <a:moveTo>
                      <a:pt x="0" y="3457570"/>
                    </a:moveTo>
                    <a:lnTo>
                      <a:pt x="29585" y="3457570"/>
                    </a:lnTo>
                    <a:lnTo>
                      <a:pt x="29585" y="3487156"/>
                    </a:lnTo>
                    <a:lnTo>
                      <a:pt x="0" y="3487156"/>
                    </a:lnTo>
                    <a:close/>
                    <a:moveTo>
                      <a:pt x="531921" y="3191618"/>
                    </a:moveTo>
                    <a:lnTo>
                      <a:pt x="561506" y="3191618"/>
                    </a:lnTo>
                    <a:lnTo>
                      <a:pt x="561506" y="3221195"/>
                    </a:lnTo>
                    <a:lnTo>
                      <a:pt x="531921" y="3221195"/>
                    </a:lnTo>
                    <a:close/>
                    <a:moveTo>
                      <a:pt x="265961" y="3191618"/>
                    </a:moveTo>
                    <a:lnTo>
                      <a:pt x="295547" y="3191618"/>
                    </a:lnTo>
                    <a:lnTo>
                      <a:pt x="295547" y="3221195"/>
                    </a:lnTo>
                    <a:lnTo>
                      <a:pt x="265961" y="3221195"/>
                    </a:lnTo>
                    <a:close/>
                    <a:moveTo>
                      <a:pt x="0" y="3191617"/>
                    </a:moveTo>
                    <a:lnTo>
                      <a:pt x="29585" y="3191617"/>
                    </a:lnTo>
                    <a:lnTo>
                      <a:pt x="29585" y="3221195"/>
                    </a:lnTo>
                    <a:lnTo>
                      <a:pt x="0" y="3221195"/>
                    </a:lnTo>
                    <a:close/>
                    <a:moveTo>
                      <a:pt x="531921" y="2925660"/>
                    </a:moveTo>
                    <a:lnTo>
                      <a:pt x="561506" y="2925660"/>
                    </a:lnTo>
                    <a:lnTo>
                      <a:pt x="561506" y="2955246"/>
                    </a:lnTo>
                    <a:lnTo>
                      <a:pt x="531921" y="2955246"/>
                    </a:lnTo>
                    <a:close/>
                    <a:moveTo>
                      <a:pt x="265961" y="2925659"/>
                    </a:moveTo>
                    <a:lnTo>
                      <a:pt x="295547" y="2925659"/>
                    </a:lnTo>
                    <a:lnTo>
                      <a:pt x="295547" y="2955245"/>
                    </a:lnTo>
                    <a:lnTo>
                      <a:pt x="265961" y="2955245"/>
                    </a:lnTo>
                    <a:close/>
                    <a:moveTo>
                      <a:pt x="0" y="2925658"/>
                    </a:moveTo>
                    <a:lnTo>
                      <a:pt x="29585" y="2925658"/>
                    </a:lnTo>
                    <a:lnTo>
                      <a:pt x="29585" y="2955244"/>
                    </a:lnTo>
                    <a:lnTo>
                      <a:pt x="0" y="2955244"/>
                    </a:lnTo>
                    <a:close/>
                    <a:moveTo>
                      <a:pt x="531921" y="2659620"/>
                    </a:moveTo>
                    <a:lnTo>
                      <a:pt x="561506" y="2659620"/>
                    </a:lnTo>
                    <a:lnTo>
                      <a:pt x="561506" y="2689204"/>
                    </a:lnTo>
                    <a:lnTo>
                      <a:pt x="531921" y="2689204"/>
                    </a:lnTo>
                    <a:close/>
                    <a:moveTo>
                      <a:pt x="265961" y="2659616"/>
                    </a:moveTo>
                    <a:lnTo>
                      <a:pt x="295547" y="2659616"/>
                    </a:lnTo>
                    <a:lnTo>
                      <a:pt x="295547" y="2689201"/>
                    </a:lnTo>
                    <a:lnTo>
                      <a:pt x="265961" y="2689201"/>
                    </a:lnTo>
                    <a:close/>
                    <a:moveTo>
                      <a:pt x="0" y="2659613"/>
                    </a:moveTo>
                    <a:lnTo>
                      <a:pt x="29585" y="2659613"/>
                    </a:lnTo>
                    <a:lnTo>
                      <a:pt x="29585" y="2689198"/>
                    </a:lnTo>
                    <a:lnTo>
                      <a:pt x="0" y="2689198"/>
                    </a:lnTo>
                    <a:close/>
                    <a:moveTo>
                      <a:pt x="531921" y="2393661"/>
                    </a:moveTo>
                    <a:lnTo>
                      <a:pt x="561506" y="2393661"/>
                    </a:lnTo>
                    <a:lnTo>
                      <a:pt x="561506" y="2423260"/>
                    </a:lnTo>
                    <a:lnTo>
                      <a:pt x="531921" y="2423260"/>
                    </a:lnTo>
                    <a:close/>
                    <a:moveTo>
                      <a:pt x="265961" y="2393658"/>
                    </a:moveTo>
                    <a:lnTo>
                      <a:pt x="295547" y="2393658"/>
                    </a:lnTo>
                    <a:lnTo>
                      <a:pt x="295547" y="2423257"/>
                    </a:lnTo>
                    <a:lnTo>
                      <a:pt x="265961" y="2423257"/>
                    </a:lnTo>
                    <a:close/>
                    <a:moveTo>
                      <a:pt x="0" y="2393655"/>
                    </a:moveTo>
                    <a:lnTo>
                      <a:pt x="29585" y="2393655"/>
                    </a:lnTo>
                    <a:lnTo>
                      <a:pt x="29585" y="2423251"/>
                    </a:lnTo>
                    <a:lnTo>
                      <a:pt x="0" y="2423251"/>
                    </a:lnTo>
                    <a:close/>
                    <a:moveTo>
                      <a:pt x="531921" y="2127694"/>
                    </a:moveTo>
                    <a:lnTo>
                      <a:pt x="561506" y="2127694"/>
                    </a:lnTo>
                    <a:lnTo>
                      <a:pt x="561506" y="2157283"/>
                    </a:lnTo>
                    <a:lnTo>
                      <a:pt x="531921" y="2157283"/>
                    </a:lnTo>
                    <a:close/>
                    <a:moveTo>
                      <a:pt x="265961" y="2127693"/>
                    </a:moveTo>
                    <a:lnTo>
                      <a:pt x="295547" y="2127693"/>
                    </a:lnTo>
                    <a:lnTo>
                      <a:pt x="295547" y="2157282"/>
                    </a:lnTo>
                    <a:lnTo>
                      <a:pt x="265961" y="2157282"/>
                    </a:lnTo>
                    <a:close/>
                    <a:moveTo>
                      <a:pt x="0" y="2127689"/>
                    </a:moveTo>
                    <a:lnTo>
                      <a:pt x="29585" y="2127689"/>
                    </a:lnTo>
                    <a:lnTo>
                      <a:pt x="29585" y="2157278"/>
                    </a:lnTo>
                    <a:lnTo>
                      <a:pt x="0" y="2157278"/>
                    </a:lnTo>
                    <a:close/>
                    <a:moveTo>
                      <a:pt x="531921" y="1861731"/>
                    </a:moveTo>
                    <a:lnTo>
                      <a:pt x="561506" y="1861731"/>
                    </a:lnTo>
                    <a:lnTo>
                      <a:pt x="561506" y="1891308"/>
                    </a:lnTo>
                    <a:lnTo>
                      <a:pt x="531921" y="1891308"/>
                    </a:lnTo>
                    <a:close/>
                    <a:moveTo>
                      <a:pt x="265961" y="1861728"/>
                    </a:moveTo>
                    <a:lnTo>
                      <a:pt x="295547" y="1861728"/>
                    </a:lnTo>
                    <a:lnTo>
                      <a:pt x="295547" y="1891306"/>
                    </a:lnTo>
                    <a:lnTo>
                      <a:pt x="265961" y="1891306"/>
                    </a:lnTo>
                    <a:close/>
                    <a:moveTo>
                      <a:pt x="0" y="1861726"/>
                    </a:moveTo>
                    <a:lnTo>
                      <a:pt x="29585" y="1861726"/>
                    </a:lnTo>
                    <a:lnTo>
                      <a:pt x="29585" y="1891304"/>
                    </a:lnTo>
                    <a:lnTo>
                      <a:pt x="0" y="1891304"/>
                    </a:lnTo>
                    <a:close/>
                    <a:moveTo>
                      <a:pt x="531921" y="1595769"/>
                    </a:moveTo>
                    <a:lnTo>
                      <a:pt x="561506" y="1595769"/>
                    </a:lnTo>
                    <a:lnTo>
                      <a:pt x="561506" y="1625355"/>
                    </a:lnTo>
                    <a:lnTo>
                      <a:pt x="531921" y="1625355"/>
                    </a:lnTo>
                    <a:close/>
                    <a:moveTo>
                      <a:pt x="265961" y="1595766"/>
                    </a:moveTo>
                    <a:lnTo>
                      <a:pt x="295547" y="1595766"/>
                    </a:lnTo>
                    <a:lnTo>
                      <a:pt x="295547" y="1625352"/>
                    </a:lnTo>
                    <a:lnTo>
                      <a:pt x="265961" y="1625352"/>
                    </a:lnTo>
                    <a:close/>
                    <a:moveTo>
                      <a:pt x="0" y="1595764"/>
                    </a:moveTo>
                    <a:lnTo>
                      <a:pt x="29585" y="1595764"/>
                    </a:lnTo>
                    <a:lnTo>
                      <a:pt x="29585" y="1625350"/>
                    </a:lnTo>
                    <a:lnTo>
                      <a:pt x="0" y="1625350"/>
                    </a:lnTo>
                    <a:close/>
                    <a:moveTo>
                      <a:pt x="531921" y="1329811"/>
                    </a:moveTo>
                    <a:lnTo>
                      <a:pt x="561506" y="1329811"/>
                    </a:lnTo>
                    <a:lnTo>
                      <a:pt x="561506" y="1359396"/>
                    </a:lnTo>
                    <a:lnTo>
                      <a:pt x="531921" y="1359396"/>
                    </a:lnTo>
                    <a:close/>
                    <a:moveTo>
                      <a:pt x="265961" y="1329809"/>
                    </a:moveTo>
                    <a:lnTo>
                      <a:pt x="295547" y="1329809"/>
                    </a:lnTo>
                    <a:lnTo>
                      <a:pt x="295547" y="1359393"/>
                    </a:lnTo>
                    <a:lnTo>
                      <a:pt x="265961" y="1359393"/>
                    </a:lnTo>
                    <a:close/>
                    <a:moveTo>
                      <a:pt x="0" y="1329806"/>
                    </a:moveTo>
                    <a:lnTo>
                      <a:pt x="29585" y="1329806"/>
                    </a:lnTo>
                    <a:lnTo>
                      <a:pt x="29585" y="1359391"/>
                    </a:lnTo>
                    <a:lnTo>
                      <a:pt x="0" y="1359391"/>
                    </a:lnTo>
                    <a:close/>
                    <a:moveTo>
                      <a:pt x="531921" y="1063855"/>
                    </a:moveTo>
                    <a:lnTo>
                      <a:pt x="561506" y="1063855"/>
                    </a:lnTo>
                    <a:lnTo>
                      <a:pt x="561506" y="1093441"/>
                    </a:lnTo>
                    <a:lnTo>
                      <a:pt x="531921" y="1093441"/>
                    </a:lnTo>
                    <a:close/>
                    <a:moveTo>
                      <a:pt x="265961" y="1063852"/>
                    </a:moveTo>
                    <a:lnTo>
                      <a:pt x="295547" y="1063852"/>
                    </a:lnTo>
                    <a:lnTo>
                      <a:pt x="295547" y="1093438"/>
                    </a:lnTo>
                    <a:lnTo>
                      <a:pt x="265961" y="1093438"/>
                    </a:lnTo>
                    <a:close/>
                    <a:moveTo>
                      <a:pt x="0" y="1063849"/>
                    </a:moveTo>
                    <a:lnTo>
                      <a:pt x="29585" y="1063849"/>
                    </a:lnTo>
                    <a:lnTo>
                      <a:pt x="29585" y="1093435"/>
                    </a:lnTo>
                    <a:lnTo>
                      <a:pt x="0" y="1093435"/>
                    </a:lnTo>
                    <a:close/>
                    <a:moveTo>
                      <a:pt x="531921" y="797884"/>
                    </a:moveTo>
                    <a:lnTo>
                      <a:pt x="561506" y="797884"/>
                    </a:lnTo>
                    <a:lnTo>
                      <a:pt x="561506" y="827470"/>
                    </a:lnTo>
                    <a:lnTo>
                      <a:pt x="531921" y="827470"/>
                    </a:lnTo>
                    <a:close/>
                    <a:moveTo>
                      <a:pt x="265961" y="797882"/>
                    </a:moveTo>
                    <a:lnTo>
                      <a:pt x="295547" y="797882"/>
                    </a:lnTo>
                    <a:lnTo>
                      <a:pt x="295547" y="827468"/>
                    </a:lnTo>
                    <a:lnTo>
                      <a:pt x="265961" y="827468"/>
                    </a:lnTo>
                    <a:close/>
                    <a:moveTo>
                      <a:pt x="0" y="797879"/>
                    </a:moveTo>
                    <a:lnTo>
                      <a:pt x="29585" y="797879"/>
                    </a:lnTo>
                    <a:lnTo>
                      <a:pt x="29585" y="827465"/>
                    </a:lnTo>
                    <a:lnTo>
                      <a:pt x="0" y="827465"/>
                    </a:lnTo>
                    <a:close/>
                    <a:moveTo>
                      <a:pt x="531921" y="531924"/>
                    </a:moveTo>
                    <a:lnTo>
                      <a:pt x="561506" y="531924"/>
                    </a:lnTo>
                    <a:lnTo>
                      <a:pt x="561506" y="561509"/>
                    </a:lnTo>
                    <a:lnTo>
                      <a:pt x="531921" y="561509"/>
                    </a:lnTo>
                    <a:close/>
                    <a:moveTo>
                      <a:pt x="265961" y="531922"/>
                    </a:moveTo>
                    <a:lnTo>
                      <a:pt x="295547" y="531922"/>
                    </a:lnTo>
                    <a:lnTo>
                      <a:pt x="295547" y="561507"/>
                    </a:lnTo>
                    <a:lnTo>
                      <a:pt x="265961" y="561507"/>
                    </a:lnTo>
                    <a:close/>
                    <a:moveTo>
                      <a:pt x="0" y="531920"/>
                    </a:moveTo>
                    <a:lnTo>
                      <a:pt x="29585" y="531920"/>
                    </a:lnTo>
                    <a:lnTo>
                      <a:pt x="29585" y="561505"/>
                    </a:lnTo>
                    <a:lnTo>
                      <a:pt x="0" y="561505"/>
                    </a:lnTo>
                    <a:close/>
                    <a:moveTo>
                      <a:pt x="531921" y="265964"/>
                    </a:moveTo>
                    <a:lnTo>
                      <a:pt x="561506" y="265964"/>
                    </a:lnTo>
                    <a:lnTo>
                      <a:pt x="561506" y="295550"/>
                    </a:lnTo>
                    <a:lnTo>
                      <a:pt x="531921" y="295550"/>
                    </a:lnTo>
                    <a:close/>
                    <a:moveTo>
                      <a:pt x="265961" y="265962"/>
                    </a:moveTo>
                    <a:lnTo>
                      <a:pt x="295547" y="265962"/>
                    </a:lnTo>
                    <a:lnTo>
                      <a:pt x="295547" y="295548"/>
                    </a:lnTo>
                    <a:lnTo>
                      <a:pt x="265961" y="295548"/>
                    </a:lnTo>
                    <a:close/>
                    <a:moveTo>
                      <a:pt x="0" y="265960"/>
                    </a:moveTo>
                    <a:lnTo>
                      <a:pt x="29585" y="265960"/>
                    </a:lnTo>
                    <a:lnTo>
                      <a:pt x="29585" y="295546"/>
                    </a:lnTo>
                    <a:lnTo>
                      <a:pt x="0" y="295546"/>
                    </a:lnTo>
                    <a:close/>
                    <a:moveTo>
                      <a:pt x="531921" y="5"/>
                    </a:moveTo>
                    <a:lnTo>
                      <a:pt x="561506" y="5"/>
                    </a:lnTo>
                    <a:lnTo>
                      <a:pt x="561506" y="29591"/>
                    </a:lnTo>
                    <a:lnTo>
                      <a:pt x="531921" y="29591"/>
                    </a:lnTo>
                    <a:close/>
                    <a:moveTo>
                      <a:pt x="265961" y="3"/>
                    </a:moveTo>
                    <a:lnTo>
                      <a:pt x="295547" y="3"/>
                    </a:lnTo>
                    <a:lnTo>
                      <a:pt x="295547" y="29589"/>
                    </a:lnTo>
                    <a:lnTo>
                      <a:pt x="265961" y="29589"/>
                    </a:lnTo>
                    <a:close/>
                    <a:moveTo>
                      <a:pt x="0" y="0"/>
                    </a:moveTo>
                    <a:lnTo>
                      <a:pt x="29585" y="0"/>
                    </a:lnTo>
                    <a:lnTo>
                      <a:pt x="29585" y="29586"/>
                    </a:lnTo>
                    <a:lnTo>
                      <a:pt x="0" y="29586"/>
                    </a:lnTo>
                    <a:close/>
                  </a:path>
                </a:pathLst>
              </a:custGeom>
              <a:grpFill/>
              <a:ln w="10294" cap="flat">
                <a:noFill/>
                <a:prstDash val="solid"/>
                <a:miter/>
              </a:ln>
            </p:spPr>
            <p:txBody>
              <a:bodyPr wrap="square" rtlCol="0" anchor="ctr">
                <a:noAutofit/>
              </a:bodyPr>
              <a:lstStyle/>
              <a:p>
                <a:endParaRPr lang="en-US" sz="1800"/>
              </a:p>
            </p:txBody>
          </p:sp>
        </p:grpSp>
        <p:sp>
          <p:nvSpPr>
            <p:cNvPr id="27" name="Freeform: Shape 26">
              <a:extLst>
                <a:ext uri="{FF2B5EF4-FFF2-40B4-BE49-F238E27FC236}">
                  <a16:creationId xmlns:a16="http://schemas.microsoft.com/office/drawing/2014/main" xmlns="" id="{E617A4DF-071D-428E-8CFC-46648A6F0207}"/>
                </a:ext>
              </a:extLst>
            </p:cNvPr>
            <p:cNvSpPr/>
            <p:nvPr userDrawn="1"/>
          </p:nvSpPr>
          <p:spPr>
            <a:xfrm>
              <a:off x="11620604" y="258374"/>
              <a:ext cx="318688" cy="6341252"/>
            </a:xfrm>
            <a:custGeom>
              <a:avLst/>
              <a:gdLst>
                <a:gd name="connsiteX0" fmla="*/ 286785 w 318688"/>
                <a:gd name="connsiteY0" fmla="*/ 6309351 h 6341252"/>
                <a:gd name="connsiteX1" fmla="*/ 318688 w 318688"/>
                <a:gd name="connsiteY1" fmla="*/ 6309351 h 6341252"/>
                <a:gd name="connsiteX2" fmla="*/ 318688 w 318688"/>
                <a:gd name="connsiteY2" fmla="*/ 6341252 h 6341252"/>
                <a:gd name="connsiteX3" fmla="*/ 286785 w 318688"/>
                <a:gd name="connsiteY3" fmla="*/ 6341252 h 6341252"/>
                <a:gd name="connsiteX4" fmla="*/ 0 w 318688"/>
                <a:gd name="connsiteY4" fmla="*/ 6309351 h 6341252"/>
                <a:gd name="connsiteX5" fmla="*/ 31901 w 318688"/>
                <a:gd name="connsiteY5" fmla="*/ 6309351 h 6341252"/>
                <a:gd name="connsiteX6" fmla="*/ 31901 w 318688"/>
                <a:gd name="connsiteY6" fmla="*/ 6341252 h 6341252"/>
                <a:gd name="connsiteX7" fmla="*/ 0 w 318688"/>
                <a:gd name="connsiteY7" fmla="*/ 6341252 h 6341252"/>
                <a:gd name="connsiteX8" fmla="*/ 286785 w 318688"/>
                <a:gd name="connsiteY8" fmla="*/ 6022567 h 6341252"/>
                <a:gd name="connsiteX9" fmla="*/ 318688 w 318688"/>
                <a:gd name="connsiteY9" fmla="*/ 6022567 h 6341252"/>
                <a:gd name="connsiteX10" fmla="*/ 318688 w 318688"/>
                <a:gd name="connsiteY10" fmla="*/ 6054468 h 6341252"/>
                <a:gd name="connsiteX11" fmla="*/ 286785 w 318688"/>
                <a:gd name="connsiteY11" fmla="*/ 6054468 h 6341252"/>
                <a:gd name="connsiteX12" fmla="*/ 0 w 318688"/>
                <a:gd name="connsiteY12" fmla="*/ 6022567 h 6341252"/>
                <a:gd name="connsiteX13" fmla="*/ 31901 w 318688"/>
                <a:gd name="connsiteY13" fmla="*/ 6022567 h 6341252"/>
                <a:gd name="connsiteX14" fmla="*/ 31901 w 318688"/>
                <a:gd name="connsiteY14" fmla="*/ 6054468 h 6341252"/>
                <a:gd name="connsiteX15" fmla="*/ 0 w 318688"/>
                <a:gd name="connsiteY15" fmla="*/ 6054468 h 6341252"/>
                <a:gd name="connsiteX16" fmla="*/ 286785 w 318688"/>
                <a:gd name="connsiteY16" fmla="*/ 5735783 h 6341252"/>
                <a:gd name="connsiteX17" fmla="*/ 318688 w 318688"/>
                <a:gd name="connsiteY17" fmla="*/ 5735783 h 6341252"/>
                <a:gd name="connsiteX18" fmla="*/ 318688 w 318688"/>
                <a:gd name="connsiteY18" fmla="*/ 5767685 h 6341252"/>
                <a:gd name="connsiteX19" fmla="*/ 286785 w 318688"/>
                <a:gd name="connsiteY19" fmla="*/ 5767685 h 6341252"/>
                <a:gd name="connsiteX20" fmla="*/ 0 w 318688"/>
                <a:gd name="connsiteY20" fmla="*/ 5735783 h 6341252"/>
                <a:gd name="connsiteX21" fmla="*/ 31901 w 318688"/>
                <a:gd name="connsiteY21" fmla="*/ 5735783 h 6341252"/>
                <a:gd name="connsiteX22" fmla="*/ 31901 w 318688"/>
                <a:gd name="connsiteY22" fmla="*/ 5767685 h 6341252"/>
                <a:gd name="connsiteX23" fmla="*/ 0 w 318688"/>
                <a:gd name="connsiteY23" fmla="*/ 5767685 h 6341252"/>
                <a:gd name="connsiteX24" fmla="*/ 286785 w 318688"/>
                <a:gd name="connsiteY24" fmla="*/ 5448997 h 6341252"/>
                <a:gd name="connsiteX25" fmla="*/ 318688 w 318688"/>
                <a:gd name="connsiteY25" fmla="*/ 5448997 h 6341252"/>
                <a:gd name="connsiteX26" fmla="*/ 318688 w 318688"/>
                <a:gd name="connsiteY26" fmla="*/ 5480899 h 6341252"/>
                <a:gd name="connsiteX27" fmla="*/ 286785 w 318688"/>
                <a:gd name="connsiteY27" fmla="*/ 5480899 h 6341252"/>
                <a:gd name="connsiteX28" fmla="*/ 0 w 318688"/>
                <a:gd name="connsiteY28" fmla="*/ 5448997 h 6341252"/>
                <a:gd name="connsiteX29" fmla="*/ 31901 w 318688"/>
                <a:gd name="connsiteY29" fmla="*/ 5448997 h 6341252"/>
                <a:gd name="connsiteX30" fmla="*/ 31901 w 318688"/>
                <a:gd name="connsiteY30" fmla="*/ 5480899 h 6341252"/>
                <a:gd name="connsiteX31" fmla="*/ 0 w 318688"/>
                <a:gd name="connsiteY31" fmla="*/ 5480899 h 6341252"/>
                <a:gd name="connsiteX32" fmla="*/ 286785 w 318688"/>
                <a:gd name="connsiteY32" fmla="*/ 5162213 h 6341252"/>
                <a:gd name="connsiteX33" fmla="*/ 318688 w 318688"/>
                <a:gd name="connsiteY33" fmla="*/ 5162213 h 6341252"/>
                <a:gd name="connsiteX34" fmla="*/ 318688 w 318688"/>
                <a:gd name="connsiteY34" fmla="*/ 5194116 h 6341252"/>
                <a:gd name="connsiteX35" fmla="*/ 286785 w 318688"/>
                <a:gd name="connsiteY35" fmla="*/ 5194116 h 6341252"/>
                <a:gd name="connsiteX36" fmla="*/ 0 w 318688"/>
                <a:gd name="connsiteY36" fmla="*/ 5162213 h 6341252"/>
                <a:gd name="connsiteX37" fmla="*/ 31901 w 318688"/>
                <a:gd name="connsiteY37" fmla="*/ 5162213 h 6341252"/>
                <a:gd name="connsiteX38" fmla="*/ 31901 w 318688"/>
                <a:gd name="connsiteY38" fmla="*/ 5194116 h 6341252"/>
                <a:gd name="connsiteX39" fmla="*/ 0 w 318688"/>
                <a:gd name="connsiteY39" fmla="*/ 5194116 h 6341252"/>
                <a:gd name="connsiteX40" fmla="*/ 286785 w 318688"/>
                <a:gd name="connsiteY40" fmla="*/ 4875429 h 6341252"/>
                <a:gd name="connsiteX41" fmla="*/ 318688 w 318688"/>
                <a:gd name="connsiteY41" fmla="*/ 4875429 h 6341252"/>
                <a:gd name="connsiteX42" fmla="*/ 318688 w 318688"/>
                <a:gd name="connsiteY42" fmla="*/ 4907331 h 6341252"/>
                <a:gd name="connsiteX43" fmla="*/ 286785 w 318688"/>
                <a:gd name="connsiteY43" fmla="*/ 4907331 h 6341252"/>
                <a:gd name="connsiteX44" fmla="*/ 0 w 318688"/>
                <a:gd name="connsiteY44" fmla="*/ 4875429 h 6341252"/>
                <a:gd name="connsiteX45" fmla="*/ 31901 w 318688"/>
                <a:gd name="connsiteY45" fmla="*/ 4875429 h 6341252"/>
                <a:gd name="connsiteX46" fmla="*/ 31901 w 318688"/>
                <a:gd name="connsiteY46" fmla="*/ 4907331 h 6341252"/>
                <a:gd name="connsiteX47" fmla="*/ 0 w 318688"/>
                <a:gd name="connsiteY47" fmla="*/ 4907331 h 6341252"/>
                <a:gd name="connsiteX48" fmla="*/ 286785 w 318688"/>
                <a:gd name="connsiteY48" fmla="*/ 4588644 h 6341252"/>
                <a:gd name="connsiteX49" fmla="*/ 318688 w 318688"/>
                <a:gd name="connsiteY49" fmla="*/ 4588644 h 6341252"/>
                <a:gd name="connsiteX50" fmla="*/ 318688 w 318688"/>
                <a:gd name="connsiteY50" fmla="*/ 4620545 h 6341252"/>
                <a:gd name="connsiteX51" fmla="*/ 286785 w 318688"/>
                <a:gd name="connsiteY51" fmla="*/ 4620545 h 6341252"/>
                <a:gd name="connsiteX52" fmla="*/ 0 w 318688"/>
                <a:gd name="connsiteY52" fmla="*/ 4588644 h 6341252"/>
                <a:gd name="connsiteX53" fmla="*/ 31901 w 318688"/>
                <a:gd name="connsiteY53" fmla="*/ 4588644 h 6341252"/>
                <a:gd name="connsiteX54" fmla="*/ 31901 w 318688"/>
                <a:gd name="connsiteY54" fmla="*/ 4620545 h 6341252"/>
                <a:gd name="connsiteX55" fmla="*/ 0 w 318688"/>
                <a:gd name="connsiteY55" fmla="*/ 4620545 h 6341252"/>
                <a:gd name="connsiteX56" fmla="*/ 286785 w 318688"/>
                <a:gd name="connsiteY56" fmla="*/ 4301860 h 6341252"/>
                <a:gd name="connsiteX57" fmla="*/ 318688 w 318688"/>
                <a:gd name="connsiteY57" fmla="*/ 4301860 h 6341252"/>
                <a:gd name="connsiteX58" fmla="*/ 318688 w 318688"/>
                <a:gd name="connsiteY58" fmla="*/ 4333762 h 6341252"/>
                <a:gd name="connsiteX59" fmla="*/ 286785 w 318688"/>
                <a:gd name="connsiteY59" fmla="*/ 4333762 h 6341252"/>
                <a:gd name="connsiteX60" fmla="*/ 0 w 318688"/>
                <a:gd name="connsiteY60" fmla="*/ 4301860 h 6341252"/>
                <a:gd name="connsiteX61" fmla="*/ 31901 w 318688"/>
                <a:gd name="connsiteY61" fmla="*/ 4301860 h 6341252"/>
                <a:gd name="connsiteX62" fmla="*/ 31901 w 318688"/>
                <a:gd name="connsiteY62" fmla="*/ 4333762 h 6341252"/>
                <a:gd name="connsiteX63" fmla="*/ 0 w 318688"/>
                <a:gd name="connsiteY63" fmla="*/ 4333762 h 6341252"/>
                <a:gd name="connsiteX64" fmla="*/ 286785 w 318688"/>
                <a:gd name="connsiteY64" fmla="*/ 4015075 h 6341252"/>
                <a:gd name="connsiteX65" fmla="*/ 318688 w 318688"/>
                <a:gd name="connsiteY65" fmla="*/ 4015075 h 6341252"/>
                <a:gd name="connsiteX66" fmla="*/ 318688 w 318688"/>
                <a:gd name="connsiteY66" fmla="*/ 4046976 h 6341252"/>
                <a:gd name="connsiteX67" fmla="*/ 286785 w 318688"/>
                <a:gd name="connsiteY67" fmla="*/ 4046976 h 6341252"/>
                <a:gd name="connsiteX68" fmla="*/ 0 w 318688"/>
                <a:gd name="connsiteY68" fmla="*/ 4015075 h 6341252"/>
                <a:gd name="connsiteX69" fmla="*/ 31901 w 318688"/>
                <a:gd name="connsiteY69" fmla="*/ 4015075 h 6341252"/>
                <a:gd name="connsiteX70" fmla="*/ 31901 w 318688"/>
                <a:gd name="connsiteY70" fmla="*/ 4046976 h 6341252"/>
                <a:gd name="connsiteX71" fmla="*/ 0 w 318688"/>
                <a:gd name="connsiteY71" fmla="*/ 4046976 h 6341252"/>
                <a:gd name="connsiteX72" fmla="*/ 286785 w 318688"/>
                <a:gd name="connsiteY72" fmla="*/ 3728291 h 6341252"/>
                <a:gd name="connsiteX73" fmla="*/ 318688 w 318688"/>
                <a:gd name="connsiteY73" fmla="*/ 3728291 h 6341252"/>
                <a:gd name="connsiteX74" fmla="*/ 318688 w 318688"/>
                <a:gd name="connsiteY74" fmla="*/ 3760193 h 6341252"/>
                <a:gd name="connsiteX75" fmla="*/ 286785 w 318688"/>
                <a:gd name="connsiteY75" fmla="*/ 3760193 h 6341252"/>
                <a:gd name="connsiteX76" fmla="*/ 0 w 318688"/>
                <a:gd name="connsiteY76" fmla="*/ 3728291 h 6341252"/>
                <a:gd name="connsiteX77" fmla="*/ 31901 w 318688"/>
                <a:gd name="connsiteY77" fmla="*/ 3728291 h 6341252"/>
                <a:gd name="connsiteX78" fmla="*/ 31901 w 318688"/>
                <a:gd name="connsiteY78" fmla="*/ 3760193 h 6341252"/>
                <a:gd name="connsiteX79" fmla="*/ 0 w 318688"/>
                <a:gd name="connsiteY79" fmla="*/ 3760193 h 6341252"/>
                <a:gd name="connsiteX80" fmla="*/ 286785 w 318688"/>
                <a:gd name="connsiteY80" fmla="*/ 3441515 h 6341252"/>
                <a:gd name="connsiteX81" fmla="*/ 318688 w 318688"/>
                <a:gd name="connsiteY81" fmla="*/ 3441515 h 6341252"/>
                <a:gd name="connsiteX82" fmla="*/ 318688 w 318688"/>
                <a:gd name="connsiteY82" fmla="*/ 3473408 h 6341252"/>
                <a:gd name="connsiteX83" fmla="*/ 286785 w 318688"/>
                <a:gd name="connsiteY83" fmla="*/ 3473408 h 6341252"/>
                <a:gd name="connsiteX84" fmla="*/ 0 w 318688"/>
                <a:gd name="connsiteY84" fmla="*/ 3441514 h 6341252"/>
                <a:gd name="connsiteX85" fmla="*/ 31901 w 318688"/>
                <a:gd name="connsiteY85" fmla="*/ 3441514 h 6341252"/>
                <a:gd name="connsiteX86" fmla="*/ 31901 w 318688"/>
                <a:gd name="connsiteY86" fmla="*/ 3473408 h 6341252"/>
                <a:gd name="connsiteX87" fmla="*/ 0 w 318688"/>
                <a:gd name="connsiteY87" fmla="*/ 3473408 h 6341252"/>
                <a:gd name="connsiteX88" fmla="*/ 286785 w 318688"/>
                <a:gd name="connsiteY88" fmla="*/ 3154732 h 6341252"/>
                <a:gd name="connsiteX89" fmla="*/ 318688 w 318688"/>
                <a:gd name="connsiteY89" fmla="*/ 3154732 h 6341252"/>
                <a:gd name="connsiteX90" fmla="*/ 318688 w 318688"/>
                <a:gd name="connsiteY90" fmla="*/ 3186635 h 6341252"/>
                <a:gd name="connsiteX91" fmla="*/ 286785 w 318688"/>
                <a:gd name="connsiteY91" fmla="*/ 3186635 h 6341252"/>
                <a:gd name="connsiteX92" fmla="*/ 0 w 318688"/>
                <a:gd name="connsiteY92" fmla="*/ 3154731 h 6341252"/>
                <a:gd name="connsiteX93" fmla="*/ 31901 w 318688"/>
                <a:gd name="connsiteY93" fmla="*/ 3154731 h 6341252"/>
                <a:gd name="connsiteX94" fmla="*/ 31901 w 318688"/>
                <a:gd name="connsiteY94" fmla="*/ 3186634 h 6341252"/>
                <a:gd name="connsiteX95" fmla="*/ 0 w 318688"/>
                <a:gd name="connsiteY95" fmla="*/ 3186634 h 6341252"/>
                <a:gd name="connsiteX96" fmla="*/ 286785 w 318688"/>
                <a:gd name="connsiteY96" fmla="*/ 2867859 h 6341252"/>
                <a:gd name="connsiteX97" fmla="*/ 318688 w 318688"/>
                <a:gd name="connsiteY97" fmla="*/ 2867859 h 6341252"/>
                <a:gd name="connsiteX98" fmla="*/ 318688 w 318688"/>
                <a:gd name="connsiteY98" fmla="*/ 2899760 h 6341252"/>
                <a:gd name="connsiteX99" fmla="*/ 286785 w 318688"/>
                <a:gd name="connsiteY99" fmla="*/ 2899760 h 6341252"/>
                <a:gd name="connsiteX100" fmla="*/ 0 w 318688"/>
                <a:gd name="connsiteY100" fmla="*/ 2867855 h 6341252"/>
                <a:gd name="connsiteX101" fmla="*/ 31901 w 318688"/>
                <a:gd name="connsiteY101" fmla="*/ 2867855 h 6341252"/>
                <a:gd name="connsiteX102" fmla="*/ 31901 w 318688"/>
                <a:gd name="connsiteY102" fmla="*/ 2899757 h 6341252"/>
                <a:gd name="connsiteX103" fmla="*/ 0 w 318688"/>
                <a:gd name="connsiteY103" fmla="*/ 2899757 h 6341252"/>
                <a:gd name="connsiteX104" fmla="*/ 286785 w 318688"/>
                <a:gd name="connsiteY104" fmla="*/ 2581076 h 6341252"/>
                <a:gd name="connsiteX105" fmla="*/ 318688 w 318688"/>
                <a:gd name="connsiteY105" fmla="*/ 2581076 h 6341252"/>
                <a:gd name="connsiteX106" fmla="*/ 318688 w 318688"/>
                <a:gd name="connsiteY106" fmla="*/ 2612993 h 6341252"/>
                <a:gd name="connsiteX107" fmla="*/ 286785 w 318688"/>
                <a:gd name="connsiteY107" fmla="*/ 2612993 h 6341252"/>
                <a:gd name="connsiteX108" fmla="*/ 0 w 318688"/>
                <a:gd name="connsiteY108" fmla="*/ 2581073 h 6341252"/>
                <a:gd name="connsiteX109" fmla="*/ 31901 w 318688"/>
                <a:gd name="connsiteY109" fmla="*/ 2581073 h 6341252"/>
                <a:gd name="connsiteX110" fmla="*/ 31901 w 318688"/>
                <a:gd name="connsiteY110" fmla="*/ 2612987 h 6341252"/>
                <a:gd name="connsiteX111" fmla="*/ 0 w 318688"/>
                <a:gd name="connsiteY111" fmla="*/ 2612987 h 6341252"/>
                <a:gd name="connsiteX112" fmla="*/ 286785 w 318688"/>
                <a:gd name="connsiteY112" fmla="*/ 2294287 h 6341252"/>
                <a:gd name="connsiteX113" fmla="*/ 318688 w 318688"/>
                <a:gd name="connsiteY113" fmla="*/ 2294287 h 6341252"/>
                <a:gd name="connsiteX114" fmla="*/ 318688 w 318688"/>
                <a:gd name="connsiteY114" fmla="*/ 2326193 h 6341252"/>
                <a:gd name="connsiteX115" fmla="*/ 286785 w 318688"/>
                <a:gd name="connsiteY115" fmla="*/ 2326193 h 6341252"/>
                <a:gd name="connsiteX116" fmla="*/ 0 w 318688"/>
                <a:gd name="connsiteY116" fmla="*/ 2294283 h 6341252"/>
                <a:gd name="connsiteX117" fmla="*/ 31901 w 318688"/>
                <a:gd name="connsiteY117" fmla="*/ 2294283 h 6341252"/>
                <a:gd name="connsiteX118" fmla="*/ 31901 w 318688"/>
                <a:gd name="connsiteY118" fmla="*/ 2326188 h 6341252"/>
                <a:gd name="connsiteX119" fmla="*/ 0 w 318688"/>
                <a:gd name="connsiteY119" fmla="*/ 2326188 h 6341252"/>
                <a:gd name="connsiteX120" fmla="*/ 286785 w 318688"/>
                <a:gd name="connsiteY120" fmla="*/ 2007498 h 6341252"/>
                <a:gd name="connsiteX121" fmla="*/ 318688 w 318688"/>
                <a:gd name="connsiteY121" fmla="*/ 2007498 h 6341252"/>
                <a:gd name="connsiteX122" fmla="*/ 318688 w 318688"/>
                <a:gd name="connsiteY122" fmla="*/ 2039391 h 6341252"/>
                <a:gd name="connsiteX123" fmla="*/ 286785 w 318688"/>
                <a:gd name="connsiteY123" fmla="*/ 2039391 h 6341252"/>
                <a:gd name="connsiteX124" fmla="*/ 0 w 318688"/>
                <a:gd name="connsiteY124" fmla="*/ 2007496 h 6341252"/>
                <a:gd name="connsiteX125" fmla="*/ 31901 w 318688"/>
                <a:gd name="connsiteY125" fmla="*/ 2007496 h 6341252"/>
                <a:gd name="connsiteX126" fmla="*/ 31901 w 318688"/>
                <a:gd name="connsiteY126" fmla="*/ 2039389 h 6341252"/>
                <a:gd name="connsiteX127" fmla="*/ 0 w 318688"/>
                <a:gd name="connsiteY127" fmla="*/ 2039389 h 6341252"/>
                <a:gd name="connsiteX128" fmla="*/ 286785 w 318688"/>
                <a:gd name="connsiteY128" fmla="*/ 1720711 h 6341252"/>
                <a:gd name="connsiteX129" fmla="*/ 318688 w 318688"/>
                <a:gd name="connsiteY129" fmla="*/ 1720711 h 6341252"/>
                <a:gd name="connsiteX130" fmla="*/ 318688 w 318688"/>
                <a:gd name="connsiteY130" fmla="*/ 1752614 h 6341252"/>
                <a:gd name="connsiteX131" fmla="*/ 286785 w 318688"/>
                <a:gd name="connsiteY131" fmla="*/ 1752614 h 6341252"/>
                <a:gd name="connsiteX132" fmla="*/ 0 w 318688"/>
                <a:gd name="connsiteY132" fmla="*/ 1720709 h 6341252"/>
                <a:gd name="connsiteX133" fmla="*/ 31901 w 318688"/>
                <a:gd name="connsiteY133" fmla="*/ 1720709 h 6341252"/>
                <a:gd name="connsiteX134" fmla="*/ 31901 w 318688"/>
                <a:gd name="connsiteY134" fmla="*/ 1752612 h 6341252"/>
                <a:gd name="connsiteX135" fmla="*/ 0 w 318688"/>
                <a:gd name="connsiteY135" fmla="*/ 1752612 h 6341252"/>
                <a:gd name="connsiteX136" fmla="*/ 286785 w 318688"/>
                <a:gd name="connsiteY136" fmla="*/ 1433930 h 6341252"/>
                <a:gd name="connsiteX137" fmla="*/ 318688 w 318688"/>
                <a:gd name="connsiteY137" fmla="*/ 1433930 h 6341252"/>
                <a:gd name="connsiteX138" fmla="*/ 318688 w 318688"/>
                <a:gd name="connsiteY138" fmla="*/ 1465831 h 6341252"/>
                <a:gd name="connsiteX139" fmla="*/ 286785 w 318688"/>
                <a:gd name="connsiteY139" fmla="*/ 1465831 h 6341252"/>
                <a:gd name="connsiteX140" fmla="*/ 0 w 318688"/>
                <a:gd name="connsiteY140" fmla="*/ 1433927 h 6341252"/>
                <a:gd name="connsiteX141" fmla="*/ 31901 w 318688"/>
                <a:gd name="connsiteY141" fmla="*/ 1433927 h 6341252"/>
                <a:gd name="connsiteX142" fmla="*/ 31901 w 318688"/>
                <a:gd name="connsiteY142" fmla="*/ 1465828 h 6341252"/>
                <a:gd name="connsiteX143" fmla="*/ 0 w 318688"/>
                <a:gd name="connsiteY143" fmla="*/ 1465828 h 6341252"/>
                <a:gd name="connsiteX144" fmla="*/ 286785 w 318688"/>
                <a:gd name="connsiteY144" fmla="*/ 1147150 h 6341252"/>
                <a:gd name="connsiteX145" fmla="*/ 318688 w 318688"/>
                <a:gd name="connsiteY145" fmla="*/ 1147150 h 6341252"/>
                <a:gd name="connsiteX146" fmla="*/ 318688 w 318688"/>
                <a:gd name="connsiteY146" fmla="*/ 1179052 h 6341252"/>
                <a:gd name="connsiteX147" fmla="*/ 286785 w 318688"/>
                <a:gd name="connsiteY147" fmla="*/ 1179052 h 6341252"/>
                <a:gd name="connsiteX148" fmla="*/ 0 w 318688"/>
                <a:gd name="connsiteY148" fmla="*/ 1147146 h 6341252"/>
                <a:gd name="connsiteX149" fmla="*/ 31901 w 318688"/>
                <a:gd name="connsiteY149" fmla="*/ 1147146 h 6341252"/>
                <a:gd name="connsiteX150" fmla="*/ 31901 w 318688"/>
                <a:gd name="connsiteY150" fmla="*/ 1179049 h 6341252"/>
                <a:gd name="connsiteX151" fmla="*/ 0 w 318688"/>
                <a:gd name="connsiteY151" fmla="*/ 1179049 h 6341252"/>
                <a:gd name="connsiteX152" fmla="*/ 286785 w 318688"/>
                <a:gd name="connsiteY152" fmla="*/ 860355 h 6341252"/>
                <a:gd name="connsiteX153" fmla="*/ 318688 w 318688"/>
                <a:gd name="connsiteY153" fmla="*/ 860355 h 6341252"/>
                <a:gd name="connsiteX154" fmla="*/ 318688 w 318688"/>
                <a:gd name="connsiteY154" fmla="*/ 892257 h 6341252"/>
                <a:gd name="connsiteX155" fmla="*/ 286785 w 318688"/>
                <a:gd name="connsiteY155" fmla="*/ 892257 h 6341252"/>
                <a:gd name="connsiteX156" fmla="*/ 0 w 318688"/>
                <a:gd name="connsiteY156" fmla="*/ 860351 h 6341252"/>
                <a:gd name="connsiteX157" fmla="*/ 31901 w 318688"/>
                <a:gd name="connsiteY157" fmla="*/ 860351 h 6341252"/>
                <a:gd name="connsiteX158" fmla="*/ 31901 w 318688"/>
                <a:gd name="connsiteY158" fmla="*/ 892254 h 6341252"/>
                <a:gd name="connsiteX159" fmla="*/ 0 w 318688"/>
                <a:gd name="connsiteY159" fmla="*/ 892254 h 6341252"/>
                <a:gd name="connsiteX160" fmla="*/ 286785 w 318688"/>
                <a:gd name="connsiteY160" fmla="*/ 573571 h 6341252"/>
                <a:gd name="connsiteX161" fmla="*/ 318688 w 318688"/>
                <a:gd name="connsiteY161" fmla="*/ 573571 h 6341252"/>
                <a:gd name="connsiteX162" fmla="*/ 318688 w 318688"/>
                <a:gd name="connsiteY162" fmla="*/ 605472 h 6341252"/>
                <a:gd name="connsiteX163" fmla="*/ 286785 w 318688"/>
                <a:gd name="connsiteY163" fmla="*/ 605472 h 6341252"/>
                <a:gd name="connsiteX164" fmla="*/ 0 w 318688"/>
                <a:gd name="connsiteY164" fmla="*/ 573568 h 6341252"/>
                <a:gd name="connsiteX165" fmla="*/ 31901 w 318688"/>
                <a:gd name="connsiteY165" fmla="*/ 573568 h 6341252"/>
                <a:gd name="connsiteX166" fmla="*/ 31901 w 318688"/>
                <a:gd name="connsiteY166" fmla="*/ 605470 h 6341252"/>
                <a:gd name="connsiteX167" fmla="*/ 0 w 318688"/>
                <a:gd name="connsiteY167" fmla="*/ 605470 h 6341252"/>
                <a:gd name="connsiteX168" fmla="*/ 286785 w 318688"/>
                <a:gd name="connsiteY168" fmla="*/ 286786 h 6341252"/>
                <a:gd name="connsiteX169" fmla="*/ 318688 w 318688"/>
                <a:gd name="connsiteY169" fmla="*/ 286786 h 6341252"/>
                <a:gd name="connsiteX170" fmla="*/ 318688 w 318688"/>
                <a:gd name="connsiteY170" fmla="*/ 318689 h 6341252"/>
                <a:gd name="connsiteX171" fmla="*/ 286785 w 318688"/>
                <a:gd name="connsiteY171" fmla="*/ 318689 h 6341252"/>
                <a:gd name="connsiteX172" fmla="*/ 0 w 318688"/>
                <a:gd name="connsiteY172" fmla="*/ 286784 h 6341252"/>
                <a:gd name="connsiteX173" fmla="*/ 31901 w 318688"/>
                <a:gd name="connsiteY173" fmla="*/ 286784 h 6341252"/>
                <a:gd name="connsiteX174" fmla="*/ 31901 w 318688"/>
                <a:gd name="connsiteY174" fmla="*/ 318687 h 6341252"/>
                <a:gd name="connsiteX175" fmla="*/ 0 w 318688"/>
                <a:gd name="connsiteY175" fmla="*/ 318687 h 6341252"/>
                <a:gd name="connsiteX176" fmla="*/ 286785 w 318688"/>
                <a:gd name="connsiteY176" fmla="*/ 3 h 6341252"/>
                <a:gd name="connsiteX177" fmla="*/ 318688 w 318688"/>
                <a:gd name="connsiteY177" fmla="*/ 3 h 6341252"/>
                <a:gd name="connsiteX178" fmla="*/ 318688 w 318688"/>
                <a:gd name="connsiteY178" fmla="*/ 31906 h 6341252"/>
                <a:gd name="connsiteX179" fmla="*/ 286785 w 318688"/>
                <a:gd name="connsiteY179" fmla="*/ 31906 h 6341252"/>
                <a:gd name="connsiteX180" fmla="*/ 0 w 318688"/>
                <a:gd name="connsiteY180" fmla="*/ 0 h 6341252"/>
                <a:gd name="connsiteX181" fmla="*/ 31901 w 318688"/>
                <a:gd name="connsiteY181" fmla="*/ 0 h 6341252"/>
                <a:gd name="connsiteX182" fmla="*/ 31901 w 318688"/>
                <a:gd name="connsiteY182" fmla="*/ 31903 h 6341252"/>
                <a:gd name="connsiteX183" fmla="*/ 0 w 318688"/>
                <a:gd name="connsiteY183" fmla="*/ 31903 h 6341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Lst>
              <a:rect l="l" t="t" r="r" b="b"/>
              <a:pathLst>
                <a:path w="318688" h="6341252">
                  <a:moveTo>
                    <a:pt x="286785" y="6309351"/>
                  </a:moveTo>
                  <a:lnTo>
                    <a:pt x="318688" y="6309351"/>
                  </a:lnTo>
                  <a:lnTo>
                    <a:pt x="318688" y="6341252"/>
                  </a:lnTo>
                  <a:lnTo>
                    <a:pt x="286785" y="6341252"/>
                  </a:lnTo>
                  <a:close/>
                  <a:moveTo>
                    <a:pt x="0" y="6309351"/>
                  </a:moveTo>
                  <a:lnTo>
                    <a:pt x="31901" y="6309351"/>
                  </a:lnTo>
                  <a:lnTo>
                    <a:pt x="31901" y="6341252"/>
                  </a:lnTo>
                  <a:lnTo>
                    <a:pt x="0" y="6341252"/>
                  </a:lnTo>
                  <a:close/>
                  <a:moveTo>
                    <a:pt x="286785" y="6022567"/>
                  </a:moveTo>
                  <a:lnTo>
                    <a:pt x="318688" y="6022567"/>
                  </a:lnTo>
                  <a:lnTo>
                    <a:pt x="318688" y="6054468"/>
                  </a:lnTo>
                  <a:lnTo>
                    <a:pt x="286785" y="6054468"/>
                  </a:lnTo>
                  <a:close/>
                  <a:moveTo>
                    <a:pt x="0" y="6022567"/>
                  </a:moveTo>
                  <a:lnTo>
                    <a:pt x="31901" y="6022567"/>
                  </a:lnTo>
                  <a:lnTo>
                    <a:pt x="31901" y="6054468"/>
                  </a:lnTo>
                  <a:lnTo>
                    <a:pt x="0" y="6054468"/>
                  </a:lnTo>
                  <a:close/>
                  <a:moveTo>
                    <a:pt x="286785" y="5735783"/>
                  </a:moveTo>
                  <a:lnTo>
                    <a:pt x="318688" y="5735783"/>
                  </a:lnTo>
                  <a:lnTo>
                    <a:pt x="318688" y="5767685"/>
                  </a:lnTo>
                  <a:lnTo>
                    <a:pt x="286785" y="5767685"/>
                  </a:lnTo>
                  <a:close/>
                  <a:moveTo>
                    <a:pt x="0" y="5735783"/>
                  </a:moveTo>
                  <a:lnTo>
                    <a:pt x="31901" y="5735783"/>
                  </a:lnTo>
                  <a:lnTo>
                    <a:pt x="31901" y="5767685"/>
                  </a:lnTo>
                  <a:lnTo>
                    <a:pt x="0" y="5767685"/>
                  </a:lnTo>
                  <a:close/>
                  <a:moveTo>
                    <a:pt x="286785" y="5448997"/>
                  </a:moveTo>
                  <a:lnTo>
                    <a:pt x="318688" y="5448997"/>
                  </a:lnTo>
                  <a:lnTo>
                    <a:pt x="318688" y="5480899"/>
                  </a:lnTo>
                  <a:lnTo>
                    <a:pt x="286785" y="5480899"/>
                  </a:lnTo>
                  <a:close/>
                  <a:moveTo>
                    <a:pt x="0" y="5448997"/>
                  </a:moveTo>
                  <a:lnTo>
                    <a:pt x="31901" y="5448997"/>
                  </a:lnTo>
                  <a:lnTo>
                    <a:pt x="31901" y="5480899"/>
                  </a:lnTo>
                  <a:lnTo>
                    <a:pt x="0" y="5480899"/>
                  </a:lnTo>
                  <a:close/>
                  <a:moveTo>
                    <a:pt x="286785" y="5162213"/>
                  </a:moveTo>
                  <a:lnTo>
                    <a:pt x="318688" y="5162213"/>
                  </a:lnTo>
                  <a:lnTo>
                    <a:pt x="318688" y="5194116"/>
                  </a:lnTo>
                  <a:lnTo>
                    <a:pt x="286785" y="5194116"/>
                  </a:lnTo>
                  <a:close/>
                  <a:moveTo>
                    <a:pt x="0" y="5162213"/>
                  </a:moveTo>
                  <a:lnTo>
                    <a:pt x="31901" y="5162213"/>
                  </a:lnTo>
                  <a:lnTo>
                    <a:pt x="31901" y="5194116"/>
                  </a:lnTo>
                  <a:lnTo>
                    <a:pt x="0" y="5194116"/>
                  </a:lnTo>
                  <a:close/>
                  <a:moveTo>
                    <a:pt x="286785" y="4875429"/>
                  </a:moveTo>
                  <a:lnTo>
                    <a:pt x="318688" y="4875429"/>
                  </a:lnTo>
                  <a:lnTo>
                    <a:pt x="318688" y="4907331"/>
                  </a:lnTo>
                  <a:lnTo>
                    <a:pt x="286785" y="4907331"/>
                  </a:lnTo>
                  <a:close/>
                  <a:moveTo>
                    <a:pt x="0" y="4875429"/>
                  </a:moveTo>
                  <a:lnTo>
                    <a:pt x="31901" y="4875429"/>
                  </a:lnTo>
                  <a:lnTo>
                    <a:pt x="31901" y="4907331"/>
                  </a:lnTo>
                  <a:lnTo>
                    <a:pt x="0" y="4907331"/>
                  </a:lnTo>
                  <a:close/>
                  <a:moveTo>
                    <a:pt x="286785" y="4588644"/>
                  </a:moveTo>
                  <a:lnTo>
                    <a:pt x="318688" y="4588644"/>
                  </a:lnTo>
                  <a:lnTo>
                    <a:pt x="318688" y="4620545"/>
                  </a:lnTo>
                  <a:lnTo>
                    <a:pt x="286785" y="4620545"/>
                  </a:lnTo>
                  <a:close/>
                  <a:moveTo>
                    <a:pt x="0" y="4588644"/>
                  </a:moveTo>
                  <a:lnTo>
                    <a:pt x="31901" y="4588644"/>
                  </a:lnTo>
                  <a:lnTo>
                    <a:pt x="31901" y="4620545"/>
                  </a:lnTo>
                  <a:lnTo>
                    <a:pt x="0" y="4620545"/>
                  </a:lnTo>
                  <a:close/>
                  <a:moveTo>
                    <a:pt x="286785" y="4301860"/>
                  </a:moveTo>
                  <a:lnTo>
                    <a:pt x="318688" y="4301860"/>
                  </a:lnTo>
                  <a:lnTo>
                    <a:pt x="318688" y="4333762"/>
                  </a:lnTo>
                  <a:lnTo>
                    <a:pt x="286785" y="4333762"/>
                  </a:lnTo>
                  <a:close/>
                  <a:moveTo>
                    <a:pt x="0" y="4301860"/>
                  </a:moveTo>
                  <a:lnTo>
                    <a:pt x="31901" y="4301860"/>
                  </a:lnTo>
                  <a:lnTo>
                    <a:pt x="31901" y="4333762"/>
                  </a:lnTo>
                  <a:lnTo>
                    <a:pt x="0" y="4333762"/>
                  </a:lnTo>
                  <a:close/>
                  <a:moveTo>
                    <a:pt x="286785" y="4015075"/>
                  </a:moveTo>
                  <a:lnTo>
                    <a:pt x="318688" y="4015075"/>
                  </a:lnTo>
                  <a:lnTo>
                    <a:pt x="318688" y="4046976"/>
                  </a:lnTo>
                  <a:lnTo>
                    <a:pt x="286785" y="4046976"/>
                  </a:lnTo>
                  <a:close/>
                  <a:moveTo>
                    <a:pt x="0" y="4015075"/>
                  </a:moveTo>
                  <a:lnTo>
                    <a:pt x="31901" y="4015075"/>
                  </a:lnTo>
                  <a:lnTo>
                    <a:pt x="31901" y="4046976"/>
                  </a:lnTo>
                  <a:lnTo>
                    <a:pt x="0" y="4046976"/>
                  </a:lnTo>
                  <a:close/>
                  <a:moveTo>
                    <a:pt x="286785" y="3728291"/>
                  </a:moveTo>
                  <a:lnTo>
                    <a:pt x="318688" y="3728291"/>
                  </a:lnTo>
                  <a:lnTo>
                    <a:pt x="318688" y="3760193"/>
                  </a:lnTo>
                  <a:lnTo>
                    <a:pt x="286785" y="3760193"/>
                  </a:lnTo>
                  <a:close/>
                  <a:moveTo>
                    <a:pt x="0" y="3728291"/>
                  </a:moveTo>
                  <a:lnTo>
                    <a:pt x="31901" y="3728291"/>
                  </a:lnTo>
                  <a:lnTo>
                    <a:pt x="31901" y="3760193"/>
                  </a:lnTo>
                  <a:lnTo>
                    <a:pt x="0" y="3760193"/>
                  </a:lnTo>
                  <a:close/>
                  <a:moveTo>
                    <a:pt x="286785" y="3441515"/>
                  </a:moveTo>
                  <a:lnTo>
                    <a:pt x="318688" y="3441515"/>
                  </a:lnTo>
                  <a:lnTo>
                    <a:pt x="318688" y="3473408"/>
                  </a:lnTo>
                  <a:lnTo>
                    <a:pt x="286785" y="3473408"/>
                  </a:lnTo>
                  <a:close/>
                  <a:moveTo>
                    <a:pt x="0" y="3441514"/>
                  </a:moveTo>
                  <a:lnTo>
                    <a:pt x="31901" y="3441514"/>
                  </a:lnTo>
                  <a:lnTo>
                    <a:pt x="31901" y="3473408"/>
                  </a:lnTo>
                  <a:lnTo>
                    <a:pt x="0" y="3473408"/>
                  </a:lnTo>
                  <a:close/>
                  <a:moveTo>
                    <a:pt x="286785" y="3154732"/>
                  </a:moveTo>
                  <a:lnTo>
                    <a:pt x="318688" y="3154732"/>
                  </a:lnTo>
                  <a:lnTo>
                    <a:pt x="318688" y="3186635"/>
                  </a:lnTo>
                  <a:lnTo>
                    <a:pt x="286785" y="3186635"/>
                  </a:lnTo>
                  <a:close/>
                  <a:moveTo>
                    <a:pt x="0" y="3154731"/>
                  </a:moveTo>
                  <a:lnTo>
                    <a:pt x="31901" y="3154731"/>
                  </a:lnTo>
                  <a:lnTo>
                    <a:pt x="31901" y="3186634"/>
                  </a:lnTo>
                  <a:lnTo>
                    <a:pt x="0" y="3186634"/>
                  </a:lnTo>
                  <a:close/>
                  <a:moveTo>
                    <a:pt x="286785" y="2867859"/>
                  </a:moveTo>
                  <a:lnTo>
                    <a:pt x="318688" y="2867859"/>
                  </a:lnTo>
                  <a:lnTo>
                    <a:pt x="318688" y="2899760"/>
                  </a:lnTo>
                  <a:lnTo>
                    <a:pt x="286785" y="2899760"/>
                  </a:lnTo>
                  <a:close/>
                  <a:moveTo>
                    <a:pt x="0" y="2867855"/>
                  </a:moveTo>
                  <a:lnTo>
                    <a:pt x="31901" y="2867855"/>
                  </a:lnTo>
                  <a:lnTo>
                    <a:pt x="31901" y="2899757"/>
                  </a:lnTo>
                  <a:lnTo>
                    <a:pt x="0" y="2899757"/>
                  </a:lnTo>
                  <a:close/>
                  <a:moveTo>
                    <a:pt x="286785" y="2581076"/>
                  </a:moveTo>
                  <a:lnTo>
                    <a:pt x="318688" y="2581076"/>
                  </a:lnTo>
                  <a:lnTo>
                    <a:pt x="318688" y="2612993"/>
                  </a:lnTo>
                  <a:lnTo>
                    <a:pt x="286785" y="2612993"/>
                  </a:lnTo>
                  <a:close/>
                  <a:moveTo>
                    <a:pt x="0" y="2581073"/>
                  </a:moveTo>
                  <a:lnTo>
                    <a:pt x="31901" y="2581073"/>
                  </a:lnTo>
                  <a:lnTo>
                    <a:pt x="31901" y="2612987"/>
                  </a:lnTo>
                  <a:lnTo>
                    <a:pt x="0" y="2612987"/>
                  </a:lnTo>
                  <a:close/>
                  <a:moveTo>
                    <a:pt x="286785" y="2294287"/>
                  </a:moveTo>
                  <a:lnTo>
                    <a:pt x="318688" y="2294287"/>
                  </a:lnTo>
                  <a:lnTo>
                    <a:pt x="318688" y="2326193"/>
                  </a:lnTo>
                  <a:lnTo>
                    <a:pt x="286785" y="2326193"/>
                  </a:lnTo>
                  <a:close/>
                  <a:moveTo>
                    <a:pt x="0" y="2294283"/>
                  </a:moveTo>
                  <a:lnTo>
                    <a:pt x="31901" y="2294283"/>
                  </a:lnTo>
                  <a:lnTo>
                    <a:pt x="31901" y="2326188"/>
                  </a:lnTo>
                  <a:lnTo>
                    <a:pt x="0" y="2326188"/>
                  </a:lnTo>
                  <a:close/>
                  <a:moveTo>
                    <a:pt x="286785" y="2007498"/>
                  </a:moveTo>
                  <a:lnTo>
                    <a:pt x="318688" y="2007498"/>
                  </a:lnTo>
                  <a:lnTo>
                    <a:pt x="318688" y="2039391"/>
                  </a:lnTo>
                  <a:lnTo>
                    <a:pt x="286785" y="2039391"/>
                  </a:lnTo>
                  <a:close/>
                  <a:moveTo>
                    <a:pt x="0" y="2007496"/>
                  </a:moveTo>
                  <a:lnTo>
                    <a:pt x="31901" y="2007496"/>
                  </a:lnTo>
                  <a:lnTo>
                    <a:pt x="31901" y="2039389"/>
                  </a:lnTo>
                  <a:lnTo>
                    <a:pt x="0" y="2039389"/>
                  </a:lnTo>
                  <a:close/>
                  <a:moveTo>
                    <a:pt x="286785" y="1720711"/>
                  </a:moveTo>
                  <a:lnTo>
                    <a:pt x="318688" y="1720711"/>
                  </a:lnTo>
                  <a:lnTo>
                    <a:pt x="318688" y="1752614"/>
                  </a:lnTo>
                  <a:lnTo>
                    <a:pt x="286785" y="1752614"/>
                  </a:lnTo>
                  <a:close/>
                  <a:moveTo>
                    <a:pt x="0" y="1720709"/>
                  </a:moveTo>
                  <a:lnTo>
                    <a:pt x="31901" y="1720709"/>
                  </a:lnTo>
                  <a:lnTo>
                    <a:pt x="31901" y="1752612"/>
                  </a:lnTo>
                  <a:lnTo>
                    <a:pt x="0" y="1752612"/>
                  </a:lnTo>
                  <a:close/>
                  <a:moveTo>
                    <a:pt x="286785" y="1433930"/>
                  </a:moveTo>
                  <a:lnTo>
                    <a:pt x="318688" y="1433930"/>
                  </a:lnTo>
                  <a:lnTo>
                    <a:pt x="318688" y="1465831"/>
                  </a:lnTo>
                  <a:lnTo>
                    <a:pt x="286785" y="1465831"/>
                  </a:lnTo>
                  <a:close/>
                  <a:moveTo>
                    <a:pt x="0" y="1433927"/>
                  </a:moveTo>
                  <a:lnTo>
                    <a:pt x="31901" y="1433927"/>
                  </a:lnTo>
                  <a:lnTo>
                    <a:pt x="31901" y="1465828"/>
                  </a:lnTo>
                  <a:lnTo>
                    <a:pt x="0" y="1465828"/>
                  </a:lnTo>
                  <a:close/>
                  <a:moveTo>
                    <a:pt x="286785" y="1147150"/>
                  </a:moveTo>
                  <a:lnTo>
                    <a:pt x="318688" y="1147150"/>
                  </a:lnTo>
                  <a:lnTo>
                    <a:pt x="318688" y="1179052"/>
                  </a:lnTo>
                  <a:lnTo>
                    <a:pt x="286785" y="1179052"/>
                  </a:lnTo>
                  <a:close/>
                  <a:moveTo>
                    <a:pt x="0" y="1147146"/>
                  </a:moveTo>
                  <a:lnTo>
                    <a:pt x="31901" y="1147146"/>
                  </a:lnTo>
                  <a:lnTo>
                    <a:pt x="31901" y="1179049"/>
                  </a:lnTo>
                  <a:lnTo>
                    <a:pt x="0" y="1179049"/>
                  </a:lnTo>
                  <a:close/>
                  <a:moveTo>
                    <a:pt x="286785" y="860355"/>
                  </a:moveTo>
                  <a:lnTo>
                    <a:pt x="318688" y="860355"/>
                  </a:lnTo>
                  <a:lnTo>
                    <a:pt x="318688" y="892257"/>
                  </a:lnTo>
                  <a:lnTo>
                    <a:pt x="286785" y="892257"/>
                  </a:lnTo>
                  <a:close/>
                  <a:moveTo>
                    <a:pt x="0" y="860351"/>
                  </a:moveTo>
                  <a:lnTo>
                    <a:pt x="31901" y="860351"/>
                  </a:lnTo>
                  <a:lnTo>
                    <a:pt x="31901" y="892254"/>
                  </a:lnTo>
                  <a:lnTo>
                    <a:pt x="0" y="892254"/>
                  </a:lnTo>
                  <a:close/>
                  <a:moveTo>
                    <a:pt x="286785" y="573571"/>
                  </a:moveTo>
                  <a:lnTo>
                    <a:pt x="318688" y="573571"/>
                  </a:lnTo>
                  <a:lnTo>
                    <a:pt x="318688" y="605472"/>
                  </a:lnTo>
                  <a:lnTo>
                    <a:pt x="286785" y="605472"/>
                  </a:lnTo>
                  <a:close/>
                  <a:moveTo>
                    <a:pt x="0" y="573568"/>
                  </a:moveTo>
                  <a:lnTo>
                    <a:pt x="31901" y="573568"/>
                  </a:lnTo>
                  <a:lnTo>
                    <a:pt x="31901" y="605470"/>
                  </a:lnTo>
                  <a:lnTo>
                    <a:pt x="0" y="605470"/>
                  </a:lnTo>
                  <a:close/>
                  <a:moveTo>
                    <a:pt x="286785" y="286786"/>
                  </a:moveTo>
                  <a:lnTo>
                    <a:pt x="318688" y="286786"/>
                  </a:lnTo>
                  <a:lnTo>
                    <a:pt x="318688" y="318689"/>
                  </a:lnTo>
                  <a:lnTo>
                    <a:pt x="286785" y="318689"/>
                  </a:lnTo>
                  <a:close/>
                  <a:moveTo>
                    <a:pt x="0" y="286784"/>
                  </a:moveTo>
                  <a:lnTo>
                    <a:pt x="31901" y="286784"/>
                  </a:lnTo>
                  <a:lnTo>
                    <a:pt x="31901" y="318687"/>
                  </a:lnTo>
                  <a:lnTo>
                    <a:pt x="0" y="318687"/>
                  </a:lnTo>
                  <a:close/>
                  <a:moveTo>
                    <a:pt x="286785" y="3"/>
                  </a:moveTo>
                  <a:lnTo>
                    <a:pt x="318688" y="3"/>
                  </a:lnTo>
                  <a:lnTo>
                    <a:pt x="318688" y="31906"/>
                  </a:lnTo>
                  <a:lnTo>
                    <a:pt x="286785" y="31906"/>
                  </a:lnTo>
                  <a:close/>
                  <a:moveTo>
                    <a:pt x="0" y="0"/>
                  </a:moveTo>
                  <a:lnTo>
                    <a:pt x="31901" y="0"/>
                  </a:lnTo>
                  <a:lnTo>
                    <a:pt x="31901" y="31903"/>
                  </a:lnTo>
                  <a:lnTo>
                    <a:pt x="0" y="31903"/>
                  </a:lnTo>
                  <a:close/>
                </a:path>
              </a:pathLst>
            </a:custGeom>
            <a:grpFill/>
            <a:ln w="10294" cap="flat">
              <a:noFill/>
              <a:prstDash val="solid"/>
              <a:miter/>
            </a:ln>
          </p:spPr>
          <p:txBody>
            <a:bodyPr wrap="square" rtlCol="0" anchor="ctr">
              <a:noAutofit/>
            </a:bodyPr>
            <a:lstStyle/>
            <a:p>
              <a:endParaRPr lang="en-US" sz="1800"/>
            </a:p>
          </p:txBody>
        </p:sp>
        <p:sp>
          <p:nvSpPr>
            <p:cNvPr id="30" name="Freeform: Shape 29">
              <a:extLst>
                <a:ext uri="{FF2B5EF4-FFF2-40B4-BE49-F238E27FC236}">
                  <a16:creationId xmlns:a16="http://schemas.microsoft.com/office/drawing/2014/main" xmlns="" id="{01610C87-FCDE-46C3-9E2E-739916D61405}"/>
                </a:ext>
              </a:extLst>
            </p:cNvPr>
            <p:cNvSpPr/>
            <p:nvPr userDrawn="1"/>
          </p:nvSpPr>
          <p:spPr>
            <a:xfrm>
              <a:off x="9346573" y="258374"/>
              <a:ext cx="318688" cy="6341252"/>
            </a:xfrm>
            <a:custGeom>
              <a:avLst/>
              <a:gdLst>
                <a:gd name="connsiteX0" fmla="*/ 286785 w 318688"/>
                <a:gd name="connsiteY0" fmla="*/ 6309351 h 6341252"/>
                <a:gd name="connsiteX1" fmla="*/ 318688 w 318688"/>
                <a:gd name="connsiteY1" fmla="*/ 6309351 h 6341252"/>
                <a:gd name="connsiteX2" fmla="*/ 318688 w 318688"/>
                <a:gd name="connsiteY2" fmla="*/ 6341252 h 6341252"/>
                <a:gd name="connsiteX3" fmla="*/ 286785 w 318688"/>
                <a:gd name="connsiteY3" fmla="*/ 6341252 h 6341252"/>
                <a:gd name="connsiteX4" fmla="*/ 0 w 318688"/>
                <a:gd name="connsiteY4" fmla="*/ 6309351 h 6341252"/>
                <a:gd name="connsiteX5" fmla="*/ 31901 w 318688"/>
                <a:gd name="connsiteY5" fmla="*/ 6309351 h 6341252"/>
                <a:gd name="connsiteX6" fmla="*/ 31901 w 318688"/>
                <a:gd name="connsiteY6" fmla="*/ 6341252 h 6341252"/>
                <a:gd name="connsiteX7" fmla="*/ 0 w 318688"/>
                <a:gd name="connsiteY7" fmla="*/ 6341252 h 6341252"/>
                <a:gd name="connsiteX8" fmla="*/ 286785 w 318688"/>
                <a:gd name="connsiteY8" fmla="*/ 6022567 h 6341252"/>
                <a:gd name="connsiteX9" fmla="*/ 318688 w 318688"/>
                <a:gd name="connsiteY9" fmla="*/ 6022567 h 6341252"/>
                <a:gd name="connsiteX10" fmla="*/ 318688 w 318688"/>
                <a:gd name="connsiteY10" fmla="*/ 6054468 h 6341252"/>
                <a:gd name="connsiteX11" fmla="*/ 286785 w 318688"/>
                <a:gd name="connsiteY11" fmla="*/ 6054468 h 6341252"/>
                <a:gd name="connsiteX12" fmla="*/ 0 w 318688"/>
                <a:gd name="connsiteY12" fmla="*/ 6022567 h 6341252"/>
                <a:gd name="connsiteX13" fmla="*/ 31901 w 318688"/>
                <a:gd name="connsiteY13" fmla="*/ 6022567 h 6341252"/>
                <a:gd name="connsiteX14" fmla="*/ 31901 w 318688"/>
                <a:gd name="connsiteY14" fmla="*/ 6054468 h 6341252"/>
                <a:gd name="connsiteX15" fmla="*/ 0 w 318688"/>
                <a:gd name="connsiteY15" fmla="*/ 6054468 h 6341252"/>
                <a:gd name="connsiteX16" fmla="*/ 286785 w 318688"/>
                <a:gd name="connsiteY16" fmla="*/ 5735783 h 6341252"/>
                <a:gd name="connsiteX17" fmla="*/ 318688 w 318688"/>
                <a:gd name="connsiteY17" fmla="*/ 5735783 h 6341252"/>
                <a:gd name="connsiteX18" fmla="*/ 318688 w 318688"/>
                <a:gd name="connsiteY18" fmla="*/ 5767685 h 6341252"/>
                <a:gd name="connsiteX19" fmla="*/ 286785 w 318688"/>
                <a:gd name="connsiteY19" fmla="*/ 5767685 h 6341252"/>
                <a:gd name="connsiteX20" fmla="*/ 0 w 318688"/>
                <a:gd name="connsiteY20" fmla="*/ 5735783 h 6341252"/>
                <a:gd name="connsiteX21" fmla="*/ 31901 w 318688"/>
                <a:gd name="connsiteY21" fmla="*/ 5735783 h 6341252"/>
                <a:gd name="connsiteX22" fmla="*/ 31901 w 318688"/>
                <a:gd name="connsiteY22" fmla="*/ 5767685 h 6341252"/>
                <a:gd name="connsiteX23" fmla="*/ 0 w 318688"/>
                <a:gd name="connsiteY23" fmla="*/ 5767685 h 6341252"/>
                <a:gd name="connsiteX24" fmla="*/ 286785 w 318688"/>
                <a:gd name="connsiteY24" fmla="*/ 5448997 h 6341252"/>
                <a:gd name="connsiteX25" fmla="*/ 318688 w 318688"/>
                <a:gd name="connsiteY25" fmla="*/ 5448997 h 6341252"/>
                <a:gd name="connsiteX26" fmla="*/ 318688 w 318688"/>
                <a:gd name="connsiteY26" fmla="*/ 5480899 h 6341252"/>
                <a:gd name="connsiteX27" fmla="*/ 286785 w 318688"/>
                <a:gd name="connsiteY27" fmla="*/ 5480899 h 6341252"/>
                <a:gd name="connsiteX28" fmla="*/ 0 w 318688"/>
                <a:gd name="connsiteY28" fmla="*/ 5448997 h 6341252"/>
                <a:gd name="connsiteX29" fmla="*/ 31901 w 318688"/>
                <a:gd name="connsiteY29" fmla="*/ 5448997 h 6341252"/>
                <a:gd name="connsiteX30" fmla="*/ 31901 w 318688"/>
                <a:gd name="connsiteY30" fmla="*/ 5480899 h 6341252"/>
                <a:gd name="connsiteX31" fmla="*/ 0 w 318688"/>
                <a:gd name="connsiteY31" fmla="*/ 5480899 h 6341252"/>
                <a:gd name="connsiteX32" fmla="*/ 286785 w 318688"/>
                <a:gd name="connsiteY32" fmla="*/ 5162213 h 6341252"/>
                <a:gd name="connsiteX33" fmla="*/ 318688 w 318688"/>
                <a:gd name="connsiteY33" fmla="*/ 5162213 h 6341252"/>
                <a:gd name="connsiteX34" fmla="*/ 318688 w 318688"/>
                <a:gd name="connsiteY34" fmla="*/ 5194116 h 6341252"/>
                <a:gd name="connsiteX35" fmla="*/ 286785 w 318688"/>
                <a:gd name="connsiteY35" fmla="*/ 5194116 h 6341252"/>
                <a:gd name="connsiteX36" fmla="*/ 0 w 318688"/>
                <a:gd name="connsiteY36" fmla="*/ 5162213 h 6341252"/>
                <a:gd name="connsiteX37" fmla="*/ 31901 w 318688"/>
                <a:gd name="connsiteY37" fmla="*/ 5162213 h 6341252"/>
                <a:gd name="connsiteX38" fmla="*/ 31901 w 318688"/>
                <a:gd name="connsiteY38" fmla="*/ 5194116 h 6341252"/>
                <a:gd name="connsiteX39" fmla="*/ 0 w 318688"/>
                <a:gd name="connsiteY39" fmla="*/ 5194116 h 6341252"/>
                <a:gd name="connsiteX40" fmla="*/ 286785 w 318688"/>
                <a:gd name="connsiteY40" fmla="*/ 4875429 h 6341252"/>
                <a:gd name="connsiteX41" fmla="*/ 318688 w 318688"/>
                <a:gd name="connsiteY41" fmla="*/ 4875429 h 6341252"/>
                <a:gd name="connsiteX42" fmla="*/ 318688 w 318688"/>
                <a:gd name="connsiteY42" fmla="*/ 4907331 h 6341252"/>
                <a:gd name="connsiteX43" fmla="*/ 286785 w 318688"/>
                <a:gd name="connsiteY43" fmla="*/ 4907331 h 6341252"/>
                <a:gd name="connsiteX44" fmla="*/ 0 w 318688"/>
                <a:gd name="connsiteY44" fmla="*/ 4875429 h 6341252"/>
                <a:gd name="connsiteX45" fmla="*/ 31901 w 318688"/>
                <a:gd name="connsiteY45" fmla="*/ 4875429 h 6341252"/>
                <a:gd name="connsiteX46" fmla="*/ 31901 w 318688"/>
                <a:gd name="connsiteY46" fmla="*/ 4907331 h 6341252"/>
                <a:gd name="connsiteX47" fmla="*/ 0 w 318688"/>
                <a:gd name="connsiteY47" fmla="*/ 4907331 h 6341252"/>
                <a:gd name="connsiteX48" fmla="*/ 286785 w 318688"/>
                <a:gd name="connsiteY48" fmla="*/ 4588644 h 6341252"/>
                <a:gd name="connsiteX49" fmla="*/ 318688 w 318688"/>
                <a:gd name="connsiteY49" fmla="*/ 4588644 h 6341252"/>
                <a:gd name="connsiteX50" fmla="*/ 318688 w 318688"/>
                <a:gd name="connsiteY50" fmla="*/ 4620545 h 6341252"/>
                <a:gd name="connsiteX51" fmla="*/ 286785 w 318688"/>
                <a:gd name="connsiteY51" fmla="*/ 4620545 h 6341252"/>
                <a:gd name="connsiteX52" fmla="*/ 0 w 318688"/>
                <a:gd name="connsiteY52" fmla="*/ 4588644 h 6341252"/>
                <a:gd name="connsiteX53" fmla="*/ 31901 w 318688"/>
                <a:gd name="connsiteY53" fmla="*/ 4588644 h 6341252"/>
                <a:gd name="connsiteX54" fmla="*/ 31901 w 318688"/>
                <a:gd name="connsiteY54" fmla="*/ 4620545 h 6341252"/>
                <a:gd name="connsiteX55" fmla="*/ 0 w 318688"/>
                <a:gd name="connsiteY55" fmla="*/ 4620545 h 6341252"/>
                <a:gd name="connsiteX56" fmla="*/ 286785 w 318688"/>
                <a:gd name="connsiteY56" fmla="*/ 4301860 h 6341252"/>
                <a:gd name="connsiteX57" fmla="*/ 318688 w 318688"/>
                <a:gd name="connsiteY57" fmla="*/ 4301860 h 6341252"/>
                <a:gd name="connsiteX58" fmla="*/ 318688 w 318688"/>
                <a:gd name="connsiteY58" fmla="*/ 4333762 h 6341252"/>
                <a:gd name="connsiteX59" fmla="*/ 286785 w 318688"/>
                <a:gd name="connsiteY59" fmla="*/ 4333762 h 6341252"/>
                <a:gd name="connsiteX60" fmla="*/ 0 w 318688"/>
                <a:gd name="connsiteY60" fmla="*/ 4301860 h 6341252"/>
                <a:gd name="connsiteX61" fmla="*/ 31901 w 318688"/>
                <a:gd name="connsiteY61" fmla="*/ 4301860 h 6341252"/>
                <a:gd name="connsiteX62" fmla="*/ 31901 w 318688"/>
                <a:gd name="connsiteY62" fmla="*/ 4333762 h 6341252"/>
                <a:gd name="connsiteX63" fmla="*/ 0 w 318688"/>
                <a:gd name="connsiteY63" fmla="*/ 4333762 h 6341252"/>
                <a:gd name="connsiteX64" fmla="*/ 286785 w 318688"/>
                <a:gd name="connsiteY64" fmla="*/ 4015075 h 6341252"/>
                <a:gd name="connsiteX65" fmla="*/ 318688 w 318688"/>
                <a:gd name="connsiteY65" fmla="*/ 4015075 h 6341252"/>
                <a:gd name="connsiteX66" fmla="*/ 318688 w 318688"/>
                <a:gd name="connsiteY66" fmla="*/ 4046976 h 6341252"/>
                <a:gd name="connsiteX67" fmla="*/ 286785 w 318688"/>
                <a:gd name="connsiteY67" fmla="*/ 4046976 h 6341252"/>
                <a:gd name="connsiteX68" fmla="*/ 0 w 318688"/>
                <a:gd name="connsiteY68" fmla="*/ 4015075 h 6341252"/>
                <a:gd name="connsiteX69" fmla="*/ 31901 w 318688"/>
                <a:gd name="connsiteY69" fmla="*/ 4015075 h 6341252"/>
                <a:gd name="connsiteX70" fmla="*/ 31901 w 318688"/>
                <a:gd name="connsiteY70" fmla="*/ 4046976 h 6341252"/>
                <a:gd name="connsiteX71" fmla="*/ 0 w 318688"/>
                <a:gd name="connsiteY71" fmla="*/ 4046976 h 6341252"/>
                <a:gd name="connsiteX72" fmla="*/ 286785 w 318688"/>
                <a:gd name="connsiteY72" fmla="*/ 3728291 h 6341252"/>
                <a:gd name="connsiteX73" fmla="*/ 318688 w 318688"/>
                <a:gd name="connsiteY73" fmla="*/ 3728291 h 6341252"/>
                <a:gd name="connsiteX74" fmla="*/ 318688 w 318688"/>
                <a:gd name="connsiteY74" fmla="*/ 3760193 h 6341252"/>
                <a:gd name="connsiteX75" fmla="*/ 286785 w 318688"/>
                <a:gd name="connsiteY75" fmla="*/ 3760193 h 6341252"/>
                <a:gd name="connsiteX76" fmla="*/ 0 w 318688"/>
                <a:gd name="connsiteY76" fmla="*/ 3728291 h 6341252"/>
                <a:gd name="connsiteX77" fmla="*/ 31901 w 318688"/>
                <a:gd name="connsiteY77" fmla="*/ 3728291 h 6341252"/>
                <a:gd name="connsiteX78" fmla="*/ 31901 w 318688"/>
                <a:gd name="connsiteY78" fmla="*/ 3760193 h 6341252"/>
                <a:gd name="connsiteX79" fmla="*/ 0 w 318688"/>
                <a:gd name="connsiteY79" fmla="*/ 3760193 h 6341252"/>
                <a:gd name="connsiteX80" fmla="*/ 286785 w 318688"/>
                <a:gd name="connsiteY80" fmla="*/ 3441515 h 6341252"/>
                <a:gd name="connsiteX81" fmla="*/ 318688 w 318688"/>
                <a:gd name="connsiteY81" fmla="*/ 3441515 h 6341252"/>
                <a:gd name="connsiteX82" fmla="*/ 318688 w 318688"/>
                <a:gd name="connsiteY82" fmla="*/ 3473408 h 6341252"/>
                <a:gd name="connsiteX83" fmla="*/ 286785 w 318688"/>
                <a:gd name="connsiteY83" fmla="*/ 3473408 h 6341252"/>
                <a:gd name="connsiteX84" fmla="*/ 0 w 318688"/>
                <a:gd name="connsiteY84" fmla="*/ 3441514 h 6341252"/>
                <a:gd name="connsiteX85" fmla="*/ 31901 w 318688"/>
                <a:gd name="connsiteY85" fmla="*/ 3441514 h 6341252"/>
                <a:gd name="connsiteX86" fmla="*/ 31901 w 318688"/>
                <a:gd name="connsiteY86" fmla="*/ 3473408 h 6341252"/>
                <a:gd name="connsiteX87" fmla="*/ 0 w 318688"/>
                <a:gd name="connsiteY87" fmla="*/ 3473408 h 6341252"/>
                <a:gd name="connsiteX88" fmla="*/ 286785 w 318688"/>
                <a:gd name="connsiteY88" fmla="*/ 3154732 h 6341252"/>
                <a:gd name="connsiteX89" fmla="*/ 318688 w 318688"/>
                <a:gd name="connsiteY89" fmla="*/ 3154732 h 6341252"/>
                <a:gd name="connsiteX90" fmla="*/ 318688 w 318688"/>
                <a:gd name="connsiteY90" fmla="*/ 3186635 h 6341252"/>
                <a:gd name="connsiteX91" fmla="*/ 286785 w 318688"/>
                <a:gd name="connsiteY91" fmla="*/ 3186635 h 6341252"/>
                <a:gd name="connsiteX92" fmla="*/ 0 w 318688"/>
                <a:gd name="connsiteY92" fmla="*/ 3154731 h 6341252"/>
                <a:gd name="connsiteX93" fmla="*/ 31901 w 318688"/>
                <a:gd name="connsiteY93" fmla="*/ 3154731 h 6341252"/>
                <a:gd name="connsiteX94" fmla="*/ 31901 w 318688"/>
                <a:gd name="connsiteY94" fmla="*/ 3186634 h 6341252"/>
                <a:gd name="connsiteX95" fmla="*/ 0 w 318688"/>
                <a:gd name="connsiteY95" fmla="*/ 3186634 h 6341252"/>
                <a:gd name="connsiteX96" fmla="*/ 286785 w 318688"/>
                <a:gd name="connsiteY96" fmla="*/ 2867859 h 6341252"/>
                <a:gd name="connsiteX97" fmla="*/ 318688 w 318688"/>
                <a:gd name="connsiteY97" fmla="*/ 2867859 h 6341252"/>
                <a:gd name="connsiteX98" fmla="*/ 318688 w 318688"/>
                <a:gd name="connsiteY98" fmla="*/ 2899760 h 6341252"/>
                <a:gd name="connsiteX99" fmla="*/ 286785 w 318688"/>
                <a:gd name="connsiteY99" fmla="*/ 2899760 h 6341252"/>
                <a:gd name="connsiteX100" fmla="*/ 0 w 318688"/>
                <a:gd name="connsiteY100" fmla="*/ 2867855 h 6341252"/>
                <a:gd name="connsiteX101" fmla="*/ 31901 w 318688"/>
                <a:gd name="connsiteY101" fmla="*/ 2867855 h 6341252"/>
                <a:gd name="connsiteX102" fmla="*/ 31901 w 318688"/>
                <a:gd name="connsiteY102" fmla="*/ 2899757 h 6341252"/>
                <a:gd name="connsiteX103" fmla="*/ 0 w 318688"/>
                <a:gd name="connsiteY103" fmla="*/ 2899757 h 6341252"/>
                <a:gd name="connsiteX104" fmla="*/ 286785 w 318688"/>
                <a:gd name="connsiteY104" fmla="*/ 2581076 h 6341252"/>
                <a:gd name="connsiteX105" fmla="*/ 318688 w 318688"/>
                <a:gd name="connsiteY105" fmla="*/ 2581076 h 6341252"/>
                <a:gd name="connsiteX106" fmla="*/ 318688 w 318688"/>
                <a:gd name="connsiteY106" fmla="*/ 2612993 h 6341252"/>
                <a:gd name="connsiteX107" fmla="*/ 286785 w 318688"/>
                <a:gd name="connsiteY107" fmla="*/ 2612993 h 6341252"/>
                <a:gd name="connsiteX108" fmla="*/ 0 w 318688"/>
                <a:gd name="connsiteY108" fmla="*/ 2581073 h 6341252"/>
                <a:gd name="connsiteX109" fmla="*/ 31901 w 318688"/>
                <a:gd name="connsiteY109" fmla="*/ 2581073 h 6341252"/>
                <a:gd name="connsiteX110" fmla="*/ 31901 w 318688"/>
                <a:gd name="connsiteY110" fmla="*/ 2612987 h 6341252"/>
                <a:gd name="connsiteX111" fmla="*/ 0 w 318688"/>
                <a:gd name="connsiteY111" fmla="*/ 2612987 h 6341252"/>
                <a:gd name="connsiteX112" fmla="*/ 286785 w 318688"/>
                <a:gd name="connsiteY112" fmla="*/ 2294287 h 6341252"/>
                <a:gd name="connsiteX113" fmla="*/ 318688 w 318688"/>
                <a:gd name="connsiteY113" fmla="*/ 2294287 h 6341252"/>
                <a:gd name="connsiteX114" fmla="*/ 318688 w 318688"/>
                <a:gd name="connsiteY114" fmla="*/ 2326193 h 6341252"/>
                <a:gd name="connsiteX115" fmla="*/ 286785 w 318688"/>
                <a:gd name="connsiteY115" fmla="*/ 2326193 h 6341252"/>
                <a:gd name="connsiteX116" fmla="*/ 0 w 318688"/>
                <a:gd name="connsiteY116" fmla="*/ 2294283 h 6341252"/>
                <a:gd name="connsiteX117" fmla="*/ 31901 w 318688"/>
                <a:gd name="connsiteY117" fmla="*/ 2294283 h 6341252"/>
                <a:gd name="connsiteX118" fmla="*/ 31901 w 318688"/>
                <a:gd name="connsiteY118" fmla="*/ 2326188 h 6341252"/>
                <a:gd name="connsiteX119" fmla="*/ 0 w 318688"/>
                <a:gd name="connsiteY119" fmla="*/ 2326188 h 6341252"/>
                <a:gd name="connsiteX120" fmla="*/ 286785 w 318688"/>
                <a:gd name="connsiteY120" fmla="*/ 2007498 h 6341252"/>
                <a:gd name="connsiteX121" fmla="*/ 318688 w 318688"/>
                <a:gd name="connsiteY121" fmla="*/ 2007498 h 6341252"/>
                <a:gd name="connsiteX122" fmla="*/ 318688 w 318688"/>
                <a:gd name="connsiteY122" fmla="*/ 2039391 h 6341252"/>
                <a:gd name="connsiteX123" fmla="*/ 286785 w 318688"/>
                <a:gd name="connsiteY123" fmla="*/ 2039391 h 6341252"/>
                <a:gd name="connsiteX124" fmla="*/ 0 w 318688"/>
                <a:gd name="connsiteY124" fmla="*/ 2007496 h 6341252"/>
                <a:gd name="connsiteX125" fmla="*/ 31901 w 318688"/>
                <a:gd name="connsiteY125" fmla="*/ 2007496 h 6341252"/>
                <a:gd name="connsiteX126" fmla="*/ 31901 w 318688"/>
                <a:gd name="connsiteY126" fmla="*/ 2039389 h 6341252"/>
                <a:gd name="connsiteX127" fmla="*/ 0 w 318688"/>
                <a:gd name="connsiteY127" fmla="*/ 2039389 h 6341252"/>
                <a:gd name="connsiteX128" fmla="*/ 286785 w 318688"/>
                <a:gd name="connsiteY128" fmla="*/ 1720711 h 6341252"/>
                <a:gd name="connsiteX129" fmla="*/ 318688 w 318688"/>
                <a:gd name="connsiteY129" fmla="*/ 1720711 h 6341252"/>
                <a:gd name="connsiteX130" fmla="*/ 318688 w 318688"/>
                <a:gd name="connsiteY130" fmla="*/ 1752614 h 6341252"/>
                <a:gd name="connsiteX131" fmla="*/ 286785 w 318688"/>
                <a:gd name="connsiteY131" fmla="*/ 1752614 h 6341252"/>
                <a:gd name="connsiteX132" fmla="*/ 0 w 318688"/>
                <a:gd name="connsiteY132" fmla="*/ 1720709 h 6341252"/>
                <a:gd name="connsiteX133" fmla="*/ 31901 w 318688"/>
                <a:gd name="connsiteY133" fmla="*/ 1720709 h 6341252"/>
                <a:gd name="connsiteX134" fmla="*/ 31901 w 318688"/>
                <a:gd name="connsiteY134" fmla="*/ 1752612 h 6341252"/>
                <a:gd name="connsiteX135" fmla="*/ 0 w 318688"/>
                <a:gd name="connsiteY135" fmla="*/ 1752612 h 6341252"/>
                <a:gd name="connsiteX136" fmla="*/ 286785 w 318688"/>
                <a:gd name="connsiteY136" fmla="*/ 1433930 h 6341252"/>
                <a:gd name="connsiteX137" fmla="*/ 318688 w 318688"/>
                <a:gd name="connsiteY137" fmla="*/ 1433930 h 6341252"/>
                <a:gd name="connsiteX138" fmla="*/ 318688 w 318688"/>
                <a:gd name="connsiteY138" fmla="*/ 1465831 h 6341252"/>
                <a:gd name="connsiteX139" fmla="*/ 286785 w 318688"/>
                <a:gd name="connsiteY139" fmla="*/ 1465831 h 6341252"/>
                <a:gd name="connsiteX140" fmla="*/ 0 w 318688"/>
                <a:gd name="connsiteY140" fmla="*/ 1433927 h 6341252"/>
                <a:gd name="connsiteX141" fmla="*/ 31901 w 318688"/>
                <a:gd name="connsiteY141" fmla="*/ 1433927 h 6341252"/>
                <a:gd name="connsiteX142" fmla="*/ 31901 w 318688"/>
                <a:gd name="connsiteY142" fmla="*/ 1465828 h 6341252"/>
                <a:gd name="connsiteX143" fmla="*/ 0 w 318688"/>
                <a:gd name="connsiteY143" fmla="*/ 1465828 h 6341252"/>
                <a:gd name="connsiteX144" fmla="*/ 286785 w 318688"/>
                <a:gd name="connsiteY144" fmla="*/ 1147150 h 6341252"/>
                <a:gd name="connsiteX145" fmla="*/ 318688 w 318688"/>
                <a:gd name="connsiteY145" fmla="*/ 1147150 h 6341252"/>
                <a:gd name="connsiteX146" fmla="*/ 318688 w 318688"/>
                <a:gd name="connsiteY146" fmla="*/ 1179052 h 6341252"/>
                <a:gd name="connsiteX147" fmla="*/ 286785 w 318688"/>
                <a:gd name="connsiteY147" fmla="*/ 1179052 h 6341252"/>
                <a:gd name="connsiteX148" fmla="*/ 0 w 318688"/>
                <a:gd name="connsiteY148" fmla="*/ 1147146 h 6341252"/>
                <a:gd name="connsiteX149" fmla="*/ 31901 w 318688"/>
                <a:gd name="connsiteY149" fmla="*/ 1147146 h 6341252"/>
                <a:gd name="connsiteX150" fmla="*/ 31901 w 318688"/>
                <a:gd name="connsiteY150" fmla="*/ 1179049 h 6341252"/>
                <a:gd name="connsiteX151" fmla="*/ 0 w 318688"/>
                <a:gd name="connsiteY151" fmla="*/ 1179049 h 6341252"/>
                <a:gd name="connsiteX152" fmla="*/ 286785 w 318688"/>
                <a:gd name="connsiteY152" fmla="*/ 860355 h 6341252"/>
                <a:gd name="connsiteX153" fmla="*/ 318688 w 318688"/>
                <a:gd name="connsiteY153" fmla="*/ 860355 h 6341252"/>
                <a:gd name="connsiteX154" fmla="*/ 318688 w 318688"/>
                <a:gd name="connsiteY154" fmla="*/ 892257 h 6341252"/>
                <a:gd name="connsiteX155" fmla="*/ 286785 w 318688"/>
                <a:gd name="connsiteY155" fmla="*/ 892257 h 6341252"/>
                <a:gd name="connsiteX156" fmla="*/ 0 w 318688"/>
                <a:gd name="connsiteY156" fmla="*/ 860351 h 6341252"/>
                <a:gd name="connsiteX157" fmla="*/ 31901 w 318688"/>
                <a:gd name="connsiteY157" fmla="*/ 860351 h 6341252"/>
                <a:gd name="connsiteX158" fmla="*/ 31901 w 318688"/>
                <a:gd name="connsiteY158" fmla="*/ 892254 h 6341252"/>
                <a:gd name="connsiteX159" fmla="*/ 0 w 318688"/>
                <a:gd name="connsiteY159" fmla="*/ 892254 h 6341252"/>
                <a:gd name="connsiteX160" fmla="*/ 286785 w 318688"/>
                <a:gd name="connsiteY160" fmla="*/ 573571 h 6341252"/>
                <a:gd name="connsiteX161" fmla="*/ 318688 w 318688"/>
                <a:gd name="connsiteY161" fmla="*/ 573571 h 6341252"/>
                <a:gd name="connsiteX162" fmla="*/ 318688 w 318688"/>
                <a:gd name="connsiteY162" fmla="*/ 605472 h 6341252"/>
                <a:gd name="connsiteX163" fmla="*/ 286785 w 318688"/>
                <a:gd name="connsiteY163" fmla="*/ 605472 h 6341252"/>
                <a:gd name="connsiteX164" fmla="*/ 0 w 318688"/>
                <a:gd name="connsiteY164" fmla="*/ 573568 h 6341252"/>
                <a:gd name="connsiteX165" fmla="*/ 31901 w 318688"/>
                <a:gd name="connsiteY165" fmla="*/ 573568 h 6341252"/>
                <a:gd name="connsiteX166" fmla="*/ 31901 w 318688"/>
                <a:gd name="connsiteY166" fmla="*/ 605470 h 6341252"/>
                <a:gd name="connsiteX167" fmla="*/ 0 w 318688"/>
                <a:gd name="connsiteY167" fmla="*/ 605470 h 6341252"/>
                <a:gd name="connsiteX168" fmla="*/ 286785 w 318688"/>
                <a:gd name="connsiteY168" fmla="*/ 286786 h 6341252"/>
                <a:gd name="connsiteX169" fmla="*/ 318688 w 318688"/>
                <a:gd name="connsiteY169" fmla="*/ 286786 h 6341252"/>
                <a:gd name="connsiteX170" fmla="*/ 318688 w 318688"/>
                <a:gd name="connsiteY170" fmla="*/ 318689 h 6341252"/>
                <a:gd name="connsiteX171" fmla="*/ 286785 w 318688"/>
                <a:gd name="connsiteY171" fmla="*/ 318689 h 6341252"/>
                <a:gd name="connsiteX172" fmla="*/ 0 w 318688"/>
                <a:gd name="connsiteY172" fmla="*/ 286784 h 6341252"/>
                <a:gd name="connsiteX173" fmla="*/ 31901 w 318688"/>
                <a:gd name="connsiteY173" fmla="*/ 286784 h 6341252"/>
                <a:gd name="connsiteX174" fmla="*/ 31901 w 318688"/>
                <a:gd name="connsiteY174" fmla="*/ 318687 h 6341252"/>
                <a:gd name="connsiteX175" fmla="*/ 0 w 318688"/>
                <a:gd name="connsiteY175" fmla="*/ 318687 h 6341252"/>
                <a:gd name="connsiteX176" fmla="*/ 286785 w 318688"/>
                <a:gd name="connsiteY176" fmla="*/ 3 h 6341252"/>
                <a:gd name="connsiteX177" fmla="*/ 318688 w 318688"/>
                <a:gd name="connsiteY177" fmla="*/ 3 h 6341252"/>
                <a:gd name="connsiteX178" fmla="*/ 318688 w 318688"/>
                <a:gd name="connsiteY178" fmla="*/ 31906 h 6341252"/>
                <a:gd name="connsiteX179" fmla="*/ 286785 w 318688"/>
                <a:gd name="connsiteY179" fmla="*/ 31906 h 6341252"/>
                <a:gd name="connsiteX180" fmla="*/ 0 w 318688"/>
                <a:gd name="connsiteY180" fmla="*/ 0 h 6341252"/>
                <a:gd name="connsiteX181" fmla="*/ 31901 w 318688"/>
                <a:gd name="connsiteY181" fmla="*/ 0 h 6341252"/>
                <a:gd name="connsiteX182" fmla="*/ 31901 w 318688"/>
                <a:gd name="connsiteY182" fmla="*/ 31903 h 6341252"/>
                <a:gd name="connsiteX183" fmla="*/ 0 w 318688"/>
                <a:gd name="connsiteY183" fmla="*/ 31903 h 6341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Lst>
              <a:rect l="l" t="t" r="r" b="b"/>
              <a:pathLst>
                <a:path w="318688" h="6341252">
                  <a:moveTo>
                    <a:pt x="286785" y="6309351"/>
                  </a:moveTo>
                  <a:lnTo>
                    <a:pt x="318688" y="6309351"/>
                  </a:lnTo>
                  <a:lnTo>
                    <a:pt x="318688" y="6341252"/>
                  </a:lnTo>
                  <a:lnTo>
                    <a:pt x="286785" y="6341252"/>
                  </a:lnTo>
                  <a:close/>
                  <a:moveTo>
                    <a:pt x="0" y="6309351"/>
                  </a:moveTo>
                  <a:lnTo>
                    <a:pt x="31901" y="6309351"/>
                  </a:lnTo>
                  <a:lnTo>
                    <a:pt x="31901" y="6341252"/>
                  </a:lnTo>
                  <a:lnTo>
                    <a:pt x="0" y="6341252"/>
                  </a:lnTo>
                  <a:close/>
                  <a:moveTo>
                    <a:pt x="286785" y="6022567"/>
                  </a:moveTo>
                  <a:lnTo>
                    <a:pt x="318688" y="6022567"/>
                  </a:lnTo>
                  <a:lnTo>
                    <a:pt x="318688" y="6054468"/>
                  </a:lnTo>
                  <a:lnTo>
                    <a:pt x="286785" y="6054468"/>
                  </a:lnTo>
                  <a:close/>
                  <a:moveTo>
                    <a:pt x="0" y="6022567"/>
                  </a:moveTo>
                  <a:lnTo>
                    <a:pt x="31901" y="6022567"/>
                  </a:lnTo>
                  <a:lnTo>
                    <a:pt x="31901" y="6054468"/>
                  </a:lnTo>
                  <a:lnTo>
                    <a:pt x="0" y="6054468"/>
                  </a:lnTo>
                  <a:close/>
                  <a:moveTo>
                    <a:pt x="286785" y="5735783"/>
                  </a:moveTo>
                  <a:lnTo>
                    <a:pt x="318688" y="5735783"/>
                  </a:lnTo>
                  <a:lnTo>
                    <a:pt x="318688" y="5767685"/>
                  </a:lnTo>
                  <a:lnTo>
                    <a:pt x="286785" y="5767685"/>
                  </a:lnTo>
                  <a:close/>
                  <a:moveTo>
                    <a:pt x="0" y="5735783"/>
                  </a:moveTo>
                  <a:lnTo>
                    <a:pt x="31901" y="5735783"/>
                  </a:lnTo>
                  <a:lnTo>
                    <a:pt x="31901" y="5767685"/>
                  </a:lnTo>
                  <a:lnTo>
                    <a:pt x="0" y="5767685"/>
                  </a:lnTo>
                  <a:close/>
                  <a:moveTo>
                    <a:pt x="286785" y="5448997"/>
                  </a:moveTo>
                  <a:lnTo>
                    <a:pt x="318688" y="5448997"/>
                  </a:lnTo>
                  <a:lnTo>
                    <a:pt x="318688" y="5480899"/>
                  </a:lnTo>
                  <a:lnTo>
                    <a:pt x="286785" y="5480899"/>
                  </a:lnTo>
                  <a:close/>
                  <a:moveTo>
                    <a:pt x="0" y="5448997"/>
                  </a:moveTo>
                  <a:lnTo>
                    <a:pt x="31901" y="5448997"/>
                  </a:lnTo>
                  <a:lnTo>
                    <a:pt x="31901" y="5480899"/>
                  </a:lnTo>
                  <a:lnTo>
                    <a:pt x="0" y="5480899"/>
                  </a:lnTo>
                  <a:close/>
                  <a:moveTo>
                    <a:pt x="286785" y="5162213"/>
                  </a:moveTo>
                  <a:lnTo>
                    <a:pt x="318688" y="5162213"/>
                  </a:lnTo>
                  <a:lnTo>
                    <a:pt x="318688" y="5194116"/>
                  </a:lnTo>
                  <a:lnTo>
                    <a:pt x="286785" y="5194116"/>
                  </a:lnTo>
                  <a:close/>
                  <a:moveTo>
                    <a:pt x="0" y="5162213"/>
                  </a:moveTo>
                  <a:lnTo>
                    <a:pt x="31901" y="5162213"/>
                  </a:lnTo>
                  <a:lnTo>
                    <a:pt x="31901" y="5194116"/>
                  </a:lnTo>
                  <a:lnTo>
                    <a:pt x="0" y="5194116"/>
                  </a:lnTo>
                  <a:close/>
                  <a:moveTo>
                    <a:pt x="286785" y="4875429"/>
                  </a:moveTo>
                  <a:lnTo>
                    <a:pt x="318688" y="4875429"/>
                  </a:lnTo>
                  <a:lnTo>
                    <a:pt x="318688" y="4907331"/>
                  </a:lnTo>
                  <a:lnTo>
                    <a:pt x="286785" y="4907331"/>
                  </a:lnTo>
                  <a:close/>
                  <a:moveTo>
                    <a:pt x="0" y="4875429"/>
                  </a:moveTo>
                  <a:lnTo>
                    <a:pt x="31901" y="4875429"/>
                  </a:lnTo>
                  <a:lnTo>
                    <a:pt x="31901" y="4907331"/>
                  </a:lnTo>
                  <a:lnTo>
                    <a:pt x="0" y="4907331"/>
                  </a:lnTo>
                  <a:close/>
                  <a:moveTo>
                    <a:pt x="286785" y="4588644"/>
                  </a:moveTo>
                  <a:lnTo>
                    <a:pt x="318688" y="4588644"/>
                  </a:lnTo>
                  <a:lnTo>
                    <a:pt x="318688" y="4620545"/>
                  </a:lnTo>
                  <a:lnTo>
                    <a:pt x="286785" y="4620545"/>
                  </a:lnTo>
                  <a:close/>
                  <a:moveTo>
                    <a:pt x="0" y="4588644"/>
                  </a:moveTo>
                  <a:lnTo>
                    <a:pt x="31901" y="4588644"/>
                  </a:lnTo>
                  <a:lnTo>
                    <a:pt x="31901" y="4620545"/>
                  </a:lnTo>
                  <a:lnTo>
                    <a:pt x="0" y="4620545"/>
                  </a:lnTo>
                  <a:close/>
                  <a:moveTo>
                    <a:pt x="286785" y="4301860"/>
                  </a:moveTo>
                  <a:lnTo>
                    <a:pt x="318688" y="4301860"/>
                  </a:lnTo>
                  <a:lnTo>
                    <a:pt x="318688" y="4333762"/>
                  </a:lnTo>
                  <a:lnTo>
                    <a:pt x="286785" y="4333762"/>
                  </a:lnTo>
                  <a:close/>
                  <a:moveTo>
                    <a:pt x="0" y="4301860"/>
                  </a:moveTo>
                  <a:lnTo>
                    <a:pt x="31901" y="4301860"/>
                  </a:lnTo>
                  <a:lnTo>
                    <a:pt x="31901" y="4333762"/>
                  </a:lnTo>
                  <a:lnTo>
                    <a:pt x="0" y="4333762"/>
                  </a:lnTo>
                  <a:close/>
                  <a:moveTo>
                    <a:pt x="286785" y="4015075"/>
                  </a:moveTo>
                  <a:lnTo>
                    <a:pt x="318688" y="4015075"/>
                  </a:lnTo>
                  <a:lnTo>
                    <a:pt x="318688" y="4046976"/>
                  </a:lnTo>
                  <a:lnTo>
                    <a:pt x="286785" y="4046976"/>
                  </a:lnTo>
                  <a:close/>
                  <a:moveTo>
                    <a:pt x="0" y="4015075"/>
                  </a:moveTo>
                  <a:lnTo>
                    <a:pt x="31901" y="4015075"/>
                  </a:lnTo>
                  <a:lnTo>
                    <a:pt x="31901" y="4046976"/>
                  </a:lnTo>
                  <a:lnTo>
                    <a:pt x="0" y="4046976"/>
                  </a:lnTo>
                  <a:close/>
                  <a:moveTo>
                    <a:pt x="286785" y="3728291"/>
                  </a:moveTo>
                  <a:lnTo>
                    <a:pt x="318688" y="3728291"/>
                  </a:lnTo>
                  <a:lnTo>
                    <a:pt x="318688" y="3760193"/>
                  </a:lnTo>
                  <a:lnTo>
                    <a:pt x="286785" y="3760193"/>
                  </a:lnTo>
                  <a:close/>
                  <a:moveTo>
                    <a:pt x="0" y="3728291"/>
                  </a:moveTo>
                  <a:lnTo>
                    <a:pt x="31901" y="3728291"/>
                  </a:lnTo>
                  <a:lnTo>
                    <a:pt x="31901" y="3760193"/>
                  </a:lnTo>
                  <a:lnTo>
                    <a:pt x="0" y="3760193"/>
                  </a:lnTo>
                  <a:close/>
                  <a:moveTo>
                    <a:pt x="286785" y="3441515"/>
                  </a:moveTo>
                  <a:lnTo>
                    <a:pt x="318688" y="3441515"/>
                  </a:lnTo>
                  <a:lnTo>
                    <a:pt x="318688" y="3473408"/>
                  </a:lnTo>
                  <a:lnTo>
                    <a:pt x="286785" y="3473408"/>
                  </a:lnTo>
                  <a:close/>
                  <a:moveTo>
                    <a:pt x="0" y="3441514"/>
                  </a:moveTo>
                  <a:lnTo>
                    <a:pt x="31901" y="3441514"/>
                  </a:lnTo>
                  <a:lnTo>
                    <a:pt x="31901" y="3473408"/>
                  </a:lnTo>
                  <a:lnTo>
                    <a:pt x="0" y="3473408"/>
                  </a:lnTo>
                  <a:close/>
                  <a:moveTo>
                    <a:pt x="286785" y="3154732"/>
                  </a:moveTo>
                  <a:lnTo>
                    <a:pt x="318688" y="3154732"/>
                  </a:lnTo>
                  <a:lnTo>
                    <a:pt x="318688" y="3186635"/>
                  </a:lnTo>
                  <a:lnTo>
                    <a:pt x="286785" y="3186635"/>
                  </a:lnTo>
                  <a:close/>
                  <a:moveTo>
                    <a:pt x="0" y="3154731"/>
                  </a:moveTo>
                  <a:lnTo>
                    <a:pt x="31901" y="3154731"/>
                  </a:lnTo>
                  <a:lnTo>
                    <a:pt x="31901" y="3186634"/>
                  </a:lnTo>
                  <a:lnTo>
                    <a:pt x="0" y="3186634"/>
                  </a:lnTo>
                  <a:close/>
                  <a:moveTo>
                    <a:pt x="286785" y="2867859"/>
                  </a:moveTo>
                  <a:lnTo>
                    <a:pt x="318688" y="2867859"/>
                  </a:lnTo>
                  <a:lnTo>
                    <a:pt x="318688" y="2899760"/>
                  </a:lnTo>
                  <a:lnTo>
                    <a:pt x="286785" y="2899760"/>
                  </a:lnTo>
                  <a:close/>
                  <a:moveTo>
                    <a:pt x="0" y="2867855"/>
                  </a:moveTo>
                  <a:lnTo>
                    <a:pt x="31901" y="2867855"/>
                  </a:lnTo>
                  <a:lnTo>
                    <a:pt x="31901" y="2899757"/>
                  </a:lnTo>
                  <a:lnTo>
                    <a:pt x="0" y="2899757"/>
                  </a:lnTo>
                  <a:close/>
                  <a:moveTo>
                    <a:pt x="286785" y="2581076"/>
                  </a:moveTo>
                  <a:lnTo>
                    <a:pt x="318688" y="2581076"/>
                  </a:lnTo>
                  <a:lnTo>
                    <a:pt x="318688" y="2612993"/>
                  </a:lnTo>
                  <a:lnTo>
                    <a:pt x="286785" y="2612993"/>
                  </a:lnTo>
                  <a:close/>
                  <a:moveTo>
                    <a:pt x="0" y="2581073"/>
                  </a:moveTo>
                  <a:lnTo>
                    <a:pt x="31901" y="2581073"/>
                  </a:lnTo>
                  <a:lnTo>
                    <a:pt x="31901" y="2612987"/>
                  </a:lnTo>
                  <a:lnTo>
                    <a:pt x="0" y="2612987"/>
                  </a:lnTo>
                  <a:close/>
                  <a:moveTo>
                    <a:pt x="286785" y="2294287"/>
                  </a:moveTo>
                  <a:lnTo>
                    <a:pt x="318688" y="2294287"/>
                  </a:lnTo>
                  <a:lnTo>
                    <a:pt x="318688" y="2326193"/>
                  </a:lnTo>
                  <a:lnTo>
                    <a:pt x="286785" y="2326193"/>
                  </a:lnTo>
                  <a:close/>
                  <a:moveTo>
                    <a:pt x="0" y="2294283"/>
                  </a:moveTo>
                  <a:lnTo>
                    <a:pt x="31901" y="2294283"/>
                  </a:lnTo>
                  <a:lnTo>
                    <a:pt x="31901" y="2326188"/>
                  </a:lnTo>
                  <a:lnTo>
                    <a:pt x="0" y="2326188"/>
                  </a:lnTo>
                  <a:close/>
                  <a:moveTo>
                    <a:pt x="286785" y="2007498"/>
                  </a:moveTo>
                  <a:lnTo>
                    <a:pt x="318688" y="2007498"/>
                  </a:lnTo>
                  <a:lnTo>
                    <a:pt x="318688" y="2039391"/>
                  </a:lnTo>
                  <a:lnTo>
                    <a:pt x="286785" y="2039391"/>
                  </a:lnTo>
                  <a:close/>
                  <a:moveTo>
                    <a:pt x="0" y="2007496"/>
                  </a:moveTo>
                  <a:lnTo>
                    <a:pt x="31901" y="2007496"/>
                  </a:lnTo>
                  <a:lnTo>
                    <a:pt x="31901" y="2039389"/>
                  </a:lnTo>
                  <a:lnTo>
                    <a:pt x="0" y="2039389"/>
                  </a:lnTo>
                  <a:close/>
                  <a:moveTo>
                    <a:pt x="286785" y="1720711"/>
                  </a:moveTo>
                  <a:lnTo>
                    <a:pt x="318688" y="1720711"/>
                  </a:lnTo>
                  <a:lnTo>
                    <a:pt x="318688" y="1752614"/>
                  </a:lnTo>
                  <a:lnTo>
                    <a:pt x="286785" y="1752614"/>
                  </a:lnTo>
                  <a:close/>
                  <a:moveTo>
                    <a:pt x="0" y="1720709"/>
                  </a:moveTo>
                  <a:lnTo>
                    <a:pt x="31901" y="1720709"/>
                  </a:lnTo>
                  <a:lnTo>
                    <a:pt x="31901" y="1752612"/>
                  </a:lnTo>
                  <a:lnTo>
                    <a:pt x="0" y="1752612"/>
                  </a:lnTo>
                  <a:close/>
                  <a:moveTo>
                    <a:pt x="286785" y="1433930"/>
                  </a:moveTo>
                  <a:lnTo>
                    <a:pt x="318688" y="1433930"/>
                  </a:lnTo>
                  <a:lnTo>
                    <a:pt x="318688" y="1465831"/>
                  </a:lnTo>
                  <a:lnTo>
                    <a:pt x="286785" y="1465831"/>
                  </a:lnTo>
                  <a:close/>
                  <a:moveTo>
                    <a:pt x="0" y="1433927"/>
                  </a:moveTo>
                  <a:lnTo>
                    <a:pt x="31901" y="1433927"/>
                  </a:lnTo>
                  <a:lnTo>
                    <a:pt x="31901" y="1465828"/>
                  </a:lnTo>
                  <a:lnTo>
                    <a:pt x="0" y="1465828"/>
                  </a:lnTo>
                  <a:close/>
                  <a:moveTo>
                    <a:pt x="286785" y="1147150"/>
                  </a:moveTo>
                  <a:lnTo>
                    <a:pt x="318688" y="1147150"/>
                  </a:lnTo>
                  <a:lnTo>
                    <a:pt x="318688" y="1179052"/>
                  </a:lnTo>
                  <a:lnTo>
                    <a:pt x="286785" y="1179052"/>
                  </a:lnTo>
                  <a:close/>
                  <a:moveTo>
                    <a:pt x="0" y="1147146"/>
                  </a:moveTo>
                  <a:lnTo>
                    <a:pt x="31901" y="1147146"/>
                  </a:lnTo>
                  <a:lnTo>
                    <a:pt x="31901" y="1179049"/>
                  </a:lnTo>
                  <a:lnTo>
                    <a:pt x="0" y="1179049"/>
                  </a:lnTo>
                  <a:close/>
                  <a:moveTo>
                    <a:pt x="286785" y="860355"/>
                  </a:moveTo>
                  <a:lnTo>
                    <a:pt x="318688" y="860355"/>
                  </a:lnTo>
                  <a:lnTo>
                    <a:pt x="318688" y="892257"/>
                  </a:lnTo>
                  <a:lnTo>
                    <a:pt x="286785" y="892257"/>
                  </a:lnTo>
                  <a:close/>
                  <a:moveTo>
                    <a:pt x="0" y="860351"/>
                  </a:moveTo>
                  <a:lnTo>
                    <a:pt x="31901" y="860351"/>
                  </a:lnTo>
                  <a:lnTo>
                    <a:pt x="31901" y="892254"/>
                  </a:lnTo>
                  <a:lnTo>
                    <a:pt x="0" y="892254"/>
                  </a:lnTo>
                  <a:close/>
                  <a:moveTo>
                    <a:pt x="286785" y="573571"/>
                  </a:moveTo>
                  <a:lnTo>
                    <a:pt x="318688" y="573571"/>
                  </a:lnTo>
                  <a:lnTo>
                    <a:pt x="318688" y="605472"/>
                  </a:lnTo>
                  <a:lnTo>
                    <a:pt x="286785" y="605472"/>
                  </a:lnTo>
                  <a:close/>
                  <a:moveTo>
                    <a:pt x="0" y="573568"/>
                  </a:moveTo>
                  <a:lnTo>
                    <a:pt x="31901" y="573568"/>
                  </a:lnTo>
                  <a:lnTo>
                    <a:pt x="31901" y="605470"/>
                  </a:lnTo>
                  <a:lnTo>
                    <a:pt x="0" y="605470"/>
                  </a:lnTo>
                  <a:close/>
                  <a:moveTo>
                    <a:pt x="286785" y="286786"/>
                  </a:moveTo>
                  <a:lnTo>
                    <a:pt x="318688" y="286786"/>
                  </a:lnTo>
                  <a:lnTo>
                    <a:pt x="318688" y="318689"/>
                  </a:lnTo>
                  <a:lnTo>
                    <a:pt x="286785" y="318689"/>
                  </a:lnTo>
                  <a:close/>
                  <a:moveTo>
                    <a:pt x="0" y="286784"/>
                  </a:moveTo>
                  <a:lnTo>
                    <a:pt x="31901" y="286784"/>
                  </a:lnTo>
                  <a:lnTo>
                    <a:pt x="31901" y="318687"/>
                  </a:lnTo>
                  <a:lnTo>
                    <a:pt x="0" y="318687"/>
                  </a:lnTo>
                  <a:close/>
                  <a:moveTo>
                    <a:pt x="286785" y="3"/>
                  </a:moveTo>
                  <a:lnTo>
                    <a:pt x="318688" y="3"/>
                  </a:lnTo>
                  <a:lnTo>
                    <a:pt x="318688" y="31906"/>
                  </a:lnTo>
                  <a:lnTo>
                    <a:pt x="286785" y="31906"/>
                  </a:lnTo>
                  <a:close/>
                  <a:moveTo>
                    <a:pt x="0" y="0"/>
                  </a:moveTo>
                  <a:lnTo>
                    <a:pt x="31901" y="0"/>
                  </a:lnTo>
                  <a:lnTo>
                    <a:pt x="31901" y="31903"/>
                  </a:lnTo>
                  <a:lnTo>
                    <a:pt x="0" y="31903"/>
                  </a:lnTo>
                  <a:close/>
                </a:path>
              </a:pathLst>
            </a:custGeom>
            <a:grpFill/>
            <a:ln w="10294" cap="flat">
              <a:noFill/>
              <a:prstDash val="solid"/>
              <a:miter/>
            </a:ln>
          </p:spPr>
          <p:txBody>
            <a:bodyPr wrap="square" rtlCol="0" anchor="ctr">
              <a:noAutofit/>
            </a:bodyPr>
            <a:lstStyle/>
            <a:p>
              <a:endParaRPr lang="en-US" sz="1800"/>
            </a:p>
          </p:txBody>
        </p:sp>
      </p:grpSp>
      <p:sp>
        <p:nvSpPr>
          <p:cNvPr id="31" name="TextBox 30">
            <a:extLst>
              <a:ext uri="{FF2B5EF4-FFF2-40B4-BE49-F238E27FC236}">
                <a16:creationId xmlns:a16="http://schemas.microsoft.com/office/drawing/2014/main" xmlns="" id="{06130633-8398-4340-A091-16D418D4BA0E}"/>
              </a:ext>
            </a:extLst>
          </p:cNvPr>
          <p:cNvSpPr txBox="1">
            <a:spLocks/>
          </p:cNvSpPr>
          <p:nvPr userDrawn="1"/>
        </p:nvSpPr>
        <p:spPr>
          <a:xfrm rot="2700000" flipH="1" flipV="1">
            <a:off x="9047321" y="5894511"/>
            <a:ext cx="1592914" cy="795301"/>
          </a:xfrm>
          <a:custGeom>
            <a:avLst/>
            <a:gdLst>
              <a:gd name="connsiteX0" fmla="*/ 6166943 w 6166943"/>
              <a:gd name="connsiteY0" fmla="*/ 1970146 h 3078196"/>
              <a:gd name="connsiteX1" fmla="*/ 4655668 w 6166943"/>
              <a:gd name="connsiteY1" fmla="*/ 458871 h 3078196"/>
              <a:gd name="connsiteX2" fmla="*/ 4492661 w 6166943"/>
              <a:gd name="connsiteY2" fmla="*/ 580765 h 3078196"/>
              <a:gd name="connsiteX3" fmla="*/ 3297075 w 6166943"/>
              <a:gd name="connsiteY3" fmla="*/ 945968 h 3078196"/>
              <a:gd name="connsiteX4" fmla="*/ 1523897 w 6166943"/>
              <a:gd name="connsiteY4" fmla="*/ 3175 h 3078196"/>
              <a:gd name="connsiteX5" fmla="*/ 1521968 w 6166943"/>
              <a:gd name="connsiteY5" fmla="*/ 0 h 3078196"/>
              <a:gd name="connsiteX6" fmla="*/ 0 w 6166943"/>
              <a:gd name="connsiteY6" fmla="*/ 1521969 h 3078196"/>
              <a:gd name="connsiteX7" fmla="*/ 1668 w 6166943"/>
              <a:gd name="connsiteY7" fmla="*/ 1524092 h 3078196"/>
              <a:gd name="connsiteX8" fmla="*/ 3297075 w 6166943"/>
              <a:gd name="connsiteY8" fmla="*/ 3078196 h 3078196"/>
              <a:gd name="connsiteX9" fmla="*/ 6013576 w 6166943"/>
              <a:gd name="connsiteY9" fmla="*/ 2102997 h 3078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66943" h="3078196">
                <a:moveTo>
                  <a:pt x="6166943" y="1970146"/>
                </a:moveTo>
                <a:lnTo>
                  <a:pt x="4655668" y="458871"/>
                </a:lnTo>
                <a:lnTo>
                  <a:pt x="4492661" y="580765"/>
                </a:lnTo>
                <a:cubicBezTo>
                  <a:pt x="4151374" y="811334"/>
                  <a:pt x="3739947" y="945968"/>
                  <a:pt x="3297075" y="945968"/>
                </a:cubicBezTo>
                <a:cubicBezTo>
                  <a:pt x="2558955" y="945968"/>
                  <a:pt x="1908180" y="571989"/>
                  <a:pt x="1523897" y="3175"/>
                </a:cubicBezTo>
                <a:lnTo>
                  <a:pt x="1521968" y="0"/>
                </a:lnTo>
                <a:lnTo>
                  <a:pt x="0" y="1521969"/>
                </a:lnTo>
                <a:lnTo>
                  <a:pt x="1668" y="1524092"/>
                </a:lnTo>
                <a:cubicBezTo>
                  <a:pt x="784959" y="2473222"/>
                  <a:pt x="1970367" y="3078196"/>
                  <a:pt x="3297075" y="3078196"/>
                </a:cubicBezTo>
                <a:cubicBezTo>
                  <a:pt x="4328957" y="3078196"/>
                  <a:pt x="5275363" y="2712224"/>
                  <a:pt x="6013576" y="2102997"/>
                </a:cubicBezTo>
                <a:close/>
              </a:path>
            </a:pathLst>
          </a:custGeom>
          <a:solidFill>
            <a:schemeClr val="accent1">
              <a:lumMod val="75000"/>
            </a:schemeClr>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a:t> </a:t>
            </a:r>
          </a:p>
        </p:txBody>
      </p:sp>
      <p:sp>
        <p:nvSpPr>
          <p:cNvPr id="19" name="Text Placeholder 83">
            <a:extLst>
              <a:ext uri="{FF2B5EF4-FFF2-40B4-BE49-F238E27FC236}">
                <a16:creationId xmlns:a16="http://schemas.microsoft.com/office/drawing/2014/main" xmlns="" id="{65E572D2-FB5D-4AE4-ADCA-539A3B5D2872}"/>
              </a:ext>
            </a:extLst>
          </p:cNvPr>
          <p:cNvSpPr txBox="1">
            <a:spLocks/>
          </p:cNvSpPr>
          <p:nvPr userDrawn="1"/>
        </p:nvSpPr>
        <p:spPr>
          <a:xfrm rot="16200000" flipV="1">
            <a:off x="10501479" y="1143564"/>
            <a:ext cx="2253832" cy="1127210"/>
          </a:xfrm>
          <a:custGeom>
            <a:avLst/>
            <a:gdLst>
              <a:gd name="connsiteX0" fmla="*/ 0 w 2125980"/>
              <a:gd name="connsiteY0" fmla="*/ 0 h 1062991"/>
              <a:gd name="connsiteX1" fmla="*/ 530729 w 2125980"/>
              <a:gd name="connsiteY1" fmla="*/ 0 h 1062991"/>
              <a:gd name="connsiteX2" fmla="*/ 1062990 w 2125980"/>
              <a:gd name="connsiteY2" fmla="*/ 532261 h 1062991"/>
              <a:gd name="connsiteX3" fmla="*/ 1595250 w 2125980"/>
              <a:gd name="connsiteY3" fmla="*/ 0 h 1062991"/>
              <a:gd name="connsiteX4" fmla="*/ 2125980 w 2125980"/>
              <a:gd name="connsiteY4" fmla="*/ 0 h 1062991"/>
              <a:gd name="connsiteX5" fmla="*/ 1062990 w 2125980"/>
              <a:gd name="connsiteY5" fmla="*/ 1062991 h 1062991"/>
              <a:gd name="connsiteX6" fmla="*/ 0 w 2125980"/>
              <a:gd name="connsiteY6" fmla="*/ 0 h 1062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5980" h="1062991">
                <a:moveTo>
                  <a:pt x="0" y="0"/>
                </a:moveTo>
                <a:lnTo>
                  <a:pt x="530729" y="0"/>
                </a:lnTo>
                <a:cubicBezTo>
                  <a:pt x="530729" y="293959"/>
                  <a:pt x="769031" y="532261"/>
                  <a:pt x="1062990" y="532261"/>
                </a:cubicBezTo>
                <a:cubicBezTo>
                  <a:pt x="1356949" y="532261"/>
                  <a:pt x="1595250" y="293959"/>
                  <a:pt x="1595250" y="0"/>
                </a:cubicBezTo>
                <a:lnTo>
                  <a:pt x="2125980" y="0"/>
                </a:lnTo>
                <a:cubicBezTo>
                  <a:pt x="2125980" y="587074"/>
                  <a:pt x="1650063" y="1062991"/>
                  <a:pt x="1062990" y="1062991"/>
                </a:cubicBezTo>
                <a:cubicBezTo>
                  <a:pt x="475916" y="1062991"/>
                  <a:pt x="0" y="587074"/>
                  <a:pt x="0" y="0"/>
                </a:cubicBezTo>
                <a:close/>
              </a:path>
            </a:pathLst>
          </a:custGeom>
          <a:solidFill>
            <a:schemeClr val="accent1">
              <a:lumMod val="75000"/>
            </a:schemeClr>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a:t> </a:t>
            </a:r>
          </a:p>
        </p:txBody>
      </p:sp>
      <p:sp>
        <p:nvSpPr>
          <p:cNvPr id="20" name="Freeform: Shape 83">
            <a:extLst>
              <a:ext uri="{FF2B5EF4-FFF2-40B4-BE49-F238E27FC236}">
                <a16:creationId xmlns:a16="http://schemas.microsoft.com/office/drawing/2014/main" xmlns="" id="{F05596E1-7FE6-4BB0-BB11-FC47E5FF65BF}"/>
              </a:ext>
            </a:extLst>
          </p:cNvPr>
          <p:cNvSpPr txBox="1">
            <a:spLocks/>
          </p:cNvSpPr>
          <p:nvPr userDrawn="1"/>
        </p:nvSpPr>
        <p:spPr>
          <a:xfrm rot="16200000">
            <a:off x="9920577" y="3148267"/>
            <a:ext cx="574904" cy="1706752"/>
          </a:xfrm>
          <a:custGeom>
            <a:avLst/>
            <a:gdLst>
              <a:gd name="connsiteX0" fmla="*/ 0 w 530877"/>
              <a:gd name="connsiteY0" fmla="*/ 0 h 1012276"/>
              <a:gd name="connsiteX1" fmla="*/ 530877 w 530877"/>
              <a:gd name="connsiteY1" fmla="*/ 0 h 1012276"/>
              <a:gd name="connsiteX2" fmla="*/ 530877 w 530877"/>
              <a:gd name="connsiteY2" fmla="*/ 1012276 h 1012276"/>
              <a:gd name="connsiteX3" fmla="*/ 0 w 530877"/>
              <a:gd name="connsiteY3" fmla="*/ 1012276 h 1012276"/>
            </a:gdLst>
            <a:ahLst/>
            <a:cxnLst>
              <a:cxn ang="0">
                <a:pos x="connsiteX0" y="connsiteY0"/>
              </a:cxn>
              <a:cxn ang="0">
                <a:pos x="connsiteX1" y="connsiteY1"/>
              </a:cxn>
              <a:cxn ang="0">
                <a:pos x="connsiteX2" y="connsiteY2"/>
              </a:cxn>
              <a:cxn ang="0">
                <a:pos x="connsiteX3" y="connsiteY3"/>
              </a:cxn>
            </a:cxnLst>
            <a:rect l="l" t="t" r="r" b="b"/>
            <a:pathLst>
              <a:path w="530877" h="1012276">
                <a:moveTo>
                  <a:pt x="0" y="0"/>
                </a:moveTo>
                <a:lnTo>
                  <a:pt x="530877" y="0"/>
                </a:lnTo>
                <a:lnTo>
                  <a:pt x="530877" y="1012276"/>
                </a:lnTo>
                <a:lnTo>
                  <a:pt x="0" y="1012276"/>
                </a:lnTo>
                <a:close/>
              </a:path>
            </a:pathLst>
          </a:custGeom>
          <a:solidFill>
            <a:schemeClr val="accent1">
              <a:lumMod val="75000"/>
            </a:schemeClr>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a:t> </a:t>
            </a:r>
          </a:p>
        </p:txBody>
      </p:sp>
      <p:sp>
        <p:nvSpPr>
          <p:cNvPr id="21" name="Text Placeholder 49">
            <a:extLst>
              <a:ext uri="{FF2B5EF4-FFF2-40B4-BE49-F238E27FC236}">
                <a16:creationId xmlns:a16="http://schemas.microsoft.com/office/drawing/2014/main" xmlns="" id="{A0F317CE-035E-44FD-A5F6-9E40D83A2190}"/>
              </a:ext>
            </a:extLst>
          </p:cNvPr>
          <p:cNvSpPr txBox="1">
            <a:spLocks/>
          </p:cNvSpPr>
          <p:nvPr userDrawn="1"/>
        </p:nvSpPr>
        <p:spPr>
          <a:xfrm>
            <a:off x="9937626" y="2296383"/>
            <a:ext cx="546782" cy="546635"/>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chemeClr val="accent1">
              <a:lumMod val="75000"/>
            </a:schemeClr>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a:t> </a:t>
            </a:r>
          </a:p>
        </p:txBody>
      </p:sp>
      <p:sp>
        <p:nvSpPr>
          <p:cNvPr id="22" name="Text Placeholder 49">
            <a:extLst>
              <a:ext uri="{FF2B5EF4-FFF2-40B4-BE49-F238E27FC236}">
                <a16:creationId xmlns:a16="http://schemas.microsoft.com/office/drawing/2014/main" xmlns="" id="{C876EBD3-018B-46D6-8C3B-B7B3FA122BE1}"/>
              </a:ext>
            </a:extLst>
          </p:cNvPr>
          <p:cNvSpPr txBox="1">
            <a:spLocks/>
          </p:cNvSpPr>
          <p:nvPr userDrawn="1"/>
        </p:nvSpPr>
        <p:spPr>
          <a:xfrm>
            <a:off x="10881161" y="5270087"/>
            <a:ext cx="546782" cy="546635"/>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chemeClr val="accent1">
              <a:lumMod val="75000"/>
            </a:schemeClr>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a:t> </a:t>
            </a:r>
          </a:p>
        </p:txBody>
      </p:sp>
      <p:sp>
        <p:nvSpPr>
          <p:cNvPr id="29" name="Freeform: Shape 83">
            <a:extLst>
              <a:ext uri="{FF2B5EF4-FFF2-40B4-BE49-F238E27FC236}">
                <a16:creationId xmlns:a16="http://schemas.microsoft.com/office/drawing/2014/main" xmlns="" id="{746EFE52-6B31-424B-954D-38ECEE5E8891}"/>
              </a:ext>
            </a:extLst>
          </p:cNvPr>
          <p:cNvSpPr txBox="1">
            <a:spLocks/>
          </p:cNvSpPr>
          <p:nvPr userDrawn="1"/>
        </p:nvSpPr>
        <p:spPr>
          <a:xfrm>
            <a:off x="10201058" y="0"/>
            <a:ext cx="575054" cy="851154"/>
          </a:xfrm>
          <a:custGeom>
            <a:avLst/>
            <a:gdLst>
              <a:gd name="connsiteX0" fmla="*/ 0 w 530877"/>
              <a:gd name="connsiteY0" fmla="*/ 0 h 1012276"/>
              <a:gd name="connsiteX1" fmla="*/ 530877 w 530877"/>
              <a:gd name="connsiteY1" fmla="*/ 0 h 1012276"/>
              <a:gd name="connsiteX2" fmla="*/ 530877 w 530877"/>
              <a:gd name="connsiteY2" fmla="*/ 1012276 h 1012276"/>
              <a:gd name="connsiteX3" fmla="*/ 0 w 530877"/>
              <a:gd name="connsiteY3" fmla="*/ 1012276 h 1012276"/>
            </a:gdLst>
            <a:ahLst/>
            <a:cxnLst>
              <a:cxn ang="0">
                <a:pos x="connsiteX0" y="connsiteY0"/>
              </a:cxn>
              <a:cxn ang="0">
                <a:pos x="connsiteX1" y="connsiteY1"/>
              </a:cxn>
              <a:cxn ang="0">
                <a:pos x="connsiteX2" y="connsiteY2"/>
              </a:cxn>
              <a:cxn ang="0">
                <a:pos x="connsiteX3" y="connsiteY3"/>
              </a:cxn>
            </a:cxnLst>
            <a:rect l="l" t="t" r="r" b="b"/>
            <a:pathLst>
              <a:path w="530877" h="1012276">
                <a:moveTo>
                  <a:pt x="0" y="0"/>
                </a:moveTo>
                <a:lnTo>
                  <a:pt x="530877" y="0"/>
                </a:lnTo>
                <a:lnTo>
                  <a:pt x="530877" y="1012276"/>
                </a:lnTo>
                <a:lnTo>
                  <a:pt x="0" y="1012276"/>
                </a:lnTo>
                <a:close/>
              </a:path>
            </a:pathLst>
          </a:custGeom>
          <a:solidFill>
            <a:schemeClr val="accent1">
              <a:lumMod val="75000"/>
            </a:schemeClr>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a:t> </a:t>
            </a:r>
          </a:p>
        </p:txBody>
      </p:sp>
    </p:spTree>
    <p:custDataLst>
      <p:tags r:id="rId1"/>
    </p:custDataLst>
    <p:extLst>
      <p:ext uri="{BB962C8B-B14F-4D97-AF65-F5344CB8AC3E}">
        <p14:creationId xmlns:p14="http://schemas.microsoft.com/office/powerpoint/2010/main" val="376867196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14_Title – Grid Light">
    <p:bg>
      <p:bgPr>
        <a:solidFill>
          <a:schemeClr val="accent3"/>
        </a:solidFill>
        <a:effectLst/>
      </p:bgPr>
    </p:bg>
    <p:spTree>
      <p:nvGrpSpPr>
        <p:cNvPr id="1" name=""/>
        <p:cNvGrpSpPr/>
        <p:nvPr/>
      </p:nvGrpSpPr>
      <p:grpSpPr>
        <a:xfrm>
          <a:off x="0" y="0"/>
          <a:ext cx="0" cy="0"/>
          <a:chOff x="0" y="0"/>
          <a:chExt cx="0" cy="0"/>
        </a:xfrm>
      </p:grpSpPr>
      <p:pic>
        <p:nvPicPr>
          <p:cNvPr id="43" name="Picture 42">
            <a:extLst>
              <a:ext uri="{FF2B5EF4-FFF2-40B4-BE49-F238E27FC236}">
                <a16:creationId xmlns:a16="http://schemas.microsoft.com/office/drawing/2014/main" xmlns="" id="{F9271E5E-DB33-4CAF-8A70-DD6F64B87667}"/>
              </a:ext>
            </a:extLst>
          </p:cNvPr>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Lst>
          </a:blip>
          <a:srcRect/>
          <a:stretch/>
        </p:blipFill>
        <p:spPr>
          <a:xfrm>
            <a:off x="431990" y="6081016"/>
            <a:ext cx="2445467" cy="560909"/>
          </a:xfrm>
          <a:prstGeom prst="rect">
            <a:avLst/>
          </a:prstGeom>
        </p:spPr>
      </p:pic>
      <p:sp>
        <p:nvSpPr>
          <p:cNvPr id="9" name="Subtitle 2">
            <a:extLst>
              <a:ext uri="{FF2B5EF4-FFF2-40B4-BE49-F238E27FC236}">
                <a16:creationId xmlns:a16="http://schemas.microsoft.com/office/drawing/2014/main" xmlns="" id="{1D10F107-20C2-48E3-8C9A-AB0E6DD442F1}"/>
              </a:ext>
            </a:extLst>
          </p:cNvPr>
          <p:cNvSpPr>
            <a:spLocks noGrp="1"/>
          </p:cNvSpPr>
          <p:nvPr>
            <p:ph type="subTitle" idx="1" hasCustomPrompt="1"/>
          </p:nvPr>
        </p:nvSpPr>
        <p:spPr>
          <a:xfrm>
            <a:off x="383071" y="3759200"/>
            <a:ext cx="7650373" cy="1510886"/>
          </a:xfrm>
        </p:spPr>
        <p:txBody>
          <a:bodyPr lIns="0" tIns="0" rIns="0" bIns="0" anchor="t" anchorCtr="0">
            <a:normAutofit/>
          </a:bodyPr>
          <a:lstStyle>
            <a:lvl1pPr marL="0" indent="0" algn="l">
              <a:lnSpc>
                <a:spcPct val="100000"/>
              </a:lnSpc>
              <a:spcBef>
                <a:spcPts val="0"/>
              </a:spcBef>
              <a:buNone/>
              <a:defRPr sz="6000" b="1" i="0" spc="-100">
                <a:solidFill>
                  <a:schemeClr val="bg1"/>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a:t>
            </a:r>
            <a:br>
              <a:rPr lang="en-US"/>
            </a:br>
            <a:r>
              <a:rPr lang="en-US"/>
              <a:t>subtitle style</a:t>
            </a:r>
          </a:p>
        </p:txBody>
      </p:sp>
      <p:sp>
        <p:nvSpPr>
          <p:cNvPr id="10" name="Text Placeholder 4">
            <a:extLst>
              <a:ext uri="{FF2B5EF4-FFF2-40B4-BE49-F238E27FC236}">
                <a16:creationId xmlns:a16="http://schemas.microsoft.com/office/drawing/2014/main" xmlns="" id="{63DA92BA-61CE-4443-9F3F-21C22E266D3A}"/>
              </a:ext>
            </a:extLst>
          </p:cNvPr>
          <p:cNvSpPr>
            <a:spLocks noGrp="1"/>
          </p:cNvSpPr>
          <p:nvPr>
            <p:ph type="body" sz="quarter" idx="12" hasCustomPrompt="1"/>
          </p:nvPr>
        </p:nvSpPr>
        <p:spPr>
          <a:xfrm>
            <a:off x="386121" y="3078730"/>
            <a:ext cx="7650373" cy="510040"/>
          </a:xfrm>
        </p:spPr>
        <p:txBody>
          <a:bodyPr anchor="ctr" anchorCtr="0"/>
          <a:lstStyle>
            <a:lvl1pPr>
              <a:defRPr sz="6000" b="1" spc="-100" baseline="0">
                <a:solidFill>
                  <a:schemeClr val="bg1"/>
                </a:solidFill>
                <a:latin typeface="+mj-lt"/>
              </a:defRPr>
            </a:lvl1pPr>
            <a:lvl2pPr marL="0" indent="0">
              <a:buNone/>
              <a:defRPr/>
            </a:lvl2pPr>
          </a:lstStyle>
          <a:p>
            <a:pPr lvl="0"/>
            <a:r>
              <a:rPr lang="en-US"/>
              <a:t>Insert Section #</a:t>
            </a:r>
          </a:p>
        </p:txBody>
      </p:sp>
      <p:sp>
        <p:nvSpPr>
          <p:cNvPr id="11" name="Title 1">
            <a:extLst>
              <a:ext uri="{FF2B5EF4-FFF2-40B4-BE49-F238E27FC236}">
                <a16:creationId xmlns:a16="http://schemas.microsoft.com/office/drawing/2014/main" xmlns="" id="{A33EBDBD-EE0D-4A4D-9B38-7F857B2C1E66}"/>
              </a:ext>
            </a:extLst>
          </p:cNvPr>
          <p:cNvSpPr>
            <a:spLocks noGrp="1"/>
          </p:cNvSpPr>
          <p:nvPr>
            <p:ph type="ctrTitle" hasCustomPrompt="1"/>
          </p:nvPr>
        </p:nvSpPr>
        <p:spPr>
          <a:xfrm>
            <a:off x="383071" y="880649"/>
            <a:ext cx="7659938" cy="2027651"/>
          </a:xfrm>
        </p:spPr>
        <p:txBody>
          <a:bodyPr lIns="0" tIns="0" rIns="0" bIns="0" anchor="b" anchorCtr="0">
            <a:noAutofit/>
          </a:bodyPr>
          <a:lstStyle>
            <a:lvl1pPr algn="l">
              <a:lnSpc>
                <a:spcPct val="100000"/>
              </a:lnSpc>
              <a:defRPr sz="6000" b="1" i="0" spc="-100">
                <a:solidFill>
                  <a:schemeClr val="bg1"/>
                </a:solidFill>
                <a:latin typeface="Arial"/>
                <a:cs typeface="Arial"/>
              </a:defRPr>
            </a:lvl1pPr>
          </a:lstStyle>
          <a:p>
            <a:r>
              <a:rPr lang="en-US"/>
              <a:t>Click to edit </a:t>
            </a:r>
            <a:br>
              <a:rPr lang="en-US"/>
            </a:br>
            <a:r>
              <a:rPr lang="en-US"/>
              <a:t>Master title style</a:t>
            </a:r>
          </a:p>
        </p:txBody>
      </p:sp>
      <p:grpSp>
        <p:nvGrpSpPr>
          <p:cNvPr id="6" name="Group 5">
            <a:extLst>
              <a:ext uri="{FF2B5EF4-FFF2-40B4-BE49-F238E27FC236}">
                <a16:creationId xmlns:a16="http://schemas.microsoft.com/office/drawing/2014/main" xmlns="" id="{13C630F6-5777-4826-A8BA-A5E5F67ED8DE}"/>
              </a:ext>
            </a:extLst>
          </p:cNvPr>
          <p:cNvGrpSpPr/>
          <p:nvPr userDrawn="1"/>
        </p:nvGrpSpPr>
        <p:grpSpPr>
          <a:xfrm>
            <a:off x="9349008" y="258374"/>
            <a:ext cx="2593394" cy="6341252"/>
            <a:chOff x="9346573" y="258374"/>
            <a:chExt cx="2592719" cy="6341252"/>
          </a:xfrm>
          <a:solidFill>
            <a:schemeClr val="accent3">
              <a:lumMod val="75000"/>
            </a:schemeClr>
          </a:solidFill>
        </p:grpSpPr>
        <p:grpSp>
          <p:nvGrpSpPr>
            <p:cNvPr id="4" name="Group 3">
              <a:extLst>
                <a:ext uri="{FF2B5EF4-FFF2-40B4-BE49-F238E27FC236}">
                  <a16:creationId xmlns:a16="http://schemas.microsoft.com/office/drawing/2014/main" xmlns="" id="{6D23DED4-46CF-4034-A62B-714FB0F82593}"/>
                </a:ext>
              </a:extLst>
            </p:cNvPr>
            <p:cNvGrpSpPr/>
            <p:nvPr userDrawn="1"/>
          </p:nvGrpSpPr>
          <p:grpSpPr>
            <a:xfrm>
              <a:off x="9906425" y="258374"/>
              <a:ext cx="1451546" cy="6341252"/>
              <a:chOff x="10020609" y="242905"/>
              <a:chExt cx="1346145" cy="5880798"/>
            </a:xfrm>
            <a:grpFill/>
          </p:grpSpPr>
          <p:sp>
            <p:nvSpPr>
              <p:cNvPr id="18" name="Freeform: Shape 17">
                <a:extLst>
                  <a:ext uri="{FF2B5EF4-FFF2-40B4-BE49-F238E27FC236}">
                    <a16:creationId xmlns:a16="http://schemas.microsoft.com/office/drawing/2014/main" xmlns="" id="{102FE358-5F18-4618-841E-AC396B767858}"/>
                  </a:ext>
                </a:extLst>
              </p:cNvPr>
              <p:cNvSpPr/>
              <p:nvPr userDrawn="1"/>
            </p:nvSpPr>
            <p:spPr>
              <a:xfrm>
                <a:off x="10020609" y="242905"/>
                <a:ext cx="561506" cy="5880798"/>
              </a:xfrm>
              <a:custGeom>
                <a:avLst/>
                <a:gdLst>
                  <a:gd name="connsiteX0" fmla="*/ 531921 w 561506"/>
                  <a:gd name="connsiteY0" fmla="*/ 5851213 h 5880798"/>
                  <a:gd name="connsiteX1" fmla="*/ 561506 w 561506"/>
                  <a:gd name="connsiteY1" fmla="*/ 5851213 h 5880798"/>
                  <a:gd name="connsiteX2" fmla="*/ 561506 w 561506"/>
                  <a:gd name="connsiteY2" fmla="*/ 5880798 h 5880798"/>
                  <a:gd name="connsiteX3" fmla="*/ 531921 w 561506"/>
                  <a:gd name="connsiteY3" fmla="*/ 5880798 h 5880798"/>
                  <a:gd name="connsiteX4" fmla="*/ 265961 w 561506"/>
                  <a:gd name="connsiteY4" fmla="*/ 5851213 h 5880798"/>
                  <a:gd name="connsiteX5" fmla="*/ 295547 w 561506"/>
                  <a:gd name="connsiteY5" fmla="*/ 5851213 h 5880798"/>
                  <a:gd name="connsiteX6" fmla="*/ 295547 w 561506"/>
                  <a:gd name="connsiteY6" fmla="*/ 5880798 h 5880798"/>
                  <a:gd name="connsiteX7" fmla="*/ 265961 w 561506"/>
                  <a:gd name="connsiteY7" fmla="*/ 5880798 h 5880798"/>
                  <a:gd name="connsiteX8" fmla="*/ 0 w 561506"/>
                  <a:gd name="connsiteY8" fmla="*/ 5851213 h 5880798"/>
                  <a:gd name="connsiteX9" fmla="*/ 29585 w 561506"/>
                  <a:gd name="connsiteY9" fmla="*/ 5851213 h 5880798"/>
                  <a:gd name="connsiteX10" fmla="*/ 29585 w 561506"/>
                  <a:gd name="connsiteY10" fmla="*/ 5880798 h 5880798"/>
                  <a:gd name="connsiteX11" fmla="*/ 0 w 561506"/>
                  <a:gd name="connsiteY11" fmla="*/ 5880798 h 5880798"/>
                  <a:gd name="connsiteX12" fmla="*/ 531921 w 561506"/>
                  <a:gd name="connsiteY12" fmla="*/ 5585253 h 5880798"/>
                  <a:gd name="connsiteX13" fmla="*/ 561506 w 561506"/>
                  <a:gd name="connsiteY13" fmla="*/ 5585253 h 5880798"/>
                  <a:gd name="connsiteX14" fmla="*/ 561506 w 561506"/>
                  <a:gd name="connsiteY14" fmla="*/ 5614838 h 5880798"/>
                  <a:gd name="connsiteX15" fmla="*/ 531921 w 561506"/>
                  <a:gd name="connsiteY15" fmla="*/ 5614838 h 5880798"/>
                  <a:gd name="connsiteX16" fmla="*/ 265961 w 561506"/>
                  <a:gd name="connsiteY16" fmla="*/ 5585253 h 5880798"/>
                  <a:gd name="connsiteX17" fmla="*/ 295547 w 561506"/>
                  <a:gd name="connsiteY17" fmla="*/ 5585253 h 5880798"/>
                  <a:gd name="connsiteX18" fmla="*/ 295547 w 561506"/>
                  <a:gd name="connsiteY18" fmla="*/ 5614838 h 5880798"/>
                  <a:gd name="connsiteX19" fmla="*/ 265961 w 561506"/>
                  <a:gd name="connsiteY19" fmla="*/ 5614838 h 5880798"/>
                  <a:gd name="connsiteX20" fmla="*/ 0 w 561506"/>
                  <a:gd name="connsiteY20" fmla="*/ 5585253 h 5880798"/>
                  <a:gd name="connsiteX21" fmla="*/ 29585 w 561506"/>
                  <a:gd name="connsiteY21" fmla="*/ 5585253 h 5880798"/>
                  <a:gd name="connsiteX22" fmla="*/ 29585 w 561506"/>
                  <a:gd name="connsiteY22" fmla="*/ 5614838 h 5880798"/>
                  <a:gd name="connsiteX23" fmla="*/ 0 w 561506"/>
                  <a:gd name="connsiteY23" fmla="*/ 5614838 h 5880798"/>
                  <a:gd name="connsiteX24" fmla="*/ 531921 w 561506"/>
                  <a:gd name="connsiteY24" fmla="*/ 5319293 h 5880798"/>
                  <a:gd name="connsiteX25" fmla="*/ 561506 w 561506"/>
                  <a:gd name="connsiteY25" fmla="*/ 5319293 h 5880798"/>
                  <a:gd name="connsiteX26" fmla="*/ 561506 w 561506"/>
                  <a:gd name="connsiteY26" fmla="*/ 5348879 h 5880798"/>
                  <a:gd name="connsiteX27" fmla="*/ 531921 w 561506"/>
                  <a:gd name="connsiteY27" fmla="*/ 5348879 h 5880798"/>
                  <a:gd name="connsiteX28" fmla="*/ 265961 w 561506"/>
                  <a:gd name="connsiteY28" fmla="*/ 5319293 h 5880798"/>
                  <a:gd name="connsiteX29" fmla="*/ 295547 w 561506"/>
                  <a:gd name="connsiteY29" fmla="*/ 5319293 h 5880798"/>
                  <a:gd name="connsiteX30" fmla="*/ 295547 w 561506"/>
                  <a:gd name="connsiteY30" fmla="*/ 5348879 h 5880798"/>
                  <a:gd name="connsiteX31" fmla="*/ 265961 w 561506"/>
                  <a:gd name="connsiteY31" fmla="*/ 5348879 h 5880798"/>
                  <a:gd name="connsiteX32" fmla="*/ 0 w 561506"/>
                  <a:gd name="connsiteY32" fmla="*/ 5319293 h 5880798"/>
                  <a:gd name="connsiteX33" fmla="*/ 29585 w 561506"/>
                  <a:gd name="connsiteY33" fmla="*/ 5319293 h 5880798"/>
                  <a:gd name="connsiteX34" fmla="*/ 29585 w 561506"/>
                  <a:gd name="connsiteY34" fmla="*/ 5348879 h 5880798"/>
                  <a:gd name="connsiteX35" fmla="*/ 0 w 561506"/>
                  <a:gd name="connsiteY35" fmla="*/ 5348879 h 5880798"/>
                  <a:gd name="connsiteX36" fmla="*/ 531921 w 561506"/>
                  <a:gd name="connsiteY36" fmla="*/ 5053332 h 5880798"/>
                  <a:gd name="connsiteX37" fmla="*/ 561506 w 561506"/>
                  <a:gd name="connsiteY37" fmla="*/ 5053332 h 5880798"/>
                  <a:gd name="connsiteX38" fmla="*/ 561506 w 561506"/>
                  <a:gd name="connsiteY38" fmla="*/ 5082917 h 5880798"/>
                  <a:gd name="connsiteX39" fmla="*/ 531921 w 561506"/>
                  <a:gd name="connsiteY39" fmla="*/ 5082917 h 5880798"/>
                  <a:gd name="connsiteX40" fmla="*/ 265961 w 561506"/>
                  <a:gd name="connsiteY40" fmla="*/ 5053332 h 5880798"/>
                  <a:gd name="connsiteX41" fmla="*/ 295547 w 561506"/>
                  <a:gd name="connsiteY41" fmla="*/ 5053332 h 5880798"/>
                  <a:gd name="connsiteX42" fmla="*/ 295547 w 561506"/>
                  <a:gd name="connsiteY42" fmla="*/ 5082917 h 5880798"/>
                  <a:gd name="connsiteX43" fmla="*/ 265961 w 561506"/>
                  <a:gd name="connsiteY43" fmla="*/ 5082917 h 5880798"/>
                  <a:gd name="connsiteX44" fmla="*/ 0 w 561506"/>
                  <a:gd name="connsiteY44" fmla="*/ 5053332 h 5880798"/>
                  <a:gd name="connsiteX45" fmla="*/ 29585 w 561506"/>
                  <a:gd name="connsiteY45" fmla="*/ 5053332 h 5880798"/>
                  <a:gd name="connsiteX46" fmla="*/ 29585 w 561506"/>
                  <a:gd name="connsiteY46" fmla="*/ 5082917 h 5880798"/>
                  <a:gd name="connsiteX47" fmla="*/ 0 w 561506"/>
                  <a:gd name="connsiteY47" fmla="*/ 5082917 h 5880798"/>
                  <a:gd name="connsiteX48" fmla="*/ 531921 w 561506"/>
                  <a:gd name="connsiteY48" fmla="*/ 4787372 h 5880798"/>
                  <a:gd name="connsiteX49" fmla="*/ 561506 w 561506"/>
                  <a:gd name="connsiteY49" fmla="*/ 4787372 h 5880798"/>
                  <a:gd name="connsiteX50" fmla="*/ 561506 w 561506"/>
                  <a:gd name="connsiteY50" fmla="*/ 4816958 h 5880798"/>
                  <a:gd name="connsiteX51" fmla="*/ 531921 w 561506"/>
                  <a:gd name="connsiteY51" fmla="*/ 4816958 h 5880798"/>
                  <a:gd name="connsiteX52" fmla="*/ 265961 w 561506"/>
                  <a:gd name="connsiteY52" fmla="*/ 4787372 h 5880798"/>
                  <a:gd name="connsiteX53" fmla="*/ 295547 w 561506"/>
                  <a:gd name="connsiteY53" fmla="*/ 4787372 h 5880798"/>
                  <a:gd name="connsiteX54" fmla="*/ 295547 w 561506"/>
                  <a:gd name="connsiteY54" fmla="*/ 4816958 h 5880798"/>
                  <a:gd name="connsiteX55" fmla="*/ 265961 w 561506"/>
                  <a:gd name="connsiteY55" fmla="*/ 4816958 h 5880798"/>
                  <a:gd name="connsiteX56" fmla="*/ 0 w 561506"/>
                  <a:gd name="connsiteY56" fmla="*/ 4787372 h 5880798"/>
                  <a:gd name="connsiteX57" fmla="*/ 29585 w 561506"/>
                  <a:gd name="connsiteY57" fmla="*/ 4787372 h 5880798"/>
                  <a:gd name="connsiteX58" fmla="*/ 29585 w 561506"/>
                  <a:gd name="connsiteY58" fmla="*/ 4816958 h 5880798"/>
                  <a:gd name="connsiteX59" fmla="*/ 0 w 561506"/>
                  <a:gd name="connsiteY59" fmla="*/ 4816958 h 5880798"/>
                  <a:gd name="connsiteX60" fmla="*/ 531921 w 561506"/>
                  <a:gd name="connsiteY60" fmla="*/ 4521412 h 5880798"/>
                  <a:gd name="connsiteX61" fmla="*/ 561506 w 561506"/>
                  <a:gd name="connsiteY61" fmla="*/ 4521412 h 5880798"/>
                  <a:gd name="connsiteX62" fmla="*/ 561506 w 561506"/>
                  <a:gd name="connsiteY62" fmla="*/ 4550997 h 5880798"/>
                  <a:gd name="connsiteX63" fmla="*/ 531921 w 561506"/>
                  <a:gd name="connsiteY63" fmla="*/ 4550997 h 5880798"/>
                  <a:gd name="connsiteX64" fmla="*/ 265961 w 561506"/>
                  <a:gd name="connsiteY64" fmla="*/ 4521412 h 5880798"/>
                  <a:gd name="connsiteX65" fmla="*/ 295547 w 561506"/>
                  <a:gd name="connsiteY65" fmla="*/ 4521412 h 5880798"/>
                  <a:gd name="connsiteX66" fmla="*/ 295547 w 561506"/>
                  <a:gd name="connsiteY66" fmla="*/ 4550997 h 5880798"/>
                  <a:gd name="connsiteX67" fmla="*/ 265961 w 561506"/>
                  <a:gd name="connsiteY67" fmla="*/ 4550997 h 5880798"/>
                  <a:gd name="connsiteX68" fmla="*/ 0 w 561506"/>
                  <a:gd name="connsiteY68" fmla="*/ 4521412 h 5880798"/>
                  <a:gd name="connsiteX69" fmla="*/ 29585 w 561506"/>
                  <a:gd name="connsiteY69" fmla="*/ 4521412 h 5880798"/>
                  <a:gd name="connsiteX70" fmla="*/ 29585 w 561506"/>
                  <a:gd name="connsiteY70" fmla="*/ 4550997 h 5880798"/>
                  <a:gd name="connsiteX71" fmla="*/ 0 w 561506"/>
                  <a:gd name="connsiteY71" fmla="*/ 4550997 h 5880798"/>
                  <a:gd name="connsiteX72" fmla="*/ 531921 w 561506"/>
                  <a:gd name="connsiteY72" fmla="*/ 4255451 h 5880798"/>
                  <a:gd name="connsiteX73" fmla="*/ 561506 w 561506"/>
                  <a:gd name="connsiteY73" fmla="*/ 4255451 h 5880798"/>
                  <a:gd name="connsiteX74" fmla="*/ 561506 w 561506"/>
                  <a:gd name="connsiteY74" fmla="*/ 4285036 h 5880798"/>
                  <a:gd name="connsiteX75" fmla="*/ 531921 w 561506"/>
                  <a:gd name="connsiteY75" fmla="*/ 4285036 h 5880798"/>
                  <a:gd name="connsiteX76" fmla="*/ 265961 w 561506"/>
                  <a:gd name="connsiteY76" fmla="*/ 4255451 h 5880798"/>
                  <a:gd name="connsiteX77" fmla="*/ 295547 w 561506"/>
                  <a:gd name="connsiteY77" fmla="*/ 4255451 h 5880798"/>
                  <a:gd name="connsiteX78" fmla="*/ 295547 w 561506"/>
                  <a:gd name="connsiteY78" fmla="*/ 4285036 h 5880798"/>
                  <a:gd name="connsiteX79" fmla="*/ 265961 w 561506"/>
                  <a:gd name="connsiteY79" fmla="*/ 4285036 h 5880798"/>
                  <a:gd name="connsiteX80" fmla="*/ 0 w 561506"/>
                  <a:gd name="connsiteY80" fmla="*/ 4255451 h 5880798"/>
                  <a:gd name="connsiteX81" fmla="*/ 29585 w 561506"/>
                  <a:gd name="connsiteY81" fmla="*/ 4255451 h 5880798"/>
                  <a:gd name="connsiteX82" fmla="*/ 29585 w 561506"/>
                  <a:gd name="connsiteY82" fmla="*/ 4285036 h 5880798"/>
                  <a:gd name="connsiteX83" fmla="*/ 0 w 561506"/>
                  <a:gd name="connsiteY83" fmla="*/ 4285036 h 5880798"/>
                  <a:gd name="connsiteX84" fmla="*/ 531921 w 561506"/>
                  <a:gd name="connsiteY84" fmla="*/ 3989491 h 5880798"/>
                  <a:gd name="connsiteX85" fmla="*/ 561506 w 561506"/>
                  <a:gd name="connsiteY85" fmla="*/ 3989491 h 5880798"/>
                  <a:gd name="connsiteX86" fmla="*/ 561506 w 561506"/>
                  <a:gd name="connsiteY86" fmla="*/ 4019077 h 5880798"/>
                  <a:gd name="connsiteX87" fmla="*/ 531921 w 561506"/>
                  <a:gd name="connsiteY87" fmla="*/ 4019077 h 5880798"/>
                  <a:gd name="connsiteX88" fmla="*/ 265961 w 561506"/>
                  <a:gd name="connsiteY88" fmla="*/ 3989491 h 5880798"/>
                  <a:gd name="connsiteX89" fmla="*/ 295547 w 561506"/>
                  <a:gd name="connsiteY89" fmla="*/ 3989491 h 5880798"/>
                  <a:gd name="connsiteX90" fmla="*/ 295547 w 561506"/>
                  <a:gd name="connsiteY90" fmla="*/ 4019077 h 5880798"/>
                  <a:gd name="connsiteX91" fmla="*/ 265961 w 561506"/>
                  <a:gd name="connsiteY91" fmla="*/ 4019077 h 5880798"/>
                  <a:gd name="connsiteX92" fmla="*/ 0 w 561506"/>
                  <a:gd name="connsiteY92" fmla="*/ 3989491 h 5880798"/>
                  <a:gd name="connsiteX93" fmla="*/ 29585 w 561506"/>
                  <a:gd name="connsiteY93" fmla="*/ 3989491 h 5880798"/>
                  <a:gd name="connsiteX94" fmla="*/ 29585 w 561506"/>
                  <a:gd name="connsiteY94" fmla="*/ 4019077 h 5880798"/>
                  <a:gd name="connsiteX95" fmla="*/ 0 w 561506"/>
                  <a:gd name="connsiteY95" fmla="*/ 4019077 h 5880798"/>
                  <a:gd name="connsiteX96" fmla="*/ 531921 w 561506"/>
                  <a:gd name="connsiteY96" fmla="*/ 3723530 h 5880798"/>
                  <a:gd name="connsiteX97" fmla="*/ 561506 w 561506"/>
                  <a:gd name="connsiteY97" fmla="*/ 3723530 h 5880798"/>
                  <a:gd name="connsiteX98" fmla="*/ 561506 w 561506"/>
                  <a:gd name="connsiteY98" fmla="*/ 3753115 h 5880798"/>
                  <a:gd name="connsiteX99" fmla="*/ 531921 w 561506"/>
                  <a:gd name="connsiteY99" fmla="*/ 3753115 h 5880798"/>
                  <a:gd name="connsiteX100" fmla="*/ 265961 w 561506"/>
                  <a:gd name="connsiteY100" fmla="*/ 3723530 h 5880798"/>
                  <a:gd name="connsiteX101" fmla="*/ 295547 w 561506"/>
                  <a:gd name="connsiteY101" fmla="*/ 3723530 h 5880798"/>
                  <a:gd name="connsiteX102" fmla="*/ 295547 w 561506"/>
                  <a:gd name="connsiteY102" fmla="*/ 3753115 h 5880798"/>
                  <a:gd name="connsiteX103" fmla="*/ 265961 w 561506"/>
                  <a:gd name="connsiteY103" fmla="*/ 3753115 h 5880798"/>
                  <a:gd name="connsiteX104" fmla="*/ 0 w 561506"/>
                  <a:gd name="connsiteY104" fmla="*/ 3723530 h 5880798"/>
                  <a:gd name="connsiteX105" fmla="*/ 29585 w 561506"/>
                  <a:gd name="connsiteY105" fmla="*/ 3723530 h 5880798"/>
                  <a:gd name="connsiteX106" fmla="*/ 29585 w 561506"/>
                  <a:gd name="connsiteY106" fmla="*/ 3753115 h 5880798"/>
                  <a:gd name="connsiteX107" fmla="*/ 0 w 561506"/>
                  <a:gd name="connsiteY107" fmla="*/ 3753115 h 5880798"/>
                  <a:gd name="connsiteX108" fmla="*/ 531921 w 561506"/>
                  <a:gd name="connsiteY108" fmla="*/ 3457570 h 5880798"/>
                  <a:gd name="connsiteX109" fmla="*/ 561506 w 561506"/>
                  <a:gd name="connsiteY109" fmla="*/ 3457570 h 5880798"/>
                  <a:gd name="connsiteX110" fmla="*/ 561506 w 561506"/>
                  <a:gd name="connsiteY110" fmla="*/ 3487156 h 5880798"/>
                  <a:gd name="connsiteX111" fmla="*/ 531921 w 561506"/>
                  <a:gd name="connsiteY111" fmla="*/ 3487156 h 5880798"/>
                  <a:gd name="connsiteX112" fmla="*/ 265961 w 561506"/>
                  <a:gd name="connsiteY112" fmla="*/ 3457570 h 5880798"/>
                  <a:gd name="connsiteX113" fmla="*/ 295547 w 561506"/>
                  <a:gd name="connsiteY113" fmla="*/ 3457570 h 5880798"/>
                  <a:gd name="connsiteX114" fmla="*/ 295547 w 561506"/>
                  <a:gd name="connsiteY114" fmla="*/ 3487156 h 5880798"/>
                  <a:gd name="connsiteX115" fmla="*/ 265961 w 561506"/>
                  <a:gd name="connsiteY115" fmla="*/ 3487156 h 5880798"/>
                  <a:gd name="connsiteX116" fmla="*/ 0 w 561506"/>
                  <a:gd name="connsiteY116" fmla="*/ 3457570 h 5880798"/>
                  <a:gd name="connsiteX117" fmla="*/ 29585 w 561506"/>
                  <a:gd name="connsiteY117" fmla="*/ 3457570 h 5880798"/>
                  <a:gd name="connsiteX118" fmla="*/ 29585 w 561506"/>
                  <a:gd name="connsiteY118" fmla="*/ 3487156 h 5880798"/>
                  <a:gd name="connsiteX119" fmla="*/ 0 w 561506"/>
                  <a:gd name="connsiteY119" fmla="*/ 3487156 h 5880798"/>
                  <a:gd name="connsiteX120" fmla="*/ 531921 w 561506"/>
                  <a:gd name="connsiteY120" fmla="*/ 3191618 h 5880798"/>
                  <a:gd name="connsiteX121" fmla="*/ 561506 w 561506"/>
                  <a:gd name="connsiteY121" fmla="*/ 3191618 h 5880798"/>
                  <a:gd name="connsiteX122" fmla="*/ 561506 w 561506"/>
                  <a:gd name="connsiteY122" fmla="*/ 3221195 h 5880798"/>
                  <a:gd name="connsiteX123" fmla="*/ 531921 w 561506"/>
                  <a:gd name="connsiteY123" fmla="*/ 3221195 h 5880798"/>
                  <a:gd name="connsiteX124" fmla="*/ 265961 w 561506"/>
                  <a:gd name="connsiteY124" fmla="*/ 3191618 h 5880798"/>
                  <a:gd name="connsiteX125" fmla="*/ 295547 w 561506"/>
                  <a:gd name="connsiteY125" fmla="*/ 3191618 h 5880798"/>
                  <a:gd name="connsiteX126" fmla="*/ 295547 w 561506"/>
                  <a:gd name="connsiteY126" fmla="*/ 3221195 h 5880798"/>
                  <a:gd name="connsiteX127" fmla="*/ 265961 w 561506"/>
                  <a:gd name="connsiteY127" fmla="*/ 3221195 h 5880798"/>
                  <a:gd name="connsiteX128" fmla="*/ 0 w 561506"/>
                  <a:gd name="connsiteY128" fmla="*/ 3191617 h 5880798"/>
                  <a:gd name="connsiteX129" fmla="*/ 29585 w 561506"/>
                  <a:gd name="connsiteY129" fmla="*/ 3191617 h 5880798"/>
                  <a:gd name="connsiteX130" fmla="*/ 29585 w 561506"/>
                  <a:gd name="connsiteY130" fmla="*/ 3221195 h 5880798"/>
                  <a:gd name="connsiteX131" fmla="*/ 0 w 561506"/>
                  <a:gd name="connsiteY131" fmla="*/ 3221195 h 5880798"/>
                  <a:gd name="connsiteX132" fmla="*/ 531921 w 561506"/>
                  <a:gd name="connsiteY132" fmla="*/ 2925660 h 5880798"/>
                  <a:gd name="connsiteX133" fmla="*/ 561506 w 561506"/>
                  <a:gd name="connsiteY133" fmla="*/ 2925660 h 5880798"/>
                  <a:gd name="connsiteX134" fmla="*/ 561506 w 561506"/>
                  <a:gd name="connsiteY134" fmla="*/ 2955246 h 5880798"/>
                  <a:gd name="connsiteX135" fmla="*/ 531921 w 561506"/>
                  <a:gd name="connsiteY135" fmla="*/ 2955246 h 5880798"/>
                  <a:gd name="connsiteX136" fmla="*/ 265961 w 561506"/>
                  <a:gd name="connsiteY136" fmla="*/ 2925659 h 5880798"/>
                  <a:gd name="connsiteX137" fmla="*/ 295547 w 561506"/>
                  <a:gd name="connsiteY137" fmla="*/ 2925659 h 5880798"/>
                  <a:gd name="connsiteX138" fmla="*/ 295547 w 561506"/>
                  <a:gd name="connsiteY138" fmla="*/ 2955245 h 5880798"/>
                  <a:gd name="connsiteX139" fmla="*/ 265961 w 561506"/>
                  <a:gd name="connsiteY139" fmla="*/ 2955245 h 5880798"/>
                  <a:gd name="connsiteX140" fmla="*/ 0 w 561506"/>
                  <a:gd name="connsiteY140" fmla="*/ 2925658 h 5880798"/>
                  <a:gd name="connsiteX141" fmla="*/ 29585 w 561506"/>
                  <a:gd name="connsiteY141" fmla="*/ 2925658 h 5880798"/>
                  <a:gd name="connsiteX142" fmla="*/ 29585 w 561506"/>
                  <a:gd name="connsiteY142" fmla="*/ 2955244 h 5880798"/>
                  <a:gd name="connsiteX143" fmla="*/ 0 w 561506"/>
                  <a:gd name="connsiteY143" fmla="*/ 2955244 h 5880798"/>
                  <a:gd name="connsiteX144" fmla="*/ 531921 w 561506"/>
                  <a:gd name="connsiteY144" fmla="*/ 2659620 h 5880798"/>
                  <a:gd name="connsiteX145" fmla="*/ 561506 w 561506"/>
                  <a:gd name="connsiteY145" fmla="*/ 2659620 h 5880798"/>
                  <a:gd name="connsiteX146" fmla="*/ 561506 w 561506"/>
                  <a:gd name="connsiteY146" fmla="*/ 2689204 h 5880798"/>
                  <a:gd name="connsiteX147" fmla="*/ 531921 w 561506"/>
                  <a:gd name="connsiteY147" fmla="*/ 2689204 h 5880798"/>
                  <a:gd name="connsiteX148" fmla="*/ 265961 w 561506"/>
                  <a:gd name="connsiteY148" fmla="*/ 2659616 h 5880798"/>
                  <a:gd name="connsiteX149" fmla="*/ 295547 w 561506"/>
                  <a:gd name="connsiteY149" fmla="*/ 2659616 h 5880798"/>
                  <a:gd name="connsiteX150" fmla="*/ 295547 w 561506"/>
                  <a:gd name="connsiteY150" fmla="*/ 2689201 h 5880798"/>
                  <a:gd name="connsiteX151" fmla="*/ 265961 w 561506"/>
                  <a:gd name="connsiteY151" fmla="*/ 2689201 h 5880798"/>
                  <a:gd name="connsiteX152" fmla="*/ 0 w 561506"/>
                  <a:gd name="connsiteY152" fmla="*/ 2659613 h 5880798"/>
                  <a:gd name="connsiteX153" fmla="*/ 29585 w 561506"/>
                  <a:gd name="connsiteY153" fmla="*/ 2659613 h 5880798"/>
                  <a:gd name="connsiteX154" fmla="*/ 29585 w 561506"/>
                  <a:gd name="connsiteY154" fmla="*/ 2689198 h 5880798"/>
                  <a:gd name="connsiteX155" fmla="*/ 0 w 561506"/>
                  <a:gd name="connsiteY155" fmla="*/ 2689198 h 5880798"/>
                  <a:gd name="connsiteX156" fmla="*/ 531921 w 561506"/>
                  <a:gd name="connsiteY156" fmla="*/ 2393661 h 5880798"/>
                  <a:gd name="connsiteX157" fmla="*/ 561506 w 561506"/>
                  <a:gd name="connsiteY157" fmla="*/ 2393661 h 5880798"/>
                  <a:gd name="connsiteX158" fmla="*/ 561506 w 561506"/>
                  <a:gd name="connsiteY158" fmla="*/ 2423260 h 5880798"/>
                  <a:gd name="connsiteX159" fmla="*/ 531921 w 561506"/>
                  <a:gd name="connsiteY159" fmla="*/ 2423260 h 5880798"/>
                  <a:gd name="connsiteX160" fmla="*/ 265961 w 561506"/>
                  <a:gd name="connsiteY160" fmla="*/ 2393658 h 5880798"/>
                  <a:gd name="connsiteX161" fmla="*/ 295547 w 561506"/>
                  <a:gd name="connsiteY161" fmla="*/ 2393658 h 5880798"/>
                  <a:gd name="connsiteX162" fmla="*/ 295547 w 561506"/>
                  <a:gd name="connsiteY162" fmla="*/ 2423257 h 5880798"/>
                  <a:gd name="connsiteX163" fmla="*/ 265961 w 561506"/>
                  <a:gd name="connsiteY163" fmla="*/ 2423257 h 5880798"/>
                  <a:gd name="connsiteX164" fmla="*/ 0 w 561506"/>
                  <a:gd name="connsiteY164" fmla="*/ 2393655 h 5880798"/>
                  <a:gd name="connsiteX165" fmla="*/ 29585 w 561506"/>
                  <a:gd name="connsiteY165" fmla="*/ 2393655 h 5880798"/>
                  <a:gd name="connsiteX166" fmla="*/ 29585 w 561506"/>
                  <a:gd name="connsiteY166" fmla="*/ 2423251 h 5880798"/>
                  <a:gd name="connsiteX167" fmla="*/ 0 w 561506"/>
                  <a:gd name="connsiteY167" fmla="*/ 2423251 h 5880798"/>
                  <a:gd name="connsiteX168" fmla="*/ 531921 w 561506"/>
                  <a:gd name="connsiteY168" fmla="*/ 2127694 h 5880798"/>
                  <a:gd name="connsiteX169" fmla="*/ 561506 w 561506"/>
                  <a:gd name="connsiteY169" fmla="*/ 2127694 h 5880798"/>
                  <a:gd name="connsiteX170" fmla="*/ 561506 w 561506"/>
                  <a:gd name="connsiteY170" fmla="*/ 2157283 h 5880798"/>
                  <a:gd name="connsiteX171" fmla="*/ 531921 w 561506"/>
                  <a:gd name="connsiteY171" fmla="*/ 2157283 h 5880798"/>
                  <a:gd name="connsiteX172" fmla="*/ 265961 w 561506"/>
                  <a:gd name="connsiteY172" fmla="*/ 2127693 h 5880798"/>
                  <a:gd name="connsiteX173" fmla="*/ 295547 w 561506"/>
                  <a:gd name="connsiteY173" fmla="*/ 2127693 h 5880798"/>
                  <a:gd name="connsiteX174" fmla="*/ 295547 w 561506"/>
                  <a:gd name="connsiteY174" fmla="*/ 2157282 h 5880798"/>
                  <a:gd name="connsiteX175" fmla="*/ 265961 w 561506"/>
                  <a:gd name="connsiteY175" fmla="*/ 2157282 h 5880798"/>
                  <a:gd name="connsiteX176" fmla="*/ 0 w 561506"/>
                  <a:gd name="connsiteY176" fmla="*/ 2127689 h 5880798"/>
                  <a:gd name="connsiteX177" fmla="*/ 29585 w 561506"/>
                  <a:gd name="connsiteY177" fmla="*/ 2127689 h 5880798"/>
                  <a:gd name="connsiteX178" fmla="*/ 29585 w 561506"/>
                  <a:gd name="connsiteY178" fmla="*/ 2157278 h 5880798"/>
                  <a:gd name="connsiteX179" fmla="*/ 0 w 561506"/>
                  <a:gd name="connsiteY179" fmla="*/ 2157278 h 5880798"/>
                  <a:gd name="connsiteX180" fmla="*/ 531921 w 561506"/>
                  <a:gd name="connsiteY180" fmla="*/ 1861731 h 5880798"/>
                  <a:gd name="connsiteX181" fmla="*/ 561506 w 561506"/>
                  <a:gd name="connsiteY181" fmla="*/ 1861731 h 5880798"/>
                  <a:gd name="connsiteX182" fmla="*/ 561506 w 561506"/>
                  <a:gd name="connsiteY182" fmla="*/ 1891308 h 5880798"/>
                  <a:gd name="connsiteX183" fmla="*/ 531921 w 561506"/>
                  <a:gd name="connsiteY183" fmla="*/ 1891308 h 5880798"/>
                  <a:gd name="connsiteX184" fmla="*/ 265961 w 561506"/>
                  <a:gd name="connsiteY184" fmla="*/ 1861728 h 5880798"/>
                  <a:gd name="connsiteX185" fmla="*/ 295547 w 561506"/>
                  <a:gd name="connsiteY185" fmla="*/ 1861728 h 5880798"/>
                  <a:gd name="connsiteX186" fmla="*/ 295547 w 561506"/>
                  <a:gd name="connsiteY186" fmla="*/ 1891306 h 5880798"/>
                  <a:gd name="connsiteX187" fmla="*/ 265961 w 561506"/>
                  <a:gd name="connsiteY187" fmla="*/ 1891306 h 5880798"/>
                  <a:gd name="connsiteX188" fmla="*/ 0 w 561506"/>
                  <a:gd name="connsiteY188" fmla="*/ 1861726 h 5880798"/>
                  <a:gd name="connsiteX189" fmla="*/ 29585 w 561506"/>
                  <a:gd name="connsiteY189" fmla="*/ 1861726 h 5880798"/>
                  <a:gd name="connsiteX190" fmla="*/ 29585 w 561506"/>
                  <a:gd name="connsiteY190" fmla="*/ 1891304 h 5880798"/>
                  <a:gd name="connsiteX191" fmla="*/ 0 w 561506"/>
                  <a:gd name="connsiteY191" fmla="*/ 1891304 h 5880798"/>
                  <a:gd name="connsiteX192" fmla="*/ 531921 w 561506"/>
                  <a:gd name="connsiteY192" fmla="*/ 1595769 h 5880798"/>
                  <a:gd name="connsiteX193" fmla="*/ 561506 w 561506"/>
                  <a:gd name="connsiteY193" fmla="*/ 1595769 h 5880798"/>
                  <a:gd name="connsiteX194" fmla="*/ 561506 w 561506"/>
                  <a:gd name="connsiteY194" fmla="*/ 1625355 h 5880798"/>
                  <a:gd name="connsiteX195" fmla="*/ 531921 w 561506"/>
                  <a:gd name="connsiteY195" fmla="*/ 1625355 h 5880798"/>
                  <a:gd name="connsiteX196" fmla="*/ 265961 w 561506"/>
                  <a:gd name="connsiteY196" fmla="*/ 1595766 h 5880798"/>
                  <a:gd name="connsiteX197" fmla="*/ 295547 w 561506"/>
                  <a:gd name="connsiteY197" fmla="*/ 1595766 h 5880798"/>
                  <a:gd name="connsiteX198" fmla="*/ 295547 w 561506"/>
                  <a:gd name="connsiteY198" fmla="*/ 1625352 h 5880798"/>
                  <a:gd name="connsiteX199" fmla="*/ 265961 w 561506"/>
                  <a:gd name="connsiteY199" fmla="*/ 1625352 h 5880798"/>
                  <a:gd name="connsiteX200" fmla="*/ 0 w 561506"/>
                  <a:gd name="connsiteY200" fmla="*/ 1595764 h 5880798"/>
                  <a:gd name="connsiteX201" fmla="*/ 29585 w 561506"/>
                  <a:gd name="connsiteY201" fmla="*/ 1595764 h 5880798"/>
                  <a:gd name="connsiteX202" fmla="*/ 29585 w 561506"/>
                  <a:gd name="connsiteY202" fmla="*/ 1625350 h 5880798"/>
                  <a:gd name="connsiteX203" fmla="*/ 0 w 561506"/>
                  <a:gd name="connsiteY203" fmla="*/ 1625350 h 5880798"/>
                  <a:gd name="connsiteX204" fmla="*/ 531921 w 561506"/>
                  <a:gd name="connsiteY204" fmla="*/ 1329811 h 5880798"/>
                  <a:gd name="connsiteX205" fmla="*/ 561506 w 561506"/>
                  <a:gd name="connsiteY205" fmla="*/ 1329811 h 5880798"/>
                  <a:gd name="connsiteX206" fmla="*/ 561506 w 561506"/>
                  <a:gd name="connsiteY206" fmla="*/ 1359396 h 5880798"/>
                  <a:gd name="connsiteX207" fmla="*/ 531921 w 561506"/>
                  <a:gd name="connsiteY207" fmla="*/ 1359396 h 5880798"/>
                  <a:gd name="connsiteX208" fmla="*/ 265961 w 561506"/>
                  <a:gd name="connsiteY208" fmla="*/ 1329809 h 5880798"/>
                  <a:gd name="connsiteX209" fmla="*/ 295547 w 561506"/>
                  <a:gd name="connsiteY209" fmla="*/ 1329809 h 5880798"/>
                  <a:gd name="connsiteX210" fmla="*/ 295547 w 561506"/>
                  <a:gd name="connsiteY210" fmla="*/ 1359393 h 5880798"/>
                  <a:gd name="connsiteX211" fmla="*/ 265961 w 561506"/>
                  <a:gd name="connsiteY211" fmla="*/ 1359393 h 5880798"/>
                  <a:gd name="connsiteX212" fmla="*/ 0 w 561506"/>
                  <a:gd name="connsiteY212" fmla="*/ 1329806 h 5880798"/>
                  <a:gd name="connsiteX213" fmla="*/ 29585 w 561506"/>
                  <a:gd name="connsiteY213" fmla="*/ 1329806 h 5880798"/>
                  <a:gd name="connsiteX214" fmla="*/ 29585 w 561506"/>
                  <a:gd name="connsiteY214" fmla="*/ 1359391 h 5880798"/>
                  <a:gd name="connsiteX215" fmla="*/ 0 w 561506"/>
                  <a:gd name="connsiteY215" fmla="*/ 1359391 h 5880798"/>
                  <a:gd name="connsiteX216" fmla="*/ 531921 w 561506"/>
                  <a:gd name="connsiteY216" fmla="*/ 1063855 h 5880798"/>
                  <a:gd name="connsiteX217" fmla="*/ 561506 w 561506"/>
                  <a:gd name="connsiteY217" fmla="*/ 1063855 h 5880798"/>
                  <a:gd name="connsiteX218" fmla="*/ 561506 w 561506"/>
                  <a:gd name="connsiteY218" fmla="*/ 1093441 h 5880798"/>
                  <a:gd name="connsiteX219" fmla="*/ 531921 w 561506"/>
                  <a:gd name="connsiteY219" fmla="*/ 1093441 h 5880798"/>
                  <a:gd name="connsiteX220" fmla="*/ 265961 w 561506"/>
                  <a:gd name="connsiteY220" fmla="*/ 1063852 h 5880798"/>
                  <a:gd name="connsiteX221" fmla="*/ 295547 w 561506"/>
                  <a:gd name="connsiteY221" fmla="*/ 1063852 h 5880798"/>
                  <a:gd name="connsiteX222" fmla="*/ 295547 w 561506"/>
                  <a:gd name="connsiteY222" fmla="*/ 1093438 h 5880798"/>
                  <a:gd name="connsiteX223" fmla="*/ 265961 w 561506"/>
                  <a:gd name="connsiteY223" fmla="*/ 1093438 h 5880798"/>
                  <a:gd name="connsiteX224" fmla="*/ 0 w 561506"/>
                  <a:gd name="connsiteY224" fmla="*/ 1063849 h 5880798"/>
                  <a:gd name="connsiteX225" fmla="*/ 29585 w 561506"/>
                  <a:gd name="connsiteY225" fmla="*/ 1063849 h 5880798"/>
                  <a:gd name="connsiteX226" fmla="*/ 29585 w 561506"/>
                  <a:gd name="connsiteY226" fmla="*/ 1093435 h 5880798"/>
                  <a:gd name="connsiteX227" fmla="*/ 0 w 561506"/>
                  <a:gd name="connsiteY227" fmla="*/ 1093435 h 5880798"/>
                  <a:gd name="connsiteX228" fmla="*/ 531921 w 561506"/>
                  <a:gd name="connsiteY228" fmla="*/ 797884 h 5880798"/>
                  <a:gd name="connsiteX229" fmla="*/ 561506 w 561506"/>
                  <a:gd name="connsiteY229" fmla="*/ 797884 h 5880798"/>
                  <a:gd name="connsiteX230" fmla="*/ 561506 w 561506"/>
                  <a:gd name="connsiteY230" fmla="*/ 827470 h 5880798"/>
                  <a:gd name="connsiteX231" fmla="*/ 531921 w 561506"/>
                  <a:gd name="connsiteY231" fmla="*/ 827470 h 5880798"/>
                  <a:gd name="connsiteX232" fmla="*/ 265961 w 561506"/>
                  <a:gd name="connsiteY232" fmla="*/ 797882 h 5880798"/>
                  <a:gd name="connsiteX233" fmla="*/ 295547 w 561506"/>
                  <a:gd name="connsiteY233" fmla="*/ 797882 h 5880798"/>
                  <a:gd name="connsiteX234" fmla="*/ 295547 w 561506"/>
                  <a:gd name="connsiteY234" fmla="*/ 827468 h 5880798"/>
                  <a:gd name="connsiteX235" fmla="*/ 265961 w 561506"/>
                  <a:gd name="connsiteY235" fmla="*/ 827468 h 5880798"/>
                  <a:gd name="connsiteX236" fmla="*/ 0 w 561506"/>
                  <a:gd name="connsiteY236" fmla="*/ 797879 h 5880798"/>
                  <a:gd name="connsiteX237" fmla="*/ 29585 w 561506"/>
                  <a:gd name="connsiteY237" fmla="*/ 797879 h 5880798"/>
                  <a:gd name="connsiteX238" fmla="*/ 29585 w 561506"/>
                  <a:gd name="connsiteY238" fmla="*/ 827465 h 5880798"/>
                  <a:gd name="connsiteX239" fmla="*/ 0 w 561506"/>
                  <a:gd name="connsiteY239" fmla="*/ 827465 h 5880798"/>
                  <a:gd name="connsiteX240" fmla="*/ 531921 w 561506"/>
                  <a:gd name="connsiteY240" fmla="*/ 531924 h 5880798"/>
                  <a:gd name="connsiteX241" fmla="*/ 561506 w 561506"/>
                  <a:gd name="connsiteY241" fmla="*/ 531924 h 5880798"/>
                  <a:gd name="connsiteX242" fmla="*/ 561506 w 561506"/>
                  <a:gd name="connsiteY242" fmla="*/ 561509 h 5880798"/>
                  <a:gd name="connsiteX243" fmla="*/ 531921 w 561506"/>
                  <a:gd name="connsiteY243" fmla="*/ 561509 h 5880798"/>
                  <a:gd name="connsiteX244" fmla="*/ 265961 w 561506"/>
                  <a:gd name="connsiteY244" fmla="*/ 531922 h 5880798"/>
                  <a:gd name="connsiteX245" fmla="*/ 295547 w 561506"/>
                  <a:gd name="connsiteY245" fmla="*/ 531922 h 5880798"/>
                  <a:gd name="connsiteX246" fmla="*/ 295547 w 561506"/>
                  <a:gd name="connsiteY246" fmla="*/ 561507 h 5880798"/>
                  <a:gd name="connsiteX247" fmla="*/ 265961 w 561506"/>
                  <a:gd name="connsiteY247" fmla="*/ 561507 h 5880798"/>
                  <a:gd name="connsiteX248" fmla="*/ 0 w 561506"/>
                  <a:gd name="connsiteY248" fmla="*/ 531920 h 5880798"/>
                  <a:gd name="connsiteX249" fmla="*/ 29585 w 561506"/>
                  <a:gd name="connsiteY249" fmla="*/ 531920 h 5880798"/>
                  <a:gd name="connsiteX250" fmla="*/ 29585 w 561506"/>
                  <a:gd name="connsiteY250" fmla="*/ 561505 h 5880798"/>
                  <a:gd name="connsiteX251" fmla="*/ 0 w 561506"/>
                  <a:gd name="connsiteY251" fmla="*/ 561505 h 5880798"/>
                  <a:gd name="connsiteX252" fmla="*/ 531921 w 561506"/>
                  <a:gd name="connsiteY252" fmla="*/ 265964 h 5880798"/>
                  <a:gd name="connsiteX253" fmla="*/ 561506 w 561506"/>
                  <a:gd name="connsiteY253" fmla="*/ 265964 h 5880798"/>
                  <a:gd name="connsiteX254" fmla="*/ 561506 w 561506"/>
                  <a:gd name="connsiteY254" fmla="*/ 295550 h 5880798"/>
                  <a:gd name="connsiteX255" fmla="*/ 531921 w 561506"/>
                  <a:gd name="connsiteY255" fmla="*/ 295550 h 5880798"/>
                  <a:gd name="connsiteX256" fmla="*/ 265961 w 561506"/>
                  <a:gd name="connsiteY256" fmla="*/ 265962 h 5880798"/>
                  <a:gd name="connsiteX257" fmla="*/ 295547 w 561506"/>
                  <a:gd name="connsiteY257" fmla="*/ 265962 h 5880798"/>
                  <a:gd name="connsiteX258" fmla="*/ 295547 w 561506"/>
                  <a:gd name="connsiteY258" fmla="*/ 295548 h 5880798"/>
                  <a:gd name="connsiteX259" fmla="*/ 265961 w 561506"/>
                  <a:gd name="connsiteY259" fmla="*/ 295548 h 5880798"/>
                  <a:gd name="connsiteX260" fmla="*/ 0 w 561506"/>
                  <a:gd name="connsiteY260" fmla="*/ 265960 h 5880798"/>
                  <a:gd name="connsiteX261" fmla="*/ 29585 w 561506"/>
                  <a:gd name="connsiteY261" fmla="*/ 265960 h 5880798"/>
                  <a:gd name="connsiteX262" fmla="*/ 29585 w 561506"/>
                  <a:gd name="connsiteY262" fmla="*/ 295546 h 5880798"/>
                  <a:gd name="connsiteX263" fmla="*/ 0 w 561506"/>
                  <a:gd name="connsiteY263" fmla="*/ 295546 h 5880798"/>
                  <a:gd name="connsiteX264" fmla="*/ 531921 w 561506"/>
                  <a:gd name="connsiteY264" fmla="*/ 5 h 5880798"/>
                  <a:gd name="connsiteX265" fmla="*/ 561506 w 561506"/>
                  <a:gd name="connsiteY265" fmla="*/ 5 h 5880798"/>
                  <a:gd name="connsiteX266" fmla="*/ 561506 w 561506"/>
                  <a:gd name="connsiteY266" fmla="*/ 29591 h 5880798"/>
                  <a:gd name="connsiteX267" fmla="*/ 531921 w 561506"/>
                  <a:gd name="connsiteY267" fmla="*/ 29591 h 5880798"/>
                  <a:gd name="connsiteX268" fmla="*/ 265961 w 561506"/>
                  <a:gd name="connsiteY268" fmla="*/ 3 h 5880798"/>
                  <a:gd name="connsiteX269" fmla="*/ 295547 w 561506"/>
                  <a:gd name="connsiteY269" fmla="*/ 3 h 5880798"/>
                  <a:gd name="connsiteX270" fmla="*/ 295547 w 561506"/>
                  <a:gd name="connsiteY270" fmla="*/ 29589 h 5880798"/>
                  <a:gd name="connsiteX271" fmla="*/ 265961 w 561506"/>
                  <a:gd name="connsiteY271" fmla="*/ 29589 h 5880798"/>
                  <a:gd name="connsiteX272" fmla="*/ 0 w 561506"/>
                  <a:gd name="connsiteY272" fmla="*/ 0 h 5880798"/>
                  <a:gd name="connsiteX273" fmla="*/ 29585 w 561506"/>
                  <a:gd name="connsiteY273" fmla="*/ 0 h 5880798"/>
                  <a:gd name="connsiteX274" fmla="*/ 29585 w 561506"/>
                  <a:gd name="connsiteY274" fmla="*/ 29586 h 5880798"/>
                  <a:gd name="connsiteX275" fmla="*/ 0 w 561506"/>
                  <a:gd name="connsiteY275" fmla="*/ 29586 h 5880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Lst>
                <a:rect l="l" t="t" r="r" b="b"/>
                <a:pathLst>
                  <a:path w="561506" h="5880798">
                    <a:moveTo>
                      <a:pt x="531921" y="5851213"/>
                    </a:moveTo>
                    <a:lnTo>
                      <a:pt x="561506" y="5851213"/>
                    </a:lnTo>
                    <a:lnTo>
                      <a:pt x="561506" y="5880798"/>
                    </a:lnTo>
                    <a:lnTo>
                      <a:pt x="531921" y="5880798"/>
                    </a:lnTo>
                    <a:close/>
                    <a:moveTo>
                      <a:pt x="265961" y="5851213"/>
                    </a:moveTo>
                    <a:lnTo>
                      <a:pt x="295547" y="5851213"/>
                    </a:lnTo>
                    <a:lnTo>
                      <a:pt x="295547" y="5880798"/>
                    </a:lnTo>
                    <a:lnTo>
                      <a:pt x="265961" y="5880798"/>
                    </a:lnTo>
                    <a:close/>
                    <a:moveTo>
                      <a:pt x="0" y="5851213"/>
                    </a:moveTo>
                    <a:lnTo>
                      <a:pt x="29585" y="5851213"/>
                    </a:lnTo>
                    <a:lnTo>
                      <a:pt x="29585" y="5880798"/>
                    </a:lnTo>
                    <a:lnTo>
                      <a:pt x="0" y="5880798"/>
                    </a:lnTo>
                    <a:close/>
                    <a:moveTo>
                      <a:pt x="531921" y="5585253"/>
                    </a:moveTo>
                    <a:lnTo>
                      <a:pt x="561506" y="5585253"/>
                    </a:lnTo>
                    <a:lnTo>
                      <a:pt x="561506" y="5614838"/>
                    </a:lnTo>
                    <a:lnTo>
                      <a:pt x="531921" y="5614838"/>
                    </a:lnTo>
                    <a:close/>
                    <a:moveTo>
                      <a:pt x="265961" y="5585253"/>
                    </a:moveTo>
                    <a:lnTo>
                      <a:pt x="295547" y="5585253"/>
                    </a:lnTo>
                    <a:lnTo>
                      <a:pt x="295547" y="5614838"/>
                    </a:lnTo>
                    <a:lnTo>
                      <a:pt x="265961" y="5614838"/>
                    </a:lnTo>
                    <a:close/>
                    <a:moveTo>
                      <a:pt x="0" y="5585253"/>
                    </a:moveTo>
                    <a:lnTo>
                      <a:pt x="29585" y="5585253"/>
                    </a:lnTo>
                    <a:lnTo>
                      <a:pt x="29585" y="5614838"/>
                    </a:lnTo>
                    <a:lnTo>
                      <a:pt x="0" y="5614838"/>
                    </a:lnTo>
                    <a:close/>
                    <a:moveTo>
                      <a:pt x="531921" y="5319293"/>
                    </a:moveTo>
                    <a:lnTo>
                      <a:pt x="561506" y="5319293"/>
                    </a:lnTo>
                    <a:lnTo>
                      <a:pt x="561506" y="5348879"/>
                    </a:lnTo>
                    <a:lnTo>
                      <a:pt x="531921" y="5348879"/>
                    </a:lnTo>
                    <a:close/>
                    <a:moveTo>
                      <a:pt x="265961" y="5319293"/>
                    </a:moveTo>
                    <a:lnTo>
                      <a:pt x="295547" y="5319293"/>
                    </a:lnTo>
                    <a:lnTo>
                      <a:pt x="295547" y="5348879"/>
                    </a:lnTo>
                    <a:lnTo>
                      <a:pt x="265961" y="5348879"/>
                    </a:lnTo>
                    <a:close/>
                    <a:moveTo>
                      <a:pt x="0" y="5319293"/>
                    </a:moveTo>
                    <a:lnTo>
                      <a:pt x="29585" y="5319293"/>
                    </a:lnTo>
                    <a:lnTo>
                      <a:pt x="29585" y="5348879"/>
                    </a:lnTo>
                    <a:lnTo>
                      <a:pt x="0" y="5348879"/>
                    </a:lnTo>
                    <a:close/>
                    <a:moveTo>
                      <a:pt x="531921" y="5053332"/>
                    </a:moveTo>
                    <a:lnTo>
                      <a:pt x="561506" y="5053332"/>
                    </a:lnTo>
                    <a:lnTo>
                      <a:pt x="561506" y="5082917"/>
                    </a:lnTo>
                    <a:lnTo>
                      <a:pt x="531921" y="5082917"/>
                    </a:lnTo>
                    <a:close/>
                    <a:moveTo>
                      <a:pt x="265961" y="5053332"/>
                    </a:moveTo>
                    <a:lnTo>
                      <a:pt x="295547" y="5053332"/>
                    </a:lnTo>
                    <a:lnTo>
                      <a:pt x="295547" y="5082917"/>
                    </a:lnTo>
                    <a:lnTo>
                      <a:pt x="265961" y="5082917"/>
                    </a:lnTo>
                    <a:close/>
                    <a:moveTo>
                      <a:pt x="0" y="5053332"/>
                    </a:moveTo>
                    <a:lnTo>
                      <a:pt x="29585" y="5053332"/>
                    </a:lnTo>
                    <a:lnTo>
                      <a:pt x="29585" y="5082917"/>
                    </a:lnTo>
                    <a:lnTo>
                      <a:pt x="0" y="5082917"/>
                    </a:lnTo>
                    <a:close/>
                    <a:moveTo>
                      <a:pt x="531921" y="4787372"/>
                    </a:moveTo>
                    <a:lnTo>
                      <a:pt x="561506" y="4787372"/>
                    </a:lnTo>
                    <a:lnTo>
                      <a:pt x="561506" y="4816958"/>
                    </a:lnTo>
                    <a:lnTo>
                      <a:pt x="531921" y="4816958"/>
                    </a:lnTo>
                    <a:close/>
                    <a:moveTo>
                      <a:pt x="265961" y="4787372"/>
                    </a:moveTo>
                    <a:lnTo>
                      <a:pt x="295547" y="4787372"/>
                    </a:lnTo>
                    <a:lnTo>
                      <a:pt x="295547" y="4816958"/>
                    </a:lnTo>
                    <a:lnTo>
                      <a:pt x="265961" y="4816958"/>
                    </a:lnTo>
                    <a:close/>
                    <a:moveTo>
                      <a:pt x="0" y="4787372"/>
                    </a:moveTo>
                    <a:lnTo>
                      <a:pt x="29585" y="4787372"/>
                    </a:lnTo>
                    <a:lnTo>
                      <a:pt x="29585" y="4816958"/>
                    </a:lnTo>
                    <a:lnTo>
                      <a:pt x="0" y="4816958"/>
                    </a:lnTo>
                    <a:close/>
                    <a:moveTo>
                      <a:pt x="531921" y="4521412"/>
                    </a:moveTo>
                    <a:lnTo>
                      <a:pt x="561506" y="4521412"/>
                    </a:lnTo>
                    <a:lnTo>
                      <a:pt x="561506" y="4550997"/>
                    </a:lnTo>
                    <a:lnTo>
                      <a:pt x="531921" y="4550997"/>
                    </a:lnTo>
                    <a:close/>
                    <a:moveTo>
                      <a:pt x="265961" y="4521412"/>
                    </a:moveTo>
                    <a:lnTo>
                      <a:pt x="295547" y="4521412"/>
                    </a:lnTo>
                    <a:lnTo>
                      <a:pt x="295547" y="4550997"/>
                    </a:lnTo>
                    <a:lnTo>
                      <a:pt x="265961" y="4550997"/>
                    </a:lnTo>
                    <a:close/>
                    <a:moveTo>
                      <a:pt x="0" y="4521412"/>
                    </a:moveTo>
                    <a:lnTo>
                      <a:pt x="29585" y="4521412"/>
                    </a:lnTo>
                    <a:lnTo>
                      <a:pt x="29585" y="4550997"/>
                    </a:lnTo>
                    <a:lnTo>
                      <a:pt x="0" y="4550997"/>
                    </a:lnTo>
                    <a:close/>
                    <a:moveTo>
                      <a:pt x="531921" y="4255451"/>
                    </a:moveTo>
                    <a:lnTo>
                      <a:pt x="561506" y="4255451"/>
                    </a:lnTo>
                    <a:lnTo>
                      <a:pt x="561506" y="4285036"/>
                    </a:lnTo>
                    <a:lnTo>
                      <a:pt x="531921" y="4285036"/>
                    </a:lnTo>
                    <a:close/>
                    <a:moveTo>
                      <a:pt x="265961" y="4255451"/>
                    </a:moveTo>
                    <a:lnTo>
                      <a:pt x="295547" y="4255451"/>
                    </a:lnTo>
                    <a:lnTo>
                      <a:pt x="295547" y="4285036"/>
                    </a:lnTo>
                    <a:lnTo>
                      <a:pt x="265961" y="4285036"/>
                    </a:lnTo>
                    <a:close/>
                    <a:moveTo>
                      <a:pt x="0" y="4255451"/>
                    </a:moveTo>
                    <a:lnTo>
                      <a:pt x="29585" y="4255451"/>
                    </a:lnTo>
                    <a:lnTo>
                      <a:pt x="29585" y="4285036"/>
                    </a:lnTo>
                    <a:lnTo>
                      <a:pt x="0" y="4285036"/>
                    </a:lnTo>
                    <a:close/>
                    <a:moveTo>
                      <a:pt x="531921" y="3989491"/>
                    </a:moveTo>
                    <a:lnTo>
                      <a:pt x="561506" y="3989491"/>
                    </a:lnTo>
                    <a:lnTo>
                      <a:pt x="561506" y="4019077"/>
                    </a:lnTo>
                    <a:lnTo>
                      <a:pt x="531921" y="4019077"/>
                    </a:lnTo>
                    <a:close/>
                    <a:moveTo>
                      <a:pt x="265961" y="3989491"/>
                    </a:moveTo>
                    <a:lnTo>
                      <a:pt x="295547" y="3989491"/>
                    </a:lnTo>
                    <a:lnTo>
                      <a:pt x="295547" y="4019077"/>
                    </a:lnTo>
                    <a:lnTo>
                      <a:pt x="265961" y="4019077"/>
                    </a:lnTo>
                    <a:close/>
                    <a:moveTo>
                      <a:pt x="0" y="3989491"/>
                    </a:moveTo>
                    <a:lnTo>
                      <a:pt x="29585" y="3989491"/>
                    </a:lnTo>
                    <a:lnTo>
                      <a:pt x="29585" y="4019077"/>
                    </a:lnTo>
                    <a:lnTo>
                      <a:pt x="0" y="4019077"/>
                    </a:lnTo>
                    <a:close/>
                    <a:moveTo>
                      <a:pt x="531921" y="3723530"/>
                    </a:moveTo>
                    <a:lnTo>
                      <a:pt x="561506" y="3723530"/>
                    </a:lnTo>
                    <a:lnTo>
                      <a:pt x="561506" y="3753115"/>
                    </a:lnTo>
                    <a:lnTo>
                      <a:pt x="531921" y="3753115"/>
                    </a:lnTo>
                    <a:close/>
                    <a:moveTo>
                      <a:pt x="265961" y="3723530"/>
                    </a:moveTo>
                    <a:lnTo>
                      <a:pt x="295547" y="3723530"/>
                    </a:lnTo>
                    <a:lnTo>
                      <a:pt x="295547" y="3753115"/>
                    </a:lnTo>
                    <a:lnTo>
                      <a:pt x="265961" y="3753115"/>
                    </a:lnTo>
                    <a:close/>
                    <a:moveTo>
                      <a:pt x="0" y="3723530"/>
                    </a:moveTo>
                    <a:lnTo>
                      <a:pt x="29585" y="3723530"/>
                    </a:lnTo>
                    <a:lnTo>
                      <a:pt x="29585" y="3753115"/>
                    </a:lnTo>
                    <a:lnTo>
                      <a:pt x="0" y="3753115"/>
                    </a:lnTo>
                    <a:close/>
                    <a:moveTo>
                      <a:pt x="531921" y="3457570"/>
                    </a:moveTo>
                    <a:lnTo>
                      <a:pt x="561506" y="3457570"/>
                    </a:lnTo>
                    <a:lnTo>
                      <a:pt x="561506" y="3487156"/>
                    </a:lnTo>
                    <a:lnTo>
                      <a:pt x="531921" y="3487156"/>
                    </a:lnTo>
                    <a:close/>
                    <a:moveTo>
                      <a:pt x="265961" y="3457570"/>
                    </a:moveTo>
                    <a:lnTo>
                      <a:pt x="295547" y="3457570"/>
                    </a:lnTo>
                    <a:lnTo>
                      <a:pt x="295547" y="3487156"/>
                    </a:lnTo>
                    <a:lnTo>
                      <a:pt x="265961" y="3487156"/>
                    </a:lnTo>
                    <a:close/>
                    <a:moveTo>
                      <a:pt x="0" y="3457570"/>
                    </a:moveTo>
                    <a:lnTo>
                      <a:pt x="29585" y="3457570"/>
                    </a:lnTo>
                    <a:lnTo>
                      <a:pt x="29585" y="3487156"/>
                    </a:lnTo>
                    <a:lnTo>
                      <a:pt x="0" y="3487156"/>
                    </a:lnTo>
                    <a:close/>
                    <a:moveTo>
                      <a:pt x="531921" y="3191618"/>
                    </a:moveTo>
                    <a:lnTo>
                      <a:pt x="561506" y="3191618"/>
                    </a:lnTo>
                    <a:lnTo>
                      <a:pt x="561506" y="3221195"/>
                    </a:lnTo>
                    <a:lnTo>
                      <a:pt x="531921" y="3221195"/>
                    </a:lnTo>
                    <a:close/>
                    <a:moveTo>
                      <a:pt x="265961" y="3191618"/>
                    </a:moveTo>
                    <a:lnTo>
                      <a:pt x="295547" y="3191618"/>
                    </a:lnTo>
                    <a:lnTo>
                      <a:pt x="295547" y="3221195"/>
                    </a:lnTo>
                    <a:lnTo>
                      <a:pt x="265961" y="3221195"/>
                    </a:lnTo>
                    <a:close/>
                    <a:moveTo>
                      <a:pt x="0" y="3191617"/>
                    </a:moveTo>
                    <a:lnTo>
                      <a:pt x="29585" y="3191617"/>
                    </a:lnTo>
                    <a:lnTo>
                      <a:pt x="29585" y="3221195"/>
                    </a:lnTo>
                    <a:lnTo>
                      <a:pt x="0" y="3221195"/>
                    </a:lnTo>
                    <a:close/>
                    <a:moveTo>
                      <a:pt x="531921" y="2925660"/>
                    </a:moveTo>
                    <a:lnTo>
                      <a:pt x="561506" y="2925660"/>
                    </a:lnTo>
                    <a:lnTo>
                      <a:pt x="561506" y="2955246"/>
                    </a:lnTo>
                    <a:lnTo>
                      <a:pt x="531921" y="2955246"/>
                    </a:lnTo>
                    <a:close/>
                    <a:moveTo>
                      <a:pt x="265961" y="2925659"/>
                    </a:moveTo>
                    <a:lnTo>
                      <a:pt x="295547" y="2925659"/>
                    </a:lnTo>
                    <a:lnTo>
                      <a:pt x="295547" y="2955245"/>
                    </a:lnTo>
                    <a:lnTo>
                      <a:pt x="265961" y="2955245"/>
                    </a:lnTo>
                    <a:close/>
                    <a:moveTo>
                      <a:pt x="0" y="2925658"/>
                    </a:moveTo>
                    <a:lnTo>
                      <a:pt x="29585" y="2925658"/>
                    </a:lnTo>
                    <a:lnTo>
                      <a:pt x="29585" y="2955244"/>
                    </a:lnTo>
                    <a:lnTo>
                      <a:pt x="0" y="2955244"/>
                    </a:lnTo>
                    <a:close/>
                    <a:moveTo>
                      <a:pt x="531921" y="2659620"/>
                    </a:moveTo>
                    <a:lnTo>
                      <a:pt x="561506" y="2659620"/>
                    </a:lnTo>
                    <a:lnTo>
                      <a:pt x="561506" y="2689204"/>
                    </a:lnTo>
                    <a:lnTo>
                      <a:pt x="531921" y="2689204"/>
                    </a:lnTo>
                    <a:close/>
                    <a:moveTo>
                      <a:pt x="265961" y="2659616"/>
                    </a:moveTo>
                    <a:lnTo>
                      <a:pt x="295547" y="2659616"/>
                    </a:lnTo>
                    <a:lnTo>
                      <a:pt x="295547" y="2689201"/>
                    </a:lnTo>
                    <a:lnTo>
                      <a:pt x="265961" y="2689201"/>
                    </a:lnTo>
                    <a:close/>
                    <a:moveTo>
                      <a:pt x="0" y="2659613"/>
                    </a:moveTo>
                    <a:lnTo>
                      <a:pt x="29585" y="2659613"/>
                    </a:lnTo>
                    <a:lnTo>
                      <a:pt x="29585" y="2689198"/>
                    </a:lnTo>
                    <a:lnTo>
                      <a:pt x="0" y="2689198"/>
                    </a:lnTo>
                    <a:close/>
                    <a:moveTo>
                      <a:pt x="531921" y="2393661"/>
                    </a:moveTo>
                    <a:lnTo>
                      <a:pt x="561506" y="2393661"/>
                    </a:lnTo>
                    <a:lnTo>
                      <a:pt x="561506" y="2423260"/>
                    </a:lnTo>
                    <a:lnTo>
                      <a:pt x="531921" y="2423260"/>
                    </a:lnTo>
                    <a:close/>
                    <a:moveTo>
                      <a:pt x="265961" y="2393658"/>
                    </a:moveTo>
                    <a:lnTo>
                      <a:pt x="295547" y="2393658"/>
                    </a:lnTo>
                    <a:lnTo>
                      <a:pt x="295547" y="2423257"/>
                    </a:lnTo>
                    <a:lnTo>
                      <a:pt x="265961" y="2423257"/>
                    </a:lnTo>
                    <a:close/>
                    <a:moveTo>
                      <a:pt x="0" y="2393655"/>
                    </a:moveTo>
                    <a:lnTo>
                      <a:pt x="29585" y="2393655"/>
                    </a:lnTo>
                    <a:lnTo>
                      <a:pt x="29585" y="2423251"/>
                    </a:lnTo>
                    <a:lnTo>
                      <a:pt x="0" y="2423251"/>
                    </a:lnTo>
                    <a:close/>
                    <a:moveTo>
                      <a:pt x="531921" y="2127694"/>
                    </a:moveTo>
                    <a:lnTo>
                      <a:pt x="561506" y="2127694"/>
                    </a:lnTo>
                    <a:lnTo>
                      <a:pt x="561506" y="2157283"/>
                    </a:lnTo>
                    <a:lnTo>
                      <a:pt x="531921" y="2157283"/>
                    </a:lnTo>
                    <a:close/>
                    <a:moveTo>
                      <a:pt x="265961" y="2127693"/>
                    </a:moveTo>
                    <a:lnTo>
                      <a:pt x="295547" y="2127693"/>
                    </a:lnTo>
                    <a:lnTo>
                      <a:pt x="295547" y="2157282"/>
                    </a:lnTo>
                    <a:lnTo>
                      <a:pt x="265961" y="2157282"/>
                    </a:lnTo>
                    <a:close/>
                    <a:moveTo>
                      <a:pt x="0" y="2127689"/>
                    </a:moveTo>
                    <a:lnTo>
                      <a:pt x="29585" y="2127689"/>
                    </a:lnTo>
                    <a:lnTo>
                      <a:pt x="29585" y="2157278"/>
                    </a:lnTo>
                    <a:lnTo>
                      <a:pt x="0" y="2157278"/>
                    </a:lnTo>
                    <a:close/>
                    <a:moveTo>
                      <a:pt x="531921" y="1861731"/>
                    </a:moveTo>
                    <a:lnTo>
                      <a:pt x="561506" y="1861731"/>
                    </a:lnTo>
                    <a:lnTo>
                      <a:pt x="561506" y="1891308"/>
                    </a:lnTo>
                    <a:lnTo>
                      <a:pt x="531921" y="1891308"/>
                    </a:lnTo>
                    <a:close/>
                    <a:moveTo>
                      <a:pt x="265961" y="1861728"/>
                    </a:moveTo>
                    <a:lnTo>
                      <a:pt x="295547" y="1861728"/>
                    </a:lnTo>
                    <a:lnTo>
                      <a:pt x="295547" y="1891306"/>
                    </a:lnTo>
                    <a:lnTo>
                      <a:pt x="265961" y="1891306"/>
                    </a:lnTo>
                    <a:close/>
                    <a:moveTo>
                      <a:pt x="0" y="1861726"/>
                    </a:moveTo>
                    <a:lnTo>
                      <a:pt x="29585" y="1861726"/>
                    </a:lnTo>
                    <a:lnTo>
                      <a:pt x="29585" y="1891304"/>
                    </a:lnTo>
                    <a:lnTo>
                      <a:pt x="0" y="1891304"/>
                    </a:lnTo>
                    <a:close/>
                    <a:moveTo>
                      <a:pt x="531921" y="1595769"/>
                    </a:moveTo>
                    <a:lnTo>
                      <a:pt x="561506" y="1595769"/>
                    </a:lnTo>
                    <a:lnTo>
                      <a:pt x="561506" y="1625355"/>
                    </a:lnTo>
                    <a:lnTo>
                      <a:pt x="531921" y="1625355"/>
                    </a:lnTo>
                    <a:close/>
                    <a:moveTo>
                      <a:pt x="265961" y="1595766"/>
                    </a:moveTo>
                    <a:lnTo>
                      <a:pt x="295547" y="1595766"/>
                    </a:lnTo>
                    <a:lnTo>
                      <a:pt x="295547" y="1625352"/>
                    </a:lnTo>
                    <a:lnTo>
                      <a:pt x="265961" y="1625352"/>
                    </a:lnTo>
                    <a:close/>
                    <a:moveTo>
                      <a:pt x="0" y="1595764"/>
                    </a:moveTo>
                    <a:lnTo>
                      <a:pt x="29585" y="1595764"/>
                    </a:lnTo>
                    <a:lnTo>
                      <a:pt x="29585" y="1625350"/>
                    </a:lnTo>
                    <a:lnTo>
                      <a:pt x="0" y="1625350"/>
                    </a:lnTo>
                    <a:close/>
                    <a:moveTo>
                      <a:pt x="531921" y="1329811"/>
                    </a:moveTo>
                    <a:lnTo>
                      <a:pt x="561506" y="1329811"/>
                    </a:lnTo>
                    <a:lnTo>
                      <a:pt x="561506" y="1359396"/>
                    </a:lnTo>
                    <a:lnTo>
                      <a:pt x="531921" y="1359396"/>
                    </a:lnTo>
                    <a:close/>
                    <a:moveTo>
                      <a:pt x="265961" y="1329809"/>
                    </a:moveTo>
                    <a:lnTo>
                      <a:pt x="295547" y="1329809"/>
                    </a:lnTo>
                    <a:lnTo>
                      <a:pt x="295547" y="1359393"/>
                    </a:lnTo>
                    <a:lnTo>
                      <a:pt x="265961" y="1359393"/>
                    </a:lnTo>
                    <a:close/>
                    <a:moveTo>
                      <a:pt x="0" y="1329806"/>
                    </a:moveTo>
                    <a:lnTo>
                      <a:pt x="29585" y="1329806"/>
                    </a:lnTo>
                    <a:lnTo>
                      <a:pt x="29585" y="1359391"/>
                    </a:lnTo>
                    <a:lnTo>
                      <a:pt x="0" y="1359391"/>
                    </a:lnTo>
                    <a:close/>
                    <a:moveTo>
                      <a:pt x="531921" y="1063855"/>
                    </a:moveTo>
                    <a:lnTo>
                      <a:pt x="561506" y="1063855"/>
                    </a:lnTo>
                    <a:lnTo>
                      <a:pt x="561506" y="1093441"/>
                    </a:lnTo>
                    <a:lnTo>
                      <a:pt x="531921" y="1093441"/>
                    </a:lnTo>
                    <a:close/>
                    <a:moveTo>
                      <a:pt x="265961" y="1063852"/>
                    </a:moveTo>
                    <a:lnTo>
                      <a:pt x="295547" y="1063852"/>
                    </a:lnTo>
                    <a:lnTo>
                      <a:pt x="295547" y="1093438"/>
                    </a:lnTo>
                    <a:lnTo>
                      <a:pt x="265961" y="1093438"/>
                    </a:lnTo>
                    <a:close/>
                    <a:moveTo>
                      <a:pt x="0" y="1063849"/>
                    </a:moveTo>
                    <a:lnTo>
                      <a:pt x="29585" y="1063849"/>
                    </a:lnTo>
                    <a:lnTo>
                      <a:pt x="29585" y="1093435"/>
                    </a:lnTo>
                    <a:lnTo>
                      <a:pt x="0" y="1093435"/>
                    </a:lnTo>
                    <a:close/>
                    <a:moveTo>
                      <a:pt x="531921" y="797884"/>
                    </a:moveTo>
                    <a:lnTo>
                      <a:pt x="561506" y="797884"/>
                    </a:lnTo>
                    <a:lnTo>
                      <a:pt x="561506" y="827470"/>
                    </a:lnTo>
                    <a:lnTo>
                      <a:pt x="531921" y="827470"/>
                    </a:lnTo>
                    <a:close/>
                    <a:moveTo>
                      <a:pt x="265961" y="797882"/>
                    </a:moveTo>
                    <a:lnTo>
                      <a:pt x="295547" y="797882"/>
                    </a:lnTo>
                    <a:lnTo>
                      <a:pt x="295547" y="827468"/>
                    </a:lnTo>
                    <a:lnTo>
                      <a:pt x="265961" y="827468"/>
                    </a:lnTo>
                    <a:close/>
                    <a:moveTo>
                      <a:pt x="0" y="797879"/>
                    </a:moveTo>
                    <a:lnTo>
                      <a:pt x="29585" y="797879"/>
                    </a:lnTo>
                    <a:lnTo>
                      <a:pt x="29585" y="827465"/>
                    </a:lnTo>
                    <a:lnTo>
                      <a:pt x="0" y="827465"/>
                    </a:lnTo>
                    <a:close/>
                    <a:moveTo>
                      <a:pt x="531921" y="531924"/>
                    </a:moveTo>
                    <a:lnTo>
                      <a:pt x="561506" y="531924"/>
                    </a:lnTo>
                    <a:lnTo>
                      <a:pt x="561506" y="561509"/>
                    </a:lnTo>
                    <a:lnTo>
                      <a:pt x="531921" y="561509"/>
                    </a:lnTo>
                    <a:close/>
                    <a:moveTo>
                      <a:pt x="265961" y="531922"/>
                    </a:moveTo>
                    <a:lnTo>
                      <a:pt x="295547" y="531922"/>
                    </a:lnTo>
                    <a:lnTo>
                      <a:pt x="295547" y="561507"/>
                    </a:lnTo>
                    <a:lnTo>
                      <a:pt x="265961" y="561507"/>
                    </a:lnTo>
                    <a:close/>
                    <a:moveTo>
                      <a:pt x="0" y="531920"/>
                    </a:moveTo>
                    <a:lnTo>
                      <a:pt x="29585" y="531920"/>
                    </a:lnTo>
                    <a:lnTo>
                      <a:pt x="29585" y="561505"/>
                    </a:lnTo>
                    <a:lnTo>
                      <a:pt x="0" y="561505"/>
                    </a:lnTo>
                    <a:close/>
                    <a:moveTo>
                      <a:pt x="531921" y="265964"/>
                    </a:moveTo>
                    <a:lnTo>
                      <a:pt x="561506" y="265964"/>
                    </a:lnTo>
                    <a:lnTo>
                      <a:pt x="561506" y="295550"/>
                    </a:lnTo>
                    <a:lnTo>
                      <a:pt x="531921" y="295550"/>
                    </a:lnTo>
                    <a:close/>
                    <a:moveTo>
                      <a:pt x="265961" y="265962"/>
                    </a:moveTo>
                    <a:lnTo>
                      <a:pt x="295547" y="265962"/>
                    </a:lnTo>
                    <a:lnTo>
                      <a:pt x="295547" y="295548"/>
                    </a:lnTo>
                    <a:lnTo>
                      <a:pt x="265961" y="295548"/>
                    </a:lnTo>
                    <a:close/>
                    <a:moveTo>
                      <a:pt x="0" y="265960"/>
                    </a:moveTo>
                    <a:lnTo>
                      <a:pt x="29585" y="265960"/>
                    </a:lnTo>
                    <a:lnTo>
                      <a:pt x="29585" y="295546"/>
                    </a:lnTo>
                    <a:lnTo>
                      <a:pt x="0" y="295546"/>
                    </a:lnTo>
                    <a:close/>
                    <a:moveTo>
                      <a:pt x="531921" y="5"/>
                    </a:moveTo>
                    <a:lnTo>
                      <a:pt x="561506" y="5"/>
                    </a:lnTo>
                    <a:lnTo>
                      <a:pt x="561506" y="29591"/>
                    </a:lnTo>
                    <a:lnTo>
                      <a:pt x="531921" y="29591"/>
                    </a:lnTo>
                    <a:close/>
                    <a:moveTo>
                      <a:pt x="265961" y="3"/>
                    </a:moveTo>
                    <a:lnTo>
                      <a:pt x="295547" y="3"/>
                    </a:lnTo>
                    <a:lnTo>
                      <a:pt x="295547" y="29589"/>
                    </a:lnTo>
                    <a:lnTo>
                      <a:pt x="265961" y="29589"/>
                    </a:lnTo>
                    <a:close/>
                    <a:moveTo>
                      <a:pt x="0" y="0"/>
                    </a:moveTo>
                    <a:lnTo>
                      <a:pt x="29585" y="0"/>
                    </a:lnTo>
                    <a:lnTo>
                      <a:pt x="29585" y="29586"/>
                    </a:lnTo>
                    <a:lnTo>
                      <a:pt x="0" y="29586"/>
                    </a:lnTo>
                    <a:close/>
                  </a:path>
                </a:pathLst>
              </a:custGeom>
              <a:grpFill/>
              <a:ln w="10294" cap="flat">
                <a:noFill/>
                <a:prstDash val="solid"/>
                <a:miter/>
              </a:ln>
            </p:spPr>
            <p:txBody>
              <a:bodyPr wrap="square" rtlCol="0" anchor="ctr">
                <a:noAutofit/>
              </a:bodyPr>
              <a:lstStyle/>
              <a:p>
                <a:endParaRPr lang="en-US" sz="1800"/>
              </a:p>
            </p:txBody>
          </p:sp>
          <p:sp>
            <p:nvSpPr>
              <p:cNvPr id="14" name="Freeform: Shape 13">
                <a:extLst>
                  <a:ext uri="{FF2B5EF4-FFF2-40B4-BE49-F238E27FC236}">
                    <a16:creationId xmlns:a16="http://schemas.microsoft.com/office/drawing/2014/main" xmlns="" id="{933AAC8F-088F-4C17-BF99-81037FD20C59}"/>
                  </a:ext>
                </a:extLst>
              </p:cNvPr>
              <p:cNvSpPr/>
              <p:nvPr userDrawn="1"/>
            </p:nvSpPr>
            <p:spPr>
              <a:xfrm>
                <a:off x="10805248" y="242905"/>
                <a:ext cx="561506" cy="5880798"/>
              </a:xfrm>
              <a:custGeom>
                <a:avLst/>
                <a:gdLst>
                  <a:gd name="connsiteX0" fmla="*/ 531921 w 561506"/>
                  <a:gd name="connsiteY0" fmla="*/ 5851213 h 5880798"/>
                  <a:gd name="connsiteX1" fmla="*/ 561506 w 561506"/>
                  <a:gd name="connsiteY1" fmla="*/ 5851213 h 5880798"/>
                  <a:gd name="connsiteX2" fmla="*/ 561506 w 561506"/>
                  <a:gd name="connsiteY2" fmla="*/ 5880798 h 5880798"/>
                  <a:gd name="connsiteX3" fmla="*/ 531921 w 561506"/>
                  <a:gd name="connsiteY3" fmla="*/ 5880798 h 5880798"/>
                  <a:gd name="connsiteX4" fmla="*/ 265961 w 561506"/>
                  <a:gd name="connsiteY4" fmla="*/ 5851213 h 5880798"/>
                  <a:gd name="connsiteX5" fmla="*/ 295547 w 561506"/>
                  <a:gd name="connsiteY5" fmla="*/ 5851213 h 5880798"/>
                  <a:gd name="connsiteX6" fmla="*/ 295547 w 561506"/>
                  <a:gd name="connsiteY6" fmla="*/ 5880798 h 5880798"/>
                  <a:gd name="connsiteX7" fmla="*/ 265961 w 561506"/>
                  <a:gd name="connsiteY7" fmla="*/ 5880798 h 5880798"/>
                  <a:gd name="connsiteX8" fmla="*/ 0 w 561506"/>
                  <a:gd name="connsiteY8" fmla="*/ 5851213 h 5880798"/>
                  <a:gd name="connsiteX9" fmla="*/ 29585 w 561506"/>
                  <a:gd name="connsiteY9" fmla="*/ 5851213 h 5880798"/>
                  <a:gd name="connsiteX10" fmla="*/ 29585 w 561506"/>
                  <a:gd name="connsiteY10" fmla="*/ 5880798 h 5880798"/>
                  <a:gd name="connsiteX11" fmla="*/ 0 w 561506"/>
                  <a:gd name="connsiteY11" fmla="*/ 5880798 h 5880798"/>
                  <a:gd name="connsiteX12" fmla="*/ 531921 w 561506"/>
                  <a:gd name="connsiteY12" fmla="*/ 5585253 h 5880798"/>
                  <a:gd name="connsiteX13" fmla="*/ 561506 w 561506"/>
                  <a:gd name="connsiteY13" fmla="*/ 5585253 h 5880798"/>
                  <a:gd name="connsiteX14" fmla="*/ 561506 w 561506"/>
                  <a:gd name="connsiteY14" fmla="*/ 5614838 h 5880798"/>
                  <a:gd name="connsiteX15" fmla="*/ 531921 w 561506"/>
                  <a:gd name="connsiteY15" fmla="*/ 5614838 h 5880798"/>
                  <a:gd name="connsiteX16" fmla="*/ 265961 w 561506"/>
                  <a:gd name="connsiteY16" fmla="*/ 5585253 h 5880798"/>
                  <a:gd name="connsiteX17" fmla="*/ 295547 w 561506"/>
                  <a:gd name="connsiteY17" fmla="*/ 5585253 h 5880798"/>
                  <a:gd name="connsiteX18" fmla="*/ 295547 w 561506"/>
                  <a:gd name="connsiteY18" fmla="*/ 5614838 h 5880798"/>
                  <a:gd name="connsiteX19" fmla="*/ 265961 w 561506"/>
                  <a:gd name="connsiteY19" fmla="*/ 5614838 h 5880798"/>
                  <a:gd name="connsiteX20" fmla="*/ 0 w 561506"/>
                  <a:gd name="connsiteY20" fmla="*/ 5585253 h 5880798"/>
                  <a:gd name="connsiteX21" fmla="*/ 29585 w 561506"/>
                  <a:gd name="connsiteY21" fmla="*/ 5585253 h 5880798"/>
                  <a:gd name="connsiteX22" fmla="*/ 29585 w 561506"/>
                  <a:gd name="connsiteY22" fmla="*/ 5614838 h 5880798"/>
                  <a:gd name="connsiteX23" fmla="*/ 0 w 561506"/>
                  <a:gd name="connsiteY23" fmla="*/ 5614838 h 5880798"/>
                  <a:gd name="connsiteX24" fmla="*/ 531921 w 561506"/>
                  <a:gd name="connsiteY24" fmla="*/ 5319293 h 5880798"/>
                  <a:gd name="connsiteX25" fmla="*/ 561506 w 561506"/>
                  <a:gd name="connsiteY25" fmla="*/ 5319293 h 5880798"/>
                  <a:gd name="connsiteX26" fmla="*/ 561506 w 561506"/>
                  <a:gd name="connsiteY26" fmla="*/ 5348879 h 5880798"/>
                  <a:gd name="connsiteX27" fmla="*/ 531921 w 561506"/>
                  <a:gd name="connsiteY27" fmla="*/ 5348879 h 5880798"/>
                  <a:gd name="connsiteX28" fmla="*/ 265961 w 561506"/>
                  <a:gd name="connsiteY28" fmla="*/ 5319293 h 5880798"/>
                  <a:gd name="connsiteX29" fmla="*/ 295547 w 561506"/>
                  <a:gd name="connsiteY29" fmla="*/ 5319293 h 5880798"/>
                  <a:gd name="connsiteX30" fmla="*/ 295547 w 561506"/>
                  <a:gd name="connsiteY30" fmla="*/ 5348879 h 5880798"/>
                  <a:gd name="connsiteX31" fmla="*/ 265961 w 561506"/>
                  <a:gd name="connsiteY31" fmla="*/ 5348879 h 5880798"/>
                  <a:gd name="connsiteX32" fmla="*/ 0 w 561506"/>
                  <a:gd name="connsiteY32" fmla="*/ 5319293 h 5880798"/>
                  <a:gd name="connsiteX33" fmla="*/ 29585 w 561506"/>
                  <a:gd name="connsiteY33" fmla="*/ 5319293 h 5880798"/>
                  <a:gd name="connsiteX34" fmla="*/ 29585 w 561506"/>
                  <a:gd name="connsiteY34" fmla="*/ 5348879 h 5880798"/>
                  <a:gd name="connsiteX35" fmla="*/ 0 w 561506"/>
                  <a:gd name="connsiteY35" fmla="*/ 5348879 h 5880798"/>
                  <a:gd name="connsiteX36" fmla="*/ 531921 w 561506"/>
                  <a:gd name="connsiteY36" fmla="*/ 5053332 h 5880798"/>
                  <a:gd name="connsiteX37" fmla="*/ 561506 w 561506"/>
                  <a:gd name="connsiteY37" fmla="*/ 5053332 h 5880798"/>
                  <a:gd name="connsiteX38" fmla="*/ 561506 w 561506"/>
                  <a:gd name="connsiteY38" fmla="*/ 5082917 h 5880798"/>
                  <a:gd name="connsiteX39" fmla="*/ 531921 w 561506"/>
                  <a:gd name="connsiteY39" fmla="*/ 5082917 h 5880798"/>
                  <a:gd name="connsiteX40" fmla="*/ 265961 w 561506"/>
                  <a:gd name="connsiteY40" fmla="*/ 5053332 h 5880798"/>
                  <a:gd name="connsiteX41" fmla="*/ 295547 w 561506"/>
                  <a:gd name="connsiteY41" fmla="*/ 5053332 h 5880798"/>
                  <a:gd name="connsiteX42" fmla="*/ 295547 w 561506"/>
                  <a:gd name="connsiteY42" fmla="*/ 5082917 h 5880798"/>
                  <a:gd name="connsiteX43" fmla="*/ 265961 w 561506"/>
                  <a:gd name="connsiteY43" fmla="*/ 5082917 h 5880798"/>
                  <a:gd name="connsiteX44" fmla="*/ 0 w 561506"/>
                  <a:gd name="connsiteY44" fmla="*/ 5053332 h 5880798"/>
                  <a:gd name="connsiteX45" fmla="*/ 29585 w 561506"/>
                  <a:gd name="connsiteY45" fmla="*/ 5053332 h 5880798"/>
                  <a:gd name="connsiteX46" fmla="*/ 29585 w 561506"/>
                  <a:gd name="connsiteY46" fmla="*/ 5082917 h 5880798"/>
                  <a:gd name="connsiteX47" fmla="*/ 0 w 561506"/>
                  <a:gd name="connsiteY47" fmla="*/ 5082917 h 5880798"/>
                  <a:gd name="connsiteX48" fmla="*/ 531921 w 561506"/>
                  <a:gd name="connsiteY48" fmla="*/ 4787372 h 5880798"/>
                  <a:gd name="connsiteX49" fmla="*/ 561506 w 561506"/>
                  <a:gd name="connsiteY49" fmla="*/ 4787372 h 5880798"/>
                  <a:gd name="connsiteX50" fmla="*/ 561506 w 561506"/>
                  <a:gd name="connsiteY50" fmla="*/ 4816958 h 5880798"/>
                  <a:gd name="connsiteX51" fmla="*/ 531921 w 561506"/>
                  <a:gd name="connsiteY51" fmla="*/ 4816958 h 5880798"/>
                  <a:gd name="connsiteX52" fmla="*/ 265961 w 561506"/>
                  <a:gd name="connsiteY52" fmla="*/ 4787372 h 5880798"/>
                  <a:gd name="connsiteX53" fmla="*/ 295547 w 561506"/>
                  <a:gd name="connsiteY53" fmla="*/ 4787372 h 5880798"/>
                  <a:gd name="connsiteX54" fmla="*/ 295547 w 561506"/>
                  <a:gd name="connsiteY54" fmla="*/ 4816958 h 5880798"/>
                  <a:gd name="connsiteX55" fmla="*/ 265961 w 561506"/>
                  <a:gd name="connsiteY55" fmla="*/ 4816958 h 5880798"/>
                  <a:gd name="connsiteX56" fmla="*/ 0 w 561506"/>
                  <a:gd name="connsiteY56" fmla="*/ 4787372 h 5880798"/>
                  <a:gd name="connsiteX57" fmla="*/ 29585 w 561506"/>
                  <a:gd name="connsiteY57" fmla="*/ 4787372 h 5880798"/>
                  <a:gd name="connsiteX58" fmla="*/ 29585 w 561506"/>
                  <a:gd name="connsiteY58" fmla="*/ 4816958 h 5880798"/>
                  <a:gd name="connsiteX59" fmla="*/ 0 w 561506"/>
                  <a:gd name="connsiteY59" fmla="*/ 4816958 h 5880798"/>
                  <a:gd name="connsiteX60" fmla="*/ 531921 w 561506"/>
                  <a:gd name="connsiteY60" fmla="*/ 4521412 h 5880798"/>
                  <a:gd name="connsiteX61" fmla="*/ 561506 w 561506"/>
                  <a:gd name="connsiteY61" fmla="*/ 4521412 h 5880798"/>
                  <a:gd name="connsiteX62" fmla="*/ 561506 w 561506"/>
                  <a:gd name="connsiteY62" fmla="*/ 4550997 h 5880798"/>
                  <a:gd name="connsiteX63" fmla="*/ 531921 w 561506"/>
                  <a:gd name="connsiteY63" fmla="*/ 4550997 h 5880798"/>
                  <a:gd name="connsiteX64" fmla="*/ 265961 w 561506"/>
                  <a:gd name="connsiteY64" fmla="*/ 4521412 h 5880798"/>
                  <a:gd name="connsiteX65" fmla="*/ 295547 w 561506"/>
                  <a:gd name="connsiteY65" fmla="*/ 4521412 h 5880798"/>
                  <a:gd name="connsiteX66" fmla="*/ 295547 w 561506"/>
                  <a:gd name="connsiteY66" fmla="*/ 4550997 h 5880798"/>
                  <a:gd name="connsiteX67" fmla="*/ 265961 w 561506"/>
                  <a:gd name="connsiteY67" fmla="*/ 4550997 h 5880798"/>
                  <a:gd name="connsiteX68" fmla="*/ 0 w 561506"/>
                  <a:gd name="connsiteY68" fmla="*/ 4521412 h 5880798"/>
                  <a:gd name="connsiteX69" fmla="*/ 29585 w 561506"/>
                  <a:gd name="connsiteY69" fmla="*/ 4521412 h 5880798"/>
                  <a:gd name="connsiteX70" fmla="*/ 29585 w 561506"/>
                  <a:gd name="connsiteY70" fmla="*/ 4550997 h 5880798"/>
                  <a:gd name="connsiteX71" fmla="*/ 0 w 561506"/>
                  <a:gd name="connsiteY71" fmla="*/ 4550997 h 5880798"/>
                  <a:gd name="connsiteX72" fmla="*/ 531921 w 561506"/>
                  <a:gd name="connsiteY72" fmla="*/ 4255451 h 5880798"/>
                  <a:gd name="connsiteX73" fmla="*/ 561506 w 561506"/>
                  <a:gd name="connsiteY73" fmla="*/ 4255451 h 5880798"/>
                  <a:gd name="connsiteX74" fmla="*/ 561506 w 561506"/>
                  <a:gd name="connsiteY74" fmla="*/ 4285036 h 5880798"/>
                  <a:gd name="connsiteX75" fmla="*/ 531921 w 561506"/>
                  <a:gd name="connsiteY75" fmla="*/ 4285036 h 5880798"/>
                  <a:gd name="connsiteX76" fmla="*/ 265961 w 561506"/>
                  <a:gd name="connsiteY76" fmla="*/ 4255451 h 5880798"/>
                  <a:gd name="connsiteX77" fmla="*/ 295547 w 561506"/>
                  <a:gd name="connsiteY77" fmla="*/ 4255451 h 5880798"/>
                  <a:gd name="connsiteX78" fmla="*/ 295547 w 561506"/>
                  <a:gd name="connsiteY78" fmla="*/ 4285036 h 5880798"/>
                  <a:gd name="connsiteX79" fmla="*/ 265961 w 561506"/>
                  <a:gd name="connsiteY79" fmla="*/ 4285036 h 5880798"/>
                  <a:gd name="connsiteX80" fmla="*/ 0 w 561506"/>
                  <a:gd name="connsiteY80" fmla="*/ 4255451 h 5880798"/>
                  <a:gd name="connsiteX81" fmla="*/ 29585 w 561506"/>
                  <a:gd name="connsiteY81" fmla="*/ 4255451 h 5880798"/>
                  <a:gd name="connsiteX82" fmla="*/ 29585 w 561506"/>
                  <a:gd name="connsiteY82" fmla="*/ 4285036 h 5880798"/>
                  <a:gd name="connsiteX83" fmla="*/ 0 w 561506"/>
                  <a:gd name="connsiteY83" fmla="*/ 4285036 h 5880798"/>
                  <a:gd name="connsiteX84" fmla="*/ 531921 w 561506"/>
                  <a:gd name="connsiteY84" fmla="*/ 3989491 h 5880798"/>
                  <a:gd name="connsiteX85" fmla="*/ 561506 w 561506"/>
                  <a:gd name="connsiteY85" fmla="*/ 3989491 h 5880798"/>
                  <a:gd name="connsiteX86" fmla="*/ 561506 w 561506"/>
                  <a:gd name="connsiteY86" fmla="*/ 4019077 h 5880798"/>
                  <a:gd name="connsiteX87" fmla="*/ 531921 w 561506"/>
                  <a:gd name="connsiteY87" fmla="*/ 4019077 h 5880798"/>
                  <a:gd name="connsiteX88" fmla="*/ 265961 w 561506"/>
                  <a:gd name="connsiteY88" fmla="*/ 3989491 h 5880798"/>
                  <a:gd name="connsiteX89" fmla="*/ 295547 w 561506"/>
                  <a:gd name="connsiteY89" fmla="*/ 3989491 h 5880798"/>
                  <a:gd name="connsiteX90" fmla="*/ 295547 w 561506"/>
                  <a:gd name="connsiteY90" fmla="*/ 4019077 h 5880798"/>
                  <a:gd name="connsiteX91" fmla="*/ 265961 w 561506"/>
                  <a:gd name="connsiteY91" fmla="*/ 4019077 h 5880798"/>
                  <a:gd name="connsiteX92" fmla="*/ 0 w 561506"/>
                  <a:gd name="connsiteY92" fmla="*/ 3989491 h 5880798"/>
                  <a:gd name="connsiteX93" fmla="*/ 29585 w 561506"/>
                  <a:gd name="connsiteY93" fmla="*/ 3989491 h 5880798"/>
                  <a:gd name="connsiteX94" fmla="*/ 29585 w 561506"/>
                  <a:gd name="connsiteY94" fmla="*/ 4019077 h 5880798"/>
                  <a:gd name="connsiteX95" fmla="*/ 0 w 561506"/>
                  <a:gd name="connsiteY95" fmla="*/ 4019077 h 5880798"/>
                  <a:gd name="connsiteX96" fmla="*/ 531921 w 561506"/>
                  <a:gd name="connsiteY96" fmla="*/ 3723530 h 5880798"/>
                  <a:gd name="connsiteX97" fmla="*/ 561506 w 561506"/>
                  <a:gd name="connsiteY97" fmla="*/ 3723530 h 5880798"/>
                  <a:gd name="connsiteX98" fmla="*/ 561506 w 561506"/>
                  <a:gd name="connsiteY98" fmla="*/ 3753115 h 5880798"/>
                  <a:gd name="connsiteX99" fmla="*/ 531921 w 561506"/>
                  <a:gd name="connsiteY99" fmla="*/ 3753115 h 5880798"/>
                  <a:gd name="connsiteX100" fmla="*/ 265961 w 561506"/>
                  <a:gd name="connsiteY100" fmla="*/ 3723530 h 5880798"/>
                  <a:gd name="connsiteX101" fmla="*/ 295547 w 561506"/>
                  <a:gd name="connsiteY101" fmla="*/ 3723530 h 5880798"/>
                  <a:gd name="connsiteX102" fmla="*/ 295547 w 561506"/>
                  <a:gd name="connsiteY102" fmla="*/ 3753115 h 5880798"/>
                  <a:gd name="connsiteX103" fmla="*/ 265961 w 561506"/>
                  <a:gd name="connsiteY103" fmla="*/ 3753115 h 5880798"/>
                  <a:gd name="connsiteX104" fmla="*/ 0 w 561506"/>
                  <a:gd name="connsiteY104" fmla="*/ 3723530 h 5880798"/>
                  <a:gd name="connsiteX105" fmla="*/ 29585 w 561506"/>
                  <a:gd name="connsiteY105" fmla="*/ 3723530 h 5880798"/>
                  <a:gd name="connsiteX106" fmla="*/ 29585 w 561506"/>
                  <a:gd name="connsiteY106" fmla="*/ 3753115 h 5880798"/>
                  <a:gd name="connsiteX107" fmla="*/ 0 w 561506"/>
                  <a:gd name="connsiteY107" fmla="*/ 3753115 h 5880798"/>
                  <a:gd name="connsiteX108" fmla="*/ 531921 w 561506"/>
                  <a:gd name="connsiteY108" fmla="*/ 3457570 h 5880798"/>
                  <a:gd name="connsiteX109" fmla="*/ 561506 w 561506"/>
                  <a:gd name="connsiteY109" fmla="*/ 3457570 h 5880798"/>
                  <a:gd name="connsiteX110" fmla="*/ 561506 w 561506"/>
                  <a:gd name="connsiteY110" fmla="*/ 3487156 h 5880798"/>
                  <a:gd name="connsiteX111" fmla="*/ 531921 w 561506"/>
                  <a:gd name="connsiteY111" fmla="*/ 3487156 h 5880798"/>
                  <a:gd name="connsiteX112" fmla="*/ 265961 w 561506"/>
                  <a:gd name="connsiteY112" fmla="*/ 3457570 h 5880798"/>
                  <a:gd name="connsiteX113" fmla="*/ 295547 w 561506"/>
                  <a:gd name="connsiteY113" fmla="*/ 3457570 h 5880798"/>
                  <a:gd name="connsiteX114" fmla="*/ 295547 w 561506"/>
                  <a:gd name="connsiteY114" fmla="*/ 3487156 h 5880798"/>
                  <a:gd name="connsiteX115" fmla="*/ 265961 w 561506"/>
                  <a:gd name="connsiteY115" fmla="*/ 3487156 h 5880798"/>
                  <a:gd name="connsiteX116" fmla="*/ 0 w 561506"/>
                  <a:gd name="connsiteY116" fmla="*/ 3457570 h 5880798"/>
                  <a:gd name="connsiteX117" fmla="*/ 29585 w 561506"/>
                  <a:gd name="connsiteY117" fmla="*/ 3457570 h 5880798"/>
                  <a:gd name="connsiteX118" fmla="*/ 29585 w 561506"/>
                  <a:gd name="connsiteY118" fmla="*/ 3487156 h 5880798"/>
                  <a:gd name="connsiteX119" fmla="*/ 0 w 561506"/>
                  <a:gd name="connsiteY119" fmla="*/ 3487156 h 5880798"/>
                  <a:gd name="connsiteX120" fmla="*/ 531921 w 561506"/>
                  <a:gd name="connsiteY120" fmla="*/ 3191618 h 5880798"/>
                  <a:gd name="connsiteX121" fmla="*/ 561506 w 561506"/>
                  <a:gd name="connsiteY121" fmla="*/ 3191618 h 5880798"/>
                  <a:gd name="connsiteX122" fmla="*/ 561506 w 561506"/>
                  <a:gd name="connsiteY122" fmla="*/ 3221195 h 5880798"/>
                  <a:gd name="connsiteX123" fmla="*/ 531921 w 561506"/>
                  <a:gd name="connsiteY123" fmla="*/ 3221195 h 5880798"/>
                  <a:gd name="connsiteX124" fmla="*/ 265961 w 561506"/>
                  <a:gd name="connsiteY124" fmla="*/ 3191618 h 5880798"/>
                  <a:gd name="connsiteX125" fmla="*/ 295547 w 561506"/>
                  <a:gd name="connsiteY125" fmla="*/ 3191618 h 5880798"/>
                  <a:gd name="connsiteX126" fmla="*/ 295547 w 561506"/>
                  <a:gd name="connsiteY126" fmla="*/ 3221195 h 5880798"/>
                  <a:gd name="connsiteX127" fmla="*/ 265961 w 561506"/>
                  <a:gd name="connsiteY127" fmla="*/ 3221195 h 5880798"/>
                  <a:gd name="connsiteX128" fmla="*/ 0 w 561506"/>
                  <a:gd name="connsiteY128" fmla="*/ 3191617 h 5880798"/>
                  <a:gd name="connsiteX129" fmla="*/ 29585 w 561506"/>
                  <a:gd name="connsiteY129" fmla="*/ 3191617 h 5880798"/>
                  <a:gd name="connsiteX130" fmla="*/ 29585 w 561506"/>
                  <a:gd name="connsiteY130" fmla="*/ 3221195 h 5880798"/>
                  <a:gd name="connsiteX131" fmla="*/ 0 w 561506"/>
                  <a:gd name="connsiteY131" fmla="*/ 3221195 h 5880798"/>
                  <a:gd name="connsiteX132" fmla="*/ 531921 w 561506"/>
                  <a:gd name="connsiteY132" fmla="*/ 2925660 h 5880798"/>
                  <a:gd name="connsiteX133" fmla="*/ 561506 w 561506"/>
                  <a:gd name="connsiteY133" fmla="*/ 2925660 h 5880798"/>
                  <a:gd name="connsiteX134" fmla="*/ 561506 w 561506"/>
                  <a:gd name="connsiteY134" fmla="*/ 2955246 h 5880798"/>
                  <a:gd name="connsiteX135" fmla="*/ 531921 w 561506"/>
                  <a:gd name="connsiteY135" fmla="*/ 2955246 h 5880798"/>
                  <a:gd name="connsiteX136" fmla="*/ 265961 w 561506"/>
                  <a:gd name="connsiteY136" fmla="*/ 2925659 h 5880798"/>
                  <a:gd name="connsiteX137" fmla="*/ 295547 w 561506"/>
                  <a:gd name="connsiteY137" fmla="*/ 2925659 h 5880798"/>
                  <a:gd name="connsiteX138" fmla="*/ 295547 w 561506"/>
                  <a:gd name="connsiteY138" fmla="*/ 2955245 h 5880798"/>
                  <a:gd name="connsiteX139" fmla="*/ 265961 w 561506"/>
                  <a:gd name="connsiteY139" fmla="*/ 2955245 h 5880798"/>
                  <a:gd name="connsiteX140" fmla="*/ 0 w 561506"/>
                  <a:gd name="connsiteY140" fmla="*/ 2925658 h 5880798"/>
                  <a:gd name="connsiteX141" fmla="*/ 29585 w 561506"/>
                  <a:gd name="connsiteY141" fmla="*/ 2925658 h 5880798"/>
                  <a:gd name="connsiteX142" fmla="*/ 29585 w 561506"/>
                  <a:gd name="connsiteY142" fmla="*/ 2955244 h 5880798"/>
                  <a:gd name="connsiteX143" fmla="*/ 0 w 561506"/>
                  <a:gd name="connsiteY143" fmla="*/ 2955244 h 5880798"/>
                  <a:gd name="connsiteX144" fmla="*/ 531921 w 561506"/>
                  <a:gd name="connsiteY144" fmla="*/ 2659620 h 5880798"/>
                  <a:gd name="connsiteX145" fmla="*/ 561506 w 561506"/>
                  <a:gd name="connsiteY145" fmla="*/ 2659620 h 5880798"/>
                  <a:gd name="connsiteX146" fmla="*/ 561506 w 561506"/>
                  <a:gd name="connsiteY146" fmla="*/ 2689204 h 5880798"/>
                  <a:gd name="connsiteX147" fmla="*/ 531921 w 561506"/>
                  <a:gd name="connsiteY147" fmla="*/ 2689204 h 5880798"/>
                  <a:gd name="connsiteX148" fmla="*/ 265961 w 561506"/>
                  <a:gd name="connsiteY148" fmla="*/ 2659616 h 5880798"/>
                  <a:gd name="connsiteX149" fmla="*/ 295547 w 561506"/>
                  <a:gd name="connsiteY149" fmla="*/ 2659616 h 5880798"/>
                  <a:gd name="connsiteX150" fmla="*/ 295547 w 561506"/>
                  <a:gd name="connsiteY150" fmla="*/ 2689201 h 5880798"/>
                  <a:gd name="connsiteX151" fmla="*/ 265961 w 561506"/>
                  <a:gd name="connsiteY151" fmla="*/ 2689201 h 5880798"/>
                  <a:gd name="connsiteX152" fmla="*/ 0 w 561506"/>
                  <a:gd name="connsiteY152" fmla="*/ 2659613 h 5880798"/>
                  <a:gd name="connsiteX153" fmla="*/ 29585 w 561506"/>
                  <a:gd name="connsiteY153" fmla="*/ 2659613 h 5880798"/>
                  <a:gd name="connsiteX154" fmla="*/ 29585 w 561506"/>
                  <a:gd name="connsiteY154" fmla="*/ 2689198 h 5880798"/>
                  <a:gd name="connsiteX155" fmla="*/ 0 w 561506"/>
                  <a:gd name="connsiteY155" fmla="*/ 2689198 h 5880798"/>
                  <a:gd name="connsiteX156" fmla="*/ 531921 w 561506"/>
                  <a:gd name="connsiteY156" fmla="*/ 2393661 h 5880798"/>
                  <a:gd name="connsiteX157" fmla="*/ 561506 w 561506"/>
                  <a:gd name="connsiteY157" fmla="*/ 2393661 h 5880798"/>
                  <a:gd name="connsiteX158" fmla="*/ 561506 w 561506"/>
                  <a:gd name="connsiteY158" fmla="*/ 2423260 h 5880798"/>
                  <a:gd name="connsiteX159" fmla="*/ 531921 w 561506"/>
                  <a:gd name="connsiteY159" fmla="*/ 2423260 h 5880798"/>
                  <a:gd name="connsiteX160" fmla="*/ 265961 w 561506"/>
                  <a:gd name="connsiteY160" fmla="*/ 2393658 h 5880798"/>
                  <a:gd name="connsiteX161" fmla="*/ 295547 w 561506"/>
                  <a:gd name="connsiteY161" fmla="*/ 2393658 h 5880798"/>
                  <a:gd name="connsiteX162" fmla="*/ 295547 w 561506"/>
                  <a:gd name="connsiteY162" fmla="*/ 2423257 h 5880798"/>
                  <a:gd name="connsiteX163" fmla="*/ 265961 w 561506"/>
                  <a:gd name="connsiteY163" fmla="*/ 2423257 h 5880798"/>
                  <a:gd name="connsiteX164" fmla="*/ 0 w 561506"/>
                  <a:gd name="connsiteY164" fmla="*/ 2393655 h 5880798"/>
                  <a:gd name="connsiteX165" fmla="*/ 29585 w 561506"/>
                  <a:gd name="connsiteY165" fmla="*/ 2393655 h 5880798"/>
                  <a:gd name="connsiteX166" fmla="*/ 29585 w 561506"/>
                  <a:gd name="connsiteY166" fmla="*/ 2423251 h 5880798"/>
                  <a:gd name="connsiteX167" fmla="*/ 0 w 561506"/>
                  <a:gd name="connsiteY167" fmla="*/ 2423251 h 5880798"/>
                  <a:gd name="connsiteX168" fmla="*/ 531921 w 561506"/>
                  <a:gd name="connsiteY168" fmla="*/ 2127694 h 5880798"/>
                  <a:gd name="connsiteX169" fmla="*/ 561506 w 561506"/>
                  <a:gd name="connsiteY169" fmla="*/ 2127694 h 5880798"/>
                  <a:gd name="connsiteX170" fmla="*/ 561506 w 561506"/>
                  <a:gd name="connsiteY170" fmla="*/ 2157283 h 5880798"/>
                  <a:gd name="connsiteX171" fmla="*/ 531921 w 561506"/>
                  <a:gd name="connsiteY171" fmla="*/ 2157283 h 5880798"/>
                  <a:gd name="connsiteX172" fmla="*/ 265961 w 561506"/>
                  <a:gd name="connsiteY172" fmla="*/ 2127693 h 5880798"/>
                  <a:gd name="connsiteX173" fmla="*/ 295547 w 561506"/>
                  <a:gd name="connsiteY173" fmla="*/ 2127693 h 5880798"/>
                  <a:gd name="connsiteX174" fmla="*/ 295547 w 561506"/>
                  <a:gd name="connsiteY174" fmla="*/ 2157282 h 5880798"/>
                  <a:gd name="connsiteX175" fmla="*/ 265961 w 561506"/>
                  <a:gd name="connsiteY175" fmla="*/ 2157282 h 5880798"/>
                  <a:gd name="connsiteX176" fmla="*/ 0 w 561506"/>
                  <a:gd name="connsiteY176" fmla="*/ 2127689 h 5880798"/>
                  <a:gd name="connsiteX177" fmla="*/ 29585 w 561506"/>
                  <a:gd name="connsiteY177" fmla="*/ 2127689 h 5880798"/>
                  <a:gd name="connsiteX178" fmla="*/ 29585 w 561506"/>
                  <a:gd name="connsiteY178" fmla="*/ 2157278 h 5880798"/>
                  <a:gd name="connsiteX179" fmla="*/ 0 w 561506"/>
                  <a:gd name="connsiteY179" fmla="*/ 2157278 h 5880798"/>
                  <a:gd name="connsiteX180" fmla="*/ 531921 w 561506"/>
                  <a:gd name="connsiteY180" fmla="*/ 1861731 h 5880798"/>
                  <a:gd name="connsiteX181" fmla="*/ 561506 w 561506"/>
                  <a:gd name="connsiteY181" fmla="*/ 1861731 h 5880798"/>
                  <a:gd name="connsiteX182" fmla="*/ 561506 w 561506"/>
                  <a:gd name="connsiteY182" fmla="*/ 1891308 h 5880798"/>
                  <a:gd name="connsiteX183" fmla="*/ 531921 w 561506"/>
                  <a:gd name="connsiteY183" fmla="*/ 1891308 h 5880798"/>
                  <a:gd name="connsiteX184" fmla="*/ 265961 w 561506"/>
                  <a:gd name="connsiteY184" fmla="*/ 1861728 h 5880798"/>
                  <a:gd name="connsiteX185" fmla="*/ 295547 w 561506"/>
                  <a:gd name="connsiteY185" fmla="*/ 1861728 h 5880798"/>
                  <a:gd name="connsiteX186" fmla="*/ 295547 w 561506"/>
                  <a:gd name="connsiteY186" fmla="*/ 1891306 h 5880798"/>
                  <a:gd name="connsiteX187" fmla="*/ 265961 w 561506"/>
                  <a:gd name="connsiteY187" fmla="*/ 1891306 h 5880798"/>
                  <a:gd name="connsiteX188" fmla="*/ 0 w 561506"/>
                  <a:gd name="connsiteY188" fmla="*/ 1861726 h 5880798"/>
                  <a:gd name="connsiteX189" fmla="*/ 29585 w 561506"/>
                  <a:gd name="connsiteY189" fmla="*/ 1861726 h 5880798"/>
                  <a:gd name="connsiteX190" fmla="*/ 29585 w 561506"/>
                  <a:gd name="connsiteY190" fmla="*/ 1891304 h 5880798"/>
                  <a:gd name="connsiteX191" fmla="*/ 0 w 561506"/>
                  <a:gd name="connsiteY191" fmla="*/ 1891304 h 5880798"/>
                  <a:gd name="connsiteX192" fmla="*/ 531921 w 561506"/>
                  <a:gd name="connsiteY192" fmla="*/ 1595769 h 5880798"/>
                  <a:gd name="connsiteX193" fmla="*/ 561506 w 561506"/>
                  <a:gd name="connsiteY193" fmla="*/ 1595769 h 5880798"/>
                  <a:gd name="connsiteX194" fmla="*/ 561506 w 561506"/>
                  <a:gd name="connsiteY194" fmla="*/ 1625355 h 5880798"/>
                  <a:gd name="connsiteX195" fmla="*/ 531921 w 561506"/>
                  <a:gd name="connsiteY195" fmla="*/ 1625355 h 5880798"/>
                  <a:gd name="connsiteX196" fmla="*/ 265961 w 561506"/>
                  <a:gd name="connsiteY196" fmla="*/ 1595766 h 5880798"/>
                  <a:gd name="connsiteX197" fmla="*/ 295547 w 561506"/>
                  <a:gd name="connsiteY197" fmla="*/ 1595766 h 5880798"/>
                  <a:gd name="connsiteX198" fmla="*/ 295547 w 561506"/>
                  <a:gd name="connsiteY198" fmla="*/ 1625352 h 5880798"/>
                  <a:gd name="connsiteX199" fmla="*/ 265961 w 561506"/>
                  <a:gd name="connsiteY199" fmla="*/ 1625352 h 5880798"/>
                  <a:gd name="connsiteX200" fmla="*/ 0 w 561506"/>
                  <a:gd name="connsiteY200" fmla="*/ 1595764 h 5880798"/>
                  <a:gd name="connsiteX201" fmla="*/ 29585 w 561506"/>
                  <a:gd name="connsiteY201" fmla="*/ 1595764 h 5880798"/>
                  <a:gd name="connsiteX202" fmla="*/ 29585 w 561506"/>
                  <a:gd name="connsiteY202" fmla="*/ 1625350 h 5880798"/>
                  <a:gd name="connsiteX203" fmla="*/ 0 w 561506"/>
                  <a:gd name="connsiteY203" fmla="*/ 1625350 h 5880798"/>
                  <a:gd name="connsiteX204" fmla="*/ 531921 w 561506"/>
                  <a:gd name="connsiteY204" fmla="*/ 1329811 h 5880798"/>
                  <a:gd name="connsiteX205" fmla="*/ 561506 w 561506"/>
                  <a:gd name="connsiteY205" fmla="*/ 1329811 h 5880798"/>
                  <a:gd name="connsiteX206" fmla="*/ 561506 w 561506"/>
                  <a:gd name="connsiteY206" fmla="*/ 1359396 h 5880798"/>
                  <a:gd name="connsiteX207" fmla="*/ 531921 w 561506"/>
                  <a:gd name="connsiteY207" fmla="*/ 1359396 h 5880798"/>
                  <a:gd name="connsiteX208" fmla="*/ 265961 w 561506"/>
                  <a:gd name="connsiteY208" fmla="*/ 1329809 h 5880798"/>
                  <a:gd name="connsiteX209" fmla="*/ 295547 w 561506"/>
                  <a:gd name="connsiteY209" fmla="*/ 1329809 h 5880798"/>
                  <a:gd name="connsiteX210" fmla="*/ 295547 w 561506"/>
                  <a:gd name="connsiteY210" fmla="*/ 1359393 h 5880798"/>
                  <a:gd name="connsiteX211" fmla="*/ 265961 w 561506"/>
                  <a:gd name="connsiteY211" fmla="*/ 1359393 h 5880798"/>
                  <a:gd name="connsiteX212" fmla="*/ 0 w 561506"/>
                  <a:gd name="connsiteY212" fmla="*/ 1329806 h 5880798"/>
                  <a:gd name="connsiteX213" fmla="*/ 29585 w 561506"/>
                  <a:gd name="connsiteY213" fmla="*/ 1329806 h 5880798"/>
                  <a:gd name="connsiteX214" fmla="*/ 29585 w 561506"/>
                  <a:gd name="connsiteY214" fmla="*/ 1359391 h 5880798"/>
                  <a:gd name="connsiteX215" fmla="*/ 0 w 561506"/>
                  <a:gd name="connsiteY215" fmla="*/ 1359391 h 5880798"/>
                  <a:gd name="connsiteX216" fmla="*/ 531921 w 561506"/>
                  <a:gd name="connsiteY216" fmla="*/ 1063855 h 5880798"/>
                  <a:gd name="connsiteX217" fmla="*/ 561506 w 561506"/>
                  <a:gd name="connsiteY217" fmla="*/ 1063855 h 5880798"/>
                  <a:gd name="connsiteX218" fmla="*/ 561506 w 561506"/>
                  <a:gd name="connsiteY218" fmla="*/ 1093441 h 5880798"/>
                  <a:gd name="connsiteX219" fmla="*/ 531921 w 561506"/>
                  <a:gd name="connsiteY219" fmla="*/ 1093441 h 5880798"/>
                  <a:gd name="connsiteX220" fmla="*/ 265961 w 561506"/>
                  <a:gd name="connsiteY220" fmla="*/ 1063852 h 5880798"/>
                  <a:gd name="connsiteX221" fmla="*/ 295547 w 561506"/>
                  <a:gd name="connsiteY221" fmla="*/ 1063852 h 5880798"/>
                  <a:gd name="connsiteX222" fmla="*/ 295547 w 561506"/>
                  <a:gd name="connsiteY222" fmla="*/ 1093438 h 5880798"/>
                  <a:gd name="connsiteX223" fmla="*/ 265961 w 561506"/>
                  <a:gd name="connsiteY223" fmla="*/ 1093438 h 5880798"/>
                  <a:gd name="connsiteX224" fmla="*/ 0 w 561506"/>
                  <a:gd name="connsiteY224" fmla="*/ 1063849 h 5880798"/>
                  <a:gd name="connsiteX225" fmla="*/ 29585 w 561506"/>
                  <a:gd name="connsiteY225" fmla="*/ 1063849 h 5880798"/>
                  <a:gd name="connsiteX226" fmla="*/ 29585 w 561506"/>
                  <a:gd name="connsiteY226" fmla="*/ 1093435 h 5880798"/>
                  <a:gd name="connsiteX227" fmla="*/ 0 w 561506"/>
                  <a:gd name="connsiteY227" fmla="*/ 1093435 h 5880798"/>
                  <a:gd name="connsiteX228" fmla="*/ 531921 w 561506"/>
                  <a:gd name="connsiteY228" fmla="*/ 797884 h 5880798"/>
                  <a:gd name="connsiteX229" fmla="*/ 561506 w 561506"/>
                  <a:gd name="connsiteY229" fmla="*/ 797884 h 5880798"/>
                  <a:gd name="connsiteX230" fmla="*/ 561506 w 561506"/>
                  <a:gd name="connsiteY230" fmla="*/ 827470 h 5880798"/>
                  <a:gd name="connsiteX231" fmla="*/ 531921 w 561506"/>
                  <a:gd name="connsiteY231" fmla="*/ 827470 h 5880798"/>
                  <a:gd name="connsiteX232" fmla="*/ 265961 w 561506"/>
                  <a:gd name="connsiteY232" fmla="*/ 797882 h 5880798"/>
                  <a:gd name="connsiteX233" fmla="*/ 295547 w 561506"/>
                  <a:gd name="connsiteY233" fmla="*/ 797882 h 5880798"/>
                  <a:gd name="connsiteX234" fmla="*/ 295547 w 561506"/>
                  <a:gd name="connsiteY234" fmla="*/ 827468 h 5880798"/>
                  <a:gd name="connsiteX235" fmla="*/ 265961 w 561506"/>
                  <a:gd name="connsiteY235" fmla="*/ 827468 h 5880798"/>
                  <a:gd name="connsiteX236" fmla="*/ 0 w 561506"/>
                  <a:gd name="connsiteY236" fmla="*/ 797879 h 5880798"/>
                  <a:gd name="connsiteX237" fmla="*/ 29585 w 561506"/>
                  <a:gd name="connsiteY237" fmla="*/ 797879 h 5880798"/>
                  <a:gd name="connsiteX238" fmla="*/ 29585 w 561506"/>
                  <a:gd name="connsiteY238" fmla="*/ 827465 h 5880798"/>
                  <a:gd name="connsiteX239" fmla="*/ 0 w 561506"/>
                  <a:gd name="connsiteY239" fmla="*/ 827465 h 5880798"/>
                  <a:gd name="connsiteX240" fmla="*/ 531921 w 561506"/>
                  <a:gd name="connsiteY240" fmla="*/ 531924 h 5880798"/>
                  <a:gd name="connsiteX241" fmla="*/ 561506 w 561506"/>
                  <a:gd name="connsiteY241" fmla="*/ 531924 h 5880798"/>
                  <a:gd name="connsiteX242" fmla="*/ 561506 w 561506"/>
                  <a:gd name="connsiteY242" fmla="*/ 561509 h 5880798"/>
                  <a:gd name="connsiteX243" fmla="*/ 531921 w 561506"/>
                  <a:gd name="connsiteY243" fmla="*/ 561509 h 5880798"/>
                  <a:gd name="connsiteX244" fmla="*/ 265961 w 561506"/>
                  <a:gd name="connsiteY244" fmla="*/ 531922 h 5880798"/>
                  <a:gd name="connsiteX245" fmla="*/ 295547 w 561506"/>
                  <a:gd name="connsiteY245" fmla="*/ 531922 h 5880798"/>
                  <a:gd name="connsiteX246" fmla="*/ 295547 w 561506"/>
                  <a:gd name="connsiteY246" fmla="*/ 561507 h 5880798"/>
                  <a:gd name="connsiteX247" fmla="*/ 265961 w 561506"/>
                  <a:gd name="connsiteY247" fmla="*/ 561507 h 5880798"/>
                  <a:gd name="connsiteX248" fmla="*/ 0 w 561506"/>
                  <a:gd name="connsiteY248" fmla="*/ 531920 h 5880798"/>
                  <a:gd name="connsiteX249" fmla="*/ 29585 w 561506"/>
                  <a:gd name="connsiteY249" fmla="*/ 531920 h 5880798"/>
                  <a:gd name="connsiteX250" fmla="*/ 29585 w 561506"/>
                  <a:gd name="connsiteY250" fmla="*/ 561505 h 5880798"/>
                  <a:gd name="connsiteX251" fmla="*/ 0 w 561506"/>
                  <a:gd name="connsiteY251" fmla="*/ 561505 h 5880798"/>
                  <a:gd name="connsiteX252" fmla="*/ 531921 w 561506"/>
                  <a:gd name="connsiteY252" fmla="*/ 265964 h 5880798"/>
                  <a:gd name="connsiteX253" fmla="*/ 561506 w 561506"/>
                  <a:gd name="connsiteY253" fmla="*/ 265964 h 5880798"/>
                  <a:gd name="connsiteX254" fmla="*/ 561506 w 561506"/>
                  <a:gd name="connsiteY254" fmla="*/ 295550 h 5880798"/>
                  <a:gd name="connsiteX255" fmla="*/ 531921 w 561506"/>
                  <a:gd name="connsiteY255" fmla="*/ 295550 h 5880798"/>
                  <a:gd name="connsiteX256" fmla="*/ 265961 w 561506"/>
                  <a:gd name="connsiteY256" fmla="*/ 265962 h 5880798"/>
                  <a:gd name="connsiteX257" fmla="*/ 295547 w 561506"/>
                  <a:gd name="connsiteY257" fmla="*/ 265962 h 5880798"/>
                  <a:gd name="connsiteX258" fmla="*/ 295547 w 561506"/>
                  <a:gd name="connsiteY258" fmla="*/ 295548 h 5880798"/>
                  <a:gd name="connsiteX259" fmla="*/ 265961 w 561506"/>
                  <a:gd name="connsiteY259" fmla="*/ 295548 h 5880798"/>
                  <a:gd name="connsiteX260" fmla="*/ 0 w 561506"/>
                  <a:gd name="connsiteY260" fmla="*/ 265960 h 5880798"/>
                  <a:gd name="connsiteX261" fmla="*/ 29585 w 561506"/>
                  <a:gd name="connsiteY261" fmla="*/ 265960 h 5880798"/>
                  <a:gd name="connsiteX262" fmla="*/ 29585 w 561506"/>
                  <a:gd name="connsiteY262" fmla="*/ 295546 h 5880798"/>
                  <a:gd name="connsiteX263" fmla="*/ 0 w 561506"/>
                  <a:gd name="connsiteY263" fmla="*/ 295546 h 5880798"/>
                  <a:gd name="connsiteX264" fmla="*/ 531921 w 561506"/>
                  <a:gd name="connsiteY264" fmla="*/ 5 h 5880798"/>
                  <a:gd name="connsiteX265" fmla="*/ 561506 w 561506"/>
                  <a:gd name="connsiteY265" fmla="*/ 5 h 5880798"/>
                  <a:gd name="connsiteX266" fmla="*/ 561506 w 561506"/>
                  <a:gd name="connsiteY266" fmla="*/ 29591 h 5880798"/>
                  <a:gd name="connsiteX267" fmla="*/ 531921 w 561506"/>
                  <a:gd name="connsiteY267" fmla="*/ 29591 h 5880798"/>
                  <a:gd name="connsiteX268" fmla="*/ 265961 w 561506"/>
                  <a:gd name="connsiteY268" fmla="*/ 3 h 5880798"/>
                  <a:gd name="connsiteX269" fmla="*/ 295547 w 561506"/>
                  <a:gd name="connsiteY269" fmla="*/ 3 h 5880798"/>
                  <a:gd name="connsiteX270" fmla="*/ 295547 w 561506"/>
                  <a:gd name="connsiteY270" fmla="*/ 29589 h 5880798"/>
                  <a:gd name="connsiteX271" fmla="*/ 265961 w 561506"/>
                  <a:gd name="connsiteY271" fmla="*/ 29589 h 5880798"/>
                  <a:gd name="connsiteX272" fmla="*/ 0 w 561506"/>
                  <a:gd name="connsiteY272" fmla="*/ 0 h 5880798"/>
                  <a:gd name="connsiteX273" fmla="*/ 29585 w 561506"/>
                  <a:gd name="connsiteY273" fmla="*/ 0 h 5880798"/>
                  <a:gd name="connsiteX274" fmla="*/ 29585 w 561506"/>
                  <a:gd name="connsiteY274" fmla="*/ 29586 h 5880798"/>
                  <a:gd name="connsiteX275" fmla="*/ 0 w 561506"/>
                  <a:gd name="connsiteY275" fmla="*/ 29586 h 5880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Lst>
                <a:rect l="l" t="t" r="r" b="b"/>
                <a:pathLst>
                  <a:path w="561506" h="5880798">
                    <a:moveTo>
                      <a:pt x="531921" y="5851213"/>
                    </a:moveTo>
                    <a:lnTo>
                      <a:pt x="561506" y="5851213"/>
                    </a:lnTo>
                    <a:lnTo>
                      <a:pt x="561506" y="5880798"/>
                    </a:lnTo>
                    <a:lnTo>
                      <a:pt x="531921" y="5880798"/>
                    </a:lnTo>
                    <a:close/>
                    <a:moveTo>
                      <a:pt x="265961" y="5851213"/>
                    </a:moveTo>
                    <a:lnTo>
                      <a:pt x="295547" y="5851213"/>
                    </a:lnTo>
                    <a:lnTo>
                      <a:pt x="295547" y="5880798"/>
                    </a:lnTo>
                    <a:lnTo>
                      <a:pt x="265961" y="5880798"/>
                    </a:lnTo>
                    <a:close/>
                    <a:moveTo>
                      <a:pt x="0" y="5851213"/>
                    </a:moveTo>
                    <a:lnTo>
                      <a:pt x="29585" y="5851213"/>
                    </a:lnTo>
                    <a:lnTo>
                      <a:pt x="29585" y="5880798"/>
                    </a:lnTo>
                    <a:lnTo>
                      <a:pt x="0" y="5880798"/>
                    </a:lnTo>
                    <a:close/>
                    <a:moveTo>
                      <a:pt x="531921" y="5585253"/>
                    </a:moveTo>
                    <a:lnTo>
                      <a:pt x="561506" y="5585253"/>
                    </a:lnTo>
                    <a:lnTo>
                      <a:pt x="561506" y="5614838"/>
                    </a:lnTo>
                    <a:lnTo>
                      <a:pt x="531921" y="5614838"/>
                    </a:lnTo>
                    <a:close/>
                    <a:moveTo>
                      <a:pt x="265961" y="5585253"/>
                    </a:moveTo>
                    <a:lnTo>
                      <a:pt x="295547" y="5585253"/>
                    </a:lnTo>
                    <a:lnTo>
                      <a:pt x="295547" y="5614838"/>
                    </a:lnTo>
                    <a:lnTo>
                      <a:pt x="265961" y="5614838"/>
                    </a:lnTo>
                    <a:close/>
                    <a:moveTo>
                      <a:pt x="0" y="5585253"/>
                    </a:moveTo>
                    <a:lnTo>
                      <a:pt x="29585" y="5585253"/>
                    </a:lnTo>
                    <a:lnTo>
                      <a:pt x="29585" y="5614838"/>
                    </a:lnTo>
                    <a:lnTo>
                      <a:pt x="0" y="5614838"/>
                    </a:lnTo>
                    <a:close/>
                    <a:moveTo>
                      <a:pt x="531921" y="5319293"/>
                    </a:moveTo>
                    <a:lnTo>
                      <a:pt x="561506" y="5319293"/>
                    </a:lnTo>
                    <a:lnTo>
                      <a:pt x="561506" y="5348879"/>
                    </a:lnTo>
                    <a:lnTo>
                      <a:pt x="531921" y="5348879"/>
                    </a:lnTo>
                    <a:close/>
                    <a:moveTo>
                      <a:pt x="265961" y="5319293"/>
                    </a:moveTo>
                    <a:lnTo>
                      <a:pt x="295547" y="5319293"/>
                    </a:lnTo>
                    <a:lnTo>
                      <a:pt x="295547" y="5348879"/>
                    </a:lnTo>
                    <a:lnTo>
                      <a:pt x="265961" y="5348879"/>
                    </a:lnTo>
                    <a:close/>
                    <a:moveTo>
                      <a:pt x="0" y="5319293"/>
                    </a:moveTo>
                    <a:lnTo>
                      <a:pt x="29585" y="5319293"/>
                    </a:lnTo>
                    <a:lnTo>
                      <a:pt x="29585" y="5348879"/>
                    </a:lnTo>
                    <a:lnTo>
                      <a:pt x="0" y="5348879"/>
                    </a:lnTo>
                    <a:close/>
                    <a:moveTo>
                      <a:pt x="531921" y="5053332"/>
                    </a:moveTo>
                    <a:lnTo>
                      <a:pt x="561506" y="5053332"/>
                    </a:lnTo>
                    <a:lnTo>
                      <a:pt x="561506" y="5082917"/>
                    </a:lnTo>
                    <a:lnTo>
                      <a:pt x="531921" y="5082917"/>
                    </a:lnTo>
                    <a:close/>
                    <a:moveTo>
                      <a:pt x="265961" y="5053332"/>
                    </a:moveTo>
                    <a:lnTo>
                      <a:pt x="295547" y="5053332"/>
                    </a:lnTo>
                    <a:lnTo>
                      <a:pt x="295547" y="5082917"/>
                    </a:lnTo>
                    <a:lnTo>
                      <a:pt x="265961" y="5082917"/>
                    </a:lnTo>
                    <a:close/>
                    <a:moveTo>
                      <a:pt x="0" y="5053332"/>
                    </a:moveTo>
                    <a:lnTo>
                      <a:pt x="29585" y="5053332"/>
                    </a:lnTo>
                    <a:lnTo>
                      <a:pt x="29585" y="5082917"/>
                    </a:lnTo>
                    <a:lnTo>
                      <a:pt x="0" y="5082917"/>
                    </a:lnTo>
                    <a:close/>
                    <a:moveTo>
                      <a:pt x="531921" y="4787372"/>
                    </a:moveTo>
                    <a:lnTo>
                      <a:pt x="561506" y="4787372"/>
                    </a:lnTo>
                    <a:lnTo>
                      <a:pt x="561506" y="4816958"/>
                    </a:lnTo>
                    <a:lnTo>
                      <a:pt x="531921" y="4816958"/>
                    </a:lnTo>
                    <a:close/>
                    <a:moveTo>
                      <a:pt x="265961" y="4787372"/>
                    </a:moveTo>
                    <a:lnTo>
                      <a:pt x="295547" y="4787372"/>
                    </a:lnTo>
                    <a:lnTo>
                      <a:pt x="295547" y="4816958"/>
                    </a:lnTo>
                    <a:lnTo>
                      <a:pt x="265961" y="4816958"/>
                    </a:lnTo>
                    <a:close/>
                    <a:moveTo>
                      <a:pt x="0" y="4787372"/>
                    </a:moveTo>
                    <a:lnTo>
                      <a:pt x="29585" y="4787372"/>
                    </a:lnTo>
                    <a:lnTo>
                      <a:pt x="29585" y="4816958"/>
                    </a:lnTo>
                    <a:lnTo>
                      <a:pt x="0" y="4816958"/>
                    </a:lnTo>
                    <a:close/>
                    <a:moveTo>
                      <a:pt x="531921" y="4521412"/>
                    </a:moveTo>
                    <a:lnTo>
                      <a:pt x="561506" y="4521412"/>
                    </a:lnTo>
                    <a:lnTo>
                      <a:pt x="561506" y="4550997"/>
                    </a:lnTo>
                    <a:lnTo>
                      <a:pt x="531921" y="4550997"/>
                    </a:lnTo>
                    <a:close/>
                    <a:moveTo>
                      <a:pt x="265961" y="4521412"/>
                    </a:moveTo>
                    <a:lnTo>
                      <a:pt x="295547" y="4521412"/>
                    </a:lnTo>
                    <a:lnTo>
                      <a:pt x="295547" y="4550997"/>
                    </a:lnTo>
                    <a:lnTo>
                      <a:pt x="265961" y="4550997"/>
                    </a:lnTo>
                    <a:close/>
                    <a:moveTo>
                      <a:pt x="0" y="4521412"/>
                    </a:moveTo>
                    <a:lnTo>
                      <a:pt x="29585" y="4521412"/>
                    </a:lnTo>
                    <a:lnTo>
                      <a:pt x="29585" y="4550997"/>
                    </a:lnTo>
                    <a:lnTo>
                      <a:pt x="0" y="4550997"/>
                    </a:lnTo>
                    <a:close/>
                    <a:moveTo>
                      <a:pt x="531921" y="4255451"/>
                    </a:moveTo>
                    <a:lnTo>
                      <a:pt x="561506" y="4255451"/>
                    </a:lnTo>
                    <a:lnTo>
                      <a:pt x="561506" y="4285036"/>
                    </a:lnTo>
                    <a:lnTo>
                      <a:pt x="531921" y="4285036"/>
                    </a:lnTo>
                    <a:close/>
                    <a:moveTo>
                      <a:pt x="265961" y="4255451"/>
                    </a:moveTo>
                    <a:lnTo>
                      <a:pt x="295547" y="4255451"/>
                    </a:lnTo>
                    <a:lnTo>
                      <a:pt x="295547" y="4285036"/>
                    </a:lnTo>
                    <a:lnTo>
                      <a:pt x="265961" y="4285036"/>
                    </a:lnTo>
                    <a:close/>
                    <a:moveTo>
                      <a:pt x="0" y="4255451"/>
                    </a:moveTo>
                    <a:lnTo>
                      <a:pt x="29585" y="4255451"/>
                    </a:lnTo>
                    <a:lnTo>
                      <a:pt x="29585" y="4285036"/>
                    </a:lnTo>
                    <a:lnTo>
                      <a:pt x="0" y="4285036"/>
                    </a:lnTo>
                    <a:close/>
                    <a:moveTo>
                      <a:pt x="531921" y="3989491"/>
                    </a:moveTo>
                    <a:lnTo>
                      <a:pt x="561506" y="3989491"/>
                    </a:lnTo>
                    <a:lnTo>
                      <a:pt x="561506" y="4019077"/>
                    </a:lnTo>
                    <a:lnTo>
                      <a:pt x="531921" y="4019077"/>
                    </a:lnTo>
                    <a:close/>
                    <a:moveTo>
                      <a:pt x="265961" y="3989491"/>
                    </a:moveTo>
                    <a:lnTo>
                      <a:pt x="295547" y="3989491"/>
                    </a:lnTo>
                    <a:lnTo>
                      <a:pt x="295547" y="4019077"/>
                    </a:lnTo>
                    <a:lnTo>
                      <a:pt x="265961" y="4019077"/>
                    </a:lnTo>
                    <a:close/>
                    <a:moveTo>
                      <a:pt x="0" y="3989491"/>
                    </a:moveTo>
                    <a:lnTo>
                      <a:pt x="29585" y="3989491"/>
                    </a:lnTo>
                    <a:lnTo>
                      <a:pt x="29585" y="4019077"/>
                    </a:lnTo>
                    <a:lnTo>
                      <a:pt x="0" y="4019077"/>
                    </a:lnTo>
                    <a:close/>
                    <a:moveTo>
                      <a:pt x="531921" y="3723530"/>
                    </a:moveTo>
                    <a:lnTo>
                      <a:pt x="561506" y="3723530"/>
                    </a:lnTo>
                    <a:lnTo>
                      <a:pt x="561506" y="3753115"/>
                    </a:lnTo>
                    <a:lnTo>
                      <a:pt x="531921" y="3753115"/>
                    </a:lnTo>
                    <a:close/>
                    <a:moveTo>
                      <a:pt x="265961" y="3723530"/>
                    </a:moveTo>
                    <a:lnTo>
                      <a:pt x="295547" y="3723530"/>
                    </a:lnTo>
                    <a:lnTo>
                      <a:pt x="295547" y="3753115"/>
                    </a:lnTo>
                    <a:lnTo>
                      <a:pt x="265961" y="3753115"/>
                    </a:lnTo>
                    <a:close/>
                    <a:moveTo>
                      <a:pt x="0" y="3723530"/>
                    </a:moveTo>
                    <a:lnTo>
                      <a:pt x="29585" y="3723530"/>
                    </a:lnTo>
                    <a:lnTo>
                      <a:pt x="29585" y="3753115"/>
                    </a:lnTo>
                    <a:lnTo>
                      <a:pt x="0" y="3753115"/>
                    </a:lnTo>
                    <a:close/>
                    <a:moveTo>
                      <a:pt x="531921" y="3457570"/>
                    </a:moveTo>
                    <a:lnTo>
                      <a:pt x="561506" y="3457570"/>
                    </a:lnTo>
                    <a:lnTo>
                      <a:pt x="561506" y="3487156"/>
                    </a:lnTo>
                    <a:lnTo>
                      <a:pt x="531921" y="3487156"/>
                    </a:lnTo>
                    <a:close/>
                    <a:moveTo>
                      <a:pt x="265961" y="3457570"/>
                    </a:moveTo>
                    <a:lnTo>
                      <a:pt x="295547" y="3457570"/>
                    </a:lnTo>
                    <a:lnTo>
                      <a:pt x="295547" y="3487156"/>
                    </a:lnTo>
                    <a:lnTo>
                      <a:pt x="265961" y="3487156"/>
                    </a:lnTo>
                    <a:close/>
                    <a:moveTo>
                      <a:pt x="0" y="3457570"/>
                    </a:moveTo>
                    <a:lnTo>
                      <a:pt x="29585" y="3457570"/>
                    </a:lnTo>
                    <a:lnTo>
                      <a:pt x="29585" y="3487156"/>
                    </a:lnTo>
                    <a:lnTo>
                      <a:pt x="0" y="3487156"/>
                    </a:lnTo>
                    <a:close/>
                    <a:moveTo>
                      <a:pt x="531921" y="3191618"/>
                    </a:moveTo>
                    <a:lnTo>
                      <a:pt x="561506" y="3191618"/>
                    </a:lnTo>
                    <a:lnTo>
                      <a:pt x="561506" y="3221195"/>
                    </a:lnTo>
                    <a:lnTo>
                      <a:pt x="531921" y="3221195"/>
                    </a:lnTo>
                    <a:close/>
                    <a:moveTo>
                      <a:pt x="265961" y="3191618"/>
                    </a:moveTo>
                    <a:lnTo>
                      <a:pt x="295547" y="3191618"/>
                    </a:lnTo>
                    <a:lnTo>
                      <a:pt x="295547" y="3221195"/>
                    </a:lnTo>
                    <a:lnTo>
                      <a:pt x="265961" y="3221195"/>
                    </a:lnTo>
                    <a:close/>
                    <a:moveTo>
                      <a:pt x="0" y="3191617"/>
                    </a:moveTo>
                    <a:lnTo>
                      <a:pt x="29585" y="3191617"/>
                    </a:lnTo>
                    <a:lnTo>
                      <a:pt x="29585" y="3221195"/>
                    </a:lnTo>
                    <a:lnTo>
                      <a:pt x="0" y="3221195"/>
                    </a:lnTo>
                    <a:close/>
                    <a:moveTo>
                      <a:pt x="531921" y="2925660"/>
                    </a:moveTo>
                    <a:lnTo>
                      <a:pt x="561506" y="2925660"/>
                    </a:lnTo>
                    <a:lnTo>
                      <a:pt x="561506" y="2955246"/>
                    </a:lnTo>
                    <a:lnTo>
                      <a:pt x="531921" y="2955246"/>
                    </a:lnTo>
                    <a:close/>
                    <a:moveTo>
                      <a:pt x="265961" y="2925659"/>
                    </a:moveTo>
                    <a:lnTo>
                      <a:pt x="295547" y="2925659"/>
                    </a:lnTo>
                    <a:lnTo>
                      <a:pt x="295547" y="2955245"/>
                    </a:lnTo>
                    <a:lnTo>
                      <a:pt x="265961" y="2955245"/>
                    </a:lnTo>
                    <a:close/>
                    <a:moveTo>
                      <a:pt x="0" y="2925658"/>
                    </a:moveTo>
                    <a:lnTo>
                      <a:pt x="29585" y="2925658"/>
                    </a:lnTo>
                    <a:lnTo>
                      <a:pt x="29585" y="2955244"/>
                    </a:lnTo>
                    <a:lnTo>
                      <a:pt x="0" y="2955244"/>
                    </a:lnTo>
                    <a:close/>
                    <a:moveTo>
                      <a:pt x="531921" y="2659620"/>
                    </a:moveTo>
                    <a:lnTo>
                      <a:pt x="561506" y="2659620"/>
                    </a:lnTo>
                    <a:lnTo>
                      <a:pt x="561506" y="2689204"/>
                    </a:lnTo>
                    <a:lnTo>
                      <a:pt x="531921" y="2689204"/>
                    </a:lnTo>
                    <a:close/>
                    <a:moveTo>
                      <a:pt x="265961" y="2659616"/>
                    </a:moveTo>
                    <a:lnTo>
                      <a:pt x="295547" y="2659616"/>
                    </a:lnTo>
                    <a:lnTo>
                      <a:pt x="295547" y="2689201"/>
                    </a:lnTo>
                    <a:lnTo>
                      <a:pt x="265961" y="2689201"/>
                    </a:lnTo>
                    <a:close/>
                    <a:moveTo>
                      <a:pt x="0" y="2659613"/>
                    </a:moveTo>
                    <a:lnTo>
                      <a:pt x="29585" y="2659613"/>
                    </a:lnTo>
                    <a:lnTo>
                      <a:pt x="29585" y="2689198"/>
                    </a:lnTo>
                    <a:lnTo>
                      <a:pt x="0" y="2689198"/>
                    </a:lnTo>
                    <a:close/>
                    <a:moveTo>
                      <a:pt x="531921" y="2393661"/>
                    </a:moveTo>
                    <a:lnTo>
                      <a:pt x="561506" y="2393661"/>
                    </a:lnTo>
                    <a:lnTo>
                      <a:pt x="561506" y="2423260"/>
                    </a:lnTo>
                    <a:lnTo>
                      <a:pt x="531921" y="2423260"/>
                    </a:lnTo>
                    <a:close/>
                    <a:moveTo>
                      <a:pt x="265961" y="2393658"/>
                    </a:moveTo>
                    <a:lnTo>
                      <a:pt x="295547" y="2393658"/>
                    </a:lnTo>
                    <a:lnTo>
                      <a:pt x="295547" y="2423257"/>
                    </a:lnTo>
                    <a:lnTo>
                      <a:pt x="265961" y="2423257"/>
                    </a:lnTo>
                    <a:close/>
                    <a:moveTo>
                      <a:pt x="0" y="2393655"/>
                    </a:moveTo>
                    <a:lnTo>
                      <a:pt x="29585" y="2393655"/>
                    </a:lnTo>
                    <a:lnTo>
                      <a:pt x="29585" y="2423251"/>
                    </a:lnTo>
                    <a:lnTo>
                      <a:pt x="0" y="2423251"/>
                    </a:lnTo>
                    <a:close/>
                    <a:moveTo>
                      <a:pt x="531921" y="2127694"/>
                    </a:moveTo>
                    <a:lnTo>
                      <a:pt x="561506" y="2127694"/>
                    </a:lnTo>
                    <a:lnTo>
                      <a:pt x="561506" y="2157283"/>
                    </a:lnTo>
                    <a:lnTo>
                      <a:pt x="531921" y="2157283"/>
                    </a:lnTo>
                    <a:close/>
                    <a:moveTo>
                      <a:pt x="265961" y="2127693"/>
                    </a:moveTo>
                    <a:lnTo>
                      <a:pt x="295547" y="2127693"/>
                    </a:lnTo>
                    <a:lnTo>
                      <a:pt x="295547" y="2157282"/>
                    </a:lnTo>
                    <a:lnTo>
                      <a:pt x="265961" y="2157282"/>
                    </a:lnTo>
                    <a:close/>
                    <a:moveTo>
                      <a:pt x="0" y="2127689"/>
                    </a:moveTo>
                    <a:lnTo>
                      <a:pt x="29585" y="2127689"/>
                    </a:lnTo>
                    <a:lnTo>
                      <a:pt x="29585" y="2157278"/>
                    </a:lnTo>
                    <a:lnTo>
                      <a:pt x="0" y="2157278"/>
                    </a:lnTo>
                    <a:close/>
                    <a:moveTo>
                      <a:pt x="531921" y="1861731"/>
                    </a:moveTo>
                    <a:lnTo>
                      <a:pt x="561506" y="1861731"/>
                    </a:lnTo>
                    <a:lnTo>
                      <a:pt x="561506" y="1891308"/>
                    </a:lnTo>
                    <a:lnTo>
                      <a:pt x="531921" y="1891308"/>
                    </a:lnTo>
                    <a:close/>
                    <a:moveTo>
                      <a:pt x="265961" y="1861728"/>
                    </a:moveTo>
                    <a:lnTo>
                      <a:pt x="295547" y="1861728"/>
                    </a:lnTo>
                    <a:lnTo>
                      <a:pt x="295547" y="1891306"/>
                    </a:lnTo>
                    <a:lnTo>
                      <a:pt x="265961" y="1891306"/>
                    </a:lnTo>
                    <a:close/>
                    <a:moveTo>
                      <a:pt x="0" y="1861726"/>
                    </a:moveTo>
                    <a:lnTo>
                      <a:pt x="29585" y="1861726"/>
                    </a:lnTo>
                    <a:lnTo>
                      <a:pt x="29585" y="1891304"/>
                    </a:lnTo>
                    <a:lnTo>
                      <a:pt x="0" y="1891304"/>
                    </a:lnTo>
                    <a:close/>
                    <a:moveTo>
                      <a:pt x="531921" y="1595769"/>
                    </a:moveTo>
                    <a:lnTo>
                      <a:pt x="561506" y="1595769"/>
                    </a:lnTo>
                    <a:lnTo>
                      <a:pt x="561506" y="1625355"/>
                    </a:lnTo>
                    <a:lnTo>
                      <a:pt x="531921" y="1625355"/>
                    </a:lnTo>
                    <a:close/>
                    <a:moveTo>
                      <a:pt x="265961" y="1595766"/>
                    </a:moveTo>
                    <a:lnTo>
                      <a:pt x="295547" y="1595766"/>
                    </a:lnTo>
                    <a:lnTo>
                      <a:pt x="295547" y="1625352"/>
                    </a:lnTo>
                    <a:lnTo>
                      <a:pt x="265961" y="1625352"/>
                    </a:lnTo>
                    <a:close/>
                    <a:moveTo>
                      <a:pt x="0" y="1595764"/>
                    </a:moveTo>
                    <a:lnTo>
                      <a:pt x="29585" y="1595764"/>
                    </a:lnTo>
                    <a:lnTo>
                      <a:pt x="29585" y="1625350"/>
                    </a:lnTo>
                    <a:lnTo>
                      <a:pt x="0" y="1625350"/>
                    </a:lnTo>
                    <a:close/>
                    <a:moveTo>
                      <a:pt x="531921" y="1329811"/>
                    </a:moveTo>
                    <a:lnTo>
                      <a:pt x="561506" y="1329811"/>
                    </a:lnTo>
                    <a:lnTo>
                      <a:pt x="561506" y="1359396"/>
                    </a:lnTo>
                    <a:lnTo>
                      <a:pt x="531921" y="1359396"/>
                    </a:lnTo>
                    <a:close/>
                    <a:moveTo>
                      <a:pt x="265961" y="1329809"/>
                    </a:moveTo>
                    <a:lnTo>
                      <a:pt x="295547" y="1329809"/>
                    </a:lnTo>
                    <a:lnTo>
                      <a:pt x="295547" y="1359393"/>
                    </a:lnTo>
                    <a:lnTo>
                      <a:pt x="265961" y="1359393"/>
                    </a:lnTo>
                    <a:close/>
                    <a:moveTo>
                      <a:pt x="0" y="1329806"/>
                    </a:moveTo>
                    <a:lnTo>
                      <a:pt x="29585" y="1329806"/>
                    </a:lnTo>
                    <a:lnTo>
                      <a:pt x="29585" y="1359391"/>
                    </a:lnTo>
                    <a:lnTo>
                      <a:pt x="0" y="1359391"/>
                    </a:lnTo>
                    <a:close/>
                    <a:moveTo>
                      <a:pt x="531921" y="1063855"/>
                    </a:moveTo>
                    <a:lnTo>
                      <a:pt x="561506" y="1063855"/>
                    </a:lnTo>
                    <a:lnTo>
                      <a:pt x="561506" y="1093441"/>
                    </a:lnTo>
                    <a:lnTo>
                      <a:pt x="531921" y="1093441"/>
                    </a:lnTo>
                    <a:close/>
                    <a:moveTo>
                      <a:pt x="265961" y="1063852"/>
                    </a:moveTo>
                    <a:lnTo>
                      <a:pt x="295547" y="1063852"/>
                    </a:lnTo>
                    <a:lnTo>
                      <a:pt x="295547" y="1093438"/>
                    </a:lnTo>
                    <a:lnTo>
                      <a:pt x="265961" y="1093438"/>
                    </a:lnTo>
                    <a:close/>
                    <a:moveTo>
                      <a:pt x="0" y="1063849"/>
                    </a:moveTo>
                    <a:lnTo>
                      <a:pt x="29585" y="1063849"/>
                    </a:lnTo>
                    <a:lnTo>
                      <a:pt x="29585" y="1093435"/>
                    </a:lnTo>
                    <a:lnTo>
                      <a:pt x="0" y="1093435"/>
                    </a:lnTo>
                    <a:close/>
                    <a:moveTo>
                      <a:pt x="531921" y="797884"/>
                    </a:moveTo>
                    <a:lnTo>
                      <a:pt x="561506" y="797884"/>
                    </a:lnTo>
                    <a:lnTo>
                      <a:pt x="561506" y="827470"/>
                    </a:lnTo>
                    <a:lnTo>
                      <a:pt x="531921" y="827470"/>
                    </a:lnTo>
                    <a:close/>
                    <a:moveTo>
                      <a:pt x="265961" y="797882"/>
                    </a:moveTo>
                    <a:lnTo>
                      <a:pt x="295547" y="797882"/>
                    </a:lnTo>
                    <a:lnTo>
                      <a:pt x="295547" y="827468"/>
                    </a:lnTo>
                    <a:lnTo>
                      <a:pt x="265961" y="827468"/>
                    </a:lnTo>
                    <a:close/>
                    <a:moveTo>
                      <a:pt x="0" y="797879"/>
                    </a:moveTo>
                    <a:lnTo>
                      <a:pt x="29585" y="797879"/>
                    </a:lnTo>
                    <a:lnTo>
                      <a:pt x="29585" y="827465"/>
                    </a:lnTo>
                    <a:lnTo>
                      <a:pt x="0" y="827465"/>
                    </a:lnTo>
                    <a:close/>
                    <a:moveTo>
                      <a:pt x="531921" y="531924"/>
                    </a:moveTo>
                    <a:lnTo>
                      <a:pt x="561506" y="531924"/>
                    </a:lnTo>
                    <a:lnTo>
                      <a:pt x="561506" y="561509"/>
                    </a:lnTo>
                    <a:lnTo>
                      <a:pt x="531921" y="561509"/>
                    </a:lnTo>
                    <a:close/>
                    <a:moveTo>
                      <a:pt x="265961" y="531922"/>
                    </a:moveTo>
                    <a:lnTo>
                      <a:pt x="295547" y="531922"/>
                    </a:lnTo>
                    <a:lnTo>
                      <a:pt x="295547" y="561507"/>
                    </a:lnTo>
                    <a:lnTo>
                      <a:pt x="265961" y="561507"/>
                    </a:lnTo>
                    <a:close/>
                    <a:moveTo>
                      <a:pt x="0" y="531920"/>
                    </a:moveTo>
                    <a:lnTo>
                      <a:pt x="29585" y="531920"/>
                    </a:lnTo>
                    <a:lnTo>
                      <a:pt x="29585" y="561505"/>
                    </a:lnTo>
                    <a:lnTo>
                      <a:pt x="0" y="561505"/>
                    </a:lnTo>
                    <a:close/>
                    <a:moveTo>
                      <a:pt x="531921" y="265964"/>
                    </a:moveTo>
                    <a:lnTo>
                      <a:pt x="561506" y="265964"/>
                    </a:lnTo>
                    <a:lnTo>
                      <a:pt x="561506" y="295550"/>
                    </a:lnTo>
                    <a:lnTo>
                      <a:pt x="531921" y="295550"/>
                    </a:lnTo>
                    <a:close/>
                    <a:moveTo>
                      <a:pt x="265961" y="265962"/>
                    </a:moveTo>
                    <a:lnTo>
                      <a:pt x="295547" y="265962"/>
                    </a:lnTo>
                    <a:lnTo>
                      <a:pt x="295547" y="295548"/>
                    </a:lnTo>
                    <a:lnTo>
                      <a:pt x="265961" y="295548"/>
                    </a:lnTo>
                    <a:close/>
                    <a:moveTo>
                      <a:pt x="0" y="265960"/>
                    </a:moveTo>
                    <a:lnTo>
                      <a:pt x="29585" y="265960"/>
                    </a:lnTo>
                    <a:lnTo>
                      <a:pt x="29585" y="295546"/>
                    </a:lnTo>
                    <a:lnTo>
                      <a:pt x="0" y="295546"/>
                    </a:lnTo>
                    <a:close/>
                    <a:moveTo>
                      <a:pt x="531921" y="5"/>
                    </a:moveTo>
                    <a:lnTo>
                      <a:pt x="561506" y="5"/>
                    </a:lnTo>
                    <a:lnTo>
                      <a:pt x="561506" y="29591"/>
                    </a:lnTo>
                    <a:lnTo>
                      <a:pt x="531921" y="29591"/>
                    </a:lnTo>
                    <a:close/>
                    <a:moveTo>
                      <a:pt x="265961" y="3"/>
                    </a:moveTo>
                    <a:lnTo>
                      <a:pt x="295547" y="3"/>
                    </a:lnTo>
                    <a:lnTo>
                      <a:pt x="295547" y="29589"/>
                    </a:lnTo>
                    <a:lnTo>
                      <a:pt x="265961" y="29589"/>
                    </a:lnTo>
                    <a:close/>
                    <a:moveTo>
                      <a:pt x="0" y="0"/>
                    </a:moveTo>
                    <a:lnTo>
                      <a:pt x="29585" y="0"/>
                    </a:lnTo>
                    <a:lnTo>
                      <a:pt x="29585" y="29586"/>
                    </a:lnTo>
                    <a:lnTo>
                      <a:pt x="0" y="29586"/>
                    </a:lnTo>
                    <a:close/>
                  </a:path>
                </a:pathLst>
              </a:custGeom>
              <a:grpFill/>
              <a:ln w="10294" cap="flat">
                <a:noFill/>
                <a:prstDash val="solid"/>
                <a:miter/>
              </a:ln>
            </p:spPr>
            <p:txBody>
              <a:bodyPr wrap="square" rtlCol="0" anchor="ctr">
                <a:noAutofit/>
              </a:bodyPr>
              <a:lstStyle/>
              <a:p>
                <a:endParaRPr lang="en-US" sz="1800"/>
              </a:p>
            </p:txBody>
          </p:sp>
        </p:grpSp>
        <p:sp>
          <p:nvSpPr>
            <p:cNvPr id="27" name="Freeform: Shape 26">
              <a:extLst>
                <a:ext uri="{FF2B5EF4-FFF2-40B4-BE49-F238E27FC236}">
                  <a16:creationId xmlns:a16="http://schemas.microsoft.com/office/drawing/2014/main" xmlns="" id="{E617A4DF-071D-428E-8CFC-46648A6F0207}"/>
                </a:ext>
              </a:extLst>
            </p:cNvPr>
            <p:cNvSpPr/>
            <p:nvPr userDrawn="1"/>
          </p:nvSpPr>
          <p:spPr>
            <a:xfrm>
              <a:off x="11620604" y="258374"/>
              <a:ext cx="318688" cy="6341252"/>
            </a:xfrm>
            <a:custGeom>
              <a:avLst/>
              <a:gdLst>
                <a:gd name="connsiteX0" fmla="*/ 286785 w 318688"/>
                <a:gd name="connsiteY0" fmla="*/ 6309351 h 6341252"/>
                <a:gd name="connsiteX1" fmla="*/ 318688 w 318688"/>
                <a:gd name="connsiteY1" fmla="*/ 6309351 h 6341252"/>
                <a:gd name="connsiteX2" fmla="*/ 318688 w 318688"/>
                <a:gd name="connsiteY2" fmla="*/ 6341252 h 6341252"/>
                <a:gd name="connsiteX3" fmla="*/ 286785 w 318688"/>
                <a:gd name="connsiteY3" fmla="*/ 6341252 h 6341252"/>
                <a:gd name="connsiteX4" fmla="*/ 0 w 318688"/>
                <a:gd name="connsiteY4" fmla="*/ 6309351 h 6341252"/>
                <a:gd name="connsiteX5" fmla="*/ 31901 w 318688"/>
                <a:gd name="connsiteY5" fmla="*/ 6309351 h 6341252"/>
                <a:gd name="connsiteX6" fmla="*/ 31901 w 318688"/>
                <a:gd name="connsiteY6" fmla="*/ 6341252 h 6341252"/>
                <a:gd name="connsiteX7" fmla="*/ 0 w 318688"/>
                <a:gd name="connsiteY7" fmla="*/ 6341252 h 6341252"/>
                <a:gd name="connsiteX8" fmla="*/ 286785 w 318688"/>
                <a:gd name="connsiteY8" fmla="*/ 6022567 h 6341252"/>
                <a:gd name="connsiteX9" fmla="*/ 318688 w 318688"/>
                <a:gd name="connsiteY9" fmla="*/ 6022567 h 6341252"/>
                <a:gd name="connsiteX10" fmla="*/ 318688 w 318688"/>
                <a:gd name="connsiteY10" fmla="*/ 6054468 h 6341252"/>
                <a:gd name="connsiteX11" fmla="*/ 286785 w 318688"/>
                <a:gd name="connsiteY11" fmla="*/ 6054468 h 6341252"/>
                <a:gd name="connsiteX12" fmla="*/ 0 w 318688"/>
                <a:gd name="connsiteY12" fmla="*/ 6022567 h 6341252"/>
                <a:gd name="connsiteX13" fmla="*/ 31901 w 318688"/>
                <a:gd name="connsiteY13" fmla="*/ 6022567 h 6341252"/>
                <a:gd name="connsiteX14" fmla="*/ 31901 w 318688"/>
                <a:gd name="connsiteY14" fmla="*/ 6054468 h 6341252"/>
                <a:gd name="connsiteX15" fmla="*/ 0 w 318688"/>
                <a:gd name="connsiteY15" fmla="*/ 6054468 h 6341252"/>
                <a:gd name="connsiteX16" fmla="*/ 286785 w 318688"/>
                <a:gd name="connsiteY16" fmla="*/ 5735783 h 6341252"/>
                <a:gd name="connsiteX17" fmla="*/ 318688 w 318688"/>
                <a:gd name="connsiteY17" fmla="*/ 5735783 h 6341252"/>
                <a:gd name="connsiteX18" fmla="*/ 318688 w 318688"/>
                <a:gd name="connsiteY18" fmla="*/ 5767685 h 6341252"/>
                <a:gd name="connsiteX19" fmla="*/ 286785 w 318688"/>
                <a:gd name="connsiteY19" fmla="*/ 5767685 h 6341252"/>
                <a:gd name="connsiteX20" fmla="*/ 0 w 318688"/>
                <a:gd name="connsiteY20" fmla="*/ 5735783 h 6341252"/>
                <a:gd name="connsiteX21" fmla="*/ 31901 w 318688"/>
                <a:gd name="connsiteY21" fmla="*/ 5735783 h 6341252"/>
                <a:gd name="connsiteX22" fmla="*/ 31901 w 318688"/>
                <a:gd name="connsiteY22" fmla="*/ 5767685 h 6341252"/>
                <a:gd name="connsiteX23" fmla="*/ 0 w 318688"/>
                <a:gd name="connsiteY23" fmla="*/ 5767685 h 6341252"/>
                <a:gd name="connsiteX24" fmla="*/ 286785 w 318688"/>
                <a:gd name="connsiteY24" fmla="*/ 5448997 h 6341252"/>
                <a:gd name="connsiteX25" fmla="*/ 318688 w 318688"/>
                <a:gd name="connsiteY25" fmla="*/ 5448997 h 6341252"/>
                <a:gd name="connsiteX26" fmla="*/ 318688 w 318688"/>
                <a:gd name="connsiteY26" fmla="*/ 5480899 h 6341252"/>
                <a:gd name="connsiteX27" fmla="*/ 286785 w 318688"/>
                <a:gd name="connsiteY27" fmla="*/ 5480899 h 6341252"/>
                <a:gd name="connsiteX28" fmla="*/ 0 w 318688"/>
                <a:gd name="connsiteY28" fmla="*/ 5448997 h 6341252"/>
                <a:gd name="connsiteX29" fmla="*/ 31901 w 318688"/>
                <a:gd name="connsiteY29" fmla="*/ 5448997 h 6341252"/>
                <a:gd name="connsiteX30" fmla="*/ 31901 w 318688"/>
                <a:gd name="connsiteY30" fmla="*/ 5480899 h 6341252"/>
                <a:gd name="connsiteX31" fmla="*/ 0 w 318688"/>
                <a:gd name="connsiteY31" fmla="*/ 5480899 h 6341252"/>
                <a:gd name="connsiteX32" fmla="*/ 286785 w 318688"/>
                <a:gd name="connsiteY32" fmla="*/ 5162213 h 6341252"/>
                <a:gd name="connsiteX33" fmla="*/ 318688 w 318688"/>
                <a:gd name="connsiteY33" fmla="*/ 5162213 h 6341252"/>
                <a:gd name="connsiteX34" fmla="*/ 318688 w 318688"/>
                <a:gd name="connsiteY34" fmla="*/ 5194116 h 6341252"/>
                <a:gd name="connsiteX35" fmla="*/ 286785 w 318688"/>
                <a:gd name="connsiteY35" fmla="*/ 5194116 h 6341252"/>
                <a:gd name="connsiteX36" fmla="*/ 0 w 318688"/>
                <a:gd name="connsiteY36" fmla="*/ 5162213 h 6341252"/>
                <a:gd name="connsiteX37" fmla="*/ 31901 w 318688"/>
                <a:gd name="connsiteY37" fmla="*/ 5162213 h 6341252"/>
                <a:gd name="connsiteX38" fmla="*/ 31901 w 318688"/>
                <a:gd name="connsiteY38" fmla="*/ 5194116 h 6341252"/>
                <a:gd name="connsiteX39" fmla="*/ 0 w 318688"/>
                <a:gd name="connsiteY39" fmla="*/ 5194116 h 6341252"/>
                <a:gd name="connsiteX40" fmla="*/ 286785 w 318688"/>
                <a:gd name="connsiteY40" fmla="*/ 4875429 h 6341252"/>
                <a:gd name="connsiteX41" fmla="*/ 318688 w 318688"/>
                <a:gd name="connsiteY41" fmla="*/ 4875429 h 6341252"/>
                <a:gd name="connsiteX42" fmla="*/ 318688 w 318688"/>
                <a:gd name="connsiteY42" fmla="*/ 4907331 h 6341252"/>
                <a:gd name="connsiteX43" fmla="*/ 286785 w 318688"/>
                <a:gd name="connsiteY43" fmla="*/ 4907331 h 6341252"/>
                <a:gd name="connsiteX44" fmla="*/ 0 w 318688"/>
                <a:gd name="connsiteY44" fmla="*/ 4875429 h 6341252"/>
                <a:gd name="connsiteX45" fmla="*/ 31901 w 318688"/>
                <a:gd name="connsiteY45" fmla="*/ 4875429 h 6341252"/>
                <a:gd name="connsiteX46" fmla="*/ 31901 w 318688"/>
                <a:gd name="connsiteY46" fmla="*/ 4907331 h 6341252"/>
                <a:gd name="connsiteX47" fmla="*/ 0 w 318688"/>
                <a:gd name="connsiteY47" fmla="*/ 4907331 h 6341252"/>
                <a:gd name="connsiteX48" fmla="*/ 286785 w 318688"/>
                <a:gd name="connsiteY48" fmla="*/ 4588644 h 6341252"/>
                <a:gd name="connsiteX49" fmla="*/ 318688 w 318688"/>
                <a:gd name="connsiteY49" fmla="*/ 4588644 h 6341252"/>
                <a:gd name="connsiteX50" fmla="*/ 318688 w 318688"/>
                <a:gd name="connsiteY50" fmla="*/ 4620545 h 6341252"/>
                <a:gd name="connsiteX51" fmla="*/ 286785 w 318688"/>
                <a:gd name="connsiteY51" fmla="*/ 4620545 h 6341252"/>
                <a:gd name="connsiteX52" fmla="*/ 0 w 318688"/>
                <a:gd name="connsiteY52" fmla="*/ 4588644 h 6341252"/>
                <a:gd name="connsiteX53" fmla="*/ 31901 w 318688"/>
                <a:gd name="connsiteY53" fmla="*/ 4588644 h 6341252"/>
                <a:gd name="connsiteX54" fmla="*/ 31901 w 318688"/>
                <a:gd name="connsiteY54" fmla="*/ 4620545 h 6341252"/>
                <a:gd name="connsiteX55" fmla="*/ 0 w 318688"/>
                <a:gd name="connsiteY55" fmla="*/ 4620545 h 6341252"/>
                <a:gd name="connsiteX56" fmla="*/ 286785 w 318688"/>
                <a:gd name="connsiteY56" fmla="*/ 4301860 h 6341252"/>
                <a:gd name="connsiteX57" fmla="*/ 318688 w 318688"/>
                <a:gd name="connsiteY57" fmla="*/ 4301860 h 6341252"/>
                <a:gd name="connsiteX58" fmla="*/ 318688 w 318688"/>
                <a:gd name="connsiteY58" fmla="*/ 4333762 h 6341252"/>
                <a:gd name="connsiteX59" fmla="*/ 286785 w 318688"/>
                <a:gd name="connsiteY59" fmla="*/ 4333762 h 6341252"/>
                <a:gd name="connsiteX60" fmla="*/ 0 w 318688"/>
                <a:gd name="connsiteY60" fmla="*/ 4301860 h 6341252"/>
                <a:gd name="connsiteX61" fmla="*/ 31901 w 318688"/>
                <a:gd name="connsiteY61" fmla="*/ 4301860 h 6341252"/>
                <a:gd name="connsiteX62" fmla="*/ 31901 w 318688"/>
                <a:gd name="connsiteY62" fmla="*/ 4333762 h 6341252"/>
                <a:gd name="connsiteX63" fmla="*/ 0 w 318688"/>
                <a:gd name="connsiteY63" fmla="*/ 4333762 h 6341252"/>
                <a:gd name="connsiteX64" fmla="*/ 286785 w 318688"/>
                <a:gd name="connsiteY64" fmla="*/ 4015075 h 6341252"/>
                <a:gd name="connsiteX65" fmla="*/ 318688 w 318688"/>
                <a:gd name="connsiteY65" fmla="*/ 4015075 h 6341252"/>
                <a:gd name="connsiteX66" fmla="*/ 318688 w 318688"/>
                <a:gd name="connsiteY66" fmla="*/ 4046976 h 6341252"/>
                <a:gd name="connsiteX67" fmla="*/ 286785 w 318688"/>
                <a:gd name="connsiteY67" fmla="*/ 4046976 h 6341252"/>
                <a:gd name="connsiteX68" fmla="*/ 0 w 318688"/>
                <a:gd name="connsiteY68" fmla="*/ 4015075 h 6341252"/>
                <a:gd name="connsiteX69" fmla="*/ 31901 w 318688"/>
                <a:gd name="connsiteY69" fmla="*/ 4015075 h 6341252"/>
                <a:gd name="connsiteX70" fmla="*/ 31901 w 318688"/>
                <a:gd name="connsiteY70" fmla="*/ 4046976 h 6341252"/>
                <a:gd name="connsiteX71" fmla="*/ 0 w 318688"/>
                <a:gd name="connsiteY71" fmla="*/ 4046976 h 6341252"/>
                <a:gd name="connsiteX72" fmla="*/ 286785 w 318688"/>
                <a:gd name="connsiteY72" fmla="*/ 3728291 h 6341252"/>
                <a:gd name="connsiteX73" fmla="*/ 318688 w 318688"/>
                <a:gd name="connsiteY73" fmla="*/ 3728291 h 6341252"/>
                <a:gd name="connsiteX74" fmla="*/ 318688 w 318688"/>
                <a:gd name="connsiteY74" fmla="*/ 3760193 h 6341252"/>
                <a:gd name="connsiteX75" fmla="*/ 286785 w 318688"/>
                <a:gd name="connsiteY75" fmla="*/ 3760193 h 6341252"/>
                <a:gd name="connsiteX76" fmla="*/ 0 w 318688"/>
                <a:gd name="connsiteY76" fmla="*/ 3728291 h 6341252"/>
                <a:gd name="connsiteX77" fmla="*/ 31901 w 318688"/>
                <a:gd name="connsiteY77" fmla="*/ 3728291 h 6341252"/>
                <a:gd name="connsiteX78" fmla="*/ 31901 w 318688"/>
                <a:gd name="connsiteY78" fmla="*/ 3760193 h 6341252"/>
                <a:gd name="connsiteX79" fmla="*/ 0 w 318688"/>
                <a:gd name="connsiteY79" fmla="*/ 3760193 h 6341252"/>
                <a:gd name="connsiteX80" fmla="*/ 286785 w 318688"/>
                <a:gd name="connsiteY80" fmla="*/ 3441515 h 6341252"/>
                <a:gd name="connsiteX81" fmla="*/ 318688 w 318688"/>
                <a:gd name="connsiteY81" fmla="*/ 3441515 h 6341252"/>
                <a:gd name="connsiteX82" fmla="*/ 318688 w 318688"/>
                <a:gd name="connsiteY82" fmla="*/ 3473408 h 6341252"/>
                <a:gd name="connsiteX83" fmla="*/ 286785 w 318688"/>
                <a:gd name="connsiteY83" fmla="*/ 3473408 h 6341252"/>
                <a:gd name="connsiteX84" fmla="*/ 0 w 318688"/>
                <a:gd name="connsiteY84" fmla="*/ 3441514 h 6341252"/>
                <a:gd name="connsiteX85" fmla="*/ 31901 w 318688"/>
                <a:gd name="connsiteY85" fmla="*/ 3441514 h 6341252"/>
                <a:gd name="connsiteX86" fmla="*/ 31901 w 318688"/>
                <a:gd name="connsiteY86" fmla="*/ 3473408 h 6341252"/>
                <a:gd name="connsiteX87" fmla="*/ 0 w 318688"/>
                <a:gd name="connsiteY87" fmla="*/ 3473408 h 6341252"/>
                <a:gd name="connsiteX88" fmla="*/ 286785 w 318688"/>
                <a:gd name="connsiteY88" fmla="*/ 3154732 h 6341252"/>
                <a:gd name="connsiteX89" fmla="*/ 318688 w 318688"/>
                <a:gd name="connsiteY89" fmla="*/ 3154732 h 6341252"/>
                <a:gd name="connsiteX90" fmla="*/ 318688 w 318688"/>
                <a:gd name="connsiteY90" fmla="*/ 3186635 h 6341252"/>
                <a:gd name="connsiteX91" fmla="*/ 286785 w 318688"/>
                <a:gd name="connsiteY91" fmla="*/ 3186635 h 6341252"/>
                <a:gd name="connsiteX92" fmla="*/ 0 w 318688"/>
                <a:gd name="connsiteY92" fmla="*/ 3154731 h 6341252"/>
                <a:gd name="connsiteX93" fmla="*/ 31901 w 318688"/>
                <a:gd name="connsiteY93" fmla="*/ 3154731 h 6341252"/>
                <a:gd name="connsiteX94" fmla="*/ 31901 w 318688"/>
                <a:gd name="connsiteY94" fmla="*/ 3186634 h 6341252"/>
                <a:gd name="connsiteX95" fmla="*/ 0 w 318688"/>
                <a:gd name="connsiteY95" fmla="*/ 3186634 h 6341252"/>
                <a:gd name="connsiteX96" fmla="*/ 286785 w 318688"/>
                <a:gd name="connsiteY96" fmla="*/ 2867859 h 6341252"/>
                <a:gd name="connsiteX97" fmla="*/ 318688 w 318688"/>
                <a:gd name="connsiteY97" fmla="*/ 2867859 h 6341252"/>
                <a:gd name="connsiteX98" fmla="*/ 318688 w 318688"/>
                <a:gd name="connsiteY98" fmla="*/ 2899760 h 6341252"/>
                <a:gd name="connsiteX99" fmla="*/ 286785 w 318688"/>
                <a:gd name="connsiteY99" fmla="*/ 2899760 h 6341252"/>
                <a:gd name="connsiteX100" fmla="*/ 0 w 318688"/>
                <a:gd name="connsiteY100" fmla="*/ 2867855 h 6341252"/>
                <a:gd name="connsiteX101" fmla="*/ 31901 w 318688"/>
                <a:gd name="connsiteY101" fmla="*/ 2867855 h 6341252"/>
                <a:gd name="connsiteX102" fmla="*/ 31901 w 318688"/>
                <a:gd name="connsiteY102" fmla="*/ 2899757 h 6341252"/>
                <a:gd name="connsiteX103" fmla="*/ 0 w 318688"/>
                <a:gd name="connsiteY103" fmla="*/ 2899757 h 6341252"/>
                <a:gd name="connsiteX104" fmla="*/ 286785 w 318688"/>
                <a:gd name="connsiteY104" fmla="*/ 2581076 h 6341252"/>
                <a:gd name="connsiteX105" fmla="*/ 318688 w 318688"/>
                <a:gd name="connsiteY105" fmla="*/ 2581076 h 6341252"/>
                <a:gd name="connsiteX106" fmla="*/ 318688 w 318688"/>
                <a:gd name="connsiteY106" fmla="*/ 2612993 h 6341252"/>
                <a:gd name="connsiteX107" fmla="*/ 286785 w 318688"/>
                <a:gd name="connsiteY107" fmla="*/ 2612993 h 6341252"/>
                <a:gd name="connsiteX108" fmla="*/ 0 w 318688"/>
                <a:gd name="connsiteY108" fmla="*/ 2581073 h 6341252"/>
                <a:gd name="connsiteX109" fmla="*/ 31901 w 318688"/>
                <a:gd name="connsiteY109" fmla="*/ 2581073 h 6341252"/>
                <a:gd name="connsiteX110" fmla="*/ 31901 w 318688"/>
                <a:gd name="connsiteY110" fmla="*/ 2612987 h 6341252"/>
                <a:gd name="connsiteX111" fmla="*/ 0 w 318688"/>
                <a:gd name="connsiteY111" fmla="*/ 2612987 h 6341252"/>
                <a:gd name="connsiteX112" fmla="*/ 286785 w 318688"/>
                <a:gd name="connsiteY112" fmla="*/ 2294287 h 6341252"/>
                <a:gd name="connsiteX113" fmla="*/ 318688 w 318688"/>
                <a:gd name="connsiteY113" fmla="*/ 2294287 h 6341252"/>
                <a:gd name="connsiteX114" fmla="*/ 318688 w 318688"/>
                <a:gd name="connsiteY114" fmla="*/ 2326193 h 6341252"/>
                <a:gd name="connsiteX115" fmla="*/ 286785 w 318688"/>
                <a:gd name="connsiteY115" fmla="*/ 2326193 h 6341252"/>
                <a:gd name="connsiteX116" fmla="*/ 0 w 318688"/>
                <a:gd name="connsiteY116" fmla="*/ 2294283 h 6341252"/>
                <a:gd name="connsiteX117" fmla="*/ 31901 w 318688"/>
                <a:gd name="connsiteY117" fmla="*/ 2294283 h 6341252"/>
                <a:gd name="connsiteX118" fmla="*/ 31901 w 318688"/>
                <a:gd name="connsiteY118" fmla="*/ 2326188 h 6341252"/>
                <a:gd name="connsiteX119" fmla="*/ 0 w 318688"/>
                <a:gd name="connsiteY119" fmla="*/ 2326188 h 6341252"/>
                <a:gd name="connsiteX120" fmla="*/ 286785 w 318688"/>
                <a:gd name="connsiteY120" fmla="*/ 2007498 h 6341252"/>
                <a:gd name="connsiteX121" fmla="*/ 318688 w 318688"/>
                <a:gd name="connsiteY121" fmla="*/ 2007498 h 6341252"/>
                <a:gd name="connsiteX122" fmla="*/ 318688 w 318688"/>
                <a:gd name="connsiteY122" fmla="*/ 2039391 h 6341252"/>
                <a:gd name="connsiteX123" fmla="*/ 286785 w 318688"/>
                <a:gd name="connsiteY123" fmla="*/ 2039391 h 6341252"/>
                <a:gd name="connsiteX124" fmla="*/ 0 w 318688"/>
                <a:gd name="connsiteY124" fmla="*/ 2007496 h 6341252"/>
                <a:gd name="connsiteX125" fmla="*/ 31901 w 318688"/>
                <a:gd name="connsiteY125" fmla="*/ 2007496 h 6341252"/>
                <a:gd name="connsiteX126" fmla="*/ 31901 w 318688"/>
                <a:gd name="connsiteY126" fmla="*/ 2039389 h 6341252"/>
                <a:gd name="connsiteX127" fmla="*/ 0 w 318688"/>
                <a:gd name="connsiteY127" fmla="*/ 2039389 h 6341252"/>
                <a:gd name="connsiteX128" fmla="*/ 286785 w 318688"/>
                <a:gd name="connsiteY128" fmla="*/ 1720711 h 6341252"/>
                <a:gd name="connsiteX129" fmla="*/ 318688 w 318688"/>
                <a:gd name="connsiteY129" fmla="*/ 1720711 h 6341252"/>
                <a:gd name="connsiteX130" fmla="*/ 318688 w 318688"/>
                <a:gd name="connsiteY130" fmla="*/ 1752614 h 6341252"/>
                <a:gd name="connsiteX131" fmla="*/ 286785 w 318688"/>
                <a:gd name="connsiteY131" fmla="*/ 1752614 h 6341252"/>
                <a:gd name="connsiteX132" fmla="*/ 0 w 318688"/>
                <a:gd name="connsiteY132" fmla="*/ 1720709 h 6341252"/>
                <a:gd name="connsiteX133" fmla="*/ 31901 w 318688"/>
                <a:gd name="connsiteY133" fmla="*/ 1720709 h 6341252"/>
                <a:gd name="connsiteX134" fmla="*/ 31901 w 318688"/>
                <a:gd name="connsiteY134" fmla="*/ 1752612 h 6341252"/>
                <a:gd name="connsiteX135" fmla="*/ 0 w 318688"/>
                <a:gd name="connsiteY135" fmla="*/ 1752612 h 6341252"/>
                <a:gd name="connsiteX136" fmla="*/ 286785 w 318688"/>
                <a:gd name="connsiteY136" fmla="*/ 1433930 h 6341252"/>
                <a:gd name="connsiteX137" fmla="*/ 318688 w 318688"/>
                <a:gd name="connsiteY137" fmla="*/ 1433930 h 6341252"/>
                <a:gd name="connsiteX138" fmla="*/ 318688 w 318688"/>
                <a:gd name="connsiteY138" fmla="*/ 1465831 h 6341252"/>
                <a:gd name="connsiteX139" fmla="*/ 286785 w 318688"/>
                <a:gd name="connsiteY139" fmla="*/ 1465831 h 6341252"/>
                <a:gd name="connsiteX140" fmla="*/ 0 w 318688"/>
                <a:gd name="connsiteY140" fmla="*/ 1433927 h 6341252"/>
                <a:gd name="connsiteX141" fmla="*/ 31901 w 318688"/>
                <a:gd name="connsiteY141" fmla="*/ 1433927 h 6341252"/>
                <a:gd name="connsiteX142" fmla="*/ 31901 w 318688"/>
                <a:gd name="connsiteY142" fmla="*/ 1465828 h 6341252"/>
                <a:gd name="connsiteX143" fmla="*/ 0 w 318688"/>
                <a:gd name="connsiteY143" fmla="*/ 1465828 h 6341252"/>
                <a:gd name="connsiteX144" fmla="*/ 286785 w 318688"/>
                <a:gd name="connsiteY144" fmla="*/ 1147150 h 6341252"/>
                <a:gd name="connsiteX145" fmla="*/ 318688 w 318688"/>
                <a:gd name="connsiteY145" fmla="*/ 1147150 h 6341252"/>
                <a:gd name="connsiteX146" fmla="*/ 318688 w 318688"/>
                <a:gd name="connsiteY146" fmla="*/ 1179052 h 6341252"/>
                <a:gd name="connsiteX147" fmla="*/ 286785 w 318688"/>
                <a:gd name="connsiteY147" fmla="*/ 1179052 h 6341252"/>
                <a:gd name="connsiteX148" fmla="*/ 0 w 318688"/>
                <a:gd name="connsiteY148" fmla="*/ 1147146 h 6341252"/>
                <a:gd name="connsiteX149" fmla="*/ 31901 w 318688"/>
                <a:gd name="connsiteY149" fmla="*/ 1147146 h 6341252"/>
                <a:gd name="connsiteX150" fmla="*/ 31901 w 318688"/>
                <a:gd name="connsiteY150" fmla="*/ 1179049 h 6341252"/>
                <a:gd name="connsiteX151" fmla="*/ 0 w 318688"/>
                <a:gd name="connsiteY151" fmla="*/ 1179049 h 6341252"/>
                <a:gd name="connsiteX152" fmla="*/ 286785 w 318688"/>
                <a:gd name="connsiteY152" fmla="*/ 860355 h 6341252"/>
                <a:gd name="connsiteX153" fmla="*/ 318688 w 318688"/>
                <a:gd name="connsiteY153" fmla="*/ 860355 h 6341252"/>
                <a:gd name="connsiteX154" fmla="*/ 318688 w 318688"/>
                <a:gd name="connsiteY154" fmla="*/ 892257 h 6341252"/>
                <a:gd name="connsiteX155" fmla="*/ 286785 w 318688"/>
                <a:gd name="connsiteY155" fmla="*/ 892257 h 6341252"/>
                <a:gd name="connsiteX156" fmla="*/ 0 w 318688"/>
                <a:gd name="connsiteY156" fmla="*/ 860351 h 6341252"/>
                <a:gd name="connsiteX157" fmla="*/ 31901 w 318688"/>
                <a:gd name="connsiteY157" fmla="*/ 860351 h 6341252"/>
                <a:gd name="connsiteX158" fmla="*/ 31901 w 318688"/>
                <a:gd name="connsiteY158" fmla="*/ 892254 h 6341252"/>
                <a:gd name="connsiteX159" fmla="*/ 0 w 318688"/>
                <a:gd name="connsiteY159" fmla="*/ 892254 h 6341252"/>
                <a:gd name="connsiteX160" fmla="*/ 286785 w 318688"/>
                <a:gd name="connsiteY160" fmla="*/ 573571 h 6341252"/>
                <a:gd name="connsiteX161" fmla="*/ 318688 w 318688"/>
                <a:gd name="connsiteY161" fmla="*/ 573571 h 6341252"/>
                <a:gd name="connsiteX162" fmla="*/ 318688 w 318688"/>
                <a:gd name="connsiteY162" fmla="*/ 605472 h 6341252"/>
                <a:gd name="connsiteX163" fmla="*/ 286785 w 318688"/>
                <a:gd name="connsiteY163" fmla="*/ 605472 h 6341252"/>
                <a:gd name="connsiteX164" fmla="*/ 0 w 318688"/>
                <a:gd name="connsiteY164" fmla="*/ 573568 h 6341252"/>
                <a:gd name="connsiteX165" fmla="*/ 31901 w 318688"/>
                <a:gd name="connsiteY165" fmla="*/ 573568 h 6341252"/>
                <a:gd name="connsiteX166" fmla="*/ 31901 w 318688"/>
                <a:gd name="connsiteY166" fmla="*/ 605470 h 6341252"/>
                <a:gd name="connsiteX167" fmla="*/ 0 w 318688"/>
                <a:gd name="connsiteY167" fmla="*/ 605470 h 6341252"/>
                <a:gd name="connsiteX168" fmla="*/ 286785 w 318688"/>
                <a:gd name="connsiteY168" fmla="*/ 286786 h 6341252"/>
                <a:gd name="connsiteX169" fmla="*/ 318688 w 318688"/>
                <a:gd name="connsiteY169" fmla="*/ 286786 h 6341252"/>
                <a:gd name="connsiteX170" fmla="*/ 318688 w 318688"/>
                <a:gd name="connsiteY170" fmla="*/ 318689 h 6341252"/>
                <a:gd name="connsiteX171" fmla="*/ 286785 w 318688"/>
                <a:gd name="connsiteY171" fmla="*/ 318689 h 6341252"/>
                <a:gd name="connsiteX172" fmla="*/ 0 w 318688"/>
                <a:gd name="connsiteY172" fmla="*/ 286784 h 6341252"/>
                <a:gd name="connsiteX173" fmla="*/ 31901 w 318688"/>
                <a:gd name="connsiteY173" fmla="*/ 286784 h 6341252"/>
                <a:gd name="connsiteX174" fmla="*/ 31901 w 318688"/>
                <a:gd name="connsiteY174" fmla="*/ 318687 h 6341252"/>
                <a:gd name="connsiteX175" fmla="*/ 0 w 318688"/>
                <a:gd name="connsiteY175" fmla="*/ 318687 h 6341252"/>
                <a:gd name="connsiteX176" fmla="*/ 286785 w 318688"/>
                <a:gd name="connsiteY176" fmla="*/ 3 h 6341252"/>
                <a:gd name="connsiteX177" fmla="*/ 318688 w 318688"/>
                <a:gd name="connsiteY177" fmla="*/ 3 h 6341252"/>
                <a:gd name="connsiteX178" fmla="*/ 318688 w 318688"/>
                <a:gd name="connsiteY178" fmla="*/ 31906 h 6341252"/>
                <a:gd name="connsiteX179" fmla="*/ 286785 w 318688"/>
                <a:gd name="connsiteY179" fmla="*/ 31906 h 6341252"/>
                <a:gd name="connsiteX180" fmla="*/ 0 w 318688"/>
                <a:gd name="connsiteY180" fmla="*/ 0 h 6341252"/>
                <a:gd name="connsiteX181" fmla="*/ 31901 w 318688"/>
                <a:gd name="connsiteY181" fmla="*/ 0 h 6341252"/>
                <a:gd name="connsiteX182" fmla="*/ 31901 w 318688"/>
                <a:gd name="connsiteY182" fmla="*/ 31903 h 6341252"/>
                <a:gd name="connsiteX183" fmla="*/ 0 w 318688"/>
                <a:gd name="connsiteY183" fmla="*/ 31903 h 6341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Lst>
              <a:rect l="l" t="t" r="r" b="b"/>
              <a:pathLst>
                <a:path w="318688" h="6341252">
                  <a:moveTo>
                    <a:pt x="286785" y="6309351"/>
                  </a:moveTo>
                  <a:lnTo>
                    <a:pt x="318688" y="6309351"/>
                  </a:lnTo>
                  <a:lnTo>
                    <a:pt x="318688" y="6341252"/>
                  </a:lnTo>
                  <a:lnTo>
                    <a:pt x="286785" y="6341252"/>
                  </a:lnTo>
                  <a:close/>
                  <a:moveTo>
                    <a:pt x="0" y="6309351"/>
                  </a:moveTo>
                  <a:lnTo>
                    <a:pt x="31901" y="6309351"/>
                  </a:lnTo>
                  <a:lnTo>
                    <a:pt x="31901" y="6341252"/>
                  </a:lnTo>
                  <a:lnTo>
                    <a:pt x="0" y="6341252"/>
                  </a:lnTo>
                  <a:close/>
                  <a:moveTo>
                    <a:pt x="286785" y="6022567"/>
                  </a:moveTo>
                  <a:lnTo>
                    <a:pt x="318688" y="6022567"/>
                  </a:lnTo>
                  <a:lnTo>
                    <a:pt x="318688" y="6054468"/>
                  </a:lnTo>
                  <a:lnTo>
                    <a:pt x="286785" y="6054468"/>
                  </a:lnTo>
                  <a:close/>
                  <a:moveTo>
                    <a:pt x="0" y="6022567"/>
                  </a:moveTo>
                  <a:lnTo>
                    <a:pt x="31901" y="6022567"/>
                  </a:lnTo>
                  <a:lnTo>
                    <a:pt x="31901" y="6054468"/>
                  </a:lnTo>
                  <a:lnTo>
                    <a:pt x="0" y="6054468"/>
                  </a:lnTo>
                  <a:close/>
                  <a:moveTo>
                    <a:pt x="286785" y="5735783"/>
                  </a:moveTo>
                  <a:lnTo>
                    <a:pt x="318688" y="5735783"/>
                  </a:lnTo>
                  <a:lnTo>
                    <a:pt x="318688" y="5767685"/>
                  </a:lnTo>
                  <a:lnTo>
                    <a:pt x="286785" y="5767685"/>
                  </a:lnTo>
                  <a:close/>
                  <a:moveTo>
                    <a:pt x="0" y="5735783"/>
                  </a:moveTo>
                  <a:lnTo>
                    <a:pt x="31901" y="5735783"/>
                  </a:lnTo>
                  <a:lnTo>
                    <a:pt x="31901" y="5767685"/>
                  </a:lnTo>
                  <a:lnTo>
                    <a:pt x="0" y="5767685"/>
                  </a:lnTo>
                  <a:close/>
                  <a:moveTo>
                    <a:pt x="286785" y="5448997"/>
                  </a:moveTo>
                  <a:lnTo>
                    <a:pt x="318688" y="5448997"/>
                  </a:lnTo>
                  <a:lnTo>
                    <a:pt x="318688" y="5480899"/>
                  </a:lnTo>
                  <a:lnTo>
                    <a:pt x="286785" y="5480899"/>
                  </a:lnTo>
                  <a:close/>
                  <a:moveTo>
                    <a:pt x="0" y="5448997"/>
                  </a:moveTo>
                  <a:lnTo>
                    <a:pt x="31901" y="5448997"/>
                  </a:lnTo>
                  <a:lnTo>
                    <a:pt x="31901" y="5480899"/>
                  </a:lnTo>
                  <a:lnTo>
                    <a:pt x="0" y="5480899"/>
                  </a:lnTo>
                  <a:close/>
                  <a:moveTo>
                    <a:pt x="286785" y="5162213"/>
                  </a:moveTo>
                  <a:lnTo>
                    <a:pt x="318688" y="5162213"/>
                  </a:lnTo>
                  <a:lnTo>
                    <a:pt x="318688" y="5194116"/>
                  </a:lnTo>
                  <a:lnTo>
                    <a:pt x="286785" y="5194116"/>
                  </a:lnTo>
                  <a:close/>
                  <a:moveTo>
                    <a:pt x="0" y="5162213"/>
                  </a:moveTo>
                  <a:lnTo>
                    <a:pt x="31901" y="5162213"/>
                  </a:lnTo>
                  <a:lnTo>
                    <a:pt x="31901" y="5194116"/>
                  </a:lnTo>
                  <a:lnTo>
                    <a:pt x="0" y="5194116"/>
                  </a:lnTo>
                  <a:close/>
                  <a:moveTo>
                    <a:pt x="286785" y="4875429"/>
                  </a:moveTo>
                  <a:lnTo>
                    <a:pt x="318688" y="4875429"/>
                  </a:lnTo>
                  <a:lnTo>
                    <a:pt x="318688" y="4907331"/>
                  </a:lnTo>
                  <a:lnTo>
                    <a:pt x="286785" y="4907331"/>
                  </a:lnTo>
                  <a:close/>
                  <a:moveTo>
                    <a:pt x="0" y="4875429"/>
                  </a:moveTo>
                  <a:lnTo>
                    <a:pt x="31901" y="4875429"/>
                  </a:lnTo>
                  <a:lnTo>
                    <a:pt x="31901" y="4907331"/>
                  </a:lnTo>
                  <a:lnTo>
                    <a:pt x="0" y="4907331"/>
                  </a:lnTo>
                  <a:close/>
                  <a:moveTo>
                    <a:pt x="286785" y="4588644"/>
                  </a:moveTo>
                  <a:lnTo>
                    <a:pt x="318688" y="4588644"/>
                  </a:lnTo>
                  <a:lnTo>
                    <a:pt x="318688" y="4620545"/>
                  </a:lnTo>
                  <a:lnTo>
                    <a:pt x="286785" y="4620545"/>
                  </a:lnTo>
                  <a:close/>
                  <a:moveTo>
                    <a:pt x="0" y="4588644"/>
                  </a:moveTo>
                  <a:lnTo>
                    <a:pt x="31901" y="4588644"/>
                  </a:lnTo>
                  <a:lnTo>
                    <a:pt x="31901" y="4620545"/>
                  </a:lnTo>
                  <a:lnTo>
                    <a:pt x="0" y="4620545"/>
                  </a:lnTo>
                  <a:close/>
                  <a:moveTo>
                    <a:pt x="286785" y="4301860"/>
                  </a:moveTo>
                  <a:lnTo>
                    <a:pt x="318688" y="4301860"/>
                  </a:lnTo>
                  <a:lnTo>
                    <a:pt x="318688" y="4333762"/>
                  </a:lnTo>
                  <a:lnTo>
                    <a:pt x="286785" y="4333762"/>
                  </a:lnTo>
                  <a:close/>
                  <a:moveTo>
                    <a:pt x="0" y="4301860"/>
                  </a:moveTo>
                  <a:lnTo>
                    <a:pt x="31901" y="4301860"/>
                  </a:lnTo>
                  <a:lnTo>
                    <a:pt x="31901" y="4333762"/>
                  </a:lnTo>
                  <a:lnTo>
                    <a:pt x="0" y="4333762"/>
                  </a:lnTo>
                  <a:close/>
                  <a:moveTo>
                    <a:pt x="286785" y="4015075"/>
                  </a:moveTo>
                  <a:lnTo>
                    <a:pt x="318688" y="4015075"/>
                  </a:lnTo>
                  <a:lnTo>
                    <a:pt x="318688" y="4046976"/>
                  </a:lnTo>
                  <a:lnTo>
                    <a:pt x="286785" y="4046976"/>
                  </a:lnTo>
                  <a:close/>
                  <a:moveTo>
                    <a:pt x="0" y="4015075"/>
                  </a:moveTo>
                  <a:lnTo>
                    <a:pt x="31901" y="4015075"/>
                  </a:lnTo>
                  <a:lnTo>
                    <a:pt x="31901" y="4046976"/>
                  </a:lnTo>
                  <a:lnTo>
                    <a:pt x="0" y="4046976"/>
                  </a:lnTo>
                  <a:close/>
                  <a:moveTo>
                    <a:pt x="286785" y="3728291"/>
                  </a:moveTo>
                  <a:lnTo>
                    <a:pt x="318688" y="3728291"/>
                  </a:lnTo>
                  <a:lnTo>
                    <a:pt x="318688" y="3760193"/>
                  </a:lnTo>
                  <a:lnTo>
                    <a:pt x="286785" y="3760193"/>
                  </a:lnTo>
                  <a:close/>
                  <a:moveTo>
                    <a:pt x="0" y="3728291"/>
                  </a:moveTo>
                  <a:lnTo>
                    <a:pt x="31901" y="3728291"/>
                  </a:lnTo>
                  <a:lnTo>
                    <a:pt x="31901" y="3760193"/>
                  </a:lnTo>
                  <a:lnTo>
                    <a:pt x="0" y="3760193"/>
                  </a:lnTo>
                  <a:close/>
                  <a:moveTo>
                    <a:pt x="286785" y="3441515"/>
                  </a:moveTo>
                  <a:lnTo>
                    <a:pt x="318688" y="3441515"/>
                  </a:lnTo>
                  <a:lnTo>
                    <a:pt x="318688" y="3473408"/>
                  </a:lnTo>
                  <a:lnTo>
                    <a:pt x="286785" y="3473408"/>
                  </a:lnTo>
                  <a:close/>
                  <a:moveTo>
                    <a:pt x="0" y="3441514"/>
                  </a:moveTo>
                  <a:lnTo>
                    <a:pt x="31901" y="3441514"/>
                  </a:lnTo>
                  <a:lnTo>
                    <a:pt x="31901" y="3473408"/>
                  </a:lnTo>
                  <a:lnTo>
                    <a:pt x="0" y="3473408"/>
                  </a:lnTo>
                  <a:close/>
                  <a:moveTo>
                    <a:pt x="286785" y="3154732"/>
                  </a:moveTo>
                  <a:lnTo>
                    <a:pt x="318688" y="3154732"/>
                  </a:lnTo>
                  <a:lnTo>
                    <a:pt x="318688" y="3186635"/>
                  </a:lnTo>
                  <a:lnTo>
                    <a:pt x="286785" y="3186635"/>
                  </a:lnTo>
                  <a:close/>
                  <a:moveTo>
                    <a:pt x="0" y="3154731"/>
                  </a:moveTo>
                  <a:lnTo>
                    <a:pt x="31901" y="3154731"/>
                  </a:lnTo>
                  <a:lnTo>
                    <a:pt x="31901" y="3186634"/>
                  </a:lnTo>
                  <a:lnTo>
                    <a:pt x="0" y="3186634"/>
                  </a:lnTo>
                  <a:close/>
                  <a:moveTo>
                    <a:pt x="286785" y="2867859"/>
                  </a:moveTo>
                  <a:lnTo>
                    <a:pt x="318688" y="2867859"/>
                  </a:lnTo>
                  <a:lnTo>
                    <a:pt x="318688" y="2899760"/>
                  </a:lnTo>
                  <a:lnTo>
                    <a:pt x="286785" y="2899760"/>
                  </a:lnTo>
                  <a:close/>
                  <a:moveTo>
                    <a:pt x="0" y="2867855"/>
                  </a:moveTo>
                  <a:lnTo>
                    <a:pt x="31901" y="2867855"/>
                  </a:lnTo>
                  <a:lnTo>
                    <a:pt x="31901" y="2899757"/>
                  </a:lnTo>
                  <a:lnTo>
                    <a:pt x="0" y="2899757"/>
                  </a:lnTo>
                  <a:close/>
                  <a:moveTo>
                    <a:pt x="286785" y="2581076"/>
                  </a:moveTo>
                  <a:lnTo>
                    <a:pt x="318688" y="2581076"/>
                  </a:lnTo>
                  <a:lnTo>
                    <a:pt x="318688" y="2612993"/>
                  </a:lnTo>
                  <a:lnTo>
                    <a:pt x="286785" y="2612993"/>
                  </a:lnTo>
                  <a:close/>
                  <a:moveTo>
                    <a:pt x="0" y="2581073"/>
                  </a:moveTo>
                  <a:lnTo>
                    <a:pt x="31901" y="2581073"/>
                  </a:lnTo>
                  <a:lnTo>
                    <a:pt x="31901" y="2612987"/>
                  </a:lnTo>
                  <a:lnTo>
                    <a:pt x="0" y="2612987"/>
                  </a:lnTo>
                  <a:close/>
                  <a:moveTo>
                    <a:pt x="286785" y="2294287"/>
                  </a:moveTo>
                  <a:lnTo>
                    <a:pt x="318688" y="2294287"/>
                  </a:lnTo>
                  <a:lnTo>
                    <a:pt x="318688" y="2326193"/>
                  </a:lnTo>
                  <a:lnTo>
                    <a:pt x="286785" y="2326193"/>
                  </a:lnTo>
                  <a:close/>
                  <a:moveTo>
                    <a:pt x="0" y="2294283"/>
                  </a:moveTo>
                  <a:lnTo>
                    <a:pt x="31901" y="2294283"/>
                  </a:lnTo>
                  <a:lnTo>
                    <a:pt x="31901" y="2326188"/>
                  </a:lnTo>
                  <a:lnTo>
                    <a:pt x="0" y="2326188"/>
                  </a:lnTo>
                  <a:close/>
                  <a:moveTo>
                    <a:pt x="286785" y="2007498"/>
                  </a:moveTo>
                  <a:lnTo>
                    <a:pt x="318688" y="2007498"/>
                  </a:lnTo>
                  <a:lnTo>
                    <a:pt x="318688" y="2039391"/>
                  </a:lnTo>
                  <a:lnTo>
                    <a:pt x="286785" y="2039391"/>
                  </a:lnTo>
                  <a:close/>
                  <a:moveTo>
                    <a:pt x="0" y="2007496"/>
                  </a:moveTo>
                  <a:lnTo>
                    <a:pt x="31901" y="2007496"/>
                  </a:lnTo>
                  <a:lnTo>
                    <a:pt x="31901" y="2039389"/>
                  </a:lnTo>
                  <a:lnTo>
                    <a:pt x="0" y="2039389"/>
                  </a:lnTo>
                  <a:close/>
                  <a:moveTo>
                    <a:pt x="286785" y="1720711"/>
                  </a:moveTo>
                  <a:lnTo>
                    <a:pt x="318688" y="1720711"/>
                  </a:lnTo>
                  <a:lnTo>
                    <a:pt x="318688" y="1752614"/>
                  </a:lnTo>
                  <a:lnTo>
                    <a:pt x="286785" y="1752614"/>
                  </a:lnTo>
                  <a:close/>
                  <a:moveTo>
                    <a:pt x="0" y="1720709"/>
                  </a:moveTo>
                  <a:lnTo>
                    <a:pt x="31901" y="1720709"/>
                  </a:lnTo>
                  <a:lnTo>
                    <a:pt x="31901" y="1752612"/>
                  </a:lnTo>
                  <a:lnTo>
                    <a:pt x="0" y="1752612"/>
                  </a:lnTo>
                  <a:close/>
                  <a:moveTo>
                    <a:pt x="286785" y="1433930"/>
                  </a:moveTo>
                  <a:lnTo>
                    <a:pt x="318688" y="1433930"/>
                  </a:lnTo>
                  <a:lnTo>
                    <a:pt x="318688" y="1465831"/>
                  </a:lnTo>
                  <a:lnTo>
                    <a:pt x="286785" y="1465831"/>
                  </a:lnTo>
                  <a:close/>
                  <a:moveTo>
                    <a:pt x="0" y="1433927"/>
                  </a:moveTo>
                  <a:lnTo>
                    <a:pt x="31901" y="1433927"/>
                  </a:lnTo>
                  <a:lnTo>
                    <a:pt x="31901" y="1465828"/>
                  </a:lnTo>
                  <a:lnTo>
                    <a:pt x="0" y="1465828"/>
                  </a:lnTo>
                  <a:close/>
                  <a:moveTo>
                    <a:pt x="286785" y="1147150"/>
                  </a:moveTo>
                  <a:lnTo>
                    <a:pt x="318688" y="1147150"/>
                  </a:lnTo>
                  <a:lnTo>
                    <a:pt x="318688" y="1179052"/>
                  </a:lnTo>
                  <a:lnTo>
                    <a:pt x="286785" y="1179052"/>
                  </a:lnTo>
                  <a:close/>
                  <a:moveTo>
                    <a:pt x="0" y="1147146"/>
                  </a:moveTo>
                  <a:lnTo>
                    <a:pt x="31901" y="1147146"/>
                  </a:lnTo>
                  <a:lnTo>
                    <a:pt x="31901" y="1179049"/>
                  </a:lnTo>
                  <a:lnTo>
                    <a:pt x="0" y="1179049"/>
                  </a:lnTo>
                  <a:close/>
                  <a:moveTo>
                    <a:pt x="286785" y="860355"/>
                  </a:moveTo>
                  <a:lnTo>
                    <a:pt x="318688" y="860355"/>
                  </a:lnTo>
                  <a:lnTo>
                    <a:pt x="318688" y="892257"/>
                  </a:lnTo>
                  <a:lnTo>
                    <a:pt x="286785" y="892257"/>
                  </a:lnTo>
                  <a:close/>
                  <a:moveTo>
                    <a:pt x="0" y="860351"/>
                  </a:moveTo>
                  <a:lnTo>
                    <a:pt x="31901" y="860351"/>
                  </a:lnTo>
                  <a:lnTo>
                    <a:pt x="31901" y="892254"/>
                  </a:lnTo>
                  <a:lnTo>
                    <a:pt x="0" y="892254"/>
                  </a:lnTo>
                  <a:close/>
                  <a:moveTo>
                    <a:pt x="286785" y="573571"/>
                  </a:moveTo>
                  <a:lnTo>
                    <a:pt x="318688" y="573571"/>
                  </a:lnTo>
                  <a:lnTo>
                    <a:pt x="318688" y="605472"/>
                  </a:lnTo>
                  <a:lnTo>
                    <a:pt x="286785" y="605472"/>
                  </a:lnTo>
                  <a:close/>
                  <a:moveTo>
                    <a:pt x="0" y="573568"/>
                  </a:moveTo>
                  <a:lnTo>
                    <a:pt x="31901" y="573568"/>
                  </a:lnTo>
                  <a:lnTo>
                    <a:pt x="31901" y="605470"/>
                  </a:lnTo>
                  <a:lnTo>
                    <a:pt x="0" y="605470"/>
                  </a:lnTo>
                  <a:close/>
                  <a:moveTo>
                    <a:pt x="286785" y="286786"/>
                  </a:moveTo>
                  <a:lnTo>
                    <a:pt x="318688" y="286786"/>
                  </a:lnTo>
                  <a:lnTo>
                    <a:pt x="318688" y="318689"/>
                  </a:lnTo>
                  <a:lnTo>
                    <a:pt x="286785" y="318689"/>
                  </a:lnTo>
                  <a:close/>
                  <a:moveTo>
                    <a:pt x="0" y="286784"/>
                  </a:moveTo>
                  <a:lnTo>
                    <a:pt x="31901" y="286784"/>
                  </a:lnTo>
                  <a:lnTo>
                    <a:pt x="31901" y="318687"/>
                  </a:lnTo>
                  <a:lnTo>
                    <a:pt x="0" y="318687"/>
                  </a:lnTo>
                  <a:close/>
                  <a:moveTo>
                    <a:pt x="286785" y="3"/>
                  </a:moveTo>
                  <a:lnTo>
                    <a:pt x="318688" y="3"/>
                  </a:lnTo>
                  <a:lnTo>
                    <a:pt x="318688" y="31906"/>
                  </a:lnTo>
                  <a:lnTo>
                    <a:pt x="286785" y="31906"/>
                  </a:lnTo>
                  <a:close/>
                  <a:moveTo>
                    <a:pt x="0" y="0"/>
                  </a:moveTo>
                  <a:lnTo>
                    <a:pt x="31901" y="0"/>
                  </a:lnTo>
                  <a:lnTo>
                    <a:pt x="31901" y="31903"/>
                  </a:lnTo>
                  <a:lnTo>
                    <a:pt x="0" y="31903"/>
                  </a:lnTo>
                  <a:close/>
                </a:path>
              </a:pathLst>
            </a:custGeom>
            <a:grpFill/>
            <a:ln w="10294" cap="flat">
              <a:noFill/>
              <a:prstDash val="solid"/>
              <a:miter/>
            </a:ln>
          </p:spPr>
          <p:txBody>
            <a:bodyPr wrap="square" rtlCol="0" anchor="ctr">
              <a:noAutofit/>
            </a:bodyPr>
            <a:lstStyle/>
            <a:p>
              <a:endParaRPr lang="en-US" sz="1800"/>
            </a:p>
          </p:txBody>
        </p:sp>
        <p:sp>
          <p:nvSpPr>
            <p:cNvPr id="30" name="Freeform: Shape 29">
              <a:extLst>
                <a:ext uri="{FF2B5EF4-FFF2-40B4-BE49-F238E27FC236}">
                  <a16:creationId xmlns:a16="http://schemas.microsoft.com/office/drawing/2014/main" xmlns="" id="{01610C87-FCDE-46C3-9E2E-739916D61405}"/>
                </a:ext>
              </a:extLst>
            </p:cNvPr>
            <p:cNvSpPr/>
            <p:nvPr userDrawn="1"/>
          </p:nvSpPr>
          <p:spPr>
            <a:xfrm>
              <a:off x="9346573" y="258374"/>
              <a:ext cx="318688" cy="6341252"/>
            </a:xfrm>
            <a:custGeom>
              <a:avLst/>
              <a:gdLst>
                <a:gd name="connsiteX0" fmla="*/ 286785 w 318688"/>
                <a:gd name="connsiteY0" fmla="*/ 6309351 h 6341252"/>
                <a:gd name="connsiteX1" fmla="*/ 318688 w 318688"/>
                <a:gd name="connsiteY1" fmla="*/ 6309351 h 6341252"/>
                <a:gd name="connsiteX2" fmla="*/ 318688 w 318688"/>
                <a:gd name="connsiteY2" fmla="*/ 6341252 h 6341252"/>
                <a:gd name="connsiteX3" fmla="*/ 286785 w 318688"/>
                <a:gd name="connsiteY3" fmla="*/ 6341252 h 6341252"/>
                <a:gd name="connsiteX4" fmla="*/ 0 w 318688"/>
                <a:gd name="connsiteY4" fmla="*/ 6309351 h 6341252"/>
                <a:gd name="connsiteX5" fmla="*/ 31901 w 318688"/>
                <a:gd name="connsiteY5" fmla="*/ 6309351 h 6341252"/>
                <a:gd name="connsiteX6" fmla="*/ 31901 w 318688"/>
                <a:gd name="connsiteY6" fmla="*/ 6341252 h 6341252"/>
                <a:gd name="connsiteX7" fmla="*/ 0 w 318688"/>
                <a:gd name="connsiteY7" fmla="*/ 6341252 h 6341252"/>
                <a:gd name="connsiteX8" fmla="*/ 286785 w 318688"/>
                <a:gd name="connsiteY8" fmla="*/ 6022567 h 6341252"/>
                <a:gd name="connsiteX9" fmla="*/ 318688 w 318688"/>
                <a:gd name="connsiteY9" fmla="*/ 6022567 h 6341252"/>
                <a:gd name="connsiteX10" fmla="*/ 318688 w 318688"/>
                <a:gd name="connsiteY10" fmla="*/ 6054468 h 6341252"/>
                <a:gd name="connsiteX11" fmla="*/ 286785 w 318688"/>
                <a:gd name="connsiteY11" fmla="*/ 6054468 h 6341252"/>
                <a:gd name="connsiteX12" fmla="*/ 0 w 318688"/>
                <a:gd name="connsiteY12" fmla="*/ 6022567 h 6341252"/>
                <a:gd name="connsiteX13" fmla="*/ 31901 w 318688"/>
                <a:gd name="connsiteY13" fmla="*/ 6022567 h 6341252"/>
                <a:gd name="connsiteX14" fmla="*/ 31901 w 318688"/>
                <a:gd name="connsiteY14" fmla="*/ 6054468 h 6341252"/>
                <a:gd name="connsiteX15" fmla="*/ 0 w 318688"/>
                <a:gd name="connsiteY15" fmla="*/ 6054468 h 6341252"/>
                <a:gd name="connsiteX16" fmla="*/ 286785 w 318688"/>
                <a:gd name="connsiteY16" fmla="*/ 5735783 h 6341252"/>
                <a:gd name="connsiteX17" fmla="*/ 318688 w 318688"/>
                <a:gd name="connsiteY17" fmla="*/ 5735783 h 6341252"/>
                <a:gd name="connsiteX18" fmla="*/ 318688 w 318688"/>
                <a:gd name="connsiteY18" fmla="*/ 5767685 h 6341252"/>
                <a:gd name="connsiteX19" fmla="*/ 286785 w 318688"/>
                <a:gd name="connsiteY19" fmla="*/ 5767685 h 6341252"/>
                <a:gd name="connsiteX20" fmla="*/ 0 w 318688"/>
                <a:gd name="connsiteY20" fmla="*/ 5735783 h 6341252"/>
                <a:gd name="connsiteX21" fmla="*/ 31901 w 318688"/>
                <a:gd name="connsiteY21" fmla="*/ 5735783 h 6341252"/>
                <a:gd name="connsiteX22" fmla="*/ 31901 w 318688"/>
                <a:gd name="connsiteY22" fmla="*/ 5767685 h 6341252"/>
                <a:gd name="connsiteX23" fmla="*/ 0 w 318688"/>
                <a:gd name="connsiteY23" fmla="*/ 5767685 h 6341252"/>
                <a:gd name="connsiteX24" fmla="*/ 286785 w 318688"/>
                <a:gd name="connsiteY24" fmla="*/ 5448997 h 6341252"/>
                <a:gd name="connsiteX25" fmla="*/ 318688 w 318688"/>
                <a:gd name="connsiteY25" fmla="*/ 5448997 h 6341252"/>
                <a:gd name="connsiteX26" fmla="*/ 318688 w 318688"/>
                <a:gd name="connsiteY26" fmla="*/ 5480899 h 6341252"/>
                <a:gd name="connsiteX27" fmla="*/ 286785 w 318688"/>
                <a:gd name="connsiteY27" fmla="*/ 5480899 h 6341252"/>
                <a:gd name="connsiteX28" fmla="*/ 0 w 318688"/>
                <a:gd name="connsiteY28" fmla="*/ 5448997 h 6341252"/>
                <a:gd name="connsiteX29" fmla="*/ 31901 w 318688"/>
                <a:gd name="connsiteY29" fmla="*/ 5448997 h 6341252"/>
                <a:gd name="connsiteX30" fmla="*/ 31901 w 318688"/>
                <a:gd name="connsiteY30" fmla="*/ 5480899 h 6341252"/>
                <a:gd name="connsiteX31" fmla="*/ 0 w 318688"/>
                <a:gd name="connsiteY31" fmla="*/ 5480899 h 6341252"/>
                <a:gd name="connsiteX32" fmla="*/ 286785 w 318688"/>
                <a:gd name="connsiteY32" fmla="*/ 5162213 h 6341252"/>
                <a:gd name="connsiteX33" fmla="*/ 318688 w 318688"/>
                <a:gd name="connsiteY33" fmla="*/ 5162213 h 6341252"/>
                <a:gd name="connsiteX34" fmla="*/ 318688 w 318688"/>
                <a:gd name="connsiteY34" fmla="*/ 5194116 h 6341252"/>
                <a:gd name="connsiteX35" fmla="*/ 286785 w 318688"/>
                <a:gd name="connsiteY35" fmla="*/ 5194116 h 6341252"/>
                <a:gd name="connsiteX36" fmla="*/ 0 w 318688"/>
                <a:gd name="connsiteY36" fmla="*/ 5162213 h 6341252"/>
                <a:gd name="connsiteX37" fmla="*/ 31901 w 318688"/>
                <a:gd name="connsiteY37" fmla="*/ 5162213 h 6341252"/>
                <a:gd name="connsiteX38" fmla="*/ 31901 w 318688"/>
                <a:gd name="connsiteY38" fmla="*/ 5194116 h 6341252"/>
                <a:gd name="connsiteX39" fmla="*/ 0 w 318688"/>
                <a:gd name="connsiteY39" fmla="*/ 5194116 h 6341252"/>
                <a:gd name="connsiteX40" fmla="*/ 286785 w 318688"/>
                <a:gd name="connsiteY40" fmla="*/ 4875429 h 6341252"/>
                <a:gd name="connsiteX41" fmla="*/ 318688 w 318688"/>
                <a:gd name="connsiteY41" fmla="*/ 4875429 h 6341252"/>
                <a:gd name="connsiteX42" fmla="*/ 318688 w 318688"/>
                <a:gd name="connsiteY42" fmla="*/ 4907331 h 6341252"/>
                <a:gd name="connsiteX43" fmla="*/ 286785 w 318688"/>
                <a:gd name="connsiteY43" fmla="*/ 4907331 h 6341252"/>
                <a:gd name="connsiteX44" fmla="*/ 0 w 318688"/>
                <a:gd name="connsiteY44" fmla="*/ 4875429 h 6341252"/>
                <a:gd name="connsiteX45" fmla="*/ 31901 w 318688"/>
                <a:gd name="connsiteY45" fmla="*/ 4875429 h 6341252"/>
                <a:gd name="connsiteX46" fmla="*/ 31901 w 318688"/>
                <a:gd name="connsiteY46" fmla="*/ 4907331 h 6341252"/>
                <a:gd name="connsiteX47" fmla="*/ 0 w 318688"/>
                <a:gd name="connsiteY47" fmla="*/ 4907331 h 6341252"/>
                <a:gd name="connsiteX48" fmla="*/ 286785 w 318688"/>
                <a:gd name="connsiteY48" fmla="*/ 4588644 h 6341252"/>
                <a:gd name="connsiteX49" fmla="*/ 318688 w 318688"/>
                <a:gd name="connsiteY49" fmla="*/ 4588644 h 6341252"/>
                <a:gd name="connsiteX50" fmla="*/ 318688 w 318688"/>
                <a:gd name="connsiteY50" fmla="*/ 4620545 h 6341252"/>
                <a:gd name="connsiteX51" fmla="*/ 286785 w 318688"/>
                <a:gd name="connsiteY51" fmla="*/ 4620545 h 6341252"/>
                <a:gd name="connsiteX52" fmla="*/ 0 w 318688"/>
                <a:gd name="connsiteY52" fmla="*/ 4588644 h 6341252"/>
                <a:gd name="connsiteX53" fmla="*/ 31901 w 318688"/>
                <a:gd name="connsiteY53" fmla="*/ 4588644 h 6341252"/>
                <a:gd name="connsiteX54" fmla="*/ 31901 w 318688"/>
                <a:gd name="connsiteY54" fmla="*/ 4620545 h 6341252"/>
                <a:gd name="connsiteX55" fmla="*/ 0 w 318688"/>
                <a:gd name="connsiteY55" fmla="*/ 4620545 h 6341252"/>
                <a:gd name="connsiteX56" fmla="*/ 286785 w 318688"/>
                <a:gd name="connsiteY56" fmla="*/ 4301860 h 6341252"/>
                <a:gd name="connsiteX57" fmla="*/ 318688 w 318688"/>
                <a:gd name="connsiteY57" fmla="*/ 4301860 h 6341252"/>
                <a:gd name="connsiteX58" fmla="*/ 318688 w 318688"/>
                <a:gd name="connsiteY58" fmla="*/ 4333762 h 6341252"/>
                <a:gd name="connsiteX59" fmla="*/ 286785 w 318688"/>
                <a:gd name="connsiteY59" fmla="*/ 4333762 h 6341252"/>
                <a:gd name="connsiteX60" fmla="*/ 0 w 318688"/>
                <a:gd name="connsiteY60" fmla="*/ 4301860 h 6341252"/>
                <a:gd name="connsiteX61" fmla="*/ 31901 w 318688"/>
                <a:gd name="connsiteY61" fmla="*/ 4301860 h 6341252"/>
                <a:gd name="connsiteX62" fmla="*/ 31901 w 318688"/>
                <a:gd name="connsiteY62" fmla="*/ 4333762 h 6341252"/>
                <a:gd name="connsiteX63" fmla="*/ 0 w 318688"/>
                <a:gd name="connsiteY63" fmla="*/ 4333762 h 6341252"/>
                <a:gd name="connsiteX64" fmla="*/ 286785 w 318688"/>
                <a:gd name="connsiteY64" fmla="*/ 4015075 h 6341252"/>
                <a:gd name="connsiteX65" fmla="*/ 318688 w 318688"/>
                <a:gd name="connsiteY65" fmla="*/ 4015075 h 6341252"/>
                <a:gd name="connsiteX66" fmla="*/ 318688 w 318688"/>
                <a:gd name="connsiteY66" fmla="*/ 4046976 h 6341252"/>
                <a:gd name="connsiteX67" fmla="*/ 286785 w 318688"/>
                <a:gd name="connsiteY67" fmla="*/ 4046976 h 6341252"/>
                <a:gd name="connsiteX68" fmla="*/ 0 w 318688"/>
                <a:gd name="connsiteY68" fmla="*/ 4015075 h 6341252"/>
                <a:gd name="connsiteX69" fmla="*/ 31901 w 318688"/>
                <a:gd name="connsiteY69" fmla="*/ 4015075 h 6341252"/>
                <a:gd name="connsiteX70" fmla="*/ 31901 w 318688"/>
                <a:gd name="connsiteY70" fmla="*/ 4046976 h 6341252"/>
                <a:gd name="connsiteX71" fmla="*/ 0 w 318688"/>
                <a:gd name="connsiteY71" fmla="*/ 4046976 h 6341252"/>
                <a:gd name="connsiteX72" fmla="*/ 286785 w 318688"/>
                <a:gd name="connsiteY72" fmla="*/ 3728291 h 6341252"/>
                <a:gd name="connsiteX73" fmla="*/ 318688 w 318688"/>
                <a:gd name="connsiteY73" fmla="*/ 3728291 h 6341252"/>
                <a:gd name="connsiteX74" fmla="*/ 318688 w 318688"/>
                <a:gd name="connsiteY74" fmla="*/ 3760193 h 6341252"/>
                <a:gd name="connsiteX75" fmla="*/ 286785 w 318688"/>
                <a:gd name="connsiteY75" fmla="*/ 3760193 h 6341252"/>
                <a:gd name="connsiteX76" fmla="*/ 0 w 318688"/>
                <a:gd name="connsiteY76" fmla="*/ 3728291 h 6341252"/>
                <a:gd name="connsiteX77" fmla="*/ 31901 w 318688"/>
                <a:gd name="connsiteY77" fmla="*/ 3728291 h 6341252"/>
                <a:gd name="connsiteX78" fmla="*/ 31901 w 318688"/>
                <a:gd name="connsiteY78" fmla="*/ 3760193 h 6341252"/>
                <a:gd name="connsiteX79" fmla="*/ 0 w 318688"/>
                <a:gd name="connsiteY79" fmla="*/ 3760193 h 6341252"/>
                <a:gd name="connsiteX80" fmla="*/ 286785 w 318688"/>
                <a:gd name="connsiteY80" fmla="*/ 3441515 h 6341252"/>
                <a:gd name="connsiteX81" fmla="*/ 318688 w 318688"/>
                <a:gd name="connsiteY81" fmla="*/ 3441515 h 6341252"/>
                <a:gd name="connsiteX82" fmla="*/ 318688 w 318688"/>
                <a:gd name="connsiteY82" fmla="*/ 3473408 h 6341252"/>
                <a:gd name="connsiteX83" fmla="*/ 286785 w 318688"/>
                <a:gd name="connsiteY83" fmla="*/ 3473408 h 6341252"/>
                <a:gd name="connsiteX84" fmla="*/ 0 w 318688"/>
                <a:gd name="connsiteY84" fmla="*/ 3441514 h 6341252"/>
                <a:gd name="connsiteX85" fmla="*/ 31901 w 318688"/>
                <a:gd name="connsiteY85" fmla="*/ 3441514 h 6341252"/>
                <a:gd name="connsiteX86" fmla="*/ 31901 w 318688"/>
                <a:gd name="connsiteY86" fmla="*/ 3473408 h 6341252"/>
                <a:gd name="connsiteX87" fmla="*/ 0 w 318688"/>
                <a:gd name="connsiteY87" fmla="*/ 3473408 h 6341252"/>
                <a:gd name="connsiteX88" fmla="*/ 286785 w 318688"/>
                <a:gd name="connsiteY88" fmla="*/ 3154732 h 6341252"/>
                <a:gd name="connsiteX89" fmla="*/ 318688 w 318688"/>
                <a:gd name="connsiteY89" fmla="*/ 3154732 h 6341252"/>
                <a:gd name="connsiteX90" fmla="*/ 318688 w 318688"/>
                <a:gd name="connsiteY90" fmla="*/ 3186635 h 6341252"/>
                <a:gd name="connsiteX91" fmla="*/ 286785 w 318688"/>
                <a:gd name="connsiteY91" fmla="*/ 3186635 h 6341252"/>
                <a:gd name="connsiteX92" fmla="*/ 0 w 318688"/>
                <a:gd name="connsiteY92" fmla="*/ 3154731 h 6341252"/>
                <a:gd name="connsiteX93" fmla="*/ 31901 w 318688"/>
                <a:gd name="connsiteY93" fmla="*/ 3154731 h 6341252"/>
                <a:gd name="connsiteX94" fmla="*/ 31901 w 318688"/>
                <a:gd name="connsiteY94" fmla="*/ 3186634 h 6341252"/>
                <a:gd name="connsiteX95" fmla="*/ 0 w 318688"/>
                <a:gd name="connsiteY95" fmla="*/ 3186634 h 6341252"/>
                <a:gd name="connsiteX96" fmla="*/ 286785 w 318688"/>
                <a:gd name="connsiteY96" fmla="*/ 2867859 h 6341252"/>
                <a:gd name="connsiteX97" fmla="*/ 318688 w 318688"/>
                <a:gd name="connsiteY97" fmla="*/ 2867859 h 6341252"/>
                <a:gd name="connsiteX98" fmla="*/ 318688 w 318688"/>
                <a:gd name="connsiteY98" fmla="*/ 2899760 h 6341252"/>
                <a:gd name="connsiteX99" fmla="*/ 286785 w 318688"/>
                <a:gd name="connsiteY99" fmla="*/ 2899760 h 6341252"/>
                <a:gd name="connsiteX100" fmla="*/ 0 w 318688"/>
                <a:gd name="connsiteY100" fmla="*/ 2867855 h 6341252"/>
                <a:gd name="connsiteX101" fmla="*/ 31901 w 318688"/>
                <a:gd name="connsiteY101" fmla="*/ 2867855 h 6341252"/>
                <a:gd name="connsiteX102" fmla="*/ 31901 w 318688"/>
                <a:gd name="connsiteY102" fmla="*/ 2899757 h 6341252"/>
                <a:gd name="connsiteX103" fmla="*/ 0 w 318688"/>
                <a:gd name="connsiteY103" fmla="*/ 2899757 h 6341252"/>
                <a:gd name="connsiteX104" fmla="*/ 286785 w 318688"/>
                <a:gd name="connsiteY104" fmla="*/ 2581076 h 6341252"/>
                <a:gd name="connsiteX105" fmla="*/ 318688 w 318688"/>
                <a:gd name="connsiteY105" fmla="*/ 2581076 h 6341252"/>
                <a:gd name="connsiteX106" fmla="*/ 318688 w 318688"/>
                <a:gd name="connsiteY106" fmla="*/ 2612993 h 6341252"/>
                <a:gd name="connsiteX107" fmla="*/ 286785 w 318688"/>
                <a:gd name="connsiteY107" fmla="*/ 2612993 h 6341252"/>
                <a:gd name="connsiteX108" fmla="*/ 0 w 318688"/>
                <a:gd name="connsiteY108" fmla="*/ 2581073 h 6341252"/>
                <a:gd name="connsiteX109" fmla="*/ 31901 w 318688"/>
                <a:gd name="connsiteY109" fmla="*/ 2581073 h 6341252"/>
                <a:gd name="connsiteX110" fmla="*/ 31901 w 318688"/>
                <a:gd name="connsiteY110" fmla="*/ 2612987 h 6341252"/>
                <a:gd name="connsiteX111" fmla="*/ 0 w 318688"/>
                <a:gd name="connsiteY111" fmla="*/ 2612987 h 6341252"/>
                <a:gd name="connsiteX112" fmla="*/ 286785 w 318688"/>
                <a:gd name="connsiteY112" fmla="*/ 2294287 h 6341252"/>
                <a:gd name="connsiteX113" fmla="*/ 318688 w 318688"/>
                <a:gd name="connsiteY113" fmla="*/ 2294287 h 6341252"/>
                <a:gd name="connsiteX114" fmla="*/ 318688 w 318688"/>
                <a:gd name="connsiteY114" fmla="*/ 2326193 h 6341252"/>
                <a:gd name="connsiteX115" fmla="*/ 286785 w 318688"/>
                <a:gd name="connsiteY115" fmla="*/ 2326193 h 6341252"/>
                <a:gd name="connsiteX116" fmla="*/ 0 w 318688"/>
                <a:gd name="connsiteY116" fmla="*/ 2294283 h 6341252"/>
                <a:gd name="connsiteX117" fmla="*/ 31901 w 318688"/>
                <a:gd name="connsiteY117" fmla="*/ 2294283 h 6341252"/>
                <a:gd name="connsiteX118" fmla="*/ 31901 w 318688"/>
                <a:gd name="connsiteY118" fmla="*/ 2326188 h 6341252"/>
                <a:gd name="connsiteX119" fmla="*/ 0 w 318688"/>
                <a:gd name="connsiteY119" fmla="*/ 2326188 h 6341252"/>
                <a:gd name="connsiteX120" fmla="*/ 286785 w 318688"/>
                <a:gd name="connsiteY120" fmla="*/ 2007498 h 6341252"/>
                <a:gd name="connsiteX121" fmla="*/ 318688 w 318688"/>
                <a:gd name="connsiteY121" fmla="*/ 2007498 h 6341252"/>
                <a:gd name="connsiteX122" fmla="*/ 318688 w 318688"/>
                <a:gd name="connsiteY122" fmla="*/ 2039391 h 6341252"/>
                <a:gd name="connsiteX123" fmla="*/ 286785 w 318688"/>
                <a:gd name="connsiteY123" fmla="*/ 2039391 h 6341252"/>
                <a:gd name="connsiteX124" fmla="*/ 0 w 318688"/>
                <a:gd name="connsiteY124" fmla="*/ 2007496 h 6341252"/>
                <a:gd name="connsiteX125" fmla="*/ 31901 w 318688"/>
                <a:gd name="connsiteY125" fmla="*/ 2007496 h 6341252"/>
                <a:gd name="connsiteX126" fmla="*/ 31901 w 318688"/>
                <a:gd name="connsiteY126" fmla="*/ 2039389 h 6341252"/>
                <a:gd name="connsiteX127" fmla="*/ 0 w 318688"/>
                <a:gd name="connsiteY127" fmla="*/ 2039389 h 6341252"/>
                <a:gd name="connsiteX128" fmla="*/ 286785 w 318688"/>
                <a:gd name="connsiteY128" fmla="*/ 1720711 h 6341252"/>
                <a:gd name="connsiteX129" fmla="*/ 318688 w 318688"/>
                <a:gd name="connsiteY129" fmla="*/ 1720711 h 6341252"/>
                <a:gd name="connsiteX130" fmla="*/ 318688 w 318688"/>
                <a:gd name="connsiteY130" fmla="*/ 1752614 h 6341252"/>
                <a:gd name="connsiteX131" fmla="*/ 286785 w 318688"/>
                <a:gd name="connsiteY131" fmla="*/ 1752614 h 6341252"/>
                <a:gd name="connsiteX132" fmla="*/ 0 w 318688"/>
                <a:gd name="connsiteY132" fmla="*/ 1720709 h 6341252"/>
                <a:gd name="connsiteX133" fmla="*/ 31901 w 318688"/>
                <a:gd name="connsiteY133" fmla="*/ 1720709 h 6341252"/>
                <a:gd name="connsiteX134" fmla="*/ 31901 w 318688"/>
                <a:gd name="connsiteY134" fmla="*/ 1752612 h 6341252"/>
                <a:gd name="connsiteX135" fmla="*/ 0 w 318688"/>
                <a:gd name="connsiteY135" fmla="*/ 1752612 h 6341252"/>
                <a:gd name="connsiteX136" fmla="*/ 286785 w 318688"/>
                <a:gd name="connsiteY136" fmla="*/ 1433930 h 6341252"/>
                <a:gd name="connsiteX137" fmla="*/ 318688 w 318688"/>
                <a:gd name="connsiteY137" fmla="*/ 1433930 h 6341252"/>
                <a:gd name="connsiteX138" fmla="*/ 318688 w 318688"/>
                <a:gd name="connsiteY138" fmla="*/ 1465831 h 6341252"/>
                <a:gd name="connsiteX139" fmla="*/ 286785 w 318688"/>
                <a:gd name="connsiteY139" fmla="*/ 1465831 h 6341252"/>
                <a:gd name="connsiteX140" fmla="*/ 0 w 318688"/>
                <a:gd name="connsiteY140" fmla="*/ 1433927 h 6341252"/>
                <a:gd name="connsiteX141" fmla="*/ 31901 w 318688"/>
                <a:gd name="connsiteY141" fmla="*/ 1433927 h 6341252"/>
                <a:gd name="connsiteX142" fmla="*/ 31901 w 318688"/>
                <a:gd name="connsiteY142" fmla="*/ 1465828 h 6341252"/>
                <a:gd name="connsiteX143" fmla="*/ 0 w 318688"/>
                <a:gd name="connsiteY143" fmla="*/ 1465828 h 6341252"/>
                <a:gd name="connsiteX144" fmla="*/ 286785 w 318688"/>
                <a:gd name="connsiteY144" fmla="*/ 1147150 h 6341252"/>
                <a:gd name="connsiteX145" fmla="*/ 318688 w 318688"/>
                <a:gd name="connsiteY145" fmla="*/ 1147150 h 6341252"/>
                <a:gd name="connsiteX146" fmla="*/ 318688 w 318688"/>
                <a:gd name="connsiteY146" fmla="*/ 1179052 h 6341252"/>
                <a:gd name="connsiteX147" fmla="*/ 286785 w 318688"/>
                <a:gd name="connsiteY147" fmla="*/ 1179052 h 6341252"/>
                <a:gd name="connsiteX148" fmla="*/ 0 w 318688"/>
                <a:gd name="connsiteY148" fmla="*/ 1147146 h 6341252"/>
                <a:gd name="connsiteX149" fmla="*/ 31901 w 318688"/>
                <a:gd name="connsiteY149" fmla="*/ 1147146 h 6341252"/>
                <a:gd name="connsiteX150" fmla="*/ 31901 w 318688"/>
                <a:gd name="connsiteY150" fmla="*/ 1179049 h 6341252"/>
                <a:gd name="connsiteX151" fmla="*/ 0 w 318688"/>
                <a:gd name="connsiteY151" fmla="*/ 1179049 h 6341252"/>
                <a:gd name="connsiteX152" fmla="*/ 286785 w 318688"/>
                <a:gd name="connsiteY152" fmla="*/ 860355 h 6341252"/>
                <a:gd name="connsiteX153" fmla="*/ 318688 w 318688"/>
                <a:gd name="connsiteY153" fmla="*/ 860355 h 6341252"/>
                <a:gd name="connsiteX154" fmla="*/ 318688 w 318688"/>
                <a:gd name="connsiteY154" fmla="*/ 892257 h 6341252"/>
                <a:gd name="connsiteX155" fmla="*/ 286785 w 318688"/>
                <a:gd name="connsiteY155" fmla="*/ 892257 h 6341252"/>
                <a:gd name="connsiteX156" fmla="*/ 0 w 318688"/>
                <a:gd name="connsiteY156" fmla="*/ 860351 h 6341252"/>
                <a:gd name="connsiteX157" fmla="*/ 31901 w 318688"/>
                <a:gd name="connsiteY157" fmla="*/ 860351 h 6341252"/>
                <a:gd name="connsiteX158" fmla="*/ 31901 w 318688"/>
                <a:gd name="connsiteY158" fmla="*/ 892254 h 6341252"/>
                <a:gd name="connsiteX159" fmla="*/ 0 w 318688"/>
                <a:gd name="connsiteY159" fmla="*/ 892254 h 6341252"/>
                <a:gd name="connsiteX160" fmla="*/ 286785 w 318688"/>
                <a:gd name="connsiteY160" fmla="*/ 573571 h 6341252"/>
                <a:gd name="connsiteX161" fmla="*/ 318688 w 318688"/>
                <a:gd name="connsiteY161" fmla="*/ 573571 h 6341252"/>
                <a:gd name="connsiteX162" fmla="*/ 318688 w 318688"/>
                <a:gd name="connsiteY162" fmla="*/ 605472 h 6341252"/>
                <a:gd name="connsiteX163" fmla="*/ 286785 w 318688"/>
                <a:gd name="connsiteY163" fmla="*/ 605472 h 6341252"/>
                <a:gd name="connsiteX164" fmla="*/ 0 w 318688"/>
                <a:gd name="connsiteY164" fmla="*/ 573568 h 6341252"/>
                <a:gd name="connsiteX165" fmla="*/ 31901 w 318688"/>
                <a:gd name="connsiteY165" fmla="*/ 573568 h 6341252"/>
                <a:gd name="connsiteX166" fmla="*/ 31901 w 318688"/>
                <a:gd name="connsiteY166" fmla="*/ 605470 h 6341252"/>
                <a:gd name="connsiteX167" fmla="*/ 0 w 318688"/>
                <a:gd name="connsiteY167" fmla="*/ 605470 h 6341252"/>
                <a:gd name="connsiteX168" fmla="*/ 286785 w 318688"/>
                <a:gd name="connsiteY168" fmla="*/ 286786 h 6341252"/>
                <a:gd name="connsiteX169" fmla="*/ 318688 w 318688"/>
                <a:gd name="connsiteY169" fmla="*/ 286786 h 6341252"/>
                <a:gd name="connsiteX170" fmla="*/ 318688 w 318688"/>
                <a:gd name="connsiteY170" fmla="*/ 318689 h 6341252"/>
                <a:gd name="connsiteX171" fmla="*/ 286785 w 318688"/>
                <a:gd name="connsiteY171" fmla="*/ 318689 h 6341252"/>
                <a:gd name="connsiteX172" fmla="*/ 0 w 318688"/>
                <a:gd name="connsiteY172" fmla="*/ 286784 h 6341252"/>
                <a:gd name="connsiteX173" fmla="*/ 31901 w 318688"/>
                <a:gd name="connsiteY173" fmla="*/ 286784 h 6341252"/>
                <a:gd name="connsiteX174" fmla="*/ 31901 w 318688"/>
                <a:gd name="connsiteY174" fmla="*/ 318687 h 6341252"/>
                <a:gd name="connsiteX175" fmla="*/ 0 w 318688"/>
                <a:gd name="connsiteY175" fmla="*/ 318687 h 6341252"/>
                <a:gd name="connsiteX176" fmla="*/ 286785 w 318688"/>
                <a:gd name="connsiteY176" fmla="*/ 3 h 6341252"/>
                <a:gd name="connsiteX177" fmla="*/ 318688 w 318688"/>
                <a:gd name="connsiteY177" fmla="*/ 3 h 6341252"/>
                <a:gd name="connsiteX178" fmla="*/ 318688 w 318688"/>
                <a:gd name="connsiteY178" fmla="*/ 31906 h 6341252"/>
                <a:gd name="connsiteX179" fmla="*/ 286785 w 318688"/>
                <a:gd name="connsiteY179" fmla="*/ 31906 h 6341252"/>
                <a:gd name="connsiteX180" fmla="*/ 0 w 318688"/>
                <a:gd name="connsiteY180" fmla="*/ 0 h 6341252"/>
                <a:gd name="connsiteX181" fmla="*/ 31901 w 318688"/>
                <a:gd name="connsiteY181" fmla="*/ 0 h 6341252"/>
                <a:gd name="connsiteX182" fmla="*/ 31901 w 318688"/>
                <a:gd name="connsiteY182" fmla="*/ 31903 h 6341252"/>
                <a:gd name="connsiteX183" fmla="*/ 0 w 318688"/>
                <a:gd name="connsiteY183" fmla="*/ 31903 h 6341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Lst>
              <a:rect l="l" t="t" r="r" b="b"/>
              <a:pathLst>
                <a:path w="318688" h="6341252">
                  <a:moveTo>
                    <a:pt x="286785" y="6309351"/>
                  </a:moveTo>
                  <a:lnTo>
                    <a:pt x="318688" y="6309351"/>
                  </a:lnTo>
                  <a:lnTo>
                    <a:pt x="318688" y="6341252"/>
                  </a:lnTo>
                  <a:lnTo>
                    <a:pt x="286785" y="6341252"/>
                  </a:lnTo>
                  <a:close/>
                  <a:moveTo>
                    <a:pt x="0" y="6309351"/>
                  </a:moveTo>
                  <a:lnTo>
                    <a:pt x="31901" y="6309351"/>
                  </a:lnTo>
                  <a:lnTo>
                    <a:pt x="31901" y="6341252"/>
                  </a:lnTo>
                  <a:lnTo>
                    <a:pt x="0" y="6341252"/>
                  </a:lnTo>
                  <a:close/>
                  <a:moveTo>
                    <a:pt x="286785" y="6022567"/>
                  </a:moveTo>
                  <a:lnTo>
                    <a:pt x="318688" y="6022567"/>
                  </a:lnTo>
                  <a:lnTo>
                    <a:pt x="318688" y="6054468"/>
                  </a:lnTo>
                  <a:lnTo>
                    <a:pt x="286785" y="6054468"/>
                  </a:lnTo>
                  <a:close/>
                  <a:moveTo>
                    <a:pt x="0" y="6022567"/>
                  </a:moveTo>
                  <a:lnTo>
                    <a:pt x="31901" y="6022567"/>
                  </a:lnTo>
                  <a:lnTo>
                    <a:pt x="31901" y="6054468"/>
                  </a:lnTo>
                  <a:lnTo>
                    <a:pt x="0" y="6054468"/>
                  </a:lnTo>
                  <a:close/>
                  <a:moveTo>
                    <a:pt x="286785" y="5735783"/>
                  </a:moveTo>
                  <a:lnTo>
                    <a:pt x="318688" y="5735783"/>
                  </a:lnTo>
                  <a:lnTo>
                    <a:pt x="318688" y="5767685"/>
                  </a:lnTo>
                  <a:lnTo>
                    <a:pt x="286785" y="5767685"/>
                  </a:lnTo>
                  <a:close/>
                  <a:moveTo>
                    <a:pt x="0" y="5735783"/>
                  </a:moveTo>
                  <a:lnTo>
                    <a:pt x="31901" y="5735783"/>
                  </a:lnTo>
                  <a:lnTo>
                    <a:pt x="31901" y="5767685"/>
                  </a:lnTo>
                  <a:lnTo>
                    <a:pt x="0" y="5767685"/>
                  </a:lnTo>
                  <a:close/>
                  <a:moveTo>
                    <a:pt x="286785" y="5448997"/>
                  </a:moveTo>
                  <a:lnTo>
                    <a:pt x="318688" y="5448997"/>
                  </a:lnTo>
                  <a:lnTo>
                    <a:pt x="318688" y="5480899"/>
                  </a:lnTo>
                  <a:lnTo>
                    <a:pt x="286785" y="5480899"/>
                  </a:lnTo>
                  <a:close/>
                  <a:moveTo>
                    <a:pt x="0" y="5448997"/>
                  </a:moveTo>
                  <a:lnTo>
                    <a:pt x="31901" y="5448997"/>
                  </a:lnTo>
                  <a:lnTo>
                    <a:pt x="31901" y="5480899"/>
                  </a:lnTo>
                  <a:lnTo>
                    <a:pt x="0" y="5480899"/>
                  </a:lnTo>
                  <a:close/>
                  <a:moveTo>
                    <a:pt x="286785" y="5162213"/>
                  </a:moveTo>
                  <a:lnTo>
                    <a:pt x="318688" y="5162213"/>
                  </a:lnTo>
                  <a:lnTo>
                    <a:pt x="318688" y="5194116"/>
                  </a:lnTo>
                  <a:lnTo>
                    <a:pt x="286785" y="5194116"/>
                  </a:lnTo>
                  <a:close/>
                  <a:moveTo>
                    <a:pt x="0" y="5162213"/>
                  </a:moveTo>
                  <a:lnTo>
                    <a:pt x="31901" y="5162213"/>
                  </a:lnTo>
                  <a:lnTo>
                    <a:pt x="31901" y="5194116"/>
                  </a:lnTo>
                  <a:lnTo>
                    <a:pt x="0" y="5194116"/>
                  </a:lnTo>
                  <a:close/>
                  <a:moveTo>
                    <a:pt x="286785" y="4875429"/>
                  </a:moveTo>
                  <a:lnTo>
                    <a:pt x="318688" y="4875429"/>
                  </a:lnTo>
                  <a:lnTo>
                    <a:pt x="318688" y="4907331"/>
                  </a:lnTo>
                  <a:lnTo>
                    <a:pt x="286785" y="4907331"/>
                  </a:lnTo>
                  <a:close/>
                  <a:moveTo>
                    <a:pt x="0" y="4875429"/>
                  </a:moveTo>
                  <a:lnTo>
                    <a:pt x="31901" y="4875429"/>
                  </a:lnTo>
                  <a:lnTo>
                    <a:pt x="31901" y="4907331"/>
                  </a:lnTo>
                  <a:lnTo>
                    <a:pt x="0" y="4907331"/>
                  </a:lnTo>
                  <a:close/>
                  <a:moveTo>
                    <a:pt x="286785" y="4588644"/>
                  </a:moveTo>
                  <a:lnTo>
                    <a:pt x="318688" y="4588644"/>
                  </a:lnTo>
                  <a:lnTo>
                    <a:pt x="318688" y="4620545"/>
                  </a:lnTo>
                  <a:lnTo>
                    <a:pt x="286785" y="4620545"/>
                  </a:lnTo>
                  <a:close/>
                  <a:moveTo>
                    <a:pt x="0" y="4588644"/>
                  </a:moveTo>
                  <a:lnTo>
                    <a:pt x="31901" y="4588644"/>
                  </a:lnTo>
                  <a:lnTo>
                    <a:pt x="31901" y="4620545"/>
                  </a:lnTo>
                  <a:lnTo>
                    <a:pt x="0" y="4620545"/>
                  </a:lnTo>
                  <a:close/>
                  <a:moveTo>
                    <a:pt x="286785" y="4301860"/>
                  </a:moveTo>
                  <a:lnTo>
                    <a:pt x="318688" y="4301860"/>
                  </a:lnTo>
                  <a:lnTo>
                    <a:pt x="318688" y="4333762"/>
                  </a:lnTo>
                  <a:lnTo>
                    <a:pt x="286785" y="4333762"/>
                  </a:lnTo>
                  <a:close/>
                  <a:moveTo>
                    <a:pt x="0" y="4301860"/>
                  </a:moveTo>
                  <a:lnTo>
                    <a:pt x="31901" y="4301860"/>
                  </a:lnTo>
                  <a:lnTo>
                    <a:pt x="31901" y="4333762"/>
                  </a:lnTo>
                  <a:lnTo>
                    <a:pt x="0" y="4333762"/>
                  </a:lnTo>
                  <a:close/>
                  <a:moveTo>
                    <a:pt x="286785" y="4015075"/>
                  </a:moveTo>
                  <a:lnTo>
                    <a:pt x="318688" y="4015075"/>
                  </a:lnTo>
                  <a:lnTo>
                    <a:pt x="318688" y="4046976"/>
                  </a:lnTo>
                  <a:lnTo>
                    <a:pt x="286785" y="4046976"/>
                  </a:lnTo>
                  <a:close/>
                  <a:moveTo>
                    <a:pt x="0" y="4015075"/>
                  </a:moveTo>
                  <a:lnTo>
                    <a:pt x="31901" y="4015075"/>
                  </a:lnTo>
                  <a:lnTo>
                    <a:pt x="31901" y="4046976"/>
                  </a:lnTo>
                  <a:lnTo>
                    <a:pt x="0" y="4046976"/>
                  </a:lnTo>
                  <a:close/>
                  <a:moveTo>
                    <a:pt x="286785" y="3728291"/>
                  </a:moveTo>
                  <a:lnTo>
                    <a:pt x="318688" y="3728291"/>
                  </a:lnTo>
                  <a:lnTo>
                    <a:pt x="318688" y="3760193"/>
                  </a:lnTo>
                  <a:lnTo>
                    <a:pt x="286785" y="3760193"/>
                  </a:lnTo>
                  <a:close/>
                  <a:moveTo>
                    <a:pt x="0" y="3728291"/>
                  </a:moveTo>
                  <a:lnTo>
                    <a:pt x="31901" y="3728291"/>
                  </a:lnTo>
                  <a:lnTo>
                    <a:pt x="31901" y="3760193"/>
                  </a:lnTo>
                  <a:lnTo>
                    <a:pt x="0" y="3760193"/>
                  </a:lnTo>
                  <a:close/>
                  <a:moveTo>
                    <a:pt x="286785" y="3441515"/>
                  </a:moveTo>
                  <a:lnTo>
                    <a:pt x="318688" y="3441515"/>
                  </a:lnTo>
                  <a:lnTo>
                    <a:pt x="318688" y="3473408"/>
                  </a:lnTo>
                  <a:lnTo>
                    <a:pt x="286785" y="3473408"/>
                  </a:lnTo>
                  <a:close/>
                  <a:moveTo>
                    <a:pt x="0" y="3441514"/>
                  </a:moveTo>
                  <a:lnTo>
                    <a:pt x="31901" y="3441514"/>
                  </a:lnTo>
                  <a:lnTo>
                    <a:pt x="31901" y="3473408"/>
                  </a:lnTo>
                  <a:lnTo>
                    <a:pt x="0" y="3473408"/>
                  </a:lnTo>
                  <a:close/>
                  <a:moveTo>
                    <a:pt x="286785" y="3154732"/>
                  </a:moveTo>
                  <a:lnTo>
                    <a:pt x="318688" y="3154732"/>
                  </a:lnTo>
                  <a:lnTo>
                    <a:pt x="318688" y="3186635"/>
                  </a:lnTo>
                  <a:lnTo>
                    <a:pt x="286785" y="3186635"/>
                  </a:lnTo>
                  <a:close/>
                  <a:moveTo>
                    <a:pt x="0" y="3154731"/>
                  </a:moveTo>
                  <a:lnTo>
                    <a:pt x="31901" y="3154731"/>
                  </a:lnTo>
                  <a:lnTo>
                    <a:pt x="31901" y="3186634"/>
                  </a:lnTo>
                  <a:lnTo>
                    <a:pt x="0" y="3186634"/>
                  </a:lnTo>
                  <a:close/>
                  <a:moveTo>
                    <a:pt x="286785" y="2867859"/>
                  </a:moveTo>
                  <a:lnTo>
                    <a:pt x="318688" y="2867859"/>
                  </a:lnTo>
                  <a:lnTo>
                    <a:pt x="318688" y="2899760"/>
                  </a:lnTo>
                  <a:lnTo>
                    <a:pt x="286785" y="2899760"/>
                  </a:lnTo>
                  <a:close/>
                  <a:moveTo>
                    <a:pt x="0" y="2867855"/>
                  </a:moveTo>
                  <a:lnTo>
                    <a:pt x="31901" y="2867855"/>
                  </a:lnTo>
                  <a:lnTo>
                    <a:pt x="31901" y="2899757"/>
                  </a:lnTo>
                  <a:lnTo>
                    <a:pt x="0" y="2899757"/>
                  </a:lnTo>
                  <a:close/>
                  <a:moveTo>
                    <a:pt x="286785" y="2581076"/>
                  </a:moveTo>
                  <a:lnTo>
                    <a:pt x="318688" y="2581076"/>
                  </a:lnTo>
                  <a:lnTo>
                    <a:pt x="318688" y="2612993"/>
                  </a:lnTo>
                  <a:lnTo>
                    <a:pt x="286785" y="2612993"/>
                  </a:lnTo>
                  <a:close/>
                  <a:moveTo>
                    <a:pt x="0" y="2581073"/>
                  </a:moveTo>
                  <a:lnTo>
                    <a:pt x="31901" y="2581073"/>
                  </a:lnTo>
                  <a:lnTo>
                    <a:pt x="31901" y="2612987"/>
                  </a:lnTo>
                  <a:lnTo>
                    <a:pt x="0" y="2612987"/>
                  </a:lnTo>
                  <a:close/>
                  <a:moveTo>
                    <a:pt x="286785" y="2294287"/>
                  </a:moveTo>
                  <a:lnTo>
                    <a:pt x="318688" y="2294287"/>
                  </a:lnTo>
                  <a:lnTo>
                    <a:pt x="318688" y="2326193"/>
                  </a:lnTo>
                  <a:lnTo>
                    <a:pt x="286785" y="2326193"/>
                  </a:lnTo>
                  <a:close/>
                  <a:moveTo>
                    <a:pt x="0" y="2294283"/>
                  </a:moveTo>
                  <a:lnTo>
                    <a:pt x="31901" y="2294283"/>
                  </a:lnTo>
                  <a:lnTo>
                    <a:pt x="31901" y="2326188"/>
                  </a:lnTo>
                  <a:lnTo>
                    <a:pt x="0" y="2326188"/>
                  </a:lnTo>
                  <a:close/>
                  <a:moveTo>
                    <a:pt x="286785" y="2007498"/>
                  </a:moveTo>
                  <a:lnTo>
                    <a:pt x="318688" y="2007498"/>
                  </a:lnTo>
                  <a:lnTo>
                    <a:pt x="318688" y="2039391"/>
                  </a:lnTo>
                  <a:lnTo>
                    <a:pt x="286785" y="2039391"/>
                  </a:lnTo>
                  <a:close/>
                  <a:moveTo>
                    <a:pt x="0" y="2007496"/>
                  </a:moveTo>
                  <a:lnTo>
                    <a:pt x="31901" y="2007496"/>
                  </a:lnTo>
                  <a:lnTo>
                    <a:pt x="31901" y="2039389"/>
                  </a:lnTo>
                  <a:lnTo>
                    <a:pt x="0" y="2039389"/>
                  </a:lnTo>
                  <a:close/>
                  <a:moveTo>
                    <a:pt x="286785" y="1720711"/>
                  </a:moveTo>
                  <a:lnTo>
                    <a:pt x="318688" y="1720711"/>
                  </a:lnTo>
                  <a:lnTo>
                    <a:pt x="318688" y="1752614"/>
                  </a:lnTo>
                  <a:lnTo>
                    <a:pt x="286785" y="1752614"/>
                  </a:lnTo>
                  <a:close/>
                  <a:moveTo>
                    <a:pt x="0" y="1720709"/>
                  </a:moveTo>
                  <a:lnTo>
                    <a:pt x="31901" y="1720709"/>
                  </a:lnTo>
                  <a:lnTo>
                    <a:pt x="31901" y="1752612"/>
                  </a:lnTo>
                  <a:lnTo>
                    <a:pt x="0" y="1752612"/>
                  </a:lnTo>
                  <a:close/>
                  <a:moveTo>
                    <a:pt x="286785" y="1433930"/>
                  </a:moveTo>
                  <a:lnTo>
                    <a:pt x="318688" y="1433930"/>
                  </a:lnTo>
                  <a:lnTo>
                    <a:pt x="318688" y="1465831"/>
                  </a:lnTo>
                  <a:lnTo>
                    <a:pt x="286785" y="1465831"/>
                  </a:lnTo>
                  <a:close/>
                  <a:moveTo>
                    <a:pt x="0" y="1433927"/>
                  </a:moveTo>
                  <a:lnTo>
                    <a:pt x="31901" y="1433927"/>
                  </a:lnTo>
                  <a:lnTo>
                    <a:pt x="31901" y="1465828"/>
                  </a:lnTo>
                  <a:lnTo>
                    <a:pt x="0" y="1465828"/>
                  </a:lnTo>
                  <a:close/>
                  <a:moveTo>
                    <a:pt x="286785" y="1147150"/>
                  </a:moveTo>
                  <a:lnTo>
                    <a:pt x="318688" y="1147150"/>
                  </a:lnTo>
                  <a:lnTo>
                    <a:pt x="318688" y="1179052"/>
                  </a:lnTo>
                  <a:lnTo>
                    <a:pt x="286785" y="1179052"/>
                  </a:lnTo>
                  <a:close/>
                  <a:moveTo>
                    <a:pt x="0" y="1147146"/>
                  </a:moveTo>
                  <a:lnTo>
                    <a:pt x="31901" y="1147146"/>
                  </a:lnTo>
                  <a:lnTo>
                    <a:pt x="31901" y="1179049"/>
                  </a:lnTo>
                  <a:lnTo>
                    <a:pt x="0" y="1179049"/>
                  </a:lnTo>
                  <a:close/>
                  <a:moveTo>
                    <a:pt x="286785" y="860355"/>
                  </a:moveTo>
                  <a:lnTo>
                    <a:pt x="318688" y="860355"/>
                  </a:lnTo>
                  <a:lnTo>
                    <a:pt x="318688" y="892257"/>
                  </a:lnTo>
                  <a:lnTo>
                    <a:pt x="286785" y="892257"/>
                  </a:lnTo>
                  <a:close/>
                  <a:moveTo>
                    <a:pt x="0" y="860351"/>
                  </a:moveTo>
                  <a:lnTo>
                    <a:pt x="31901" y="860351"/>
                  </a:lnTo>
                  <a:lnTo>
                    <a:pt x="31901" y="892254"/>
                  </a:lnTo>
                  <a:lnTo>
                    <a:pt x="0" y="892254"/>
                  </a:lnTo>
                  <a:close/>
                  <a:moveTo>
                    <a:pt x="286785" y="573571"/>
                  </a:moveTo>
                  <a:lnTo>
                    <a:pt x="318688" y="573571"/>
                  </a:lnTo>
                  <a:lnTo>
                    <a:pt x="318688" y="605472"/>
                  </a:lnTo>
                  <a:lnTo>
                    <a:pt x="286785" y="605472"/>
                  </a:lnTo>
                  <a:close/>
                  <a:moveTo>
                    <a:pt x="0" y="573568"/>
                  </a:moveTo>
                  <a:lnTo>
                    <a:pt x="31901" y="573568"/>
                  </a:lnTo>
                  <a:lnTo>
                    <a:pt x="31901" y="605470"/>
                  </a:lnTo>
                  <a:lnTo>
                    <a:pt x="0" y="605470"/>
                  </a:lnTo>
                  <a:close/>
                  <a:moveTo>
                    <a:pt x="286785" y="286786"/>
                  </a:moveTo>
                  <a:lnTo>
                    <a:pt x="318688" y="286786"/>
                  </a:lnTo>
                  <a:lnTo>
                    <a:pt x="318688" y="318689"/>
                  </a:lnTo>
                  <a:lnTo>
                    <a:pt x="286785" y="318689"/>
                  </a:lnTo>
                  <a:close/>
                  <a:moveTo>
                    <a:pt x="0" y="286784"/>
                  </a:moveTo>
                  <a:lnTo>
                    <a:pt x="31901" y="286784"/>
                  </a:lnTo>
                  <a:lnTo>
                    <a:pt x="31901" y="318687"/>
                  </a:lnTo>
                  <a:lnTo>
                    <a:pt x="0" y="318687"/>
                  </a:lnTo>
                  <a:close/>
                  <a:moveTo>
                    <a:pt x="286785" y="3"/>
                  </a:moveTo>
                  <a:lnTo>
                    <a:pt x="318688" y="3"/>
                  </a:lnTo>
                  <a:lnTo>
                    <a:pt x="318688" y="31906"/>
                  </a:lnTo>
                  <a:lnTo>
                    <a:pt x="286785" y="31906"/>
                  </a:lnTo>
                  <a:close/>
                  <a:moveTo>
                    <a:pt x="0" y="0"/>
                  </a:moveTo>
                  <a:lnTo>
                    <a:pt x="31901" y="0"/>
                  </a:lnTo>
                  <a:lnTo>
                    <a:pt x="31901" y="31903"/>
                  </a:lnTo>
                  <a:lnTo>
                    <a:pt x="0" y="31903"/>
                  </a:lnTo>
                  <a:close/>
                </a:path>
              </a:pathLst>
            </a:custGeom>
            <a:grpFill/>
            <a:ln w="10294" cap="flat">
              <a:noFill/>
              <a:prstDash val="solid"/>
              <a:miter/>
            </a:ln>
          </p:spPr>
          <p:txBody>
            <a:bodyPr wrap="square" rtlCol="0" anchor="ctr">
              <a:noAutofit/>
            </a:bodyPr>
            <a:lstStyle/>
            <a:p>
              <a:endParaRPr lang="en-US" sz="1800"/>
            </a:p>
          </p:txBody>
        </p:sp>
      </p:grpSp>
      <p:sp>
        <p:nvSpPr>
          <p:cNvPr id="31" name="TextBox 30">
            <a:extLst>
              <a:ext uri="{FF2B5EF4-FFF2-40B4-BE49-F238E27FC236}">
                <a16:creationId xmlns:a16="http://schemas.microsoft.com/office/drawing/2014/main" xmlns="" id="{06130633-8398-4340-A091-16D418D4BA0E}"/>
              </a:ext>
            </a:extLst>
          </p:cNvPr>
          <p:cNvSpPr txBox="1">
            <a:spLocks/>
          </p:cNvSpPr>
          <p:nvPr userDrawn="1"/>
        </p:nvSpPr>
        <p:spPr>
          <a:xfrm rot="2700000" flipH="1" flipV="1">
            <a:off x="9047321" y="5894511"/>
            <a:ext cx="1592914" cy="795301"/>
          </a:xfrm>
          <a:custGeom>
            <a:avLst/>
            <a:gdLst>
              <a:gd name="connsiteX0" fmla="*/ 6166943 w 6166943"/>
              <a:gd name="connsiteY0" fmla="*/ 1970146 h 3078196"/>
              <a:gd name="connsiteX1" fmla="*/ 4655668 w 6166943"/>
              <a:gd name="connsiteY1" fmla="*/ 458871 h 3078196"/>
              <a:gd name="connsiteX2" fmla="*/ 4492661 w 6166943"/>
              <a:gd name="connsiteY2" fmla="*/ 580765 h 3078196"/>
              <a:gd name="connsiteX3" fmla="*/ 3297075 w 6166943"/>
              <a:gd name="connsiteY3" fmla="*/ 945968 h 3078196"/>
              <a:gd name="connsiteX4" fmla="*/ 1523897 w 6166943"/>
              <a:gd name="connsiteY4" fmla="*/ 3175 h 3078196"/>
              <a:gd name="connsiteX5" fmla="*/ 1521968 w 6166943"/>
              <a:gd name="connsiteY5" fmla="*/ 0 h 3078196"/>
              <a:gd name="connsiteX6" fmla="*/ 0 w 6166943"/>
              <a:gd name="connsiteY6" fmla="*/ 1521969 h 3078196"/>
              <a:gd name="connsiteX7" fmla="*/ 1668 w 6166943"/>
              <a:gd name="connsiteY7" fmla="*/ 1524092 h 3078196"/>
              <a:gd name="connsiteX8" fmla="*/ 3297075 w 6166943"/>
              <a:gd name="connsiteY8" fmla="*/ 3078196 h 3078196"/>
              <a:gd name="connsiteX9" fmla="*/ 6013576 w 6166943"/>
              <a:gd name="connsiteY9" fmla="*/ 2102997 h 3078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66943" h="3078196">
                <a:moveTo>
                  <a:pt x="6166943" y="1970146"/>
                </a:moveTo>
                <a:lnTo>
                  <a:pt x="4655668" y="458871"/>
                </a:lnTo>
                <a:lnTo>
                  <a:pt x="4492661" y="580765"/>
                </a:lnTo>
                <a:cubicBezTo>
                  <a:pt x="4151374" y="811334"/>
                  <a:pt x="3739947" y="945968"/>
                  <a:pt x="3297075" y="945968"/>
                </a:cubicBezTo>
                <a:cubicBezTo>
                  <a:pt x="2558955" y="945968"/>
                  <a:pt x="1908180" y="571989"/>
                  <a:pt x="1523897" y="3175"/>
                </a:cubicBezTo>
                <a:lnTo>
                  <a:pt x="1521968" y="0"/>
                </a:lnTo>
                <a:lnTo>
                  <a:pt x="0" y="1521969"/>
                </a:lnTo>
                <a:lnTo>
                  <a:pt x="1668" y="1524092"/>
                </a:lnTo>
                <a:cubicBezTo>
                  <a:pt x="784959" y="2473222"/>
                  <a:pt x="1970367" y="3078196"/>
                  <a:pt x="3297075" y="3078196"/>
                </a:cubicBezTo>
                <a:cubicBezTo>
                  <a:pt x="4328957" y="3078196"/>
                  <a:pt x="5275363" y="2712224"/>
                  <a:pt x="6013576" y="2102997"/>
                </a:cubicBezTo>
                <a:close/>
              </a:path>
            </a:pathLst>
          </a:custGeom>
          <a:solidFill>
            <a:schemeClr val="accent3">
              <a:lumMod val="75000"/>
            </a:schemeClr>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a:t> </a:t>
            </a:r>
          </a:p>
        </p:txBody>
      </p:sp>
      <p:sp>
        <p:nvSpPr>
          <p:cNvPr id="19" name="Text Placeholder 83">
            <a:extLst>
              <a:ext uri="{FF2B5EF4-FFF2-40B4-BE49-F238E27FC236}">
                <a16:creationId xmlns:a16="http://schemas.microsoft.com/office/drawing/2014/main" xmlns="" id="{65E572D2-FB5D-4AE4-ADCA-539A3B5D2872}"/>
              </a:ext>
            </a:extLst>
          </p:cNvPr>
          <p:cNvSpPr txBox="1">
            <a:spLocks/>
          </p:cNvSpPr>
          <p:nvPr userDrawn="1"/>
        </p:nvSpPr>
        <p:spPr>
          <a:xfrm rot="16200000" flipV="1">
            <a:off x="10501479" y="1143564"/>
            <a:ext cx="2253832" cy="1127210"/>
          </a:xfrm>
          <a:custGeom>
            <a:avLst/>
            <a:gdLst>
              <a:gd name="connsiteX0" fmla="*/ 0 w 2125980"/>
              <a:gd name="connsiteY0" fmla="*/ 0 h 1062991"/>
              <a:gd name="connsiteX1" fmla="*/ 530729 w 2125980"/>
              <a:gd name="connsiteY1" fmla="*/ 0 h 1062991"/>
              <a:gd name="connsiteX2" fmla="*/ 1062990 w 2125980"/>
              <a:gd name="connsiteY2" fmla="*/ 532261 h 1062991"/>
              <a:gd name="connsiteX3" fmla="*/ 1595250 w 2125980"/>
              <a:gd name="connsiteY3" fmla="*/ 0 h 1062991"/>
              <a:gd name="connsiteX4" fmla="*/ 2125980 w 2125980"/>
              <a:gd name="connsiteY4" fmla="*/ 0 h 1062991"/>
              <a:gd name="connsiteX5" fmla="*/ 1062990 w 2125980"/>
              <a:gd name="connsiteY5" fmla="*/ 1062991 h 1062991"/>
              <a:gd name="connsiteX6" fmla="*/ 0 w 2125980"/>
              <a:gd name="connsiteY6" fmla="*/ 0 h 1062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5980" h="1062991">
                <a:moveTo>
                  <a:pt x="0" y="0"/>
                </a:moveTo>
                <a:lnTo>
                  <a:pt x="530729" y="0"/>
                </a:lnTo>
                <a:cubicBezTo>
                  <a:pt x="530729" y="293959"/>
                  <a:pt x="769031" y="532261"/>
                  <a:pt x="1062990" y="532261"/>
                </a:cubicBezTo>
                <a:cubicBezTo>
                  <a:pt x="1356949" y="532261"/>
                  <a:pt x="1595250" y="293959"/>
                  <a:pt x="1595250" y="0"/>
                </a:cubicBezTo>
                <a:lnTo>
                  <a:pt x="2125980" y="0"/>
                </a:lnTo>
                <a:cubicBezTo>
                  <a:pt x="2125980" y="587074"/>
                  <a:pt x="1650063" y="1062991"/>
                  <a:pt x="1062990" y="1062991"/>
                </a:cubicBezTo>
                <a:cubicBezTo>
                  <a:pt x="475916" y="1062991"/>
                  <a:pt x="0" y="587074"/>
                  <a:pt x="0" y="0"/>
                </a:cubicBezTo>
                <a:close/>
              </a:path>
            </a:pathLst>
          </a:custGeom>
          <a:solidFill>
            <a:schemeClr val="accent3">
              <a:lumMod val="75000"/>
            </a:schemeClr>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a:t> </a:t>
            </a:r>
          </a:p>
        </p:txBody>
      </p:sp>
      <p:sp>
        <p:nvSpPr>
          <p:cNvPr id="20" name="Freeform: Shape 83">
            <a:extLst>
              <a:ext uri="{FF2B5EF4-FFF2-40B4-BE49-F238E27FC236}">
                <a16:creationId xmlns:a16="http://schemas.microsoft.com/office/drawing/2014/main" xmlns="" id="{F05596E1-7FE6-4BB0-BB11-FC47E5FF65BF}"/>
              </a:ext>
            </a:extLst>
          </p:cNvPr>
          <p:cNvSpPr txBox="1">
            <a:spLocks/>
          </p:cNvSpPr>
          <p:nvPr userDrawn="1"/>
        </p:nvSpPr>
        <p:spPr>
          <a:xfrm rot="16200000">
            <a:off x="9920577" y="3148267"/>
            <a:ext cx="574904" cy="1706752"/>
          </a:xfrm>
          <a:custGeom>
            <a:avLst/>
            <a:gdLst>
              <a:gd name="connsiteX0" fmla="*/ 0 w 530877"/>
              <a:gd name="connsiteY0" fmla="*/ 0 h 1012276"/>
              <a:gd name="connsiteX1" fmla="*/ 530877 w 530877"/>
              <a:gd name="connsiteY1" fmla="*/ 0 h 1012276"/>
              <a:gd name="connsiteX2" fmla="*/ 530877 w 530877"/>
              <a:gd name="connsiteY2" fmla="*/ 1012276 h 1012276"/>
              <a:gd name="connsiteX3" fmla="*/ 0 w 530877"/>
              <a:gd name="connsiteY3" fmla="*/ 1012276 h 1012276"/>
            </a:gdLst>
            <a:ahLst/>
            <a:cxnLst>
              <a:cxn ang="0">
                <a:pos x="connsiteX0" y="connsiteY0"/>
              </a:cxn>
              <a:cxn ang="0">
                <a:pos x="connsiteX1" y="connsiteY1"/>
              </a:cxn>
              <a:cxn ang="0">
                <a:pos x="connsiteX2" y="connsiteY2"/>
              </a:cxn>
              <a:cxn ang="0">
                <a:pos x="connsiteX3" y="connsiteY3"/>
              </a:cxn>
            </a:cxnLst>
            <a:rect l="l" t="t" r="r" b="b"/>
            <a:pathLst>
              <a:path w="530877" h="1012276">
                <a:moveTo>
                  <a:pt x="0" y="0"/>
                </a:moveTo>
                <a:lnTo>
                  <a:pt x="530877" y="0"/>
                </a:lnTo>
                <a:lnTo>
                  <a:pt x="530877" y="1012276"/>
                </a:lnTo>
                <a:lnTo>
                  <a:pt x="0" y="1012276"/>
                </a:lnTo>
                <a:close/>
              </a:path>
            </a:pathLst>
          </a:custGeom>
          <a:solidFill>
            <a:schemeClr val="accent3">
              <a:lumMod val="75000"/>
            </a:schemeClr>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a:t> </a:t>
            </a:r>
          </a:p>
        </p:txBody>
      </p:sp>
      <p:sp>
        <p:nvSpPr>
          <p:cNvPr id="21" name="Text Placeholder 49">
            <a:extLst>
              <a:ext uri="{FF2B5EF4-FFF2-40B4-BE49-F238E27FC236}">
                <a16:creationId xmlns:a16="http://schemas.microsoft.com/office/drawing/2014/main" xmlns="" id="{A0F317CE-035E-44FD-A5F6-9E40D83A2190}"/>
              </a:ext>
            </a:extLst>
          </p:cNvPr>
          <p:cNvSpPr txBox="1">
            <a:spLocks/>
          </p:cNvSpPr>
          <p:nvPr userDrawn="1"/>
        </p:nvSpPr>
        <p:spPr>
          <a:xfrm>
            <a:off x="9937626" y="2296383"/>
            <a:ext cx="546782" cy="546635"/>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chemeClr val="accent3">
              <a:lumMod val="75000"/>
            </a:schemeClr>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a:t> </a:t>
            </a:r>
          </a:p>
        </p:txBody>
      </p:sp>
      <p:sp>
        <p:nvSpPr>
          <p:cNvPr id="22" name="Text Placeholder 49">
            <a:extLst>
              <a:ext uri="{FF2B5EF4-FFF2-40B4-BE49-F238E27FC236}">
                <a16:creationId xmlns:a16="http://schemas.microsoft.com/office/drawing/2014/main" xmlns="" id="{C876EBD3-018B-46D6-8C3B-B7B3FA122BE1}"/>
              </a:ext>
            </a:extLst>
          </p:cNvPr>
          <p:cNvSpPr txBox="1">
            <a:spLocks/>
          </p:cNvSpPr>
          <p:nvPr userDrawn="1"/>
        </p:nvSpPr>
        <p:spPr>
          <a:xfrm>
            <a:off x="10881161" y="5270087"/>
            <a:ext cx="546782" cy="546635"/>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chemeClr val="accent3">
              <a:lumMod val="75000"/>
            </a:schemeClr>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a:t> </a:t>
            </a:r>
          </a:p>
        </p:txBody>
      </p:sp>
      <p:sp>
        <p:nvSpPr>
          <p:cNvPr id="29" name="Freeform: Shape 83">
            <a:extLst>
              <a:ext uri="{FF2B5EF4-FFF2-40B4-BE49-F238E27FC236}">
                <a16:creationId xmlns:a16="http://schemas.microsoft.com/office/drawing/2014/main" xmlns="" id="{746EFE52-6B31-424B-954D-38ECEE5E8891}"/>
              </a:ext>
            </a:extLst>
          </p:cNvPr>
          <p:cNvSpPr txBox="1">
            <a:spLocks/>
          </p:cNvSpPr>
          <p:nvPr userDrawn="1"/>
        </p:nvSpPr>
        <p:spPr>
          <a:xfrm>
            <a:off x="10201058" y="0"/>
            <a:ext cx="575054" cy="851154"/>
          </a:xfrm>
          <a:custGeom>
            <a:avLst/>
            <a:gdLst>
              <a:gd name="connsiteX0" fmla="*/ 0 w 530877"/>
              <a:gd name="connsiteY0" fmla="*/ 0 h 1012276"/>
              <a:gd name="connsiteX1" fmla="*/ 530877 w 530877"/>
              <a:gd name="connsiteY1" fmla="*/ 0 h 1012276"/>
              <a:gd name="connsiteX2" fmla="*/ 530877 w 530877"/>
              <a:gd name="connsiteY2" fmla="*/ 1012276 h 1012276"/>
              <a:gd name="connsiteX3" fmla="*/ 0 w 530877"/>
              <a:gd name="connsiteY3" fmla="*/ 1012276 h 1012276"/>
            </a:gdLst>
            <a:ahLst/>
            <a:cxnLst>
              <a:cxn ang="0">
                <a:pos x="connsiteX0" y="connsiteY0"/>
              </a:cxn>
              <a:cxn ang="0">
                <a:pos x="connsiteX1" y="connsiteY1"/>
              </a:cxn>
              <a:cxn ang="0">
                <a:pos x="connsiteX2" y="connsiteY2"/>
              </a:cxn>
              <a:cxn ang="0">
                <a:pos x="connsiteX3" y="connsiteY3"/>
              </a:cxn>
            </a:cxnLst>
            <a:rect l="l" t="t" r="r" b="b"/>
            <a:pathLst>
              <a:path w="530877" h="1012276">
                <a:moveTo>
                  <a:pt x="0" y="0"/>
                </a:moveTo>
                <a:lnTo>
                  <a:pt x="530877" y="0"/>
                </a:lnTo>
                <a:lnTo>
                  <a:pt x="530877" y="1012276"/>
                </a:lnTo>
                <a:lnTo>
                  <a:pt x="0" y="1012276"/>
                </a:lnTo>
                <a:close/>
              </a:path>
            </a:pathLst>
          </a:custGeom>
          <a:solidFill>
            <a:schemeClr val="accent3">
              <a:lumMod val="75000"/>
            </a:schemeClr>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a:t> </a:t>
            </a:r>
          </a:p>
        </p:txBody>
      </p:sp>
    </p:spTree>
    <p:custDataLst>
      <p:tags r:id="rId1"/>
    </p:custDataLst>
    <p:extLst>
      <p:ext uri="{BB962C8B-B14F-4D97-AF65-F5344CB8AC3E}">
        <p14:creationId xmlns:p14="http://schemas.microsoft.com/office/powerpoint/2010/main" val="107546620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15_Title – Grid Light">
    <p:bg>
      <p:bgPr>
        <a:solidFill>
          <a:schemeClr val="accent4"/>
        </a:solidFill>
        <a:effectLst/>
      </p:bgPr>
    </p:bg>
    <p:spTree>
      <p:nvGrpSpPr>
        <p:cNvPr id="1" name=""/>
        <p:cNvGrpSpPr/>
        <p:nvPr/>
      </p:nvGrpSpPr>
      <p:grpSpPr>
        <a:xfrm>
          <a:off x="0" y="0"/>
          <a:ext cx="0" cy="0"/>
          <a:chOff x="0" y="0"/>
          <a:chExt cx="0" cy="0"/>
        </a:xfrm>
      </p:grpSpPr>
      <p:pic>
        <p:nvPicPr>
          <p:cNvPr id="43" name="Picture 42">
            <a:extLst>
              <a:ext uri="{FF2B5EF4-FFF2-40B4-BE49-F238E27FC236}">
                <a16:creationId xmlns:a16="http://schemas.microsoft.com/office/drawing/2014/main" xmlns="" id="{F9271E5E-DB33-4CAF-8A70-DD6F64B87667}"/>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Lst>
          </a:blip>
          <a:srcRect/>
          <a:stretch/>
        </p:blipFill>
        <p:spPr>
          <a:xfrm>
            <a:off x="431990" y="6081016"/>
            <a:ext cx="2445467" cy="560909"/>
          </a:xfrm>
          <a:prstGeom prst="rect">
            <a:avLst/>
          </a:prstGeom>
        </p:spPr>
      </p:pic>
      <p:sp>
        <p:nvSpPr>
          <p:cNvPr id="9" name="Subtitle 2">
            <a:extLst>
              <a:ext uri="{FF2B5EF4-FFF2-40B4-BE49-F238E27FC236}">
                <a16:creationId xmlns:a16="http://schemas.microsoft.com/office/drawing/2014/main" xmlns="" id="{1D10F107-20C2-48E3-8C9A-AB0E6DD442F1}"/>
              </a:ext>
            </a:extLst>
          </p:cNvPr>
          <p:cNvSpPr>
            <a:spLocks noGrp="1"/>
          </p:cNvSpPr>
          <p:nvPr>
            <p:ph type="subTitle" idx="1" hasCustomPrompt="1"/>
          </p:nvPr>
        </p:nvSpPr>
        <p:spPr>
          <a:xfrm>
            <a:off x="383071" y="3759200"/>
            <a:ext cx="7650373" cy="1510886"/>
          </a:xfrm>
        </p:spPr>
        <p:txBody>
          <a:bodyPr lIns="0" tIns="0" rIns="0" bIns="0" anchor="t" anchorCtr="0">
            <a:normAutofit/>
          </a:bodyPr>
          <a:lstStyle>
            <a:lvl1pPr marL="0" indent="0" algn="l">
              <a:lnSpc>
                <a:spcPct val="100000"/>
              </a:lnSpc>
              <a:spcBef>
                <a:spcPts val="0"/>
              </a:spcBef>
              <a:buNone/>
              <a:defRPr sz="6000" b="1" i="0" spc="-100">
                <a:solidFill>
                  <a:schemeClr val="bg1"/>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a:t>
            </a:r>
            <a:br>
              <a:rPr lang="en-US"/>
            </a:br>
            <a:r>
              <a:rPr lang="en-US"/>
              <a:t>subtitle style</a:t>
            </a:r>
          </a:p>
        </p:txBody>
      </p:sp>
      <p:sp>
        <p:nvSpPr>
          <p:cNvPr id="10" name="Text Placeholder 4">
            <a:extLst>
              <a:ext uri="{FF2B5EF4-FFF2-40B4-BE49-F238E27FC236}">
                <a16:creationId xmlns:a16="http://schemas.microsoft.com/office/drawing/2014/main" xmlns="" id="{63DA92BA-61CE-4443-9F3F-21C22E266D3A}"/>
              </a:ext>
            </a:extLst>
          </p:cNvPr>
          <p:cNvSpPr>
            <a:spLocks noGrp="1"/>
          </p:cNvSpPr>
          <p:nvPr>
            <p:ph type="body" sz="quarter" idx="12" hasCustomPrompt="1"/>
          </p:nvPr>
        </p:nvSpPr>
        <p:spPr>
          <a:xfrm>
            <a:off x="386121" y="3078730"/>
            <a:ext cx="7650373" cy="510040"/>
          </a:xfrm>
        </p:spPr>
        <p:txBody>
          <a:bodyPr anchor="ctr" anchorCtr="0"/>
          <a:lstStyle>
            <a:lvl1pPr>
              <a:defRPr sz="6000" b="1" spc="-100" baseline="0">
                <a:solidFill>
                  <a:schemeClr val="bg1"/>
                </a:solidFill>
                <a:latin typeface="+mj-lt"/>
              </a:defRPr>
            </a:lvl1pPr>
            <a:lvl2pPr marL="0" indent="0">
              <a:buNone/>
              <a:defRPr/>
            </a:lvl2pPr>
          </a:lstStyle>
          <a:p>
            <a:pPr lvl="0"/>
            <a:r>
              <a:rPr lang="en-US"/>
              <a:t>Insert Section #</a:t>
            </a:r>
          </a:p>
        </p:txBody>
      </p:sp>
      <p:sp>
        <p:nvSpPr>
          <p:cNvPr id="11" name="Title 1">
            <a:extLst>
              <a:ext uri="{FF2B5EF4-FFF2-40B4-BE49-F238E27FC236}">
                <a16:creationId xmlns:a16="http://schemas.microsoft.com/office/drawing/2014/main" xmlns="" id="{A33EBDBD-EE0D-4A4D-9B38-7F857B2C1E66}"/>
              </a:ext>
            </a:extLst>
          </p:cNvPr>
          <p:cNvSpPr>
            <a:spLocks noGrp="1"/>
          </p:cNvSpPr>
          <p:nvPr>
            <p:ph type="ctrTitle" hasCustomPrompt="1"/>
          </p:nvPr>
        </p:nvSpPr>
        <p:spPr>
          <a:xfrm>
            <a:off x="383071" y="880649"/>
            <a:ext cx="7659938" cy="2027651"/>
          </a:xfrm>
        </p:spPr>
        <p:txBody>
          <a:bodyPr lIns="0" tIns="0" rIns="0" bIns="0" anchor="b" anchorCtr="0">
            <a:noAutofit/>
          </a:bodyPr>
          <a:lstStyle>
            <a:lvl1pPr algn="l">
              <a:lnSpc>
                <a:spcPct val="100000"/>
              </a:lnSpc>
              <a:defRPr sz="6000" b="1" i="0" spc="-100">
                <a:solidFill>
                  <a:schemeClr val="bg1"/>
                </a:solidFill>
                <a:latin typeface="Arial"/>
                <a:cs typeface="Arial"/>
              </a:defRPr>
            </a:lvl1pPr>
          </a:lstStyle>
          <a:p>
            <a:r>
              <a:rPr lang="en-US"/>
              <a:t>Click to edit </a:t>
            </a:r>
            <a:br>
              <a:rPr lang="en-US"/>
            </a:br>
            <a:r>
              <a:rPr lang="en-US"/>
              <a:t>Master title style</a:t>
            </a:r>
          </a:p>
        </p:txBody>
      </p:sp>
      <p:grpSp>
        <p:nvGrpSpPr>
          <p:cNvPr id="6" name="Group 5">
            <a:extLst>
              <a:ext uri="{FF2B5EF4-FFF2-40B4-BE49-F238E27FC236}">
                <a16:creationId xmlns:a16="http://schemas.microsoft.com/office/drawing/2014/main" xmlns="" id="{13C630F6-5777-4826-A8BA-A5E5F67ED8DE}"/>
              </a:ext>
            </a:extLst>
          </p:cNvPr>
          <p:cNvGrpSpPr/>
          <p:nvPr userDrawn="1"/>
        </p:nvGrpSpPr>
        <p:grpSpPr>
          <a:xfrm>
            <a:off x="9349008" y="258374"/>
            <a:ext cx="2593394" cy="6341252"/>
            <a:chOff x="9346573" y="258374"/>
            <a:chExt cx="2592719" cy="6341252"/>
          </a:xfrm>
          <a:solidFill>
            <a:schemeClr val="accent4">
              <a:lumMod val="75000"/>
            </a:schemeClr>
          </a:solidFill>
        </p:grpSpPr>
        <p:grpSp>
          <p:nvGrpSpPr>
            <p:cNvPr id="4" name="Group 3">
              <a:extLst>
                <a:ext uri="{FF2B5EF4-FFF2-40B4-BE49-F238E27FC236}">
                  <a16:creationId xmlns:a16="http://schemas.microsoft.com/office/drawing/2014/main" xmlns="" id="{6D23DED4-46CF-4034-A62B-714FB0F82593}"/>
                </a:ext>
              </a:extLst>
            </p:cNvPr>
            <p:cNvGrpSpPr/>
            <p:nvPr userDrawn="1"/>
          </p:nvGrpSpPr>
          <p:grpSpPr>
            <a:xfrm>
              <a:off x="9906425" y="258374"/>
              <a:ext cx="1451546" cy="6341252"/>
              <a:chOff x="10020609" y="242905"/>
              <a:chExt cx="1346145" cy="5880798"/>
            </a:xfrm>
            <a:grpFill/>
          </p:grpSpPr>
          <p:sp>
            <p:nvSpPr>
              <p:cNvPr id="18" name="Freeform: Shape 17">
                <a:extLst>
                  <a:ext uri="{FF2B5EF4-FFF2-40B4-BE49-F238E27FC236}">
                    <a16:creationId xmlns:a16="http://schemas.microsoft.com/office/drawing/2014/main" xmlns="" id="{102FE358-5F18-4618-841E-AC396B767858}"/>
                  </a:ext>
                </a:extLst>
              </p:cNvPr>
              <p:cNvSpPr/>
              <p:nvPr userDrawn="1"/>
            </p:nvSpPr>
            <p:spPr>
              <a:xfrm>
                <a:off x="10020609" y="242905"/>
                <a:ext cx="561506" cy="5880798"/>
              </a:xfrm>
              <a:custGeom>
                <a:avLst/>
                <a:gdLst>
                  <a:gd name="connsiteX0" fmla="*/ 531921 w 561506"/>
                  <a:gd name="connsiteY0" fmla="*/ 5851213 h 5880798"/>
                  <a:gd name="connsiteX1" fmla="*/ 561506 w 561506"/>
                  <a:gd name="connsiteY1" fmla="*/ 5851213 h 5880798"/>
                  <a:gd name="connsiteX2" fmla="*/ 561506 w 561506"/>
                  <a:gd name="connsiteY2" fmla="*/ 5880798 h 5880798"/>
                  <a:gd name="connsiteX3" fmla="*/ 531921 w 561506"/>
                  <a:gd name="connsiteY3" fmla="*/ 5880798 h 5880798"/>
                  <a:gd name="connsiteX4" fmla="*/ 265961 w 561506"/>
                  <a:gd name="connsiteY4" fmla="*/ 5851213 h 5880798"/>
                  <a:gd name="connsiteX5" fmla="*/ 295547 w 561506"/>
                  <a:gd name="connsiteY5" fmla="*/ 5851213 h 5880798"/>
                  <a:gd name="connsiteX6" fmla="*/ 295547 w 561506"/>
                  <a:gd name="connsiteY6" fmla="*/ 5880798 h 5880798"/>
                  <a:gd name="connsiteX7" fmla="*/ 265961 w 561506"/>
                  <a:gd name="connsiteY7" fmla="*/ 5880798 h 5880798"/>
                  <a:gd name="connsiteX8" fmla="*/ 0 w 561506"/>
                  <a:gd name="connsiteY8" fmla="*/ 5851213 h 5880798"/>
                  <a:gd name="connsiteX9" fmla="*/ 29585 w 561506"/>
                  <a:gd name="connsiteY9" fmla="*/ 5851213 h 5880798"/>
                  <a:gd name="connsiteX10" fmla="*/ 29585 w 561506"/>
                  <a:gd name="connsiteY10" fmla="*/ 5880798 h 5880798"/>
                  <a:gd name="connsiteX11" fmla="*/ 0 w 561506"/>
                  <a:gd name="connsiteY11" fmla="*/ 5880798 h 5880798"/>
                  <a:gd name="connsiteX12" fmla="*/ 531921 w 561506"/>
                  <a:gd name="connsiteY12" fmla="*/ 5585253 h 5880798"/>
                  <a:gd name="connsiteX13" fmla="*/ 561506 w 561506"/>
                  <a:gd name="connsiteY13" fmla="*/ 5585253 h 5880798"/>
                  <a:gd name="connsiteX14" fmla="*/ 561506 w 561506"/>
                  <a:gd name="connsiteY14" fmla="*/ 5614838 h 5880798"/>
                  <a:gd name="connsiteX15" fmla="*/ 531921 w 561506"/>
                  <a:gd name="connsiteY15" fmla="*/ 5614838 h 5880798"/>
                  <a:gd name="connsiteX16" fmla="*/ 265961 w 561506"/>
                  <a:gd name="connsiteY16" fmla="*/ 5585253 h 5880798"/>
                  <a:gd name="connsiteX17" fmla="*/ 295547 w 561506"/>
                  <a:gd name="connsiteY17" fmla="*/ 5585253 h 5880798"/>
                  <a:gd name="connsiteX18" fmla="*/ 295547 w 561506"/>
                  <a:gd name="connsiteY18" fmla="*/ 5614838 h 5880798"/>
                  <a:gd name="connsiteX19" fmla="*/ 265961 w 561506"/>
                  <a:gd name="connsiteY19" fmla="*/ 5614838 h 5880798"/>
                  <a:gd name="connsiteX20" fmla="*/ 0 w 561506"/>
                  <a:gd name="connsiteY20" fmla="*/ 5585253 h 5880798"/>
                  <a:gd name="connsiteX21" fmla="*/ 29585 w 561506"/>
                  <a:gd name="connsiteY21" fmla="*/ 5585253 h 5880798"/>
                  <a:gd name="connsiteX22" fmla="*/ 29585 w 561506"/>
                  <a:gd name="connsiteY22" fmla="*/ 5614838 h 5880798"/>
                  <a:gd name="connsiteX23" fmla="*/ 0 w 561506"/>
                  <a:gd name="connsiteY23" fmla="*/ 5614838 h 5880798"/>
                  <a:gd name="connsiteX24" fmla="*/ 531921 w 561506"/>
                  <a:gd name="connsiteY24" fmla="*/ 5319293 h 5880798"/>
                  <a:gd name="connsiteX25" fmla="*/ 561506 w 561506"/>
                  <a:gd name="connsiteY25" fmla="*/ 5319293 h 5880798"/>
                  <a:gd name="connsiteX26" fmla="*/ 561506 w 561506"/>
                  <a:gd name="connsiteY26" fmla="*/ 5348879 h 5880798"/>
                  <a:gd name="connsiteX27" fmla="*/ 531921 w 561506"/>
                  <a:gd name="connsiteY27" fmla="*/ 5348879 h 5880798"/>
                  <a:gd name="connsiteX28" fmla="*/ 265961 w 561506"/>
                  <a:gd name="connsiteY28" fmla="*/ 5319293 h 5880798"/>
                  <a:gd name="connsiteX29" fmla="*/ 295547 w 561506"/>
                  <a:gd name="connsiteY29" fmla="*/ 5319293 h 5880798"/>
                  <a:gd name="connsiteX30" fmla="*/ 295547 w 561506"/>
                  <a:gd name="connsiteY30" fmla="*/ 5348879 h 5880798"/>
                  <a:gd name="connsiteX31" fmla="*/ 265961 w 561506"/>
                  <a:gd name="connsiteY31" fmla="*/ 5348879 h 5880798"/>
                  <a:gd name="connsiteX32" fmla="*/ 0 w 561506"/>
                  <a:gd name="connsiteY32" fmla="*/ 5319293 h 5880798"/>
                  <a:gd name="connsiteX33" fmla="*/ 29585 w 561506"/>
                  <a:gd name="connsiteY33" fmla="*/ 5319293 h 5880798"/>
                  <a:gd name="connsiteX34" fmla="*/ 29585 w 561506"/>
                  <a:gd name="connsiteY34" fmla="*/ 5348879 h 5880798"/>
                  <a:gd name="connsiteX35" fmla="*/ 0 w 561506"/>
                  <a:gd name="connsiteY35" fmla="*/ 5348879 h 5880798"/>
                  <a:gd name="connsiteX36" fmla="*/ 531921 w 561506"/>
                  <a:gd name="connsiteY36" fmla="*/ 5053332 h 5880798"/>
                  <a:gd name="connsiteX37" fmla="*/ 561506 w 561506"/>
                  <a:gd name="connsiteY37" fmla="*/ 5053332 h 5880798"/>
                  <a:gd name="connsiteX38" fmla="*/ 561506 w 561506"/>
                  <a:gd name="connsiteY38" fmla="*/ 5082917 h 5880798"/>
                  <a:gd name="connsiteX39" fmla="*/ 531921 w 561506"/>
                  <a:gd name="connsiteY39" fmla="*/ 5082917 h 5880798"/>
                  <a:gd name="connsiteX40" fmla="*/ 265961 w 561506"/>
                  <a:gd name="connsiteY40" fmla="*/ 5053332 h 5880798"/>
                  <a:gd name="connsiteX41" fmla="*/ 295547 w 561506"/>
                  <a:gd name="connsiteY41" fmla="*/ 5053332 h 5880798"/>
                  <a:gd name="connsiteX42" fmla="*/ 295547 w 561506"/>
                  <a:gd name="connsiteY42" fmla="*/ 5082917 h 5880798"/>
                  <a:gd name="connsiteX43" fmla="*/ 265961 w 561506"/>
                  <a:gd name="connsiteY43" fmla="*/ 5082917 h 5880798"/>
                  <a:gd name="connsiteX44" fmla="*/ 0 w 561506"/>
                  <a:gd name="connsiteY44" fmla="*/ 5053332 h 5880798"/>
                  <a:gd name="connsiteX45" fmla="*/ 29585 w 561506"/>
                  <a:gd name="connsiteY45" fmla="*/ 5053332 h 5880798"/>
                  <a:gd name="connsiteX46" fmla="*/ 29585 w 561506"/>
                  <a:gd name="connsiteY46" fmla="*/ 5082917 h 5880798"/>
                  <a:gd name="connsiteX47" fmla="*/ 0 w 561506"/>
                  <a:gd name="connsiteY47" fmla="*/ 5082917 h 5880798"/>
                  <a:gd name="connsiteX48" fmla="*/ 531921 w 561506"/>
                  <a:gd name="connsiteY48" fmla="*/ 4787372 h 5880798"/>
                  <a:gd name="connsiteX49" fmla="*/ 561506 w 561506"/>
                  <a:gd name="connsiteY49" fmla="*/ 4787372 h 5880798"/>
                  <a:gd name="connsiteX50" fmla="*/ 561506 w 561506"/>
                  <a:gd name="connsiteY50" fmla="*/ 4816958 h 5880798"/>
                  <a:gd name="connsiteX51" fmla="*/ 531921 w 561506"/>
                  <a:gd name="connsiteY51" fmla="*/ 4816958 h 5880798"/>
                  <a:gd name="connsiteX52" fmla="*/ 265961 w 561506"/>
                  <a:gd name="connsiteY52" fmla="*/ 4787372 h 5880798"/>
                  <a:gd name="connsiteX53" fmla="*/ 295547 w 561506"/>
                  <a:gd name="connsiteY53" fmla="*/ 4787372 h 5880798"/>
                  <a:gd name="connsiteX54" fmla="*/ 295547 w 561506"/>
                  <a:gd name="connsiteY54" fmla="*/ 4816958 h 5880798"/>
                  <a:gd name="connsiteX55" fmla="*/ 265961 w 561506"/>
                  <a:gd name="connsiteY55" fmla="*/ 4816958 h 5880798"/>
                  <a:gd name="connsiteX56" fmla="*/ 0 w 561506"/>
                  <a:gd name="connsiteY56" fmla="*/ 4787372 h 5880798"/>
                  <a:gd name="connsiteX57" fmla="*/ 29585 w 561506"/>
                  <a:gd name="connsiteY57" fmla="*/ 4787372 h 5880798"/>
                  <a:gd name="connsiteX58" fmla="*/ 29585 w 561506"/>
                  <a:gd name="connsiteY58" fmla="*/ 4816958 h 5880798"/>
                  <a:gd name="connsiteX59" fmla="*/ 0 w 561506"/>
                  <a:gd name="connsiteY59" fmla="*/ 4816958 h 5880798"/>
                  <a:gd name="connsiteX60" fmla="*/ 531921 w 561506"/>
                  <a:gd name="connsiteY60" fmla="*/ 4521412 h 5880798"/>
                  <a:gd name="connsiteX61" fmla="*/ 561506 w 561506"/>
                  <a:gd name="connsiteY61" fmla="*/ 4521412 h 5880798"/>
                  <a:gd name="connsiteX62" fmla="*/ 561506 w 561506"/>
                  <a:gd name="connsiteY62" fmla="*/ 4550997 h 5880798"/>
                  <a:gd name="connsiteX63" fmla="*/ 531921 w 561506"/>
                  <a:gd name="connsiteY63" fmla="*/ 4550997 h 5880798"/>
                  <a:gd name="connsiteX64" fmla="*/ 265961 w 561506"/>
                  <a:gd name="connsiteY64" fmla="*/ 4521412 h 5880798"/>
                  <a:gd name="connsiteX65" fmla="*/ 295547 w 561506"/>
                  <a:gd name="connsiteY65" fmla="*/ 4521412 h 5880798"/>
                  <a:gd name="connsiteX66" fmla="*/ 295547 w 561506"/>
                  <a:gd name="connsiteY66" fmla="*/ 4550997 h 5880798"/>
                  <a:gd name="connsiteX67" fmla="*/ 265961 w 561506"/>
                  <a:gd name="connsiteY67" fmla="*/ 4550997 h 5880798"/>
                  <a:gd name="connsiteX68" fmla="*/ 0 w 561506"/>
                  <a:gd name="connsiteY68" fmla="*/ 4521412 h 5880798"/>
                  <a:gd name="connsiteX69" fmla="*/ 29585 w 561506"/>
                  <a:gd name="connsiteY69" fmla="*/ 4521412 h 5880798"/>
                  <a:gd name="connsiteX70" fmla="*/ 29585 w 561506"/>
                  <a:gd name="connsiteY70" fmla="*/ 4550997 h 5880798"/>
                  <a:gd name="connsiteX71" fmla="*/ 0 w 561506"/>
                  <a:gd name="connsiteY71" fmla="*/ 4550997 h 5880798"/>
                  <a:gd name="connsiteX72" fmla="*/ 531921 w 561506"/>
                  <a:gd name="connsiteY72" fmla="*/ 4255451 h 5880798"/>
                  <a:gd name="connsiteX73" fmla="*/ 561506 w 561506"/>
                  <a:gd name="connsiteY73" fmla="*/ 4255451 h 5880798"/>
                  <a:gd name="connsiteX74" fmla="*/ 561506 w 561506"/>
                  <a:gd name="connsiteY74" fmla="*/ 4285036 h 5880798"/>
                  <a:gd name="connsiteX75" fmla="*/ 531921 w 561506"/>
                  <a:gd name="connsiteY75" fmla="*/ 4285036 h 5880798"/>
                  <a:gd name="connsiteX76" fmla="*/ 265961 w 561506"/>
                  <a:gd name="connsiteY76" fmla="*/ 4255451 h 5880798"/>
                  <a:gd name="connsiteX77" fmla="*/ 295547 w 561506"/>
                  <a:gd name="connsiteY77" fmla="*/ 4255451 h 5880798"/>
                  <a:gd name="connsiteX78" fmla="*/ 295547 w 561506"/>
                  <a:gd name="connsiteY78" fmla="*/ 4285036 h 5880798"/>
                  <a:gd name="connsiteX79" fmla="*/ 265961 w 561506"/>
                  <a:gd name="connsiteY79" fmla="*/ 4285036 h 5880798"/>
                  <a:gd name="connsiteX80" fmla="*/ 0 w 561506"/>
                  <a:gd name="connsiteY80" fmla="*/ 4255451 h 5880798"/>
                  <a:gd name="connsiteX81" fmla="*/ 29585 w 561506"/>
                  <a:gd name="connsiteY81" fmla="*/ 4255451 h 5880798"/>
                  <a:gd name="connsiteX82" fmla="*/ 29585 w 561506"/>
                  <a:gd name="connsiteY82" fmla="*/ 4285036 h 5880798"/>
                  <a:gd name="connsiteX83" fmla="*/ 0 w 561506"/>
                  <a:gd name="connsiteY83" fmla="*/ 4285036 h 5880798"/>
                  <a:gd name="connsiteX84" fmla="*/ 531921 w 561506"/>
                  <a:gd name="connsiteY84" fmla="*/ 3989491 h 5880798"/>
                  <a:gd name="connsiteX85" fmla="*/ 561506 w 561506"/>
                  <a:gd name="connsiteY85" fmla="*/ 3989491 h 5880798"/>
                  <a:gd name="connsiteX86" fmla="*/ 561506 w 561506"/>
                  <a:gd name="connsiteY86" fmla="*/ 4019077 h 5880798"/>
                  <a:gd name="connsiteX87" fmla="*/ 531921 w 561506"/>
                  <a:gd name="connsiteY87" fmla="*/ 4019077 h 5880798"/>
                  <a:gd name="connsiteX88" fmla="*/ 265961 w 561506"/>
                  <a:gd name="connsiteY88" fmla="*/ 3989491 h 5880798"/>
                  <a:gd name="connsiteX89" fmla="*/ 295547 w 561506"/>
                  <a:gd name="connsiteY89" fmla="*/ 3989491 h 5880798"/>
                  <a:gd name="connsiteX90" fmla="*/ 295547 w 561506"/>
                  <a:gd name="connsiteY90" fmla="*/ 4019077 h 5880798"/>
                  <a:gd name="connsiteX91" fmla="*/ 265961 w 561506"/>
                  <a:gd name="connsiteY91" fmla="*/ 4019077 h 5880798"/>
                  <a:gd name="connsiteX92" fmla="*/ 0 w 561506"/>
                  <a:gd name="connsiteY92" fmla="*/ 3989491 h 5880798"/>
                  <a:gd name="connsiteX93" fmla="*/ 29585 w 561506"/>
                  <a:gd name="connsiteY93" fmla="*/ 3989491 h 5880798"/>
                  <a:gd name="connsiteX94" fmla="*/ 29585 w 561506"/>
                  <a:gd name="connsiteY94" fmla="*/ 4019077 h 5880798"/>
                  <a:gd name="connsiteX95" fmla="*/ 0 w 561506"/>
                  <a:gd name="connsiteY95" fmla="*/ 4019077 h 5880798"/>
                  <a:gd name="connsiteX96" fmla="*/ 531921 w 561506"/>
                  <a:gd name="connsiteY96" fmla="*/ 3723530 h 5880798"/>
                  <a:gd name="connsiteX97" fmla="*/ 561506 w 561506"/>
                  <a:gd name="connsiteY97" fmla="*/ 3723530 h 5880798"/>
                  <a:gd name="connsiteX98" fmla="*/ 561506 w 561506"/>
                  <a:gd name="connsiteY98" fmla="*/ 3753115 h 5880798"/>
                  <a:gd name="connsiteX99" fmla="*/ 531921 w 561506"/>
                  <a:gd name="connsiteY99" fmla="*/ 3753115 h 5880798"/>
                  <a:gd name="connsiteX100" fmla="*/ 265961 w 561506"/>
                  <a:gd name="connsiteY100" fmla="*/ 3723530 h 5880798"/>
                  <a:gd name="connsiteX101" fmla="*/ 295547 w 561506"/>
                  <a:gd name="connsiteY101" fmla="*/ 3723530 h 5880798"/>
                  <a:gd name="connsiteX102" fmla="*/ 295547 w 561506"/>
                  <a:gd name="connsiteY102" fmla="*/ 3753115 h 5880798"/>
                  <a:gd name="connsiteX103" fmla="*/ 265961 w 561506"/>
                  <a:gd name="connsiteY103" fmla="*/ 3753115 h 5880798"/>
                  <a:gd name="connsiteX104" fmla="*/ 0 w 561506"/>
                  <a:gd name="connsiteY104" fmla="*/ 3723530 h 5880798"/>
                  <a:gd name="connsiteX105" fmla="*/ 29585 w 561506"/>
                  <a:gd name="connsiteY105" fmla="*/ 3723530 h 5880798"/>
                  <a:gd name="connsiteX106" fmla="*/ 29585 w 561506"/>
                  <a:gd name="connsiteY106" fmla="*/ 3753115 h 5880798"/>
                  <a:gd name="connsiteX107" fmla="*/ 0 w 561506"/>
                  <a:gd name="connsiteY107" fmla="*/ 3753115 h 5880798"/>
                  <a:gd name="connsiteX108" fmla="*/ 531921 w 561506"/>
                  <a:gd name="connsiteY108" fmla="*/ 3457570 h 5880798"/>
                  <a:gd name="connsiteX109" fmla="*/ 561506 w 561506"/>
                  <a:gd name="connsiteY109" fmla="*/ 3457570 h 5880798"/>
                  <a:gd name="connsiteX110" fmla="*/ 561506 w 561506"/>
                  <a:gd name="connsiteY110" fmla="*/ 3487156 h 5880798"/>
                  <a:gd name="connsiteX111" fmla="*/ 531921 w 561506"/>
                  <a:gd name="connsiteY111" fmla="*/ 3487156 h 5880798"/>
                  <a:gd name="connsiteX112" fmla="*/ 265961 w 561506"/>
                  <a:gd name="connsiteY112" fmla="*/ 3457570 h 5880798"/>
                  <a:gd name="connsiteX113" fmla="*/ 295547 w 561506"/>
                  <a:gd name="connsiteY113" fmla="*/ 3457570 h 5880798"/>
                  <a:gd name="connsiteX114" fmla="*/ 295547 w 561506"/>
                  <a:gd name="connsiteY114" fmla="*/ 3487156 h 5880798"/>
                  <a:gd name="connsiteX115" fmla="*/ 265961 w 561506"/>
                  <a:gd name="connsiteY115" fmla="*/ 3487156 h 5880798"/>
                  <a:gd name="connsiteX116" fmla="*/ 0 w 561506"/>
                  <a:gd name="connsiteY116" fmla="*/ 3457570 h 5880798"/>
                  <a:gd name="connsiteX117" fmla="*/ 29585 w 561506"/>
                  <a:gd name="connsiteY117" fmla="*/ 3457570 h 5880798"/>
                  <a:gd name="connsiteX118" fmla="*/ 29585 w 561506"/>
                  <a:gd name="connsiteY118" fmla="*/ 3487156 h 5880798"/>
                  <a:gd name="connsiteX119" fmla="*/ 0 w 561506"/>
                  <a:gd name="connsiteY119" fmla="*/ 3487156 h 5880798"/>
                  <a:gd name="connsiteX120" fmla="*/ 531921 w 561506"/>
                  <a:gd name="connsiteY120" fmla="*/ 3191618 h 5880798"/>
                  <a:gd name="connsiteX121" fmla="*/ 561506 w 561506"/>
                  <a:gd name="connsiteY121" fmla="*/ 3191618 h 5880798"/>
                  <a:gd name="connsiteX122" fmla="*/ 561506 w 561506"/>
                  <a:gd name="connsiteY122" fmla="*/ 3221195 h 5880798"/>
                  <a:gd name="connsiteX123" fmla="*/ 531921 w 561506"/>
                  <a:gd name="connsiteY123" fmla="*/ 3221195 h 5880798"/>
                  <a:gd name="connsiteX124" fmla="*/ 265961 w 561506"/>
                  <a:gd name="connsiteY124" fmla="*/ 3191618 h 5880798"/>
                  <a:gd name="connsiteX125" fmla="*/ 295547 w 561506"/>
                  <a:gd name="connsiteY125" fmla="*/ 3191618 h 5880798"/>
                  <a:gd name="connsiteX126" fmla="*/ 295547 w 561506"/>
                  <a:gd name="connsiteY126" fmla="*/ 3221195 h 5880798"/>
                  <a:gd name="connsiteX127" fmla="*/ 265961 w 561506"/>
                  <a:gd name="connsiteY127" fmla="*/ 3221195 h 5880798"/>
                  <a:gd name="connsiteX128" fmla="*/ 0 w 561506"/>
                  <a:gd name="connsiteY128" fmla="*/ 3191617 h 5880798"/>
                  <a:gd name="connsiteX129" fmla="*/ 29585 w 561506"/>
                  <a:gd name="connsiteY129" fmla="*/ 3191617 h 5880798"/>
                  <a:gd name="connsiteX130" fmla="*/ 29585 w 561506"/>
                  <a:gd name="connsiteY130" fmla="*/ 3221195 h 5880798"/>
                  <a:gd name="connsiteX131" fmla="*/ 0 w 561506"/>
                  <a:gd name="connsiteY131" fmla="*/ 3221195 h 5880798"/>
                  <a:gd name="connsiteX132" fmla="*/ 531921 w 561506"/>
                  <a:gd name="connsiteY132" fmla="*/ 2925660 h 5880798"/>
                  <a:gd name="connsiteX133" fmla="*/ 561506 w 561506"/>
                  <a:gd name="connsiteY133" fmla="*/ 2925660 h 5880798"/>
                  <a:gd name="connsiteX134" fmla="*/ 561506 w 561506"/>
                  <a:gd name="connsiteY134" fmla="*/ 2955246 h 5880798"/>
                  <a:gd name="connsiteX135" fmla="*/ 531921 w 561506"/>
                  <a:gd name="connsiteY135" fmla="*/ 2955246 h 5880798"/>
                  <a:gd name="connsiteX136" fmla="*/ 265961 w 561506"/>
                  <a:gd name="connsiteY136" fmla="*/ 2925659 h 5880798"/>
                  <a:gd name="connsiteX137" fmla="*/ 295547 w 561506"/>
                  <a:gd name="connsiteY137" fmla="*/ 2925659 h 5880798"/>
                  <a:gd name="connsiteX138" fmla="*/ 295547 w 561506"/>
                  <a:gd name="connsiteY138" fmla="*/ 2955245 h 5880798"/>
                  <a:gd name="connsiteX139" fmla="*/ 265961 w 561506"/>
                  <a:gd name="connsiteY139" fmla="*/ 2955245 h 5880798"/>
                  <a:gd name="connsiteX140" fmla="*/ 0 w 561506"/>
                  <a:gd name="connsiteY140" fmla="*/ 2925658 h 5880798"/>
                  <a:gd name="connsiteX141" fmla="*/ 29585 w 561506"/>
                  <a:gd name="connsiteY141" fmla="*/ 2925658 h 5880798"/>
                  <a:gd name="connsiteX142" fmla="*/ 29585 w 561506"/>
                  <a:gd name="connsiteY142" fmla="*/ 2955244 h 5880798"/>
                  <a:gd name="connsiteX143" fmla="*/ 0 w 561506"/>
                  <a:gd name="connsiteY143" fmla="*/ 2955244 h 5880798"/>
                  <a:gd name="connsiteX144" fmla="*/ 531921 w 561506"/>
                  <a:gd name="connsiteY144" fmla="*/ 2659620 h 5880798"/>
                  <a:gd name="connsiteX145" fmla="*/ 561506 w 561506"/>
                  <a:gd name="connsiteY145" fmla="*/ 2659620 h 5880798"/>
                  <a:gd name="connsiteX146" fmla="*/ 561506 w 561506"/>
                  <a:gd name="connsiteY146" fmla="*/ 2689204 h 5880798"/>
                  <a:gd name="connsiteX147" fmla="*/ 531921 w 561506"/>
                  <a:gd name="connsiteY147" fmla="*/ 2689204 h 5880798"/>
                  <a:gd name="connsiteX148" fmla="*/ 265961 w 561506"/>
                  <a:gd name="connsiteY148" fmla="*/ 2659616 h 5880798"/>
                  <a:gd name="connsiteX149" fmla="*/ 295547 w 561506"/>
                  <a:gd name="connsiteY149" fmla="*/ 2659616 h 5880798"/>
                  <a:gd name="connsiteX150" fmla="*/ 295547 w 561506"/>
                  <a:gd name="connsiteY150" fmla="*/ 2689201 h 5880798"/>
                  <a:gd name="connsiteX151" fmla="*/ 265961 w 561506"/>
                  <a:gd name="connsiteY151" fmla="*/ 2689201 h 5880798"/>
                  <a:gd name="connsiteX152" fmla="*/ 0 w 561506"/>
                  <a:gd name="connsiteY152" fmla="*/ 2659613 h 5880798"/>
                  <a:gd name="connsiteX153" fmla="*/ 29585 w 561506"/>
                  <a:gd name="connsiteY153" fmla="*/ 2659613 h 5880798"/>
                  <a:gd name="connsiteX154" fmla="*/ 29585 w 561506"/>
                  <a:gd name="connsiteY154" fmla="*/ 2689198 h 5880798"/>
                  <a:gd name="connsiteX155" fmla="*/ 0 w 561506"/>
                  <a:gd name="connsiteY155" fmla="*/ 2689198 h 5880798"/>
                  <a:gd name="connsiteX156" fmla="*/ 531921 w 561506"/>
                  <a:gd name="connsiteY156" fmla="*/ 2393661 h 5880798"/>
                  <a:gd name="connsiteX157" fmla="*/ 561506 w 561506"/>
                  <a:gd name="connsiteY157" fmla="*/ 2393661 h 5880798"/>
                  <a:gd name="connsiteX158" fmla="*/ 561506 w 561506"/>
                  <a:gd name="connsiteY158" fmla="*/ 2423260 h 5880798"/>
                  <a:gd name="connsiteX159" fmla="*/ 531921 w 561506"/>
                  <a:gd name="connsiteY159" fmla="*/ 2423260 h 5880798"/>
                  <a:gd name="connsiteX160" fmla="*/ 265961 w 561506"/>
                  <a:gd name="connsiteY160" fmla="*/ 2393658 h 5880798"/>
                  <a:gd name="connsiteX161" fmla="*/ 295547 w 561506"/>
                  <a:gd name="connsiteY161" fmla="*/ 2393658 h 5880798"/>
                  <a:gd name="connsiteX162" fmla="*/ 295547 w 561506"/>
                  <a:gd name="connsiteY162" fmla="*/ 2423257 h 5880798"/>
                  <a:gd name="connsiteX163" fmla="*/ 265961 w 561506"/>
                  <a:gd name="connsiteY163" fmla="*/ 2423257 h 5880798"/>
                  <a:gd name="connsiteX164" fmla="*/ 0 w 561506"/>
                  <a:gd name="connsiteY164" fmla="*/ 2393655 h 5880798"/>
                  <a:gd name="connsiteX165" fmla="*/ 29585 w 561506"/>
                  <a:gd name="connsiteY165" fmla="*/ 2393655 h 5880798"/>
                  <a:gd name="connsiteX166" fmla="*/ 29585 w 561506"/>
                  <a:gd name="connsiteY166" fmla="*/ 2423251 h 5880798"/>
                  <a:gd name="connsiteX167" fmla="*/ 0 w 561506"/>
                  <a:gd name="connsiteY167" fmla="*/ 2423251 h 5880798"/>
                  <a:gd name="connsiteX168" fmla="*/ 531921 w 561506"/>
                  <a:gd name="connsiteY168" fmla="*/ 2127694 h 5880798"/>
                  <a:gd name="connsiteX169" fmla="*/ 561506 w 561506"/>
                  <a:gd name="connsiteY169" fmla="*/ 2127694 h 5880798"/>
                  <a:gd name="connsiteX170" fmla="*/ 561506 w 561506"/>
                  <a:gd name="connsiteY170" fmla="*/ 2157283 h 5880798"/>
                  <a:gd name="connsiteX171" fmla="*/ 531921 w 561506"/>
                  <a:gd name="connsiteY171" fmla="*/ 2157283 h 5880798"/>
                  <a:gd name="connsiteX172" fmla="*/ 265961 w 561506"/>
                  <a:gd name="connsiteY172" fmla="*/ 2127693 h 5880798"/>
                  <a:gd name="connsiteX173" fmla="*/ 295547 w 561506"/>
                  <a:gd name="connsiteY173" fmla="*/ 2127693 h 5880798"/>
                  <a:gd name="connsiteX174" fmla="*/ 295547 w 561506"/>
                  <a:gd name="connsiteY174" fmla="*/ 2157282 h 5880798"/>
                  <a:gd name="connsiteX175" fmla="*/ 265961 w 561506"/>
                  <a:gd name="connsiteY175" fmla="*/ 2157282 h 5880798"/>
                  <a:gd name="connsiteX176" fmla="*/ 0 w 561506"/>
                  <a:gd name="connsiteY176" fmla="*/ 2127689 h 5880798"/>
                  <a:gd name="connsiteX177" fmla="*/ 29585 w 561506"/>
                  <a:gd name="connsiteY177" fmla="*/ 2127689 h 5880798"/>
                  <a:gd name="connsiteX178" fmla="*/ 29585 w 561506"/>
                  <a:gd name="connsiteY178" fmla="*/ 2157278 h 5880798"/>
                  <a:gd name="connsiteX179" fmla="*/ 0 w 561506"/>
                  <a:gd name="connsiteY179" fmla="*/ 2157278 h 5880798"/>
                  <a:gd name="connsiteX180" fmla="*/ 531921 w 561506"/>
                  <a:gd name="connsiteY180" fmla="*/ 1861731 h 5880798"/>
                  <a:gd name="connsiteX181" fmla="*/ 561506 w 561506"/>
                  <a:gd name="connsiteY181" fmla="*/ 1861731 h 5880798"/>
                  <a:gd name="connsiteX182" fmla="*/ 561506 w 561506"/>
                  <a:gd name="connsiteY182" fmla="*/ 1891308 h 5880798"/>
                  <a:gd name="connsiteX183" fmla="*/ 531921 w 561506"/>
                  <a:gd name="connsiteY183" fmla="*/ 1891308 h 5880798"/>
                  <a:gd name="connsiteX184" fmla="*/ 265961 w 561506"/>
                  <a:gd name="connsiteY184" fmla="*/ 1861728 h 5880798"/>
                  <a:gd name="connsiteX185" fmla="*/ 295547 w 561506"/>
                  <a:gd name="connsiteY185" fmla="*/ 1861728 h 5880798"/>
                  <a:gd name="connsiteX186" fmla="*/ 295547 w 561506"/>
                  <a:gd name="connsiteY186" fmla="*/ 1891306 h 5880798"/>
                  <a:gd name="connsiteX187" fmla="*/ 265961 w 561506"/>
                  <a:gd name="connsiteY187" fmla="*/ 1891306 h 5880798"/>
                  <a:gd name="connsiteX188" fmla="*/ 0 w 561506"/>
                  <a:gd name="connsiteY188" fmla="*/ 1861726 h 5880798"/>
                  <a:gd name="connsiteX189" fmla="*/ 29585 w 561506"/>
                  <a:gd name="connsiteY189" fmla="*/ 1861726 h 5880798"/>
                  <a:gd name="connsiteX190" fmla="*/ 29585 w 561506"/>
                  <a:gd name="connsiteY190" fmla="*/ 1891304 h 5880798"/>
                  <a:gd name="connsiteX191" fmla="*/ 0 w 561506"/>
                  <a:gd name="connsiteY191" fmla="*/ 1891304 h 5880798"/>
                  <a:gd name="connsiteX192" fmla="*/ 531921 w 561506"/>
                  <a:gd name="connsiteY192" fmla="*/ 1595769 h 5880798"/>
                  <a:gd name="connsiteX193" fmla="*/ 561506 w 561506"/>
                  <a:gd name="connsiteY193" fmla="*/ 1595769 h 5880798"/>
                  <a:gd name="connsiteX194" fmla="*/ 561506 w 561506"/>
                  <a:gd name="connsiteY194" fmla="*/ 1625355 h 5880798"/>
                  <a:gd name="connsiteX195" fmla="*/ 531921 w 561506"/>
                  <a:gd name="connsiteY195" fmla="*/ 1625355 h 5880798"/>
                  <a:gd name="connsiteX196" fmla="*/ 265961 w 561506"/>
                  <a:gd name="connsiteY196" fmla="*/ 1595766 h 5880798"/>
                  <a:gd name="connsiteX197" fmla="*/ 295547 w 561506"/>
                  <a:gd name="connsiteY197" fmla="*/ 1595766 h 5880798"/>
                  <a:gd name="connsiteX198" fmla="*/ 295547 w 561506"/>
                  <a:gd name="connsiteY198" fmla="*/ 1625352 h 5880798"/>
                  <a:gd name="connsiteX199" fmla="*/ 265961 w 561506"/>
                  <a:gd name="connsiteY199" fmla="*/ 1625352 h 5880798"/>
                  <a:gd name="connsiteX200" fmla="*/ 0 w 561506"/>
                  <a:gd name="connsiteY200" fmla="*/ 1595764 h 5880798"/>
                  <a:gd name="connsiteX201" fmla="*/ 29585 w 561506"/>
                  <a:gd name="connsiteY201" fmla="*/ 1595764 h 5880798"/>
                  <a:gd name="connsiteX202" fmla="*/ 29585 w 561506"/>
                  <a:gd name="connsiteY202" fmla="*/ 1625350 h 5880798"/>
                  <a:gd name="connsiteX203" fmla="*/ 0 w 561506"/>
                  <a:gd name="connsiteY203" fmla="*/ 1625350 h 5880798"/>
                  <a:gd name="connsiteX204" fmla="*/ 531921 w 561506"/>
                  <a:gd name="connsiteY204" fmla="*/ 1329811 h 5880798"/>
                  <a:gd name="connsiteX205" fmla="*/ 561506 w 561506"/>
                  <a:gd name="connsiteY205" fmla="*/ 1329811 h 5880798"/>
                  <a:gd name="connsiteX206" fmla="*/ 561506 w 561506"/>
                  <a:gd name="connsiteY206" fmla="*/ 1359396 h 5880798"/>
                  <a:gd name="connsiteX207" fmla="*/ 531921 w 561506"/>
                  <a:gd name="connsiteY207" fmla="*/ 1359396 h 5880798"/>
                  <a:gd name="connsiteX208" fmla="*/ 265961 w 561506"/>
                  <a:gd name="connsiteY208" fmla="*/ 1329809 h 5880798"/>
                  <a:gd name="connsiteX209" fmla="*/ 295547 w 561506"/>
                  <a:gd name="connsiteY209" fmla="*/ 1329809 h 5880798"/>
                  <a:gd name="connsiteX210" fmla="*/ 295547 w 561506"/>
                  <a:gd name="connsiteY210" fmla="*/ 1359393 h 5880798"/>
                  <a:gd name="connsiteX211" fmla="*/ 265961 w 561506"/>
                  <a:gd name="connsiteY211" fmla="*/ 1359393 h 5880798"/>
                  <a:gd name="connsiteX212" fmla="*/ 0 w 561506"/>
                  <a:gd name="connsiteY212" fmla="*/ 1329806 h 5880798"/>
                  <a:gd name="connsiteX213" fmla="*/ 29585 w 561506"/>
                  <a:gd name="connsiteY213" fmla="*/ 1329806 h 5880798"/>
                  <a:gd name="connsiteX214" fmla="*/ 29585 w 561506"/>
                  <a:gd name="connsiteY214" fmla="*/ 1359391 h 5880798"/>
                  <a:gd name="connsiteX215" fmla="*/ 0 w 561506"/>
                  <a:gd name="connsiteY215" fmla="*/ 1359391 h 5880798"/>
                  <a:gd name="connsiteX216" fmla="*/ 531921 w 561506"/>
                  <a:gd name="connsiteY216" fmla="*/ 1063855 h 5880798"/>
                  <a:gd name="connsiteX217" fmla="*/ 561506 w 561506"/>
                  <a:gd name="connsiteY217" fmla="*/ 1063855 h 5880798"/>
                  <a:gd name="connsiteX218" fmla="*/ 561506 w 561506"/>
                  <a:gd name="connsiteY218" fmla="*/ 1093441 h 5880798"/>
                  <a:gd name="connsiteX219" fmla="*/ 531921 w 561506"/>
                  <a:gd name="connsiteY219" fmla="*/ 1093441 h 5880798"/>
                  <a:gd name="connsiteX220" fmla="*/ 265961 w 561506"/>
                  <a:gd name="connsiteY220" fmla="*/ 1063852 h 5880798"/>
                  <a:gd name="connsiteX221" fmla="*/ 295547 w 561506"/>
                  <a:gd name="connsiteY221" fmla="*/ 1063852 h 5880798"/>
                  <a:gd name="connsiteX222" fmla="*/ 295547 w 561506"/>
                  <a:gd name="connsiteY222" fmla="*/ 1093438 h 5880798"/>
                  <a:gd name="connsiteX223" fmla="*/ 265961 w 561506"/>
                  <a:gd name="connsiteY223" fmla="*/ 1093438 h 5880798"/>
                  <a:gd name="connsiteX224" fmla="*/ 0 w 561506"/>
                  <a:gd name="connsiteY224" fmla="*/ 1063849 h 5880798"/>
                  <a:gd name="connsiteX225" fmla="*/ 29585 w 561506"/>
                  <a:gd name="connsiteY225" fmla="*/ 1063849 h 5880798"/>
                  <a:gd name="connsiteX226" fmla="*/ 29585 w 561506"/>
                  <a:gd name="connsiteY226" fmla="*/ 1093435 h 5880798"/>
                  <a:gd name="connsiteX227" fmla="*/ 0 w 561506"/>
                  <a:gd name="connsiteY227" fmla="*/ 1093435 h 5880798"/>
                  <a:gd name="connsiteX228" fmla="*/ 531921 w 561506"/>
                  <a:gd name="connsiteY228" fmla="*/ 797884 h 5880798"/>
                  <a:gd name="connsiteX229" fmla="*/ 561506 w 561506"/>
                  <a:gd name="connsiteY229" fmla="*/ 797884 h 5880798"/>
                  <a:gd name="connsiteX230" fmla="*/ 561506 w 561506"/>
                  <a:gd name="connsiteY230" fmla="*/ 827470 h 5880798"/>
                  <a:gd name="connsiteX231" fmla="*/ 531921 w 561506"/>
                  <a:gd name="connsiteY231" fmla="*/ 827470 h 5880798"/>
                  <a:gd name="connsiteX232" fmla="*/ 265961 w 561506"/>
                  <a:gd name="connsiteY232" fmla="*/ 797882 h 5880798"/>
                  <a:gd name="connsiteX233" fmla="*/ 295547 w 561506"/>
                  <a:gd name="connsiteY233" fmla="*/ 797882 h 5880798"/>
                  <a:gd name="connsiteX234" fmla="*/ 295547 w 561506"/>
                  <a:gd name="connsiteY234" fmla="*/ 827468 h 5880798"/>
                  <a:gd name="connsiteX235" fmla="*/ 265961 w 561506"/>
                  <a:gd name="connsiteY235" fmla="*/ 827468 h 5880798"/>
                  <a:gd name="connsiteX236" fmla="*/ 0 w 561506"/>
                  <a:gd name="connsiteY236" fmla="*/ 797879 h 5880798"/>
                  <a:gd name="connsiteX237" fmla="*/ 29585 w 561506"/>
                  <a:gd name="connsiteY237" fmla="*/ 797879 h 5880798"/>
                  <a:gd name="connsiteX238" fmla="*/ 29585 w 561506"/>
                  <a:gd name="connsiteY238" fmla="*/ 827465 h 5880798"/>
                  <a:gd name="connsiteX239" fmla="*/ 0 w 561506"/>
                  <a:gd name="connsiteY239" fmla="*/ 827465 h 5880798"/>
                  <a:gd name="connsiteX240" fmla="*/ 531921 w 561506"/>
                  <a:gd name="connsiteY240" fmla="*/ 531924 h 5880798"/>
                  <a:gd name="connsiteX241" fmla="*/ 561506 w 561506"/>
                  <a:gd name="connsiteY241" fmla="*/ 531924 h 5880798"/>
                  <a:gd name="connsiteX242" fmla="*/ 561506 w 561506"/>
                  <a:gd name="connsiteY242" fmla="*/ 561509 h 5880798"/>
                  <a:gd name="connsiteX243" fmla="*/ 531921 w 561506"/>
                  <a:gd name="connsiteY243" fmla="*/ 561509 h 5880798"/>
                  <a:gd name="connsiteX244" fmla="*/ 265961 w 561506"/>
                  <a:gd name="connsiteY244" fmla="*/ 531922 h 5880798"/>
                  <a:gd name="connsiteX245" fmla="*/ 295547 w 561506"/>
                  <a:gd name="connsiteY245" fmla="*/ 531922 h 5880798"/>
                  <a:gd name="connsiteX246" fmla="*/ 295547 w 561506"/>
                  <a:gd name="connsiteY246" fmla="*/ 561507 h 5880798"/>
                  <a:gd name="connsiteX247" fmla="*/ 265961 w 561506"/>
                  <a:gd name="connsiteY247" fmla="*/ 561507 h 5880798"/>
                  <a:gd name="connsiteX248" fmla="*/ 0 w 561506"/>
                  <a:gd name="connsiteY248" fmla="*/ 531920 h 5880798"/>
                  <a:gd name="connsiteX249" fmla="*/ 29585 w 561506"/>
                  <a:gd name="connsiteY249" fmla="*/ 531920 h 5880798"/>
                  <a:gd name="connsiteX250" fmla="*/ 29585 w 561506"/>
                  <a:gd name="connsiteY250" fmla="*/ 561505 h 5880798"/>
                  <a:gd name="connsiteX251" fmla="*/ 0 w 561506"/>
                  <a:gd name="connsiteY251" fmla="*/ 561505 h 5880798"/>
                  <a:gd name="connsiteX252" fmla="*/ 531921 w 561506"/>
                  <a:gd name="connsiteY252" fmla="*/ 265964 h 5880798"/>
                  <a:gd name="connsiteX253" fmla="*/ 561506 w 561506"/>
                  <a:gd name="connsiteY253" fmla="*/ 265964 h 5880798"/>
                  <a:gd name="connsiteX254" fmla="*/ 561506 w 561506"/>
                  <a:gd name="connsiteY254" fmla="*/ 295550 h 5880798"/>
                  <a:gd name="connsiteX255" fmla="*/ 531921 w 561506"/>
                  <a:gd name="connsiteY255" fmla="*/ 295550 h 5880798"/>
                  <a:gd name="connsiteX256" fmla="*/ 265961 w 561506"/>
                  <a:gd name="connsiteY256" fmla="*/ 265962 h 5880798"/>
                  <a:gd name="connsiteX257" fmla="*/ 295547 w 561506"/>
                  <a:gd name="connsiteY257" fmla="*/ 265962 h 5880798"/>
                  <a:gd name="connsiteX258" fmla="*/ 295547 w 561506"/>
                  <a:gd name="connsiteY258" fmla="*/ 295548 h 5880798"/>
                  <a:gd name="connsiteX259" fmla="*/ 265961 w 561506"/>
                  <a:gd name="connsiteY259" fmla="*/ 295548 h 5880798"/>
                  <a:gd name="connsiteX260" fmla="*/ 0 w 561506"/>
                  <a:gd name="connsiteY260" fmla="*/ 265960 h 5880798"/>
                  <a:gd name="connsiteX261" fmla="*/ 29585 w 561506"/>
                  <a:gd name="connsiteY261" fmla="*/ 265960 h 5880798"/>
                  <a:gd name="connsiteX262" fmla="*/ 29585 w 561506"/>
                  <a:gd name="connsiteY262" fmla="*/ 295546 h 5880798"/>
                  <a:gd name="connsiteX263" fmla="*/ 0 w 561506"/>
                  <a:gd name="connsiteY263" fmla="*/ 295546 h 5880798"/>
                  <a:gd name="connsiteX264" fmla="*/ 531921 w 561506"/>
                  <a:gd name="connsiteY264" fmla="*/ 5 h 5880798"/>
                  <a:gd name="connsiteX265" fmla="*/ 561506 w 561506"/>
                  <a:gd name="connsiteY265" fmla="*/ 5 h 5880798"/>
                  <a:gd name="connsiteX266" fmla="*/ 561506 w 561506"/>
                  <a:gd name="connsiteY266" fmla="*/ 29591 h 5880798"/>
                  <a:gd name="connsiteX267" fmla="*/ 531921 w 561506"/>
                  <a:gd name="connsiteY267" fmla="*/ 29591 h 5880798"/>
                  <a:gd name="connsiteX268" fmla="*/ 265961 w 561506"/>
                  <a:gd name="connsiteY268" fmla="*/ 3 h 5880798"/>
                  <a:gd name="connsiteX269" fmla="*/ 295547 w 561506"/>
                  <a:gd name="connsiteY269" fmla="*/ 3 h 5880798"/>
                  <a:gd name="connsiteX270" fmla="*/ 295547 w 561506"/>
                  <a:gd name="connsiteY270" fmla="*/ 29589 h 5880798"/>
                  <a:gd name="connsiteX271" fmla="*/ 265961 w 561506"/>
                  <a:gd name="connsiteY271" fmla="*/ 29589 h 5880798"/>
                  <a:gd name="connsiteX272" fmla="*/ 0 w 561506"/>
                  <a:gd name="connsiteY272" fmla="*/ 0 h 5880798"/>
                  <a:gd name="connsiteX273" fmla="*/ 29585 w 561506"/>
                  <a:gd name="connsiteY273" fmla="*/ 0 h 5880798"/>
                  <a:gd name="connsiteX274" fmla="*/ 29585 w 561506"/>
                  <a:gd name="connsiteY274" fmla="*/ 29586 h 5880798"/>
                  <a:gd name="connsiteX275" fmla="*/ 0 w 561506"/>
                  <a:gd name="connsiteY275" fmla="*/ 29586 h 5880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Lst>
                <a:rect l="l" t="t" r="r" b="b"/>
                <a:pathLst>
                  <a:path w="561506" h="5880798">
                    <a:moveTo>
                      <a:pt x="531921" y="5851213"/>
                    </a:moveTo>
                    <a:lnTo>
                      <a:pt x="561506" y="5851213"/>
                    </a:lnTo>
                    <a:lnTo>
                      <a:pt x="561506" y="5880798"/>
                    </a:lnTo>
                    <a:lnTo>
                      <a:pt x="531921" y="5880798"/>
                    </a:lnTo>
                    <a:close/>
                    <a:moveTo>
                      <a:pt x="265961" y="5851213"/>
                    </a:moveTo>
                    <a:lnTo>
                      <a:pt x="295547" y="5851213"/>
                    </a:lnTo>
                    <a:lnTo>
                      <a:pt x="295547" y="5880798"/>
                    </a:lnTo>
                    <a:lnTo>
                      <a:pt x="265961" y="5880798"/>
                    </a:lnTo>
                    <a:close/>
                    <a:moveTo>
                      <a:pt x="0" y="5851213"/>
                    </a:moveTo>
                    <a:lnTo>
                      <a:pt x="29585" y="5851213"/>
                    </a:lnTo>
                    <a:lnTo>
                      <a:pt x="29585" y="5880798"/>
                    </a:lnTo>
                    <a:lnTo>
                      <a:pt x="0" y="5880798"/>
                    </a:lnTo>
                    <a:close/>
                    <a:moveTo>
                      <a:pt x="531921" y="5585253"/>
                    </a:moveTo>
                    <a:lnTo>
                      <a:pt x="561506" y="5585253"/>
                    </a:lnTo>
                    <a:lnTo>
                      <a:pt x="561506" y="5614838"/>
                    </a:lnTo>
                    <a:lnTo>
                      <a:pt x="531921" y="5614838"/>
                    </a:lnTo>
                    <a:close/>
                    <a:moveTo>
                      <a:pt x="265961" y="5585253"/>
                    </a:moveTo>
                    <a:lnTo>
                      <a:pt x="295547" y="5585253"/>
                    </a:lnTo>
                    <a:lnTo>
                      <a:pt x="295547" y="5614838"/>
                    </a:lnTo>
                    <a:lnTo>
                      <a:pt x="265961" y="5614838"/>
                    </a:lnTo>
                    <a:close/>
                    <a:moveTo>
                      <a:pt x="0" y="5585253"/>
                    </a:moveTo>
                    <a:lnTo>
                      <a:pt x="29585" y="5585253"/>
                    </a:lnTo>
                    <a:lnTo>
                      <a:pt x="29585" y="5614838"/>
                    </a:lnTo>
                    <a:lnTo>
                      <a:pt x="0" y="5614838"/>
                    </a:lnTo>
                    <a:close/>
                    <a:moveTo>
                      <a:pt x="531921" y="5319293"/>
                    </a:moveTo>
                    <a:lnTo>
                      <a:pt x="561506" y="5319293"/>
                    </a:lnTo>
                    <a:lnTo>
                      <a:pt x="561506" y="5348879"/>
                    </a:lnTo>
                    <a:lnTo>
                      <a:pt x="531921" y="5348879"/>
                    </a:lnTo>
                    <a:close/>
                    <a:moveTo>
                      <a:pt x="265961" y="5319293"/>
                    </a:moveTo>
                    <a:lnTo>
                      <a:pt x="295547" y="5319293"/>
                    </a:lnTo>
                    <a:lnTo>
                      <a:pt x="295547" y="5348879"/>
                    </a:lnTo>
                    <a:lnTo>
                      <a:pt x="265961" y="5348879"/>
                    </a:lnTo>
                    <a:close/>
                    <a:moveTo>
                      <a:pt x="0" y="5319293"/>
                    </a:moveTo>
                    <a:lnTo>
                      <a:pt x="29585" y="5319293"/>
                    </a:lnTo>
                    <a:lnTo>
                      <a:pt x="29585" y="5348879"/>
                    </a:lnTo>
                    <a:lnTo>
                      <a:pt x="0" y="5348879"/>
                    </a:lnTo>
                    <a:close/>
                    <a:moveTo>
                      <a:pt x="531921" y="5053332"/>
                    </a:moveTo>
                    <a:lnTo>
                      <a:pt x="561506" y="5053332"/>
                    </a:lnTo>
                    <a:lnTo>
                      <a:pt x="561506" y="5082917"/>
                    </a:lnTo>
                    <a:lnTo>
                      <a:pt x="531921" y="5082917"/>
                    </a:lnTo>
                    <a:close/>
                    <a:moveTo>
                      <a:pt x="265961" y="5053332"/>
                    </a:moveTo>
                    <a:lnTo>
                      <a:pt x="295547" y="5053332"/>
                    </a:lnTo>
                    <a:lnTo>
                      <a:pt x="295547" y="5082917"/>
                    </a:lnTo>
                    <a:lnTo>
                      <a:pt x="265961" y="5082917"/>
                    </a:lnTo>
                    <a:close/>
                    <a:moveTo>
                      <a:pt x="0" y="5053332"/>
                    </a:moveTo>
                    <a:lnTo>
                      <a:pt x="29585" y="5053332"/>
                    </a:lnTo>
                    <a:lnTo>
                      <a:pt x="29585" y="5082917"/>
                    </a:lnTo>
                    <a:lnTo>
                      <a:pt x="0" y="5082917"/>
                    </a:lnTo>
                    <a:close/>
                    <a:moveTo>
                      <a:pt x="531921" y="4787372"/>
                    </a:moveTo>
                    <a:lnTo>
                      <a:pt x="561506" y="4787372"/>
                    </a:lnTo>
                    <a:lnTo>
                      <a:pt x="561506" y="4816958"/>
                    </a:lnTo>
                    <a:lnTo>
                      <a:pt x="531921" y="4816958"/>
                    </a:lnTo>
                    <a:close/>
                    <a:moveTo>
                      <a:pt x="265961" y="4787372"/>
                    </a:moveTo>
                    <a:lnTo>
                      <a:pt x="295547" y="4787372"/>
                    </a:lnTo>
                    <a:lnTo>
                      <a:pt x="295547" y="4816958"/>
                    </a:lnTo>
                    <a:lnTo>
                      <a:pt x="265961" y="4816958"/>
                    </a:lnTo>
                    <a:close/>
                    <a:moveTo>
                      <a:pt x="0" y="4787372"/>
                    </a:moveTo>
                    <a:lnTo>
                      <a:pt x="29585" y="4787372"/>
                    </a:lnTo>
                    <a:lnTo>
                      <a:pt x="29585" y="4816958"/>
                    </a:lnTo>
                    <a:lnTo>
                      <a:pt x="0" y="4816958"/>
                    </a:lnTo>
                    <a:close/>
                    <a:moveTo>
                      <a:pt x="531921" y="4521412"/>
                    </a:moveTo>
                    <a:lnTo>
                      <a:pt x="561506" y="4521412"/>
                    </a:lnTo>
                    <a:lnTo>
                      <a:pt x="561506" y="4550997"/>
                    </a:lnTo>
                    <a:lnTo>
                      <a:pt x="531921" y="4550997"/>
                    </a:lnTo>
                    <a:close/>
                    <a:moveTo>
                      <a:pt x="265961" y="4521412"/>
                    </a:moveTo>
                    <a:lnTo>
                      <a:pt x="295547" y="4521412"/>
                    </a:lnTo>
                    <a:lnTo>
                      <a:pt x="295547" y="4550997"/>
                    </a:lnTo>
                    <a:lnTo>
                      <a:pt x="265961" y="4550997"/>
                    </a:lnTo>
                    <a:close/>
                    <a:moveTo>
                      <a:pt x="0" y="4521412"/>
                    </a:moveTo>
                    <a:lnTo>
                      <a:pt x="29585" y="4521412"/>
                    </a:lnTo>
                    <a:lnTo>
                      <a:pt x="29585" y="4550997"/>
                    </a:lnTo>
                    <a:lnTo>
                      <a:pt x="0" y="4550997"/>
                    </a:lnTo>
                    <a:close/>
                    <a:moveTo>
                      <a:pt x="531921" y="4255451"/>
                    </a:moveTo>
                    <a:lnTo>
                      <a:pt x="561506" y="4255451"/>
                    </a:lnTo>
                    <a:lnTo>
                      <a:pt x="561506" y="4285036"/>
                    </a:lnTo>
                    <a:lnTo>
                      <a:pt x="531921" y="4285036"/>
                    </a:lnTo>
                    <a:close/>
                    <a:moveTo>
                      <a:pt x="265961" y="4255451"/>
                    </a:moveTo>
                    <a:lnTo>
                      <a:pt x="295547" y="4255451"/>
                    </a:lnTo>
                    <a:lnTo>
                      <a:pt x="295547" y="4285036"/>
                    </a:lnTo>
                    <a:lnTo>
                      <a:pt x="265961" y="4285036"/>
                    </a:lnTo>
                    <a:close/>
                    <a:moveTo>
                      <a:pt x="0" y="4255451"/>
                    </a:moveTo>
                    <a:lnTo>
                      <a:pt x="29585" y="4255451"/>
                    </a:lnTo>
                    <a:lnTo>
                      <a:pt x="29585" y="4285036"/>
                    </a:lnTo>
                    <a:lnTo>
                      <a:pt x="0" y="4285036"/>
                    </a:lnTo>
                    <a:close/>
                    <a:moveTo>
                      <a:pt x="531921" y="3989491"/>
                    </a:moveTo>
                    <a:lnTo>
                      <a:pt x="561506" y="3989491"/>
                    </a:lnTo>
                    <a:lnTo>
                      <a:pt x="561506" y="4019077"/>
                    </a:lnTo>
                    <a:lnTo>
                      <a:pt x="531921" y="4019077"/>
                    </a:lnTo>
                    <a:close/>
                    <a:moveTo>
                      <a:pt x="265961" y="3989491"/>
                    </a:moveTo>
                    <a:lnTo>
                      <a:pt x="295547" y="3989491"/>
                    </a:lnTo>
                    <a:lnTo>
                      <a:pt x="295547" y="4019077"/>
                    </a:lnTo>
                    <a:lnTo>
                      <a:pt x="265961" y="4019077"/>
                    </a:lnTo>
                    <a:close/>
                    <a:moveTo>
                      <a:pt x="0" y="3989491"/>
                    </a:moveTo>
                    <a:lnTo>
                      <a:pt x="29585" y="3989491"/>
                    </a:lnTo>
                    <a:lnTo>
                      <a:pt x="29585" y="4019077"/>
                    </a:lnTo>
                    <a:lnTo>
                      <a:pt x="0" y="4019077"/>
                    </a:lnTo>
                    <a:close/>
                    <a:moveTo>
                      <a:pt x="531921" y="3723530"/>
                    </a:moveTo>
                    <a:lnTo>
                      <a:pt x="561506" y="3723530"/>
                    </a:lnTo>
                    <a:lnTo>
                      <a:pt x="561506" y="3753115"/>
                    </a:lnTo>
                    <a:lnTo>
                      <a:pt x="531921" y="3753115"/>
                    </a:lnTo>
                    <a:close/>
                    <a:moveTo>
                      <a:pt x="265961" y="3723530"/>
                    </a:moveTo>
                    <a:lnTo>
                      <a:pt x="295547" y="3723530"/>
                    </a:lnTo>
                    <a:lnTo>
                      <a:pt x="295547" y="3753115"/>
                    </a:lnTo>
                    <a:lnTo>
                      <a:pt x="265961" y="3753115"/>
                    </a:lnTo>
                    <a:close/>
                    <a:moveTo>
                      <a:pt x="0" y="3723530"/>
                    </a:moveTo>
                    <a:lnTo>
                      <a:pt x="29585" y="3723530"/>
                    </a:lnTo>
                    <a:lnTo>
                      <a:pt x="29585" y="3753115"/>
                    </a:lnTo>
                    <a:lnTo>
                      <a:pt x="0" y="3753115"/>
                    </a:lnTo>
                    <a:close/>
                    <a:moveTo>
                      <a:pt x="531921" y="3457570"/>
                    </a:moveTo>
                    <a:lnTo>
                      <a:pt x="561506" y="3457570"/>
                    </a:lnTo>
                    <a:lnTo>
                      <a:pt x="561506" y="3487156"/>
                    </a:lnTo>
                    <a:lnTo>
                      <a:pt x="531921" y="3487156"/>
                    </a:lnTo>
                    <a:close/>
                    <a:moveTo>
                      <a:pt x="265961" y="3457570"/>
                    </a:moveTo>
                    <a:lnTo>
                      <a:pt x="295547" y="3457570"/>
                    </a:lnTo>
                    <a:lnTo>
                      <a:pt x="295547" y="3487156"/>
                    </a:lnTo>
                    <a:lnTo>
                      <a:pt x="265961" y="3487156"/>
                    </a:lnTo>
                    <a:close/>
                    <a:moveTo>
                      <a:pt x="0" y="3457570"/>
                    </a:moveTo>
                    <a:lnTo>
                      <a:pt x="29585" y="3457570"/>
                    </a:lnTo>
                    <a:lnTo>
                      <a:pt x="29585" y="3487156"/>
                    </a:lnTo>
                    <a:lnTo>
                      <a:pt x="0" y="3487156"/>
                    </a:lnTo>
                    <a:close/>
                    <a:moveTo>
                      <a:pt x="531921" y="3191618"/>
                    </a:moveTo>
                    <a:lnTo>
                      <a:pt x="561506" y="3191618"/>
                    </a:lnTo>
                    <a:lnTo>
                      <a:pt x="561506" y="3221195"/>
                    </a:lnTo>
                    <a:lnTo>
                      <a:pt x="531921" y="3221195"/>
                    </a:lnTo>
                    <a:close/>
                    <a:moveTo>
                      <a:pt x="265961" y="3191618"/>
                    </a:moveTo>
                    <a:lnTo>
                      <a:pt x="295547" y="3191618"/>
                    </a:lnTo>
                    <a:lnTo>
                      <a:pt x="295547" y="3221195"/>
                    </a:lnTo>
                    <a:lnTo>
                      <a:pt x="265961" y="3221195"/>
                    </a:lnTo>
                    <a:close/>
                    <a:moveTo>
                      <a:pt x="0" y="3191617"/>
                    </a:moveTo>
                    <a:lnTo>
                      <a:pt x="29585" y="3191617"/>
                    </a:lnTo>
                    <a:lnTo>
                      <a:pt x="29585" y="3221195"/>
                    </a:lnTo>
                    <a:lnTo>
                      <a:pt x="0" y="3221195"/>
                    </a:lnTo>
                    <a:close/>
                    <a:moveTo>
                      <a:pt x="531921" y="2925660"/>
                    </a:moveTo>
                    <a:lnTo>
                      <a:pt x="561506" y="2925660"/>
                    </a:lnTo>
                    <a:lnTo>
                      <a:pt x="561506" y="2955246"/>
                    </a:lnTo>
                    <a:lnTo>
                      <a:pt x="531921" y="2955246"/>
                    </a:lnTo>
                    <a:close/>
                    <a:moveTo>
                      <a:pt x="265961" y="2925659"/>
                    </a:moveTo>
                    <a:lnTo>
                      <a:pt x="295547" y="2925659"/>
                    </a:lnTo>
                    <a:lnTo>
                      <a:pt x="295547" y="2955245"/>
                    </a:lnTo>
                    <a:lnTo>
                      <a:pt x="265961" y="2955245"/>
                    </a:lnTo>
                    <a:close/>
                    <a:moveTo>
                      <a:pt x="0" y="2925658"/>
                    </a:moveTo>
                    <a:lnTo>
                      <a:pt x="29585" y="2925658"/>
                    </a:lnTo>
                    <a:lnTo>
                      <a:pt x="29585" y="2955244"/>
                    </a:lnTo>
                    <a:lnTo>
                      <a:pt x="0" y="2955244"/>
                    </a:lnTo>
                    <a:close/>
                    <a:moveTo>
                      <a:pt x="531921" y="2659620"/>
                    </a:moveTo>
                    <a:lnTo>
                      <a:pt x="561506" y="2659620"/>
                    </a:lnTo>
                    <a:lnTo>
                      <a:pt x="561506" y="2689204"/>
                    </a:lnTo>
                    <a:lnTo>
                      <a:pt x="531921" y="2689204"/>
                    </a:lnTo>
                    <a:close/>
                    <a:moveTo>
                      <a:pt x="265961" y="2659616"/>
                    </a:moveTo>
                    <a:lnTo>
                      <a:pt x="295547" y="2659616"/>
                    </a:lnTo>
                    <a:lnTo>
                      <a:pt x="295547" y="2689201"/>
                    </a:lnTo>
                    <a:lnTo>
                      <a:pt x="265961" y="2689201"/>
                    </a:lnTo>
                    <a:close/>
                    <a:moveTo>
                      <a:pt x="0" y="2659613"/>
                    </a:moveTo>
                    <a:lnTo>
                      <a:pt x="29585" y="2659613"/>
                    </a:lnTo>
                    <a:lnTo>
                      <a:pt x="29585" y="2689198"/>
                    </a:lnTo>
                    <a:lnTo>
                      <a:pt x="0" y="2689198"/>
                    </a:lnTo>
                    <a:close/>
                    <a:moveTo>
                      <a:pt x="531921" y="2393661"/>
                    </a:moveTo>
                    <a:lnTo>
                      <a:pt x="561506" y="2393661"/>
                    </a:lnTo>
                    <a:lnTo>
                      <a:pt x="561506" y="2423260"/>
                    </a:lnTo>
                    <a:lnTo>
                      <a:pt x="531921" y="2423260"/>
                    </a:lnTo>
                    <a:close/>
                    <a:moveTo>
                      <a:pt x="265961" y="2393658"/>
                    </a:moveTo>
                    <a:lnTo>
                      <a:pt x="295547" y="2393658"/>
                    </a:lnTo>
                    <a:lnTo>
                      <a:pt x="295547" y="2423257"/>
                    </a:lnTo>
                    <a:lnTo>
                      <a:pt x="265961" y="2423257"/>
                    </a:lnTo>
                    <a:close/>
                    <a:moveTo>
                      <a:pt x="0" y="2393655"/>
                    </a:moveTo>
                    <a:lnTo>
                      <a:pt x="29585" y="2393655"/>
                    </a:lnTo>
                    <a:lnTo>
                      <a:pt x="29585" y="2423251"/>
                    </a:lnTo>
                    <a:lnTo>
                      <a:pt x="0" y="2423251"/>
                    </a:lnTo>
                    <a:close/>
                    <a:moveTo>
                      <a:pt x="531921" y="2127694"/>
                    </a:moveTo>
                    <a:lnTo>
                      <a:pt x="561506" y="2127694"/>
                    </a:lnTo>
                    <a:lnTo>
                      <a:pt x="561506" y="2157283"/>
                    </a:lnTo>
                    <a:lnTo>
                      <a:pt x="531921" y="2157283"/>
                    </a:lnTo>
                    <a:close/>
                    <a:moveTo>
                      <a:pt x="265961" y="2127693"/>
                    </a:moveTo>
                    <a:lnTo>
                      <a:pt x="295547" y="2127693"/>
                    </a:lnTo>
                    <a:lnTo>
                      <a:pt x="295547" y="2157282"/>
                    </a:lnTo>
                    <a:lnTo>
                      <a:pt x="265961" y="2157282"/>
                    </a:lnTo>
                    <a:close/>
                    <a:moveTo>
                      <a:pt x="0" y="2127689"/>
                    </a:moveTo>
                    <a:lnTo>
                      <a:pt x="29585" y="2127689"/>
                    </a:lnTo>
                    <a:lnTo>
                      <a:pt x="29585" y="2157278"/>
                    </a:lnTo>
                    <a:lnTo>
                      <a:pt x="0" y="2157278"/>
                    </a:lnTo>
                    <a:close/>
                    <a:moveTo>
                      <a:pt x="531921" y="1861731"/>
                    </a:moveTo>
                    <a:lnTo>
                      <a:pt x="561506" y="1861731"/>
                    </a:lnTo>
                    <a:lnTo>
                      <a:pt x="561506" y="1891308"/>
                    </a:lnTo>
                    <a:lnTo>
                      <a:pt x="531921" y="1891308"/>
                    </a:lnTo>
                    <a:close/>
                    <a:moveTo>
                      <a:pt x="265961" y="1861728"/>
                    </a:moveTo>
                    <a:lnTo>
                      <a:pt x="295547" y="1861728"/>
                    </a:lnTo>
                    <a:lnTo>
                      <a:pt x="295547" y="1891306"/>
                    </a:lnTo>
                    <a:lnTo>
                      <a:pt x="265961" y="1891306"/>
                    </a:lnTo>
                    <a:close/>
                    <a:moveTo>
                      <a:pt x="0" y="1861726"/>
                    </a:moveTo>
                    <a:lnTo>
                      <a:pt x="29585" y="1861726"/>
                    </a:lnTo>
                    <a:lnTo>
                      <a:pt x="29585" y="1891304"/>
                    </a:lnTo>
                    <a:lnTo>
                      <a:pt x="0" y="1891304"/>
                    </a:lnTo>
                    <a:close/>
                    <a:moveTo>
                      <a:pt x="531921" y="1595769"/>
                    </a:moveTo>
                    <a:lnTo>
                      <a:pt x="561506" y="1595769"/>
                    </a:lnTo>
                    <a:lnTo>
                      <a:pt x="561506" y="1625355"/>
                    </a:lnTo>
                    <a:lnTo>
                      <a:pt x="531921" y="1625355"/>
                    </a:lnTo>
                    <a:close/>
                    <a:moveTo>
                      <a:pt x="265961" y="1595766"/>
                    </a:moveTo>
                    <a:lnTo>
                      <a:pt x="295547" y="1595766"/>
                    </a:lnTo>
                    <a:lnTo>
                      <a:pt x="295547" y="1625352"/>
                    </a:lnTo>
                    <a:lnTo>
                      <a:pt x="265961" y="1625352"/>
                    </a:lnTo>
                    <a:close/>
                    <a:moveTo>
                      <a:pt x="0" y="1595764"/>
                    </a:moveTo>
                    <a:lnTo>
                      <a:pt x="29585" y="1595764"/>
                    </a:lnTo>
                    <a:lnTo>
                      <a:pt x="29585" y="1625350"/>
                    </a:lnTo>
                    <a:lnTo>
                      <a:pt x="0" y="1625350"/>
                    </a:lnTo>
                    <a:close/>
                    <a:moveTo>
                      <a:pt x="531921" y="1329811"/>
                    </a:moveTo>
                    <a:lnTo>
                      <a:pt x="561506" y="1329811"/>
                    </a:lnTo>
                    <a:lnTo>
                      <a:pt x="561506" y="1359396"/>
                    </a:lnTo>
                    <a:lnTo>
                      <a:pt x="531921" y="1359396"/>
                    </a:lnTo>
                    <a:close/>
                    <a:moveTo>
                      <a:pt x="265961" y="1329809"/>
                    </a:moveTo>
                    <a:lnTo>
                      <a:pt x="295547" y="1329809"/>
                    </a:lnTo>
                    <a:lnTo>
                      <a:pt x="295547" y="1359393"/>
                    </a:lnTo>
                    <a:lnTo>
                      <a:pt x="265961" y="1359393"/>
                    </a:lnTo>
                    <a:close/>
                    <a:moveTo>
                      <a:pt x="0" y="1329806"/>
                    </a:moveTo>
                    <a:lnTo>
                      <a:pt x="29585" y="1329806"/>
                    </a:lnTo>
                    <a:lnTo>
                      <a:pt x="29585" y="1359391"/>
                    </a:lnTo>
                    <a:lnTo>
                      <a:pt x="0" y="1359391"/>
                    </a:lnTo>
                    <a:close/>
                    <a:moveTo>
                      <a:pt x="531921" y="1063855"/>
                    </a:moveTo>
                    <a:lnTo>
                      <a:pt x="561506" y="1063855"/>
                    </a:lnTo>
                    <a:lnTo>
                      <a:pt x="561506" y="1093441"/>
                    </a:lnTo>
                    <a:lnTo>
                      <a:pt x="531921" y="1093441"/>
                    </a:lnTo>
                    <a:close/>
                    <a:moveTo>
                      <a:pt x="265961" y="1063852"/>
                    </a:moveTo>
                    <a:lnTo>
                      <a:pt x="295547" y="1063852"/>
                    </a:lnTo>
                    <a:lnTo>
                      <a:pt x="295547" y="1093438"/>
                    </a:lnTo>
                    <a:lnTo>
                      <a:pt x="265961" y="1093438"/>
                    </a:lnTo>
                    <a:close/>
                    <a:moveTo>
                      <a:pt x="0" y="1063849"/>
                    </a:moveTo>
                    <a:lnTo>
                      <a:pt x="29585" y="1063849"/>
                    </a:lnTo>
                    <a:lnTo>
                      <a:pt x="29585" y="1093435"/>
                    </a:lnTo>
                    <a:lnTo>
                      <a:pt x="0" y="1093435"/>
                    </a:lnTo>
                    <a:close/>
                    <a:moveTo>
                      <a:pt x="531921" y="797884"/>
                    </a:moveTo>
                    <a:lnTo>
                      <a:pt x="561506" y="797884"/>
                    </a:lnTo>
                    <a:lnTo>
                      <a:pt x="561506" y="827470"/>
                    </a:lnTo>
                    <a:lnTo>
                      <a:pt x="531921" y="827470"/>
                    </a:lnTo>
                    <a:close/>
                    <a:moveTo>
                      <a:pt x="265961" y="797882"/>
                    </a:moveTo>
                    <a:lnTo>
                      <a:pt x="295547" y="797882"/>
                    </a:lnTo>
                    <a:lnTo>
                      <a:pt x="295547" y="827468"/>
                    </a:lnTo>
                    <a:lnTo>
                      <a:pt x="265961" y="827468"/>
                    </a:lnTo>
                    <a:close/>
                    <a:moveTo>
                      <a:pt x="0" y="797879"/>
                    </a:moveTo>
                    <a:lnTo>
                      <a:pt x="29585" y="797879"/>
                    </a:lnTo>
                    <a:lnTo>
                      <a:pt x="29585" y="827465"/>
                    </a:lnTo>
                    <a:lnTo>
                      <a:pt x="0" y="827465"/>
                    </a:lnTo>
                    <a:close/>
                    <a:moveTo>
                      <a:pt x="531921" y="531924"/>
                    </a:moveTo>
                    <a:lnTo>
                      <a:pt x="561506" y="531924"/>
                    </a:lnTo>
                    <a:lnTo>
                      <a:pt x="561506" y="561509"/>
                    </a:lnTo>
                    <a:lnTo>
                      <a:pt x="531921" y="561509"/>
                    </a:lnTo>
                    <a:close/>
                    <a:moveTo>
                      <a:pt x="265961" y="531922"/>
                    </a:moveTo>
                    <a:lnTo>
                      <a:pt x="295547" y="531922"/>
                    </a:lnTo>
                    <a:lnTo>
                      <a:pt x="295547" y="561507"/>
                    </a:lnTo>
                    <a:lnTo>
                      <a:pt x="265961" y="561507"/>
                    </a:lnTo>
                    <a:close/>
                    <a:moveTo>
                      <a:pt x="0" y="531920"/>
                    </a:moveTo>
                    <a:lnTo>
                      <a:pt x="29585" y="531920"/>
                    </a:lnTo>
                    <a:lnTo>
                      <a:pt x="29585" y="561505"/>
                    </a:lnTo>
                    <a:lnTo>
                      <a:pt x="0" y="561505"/>
                    </a:lnTo>
                    <a:close/>
                    <a:moveTo>
                      <a:pt x="531921" y="265964"/>
                    </a:moveTo>
                    <a:lnTo>
                      <a:pt x="561506" y="265964"/>
                    </a:lnTo>
                    <a:lnTo>
                      <a:pt x="561506" y="295550"/>
                    </a:lnTo>
                    <a:lnTo>
                      <a:pt x="531921" y="295550"/>
                    </a:lnTo>
                    <a:close/>
                    <a:moveTo>
                      <a:pt x="265961" y="265962"/>
                    </a:moveTo>
                    <a:lnTo>
                      <a:pt x="295547" y="265962"/>
                    </a:lnTo>
                    <a:lnTo>
                      <a:pt x="295547" y="295548"/>
                    </a:lnTo>
                    <a:lnTo>
                      <a:pt x="265961" y="295548"/>
                    </a:lnTo>
                    <a:close/>
                    <a:moveTo>
                      <a:pt x="0" y="265960"/>
                    </a:moveTo>
                    <a:lnTo>
                      <a:pt x="29585" y="265960"/>
                    </a:lnTo>
                    <a:lnTo>
                      <a:pt x="29585" y="295546"/>
                    </a:lnTo>
                    <a:lnTo>
                      <a:pt x="0" y="295546"/>
                    </a:lnTo>
                    <a:close/>
                    <a:moveTo>
                      <a:pt x="531921" y="5"/>
                    </a:moveTo>
                    <a:lnTo>
                      <a:pt x="561506" y="5"/>
                    </a:lnTo>
                    <a:lnTo>
                      <a:pt x="561506" y="29591"/>
                    </a:lnTo>
                    <a:lnTo>
                      <a:pt x="531921" y="29591"/>
                    </a:lnTo>
                    <a:close/>
                    <a:moveTo>
                      <a:pt x="265961" y="3"/>
                    </a:moveTo>
                    <a:lnTo>
                      <a:pt x="295547" y="3"/>
                    </a:lnTo>
                    <a:lnTo>
                      <a:pt x="295547" y="29589"/>
                    </a:lnTo>
                    <a:lnTo>
                      <a:pt x="265961" y="29589"/>
                    </a:lnTo>
                    <a:close/>
                    <a:moveTo>
                      <a:pt x="0" y="0"/>
                    </a:moveTo>
                    <a:lnTo>
                      <a:pt x="29585" y="0"/>
                    </a:lnTo>
                    <a:lnTo>
                      <a:pt x="29585" y="29586"/>
                    </a:lnTo>
                    <a:lnTo>
                      <a:pt x="0" y="29586"/>
                    </a:lnTo>
                    <a:close/>
                  </a:path>
                </a:pathLst>
              </a:custGeom>
              <a:grpFill/>
              <a:ln w="10294" cap="flat">
                <a:noFill/>
                <a:prstDash val="solid"/>
                <a:miter/>
              </a:ln>
            </p:spPr>
            <p:txBody>
              <a:bodyPr wrap="square" rtlCol="0" anchor="ctr">
                <a:noAutofit/>
              </a:bodyPr>
              <a:lstStyle/>
              <a:p>
                <a:endParaRPr lang="en-US" sz="1800"/>
              </a:p>
            </p:txBody>
          </p:sp>
          <p:sp>
            <p:nvSpPr>
              <p:cNvPr id="14" name="Freeform: Shape 13">
                <a:extLst>
                  <a:ext uri="{FF2B5EF4-FFF2-40B4-BE49-F238E27FC236}">
                    <a16:creationId xmlns:a16="http://schemas.microsoft.com/office/drawing/2014/main" xmlns="" id="{933AAC8F-088F-4C17-BF99-81037FD20C59}"/>
                  </a:ext>
                </a:extLst>
              </p:cNvPr>
              <p:cNvSpPr/>
              <p:nvPr userDrawn="1"/>
            </p:nvSpPr>
            <p:spPr>
              <a:xfrm>
                <a:off x="10805248" y="242905"/>
                <a:ext cx="561506" cy="5880798"/>
              </a:xfrm>
              <a:custGeom>
                <a:avLst/>
                <a:gdLst>
                  <a:gd name="connsiteX0" fmla="*/ 531921 w 561506"/>
                  <a:gd name="connsiteY0" fmla="*/ 5851213 h 5880798"/>
                  <a:gd name="connsiteX1" fmla="*/ 561506 w 561506"/>
                  <a:gd name="connsiteY1" fmla="*/ 5851213 h 5880798"/>
                  <a:gd name="connsiteX2" fmla="*/ 561506 w 561506"/>
                  <a:gd name="connsiteY2" fmla="*/ 5880798 h 5880798"/>
                  <a:gd name="connsiteX3" fmla="*/ 531921 w 561506"/>
                  <a:gd name="connsiteY3" fmla="*/ 5880798 h 5880798"/>
                  <a:gd name="connsiteX4" fmla="*/ 265961 w 561506"/>
                  <a:gd name="connsiteY4" fmla="*/ 5851213 h 5880798"/>
                  <a:gd name="connsiteX5" fmla="*/ 295547 w 561506"/>
                  <a:gd name="connsiteY5" fmla="*/ 5851213 h 5880798"/>
                  <a:gd name="connsiteX6" fmla="*/ 295547 w 561506"/>
                  <a:gd name="connsiteY6" fmla="*/ 5880798 h 5880798"/>
                  <a:gd name="connsiteX7" fmla="*/ 265961 w 561506"/>
                  <a:gd name="connsiteY7" fmla="*/ 5880798 h 5880798"/>
                  <a:gd name="connsiteX8" fmla="*/ 0 w 561506"/>
                  <a:gd name="connsiteY8" fmla="*/ 5851213 h 5880798"/>
                  <a:gd name="connsiteX9" fmla="*/ 29585 w 561506"/>
                  <a:gd name="connsiteY9" fmla="*/ 5851213 h 5880798"/>
                  <a:gd name="connsiteX10" fmla="*/ 29585 w 561506"/>
                  <a:gd name="connsiteY10" fmla="*/ 5880798 h 5880798"/>
                  <a:gd name="connsiteX11" fmla="*/ 0 w 561506"/>
                  <a:gd name="connsiteY11" fmla="*/ 5880798 h 5880798"/>
                  <a:gd name="connsiteX12" fmla="*/ 531921 w 561506"/>
                  <a:gd name="connsiteY12" fmla="*/ 5585253 h 5880798"/>
                  <a:gd name="connsiteX13" fmla="*/ 561506 w 561506"/>
                  <a:gd name="connsiteY13" fmla="*/ 5585253 h 5880798"/>
                  <a:gd name="connsiteX14" fmla="*/ 561506 w 561506"/>
                  <a:gd name="connsiteY14" fmla="*/ 5614838 h 5880798"/>
                  <a:gd name="connsiteX15" fmla="*/ 531921 w 561506"/>
                  <a:gd name="connsiteY15" fmla="*/ 5614838 h 5880798"/>
                  <a:gd name="connsiteX16" fmla="*/ 265961 w 561506"/>
                  <a:gd name="connsiteY16" fmla="*/ 5585253 h 5880798"/>
                  <a:gd name="connsiteX17" fmla="*/ 295547 w 561506"/>
                  <a:gd name="connsiteY17" fmla="*/ 5585253 h 5880798"/>
                  <a:gd name="connsiteX18" fmla="*/ 295547 w 561506"/>
                  <a:gd name="connsiteY18" fmla="*/ 5614838 h 5880798"/>
                  <a:gd name="connsiteX19" fmla="*/ 265961 w 561506"/>
                  <a:gd name="connsiteY19" fmla="*/ 5614838 h 5880798"/>
                  <a:gd name="connsiteX20" fmla="*/ 0 w 561506"/>
                  <a:gd name="connsiteY20" fmla="*/ 5585253 h 5880798"/>
                  <a:gd name="connsiteX21" fmla="*/ 29585 w 561506"/>
                  <a:gd name="connsiteY21" fmla="*/ 5585253 h 5880798"/>
                  <a:gd name="connsiteX22" fmla="*/ 29585 w 561506"/>
                  <a:gd name="connsiteY22" fmla="*/ 5614838 h 5880798"/>
                  <a:gd name="connsiteX23" fmla="*/ 0 w 561506"/>
                  <a:gd name="connsiteY23" fmla="*/ 5614838 h 5880798"/>
                  <a:gd name="connsiteX24" fmla="*/ 531921 w 561506"/>
                  <a:gd name="connsiteY24" fmla="*/ 5319293 h 5880798"/>
                  <a:gd name="connsiteX25" fmla="*/ 561506 w 561506"/>
                  <a:gd name="connsiteY25" fmla="*/ 5319293 h 5880798"/>
                  <a:gd name="connsiteX26" fmla="*/ 561506 w 561506"/>
                  <a:gd name="connsiteY26" fmla="*/ 5348879 h 5880798"/>
                  <a:gd name="connsiteX27" fmla="*/ 531921 w 561506"/>
                  <a:gd name="connsiteY27" fmla="*/ 5348879 h 5880798"/>
                  <a:gd name="connsiteX28" fmla="*/ 265961 w 561506"/>
                  <a:gd name="connsiteY28" fmla="*/ 5319293 h 5880798"/>
                  <a:gd name="connsiteX29" fmla="*/ 295547 w 561506"/>
                  <a:gd name="connsiteY29" fmla="*/ 5319293 h 5880798"/>
                  <a:gd name="connsiteX30" fmla="*/ 295547 w 561506"/>
                  <a:gd name="connsiteY30" fmla="*/ 5348879 h 5880798"/>
                  <a:gd name="connsiteX31" fmla="*/ 265961 w 561506"/>
                  <a:gd name="connsiteY31" fmla="*/ 5348879 h 5880798"/>
                  <a:gd name="connsiteX32" fmla="*/ 0 w 561506"/>
                  <a:gd name="connsiteY32" fmla="*/ 5319293 h 5880798"/>
                  <a:gd name="connsiteX33" fmla="*/ 29585 w 561506"/>
                  <a:gd name="connsiteY33" fmla="*/ 5319293 h 5880798"/>
                  <a:gd name="connsiteX34" fmla="*/ 29585 w 561506"/>
                  <a:gd name="connsiteY34" fmla="*/ 5348879 h 5880798"/>
                  <a:gd name="connsiteX35" fmla="*/ 0 w 561506"/>
                  <a:gd name="connsiteY35" fmla="*/ 5348879 h 5880798"/>
                  <a:gd name="connsiteX36" fmla="*/ 531921 w 561506"/>
                  <a:gd name="connsiteY36" fmla="*/ 5053332 h 5880798"/>
                  <a:gd name="connsiteX37" fmla="*/ 561506 w 561506"/>
                  <a:gd name="connsiteY37" fmla="*/ 5053332 h 5880798"/>
                  <a:gd name="connsiteX38" fmla="*/ 561506 w 561506"/>
                  <a:gd name="connsiteY38" fmla="*/ 5082917 h 5880798"/>
                  <a:gd name="connsiteX39" fmla="*/ 531921 w 561506"/>
                  <a:gd name="connsiteY39" fmla="*/ 5082917 h 5880798"/>
                  <a:gd name="connsiteX40" fmla="*/ 265961 w 561506"/>
                  <a:gd name="connsiteY40" fmla="*/ 5053332 h 5880798"/>
                  <a:gd name="connsiteX41" fmla="*/ 295547 w 561506"/>
                  <a:gd name="connsiteY41" fmla="*/ 5053332 h 5880798"/>
                  <a:gd name="connsiteX42" fmla="*/ 295547 w 561506"/>
                  <a:gd name="connsiteY42" fmla="*/ 5082917 h 5880798"/>
                  <a:gd name="connsiteX43" fmla="*/ 265961 w 561506"/>
                  <a:gd name="connsiteY43" fmla="*/ 5082917 h 5880798"/>
                  <a:gd name="connsiteX44" fmla="*/ 0 w 561506"/>
                  <a:gd name="connsiteY44" fmla="*/ 5053332 h 5880798"/>
                  <a:gd name="connsiteX45" fmla="*/ 29585 w 561506"/>
                  <a:gd name="connsiteY45" fmla="*/ 5053332 h 5880798"/>
                  <a:gd name="connsiteX46" fmla="*/ 29585 w 561506"/>
                  <a:gd name="connsiteY46" fmla="*/ 5082917 h 5880798"/>
                  <a:gd name="connsiteX47" fmla="*/ 0 w 561506"/>
                  <a:gd name="connsiteY47" fmla="*/ 5082917 h 5880798"/>
                  <a:gd name="connsiteX48" fmla="*/ 531921 w 561506"/>
                  <a:gd name="connsiteY48" fmla="*/ 4787372 h 5880798"/>
                  <a:gd name="connsiteX49" fmla="*/ 561506 w 561506"/>
                  <a:gd name="connsiteY49" fmla="*/ 4787372 h 5880798"/>
                  <a:gd name="connsiteX50" fmla="*/ 561506 w 561506"/>
                  <a:gd name="connsiteY50" fmla="*/ 4816958 h 5880798"/>
                  <a:gd name="connsiteX51" fmla="*/ 531921 w 561506"/>
                  <a:gd name="connsiteY51" fmla="*/ 4816958 h 5880798"/>
                  <a:gd name="connsiteX52" fmla="*/ 265961 w 561506"/>
                  <a:gd name="connsiteY52" fmla="*/ 4787372 h 5880798"/>
                  <a:gd name="connsiteX53" fmla="*/ 295547 w 561506"/>
                  <a:gd name="connsiteY53" fmla="*/ 4787372 h 5880798"/>
                  <a:gd name="connsiteX54" fmla="*/ 295547 w 561506"/>
                  <a:gd name="connsiteY54" fmla="*/ 4816958 h 5880798"/>
                  <a:gd name="connsiteX55" fmla="*/ 265961 w 561506"/>
                  <a:gd name="connsiteY55" fmla="*/ 4816958 h 5880798"/>
                  <a:gd name="connsiteX56" fmla="*/ 0 w 561506"/>
                  <a:gd name="connsiteY56" fmla="*/ 4787372 h 5880798"/>
                  <a:gd name="connsiteX57" fmla="*/ 29585 w 561506"/>
                  <a:gd name="connsiteY57" fmla="*/ 4787372 h 5880798"/>
                  <a:gd name="connsiteX58" fmla="*/ 29585 w 561506"/>
                  <a:gd name="connsiteY58" fmla="*/ 4816958 h 5880798"/>
                  <a:gd name="connsiteX59" fmla="*/ 0 w 561506"/>
                  <a:gd name="connsiteY59" fmla="*/ 4816958 h 5880798"/>
                  <a:gd name="connsiteX60" fmla="*/ 531921 w 561506"/>
                  <a:gd name="connsiteY60" fmla="*/ 4521412 h 5880798"/>
                  <a:gd name="connsiteX61" fmla="*/ 561506 w 561506"/>
                  <a:gd name="connsiteY61" fmla="*/ 4521412 h 5880798"/>
                  <a:gd name="connsiteX62" fmla="*/ 561506 w 561506"/>
                  <a:gd name="connsiteY62" fmla="*/ 4550997 h 5880798"/>
                  <a:gd name="connsiteX63" fmla="*/ 531921 w 561506"/>
                  <a:gd name="connsiteY63" fmla="*/ 4550997 h 5880798"/>
                  <a:gd name="connsiteX64" fmla="*/ 265961 w 561506"/>
                  <a:gd name="connsiteY64" fmla="*/ 4521412 h 5880798"/>
                  <a:gd name="connsiteX65" fmla="*/ 295547 w 561506"/>
                  <a:gd name="connsiteY65" fmla="*/ 4521412 h 5880798"/>
                  <a:gd name="connsiteX66" fmla="*/ 295547 w 561506"/>
                  <a:gd name="connsiteY66" fmla="*/ 4550997 h 5880798"/>
                  <a:gd name="connsiteX67" fmla="*/ 265961 w 561506"/>
                  <a:gd name="connsiteY67" fmla="*/ 4550997 h 5880798"/>
                  <a:gd name="connsiteX68" fmla="*/ 0 w 561506"/>
                  <a:gd name="connsiteY68" fmla="*/ 4521412 h 5880798"/>
                  <a:gd name="connsiteX69" fmla="*/ 29585 w 561506"/>
                  <a:gd name="connsiteY69" fmla="*/ 4521412 h 5880798"/>
                  <a:gd name="connsiteX70" fmla="*/ 29585 w 561506"/>
                  <a:gd name="connsiteY70" fmla="*/ 4550997 h 5880798"/>
                  <a:gd name="connsiteX71" fmla="*/ 0 w 561506"/>
                  <a:gd name="connsiteY71" fmla="*/ 4550997 h 5880798"/>
                  <a:gd name="connsiteX72" fmla="*/ 531921 w 561506"/>
                  <a:gd name="connsiteY72" fmla="*/ 4255451 h 5880798"/>
                  <a:gd name="connsiteX73" fmla="*/ 561506 w 561506"/>
                  <a:gd name="connsiteY73" fmla="*/ 4255451 h 5880798"/>
                  <a:gd name="connsiteX74" fmla="*/ 561506 w 561506"/>
                  <a:gd name="connsiteY74" fmla="*/ 4285036 h 5880798"/>
                  <a:gd name="connsiteX75" fmla="*/ 531921 w 561506"/>
                  <a:gd name="connsiteY75" fmla="*/ 4285036 h 5880798"/>
                  <a:gd name="connsiteX76" fmla="*/ 265961 w 561506"/>
                  <a:gd name="connsiteY76" fmla="*/ 4255451 h 5880798"/>
                  <a:gd name="connsiteX77" fmla="*/ 295547 w 561506"/>
                  <a:gd name="connsiteY77" fmla="*/ 4255451 h 5880798"/>
                  <a:gd name="connsiteX78" fmla="*/ 295547 w 561506"/>
                  <a:gd name="connsiteY78" fmla="*/ 4285036 h 5880798"/>
                  <a:gd name="connsiteX79" fmla="*/ 265961 w 561506"/>
                  <a:gd name="connsiteY79" fmla="*/ 4285036 h 5880798"/>
                  <a:gd name="connsiteX80" fmla="*/ 0 w 561506"/>
                  <a:gd name="connsiteY80" fmla="*/ 4255451 h 5880798"/>
                  <a:gd name="connsiteX81" fmla="*/ 29585 w 561506"/>
                  <a:gd name="connsiteY81" fmla="*/ 4255451 h 5880798"/>
                  <a:gd name="connsiteX82" fmla="*/ 29585 w 561506"/>
                  <a:gd name="connsiteY82" fmla="*/ 4285036 h 5880798"/>
                  <a:gd name="connsiteX83" fmla="*/ 0 w 561506"/>
                  <a:gd name="connsiteY83" fmla="*/ 4285036 h 5880798"/>
                  <a:gd name="connsiteX84" fmla="*/ 531921 w 561506"/>
                  <a:gd name="connsiteY84" fmla="*/ 3989491 h 5880798"/>
                  <a:gd name="connsiteX85" fmla="*/ 561506 w 561506"/>
                  <a:gd name="connsiteY85" fmla="*/ 3989491 h 5880798"/>
                  <a:gd name="connsiteX86" fmla="*/ 561506 w 561506"/>
                  <a:gd name="connsiteY86" fmla="*/ 4019077 h 5880798"/>
                  <a:gd name="connsiteX87" fmla="*/ 531921 w 561506"/>
                  <a:gd name="connsiteY87" fmla="*/ 4019077 h 5880798"/>
                  <a:gd name="connsiteX88" fmla="*/ 265961 w 561506"/>
                  <a:gd name="connsiteY88" fmla="*/ 3989491 h 5880798"/>
                  <a:gd name="connsiteX89" fmla="*/ 295547 w 561506"/>
                  <a:gd name="connsiteY89" fmla="*/ 3989491 h 5880798"/>
                  <a:gd name="connsiteX90" fmla="*/ 295547 w 561506"/>
                  <a:gd name="connsiteY90" fmla="*/ 4019077 h 5880798"/>
                  <a:gd name="connsiteX91" fmla="*/ 265961 w 561506"/>
                  <a:gd name="connsiteY91" fmla="*/ 4019077 h 5880798"/>
                  <a:gd name="connsiteX92" fmla="*/ 0 w 561506"/>
                  <a:gd name="connsiteY92" fmla="*/ 3989491 h 5880798"/>
                  <a:gd name="connsiteX93" fmla="*/ 29585 w 561506"/>
                  <a:gd name="connsiteY93" fmla="*/ 3989491 h 5880798"/>
                  <a:gd name="connsiteX94" fmla="*/ 29585 w 561506"/>
                  <a:gd name="connsiteY94" fmla="*/ 4019077 h 5880798"/>
                  <a:gd name="connsiteX95" fmla="*/ 0 w 561506"/>
                  <a:gd name="connsiteY95" fmla="*/ 4019077 h 5880798"/>
                  <a:gd name="connsiteX96" fmla="*/ 531921 w 561506"/>
                  <a:gd name="connsiteY96" fmla="*/ 3723530 h 5880798"/>
                  <a:gd name="connsiteX97" fmla="*/ 561506 w 561506"/>
                  <a:gd name="connsiteY97" fmla="*/ 3723530 h 5880798"/>
                  <a:gd name="connsiteX98" fmla="*/ 561506 w 561506"/>
                  <a:gd name="connsiteY98" fmla="*/ 3753115 h 5880798"/>
                  <a:gd name="connsiteX99" fmla="*/ 531921 w 561506"/>
                  <a:gd name="connsiteY99" fmla="*/ 3753115 h 5880798"/>
                  <a:gd name="connsiteX100" fmla="*/ 265961 w 561506"/>
                  <a:gd name="connsiteY100" fmla="*/ 3723530 h 5880798"/>
                  <a:gd name="connsiteX101" fmla="*/ 295547 w 561506"/>
                  <a:gd name="connsiteY101" fmla="*/ 3723530 h 5880798"/>
                  <a:gd name="connsiteX102" fmla="*/ 295547 w 561506"/>
                  <a:gd name="connsiteY102" fmla="*/ 3753115 h 5880798"/>
                  <a:gd name="connsiteX103" fmla="*/ 265961 w 561506"/>
                  <a:gd name="connsiteY103" fmla="*/ 3753115 h 5880798"/>
                  <a:gd name="connsiteX104" fmla="*/ 0 w 561506"/>
                  <a:gd name="connsiteY104" fmla="*/ 3723530 h 5880798"/>
                  <a:gd name="connsiteX105" fmla="*/ 29585 w 561506"/>
                  <a:gd name="connsiteY105" fmla="*/ 3723530 h 5880798"/>
                  <a:gd name="connsiteX106" fmla="*/ 29585 w 561506"/>
                  <a:gd name="connsiteY106" fmla="*/ 3753115 h 5880798"/>
                  <a:gd name="connsiteX107" fmla="*/ 0 w 561506"/>
                  <a:gd name="connsiteY107" fmla="*/ 3753115 h 5880798"/>
                  <a:gd name="connsiteX108" fmla="*/ 531921 w 561506"/>
                  <a:gd name="connsiteY108" fmla="*/ 3457570 h 5880798"/>
                  <a:gd name="connsiteX109" fmla="*/ 561506 w 561506"/>
                  <a:gd name="connsiteY109" fmla="*/ 3457570 h 5880798"/>
                  <a:gd name="connsiteX110" fmla="*/ 561506 w 561506"/>
                  <a:gd name="connsiteY110" fmla="*/ 3487156 h 5880798"/>
                  <a:gd name="connsiteX111" fmla="*/ 531921 w 561506"/>
                  <a:gd name="connsiteY111" fmla="*/ 3487156 h 5880798"/>
                  <a:gd name="connsiteX112" fmla="*/ 265961 w 561506"/>
                  <a:gd name="connsiteY112" fmla="*/ 3457570 h 5880798"/>
                  <a:gd name="connsiteX113" fmla="*/ 295547 w 561506"/>
                  <a:gd name="connsiteY113" fmla="*/ 3457570 h 5880798"/>
                  <a:gd name="connsiteX114" fmla="*/ 295547 w 561506"/>
                  <a:gd name="connsiteY114" fmla="*/ 3487156 h 5880798"/>
                  <a:gd name="connsiteX115" fmla="*/ 265961 w 561506"/>
                  <a:gd name="connsiteY115" fmla="*/ 3487156 h 5880798"/>
                  <a:gd name="connsiteX116" fmla="*/ 0 w 561506"/>
                  <a:gd name="connsiteY116" fmla="*/ 3457570 h 5880798"/>
                  <a:gd name="connsiteX117" fmla="*/ 29585 w 561506"/>
                  <a:gd name="connsiteY117" fmla="*/ 3457570 h 5880798"/>
                  <a:gd name="connsiteX118" fmla="*/ 29585 w 561506"/>
                  <a:gd name="connsiteY118" fmla="*/ 3487156 h 5880798"/>
                  <a:gd name="connsiteX119" fmla="*/ 0 w 561506"/>
                  <a:gd name="connsiteY119" fmla="*/ 3487156 h 5880798"/>
                  <a:gd name="connsiteX120" fmla="*/ 531921 w 561506"/>
                  <a:gd name="connsiteY120" fmla="*/ 3191618 h 5880798"/>
                  <a:gd name="connsiteX121" fmla="*/ 561506 w 561506"/>
                  <a:gd name="connsiteY121" fmla="*/ 3191618 h 5880798"/>
                  <a:gd name="connsiteX122" fmla="*/ 561506 w 561506"/>
                  <a:gd name="connsiteY122" fmla="*/ 3221195 h 5880798"/>
                  <a:gd name="connsiteX123" fmla="*/ 531921 w 561506"/>
                  <a:gd name="connsiteY123" fmla="*/ 3221195 h 5880798"/>
                  <a:gd name="connsiteX124" fmla="*/ 265961 w 561506"/>
                  <a:gd name="connsiteY124" fmla="*/ 3191618 h 5880798"/>
                  <a:gd name="connsiteX125" fmla="*/ 295547 w 561506"/>
                  <a:gd name="connsiteY125" fmla="*/ 3191618 h 5880798"/>
                  <a:gd name="connsiteX126" fmla="*/ 295547 w 561506"/>
                  <a:gd name="connsiteY126" fmla="*/ 3221195 h 5880798"/>
                  <a:gd name="connsiteX127" fmla="*/ 265961 w 561506"/>
                  <a:gd name="connsiteY127" fmla="*/ 3221195 h 5880798"/>
                  <a:gd name="connsiteX128" fmla="*/ 0 w 561506"/>
                  <a:gd name="connsiteY128" fmla="*/ 3191617 h 5880798"/>
                  <a:gd name="connsiteX129" fmla="*/ 29585 w 561506"/>
                  <a:gd name="connsiteY129" fmla="*/ 3191617 h 5880798"/>
                  <a:gd name="connsiteX130" fmla="*/ 29585 w 561506"/>
                  <a:gd name="connsiteY130" fmla="*/ 3221195 h 5880798"/>
                  <a:gd name="connsiteX131" fmla="*/ 0 w 561506"/>
                  <a:gd name="connsiteY131" fmla="*/ 3221195 h 5880798"/>
                  <a:gd name="connsiteX132" fmla="*/ 531921 w 561506"/>
                  <a:gd name="connsiteY132" fmla="*/ 2925660 h 5880798"/>
                  <a:gd name="connsiteX133" fmla="*/ 561506 w 561506"/>
                  <a:gd name="connsiteY133" fmla="*/ 2925660 h 5880798"/>
                  <a:gd name="connsiteX134" fmla="*/ 561506 w 561506"/>
                  <a:gd name="connsiteY134" fmla="*/ 2955246 h 5880798"/>
                  <a:gd name="connsiteX135" fmla="*/ 531921 w 561506"/>
                  <a:gd name="connsiteY135" fmla="*/ 2955246 h 5880798"/>
                  <a:gd name="connsiteX136" fmla="*/ 265961 w 561506"/>
                  <a:gd name="connsiteY136" fmla="*/ 2925659 h 5880798"/>
                  <a:gd name="connsiteX137" fmla="*/ 295547 w 561506"/>
                  <a:gd name="connsiteY137" fmla="*/ 2925659 h 5880798"/>
                  <a:gd name="connsiteX138" fmla="*/ 295547 w 561506"/>
                  <a:gd name="connsiteY138" fmla="*/ 2955245 h 5880798"/>
                  <a:gd name="connsiteX139" fmla="*/ 265961 w 561506"/>
                  <a:gd name="connsiteY139" fmla="*/ 2955245 h 5880798"/>
                  <a:gd name="connsiteX140" fmla="*/ 0 w 561506"/>
                  <a:gd name="connsiteY140" fmla="*/ 2925658 h 5880798"/>
                  <a:gd name="connsiteX141" fmla="*/ 29585 w 561506"/>
                  <a:gd name="connsiteY141" fmla="*/ 2925658 h 5880798"/>
                  <a:gd name="connsiteX142" fmla="*/ 29585 w 561506"/>
                  <a:gd name="connsiteY142" fmla="*/ 2955244 h 5880798"/>
                  <a:gd name="connsiteX143" fmla="*/ 0 w 561506"/>
                  <a:gd name="connsiteY143" fmla="*/ 2955244 h 5880798"/>
                  <a:gd name="connsiteX144" fmla="*/ 531921 w 561506"/>
                  <a:gd name="connsiteY144" fmla="*/ 2659620 h 5880798"/>
                  <a:gd name="connsiteX145" fmla="*/ 561506 w 561506"/>
                  <a:gd name="connsiteY145" fmla="*/ 2659620 h 5880798"/>
                  <a:gd name="connsiteX146" fmla="*/ 561506 w 561506"/>
                  <a:gd name="connsiteY146" fmla="*/ 2689204 h 5880798"/>
                  <a:gd name="connsiteX147" fmla="*/ 531921 w 561506"/>
                  <a:gd name="connsiteY147" fmla="*/ 2689204 h 5880798"/>
                  <a:gd name="connsiteX148" fmla="*/ 265961 w 561506"/>
                  <a:gd name="connsiteY148" fmla="*/ 2659616 h 5880798"/>
                  <a:gd name="connsiteX149" fmla="*/ 295547 w 561506"/>
                  <a:gd name="connsiteY149" fmla="*/ 2659616 h 5880798"/>
                  <a:gd name="connsiteX150" fmla="*/ 295547 w 561506"/>
                  <a:gd name="connsiteY150" fmla="*/ 2689201 h 5880798"/>
                  <a:gd name="connsiteX151" fmla="*/ 265961 w 561506"/>
                  <a:gd name="connsiteY151" fmla="*/ 2689201 h 5880798"/>
                  <a:gd name="connsiteX152" fmla="*/ 0 w 561506"/>
                  <a:gd name="connsiteY152" fmla="*/ 2659613 h 5880798"/>
                  <a:gd name="connsiteX153" fmla="*/ 29585 w 561506"/>
                  <a:gd name="connsiteY153" fmla="*/ 2659613 h 5880798"/>
                  <a:gd name="connsiteX154" fmla="*/ 29585 w 561506"/>
                  <a:gd name="connsiteY154" fmla="*/ 2689198 h 5880798"/>
                  <a:gd name="connsiteX155" fmla="*/ 0 w 561506"/>
                  <a:gd name="connsiteY155" fmla="*/ 2689198 h 5880798"/>
                  <a:gd name="connsiteX156" fmla="*/ 531921 w 561506"/>
                  <a:gd name="connsiteY156" fmla="*/ 2393661 h 5880798"/>
                  <a:gd name="connsiteX157" fmla="*/ 561506 w 561506"/>
                  <a:gd name="connsiteY157" fmla="*/ 2393661 h 5880798"/>
                  <a:gd name="connsiteX158" fmla="*/ 561506 w 561506"/>
                  <a:gd name="connsiteY158" fmla="*/ 2423260 h 5880798"/>
                  <a:gd name="connsiteX159" fmla="*/ 531921 w 561506"/>
                  <a:gd name="connsiteY159" fmla="*/ 2423260 h 5880798"/>
                  <a:gd name="connsiteX160" fmla="*/ 265961 w 561506"/>
                  <a:gd name="connsiteY160" fmla="*/ 2393658 h 5880798"/>
                  <a:gd name="connsiteX161" fmla="*/ 295547 w 561506"/>
                  <a:gd name="connsiteY161" fmla="*/ 2393658 h 5880798"/>
                  <a:gd name="connsiteX162" fmla="*/ 295547 w 561506"/>
                  <a:gd name="connsiteY162" fmla="*/ 2423257 h 5880798"/>
                  <a:gd name="connsiteX163" fmla="*/ 265961 w 561506"/>
                  <a:gd name="connsiteY163" fmla="*/ 2423257 h 5880798"/>
                  <a:gd name="connsiteX164" fmla="*/ 0 w 561506"/>
                  <a:gd name="connsiteY164" fmla="*/ 2393655 h 5880798"/>
                  <a:gd name="connsiteX165" fmla="*/ 29585 w 561506"/>
                  <a:gd name="connsiteY165" fmla="*/ 2393655 h 5880798"/>
                  <a:gd name="connsiteX166" fmla="*/ 29585 w 561506"/>
                  <a:gd name="connsiteY166" fmla="*/ 2423251 h 5880798"/>
                  <a:gd name="connsiteX167" fmla="*/ 0 w 561506"/>
                  <a:gd name="connsiteY167" fmla="*/ 2423251 h 5880798"/>
                  <a:gd name="connsiteX168" fmla="*/ 531921 w 561506"/>
                  <a:gd name="connsiteY168" fmla="*/ 2127694 h 5880798"/>
                  <a:gd name="connsiteX169" fmla="*/ 561506 w 561506"/>
                  <a:gd name="connsiteY169" fmla="*/ 2127694 h 5880798"/>
                  <a:gd name="connsiteX170" fmla="*/ 561506 w 561506"/>
                  <a:gd name="connsiteY170" fmla="*/ 2157283 h 5880798"/>
                  <a:gd name="connsiteX171" fmla="*/ 531921 w 561506"/>
                  <a:gd name="connsiteY171" fmla="*/ 2157283 h 5880798"/>
                  <a:gd name="connsiteX172" fmla="*/ 265961 w 561506"/>
                  <a:gd name="connsiteY172" fmla="*/ 2127693 h 5880798"/>
                  <a:gd name="connsiteX173" fmla="*/ 295547 w 561506"/>
                  <a:gd name="connsiteY173" fmla="*/ 2127693 h 5880798"/>
                  <a:gd name="connsiteX174" fmla="*/ 295547 w 561506"/>
                  <a:gd name="connsiteY174" fmla="*/ 2157282 h 5880798"/>
                  <a:gd name="connsiteX175" fmla="*/ 265961 w 561506"/>
                  <a:gd name="connsiteY175" fmla="*/ 2157282 h 5880798"/>
                  <a:gd name="connsiteX176" fmla="*/ 0 w 561506"/>
                  <a:gd name="connsiteY176" fmla="*/ 2127689 h 5880798"/>
                  <a:gd name="connsiteX177" fmla="*/ 29585 w 561506"/>
                  <a:gd name="connsiteY177" fmla="*/ 2127689 h 5880798"/>
                  <a:gd name="connsiteX178" fmla="*/ 29585 w 561506"/>
                  <a:gd name="connsiteY178" fmla="*/ 2157278 h 5880798"/>
                  <a:gd name="connsiteX179" fmla="*/ 0 w 561506"/>
                  <a:gd name="connsiteY179" fmla="*/ 2157278 h 5880798"/>
                  <a:gd name="connsiteX180" fmla="*/ 531921 w 561506"/>
                  <a:gd name="connsiteY180" fmla="*/ 1861731 h 5880798"/>
                  <a:gd name="connsiteX181" fmla="*/ 561506 w 561506"/>
                  <a:gd name="connsiteY181" fmla="*/ 1861731 h 5880798"/>
                  <a:gd name="connsiteX182" fmla="*/ 561506 w 561506"/>
                  <a:gd name="connsiteY182" fmla="*/ 1891308 h 5880798"/>
                  <a:gd name="connsiteX183" fmla="*/ 531921 w 561506"/>
                  <a:gd name="connsiteY183" fmla="*/ 1891308 h 5880798"/>
                  <a:gd name="connsiteX184" fmla="*/ 265961 w 561506"/>
                  <a:gd name="connsiteY184" fmla="*/ 1861728 h 5880798"/>
                  <a:gd name="connsiteX185" fmla="*/ 295547 w 561506"/>
                  <a:gd name="connsiteY185" fmla="*/ 1861728 h 5880798"/>
                  <a:gd name="connsiteX186" fmla="*/ 295547 w 561506"/>
                  <a:gd name="connsiteY186" fmla="*/ 1891306 h 5880798"/>
                  <a:gd name="connsiteX187" fmla="*/ 265961 w 561506"/>
                  <a:gd name="connsiteY187" fmla="*/ 1891306 h 5880798"/>
                  <a:gd name="connsiteX188" fmla="*/ 0 w 561506"/>
                  <a:gd name="connsiteY188" fmla="*/ 1861726 h 5880798"/>
                  <a:gd name="connsiteX189" fmla="*/ 29585 w 561506"/>
                  <a:gd name="connsiteY189" fmla="*/ 1861726 h 5880798"/>
                  <a:gd name="connsiteX190" fmla="*/ 29585 w 561506"/>
                  <a:gd name="connsiteY190" fmla="*/ 1891304 h 5880798"/>
                  <a:gd name="connsiteX191" fmla="*/ 0 w 561506"/>
                  <a:gd name="connsiteY191" fmla="*/ 1891304 h 5880798"/>
                  <a:gd name="connsiteX192" fmla="*/ 531921 w 561506"/>
                  <a:gd name="connsiteY192" fmla="*/ 1595769 h 5880798"/>
                  <a:gd name="connsiteX193" fmla="*/ 561506 w 561506"/>
                  <a:gd name="connsiteY193" fmla="*/ 1595769 h 5880798"/>
                  <a:gd name="connsiteX194" fmla="*/ 561506 w 561506"/>
                  <a:gd name="connsiteY194" fmla="*/ 1625355 h 5880798"/>
                  <a:gd name="connsiteX195" fmla="*/ 531921 w 561506"/>
                  <a:gd name="connsiteY195" fmla="*/ 1625355 h 5880798"/>
                  <a:gd name="connsiteX196" fmla="*/ 265961 w 561506"/>
                  <a:gd name="connsiteY196" fmla="*/ 1595766 h 5880798"/>
                  <a:gd name="connsiteX197" fmla="*/ 295547 w 561506"/>
                  <a:gd name="connsiteY197" fmla="*/ 1595766 h 5880798"/>
                  <a:gd name="connsiteX198" fmla="*/ 295547 w 561506"/>
                  <a:gd name="connsiteY198" fmla="*/ 1625352 h 5880798"/>
                  <a:gd name="connsiteX199" fmla="*/ 265961 w 561506"/>
                  <a:gd name="connsiteY199" fmla="*/ 1625352 h 5880798"/>
                  <a:gd name="connsiteX200" fmla="*/ 0 w 561506"/>
                  <a:gd name="connsiteY200" fmla="*/ 1595764 h 5880798"/>
                  <a:gd name="connsiteX201" fmla="*/ 29585 w 561506"/>
                  <a:gd name="connsiteY201" fmla="*/ 1595764 h 5880798"/>
                  <a:gd name="connsiteX202" fmla="*/ 29585 w 561506"/>
                  <a:gd name="connsiteY202" fmla="*/ 1625350 h 5880798"/>
                  <a:gd name="connsiteX203" fmla="*/ 0 w 561506"/>
                  <a:gd name="connsiteY203" fmla="*/ 1625350 h 5880798"/>
                  <a:gd name="connsiteX204" fmla="*/ 531921 w 561506"/>
                  <a:gd name="connsiteY204" fmla="*/ 1329811 h 5880798"/>
                  <a:gd name="connsiteX205" fmla="*/ 561506 w 561506"/>
                  <a:gd name="connsiteY205" fmla="*/ 1329811 h 5880798"/>
                  <a:gd name="connsiteX206" fmla="*/ 561506 w 561506"/>
                  <a:gd name="connsiteY206" fmla="*/ 1359396 h 5880798"/>
                  <a:gd name="connsiteX207" fmla="*/ 531921 w 561506"/>
                  <a:gd name="connsiteY207" fmla="*/ 1359396 h 5880798"/>
                  <a:gd name="connsiteX208" fmla="*/ 265961 w 561506"/>
                  <a:gd name="connsiteY208" fmla="*/ 1329809 h 5880798"/>
                  <a:gd name="connsiteX209" fmla="*/ 295547 w 561506"/>
                  <a:gd name="connsiteY209" fmla="*/ 1329809 h 5880798"/>
                  <a:gd name="connsiteX210" fmla="*/ 295547 w 561506"/>
                  <a:gd name="connsiteY210" fmla="*/ 1359393 h 5880798"/>
                  <a:gd name="connsiteX211" fmla="*/ 265961 w 561506"/>
                  <a:gd name="connsiteY211" fmla="*/ 1359393 h 5880798"/>
                  <a:gd name="connsiteX212" fmla="*/ 0 w 561506"/>
                  <a:gd name="connsiteY212" fmla="*/ 1329806 h 5880798"/>
                  <a:gd name="connsiteX213" fmla="*/ 29585 w 561506"/>
                  <a:gd name="connsiteY213" fmla="*/ 1329806 h 5880798"/>
                  <a:gd name="connsiteX214" fmla="*/ 29585 w 561506"/>
                  <a:gd name="connsiteY214" fmla="*/ 1359391 h 5880798"/>
                  <a:gd name="connsiteX215" fmla="*/ 0 w 561506"/>
                  <a:gd name="connsiteY215" fmla="*/ 1359391 h 5880798"/>
                  <a:gd name="connsiteX216" fmla="*/ 531921 w 561506"/>
                  <a:gd name="connsiteY216" fmla="*/ 1063855 h 5880798"/>
                  <a:gd name="connsiteX217" fmla="*/ 561506 w 561506"/>
                  <a:gd name="connsiteY217" fmla="*/ 1063855 h 5880798"/>
                  <a:gd name="connsiteX218" fmla="*/ 561506 w 561506"/>
                  <a:gd name="connsiteY218" fmla="*/ 1093441 h 5880798"/>
                  <a:gd name="connsiteX219" fmla="*/ 531921 w 561506"/>
                  <a:gd name="connsiteY219" fmla="*/ 1093441 h 5880798"/>
                  <a:gd name="connsiteX220" fmla="*/ 265961 w 561506"/>
                  <a:gd name="connsiteY220" fmla="*/ 1063852 h 5880798"/>
                  <a:gd name="connsiteX221" fmla="*/ 295547 w 561506"/>
                  <a:gd name="connsiteY221" fmla="*/ 1063852 h 5880798"/>
                  <a:gd name="connsiteX222" fmla="*/ 295547 w 561506"/>
                  <a:gd name="connsiteY222" fmla="*/ 1093438 h 5880798"/>
                  <a:gd name="connsiteX223" fmla="*/ 265961 w 561506"/>
                  <a:gd name="connsiteY223" fmla="*/ 1093438 h 5880798"/>
                  <a:gd name="connsiteX224" fmla="*/ 0 w 561506"/>
                  <a:gd name="connsiteY224" fmla="*/ 1063849 h 5880798"/>
                  <a:gd name="connsiteX225" fmla="*/ 29585 w 561506"/>
                  <a:gd name="connsiteY225" fmla="*/ 1063849 h 5880798"/>
                  <a:gd name="connsiteX226" fmla="*/ 29585 w 561506"/>
                  <a:gd name="connsiteY226" fmla="*/ 1093435 h 5880798"/>
                  <a:gd name="connsiteX227" fmla="*/ 0 w 561506"/>
                  <a:gd name="connsiteY227" fmla="*/ 1093435 h 5880798"/>
                  <a:gd name="connsiteX228" fmla="*/ 531921 w 561506"/>
                  <a:gd name="connsiteY228" fmla="*/ 797884 h 5880798"/>
                  <a:gd name="connsiteX229" fmla="*/ 561506 w 561506"/>
                  <a:gd name="connsiteY229" fmla="*/ 797884 h 5880798"/>
                  <a:gd name="connsiteX230" fmla="*/ 561506 w 561506"/>
                  <a:gd name="connsiteY230" fmla="*/ 827470 h 5880798"/>
                  <a:gd name="connsiteX231" fmla="*/ 531921 w 561506"/>
                  <a:gd name="connsiteY231" fmla="*/ 827470 h 5880798"/>
                  <a:gd name="connsiteX232" fmla="*/ 265961 w 561506"/>
                  <a:gd name="connsiteY232" fmla="*/ 797882 h 5880798"/>
                  <a:gd name="connsiteX233" fmla="*/ 295547 w 561506"/>
                  <a:gd name="connsiteY233" fmla="*/ 797882 h 5880798"/>
                  <a:gd name="connsiteX234" fmla="*/ 295547 w 561506"/>
                  <a:gd name="connsiteY234" fmla="*/ 827468 h 5880798"/>
                  <a:gd name="connsiteX235" fmla="*/ 265961 w 561506"/>
                  <a:gd name="connsiteY235" fmla="*/ 827468 h 5880798"/>
                  <a:gd name="connsiteX236" fmla="*/ 0 w 561506"/>
                  <a:gd name="connsiteY236" fmla="*/ 797879 h 5880798"/>
                  <a:gd name="connsiteX237" fmla="*/ 29585 w 561506"/>
                  <a:gd name="connsiteY237" fmla="*/ 797879 h 5880798"/>
                  <a:gd name="connsiteX238" fmla="*/ 29585 w 561506"/>
                  <a:gd name="connsiteY238" fmla="*/ 827465 h 5880798"/>
                  <a:gd name="connsiteX239" fmla="*/ 0 w 561506"/>
                  <a:gd name="connsiteY239" fmla="*/ 827465 h 5880798"/>
                  <a:gd name="connsiteX240" fmla="*/ 531921 w 561506"/>
                  <a:gd name="connsiteY240" fmla="*/ 531924 h 5880798"/>
                  <a:gd name="connsiteX241" fmla="*/ 561506 w 561506"/>
                  <a:gd name="connsiteY241" fmla="*/ 531924 h 5880798"/>
                  <a:gd name="connsiteX242" fmla="*/ 561506 w 561506"/>
                  <a:gd name="connsiteY242" fmla="*/ 561509 h 5880798"/>
                  <a:gd name="connsiteX243" fmla="*/ 531921 w 561506"/>
                  <a:gd name="connsiteY243" fmla="*/ 561509 h 5880798"/>
                  <a:gd name="connsiteX244" fmla="*/ 265961 w 561506"/>
                  <a:gd name="connsiteY244" fmla="*/ 531922 h 5880798"/>
                  <a:gd name="connsiteX245" fmla="*/ 295547 w 561506"/>
                  <a:gd name="connsiteY245" fmla="*/ 531922 h 5880798"/>
                  <a:gd name="connsiteX246" fmla="*/ 295547 w 561506"/>
                  <a:gd name="connsiteY246" fmla="*/ 561507 h 5880798"/>
                  <a:gd name="connsiteX247" fmla="*/ 265961 w 561506"/>
                  <a:gd name="connsiteY247" fmla="*/ 561507 h 5880798"/>
                  <a:gd name="connsiteX248" fmla="*/ 0 w 561506"/>
                  <a:gd name="connsiteY248" fmla="*/ 531920 h 5880798"/>
                  <a:gd name="connsiteX249" fmla="*/ 29585 w 561506"/>
                  <a:gd name="connsiteY249" fmla="*/ 531920 h 5880798"/>
                  <a:gd name="connsiteX250" fmla="*/ 29585 w 561506"/>
                  <a:gd name="connsiteY250" fmla="*/ 561505 h 5880798"/>
                  <a:gd name="connsiteX251" fmla="*/ 0 w 561506"/>
                  <a:gd name="connsiteY251" fmla="*/ 561505 h 5880798"/>
                  <a:gd name="connsiteX252" fmla="*/ 531921 w 561506"/>
                  <a:gd name="connsiteY252" fmla="*/ 265964 h 5880798"/>
                  <a:gd name="connsiteX253" fmla="*/ 561506 w 561506"/>
                  <a:gd name="connsiteY253" fmla="*/ 265964 h 5880798"/>
                  <a:gd name="connsiteX254" fmla="*/ 561506 w 561506"/>
                  <a:gd name="connsiteY254" fmla="*/ 295550 h 5880798"/>
                  <a:gd name="connsiteX255" fmla="*/ 531921 w 561506"/>
                  <a:gd name="connsiteY255" fmla="*/ 295550 h 5880798"/>
                  <a:gd name="connsiteX256" fmla="*/ 265961 w 561506"/>
                  <a:gd name="connsiteY256" fmla="*/ 265962 h 5880798"/>
                  <a:gd name="connsiteX257" fmla="*/ 295547 w 561506"/>
                  <a:gd name="connsiteY257" fmla="*/ 265962 h 5880798"/>
                  <a:gd name="connsiteX258" fmla="*/ 295547 w 561506"/>
                  <a:gd name="connsiteY258" fmla="*/ 295548 h 5880798"/>
                  <a:gd name="connsiteX259" fmla="*/ 265961 w 561506"/>
                  <a:gd name="connsiteY259" fmla="*/ 295548 h 5880798"/>
                  <a:gd name="connsiteX260" fmla="*/ 0 w 561506"/>
                  <a:gd name="connsiteY260" fmla="*/ 265960 h 5880798"/>
                  <a:gd name="connsiteX261" fmla="*/ 29585 w 561506"/>
                  <a:gd name="connsiteY261" fmla="*/ 265960 h 5880798"/>
                  <a:gd name="connsiteX262" fmla="*/ 29585 w 561506"/>
                  <a:gd name="connsiteY262" fmla="*/ 295546 h 5880798"/>
                  <a:gd name="connsiteX263" fmla="*/ 0 w 561506"/>
                  <a:gd name="connsiteY263" fmla="*/ 295546 h 5880798"/>
                  <a:gd name="connsiteX264" fmla="*/ 531921 w 561506"/>
                  <a:gd name="connsiteY264" fmla="*/ 5 h 5880798"/>
                  <a:gd name="connsiteX265" fmla="*/ 561506 w 561506"/>
                  <a:gd name="connsiteY265" fmla="*/ 5 h 5880798"/>
                  <a:gd name="connsiteX266" fmla="*/ 561506 w 561506"/>
                  <a:gd name="connsiteY266" fmla="*/ 29591 h 5880798"/>
                  <a:gd name="connsiteX267" fmla="*/ 531921 w 561506"/>
                  <a:gd name="connsiteY267" fmla="*/ 29591 h 5880798"/>
                  <a:gd name="connsiteX268" fmla="*/ 265961 w 561506"/>
                  <a:gd name="connsiteY268" fmla="*/ 3 h 5880798"/>
                  <a:gd name="connsiteX269" fmla="*/ 295547 w 561506"/>
                  <a:gd name="connsiteY269" fmla="*/ 3 h 5880798"/>
                  <a:gd name="connsiteX270" fmla="*/ 295547 w 561506"/>
                  <a:gd name="connsiteY270" fmla="*/ 29589 h 5880798"/>
                  <a:gd name="connsiteX271" fmla="*/ 265961 w 561506"/>
                  <a:gd name="connsiteY271" fmla="*/ 29589 h 5880798"/>
                  <a:gd name="connsiteX272" fmla="*/ 0 w 561506"/>
                  <a:gd name="connsiteY272" fmla="*/ 0 h 5880798"/>
                  <a:gd name="connsiteX273" fmla="*/ 29585 w 561506"/>
                  <a:gd name="connsiteY273" fmla="*/ 0 h 5880798"/>
                  <a:gd name="connsiteX274" fmla="*/ 29585 w 561506"/>
                  <a:gd name="connsiteY274" fmla="*/ 29586 h 5880798"/>
                  <a:gd name="connsiteX275" fmla="*/ 0 w 561506"/>
                  <a:gd name="connsiteY275" fmla="*/ 29586 h 5880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Lst>
                <a:rect l="l" t="t" r="r" b="b"/>
                <a:pathLst>
                  <a:path w="561506" h="5880798">
                    <a:moveTo>
                      <a:pt x="531921" y="5851213"/>
                    </a:moveTo>
                    <a:lnTo>
                      <a:pt x="561506" y="5851213"/>
                    </a:lnTo>
                    <a:lnTo>
                      <a:pt x="561506" y="5880798"/>
                    </a:lnTo>
                    <a:lnTo>
                      <a:pt x="531921" y="5880798"/>
                    </a:lnTo>
                    <a:close/>
                    <a:moveTo>
                      <a:pt x="265961" y="5851213"/>
                    </a:moveTo>
                    <a:lnTo>
                      <a:pt x="295547" y="5851213"/>
                    </a:lnTo>
                    <a:lnTo>
                      <a:pt x="295547" y="5880798"/>
                    </a:lnTo>
                    <a:lnTo>
                      <a:pt x="265961" y="5880798"/>
                    </a:lnTo>
                    <a:close/>
                    <a:moveTo>
                      <a:pt x="0" y="5851213"/>
                    </a:moveTo>
                    <a:lnTo>
                      <a:pt x="29585" y="5851213"/>
                    </a:lnTo>
                    <a:lnTo>
                      <a:pt x="29585" y="5880798"/>
                    </a:lnTo>
                    <a:lnTo>
                      <a:pt x="0" y="5880798"/>
                    </a:lnTo>
                    <a:close/>
                    <a:moveTo>
                      <a:pt x="531921" y="5585253"/>
                    </a:moveTo>
                    <a:lnTo>
                      <a:pt x="561506" y="5585253"/>
                    </a:lnTo>
                    <a:lnTo>
                      <a:pt x="561506" y="5614838"/>
                    </a:lnTo>
                    <a:lnTo>
                      <a:pt x="531921" y="5614838"/>
                    </a:lnTo>
                    <a:close/>
                    <a:moveTo>
                      <a:pt x="265961" y="5585253"/>
                    </a:moveTo>
                    <a:lnTo>
                      <a:pt x="295547" y="5585253"/>
                    </a:lnTo>
                    <a:lnTo>
                      <a:pt x="295547" y="5614838"/>
                    </a:lnTo>
                    <a:lnTo>
                      <a:pt x="265961" y="5614838"/>
                    </a:lnTo>
                    <a:close/>
                    <a:moveTo>
                      <a:pt x="0" y="5585253"/>
                    </a:moveTo>
                    <a:lnTo>
                      <a:pt x="29585" y="5585253"/>
                    </a:lnTo>
                    <a:lnTo>
                      <a:pt x="29585" y="5614838"/>
                    </a:lnTo>
                    <a:lnTo>
                      <a:pt x="0" y="5614838"/>
                    </a:lnTo>
                    <a:close/>
                    <a:moveTo>
                      <a:pt x="531921" y="5319293"/>
                    </a:moveTo>
                    <a:lnTo>
                      <a:pt x="561506" y="5319293"/>
                    </a:lnTo>
                    <a:lnTo>
                      <a:pt x="561506" y="5348879"/>
                    </a:lnTo>
                    <a:lnTo>
                      <a:pt x="531921" y="5348879"/>
                    </a:lnTo>
                    <a:close/>
                    <a:moveTo>
                      <a:pt x="265961" y="5319293"/>
                    </a:moveTo>
                    <a:lnTo>
                      <a:pt x="295547" y="5319293"/>
                    </a:lnTo>
                    <a:lnTo>
                      <a:pt x="295547" y="5348879"/>
                    </a:lnTo>
                    <a:lnTo>
                      <a:pt x="265961" y="5348879"/>
                    </a:lnTo>
                    <a:close/>
                    <a:moveTo>
                      <a:pt x="0" y="5319293"/>
                    </a:moveTo>
                    <a:lnTo>
                      <a:pt x="29585" y="5319293"/>
                    </a:lnTo>
                    <a:lnTo>
                      <a:pt x="29585" y="5348879"/>
                    </a:lnTo>
                    <a:lnTo>
                      <a:pt x="0" y="5348879"/>
                    </a:lnTo>
                    <a:close/>
                    <a:moveTo>
                      <a:pt x="531921" y="5053332"/>
                    </a:moveTo>
                    <a:lnTo>
                      <a:pt x="561506" y="5053332"/>
                    </a:lnTo>
                    <a:lnTo>
                      <a:pt x="561506" y="5082917"/>
                    </a:lnTo>
                    <a:lnTo>
                      <a:pt x="531921" y="5082917"/>
                    </a:lnTo>
                    <a:close/>
                    <a:moveTo>
                      <a:pt x="265961" y="5053332"/>
                    </a:moveTo>
                    <a:lnTo>
                      <a:pt x="295547" y="5053332"/>
                    </a:lnTo>
                    <a:lnTo>
                      <a:pt x="295547" y="5082917"/>
                    </a:lnTo>
                    <a:lnTo>
                      <a:pt x="265961" y="5082917"/>
                    </a:lnTo>
                    <a:close/>
                    <a:moveTo>
                      <a:pt x="0" y="5053332"/>
                    </a:moveTo>
                    <a:lnTo>
                      <a:pt x="29585" y="5053332"/>
                    </a:lnTo>
                    <a:lnTo>
                      <a:pt x="29585" y="5082917"/>
                    </a:lnTo>
                    <a:lnTo>
                      <a:pt x="0" y="5082917"/>
                    </a:lnTo>
                    <a:close/>
                    <a:moveTo>
                      <a:pt x="531921" y="4787372"/>
                    </a:moveTo>
                    <a:lnTo>
                      <a:pt x="561506" y="4787372"/>
                    </a:lnTo>
                    <a:lnTo>
                      <a:pt x="561506" y="4816958"/>
                    </a:lnTo>
                    <a:lnTo>
                      <a:pt x="531921" y="4816958"/>
                    </a:lnTo>
                    <a:close/>
                    <a:moveTo>
                      <a:pt x="265961" y="4787372"/>
                    </a:moveTo>
                    <a:lnTo>
                      <a:pt x="295547" y="4787372"/>
                    </a:lnTo>
                    <a:lnTo>
                      <a:pt x="295547" y="4816958"/>
                    </a:lnTo>
                    <a:lnTo>
                      <a:pt x="265961" y="4816958"/>
                    </a:lnTo>
                    <a:close/>
                    <a:moveTo>
                      <a:pt x="0" y="4787372"/>
                    </a:moveTo>
                    <a:lnTo>
                      <a:pt x="29585" y="4787372"/>
                    </a:lnTo>
                    <a:lnTo>
                      <a:pt x="29585" y="4816958"/>
                    </a:lnTo>
                    <a:lnTo>
                      <a:pt x="0" y="4816958"/>
                    </a:lnTo>
                    <a:close/>
                    <a:moveTo>
                      <a:pt x="531921" y="4521412"/>
                    </a:moveTo>
                    <a:lnTo>
                      <a:pt x="561506" y="4521412"/>
                    </a:lnTo>
                    <a:lnTo>
                      <a:pt x="561506" y="4550997"/>
                    </a:lnTo>
                    <a:lnTo>
                      <a:pt x="531921" y="4550997"/>
                    </a:lnTo>
                    <a:close/>
                    <a:moveTo>
                      <a:pt x="265961" y="4521412"/>
                    </a:moveTo>
                    <a:lnTo>
                      <a:pt x="295547" y="4521412"/>
                    </a:lnTo>
                    <a:lnTo>
                      <a:pt x="295547" y="4550997"/>
                    </a:lnTo>
                    <a:lnTo>
                      <a:pt x="265961" y="4550997"/>
                    </a:lnTo>
                    <a:close/>
                    <a:moveTo>
                      <a:pt x="0" y="4521412"/>
                    </a:moveTo>
                    <a:lnTo>
                      <a:pt x="29585" y="4521412"/>
                    </a:lnTo>
                    <a:lnTo>
                      <a:pt x="29585" y="4550997"/>
                    </a:lnTo>
                    <a:lnTo>
                      <a:pt x="0" y="4550997"/>
                    </a:lnTo>
                    <a:close/>
                    <a:moveTo>
                      <a:pt x="531921" y="4255451"/>
                    </a:moveTo>
                    <a:lnTo>
                      <a:pt x="561506" y="4255451"/>
                    </a:lnTo>
                    <a:lnTo>
                      <a:pt x="561506" y="4285036"/>
                    </a:lnTo>
                    <a:lnTo>
                      <a:pt x="531921" y="4285036"/>
                    </a:lnTo>
                    <a:close/>
                    <a:moveTo>
                      <a:pt x="265961" y="4255451"/>
                    </a:moveTo>
                    <a:lnTo>
                      <a:pt x="295547" y="4255451"/>
                    </a:lnTo>
                    <a:lnTo>
                      <a:pt x="295547" y="4285036"/>
                    </a:lnTo>
                    <a:lnTo>
                      <a:pt x="265961" y="4285036"/>
                    </a:lnTo>
                    <a:close/>
                    <a:moveTo>
                      <a:pt x="0" y="4255451"/>
                    </a:moveTo>
                    <a:lnTo>
                      <a:pt x="29585" y="4255451"/>
                    </a:lnTo>
                    <a:lnTo>
                      <a:pt x="29585" y="4285036"/>
                    </a:lnTo>
                    <a:lnTo>
                      <a:pt x="0" y="4285036"/>
                    </a:lnTo>
                    <a:close/>
                    <a:moveTo>
                      <a:pt x="531921" y="3989491"/>
                    </a:moveTo>
                    <a:lnTo>
                      <a:pt x="561506" y="3989491"/>
                    </a:lnTo>
                    <a:lnTo>
                      <a:pt x="561506" y="4019077"/>
                    </a:lnTo>
                    <a:lnTo>
                      <a:pt x="531921" y="4019077"/>
                    </a:lnTo>
                    <a:close/>
                    <a:moveTo>
                      <a:pt x="265961" y="3989491"/>
                    </a:moveTo>
                    <a:lnTo>
                      <a:pt x="295547" y="3989491"/>
                    </a:lnTo>
                    <a:lnTo>
                      <a:pt x="295547" y="4019077"/>
                    </a:lnTo>
                    <a:lnTo>
                      <a:pt x="265961" y="4019077"/>
                    </a:lnTo>
                    <a:close/>
                    <a:moveTo>
                      <a:pt x="0" y="3989491"/>
                    </a:moveTo>
                    <a:lnTo>
                      <a:pt x="29585" y="3989491"/>
                    </a:lnTo>
                    <a:lnTo>
                      <a:pt x="29585" y="4019077"/>
                    </a:lnTo>
                    <a:lnTo>
                      <a:pt x="0" y="4019077"/>
                    </a:lnTo>
                    <a:close/>
                    <a:moveTo>
                      <a:pt x="531921" y="3723530"/>
                    </a:moveTo>
                    <a:lnTo>
                      <a:pt x="561506" y="3723530"/>
                    </a:lnTo>
                    <a:lnTo>
                      <a:pt x="561506" y="3753115"/>
                    </a:lnTo>
                    <a:lnTo>
                      <a:pt x="531921" y="3753115"/>
                    </a:lnTo>
                    <a:close/>
                    <a:moveTo>
                      <a:pt x="265961" y="3723530"/>
                    </a:moveTo>
                    <a:lnTo>
                      <a:pt x="295547" y="3723530"/>
                    </a:lnTo>
                    <a:lnTo>
                      <a:pt x="295547" y="3753115"/>
                    </a:lnTo>
                    <a:lnTo>
                      <a:pt x="265961" y="3753115"/>
                    </a:lnTo>
                    <a:close/>
                    <a:moveTo>
                      <a:pt x="0" y="3723530"/>
                    </a:moveTo>
                    <a:lnTo>
                      <a:pt x="29585" y="3723530"/>
                    </a:lnTo>
                    <a:lnTo>
                      <a:pt x="29585" y="3753115"/>
                    </a:lnTo>
                    <a:lnTo>
                      <a:pt x="0" y="3753115"/>
                    </a:lnTo>
                    <a:close/>
                    <a:moveTo>
                      <a:pt x="531921" y="3457570"/>
                    </a:moveTo>
                    <a:lnTo>
                      <a:pt x="561506" y="3457570"/>
                    </a:lnTo>
                    <a:lnTo>
                      <a:pt x="561506" y="3487156"/>
                    </a:lnTo>
                    <a:lnTo>
                      <a:pt x="531921" y="3487156"/>
                    </a:lnTo>
                    <a:close/>
                    <a:moveTo>
                      <a:pt x="265961" y="3457570"/>
                    </a:moveTo>
                    <a:lnTo>
                      <a:pt x="295547" y="3457570"/>
                    </a:lnTo>
                    <a:lnTo>
                      <a:pt x="295547" y="3487156"/>
                    </a:lnTo>
                    <a:lnTo>
                      <a:pt x="265961" y="3487156"/>
                    </a:lnTo>
                    <a:close/>
                    <a:moveTo>
                      <a:pt x="0" y="3457570"/>
                    </a:moveTo>
                    <a:lnTo>
                      <a:pt x="29585" y="3457570"/>
                    </a:lnTo>
                    <a:lnTo>
                      <a:pt x="29585" y="3487156"/>
                    </a:lnTo>
                    <a:lnTo>
                      <a:pt x="0" y="3487156"/>
                    </a:lnTo>
                    <a:close/>
                    <a:moveTo>
                      <a:pt x="531921" y="3191618"/>
                    </a:moveTo>
                    <a:lnTo>
                      <a:pt x="561506" y="3191618"/>
                    </a:lnTo>
                    <a:lnTo>
                      <a:pt x="561506" y="3221195"/>
                    </a:lnTo>
                    <a:lnTo>
                      <a:pt x="531921" y="3221195"/>
                    </a:lnTo>
                    <a:close/>
                    <a:moveTo>
                      <a:pt x="265961" y="3191618"/>
                    </a:moveTo>
                    <a:lnTo>
                      <a:pt x="295547" y="3191618"/>
                    </a:lnTo>
                    <a:lnTo>
                      <a:pt x="295547" y="3221195"/>
                    </a:lnTo>
                    <a:lnTo>
                      <a:pt x="265961" y="3221195"/>
                    </a:lnTo>
                    <a:close/>
                    <a:moveTo>
                      <a:pt x="0" y="3191617"/>
                    </a:moveTo>
                    <a:lnTo>
                      <a:pt x="29585" y="3191617"/>
                    </a:lnTo>
                    <a:lnTo>
                      <a:pt x="29585" y="3221195"/>
                    </a:lnTo>
                    <a:lnTo>
                      <a:pt x="0" y="3221195"/>
                    </a:lnTo>
                    <a:close/>
                    <a:moveTo>
                      <a:pt x="531921" y="2925660"/>
                    </a:moveTo>
                    <a:lnTo>
                      <a:pt x="561506" y="2925660"/>
                    </a:lnTo>
                    <a:lnTo>
                      <a:pt x="561506" y="2955246"/>
                    </a:lnTo>
                    <a:lnTo>
                      <a:pt x="531921" y="2955246"/>
                    </a:lnTo>
                    <a:close/>
                    <a:moveTo>
                      <a:pt x="265961" y="2925659"/>
                    </a:moveTo>
                    <a:lnTo>
                      <a:pt x="295547" y="2925659"/>
                    </a:lnTo>
                    <a:lnTo>
                      <a:pt x="295547" y="2955245"/>
                    </a:lnTo>
                    <a:lnTo>
                      <a:pt x="265961" y="2955245"/>
                    </a:lnTo>
                    <a:close/>
                    <a:moveTo>
                      <a:pt x="0" y="2925658"/>
                    </a:moveTo>
                    <a:lnTo>
                      <a:pt x="29585" y="2925658"/>
                    </a:lnTo>
                    <a:lnTo>
                      <a:pt x="29585" y="2955244"/>
                    </a:lnTo>
                    <a:lnTo>
                      <a:pt x="0" y="2955244"/>
                    </a:lnTo>
                    <a:close/>
                    <a:moveTo>
                      <a:pt x="531921" y="2659620"/>
                    </a:moveTo>
                    <a:lnTo>
                      <a:pt x="561506" y="2659620"/>
                    </a:lnTo>
                    <a:lnTo>
                      <a:pt x="561506" y="2689204"/>
                    </a:lnTo>
                    <a:lnTo>
                      <a:pt x="531921" y="2689204"/>
                    </a:lnTo>
                    <a:close/>
                    <a:moveTo>
                      <a:pt x="265961" y="2659616"/>
                    </a:moveTo>
                    <a:lnTo>
                      <a:pt x="295547" y="2659616"/>
                    </a:lnTo>
                    <a:lnTo>
                      <a:pt x="295547" y="2689201"/>
                    </a:lnTo>
                    <a:lnTo>
                      <a:pt x="265961" y="2689201"/>
                    </a:lnTo>
                    <a:close/>
                    <a:moveTo>
                      <a:pt x="0" y="2659613"/>
                    </a:moveTo>
                    <a:lnTo>
                      <a:pt x="29585" y="2659613"/>
                    </a:lnTo>
                    <a:lnTo>
                      <a:pt x="29585" y="2689198"/>
                    </a:lnTo>
                    <a:lnTo>
                      <a:pt x="0" y="2689198"/>
                    </a:lnTo>
                    <a:close/>
                    <a:moveTo>
                      <a:pt x="531921" y="2393661"/>
                    </a:moveTo>
                    <a:lnTo>
                      <a:pt x="561506" y="2393661"/>
                    </a:lnTo>
                    <a:lnTo>
                      <a:pt x="561506" y="2423260"/>
                    </a:lnTo>
                    <a:lnTo>
                      <a:pt x="531921" y="2423260"/>
                    </a:lnTo>
                    <a:close/>
                    <a:moveTo>
                      <a:pt x="265961" y="2393658"/>
                    </a:moveTo>
                    <a:lnTo>
                      <a:pt x="295547" y="2393658"/>
                    </a:lnTo>
                    <a:lnTo>
                      <a:pt x="295547" y="2423257"/>
                    </a:lnTo>
                    <a:lnTo>
                      <a:pt x="265961" y="2423257"/>
                    </a:lnTo>
                    <a:close/>
                    <a:moveTo>
                      <a:pt x="0" y="2393655"/>
                    </a:moveTo>
                    <a:lnTo>
                      <a:pt x="29585" y="2393655"/>
                    </a:lnTo>
                    <a:lnTo>
                      <a:pt x="29585" y="2423251"/>
                    </a:lnTo>
                    <a:lnTo>
                      <a:pt x="0" y="2423251"/>
                    </a:lnTo>
                    <a:close/>
                    <a:moveTo>
                      <a:pt x="531921" y="2127694"/>
                    </a:moveTo>
                    <a:lnTo>
                      <a:pt x="561506" y="2127694"/>
                    </a:lnTo>
                    <a:lnTo>
                      <a:pt x="561506" y="2157283"/>
                    </a:lnTo>
                    <a:lnTo>
                      <a:pt x="531921" y="2157283"/>
                    </a:lnTo>
                    <a:close/>
                    <a:moveTo>
                      <a:pt x="265961" y="2127693"/>
                    </a:moveTo>
                    <a:lnTo>
                      <a:pt x="295547" y="2127693"/>
                    </a:lnTo>
                    <a:lnTo>
                      <a:pt x="295547" y="2157282"/>
                    </a:lnTo>
                    <a:lnTo>
                      <a:pt x="265961" y="2157282"/>
                    </a:lnTo>
                    <a:close/>
                    <a:moveTo>
                      <a:pt x="0" y="2127689"/>
                    </a:moveTo>
                    <a:lnTo>
                      <a:pt x="29585" y="2127689"/>
                    </a:lnTo>
                    <a:lnTo>
                      <a:pt x="29585" y="2157278"/>
                    </a:lnTo>
                    <a:lnTo>
                      <a:pt x="0" y="2157278"/>
                    </a:lnTo>
                    <a:close/>
                    <a:moveTo>
                      <a:pt x="531921" y="1861731"/>
                    </a:moveTo>
                    <a:lnTo>
                      <a:pt x="561506" y="1861731"/>
                    </a:lnTo>
                    <a:lnTo>
                      <a:pt x="561506" y="1891308"/>
                    </a:lnTo>
                    <a:lnTo>
                      <a:pt x="531921" y="1891308"/>
                    </a:lnTo>
                    <a:close/>
                    <a:moveTo>
                      <a:pt x="265961" y="1861728"/>
                    </a:moveTo>
                    <a:lnTo>
                      <a:pt x="295547" y="1861728"/>
                    </a:lnTo>
                    <a:lnTo>
                      <a:pt x="295547" y="1891306"/>
                    </a:lnTo>
                    <a:lnTo>
                      <a:pt x="265961" y="1891306"/>
                    </a:lnTo>
                    <a:close/>
                    <a:moveTo>
                      <a:pt x="0" y="1861726"/>
                    </a:moveTo>
                    <a:lnTo>
                      <a:pt x="29585" y="1861726"/>
                    </a:lnTo>
                    <a:lnTo>
                      <a:pt x="29585" y="1891304"/>
                    </a:lnTo>
                    <a:lnTo>
                      <a:pt x="0" y="1891304"/>
                    </a:lnTo>
                    <a:close/>
                    <a:moveTo>
                      <a:pt x="531921" y="1595769"/>
                    </a:moveTo>
                    <a:lnTo>
                      <a:pt x="561506" y="1595769"/>
                    </a:lnTo>
                    <a:lnTo>
                      <a:pt x="561506" y="1625355"/>
                    </a:lnTo>
                    <a:lnTo>
                      <a:pt x="531921" y="1625355"/>
                    </a:lnTo>
                    <a:close/>
                    <a:moveTo>
                      <a:pt x="265961" y="1595766"/>
                    </a:moveTo>
                    <a:lnTo>
                      <a:pt x="295547" y="1595766"/>
                    </a:lnTo>
                    <a:lnTo>
                      <a:pt x="295547" y="1625352"/>
                    </a:lnTo>
                    <a:lnTo>
                      <a:pt x="265961" y="1625352"/>
                    </a:lnTo>
                    <a:close/>
                    <a:moveTo>
                      <a:pt x="0" y="1595764"/>
                    </a:moveTo>
                    <a:lnTo>
                      <a:pt x="29585" y="1595764"/>
                    </a:lnTo>
                    <a:lnTo>
                      <a:pt x="29585" y="1625350"/>
                    </a:lnTo>
                    <a:lnTo>
                      <a:pt x="0" y="1625350"/>
                    </a:lnTo>
                    <a:close/>
                    <a:moveTo>
                      <a:pt x="531921" y="1329811"/>
                    </a:moveTo>
                    <a:lnTo>
                      <a:pt x="561506" y="1329811"/>
                    </a:lnTo>
                    <a:lnTo>
                      <a:pt x="561506" y="1359396"/>
                    </a:lnTo>
                    <a:lnTo>
                      <a:pt x="531921" y="1359396"/>
                    </a:lnTo>
                    <a:close/>
                    <a:moveTo>
                      <a:pt x="265961" y="1329809"/>
                    </a:moveTo>
                    <a:lnTo>
                      <a:pt x="295547" y="1329809"/>
                    </a:lnTo>
                    <a:lnTo>
                      <a:pt x="295547" y="1359393"/>
                    </a:lnTo>
                    <a:lnTo>
                      <a:pt x="265961" y="1359393"/>
                    </a:lnTo>
                    <a:close/>
                    <a:moveTo>
                      <a:pt x="0" y="1329806"/>
                    </a:moveTo>
                    <a:lnTo>
                      <a:pt x="29585" y="1329806"/>
                    </a:lnTo>
                    <a:lnTo>
                      <a:pt x="29585" y="1359391"/>
                    </a:lnTo>
                    <a:lnTo>
                      <a:pt x="0" y="1359391"/>
                    </a:lnTo>
                    <a:close/>
                    <a:moveTo>
                      <a:pt x="531921" y="1063855"/>
                    </a:moveTo>
                    <a:lnTo>
                      <a:pt x="561506" y="1063855"/>
                    </a:lnTo>
                    <a:lnTo>
                      <a:pt x="561506" y="1093441"/>
                    </a:lnTo>
                    <a:lnTo>
                      <a:pt x="531921" y="1093441"/>
                    </a:lnTo>
                    <a:close/>
                    <a:moveTo>
                      <a:pt x="265961" y="1063852"/>
                    </a:moveTo>
                    <a:lnTo>
                      <a:pt x="295547" y="1063852"/>
                    </a:lnTo>
                    <a:lnTo>
                      <a:pt x="295547" y="1093438"/>
                    </a:lnTo>
                    <a:lnTo>
                      <a:pt x="265961" y="1093438"/>
                    </a:lnTo>
                    <a:close/>
                    <a:moveTo>
                      <a:pt x="0" y="1063849"/>
                    </a:moveTo>
                    <a:lnTo>
                      <a:pt x="29585" y="1063849"/>
                    </a:lnTo>
                    <a:lnTo>
                      <a:pt x="29585" y="1093435"/>
                    </a:lnTo>
                    <a:lnTo>
                      <a:pt x="0" y="1093435"/>
                    </a:lnTo>
                    <a:close/>
                    <a:moveTo>
                      <a:pt x="531921" y="797884"/>
                    </a:moveTo>
                    <a:lnTo>
                      <a:pt x="561506" y="797884"/>
                    </a:lnTo>
                    <a:lnTo>
                      <a:pt x="561506" y="827470"/>
                    </a:lnTo>
                    <a:lnTo>
                      <a:pt x="531921" y="827470"/>
                    </a:lnTo>
                    <a:close/>
                    <a:moveTo>
                      <a:pt x="265961" y="797882"/>
                    </a:moveTo>
                    <a:lnTo>
                      <a:pt x="295547" y="797882"/>
                    </a:lnTo>
                    <a:lnTo>
                      <a:pt x="295547" y="827468"/>
                    </a:lnTo>
                    <a:lnTo>
                      <a:pt x="265961" y="827468"/>
                    </a:lnTo>
                    <a:close/>
                    <a:moveTo>
                      <a:pt x="0" y="797879"/>
                    </a:moveTo>
                    <a:lnTo>
                      <a:pt x="29585" y="797879"/>
                    </a:lnTo>
                    <a:lnTo>
                      <a:pt x="29585" y="827465"/>
                    </a:lnTo>
                    <a:lnTo>
                      <a:pt x="0" y="827465"/>
                    </a:lnTo>
                    <a:close/>
                    <a:moveTo>
                      <a:pt x="531921" y="531924"/>
                    </a:moveTo>
                    <a:lnTo>
                      <a:pt x="561506" y="531924"/>
                    </a:lnTo>
                    <a:lnTo>
                      <a:pt x="561506" y="561509"/>
                    </a:lnTo>
                    <a:lnTo>
                      <a:pt x="531921" y="561509"/>
                    </a:lnTo>
                    <a:close/>
                    <a:moveTo>
                      <a:pt x="265961" y="531922"/>
                    </a:moveTo>
                    <a:lnTo>
                      <a:pt x="295547" y="531922"/>
                    </a:lnTo>
                    <a:lnTo>
                      <a:pt x="295547" y="561507"/>
                    </a:lnTo>
                    <a:lnTo>
                      <a:pt x="265961" y="561507"/>
                    </a:lnTo>
                    <a:close/>
                    <a:moveTo>
                      <a:pt x="0" y="531920"/>
                    </a:moveTo>
                    <a:lnTo>
                      <a:pt x="29585" y="531920"/>
                    </a:lnTo>
                    <a:lnTo>
                      <a:pt x="29585" y="561505"/>
                    </a:lnTo>
                    <a:lnTo>
                      <a:pt x="0" y="561505"/>
                    </a:lnTo>
                    <a:close/>
                    <a:moveTo>
                      <a:pt x="531921" y="265964"/>
                    </a:moveTo>
                    <a:lnTo>
                      <a:pt x="561506" y="265964"/>
                    </a:lnTo>
                    <a:lnTo>
                      <a:pt x="561506" y="295550"/>
                    </a:lnTo>
                    <a:lnTo>
                      <a:pt x="531921" y="295550"/>
                    </a:lnTo>
                    <a:close/>
                    <a:moveTo>
                      <a:pt x="265961" y="265962"/>
                    </a:moveTo>
                    <a:lnTo>
                      <a:pt x="295547" y="265962"/>
                    </a:lnTo>
                    <a:lnTo>
                      <a:pt x="295547" y="295548"/>
                    </a:lnTo>
                    <a:lnTo>
                      <a:pt x="265961" y="295548"/>
                    </a:lnTo>
                    <a:close/>
                    <a:moveTo>
                      <a:pt x="0" y="265960"/>
                    </a:moveTo>
                    <a:lnTo>
                      <a:pt x="29585" y="265960"/>
                    </a:lnTo>
                    <a:lnTo>
                      <a:pt x="29585" y="295546"/>
                    </a:lnTo>
                    <a:lnTo>
                      <a:pt x="0" y="295546"/>
                    </a:lnTo>
                    <a:close/>
                    <a:moveTo>
                      <a:pt x="531921" y="5"/>
                    </a:moveTo>
                    <a:lnTo>
                      <a:pt x="561506" y="5"/>
                    </a:lnTo>
                    <a:lnTo>
                      <a:pt x="561506" y="29591"/>
                    </a:lnTo>
                    <a:lnTo>
                      <a:pt x="531921" y="29591"/>
                    </a:lnTo>
                    <a:close/>
                    <a:moveTo>
                      <a:pt x="265961" y="3"/>
                    </a:moveTo>
                    <a:lnTo>
                      <a:pt x="295547" y="3"/>
                    </a:lnTo>
                    <a:lnTo>
                      <a:pt x="295547" y="29589"/>
                    </a:lnTo>
                    <a:lnTo>
                      <a:pt x="265961" y="29589"/>
                    </a:lnTo>
                    <a:close/>
                    <a:moveTo>
                      <a:pt x="0" y="0"/>
                    </a:moveTo>
                    <a:lnTo>
                      <a:pt x="29585" y="0"/>
                    </a:lnTo>
                    <a:lnTo>
                      <a:pt x="29585" y="29586"/>
                    </a:lnTo>
                    <a:lnTo>
                      <a:pt x="0" y="29586"/>
                    </a:lnTo>
                    <a:close/>
                  </a:path>
                </a:pathLst>
              </a:custGeom>
              <a:grpFill/>
              <a:ln w="10294" cap="flat">
                <a:noFill/>
                <a:prstDash val="solid"/>
                <a:miter/>
              </a:ln>
            </p:spPr>
            <p:txBody>
              <a:bodyPr wrap="square" rtlCol="0" anchor="ctr">
                <a:noAutofit/>
              </a:bodyPr>
              <a:lstStyle/>
              <a:p>
                <a:endParaRPr lang="en-US" sz="1800"/>
              </a:p>
            </p:txBody>
          </p:sp>
        </p:grpSp>
        <p:sp>
          <p:nvSpPr>
            <p:cNvPr id="27" name="Freeform: Shape 26">
              <a:extLst>
                <a:ext uri="{FF2B5EF4-FFF2-40B4-BE49-F238E27FC236}">
                  <a16:creationId xmlns:a16="http://schemas.microsoft.com/office/drawing/2014/main" xmlns="" id="{E617A4DF-071D-428E-8CFC-46648A6F0207}"/>
                </a:ext>
              </a:extLst>
            </p:cNvPr>
            <p:cNvSpPr/>
            <p:nvPr userDrawn="1"/>
          </p:nvSpPr>
          <p:spPr>
            <a:xfrm>
              <a:off x="11620604" y="258374"/>
              <a:ext cx="318688" cy="6341252"/>
            </a:xfrm>
            <a:custGeom>
              <a:avLst/>
              <a:gdLst>
                <a:gd name="connsiteX0" fmla="*/ 286785 w 318688"/>
                <a:gd name="connsiteY0" fmla="*/ 6309351 h 6341252"/>
                <a:gd name="connsiteX1" fmla="*/ 318688 w 318688"/>
                <a:gd name="connsiteY1" fmla="*/ 6309351 h 6341252"/>
                <a:gd name="connsiteX2" fmla="*/ 318688 w 318688"/>
                <a:gd name="connsiteY2" fmla="*/ 6341252 h 6341252"/>
                <a:gd name="connsiteX3" fmla="*/ 286785 w 318688"/>
                <a:gd name="connsiteY3" fmla="*/ 6341252 h 6341252"/>
                <a:gd name="connsiteX4" fmla="*/ 0 w 318688"/>
                <a:gd name="connsiteY4" fmla="*/ 6309351 h 6341252"/>
                <a:gd name="connsiteX5" fmla="*/ 31901 w 318688"/>
                <a:gd name="connsiteY5" fmla="*/ 6309351 h 6341252"/>
                <a:gd name="connsiteX6" fmla="*/ 31901 w 318688"/>
                <a:gd name="connsiteY6" fmla="*/ 6341252 h 6341252"/>
                <a:gd name="connsiteX7" fmla="*/ 0 w 318688"/>
                <a:gd name="connsiteY7" fmla="*/ 6341252 h 6341252"/>
                <a:gd name="connsiteX8" fmla="*/ 286785 w 318688"/>
                <a:gd name="connsiteY8" fmla="*/ 6022567 h 6341252"/>
                <a:gd name="connsiteX9" fmla="*/ 318688 w 318688"/>
                <a:gd name="connsiteY9" fmla="*/ 6022567 h 6341252"/>
                <a:gd name="connsiteX10" fmla="*/ 318688 w 318688"/>
                <a:gd name="connsiteY10" fmla="*/ 6054468 h 6341252"/>
                <a:gd name="connsiteX11" fmla="*/ 286785 w 318688"/>
                <a:gd name="connsiteY11" fmla="*/ 6054468 h 6341252"/>
                <a:gd name="connsiteX12" fmla="*/ 0 w 318688"/>
                <a:gd name="connsiteY12" fmla="*/ 6022567 h 6341252"/>
                <a:gd name="connsiteX13" fmla="*/ 31901 w 318688"/>
                <a:gd name="connsiteY13" fmla="*/ 6022567 h 6341252"/>
                <a:gd name="connsiteX14" fmla="*/ 31901 w 318688"/>
                <a:gd name="connsiteY14" fmla="*/ 6054468 h 6341252"/>
                <a:gd name="connsiteX15" fmla="*/ 0 w 318688"/>
                <a:gd name="connsiteY15" fmla="*/ 6054468 h 6341252"/>
                <a:gd name="connsiteX16" fmla="*/ 286785 w 318688"/>
                <a:gd name="connsiteY16" fmla="*/ 5735783 h 6341252"/>
                <a:gd name="connsiteX17" fmla="*/ 318688 w 318688"/>
                <a:gd name="connsiteY17" fmla="*/ 5735783 h 6341252"/>
                <a:gd name="connsiteX18" fmla="*/ 318688 w 318688"/>
                <a:gd name="connsiteY18" fmla="*/ 5767685 h 6341252"/>
                <a:gd name="connsiteX19" fmla="*/ 286785 w 318688"/>
                <a:gd name="connsiteY19" fmla="*/ 5767685 h 6341252"/>
                <a:gd name="connsiteX20" fmla="*/ 0 w 318688"/>
                <a:gd name="connsiteY20" fmla="*/ 5735783 h 6341252"/>
                <a:gd name="connsiteX21" fmla="*/ 31901 w 318688"/>
                <a:gd name="connsiteY21" fmla="*/ 5735783 h 6341252"/>
                <a:gd name="connsiteX22" fmla="*/ 31901 w 318688"/>
                <a:gd name="connsiteY22" fmla="*/ 5767685 h 6341252"/>
                <a:gd name="connsiteX23" fmla="*/ 0 w 318688"/>
                <a:gd name="connsiteY23" fmla="*/ 5767685 h 6341252"/>
                <a:gd name="connsiteX24" fmla="*/ 286785 w 318688"/>
                <a:gd name="connsiteY24" fmla="*/ 5448997 h 6341252"/>
                <a:gd name="connsiteX25" fmla="*/ 318688 w 318688"/>
                <a:gd name="connsiteY25" fmla="*/ 5448997 h 6341252"/>
                <a:gd name="connsiteX26" fmla="*/ 318688 w 318688"/>
                <a:gd name="connsiteY26" fmla="*/ 5480899 h 6341252"/>
                <a:gd name="connsiteX27" fmla="*/ 286785 w 318688"/>
                <a:gd name="connsiteY27" fmla="*/ 5480899 h 6341252"/>
                <a:gd name="connsiteX28" fmla="*/ 0 w 318688"/>
                <a:gd name="connsiteY28" fmla="*/ 5448997 h 6341252"/>
                <a:gd name="connsiteX29" fmla="*/ 31901 w 318688"/>
                <a:gd name="connsiteY29" fmla="*/ 5448997 h 6341252"/>
                <a:gd name="connsiteX30" fmla="*/ 31901 w 318688"/>
                <a:gd name="connsiteY30" fmla="*/ 5480899 h 6341252"/>
                <a:gd name="connsiteX31" fmla="*/ 0 w 318688"/>
                <a:gd name="connsiteY31" fmla="*/ 5480899 h 6341252"/>
                <a:gd name="connsiteX32" fmla="*/ 286785 w 318688"/>
                <a:gd name="connsiteY32" fmla="*/ 5162213 h 6341252"/>
                <a:gd name="connsiteX33" fmla="*/ 318688 w 318688"/>
                <a:gd name="connsiteY33" fmla="*/ 5162213 h 6341252"/>
                <a:gd name="connsiteX34" fmla="*/ 318688 w 318688"/>
                <a:gd name="connsiteY34" fmla="*/ 5194116 h 6341252"/>
                <a:gd name="connsiteX35" fmla="*/ 286785 w 318688"/>
                <a:gd name="connsiteY35" fmla="*/ 5194116 h 6341252"/>
                <a:gd name="connsiteX36" fmla="*/ 0 w 318688"/>
                <a:gd name="connsiteY36" fmla="*/ 5162213 h 6341252"/>
                <a:gd name="connsiteX37" fmla="*/ 31901 w 318688"/>
                <a:gd name="connsiteY37" fmla="*/ 5162213 h 6341252"/>
                <a:gd name="connsiteX38" fmla="*/ 31901 w 318688"/>
                <a:gd name="connsiteY38" fmla="*/ 5194116 h 6341252"/>
                <a:gd name="connsiteX39" fmla="*/ 0 w 318688"/>
                <a:gd name="connsiteY39" fmla="*/ 5194116 h 6341252"/>
                <a:gd name="connsiteX40" fmla="*/ 286785 w 318688"/>
                <a:gd name="connsiteY40" fmla="*/ 4875429 h 6341252"/>
                <a:gd name="connsiteX41" fmla="*/ 318688 w 318688"/>
                <a:gd name="connsiteY41" fmla="*/ 4875429 h 6341252"/>
                <a:gd name="connsiteX42" fmla="*/ 318688 w 318688"/>
                <a:gd name="connsiteY42" fmla="*/ 4907331 h 6341252"/>
                <a:gd name="connsiteX43" fmla="*/ 286785 w 318688"/>
                <a:gd name="connsiteY43" fmla="*/ 4907331 h 6341252"/>
                <a:gd name="connsiteX44" fmla="*/ 0 w 318688"/>
                <a:gd name="connsiteY44" fmla="*/ 4875429 h 6341252"/>
                <a:gd name="connsiteX45" fmla="*/ 31901 w 318688"/>
                <a:gd name="connsiteY45" fmla="*/ 4875429 h 6341252"/>
                <a:gd name="connsiteX46" fmla="*/ 31901 w 318688"/>
                <a:gd name="connsiteY46" fmla="*/ 4907331 h 6341252"/>
                <a:gd name="connsiteX47" fmla="*/ 0 w 318688"/>
                <a:gd name="connsiteY47" fmla="*/ 4907331 h 6341252"/>
                <a:gd name="connsiteX48" fmla="*/ 286785 w 318688"/>
                <a:gd name="connsiteY48" fmla="*/ 4588644 h 6341252"/>
                <a:gd name="connsiteX49" fmla="*/ 318688 w 318688"/>
                <a:gd name="connsiteY49" fmla="*/ 4588644 h 6341252"/>
                <a:gd name="connsiteX50" fmla="*/ 318688 w 318688"/>
                <a:gd name="connsiteY50" fmla="*/ 4620545 h 6341252"/>
                <a:gd name="connsiteX51" fmla="*/ 286785 w 318688"/>
                <a:gd name="connsiteY51" fmla="*/ 4620545 h 6341252"/>
                <a:gd name="connsiteX52" fmla="*/ 0 w 318688"/>
                <a:gd name="connsiteY52" fmla="*/ 4588644 h 6341252"/>
                <a:gd name="connsiteX53" fmla="*/ 31901 w 318688"/>
                <a:gd name="connsiteY53" fmla="*/ 4588644 h 6341252"/>
                <a:gd name="connsiteX54" fmla="*/ 31901 w 318688"/>
                <a:gd name="connsiteY54" fmla="*/ 4620545 h 6341252"/>
                <a:gd name="connsiteX55" fmla="*/ 0 w 318688"/>
                <a:gd name="connsiteY55" fmla="*/ 4620545 h 6341252"/>
                <a:gd name="connsiteX56" fmla="*/ 286785 w 318688"/>
                <a:gd name="connsiteY56" fmla="*/ 4301860 h 6341252"/>
                <a:gd name="connsiteX57" fmla="*/ 318688 w 318688"/>
                <a:gd name="connsiteY57" fmla="*/ 4301860 h 6341252"/>
                <a:gd name="connsiteX58" fmla="*/ 318688 w 318688"/>
                <a:gd name="connsiteY58" fmla="*/ 4333762 h 6341252"/>
                <a:gd name="connsiteX59" fmla="*/ 286785 w 318688"/>
                <a:gd name="connsiteY59" fmla="*/ 4333762 h 6341252"/>
                <a:gd name="connsiteX60" fmla="*/ 0 w 318688"/>
                <a:gd name="connsiteY60" fmla="*/ 4301860 h 6341252"/>
                <a:gd name="connsiteX61" fmla="*/ 31901 w 318688"/>
                <a:gd name="connsiteY61" fmla="*/ 4301860 h 6341252"/>
                <a:gd name="connsiteX62" fmla="*/ 31901 w 318688"/>
                <a:gd name="connsiteY62" fmla="*/ 4333762 h 6341252"/>
                <a:gd name="connsiteX63" fmla="*/ 0 w 318688"/>
                <a:gd name="connsiteY63" fmla="*/ 4333762 h 6341252"/>
                <a:gd name="connsiteX64" fmla="*/ 286785 w 318688"/>
                <a:gd name="connsiteY64" fmla="*/ 4015075 h 6341252"/>
                <a:gd name="connsiteX65" fmla="*/ 318688 w 318688"/>
                <a:gd name="connsiteY65" fmla="*/ 4015075 h 6341252"/>
                <a:gd name="connsiteX66" fmla="*/ 318688 w 318688"/>
                <a:gd name="connsiteY66" fmla="*/ 4046976 h 6341252"/>
                <a:gd name="connsiteX67" fmla="*/ 286785 w 318688"/>
                <a:gd name="connsiteY67" fmla="*/ 4046976 h 6341252"/>
                <a:gd name="connsiteX68" fmla="*/ 0 w 318688"/>
                <a:gd name="connsiteY68" fmla="*/ 4015075 h 6341252"/>
                <a:gd name="connsiteX69" fmla="*/ 31901 w 318688"/>
                <a:gd name="connsiteY69" fmla="*/ 4015075 h 6341252"/>
                <a:gd name="connsiteX70" fmla="*/ 31901 w 318688"/>
                <a:gd name="connsiteY70" fmla="*/ 4046976 h 6341252"/>
                <a:gd name="connsiteX71" fmla="*/ 0 w 318688"/>
                <a:gd name="connsiteY71" fmla="*/ 4046976 h 6341252"/>
                <a:gd name="connsiteX72" fmla="*/ 286785 w 318688"/>
                <a:gd name="connsiteY72" fmla="*/ 3728291 h 6341252"/>
                <a:gd name="connsiteX73" fmla="*/ 318688 w 318688"/>
                <a:gd name="connsiteY73" fmla="*/ 3728291 h 6341252"/>
                <a:gd name="connsiteX74" fmla="*/ 318688 w 318688"/>
                <a:gd name="connsiteY74" fmla="*/ 3760193 h 6341252"/>
                <a:gd name="connsiteX75" fmla="*/ 286785 w 318688"/>
                <a:gd name="connsiteY75" fmla="*/ 3760193 h 6341252"/>
                <a:gd name="connsiteX76" fmla="*/ 0 w 318688"/>
                <a:gd name="connsiteY76" fmla="*/ 3728291 h 6341252"/>
                <a:gd name="connsiteX77" fmla="*/ 31901 w 318688"/>
                <a:gd name="connsiteY77" fmla="*/ 3728291 h 6341252"/>
                <a:gd name="connsiteX78" fmla="*/ 31901 w 318688"/>
                <a:gd name="connsiteY78" fmla="*/ 3760193 h 6341252"/>
                <a:gd name="connsiteX79" fmla="*/ 0 w 318688"/>
                <a:gd name="connsiteY79" fmla="*/ 3760193 h 6341252"/>
                <a:gd name="connsiteX80" fmla="*/ 286785 w 318688"/>
                <a:gd name="connsiteY80" fmla="*/ 3441515 h 6341252"/>
                <a:gd name="connsiteX81" fmla="*/ 318688 w 318688"/>
                <a:gd name="connsiteY81" fmla="*/ 3441515 h 6341252"/>
                <a:gd name="connsiteX82" fmla="*/ 318688 w 318688"/>
                <a:gd name="connsiteY82" fmla="*/ 3473408 h 6341252"/>
                <a:gd name="connsiteX83" fmla="*/ 286785 w 318688"/>
                <a:gd name="connsiteY83" fmla="*/ 3473408 h 6341252"/>
                <a:gd name="connsiteX84" fmla="*/ 0 w 318688"/>
                <a:gd name="connsiteY84" fmla="*/ 3441514 h 6341252"/>
                <a:gd name="connsiteX85" fmla="*/ 31901 w 318688"/>
                <a:gd name="connsiteY85" fmla="*/ 3441514 h 6341252"/>
                <a:gd name="connsiteX86" fmla="*/ 31901 w 318688"/>
                <a:gd name="connsiteY86" fmla="*/ 3473408 h 6341252"/>
                <a:gd name="connsiteX87" fmla="*/ 0 w 318688"/>
                <a:gd name="connsiteY87" fmla="*/ 3473408 h 6341252"/>
                <a:gd name="connsiteX88" fmla="*/ 286785 w 318688"/>
                <a:gd name="connsiteY88" fmla="*/ 3154732 h 6341252"/>
                <a:gd name="connsiteX89" fmla="*/ 318688 w 318688"/>
                <a:gd name="connsiteY89" fmla="*/ 3154732 h 6341252"/>
                <a:gd name="connsiteX90" fmla="*/ 318688 w 318688"/>
                <a:gd name="connsiteY90" fmla="*/ 3186635 h 6341252"/>
                <a:gd name="connsiteX91" fmla="*/ 286785 w 318688"/>
                <a:gd name="connsiteY91" fmla="*/ 3186635 h 6341252"/>
                <a:gd name="connsiteX92" fmla="*/ 0 w 318688"/>
                <a:gd name="connsiteY92" fmla="*/ 3154731 h 6341252"/>
                <a:gd name="connsiteX93" fmla="*/ 31901 w 318688"/>
                <a:gd name="connsiteY93" fmla="*/ 3154731 h 6341252"/>
                <a:gd name="connsiteX94" fmla="*/ 31901 w 318688"/>
                <a:gd name="connsiteY94" fmla="*/ 3186634 h 6341252"/>
                <a:gd name="connsiteX95" fmla="*/ 0 w 318688"/>
                <a:gd name="connsiteY95" fmla="*/ 3186634 h 6341252"/>
                <a:gd name="connsiteX96" fmla="*/ 286785 w 318688"/>
                <a:gd name="connsiteY96" fmla="*/ 2867859 h 6341252"/>
                <a:gd name="connsiteX97" fmla="*/ 318688 w 318688"/>
                <a:gd name="connsiteY97" fmla="*/ 2867859 h 6341252"/>
                <a:gd name="connsiteX98" fmla="*/ 318688 w 318688"/>
                <a:gd name="connsiteY98" fmla="*/ 2899760 h 6341252"/>
                <a:gd name="connsiteX99" fmla="*/ 286785 w 318688"/>
                <a:gd name="connsiteY99" fmla="*/ 2899760 h 6341252"/>
                <a:gd name="connsiteX100" fmla="*/ 0 w 318688"/>
                <a:gd name="connsiteY100" fmla="*/ 2867855 h 6341252"/>
                <a:gd name="connsiteX101" fmla="*/ 31901 w 318688"/>
                <a:gd name="connsiteY101" fmla="*/ 2867855 h 6341252"/>
                <a:gd name="connsiteX102" fmla="*/ 31901 w 318688"/>
                <a:gd name="connsiteY102" fmla="*/ 2899757 h 6341252"/>
                <a:gd name="connsiteX103" fmla="*/ 0 w 318688"/>
                <a:gd name="connsiteY103" fmla="*/ 2899757 h 6341252"/>
                <a:gd name="connsiteX104" fmla="*/ 286785 w 318688"/>
                <a:gd name="connsiteY104" fmla="*/ 2581076 h 6341252"/>
                <a:gd name="connsiteX105" fmla="*/ 318688 w 318688"/>
                <a:gd name="connsiteY105" fmla="*/ 2581076 h 6341252"/>
                <a:gd name="connsiteX106" fmla="*/ 318688 w 318688"/>
                <a:gd name="connsiteY106" fmla="*/ 2612993 h 6341252"/>
                <a:gd name="connsiteX107" fmla="*/ 286785 w 318688"/>
                <a:gd name="connsiteY107" fmla="*/ 2612993 h 6341252"/>
                <a:gd name="connsiteX108" fmla="*/ 0 w 318688"/>
                <a:gd name="connsiteY108" fmla="*/ 2581073 h 6341252"/>
                <a:gd name="connsiteX109" fmla="*/ 31901 w 318688"/>
                <a:gd name="connsiteY109" fmla="*/ 2581073 h 6341252"/>
                <a:gd name="connsiteX110" fmla="*/ 31901 w 318688"/>
                <a:gd name="connsiteY110" fmla="*/ 2612987 h 6341252"/>
                <a:gd name="connsiteX111" fmla="*/ 0 w 318688"/>
                <a:gd name="connsiteY111" fmla="*/ 2612987 h 6341252"/>
                <a:gd name="connsiteX112" fmla="*/ 286785 w 318688"/>
                <a:gd name="connsiteY112" fmla="*/ 2294287 h 6341252"/>
                <a:gd name="connsiteX113" fmla="*/ 318688 w 318688"/>
                <a:gd name="connsiteY113" fmla="*/ 2294287 h 6341252"/>
                <a:gd name="connsiteX114" fmla="*/ 318688 w 318688"/>
                <a:gd name="connsiteY114" fmla="*/ 2326193 h 6341252"/>
                <a:gd name="connsiteX115" fmla="*/ 286785 w 318688"/>
                <a:gd name="connsiteY115" fmla="*/ 2326193 h 6341252"/>
                <a:gd name="connsiteX116" fmla="*/ 0 w 318688"/>
                <a:gd name="connsiteY116" fmla="*/ 2294283 h 6341252"/>
                <a:gd name="connsiteX117" fmla="*/ 31901 w 318688"/>
                <a:gd name="connsiteY117" fmla="*/ 2294283 h 6341252"/>
                <a:gd name="connsiteX118" fmla="*/ 31901 w 318688"/>
                <a:gd name="connsiteY118" fmla="*/ 2326188 h 6341252"/>
                <a:gd name="connsiteX119" fmla="*/ 0 w 318688"/>
                <a:gd name="connsiteY119" fmla="*/ 2326188 h 6341252"/>
                <a:gd name="connsiteX120" fmla="*/ 286785 w 318688"/>
                <a:gd name="connsiteY120" fmla="*/ 2007498 h 6341252"/>
                <a:gd name="connsiteX121" fmla="*/ 318688 w 318688"/>
                <a:gd name="connsiteY121" fmla="*/ 2007498 h 6341252"/>
                <a:gd name="connsiteX122" fmla="*/ 318688 w 318688"/>
                <a:gd name="connsiteY122" fmla="*/ 2039391 h 6341252"/>
                <a:gd name="connsiteX123" fmla="*/ 286785 w 318688"/>
                <a:gd name="connsiteY123" fmla="*/ 2039391 h 6341252"/>
                <a:gd name="connsiteX124" fmla="*/ 0 w 318688"/>
                <a:gd name="connsiteY124" fmla="*/ 2007496 h 6341252"/>
                <a:gd name="connsiteX125" fmla="*/ 31901 w 318688"/>
                <a:gd name="connsiteY125" fmla="*/ 2007496 h 6341252"/>
                <a:gd name="connsiteX126" fmla="*/ 31901 w 318688"/>
                <a:gd name="connsiteY126" fmla="*/ 2039389 h 6341252"/>
                <a:gd name="connsiteX127" fmla="*/ 0 w 318688"/>
                <a:gd name="connsiteY127" fmla="*/ 2039389 h 6341252"/>
                <a:gd name="connsiteX128" fmla="*/ 286785 w 318688"/>
                <a:gd name="connsiteY128" fmla="*/ 1720711 h 6341252"/>
                <a:gd name="connsiteX129" fmla="*/ 318688 w 318688"/>
                <a:gd name="connsiteY129" fmla="*/ 1720711 h 6341252"/>
                <a:gd name="connsiteX130" fmla="*/ 318688 w 318688"/>
                <a:gd name="connsiteY130" fmla="*/ 1752614 h 6341252"/>
                <a:gd name="connsiteX131" fmla="*/ 286785 w 318688"/>
                <a:gd name="connsiteY131" fmla="*/ 1752614 h 6341252"/>
                <a:gd name="connsiteX132" fmla="*/ 0 w 318688"/>
                <a:gd name="connsiteY132" fmla="*/ 1720709 h 6341252"/>
                <a:gd name="connsiteX133" fmla="*/ 31901 w 318688"/>
                <a:gd name="connsiteY133" fmla="*/ 1720709 h 6341252"/>
                <a:gd name="connsiteX134" fmla="*/ 31901 w 318688"/>
                <a:gd name="connsiteY134" fmla="*/ 1752612 h 6341252"/>
                <a:gd name="connsiteX135" fmla="*/ 0 w 318688"/>
                <a:gd name="connsiteY135" fmla="*/ 1752612 h 6341252"/>
                <a:gd name="connsiteX136" fmla="*/ 286785 w 318688"/>
                <a:gd name="connsiteY136" fmla="*/ 1433930 h 6341252"/>
                <a:gd name="connsiteX137" fmla="*/ 318688 w 318688"/>
                <a:gd name="connsiteY137" fmla="*/ 1433930 h 6341252"/>
                <a:gd name="connsiteX138" fmla="*/ 318688 w 318688"/>
                <a:gd name="connsiteY138" fmla="*/ 1465831 h 6341252"/>
                <a:gd name="connsiteX139" fmla="*/ 286785 w 318688"/>
                <a:gd name="connsiteY139" fmla="*/ 1465831 h 6341252"/>
                <a:gd name="connsiteX140" fmla="*/ 0 w 318688"/>
                <a:gd name="connsiteY140" fmla="*/ 1433927 h 6341252"/>
                <a:gd name="connsiteX141" fmla="*/ 31901 w 318688"/>
                <a:gd name="connsiteY141" fmla="*/ 1433927 h 6341252"/>
                <a:gd name="connsiteX142" fmla="*/ 31901 w 318688"/>
                <a:gd name="connsiteY142" fmla="*/ 1465828 h 6341252"/>
                <a:gd name="connsiteX143" fmla="*/ 0 w 318688"/>
                <a:gd name="connsiteY143" fmla="*/ 1465828 h 6341252"/>
                <a:gd name="connsiteX144" fmla="*/ 286785 w 318688"/>
                <a:gd name="connsiteY144" fmla="*/ 1147150 h 6341252"/>
                <a:gd name="connsiteX145" fmla="*/ 318688 w 318688"/>
                <a:gd name="connsiteY145" fmla="*/ 1147150 h 6341252"/>
                <a:gd name="connsiteX146" fmla="*/ 318688 w 318688"/>
                <a:gd name="connsiteY146" fmla="*/ 1179052 h 6341252"/>
                <a:gd name="connsiteX147" fmla="*/ 286785 w 318688"/>
                <a:gd name="connsiteY147" fmla="*/ 1179052 h 6341252"/>
                <a:gd name="connsiteX148" fmla="*/ 0 w 318688"/>
                <a:gd name="connsiteY148" fmla="*/ 1147146 h 6341252"/>
                <a:gd name="connsiteX149" fmla="*/ 31901 w 318688"/>
                <a:gd name="connsiteY149" fmla="*/ 1147146 h 6341252"/>
                <a:gd name="connsiteX150" fmla="*/ 31901 w 318688"/>
                <a:gd name="connsiteY150" fmla="*/ 1179049 h 6341252"/>
                <a:gd name="connsiteX151" fmla="*/ 0 w 318688"/>
                <a:gd name="connsiteY151" fmla="*/ 1179049 h 6341252"/>
                <a:gd name="connsiteX152" fmla="*/ 286785 w 318688"/>
                <a:gd name="connsiteY152" fmla="*/ 860355 h 6341252"/>
                <a:gd name="connsiteX153" fmla="*/ 318688 w 318688"/>
                <a:gd name="connsiteY153" fmla="*/ 860355 h 6341252"/>
                <a:gd name="connsiteX154" fmla="*/ 318688 w 318688"/>
                <a:gd name="connsiteY154" fmla="*/ 892257 h 6341252"/>
                <a:gd name="connsiteX155" fmla="*/ 286785 w 318688"/>
                <a:gd name="connsiteY155" fmla="*/ 892257 h 6341252"/>
                <a:gd name="connsiteX156" fmla="*/ 0 w 318688"/>
                <a:gd name="connsiteY156" fmla="*/ 860351 h 6341252"/>
                <a:gd name="connsiteX157" fmla="*/ 31901 w 318688"/>
                <a:gd name="connsiteY157" fmla="*/ 860351 h 6341252"/>
                <a:gd name="connsiteX158" fmla="*/ 31901 w 318688"/>
                <a:gd name="connsiteY158" fmla="*/ 892254 h 6341252"/>
                <a:gd name="connsiteX159" fmla="*/ 0 w 318688"/>
                <a:gd name="connsiteY159" fmla="*/ 892254 h 6341252"/>
                <a:gd name="connsiteX160" fmla="*/ 286785 w 318688"/>
                <a:gd name="connsiteY160" fmla="*/ 573571 h 6341252"/>
                <a:gd name="connsiteX161" fmla="*/ 318688 w 318688"/>
                <a:gd name="connsiteY161" fmla="*/ 573571 h 6341252"/>
                <a:gd name="connsiteX162" fmla="*/ 318688 w 318688"/>
                <a:gd name="connsiteY162" fmla="*/ 605472 h 6341252"/>
                <a:gd name="connsiteX163" fmla="*/ 286785 w 318688"/>
                <a:gd name="connsiteY163" fmla="*/ 605472 h 6341252"/>
                <a:gd name="connsiteX164" fmla="*/ 0 w 318688"/>
                <a:gd name="connsiteY164" fmla="*/ 573568 h 6341252"/>
                <a:gd name="connsiteX165" fmla="*/ 31901 w 318688"/>
                <a:gd name="connsiteY165" fmla="*/ 573568 h 6341252"/>
                <a:gd name="connsiteX166" fmla="*/ 31901 w 318688"/>
                <a:gd name="connsiteY166" fmla="*/ 605470 h 6341252"/>
                <a:gd name="connsiteX167" fmla="*/ 0 w 318688"/>
                <a:gd name="connsiteY167" fmla="*/ 605470 h 6341252"/>
                <a:gd name="connsiteX168" fmla="*/ 286785 w 318688"/>
                <a:gd name="connsiteY168" fmla="*/ 286786 h 6341252"/>
                <a:gd name="connsiteX169" fmla="*/ 318688 w 318688"/>
                <a:gd name="connsiteY169" fmla="*/ 286786 h 6341252"/>
                <a:gd name="connsiteX170" fmla="*/ 318688 w 318688"/>
                <a:gd name="connsiteY170" fmla="*/ 318689 h 6341252"/>
                <a:gd name="connsiteX171" fmla="*/ 286785 w 318688"/>
                <a:gd name="connsiteY171" fmla="*/ 318689 h 6341252"/>
                <a:gd name="connsiteX172" fmla="*/ 0 w 318688"/>
                <a:gd name="connsiteY172" fmla="*/ 286784 h 6341252"/>
                <a:gd name="connsiteX173" fmla="*/ 31901 w 318688"/>
                <a:gd name="connsiteY173" fmla="*/ 286784 h 6341252"/>
                <a:gd name="connsiteX174" fmla="*/ 31901 w 318688"/>
                <a:gd name="connsiteY174" fmla="*/ 318687 h 6341252"/>
                <a:gd name="connsiteX175" fmla="*/ 0 w 318688"/>
                <a:gd name="connsiteY175" fmla="*/ 318687 h 6341252"/>
                <a:gd name="connsiteX176" fmla="*/ 286785 w 318688"/>
                <a:gd name="connsiteY176" fmla="*/ 3 h 6341252"/>
                <a:gd name="connsiteX177" fmla="*/ 318688 w 318688"/>
                <a:gd name="connsiteY177" fmla="*/ 3 h 6341252"/>
                <a:gd name="connsiteX178" fmla="*/ 318688 w 318688"/>
                <a:gd name="connsiteY178" fmla="*/ 31906 h 6341252"/>
                <a:gd name="connsiteX179" fmla="*/ 286785 w 318688"/>
                <a:gd name="connsiteY179" fmla="*/ 31906 h 6341252"/>
                <a:gd name="connsiteX180" fmla="*/ 0 w 318688"/>
                <a:gd name="connsiteY180" fmla="*/ 0 h 6341252"/>
                <a:gd name="connsiteX181" fmla="*/ 31901 w 318688"/>
                <a:gd name="connsiteY181" fmla="*/ 0 h 6341252"/>
                <a:gd name="connsiteX182" fmla="*/ 31901 w 318688"/>
                <a:gd name="connsiteY182" fmla="*/ 31903 h 6341252"/>
                <a:gd name="connsiteX183" fmla="*/ 0 w 318688"/>
                <a:gd name="connsiteY183" fmla="*/ 31903 h 6341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Lst>
              <a:rect l="l" t="t" r="r" b="b"/>
              <a:pathLst>
                <a:path w="318688" h="6341252">
                  <a:moveTo>
                    <a:pt x="286785" y="6309351"/>
                  </a:moveTo>
                  <a:lnTo>
                    <a:pt x="318688" y="6309351"/>
                  </a:lnTo>
                  <a:lnTo>
                    <a:pt x="318688" y="6341252"/>
                  </a:lnTo>
                  <a:lnTo>
                    <a:pt x="286785" y="6341252"/>
                  </a:lnTo>
                  <a:close/>
                  <a:moveTo>
                    <a:pt x="0" y="6309351"/>
                  </a:moveTo>
                  <a:lnTo>
                    <a:pt x="31901" y="6309351"/>
                  </a:lnTo>
                  <a:lnTo>
                    <a:pt x="31901" y="6341252"/>
                  </a:lnTo>
                  <a:lnTo>
                    <a:pt x="0" y="6341252"/>
                  </a:lnTo>
                  <a:close/>
                  <a:moveTo>
                    <a:pt x="286785" y="6022567"/>
                  </a:moveTo>
                  <a:lnTo>
                    <a:pt x="318688" y="6022567"/>
                  </a:lnTo>
                  <a:lnTo>
                    <a:pt x="318688" y="6054468"/>
                  </a:lnTo>
                  <a:lnTo>
                    <a:pt x="286785" y="6054468"/>
                  </a:lnTo>
                  <a:close/>
                  <a:moveTo>
                    <a:pt x="0" y="6022567"/>
                  </a:moveTo>
                  <a:lnTo>
                    <a:pt x="31901" y="6022567"/>
                  </a:lnTo>
                  <a:lnTo>
                    <a:pt x="31901" y="6054468"/>
                  </a:lnTo>
                  <a:lnTo>
                    <a:pt x="0" y="6054468"/>
                  </a:lnTo>
                  <a:close/>
                  <a:moveTo>
                    <a:pt x="286785" y="5735783"/>
                  </a:moveTo>
                  <a:lnTo>
                    <a:pt x="318688" y="5735783"/>
                  </a:lnTo>
                  <a:lnTo>
                    <a:pt x="318688" y="5767685"/>
                  </a:lnTo>
                  <a:lnTo>
                    <a:pt x="286785" y="5767685"/>
                  </a:lnTo>
                  <a:close/>
                  <a:moveTo>
                    <a:pt x="0" y="5735783"/>
                  </a:moveTo>
                  <a:lnTo>
                    <a:pt x="31901" y="5735783"/>
                  </a:lnTo>
                  <a:lnTo>
                    <a:pt x="31901" y="5767685"/>
                  </a:lnTo>
                  <a:lnTo>
                    <a:pt x="0" y="5767685"/>
                  </a:lnTo>
                  <a:close/>
                  <a:moveTo>
                    <a:pt x="286785" y="5448997"/>
                  </a:moveTo>
                  <a:lnTo>
                    <a:pt x="318688" y="5448997"/>
                  </a:lnTo>
                  <a:lnTo>
                    <a:pt x="318688" y="5480899"/>
                  </a:lnTo>
                  <a:lnTo>
                    <a:pt x="286785" y="5480899"/>
                  </a:lnTo>
                  <a:close/>
                  <a:moveTo>
                    <a:pt x="0" y="5448997"/>
                  </a:moveTo>
                  <a:lnTo>
                    <a:pt x="31901" y="5448997"/>
                  </a:lnTo>
                  <a:lnTo>
                    <a:pt x="31901" y="5480899"/>
                  </a:lnTo>
                  <a:lnTo>
                    <a:pt x="0" y="5480899"/>
                  </a:lnTo>
                  <a:close/>
                  <a:moveTo>
                    <a:pt x="286785" y="5162213"/>
                  </a:moveTo>
                  <a:lnTo>
                    <a:pt x="318688" y="5162213"/>
                  </a:lnTo>
                  <a:lnTo>
                    <a:pt x="318688" y="5194116"/>
                  </a:lnTo>
                  <a:lnTo>
                    <a:pt x="286785" y="5194116"/>
                  </a:lnTo>
                  <a:close/>
                  <a:moveTo>
                    <a:pt x="0" y="5162213"/>
                  </a:moveTo>
                  <a:lnTo>
                    <a:pt x="31901" y="5162213"/>
                  </a:lnTo>
                  <a:lnTo>
                    <a:pt x="31901" y="5194116"/>
                  </a:lnTo>
                  <a:lnTo>
                    <a:pt x="0" y="5194116"/>
                  </a:lnTo>
                  <a:close/>
                  <a:moveTo>
                    <a:pt x="286785" y="4875429"/>
                  </a:moveTo>
                  <a:lnTo>
                    <a:pt x="318688" y="4875429"/>
                  </a:lnTo>
                  <a:lnTo>
                    <a:pt x="318688" y="4907331"/>
                  </a:lnTo>
                  <a:lnTo>
                    <a:pt x="286785" y="4907331"/>
                  </a:lnTo>
                  <a:close/>
                  <a:moveTo>
                    <a:pt x="0" y="4875429"/>
                  </a:moveTo>
                  <a:lnTo>
                    <a:pt x="31901" y="4875429"/>
                  </a:lnTo>
                  <a:lnTo>
                    <a:pt x="31901" y="4907331"/>
                  </a:lnTo>
                  <a:lnTo>
                    <a:pt x="0" y="4907331"/>
                  </a:lnTo>
                  <a:close/>
                  <a:moveTo>
                    <a:pt x="286785" y="4588644"/>
                  </a:moveTo>
                  <a:lnTo>
                    <a:pt x="318688" y="4588644"/>
                  </a:lnTo>
                  <a:lnTo>
                    <a:pt x="318688" y="4620545"/>
                  </a:lnTo>
                  <a:lnTo>
                    <a:pt x="286785" y="4620545"/>
                  </a:lnTo>
                  <a:close/>
                  <a:moveTo>
                    <a:pt x="0" y="4588644"/>
                  </a:moveTo>
                  <a:lnTo>
                    <a:pt x="31901" y="4588644"/>
                  </a:lnTo>
                  <a:lnTo>
                    <a:pt x="31901" y="4620545"/>
                  </a:lnTo>
                  <a:lnTo>
                    <a:pt x="0" y="4620545"/>
                  </a:lnTo>
                  <a:close/>
                  <a:moveTo>
                    <a:pt x="286785" y="4301860"/>
                  </a:moveTo>
                  <a:lnTo>
                    <a:pt x="318688" y="4301860"/>
                  </a:lnTo>
                  <a:lnTo>
                    <a:pt x="318688" y="4333762"/>
                  </a:lnTo>
                  <a:lnTo>
                    <a:pt x="286785" y="4333762"/>
                  </a:lnTo>
                  <a:close/>
                  <a:moveTo>
                    <a:pt x="0" y="4301860"/>
                  </a:moveTo>
                  <a:lnTo>
                    <a:pt x="31901" y="4301860"/>
                  </a:lnTo>
                  <a:lnTo>
                    <a:pt x="31901" y="4333762"/>
                  </a:lnTo>
                  <a:lnTo>
                    <a:pt x="0" y="4333762"/>
                  </a:lnTo>
                  <a:close/>
                  <a:moveTo>
                    <a:pt x="286785" y="4015075"/>
                  </a:moveTo>
                  <a:lnTo>
                    <a:pt x="318688" y="4015075"/>
                  </a:lnTo>
                  <a:lnTo>
                    <a:pt x="318688" y="4046976"/>
                  </a:lnTo>
                  <a:lnTo>
                    <a:pt x="286785" y="4046976"/>
                  </a:lnTo>
                  <a:close/>
                  <a:moveTo>
                    <a:pt x="0" y="4015075"/>
                  </a:moveTo>
                  <a:lnTo>
                    <a:pt x="31901" y="4015075"/>
                  </a:lnTo>
                  <a:lnTo>
                    <a:pt x="31901" y="4046976"/>
                  </a:lnTo>
                  <a:lnTo>
                    <a:pt x="0" y="4046976"/>
                  </a:lnTo>
                  <a:close/>
                  <a:moveTo>
                    <a:pt x="286785" y="3728291"/>
                  </a:moveTo>
                  <a:lnTo>
                    <a:pt x="318688" y="3728291"/>
                  </a:lnTo>
                  <a:lnTo>
                    <a:pt x="318688" y="3760193"/>
                  </a:lnTo>
                  <a:lnTo>
                    <a:pt x="286785" y="3760193"/>
                  </a:lnTo>
                  <a:close/>
                  <a:moveTo>
                    <a:pt x="0" y="3728291"/>
                  </a:moveTo>
                  <a:lnTo>
                    <a:pt x="31901" y="3728291"/>
                  </a:lnTo>
                  <a:lnTo>
                    <a:pt x="31901" y="3760193"/>
                  </a:lnTo>
                  <a:lnTo>
                    <a:pt x="0" y="3760193"/>
                  </a:lnTo>
                  <a:close/>
                  <a:moveTo>
                    <a:pt x="286785" y="3441515"/>
                  </a:moveTo>
                  <a:lnTo>
                    <a:pt x="318688" y="3441515"/>
                  </a:lnTo>
                  <a:lnTo>
                    <a:pt x="318688" y="3473408"/>
                  </a:lnTo>
                  <a:lnTo>
                    <a:pt x="286785" y="3473408"/>
                  </a:lnTo>
                  <a:close/>
                  <a:moveTo>
                    <a:pt x="0" y="3441514"/>
                  </a:moveTo>
                  <a:lnTo>
                    <a:pt x="31901" y="3441514"/>
                  </a:lnTo>
                  <a:lnTo>
                    <a:pt x="31901" y="3473408"/>
                  </a:lnTo>
                  <a:lnTo>
                    <a:pt x="0" y="3473408"/>
                  </a:lnTo>
                  <a:close/>
                  <a:moveTo>
                    <a:pt x="286785" y="3154732"/>
                  </a:moveTo>
                  <a:lnTo>
                    <a:pt x="318688" y="3154732"/>
                  </a:lnTo>
                  <a:lnTo>
                    <a:pt x="318688" y="3186635"/>
                  </a:lnTo>
                  <a:lnTo>
                    <a:pt x="286785" y="3186635"/>
                  </a:lnTo>
                  <a:close/>
                  <a:moveTo>
                    <a:pt x="0" y="3154731"/>
                  </a:moveTo>
                  <a:lnTo>
                    <a:pt x="31901" y="3154731"/>
                  </a:lnTo>
                  <a:lnTo>
                    <a:pt x="31901" y="3186634"/>
                  </a:lnTo>
                  <a:lnTo>
                    <a:pt x="0" y="3186634"/>
                  </a:lnTo>
                  <a:close/>
                  <a:moveTo>
                    <a:pt x="286785" y="2867859"/>
                  </a:moveTo>
                  <a:lnTo>
                    <a:pt x="318688" y="2867859"/>
                  </a:lnTo>
                  <a:lnTo>
                    <a:pt x="318688" y="2899760"/>
                  </a:lnTo>
                  <a:lnTo>
                    <a:pt x="286785" y="2899760"/>
                  </a:lnTo>
                  <a:close/>
                  <a:moveTo>
                    <a:pt x="0" y="2867855"/>
                  </a:moveTo>
                  <a:lnTo>
                    <a:pt x="31901" y="2867855"/>
                  </a:lnTo>
                  <a:lnTo>
                    <a:pt x="31901" y="2899757"/>
                  </a:lnTo>
                  <a:lnTo>
                    <a:pt x="0" y="2899757"/>
                  </a:lnTo>
                  <a:close/>
                  <a:moveTo>
                    <a:pt x="286785" y="2581076"/>
                  </a:moveTo>
                  <a:lnTo>
                    <a:pt x="318688" y="2581076"/>
                  </a:lnTo>
                  <a:lnTo>
                    <a:pt x="318688" y="2612993"/>
                  </a:lnTo>
                  <a:lnTo>
                    <a:pt x="286785" y="2612993"/>
                  </a:lnTo>
                  <a:close/>
                  <a:moveTo>
                    <a:pt x="0" y="2581073"/>
                  </a:moveTo>
                  <a:lnTo>
                    <a:pt x="31901" y="2581073"/>
                  </a:lnTo>
                  <a:lnTo>
                    <a:pt x="31901" y="2612987"/>
                  </a:lnTo>
                  <a:lnTo>
                    <a:pt x="0" y="2612987"/>
                  </a:lnTo>
                  <a:close/>
                  <a:moveTo>
                    <a:pt x="286785" y="2294287"/>
                  </a:moveTo>
                  <a:lnTo>
                    <a:pt x="318688" y="2294287"/>
                  </a:lnTo>
                  <a:lnTo>
                    <a:pt x="318688" y="2326193"/>
                  </a:lnTo>
                  <a:lnTo>
                    <a:pt x="286785" y="2326193"/>
                  </a:lnTo>
                  <a:close/>
                  <a:moveTo>
                    <a:pt x="0" y="2294283"/>
                  </a:moveTo>
                  <a:lnTo>
                    <a:pt x="31901" y="2294283"/>
                  </a:lnTo>
                  <a:lnTo>
                    <a:pt x="31901" y="2326188"/>
                  </a:lnTo>
                  <a:lnTo>
                    <a:pt x="0" y="2326188"/>
                  </a:lnTo>
                  <a:close/>
                  <a:moveTo>
                    <a:pt x="286785" y="2007498"/>
                  </a:moveTo>
                  <a:lnTo>
                    <a:pt x="318688" y="2007498"/>
                  </a:lnTo>
                  <a:lnTo>
                    <a:pt x="318688" y="2039391"/>
                  </a:lnTo>
                  <a:lnTo>
                    <a:pt x="286785" y="2039391"/>
                  </a:lnTo>
                  <a:close/>
                  <a:moveTo>
                    <a:pt x="0" y="2007496"/>
                  </a:moveTo>
                  <a:lnTo>
                    <a:pt x="31901" y="2007496"/>
                  </a:lnTo>
                  <a:lnTo>
                    <a:pt x="31901" y="2039389"/>
                  </a:lnTo>
                  <a:lnTo>
                    <a:pt x="0" y="2039389"/>
                  </a:lnTo>
                  <a:close/>
                  <a:moveTo>
                    <a:pt x="286785" y="1720711"/>
                  </a:moveTo>
                  <a:lnTo>
                    <a:pt x="318688" y="1720711"/>
                  </a:lnTo>
                  <a:lnTo>
                    <a:pt x="318688" y="1752614"/>
                  </a:lnTo>
                  <a:lnTo>
                    <a:pt x="286785" y="1752614"/>
                  </a:lnTo>
                  <a:close/>
                  <a:moveTo>
                    <a:pt x="0" y="1720709"/>
                  </a:moveTo>
                  <a:lnTo>
                    <a:pt x="31901" y="1720709"/>
                  </a:lnTo>
                  <a:lnTo>
                    <a:pt x="31901" y="1752612"/>
                  </a:lnTo>
                  <a:lnTo>
                    <a:pt x="0" y="1752612"/>
                  </a:lnTo>
                  <a:close/>
                  <a:moveTo>
                    <a:pt x="286785" y="1433930"/>
                  </a:moveTo>
                  <a:lnTo>
                    <a:pt x="318688" y="1433930"/>
                  </a:lnTo>
                  <a:lnTo>
                    <a:pt x="318688" y="1465831"/>
                  </a:lnTo>
                  <a:lnTo>
                    <a:pt x="286785" y="1465831"/>
                  </a:lnTo>
                  <a:close/>
                  <a:moveTo>
                    <a:pt x="0" y="1433927"/>
                  </a:moveTo>
                  <a:lnTo>
                    <a:pt x="31901" y="1433927"/>
                  </a:lnTo>
                  <a:lnTo>
                    <a:pt x="31901" y="1465828"/>
                  </a:lnTo>
                  <a:lnTo>
                    <a:pt x="0" y="1465828"/>
                  </a:lnTo>
                  <a:close/>
                  <a:moveTo>
                    <a:pt x="286785" y="1147150"/>
                  </a:moveTo>
                  <a:lnTo>
                    <a:pt x="318688" y="1147150"/>
                  </a:lnTo>
                  <a:lnTo>
                    <a:pt x="318688" y="1179052"/>
                  </a:lnTo>
                  <a:lnTo>
                    <a:pt x="286785" y="1179052"/>
                  </a:lnTo>
                  <a:close/>
                  <a:moveTo>
                    <a:pt x="0" y="1147146"/>
                  </a:moveTo>
                  <a:lnTo>
                    <a:pt x="31901" y="1147146"/>
                  </a:lnTo>
                  <a:lnTo>
                    <a:pt x="31901" y="1179049"/>
                  </a:lnTo>
                  <a:lnTo>
                    <a:pt x="0" y="1179049"/>
                  </a:lnTo>
                  <a:close/>
                  <a:moveTo>
                    <a:pt x="286785" y="860355"/>
                  </a:moveTo>
                  <a:lnTo>
                    <a:pt x="318688" y="860355"/>
                  </a:lnTo>
                  <a:lnTo>
                    <a:pt x="318688" y="892257"/>
                  </a:lnTo>
                  <a:lnTo>
                    <a:pt x="286785" y="892257"/>
                  </a:lnTo>
                  <a:close/>
                  <a:moveTo>
                    <a:pt x="0" y="860351"/>
                  </a:moveTo>
                  <a:lnTo>
                    <a:pt x="31901" y="860351"/>
                  </a:lnTo>
                  <a:lnTo>
                    <a:pt x="31901" y="892254"/>
                  </a:lnTo>
                  <a:lnTo>
                    <a:pt x="0" y="892254"/>
                  </a:lnTo>
                  <a:close/>
                  <a:moveTo>
                    <a:pt x="286785" y="573571"/>
                  </a:moveTo>
                  <a:lnTo>
                    <a:pt x="318688" y="573571"/>
                  </a:lnTo>
                  <a:lnTo>
                    <a:pt x="318688" y="605472"/>
                  </a:lnTo>
                  <a:lnTo>
                    <a:pt x="286785" y="605472"/>
                  </a:lnTo>
                  <a:close/>
                  <a:moveTo>
                    <a:pt x="0" y="573568"/>
                  </a:moveTo>
                  <a:lnTo>
                    <a:pt x="31901" y="573568"/>
                  </a:lnTo>
                  <a:lnTo>
                    <a:pt x="31901" y="605470"/>
                  </a:lnTo>
                  <a:lnTo>
                    <a:pt x="0" y="605470"/>
                  </a:lnTo>
                  <a:close/>
                  <a:moveTo>
                    <a:pt x="286785" y="286786"/>
                  </a:moveTo>
                  <a:lnTo>
                    <a:pt x="318688" y="286786"/>
                  </a:lnTo>
                  <a:lnTo>
                    <a:pt x="318688" y="318689"/>
                  </a:lnTo>
                  <a:lnTo>
                    <a:pt x="286785" y="318689"/>
                  </a:lnTo>
                  <a:close/>
                  <a:moveTo>
                    <a:pt x="0" y="286784"/>
                  </a:moveTo>
                  <a:lnTo>
                    <a:pt x="31901" y="286784"/>
                  </a:lnTo>
                  <a:lnTo>
                    <a:pt x="31901" y="318687"/>
                  </a:lnTo>
                  <a:lnTo>
                    <a:pt x="0" y="318687"/>
                  </a:lnTo>
                  <a:close/>
                  <a:moveTo>
                    <a:pt x="286785" y="3"/>
                  </a:moveTo>
                  <a:lnTo>
                    <a:pt x="318688" y="3"/>
                  </a:lnTo>
                  <a:lnTo>
                    <a:pt x="318688" y="31906"/>
                  </a:lnTo>
                  <a:lnTo>
                    <a:pt x="286785" y="31906"/>
                  </a:lnTo>
                  <a:close/>
                  <a:moveTo>
                    <a:pt x="0" y="0"/>
                  </a:moveTo>
                  <a:lnTo>
                    <a:pt x="31901" y="0"/>
                  </a:lnTo>
                  <a:lnTo>
                    <a:pt x="31901" y="31903"/>
                  </a:lnTo>
                  <a:lnTo>
                    <a:pt x="0" y="31903"/>
                  </a:lnTo>
                  <a:close/>
                </a:path>
              </a:pathLst>
            </a:custGeom>
            <a:grpFill/>
            <a:ln w="10294" cap="flat">
              <a:noFill/>
              <a:prstDash val="solid"/>
              <a:miter/>
            </a:ln>
          </p:spPr>
          <p:txBody>
            <a:bodyPr wrap="square" rtlCol="0" anchor="ctr">
              <a:noAutofit/>
            </a:bodyPr>
            <a:lstStyle/>
            <a:p>
              <a:endParaRPr lang="en-US" sz="1800"/>
            </a:p>
          </p:txBody>
        </p:sp>
        <p:sp>
          <p:nvSpPr>
            <p:cNvPr id="30" name="Freeform: Shape 29">
              <a:extLst>
                <a:ext uri="{FF2B5EF4-FFF2-40B4-BE49-F238E27FC236}">
                  <a16:creationId xmlns:a16="http://schemas.microsoft.com/office/drawing/2014/main" xmlns="" id="{01610C87-FCDE-46C3-9E2E-739916D61405}"/>
                </a:ext>
              </a:extLst>
            </p:cNvPr>
            <p:cNvSpPr/>
            <p:nvPr userDrawn="1"/>
          </p:nvSpPr>
          <p:spPr>
            <a:xfrm>
              <a:off x="9346573" y="258374"/>
              <a:ext cx="318688" cy="6341252"/>
            </a:xfrm>
            <a:custGeom>
              <a:avLst/>
              <a:gdLst>
                <a:gd name="connsiteX0" fmla="*/ 286785 w 318688"/>
                <a:gd name="connsiteY0" fmla="*/ 6309351 h 6341252"/>
                <a:gd name="connsiteX1" fmla="*/ 318688 w 318688"/>
                <a:gd name="connsiteY1" fmla="*/ 6309351 h 6341252"/>
                <a:gd name="connsiteX2" fmla="*/ 318688 w 318688"/>
                <a:gd name="connsiteY2" fmla="*/ 6341252 h 6341252"/>
                <a:gd name="connsiteX3" fmla="*/ 286785 w 318688"/>
                <a:gd name="connsiteY3" fmla="*/ 6341252 h 6341252"/>
                <a:gd name="connsiteX4" fmla="*/ 0 w 318688"/>
                <a:gd name="connsiteY4" fmla="*/ 6309351 h 6341252"/>
                <a:gd name="connsiteX5" fmla="*/ 31901 w 318688"/>
                <a:gd name="connsiteY5" fmla="*/ 6309351 h 6341252"/>
                <a:gd name="connsiteX6" fmla="*/ 31901 w 318688"/>
                <a:gd name="connsiteY6" fmla="*/ 6341252 h 6341252"/>
                <a:gd name="connsiteX7" fmla="*/ 0 w 318688"/>
                <a:gd name="connsiteY7" fmla="*/ 6341252 h 6341252"/>
                <a:gd name="connsiteX8" fmla="*/ 286785 w 318688"/>
                <a:gd name="connsiteY8" fmla="*/ 6022567 h 6341252"/>
                <a:gd name="connsiteX9" fmla="*/ 318688 w 318688"/>
                <a:gd name="connsiteY9" fmla="*/ 6022567 h 6341252"/>
                <a:gd name="connsiteX10" fmla="*/ 318688 w 318688"/>
                <a:gd name="connsiteY10" fmla="*/ 6054468 h 6341252"/>
                <a:gd name="connsiteX11" fmla="*/ 286785 w 318688"/>
                <a:gd name="connsiteY11" fmla="*/ 6054468 h 6341252"/>
                <a:gd name="connsiteX12" fmla="*/ 0 w 318688"/>
                <a:gd name="connsiteY12" fmla="*/ 6022567 h 6341252"/>
                <a:gd name="connsiteX13" fmla="*/ 31901 w 318688"/>
                <a:gd name="connsiteY13" fmla="*/ 6022567 h 6341252"/>
                <a:gd name="connsiteX14" fmla="*/ 31901 w 318688"/>
                <a:gd name="connsiteY14" fmla="*/ 6054468 h 6341252"/>
                <a:gd name="connsiteX15" fmla="*/ 0 w 318688"/>
                <a:gd name="connsiteY15" fmla="*/ 6054468 h 6341252"/>
                <a:gd name="connsiteX16" fmla="*/ 286785 w 318688"/>
                <a:gd name="connsiteY16" fmla="*/ 5735783 h 6341252"/>
                <a:gd name="connsiteX17" fmla="*/ 318688 w 318688"/>
                <a:gd name="connsiteY17" fmla="*/ 5735783 h 6341252"/>
                <a:gd name="connsiteX18" fmla="*/ 318688 w 318688"/>
                <a:gd name="connsiteY18" fmla="*/ 5767685 h 6341252"/>
                <a:gd name="connsiteX19" fmla="*/ 286785 w 318688"/>
                <a:gd name="connsiteY19" fmla="*/ 5767685 h 6341252"/>
                <a:gd name="connsiteX20" fmla="*/ 0 w 318688"/>
                <a:gd name="connsiteY20" fmla="*/ 5735783 h 6341252"/>
                <a:gd name="connsiteX21" fmla="*/ 31901 w 318688"/>
                <a:gd name="connsiteY21" fmla="*/ 5735783 h 6341252"/>
                <a:gd name="connsiteX22" fmla="*/ 31901 w 318688"/>
                <a:gd name="connsiteY22" fmla="*/ 5767685 h 6341252"/>
                <a:gd name="connsiteX23" fmla="*/ 0 w 318688"/>
                <a:gd name="connsiteY23" fmla="*/ 5767685 h 6341252"/>
                <a:gd name="connsiteX24" fmla="*/ 286785 w 318688"/>
                <a:gd name="connsiteY24" fmla="*/ 5448997 h 6341252"/>
                <a:gd name="connsiteX25" fmla="*/ 318688 w 318688"/>
                <a:gd name="connsiteY25" fmla="*/ 5448997 h 6341252"/>
                <a:gd name="connsiteX26" fmla="*/ 318688 w 318688"/>
                <a:gd name="connsiteY26" fmla="*/ 5480899 h 6341252"/>
                <a:gd name="connsiteX27" fmla="*/ 286785 w 318688"/>
                <a:gd name="connsiteY27" fmla="*/ 5480899 h 6341252"/>
                <a:gd name="connsiteX28" fmla="*/ 0 w 318688"/>
                <a:gd name="connsiteY28" fmla="*/ 5448997 h 6341252"/>
                <a:gd name="connsiteX29" fmla="*/ 31901 w 318688"/>
                <a:gd name="connsiteY29" fmla="*/ 5448997 h 6341252"/>
                <a:gd name="connsiteX30" fmla="*/ 31901 w 318688"/>
                <a:gd name="connsiteY30" fmla="*/ 5480899 h 6341252"/>
                <a:gd name="connsiteX31" fmla="*/ 0 w 318688"/>
                <a:gd name="connsiteY31" fmla="*/ 5480899 h 6341252"/>
                <a:gd name="connsiteX32" fmla="*/ 286785 w 318688"/>
                <a:gd name="connsiteY32" fmla="*/ 5162213 h 6341252"/>
                <a:gd name="connsiteX33" fmla="*/ 318688 w 318688"/>
                <a:gd name="connsiteY33" fmla="*/ 5162213 h 6341252"/>
                <a:gd name="connsiteX34" fmla="*/ 318688 w 318688"/>
                <a:gd name="connsiteY34" fmla="*/ 5194116 h 6341252"/>
                <a:gd name="connsiteX35" fmla="*/ 286785 w 318688"/>
                <a:gd name="connsiteY35" fmla="*/ 5194116 h 6341252"/>
                <a:gd name="connsiteX36" fmla="*/ 0 w 318688"/>
                <a:gd name="connsiteY36" fmla="*/ 5162213 h 6341252"/>
                <a:gd name="connsiteX37" fmla="*/ 31901 w 318688"/>
                <a:gd name="connsiteY37" fmla="*/ 5162213 h 6341252"/>
                <a:gd name="connsiteX38" fmla="*/ 31901 w 318688"/>
                <a:gd name="connsiteY38" fmla="*/ 5194116 h 6341252"/>
                <a:gd name="connsiteX39" fmla="*/ 0 w 318688"/>
                <a:gd name="connsiteY39" fmla="*/ 5194116 h 6341252"/>
                <a:gd name="connsiteX40" fmla="*/ 286785 w 318688"/>
                <a:gd name="connsiteY40" fmla="*/ 4875429 h 6341252"/>
                <a:gd name="connsiteX41" fmla="*/ 318688 w 318688"/>
                <a:gd name="connsiteY41" fmla="*/ 4875429 h 6341252"/>
                <a:gd name="connsiteX42" fmla="*/ 318688 w 318688"/>
                <a:gd name="connsiteY42" fmla="*/ 4907331 h 6341252"/>
                <a:gd name="connsiteX43" fmla="*/ 286785 w 318688"/>
                <a:gd name="connsiteY43" fmla="*/ 4907331 h 6341252"/>
                <a:gd name="connsiteX44" fmla="*/ 0 w 318688"/>
                <a:gd name="connsiteY44" fmla="*/ 4875429 h 6341252"/>
                <a:gd name="connsiteX45" fmla="*/ 31901 w 318688"/>
                <a:gd name="connsiteY45" fmla="*/ 4875429 h 6341252"/>
                <a:gd name="connsiteX46" fmla="*/ 31901 w 318688"/>
                <a:gd name="connsiteY46" fmla="*/ 4907331 h 6341252"/>
                <a:gd name="connsiteX47" fmla="*/ 0 w 318688"/>
                <a:gd name="connsiteY47" fmla="*/ 4907331 h 6341252"/>
                <a:gd name="connsiteX48" fmla="*/ 286785 w 318688"/>
                <a:gd name="connsiteY48" fmla="*/ 4588644 h 6341252"/>
                <a:gd name="connsiteX49" fmla="*/ 318688 w 318688"/>
                <a:gd name="connsiteY49" fmla="*/ 4588644 h 6341252"/>
                <a:gd name="connsiteX50" fmla="*/ 318688 w 318688"/>
                <a:gd name="connsiteY50" fmla="*/ 4620545 h 6341252"/>
                <a:gd name="connsiteX51" fmla="*/ 286785 w 318688"/>
                <a:gd name="connsiteY51" fmla="*/ 4620545 h 6341252"/>
                <a:gd name="connsiteX52" fmla="*/ 0 w 318688"/>
                <a:gd name="connsiteY52" fmla="*/ 4588644 h 6341252"/>
                <a:gd name="connsiteX53" fmla="*/ 31901 w 318688"/>
                <a:gd name="connsiteY53" fmla="*/ 4588644 h 6341252"/>
                <a:gd name="connsiteX54" fmla="*/ 31901 w 318688"/>
                <a:gd name="connsiteY54" fmla="*/ 4620545 h 6341252"/>
                <a:gd name="connsiteX55" fmla="*/ 0 w 318688"/>
                <a:gd name="connsiteY55" fmla="*/ 4620545 h 6341252"/>
                <a:gd name="connsiteX56" fmla="*/ 286785 w 318688"/>
                <a:gd name="connsiteY56" fmla="*/ 4301860 h 6341252"/>
                <a:gd name="connsiteX57" fmla="*/ 318688 w 318688"/>
                <a:gd name="connsiteY57" fmla="*/ 4301860 h 6341252"/>
                <a:gd name="connsiteX58" fmla="*/ 318688 w 318688"/>
                <a:gd name="connsiteY58" fmla="*/ 4333762 h 6341252"/>
                <a:gd name="connsiteX59" fmla="*/ 286785 w 318688"/>
                <a:gd name="connsiteY59" fmla="*/ 4333762 h 6341252"/>
                <a:gd name="connsiteX60" fmla="*/ 0 w 318688"/>
                <a:gd name="connsiteY60" fmla="*/ 4301860 h 6341252"/>
                <a:gd name="connsiteX61" fmla="*/ 31901 w 318688"/>
                <a:gd name="connsiteY61" fmla="*/ 4301860 h 6341252"/>
                <a:gd name="connsiteX62" fmla="*/ 31901 w 318688"/>
                <a:gd name="connsiteY62" fmla="*/ 4333762 h 6341252"/>
                <a:gd name="connsiteX63" fmla="*/ 0 w 318688"/>
                <a:gd name="connsiteY63" fmla="*/ 4333762 h 6341252"/>
                <a:gd name="connsiteX64" fmla="*/ 286785 w 318688"/>
                <a:gd name="connsiteY64" fmla="*/ 4015075 h 6341252"/>
                <a:gd name="connsiteX65" fmla="*/ 318688 w 318688"/>
                <a:gd name="connsiteY65" fmla="*/ 4015075 h 6341252"/>
                <a:gd name="connsiteX66" fmla="*/ 318688 w 318688"/>
                <a:gd name="connsiteY66" fmla="*/ 4046976 h 6341252"/>
                <a:gd name="connsiteX67" fmla="*/ 286785 w 318688"/>
                <a:gd name="connsiteY67" fmla="*/ 4046976 h 6341252"/>
                <a:gd name="connsiteX68" fmla="*/ 0 w 318688"/>
                <a:gd name="connsiteY68" fmla="*/ 4015075 h 6341252"/>
                <a:gd name="connsiteX69" fmla="*/ 31901 w 318688"/>
                <a:gd name="connsiteY69" fmla="*/ 4015075 h 6341252"/>
                <a:gd name="connsiteX70" fmla="*/ 31901 w 318688"/>
                <a:gd name="connsiteY70" fmla="*/ 4046976 h 6341252"/>
                <a:gd name="connsiteX71" fmla="*/ 0 w 318688"/>
                <a:gd name="connsiteY71" fmla="*/ 4046976 h 6341252"/>
                <a:gd name="connsiteX72" fmla="*/ 286785 w 318688"/>
                <a:gd name="connsiteY72" fmla="*/ 3728291 h 6341252"/>
                <a:gd name="connsiteX73" fmla="*/ 318688 w 318688"/>
                <a:gd name="connsiteY73" fmla="*/ 3728291 h 6341252"/>
                <a:gd name="connsiteX74" fmla="*/ 318688 w 318688"/>
                <a:gd name="connsiteY74" fmla="*/ 3760193 h 6341252"/>
                <a:gd name="connsiteX75" fmla="*/ 286785 w 318688"/>
                <a:gd name="connsiteY75" fmla="*/ 3760193 h 6341252"/>
                <a:gd name="connsiteX76" fmla="*/ 0 w 318688"/>
                <a:gd name="connsiteY76" fmla="*/ 3728291 h 6341252"/>
                <a:gd name="connsiteX77" fmla="*/ 31901 w 318688"/>
                <a:gd name="connsiteY77" fmla="*/ 3728291 h 6341252"/>
                <a:gd name="connsiteX78" fmla="*/ 31901 w 318688"/>
                <a:gd name="connsiteY78" fmla="*/ 3760193 h 6341252"/>
                <a:gd name="connsiteX79" fmla="*/ 0 w 318688"/>
                <a:gd name="connsiteY79" fmla="*/ 3760193 h 6341252"/>
                <a:gd name="connsiteX80" fmla="*/ 286785 w 318688"/>
                <a:gd name="connsiteY80" fmla="*/ 3441515 h 6341252"/>
                <a:gd name="connsiteX81" fmla="*/ 318688 w 318688"/>
                <a:gd name="connsiteY81" fmla="*/ 3441515 h 6341252"/>
                <a:gd name="connsiteX82" fmla="*/ 318688 w 318688"/>
                <a:gd name="connsiteY82" fmla="*/ 3473408 h 6341252"/>
                <a:gd name="connsiteX83" fmla="*/ 286785 w 318688"/>
                <a:gd name="connsiteY83" fmla="*/ 3473408 h 6341252"/>
                <a:gd name="connsiteX84" fmla="*/ 0 w 318688"/>
                <a:gd name="connsiteY84" fmla="*/ 3441514 h 6341252"/>
                <a:gd name="connsiteX85" fmla="*/ 31901 w 318688"/>
                <a:gd name="connsiteY85" fmla="*/ 3441514 h 6341252"/>
                <a:gd name="connsiteX86" fmla="*/ 31901 w 318688"/>
                <a:gd name="connsiteY86" fmla="*/ 3473408 h 6341252"/>
                <a:gd name="connsiteX87" fmla="*/ 0 w 318688"/>
                <a:gd name="connsiteY87" fmla="*/ 3473408 h 6341252"/>
                <a:gd name="connsiteX88" fmla="*/ 286785 w 318688"/>
                <a:gd name="connsiteY88" fmla="*/ 3154732 h 6341252"/>
                <a:gd name="connsiteX89" fmla="*/ 318688 w 318688"/>
                <a:gd name="connsiteY89" fmla="*/ 3154732 h 6341252"/>
                <a:gd name="connsiteX90" fmla="*/ 318688 w 318688"/>
                <a:gd name="connsiteY90" fmla="*/ 3186635 h 6341252"/>
                <a:gd name="connsiteX91" fmla="*/ 286785 w 318688"/>
                <a:gd name="connsiteY91" fmla="*/ 3186635 h 6341252"/>
                <a:gd name="connsiteX92" fmla="*/ 0 w 318688"/>
                <a:gd name="connsiteY92" fmla="*/ 3154731 h 6341252"/>
                <a:gd name="connsiteX93" fmla="*/ 31901 w 318688"/>
                <a:gd name="connsiteY93" fmla="*/ 3154731 h 6341252"/>
                <a:gd name="connsiteX94" fmla="*/ 31901 w 318688"/>
                <a:gd name="connsiteY94" fmla="*/ 3186634 h 6341252"/>
                <a:gd name="connsiteX95" fmla="*/ 0 w 318688"/>
                <a:gd name="connsiteY95" fmla="*/ 3186634 h 6341252"/>
                <a:gd name="connsiteX96" fmla="*/ 286785 w 318688"/>
                <a:gd name="connsiteY96" fmla="*/ 2867859 h 6341252"/>
                <a:gd name="connsiteX97" fmla="*/ 318688 w 318688"/>
                <a:gd name="connsiteY97" fmla="*/ 2867859 h 6341252"/>
                <a:gd name="connsiteX98" fmla="*/ 318688 w 318688"/>
                <a:gd name="connsiteY98" fmla="*/ 2899760 h 6341252"/>
                <a:gd name="connsiteX99" fmla="*/ 286785 w 318688"/>
                <a:gd name="connsiteY99" fmla="*/ 2899760 h 6341252"/>
                <a:gd name="connsiteX100" fmla="*/ 0 w 318688"/>
                <a:gd name="connsiteY100" fmla="*/ 2867855 h 6341252"/>
                <a:gd name="connsiteX101" fmla="*/ 31901 w 318688"/>
                <a:gd name="connsiteY101" fmla="*/ 2867855 h 6341252"/>
                <a:gd name="connsiteX102" fmla="*/ 31901 w 318688"/>
                <a:gd name="connsiteY102" fmla="*/ 2899757 h 6341252"/>
                <a:gd name="connsiteX103" fmla="*/ 0 w 318688"/>
                <a:gd name="connsiteY103" fmla="*/ 2899757 h 6341252"/>
                <a:gd name="connsiteX104" fmla="*/ 286785 w 318688"/>
                <a:gd name="connsiteY104" fmla="*/ 2581076 h 6341252"/>
                <a:gd name="connsiteX105" fmla="*/ 318688 w 318688"/>
                <a:gd name="connsiteY105" fmla="*/ 2581076 h 6341252"/>
                <a:gd name="connsiteX106" fmla="*/ 318688 w 318688"/>
                <a:gd name="connsiteY106" fmla="*/ 2612993 h 6341252"/>
                <a:gd name="connsiteX107" fmla="*/ 286785 w 318688"/>
                <a:gd name="connsiteY107" fmla="*/ 2612993 h 6341252"/>
                <a:gd name="connsiteX108" fmla="*/ 0 w 318688"/>
                <a:gd name="connsiteY108" fmla="*/ 2581073 h 6341252"/>
                <a:gd name="connsiteX109" fmla="*/ 31901 w 318688"/>
                <a:gd name="connsiteY109" fmla="*/ 2581073 h 6341252"/>
                <a:gd name="connsiteX110" fmla="*/ 31901 w 318688"/>
                <a:gd name="connsiteY110" fmla="*/ 2612987 h 6341252"/>
                <a:gd name="connsiteX111" fmla="*/ 0 w 318688"/>
                <a:gd name="connsiteY111" fmla="*/ 2612987 h 6341252"/>
                <a:gd name="connsiteX112" fmla="*/ 286785 w 318688"/>
                <a:gd name="connsiteY112" fmla="*/ 2294287 h 6341252"/>
                <a:gd name="connsiteX113" fmla="*/ 318688 w 318688"/>
                <a:gd name="connsiteY113" fmla="*/ 2294287 h 6341252"/>
                <a:gd name="connsiteX114" fmla="*/ 318688 w 318688"/>
                <a:gd name="connsiteY114" fmla="*/ 2326193 h 6341252"/>
                <a:gd name="connsiteX115" fmla="*/ 286785 w 318688"/>
                <a:gd name="connsiteY115" fmla="*/ 2326193 h 6341252"/>
                <a:gd name="connsiteX116" fmla="*/ 0 w 318688"/>
                <a:gd name="connsiteY116" fmla="*/ 2294283 h 6341252"/>
                <a:gd name="connsiteX117" fmla="*/ 31901 w 318688"/>
                <a:gd name="connsiteY117" fmla="*/ 2294283 h 6341252"/>
                <a:gd name="connsiteX118" fmla="*/ 31901 w 318688"/>
                <a:gd name="connsiteY118" fmla="*/ 2326188 h 6341252"/>
                <a:gd name="connsiteX119" fmla="*/ 0 w 318688"/>
                <a:gd name="connsiteY119" fmla="*/ 2326188 h 6341252"/>
                <a:gd name="connsiteX120" fmla="*/ 286785 w 318688"/>
                <a:gd name="connsiteY120" fmla="*/ 2007498 h 6341252"/>
                <a:gd name="connsiteX121" fmla="*/ 318688 w 318688"/>
                <a:gd name="connsiteY121" fmla="*/ 2007498 h 6341252"/>
                <a:gd name="connsiteX122" fmla="*/ 318688 w 318688"/>
                <a:gd name="connsiteY122" fmla="*/ 2039391 h 6341252"/>
                <a:gd name="connsiteX123" fmla="*/ 286785 w 318688"/>
                <a:gd name="connsiteY123" fmla="*/ 2039391 h 6341252"/>
                <a:gd name="connsiteX124" fmla="*/ 0 w 318688"/>
                <a:gd name="connsiteY124" fmla="*/ 2007496 h 6341252"/>
                <a:gd name="connsiteX125" fmla="*/ 31901 w 318688"/>
                <a:gd name="connsiteY125" fmla="*/ 2007496 h 6341252"/>
                <a:gd name="connsiteX126" fmla="*/ 31901 w 318688"/>
                <a:gd name="connsiteY126" fmla="*/ 2039389 h 6341252"/>
                <a:gd name="connsiteX127" fmla="*/ 0 w 318688"/>
                <a:gd name="connsiteY127" fmla="*/ 2039389 h 6341252"/>
                <a:gd name="connsiteX128" fmla="*/ 286785 w 318688"/>
                <a:gd name="connsiteY128" fmla="*/ 1720711 h 6341252"/>
                <a:gd name="connsiteX129" fmla="*/ 318688 w 318688"/>
                <a:gd name="connsiteY129" fmla="*/ 1720711 h 6341252"/>
                <a:gd name="connsiteX130" fmla="*/ 318688 w 318688"/>
                <a:gd name="connsiteY130" fmla="*/ 1752614 h 6341252"/>
                <a:gd name="connsiteX131" fmla="*/ 286785 w 318688"/>
                <a:gd name="connsiteY131" fmla="*/ 1752614 h 6341252"/>
                <a:gd name="connsiteX132" fmla="*/ 0 w 318688"/>
                <a:gd name="connsiteY132" fmla="*/ 1720709 h 6341252"/>
                <a:gd name="connsiteX133" fmla="*/ 31901 w 318688"/>
                <a:gd name="connsiteY133" fmla="*/ 1720709 h 6341252"/>
                <a:gd name="connsiteX134" fmla="*/ 31901 w 318688"/>
                <a:gd name="connsiteY134" fmla="*/ 1752612 h 6341252"/>
                <a:gd name="connsiteX135" fmla="*/ 0 w 318688"/>
                <a:gd name="connsiteY135" fmla="*/ 1752612 h 6341252"/>
                <a:gd name="connsiteX136" fmla="*/ 286785 w 318688"/>
                <a:gd name="connsiteY136" fmla="*/ 1433930 h 6341252"/>
                <a:gd name="connsiteX137" fmla="*/ 318688 w 318688"/>
                <a:gd name="connsiteY137" fmla="*/ 1433930 h 6341252"/>
                <a:gd name="connsiteX138" fmla="*/ 318688 w 318688"/>
                <a:gd name="connsiteY138" fmla="*/ 1465831 h 6341252"/>
                <a:gd name="connsiteX139" fmla="*/ 286785 w 318688"/>
                <a:gd name="connsiteY139" fmla="*/ 1465831 h 6341252"/>
                <a:gd name="connsiteX140" fmla="*/ 0 w 318688"/>
                <a:gd name="connsiteY140" fmla="*/ 1433927 h 6341252"/>
                <a:gd name="connsiteX141" fmla="*/ 31901 w 318688"/>
                <a:gd name="connsiteY141" fmla="*/ 1433927 h 6341252"/>
                <a:gd name="connsiteX142" fmla="*/ 31901 w 318688"/>
                <a:gd name="connsiteY142" fmla="*/ 1465828 h 6341252"/>
                <a:gd name="connsiteX143" fmla="*/ 0 w 318688"/>
                <a:gd name="connsiteY143" fmla="*/ 1465828 h 6341252"/>
                <a:gd name="connsiteX144" fmla="*/ 286785 w 318688"/>
                <a:gd name="connsiteY144" fmla="*/ 1147150 h 6341252"/>
                <a:gd name="connsiteX145" fmla="*/ 318688 w 318688"/>
                <a:gd name="connsiteY145" fmla="*/ 1147150 h 6341252"/>
                <a:gd name="connsiteX146" fmla="*/ 318688 w 318688"/>
                <a:gd name="connsiteY146" fmla="*/ 1179052 h 6341252"/>
                <a:gd name="connsiteX147" fmla="*/ 286785 w 318688"/>
                <a:gd name="connsiteY147" fmla="*/ 1179052 h 6341252"/>
                <a:gd name="connsiteX148" fmla="*/ 0 w 318688"/>
                <a:gd name="connsiteY148" fmla="*/ 1147146 h 6341252"/>
                <a:gd name="connsiteX149" fmla="*/ 31901 w 318688"/>
                <a:gd name="connsiteY149" fmla="*/ 1147146 h 6341252"/>
                <a:gd name="connsiteX150" fmla="*/ 31901 w 318688"/>
                <a:gd name="connsiteY150" fmla="*/ 1179049 h 6341252"/>
                <a:gd name="connsiteX151" fmla="*/ 0 w 318688"/>
                <a:gd name="connsiteY151" fmla="*/ 1179049 h 6341252"/>
                <a:gd name="connsiteX152" fmla="*/ 286785 w 318688"/>
                <a:gd name="connsiteY152" fmla="*/ 860355 h 6341252"/>
                <a:gd name="connsiteX153" fmla="*/ 318688 w 318688"/>
                <a:gd name="connsiteY153" fmla="*/ 860355 h 6341252"/>
                <a:gd name="connsiteX154" fmla="*/ 318688 w 318688"/>
                <a:gd name="connsiteY154" fmla="*/ 892257 h 6341252"/>
                <a:gd name="connsiteX155" fmla="*/ 286785 w 318688"/>
                <a:gd name="connsiteY155" fmla="*/ 892257 h 6341252"/>
                <a:gd name="connsiteX156" fmla="*/ 0 w 318688"/>
                <a:gd name="connsiteY156" fmla="*/ 860351 h 6341252"/>
                <a:gd name="connsiteX157" fmla="*/ 31901 w 318688"/>
                <a:gd name="connsiteY157" fmla="*/ 860351 h 6341252"/>
                <a:gd name="connsiteX158" fmla="*/ 31901 w 318688"/>
                <a:gd name="connsiteY158" fmla="*/ 892254 h 6341252"/>
                <a:gd name="connsiteX159" fmla="*/ 0 w 318688"/>
                <a:gd name="connsiteY159" fmla="*/ 892254 h 6341252"/>
                <a:gd name="connsiteX160" fmla="*/ 286785 w 318688"/>
                <a:gd name="connsiteY160" fmla="*/ 573571 h 6341252"/>
                <a:gd name="connsiteX161" fmla="*/ 318688 w 318688"/>
                <a:gd name="connsiteY161" fmla="*/ 573571 h 6341252"/>
                <a:gd name="connsiteX162" fmla="*/ 318688 w 318688"/>
                <a:gd name="connsiteY162" fmla="*/ 605472 h 6341252"/>
                <a:gd name="connsiteX163" fmla="*/ 286785 w 318688"/>
                <a:gd name="connsiteY163" fmla="*/ 605472 h 6341252"/>
                <a:gd name="connsiteX164" fmla="*/ 0 w 318688"/>
                <a:gd name="connsiteY164" fmla="*/ 573568 h 6341252"/>
                <a:gd name="connsiteX165" fmla="*/ 31901 w 318688"/>
                <a:gd name="connsiteY165" fmla="*/ 573568 h 6341252"/>
                <a:gd name="connsiteX166" fmla="*/ 31901 w 318688"/>
                <a:gd name="connsiteY166" fmla="*/ 605470 h 6341252"/>
                <a:gd name="connsiteX167" fmla="*/ 0 w 318688"/>
                <a:gd name="connsiteY167" fmla="*/ 605470 h 6341252"/>
                <a:gd name="connsiteX168" fmla="*/ 286785 w 318688"/>
                <a:gd name="connsiteY168" fmla="*/ 286786 h 6341252"/>
                <a:gd name="connsiteX169" fmla="*/ 318688 w 318688"/>
                <a:gd name="connsiteY169" fmla="*/ 286786 h 6341252"/>
                <a:gd name="connsiteX170" fmla="*/ 318688 w 318688"/>
                <a:gd name="connsiteY170" fmla="*/ 318689 h 6341252"/>
                <a:gd name="connsiteX171" fmla="*/ 286785 w 318688"/>
                <a:gd name="connsiteY171" fmla="*/ 318689 h 6341252"/>
                <a:gd name="connsiteX172" fmla="*/ 0 w 318688"/>
                <a:gd name="connsiteY172" fmla="*/ 286784 h 6341252"/>
                <a:gd name="connsiteX173" fmla="*/ 31901 w 318688"/>
                <a:gd name="connsiteY173" fmla="*/ 286784 h 6341252"/>
                <a:gd name="connsiteX174" fmla="*/ 31901 w 318688"/>
                <a:gd name="connsiteY174" fmla="*/ 318687 h 6341252"/>
                <a:gd name="connsiteX175" fmla="*/ 0 w 318688"/>
                <a:gd name="connsiteY175" fmla="*/ 318687 h 6341252"/>
                <a:gd name="connsiteX176" fmla="*/ 286785 w 318688"/>
                <a:gd name="connsiteY176" fmla="*/ 3 h 6341252"/>
                <a:gd name="connsiteX177" fmla="*/ 318688 w 318688"/>
                <a:gd name="connsiteY177" fmla="*/ 3 h 6341252"/>
                <a:gd name="connsiteX178" fmla="*/ 318688 w 318688"/>
                <a:gd name="connsiteY178" fmla="*/ 31906 h 6341252"/>
                <a:gd name="connsiteX179" fmla="*/ 286785 w 318688"/>
                <a:gd name="connsiteY179" fmla="*/ 31906 h 6341252"/>
                <a:gd name="connsiteX180" fmla="*/ 0 w 318688"/>
                <a:gd name="connsiteY180" fmla="*/ 0 h 6341252"/>
                <a:gd name="connsiteX181" fmla="*/ 31901 w 318688"/>
                <a:gd name="connsiteY181" fmla="*/ 0 h 6341252"/>
                <a:gd name="connsiteX182" fmla="*/ 31901 w 318688"/>
                <a:gd name="connsiteY182" fmla="*/ 31903 h 6341252"/>
                <a:gd name="connsiteX183" fmla="*/ 0 w 318688"/>
                <a:gd name="connsiteY183" fmla="*/ 31903 h 6341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Lst>
              <a:rect l="l" t="t" r="r" b="b"/>
              <a:pathLst>
                <a:path w="318688" h="6341252">
                  <a:moveTo>
                    <a:pt x="286785" y="6309351"/>
                  </a:moveTo>
                  <a:lnTo>
                    <a:pt x="318688" y="6309351"/>
                  </a:lnTo>
                  <a:lnTo>
                    <a:pt x="318688" y="6341252"/>
                  </a:lnTo>
                  <a:lnTo>
                    <a:pt x="286785" y="6341252"/>
                  </a:lnTo>
                  <a:close/>
                  <a:moveTo>
                    <a:pt x="0" y="6309351"/>
                  </a:moveTo>
                  <a:lnTo>
                    <a:pt x="31901" y="6309351"/>
                  </a:lnTo>
                  <a:lnTo>
                    <a:pt x="31901" y="6341252"/>
                  </a:lnTo>
                  <a:lnTo>
                    <a:pt x="0" y="6341252"/>
                  </a:lnTo>
                  <a:close/>
                  <a:moveTo>
                    <a:pt x="286785" y="6022567"/>
                  </a:moveTo>
                  <a:lnTo>
                    <a:pt x="318688" y="6022567"/>
                  </a:lnTo>
                  <a:lnTo>
                    <a:pt x="318688" y="6054468"/>
                  </a:lnTo>
                  <a:lnTo>
                    <a:pt x="286785" y="6054468"/>
                  </a:lnTo>
                  <a:close/>
                  <a:moveTo>
                    <a:pt x="0" y="6022567"/>
                  </a:moveTo>
                  <a:lnTo>
                    <a:pt x="31901" y="6022567"/>
                  </a:lnTo>
                  <a:lnTo>
                    <a:pt x="31901" y="6054468"/>
                  </a:lnTo>
                  <a:lnTo>
                    <a:pt x="0" y="6054468"/>
                  </a:lnTo>
                  <a:close/>
                  <a:moveTo>
                    <a:pt x="286785" y="5735783"/>
                  </a:moveTo>
                  <a:lnTo>
                    <a:pt x="318688" y="5735783"/>
                  </a:lnTo>
                  <a:lnTo>
                    <a:pt x="318688" y="5767685"/>
                  </a:lnTo>
                  <a:lnTo>
                    <a:pt x="286785" y="5767685"/>
                  </a:lnTo>
                  <a:close/>
                  <a:moveTo>
                    <a:pt x="0" y="5735783"/>
                  </a:moveTo>
                  <a:lnTo>
                    <a:pt x="31901" y="5735783"/>
                  </a:lnTo>
                  <a:lnTo>
                    <a:pt x="31901" y="5767685"/>
                  </a:lnTo>
                  <a:lnTo>
                    <a:pt x="0" y="5767685"/>
                  </a:lnTo>
                  <a:close/>
                  <a:moveTo>
                    <a:pt x="286785" y="5448997"/>
                  </a:moveTo>
                  <a:lnTo>
                    <a:pt x="318688" y="5448997"/>
                  </a:lnTo>
                  <a:lnTo>
                    <a:pt x="318688" y="5480899"/>
                  </a:lnTo>
                  <a:lnTo>
                    <a:pt x="286785" y="5480899"/>
                  </a:lnTo>
                  <a:close/>
                  <a:moveTo>
                    <a:pt x="0" y="5448997"/>
                  </a:moveTo>
                  <a:lnTo>
                    <a:pt x="31901" y="5448997"/>
                  </a:lnTo>
                  <a:lnTo>
                    <a:pt x="31901" y="5480899"/>
                  </a:lnTo>
                  <a:lnTo>
                    <a:pt x="0" y="5480899"/>
                  </a:lnTo>
                  <a:close/>
                  <a:moveTo>
                    <a:pt x="286785" y="5162213"/>
                  </a:moveTo>
                  <a:lnTo>
                    <a:pt x="318688" y="5162213"/>
                  </a:lnTo>
                  <a:lnTo>
                    <a:pt x="318688" y="5194116"/>
                  </a:lnTo>
                  <a:lnTo>
                    <a:pt x="286785" y="5194116"/>
                  </a:lnTo>
                  <a:close/>
                  <a:moveTo>
                    <a:pt x="0" y="5162213"/>
                  </a:moveTo>
                  <a:lnTo>
                    <a:pt x="31901" y="5162213"/>
                  </a:lnTo>
                  <a:lnTo>
                    <a:pt x="31901" y="5194116"/>
                  </a:lnTo>
                  <a:lnTo>
                    <a:pt x="0" y="5194116"/>
                  </a:lnTo>
                  <a:close/>
                  <a:moveTo>
                    <a:pt x="286785" y="4875429"/>
                  </a:moveTo>
                  <a:lnTo>
                    <a:pt x="318688" y="4875429"/>
                  </a:lnTo>
                  <a:lnTo>
                    <a:pt x="318688" y="4907331"/>
                  </a:lnTo>
                  <a:lnTo>
                    <a:pt x="286785" y="4907331"/>
                  </a:lnTo>
                  <a:close/>
                  <a:moveTo>
                    <a:pt x="0" y="4875429"/>
                  </a:moveTo>
                  <a:lnTo>
                    <a:pt x="31901" y="4875429"/>
                  </a:lnTo>
                  <a:lnTo>
                    <a:pt x="31901" y="4907331"/>
                  </a:lnTo>
                  <a:lnTo>
                    <a:pt x="0" y="4907331"/>
                  </a:lnTo>
                  <a:close/>
                  <a:moveTo>
                    <a:pt x="286785" y="4588644"/>
                  </a:moveTo>
                  <a:lnTo>
                    <a:pt x="318688" y="4588644"/>
                  </a:lnTo>
                  <a:lnTo>
                    <a:pt x="318688" y="4620545"/>
                  </a:lnTo>
                  <a:lnTo>
                    <a:pt x="286785" y="4620545"/>
                  </a:lnTo>
                  <a:close/>
                  <a:moveTo>
                    <a:pt x="0" y="4588644"/>
                  </a:moveTo>
                  <a:lnTo>
                    <a:pt x="31901" y="4588644"/>
                  </a:lnTo>
                  <a:lnTo>
                    <a:pt x="31901" y="4620545"/>
                  </a:lnTo>
                  <a:lnTo>
                    <a:pt x="0" y="4620545"/>
                  </a:lnTo>
                  <a:close/>
                  <a:moveTo>
                    <a:pt x="286785" y="4301860"/>
                  </a:moveTo>
                  <a:lnTo>
                    <a:pt x="318688" y="4301860"/>
                  </a:lnTo>
                  <a:lnTo>
                    <a:pt x="318688" y="4333762"/>
                  </a:lnTo>
                  <a:lnTo>
                    <a:pt x="286785" y="4333762"/>
                  </a:lnTo>
                  <a:close/>
                  <a:moveTo>
                    <a:pt x="0" y="4301860"/>
                  </a:moveTo>
                  <a:lnTo>
                    <a:pt x="31901" y="4301860"/>
                  </a:lnTo>
                  <a:lnTo>
                    <a:pt x="31901" y="4333762"/>
                  </a:lnTo>
                  <a:lnTo>
                    <a:pt x="0" y="4333762"/>
                  </a:lnTo>
                  <a:close/>
                  <a:moveTo>
                    <a:pt x="286785" y="4015075"/>
                  </a:moveTo>
                  <a:lnTo>
                    <a:pt x="318688" y="4015075"/>
                  </a:lnTo>
                  <a:lnTo>
                    <a:pt x="318688" y="4046976"/>
                  </a:lnTo>
                  <a:lnTo>
                    <a:pt x="286785" y="4046976"/>
                  </a:lnTo>
                  <a:close/>
                  <a:moveTo>
                    <a:pt x="0" y="4015075"/>
                  </a:moveTo>
                  <a:lnTo>
                    <a:pt x="31901" y="4015075"/>
                  </a:lnTo>
                  <a:lnTo>
                    <a:pt x="31901" y="4046976"/>
                  </a:lnTo>
                  <a:lnTo>
                    <a:pt x="0" y="4046976"/>
                  </a:lnTo>
                  <a:close/>
                  <a:moveTo>
                    <a:pt x="286785" y="3728291"/>
                  </a:moveTo>
                  <a:lnTo>
                    <a:pt x="318688" y="3728291"/>
                  </a:lnTo>
                  <a:lnTo>
                    <a:pt x="318688" y="3760193"/>
                  </a:lnTo>
                  <a:lnTo>
                    <a:pt x="286785" y="3760193"/>
                  </a:lnTo>
                  <a:close/>
                  <a:moveTo>
                    <a:pt x="0" y="3728291"/>
                  </a:moveTo>
                  <a:lnTo>
                    <a:pt x="31901" y="3728291"/>
                  </a:lnTo>
                  <a:lnTo>
                    <a:pt x="31901" y="3760193"/>
                  </a:lnTo>
                  <a:lnTo>
                    <a:pt x="0" y="3760193"/>
                  </a:lnTo>
                  <a:close/>
                  <a:moveTo>
                    <a:pt x="286785" y="3441515"/>
                  </a:moveTo>
                  <a:lnTo>
                    <a:pt x="318688" y="3441515"/>
                  </a:lnTo>
                  <a:lnTo>
                    <a:pt x="318688" y="3473408"/>
                  </a:lnTo>
                  <a:lnTo>
                    <a:pt x="286785" y="3473408"/>
                  </a:lnTo>
                  <a:close/>
                  <a:moveTo>
                    <a:pt x="0" y="3441514"/>
                  </a:moveTo>
                  <a:lnTo>
                    <a:pt x="31901" y="3441514"/>
                  </a:lnTo>
                  <a:lnTo>
                    <a:pt x="31901" y="3473408"/>
                  </a:lnTo>
                  <a:lnTo>
                    <a:pt x="0" y="3473408"/>
                  </a:lnTo>
                  <a:close/>
                  <a:moveTo>
                    <a:pt x="286785" y="3154732"/>
                  </a:moveTo>
                  <a:lnTo>
                    <a:pt x="318688" y="3154732"/>
                  </a:lnTo>
                  <a:lnTo>
                    <a:pt x="318688" y="3186635"/>
                  </a:lnTo>
                  <a:lnTo>
                    <a:pt x="286785" y="3186635"/>
                  </a:lnTo>
                  <a:close/>
                  <a:moveTo>
                    <a:pt x="0" y="3154731"/>
                  </a:moveTo>
                  <a:lnTo>
                    <a:pt x="31901" y="3154731"/>
                  </a:lnTo>
                  <a:lnTo>
                    <a:pt x="31901" y="3186634"/>
                  </a:lnTo>
                  <a:lnTo>
                    <a:pt x="0" y="3186634"/>
                  </a:lnTo>
                  <a:close/>
                  <a:moveTo>
                    <a:pt x="286785" y="2867859"/>
                  </a:moveTo>
                  <a:lnTo>
                    <a:pt x="318688" y="2867859"/>
                  </a:lnTo>
                  <a:lnTo>
                    <a:pt x="318688" y="2899760"/>
                  </a:lnTo>
                  <a:lnTo>
                    <a:pt x="286785" y="2899760"/>
                  </a:lnTo>
                  <a:close/>
                  <a:moveTo>
                    <a:pt x="0" y="2867855"/>
                  </a:moveTo>
                  <a:lnTo>
                    <a:pt x="31901" y="2867855"/>
                  </a:lnTo>
                  <a:lnTo>
                    <a:pt x="31901" y="2899757"/>
                  </a:lnTo>
                  <a:lnTo>
                    <a:pt x="0" y="2899757"/>
                  </a:lnTo>
                  <a:close/>
                  <a:moveTo>
                    <a:pt x="286785" y="2581076"/>
                  </a:moveTo>
                  <a:lnTo>
                    <a:pt x="318688" y="2581076"/>
                  </a:lnTo>
                  <a:lnTo>
                    <a:pt x="318688" y="2612993"/>
                  </a:lnTo>
                  <a:lnTo>
                    <a:pt x="286785" y="2612993"/>
                  </a:lnTo>
                  <a:close/>
                  <a:moveTo>
                    <a:pt x="0" y="2581073"/>
                  </a:moveTo>
                  <a:lnTo>
                    <a:pt x="31901" y="2581073"/>
                  </a:lnTo>
                  <a:lnTo>
                    <a:pt x="31901" y="2612987"/>
                  </a:lnTo>
                  <a:lnTo>
                    <a:pt x="0" y="2612987"/>
                  </a:lnTo>
                  <a:close/>
                  <a:moveTo>
                    <a:pt x="286785" y="2294287"/>
                  </a:moveTo>
                  <a:lnTo>
                    <a:pt x="318688" y="2294287"/>
                  </a:lnTo>
                  <a:lnTo>
                    <a:pt x="318688" y="2326193"/>
                  </a:lnTo>
                  <a:lnTo>
                    <a:pt x="286785" y="2326193"/>
                  </a:lnTo>
                  <a:close/>
                  <a:moveTo>
                    <a:pt x="0" y="2294283"/>
                  </a:moveTo>
                  <a:lnTo>
                    <a:pt x="31901" y="2294283"/>
                  </a:lnTo>
                  <a:lnTo>
                    <a:pt x="31901" y="2326188"/>
                  </a:lnTo>
                  <a:lnTo>
                    <a:pt x="0" y="2326188"/>
                  </a:lnTo>
                  <a:close/>
                  <a:moveTo>
                    <a:pt x="286785" y="2007498"/>
                  </a:moveTo>
                  <a:lnTo>
                    <a:pt x="318688" y="2007498"/>
                  </a:lnTo>
                  <a:lnTo>
                    <a:pt x="318688" y="2039391"/>
                  </a:lnTo>
                  <a:lnTo>
                    <a:pt x="286785" y="2039391"/>
                  </a:lnTo>
                  <a:close/>
                  <a:moveTo>
                    <a:pt x="0" y="2007496"/>
                  </a:moveTo>
                  <a:lnTo>
                    <a:pt x="31901" y="2007496"/>
                  </a:lnTo>
                  <a:lnTo>
                    <a:pt x="31901" y="2039389"/>
                  </a:lnTo>
                  <a:lnTo>
                    <a:pt x="0" y="2039389"/>
                  </a:lnTo>
                  <a:close/>
                  <a:moveTo>
                    <a:pt x="286785" y="1720711"/>
                  </a:moveTo>
                  <a:lnTo>
                    <a:pt x="318688" y="1720711"/>
                  </a:lnTo>
                  <a:lnTo>
                    <a:pt x="318688" y="1752614"/>
                  </a:lnTo>
                  <a:lnTo>
                    <a:pt x="286785" y="1752614"/>
                  </a:lnTo>
                  <a:close/>
                  <a:moveTo>
                    <a:pt x="0" y="1720709"/>
                  </a:moveTo>
                  <a:lnTo>
                    <a:pt x="31901" y="1720709"/>
                  </a:lnTo>
                  <a:lnTo>
                    <a:pt x="31901" y="1752612"/>
                  </a:lnTo>
                  <a:lnTo>
                    <a:pt x="0" y="1752612"/>
                  </a:lnTo>
                  <a:close/>
                  <a:moveTo>
                    <a:pt x="286785" y="1433930"/>
                  </a:moveTo>
                  <a:lnTo>
                    <a:pt x="318688" y="1433930"/>
                  </a:lnTo>
                  <a:lnTo>
                    <a:pt x="318688" y="1465831"/>
                  </a:lnTo>
                  <a:lnTo>
                    <a:pt x="286785" y="1465831"/>
                  </a:lnTo>
                  <a:close/>
                  <a:moveTo>
                    <a:pt x="0" y="1433927"/>
                  </a:moveTo>
                  <a:lnTo>
                    <a:pt x="31901" y="1433927"/>
                  </a:lnTo>
                  <a:lnTo>
                    <a:pt x="31901" y="1465828"/>
                  </a:lnTo>
                  <a:lnTo>
                    <a:pt x="0" y="1465828"/>
                  </a:lnTo>
                  <a:close/>
                  <a:moveTo>
                    <a:pt x="286785" y="1147150"/>
                  </a:moveTo>
                  <a:lnTo>
                    <a:pt x="318688" y="1147150"/>
                  </a:lnTo>
                  <a:lnTo>
                    <a:pt x="318688" y="1179052"/>
                  </a:lnTo>
                  <a:lnTo>
                    <a:pt x="286785" y="1179052"/>
                  </a:lnTo>
                  <a:close/>
                  <a:moveTo>
                    <a:pt x="0" y="1147146"/>
                  </a:moveTo>
                  <a:lnTo>
                    <a:pt x="31901" y="1147146"/>
                  </a:lnTo>
                  <a:lnTo>
                    <a:pt x="31901" y="1179049"/>
                  </a:lnTo>
                  <a:lnTo>
                    <a:pt x="0" y="1179049"/>
                  </a:lnTo>
                  <a:close/>
                  <a:moveTo>
                    <a:pt x="286785" y="860355"/>
                  </a:moveTo>
                  <a:lnTo>
                    <a:pt x="318688" y="860355"/>
                  </a:lnTo>
                  <a:lnTo>
                    <a:pt x="318688" y="892257"/>
                  </a:lnTo>
                  <a:lnTo>
                    <a:pt x="286785" y="892257"/>
                  </a:lnTo>
                  <a:close/>
                  <a:moveTo>
                    <a:pt x="0" y="860351"/>
                  </a:moveTo>
                  <a:lnTo>
                    <a:pt x="31901" y="860351"/>
                  </a:lnTo>
                  <a:lnTo>
                    <a:pt x="31901" y="892254"/>
                  </a:lnTo>
                  <a:lnTo>
                    <a:pt x="0" y="892254"/>
                  </a:lnTo>
                  <a:close/>
                  <a:moveTo>
                    <a:pt x="286785" y="573571"/>
                  </a:moveTo>
                  <a:lnTo>
                    <a:pt x="318688" y="573571"/>
                  </a:lnTo>
                  <a:lnTo>
                    <a:pt x="318688" y="605472"/>
                  </a:lnTo>
                  <a:lnTo>
                    <a:pt x="286785" y="605472"/>
                  </a:lnTo>
                  <a:close/>
                  <a:moveTo>
                    <a:pt x="0" y="573568"/>
                  </a:moveTo>
                  <a:lnTo>
                    <a:pt x="31901" y="573568"/>
                  </a:lnTo>
                  <a:lnTo>
                    <a:pt x="31901" y="605470"/>
                  </a:lnTo>
                  <a:lnTo>
                    <a:pt x="0" y="605470"/>
                  </a:lnTo>
                  <a:close/>
                  <a:moveTo>
                    <a:pt x="286785" y="286786"/>
                  </a:moveTo>
                  <a:lnTo>
                    <a:pt x="318688" y="286786"/>
                  </a:lnTo>
                  <a:lnTo>
                    <a:pt x="318688" y="318689"/>
                  </a:lnTo>
                  <a:lnTo>
                    <a:pt x="286785" y="318689"/>
                  </a:lnTo>
                  <a:close/>
                  <a:moveTo>
                    <a:pt x="0" y="286784"/>
                  </a:moveTo>
                  <a:lnTo>
                    <a:pt x="31901" y="286784"/>
                  </a:lnTo>
                  <a:lnTo>
                    <a:pt x="31901" y="318687"/>
                  </a:lnTo>
                  <a:lnTo>
                    <a:pt x="0" y="318687"/>
                  </a:lnTo>
                  <a:close/>
                  <a:moveTo>
                    <a:pt x="286785" y="3"/>
                  </a:moveTo>
                  <a:lnTo>
                    <a:pt x="318688" y="3"/>
                  </a:lnTo>
                  <a:lnTo>
                    <a:pt x="318688" y="31906"/>
                  </a:lnTo>
                  <a:lnTo>
                    <a:pt x="286785" y="31906"/>
                  </a:lnTo>
                  <a:close/>
                  <a:moveTo>
                    <a:pt x="0" y="0"/>
                  </a:moveTo>
                  <a:lnTo>
                    <a:pt x="31901" y="0"/>
                  </a:lnTo>
                  <a:lnTo>
                    <a:pt x="31901" y="31903"/>
                  </a:lnTo>
                  <a:lnTo>
                    <a:pt x="0" y="31903"/>
                  </a:lnTo>
                  <a:close/>
                </a:path>
              </a:pathLst>
            </a:custGeom>
            <a:grpFill/>
            <a:ln w="10294" cap="flat">
              <a:noFill/>
              <a:prstDash val="solid"/>
              <a:miter/>
            </a:ln>
          </p:spPr>
          <p:txBody>
            <a:bodyPr wrap="square" rtlCol="0" anchor="ctr">
              <a:noAutofit/>
            </a:bodyPr>
            <a:lstStyle/>
            <a:p>
              <a:endParaRPr lang="en-US" sz="1800"/>
            </a:p>
          </p:txBody>
        </p:sp>
      </p:grpSp>
      <p:sp>
        <p:nvSpPr>
          <p:cNvPr id="31" name="TextBox 30">
            <a:extLst>
              <a:ext uri="{FF2B5EF4-FFF2-40B4-BE49-F238E27FC236}">
                <a16:creationId xmlns:a16="http://schemas.microsoft.com/office/drawing/2014/main" xmlns="" id="{06130633-8398-4340-A091-16D418D4BA0E}"/>
              </a:ext>
            </a:extLst>
          </p:cNvPr>
          <p:cNvSpPr txBox="1">
            <a:spLocks/>
          </p:cNvSpPr>
          <p:nvPr userDrawn="1"/>
        </p:nvSpPr>
        <p:spPr>
          <a:xfrm rot="2700000" flipH="1" flipV="1">
            <a:off x="9047321" y="5894511"/>
            <a:ext cx="1592914" cy="795301"/>
          </a:xfrm>
          <a:custGeom>
            <a:avLst/>
            <a:gdLst>
              <a:gd name="connsiteX0" fmla="*/ 6166943 w 6166943"/>
              <a:gd name="connsiteY0" fmla="*/ 1970146 h 3078196"/>
              <a:gd name="connsiteX1" fmla="*/ 4655668 w 6166943"/>
              <a:gd name="connsiteY1" fmla="*/ 458871 h 3078196"/>
              <a:gd name="connsiteX2" fmla="*/ 4492661 w 6166943"/>
              <a:gd name="connsiteY2" fmla="*/ 580765 h 3078196"/>
              <a:gd name="connsiteX3" fmla="*/ 3297075 w 6166943"/>
              <a:gd name="connsiteY3" fmla="*/ 945968 h 3078196"/>
              <a:gd name="connsiteX4" fmla="*/ 1523897 w 6166943"/>
              <a:gd name="connsiteY4" fmla="*/ 3175 h 3078196"/>
              <a:gd name="connsiteX5" fmla="*/ 1521968 w 6166943"/>
              <a:gd name="connsiteY5" fmla="*/ 0 h 3078196"/>
              <a:gd name="connsiteX6" fmla="*/ 0 w 6166943"/>
              <a:gd name="connsiteY6" fmla="*/ 1521969 h 3078196"/>
              <a:gd name="connsiteX7" fmla="*/ 1668 w 6166943"/>
              <a:gd name="connsiteY7" fmla="*/ 1524092 h 3078196"/>
              <a:gd name="connsiteX8" fmla="*/ 3297075 w 6166943"/>
              <a:gd name="connsiteY8" fmla="*/ 3078196 h 3078196"/>
              <a:gd name="connsiteX9" fmla="*/ 6013576 w 6166943"/>
              <a:gd name="connsiteY9" fmla="*/ 2102997 h 3078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66943" h="3078196">
                <a:moveTo>
                  <a:pt x="6166943" y="1970146"/>
                </a:moveTo>
                <a:lnTo>
                  <a:pt x="4655668" y="458871"/>
                </a:lnTo>
                <a:lnTo>
                  <a:pt x="4492661" y="580765"/>
                </a:lnTo>
                <a:cubicBezTo>
                  <a:pt x="4151374" y="811334"/>
                  <a:pt x="3739947" y="945968"/>
                  <a:pt x="3297075" y="945968"/>
                </a:cubicBezTo>
                <a:cubicBezTo>
                  <a:pt x="2558955" y="945968"/>
                  <a:pt x="1908180" y="571989"/>
                  <a:pt x="1523897" y="3175"/>
                </a:cubicBezTo>
                <a:lnTo>
                  <a:pt x="1521968" y="0"/>
                </a:lnTo>
                <a:lnTo>
                  <a:pt x="0" y="1521969"/>
                </a:lnTo>
                <a:lnTo>
                  <a:pt x="1668" y="1524092"/>
                </a:lnTo>
                <a:cubicBezTo>
                  <a:pt x="784959" y="2473222"/>
                  <a:pt x="1970367" y="3078196"/>
                  <a:pt x="3297075" y="3078196"/>
                </a:cubicBezTo>
                <a:cubicBezTo>
                  <a:pt x="4328957" y="3078196"/>
                  <a:pt x="5275363" y="2712224"/>
                  <a:pt x="6013576" y="2102997"/>
                </a:cubicBezTo>
                <a:close/>
              </a:path>
            </a:pathLst>
          </a:custGeom>
          <a:solidFill>
            <a:schemeClr val="accent4">
              <a:lumMod val="75000"/>
            </a:schemeClr>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a:t> </a:t>
            </a:r>
          </a:p>
        </p:txBody>
      </p:sp>
      <p:sp>
        <p:nvSpPr>
          <p:cNvPr id="19" name="Text Placeholder 83">
            <a:extLst>
              <a:ext uri="{FF2B5EF4-FFF2-40B4-BE49-F238E27FC236}">
                <a16:creationId xmlns:a16="http://schemas.microsoft.com/office/drawing/2014/main" xmlns="" id="{65E572D2-FB5D-4AE4-ADCA-539A3B5D2872}"/>
              </a:ext>
            </a:extLst>
          </p:cNvPr>
          <p:cNvSpPr txBox="1">
            <a:spLocks/>
          </p:cNvSpPr>
          <p:nvPr userDrawn="1"/>
        </p:nvSpPr>
        <p:spPr>
          <a:xfrm rot="16200000" flipV="1">
            <a:off x="10501479" y="1143564"/>
            <a:ext cx="2253832" cy="1127210"/>
          </a:xfrm>
          <a:custGeom>
            <a:avLst/>
            <a:gdLst>
              <a:gd name="connsiteX0" fmla="*/ 0 w 2125980"/>
              <a:gd name="connsiteY0" fmla="*/ 0 h 1062991"/>
              <a:gd name="connsiteX1" fmla="*/ 530729 w 2125980"/>
              <a:gd name="connsiteY1" fmla="*/ 0 h 1062991"/>
              <a:gd name="connsiteX2" fmla="*/ 1062990 w 2125980"/>
              <a:gd name="connsiteY2" fmla="*/ 532261 h 1062991"/>
              <a:gd name="connsiteX3" fmla="*/ 1595250 w 2125980"/>
              <a:gd name="connsiteY3" fmla="*/ 0 h 1062991"/>
              <a:gd name="connsiteX4" fmla="*/ 2125980 w 2125980"/>
              <a:gd name="connsiteY4" fmla="*/ 0 h 1062991"/>
              <a:gd name="connsiteX5" fmla="*/ 1062990 w 2125980"/>
              <a:gd name="connsiteY5" fmla="*/ 1062991 h 1062991"/>
              <a:gd name="connsiteX6" fmla="*/ 0 w 2125980"/>
              <a:gd name="connsiteY6" fmla="*/ 0 h 1062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5980" h="1062991">
                <a:moveTo>
                  <a:pt x="0" y="0"/>
                </a:moveTo>
                <a:lnTo>
                  <a:pt x="530729" y="0"/>
                </a:lnTo>
                <a:cubicBezTo>
                  <a:pt x="530729" y="293959"/>
                  <a:pt x="769031" y="532261"/>
                  <a:pt x="1062990" y="532261"/>
                </a:cubicBezTo>
                <a:cubicBezTo>
                  <a:pt x="1356949" y="532261"/>
                  <a:pt x="1595250" y="293959"/>
                  <a:pt x="1595250" y="0"/>
                </a:cubicBezTo>
                <a:lnTo>
                  <a:pt x="2125980" y="0"/>
                </a:lnTo>
                <a:cubicBezTo>
                  <a:pt x="2125980" y="587074"/>
                  <a:pt x="1650063" y="1062991"/>
                  <a:pt x="1062990" y="1062991"/>
                </a:cubicBezTo>
                <a:cubicBezTo>
                  <a:pt x="475916" y="1062991"/>
                  <a:pt x="0" y="587074"/>
                  <a:pt x="0" y="0"/>
                </a:cubicBezTo>
                <a:close/>
              </a:path>
            </a:pathLst>
          </a:custGeom>
          <a:solidFill>
            <a:schemeClr val="accent4">
              <a:lumMod val="75000"/>
            </a:schemeClr>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a:t> </a:t>
            </a:r>
          </a:p>
        </p:txBody>
      </p:sp>
      <p:sp>
        <p:nvSpPr>
          <p:cNvPr id="20" name="Freeform: Shape 83">
            <a:extLst>
              <a:ext uri="{FF2B5EF4-FFF2-40B4-BE49-F238E27FC236}">
                <a16:creationId xmlns:a16="http://schemas.microsoft.com/office/drawing/2014/main" xmlns="" id="{F05596E1-7FE6-4BB0-BB11-FC47E5FF65BF}"/>
              </a:ext>
            </a:extLst>
          </p:cNvPr>
          <p:cNvSpPr txBox="1">
            <a:spLocks/>
          </p:cNvSpPr>
          <p:nvPr userDrawn="1"/>
        </p:nvSpPr>
        <p:spPr>
          <a:xfrm rot="16200000">
            <a:off x="9920577" y="3148267"/>
            <a:ext cx="574904" cy="1706752"/>
          </a:xfrm>
          <a:custGeom>
            <a:avLst/>
            <a:gdLst>
              <a:gd name="connsiteX0" fmla="*/ 0 w 530877"/>
              <a:gd name="connsiteY0" fmla="*/ 0 h 1012276"/>
              <a:gd name="connsiteX1" fmla="*/ 530877 w 530877"/>
              <a:gd name="connsiteY1" fmla="*/ 0 h 1012276"/>
              <a:gd name="connsiteX2" fmla="*/ 530877 w 530877"/>
              <a:gd name="connsiteY2" fmla="*/ 1012276 h 1012276"/>
              <a:gd name="connsiteX3" fmla="*/ 0 w 530877"/>
              <a:gd name="connsiteY3" fmla="*/ 1012276 h 1012276"/>
            </a:gdLst>
            <a:ahLst/>
            <a:cxnLst>
              <a:cxn ang="0">
                <a:pos x="connsiteX0" y="connsiteY0"/>
              </a:cxn>
              <a:cxn ang="0">
                <a:pos x="connsiteX1" y="connsiteY1"/>
              </a:cxn>
              <a:cxn ang="0">
                <a:pos x="connsiteX2" y="connsiteY2"/>
              </a:cxn>
              <a:cxn ang="0">
                <a:pos x="connsiteX3" y="connsiteY3"/>
              </a:cxn>
            </a:cxnLst>
            <a:rect l="l" t="t" r="r" b="b"/>
            <a:pathLst>
              <a:path w="530877" h="1012276">
                <a:moveTo>
                  <a:pt x="0" y="0"/>
                </a:moveTo>
                <a:lnTo>
                  <a:pt x="530877" y="0"/>
                </a:lnTo>
                <a:lnTo>
                  <a:pt x="530877" y="1012276"/>
                </a:lnTo>
                <a:lnTo>
                  <a:pt x="0" y="1012276"/>
                </a:lnTo>
                <a:close/>
              </a:path>
            </a:pathLst>
          </a:custGeom>
          <a:solidFill>
            <a:schemeClr val="accent4">
              <a:lumMod val="75000"/>
            </a:schemeClr>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a:t> </a:t>
            </a:r>
          </a:p>
        </p:txBody>
      </p:sp>
      <p:sp>
        <p:nvSpPr>
          <p:cNvPr id="21" name="Text Placeholder 49">
            <a:extLst>
              <a:ext uri="{FF2B5EF4-FFF2-40B4-BE49-F238E27FC236}">
                <a16:creationId xmlns:a16="http://schemas.microsoft.com/office/drawing/2014/main" xmlns="" id="{A0F317CE-035E-44FD-A5F6-9E40D83A2190}"/>
              </a:ext>
            </a:extLst>
          </p:cNvPr>
          <p:cNvSpPr txBox="1">
            <a:spLocks/>
          </p:cNvSpPr>
          <p:nvPr userDrawn="1"/>
        </p:nvSpPr>
        <p:spPr>
          <a:xfrm>
            <a:off x="9937626" y="2296383"/>
            <a:ext cx="546782" cy="546635"/>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chemeClr val="accent4">
              <a:lumMod val="75000"/>
            </a:schemeClr>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a:t> </a:t>
            </a:r>
          </a:p>
        </p:txBody>
      </p:sp>
      <p:sp>
        <p:nvSpPr>
          <p:cNvPr id="22" name="Text Placeholder 49">
            <a:extLst>
              <a:ext uri="{FF2B5EF4-FFF2-40B4-BE49-F238E27FC236}">
                <a16:creationId xmlns:a16="http://schemas.microsoft.com/office/drawing/2014/main" xmlns="" id="{C876EBD3-018B-46D6-8C3B-B7B3FA122BE1}"/>
              </a:ext>
            </a:extLst>
          </p:cNvPr>
          <p:cNvSpPr txBox="1">
            <a:spLocks/>
          </p:cNvSpPr>
          <p:nvPr userDrawn="1"/>
        </p:nvSpPr>
        <p:spPr>
          <a:xfrm>
            <a:off x="10881161" y="5270087"/>
            <a:ext cx="546782" cy="546635"/>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chemeClr val="accent4">
              <a:lumMod val="75000"/>
            </a:schemeClr>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a:t> </a:t>
            </a:r>
          </a:p>
        </p:txBody>
      </p:sp>
      <p:sp>
        <p:nvSpPr>
          <p:cNvPr id="29" name="Freeform: Shape 83">
            <a:extLst>
              <a:ext uri="{FF2B5EF4-FFF2-40B4-BE49-F238E27FC236}">
                <a16:creationId xmlns:a16="http://schemas.microsoft.com/office/drawing/2014/main" xmlns="" id="{746EFE52-6B31-424B-954D-38ECEE5E8891}"/>
              </a:ext>
            </a:extLst>
          </p:cNvPr>
          <p:cNvSpPr txBox="1">
            <a:spLocks/>
          </p:cNvSpPr>
          <p:nvPr userDrawn="1"/>
        </p:nvSpPr>
        <p:spPr>
          <a:xfrm>
            <a:off x="10201058" y="0"/>
            <a:ext cx="575054" cy="851154"/>
          </a:xfrm>
          <a:custGeom>
            <a:avLst/>
            <a:gdLst>
              <a:gd name="connsiteX0" fmla="*/ 0 w 530877"/>
              <a:gd name="connsiteY0" fmla="*/ 0 h 1012276"/>
              <a:gd name="connsiteX1" fmla="*/ 530877 w 530877"/>
              <a:gd name="connsiteY1" fmla="*/ 0 h 1012276"/>
              <a:gd name="connsiteX2" fmla="*/ 530877 w 530877"/>
              <a:gd name="connsiteY2" fmla="*/ 1012276 h 1012276"/>
              <a:gd name="connsiteX3" fmla="*/ 0 w 530877"/>
              <a:gd name="connsiteY3" fmla="*/ 1012276 h 1012276"/>
            </a:gdLst>
            <a:ahLst/>
            <a:cxnLst>
              <a:cxn ang="0">
                <a:pos x="connsiteX0" y="connsiteY0"/>
              </a:cxn>
              <a:cxn ang="0">
                <a:pos x="connsiteX1" y="connsiteY1"/>
              </a:cxn>
              <a:cxn ang="0">
                <a:pos x="connsiteX2" y="connsiteY2"/>
              </a:cxn>
              <a:cxn ang="0">
                <a:pos x="connsiteX3" y="connsiteY3"/>
              </a:cxn>
            </a:cxnLst>
            <a:rect l="l" t="t" r="r" b="b"/>
            <a:pathLst>
              <a:path w="530877" h="1012276">
                <a:moveTo>
                  <a:pt x="0" y="0"/>
                </a:moveTo>
                <a:lnTo>
                  <a:pt x="530877" y="0"/>
                </a:lnTo>
                <a:lnTo>
                  <a:pt x="530877" y="1012276"/>
                </a:lnTo>
                <a:lnTo>
                  <a:pt x="0" y="1012276"/>
                </a:lnTo>
                <a:close/>
              </a:path>
            </a:pathLst>
          </a:custGeom>
          <a:solidFill>
            <a:schemeClr val="accent4">
              <a:lumMod val="75000"/>
            </a:schemeClr>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a:t> </a:t>
            </a:r>
          </a:p>
        </p:txBody>
      </p:sp>
    </p:spTree>
    <p:extLst>
      <p:ext uri="{BB962C8B-B14F-4D97-AF65-F5344CB8AC3E}">
        <p14:creationId xmlns:p14="http://schemas.microsoft.com/office/powerpoint/2010/main" val="211546169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13_Title – Grid Light">
    <p:bg>
      <p:bgPr>
        <a:solidFill>
          <a:schemeClr val="accent2"/>
        </a:solidFill>
        <a:effectLst/>
      </p:bgPr>
    </p:bg>
    <p:spTree>
      <p:nvGrpSpPr>
        <p:cNvPr id="1" name=""/>
        <p:cNvGrpSpPr/>
        <p:nvPr/>
      </p:nvGrpSpPr>
      <p:grpSpPr>
        <a:xfrm>
          <a:off x="0" y="0"/>
          <a:ext cx="0" cy="0"/>
          <a:chOff x="0" y="0"/>
          <a:chExt cx="0" cy="0"/>
        </a:xfrm>
      </p:grpSpPr>
      <p:pic>
        <p:nvPicPr>
          <p:cNvPr id="43" name="Picture 42">
            <a:extLst>
              <a:ext uri="{FF2B5EF4-FFF2-40B4-BE49-F238E27FC236}">
                <a16:creationId xmlns:a16="http://schemas.microsoft.com/office/drawing/2014/main" xmlns="" id="{F9271E5E-DB33-4CAF-8A70-DD6F64B87667}"/>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Lst>
          </a:blip>
          <a:srcRect/>
          <a:stretch/>
        </p:blipFill>
        <p:spPr>
          <a:xfrm>
            <a:off x="431990" y="6081016"/>
            <a:ext cx="2445467" cy="560909"/>
          </a:xfrm>
          <a:prstGeom prst="rect">
            <a:avLst/>
          </a:prstGeom>
        </p:spPr>
      </p:pic>
      <p:sp>
        <p:nvSpPr>
          <p:cNvPr id="9" name="Subtitle 2">
            <a:extLst>
              <a:ext uri="{FF2B5EF4-FFF2-40B4-BE49-F238E27FC236}">
                <a16:creationId xmlns:a16="http://schemas.microsoft.com/office/drawing/2014/main" xmlns="" id="{1D10F107-20C2-48E3-8C9A-AB0E6DD442F1}"/>
              </a:ext>
            </a:extLst>
          </p:cNvPr>
          <p:cNvSpPr>
            <a:spLocks noGrp="1"/>
          </p:cNvSpPr>
          <p:nvPr>
            <p:ph type="subTitle" idx="1" hasCustomPrompt="1"/>
          </p:nvPr>
        </p:nvSpPr>
        <p:spPr>
          <a:xfrm>
            <a:off x="383071" y="3759200"/>
            <a:ext cx="7650373" cy="1510886"/>
          </a:xfrm>
        </p:spPr>
        <p:txBody>
          <a:bodyPr lIns="0" tIns="0" rIns="0" bIns="0" anchor="t" anchorCtr="0">
            <a:normAutofit/>
          </a:bodyPr>
          <a:lstStyle>
            <a:lvl1pPr marL="0" indent="0" algn="l">
              <a:lnSpc>
                <a:spcPct val="100000"/>
              </a:lnSpc>
              <a:spcBef>
                <a:spcPts val="0"/>
              </a:spcBef>
              <a:buNone/>
              <a:defRPr sz="6000" b="1" i="0" spc="-100">
                <a:solidFill>
                  <a:schemeClr val="bg1"/>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a:t>
            </a:r>
            <a:br>
              <a:rPr lang="en-US"/>
            </a:br>
            <a:r>
              <a:rPr lang="en-US"/>
              <a:t>subtitle style</a:t>
            </a:r>
          </a:p>
        </p:txBody>
      </p:sp>
      <p:sp>
        <p:nvSpPr>
          <p:cNvPr id="10" name="Text Placeholder 4">
            <a:extLst>
              <a:ext uri="{FF2B5EF4-FFF2-40B4-BE49-F238E27FC236}">
                <a16:creationId xmlns:a16="http://schemas.microsoft.com/office/drawing/2014/main" xmlns="" id="{63DA92BA-61CE-4443-9F3F-21C22E266D3A}"/>
              </a:ext>
            </a:extLst>
          </p:cNvPr>
          <p:cNvSpPr>
            <a:spLocks noGrp="1"/>
          </p:cNvSpPr>
          <p:nvPr>
            <p:ph type="body" sz="quarter" idx="12" hasCustomPrompt="1"/>
          </p:nvPr>
        </p:nvSpPr>
        <p:spPr>
          <a:xfrm>
            <a:off x="386121" y="3078730"/>
            <a:ext cx="7650373" cy="510040"/>
          </a:xfrm>
        </p:spPr>
        <p:txBody>
          <a:bodyPr anchor="ctr" anchorCtr="0"/>
          <a:lstStyle>
            <a:lvl1pPr>
              <a:defRPr sz="6000" b="1" spc="-100" baseline="0">
                <a:solidFill>
                  <a:schemeClr val="bg1"/>
                </a:solidFill>
                <a:latin typeface="+mj-lt"/>
              </a:defRPr>
            </a:lvl1pPr>
            <a:lvl2pPr marL="0" indent="0">
              <a:buNone/>
              <a:defRPr/>
            </a:lvl2pPr>
          </a:lstStyle>
          <a:p>
            <a:pPr lvl="0"/>
            <a:r>
              <a:rPr lang="en-US"/>
              <a:t>Insert Section #</a:t>
            </a:r>
          </a:p>
        </p:txBody>
      </p:sp>
      <p:sp>
        <p:nvSpPr>
          <p:cNvPr id="11" name="Title 1">
            <a:extLst>
              <a:ext uri="{FF2B5EF4-FFF2-40B4-BE49-F238E27FC236}">
                <a16:creationId xmlns:a16="http://schemas.microsoft.com/office/drawing/2014/main" xmlns="" id="{A33EBDBD-EE0D-4A4D-9B38-7F857B2C1E66}"/>
              </a:ext>
            </a:extLst>
          </p:cNvPr>
          <p:cNvSpPr>
            <a:spLocks noGrp="1"/>
          </p:cNvSpPr>
          <p:nvPr>
            <p:ph type="ctrTitle" hasCustomPrompt="1"/>
          </p:nvPr>
        </p:nvSpPr>
        <p:spPr>
          <a:xfrm>
            <a:off x="383071" y="880649"/>
            <a:ext cx="7659938" cy="2027651"/>
          </a:xfrm>
        </p:spPr>
        <p:txBody>
          <a:bodyPr lIns="0" tIns="0" rIns="0" bIns="0" anchor="b" anchorCtr="0">
            <a:noAutofit/>
          </a:bodyPr>
          <a:lstStyle>
            <a:lvl1pPr algn="l">
              <a:lnSpc>
                <a:spcPct val="100000"/>
              </a:lnSpc>
              <a:defRPr sz="6000" b="1" i="0" spc="-100">
                <a:solidFill>
                  <a:schemeClr val="bg1"/>
                </a:solidFill>
                <a:latin typeface="Arial"/>
                <a:cs typeface="Arial"/>
              </a:defRPr>
            </a:lvl1pPr>
          </a:lstStyle>
          <a:p>
            <a:r>
              <a:rPr lang="en-US"/>
              <a:t>Click to edit </a:t>
            </a:r>
            <a:br>
              <a:rPr lang="en-US"/>
            </a:br>
            <a:r>
              <a:rPr lang="en-US"/>
              <a:t>Master title style</a:t>
            </a:r>
          </a:p>
        </p:txBody>
      </p:sp>
      <p:grpSp>
        <p:nvGrpSpPr>
          <p:cNvPr id="6" name="Group 5">
            <a:extLst>
              <a:ext uri="{FF2B5EF4-FFF2-40B4-BE49-F238E27FC236}">
                <a16:creationId xmlns:a16="http://schemas.microsoft.com/office/drawing/2014/main" xmlns="" id="{13C630F6-5777-4826-A8BA-A5E5F67ED8DE}"/>
              </a:ext>
            </a:extLst>
          </p:cNvPr>
          <p:cNvGrpSpPr/>
          <p:nvPr userDrawn="1"/>
        </p:nvGrpSpPr>
        <p:grpSpPr>
          <a:xfrm>
            <a:off x="9349008" y="258374"/>
            <a:ext cx="2593394" cy="6341252"/>
            <a:chOff x="9346573" y="258374"/>
            <a:chExt cx="2592719" cy="6341252"/>
          </a:xfrm>
          <a:solidFill>
            <a:schemeClr val="accent2">
              <a:lumMod val="75000"/>
            </a:schemeClr>
          </a:solidFill>
        </p:grpSpPr>
        <p:grpSp>
          <p:nvGrpSpPr>
            <p:cNvPr id="4" name="Group 3">
              <a:extLst>
                <a:ext uri="{FF2B5EF4-FFF2-40B4-BE49-F238E27FC236}">
                  <a16:creationId xmlns:a16="http://schemas.microsoft.com/office/drawing/2014/main" xmlns="" id="{6D23DED4-46CF-4034-A62B-714FB0F82593}"/>
                </a:ext>
              </a:extLst>
            </p:cNvPr>
            <p:cNvGrpSpPr/>
            <p:nvPr userDrawn="1"/>
          </p:nvGrpSpPr>
          <p:grpSpPr>
            <a:xfrm>
              <a:off x="9906425" y="258374"/>
              <a:ext cx="1451546" cy="6341252"/>
              <a:chOff x="10020609" y="242905"/>
              <a:chExt cx="1346145" cy="5880798"/>
            </a:xfrm>
            <a:grpFill/>
          </p:grpSpPr>
          <p:sp>
            <p:nvSpPr>
              <p:cNvPr id="18" name="Freeform: Shape 17">
                <a:extLst>
                  <a:ext uri="{FF2B5EF4-FFF2-40B4-BE49-F238E27FC236}">
                    <a16:creationId xmlns:a16="http://schemas.microsoft.com/office/drawing/2014/main" xmlns="" id="{102FE358-5F18-4618-841E-AC396B767858}"/>
                  </a:ext>
                </a:extLst>
              </p:cNvPr>
              <p:cNvSpPr/>
              <p:nvPr userDrawn="1"/>
            </p:nvSpPr>
            <p:spPr>
              <a:xfrm>
                <a:off x="10020609" y="242905"/>
                <a:ext cx="561506" cy="5880798"/>
              </a:xfrm>
              <a:custGeom>
                <a:avLst/>
                <a:gdLst>
                  <a:gd name="connsiteX0" fmla="*/ 531921 w 561506"/>
                  <a:gd name="connsiteY0" fmla="*/ 5851213 h 5880798"/>
                  <a:gd name="connsiteX1" fmla="*/ 561506 w 561506"/>
                  <a:gd name="connsiteY1" fmla="*/ 5851213 h 5880798"/>
                  <a:gd name="connsiteX2" fmla="*/ 561506 w 561506"/>
                  <a:gd name="connsiteY2" fmla="*/ 5880798 h 5880798"/>
                  <a:gd name="connsiteX3" fmla="*/ 531921 w 561506"/>
                  <a:gd name="connsiteY3" fmla="*/ 5880798 h 5880798"/>
                  <a:gd name="connsiteX4" fmla="*/ 265961 w 561506"/>
                  <a:gd name="connsiteY4" fmla="*/ 5851213 h 5880798"/>
                  <a:gd name="connsiteX5" fmla="*/ 295547 w 561506"/>
                  <a:gd name="connsiteY5" fmla="*/ 5851213 h 5880798"/>
                  <a:gd name="connsiteX6" fmla="*/ 295547 w 561506"/>
                  <a:gd name="connsiteY6" fmla="*/ 5880798 h 5880798"/>
                  <a:gd name="connsiteX7" fmla="*/ 265961 w 561506"/>
                  <a:gd name="connsiteY7" fmla="*/ 5880798 h 5880798"/>
                  <a:gd name="connsiteX8" fmla="*/ 0 w 561506"/>
                  <a:gd name="connsiteY8" fmla="*/ 5851213 h 5880798"/>
                  <a:gd name="connsiteX9" fmla="*/ 29585 w 561506"/>
                  <a:gd name="connsiteY9" fmla="*/ 5851213 h 5880798"/>
                  <a:gd name="connsiteX10" fmla="*/ 29585 w 561506"/>
                  <a:gd name="connsiteY10" fmla="*/ 5880798 h 5880798"/>
                  <a:gd name="connsiteX11" fmla="*/ 0 w 561506"/>
                  <a:gd name="connsiteY11" fmla="*/ 5880798 h 5880798"/>
                  <a:gd name="connsiteX12" fmla="*/ 531921 w 561506"/>
                  <a:gd name="connsiteY12" fmla="*/ 5585253 h 5880798"/>
                  <a:gd name="connsiteX13" fmla="*/ 561506 w 561506"/>
                  <a:gd name="connsiteY13" fmla="*/ 5585253 h 5880798"/>
                  <a:gd name="connsiteX14" fmla="*/ 561506 w 561506"/>
                  <a:gd name="connsiteY14" fmla="*/ 5614838 h 5880798"/>
                  <a:gd name="connsiteX15" fmla="*/ 531921 w 561506"/>
                  <a:gd name="connsiteY15" fmla="*/ 5614838 h 5880798"/>
                  <a:gd name="connsiteX16" fmla="*/ 265961 w 561506"/>
                  <a:gd name="connsiteY16" fmla="*/ 5585253 h 5880798"/>
                  <a:gd name="connsiteX17" fmla="*/ 295547 w 561506"/>
                  <a:gd name="connsiteY17" fmla="*/ 5585253 h 5880798"/>
                  <a:gd name="connsiteX18" fmla="*/ 295547 w 561506"/>
                  <a:gd name="connsiteY18" fmla="*/ 5614838 h 5880798"/>
                  <a:gd name="connsiteX19" fmla="*/ 265961 w 561506"/>
                  <a:gd name="connsiteY19" fmla="*/ 5614838 h 5880798"/>
                  <a:gd name="connsiteX20" fmla="*/ 0 w 561506"/>
                  <a:gd name="connsiteY20" fmla="*/ 5585253 h 5880798"/>
                  <a:gd name="connsiteX21" fmla="*/ 29585 w 561506"/>
                  <a:gd name="connsiteY21" fmla="*/ 5585253 h 5880798"/>
                  <a:gd name="connsiteX22" fmla="*/ 29585 w 561506"/>
                  <a:gd name="connsiteY22" fmla="*/ 5614838 h 5880798"/>
                  <a:gd name="connsiteX23" fmla="*/ 0 w 561506"/>
                  <a:gd name="connsiteY23" fmla="*/ 5614838 h 5880798"/>
                  <a:gd name="connsiteX24" fmla="*/ 531921 w 561506"/>
                  <a:gd name="connsiteY24" fmla="*/ 5319293 h 5880798"/>
                  <a:gd name="connsiteX25" fmla="*/ 561506 w 561506"/>
                  <a:gd name="connsiteY25" fmla="*/ 5319293 h 5880798"/>
                  <a:gd name="connsiteX26" fmla="*/ 561506 w 561506"/>
                  <a:gd name="connsiteY26" fmla="*/ 5348879 h 5880798"/>
                  <a:gd name="connsiteX27" fmla="*/ 531921 w 561506"/>
                  <a:gd name="connsiteY27" fmla="*/ 5348879 h 5880798"/>
                  <a:gd name="connsiteX28" fmla="*/ 265961 w 561506"/>
                  <a:gd name="connsiteY28" fmla="*/ 5319293 h 5880798"/>
                  <a:gd name="connsiteX29" fmla="*/ 295547 w 561506"/>
                  <a:gd name="connsiteY29" fmla="*/ 5319293 h 5880798"/>
                  <a:gd name="connsiteX30" fmla="*/ 295547 w 561506"/>
                  <a:gd name="connsiteY30" fmla="*/ 5348879 h 5880798"/>
                  <a:gd name="connsiteX31" fmla="*/ 265961 w 561506"/>
                  <a:gd name="connsiteY31" fmla="*/ 5348879 h 5880798"/>
                  <a:gd name="connsiteX32" fmla="*/ 0 w 561506"/>
                  <a:gd name="connsiteY32" fmla="*/ 5319293 h 5880798"/>
                  <a:gd name="connsiteX33" fmla="*/ 29585 w 561506"/>
                  <a:gd name="connsiteY33" fmla="*/ 5319293 h 5880798"/>
                  <a:gd name="connsiteX34" fmla="*/ 29585 w 561506"/>
                  <a:gd name="connsiteY34" fmla="*/ 5348879 h 5880798"/>
                  <a:gd name="connsiteX35" fmla="*/ 0 w 561506"/>
                  <a:gd name="connsiteY35" fmla="*/ 5348879 h 5880798"/>
                  <a:gd name="connsiteX36" fmla="*/ 531921 w 561506"/>
                  <a:gd name="connsiteY36" fmla="*/ 5053332 h 5880798"/>
                  <a:gd name="connsiteX37" fmla="*/ 561506 w 561506"/>
                  <a:gd name="connsiteY37" fmla="*/ 5053332 h 5880798"/>
                  <a:gd name="connsiteX38" fmla="*/ 561506 w 561506"/>
                  <a:gd name="connsiteY38" fmla="*/ 5082917 h 5880798"/>
                  <a:gd name="connsiteX39" fmla="*/ 531921 w 561506"/>
                  <a:gd name="connsiteY39" fmla="*/ 5082917 h 5880798"/>
                  <a:gd name="connsiteX40" fmla="*/ 265961 w 561506"/>
                  <a:gd name="connsiteY40" fmla="*/ 5053332 h 5880798"/>
                  <a:gd name="connsiteX41" fmla="*/ 295547 w 561506"/>
                  <a:gd name="connsiteY41" fmla="*/ 5053332 h 5880798"/>
                  <a:gd name="connsiteX42" fmla="*/ 295547 w 561506"/>
                  <a:gd name="connsiteY42" fmla="*/ 5082917 h 5880798"/>
                  <a:gd name="connsiteX43" fmla="*/ 265961 w 561506"/>
                  <a:gd name="connsiteY43" fmla="*/ 5082917 h 5880798"/>
                  <a:gd name="connsiteX44" fmla="*/ 0 w 561506"/>
                  <a:gd name="connsiteY44" fmla="*/ 5053332 h 5880798"/>
                  <a:gd name="connsiteX45" fmla="*/ 29585 w 561506"/>
                  <a:gd name="connsiteY45" fmla="*/ 5053332 h 5880798"/>
                  <a:gd name="connsiteX46" fmla="*/ 29585 w 561506"/>
                  <a:gd name="connsiteY46" fmla="*/ 5082917 h 5880798"/>
                  <a:gd name="connsiteX47" fmla="*/ 0 w 561506"/>
                  <a:gd name="connsiteY47" fmla="*/ 5082917 h 5880798"/>
                  <a:gd name="connsiteX48" fmla="*/ 531921 w 561506"/>
                  <a:gd name="connsiteY48" fmla="*/ 4787372 h 5880798"/>
                  <a:gd name="connsiteX49" fmla="*/ 561506 w 561506"/>
                  <a:gd name="connsiteY49" fmla="*/ 4787372 h 5880798"/>
                  <a:gd name="connsiteX50" fmla="*/ 561506 w 561506"/>
                  <a:gd name="connsiteY50" fmla="*/ 4816958 h 5880798"/>
                  <a:gd name="connsiteX51" fmla="*/ 531921 w 561506"/>
                  <a:gd name="connsiteY51" fmla="*/ 4816958 h 5880798"/>
                  <a:gd name="connsiteX52" fmla="*/ 265961 w 561506"/>
                  <a:gd name="connsiteY52" fmla="*/ 4787372 h 5880798"/>
                  <a:gd name="connsiteX53" fmla="*/ 295547 w 561506"/>
                  <a:gd name="connsiteY53" fmla="*/ 4787372 h 5880798"/>
                  <a:gd name="connsiteX54" fmla="*/ 295547 w 561506"/>
                  <a:gd name="connsiteY54" fmla="*/ 4816958 h 5880798"/>
                  <a:gd name="connsiteX55" fmla="*/ 265961 w 561506"/>
                  <a:gd name="connsiteY55" fmla="*/ 4816958 h 5880798"/>
                  <a:gd name="connsiteX56" fmla="*/ 0 w 561506"/>
                  <a:gd name="connsiteY56" fmla="*/ 4787372 h 5880798"/>
                  <a:gd name="connsiteX57" fmla="*/ 29585 w 561506"/>
                  <a:gd name="connsiteY57" fmla="*/ 4787372 h 5880798"/>
                  <a:gd name="connsiteX58" fmla="*/ 29585 w 561506"/>
                  <a:gd name="connsiteY58" fmla="*/ 4816958 h 5880798"/>
                  <a:gd name="connsiteX59" fmla="*/ 0 w 561506"/>
                  <a:gd name="connsiteY59" fmla="*/ 4816958 h 5880798"/>
                  <a:gd name="connsiteX60" fmla="*/ 531921 w 561506"/>
                  <a:gd name="connsiteY60" fmla="*/ 4521412 h 5880798"/>
                  <a:gd name="connsiteX61" fmla="*/ 561506 w 561506"/>
                  <a:gd name="connsiteY61" fmla="*/ 4521412 h 5880798"/>
                  <a:gd name="connsiteX62" fmla="*/ 561506 w 561506"/>
                  <a:gd name="connsiteY62" fmla="*/ 4550997 h 5880798"/>
                  <a:gd name="connsiteX63" fmla="*/ 531921 w 561506"/>
                  <a:gd name="connsiteY63" fmla="*/ 4550997 h 5880798"/>
                  <a:gd name="connsiteX64" fmla="*/ 265961 w 561506"/>
                  <a:gd name="connsiteY64" fmla="*/ 4521412 h 5880798"/>
                  <a:gd name="connsiteX65" fmla="*/ 295547 w 561506"/>
                  <a:gd name="connsiteY65" fmla="*/ 4521412 h 5880798"/>
                  <a:gd name="connsiteX66" fmla="*/ 295547 w 561506"/>
                  <a:gd name="connsiteY66" fmla="*/ 4550997 h 5880798"/>
                  <a:gd name="connsiteX67" fmla="*/ 265961 w 561506"/>
                  <a:gd name="connsiteY67" fmla="*/ 4550997 h 5880798"/>
                  <a:gd name="connsiteX68" fmla="*/ 0 w 561506"/>
                  <a:gd name="connsiteY68" fmla="*/ 4521412 h 5880798"/>
                  <a:gd name="connsiteX69" fmla="*/ 29585 w 561506"/>
                  <a:gd name="connsiteY69" fmla="*/ 4521412 h 5880798"/>
                  <a:gd name="connsiteX70" fmla="*/ 29585 w 561506"/>
                  <a:gd name="connsiteY70" fmla="*/ 4550997 h 5880798"/>
                  <a:gd name="connsiteX71" fmla="*/ 0 w 561506"/>
                  <a:gd name="connsiteY71" fmla="*/ 4550997 h 5880798"/>
                  <a:gd name="connsiteX72" fmla="*/ 531921 w 561506"/>
                  <a:gd name="connsiteY72" fmla="*/ 4255451 h 5880798"/>
                  <a:gd name="connsiteX73" fmla="*/ 561506 w 561506"/>
                  <a:gd name="connsiteY73" fmla="*/ 4255451 h 5880798"/>
                  <a:gd name="connsiteX74" fmla="*/ 561506 w 561506"/>
                  <a:gd name="connsiteY74" fmla="*/ 4285036 h 5880798"/>
                  <a:gd name="connsiteX75" fmla="*/ 531921 w 561506"/>
                  <a:gd name="connsiteY75" fmla="*/ 4285036 h 5880798"/>
                  <a:gd name="connsiteX76" fmla="*/ 265961 w 561506"/>
                  <a:gd name="connsiteY76" fmla="*/ 4255451 h 5880798"/>
                  <a:gd name="connsiteX77" fmla="*/ 295547 w 561506"/>
                  <a:gd name="connsiteY77" fmla="*/ 4255451 h 5880798"/>
                  <a:gd name="connsiteX78" fmla="*/ 295547 w 561506"/>
                  <a:gd name="connsiteY78" fmla="*/ 4285036 h 5880798"/>
                  <a:gd name="connsiteX79" fmla="*/ 265961 w 561506"/>
                  <a:gd name="connsiteY79" fmla="*/ 4285036 h 5880798"/>
                  <a:gd name="connsiteX80" fmla="*/ 0 w 561506"/>
                  <a:gd name="connsiteY80" fmla="*/ 4255451 h 5880798"/>
                  <a:gd name="connsiteX81" fmla="*/ 29585 w 561506"/>
                  <a:gd name="connsiteY81" fmla="*/ 4255451 h 5880798"/>
                  <a:gd name="connsiteX82" fmla="*/ 29585 w 561506"/>
                  <a:gd name="connsiteY82" fmla="*/ 4285036 h 5880798"/>
                  <a:gd name="connsiteX83" fmla="*/ 0 w 561506"/>
                  <a:gd name="connsiteY83" fmla="*/ 4285036 h 5880798"/>
                  <a:gd name="connsiteX84" fmla="*/ 531921 w 561506"/>
                  <a:gd name="connsiteY84" fmla="*/ 3989491 h 5880798"/>
                  <a:gd name="connsiteX85" fmla="*/ 561506 w 561506"/>
                  <a:gd name="connsiteY85" fmla="*/ 3989491 h 5880798"/>
                  <a:gd name="connsiteX86" fmla="*/ 561506 w 561506"/>
                  <a:gd name="connsiteY86" fmla="*/ 4019077 h 5880798"/>
                  <a:gd name="connsiteX87" fmla="*/ 531921 w 561506"/>
                  <a:gd name="connsiteY87" fmla="*/ 4019077 h 5880798"/>
                  <a:gd name="connsiteX88" fmla="*/ 265961 w 561506"/>
                  <a:gd name="connsiteY88" fmla="*/ 3989491 h 5880798"/>
                  <a:gd name="connsiteX89" fmla="*/ 295547 w 561506"/>
                  <a:gd name="connsiteY89" fmla="*/ 3989491 h 5880798"/>
                  <a:gd name="connsiteX90" fmla="*/ 295547 w 561506"/>
                  <a:gd name="connsiteY90" fmla="*/ 4019077 h 5880798"/>
                  <a:gd name="connsiteX91" fmla="*/ 265961 w 561506"/>
                  <a:gd name="connsiteY91" fmla="*/ 4019077 h 5880798"/>
                  <a:gd name="connsiteX92" fmla="*/ 0 w 561506"/>
                  <a:gd name="connsiteY92" fmla="*/ 3989491 h 5880798"/>
                  <a:gd name="connsiteX93" fmla="*/ 29585 w 561506"/>
                  <a:gd name="connsiteY93" fmla="*/ 3989491 h 5880798"/>
                  <a:gd name="connsiteX94" fmla="*/ 29585 w 561506"/>
                  <a:gd name="connsiteY94" fmla="*/ 4019077 h 5880798"/>
                  <a:gd name="connsiteX95" fmla="*/ 0 w 561506"/>
                  <a:gd name="connsiteY95" fmla="*/ 4019077 h 5880798"/>
                  <a:gd name="connsiteX96" fmla="*/ 531921 w 561506"/>
                  <a:gd name="connsiteY96" fmla="*/ 3723530 h 5880798"/>
                  <a:gd name="connsiteX97" fmla="*/ 561506 w 561506"/>
                  <a:gd name="connsiteY97" fmla="*/ 3723530 h 5880798"/>
                  <a:gd name="connsiteX98" fmla="*/ 561506 w 561506"/>
                  <a:gd name="connsiteY98" fmla="*/ 3753115 h 5880798"/>
                  <a:gd name="connsiteX99" fmla="*/ 531921 w 561506"/>
                  <a:gd name="connsiteY99" fmla="*/ 3753115 h 5880798"/>
                  <a:gd name="connsiteX100" fmla="*/ 265961 w 561506"/>
                  <a:gd name="connsiteY100" fmla="*/ 3723530 h 5880798"/>
                  <a:gd name="connsiteX101" fmla="*/ 295547 w 561506"/>
                  <a:gd name="connsiteY101" fmla="*/ 3723530 h 5880798"/>
                  <a:gd name="connsiteX102" fmla="*/ 295547 w 561506"/>
                  <a:gd name="connsiteY102" fmla="*/ 3753115 h 5880798"/>
                  <a:gd name="connsiteX103" fmla="*/ 265961 w 561506"/>
                  <a:gd name="connsiteY103" fmla="*/ 3753115 h 5880798"/>
                  <a:gd name="connsiteX104" fmla="*/ 0 w 561506"/>
                  <a:gd name="connsiteY104" fmla="*/ 3723530 h 5880798"/>
                  <a:gd name="connsiteX105" fmla="*/ 29585 w 561506"/>
                  <a:gd name="connsiteY105" fmla="*/ 3723530 h 5880798"/>
                  <a:gd name="connsiteX106" fmla="*/ 29585 w 561506"/>
                  <a:gd name="connsiteY106" fmla="*/ 3753115 h 5880798"/>
                  <a:gd name="connsiteX107" fmla="*/ 0 w 561506"/>
                  <a:gd name="connsiteY107" fmla="*/ 3753115 h 5880798"/>
                  <a:gd name="connsiteX108" fmla="*/ 531921 w 561506"/>
                  <a:gd name="connsiteY108" fmla="*/ 3457570 h 5880798"/>
                  <a:gd name="connsiteX109" fmla="*/ 561506 w 561506"/>
                  <a:gd name="connsiteY109" fmla="*/ 3457570 h 5880798"/>
                  <a:gd name="connsiteX110" fmla="*/ 561506 w 561506"/>
                  <a:gd name="connsiteY110" fmla="*/ 3487156 h 5880798"/>
                  <a:gd name="connsiteX111" fmla="*/ 531921 w 561506"/>
                  <a:gd name="connsiteY111" fmla="*/ 3487156 h 5880798"/>
                  <a:gd name="connsiteX112" fmla="*/ 265961 w 561506"/>
                  <a:gd name="connsiteY112" fmla="*/ 3457570 h 5880798"/>
                  <a:gd name="connsiteX113" fmla="*/ 295547 w 561506"/>
                  <a:gd name="connsiteY113" fmla="*/ 3457570 h 5880798"/>
                  <a:gd name="connsiteX114" fmla="*/ 295547 w 561506"/>
                  <a:gd name="connsiteY114" fmla="*/ 3487156 h 5880798"/>
                  <a:gd name="connsiteX115" fmla="*/ 265961 w 561506"/>
                  <a:gd name="connsiteY115" fmla="*/ 3487156 h 5880798"/>
                  <a:gd name="connsiteX116" fmla="*/ 0 w 561506"/>
                  <a:gd name="connsiteY116" fmla="*/ 3457570 h 5880798"/>
                  <a:gd name="connsiteX117" fmla="*/ 29585 w 561506"/>
                  <a:gd name="connsiteY117" fmla="*/ 3457570 h 5880798"/>
                  <a:gd name="connsiteX118" fmla="*/ 29585 w 561506"/>
                  <a:gd name="connsiteY118" fmla="*/ 3487156 h 5880798"/>
                  <a:gd name="connsiteX119" fmla="*/ 0 w 561506"/>
                  <a:gd name="connsiteY119" fmla="*/ 3487156 h 5880798"/>
                  <a:gd name="connsiteX120" fmla="*/ 531921 w 561506"/>
                  <a:gd name="connsiteY120" fmla="*/ 3191618 h 5880798"/>
                  <a:gd name="connsiteX121" fmla="*/ 561506 w 561506"/>
                  <a:gd name="connsiteY121" fmla="*/ 3191618 h 5880798"/>
                  <a:gd name="connsiteX122" fmla="*/ 561506 w 561506"/>
                  <a:gd name="connsiteY122" fmla="*/ 3221195 h 5880798"/>
                  <a:gd name="connsiteX123" fmla="*/ 531921 w 561506"/>
                  <a:gd name="connsiteY123" fmla="*/ 3221195 h 5880798"/>
                  <a:gd name="connsiteX124" fmla="*/ 265961 w 561506"/>
                  <a:gd name="connsiteY124" fmla="*/ 3191618 h 5880798"/>
                  <a:gd name="connsiteX125" fmla="*/ 295547 w 561506"/>
                  <a:gd name="connsiteY125" fmla="*/ 3191618 h 5880798"/>
                  <a:gd name="connsiteX126" fmla="*/ 295547 w 561506"/>
                  <a:gd name="connsiteY126" fmla="*/ 3221195 h 5880798"/>
                  <a:gd name="connsiteX127" fmla="*/ 265961 w 561506"/>
                  <a:gd name="connsiteY127" fmla="*/ 3221195 h 5880798"/>
                  <a:gd name="connsiteX128" fmla="*/ 0 w 561506"/>
                  <a:gd name="connsiteY128" fmla="*/ 3191617 h 5880798"/>
                  <a:gd name="connsiteX129" fmla="*/ 29585 w 561506"/>
                  <a:gd name="connsiteY129" fmla="*/ 3191617 h 5880798"/>
                  <a:gd name="connsiteX130" fmla="*/ 29585 w 561506"/>
                  <a:gd name="connsiteY130" fmla="*/ 3221195 h 5880798"/>
                  <a:gd name="connsiteX131" fmla="*/ 0 w 561506"/>
                  <a:gd name="connsiteY131" fmla="*/ 3221195 h 5880798"/>
                  <a:gd name="connsiteX132" fmla="*/ 531921 w 561506"/>
                  <a:gd name="connsiteY132" fmla="*/ 2925660 h 5880798"/>
                  <a:gd name="connsiteX133" fmla="*/ 561506 w 561506"/>
                  <a:gd name="connsiteY133" fmla="*/ 2925660 h 5880798"/>
                  <a:gd name="connsiteX134" fmla="*/ 561506 w 561506"/>
                  <a:gd name="connsiteY134" fmla="*/ 2955246 h 5880798"/>
                  <a:gd name="connsiteX135" fmla="*/ 531921 w 561506"/>
                  <a:gd name="connsiteY135" fmla="*/ 2955246 h 5880798"/>
                  <a:gd name="connsiteX136" fmla="*/ 265961 w 561506"/>
                  <a:gd name="connsiteY136" fmla="*/ 2925659 h 5880798"/>
                  <a:gd name="connsiteX137" fmla="*/ 295547 w 561506"/>
                  <a:gd name="connsiteY137" fmla="*/ 2925659 h 5880798"/>
                  <a:gd name="connsiteX138" fmla="*/ 295547 w 561506"/>
                  <a:gd name="connsiteY138" fmla="*/ 2955245 h 5880798"/>
                  <a:gd name="connsiteX139" fmla="*/ 265961 w 561506"/>
                  <a:gd name="connsiteY139" fmla="*/ 2955245 h 5880798"/>
                  <a:gd name="connsiteX140" fmla="*/ 0 w 561506"/>
                  <a:gd name="connsiteY140" fmla="*/ 2925658 h 5880798"/>
                  <a:gd name="connsiteX141" fmla="*/ 29585 w 561506"/>
                  <a:gd name="connsiteY141" fmla="*/ 2925658 h 5880798"/>
                  <a:gd name="connsiteX142" fmla="*/ 29585 w 561506"/>
                  <a:gd name="connsiteY142" fmla="*/ 2955244 h 5880798"/>
                  <a:gd name="connsiteX143" fmla="*/ 0 w 561506"/>
                  <a:gd name="connsiteY143" fmla="*/ 2955244 h 5880798"/>
                  <a:gd name="connsiteX144" fmla="*/ 531921 w 561506"/>
                  <a:gd name="connsiteY144" fmla="*/ 2659620 h 5880798"/>
                  <a:gd name="connsiteX145" fmla="*/ 561506 w 561506"/>
                  <a:gd name="connsiteY145" fmla="*/ 2659620 h 5880798"/>
                  <a:gd name="connsiteX146" fmla="*/ 561506 w 561506"/>
                  <a:gd name="connsiteY146" fmla="*/ 2689204 h 5880798"/>
                  <a:gd name="connsiteX147" fmla="*/ 531921 w 561506"/>
                  <a:gd name="connsiteY147" fmla="*/ 2689204 h 5880798"/>
                  <a:gd name="connsiteX148" fmla="*/ 265961 w 561506"/>
                  <a:gd name="connsiteY148" fmla="*/ 2659616 h 5880798"/>
                  <a:gd name="connsiteX149" fmla="*/ 295547 w 561506"/>
                  <a:gd name="connsiteY149" fmla="*/ 2659616 h 5880798"/>
                  <a:gd name="connsiteX150" fmla="*/ 295547 w 561506"/>
                  <a:gd name="connsiteY150" fmla="*/ 2689201 h 5880798"/>
                  <a:gd name="connsiteX151" fmla="*/ 265961 w 561506"/>
                  <a:gd name="connsiteY151" fmla="*/ 2689201 h 5880798"/>
                  <a:gd name="connsiteX152" fmla="*/ 0 w 561506"/>
                  <a:gd name="connsiteY152" fmla="*/ 2659613 h 5880798"/>
                  <a:gd name="connsiteX153" fmla="*/ 29585 w 561506"/>
                  <a:gd name="connsiteY153" fmla="*/ 2659613 h 5880798"/>
                  <a:gd name="connsiteX154" fmla="*/ 29585 w 561506"/>
                  <a:gd name="connsiteY154" fmla="*/ 2689198 h 5880798"/>
                  <a:gd name="connsiteX155" fmla="*/ 0 w 561506"/>
                  <a:gd name="connsiteY155" fmla="*/ 2689198 h 5880798"/>
                  <a:gd name="connsiteX156" fmla="*/ 531921 w 561506"/>
                  <a:gd name="connsiteY156" fmla="*/ 2393661 h 5880798"/>
                  <a:gd name="connsiteX157" fmla="*/ 561506 w 561506"/>
                  <a:gd name="connsiteY157" fmla="*/ 2393661 h 5880798"/>
                  <a:gd name="connsiteX158" fmla="*/ 561506 w 561506"/>
                  <a:gd name="connsiteY158" fmla="*/ 2423260 h 5880798"/>
                  <a:gd name="connsiteX159" fmla="*/ 531921 w 561506"/>
                  <a:gd name="connsiteY159" fmla="*/ 2423260 h 5880798"/>
                  <a:gd name="connsiteX160" fmla="*/ 265961 w 561506"/>
                  <a:gd name="connsiteY160" fmla="*/ 2393658 h 5880798"/>
                  <a:gd name="connsiteX161" fmla="*/ 295547 w 561506"/>
                  <a:gd name="connsiteY161" fmla="*/ 2393658 h 5880798"/>
                  <a:gd name="connsiteX162" fmla="*/ 295547 w 561506"/>
                  <a:gd name="connsiteY162" fmla="*/ 2423257 h 5880798"/>
                  <a:gd name="connsiteX163" fmla="*/ 265961 w 561506"/>
                  <a:gd name="connsiteY163" fmla="*/ 2423257 h 5880798"/>
                  <a:gd name="connsiteX164" fmla="*/ 0 w 561506"/>
                  <a:gd name="connsiteY164" fmla="*/ 2393655 h 5880798"/>
                  <a:gd name="connsiteX165" fmla="*/ 29585 w 561506"/>
                  <a:gd name="connsiteY165" fmla="*/ 2393655 h 5880798"/>
                  <a:gd name="connsiteX166" fmla="*/ 29585 w 561506"/>
                  <a:gd name="connsiteY166" fmla="*/ 2423251 h 5880798"/>
                  <a:gd name="connsiteX167" fmla="*/ 0 w 561506"/>
                  <a:gd name="connsiteY167" fmla="*/ 2423251 h 5880798"/>
                  <a:gd name="connsiteX168" fmla="*/ 531921 w 561506"/>
                  <a:gd name="connsiteY168" fmla="*/ 2127694 h 5880798"/>
                  <a:gd name="connsiteX169" fmla="*/ 561506 w 561506"/>
                  <a:gd name="connsiteY169" fmla="*/ 2127694 h 5880798"/>
                  <a:gd name="connsiteX170" fmla="*/ 561506 w 561506"/>
                  <a:gd name="connsiteY170" fmla="*/ 2157283 h 5880798"/>
                  <a:gd name="connsiteX171" fmla="*/ 531921 w 561506"/>
                  <a:gd name="connsiteY171" fmla="*/ 2157283 h 5880798"/>
                  <a:gd name="connsiteX172" fmla="*/ 265961 w 561506"/>
                  <a:gd name="connsiteY172" fmla="*/ 2127693 h 5880798"/>
                  <a:gd name="connsiteX173" fmla="*/ 295547 w 561506"/>
                  <a:gd name="connsiteY173" fmla="*/ 2127693 h 5880798"/>
                  <a:gd name="connsiteX174" fmla="*/ 295547 w 561506"/>
                  <a:gd name="connsiteY174" fmla="*/ 2157282 h 5880798"/>
                  <a:gd name="connsiteX175" fmla="*/ 265961 w 561506"/>
                  <a:gd name="connsiteY175" fmla="*/ 2157282 h 5880798"/>
                  <a:gd name="connsiteX176" fmla="*/ 0 w 561506"/>
                  <a:gd name="connsiteY176" fmla="*/ 2127689 h 5880798"/>
                  <a:gd name="connsiteX177" fmla="*/ 29585 w 561506"/>
                  <a:gd name="connsiteY177" fmla="*/ 2127689 h 5880798"/>
                  <a:gd name="connsiteX178" fmla="*/ 29585 w 561506"/>
                  <a:gd name="connsiteY178" fmla="*/ 2157278 h 5880798"/>
                  <a:gd name="connsiteX179" fmla="*/ 0 w 561506"/>
                  <a:gd name="connsiteY179" fmla="*/ 2157278 h 5880798"/>
                  <a:gd name="connsiteX180" fmla="*/ 531921 w 561506"/>
                  <a:gd name="connsiteY180" fmla="*/ 1861731 h 5880798"/>
                  <a:gd name="connsiteX181" fmla="*/ 561506 w 561506"/>
                  <a:gd name="connsiteY181" fmla="*/ 1861731 h 5880798"/>
                  <a:gd name="connsiteX182" fmla="*/ 561506 w 561506"/>
                  <a:gd name="connsiteY182" fmla="*/ 1891308 h 5880798"/>
                  <a:gd name="connsiteX183" fmla="*/ 531921 w 561506"/>
                  <a:gd name="connsiteY183" fmla="*/ 1891308 h 5880798"/>
                  <a:gd name="connsiteX184" fmla="*/ 265961 w 561506"/>
                  <a:gd name="connsiteY184" fmla="*/ 1861728 h 5880798"/>
                  <a:gd name="connsiteX185" fmla="*/ 295547 w 561506"/>
                  <a:gd name="connsiteY185" fmla="*/ 1861728 h 5880798"/>
                  <a:gd name="connsiteX186" fmla="*/ 295547 w 561506"/>
                  <a:gd name="connsiteY186" fmla="*/ 1891306 h 5880798"/>
                  <a:gd name="connsiteX187" fmla="*/ 265961 w 561506"/>
                  <a:gd name="connsiteY187" fmla="*/ 1891306 h 5880798"/>
                  <a:gd name="connsiteX188" fmla="*/ 0 w 561506"/>
                  <a:gd name="connsiteY188" fmla="*/ 1861726 h 5880798"/>
                  <a:gd name="connsiteX189" fmla="*/ 29585 w 561506"/>
                  <a:gd name="connsiteY189" fmla="*/ 1861726 h 5880798"/>
                  <a:gd name="connsiteX190" fmla="*/ 29585 w 561506"/>
                  <a:gd name="connsiteY190" fmla="*/ 1891304 h 5880798"/>
                  <a:gd name="connsiteX191" fmla="*/ 0 w 561506"/>
                  <a:gd name="connsiteY191" fmla="*/ 1891304 h 5880798"/>
                  <a:gd name="connsiteX192" fmla="*/ 531921 w 561506"/>
                  <a:gd name="connsiteY192" fmla="*/ 1595769 h 5880798"/>
                  <a:gd name="connsiteX193" fmla="*/ 561506 w 561506"/>
                  <a:gd name="connsiteY193" fmla="*/ 1595769 h 5880798"/>
                  <a:gd name="connsiteX194" fmla="*/ 561506 w 561506"/>
                  <a:gd name="connsiteY194" fmla="*/ 1625355 h 5880798"/>
                  <a:gd name="connsiteX195" fmla="*/ 531921 w 561506"/>
                  <a:gd name="connsiteY195" fmla="*/ 1625355 h 5880798"/>
                  <a:gd name="connsiteX196" fmla="*/ 265961 w 561506"/>
                  <a:gd name="connsiteY196" fmla="*/ 1595766 h 5880798"/>
                  <a:gd name="connsiteX197" fmla="*/ 295547 w 561506"/>
                  <a:gd name="connsiteY197" fmla="*/ 1595766 h 5880798"/>
                  <a:gd name="connsiteX198" fmla="*/ 295547 w 561506"/>
                  <a:gd name="connsiteY198" fmla="*/ 1625352 h 5880798"/>
                  <a:gd name="connsiteX199" fmla="*/ 265961 w 561506"/>
                  <a:gd name="connsiteY199" fmla="*/ 1625352 h 5880798"/>
                  <a:gd name="connsiteX200" fmla="*/ 0 w 561506"/>
                  <a:gd name="connsiteY200" fmla="*/ 1595764 h 5880798"/>
                  <a:gd name="connsiteX201" fmla="*/ 29585 w 561506"/>
                  <a:gd name="connsiteY201" fmla="*/ 1595764 h 5880798"/>
                  <a:gd name="connsiteX202" fmla="*/ 29585 w 561506"/>
                  <a:gd name="connsiteY202" fmla="*/ 1625350 h 5880798"/>
                  <a:gd name="connsiteX203" fmla="*/ 0 w 561506"/>
                  <a:gd name="connsiteY203" fmla="*/ 1625350 h 5880798"/>
                  <a:gd name="connsiteX204" fmla="*/ 531921 w 561506"/>
                  <a:gd name="connsiteY204" fmla="*/ 1329811 h 5880798"/>
                  <a:gd name="connsiteX205" fmla="*/ 561506 w 561506"/>
                  <a:gd name="connsiteY205" fmla="*/ 1329811 h 5880798"/>
                  <a:gd name="connsiteX206" fmla="*/ 561506 w 561506"/>
                  <a:gd name="connsiteY206" fmla="*/ 1359396 h 5880798"/>
                  <a:gd name="connsiteX207" fmla="*/ 531921 w 561506"/>
                  <a:gd name="connsiteY207" fmla="*/ 1359396 h 5880798"/>
                  <a:gd name="connsiteX208" fmla="*/ 265961 w 561506"/>
                  <a:gd name="connsiteY208" fmla="*/ 1329809 h 5880798"/>
                  <a:gd name="connsiteX209" fmla="*/ 295547 w 561506"/>
                  <a:gd name="connsiteY209" fmla="*/ 1329809 h 5880798"/>
                  <a:gd name="connsiteX210" fmla="*/ 295547 w 561506"/>
                  <a:gd name="connsiteY210" fmla="*/ 1359393 h 5880798"/>
                  <a:gd name="connsiteX211" fmla="*/ 265961 w 561506"/>
                  <a:gd name="connsiteY211" fmla="*/ 1359393 h 5880798"/>
                  <a:gd name="connsiteX212" fmla="*/ 0 w 561506"/>
                  <a:gd name="connsiteY212" fmla="*/ 1329806 h 5880798"/>
                  <a:gd name="connsiteX213" fmla="*/ 29585 w 561506"/>
                  <a:gd name="connsiteY213" fmla="*/ 1329806 h 5880798"/>
                  <a:gd name="connsiteX214" fmla="*/ 29585 w 561506"/>
                  <a:gd name="connsiteY214" fmla="*/ 1359391 h 5880798"/>
                  <a:gd name="connsiteX215" fmla="*/ 0 w 561506"/>
                  <a:gd name="connsiteY215" fmla="*/ 1359391 h 5880798"/>
                  <a:gd name="connsiteX216" fmla="*/ 531921 w 561506"/>
                  <a:gd name="connsiteY216" fmla="*/ 1063855 h 5880798"/>
                  <a:gd name="connsiteX217" fmla="*/ 561506 w 561506"/>
                  <a:gd name="connsiteY217" fmla="*/ 1063855 h 5880798"/>
                  <a:gd name="connsiteX218" fmla="*/ 561506 w 561506"/>
                  <a:gd name="connsiteY218" fmla="*/ 1093441 h 5880798"/>
                  <a:gd name="connsiteX219" fmla="*/ 531921 w 561506"/>
                  <a:gd name="connsiteY219" fmla="*/ 1093441 h 5880798"/>
                  <a:gd name="connsiteX220" fmla="*/ 265961 w 561506"/>
                  <a:gd name="connsiteY220" fmla="*/ 1063852 h 5880798"/>
                  <a:gd name="connsiteX221" fmla="*/ 295547 w 561506"/>
                  <a:gd name="connsiteY221" fmla="*/ 1063852 h 5880798"/>
                  <a:gd name="connsiteX222" fmla="*/ 295547 w 561506"/>
                  <a:gd name="connsiteY222" fmla="*/ 1093438 h 5880798"/>
                  <a:gd name="connsiteX223" fmla="*/ 265961 w 561506"/>
                  <a:gd name="connsiteY223" fmla="*/ 1093438 h 5880798"/>
                  <a:gd name="connsiteX224" fmla="*/ 0 w 561506"/>
                  <a:gd name="connsiteY224" fmla="*/ 1063849 h 5880798"/>
                  <a:gd name="connsiteX225" fmla="*/ 29585 w 561506"/>
                  <a:gd name="connsiteY225" fmla="*/ 1063849 h 5880798"/>
                  <a:gd name="connsiteX226" fmla="*/ 29585 w 561506"/>
                  <a:gd name="connsiteY226" fmla="*/ 1093435 h 5880798"/>
                  <a:gd name="connsiteX227" fmla="*/ 0 w 561506"/>
                  <a:gd name="connsiteY227" fmla="*/ 1093435 h 5880798"/>
                  <a:gd name="connsiteX228" fmla="*/ 531921 w 561506"/>
                  <a:gd name="connsiteY228" fmla="*/ 797884 h 5880798"/>
                  <a:gd name="connsiteX229" fmla="*/ 561506 w 561506"/>
                  <a:gd name="connsiteY229" fmla="*/ 797884 h 5880798"/>
                  <a:gd name="connsiteX230" fmla="*/ 561506 w 561506"/>
                  <a:gd name="connsiteY230" fmla="*/ 827470 h 5880798"/>
                  <a:gd name="connsiteX231" fmla="*/ 531921 w 561506"/>
                  <a:gd name="connsiteY231" fmla="*/ 827470 h 5880798"/>
                  <a:gd name="connsiteX232" fmla="*/ 265961 w 561506"/>
                  <a:gd name="connsiteY232" fmla="*/ 797882 h 5880798"/>
                  <a:gd name="connsiteX233" fmla="*/ 295547 w 561506"/>
                  <a:gd name="connsiteY233" fmla="*/ 797882 h 5880798"/>
                  <a:gd name="connsiteX234" fmla="*/ 295547 w 561506"/>
                  <a:gd name="connsiteY234" fmla="*/ 827468 h 5880798"/>
                  <a:gd name="connsiteX235" fmla="*/ 265961 w 561506"/>
                  <a:gd name="connsiteY235" fmla="*/ 827468 h 5880798"/>
                  <a:gd name="connsiteX236" fmla="*/ 0 w 561506"/>
                  <a:gd name="connsiteY236" fmla="*/ 797879 h 5880798"/>
                  <a:gd name="connsiteX237" fmla="*/ 29585 w 561506"/>
                  <a:gd name="connsiteY237" fmla="*/ 797879 h 5880798"/>
                  <a:gd name="connsiteX238" fmla="*/ 29585 w 561506"/>
                  <a:gd name="connsiteY238" fmla="*/ 827465 h 5880798"/>
                  <a:gd name="connsiteX239" fmla="*/ 0 w 561506"/>
                  <a:gd name="connsiteY239" fmla="*/ 827465 h 5880798"/>
                  <a:gd name="connsiteX240" fmla="*/ 531921 w 561506"/>
                  <a:gd name="connsiteY240" fmla="*/ 531924 h 5880798"/>
                  <a:gd name="connsiteX241" fmla="*/ 561506 w 561506"/>
                  <a:gd name="connsiteY241" fmla="*/ 531924 h 5880798"/>
                  <a:gd name="connsiteX242" fmla="*/ 561506 w 561506"/>
                  <a:gd name="connsiteY242" fmla="*/ 561509 h 5880798"/>
                  <a:gd name="connsiteX243" fmla="*/ 531921 w 561506"/>
                  <a:gd name="connsiteY243" fmla="*/ 561509 h 5880798"/>
                  <a:gd name="connsiteX244" fmla="*/ 265961 w 561506"/>
                  <a:gd name="connsiteY244" fmla="*/ 531922 h 5880798"/>
                  <a:gd name="connsiteX245" fmla="*/ 295547 w 561506"/>
                  <a:gd name="connsiteY245" fmla="*/ 531922 h 5880798"/>
                  <a:gd name="connsiteX246" fmla="*/ 295547 w 561506"/>
                  <a:gd name="connsiteY246" fmla="*/ 561507 h 5880798"/>
                  <a:gd name="connsiteX247" fmla="*/ 265961 w 561506"/>
                  <a:gd name="connsiteY247" fmla="*/ 561507 h 5880798"/>
                  <a:gd name="connsiteX248" fmla="*/ 0 w 561506"/>
                  <a:gd name="connsiteY248" fmla="*/ 531920 h 5880798"/>
                  <a:gd name="connsiteX249" fmla="*/ 29585 w 561506"/>
                  <a:gd name="connsiteY249" fmla="*/ 531920 h 5880798"/>
                  <a:gd name="connsiteX250" fmla="*/ 29585 w 561506"/>
                  <a:gd name="connsiteY250" fmla="*/ 561505 h 5880798"/>
                  <a:gd name="connsiteX251" fmla="*/ 0 w 561506"/>
                  <a:gd name="connsiteY251" fmla="*/ 561505 h 5880798"/>
                  <a:gd name="connsiteX252" fmla="*/ 531921 w 561506"/>
                  <a:gd name="connsiteY252" fmla="*/ 265964 h 5880798"/>
                  <a:gd name="connsiteX253" fmla="*/ 561506 w 561506"/>
                  <a:gd name="connsiteY253" fmla="*/ 265964 h 5880798"/>
                  <a:gd name="connsiteX254" fmla="*/ 561506 w 561506"/>
                  <a:gd name="connsiteY254" fmla="*/ 295550 h 5880798"/>
                  <a:gd name="connsiteX255" fmla="*/ 531921 w 561506"/>
                  <a:gd name="connsiteY255" fmla="*/ 295550 h 5880798"/>
                  <a:gd name="connsiteX256" fmla="*/ 265961 w 561506"/>
                  <a:gd name="connsiteY256" fmla="*/ 265962 h 5880798"/>
                  <a:gd name="connsiteX257" fmla="*/ 295547 w 561506"/>
                  <a:gd name="connsiteY257" fmla="*/ 265962 h 5880798"/>
                  <a:gd name="connsiteX258" fmla="*/ 295547 w 561506"/>
                  <a:gd name="connsiteY258" fmla="*/ 295548 h 5880798"/>
                  <a:gd name="connsiteX259" fmla="*/ 265961 w 561506"/>
                  <a:gd name="connsiteY259" fmla="*/ 295548 h 5880798"/>
                  <a:gd name="connsiteX260" fmla="*/ 0 w 561506"/>
                  <a:gd name="connsiteY260" fmla="*/ 265960 h 5880798"/>
                  <a:gd name="connsiteX261" fmla="*/ 29585 w 561506"/>
                  <a:gd name="connsiteY261" fmla="*/ 265960 h 5880798"/>
                  <a:gd name="connsiteX262" fmla="*/ 29585 w 561506"/>
                  <a:gd name="connsiteY262" fmla="*/ 295546 h 5880798"/>
                  <a:gd name="connsiteX263" fmla="*/ 0 w 561506"/>
                  <a:gd name="connsiteY263" fmla="*/ 295546 h 5880798"/>
                  <a:gd name="connsiteX264" fmla="*/ 531921 w 561506"/>
                  <a:gd name="connsiteY264" fmla="*/ 5 h 5880798"/>
                  <a:gd name="connsiteX265" fmla="*/ 561506 w 561506"/>
                  <a:gd name="connsiteY265" fmla="*/ 5 h 5880798"/>
                  <a:gd name="connsiteX266" fmla="*/ 561506 w 561506"/>
                  <a:gd name="connsiteY266" fmla="*/ 29591 h 5880798"/>
                  <a:gd name="connsiteX267" fmla="*/ 531921 w 561506"/>
                  <a:gd name="connsiteY267" fmla="*/ 29591 h 5880798"/>
                  <a:gd name="connsiteX268" fmla="*/ 265961 w 561506"/>
                  <a:gd name="connsiteY268" fmla="*/ 3 h 5880798"/>
                  <a:gd name="connsiteX269" fmla="*/ 295547 w 561506"/>
                  <a:gd name="connsiteY269" fmla="*/ 3 h 5880798"/>
                  <a:gd name="connsiteX270" fmla="*/ 295547 w 561506"/>
                  <a:gd name="connsiteY270" fmla="*/ 29589 h 5880798"/>
                  <a:gd name="connsiteX271" fmla="*/ 265961 w 561506"/>
                  <a:gd name="connsiteY271" fmla="*/ 29589 h 5880798"/>
                  <a:gd name="connsiteX272" fmla="*/ 0 w 561506"/>
                  <a:gd name="connsiteY272" fmla="*/ 0 h 5880798"/>
                  <a:gd name="connsiteX273" fmla="*/ 29585 w 561506"/>
                  <a:gd name="connsiteY273" fmla="*/ 0 h 5880798"/>
                  <a:gd name="connsiteX274" fmla="*/ 29585 w 561506"/>
                  <a:gd name="connsiteY274" fmla="*/ 29586 h 5880798"/>
                  <a:gd name="connsiteX275" fmla="*/ 0 w 561506"/>
                  <a:gd name="connsiteY275" fmla="*/ 29586 h 5880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Lst>
                <a:rect l="l" t="t" r="r" b="b"/>
                <a:pathLst>
                  <a:path w="561506" h="5880798">
                    <a:moveTo>
                      <a:pt x="531921" y="5851213"/>
                    </a:moveTo>
                    <a:lnTo>
                      <a:pt x="561506" y="5851213"/>
                    </a:lnTo>
                    <a:lnTo>
                      <a:pt x="561506" y="5880798"/>
                    </a:lnTo>
                    <a:lnTo>
                      <a:pt x="531921" y="5880798"/>
                    </a:lnTo>
                    <a:close/>
                    <a:moveTo>
                      <a:pt x="265961" y="5851213"/>
                    </a:moveTo>
                    <a:lnTo>
                      <a:pt x="295547" y="5851213"/>
                    </a:lnTo>
                    <a:lnTo>
                      <a:pt x="295547" y="5880798"/>
                    </a:lnTo>
                    <a:lnTo>
                      <a:pt x="265961" y="5880798"/>
                    </a:lnTo>
                    <a:close/>
                    <a:moveTo>
                      <a:pt x="0" y="5851213"/>
                    </a:moveTo>
                    <a:lnTo>
                      <a:pt x="29585" y="5851213"/>
                    </a:lnTo>
                    <a:lnTo>
                      <a:pt x="29585" y="5880798"/>
                    </a:lnTo>
                    <a:lnTo>
                      <a:pt x="0" y="5880798"/>
                    </a:lnTo>
                    <a:close/>
                    <a:moveTo>
                      <a:pt x="531921" y="5585253"/>
                    </a:moveTo>
                    <a:lnTo>
                      <a:pt x="561506" y="5585253"/>
                    </a:lnTo>
                    <a:lnTo>
                      <a:pt x="561506" y="5614838"/>
                    </a:lnTo>
                    <a:lnTo>
                      <a:pt x="531921" y="5614838"/>
                    </a:lnTo>
                    <a:close/>
                    <a:moveTo>
                      <a:pt x="265961" y="5585253"/>
                    </a:moveTo>
                    <a:lnTo>
                      <a:pt x="295547" y="5585253"/>
                    </a:lnTo>
                    <a:lnTo>
                      <a:pt x="295547" y="5614838"/>
                    </a:lnTo>
                    <a:lnTo>
                      <a:pt x="265961" y="5614838"/>
                    </a:lnTo>
                    <a:close/>
                    <a:moveTo>
                      <a:pt x="0" y="5585253"/>
                    </a:moveTo>
                    <a:lnTo>
                      <a:pt x="29585" y="5585253"/>
                    </a:lnTo>
                    <a:lnTo>
                      <a:pt x="29585" y="5614838"/>
                    </a:lnTo>
                    <a:lnTo>
                      <a:pt x="0" y="5614838"/>
                    </a:lnTo>
                    <a:close/>
                    <a:moveTo>
                      <a:pt x="531921" y="5319293"/>
                    </a:moveTo>
                    <a:lnTo>
                      <a:pt x="561506" y="5319293"/>
                    </a:lnTo>
                    <a:lnTo>
                      <a:pt x="561506" y="5348879"/>
                    </a:lnTo>
                    <a:lnTo>
                      <a:pt x="531921" y="5348879"/>
                    </a:lnTo>
                    <a:close/>
                    <a:moveTo>
                      <a:pt x="265961" y="5319293"/>
                    </a:moveTo>
                    <a:lnTo>
                      <a:pt x="295547" y="5319293"/>
                    </a:lnTo>
                    <a:lnTo>
                      <a:pt x="295547" y="5348879"/>
                    </a:lnTo>
                    <a:lnTo>
                      <a:pt x="265961" y="5348879"/>
                    </a:lnTo>
                    <a:close/>
                    <a:moveTo>
                      <a:pt x="0" y="5319293"/>
                    </a:moveTo>
                    <a:lnTo>
                      <a:pt x="29585" y="5319293"/>
                    </a:lnTo>
                    <a:lnTo>
                      <a:pt x="29585" y="5348879"/>
                    </a:lnTo>
                    <a:lnTo>
                      <a:pt x="0" y="5348879"/>
                    </a:lnTo>
                    <a:close/>
                    <a:moveTo>
                      <a:pt x="531921" y="5053332"/>
                    </a:moveTo>
                    <a:lnTo>
                      <a:pt x="561506" y="5053332"/>
                    </a:lnTo>
                    <a:lnTo>
                      <a:pt x="561506" y="5082917"/>
                    </a:lnTo>
                    <a:lnTo>
                      <a:pt x="531921" y="5082917"/>
                    </a:lnTo>
                    <a:close/>
                    <a:moveTo>
                      <a:pt x="265961" y="5053332"/>
                    </a:moveTo>
                    <a:lnTo>
                      <a:pt x="295547" y="5053332"/>
                    </a:lnTo>
                    <a:lnTo>
                      <a:pt x="295547" y="5082917"/>
                    </a:lnTo>
                    <a:lnTo>
                      <a:pt x="265961" y="5082917"/>
                    </a:lnTo>
                    <a:close/>
                    <a:moveTo>
                      <a:pt x="0" y="5053332"/>
                    </a:moveTo>
                    <a:lnTo>
                      <a:pt x="29585" y="5053332"/>
                    </a:lnTo>
                    <a:lnTo>
                      <a:pt x="29585" y="5082917"/>
                    </a:lnTo>
                    <a:lnTo>
                      <a:pt x="0" y="5082917"/>
                    </a:lnTo>
                    <a:close/>
                    <a:moveTo>
                      <a:pt x="531921" y="4787372"/>
                    </a:moveTo>
                    <a:lnTo>
                      <a:pt x="561506" y="4787372"/>
                    </a:lnTo>
                    <a:lnTo>
                      <a:pt x="561506" y="4816958"/>
                    </a:lnTo>
                    <a:lnTo>
                      <a:pt x="531921" y="4816958"/>
                    </a:lnTo>
                    <a:close/>
                    <a:moveTo>
                      <a:pt x="265961" y="4787372"/>
                    </a:moveTo>
                    <a:lnTo>
                      <a:pt x="295547" y="4787372"/>
                    </a:lnTo>
                    <a:lnTo>
                      <a:pt x="295547" y="4816958"/>
                    </a:lnTo>
                    <a:lnTo>
                      <a:pt x="265961" y="4816958"/>
                    </a:lnTo>
                    <a:close/>
                    <a:moveTo>
                      <a:pt x="0" y="4787372"/>
                    </a:moveTo>
                    <a:lnTo>
                      <a:pt x="29585" y="4787372"/>
                    </a:lnTo>
                    <a:lnTo>
                      <a:pt x="29585" y="4816958"/>
                    </a:lnTo>
                    <a:lnTo>
                      <a:pt x="0" y="4816958"/>
                    </a:lnTo>
                    <a:close/>
                    <a:moveTo>
                      <a:pt x="531921" y="4521412"/>
                    </a:moveTo>
                    <a:lnTo>
                      <a:pt x="561506" y="4521412"/>
                    </a:lnTo>
                    <a:lnTo>
                      <a:pt x="561506" y="4550997"/>
                    </a:lnTo>
                    <a:lnTo>
                      <a:pt x="531921" y="4550997"/>
                    </a:lnTo>
                    <a:close/>
                    <a:moveTo>
                      <a:pt x="265961" y="4521412"/>
                    </a:moveTo>
                    <a:lnTo>
                      <a:pt x="295547" y="4521412"/>
                    </a:lnTo>
                    <a:lnTo>
                      <a:pt x="295547" y="4550997"/>
                    </a:lnTo>
                    <a:lnTo>
                      <a:pt x="265961" y="4550997"/>
                    </a:lnTo>
                    <a:close/>
                    <a:moveTo>
                      <a:pt x="0" y="4521412"/>
                    </a:moveTo>
                    <a:lnTo>
                      <a:pt x="29585" y="4521412"/>
                    </a:lnTo>
                    <a:lnTo>
                      <a:pt x="29585" y="4550997"/>
                    </a:lnTo>
                    <a:lnTo>
                      <a:pt x="0" y="4550997"/>
                    </a:lnTo>
                    <a:close/>
                    <a:moveTo>
                      <a:pt x="531921" y="4255451"/>
                    </a:moveTo>
                    <a:lnTo>
                      <a:pt x="561506" y="4255451"/>
                    </a:lnTo>
                    <a:lnTo>
                      <a:pt x="561506" y="4285036"/>
                    </a:lnTo>
                    <a:lnTo>
                      <a:pt x="531921" y="4285036"/>
                    </a:lnTo>
                    <a:close/>
                    <a:moveTo>
                      <a:pt x="265961" y="4255451"/>
                    </a:moveTo>
                    <a:lnTo>
                      <a:pt x="295547" y="4255451"/>
                    </a:lnTo>
                    <a:lnTo>
                      <a:pt x="295547" y="4285036"/>
                    </a:lnTo>
                    <a:lnTo>
                      <a:pt x="265961" y="4285036"/>
                    </a:lnTo>
                    <a:close/>
                    <a:moveTo>
                      <a:pt x="0" y="4255451"/>
                    </a:moveTo>
                    <a:lnTo>
                      <a:pt x="29585" y="4255451"/>
                    </a:lnTo>
                    <a:lnTo>
                      <a:pt x="29585" y="4285036"/>
                    </a:lnTo>
                    <a:lnTo>
                      <a:pt x="0" y="4285036"/>
                    </a:lnTo>
                    <a:close/>
                    <a:moveTo>
                      <a:pt x="531921" y="3989491"/>
                    </a:moveTo>
                    <a:lnTo>
                      <a:pt x="561506" y="3989491"/>
                    </a:lnTo>
                    <a:lnTo>
                      <a:pt x="561506" y="4019077"/>
                    </a:lnTo>
                    <a:lnTo>
                      <a:pt x="531921" y="4019077"/>
                    </a:lnTo>
                    <a:close/>
                    <a:moveTo>
                      <a:pt x="265961" y="3989491"/>
                    </a:moveTo>
                    <a:lnTo>
                      <a:pt x="295547" y="3989491"/>
                    </a:lnTo>
                    <a:lnTo>
                      <a:pt x="295547" y="4019077"/>
                    </a:lnTo>
                    <a:lnTo>
                      <a:pt x="265961" y="4019077"/>
                    </a:lnTo>
                    <a:close/>
                    <a:moveTo>
                      <a:pt x="0" y="3989491"/>
                    </a:moveTo>
                    <a:lnTo>
                      <a:pt x="29585" y="3989491"/>
                    </a:lnTo>
                    <a:lnTo>
                      <a:pt x="29585" y="4019077"/>
                    </a:lnTo>
                    <a:lnTo>
                      <a:pt x="0" y="4019077"/>
                    </a:lnTo>
                    <a:close/>
                    <a:moveTo>
                      <a:pt x="531921" y="3723530"/>
                    </a:moveTo>
                    <a:lnTo>
                      <a:pt x="561506" y="3723530"/>
                    </a:lnTo>
                    <a:lnTo>
                      <a:pt x="561506" y="3753115"/>
                    </a:lnTo>
                    <a:lnTo>
                      <a:pt x="531921" y="3753115"/>
                    </a:lnTo>
                    <a:close/>
                    <a:moveTo>
                      <a:pt x="265961" y="3723530"/>
                    </a:moveTo>
                    <a:lnTo>
                      <a:pt x="295547" y="3723530"/>
                    </a:lnTo>
                    <a:lnTo>
                      <a:pt x="295547" y="3753115"/>
                    </a:lnTo>
                    <a:lnTo>
                      <a:pt x="265961" y="3753115"/>
                    </a:lnTo>
                    <a:close/>
                    <a:moveTo>
                      <a:pt x="0" y="3723530"/>
                    </a:moveTo>
                    <a:lnTo>
                      <a:pt x="29585" y="3723530"/>
                    </a:lnTo>
                    <a:lnTo>
                      <a:pt x="29585" y="3753115"/>
                    </a:lnTo>
                    <a:lnTo>
                      <a:pt x="0" y="3753115"/>
                    </a:lnTo>
                    <a:close/>
                    <a:moveTo>
                      <a:pt x="531921" y="3457570"/>
                    </a:moveTo>
                    <a:lnTo>
                      <a:pt x="561506" y="3457570"/>
                    </a:lnTo>
                    <a:lnTo>
                      <a:pt x="561506" y="3487156"/>
                    </a:lnTo>
                    <a:lnTo>
                      <a:pt x="531921" y="3487156"/>
                    </a:lnTo>
                    <a:close/>
                    <a:moveTo>
                      <a:pt x="265961" y="3457570"/>
                    </a:moveTo>
                    <a:lnTo>
                      <a:pt x="295547" y="3457570"/>
                    </a:lnTo>
                    <a:lnTo>
                      <a:pt x="295547" y="3487156"/>
                    </a:lnTo>
                    <a:lnTo>
                      <a:pt x="265961" y="3487156"/>
                    </a:lnTo>
                    <a:close/>
                    <a:moveTo>
                      <a:pt x="0" y="3457570"/>
                    </a:moveTo>
                    <a:lnTo>
                      <a:pt x="29585" y="3457570"/>
                    </a:lnTo>
                    <a:lnTo>
                      <a:pt x="29585" y="3487156"/>
                    </a:lnTo>
                    <a:lnTo>
                      <a:pt x="0" y="3487156"/>
                    </a:lnTo>
                    <a:close/>
                    <a:moveTo>
                      <a:pt x="531921" y="3191618"/>
                    </a:moveTo>
                    <a:lnTo>
                      <a:pt x="561506" y="3191618"/>
                    </a:lnTo>
                    <a:lnTo>
                      <a:pt x="561506" y="3221195"/>
                    </a:lnTo>
                    <a:lnTo>
                      <a:pt x="531921" y="3221195"/>
                    </a:lnTo>
                    <a:close/>
                    <a:moveTo>
                      <a:pt x="265961" y="3191618"/>
                    </a:moveTo>
                    <a:lnTo>
                      <a:pt x="295547" y="3191618"/>
                    </a:lnTo>
                    <a:lnTo>
                      <a:pt x="295547" y="3221195"/>
                    </a:lnTo>
                    <a:lnTo>
                      <a:pt x="265961" y="3221195"/>
                    </a:lnTo>
                    <a:close/>
                    <a:moveTo>
                      <a:pt x="0" y="3191617"/>
                    </a:moveTo>
                    <a:lnTo>
                      <a:pt x="29585" y="3191617"/>
                    </a:lnTo>
                    <a:lnTo>
                      <a:pt x="29585" y="3221195"/>
                    </a:lnTo>
                    <a:lnTo>
                      <a:pt x="0" y="3221195"/>
                    </a:lnTo>
                    <a:close/>
                    <a:moveTo>
                      <a:pt x="531921" y="2925660"/>
                    </a:moveTo>
                    <a:lnTo>
                      <a:pt x="561506" y="2925660"/>
                    </a:lnTo>
                    <a:lnTo>
                      <a:pt x="561506" y="2955246"/>
                    </a:lnTo>
                    <a:lnTo>
                      <a:pt x="531921" y="2955246"/>
                    </a:lnTo>
                    <a:close/>
                    <a:moveTo>
                      <a:pt x="265961" y="2925659"/>
                    </a:moveTo>
                    <a:lnTo>
                      <a:pt x="295547" y="2925659"/>
                    </a:lnTo>
                    <a:lnTo>
                      <a:pt x="295547" y="2955245"/>
                    </a:lnTo>
                    <a:lnTo>
                      <a:pt x="265961" y="2955245"/>
                    </a:lnTo>
                    <a:close/>
                    <a:moveTo>
                      <a:pt x="0" y="2925658"/>
                    </a:moveTo>
                    <a:lnTo>
                      <a:pt x="29585" y="2925658"/>
                    </a:lnTo>
                    <a:lnTo>
                      <a:pt x="29585" y="2955244"/>
                    </a:lnTo>
                    <a:lnTo>
                      <a:pt x="0" y="2955244"/>
                    </a:lnTo>
                    <a:close/>
                    <a:moveTo>
                      <a:pt x="531921" y="2659620"/>
                    </a:moveTo>
                    <a:lnTo>
                      <a:pt x="561506" y="2659620"/>
                    </a:lnTo>
                    <a:lnTo>
                      <a:pt x="561506" y="2689204"/>
                    </a:lnTo>
                    <a:lnTo>
                      <a:pt x="531921" y="2689204"/>
                    </a:lnTo>
                    <a:close/>
                    <a:moveTo>
                      <a:pt x="265961" y="2659616"/>
                    </a:moveTo>
                    <a:lnTo>
                      <a:pt x="295547" y="2659616"/>
                    </a:lnTo>
                    <a:lnTo>
                      <a:pt x="295547" y="2689201"/>
                    </a:lnTo>
                    <a:lnTo>
                      <a:pt x="265961" y="2689201"/>
                    </a:lnTo>
                    <a:close/>
                    <a:moveTo>
                      <a:pt x="0" y="2659613"/>
                    </a:moveTo>
                    <a:lnTo>
                      <a:pt x="29585" y="2659613"/>
                    </a:lnTo>
                    <a:lnTo>
                      <a:pt x="29585" y="2689198"/>
                    </a:lnTo>
                    <a:lnTo>
                      <a:pt x="0" y="2689198"/>
                    </a:lnTo>
                    <a:close/>
                    <a:moveTo>
                      <a:pt x="531921" y="2393661"/>
                    </a:moveTo>
                    <a:lnTo>
                      <a:pt x="561506" y="2393661"/>
                    </a:lnTo>
                    <a:lnTo>
                      <a:pt x="561506" y="2423260"/>
                    </a:lnTo>
                    <a:lnTo>
                      <a:pt x="531921" y="2423260"/>
                    </a:lnTo>
                    <a:close/>
                    <a:moveTo>
                      <a:pt x="265961" y="2393658"/>
                    </a:moveTo>
                    <a:lnTo>
                      <a:pt x="295547" y="2393658"/>
                    </a:lnTo>
                    <a:lnTo>
                      <a:pt x="295547" y="2423257"/>
                    </a:lnTo>
                    <a:lnTo>
                      <a:pt x="265961" y="2423257"/>
                    </a:lnTo>
                    <a:close/>
                    <a:moveTo>
                      <a:pt x="0" y="2393655"/>
                    </a:moveTo>
                    <a:lnTo>
                      <a:pt x="29585" y="2393655"/>
                    </a:lnTo>
                    <a:lnTo>
                      <a:pt x="29585" y="2423251"/>
                    </a:lnTo>
                    <a:lnTo>
                      <a:pt x="0" y="2423251"/>
                    </a:lnTo>
                    <a:close/>
                    <a:moveTo>
                      <a:pt x="531921" y="2127694"/>
                    </a:moveTo>
                    <a:lnTo>
                      <a:pt x="561506" y="2127694"/>
                    </a:lnTo>
                    <a:lnTo>
                      <a:pt x="561506" y="2157283"/>
                    </a:lnTo>
                    <a:lnTo>
                      <a:pt x="531921" y="2157283"/>
                    </a:lnTo>
                    <a:close/>
                    <a:moveTo>
                      <a:pt x="265961" y="2127693"/>
                    </a:moveTo>
                    <a:lnTo>
                      <a:pt x="295547" y="2127693"/>
                    </a:lnTo>
                    <a:lnTo>
                      <a:pt x="295547" y="2157282"/>
                    </a:lnTo>
                    <a:lnTo>
                      <a:pt x="265961" y="2157282"/>
                    </a:lnTo>
                    <a:close/>
                    <a:moveTo>
                      <a:pt x="0" y="2127689"/>
                    </a:moveTo>
                    <a:lnTo>
                      <a:pt x="29585" y="2127689"/>
                    </a:lnTo>
                    <a:lnTo>
                      <a:pt x="29585" y="2157278"/>
                    </a:lnTo>
                    <a:lnTo>
                      <a:pt x="0" y="2157278"/>
                    </a:lnTo>
                    <a:close/>
                    <a:moveTo>
                      <a:pt x="531921" y="1861731"/>
                    </a:moveTo>
                    <a:lnTo>
                      <a:pt x="561506" y="1861731"/>
                    </a:lnTo>
                    <a:lnTo>
                      <a:pt x="561506" y="1891308"/>
                    </a:lnTo>
                    <a:lnTo>
                      <a:pt x="531921" y="1891308"/>
                    </a:lnTo>
                    <a:close/>
                    <a:moveTo>
                      <a:pt x="265961" y="1861728"/>
                    </a:moveTo>
                    <a:lnTo>
                      <a:pt x="295547" y="1861728"/>
                    </a:lnTo>
                    <a:lnTo>
                      <a:pt x="295547" y="1891306"/>
                    </a:lnTo>
                    <a:lnTo>
                      <a:pt x="265961" y="1891306"/>
                    </a:lnTo>
                    <a:close/>
                    <a:moveTo>
                      <a:pt x="0" y="1861726"/>
                    </a:moveTo>
                    <a:lnTo>
                      <a:pt x="29585" y="1861726"/>
                    </a:lnTo>
                    <a:lnTo>
                      <a:pt x="29585" y="1891304"/>
                    </a:lnTo>
                    <a:lnTo>
                      <a:pt x="0" y="1891304"/>
                    </a:lnTo>
                    <a:close/>
                    <a:moveTo>
                      <a:pt x="531921" y="1595769"/>
                    </a:moveTo>
                    <a:lnTo>
                      <a:pt x="561506" y="1595769"/>
                    </a:lnTo>
                    <a:lnTo>
                      <a:pt x="561506" y="1625355"/>
                    </a:lnTo>
                    <a:lnTo>
                      <a:pt x="531921" y="1625355"/>
                    </a:lnTo>
                    <a:close/>
                    <a:moveTo>
                      <a:pt x="265961" y="1595766"/>
                    </a:moveTo>
                    <a:lnTo>
                      <a:pt x="295547" y="1595766"/>
                    </a:lnTo>
                    <a:lnTo>
                      <a:pt x="295547" y="1625352"/>
                    </a:lnTo>
                    <a:lnTo>
                      <a:pt x="265961" y="1625352"/>
                    </a:lnTo>
                    <a:close/>
                    <a:moveTo>
                      <a:pt x="0" y="1595764"/>
                    </a:moveTo>
                    <a:lnTo>
                      <a:pt x="29585" y="1595764"/>
                    </a:lnTo>
                    <a:lnTo>
                      <a:pt x="29585" y="1625350"/>
                    </a:lnTo>
                    <a:lnTo>
                      <a:pt x="0" y="1625350"/>
                    </a:lnTo>
                    <a:close/>
                    <a:moveTo>
                      <a:pt x="531921" y="1329811"/>
                    </a:moveTo>
                    <a:lnTo>
                      <a:pt x="561506" y="1329811"/>
                    </a:lnTo>
                    <a:lnTo>
                      <a:pt x="561506" y="1359396"/>
                    </a:lnTo>
                    <a:lnTo>
                      <a:pt x="531921" y="1359396"/>
                    </a:lnTo>
                    <a:close/>
                    <a:moveTo>
                      <a:pt x="265961" y="1329809"/>
                    </a:moveTo>
                    <a:lnTo>
                      <a:pt x="295547" y="1329809"/>
                    </a:lnTo>
                    <a:lnTo>
                      <a:pt x="295547" y="1359393"/>
                    </a:lnTo>
                    <a:lnTo>
                      <a:pt x="265961" y="1359393"/>
                    </a:lnTo>
                    <a:close/>
                    <a:moveTo>
                      <a:pt x="0" y="1329806"/>
                    </a:moveTo>
                    <a:lnTo>
                      <a:pt x="29585" y="1329806"/>
                    </a:lnTo>
                    <a:lnTo>
                      <a:pt x="29585" y="1359391"/>
                    </a:lnTo>
                    <a:lnTo>
                      <a:pt x="0" y="1359391"/>
                    </a:lnTo>
                    <a:close/>
                    <a:moveTo>
                      <a:pt x="531921" y="1063855"/>
                    </a:moveTo>
                    <a:lnTo>
                      <a:pt x="561506" y="1063855"/>
                    </a:lnTo>
                    <a:lnTo>
                      <a:pt x="561506" y="1093441"/>
                    </a:lnTo>
                    <a:lnTo>
                      <a:pt x="531921" y="1093441"/>
                    </a:lnTo>
                    <a:close/>
                    <a:moveTo>
                      <a:pt x="265961" y="1063852"/>
                    </a:moveTo>
                    <a:lnTo>
                      <a:pt x="295547" y="1063852"/>
                    </a:lnTo>
                    <a:lnTo>
                      <a:pt x="295547" y="1093438"/>
                    </a:lnTo>
                    <a:lnTo>
                      <a:pt x="265961" y="1093438"/>
                    </a:lnTo>
                    <a:close/>
                    <a:moveTo>
                      <a:pt x="0" y="1063849"/>
                    </a:moveTo>
                    <a:lnTo>
                      <a:pt x="29585" y="1063849"/>
                    </a:lnTo>
                    <a:lnTo>
                      <a:pt x="29585" y="1093435"/>
                    </a:lnTo>
                    <a:lnTo>
                      <a:pt x="0" y="1093435"/>
                    </a:lnTo>
                    <a:close/>
                    <a:moveTo>
                      <a:pt x="531921" y="797884"/>
                    </a:moveTo>
                    <a:lnTo>
                      <a:pt x="561506" y="797884"/>
                    </a:lnTo>
                    <a:lnTo>
                      <a:pt x="561506" y="827470"/>
                    </a:lnTo>
                    <a:lnTo>
                      <a:pt x="531921" y="827470"/>
                    </a:lnTo>
                    <a:close/>
                    <a:moveTo>
                      <a:pt x="265961" y="797882"/>
                    </a:moveTo>
                    <a:lnTo>
                      <a:pt x="295547" y="797882"/>
                    </a:lnTo>
                    <a:lnTo>
                      <a:pt x="295547" y="827468"/>
                    </a:lnTo>
                    <a:lnTo>
                      <a:pt x="265961" y="827468"/>
                    </a:lnTo>
                    <a:close/>
                    <a:moveTo>
                      <a:pt x="0" y="797879"/>
                    </a:moveTo>
                    <a:lnTo>
                      <a:pt x="29585" y="797879"/>
                    </a:lnTo>
                    <a:lnTo>
                      <a:pt x="29585" y="827465"/>
                    </a:lnTo>
                    <a:lnTo>
                      <a:pt x="0" y="827465"/>
                    </a:lnTo>
                    <a:close/>
                    <a:moveTo>
                      <a:pt x="531921" y="531924"/>
                    </a:moveTo>
                    <a:lnTo>
                      <a:pt x="561506" y="531924"/>
                    </a:lnTo>
                    <a:lnTo>
                      <a:pt x="561506" y="561509"/>
                    </a:lnTo>
                    <a:lnTo>
                      <a:pt x="531921" y="561509"/>
                    </a:lnTo>
                    <a:close/>
                    <a:moveTo>
                      <a:pt x="265961" y="531922"/>
                    </a:moveTo>
                    <a:lnTo>
                      <a:pt x="295547" y="531922"/>
                    </a:lnTo>
                    <a:lnTo>
                      <a:pt x="295547" y="561507"/>
                    </a:lnTo>
                    <a:lnTo>
                      <a:pt x="265961" y="561507"/>
                    </a:lnTo>
                    <a:close/>
                    <a:moveTo>
                      <a:pt x="0" y="531920"/>
                    </a:moveTo>
                    <a:lnTo>
                      <a:pt x="29585" y="531920"/>
                    </a:lnTo>
                    <a:lnTo>
                      <a:pt x="29585" y="561505"/>
                    </a:lnTo>
                    <a:lnTo>
                      <a:pt x="0" y="561505"/>
                    </a:lnTo>
                    <a:close/>
                    <a:moveTo>
                      <a:pt x="531921" y="265964"/>
                    </a:moveTo>
                    <a:lnTo>
                      <a:pt x="561506" y="265964"/>
                    </a:lnTo>
                    <a:lnTo>
                      <a:pt x="561506" y="295550"/>
                    </a:lnTo>
                    <a:lnTo>
                      <a:pt x="531921" y="295550"/>
                    </a:lnTo>
                    <a:close/>
                    <a:moveTo>
                      <a:pt x="265961" y="265962"/>
                    </a:moveTo>
                    <a:lnTo>
                      <a:pt x="295547" y="265962"/>
                    </a:lnTo>
                    <a:lnTo>
                      <a:pt x="295547" y="295548"/>
                    </a:lnTo>
                    <a:lnTo>
                      <a:pt x="265961" y="295548"/>
                    </a:lnTo>
                    <a:close/>
                    <a:moveTo>
                      <a:pt x="0" y="265960"/>
                    </a:moveTo>
                    <a:lnTo>
                      <a:pt x="29585" y="265960"/>
                    </a:lnTo>
                    <a:lnTo>
                      <a:pt x="29585" y="295546"/>
                    </a:lnTo>
                    <a:lnTo>
                      <a:pt x="0" y="295546"/>
                    </a:lnTo>
                    <a:close/>
                    <a:moveTo>
                      <a:pt x="531921" y="5"/>
                    </a:moveTo>
                    <a:lnTo>
                      <a:pt x="561506" y="5"/>
                    </a:lnTo>
                    <a:lnTo>
                      <a:pt x="561506" y="29591"/>
                    </a:lnTo>
                    <a:lnTo>
                      <a:pt x="531921" y="29591"/>
                    </a:lnTo>
                    <a:close/>
                    <a:moveTo>
                      <a:pt x="265961" y="3"/>
                    </a:moveTo>
                    <a:lnTo>
                      <a:pt x="295547" y="3"/>
                    </a:lnTo>
                    <a:lnTo>
                      <a:pt x="295547" y="29589"/>
                    </a:lnTo>
                    <a:lnTo>
                      <a:pt x="265961" y="29589"/>
                    </a:lnTo>
                    <a:close/>
                    <a:moveTo>
                      <a:pt x="0" y="0"/>
                    </a:moveTo>
                    <a:lnTo>
                      <a:pt x="29585" y="0"/>
                    </a:lnTo>
                    <a:lnTo>
                      <a:pt x="29585" y="29586"/>
                    </a:lnTo>
                    <a:lnTo>
                      <a:pt x="0" y="29586"/>
                    </a:lnTo>
                    <a:close/>
                  </a:path>
                </a:pathLst>
              </a:custGeom>
              <a:grpFill/>
              <a:ln w="10294" cap="flat">
                <a:noFill/>
                <a:prstDash val="solid"/>
                <a:miter/>
              </a:ln>
            </p:spPr>
            <p:txBody>
              <a:bodyPr wrap="square" rtlCol="0" anchor="ctr">
                <a:noAutofit/>
              </a:bodyPr>
              <a:lstStyle/>
              <a:p>
                <a:endParaRPr lang="en-US" sz="1800"/>
              </a:p>
            </p:txBody>
          </p:sp>
          <p:sp>
            <p:nvSpPr>
              <p:cNvPr id="14" name="Freeform: Shape 13">
                <a:extLst>
                  <a:ext uri="{FF2B5EF4-FFF2-40B4-BE49-F238E27FC236}">
                    <a16:creationId xmlns:a16="http://schemas.microsoft.com/office/drawing/2014/main" xmlns="" id="{933AAC8F-088F-4C17-BF99-81037FD20C59}"/>
                  </a:ext>
                </a:extLst>
              </p:cNvPr>
              <p:cNvSpPr/>
              <p:nvPr userDrawn="1"/>
            </p:nvSpPr>
            <p:spPr>
              <a:xfrm>
                <a:off x="10805248" y="242905"/>
                <a:ext cx="561506" cy="5880798"/>
              </a:xfrm>
              <a:custGeom>
                <a:avLst/>
                <a:gdLst>
                  <a:gd name="connsiteX0" fmla="*/ 531921 w 561506"/>
                  <a:gd name="connsiteY0" fmla="*/ 5851213 h 5880798"/>
                  <a:gd name="connsiteX1" fmla="*/ 561506 w 561506"/>
                  <a:gd name="connsiteY1" fmla="*/ 5851213 h 5880798"/>
                  <a:gd name="connsiteX2" fmla="*/ 561506 w 561506"/>
                  <a:gd name="connsiteY2" fmla="*/ 5880798 h 5880798"/>
                  <a:gd name="connsiteX3" fmla="*/ 531921 w 561506"/>
                  <a:gd name="connsiteY3" fmla="*/ 5880798 h 5880798"/>
                  <a:gd name="connsiteX4" fmla="*/ 265961 w 561506"/>
                  <a:gd name="connsiteY4" fmla="*/ 5851213 h 5880798"/>
                  <a:gd name="connsiteX5" fmla="*/ 295547 w 561506"/>
                  <a:gd name="connsiteY5" fmla="*/ 5851213 h 5880798"/>
                  <a:gd name="connsiteX6" fmla="*/ 295547 w 561506"/>
                  <a:gd name="connsiteY6" fmla="*/ 5880798 h 5880798"/>
                  <a:gd name="connsiteX7" fmla="*/ 265961 w 561506"/>
                  <a:gd name="connsiteY7" fmla="*/ 5880798 h 5880798"/>
                  <a:gd name="connsiteX8" fmla="*/ 0 w 561506"/>
                  <a:gd name="connsiteY8" fmla="*/ 5851213 h 5880798"/>
                  <a:gd name="connsiteX9" fmla="*/ 29585 w 561506"/>
                  <a:gd name="connsiteY9" fmla="*/ 5851213 h 5880798"/>
                  <a:gd name="connsiteX10" fmla="*/ 29585 w 561506"/>
                  <a:gd name="connsiteY10" fmla="*/ 5880798 h 5880798"/>
                  <a:gd name="connsiteX11" fmla="*/ 0 w 561506"/>
                  <a:gd name="connsiteY11" fmla="*/ 5880798 h 5880798"/>
                  <a:gd name="connsiteX12" fmla="*/ 531921 w 561506"/>
                  <a:gd name="connsiteY12" fmla="*/ 5585253 h 5880798"/>
                  <a:gd name="connsiteX13" fmla="*/ 561506 w 561506"/>
                  <a:gd name="connsiteY13" fmla="*/ 5585253 h 5880798"/>
                  <a:gd name="connsiteX14" fmla="*/ 561506 w 561506"/>
                  <a:gd name="connsiteY14" fmla="*/ 5614838 h 5880798"/>
                  <a:gd name="connsiteX15" fmla="*/ 531921 w 561506"/>
                  <a:gd name="connsiteY15" fmla="*/ 5614838 h 5880798"/>
                  <a:gd name="connsiteX16" fmla="*/ 265961 w 561506"/>
                  <a:gd name="connsiteY16" fmla="*/ 5585253 h 5880798"/>
                  <a:gd name="connsiteX17" fmla="*/ 295547 w 561506"/>
                  <a:gd name="connsiteY17" fmla="*/ 5585253 h 5880798"/>
                  <a:gd name="connsiteX18" fmla="*/ 295547 w 561506"/>
                  <a:gd name="connsiteY18" fmla="*/ 5614838 h 5880798"/>
                  <a:gd name="connsiteX19" fmla="*/ 265961 w 561506"/>
                  <a:gd name="connsiteY19" fmla="*/ 5614838 h 5880798"/>
                  <a:gd name="connsiteX20" fmla="*/ 0 w 561506"/>
                  <a:gd name="connsiteY20" fmla="*/ 5585253 h 5880798"/>
                  <a:gd name="connsiteX21" fmla="*/ 29585 w 561506"/>
                  <a:gd name="connsiteY21" fmla="*/ 5585253 h 5880798"/>
                  <a:gd name="connsiteX22" fmla="*/ 29585 w 561506"/>
                  <a:gd name="connsiteY22" fmla="*/ 5614838 h 5880798"/>
                  <a:gd name="connsiteX23" fmla="*/ 0 w 561506"/>
                  <a:gd name="connsiteY23" fmla="*/ 5614838 h 5880798"/>
                  <a:gd name="connsiteX24" fmla="*/ 531921 w 561506"/>
                  <a:gd name="connsiteY24" fmla="*/ 5319293 h 5880798"/>
                  <a:gd name="connsiteX25" fmla="*/ 561506 w 561506"/>
                  <a:gd name="connsiteY25" fmla="*/ 5319293 h 5880798"/>
                  <a:gd name="connsiteX26" fmla="*/ 561506 w 561506"/>
                  <a:gd name="connsiteY26" fmla="*/ 5348879 h 5880798"/>
                  <a:gd name="connsiteX27" fmla="*/ 531921 w 561506"/>
                  <a:gd name="connsiteY27" fmla="*/ 5348879 h 5880798"/>
                  <a:gd name="connsiteX28" fmla="*/ 265961 w 561506"/>
                  <a:gd name="connsiteY28" fmla="*/ 5319293 h 5880798"/>
                  <a:gd name="connsiteX29" fmla="*/ 295547 w 561506"/>
                  <a:gd name="connsiteY29" fmla="*/ 5319293 h 5880798"/>
                  <a:gd name="connsiteX30" fmla="*/ 295547 w 561506"/>
                  <a:gd name="connsiteY30" fmla="*/ 5348879 h 5880798"/>
                  <a:gd name="connsiteX31" fmla="*/ 265961 w 561506"/>
                  <a:gd name="connsiteY31" fmla="*/ 5348879 h 5880798"/>
                  <a:gd name="connsiteX32" fmla="*/ 0 w 561506"/>
                  <a:gd name="connsiteY32" fmla="*/ 5319293 h 5880798"/>
                  <a:gd name="connsiteX33" fmla="*/ 29585 w 561506"/>
                  <a:gd name="connsiteY33" fmla="*/ 5319293 h 5880798"/>
                  <a:gd name="connsiteX34" fmla="*/ 29585 w 561506"/>
                  <a:gd name="connsiteY34" fmla="*/ 5348879 h 5880798"/>
                  <a:gd name="connsiteX35" fmla="*/ 0 w 561506"/>
                  <a:gd name="connsiteY35" fmla="*/ 5348879 h 5880798"/>
                  <a:gd name="connsiteX36" fmla="*/ 531921 w 561506"/>
                  <a:gd name="connsiteY36" fmla="*/ 5053332 h 5880798"/>
                  <a:gd name="connsiteX37" fmla="*/ 561506 w 561506"/>
                  <a:gd name="connsiteY37" fmla="*/ 5053332 h 5880798"/>
                  <a:gd name="connsiteX38" fmla="*/ 561506 w 561506"/>
                  <a:gd name="connsiteY38" fmla="*/ 5082917 h 5880798"/>
                  <a:gd name="connsiteX39" fmla="*/ 531921 w 561506"/>
                  <a:gd name="connsiteY39" fmla="*/ 5082917 h 5880798"/>
                  <a:gd name="connsiteX40" fmla="*/ 265961 w 561506"/>
                  <a:gd name="connsiteY40" fmla="*/ 5053332 h 5880798"/>
                  <a:gd name="connsiteX41" fmla="*/ 295547 w 561506"/>
                  <a:gd name="connsiteY41" fmla="*/ 5053332 h 5880798"/>
                  <a:gd name="connsiteX42" fmla="*/ 295547 w 561506"/>
                  <a:gd name="connsiteY42" fmla="*/ 5082917 h 5880798"/>
                  <a:gd name="connsiteX43" fmla="*/ 265961 w 561506"/>
                  <a:gd name="connsiteY43" fmla="*/ 5082917 h 5880798"/>
                  <a:gd name="connsiteX44" fmla="*/ 0 w 561506"/>
                  <a:gd name="connsiteY44" fmla="*/ 5053332 h 5880798"/>
                  <a:gd name="connsiteX45" fmla="*/ 29585 w 561506"/>
                  <a:gd name="connsiteY45" fmla="*/ 5053332 h 5880798"/>
                  <a:gd name="connsiteX46" fmla="*/ 29585 w 561506"/>
                  <a:gd name="connsiteY46" fmla="*/ 5082917 h 5880798"/>
                  <a:gd name="connsiteX47" fmla="*/ 0 w 561506"/>
                  <a:gd name="connsiteY47" fmla="*/ 5082917 h 5880798"/>
                  <a:gd name="connsiteX48" fmla="*/ 531921 w 561506"/>
                  <a:gd name="connsiteY48" fmla="*/ 4787372 h 5880798"/>
                  <a:gd name="connsiteX49" fmla="*/ 561506 w 561506"/>
                  <a:gd name="connsiteY49" fmla="*/ 4787372 h 5880798"/>
                  <a:gd name="connsiteX50" fmla="*/ 561506 w 561506"/>
                  <a:gd name="connsiteY50" fmla="*/ 4816958 h 5880798"/>
                  <a:gd name="connsiteX51" fmla="*/ 531921 w 561506"/>
                  <a:gd name="connsiteY51" fmla="*/ 4816958 h 5880798"/>
                  <a:gd name="connsiteX52" fmla="*/ 265961 w 561506"/>
                  <a:gd name="connsiteY52" fmla="*/ 4787372 h 5880798"/>
                  <a:gd name="connsiteX53" fmla="*/ 295547 w 561506"/>
                  <a:gd name="connsiteY53" fmla="*/ 4787372 h 5880798"/>
                  <a:gd name="connsiteX54" fmla="*/ 295547 w 561506"/>
                  <a:gd name="connsiteY54" fmla="*/ 4816958 h 5880798"/>
                  <a:gd name="connsiteX55" fmla="*/ 265961 w 561506"/>
                  <a:gd name="connsiteY55" fmla="*/ 4816958 h 5880798"/>
                  <a:gd name="connsiteX56" fmla="*/ 0 w 561506"/>
                  <a:gd name="connsiteY56" fmla="*/ 4787372 h 5880798"/>
                  <a:gd name="connsiteX57" fmla="*/ 29585 w 561506"/>
                  <a:gd name="connsiteY57" fmla="*/ 4787372 h 5880798"/>
                  <a:gd name="connsiteX58" fmla="*/ 29585 w 561506"/>
                  <a:gd name="connsiteY58" fmla="*/ 4816958 h 5880798"/>
                  <a:gd name="connsiteX59" fmla="*/ 0 w 561506"/>
                  <a:gd name="connsiteY59" fmla="*/ 4816958 h 5880798"/>
                  <a:gd name="connsiteX60" fmla="*/ 531921 w 561506"/>
                  <a:gd name="connsiteY60" fmla="*/ 4521412 h 5880798"/>
                  <a:gd name="connsiteX61" fmla="*/ 561506 w 561506"/>
                  <a:gd name="connsiteY61" fmla="*/ 4521412 h 5880798"/>
                  <a:gd name="connsiteX62" fmla="*/ 561506 w 561506"/>
                  <a:gd name="connsiteY62" fmla="*/ 4550997 h 5880798"/>
                  <a:gd name="connsiteX63" fmla="*/ 531921 w 561506"/>
                  <a:gd name="connsiteY63" fmla="*/ 4550997 h 5880798"/>
                  <a:gd name="connsiteX64" fmla="*/ 265961 w 561506"/>
                  <a:gd name="connsiteY64" fmla="*/ 4521412 h 5880798"/>
                  <a:gd name="connsiteX65" fmla="*/ 295547 w 561506"/>
                  <a:gd name="connsiteY65" fmla="*/ 4521412 h 5880798"/>
                  <a:gd name="connsiteX66" fmla="*/ 295547 w 561506"/>
                  <a:gd name="connsiteY66" fmla="*/ 4550997 h 5880798"/>
                  <a:gd name="connsiteX67" fmla="*/ 265961 w 561506"/>
                  <a:gd name="connsiteY67" fmla="*/ 4550997 h 5880798"/>
                  <a:gd name="connsiteX68" fmla="*/ 0 w 561506"/>
                  <a:gd name="connsiteY68" fmla="*/ 4521412 h 5880798"/>
                  <a:gd name="connsiteX69" fmla="*/ 29585 w 561506"/>
                  <a:gd name="connsiteY69" fmla="*/ 4521412 h 5880798"/>
                  <a:gd name="connsiteX70" fmla="*/ 29585 w 561506"/>
                  <a:gd name="connsiteY70" fmla="*/ 4550997 h 5880798"/>
                  <a:gd name="connsiteX71" fmla="*/ 0 w 561506"/>
                  <a:gd name="connsiteY71" fmla="*/ 4550997 h 5880798"/>
                  <a:gd name="connsiteX72" fmla="*/ 531921 w 561506"/>
                  <a:gd name="connsiteY72" fmla="*/ 4255451 h 5880798"/>
                  <a:gd name="connsiteX73" fmla="*/ 561506 w 561506"/>
                  <a:gd name="connsiteY73" fmla="*/ 4255451 h 5880798"/>
                  <a:gd name="connsiteX74" fmla="*/ 561506 w 561506"/>
                  <a:gd name="connsiteY74" fmla="*/ 4285036 h 5880798"/>
                  <a:gd name="connsiteX75" fmla="*/ 531921 w 561506"/>
                  <a:gd name="connsiteY75" fmla="*/ 4285036 h 5880798"/>
                  <a:gd name="connsiteX76" fmla="*/ 265961 w 561506"/>
                  <a:gd name="connsiteY76" fmla="*/ 4255451 h 5880798"/>
                  <a:gd name="connsiteX77" fmla="*/ 295547 w 561506"/>
                  <a:gd name="connsiteY77" fmla="*/ 4255451 h 5880798"/>
                  <a:gd name="connsiteX78" fmla="*/ 295547 w 561506"/>
                  <a:gd name="connsiteY78" fmla="*/ 4285036 h 5880798"/>
                  <a:gd name="connsiteX79" fmla="*/ 265961 w 561506"/>
                  <a:gd name="connsiteY79" fmla="*/ 4285036 h 5880798"/>
                  <a:gd name="connsiteX80" fmla="*/ 0 w 561506"/>
                  <a:gd name="connsiteY80" fmla="*/ 4255451 h 5880798"/>
                  <a:gd name="connsiteX81" fmla="*/ 29585 w 561506"/>
                  <a:gd name="connsiteY81" fmla="*/ 4255451 h 5880798"/>
                  <a:gd name="connsiteX82" fmla="*/ 29585 w 561506"/>
                  <a:gd name="connsiteY82" fmla="*/ 4285036 h 5880798"/>
                  <a:gd name="connsiteX83" fmla="*/ 0 w 561506"/>
                  <a:gd name="connsiteY83" fmla="*/ 4285036 h 5880798"/>
                  <a:gd name="connsiteX84" fmla="*/ 531921 w 561506"/>
                  <a:gd name="connsiteY84" fmla="*/ 3989491 h 5880798"/>
                  <a:gd name="connsiteX85" fmla="*/ 561506 w 561506"/>
                  <a:gd name="connsiteY85" fmla="*/ 3989491 h 5880798"/>
                  <a:gd name="connsiteX86" fmla="*/ 561506 w 561506"/>
                  <a:gd name="connsiteY86" fmla="*/ 4019077 h 5880798"/>
                  <a:gd name="connsiteX87" fmla="*/ 531921 w 561506"/>
                  <a:gd name="connsiteY87" fmla="*/ 4019077 h 5880798"/>
                  <a:gd name="connsiteX88" fmla="*/ 265961 w 561506"/>
                  <a:gd name="connsiteY88" fmla="*/ 3989491 h 5880798"/>
                  <a:gd name="connsiteX89" fmla="*/ 295547 w 561506"/>
                  <a:gd name="connsiteY89" fmla="*/ 3989491 h 5880798"/>
                  <a:gd name="connsiteX90" fmla="*/ 295547 w 561506"/>
                  <a:gd name="connsiteY90" fmla="*/ 4019077 h 5880798"/>
                  <a:gd name="connsiteX91" fmla="*/ 265961 w 561506"/>
                  <a:gd name="connsiteY91" fmla="*/ 4019077 h 5880798"/>
                  <a:gd name="connsiteX92" fmla="*/ 0 w 561506"/>
                  <a:gd name="connsiteY92" fmla="*/ 3989491 h 5880798"/>
                  <a:gd name="connsiteX93" fmla="*/ 29585 w 561506"/>
                  <a:gd name="connsiteY93" fmla="*/ 3989491 h 5880798"/>
                  <a:gd name="connsiteX94" fmla="*/ 29585 w 561506"/>
                  <a:gd name="connsiteY94" fmla="*/ 4019077 h 5880798"/>
                  <a:gd name="connsiteX95" fmla="*/ 0 w 561506"/>
                  <a:gd name="connsiteY95" fmla="*/ 4019077 h 5880798"/>
                  <a:gd name="connsiteX96" fmla="*/ 531921 w 561506"/>
                  <a:gd name="connsiteY96" fmla="*/ 3723530 h 5880798"/>
                  <a:gd name="connsiteX97" fmla="*/ 561506 w 561506"/>
                  <a:gd name="connsiteY97" fmla="*/ 3723530 h 5880798"/>
                  <a:gd name="connsiteX98" fmla="*/ 561506 w 561506"/>
                  <a:gd name="connsiteY98" fmla="*/ 3753115 h 5880798"/>
                  <a:gd name="connsiteX99" fmla="*/ 531921 w 561506"/>
                  <a:gd name="connsiteY99" fmla="*/ 3753115 h 5880798"/>
                  <a:gd name="connsiteX100" fmla="*/ 265961 w 561506"/>
                  <a:gd name="connsiteY100" fmla="*/ 3723530 h 5880798"/>
                  <a:gd name="connsiteX101" fmla="*/ 295547 w 561506"/>
                  <a:gd name="connsiteY101" fmla="*/ 3723530 h 5880798"/>
                  <a:gd name="connsiteX102" fmla="*/ 295547 w 561506"/>
                  <a:gd name="connsiteY102" fmla="*/ 3753115 h 5880798"/>
                  <a:gd name="connsiteX103" fmla="*/ 265961 w 561506"/>
                  <a:gd name="connsiteY103" fmla="*/ 3753115 h 5880798"/>
                  <a:gd name="connsiteX104" fmla="*/ 0 w 561506"/>
                  <a:gd name="connsiteY104" fmla="*/ 3723530 h 5880798"/>
                  <a:gd name="connsiteX105" fmla="*/ 29585 w 561506"/>
                  <a:gd name="connsiteY105" fmla="*/ 3723530 h 5880798"/>
                  <a:gd name="connsiteX106" fmla="*/ 29585 w 561506"/>
                  <a:gd name="connsiteY106" fmla="*/ 3753115 h 5880798"/>
                  <a:gd name="connsiteX107" fmla="*/ 0 w 561506"/>
                  <a:gd name="connsiteY107" fmla="*/ 3753115 h 5880798"/>
                  <a:gd name="connsiteX108" fmla="*/ 531921 w 561506"/>
                  <a:gd name="connsiteY108" fmla="*/ 3457570 h 5880798"/>
                  <a:gd name="connsiteX109" fmla="*/ 561506 w 561506"/>
                  <a:gd name="connsiteY109" fmla="*/ 3457570 h 5880798"/>
                  <a:gd name="connsiteX110" fmla="*/ 561506 w 561506"/>
                  <a:gd name="connsiteY110" fmla="*/ 3487156 h 5880798"/>
                  <a:gd name="connsiteX111" fmla="*/ 531921 w 561506"/>
                  <a:gd name="connsiteY111" fmla="*/ 3487156 h 5880798"/>
                  <a:gd name="connsiteX112" fmla="*/ 265961 w 561506"/>
                  <a:gd name="connsiteY112" fmla="*/ 3457570 h 5880798"/>
                  <a:gd name="connsiteX113" fmla="*/ 295547 w 561506"/>
                  <a:gd name="connsiteY113" fmla="*/ 3457570 h 5880798"/>
                  <a:gd name="connsiteX114" fmla="*/ 295547 w 561506"/>
                  <a:gd name="connsiteY114" fmla="*/ 3487156 h 5880798"/>
                  <a:gd name="connsiteX115" fmla="*/ 265961 w 561506"/>
                  <a:gd name="connsiteY115" fmla="*/ 3487156 h 5880798"/>
                  <a:gd name="connsiteX116" fmla="*/ 0 w 561506"/>
                  <a:gd name="connsiteY116" fmla="*/ 3457570 h 5880798"/>
                  <a:gd name="connsiteX117" fmla="*/ 29585 w 561506"/>
                  <a:gd name="connsiteY117" fmla="*/ 3457570 h 5880798"/>
                  <a:gd name="connsiteX118" fmla="*/ 29585 w 561506"/>
                  <a:gd name="connsiteY118" fmla="*/ 3487156 h 5880798"/>
                  <a:gd name="connsiteX119" fmla="*/ 0 w 561506"/>
                  <a:gd name="connsiteY119" fmla="*/ 3487156 h 5880798"/>
                  <a:gd name="connsiteX120" fmla="*/ 531921 w 561506"/>
                  <a:gd name="connsiteY120" fmla="*/ 3191618 h 5880798"/>
                  <a:gd name="connsiteX121" fmla="*/ 561506 w 561506"/>
                  <a:gd name="connsiteY121" fmla="*/ 3191618 h 5880798"/>
                  <a:gd name="connsiteX122" fmla="*/ 561506 w 561506"/>
                  <a:gd name="connsiteY122" fmla="*/ 3221195 h 5880798"/>
                  <a:gd name="connsiteX123" fmla="*/ 531921 w 561506"/>
                  <a:gd name="connsiteY123" fmla="*/ 3221195 h 5880798"/>
                  <a:gd name="connsiteX124" fmla="*/ 265961 w 561506"/>
                  <a:gd name="connsiteY124" fmla="*/ 3191618 h 5880798"/>
                  <a:gd name="connsiteX125" fmla="*/ 295547 w 561506"/>
                  <a:gd name="connsiteY125" fmla="*/ 3191618 h 5880798"/>
                  <a:gd name="connsiteX126" fmla="*/ 295547 w 561506"/>
                  <a:gd name="connsiteY126" fmla="*/ 3221195 h 5880798"/>
                  <a:gd name="connsiteX127" fmla="*/ 265961 w 561506"/>
                  <a:gd name="connsiteY127" fmla="*/ 3221195 h 5880798"/>
                  <a:gd name="connsiteX128" fmla="*/ 0 w 561506"/>
                  <a:gd name="connsiteY128" fmla="*/ 3191617 h 5880798"/>
                  <a:gd name="connsiteX129" fmla="*/ 29585 w 561506"/>
                  <a:gd name="connsiteY129" fmla="*/ 3191617 h 5880798"/>
                  <a:gd name="connsiteX130" fmla="*/ 29585 w 561506"/>
                  <a:gd name="connsiteY130" fmla="*/ 3221195 h 5880798"/>
                  <a:gd name="connsiteX131" fmla="*/ 0 w 561506"/>
                  <a:gd name="connsiteY131" fmla="*/ 3221195 h 5880798"/>
                  <a:gd name="connsiteX132" fmla="*/ 531921 w 561506"/>
                  <a:gd name="connsiteY132" fmla="*/ 2925660 h 5880798"/>
                  <a:gd name="connsiteX133" fmla="*/ 561506 w 561506"/>
                  <a:gd name="connsiteY133" fmla="*/ 2925660 h 5880798"/>
                  <a:gd name="connsiteX134" fmla="*/ 561506 w 561506"/>
                  <a:gd name="connsiteY134" fmla="*/ 2955246 h 5880798"/>
                  <a:gd name="connsiteX135" fmla="*/ 531921 w 561506"/>
                  <a:gd name="connsiteY135" fmla="*/ 2955246 h 5880798"/>
                  <a:gd name="connsiteX136" fmla="*/ 265961 w 561506"/>
                  <a:gd name="connsiteY136" fmla="*/ 2925659 h 5880798"/>
                  <a:gd name="connsiteX137" fmla="*/ 295547 w 561506"/>
                  <a:gd name="connsiteY137" fmla="*/ 2925659 h 5880798"/>
                  <a:gd name="connsiteX138" fmla="*/ 295547 w 561506"/>
                  <a:gd name="connsiteY138" fmla="*/ 2955245 h 5880798"/>
                  <a:gd name="connsiteX139" fmla="*/ 265961 w 561506"/>
                  <a:gd name="connsiteY139" fmla="*/ 2955245 h 5880798"/>
                  <a:gd name="connsiteX140" fmla="*/ 0 w 561506"/>
                  <a:gd name="connsiteY140" fmla="*/ 2925658 h 5880798"/>
                  <a:gd name="connsiteX141" fmla="*/ 29585 w 561506"/>
                  <a:gd name="connsiteY141" fmla="*/ 2925658 h 5880798"/>
                  <a:gd name="connsiteX142" fmla="*/ 29585 w 561506"/>
                  <a:gd name="connsiteY142" fmla="*/ 2955244 h 5880798"/>
                  <a:gd name="connsiteX143" fmla="*/ 0 w 561506"/>
                  <a:gd name="connsiteY143" fmla="*/ 2955244 h 5880798"/>
                  <a:gd name="connsiteX144" fmla="*/ 531921 w 561506"/>
                  <a:gd name="connsiteY144" fmla="*/ 2659620 h 5880798"/>
                  <a:gd name="connsiteX145" fmla="*/ 561506 w 561506"/>
                  <a:gd name="connsiteY145" fmla="*/ 2659620 h 5880798"/>
                  <a:gd name="connsiteX146" fmla="*/ 561506 w 561506"/>
                  <a:gd name="connsiteY146" fmla="*/ 2689204 h 5880798"/>
                  <a:gd name="connsiteX147" fmla="*/ 531921 w 561506"/>
                  <a:gd name="connsiteY147" fmla="*/ 2689204 h 5880798"/>
                  <a:gd name="connsiteX148" fmla="*/ 265961 w 561506"/>
                  <a:gd name="connsiteY148" fmla="*/ 2659616 h 5880798"/>
                  <a:gd name="connsiteX149" fmla="*/ 295547 w 561506"/>
                  <a:gd name="connsiteY149" fmla="*/ 2659616 h 5880798"/>
                  <a:gd name="connsiteX150" fmla="*/ 295547 w 561506"/>
                  <a:gd name="connsiteY150" fmla="*/ 2689201 h 5880798"/>
                  <a:gd name="connsiteX151" fmla="*/ 265961 w 561506"/>
                  <a:gd name="connsiteY151" fmla="*/ 2689201 h 5880798"/>
                  <a:gd name="connsiteX152" fmla="*/ 0 w 561506"/>
                  <a:gd name="connsiteY152" fmla="*/ 2659613 h 5880798"/>
                  <a:gd name="connsiteX153" fmla="*/ 29585 w 561506"/>
                  <a:gd name="connsiteY153" fmla="*/ 2659613 h 5880798"/>
                  <a:gd name="connsiteX154" fmla="*/ 29585 w 561506"/>
                  <a:gd name="connsiteY154" fmla="*/ 2689198 h 5880798"/>
                  <a:gd name="connsiteX155" fmla="*/ 0 w 561506"/>
                  <a:gd name="connsiteY155" fmla="*/ 2689198 h 5880798"/>
                  <a:gd name="connsiteX156" fmla="*/ 531921 w 561506"/>
                  <a:gd name="connsiteY156" fmla="*/ 2393661 h 5880798"/>
                  <a:gd name="connsiteX157" fmla="*/ 561506 w 561506"/>
                  <a:gd name="connsiteY157" fmla="*/ 2393661 h 5880798"/>
                  <a:gd name="connsiteX158" fmla="*/ 561506 w 561506"/>
                  <a:gd name="connsiteY158" fmla="*/ 2423260 h 5880798"/>
                  <a:gd name="connsiteX159" fmla="*/ 531921 w 561506"/>
                  <a:gd name="connsiteY159" fmla="*/ 2423260 h 5880798"/>
                  <a:gd name="connsiteX160" fmla="*/ 265961 w 561506"/>
                  <a:gd name="connsiteY160" fmla="*/ 2393658 h 5880798"/>
                  <a:gd name="connsiteX161" fmla="*/ 295547 w 561506"/>
                  <a:gd name="connsiteY161" fmla="*/ 2393658 h 5880798"/>
                  <a:gd name="connsiteX162" fmla="*/ 295547 w 561506"/>
                  <a:gd name="connsiteY162" fmla="*/ 2423257 h 5880798"/>
                  <a:gd name="connsiteX163" fmla="*/ 265961 w 561506"/>
                  <a:gd name="connsiteY163" fmla="*/ 2423257 h 5880798"/>
                  <a:gd name="connsiteX164" fmla="*/ 0 w 561506"/>
                  <a:gd name="connsiteY164" fmla="*/ 2393655 h 5880798"/>
                  <a:gd name="connsiteX165" fmla="*/ 29585 w 561506"/>
                  <a:gd name="connsiteY165" fmla="*/ 2393655 h 5880798"/>
                  <a:gd name="connsiteX166" fmla="*/ 29585 w 561506"/>
                  <a:gd name="connsiteY166" fmla="*/ 2423251 h 5880798"/>
                  <a:gd name="connsiteX167" fmla="*/ 0 w 561506"/>
                  <a:gd name="connsiteY167" fmla="*/ 2423251 h 5880798"/>
                  <a:gd name="connsiteX168" fmla="*/ 531921 w 561506"/>
                  <a:gd name="connsiteY168" fmla="*/ 2127694 h 5880798"/>
                  <a:gd name="connsiteX169" fmla="*/ 561506 w 561506"/>
                  <a:gd name="connsiteY169" fmla="*/ 2127694 h 5880798"/>
                  <a:gd name="connsiteX170" fmla="*/ 561506 w 561506"/>
                  <a:gd name="connsiteY170" fmla="*/ 2157283 h 5880798"/>
                  <a:gd name="connsiteX171" fmla="*/ 531921 w 561506"/>
                  <a:gd name="connsiteY171" fmla="*/ 2157283 h 5880798"/>
                  <a:gd name="connsiteX172" fmla="*/ 265961 w 561506"/>
                  <a:gd name="connsiteY172" fmla="*/ 2127693 h 5880798"/>
                  <a:gd name="connsiteX173" fmla="*/ 295547 w 561506"/>
                  <a:gd name="connsiteY173" fmla="*/ 2127693 h 5880798"/>
                  <a:gd name="connsiteX174" fmla="*/ 295547 w 561506"/>
                  <a:gd name="connsiteY174" fmla="*/ 2157282 h 5880798"/>
                  <a:gd name="connsiteX175" fmla="*/ 265961 w 561506"/>
                  <a:gd name="connsiteY175" fmla="*/ 2157282 h 5880798"/>
                  <a:gd name="connsiteX176" fmla="*/ 0 w 561506"/>
                  <a:gd name="connsiteY176" fmla="*/ 2127689 h 5880798"/>
                  <a:gd name="connsiteX177" fmla="*/ 29585 w 561506"/>
                  <a:gd name="connsiteY177" fmla="*/ 2127689 h 5880798"/>
                  <a:gd name="connsiteX178" fmla="*/ 29585 w 561506"/>
                  <a:gd name="connsiteY178" fmla="*/ 2157278 h 5880798"/>
                  <a:gd name="connsiteX179" fmla="*/ 0 w 561506"/>
                  <a:gd name="connsiteY179" fmla="*/ 2157278 h 5880798"/>
                  <a:gd name="connsiteX180" fmla="*/ 531921 w 561506"/>
                  <a:gd name="connsiteY180" fmla="*/ 1861731 h 5880798"/>
                  <a:gd name="connsiteX181" fmla="*/ 561506 w 561506"/>
                  <a:gd name="connsiteY181" fmla="*/ 1861731 h 5880798"/>
                  <a:gd name="connsiteX182" fmla="*/ 561506 w 561506"/>
                  <a:gd name="connsiteY182" fmla="*/ 1891308 h 5880798"/>
                  <a:gd name="connsiteX183" fmla="*/ 531921 w 561506"/>
                  <a:gd name="connsiteY183" fmla="*/ 1891308 h 5880798"/>
                  <a:gd name="connsiteX184" fmla="*/ 265961 w 561506"/>
                  <a:gd name="connsiteY184" fmla="*/ 1861728 h 5880798"/>
                  <a:gd name="connsiteX185" fmla="*/ 295547 w 561506"/>
                  <a:gd name="connsiteY185" fmla="*/ 1861728 h 5880798"/>
                  <a:gd name="connsiteX186" fmla="*/ 295547 w 561506"/>
                  <a:gd name="connsiteY186" fmla="*/ 1891306 h 5880798"/>
                  <a:gd name="connsiteX187" fmla="*/ 265961 w 561506"/>
                  <a:gd name="connsiteY187" fmla="*/ 1891306 h 5880798"/>
                  <a:gd name="connsiteX188" fmla="*/ 0 w 561506"/>
                  <a:gd name="connsiteY188" fmla="*/ 1861726 h 5880798"/>
                  <a:gd name="connsiteX189" fmla="*/ 29585 w 561506"/>
                  <a:gd name="connsiteY189" fmla="*/ 1861726 h 5880798"/>
                  <a:gd name="connsiteX190" fmla="*/ 29585 w 561506"/>
                  <a:gd name="connsiteY190" fmla="*/ 1891304 h 5880798"/>
                  <a:gd name="connsiteX191" fmla="*/ 0 w 561506"/>
                  <a:gd name="connsiteY191" fmla="*/ 1891304 h 5880798"/>
                  <a:gd name="connsiteX192" fmla="*/ 531921 w 561506"/>
                  <a:gd name="connsiteY192" fmla="*/ 1595769 h 5880798"/>
                  <a:gd name="connsiteX193" fmla="*/ 561506 w 561506"/>
                  <a:gd name="connsiteY193" fmla="*/ 1595769 h 5880798"/>
                  <a:gd name="connsiteX194" fmla="*/ 561506 w 561506"/>
                  <a:gd name="connsiteY194" fmla="*/ 1625355 h 5880798"/>
                  <a:gd name="connsiteX195" fmla="*/ 531921 w 561506"/>
                  <a:gd name="connsiteY195" fmla="*/ 1625355 h 5880798"/>
                  <a:gd name="connsiteX196" fmla="*/ 265961 w 561506"/>
                  <a:gd name="connsiteY196" fmla="*/ 1595766 h 5880798"/>
                  <a:gd name="connsiteX197" fmla="*/ 295547 w 561506"/>
                  <a:gd name="connsiteY197" fmla="*/ 1595766 h 5880798"/>
                  <a:gd name="connsiteX198" fmla="*/ 295547 w 561506"/>
                  <a:gd name="connsiteY198" fmla="*/ 1625352 h 5880798"/>
                  <a:gd name="connsiteX199" fmla="*/ 265961 w 561506"/>
                  <a:gd name="connsiteY199" fmla="*/ 1625352 h 5880798"/>
                  <a:gd name="connsiteX200" fmla="*/ 0 w 561506"/>
                  <a:gd name="connsiteY200" fmla="*/ 1595764 h 5880798"/>
                  <a:gd name="connsiteX201" fmla="*/ 29585 w 561506"/>
                  <a:gd name="connsiteY201" fmla="*/ 1595764 h 5880798"/>
                  <a:gd name="connsiteX202" fmla="*/ 29585 w 561506"/>
                  <a:gd name="connsiteY202" fmla="*/ 1625350 h 5880798"/>
                  <a:gd name="connsiteX203" fmla="*/ 0 w 561506"/>
                  <a:gd name="connsiteY203" fmla="*/ 1625350 h 5880798"/>
                  <a:gd name="connsiteX204" fmla="*/ 531921 w 561506"/>
                  <a:gd name="connsiteY204" fmla="*/ 1329811 h 5880798"/>
                  <a:gd name="connsiteX205" fmla="*/ 561506 w 561506"/>
                  <a:gd name="connsiteY205" fmla="*/ 1329811 h 5880798"/>
                  <a:gd name="connsiteX206" fmla="*/ 561506 w 561506"/>
                  <a:gd name="connsiteY206" fmla="*/ 1359396 h 5880798"/>
                  <a:gd name="connsiteX207" fmla="*/ 531921 w 561506"/>
                  <a:gd name="connsiteY207" fmla="*/ 1359396 h 5880798"/>
                  <a:gd name="connsiteX208" fmla="*/ 265961 w 561506"/>
                  <a:gd name="connsiteY208" fmla="*/ 1329809 h 5880798"/>
                  <a:gd name="connsiteX209" fmla="*/ 295547 w 561506"/>
                  <a:gd name="connsiteY209" fmla="*/ 1329809 h 5880798"/>
                  <a:gd name="connsiteX210" fmla="*/ 295547 w 561506"/>
                  <a:gd name="connsiteY210" fmla="*/ 1359393 h 5880798"/>
                  <a:gd name="connsiteX211" fmla="*/ 265961 w 561506"/>
                  <a:gd name="connsiteY211" fmla="*/ 1359393 h 5880798"/>
                  <a:gd name="connsiteX212" fmla="*/ 0 w 561506"/>
                  <a:gd name="connsiteY212" fmla="*/ 1329806 h 5880798"/>
                  <a:gd name="connsiteX213" fmla="*/ 29585 w 561506"/>
                  <a:gd name="connsiteY213" fmla="*/ 1329806 h 5880798"/>
                  <a:gd name="connsiteX214" fmla="*/ 29585 w 561506"/>
                  <a:gd name="connsiteY214" fmla="*/ 1359391 h 5880798"/>
                  <a:gd name="connsiteX215" fmla="*/ 0 w 561506"/>
                  <a:gd name="connsiteY215" fmla="*/ 1359391 h 5880798"/>
                  <a:gd name="connsiteX216" fmla="*/ 531921 w 561506"/>
                  <a:gd name="connsiteY216" fmla="*/ 1063855 h 5880798"/>
                  <a:gd name="connsiteX217" fmla="*/ 561506 w 561506"/>
                  <a:gd name="connsiteY217" fmla="*/ 1063855 h 5880798"/>
                  <a:gd name="connsiteX218" fmla="*/ 561506 w 561506"/>
                  <a:gd name="connsiteY218" fmla="*/ 1093441 h 5880798"/>
                  <a:gd name="connsiteX219" fmla="*/ 531921 w 561506"/>
                  <a:gd name="connsiteY219" fmla="*/ 1093441 h 5880798"/>
                  <a:gd name="connsiteX220" fmla="*/ 265961 w 561506"/>
                  <a:gd name="connsiteY220" fmla="*/ 1063852 h 5880798"/>
                  <a:gd name="connsiteX221" fmla="*/ 295547 w 561506"/>
                  <a:gd name="connsiteY221" fmla="*/ 1063852 h 5880798"/>
                  <a:gd name="connsiteX222" fmla="*/ 295547 w 561506"/>
                  <a:gd name="connsiteY222" fmla="*/ 1093438 h 5880798"/>
                  <a:gd name="connsiteX223" fmla="*/ 265961 w 561506"/>
                  <a:gd name="connsiteY223" fmla="*/ 1093438 h 5880798"/>
                  <a:gd name="connsiteX224" fmla="*/ 0 w 561506"/>
                  <a:gd name="connsiteY224" fmla="*/ 1063849 h 5880798"/>
                  <a:gd name="connsiteX225" fmla="*/ 29585 w 561506"/>
                  <a:gd name="connsiteY225" fmla="*/ 1063849 h 5880798"/>
                  <a:gd name="connsiteX226" fmla="*/ 29585 w 561506"/>
                  <a:gd name="connsiteY226" fmla="*/ 1093435 h 5880798"/>
                  <a:gd name="connsiteX227" fmla="*/ 0 w 561506"/>
                  <a:gd name="connsiteY227" fmla="*/ 1093435 h 5880798"/>
                  <a:gd name="connsiteX228" fmla="*/ 531921 w 561506"/>
                  <a:gd name="connsiteY228" fmla="*/ 797884 h 5880798"/>
                  <a:gd name="connsiteX229" fmla="*/ 561506 w 561506"/>
                  <a:gd name="connsiteY229" fmla="*/ 797884 h 5880798"/>
                  <a:gd name="connsiteX230" fmla="*/ 561506 w 561506"/>
                  <a:gd name="connsiteY230" fmla="*/ 827470 h 5880798"/>
                  <a:gd name="connsiteX231" fmla="*/ 531921 w 561506"/>
                  <a:gd name="connsiteY231" fmla="*/ 827470 h 5880798"/>
                  <a:gd name="connsiteX232" fmla="*/ 265961 w 561506"/>
                  <a:gd name="connsiteY232" fmla="*/ 797882 h 5880798"/>
                  <a:gd name="connsiteX233" fmla="*/ 295547 w 561506"/>
                  <a:gd name="connsiteY233" fmla="*/ 797882 h 5880798"/>
                  <a:gd name="connsiteX234" fmla="*/ 295547 w 561506"/>
                  <a:gd name="connsiteY234" fmla="*/ 827468 h 5880798"/>
                  <a:gd name="connsiteX235" fmla="*/ 265961 w 561506"/>
                  <a:gd name="connsiteY235" fmla="*/ 827468 h 5880798"/>
                  <a:gd name="connsiteX236" fmla="*/ 0 w 561506"/>
                  <a:gd name="connsiteY236" fmla="*/ 797879 h 5880798"/>
                  <a:gd name="connsiteX237" fmla="*/ 29585 w 561506"/>
                  <a:gd name="connsiteY237" fmla="*/ 797879 h 5880798"/>
                  <a:gd name="connsiteX238" fmla="*/ 29585 w 561506"/>
                  <a:gd name="connsiteY238" fmla="*/ 827465 h 5880798"/>
                  <a:gd name="connsiteX239" fmla="*/ 0 w 561506"/>
                  <a:gd name="connsiteY239" fmla="*/ 827465 h 5880798"/>
                  <a:gd name="connsiteX240" fmla="*/ 531921 w 561506"/>
                  <a:gd name="connsiteY240" fmla="*/ 531924 h 5880798"/>
                  <a:gd name="connsiteX241" fmla="*/ 561506 w 561506"/>
                  <a:gd name="connsiteY241" fmla="*/ 531924 h 5880798"/>
                  <a:gd name="connsiteX242" fmla="*/ 561506 w 561506"/>
                  <a:gd name="connsiteY242" fmla="*/ 561509 h 5880798"/>
                  <a:gd name="connsiteX243" fmla="*/ 531921 w 561506"/>
                  <a:gd name="connsiteY243" fmla="*/ 561509 h 5880798"/>
                  <a:gd name="connsiteX244" fmla="*/ 265961 w 561506"/>
                  <a:gd name="connsiteY244" fmla="*/ 531922 h 5880798"/>
                  <a:gd name="connsiteX245" fmla="*/ 295547 w 561506"/>
                  <a:gd name="connsiteY245" fmla="*/ 531922 h 5880798"/>
                  <a:gd name="connsiteX246" fmla="*/ 295547 w 561506"/>
                  <a:gd name="connsiteY246" fmla="*/ 561507 h 5880798"/>
                  <a:gd name="connsiteX247" fmla="*/ 265961 w 561506"/>
                  <a:gd name="connsiteY247" fmla="*/ 561507 h 5880798"/>
                  <a:gd name="connsiteX248" fmla="*/ 0 w 561506"/>
                  <a:gd name="connsiteY248" fmla="*/ 531920 h 5880798"/>
                  <a:gd name="connsiteX249" fmla="*/ 29585 w 561506"/>
                  <a:gd name="connsiteY249" fmla="*/ 531920 h 5880798"/>
                  <a:gd name="connsiteX250" fmla="*/ 29585 w 561506"/>
                  <a:gd name="connsiteY250" fmla="*/ 561505 h 5880798"/>
                  <a:gd name="connsiteX251" fmla="*/ 0 w 561506"/>
                  <a:gd name="connsiteY251" fmla="*/ 561505 h 5880798"/>
                  <a:gd name="connsiteX252" fmla="*/ 531921 w 561506"/>
                  <a:gd name="connsiteY252" fmla="*/ 265964 h 5880798"/>
                  <a:gd name="connsiteX253" fmla="*/ 561506 w 561506"/>
                  <a:gd name="connsiteY253" fmla="*/ 265964 h 5880798"/>
                  <a:gd name="connsiteX254" fmla="*/ 561506 w 561506"/>
                  <a:gd name="connsiteY254" fmla="*/ 295550 h 5880798"/>
                  <a:gd name="connsiteX255" fmla="*/ 531921 w 561506"/>
                  <a:gd name="connsiteY255" fmla="*/ 295550 h 5880798"/>
                  <a:gd name="connsiteX256" fmla="*/ 265961 w 561506"/>
                  <a:gd name="connsiteY256" fmla="*/ 265962 h 5880798"/>
                  <a:gd name="connsiteX257" fmla="*/ 295547 w 561506"/>
                  <a:gd name="connsiteY257" fmla="*/ 265962 h 5880798"/>
                  <a:gd name="connsiteX258" fmla="*/ 295547 w 561506"/>
                  <a:gd name="connsiteY258" fmla="*/ 295548 h 5880798"/>
                  <a:gd name="connsiteX259" fmla="*/ 265961 w 561506"/>
                  <a:gd name="connsiteY259" fmla="*/ 295548 h 5880798"/>
                  <a:gd name="connsiteX260" fmla="*/ 0 w 561506"/>
                  <a:gd name="connsiteY260" fmla="*/ 265960 h 5880798"/>
                  <a:gd name="connsiteX261" fmla="*/ 29585 w 561506"/>
                  <a:gd name="connsiteY261" fmla="*/ 265960 h 5880798"/>
                  <a:gd name="connsiteX262" fmla="*/ 29585 w 561506"/>
                  <a:gd name="connsiteY262" fmla="*/ 295546 h 5880798"/>
                  <a:gd name="connsiteX263" fmla="*/ 0 w 561506"/>
                  <a:gd name="connsiteY263" fmla="*/ 295546 h 5880798"/>
                  <a:gd name="connsiteX264" fmla="*/ 531921 w 561506"/>
                  <a:gd name="connsiteY264" fmla="*/ 5 h 5880798"/>
                  <a:gd name="connsiteX265" fmla="*/ 561506 w 561506"/>
                  <a:gd name="connsiteY265" fmla="*/ 5 h 5880798"/>
                  <a:gd name="connsiteX266" fmla="*/ 561506 w 561506"/>
                  <a:gd name="connsiteY266" fmla="*/ 29591 h 5880798"/>
                  <a:gd name="connsiteX267" fmla="*/ 531921 w 561506"/>
                  <a:gd name="connsiteY267" fmla="*/ 29591 h 5880798"/>
                  <a:gd name="connsiteX268" fmla="*/ 265961 w 561506"/>
                  <a:gd name="connsiteY268" fmla="*/ 3 h 5880798"/>
                  <a:gd name="connsiteX269" fmla="*/ 295547 w 561506"/>
                  <a:gd name="connsiteY269" fmla="*/ 3 h 5880798"/>
                  <a:gd name="connsiteX270" fmla="*/ 295547 w 561506"/>
                  <a:gd name="connsiteY270" fmla="*/ 29589 h 5880798"/>
                  <a:gd name="connsiteX271" fmla="*/ 265961 w 561506"/>
                  <a:gd name="connsiteY271" fmla="*/ 29589 h 5880798"/>
                  <a:gd name="connsiteX272" fmla="*/ 0 w 561506"/>
                  <a:gd name="connsiteY272" fmla="*/ 0 h 5880798"/>
                  <a:gd name="connsiteX273" fmla="*/ 29585 w 561506"/>
                  <a:gd name="connsiteY273" fmla="*/ 0 h 5880798"/>
                  <a:gd name="connsiteX274" fmla="*/ 29585 w 561506"/>
                  <a:gd name="connsiteY274" fmla="*/ 29586 h 5880798"/>
                  <a:gd name="connsiteX275" fmla="*/ 0 w 561506"/>
                  <a:gd name="connsiteY275" fmla="*/ 29586 h 5880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Lst>
                <a:rect l="l" t="t" r="r" b="b"/>
                <a:pathLst>
                  <a:path w="561506" h="5880798">
                    <a:moveTo>
                      <a:pt x="531921" y="5851213"/>
                    </a:moveTo>
                    <a:lnTo>
                      <a:pt x="561506" y="5851213"/>
                    </a:lnTo>
                    <a:lnTo>
                      <a:pt x="561506" y="5880798"/>
                    </a:lnTo>
                    <a:lnTo>
                      <a:pt x="531921" y="5880798"/>
                    </a:lnTo>
                    <a:close/>
                    <a:moveTo>
                      <a:pt x="265961" y="5851213"/>
                    </a:moveTo>
                    <a:lnTo>
                      <a:pt x="295547" y="5851213"/>
                    </a:lnTo>
                    <a:lnTo>
                      <a:pt x="295547" y="5880798"/>
                    </a:lnTo>
                    <a:lnTo>
                      <a:pt x="265961" y="5880798"/>
                    </a:lnTo>
                    <a:close/>
                    <a:moveTo>
                      <a:pt x="0" y="5851213"/>
                    </a:moveTo>
                    <a:lnTo>
                      <a:pt x="29585" y="5851213"/>
                    </a:lnTo>
                    <a:lnTo>
                      <a:pt x="29585" y="5880798"/>
                    </a:lnTo>
                    <a:lnTo>
                      <a:pt x="0" y="5880798"/>
                    </a:lnTo>
                    <a:close/>
                    <a:moveTo>
                      <a:pt x="531921" y="5585253"/>
                    </a:moveTo>
                    <a:lnTo>
                      <a:pt x="561506" y="5585253"/>
                    </a:lnTo>
                    <a:lnTo>
                      <a:pt x="561506" y="5614838"/>
                    </a:lnTo>
                    <a:lnTo>
                      <a:pt x="531921" y="5614838"/>
                    </a:lnTo>
                    <a:close/>
                    <a:moveTo>
                      <a:pt x="265961" y="5585253"/>
                    </a:moveTo>
                    <a:lnTo>
                      <a:pt x="295547" y="5585253"/>
                    </a:lnTo>
                    <a:lnTo>
                      <a:pt x="295547" y="5614838"/>
                    </a:lnTo>
                    <a:lnTo>
                      <a:pt x="265961" y="5614838"/>
                    </a:lnTo>
                    <a:close/>
                    <a:moveTo>
                      <a:pt x="0" y="5585253"/>
                    </a:moveTo>
                    <a:lnTo>
                      <a:pt x="29585" y="5585253"/>
                    </a:lnTo>
                    <a:lnTo>
                      <a:pt x="29585" y="5614838"/>
                    </a:lnTo>
                    <a:lnTo>
                      <a:pt x="0" y="5614838"/>
                    </a:lnTo>
                    <a:close/>
                    <a:moveTo>
                      <a:pt x="531921" y="5319293"/>
                    </a:moveTo>
                    <a:lnTo>
                      <a:pt x="561506" y="5319293"/>
                    </a:lnTo>
                    <a:lnTo>
                      <a:pt x="561506" y="5348879"/>
                    </a:lnTo>
                    <a:lnTo>
                      <a:pt x="531921" y="5348879"/>
                    </a:lnTo>
                    <a:close/>
                    <a:moveTo>
                      <a:pt x="265961" y="5319293"/>
                    </a:moveTo>
                    <a:lnTo>
                      <a:pt x="295547" y="5319293"/>
                    </a:lnTo>
                    <a:lnTo>
                      <a:pt x="295547" y="5348879"/>
                    </a:lnTo>
                    <a:lnTo>
                      <a:pt x="265961" y="5348879"/>
                    </a:lnTo>
                    <a:close/>
                    <a:moveTo>
                      <a:pt x="0" y="5319293"/>
                    </a:moveTo>
                    <a:lnTo>
                      <a:pt x="29585" y="5319293"/>
                    </a:lnTo>
                    <a:lnTo>
                      <a:pt x="29585" y="5348879"/>
                    </a:lnTo>
                    <a:lnTo>
                      <a:pt x="0" y="5348879"/>
                    </a:lnTo>
                    <a:close/>
                    <a:moveTo>
                      <a:pt x="531921" y="5053332"/>
                    </a:moveTo>
                    <a:lnTo>
                      <a:pt x="561506" y="5053332"/>
                    </a:lnTo>
                    <a:lnTo>
                      <a:pt x="561506" y="5082917"/>
                    </a:lnTo>
                    <a:lnTo>
                      <a:pt x="531921" y="5082917"/>
                    </a:lnTo>
                    <a:close/>
                    <a:moveTo>
                      <a:pt x="265961" y="5053332"/>
                    </a:moveTo>
                    <a:lnTo>
                      <a:pt x="295547" y="5053332"/>
                    </a:lnTo>
                    <a:lnTo>
                      <a:pt x="295547" y="5082917"/>
                    </a:lnTo>
                    <a:lnTo>
                      <a:pt x="265961" y="5082917"/>
                    </a:lnTo>
                    <a:close/>
                    <a:moveTo>
                      <a:pt x="0" y="5053332"/>
                    </a:moveTo>
                    <a:lnTo>
                      <a:pt x="29585" y="5053332"/>
                    </a:lnTo>
                    <a:lnTo>
                      <a:pt x="29585" y="5082917"/>
                    </a:lnTo>
                    <a:lnTo>
                      <a:pt x="0" y="5082917"/>
                    </a:lnTo>
                    <a:close/>
                    <a:moveTo>
                      <a:pt x="531921" y="4787372"/>
                    </a:moveTo>
                    <a:lnTo>
                      <a:pt x="561506" y="4787372"/>
                    </a:lnTo>
                    <a:lnTo>
                      <a:pt x="561506" y="4816958"/>
                    </a:lnTo>
                    <a:lnTo>
                      <a:pt x="531921" y="4816958"/>
                    </a:lnTo>
                    <a:close/>
                    <a:moveTo>
                      <a:pt x="265961" y="4787372"/>
                    </a:moveTo>
                    <a:lnTo>
                      <a:pt x="295547" y="4787372"/>
                    </a:lnTo>
                    <a:lnTo>
                      <a:pt x="295547" y="4816958"/>
                    </a:lnTo>
                    <a:lnTo>
                      <a:pt x="265961" y="4816958"/>
                    </a:lnTo>
                    <a:close/>
                    <a:moveTo>
                      <a:pt x="0" y="4787372"/>
                    </a:moveTo>
                    <a:lnTo>
                      <a:pt x="29585" y="4787372"/>
                    </a:lnTo>
                    <a:lnTo>
                      <a:pt x="29585" y="4816958"/>
                    </a:lnTo>
                    <a:lnTo>
                      <a:pt x="0" y="4816958"/>
                    </a:lnTo>
                    <a:close/>
                    <a:moveTo>
                      <a:pt x="531921" y="4521412"/>
                    </a:moveTo>
                    <a:lnTo>
                      <a:pt x="561506" y="4521412"/>
                    </a:lnTo>
                    <a:lnTo>
                      <a:pt x="561506" y="4550997"/>
                    </a:lnTo>
                    <a:lnTo>
                      <a:pt x="531921" y="4550997"/>
                    </a:lnTo>
                    <a:close/>
                    <a:moveTo>
                      <a:pt x="265961" y="4521412"/>
                    </a:moveTo>
                    <a:lnTo>
                      <a:pt x="295547" y="4521412"/>
                    </a:lnTo>
                    <a:lnTo>
                      <a:pt x="295547" y="4550997"/>
                    </a:lnTo>
                    <a:lnTo>
                      <a:pt x="265961" y="4550997"/>
                    </a:lnTo>
                    <a:close/>
                    <a:moveTo>
                      <a:pt x="0" y="4521412"/>
                    </a:moveTo>
                    <a:lnTo>
                      <a:pt x="29585" y="4521412"/>
                    </a:lnTo>
                    <a:lnTo>
                      <a:pt x="29585" y="4550997"/>
                    </a:lnTo>
                    <a:lnTo>
                      <a:pt x="0" y="4550997"/>
                    </a:lnTo>
                    <a:close/>
                    <a:moveTo>
                      <a:pt x="531921" y="4255451"/>
                    </a:moveTo>
                    <a:lnTo>
                      <a:pt x="561506" y="4255451"/>
                    </a:lnTo>
                    <a:lnTo>
                      <a:pt x="561506" y="4285036"/>
                    </a:lnTo>
                    <a:lnTo>
                      <a:pt x="531921" y="4285036"/>
                    </a:lnTo>
                    <a:close/>
                    <a:moveTo>
                      <a:pt x="265961" y="4255451"/>
                    </a:moveTo>
                    <a:lnTo>
                      <a:pt x="295547" y="4255451"/>
                    </a:lnTo>
                    <a:lnTo>
                      <a:pt x="295547" y="4285036"/>
                    </a:lnTo>
                    <a:lnTo>
                      <a:pt x="265961" y="4285036"/>
                    </a:lnTo>
                    <a:close/>
                    <a:moveTo>
                      <a:pt x="0" y="4255451"/>
                    </a:moveTo>
                    <a:lnTo>
                      <a:pt x="29585" y="4255451"/>
                    </a:lnTo>
                    <a:lnTo>
                      <a:pt x="29585" y="4285036"/>
                    </a:lnTo>
                    <a:lnTo>
                      <a:pt x="0" y="4285036"/>
                    </a:lnTo>
                    <a:close/>
                    <a:moveTo>
                      <a:pt x="531921" y="3989491"/>
                    </a:moveTo>
                    <a:lnTo>
                      <a:pt x="561506" y="3989491"/>
                    </a:lnTo>
                    <a:lnTo>
                      <a:pt x="561506" y="4019077"/>
                    </a:lnTo>
                    <a:lnTo>
                      <a:pt x="531921" y="4019077"/>
                    </a:lnTo>
                    <a:close/>
                    <a:moveTo>
                      <a:pt x="265961" y="3989491"/>
                    </a:moveTo>
                    <a:lnTo>
                      <a:pt x="295547" y="3989491"/>
                    </a:lnTo>
                    <a:lnTo>
                      <a:pt x="295547" y="4019077"/>
                    </a:lnTo>
                    <a:lnTo>
                      <a:pt x="265961" y="4019077"/>
                    </a:lnTo>
                    <a:close/>
                    <a:moveTo>
                      <a:pt x="0" y="3989491"/>
                    </a:moveTo>
                    <a:lnTo>
                      <a:pt x="29585" y="3989491"/>
                    </a:lnTo>
                    <a:lnTo>
                      <a:pt x="29585" y="4019077"/>
                    </a:lnTo>
                    <a:lnTo>
                      <a:pt x="0" y="4019077"/>
                    </a:lnTo>
                    <a:close/>
                    <a:moveTo>
                      <a:pt x="531921" y="3723530"/>
                    </a:moveTo>
                    <a:lnTo>
                      <a:pt x="561506" y="3723530"/>
                    </a:lnTo>
                    <a:lnTo>
                      <a:pt x="561506" y="3753115"/>
                    </a:lnTo>
                    <a:lnTo>
                      <a:pt x="531921" y="3753115"/>
                    </a:lnTo>
                    <a:close/>
                    <a:moveTo>
                      <a:pt x="265961" y="3723530"/>
                    </a:moveTo>
                    <a:lnTo>
                      <a:pt x="295547" y="3723530"/>
                    </a:lnTo>
                    <a:lnTo>
                      <a:pt x="295547" y="3753115"/>
                    </a:lnTo>
                    <a:lnTo>
                      <a:pt x="265961" y="3753115"/>
                    </a:lnTo>
                    <a:close/>
                    <a:moveTo>
                      <a:pt x="0" y="3723530"/>
                    </a:moveTo>
                    <a:lnTo>
                      <a:pt x="29585" y="3723530"/>
                    </a:lnTo>
                    <a:lnTo>
                      <a:pt x="29585" y="3753115"/>
                    </a:lnTo>
                    <a:lnTo>
                      <a:pt x="0" y="3753115"/>
                    </a:lnTo>
                    <a:close/>
                    <a:moveTo>
                      <a:pt x="531921" y="3457570"/>
                    </a:moveTo>
                    <a:lnTo>
                      <a:pt x="561506" y="3457570"/>
                    </a:lnTo>
                    <a:lnTo>
                      <a:pt x="561506" y="3487156"/>
                    </a:lnTo>
                    <a:lnTo>
                      <a:pt x="531921" y="3487156"/>
                    </a:lnTo>
                    <a:close/>
                    <a:moveTo>
                      <a:pt x="265961" y="3457570"/>
                    </a:moveTo>
                    <a:lnTo>
                      <a:pt x="295547" y="3457570"/>
                    </a:lnTo>
                    <a:lnTo>
                      <a:pt x="295547" y="3487156"/>
                    </a:lnTo>
                    <a:lnTo>
                      <a:pt x="265961" y="3487156"/>
                    </a:lnTo>
                    <a:close/>
                    <a:moveTo>
                      <a:pt x="0" y="3457570"/>
                    </a:moveTo>
                    <a:lnTo>
                      <a:pt x="29585" y="3457570"/>
                    </a:lnTo>
                    <a:lnTo>
                      <a:pt x="29585" y="3487156"/>
                    </a:lnTo>
                    <a:lnTo>
                      <a:pt x="0" y="3487156"/>
                    </a:lnTo>
                    <a:close/>
                    <a:moveTo>
                      <a:pt x="531921" y="3191618"/>
                    </a:moveTo>
                    <a:lnTo>
                      <a:pt x="561506" y="3191618"/>
                    </a:lnTo>
                    <a:lnTo>
                      <a:pt x="561506" y="3221195"/>
                    </a:lnTo>
                    <a:lnTo>
                      <a:pt x="531921" y="3221195"/>
                    </a:lnTo>
                    <a:close/>
                    <a:moveTo>
                      <a:pt x="265961" y="3191618"/>
                    </a:moveTo>
                    <a:lnTo>
                      <a:pt x="295547" y="3191618"/>
                    </a:lnTo>
                    <a:lnTo>
                      <a:pt x="295547" y="3221195"/>
                    </a:lnTo>
                    <a:lnTo>
                      <a:pt x="265961" y="3221195"/>
                    </a:lnTo>
                    <a:close/>
                    <a:moveTo>
                      <a:pt x="0" y="3191617"/>
                    </a:moveTo>
                    <a:lnTo>
                      <a:pt x="29585" y="3191617"/>
                    </a:lnTo>
                    <a:lnTo>
                      <a:pt x="29585" y="3221195"/>
                    </a:lnTo>
                    <a:lnTo>
                      <a:pt x="0" y="3221195"/>
                    </a:lnTo>
                    <a:close/>
                    <a:moveTo>
                      <a:pt x="531921" y="2925660"/>
                    </a:moveTo>
                    <a:lnTo>
                      <a:pt x="561506" y="2925660"/>
                    </a:lnTo>
                    <a:lnTo>
                      <a:pt x="561506" y="2955246"/>
                    </a:lnTo>
                    <a:lnTo>
                      <a:pt x="531921" y="2955246"/>
                    </a:lnTo>
                    <a:close/>
                    <a:moveTo>
                      <a:pt x="265961" y="2925659"/>
                    </a:moveTo>
                    <a:lnTo>
                      <a:pt x="295547" y="2925659"/>
                    </a:lnTo>
                    <a:lnTo>
                      <a:pt x="295547" y="2955245"/>
                    </a:lnTo>
                    <a:lnTo>
                      <a:pt x="265961" y="2955245"/>
                    </a:lnTo>
                    <a:close/>
                    <a:moveTo>
                      <a:pt x="0" y="2925658"/>
                    </a:moveTo>
                    <a:lnTo>
                      <a:pt x="29585" y="2925658"/>
                    </a:lnTo>
                    <a:lnTo>
                      <a:pt x="29585" y="2955244"/>
                    </a:lnTo>
                    <a:lnTo>
                      <a:pt x="0" y="2955244"/>
                    </a:lnTo>
                    <a:close/>
                    <a:moveTo>
                      <a:pt x="531921" y="2659620"/>
                    </a:moveTo>
                    <a:lnTo>
                      <a:pt x="561506" y="2659620"/>
                    </a:lnTo>
                    <a:lnTo>
                      <a:pt x="561506" y="2689204"/>
                    </a:lnTo>
                    <a:lnTo>
                      <a:pt x="531921" y="2689204"/>
                    </a:lnTo>
                    <a:close/>
                    <a:moveTo>
                      <a:pt x="265961" y="2659616"/>
                    </a:moveTo>
                    <a:lnTo>
                      <a:pt x="295547" y="2659616"/>
                    </a:lnTo>
                    <a:lnTo>
                      <a:pt x="295547" y="2689201"/>
                    </a:lnTo>
                    <a:lnTo>
                      <a:pt x="265961" y="2689201"/>
                    </a:lnTo>
                    <a:close/>
                    <a:moveTo>
                      <a:pt x="0" y="2659613"/>
                    </a:moveTo>
                    <a:lnTo>
                      <a:pt x="29585" y="2659613"/>
                    </a:lnTo>
                    <a:lnTo>
                      <a:pt x="29585" y="2689198"/>
                    </a:lnTo>
                    <a:lnTo>
                      <a:pt x="0" y="2689198"/>
                    </a:lnTo>
                    <a:close/>
                    <a:moveTo>
                      <a:pt x="531921" y="2393661"/>
                    </a:moveTo>
                    <a:lnTo>
                      <a:pt x="561506" y="2393661"/>
                    </a:lnTo>
                    <a:lnTo>
                      <a:pt x="561506" y="2423260"/>
                    </a:lnTo>
                    <a:lnTo>
                      <a:pt x="531921" y="2423260"/>
                    </a:lnTo>
                    <a:close/>
                    <a:moveTo>
                      <a:pt x="265961" y="2393658"/>
                    </a:moveTo>
                    <a:lnTo>
                      <a:pt x="295547" y="2393658"/>
                    </a:lnTo>
                    <a:lnTo>
                      <a:pt x="295547" y="2423257"/>
                    </a:lnTo>
                    <a:lnTo>
                      <a:pt x="265961" y="2423257"/>
                    </a:lnTo>
                    <a:close/>
                    <a:moveTo>
                      <a:pt x="0" y="2393655"/>
                    </a:moveTo>
                    <a:lnTo>
                      <a:pt x="29585" y="2393655"/>
                    </a:lnTo>
                    <a:lnTo>
                      <a:pt x="29585" y="2423251"/>
                    </a:lnTo>
                    <a:lnTo>
                      <a:pt x="0" y="2423251"/>
                    </a:lnTo>
                    <a:close/>
                    <a:moveTo>
                      <a:pt x="531921" y="2127694"/>
                    </a:moveTo>
                    <a:lnTo>
                      <a:pt x="561506" y="2127694"/>
                    </a:lnTo>
                    <a:lnTo>
                      <a:pt x="561506" y="2157283"/>
                    </a:lnTo>
                    <a:lnTo>
                      <a:pt x="531921" y="2157283"/>
                    </a:lnTo>
                    <a:close/>
                    <a:moveTo>
                      <a:pt x="265961" y="2127693"/>
                    </a:moveTo>
                    <a:lnTo>
                      <a:pt x="295547" y="2127693"/>
                    </a:lnTo>
                    <a:lnTo>
                      <a:pt x="295547" y="2157282"/>
                    </a:lnTo>
                    <a:lnTo>
                      <a:pt x="265961" y="2157282"/>
                    </a:lnTo>
                    <a:close/>
                    <a:moveTo>
                      <a:pt x="0" y="2127689"/>
                    </a:moveTo>
                    <a:lnTo>
                      <a:pt x="29585" y="2127689"/>
                    </a:lnTo>
                    <a:lnTo>
                      <a:pt x="29585" y="2157278"/>
                    </a:lnTo>
                    <a:lnTo>
                      <a:pt x="0" y="2157278"/>
                    </a:lnTo>
                    <a:close/>
                    <a:moveTo>
                      <a:pt x="531921" y="1861731"/>
                    </a:moveTo>
                    <a:lnTo>
                      <a:pt x="561506" y="1861731"/>
                    </a:lnTo>
                    <a:lnTo>
                      <a:pt x="561506" y="1891308"/>
                    </a:lnTo>
                    <a:lnTo>
                      <a:pt x="531921" y="1891308"/>
                    </a:lnTo>
                    <a:close/>
                    <a:moveTo>
                      <a:pt x="265961" y="1861728"/>
                    </a:moveTo>
                    <a:lnTo>
                      <a:pt x="295547" y="1861728"/>
                    </a:lnTo>
                    <a:lnTo>
                      <a:pt x="295547" y="1891306"/>
                    </a:lnTo>
                    <a:lnTo>
                      <a:pt x="265961" y="1891306"/>
                    </a:lnTo>
                    <a:close/>
                    <a:moveTo>
                      <a:pt x="0" y="1861726"/>
                    </a:moveTo>
                    <a:lnTo>
                      <a:pt x="29585" y="1861726"/>
                    </a:lnTo>
                    <a:lnTo>
                      <a:pt x="29585" y="1891304"/>
                    </a:lnTo>
                    <a:lnTo>
                      <a:pt x="0" y="1891304"/>
                    </a:lnTo>
                    <a:close/>
                    <a:moveTo>
                      <a:pt x="531921" y="1595769"/>
                    </a:moveTo>
                    <a:lnTo>
                      <a:pt x="561506" y="1595769"/>
                    </a:lnTo>
                    <a:lnTo>
                      <a:pt x="561506" y="1625355"/>
                    </a:lnTo>
                    <a:lnTo>
                      <a:pt x="531921" y="1625355"/>
                    </a:lnTo>
                    <a:close/>
                    <a:moveTo>
                      <a:pt x="265961" y="1595766"/>
                    </a:moveTo>
                    <a:lnTo>
                      <a:pt x="295547" y="1595766"/>
                    </a:lnTo>
                    <a:lnTo>
                      <a:pt x="295547" y="1625352"/>
                    </a:lnTo>
                    <a:lnTo>
                      <a:pt x="265961" y="1625352"/>
                    </a:lnTo>
                    <a:close/>
                    <a:moveTo>
                      <a:pt x="0" y="1595764"/>
                    </a:moveTo>
                    <a:lnTo>
                      <a:pt x="29585" y="1595764"/>
                    </a:lnTo>
                    <a:lnTo>
                      <a:pt x="29585" y="1625350"/>
                    </a:lnTo>
                    <a:lnTo>
                      <a:pt x="0" y="1625350"/>
                    </a:lnTo>
                    <a:close/>
                    <a:moveTo>
                      <a:pt x="531921" y="1329811"/>
                    </a:moveTo>
                    <a:lnTo>
                      <a:pt x="561506" y="1329811"/>
                    </a:lnTo>
                    <a:lnTo>
                      <a:pt x="561506" y="1359396"/>
                    </a:lnTo>
                    <a:lnTo>
                      <a:pt x="531921" y="1359396"/>
                    </a:lnTo>
                    <a:close/>
                    <a:moveTo>
                      <a:pt x="265961" y="1329809"/>
                    </a:moveTo>
                    <a:lnTo>
                      <a:pt x="295547" y="1329809"/>
                    </a:lnTo>
                    <a:lnTo>
                      <a:pt x="295547" y="1359393"/>
                    </a:lnTo>
                    <a:lnTo>
                      <a:pt x="265961" y="1359393"/>
                    </a:lnTo>
                    <a:close/>
                    <a:moveTo>
                      <a:pt x="0" y="1329806"/>
                    </a:moveTo>
                    <a:lnTo>
                      <a:pt x="29585" y="1329806"/>
                    </a:lnTo>
                    <a:lnTo>
                      <a:pt x="29585" y="1359391"/>
                    </a:lnTo>
                    <a:lnTo>
                      <a:pt x="0" y="1359391"/>
                    </a:lnTo>
                    <a:close/>
                    <a:moveTo>
                      <a:pt x="531921" y="1063855"/>
                    </a:moveTo>
                    <a:lnTo>
                      <a:pt x="561506" y="1063855"/>
                    </a:lnTo>
                    <a:lnTo>
                      <a:pt x="561506" y="1093441"/>
                    </a:lnTo>
                    <a:lnTo>
                      <a:pt x="531921" y="1093441"/>
                    </a:lnTo>
                    <a:close/>
                    <a:moveTo>
                      <a:pt x="265961" y="1063852"/>
                    </a:moveTo>
                    <a:lnTo>
                      <a:pt x="295547" y="1063852"/>
                    </a:lnTo>
                    <a:lnTo>
                      <a:pt x="295547" y="1093438"/>
                    </a:lnTo>
                    <a:lnTo>
                      <a:pt x="265961" y="1093438"/>
                    </a:lnTo>
                    <a:close/>
                    <a:moveTo>
                      <a:pt x="0" y="1063849"/>
                    </a:moveTo>
                    <a:lnTo>
                      <a:pt x="29585" y="1063849"/>
                    </a:lnTo>
                    <a:lnTo>
                      <a:pt x="29585" y="1093435"/>
                    </a:lnTo>
                    <a:lnTo>
                      <a:pt x="0" y="1093435"/>
                    </a:lnTo>
                    <a:close/>
                    <a:moveTo>
                      <a:pt x="531921" y="797884"/>
                    </a:moveTo>
                    <a:lnTo>
                      <a:pt x="561506" y="797884"/>
                    </a:lnTo>
                    <a:lnTo>
                      <a:pt x="561506" y="827470"/>
                    </a:lnTo>
                    <a:lnTo>
                      <a:pt x="531921" y="827470"/>
                    </a:lnTo>
                    <a:close/>
                    <a:moveTo>
                      <a:pt x="265961" y="797882"/>
                    </a:moveTo>
                    <a:lnTo>
                      <a:pt x="295547" y="797882"/>
                    </a:lnTo>
                    <a:lnTo>
                      <a:pt x="295547" y="827468"/>
                    </a:lnTo>
                    <a:lnTo>
                      <a:pt x="265961" y="827468"/>
                    </a:lnTo>
                    <a:close/>
                    <a:moveTo>
                      <a:pt x="0" y="797879"/>
                    </a:moveTo>
                    <a:lnTo>
                      <a:pt x="29585" y="797879"/>
                    </a:lnTo>
                    <a:lnTo>
                      <a:pt x="29585" y="827465"/>
                    </a:lnTo>
                    <a:lnTo>
                      <a:pt x="0" y="827465"/>
                    </a:lnTo>
                    <a:close/>
                    <a:moveTo>
                      <a:pt x="531921" y="531924"/>
                    </a:moveTo>
                    <a:lnTo>
                      <a:pt x="561506" y="531924"/>
                    </a:lnTo>
                    <a:lnTo>
                      <a:pt x="561506" y="561509"/>
                    </a:lnTo>
                    <a:lnTo>
                      <a:pt x="531921" y="561509"/>
                    </a:lnTo>
                    <a:close/>
                    <a:moveTo>
                      <a:pt x="265961" y="531922"/>
                    </a:moveTo>
                    <a:lnTo>
                      <a:pt x="295547" y="531922"/>
                    </a:lnTo>
                    <a:lnTo>
                      <a:pt x="295547" y="561507"/>
                    </a:lnTo>
                    <a:lnTo>
                      <a:pt x="265961" y="561507"/>
                    </a:lnTo>
                    <a:close/>
                    <a:moveTo>
                      <a:pt x="0" y="531920"/>
                    </a:moveTo>
                    <a:lnTo>
                      <a:pt x="29585" y="531920"/>
                    </a:lnTo>
                    <a:lnTo>
                      <a:pt x="29585" y="561505"/>
                    </a:lnTo>
                    <a:lnTo>
                      <a:pt x="0" y="561505"/>
                    </a:lnTo>
                    <a:close/>
                    <a:moveTo>
                      <a:pt x="531921" y="265964"/>
                    </a:moveTo>
                    <a:lnTo>
                      <a:pt x="561506" y="265964"/>
                    </a:lnTo>
                    <a:lnTo>
                      <a:pt x="561506" y="295550"/>
                    </a:lnTo>
                    <a:lnTo>
                      <a:pt x="531921" y="295550"/>
                    </a:lnTo>
                    <a:close/>
                    <a:moveTo>
                      <a:pt x="265961" y="265962"/>
                    </a:moveTo>
                    <a:lnTo>
                      <a:pt x="295547" y="265962"/>
                    </a:lnTo>
                    <a:lnTo>
                      <a:pt x="295547" y="295548"/>
                    </a:lnTo>
                    <a:lnTo>
                      <a:pt x="265961" y="295548"/>
                    </a:lnTo>
                    <a:close/>
                    <a:moveTo>
                      <a:pt x="0" y="265960"/>
                    </a:moveTo>
                    <a:lnTo>
                      <a:pt x="29585" y="265960"/>
                    </a:lnTo>
                    <a:lnTo>
                      <a:pt x="29585" y="295546"/>
                    </a:lnTo>
                    <a:lnTo>
                      <a:pt x="0" y="295546"/>
                    </a:lnTo>
                    <a:close/>
                    <a:moveTo>
                      <a:pt x="531921" y="5"/>
                    </a:moveTo>
                    <a:lnTo>
                      <a:pt x="561506" y="5"/>
                    </a:lnTo>
                    <a:lnTo>
                      <a:pt x="561506" y="29591"/>
                    </a:lnTo>
                    <a:lnTo>
                      <a:pt x="531921" y="29591"/>
                    </a:lnTo>
                    <a:close/>
                    <a:moveTo>
                      <a:pt x="265961" y="3"/>
                    </a:moveTo>
                    <a:lnTo>
                      <a:pt x="295547" y="3"/>
                    </a:lnTo>
                    <a:lnTo>
                      <a:pt x="295547" y="29589"/>
                    </a:lnTo>
                    <a:lnTo>
                      <a:pt x="265961" y="29589"/>
                    </a:lnTo>
                    <a:close/>
                    <a:moveTo>
                      <a:pt x="0" y="0"/>
                    </a:moveTo>
                    <a:lnTo>
                      <a:pt x="29585" y="0"/>
                    </a:lnTo>
                    <a:lnTo>
                      <a:pt x="29585" y="29586"/>
                    </a:lnTo>
                    <a:lnTo>
                      <a:pt x="0" y="29586"/>
                    </a:lnTo>
                    <a:close/>
                  </a:path>
                </a:pathLst>
              </a:custGeom>
              <a:grpFill/>
              <a:ln w="10294" cap="flat">
                <a:noFill/>
                <a:prstDash val="solid"/>
                <a:miter/>
              </a:ln>
            </p:spPr>
            <p:txBody>
              <a:bodyPr wrap="square" rtlCol="0" anchor="ctr">
                <a:noAutofit/>
              </a:bodyPr>
              <a:lstStyle/>
              <a:p>
                <a:endParaRPr lang="en-US" sz="1800"/>
              </a:p>
            </p:txBody>
          </p:sp>
        </p:grpSp>
        <p:sp>
          <p:nvSpPr>
            <p:cNvPr id="27" name="Freeform: Shape 26">
              <a:extLst>
                <a:ext uri="{FF2B5EF4-FFF2-40B4-BE49-F238E27FC236}">
                  <a16:creationId xmlns:a16="http://schemas.microsoft.com/office/drawing/2014/main" xmlns="" id="{E617A4DF-071D-428E-8CFC-46648A6F0207}"/>
                </a:ext>
              </a:extLst>
            </p:cNvPr>
            <p:cNvSpPr/>
            <p:nvPr userDrawn="1"/>
          </p:nvSpPr>
          <p:spPr>
            <a:xfrm>
              <a:off x="11620604" y="258374"/>
              <a:ext cx="318688" cy="6341252"/>
            </a:xfrm>
            <a:custGeom>
              <a:avLst/>
              <a:gdLst>
                <a:gd name="connsiteX0" fmla="*/ 286785 w 318688"/>
                <a:gd name="connsiteY0" fmla="*/ 6309351 h 6341252"/>
                <a:gd name="connsiteX1" fmla="*/ 318688 w 318688"/>
                <a:gd name="connsiteY1" fmla="*/ 6309351 h 6341252"/>
                <a:gd name="connsiteX2" fmla="*/ 318688 w 318688"/>
                <a:gd name="connsiteY2" fmla="*/ 6341252 h 6341252"/>
                <a:gd name="connsiteX3" fmla="*/ 286785 w 318688"/>
                <a:gd name="connsiteY3" fmla="*/ 6341252 h 6341252"/>
                <a:gd name="connsiteX4" fmla="*/ 0 w 318688"/>
                <a:gd name="connsiteY4" fmla="*/ 6309351 h 6341252"/>
                <a:gd name="connsiteX5" fmla="*/ 31901 w 318688"/>
                <a:gd name="connsiteY5" fmla="*/ 6309351 h 6341252"/>
                <a:gd name="connsiteX6" fmla="*/ 31901 w 318688"/>
                <a:gd name="connsiteY6" fmla="*/ 6341252 h 6341252"/>
                <a:gd name="connsiteX7" fmla="*/ 0 w 318688"/>
                <a:gd name="connsiteY7" fmla="*/ 6341252 h 6341252"/>
                <a:gd name="connsiteX8" fmla="*/ 286785 w 318688"/>
                <a:gd name="connsiteY8" fmla="*/ 6022567 h 6341252"/>
                <a:gd name="connsiteX9" fmla="*/ 318688 w 318688"/>
                <a:gd name="connsiteY9" fmla="*/ 6022567 h 6341252"/>
                <a:gd name="connsiteX10" fmla="*/ 318688 w 318688"/>
                <a:gd name="connsiteY10" fmla="*/ 6054468 h 6341252"/>
                <a:gd name="connsiteX11" fmla="*/ 286785 w 318688"/>
                <a:gd name="connsiteY11" fmla="*/ 6054468 h 6341252"/>
                <a:gd name="connsiteX12" fmla="*/ 0 w 318688"/>
                <a:gd name="connsiteY12" fmla="*/ 6022567 h 6341252"/>
                <a:gd name="connsiteX13" fmla="*/ 31901 w 318688"/>
                <a:gd name="connsiteY13" fmla="*/ 6022567 h 6341252"/>
                <a:gd name="connsiteX14" fmla="*/ 31901 w 318688"/>
                <a:gd name="connsiteY14" fmla="*/ 6054468 h 6341252"/>
                <a:gd name="connsiteX15" fmla="*/ 0 w 318688"/>
                <a:gd name="connsiteY15" fmla="*/ 6054468 h 6341252"/>
                <a:gd name="connsiteX16" fmla="*/ 286785 w 318688"/>
                <a:gd name="connsiteY16" fmla="*/ 5735783 h 6341252"/>
                <a:gd name="connsiteX17" fmla="*/ 318688 w 318688"/>
                <a:gd name="connsiteY17" fmla="*/ 5735783 h 6341252"/>
                <a:gd name="connsiteX18" fmla="*/ 318688 w 318688"/>
                <a:gd name="connsiteY18" fmla="*/ 5767685 h 6341252"/>
                <a:gd name="connsiteX19" fmla="*/ 286785 w 318688"/>
                <a:gd name="connsiteY19" fmla="*/ 5767685 h 6341252"/>
                <a:gd name="connsiteX20" fmla="*/ 0 w 318688"/>
                <a:gd name="connsiteY20" fmla="*/ 5735783 h 6341252"/>
                <a:gd name="connsiteX21" fmla="*/ 31901 w 318688"/>
                <a:gd name="connsiteY21" fmla="*/ 5735783 h 6341252"/>
                <a:gd name="connsiteX22" fmla="*/ 31901 w 318688"/>
                <a:gd name="connsiteY22" fmla="*/ 5767685 h 6341252"/>
                <a:gd name="connsiteX23" fmla="*/ 0 w 318688"/>
                <a:gd name="connsiteY23" fmla="*/ 5767685 h 6341252"/>
                <a:gd name="connsiteX24" fmla="*/ 286785 w 318688"/>
                <a:gd name="connsiteY24" fmla="*/ 5448997 h 6341252"/>
                <a:gd name="connsiteX25" fmla="*/ 318688 w 318688"/>
                <a:gd name="connsiteY25" fmla="*/ 5448997 h 6341252"/>
                <a:gd name="connsiteX26" fmla="*/ 318688 w 318688"/>
                <a:gd name="connsiteY26" fmla="*/ 5480899 h 6341252"/>
                <a:gd name="connsiteX27" fmla="*/ 286785 w 318688"/>
                <a:gd name="connsiteY27" fmla="*/ 5480899 h 6341252"/>
                <a:gd name="connsiteX28" fmla="*/ 0 w 318688"/>
                <a:gd name="connsiteY28" fmla="*/ 5448997 h 6341252"/>
                <a:gd name="connsiteX29" fmla="*/ 31901 w 318688"/>
                <a:gd name="connsiteY29" fmla="*/ 5448997 h 6341252"/>
                <a:gd name="connsiteX30" fmla="*/ 31901 w 318688"/>
                <a:gd name="connsiteY30" fmla="*/ 5480899 h 6341252"/>
                <a:gd name="connsiteX31" fmla="*/ 0 w 318688"/>
                <a:gd name="connsiteY31" fmla="*/ 5480899 h 6341252"/>
                <a:gd name="connsiteX32" fmla="*/ 286785 w 318688"/>
                <a:gd name="connsiteY32" fmla="*/ 5162213 h 6341252"/>
                <a:gd name="connsiteX33" fmla="*/ 318688 w 318688"/>
                <a:gd name="connsiteY33" fmla="*/ 5162213 h 6341252"/>
                <a:gd name="connsiteX34" fmla="*/ 318688 w 318688"/>
                <a:gd name="connsiteY34" fmla="*/ 5194116 h 6341252"/>
                <a:gd name="connsiteX35" fmla="*/ 286785 w 318688"/>
                <a:gd name="connsiteY35" fmla="*/ 5194116 h 6341252"/>
                <a:gd name="connsiteX36" fmla="*/ 0 w 318688"/>
                <a:gd name="connsiteY36" fmla="*/ 5162213 h 6341252"/>
                <a:gd name="connsiteX37" fmla="*/ 31901 w 318688"/>
                <a:gd name="connsiteY37" fmla="*/ 5162213 h 6341252"/>
                <a:gd name="connsiteX38" fmla="*/ 31901 w 318688"/>
                <a:gd name="connsiteY38" fmla="*/ 5194116 h 6341252"/>
                <a:gd name="connsiteX39" fmla="*/ 0 w 318688"/>
                <a:gd name="connsiteY39" fmla="*/ 5194116 h 6341252"/>
                <a:gd name="connsiteX40" fmla="*/ 286785 w 318688"/>
                <a:gd name="connsiteY40" fmla="*/ 4875429 h 6341252"/>
                <a:gd name="connsiteX41" fmla="*/ 318688 w 318688"/>
                <a:gd name="connsiteY41" fmla="*/ 4875429 h 6341252"/>
                <a:gd name="connsiteX42" fmla="*/ 318688 w 318688"/>
                <a:gd name="connsiteY42" fmla="*/ 4907331 h 6341252"/>
                <a:gd name="connsiteX43" fmla="*/ 286785 w 318688"/>
                <a:gd name="connsiteY43" fmla="*/ 4907331 h 6341252"/>
                <a:gd name="connsiteX44" fmla="*/ 0 w 318688"/>
                <a:gd name="connsiteY44" fmla="*/ 4875429 h 6341252"/>
                <a:gd name="connsiteX45" fmla="*/ 31901 w 318688"/>
                <a:gd name="connsiteY45" fmla="*/ 4875429 h 6341252"/>
                <a:gd name="connsiteX46" fmla="*/ 31901 w 318688"/>
                <a:gd name="connsiteY46" fmla="*/ 4907331 h 6341252"/>
                <a:gd name="connsiteX47" fmla="*/ 0 w 318688"/>
                <a:gd name="connsiteY47" fmla="*/ 4907331 h 6341252"/>
                <a:gd name="connsiteX48" fmla="*/ 286785 w 318688"/>
                <a:gd name="connsiteY48" fmla="*/ 4588644 h 6341252"/>
                <a:gd name="connsiteX49" fmla="*/ 318688 w 318688"/>
                <a:gd name="connsiteY49" fmla="*/ 4588644 h 6341252"/>
                <a:gd name="connsiteX50" fmla="*/ 318688 w 318688"/>
                <a:gd name="connsiteY50" fmla="*/ 4620545 h 6341252"/>
                <a:gd name="connsiteX51" fmla="*/ 286785 w 318688"/>
                <a:gd name="connsiteY51" fmla="*/ 4620545 h 6341252"/>
                <a:gd name="connsiteX52" fmla="*/ 0 w 318688"/>
                <a:gd name="connsiteY52" fmla="*/ 4588644 h 6341252"/>
                <a:gd name="connsiteX53" fmla="*/ 31901 w 318688"/>
                <a:gd name="connsiteY53" fmla="*/ 4588644 h 6341252"/>
                <a:gd name="connsiteX54" fmla="*/ 31901 w 318688"/>
                <a:gd name="connsiteY54" fmla="*/ 4620545 h 6341252"/>
                <a:gd name="connsiteX55" fmla="*/ 0 w 318688"/>
                <a:gd name="connsiteY55" fmla="*/ 4620545 h 6341252"/>
                <a:gd name="connsiteX56" fmla="*/ 286785 w 318688"/>
                <a:gd name="connsiteY56" fmla="*/ 4301860 h 6341252"/>
                <a:gd name="connsiteX57" fmla="*/ 318688 w 318688"/>
                <a:gd name="connsiteY57" fmla="*/ 4301860 h 6341252"/>
                <a:gd name="connsiteX58" fmla="*/ 318688 w 318688"/>
                <a:gd name="connsiteY58" fmla="*/ 4333762 h 6341252"/>
                <a:gd name="connsiteX59" fmla="*/ 286785 w 318688"/>
                <a:gd name="connsiteY59" fmla="*/ 4333762 h 6341252"/>
                <a:gd name="connsiteX60" fmla="*/ 0 w 318688"/>
                <a:gd name="connsiteY60" fmla="*/ 4301860 h 6341252"/>
                <a:gd name="connsiteX61" fmla="*/ 31901 w 318688"/>
                <a:gd name="connsiteY61" fmla="*/ 4301860 h 6341252"/>
                <a:gd name="connsiteX62" fmla="*/ 31901 w 318688"/>
                <a:gd name="connsiteY62" fmla="*/ 4333762 h 6341252"/>
                <a:gd name="connsiteX63" fmla="*/ 0 w 318688"/>
                <a:gd name="connsiteY63" fmla="*/ 4333762 h 6341252"/>
                <a:gd name="connsiteX64" fmla="*/ 286785 w 318688"/>
                <a:gd name="connsiteY64" fmla="*/ 4015075 h 6341252"/>
                <a:gd name="connsiteX65" fmla="*/ 318688 w 318688"/>
                <a:gd name="connsiteY65" fmla="*/ 4015075 h 6341252"/>
                <a:gd name="connsiteX66" fmla="*/ 318688 w 318688"/>
                <a:gd name="connsiteY66" fmla="*/ 4046976 h 6341252"/>
                <a:gd name="connsiteX67" fmla="*/ 286785 w 318688"/>
                <a:gd name="connsiteY67" fmla="*/ 4046976 h 6341252"/>
                <a:gd name="connsiteX68" fmla="*/ 0 w 318688"/>
                <a:gd name="connsiteY68" fmla="*/ 4015075 h 6341252"/>
                <a:gd name="connsiteX69" fmla="*/ 31901 w 318688"/>
                <a:gd name="connsiteY69" fmla="*/ 4015075 h 6341252"/>
                <a:gd name="connsiteX70" fmla="*/ 31901 w 318688"/>
                <a:gd name="connsiteY70" fmla="*/ 4046976 h 6341252"/>
                <a:gd name="connsiteX71" fmla="*/ 0 w 318688"/>
                <a:gd name="connsiteY71" fmla="*/ 4046976 h 6341252"/>
                <a:gd name="connsiteX72" fmla="*/ 286785 w 318688"/>
                <a:gd name="connsiteY72" fmla="*/ 3728291 h 6341252"/>
                <a:gd name="connsiteX73" fmla="*/ 318688 w 318688"/>
                <a:gd name="connsiteY73" fmla="*/ 3728291 h 6341252"/>
                <a:gd name="connsiteX74" fmla="*/ 318688 w 318688"/>
                <a:gd name="connsiteY74" fmla="*/ 3760193 h 6341252"/>
                <a:gd name="connsiteX75" fmla="*/ 286785 w 318688"/>
                <a:gd name="connsiteY75" fmla="*/ 3760193 h 6341252"/>
                <a:gd name="connsiteX76" fmla="*/ 0 w 318688"/>
                <a:gd name="connsiteY76" fmla="*/ 3728291 h 6341252"/>
                <a:gd name="connsiteX77" fmla="*/ 31901 w 318688"/>
                <a:gd name="connsiteY77" fmla="*/ 3728291 h 6341252"/>
                <a:gd name="connsiteX78" fmla="*/ 31901 w 318688"/>
                <a:gd name="connsiteY78" fmla="*/ 3760193 h 6341252"/>
                <a:gd name="connsiteX79" fmla="*/ 0 w 318688"/>
                <a:gd name="connsiteY79" fmla="*/ 3760193 h 6341252"/>
                <a:gd name="connsiteX80" fmla="*/ 286785 w 318688"/>
                <a:gd name="connsiteY80" fmla="*/ 3441515 h 6341252"/>
                <a:gd name="connsiteX81" fmla="*/ 318688 w 318688"/>
                <a:gd name="connsiteY81" fmla="*/ 3441515 h 6341252"/>
                <a:gd name="connsiteX82" fmla="*/ 318688 w 318688"/>
                <a:gd name="connsiteY82" fmla="*/ 3473408 h 6341252"/>
                <a:gd name="connsiteX83" fmla="*/ 286785 w 318688"/>
                <a:gd name="connsiteY83" fmla="*/ 3473408 h 6341252"/>
                <a:gd name="connsiteX84" fmla="*/ 0 w 318688"/>
                <a:gd name="connsiteY84" fmla="*/ 3441514 h 6341252"/>
                <a:gd name="connsiteX85" fmla="*/ 31901 w 318688"/>
                <a:gd name="connsiteY85" fmla="*/ 3441514 h 6341252"/>
                <a:gd name="connsiteX86" fmla="*/ 31901 w 318688"/>
                <a:gd name="connsiteY86" fmla="*/ 3473408 h 6341252"/>
                <a:gd name="connsiteX87" fmla="*/ 0 w 318688"/>
                <a:gd name="connsiteY87" fmla="*/ 3473408 h 6341252"/>
                <a:gd name="connsiteX88" fmla="*/ 286785 w 318688"/>
                <a:gd name="connsiteY88" fmla="*/ 3154732 h 6341252"/>
                <a:gd name="connsiteX89" fmla="*/ 318688 w 318688"/>
                <a:gd name="connsiteY89" fmla="*/ 3154732 h 6341252"/>
                <a:gd name="connsiteX90" fmla="*/ 318688 w 318688"/>
                <a:gd name="connsiteY90" fmla="*/ 3186635 h 6341252"/>
                <a:gd name="connsiteX91" fmla="*/ 286785 w 318688"/>
                <a:gd name="connsiteY91" fmla="*/ 3186635 h 6341252"/>
                <a:gd name="connsiteX92" fmla="*/ 0 w 318688"/>
                <a:gd name="connsiteY92" fmla="*/ 3154731 h 6341252"/>
                <a:gd name="connsiteX93" fmla="*/ 31901 w 318688"/>
                <a:gd name="connsiteY93" fmla="*/ 3154731 h 6341252"/>
                <a:gd name="connsiteX94" fmla="*/ 31901 w 318688"/>
                <a:gd name="connsiteY94" fmla="*/ 3186634 h 6341252"/>
                <a:gd name="connsiteX95" fmla="*/ 0 w 318688"/>
                <a:gd name="connsiteY95" fmla="*/ 3186634 h 6341252"/>
                <a:gd name="connsiteX96" fmla="*/ 286785 w 318688"/>
                <a:gd name="connsiteY96" fmla="*/ 2867859 h 6341252"/>
                <a:gd name="connsiteX97" fmla="*/ 318688 w 318688"/>
                <a:gd name="connsiteY97" fmla="*/ 2867859 h 6341252"/>
                <a:gd name="connsiteX98" fmla="*/ 318688 w 318688"/>
                <a:gd name="connsiteY98" fmla="*/ 2899760 h 6341252"/>
                <a:gd name="connsiteX99" fmla="*/ 286785 w 318688"/>
                <a:gd name="connsiteY99" fmla="*/ 2899760 h 6341252"/>
                <a:gd name="connsiteX100" fmla="*/ 0 w 318688"/>
                <a:gd name="connsiteY100" fmla="*/ 2867855 h 6341252"/>
                <a:gd name="connsiteX101" fmla="*/ 31901 w 318688"/>
                <a:gd name="connsiteY101" fmla="*/ 2867855 h 6341252"/>
                <a:gd name="connsiteX102" fmla="*/ 31901 w 318688"/>
                <a:gd name="connsiteY102" fmla="*/ 2899757 h 6341252"/>
                <a:gd name="connsiteX103" fmla="*/ 0 w 318688"/>
                <a:gd name="connsiteY103" fmla="*/ 2899757 h 6341252"/>
                <a:gd name="connsiteX104" fmla="*/ 286785 w 318688"/>
                <a:gd name="connsiteY104" fmla="*/ 2581076 h 6341252"/>
                <a:gd name="connsiteX105" fmla="*/ 318688 w 318688"/>
                <a:gd name="connsiteY105" fmla="*/ 2581076 h 6341252"/>
                <a:gd name="connsiteX106" fmla="*/ 318688 w 318688"/>
                <a:gd name="connsiteY106" fmla="*/ 2612993 h 6341252"/>
                <a:gd name="connsiteX107" fmla="*/ 286785 w 318688"/>
                <a:gd name="connsiteY107" fmla="*/ 2612993 h 6341252"/>
                <a:gd name="connsiteX108" fmla="*/ 0 w 318688"/>
                <a:gd name="connsiteY108" fmla="*/ 2581073 h 6341252"/>
                <a:gd name="connsiteX109" fmla="*/ 31901 w 318688"/>
                <a:gd name="connsiteY109" fmla="*/ 2581073 h 6341252"/>
                <a:gd name="connsiteX110" fmla="*/ 31901 w 318688"/>
                <a:gd name="connsiteY110" fmla="*/ 2612987 h 6341252"/>
                <a:gd name="connsiteX111" fmla="*/ 0 w 318688"/>
                <a:gd name="connsiteY111" fmla="*/ 2612987 h 6341252"/>
                <a:gd name="connsiteX112" fmla="*/ 286785 w 318688"/>
                <a:gd name="connsiteY112" fmla="*/ 2294287 h 6341252"/>
                <a:gd name="connsiteX113" fmla="*/ 318688 w 318688"/>
                <a:gd name="connsiteY113" fmla="*/ 2294287 h 6341252"/>
                <a:gd name="connsiteX114" fmla="*/ 318688 w 318688"/>
                <a:gd name="connsiteY114" fmla="*/ 2326193 h 6341252"/>
                <a:gd name="connsiteX115" fmla="*/ 286785 w 318688"/>
                <a:gd name="connsiteY115" fmla="*/ 2326193 h 6341252"/>
                <a:gd name="connsiteX116" fmla="*/ 0 w 318688"/>
                <a:gd name="connsiteY116" fmla="*/ 2294283 h 6341252"/>
                <a:gd name="connsiteX117" fmla="*/ 31901 w 318688"/>
                <a:gd name="connsiteY117" fmla="*/ 2294283 h 6341252"/>
                <a:gd name="connsiteX118" fmla="*/ 31901 w 318688"/>
                <a:gd name="connsiteY118" fmla="*/ 2326188 h 6341252"/>
                <a:gd name="connsiteX119" fmla="*/ 0 w 318688"/>
                <a:gd name="connsiteY119" fmla="*/ 2326188 h 6341252"/>
                <a:gd name="connsiteX120" fmla="*/ 286785 w 318688"/>
                <a:gd name="connsiteY120" fmla="*/ 2007498 h 6341252"/>
                <a:gd name="connsiteX121" fmla="*/ 318688 w 318688"/>
                <a:gd name="connsiteY121" fmla="*/ 2007498 h 6341252"/>
                <a:gd name="connsiteX122" fmla="*/ 318688 w 318688"/>
                <a:gd name="connsiteY122" fmla="*/ 2039391 h 6341252"/>
                <a:gd name="connsiteX123" fmla="*/ 286785 w 318688"/>
                <a:gd name="connsiteY123" fmla="*/ 2039391 h 6341252"/>
                <a:gd name="connsiteX124" fmla="*/ 0 w 318688"/>
                <a:gd name="connsiteY124" fmla="*/ 2007496 h 6341252"/>
                <a:gd name="connsiteX125" fmla="*/ 31901 w 318688"/>
                <a:gd name="connsiteY125" fmla="*/ 2007496 h 6341252"/>
                <a:gd name="connsiteX126" fmla="*/ 31901 w 318688"/>
                <a:gd name="connsiteY126" fmla="*/ 2039389 h 6341252"/>
                <a:gd name="connsiteX127" fmla="*/ 0 w 318688"/>
                <a:gd name="connsiteY127" fmla="*/ 2039389 h 6341252"/>
                <a:gd name="connsiteX128" fmla="*/ 286785 w 318688"/>
                <a:gd name="connsiteY128" fmla="*/ 1720711 h 6341252"/>
                <a:gd name="connsiteX129" fmla="*/ 318688 w 318688"/>
                <a:gd name="connsiteY129" fmla="*/ 1720711 h 6341252"/>
                <a:gd name="connsiteX130" fmla="*/ 318688 w 318688"/>
                <a:gd name="connsiteY130" fmla="*/ 1752614 h 6341252"/>
                <a:gd name="connsiteX131" fmla="*/ 286785 w 318688"/>
                <a:gd name="connsiteY131" fmla="*/ 1752614 h 6341252"/>
                <a:gd name="connsiteX132" fmla="*/ 0 w 318688"/>
                <a:gd name="connsiteY132" fmla="*/ 1720709 h 6341252"/>
                <a:gd name="connsiteX133" fmla="*/ 31901 w 318688"/>
                <a:gd name="connsiteY133" fmla="*/ 1720709 h 6341252"/>
                <a:gd name="connsiteX134" fmla="*/ 31901 w 318688"/>
                <a:gd name="connsiteY134" fmla="*/ 1752612 h 6341252"/>
                <a:gd name="connsiteX135" fmla="*/ 0 w 318688"/>
                <a:gd name="connsiteY135" fmla="*/ 1752612 h 6341252"/>
                <a:gd name="connsiteX136" fmla="*/ 286785 w 318688"/>
                <a:gd name="connsiteY136" fmla="*/ 1433930 h 6341252"/>
                <a:gd name="connsiteX137" fmla="*/ 318688 w 318688"/>
                <a:gd name="connsiteY137" fmla="*/ 1433930 h 6341252"/>
                <a:gd name="connsiteX138" fmla="*/ 318688 w 318688"/>
                <a:gd name="connsiteY138" fmla="*/ 1465831 h 6341252"/>
                <a:gd name="connsiteX139" fmla="*/ 286785 w 318688"/>
                <a:gd name="connsiteY139" fmla="*/ 1465831 h 6341252"/>
                <a:gd name="connsiteX140" fmla="*/ 0 w 318688"/>
                <a:gd name="connsiteY140" fmla="*/ 1433927 h 6341252"/>
                <a:gd name="connsiteX141" fmla="*/ 31901 w 318688"/>
                <a:gd name="connsiteY141" fmla="*/ 1433927 h 6341252"/>
                <a:gd name="connsiteX142" fmla="*/ 31901 w 318688"/>
                <a:gd name="connsiteY142" fmla="*/ 1465828 h 6341252"/>
                <a:gd name="connsiteX143" fmla="*/ 0 w 318688"/>
                <a:gd name="connsiteY143" fmla="*/ 1465828 h 6341252"/>
                <a:gd name="connsiteX144" fmla="*/ 286785 w 318688"/>
                <a:gd name="connsiteY144" fmla="*/ 1147150 h 6341252"/>
                <a:gd name="connsiteX145" fmla="*/ 318688 w 318688"/>
                <a:gd name="connsiteY145" fmla="*/ 1147150 h 6341252"/>
                <a:gd name="connsiteX146" fmla="*/ 318688 w 318688"/>
                <a:gd name="connsiteY146" fmla="*/ 1179052 h 6341252"/>
                <a:gd name="connsiteX147" fmla="*/ 286785 w 318688"/>
                <a:gd name="connsiteY147" fmla="*/ 1179052 h 6341252"/>
                <a:gd name="connsiteX148" fmla="*/ 0 w 318688"/>
                <a:gd name="connsiteY148" fmla="*/ 1147146 h 6341252"/>
                <a:gd name="connsiteX149" fmla="*/ 31901 w 318688"/>
                <a:gd name="connsiteY149" fmla="*/ 1147146 h 6341252"/>
                <a:gd name="connsiteX150" fmla="*/ 31901 w 318688"/>
                <a:gd name="connsiteY150" fmla="*/ 1179049 h 6341252"/>
                <a:gd name="connsiteX151" fmla="*/ 0 w 318688"/>
                <a:gd name="connsiteY151" fmla="*/ 1179049 h 6341252"/>
                <a:gd name="connsiteX152" fmla="*/ 286785 w 318688"/>
                <a:gd name="connsiteY152" fmla="*/ 860355 h 6341252"/>
                <a:gd name="connsiteX153" fmla="*/ 318688 w 318688"/>
                <a:gd name="connsiteY153" fmla="*/ 860355 h 6341252"/>
                <a:gd name="connsiteX154" fmla="*/ 318688 w 318688"/>
                <a:gd name="connsiteY154" fmla="*/ 892257 h 6341252"/>
                <a:gd name="connsiteX155" fmla="*/ 286785 w 318688"/>
                <a:gd name="connsiteY155" fmla="*/ 892257 h 6341252"/>
                <a:gd name="connsiteX156" fmla="*/ 0 w 318688"/>
                <a:gd name="connsiteY156" fmla="*/ 860351 h 6341252"/>
                <a:gd name="connsiteX157" fmla="*/ 31901 w 318688"/>
                <a:gd name="connsiteY157" fmla="*/ 860351 h 6341252"/>
                <a:gd name="connsiteX158" fmla="*/ 31901 w 318688"/>
                <a:gd name="connsiteY158" fmla="*/ 892254 h 6341252"/>
                <a:gd name="connsiteX159" fmla="*/ 0 w 318688"/>
                <a:gd name="connsiteY159" fmla="*/ 892254 h 6341252"/>
                <a:gd name="connsiteX160" fmla="*/ 286785 w 318688"/>
                <a:gd name="connsiteY160" fmla="*/ 573571 h 6341252"/>
                <a:gd name="connsiteX161" fmla="*/ 318688 w 318688"/>
                <a:gd name="connsiteY161" fmla="*/ 573571 h 6341252"/>
                <a:gd name="connsiteX162" fmla="*/ 318688 w 318688"/>
                <a:gd name="connsiteY162" fmla="*/ 605472 h 6341252"/>
                <a:gd name="connsiteX163" fmla="*/ 286785 w 318688"/>
                <a:gd name="connsiteY163" fmla="*/ 605472 h 6341252"/>
                <a:gd name="connsiteX164" fmla="*/ 0 w 318688"/>
                <a:gd name="connsiteY164" fmla="*/ 573568 h 6341252"/>
                <a:gd name="connsiteX165" fmla="*/ 31901 w 318688"/>
                <a:gd name="connsiteY165" fmla="*/ 573568 h 6341252"/>
                <a:gd name="connsiteX166" fmla="*/ 31901 w 318688"/>
                <a:gd name="connsiteY166" fmla="*/ 605470 h 6341252"/>
                <a:gd name="connsiteX167" fmla="*/ 0 w 318688"/>
                <a:gd name="connsiteY167" fmla="*/ 605470 h 6341252"/>
                <a:gd name="connsiteX168" fmla="*/ 286785 w 318688"/>
                <a:gd name="connsiteY168" fmla="*/ 286786 h 6341252"/>
                <a:gd name="connsiteX169" fmla="*/ 318688 w 318688"/>
                <a:gd name="connsiteY169" fmla="*/ 286786 h 6341252"/>
                <a:gd name="connsiteX170" fmla="*/ 318688 w 318688"/>
                <a:gd name="connsiteY170" fmla="*/ 318689 h 6341252"/>
                <a:gd name="connsiteX171" fmla="*/ 286785 w 318688"/>
                <a:gd name="connsiteY171" fmla="*/ 318689 h 6341252"/>
                <a:gd name="connsiteX172" fmla="*/ 0 w 318688"/>
                <a:gd name="connsiteY172" fmla="*/ 286784 h 6341252"/>
                <a:gd name="connsiteX173" fmla="*/ 31901 w 318688"/>
                <a:gd name="connsiteY173" fmla="*/ 286784 h 6341252"/>
                <a:gd name="connsiteX174" fmla="*/ 31901 w 318688"/>
                <a:gd name="connsiteY174" fmla="*/ 318687 h 6341252"/>
                <a:gd name="connsiteX175" fmla="*/ 0 w 318688"/>
                <a:gd name="connsiteY175" fmla="*/ 318687 h 6341252"/>
                <a:gd name="connsiteX176" fmla="*/ 286785 w 318688"/>
                <a:gd name="connsiteY176" fmla="*/ 3 h 6341252"/>
                <a:gd name="connsiteX177" fmla="*/ 318688 w 318688"/>
                <a:gd name="connsiteY177" fmla="*/ 3 h 6341252"/>
                <a:gd name="connsiteX178" fmla="*/ 318688 w 318688"/>
                <a:gd name="connsiteY178" fmla="*/ 31906 h 6341252"/>
                <a:gd name="connsiteX179" fmla="*/ 286785 w 318688"/>
                <a:gd name="connsiteY179" fmla="*/ 31906 h 6341252"/>
                <a:gd name="connsiteX180" fmla="*/ 0 w 318688"/>
                <a:gd name="connsiteY180" fmla="*/ 0 h 6341252"/>
                <a:gd name="connsiteX181" fmla="*/ 31901 w 318688"/>
                <a:gd name="connsiteY181" fmla="*/ 0 h 6341252"/>
                <a:gd name="connsiteX182" fmla="*/ 31901 w 318688"/>
                <a:gd name="connsiteY182" fmla="*/ 31903 h 6341252"/>
                <a:gd name="connsiteX183" fmla="*/ 0 w 318688"/>
                <a:gd name="connsiteY183" fmla="*/ 31903 h 6341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Lst>
              <a:rect l="l" t="t" r="r" b="b"/>
              <a:pathLst>
                <a:path w="318688" h="6341252">
                  <a:moveTo>
                    <a:pt x="286785" y="6309351"/>
                  </a:moveTo>
                  <a:lnTo>
                    <a:pt x="318688" y="6309351"/>
                  </a:lnTo>
                  <a:lnTo>
                    <a:pt x="318688" y="6341252"/>
                  </a:lnTo>
                  <a:lnTo>
                    <a:pt x="286785" y="6341252"/>
                  </a:lnTo>
                  <a:close/>
                  <a:moveTo>
                    <a:pt x="0" y="6309351"/>
                  </a:moveTo>
                  <a:lnTo>
                    <a:pt x="31901" y="6309351"/>
                  </a:lnTo>
                  <a:lnTo>
                    <a:pt x="31901" y="6341252"/>
                  </a:lnTo>
                  <a:lnTo>
                    <a:pt x="0" y="6341252"/>
                  </a:lnTo>
                  <a:close/>
                  <a:moveTo>
                    <a:pt x="286785" y="6022567"/>
                  </a:moveTo>
                  <a:lnTo>
                    <a:pt x="318688" y="6022567"/>
                  </a:lnTo>
                  <a:lnTo>
                    <a:pt x="318688" y="6054468"/>
                  </a:lnTo>
                  <a:lnTo>
                    <a:pt x="286785" y="6054468"/>
                  </a:lnTo>
                  <a:close/>
                  <a:moveTo>
                    <a:pt x="0" y="6022567"/>
                  </a:moveTo>
                  <a:lnTo>
                    <a:pt x="31901" y="6022567"/>
                  </a:lnTo>
                  <a:lnTo>
                    <a:pt x="31901" y="6054468"/>
                  </a:lnTo>
                  <a:lnTo>
                    <a:pt x="0" y="6054468"/>
                  </a:lnTo>
                  <a:close/>
                  <a:moveTo>
                    <a:pt x="286785" y="5735783"/>
                  </a:moveTo>
                  <a:lnTo>
                    <a:pt x="318688" y="5735783"/>
                  </a:lnTo>
                  <a:lnTo>
                    <a:pt x="318688" y="5767685"/>
                  </a:lnTo>
                  <a:lnTo>
                    <a:pt x="286785" y="5767685"/>
                  </a:lnTo>
                  <a:close/>
                  <a:moveTo>
                    <a:pt x="0" y="5735783"/>
                  </a:moveTo>
                  <a:lnTo>
                    <a:pt x="31901" y="5735783"/>
                  </a:lnTo>
                  <a:lnTo>
                    <a:pt x="31901" y="5767685"/>
                  </a:lnTo>
                  <a:lnTo>
                    <a:pt x="0" y="5767685"/>
                  </a:lnTo>
                  <a:close/>
                  <a:moveTo>
                    <a:pt x="286785" y="5448997"/>
                  </a:moveTo>
                  <a:lnTo>
                    <a:pt x="318688" y="5448997"/>
                  </a:lnTo>
                  <a:lnTo>
                    <a:pt x="318688" y="5480899"/>
                  </a:lnTo>
                  <a:lnTo>
                    <a:pt x="286785" y="5480899"/>
                  </a:lnTo>
                  <a:close/>
                  <a:moveTo>
                    <a:pt x="0" y="5448997"/>
                  </a:moveTo>
                  <a:lnTo>
                    <a:pt x="31901" y="5448997"/>
                  </a:lnTo>
                  <a:lnTo>
                    <a:pt x="31901" y="5480899"/>
                  </a:lnTo>
                  <a:lnTo>
                    <a:pt x="0" y="5480899"/>
                  </a:lnTo>
                  <a:close/>
                  <a:moveTo>
                    <a:pt x="286785" y="5162213"/>
                  </a:moveTo>
                  <a:lnTo>
                    <a:pt x="318688" y="5162213"/>
                  </a:lnTo>
                  <a:lnTo>
                    <a:pt x="318688" y="5194116"/>
                  </a:lnTo>
                  <a:lnTo>
                    <a:pt x="286785" y="5194116"/>
                  </a:lnTo>
                  <a:close/>
                  <a:moveTo>
                    <a:pt x="0" y="5162213"/>
                  </a:moveTo>
                  <a:lnTo>
                    <a:pt x="31901" y="5162213"/>
                  </a:lnTo>
                  <a:lnTo>
                    <a:pt x="31901" y="5194116"/>
                  </a:lnTo>
                  <a:lnTo>
                    <a:pt x="0" y="5194116"/>
                  </a:lnTo>
                  <a:close/>
                  <a:moveTo>
                    <a:pt x="286785" y="4875429"/>
                  </a:moveTo>
                  <a:lnTo>
                    <a:pt x="318688" y="4875429"/>
                  </a:lnTo>
                  <a:lnTo>
                    <a:pt x="318688" y="4907331"/>
                  </a:lnTo>
                  <a:lnTo>
                    <a:pt x="286785" y="4907331"/>
                  </a:lnTo>
                  <a:close/>
                  <a:moveTo>
                    <a:pt x="0" y="4875429"/>
                  </a:moveTo>
                  <a:lnTo>
                    <a:pt x="31901" y="4875429"/>
                  </a:lnTo>
                  <a:lnTo>
                    <a:pt x="31901" y="4907331"/>
                  </a:lnTo>
                  <a:lnTo>
                    <a:pt x="0" y="4907331"/>
                  </a:lnTo>
                  <a:close/>
                  <a:moveTo>
                    <a:pt x="286785" y="4588644"/>
                  </a:moveTo>
                  <a:lnTo>
                    <a:pt x="318688" y="4588644"/>
                  </a:lnTo>
                  <a:lnTo>
                    <a:pt x="318688" y="4620545"/>
                  </a:lnTo>
                  <a:lnTo>
                    <a:pt x="286785" y="4620545"/>
                  </a:lnTo>
                  <a:close/>
                  <a:moveTo>
                    <a:pt x="0" y="4588644"/>
                  </a:moveTo>
                  <a:lnTo>
                    <a:pt x="31901" y="4588644"/>
                  </a:lnTo>
                  <a:lnTo>
                    <a:pt x="31901" y="4620545"/>
                  </a:lnTo>
                  <a:lnTo>
                    <a:pt x="0" y="4620545"/>
                  </a:lnTo>
                  <a:close/>
                  <a:moveTo>
                    <a:pt x="286785" y="4301860"/>
                  </a:moveTo>
                  <a:lnTo>
                    <a:pt x="318688" y="4301860"/>
                  </a:lnTo>
                  <a:lnTo>
                    <a:pt x="318688" y="4333762"/>
                  </a:lnTo>
                  <a:lnTo>
                    <a:pt x="286785" y="4333762"/>
                  </a:lnTo>
                  <a:close/>
                  <a:moveTo>
                    <a:pt x="0" y="4301860"/>
                  </a:moveTo>
                  <a:lnTo>
                    <a:pt x="31901" y="4301860"/>
                  </a:lnTo>
                  <a:lnTo>
                    <a:pt x="31901" y="4333762"/>
                  </a:lnTo>
                  <a:lnTo>
                    <a:pt x="0" y="4333762"/>
                  </a:lnTo>
                  <a:close/>
                  <a:moveTo>
                    <a:pt x="286785" y="4015075"/>
                  </a:moveTo>
                  <a:lnTo>
                    <a:pt x="318688" y="4015075"/>
                  </a:lnTo>
                  <a:lnTo>
                    <a:pt x="318688" y="4046976"/>
                  </a:lnTo>
                  <a:lnTo>
                    <a:pt x="286785" y="4046976"/>
                  </a:lnTo>
                  <a:close/>
                  <a:moveTo>
                    <a:pt x="0" y="4015075"/>
                  </a:moveTo>
                  <a:lnTo>
                    <a:pt x="31901" y="4015075"/>
                  </a:lnTo>
                  <a:lnTo>
                    <a:pt x="31901" y="4046976"/>
                  </a:lnTo>
                  <a:lnTo>
                    <a:pt x="0" y="4046976"/>
                  </a:lnTo>
                  <a:close/>
                  <a:moveTo>
                    <a:pt x="286785" y="3728291"/>
                  </a:moveTo>
                  <a:lnTo>
                    <a:pt x="318688" y="3728291"/>
                  </a:lnTo>
                  <a:lnTo>
                    <a:pt x="318688" y="3760193"/>
                  </a:lnTo>
                  <a:lnTo>
                    <a:pt x="286785" y="3760193"/>
                  </a:lnTo>
                  <a:close/>
                  <a:moveTo>
                    <a:pt x="0" y="3728291"/>
                  </a:moveTo>
                  <a:lnTo>
                    <a:pt x="31901" y="3728291"/>
                  </a:lnTo>
                  <a:lnTo>
                    <a:pt x="31901" y="3760193"/>
                  </a:lnTo>
                  <a:lnTo>
                    <a:pt x="0" y="3760193"/>
                  </a:lnTo>
                  <a:close/>
                  <a:moveTo>
                    <a:pt x="286785" y="3441515"/>
                  </a:moveTo>
                  <a:lnTo>
                    <a:pt x="318688" y="3441515"/>
                  </a:lnTo>
                  <a:lnTo>
                    <a:pt x="318688" y="3473408"/>
                  </a:lnTo>
                  <a:lnTo>
                    <a:pt x="286785" y="3473408"/>
                  </a:lnTo>
                  <a:close/>
                  <a:moveTo>
                    <a:pt x="0" y="3441514"/>
                  </a:moveTo>
                  <a:lnTo>
                    <a:pt x="31901" y="3441514"/>
                  </a:lnTo>
                  <a:lnTo>
                    <a:pt x="31901" y="3473408"/>
                  </a:lnTo>
                  <a:lnTo>
                    <a:pt x="0" y="3473408"/>
                  </a:lnTo>
                  <a:close/>
                  <a:moveTo>
                    <a:pt x="286785" y="3154732"/>
                  </a:moveTo>
                  <a:lnTo>
                    <a:pt x="318688" y="3154732"/>
                  </a:lnTo>
                  <a:lnTo>
                    <a:pt x="318688" y="3186635"/>
                  </a:lnTo>
                  <a:lnTo>
                    <a:pt x="286785" y="3186635"/>
                  </a:lnTo>
                  <a:close/>
                  <a:moveTo>
                    <a:pt x="0" y="3154731"/>
                  </a:moveTo>
                  <a:lnTo>
                    <a:pt x="31901" y="3154731"/>
                  </a:lnTo>
                  <a:lnTo>
                    <a:pt x="31901" y="3186634"/>
                  </a:lnTo>
                  <a:lnTo>
                    <a:pt x="0" y="3186634"/>
                  </a:lnTo>
                  <a:close/>
                  <a:moveTo>
                    <a:pt x="286785" y="2867859"/>
                  </a:moveTo>
                  <a:lnTo>
                    <a:pt x="318688" y="2867859"/>
                  </a:lnTo>
                  <a:lnTo>
                    <a:pt x="318688" y="2899760"/>
                  </a:lnTo>
                  <a:lnTo>
                    <a:pt x="286785" y="2899760"/>
                  </a:lnTo>
                  <a:close/>
                  <a:moveTo>
                    <a:pt x="0" y="2867855"/>
                  </a:moveTo>
                  <a:lnTo>
                    <a:pt x="31901" y="2867855"/>
                  </a:lnTo>
                  <a:lnTo>
                    <a:pt x="31901" y="2899757"/>
                  </a:lnTo>
                  <a:lnTo>
                    <a:pt x="0" y="2899757"/>
                  </a:lnTo>
                  <a:close/>
                  <a:moveTo>
                    <a:pt x="286785" y="2581076"/>
                  </a:moveTo>
                  <a:lnTo>
                    <a:pt x="318688" y="2581076"/>
                  </a:lnTo>
                  <a:lnTo>
                    <a:pt x="318688" y="2612993"/>
                  </a:lnTo>
                  <a:lnTo>
                    <a:pt x="286785" y="2612993"/>
                  </a:lnTo>
                  <a:close/>
                  <a:moveTo>
                    <a:pt x="0" y="2581073"/>
                  </a:moveTo>
                  <a:lnTo>
                    <a:pt x="31901" y="2581073"/>
                  </a:lnTo>
                  <a:lnTo>
                    <a:pt x="31901" y="2612987"/>
                  </a:lnTo>
                  <a:lnTo>
                    <a:pt x="0" y="2612987"/>
                  </a:lnTo>
                  <a:close/>
                  <a:moveTo>
                    <a:pt x="286785" y="2294287"/>
                  </a:moveTo>
                  <a:lnTo>
                    <a:pt x="318688" y="2294287"/>
                  </a:lnTo>
                  <a:lnTo>
                    <a:pt x="318688" y="2326193"/>
                  </a:lnTo>
                  <a:lnTo>
                    <a:pt x="286785" y="2326193"/>
                  </a:lnTo>
                  <a:close/>
                  <a:moveTo>
                    <a:pt x="0" y="2294283"/>
                  </a:moveTo>
                  <a:lnTo>
                    <a:pt x="31901" y="2294283"/>
                  </a:lnTo>
                  <a:lnTo>
                    <a:pt x="31901" y="2326188"/>
                  </a:lnTo>
                  <a:lnTo>
                    <a:pt x="0" y="2326188"/>
                  </a:lnTo>
                  <a:close/>
                  <a:moveTo>
                    <a:pt x="286785" y="2007498"/>
                  </a:moveTo>
                  <a:lnTo>
                    <a:pt x="318688" y="2007498"/>
                  </a:lnTo>
                  <a:lnTo>
                    <a:pt x="318688" y="2039391"/>
                  </a:lnTo>
                  <a:lnTo>
                    <a:pt x="286785" y="2039391"/>
                  </a:lnTo>
                  <a:close/>
                  <a:moveTo>
                    <a:pt x="0" y="2007496"/>
                  </a:moveTo>
                  <a:lnTo>
                    <a:pt x="31901" y="2007496"/>
                  </a:lnTo>
                  <a:lnTo>
                    <a:pt x="31901" y="2039389"/>
                  </a:lnTo>
                  <a:lnTo>
                    <a:pt x="0" y="2039389"/>
                  </a:lnTo>
                  <a:close/>
                  <a:moveTo>
                    <a:pt x="286785" y="1720711"/>
                  </a:moveTo>
                  <a:lnTo>
                    <a:pt x="318688" y="1720711"/>
                  </a:lnTo>
                  <a:lnTo>
                    <a:pt x="318688" y="1752614"/>
                  </a:lnTo>
                  <a:lnTo>
                    <a:pt x="286785" y="1752614"/>
                  </a:lnTo>
                  <a:close/>
                  <a:moveTo>
                    <a:pt x="0" y="1720709"/>
                  </a:moveTo>
                  <a:lnTo>
                    <a:pt x="31901" y="1720709"/>
                  </a:lnTo>
                  <a:lnTo>
                    <a:pt x="31901" y="1752612"/>
                  </a:lnTo>
                  <a:lnTo>
                    <a:pt x="0" y="1752612"/>
                  </a:lnTo>
                  <a:close/>
                  <a:moveTo>
                    <a:pt x="286785" y="1433930"/>
                  </a:moveTo>
                  <a:lnTo>
                    <a:pt x="318688" y="1433930"/>
                  </a:lnTo>
                  <a:lnTo>
                    <a:pt x="318688" y="1465831"/>
                  </a:lnTo>
                  <a:lnTo>
                    <a:pt x="286785" y="1465831"/>
                  </a:lnTo>
                  <a:close/>
                  <a:moveTo>
                    <a:pt x="0" y="1433927"/>
                  </a:moveTo>
                  <a:lnTo>
                    <a:pt x="31901" y="1433927"/>
                  </a:lnTo>
                  <a:lnTo>
                    <a:pt x="31901" y="1465828"/>
                  </a:lnTo>
                  <a:lnTo>
                    <a:pt x="0" y="1465828"/>
                  </a:lnTo>
                  <a:close/>
                  <a:moveTo>
                    <a:pt x="286785" y="1147150"/>
                  </a:moveTo>
                  <a:lnTo>
                    <a:pt x="318688" y="1147150"/>
                  </a:lnTo>
                  <a:lnTo>
                    <a:pt x="318688" y="1179052"/>
                  </a:lnTo>
                  <a:lnTo>
                    <a:pt x="286785" y="1179052"/>
                  </a:lnTo>
                  <a:close/>
                  <a:moveTo>
                    <a:pt x="0" y="1147146"/>
                  </a:moveTo>
                  <a:lnTo>
                    <a:pt x="31901" y="1147146"/>
                  </a:lnTo>
                  <a:lnTo>
                    <a:pt x="31901" y="1179049"/>
                  </a:lnTo>
                  <a:lnTo>
                    <a:pt x="0" y="1179049"/>
                  </a:lnTo>
                  <a:close/>
                  <a:moveTo>
                    <a:pt x="286785" y="860355"/>
                  </a:moveTo>
                  <a:lnTo>
                    <a:pt x="318688" y="860355"/>
                  </a:lnTo>
                  <a:lnTo>
                    <a:pt x="318688" y="892257"/>
                  </a:lnTo>
                  <a:lnTo>
                    <a:pt x="286785" y="892257"/>
                  </a:lnTo>
                  <a:close/>
                  <a:moveTo>
                    <a:pt x="0" y="860351"/>
                  </a:moveTo>
                  <a:lnTo>
                    <a:pt x="31901" y="860351"/>
                  </a:lnTo>
                  <a:lnTo>
                    <a:pt x="31901" y="892254"/>
                  </a:lnTo>
                  <a:lnTo>
                    <a:pt x="0" y="892254"/>
                  </a:lnTo>
                  <a:close/>
                  <a:moveTo>
                    <a:pt x="286785" y="573571"/>
                  </a:moveTo>
                  <a:lnTo>
                    <a:pt x="318688" y="573571"/>
                  </a:lnTo>
                  <a:lnTo>
                    <a:pt x="318688" y="605472"/>
                  </a:lnTo>
                  <a:lnTo>
                    <a:pt x="286785" y="605472"/>
                  </a:lnTo>
                  <a:close/>
                  <a:moveTo>
                    <a:pt x="0" y="573568"/>
                  </a:moveTo>
                  <a:lnTo>
                    <a:pt x="31901" y="573568"/>
                  </a:lnTo>
                  <a:lnTo>
                    <a:pt x="31901" y="605470"/>
                  </a:lnTo>
                  <a:lnTo>
                    <a:pt x="0" y="605470"/>
                  </a:lnTo>
                  <a:close/>
                  <a:moveTo>
                    <a:pt x="286785" y="286786"/>
                  </a:moveTo>
                  <a:lnTo>
                    <a:pt x="318688" y="286786"/>
                  </a:lnTo>
                  <a:lnTo>
                    <a:pt x="318688" y="318689"/>
                  </a:lnTo>
                  <a:lnTo>
                    <a:pt x="286785" y="318689"/>
                  </a:lnTo>
                  <a:close/>
                  <a:moveTo>
                    <a:pt x="0" y="286784"/>
                  </a:moveTo>
                  <a:lnTo>
                    <a:pt x="31901" y="286784"/>
                  </a:lnTo>
                  <a:lnTo>
                    <a:pt x="31901" y="318687"/>
                  </a:lnTo>
                  <a:lnTo>
                    <a:pt x="0" y="318687"/>
                  </a:lnTo>
                  <a:close/>
                  <a:moveTo>
                    <a:pt x="286785" y="3"/>
                  </a:moveTo>
                  <a:lnTo>
                    <a:pt x="318688" y="3"/>
                  </a:lnTo>
                  <a:lnTo>
                    <a:pt x="318688" y="31906"/>
                  </a:lnTo>
                  <a:lnTo>
                    <a:pt x="286785" y="31906"/>
                  </a:lnTo>
                  <a:close/>
                  <a:moveTo>
                    <a:pt x="0" y="0"/>
                  </a:moveTo>
                  <a:lnTo>
                    <a:pt x="31901" y="0"/>
                  </a:lnTo>
                  <a:lnTo>
                    <a:pt x="31901" y="31903"/>
                  </a:lnTo>
                  <a:lnTo>
                    <a:pt x="0" y="31903"/>
                  </a:lnTo>
                  <a:close/>
                </a:path>
              </a:pathLst>
            </a:custGeom>
            <a:grpFill/>
            <a:ln w="10294" cap="flat">
              <a:noFill/>
              <a:prstDash val="solid"/>
              <a:miter/>
            </a:ln>
          </p:spPr>
          <p:txBody>
            <a:bodyPr wrap="square" rtlCol="0" anchor="ctr">
              <a:noAutofit/>
            </a:bodyPr>
            <a:lstStyle/>
            <a:p>
              <a:endParaRPr lang="en-US" sz="1800"/>
            </a:p>
          </p:txBody>
        </p:sp>
        <p:sp>
          <p:nvSpPr>
            <p:cNvPr id="30" name="Freeform: Shape 29">
              <a:extLst>
                <a:ext uri="{FF2B5EF4-FFF2-40B4-BE49-F238E27FC236}">
                  <a16:creationId xmlns:a16="http://schemas.microsoft.com/office/drawing/2014/main" xmlns="" id="{01610C87-FCDE-46C3-9E2E-739916D61405}"/>
                </a:ext>
              </a:extLst>
            </p:cNvPr>
            <p:cNvSpPr/>
            <p:nvPr userDrawn="1"/>
          </p:nvSpPr>
          <p:spPr>
            <a:xfrm>
              <a:off x="9346573" y="258374"/>
              <a:ext cx="318688" cy="6341252"/>
            </a:xfrm>
            <a:custGeom>
              <a:avLst/>
              <a:gdLst>
                <a:gd name="connsiteX0" fmla="*/ 286785 w 318688"/>
                <a:gd name="connsiteY0" fmla="*/ 6309351 h 6341252"/>
                <a:gd name="connsiteX1" fmla="*/ 318688 w 318688"/>
                <a:gd name="connsiteY1" fmla="*/ 6309351 h 6341252"/>
                <a:gd name="connsiteX2" fmla="*/ 318688 w 318688"/>
                <a:gd name="connsiteY2" fmla="*/ 6341252 h 6341252"/>
                <a:gd name="connsiteX3" fmla="*/ 286785 w 318688"/>
                <a:gd name="connsiteY3" fmla="*/ 6341252 h 6341252"/>
                <a:gd name="connsiteX4" fmla="*/ 0 w 318688"/>
                <a:gd name="connsiteY4" fmla="*/ 6309351 h 6341252"/>
                <a:gd name="connsiteX5" fmla="*/ 31901 w 318688"/>
                <a:gd name="connsiteY5" fmla="*/ 6309351 h 6341252"/>
                <a:gd name="connsiteX6" fmla="*/ 31901 w 318688"/>
                <a:gd name="connsiteY6" fmla="*/ 6341252 h 6341252"/>
                <a:gd name="connsiteX7" fmla="*/ 0 w 318688"/>
                <a:gd name="connsiteY7" fmla="*/ 6341252 h 6341252"/>
                <a:gd name="connsiteX8" fmla="*/ 286785 w 318688"/>
                <a:gd name="connsiteY8" fmla="*/ 6022567 h 6341252"/>
                <a:gd name="connsiteX9" fmla="*/ 318688 w 318688"/>
                <a:gd name="connsiteY9" fmla="*/ 6022567 h 6341252"/>
                <a:gd name="connsiteX10" fmla="*/ 318688 w 318688"/>
                <a:gd name="connsiteY10" fmla="*/ 6054468 h 6341252"/>
                <a:gd name="connsiteX11" fmla="*/ 286785 w 318688"/>
                <a:gd name="connsiteY11" fmla="*/ 6054468 h 6341252"/>
                <a:gd name="connsiteX12" fmla="*/ 0 w 318688"/>
                <a:gd name="connsiteY12" fmla="*/ 6022567 h 6341252"/>
                <a:gd name="connsiteX13" fmla="*/ 31901 w 318688"/>
                <a:gd name="connsiteY13" fmla="*/ 6022567 h 6341252"/>
                <a:gd name="connsiteX14" fmla="*/ 31901 w 318688"/>
                <a:gd name="connsiteY14" fmla="*/ 6054468 h 6341252"/>
                <a:gd name="connsiteX15" fmla="*/ 0 w 318688"/>
                <a:gd name="connsiteY15" fmla="*/ 6054468 h 6341252"/>
                <a:gd name="connsiteX16" fmla="*/ 286785 w 318688"/>
                <a:gd name="connsiteY16" fmla="*/ 5735783 h 6341252"/>
                <a:gd name="connsiteX17" fmla="*/ 318688 w 318688"/>
                <a:gd name="connsiteY17" fmla="*/ 5735783 h 6341252"/>
                <a:gd name="connsiteX18" fmla="*/ 318688 w 318688"/>
                <a:gd name="connsiteY18" fmla="*/ 5767685 h 6341252"/>
                <a:gd name="connsiteX19" fmla="*/ 286785 w 318688"/>
                <a:gd name="connsiteY19" fmla="*/ 5767685 h 6341252"/>
                <a:gd name="connsiteX20" fmla="*/ 0 w 318688"/>
                <a:gd name="connsiteY20" fmla="*/ 5735783 h 6341252"/>
                <a:gd name="connsiteX21" fmla="*/ 31901 w 318688"/>
                <a:gd name="connsiteY21" fmla="*/ 5735783 h 6341252"/>
                <a:gd name="connsiteX22" fmla="*/ 31901 w 318688"/>
                <a:gd name="connsiteY22" fmla="*/ 5767685 h 6341252"/>
                <a:gd name="connsiteX23" fmla="*/ 0 w 318688"/>
                <a:gd name="connsiteY23" fmla="*/ 5767685 h 6341252"/>
                <a:gd name="connsiteX24" fmla="*/ 286785 w 318688"/>
                <a:gd name="connsiteY24" fmla="*/ 5448997 h 6341252"/>
                <a:gd name="connsiteX25" fmla="*/ 318688 w 318688"/>
                <a:gd name="connsiteY25" fmla="*/ 5448997 h 6341252"/>
                <a:gd name="connsiteX26" fmla="*/ 318688 w 318688"/>
                <a:gd name="connsiteY26" fmla="*/ 5480899 h 6341252"/>
                <a:gd name="connsiteX27" fmla="*/ 286785 w 318688"/>
                <a:gd name="connsiteY27" fmla="*/ 5480899 h 6341252"/>
                <a:gd name="connsiteX28" fmla="*/ 0 w 318688"/>
                <a:gd name="connsiteY28" fmla="*/ 5448997 h 6341252"/>
                <a:gd name="connsiteX29" fmla="*/ 31901 w 318688"/>
                <a:gd name="connsiteY29" fmla="*/ 5448997 h 6341252"/>
                <a:gd name="connsiteX30" fmla="*/ 31901 w 318688"/>
                <a:gd name="connsiteY30" fmla="*/ 5480899 h 6341252"/>
                <a:gd name="connsiteX31" fmla="*/ 0 w 318688"/>
                <a:gd name="connsiteY31" fmla="*/ 5480899 h 6341252"/>
                <a:gd name="connsiteX32" fmla="*/ 286785 w 318688"/>
                <a:gd name="connsiteY32" fmla="*/ 5162213 h 6341252"/>
                <a:gd name="connsiteX33" fmla="*/ 318688 w 318688"/>
                <a:gd name="connsiteY33" fmla="*/ 5162213 h 6341252"/>
                <a:gd name="connsiteX34" fmla="*/ 318688 w 318688"/>
                <a:gd name="connsiteY34" fmla="*/ 5194116 h 6341252"/>
                <a:gd name="connsiteX35" fmla="*/ 286785 w 318688"/>
                <a:gd name="connsiteY35" fmla="*/ 5194116 h 6341252"/>
                <a:gd name="connsiteX36" fmla="*/ 0 w 318688"/>
                <a:gd name="connsiteY36" fmla="*/ 5162213 h 6341252"/>
                <a:gd name="connsiteX37" fmla="*/ 31901 w 318688"/>
                <a:gd name="connsiteY37" fmla="*/ 5162213 h 6341252"/>
                <a:gd name="connsiteX38" fmla="*/ 31901 w 318688"/>
                <a:gd name="connsiteY38" fmla="*/ 5194116 h 6341252"/>
                <a:gd name="connsiteX39" fmla="*/ 0 w 318688"/>
                <a:gd name="connsiteY39" fmla="*/ 5194116 h 6341252"/>
                <a:gd name="connsiteX40" fmla="*/ 286785 w 318688"/>
                <a:gd name="connsiteY40" fmla="*/ 4875429 h 6341252"/>
                <a:gd name="connsiteX41" fmla="*/ 318688 w 318688"/>
                <a:gd name="connsiteY41" fmla="*/ 4875429 h 6341252"/>
                <a:gd name="connsiteX42" fmla="*/ 318688 w 318688"/>
                <a:gd name="connsiteY42" fmla="*/ 4907331 h 6341252"/>
                <a:gd name="connsiteX43" fmla="*/ 286785 w 318688"/>
                <a:gd name="connsiteY43" fmla="*/ 4907331 h 6341252"/>
                <a:gd name="connsiteX44" fmla="*/ 0 w 318688"/>
                <a:gd name="connsiteY44" fmla="*/ 4875429 h 6341252"/>
                <a:gd name="connsiteX45" fmla="*/ 31901 w 318688"/>
                <a:gd name="connsiteY45" fmla="*/ 4875429 h 6341252"/>
                <a:gd name="connsiteX46" fmla="*/ 31901 w 318688"/>
                <a:gd name="connsiteY46" fmla="*/ 4907331 h 6341252"/>
                <a:gd name="connsiteX47" fmla="*/ 0 w 318688"/>
                <a:gd name="connsiteY47" fmla="*/ 4907331 h 6341252"/>
                <a:gd name="connsiteX48" fmla="*/ 286785 w 318688"/>
                <a:gd name="connsiteY48" fmla="*/ 4588644 h 6341252"/>
                <a:gd name="connsiteX49" fmla="*/ 318688 w 318688"/>
                <a:gd name="connsiteY49" fmla="*/ 4588644 h 6341252"/>
                <a:gd name="connsiteX50" fmla="*/ 318688 w 318688"/>
                <a:gd name="connsiteY50" fmla="*/ 4620545 h 6341252"/>
                <a:gd name="connsiteX51" fmla="*/ 286785 w 318688"/>
                <a:gd name="connsiteY51" fmla="*/ 4620545 h 6341252"/>
                <a:gd name="connsiteX52" fmla="*/ 0 w 318688"/>
                <a:gd name="connsiteY52" fmla="*/ 4588644 h 6341252"/>
                <a:gd name="connsiteX53" fmla="*/ 31901 w 318688"/>
                <a:gd name="connsiteY53" fmla="*/ 4588644 h 6341252"/>
                <a:gd name="connsiteX54" fmla="*/ 31901 w 318688"/>
                <a:gd name="connsiteY54" fmla="*/ 4620545 h 6341252"/>
                <a:gd name="connsiteX55" fmla="*/ 0 w 318688"/>
                <a:gd name="connsiteY55" fmla="*/ 4620545 h 6341252"/>
                <a:gd name="connsiteX56" fmla="*/ 286785 w 318688"/>
                <a:gd name="connsiteY56" fmla="*/ 4301860 h 6341252"/>
                <a:gd name="connsiteX57" fmla="*/ 318688 w 318688"/>
                <a:gd name="connsiteY57" fmla="*/ 4301860 h 6341252"/>
                <a:gd name="connsiteX58" fmla="*/ 318688 w 318688"/>
                <a:gd name="connsiteY58" fmla="*/ 4333762 h 6341252"/>
                <a:gd name="connsiteX59" fmla="*/ 286785 w 318688"/>
                <a:gd name="connsiteY59" fmla="*/ 4333762 h 6341252"/>
                <a:gd name="connsiteX60" fmla="*/ 0 w 318688"/>
                <a:gd name="connsiteY60" fmla="*/ 4301860 h 6341252"/>
                <a:gd name="connsiteX61" fmla="*/ 31901 w 318688"/>
                <a:gd name="connsiteY61" fmla="*/ 4301860 h 6341252"/>
                <a:gd name="connsiteX62" fmla="*/ 31901 w 318688"/>
                <a:gd name="connsiteY62" fmla="*/ 4333762 h 6341252"/>
                <a:gd name="connsiteX63" fmla="*/ 0 w 318688"/>
                <a:gd name="connsiteY63" fmla="*/ 4333762 h 6341252"/>
                <a:gd name="connsiteX64" fmla="*/ 286785 w 318688"/>
                <a:gd name="connsiteY64" fmla="*/ 4015075 h 6341252"/>
                <a:gd name="connsiteX65" fmla="*/ 318688 w 318688"/>
                <a:gd name="connsiteY65" fmla="*/ 4015075 h 6341252"/>
                <a:gd name="connsiteX66" fmla="*/ 318688 w 318688"/>
                <a:gd name="connsiteY66" fmla="*/ 4046976 h 6341252"/>
                <a:gd name="connsiteX67" fmla="*/ 286785 w 318688"/>
                <a:gd name="connsiteY67" fmla="*/ 4046976 h 6341252"/>
                <a:gd name="connsiteX68" fmla="*/ 0 w 318688"/>
                <a:gd name="connsiteY68" fmla="*/ 4015075 h 6341252"/>
                <a:gd name="connsiteX69" fmla="*/ 31901 w 318688"/>
                <a:gd name="connsiteY69" fmla="*/ 4015075 h 6341252"/>
                <a:gd name="connsiteX70" fmla="*/ 31901 w 318688"/>
                <a:gd name="connsiteY70" fmla="*/ 4046976 h 6341252"/>
                <a:gd name="connsiteX71" fmla="*/ 0 w 318688"/>
                <a:gd name="connsiteY71" fmla="*/ 4046976 h 6341252"/>
                <a:gd name="connsiteX72" fmla="*/ 286785 w 318688"/>
                <a:gd name="connsiteY72" fmla="*/ 3728291 h 6341252"/>
                <a:gd name="connsiteX73" fmla="*/ 318688 w 318688"/>
                <a:gd name="connsiteY73" fmla="*/ 3728291 h 6341252"/>
                <a:gd name="connsiteX74" fmla="*/ 318688 w 318688"/>
                <a:gd name="connsiteY74" fmla="*/ 3760193 h 6341252"/>
                <a:gd name="connsiteX75" fmla="*/ 286785 w 318688"/>
                <a:gd name="connsiteY75" fmla="*/ 3760193 h 6341252"/>
                <a:gd name="connsiteX76" fmla="*/ 0 w 318688"/>
                <a:gd name="connsiteY76" fmla="*/ 3728291 h 6341252"/>
                <a:gd name="connsiteX77" fmla="*/ 31901 w 318688"/>
                <a:gd name="connsiteY77" fmla="*/ 3728291 h 6341252"/>
                <a:gd name="connsiteX78" fmla="*/ 31901 w 318688"/>
                <a:gd name="connsiteY78" fmla="*/ 3760193 h 6341252"/>
                <a:gd name="connsiteX79" fmla="*/ 0 w 318688"/>
                <a:gd name="connsiteY79" fmla="*/ 3760193 h 6341252"/>
                <a:gd name="connsiteX80" fmla="*/ 286785 w 318688"/>
                <a:gd name="connsiteY80" fmla="*/ 3441515 h 6341252"/>
                <a:gd name="connsiteX81" fmla="*/ 318688 w 318688"/>
                <a:gd name="connsiteY81" fmla="*/ 3441515 h 6341252"/>
                <a:gd name="connsiteX82" fmla="*/ 318688 w 318688"/>
                <a:gd name="connsiteY82" fmla="*/ 3473408 h 6341252"/>
                <a:gd name="connsiteX83" fmla="*/ 286785 w 318688"/>
                <a:gd name="connsiteY83" fmla="*/ 3473408 h 6341252"/>
                <a:gd name="connsiteX84" fmla="*/ 0 w 318688"/>
                <a:gd name="connsiteY84" fmla="*/ 3441514 h 6341252"/>
                <a:gd name="connsiteX85" fmla="*/ 31901 w 318688"/>
                <a:gd name="connsiteY85" fmla="*/ 3441514 h 6341252"/>
                <a:gd name="connsiteX86" fmla="*/ 31901 w 318688"/>
                <a:gd name="connsiteY86" fmla="*/ 3473408 h 6341252"/>
                <a:gd name="connsiteX87" fmla="*/ 0 w 318688"/>
                <a:gd name="connsiteY87" fmla="*/ 3473408 h 6341252"/>
                <a:gd name="connsiteX88" fmla="*/ 286785 w 318688"/>
                <a:gd name="connsiteY88" fmla="*/ 3154732 h 6341252"/>
                <a:gd name="connsiteX89" fmla="*/ 318688 w 318688"/>
                <a:gd name="connsiteY89" fmla="*/ 3154732 h 6341252"/>
                <a:gd name="connsiteX90" fmla="*/ 318688 w 318688"/>
                <a:gd name="connsiteY90" fmla="*/ 3186635 h 6341252"/>
                <a:gd name="connsiteX91" fmla="*/ 286785 w 318688"/>
                <a:gd name="connsiteY91" fmla="*/ 3186635 h 6341252"/>
                <a:gd name="connsiteX92" fmla="*/ 0 w 318688"/>
                <a:gd name="connsiteY92" fmla="*/ 3154731 h 6341252"/>
                <a:gd name="connsiteX93" fmla="*/ 31901 w 318688"/>
                <a:gd name="connsiteY93" fmla="*/ 3154731 h 6341252"/>
                <a:gd name="connsiteX94" fmla="*/ 31901 w 318688"/>
                <a:gd name="connsiteY94" fmla="*/ 3186634 h 6341252"/>
                <a:gd name="connsiteX95" fmla="*/ 0 w 318688"/>
                <a:gd name="connsiteY95" fmla="*/ 3186634 h 6341252"/>
                <a:gd name="connsiteX96" fmla="*/ 286785 w 318688"/>
                <a:gd name="connsiteY96" fmla="*/ 2867859 h 6341252"/>
                <a:gd name="connsiteX97" fmla="*/ 318688 w 318688"/>
                <a:gd name="connsiteY97" fmla="*/ 2867859 h 6341252"/>
                <a:gd name="connsiteX98" fmla="*/ 318688 w 318688"/>
                <a:gd name="connsiteY98" fmla="*/ 2899760 h 6341252"/>
                <a:gd name="connsiteX99" fmla="*/ 286785 w 318688"/>
                <a:gd name="connsiteY99" fmla="*/ 2899760 h 6341252"/>
                <a:gd name="connsiteX100" fmla="*/ 0 w 318688"/>
                <a:gd name="connsiteY100" fmla="*/ 2867855 h 6341252"/>
                <a:gd name="connsiteX101" fmla="*/ 31901 w 318688"/>
                <a:gd name="connsiteY101" fmla="*/ 2867855 h 6341252"/>
                <a:gd name="connsiteX102" fmla="*/ 31901 w 318688"/>
                <a:gd name="connsiteY102" fmla="*/ 2899757 h 6341252"/>
                <a:gd name="connsiteX103" fmla="*/ 0 w 318688"/>
                <a:gd name="connsiteY103" fmla="*/ 2899757 h 6341252"/>
                <a:gd name="connsiteX104" fmla="*/ 286785 w 318688"/>
                <a:gd name="connsiteY104" fmla="*/ 2581076 h 6341252"/>
                <a:gd name="connsiteX105" fmla="*/ 318688 w 318688"/>
                <a:gd name="connsiteY105" fmla="*/ 2581076 h 6341252"/>
                <a:gd name="connsiteX106" fmla="*/ 318688 w 318688"/>
                <a:gd name="connsiteY106" fmla="*/ 2612993 h 6341252"/>
                <a:gd name="connsiteX107" fmla="*/ 286785 w 318688"/>
                <a:gd name="connsiteY107" fmla="*/ 2612993 h 6341252"/>
                <a:gd name="connsiteX108" fmla="*/ 0 w 318688"/>
                <a:gd name="connsiteY108" fmla="*/ 2581073 h 6341252"/>
                <a:gd name="connsiteX109" fmla="*/ 31901 w 318688"/>
                <a:gd name="connsiteY109" fmla="*/ 2581073 h 6341252"/>
                <a:gd name="connsiteX110" fmla="*/ 31901 w 318688"/>
                <a:gd name="connsiteY110" fmla="*/ 2612987 h 6341252"/>
                <a:gd name="connsiteX111" fmla="*/ 0 w 318688"/>
                <a:gd name="connsiteY111" fmla="*/ 2612987 h 6341252"/>
                <a:gd name="connsiteX112" fmla="*/ 286785 w 318688"/>
                <a:gd name="connsiteY112" fmla="*/ 2294287 h 6341252"/>
                <a:gd name="connsiteX113" fmla="*/ 318688 w 318688"/>
                <a:gd name="connsiteY113" fmla="*/ 2294287 h 6341252"/>
                <a:gd name="connsiteX114" fmla="*/ 318688 w 318688"/>
                <a:gd name="connsiteY114" fmla="*/ 2326193 h 6341252"/>
                <a:gd name="connsiteX115" fmla="*/ 286785 w 318688"/>
                <a:gd name="connsiteY115" fmla="*/ 2326193 h 6341252"/>
                <a:gd name="connsiteX116" fmla="*/ 0 w 318688"/>
                <a:gd name="connsiteY116" fmla="*/ 2294283 h 6341252"/>
                <a:gd name="connsiteX117" fmla="*/ 31901 w 318688"/>
                <a:gd name="connsiteY117" fmla="*/ 2294283 h 6341252"/>
                <a:gd name="connsiteX118" fmla="*/ 31901 w 318688"/>
                <a:gd name="connsiteY118" fmla="*/ 2326188 h 6341252"/>
                <a:gd name="connsiteX119" fmla="*/ 0 w 318688"/>
                <a:gd name="connsiteY119" fmla="*/ 2326188 h 6341252"/>
                <a:gd name="connsiteX120" fmla="*/ 286785 w 318688"/>
                <a:gd name="connsiteY120" fmla="*/ 2007498 h 6341252"/>
                <a:gd name="connsiteX121" fmla="*/ 318688 w 318688"/>
                <a:gd name="connsiteY121" fmla="*/ 2007498 h 6341252"/>
                <a:gd name="connsiteX122" fmla="*/ 318688 w 318688"/>
                <a:gd name="connsiteY122" fmla="*/ 2039391 h 6341252"/>
                <a:gd name="connsiteX123" fmla="*/ 286785 w 318688"/>
                <a:gd name="connsiteY123" fmla="*/ 2039391 h 6341252"/>
                <a:gd name="connsiteX124" fmla="*/ 0 w 318688"/>
                <a:gd name="connsiteY124" fmla="*/ 2007496 h 6341252"/>
                <a:gd name="connsiteX125" fmla="*/ 31901 w 318688"/>
                <a:gd name="connsiteY125" fmla="*/ 2007496 h 6341252"/>
                <a:gd name="connsiteX126" fmla="*/ 31901 w 318688"/>
                <a:gd name="connsiteY126" fmla="*/ 2039389 h 6341252"/>
                <a:gd name="connsiteX127" fmla="*/ 0 w 318688"/>
                <a:gd name="connsiteY127" fmla="*/ 2039389 h 6341252"/>
                <a:gd name="connsiteX128" fmla="*/ 286785 w 318688"/>
                <a:gd name="connsiteY128" fmla="*/ 1720711 h 6341252"/>
                <a:gd name="connsiteX129" fmla="*/ 318688 w 318688"/>
                <a:gd name="connsiteY129" fmla="*/ 1720711 h 6341252"/>
                <a:gd name="connsiteX130" fmla="*/ 318688 w 318688"/>
                <a:gd name="connsiteY130" fmla="*/ 1752614 h 6341252"/>
                <a:gd name="connsiteX131" fmla="*/ 286785 w 318688"/>
                <a:gd name="connsiteY131" fmla="*/ 1752614 h 6341252"/>
                <a:gd name="connsiteX132" fmla="*/ 0 w 318688"/>
                <a:gd name="connsiteY132" fmla="*/ 1720709 h 6341252"/>
                <a:gd name="connsiteX133" fmla="*/ 31901 w 318688"/>
                <a:gd name="connsiteY133" fmla="*/ 1720709 h 6341252"/>
                <a:gd name="connsiteX134" fmla="*/ 31901 w 318688"/>
                <a:gd name="connsiteY134" fmla="*/ 1752612 h 6341252"/>
                <a:gd name="connsiteX135" fmla="*/ 0 w 318688"/>
                <a:gd name="connsiteY135" fmla="*/ 1752612 h 6341252"/>
                <a:gd name="connsiteX136" fmla="*/ 286785 w 318688"/>
                <a:gd name="connsiteY136" fmla="*/ 1433930 h 6341252"/>
                <a:gd name="connsiteX137" fmla="*/ 318688 w 318688"/>
                <a:gd name="connsiteY137" fmla="*/ 1433930 h 6341252"/>
                <a:gd name="connsiteX138" fmla="*/ 318688 w 318688"/>
                <a:gd name="connsiteY138" fmla="*/ 1465831 h 6341252"/>
                <a:gd name="connsiteX139" fmla="*/ 286785 w 318688"/>
                <a:gd name="connsiteY139" fmla="*/ 1465831 h 6341252"/>
                <a:gd name="connsiteX140" fmla="*/ 0 w 318688"/>
                <a:gd name="connsiteY140" fmla="*/ 1433927 h 6341252"/>
                <a:gd name="connsiteX141" fmla="*/ 31901 w 318688"/>
                <a:gd name="connsiteY141" fmla="*/ 1433927 h 6341252"/>
                <a:gd name="connsiteX142" fmla="*/ 31901 w 318688"/>
                <a:gd name="connsiteY142" fmla="*/ 1465828 h 6341252"/>
                <a:gd name="connsiteX143" fmla="*/ 0 w 318688"/>
                <a:gd name="connsiteY143" fmla="*/ 1465828 h 6341252"/>
                <a:gd name="connsiteX144" fmla="*/ 286785 w 318688"/>
                <a:gd name="connsiteY144" fmla="*/ 1147150 h 6341252"/>
                <a:gd name="connsiteX145" fmla="*/ 318688 w 318688"/>
                <a:gd name="connsiteY145" fmla="*/ 1147150 h 6341252"/>
                <a:gd name="connsiteX146" fmla="*/ 318688 w 318688"/>
                <a:gd name="connsiteY146" fmla="*/ 1179052 h 6341252"/>
                <a:gd name="connsiteX147" fmla="*/ 286785 w 318688"/>
                <a:gd name="connsiteY147" fmla="*/ 1179052 h 6341252"/>
                <a:gd name="connsiteX148" fmla="*/ 0 w 318688"/>
                <a:gd name="connsiteY148" fmla="*/ 1147146 h 6341252"/>
                <a:gd name="connsiteX149" fmla="*/ 31901 w 318688"/>
                <a:gd name="connsiteY149" fmla="*/ 1147146 h 6341252"/>
                <a:gd name="connsiteX150" fmla="*/ 31901 w 318688"/>
                <a:gd name="connsiteY150" fmla="*/ 1179049 h 6341252"/>
                <a:gd name="connsiteX151" fmla="*/ 0 w 318688"/>
                <a:gd name="connsiteY151" fmla="*/ 1179049 h 6341252"/>
                <a:gd name="connsiteX152" fmla="*/ 286785 w 318688"/>
                <a:gd name="connsiteY152" fmla="*/ 860355 h 6341252"/>
                <a:gd name="connsiteX153" fmla="*/ 318688 w 318688"/>
                <a:gd name="connsiteY153" fmla="*/ 860355 h 6341252"/>
                <a:gd name="connsiteX154" fmla="*/ 318688 w 318688"/>
                <a:gd name="connsiteY154" fmla="*/ 892257 h 6341252"/>
                <a:gd name="connsiteX155" fmla="*/ 286785 w 318688"/>
                <a:gd name="connsiteY155" fmla="*/ 892257 h 6341252"/>
                <a:gd name="connsiteX156" fmla="*/ 0 w 318688"/>
                <a:gd name="connsiteY156" fmla="*/ 860351 h 6341252"/>
                <a:gd name="connsiteX157" fmla="*/ 31901 w 318688"/>
                <a:gd name="connsiteY157" fmla="*/ 860351 h 6341252"/>
                <a:gd name="connsiteX158" fmla="*/ 31901 w 318688"/>
                <a:gd name="connsiteY158" fmla="*/ 892254 h 6341252"/>
                <a:gd name="connsiteX159" fmla="*/ 0 w 318688"/>
                <a:gd name="connsiteY159" fmla="*/ 892254 h 6341252"/>
                <a:gd name="connsiteX160" fmla="*/ 286785 w 318688"/>
                <a:gd name="connsiteY160" fmla="*/ 573571 h 6341252"/>
                <a:gd name="connsiteX161" fmla="*/ 318688 w 318688"/>
                <a:gd name="connsiteY161" fmla="*/ 573571 h 6341252"/>
                <a:gd name="connsiteX162" fmla="*/ 318688 w 318688"/>
                <a:gd name="connsiteY162" fmla="*/ 605472 h 6341252"/>
                <a:gd name="connsiteX163" fmla="*/ 286785 w 318688"/>
                <a:gd name="connsiteY163" fmla="*/ 605472 h 6341252"/>
                <a:gd name="connsiteX164" fmla="*/ 0 w 318688"/>
                <a:gd name="connsiteY164" fmla="*/ 573568 h 6341252"/>
                <a:gd name="connsiteX165" fmla="*/ 31901 w 318688"/>
                <a:gd name="connsiteY165" fmla="*/ 573568 h 6341252"/>
                <a:gd name="connsiteX166" fmla="*/ 31901 w 318688"/>
                <a:gd name="connsiteY166" fmla="*/ 605470 h 6341252"/>
                <a:gd name="connsiteX167" fmla="*/ 0 w 318688"/>
                <a:gd name="connsiteY167" fmla="*/ 605470 h 6341252"/>
                <a:gd name="connsiteX168" fmla="*/ 286785 w 318688"/>
                <a:gd name="connsiteY168" fmla="*/ 286786 h 6341252"/>
                <a:gd name="connsiteX169" fmla="*/ 318688 w 318688"/>
                <a:gd name="connsiteY169" fmla="*/ 286786 h 6341252"/>
                <a:gd name="connsiteX170" fmla="*/ 318688 w 318688"/>
                <a:gd name="connsiteY170" fmla="*/ 318689 h 6341252"/>
                <a:gd name="connsiteX171" fmla="*/ 286785 w 318688"/>
                <a:gd name="connsiteY171" fmla="*/ 318689 h 6341252"/>
                <a:gd name="connsiteX172" fmla="*/ 0 w 318688"/>
                <a:gd name="connsiteY172" fmla="*/ 286784 h 6341252"/>
                <a:gd name="connsiteX173" fmla="*/ 31901 w 318688"/>
                <a:gd name="connsiteY173" fmla="*/ 286784 h 6341252"/>
                <a:gd name="connsiteX174" fmla="*/ 31901 w 318688"/>
                <a:gd name="connsiteY174" fmla="*/ 318687 h 6341252"/>
                <a:gd name="connsiteX175" fmla="*/ 0 w 318688"/>
                <a:gd name="connsiteY175" fmla="*/ 318687 h 6341252"/>
                <a:gd name="connsiteX176" fmla="*/ 286785 w 318688"/>
                <a:gd name="connsiteY176" fmla="*/ 3 h 6341252"/>
                <a:gd name="connsiteX177" fmla="*/ 318688 w 318688"/>
                <a:gd name="connsiteY177" fmla="*/ 3 h 6341252"/>
                <a:gd name="connsiteX178" fmla="*/ 318688 w 318688"/>
                <a:gd name="connsiteY178" fmla="*/ 31906 h 6341252"/>
                <a:gd name="connsiteX179" fmla="*/ 286785 w 318688"/>
                <a:gd name="connsiteY179" fmla="*/ 31906 h 6341252"/>
                <a:gd name="connsiteX180" fmla="*/ 0 w 318688"/>
                <a:gd name="connsiteY180" fmla="*/ 0 h 6341252"/>
                <a:gd name="connsiteX181" fmla="*/ 31901 w 318688"/>
                <a:gd name="connsiteY181" fmla="*/ 0 h 6341252"/>
                <a:gd name="connsiteX182" fmla="*/ 31901 w 318688"/>
                <a:gd name="connsiteY182" fmla="*/ 31903 h 6341252"/>
                <a:gd name="connsiteX183" fmla="*/ 0 w 318688"/>
                <a:gd name="connsiteY183" fmla="*/ 31903 h 6341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Lst>
              <a:rect l="l" t="t" r="r" b="b"/>
              <a:pathLst>
                <a:path w="318688" h="6341252">
                  <a:moveTo>
                    <a:pt x="286785" y="6309351"/>
                  </a:moveTo>
                  <a:lnTo>
                    <a:pt x="318688" y="6309351"/>
                  </a:lnTo>
                  <a:lnTo>
                    <a:pt x="318688" y="6341252"/>
                  </a:lnTo>
                  <a:lnTo>
                    <a:pt x="286785" y="6341252"/>
                  </a:lnTo>
                  <a:close/>
                  <a:moveTo>
                    <a:pt x="0" y="6309351"/>
                  </a:moveTo>
                  <a:lnTo>
                    <a:pt x="31901" y="6309351"/>
                  </a:lnTo>
                  <a:lnTo>
                    <a:pt x="31901" y="6341252"/>
                  </a:lnTo>
                  <a:lnTo>
                    <a:pt x="0" y="6341252"/>
                  </a:lnTo>
                  <a:close/>
                  <a:moveTo>
                    <a:pt x="286785" y="6022567"/>
                  </a:moveTo>
                  <a:lnTo>
                    <a:pt x="318688" y="6022567"/>
                  </a:lnTo>
                  <a:lnTo>
                    <a:pt x="318688" y="6054468"/>
                  </a:lnTo>
                  <a:lnTo>
                    <a:pt x="286785" y="6054468"/>
                  </a:lnTo>
                  <a:close/>
                  <a:moveTo>
                    <a:pt x="0" y="6022567"/>
                  </a:moveTo>
                  <a:lnTo>
                    <a:pt x="31901" y="6022567"/>
                  </a:lnTo>
                  <a:lnTo>
                    <a:pt x="31901" y="6054468"/>
                  </a:lnTo>
                  <a:lnTo>
                    <a:pt x="0" y="6054468"/>
                  </a:lnTo>
                  <a:close/>
                  <a:moveTo>
                    <a:pt x="286785" y="5735783"/>
                  </a:moveTo>
                  <a:lnTo>
                    <a:pt x="318688" y="5735783"/>
                  </a:lnTo>
                  <a:lnTo>
                    <a:pt x="318688" y="5767685"/>
                  </a:lnTo>
                  <a:lnTo>
                    <a:pt x="286785" y="5767685"/>
                  </a:lnTo>
                  <a:close/>
                  <a:moveTo>
                    <a:pt x="0" y="5735783"/>
                  </a:moveTo>
                  <a:lnTo>
                    <a:pt x="31901" y="5735783"/>
                  </a:lnTo>
                  <a:lnTo>
                    <a:pt x="31901" y="5767685"/>
                  </a:lnTo>
                  <a:lnTo>
                    <a:pt x="0" y="5767685"/>
                  </a:lnTo>
                  <a:close/>
                  <a:moveTo>
                    <a:pt x="286785" y="5448997"/>
                  </a:moveTo>
                  <a:lnTo>
                    <a:pt x="318688" y="5448997"/>
                  </a:lnTo>
                  <a:lnTo>
                    <a:pt x="318688" y="5480899"/>
                  </a:lnTo>
                  <a:lnTo>
                    <a:pt x="286785" y="5480899"/>
                  </a:lnTo>
                  <a:close/>
                  <a:moveTo>
                    <a:pt x="0" y="5448997"/>
                  </a:moveTo>
                  <a:lnTo>
                    <a:pt x="31901" y="5448997"/>
                  </a:lnTo>
                  <a:lnTo>
                    <a:pt x="31901" y="5480899"/>
                  </a:lnTo>
                  <a:lnTo>
                    <a:pt x="0" y="5480899"/>
                  </a:lnTo>
                  <a:close/>
                  <a:moveTo>
                    <a:pt x="286785" y="5162213"/>
                  </a:moveTo>
                  <a:lnTo>
                    <a:pt x="318688" y="5162213"/>
                  </a:lnTo>
                  <a:lnTo>
                    <a:pt x="318688" y="5194116"/>
                  </a:lnTo>
                  <a:lnTo>
                    <a:pt x="286785" y="5194116"/>
                  </a:lnTo>
                  <a:close/>
                  <a:moveTo>
                    <a:pt x="0" y="5162213"/>
                  </a:moveTo>
                  <a:lnTo>
                    <a:pt x="31901" y="5162213"/>
                  </a:lnTo>
                  <a:lnTo>
                    <a:pt x="31901" y="5194116"/>
                  </a:lnTo>
                  <a:lnTo>
                    <a:pt x="0" y="5194116"/>
                  </a:lnTo>
                  <a:close/>
                  <a:moveTo>
                    <a:pt x="286785" y="4875429"/>
                  </a:moveTo>
                  <a:lnTo>
                    <a:pt x="318688" y="4875429"/>
                  </a:lnTo>
                  <a:lnTo>
                    <a:pt x="318688" y="4907331"/>
                  </a:lnTo>
                  <a:lnTo>
                    <a:pt x="286785" y="4907331"/>
                  </a:lnTo>
                  <a:close/>
                  <a:moveTo>
                    <a:pt x="0" y="4875429"/>
                  </a:moveTo>
                  <a:lnTo>
                    <a:pt x="31901" y="4875429"/>
                  </a:lnTo>
                  <a:lnTo>
                    <a:pt x="31901" y="4907331"/>
                  </a:lnTo>
                  <a:lnTo>
                    <a:pt x="0" y="4907331"/>
                  </a:lnTo>
                  <a:close/>
                  <a:moveTo>
                    <a:pt x="286785" y="4588644"/>
                  </a:moveTo>
                  <a:lnTo>
                    <a:pt x="318688" y="4588644"/>
                  </a:lnTo>
                  <a:lnTo>
                    <a:pt x="318688" y="4620545"/>
                  </a:lnTo>
                  <a:lnTo>
                    <a:pt x="286785" y="4620545"/>
                  </a:lnTo>
                  <a:close/>
                  <a:moveTo>
                    <a:pt x="0" y="4588644"/>
                  </a:moveTo>
                  <a:lnTo>
                    <a:pt x="31901" y="4588644"/>
                  </a:lnTo>
                  <a:lnTo>
                    <a:pt x="31901" y="4620545"/>
                  </a:lnTo>
                  <a:lnTo>
                    <a:pt x="0" y="4620545"/>
                  </a:lnTo>
                  <a:close/>
                  <a:moveTo>
                    <a:pt x="286785" y="4301860"/>
                  </a:moveTo>
                  <a:lnTo>
                    <a:pt x="318688" y="4301860"/>
                  </a:lnTo>
                  <a:lnTo>
                    <a:pt x="318688" y="4333762"/>
                  </a:lnTo>
                  <a:lnTo>
                    <a:pt x="286785" y="4333762"/>
                  </a:lnTo>
                  <a:close/>
                  <a:moveTo>
                    <a:pt x="0" y="4301860"/>
                  </a:moveTo>
                  <a:lnTo>
                    <a:pt x="31901" y="4301860"/>
                  </a:lnTo>
                  <a:lnTo>
                    <a:pt x="31901" y="4333762"/>
                  </a:lnTo>
                  <a:lnTo>
                    <a:pt x="0" y="4333762"/>
                  </a:lnTo>
                  <a:close/>
                  <a:moveTo>
                    <a:pt x="286785" y="4015075"/>
                  </a:moveTo>
                  <a:lnTo>
                    <a:pt x="318688" y="4015075"/>
                  </a:lnTo>
                  <a:lnTo>
                    <a:pt x="318688" y="4046976"/>
                  </a:lnTo>
                  <a:lnTo>
                    <a:pt x="286785" y="4046976"/>
                  </a:lnTo>
                  <a:close/>
                  <a:moveTo>
                    <a:pt x="0" y="4015075"/>
                  </a:moveTo>
                  <a:lnTo>
                    <a:pt x="31901" y="4015075"/>
                  </a:lnTo>
                  <a:lnTo>
                    <a:pt x="31901" y="4046976"/>
                  </a:lnTo>
                  <a:lnTo>
                    <a:pt x="0" y="4046976"/>
                  </a:lnTo>
                  <a:close/>
                  <a:moveTo>
                    <a:pt x="286785" y="3728291"/>
                  </a:moveTo>
                  <a:lnTo>
                    <a:pt x="318688" y="3728291"/>
                  </a:lnTo>
                  <a:lnTo>
                    <a:pt x="318688" y="3760193"/>
                  </a:lnTo>
                  <a:lnTo>
                    <a:pt x="286785" y="3760193"/>
                  </a:lnTo>
                  <a:close/>
                  <a:moveTo>
                    <a:pt x="0" y="3728291"/>
                  </a:moveTo>
                  <a:lnTo>
                    <a:pt x="31901" y="3728291"/>
                  </a:lnTo>
                  <a:lnTo>
                    <a:pt x="31901" y="3760193"/>
                  </a:lnTo>
                  <a:lnTo>
                    <a:pt x="0" y="3760193"/>
                  </a:lnTo>
                  <a:close/>
                  <a:moveTo>
                    <a:pt x="286785" y="3441515"/>
                  </a:moveTo>
                  <a:lnTo>
                    <a:pt x="318688" y="3441515"/>
                  </a:lnTo>
                  <a:lnTo>
                    <a:pt x="318688" y="3473408"/>
                  </a:lnTo>
                  <a:lnTo>
                    <a:pt x="286785" y="3473408"/>
                  </a:lnTo>
                  <a:close/>
                  <a:moveTo>
                    <a:pt x="0" y="3441514"/>
                  </a:moveTo>
                  <a:lnTo>
                    <a:pt x="31901" y="3441514"/>
                  </a:lnTo>
                  <a:lnTo>
                    <a:pt x="31901" y="3473408"/>
                  </a:lnTo>
                  <a:lnTo>
                    <a:pt x="0" y="3473408"/>
                  </a:lnTo>
                  <a:close/>
                  <a:moveTo>
                    <a:pt x="286785" y="3154732"/>
                  </a:moveTo>
                  <a:lnTo>
                    <a:pt x="318688" y="3154732"/>
                  </a:lnTo>
                  <a:lnTo>
                    <a:pt x="318688" y="3186635"/>
                  </a:lnTo>
                  <a:lnTo>
                    <a:pt x="286785" y="3186635"/>
                  </a:lnTo>
                  <a:close/>
                  <a:moveTo>
                    <a:pt x="0" y="3154731"/>
                  </a:moveTo>
                  <a:lnTo>
                    <a:pt x="31901" y="3154731"/>
                  </a:lnTo>
                  <a:lnTo>
                    <a:pt x="31901" y="3186634"/>
                  </a:lnTo>
                  <a:lnTo>
                    <a:pt x="0" y="3186634"/>
                  </a:lnTo>
                  <a:close/>
                  <a:moveTo>
                    <a:pt x="286785" y="2867859"/>
                  </a:moveTo>
                  <a:lnTo>
                    <a:pt x="318688" y="2867859"/>
                  </a:lnTo>
                  <a:lnTo>
                    <a:pt x="318688" y="2899760"/>
                  </a:lnTo>
                  <a:lnTo>
                    <a:pt x="286785" y="2899760"/>
                  </a:lnTo>
                  <a:close/>
                  <a:moveTo>
                    <a:pt x="0" y="2867855"/>
                  </a:moveTo>
                  <a:lnTo>
                    <a:pt x="31901" y="2867855"/>
                  </a:lnTo>
                  <a:lnTo>
                    <a:pt x="31901" y="2899757"/>
                  </a:lnTo>
                  <a:lnTo>
                    <a:pt x="0" y="2899757"/>
                  </a:lnTo>
                  <a:close/>
                  <a:moveTo>
                    <a:pt x="286785" y="2581076"/>
                  </a:moveTo>
                  <a:lnTo>
                    <a:pt x="318688" y="2581076"/>
                  </a:lnTo>
                  <a:lnTo>
                    <a:pt x="318688" y="2612993"/>
                  </a:lnTo>
                  <a:lnTo>
                    <a:pt x="286785" y="2612993"/>
                  </a:lnTo>
                  <a:close/>
                  <a:moveTo>
                    <a:pt x="0" y="2581073"/>
                  </a:moveTo>
                  <a:lnTo>
                    <a:pt x="31901" y="2581073"/>
                  </a:lnTo>
                  <a:lnTo>
                    <a:pt x="31901" y="2612987"/>
                  </a:lnTo>
                  <a:lnTo>
                    <a:pt x="0" y="2612987"/>
                  </a:lnTo>
                  <a:close/>
                  <a:moveTo>
                    <a:pt x="286785" y="2294287"/>
                  </a:moveTo>
                  <a:lnTo>
                    <a:pt x="318688" y="2294287"/>
                  </a:lnTo>
                  <a:lnTo>
                    <a:pt x="318688" y="2326193"/>
                  </a:lnTo>
                  <a:lnTo>
                    <a:pt x="286785" y="2326193"/>
                  </a:lnTo>
                  <a:close/>
                  <a:moveTo>
                    <a:pt x="0" y="2294283"/>
                  </a:moveTo>
                  <a:lnTo>
                    <a:pt x="31901" y="2294283"/>
                  </a:lnTo>
                  <a:lnTo>
                    <a:pt x="31901" y="2326188"/>
                  </a:lnTo>
                  <a:lnTo>
                    <a:pt x="0" y="2326188"/>
                  </a:lnTo>
                  <a:close/>
                  <a:moveTo>
                    <a:pt x="286785" y="2007498"/>
                  </a:moveTo>
                  <a:lnTo>
                    <a:pt x="318688" y="2007498"/>
                  </a:lnTo>
                  <a:lnTo>
                    <a:pt x="318688" y="2039391"/>
                  </a:lnTo>
                  <a:lnTo>
                    <a:pt x="286785" y="2039391"/>
                  </a:lnTo>
                  <a:close/>
                  <a:moveTo>
                    <a:pt x="0" y="2007496"/>
                  </a:moveTo>
                  <a:lnTo>
                    <a:pt x="31901" y="2007496"/>
                  </a:lnTo>
                  <a:lnTo>
                    <a:pt x="31901" y="2039389"/>
                  </a:lnTo>
                  <a:lnTo>
                    <a:pt x="0" y="2039389"/>
                  </a:lnTo>
                  <a:close/>
                  <a:moveTo>
                    <a:pt x="286785" y="1720711"/>
                  </a:moveTo>
                  <a:lnTo>
                    <a:pt x="318688" y="1720711"/>
                  </a:lnTo>
                  <a:lnTo>
                    <a:pt x="318688" y="1752614"/>
                  </a:lnTo>
                  <a:lnTo>
                    <a:pt x="286785" y="1752614"/>
                  </a:lnTo>
                  <a:close/>
                  <a:moveTo>
                    <a:pt x="0" y="1720709"/>
                  </a:moveTo>
                  <a:lnTo>
                    <a:pt x="31901" y="1720709"/>
                  </a:lnTo>
                  <a:lnTo>
                    <a:pt x="31901" y="1752612"/>
                  </a:lnTo>
                  <a:lnTo>
                    <a:pt x="0" y="1752612"/>
                  </a:lnTo>
                  <a:close/>
                  <a:moveTo>
                    <a:pt x="286785" y="1433930"/>
                  </a:moveTo>
                  <a:lnTo>
                    <a:pt x="318688" y="1433930"/>
                  </a:lnTo>
                  <a:lnTo>
                    <a:pt x="318688" y="1465831"/>
                  </a:lnTo>
                  <a:lnTo>
                    <a:pt x="286785" y="1465831"/>
                  </a:lnTo>
                  <a:close/>
                  <a:moveTo>
                    <a:pt x="0" y="1433927"/>
                  </a:moveTo>
                  <a:lnTo>
                    <a:pt x="31901" y="1433927"/>
                  </a:lnTo>
                  <a:lnTo>
                    <a:pt x="31901" y="1465828"/>
                  </a:lnTo>
                  <a:lnTo>
                    <a:pt x="0" y="1465828"/>
                  </a:lnTo>
                  <a:close/>
                  <a:moveTo>
                    <a:pt x="286785" y="1147150"/>
                  </a:moveTo>
                  <a:lnTo>
                    <a:pt x="318688" y="1147150"/>
                  </a:lnTo>
                  <a:lnTo>
                    <a:pt x="318688" y="1179052"/>
                  </a:lnTo>
                  <a:lnTo>
                    <a:pt x="286785" y="1179052"/>
                  </a:lnTo>
                  <a:close/>
                  <a:moveTo>
                    <a:pt x="0" y="1147146"/>
                  </a:moveTo>
                  <a:lnTo>
                    <a:pt x="31901" y="1147146"/>
                  </a:lnTo>
                  <a:lnTo>
                    <a:pt x="31901" y="1179049"/>
                  </a:lnTo>
                  <a:lnTo>
                    <a:pt x="0" y="1179049"/>
                  </a:lnTo>
                  <a:close/>
                  <a:moveTo>
                    <a:pt x="286785" y="860355"/>
                  </a:moveTo>
                  <a:lnTo>
                    <a:pt x="318688" y="860355"/>
                  </a:lnTo>
                  <a:lnTo>
                    <a:pt x="318688" y="892257"/>
                  </a:lnTo>
                  <a:lnTo>
                    <a:pt x="286785" y="892257"/>
                  </a:lnTo>
                  <a:close/>
                  <a:moveTo>
                    <a:pt x="0" y="860351"/>
                  </a:moveTo>
                  <a:lnTo>
                    <a:pt x="31901" y="860351"/>
                  </a:lnTo>
                  <a:lnTo>
                    <a:pt x="31901" y="892254"/>
                  </a:lnTo>
                  <a:lnTo>
                    <a:pt x="0" y="892254"/>
                  </a:lnTo>
                  <a:close/>
                  <a:moveTo>
                    <a:pt x="286785" y="573571"/>
                  </a:moveTo>
                  <a:lnTo>
                    <a:pt x="318688" y="573571"/>
                  </a:lnTo>
                  <a:lnTo>
                    <a:pt x="318688" y="605472"/>
                  </a:lnTo>
                  <a:lnTo>
                    <a:pt x="286785" y="605472"/>
                  </a:lnTo>
                  <a:close/>
                  <a:moveTo>
                    <a:pt x="0" y="573568"/>
                  </a:moveTo>
                  <a:lnTo>
                    <a:pt x="31901" y="573568"/>
                  </a:lnTo>
                  <a:lnTo>
                    <a:pt x="31901" y="605470"/>
                  </a:lnTo>
                  <a:lnTo>
                    <a:pt x="0" y="605470"/>
                  </a:lnTo>
                  <a:close/>
                  <a:moveTo>
                    <a:pt x="286785" y="286786"/>
                  </a:moveTo>
                  <a:lnTo>
                    <a:pt x="318688" y="286786"/>
                  </a:lnTo>
                  <a:lnTo>
                    <a:pt x="318688" y="318689"/>
                  </a:lnTo>
                  <a:lnTo>
                    <a:pt x="286785" y="318689"/>
                  </a:lnTo>
                  <a:close/>
                  <a:moveTo>
                    <a:pt x="0" y="286784"/>
                  </a:moveTo>
                  <a:lnTo>
                    <a:pt x="31901" y="286784"/>
                  </a:lnTo>
                  <a:lnTo>
                    <a:pt x="31901" y="318687"/>
                  </a:lnTo>
                  <a:lnTo>
                    <a:pt x="0" y="318687"/>
                  </a:lnTo>
                  <a:close/>
                  <a:moveTo>
                    <a:pt x="286785" y="3"/>
                  </a:moveTo>
                  <a:lnTo>
                    <a:pt x="318688" y="3"/>
                  </a:lnTo>
                  <a:lnTo>
                    <a:pt x="318688" y="31906"/>
                  </a:lnTo>
                  <a:lnTo>
                    <a:pt x="286785" y="31906"/>
                  </a:lnTo>
                  <a:close/>
                  <a:moveTo>
                    <a:pt x="0" y="0"/>
                  </a:moveTo>
                  <a:lnTo>
                    <a:pt x="31901" y="0"/>
                  </a:lnTo>
                  <a:lnTo>
                    <a:pt x="31901" y="31903"/>
                  </a:lnTo>
                  <a:lnTo>
                    <a:pt x="0" y="31903"/>
                  </a:lnTo>
                  <a:close/>
                </a:path>
              </a:pathLst>
            </a:custGeom>
            <a:grpFill/>
            <a:ln w="10294" cap="flat">
              <a:noFill/>
              <a:prstDash val="solid"/>
              <a:miter/>
            </a:ln>
          </p:spPr>
          <p:txBody>
            <a:bodyPr wrap="square" rtlCol="0" anchor="ctr">
              <a:noAutofit/>
            </a:bodyPr>
            <a:lstStyle/>
            <a:p>
              <a:endParaRPr lang="en-US" sz="1800"/>
            </a:p>
          </p:txBody>
        </p:sp>
      </p:grpSp>
      <p:sp>
        <p:nvSpPr>
          <p:cNvPr id="31" name="TextBox 30">
            <a:extLst>
              <a:ext uri="{FF2B5EF4-FFF2-40B4-BE49-F238E27FC236}">
                <a16:creationId xmlns:a16="http://schemas.microsoft.com/office/drawing/2014/main" xmlns="" id="{06130633-8398-4340-A091-16D418D4BA0E}"/>
              </a:ext>
            </a:extLst>
          </p:cNvPr>
          <p:cNvSpPr txBox="1">
            <a:spLocks/>
          </p:cNvSpPr>
          <p:nvPr userDrawn="1"/>
        </p:nvSpPr>
        <p:spPr>
          <a:xfrm rot="2700000" flipH="1" flipV="1">
            <a:off x="9047321" y="5894511"/>
            <a:ext cx="1592914" cy="795301"/>
          </a:xfrm>
          <a:custGeom>
            <a:avLst/>
            <a:gdLst>
              <a:gd name="connsiteX0" fmla="*/ 6166943 w 6166943"/>
              <a:gd name="connsiteY0" fmla="*/ 1970146 h 3078196"/>
              <a:gd name="connsiteX1" fmla="*/ 4655668 w 6166943"/>
              <a:gd name="connsiteY1" fmla="*/ 458871 h 3078196"/>
              <a:gd name="connsiteX2" fmla="*/ 4492661 w 6166943"/>
              <a:gd name="connsiteY2" fmla="*/ 580765 h 3078196"/>
              <a:gd name="connsiteX3" fmla="*/ 3297075 w 6166943"/>
              <a:gd name="connsiteY3" fmla="*/ 945968 h 3078196"/>
              <a:gd name="connsiteX4" fmla="*/ 1523897 w 6166943"/>
              <a:gd name="connsiteY4" fmla="*/ 3175 h 3078196"/>
              <a:gd name="connsiteX5" fmla="*/ 1521968 w 6166943"/>
              <a:gd name="connsiteY5" fmla="*/ 0 h 3078196"/>
              <a:gd name="connsiteX6" fmla="*/ 0 w 6166943"/>
              <a:gd name="connsiteY6" fmla="*/ 1521969 h 3078196"/>
              <a:gd name="connsiteX7" fmla="*/ 1668 w 6166943"/>
              <a:gd name="connsiteY7" fmla="*/ 1524092 h 3078196"/>
              <a:gd name="connsiteX8" fmla="*/ 3297075 w 6166943"/>
              <a:gd name="connsiteY8" fmla="*/ 3078196 h 3078196"/>
              <a:gd name="connsiteX9" fmla="*/ 6013576 w 6166943"/>
              <a:gd name="connsiteY9" fmla="*/ 2102997 h 3078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66943" h="3078196">
                <a:moveTo>
                  <a:pt x="6166943" y="1970146"/>
                </a:moveTo>
                <a:lnTo>
                  <a:pt x="4655668" y="458871"/>
                </a:lnTo>
                <a:lnTo>
                  <a:pt x="4492661" y="580765"/>
                </a:lnTo>
                <a:cubicBezTo>
                  <a:pt x="4151374" y="811334"/>
                  <a:pt x="3739947" y="945968"/>
                  <a:pt x="3297075" y="945968"/>
                </a:cubicBezTo>
                <a:cubicBezTo>
                  <a:pt x="2558955" y="945968"/>
                  <a:pt x="1908180" y="571989"/>
                  <a:pt x="1523897" y="3175"/>
                </a:cubicBezTo>
                <a:lnTo>
                  <a:pt x="1521968" y="0"/>
                </a:lnTo>
                <a:lnTo>
                  <a:pt x="0" y="1521969"/>
                </a:lnTo>
                <a:lnTo>
                  <a:pt x="1668" y="1524092"/>
                </a:lnTo>
                <a:cubicBezTo>
                  <a:pt x="784959" y="2473222"/>
                  <a:pt x="1970367" y="3078196"/>
                  <a:pt x="3297075" y="3078196"/>
                </a:cubicBezTo>
                <a:cubicBezTo>
                  <a:pt x="4328957" y="3078196"/>
                  <a:pt x="5275363" y="2712224"/>
                  <a:pt x="6013576" y="2102997"/>
                </a:cubicBezTo>
                <a:close/>
              </a:path>
            </a:pathLst>
          </a:custGeom>
          <a:solidFill>
            <a:schemeClr val="accent2">
              <a:lumMod val="75000"/>
            </a:schemeClr>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a:t> </a:t>
            </a:r>
          </a:p>
        </p:txBody>
      </p:sp>
      <p:sp>
        <p:nvSpPr>
          <p:cNvPr id="19" name="Text Placeholder 83">
            <a:extLst>
              <a:ext uri="{FF2B5EF4-FFF2-40B4-BE49-F238E27FC236}">
                <a16:creationId xmlns:a16="http://schemas.microsoft.com/office/drawing/2014/main" xmlns="" id="{65E572D2-FB5D-4AE4-ADCA-539A3B5D2872}"/>
              </a:ext>
            </a:extLst>
          </p:cNvPr>
          <p:cNvSpPr txBox="1">
            <a:spLocks/>
          </p:cNvSpPr>
          <p:nvPr userDrawn="1"/>
        </p:nvSpPr>
        <p:spPr>
          <a:xfrm rot="16200000" flipV="1">
            <a:off x="10501479" y="1143564"/>
            <a:ext cx="2253832" cy="1127210"/>
          </a:xfrm>
          <a:custGeom>
            <a:avLst/>
            <a:gdLst>
              <a:gd name="connsiteX0" fmla="*/ 0 w 2125980"/>
              <a:gd name="connsiteY0" fmla="*/ 0 h 1062991"/>
              <a:gd name="connsiteX1" fmla="*/ 530729 w 2125980"/>
              <a:gd name="connsiteY1" fmla="*/ 0 h 1062991"/>
              <a:gd name="connsiteX2" fmla="*/ 1062990 w 2125980"/>
              <a:gd name="connsiteY2" fmla="*/ 532261 h 1062991"/>
              <a:gd name="connsiteX3" fmla="*/ 1595250 w 2125980"/>
              <a:gd name="connsiteY3" fmla="*/ 0 h 1062991"/>
              <a:gd name="connsiteX4" fmla="*/ 2125980 w 2125980"/>
              <a:gd name="connsiteY4" fmla="*/ 0 h 1062991"/>
              <a:gd name="connsiteX5" fmla="*/ 1062990 w 2125980"/>
              <a:gd name="connsiteY5" fmla="*/ 1062991 h 1062991"/>
              <a:gd name="connsiteX6" fmla="*/ 0 w 2125980"/>
              <a:gd name="connsiteY6" fmla="*/ 0 h 1062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5980" h="1062991">
                <a:moveTo>
                  <a:pt x="0" y="0"/>
                </a:moveTo>
                <a:lnTo>
                  <a:pt x="530729" y="0"/>
                </a:lnTo>
                <a:cubicBezTo>
                  <a:pt x="530729" y="293959"/>
                  <a:pt x="769031" y="532261"/>
                  <a:pt x="1062990" y="532261"/>
                </a:cubicBezTo>
                <a:cubicBezTo>
                  <a:pt x="1356949" y="532261"/>
                  <a:pt x="1595250" y="293959"/>
                  <a:pt x="1595250" y="0"/>
                </a:cubicBezTo>
                <a:lnTo>
                  <a:pt x="2125980" y="0"/>
                </a:lnTo>
                <a:cubicBezTo>
                  <a:pt x="2125980" y="587074"/>
                  <a:pt x="1650063" y="1062991"/>
                  <a:pt x="1062990" y="1062991"/>
                </a:cubicBezTo>
                <a:cubicBezTo>
                  <a:pt x="475916" y="1062991"/>
                  <a:pt x="0" y="587074"/>
                  <a:pt x="0" y="0"/>
                </a:cubicBezTo>
                <a:close/>
              </a:path>
            </a:pathLst>
          </a:custGeom>
          <a:solidFill>
            <a:schemeClr val="accent2">
              <a:lumMod val="75000"/>
            </a:schemeClr>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a:t> </a:t>
            </a:r>
          </a:p>
        </p:txBody>
      </p:sp>
      <p:sp>
        <p:nvSpPr>
          <p:cNvPr id="20" name="Freeform: Shape 83">
            <a:extLst>
              <a:ext uri="{FF2B5EF4-FFF2-40B4-BE49-F238E27FC236}">
                <a16:creationId xmlns:a16="http://schemas.microsoft.com/office/drawing/2014/main" xmlns="" id="{F05596E1-7FE6-4BB0-BB11-FC47E5FF65BF}"/>
              </a:ext>
            </a:extLst>
          </p:cNvPr>
          <p:cNvSpPr txBox="1">
            <a:spLocks/>
          </p:cNvSpPr>
          <p:nvPr userDrawn="1"/>
        </p:nvSpPr>
        <p:spPr>
          <a:xfrm rot="16200000">
            <a:off x="9920577" y="3148267"/>
            <a:ext cx="574904" cy="1706752"/>
          </a:xfrm>
          <a:custGeom>
            <a:avLst/>
            <a:gdLst>
              <a:gd name="connsiteX0" fmla="*/ 0 w 530877"/>
              <a:gd name="connsiteY0" fmla="*/ 0 h 1012276"/>
              <a:gd name="connsiteX1" fmla="*/ 530877 w 530877"/>
              <a:gd name="connsiteY1" fmla="*/ 0 h 1012276"/>
              <a:gd name="connsiteX2" fmla="*/ 530877 w 530877"/>
              <a:gd name="connsiteY2" fmla="*/ 1012276 h 1012276"/>
              <a:gd name="connsiteX3" fmla="*/ 0 w 530877"/>
              <a:gd name="connsiteY3" fmla="*/ 1012276 h 1012276"/>
            </a:gdLst>
            <a:ahLst/>
            <a:cxnLst>
              <a:cxn ang="0">
                <a:pos x="connsiteX0" y="connsiteY0"/>
              </a:cxn>
              <a:cxn ang="0">
                <a:pos x="connsiteX1" y="connsiteY1"/>
              </a:cxn>
              <a:cxn ang="0">
                <a:pos x="connsiteX2" y="connsiteY2"/>
              </a:cxn>
              <a:cxn ang="0">
                <a:pos x="connsiteX3" y="connsiteY3"/>
              </a:cxn>
            </a:cxnLst>
            <a:rect l="l" t="t" r="r" b="b"/>
            <a:pathLst>
              <a:path w="530877" h="1012276">
                <a:moveTo>
                  <a:pt x="0" y="0"/>
                </a:moveTo>
                <a:lnTo>
                  <a:pt x="530877" y="0"/>
                </a:lnTo>
                <a:lnTo>
                  <a:pt x="530877" y="1012276"/>
                </a:lnTo>
                <a:lnTo>
                  <a:pt x="0" y="1012276"/>
                </a:lnTo>
                <a:close/>
              </a:path>
            </a:pathLst>
          </a:custGeom>
          <a:solidFill>
            <a:schemeClr val="accent2">
              <a:lumMod val="75000"/>
            </a:schemeClr>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a:t> </a:t>
            </a:r>
          </a:p>
        </p:txBody>
      </p:sp>
      <p:sp>
        <p:nvSpPr>
          <p:cNvPr id="21" name="Text Placeholder 49">
            <a:extLst>
              <a:ext uri="{FF2B5EF4-FFF2-40B4-BE49-F238E27FC236}">
                <a16:creationId xmlns:a16="http://schemas.microsoft.com/office/drawing/2014/main" xmlns="" id="{A0F317CE-035E-44FD-A5F6-9E40D83A2190}"/>
              </a:ext>
            </a:extLst>
          </p:cNvPr>
          <p:cNvSpPr txBox="1">
            <a:spLocks/>
          </p:cNvSpPr>
          <p:nvPr userDrawn="1"/>
        </p:nvSpPr>
        <p:spPr>
          <a:xfrm>
            <a:off x="9937626" y="2296383"/>
            <a:ext cx="546782" cy="546635"/>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chemeClr val="accent2">
              <a:lumMod val="75000"/>
            </a:schemeClr>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a:t> </a:t>
            </a:r>
          </a:p>
        </p:txBody>
      </p:sp>
      <p:sp>
        <p:nvSpPr>
          <p:cNvPr id="22" name="Text Placeholder 49">
            <a:extLst>
              <a:ext uri="{FF2B5EF4-FFF2-40B4-BE49-F238E27FC236}">
                <a16:creationId xmlns:a16="http://schemas.microsoft.com/office/drawing/2014/main" xmlns="" id="{C876EBD3-018B-46D6-8C3B-B7B3FA122BE1}"/>
              </a:ext>
            </a:extLst>
          </p:cNvPr>
          <p:cNvSpPr txBox="1">
            <a:spLocks/>
          </p:cNvSpPr>
          <p:nvPr userDrawn="1"/>
        </p:nvSpPr>
        <p:spPr>
          <a:xfrm>
            <a:off x="10881161" y="5270087"/>
            <a:ext cx="546782" cy="546635"/>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chemeClr val="accent2">
              <a:lumMod val="75000"/>
            </a:schemeClr>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a:t> </a:t>
            </a:r>
          </a:p>
        </p:txBody>
      </p:sp>
      <p:sp>
        <p:nvSpPr>
          <p:cNvPr id="29" name="Freeform: Shape 83">
            <a:extLst>
              <a:ext uri="{FF2B5EF4-FFF2-40B4-BE49-F238E27FC236}">
                <a16:creationId xmlns:a16="http://schemas.microsoft.com/office/drawing/2014/main" xmlns="" id="{746EFE52-6B31-424B-954D-38ECEE5E8891}"/>
              </a:ext>
            </a:extLst>
          </p:cNvPr>
          <p:cNvSpPr txBox="1">
            <a:spLocks/>
          </p:cNvSpPr>
          <p:nvPr userDrawn="1"/>
        </p:nvSpPr>
        <p:spPr>
          <a:xfrm>
            <a:off x="10201058" y="0"/>
            <a:ext cx="575054" cy="851154"/>
          </a:xfrm>
          <a:custGeom>
            <a:avLst/>
            <a:gdLst>
              <a:gd name="connsiteX0" fmla="*/ 0 w 530877"/>
              <a:gd name="connsiteY0" fmla="*/ 0 h 1012276"/>
              <a:gd name="connsiteX1" fmla="*/ 530877 w 530877"/>
              <a:gd name="connsiteY1" fmla="*/ 0 h 1012276"/>
              <a:gd name="connsiteX2" fmla="*/ 530877 w 530877"/>
              <a:gd name="connsiteY2" fmla="*/ 1012276 h 1012276"/>
              <a:gd name="connsiteX3" fmla="*/ 0 w 530877"/>
              <a:gd name="connsiteY3" fmla="*/ 1012276 h 1012276"/>
            </a:gdLst>
            <a:ahLst/>
            <a:cxnLst>
              <a:cxn ang="0">
                <a:pos x="connsiteX0" y="connsiteY0"/>
              </a:cxn>
              <a:cxn ang="0">
                <a:pos x="connsiteX1" y="connsiteY1"/>
              </a:cxn>
              <a:cxn ang="0">
                <a:pos x="connsiteX2" y="connsiteY2"/>
              </a:cxn>
              <a:cxn ang="0">
                <a:pos x="connsiteX3" y="connsiteY3"/>
              </a:cxn>
            </a:cxnLst>
            <a:rect l="l" t="t" r="r" b="b"/>
            <a:pathLst>
              <a:path w="530877" h="1012276">
                <a:moveTo>
                  <a:pt x="0" y="0"/>
                </a:moveTo>
                <a:lnTo>
                  <a:pt x="530877" y="0"/>
                </a:lnTo>
                <a:lnTo>
                  <a:pt x="530877" y="1012276"/>
                </a:lnTo>
                <a:lnTo>
                  <a:pt x="0" y="1012276"/>
                </a:lnTo>
                <a:close/>
              </a:path>
            </a:pathLst>
          </a:custGeom>
          <a:solidFill>
            <a:schemeClr val="accent2">
              <a:lumMod val="75000"/>
            </a:schemeClr>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a:t> </a:t>
            </a:r>
          </a:p>
        </p:txBody>
      </p:sp>
    </p:spTree>
    <p:extLst>
      <p:ext uri="{BB962C8B-B14F-4D97-AF65-F5344CB8AC3E}">
        <p14:creationId xmlns:p14="http://schemas.microsoft.com/office/powerpoint/2010/main" val="220414224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C9ECD32A-DD1C-4CEB-A533-86421954501F}"/>
              </a:ext>
            </a:extLst>
          </p:cNvPr>
          <p:cNvSpPr>
            <a:spLocks noGrp="1"/>
          </p:cNvSpPr>
          <p:nvPr>
            <p:ph type="dt" sz="half" idx="10"/>
          </p:nvPr>
        </p:nvSpPr>
        <p:spPr/>
        <p:txBody>
          <a:bodyPr/>
          <a:lstStyle/>
          <a:p>
            <a:fld id="{23738A24-4410-4767-B9CC-7C05000E8EC9}" type="datetimeFigureOut">
              <a:rPr lang="en-US" smtClean="0"/>
              <a:t>6/29/2021</a:t>
            </a:fld>
            <a:endParaRPr lang="en-US"/>
          </a:p>
        </p:txBody>
      </p:sp>
      <p:sp>
        <p:nvSpPr>
          <p:cNvPr id="3" name="Footer Placeholder 2">
            <a:extLst>
              <a:ext uri="{FF2B5EF4-FFF2-40B4-BE49-F238E27FC236}">
                <a16:creationId xmlns:a16="http://schemas.microsoft.com/office/drawing/2014/main" xmlns="" id="{CDD07AF5-3F24-4529-A976-866088E4E74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xmlns="" id="{F0BC5933-3F08-4F6F-B4DD-89CC7942C4E6}"/>
              </a:ext>
            </a:extLst>
          </p:cNvPr>
          <p:cNvSpPr>
            <a:spLocks noGrp="1"/>
          </p:cNvSpPr>
          <p:nvPr>
            <p:ph type="sldNum" sz="quarter" idx="12"/>
          </p:nvPr>
        </p:nvSpPr>
        <p:spPr/>
        <p:txBody>
          <a:bodyPr/>
          <a:lstStyle/>
          <a:p>
            <a:fld id="{3905C7BF-9A3E-46A2-BA5D-22F6117D2E8C}" type="slidenum">
              <a:rPr lang="en-US" smtClean="0"/>
              <a:t>‹#›</a:t>
            </a:fld>
            <a:endParaRPr lang="en-US"/>
          </a:p>
        </p:txBody>
      </p:sp>
    </p:spTree>
    <p:extLst>
      <p:ext uri="{BB962C8B-B14F-4D97-AF65-F5344CB8AC3E}">
        <p14:creationId xmlns:p14="http://schemas.microsoft.com/office/powerpoint/2010/main" val="89948355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81E04C22-D44C-41A9-AAFB-C8BC9F54E63F}"/>
              </a:ext>
            </a:extLst>
          </p:cNvPr>
          <p:cNvSpPr>
            <a:spLocks noGrp="1"/>
          </p:cNvSpPr>
          <p:nvPr>
            <p:ph type="title"/>
          </p:nvPr>
        </p:nvSpPr>
        <p:spPr/>
        <p:txBody>
          <a:bodyPr/>
          <a:lstStyle/>
          <a:p>
            <a:r>
              <a:rPr lang="en-US"/>
              <a:t>Click to edit Master title style</a:t>
            </a:r>
          </a:p>
        </p:txBody>
      </p:sp>
    </p:spTree>
    <p:custDataLst>
      <p:tags r:id="rId1"/>
    </p:custDataLst>
    <p:extLst>
      <p:ext uri="{BB962C8B-B14F-4D97-AF65-F5344CB8AC3E}">
        <p14:creationId xmlns:p14="http://schemas.microsoft.com/office/powerpoint/2010/main" val="1755415007"/>
      </p:ext>
    </p:extLst>
  </p:cSld>
  <p:clrMapOvr>
    <a:masterClrMapping/>
  </p:clrMapOvr>
  <p:extLst>
    <p:ext uri="{DCECCB84-F9BA-43D5-87BE-67443E8EF086}">
      <p15:sldGuideLst xmlns:p15="http://schemas.microsoft.com/office/powerpoint/2012/main" xmlns=""/>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xmlns="" id="{4FD6920A-CA0A-440A-B89B-D0A900738D66}"/>
              </a:ext>
            </a:extLst>
          </p:cNvPr>
          <p:cNvSpPr>
            <a:spLocks noGrp="1"/>
          </p:cNvSpPr>
          <p:nvPr>
            <p:ph type="body" sz="quarter" idx="14"/>
          </p:nvPr>
        </p:nvSpPr>
        <p:spPr>
          <a:xfrm>
            <a:off x="379513" y="1322388"/>
            <a:ext cx="11433646" cy="4895532"/>
          </a:xfrm>
        </p:spPr>
        <p:txBody>
          <a:bodyPr numCol="2"/>
          <a:lstStyle>
            <a:lvl1pPr marL="365760" indent="-365760">
              <a:buClr>
                <a:schemeClr val="tx1"/>
              </a:buClr>
              <a:buFont typeface="+mj-lt"/>
              <a:buAutoNum type="arabicPeriod"/>
              <a:defRPr b="0"/>
            </a:lvl1pPr>
            <a:lvl2pPr marL="342900" indent="-342900">
              <a:buFont typeface="+mj-lt"/>
              <a:buAutoNum type="arabicPeriod"/>
              <a:defRPr/>
            </a:lvl2pPr>
            <a:lvl3pPr marL="517525" indent="-342900">
              <a:buFont typeface="+mj-lt"/>
              <a:buAutoNum type="arabicPeriod"/>
              <a:defRPr/>
            </a:lvl3pPr>
            <a:lvl4pPr marL="682625" indent="-342900">
              <a:buFont typeface="+mj-lt"/>
              <a:buAutoNum type="arabicPeriod"/>
              <a:defRPr/>
            </a:lvl4pPr>
            <a:lvl5pPr marL="855663" indent="-342900">
              <a:buFont typeface="+mj-lt"/>
              <a:buAutoNum type="arabicPeriod"/>
              <a:defRPr/>
            </a:lvl5pPr>
          </a:lstStyle>
          <a:p>
            <a:pPr lvl="0"/>
            <a:r>
              <a:rPr lang="en-US"/>
              <a:t>Click to edit Master text styles</a:t>
            </a:r>
          </a:p>
        </p:txBody>
      </p:sp>
      <p:sp>
        <p:nvSpPr>
          <p:cNvPr id="2" name="Title 1">
            <a:extLst>
              <a:ext uri="{FF2B5EF4-FFF2-40B4-BE49-F238E27FC236}">
                <a16:creationId xmlns:a16="http://schemas.microsoft.com/office/drawing/2014/main" xmlns="" id="{B4F88AD5-E949-4AE1-8644-686DA8A5055C}"/>
              </a:ext>
            </a:extLst>
          </p:cNvPr>
          <p:cNvSpPr>
            <a:spLocks noGrp="1"/>
          </p:cNvSpPr>
          <p:nvPr>
            <p:ph type="title"/>
          </p:nvPr>
        </p:nvSpPr>
        <p:spPr/>
        <p:txBody>
          <a:bodyPr/>
          <a:lstStyle/>
          <a:p>
            <a:r>
              <a:rPr lang="en-US"/>
              <a:t>Click to edit Master title style</a:t>
            </a:r>
          </a:p>
        </p:txBody>
      </p:sp>
    </p:spTree>
    <p:custDataLst>
      <p:tags r:id="rId1"/>
    </p:custDataLst>
    <p:extLst>
      <p:ext uri="{BB962C8B-B14F-4D97-AF65-F5344CB8AC3E}">
        <p14:creationId xmlns:p14="http://schemas.microsoft.com/office/powerpoint/2010/main" val="2380871023"/>
      </p:ext>
    </p:extLst>
  </p:cSld>
  <p:clrMapOvr>
    <a:masterClrMapping/>
  </p:clrMapOvr>
  <p:extLst>
    <p:ext uri="{DCECCB84-F9BA-43D5-87BE-67443E8EF086}">
      <p15:sldGuideLst xmlns:p15="http://schemas.microsoft.com/office/powerpoint/2012/main" xmlns=""/>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xmlns="" id="{94C30CE9-D26C-43F4-8C71-DDC8B8D2AEC5}"/>
              </a:ext>
            </a:extLst>
          </p:cNvPr>
          <p:cNvSpPr>
            <a:spLocks noGrp="1"/>
          </p:cNvSpPr>
          <p:nvPr>
            <p:ph idx="1"/>
          </p:nvPr>
        </p:nvSpPr>
        <p:spPr>
          <a:xfrm>
            <a:off x="379513" y="1322388"/>
            <a:ext cx="11432977" cy="4895532"/>
          </a:xfrm>
        </p:spPr>
        <p:txBody>
          <a:bodyPr tIns="0"/>
          <a:lstStyle>
            <a:lvl1pPr>
              <a:defRPr sz="2000"/>
            </a:lvl1pPr>
            <a:lvl2pPr>
              <a:buClr>
                <a:schemeClr val="accent1"/>
              </a:buClr>
              <a:defRPr sz="2000" baseline="0"/>
            </a:lvl2pPr>
            <a:lvl3pPr>
              <a:buClr>
                <a:schemeClr val="accent1"/>
              </a:buClr>
              <a:defRPr sz="2000"/>
            </a:lvl3pPr>
            <a:lvl4pPr>
              <a:buClr>
                <a:schemeClr val="accent1"/>
              </a:buClr>
              <a:defRPr sz="2000"/>
            </a:lvl4pPr>
            <a:lvl5pPr>
              <a:buClr>
                <a:schemeClr val="accent1"/>
              </a:buClr>
              <a:defRPr sz="2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xmlns="" id="{E0FDA7E3-68DA-4728-93BB-9346E0541E54}"/>
              </a:ext>
            </a:extLst>
          </p:cNvPr>
          <p:cNvSpPr>
            <a:spLocks noGrp="1"/>
          </p:cNvSpPr>
          <p:nvPr>
            <p:ph type="title"/>
          </p:nvPr>
        </p:nvSpPr>
        <p:spPr/>
        <p:txBody>
          <a:bodyPr/>
          <a:lstStyle/>
          <a:p>
            <a:r>
              <a:rPr lang="en-US"/>
              <a:t>Click to edit Master title style</a:t>
            </a:r>
          </a:p>
        </p:txBody>
      </p:sp>
    </p:spTree>
    <p:custDataLst>
      <p:tags r:id="rId1"/>
    </p:custDataLst>
    <p:extLst>
      <p:ext uri="{BB962C8B-B14F-4D97-AF65-F5344CB8AC3E}">
        <p14:creationId xmlns:p14="http://schemas.microsoft.com/office/powerpoint/2010/main" val="114404419"/>
      </p:ext>
    </p:extLst>
  </p:cSld>
  <p:clrMapOvr>
    <a:masterClrMapping/>
  </p:clrMapOvr>
  <p:extLst>
    <p:ext uri="{DCECCB84-F9BA-43D5-87BE-67443E8EF086}">
      <p15:sldGuideLst xmlns:p15="http://schemas.microsoft.com/office/powerpoint/2012/main" xmlns=""/>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Normal Slide">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xmlns="" id="{75D73571-9EDD-4FD8-AC63-9C4CFF23192F}"/>
              </a:ext>
            </a:extLst>
          </p:cNvPr>
          <p:cNvSpPr>
            <a:spLocks noGrp="1"/>
          </p:cNvSpPr>
          <p:nvPr>
            <p:ph type="title" hasCustomPrompt="1"/>
          </p:nvPr>
        </p:nvSpPr>
        <p:spPr>
          <a:xfrm>
            <a:off x="381686" y="615128"/>
            <a:ext cx="9864935" cy="1745687"/>
          </a:xfrm>
          <a:prstGeom prst="rect">
            <a:avLst/>
          </a:prstGeom>
        </p:spPr>
        <p:txBody>
          <a:bodyPr/>
          <a:lstStyle>
            <a:lvl1pPr>
              <a:defRPr sz="4400" b="1">
                <a:solidFill>
                  <a:srgbClr val="0067DF"/>
                </a:solidFill>
                <a:latin typeface="Arial" panose="020B0604020202020204" pitchFamily="34" charset="0"/>
                <a:cs typeface="Arial" panose="020B0604020202020204" pitchFamily="34" charset="0"/>
              </a:defRPr>
            </a:lvl1pPr>
          </a:lstStyle>
          <a:p>
            <a:r>
              <a:rPr lang="en-US" sz="2400"/>
              <a:t>Title Slide</a:t>
            </a:r>
          </a:p>
        </p:txBody>
      </p:sp>
    </p:spTree>
    <p:custDataLst>
      <p:tags r:id="rId1"/>
    </p:custDataLst>
    <p:extLst>
      <p:ext uri="{BB962C8B-B14F-4D97-AF65-F5344CB8AC3E}">
        <p14:creationId xmlns:p14="http://schemas.microsoft.com/office/powerpoint/2010/main" val="193727268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ontent + Subhea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100" y="1783536"/>
            <a:ext cx="11431389" cy="4426764"/>
          </a:xfrm>
        </p:spPr>
        <p:txBody>
          <a:bodyPr tIns="0"/>
          <a:lstStyle>
            <a:lvl2pPr>
              <a:buClr>
                <a:schemeClr val="accent1"/>
              </a:buClr>
              <a:defRPr baseline="0"/>
            </a:lvl2pPr>
            <a:lvl3pPr>
              <a:buClr>
                <a:schemeClr val="accent1"/>
              </a:buClr>
              <a:defRPr/>
            </a:lvl3pPr>
            <a:lvl4pPr>
              <a:buClr>
                <a:schemeClr val="accent1"/>
              </a:buClr>
              <a:defRPr/>
            </a:lvl4pPr>
            <a:lvl5pPr>
              <a:buClr>
                <a:schemeClr val="accent1"/>
              </a:buCl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ext Placeholder 14"/>
          <p:cNvSpPr>
            <a:spLocks noGrp="1"/>
          </p:cNvSpPr>
          <p:nvPr>
            <p:ph type="body" sz="quarter" idx="14" hasCustomPrompt="1"/>
          </p:nvPr>
        </p:nvSpPr>
        <p:spPr>
          <a:xfrm>
            <a:off x="381101" y="1169975"/>
            <a:ext cx="11430027" cy="489737"/>
          </a:xfrm>
        </p:spPr>
        <p:txBody>
          <a:bodyPr tIns="0" anchor="b" anchorCtr="0"/>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4" name="Title 3">
            <a:extLst>
              <a:ext uri="{FF2B5EF4-FFF2-40B4-BE49-F238E27FC236}">
                <a16:creationId xmlns:a16="http://schemas.microsoft.com/office/drawing/2014/main" xmlns="" id="{C3FE43D3-4731-4F4C-A5C3-356B2EE89416}"/>
              </a:ext>
            </a:extLst>
          </p:cNvPr>
          <p:cNvSpPr>
            <a:spLocks noGrp="1"/>
          </p:cNvSpPr>
          <p:nvPr>
            <p:ph type="title"/>
          </p:nvPr>
        </p:nvSpPr>
        <p:spPr/>
        <p:txBody>
          <a:bodyPr/>
          <a:lstStyle/>
          <a:p>
            <a:r>
              <a:rPr lang="en-US"/>
              <a:t>Click to edit Master title style</a:t>
            </a:r>
          </a:p>
        </p:txBody>
      </p:sp>
    </p:spTree>
    <p:custDataLst>
      <p:tags r:id="rId1"/>
    </p:custDataLst>
    <p:extLst>
      <p:ext uri="{BB962C8B-B14F-4D97-AF65-F5344CB8AC3E}">
        <p14:creationId xmlns:p14="http://schemas.microsoft.com/office/powerpoint/2010/main" val="2842719416"/>
      </p:ext>
    </p:extLst>
  </p:cSld>
  <p:clrMapOvr>
    <a:masterClrMapping/>
  </p:clrMapOvr>
  <p:extLst>
    <p:ext uri="{DCECCB84-F9BA-43D5-87BE-67443E8EF086}">
      <p15:sldGuideLst xmlns:p15="http://schemas.microsoft.com/office/powerpoint/2012/main" xmlns=""/>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2 Column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A0B26C9-C562-4C9E-9D7E-52E44652AF23}"/>
              </a:ext>
            </a:extLst>
          </p:cNvPr>
          <p:cNvSpPr>
            <a:spLocks noGrp="1"/>
          </p:cNvSpPr>
          <p:nvPr>
            <p:ph type="title"/>
          </p:nvPr>
        </p:nvSpPr>
        <p:spPr/>
        <p:txBody>
          <a:bodyPr/>
          <a:lstStyle/>
          <a:p>
            <a:r>
              <a:rPr lang="en-US"/>
              <a:t>Click to edit Master title style</a:t>
            </a:r>
          </a:p>
        </p:txBody>
      </p:sp>
      <p:sp>
        <p:nvSpPr>
          <p:cNvPr id="10" name="Text Placeholder 14">
            <a:extLst>
              <a:ext uri="{FF2B5EF4-FFF2-40B4-BE49-F238E27FC236}">
                <a16:creationId xmlns:a16="http://schemas.microsoft.com/office/drawing/2014/main" xmlns="" id="{89DB295E-C37C-4211-B0AE-52425FDE08A0}"/>
              </a:ext>
            </a:extLst>
          </p:cNvPr>
          <p:cNvSpPr>
            <a:spLocks noGrp="1"/>
          </p:cNvSpPr>
          <p:nvPr>
            <p:ph type="body" sz="quarter" idx="19" hasCustomPrompt="1"/>
          </p:nvPr>
        </p:nvSpPr>
        <p:spPr>
          <a:xfrm>
            <a:off x="381753" y="1171576"/>
            <a:ext cx="5499263" cy="489737"/>
          </a:xfrm>
        </p:spPr>
        <p:txBody>
          <a:bodyPr tIns="0" anchor="b" anchorCtr="0"/>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11" name="Text Placeholder 14">
            <a:extLst>
              <a:ext uri="{FF2B5EF4-FFF2-40B4-BE49-F238E27FC236}">
                <a16:creationId xmlns:a16="http://schemas.microsoft.com/office/drawing/2014/main" xmlns="" id="{94777BAB-A976-435B-9BA1-5B6E981D3174}"/>
              </a:ext>
            </a:extLst>
          </p:cNvPr>
          <p:cNvSpPr>
            <a:spLocks noGrp="1"/>
          </p:cNvSpPr>
          <p:nvPr>
            <p:ph type="body" sz="quarter" idx="20" hasCustomPrompt="1"/>
          </p:nvPr>
        </p:nvSpPr>
        <p:spPr>
          <a:xfrm>
            <a:off x="6314198" y="1171576"/>
            <a:ext cx="5499263" cy="489737"/>
          </a:xfrm>
        </p:spPr>
        <p:txBody>
          <a:bodyPr tIns="0" anchor="b" anchorCtr="0"/>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12" name="Content Placeholder 2">
            <a:extLst>
              <a:ext uri="{FF2B5EF4-FFF2-40B4-BE49-F238E27FC236}">
                <a16:creationId xmlns:a16="http://schemas.microsoft.com/office/drawing/2014/main" xmlns="" id="{AFC59AEB-0C20-4BAC-A591-A240AD7D7548}"/>
              </a:ext>
            </a:extLst>
          </p:cNvPr>
          <p:cNvSpPr>
            <a:spLocks noGrp="1"/>
          </p:cNvSpPr>
          <p:nvPr>
            <p:ph idx="21"/>
          </p:nvPr>
        </p:nvSpPr>
        <p:spPr>
          <a:xfrm>
            <a:off x="381100" y="1781174"/>
            <a:ext cx="5499916" cy="4429126"/>
          </a:xfrm>
        </p:spPr>
        <p:txBody>
          <a:bodyPr tIns="0"/>
          <a:lstStyle>
            <a:lvl2pPr>
              <a:buClr>
                <a:schemeClr val="accent1"/>
              </a:buClr>
              <a:defRPr baseline="0"/>
            </a:lvl2pPr>
            <a:lvl3pPr>
              <a:buClr>
                <a:schemeClr val="accent1"/>
              </a:buClr>
              <a:defRPr/>
            </a:lvl3pPr>
            <a:lvl4pPr>
              <a:buClr>
                <a:schemeClr val="accent1"/>
              </a:buClr>
              <a:defRPr/>
            </a:lvl4pPr>
            <a:lvl5pPr>
              <a:buClr>
                <a:schemeClr val="accent1"/>
              </a:buCl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2">
            <a:extLst>
              <a:ext uri="{FF2B5EF4-FFF2-40B4-BE49-F238E27FC236}">
                <a16:creationId xmlns:a16="http://schemas.microsoft.com/office/drawing/2014/main" xmlns="" id="{114114AF-055C-4E9E-BD24-0EA4638FFBA5}"/>
              </a:ext>
            </a:extLst>
          </p:cNvPr>
          <p:cNvSpPr>
            <a:spLocks noGrp="1"/>
          </p:cNvSpPr>
          <p:nvPr>
            <p:ph idx="22"/>
          </p:nvPr>
        </p:nvSpPr>
        <p:spPr>
          <a:xfrm>
            <a:off x="6313545" y="1781174"/>
            <a:ext cx="5499916" cy="4429126"/>
          </a:xfrm>
        </p:spPr>
        <p:txBody>
          <a:bodyPr tIns="0"/>
          <a:lstStyle>
            <a:lvl2pPr>
              <a:buClr>
                <a:schemeClr val="accent1"/>
              </a:buClr>
              <a:defRPr baseline="0"/>
            </a:lvl2pPr>
            <a:lvl3pPr>
              <a:buClr>
                <a:schemeClr val="accent1"/>
              </a:buClr>
              <a:defRPr/>
            </a:lvl3pPr>
            <a:lvl4pPr>
              <a:buClr>
                <a:schemeClr val="accent1"/>
              </a:buClr>
              <a:defRPr/>
            </a:lvl4pPr>
            <a:lvl5pPr>
              <a:buClr>
                <a:schemeClr val="accent1"/>
              </a:buCl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0472930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3 Column Content">
    <p:spTree>
      <p:nvGrpSpPr>
        <p:cNvPr id="1" name=""/>
        <p:cNvGrpSpPr/>
        <p:nvPr/>
      </p:nvGrpSpPr>
      <p:grpSpPr>
        <a:xfrm>
          <a:off x="0" y="0"/>
          <a:ext cx="0" cy="0"/>
          <a:chOff x="0" y="0"/>
          <a:chExt cx="0" cy="0"/>
        </a:xfrm>
      </p:grpSpPr>
      <p:sp>
        <p:nvSpPr>
          <p:cNvPr id="21" name="Text Placeholder 14">
            <a:extLst>
              <a:ext uri="{FF2B5EF4-FFF2-40B4-BE49-F238E27FC236}">
                <a16:creationId xmlns:a16="http://schemas.microsoft.com/office/drawing/2014/main" xmlns="" id="{8BABC588-5798-4369-86EA-9B137E4E1DBD}"/>
              </a:ext>
            </a:extLst>
          </p:cNvPr>
          <p:cNvSpPr>
            <a:spLocks noGrp="1"/>
          </p:cNvSpPr>
          <p:nvPr>
            <p:ph type="body" sz="quarter" idx="19" hasCustomPrompt="1"/>
          </p:nvPr>
        </p:nvSpPr>
        <p:spPr>
          <a:xfrm>
            <a:off x="381100" y="1171576"/>
            <a:ext cx="3628027" cy="489737"/>
          </a:xfrm>
        </p:spPr>
        <p:txBody>
          <a:bodyPr tIns="0" anchor="b" anchorCtr="0"/>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22" name="Content Placeholder 2">
            <a:extLst>
              <a:ext uri="{FF2B5EF4-FFF2-40B4-BE49-F238E27FC236}">
                <a16:creationId xmlns:a16="http://schemas.microsoft.com/office/drawing/2014/main" xmlns="" id="{2136F9D9-C115-4CFC-8288-DA3519CE2A0C}"/>
              </a:ext>
            </a:extLst>
          </p:cNvPr>
          <p:cNvSpPr>
            <a:spLocks noGrp="1"/>
          </p:cNvSpPr>
          <p:nvPr>
            <p:ph idx="20"/>
          </p:nvPr>
        </p:nvSpPr>
        <p:spPr>
          <a:xfrm>
            <a:off x="381100" y="1781174"/>
            <a:ext cx="3633778" cy="4412464"/>
          </a:xfrm>
        </p:spPr>
        <p:txBody>
          <a:bodyPr tIns="0"/>
          <a:lstStyle>
            <a:lvl2pPr>
              <a:buClr>
                <a:schemeClr val="accent1"/>
              </a:buClr>
              <a:defRPr baseline="0"/>
            </a:lvl2pPr>
            <a:lvl3pPr>
              <a:buClr>
                <a:schemeClr val="accent1"/>
              </a:buClr>
              <a:defRPr/>
            </a:lvl3pPr>
            <a:lvl4pPr>
              <a:buClr>
                <a:schemeClr val="accent1"/>
              </a:buClr>
              <a:defRPr/>
            </a:lvl4pPr>
            <a:lvl5pPr>
              <a:buClr>
                <a:schemeClr val="accent1"/>
              </a:buCl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4">
            <a:extLst>
              <a:ext uri="{FF2B5EF4-FFF2-40B4-BE49-F238E27FC236}">
                <a16:creationId xmlns:a16="http://schemas.microsoft.com/office/drawing/2014/main" xmlns="" id="{EFCBBFC1-DBA9-47B0-8B7C-C8EF0A6DD6E6}"/>
              </a:ext>
            </a:extLst>
          </p:cNvPr>
          <p:cNvSpPr>
            <a:spLocks noGrp="1"/>
          </p:cNvSpPr>
          <p:nvPr>
            <p:ph type="body" sz="quarter" idx="21" hasCustomPrompt="1"/>
          </p:nvPr>
        </p:nvSpPr>
        <p:spPr>
          <a:xfrm>
            <a:off x="4280665" y="1171576"/>
            <a:ext cx="3628027" cy="489737"/>
          </a:xfrm>
        </p:spPr>
        <p:txBody>
          <a:bodyPr tIns="0" anchor="b" anchorCtr="0"/>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24" name="Content Placeholder 2">
            <a:extLst>
              <a:ext uri="{FF2B5EF4-FFF2-40B4-BE49-F238E27FC236}">
                <a16:creationId xmlns:a16="http://schemas.microsoft.com/office/drawing/2014/main" xmlns="" id="{45F79959-0949-4FB6-BF24-B3C0EBA34E8A}"/>
              </a:ext>
            </a:extLst>
          </p:cNvPr>
          <p:cNvSpPr>
            <a:spLocks noGrp="1"/>
          </p:cNvSpPr>
          <p:nvPr>
            <p:ph idx="22"/>
          </p:nvPr>
        </p:nvSpPr>
        <p:spPr>
          <a:xfrm>
            <a:off x="4277386" y="1781174"/>
            <a:ext cx="3633778" cy="4412464"/>
          </a:xfrm>
        </p:spPr>
        <p:txBody>
          <a:bodyPr tIns="0"/>
          <a:lstStyle>
            <a:lvl2pPr>
              <a:buClr>
                <a:schemeClr val="accent1"/>
              </a:buClr>
              <a:defRPr baseline="0"/>
            </a:lvl2pPr>
            <a:lvl3pPr>
              <a:buClr>
                <a:schemeClr val="accent1"/>
              </a:buClr>
              <a:defRPr/>
            </a:lvl3pPr>
            <a:lvl4pPr>
              <a:buClr>
                <a:schemeClr val="accent1"/>
              </a:buClr>
              <a:defRPr/>
            </a:lvl4pPr>
            <a:lvl5pPr>
              <a:buClr>
                <a:schemeClr val="accent1"/>
              </a:buCl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5" name="Text Placeholder 14">
            <a:extLst>
              <a:ext uri="{FF2B5EF4-FFF2-40B4-BE49-F238E27FC236}">
                <a16:creationId xmlns:a16="http://schemas.microsoft.com/office/drawing/2014/main" xmlns="" id="{00983EFC-9FEF-46E8-9574-59C9D66F27CD}"/>
              </a:ext>
            </a:extLst>
          </p:cNvPr>
          <p:cNvSpPr>
            <a:spLocks noGrp="1"/>
          </p:cNvSpPr>
          <p:nvPr>
            <p:ph type="body" sz="quarter" idx="23" hasCustomPrompt="1"/>
          </p:nvPr>
        </p:nvSpPr>
        <p:spPr>
          <a:xfrm>
            <a:off x="8180229" y="1171576"/>
            <a:ext cx="3628027" cy="489737"/>
          </a:xfrm>
        </p:spPr>
        <p:txBody>
          <a:bodyPr tIns="0" anchor="b" anchorCtr="0"/>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26" name="Content Placeholder 2">
            <a:extLst>
              <a:ext uri="{FF2B5EF4-FFF2-40B4-BE49-F238E27FC236}">
                <a16:creationId xmlns:a16="http://schemas.microsoft.com/office/drawing/2014/main" xmlns="" id="{D08D5800-8154-4234-B28D-C636F2E768A3}"/>
              </a:ext>
            </a:extLst>
          </p:cNvPr>
          <p:cNvSpPr>
            <a:spLocks noGrp="1"/>
          </p:cNvSpPr>
          <p:nvPr>
            <p:ph idx="24"/>
          </p:nvPr>
        </p:nvSpPr>
        <p:spPr>
          <a:xfrm>
            <a:off x="8173673" y="1781174"/>
            <a:ext cx="3633778" cy="4412464"/>
          </a:xfrm>
        </p:spPr>
        <p:txBody>
          <a:bodyPr tIns="0"/>
          <a:lstStyle>
            <a:lvl2pPr>
              <a:buClr>
                <a:schemeClr val="accent1"/>
              </a:buClr>
              <a:defRPr baseline="0"/>
            </a:lvl2pPr>
            <a:lvl3pPr>
              <a:buClr>
                <a:schemeClr val="accent1"/>
              </a:buClr>
              <a:defRPr/>
            </a:lvl3pPr>
            <a:lvl4pPr>
              <a:buClr>
                <a:schemeClr val="accent1"/>
              </a:buClr>
              <a:defRPr/>
            </a:lvl4pPr>
            <a:lvl5pPr>
              <a:buClr>
                <a:schemeClr val="accent1"/>
              </a:buCl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xmlns="" id="{627AFD46-0A5D-43AC-A0F5-91BC9C4AE60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3556111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4 Column Content">
    <p:spTree>
      <p:nvGrpSpPr>
        <p:cNvPr id="1" name=""/>
        <p:cNvGrpSpPr/>
        <p:nvPr/>
      </p:nvGrpSpPr>
      <p:grpSpPr>
        <a:xfrm>
          <a:off x="0" y="0"/>
          <a:ext cx="0" cy="0"/>
          <a:chOff x="0" y="0"/>
          <a:chExt cx="0" cy="0"/>
        </a:xfrm>
      </p:grpSpPr>
      <p:sp>
        <p:nvSpPr>
          <p:cNvPr id="23" name="Text Placeholder 14">
            <a:extLst>
              <a:ext uri="{FF2B5EF4-FFF2-40B4-BE49-F238E27FC236}">
                <a16:creationId xmlns:a16="http://schemas.microsoft.com/office/drawing/2014/main" xmlns="" id="{FBF14531-4635-4BAC-8BFB-80B5D5B93B76}"/>
              </a:ext>
            </a:extLst>
          </p:cNvPr>
          <p:cNvSpPr>
            <a:spLocks noGrp="1"/>
          </p:cNvSpPr>
          <p:nvPr>
            <p:ph type="body" sz="quarter" idx="19" hasCustomPrompt="1"/>
          </p:nvPr>
        </p:nvSpPr>
        <p:spPr>
          <a:xfrm>
            <a:off x="381100" y="1171576"/>
            <a:ext cx="2737695" cy="489737"/>
          </a:xfrm>
        </p:spPr>
        <p:txBody>
          <a:bodyPr tIns="0" anchor="b" anchorCtr="0"/>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24" name="Content Placeholder 2">
            <a:extLst>
              <a:ext uri="{FF2B5EF4-FFF2-40B4-BE49-F238E27FC236}">
                <a16:creationId xmlns:a16="http://schemas.microsoft.com/office/drawing/2014/main" xmlns="" id="{BB4E2362-E356-4A39-BFCD-3E1AEA06E41E}"/>
              </a:ext>
            </a:extLst>
          </p:cNvPr>
          <p:cNvSpPr>
            <a:spLocks noGrp="1"/>
          </p:cNvSpPr>
          <p:nvPr>
            <p:ph idx="20"/>
          </p:nvPr>
        </p:nvSpPr>
        <p:spPr>
          <a:xfrm>
            <a:off x="381100" y="1781174"/>
            <a:ext cx="2742034" cy="4429126"/>
          </a:xfrm>
        </p:spPr>
        <p:txBody>
          <a:bodyPr tIns="0"/>
          <a:lstStyle>
            <a:lvl2pPr>
              <a:buClr>
                <a:schemeClr val="accent1"/>
              </a:buClr>
              <a:defRPr baseline="0"/>
            </a:lvl2pPr>
            <a:lvl3pPr>
              <a:buClr>
                <a:schemeClr val="accent1"/>
              </a:buClr>
              <a:defRPr/>
            </a:lvl3pPr>
            <a:lvl4pPr>
              <a:buClr>
                <a:schemeClr val="accent1"/>
              </a:buClr>
              <a:defRPr/>
            </a:lvl4pPr>
            <a:lvl5pPr>
              <a:buClr>
                <a:schemeClr val="accent1"/>
              </a:buCl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5" name="Text Placeholder 14">
            <a:extLst>
              <a:ext uri="{FF2B5EF4-FFF2-40B4-BE49-F238E27FC236}">
                <a16:creationId xmlns:a16="http://schemas.microsoft.com/office/drawing/2014/main" xmlns="" id="{5DED9890-AE6A-4175-A2D3-94CD8046DE11}"/>
              </a:ext>
            </a:extLst>
          </p:cNvPr>
          <p:cNvSpPr>
            <a:spLocks noGrp="1"/>
          </p:cNvSpPr>
          <p:nvPr>
            <p:ph type="body" sz="quarter" idx="21" hasCustomPrompt="1"/>
          </p:nvPr>
        </p:nvSpPr>
        <p:spPr>
          <a:xfrm>
            <a:off x="3279096" y="1171576"/>
            <a:ext cx="2737695" cy="489737"/>
          </a:xfrm>
        </p:spPr>
        <p:txBody>
          <a:bodyPr tIns="0" anchor="b" anchorCtr="0"/>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26" name="Content Placeholder 2">
            <a:extLst>
              <a:ext uri="{FF2B5EF4-FFF2-40B4-BE49-F238E27FC236}">
                <a16:creationId xmlns:a16="http://schemas.microsoft.com/office/drawing/2014/main" xmlns="" id="{BB3C3060-27A6-4548-B724-025333818485}"/>
              </a:ext>
            </a:extLst>
          </p:cNvPr>
          <p:cNvSpPr>
            <a:spLocks noGrp="1"/>
          </p:cNvSpPr>
          <p:nvPr>
            <p:ph idx="22"/>
          </p:nvPr>
        </p:nvSpPr>
        <p:spPr>
          <a:xfrm>
            <a:off x="3277455" y="1781174"/>
            <a:ext cx="2742034" cy="4429126"/>
          </a:xfrm>
        </p:spPr>
        <p:txBody>
          <a:bodyPr tIns="0"/>
          <a:lstStyle>
            <a:lvl2pPr>
              <a:buClr>
                <a:schemeClr val="accent1"/>
              </a:buClr>
              <a:defRPr baseline="0"/>
            </a:lvl2pPr>
            <a:lvl3pPr>
              <a:buClr>
                <a:schemeClr val="accent1"/>
              </a:buClr>
              <a:defRPr/>
            </a:lvl3pPr>
            <a:lvl4pPr>
              <a:buClr>
                <a:schemeClr val="accent1"/>
              </a:buClr>
              <a:defRPr/>
            </a:lvl4pPr>
            <a:lvl5pPr>
              <a:buClr>
                <a:schemeClr val="accent1"/>
              </a:buCl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7" name="Text Placeholder 14">
            <a:extLst>
              <a:ext uri="{FF2B5EF4-FFF2-40B4-BE49-F238E27FC236}">
                <a16:creationId xmlns:a16="http://schemas.microsoft.com/office/drawing/2014/main" xmlns="" id="{85B79AD3-9CCE-4AA6-A9B4-5F9A43BC7813}"/>
              </a:ext>
            </a:extLst>
          </p:cNvPr>
          <p:cNvSpPr>
            <a:spLocks noGrp="1"/>
          </p:cNvSpPr>
          <p:nvPr>
            <p:ph type="body" sz="quarter" idx="23" hasCustomPrompt="1"/>
          </p:nvPr>
        </p:nvSpPr>
        <p:spPr>
          <a:xfrm>
            <a:off x="6177092" y="1171576"/>
            <a:ext cx="2737695" cy="489737"/>
          </a:xfrm>
        </p:spPr>
        <p:txBody>
          <a:bodyPr tIns="0" anchor="b" anchorCtr="0"/>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28" name="Content Placeholder 2">
            <a:extLst>
              <a:ext uri="{FF2B5EF4-FFF2-40B4-BE49-F238E27FC236}">
                <a16:creationId xmlns:a16="http://schemas.microsoft.com/office/drawing/2014/main" xmlns="" id="{4C5F5AA9-D133-46A4-A522-544F77D1A78B}"/>
              </a:ext>
            </a:extLst>
          </p:cNvPr>
          <p:cNvSpPr>
            <a:spLocks noGrp="1"/>
          </p:cNvSpPr>
          <p:nvPr>
            <p:ph idx="24"/>
          </p:nvPr>
        </p:nvSpPr>
        <p:spPr>
          <a:xfrm>
            <a:off x="6173809" y="1781174"/>
            <a:ext cx="2742034" cy="4429126"/>
          </a:xfrm>
        </p:spPr>
        <p:txBody>
          <a:bodyPr tIns="0"/>
          <a:lstStyle>
            <a:lvl2pPr>
              <a:buClr>
                <a:schemeClr val="accent1"/>
              </a:buClr>
              <a:defRPr baseline="0"/>
            </a:lvl2pPr>
            <a:lvl3pPr>
              <a:buClr>
                <a:schemeClr val="accent1"/>
              </a:buClr>
              <a:defRPr/>
            </a:lvl3pPr>
            <a:lvl4pPr>
              <a:buClr>
                <a:schemeClr val="accent1"/>
              </a:buClr>
              <a:defRPr/>
            </a:lvl4pPr>
            <a:lvl5pPr>
              <a:buClr>
                <a:schemeClr val="accent1"/>
              </a:buCl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9" name="Text Placeholder 14">
            <a:extLst>
              <a:ext uri="{FF2B5EF4-FFF2-40B4-BE49-F238E27FC236}">
                <a16:creationId xmlns:a16="http://schemas.microsoft.com/office/drawing/2014/main" xmlns="" id="{2AD1F5CB-9325-407F-A82E-AD63D7DB55BC}"/>
              </a:ext>
            </a:extLst>
          </p:cNvPr>
          <p:cNvSpPr>
            <a:spLocks noGrp="1"/>
          </p:cNvSpPr>
          <p:nvPr>
            <p:ph type="body" sz="quarter" idx="25" hasCustomPrompt="1"/>
          </p:nvPr>
        </p:nvSpPr>
        <p:spPr>
          <a:xfrm>
            <a:off x="9075088" y="1171576"/>
            <a:ext cx="2737695" cy="489737"/>
          </a:xfrm>
        </p:spPr>
        <p:txBody>
          <a:bodyPr tIns="0" anchor="b" anchorCtr="0"/>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30" name="Content Placeholder 2">
            <a:extLst>
              <a:ext uri="{FF2B5EF4-FFF2-40B4-BE49-F238E27FC236}">
                <a16:creationId xmlns:a16="http://schemas.microsoft.com/office/drawing/2014/main" xmlns="" id="{D422D8ED-8DB0-4D9F-8593-51376DCEC52C}"/>
              </a:ext>
            </a:extLst>
          </p:cNvPr>
          <p:cNvSpPr>
            <a:spLocks noGrp="1"/>
          </p:cNvSpPr>
          <p:nvPr>
            <p:ph idx="26"/>
          </p:nvPr>
        </p:nvSpPr>
        <p:spPr>
          <a:xfrm>
            <a:off x="9070163" y="1781174"/>
            <a:ext cx="2742034" cy="4429126"/>
          </a:xfrm>
        </p:spPr>
        <p:txBody>
          <a:bodyPr tIns="0"/>
          <a:lstStyle>
            <a:lvl2pPr>
              <a:buClr>
                <a:schemeClr val="accent1"/>
              </a:buClr>
              <a:defRPr baseline="0"/>
            </a:lvl2pPr>
            <a:lvl3pPr>
              <a:buClr>
                <a:schemeClr val="accent1"/>
              </a:buClr>
              <a:defRPr/>
            </a:lvl3pPr>
            <a:lvl4pPr>
              <a:buClr>
                <a:schemeClr val="accent1"/>
              </a:buClr>
              <a:defRPr/>
            </a:lvl4pPr>
            <a:lvl5pPr>
              <a:buClr>
                <a:schemeClr val="accent1"/>
              </a:buCl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xmlns="" id="{E9A4D9F3-C7D9-43F2-953A-454ACDC677E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1345883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5 Column Content">
    <p:spTree>
      <p:nvGrpSpPr>
        <p:cNvPr id="1" name=""/>
        <p:cNvGrpSpPr/>
        <p:nvPr/>
      </p:nvGrpSpPr>
      <p:grpSpPr>
        <a:xfrm>
          <a:off x="0" y="0"/>
          <a:ext cx="0" cy="0"/>
          <a:chOff x="0" y="0"/>
          <a:chExt cx="0" cy="0"/>
        </a:xfrm>
      </p:grpSpPr>
      <p:sp>
        <p:nvSpPr>
          <p:cNvPr id="23" name="Text Placeholder 14">
            <a:extLst>
              <a:ext uri="{FF2B5EF4-FFF2-40B4-BE49-F238E27FC236}">
                <a16:creationId xmlns:a16="http://schemas.microsoft.com/office/drawing/2014/main" xmlns="" id="{FBF14531-4635-4BAC-8BFB-80B5D5B93B76}"/>
              </a:ext>
            </a:extLst>
          </p:cNvPr>
          <p:cNvSpPr>
            <a:spLocks noGrp="1"/>
          </p:cNvSpPr>
          <p:nvPr>
            <p:ph type="body" sz="quarter" idx="19" hasCustomPrompt="1"/>
          </p:nvPr>
        </p:nvSpPr>
        <p:spPr>
          <a:xfrm>
            <a:off x="381100" y="1171576"/>
            <a:ext cx="2143734" cy="489737"/>
          </a:xfrm>
        </p:spPr>
        <p:txBody>
          <a:bodyPr tIns="0" anchor="b" anchorCtr="0"/>
          <a:lstStyle>
            <a:lvl1pPr>
              <a:lnSpc>
                <a:spcPct val="90000"/>
              </a:lnSpc>
              <a:spcBef>
                <a:spcPts val="500"/>
              </a:spcBef>
              <a:defRPr sz="18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24" name="Content Placeholder 2">
            <a:extLst>
              <a:ext uri="{FF2B5EF4-FFF2-40B4-BE49-F238E27FC236}">
                <a16:creationId xmlns:a16="http://schemas.microsoft.com/office/drawing/2014/main" xmlns="" id="{BB4E2362-E356-4A39-BFCD-3E1AEA06E41E}"/>
              </a:ext>
            </a:extLst>
          </p:cNvPr>
          <p:cNvSpPr>
            <a:spLocks noGrp="1"/>
          </p:cNvSpPr>
          <p:nvPr>
            <p:ph idx="20"/>
          </p:nvPr>
        </p:nvSpPr>
        <p:spPr>
          <a:xfrm>
            <a:off x="381100" y="1781174"/>
            <a:ext cx="2147131" cy="4429126"/>
          </a:xfrm>
        </p:spPr>
        <p:txBody>
          <a:bodyPr tIns="0"/>
          <a:lstStyle>
            <a:lvl1pPr>
              <a:defRPr sz="1800"/>
            </a:lvl1pPr>
            <a:lvl2pPr>
              <a:buClr>
                <a:schemeClr val="accent1"/>
              </a:buClr>
              <a:defRPr sz="1800" baseline="0"/>
            </a:lvl2pPr>
            <a:lvl3pPr>
              <a:buClr>
                <a:schemeClr val="accent1"/>
              </a:buClr>
              <a:defRPr sz="1800"/>
            </a:lvl3pPr>
            <a:lvl4pPr>
              <a:buClr>
                <a:schemeClr val="accent1"/>
              </a:buClr>
              <a:defRPr sz="1800"/>
            </a:lvl4pPr>
            <a:lvl5pPr>
              <a:buClr>
                <a:schemeClr val="accent1"/>
              </a:buClr>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4">
            <a:extLst>
              <a:ext uri="{FF2B5EF4-FFF2-40B4-BE49-F238E27FC236}">
                <a16:creationId xmlns:a16="http://schemas.microsoft.com/office/drawing/2014/main" xmlns="" id="{2472D317-8C7C-4435-97B7-AD733CBE008E}"/>
              </a:ext>
            </a:extLst>
          </p:cNvPr>
          <p:cNvSpPr>
            <a:spLocks noGrp="1"/>
          </p:cNvSpPr>
          <p:nvPr>
            <p:ph type="body" sz="quarter" idx="21" hasCustomPrompt="1"/>
          </p:nvPr>
        </p:nvSpPr>
        <p:spPr>
          <a:xfrm>
            <a:off x="2702313" y="1171576"/>
            <a:ext cx="2143734" cy="489737"/>
          </a:xfrm>
        </p:spPr>
        <p:txBody>
          <a:bodyPr tIns="0" anchor="b" anchorCtr="0"/>
          <a:lstStyle>
            <a:lvl1pPr>
              <a:lnSpc>
                <a:spcPct val="90000"/>
              </a:lnSpc>
              <a:spcBef>
                <a:spcPts val="500"/>
              </a:spcBef>
              <a:defRPr sz="18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20" name="Content Placeholder 2">
            <a:extLst>
              <a:ext uri="{FF2B5EF4-FFF2-40B4-BE49-F238E27FC236}">
                <a16:creationId xmlns:a16="http://schemas.microsoft.com/office/drawing/2014/main" xmlns="" id="{E4D2D360-EEE9-4391-80AA-F3022B2E44BA}"/>
              </a:ext>
            </a:extLst>
          </p:cNvPr>
          <p:cNvSpPr>
            <a:spLocks noGrp="1"/>
          </p:cNvSpPr>
          <p:nvPr>
            <p:ph idx="22"/>
          </p:nvPr>
        </p:nvSpPr>
        <p:spPr>
          <a:xfrm>
            <a:off x="2702165" y="1781174"/>
            <a:ext cx="2147131" cy="4429126"/>
          </a:xfrm>
        </p:spPr>
        <p:txBody>
          <a:bodyPr tIns="0"/>
          <a:lstStyle>
            <a:lvl1pPr>
              <a:defRPr sz="1800"/>
            </a:lvl1pPr>
            <a:lvl2pPr>
              <a:buClr>
                <a:schemeClr val="accent1"/>
              </a:buClr>
              <a:defRPr sz="1800" baseline="0"/>
            </a:lvl2pPr>
            <a:lvl3pPr>
              <a:buClr>
                <a:schemeClr val="accent1"/>
              </a:buClr>
              <a:defRPr sz="1800"/>
            </a:lvl3pPr>
            <a:lvl4pPr>
              <a:buClr>
                <a:schemeClr val="accent1"/>
              </a:buClr>
              <a:defRPr sz="1800"/>
            </a:lvl4pPr>
            <a:lvl5pPr>
              <a:buClr>
                <a:schemeClr val="accent1"/>
              </a:buClr>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4">
            <a:extLst>
              <a:ext uri="{FF2B5EF4-FFF2-40B4-BE49-F238E27FC236}">
                <a16:creationId xmlns:a16="http://schemas.microsoft.com/office/drawing/2014/main" xmlns="" id="{7C950CA8-931F-42EC-8D1C-684B10BA33DF}"/>
              </a:ext>
            </a:extLst>
          </p:cNvPr>
          <p:cNvSpPr>
            <a:spLocks noGrp="1"/>
          </p:cNvSpPr>
          <p:nvPr>
            <p:ph type="body" sz="quarter" idx="23" hasCustomPrompt="1"/>
          </p:nvPr>
        </p:nvSpPr>
        <p:spPr>
          <a:xfrm>
            <a:off x="5023525" y="1171576"/>
            <a:ext cx="2143734" cy="489737"/>
          </a:xfrm>
        </p:spPr>
        <p:txBody>
          <a:bodyPr tIns="0" anchor="b" anchorCtr="0"/>
          <a:lstStyle>
            <a:lvl1pPr>
              <a:lnSpc>
                <a:spcPct val="90000"/>
              </a:lnSpc>
              <a:spcBef>
                <a:spcPts val="500"/>
              </a:spcBef>
              <a:defRPr sz="18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22" name="Content Placeholder 2">
            <a:extLst>
              <a:ext uri="{FF2B5EF4-FFF2-40B4-BE49-F238E27FC236}">
                <a16:creationId xmlns:a16="http://schemas.microsoft.com/office/drawing/2014/main" xmlns="" id="{424531BF-7D09-4306-9D8E-78BAF0CD5048}"/>
              </a:ext>
            </a:extLst>
          </p:cNvPr>
          <p:cNvSpPr>
            <a:spLocks noGrp="1"/>
          </p:cNvSpPr>
          <p:nvPr>
            <p:ph idx="24"/>
          </p:nvPr>
        </p:nvSpPr>
        <p:spPr>
          <a:xfrm>
            <a:off x="5023229" y="1781174"/>
            <a:ext cx="2147131" cy="4429126"/>
          </a:xfrm>
        </p:spPr>
        <p:txBody>
          <a:bodyPr tIns="0"/>
          <a:lstStyle>
            <a:lvl1pPr>
              <a:defRPr sz="1800"/>
            </a:lvl1pPr>
            <a:lvl2pPr>
              <a:buClr>
                <a:schemeClr val="accent1"/>
              </a:buClr>
              <a:defRPr sz="1800" baseline="0"/>
            </a:lvl2pPr>
            <a:lvl3pPr>
              <a:buClr>
                <a:schemeClr val="accent1"/>
              </a:buClr>
              <a:defRPr sz="1800"/>
            </a:lvl3pPr>
            <a:lvl4pPr>
              <a:buClr>
                <a:schemeClr val="accent1"/>
              </a:buClr>
              <a:defRPr sz="1800"/>
            </a:lvl4pPr>
            <a:lvl5pPr>
              <a:buClr>
                <a:schemeClr val="accent1"/>
              </a:buClr>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1" name="Text Placeholder 14">
            <a:extLst>
              <a:ext uri="{FF2B5EF4-FFF2-40B4-BE49-F238E27FC236}">
                <a16:creationId xmlns:a16="http://schemas.microsoft.com/office/drawing/2014/main" xmlns="" id="{CFB36ED7-BBFD-4DB9-9421-F9BE8CD07C55}"/>
              </a:ext>
            </a:extLst>
          </p:cNvPr>
          <p:cNvSpPr>
            <a:spLocks noGrp="1"/>
          </p:cNvSpPr>
          <p:nvPr>
            <p:ph type="body" sz="quarter" idx="25" hasCustomPrompt="1"/>
          </p:nvPr>
        </p:nvSpPr>
        <p:spPr>
          <a:xfrm>
            <a:off x="7344738" y="1171576"/>
            <a:ext cx="2143734" cy="489737"/>
          </a:xfrm>
        </p:spPr>
        <p:txBody>
          <a:bodyPr tIns="0" anchor="b" anchorCtr="0"/>
          <a:lstStyle>
            <a:lvl1pPr>
              <a:lnSpc>
                <a:spcPct val="90000"/>
              </a:lnSpc>
              <a:spcBef>
                <a:spcPts val="500"/>
              </a:spcBef>
              <a:defRPr sz="18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32" name="Content Placeholder 2">
            <a:extLst>
              <a:ext uri="{FF2B5EF4-FFF2-40B4-BE49-F238E27FC236}">
                <a16:creationId xmlns:a16="http://schemas.microsoft.com/office/drawing/2014/main" xmlns="" id="{BBEA8CD3-8F3D-4C64-8375-1733B126A69B}"/>
              </a:ext>
            </a:extLst>
          </p:cNvPr>
          <p:cNvSpPr>
            <a:spLocks noGrp="1"/>
          </p:cNvSpPr>
          <p:nvPr>
            <p:ph idx="26"/>
          </p:nvPr>
        </p:nvSpPr>
        <p:spPr>
          <a:xfrm>
            <a:off x="7344294" y="1781174"/>
            <a:ext cx="2147131" cy="4429126"/>
          </a:xfrm>
        </p:spPr>
        <p:txBody>
          <a:bodyPr tIns="0"/>
          <a:lstStyle>
            <a:lvl1pPr>
              <a:defRPr sz="1800"/>
            </a:lvl1pPr>
            <a:lvl2pPr>
              <a:buClr>
                <a:schemeClr val="accent1"/>
              </a:buClr>
              <a:defRPr sz="1800" baseline="0"/>
            </a:lvl2pPr>
            <a:lvl3pPr>
              <a:buClr>
                <a:schemeClr val="accent1"/>
              </a:buClr>
              <a:defRPr sz="1800"/>
            </a:lvl3pPr>
            <a:lvl4pPr>
              <a:buClr>
                <a:schemeClr val="accent1"/>
              </a:buClr>
              <a:defRPr sz="1800"/>
            </a:lvl4pPr>
            <a:lvl5pPr>
              <a:buClr>
                <a:schemeClr val="accent1"/>
              </a:buClr>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3" name="Text Placeholder 14">
            <a:extLst>
              <a:ext uri="{FF2B5EF4-FFF2-40B4-BE49-F238E27FC236}">
                <a16:creationId xmlns:a16="http://schemas.microsoft.com/office/drawing/2014/main" xmlns="" id="{D6519DA7-2099-4BBE-BC01-9482B3B54131}"/>
              </a:ext>
            </a:extLst>
          </p:cNvPr>
          <p:cNvSpPr>
            <a:spLocks noGrp="1"/>
          </p:cNvSpPr>
          <p:nvPr>
            <p:ph type="body" sz="quarter" idx="27" hasCustomPrompt="1"/>
          </p:nvPr>
        </p:nvSpPr>
        <p:spPr>
          <a:xfrm>
            <a:off x="9665951" y="1171576"/>
            <a:ext cx="2143734" cy="489737"/>
          </a:xfrm>
        </p:spPr>
        <p:txBody>
          <a:bodyPr tIns="0" anchor="b" anchorCtr="0"/>
          <a:lstStyle>
            <a:lvl1pPr>
              <a:lnSpc>
                <a:spcPct val="90000"/>
              </a:lnSpc>
              <a:spcBef>
                <a:spcPts val="500"/>
              </a:spcBef>
              <a:defRPr sz="18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34" name="Content Placeholder 2">
            <a:extLst>
              <a:ext uri="{FF2B5EF4-FFF2-40B4-BE49-F238E27FC236}">
                <a16:creationId xmlns:a16="http://schemas.microsoft.com/office/drawing/2014/main" xmlns="" id="{18DDB658-7F30-450F-B746-304E5B393DA7}"/>
              </a:ext>
            </a:extLst>
          </p:cNvPr>
          <p:cNvSpPr>
            <a:spLocks noGrp="1"/>
          </p:cNvSpPr>
          <p:nvPr>
            <p:ph idx="28"/>
          </p:nvPr>
        </p:nvSpPr>
        <p:spPr>
          <a:xfrm>
            <a:off x="9665358" y="1781174"/>
            <a:ext cx="2147131" cy="4429126"/>
          </a:xfrm>
        </p:spPr>
        <p:txBody>
          <a:bodyPr tIns="0"/>
          <a:lstStyle>
            <a:lvl1pPr>
              <a:defRPr sz="1800"/>
            </a:lvl1pPr>
            <a:lvl2pPr>
              <a:buClr>
                <a:schemeClr val="accent1"/>
              </a:buClr>
              <a:defRPr sz="1800" baseline="0"/>
            </a:lvl2pPr>
            <a:lvl3pPr>
              <a:buClr>
                <a:schemeClr val="accent1"/>
              </a:buClr>
              <a:defRPr sz="1800"/>
            </a:lvl3pPr>
            <a:lvl4pPr>
              <a:buClr>
                <a:schemeClr val="accent1"/>
              </a:buClr>
              <a:defRPr sz="1800"/>
            </a:lvl4pPr>
            <a:lvl5pPr>
              <a:buClr>
                <a:schemeClr val="accent1"/>
              </a:buClr>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xmlns="" id="{8BDFC327-60D5-4420-B53E-212D6DE4887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943870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6 Column Content">
    <p:spTree>
      <p:nvGrpSpPr>
        <p:cNvPr id="1" name=""/>
        <p:cNvGrpSpPr/>
        <p:nvPr/>
      </p:nvGrpSpPr>
      <p:grpSpPr>
        <a:xfrm>
          <a:off x="0" y="0"/>
          <a:ext cx="0" cy="0"/>
          <a:chOff x="0" y="0"/>
          <a:chExt cx="0" cy="0"/>
        </a:xfrm>
      </p:grpSpPr>
      <p:sp>
        <p:nvSpPr>
          <p:cNvPr id="21" name="Text Placeholder 14">
            <a:extLst>
              <a:ext uri="{FF2B5EF4-FFF2-40B4-BE49-F238E27FC236}">
                <a16:creationId xmlns:a16="http://schemas.microsoft.com/office/drawing/2014/main" xmlns="" id="{8BABC588-5798-4369-86EA-9B137E4E1DBD}"/>
              </a:ext>
            </a:extLst>
          </p:cNvPr>
          <p:cNvSpPr>
            <a:spLocks noGrp="1"/>
          </p:cNvSpPr>
          <p:nvPr>
            <p:ph type="body" sz="quarter" idx="19" hasCustomPrompt="1"/>
          </p:nvPr>
        </p:nvSpPr>
        <p:spPr>
          <a:xfrm>
            <a:off x="381100" y="1171576"/>
            <a:ext cx="3615616" cy="489737"/>
          </a:xfrm>
        </p:spPr>
        <p:txBody>
          <a:bodyPr tIns="0" anchor="b" anchorCtr="0"/>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22" name="Content Placeholder 2">
            <a:extLst>
              <a:ext uri="{FF2B5EF4-FFF2-40B4-BE49-F238E27FC236}">
                <a16:creationId xmlns:a16="http://schemas.microsoft.com/office/drawing/2014/main" xmlns="" id="{2136F9D9-C115-4CFC-8288-DA3519CE2A0C}"/>
              </a:ext>
            </a:extLst>
          </p:cNvPr>
          <p:cNvSpPr>
            <a:spLocks noGrp="1"/>
          </p:cNvSpPr>
          <p:nvPr>
            <p:ph idx="20" hasCustomPrompt="1"/>
          </p:nvPr>
        </p:nvSpPr>
        <p:spPr>
          <a:xfrm>
            <a:off x="381101" y="1781173"/>
            <a:ext cx="3621348" cy="1749300"/>
          </a:xfrm>
        </p:spPr>
        <p:txBody>
          <a:bodyPr tIns="0"/>
          <a:lstStyle>
            <a:lvl2pPr>
              <a:buClr>
                <a:schemeClr val="accent1"/>
              </a:buClr>
              <a:defRPr baseline="0"/>
            </a:lvl2pPr>
            <a:lvl3pPr>
              <a:buClr>
                <a:schemeClr val="accent1"/>
              </a:buClr>
              <a:defRPr/>
            </a:lvl3pPr>
            <a:lvl4pPr>
              <a:buClr>
                <a:schemeClr val="accent1"/>
              </a:buClr>
              <a:defRPr/>
            </a:lvl4pPr>
            <a:lvl5pPr>
              <a:buClr>
                <a:schemeClr val="accent1"/>
              </a:buClr>
              <a:defRPr/>
            </a:lvl5pPr>
          </a:lstStyle>
          <a:p>
            <a:pPr lvl="0"/>
            <a:r>
              <a:rPr lang="en-US"/>
              <a:t>Edit Master text styles</a:t>
            </a:r>
          </a:p>
          <a:p>
            <a:pPr lvl="1"/>
            <a:r>
              <a:rPr lang="en-US"/>
              <a:t>Second level</a:t>
            </a:r>
          </a:p>
          <a:p>
            <a:pPr lvl="2"/>
            <a:r>
              <a:rPr lang="en-US"/>
              <a:t>Third level</a:t>
            </a:r>
          </a:p>
          <a:p>
            <a:pPr lvl="3"/>
            <a:r>
              <a:rPr lang="en-US"/>
              <a:t>Fourth level</a:t>
            </a:r>
          </a:p>
        </p:txBody>
      </p:sp>
      <p:sp>
        <p:nvSpPr>
          <p:cNvPr id="23" name="Text Placeholder 14">
            <a:extLst>
              <a:ext uri="{FF2B5EF4-FFF2-40B4-BE49-F238E27FC236}">
                <a16:creationId xmlns:a16="http://schemas.microsoft.com/office/drawing/2014/main" xmlns="" id="{EFCBBFC1-DBA9-47B0-8B7C-C8EF0A6DD6E6}"/>
              </a:ext>
            </a:extLst>
          </p:cNvPr>
          <p:cNvSpPr>
            <a:spLocks noGrp="1"/>
          </p:cNvSpPr>
          <p:nvPr>
            <p:ph type="body" sz="quarter" idx="21" hasCustomPrompt="1"/>
          </p:nvPr>
        </p:nvSpPr>
        <p:spPr>
          <a:xfrm>
            <a:off x="4289390" y="1171576"/>
            <a:ext cx="3615616" cy="489737"/>
          </a:xfrm>
        </p:spPr>
        <p:txBody>
          <a:bodyPr tIns="0" anchor="b" anchorCtr="0"/>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24" name="Content Placeholder 2">
            <a:extLst>
              <a:ext uri="{FF2B5EF4-FFF2-40B4-BE49-F238E27FC236}">
                <a16:creationId xmlns:a16="http://schemas.microsoft.com/office/drawing/2014/main" xmlns="" id="{45F79959-0949-4FB6-BF24-B3C0EBA34E8A}"/>
              </a:ext>
            </a:extLst>
          </p:cNvPr>
          <p:cNvSpPr>
            <a:spLocks noGrp="1"/>
          </p:cNvSpPr>
          <p:nvPr>
            <p:ph idx="22" hasCustomPrompt="1"/>
          </p:nvPr>
        </p:nvSpPr>
        <p:spPr>
          <a:xfrm>
            <a:off x="4286122" y="1781173"/>
            <a:ext cx="3621348" cy="1749300"/>
          </a:xfrm>
        </p:spPr>
        <p:txBody>
          <a:bodyPr tIns="0"/>
          <a:lstStyle>
            <a:lvl2pPr>
              <a:buClr>
                <a:schemeClr val="accent1"/>
              </a:buClr>
              <a:defRPr baseline="0"/>
            </a:lvl2pPr>
            <a:lvl3pPr>
              <a:buClr>
                <a:schemeClr val="accent1"/>
              </a:buClr>
              <a:defRPr/>
            </a:lvl3pPr>
            <a:lvl4pPr>
              <a:buClr>
                <a:schemeClr val="accent1"/>
              </a:buClr>
              <a:defRPr/>
            </a:lvl4pPr>
            <a:lvl5pPr>
              <a:buClr>
                <a:schemeClr val="accent1"/>
              </a:buClr>
              <a:defRPr/>
            </a:lvl5pPr>
          </a:lstStyle>
          <a:p>
            <a:pPr lvl="0"/>
            <a:r>
              <a:rPr lang="en-US"/>
              <a:t>Edit Master text styles</a:t>
            </a:r>
          </a:p>
          <a:p>
            <a:pPr lvl="1"/>
            <a:r>
              <a:rPr lang="en-US"/>
              <a:t>Second level</a:t>
            </a:r>
          </a:p>
          <a:p>
            <a:pPr lvl="2"/>
            <a:r>
              <a:rPr lang="en-US"/>
              <a:t>Third level</a:t>
            </a:r>
          </a:p>
          <a:p>
            <a:pPr lvl="3"/>
            <a:r>
              <a:rPr lang="en-US"/>
              <a:t>Fourth level</a:t>
            </a:r>
          </a:p>
        </p:txBody>
      </p:sp>
      <p:sp>
        <p:nvSpPr>
          <p:cNvPr id="25" name="Text Placeholder 14">
            <a:extLst>
              <a:ext uri="{FF2B5EF4-FFF2-40B4-BE49-F238E27FC236}">
                <a16:creationId xmlns:a16="http://schemas.microsoft.com/office/drawing/2014/main" xmlns="" id="{00983EFC-9FEF-46E8-9574-59C9D66F27CD}"/>
              </a:ext>
            </a:extLst>
          </p:cNvPr>
          <p:cNvSpPr>
            <a:spLocks noGrp="1"/>
          </p:cNvSpPr>
          <p:nvPr>
            <p:ph type="body" sz="quarter" idx="23" hasCustomPrompt="1"/>
          </p:nvPr>
        </p:nvSpPr>
        <p:spPr>
          <a:xfrm>
            <a:off x="8197680" y="1171576"/>
            <a:ext cx="3615616" cy="489737"/>
          </a:xfrm>
        </p:spPr>
        <p:txBody>
          <a:bodyPr tIns="0" anchor="b" anchorCtr="0"/>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26" name="Content Placeholder 2">
            <a:extLst>
              <a:ext uri="{FF2B5EF4-FFF2-40B4-BE49-F238E27FC236}">
                <a16:creationId xmlns:a16="http://schemas.microsoft.com/office/drawing/2014/main" xmlns="" id="{D08D5800-8154-4234-B28D-C636F2E768A3}"/>
              </a:ext>
            </a:extLst>
          </p:cNvPr>
          <p:cNvSpPr>
            <a:spLocks noGrp="1"/>
          </p:cNvSpPr>
          <p:nvPr>
            <p:ph idx="24" hasCustomPrompt="1"/>
          </p:nvPr>
        </p:nvSpPr>
        <p:spPr>
          <a:xfrm>
            <a:off x="8191143" y="1781173"/>
            <a:ext cx="3621348" cy="1749300"/>
          </a:xfrm>
        </p:spPr>
        <p:txBody>
          <a:bodyPr tIns="0"/>
          <a:lstStyle>
            <a:lvl2pPr>
              <a:buClr>
                <a:schemeClr val="accent1"/>
              </a:buClr>
              <a:defRPr baseline="0"/>
            </a:lvl2pPr>
            <a:lvl3pPr>
              <a:buClr>
                <a:schemeClr val="accent1"/>
              </a:buClr>
              <a:defRPr/>
            </a:lvl3pPr>
            <a:lvl4pPr>
              <a:buClr>
                <a:schemeClr val="accent1"/>
              </a:buClr>
              <a:defRPr/>
            </a:lvl4pPr>
            <a:lvl5pPr>
              <a:buClr>
                <a:schemeClr val="accent1"/>
              </a:buClr>
              <a:defRPr/>
            </a:lvl5pPr>
          </a:lstStyle>
          <a:p>
            <a:pPr lvl="0"/>
            <a:r>
              <a:rPr lang="en-US"/>
              <a:t>Edit Master text styles</a:t>
            </a:r>
          </a:p>
          <a:p>
            <a:pPr lvl="1"/>
            <a:r>
              <a:rPr lang="en-US"/>
              <a:t>Second level</a:t>
            </a:r>
          </a:p>
          <a:p>
            <a:pPr lvl="2"/>
            <a:r>
              <a:rPr lang="en-US"/>
              <a:t>Third level</a:t>
            </a:r>
          </a:p>
          <a:p>
            <a:pPr lvl="3"/>
            <a:r>
              <a:rPr lang="en-US"/>
              <a:t>Fourth level</a:t>
            </a:r>
          </a:p>
        </p:txBody>
      </p:sp>
      <p:sp>
        <p:nvSpPr>
          <p:cNvPr id="10" name="Text Placeholder 14">
            <a:extLst>
              <a:ext uri="{FF2B5EF4-FFF2-40B4-BE49-F238E27FC236}">
                <a16:creationId xmlns:a16="http://schemas.microsoft.com/office/drawing/2014/main" xmlns="" id="{3433CE7C-F359-47A8-841D-14982B8C8FE6}"/>
              </a:ext>
            </a:extLst>
          </p:cNvPr>
          <p:cNvSpPr>
            <a:spLocks noGrp="1"/>
          </p:cNvSpPr>
          <p:nvPr>
            <p:ph type="body" sz="quarter" idx="25" hasCustomPrompt="1"/>
          </p:nvPr>
        </p:nvSpPr>
        <p:spPr>
          <a:xfrm>
            <a:off x="381100" y="3831313"/>
            <a:ext cx="3615616" cy="489737"/>
          </a:xfrm>
        </p:spPr>
        <p:txBody>
          <a:bodyPr tIns="0" anchor="b" anchorCtr="0"/>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11" name="Content Placeholder 2">
            <a:extLst>
              <a:ext uri="{FF2B5EF4-FFF2-40B4-BE49-F238E27FC236}">
                <a16:creationId xmlns:a16="http://schemas.microsoft.com/office/drawing/2014/main" xmlns="" id="{641F7901-0058-4543-B156-041351228BF3}"/>
              </a:ext>
            </a:extLst>
          </p:cNvPr>
          <p:cNvSpPr>
            <a:spLocks noGrp="1"/>
          </p:cNvSpPr>
          <p:nvPr>
            <p:ph idx="26" hasCustomPrompt="1"/>
          </p:nvPr>
        </p:nvSpPr>
        <p:spPr>
          <a:xfrm>
            <a:off x="381101" y="4440912"/>
            <a:ext cx="3621348" cy="1749300"/>
          </a:xfrm>
        </p:spPr>
        <p:txBody>
          <a:bodyPr tIns="0"/>
          <a:lstStyle>
            <a:lvl2pPr>
              <a:buClr>
                <a:schemeClr val="accent1"/>
              </a:buClr>
              <a:defRPr baseline="0"/>
            </a:lvl2pPr>
            <a:lvl3pPr>
              <a:buClr>
                <a:schemeClr val="accent1"/>
              </a:buClr>
              <a:defRPr/>
            </a:lvl3pPr>
            <a:lvl4pPr>
              <a:buClr>
                <a:schemeClr val="accent1"/>
              </a:buClr>
              <a:defRPr/>
            </a:lvl4pPr>
            <a:lvl5pPr>
              <a:buClr>
                <a:schemeClr val="accent1"/>
              </a:buClr>
              <a:defRPr/>
            </a:lvl5pPr>
          </a:lstStyle>
          <a:p>
            <a:pPr lvl="0"/>
            <a:r>
              <a:rPr lang="en-US"/>
              <a:t>Edit Master text styles</a:t>
            </a:r>
          </a:p>
          <a:p>
            <a:pPr lvl="1"/>
            <a:r>
              <a:rPr lang="en-US"/>
              <a:t>Second level</a:t>
            </a:r>
          </a:p>
          <a:p>
            <a:pPr lvl="2"/>
            <a:r>
              <a:rPr lang="en-US"/>
              <a:t>Third level</a:t>
            </a:r>
          </a:p>
          <a:p>
            <a:pPr lvl="3"/>
            <a:r>
              <a:rPr lang="en-US"/>
              <a:t>Fourth level</a:t>
            </a:r>
          </a:p>
        </p:txBody>
      </p:sp>
      <p:sp>
        <p:nvSpPr>
          <p:cNvPr id="12" name="Text Placeholder 14">
            <a:extLst>
              <a:ext uri="{FF2B5EF4-FFF2-40B4-BE49-F238E27FC236}">
                <a16:creationId xmlns:a16="http://schemas.microsoft.com/office/drawing/2014/main" xmlns="" id="{3B24EDE4-1DE9-4DA3-A5DE-8AA56EA30F8A}"/>
              </a:ext>
            </a:extLst>
          </p:cNvPr>
          <p:cNvSpPr>
            <a:spLocks noGrp="1"/>
          </p:cNvSpPr>
          <p:nvPr>
            <p:ph type="body" sz="quarter" idx="27" hasCustomPrompt="1"/>
          </p:nvPr>
        </p:nvSpPr>
        <p:spPr>
          <a:xfrm>
            <a:off x="4289390" y="3831313"/>
            <a:ext cx="3615616" cy="489737"/>
          </a:xfrm>
        </p:spPr>
        <p:txBody>
          <a:bodyPr tIns="0" anchor="b" anchorCtr="0"/>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14" name="Content Placeholder 2">
            <a:extLst>
              <a:ext uri="{FF2B5EF4-FFF2-40B4-BE49-F238E27FC236}">
                <a16:creationId xmlns:a16="http://schemas.microsoft.com/office/drawing/2014/main" xmlns="" id="{C9E62CC6-7DD7-4F2C-92A7-592426B1F84C}"/>
              </a:ext>
            </a:extLst>
          </p:cNvPr>
          <p:cNvSpPr>
            <a:spLocks noGrp="1"/>
          </p:cNvSpPr>
          <p:nvPr>
            <p:ph idx="28" hasCustomPrompt="1"/>
          </p:nvPr>
        </p:nvSpPr>
        <p:spPr>
          <a:xfrm>
            <a:off x="4286122" y="4440912"/>
            <a:ext cx="3621348" cy="1749300"/>
          </a:xfrm>
        </p:spPr>
        <p:txBody>
          <a:bodyPr tIns="0"/>
          <a:lstStyle>
            <a:lvl2pPr>
              <a:buClr>
                <a:schemeClr val="accent1"/>
              </a:buClr>
              <a:defRPr baseline="0"/>
            </a:lvl2pPr>
            <a:lvl3pPr>
              <a:buClr>
                <a:schemeClr val="accent1"/>
              </a:buClr>
              <a:defRPr/>
            </a:lvl3pPr>
            <a:lvl4pPr>
              <a:buClr>
                <a:schemeClr val="accent1"/>
              </a:buClr>
              <a:defRPr/>
            </a:lvl4pPr>
            <a:lvl5pPr>
              <a:buClr>
                <a:schemeClr val="accent1"/>
              </a:buClr>
              <a:defRPr/>
            </a:lvl5pPr>
          </a:lstStyle>
          <a:p>
            <a:pPr lvl="0"/>
            <a:r>
              <a:rPr lang="en-US"/>
              <a:t>Edit Master text styles</a:t>
            </a:r>
          </a:p>
          <a:p>
            <a:pPr lvl="1"/>
            <a:r>
              <a:rPr lang="en-US"/>
              <a:t>Second level</a:t>
            </a:r>
          </a:p>
          <a:p>
            <a:pPr lvl="2"/>
            <a:r>
              <a:rPr lang="en-US"/>
              <a:t>Third level</a:t>
            </a:r>
          </a:p>
          <a:p>
            <a:pPr lvl="3"/>
            <a:r>
              <a:rPr lang="en-US"/>
              <a:t>Fourth level</a:t>
            </a:r>
          </a:p>
        </p:txBody>
      </p:sp>
      <p:sp>
        <p:nvSpPr>
          <p:cNvPr id="15" name="Text Placeholder 14">
            <a:extLst>
              <a:ext uri="{FF2B5EF4-FFF2-40B4-BE49-F238E27FC236}">
                <a16:creationId xmlns:a16="http://schemas.microsoft.com/office/drawing/2014/main" xmlns="" id="{753DB1F1-4AE8-4CB2-9862-800506C55B58}"/>
              </a:ext>
            </a:extLst>
          </p:cNvPr>
          <p:cNvSpPr>
            <a:spLocks noGrp="1"/>
          </p:cNvSpPr>
          <p:nvPr>
            <p:ph type="body" sz="quarter" idx="29" hasCustomPrompt="1"/>
          </p:nvPr>
        </p:nvSpPr>
        <p:spPr>
          <a:xfrm>
            <a:off x="8197680" y="3831313"/>
            <a:ext cx="3615616" cy="489737"/>
          </a:xfrm>
        </p:spPr>
        <p:txBody>
          <a:bodyPr tIns="0" anchor="b" anchorCtr="0"/>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16" name="Content Placeholder 2">
            <a:extLst>
              <a:ext uri="{FF2B5EF4-FFF2-40B4-BE49-F238E27FC236}">
                <a16:creationId xmlns:a16="http://schemas.microsoft.com/office/drawing/2014/main" xmlns="" id="{62DFB085-0C55-4FCF-A2C8-2D229DB955D0}"/>
              </a:ext>
            </a:extLst>
          </p:cNvPr>
          <p:cNvSpPr>
            <a:spLocks noGrp="1"/>
          </p:cNvSpPr>
          <p:nvPr>
            <p:ph idx="30" hasCustomPrompt="1"/>
          </p:nvPr>
        </p:nvSpPr>
        <p:spPr>
          <a:xfrm>
            <a:off x="8191143" y="4440912"/>
            <a:ext cx="3621348" cy="1749300"/>
          </a:xfrm>
        </p:spPr>
        <p:txBody>
          <a:bodyPr tIns="0"/>
          <a:lstStyle>
            <a:lvl2pPr>
              <a:buClr>
                <a:schemeClr val="accent1"/>
              </a:buClr>
              <a:defRPr baseline="0"/>
            </a:lvl2pPr>
            <a:lvl3pPr>
              <a:buClr>
                <a:schemeClr val="accent1"/>
              </a:buClr>
              <a:defRPr/>
            </a:lvl3pPr>
            <a:lvl4pPr>
              <a:buClr>
                <a:schemeClr val="accent1"/>
              </a:buClr>
              <a:defRPr/>
            </a:lvl4pPr>
            <a:lvl5pPr>
              <a:buClr>
                <a:schemeClr val="accent1"/>
              </a:buClr>
              <a:defRPr/>
            </a:lvl5pPr>
          </a:lstStyle>
          <a:p>
            <a:pPr lvl="0"/>
            <a:r>
              <a:rPr lang="en-US"/>
              <a:t>Edit Master text styles</a:t>
            </a:r>
          </a:p>
          <a:p>
            <a:pPr lvl="1"/>
            <a:r>
              <a:rPr lang="en-US"/>
              <a:t>Second level</a:t>
            </a:r>
          </a:p>
          <a:p>
            <a:pPr lvl="2"/>
            <a:r>
              <a:rPr lang="en-US"/>
              <a:t>Third level</a:t>
            </a:r>
          </a:p>
          <a:p>
            <a:pPr lvl="3"/>
            <a:r>
              <a:rPr lang="en-US"/>
              <a:t>Fourth level</a:t>
            </a:r>
          </a:p>
        </p:txBody>
      </p:sp>
      <p:sp>
        <p:nvSpPr>
          <p:cNvPr id="3" name="Title 2">
            <a:extLst>
              <a:ext uri="{FF2B5EF4-FFF2-40B4-BE49-F238E27FC236}">
                <a16:creationId xmlns:a16="http://schemas.microsoft.com/office/drawing/2014/main" xmlns="" id="{6CE697B4-F430-4CA7-935A-2F894B6230E3}"/>
              </a:ext>
            </a:extLst>
          </p:cNvPr>
          <p:cNvSpPr>
            <a:spLocks noGrp="1"/>
          </p:cNvSpPr>
          <p:nvPr>
            <p:ph type="title"/>
          </p:nvPr>
        </p:nvSpPr>
        <p:spPr/>
        <p:txBody>
          <a:bodyPr/>
          <a:lstStyle/>
          <a:p>
            <a:r>
              <a:rPr lang="en-US"/>
              <a:t>Click to edit Master title style</a:t>
            </a:r>
          </a:p>
        </p:txBody>
      </p:sp>
    </p:spTree>
    <p:custDataLst>
      <p:tags r:id="rId1"/>
    </p:custDataLst>
    <p:extLst>
      <p:ext uri="{BB962C8B-B14F-4D97-AF65-F5344CB8AC3E}">
        <p14:creationId xmlns:p14="http://schemas.microsoft.com/office/powerpoint/2010/main" val="3665458982"/>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Content + Image">
    <p:spTree>
      <p:nvGrpSpPr>
        <p:cNvPr id="1" name=""/>
        <p:cNvGrpSpPr/>
        <p:nvPr/>
      </p:nvGrpSpPr>
      <p:grpSpPr>
        <a:xfrm>
          <a:off x="0" y="0"/>
          <a:ext cx="0" cy="0"/>
          <a:chOff x="0" y="0"/>
          <a:chExt cx="0" cy="0"/>
        </a:xfrm>
      </p:grpSpPr>
      <p:sp>
        <p:nvSpPr>
          <p:cNvPr id="6" name="Picture Placeholder 13">
            <a:extLst>
              <a:ext uri="{FF2B5EF4-FFF2-40B4-BE49-F238E27FC236}">
                <a16:creationId xmlns:a16="http://schemas.microsoft.com/office/drawing/2014/main" xmlns="" id="{F6851EF3-E456-437C-A6B0-4799E41CBB80}"/>
              </a:ext>
            </a:extLst>
          </p:cNvPr>
          <p:cNvSpPr>
            <a:spLocks noGrp="1"/>
          </p:cNvSpPr>
          <p:nvPr>
            <p:ph type="pic" sz="quarter" idx="15" hasCustomPrompt="1"/>
          </p:nvPr>
        </p:nvSpPr>
        <p:spPr>
          <a:xfrm>
            <a:off x="6096001" y="0"/>
            <a:ext cx="6095999" cy="6858000"/>
          </a:xfrm>
          <a:noFill/>
        </p:spPr>
        <p:txBody>
          <a:bodyPr anchor="ctr"/>
          <a:lstStyle>
            <a:lvl1pPr algn="ctr">
              <a:defRPr baseline="0"/>
            </a:lvl1pPr>
          </a:lstStyle>
          <a:p>
            <a:r>
              <a:rPr lang="en-US"/>
              <a:t>Click icon or drag to insert image</a:t>
            </a:r>
          </a:p>
        </p:txBody>
      </p:sp>
      <p:sp>
        <p:nvSpPr>
          <p:cNvPr id="3" name="Content Placeholder 2"/>
          <p:cNvSpPr>
            <a:spLocks noGrp="1"/>
          </p:cNvSpPr>
          <p:nvPr>
            <p:ph idx="1"/>
          </p:nvPr>
        </p:nvSpPr>
        <p:spPr>
          <a:xfrm>
            <a:off x="381102" y="1781174"/>
            <a:ext cx="5342532" cy="4429127"/>
          </a:xfrm>
        </p:spPr>
        <p:txBody>
          <a:bodyPr tIns="0"/>
          <a:lstStyle>
            <a:lvl2pPr>
              <a:buClr>
                <a:schemeClr val="accent1"/>
              </a:buClr>
              <a:defRPr baseline="0"/>
            </a:lvl2pPr>
            <a:lvl3pPr>
              <a:buClr>
                <a:schemeClr val="accent1"/>
              </a:buClr>
              <a:defRPr/>
            </a:lvl3pPr>
            <a:lvl4pPr>
              <a:buClr>
                <a:schemeClr val="accent1"/>
              </a:buClr>
              <a:defRPr/>
            </a:lvl4pPr>
            <a:lvl5pPr>
              <a:buClr>
                <a:schemeClr val="accent1"/>
              </a:buCl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ext Placeholder 14"/>
          <p:cNvSpPr>
            <a:spLocks noGrp="1"/>
          </p:cNvSpPr>
          <p:nvPr>
            <p:ph type="body" sz="quarter" idx="14" hasCustomPrompt="1"/>
          </p:nvPr>
        </p:nvSpPr>
        <p:spPr>
          <a:xfrm>
            <a:off x="381182" y="1171576"/>
            <a:ext cx="5341789" cy="489737"/>
          </a:xfrm>
        </p:spPr>
        <p:txBody>
          <a:bodyPr tIns="0" anchor="b" anchorCtr="0"/>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2" name="Title 1">
            <a:extLst>
              <a:ext uri="{FF2B5EF4-FFF2-40B4-BE49-F238E27FC236}">
                <a16:creationId xmlns:a16="http://schemas.microsoft.com/office/drawing/2014/main" xmlns="" id="{4CFEC3F1-CFF8-4AA4-BEA2-C7220A4A3277}"/>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5560671"/>
      </p:ext>
    </p:extLst>
  </p:cSld>
  <p:clrMapOvr>
    <a:masterClrMapping/>
  </p:clrMapOvr>
  <p:extLst>
    <p:ext uri="{DCECCB84-F9BA-43D5-87BE-67443E8EF086}">
      <p15:sldGuideLst xmlns:p15="http://schemas.microsoft.com/office/powerpoint/2012/main" xmlns=""/>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15" name="Text Placeholder 14"/>
          <p:cNvSpPr>
            <a:spLocks noGrp="1"/>
          </p:cNvSpPr>
          <p:nvPr>
            <p:ph type="body" sz="quarter" idx="14" hasCustomPrompt="1"/>
          </p:nvPr>
        </p:nvSpPr>
        <p:spPr>
          <a:xfrm>
            <a:off x="381100" y="3811994"/>
            <a:ext cx="2711020" cy="489737"/>
          </a:xfrm>
        </p:spPr>
        <p:txBody>
          <a:bodyPr tIns="0" anchor="b" anchorCtr="1"/>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8" name="Text Placeholder 4">
            <a:extLst>
              <a:ext uri="{FF2B5EF4-FFF2-40B4-BE49-F238E27FC236}">
                <a16:creationId xmlns:a16="http://schemas.microsoft.com/office/drawing/2014/main" xmlns="" id="{B5A77170-A9FD-45D4-8584-19D45A2A8F9B}"/>
              </a:ext>
            </a:extLst>
          </p:cNvPr>
          <p:cNvSpPr>
            <a:spLocks noGrp="1"/>
          </p:cNvSpPr>
          <p:nvPr>
            <p:ph type="body" sz="quarter" idx="15"/>
          </p:nvPr>
        </p:nvSpPr>
        <p:spPr>
          <a:xfrm>
            <a:off x="381101" y="4421592"/>
            <a:ext cx="2711397" cy="1141008"/>
          </a:xfrm>
        </p:spPr>
        <p:txBody>
          <a:bodyPr anchor="t" anchorCtr="1"/>
          <a:lstStyle>
            <a:lvl1pPr>
              <a:defRPr sz="1600"/>
            </a:lvl1pPr>
            <a:lvl2pPr>
              <a:defRPr sz="1600"/>
            </a:lvl2pPr>
          </a:lstStyle>
          <a:p>
            <a:pPr lvl="0"/>
            <a:r>
              <a:rPr lang="en-US"/>
              <a:t>Click to edit Master text styles</a:t>
            </a:r>
          </a:p>
          <a:p>
            <a:pPr lvl="1"/>
            <a:r>
              <a:rPr lang="en-US"/>
              <a:t>Second level</a:t>
            </a:r>
          </a:p>
        </p:txBody>
      </p:sp>
      <p:sp>
        <p:nvSpPr>
          <p:cNvPr id="7" name="Picture Placeholder 6">
            <a:extLst>
              <a:ext uri="{FF2B5EF4-FFF2-40B4-BE49-F238E27FC236}">
                <a16:creationId xmlns:a16="http://schemas.microsoft.com/office/drawing/2014/main" xmlns="" id="{D45E12E6-5FC6-4DAD-AFC7-D1C06F78D641}"/>
              </a:ext>
            </a:extLst>
          </p:cNvPr>
          <p:cNvSpPr>
            <a:spLocks noGrp="1" noChangeAspect="1"/>
          </p:cNvSpPr>
          <p:nvPr>
            <p:ph type="pic" sz="quarter" idx="16"/>
          </p:nvPr>
        </p:nvSpPr>
        <p:spPr>
          <a:xfrm>
            <a:off x="833883" y="1737114"/>
            <a:ext cx="1805457" cy="1804988"/>
          </a:xfrm>
          <a:prstGeom prst="ellipse">
            <a:avLst/>
          </a:prstGeom>
        </p:spPr>
        <p:txBody>
          <a:bodyPr anchor="ctr"/>
          <a:lstStyle>
            <a:lvl1pPr algn="ctr">
              <a:defRPr/>
            </a:lvl1pPr>
          </a:lstStyle>
          <a:p>
            <a:endParaRPr lang="en-US"/>
          </a:p>
        </p:txBody>
      </p:sp>
      <p:sp>
        <p:nvSpPr>
          <p:cNvPr id="11" name="Text Placeholder 14">
            <a:extLst>
              <a:ext uri="{FF2B5EF4-FFF2-40B4-BE49-F238E27FC236}">
                <a16:creationId xmlns:a16="http://schemas.microsoft.com/office/drawing/2014/main" xmlns="" id="{5B70EEE1-61F9-44E3-AE83-70A2FCDE4726}"/>
              </a:ext>
            </a:extLst>
          </p:cNvPr>
          <p:cNvSpPr>
            <a:spLocks noGrp="1"/>
          </p:cNvSpPr>
          <p:nvPr>
            <p:ph type="body" sz="quarter" idx="17" hasCustomPrompt="1"/>
          </p:nvPr>
        </p:nvSpPr>
        <p:spPr>
          <a:xfrm>
            <a:off x="3287310" y="3811994"/>
            <a:ext cx="2711020" cy="489737"/>
          </a:xfrm>
        </p:spPr>
        <p:txBody>
          <a:bodyPr tIns="0" anchor="b" anchorCtr="1"/>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12" name="Text Placeholder 4">
            <a:extLst>
              <a:ext uri="{FF2B5EF4-FFF2-40B4-BE49-F238E27FC236}">
                <a16:creationId xmlns:a16="http://schemas.microsoft.com/office/drawing/2014/main" xmlns="" id="{CBF3F0D4-7BA6-430E-8092-94251D51115F}"/>
              </a:ext>
            </a:extLst>
          </p:cNvPr>
          <p:cNvSpPr>
            <a:spLocks noGrp="1"/>
          </p:cNvSpPr>
          <p:nvPr>
            <p:ph type="body" sz="quarter" idx="18"/>
          </p:nvPr>
        </p:nvSpPr>
        <p:spPr>
          <a:xfrm>
            <a:off x="3287236" y="4421592"/>
            <a:ext cx="2711397" cy="1141008"/>
          </a:xfrm>
        </p:spPr>
        <p:txBody>
          <a:bodyPr anchor="t" anchorCtr="1"/>
          <a:lstStyle>
            <a:lvl1pPr>
              <a:defRPr sz="1600"/>
            </a:lvl1pPr>
            <a:lvl2pPr>
              <a:defRPr sz="1600"/>
            </a:lvl2pPr>
          </a:lstStyle>
          <a:p>
            <a:pPr lvl="0"/>
            <a:r>
              <a:rPr lang="en-US"/>
              <a:t>Click to edit Master text styles</a:t>
            </a:r>
          </a:p>
          <a:p>
            <a:pPr lvl="1"/>
            <a:r>
              <a:rPr lang="en-US"/>
              <a:t>Second level</a:t>
            </a:r>
          </a:p>
        </p:txBody>
      </p:sp>
      <p:sp>
        <p:nvSpPr>
          <p:cNvPr id="13" name="Picture Placeholder 6">
            <a:extLst>
              <a:ext uri="{FF2B5EF4-FFF2-40B4-BE49-F238E27FC236}">
                <a16:creationId xmlns:a16="http://schemas.microsoft.com/office/drawing/2014/main" xmlns="" id="{1D2FC425-D823-47D8-9213-2BED7731FFA9}"/>
              </a:ext>
            </a:extLst>
          </p:cNvPr>
          <p:cNvSpPr>
            <a:spLocks noGrp="1" noChangeAspect="1"/>
          </p:cNvSpPr>
          <p:nvPr>
            <p:ph type="pic" sz="quarter" idx="19"/>
          </p:nvPr>
        </p:nvSpPr>
        <p:spPr>
          <a:xfrm>
            <a:off x="3740093" y="1737114"/>
            <a:ext cx="1805457" cy="1804988"/>
          </a:xfrm>
          <a:prstGeom prst="ellipse">
            <a:avLst/>
          </a:prstGeom>
        </p:spPr>
        <p:txBody>
          <a:bodyPr anchor="ctr"/>
          <a:lstStyle>
            <a:lvl1pPr algn="ctr">
              <a:defRPr/>
            </a:lvl1pPr>
          </a:lstStyle>
          <a:p>
            <a:endParaRPr lang="en-US"/>
          </a:p>
        </p:txBody>
      </p:sp>
      <p:sp>
        <p:nvSpPr>
          <p:cNvPr id="14" name="Text Placeholder 14">
            <a:extLst>
              <a:ext uri="{FF2B5EF4-FFF2-40B4-BE49-F238E27FC236}">
                <a16:creationId xmlns:a16="http://schemas.microsoft.com/office/drawing/2014/main" xmlns="" id="{178182FC-A485-4780-8095-1090C2B8ED14}"/>
              </a:ext>
            </a:extLst>
          </p:cNvPr>
          <p:cNvSpPr>
            <a:spLocks noGrp="1"/>
          </p:cNvSpPr>
          <p:nvPr>
            <p:ph type="body" sz="quarter" idx="20" hasCustomPrompt="1"/>
          </p:nvPr>
        </p:nvSpPr>
        <p:spPr>
          <a:xfrm>
            <a:off x="6193520" y="3811994"/>
            <a:ext cx="2711020" cy="489737"/>
          </a:xfrm>
        </p:spPr>
        <p:txBody>
          <a:bodyPr tIns="0" anchor="b" anchorCtr="1"/>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16" name="Text Placeholder 4">
            <a:extLst>
              <a:ext uri="{FF2B5EF4-FFF2-40B4-BE49-F238E27FC236}">
                <a16:creationId xmlns:a16="http://schemas.microsoft.com/office/drawing/2014/main" xmlns="" id="{B467F341-791E-49E5-84A8-2C48795FE71D}"/>
              </a:ext>
            </a:extLst>
          </p:cNvPr>
          <p:cNvSpPr>
            <a:spLocks noGrp="1"/>
          </p:cNvSpPr>
          <p:nvPr>
            <p:ph type="body" sz="quarter" idx="21"/>
          </p:nvPr>
        </p:nvSpPr>
        <p:spPr>
          <a:xfrm>
            <a:off x="6193370" y="4421592"/>
            <a:ext cx="2711397" cy="1141008"/>
          </a:xfrm>
        </p:spPr>
        <p:txBody>
          <a:bodyPr anchor="t" anchorCtr="1"/>
          <a:lstStyle>
            <a:lvl1pPr>
              <a:defRPr sz="1600"/>
            </a:lvl1pPr>
            <a:lvl2pPr>
              <a:defRPr sz="1600"/>
            </a:lvl2pPr>
          </a:lstStyle>
          <a:p>
            <a:pPr lvl="0"/>
            <a:r>
              <a:rPr lang="en-US"/>
              <a:t>Click to edit Master text styles</a:t>
            </a:r>
          </a:p>
          <a:p>
            <a:pPr lvl="1"/>
            <a:r>
              <a:rPr lang="en-US"/>
              <a:t>Second level</a:t>
            </a:r>
          </a:p>
        </p:txBody>
      </p:sp>
      <p:sp>
        <p:nvSpPr>
          <p:cNvPr id="17" name="Picture Placeholder 6">
            <a:extLst>
              <a:ext uri="{FF2B5EF4-FFF2-40B4-BE49-F238E27FC236}">
                <a16:creationId xmlns:a16="http://schemas.microsoft.com/office/drawing/2014/main" xmlns="" id="{665B243A-457D-4431-A51D-DE024E17A13D}"/>
              </a:ext>
            </a:extLst>
          </p:cNvPr>
          <p:cNvSpPr>
            <a:spLocks noGrp="1" noChangeAspect="1"/>
          </p:cNvSpPr>
          <p:nvPr>
            <p:ph type="pic" sz="quarter" idx="22"/>
          </p:nvPr>
        </p:nvSpPr>
        <p:spPr>
          <a:xfrm>
            <a:off x="6646302" y="1737114"/>
            <a:ext cx="1805457" cy="1804988"/>
          </a:xfrm>
          <a:prstGeom prst="ellipse">
            <a:avLst/>
          </a:prstGeom>
        </p:spPr>
        <p:txBody>
          <a:bodyPr anchor="ctr"/>
          <a:lstStyle>
            <a:lvl1pPr algn="ctr">
              <a:defRPr/>
            </a:lvl1pPr>
          </a:lstStyle>
          <a:p>
            <a:endParaRPr lang="en-US"/>
          </a:p>
        </p:txBody>
      </p:sp>
      <p:sp>
        <p:nvSpPr>
          <p:cNvPr id="19" name="Text Placeholder 14">
            <a:extLst>
              <a:ext uri="{FF2B5EF4-FFF2-40B4-BE49-F238E27FC236}">
                <a16:creationId xmlns:a16="http://schemas.microsoft.com/office/drawing/2014/main" xmlns="" id="{6666DD00-9E5D-4272-9205-D57612EE559E}"/>
              </a:ext>
            </a:extLst>
          </p:cNvPr>
          <p:cNvSpPr>
            <a:spLocks noGrp="1"/>
          </p:cNvSpPr>
          <p:nvPr>
            <p:ph type="body" sz="quarter" idx="23" hasCustomPrompt="1"/>
          </p:nvPr>
        </p:nvSpPr>
        <p:spPr>
          <a:xfrm>
            <a:off x="9099731" y="3811994"/>
            <a:ext cx="2711020" cy="489737"/>
          </a:xfrm>
        </p:spPr>
        <p:txBody>
          <a:bodyPr tIns="0" anchor="b" anchorCtr="1"/>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20" name="Text Placeholder 4">
            <a:extLst>
              <a:ext uri="{FF2B5EF4-FFF2-40B4-BE49-F238E27FC236}">
                <a16:creationId xmlns:a16="http://schemas.microsoft.com/office/drawing/2014/main" xmlns="" id="{3A0CC58B-4150-475B-A65A-9286B8F46A89}"/>
              </a:ext>
            </a:extLst>
          </p:cNvPr>
          <p:cNvSpPr>
            <a:spLocks noGrp="1"/>
          </p:cNvSpPr>
          <p:nvPr>
            <p:ph type="body" sz="quarter" idx="24"/>
          </p:nvPr>
        </p:nvSpPr>
        <p:spPr>
          <a:xfrm>
            <a:off x="9099504" y="4421592"/>
            <a:ext cx="2711397" cy="1141008"/>
          </a:xfrm>
        </p:spPr>
        <p:txBody>
          <a:bodyPr anchor="t" anchorCtr="1"/>
          <a:lstStyle>
            <a:lvl1pPr>
              <a:defRPr sz="1600"/>
            </a:lvl1pPr>
            <a:lvl2pPr>
              <a:defRPr sz="1600"/>
            </a:lvl2pPr>
          </a:lstStyle>
          <a:p>
            <a:pPr lvl="0"/>
            <a:r>
              <a:rPr lang="en-US"/>
              <a:t>Click to edit Master text styles</a:t>
            </a:r>
          </a:p>
          <a:p>
            <a:pPr lvl="1"/>
            <a:r>
              <a:rPr lang="en-US"/>
              <a:t>Second level</a:t>
            </a:r>
          </a:p>
        </p:txBody>
      </p:sp>
      <p:sp>
        <p:nvSpPr>
          <p:cNvPr id="21" name="Picture Placeholder 6">
            <a:extLst>
              <a:ext uri="{FF2B5EF4-FFF2-40B4-BE49-F238E27FC236}">
                <a16:creationId xmlns:a16="http://schemas.microsoft.com/office/drawing/2014/main" xmlns="" id="{535117A4-648E-4187-ABAF-F046B1725C1E}"/>
              </a:ext>
            </a:extLst>
          </p:cNvPr>
          <p:cNvSpPr>
            <a:spLocks noGrp="1" noChangeAspect="1"/>
          </p:cNvSpPr>
          <p:nvPr>
            <p:ph type="pic" sz="quarter" idx="25"/>
          </p:nvPr>
        </p:nvSpPr>
        <p:spPr>
          <a:xfrm>
            <a:off x="9552513" y="1737114"/>
            <a:ext cx="1805457" cy="1804988"/>
          </a:xfrm>
          <a:prstGeom prst="ellipse">
            <a:avLst/>
          </a:prstGeom>
        </p:spPr>
        <p:txBody>
          <a:bodyPr anchor="ctr"/>
          <a:lstStyle>
            <a:lvl1pPr algn="ctr">
              <a:defRPr/>
            </a:lvl1pPr>
          </a:lstStyle>
          <a:p>
            <a:endParaRPr lang="en-US"/>
          </a:p>
        </p:txBody>
      </p:sp>
      <p:sp>
        <p:nvSpPr>
          <p:cNvPr id="2" name="Title 1">
            <a:extLst>
              <a:ext uri="{FF2B5EF4-FFF2-40B4-BE49-F238E27FC236}">
                <a16:creationId xmlns:a16="http://schemas.microsoft.com/office/drawing/2014/main" xmlns="" id="{ED7CC241-9D6F-48F3-989A-87A4641E972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42680807"/>
      </p:ext>
    </p:extLst>
  </p:cSld>
  <p:clrMapOvr>
    <a:masterClrMapping/>
  </p:clrMapOvr>
  <p:extLst>
    <p:ext uri="{DCECCB84-F9BA-43D5-87BE-67443E8EF086}">
      <p15:sldGuideLst xmlns:p15="http://schemas.microsoft.com/office/powerpoint/2012/main" xmlns=""/>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6" name="Table Placeholder 5">
            <a:extLst>
              <a:ext uri="{FF2B5EF4-FFF2-40B4-BE49-F238E27FC236}">
                <a16:creationId xmlns:a16="http://schemas.microsoft.com/office/drawing/2014/main" xmlns="" id="{05CE8878-73D0-49A2-BE7D-7B98477652C3}"/>
              </a:ext>
            </a:extLst>
          </p:cNvPr>
          <p:cNvSpPr>
            <a:spLocks noGrp="1"/>
          </p:cNvSpPr>
          <p:nvPr>
            <p:ph type="tbl" sz="quarter" idx="14"/>
          </p:nvPr>
        </p:nvSpPr>
        <p:spPr>
          <a:xfrm>
            <a:off x="381101" y="1322388"/>
            <a:ext cx="11429800" cy="4887912"/>
          </a:xfrm>
        </p:spPr>
        <p:txBody>
          <a:bodyPr anchor="ctr"/>
          <a:lstStyle>
            <a:lvl1pPr algn="ctr">
              <a:defRPr/>
            </a:lvl1pPr>
          </a:lstStyle>
          <a:p>
            <a:endParaRPr lang="en-US"/>
          </a:p>
        </p:txBody>
      </p:sp>
      <p:sp>
        <p:nvSpPr>
          <p:cNvPr id="7" name="Title 6">
            <a:extLst>
              <a:ext uri="{FF2B5EF4-FFF2-40B4-BE49-F238E27FC236}">
                <a16:creationId xmlns:a16="http://schemas.microsoft.com/office/drawing/2014/main" xmlns="" id="{D06F8458-66E1-4B4A-BC40-DD2CDA42EB1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80231818"/>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hank you + Contacts">
    <p:spTree>
      <p:nvGrpSpPr>
        <p:cNvPr id="1" name=""/>
        <p:cNvGrpSpPr/>
        <p:nvPr/>
      </p:nvGrpSpPr>
      <p:grpSpPr>
        <a:xfrm>
          <a:off x="0" y="0"/>
          <a:ext cx="0" cy="0"/>
          <a:chOff x="0" y="0"/>
          <a:chExt cx="0" cy="0"/>
        </a:xfrm>
      </p:grpSpPr>
      <p:sp>
        <p:nvSpPr>
          <p:cNvPr id="15" name="Text Placeholder 14"/>
          <p:cNvSpPr>
            <a:spLocks noGrp="1"/>
          </p:cNvSpPr>
          <p:nvPr>
            <p:ph type="body" sz="quarter" idx="14" hasCustomPrompt="1"/>
          </p:nvPr>
        </p:nvSpPr>
        <p:spPr>
          <a:xfrm>
            <a:off x="381100" y="2392072"/>
            <a:ext cx="2068993" cy="554107"/>
          </a:xfrm>
        </p:spPr>
        <p:txBody>
          <a:bodyPr tIns="0" anchor="b" anchorCtr="0"/>
          <a:lstStyle>
            <a:lvl1pPr>
              <a:lnSpc>
                <a:spcPct val="90000"/>
              </a:lnSpc>
              <a:spcBef>
                <a:spcPts val="500"/>
              </a:spcBef>
              <a:defRPr sz="13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Name</a:t>
            </a:r>
          </a:p>
        </p:txBody>
      </p:sp>
      <p:sp>
        <p:nvSpPr>
          <p:cNvPr id="21" name="Text Placeholder 20"/>
          <p:cNvSpPr>
            <a:spLocks noGrp="1"/>
          </p:cNvSpPr>
          <p:nvPr>
            <p:ph type="body" sz="quarter" idx="21" hasCustomPrompt="1"/>
          </p:nvPr>
        </p:nvSpPr>
        <p:spPr>
          <a:xfrm>
            <a:off x="381101" y="3024575"/>
            <a:ext cx="2068750" cy="974383"/>
          </a:xfrm>
        </p:spPr>
        <p:txBody>
          <a:bodyPr/>
          <a:lstStyle>
            <a:lvl1pPr>
              <a:lnSpc>
                <a:spcPct val="110000"/>
              </a:lnSpc>
              <a:spcBef>
                <a:spcPts val="0"/>
              </a:spcBef>
              <a:defRPr sz="1200" baseline="0"/>
            </a:lvl1pPr>
            <a:lvl2pPr marL="112713" indent="-112713">
              <a:lnSpc>
                <a:spcPct val="110000"/>
              </a:lnSpc>
              <a:spcBef>
                <a:spcPts val="0"/>
              </a:spcBef>
              <a:buClr>
                <a:schemeClr val="accent1"/>
              </a:buClr>
              <a:defRPr sz="1200"/>
            </a:lvl2pPr>
            <a:lvl3pPr marL="225425" indent="-112713">
              <a:lnSpc>
                <a:spcPct val="110000"/>
              </a:lnSpc>
              <a:spcBef>
                <a:spcPts val="0"/>
              </a:spcBef>
              <a:buClr>
                <a:schemeClr val="accent1"/>
              </a:buClr>
              <a:defRPr sz="1200"/>
            </a:lvl3pPr>
            <a:lvl4pPr marL="339725" indent="-114300">
              <a:lnSpc>
                <a:spcPct val="110000"/>
              </a:lnSpc>
              <a:spcBef>
                <a:spcPts val="0"/>
              </a:spcBef>
              <a:defRPr sz="1200"/>
            </a:lvl4pPr>
            <a:lvl5pPr marL="460375" indent="-120650">
              <a:lnSpc>
                <a:spcPct val="110000"/>
              </a:lnSpc>
              <a:spcBef>
                <a:spcPts val="0"/>
              </a:spcBef>
              <a:defRPr sz="1200"/>
            </a:lvl5pPr>
          </a:lstStyle>
          <a:p>
            <a:pPr lvl="0"/>
            <a:r>
              <a:rPr lang="en-US"/>
              <a:t>Insert title &amp; email address</a:t>
            </a:r>
          </a:p>
          <a:p>
            <a:pPr lvl="1"/>
            <a:r>
              <a:rPr lang="en-US"/>
              <a:t>Second level</a:t>
            </a:r>
          </a:p>
          <a:p>
            <a:pPr lvl="2"/>
            <a:r>
              <a:rPr lang="en-US"/>
              <a:t>Third level</a:t>
            </a:r>
          </a:p>
        </p:txBody>
      </p:sp>
      <p:sp>
        <p:nvSpPr>
          <p:cNvPr id="30" name="Text Placeholder 29"/>
          <p:cNvSpPr>
            <a:spLocks noGrp="1"/>
          </p:cNvSpPr>
          <p:nvPr>
            <p:ph type="body" sz="quarter" idx="28" hasCustomPrompt="1"/>
          </p:nvPr>
        </p:nvSpPr>
        <p:spPr>
          <a:xfrm>
            <a:off x="381101" y="4077354"/>
            <a:ext cx="8790687" cy="1061529"/>
          </a:xfrm>
        </p:spPr>
        <p:txBody>
          <a:bodyPr/>
          <a:lstStyle>
            <a:lvl1pPr>
              <a:defRPr sz="900"/>
            </a:lvl1pPr>
            <a:lvl2pPr marL="114300" indent="-114300">
              <a:spcBef>
                <a:spcPts val="100"/>
              </a:spcBef>
              <a:buClr>
                <a:schemeClr val="accent1"/>
              </a:buClr>
              <a:tabLst/>
              <a:defRPr sz="900"/>
            </a:lvl2pPr>
            <a:lvl3pPr marL="230188" indent="-115888">
              <a:spcBef>
                <a:spcPts val="100"/>
              </a:spcBef>
              <a:buClr>
                <a:schemeClr val="accent1"/>
              </a:buClr>
              <a:tabLst/>
              <a:defRPr sz="900"/>
            </a:lvl3pPr>
            <a:lvl4pPr marL="346075" indent="-115888">
              <a:spcBef>
                <a:spcPts val="100"/>
              </a:spcBef>
              <a:buClr>
                <a:schemeClr val="accent1"/>
              </a:buClr>
              <a:tabLst/>
              <a:defRPr sz="900"/>
            </a:lvl4pPr>
            <a:lvl5pPr marL="460375" indent="-114300">
              <a:spcBef>
                <a:spcPts val="100"/>
              </a:spcBef>
              <a:buClr>
                <a:schemeClr val="accent1"/>
              </a:buClr>
              <a:tabLst/>
              <a:defRPr sz="900"/>
            </a:lvl5pPr>
          </a:lstStyle>
          <a:p>
            <a:pPr lvl="0"/>
            <a:r>
              <a:rPr lang="en-US"/>
              <a:t>Insert Legal Copy</a:t>
            </a:r>
          </a:p>
          <a:p>
            <a:pPr lvl="1"/>
            <a:r>
              <a:rPr lang="en-US"/>
              <a:t>Second level</a:t>
            </a:r>
          </a:p>
          <a:p>
            <a:pPr lvl="2"/>
            <a:r>
              <a:rPr lang="en-US"/>
              <a:t>Third level</a:t>
            </a:r>
          </a:p>
          <a:p>
            <a:pPr lvl="3"/>
            <a:r>
              <a:rPr lang="en-US"/>
              <a:t>Fourth level</a:t>
            </a:r>
          </a:p>
          <a:p>
            <a:pPr lvl="4"/>
            <a:r>
              <a:rPr lang="en-US"/>
              <a:t>Fifth level</a:t>
            </a:r>
          </a:p>
        </p:txBody>
      </p:sp>
      <p:sp>
        <p:nvSpPr>
          <p:cNvPr id="4" name="Title 3">
            <a:extLst>
              <a:ext uri="{FF2B5EF4-FFF2-40B4-BE49-F238E27FC236}">
                <a16:creationId xmlns:a16="http://schemas.microsoft.com/office/drawing/2014/main" xmlns="" id="{0E338DBE-2C15-4F70-8277-DDD730F975BE}"/>
              </a:ext>
            </a:extLst>
          </p:cNvPr>
          <p:cNvSpPr>
            <a:spLocks noGrp="1"/>
          </p:cNvSpPr>
          <p:nvPr>
            <p:ph type="title"/>
          </p:nvPr>
        </p:nvSpPr>
        <p:spPr/>
        <p:txBody>
          <a:bodyPr/>
          <a:lstStyle/>
          <a:p>
            <a:r>
              <a:rPr lang="en-US"/>
              <a:t>Click to edit Master title style</a:t>
            </a:r>
          </a:p>
        </p:txBody>
      </p:sp>
      <p:sp>
        <p:nvSpPr>
          <p:cNvPr id="29" name="Text Placeholder 14">
            <a:extLst>
              <a:ext uri="{FF2B5EF4-FFF2-40B4-BE49-F238E27FC236}">
                <a16:creationId xmlns:a16="http://schemas.microsoft.com/office/drawing/2014/main" xmlns="" id="{AC53361B-5856-4302-8CF7-6BF7C17066C3}"/>
              </a:ext>
            </a:extLst>
          </p:cNvPr>
          <p:cNvSpPr>
            <a:spLocks noGrp="1"/>
          </p:cNvSpPr>
          <p:nvPr>
            <p:ph type="body" sz="quarter" idx="29" hasCustomPrompt="1"/>
          </p:nvPr>
        </p:nvSpPr>
        <p:spPr>
          <a:xfrm>
            <a:off x="2621666" y="2392072"/>
            <a:ext cx="2068993" cy="554107"/>
          </a:xfrm>
        </p:spPr>
        <p:txBody>
          <a:bodyPr tIns="0" anchor="b" anchorCtr="0"/>
          <a:lstStyle>
            <a:lvl1pPr>
              <a:lnSpc>
                <a:spcPct val="90000"/>
              </a:lnSpc>
              <a:spcBef>
                <a:spcPts val="500"/>
              </a:spcBef>
              <a:defRPr sz="13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Name</a:t>
            </a:r>
          </a:p>
        </p:txBody>
      </p:sp>
      <p:sp>
        <p:nvSpPr>
          <p:cNvPr id="31" name="Text Placeholder 20">
            <a:extLst>
              <a:ext uri="{FF2B5EF4-FFF2-40B4-BE49-F238E27FC236}">
                <a16:creationId xmlns:a16="http://schemas.microsoft.com/office/drawing/2014/main" xmlns="" id="{95A3F7CB-6CED-43C7-A382-F2A8F2EBD76B}"/>
              </a:ext>
            </a:extLst>
          </p:cNvPr>
          <p:cNvSpPr>
            <a:spLocks noGrp="1"/>
          </p:cNvSpPr>
          <p:nvPr>
            <p:ph type="body" sz="quarter" idx="30" hasCustomPrompt="1"/>
          </p:nvPr>
        </p:nvSpPr>
        <p:spPr>
          <a:xfrm>
            <a:off x="2621747" y="3024575"/>
            <a:ext cx="2068750" cy="974383"/>
          </a:xfrm>
        </p:spPr>
        <p:txBody>
          <a:bodyPr/>
          <a:lstStyle>
            <a:lvl1pPr>
              <a:lnSpc>
                <a:spcPct val="110000"/>
              </a:lnSpc>
              <a:spcBef>
                <a:spcPts val="0"/>
              </a:spcBef>
              <a:defRPr sz="1200" baseline="0"/>
            </a:lvl1pPr>
            <a:lvl2pPr marL="112713" indent="-112713">
              <a:lnSpc>
                <a:spcPct val="110000"/>
              </a:lnSpc>
              <a:spcBef>
                <a:spcPts val="0"/>
              </a:spcBef>
              <a:buClr>
                <a:schemeClr val="accent1"/>
              </a:buClr>
              <a:defRPr sz="1200"/>
            </a:lvl2pPr>
            <a:lvl3pPr marL="225425" indent="-112713">
              <a:lnSpc>
                <a:spcPct val="110000"/>
              </a:lnSpc>
              <a:spcBef>
                <a:spcPts val="0"/>
              </a:spcBef>
              <a:buClr>
                <a:schemeClr val="accent1"/>
              </a:buClr>
              <a:defRPr sz="1200"/>
            </a:lvl3pPr>
            <a:lvl4pPr marL="339725" indent="-114300">
              <a:lnSpc>
                <a:spcPct val="110000"/>
              </a:lnSpc>
              <a:spcBef>
                <a:spcPts val="0"/>
              </a:spcBef>
              <a:defRPr sz="1200"/>
            </a:lvl4pPr>
            <a:lvl5pPr marL="460375" indent="-120650">
              <a:lnSpc>
                <a:spcPct val="110000"/>
              </a:lnSpc>
              <a:spcBef>
                <a:spcPts val="0"/>
              </a:spcBef>
              <a:defRPr sz="1200"/>
            </a:lvl5pPr>
          </a:lstStyle>
          <a:p>
            <a:pPr lvl="0"/>
            <a:r>
              <a:rPr lang="en-US"/>
              <a:t>Insert title &amp; email address</a:t>
            </a:r>
          </a:p>
          <a:p>
            <a:pPr lvl="1"/>
            <a:r>
              <a:rPr lang="en-US"/>
              <a:t>Second level</a:t>
            </a:r>
          </a:p>
          <a:p>
            <a:pPr lvl="2"/>
            <a:r>
              <a:rPr lang="en-US"/>
              <a:t>Third level</a:t>
            </a:r>
          </a:p>
        </p:txBody>
      </p:sp>
      <p:sp>
        <p:nvSpPr>
          <p:cNvPr id="32" name="Text Placeholder 14">
            <a:extLst>
              <a:ext uri="{FF2B5EF4-FFF2-40B4-BE49-F238E27FC236}">
                <a16:creationId xmlns:a16="http://schemas.microsoft.com/office/drawing/2014/main" xmlns="" id="{A59C17CE-8E20-47E7-9745-BD8DF5D69E9F}"/>
              </a:ext>
            </a:extLst>
          </p:cNvPr>
          <p:cNvSpPr>
            <a:spLocks noGrp="1"/>
          </p:cNvSpPr>
          <p:nvPr>
            <p:ph type="body" sz="quarter" idx="31" hasCustomPrompt="1"/>
          </p:nvPr>
        </p:nvSpPr>
        <p:spPr>
          <a:xfrm>
            <a:off x="4862231" y="2392072"/>
            <a:ext cx="2068993" cy="554107"/>
          </a:xfrm>
        </p:spPr>
        <p:txBody>
          <a:bodyPr tIns="0" anchor="b" anchorCtr="0"/>
          <a:lstStyle>
            <a:lvl1pPr>
              <a:lnSpc>
                <a:spcPct val="90000"/>
              </a:lnSpc>
              <a:spcBef>
                <a:spcPts val="500"/>
              </a:spcBef>
              <a:defRPr sz="13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Name</a:t>
            </a:r>
          </a:p>
        </p:txBody>
      </p:sp>
      <p:sp>
        <p:nvSpPr>
          <p:cNvPr id="33" name="Text Placeholder 20">
            <a:extLst>
              <a:ext uri="{FF2B5EF4-FFF2-40B4-BE49-F238E27FC236}">
                <a16:creationId xmlns:a16="http://schemas.microsoft.com/office/drawing/2014/main" xmlns="" id="{0231F24C-AA35-4993-B9E0-BBEE487530C5}"/>
              </a:ext>
            </a:extLst>
          </p:cNvPr>
          <p:cNvSpPr>
            <a:spLocks noGrp="1"/>
          </p:cNvSpPr>
          <p:nvPr>
            <p:ph type="body" sz="quarter" idx="32" hasCustomPrompt="1"/>
          </p:nvPr>
        </p:nvSpPr>
        <p:spPr>
          <a:xfrm>
            <a:off x="4862394" y="3024575"/>
            <a:ext cx="2068750" cy="974383"/>
          </a:xfrm>
        </p:spPr>
        <p:txBody>
          <a:bodyPr/>
          <a:lstStyle>
            <a:lvl1pPr>
              <a:lnSpc>
                <a:spcPct val="110000"/>
              </a:lnSpc>
              <a:spcBef>
                <a:spcPts val="0"/>
              </a:spcBef>
              <a:defRPr sz="1200" baseline="0"/>
            </a:lvl1pPr>
            <a:lvl2pPr marL="112713" indent="-112713">
              <a:lnSpc>
                <a:spcPct val="110000"/>
              </a:lnSpc>
              <a:spcBef>
                <a:spcPts val="0"/>
              </a:spcBef>
              <a:buClr>
                <a:schemeClr val="accent1"/>
              </a:buClr>
              <a:defRPr sz="1200"/>
            </a:lvl2pPr>
            <a:lvl3pPr marL="225425" indent="-112713">
              <a:lnSpc>
                <a:spcPct val="110000"/>
              </a:lnSpc>
              <a:spcBef>
                <a:spcPts val="0"/>
              </a:spcBef>
              <a:buClr>
                <a:schemeClr val="accent1"/>
              </a:buClr>
              <a:defRPr sz="1200"/>
            </a:lvl3pPr>
            <a:lvl4pPr marL="339725" indent="-114300">
              <a:lnSpc>
                <a:spcPct val="110000"/>
              </a:lnSpc>
              <a:spcBef>
                <a:spcPts val="0"/>
              </a:spcBef>
              <a:defRPr sz="1200"/>
            </a:lvl4pPr>
            <a:lvl5pPr marL="460375" indent="-120650">
              <a:lnSpc>
                <a:spcPct val="110000"/>
              </a:lnSpc>
              <a:spcBef>
                <a:spcPts val="0"/>
              </a:spcBef>
              <a:defRPr sz="1200"/>
            </a:lvl5pPr>
          </a:lstStyle>
          <a:p>
            <a:pPr lvl="0"/>
            <a:r>
              <a:rPr lang="en-US"/>
              <a:t>Insert title &amp; email address</a:t>
            </a:r>
          </a:p>
          <a:p>
            <a:pPr lvl="1"/>
            <a:r>
              <a:rPr lang="en-US"/>
              <a:t>Second level</a:t>
            </a:r>
          </a:p>
          <a:p>
            <a:pPr lvl="2"/>
            <a:r>
              <a:rPr lang="en-US"/>
              <a:t>Third level</a:t>
            </a:r>
          </a:p>
        </p:txBody>
      </p:sp>
      <p:sp>
        <p:nvSpPr>
          <p:cNvPr id="34" name="Text Placeholder 14">
            <a:extLst>
              <a:ext uri="{FF2B5EF4-FFF2-40B4-BE49-F238E27FC236}">
                <a16:creationId xmlns:a16="http://schemas.microsoft.com/office/drawing/2014/main" xmlns="" id="{4A5AC34E-3B4C-469E-B9C4-C085D8EC0272}"/>
              </a:ext>
            </a:extLst>
          </p:cNvPr>
          <p:cNvSpPr>
            <a:spLocks noGrp="1"/>
          </p:cNvSpPr>
          <p:nvPr>
            <p:ph type="body" sz="quarter" idx="33" hasCustomPrompt="1"/>
          </p:nvPr>
        </p:nvSpPr>
        <p:spPr>
          <a:xfrm>
            <a:off x="7102796" y="2392072"/>
            <a:ext cx="2068993" cy="554107"/>
          </a:xfrm>
        </p:spPr>
        <p:txBody>
          <a:bodyPr tIns="0" anchor="b" anchorCtr="0"/>
          <a:lstStyle>
            <a:lvl1pPr>
              <a:lnSpc>
                <a:spcPct val="90000"/>
              </a:lnSpc>
              <a:spcBef>
                <a:spcPts val="500"/>
              </a:spcBef>
              <a:defRPr sz="13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Name</a:t>
            </a:r>
          </a:p>
        </p:txBody>
      </p:sp>
      <p:sp>
        <p:nvSpPr>
          <p:cNvPr id="35" name="Text Placeholder 20">
            <a:extLst>
              <a:ext uri="{FF2B5EF4-FFF2-40B4-BE49-F238E27FC236}">
                <a16:creationId xmlns:a16="http://schemas.microsoft.com/office/drawing/2014/main" xmlns="" id="{A0A6254F-A341-4409-90BD-661FAACB8D44}"/>
              </a:ext>
            </a:extLst>
          </p:cNvPr>
          <p:cNvSpPr>
            <a:spLocks noGrp="1"/>
          </p:cNvSpPr>
          <p:nvPr>
            <p:ph type="body" sz="quarter" idx="34" hasCustomPrompt="1"/>
          </p:nvPr>
        </p:nvSpPr>
        <p:spPr>
          <a:xfrm>
            <a:off x="7103039" y="3024575"/>
            <a:ext cx="2068750" cy="974383"/>
          </a:xfrm>
        </p:spPr>
        <p:txBody>
          <a:bodyPr/>
          <a:lstStyle>
            <a:lvl1pPr>
              <a:lnSpc>
                <a:spcPct val="110000"/>
              </a:lnSpc>
              <a:spcBef>
                <a:spcPts val="0"/>
              </a:spcBef>
              <a:defRPr sz="1200" baseline="0"/>
            </a:lvl1pPr>
            <a:lvl2pPr marL="112713" indent="-112713">
              <a:lnSpc>
                <a:spcPct val="110000"/>
              </a:lnSpc>
              <a:spcBef>
                <a:spcPts val="0"/>
              </a:spcBef>
              <a:buClr>
                <a:schemeClr val="accent1"/>
              </a:buClr>
              <a:defRPr sz="1200"/>
            </a:lvl2pPr>
            <a:lvl3pPr marL="225425" indent="-112713">
              <a:lnSpc>
                <a:spcPct val="110000"/>
              </a:lnSpc>
              <a:spcBef>
                <a:spcPts val="0"/>
              </a:spcBef>
              <a:buClr>
                <a:schemeClr val="accent1"/>
              </a:buClr>
              <a:defRPr sz="1200"/>
            </a:lvl3pPr>
            <a:lvl4pPr marL="339725" indent="-114300">
              <a:lnSpc>
                <a:spcPct val="110000"/>
              </a:lnSpc>
              <a:spcBef>
                <a:spcPts val="0"/>
              </a:spcBef>
              <a:defRPr sz="1200"/>
            </a:lvl4pPr>
            <a:lvl5pPr marL="460375" indent="-120650">
              <a:lnSpc>
                <a:spcPct val="110000"/>
              </a:lnSpc>
              <a:spcBef>
                <a:spcPts val="0"/>
              </a:spcBef>
              <a:defRPr sz="1200"/>
            </a:lvl5pPr>
          </a:lstStyle>
          <a:p>
            <a:pPr lvl="0"/>
            <a:r>
              <a:rPr lang="en-US"/>
              <a:t>Insert title &amp; email address</a:t>
            </a:r>
          </a:p>
          <a:p>
            <a:pPr lvl="1"/>
            <a:r>
              <a:rPr lang="en-US"/>
              <a:t>Second level</a:t>
            </a:r>
          </a:p>
          <a:p>
            <a:pPr lvl="2"/>
            <a:r>
              <a:rPr lang="en-US"/>
              <a:t>Third level</a:t>
            </a:r>
          </a:p>
        </p:txBody>
      </p:sp>
    </p:spTree>
    <p:custDataLst>
      <p:tags r:id="rId1"/>
    </p:custDataLst>
    <p:extLst>
      <p:ext uri="{BB962C8B-B14F-4D97-AF65-F5344CB8AC3E}">
        <p14:creationId xmlns:p14="http://schemas.microsoft.com/office/powerpoint/2010/main" val="32577035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386B391-C8F2-438D-AD1C-097399FB4571}"/>
              </a:ext>
            </a:extLst>
          </p:cNvPr>
          <p:cNvSpPr>
            <a:spLocks noGrp="1"/>
          </p:cNvSpPr>
          <p:nvPr>
            <p:ph type="title"/>
          </p:nvPr>
        </p:nvSpPr>
        <p:spPr>
          <a:xfrm>
            <a:off x="838200" y="365126"/>
            <a:ext cx="10515600" cy="649028"/>
          </a:xfrm>
          <a:prstGeom prst="rect">
            <a:avLst/>
          </a:prstGeom>
        </p:spPr>
        <p:txBody>
          <a:bodyPr/>
          <a:lstStyle>
            <a:lvl1pPr>
              <a:defRPr sz="2800" b="1">
                <a:solidFill>
                  <a:srgbClr val="0067DF"/>
                </a:solidFill>
                <a:latin typeface="Arial" panose="020B0604020202020204" pitchFamily="34" charset="0"/>
                <a:cs typeface="Arial" panose="020B0604020202020204" pitchFamily="34" charset="0"/>
              </a:defRPr>
            </a:lvl1pPr>
          </a:lstStyle>
          <a:p>
            <a:r>
              <a:rPr lang="en-US"/>
              <a:t>Click to edit Master title style</a:t>
            </a:r>
            <a:endParaRPr lang="en-IN"/>
          </a:p>
        </p:txBody>
      </p:sp>
    </p:spTree>
    <p:custDataLst>
      <p:tags r:id="rId1"/>
    </p:custDataLst>
    <p:extLst>
      <p:ext uri="{BB962C8B-B14F-4D97-AF65-F5344CB8AC3E}">
        <p14:creationId xmlns:p14="http://schemas.microsoft.com/office/powerpoint/2010/main" val="271897942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userDrawn="1">
  <p:cSld name="15_Title – Grid Light">
    <p:bg>
      <p:bgPr>
        <a:solidFill>
          <a:schemeClr val="accent4"/>
        </a:solidFill>
        <a:effectLst/>
      </p:bgPr>
    </p:bg>
    <p:spTree>
      <p:nvGrpSpPr>
        <p:cNvPr id="1" name=""/>
        <p:cNvGrpSpPr/>
        <p:nvPr/>
      </p:nvGrpSpPr>
      <p:grpSpPr>
        <a:xfrm>
          <a:off x="0" y="0"/>
          <a:ext cx="0" cy="0"/>
          <a:chOff x="0" y="0"/>
          <a:chExt cx="0" cy="0"/>
        </a:xfrm>
      </p:grpSpPr>
      <p:pic>
        <p:nvPicPr>
          <p:cNvPr id="43" name="Picture 42">
            <a:extLst>
              <a:ext uri="{FF2B5EF4-FFF2-40B4-BE49-F238E27FC236}">
                <a16:creationId xmlns:a16="http://schemas.microsoft.com/office/drawing/2014/main" xmlns="" id="{F9271E5E-DB33-4CAF-8A70-DD6F64B87667}"/>
              </a:ext>
            </a:extLst>
          </p:cNvPr>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Lst>
          </a:blip>
          <a:srcRect/>
          <a:stretch/>
        </p:blipFill>
        <p:spPr>
          <a:xfrm>
            <a:off x="431990" y="6081016"/>
            <a:ext cx="2445467" cy="560909"/>
          </a:xfrm>
          <a:prstGeom prst="rect">
            <a:avLst/>
          </a:prstGeom>
        </p:spPr>
      </p:pic>
      <p:sp>
        <p:nvSpPr>
          <p:cNvPr id="9" name="Subtitle 2">
            <a:extLst>
              <a:ext uri="{FF2B5EF4-FFF2-40B4-BE49-F238E27FC236}">
                <a16:creationId xmlns:a16="http://schemas.microsoft.com/office/drawing/2014/main" xmlns="" id="{1D10F107-20C2-48E3-8C9A-AB0E6DD442F1}"/>
              </a:ext>
            </a:extLst>
          </p:cNvPr>
          <p:cNvSpPr>
            <a:spLocks noGrp="1"/>
          </p:cNvSpPr>
          <p:nvPr>
            <p:ph type="subTitle" idx="1" hasCustomPrompt="1"/>
          </p:nvPr>
        </p:nvSpPr>
        <p:spPr>
          <a:xfrm>
            <a:off x="383071" y="3759200"/>
            <a:ext cx="7650373" cy="1510886"/>
          </a:xfrm>
        </p:spPr>
        <p:txBody>
          <a:bodyPr lIns="0" tIns="0" rIns="0" bIns="0" anchor="t" anchorCtr="0">
            <a:normAutofit/>
          </a:bodyPr>
          <a:lstStyle>
            <a:lvl1pPr marL="0" indent="0" algn="l">
              <a:lnSpc>
                <a:spcPct val="100000"/>
              </a:lnSpc>
              <a:spcBef>
                <a:spcPts val="0"/>
              </a:spcBef>
              <a:buNone/>
              <a:defRPr sz="6000" b="1" i="0" spc="-100">
                <a:solidFill>
                  <a:schemeClr val="bg1"/>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a:t>
            </a:r>
            <a:br>
              <a:rPr lang="en-US"/>
            </a:br>
            <a:r>
              <a:rPr lang="en-US"/>
              <a:t>subtitle style</a:t>
            </a:r>
          </a:p>
        </p:txBody>
      </p:sp>
      <p:sp>
        <p:nvSpPr>
          <p:cNvPr id="10" name="Text Placeholder 4">
            <a:extLst>
              <a:ext uri="{FF2B5EF4-FFF2-40B4-BE49-F238E27FC236}">
                <a16:creationId xmlns:a16="http://schemas.microsoft.com/office/drawing/2014/main" xmlns="" id="{63DA92BA-61CE-4443-9F3F-21C22E266D3A}"/>
              </a:ext>
            </a:extLst>
          </p:cNvPr>
          <p:cNvSpPr>
            <a:spLocks noGrp="1"/>
          </p:cNvSpPr>
          <p:nvPr>
            <p:ph type="body" sz="quarter" idx="12" hasCustomPrompt="1"/>
          </p:nvPr>
        </p:nvSpPr>
        <p:spPr>
          <a:xfrm>
            <a:off x="386121" y="3078730"/>
            <a:ext cx="7650373" cy="510040"/>
          </a:xfrm>
        </p:spPr>
        <p:txBody>
          <a:bodyPr anchor="ctr" anchorCtr="0"/>
          <a:lstStyle>
            <a:lvl1pPr>
              <a:defRPr sz="6000" b="1" spc="-100" baseline="0">
                <a:solidFill>
                  <a:schemeClr val="bg1"/>
                </a:solidFill>
                <a:latin typeface="+mj-lt"/>
              </a:defRPr>
            </a:lvl1pPr>
            <a:lvl2pPr marL="0" indent="0">
              <a:buNone/>
              <a:defRPr/>
            </a:lvl2pPr>
          </a:lstStyle>
          <a:p>
            <a:pPr lvl="0"/>
            <a:r>
              <a:rPr lang="en-US"/>
              <a:t>Insert Section #</a:t>
            </a:r>
          </a:p>
        </p:txBody>
      </p:sp>
      <p:sp>
        <p:nvSpPr>
          <p:cNvPr id="11" name="Title 1">
            <a:extLst>
              <a:ext uri="{FF2B5EF4-FFF2-40B4-BE49-F238E27FC236}">
                <a16:creationId xmlns:a16="http://schemas.microsoft.com/office/drawing/2014/main" xmlns="" id="{A33EBDBD-EE0D-4A4D-9B38-7F857B2C1E66}"/>
              </a:ext>
            </a:extLst>
          </p:cNvPr>
          <p:cNvSpPr>
            <a:spLocks noGrp="1"/>
          </p:cNvSpPr>
          <p:nvPr>
            <p:ph type="ctrTitle" hasCustomPrompt="1"/>
          </p:nvPr>
        </p:nvSpPr>
        <p:spPr>
          <a:xfrm>
            <a:off x="383071" y="880649"/>
            <a:ext cx="7659938" cy="2027651"/>
          </a:xfrm>
        </p:spPr>
        <p:txBody>
          <a:bodyPr lIns="0" tIns="0" rIns="0" bIns="0" anchor="b" anchorCtr="0">
            <a:noAutofit/>
          </a:bodyPr>
          <a:lstStyle>
            <a:lvl1pPr algn="l">
              <a:lnSpc>
                <a:spcPct val="100000"/>
              </a:lnSpc>
              <a:defRPr sz="6000" b="1" i="0" spc="-100">
                <a:solidFill>
                  <a:schemeClr val="bg1"/>
                </a:solidFill>
                <a:latin typeface="Arial"/>
                <a:cs typeface="Arial"/>
              </a:defRPr>
            </a:lvl1pPr>
          </a:lstStyle>
          <a:p>
            <a:r>
              <a:rPr lang="en-US"/>
              <a:t>Click to edit </a:t>
            </a:r>
            <a:br>
              <a:rPr lang="en-US"/>
            </a:br>
            <a:r>
              <a:rPr lang="en-US"/>
              <a:t>Master title style</a:t>
            </a:r>
          </a:p>
        </p:txBody>
      </p:sp>
      <p:grpSp>
        <p:nvGrpSpPr>
          <p:cNvPr id="6" name="Group 5">
            <a:extLst>
              <a:ext uri="{FF2B5EF4-FFF2-40B4-BE49-F238E27FC236}">
                <a16:creationId xmlns:a16="http://schemas.microsoft.com/office/drawing/2014/main" xmlns="" id="{13C630F6-5777-4826-A8BA-A5E5F67ED8DE}"/>
              </a:ext>
            </a:extLst>
          </p:cNvPr>
          <p:cNvGrpSpPr/>
          <p:nvPr userDrawn="1"/>
        </p:nvGrpSpPr>
        <p:grpSpPr>
          <a:xfrm>
            <a:off x="9349008" y="258374"/>
            <a:ext cx="2593394" cy="6341252"/>
            <a:chOff x="9346573" y="258374"/>
            <a:chExt cx="2592719" cy="6341252"/>
          </a:xfrm>
          <a:solidFill>
            <a:schemeClr val="accent4">
              <a:lumMod val="75000"/>
            </a:schemeClr>
          </a:solidFill>
        </p:grpSpPr>
        <p:grpSp>
          <p:nvGrpSpPr>
            <p:cNvPr id="4" name="Group 3">
              <a:extLst>
                <a:ext uri="{FF2B5EF4-FFF2-40B4-BE49-F238E27FC236}">
                  <a16:creationId xmlns:a16="http://schemas.microsoft.com/office/drawing/2014/main" xmlns="" id="{6D23DED4-46CF-4034-A62B-714FB0F82593}"/>
                </a:ext>
              </a:extLst>
            </p:cNvPr>
            <p:cNvGrpSpPr/>
            <p:nvPr userDrawn="1"/>
          </p:nvGrpSpPr>
          <p:grpSpPr>
            <a:xfrm>
              <a:off x="9906425" y="258374"/>
              <a:ext cx="1451546" cy="6341252"/>
              <a:chOff x="10020609" y="242905"/>
              <a:chExt cx="1346145" cy="5880798"/>
            </a:xfrm>
            <a:grpFill/>
          </p:grpSpPr>
          <p:sp>
            <p:nvSpPr>
              <p:cNvPr id="18" name="Freeform: Shape 17">
                <a:extLst>
                  <a:ext uri="{FF2B5EF4-FFF2-40B4-BE49-F238E27FC236}">
                    <a16:creationId xmlns:a16="http://schemas.microsoft.com/office/drawing/2014/main" xmlns="" id="{102FE358-5F18-4618-841E-AC396B767858}"/>
                  </a:ext>
                </a:extLst>
              </p:cNvPr>
              <p:cNvSpPr/>
              <p:nvPr userDrawn="1"/>
            </p:nvSpPr>
            <p:spPr>
              <a:xfrm>
                <a:off x="10020609" y="242905"/>
                <a:ext cx="561506" cy="5880798"/>
              </a:xfrm>
              <a:custGeom>
                <a:avLst/>
                <a:gdLst>
                  <a:gd name="connsiteX0" fmla="*/ 531921 w 561506"/>
                  <a:gd name="connsiteY0" fmla="*/ 5851213 h 5880798"/>
                  <a:gd name="connsiteX1" fmla="*/ 561506 w 561506"/>
                  <a:gd name="connsiteY1" fmla="*/ 5851213 h 5880798"/>
                  <a:gd name="connsiteX2" fmla="*/ 561506 w 561506"/>
                  <a:gd name="connsiteY2" fmla="*/ 5880798 h 5880798"/>
                  <a:gd name="connsiteX3" fmla="*/ 531921 w 561506"/>
                  <a:gd name="connsiteY3" fmla="*/ 5880798 h 5880798"/>
                  <a:gd name="connsiteX4" fmla="*/ 265961 w 561506"/>
                  <a:gd name="connsiteY4" fmla="*/ 5851213 h 5880798"/>
                  <a:gd name="connsiteX5" fmla="*/ 295547 w 561506"/>
                  <a:gd name="connsiteY5" fmla="*/ 5851213 h 5880798"/>
                  <a:gd name="connsiteX6" fmla="*/ 295547 w 561506"/>
                  <a:gd name="connsiteY6" fmla="*/ 5880798 h 5880798"/>
                  <a:gd name="connsiteX7" fmla="*/ 265961 w 561506"/>
                  <a:gd name="connsiteY7" fmla="*/ 5880798 h 5880798"/>
                  <a:gd name="connsiteX8" fmla="*/ 0 w 561506"/>
                  <a:gd name="connsiteY8" fmla="*/ 5851213 h 5880798"/>
                  <a:gd name="connsiteX9" fmla="*/ 29585 w 561506"/>
                  <a:gd name="connsiteY9" fmla="*/ 5851213 h 5880798"/>
                  <a:gd name="connsiteX10" fmla="*/ 29585 w 561506"/>
                  <a:gd name="connsiteY10" fmla="*/ 5880798 h 5880798"/>
                  <a:gd name="connsiteX11" fmla="*/ 0 w 561506"/>
                  <a:gd name="connsiteY11" fmla="*/ 5880798 h 5880798"/>
                  <a:gd name="connsiteX12" fmla="*/ 531921 w 561506"/>
                  <a:gd name="connsiteY12" fmla="*/ 5585253 h 5880798"/>
                  <a:gd name="connsiteX13" fmla="*/ 561506 w 561506"/>
                  <a:gd name="connsiteY13" fmla="*/ 5585253 h 5880798"/>
                  <a:gd name="connsiteX14" fmla="*/ 561506 w 561506"/>
                  <a:gd name="connsiteY14" fmla="*/ 5614838 h 5880798"/>
                  <a:gd name="connsiteX15" fmla="*/ 531921 w 561506"/>
                  <a:gd name="connsiteY15" fmla="*/ 5614838 h 5880798"/>
                  <a:gd name="connsiteX16" fmla="*/ 265961 w 561506"/>
                  <a:gd name="connsiteY16" fmla="*/ 5585253 h 5880798"/>
                  <a:gd name="connsiteX17" fmla="*/ 295547 w 561506"/>
                  <a:gd name="connsiteY17" fmla="*/ 5585253 h 5880798"/>
                  <a:gd name="connsiteX18" fmla="*/ 295547 w 561506"/>
                  <a:gd name="connsiteY18" fmla="*/ 5614838 h 5880798"/>
                  <a:gd name="connsiteX19" fmla="*/ 265961 w 561506"/>
                  <a:gd name="connsiteY19" fmla="*/ 5614838 h 5880798"/>
                  <a:gd name="connsiteX20" fmla="*/ 0 w 561506"/>
                  <a:gd name="connsiteY20" fmla="*/ 5585253 h 5880798"/>
                  <a:gd name="connsiteX21" fmla="*/ 29585 w 561506"/>
                  <a:gd name="connsiteY21" fmla="*/ 5585253 h 5880798"/>
                  <a:gd name="connsiteX22" fmla="*/ 29585 w 561506"/>
                  <a:gd name="connsiteY22" fmla="*/ 5614838 h 5880798"/>
                  <a:gd name="connsiteX23" fmla="*/ 0 w 561506"/>
                  <a:gd name="connsiteY23" fmla="*/ 5614838 h 5880798"/>
                  <a:gd name="connsiteX24" fmla="*/ 531921 w 561506"/>
                  <a:gd name="connsiteY24" fmla="*/ 5319293 h 5880798"/>
                  <a:gd name="connsiteX25" fmla="*/ 561506 w 561506"/>
                  <a:gd name="connsiteY25" fmla="*/ 5319293 h 5880798"/>
                  <a:gd name="connsiteX26" fmla="*/ 561506 w 561506"/>
                  <a:gd name="connsiteY26" fmla="*/ 5348879 h 5880798"/>
                  <a:gd name="connsiteX27" fmla="*/ 531921 w 561506"/>
                  <a:gd name="connsiteY27" fmla="*/ 5348879 h 5880798"/>
                  <a:gd name="connsiteX28" fmla="*/ 265961 w 561506"/>
                  <a:gd name="connsiteY28" fmla="*/ 5319293 h 5880798"/>
                  <a:gd name="connsiteX29" fmla="*/ 295547 w 561506"/>
                  <a:gd name="connsiteY29" fmla="*/ 5319293 h 5880798"/>
                  <a:gd name="connsiteX30" fmla="*/ 295547 w 561506"/>
                  <a:gd name="connsiteY30" fmla="*/ 5348879 h 5880798"/>
                  <a:gd name="connsiteX31" fmla="*/ 265961 w 561506"/>
                  <a:gd name="connsiteY31" fmla="*/ 5348879 h 5880798"/>
                  <a:gd name="connsiteX32" fmla="*/ 0 w 561506"/>
                  <a:gd name="connsiteY32" fmla="*/ 5319293 h 5880798"/>
                  <a:gd name="connsiteX33" fmla="*/ 29585 w 561506"/>
                  <a:gd name="connsiteY33" fmla="*/ 5319293 h 5880798"/>
                  <a:gd name="connsiteX34" fmla="*/ 29585 w 561506"/>
                  <a:gd name="connsiteY34" fmla="*/ 5348879 h 5880798"/>
                  <a:gd name="connsiteX35" fmla="*/ 0 w 561506"/>
                  <a:gd name="connsiteY35" fmla="*/ 5348879 h 5880798"/>
                  <a:gd name="connsiteX36" fmla="*/ 531921 w 561506"/>
                  <a:gd name="connsiteY36" fmla="*/ 5053332 h 5880798"/>
                  <a:gd name="connsiteX37" fmla="*/ 561506 w 561506"/>
                  <a:gd name="connsiteY37" fmla="*/ 5053332 h 5880798"/>
                  <a:gd name="connsiteX38" fmla="*/ 561506 w 561506"/>
                  <a:gd name="connsiteY38" fmla="*/ 5082917 h 5880798"/>
                  <a:gd name="connsiteX39" fmla="*/ 531921 w 561506"/>
                  <a:gd name="connsiteY39" fmla="*/ 5082917 h 5880798"/>
                  <a:gd name="connsiteX40" fmla="*/ 265961 w 561506"/>
                  <a:gd name="connsiteY40" fmla="*/ 5053332 h 5880798"/>
                  <a:gd name="connsiteX41" fmla="*/ 295547 w 561506"/>
                  <a:gd name="connsiteY41" fmla="*/ 5053332 h 5880798"/>
                  <a:gd name="connsiteX42" fmla="*/ 295547 w 561506"/>
                  <a:gd name="connsiteY42" fmla="*/ 5082917 h 5880798"/>
                  <a:gd name="connsiteX43" fmla="*/ 265961 w 561506"/>
                  <a:gd name="connsiteY43" fmla="*/ 5082917 h 5880798"/>
                  <a:gd name="connsiteX44" fmla="*/ 0 w 561506"/>
                  <a:gd name="connsiteY44" fmla="*/ 5053332 h 5880798"/>
                  <a:gd name="connsiteX45" fmla="*/ 29585 w 561506"/>
                  <a:gd name="connsiteY45" fmla="*/ 5053332 h 5880798"/>
                  <a:gd name="connsiteX46" fmla="*/ 29585 w 561506"/>
                  <a:gd name="connsiteY46" fmla="*/ 5082917 h 5880798"/>
                  <a:gd name="connsiteX47" fmla="*/ 0 w 561506"/>
                  <a:gd name="connsiteY47" fmla="*/ 5082917 h 5880798"/>
                  <a:gd name="connsiteX48" fmla="*/ 531921 w 561506"/>
                  <a:gd name="connsiteY48" fmla="*/ 4787372 h 5880798"/>
                  <a:gd name="connsiteX49" fmla="*/ 561506 w 561506"/>
                  <a:gd name="connsiteY49" fmla="*/ 4787372 h 5880798"/>
                  <a:gd name="connsiteX50" fmla="*/ 561506 w 561506"/>
                  <a:gd name="connsiteY50" fmla="*/ 4816958 h 5880798"/>
                  <a:gd name="connsiteX51" fmla="*/ 531921 w 561506"/>
                  <a:gd name="connsiteY51" fmla="*/ 4816958 h 5880798"/>
                  <a:gd name="connsiteX52" fmla="*/ 265961 w 561506"/>
                  <a:gd name="connsiteY52" fmla="*/ 4787372 h 5880798"/>
                  <a:gd name="connsiteX53" fmla="*/ 295547 w 561506"/>
                  <a:gd name="connsiteY53" fmla="*/ 4787372 h 5880798"/>
                  <a:gd name="connsiteX54" fmla="*/ 295547 w 561506"/>
                  <a:gd name="connsiteY54" fmla="*/ 4816958 h 5880798"/>
                  <a:gd name="connsiteX55" fmla="*/ 265961 w 561506"/>
                  <a:gd name="connsiteY55" fmla="*/ 4816958 h 5880798"/>
                  <a:gd name="connsiteX56" fmla="*/ 0 w 561506"/>
                  <a:gd name="connsiteY56" fmla="*/ 4787372 h 5880798"/>
                  <a:gd name="connsiteX57" fmla="*/ 29585 w 561506"/>
                  <a:gd name="connsiteY57" fmla="*/ 4787372 h 5880798"/>
                  <a:gd name="connsiteX58" fmla="*/ 29585 w 561506"/>
                  <a:gd name="connsiteY58" fmla="*/ 4816958 h 5880798"/>
                  <a:gd name="connsiteX59" fmla="*/ 0 w 561506"/>
                  <a:gd name="connsiteY59" fmla="*/ 4816958 h 5880798"/>
                  <a:gd name="connsiteX60" fmla="*/ 531921 w 561506"/>
                  <a:gd name="connsiteY60" fmla="*/ 4521412 h 5880798"/>
                  <a:gd name="connsiteX61" fmla="*/ 561506 w 561506"/>
                  <a:gd name="connsiteY61" fmla="*/ 4521412 h 5880798"/>
                  <a:gd name="connsiteX62" fmla="*/ 561506 w 561506"/>
                  <a:gd name="connsiteY62" fmla="*/ 4550997 h 5880798"/>
                  <a:gd name="connsiteX63" fmla="*/ 531921 w 561506"/>
                  <a:gd name="connsiteY63" fmla="*/ 4550997 h 5880798"/>
                  <a:gd name="connsiteX64" fmla="*/ 265961 w 561506"/>
                  <a:gd name="connsiteY64" fmla="*/ 4521412 h 5880798"/>
                  <a:gd name="connsiteX65" fmla="*/ 295547 w 561506"/>
                  <a:gd name="connsiteY65" fmla="*/ 4521412 h 5880798"/>
                  <a:gd name="connsiteX66" fmla="*/ 295547 w 561506"/>
                  <a:gd name="connsiteY66" fmla="*/ 4550997 h 5880798"/>
                  <a:gd name="connsiteX67" fmla="*/ 265961 w 561506"/>
                  <a:gd name="connsiteY67" fmla="*/ 4550997 h 5880798"/>
                  <a:gd name="connsiteX68" fmla="*/ 0 w 561506"/>
                  <a:gd name="connsiteY68" fmla="*/ 4521412 h 5880798"/>
                  <a:gd name="connsiteX69" fmla="*/ 29585 w 561506"/>
                  <a:gd name="connsiteY69" fmla="*/ 4521412 h 5880798"/>
                  <a:gd name="connsiteX70" fmla="*/ 29585 w 561506"/>
                  <a:gd name="connsiteY70" fmla="*/ 4550997 h 5880798"/>
                  <a:gd name="connsiteX71" fmla="*/ 0 w 561506"/>
                  <a:gd name="connsiteY71" fmla="*/ 4550997 h 5880798"/>
                  <a:gd name="connsiteX72" fmla="*/ 531921 w 561506"/>
                  <a:gd name="connsiteY72" fmla="*/ 4255451 h 5880798"/>
                  <a:gd name="connsiteX73" fmla="*/ 561506 w 561506"/>
                  <a:gd name="connsiteY73" fmla="*/ 4255451 h 5880798"/>
                  <a:gd name="connsiteX74" fmla="*/ 561506 w 561506"/>
                  <a:gd name="connsiteY74" fmla="*/ 4285036 h 5880798"/>
                  <a:gd name="connsiteX75" fmla="*/ 531921 w 561506"/>
                  <a:gd name="connsiteY75" fmla="*/ 4285036 h 5880798"/>
                  <a:gd name="connsiteX76" fmla="*/ 265961 w 561506"/>
                  <a:gd name="connsiteY76" fmla="*/ 4255451 h 5880798"/>
                  <a:gd name="connsiteX77" fmla="*/ 295547 w 561506"/>
                  <a:gd name="connsiteY77" fmla="*/ 4255451 h 5880798"/>
                  <a:gd name="connsiteX78" fmla="*/ 295547 w 561506"/>
                  <a:gd name="connsiteY78" fmla="*/ 4285036 h 5880798"/>
                  <a:gd name="connsiteX79" fmla="*/ 265961 w 561506"/>
                  <a:gd name="connsiteY79" fmla="*/ 4285036 h 5880798"/>
                  <a:gd name="connsiteX80" fmla="*/ 0 w 561506"/>
                  <a:gd name="connsiteY80" fmla="*/ 4255451 h 5880798"/>
                  <a:gd name="connsiteX81" fmla="*/ 29585 w 561506"/>
                  <a:gd name="connsiteY81" fmla="*/ 4255451 h 5880798"/>
                  <a:gd name="connsiteX82" fmla="*/ 29585 w 561506"/>
                  <a:gd name="connsiteY82" fmla="*/ 4285036 h 5880798"/>
                  <a:gd name="connsiteX83" fmla="*/ 0 w 561506"/>
                  <a:gd name="connsiteY83" fmla="*/ 4285036 h 5880798"/>
                  <a:gd name="connsiteX84" fmla="*/ 531921 w 561506"/>
                  <a:gd name="connsiteY84" fmla="*/ 3989491 h 5880798"/>
                  <a:gd name="connsiteX85" fmla="*/ 561506 w 561506"/>
                  <a:gd name="connsiteY85" fmla="*/ 3989491 h 5880798"/>
                  <a:gd name="connsiteX86" fmla="*/ 561506 w 561506"/>
                  <a:gd name="connsiteY86" fmla="*/ 4019077 h 5880798"/>
                  <a:gd name="connsiteX87" fmla="*/ 531921 w 561506"/>
                  <a:gd name="connsiteY87" fmla="*/ 4019077 h 5880798"/>
                  <a:gd name="connsiteX88" fmla="*/ 265961 w 561506"/>
                  <a:gd name="connsiteY88" fmla="*/ 3989491 h 5880798"/>
                  <a:gd name="connsiteX89" fmla="*/ 295547 w 561506"/>
                  <a:gd name="connsiteY89" fmla="*/ 3989491 h 5880798"/>
                  <a:gd name="connsiteX90" fmla="*/ 295547 w 561506"/>
                  <a:gd name="connsiteY90" fmla="*/ 4019077 h 5880798"/>
                  <a:gd name="connsiteX91" fmla="*/ 265961 w 561506"/>
                  <a:gd name="connsiteY91" fmla="*/ 4019077 h 5880798"/>
                  <a:gd name="connsiteX92" fmla="*/ 0 w 561506"/>
                  <a:gd name="connsiteY92" fmla="*/ 3989491 h 5880798"/>
                  <a:gd name="connsiteX93" fmla="*/ 29585 w 561506"/>
                  <a:gd name="connsiteY93" fmla="*/ 3989491 h 5880798"/>
                  <a:gd name="connsiteX94" fmla="*/ 29585 w 561506"/>
                  <a:gd name="connsiteY94" fmla="*/ 4019077 h 5880798"/>
                  <a:gd name="connsiteX95" fmla="*/ 0 w 561506"/>
                  <a:gd name="connsiteY95" fmla="*/ 4019077 h 5880798"/>
                  <a:gd name="connsiteX96" fmla="*/ 531921 w 561506"/>
                  <a:gd name="connsiteY96" fmla="*/ 3723530 h 5880798"/>
                  <a:gd name="connsiteX97" fmla="*/ 561506 w 561506"/>
                  <a:gd name="connsiteY97" fmla="*/ 3723530 h 5880798"/>
                  <a:gd name="connsiteX98" fmla="*/ 561506 w 561506"/>
                  <a:gd name="connsiteY98" fmla="*/ 3753115 h 5880798"/>
                  <a:gd name="connsiteX99" fmla="*/ 531921 w 561506"/>
                  <a:gd name="connsiteY99" fmla="*/ 3753115 h 5880798"/>
                  <a:gd name="connsiteX100" fmla="*/ 265961 w 561506"/>
                  <a:gd name="connsiteY100" fmla="*/ 3723530 h 5880798"/>
                  <a:gd name="connsiteX101" fmla="*/ 295547 w 561506"/>
                  <a:gd name="connsiteY101" fmla="*/ 3723530 h 5880798"/>
                  <a:gd name="connsiteX102" fmla="*/ 295547 w 561506"/>
                  <a:gd name="connsiteY102" fmla="*/ 3753115 h 5880798"/>
                  <a:gd name="connsiteX103" fmla="*/ 265961 w 561506"/>
                  <a:gd name="connsiteY103" fmla="*/ 3753115 h 5880798"/>
                  <a:gd name="connsiteX104" fmla="*/ 0 w 561506"/>
                  <a:gd name="connsiteY104" fmla="*/ 3723530 h 5880798"/>
                  <a:gd name="connsiteX105" fmla="*/ 29585 w 561506"/>
                  <a:gd name="connsiteY105" fmla="*/ 3723530 h 5880798"/>
                  <a:gd name="connsiteX106" fmla="*/ 29585 w 561506"/>
                  <a:gd name="connsiteY106" fmla="*/ 3753115 h 5880798"/>
                  <a:gd name="connsiteX107" fmla="*/ 0 w 561506"/>
                  <a:gd name="connsiteY107" fmla="*/ 3753115 h 5880798"/>
                  <a:gd name="connsiteX108" fmla="*/ 531921 w 561506"/>
                  <a:gd name="connsiteY108" fmla="*/ 3457570 h 5880798"/>
                  <a:gd name="connsiteX109" fmla="*/ 561506 w 561506"/>
                  <a:gd name="connsiteY109" fmla="*/ 3457570 h 5880798"/>
                  <a:gd name="connsiteX110" fmla="*/ 561506 w 561506"/>
                  <a:gd name="connsiteY110" fmla="*/ 3487156 h 5880798"/>
                  <a:gd name="connsiteX111" fmla="*/ 531921 w 561506"/>
                  <a:gd name="connsiteY111" fmla="*/ 3487156 h 5880798"/>
                  <a:gd name="connsiteX112" fmla="*/ 265961 w 561506"/>
                  <a:gd name="connsiteY112" fmla="*/ 3457570 h 5880798"/>
                  <a:gd name="connsiteX113" fmla="*/ 295547 w 561506"/>
                  <a:gd name="connsiteY113" fmla="*/ 3457570 h 5880798"/>
                  <a:gd name="connsiteX114" fmla="*/ 295547 w 561506"/>
                  <a:gd name="connsiteY114" fmla="*/ 3487156 h 5880798"/>
                  <a:gd name="connsiteX115" fmla="*/ 265961 w 561506"/>
                  <a:gd name="connsiteY115" fmla="*/ 3487156 h 5880798"/>
                  <a:gd name="connsiteX116" fmla="*/ 0 w 561506"/>
                  <a:gd name="connsiteY116" fmla="*/ 3457570 h 5880798"/>
                  <a:gd name="connsiteX117" fmla="*/ 29585 w 561506"/>
                  <a:gd name="connsiteY117" fmla="*/ 3457570 h 5880798"/>
                  <a:gd name="connsiteX118" fmla="*/ 29585 w 561506"/>
                  <a:gd name="connsiteY118" fmla="*/ 3487156 h 5880798"/>
                  <a:gd name="connsiteX119" fmla="*/ 0 w 561506"/>
                  <a:gd name="connsiteY119" fmla="*/ 3487156 h 5880798"/>
                  <a:gd name="connsiteX120" fmla="*/ 531921 w 561506"/>
                  <a:gd name="connsiteY120" fmla="*/ 3191618 h 5880798"/>
                  <a:gd name="connsiteX121" fmla="*/ 561506 w 561506"/>
                  <a:gd name="connsiteY121" fmla="*/ 3191618 h 5880798"/>
                  <a:gd name="connsiteX122" fmla="*/ 561506 w 561506"/>
                  <a:gd name="connsiteY122" fmla="*/ 3221195 h 5880798"/>
                  <a:gd name="connsiteX123" fmla="*/ 531921 w 561506"/>
                  <a:gd name="connsiteY123" fmla="*/ 3221195 h 5880798"/>
                  <a:gd name="connsiteX124" fmla="*/ 265961 w 561506"/>
                  <a:gd name="connsiteY124" fmla="*/ 3191618 h 5880798"/>
                  <a:gd name="connsiteX125" fmla="*/ 295547 w 561506"/>
                  <a:gd name="connsiteY125" fmla="*/ 3191618 h 5880798"/>
                  <a:gd name="connsiteX126" fmla="*/ 295547 w 561506"/>
                  <a:gd name="connsiteY126" fmla="*/ 3221195 h 5880798"/>
                  <a:gd name="connsiteX127" fmla="*/ 265961 w 561506"/>
                  <a:gd name="connsiteY127" fmla="*/ 3221195 h 5880798"/>
                  <a:gd name="connsiteX128" fmla="*/ 0 w 561506"/>
                  <a:gd name="connsiteY128" fmla="*/ 3191617 h 5880798"/>
                  <a:gd name="connsiteX129" fmla="*/ 29585 w 561506"/>
                  <a:gd name="connsiteY129" fmla="*/ 3191617 h 5880798"/>
                  <a:gd name="connsiteX130" fmla="*/ 29585 w 561506"/>
                  <a:gd name="connsiteY130" fmla="*/ 3221195 h 5880798"/>
                  <a:gd name="connsiteX131" fmla="*/ 0 w 561506"/>
                  <a:gd name="connsiteY131" fmla="*/ 3221195 h 5880798"/>
                  <a:gd name="connsiteX132" fmla="*/ 531921 w 561506"/>
                  <a:gd name="connsiteY132" fmla="*/ 2925660 h 5880798"/>
                  <a:gd name="connsiteX133" fmla="*/ 561506 w 561506"/>
                  <a:gd name="connsiteY133" fmla="*/ 2925660 h 5880798"/>
                  <a:gd name="connsiteX134" fmla="*/ 561506 w 561506"/>
                  <a:gd name="connsiteY134" fmla="*/ 2955246 h 5880798"/>
                  <a:gd name="connsiteX135" fmla="*/ 531921 w 561506"/>
                  <a:gd name="connsiteY135" fmla="*/ 2955246 h 5880798"/>
                  <a:gd name="connsiteX136" fmla="*/ 265961 w 561506"/>
                  <a:gd name="connsiteY136" fmla="*/ 2925659 h 5880798"/>
                  <a:gd name="connsiteX137" fmla="*/ 295547 w 561506"/>
                  <a:gd name="connsiteY137" fmla="*/ 2925659 h 5880798"/>
                  <a:gd name="connsiteX138" fmla="*/ 295547 w 561506"/>
                  <a:gd name="connsiteY138" fmla="*/ 2955245 h 5880798"/>
                  <a:gd name="connsiteX139" fmla="*/ 265961 w 561506"/>
                  <a:gd name="connsiteY139" fmla="*/ 2955245 h 5880798"/>
                  <a:gd name="connsiteX140" fmla="*/ 0 w 561506"/>
                  <a:gd name="connsiteY140" fmla="*/ 2925658 h 5880798"/>
                  <a:gd name="connsiteX141" fmla="*/ 29585 w 561506"/>
                  <a:gd name="connsiteY141" fmla="*/ 2925658 h 5880798"/>
                  <a:gd name="connsiteX142" fmla="*/ 29585 w 561506"/>
                  <a:gd name="connsiteY142" fmla="*/ 2955244 h 5880798"/>
                  <a:gd name="connsiteX143" fmla="*/ 0 w 561506"/>
                  <a:gd name="connsiteY143" fmla="*/ 2955244 h 5880798"/>
                  <a:gd name="connsiteX144" fmla="*/ 531921 w 561506"/>
                  <a:gd name="connsiteY144" fmla="*/ 2659620 h 5880798"/>
                  <a:gd name="connsiteX145" fmla="*/ 561506 w 561506"/>
                  <a:gd name="connsiteY145" fmla="*/ 2659620 h 5880798"/>
                  <a:gd name="connsiteX146" fmla="*/ 561506 w 561506"/>
                  <a:gd name="connsiteY146" fmla="*/ 2689204 h 5880798"/>
                  <a:gd name="connsiteX147" fmla="*/ 531921 w 561506"/>
                  <a:gd name="connsiteY147" fmla="*/ 2689204 h 5880798"/>
                  <a:gd name="connsiteX148" fmla="*/ 265961 w 561506"/>
                  <a:gd name="connsiteY148" fmla="*/ 2659616 h 5880798"/>
                  <a:gd name="connsiteX149" fmla="*/ 295547 w 561506"/>
                  <a:gd name="connsiteY149" fmla="*/ 2659616 h 5880798"/>
                  <a:gd name="connsiteX150" fmla="*/ 295547 w 561506"/>
                  <a:gd name="connsiteY150" fmla="*/ 2689201 h 5880798"/>
                  <a:gd name="connsiteX151" fmla="*/ 265961 w 561506"/>
                  <a:gd name="connsiteY151" fmla="*/ 2689201 h 5880798"/>
                  <a:gd name="connsiteX152" fmla="*/ 0 w 561506"/>
                  <a:gd name="connsiteY152" fmla="*/ 2659613 h 5880798"/>
                  <a:gd name="connsiteX153" fmla="*/ 29585 w 561506"/>
                  <a:gd name="connsiteY153" fmla="*/ 2659613 h 5880798"/>
                  <a:gd name="connsiteX154" fmla="*/ 29585 w 561506"/>
                  <a:gd name="connsiteY154" fmla="*/ 2689198 h 5880798"/>
                  <a:gd name="connsiteX155" fmla="*/ 0 w 561506"/>
                  <a:gd name="connsiteY155" fmla="*/ 2689198 h 5880798"/>
                  <a:gd name="connsiteX156" fmla="*/ 531921 w 561506"/>
                  <a:gd name="connsiteY156" fmla="*/ 2393661 h 5880798"/>
                  <a:gd name="connsiteX157" fmla="*/ 561506 w 561506"/>
                  <a:gd name="connsiteY157" fmla="*/ 2393661 h 5880798"/>
                  <a:gd name="connsiteX158" fmla="*/ 561506 w 561506"/>
                  <a:gd name="connsiteY158" fmla="*/ 2423260 h 5880798"/>
                  <a:gd name="connsiteX159" fmla="*/ 531921 w 561506"/>
                  <a:gd name="connsiteY159" fmla="*/ 2423260 h 5880798"/>
                  <a:gd name="connsiteX160" fmla="*/ 265961 w 561506"/>
                  <a:gd name="connsiteY160" fmla="*/ 2393658 h 5880798"/>
                  <a:gd name="connsiteX161" fmla="*/ 295547 w 561506"/>
                  <a:gd name="connsiteY161" fmla="*/ 2393658 h 5880798"/>
                  <a:gd name="connsiteX162" fmla="*/ 295547 w 561506"/>
                  <a:gd name="connsiteY162" fmla="*/ 2423257 h 5880798"/>
                  <a:gd name="connsiteX163" fmla="*/ 265961 w 561506"/>
                  <a:gd name="connsiteY163" fmla="*/ 2423257 h 5880798"/>
                  <a:gd name="connsiteX164" fmla="*/ 0 w 561506"/>
                  <a:gd name="connsiteY164" fmla="*/ 2393655 h 5880798"/>
                  <a:gd name="connsiteX165" fmla="*/ 29585 w 561506"/>
                  <a:gd name="connsiteY165" fmla="*/ 2393655 h 5880798"/>
                  <a:gd name="connsiteX166" fmla="*/ 29585 w 561506"/>
                  <a:gd name="connsiteY166" fmla="*/ 2423251 h 5880798"/>
                  <a:gd name="connsiteX167" fmla="*/ 0 w 561506"/>
                  <a:gd name="connsiteY167" fmla="*/ 2423251 h 5880798"/>
                  <a:gd name="connsiteX168" fmla="*/ 531921 w 561506"/>
                  <a:gd name="connsiteY168" fmla="*/ 2127694 h 5880798"/>
                  <a:gd name="connsiteX169" fmla="*/ 561506 w 561506"/>
                  <a:gd name="connsiteY169" fmla="*/ 2127694 h 5880798"/>
                  <a:gd name="connsiteX170" fmla="*/ 561506 w 561506"/>
                  <a:gd name="connsiteY170" fmla="*/ 2157283 h 5880798"/>
                  <a:gd name="connsiteX171" fmla="*/ 531921 w 561506"/>
                  <a:gd name="connsiteY171" fmla="*/ 2157283 h 5880798"/>
                  <a:gd name="connsiteX172" fmla="*/ 265961 w 561506"/>
                  <a:gd name="connsiteY172" fmla="*/ 2127693 h 5880798"/>
                  <a:gd name="connsiteX173" fmla="*/ 295547 w 561506"/>
                  <a:gd name="connsiteY173" fmla="*/ 2127693 h 5880798"/>
                  <a:gd name="connsiteX174" fmla="*/ 295547 w 561506"/>
                  <a:gd name="connsiteY174" fmla="*/ 2157282 h 5880798"/>
                  <a:gd name="connsiteX175" fmla="*/ 265961 w 561506"/>
                  <a:gd name="connsiteY175" fmla="*/ 2157282 h 5880798"/>
                  <a:gd name="connsiteX176" fmla="*/ 0 w 561506"/>
                  <a:gd name="connsiteY176" fmla="*/ 2127689 h 5880798"/>
                  <a:gd name="connsiteX177" fmla="*/ 29585 w 561506"/>
                  <a:gd name="connsiteY177" fmla="*/ 2127689 h 5880798"/>
                  <a:gd name="connsiteX178" fmla="*/ 29585 w 561506"/>
                  <a:gd name="connsiteY178" fmla="*/ 2157278 h 5880798"/>
                  <a:gd name="connsiteX179" fmla="*/ 0 w 561506"/>
                  <a:gd name="connsiteY179" fmla="*/ 2157278 h 5880798"/>
                  <a:gd name="connsiteX180" fmla="*/ 531921 w 561506"/>
                  <a:gd name="connsiteY180" fmla="*/ 1861731 h 5880798"/>
                  <a:gd name="connsiteX181" fmla="*/ 561506 w 561506"/>
                  <a:gd name="connsiteY181" fmla="*/ 1861731 h 5880798"/>
                  <a:gd name="connsiteX182" fmla="*/ 561506 w 561506"/>
                  <a:gd name="connsiteY182" fmla="*/ 1891308 h 5880798"/>
                  <a:gd name="connsiteX183" fmla="*/ 531921 w 561506"/>
                  <a:gd name="connsiteY183" fmla="*/ 1891308 h 5880798"/>
                  <a:gd name="connsiteX184" fmla="*/ 265961 w 561506"/>
                  <a:gd name="connsiteY184" fmla="*/ 1861728 h 5880798"/>
                  <a:gd name="connsiteX185" fmla="*/ 295547 w 561506"/>
                  <a:gd name="connsiteY185" fmla="*/ 1861728 h 5880798"/>
                  <a:gd name="connsiteX186" fmla="*/ 295547 w 561506"/>
                  <a:gd name="connsiteY186" fmla="*/ 1891306 h 5880798"/>
                  <a:gd name="connsiteX187" fmla="*/ 265961 w 561506"/>
                  <a:gd name="connsiteY187" fmla="*/ 1891306 h 5880798"/>
                  <a:gd name="connsiteX188" fmla="*/ 0 w 561506"/>
                  <a:gd name="connsiteY188" fmla="*/ 1861726 h 5880798"/>
                  <a:gd name="connsiteX189" fmla="*/ 29585 w 561506"/>
                  <a:gd name="connsiteY189" fmla="*/ 1861726 h 5880798"/>
                  <a:gd name="connsiteX190" fmla="*/ 29585 w 561506"/>
                  <a:gd name="connsiteY190" fmla="*/ 1891304 h 5880798"/>
                  <a:gd name="connsiteX191" fmla="*/ 0 w 561506"/>
                  <a:gd name="connsiteY191" fmla="*/ 1891304 h 5880798"/>
                  <a:gd name="connsiteX192" fmla="*/ 531921 w 561506"/>
                  <a:gd name="connsiteY192" fmla="*/ 1595769 h 5880798"/>
                  <a:gd name="connsiteX193" fmla="*/ 561506 w 561506"/>
                  <a:gd name="connsiteY193" fmla="*/ 1595769 h 5880798"/>
                  <a:gd name="connsiteX194" fmla="*/ 561506 w 561506"/>
                  <a:gd name="connsiteY194" fmla="*/ 1625355 h 5880798"/>
                  <a:gd name="connsiteX195" fmla="*/ 531921 w 561506"/>
                  <a:gd name="connsiteY195" fmla="*/ 1625355 h 5880798"/>
                  <a:gd name="connsiteX196" fmla="*/ 265961 w 561506"/>
                  <a:gd name="connsiteY196" fmla="*/ 1595766 h 5880798"/>
                  <a:gd name="connsiteX197" fmla="*/ 295547 w 561506"/>
                  <a:gd name="connsiteY197" fmla="*/ 1595766 h 5880798"/>
                  <a:gd name="connsiteX198" fmla="*/ 295547 w 561506"/>
                  <a:gd name="connsiteY198" fmla="*/ 1625352 h 5880798"/>
                  <a:gd name="connsiteX199" fmla="*/ 265961 w 561506"/>
                  <a:gd name="connsiteY199" fmla="*/ 1625352 h 5880798"/>
                  <a:gd name="connsiteX200" fmla="*/ 0 w 561506"/>
                  <a:gd name="connsiteY200" fmla="*/ 1595764 h 5880798"/>
                  <a:gd name="connsiteX201" fmla="*/ 29585 w 561506"/>
                  <a:gd name="connsiteY201" fmla="*/ 1595764 h 5880798"/>
                  <a:gd name="connsiteX202" fmla="*/ 29585 w 561506"/>
                  <a:gd name="connsiteY202" fmla="*/ 1625350 h 5880798"/>
                  <a:gd name="connsiteX203" fmla="*/ 0 w 561506"/>
                  <a:gd name="connsiteY203" fmla="*/ 1625350 h 5880798"/>
                  <a:gd name="connsiteX204" fmla="*/ 531921 w 561506"/>
                  <a:gd name="connsiteY204" fmla="*/ 1329811 h 5880798"/>
                  <a:gd name="connsiteX205" fmla="*/ 561506 w 561506"/>
                  <a:gd name="connsiteY205" fmla="*/ 1329811 h 5880798"/>
                  <a:gd name="connsiteX206" fmla="*/ 561506 w 561506"/>
                  <a:gd name="connsiteY206" fmla="*/ 1359396 h 5880798"/>
                  <a:gd name="connsiteX207" fmla="*/ 531921 w 561506"/>
                  <a:gd name="connsiteY207" fmla="*/ 1359396 h 5880798"/>
                  <a:gd name="connsiteX208" fmla="*/ 265961 w 561506"/>
                  <a:gd name="connsiteY208" fmla="*/ 1329809 h 5880798"/>
                  <a:gd name="connsiteX209" fmla="*/ 295547 w 561506"/>
                  <a:gd name="connsiteY209" fmla="*/ 1329809 h 5880798"/>
                  <a:gd name="connsiteX210" fmla="*/ 295547 w 561506"/>
                  <a:gd name="connsiteY210" fmla="*/ 1359393 h 5880798"/>
                  <a:gd name="connsiteX211" fmla="*/ 265961 w 561506"/>
                  <a:gd name="connsiteY211" fmla="*/ 1359393 h 5880798"/>
                  <a:gd name="connsiteX212" fmla="*/ 0 w 561506"/>
                  <a:gd name="connsiteY212" fmla="*/ 1329806 h 5880798"/>
                  <a:gd name="connsiteX213" fmla="*/ 29585 w 561506"/>
                  <a:gd name="connsiteY213" fmla="*/ 1329806 h 5880798"/>
                  <a:gd name="connsiteX214" fmla="*/ 29585 w 561506"/>
                  <a:gd name="connsiteY214" fmla="*/ 1359391 h 5880798"/>
                  <a:gd name="connsiteX215" fmla="*/ 0 w 561506"/>
                  <a:gd name="connsiteY215" fmla="*/ 1359391 h 5880798"/>
                  <a:gd name="connsiteX216" fmla="*/ 531921 w 561506"/>
                  <a:gd name="connsiteY216" fmla="*/ 1063855 h 5880798"/>
                  <a:gd name="connsiteX217" fmla="*/ 561506 w 561506"/>
                  <a:gd name="connsiteY217" fmla="*/ 1063855 h 5880798"/>
                  <a:gd name="connsiteX218" fmla="*/ 561506 w 561506"/>
                  <a:gd name="connsiteY218" fmla="*/ 1093441 h 5880798"/>
                  <a:gd name="connsiteX219" fmla="*/ 531921 w 561506"/>
                  <a:gd name="connsiteY219" fmla="*/ 1093441 h 5880798"/>
                  <a:gd name="connsiteX220" fmla="*/ 265961 w 561506"/>
                  <a:gd name="connsiteY220" fmla="*/ 1063852 h 5880798"/>
                  <a:gd name="connsiteX221" fmla="*/ 295547 w 561506"/>
                  <a:gd name="connsiteY221" fmla="*/ 1063852 h 5880798"/>
                  <a:gd name="connsiteX222" fmla="*/ 295547 w 561506"/>
                  <a:gd name="connsiteY222" fmla="*/ 1093438 h 5880798"/>
                  <a:gd name="connsiteX223" fmla="*/ 265961 w 561506"/>
                  <a:gd name="connsiteY223" fmla="*/ 1093438 h 5880798"/>
                  <a:gd name="connsiteX224" fmla="*/ 0 w 561506"/>
                  <a:gd name="connsiteY224" fmla="*/ 1063849 h 5880798"/>
                  <a:gd name="connsiteX225" fmla="*/ 29585 w 561506"/>
                  <a:gd name="connsiteY225" fmla="*/ 1063849 h 5880798"/>
                  <a:gd name="connsiteX226" fmla="*/ 29585 w 561506"/>
                  <a:gd name="connsiteY226" fmla="*/ 1093435 h 5880798"/>
                  <a:gd name="connsiteX227" fmla="*/ 0 w 561506"/>
                  <a:gd name="connsiteY227" fmla="*/ 1093435 h 5880798"/>
                  <a:gd name="connsiteX228" fmla="*/ 531921 w 561506"/>
                  <a:gd name="connsiteY228" fmla="*/ 797884 h 5880798"/>
                  <a:gd name="connsiteX229" fmla="*/ 561506 w 561506"/>
                  <a:gd name="connsiteY229" fmla="*/ 797884 h 5880798"/>
                  <a:gd name="connsiteX230" fmla="*/ 561506 w 561506"/>
                  <a:gd name="connsiteY230" fmla="*/ 827470 h 5880798"/>
                  <a:gd name="connsiteX231" fmla="*/ 531921 w 561506"/>
                  <a:gd name="connsiteY231" fmla="*/ 827470 h 5880798"/>
                  <a:gd name="connsiteX232" fmla="*/ 265961 w 561506"/>
                  <a:gd name="connsiteY232" fmla="*/ 797882 h 5880798"/>
                  <a:gd name="connsiteX233" fmla="*/ 295547 w 561506"/>
                  <a:gd name="connsiteY233" fmla="*/ 797882 h 5880798"/>
                  <a:gd name="connsiteX234" fmla="*/ 295547 w 561506"/>
                  <a:gd name="connsiteY234" fmla="*/ 827468 h 5880798"/>
                  <a:gd name="connsiteX235" fmla="*/ 265961 w 561506"/>
                  <a:gd name="connsiteY235" fmla="*/ 827468 h 5880798"/>
                  <a:gd name="connsiteX236" fmla="*/ 0 w 561506"/>
                  <a:gd name="connsiteY236" fmla="*/ 797879 h 5880798"/>
                  <a:gd name="connsiteX237" fmla="*/ 29585 w 561506"/>
                  <a:gd name="connsiteY237" fmla="*/ 797879 h 5880798"/>
                  <a:gd name="connsiteX238" fmla="*/ 29585 w 561506"/>
                  <a:gd name="connsiteY238" fmla="*/ 827465 h 5880798"/>
                  <a:gd name="connsiteX239" fmla="*/ 0 w 561506"/>
                  <a:gd name="connsiteY239" fmla="*/ 827465 h 5880798"/>
                  <a:gd name="connsiteX240" fmla="*/ 531921 w 561506"/>
                  <a:gd name="connsiteY240" fmla="*/ 531924 h 5880798"/>
                  <a:gd name="connsiteX241" fmla="*/ 561506 w 561506"/>
                  <a:gd name="connsiteY241" fmla="*/ 531924 h 5880798"/>
                  <a:gd name="connsiteX242" fmla="*/ 561506 w 561506"/>
                  <a:gd name="connsiteY242" fmla="*/ 561509 h 5880798"/>
                  <a:gd name="connsiteX243" fmla="*/ 531921 w 561506"/>
                  <a:gd name="connsiteY243" fmla="*/ 561509 h 5880798"/>
                  <a:gd name="connsiteX244" fmla="*/ 265961 w 561506"/>
                  <a:gd name="connsiteY244" fmla="*/ 531922 h 5880798"/>
                  <a:gd name="connsiteX245" fmla="*/ 295547 w 561506"/>
                  <a:gd name="connsiteY245" fmla="*/ 531922 h 5880798"/>
                  <a:gd name="connsiteX246" fmla="*/ 295547 w 561506"/>
                  <a:gd name="connsiteY246" fmla="*/ 561507 h 5880798"/>
                  <a:gd name="connsiteX247" fmla="*/ 265961 w 561506"/>
                  <a:gd name="connsiteY247" fmla="*/ 561507 h 5880798"/>
                  <a:gd name="connsiteX248" fmla="*/ 0 w 561506"/>
                  <a:gd name="connsiteY248" fmla="*/ 531920 h 5880798"/>
                  <a:gd name="connsiteX249" fmla="*/ 29585 w 561506"/>
                  <a:gd name="connsiteY249" fmla="*/ 531920 h 5880798"/>
                  <a:gd name="connsiteX250" fmla="*/ 29585 w 561506"/>
                  <a:gd name="connsiteY250" fmla="*/ 561505 h 5880798"/>
                  <a:gd name="connsiteX251" fmla="*/ 0 w 561506"/>
                  <a:gd name="connsiteY251" fmla="*/ 561505 h 5880798"/>
                  <a:gd name="connsiteX252" fmla="*/ 531921 w 561506"/>
                  <a:gd name="connsiteY252" fmla="*/ 265964 h 5880798"/>
                  <a:gd name="connsiteX253" fmla="*/ 561506 w 561506"/>
                  <a:gd name="connsiteY253" fmla="*/ 265964 h 5880798"/>
                  <a:gd name="connsiteX254" fmla="*/ 561506 w 561506"/>
                  <a:gd name="connsiteY254" fmla="*/ 295550 h 5880798"/>
                  <a:gd name="connsiteX255" fmla="*/ 531921 w 561506"/>
                  <a:gd name="connsiteY255" fmla="*/ 295550 h 5880798"/>
                  <a:gd name="connsiteX256" fmla="*/ 265961 w 561506"/>
                  <a:gd name="connsiteY256" fmla="*/ 265962 h 5880798"/>
                  <a:gd name="connsiteX257" fmla="*/ 295547 w 561506"/>
                  <a:gd name="connsiteY257" fmla="*/ 265962 h 5880798"/>
                  <a:gd name="connsiteX258" fmla="*/ 295547 w 561506"/>
                  <a:gd name="connsiteY258" fmla="*/ 295548 h 5880798"/>
                  <a:gd name="connsiteX259" fmla="*/ 265961 w 561506"/>
                  <a:gd name="connsiteY259" fmla="*/ 295548 h 5880798"/>
                  <a:gd name="connsiteX260" fmla="*/ 0 w 561506"/>
                  <a:gd name="connsiteY260" fmla="*/ 265960 h 5880798"/>
                  <a:gd name="connsiteX261" fmla="*/ 29585 w 561506"/>
                  <a:gd name="connsiteY261" fmla="*/ 265960 h 5880798"/>
                  <a:gd name="connsiteX262" fmla="*/ 29585 w 561506"/>
                  <a:gd name="connsiteY262" fmla="*/ 295546 h 5880798"/>
                  <a:gd name="connsiteX263" fmla="*/ 0 w 561506"/>
                  <a:gd name="connsiteY263" fmla="*/ 295546 h 5880798"/>
                  <a:gd name="connsiteX264" fmla="*/ 531921 w 561506"/>
                  <a:gd name="connsiteY264" fmla="*/ 5 h 5880798"/>
                  <a:gd name="connsiteX265" fmla="*/ 561506 w 561506"/>
                  <a:gd name="connsiteY265" fmla="*/ 5 h 5880798"/>
                  <a:gd name="connsiteX266" fmla="*/ 561506 w 561506"/>
                  <a:gd name="connsiteY266" fmla="*/ 29591 h 5880798"/>
                  <a:gd name="connsiteX267" fmla="*/ 531921 w 561506"/>
                  <a:gd name="connsiteY267" fmla="*/ 29591 h 5880798"/>
                  <a:gd name="connsiteX268" fmla="*/ 265961 w 561506"/>
                  <a:gd name="connsiteY268" fmla="*/ 3 h 5880798"/>
                  <a:gd name="connsiteX269" fmla="*/ 295547 w 561506"/>
                  <a:gd name="connsiteY269" fmla="*/ 3 h 5880798"/>
                  <a:gd name="connsiteX270" fmla="*/ 295547 w 561506"/>
                  <a:gd name="connsiteY270" fmla="*/ 29589 h 5880798"/>
                  <a:gd name="connsiteX271" fmla="*/ 265961 w 561506"/>
                  <a:gd name="connsiteY271" fmla="*/ 29589 h 5880798"/>
                  <a:gd name="connsiteX272" fmla="*/ 0 w 561506"/>
                  <a:gd name="connsiteY272" fmla="*/ 0 h 5880798"/>
                  <a:gd name="connsiteX273" fmla="*/ 29585 w 561506"/>
                  <a:gd name="connsiteY273" fmla="*/ 0 h 5880798"/>
                  <a:gd name="connsiteX274" fmla="*/ 29585 w 561506"/>
                  <a:gd name="connsiteY274" fmla="*/ 29586 h 5880798"/>
                  <a:gd name="connsiteX275" fmla="*/ 0 w 561506"/>
                  <a:gd name="connsiteY275" fmla="*/ 29586 h 5880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Lst>
                <a:rect l="l" t="t" r="r" b="b"/>
                <a:pathLst>
                  <a:path w="561506" h="5880798">
                    <a:moveTo>
                      <a:pt x="531921" y="5851213"/>
                    </a:moveTo>
                    <a:lnTo>
                      <a:pt x="561506" y="5851213"/>
                    </a:lnTo>
                    <a:lnTo>
                      <a:pt x="561506" y="5880798"/>
                    </a:lnTo>
                    <a:lnTo>
                      <a:pt x="531921" y="5880798"/>
                    </a:lnTo>
                    <a:close/>
                    <a:moveTo>
                      <a:pt x="265961" y="5851213"/>
                    </a:moveTo>
                    <a:lnTo>
                      <a:pt x="295547" y="5851213"/>
                    </a:lnTo>
                    <a:lnTo>
                      <a:pt x="295547" y="5880798"/>
                    </a:lnTo>
                    <a:lnTo>
                      <a:pt x="265961" y="5880798"/>
                    </a:lnTo>
                    <a:close/>
                    <a:moveTo>
                      <a:pt x="0" y="5851213"/>
                    </a:moveTo>
                    <a:lnTo>
                      <a:pt x="29585" y="5851213"/>
                    </a:lnTo>
                    <a:lnTo>
                      <a:pt x="29585" y="5880798"/>
                    </a:lnTo>
                    <a:lnTo>
                      <a:pt x="0" y="5880798"/>
                    </a:lnTo>
                    <a:close/>
                    <a:moveTo>
                      <a:pt x="531921" y="5585253"/>
                    </a:moveTo>
                    <a:lnTo>
                      <a:pt x="561506" y="5585253"/>
                    </a:lnTo>
                    <a:lnTo>
                      <a:pt x="561506" y="5614838"/>
                    </a:lnTo>
                    <a:lnTo>
                      <a:pt x="531921" y="5614838"/>
                    </a:lnTo>
                    <a:close/>
                    <a:moveTo>
                      <a:pt x="265961" y="5585253"/>
                    </a:moveTo>
                    <a:lnTo>
                      <a:pt x="295547" y="5585253"/>
                    </a:lnTo>
                    <a:lnTo>
                      <a:pt x="295547" y="5614838"/>
                    </a:lnTo>
                    <a:lnTo>
                      <a:pt x="265961" y="5614838"/>
                    </a:lnTo>
                    <a:close/>
                    <a:moveTo>
                      <a:pt x="0" y="5585253"/>
                    </a:moveTo>
                    <a:lnTo>
                      <a:pt x="29585" y="5585253"/>
                    </a:lnTo>
                    <a:lnTo>
                      <a:pt x="29585" y="5614838"/>
                    </a:lnTo>
                    <a:lnTo>
                      <a:pt x="0" y="5614838"/>
                    </a:lnTo>
                    <a:close/>
                    <a:moveTo>
                      <a:pt x="531921" y="5319293"/>
                    </a:moveTo>
                    <a:lnTo>
                      <a:pt x="561506" y="5319293"/>
                    </a:lnTo>
                    <a:lnTo>
                      <a:pt x="561506" y="5348879"/>
                    </a:lnTo>
                    <a:lnTo>
                      <a:pt x="531921" y="5348879"/>
                    </a:lnTo>
                    <a:close/>
                    <a:moveTo>
                      <a:pt x="265961" y="5319293"/>
                    </a:moveTo>
                    <a:lnTo>
                      <a:pt x="295547" y="5319293"/>
                    </a:lnTo>
                    <a:lnTo>
                      <a:pt x="295547" y="5348879"/>
                    </a:lnTo>
                    <a:lnTo>
                      <a:pt x="265961" y="5348879"/>
                    </a:lnTo>
                    <a:close/>
                    <a:moveTo>
                      <a:pt x="0" y="5319293"/>
                    </a:moveTo>
                    <a:lnTo>
                      <a:pt x="29585" y="5319293"/>
                    </a:lnTo>
                    <a:lnTo>
                      <a:pt x="29585" y="5348879"/>
                    </a:lnTo>
                    <a:lnTo>
                      <a:pt x="0" y="5348879"/>
                    </a:lnTo>
                    <a:close/>
                    <a:moveTo>
                      <a:pt x="531921" y="5053332"/>
                    </a:moveTo>
                    <a:lnTo>
                      <a:pt x="561506" y="5053332"/>
                    </a:lnTo>
                    <a:lnTo>
                      <a:pt x="561506" y="5082917"/>
                    </a:lnTo>
                    <a:lnTo>
                      <a:pt x="531921" y="5082917"/>
                    </a:lnTo>
                    <a:close/>
                    <a:moveTo>
                      <a:pt x="265961" y="5053332"/>
                    </a:moveTo>
                    <a:lnTo>
                      <a:pt x="295547" y="5053332"/>
                    </a:lnTo>
                    <a:lnTo>
                      <a:pt x="295547" y="5082917"/>
                    </a:lnTo>
                    <a:lnTo>
                      <a:pt x="265961" y="5082917"/>
                    </a:lnTo>
                    <a:close/>
                    <a:moveTo>
                      <a:pt x="0" y="5053332"/>
                    </a:moveTo>
                    <a:lnTo>
                      <a:pt x="29585" y="5053332"/>
                    </a:lnTo>
                    <a:lnTo>
                      <a:pt x="29585" y="5082917"/>
                    </a:lnTo>
                    <a:lnTo>
                      <a:pt x="0" y="5082917"/>
                    </a:lnTo>
                    <a:close/>
                    <a:moveTo>
                      <a:pt x="531921" y="4787372"/>
                    </a:moveTo>
                    <a:lnTo>
                      <a:pt x="561506" y="4787372"/>
                    </a:lnTo>
                    <a:lnTo>
                      <a:pt x="561506" y="4816958"/>
                    </a:lnTo>
                    <a:lnTo>
                      <a:pt x="531921" y="4816958"/>
                    </a:lnTo>
                    <a:close/>
                    <a:moveTo>
                      <a:pt x="265961" y="4787372"/>
                    </a:moveTo>
                    <a:lnTo>
                      <a:pt x="295547" y="4787372"/>
                    </a:lnTo>
                    <a:lnTo>
                      <a:pt x="295547" y="4816958"/>
                    </a:lnTo>
                    <a:lnTo>
                      <a:pt x="265961" y="4816958"/>
                    </a:lnTo>
                    <a:close/>
                    <a:moveTo>
                      <a:pt x="0" y="4787372"/>
                    </a:moveTo>
                    <a:lnTo>
                      <a:pt x="29585" y="4787372"/>
                    </a:lnTo>
                    <a:lnTo>
                      <a:pt x="29585" y="4816958"/>
                    </a:lnTo>
                    <a:lnTo>
                      <a:pt x="0" y="4816958"/>
                    </a:lnTo>
                    <a:close/>
                    <a:moveTo>
                      <a:pt x="531921" y="4521412"/>
                    </a:moveTo>
                    <a:lnTo>
                      <a:pt x="561506" y="4521412"/>
                    </a:lnTo>
                    <a:lnTo>
                      <a:pt x="561506" y="4550997"/>
                    </a:lnTo>
                    <a:lnTo>
                      <a:pt x="531921" y="4550997"/>
                    </a:lnTo>
                    <a:close/>
                    <a:moveTo>
                      <a:pt x="265961" y="4521412"/>
                    </a:moveTo>
                    <a:lnTo>
                      <a:pt x="295547" y="4521412"/>
                    </a:lnTo>
                    <a:lnTo>
                      <a:pt x="295547" y="4550997"/>
                    </a:lnTo>
                    <a:lnTo>
                      <a:pt x="265961" y="4550997"/>
                    </a:lnTo>
                    <a:close/>
                    <a:moveTo>
                      <a:pt x="0" y="4521412"/>
                    </a:moveTo>
                    <a:lnTo>
                      <a:pt x="29585" y="4521412"/>
                    </a:lnTo>
                    <a:lnTo>
                      <a:pt x="29585" y="4550997"/>
                    </a:lnTo>
                    <a:lnTo>
                      <a:pt x="0" y="4550997"/>
                    </a:lnTo>
                    <a:close/>
                    <a:moveTo>
                      <a:pt x="531921" y="4255451"/>
                    </a:moveTo>
                    <a:lnTo>
                      <a:pt x="561506" y="4255451"/>
                    </a:lnTo>
                    <a:lnTo>
                      <a:pt x="561506" y="4285036"/>
                    </a:lnTo>
                    <a:lnTo>
                      <a:pt x="531921" y="4285036"/>
                    </a:lnTo>
                    <a:close/>
                    <a:moveTo>
                      <a:pt x="265961" y="4255451"/>
                    </a:moveTo>
                    <a:lnTo>
                      <a:pt x="295547" y="4255451"/>
                    </a:lnTo>
                    <a:lnTo>
                      <a:pt x="295547" y="4285036"/>
                    </a:lnTo>
                    <a:lnTo>
                      <a:pt x="265961" y="4285036"/>
                    </a:lnTo>
                    <a:close/>
                    <a:moveTo>
                      <a:pt x="0" y="4255451"/>
                    </a:moveTo>
                    <a:lnTo>
                      <a:pt x="29585" y="4255451"/>
                    </a:lnTo>
                    <a:lnTo>
                      <a:pt x="29585" y="4285036"/>
                    </a:lnTo>
                    <a:lnTo>
                      <a:pt x="0" y="4285036"/>
                    </a:lnTo>
                    <a:close/>
                    <a:moveTo>
                      <a:pt x="531921" y="3989491"/>
                    </a:moveTo>
                    <a:lnTo>
                      <a:pt x="561506" y="3989491"/>
                    </a:lnTo>
                    <a:lnTo>
                      <a:pt x="561506" y="4019077"/>
                    </a:lnTo>
                    <a:lnTo>
                      <a:pt x="531921" y="4019077"/>
                    </a:lnTo>
                    <a:close/>
                    <a:moveTo>
                      <a:pt x="265961" y="3989491"/>
                    </a:moveTo>
                    <a:lnTo>
                      <a:pt x="295547" y="3989491"/>
                    </a:lnTo>
                    <a:lnTo>
                      <a:pt x="295547" y="4019077"/>
                    </a:lnTo>
                    <a:lnTo>
                      <a:pt x="265961" y="4019077"/>
                    </a:lnTo>
                    <a:close/>
                    <a:moveTo>
                      <a:pt x="0" y="3989491"/>
                    </a:moveTo>
                    <a:lnTo>
                      <a:pt x="29585" y="3989491"/>
                    </a:lnTo>
                    <a:lnTo>
                      <a:pt x="29585" y="4019077"/>
                    </a:lnTo>
                    <a:lnTo>
                      <a:pt x="0" y="4019077"/>
                    </a:lnTo>
                    <a:close/>
                    <a:moveTo>
                      <a:pt x="531921" y="3723530"/>
                    </a:moveTo>
                    <a:lnTo>
                      <a:pt x="561506" y="3723530"/>
                    </a:lnTo>
                    <a:lnTo>
                      <a:pt x="561506" y="3753115"/>
                    </a:lnTo>
                    <a:lnTo>
                      <a:pt x="531921" y="3753115"/>
                    </a:lnTo>
                    <a:close/>
                    <a:moveTo>
                      <a:pt x="265961" y="3723530"/>
                    </a:moveTo>
                    <a:lnTo>
                      <a:pt x="295547" y="3723530"/>
                    </a:lnTo>
                    <a:lnTo>
                      <a:pt x="295547" y="3753115"/>
                    </a:lnTo>
                    <a:lnTo>
                      <a:pt x="265961" y="3753115"/>
                    </a:lnTo>
                    <a:close/>
                    <a:moveTo>
                      <a:pt x="0" y="3723530"/>
                    </a:moveTo>
                    <a:lnTo>
                      <a:pt x="29585" y="3723530"/>
                    </a:lnTo>
                    <a:lnTo>
                      <a:pt x="29585" y="3753115"/>
                    </a:lnTo>
                    <a:lnTo>
                      <a:pt x="0" y="3753115"/>
                    </a:lnTo>
                    <a:close/>
                    <a:moveTo>
                      <a:pt x="531921" y="3457570"/>
                    </a:moveTo>
                    <a:lnTo>
                      <a:pt x="561506" y="3457570"/>
                    </a:lnTo>
                    <a:lnTo>
                      <a:pt x="561506" y="3487156"/>
                    </a:lnTo>
                    <a:lnTo>
                      <a:pt x="531921" y="3487156"/>
                    </a:lnTo>
                    <a:close/>
                    <a:moveTo>
                      <a:pt x="265961" y="3457570"/>
                    </a:moveTo>
                    <a:lnTo>
                      <a:pt x="295547" y="3457570"/>
                    </a:lnTo>
                    <a:lnTo>
                      <a:pt x="295547" y="3487156"/>
                    </a:lnTo>
                    <a:lnTo>
                      <a:pt x="265961" y="3487156"/>
                    </a:lnTo>
                    <a:close/>
                    <a:moveTo>
                      <a:pt x="0" y="3457570"/>
                    </a:moveTo>
                    <a:lnTo>
                      <a:pt x="29585" y="3457570"/>
                    </a:lnTo>
                    <a:lnTo>
                      <a:pt x="29585" y="3487156"/>
                    </a:lnTo>
                    <a:lnTo>
                      <a:pt x="0" y="3487156"/>
                    </a:lnTo>
                    <a:close/>
                    <a:moveTo>
                      <a:pt x="531921" y="3191618"/>
                    </a:moveTo>
                    <a:lnTo>
                      <a:pt x="561506" y="3191618"/>
                    </a:lnTo>
                    <a:lnTo>
                      <a:pt x="561506" y="3221195"/>
                    </a:lnTo>
                    <a:lnTo>
                      <a:pt x="531921" y="3221195"/>
                    </a:lnTo>
                    <a:close/>
                    <a:moveTo>
                      <a:pt x="265961" y="3191618"/>
                    </a:moveTo>
                    <a:lnTo>
                      <a:pt x="295547" y="3191618"/>
                    </a:lnTo>
                    <a:lnTo>
                      <a:pt x="295547" y="3221195"/>
                    </a:lnTo>
                    <a:lnTo>
                      <a:pt x="265961" y="3221195"/>
                    </a:lnTo>
                    <a:close/>
                    <a:moveTo>
                      <a:pt x="0" y="3191617"/>
                    </a:moveTo>
                    <a:lnTo>
                      <a:pt x="29585" y="3191617"/>
                    </a:lnTo>
                    <a:lnTo>
                      <a:pt x="29585" y="3221195"/>
                    </a:lnTo>
                    <a:lnTo>
                      <a:pt x="0" y="3221195"/>
                    </a:lnTo>
                    <a:close/>
                    <a:moveTo>
                      <a:pt x="531921" y="2925660"/>
                    </a:moveTo>
                    <a:lnTo>
                      <a:pt x="561506" y="2925660"/>
                    </a:lnTo>
                    <a:lnTo>
                      <a:pt x="561506" y="2955246"/>
                    </a:lnTo>
                    <a:lnTo>
                      <a:pt x="531921" y="2955246"/>
                    </a:lnTo>
                    <a:close/>
                    <a:moveTo>
                      <a:pt x="265961" y="2925659"/>
                    </a:moveTo>
                    <a:lnTo>
                      <a:pt x="295547" y="2925659"/>
                    </a:lnTo>
                    <a:lnTo>
                      <a:pt x="295547" y="2955245"/>
                    </a:lnTo>
                    <a:lnTo>
                      <a:pt x="265961" y="2955245"/>
                    </a:lnTo>
                    <a:close/>
                    <a:moveTo>
                      <a:pt x="0" y="2925658"/>
                    </a:moveTo>
                    <a:lnTo>
                      <a:pt x="29585" y="2925658"/>
                    </a:lnTo>
                    <a:lnTo>
                      <a:pt x="29585" y="2955244"/>
                    </a:lnTo>
                    <a:lnTo>
                      <a:pt x="0" y="2955244"/>
                    </a:lnTo>
                    <a:close/>
                    <a:moveTo>
                      <a:pt x="531921" y="2659620"/>
                    </a:moveTo>
                    <a:lnTo>
                      <a:pt x="561506" y="2659620"/>
                    </a:lnTo>
                    <a:lnTo>
                      <a:pt x="561506" y="2689204"/>
                    </a:lnTo>
                    <a:lnTo>
                      <a:pt x="531921" y="2689204"/>
                    </a:lnTo>
                    <a:close/>
                    <a:moveTo>
                      <a:pt x="265961" y="2659616"/>
                    </a:moveTo>
                    <a:lnTo>
                      <a:pt x="295547" y="2659616"/>
                    </a:lnTo>
                    <a:lnTo>
                      <a:pt x="295547" y="2689201"/>
                    </a:lnTo>
                    <a:lnTo>
                      <a:pt x="265961" y="2689201"/>
                    </a:lnTo>
                    <a:close/>
                    <a:moveTo>
                      <a:pt x="0" y="2659613"/>
                    </a:moveTo>
                    <a:lnTo>
                      <a:pt x="29585" y="2659613"/>
                    </a:lnTo>
                    <a:lnTo>
                      <a:pt x="29585" y="2689198"/>
                    </a:lnTo>
                    <a:lnTo>
                      <a:pt x="0" y="2689198"/>
                    </a:lnTo>
                    <a:close/>
                    <a:moveTo>
                      <a:pt x="531921" y="2393661"/>
                    </a:moveTo>
                    <a:lnTo>
                      <a:pt x="561506" y="2393661"/>
                    </a:lnTo>
                    <a:lnTo>
                      <a:pt x="561506" y="2423260"/>
                    </a:lnTo>
                    <a:lnTo>
                      <a:pt x="531921" y="2423260"/>
                    </a:lnTo>
                    <a:close/>
                    <a:moveTo>
                      <a:pt x="265961" y="2393658"/>
                    </a:moveTo>
                    <a:lnTo>
                      <a:pt x="295547" y="2393658"/>
                    </a:lnTo>
                    <a:lnTo>
                      <a:pt x="295547" y="2423257"/>
                    </a:lnTo>
                    <a:lnTo>
                      <a:pt x="265961" y="2423257"/>
                    </a:lnTo>
                    <a:close/>
                    <a:moveTo>
                      <a:pt x="0" y="2393655"/>
                    </a:moveTo>
                    <a:lnTo>
                      <a:pt x="29585" y="2393655"/>
                    </a:lnTo>
                    <a:lnTo>
                      <a:pt x="29585" y="2423251"/>
                    </a:lnTo>
                    <a:lnTo>
                      <a:pt x="0" y="2423251"/>
                    </a:lnTo>
                    <a:close/>
                    <a:moveTo>
                      <a:pt x="531921" y="2127694"/>
                    </a:moveTo>
                    <a:lnTo>
                      <a:pt x="561506" y="2127694"/>
                    </a:lnTo>
                    <a:lnTo>
                      <a:pt x="561506" y="2157283"/>
                    </a:lnTo>
                    <a:lnTo>
                      <a:pt x="531921" y="2157283"/>
                    </a:lnTo>
                    <a:close/>
                    <a:moveTo>
                      <a:pt x="265961" y="2127693"/>
                    </a:moveTo>
                    <a:lnTo>
                      <a:pt x="295547" y="2127693"/>
                    </a:lnTo>
                    <a:lnTo>
                      <a:pt x="295547" y="2157282"/>
                    </a:lnTo>
                    <a:lnTo>
                      <a:pt x="265961" y="2157282"/>
                    </a:lnTo>
                    <a:close/>
                    <a:moveTo>
                      <a:pt x="0" y="2127689"/>
                    </a:moveTo>
                    <a:lnTo>
                      <a:pt x="29585" y="2127689"/>
                    </a:lnTo>
                    <a:lnTo>
                      <a:pt x="29585" y="2157278"/>
                    </a:lnTo>
                    <a:lnTo>
                      <a:pt x="0" y="2157278"/>
                    </a:lnTo>
                    <a:close/>
                    <a:moveTo>
                      <a:pt x="531921" y="1861731"/>
                    </a:moveTo>
                    <a:lnTo>
                      <a:pt x="561506" y="1861731"/>
                    </a:lnTo>
                    <a:lnTo>
                      <a:pt x="561506" y="1891308"/>
                    </a:lnTo>
                    <a:lnTo>
                      <a:pt x="531921" y="1891308"/>
                    </a:lnTo>
                    <a:close/>
                    <a:moveTo>
                      <a:pt x="265961" y="1861728"/>
                    </a:moveTo>
                    <a:lnTo>
                      <a:pt x="295547" y="1861728"/>
                    </a:lnTo>
                    <a:lnTo>
                      <a:pt x="295547" y="1891306"/>
                    </a:lnTo>
                    <a:lnTo>
                      <a:pt x="265961" y="1891306"/>
                    </a:lnTo>
                    <a:close/>
                    <a:moveTo>
                      <a:pt x="0" y="1861726"/>
                    </a:moveTo>
                    <a:lnTo>
                      <a:pt x="29585" y="1861726"/>
                    </a:lnTo>
                    <a:lnTo>
                      <a:pt x="29585" y="1891304"/>
                    </a:lnTo>
                    <a:lnTo>
                      <a:pt x="0" y="1891304"/>
                    </a:lnTo>
                    <a:close/>
                    <a:moveTo>
                      <a:pt x="531921" y="1595769"/>
                    </a:moveTo>
                    <a:lnTo>
                      <a:pt x="561506" y="1595769"/>
                    </a:lnTo>
                    <a:lnTo>
                      <a:pt x="561506" y="1625355"/>
                    </a:lnTo>
                    <a:lnTo>
                      <a:pt x="531921" y="1625355"/>
                    </a:lnTo>
                    <a:close/>
                    <a:moveTo>
                      <a:pt x="265961" y="1595766"/>
                    </a:moveTo>
                    <a:lnTo>
                      <a:pt x="295547" y="1595766"/>
                    </a:lnTo>
                    <a:lnTo>
                      <a:pt x="295547" y="1625352"/>
                    </a:lnTo>
                    <a:lnTo>
                      <a:pt x="265961" y="1625352"/>
                    </a:lnTo>
                    <a:close/>
                    <a:moveTo>
                      <a:pt x="0" y="1595764"/>
                    </a:moveTo>
                    <a:lnTo>
                      <a:pt x="29585" y="1595764"/>
                    </a:lnTo>
                    <a:lnTo>
                      <a:pt x="29585" y="1625350"/>
                    </a:lnTo>
                    <a:lnTo>
                      <a:pt x="0" y="1625350"/>
                    </a:lnTo>
                    <a:close/>
                    <a:moveTo>
                      <a:pt x="531921" y="1329811"/>
                    </a:moveTo>
                    <a:lnTo>
                      <a:pt x="561506" y="1329811"/>
                    </a:lnTo>
                    <a:lnTo>
                      <a:pt x="561506" y="1359396"/>
                    </a:lnTo>
                    <a:lnTo>
                      <a:pt x="531921" y="1359396"/>
                    </a:lnTo>
                    <a:close/>
                    <a:moveTo>
                      <a:pt x="265961" y="1329809"/>
                    </a:moveTo>
                    <a:lnTo>
                      <a:pt x="295547" y="1329809"/>
                    </a:lnTo>
                    <a:lnTo>
                      <a:pt x="295547" y="1359393"/>
                    </a:lnTo>
                    <a:lnTo>
                      <a:pt x="265961" y="1359393"/>
                    </a:lnTo>
                    <a:close/>
                    <a:moveTo>
                      <a:pt x="0" y="1329806"/>
                    </a:moveTo>
                    <a:lnTo>
                      <a:pt x="29585" y="1329806"/>
                    </a:lnTo>
                    <a:lnTo>
                      <a:pt x="29585" y="1359391"/>
                    </a:lnTo>
                    <a:lnTo>
                      <a:pt x="0" y="1359391"/>
                    </a:lnTo>
                    <a:close/>
                    <a:moveTo>
                      <a:pt x="531921" y="1063855"/>
                    </a:moveTo>
                    <a:lnTo>
                      <a:pt x="561506" y="1063855"/>
                    </a:lnTo>
                    <a:lnTo>
                      <a:pt x="561506" y="1093441"/>
                    </a:lnTo>
                    <a:lnTo>
                      <a:pt x="531921" y="1093441"/>
                    </a:lnTo>
                    <a:close/>
                    <a:moveTo>
                      <a:pt x="265961" y="1063852"/>
                    </a:moveTo>
                    <a:lnTo>
                      <a:pt x="295547" y="1063852"/>
                    </a:lnTo>
                    <a:lnTo>
                      <a:pt x="295547" y="1093438"/>
                    </a:lnTo>
                    <a:lnTo>
                      <a:pt x="265961" y="1093438"/>
                    </a:lnTo>
                    <a:close/>
                    <a:moveTo>
                      <a:pt x="0" y="1063849"/>
                    </a:moveTo>
                    <a:lnTo>
                      <a:pt x="29585" y="1063849"/>
                    </a:lnTo>
                    <a:lnTo>
                      <a:pt x="29585" y="1093435"/>
                    </a:lnTo>
                    <a:lnTo>
                      <a:pt x="0" y="1093435"/>
                    </a:lnTo>
                    <a:close/>
                    <a:moveTo>
                      <a:pt x="531921" y="797884"/>
                    </a:moveTo>
                    <a:lnTo>
                      <a:pt x="561506" y="797884"/>
                    </a:lnTo>
                    <a:lnTo>
                      <a:pt x="561506" y="827470"/>
                    </a:lnTo>
                    <a:lnTo>
                      <a:pt x="531921" y="827470"/>
                    </a:lnTo>
                    <a:close/>
                    <a:moveTo>
                      <a:pt x="265961" y="797882"/>
                    </a:moveTo>
                    <a:lnTo>
                      <a:pt x="295547" y="797882"/>
                    </a:lnTo>
                    <a:lnTo>
                      <a:pt x="295547" y="827468"/>
                    </a:lnTo>
                    <a:lnTo>
                      <a:pt x="265961" y="827468"/>
                    </a:lnTo>
                    <a:close/>
                    <a:moveTo>
                      <a:pt x="0" y="797879"/>
                    </a:moveTo>
                    <a:lnTo>
                      <a:pt x="29585" y="797879"/>
                    </a:lnTo>
                    <a:lnTo>
                      <a:pt x="29585" y="827465"/>
                    </a:lnTo>
                    <a:lnTo>
                      <a:pt x="0" y="827465"/>
                    </a:lnTo>
                    <a:close/>
                    <a:moveTo>
                      <a:pt x="531921" y="531924"/>
                    </a:moveTo>
                    <a:lnTo>
                      <a:pt x="561506" y="531924"/>
                    </a:lnTo>
                    <a:lnTo>
                      <a:pt x="561506" y="561509"/>
                    </a:lnTo>
                    <a:lnTo>
                      <a:pt x="531921" y="561509"/>
                    </a:lnTo>
                    <a:close/>
                    <a:moveTo>
                      <a:pt x="265961" y="531922"/>
                    </a:moveTo>
                    <a:lnTo>
                      <a:pt x="295547" y="531922"/>
                    </a:lnTo>
                    <a:lnTo>
                      <a:pt x="295547" y="561507"/>
                    </a:lnTo>
                    <a:lnTo>
                      <a:pt x="265961" y="561507"/>
                    </a:lnTo>
                    <a:close/>
                    <a:moveTo>
                      <a:pt x="0" y="531920"/>
                    </a:moveTo>
                    <a:lnTo>
                      <a:pt x="29585" y="531920"/>
                    </a:lnTo>
                    <a:lnTo>
                      <a:pt x="29585" y="561505"/>
                    </a:lnTo>
                    <a:lnTo>
                      <a:pt x="0" y="561505"/>
                    </a:lnTo>
                    <a:close/>
                    <a:moveTo>
                      <a:pt x="531921" y="265964"/>
                    </a:moveTo>
                    <a:lnTo>
                      <a:pt x="561506" y="265964"/>
                    </a:lnTo>
                    <a:lnTo>
                      <a:pt x="561506" y="295550"/>
                    </a:lnTo>
                    <a:lnTo>
                      <a:pt x="531921" y="295550"/>
                    </a:lnTo>
                    <a:close/>
                    <a:moveTo>
                      <a:pt x="265961" y="265962"/>
                    </a:moveTo>
                    <a:lnTo>
                      <a:pt x="295547" y="265962"/>
                    </a:lnTo>
                    <a:lnTo>
                      <a:pt x="295547" y="295548"/>
                    </a:lnTo>
                    <a:lnTo>
                      <a:pt x="265961" y="295548"/>
                    </a:lnTo>
                    <a:close/>
                    <a:moveTo>
                      <a:pt x="0" y="265960"/>
                    </a:moveTo>
                    <a:lnTo>
                      <a:pt x="29585" y="265960"/>
                    </a:lnTo>
                    <a:lnTo>
                      <a:pt x="29585" y="295546"/>
                    </a:lnTo>
                    <a:lnTo>
                      <a:pt x="0" y="295546"/>
                    </a:lnTo>
                    <a:close/>
                    <a:moveTo>
                      <a:pt x="531921" y="5"/>
                    </a:moveTo>
                    <a:lnTo>
                      <a:pt x="561506" y="5"/>
                    </a:lnTo>
                    <a:lnTo>
                      <a:pt x="561506" y="29591"/>
                    </a:lnTo>
                    <a:lnTo>
                      <a:pt x="531921" y="29591"/>
                    </a:lnTo>
                    <a:close/>
                    <a:moveTo>
                      <a:pt x="265961" y="3"/>
                    </a:moveTo>
                    <a:lnTo>
                      <a:pt x="295547" y="3"/>
                    </a:lnTo>
                    <a:lnTo>
                      <a:pt x="295547" y="29589"/>
                    </a:lnTo>
                    <a:lnTo>
                      <a:pt x="265961" y="29589"/>
                    </a:lnTo>
                    <a:close/>
                    <a:moveTo>
                      <a:pt x="0" y="0"/>
                    </a:moveTo>
                    <a:lnTo>
                      <a:pt x="29585" y="0"/>
                    </a:lnTo>
                    <a:lnTo>
                      <a:pt x="29585" y="29586"/>
                    </a:lnTo>
                    <a:lnTo>
                      <a:pt x="0" y="29586"/>
                    </a:lnTo>
                    <a:close/>
                  </a:path>
                </a:pathLst>
              </a:custGeom>
              <a:grpFill/>
              <a:ln w="10294" cap="flat">
                <a:noFill/>
                <a:prstDash val="solid"/>
                <a:miter/>
              </a:ln>
            </p:spPr>
            <p:txBody>
              <a:bodyPr wrap="square" rtlCol="0" anchor="ctr">
                <a:noAutofit/>
              </a:bodyPr>
              <a:lstStyle/>
              <a:p>
                <a:endParaRPr lang="en-US" sz="1800"/>
              </a:p>
            </p:txBody>
          </p:sp>
          <p:sp>
            <p:nvSpPr>
              <p:cNvPr id="14" name="Freeform: Shape 13">
                <a:extLst>
                  <a:ext uri="{FF2B5EF4-FFF2-40B4-BE49-F238E27FC236}">
                    <a16:creationId xmlns:a16="http://schemas.microsoft.com/office/drawing/2014/main" xmlns="" id="{933AAC8F-088F-4C17-BF99-81037FD20C59}"/>
                  </a:ext>
                </a:extLst>
              </p:cNvPr>
              <p:cNvSpPr/>
              <p:nvPr userDrawn="1"/>
            </p:nvSpPr>
            <p:spPr>
              <a:xfrm>
                <a:off x="10805248" y="242905"/>
                <a:ext cx="561506" cy="5880798"/>
              </a:xfrm>
              <a:custGeom>
                <a:avLst/>
                <a:gdLst>
                  <a:gd name="connsiteX0" fmla="*/ 531921 w 561506"/>
                  <a:gd name="connsiteY0" fmla="*/ 5851213 h 5880798"/>
                  <a:gd name="connsiteX1" fmla="*/ 561506 w 561506"/>
                  <a:gd name="connsiteY1" fmla="*/ 5851213 h 5880798"/>
                  <a:gd name="connsiteX2" fmla="*/ 561506 w 561506"/>
                  <a:gd name="connsiteY2" fmla="*/ 5880798 h 5880798"/>
                  <a:gd name="connsiteX3" fmla="*/ 531921 w 561506"/>
                  <a:gd name="connsiteY3" fmla="*/ 5880798 h 5880798"/>
                  <a:gd name="connsiteX4" fmla="*/ 265961 w 561506"/>
                  <a:gd name="connsiteY4" fmla="*/ 5851213 h 5880798"/>
                  <a:gd name="connsiteX5" fmla="*/ 295547 w 561506"/>
                  <a:gd name="connsiteY5" fmla="*/ 5851213 h 5880798"/>
                  <a:gd name="connsiteX6" fmla="*/ 295547 w 561506"/>
                  <a:gd name="connsiteY6" fmla="*/ 5880798 h 5880798"/>
                  <a:gd name="connsiteX7" fmla="*/ 265961 w 561506"/>
                  <a:gd name="connsiteY7" fmla="*/ 5880798 h 5880798"/>
                  <a:gd name="connsiteX8" fmla="*/ 0 w 561506"/>
                  <a:gd name="connsiteY8" fmla="*/ 5851213 h 5880798"/>
                  <a:gd name="connsiteX9" fmla="*/ 29585 w 561506"/>
                  <a:gd name="connsiteY9" fmla="*/ 5851213 h 5880798"/>
                  <a:gd name="connsiteX10" fmla="*/ 29585 w 561506"/>
                  <a:gd name="connsiteY10" fmla="*/ 5880798 h 5880798"/>
                  <a:gd name="connsiteX11" fmla="*/ 0 w 561506"/>
                  <a:gd name="connsiteY11" fmla="*/ 5880798 h 5880798"/>
                  <a:gd name="connsiteX12" fmla="*/ 531921 w 561506"/>
                  <a:gd name="connsiteY12" fmla="*/ 5585253 h 5880798"/>
                  <a:gd name="connsiteX13" fmla="*/ 561506 w 561506"/>
                  <a:gd name="connsiteY13" fmla="*/ 5585253 h 5880798"/>
                  <a:gd name="connsiteX14" fmla="*/ 561506 w 561506"/>
                  <a:gd name="connsiteY14" fmla="*/ 5614838 h 5880798"/>
                  <a:gd name="connsiteX15" fmla="*/ 531921 w 561506"/>
                  <a:gd name="connsiteY15" fmla="*/ 5614838 h 5880798"/>
                  <a:gd name="connsiteX16" fmla="*/ 265961 w 561506"/>
                  <a:gd name="connsiteY16" fmla="*/ 5585253 h 5880798"/>
                  <a:gd name="connsiteX17" fmla="*/ 295547 w 561506"/>
                  <a:gd name="connsiteY17" fmla="*/ 5585253 h 5880798"/>
                  <a:gd name="connsiteX18" fmla="*/ 295547 w 561506"/>
                  <a:gd name="connsiteY18" fmla="*/ 5614838 h 5880798"/>
                  <a:gd name="connsiteX19" fmla="*/ 265961 w 561506"/>
                  <a:gd name="connsiteY19" fmla="*/ 5614838 h 5880798"/>
                  <a:gd name="connsiteX20" fmla="*/ 0 w 561506"/>
                  <a:gd name="connsiteY20" fmla="*/ 5585253 h 5880798"/>
                  <a:gd name="connsiteX21" fmla="*/ 29585 w 561506"/>
                  <a:gd name="connsiteY21" fmla="*/ 5585253 h 5880798"/>
                  <a:gd name="connsiteX22" fmla="*/ 29585 w 561506"/>
                  <a:gd name="connsiteY22" fmla="*/ 5614838 h 5880798"/>
                  <a:gd name="connsiteX23" fmla="*/ 0 w 561506"/>
                  <a:gd name="connsiteY23" fmla="*/ 5614838 h 5880798"/>
                  <a:gd name="connsiteX24" fmla="*/ 531921 w 561506"/>
                  <a:gd name="connsiteY24" fmla="*/ 5319293 h 5880798"/>
                  <a:gd name="connsiteX25" fmla="*/ 561506 w 561506"/>
                  <a:gd name="connsiteY25" fmla="*/ 5319293 h 5880798"/>
                  <a:gd name="connsiteX26" fmla="*/ 561506 w 561506"/>
                  <a:gd name="connsiteY26" fmla="*/ 5348879 h 5880798"/>
                  <a:gd name="connsiteX27" fmla="*/ 531921 w 561506"/>
                  <a:gd name="connsiteY27" fmla="*/ 5348879 h 5880798"/>
                  <a:gd name="connsiteX28" fmla="*/ 265961 w 561506"/>
                  <a:gd name="connsiteY28" fmla="*/ 5319293 h 5880798"/>
                  <a:gd name="connsiteX29" fmla="*/ 295547 w 561506"/>
                  <a:gd name="connsiteY29" fmla="*/ 5319293 h 5880798"/>
                  <a:gd name="connsiteX30" fmla="*/ 295547 w 561506"/>
                  <a:gd name="connsiteY30" fmla="*/ 5348879 h 5880798"/>
                  <a:gd name="connsiteX31" fmla="*/ 265961 w 561506"/>
                  <a:gd name="connsiteY31" fmla="*/ 5348879 h 5880798"/>
                  <a:gd name="connsiteX32" fmla="*/ 0 w 561506"/>
                  <a:gd name="connsiteY32" fmla="*/ 5319293 h 5880798"/>
                  <a:gd name="connsiteX33" fmla="*/ 29585 w 561506"/>
                  <a:gd name="connsiteY33" fmla="*/ 5319293 h 5880798"/>
                  <a:gd name="connsiteX34" fmla="*/ 29585 w 561506"/>
                  <a:gd name="connsiteY34" fmla="*/ 5348879 h 5880798"/>
                  <a:gd name="connsiteX35" fmla="*/ 0 w 561506"/>
                  <a:gd name="connsiteY35" fmla="*/ 5348879 h 5880798"/>
                  <a:gd name="connsiteX36" fmla="*/ 531921 w 561506"/>
                  <a:gd name="connsiteY36" fmla="*/ 5053332 h 5880798"/>
                  <a:gd name="connsiteX37" fmla="*/ 561506 w 561506"/>
                  <a:gd name="connsiteY37" fmla="*/ 5053332 h 5880798"/>
                  <a:gd name="connsiteX38" fmla="*/ 561506 w 561506"/>
                  <a:gd name="connsiteY38" fmla="*/ 5082917 h 5880798"/>
                  <a:gd name="connsiteX39" fmla="*/ 531921 w 561506"/>
                  <a:gd name="connsiteY39" fmla="*/ 5082917 h 5880798"/>
                  <a:gd name="connsiteX40" fmla="*/ 265961 w 561506"/>
                  <a:gd name="connsiteY40" fmla="*/ 5053332 h 5880798"/>
                  <a:gd name="connsiteX41" fmla="*/ 295547 w 561506"/>
                  <a:gd name="connsiteY41" fmla="*/ 5053332 h 5880798"/>
                  <a:gd name="connsiteX42" fmla="*/ 295547 w 561506"/>
                  <a:gd name="connsiteY42" fmla="*/ 5082917 h 5880798"/>
                  <a:gd name="connsiteX43" fmla="*/ 265961 w 561506"/>
                  <a:gd name="connsiteY43" fmla="*/ 5082917 h 5880798"/>
                  <a:gd name="connsiteX44" fmla="*/ 0 w 561506"/>
                  <a:gd name="connsiteY44" fmla="*/ 5053332 h 5880798"/>
                  <a:gd name="connsiteX45" fmla="*/ 29585 w 561506"/>
                  <a:gd name="connsiteY45" fmla="*/ 5053332 h 5880798"/>
                  <a:gd name="connsiteX46" fmla="*/ 29585 w 561506"/>
                  <a:gd name="connsiteY46" fmla="*/ 5082917 h 5880798"/>
                  <a:gd name="connsiteX47" fmla="*/ 0 w 561506"/>
                  <a:gd name="connsiteY47" fmla="*/ 5082917 h 5880798"/>
                  <a:gd name="connsiteX48" fmla="*/ 531921 w 561506"/>
                  <a:gd name="connsiteY48" fmla="*/ 4787372 h 5880798"/>
                  <a:gd name="connsiteX49" fmla="*/ 561506 w 561506"/>
                  <a:gd name="connsiteY49" fmla="*/ 4787372 h 5880798"/>
                  <a:gd name="connsiteX50" fmla="*/ 561506 w 561506"/>
                  <a:gd name="connsiteY50" fmla="*/ 4816958 h 5880798"/>
                  <a:gd name="connsiteX51" fmla="*/ 531921 w 561506"/>
                  <a:gd name="connsiteY51" fmla="*/ 4816958 h 5880798"/>
                  <a:gd name="connsiteX52" fmla="*/ 265961 w 561506"/>
                  <a:gd name="connsiteY52" fmla="*/ 4787372 h 5880798"/>
                  <a:gd name="connsiteX53" fmla="*/ 295547 w 561506"/>
                  <a:gd name="connsiteY53" fmla="*/ 4787372 h 5880798"/>
                  <a:gd name="connsiteX54" fmla="*/ 295547 w 561506"/>
                  <a:gd name="connsiteY54" fmla="*/ 4816958 h 5880798"/>
                  <a:gd name="connsiteX55" fmla="*/ 265961 w 561506"/>
                  <a:gd name="connsiteY55" fmla="*/ 4816958 h 5880798"/>
                  <a:gd name="connsiteX56" fmla="*/ 0 w 561506"/>
                  <a:gd name="connsiteY56" fmla="*/ 4787372 h 5880798"/>
                  <a:gd name="connsiteX57" fmla="*/ 29585 w 561506"/>
                  <a:gd name="connsiteY57" fmla="*/ 4787372 h 5880798"/>
                  <a:gd name="connsiteX58" fmla="*/ 29585 w 561506"/>
                  <a:gd name="connsiteY58" fmla="*/ 4816958 h 5880798"/>
                  <a:gd name="connsiteX59" fmla="*/ 0 w 561506"/>
                  <a:gd name="connsiteY59" fmla="*/ 4816958 h 5880798"/>
                  <a:gd name="connsiteX60" fmla="*/ 531921 w 561506"/>
                  <a:gd name="connsiteY60" fmla="*/ 4521412 h 5880798"/>
                  <a:gd name="connsiteX61" fmla="*/ 561506 w 561506"/>
                  <a:gd name="connsiteY61" fmla="*/ 4521412 h 5880798"/>
                  <a:gd name="connsiteX62" fmla="*/ 561506 w 561506"/>
                  <a:gd name="connsiteY62" fmla="*/ 4550997 h 5880798"/>
                  <a:gd name="connsiteX63" fmla="*/ 531921 w 561506"/>
                  <a:gd name="connsiteY63" fmla="*/ 4550997 h 5880798"/>
                  <a:gd name="connsiteX64" fmla="*/ 265961 w 561506"/>
                  <a:gd name="connsiteY64" fmla="*/ 4521412 h 5880798"/>
                  <a:gd name="connsiteX65" fmla="*/ 295547 w 561506"/>
                  <a:gd name="connsiteY65" fmla="*/ 4521412 h 5880798"/>
                  <a:gd name="connsiteX66" fmla="*/ 295547 w 561506"/>
                  <a:gd name="connsiteY66" fmla="*/ 4550997 h 5880798"/>
                  <a:gd name="connsiteX67" fmla="*/ 265961 w 561506"/>
                  <a:gd name="connsiteY67" fmla="*/ 4550997 h 5880798"/>
                  <a:gd name="connsiteX68" fmla="*/ 0 w 561506"/>
                  <a:gd name="connsiteY68" fmla="*/ 4521412 h 5880798"/>
                  <a:gd name="connsiteX69" fmla="*/ 29585 w 561506"/>
                  <a:gd name="connsiteY69" fmla="*/ 4521412 h 5880798"/>
                  <a:gd name="connsiteX70" fmla="*/ 29585 w 561506"/>
                  <a:gd name="connsiteY70" fmla="*/ 4550997 h 5880798"/>
                  <a:gd name="connsiteX71" fmla="*/ 0 w 561506"/>
                  <a:gd name="connsiteY71" fmla="*/ 4550997 h 5880798"/>
                  <a:gd name="connsiteX72" fmla="*/ 531921 w 561506"/>
                  <a:gd name="connsiteY72" fmla="*/ 4255451 h 5880798"/>
                  <a:gd name="connsiteX73" fmla="*/ 561506 w 561506"/>
                  <a:gd name="connsiteY73" fmla="*/ 4255451 h 5880798"/>
                  <a:gd name="connsiteX74" fmla="*/ 561506 w 561506"/>
                  <a:gd name="connsiteY74" fmla="*/ 4285036 h 5880798"/>
                  <a:gd name="connsiteX75" fmla="*/ 531921 w 561506"/>
                  <a:gd name="connsiteY75" fmla="*/ 4285036 h 5880798"/>
                  <a:gd name="connsiteX76" fmla="*/ 265961 w 561506"/>
                  <a:gd name="connsiteY76" fmla="*/ 4255451 h 5880798"/>
                  <a:gd name="connsiteX77" fmla="*/ 295547 w 561506"/>
                  <a:gd name="connsiteY77" fmla="*/ 4255451 h 5880798"/>
                  <a:gd name="connsiteX78" fmla="*/ 295547 w 561506"/>
                  <a:gd name="connsiteY78" fmla="*/ 4285036 h 5880798"/>
                  <a:gd name="connsiteX79" fmla="*/ 265961 w 561506"/>
                  <a:gd name="connsiteY79" fmla="*/ 4285036 h 5880798"/>
                  <a:gd name="connsiteX80" fmla="*/ 0 w 561506"/>
                  <a:gd name="connsiteY80" fmla="*/ 4255451 h 5880798"/>
                  <a:gd name="connsiteX81" fmla="*/ 29585 w 561506"/>
                  <a:gd name="connsiteY81" fmla="*/ 4255451 h 5880798"/>
                  <a:gd name="connsiteX82" fmla="*/ 29585 w 561506"/>
                  <a:gd name="connsiteY82" fmla="*/ 4285036 h 5880798"/>
                  <a:gd name="connsiteX83" fmla="*/ 0 w 561506"/>
                  <a:gd name="connsiteY83" fmla="*/ 4285036 h 5880798"/>
                  <a:gd name="connsiteX84" fmla="*/ 531921 w 561506"/>
                  <a:gd name="connsiteY84" fmla="*/ 3989491 h 5880798"/>
                  <a:gd name="connsiteX85" fmla="*/ 561506 w 561506"/>
                  <a:gd name="connsiteY85" fmla="*/ 3989491 h 5880798"/>
                  <a:gd name="connsiteX86" fmla="*/ 561506 w 561506"/>
                  <a:gd name="connsiteY86" fmla="*/ 4019077 h 5880798"/>
                  <a:gd name="connsiteX87" fmla="*/ 531921 w 561506"/>
                  <a:gd name="connsiteY87" fmla="*/ 4019077 h 5880798"/>
                  <a:gd name="connsiteX88" fmla="*/ 265961 w 561506"/>
                  <a:gd name="connsiteY88" fmla="*/ 3989491 h 5880798"/>
                  <a:gd name="connsiteX89" fmla="*/ 295547 w 561506"/>
                  <a:gd name="connsiteY89" fmla="*/ 3989491 h 5880798"/>
                  <a:gd name="connsiteX90" fmla="*/ 295547 w 561506"/>
                  <a:gd name="connsiteY90" fmla="*/ 4019077 h 5880798"/>
                  <a:gd name="connsiteX91" fmla="*/ 265961 w 561506"/>
                  <a:gd name="connsiteY91" fmla="*/ 4019077 h 5880798"/>
                  <a:gd name="connsiteX92" fmla="*/ 0 w 561506"/>
                  <a:gd name="connsiteY92" fmla="*/ 3989491 h 5880798"/>
                  <a:gd name="connsiteX93" fmla="*/ 29585 w 561506"/>
                  <a:gd name="connsiteY93" fmla="*/ 3989491 h 5880798"/>
                  <a:gd name="connsiteX94" fmla="*/ 29585 w 561506"/>
                  <a:gd name="connsiteY94" fmla="*/ 4019077 h 5880798"/>
                  <a:gd name="connsiteX95" fmla="*/ 0 w 561506"/>
                  <a:gd name="connsiteY95" fmla="*/ 4019077 h 5880798"/>
                  <a:gd name="connsiteX96" fmla="*/ 531921 w 561506"/>
                  <a:gd name="connsiteY96" fmla="*/ 3723530 h 5880798"/>
                  <a:gd name="connsiteX97" fmla="*/ 561506 w 561506"/>
                  <a:gd name="connsiteY97" fmla="*/ 3723530 h 5880798"/>
                  <a:gd name="connsiteX98" fmla="*/ 561506 w 561506"/>
                  <a:gd name="connsiteY98" fmla="*/ 3753115 h 5880798"/>
                  <a:gd name="connsiteX99" fmla="*/ 531921 w 561506"/>
                  <a:gd name="connsiteY99" fmla="*/ 3753115 h 5880798"/>
                  <a:gd name="connsiteX100" fmla="*/ 265961 w 561506"/>
                  <a:gd name="connsiteY100" fmla="*/ 3723530 h 5880798"/>
                  <a:gd name="connsiteX101" fmla="*/ 295547 w 561506"/>
                  <a:gd name="connsiteY101" fmla="*/ 3723530 h 5880798"/>
                  <a:gd name="connsiteX102" fmla="*/ 295547 w 561506"/>
                  <a:gd name="connsiteY102" fmla="*/ 3753115 h 5880798"/>
                  <a:gd name="connsiteX103" fmla="*/ 265961 w 561506"/>
                  <a:gd name="connsiteY103" fmla="*/ 3753115 h 5880798"/>
                  <a:gd name="connsiteX104" fmla="*/ 0 w 561506"/>
                  <a:gd name="connsiteY104" fmla="*/ 3723530 h 5880798"/>
                  <a:gd name="connsiteX105" fmla="*/ 29585 w 561506"/>
                  <a:gd name="connsiteY105" fmla="*/ 3723530 h 5880798"/>
                  <a:gd name="connsiteX106" fmla="*/ 29585 w 561506"/>
                  <a:gd name="connsiteY106" fmla="*/ 3753115 h 5880798"/>
                  <a:gd name="connsiteX107" fmla="*/ 0 w 561506"/>
                  <a:gd name="connsiteY107" fmla="*/ 3753115 h 5880798"/>
                  <a:gd name="connsiteX108" fmla="*/ 531921 w 561506"/>
                  <a:gd name="connsiteY108" fmla="*/ 3457570 h 5880798"/>
                  <a:gd name="connsiteX109" fmla="*/ 561506 w 561506"/>
                  <a:gd name="connsiteY109" fmla="*/ 3457570 h 5880798"/>
                  <a:gd name="connsiteX110" fmla="*/ 561506 w 561506"/>
                  <a:gd name="connsiteY110" fmla="*/ 3487156 h 5880798"/>
                  <a:gd name="connsiteX111" fmla="*/ 531921 w 561506"/>
                  <a:gd name="connsiteY111" fmla="*/ 3487156 h 5880798"/>
                  <a:gd name="connsiteX112" fmla="*/ 265961 w 561506"/>
                  <a:gd name="connsiteY112" fmla="*/ 3457570 h 5880798"/>
                  <a:gd name="connsiteX113" fmla="*/ 295547 w 561506"/>
                  <a:gd name="connsiteY113" fmla="*/ 3457570 h 5880798"/>
                  <a:gd name="connsiteX114" fmla="*/ 295547 w 561506"/>
                  <a:gd name="connsiteY114" fmla="*/ 3487156 h 5880798"/>
                  <a:gd name="connsiteX115" fmla="*/ 265961 w 561506"/>
                  <a:gd name="connsiteY115" fmla="*/ 3487156 h 5880798"/>
                  <a:gd name="connsiteX116" fmla="*/ 0 w 561506"/>
                  <a:gd name="connsiteY116" fmla="*/ 3457570 h 5880798"/>
                  <a:gd name="connsiteX117" fmla="*/ 29585 w 561506"/>
                  <a:gd name="connsiteY117" fmla="*/ 3457570 h 5880798"/>
                  <a:gd name="connsiteX118" fmla="*/ 29585 w 561506"/>
                  <a:gd name="connsiteY118" fmla="*/ 3487156 h 5880798"/>
                  <a:gd name="connsiteX119" fmla="*/ 0 w 561506"/>
                  <a:gd name="connsiteY119" fmla="*/ 3487156 h 5880798"/>
                  <a:gd name="connsiteX120" fmla="*/ 531921 w 561506"/>
                  <a:gd name="connsiteY120" fmla="*/ 3191618 h 5880798"/>
                  <a:gd name="connsiteX121" fmla="*/ 561506 w 561506"/>
                  <a:gd name="connsiteY121" fmla="*/ 3191618 h 5880798"/>
                  <a:gd name="connsiteX122" fmla="*/ 561506 w 561506"/>
                  <a:gd name="connsiteY122" fmla="*/ 3221195 h 5880798"/>
                  <a:gd name="connsiteX123" fmla="*/ 531921 w 561506"/>
                  <a:gd name="connsiteY123" fmla="*/ 3221195 h 5880798"/>
                  <a:gd name="connsiteX124" fmla="*/ 265961 w 561506"/>
                  <a:gd name="connsiteY124" fmla="*/ 3191618 h 5880798"/>
                  <a:gd name="connsiteX125" fmla="*/ 295547 w 561506"/>
                  <a:gd name="connsiteY125" fmla="*/ 3191618 h 5880798"/>
                  <a:gd name="connsiteX126" fmla="*/ 295547 w 561506"/>
                  <a:gd name="connsiteY126" fmla="*/ 3221195 h 5880798"/>
                  <a:gd name="connsiteX127" fmla="*/ 265961 w 561506"/>
                  <a:gd name="connsiteY127" fmla="*/ 3221195 h 5880798"/>
                  <a:gd name="connsiteX128" fmla="*/ 0 w 561506"/>
                  <a:gd name="connsiteY128" fmla="*/ 3191617 h 5880798"/>
                  <a:gd name="connsiteX129" fmla="*/ 29585 w 561506"/>
                  <a:gd name="connsiteY129" fmla="*/ 3191617 h 5880798"/>
                  <a:gd name="connsiteX130" fmla="*/ 29585 w 561506"/>
                  <a:gd name="connsiteY130" fmla="*/ 3221195 h 5880798"/>
                  <a:gd name="connsiteX131" fmla="*/ 0 w 561506"/>
                  <a:gd name="connsiteY131" fmla="*/ 3221195 h 5880798"/>
                  <a:gd name="connsiteX132" fmla="*/ 531921 w 561506"/>
                  <a:gd name="connsiteY132" fmla="*/ 2925660 h 5880798"/>
                  <a:gd name="connsiteX133" fmla="*/ 561506 w 561506"/>
                  <a:gd name="connsiteY133" fmla="*/ 2925660 h 5880798"/>
                  <a:gd name="connsiteX134" fmla="*/ 561506 w 561506"/>
                  <a:gd name="connsiteY134" fmla="*/ 2955246 h 5880798"/>
                  <a:gd name="connsiteX135" fmla="*/ 531921 w 561506"/>
                  <a:gd name="connsiteY135" fmla="*/ 2955246 h 5880798"/>
                  <a:gd name="connsiteX136" fmla="*/ 265961 w 561506"/>
                  <a:gd name="connsiteY136" fmla="*/ 2925659 h 5880798"/>
                  <a:gd name="connsiteX137" fmla="*/ 295547 w 561506"/>
                  <a:gd name="connsiteY137" fmla="*/ 2925659 h 5880798"/>
                  <a:gd name="connsiteX138" fmla="*/ 295547 w 561506"/>
                  <a:gd name="connsiteY138" fmla="*/ 2955245 h 5880798"/>
                  <a:gd name="connsiteX139" fmla="*/ 265961 w 561506"/>
                  <a:gd name="connsiteY139" fmla="*/ 2955245 h 5880798"/>
                  <a:gd name="connsiteX140" fmla="*/ 0 w 561506"/>
                  <a:gd name="connsiteY140" fmla="*/ 2925658 h 5880798"/>
                  <a:gd name="connsiteX141" fmla="*/ 29585 w 561506"/>
                  <a:gd name="connsiteY141" fmla="*/ 2925658 h 5880798"/>
                  <a:gd name="connsiteX142" fmla="*/ 29585 w 561506"/>
                  <a:gd name="connsiteY142" fmla="*/ 2955244 h 5880798"/>
                  <a:gd name="connsiteX143" fmla="*/ 0 w 561506"/>
                  <a:gd name="connsiteY143" fmla="*/ 2955244 h 5880798"/>
                  <a:gd name="connsiteX144" fmla="*/ 531921 w 561506"/>
                  <a:gd name="connsiteY144" fmla="*/ 2659620 h 5880798"/>
                  <a:gd name="connsiteX145" fmla="*/ 561506 w 561506"/>
                  <a:gd name="connsiteY145" fmla="*/ 2659620 h 5880798"/>
                  <a:gd name="connsiteX146" fmla="*/ 561506 w 561506"/>
                  <a:gd name="connsiteY146" fmla="*/ 2689204 h 5880798"/>
                  <a:gd name="connsiteX147" fmla="*/ 531921 w 561506"/>
                  <a:gd name="connsiteY147" fmla="*/ 2689204 h 5880798"/>
                  <a:gd name="connsiteX148" fmla="*/ 265961 w 561506"/>
                  <a:gd name="connsiteY148" fmla="*/ 2659616 h 5880798"/>
                  <a:gd name="connsiteX149" fmla="*/ 295547 w 561506"/>
                  <a:gd name="connsiteY149" fmla="*/ 2659616 h 5880798"/>
                  <a:gd name="connsiteX150" fmla="*/ 295547 w 561506"/>
                  <a:gd name="connsiteY150" fmla="*/ 2689201 h 5880798"/>
                  <a:gd name="connsiteX151" fmla="*/ 265961 w 561506"/>
                  <a:gd name="connsiteY151" fmla="*/ 2689201 h 5880798"/>
                  <a:gd name="connsiteX152" fmla="*/ 0 w 561506"/>
                  <a:gd name="connsiteY152" fmla="*/ 2659613 h 5880798"/>
                  <a:gd name="connsiteX153" fmla="*/ 29585 w 561506"/>
                  <a:gd name="connsiteY153" fmla="*/ 2659613 h 5880798"/>
                  <a:gd name="connsiteX154" fmla="*/ 29585 w 561506"/>
                  <a:gd name="connsiteY154" fmla="*/ 2689198 h 5880798"/>
                  <a:gd name="connsiteX155" fmla="*/ 0 w 561506"/>
                  <a:gd name="connsiteY155" fmla="*/ 2689198 h 5880798"/>
                  <a:gd name="connsiteX156" fmla="*/ 531921 w 561506"/>
                  <a:gd name="connsiteY156" fmla="*/ 2393661 h 5880798"/>
                  <a:gd name="connsiteX157" fmla="*/ 561506 w 561506"/>
                  <a:gd name="connsiteY157" fmla="*/ 2393661 h 5880798"/>
                  <a:gd name="connsiteX158" fmla="*/ 561506 w 561506"/>
                  <a:gd name="connsiteY158" fmla="*/ 2423260 h 5880798"/>
                  <a:gd name="connsiteX159" fmla="*/ 531921 w 561506"/>
                  <a:gd name="connsiteY159" fmla="*/ 2423260 h 5880798"/>
                  <a:gd name="connsiteX160" fmla="*/ 265961 w 561506"/>
                  <a:gd name="connsiteY160" fmla="*/ 2393658 h 5880798"/>
                  <a:gd name="connsiteX161" fmla="*/ 295547 w 561506"/>
                  <a:gd name="connsiteY161" fmla="*/ 2393658 h 5880798"/>
                  <a:gd name="connsiteX162" fmla="*/ 295547 w 561506"/>
                  <a:gd name="connsiteY162" fmla="*/ 2423257 h 5880798"/>
                  <a:gd name="connsiteX163" fmla="*/ 265961 w 561506"/>
                  <a:gd name="connsiteY163" fmla="*/ 2423257 h 5880798"/>
                  <a:gd name="connsiteX164" fmla="*/ 0 w 561506"/>
                  <a:gd name="connsiteY164" fmla="*/ 2393655 h 5880798"/>
                  <a:gd name="connsiteX165" fmla="*/ 29585 w 561506"/>
                  <a:gd name="connsiteY165" fmla="*/ 2393655 h 5880798"/>
                  <a:gd name="connsiteX166" fmla="*/ 29585 w 561506"/>
                  <a:gd name="connsiteY166" fmla="*/ 2423251 h 5880798"/>
                  <a:gd name="connsiteX167" fmla="*/ 0 w 561506"/>
                  <a:gd name="connsiteY167" fmla="*/ 2423251 h 5880798"/>
                  <a:gd name="connsiteX168" fmla="*/ 531921 w 561506"/>
                  <a:gd name="connsiteY168" fmla="*/ 2127694 h 5880798"/>
                  <a:gd name="connsiteX169" fmla="*/ 561506 w 561506"/>
                  <a:gd name="connsiteY169" fmla="*/ 2127694 h 5880798"/>
                  <a:gd name="connsiteX170" fmla="*/ 561506 w 561506"/>
                  <a:gd name="connsiteY170" fmla="*/ 2157283 h 5880798"/>
                  <a:gd name="connsiteX171" fmla="*/ 531921 w 561506"/>
                  <a:gd name="connsiteY171" fmla="*/ 2157283 h 5880798"/>
                  <a:gd name="connsiteX172" fmla="*/ 265961 w 561506"/>
                  <a:gd name="connsiteY172" fmla="*/ 2127693 h 5880798"/>
                  <a:gd name="connsiteX173" fmla="*/ 295547 w 561506"/>
                  <a:gd name="connsiteY173" fmla="*/ 2127693 h 5880798"/>
                  <a:gd name="connsiteX174" fmla="*/ 295547 w 561506"/>
                  <a:gd name="connsiteY174" fmla="*/ 2157282 h 5880798"/>
                  <a:gd name="connsiteX175" fmla="*/ 265961 w 561506"/>
                  <a:gd name="connsiteY175" fmla="*/ 2157282 h 5880798"/>
                  <a:gd name="connsiteX176" fmla="*/ 0 w 561506"/>
                  <a:gd name="connsiteY176" fmla="*/ 2127689 h 5880798"/>
                  <a:gd name="connsiteX177" fmla="*/ 29585 w 561506"/>
                  <a:gd name="connsiteY177" fmla="*/ 2127689 h 5880798"/>
                  <a:gd name="connsiteX178" fmla="*/ 29585 w 561506"/>
                  <a:gd name="connsiteY178" fmla="*/ 2157278 h 5880798"/>
                  <a:gd name="connsiteX179" fmla="*/ 0 w 561506"/>
                  <a:gd name="connsiteY179" fmla="*/ 2157278 h 5880798"/>
                  <a:gd name="connsiteX180" fmla="*/ 531921 w 561506"/>
                  <a:gd name="connsiteY180" fmla="*/ 1861731 h 5880798"/>
                  <a:gd name="connsiteX181" fmla="*/ 561506 w 561506"/>
                  <a:gd name="connsiteY181" fmla="*/ 1861731 h 5880798"/>
                  <a:gd name="connsiteX182" fmla="*/ 561506 w 561506"/>
                  <a:gd name="connsiteY182" fmla="*/ 1891308 h 5880798"/>
                  <a:gd name="connsiteX183" fmla="*/ 531921 w 561506"/>
                  <a:gd name="connsiteY183" fmla="*/ 1891308 h 5880798"/>
                  <a:gd name="connsiteX184" fmla="*/ 265961 w 561506"/>
                  <a:gd name="connsiteY184" fmla="*/ 1861728 h 5880798"/>
                  <a:gd name="connsiteX185" fmla="*/ 295547 w 561506"/>
                  <a:gd name="connsiteY185" fmla="*/ 1861728 h 5880798"/>
                  <a:gd name="connsiteX186" fmla="*/ 295547 w 561506"/>
                  <a:gd name="connsiteY186" fmla="*/ 1891306 h 5880798"/>
                  <a:gd name="connsiteX187" fmla="*/ 265961 w 561506"/>
                  <a:gd name="connsiteY187" fmla="*/ 1891306 h 5880798"/>
                  <a:gd name="connsiteX188" fmla="*/ 0 w 561506"/>
                  <a:gd name="connsiteY188" fmla="*/ 1861726 h 5880798"/>
                  <a:gd name="connsiteX189" fmla="*/ 29585 w 561506"/>
                  <a:gd name="connsiteY189" fmla="*/ 1861726 h 5880798"/>
                  <a:gd name="connsiteX190" fmla="*/ 29585 w 561506"/>
                  <a:gd name="connsiteY190" fmla="*/ 1891304 h 5880798"/>
                  <a:gd name="connsiteX191" fmla="*/ 0 w 561506"/>
                  <a:gd name="connsiteY191" fmla="*/ 1891304 h 5880798"/>
                  <a:gd name="connsiteX192" fmla="*/ 531921 w 561506"/>
                  <a:gd name="connsiteY192" fmla="*/ 1595769 h 5880798"/>
                  <a:gd name="connsiteX193" fmla="*/ 561506 w 561506"/>
                  <a:gd name="connsiteY193" fmla="*/ 1595769 h 5880798"/>
                  <a:gd name="connsiteX194" fmla="*/ 561506 w 561506"/>
                  <a:gd name="connsiteY194" fmla="*/ 1625355 h 5880798"/>
                  <a:gd name="connsiteX195" fmla="*/ 531921 w 561506"/>
                  <a:gd name="connsiteY195" fmla="*/ 1625355 h 5880798"/>
                  <a:gd name="connsiteX196" fmla="*/ 265961 w 561506"/>
                  <a:gd name="connsiteY196" fmla="*/ 1595766 h 5880798"/>
                  <a:gd name="connsiteX197" fmla="*/ 295547 w 561506"/>
                  <a:gd name="connsiteY197" fmla="*/ 1595766 h 5880798"/>
                  <a:gd name="connsiteX198" fmla="*/ 295547 w 561506"/>
                  <a:gd name="connsiteY198" fmla="*/ 1625352 h 5880798"/>
                  <a:gd name="connsiteX199" fmla="*/ 265961 w 561506"/>
                  <a:gd name="connsiteY199" fmla="*/ 1625352 h 5880798"/>
                  <a:gd name="connsiteX200" fmla="*/ 0 w 561506"/>
                  <a:gd name="connsiteY200" fmla="*/ 1595764 h 5880798"/>
                  <a:gd name="connsiteX201" fmla="*/ 29585 w 561506"/>
                  <a:gd name="connsiteY201" fmla="*/ 1595764 h 5880798"/>
                  <a:gd name="connsiteX202" fmla="*/ 29585 w 561506"/>
                  <a:gd name="connsiteY202" fmla="*/ 1625350 h 5880798"/>
                  <a:gd name="connsiteX203" fmla="*/ 0 w 561506"/>
                  <a:gd name="connsiteY203" fmla="*/ 1625350 h 5880798"/>
                  <a:gd name="connsiteX204" fmla="*/ 531921 w 561506"/>
                  <a:gd name="connsiteY204" fmla="*/ 1329811 h 5880798"/>
                  <a:gd name="connsiteX205" fmla="*/ 561506 w 561506"/>
                  <a:gd name="connsiteY205" fmla="*/ 1329811 h 5880798"/>
                  <a:gd name="connsiteX206" fmla="*/ 561506 w 561506"/>
                  <a:gd name="connsiteY206" fmla="*/ 1359396 h 5880798"/>
                  <a:gd name="connsiteX207" fmla="*/ 531921 w 561506"/>
                  <a:gd name="connsiteY207" fmla="*/ 1359396 h 5880798"/>
                  <a:gd name="connsiteX208" fmla="*/ 265961 w 561506"/>
                  <a:gd name="connsiteY208" fmla="*/ 1329809 h 5880798"/>
                  <a:gd name="connsiteX209" fmla="*/ 295547 w 561506"/>
                  <a:gd name="connsiteY209" fmla="*/ 1329809 h 5880798"/>
                  <a:gd name="connsiteX210" fmla="*/ 295547 w 561506"/>
                  <a:gd name="connsiteY210" fmla="*/ 1359393 h 5880798"/>
                  <a:gd name="connsiteX211" fmla="*/ 265961 w 561506"/>
                  <a:gd name="connsiteY211" fmla="*/ 1359393 h 5880798"/>
                  <a:gd name="connsiteX212" fmla="*/ 0 w 561506"/>
                  <a:gd name="connsiteY212" fmla="*/ 1329806 h 5880798"/>
                  <a:gd name="connsiteX213" fmla="*/ 29585 w 561506"/>
                  <a:gd name="connsiteY213" fmla="*/ 1329806 h 5880798"/>
                  <a:gd name="connsiteX214" fmla="*/ 29585 w 561506"/>
                  <a:gd name="connsiteY214" fmla="*/ 1359391 h 5880798"/>
                  <a:gd name="connsiteX215" fmla="*/ 0 w 561506"/>
                  <a:gd name="connsiteY215" fmla="*/ 1359391 h 5880798"/>
                  <a:gd name="connsiteX216" fmla="*/ 531921 w 561506"/>
                  <a:gd name="connsiteY216" fmla="*/ 1063855 h 5880798"/>
                  <a:gd name="connsiteX217" fmla="*/ 561506 w 561506"/>
                  <a:gd name="connsiteY217" fmla="*/ 1063855 h 5880798"/>
                  <a:gd name="connsiteX218" fmla="*/ 561506 w 561506"/>
                  <a:gd name="connsiteY218" fmla="*/ 1093441 h 5880798"/>
                  <a:gd name="connsiteX219" fmla="*/ 531921 w 561506"/>
                  <a:gd name="connsiteY219" fmla="*/ 1093441 h 5880798"/>
                  <a:gd name="connsiteX220" fmla="*/ 265961 w 561506"/>
                  <a:gd name="connsiteY220" fmla="*/ 1063852 h 5880798"/>
                  <a:gd name="connsiteX221" fmla="*/ 295547 w 561506"/>
                  <a:gd name="connsiteY221" fmla="*/ 1063852 h 5880798"/>
                  <a:gd name="connsiteX222" fmla="*/ 295547 w 561506"/>
                  <a:gd name="connsiteY222" fmla="*/ 1093438 h 5880798"/>
                  <a:gd name="connsiteX223" fmla="*/ 265961 w 561506"/>
                  <a:gd name="connsiteY223" fmla="*/ 1093438 h 5880798"/>
                  <a:gd name="connsiteX224" fmla="*/ 0 w 561506"/>
                  <a:gd name="connsiteY224" fmla="*/ 1063849 h 5880798"/>
                  <a:gd name="connsiteX225" fmla="*/ 29585 w 561506"/>
                  <a:gd name="connsiteY225" fmla="*/ 1063849 h 5880798"/>
                  <a:gd name="connsiteX226" fmla="*/ 29585 w 561506"/>
                  <a:gd name="connsiteY226" fmla="*/ 1093435 h 5880798"/>
                  <a:gd name="connsiteX227" fmla="*/ 0 w 561506"/>
                  <a:gd name="connsiteY227" fmla="*/ 1093435 h 5880798"/>
                  <a:gd name="connsiteX228" fmla="*/ 531921 w 561506"/>
                  <a:gd name="connsiteY228" fmla="*/ 797884 h 5880798"/>
                  <a:gd name="connsiteX229" fmla="*/ 561506 w 561506"/>
                  <a:gd name="connsiteY229" fmla="*/ 797884 h 5880798"/>
                  <a:gd name="connsiteX230" fmla="*/ 561506 w 561506"/>
                  <a:gd name="connsiteY230" fmla="*/ 827470 h 5880798"/>
                  <a:gd name="connsiteX231" fmla="*/ 531921 w 561506"/>
                  <a:gd name="connsiteY231" fmla="*/ 827470 h 5880798"/>
                  <a:gd name="connsiteX232" fmla="*/ 265961 w 561506"/>
                  <a:gd name="connsiteY232" fmla="*/ 797882 h 5880798"/>
                  <a:gd name="connsiteX233" fmla="*/ 295547 w 561506"/>
                  <a:gd name="connsiteY233" fmla="*/ 797882 h 5880798"/>
                  <a:gd name="connsiteX234" fmla="*/ 295547 w 561506"/>
                  <a:gd name="connsiteY234" fmla="*/ 827468 h 5880798"/>
                  <a:gd name="connsiteX235" fmla="*/ 265961 w 561506"/>
                  <a:gd name="connsiteY235" fmla="*/ 827468 h 5880798"/>
                  <a:gd name="connsiteX236" fmla="*/ 0 w 561506"/>
                  <a:gd name="connsiteY236" fmla="*/ 797879 h 5880798"/>
                  <a:gd name="connsiteX237" fmla="*/ 29585 w 561506"/>
                  <a:gd name="connsiteY237" fmla="*/ 797879 h 5880798"/>
                  <a:gd name="connsiteX238" fmla="*/ 29585 w 561506"/>
                  <a:gd name="connsiteY238" fmla="*/ 827465 h 5880798"/>
                  <a:gd name="connsiteX239" fmla="*/ 0 w 561506"/>
                  <a:gd name="connsiteY239" fmla="*/ 827465 h 5880798"/>
                  <a:gd name="connsiteX240" fmla="*/ 531921 w 561506"/>
                  <a:gd name="connsiteY240" fmla="*/ 531924 h 5880798"/>
                  <a:gd name="connsiteX241" fmla="*/ 561506 w 561506"/>
                  <a:gd name="connsiteY241" fmla="*/ 531924 h 5880798"/>
                  <a:gd name="connsiteX242" fmla="*/ 561506 w 561506"/>
                  <a:gd name="connsiteY242" fmla="*/ 561509 h 5880798"/>
                  <a:gd name="connsiteX243" fmla="*/ 531921 w 561506"/>
                  <a:gd name="connsiteY243" fmla="*/ 561509 h 5880798"/>
                  <a:gd name="connsiteX244" fmla="*/ 265961 w 561506"/>
                  <a:gd name="connsiteY244" fmla="*/ 531922 h 5880798"/>
                  <a:gd name="connsiteX245" fmla="*/ 295547 w 561506"/>
                  <a:gd name="connsiteY245" fmla="*/ 531922 h 5880798"/>
                  <a:gd name="connsiteX246" fmla="*/ 295547 w 561506"/>
                  <a:gd name="connsiteY246" fmla="*/ 561507 h 5880798"/>
                  <a:gd name="connsiteX247" fmla="*/ 265961 w 561506"/>
                  <a:gd name="connsiteY247" fmla="*/ 561507 h 5880798"/>
                  <a:gd name="connsiteX248" fmla="*/ 0 w 561506"/>
                  <a:gd name="connsiteY248" fmla="*/ 531920 h 5880798"/>
                  <a:gd name="connsiteX249" fmla="*/ 29585 w 561506"/>
                  <a:gd name="connsiteY249" fmla="*/ 531920 h 5880798"/>
                  <a:gd name="connsiteX250" fmla="*/ 29585 w 561506"/>
                  <a:gd name="connsiteY250" fmla="*/ 561505 h 5880798"/>
                  <a:gd name="connsiteX251" fmla="*/ 0 w 561506"/>
                  <a:gd name="connsiteY251" fmla="*/ 561505 h 5880798"/>
                  <a:gd name="connsiteX252" fmla="*/ 531921 w 561506"/>
                  <a:gd name="connsiteY252" fmla="*/ 265964 h 5880798"/>
                  <a:gd name="connsiteX253" fmla="*/ 561506 w 561506"/>
                  <a:gd name="connsiteY253" fmla="*/ 265964 h 5880798"/>
                  <a:gd name="connsiteX254" fmla="*/ 561506 w 561506"/>
                  <a:gd name="connsiteY254" fmla="*/ 295550 h 5880798"/>
                  <a:gd name="connsiteX255" fmla="*/ 531921 w 561506"/>
                  <a:gd name="connsiteY255" fmla="*/ 295550 h 5880798"/>
                  <a:gd name="connsiteX256" fmla="*/ 265961 w 561506"/>
                  <a:gd name="connsiteY256" fmla="*/ 265962 h 5880798"/>
                  <a:gd name="connsiteX257" fmla="*/ 295547 w 561506"/>
                  <a:gd name="connsiteY257" fmla="*/ 265962 h 5880798"/>
                  <a:gd name="connsiteX258" fmla="*/ 295547 w 561506"/>
                  <a:gd name="connsiteY258" fmla="*/ 295548 h 5880798"/>
                  <a:gd name="connsiteX259" fmla="*/ 265961 w 561506"/>
                  <a:gd name="connsiteY259" fmla="*/ 295548 h 5880798"/>
                  <a:gd name="connsiteX260" fmla="*/ 0 w 561506"/>
                  <a:gd name="connsiteY260" fmla="*/ 265960 h 5880798"/>
                  <a:gd name="connsiteX261" fmla="*/ 29585 w 561506"/>
                  <a:gd name="connsiteY261" fmla="*/ 265960 h 5880798"/>
                  <a:gd name="connsiteX262" fmla="*/ 29585 w 561506"/>
                  <a:gd name="connsiteY262" fmla="*/ 295546 h 5880798"/>
                  <a:gd name="connsiteX263" fmla="*/ 0 w 561506"/>
                  <a:gd name="connsiteY263" fmla="*/ 295546 h 5880798"/>
                  <a:gd name="connsiteX264" fmla="*/ 531921 w 561506"/>
                  <a:gd name="connsiteY264" fmla="*/ 5 h 5880798"/>
                  <a:gd name="connsiteX265" fmla="*/ 561506 w 561506"/>
                  <a:gd name="connsiteY265" fmla="*/ 5 h 5880798"/>
                  <a:gd name="connsiteX266" fmla="*/ 561506 w 561506"/>
                  <a:gd name="connsiteY266" fmla="*/ 29591 h 5880798"/>
                  <a:gd name="connsiteX267" fmla="*/ 531921 w 561506"/>
                  <a:gd name="connsiteY267" fmla="*/ 29591 h 5880798"/>
                  <a:gd name="connsiteX268" fmla="*/ 265961 w 561506"/>
                  <a:gd name="connsiteY268" fmla="*/ 3 h 5880798"/>
                  <a:gd name="connsiteX269" fmla="*/ 295547 w 561506"/>
                  <a:gd name="connsiteY269" fmla="*/ 3 h 5880798"/>
                  <a:gd name="connsiteX270" fmla="*/ 295547 w 561506"/>
                  <a:gd name="connsiteY270" fmla="*/ 29589 h 5880798"/>
                  <a:gd name="connsiteX271" fmla="*/ 265961 w 561506"/>
                  <a:gd name="connsiteY271" fmla="*/ 29589 h 5880798"/>
                  <a:gd name="connsiteX272" fmla="*/ 0 w 561506"/>
                  <a:gd name="connsiteY272" fmla="*/ 0 h 5880798"/>
                  <a:gd name="connsiteX273" fmla="*/ 29585 w 561506"/>
                  <a:gd name="connsiteY273" fmla="*/ 0 h 5880798"/>
                  <a:gd name="connsiteX274" fmla="*/ 29585 w 561506"/>
                  <a:gd name="connsiteY274" fmla="*/ 29586 h 5880798"/>
                  <a:gd name="connsiteX275" fmla="*/ 0 w 561506"/>
                  <a:gd name="connsiteY275" fmla="*/ 29586 h 5880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Lst>
                <a:rect l="l" t="t" r="r" b="b"/>
                <a:pathLst>
                  <a:path w="561506" h="5880798">
                    <a:moveTo>
                      <a:pt x="531921" y="5851213"/>
                    </a:moveTo>
                    <a:lnTo>
                      <a:pt x="561506" y="5851213"/>
                    </a:lnTo>
                    <a:lnTo>
                      <a:pt x="561506" y="5880798"/>
                    </a:lnTo>
                    <a:lnTo>
                      <a:pt x="531921" y="5880798"/>
                    </a:lnTo>
                    <a:close/>
                    <a:moveTo>
                      <a:pt x="265961" y="5851213"/>
                    </a:moveTo>
                    <a:lnTo>
                      <a:pt x="295547" y="5851213"/>
                    </a:lnTo>
                    <a:lnTo>
                      <a:pt x="295547" y="5880798"/>
                    </a:lnTo>
                    <a:lnTo>
                      <a:pt x="265961" y="5880798"/>
                    </a:lnTo>
                    <a:close/>
                    <a:moveTo>
                      <a:pt x="0" y="5851213"/>
                    </a:moveTo>
                    <a:lnTo>
                      <a:pt x="29585" y="5851213"/>
                    </a:lnTo>
                    <a:lnTo>
                      <a:pt x="29585" y="5880798"/>
                    </a:lnTo>
                    <a:lnTo>
                      <a:pt x="0" y="5880798"/>
                    </a:lnTo>
                    <a:close/>
                    <a:moveTo>
                      <a:pt x="531921" y="5585253"/>
                    </a:moveTo>
                    <a:lnTo>
                      <a:pt x="561506" y="5585253"/>
                    </a:lnTo>
                    <a:lnTo>
                      <a:pt x="561506" y="5614838"/>
                    </a:lnTo>
                    <a:lnTo>
                      <a:pt x="531921" y="5614838"/>
                    </a:lnTo>
                    <a:close/>
                    <a:moveTo>
                      <a:pt x="265961" y="5585253"/>
                    </a:moveTo>
                    <a:lnTo>
                      <a:pt x="295547" y="5585253"/>
                    </a:lnTo>
                    <a:lnTo>
                      <a:pt x="295547" y="5614838"/>
                    </a:lnTo>
                    <a:lnTo>
                      <a:pt x="265961" y="5614838"/>
                    </a:lnTo>
                    <a:close/>
                    <a:moveTo>
                      <a:pt x="0" y="5585253"/>
                    </a:moveTo>
                    <a:lnTo>
                      <a:pt x="29585" y="5585253"/>
                    </a:lnTo>
                    <a:lnTo>
                      <a:pt x="29585" y="5614838"/>
                    </a:lnTo>
                    <a:lnTo>
                      <a:pt x="0" y="5614838"/>
                    </a:lnTo>
                    <a:close/>
                    <a:moveTo>
                      <a:pt x="531921" y="5319293"/>
                    </a:moveTo>
                    <a:lnTo>
                      <a:pt x="561506" y="5319293"/>
                    </a:lnTo>
                    <a:lnTo>
                      <a:pt x="561506" y="5348879"/>
                    </a:lnTo>
                    <a:lnTo>
                      <a:pt x="531921" y="5348879"/>
                    </a:lnTo>
                    <a:close/>
                    <a:moveTo>
                      <a:pt x="265961" y="5319293"/>
                    </a:moveTo>
                    <a:lnTo>
                      <a:pt x="295547" y="5319293"/>
                    </a:lnTo>
                    <a:lnTo>
                      <a:pt x="295547" y="5348879"/>
                    </a:lnTo>
                    <a:lnTo>
                      <a:pt x="265961" y="5348879"/>
                    </a:lnTo>
                    <a:close/>
                    <a:moveTo>
                      <a:pt x="0" y="5319293"/>
                    </a:moveTo>
                    <a:lnTo>
                      <a:pt x="29585" y="5319293"/>
                    </a:lnTo>
                    <a:lnTo>
                      <a:pt x="29585" y="5348879"/>
                    </a:lnTo>
                    <a:lnTo>
                      <a:pt x="0" y="5348879"/>
                    </a:lnTo>
                    <a:close/>
                    <a:moveTo>
                      <a:pt x="531921" y="5053332"/>
                    </a:moveTo>
                    <a:lnTo>
                      <a:pt x="561506" y="5053332"/>
                    </a:lnTo>
                    <a:lnTo>
                      <a:pt x="561506" y="5082917"/>
                    </a:lnTo>
                    <a:lnTo>
                      <a:pt x="531921" y="5082917"/>
                    </a:lnTo>
                    <a:close/>
                    <a:moveTo>
                      <a:pt x="265961" y="5053332"/>
                    </a:moveTo>
                    <a:lnTo>
                      <a:pt x="295547" y="5053332"/>
                    </a:lnTo>
                    <a:lnTo>
                      <a:pt x="295547" y="5082917"/>
                    </a:lnTo>
                    <a:lnTo>
                      <a:pt x="265961" y="5082917"/>
                    </a:lnTo>
                    <a:close/>
                    <a:moveTo>
                      <a:pt x="0" y="5053332"/>
                    </a:moveTo>
                    <a:lnTo>
                      <a:pt x="29585" y="5053332"/>
                    </a:lnTo>
                    <a:lnTo>
                      <a:pt x="29585" y="5082917"/>
                    </a:lnTo>
                    <a:lnTo>
                      <a:pt x="0" y="5082917"/>
                    </a:lnTo>
                    <a:close/>
                    <a:moveTo>
                      <a:pt x="531921" y="4787372"/>
                    </a:moveTo>
                    <a:lnTo>
                      <a:pt x="561506" y="4787372"/>
                    </a:lnTo>
                    <a:lnTo>
                      <a:pt x="561506" y="4816958"/>
                    </a:lnTo>
                    <a:lnTo>
                      <a:pt x="531921" y="4816958"/>
                    </a:lnTo>
                    <a:close/>
                    <a:moveTo>
                      <a:pt x="265961" y="4787372"/>
                    </a:moveTo>
                    <a:lnTo>
                      <a:pt x="295547" y="4787372"/>
                    </a:lnTo>
                    <a:lnTo>
                      <a:pt x="295547" y="4816958"/>
                    </a:lnTo>
                    <a:lnTo>
                      <a:pt x="265961" y="4816958"/>
                    </a:lnTo>
                    <a:close/>
                    <a:moveTo>
                      <a:pt x="0" y="4787372"/>
                    </a:moveTo>
                    <a:lnTo>
                      <a:pt x="29585" y="4787372"/>
                    </a:lnTo>
                    <a:lnTo>
                      <a:pt x="29585" y="4816958"/>
                    </a:lnTo>
                    <a:lnTo>
                      <a:pt x="0" y="4816958"/>
                    </a:lnTo>
                    <a:close/>
                    <a:moveTo>
                      <a:pt x="531921" y="4521412"/>
                    </a:moveTo>
                    <a:lnTo>
                      <a:pt x="561506" y="4521412"/>
                    </a:lnTo>
                    <a:lnTo>
                      <a:pt x="561506" y="4550997"/>
                    </a:lnTo>
                    <a:lnTo>
                      <a:pt x="531921" y="4550997"/>
                    </a:lnTo>
                    <a:close/>
                    <a:moveTo>
                      <a:pt x="265961" y="4521412"/>
                    </a:moveTo>
                    <a:lnTo>
                      <a:pt x="295547" y="4521412"/>
                    </a:lnTo>
                    <a:lnTo>
                      <a:pt x="295547" y="4550997"/>
                    </a:lnTo>
                    <a:lnTo>
                      <a:pt x="265961" y="4550997"/>
                    </a:lnTo>
                    <a:close/>
                    <a:moveTo>
                      <a:pt x="0" y="4521412"/>
                    </a:moveTo>
                    <a:lnTo>
                      <a:pt x="29585" y="4521412"/>
                    </a:lnTo>
                    <a:lnTo>
                      <a:pt x="29585" y="4550997"/>
                    </a:lnTo>
                    <a:lnTo>
                      <a:pt x="0" y="4550997"/>
                    </a:lnTo>
                    <a:close/>
                    <a:moveTo>
                      <a:pt x="531921" y="4255451"/>
                    </a:moveTo>
                    <a:lnTo>
                      <a:pt x="561506" y="4255451"/>
                    </a:lnTo>
                    <a:lnTo>
                      <a:pt x="561506" y="4285036"/>
                    </a:lnTo>
                    <a:lnTo>
                      <a:pt x="531921" y="4285036"/>
                    </a:lnTo>
                    <a:close/>
                    <a:moveTo>
                      <a:pt x="265961" y="4255451"/>
                    </a:moveTo>
                    <a:lnTo>
                      <a:pt x="295547" y="4255451"/>
                    </a:lnTo>
                    <a:lnTo>
                      <a:pt x="295547" y="4285036"/>
                    </a:lnTo>
                    <a:lnTo>
                      <a:pt x="265961" y="4285036"/>
                    </a:lnTo>
                    <a:close/>
                    <a:moveTo>
                      <a:pt x="0" y="4255451"/>
                    </a:moveTo>
                    <a:lnTo>
                      <a:pt x="29585" y="4255451"/>
                    </a:lnTo>
                    <a:lnTo>
                      <a:pt x="29585" y="4285036"/>
                    </a:lnTo>
                    <a:lnTo>
                      <a:pt x="0" y="4285036"/>
                    </a:lnTo>
                    <a:close/>
                    <a:moveTo>
                      <a:pt x="531921" y="3989491"/>
                    </a:moveTo>
                    <a:lnTo>
                      <a:pt x="561506" y="3989491"/>
                    </a:lnTo>
                    <a:lnTo>
                      <a:pt x="561506" y="4019077"/>
                    </a:lnTo>
                    <a:lnTo>
                      <a:pt x="531921" y="4019077"/>
                    </a:lnTo>
                    <a:close/>
                    <a:moveTo>
                      <a:pt x="265961" y="3989491"/>
                    </a:moveTo>
                    <a:lnTo>
                      <a:pt x="295547" y="3989491"/>
                    </a:lnTo>
                    <a:lnTo>
                      <a:pt x="295547" y="4019077"/>
                    </a:lnTo>
                    <a:lnTo>
                      <a:pt x="265961" y="4019077"/>
                    </a:lnTo>
                    <a:close/>
                    <a:moveTo>
                      <a:pt x="0" y="3989491"/>
                    </a:moveTo>
                    <a:lnTo>
                      <a:pt x="29585" y="3989491"/>
                    </a:lnTo>
                    <a:lnTo>
                      <a:pt x="29585" y="4019077"/>
                    </a:lnTo>
                    <a:lnTo>
                      <a:pt x="0" y="4019077"/>
                    </a:lnTo>
                    <a:close/>
                    <a:moveTo>
                      <a:pt x="531921" y="3723530"/>
                    </a:moveTo>
                    <a:lnTo>
                      <a:pt x="561506" y="3723530"/>
                    </a:lnTo>
                    <a:lnTo>
                      <a:pt x="561506" y="3753115"/>
                    </a:lnTo>
                    <a:lnTo>
                      <a:pt x="531921" y="3753115"/>
                    </a:lnTo>
                    <a:close/>
                    <a:moveTo>
                      <a:pt x="265961" y="3723530"/>
                    </a:moveTo>
                    <a:lnTo>
                      <a:pt x="295547" y="3723530"/>
                    </a:lnTo>
                    <a:lnTo>
                      <a:pt x="295547" y="3753115"/>
                    </a:lnTo>
                    <a:lnTo>
                      <a:pt x="265961" y="3753115"/>
                    </a:lnTo>
                    <a:close/>
                    <a:moveTo>
                      <a:pt x="0" y="3723530"/>
                    </a:moveTo>
                    <a:lnTo>
                      <a:pt x="29585" y="3723530"/>
                    </a:lnTo>
                    <a:lnTo>
                      <a:pt x="29585" y="3753115"/>
                    </a:lnTo>
                    <a:lnTo>
                      <a:pt x="0" y="3753115"/>
                    </a:lnTo>
                    <a:close/>
                    <a:moveTo>
                      <a:pt x="531921" y="3457570"/>
                    </a:moveTo>
                    <a:lnTo>
                      <a:pt x="561506" y="3457570"/>
                    </a:lnTo>
                    <a:lnTo>
                      <a:pt x="561506" y="3487156"/>
                    </a:lnTo>
                    <a:lnTo>
                      <a:pt x="531921" y="3487156"/>
                    </a:lnTo>
                    <a:close/>
                    <a:moveTo>
                      <a:pt x="265961" y="3457570"/>
                    </a:moveTo>
                    <a:lnTo>
                      <a:pt x="295547" y="3457570"/>
                    </a:lnTo>
                    <a:lnTo>
                      <a:pt x="295547" y="3487156"/>
                    </a:lnTo>
                    <a:lnTo>
                      <a:pt x="265961" y="3487156"/>
                    </a:lnTo>
                    <a:close/>
                    <a:moveTo>
                      <a:pt x="0" y="3457570"/>
                    </a:moveTo>
                    <a:lnTo>
                      <a:pt x="29585" y="3457570"/>
                    </a:lnTo>
                    <a:lnTo>
                      <a:pt x="29585" y="3487156"/>
                    </a:lnTo>
                    <a:lnTo>
                      <a:pt x="0" y="3487156"/>
                    </a:lnTo>
                    <a:close/>
                    <a:moveTo>
                      <a:pt x="531921" y="3191618"/>
                    </a:moveTo>
                    <a:lnTo>
                      <a:pt x="561506" y="3191618"/>
                    </a:lnTo>
                    <a:lnTo>
                      <a:pt x="561506" y="3221195"/>
                    </a:lnTo>
                    <a:lnTo>
                      <a:pt x="531921" y="3221195"/>
                    </a:lnTo>
                    <a:close/>
                    <a:moveTo>
                      <a:pt x="265961" y="3191618"/>
                    </a:moveTo>
                    <a:lnTo>
                      <a:pt x="295547" y="3191618"/>
                    </a:lnTo>
                    <a:lnTo>
                      <a:pt x="295547" y="3221195"/>
                    </a:lnTo>
                    <a:lnTo>
                      <a:pt x="265961" y="3221195"/>
                    </a:lnTo>
                    <a:close/>
                    <a:moveTo>
                      <a:pt x="0" y="3191617"/>
                    </a:moveTo>
                    <a:lnTo>
                      <a:pt x="29585" y="3191617"/>
                    </a:lnTo>
                    <a:lnTo>
                      <a:pt x="29585" y="3221195"/>
                    </a:lnTo>
                    <a:lnTo>
                      <a:pt x="0" y="3221195"/>
                    </a:lnTo>
                    <a:close/>
                    <a:moveTo>
                      <a:pt x="531921" y="2925660"/>
                    </a:moveTo>
                    <a:lnTo>
                      <a:pt x="561506" y="2925660"/>
                    </a:lnTo>
                    <a:lnTo>
                      <a:pt x="561506" y="2955246"/>
                    </a:lnTo>
                    <a:lnTo>
                      <a:pt x="531921" y="2955246"/>
                    </a:lnTo>
                    <a:close/>
                    <a:moveTo>
                      <a:pt x="265961" y="2925659"/>
                    </a:moveTo>
                    <a:lnTo>
                      <a:pt x="295547" y="2925659"/>
                    </a:lnTo>
                    <a:lnTo>
                      <a:pt x="295547" y="2955245"/>
                    </a:lnTo>
                    <a:lnTo>
                      <a:pt x="265961" y="2955245"/>
                    </a:lnTo>
                    <a:close/>
                    <a:moveTo>
                      <a:pt x="0" y="2925658"/>
                    </a:moveTo>
                    <a:lnTo>
                      <a:pt x="29585" y="2925658"/>
                    </a:lnTo>
                    <a:lnTo>
                      <a:pt x="29585" y="2955244"/>
                    </a:lnTo>
                    <a:lnTo>
                      <a:pt x="0" y="2955244"/>
                    </a:lnTo>
                    <a:close/>
                    <a:moveTo>
                      <a:pt x="531921" y="2659620"/>
                    </a:moveTo>
                    <a:lnTo>
                      <a:pt x="561506" y="2659620"/>
                    </a:lnTo>
                    <a:lnTo>
                      <a:pt x="561506" y="2689204"/>
                    </a:lnTo>
                    <a:lnTo>
                      <a:pt x="531921" y="2689204"/>
                    </a:lnTo>
                    <a:close/>
                    <a:moveTo>
                      <a:pt x="265961" y="2659616"/>
                    </a:moveTo>
                    <a:lnTo>
                      <a:pt x="295547" y="2659616"/>
                    </a:lnTo>
                    <a:lnTo>
                      <a:pt x="295547" y="2689201"/>
                    </a:lnTo>
                    <a:lnTo>
                      <a:pt x="265961" y="2689201"/>
                    </a:lnTo>
                    <a:close/>
                    <a:moveTo>
                      <a:pt x="0" y="2659613"/>
                    </a:moveTo>
                    <a:lnTo>
                      <a:pt x="29585" y="2659613"/>
                    </a:lnTo>
                    <a:lnTo>
                      <a:pt x="29585" y="2689198"/>
                    </a:lnTo>
                    <a:lnTo>
                      <a:pt x="0" y="2689198"/>
                    </a:lnTo>
                    <a:close/>
                    <a:moveTo>
                      <a:pt x="531921" y="2393661"/>
                    </a:moveTo>
                    <a:lnTo>
                      <a:pt x="561506" y="2393661"/>
                    </a:lnTo>
                    <a:lnTo>
                      <a:pt x="561506" y="2423260"/>
                    </a:lnTo>
                    <a:lnTo>
                      <a:pt x="531921" y="2423260"/>
                    </a:lnTo>
                    <a:close/>
                    <a:moveTo>
                      <a:pt x="265961" y="2393658"/>
                    </a:moveTo>
                    <a:lnTo>
                      <a:pt x="295547" y="2393658"/>
                    </a:lnTo>
                    <a:lnTo>
                      <a:pt x="295547" y="2423257"/>
                    </a:lnTo>
                    <a:lnTo>
                      <a:pt x="265961" y="2423257"/>
                    </a:lnTo>
                    <a:close/>
                    <a:moveTo>
                      <a:pt x="0" y="2393655"/>
                    </a:moveTo>
                    <a:lnTo>
                      <a:pt x="29585" y="2393655"/>
                    </a:lnTo>
                    <a:lnTo>
                      <a:pt x="29585" y="2423251"/>
                    </a:lnTo>
                    <a:lnTo>
                      <a:pt x="0" y="2423251"/>
                    </a:lnTo>
                    <a:close/>
                    <a:moveTo>
                      <a:pt x="531921" y="2127694"/>
                    </a:moveTo>
                    <a:lnTo>
                      <a:pt x="561506" y="2127694"/>
                    </a:lnTo>
                    <a:lnTo>
                      <a:pt x="561506" y="2157283"/>
                    </a:lnTo>
                    <a:lnTo>
                      <a:pt x="531921" y="2157283"/>
                    </a:lnTo>
                    <a:close/>
                    <a:moveTo>
                      <a:pt x="265961" y="2127693"/>
                    </a:moveTo>
                    <a:lnTo>
                      <a:pt x="295547" y="2127693"/>
                    </a:lnTo>
                    <a:lnTo>
                      <a:pt x="295547" y="2157282"/>
                    </a:lnTo>
                    <a:lnTo>
                      <a:pt x="265961" y="2157282"/>
                    </a:lnTo>
                    <a:close/>
                    <a:moveTo>
                      <a:pt x="0" y="2127689"/>
                    </a:moveTo>
                    <a:lnTo>
                      <a:pt x="29585" y="2127689"/>
                    </a:lnTo>
                    <a:lnTo>
                      <a:pt x="29585" y="2157278"/>
                    </a:lnTo>
                    <a:lnTo>
                      <a:pt x="0" y="2157278"/>
                    </a:lnTo>
                    <a:close/>
                    <a:moveTo>
                      <a:pt x="531921" y="1861731"/>
                    </a:moveTo>
                    <a:lnTo>
                      <a:pt x="561506" y="1861731"/>
                    </a:lnTo>
                    <a:lnTo>
                      <a:pt x="561506" y="1891308"/>
                    </a:lnTo>
                    <a:lnTo>
                      <a:pt x="531921" y="1891308"/>
                    </a:lnTo>
                    <a:close/>
                    <a:moveTo>
                      <a:pt x="265961" y="1861728"/>
                    </a:moveTo>
                    <a:lnTo>
                      <a:pt x="295547" y="1861728"/>
                    </a:lnTo>
                    <a:lnTo>
                      <a:pt x="295547" y="1891306"/>
                    </a:lnTo>
                    <a:lnTo>
                      <a:pt x="265961" y="1891306"/>
                    </a:lnTo>
                    <a:close/>
                    <a:moveTo>
                      <a:pt x="0" y="1861726"/>
                    </a:moveTo>
                    <a:lnTo>
                      <a:pt x="29585" y="1861726"/>
                    </a:lnTo>
                    <a:lnTo>
                      <a:pt x="29585" y="1891304"/>
                    </a:lnTo>
                    <a:lnTo>
                      <a:pt x="0" y="1891304"/>
                    </a:lnTo>
                    <a:close/>
                    <a:moveTo>
                      <a:pt x="531921" y="1595769"/>
                    </a:moveTo>
                    <a:lnTo>
                      <a:pt x="561506" y="1595769"/>
                    </a:lnTo>
                    <a:lnTo>
                      <a:pt x="561506" y="1625355"/>
                    </a:lnTo>
                    <a:lnTo>
                      <a:pt x="531921" y="1625355"/>
                    </a:lnTo>
                    <a:close/>
                    <a:moveTo>
                      <a:pt x="265961" y="1595766"/>
                    </a:moveTo>
                    <a:lnTo>
                      <a:pt x="295547" y="1595766"/>
                    </a:lnTo>
                    <a:lnTo>
                      <a:pt x="295547" y="1625352"/>
                    </a:lnTo>
                    <a:lnTo>
                      <a:pt x="265961" y="1625352"/>
                    </a:lnTo>
                    <a:close/>
                    <a:moveTo>
                      <a:pt x="0" y="1595764"/>
                    </a:moveTo>
                    <a:lnTo>
                      <a:pt x="29585" y="1595764"/>
                    </a:lnTo>
                    <a:lnTo>
                      <a:pt x="29585" y="1625350"/>
                    </a:lnTo>
                    <a:lnTo>
                      <a:pt x="0" y="1625350"/>
                    </a:lnTo>
                    <a:close/>
                    <a:moveTo>
                      <a:pt x="531921" y="1329811"/>
                    </a:moveTo>
                    <a:lnTo>
                      <a:pt x="561506" y="1329811"/>
                    </a:lnTo>
                    <a:lnTo>
                      <a:pt x="561506" y="1359396"/>
                    </a:lnTo>
                    <a:lnTo>
                      <a:pt x="531921" y="1359396"/>
                    </a:lnTo>
                    <a:close/>
                    <a:moveTo>
                      <a:pt x="265961" y="1329809"/>
                    </a:moveTo>
                    <a:lnTo>
                      <a:pt x="295547" y="1329809"/>
                    </a:lnTo>
                    <a:lnTo>
                      <a:pt x="295547" y="1359393"/>
                    </a:lnTo>
                    <a:lnTo>
                      <a:pt x="265961" y="1359393"/>
                    </a:lnTo>
                    <a:close/>
                    <a:moveTo>
                      <a:pt x="0" y="1329806"/>
                    </a:moveTo>
                    <a:lnTo>
                      <a:pt x="29585" y="1329806"/>
                    </a:lnTo>
                    <a:lnTo>
                      <a:pt x="29585" y="1359391"/>
                    </a:lnTo>
                    <a:lnTo>
                      <a:pt x="0" y="1359391"/>
                    </a:lnTo>
                    <a:close/>
                    <a:moveTo>
                      <a:pt x="531921" y="1063855"/>
                    </a:moveTo>
                    <a:lnTo>
                      <a:pt x="561506" y="1063855"/>
                    </a:lnTo>
                    <a:lnTo>
                      <a:pt x="561506" y="1093441"/>
                    </a:lnTo>
                    <a:lnTo>
                      <a:pt x="531921" y="1093441"/>
                    </a:lnTo>
                    <a:close/>
                    <a:moveTo>
                      <a:pt x="265961" y="1063852"/>
                    </a:moveTo>
                    <a:lnTo>
                      <a:pt x="295547" y="1063852"/>
                    </a:lnTo>
                    <a:lnTo>
                      <a:pt x="295547" y="1093438"/>
                    </a:lnTo>
                    <a:lnTo>
                      <a:pt x="265961" y="1093438"/>
                    </a:lnTo>
                    <a:close/>
                    <a:moveTo>
                      <a:pt x="0" y="1063849"/>
                    </a:moveTo>
                    <a:lnTo>
                      <a:pt x="29585" y="1063849"/>
                    </a:lnTo>
                    <a:lnTo>
                      <a:pt x="29585" y="1093435"/>
                    </a:lnTo>
                    <a:lnTo>
                      <a:pt x="0" y="1093435"/>
                    </a:lnTo>
                    <a:close/>
                    <a:moveTo>
                      <a:pt x="531921" y="797884"/>
                    </a:moveTo>
                    <a:lnTo>
                      <a:pt x="561506" y="797884"/>
                    </a:lnTo>
                    <a:lnTo>
                      <a:pt x="561506" y="827470"/>
                    </a:lnTo>
                    <a:lnTo>
                      <a:pt x="531921" y="827470"/>
                    </a:lnTo>
                    <a:close/>
                    <a:moveTo>
                      <a:pt x="265961" y="797882"/>
                    </a:moveTo>
                    <a:lnTo>
                      <a:pt x="295547" y="797882"/>
                    </a:lnTo>
                    <a:lnTo>
                      <a:pt x="295547" y="827468"/>
                    </a:lnTo>
                    <a:lnTo>
                      <a:pt x="265961" y="827468"/>
                    </a:lnTo>
                    <a:close/>
                    <a:moveTo>
                      <a:pt x="0" y="797879"/>
                    </a:moveTo>
                    <a:lnTo>
                      <a:pt x="29585" y="797879"/>
                    </a:lnTo>
                    <a:lnTo>
                      <a:pt x="29585" y="827465"/>
                    </a:lnTo>
                    <a:lnTo>
                      <a:pt x="0" y="827465"/>
                    </a:lnTo>
                    <a:close/>
                    <a:moveTo>
                      <a:pt x="531921" y="531924"/>
                    </a:moveTo>
                    <a:lnTo>
                      <a:pt x="561506" y="531924"/>
                    </a:lnTo>
                    <a:lnTo>
                      <a:pt x="561506" y="561509"/>
                    </a:lnTo>
                    <a:lnTo>
                      <a:pt x="531921" y="561509"/>
                    </a:lnTo>
                    <a:close/>
                    <a:moveTo>
                      <a:pt x="265961" y="531922"/>
                    </a:moveTo>
                    <a:lnTo>
                      <a:pt x="295547" y="531922"/>
                    </a:lnTo>
                    <a:lnTo>
                      <a:pt x="295547" y="561507"/>
                    </a:lnTo>
                    <a:lnTo>
                      <a:pt x="265961" y="561507"/>
                    </a:lnTo>
                    <a:close/>
                    <a:moveTo>
                      <a:pt x="0" y="531920"/>
                    </a:moveTo>
                    <a:lnTo>
                      <a:pt x="29585" y="531920"/>
                    </a:lnTo>
                    <a:lnTo>
                      <a:pt x="29585" y="561505"/>
                    </a:lnTo>
                    <a:lnTo>
                      <a:pt x="0" y="561505"/>
                    </a:lnTo>
                    <a:close/>
                    <a:moveTo>
                      <a:pt x="531921" y="265964"/>
                    </a:moveTo>
                    <a:lnTo>
                      <a:pt x="561506" y="265964"/>
                    </a:lnTo>
                    <a:lnTo>
                      <a:pt x="561506" y="295550"/>
                    </a:lnTo>
                    <a:lnTo>
                      <a:pt x="531921" y="295550"/>
                    </a:lnTo>
                    <a:close/>
                    <a:moveTo>
                      <a:pt x="265961" y="265962"/>
                    </a:moveTo>
                    <a:lnTo>
                      <a:pt x="295547" y="265962"/>
                    </a:lnTo>
                    <a:lnTo>
                      <a:pt x="295547" y="295548"/>
                    </a:lnTo>
                    <a:lnTo>
                      <a:pt x="265961" y="295548"/>
                    </a:lnTo>
                    <a:close/>
                    <a:moveTo>
                      <a:pt x="0" y="265960"/>
                    </a:moveTo>
                    <a:lnTo>
                      <a:pt x="29585" y="265960"/>
                    </a:lnTo>
                    <a:lnTo>
                      <a:pt x="29585" y="295546"/>
                    </a:lnTo>
                    <a:lnTo>
                      <a:pt x="0" y="295546"/>
                    </a:lnTo>
                    <a:close/>
                    <a:moveTo>
                      <a:pt x="531921" y="5"/>
                    </a:moveTo>
                    <a:lnTo>
                      <a:pt x="561506" y="5"/>
                    </a:lnTo>
                    <a:lnTo>
                      <a:pt x="561506" y="29591"/>
                    </a:lnTo>
                    <a:lnTo>
                      <a:pt x="531921" y="29591"/>
                    </a:lnTo>
                    <a:close/>
                    <a:moveTo>
                      <a:pt x="265961" y="3"/>
                    </a:moveTo>
                    <a:lnTo>
                      <a:pt x="295547" y="3"/>
                    </a:lnTo>
                    <a:lnTo>
                      <a:pt x="295547" y="29589"/>
                    </a:lnTo>
                    <a:lnTo>
                      <a:pt x="265961" y="29589"/>
                    </a:lnTo>
                    <a:close/>
                    <a:moveTo>
                      <a:pt x="0" y="0"/>
                    </a:moveTo>
                    <a:lnTo>
                      <a:pt x="29585" y="0"/>
                    </a:lnTo>
                    <a:lnTo>
                      <a:pt x="29585" y="29586"/>
                    </a:lnTo>
                    <a:lnTo>
                      <a:pt x="0" y="29586"/>
                    </a:lnTo>
                    <a:close/>
                  </a:path>
                </a:pathLst>
              </a:custGeom>
              <a:grpFill/>
              <a:ln w="10294" cap="flat">
                <a:noFill/>
                <a:prstDash val="solid"/>
                <a:miter/>
              </a:ln>
            </p:spPr>
            <p:txBody>
              <a:bodyPr wrap="square" rtlCol="0" anchor="ctr">
                <a:noAutofit/>
              </a:bodyPr>
              <a:lstStyle/>
              <a:p>
                <a:endParaRPr lang="en-US" sz="1800"/>
              </a:p>
            </p:txBody>
          </p:sp>
        </p:grpSp>
        <p:sp>
          <p:nvSpPr>
            <p:cNvPr id="27" name="Freeform: Shape 26">
              <a:extLst>
                <a:ext uri="{FF2B5EF4-FFF2-40B4-BE49-F238E27FC236}">
                  <a16:creationId xmlns:a16="http://schemas.microsoft.com/office/drawing/2014/main" xmlns="" id="{E617A4DF-071D-428E-8CFC-46648A6F0207}"/>
                </a:ext>
              </a:extLst>
            </p:cNvPr>
            <p:cNvSpPr/>
            <p:nvPr userDrawn="1"/>
          </p:nvSpPr>
          <p:spPr>
            <a:xfrm>
              <a:off x="11620604" y="258374"/>
              <a:ext cx="318688" cy="6341252"/>
            </a:xfrm>
            <a:custGeom>
              <a:avLst/>
              <a:gdLst>
                <a:gd name="connsiteX0" fmla="*/ 286785 w 318688"/>
                <a:gd name="connsiteY0" fmla="*/ 6309351 h 6341252"/>
                <a:gd name="connsiteX1" fmla="*/ 318688 w 318688"/>
                <a:gd name="connsiteY1" fmla="*/ 6309351 h 6341252"/>
                <a:gd name="connsiteX2" fmla="*/ 318688 w 318688"/>
                <a:gd name="connsiteY2" fmla="*/ 6341252 h 6341252"/>
                <a:gd name="connsiteX3" fmla="*/ 286785 w 318688"/>
                <a:gd name="connsiteY3" fmla="*/ 6341252 h 6341252"/>
                <a:gd name="connsiteX4" fmla="*/ 0 w 318688"/>
                <a:gd name="connsiteY4" fmla="*/ 6309351 h 6341252"/>
                <a:gd name="connsiteX5" fmla="*/ 31901 w 318688"/>
                <a:gd name="connsiteY5" fmla="*/ 6309351 h 6341252"/>
                <a:gd name="connsiteX6" fmla="*/ 31901 w 318688"/>
                <a:gd name="connsiteY6" fmla="*/ 6341252 h 6341252"/>
                <a:gd name="connsiteX7" fmla="*/ 0 w 318688"/>
                <a:gd name="connsiteY7" fmla="*/ 6341252 h 6341252"/>
                <a:gd name="connsiteX8" fmla="*/ 286785 w 318688"/>
                <a:gd name="connsiteY8" fmla="*/ 6022567 h 6341252"/>
                <a:gd name="connsiteX9" fmla="*/ 318688 w 318688"/>
                <a:gd name="connsiteY9" fmla="*/ 6022567 h 6341252"/>
                <a:gd name="connsiteX10" fmla="*/ 318688 w 318688"/>
                <a:gd name="connsiteY10" fmla="*/ 6054468 h 6341252"/>
                <a:gd name="connsiteX11" fmla="*/ 286785 w 318688"/>
                <a:gd name="connsiteY11" fmla="*/ 6054468 h 6341252"/>
                <a:gd name="connsiteX12" fmla="*/ 0 w 318688"/>
                <a:gd name="connsiteY12" fmla="*/ 6022567 h 6341252"/>
                <a:gd name="connsiteX13" fmla="*/ 31901 w 318688"/>
                <a:gd name="connsiteY13" fmla="*/ 6022567 h 6341252"/>
                <a:gd name="connsiteX14" fmla="*/ 31901 w 318688"/>
                <a:gd name="connsiteY14" fmla="*/ 6054468 h 6341252"/>
                <a:gd name="connsiteX15" fmla="*/ 0 w 318688"/>
                <a:gd name="connsiteY15" fmla="*/ 6054468 h 6341252"/>
                <a:gd name="connsiteX16" fmla="*/ 286785 w 318688"/>
                <a:gd name="connsiteY16" fmla="*/ 5735783 h 6341252"/>
                <a:gd name="connsiteX17" fmla="*/ 318688 w 318688"/>
                <a:gd name="connsiteY17" fmla="*/ 5735783 h 6341252"/>
                <a:gd name="connsiteX18" fmla="*/ 318688 w 318688"/>
                <a:gd name="connsiteY18" fmla="*/ 5767685 h 6341252"/>
                <a:gd name="connsiteX19" fmla="*/ 286785 w 318688"/>
                <a:gd name="connsiteY19" fmla="*/ 5767685 h 6341252"/>
                <a:gd name="connsiteX20" fmla="*/ 0 w 318688"/>
                <a:gd name="connsiteY20" fmla="*/ 5735783 h 6341252"/>
                <a:gd name="connsiteX21" fmla="*/ 31901 w 318688"/>
                <a:gd name="connsiteY21" fmla="*/ 5735783 h 6341252"/>
                <a:gd name="connsiteX22" fmla="*/ 31901 w 318688"/>
                <a:gd name="connsiteY22" fmla="*/ 5767685 h 6341252"/>
                <a:gd name="connsiteX23" fmla="*/ 0 w 318688"/>
                <a:gd name="connsiteY23" fmla="*/ 5767685 h 6341252"/>
                <a:gd name="connsiteX24" fmla="*/ 286785 w 318688"/>
                <a:gd name="connsiteY24" fmla="*/ 5448997 h 6341252"/>
                <a:gd name="connsiteX25" fmla="*/ 318688 w 318688"/>
                <a:gd name="connsiteY25" fmla="*/ 5448997 h 6341252"/>
                <a:gd name="connsiteX26" fmla="*/ 318688 w 318688"/>
                <a:gd name="connsiteY26" fmla="*/ 5480899 h 6341252"/>
                <a:gd name="connsiteX27" fmla="*/ 286785 w 318688"/>
                <a:gd name="connsiteY27" fmla="*/ 5480899 h 6341252"/>
                <a:gd name="connsiteX28" fmla="*/ 0 w 318688"/>
                <a:gd name="connsiteY28" fmla="*/ 5448997 h 6341252"/>
                <a:gd name="connsiteX29" fmla="*/ 31901 w 318688"/>
                <a:gd name="connsiteY29" fmla="*/ 5448997 h 6341252"/>
                <a:gd name="connsiteX30" fmla="*/ 31901 w 318688"/>
                <a:gd name="connsiteY30" fmla="*/ 5480899 h 6341252"/>
                <a:gd name="connsiteX31" fmla="*/ 0 w 318688"/>
                <a:gd name="connsiteY31" fmla="*/ 5480899 h 6341252"/>
                <a:gd name="connsiteX32" fmla="*/ 286785 w 318688"/>
                <a:gd name="connsiteY32" fmla="*/ 5162213 h 6341252"/>
                <a:gd name="connsiteX33" fmla="*/ 318688 w 318688"/>
                <a:gd name="connsiteY33" fmla="*/ 5162213 h 6341252"/>
                <a:gd name="connsiteX34" fmla="*/ 318688 w 318688"/>
                <a:gd name="connsiteY34" fmla="*/ 5194116 h 6341252"/>
                <a:gd name="connsiteX35" fmla="*/ 286785 w 318688"/>
                <a:gd name="connsiteY35" fmla="*/ 5194116 h 6341252"/>
                <a:gd name="connsiteX36" fmla="*/ 0 w 318688"/>
                <a:gd name="connsiteY36" fmla="*/ 5162213 h 6341252"/>
                <a:gd name="connsiteX37" fmla="*/ 31901 w 318688"/>
                <a:gd name="connsiteY37" fmla="*/ 5162213 h 6341252"/>
                <a:gd name="connsiteX38" fmla="*/ 31901 w 318688"/>
                <a:gd name="connsiteY38" fmla="*/ 5194116 h 6341252"/>
                <a:gd name="connsiteX39" fmla="*/ 0 w 318688"/>
                <a:gd name="connsiteY39" fmla="*/ 5194116 h 6341252"/>
                <a:gd name="connsiteX40" fmla="*/ 286785 w 318688"/>
                <a:gd name="connsiteY40" fmla="*/ 4875429 h 6341252"/>
                <a:gd name="connsiteX41" fmla="*/ 318688 w 318688"/>
                <a:gd name="connsiteY41" fmla="*/ 4875429 h 6341252"/>
                <a:gd name="connsiteX42" fmla="*/ 318688 w 318688"/>
                <a:gd name="connsiteY42" fmla="*/ 4907331 h 6341252"/>
                <a:gd name="connsiteX43" fmla="*/ 286785 w 318688"/>
                <a:gd name="connsiteY43" fmla="*/ 4907331 h 6341252"/>
                <a:gd name="connsiteX44" fmla="*/ 0 w 318688"/>
                <a:gd name="connsiteY44" fmla="*/ 4875429 h 6341252"/>
                <a:gd name="connsiteX45" fmla="*/ 31901 w 318688"/>
                <a:gd name="connsiteY45" fmla="*/ 4875429 h 6341252"/>
                <a:gd name="connsiteX46" fmla="*/ 31901 w 318688"/>
                <a:gd name="connsiteY46" fmla="*/ 4907331 h 6341252"/>
                <a:gd name="connsiteX47" fmla="*/ 0 w 318688"/>
                <a:gd name="connsiteY47" fmla="*/ 4907331 h 6341252"/>
                <a:gd name="connsiteX48" fmla="*/ 286785 w 318688"/>
                <a:gd name="connsiteY48" fmla="*/ 4588644 h 6341252"/>
                <a:gd name="connsiteX49" fmla="*/ 318688 w 318688"/>
                <a:gd name="connsiteY49" fmla="*/ 4588644 h 6341252"/>
                <a:gd name="connsiteX50" fmla="*/ 318688 w 318688"/>
                <a:gd name="connsiteY50" fmla="*/ 4620545 h 6341252"/>
                <a:gd name="connsiteX51" fmla="*/ 286785 w 318688"/>
                <a:gd name="connsiteY51" fmla="*/ 4620545 h 6341252"/>
                <a:gd name="connsiteX52" fmla="*/ 0 w 318688"/>
                <a:gd name="connsiteY52" fmla="*/ 4588644 h 6341252"/>
                <a:gd name="connsiteX53" fmla="*/ 31901 w 318688"/>
                <a:gd name="connsiteY53" fmla="*/ 4588644 h 6341252"/>
                <a:gd name="connsiteX54" fmla="*/ 31901 w 318688"/>
                <a:gd name="connsiteY54" fmla="*/ 4620545 h 6341252"/>
                <a:gd name="connsiteX55" fmla="*/ 0 w 318688"/>
                <a:gd name="connsiteY55" fmla="*/ 4620545 h 6341252"/>
                <a:gd name="connsiteX56" fmla="*/ 286785 w 318688"/>
                <a:gd name="connsiteY56" fmla="*/ 4301860 h 6341252"/>
                <a:gd name="connsiteX57" fmla="*/ 318688 w 318688"/>
                <a:gd name="connsiteY57" fmla="*/ 4301860 h 6341252"/>
                <a:gd name="connsiteX58" fmla="*/ 318688 w 318688"/>
                <a:gd name="connsiteY58" fmla="*/ 4333762 h 6341252"/>
                <a:gd name="connsiteX59" fmla="*/ 286785 w 318688"/>
                <a:gd name="connsiteY59" fmla="*/ 4333762 h 6341252"/>
                <a:gd name="connsiteX60" fmla="*/ 0 w 318688"/>
                <a:gd name="connsiteY60" fmla="*/ 4301860 h 6341252"/>
                <a:gd name="connsiteX61" fmla="*/ 31901 w 318688"/>
                <a:gd name="connsiteY61" fmla="*/ 4301860 h 6341252"/>
                <a:gd name="connsiteX62" fmla="*/ 31901 w 318688"/>
                <a:gd name="connsiteY62" fmla="*/ 4333762 h 6341252"/>
                <a:gd name="connsiteX63" fmla="*/ 0 w 318688"/>
                <a:gd name="connsiteY63" fmla="*/ 4333762 h 6341252"/>
                <a:gd name="connsiteX64" fmla="*/ 286785 w 318688"/>
                <a:gd name="connsiteY64" fmla="*/ 4015075 h 6341252"/>
                <a:gd name="connsiteX65" fmla="*/ 318688 w 318688"/>
                <a:gd name="connsiteY65" fmla="*/ 4015075 h 6341252"/>
                <a:gd name="connsiteX66" fmla="*/ 318688 w 318688"/>
                <a:gd name="connsiteY66" fmla="*/ 4046976 h 6341252"/>
                <a:gd name="connsiteX67" fmla="*/ 286785 w 318688"/>
                <a:gd name="connsiteY67" fmla="*/ 4046976 h 6341252"/>
                <a:gd name="connsiteX68" fmla="*/ 0 w 318688"/>
                <a:gd name="connsiteY68" fmla="*/ 4015075 h 6341252"/>
                <a:gd name="connsiteX69" fmla="*/ 31901 w 318688"/>
                <a:gd name="connsiteY69" fmla="*/ 4015075 h 6341252"/>
                <a:gd name="connsiteX70" fmla="*/ 31901 w 318688"/>
                <a:gd name="connsiteY70" fmla="*/ 4046976 h 6341252"/>
                <a:gd name="connsiteX71" fmla="*/ 0 w 318688"/>
                <a:gd name="connsiteY71" fmla="*/ 4046976 h 6341252"/>
                <a:gd name="connsiteX72" fmla="*/ 286785 w 318688"/>
                <a:gd name="connsiteY72" fmla="*/ 3728291 h 6341252"/>
                <a:gd name="connsiteX73" fmla="*/ 318688 w 318688"/>
                <a:gd name="connsiteY73" fmla="*/ 3728291 h 6341252"/>
                <a:gd name="connsiteX74" fmla="*/ 318688 w 318688"/>
                <a:gd name="connsiteY74" fmla="*/ 3760193 h 6341252"/>
                <a:gd name="connsiteX75" fmla="*/ 286785 w 318688"/>
                <a:gd name="connsiteY75" fmla="*/ 3760193 h 6341252"/>
                <a:gd name="connsiteX76" fmla="*/ 0 w 318688"/>
                <a:gd name="connsiteY76" fmla="*/ 3728291 h 6341252"/>
                <a:gd name="connsiteX77" fmla="*/ 31901 w 318688"/>
                <a:gd name="connsiteY77" fmla="*/ 3728291 h 6341252"/>
                <a:gd name="connsiteX78" fmla="*/ 31901 w 318688"/>
                <a:gd name="connsiteY78" fmla="*/ 3760193 h 6341252"/>
                <a:gd name="connsiteX79" fmla="*/ 0 w 318688"/>
                <a:gd name="connsiteY79" fmla="*/ 3760193 h 6341252"/>
                <a:gd name="connsiteX80" fmla="*/ 286785 w 318688"/>
                <a:gd name="connsiteY80" fmla="*/ 3441515 h 6341252"/>
                <a:gd name="connsiteX81" fmla="*/ 318688 w 318688"/>
                <a:gd name="connsiteY81" fmla="*/ 3441515 h 6341252"/>
                <a:gd name="connsiteX82" fmla="*/ 318688 w 318688"/>
                <a:gd name="connsiteY82" fmla="*/ 3473408 h 6341252"/>
                <a:gd name="connsiteX83" fmla="*/ 286785 w 318688"/>
                <a:gd name="connsiteY83" fmla="*/ 3473408 h 6341252"/>
                <a:gd name="connsiteX84" fmla="*/ 0 w 318688"/>
                <a:gd name="connsiteY84" fmla="*/ 3441514 h 6341252"/>
                <a:gd name="connsiteX85" fmla="*/ 31901 w 318688"/>
                <a:gd name="connsiteY85" fmla="*/ 3441514 h 6341252"/>
                <a:gd name="connsiteX86" fmla="*/ 31901 w 318688"/>
                <a:gd name="connsiteY86" fmla="*/ 3473408 h 6341252"/>
                <a:gd name="connsiteX87" fmla="*/ 0 w 318688"/>
                <a:gd name="connsiteY87" fmla="*/ 3473408 h 6341252"/>
                <a:gd name="connsiteX88" fmla="*/ 286785 w 318688"/>
                <a:gd name="connsiteY88" fmla="*/ 3154732 h 6341252"/>
                <a:gd name="connsiteX89" fmla="*/ 318688 w 318688"/>
                <a:gd name="connsiteY89" fmla="*/ 3154732 h 6341252"/>
                <a:gd name="connsiteX90" fmla="*/ 318688 w 318688"/>
                <a:gd name="connsiteY90" fmla="*/ 3186635 h 6341252"/>
                <a:gd name="connsiteX91" fmla="*/ 286785 w 318688"/>
                <a:gd name="connsiteY91" fmla="*/ 3186635 h 6341252"/>
                <a:gd name="connsiteX92" fmla="*/ 0 w 318688"/>
                <a:gd name="connsiteY92" fmla="*/ 3154731 h 6341252"/>
                <a:gd name="connsiteX93" fmla="*/ 31901 w 318688"/>
                <a:gd name="connsiteY93" fmla="*/ 3154731 h 6341252"/>
                <a:gd name="connsiteX94" fmla="*/ 31901 w 318688"/>
                <a:gd name="connsiteY94" fmla="*/ 3186634 h 6341252"/>
                <a:gd name="connsiteX95" fmla="*/ 0 w 318688"/>
                <a:gd name="connsiteY95" fmla="*/ 3186634 h 6341252"/>
                <a:gd name="connsiteX96" fmla="*/ 286785 w 318688"/>
                <a:gd name="connsiteY96" fmla="*/ 2867859 h 6341252"/>
                <a:gd name="connsiteX97" fmla="*/ 318688 w 318688"/>
                <a:gd name="connsiteY97" fmla="*/ 2867859 h 6341252"/>
                <a:gd name="connsiteX98" fmla="*/ 318688 w 318688"/>
                <a:gd name="connsiteY98" fmla="*/ 2899760 h 6341252"/>
                <a:gd name="connsiteX99" fmla="*/ 286785 w 318688"/>
                <a:gd name="connsiteY99" fmla="*/ 2899760 h 6341252"/>
                <a:gd name="connsiteX100" fmla="*/ 0 w 318688"/>
                <a:gd name="connsiteY100" fmla="*/ 2867855 h 6341252"/>
                <a:gd name="connsiteX101" fmla="*/ 31901 w 318688"/>
                <a:gd name="connsiteY101" fmla="*/ 2867855 h 6341252"/>
                <a:gd name="connsiteX102" fmla="*/ 31901 w 318688"/>
                <a:gd name="connsiteY102" fmla="*/ 2899757 h 6341252"/>
                <a:gd name="connsiteX103" fmla="*/ 0 w 318688"/>
                <a:gd name="connsiteY103" fmla="*/ 2899757 h 6341252"/>
                <a:gd name="connsiteX104" fmla="*/ 286785 w 318688"/>
                <a:gd name="connsiteY104" fmla="*/ 2581076 h 6341252"/>
                <a:gd name="connsiteX105" fmla="*/ 318688 w 318688"/>
                <a:gd name="connsiteY105" fmla="*/ 2581076 h 6341252"/>
                <a:gd name="connsiteX106" fmla="*/ 318688 w 318688"/>
                <a:gd name="connsiteY106" fmla="*/ 2612993 h 6341252"/>
                <a:gd name="connsiteX107" fmla="*/ 286785 w 318688"/>
                <a:gd name="connsiteY107" fmla="*/ 2612993 h 6341252"/>
                <a:gd name="connsiteX108" fmla="*/ 0 w 318688"/>
                <a:gd name="connsiteY108" fmla="*/ 2581073 h 6341252"/>
                <a:gd name="connsiteX109" fmla="*/ 31901 w 318688"/>
                <a:gd name="connsiteY109" fmla="*/ 2581073 h 6341252"/>
                <a:gd name="connsiteX110" fmla="*/ 31901 w 318688"/>
                <a:gd name="connsiteY110" fmla="*/ 2612987 h 6341252"/>
                <a:gd name="connsiteX111" fmla="*/ 0 w 318688"/>
                <a:gd name="connsiteY111" fmla="*/ 2612987 h 6341252"/>
                <a:gd name="connsiteX112" fmla="*/ 286785 w 318688"/>
                <a:gd name="connsiteY112" fmla="*/ 2294287 h 6341252"/>
                <a:gd name="connsiteX113" fmla="*/ 318688 w 318688"/>
                <a:gd name="connsiteY113" fmla="*/ 2294287 h 6341252"/>
                <a:gd name="connsiteX114" fmla="*/ 318688 w 318688"/>
                <a:gd name="connsiteY114" fmla="*/ 2326193 h 6341252"/>
                <a:gd name="connsiteX115" fmla="*/ 286785 w 318688"/>
                <a:gd name="connsiteY115" fmla="*/ 2326193 h 6341252"/>
                <a:gd name="connsiteX116" fmla="*/ 0 w 318688"/>
                <a:gd name="connsiteY116" fmla="*/ 2294283 h 6341252"/>
                <a:gd name="connsiteX117" fmla="*/ 31901 w 318688"/>
                <a:gd name="connsiteY117" fmla="*/ 2294283 h 6341252"/>
                <a:gd name="connsiteX118" fmla="*/ 31901 w 318688"/>
                <a:gd name="connsiteY118" fmla="*/ 2326188 h 6341252"/>
                <a:gd name="connsiteX119" fmla="*/ 0 w 318688"/>
                <a:gd name="connsiteY119" fmla="*/ 2326188 h 6341252"/>
                <a:gd name="connsiteX120" fmla="*/ 286785 w 318688"/>
                <a:gd name="connsiteY120" fmla="*/ 2007498 h 6341252"/>
                <a:gd name="connsiteX121" fmla="*/ 318688 w 318688"/>
                <a:gd name="connsiteY121" fmla="*/ 2007498 h 6341252"/>
                <a:gd name="connsiteX122" fmla="*/ 318688 w 318688"/>
                <a:gd name="connsiteY122" fmla="*/ 2039391 h 6341252"/>
                <a:gd name="connsiteX123" fmla="*/ 286785 w 318688"/>
                <a:gd name="connsiteY123" fmla="*/ 2039391 h 6341252"/>
                <a:gd name="connsiteX124" fmla="*/ 0 w 318688"/>
                <a:gd name="connsiteY124" fmla="*/ 2007496 h 6341252"/>
                <a:gd name="connsiteX125" fmla="*/ 31901 w 318688"/>
                <a:gd name="connsiteY125" fmla="*/ 2007496 h 6341252"/>
                <a:gd name="connsiteX126" fmla="*/ 31901 w 318688"/>
                <a:gd name="connsiteY126" fmla="*/ 2039389 h 6341252"/>
                <a:gd name="connsiteX127" fmla="*/ 0 w 318688"/>
                <a:gd name="connsiteY127" fmla="*/ 2039389 h 6341252"/>
                <a:gd name="connsiteX128" fmla="*/ 286785 w 318688"/>
                <a:gd name="connsiteY128" fmla="*/ 1720711 h 6341252"/>
                <a:gd name="connsiteX129" fmla="*/ 318688 w 318688"/>
                <a:gd name="connsiteY129" fmla="*/ 1720711 h 6341252"/>
                <a:gd name="connsiteX130" fmla="*/ 318688 w 318688"/>
                <a:gd name="connsiteY130" fmla="*/ 1752614 h 6341252"/>
                <a:gd name="connsiteX131" fmla="*/ 286785 w 318688"/>
                <a:gd name="connsiteY131" fmla="*/ 1752614 h 6341252"/>
                <a:gd name="connsiteX132" fmla="*/ 0 w 318688"/>
                <a:gd name="connsiteY132" fmla="*/ 1720709 h 6341252"/>
                <a:gd name="connsiteX133" fmla="*/ 31901 w 318688"/>
                <a:gd name="connsiteY133" fmla="*/ 1720709 h 6341252"/>
                <a:gd name="connsiteX134" fmla="*/ 31901 w 318688"/>
                <a:gd name="connsiteY134" fmla="*/ 1752612 h 6341252"/>
                <a:gd name="connsiteX135" fmla="*/ 0 w 318688"/>
                <a:gd name="connsiteY135" fmla="*/ 1752612 h 6341252"/>
                <a:gd name="connsiteX136" fmla="*/ 286785 w 318688"/>
                <a:gd name="connsiteY136" fmla="*/ 1433930 h 6341252"/>
                <a:gd name="connsiteX137" fmla="*/ 318688 w 318688"/>
                <a:gd name="connsiteY137" fmla="*/ 1433930 h 6341252"/>
                <a:gd name="connsiteX138" fmla="*/ 318688 w 318688"/>
                <a:gd name="connsiteY138" fmla="*/ 1465831 h 6341252"/>
                <a:gd name="connsiteX139" fmla="*/ 286785 w 318688"/>
                <a:gd name="connsiteY139" fmla="*/ 1465831 h 6341252"/>
                <a:gd name="connsiteX140" fmla="*/ 0 w 318688"/>
                <a:gd name="connsiteY140" fmla="*/ 1433927 h 6341252"/>
                <a:gd name="connsiteX141" fmla="*/ 31901 w 318688"/>
                <a:gd name="connsiteY141" fmla="*/ 1433927 h 6341252"/>
                <a:gd name="connsiteX142" fmla="*/ 31901 w 318688"/>
                <a:gd name="connsiteY142" fmla="*/ 1465828 h 6341252"/>
                <a:gd name="connsiteX143" fmla="*/ 0 w 318688"/>
                <a:gd name="connsiteY143" fmla="*/ 1465828 h 6341252"/>
                <a:gd name="connsiteX144" fmla="*/ 286785 w 318688"/>
                <a:gd name="connsiteY144" fmla="*/ 1147150 h 6341252"/>
                <a:gd name="connsiteX145" fmla="*/ 318688 w 318688"/>
                <a:gd name="connsiteY145" fmla="*/ 1147150 h 6341252"/>
                <a:gd name="connsiteX146" fmla="*/ 318688 w 318688"/>
                <a:gd name="connsiteY146" fmla="*/ 1179052 h 6341252"/>
                <a:gd name="connsiteX147" fmla="*/ 286785 w 318688"/>
                <a:gd name="connsiteY147" fmla="*/ 1179052 h 6341252"/>
                <a:gd name="connsiteX148" fmla="*/ 0 w 318688"/>
                <a:gd name="connsiteY148" fmla="*/ 1147146 h 6341252"/>
                <a:gd name="connsiteX149" fmla="*/ 31901 w 318688"/>
                <a:gd name="connsiteY149" fmla="*/ 1147146 h 6341252"/>
                <a:gd name="connsiteX150" fmla="*/ 31901 w 318688"/>
                <a:gd name="connsiteY150" fmla="*/ 1179049 h 6341252"/>
                <a:gd name="connsiteX151" fmla="*/ 0 w 318688"/>
                <a:gd name="connsiteY151" fmla="*/ 1179049 h 6341252"/>
                <a:gd name="connsiteX152" fmla="*/ 286785 w 318688"/>
                <a:gd name="connsiteY152" fmla="*/ 860355 h 6341252"/>
                <a:gd name="connsiteX153" fmla="*/ 318688 w 318688"/>
                <a:gd name="connsiteY153" fmla="*/ 860355 h 6341252"/>
                <a:gd name="connsiteX154" fmla="*/ 318688 w 318688"/>
                <a:gd name="connsiteY154" fmla="*/ 892257 h 6341252"/>
                <a:gd name="connsiteX155" fmla="*/ 286785 w 318688"/>
                <a:gd name="connsiteY155" fmla="*/ 892257 h 6341252"/>
                <a:gd name="connsiteX156" fmla="*/ 0 w 318688"/>
                <a:gd name="connsiteY156" fmla="*/ 860351 h 6341252"/>
                <a:gd name="connsiteX157" fmla="*/ 31901 w 318688"/>
                <a:gd name="connsiteY157" fmla="*/ 860351 h 6341252"/>
                <a:gd name="connsiteX158" fmla="*/ 31901 w 318688"/>
                <a:gd name="connsiteY158" fmla="*/ 892254 h 6341252"/>
                <a:gd name="connsiteX159" fmla="*/ 0 w 318688"/>
                <a:gd name="connsiteY159" fmla="*/ 892254 h 6341252"/>
                <a:gd name="connsiteX160" fmla="*/ 286785 w 318688"/>
                <a:gd name="connsiteY160" fmla="*/ 573571 h 6341252"/>
                <a:gd name="connsiteX161" fmla="*/ 318688 w 318688"/>
                <a:gd name="connsiteY161" fmla="*/ 573571 h 6341252"/>
                <a:gd name="connsiteX162" fmla="*/ 318688 w 318688"/>
                <a:gd name="connsiteY162" fmla="*/ 605472 h 6341252"/>
                <a:gd name="connsiteX163" fmla="*/ 286785 w 318688"/>
                <a:gd name="connsiteY163" fmla="*/ 605472 h 6341252"/>
                <a:gd name="connsiteX164" fmla="*/ 0 w 318688"/>
                <a:gd name="connsiteY164" fmla="*/ 573568 h 6341252"/>
                <a:gd name="connsiteX165" fmla="*/ 31901 w 318688"/>
                <a:gd name="connsiteY165" fmla="*/ 573568 h 6341252"/>
                <a:gd name="connsiteX166" fmla="*/ 31901 w 318688"/>
                <a:gd name="connsiteY166" fmla="*/ 605470 h 6341252"/>
                <a:gd name="connsiteX167" fmla="*/ 0 w 318688"/>
                <a:gd name="connsiteY167" fmla="*/ 605470 h 6341252"/>
                <a:gd name="connsiteX168" fmla="*/ 286785 w 318688"/>
                <a:gd name="connsiteY168" fmla="*/ 286786 h 6341252"/>
                <a:gd name="connsiteX169" fmla="*/ 318688 w 318688"/>
                <a:gd name="connsiteY169" fmla="*/ 286786 h 6341252"/>
                <a:gd name="connsiteX170" fmla="*/ 318688 w 318688"/>
                <a:gd name="connsiteY170" fmla="*/ 318689 h 6341252"/>
                <a:gd name="connsiteX171" fmla="*/ 286785 w 318688"/>
                <a:gd name="connsiteY171" fmla="*/ 318689 h 6341252"/>
                <a:gd name="connsiteX172" fmla="*/ 0 w 318688"/>
                <a:gd name="connsiteY172" fmla="*/ 286784 h 6341252"/>
                <a:gd name="connsiteX173" fmla="*/ 31901 w 318688"/>
                <a:gd name="connsiteY173" fmla="*/ 286784 h 6341252"/>
                <a:gd name="connsiteX174" fmla="*/ 31901 w 318688"/>
                <a:gd name="connsiteY174" fmla="*/ 318687 h 6341252"/>
                <a:gd name="connsiteX175" fmla="*/ 0 w 318688"/>
                <a:gd name="connsiteY175" fmla="*/ 318687 h 6341252"/>
                <a:gd name="connsiteX176" fmla="*/ 286785 w 318688"/>
                <a:gd name="connsiteY176" fmla="*/ 3 h 6341252"/>
                <a:gd name="connsiteX177" fmla="*/ 318688 w 318688"/>
                <a:gd name="connsiteY177" fmla="*/ 3 h 6341252"/>
                <a:gd name="connsiteX178" fmla="*/ 318688 w 318688"/>
                <a:gd name="connsiteY178" fmla="*/ 31906 h 6341252"/>
                <a:gd name="connsiteX179" fmla="*/ 286785 w 318688"/>
                <a:gd name="connsiteY179" fmla="*/ 31906 h 6341252"/>
                <a:gd name="connsiteX180" fmla="*/ 0 w 318688"/>
                <a:gd name="connsiteY180" fmla="*/ 0 h 6341252"/>
                <a:gd name="connsiteX181" fmla="*/ 31901 w 318688"/>
                <a:gd name="connsiteY181" fmla="*/ 0 h 6341252"/>
                <a:gd name="connsiteX182" fmla="*/ 31901 w 318688"/>
                <a:gd name="connsiteY182" fmla="*/ 31903 h 6341252"/>
                <a:gd name="connsiteX183" fmla="*/ 0 w 318688"/>
                <a:gd name="connsiteY183" fmla="*/ 31903 h 6341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Lst>
              <a:rect l="l" t="t" r="r" b="b"/>
              <a:pathLst>
                <a:path w="318688" h="6341252">
                  <a:moveTo>
                    <a:pt x="286785" y="6309351"/>
                  </a:moveTo>
                  <a:lnTo>
                    <a:pt x="318688" y="6309351"/>
                  </a:lnTo>
                  <a:lnTo>
                    <a:pt x="318688" y="6341252"/>
                  </a:lnTo>
                  <a:lnTo>
                    <a:pt x="286785" y="6341252"/>
                  </a:lnTo>
                  <a:close/>
                  <a:moveTo>
                    <a:pt x="0" y="6309351"/>
                  </a:moveTo>
                  <a:lnTo>
                    <a:pt x="31901" y="6309351"/>
                  </a:lnTo>
                  <a:lnTo>
                    <a:pt x="31901" y="6341252"/>
                  </a:lnTo>
                  <a:lnTo>
                    <a:pt x="0" y="6341252"/>
                  </a:lnTo>
                  <a:close/>
                  <a:moveTo>
                    <a:pt x="286785" y="6022567"/>
                  </a:moveTo>
                  <a:lnTo>
                    <a:pt x="318688" y="6022567"/>
                  </a:lnTo>
                  <a:lnTo>
                    <a:pt x="318688" y="6054468"/>
                  </a:lnTo>
                  <a:lnTo>
                    <a:pt x="286785" y="6054468"/>
                  </a:lnTo>
                  <a:close/>
                  <a:moveTo>
                    <a:pt x="0" y="6022567"/>
                  </a:moveTo>
                  <a:lnTo>
                    <a:pt x="31901" y="6022567"/>
                  </a:lnTo>
                  <a:lnTo>
                    <a:pt x="31901" y="6054468"/>
                  </a:lnTo>
                  <a:lnTo>
                    <a:pt x="0" y="6054468"/>
                  </a:lnTo>
                  <a:close/>
                  <a:moveTo>
                    <a:pt x="286785" y="5735783"/>
                  </a:moveTo>
                  <a:lnTo>
                    <a:pt x="318688" y="5735783"/>
                  </a:lnTo>
                  <a:lnTo>
                    <a:pt x="318688" y="5767685"/>
                  </a:lnTo>
                  <a:lnTo>
                    <a:pt x="286785" y="5767685"/>
                  </a:lnTo>
                  <a:close/>
                  <a:moveTo>
                    <a:pt x="0" y="5735783"/>
                  </a:moveTo>
                  <a:lnTo>
                    <a:pt x="31901" y="5735783"/>
                  </a:lnTo>
                  <a:lnTo>
                    <a:pt x="31901" y="5767685"/>
                  </a:lnTo>
                  <a:lnTo>
                    <a:pt x="0" y="5767685"/>
                  </a:lnTo>
                  <a:close/>
                  <a:moveTo>
                    <a:pt x="286785" y="5448997"/>
                  </a:moveTo>
                  <a:lnTo>
                    <a:pt x="318688" y="5448997"/>
                  </a:lnTo>
                  <a:lnTo>
                    <a:pt x="318688" y="5480899"/>
                  </a:lnTo>
                  <a:lnTo>
                    <a:pt x="286785" y="5480899"/>
                  </a:lnTo>
                  <a:close/>
                  <a:moveTo>
                    <a:pt x="0" y="5448997"/>
                  </a:moveTo>
                  <a:lnTo>
                    <a:pt x="31901" y="5448997"/>
                  </a:lnTo>
                  <a:lnTo>
                    <a:pt x="31901" y="5480899"/>
                  </a:lnTo>
                  <a:lnTo>
                    <a:pt x="0" y="5480899"/>
                  </a:lnTo>
                  <a:close/>
                  <a:moveTo>
                    <a:pt x="286785" y="5162213"/>
                  </a:moveTo>
                  <a:lnTo>
                    <a:pt x="318688" y="5162213"/>
                  </a:lnTo>
                  <a:lnTo>
                    <a:pt x="318688" y="5194116"/>
                  </a:lnTo>
                  <a:lnTo>
                    <a:pt x="286785" y="5194116"/>
                  </a:lnTo>
                  <a:close/>
                  <a:moveTo>
                    <a:pt x="0" y="5162213"/>
                  </a:moveTo>
                  <a:lnTo>
                    <a:pt x="31901" y="5162213"/>
                  </a:lnTo>
                  <a:lnTo>
                    <a:pt x="31901" y="5194116"/>
                  </a:lnTo>
                  <a:lnTo>
                    <a:pt x="0" y="5194116"/>
                  </a:lnTo>
                  <a:close/>
                  <a:moveTo>
                    <a:pt x="286785" y="4875429"/>
                  </a:moveTo>
                  <a:lnTo>
                    <a:pt x="318688" y="4875429"/>
                  </a:lnTo>
                  <a:lnTo>
                    <a:pt x="318688" y="4907331"/>
                  </a:lnTo>
                  <a:lnTo>
                    <a:pt x="286785" y="4907331"/>
                  </a:lnTo>
                  <a:close/>
                  <a:moveTo>
                    <a:pt x="0" y="4875429"/>
                  </a:moveTo>
                  <a:lnTo>
                    <a:pt x="31901" y="4875429"/>
                  </a:lnTo>
                  <a:lnTo>
                    <a:pt x="31901" y="4907331"/>
                  </a:lnTo>
                  <a:lnTo>
                    <a:pt x="0" y="4907331"/>
                  </a:lnTo>
                  <a:close/>
                  <a:moveTo>
                    <a:pt x="286785" y="4588644"/>
                  </a:moveTo>
                  <a:lnTo>
                    <a:pt x="318688" y="4588644"/>
                  </a:lnTo>
                  <a:lnTo>
                    <a:pt x="318688" y="4620545"/>
                  </a:lnTo>
                  <a:lnTo>
                    <a:pt x="286785" y="4620545"/>
                  </a:lnTo>
                  <a:close/>
                  <a:moveTo>
                    <a:pt x="0" y="4588644"/>
                  </a:moveTo>
                  <a:lnTo>
                    <a:pt x="31901" y="4588644"/>
                  </a:lnTo>
                  <a:lnTo>
                    <a:pt x="31901" y="4620545"/>
                  </a:lnTo>
                  <a:lnTo>
                    <a:pt x="0" y="4620545"/>
                  </a:lnTo>
                  <a:close/>
                  <a:moveTo>
                    <a:pt x="286785" y="4301860"/>
                  </a:moveTo>
                  <a:lnTo>
                    <a:pt x="318688" y="4301860"/>
                  </a:lnTo>
                  <a:lnTo>
                    <a:pt x="318688" y="4333762"/>
                  </a:lnTo>
                  <a:lnTo>
                    <a:pt x="286785" y="4333762"/>
                  </a:lnTo>
                  <a:close/>
                  <a:moveTo>
                    <a:pt x="0" y="4301860"/>
                  </a:moveTo>
                  <a:lnTo>
                    <a:pt x="31901" y="4301860"/>
                  </a:lnTo>
                  <a:lnTo>
                    <a:pt x="31901" y="4333762"/>
                  </a:lnTo>
                  <a:lnTo>
                    <a:pt x="0" y="4333762"/>
                  </a:lnTo>
                  <a:close/>
                  <a:moveTo>
                    <a:pt x="286785" y="4015075"/>
                  </a:moveTo>
                  <a:lnTo>
                    <a:pt x="318688" y="4015075"/>
                  </a:lnTo>
                  <a:lnTo>
                    <a:pt x="318688" y="4046976"/>
                  </a:lnTo>
                  <a:lnTo>
                    <a:pt x="286785" y="4046976"/>
                  </a:lnTo>
                  <a:close/>
                  <a:moveTo>
                    <a:pt x="0" y="4015075"/>
                  </a:moveTo>
                  <a:lnTo>
                    <a:pt x="31901" y="4015075"/>
                  </a:lnTo>
                  <a:lnTo>
                    <a:pt x="31901" y="4046976"/>
                  </a:lnTo>
                  <a:lnTo>
                    <a:pt x="0" y="4046976"/>
                  </a:lnTo>
                  <a:close/>
                  <a:moveTo>
                    <a:pt x="286785" y="3728291"/>
                  </a:moveTo>
                  <a:lnTo>
                    <a:pt x="318688" y="3728291"/>
                  </a:lnTo>
                  <a:lnTo>
                    <a:pt x="318688" y="3760193"/>
                  </a:lnTo>
                  <a:lnTo>
                    <a:pt x="286785" y="3760193"/>
                  </a:lnTo>
                  <a:close/>
                  <a:moveTo>
                    <a:pt x="0" y="3728291"/>
                  </a:moveTo>
                  <a:lnTo>
                    <a:pt x="31901" y="3728291"/>
                  </a:lnTo>
                  <a:lnTo>
                    <a:pt x="31901" y="3760193"/>
                  </a:lnTo>
                  <a:lnTo>
                    <a:pt x="0" y="3760193"/>
                  </a:lnTo>
                  <a:close/>
                  <a:moveTo>
                    <a:pt x="286785" y="3441515"/>
                  </a:moveTo>
                  <a:lnTo>
                    <a:pt x="318688" y="3441515"/>
                  </a:lnTo>
                  <a:lnTo>
                    <a:pt x="318688" y="3473408"/>
                  </a:lnTo>
                  <a:lnTo>
                    <a:pt x="286785" y="3473408"/>
                  </a:lnTo>
                  <a:close/>
                  <a:moveTo>
                    <a:pt x="0" y="3441514"/>
                  </a:moveTo>
                  <a:lnTo>
                    <a:pt x="31901" y="3441514"/>
                  </a:lnTo>
                  <a:lnTo>
                    <a:pt x="31901" y="3473408"/>
                  </a:lnTo>
                  <a:lnTo>
                    <a:pt x="0" y="3473408"/>
                  </a:lnTo>
                  <a:close/>
                  <a:moveTo>
                    <a:pt x="286785" y="3154732"/>
                  </a:moveTo>
                  <a:lnTo>
                    <a:pt x="318688" y="3154732"/>
                  </a:lnTo>
                  <a:lnTo>
                    <a:pt x="318688" y="3186635"/>
                  </a:lnTo>
                  <a:lnTo>
                    <a:pt x="286785" y="3186635"/>
                  </a:lnTo>
                  <a:close/>
                  <a:moveTo>
                    <a:pt x="0" y="3154731"/>
                  </a:moveTo>
                  <a:lnTo>
                    <a:pt x="31901" y="3154731"/>
                  </a:lnTo>
                  <a:lnTo>
                    <a:pt x="31901" y="3186634"/>
                  </a:lnTo>
                  <a:lnTo>
                    <a:pt x="0" y="3186634"/>
                  </a:lnTo>
                  <a:close/>
                  <a:moveTo>
                    <a:pt x="286785" y="2867859"/>
                  </a:moveTo>
                  <a:lnTo>
                    <a:pt x="318688" y="2867859"/>
                  </a:lnTo>
                  <a:lnTo>
                    <a:pt x="318688" y="2899760"/>
                  </a:lnTo>
                  <a:lnTo>
                    <a:pt x="286785" y="2899760"/>
                  </a:lnTo>
                  <a:close/>
                  <a:moveTo>
                    <a:pt x="0" y="2867855"/>
                  </a:moveTo>
                  <a:lnTo>
                    <a:pt x="31901" y="2867855"/>
                  </a:lnTo>
                  <a:lnTo>
                    <a:pt x="31901" y="2899757"/>
                  </a:lnTo>
                  <a:lnTo>
                    <a:pt x="0" y="2899757"/>
                  </a:lnTo>
                  <a:close/>
                  <a:moveTo>
                    <a:pt x="286785" y="2581076"/>
                  </a:moveTo>
                  <a:lnTo>
                    <a:pt x="318688" y="2581076"/>
                  </a:lnTo>
                  <a:lnTo>
                    <a:pt x="318688" y="2612993"/>
                  </a:lnTo>
                  <a:lnTo>
                    <a:pt x="286785" y="2612993"/>
                  </a:lnTo>
                  <a:close/>
                  <a:moveTo>
                    <a:pt x="0" y="2581073"/>
                  </a:moveTo>
                  <a:lnTo>
                    <a:pt x="31901" y="2581073"/>
                  </a:lnTo>
                  <a:lnTo>
                    <a:pt x="31901" y="2612987"/>
                  </a:lnTo>
                  <a:lnTo>
                    <a:pt x="0" y="2612987"/>
                  </a:lnTo>
                  <a:close/>
                  <a:moveTo>
                    <a:pt x="286785" y="2294287"/>
                  </a:moveTo>
                  <a:lnTo>
                    <a:pt x="318688" y="2294287"/>
                  </a:lnTo>
                  <a:lnTo>
                    <a:pt x="318688" y="2326193"/>
                  </a:lnTo>
                  <a:lnTo>
                    <a:pt x="286785" y="2326193"/>
                  </a:lnTo>
                  <a:close/>
                  <a:moveTo>
                    <a:pt x="0" y="2294283"/>
                  </a:moveTo>
                  <a:lnTo>
                    <a:pt x="31901" y="2294283"/>
                  </a:lnTo>
                  <a:lnTo>
                    <a:pt x="31901" y="2326188"/>
                  </a:lnTo>
                  <a:lnTo>
                    <a:pt x="0" y="2326188"/>
                  </a:lnTo>
                  <a:close/>
                  <a:moveTo>
                    <a:pt x="286785" y="2007498"/>
                  </a:moveTo>
                  <a:lnTo>
                    <a:pt x="318688" y="2007498"/>
                  </a:lnTo>
                  <a:lnTo>
                    <a:pt x="318688" y="2039391"/>
                  </a:lnTo>
                  <a:lnTo>
                    <a:pt x="286785" y="2039391"/>
                  </a:lnTo>
                  <a:close/>
                  <a:moveTo>
                    <a:pt x="0" y="2007496"/>
                  </a:moveTo>
                  <a:lnTo>
                    <a:pt x="31901" y="2007496"/>
                  </a:lnTo>
                  <a:lnTo>
                    <a:pt x="31901" y="2039389"/>
                  </a:lnTo>
                  <a:lnTo>
                    <a:pt x="0" y="2039389"/>
                  </a:lnTo>
                  <a:close/>
                  <a:moveTo>
                    <a:pt x="286785" y="1720711"/>
                  </a:moveTo>
                  <a:lnTo>
                    <a:pt x="318688" y="1720711"/>
                  </a:lnTo>
                  <a:lnTo>
                    <a:pt x="318688" y="1752614"/>
                  </a:lnTo>
                  <a:lnTo>
                    <a:pt x="286785" y="1752614"/>
                  </a:lnTo>
                  <a:close/>
                  <a:moveTo>
                    <a:pt x="0" y="1720709"/>
                  </a:moveTo>
                  <a:lnTo>
                    <a:pt x="31901" y="1720709"/>
                  </a:lnTo>
                  <a:lnTo>
                    <a:pt x="31901" y="1752612"/>
                  </a:lnTo>
                  <a:lnTo>
                    <a:pt x="0" y="1752612"/>
                  </a:lnTo>
                  <a:close/>
                  <a:moveTo>
                    <a:pt x="286785" y="1433930"/>
                  </a:moveTo>
                  <a:lnTo>
                    <a:pt x="318688" y="1433930"/>
                  </a:lnTo>
                  <a:lnTo>
                    <a:pt x="318688" y="1465831"/>
                  </a:lnTo>
                  <a:lnTo>
                    <a:pt x="286785" y="1465831"/>
                  </a:lnTo>
                  <a:close/>
                  <a:moveTo>
                    <a:pt x="0" y="1433927"/>
                  </a:moveTo>
                  <a:lnTo>
                    <a:pt x="31901" y="1433927"/>
                  </a:lnTo>
                  <a:lnTo>
                    <a:pt x="31901" y="1465828"/>
                  </a:lnTo>
                  <a:lnTo>
                    <a:pt x="0" y="1465828"/>
                  </a:lnTo>
                  <a:close/>
                  <a:moveTo>
                    <a:pt x="286785" y="1147150"/>
                  </a:moveTo>
                  <a:lnTo>
                    <a:pt x="318688" y="1147150"/>
                  </a:lnTo>
                  <a:lnTo>
                    <a:pt x="318688" y="1179052"/>
                  </a:lnTo>
                  <a:lnTo>
                    <a:pt x="286785" y="1179052"/>
                  </a:lnTo>
                  <a:close/>
                  <a:moveTo>
                    <a:pt x="0" y="1147146"/>
                  </a:moveTo>
                  <a:lnTo>
                    <a:pt x="31901" y="1147146"/>
                  </a:lnTo>
                  <a:lnTo>
                    <a:pt x="31901" y="1179049"/>
                  </a:lnTo>
                  <a:lnTo>
                    <a:pt x="0" y="1179049"/>
                  </a:lnTo>
                  <a:close/>
                  <a:moveTo>
                    <a:pt x="286785" y="860355"/>
                  </a:moveTo>
                  <a:lnTo>
                    <a:pt x="318688" y="860355"/>
                  </a:lnTo>
                  <a:lnTo>
                    <a:pt x="318688" y="892257"/>
                  </a:lnTo>
                  <a:lnTo>
                    <a:pt x="286785" y="892257"/>
                  </a:lnTo>
                  <a:close/>
                  <a:moveTo>
                    <a:pt x="0" y="860351"/>
                  </a:moveTo>
                  <a:lnTo>
                    <a:pt x="31901" y="860351"/>
                  </a:lnTo>
                  <a:lnTo>
                    <a:pt x="31901" y="892254"/>
                  </a:lnTo>
                  <a:lnTo>
                    <a:pt x="0" y="892254"/>
                  </a:lnTo>
                  <a:close/>
                  <a:moveTo>
                    <a:pt x="286785" y="573571"/>
                  </a:moveTo>
                  <a:lnTo>
                    <a:pt x="318688" y="573571"/>
                  </a:lnTo>
                  <a:lnTo>
                    <a:pt x="318688" y="605472"/>
                  </a:lnTo>
                  <a:lnTo>
                    <a:pt x="286785" y="605472"/>
                  </a:lnTo>
                  <a:close/>
                  <a:moveTo>
                    <a:pt x="0" y="573568"/>
                  </a:moveTo>
                  <a:lnTo>
                    <a:pt x="31901" y="573568"/>
                  </a:lnTo>
                  <a:lnTo>
                    <a:pt x="31901" y="605470"/>
                  </a:lnTo>
                  <a:lnTo>
                    <a:pt x="0" y="605470"/>
                  </a:lnTo>
                  <a:close/>
                  <a:moveTo>
                    <a:pt x="286785" y="286786"/>
                  </a:moveTo>
                  <a:lnTo>
                    <a:pt x="318688" y="286786"/>
                  </a:lnTo>
                  <a:lnTo>
                    <a:pt x="318688" y="318689"/>
                  </a:lnTo>
                  <a:lnTo>
                    <a:pt x="286785" y="318689"/>
                  </a:lnTo>
                  <a:close/>
                  <a:moveTo>
                    <a:pt x="0" y="286784"/>
                  </a:moveTo>
                  <a:lnTo>
                    <a:pt x="31901" y="286784"/>
                  </a:lnTo>
                  <a:lnTo>
                    <a:pt x="31901" y="318687"/>
                  </a:lnTo>
                  <a:lnTo>
                    <a:pt x="0" y="318687"/>
                  </a:lnTo>
                  <a:close/>
                  <a:moveTo>
                    <a:pt x="286785" y="3"/>
                  </a:moveTo>
                  <a:lnTo>
                    <a:pt x="318688" y="3"/>
                  </a:lnTo>
                  <a:lnTo>
                    <a:pt x="318688" y="31906"/>
                  </a:lnTo>
                  <a:lnTo>
                    <a:pt x="286785" y="31906"/>
                  </a:lnTo>
                  <a:close/>
                  <a:moveTo>
                    <a:pt x="0" y="0"/>
                  </a:moveTo>
                  <a:lnTo>
                    <a:pt x="31901" y="0"/>
                  </a:lnTo>
                  <a:lnTo>
                    <a:pt x="31901" y="31903"/>
                  </a:lnTo>
                  <a:lnTo>
                    <a:pt x="0" y="31903"/>
                  </a:lnTo>
                  <a:close/>
                </a:path>
              </a:pathLst>
            </a:custGeom>
            <a:grpFill/>
            <a:ln w="10294" cap="flat">
              <a:noFill/>
              <a:prstDash val="solid"/>
              <a:miter/>
            </a:ln>
          </p:spPr>
          <p:txBody>
            <a:bodyPr wrap="square" rtlCol="0" anchor="ctr">
              <a:noAutofit/>
            </a:bodyPr>
            <a:lstStyle/>
            <a:p>
              <a:endParaRPr lang="en-US" sz="1800"/>
            </a:p>
          </p:txBody>
        </p:sp>
        <p:sp>
          <p:nvSpPr>
            <p:cNvPr id="30" name="Freeform: Shape 29">
              <a:extLst>
                <a:ext uri="{FF2B5EF4-FFF2-40B4-BE49-F238E27FC236}">
                  <a16:creationId xmlns:a16="http://schemas.microsoft.com/office/drawing/2014/main" xmlns="" id="{01610C87-FCDE-46C3-9E2E-739916D61405}"/>
                </a:ext>
              </a:extLst>
            </p:cNvPr>
            <p:cNvSpPr/>
            <p:nvPr userDrawn="1"/>
          </p:nvSpPr>
          <p:spPr>
            <a:xfrm>
              <a:off x="9346573" y="258374"/>
              <a:ext cx="318688" cy="6341252"/>
            </a:xfrm>
            <a:custGeom>
              <a:avLst/>
              <a:gdLst>
                <a:gd name="connsiteX0" fmla="*/ 286785 w 318688"/>
                <a:gd name="connsiteY0" fmla="*/ 6309351 h 6341252"/>
                <a:gd name="connsiteX1" fmla="*/ 318688 w 318688"/>
                <a:gd name="connsiteY1" fmla="*/ 6309351 h 6341252"/>
                <a:gd name="connsiteX2" fmla="*/ 318688 w 318688"/>
                <a:gd name="connsiteY2" fmla="*/ 6341252 h 6341252"/>
                <a:gd name="connsiteX3" fmla="*/ 286785 w 318688"/>
                <a:gd name="connsiteY3" fmla="*/ 6341252 h 6341252"/>
                <a:gd name="connsiteX4" fmla="*/ 0 w 318688"/>
                <a:gd name="connsiteY4" fmla="*/ 6309351 h 6341252"/>
                <a:gd name="connsiteX5" fmla="*/ 31901 w 318688"/>
                <a:gd name="connsiteY5" fmla="*/ 6309351 h 6341252"/>
                <a:gd name="connsiteX6" fmla="*/ 31901 w 318688"/>
                <a:gd name="connsiteY6" fmla="*/ 6341252 h 6341252"/>
                <a:gd name="connsiteX7" fmla="*/ 0 w 318688"/>
                <a:gd name="connsiteY7" fmla="*/ 6341252 h 6341252"/>
                <a:gd name="connsiteX8" fmla="*/ 286785 w 318688"/>
                <a:gd name="connsiteY8" fmla="*/ 6022567 h 6341252"/>
                <a:gd name="connsiteX9" fmla="*/ 318688 w 318688"/>
                <a:gd name="connsiteY9" fmla="*/ 6022567 h 6341252"/>
                <a:gd name="connsiteX10" fmla="*/ 318688 w 318688"/>
                <a:gd name="connsiteY10" fmla="*/ 6054468 h 6341252"/>
                <a:gd name="connsiteX11" fmla="*/ 286785 w 318688"/>
                <a:gd name="connsiteY11" fmla="*/ 6054468 h 6341252"/>
                <a:gd name="connsiteX12" fmla="*/ 0 w 318688"/>
                <a:gd name="connsiteY12" fmla="*/ 6022567 h 6341252"/>
                <a:gd name="connsiteX13" fmla="*/ 31901 w 318688"/>
                <a:gd name="connsiteY13" fmla="*/ 6022567 h 6341252"/>
                <a:gd name="connsiteX14" fmla="*/ 31901 w 318688"/>
                <a:gd name="connsiteY14" fmla="*/ 6054468 h 6341252"/>
                <a:gd name="connsiteX15" fmla="*/ 0 w 318688"/>
                <a:gd name="connsiteY15" fmla="*/ 6054468 h 6341252"/>
                <a:gd name="connsiteX16" fmla="*/ 286785 w 318688"/>
                <a:gd name="connsiteY16" fmla="*/ 5735783 h 6341252"/>
                <a:gd name="connsiteX17" fmla="*/ 318688 w 318688"/>
                <a:gd name="connsiteY17" fmla="*/ 5735783 h 6341252"/>
                <a:gd name="connsiteX18" fmla="*/ 318688 w 318688"/>
                <a:gd name="connsiteY18" fmla="*/ 5767685 h 6341252"/>
                <a:gd name="connsiteX19" fmla="*/ 286785 w 318688"/>
                <a:gd name="connsiteY19" fmla="*/ 5767685 h 6341252"/>
                <a:gd name="connsiteX20" fmla="*/ 0 w 318688"/>
                <a:gd name="connsiteY20" fmla="*/ 5735783 h 6341252"/>
                <a:gd name="connsiteX21" fmla="*/ 31901 w 318688"/>
                <a:gd name="connsiteY21" fmla="*/ 5735783 h 6341252"/>
                <a:gd name="connsiteX22" fmla="*/ 31901 w 318688"/>
                <a:gd name="connsiteY22" fmla="*/ 5767685 h 6341252"/>
                <a:gd name="connsiteX23" fmla="*/ 0 w 318688"/>
                <a:gd name="connsiteY23" fmla="*/ 5767685 h 6341252"/>
                <a:gd name="connsiteX24" fmla="*/ 286785 w 318688"/>
                <a:gd name="connsiteY24" fmla="*/ 5448997 h 6341252"/>
                <a:gd name="connsiteX25" fmla="*/ 318688 w 318688"/>
                <a:gd name="connsiteY25" fmla="*/ 5448997 h 6341252"/>
                <a:gd name="connsiteX26" fmla="*/ 318688 w 318688"/>
                <a:gd name="connsiteY26" fmla="*/ 5480899 h 6341252"/>
                <a:gd name="connsiteX27" fmla="*/ 286785 w 318688"/>
                <a:gd name="connsiteY27" fmla="*/ 5480899 h 6341252"/>
                <a:gd name="connsiteX28" fmla="*/ 0 w 318688"/>
                <a:gd name="connsiteY28" fmla="*/ 5448997 h 6341252"/>
                <a:gd name="connsiteX29" fmla="*/ 31901 w 318688"/>
                <a:gd name="connsiteY29" fmla="*/ 5448997 h 6341252"/>
                <a:gd name="connsiteX30" fmla="*/ 31901 w 318688"/>
                <a:gd name="connsiteY30" fmla="*/ 5480899 h 6341252"/>
                <a:gd name="connsiteX31" fmla="*/ 0 w 318688"/>
                <a:gd name="connsiteY31" fmla="*/ 5480899 h 6341252"/>
                <a:gd name="connsiteX32" fmla="*/ 286785 w 318688"/>
                <a:gd name="connsiteY32" fmla="*/ 5162213 h 6341252"/>
                <a:gd name="connsiteX33" fmla="*/ 318688 w 318688"/>
                <a:gd name="connsiteY33" fmla="*/ 5162213 h 6341252"/>
                <a:gd name="connsiteX34" fmla="*/ 318688 w 318688"/>
                <a:gd name="connsiteY34" fmla="*/ 5194116 h 6341252"/>
                <a:gd name="connsiteX35" fmla="*/ 286785 w 318688"/>
                <a:gd name="connsiteY35" fmla="*/ 5194116 h 6341252"/>
                <a:gd name="connsiteX36" fmla="*/ 0 w 318688"/>
                <a:gd name="connsiteY36" fmla="*/ 5162213 h 6341252"/>
                <a:gd name="connsiteX37" fmla="*/ 31901 w 318688"/>
                <a:gd name="connsiteY37" fmla="*/ 5162213 h 6341252"/>
                <a:gd name="connsiteX38" fmla="*/ 31901 w 318688"/>
                <a:gd name="connsiteY38" fmla="*/ 5194116 h 6341252"/>
                <a:gd name="connsiteX39" fmla="*/ 0 w 318688"/>
                <a:gd name="connsiteY39" fmla="*/ 5194116 h 6341252"/>
                <a:gd name="connsiteX40" fmla="*/ 286785 w 318688"/>
                <a:gd name="connsiteY40" fmla="*/ 4875429 h 6341252"/>
                <a:gd name="connsiteX41" fmla="*/ 318688 w 318688"/>
                <a:gd name="connsiteY41" fmla="*/ 4875429 h 6341252"/>
                <a:gd name="connsiteX42" fmla="*/ 318688 w 318688"/>
                <a:gd name="connsiteY42" fmla="*/ 4907331 h 6341252"/>
                <a:gd name="connsiteX43" fmla="*/ 286785 w 318688"/>
                <a:gd name="connsiteY43" fmla="*/ 4907331 h 6341252"/>
                <a:gd name="connsiteX44" fmla="*/ 0 w 318688"/>
                <a:gd name="connsiteY44" fmla="*/ 4875429 h 6341252"/>
                <a:gd name="connsiteX45" fmla="*/ 31901 w 318688"/>
                <a:gd name="connsiteY45" fmla="*/ 4875429 h 6341252"/>
                <a:gd name="connsiteX46" fmla="*/ 31901 w 318688"/>
                <a:gd name="connsiteY46" fmla="*/ 4907331 h 6341252"/>
                <a:gd name="connsiteX47" fmla="*/ 0 w 318688"/>
                <a:gd name="connsiteY47" fmla="*/ 4907331 h 6341252"/>
                <a:gd name="connsiteX48" fmla="*/ 286785 w 318688"/>
                <a:gd name="connsiteY48" fmla="*/ 4588644 h 6341252"/>
                <a:gd name="connsiteX49" fmla="*/ 318688 w 318688"/>
                <a:gd name="connsiteY49" fmla="*/ 4588644 h 6341252"/>
                <a:gd name="connsiteX50" fmla="*/ 318688 w 318688"/>
                <a:gd name="connsiteY50" fmla="*/ 4620545 h 6341252"/>
                <a:gd name="connsiteX51" fmla="*/ 286785 w 318688"/>
                <a:gd name="connsiteY51" fmla="*/ 4620545 h 6341252"/>
                <a:gd name="connsiteX52" fmla="*/ 0 w 318688"/>
                <a:gd name="connsiteY52" fmla="*/ 4588644 h 6341252"/>
                <a:gd name="connsiteX53" fmla="*/ 31901 w 318688"/>
                <a:gd name="connsiteY53" fmla="*/ 4588644 h 6341252"/>
                <a:gd name="connsiteX54" fmla="*/ 31901 w 318688"/>
                <a:gd name="connsiteY54" fmla="*/ 4620545 h 6341252"/>
                <a:gd name="connsiteX55" fmla="*/ 0 w 318688"/>
                <a:gd name="connsiteY55" fmla="*/ 4620545 h 6341252"/>
                <a:gd name="connsiteX56" fmla="*/ 286785 w 318688"/>
                <a:gd name="connsiteY56" fmla="*/ 4301860 h 6341252"/>
                <a:gd name="connsiteX57" fmla="*/ 318688 w 318688"/>
                <a:gd name="connsiteY57" fmla="*/ 4301860 h 6341252"/>
                <a:gd name="connsiteX58" fmla="*/ 318688 w 318688"/>
                <a:gd name="connsiteY58" fmla="*/ 4333762 h 6341252"/>
                <a:gd name="connsiteX59" fmla="*/ 286785 w 318688"/>
                <a:gd name="connsiteY59" fmla="*/ 4333762 h 6341252"/>
                <a:gd name="connsiteX60" fmla="*/ 0 w 318688"/>
                <a:gd name="connsiteY60" fmla="*/ 4301860 h 6341252"/>
                <a:gd name="connsiteX61" fmla="*/ 31901 w 318688"/>
                <a:gd name="connsiteY61" fmla="*/ 4301860 h 6341252"/>
                <a:gd name="connsiteX62" fmla="*/ 31901 w 318688"/>
                <a:gd name="connsiteY62" fmla="*/ 4333762 h 6341252"/>
                <a:gd name="connsiteX63" fmla="*/ 0 w 318688"/>
                <a:gd name="connsiteY63" fmla="*/ 4333762 h 6341252"/>
                <a:gd name="connsiteX64" fmla="*/ 286785 w 318688"/>
                <a:gd name="connsiteY64" fmla="*/ 4015075 h 6341252"/>
                <a:gd name="connsiteX65" fmla="*/ 318688 w 318688"/>
                <a:gd name="connsiteY65" fmla="*/ 4015075 h 6341252"/>
                <a:gd name="connsiteX66" fmla="*/ 318688 w 318688"/>
                <a:gd name="connsiteY66" fmla="*/ 4046976 h 6341252"/>
                <a:gd name="connsiteX67" fmla="*/ 286785 w 318688"/>
                <a:gd name="connsiteY67" fmla="*/ 4046976 h 6341252"/>
                <a:gd name="connsiteX68" fmla="*/ 0 w 318688"/>
                <a:gd name="connsiteY68" fmla="*/ 4015075 h 6341252"/>
                <a:gd name="connsiteX69" fmla="*/ 31901 w 318688"/>
                <a:gd name="connsiteY69" fmla="*/ 4015075 h 6341252"/>
                <a:gd name="connsiteX70" fmla="*/ 31901 w 318688"/>
                <a:gd name="connsiteY70" fmla="*/ 4046976 h 6341252"/>
                <a:gd name="connsiteX71" fmla="*/ 0 w 318688"/>
                <a:gd name="connsiteY71" fmla="*/ 4046976 h 6341252"/>
                <a:gd name="connsiteX72" fmla="*/ 286785 w 318688"/>
                <a:gd name="connsiteY72" fmla="*/ 3728291 h 6341252"/>
                <a:gd name="connsiteX73" fmla="*/ 318688 w 318688"/>
                <a:gd name="connsiteY73" fmla="*/ 3728291 h 6341252"/>
                <a:gd name="connsiteX74" fmla="*/ 318688 w 318688"/>
                <a:gd name="connsiteY74" fmla="*/ 3760193 h 6341252"/>
                <a:gd name="connsiteX75" fmla="*/ 286785 w 318688"/>
                <a:gd name="connsiteY75" fmla="*/ 3760193 h 6341252"/>
                <a:gd name="connsiteX76" fmla="*/ 0 w 318688"/>
                <a:gd name="connsiteY76" fmla="*/ 3728291 h 6341252"/>
                <a:gd name="connsiteX77" fmla="*/ 31901 w 318688"/>
                <a:gd name="connsiteY77" fmla="*/ 3728291 h 6341252"/>
                <a:gd name="connsiteX78" fmla="*/ 31901 w 318688"/>
                <a:gd name="connsiteY78" fmla="*/ 3760193 h 6341252"/>
                <a:gd name="connsiteX79" fmla="*/ 0 w 318688"/>
                <a:gd name="connsiteY79" fmla="*/ 3760193 h 6341252"/>
                <a:gd name="connsiteX80" fmla="*/ 286785 w 318688"/>
                <a:gd name="connsiteY80" fmla="*/ 3441515 h 6341252"/>
                <a:gd name="connsiteX81" fmla="*/ 318688 w 318688"/>
                <a:gd name="connsiteY81" fmla="*/ 3441515 h 6341252"/>
                <a:gd name="connsiteX82" fmla="*/ 318688 w 318688"/>
                <a:gd name="connsiteY82" fmla="*/ 3473408 h 6341252"/>
                <a:gd name="connsiteX83" fmla="*/ 286785 w 318688"/>
                <a:gd name="connsiteY83" fmla="*/ 3473408 h 6341252"/>
                <a:gd name="connsiteX84" fmla="*/ 0 w 318688"/>
                <a:gd name="connsiteY84" fmla="*/ 3441514 h 6341252"/>
                <a:gd name="connsiteX85" fmla="*/ 31901 w 318688"/>
                <a:gd name="connsiteY85" fmla="*/ 3441514 h 6341252"/>
                <a:gd name="connsiteX86" fmla="*/ 31901 w 318688"/>
                <a:gd name="connsiteY86" fmla="*/ 3473408 h 6341252"/>
                <a:gd name="connsiteX87" fmla="*/ 0 w 318688"/>
                <a:gd name="connsiteY87" fmla="*/ 3473408 h 6341252"/>
                <a:gd name="connsiteX88" fmla="*/ 286785 w 318688"/>
                <a:gd name="connsiteY88" fmla="*/ 3154732 h 6341252"/>
                <a:gd name="connsiteX89" fmla="*/ 318688 w 318688"/>
                <a:gd name="connsiteY89" fmla="*/ 3154732 h 6341252"/>
                <a:gd name="connsiteX90" fmla="*/ 318688 w 318688"/>
                <a:gd name="connsiteY90" fmla="*/ 3186635 h 6341252"/>
                <a:gd name="connsiteX91" fmla="*/ 286785 w 318688"/>
                <a:gd name="connsiteY91" fmla="*/ 3186635 h 6341252"/>
                <a:gd name="connsiteX92" fmla="*/ 0 w 318688"/>
                <a:gd name="connsiteY92" fmla="*/ 3154731 h 6341252"/>
                <a:gd name="connsiteX93" fmla="*/ 31901 w 318688"/>
                <a:gd name="connsiteY93" fmla="*/ 3154731 h 6341252"/>
                <a:gd name="connsiteX94" fmla="*/ 31901 w 318688"/>
                <a:gd name="connsiteY94" fmla="*/ 3186634 h 6341252"/>
                <a:gd name="connsiteX95" fmla="*/ 0 w 318688"/>
                <a:gd name="connsiteY95" fmla="*/ 3186634 h 6341252"/>
                <a:gd name="connsiteX96" fmla="*/ 286785 w 318688"/>
                <a:gd name="connsiteY96" fmla="*/ 2867859 h 6341252"/>
                <a:gd name="connsiteX97" fmla="*/ 318688 w 318688"/>
                <a:gd name="connsiteY97" fmla="*/ 2867859 h 6341252"/>
                <a:gd name="connsiteX98" fmla="*/ 318688 w 318688"/>
                <a:gd name="connsiteY98" fmla="*/ 2899760 h 6341252"/>
                <a:gd name="connsiteX99" fmla="*/ 286785 w 318688"/>
                <a:gd name="connsiteY99" fmla="*/ 2899760 h 6341252"/>
                <a:gd name="connsiteX100" fmla="*/ 0 w 318688"/>
                <a:gd name="connsiteY100" fmla="*/ 2867855 h 6341252"/>
                <a:gd name="connsiteX101" fmla="*/ 31901 w 318688"/>
                <a:gd name="connsiteY101" fmla="*/ 2867855 h 6341252"/>
                <a:gd name="connsiteX102" fmla="*/ 31901 w 318688"/>
                <a:gd name="connsiteY102" fmla="*/ 2899757 h 6341252"/>
                <a:gd name="connsiteX103" fmla="*/ 0 w 318688"/>
                <a:gd name="connsiteY103" fmla="*/ 2899757 h 6341252"/>
                <a:gd name="connsiteX104" fmla="*/ 286785 w 318688"/>
                <a:gd name="connsiteY104" fmla="*/ 2581076 h 6341252"/>
                <a:gd name="connsiteX105" fmla="*/ 318688 w 318688"/>
                <a:gd name="connsiteY105" fmla="*/ 2581076 h 6341252"/>
                <a:gd name="connsiteX106" fmla="*/ 318688 w 318688"/>
                <a:gd name="connsiteY106" fmla="*/ 2612993 h 6341252"/>
                <a:gd name="connsiteX107" fmla="*/ 286785 w 318688"/>
                <a:gd name="connsiteY107" fmla="*/ 2612993 h 6341252"/>
                <a:gd name="connsiteX108" fmla="*/ 0 w 318688"/>
                <a:gd name="connsiteY108" fmla="*/ 2581073 h 6341252"/>
                <a:gd name="connsiteX109" fmla="*/ 31901 w 318688"/>
                <a:gd name="connsiteY109" fmla="*/ 2581073 h 6341252"/>
                <a:gd name="connsiteX110" fmla="*/ 31901 w 318688"/>
                <a:gd name="connsiteY110" fmla="*/ 2612987 h 6341252"/>
                <a:gd name="connsiteX111" fmla="*/ 0 w 318688"/>
                <a:gd name="connsiteY111" fmla="*/ 2612987 h 6341252"/>
                <a:gd name="connsiteX112" fmla="*/ 286785 w 318688"/>
                <a:gd name="connsiteY112" fmla="*/ 2294287 h 6341252"/>
                <a:gd name="connsiteX113" fmla="*/ 318688 w 318688"/>
                <a:gd name="connsiteY113" fmla="*/ 2294287 h 6341252"/>
                <a:gd name="connsiteX114" fmla="*/ 318688 w 318688"/>
                <a:gd name="connsiteY114" fmla="*/ 2326193 h 6341252"/>
                <a:gd name="connsiteX115" fmla="*/ 286785 w 318688"/>
                <a:gd name="connsiteY115" fmla="*/ 2326193 h 6341252"/>
                <a:gd name="connsiteX116" fmla="*/ 0 w 318688"/>
                <a:gd name="connsiteY116" fmla="*/ 2294283 h 6341252"/>
                <a:gd name="connsiteX117" fmla="*/ 31901 w 318688"/>
                <a:gd name="connsiteY117" fmla="*/ 2294283 h 6341252"/>
                <a:gd name="connsiteX118" fmla="*/ 31901 w 318688"/>
                <a:gd name="connsiteY118" fmla="*/ 2326188 h 6341252"/>
                <a:gd name="connsiteX119" fmla="*/ 0 w 318688"/>
                <a:gd name="connsiteY119" fmla="*/ 2326188 h 6341252"/>
                <a:gd name="connsiteX120" fmla="*/ 286785 w 318688"/>
                <a:gd name="connsiteY120" fmla="*/ 2007498 h 6341252"/>
                <a:gd name="connsiteX121" fmla="*/ 318688 w 318688"/>
                <a:gd name="connsiteY121" fmla="*/ 2007498 h 6341252"/>
                <a:gd name="connsiteX122" fmla="*/ 318688 w 318688"/>
                <a:gd name="connsiteY122" fmla="*/ 2039391 h 6341252"/>
                <a:gd name="connsiteX123" fmla="*/ 286785 w 318688"/>
                <a:gd name="connsiteY123" fmla="*/ 2039391 h 6341252"/>
                <a:gd name="connsiteX124" fmla="*/ 0 w 318688"/>
                <a:gd name="connsiteY124" fmla="*/ 2007496 h 6341252"/>
                <a:gd name="connsiteX125" fmla="*/ 31901 w 318688"/>
                <a:gd name="connsiteY125" fmla="*/ 2007496 h 6341252"/>
                <a:gd name="connsiteX126" fmla="*/ 31901 w 318688"/>
                <a:gd name="connsiteY126" fmla="*/ 2039389 h 6341252"/>
                <a:gd name="connsiteX127" fmla="*/ 0 w 318688"/>
                <a:gd name="connsiteY127" fmla="*/ 2039389 h 6341252"/>
                <a:gd name="connsiteX128" fmla="*/ 286785 w 318688"/>
                <a:gd name="connsiteY128" fmla="*/ 1720711 h 6341252"/>
                <a:gd name="connsiteX129" fmla="*/ 318688 w 318688"/>
                <a:gd name="connsiteY129" fmla="*/ 1720711 h 6341252"/>
                <a:gd name="connsiteX130" fmla="*/ 318688 w 318688"/>
                <a:gd name="connsiteY130" fmla="*/ 1752614 h 6341252"/>
                <a:gd name="connsiteX131" fmla="*/ 286785 w 318688"/>
                <a:gd name="connsiteY131" fmla="*/ 1752614 h 6341252"/>
                <a:gd name="connsiteX132" fmla="*/ 0 w 318688"/>
                <a:gd name="connsiteY132" fmla="*/ 1720709 h 6341252"/>
                <a:gd name="connsiteX133" fmla="*/ 31901 w 318688"/>
                <a:gd name="connsiteY133" fmla="*/ 1720709 h 6341252"/>
                <a:gd name="connsiteX134" fmla="*/ 31901 w 318688"/>
                <a:gd name="connsiteY134" fmla="*/ 1752612 h 6341252"/>
                <a:gd name="connsiteX135" fmla="*/ 0 w 318688"/>
                <a:gd name="connsiteY135" fmla="*/ 1752612 h 6341252"/>
                <a:gd name="connsiteX136" fmla="*/ 286785 w 318688"/>
                <a:gd name="connsiteY136" fmla="*/ 1433930 h 6341252"/>
                <a:gd name="connsiteX137" fmla="*/ 318688 w 318688"/>
                <a:gd name="connsiteY137" fmla="*/ 1433930 h 6341252"/>
                <a:gd name="connsiteX138" fmla="*/ 318688 w 318688"/>
                <a:gd name="connsiteY138" fmla="*/ 1465831 h 6341252"/>
                <a:gd name="connsiteX139" fmla="*/ 286785 w 318688"/>
                <a:gd name="connsiteY139" fmla="*/ 1465831 h 6341252"/>
                <a:gd name="connsiteX140" fmla="*/ 0 w 318688"/>
                <a:gd name="connsiteY140" fmla="*/ 1433927 h 6341252"/>
                <a:gd name="connsiteX141" fmla="*/ 31901 w 318688"/>
                <a:gd name="connsiteY141" fmla="*/ 1433927 h 6341252"/>
                <a:gd name="connsiteX142" fmla="*/ 31901 w 318688"/>
                <a:gd name="connsiteY142" fmla="*/ 1465828 h 6341252"/>
                <a:gd name="connsiteX143" fmla="*/ 0 w 318688"/>
                <a:gd name="connsiteY143" fmla="*/ 1465828 h 6341252"/>
                <a:gd name="connsiteX144" fmla="*/ 286785 w 318688"/>
                <a:gd name="connsiteY144" fmla="*/ 1147150 h 6341252"/>
                <a:gd name="connsiteX145" fmla="*/ 318688 w 318688"/>
                <a:gd name="connsiteY145" fmla="*/ 1147150 h 6341252"/>
                <a:gd name="connsiteX146" fmla="*/ 318688 w 318688"/>
                <a:gd name="connsiteY146" fmla="*/ 1179052 h 6341252"/>
                <a:gd name="connsiteX147" fmla="*/ 286785 w 318688"/>
                <a:gd name="connsiteY147" fmla="*/ 1179052 h 6341252"/>
                <a:gd name="connsiteX148" fmla="*/ 0 w 318688"/>
                <a:gd name="connsiteY148" fmla="*/ 1147146 h 6341252"/>
                <a:gd name="connsiteX149" fmla="*/ 31901 w 318688"/>
                <a:gd name="connsiteY149" fmla="*/ 1147146 h 6341252"/>
                <a:gd name="connsiteX150" fmla="*/ 31901 w 318688"/>
                <a:gd name="connsiteY150" fmla="*/ 1179049 h 6341252"/>
                <a:gd name="connsiteX151" fmla="*/ 0 w 318688"/>
                <a:gd name="connsiteY151" fmla="*/ 1179049 h 6341252"/>
                <a:gd name="connsiteX152" fmla="*/ 286785 w 318688"/>
                <a:gd name="connsiteY152" fmla="*/ 860355 h 6341252"/>
                <a:gd name="connsiteX153" fmla="*/ 318688 w 318688"/>
                <a:gd name="connsiteY153" fmla="*/ 860355 h 6341252"/>
                <a:gd name="connsiteX154" fmla="*/ 318688 w 318688"/>
                <a:gd name="connsiteY154" fmla="*/ 892257 h 6341252"/>
                <a:gd name="connsiteX155" fmla="*/ 286785 w 318688"/>
                <a:gd name="connsiteY155" fmla="*/ 892257 h 6341252"/>
                <a:gd name="connsiteX156" fmla="*/ 0 w 318688"/>
                <a:gd name="connsiteY156" fmla="*/ 860351 h 6341252"/>
                <a:gd name="connsiteX157" fmla="*/ 31901 w 318688"/>
                <a:gd name="connsiteY157" fmla="*/ 860351 h 6341252"/>
                <a:gd name="connsiteX158" fmla="*/ 31901 w 318688"/>
                <a:gd name="connsiteY158" fmla="*/ 892254 h 6341252"/>
                <a:gd name="connsiteX159" fmla="*/ 0 w 318688"/>
                <a:gd name="connsiteY159" fmla="*/ 892254 h 6341252"/>
                <a:gd name="connsiteX160" fmla="*/ 286785 w 318688"/>
                <a:gd name="connsiteY160" fmla="*/ 573571 h 6341252"/>
                <a:gd name="connsiteX161" fmla="*/ 318688 w 318688"/>
                <a:gd name="connsiteY161" fmla="*/ 573571 h 6341252"/>
                <a:gd name="connsiteX162" fmla="*/ 318688 w 318688"/>
                <a:gd name="connsiteY162" fmla="*/ 605472 h 6341252"/>
                <a:gd name="connsiteX163" fmla="*/ 286785 w 318688"/>
                <a:gd name="connsiteY163" fmla="*/ 605472 h 6341252"/>
                <a:gd name="connsiteX164" fmla="*/ 0 w 318688"/>
                <a:gd name="connsiteY164" fmla="*/ 573568 h 6341252"/>
                <a:gd name="connsiteX165" fmla="*/ 31901 w 318688"/>
                <a:gd name="connsiteY165" fmla="*/ 573568 h 6341252"/>
                <a:gd name="connsiteX166" fmla="*/ 31901 w 318688"/>
                <a:gd name="connsiteY166" fmla="*/ 605470 h 6341252"/>
                <a:gd name="connsiteX167" fmla="*/ 0 w 318688"/>
                <a:gd name="connsiteY167" fmla="*/ 605470 h 6341252"/>
                <a:gd name="connsiteX168" fmla="*/ 286785 w 318688"/>
                <a:gd name="connsiteY168" fmla="*/ 286786 h 6341252"/>
                <a:gd name="connsiteX169" fmla="*/ 318688 w 318688"/>
                <a:gd name="connsiteY169" fmla="*/ 286786 h 6341252"/>
                <a:gd name="connsiteX170" fmla="*/ 318688 w 318688"/>
                <a:gd name="connsiteY170" fmla="*/ 318689 h 6341252"/>
                <a:gd name="connsiteX171" fmla="*/ 286785 w 318688"/>
                <a:gd name="connsiteY171" fmla="*/ 318689 h 6341252"/>
                <a:gd name="connsiteX172" fmla="*/ 0 w 318688"/>
                <a:gd name="connsiteY172" fmla="*/ 286784 h 6341252"/>
                <a:gd name="connsiteX173" fmla="*/ 31901 w 318688"/>
                <a:gd name="connsiteY173" fmla="*/ 286784 h 6341252"/>
                <a:gd name="connsiteX174" fmla="*/ 31901 w 318688"/>
                <a:gd name="connsiteY174" fmla="*/ 318687 h 6341252"/>
                <a:gd name="connsiteX175" fmla="*/ 0 w 318688"/>
                <a:gd name="connsiteY175" fmla="*/ 318687 h 6341252"/>
                <a:gd name="connsiteX176" fmla="*/ 286785 w 318688"/>
                <a:gd name="connsiteY176" fmla="*/ 3 h 6341252"/>
                <a:gd name="connsiteX177" fmla="*/ 318688 w 318688"/>
                <a:gd name="connsiteY177" fmla="*/ 3 h 6341252"/>
                <a:gd name="connsiteX178" fmla="*/ 318688 w 318688"/>
                <a:gd name="connsiteY178" fmla="*/ 31906 h 6341252"/>
                <a:gd name="connsiteX179" fmla="*/ 286785 w 318688"/>
                <a:gd name="connsiteY179" fmla="*/ 31906 h 6341252"/>
                <a:gd name="connsiteX180" fmla="*/ 0 w 318688"/>
                <a:gd name="connsiteY180" fmla="*/ 0 h 6341252"/>
                <a:gd name="connsiteX181" fmla="*/ 31901 w 318688"/>
                <a:gd name="connsiteY181" fmla="*/ 0 h 6341252"/>
                <a:gd name="connsiteX182" fmla="*/ 31901 w 318688"/>
                <a:gd name="connsiteY182" fmla="*/ 31903 h 6341252"/>
                <a:gd name="connsiteX183" fmla="*/ 0 w 318688"/>
                <a:gd name="connsiteY183" fmla="*/ 31903 h 6341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Lst>
              <a:rect l="l" t="t" r="r" b="b"/>
              <a:pathLst>
                <a:path w="318688" h="6341252">
                  <a:moveTo>
                    <a:pt x="286785" y="6309351"/>
                  </a:moveTo>
                  <a:lnTo>
                    <a:pt x="318688" y="6309351"/>
                  </a:lnTo>
                  <a:lnTo>
                    <a:pt x="318688" y="6341252"/>
                  </a:lnTo>
                  <a:lnTo>
                    <a:pt x="286785" y="6341252"/>
                  </a:lnTo>
                  <a:close/>
                  <a:moveTo>
                    <a:pt x="0" y="6309351"/>
                  </a:moveTo>
                  <a:lnTo>
                    <a:pt x="31901" y="6309351"/>
                  </a:lnTo>
                  <a:lnTo>
                    <a:pt x="31901" y="6341252"/>
                  </a:lnTo>
                  <a:lnTo>
                    <a:pt x="0" y="6341252"/>
                  </a:lnTo>
                  <a:close/>
                  <a:moveTo>
                    <a:pt x="286785" y="6022567"/>
                  </a:moveTo>
                  <a:lnTo>
                    <a:pt x="318688" y="6022567"/>
                  </a:lnTo>
                  <a:lnTo>
                    <a:pt x="318688" y="6054468"/>
                  </a:lnTo>
                  <a:lnTo>
                    <a:pt x="286785" y="6054468"/>
                  </a:lnTo>
                  <a:close/>
                  <a:moveTo>
                    <a:pt x="0" y="6022567"/>
                  </a:moveTo>
                  <a:lnTo>
                    <a:pt x="31901" y="6022567"/>
                  </a:lnTo>
                  <a:lnTo>
                    <a:pt x="31901" y="6054468"/>
                  </a:lnTo>
                  <a:lnTo>
                    <a:pt x="0" y="6054468"/>
                  </a:lnTo>
                  <a:close/>
                  <a:moveTo>
                    <a:pt x="286785" y="5735783"/>
                  </a:moveTo>
                  <a:lnTo>
                    <a:pt x="318688" y="5735783"/>
                  </a:lnTo>
                  <a:lnTo>
                    <a:pt x="318688" y="5767685"/>
                  </a:lnTo>
                  <a:lnTo>
                    <a:pt x="286785" y="5767685"/>
                  </a:lnTo>
                  <a:close/>
                  <a:moveTo>
                    <a:pt x="0" y="5735783"/>
                  </a:moveTo>
                  <a:lnTo>
                    <a:pt x="31901" y="5735783"/>
                  </a:lnTo>
                  <a:lnTo>
                    <a:pt x="31901" y="5767685"/>
                  </a:lnTo>
                  <a:lnTo>
                    <a:pt x="0" y="5767685"/>
                  </a:lnTo>
                  <a:close/>
                  <a:moveTo>
                    <a:pt x="286785" y="5448997"/>
                  </a:moveTo>
                  <a:lnTo>
                    <a:pt x="318688" y="5448997"/>
                  </a:lnTo>
                  <a:lnTo>
                    <a:pt x="318688" y="5480899"/>
                  </a:lnTo>
                  <a:lnTo>
                    <a:pt x="286785" y="5480899"/>
                  </a:lnTo>
                  <a:close/>
                  <a:moveTo>
                    <a:pt x="0" y="5448997"/>
                  </a:moveTo>
                  <a:lnTo>
                    <a:pt x="31901" y="5448997"/>
                  </a:lnTo>
                  <a:lnTo>
                    <a:pt x="31901" y="5480899"/>
                  </a:lnTo>
                  <a:lnTo>
                    <a:pt x="0" y="5480899"/>
                  </a:lnTo>
                  <a:close/>
                  <a:moveTo>
                    <a:pt x="286785" y="5162213"/>
                  </a:moveTo>
                  <a:lnTo>
                    <a:pt x="318688" y="5162213"/>
                  </a:lnTo>
                  <a:lnTo>
                    <a:pt x="318688" y="5194116"/>
                  </a:lnTo>
                  <a:lnTo>
                    <a:pt x="286785" y="5194116"/>
                  </a:lnTo>
                  <a:close/>
                  <a:moveTo>
                    <a:pt x="0" y="5162213"/>
                  </a:moveTo>
                  <a:lnTo>
                    <a:pt x="31901" y="5162213"/>
                  </a:lnTo>
                  <a:lnTo>
                    <a:pt x="31901" y="5194116"/>
                  </a:lnTo>
                  <a:lnTo>
                    <a:pt x="0" y="5194116"/>
                  </a:lnTo>
                  <a:close/>
                  <a:moveTo>
                    <a:pt x="286785" y="4875429"/>
                  </a:moveTo>
                  <a:lnTo>
                    <a:pt x="318688" y="4875429"/>
                  </a:lnTo>
                  <a:lnTo>
                    <a:pt x="318688" y="4907331"/>
                  </a:lnTo>
                  <a:lnTo>
                    <a:pt x="286785" y="4907331"/>
                  </a:lnTo>
                  <a:close/>
                  <a:moveTo>
                    <a:pt x="0" y="4875429"/>
                  </a:moveTo>
                  <a:lnTo>
                    <a:pt x="31901" y="4875429"/>
                  </a:lnTo>
                  <a:lnTo>
                    <a:pt x="31901" y="4907331"/>
                  </a:lnTo>
                  <a:lnTo>
                    <a:pt x="0" y="4907331"/>
                  </a:lnTo>
                  <a:close/>
                  <a:moveTo>
                    <a:pt x="286785" y="4588644"/>
                  </a:moveTo>
                  <a:lnTo>
                    <a:pt x="318688" y="4588644"/>
                  </a:lnTo>
                  <a:lnTo>
                    <a:pt x="318688" y="4620545"/>
                  </a:lnTo>
                  <a:lnTo>
                    <a:pt x="286785" y="4620545"/>
                  </a:lnTo>
                  <a:close/>
                  <a:moveTo>
                    <a:pt x="0" y="4588644"/>
                  </a:moveTo>
                  <a:lnTo>
                    <a:pt x="31901" y="4588644"/>
                  </a:lnTo>
                  <a:lnTo>
                    <a:pt x="31901" y="4620545"/>
                  </a:lnTo>
                  <a:lnTo>
                    <a:pt x="0" y="4620545"/>
                  </a:lnTo>
                  <a:close/>
                  <a:moveTo>
                    <a:pt x="286785" y="4301860"/>
                  </a:moveTo>
                  <a:lnTo>
                    <a:pt x="318688" y="4301860"/>
                  </a:lnTo>
                  <a:lnTo>
                    <a:pt x="318688" y="4333762"/>
                  </a:lnTo>
                  <a:lnTo>
                    <a:pt x="286785" y="4333762"/>
                  </a:lnTo>
                  <a:close/>
                  <a:moveTo>
                    <a:pt x="0" y="4301860"/>
                  </a:moveTo>
                  <a:lnTo>
                    <a:pt x="31901" y="4301860"/>
                  </a:lnTo>
                  <a:lnTo>
                    <a:pt x="31901" y="4333762"/>
                  </a:lnTo>
                  <a:lnTo>
                    <a:pt x="0" y="4333762"/>
                  </a:lnTo>
                  <a:close/>
                  <a:moveTo>
                    <a:pt x="286785" y="4015075"/>
                  </a:moveTo>
                  <a:lnTo>
                    <a:pt x="318688" y="4015075"/>
                  </a:lnTo>
                  <a:lnTo>
                    <a:pt x="318688" y="4046976"/>
                  </a:lnTo>
                  <a:lnTo>
                    <a:pt x="286785" y="4046976"/>
                  </a:lnTo>
                  <a:close/>
                  <a:moveTo>
                    <a:pt x="0" y="4015075"/>
                  </a:moveTo>
                  <a:lnTo>
                    <a:pt x="31901" y="4015075"/>
                  </a:lnTo>
                  <a:lnTo>
                    <a:pt x="31901" y="4046976"/>
                  </a:lnTo>
                  <a:lnTo>
                    <a:pt x="0" y="4046976"/>
                  </a:lnTo>
                  <a:close/>
                  <a:moveTo>
                    <a:pt x="286785" y="3728291"/>
                  </a:moveTo>
                  <a:lnTo>
                    <a:pt x="318688" y="3728291"/>
                  </a:lnTo>
                  <a:lnTo>
                    <a:pt x="318688" y="3760193"/>
                  </a:lnTo>
                  <a:lnTo>
                    <a:pt x="286785" y="3760193"/>
                  </a:lnTo>
                  <a:close/>
                  <a:moveTo>
                    <a:pt x="0" y="3728291"/>
                  </a:moveTo>
                  <a:lnTo>
                    <a:pt x="31901" y="3728291"/>
                  </a:lnTo>
                  <a:lnTo>
                    <a:pt x="31901" y="3760193"/>
                  </a:lnTo>
                  <a:lnTo>
                    <a:pt x="0" y="3760193"/>
                  </a:lnTo>
                  <a:close/>
                  <a:moveTo>
                    <a:pt x="286785" y="3441515"/>
                  </a:moveTo>
                  <a:lnTo>
                    <a:pt x="318688" y="3441515"/>
                  </a:lnTo>
                  <a:lnTo>
                    <a:pt x="318688" y="3473408"/>
                  </a:lnTo>
                  <a:lnTo>
                    <a:pt x="286785" y="3473408"/>
                  </a:lnTo>
                  <a:close/>
                  <a:moveTo>
                    <a:pt x="0" y="3441514"/>
                  </a:moveTo>
                  <a:lnTo>
                    <a:pt x="31901" y="3441514"/>
                  </a:lnTo>
                  <a:lnTo>
                    <a:pt x="31901" y="3473408"/>
                  </a:lnTo>
                  <a:lnTo>
                    <a:pt x="0" y="3473408"/>
                  </a:lnTo>
                  <a:close/>
                  <a:moveTo>
                    <a:pt x="286785" y="3154732"/>
                  </a:moveTo>
                  <a:lnTo>
                    <a:pt x="318688" y="3154732"/>
                  </a:lnTo>
                  <a:lnTo>
                    <a:pt x="318688" y="3186635"/>
                  </a:lnTo>
                  <a:lnTo>
                    <a:pt x="286785" y="3186635"/>
                  </a:lnTo>
                  <a:close/>
                  <a:moveTo>
                    <a:pt x="0" y="3154731"/>
                  </a:moveTo>
                  <a:lnTo>
                    <a:pt x="31901" y="3154731"/>
                  </a:lnTo>
                  <a:lnTo>
                    <a:pt x="31901" y="3186634"/>
                  </a:lnTo>
                  <a:lnTo>
                    <a:pt x="0" y="3186634"/>
                  </a:lnTo>
                  <a:close/>
                  <a:moveTo>
                    <a:pt x="286785" y="2867859"/>
                  </a:moveTo>
                  <a:lnTo>
                    <a:pt x="318688" y="2867859"/>
                  </a:lnTo>
                  <a:lnTo>
                    <a:pt x="318688" y="2899760"/>
                  </a:lnTo>
                  <a:lnTo>
                    <a:pt x="286785" y="2899760"/>
                  </a:lnTo>
                  <a:close/>
                  <a:moveTo>
                    <a:pt x="0" y="2867855"/>
                  </a:moveTo>
                  <a:lnTo>
                    <a:pt x="31901" y="2867855"/>
                  </a:lnTo>
                  <a:lnTo>
                    <a:pt x="31901" y="2899757"/>
                  </a:lnTo>
                  <a:lnTo>
                    <a:pt x="0" y="2899757"/>
                  </a:lnTo>
                  <a:close/>
                  <a:moveTo>
                    <a:pt x="286785" y="2581076"/>
                  </a:moveTo>
                  <a:lnTo>
                    <a:pt x="318688" y="2581076"/>
                  </a:lnTo>
                  <a:lnTo>
                    <a:pt x="318688" y="2612993"/>
                  </a:lnTo>
                  <a:lnTo>
                    <a:pt x="286785" y="2612993"/>
                  </a:lnTo>
                  <a:close/>
                  <a:moveTo>
                    <a:pt x="0" y="2581073"/>
                  </a:moveTo>
                  <a:lnTo>
                    <a:pt x="31901" y="2581073"/>
                  </a:lnTo>
                  <a:lnTo>
                    <a:pt x="31901" y="2612987"/>
                  </a:lnTo>
                  <a:lnTo>
                    <a:pt x="0" y="2612987"/>
                  </a:lnTo>
                  <a:close/>
                  <a:moveTo>
                    <a:pt x="286785" y="2294287"/>
                  </a:moveTo>
                  <a:lnTo>
                    <a:pt x="318688" y="2294287"/>
                  </a:lnTo>
                  <a:lnTo>
                    <a:pt x="318688" y="2326193"/>
                  </a:lnTo>
                  <a:lnTo>
                    <a:pt x="286785" y="2326193"/>
                  </a:lnTo>
                  <a:close/>
                  <a:moveTo>
                    <a:pt x="0" y="2294283"/>
                  </a:moveTo>
                  <a:lnTo>
                    <a:pt x="31901" y="2294283"/>
                  </a:lnTo>
                  <a:lnTo>
                    <a:pt x="31901" y="2326188"/>
                  </a:lnTo>
                  <a:lnTo>
                    <a:pt x="0" y="2326188"/>
                  </a:lnTo>
                  <a:close/>
                  <a:moveTo>
                    <a:pt x="286785" y="2007498"/>
                  </a:moveTo>
                  <a:lnTo>
                    <a:pt x="318688" y="2007498"/>
                  </a:lnTo>
                  <a:lnTo>
                    <a:pt x="318688" y="2039391"/>
                  </a:lnTo>
                  <a:lnTo>
                    <a:pt x="286785" y="2039391"/>
                  </a:lnTo>
                  <a:close/>
                  <a:moveTo>
                    <a:pt x="0" y="2007496"/>
                  </a:moveTo>
                  <a:lnTo>
                    <a:pt x="31901" y="2007496"/>
                  </a:lnTo>
                  <a:lnTo>
                    <a:pt x="31901" y="2039389"/>
                  </a:lnTo>
                  <a:lnTo>
                    <a:pt x="0" y="2039389"/>
                  </a:lnTo>
                  <a:close/>
                  <a:moveTo>
                    <a:pt x="286785" y="1720711"/>
                  </a:moveTo>
                  <a:lnTo>
                    <a:pt x="318688" y="1720711"/>
                  </a:lnTo>
                  <a:lnTo>
                    <a:pt x="318688" y="1752614"/>
                  </a:lnTo>
                  <a:lnTo>
                    <a:pt x="286785" y="1752614"/>
                  </a:lnTo>
                  <a:close/>
                  <a:moveTo>
                    <a:pt x="0" y="1720709"/>
                  </a:moveTo>
                  <a:lnTo>
                    <a:pt x="31901" y="1720709"/>
                  </a:lnTo>
                  <a:lnTo>
                    <a:pt x="31901" y="1752612"/>
                  </a:lnTo>
                  <a:lnTo>
                    <a:pt x="0" y="1752612"/>
                  </a:lnTo>
                  <a:close/>
                  <a:moveTo>
                    <a:pt x="286785" y="1433930"/>
                  </a:moveTo>
                  <a:lnTo>
                    <a:pt x="318688" y="1433930"/>
                  </a:lnTo>
                  <a:lnTo>
                    <a:pt x="318688" y="1465831"/>
                  </a:lnTo>
                  <a:lnTo>
                    <a:pt x="286785" y="1465831"/>
                  </a:lnTo>
                  <a:close/>
                  <a:moveTo>
                    <a:pt x="0" y="1433927"/>
                  </a:moveTo>
                  <a:lnTo>
                    <a:pt x="31901" y="1433927"/>
                  </a:lnTo>
                  <a:lnTo>
                    <a:pt x="31901" y="1465828"/>
                  </a:lnTo>
                  <a:lnTo>
                    <a:pt x="0" y="1465828"/>
                  </a:lnTo>
                  <a:close/>
                  <a:moveTo>
                    <a:pt x="286785" y="1147150"/>
                  </a:moveTo>
                  <a:lnTo>
                    <a:pt x="318688" y="1147150"/>
                  </a:lnTo>
                  <a:lnTo>
                    <a:pt x="318688" y="1179052"/>
                  </a:lnTo>
                  <a:lnTo>
                    <a:pt x="286785" y="1179052"/>
                  </a:lnTo>
                  <a:close/>
                  <a:moveTo>
                    <a:pt x="0" y="1147146"/>
                  </a:moveTo>
                  <a:lnTo>
                    <a:pt x="31901" y="1147146"/>
                  </a:lnTo>
                  <a:lnTo>
                    <a:pt x="31901" y="1179049"/>
                  </a:lnTo>
                  <a:lnTo>
                    <a:pt x="0" y="1179049"/>
                  </a:lnTo>
                  <a:close/>
                  <a:moveTo>
                    <a:pt x="286785" y="860355"/>
                  </a:moveTo>
                  <a:lnTo>
                    <a:pt x="318688" y="860355"/>
                  </a:lnTo>
                  <a:lnTo>
                    <a:pt x="318688" y="892257"/>
                  </a:lnTo>
                  <a:lnTo>
                    <a:pt x="286785" y="892257"/>
                  </a:lnTo>
                  <a:close/>
                  <a:moveTo>
                    <a:pt x="0" y="860351"/>
                  </a:moveTo>
                  <a:lnTo>
                    <a:pt x="31901" y="860351"/>
                  </a:lnTo>
                  <a:lnTo>
                    <a:pt x="31901" y="892254"/>
                  </a:lnTo>
                  <a:lnTo>
                    <a:pt x="0" y="892254"/>
                  </a:lnTo>
                  <a:close/>
                  <a:moveTo>
                    <a:pt x="286785" y="573571"/>
                  </a:moveTo>
                  <a:lnTo>
                    <a:pt x="318688" y="573571"/>
                  </a:lnTo>
                  <a:lnTo>
                    <a:pt x="318688" y="605472"/>
                  </a:lnTo>
                  <a:lnTo>
                    <a:pt x="286785" y="605472"/>
                  </a:lnTo>
                  <a:close/>
                  <a:moveTo>
                    <a:pt x="0" y="573568"/>
                  </a:moveTo>
                  <a:lnTo>
                    <a:pt x="31901" y="573568"/>
                  </a:lnTo>
                  <a:lnTo>
                    <a:pt x="31901" y="605470"/>
                  </a:lnTo>
                  <a:lnTo>
                    <a:pt x="0" y="605470"/>
                  </a:lnTo>
                  <a:close/>
                  <a:moveTo>
                    <a:pt x="286785" y="286786"/>
                  </a:moveTo>
                  <a:lnTo>
                    <a:pt x="318688" y="286786"/>
                  </a:lnTo>
                  <a:lnTo>
                    <a:pt x="318688" y="318689"/>
                  </a:lnTo>
                  <a:lnTo>
                    <a:pt x="286785" y="318689"/>
                  </a:lnTo>
                  <a:close/>
                  <a:moveTo>
                    <a:pt x="0" y="286784"/>
                  </a:moveTo>
                  <a:lnTo>
                    <a:pt x="31901" y="286784"/>
                  </a:lnTo>
                  <a:lnTo>
                    <a:pt x="31901" y="318687"/>
                  </a:lnTo>
                  <a:lnTo>
                    <a:pt x="0" y="318687"/>
                  </a:lnTo>
                  <a:close/>
                  <a:moveTo>
                    <a:pt x="286785" y="3"/>
                  </a:moveTo>
                  <a:lnTo>
                    <a:pt x="318688" y="3"/>
                  </a:lnTo>
                  <a:lnTo>
                    <a:pt x="318688" y="31906"/>
                  </a:lnTo>
                  <a:lnTo>
                    <a:pt x="286785" y="31906"/>
                  </a:lnTo>
                  <a:close/>
                  <a:moveTo>
                    <a:pt x="0" y="0"/>
                  </a:moveTo>
                  <a:lnTo>
                    <a:pt x="31901" y="0"/>
                  </a:lnTo>
                  <a:lnTo>
                    <a:pt x="31901" y="31903"/>
                  </a:lnTo>
                  <a:lnTo>
                    <a:pt x="0" y="31903"/>
                  </a:lnTo>
                  <a:close/>
                </a:path>
              </a:pathLst>
            </a:custGeom>
            <a:grpFill/>
            <a:ln w="10294" cap="flat">
              <a:noFill/>
              <a:prstDash val="solid"/>
              <a:miter/>
            </a:ln>
          </p:spPr>
          <p:txBody>
            <a:bodyPr wrap="square" rtlCol="0" anchor="ctr">
              <a:noAutofit/>
            </a:bodyPr>
            <a:lstStyle/>
            <a:p>
              <a:endParaRPr lang="en-US" sz="1800"/>
            </a:p>
          </p:txBody>
        </p:sp>
      </p:grpSp>
      <p:sp>
        <p:nvSpPr>
          <p:cNvPr id="31" name="TextBox 30">
            <a:extLst>
              <a:ext uri="{FF2B5EF4-FFF2-40B4-BE49-F238E27FC236}">
                <a16:creationId xmlns:a16="http://schemas.microsoft.com/office/drawing/2014/main" xmlns="" id="{06130633-8398-4340-A091-16D418D4BA0E}"/>
              </a:ext>
            </a:extLst>
          </p:cNvPr>
          <p:cNvSpPr txBox="1">
            <a:spLocks/>
          </p:cNvSpPr>
          <p:nvPr userDrawn="1"/>
        </p:nvSpPr>
        <p:spPr>
          <a:xfrm rot="2700000" flipH="1" flipV="1">
            <a:off x="9047321" y="5894511"/>
            <a:ext cx="1592914" cy="795301"/>
          </a:xfrm>
          <a:custGeom>
            <a:avLst/>
            <a:gdLst>
              <a:gd name="connsiteX0" fmla="*/ 6166943 w 6166943"/>
              <a:gd name="connsiteY0" fmla="*/ 1970146 h 3078196"/>
              <a:gd name="connsiteX1" fmla="*/ 4655668 w 6166943"/>
              <a:gd name="connsiteY1" fmla="*/ 458871 h 3078196"/>
              <a:gd name="connsiteX2" fmla="*/ 4492661 w 6166943"/>
              <a:gd name="connsiteY2" fmla="*/ 580765 h 3078196"/>
              <a:gd name="connsiteX3" fmla="*/ 3297075 w 6166943"/>
              <a:gd name="connsiteY3" fmla="*/ 945968 h 3078196"/>
              <a:gd name="connsiteX4" fmla="*/ 1523897 w 6166943"/>
              <a:gd name="connsiteY4" fmla="*/ 3175 h 3078196"/>
              <a:gd name="connsiteX5" fmla="*/ 1521968 w 6166943"/>
              <a:gd name="connsiteY5" fmla="*/ 0 h 3078196"/>
              <a:gd name="connsiteX6" fmla="*/ 0 w 6166943"/>
              <a:gd name="connsiteY6" fmla="*/ 1521969 h 3078196"/>
              <a:gd name="connsiteX7" fmla="*/ 1668 w 6166943"/>
              <a:gd name="connsiteY7" fmla="*/ 1524092 h 3078196"/>
              <a:gd name="connsiteX8" fmla="*/ 3297075 w 6166943"/>
              <a:gd name="connsiteY8" fmla="*/ 3078196 h 3078196"/>
              <a:gd name="connsiteX9" fmla="*/ 6013576 w 6166943"/>
              <a:gd name="connsiteY9" fmla="*/ 2102997 h 3078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66943" h="3078196">
                <a:moveTo>
                  <a:pt x="6166943" y="1970146"/>
                </a:moveTo>
                <a:lnTo>
                  <a:pt x="4655668" y="458871"/>
                </a:lnTo>
                <a:lnTo>
                  <a:pt x="4492661" y="580765"/>
                </a:lnTo>
                <a:cubicBezTo>
                  <a:pt x="4151374" y="811334"/>
                  <a:pt x="3739947" y="945968"/>
                  <a:pt x="3297075" y="945968"/>
                </a:cubicBezTo>
                <a:cubicBezTo>
                  <a:pt x="2558955" y="945968"/>
                  <a:pt x="1908180" y="571989"/>
                  <a:pt x="1523897" y="3175"/>
                </a:cubicBezTo>
                <a:lnTo>
                  <a:pt x="1521968" y="0"/>
                </a:lnTo>
                <a:lnTo>
                  <a:pt x="0" y="1521969"/>
                </a:lnTo>
                <a:lnTo>
                  <a:pt x="1668" y="1524092"/>
                </a:lnTo>
                <a:cubicBezTo>
                  <a:pt x="784959" y="2473222"/>
                  <a:pt x="1970367" y="3078196"/>
                  <a:pt x="3297075" y="3078196"/>
                </a:cubicBezTo>
                <a:cubicBezTo>
                  <a:pt x="4328957" y="3078196"/>
                  <a:pt x="5275363" y="2712224"/>
                  <a:pt x="6013576" y="2102997"/>
                </a:cubicBezTo>
                <a:close/>
              </a:path>
            </a:pathLst>
          </a:custGeom>
          <a:solidFill>
            <a:schemeClr val="accent4">
              <a:lumMod val="75000"/>
            </a:schemeClr>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a:t> </a:t>
            </a:r>
          </a:p>
        </p:txBody>
      </p:sp>
      <p:sp>
        <p:nvSpPr>
          <p:cNvPr id="19" name="Text Placeholder 83">
            <a:extLst>
              <a:ext uri="{FF2B5EF4-FFF2-40B4-BE49-F238E27FC236}">
                <a16:creationId xmlns:a16="http://schemas.microsoft.com/office/drawing/2014/main" xmlns="" id="{65E572D2-FB5D-4AE4-ADCA-539A3B5D2872}"/>
              </a:ext>
            </a:extLst>
          </p:cNvPr>
          <p:cNvSpPr txBox="1">
            <a:spLocks/>
          </p:cNvSpPr>
          <p:nvPr userDrawn="1"/>
        </p:nvSpPr>
        <p:spPr>
          <a:xfrm rot="16200000" flipV="1">
            <a:off x="10501479" y="1143564"/>
            <a:ext cx="2253832" cy="1127210"/>
          </a:xfrm>
          <a:custGeom>
            <a:avLst/>
            <a:gdLst>
              <a:gd name="connsiteX0" fmla="*/ 0 w 2125980"/>
              <a:gd name="connsiteY0" fmla="*/ 0 h 1062991"/>
              <a:gd name="connsiteX1" fmla="*/ 530729 w 2125980"/>
              <a:gd name="connsiteY1" fmla="*/ 0 h 1062991"/>
              <a:gd name="connsiteX2" fmla="*/ 1062990 w 2125980"/>
              <a:gd name="connsiteY2" fmla="*/ 532261 h 1062991"/>
              <a:gd name="connsiteX3" fmla="*/ 1595250 w 2125980"/>
              <a:gd name="connsiteY3" fmla="*/ 0 h 1062991"/>
              <a:gd name="connsiteX4" fmla="*/ 2125980 w 2125980"/>
              <a:gd name="connsiteY4" fmla="*/ 0 h 1062991"/>
              <a:gd name="connsiteX5" fmla="*/ 1062990 w 2125980"/>
              <a:gd name="connsiteY5" fmla="*/ 1062991 h 1062991"/>
              <a:gd name="connsiteX6" fmla="*/ 0 w 2125980"/>
              <a:gd name="connsiteY6" fmla="*/ 0 h 1062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5980" h="1062991">
                <a:moveTo>
                  <a:pt x="0" y="0"/>
                </a:moveTo>
                <a:lnTo>
                  <a:pt x="530729" y="0"/>
                </a:lnTo>
                <a:cubicBezTo>
                  <a:pt x="530729" y="293959"/>
                  <a:pt x="769031" y="532261"/>
                  <a:pt x="1062990" y="532261"/>
                </a:cubicBezTo>
                <a:cubicBezTo>
                  <a:pt x="1356949" y="532261"/>
                  <a:pt x="1595250" y="293959"/>
                  <a:pt x="1595250" y="0"/>
                </a:cubicBezTo>
                <a:lnTo>
                  <a:pt x="2125980" y="0"/>
                </a:lnTo>
                <a:cubicBezTo>
                  <a:pt x="2125980" y="587074"/>
                  <a:pt x="1650063" y="1062991"/>
                  <a:pt x="1062990" y="1062991"/>
                </a:cubicBezTo>
                <a:cubicBezTo>
                  <a:pt x="475916" y="1062991"/>
                  <a:pt x="0" y="587074"/>
                  <a:pt x="0" y="0"/>
                </a:cubicBezTo>
                <a:close/>
              </a:path>
            </a:pathLst>
          </a:custGeom>
          <a:solidFill>
            <a:schemeClr val="accent4">
              <a:lumMod val="75000"/>
            </a:schemeClr>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a:t> </a:t>
            </a:r>
          </a:p>
        </p:txBody>
      </p:sp>
      <p:sp>
        <p:nvSpPr>
          <p:cNvPr id="20" name="Freeform: Shape 83">
            <a:extLst>
              <a:ext uri="{FF2B5EF4-FFF2-40B4-BE49-F238E27FC236}">
                <a16:creationId xmlns:a16="http://schemas.microsoft.com/office/drawing/2014/main" xmlns="" id="{F05596E1-7FE6-4BB0-BB11-FC47E5FF65BF}"/>
              </a:ext>
            </a:extLst>
          </p:cNvPr>
          <p:cNvSpPr txBox="1">
            <a:spLocks/>
          </p:cNvSpPr>
          <p:nvPr userDrawn="1"/>
        </p:nvSpPr>
        <p:spPr>
          <a:xfrm rot="16200000">
            <a:off x="9920577" y="3148267"/>
            <a:ext cx="574904" cy="1706752"/>
          </a:xfrm>
          <a:custGeom>
            <a:avLst/>
            <a:gdLst>
              <a:gd name="connsiteX0" fmla="*/ 0 w 530877"/>
              <a:gd name="connsiteY0" fmla="*/ 0 h 1012276"/>
              <a:gd name="connsiteX1" fmla="*/ 530877 w 530877"/>
              <a:gd name="connsiteY1" fmla="*/ 0 h 1012276"/>
              <a:gd name="connsiteX2" fmla="*/ 530877 w 530877"/>
              <a:gd name="connsiteY2" fmla="*/ 1012276 h 1012276"/>
              <a:gd name="connsiteX3" fmla="*/ 0 w 530877"/>
              <a:gd name="connsiteY3" fmla="*/ 1012276 h 1012276"/>
            </a:gdLst>
            <a:ahLst/>
            <a:cxnLst>
              <a:cxn ang="0">
                <a:pos x="connsiteX0" y="connsiteY0"/>
              </a:cxn>
              <a:cxn ang="0">
                <a:pos x="connsiteX1" y="connsiteY1"/>
              </a:cxn>
              <a:cxn ang="0">
                <a:pos x="connsiteX2" y="connsiteY2"/>
              </a:cxn>
              <a:cxn ang="0">
                <a:pos x="connsiteX3" y="connsiteY3"/>
              </a:cxn>
            </a:cxnLst>
            <a:rect l="l" t="t" r="r" b="b"/>
            <a:pathLst>
              <a:path w="530877" h="1012276">
                <a:moveTo>
                  <a:pt x="0" y="0"/>
                </a:moveTo>
                <a:lnTo>
                  <a:pt x="530877" y="0"/>
                </a:lnTo>
                <a:lnTo>
                  <a:pt x="530877" y="1012276"/>
                </a:lnTo>
                <a:lnTo>
                  <a:pt x="0" y="1012276"/>
                </a:lnTo>
                <a:close/>
              </a:path>
            </a:pathLst>
          </a:custGeom>
          <a:solidFill>
            <a:schemeClr val="accent4">
              <a:lumMod val="75000"/>
            </a:schemeClr>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a:t> </a:t>
            </a:r>
          </a:p>
        </p:txBody>
      </p:sp>
      <p:sp>
        <p:nvSpPr>
          <p:cNvPr id="21" name="Text Placeholder 49">
            <a:extLst>
              <a:ext uri="{FF2B5EF4-FFF2-40B4-BE49-F238E27FC236}">
                <a16:creationId xmlns:a16="http://schemas.microsoft.com/office/drawing/2014/main" xmlns="" id="{A0F317CE-035E-44FD-A5F6-9E40D83A2190}"/>
              </a:ext>
            </a:extLst>
          </p:cNvPr>
          <p:cNvSpPr txBox="1">
            <a:spLocks/>
          </p:cNvSpPr>
          <p:nvPr userDrawn="1"/>
        </p:nvSpPr>
        <p:spPr>
          <a:xfrm>
            <a:off x="9937626" y="2296383"/>
            <a:ext cx="546782" cy="546635"/>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chemeClr val="accent4">
              <a:lumMod val="75000"/>
            </a:schemeClr>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a:t> </a:t>
            </a:r>
          </a:p>
        </p:txBody>
      </p:sp>
      <p:sp>
        <p:nvSpPr>
          <p:cNvPr id="22" name="Text Placeholder 49">
            <a:extLst>
              <a:ext uri="{FF2B5EF4-FFF2-40B4-BE49-F238E27FC236}">
                <a16:creationId xmlns:a16="http://schemas.microsoft.com/office/drawing/2014/main" xmlns="" id="{C876EBD3-018B-46D6-8C3B-B7B3FA122BE1}"/>
              </a:ext>
            </a:extLst>
          </p:cNvPr>
          <p:cNvSpPr txBox="1">
            <a:spLocks/>
          </p:cNvSpPr>
          <p:nvPr userDrawn="1"/>
        </p:nvSpPr>
        <p:spPr>
          <a:xfrm>
            <a:off x="10881161" y="5270087"/>
            <a:ext cx="546782" cy="546635"/>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chemeClr val="accent4">
              <a:lumMod val="75000"/>
            </a:schemeClr>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a:t> </a:t>
            </a:r>
          </a:p>
        </p:txBody>
      </p:sp>
      <p:sp>
        <p:nvSpPr>
          <p:cNvPr id="29" name="Freeform: Shape 83">
            <a:extLst>
              <a:ext uri="{FF2B5EF4-FFF2-40B4-BE49-F238E27FC236}">
                <a16:creationId xmlns:a16="http://schemas.microsoft.com/office/drawing/2014/main" xmlns="" id="{746EFE52-6B31-424B-954D-38ECEE5E8891}"/>
              </a:ext>
            </a:extLst>
          </p:cNvPr>
          <p:cNvSpPr txBox="1">
            <a:spLocks/>
          </p:cNvSpPr>
          <p:nvPr userDrawn="1"/>
        </p:nvSpPr>
        <p:spPr>
          <a:xfrm>
            <a:off x="10201058" y="0"/>
            <a:ext cx="575054" cy="851154"/>
          </a:xfrm>
          <a:custGeom>
            <a:avLst/>
            <a:gdLst>
              <a:gd name="connsiteX0" fmla="*/ 0 w 530877"/>
              <a:gd name="connsiteY0" fmla="*/ 0 h 1012276"/>
              <a:gd name="connsiteX1" fmla="*/ 530877 w 530877"/>
              <a:gd name="connsiteY1" fmla="*/ 0 h 1012276"/>
              <a:gd name="connsiteX2" fmla="*/ 530877 w 530877"/>
              <a:gd name="connsiteY2" fmla="*/ 1012276 h 1012276"/>
              <a:gd name="connsiteX3" fmla="*/ 0 w 530877"/>
              <a:gd name="connsiteY3" fmla="*/ 1012276 h 1012276"/>
            </a:gdLst>
            <a:ahLst/>
            <a:cxnLst>
              <a:cxn ang="0">
                <a:pos x="connsiteX0" y="connsiteY0"/>
              </a:cxn>
              <a:cxn ang="0">
                <a:pos x="connsiteX1" y="connsiteY1"/>
              </a:cxn>
              <a:cxn ang="0">
                <a:pos x="connsiteX2" y="connsiteY2"/>
              </a:cxn>
              <a:cxn ang="0">
                <a:pos x="connsiteX3" y="connsiteY3"/>
              </a:cxn>
            </a:cxnLst>
            <a:rect l="l" t="t" r="r" b="b"/>
            <a:pathLst>
              <a:path w="530877" h="1012276">
                <a:moveTo>
                  <a:pt x="0" y="0"/>
                </a:moveTo>
                <a:lnTo>
                  <a:pt x="530877" y="0"/>
                </a:lnTo>
                <a:lnTo>
                  <a:pt x="530877" y="1012276"/>
                </a:lnTo>
                <a:lnTo>
                  <a:pt x="0" y="1012276"/>
                </a:lnTo>
                <a:close/>
              </a:path>
            </a:pathLst>
          </a:custGeom>
          <a:solidFill>
            <a:schemeClr val="accent4">
              <a:lumMod val="75000"/>
            </a:schemeClr>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a:t> </a:t>
            </a:r>
          </a:p>
        </p:txBody>
      </p:sp>
    </p:spTree>
    <p:custDataLst>
      <p:tags r:id="rId1"/>
    </p:custDataLst>
    <p:extLst>
      <p:ext uri="{BB962C8B-B14F-4D97-AF65-F5344CB8AC3E}">
        <p14:creationId xmlns:p14="http://schemas.microsoft.com/office/powerpoint/2010/main" val="2951891205"/>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userDrawn="1">
  <p:cSld name="7_Title – Grid Light">
    <p:bg>
      <p:bgPr>
        <a:solidFill>
          <a:schemeClr val="bg1"/>
        </a:solidFill>
        <a:effectLst/>
      </p:bgPr>
    </p:bg>
    <p:spTree>
      <p:nvGrpSpPr>
        <p:cNvPr id="1" name=""/>
        <p:cNvGrpSpPr/>
        <p:nvPr/>
      </p:nvGrpSpPr>
      <p:grpSpPr>
        <a:xfrm>
          <a:off x="0" y="0"/>
          <a:ext cx="0" cy="0"/>
          <a:chOff x="0" y="0"/>
          <a:chExt cx="0" cy="0"/>
        </a:xfrm>
      </p:grpSpPr>
      <p:sp>
        <p:nvSpPr>
          <p:cNvPr id="28" name="Text Placeholder 49">
            <a:extLst>
              <a:ext uri="{FF2B5EF4-FFF2-40B4-BE49-F238E27FC236}">
                <a16:creationId xmlns:a16="http://schemas.microsoft.com/office/drawing/2014/main" xmlns="" id="{1FF5DCBA-0EC1-40C7-BFBE-305DA92326F9}"/>
              </a:ext>
            </a:extLst>
          </p:cNvPr>
          <p:cNvSpPr txBox="1">
            <a:spLocks/>
          </p:cNvSpPr>
          <p:nvPr userDrawn="1"/>
        </p:nvSpPr>
        <p:spPr>
          <a:xfrm>
            <a:off x="3555874" y="3895115"/>
            <a:ext cx="2120607" cy="2120038"/>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chemeClr val="bg2">
              <a:alpha val="75000"/>
            </a:schemeClr>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a:t> </a:t>
            </a:r>
          </a:p>
        </p:txBody>
      </p:sp>
      <p:sp>
        <p:nvSpPr>
          <p:cNvPr id="29" name="TextBox 28">
            <a:extLst>
              <a:ext uri="{FF2B5EF4-FFF2-40B4-BE49-F238E27FC236}">
                <a16:creationId xmlns:a16="http://schemas.microsoft.com/office/drawing/2014/main" xmlns="" id="{4670DDD8-6E70-4BBB-8B22-5F4DA9D1423E}"/>
              </a:ext>
            </a:extLst>
          </p:cNvPr>
          <p:cNvSpPr txBox="1">
            <a:spLocks/>
          </p:cNvSpPr>
          <p:nvPr userDrawn="1"/>
        </p:nvSpPr>
        <p:spPr>
          <a:xfrm rot="18900000" flipV="1">
            <a:off x="7231691" y="3126446"/>
            <a:ext cx="6168549" cy="3078196"/>
          </a:xfrm>
          <a:custGeom>
            <a:avLst/>
            <a:gdLst>
              <a:gd name="connsiteX0" fmla="*/ 6166943 w 6166943"/>
              <a:gd name="connsiteY0" fmla="*/ 1970146 h 3078196"/>
              <a:gd name="connsiteX1" fmla="*/ 4655668 w 6166943"/>
              <a:gd name="connsiteY1" fmla="*/ 458871 h 3078196"/>
              <a:gd name="connsiteX2" fmla="*/ 4492661 w 6166943"/>
              <a:gd name="connsiteY2" fmla="*/ 580765 h 3078196"/>
              <a:gd name="connsiteX3" fmla="*/ 3297075 w 6166943"/>
              <a:gd name="connsiteY3" fmla="*/ 945968 h 3078196"/>
              <a:gd name="connsiteX4" fmla="*/ 1523897 w 6166943"/>
              <a:gd name="connsiteY4" fmla="*/ 3175 h 3078196"/>
              <a:gd name="connsiteX5" fmla="*/ 1521968 w 6166943"/>
              <a:gd name="connsiteY5" fmla="*/ 0 h 3078196"/>
              <a:gd name="connsiteX6" fmla="*/ 0 w 6166943"/>
              <a:gd name="connsiteY6" fmla="*/ 1521969 h 3078196"/>
              <a:gd name="connsiteX7" fmla="*/ 1668 w 6166943"/>
              <a:gd name="connsiteY7" fmla="*/ 1524092 h 3078196"/>
              <a:gd name="connsiteX8" fmla="*/ 3297075 w 6166943"/>
              <a:gd name="connsiteY8" fmla="*/ 3078196 h 3078196"/>
              <a:gd name="connsiteX9" fmla="*/ 6013576 w 6166943"/>
              <a:gd name="connsiteY9" fmla="*/ 2102997 h 3078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66943" h="3078196">
                <a:moveTo>
                  <a:pt x="6166943" y="1970146"/>
                </a:moveTo>
                <a:lnTo>
                  <a:pt x="4655668" y="458871"/>
                </a:lnTo>
                <a:lnTo>
                  <a:pt x="4492661" y="580765"/>
                </a:lnTo>
                <a:cubicBezTo>
                  <a:pt x="4151374" y="811334"/>
                  <a:pt x="3739947" y="945968"/>
                  <a:pt x="3297075" y="945968"/>
                </a:cubicBezTo>
                <a:cubicBezTo>
                  <a:pt x="2558955" y="945968"/>
                  <a:pt x="1908180" y="571989"/>
                  <a:pt x="1523897" y="3175"/>
                </a:cubicBezTo>
                <a:lnTo>
                  <a:pt x="1521968" y="0"/>
                </a:lnTo>
                <a:lnTo>
                  <a:pt x="0" y="1521969"/>
                </a:lnTo>
                <a:lnTo>
                  <a:pt x="1668" y="1524092"/>
                </a:lnTo>
                <a:cubicBezTo>
                  <a:pt x="784959" y="2473222"/>
                  <a:pt x="1970367" y="3078196"/>
                  <a:pt x="3297075" y="3078196"/>
                </a:cubicBezTo>
                <a:cubicBezTo>
                  <a:pt x="4328957" y="3078196"/>
                  <a:pt x="5275363" y="2712224"/>
                  <a:pt x="6013576" y="2102997"/>
                </a:cubicBezTo>
                <a:close/>
              </a:path>
            </a:pathLst>
          </a:custGeom>
          <a:solidFill>
            <a:schemeClr val="bg2">
              <a:alpha val="75000"/>
            </a:schemeClr>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a:t> </a:t>
            </a:r>
          </a:p>
        </p:txBody>
      </p:sp>
      <p:sp>
        <p:nvSpPr>
          <p:cNvPr id="30" name="Freeform: Shape 83">
            <a:extLst>
              <a:ext uri="{FF2B5EF4-FFF2-40B4-BE49-F238E27FC236}">
                <a16:creationId xmlns:a16="http://schemas.microsoft.com/office/drawing/2014/main" xmlns="" id="{75C0BBDE-001A-47A3-A1E1-6A158E1E0273}"/>
              </a:ext>
            </a:extLst>
          </p:cNvPr>
          <p:cNvSpPr txBox="1">
            <a:spLocks/>
          </p:cNvSpPr>
          <p:nvPr userDrawn="1"/>
        </p:nvSpPr>
        <p:spPr>
          <a:xfrm>
            <a:off x="5881632" y="-1"/>
            <a:ext cx="2121595" cy="2692401"/>
          </a:xfrm>
          <a:custGeom>
            <a:avLst/>
            <a:gdLst>
              <a:gd name="connsiteX0" fmla="*/ 0 w 530877"/>
              <a:gd name="connsiteY0" fmla="*/ 0 h 1012276"/>
              <a:gd name="connsiteX1" fmla="*/ 530877 w 530877"/>
              <a:gd name="connsiteY1" fmla="*/ 0 h 1012276"/>
              <a:gd name="connsiteX2" fmla="*/ 530877 w 530877"/>
              <a:gd name="connsiteY2" fmla="*/ 1012276 h 1012276"/>
              <a:gd name="connsiteX3" fmla="*/ 0 w 530877"/>
              <a:gd name="connsiteY3" fmla="*/ 1012276 h 1012276"/>
            </a:gdLst>
            <a:ahLst/>
            <a:cxnLst>
              <a:cxn ang="0">
                <a:pos x="connsiteX0" y="connsiteY0"/>
              </a:cxn>
              <a:cxn ang="0">
                <a:pos x="connsiteX1" y="connsiteY1"/>
              </a:cxn>
              <a:cxn ang="0">
                <a:pos x="connsiteX2" y="connsiteY2"/>
              </a:cxn>
              <a:cxn ang="0">
                <a:pos x="connsiteX3" y="connsiteY3"/>
              </a:cxn>
            </a:cxnLst>
            <a:rect l="l" t="t" r="r" b="b"/>
            <a:pathLst>
              <a:path w="530877" h="1012276">
                <a:moveTo>
                  <a:pt x="0" y="0"/>
                </a:moveTo>
                <a:lnTo>
                  <a:pt x="530877" y="0"/>
                </a:lnTo>
                <a:lnTo>
                  <a:pt x="530877" y="1012276"/>
                </a:lnTo>
                <a:lnTo>
                  <a:pt x="0" y="1012276"/>
                </a:lnTo>
                <a:close/>
              </a:path>
            </a:pathLst>
          </a:custGeom>
          <a:solidFill>
            <a:schemeClr val="bg2">
              <a:alpha val="75000"/>
            </a:schemeClr>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a:t> </a:t>
            </a:r>
          </a:p>
        </p:txBody>
      </p:sp>
      <p:sp>
        <p:nvSpPr>
          <p:cNvPr id="22" name="Title 1">
            <a:extLst>
              <a:ext uri="{FF2B5EF4-FFF2-40B4-BE49-F238E27FC236}">
                <a16:creationId xmlns:a16="http://schemas.microsoft.com/office/drawing/2014/main" xmlns="" id="{E2C5D4DA-7E8C-43ED-A21C-F053340146E4}"/>
              </a:ext>
            </a:extLst>
          </p:cNvPr>
          <p:cNvSpPr>
            <a:spLocks noGrp="1"/>
          </p:cNvSpPr>
          <p:nvPr userDrawn="1">
            <p:ph type="ctrTitle"/>
          </p:nvPr>
        </p:nvSpPr>
        <p:spPr>
          <a:xfrm>
            <a:off x="383072" y="1371601"/>
            <a:ext cx="5293408" cy="2157916"/>
          </a:xfrm>
        </p:spPr>
        <p:txBody>
          <a:bodyPr lIns="0" tIns="0" rIns="0" bIns="0" anchor="b" anchorCtr="0">
            <a:noAutofit/>
          </a:bodyPr>
          <a:lstStyle>
            <a:lvl1pPr algn="l">
              <a:lnSpc>
                <a:spcPct val="80000"/>
              </a:lnSpc>
              <a:defRPr sz="5000" b="1" i="0" spc="-100">
                <a:solidFill>
                  <a:schemeClr val="tx2"/>
                </a:solidFill>
                <a:latin typeface="Arial"/>
                <a:cs typeface="Arial"/>
              </a:defRPr>
            </a:lvl1pPr>
          </a:lstStyle>
          <a:p>
            <a:r>
              <a:rPr lang="en-US"/>
              <a:t>Click to edit Master title style</a:t>
            </a:r>
          </a:p>
        </p:txBody>
      </p:sp>
      <p:sp>
        <p:nvSpPr>
          <p:cNvPr id="23" name="Subtitle 2">
            <a:extLst>
              <a:ext uri="{FF2B5EF4-FFF2-40B4-BE49-F238E27FC236}">
                <a16:creationId xmlns:a16="http://schemas.microsoft.com/office/drawing/2014/main" xmlns="" id="{45BD93E9-63FB-4FCE-BEE5-95D1E68A981B}"/>
              </a:ext>
            </a:extLst>
          </p:cNvPr>
          <p:cNvSpPr>
            <a:spLocks noGrp="1"/>
          </p:cNvSpPr>
          <p:nvPr userDrawn="1">
            <p:ph type="subTitle" idx="1" hasCustomPrompt="1"/>
          </p:nvPr>
        </p:nvSpPr>
        <p:spPr>
          <a:xfrm>
            <a:off x="383072" y="3583491"/>
            <a:ext cx="5293408" cy="1752600"/>
          </a:xfrm>
        </p:spPr>
        <p:txBody>
          <a:bodyPr lIns="0" tIns="0" rIns="0" bIns="0" anchor="t" anchorCtr="0">
            <a:normAutofit/>
          </a:bodyPr>
          <a:lstStyle>
            <a:lvl1pPr marL="0" indent="0" algn="l">
              <a:lnSpc>
                <a:spcPct val="85000"/>
              </a:lnSpc>
              <a:spcBef>
                <a:spcPts val="800"/>
              </a:spcBef>
              <a:buNone/>
              <a:defRPr sz="2800" b="1" i="0" spc="-50">
                <a:solidFill>
                  <a:schemeClr val="tx2"/>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subtitle style</a:t>
            </a:r>
          </a:p>
        </p:txBody>
      </p:sp>
      <p:pic>
        <p:nvPicPr>
          <p:cNvPr id="43" name="Picture 42">
            <a:extLst>
              <a:ext uri="{FF2B5EF4-FFF2-40B4-BE49-F238E27FC236}">
                <a16:creationId xmlns:a16="http://schemas.microsoft.com/office/drawing/2014/main" xmlns="" id="{F9271E5E-DB33-4CAF-8A70-DD6F64B87667}"/>
              </a:ext>
            </a:extLst>
          </p:cNvPr>
          <p:cNvPicPr>
            <a:picLocks noChangeAspect="1"/>
          </p:cNvPicPr>
          <p:nvPr userDrawn="1"/>
        </p:nvPicPr>
        <p:blipFill>
          <a:blip r:embed="rId3"/>
          <a:srcRect/>
          <a:stretch/>
        </p:blipFill>
        <p:spPr>
          <a:xfrm>
            <a:off x="431990" y="6081016"/>
            <a:ext cx="2445467" cy="560909"/>
          </a:xfrm>
          <a:prstGeom prst="rect">
            <a:avLst/>
          </a:prstGeom>
        </p:spPr>
      </p:pic>
    </p:spTree>
    <p:custDataLst>
      <p:tags r:id="rId1"/>
    </p:custDataLst>
    <p:extLst>
      <p:ext uri="{BB962C8B-B14F-4D97-AF65-F5344CB8AC3E}">
        <p14:creationId xmlns:p14="http://schemas.microsoft.com/office/powerpoint/2010/main" val="2615583667"/>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userDrawn="1">
  <p:cSld name="3_Title – Grid Light">
    <p:bg>
      <p:bgPr>
        <a:solidFill>
          <a:schemeClr val="bg2"/>
        </a:solidFill>
        <a:effectLst/>
      </p:bgPr>
    </p:bg>
    <p:spTree>
      <p:nvGrpSpPr>
        <p:cNvPr id="1" name=""/>
        <p:cNvGrpSpPr/>
        <p:nvPr/>
      </p:nvGrpSpPr>
      <p:grpSpPr>
        <a:xfrm>
          <a:off x="0" y="0"/>
          <a:ext cx="0" cy="0"/>
          <a:chOff x="0" y="0"/>
          <a:chExt cx="0" cy="0"/>
        </a:xfrm>
      </p:grpSpPr>
      <p:sp>
        <p:nvSpPr>
          <p:cNvPr id="26" name="Text Placeholder 49">
            <a:extLst>
              <a:ext uri="{FF2B5EF4-FFF2-40B4-BE49-F238E27FC236}">
                <a16:creationId xmlns:a16="http://schemas.microsoft.com/office/drawing/2014/main" xmlns="" id="{73B0CE92-879B-4EA7-9079-D1F8261FC8D8}"/>
              </a:ext>
            </a:extLst>
          </p:cNvPr>
          <p:cNvSpPr txBox="1">
            <a:spLocks/>
          </p:cNvSpPr>
          <p:nvPr userDrawn="1"/>
        </p:nvSpPr>
        <p:spPr>
          <a:xfrm>
            <a:off x="3555874" y="3895115"/>
            <a:ext cx="2120607" cy="2120038"/>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chemeClr val="bg1">
              <a:alpha val="75000"/>
            </a:schemeClr>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a:t> </a:t>
            </a:r>
          </a:p>
        </p:txBody>
      </p:sp>
      <p:sp>
        <p:nvSpPr>
          <p:cNvPr id="34" name="TextBox 33">
            <a:extLst>
              <a:ext uri="{FF2B5EF4-FFF2-40B4-BE49-F238E27FC236}">
                <a16:creationId xmlns:a16="http://schemas.microsoft.com/office/drawing/2014/main" xmlns="" id="{7E36862B-3B07-4416-9F20-076D4CB58644}"/>
              </a:ext>
            </a:extLst>
          </p:cNvPr>
          <p:cNvSpPr txBox="1">
            <a:spLocks/>
          </p:cNvSpPr>
          <p:nvPr userDrawn="1"/>
        </p:nvSpPr>
        <p:spPr>
          <a:xfrm rot="18900000" flipV="1">
            <a:off x="7231691" y="3126446"/>
            <a:ext cx="6168549" cy="3078196"/>
          </a:xfrm>
          <a:custGeom>
            <a:avLst/>
            <a:gdLst>
              <a:gd name="connsiteX0" fmla="*/ 6166943 w 6166943"/>
              <a:gd name="connsiteY0" fmla="*/ 1970146 h 3078196"/>
              <a:gd name="connsiteX1" fmla="*/ 4655668 w 6166943"/>
              <a:gd name="connsiteY1" fmla="*/ 458871 h 3078196"/>
              <a:gd name="connsiteX2" fmla="*/ 4492661 w 6166943"/>
              <a:gd name="connsiteY2" fmla="*/ 580765 h 3078196"/>
              <a:gd name="connsiteX3" fmla="*/ 3297075 w 6166943"/>
              <a:gd name="connsiteY3" fmla="*/ 945968 h 3078196"/>
              <a:gd name="connsiteX4" fmla="*/ 1523897 w 6166943"/>
              <a:gd name="connsiteY4" fmla="*/ 3175 h 3078196"/>
              <a:gd name="connsiteX5" fmla="*/ 1521968 w 6166943"/>
              <a:gd name="connsiteY5" fmla="*/ 0 h 3078196"/>
              <a:gd name="connsiteX6" fmla="*/ 0 w 6166943"/>
              <a:gd name="connsiteY6" fmla="*/ 1521969 h 3078196"/>
              <a:gd name="connsiteX7" fmla="*/ 1668 w 6166943"/>
              <a:gd name="connsiteY7" fmla="*/ 1524092 h 3078196"/>
              <a:gd name="connsiteX8" fmla="*/ 3297075 w 6166943"/>
              <a:gd name="connsiteY8" fmla="*/ 3078196 h 3078196"/>
              <a:gd name="connsiteX9" fmla="*/ 6013576 w 6166943"/>
              <a:gd name="connsiteY9" fmla="*/ 2102997 h 3078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66943" h="3078196">
                <a:moveTo>
                  <a:pt x="6166943" y="1970146"/>
                </a:moveTo>
                <a:lnTo>
                  <a:pt x="4655668" y="458871"/>
                </a:lnTo>
                <a:lnTo>
                  <a:pt x="4492661" y="580765"/>
                </a:lnTo>
                <a:cubicBezTo>
                  <a:pt x="4151374" y="811334"/>
                  <a:pt x="3739947" y="945968"/>
                  <a:pt x="3297075" y="945968"/>
                </a:cubicBezTo>
                <a:cubicBezTo>
                  <a:pt x="2558955" y="945968"/>
                  <a:pt x="1908180" y="571989"/>
                  <a:pt x="1523897" y="3175"/>
                </a:cubicBezTo>
                <a:lnTo>
                  <a:pt x="1521968" y="0"/>
                </a:lnTo>
                <a:lnTo>
                  <a:pt x="0" y="1521969"/>
                </a:lnTo>
                <a:lnTo>
                  <a:pt x="1668" y="1524092"/>
                </a:lnTo>
                <a:cubicBezTo>
                  <a:pt x="784959" y="2473222"/>
                  <a:pt x="1970367" y="3078196"/>
                  <a:pt x="3297075" y="3078196"/>
                </a:cubicBezTo>
                <a:cubicBezTo>
                  <a:pt x="4328957" y="3078196"/>
                  <a:pt x="5275363" y="2712224"/>
                  <a:pt x="6013576" y="2102997"/>
                </a:cubicBezTo>
                <a:close/>
              </a:path>
            </a:pathLst>
          </a:custGeom>
          <a:solidFill>
            <a:schemeClr val="bg1">
              <a:alpha val="75000"/>
            </a:schemeClr>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a:t> </a:t>
            </a:r>
          </a:p>
        </p:txBody>
      </p:sp>
      <p:sp>
        <p:nvSpPr>
          <p:cNvPr id="28" name="Freeform: Shape 83">
            <a:extLst>
              <a:ext uri="{FF2B5EF4-FFF2-40B4-BE49-F238E27FC236}">
                <a16:creationId xmlns:a16="http://schemas.microsoft.com/office/drawing/2014/main" xmlns="" id="{0A6A95A8-7693-4E00-A8BA-D2D5D75DE11B}"/>
              </a:ext>
            </a:extLst>
          </p:cNvPr>
          <p:cNvSpPr txBox="1">
            <a:spLocks/>
          </p:cNvSpPr>
          <p:nvPr userDrawn="1"/>
        </p:nvSpPr>
        <p:spPr>
          <a:xfrm>
            <a:off x="5881632" y="-1"/>
            <a:ext cx="2121595" cy="2692401"/>
          </a:xfrm>
          <a:custGeom>
            <a:avLst/>
            <a:gdLst>
              <a:gd name="connsiteX0" fmla="*/ 0 w 530877"/>
              <a:gd name="connsiteY0" fmla="*/ 0 h 1012276"/>
              <a:gd name="connsiteX1" fmla="*/ 530877 w 530877"/>
              <a:gd name="connsiteY1" fmla="*/ 0 h 1012276"/>
              <a:gd name="connsiteX2" fmla="*/ 530877 w 530877"/>
              <a:gd name="connsiteY2" fmla="*/ 1012276 h 1012276"/>
              <a:gd name="connsiteX3" fmla="*/ 0 w 530877"/>
              <a:gd name="connsiteY3" fmla="*/ 1012276 h 1012276"/>
            </a:gdLst>
            <a:ahLst/>
            <a:cxnLst>
              <a:cxn ang="0">
                <a:pos x="connsiteX0" y="connsiteY0"/>
              </a:cxn>
              <a:cxn ang="0">
                <a:pos x="connsiteX1" y="connsiteY1"/>
              </a:cxn>
              <a:cxn ang="0">
                <a:pos x="connsiteX2" y="connsiteY2"/>
              </a:cxn>
              <a:cxn ang="0">
                <a:pos x="connsiteX3" y="connsiteY3"/>
              </a:cxn>
            </a:cxnLst>
            <a:rect l="l" t="t" r="r" b="b"/>
            <a:pathLst>
              <a:path w="530877" h="1012276">
                <a:moveTo>
                  <a:pt x="0" y="0"/>
                </a:moveTo>
                <a:lnTo>
                  <a:pt x="530877" y="0"/>
                </a:lnTo>
                <a:lnTo>
                  <a:pt x="530877" y="1012276"/>
                </a:lnTo>
                <a:lnTo>
                  <a:pt x="0" y="1012276"/>
                </a:lnTo>
                <a:close/>
              </a:path>
            </a:pathLst>
          </a:custGeom>
          <a:solidFill>
            <a:schemeClr val="bg1">
              <a:alpha val="75000"/>
            </a:schemeClr>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a:t> </a:t>
            </a:r>
          </a:p>
        </p:txBody>
      </p:sp>
      <p:sp>
        <p:nvSpPr>
          <p:cNvPr id="22" name="Title 1">
            <a:extLst>
              <a:ext uri="{FF2B5EF4-FFF2-40B4-BE49-F238E27FC236}">
                <a16:creationId xmlns:a16="http://schemas.microsoft.com/office/drawing/2014/main" xmlns="" id="{E2C5D4DA-7E8C-43ED-A21C-F053340146E4}"/>
              </a:ext>
            </a:extLst>
          </p:cNvPr>
          <p:cNvSpPr>
            <a:spLocks noGrp="1"/>
          </p:cNvSpPr>
          <p:nvPr userDrawn="1">
            <p:ph type="ctrTitle"/>
          </p:nvPr>
        </p:nvSpPr>
        <p:spPr>
          <a:xfrm>
            <a:off x="383072" y="1371601"/>
            <a:ext cx="5293408" cy="2157916"/>
          </a:xfrm>
        </p:spPr>
        <p:txBody>
          <a:bodyPr lIns="0" tIns="0" rIns="0" bIns="0" anchor="b" anchorCtr="0">
            <a:noAutofit/>
          </a:bodyPr>
          <a:lstStyle>
            <a:lvl1pPr algn="l">
              <a:lnSpc>
                <a:spcPct val="80000"/>
              </a:lnSpc>
              <a:defRPr sz="5000" b="1" i="0" spc="-100">
                <a:solidFill>
                  <a:schemeClr val="tx2"/>
                </a:solidFill>
                <a:latin typeface="Arial"/>
                <a:cs typeface="Arial"/>
              </a:defRPr>
            </a:lvl1pPr>
          </a:lstStyle>
          <a:p>
            <a:r>
              <a:rPr lang="en-US"/>
              <a:t>Click to edit Master title style</a:t>
            </a:r>
          </a:p>
        </p:txBody>
      </p:sp>
      <p:sp>
        <p:nvSpPr>
          <p:cNvPr id="23" name="Subtitle 2">
            <a:extLst>
              <a:ext uri="{FF2B5EF4-FFF2-40B4-BE49-F238E27FC236}">
                <a16:creationId xmlns:a16="http://schemas.microsoft.com/office/drawing/2014/main" xmlns="" id="{45BD93E9-63FB-4FCE-BEE5-95D1E68A981B}"/>
              </a:ext>
            </a:extLst>
          </p:cNvPr>
          <p:cNvSpPr>
            <a:spLocks noGrp="1"/>
          </p:cNvSpPr>
          <p:nvPr userDrawn="1">
            <p:ph type="subTitle" idx="1" hasCustomPrompt="1"/>
          </p:nvPr>
        </p:nvSpPr>
        <p:spPr>
          <a:xfrm>
            <a:off x="383072" y="3583491"/>
            <a:ext cx="5293408" cy="1752600"/>
          </a:xfrm>
        </p:spPr>
        <p:txBody>
          <a:bodyPr lIns="0" tIns="0" rIns="0" bIns="0" anchor="t" anchorCtr="0">
            <a:normAutofit/>
          </a:bodyPr>
          <a:lstStyle>
            <a:lvl1pPr marL="0" indent="0" algn="l">
              <a:lnSpc>
                <a:spcPct val="85000"/>
              </a:lnSpc>
              <a:spcBef>
                <a:spcPts val="800"/>
              </a:spcBef>
              <a:buNone/>
              <a:defRPr sz="2800" b="1" i="0" spc="-50">
                <a:solidFill>
                  <a:schemeClr val="tx2"/>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subtitle style</a:t>
            </a:r>
          </a:p>
        </p:txBody>
      </p:sp>
      <p:pic>
        <p:nvPicPr>
          <p:cNvPr id="43" name="Picture 42">
            <a:extLst>
              <a:ext uri="{FF2B5EF4-FFF2-40B4-BE49-F238E27FC236}">
                <a16:creationId xmlns:a16="http://schemas.microsoft.com/office/drawing/2014/main" xmlns="" id="{F9271E5E-DB33-4CAF-8A70-DD6F64B87667}"/>
              </a:ext>
            </a:extLst>
          </p:cNvPr>
          <p:cNvPicPr>
            <a:picLocks noChangeAspect="1"/>
          </p:cNvPicPr>
          <p:nvPr userDrawn="1"/>
        </p:nvPicPr>
        <p:blipFill>
          <a:blip r:embed="rId3"/>
          <a:srcRect/>
          <a:stretch/>
        </p:blipFill>
        <p:spPr>
          <a:xfrm>
            <a:off x="431990" y="6081016"/>
            <a:ext cx="2445467" cy="560909"/>
          </a:xfrm>
          <a:prstGeom prst="rect">
            <a:avLst/>
          </a:prstGeom>
        </p:spPr>
      </p:pic>
      <p:pic>
        <p:nvPicPr>
          <p:cNvPr id="25" name="Picture 24" descr="A picture containing drawing&#10;&#10;Description automatically generated">
            <a:extLst>
              <a:ext uri="{FF2B5EF4-FFF2-40B4-BE49-F238E27FC236}">
                <a16:creationId xmlns:a16="http://schemas.microsoft.com/office/drawing/2014/main" xmlns="" id="{F855D337-1AB0-45E3-96B0-607BC4AAB42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315254" y="3225160"/>
            <a:ext cx="1462419" cy="1597025"/>
          </a:xfrm>
          <a:prstGeom prst="rect">
            <a:avLst/>
          </a:prstGeom>
        </p:spPr>
      </p:pic>
    </p:spTree>
    <p:custDataLst>
      <p:tags r:id="rId1"/>
    </p:custDataLst>
    <p:extLst>
      <p:ext uri="{BB962C8B-B14F-4D97-AF65-F5344CB8AC3E}">
        <p14:creationId xmlns:p14="http://schemas.microsoft.com/office/powerpoint/2010/main" val="2886491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path" presetSubtype="0" accel="50000" decel="50000" fill="hold" nodeType="withEffect">
                                  <p:stCondLst>
                                    <p:cond delay="0"/>
                                  </p:stCondLst>
                                  <p:childTnLst>
                                    <p:animMotion origin="layout" path="M -4.86585E-6 -0.0007 C 0.04468 0.05671 0.28719 0.20879 0.46679 -0.10162 " pathEditMode="relative" rAng="0" ptsTypes="AA">
                                      <p:cBhvr>
                                        <p:cTn id="6" dur="2000" spd="-100000" fill="hold"/>
                                        <p:tgtEl>
                                          <p:spTgt spid="25"/>
                                        </p:tgtEl>
                                        <p:attrNameLst>
                                          <p:attrName>ppt_x</p:attrName>
                                          <p:attrName>ppt_y</p:attrName>
                                        </p:attrNameLst>
                                      </p:cBhvr>
                                      <p:rCtr x="23339" y="-648"/>
                                    </p:animMotion>
                                  </p:childTnLst>
                                </p:cTn>
                              </p:par>
                              <p:par>
                                <p:cTn id="7" presetID="32" presetClass="emph" presetSubtype="0" repeatCount="indefinite" fill="hold" nodeType="withEffect">
                                  <p:stCondLst>
                                    <p:cond delay="0"/>
                                  </p:stCondLst>
                                  <p:childTnLst>
                                    <p:animRot by="120000">
                                      <p:cBhvr>
                                        <p:cTn id="8" dur="500" fill="hold">
                                          <p:stCondLst>
                                            <p:cond delay="0"/>
                                          </p:stCondLst>
                                        </p:cTn>
                                        <p:tgtEl>
                                          <p:spTgt spid="25"/>
                                        </p:tgtEl>
                                        <p:attrNameLst>
                                          <p:attrName>r</p:attrName>
                                        </p:attrNameLst>
                                      </p:cBhvr>
                                    </p:animRot>
                                    <p:animRot by="-240000">
                                      <p:cBhvr>
                                        <p:cTn id="9" dur="1000" fill="hold">
                                          <p:stCondLst>
                                            <p:cond delay="1000"/>
                                          </p:stCondLst>
                                        </p:cTn>
                                        <p:tgtEl>
                                          <p:spTgt spid="25"/>
                                        </p:tgtEl>
                                        <p:attrNameLst>
                                          <p:attrName>r</p:attrName>
                                        </p:attrNameLst>
                                      </p:cBhvr>
                                    </p:animRot>
                                    <p:animRot by="240000">
                                      <p:cBhvr>
                                        <p:cTn id="10" dur="1000" fill="hold">
                                          <p:stCondLst>
                                            <p:cond delay="2000"/>
                                          </p:stCondLst>
                                        </p:cTn>
                                        <p:tgtEl>
                                          <p:spTgt spid="25"/>
                                        </p:tgtEl>
                                        <p:attrNameLst>
                                          <p:attrName>r</p:attrName>
                                        </p:attrNameLst>
                                      </p:cBhvr>
                                    </p:animRot>
                                    <p:animRot by="-240000">
                                      <p:cBhvr>
                                        <p:cTn id="11" dur="1000" fill="hold">
                                          <p:stCondLst>
                                            <p:cond delay="3000"/>
                                          </p:stCondLst>
                                        </p:cTn>
                                        <p:tgtEl>
                                          <p:spTgt spid="25"/>
                                        </p:tgtEl>
                                        <p:attrNameLst>
                                          <p:attrName>r</p:attrName>
                                        </p:attrNameLst>
                                      </p:cBhvr>
                                    </p:animRot>
                                    <p:animRot by="120000">
                                      <p:cBhvr>
                                        <p:cTn id="12" dur="1000" fill="hold">
                                          <p:stCondLst>
                                            <p:cond delay="4000"/>
                                          </p:stCondLst>
                                        </p:cTn>
                                        <p:tgtEl>
                                          <p:spTgt spid="2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userDrawn="1">
  <p:cSld name="4_Title – Grid Light">
    <p:bg>
      <p:bgPr>
        <a:solidFill>
          <a:schemeClr val="bg1"/>
        </a:solidFill>
        <a:effectLst/>
      </p:bgPr>
    </p:bg>
    <p:spTree>
      <p:nvGrpSpPr>
        <p:cNvPr id="1" name=""/>
        <p:cNvGrpSpPr/>
        <p:nvPr/>
      </p:nvGrpSpPr>
      <p:grpSpPr>
        <a:xfrm>
          <a:off x="0" y="0"/>
          <a:ext cx="0" cy="0"/>
          <a:chOff x="0" y="0"/>
          <a:chExt cx="0" cy="0"/>
        </a:xfrm>
      </p:grpSpPr>
      <p:sp>
        <p:nvSpPr>
          <p:cNvPr id="28" name="Text Placeholder 49">
            <a:extLst>
              <a:ext uri="{FF2B5EF4-FFF2-40B4-BE49-F238E27FC236}">
                <a16:creationId xmlns:a16="http://schemas.microsoft.com/office/drawing/2014/main" xmlns="" id="{1FF5DCBA-0EC1-40C7-BFBE-305DA92326F9}"/>
              </a:ext>
            </a:extLst>
          </p:cNvPr>
          <p:cNvSpPr txBox="1">
            <a:spLocks/>
          </p:cNvSpPr>
          <p:nvPr userDrawn="1"/>
        </p:nvSpPr>
        <p:spPr>
          <a:xfrm>
            <a:off x="3555874" y="3895115"/>
            <a:ext cx="2120607" cy="2120038"/>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chemeClr val="bg2">
              <a:alpha val="75000"/>
            </a:schemeClr>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a:t> </a:t>
            </a:r>
          </a:p>
        </p:txBody>
      </p:sp>
      <p:sp>
        <p:nvSpPr>
          <p:cNvPr id="29" name="TextBox 28">
            <a:extLst>
              <a:ext uri="{FF2B5EF4-FFF2-40B4-BE49-F238E27FC236}">
                <a16:creationId xmlns:a16="http://schemas.microsoft.com/office/drawing/2014/main" xmlns="" id="{4670DDD8-6E70-4BBB-8B22-5F4DA9D1423E}"/>
              </a:ext>
            </a:extLst>
          </p:cNvPr>
          <p:cNvSpPr txBox="1">
            <a:spLocks/>
          </p:cNvSpPr>
          <p:nvPr userDrawn="1"/>
        </p:nvSpPr>
        <p:spPr>
          <a:xfrm rot="18900000" flipV="1">
            <a:off x="7231691" y="3126446"/>
            <a:ext cx="6168549" cy="3078196"/>
          </a:xfrm>
          <a:custGeom>
            <a:avLst/>
            <a:gdLst>
              <a:gd name="connsiteX0" fmla="*/ 6166943 w 6166943"/>
              <a:gd name="connsiteY0" fmla="*/ 1970146 h 3078196"/>
              <a:gd name="connsiteX1" fmla="*/ 4655668 w 6166943"/>
              <a:gd name="connsiteY1" fmla="*/ 458871 h 3078196"/>
              <a:gd name="connsiteX2" fmla="*/ 4492661 w 6166943"/>
              <a:gd name="connsiteY2" fmla="*/ 580765 h 3078196"/>
              <a:gd name="connsiteX3" fmla="*/ 3297075 w 6166943"/>
              <a:gd name="connsiteY3" fmla="*/ 945968 h 3078196"/>
              <a:gd name="connsiteX4" fmla="*/ 1523897 w 6166943"/>
              <a:gd name="connsiteY4" fmla="*/ 3175 h 3078196"/>
              <a:gd name="connsiteX5" fmla="*/ 1521968 w 6166943"/>
              <a:gd name="connsiteY5" fmla="*/ 0 h 3078196"/>
              <a:gd name="connsiteX6" fmla="*/ 0 w 6166943"/>
              <a:gd name="connsiteY6" fmla="*/ 1521969 h 3078196"/>
              <a:gd name="connsiteX7" fmla="*/ 1668 w 6166943"/>
              <a:gd name="connsiteY7" fmla="*/ 1524092 h 3078196"/>
              <a:gd name="connsiteX8" fmla="*/ 3297075 w 6166943"/>
              <a:gd name="connsiteY8" fmla="*/ 3078196 h 3078196"/>
              <a:gd name="connsiteX9" fmla="*/ 6013576 w 6166943"/>
              <a:gd name="connsiteY9" fmla="*/ 2102997 h 3078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66943" h="3078196">
                <a:moveTo>
                  <a:pt x="6166943" y="1970146"/>
                </a:moveTo>
                <a:lnTo>
                  <a:pt x="4655668" y="458871"/>
                </a:lnTo>
                <a:lnTo>
                  <a:pt x="4492661" y="580765"/>
                </a:lnTo>
                <a:cubicBezTo>
                  <a:pt x="4151374" y="811334"/>
                  <a:pt x="3739947" y="945968"/>
                  <a:pt x="3297075" y="945968"/>
                </a:cubicBezTo>
                <a:cubicBezTo>
                  <a:pt x="2558955" y="945968"/>
                  <a:pt x="1908180" y="571989"/>
                  <a:pt x="1523897" y="3175"/>
                </a:cubicBezTo>
                <a:lnTo>
                  <a:pt x="1521968" y="0"/>
                </a:lnTo>
                <a:lnTo>
                  <a:pt x="0" y="1521969"/>
                </a:lnTo>
                <a:lnTo>
                  <a:pt x="1668" y="1524092"/>
                </a:lnTo>
                <a:cubicBezTo>
                  <a:pt x="784959" y="2473222"/>
                  <a:pt x="1970367" y="3078196"/>
                  <a:pt x="3297075" y="3078196"/>
                </a:cubicBezTo>
                <a:cubicBezTo>
                  <a:pt x="4328957" y="3078196"/>
                  <a:pt x="5275363" y="2712224"/>
                  <a:pt x="6013576" y="2102997"/>
                </a:cubicBezTo>
                <a:close/>
              </a:path>
            </a:pathLst>
          </a:custGeom>
          <a:solidFill>
            <a:schemeClr val="bg2">
              <a:alpha val="75000"/>
            </a:schemeClr>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a:t> </a:t>
            </a:r>
          </a:p>
        </p:txBody>
      </p:sp>
      <p:sp>
        <p:nvSpPr>
          <p:cNvPr id="30" name="Freeform: Shape 83">
            <a:extLst>
              <a:ext uri="{FF2B5EF4-FFF2-40B4-BE49-F238E27FC236}">
                <a16:creationId xmlns:a16="http://schemas.microsoft.com/office/drawing/2014/main" xmlns="" id="{75C0BBDE-001A-47A3-A1E1-6A158E1E0273}"/>
              </a:ext>
            </a:extLst>
          </p:cNvPr>
          <p:cNvSpPr txBox="1">
            <a:spLocks/>
          </p:cNvSpPr>
          <p:nvPr userDrawn="1"/>
        </p:nvSpPr>
        <p:spPr>
          <a:xfrm>
            <a:off x="5881632" y="-1"/>
            <a:ext cx="2121595" cy="2692401"/>
          </a:xfrm>
          <a:custGeom>
            <a:avLst/>
            <a:gdLst>
              <a:gd name="connsiteX0" fmla="*/ 0 w 530877"/>
              <a:gd name="connsiteY0" fmla="*/ 0 h 1012276"/>
              <a:gd name="connsiteX1" fmla="*/ 530877 w 530877"/>
              <a:gd name="connsiteY1" fmla="*/ 0 h 1012276"/>
              <a:gd name="connsiteX2" fmla="*/ 530877 w 530877"/>
              <a:gd name="connsiteY2" fmla="*/ 1012276 h 1012276"/>
              <a:gd name="connsiteX3" fmla="*/ 0 w 530877"/>
              <a:gd name="connsiteY3" fmla="*/ 1012276 h 1012276"/>
            </a:gdLst>
            <a:ahLst/>
            <a:cxnLst>
              <a:cxn ang="0">
                <a:pos x="connsiteX0" y="connsiteY0"/>
              </a:cxn>
              <a:cxn ang="0">
                <a:pos x="connsiteX1" y="connsiteY1"/>
              </a:cxn>
              <a:cxn ang="0">
                <a:pos x="connsiteX2" y="connsiteY2"/>
              </a:cxn>
              <a:cxn ang="0">
                <a:pos x="connsiteX3" y="connsiteY3"/>
              </a:cxn>
            </a:cxnLst>
            <a:rect l="l" t="t" r="r" b="b"/>
            <a:pathLst>
              <a:path w="530877" h="1012276">
                <a:moveTo>
                  <a:pt x="0" y="0"/>
                </a:moveTo>
                <a:lnTo>
                  <a:pt x="530877" y="0"/>
                </a:lnTo>
                <a:lnTo>
                  <a:pt x="530877" y="1012276"/>
                </a:lnTo>
                <a:lnTo>
                  <a:pt x="0" y="1012276"/>
                </a:lnTo>
                <a:close/>
              </a:path>
            </a:pathLst>
          </a:custGeom>
          <a:solidFill>
            <a:schemeClr val="bg2">
              <a:alpha val="75000"/>
            </a:schemeClr>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a:t> </a:t>
            </a:r>
          </a:p>
        </p:txBody>
      </p:sp>
      <p:sp>
        <p:nvSpPr>
          <p:cNvPr id="22" name="Title 1">
            <a:extLst>
              <a:ext uri="{FF2B5EF4-FFF2-40B4-BE49-F238E27FC236}">
                <a16:creationId xmlns:a16="http://schemas.microsoft.com/office/drawing/2014/main" xmlns="" id="{E2C5D4DA-7E8C-43ED-A21C-F053340146E4}"/>
              </a:ext>
            </a:extLst>
          </p:cNvPr>
          <p:cNvSpPr>
            <a:spLocks noGrp="1"/>
          </p:cNvSpPr>
          <p:nvPr userDrawn="1">
            <p:ph type="ctrTitle"/>
          </p:nvPr>
        </p:nvSpPr>
        <p:spPr>
          <a:xfrm>
            <a:off x="383072" y="1371601"/>
            <a:ext cx="5293408" cy="2157916"/>
          </a:xfrm>
        </p:spPr>
        <p:txBody>
          <a:bodyPr lIns="0" tIns="0" rIns="0" bIns="0" anchor="b" anchorCtr="0">
            <a:noAutofit/>
          </a:bodyPr>
          <a:lstStyle>
            <a:lvl1pPr algn="l">
              <a:lnSpc>
                <a:spcPct val="80000"/>
              </a:lnSpc>
              <a:defRPr sz="5000" b="1" i="0" spc="-100">
                <a:solidFill>
                  <a:schemeClr val="tx2"/>
                </a:solidFill>
                <a:latin typeface="Arial"/>
                <a:cs typeface="Arial"/>
              </a:defRPr>
            </a:lvl1pPr>
          </a:lstStyle>
          <a:p>
            <a:r>
              <a:rPr lang="en-US"/>
              <a:t>Click to edit Master title style</a:t>
            </a:r>
          </a:p>
        </p:txBody>
      </p:sp>
      <p:sp>
        <p:nvSpPr>
          <p:cNvPr id="23" name="Subtitle 2">
            <a:extLst>
              <a:ext uri="{FF2B5EF4-FFF2-40B4-BE49-F238E27FC236}">
                <a16:creationId xmlns:a16="http://schemas.microsoft.com/office/drawing/2014/main" xmlns="" id="{45BD93E9-63FB-4FCE-BEE5-95D1E68A981B}"/>
              </a:ext>
            </a:extLst>
          </p:cNvPr>
          <p:cNvSpPr>
            <a:spLocks noGrp="1"/>
          </p:cNvSpPr>
          <p:nvPr userDrawn="1">
            <p:ph type="subTitle" idx="1" hasCustomPrompt="1"/>
          </p:nvPr>
        </p:nvSpPr>
        <p:spPr>
          <a:xfrm>
            <a:off x="383072" y="3583491"/>
            <a:ext cx="5293408" cy="1752600"/>
          </a:xfrm>
        </p:spPr>
        <p:txBody>
          <a:bodyPr lIns="0" tIns="0" rIns="0" bIns="0" anchor="t" anchorCtr="0">
            <a:normAutofit/>
          </a:bodyPr>
          <a:lstStyle>
            <a:lvl1pPr marL="0" indent="0" algn="l">
              <a:lnSpc>
                <a:spcPct val="85000"/>
              </a:lnSpc>
              <a:spcBef>
                <a:spcPts val="800"/>
              </a:spcBef>
              <a:buNone/>
              <a:defRPr sz="2800" b="1" i="0" spc="-50">
                <a:solidFill>
                  <a:schemeClr val="tx2"/>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subtitle style</a:t>
            </a:r>
          </a:p>
        </p:txBody>
      </p:sp>
      <p:pic>
        <p:nvPicPr>
          <p:cNvPr id="43" name="Picture 42">
            <a:extLst>
              <a:ext uri="{FF2B5EF4-FFF2-40B4-BE49-F238E27FC236}">
                <a16:creationId xmlns:a16="http://schemas.microsoft.com/office/drawing/2014/main" xmlns="" id="{F9271E5E-DB33-4CAF-8A70-DD6F64B87667}"/>
              </a:ext>
            </a:extLst>
          </p:cNvPr>
          <p:cNvPicPr>
            <a:picLocks noChangeAspect="1"/>
          </p:cNvPicPr>
          <p:nvPr userDrawn="1"/>
        </p:nvPicPr>
        <p:blipFill>
          <a:blip r:embed="rId3"/>
          <a:srcRect/>
          <a:stretch/>
        </p:blipFill>
        <p:spPr>
          <a:xfrm>
            <a:off x="431990" y="6081016"/>
            <a:ext cx="2445467" cy="560909"/>
          </a:xfrm>
          <a:prstGeom prst="rect">
            <a:avLst/>
          </a:prstGeom>
        </p:spPr>
      </p:pic>
      <p:pic>
        <p:nvPicPr>
          <p:cNvPr id="9" name="Picture 8" descr="A picture containing clock&#10;&#10;Description automatically generated">
            <a:extLst>
              <a:ext uri="{FF2B5EF4-FFF2-40B4-BE49-F238E27FC236}">
                <a16:creationId xmlns:a16="http://schemas.microsoft.com/office/drawing/2014/main" xmlns="" id="{D3B18E52-BE6F-4331-A4BD-0F4DC9506B15}"/>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rot="21174091">
            <a:off x="6043983" y="2555084"/>
            <a:ext cx="2834624" cy="1440940"/>
          </a:xfrm>
          <a:prstGeom prst="rect">
            <a:avLst/>
          </a:prstGeom>
        </p:spPr>
      </p:pic>
    </p:spTree>
    <p:custDataLst>
      <p:tags r:id="rId1"/>
    </p:custDataLst>
    <p:extLst>
      <p:ext uri="{BB962C8B-B14F-4D97-AF65-F5344CB8AC3E}">
        <p14:creationId xmlns:p14="http://schemas.microsoft.com/office/powerpoint/2010/main" val="300477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path" presetSubtype="0" accel="50000" decel="50000" fill="hold" nodeType="withEffect">
                                  <p:stCondLst>
                                    <p:cond delay="0"/>
                                  </p:stCondLst>
                                  <p:childTnLst>
                                    <p:animMotion origin="layout" path="M 1.90675E-6 -0.0007 C 0.04467 0.05671 0.28718 0.20879 0.46679 -0.10162 " pathEditMode="relative" rAng="0" ptsTypes="AA">
                                      <p:cBhvr>
                                        <p:cTn id="6" dur="2000" spd="-100000" fill="hold"/>
                                        <p:tgtEl>
                                          <p:spTgt spid="9"/>
                                        </p:tgtEl>
                                        <p:attrNameLst>
                                          <p:attrName>ppt_x</p:attrName>
                                          <p:attrName>ppt_y</p:attrName>
                                        </p:attrNameLst>
                                      </p:cBhvr>
                                      <p:rCtr x="23339" y="-648"/>
                                    </p:animMotion>
                                  </p:childTnLst>
                                </p:cTn>
                              </p:par>
                              <p:par>
                                <p:cTn id="7" presetID="42" presetClass="path" presetSubtype="0" repeatCount="indefinite" accel="16000" decel="19000" autoRev="1" fill="hold" nodeType="withEffect">
                                  <p:stCondLst>
                                    <p:cond delay="2000"/>
                                  </p:stCondLst>
                                  <p:childTnLst>
                                    <p:animMotion origin="layout" path="M 1.90675E-6 3.7037E-6 L 1.90675E-6 0.01458 " pathEditMode="relative" rAng="0" ptsTypes="AA">
                                      <p:cBhvr>
                                        <p:cTn id="8" dur="1500" fill="hold"/>
                                        <p:tgtEl>
                                          <p:spTgt spid="9"/>
                                        </p:tgtEl>
                                        <p:attrNameLst>
                                          <p:attrName>ppt_x</p:attrName>
                                          <p:attrName>ppt_y</p:attrName>
                                        </p:attrNameLst>
                                      </p:cBhvr>
                                      <p:rCtr x="0" y="71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userDrawn="1">
  <p:cSld name="5_Title – Grid Light">
    <p:bg>
      <p:bgPr>
        <a:solidFill>
          <a:schemeClr val="bg1"/>
        </a:solidFill>
        <a:effectLst/>
      </p:bgPr>
    </p:bg>
    <p:spTree>
      <p:nvGrpSpPr>
        <p:cNvPr id="1" name=""/>
        <p:cNvGrpSpPr/>
        <p:nvPr/>
      </p:nvGrpSpPr>
      <p:grpSpPr>
        <a:xfrm>
          <a:off x="0" y="0"/>
          <a:ext cx="0" cy="0"/>
          <a:chOff x="0" y="0"/>
          <a:chExt cx="0" cy="0"/>
        </a:xfrm>
      </p:grpSpPr>
      <p:sp>
        <p:nvSpPr>
          <p:cNvPr id="28" name="Text Placeholder 49">
            <a:extLst>
              <a:ext uri="{FF2B5EF4-FFF2-40B4-BE49-F238E27FC236}">
                <a16:creationId xmlns:a16="http://schemas.microsoft.com/office/drawing/2014/main" xmlns="" id="{1FF5DCBA-0EC1-40C7-BFBE-305DA92326F9}"/>
              </a:ext>
            </a:extLst>
          </p:cNvPr>
          <p:cNvSpPr txBox="1">
            <a:spLocks/>
          </p:cNvSpPr>
          <p:nvPr userDrawn="1"/>
        </p:nvSpPr>
        <p:spPr>
          <a:xfrm>
            <a:off x="3555874" y="3895115"/>
            <a:ext cx="2120607" cy="2120038"/>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chemeClr val="bg2">
              <a:alpha val="75000"/>
            </a:schemeClr>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a:t> </a:t>
            </a:r>
          </a:p>
        </p:txBody>
      </p:sp>
      <p:sp>
        <p:nvSpPr>
          <p:cNvPr id="29" name="TextBox 28">
            <a:extLst>
              <a:ext uri="{FF2B5EF4-FFF2-40B4-BE49-F238E27FC236}">
                <a16:creationId xmlns:a16="http://schemas.microsoft.com/office/drawing/2014/main" xmlns="" id="{4670DDD8-6E70-4BBB-8B22-5F4DA9D1423E}"/>
              </a:ext>
            </a:extLst>
          </p:cNvPr>
          <p:cNvSpPr txBox="1">
            <a:spLocks/>
          </p:cNvSpPr>
          <p:nvPr userDrawn="1"/>
        </p:nvSpPr>
        <p:spPr>
          <a:xfrm rot="18900000" flipV="1">
            <a:off x="7231691" y="3126446"/>
            <a:ext cx="6168549" cy="3078196"/>
          </a:xfrm>
          <a:custGeom>
            <a:avLst/>
            <a:gdLst>
              <a:gd name="connsiteX0" fmla="*/ 6166943 w 6166943"/>
              <a:gd name="connsiteY0" fmla="*/ 1970146 h 3078196"/>
              <a:gd name="connsiteX1" fmla="*/ 4655668 w 6166943"/>
              <a:gd name="connsiteY1" fmla="*/ 458871 h 3078196"/>
              <a:gd name="connsiteX2" fmla="*/ 4492661 w 6166943"/>
              <a:gd name="connsiteY2" fmla="*/ 580765 h 3078196"/>
              <a:gd name="connsiteX3" fmla="*/ 3297075 w 6166943"/>
              <a:gd name="connsiteY3" fmla="*/ 945968 h 3078196"/>
              <a:gd name="connsiteX4" fmla="*/ 1523897 w 6166943"/>
              <a:gd name="connsiteY4" fmla="*/ 3175 h 3078196"/>
              <a:gd name="connsiteX5" fmla="*/ 1521968 w 6166943"/>
              <a:gd name="connsiteY5" fmla="*/ 0 h 3078196"/>
              <a:gd name="connsiteX6" fmla="*/ 0 w 6166943"/>
              <a:gd name="connsiteY6" fmla="*/ 1521969 h 3078196"/>
              <a:gd name="connsiteX7" fmla="*/ 1668 w 6166943"/>
              <a:gd name="connsiteY7" fmla="*/ 1524092 h 3078196"/>
              <a:gd name="connsiteX8" fmla="*/ 3297075 w 6166943"/>
              <a:gd name="connsiteY8" fmla="*/ 3078196 h 3078196"/>
              <a:gd name="connsiteX9" fmla="*/ 6013576 w 6166943"/>
              <a:gd name="connsiteY9" fmla="*/ 2102997 h 3078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66943" h="3078196">
                <a:moveTo>
                  <a:pt x="6166943" y="1970146"/>
                </a:moveTo>
                <a:lnTo>
                  <a:pt x="4655668" y="458871"/>
                </a:lnTo>
                <a:lnTo>
                  <a:pt x="4492661" y="580765"/>
                </a:lnTo>
                <a:cubicBezTo>
                  <a:pt x="4151374" y="811334"/>
                  <a:pt x="3739947" y="945968"/>
                  <a:pt x="3297075" y="945968"/>
                </a:cubicBezTo>
                <a:cubicBezTo>
                  <a:pt x="2558955" y="945968"/>
                  <a:pt x="1908180" y="571989"/>
                  <a:pt x="1523897" y="3175"/>
                </a:cubicBezTo>
                <a:lnTo>
                  <a:pt x="1521968" y="0"/>
                </a:lnTo>
                <a:lnTo>
                  <a:pt x="0" y="1521969"/>
                </a:lnTo>
                <a:lnTo>
                  <a:pt x="1668" y="1524092"/>
                </a:lnTo>
                <a:cubicBezTo>
                  <a:pt x="784959" y="2473222"/>
                  <a:pt x="1970367" y="3078196"/>
                  <a:pt x="3297075" y="3078196"/>
                </a:cubicBezTo>
                <a:cubicBezTo>
                  <a:pt x="4328957" y="3078196"/>
                  <a:pt x="5275363" y="2712224"/>
                  <a:pt x="6013576" y="2102997"/>
                </a:cubicBezTo>
                <a:close/>
              </a:path>
            </a:pathLst>
          </a:custGeom>
          <a:solidFill>
            <a:schemeClr val="bg2">
              <a:alpha val="75000"/>
            </a:schemeClr>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a:t> </a:t>
            </a:r>
          </a:p>
        </p:txBody>
      </p:sp>
      <p:sp>
        <p:nvSpPr>
          <p:cNvPr id="30" name="Freeform: Shape 83">
            <a:extLst>
              <a:ext uri="{FF2B5EF4-FFF2-40B4-BE49-F238E27FC236}">
                <a16:creationId xmlns:a16="http://schemas.microsoft.com/office/drawing/2014/main" xmlns="" id="{75C0BBDE-001A-47A3-A1E1-6A158E1E0273}"/>
              </a:ext>
            </a:extLst>
          </p:cNvPr>
          <p:cNvSpPr txBox="1">
            <a:spLocks/>
          </p:cNvSpPr>
          <p:nvPr userDrawn="1"/>
        </p:nvSpPr>
        <p:spPr>
          <a:xfrm>
            <a:off x="5881632" y="-1"/>
            <a:ext cx="2121595" cy="2692401"/>
          </a:xfrm>
          <a:custGeom>
            <a:avLst/>
            <a:gdLst>
              <a:gd name="connsiteX0" fmla="*/ 0 w 530877"/>
              <a:gd name="connsiteY0" fmla="*/ 0 h 1012276"/>
              <a:gd name="connsiteX1" fmla="*/ 530877 w 530877"/>
              <a:gd name="connsiteY1" fmla="*/ 0 h 1012276"/>
              <a:gd name="connsiteX2" fmla="*/ 530877 w 530877"/>
              <a:gd name="connsiteY2" fmla="*/ 1012276 h 1012276"/>
              <a:gd name="connsiteX3" fmla="*/ 0 w 530877"/>
              <a:gd name="connsiteY3" fmla="*/ 1012276 h 1012276"/>
            </a:gdLst>
            <a:ahLst/>
            <a:cxnLst>
              <a:cxn ang="0">
                <a:pos x="connsiteX0" y="connsiteY0"/>
              </a:cxn>
              <a:cxn ang="0">
                <a:pos x="connsiteX1" y="connsiteY1"/>
              </a:cxn>
              <a:cxn ang="0">
                <a:pos x="connsiteX2" y="connsiteY2"/>
              </a:cxn>
              <a:cxn ang="0">
                <a:pos x="connsiteX3" y="connsiteY3"/>
              </a:cxn>
            </a:cxnLst>
            <a:rect l="l" t="t" r="r" b="b"/>
            <a:pathLst>
              <a:path w="530877" h="1012276">
                <a:moveTo>
                  <a:pt x="0" y="0"/>
                </a:moveTo>
                <a:lnTo>
                  <a:pt x="530877" y="0"/>
                </a:lnTo>
                <a:lnTo>
                  <a:pt x="530877" y="1012276"/>
                </a:lnTo>
                <a:lnTo>
                  <a:pt x="0" y="1012276"/>
                </a:lnTo>
                <a:close/>
              </a:path>
            </a:pathLst>
          </a:custGeom>
          <a:solidFill>
            <a:schemeClr val="bg2">
              <a:alpha val="75000"/>
            </a:schemeClr>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a:t> </a:t>
            </a:r>
          </a:p>
        </p:txBody>
      </p:sp>
      <p:sp>
        <p:nvSpPr>
          <p:cNvPr id="22" name="Title 1">
            <a:extLst>
              <a:ext uri="{FF2B5EF4-FFF2-40B4-BE49-F238E27FC236}">
                <a16:creationId xmlns:a16="http://schemas.microsoft.com/office/drawing/2014/main" xmlns="" id="{E2C5D4DA-7E8C-43ED-A21C-F053340146E4}"/>
              </a:ext>
            </a:extLst>
          </p:cNvPr>
          <p:cNvSpPr>
            <a:spLocks noGrp="1"/>
          </p:cNvSpPr>
          <p:nvPr userDrawn="1">
            <p:ph type="ctrTitle"/>
          </p:nvPr>
        </p:nvSpPr>
        <p:spPr>
          <a:xfrm>
            <a:off x="383072" y="1371601"/>
            <a:ext cx="5293408" cy="2157916"/>
          </a:xfrm>
        </p:spPr>
        <p:txBody>
          <a:bodyPr lIns="0" tIns="0" rIns="0" bIns="0" anchor="b" anchorCtr="0">
            <a:noAutofit/>
          </a:bodyPr>
          <a:lstStyle>
            <a:lvl1pPr algn="l">
              <a:lnSpc>
                <a:spcPct val="80000"/>
              </a:lnSpc>
              <a:defRPr sz="5000" b="1" i="0" spc="-100">
                <a:solidFill>
                  <a:schemeClr val="tx2"/>
                </a:solidFill>
                <a:latin typeface="Arial"/>
                <a:cs typeface="Arial"/>
              </a:defRPr>
            </a:lvl1pPr>
          </a:lstStyle>
          <a:p>
            <a:r>
              <a:rPr lang="en-US"/>
              <a:t>Click to edit Master title style</a:t>
            </a:r>
          </a:p>
        </p:txBody>
      </p:sp>
      <p:sp>
        <p:nvSpPr>
          <p:cNvPr id="23" name="Subtitle 2">
            <a:extLst>
              <a:ext uri="{FF2B5EF4-FFF2-40B4-BE49-F238E27FC236}">
                <a16:creationId xmlns:a16="http://schemas.microsoft.com/office/drawing/2014/main" xmlns="" id="{45BD93E9-63FB-4FCE-BEE5-95D1E68A981B}"/>
              </a:ext>
            </a:extLst>
          </p:cNvPr>
          <p:cNvSpPr>
            <a:spLocks noGrp="1"/>
          </p:cNvSpPr>
          <p:nvPr userDrawn="1">
            <p:ph type="subTitle" idx="1" hasCustomPrompt="1"/>
          </p:nvPr>
        </p:nvSpPr>
        <p:spPr>
          <a:xfrm>
            <a:off x="383072" y="3583491"/>
            <a:ext cx="5293408" cy="1752600"/>
          </a:xfrm>
        </p:spPr>
        <p:txBody>
          <a:bodyPr lIns="0" tIns="0" rIns="0" bIns="0" anchor="t" anchorCtr="0">
            <a:normAutofit/>
          </a:bodyPr>
          <a:lstStyle>
            <a:lvl1pPr marL="0" indent="0" algn="l">
              <a:lnSpc>
                <a:spcPct val="85000"/>
              </a:lnSpc>
              <a:spcBef>
                <a:spcPts val="800"/>
              </a:spcBef>
              <a:buNone/>
              <a:defRPr sz="2800" b="1" i="0" spc="-50">
                <a:solidFill>
                  <a:schemeClr val="tx2"/>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subtitle style</a:t>
            </a:r>
          </a:p>
        </p:txBody>
      </p:sp>
      <p:pic>
        <p:nvPicPr>
          <p:cNvPr id="43" name="Picture 42">
            <a:extLst>
              <a:ext uri="{FF2B5EF4-FFF2-40B4-BE49-F238E27FC236}">
                <a16:creationId xmlns:a16="http://schemas.microsoft.com/office/drawing/2014/main" xmlns="" id="{F9271E5E-DB33-4CAF-8A70-DD6F64B87667}"/>
              </a:ext>
            </a:extLst>
          </p:cNvPr>
          <p:cNvPicPr>
            <a:picLocks noChangeAspect="1"/>
          </p:cNvPicPr>
          <p:nvPr userDrawn="1"/>
        </p:nvPicPr>
        <p:blipFill>
          <a:blip r:embed="rId3"/>
          <a:srcRect/>
          <a:stretch/>
        </p:blipFill>
        <p:spPr>
          <a:xfrm>
            <a:off x="431990" y="6081016"/>
            <a:ext cx="2445467" cy="560909"/>
          </a:xfrm>
          <a:prstGeom prst="rect">
            <a:avLst/>
          </a:prstGeom>
        </p:spPr>
      </p:pic>
    </p:spTree>
    <p:custDataLst>
      <p:tags r:id="rId1"/>
    </p:custDataLst>
    <p:extLst>
      <p:ext uri="{BB962C8B-B14F-4D97-AF65-F5344CB8AC3E}">
        <p14:creationId xmlns:p14="http://schemas.microsoft.com/office/powerpoint/2010/main" val="3943754278"/>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userDrawn="1">
  <p:cSld name="2_Title – Grid Light">
    <p:bg>
      <p:bgPr>
        <a:solidFill>
          <a:schemeClr val="accent1"/>
        </a:solidFill>
        <a:effectLst/>
      </p:bgPr>
    </p:bg>
    <p:spTree>
      <p:nvGrpSpPr>
        <p:cNvPr id="1" name=""/>
        <p:cNvGrpSpPr/>
        <p:nvPr/>
      </p:nvGrpSpPr>
      <p:grpSpPr>
        <a:xfrm>
          <a:off x="0" y="0"/>
          <a:ext cx="0" cy="0"/>
          <a:chOff x="0" y="0"/>
          <a:chExt cx="0" cy="0"/>
        </a:xfrm>
      </p:grpSpPr>
      <p:sp>
        <p:nvSpPr>
          <p:cNvPr id="15" name="Text Placeholder 49">
            <a:extLst>
              <a:ext uri="{FF2B5EF4-FFF2-40B4-BE49-F238E27FC236}">
                <a16:creationId xmlns:a16="http://schemas.microsoft.com/office/drawing/2014/main" xmlns="" id="{5FBB86DE-8D78-4D5E-9EA7-C16BA9D026C8}"/>
              </a:ext>
            </a:extLst>
          </p:cNvPr>
          <p:cNvSpPr txBox="1">
            <a:spLocks/>
          </p:cNvSpPr>
          <p:nvPr userDrawn="1"/>
        </p:nvSpPr>
        <p:spPr>
          <a:xfrm>
            <a:off x="3555874" y="3895115"/>
            <a:ext cx="2120607" cy="2120038"/>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chemeClr val="bg1">
              <a:alpha val="25000"/>
            </a:schemeClr>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a:t> </a:t>
            </a:r>
          </a:p>
        </p:txBody>
      </p:sp>
      <p:sp>
        <p:nvSpPr>
          <p:cNvPr id="16" name="TextBox 15">
            <a:extLst>
              <a:ext uri="{FF2B5EF4-FFF2-40B4-BE49-F238E27FC236}">
                <a16:creationId xmlns:a16="http://schemas.microsoft.com/office/drawing/2014/main" xmlns="" id="{59C0930A-14E9-4C7E-9205-7DEBAC879BC5}"/>
              </a:ext>
            </a:extLst>
          </p:cNvPr>
          <p:cNvSpPr txBox="1">
            <a:spLocks/>
          </p:cNvSpPr>
          <p:nvPr userDrawn="1"/>
        </p:nvSpPr>
        <p:spPr>
          <a:xfrm rot="18900000" flipV="1">
            <a:off x="7231691" y="3126446"/>
            <a:ext cx="6168549" cy="3078196"/>
          </a:xfrm>
          <a:custGeom>
            <a:avLst/>
            <a:gdLst>
              <a:gd name="connsiteX0" fmla="*/ 6166943 w 6166943"/>
              <a:gd name="connsiteY0" fmla="*/ 1970146 h 3078196"/>
              <a:gd name="connsiteX1" fmla="*/ 4655668 w 6166943"/>
              <a:gd name="connsiteY1" fmla="*/ 458871 h 3078196"/>
              <a:gd name="connsiteX2" fmla="*/ 4492661 w 6166943"/>
              <a:gd name="connsiteY2" fmla="*/ 580765 h 3078196"/>
              <a:gd name="connsiteX3" fmla="*/ 3297075 w 6166943"/>
              <a:gd name="connsiteY3" fmla="*/ 945968 h 3078196"/>
              <a:gd name="connsiteX4" fmla="*/ 1523897 w 6166943"/>
              <a:gd name="connsiteY4" fmla="*/ 3175 h 3078196"/>
              <a:gd name="connsiteX5" fmla="*/ 1521968 w 6166943"/>
              <a:gd name="connsiteY5" fmla="*/ 0 h 3078196"/>
              <a:gd name="connsiteX6" fmla="*/ 0 w 6166943"/>
              <a:gd name="connsiteY6" fmla="*/ 1521969 h 3078196"/>
              <a:gd name="connsiteX7" fmla="*/ 1668 w 6166943"/>
              <a:gd name="connsiteY7" fmla="*/ 1524092 h 3078196"/>
              <a:gd name="connsiteX8" fmla="*/ 3297075 w 6166943"/>
              <a:gd name="connsiteY8" fmla="*/ 3078196 h 3078196"/>
              <a:gd name="connsiteX9" fmla="*/ 6013576 w 6166943"/>
              <a:gd name="connsiteY9" fmla="*/ 2102997 h 3078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66943" h="3078196">
                <a:moveTo>
                  <a:pt x="6166943" y="1970146"/>
                </a:moveTo>
                <a:lnTo>
                  <a:pt x="4655668" y="458871"/>
                </a:lnTo>
                <a:lnTo>
                  <a:pt x="4492661" y="580765"/>
                </a:lnTo>
                <a:cubicBezTo>
                  <a:pt x="4151374" y="811334"/>
                  <a:pt x="3739947" y="945968"/>
                  <a:pt x="3297075" y="945968"/>
                </a:cubicBezTo>
                <a:cubicBezTo>
                  <a:pt x="2558955" y="945968"/>
                  <a:pt x="1908180" y="571989"/>
                  <a:pt x="1523897" y="3175"/>
                </a:cubicBezTo>
                <a:lnTo>
                  <a:pt x="1521968" y="0"/>
                </a:lnTo>
                <a:lnTo>
                  <a:pt x="0" y="1521969"/>
                </a:lnTo>
                <a:lnTo>
                  <a:pt x="1668" y="1524092"/>
                </a:lnTo>
                <a:cubicBezTo>
                  <a:pt x="784959" y="2473222"/>
                  <a:pt x="1970367" y="3078196"/>
                  <a:pt x="3297075" y="3078196"/>
                </a:cubicBezTo>
                <a:cubicBezTo>
                  <a:pt x="4328957" y="3078196"/>
                  <a:pt x="5275363" y="2712224"/>
                  <a:pt x="6013576" y="2102997"/>
                </a:cubicBezTo>
                <a:close/>
              </a:path>
            </a:pathLst>
          </a:custGeom>
          <a:solidFill>
            <a:schemeClr val="bg1">
              <a:alpha val="25000"/>
            </a:schemeClr>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a:t> </a:t>
            </a:r>
          </a:p>
        </p:txBody>
      </p:sp>
      <p:sp>
        <p:nvSpPr>
          <p:cNvPr id="17" name="Freeform: Shape 83">
            <a:extLst>
              <a:ext uri="{FF2B5EF4-FFF2-40B4-BE49-F238E27FC236}">
                <a16:creationId xmlns:a16="http://schemas.microsoft.com/office/drawing/2014/main" xmlns="" id="{6C5D8A50-6C85-4317-B8BC-46A4D7EA59FD}"/>
              </a:ext>
            </a:extLst>
          </p:cNvPr>
          <p:cNvSpPr txBox="1">
            <a:spLocks/>
          </p:cNvSpPr>
          <p:nvPr userDrawn="1"/>
        </p:nvSpPr>
        <p:spPr>
          <a:xfrm>
            <a:off x="5881632" y="-1"/>
            <a:ext cx="2121595" cy="2692401"/>
          </a:xfrm>
          <a:custGeom>
            <a:avLst/>
            <a:gdLst>
              <a:gd name="connsiteX0" fmla="*/ 0 w 530877"/>
              <a:gd name="connsiteY0" fmla="*/ 0 h 1012276"/>
              <a:gd name="connsiteX1" fmla="*/ 530877 w 530877"/>
              <a:gd name="connsiteY1" fmla="*/ 0 h 1012276"/>
              <a:gd name="connsiteX2" fmla="*/ 530877 w 530877"/>
              <a:gd name="connsiteY2" fmla="*/ 1012276 h 1012276"/>
              <a:gd name="connsiteX3" fmla="*/ 0 w 530877"/>
              <a:gd name="connsiteY3" fmla="*/ 1012276 h 1012276"/>
            </a:gdLst>
            <a:ahLst/>
            <a:cxnLst>
              <a:cxn ang="0">
                <a:pos x="connsiteX0" y="connsiteY0"/>
              </a:cxn>
              <a:cxn ang="0">
                <a:pos x="connsiteX1" y="connsiteY1"/>
              </a:cxn>
              <a:cxn ang="0">
                <a:pos x="connsiteX2" y="connsiteY2"/>
              </a:cxn>
              <a:cxn ang="0">
                <a:pos x="connsiteX3" y="connsiteY3"/>
              </a:cxn>
            </a:cxnLst>
            <a:rect l="l" t="t" r="r" b="b"/>
            <a:pathLst>
              <a:path w="530877" h="1012276">
                <a:moveTo>
                  <a:pt x="0" y="0"/>
                </a:moveTo>
                <a:lnTo>
                  <a:pt x="530877" y="0"/>
                </a:lnTo>
                <a:lnTo>
                  <a:pt x="530877" y="1012276"/>
                </a:lnTo>
                <a:lnTo>
                  <a:pt x="0" y="1012276"/>
                </a:lnTo>
                <a:close/>
              </a:path>
            </a:pathLst>
          </a:custGeom>
          <a:solidFill>
            <a:schemeClr val="bg1">
              <a:alpha val="25000"/>
            </a:schemeClr>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a:t> </a:t>
            </a:r>
          </a:p>
        </p:txBody>
      </p:sp>
      <p:sp>
        <p:nvSpPr>
          <p:cNvPr id="22" name="Title 1">
            <a:extLst>
              <a:ext uri="{FF2B5EF4-FFF2-40B4-BE49-F238E27FC236}">
                <a16:creationId xmlns:a16="http://schemas.microsoft.com/office/drawing/2014/main" xmlns="" id="{E2C5D4DA-7E8C-43ED-A21C-F053340146E4}"/>
              </a:ext>
            </a:extLst>
          </p:cNvPr>
          <p:cNvSpPr>
            <a:spLocks noGrp="1"/>
          </p:cNvSpPr>
          <p:nvPr userDrawn="1">
            <p:ph type="ctrTitle"/>
          </p:nvPr>
        </p:nvSpPr>
        <p:spPr>
          <a:xfrm>
            <a:off x="383072" y="1371601"/>
            <a:ext cx="5293408" cy="2157916"/>
          </a:xfrm>
        </p:spPr>
        <p:txBody>
          <a:bodyPr lIns="0" tIns="0" rIns="0" bIns="0" anchor="b" anchorCtr="0">
            <a:noAutofit/>
          </a:bodyPr>
          <a:lstStyle>
            <a:lvl1pPr algn="l">
              <a:lnSpc>
                <a:spcPct val="80000"/>
              </a:lnSpc>
              <a:defRPr sz="5000" b="1" i="0" spc="-100">
                <a:solidFill>
                  <a:schemeClr val="bg1"/>
                </a:solidFill>
                <a:latin typeface="Arial"/>
                <a:cs typeface="Arial"/>
              </a:defRPr>
            </a:lvl1pPr>
          </a:lstStyle>
          <a:p>
            <a:r>
              <a:rPr lang="en-US"/>
              <a:t>Click to edit Master title style</a:t>
            </a:r>
          </a:p>
        </p:txBody>
      </p:sp>
      <p:sp>
        <p:nvSpPr>
          <p:cNvPr id="23" name="Subtitle 2">
            <a:extLst>
              <a:ext uri="{FF2B5EF4-FFF2-40B4-BE49-F238E27FC236}">
                <a16:creationId xmlns:a16="http://schemas.microsoft.com/office/drawing/2014/main" xmlns="" id="{45BD93E9-63FB-4FCE-BEE5-95D1E68A981B}"/>
              </a:ext>
            </a:extLst>
          </p:cNvPr>
          <p:cNvSpPr>
            <a:spLocks noGrp="1"/>
          </p:cNvSpPr>
          <p:nvPr userDrawn="1">
            <p:ph type="subTitle" idx="1" hasCustomPrompt="1"/>
          </p:nvPr>
        </p:nvSpPr>
        <p:spPr>
          <a:xfrm>
            <a:off x="383072" y="3583491"/>
            <a:ext cx="5293408" cy="1752600"/>
          </a:xfrm>
        </p:spPr>
        <p:txBody>
          <a:bodyPr lIns="0" tIns="0" rIns="0" bIns="0" anchor="t" anchorCtr="0">
            <a:normAutofit/>
          </a:bodyPr>
          <a:lstStyle>
            <a:lvl1pPr marL="0" indent="0" algn="l">
              <a:lnSpc>
                <a:spcPct val="85000"/>
              </a:lnSpc>
              <a:spcBef>
                <a:spcPts val="800"/>
              </a:spcBef>
              <a:buNone/>
              <a:defRPr sz="2800" b="1" i="0" spc="-50">
                <a:solidFill>
                  <a:schemeClr val="bg1"/>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subtitle style</a:t>
            </a:r>
          </a:p>
        </p:txBody>
      </p:sp>
      <p:pic>
        <p:nvPicPr>
          <p:cNvPr id="43" name="Picture 42">
            <a:extLst>
              <a:ext uri="{FF2B5EF4-FFF2-40B4-BE49-F238E27FC236}">
                <a16:creationId xmlns:a16="http://schemas.microsoft.com/office/drawing/2014/main" xmlns="" id="{F9271E5E-DB33-4CAF-8A70-DD6F64B87667}"/>
              </a:ext>
            </a:extLst>
          </p:cNvPr>
          <p:cNvPicPr>
            <a:picLocks noChangeAspect="1"/>
          </p:cNvPicPr>
          <p:nvPr userDrawn="1"/>
        </p:nvPicPr>
        <p:blipFill>
          <a:blip r:embed="rId3"/>
          <a:srcRect/>
          <a:stretch/>
        </p:blipFill>
        <p:spPr>
          <a:xfrm>
            <a:off x="431990" y="6081016"/>
            <a:ext cx="2445467" cy="560909"/>
          </a:xfrm>
          <a:prstGeom prst="rect">
            <a:avLst/>
          </a:prstGeom>
        </p:spPr>
      </p:pic>
      <p:pic>
        <p:nvPicPr>
          <p:cNvPr id="4" name="Picture 3" descr="A picture containing table, blue, sitting, food&#10;&#10;Description automatically generated">
            <a:extLst>
              <a:ext uri="{FF2B5EF4-FFF2-40B4-BE49-F238E27FC236}">
                <a16:creationId xmlns:a16="http://schemas.microsoft.com/office/drawing/2014/main" xmlns="" id="{02C01C83-697B-411C-AFF7-E38A600F1214}"/>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flipH="1">
            <a:off x="7046463" y="5233196"/>
            <a:ext cx="2209347" cy="1624804"/>
          </a:xfrm>
          <a:prstGeom prst="rect">
            <a:avLst/>
          </a:prstGeom>
        </p:spPr>
      </p:pic>
    </p:spTree>
    <p:custDataLst>
      <p:tags r:id="rId1"/>
    </p:custDataLst>
    <p:extLst>
      <p:ext uri="{BB962C8B-B14F-4D97-AF65-F5344CB8AC3E}">
        <p14:creationId xmlns:p14="http://schemas.microsoft.com/office/powerpoint/2010/main" val="2866546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750" fill="hold"/>
                                        <p:tgtEl>
                                          <p:spTgt spid="4"/>
                                        </p:tgtEl>
                                        <p:attrNameLst>
                                          <p:attrName>ppt_x</p:attrName>
                                        </p:attrNameLst>
                                      </p:cBhvr>
                                      <p:tavLst>
                                        <p:tav tm="0">
                                          <p:val>
                                            <p:strVal val="1+#ppt_w/2"/>
                                          </p:val>
                                        </p:tav>
                                        <p:tav tm="100000">
                                          <p:val>
                                            <p:strVal val="#ppt_x"/>
                                          </p:val>
                                        </p:tav>
                                      </p:tavLst>
                                    </p:anim>
                                    <p:anim calcmode="lin" valueType="num">
                                      <p:cBhvr additive="base">
                                        <p:cTn id="8" dur="1750" fill="hold"/>
                                        <p:tgtEl>
                                          <p:spTgt spid="4"/>
                                        </p:tgtEl>
                                        <p:attrNameLst>
                                          <p:attrName>ppt_y</p:attrName>
                                        </p:attrNameLst>
                                      </p:cBhvr>
                                      <p:tavLst>
                                        <p:tav tm="0">
                                          <p:val>
                                            <p:strVal val="#ppt_y"/>
                                          </p:val>
                                        </p:tav>
                                        <p:tav tm="100000">
                                          <p:val>
                                            <p:strVal val="#ppt_y"/>
                                          </p:val>
                                        </p:tav>
                                      </p:tavLst>
                                    </p:anim>
                                  </p:childTnLst>
                                </p:cTn>
                              </p:par>
                              <p:par>
                                <p:cTn id="9" presetID="32" presetClass="emph" presetSubtype="0" repeatCount="indefinite" fill="hold" nodeType="withEffect">
                                  <p:stCondLst>
                                    <p:cond delay="2000"/>
                                  </p:stCondLst>
                                  <p:childTnLst>
                                    <p:animRot by="120000">
                                      <p:cBhvr>
                                        <p:cTn id="10" dur="500" fill="hold">
                                          <p:stCondLst>
                                            <p:cond delay="0"/>
                                          </p:stCondLst>
                                        </p:cTn>
                                        <p:tgtEl>
                                          <p:spTgt spid="4"/>
                                        </p:tgtEl>
                                        <p:attrNameLst>
                                          <p:attrName>r</p:attrName>
                                        </p:attrNameLst>
                                      </p:cBhvr>
                                    </p:animRot>
                                    <p:animRot by="-240000">
                                      <p:cBhvr>
                                        <p:cTn id="11" dur="1000" fill="hold">
                                          <p:stCondLst>
                                            <p:cond delay="1000"/>
                                          </p:stCondLst>
                                        </p:cTn>
                                        <p:tgtEl>
                                          <p:spTgt spid="4"/>
                                        </p:tgtEl>
                                        <p:attrNameLst>
                                          <p:attrName>r</p:attrName>
                                        </p:attrNameLst>
                                      </p:cBhvr>
                                    </p:animRot>
                                    <p:animRot by="240000">
                                      <p:cBhvr>
                                        <p:cTn id="12" dur="1000" fill="hold">
                                          <p:stCondLst>
                                            <p:cond delay="2000"/>
                                          </p:stCondLst>
                                        </p:cTn>
                                        <p:tgtEl>
                                          <p:spTgt spid="4"/>
                                        </p:tgtEl>
                                        <p:attrNameLst>
                                          <p:attrName>r</p:attrName>
                                        </p:attrNameLst>
                                      </p:cBhvr>
                                    </p:animRot>
                                    <p:animRot by="-240000">
                                      <p:cBhvr>
                                        <p:cTn id="13" dur="1000" fill="hold">
                                          <p:stCondLst>
                                            <p:cond delay="3000"/>
                                          </p:stCondLst>
                                        </p:cTn>
                                        <p:tgtEl>
                                          <p:spTgt spid="4"/>
                                        </p:tgtEl>
                                        <p:attrNameLst>
                                          <p:attrName>r</p:attrName>
                                        </p:attrNameLst>
                                      </p:cBhvr>
                                    </p:animRot>
                                    <p:animRot by="120000">
                                      <p:cBhvr>
                                        <p:cTn id="14" dur="1000" fill="hold">
                                          <p:stCondLst>
                                            <p:cond delay="4000"/>
                                          </p:stCondLst>
                                        </p:cTn>
                                        <p:tgtEl>
                                          <p:spTgt spid="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xmlns="">
        <p15:guide id="1" pos="3839">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userDrawn="1">
  <p:cSld name="1_Title – Grid Light">
    <p:bg>
      <p:bgPr>
        <a:solidFill>
          <a:schemeClr val="bg2"/>
        </a:solidFill>
        <a:effectLst/>
      </p:bgPr>
    </p:bg>
    <p:spTree>
      <p:nvGrpSpPr>
        <p:cNvPr id="1" name=""/>
        <p:cNvGrpSpPr/>
        <p:nvPr/>
      </p:nvGrpSpPr>
      <p:grpSpPr>
        <a:xfrm>
          <a:off x="0" y="0"/>
          <a:ext cx="0" cy="0"/>
          <a:chOff x="0" y="0"/>
          <a:chExt cx="0" cy="0"/>
        </a:xfrm>
      </p:grpSpPr>
      <p:sp>
        <p:nvSpPr>
          <p:cNvPr id="28" name="Text Placeholder 83">
            <a:extLst>
              <a:ext uri="{FF2B5EF4-FFF2-40B4-BE49-F238E27FC236}">
                <a16:creationId xmlns:a16="http://schemas.microsoft.com/office/drawing/2014/main" xmlns="" id="{A76F60B2-0687-4093-9A57-B230E47D03F2}"/>
              </a:ext>
            </a:extLst>
          </p:cNvPr>
          <p:cNvSpPr txBox="1">
            <a:spLocks/>
          </p:cNvSpPr>
          <p:nvPr userDrawn="1"/>
        </p:nvSpPr>
        <p:spPr>
          <a:xfrm rot="10800000" flipV="1">
            <a:off x="0" y="-1"/>
            <a:ext cx="8426098" cy="4211955"/>
          </a:xfrm>
          <a:custGeom>
            <a:avLst/>
            <a:gdLst>
              <a:gd name="connsiteX0" fmla="*/ 0 w 2125980"/>
              <a:gd name="connsiteY0" fmla="*/ 0 h 1062991"/>
              <a:gd name="connsiteX1" fmla="*/ 530729 w 2125980"/>
              <a:gd name="connsiteY1" fmla="*/ 0 h 1062991"/>
              <a:gd name="connsiteX2" fmla="*/ 1062990 w 2125980"/>
              <a:gd name="connsiteY2" fmla="*/ 532261 h 1062991"/>
              <a:gd name="connsiteX3" fmla="*/ 1595250 w 2125980"/>
              <a:gd name="connsiteY3" fmla="*/ 0 h 1062991"/>
              <a:gd name="connsiteX4" fmla="*/ 2125980 w 2125980"/>
              <a:gd name="connsiteY4" fmla="*/ 0 h 1062991"/>
              <a:gd name="connsiteX5" fmla="*/ 1062990 w 2125980"/>
              <a:gd name="connsiteY5" fmla="*/ 1062991 h 1062991"/>
              <a:gd name="connsiteX6" fmla="*/ 0 w 2125980"/>
              <a:gd name="connsiteY6" fmla="*/ 0 h 1062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5980" h="1062991">
                <a:moveTo>
                  <a:pt x="0" y="0"/>
                </a:moveTo>
                <a:lnTo>
                  <a:pt x="530729" y="0"/>
                </a:lnTo>
                <a:cubicBezTo>
                  <a:pt x="530729" y="293959"/>
                  <a:pt x="769031" y="532261"/>
                  <a:pt x="1062990" y="532261"/>
                </a:cubicBezTo>
                <a:cubicBezTo>
                  <a:pt x="1356949" y="532261"/>
                  <a:pt x="1595250" y="293959"/>
                  <a:pt x="1595250" y="0"/>
                </a:cubicBezTo>
                <a:lnTo>
                  <a:pt x="2125980" y="0"/>
                </a:lnTo>
                <a:cubicBezTo>
                  <a:pt x="2125980" y="587074"/>
                  <a:pt x="1650063" y="1062991"/>
                  <a:pt x="1062990" y="1062991"/>
                </a:cubicBezTo>
                <a:cubicBezTo>
                  <a:pt x="475916" y="1062991"/>
                  <a:pt x="0" y="587074"/>
                  <a:pt x="0" y="0"/>
                </a:cubicBezTo>
                <a:close/>
              </a:path>
            </a:pathLst>
          </a:custGeom>
          <a:solidFill>
            <a:schemeClr val="bg1">
              <a:alpha val="75000"/>
            </a:schemeClr>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a:t> </a:t>
            </a:r>
          </a:p>
        </p:txBody>
      </p:sp>
      <p:sp>
        <p:nvSpPr>
          <p:cNvPr id="27" name="Freeform: Shape 83">
            <a:extLst>
              <a:ext uri="{FF2B5EF4-FFF2-40B4-BE49-F238E27FC236}">
                <a16:creationId xmlns:a16="http://schemas.microsoft.com/office/drawing/2014/main" xmlns="" id="{CA002D9B-3E4A-4A7C-9265-41B72AE6634F}"/>
              </a:ext>
            </a:extLst>
          </p:cNvPr>
          <p:cNvSpPr txBox="1">
            <a:spLocks/>
          </p:cNvSpPr>
          <p:nvPr userDrawn="1"/>
        </p:nvSpPr>
        <p:spPr>
          <a:xfrm>
            <a:off x="6304504" y="4901120"/>
            <a:ext cx="2121595" cy="1956881"/>
          </a:xfrm>
          <a:custGeom>
            <a:avLst/>
            <a:gdLst>
              <a:gd name="connsiteX0" fmla="*/ 0 w 530877"/>
              <a:gd name="connsiteY0" fmla="*/ 0 h 1012276"/>
              <a:gd name="connsiteX1" fmla="*/ 530877 w 530877"/>
              <a:gd name="connsiteY1" fmla="*/ 0 h 1012276"/>
              <a:gd name="connsiteX2" fmla="*/ 530877 w 530877"/>
              <a:gd name="connsiteY2" fmla="*/ 1012276 h 1012276"/>
              <a:gd name="connsiteX3" fmla="*/ 0 w 530877"/>
              <a:gd name="connsiteY3" fmla="*/ 1012276 h 1012276"/>
            </a:gdLst>
            <a:ahLst/>
            <a:cxnLst>
              <a:cxn ang="0">
                <a:pos x="connsiteX0" y="connsiteY0"/>
              </a:cxn>
              <a:cxn ang="0">
                <a:pos x="connsiteX1" y="connsiteY1"/>
              </a:cxn>
              <a:cxn ang="0">
                <a:pos x="connsiteX2" y="connsiteY2"/>
              </a:cxn>
              <a:cxn ang="0">
                <a:pos x="connsiteX3" y="connsiteY3"/>
              </a:cxn>
            </a:cxnLst>
            <a:rect l="l" t="t" r="r" b="b"/>
            <a:pathLst>
              <a:path w="530877" h="1012276">
                <a:moveTo>
                  <a:pt x="0" y="0"/>
                </a:moveTo>
                <a:lnTo>
                  <a:pt x="530877" y="0"/>
                </a:lnTo>
                <a:lnTo>
                  <a:pt x="530877" y="1012276"/>
                </a:lnTo>
                <a:lnTo>
                  <a:pt x="0" y="1012276"/>
                </a:lnTo>
                <a:close/>
              </a:path>
            </a:pathLst>
          </a:custGeom>
          <a:solidFill>
            <a:schemeClr val="bg1">
              <a:alpha val="75000"/>
            </a:schemeClr>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a:t> </a:t>
            </a:r>
          </a:p>
        </p:txBody>
      </p:sp>
      <p:sp>
        <p:nvSpPr>
          <p:cNvPr id="22" name="Title 1">
            <a:extLst>
              <a:ext uri="{FF2B5EF4-FFF2-40B4-BE49-F238E27FC236}">
                <a16:creationId xmlns:a16="http://schemas.microsoft.com/office/drawing/2014/main" xmlns="" id="{E2C5D4DA-7E8C-43ED-A21C-F053340146E4}"/>
              </a:ext>
            </a:extLst>
          </p:cNvPr>
          <p:cNvSpPr>
            <a:spLocks noGrp="1"/>
          </p:cNvSpPr>
          <p:nvPr userDrawn="1">
            <p:ph type="ctrTitle"/>
          </p:nvPr>
        </p:nvSpPr>
        <p:spPr>
          <a:xfrm>
            <a:off x="383072" y="1371601"/>
            <a:ext cx="5293408" cy="2157916"/>
          </a:xfrm>
        </p:spPr>
        <p:txBody>
          <a:bodyPr lIns="0" tIns="0" rIns="0" bIns="0" anchor="b" anchorCtr="0">
            <a:noAutofit/>
          </a:bodyPr>
          <a:lstStyle>
            <a:lvl1pPr algn="l">
              <a:lnSpc>
                <a:spcPct val="80000"/>
              </a:lnSpc>
              <a:defRPr sz="5000" b="1" i="0" spc="-100">
                <a:solidFill>
                  <a:schemeClr val="tx2"/>
                </a:solidFill>
                <a:latin typeface="Arial"/>
                <a:cs typeface="Arial"/>
              </a:defRPr>
            </a:lvl1pPr>
          </a:lstStyle>
          <a:p>
            <a:r>
              <a:rPr lang="en-US"/>
              <a:t>Click to edit Master title style</a:t>
            </a:r>
          </a:p>
        </p:txBody>
      </p:sp>
      <p:sp>
        <p:nvSpPr>
          <p:cNvPr id="23" name="Subtitle 2">
            <a:extLst>
              <a:ext uri="{FF2B5EF4-FFF2-40B4-BE49-F238E27FC236}">
                <a16:creationId xmlns:a16="http://schemas.microsoft.com/office/drawing/2014/main" xmlns="" id="{45BD93E9-63FB-4FCE-BEE5-95D1E68A981B}"/>
              </a:ext>
            </a:extLst>
          </p:cNvPr>
          <p:cNvSpPr>
            <a:spLocks noGrp="1"/>
          </p:cNvSpPr>
          <p:nvPr userDrawn="1">
            <p:ph type="subTitle" idx="1" hasCustomPrompt="1"/>
          </p:nvPr>
        </p:nvSpPr>
        <p:spPr>
          <a:xfrm>
            <a:off x="383072" y="3583491"/>
            <a:ext cx="5293408" cy="1752600"/>
          </a:xfrm>
        </p:spPr>
        <p:txBody>
          <a:bodyPr lIns="0" tIns="0" rIns="0" bIns="0" anchor="t" anchorCtr="0">
            <a:normAutofit/>
          </a:bodyPr>
          <a:lstStyle>
            <a:lvl1pPr marL="0" indent="0" algn="l">
              <a:lnSpc>
                <a:spcPct val="85000"/>
              </a:lnSpc>
              <a:spcBef>
                <a:spcPts val="800"/>
              </a:spcBef>
              <a:buNone/>
              <a:defRPr sz="2800" b="1" i="0" spc="-50">
                <a:solidFill>
                  <a:schemeClr val="tx2"/>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subtitle style</a:t>
            </a:r>
          </a:p>
        </p:txBody>
      </p:sp>
      <p:pic>
        <p:nvPicPr>
          <p:cNvPr id="43" name="Picture 42">
            <a:extLst>
              <a:ext uri="{FF2B5EF4-FFF2-40B4-BE49-F238E27FC236}">
                <a16:creationId xmlns:a16="http://schemas.microsoft.com/office/drawing/2014/main" xmlns="" id="{F9271E5E-DB33-4CAF-8A70-DD6F64B87667}"/>
              </a:ext>
            </a:extLst>
          </p:cNvPr>
          <p:cNvPicPr>
            <a:picLocks noChangeAspect="1"/>
          </p:cNvPicPr>
          <p:nvPr userDrawn="1"/>
        </p:nvPicPr>
        <p:blipFill>
          <a:blip r:embed="rId3"/>
          <a:srcRect/>
          <a:stretch/>
        </p:blipFill>
        <p:spPr>
          <a:xfrm>
            <a:off x="431990" y="6081016"/>
            <a:ext cx="2445467" cy="560909"/>
          </a:xfrm>
          <a:prstGeom prst="rect">
            <a:avLst/>
          </a:prstGeom>
        </p:spPr>
      </p:pic>
      <p:sp>
        <p:nvSpPr>
          <p:cNvPr id="25" name="Text Placeholder 49">
            <a:extLst>
              <a:ext uri="{FF2B5EF4-FFF2-40B4-BE49-F238E27FC236}">
                <a16:creationId xmlns:a16="http://schemas.microsoft.com/office/drawing/2014/main" xmlns="" id="{F1286419-5447-4BB7-AEE3-097A2929D7B9}"/>
              </a:ext>
            </a:extLst>
          </p:cNvPr>
          <p:cNvSpPr txBox="1">
            <a:spLocks/>
          </p:cNvSpPr>
          <p:nvPr userDrawn="1"/>
        </p:nvSpPr>
        <p:spPr>
          <a:xfrm>
            <a:off x="9161628" y="2105977"/>
            <a:ext cx="2120607" cy="2120038"/>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chemeClr val="bg1">
              <a:alpha val="75000"/>
            </a:schemeClr>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a:t> </a:t>
            </a:r>
          </a:p>
        </p:txBody>
      </p:sp>
    </p:spTree>
    <p:custDataLst>
      <p:tags r:id="rId1"/>
    </p:custDataLst>
    <p:extLst>
      <p:ext uri="{BB962C8B-B14F-4D97-AF65-F5344CB8AC3E}">
        <p14:creationId xmlns:p14="http://schemas.microsoft.com/office/powerpoint/2010/main" val="2076746031"/>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6_Title – Grid Light">
    <p:bg>
      <p:bgPr>
        <a:solidFill>
          <a:schemeClr val="bg2"/>
        </a:solidFill>
        <a:effectLst/>
      </p:bgPr>
    </p:bg>
    <p:spTree>
      <p:nvGrpSpPr>
        <p:cNvPr id="1" name=""/>
        <p:cNvGrpSpPr/>
        <p:nvPr/>
      </p:nvGrpSpPr>
      <p:grpSpPr>
        <a:xfrm>
          <a:off x="0" y="0"/>
          <a:ext cx="0" cy="0"/>
          <a:chOff x="0" y="0"/>
          <a:chExt cx="0" cy="0"/>
        </a:xfrm>
      </p:grpSpPr>
      <p:sp>
        <p:nvSpPr>
          <p:cNvPr id="26" name="Text Placeholder 49">
            <a:extLst>
              <a:ext uri="{FF2B5EF4-FFF2-40B4-BE49-F238E27FC236}">
                <a16:creationId xmlns:a16="http://schemas.microsoft.com/office/drawing/2014/main" xmlns="" id="{73B0CE92-879B-4EA7-9079-D1F8261FC8D8}"/>
              </a:ext>
            </a:extLst>
          </p:cNvPr>
          <p:cNvSpPr txBox="1">
            <a:spLocks/>
          </p:cNvSpPr>
          <p:nvPr userDrawn="1"/>
        </p:nvSpPr>
        <p:spPr>
          <a:xfrm>
            <a:off x="3555874" y="3895115"/>
            <a:ext cx="2120607" cy="2120038"/>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chemeClr val="bg1">
              <a:alpha val="75000"/>
            </a:schemeClr>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a:t> </a:t>
            </a:r>
          </a:p>
        </p:txBody>
      </p:sp>
      <p:sp>
        <p:nvSpPr>
          <p:cNvPr id="34" name="TextBox 33">
            <a:extLst>
              <a:ext uri="{FF2B5EF4-FFF2-40B4-BE49-F238E27FC236}">
                <a16:creationId xmlns:a16="http://schemas.microsoft.com/office/drawing/2014/main" xmlns="" id="{7E36862B-3B07-4416-9F20-076D4CB58644}"/>
              </a:ext>
            </a:extLst>
          </p:cNvPr>
          <p:cNvSpPr txBox="1">
            <a:spLocks/>
          </p:cNvSpPr>
          <p:nvPr userDrawn="1"/>
        </p:nvSpPr>
        <p:spPr>
          <a:xfrm rot="18900000" flipV="1">
            <a:off x="7231691" y="3126446"/>
            <a:ext cx="6168549" cy="3078196"/>
          </a:xfrm>
          <a:custGeom>
            <a:avLst/>
            <a:gdLst>
              <a:gd name="connsiteX0" fmla="*/ 6166943 w 6166943"/>
              <a:gd name="connsiteY0" fmla="*/ 1970146 h 3078196"/>
              <a:gd name="connsiteX1" fmla="*/ 4655668 w 6166943"/>
              <a:gd name="connsiteY1" fmla="*/ 458871 h 3078196"/>
              <a:gd name="connsiteX2" fmla="*/ 4492661 w 6166943"/>
              <a:gd name="connsiteY2" fmla="*/ 580765 h 3078196"/>
              <a:gd name="connsiteX3" fmla="*/ 3297075 w 6166943"/>
              <a:gd name="connsiteY3" fmla="*/ 945968 h 3078196"/>
              <a:gd name="connsiteX4" fmla="*/ 1523897 w 6166943"/>
              <a:gd name="connsiteY4" fmla="*/ 3175 h 3078196"/>
              <a:gd name="connsiteX5" fmla="*/ 1521968 w 6166943"/>
              <a:gd name="connsiteY5" fmla="*/ 0 h 3078196"/>
              <a:gd name="connsiteX6" fmla="*/ 0 w 6166943"/>
              <a:gd name="connsiteY6" fmla="*/ 1521969 h 3078196"/>
              <a:gd name="connsiteX7" fmla="*/ 1668 w 6166943"/>
              <a:gd name="connsiteY7" fmla="*/ 1524092 h 3078196"/>
              <a:gd name="connsiteX8" fmla="*/ 3297075 w 6166943"/>
              <a:gd name="connsiteY8" fmla="*/ 3078196 h 3078196"/>
              <a:gd name="connsiteX9" fmla="*/ 6013576 w 6166943"/>
              <a:gd name="connsiteY9" fmla="*/ 2102997 h 3078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66943" h="3078196">
                <a:moveTo>
                  <a:pt x="6166943" y="1970146"/>
                </a:moveTo>
                <a:lnTo>
                  <a:pt x="4655668" y="458871"/>
                </a:lnTo>
                <a:lnTo>
                  <a:pt x="4492661" y="580765"/>
                </a:lnTo>
                <a:cubicBezTo>
                  <a:pt x="4151374" y="811334"/>
                  <a:pt x="3739947" y="945968"/>
                  <a:pt x="3297075" y="945968"/>
                </a:cubicBezTo>
                <a:cubicBezTo>
                  <a:pt x="2558955" y="945968"/>
                  <a:pt x="1908180" y="571989"/>
                  <a:pt x="1523897" y="3175"/>
                </a:cubicBezTo>
                <a:lnTo>
                  <a:pt x="1521968" y="0"/>
                </a:lnTo>
                <a:lnTo>
                  <a:pt x="0" y="1521969"/>
                </a:lnTo>
                <a:lnTo>
                  <a:pt x="1668" y="1524092"/>
                </a:lnTo>
                <a:cubicBezTo>
                  <a:pt x="784959" y="2473222"/>
                  <a:pt x="1970367" y="3078196"/>
                  <a:pt x="3297075" y="3078196"/>
                </a:cubicBezTo>
                <a:cubicBezTo>
                  <a:pt x="4328957" y="3078196"/>
                  <a:pt x="5275363" y="2712224"/>
                  <a:pt x="6013576" y="2102997"/>
                </a:cubicBezTo>
                <a:close/>
              </a:path>
            </a:pathLst>
          </a:custGeom>
          <a:solidFill>
            <a:schemeClr val="bg1">
              <a:alpha val="75000"/>
            </a:schemeClr>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a:t> </a:t>
            </a:r>
          </a:p>
        </p:txBody>
      </p:sp>
      <p:sp>
        <p:nvSpPr>
          <p:cNvPr id="28" name="Freeform: Shape 83">
            <a:extLst>
              <a:ext uri="{FF2B5EF4-FFF2-40B4-BE49-F238E27FC236}">
                <a16:creationId xmlns:a16="http://schemas.microsoft.com/office/drawing/2014/main" xmlns="" id="{0A6A95A8-7693-4E00-A8BA-D2D5D75DE11B}"/>
              </a:ext>
            </a:extLst>
          </p:cNvPr>
          <p:cNvSpPr txBox="1">
            <a:spLocks/>
          </p:cNvSpPr>
          <p:nvPr userDrawn="1"/>
        </p:nvSpPr>
        <p:spPr>
          <a:xfrm>
            <a:off x="5881632" y="-1"/>
            <a:ext cx="2121595" cy="2692401"/>
          </a:xfrm>
          <a:custGeom>
            <a:avLst/>
            <a:gdLst>
              <a:gd name="connsiteX0" fmla="*/ 0 w 530877"/>
              <a:gd name="connsiteY0" fmla="*/ 0 h 1012276"/>
              <a:gd name="connsiteX1" fmla="*/ 530877 w 530877"/>
              <a:gd name="connsiteY1" fmla="*/ 0 h 1012276"/>
              <a:gd name="connsiteX2" fmla="*/ 530877 w 530877"/>
              <a:gd name="connsiteY2" fmla="*/ 1012276 h 1012276"/>
              <a:gd name="connsiteX3" fmla="*/ 0 w 530877"/>
              <a:gd name="connsiteY3" fmla="*/ 1012276 h 1012276"/>
            </a:gdLst>
            <a:ahLst/>
            <a:cxnLst>
              <a:cxn ang="0">
                <a:pos x="connsiteX0" y="connsiteY0"/>
              </a:cxn>
              <a:cxn ang="0">
                <a:pos x="connsiteX1" y="connsiteY1"/>
              </a:cxn>
              <a:cxn ang="0">
                <a:pos x="connsiteX2" y="connsiteY2"/>
              </a:cxn>
              <a:cxn ang="0">
                <a:pos x="connsiteX3" y="connsiteY3"/>
              </a:cxn>
            </a:cxnLst>
            <a:rect l="l" t="t" r="r" b="b"/>
            <a:pathLst>
              <a:path w="530877" h="1012276">
                <a:moveTo>
                  <a:pt x="0" y="0"/>
                </a:moveTo>
                <a:lnTo>
                  <a:pt x="530877" y="0"/>
                </a:lnTo>
                <a:lnTo>
                  <a:pt x="530877" y="1012276"/>
                </a:lnTo>
                <a:lnTo>
                  <a:pt x="0" y="1012276"/>
                </a:lnTo>
                <a:close/>
              </a:path>
            </a:pathLst>
          </a:custGeom>
          <a:solidFill>
            <a:schemeClr val="bg1">
              <a:alpha val="75000"/>
            </a:schemeClr>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a:t> </a:t>
            </a:r>
          </a:p>
        </p:txBody>
      </p:sp>
      <p:sp>
        <p:nvSpPr>
          <p:cNvPr id="22" name="Title 1">
            <a:extLst>
              <a:ext uri="{FF2B5EF4-FFF2-40B4-BE49-F238E27FC236}">
                <a16:creationId xmlns:a16="http://schemas.microsoft.com/office/drawing/2014/main" xmlns="" id="{E2C5D4DA-7E8C-43ED-A21C-F053340146E4}"/>
              </a:ext>
            </a:extLst>
          </p:cNvPr>
          <p:cNvSpPr>
            <a:spLocks noGrp="1"/>
          </p:cNvSpPr>
          <p:nvPr userDrawn="1">
            <p:ph type="ctrTitle"/>
          </p:nvPr>
        </p:nvSpPr>
        <p:spPr>
          <a:xfrm>
            <a:off x="383072" y="1371601"/>
            <a:ext cx="5293408" cy="2157916"/>
          </a:xfrm>
        </p:spPr>
        <p:txBody>
          <a:bodyPr lIns="0" tIns="0" rIns="0" bIns="0" anchor="b" anchorCtr="0">
            <a:noAutofit/>
          </a:bodyPr>
          <a:lstStyle>
            <a:lvl1pPr algn="l">
              <a:lnSpc>
                <a:spcPct val="80000"/>
              </a:lnSpc>
              <a:defRPr sz="5000" b="1" i="0" spc="-100">
                <a:solidFill>
                  <a:schemeClr val="tx2"/>
                </a:solidFill>
                <a:latin typeface="Arial"/>
                <a:cs typeface="Arial"/>
              </a:defRPr>
            </a:lvl1pPr>
          </a:lstStyle>
          <a:p>
            <a:r>
              <a:rPr lang="en-US"/>
              <a:t>Click to edit Master title style</a:t>
            </a:r>
          </a:p>
        </p:txBody>
      </p:sp>
      <p:sp>
        <p:nvSpPr>
          <p:cNvPr id="23" name="Subtitle 2">
            <a:extLst>
              <a:ext uri="{FF2B5EF4-FFF2-40B4-BE49-F238E27FC236}">
                <a16:creationId xmlns:a16="http://schemas.microsoft.com/office/drawing/2014/main" xmlns="" id="{45BD93E9-63FB-4FCE-BEE5-95D1E68A981B}"/>
              </a:ext>
            </a:extLst>
          </p:cNvPr>
          <p:cNvSpPr>
            <a:spLocks noGrp="1"/>
          </p:cNvSpPr>
          <p:nvPr userDrawn="1">
            <p:ph type="subTitle" idx="1" hasCustomPrompt="1"/>
          </p:nvPr>
        </p:nvSpPr>
        <p:spPr>
          <a:xfrm>
            <a:off x="383072" y="3583491"/>
            <a:ext cx="5293408" cy="1752600"/>
          </a:xfrm>
        </p:spPr>
        <p:txBody>
          <a:bodyPr lIns="0" tIns="0" rIns="0" bIns="0" anchor="t" anchorCtr="0">
            <a:normAutofit/>
          </a:bodyPr>
          <a:lstStyle>
            <a:lvl1pPr marL="0" indent="0" algn="l">
              <a:lnSpc>
                <a:spcPct val="85000"/>
              </a:lnSpc>
              <a:spcBef>
                <a:spcPts val="800"/>
              </a:spcBef>
              <a:buNone/>
              <a:defRPr sz="2800" b="1" i="0" spc="-50">
                <a:solidFill>
                  <a:schemeClr val="tx2"/>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subtitle style</a:t>
            </a:r>
          </a:p>
        </p:txBody>
      </p:sp>
      <p:pic>
        <p:nvPicPr>
          <p:cNvPr id="43" name="Picture 42">
            <a:extLst>
              <a:ext uri="{FF2B5EF4-FFF2-40B4-BE49-F238E27FC236}">
                <a16:creationId xmlns:a16="http://schemas.microsoft.com/office/drawing/2014/main" xmlns="" id="{F9271E5E-DB33-4CAF-8A70-DD6F64B87667}"/>
              </a:ext>
            </a:extLst>
          </p:cNvPr>
          <p:cNvPicPr>
            <a:picLocks noChangeAspect="1"/>
          </p:cNvPicPr>
          <p:nvPr userDrawn="1"/>
        </p:nvPicPr>
        <p:blipFill>
          <a:blip r:embed="rId3"/>
          <a:srcRect/>
          <a:stretch/>
        </p:blipFill>
        <p:spPr>
          <a:xfrm>
            <a:off x="431990" y="6081016"/>
            <a:ext cx="2445467" cy="560909"/>
          </a:xfrm>
          <a:prstGeom prst="rect">
            <a:avLst/>
          </a:prstGeom>
        </p:spPr>
      </p:pic>
    </p:spTree>
    <p:custDataLst>
      <p:tags r:id="rId1"/>
    </p:custDataLst>
    <p:extLst>
      <p:ext uri="{BB962C8B-B14F-4D97-AF65-F5344CB8AC3E}">
        <p14:creationId xmlns:p14="http://schemas.microsoft.com/office/powerpoint/2010/main" val="1215306436"/>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userDrawn="1">
  <p:cSld name="8_Title – Grid Light">
    <p:bg>
      <p:bgPr>
        <a:solidFill>
          <a:schemeClr val="accent1"/>
        </a:solidFill>
        <a:effectLst/>
      </p:bgPr>
    </p:bg>
    <p:spTree>
      <p:nvGrpSpPr>
        <p:cNvPr id="1" name=""/>
        <p:cNvGrpSpPr/>
        <p:nvPr/>
      </p:nvGrpSpPr>
      <p:grpSpPr>
        <a:xfrm>
          <a:off x="0" y="0"/>
          <a:ext cx="0" cy="0"/>
          <a:chOff x="0" y="0"/>
          <a:chExt cx="0" cy="0"/>
        </a:xfrm>
      </p:grpSpPr>
      <p:sp>
        <p:nvSpPr>
          <p:cNvPr id="15" name="Text Placeholder 49">
            <a:extLst>
              <a:ext uri="{FF2B5EF4-FFF2-40B4-BE49-F238E27FC236}">
                <a16:creationId xmlns:a16="http://schemas.microsoft.com/office/drawing/2014/main" xmlns="" id="{5FBB86DE-8D78-4D5E-9EA7-C16BA9D026C8}"/>
              </a:ext>
            </a:extLst>
          </p:cNvPr>
          <p:cNvSpPr txBox="1">
            <a:spLocks/>
          </p:cNvSpPr>
          <p:nvPr userDrawn="1"/>
        </p:nvSpPr>
        <p:spPr>
          <a:xfrm>
            <a:off x="3555874" y="3895115"/>
            <a:ext cx="2120607" cy="2120038"/>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chemeClr val="bg1">
              <a:alpha val="25000"/>
            </a:schemeClr>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a:t> </a:t>
            </a:r>
          </a:p>
        </p:txBody>
      </p:sp>
      <p:sp>
        <p:nvSpPr>
          <p:cNvPr id="16" name="TextBox 15">
            <a:extLst>
              <a:ext uri="{FF2B5EF4-FFF2-40B4-BE49-F238E27FC236}">
                <a16:creationId xmlns:a16="http://schemas.microsoft.com/office/drawing/2014/main" xmlns="" id="{59C0930A-14E9-4C7E-9205-7DEBAC879BC5}"/>
              </a:ext>
            </a:extLst>
          </p:cNvPr>
          <p:cNvSpPr txBox="1">
            <a:spLocks/>
          </p:cNvSpPr>
          <p:nvPr userDrawn="1"/>
        </p:nvSpPr>
        <p:spPr>
          <a:xfrm rot="18900000" flipV="1">
            <a:off x="7231691" y="3126446"/>
            <a:ext cx="6168549" cy="3078196"/>
          </a:xfrm>
          <a:custGeom>
            <a:avLst/>
            <a:gdLst>
              <a:gd name="connsiteX0" fmla="*/ 6166943 w 6166943"/>
              <a:gd name="connsiteY0" fmla="*/ 1970146 h 3078196"/>
              <a:gd name="connsiteX1" fmla="*/ 4655668 w 6166943"/>
              <a:gd name="connsiteY1" fmla="*/ 458871 h 3078196"/>
              <a:gd name="connsiteX2" fmla="*/ 4492661 w 6166943"/>
              <a:gd name="connsiteY2" fmla="*/ 580765 h 3078196"/>
              <a:gd name="connsiteX3" fmla="*/ 3297075 w 6166943"/>
              <a:gd name="connsiteY3" fmla="*/ 945968 h 3078196"/>
              <a:gd name="connsiteX4" fmla="*/ 1523897 w 6166943"/>
              <a:gd name="connsiteY4" fmla="*/ 3175 h 3078196"/>
              <a:gd name="connsiteX5" fmla="*/ 1521968 w 6166943"/>
              <a:gd name="connsiteY5" fmla="*/ 0 h 3078196"/>
              <a:gd name="connsiteX6" fmla="*/ 0 w 6166943"/>
              <a:gd name="connsiteY6" fmla="*/ 1521969 h 3078196"/>
              <a:gd name="connsiteX7" fmla="*/ 1668 w 6166943"/>
              <a:gd name="connsiteY7" fmla="*/ 1524092 h 3078196"/>
              <a:gd name="connsiteX8" fmla="*/ 3297075 w 6166943"/>
              <a:gd name="connsiteY8" fmla="*/ 3078196 h 3078196"/>
              <a:gd name="connsiteX9" fmla="*/ 6013576 w 6166943"/>
              <a:gd name="connsiteY9" fmla="*/ 2102997 h 3078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66943" h="3078196">
                <a:moveTo>
                  <a:pt x="6166943" y="1970146"/>
                </a:moveTo>
                <a:lnTo>
                  <a:pt x="4655668" y="458871"/>
                </a:lnTo>
                <a:lnTo>
                  <a:pt x="4492661" y="580765"/>
                </a:lnTo>
                <a:cubicBezTo>
                  <a:pt x="4151374" y="811334"/>
                  <a:pt x="3739947" y="945968"/>
                  <a:pt x="3297075" y="945968"/>
                </a:cubicBezTo>
                <a:cubicBezTo>
                  <a:pt x="2558955" y="945968"/>
                  <a:pt x="1908180" y="571989"/>
                  <a:pt x="1523897" y="3175"/>
                </a:cubicBezTo>
                <a:lnTo>
                  <a:pt x="1521968" y="0"/>
                </a:lnTo>
                <a:lnTo>
                  <a:pt x="0" y="1521969"/>
                </a:lnTo>
                <a:lnTo>
                  <a:pt x="1668" y="1524092"/>
                </a:lnTo>
                <a:cubicBezTo>
                  <a:pt x="784959" y="2473222"/>
                  <a:pt x="1970367" y="3078196"/>
                  <a:pt x="3297075" y="3078196"/>
                </a:cubicBezTo>
                <a:cubicBezTo>
                  <a:pt x="4328957" y="3078196"/>
                  <a:pt x="5275363" y="2712224"/>
                  <a:pt x="6013576" y="2102997"/>
                </a:cubicBezTo>
                <a:close/>
              </a:path>
            </a:pathLst>
          </a:custGeom>
          <a:solidFill>
            <a:schemeClr val="bg1">
              <a:alpha val="25000"/>
            </a:schemeClr>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a:t> </a:t>
            </a:r>
          </a:p>
        </p:txBody>
      </p:sp>
      <p:sp>
        <p:nvSpPr>
          <p:cNvPr id="17" name="Freeform: Shape 83">
            <a:extLst>
              <a:ext uri="{FF2B5EF4-FFF2-40B4-BE49-F238E27FC236}">
                <a16:creationId xmlns:a16="http://schemas.microsoft.com/office/drawing/2014/main" xmlns="" id="{6C5D8A50-6C85-4317-B8BC-46A4D7EA59FD}"/>
              </a:ext>
            </a:extLst>
          </p:cNvPr>
          <p:cNvSpPr txBox="1">
            <a:spLocks/>
          </p:cNvSpPr>
          <p:nvPr userDrawn="1"/>
        </p:nvSpPr>
        <p:spPr>
          <a:xfrm>
            <a:off x="5881632" y="-1"/>
            <a:ext cx="2121595" cy="2692401"/>
          </a:xfrm>
          <a:custGeom>
            <a:avLst/>
            <a:gdLst>
              <a:gd name="connsiteX0" fmla="*/ 0 w 530877"/>
              <a:gd name="connsiteY0" fmla="*/ 0 h 1012276"/>
              <a:gd name="connsiteX1" fmla="*/ 530877 w 530877"/>
              <a:gd name="connsiteY1" fmla="*/ 0 h 1012276"/>
              <a:gd name="connsiteX2" fmla="*/ 530877 w 530877"/>
              <a:gd name="connsiteY2" fmla="*/ 1012276 h 1012276"/>
              <a:gd name="connsiteX3" fmla="*/ 0 w 530877"/>
              <a:gd name="connsiteY3" fmla="*/ 1012276 h 1012276"/>
            </a:gdLst>
            <a:ahLst/>
            <a:cxnLst>
              <a:cxn ang="0">
                <a:pos x="connsiteX0" y="connsiteY0"/>
              </a:cxn>
              <a:cxn ang="0">
                <a:pos x="connsiteX1" y="connsiteY1"/>
              </a:cxn>
              <a:cxn ang="0">
                <a:pos x="connsiteX2" y="connsiteY2"/>
              </a:cxn>
              <a:cxn ang="0">
                <a:pos x="connsiteX3" y="connsiteY3"/>
              </a:cxn>
            </a:cxnLst>
            <a:rect l="l" t="t" r="r" b="b"/>
            <a:pathLst>
              <a:path w="530877" h="1012276">
                <a:moveTo>
                  <a:pt x="0" y="0"/>
                </a:moveTo>
                <a:lnTo>
                  <a:pt x="530877" y="0"/>
                </a:lnTo>
                <a:lnTo>
                  <a:pt x="530877" y="1012276"/>
                </a:lnTo>
                <a:lnTo>
                  <a:pt x="0" y="1012276"/>
                </a:lnTo>
                <a:close/>
              </a:path>
            </a:pathLst>
          </a:custGeom>
          <a:solidFill>
            <a:schemeClr val="bg1">
              <a:alpha val="25000"/>
            </a:schemeClr>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a:t> </a:t>
            </a:r>
          </a:p>
        </p:txBody>
      </p:sp>
      <p:sp>
        <p:nvSpPr>
          <p:cNvPr id="22" name="Title 1">
            <a:extLst>
              <a:ext uri="{FF2B5EF4-FFF2-40B4-BE49-F238E27FC236}">
                <a16:creationId xmlns:a16="http://schemas.microsoft.com/office/drawing/2014/main" xmlns="" id="{E2C5D4DA-7E8C-43ED-A21C-F053340146E4}"/>
              </a:ext>
            </a:extLst>
          </p:cNvPr>
          <p:cNvSpPr>
            <a:spLocks noGrp="1"/>
          </p:cNvSpPr>
          <p:nvPr userDrawn="1">
            <p:ph type="ctrTitle"/>
          </p:nvPr>
        </p:nvSpPr>
        <p:spPr>
          <a:xfrm>
            <a:off x="383072" y="1371601"/>
            <a:ext cx="5293408" cy="2157916"/>
          </a:xfrm>
        </p:spPr>
        <p:txBody>
          <a:bodyPr lIns="0" tIns="0" rIns="0" bIns="0" anchor="b" anchorCtr="0">
            <a:noAutofit/>
          </a:bodyPr>
          <a:lstStyle>
            <a:lvl1pPr algn="l">
              <a:lnSpc>
                <a:spcPct val="80000"/>
              </a:lnSpc>
              <a:defRPr sz="5000" b="1" i="0" spc="-100">
                <a:solidFill>
                  <a:schemeClr val="bg1"/>
                </a:solidFill>
                <a:latin typeface="Arial"/>
                <a:cs typeface="Arial"/>
              </a:defRPr>
            </a:lvl1pPr>
          </a:lstStyle>
          <a:p>
            <a:r>
              <a:rPr lang="en-US"/>
              <a:t>Click to edit Master title style</a:t>
            </a:r>
          </a:p>
        </p:txBody>
      </p:sp>
      <p:sp>
        <p:nvSpPr>
          <p:cNvPr id="23" name="Subtitle 2">
            <a:extLst>
              <a:ext uri="{FF2B5EF4-FFF2-40B4-BE49-F238E27FC236}">
                <a16:creationId xmlns:a16="http://schemas.microsoft.com/office/drawing/2014/main" xmlns="" id="{45BD93E9-63FB-4FCE-BEE5-95D1E68A981B}"/>
              </a:ext>
            </a:extLst>
          </p:cNvPr>
          <p:cNvSpPr>
            <a:spLocks noGrp="1"/>
          </p:cNvSpPr>
          <p:nvPr userDrawn="1">
            <p:ph type="subTitle" idx="1" hasCustomPrompt="1"/>
          </p:nvPr>
        </p:nvSpPr>
        <p:spPr>
          <a:xfrm>
            <a:off x="383072" y="3583491"/>
            <a:ext cx="5293408" cy="1752600"/>
          </a:xfrm>
        </p:spPr>
        <p:txBody>
          <a:bodyPr lIns="0" tIns="0" rIns="0" bIns="0" anchor="t" anchorCtr="0">
            <a:normAutofit/>
          </a:bodyPr>
          <a:lstStyle>
            <a:lvl1pPr marL="0" indent="0" algn="l">
              <a:lnSpc>
                <a:spcPct val="85000"/>
              </a:lnSpc>
              <a:spcBef>
                <a:spcPts val="800"/>
              </a:spcBef>
              <a:buNone/>
              <a:defRPr sz="2800" b="1" i="0" spc="-50">
                <a:solidFill>
                  <a:schemeClr val="bg1"/>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subtitle style</a:t>
            </a:r>
          </a:p>
        </p:txBody>
      </p:sp>
      <p:pic>
        <p:nvPicPr>
          <p:cNvPr id="43" name="Picture 42">
            <a:extLst>
              <a:ext uri="{FF2B5EF4-FFF2-40B4-BE49-F238E27FC236}">
                <a16:creationId xmlns:a16="http://schemas.microsoft.com/office/drawing/2014/main" xmlns="" id="{F9271E5E-DB33-4CAF-8A70-DD6F64B87667}"/>
              </a:ext>
            </a:extLst>
          </p:cNvPr>
          <p:cNvPicPr>
            <a:picLocks noChangeAspect="1"/>
          </p:cNvPicPr>
          <p:nvPr userDrawn="1"/>
        </p:nvPicPr>
        <p:blipFill>
          <a:blip r:embed="rId3"/>
          <a:srcRect/>
          <a:stretch/>
        </p:blipFill>
        <p:spPr>
          <a:xfrm>
            <a:off x="431990" y="6081016"/>
            <a:ext cx="2445467" cy="560909"/>
          </a:xfrm>
          <a:prstGeom prst="rect">
            <a:avLst/>
          </a:prstGeom>
        </p:spPr>
      </p:pic>
    </p:spTree>
    <p:custDataLst>
      <p:tags r:id="rId1"/>
    </p:custDataLst>
    <p:extLst>
      <p:ext uri="{BB962C8B-B14F-4D97-AF65-F5344CB8AC3E}">
        <p14:creationId xmlns:p14="http://schemas.microsoft.com/office/powerpoint/2010/main" val="617562333"/>
      </p:ext>
    </p:extLst>
  </p:cSld>
  <p:clrMapOvr>
    <a:masterClrMapping/>
  </p:clrMapOvr>
  <p:extLst>
    <p:ext uri="{DCECCB84-F9BA-43D5-87BE-67443E8EF086}">
      <p15:sldGuideLst xmlns:p15="http://schemas.microsoft.com/office/powerpoint/2012/main" xmlns="">
        <p15:guide id="1" pos="3839">
          <p15:clr>
            <a:srgbClr val="FBAE4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userDrawn="1">
  <p:cSld name="Title – Grid Light Custom">
    <p:bg>
      <p:bgPr>
        <a:solidFill>
          <a:srgbClr val="58595A"/>
        </a:solidFill>
        <a:effectLst/>
      </p:bgPr>
    </p:bg>
    <p:spTree>
      <p:nvGrpSpPr>
        <p:cNvPr id="1" name=""/>
        <p:cNvGrpSpPr/>
        <p:nvPr/>
      </p:nvGrpSpPr>
      <p:grpSpPr>
        <a:xfrm>
          <a:off x="0" y="0"/>
          <a:ext cx="0" cy="0"/>
          <a:chOff x="0" y="0"/>
          <a:chExt cx="0" cy="0"/>
        </a:xfrm>
      </p:grpSpPr>
      <p:sp>
        <p:nvSpPr>
          <p:cNvPr id="22" name="Title 1">
            <a:extLst>
              <a:ext uri="{FF2B5EF4-FFF2-40B4-BE49-F238E27FC236}">
                <a16:creationId xmlns:a16="http://schemas.microsoft.com/office/drawing/2014/main" xmlns="" id="{E2C5D4DA-7E8C-43ED-A21C-F053340146E4}"/>
              </a:ext>
            </a:extLst>
          </p:cNvPr>
          <p:cNvSpPr>
            <a:spLocks noGrp="1"/>
          </p:cNvSpPr>
          <p:nvPr>
            <p:ph type="ctrTitle" hasCustomPrompt="1"/>
          </p:nvPr>
        </p:nvSpPr>
        <p:spPr>
          <a:xfrm>
            <a:off x="383072" y="2743201"/>
            <a:ext cx="5293408" cy="786317"/>
          </a:xfrm>
          <a:solidFill>
            <a:schemeClr val="bg1">
              <a:alpha val="65000"/>
            </a:schemeClr>
          </a:solidFill>
        </p:spPr>
        <p:txBody>
          <a:bodyPr lIns="91440" tIns="91440" rIns="91440" bIns="0" anchor="t" anchorCtr="0">
            <a:noAutofit/>
          </a:bodyPr>
          <a:lstStyle>
            <a:lvl1pPr algn="l">
              <a:lnSpc>
                <a:spcPct val="80000"/>
              </a:lnSpc>
              <a:defRPr sz="5000" b="1" i="0" spc="-100">
                <a:solidFill>
                  <a:schemeClr val="tx1"/>
                </a:solidFill>
                <a:latin typeface="Arial"/>
                <a:cs typeface="Arial"/>
              </a:defRPr>
            </a:lvl1pPr>
          </a:lstStyle>
          <a:p>
            <a:r>
              <a:rPr lang="en-US"/>
              <a:t>Master title style</a:t>
            </a:r>
          </a:p>
        </p:txBody>
      </p:sp>
      <p:sp>
        <p:nvSpPr>
          <p:cNvPr id="23" name="Subtitle 2">
            <a:extLst>
              <a:ext uri="{FF2B5EF4-FFF2-40B4-BE49-F238E27FC236}">
                <a16:creationId xmlns:a16="http://schemas.microsoft.com/office/drawing/2014/main" xmlns="" id="{45BD93E9-63FB-4FCE-BEE5-95D1E68A981B}"/>
              </a:ext>
            </a:extLst>
          </p:cNvPr>
          <p:cNvSpPr>
            <a:spLocks noGrp="1"/>
          </p:cNvSpPr>
          <p:nvPr>
            <p:ph type="subTitle" idx="1" hasCustomPrompt="1"/>
          </p:nvPr>
        </p:nvSpPr>
        <p:spPr>
          <a:xfrm>
            <a:off x="382687" y="3664605"/>
            <a:ext cx="5293408" cy="560910"/>
          </a:xfrm>
          <a:solidFill>
            <a:schemeClr val="bg1">
              <a:alpha val="65000"/>
            </a:schemeClr>
          </a:solidFill>
        </p:spPr>
        <p:txBody>
          <a:bodyPr lIns="91440" tIns="91440" rIns="91440" bIns="91440" anchor="ctr" anchorCtr="0">
            <a:normAutofit/>
          </a:bodyPr>
          <a:lstStyle>
            <a:lvl1pPr marL="0" indent="0" algn="l">
              <a:lnSpc>
                <a:spcPct val="100000"/>
              </a:lnSpc>
              <a:spcBef>
                <a:spcPts val="800"/>
              </a:spcBef>
              <a:spcAft>
                <a:spcPts val="0"/>
              </a:spcAft>
              <a:buNone/>
              <a:defRPr sz="2800" b="1" i="0" spc="-50">
                <a:solidFill>
                  <a:schemeClr val="accent1"/>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subtitle style</a:t>
            </a:r>
          </a:p>
        </p:txBody>
      </p:sp>
      <p:pic>
        <p:nvPicPr>
          <p:cNvPr id="31" name="Picture 30">
            <a:extLst>
              <a:ext uri="{FF2B5EF4-FFF2-40B4-BE49-F238E27FC236}">
                <a16:creationId xmlns:a16="http://schemas.microsoft.com/office/drawing/2014/main" xmlns="" id="{CE57984F-CB83-4B8D-B078-EEEED8C2729D}"/>
              </a:ext>
            </a:extLst>
          </p:cNvPr>
          <p:cNvPicPr>
            <a:picLocks noChangeAspect="1"/>
          </p:cNvPicPr>
          <p:nvPr userDrawn="1"/>
        </p:nvPicPr>
        <p:blipFill>
          <a:blip r:embed="rId3"/>
          <a:srcRect/>
          <a:stretch/>
        </p:blipFill>
        <p:spPr>
          <a:xfrm>
            <a:off x="431988" y="6081014"/>
            <a:ext cx="2445471" cy="560910"/>
          </a:xfrm>
          <a:prstGeom prst="rect">
            <a:avLst/>
          </a:prstGeom>
        </p:spPr>
      </p:pic>
      <p:sp>
        <p:nvSpPr>
          <p:cNvPr id="5" name="Text Placeholder 4">
            <a:extLst>
              <a:ext uri="{FF2B5EF4-FFF2-40B4-BE49-F238E27FC236}">
                <a16:creationId xmlns:a16="http://schemas.microsoft.com/office/drawing/2014/main" xmlns="" id="{85C16F05-F084-48E8-9A69-0A717D07AF30}"/>
              </a:ext>
            </a:extLst>
          </p:cNvPr>
          <p:cNvSpPr>
            <a:spLocks noGrp="1"/>
          </p:cNvSpPr>
          <p:nvPr>
            <p:ph type="body" sz="quarter" idx="33" hasCustomPrompt="1"/>
          </p:nvPr>
        </p:nvSpPr>
        <p:spPr>
          <a:xfrm>
            <a:off x="382687" y="1169558"/>
            <a:ext cx="5293793" cy="786317"/>
          </a:xfrm>
          <a:solidFill>
            <a:schemeClr val="bg1">
              <a:alpha val="65000"/>
            </a:schemeClr>
          </a:solidFill>
        </p:spPr>
        <p:txBody>
          <a:bodyPr lIns="91440" tIns="0" rIns="91440" bIns="91440" anchor="ctr"/>
          <a:lstStyle>
            <a:lvl1pPr>
              <a:spcBef>
                <a:spcPts val="0"/>
              </a:spcBef>
              <a:defRPr sz="5000" b="1"/>
            </a:lvl1pPr>
          </a:lstStyle>
          <a:p>
            <a:pPr lvl="0"/>
            <a:r>
              <a:rPr lang="en-US"/>
              <a:t>(Third line)</a:t>
            </a:r>
          </a:p>
        </p:txBody>
      </p:sp>
      <p:sp>
        <p:nvSpPr>
          <p:cNvPr id="35" name="Text Placeholder 4">
            <a:extLst>
              <a:ext uri="{FF2B5EF4-FFF2-40B4-BE49-F238E27FC236}">
                <a16:creationId xmlns:a16="http://schemas.microsoft.com/office/drawing/2014/main" xmlns="" id="{D2BE8780-B07C-4B86-BF28-36A7371AFC16}"/>
              </a:ext>
            </a:extLst>
          </p:cNvPr>
          <p:cNvSpPr>
            <a:spLocks noGrp="1"/>
          </p:cNvSpPr>
          <p:nvPr>
            <p:ph type="body" sz="quarter" idx="34"/>
          </p:nvPr>
        </p:nvSpPr>
        <p:spPr>
          <a:xfrm>
            <a:off x="382687" y="1956884"/>
            <a:ext cx="5293793" cy="786317"/>
          </a:xfrm>
          <a:solidFill>
            <a:schemeClr val="bg1">
              <a:alpha val="65000"/>
            </a:schemeClr>
          </a:solidFill>
        </p:spPr>
        <p:txBody>
          <a:bodyPr lIns="91440" tIns="0" rIns="91440" bIns="91440" anchor="ctr"/>
          <a:lstStyle>
            <a:lvl1pPr>
              <a:spcBef>
                <a:spcPts val="0"/>
              </a:spcBef>
              <a:defRPr sz="5000" b="1"/>
            </a:lvl1pPr>
          </a:lstStyle>
          <a:p>
            <a:pPr lvl="0"/>
            <a:r>
              <a:rPr lang="en-US"/>
              <a:t>Click to edit</a:t>
            </a:r>
          </a:p>
        </p:txBody>
      </p:sp>
      <p:sp>
        <p:nvSpPr>
          <p:cNvPr id="3" name="Oval 2">
            <a:extLst>
              <a:ext uri="{FF2B5EF4-FFF2-40B4-BE49-F238E27FC236}">
                <a16:creationId xmlns:a16="http://schemas.microsoft.com/office/drawing/2014/main" xmlns="" id="{752CA594-38E0-4B73-8F7A-3CD788F9E0D4}"/>
              </a:ext>
            </a:extLst>
          </p:cNvPr>
          <p:cNvSpPr/>
          <p:nvPr userDrawn="1"/>
        </p:nvSpPr>
        <p:spPr>
          <a:xfrm>
            <a:off x="2832140" y="4375772"/>
            <a:ext cx="2018786" cy="2018786"/>
          </a:xfrm>
          <a:prstGeom prst="ellipse">
            <a:avLst/>
          </a:prstGeom>
          <a:solidFill>
            <a:schemeClr val="bg1">
              <a:alpha val="20000"/>
            </a:schemeClr>
          </a:solidFill>
        </p:spPr>
        <p:txBody>
          <a:bodyPr vert="horz" wrap="square" lIns="0" tIns="0" rIns="0" bIns="0" rtlCol="0" anchor="t" anchorCtr="0">
            <a:noAutofit/>
          </a:bodyPr>
          <a:lstStyle/>
          <a:p>
            <a:pPr lvl="0" indent="0" defTabSz="457200">
              <a:spcBef>
                <a:spcPts val="1000"/>
              </a:spcBef>
              <a:buFont typeface="Arial"/>
              <a:buNone/>
            </a:pPr>
            <a:endParaRPr lang="en-US" sz="2000" err="1">
              <a:solidFill>
                <a:schemeClr val="bg1">
                  <a:alpha val="0"/>
                </a:schemeClr>
              </a:solidFill>
              <a:latin typeface="Arial"/>
              <a:cs typeface="Arial"/>
            </a:endParaRPr>
          </a:p>
        </p:txBody>
      </p:sp>
      <p:pic>
        <p:nvPicPr>
          <p:cNvPr id="6" name="Picture 5">
            <a:extLst>
              <a:ext uri="{FF2B5EF4-FFF2-40B4-BE49-F238E27FC236}">
                <a16:creationId xmlns:a16="http://schemas.microsoft.com/office/drawing/2014/main" xmlns="" id="{8025D5A1-2E3F-4B2F-BC6D-C4ACAEB194CD}"/>
              </a:ext>
            </a:extLst>
          </p:cNvPr>
          <p:cNvPicPr>
            <a:picLocks noChangeAspect="1"/>
          </p:cNvPicPr>
          <p:nvPr userDrawn="1"/>
        </p:nvPicPr>
        <p:blipFill>
          <a:blip r:embed="rId4"/>
          <a:stretch>
            <a:fillRect/>
          </a:stretch>
        </p:blipFill>
        <p:spPr>
          <a:xfrm>
            <a:off x="5985665" y="-8515"/>
            <a:ext cx="1895444" cy="2751715"/>
          </a:xfrm>
          <a:prstGeom prst="rect">
            <a:avLst/>
          </a:prstGeom>
        </p:spPr>
      </p:pic>
      <p:sp>
        <p:nvSpPr>
          <p:cNvPr id="19" name="TextBox 18">
            <a:extLst>
              <a:ext uri="{FF2B5EF4-FFF2-40B4-BE49-F238E27FC236}">
                <a16:creationId xmlns:a16="http://schemas.microsoft.com/office/drawing/2014/main" xmlns="" id="{1DCA2541-66B0-4749-BD06-C9528F38AEB6}"/>
              </a:ext>
            </a:extLst>
          </p:cNvPr>
          <p:cNvSpPr txBox="1">
            <a:spLocks/>
          </p:cNvSpPr>
          <p:nvPr userDrawn="1"/>
        </p:nvSpPr>
        <p:spPr>
          <a:xfrm rot="18900000" flipV="1">
            <a:off x="7231691" y="3126446"/>
            <a:ext cx="6168549" cy="3078196"/>
          </a:xfrm>
          <a:custGeom>
            <a:avLst/>
            <a:gdLst>
              <a:gd name="connsiteX0" fmla="*/ 6166943 w 6166943"/>
              <a:gd name="connsiteY0" fmla="*/ 1970146 h 3078196"/>
              <a:gd name="connsiteX1" fmla="*/ 4655668 w 6166943"/>
              <a:gd name="connsiteY1" fmla="*/ 458871 h 3078196"/>
              <a:gd name="connsiteX2" fmla="*/ 4492661 w 6166943"/>
              <a:gd name="connsiteY2" fmla="*/ 580765 h 3078196"/>
              <a:gd name="connsiteX3" fmla="*/ 3297075 w 6166943"/>
              <a:gd name="connsiteY3" fmla="*/ 945968 h 3078196"/>
              <a:gd name="connsiteX4" fmla="*/ 1523897 w 6166943"/>
              <a:gd name="connsiteY4" fmla="*/ 3175 h 3078196"/>
              <a:gd name="connsiteX5" fmla="*/ 1521968 w 6166943"/>
              <a:gd name="connsiteY5" fmla="*/ 0 h 3078196"/>
              <a:gd name="connsiteX6" fmla="*/ 0 w 6166943"/>
              <a:gd name="connsiteY6" fmla="*/ 1521969 h 3078196"/>
              <a:gd name="connsiteX7" fmla="*/ 1668 w 6166943"/>
              <a:gd name="connsiteY7" fmla="*/ 1524092 h 3078196"/>
              <a:gd name="connsiteX8" fmla="*/ 3297075 w 6166943"/>
              <a:gd name="connsiteY8" fmla="*/ 3078196 h 3078196"/>
              <a:gd name="connsiteX9" fmla="*/ 6013576 w 6166943"/>
              <a:gd name="connsiteY9" fmla="*/ 2102997 h 3078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66943" h="3078196">
                <a:moveTo>
                  <a:pt x="6166943" y="1970146"/>
                </a:moveTo>
                <a:lnTo>
                  <a:pt x="4655668" y="458871"/>
                </a:lnTo>
                <a:lnTo>
                  <a:pt x="4492661" y="580765"/>
                </a:lnTo>
                <a:cubicBezTo>
                  <a:pt x="4151374" y="811334"/>
                  <a:pt x="3739947" y="945968"/>
                  <a:pt x="3297075" y="945968"/>
                </a:cubicBezTo>
                <a:cubicBezTo>
                  <a:pt x="2558955" y="945968"/>
                  <a:pt x="1908180" y="571989"/>
                  <a:pt x="1523897" y="3175"/>
                </a:cubicBezTo>
                <a:lnTo>
                  <a:pt x="1521968" y="0"/>
                </a:lnTo>
                <a:lnTo>
                  <a:pt x="0" y="1521969"/>
                </a:lnTo>
                <a:lnTo>
                  <a:pt x="1668" y="1524092"/>
                </a:lnTo>
                <a:cubicBezTo>
                  <a:pt x="784959" y="2473222"/>
                  <a:pt x="1970367" y="3078196"/>
                  <a:pt x="3297075" y="3078196"/>
                </a:cubicBezTo>
                <a:cubicBezTo>
                  <a:pt x="4328957" y="3078196"/>
                  <a:pt x="5275363" y="2712224"/>
                  <a:pt x="6013576" y="2102997"/>
                </a:cubicBezTo>
                <a:close/>
              </a:path>
            </a:pathLst>
          </a:custGeom>
          <a:solidFill>
            <a:schemeClr val="bg1">
              <a:alpha val="20000"/>
            </a:schemeClr>
          </a:solidFill>
        </p:spPr>
        <p:txBody>
          <a:bodyPr vert="horz" wrap="square" lIns="0" tIns="0" rIns="0" bIns="0" rtlCol="0" anchor="t" anchorCtr="0">
            <a:noAutofit/>
          </a:bodyPr>
          <a:lstStyle>
            <a:defPPr>
              <a:defRPr lang="en-US"/>
            </a:defPPr>
            <a:lvl1pPr lvl="0" indent="0" defTabSz="457200">
              <a:spcBef>
                <a:spcPts val="1000"/>
              </a:spcBef>
              <a:buFont typeface="Arial"/>
              <a:buNone/>
              <a:defRPr sz="2000">
                <a:solidFill>
                  <a:schemeClr val="bg1">
                    <a:alpha val="0"/>
                  </a:schemeClr>
                </a:solidFill>
                <a:latin typeface="Arial"/>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lvl="0"/>
            <a:r>
              <a:rPr lang="en-US"/>
              <a:t> </a:t>
            </a:r>
          </a:p>
        </p:txBody>
      </p:sp>
      <p:pic>
        <p:nvPicPr>
          <p:cNvPr id="10" name="Picture 9" descr="A picture containing table, blue, sitting, food&#10;&#10;Description automatically generated">
            <a:extLst>
              <a:ext uri="{FF2B5EF4-FFF2-40B4-BE49-F238E27FC236}">
                <a16:creationId xmlns:a16="http://schemas.microsoft.com/office/drawing/2014/main" xmlns="" id="{3F6816C5-DB64-42D1-8263-B334A8C7CA17}"/>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flipH="1">
            <a:off x="7046463" y="5233196"/>
            <a:ext cx="2209347" cy="1624804"/>
          </a:xfrm>
          <a:prstGeom prst="rect">
            <a:avLst/>
          </a:prstGeom>
        </p:spPr>
      </p:pic>
    </p:spTree>
    <p:custDataLst>
      <p:tags r:id="rId1"/>
    </p:custDataLst>
    <p:extLst>
      <p:ext uri="{BB962C8B-B14F-4D97-AF65-F5344CB8AC3E}">
        <p14:creationId xmlns:p14="http://schemas.microsoft.com/office/powerpoint/2010/main" val="2165734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750" fill="hold"/>
                                        <p:tgtEl>
                                          <p:spTgt spid="10"/>
                                        </p:tgtEl>
                                        <p:attrNameLst>
                                          <p:attrName>ppt_x</p:attrName>
                                        </p:attrNameLst>
                                      </p:cBhvr>
                                      <p:tavLst>
                                        <p:tav tm="0">
                                          <p:val>
                                            <p:strVal val="1+#ppt_w/2"/>
                                          </p:val>
                                        </p:tav>
                                        <p:tav tm="100000">
                                          <p:val>
                                            <p:strVal val="#ppt_x"/>
                                          </p:val>
                                        </p:tav>
                                      </p:tavLst>
                                    </p:anim>
                                    <p:anim calcmode="lin" valueType="num">
                                      <p:cBhvr additive="base">
                                        <p:cTn id="8" dur="1750" fill="hold"/>
                                        <p:tgtEl>
                                          <p:spTgt spid="10"/>
                                        </p:tgtEl>
                                        <p:attrNameLst>
                                          <p:attrName>ppt_y</p:attrName>
                                        </p:attrNameLst>
                                      </p:cBhvr>
                                      <p:tavLst>
                                        <p:tav tm="0">
                                          <p:val>
                                            <p:strVal val="#ppt_y"/>
                                          </p:val>
                                        </p:tav>
                                        <p:tav tm="100000">
                                          <p:val>
                                            <p:strVal val="#ppt_y"/>
                                          </p:val>
                                        </p:tav>
                                      </p:tavLst>
                                    </p:anim>
                                  </p:childTnLst>
                                </p:cTn>
                              </p:par>
                              <p:par>
                                <p:cTn id="9" presetID="32" presetClass="emph" presetSubtype="0" repeatCount="indefinite" fill="hold" nodeType="withEffect">
                                  <p:stCondLst>
                                    <p:cond delay="2000"/>
                                  </p:stCondLst>
                                  <p:childTnLst>
                                    <p:animRot by="120000">
                                      <p:cBhvr>
                                        <p:cTn id="10" dur="500" fill="hold">
                                          <p:stCondLst>
                                            <p:cond delay="0"/>
                                          </p:stCondLst>
                                        </p:cTn>
                                        <p:tgtEl>
                                          <p:spTgt spid="10"/>
                                        </p:tgtEl>
                                        <p:attrNameLst>
                                          <p:attrName>r</p:attrName>
                                        </p:attrNameLst>
                                      </p:cBhvr>
                                    </p:animRot>
                                    <p:animRot by="-240000">
                                      <p:cBhvr>
                                        <p:cTn id="11" dur="1000" fill="hold">
                                          <p:stCondLst>
                                            <p:cond delay="1000"/>
                                          </p:stCondLst>
                                        </p:cTn>
                                        <p:tgtEl>
                                          <p:spTgt spid="10"/>
                                        </p:tgtEl>
                                        <p:attrNameLst>
                                          <p:attrName>r</p:attrName>
                                        </p:attrNameLst>
                                      </p:cBhvr>
                                    </p:animRot>
                                    <p:animRot by="240000">
                                      <p:cBhvr>
                                        <p:cTn id="12" dur="1000" fill="hold">
                                          <p:stCondLst>
                                            <p:cond delay="2000"/>
                                          </p:stCondLst>
                                        </p:cTn>
                                        <p:tgtEl>
                                          <p:spTgt spid="10"/>
                                        </p:tgtEl>
                                        <p:attrNameLst>
                                          <p:attrName>r</p:attrName>
                                        </p:attrNameLst>
                                      </p:cBhvr>
                                    </p:animRot>
                                    <p:animRot by="-240000">
                                      <p:cBhvr>
                                        <p:cTn id="13" dur="1000" fill="hold">
                                          <p:stCondLst>
                                            <p:cond delay="3000"/>
                                          </p:stCondLst>
                                        </p:cTn>
                                        <p:tgtEl>
                                          <p:spTgt spid="10"/>
                                        </p:tgtEl>
                                        <p:attrNameLst>
                                          <p:attrName>r</p:attrName>
                                        </p:attrNameLst>
                                      </p:cBhvr>
                                    </p:animRot>
                                    <p:animRot by="120000">
                                      <p:cBhvr>
                                        <p:cTn id="14" dur="1000" fill="hold">
                                          <p:stCondLst>
                                            <p:cond delay="4000"/>
                                          </p:stCondLst>
                                        </p:cTn>
                                        <p:tgtEl>
                                          <p:spTgt spid="1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80"/>
        <p:cNvGrpSpPr/>
        <p:nvPr/>
      </p:nvGrpSpPr>
      <p:grpSpPr>
        <a:xfrm>
          <a:off x="0" y="0"/>
          <a:ext cx="0" cy="0"/>
          <a:chOff x="0" y="0"/>
          <a:chExt cx="0" cy="0"/>
        </a:xfrm>
      </p:grpSpPr>
    </p:spTree>
    <p:extLst>
      <p:ext uri="{BB962C8B-B14F-4D97-AF65-F5344CB8AC3E}">
        <p14:creationId xmlns:p14="http://schemas.microsoft.com/office/powerpoint/2010/main" val="946197780"/>
      </p:ext>
    </p:extLst>
  </p:cSld>
  <p:clrMapOvr>
    <a:masterClrMapping/>
  </p:clrMapOvr>
  <mc:AlternateContent xmlns:mc="http://schemas.openxmlformats.org/markup-compatibility/2006" xmlns:p14="http://schemas.microsoft.com/office/powerpoint/2010/main">
    <mc:Choice Requires="p14">
      <p:transition spd="slow" p14:dur="1250">
        <p14:flip dir="l"/>
      </p:transition>
    </mc:Choice>
    <mc:Fallback xmlns="">
      <p:transition spd="slow">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userDrawn="1">
  <p:cSld name="10_Title – Grid Light">
    <p:bg>
      <p:bgPr>
        <a:solidFill>
          <a:schemeClr val="bg1"/>
        </a:solidFill>
        <a:effectLst/>
      </p:bgPr>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xmlns="" id="{13C630F6-5777-4826-A8BA-A5E5F67ED8DE}"/>
              </a:ext>
            </a:extLst>
          </p:cNvPr>
          <p:cNvGrpSpPr/>
          <p:nvPr userDrawn="1"/>
        </p:nvGrpSpPr>
        <p:grpSpPr>
          <a:xfrm>
            <a:off x="9349008" y="258374"/>
            <a:ext cx="2593394" cy="6341252"/>
            <a:chOff x="9346573" y="258374"/>
            <a:chExt cx="2592719" cy="6341252"/>
          </a:xfrm>
        </p:grpSpPr>
        <p:grpSp>
          <p:nvGrpSpPr>
            <p:cNvPr id="4" name="Group 3">
              <a:extLst>
                <a:ext uri="{FF2B5EF4-FFF2-40B4-BE49-F238E27FC236}">
                  <a16:creationId xmlns:a16="http://schemas.microsoft.com/office/drawing/2014/main" xmlns="" id="{6D23DED4-46CF-4034-A62B-714FB0F82593}"/>
                </a:ext>
              </a:extLst>
            </p:cNvPr>
            <p:cNvGrpSpPr/>
            <p:nvPr userDrawn="1"/>
          </p:nvGrpSpPr>
          <p:grpSpPr>
            <a:xfrm>
              <a:off x="9906425" y="258374"/>
              <a:ext cx="1451546" cy="6341252"/>
              <a:chOff x="10020609" y="242905"/>
              <a:chExt cx="1346145" cy="5880798"/>
            </a:xfrm>
          </p:grpSpPr>
          <p:sp>
            <p:nvSpPr>
              <p:cNvPr id="18" name="Freeform: Shape 17">
                <a:extLst>
                  <a:ext uri="{FF2B5EF4-FFF2-40B4-BE49-F238E27FC236}">
                    <a16:creationId xmlns:a16="http://schemas.microsoft.com/office/drawing/2014/main" xmlns="" id="{102FE358-5F18-4618-841E-AC396B767858}"/>
                  </a:ext>
                </a:extLst>
              </p:cNvPr>
              <p:cNvSpPr/>
              <p:nvPr userDrawn="1"/>
            </p:nvSpPr>
            <p:spPr>
              <a:xfrm>
                <a:off x="10020609" y="242905"/>
                <a:ext cx="561506" cy="5880798"/>
              </a:xfrm>
              <a:custGeom>
                <a:avLst/>
                <a:gdLst>
                  <a:gd name="connsiteX0" fmla="*/ 531921 w 561506"/>
                  <a:gd name="connsiteY0" fmla="*/ 5851213 h 5880798"/>
                  <a:gd name="connsiteX1" fmla="*/ 561506 w 561506"/>
                  <a:gd name="connsiteY1" fmla="*/ 5851213 h 5880798"/>
                  <a:gd name="connsiteX2" fmla="*/ 561506 w 561506"/>
                  <a:gd name="connsiteY2" fmla="*/ 5880798 h 5880798"/>
                  <a:gd name="connsiteX3" fmla="*/ 531921 w 561506"/>
                  <a:gd name="connsiteY3" fmla="*/ 5880798 h 5880798"/>
                  <a:gd name="connsiteX4" fmla="*/ 265961 w 561506"/>
                  <a:gd name="connsiteY4" fmla="*/ 5851213 h 5880798"/>
                  <a:gd name="connsiteX5" fmla="*/ 295547 w 561506"/>
                  <a:gd name="connsiteY5" fmla="*/ 5851213 h 5880798"/>
                  <a:gd name="connsiteX6" fmla="*/ 295547 w 561506"/>
                  <a:gd name="connsiteY6" fmla="*/ 5880798 h 5880798"/>
                  <a:gd name="connsiteX7" fmla="*/ 265961 w 561506"/>
                  <a:gd name="connsiteY7" fmla="*/ 5880798 h 5880798"/>
                  <a:gd name="connsiteX8" fmla="*/ 0 w 561506"/>
                  <a:gd name="connsiteY8" fmla="*/ 5851213 h 5880798"/>
                  <a:gd name="connsiteX9" fmla="*/ 29585 w 561506"/>
                  <a:gd name="connsiteY9" fmla="*/ 5851213 h 5880798"/>
                  <a:gd name="connsiteX10" fmla="*/ 29585 w 561506"/>
                  <a:gd name="connsiteY10" fmla="*/ 5880798 h 5880798"/>
                  <a:gd name="connsiteX11" fmla="*/ 0 w 561506"/>
                  <a:gd name="connsiteY11" fmla="*/ 5880798 h 5880798"/>
                  <a:gd name="connsiteX12" fmla="*/ 531921 w 561506"/>
                  <a:gd name="connsiteY12" fmla="*/ 5585253 h 5880798"/>
                  <a:gd name="connsiteX13" fmla="*/ 561506 w 561506"/>
                  <a:gd name="connsiteY13" fmla="*/ 5585253 h 5880798"/>
                  <a:gd name="connsiteX14" fmla="*/ 561506 w 561506"/>
                  <a:gd name="connsiteY14" fmla="*/ 5614838 h 5880798"/>
                  <a:gd name="connsiteX15" fmla="*/ 531921 w 561506"/>
                  <a:gd name="connsiteY15" fmla="*/ 5614838 h 5880798"/>
                  <a:gd name="connsiteX16" fmla="*/ 265961 w 561506"/>
                  <a:gd name="connsiteY16" fmla="*/ 5585253 h 5880798"/>
                  <a:gd name="connsiteX17" fmla="*/ 295547 w 561506"/>
                  <a:gd name="connsiteY17" fmla="*/ 5585253 h 5880798"/>
                  <a:gd name="connsiteX18" fmla="*/ 295547 w 561506"/>
                  <a:gd name="connsiteY18" fmla="*/ 5614838 h 5880798"/>
                  <a:gd name="connsiteX19" fmla="*/ 265961 w 561506"/>
                  <a:gd name="connsiteY19" fmla="*/ 5614838 h 5880798"/>
                  <a:gd name="connsiteX20" fmla="*/ 0 w 561506"/>
                  <a:gd name="connsiteY20" fmla="*/ 5585253 h 5880798"/>
                  <a:gd name="connsiteX21" fmla="*/ 29585 w 561506"/>
                  <a:gd name="connsiteY21" fmla="*/ 5585253 h 5880798"/>
                  <a:gd name="connsiteX22" fmla="*/ 29585 w 561506"/>
                  <a:gd name="connsiteY22" fmla="*/ 5614838 h 5880798"/>
                  <a:gd name="connsiteX23" fmla="*/ 0 w 561506"/>
                  <a:gd name="connsiteY23" fmla="*/ 5614838 h 5880798"/>
                  <a:gd name="connsiteX24" fmla="*/ 531921 w 561506"/>
                  <a:gd name="connsiteY24" fmla="*/ 5319293 h 5880798"/>
                  <a:gd name="connsiteX25" fmla="*/ 561506 w 561506"/>
                  <a:gd name="connsiteY25" fmla="*/ 5319293 h 5880798"/>
                  <a:gd name="connsiteX26" fmla="*/ 561506 w 561506"/>
                  <a:gd name="connsiteY26" fmla="*/ 5348879 h 5880798"/>
                  <a:gd name="connsiteX27" fmla="*/ 531921 w 561506"/>
                  <a:gd name="connsiteY27" fmla="*/ 5348879 h 5880798"/>
                  <a:gd name="connsiteX28" fmla="*/ 265961 w 561506"/>
                  <a:gd name="connsiteY28" fmla="*/ 5319293 h 5880798"/>
                  <a:gd name="connsiteX29" fmla="*/ 295547 w 561506"/>
                  <a:gd name="connsiteY29" fmla="*/ 5319293 h 5880798"/>
                  <a:gd name="connsiteX30" fmla="*/ 295547 w 561506"/>
                  <a:gd name="connsiteY30" fmla="*/ 5348879 h 5880798"/>
                  <a:gd name="connsiteX31" fmla="*/ 265961 w 561506"/>
                  <a:gd name="connsiteY31" fmla="*/ 5348879 h 5880798"/>
                  <a:gd name="connsiteX32" fmla="*/ 0 w 561506"/>
                  <a:gd name="connsiteY32" fmla="*/ 5319293 h 5880798"/>
                  <a:gd name="connsiteX33" fmla="*/ 29585 w 561506"/>
                  <a:gd name="connsiteY33" fmla="*/ 5319293 h 5880798"/>
                  <a:gd name="connsiteX34" fmla="*/ 29585 w 561506"/>
                  <a:gd name="connsiteY34" fmla="*/ 5348879 h 5880798"/>
                  <a:gd name="connsiteX35" fmla="*/ 0 w 561506"/>
                  <a:gd name="connsiteY35" fmla="*/ 5348879 h 5880798"/>
                  <a:gd name="connsiteX36" fmla="*/ 531921 w 561506"/>
                  <a:gd name="connsiteY36" fmla="*/ 5053332 h 5880798"/>
                  <a:gd name="connsiteX37" fmla="*/ 561506 w 561506"/>
                  <a:gd name="connsiteY37" fmla="*/ 5053332 h 5880798"/>
                  <a:gd name="connsiteX38" fmla="*/ 561506 w 561506"/>
                  <a:gd name="connsiteY38" fmla="*/ 5082917 h 5880798"/>
                  <a:gd name="connsiteX39" fmla="*/ 531921 w 561506"/>
                  <a:gd name="connsiteY39" fmla="*/ 5082917 h 5880798"/>
                  <a:gd name="connsiteX40" fmla="*/ 265961 w 561506"/>
                  <a:gd name="connsiteY40" fmla="*/ 5053332 h 5880798"/>
                  <a:gd name="connsiteX41" fmla="*/ 295547 w 561506"/>
                  <a:gd name="connsiteY41" fmla="*/ 5053332 h 5880798"/>
                  <a:gd name="connsiteX42" fmla="*/ 295547 w 561506"/>
                  <a:gd name="connsiteY42" fmla="*/ 5082917 h 5880798"/>
                  <a:gd name="connsiteX43" fmla="*/ 265961 w 561506"/>
                  <a:gd name="connsiteY43" fmla="*/ 5082917 h 5880798"/>
                  <a:gd name="connsiteX44" fmla="*/ 0 w 561506"/>
                  <a:gd name="connsiteY44" fmla="*/ 5053332 h 5880798"/>
                  <a:gd name="connsiteX45" fmla="*/ 29585 w 561506"/>
                  <a:gd name="connsiteY45" fmla="*/ 5053332 h 5880798"/>
                  <a:gd name="connsiteX46" fmla="*/ 29585 w 561506"/>
                  <a:gd name="connsiteY46" fmla="*/ 5082917 h 5880798"/>
                  <a:gd name="connsiteX47" fmla="*/ 0 w 561506"/>
                  <a:gd name="connsiteY47" fmla="*/ 5082917 h 5880798"/>
                  <a:gd name="connsiteX48" fmla="*/ 531921 w 561506"/>
                  <a:gd name="connsiteY48" fmla="*/ 4787372 h 5880798"/>
                  <a:gd name="connsiteX49" fmla="*/ 561506 w 561506"/>
                  <a:gd name="connsiteY49" fmla="*/ 4787372 h 5880798"/>
                  <a:gd name="connsiteX50" fmla="*/ 561506 w 561506"/>
                  <a:gd name="connsiteY50" fmla="*/ 4816958 h 5880798"/>
                  <a:gd name="connsiteX51" fmla="*/ 531921 w 561506"/>
                  <a:gd name="connsiteY51" fmla="*/ 4816958 h 5880798"/>
                  <a:gd name="connsiteX52" fmla="*/ 265961 w 561506"/>
                  <a:gd name="connsiteY52" fmla="*/ 4787372 h 5880798"/>
                  <a:gd name="connsiteX53" fmla="*/ 295547 w 561506"/>
                  <a:gd name="connsiteY53" fmla="*/ 4787372 h 5880798"/>
                  <a:gd name="connsiteX54" fmla="*/ 295547 w 561506"/>
                  <a:gd name="connsiteY54" fmla="*/ 4816958 h 5880798"/>
                  <a:gd name="connsiteX55" fmla="*/ 265961 w 561506"/>
                  <a:gd name="connsiteY55" fmla="*/ 4816958 h 5880798"/>
                  <a:gd name="connsiteX56" fmla="*/ 0 w 561506"/>
                  <a:gd name="connsiteY56" fmla="*/ 4787372 h 5880798"/>
                  <a:gd name="connsiteX57" fmla="*/ 29585 w 561506"/>
                  <a:gd name="connsiteY57" fmla="*/ 4787372 h 5880798"/>
                  <a:gd name="connsiteX58" fmla="*/ 29585 w 561506"/>
                  <a:gd name="connsiteY58" fmla="*/ 4816958 h 5880798"/>
                  <a:gd name="connsiteX59" fmla="*/ 0 w 561506"/>
                  <a:gd name="connsiteY59" fmla="*/ 4816958 h 5880798"/>
                  <a:gd name="connsiteX60" fmla="*/ 531921 w 561506"/>
                  <a:gd name="connsiteY60" fmla="*/ 4521412 h 5880798"/>
                  <a:gd name="connsiteX61" fmla="*/ 561506 w 561506"/>
                  <a:gd name="connsiteY61" fmla="*/ 4521412 h 5880798"/>
                  <a:gd name="connsiteX62" fmla="*/ 561506 w 561506"/>
                  <a:gd name="connsiteY62" fmla="*/ 4550997 h 5880798"/>
                  <a:gd name="connsiteX63" fmla="*/ 531921 w 561506"/>
                  <a:gd name="connsiteY63" fmla="*/ 4550997 h 5880798"/>
                  <a:gd name="connsiteX64" fmla="*/ 265961 w 561506"/>
                  <a:gd name="connsiteY64" fmla="*/ 4521412 h 5880798"/>
                  <a:gd name="connsiteX65" fmla="*/ 295547 w 561506"/>
                  <a:gd name="connsiteY65" fmla="*/ 4521412 h 5880798"/>
                  <a:gd name="connsiteX66" fmla="*/ 295547 w 561506"/>
                  <a:gd name="connsiteY66" fmla="*/ 4550997 h 5880798"/>
                  <a:gd name="connsiteX67" fmla="*/ 265961 w 561506"/>
                  <a:gd name="connsiteY67" fmla="*/ 4550997 h 5880798"/>
                  <a:gd name="connsiteX68" fmla="*/ 0 w 561506"/>
                  <a:gd name="connsiteY68" fmla="*/ 4521412 h 5880798"/>
                  <a:gd name="connsiteX69" fmla="*/ 29585 w 561506"/>
                  <a:gd name="connsiteY69" fmla="*/ 4521412 h 5880798"/>
                  <a:gd name="connsiteX70" fmla="*/ 29585 w 561506"/>
                  <a:gd name="connsiteY70" fmla="*/ 4550997 h 5880798"/>
                  <a:gd name="connsiteX71" fmla="*/ 0 w 561506"/>
                  <a:gd name="connsiteY71" fmla="*/ 4550997 h 5880798"/>
                  <a:gd name="connsiteX72" fmla="*/ 531921 w 561506"/>
                  <a:gd name="connsiteY72" fmla="*/ 4255451 h 5880798"/>
                  <a:gd name="connsiteX73" fmla="*/ 561506 w 561506"/>
                  <a:gd name="connsiteY73" fmla="*/ 4255451 h 5880798"/>
                  <a:gd name="connsiteX74" fmla="*/ 561506 w 561506"/>
                  <a:gd name="connsiteY74" fmla="*/ 4285036 h 5880798"/>
                  <a:gd name="connsiteX75" fmla="*/ 531921 w 561506"/>
                  <a:gd name="connsiteY75" fmla="*/ 4285036 h 5880798"/>
                  <a:gd name="connsiteX76" fmla="*/ 265961 w 561506"/>
                  <a:gd name="connsiteY76" fmla="*/ 4255451 h 5880798"/>
                  <a:gd name="connsiteX77" fmla="*/ 295547 w 561506"/>
                  <a:gd name="connsiteY77" fmla="*/ 4255451 h 5880798"/>
                  <a:gd name="connsiteX78" fmla="*/ 295547 w 561506"/>
                  <a:gd name="connsiteY78" fmla="*/ 4285036 h 5880798"/>
                  <a:gd name="connsiteX79" fmla="*/ 265961 w 561506"/>
                  <a:gd name="connsiteY79" fmla="*/ 4285036 h 5880798"/>
                  <a:gd name="connsiteX80" fmla="*/ 0 w 561506"/>
                  <a:gd name="connsiteY80" fmla="*/ 4255451 h 5880798"/>
                  <a:gd name="connsiteX81" fmla="*/ 29585 w 561506"/>
                  <a:gd name="connsiteY81" fmla="*/ 4255451 h 5880798"/>
                  <a:gd name="connsiteX82" fmla="*/ 29585 w 561506"/>
                  <a:gd name="connsiteY82" fmla="*/ 4285036 h 5880798"/>
                  <a:gd name="connsiteX83" fmla="*/ 0 w 561506"/>
                  <a:gd name="connsiteY83" fmla="*/ 4285036 h 5880798"/>
                  <a:gd name="connsiteX84" fmla="*/ 531921 w 561506"/>
                  <a:gd name="connsiteY84" fmla="*/ 3989491 h 5880798"/>
                  <a:gd name="connsiteX85" fmla="*/ 561506 w 561506"/>
                  <a:gd name="connsiteY85" fmla="*/ 3989491 h 5880798"/>
                  <a:gd name="connsiteX86" fmla="*/ 561506 w 561506"/>
                  <a:gd name="connsiteY86" fmla="*/ 4019077 h 5880798"/>
                  <a:gd name="connsiteX87" fmla="*/ 531921 w 561506"/>
                  <a:gd name="connsiteY87" fmla="*/ 4019077 h 5880798"/>
                  <a:gd name="connsiteX88" fmla="*/ 265961 w 561506"/>
                  <a:gd name="connsiteY88" fmla="*/ 3989491 h 5880798"/>
                  <a:gd name="connsiteX89" fmla="*/ 295547 w 561506"/>
                  <a:gd name="connsiteY89" fmla="*/ 3989491 h 5880798"/>
                  <a:gd name="connsiteX90" fmla="*/ 295547 w 561506"/>
                  <a:gd name="connsiteY90" fmla="*/ 4019077 h 5880798"/>
                  <a:gd name="connsiteX91" fmla="*/ 265961 w 561506"/>
                  <a:gd name="connsiteY91" fmla="*/ 4019077 h 5880798"/>
                  <a:gd name="connsiteX92" fmla="*/ 0 w 561506"/>
                  <a:gd name="connsiteY92" fmla="*/ 3989491 h 5880798"/>
                  <a:gd name="connsiteX93" fmla="*/ 29585 w 561506"/>
                  <a:gd name="connsiteY93" fmla="*/ 3989491 h 5880798"/>
                  <a:gd name="connsiteX94" fmla="*/ 29585 w 561506"/>
                  <a:gd name="connsiteY94" fmla="*/ 4019077 h 5880798"/>
                  <a:gd name="connsiteX95" fmla="*/ 0 w 561506"/>
                  <a:gd name="connsiteY95" fmla="*/ 4019077 h 5880798"/>
                  <a:gd name="connsiteX96" fmla="*/ 531921 w 561506"/>
                  <a:gd name="connsiteY96" fmla="*/ 3723530 h 5880798"/>
                  <a:gd name="connsiteX97" fmla="*/ 561506 w 561506"/>
                  <a:gd name="connsiteY97" fmla="*/ 3723530 h 5880798"/>
                  <a:gd name="connsiteX98" fmla="*/ 561506 w 561506"/>
                  <a:gd name="connsiteY98" fmla="*/ 3753115 h 5880798"/>
                  <a:gd name="connsiteX99" fmla="*/ 531921 w 561506"/>
                  <a:gd name="connsiteY99" fmla="*/ 3753115 h 5880798"/>
                  <a:gd name="connsiteX100" fmla="*/ 265961 w 561506"/>
                  <a:gd name="connsiteY100" fmla="*/ 3723530 h 5880798"/>
                  <a:gd name="connsiteX101" fmla="*/ 295547 w 561506"/>
                  <a:gd name="connsiteY101" fmla="*/ 3723530 h 5880798"/>
                  <a:gd name="connsiteX102" fmla="*/ 295547 w 561506"/>
                  <a:gd name="connsiteY102" fmla="*/ 3753115 h 5880798"/>
                  <a:gd name="connsiteX103" fmla="*/ 265961 w 561506"/>
                  <a:gd name="connsiteY103" fmla="*/ 3753115 h 5880798"/>
                  <a:gd name="connsiteX104" fmla="*/ 0 w 561506"/>
                  <a:gd name="connsiteY104" fmla="*/ 3723530 h 5880798"/>
                  <a:gd name="connsiteX105" fmla="*/ 29585 w 561506"/>
                  <a:gd name="connsiteY105" fmla="*/ 3723530 h 5880798"/>
                  <a:gd name="connsiteX106" fmla="*/ 29585 w 561506"/>
                  <a:gd name="connsiteY106" fmla="*/ 3753115 h 5880798"/>
                  <a:gd name="connsiteX107" fmla="*/ 0 w 561506"/>
                  <a:gd name="connsiteY107" fmla="*/ 3753115 h 5880798"/>
                  <a:gd name="connsiteX108" fmla="*/ 531921 w 561506"/>
                  <a:gd name="connsiteY108" fmla="*/ 3457570 h 5880798"/>
                  <a:gd name="connsiteX109" fmla="*/ 561506 w 561506"/>
                  <a:gd name="connsiteY109" fmla="*/ 3457570 h 5880798"/>
                  <a:gd name="connsiteX110" fmla="*/ 561506 w 561506"/>
                  <a:gd name="connsiteY110" fmla="*/ 3487156 h 5880798"/>
                  <a:gd name="connsiteX111" fmla="*/ 531921 w 561506"/>
                  <a:gd name="connsiteY111" fmla="*/ 3487156 h 5880798"/>
                  <a:gd name="connsiteX112" fmla="*/ 265961 w 561506"/>
                  <a:gd name="connsiteY112" fmla="*/ 3457570 h 5880798"/>
                  <a:gd name="connsiteX113" fmla="*/ 295547 w 561506"/>
                  <a:gd name="connsiteY113" fmla="*/ 3457570 h 5880798"/>
                  <a:gd name="connsiteX114" fmla="*/ 295547 w 561506"/>
                  <a:gd name="connsiteY114" fmla="*/ 3487156 h 5880798"/>
                  <a:gd name="connsiteX115" fmla="*/ 265961 w 561506"/>
                  <a:gd name="connsiteY115" fmla="*/ 3487156 h 5880798"/>
                  <a:gd name="connsiteX116" fmla="*/ 0 w 561506"/>
                  <a:gd name="connsiteY116" fmla="*/ 3457570 h 5880798"/>
                  <a:gd name="connsiteX117" fmla="*/ 29585 w 561506"/>
                  <a:gd name="connsiteY117" fmla="*/ 3457570 h 5880798"/>
                  <a:gd name="connsiteX118" fmla="*/ 29585 w 561506"/>
                  <a:gd name="connsiteY118" fmla="*/ 3487156 h 5880798"/>
                  <a:gd name="connsiteX119" fmla="*/ 0 w 561506"/>
                  <a:gd name="connsiteY119" fmla="*/ 3487156 h 5880798"/>
                  <a:gd name="connsiteX120" fmla="*/ 531921 w 561506"/>
                  <a:gd name="connsiteY120" fmla="*/ 3191618 h 5880798"/>
                  <a:gd name="connsiteX121" fmla="*/ 561506 w 561506"/>
                  <a:gd name="connsiteY121" fmla="*/ 3191618 h 5880798"/>
                  <a:gd name="connsiteX122" fmla="*/ 561506 w 561506"/>
                  <a:gd name="connsiteY122" fmla="*/ 3221195 h 5880798"/>
                  <a:gd name="connsiteX123" fmla="*/ 531921 w 561506"/>
                  <a:gd name="connsiteY123" fmla="*/ 3221195 h 5880798"/>
                  <a:gd name="connsiteX124" fmla="*/ 265961 w 561506"/>
                  <a:gd name="connsiteY124" fmla="*/ 3191618 h 5880798"/>
                  <a:gd name="connsiteX125" fmla="*/ 295547 w 561506"/>
                  <a:gd name="connsiteY125" fmla="*/ 3191618 h 5880798"/>
                  <a:gd name="connsiteX126" fmla="*/ 295547 w 561506"/>
                  <a:gd name="connsiteY126" fmla="*/ 3221195 h 5880798"/>
                  <a:gd name="connsiteX127" fmla="*/ 265961 w 561506"/>
                  <a:gd name="connsiteY127" fmla="*/ 3221195 h 5880798"/>
                  <a:gd name="connsiteX128" fmla="*/ 0 w 561506"/>
                  <a:gd name="connsiteY128" fmla="*/ 3191617 h 5880798"/>
                  <a:gd name="connsiteX129" fmla="*/ 29585 w 561506"/>
                  <a:gd name="connsiteY129" fmla="*/ 3191617 h 5880798"/>
                  <a:gd name="connsiteX130" fmla="*/ 29585 w 561506"/>
                  <a:gd name="connsiteY130" fmla="*/ 3221195 h 5880798"/>
                  <a:gd name="connsiteX131" fmla="*/ 0 w 561506"/>
                  <a:gd name="connsiteY131" fmla="*/ 3221195 h 5880798"/>
                  <a:gd name="connsiteX132" fmla="*/ 531921 w 561506"/>
                  <a:gd name="connsiteY132" fmla="*/ 2925660 h 5880798"/>
                  <a:gd name="connsiteX133" fmla="*/ 561506 w 561506"/>
                  <a:gd name="connsiteY133" fmla="*/ 2925660 h 5880798"/>
                  <a:gd name="connsiteX134" fmla="*/ 561506 w 561506"/>
                  <a:gd name="connsiteY134" fmla="*/ 2955246 h 5880798"/>
                  <a:gd name="connsiteX135" fmla="*/ 531921 w 561506"/>
                  <a:gd name="connsiteY135" fmla="*/ 2955246 h 5880798"/>
                  <a:gd name="connsiteX136" fmla="*/ 265961 w 561506"/>
                  <a:gd name="connsiteY136" fmla="*/ 2925659 h 5880798"/>
                  <a:gd name="connsiteX137" fmla="*/ 295547 w 561506"/>
                  <a:gd name="connsiteY137" fmla="*/ 2925659 h 5880798"/>
                  <a:gd name="connsiteX138" fmla="*/ 295547 w 561506"/>
                  <a:gd name="connsiteY138" fmla="*/ 2955245 h 5880798"/>
                  <a:gd name="connsiteX139" fmla="*/ 265961 w 561506"/>
                  <a:gd name="connsiteY139" fmla="*/ 2955245 h 5880798"/>
                  <a:gd name="connsiteX140" fmla="*/ 0 w 561506"/>
                  <a:gd name="connsiteY140" fmla="*/ 2925658 h 5880798"/>
                  <a:gd name="connsiteX141" fmla="*/ 29585 w 561506"/>
                  <a:gd name="connsiteY141" fmla="*/ 2925658 h 5880798"/>
                  <a:gd name="connsiteX142" fmla="*/ 29585 w 561506"/>
                  <a:gd name="connsiteY142" fmla="*/ 2955244 h 5880798"/>
                  <a:gd name="connsiteX143" fmla="*/ 0 w 561506"/>
                  <a:gd name="connsiteY143" fmla="*/ 2955244 h 5880798"/>
                  <a:gd name="connsiteX144" fmla="*/ 531921 w 561506"/>
                  <a:gd name="connsiteY144" fmla="*/ 2659620 h 5880798"/>
                  <a:gd name="connsiteX145" fmla="*/ 561506 w 561506"/>
                  <a:gd name="connsiteY145" fmla="*/ 2659620 h 5880798"/>
                  <a:gd name="connsiteX146" fmla="*/ 561506 w 561506"/>
                  <a:gd name="connsiteY146" fmla="*/ 2689204 h 5880798"/>
                  <a:gd name="connsiteX147" fmla="*/ 531921 w 561506"/>
                  <a:gd name="connsiteY147" fmla="*/ 2689204 h 5880798"/>
                  <a:gd name="connsiteX148" fmla="*/ 265961 w 561506"/>
                  <a:gd name="connsiteY148" fmla="*/ 2659616 h 5880798"/>
                  <a:gd name="connsiteX149" fmla="*/ 295547 w 561506"/>
                  <a:gd name="connsiteY149" fmla="*/ 2659616 h 5880798"/>
                  <a:gd name="connsiteX150" fmla="*/ 295547 w 561506"/>
                  <a:gd name="connsiteY150" fmla="*/ 2689201 h 5880798"/>
                  <a:gd name="connsiteX151" fmla="*/ 265961 w 561506"/>
                  <a:gd name="connsiteY151" fmla="*/ 2689201 h 5880798"/>
                  <a:gd name="connsiteX152" fmla="*/ 0 w 561506"/>
                  <a:gd name="connsiteY152" fmla="*/ 2659613 h 5880798"/>
                  <a:gd name="connsiteX153" fmla="*/ 29585 w 561506"/>
                  <a:gd name="connsiteY153" fmla="*/ 2659613 h 5880798"/>
                  <a:gd name="connsiteX154" fmla="*/ 29585 w 561506"/>
                  <a:gd name="connsiteY154" fmla="*/ 2689198 h 5880798"/>
                  <a:gd name="connsiteX155" fmla="*/ 0 w 561506"/>
                  <a:gd name="connsiteY155" fmla="*/ 2689198 h 5880798"/>
                  <a:gd name="connsiteX156" fmla="*/ 531921 w 561506"/>
                  <a:gd name="connsiteY156" fmla="*/ 2393661 h 5880798"/>
                  <a:gd name="connsiteX157" fmla="*/ 561506 w 561506"/>
                  <a:gd name="connsiteY157" fmla="*/ 2393661 h 5880798"/>
                  <a:gd name="connsiteX158" fmla="*/ 561506 w 561506"/>
                  <a:gd name="connsiteY158" fmla="*/ 2423260 h 5880798"/>
                  <a:gd name="connsiteX159" fmla="*/ 531921 w 561506"/>
                  <a:gd name="connsiteY159" fmla="*/ 2423260 h 5880798"/>
                  <a:gd name="connsiteX160" fmla="*/ 265961 w 561506"/>
                  <a:gd name="connsiteY160" fmla="*/ 2393658 h 5880798"/>
                  <a:gd name="connsiteX161" fmla="*/ 295547 w 561506"/>
                  <a:gd name="connsiteY161" fmla="*/ 2393658 h 5880798"/>
                  <a:gd name="connsiteX162" fmla="*/ 295547 w 561506"/>
                  <a:gd name="connsiteY162" fmla="*/ 2423257 h 5880798"/>
                  <a:gd name="connsiteX163" fmla="*/ 265961 w 561506"/>
                  <a:gd name="connsiteY163" fmla="*/ 2423257 h 5880798"/>
                  <a:gd name="connsiteX164" fmla="*/ 0 w 561506"/>
                  <a:gd name="connsiteY164" fmla="*/ 2393655 h 5880798"/>
                  <a:gd name="connsiteX165" fmla="*/ 29585 w 561506"/>
                  <a:gd name="connsiteY165" fmla="*/ 2393655 h 5880798"/>
                  <a:gd name="connsiteX166" fmla="*/ 29585 w 561506"/>
                  <a:gd name="connsiteY166" fmla="*/ 2423251 h 5880798"/>
                  <a:gd name="connsiteX167" fmla="*/ 0 w 561506"/>
                  <a:gd name="connsiteY167" fmla="*/ 2423251 h 5880798"/>
                  <a:gd name="connsiteX168" fmla="*/ 531921 w 561506"/>
                  <a:gd name="connsiteY168" fmla="*/ 2127694 h 5880798"/>
                  <a:gd name="connsiteX169" fmla="*/ 561506 w 561506"/>
                  <a:gd name="connsiteY169" fmla="*/ 2127694 h 5880798"/>
                  <a:gd name="connsiteX170" fmla="*/ 561506 w 561506"/>
                  <a:gd name="connsiteY170" fmla="*/ 2157283 h 5880798"/>
                  <a:gd name="connsiteX171" fmla="*/ 531921 w 561506"/>
                  <a:gd name="connsiteY171" fmla="*/ 2157283 h 5880798"/>
                  <a:gd name="connsiteX172" fmla="*/ 265961 w 561506"/>
                  <a:gd name="connsiteY172" fmla="*/ 2127693 h 5880798"/>
                  <a:gd name="connsiteX173" fmla="*/ 295547 w 561506"/>
                  <a:gd name="connsiteY173" fmla="*/ 2127693 h 5880798"/>
                  <a:gd name="connsiteX174" fmla="*/ 295547 w 561506"/>
                  <a:gd name="connsiteY174" fmla="*/ 2157282 h 5880798"/>
                  <a:gd name="connsiteX175" fmla="*/ 265961 w 561506"/>
                  <a:gd name="connsiteY175" fmla="*/ 2157282 h 5880798"/>
                  <a:gd name="connsiteX176" fmla="*/ 0 w 561506"/>
                  <a:gd name="connsiteY176" fmla="*/ 2127689 h 5880798"/>
                  <a:gd name="connsiteX177" fmla="*/ 29585 w 561506"/>
                  <a:gd name="connsiteY177" fmla="*/ 2127689 h 5880798"/>
                  <a:gd name="connsiteX178" fmla="*/ 29585 w 561506"/>
                  <a:gd name="connsiteY178" fmla="*/ 2157278 h 5880798"/>
                  <a:gd name="connsiteX179" fmla="*/ 0 w 561506"/>
                  <a:gd name="connsiteY179" fmla="*/ 2157278 h 5880798"/>
                  <a:gd name="connsiteX180" fmla="*/ 531921 w 561506"/>
                  <a:gd name="connsiteY180" fmla="*/ 1861731 h 5880798"/>
                  <a:gd name="connsiteX181" fmla="*/ 561506 w 561506"/>
                  <a:gd name="connsiteY181" fmla="*/ 1861731 h 5880798"/>
                  <a:gd name="connsiteX182" fmla="*/ 561506 w 561506"/>
                  <a:gd name="connsiteY182" fmla="*/ 1891308 h 5880798"/>
                  <a:gd name="connsiteX183" fmla="*/ 531921 w 561506"/>
                  <a:gd name="connsiteY183" fmla="*/ 1891308 h 5880798"/>
                  <a:gd name="connsiteX184" fmla="*/ 265961 w 561506"/>
                  <a:gd name="connsiteY184" fmla="*/ 1861728 h 5880798"/>
                  <a:gd name="connsiteX185" fmla="*/ 295547 w 561506"/>
                  <a:gd name="connsiteY185" fmla="*/ 1861728 h 5880798"/>
                  <a:gd name="connsiteX186" fmla="*/ 295547 w 561506"/>
                  <a:gd name="connsiteY186" fmla="*/ 1891306 h 5880798"/>
                  <a:gd name="connsiteX187" fmla="*/ 265961 w 561506"/>
                  <a:gd name="connsiteY187" fmla="*/ 1891306 h 5880798"/>
                  <a:gd name="connsiteX188" fmla="*/ 0 w 561506"/>
                  <a:gd name="connsiteY188" fmla="*/ 1861726 h 5880798"/>
                  <a:gd name="connsiteX189" fmla="*/ 29585 w 561506"/>
                  <a:gd name="connsiteY189" fmla="*/ 1861726 h 5880798"/>
                  <a:gd name="connsiteX190" fmla="*/ 29585 w 561506"/>
                  <a:gd name="connsiteY190" fmla="*/ 1891304 h 5880798"/>
                  <a:gd name="connsiteX191" fmla="*/ 0 w 561506"/>
                  <a:gd name="connsiteY191" fmla="*/ 1891304 h 5880798"/>
                  <a:gd name="connsiteX192" fmla="*/ 531921 w 561506"/>
                  <a:gd name="connsiteY192" fmla="*/ 1595769 h 5880798"/>
                  <a:gd name="connsiteX193" fmla="*/ 561506 w 561506"/>
                  <a:gd name="connsiteY193" fmla="*/ 1595769 h 5880798"/>
                  <a:gd name="connsiteX194" fmla="*/ 561506 w 561506"/>
                  <a:gd name="connsiteY194" fmla="*/ 1625355 h 5880798"/>
                  <a:gd name="connsiteX195" fmla="*/ 531921 w 561506"/>
                  <a:gd name="connsiteY195" fmla="*/ 1625355 h 5880798"/>
                  <a:gd name="connsiteX196" fmla="*/ 265961 w 561506"/>
                  <a:gd name="connsiteY196" fmla="*/ 1595766 h 5880798"/>
                  <a:gd name="connsiteX197" fmla="*/ 295547 w 561506"/>
                  <a:gd name="connsiteY197" fmla="*/ 1595766 h 5880798"/>
                  <a:gd name="connsiteX198" fmla="*/ 295547 w 561506"/>
                  <a:gd name="connsiteY198" fmla="*/ 1625352 h 5880798"/>
                  <a:gd name="connsiteX199" fmla="*/ 265961 w 561506"/>
                  <a:gd name="connsiteY199" fmla="*/ 1625352 h 5880798"/>
                  <a:gd name="connsiteX200" fmla="*/ 0 w 561506"/>
                  <a:gd name="connsiteY200" fmla="*/ 1595764 h 5880798"/>
                  <a:gd name="connsiteX201" fmla="*/ 29585 w 561506"/>
                  <a:gd name="connsiteY201" fmla="*/ 1595764 h 5880798"/>
                  <a:gd name="connsiteX202" fmla="*/ 29585 w 561506"/>
                  <a:gd name="connsiteY202" fmla="*/ 1625350 h 5880798"/>
                  <a:gd name="connsiteX203" fmla="*/ 0 w 561506"/>
                  <a:gd name="connsiteY203" fmla="*/ 1625350 h 5880798"/>
                  <a:gd name="connsiteX204" fmla="*/ 531921 w 561506"/>
                  <a:gd name="connsiteY204" fmla="*/ 1329811 h 5880798"/>
                  <a:gd name="connsiteX205" fmla="*/ 561506 w 561506"/>
                  <a:gd name="connsiteY205" fmla="*/ 1329811 h 5880798"/>
                  <a:gd name="connsiteX206" fmla="*/ 561506 w 561506"/>
                  <a:gd name="connsiteY206" fmla="*/ 1359396 h 5880798"/>
                  <a:gd name="connsiteX207" fmla="*/ 531921 w 561506"/>
                  <a:gd name="connsiteY207" fmla="*/ 1359396 h 5880798"/>
                  <a:gd name="connsiteX208" fmla="*/ 265961 w 561506"/>
                  <a:gd name="connsiteY208" fmla="*/ 1329809 h 5880798"/>
                  <a:gd name="connsiteX209" fmla="*/ 295547 w 561506"/>
                  <a:gd name="connsiteY209" fmla="*/ 1329809 h 5880798"/>
                  <a:gd name="connsiteX210" fmla="*/ 295547 w 561506"/>
                  <a:gd name="connsiteY210" fmla="*/ 1359393 h 5880798"/>
                  <a:gd name="connsiteX211" fmla="*/ 265961 w 561506"/>
                  <a:gd name="connsiteY211" fmla="*/ 1359393 h 5880798"/>
                  <a:gd name="connsiteX212" fmla="*/ 0 w 561506"/>
                  <a:gd name="connsiteY212" fmla="*/ 1329806 h 5880798"/>
                  <a:gd name="connsiteX213" fmla="*/ 29585 w 561506"/>
                  <a:gd name="connsiteY213" fmla="*/ 1329806 h 5880798"/>
                  <a:gd name="connsiteX214" fmla="*/ 29585 w 561506"/>
                  <a:gd name="connsiteY214" fmla="*/ 1359391 h 5880798"/>
                  <a:gd name="connsiteX215" fmla="*/ 0 w 561506"/>
                  <a:gd name="connsiteY215" fmla="*/ 1359391 h 5880798"/>
                  <a:gd name="connsiteX216" fmla="*/ 531921 w 561506"/>
                  <a:gd name="connsiteY216" fmla="*/ 1063855 h 5880798"/>
                  <a:gd name="connsiteX217" fmla="*/ 561506 w 561506"/>
                  <a:gd name="connsiteY217" fmla="*/ 1063855 h 5880798"/>
                  <a:gd name="connsiteX218" fmla="*/ 561506 w 561506"/>
                  <a:gd name="connsiteY218" fmla="*/ 1093441 h 5880798"/>
                  <a:gd name="connsiteX219" fmla="*/ 531921 w 561506"/>
                  <a:gd name="connsiteY219" fmla="*/ 1093441 h 5880798"/>
                  <a:gd name="connsiteX220" fmla="*/ 265961 w 561506"/>
                  <a:gd name="connsiteY220" fmla="*/ 1063852 h 5880798"/>
                  <a:gd name="connsiteX221" fmla="*/ 295547 w 561506"/>
                  <a:gd name="connsiteY221" fmla="*/ 1063852 h 5880798"/>
                  <a:gd name="connsiteX222" fmla="*/ 295547 w 561506"/>
                  <a:gd name="connsiteY222" fmla="*/ 1093438 h 5880798"/>
                  <a:gd name="connsiteX223" fmla="*/ 265961 w 561506"/>
                  <a:gd name="connsiteY223" fmla="*/ 1093438 h 5880798"/>
                  <a:gd name="connsiteX224" fmla="*/ 0 w 561506"/>
                  <a:gd name="connsiteY224" fmla="*/ 1063849 h 5880798"/>
                  <a:gd name="connsiteX225" fmla="*/ 29585 w 561506"/>
                  <a:gd name="connsiteY225" fmla="*/ 1063849 h 5880798"/>
                  <a:gd name="connsiteX226" fmla="*/ 29585 w 561506"/>
                  <a:gd name="connsiteY226" fmla="*/ 1093435 h 5880798"/>
                  <a:gd name="connsiteX227" fmla="*/ 0 w 561506"/>
                  <a:gd name="connsiteY227" fmla="*/ 1093435 h 5880798"/>
                  <a:gd name="connsiteX228" fmla="*/ 531921 w 561506"/>
                  <a:gd name="connsiteY228" fmla="*/ 797884 h 5880798"/>
                  <a:gd name="connsiteX229" fmla="*/ 561506 w 561506"/>
                  <a:gd name="connsiteY229" fmla="*/ 797884 h 5880798"/>
                  <a:gd name="connsiteX230" fmla="*/ 561506 w 561506"/>
                  <a:gd name="connsiteY230" fmla="*/ 827470 h 5880798"/>
                  <a:gd name="connsiteX231" fmla="*/ 531921 w 561506"/>
                  <a:gd name="connsiteY231" fmla="*/ 827470 h 5880798"/>
                  <a:gd name="connsiteX232" fmla="*/ 265961 w 561506"/>
                  <a:gd name="connsiteY232" fmla="*/ 797882 h 5880798"/>
                  <a:gd name="connsiteX233" fmla="*/ 295547 w 561506"/>
                  <a:gd name="connsiteY233" fmla="*/ 797882 h 5880798"/>
                  <a:gd name="connsiteX234" fmla="*/ 295547 w 561506"/>
                  <a:gd name="connsiteY234" fmla="*/ 827468 h 5880798"/>
                  <a:gd name="connsiteX235" fmla="*/ 265961 w 561506"/>
                  <a:gd name="connsiteY235" fmla="*/ 827468 h 5880798"/>
                  <a:gd name="connsiteX236" fmla="*/ 0 w 561506"/>
                  <a:gd name="connsiteY236" fmla="*/ 797879 h 5880798"/>
                  <a:gd name="connsiteX237" fmla="*/ 29585 w 561506"/>
                  <a:gd name="connsiteY237" fmla="*/ 797879 h 5880798"/>
                  <a:gd name="connsiteX238" fmla="*/ 29585 w 561506"/>
                  <a:gd name="connsiteY238" fmla="*/ 827465 h 5880798"/>
                  <a:gd name="connsiteX239" fmla="*/ 0 w 561506"/>
                  <a:gd name="connsiteY239" fmla="*/ 827465 h 5880798"/>
                  <a:gd name="connsiteX240" fmla="*/ 531921 w 561506"/>
                  <a:gd name="connsiteY240" fmla="*/ 531924 h 5880798"/>
                  <a:gd name="connsiteX241" fmla="*/ 561506 w 561506"/>
                  <a:gd name="connsiteY241" fmla="*/ 531924 h 5880798"/>
                  <a:gd name="connsiteX242" fmla="*/ 561506 w 561506"/>
                  <a:gd name="connsiteY242" fmla="*/ 561509 h 5880798"/>
                  <a:gd name="connsiteX243" fmla="*/ 531921 w 561506"/>
                  <a:gd name="connsiteY243" fmla="*/ 561509 h 5880798"/>
                  <a:gd name="connsiteX244" fmla="*/ 265961 w 561506"/>
                  <a:gd name="connsiteY244" fmla="*/ 531922 h 5880798"/>
                  <a:gd name="connsiteX245" fmla="*/ 295547 w 561506"/>
                  <a:gd name="connsiteY245" fmla="*/ 531922 h 5880798"/>
                  <a:gd name="connsiteX246" fmla="*/ 295547 w 561506"/>
                  <a:gd name="connsiteY246" fmla="*/ 561507 h 5880798"/>
                  <a:gd name="connsiteX247" fmla="*/ 265961 w 561506"/>
                  <a:gd name="connsiteY247" fmla="*/ 561507 h 5880798"/>
                  <a:gd name="connsiteX248" fmla="*/ 0 w 561506"/>
                  <a:gd name="connsiteY248" fmla="*/ 531920 h 5880798"/>
                  <a:gd name="connsiteX249" fmla="*/ 29585 w 561506"/>
                  <a:gd name="connsiteY249" fmla="*/ 531920 h 5880798"/>
                  <a:gd name="connsiteX250" fmla="*/ 29585 w 561506"/>
                  <a:gd name="connsiteY250" fmla="*/ 561505 h 5880798"/>
                  <a:gd name="connsiteX251" fmla="*/ 0 w 561506"/>
                  <a:gd name="connsiteY251" fmla="*/ 561505 h 5880798"/>
                  <a:gd name="connsiteX252" fmla="*/ 531921 w 561506"/>
                  <a:gd name="connsiteY252" fmla="*/ 265964 h 5880798"/>
                  <a:gd name="connsiteX253" fmla="*/ 561506 w 561506"/>
                  <a:gd name="connsiteY253" fmla="*/ 265964 h 5880798"/>
                  <a:gd name="connsiteX254" fmla="*/ 561506 w 561506"/>
                  <a:gd name="connsiteY254" fmla="*/ 295550 h 5880798"/>
                  <a:gd name="connsiteX255" fmla="*/ 531921 w 561506"/>
                  <a:gd name="connsiteY255" fmla="*/ 295550 h 5880798"/>
                  <a:gd name="connsiteX256" fmla="*/ 265961 w 561506"/>
                  <a:gd name="connsiteY256" fmla="*/ 265962 h 5880798"/>
                  <a:gd name="connsiteX257" fmla="*/ 295547 w 561506"/>
                  <a:gd name="connsiteY257" fmla="*/ 265962 h 5880798"/>
                  <a:gd name="connsiteX258" fmla="*/ 295547 w 561506"/>
                  <a:gd name="connsiteY258" fmla="*/ 295548 h 5880798"/>
                  <a:gd name="connsiteX259" fmla="*/ 265961 w 561506"/>
                  <a:gd name="connsiteY259" fmla="*/ 295548 h 5880798"/>
                  <a:gd name="connsiteX260" fmla="*/ 0 w 561506"/>
                  <a:gd name="connsiteY260" fmla="*/ 265960 h 5880798"/>
                  <a:gd name="connsiteX261" fmla="*/ 29585 w 561506"/>
                  <a:gd name="connsiteY261" fmla="*/ 265960 h 5880798"/>
                  <a:gd name="connsiteX262" fmla="*/ 29585 w 561506"/>
                  <a:gd name="connsiteY262" fmla="*/ 295546 h 5880798"/>
                  <a:gd name="connsiteX263" fmla="*/ 0 w 561506"/>
                  <a:gd name="connsiteY263" fmla="*/ 295546 h 5880798"/>
                  <a:gd name="connsiteX264" fmla="*/ 531921 w 561506"/>
                  <a:gd name="connsiteY264" fmla="*/ 5 h 5880798"/>
                  <a:gd name="connsiteX265" fmla="*/ 561506 w 561506"/>
                  <a:gd name="connsiteY265" fmla="*/ 5 h 5880798"/>
                  <a:gd name="connsiteX266" fmla="*/ 561506 w 561506"/>
                  <a:gd name="connsiteY266" fmla="*/ 29591 h 5880798"/>
                  <a:gd name="connsiteX267" fmla="*/ 531921 w 561506"/>
                  <a:gd name="connsiteY267" fmla="*/ 29591 h 5880798"/>
                  <a:gd name="connsiteX268" fmla="*/ 265961 w 561506"/>
                  <a:gd name="connsiteY268" fmla="*/ 3 h 5880798"/>
                  <a:gd name="connsiteX269" fmla="*/ 295547 w 561506"/>
                  <a:gd name="connsiteY269" fmla="*/ 3 h 5880798"/>
                  <a:gd name="connsiteX270" fmla="*/ 295547 w 561506"/>
                  <a:gd name="connsiteY270" fmla="*/ 29589 h 5880798"/>
                  <a:gd name="connsiteX271" fmla="*/ 265961 w 561506"/>
                  <a:gd name="connsiteY271" fmla="*/ 29589 h 5880798"/>
                  <a:gd name="connsiteX272" fmla="*/ 0 w 561506"/>
                  <a:gd name="connsiteY272" fmla="*/ 0 h 5880798"/>
                  <a:gd name="connsiteX273" fmla="*/ 29585 w 561506"/>
                  <a:gd name="connsiteY273" fmla="*/ 0 h 5880798"/>
                  <a:gd name="connsiteX274" fmla="*/ 29585 w 561506"/>
                  <a:gd name="connsiteY274" fmla="*/ 29586 h 5880798"/>
                  <a:gd name="connsiteX275" fmla="*/ 0 w 561506"/>
                  <a:gd name="connsiteY275" fmla="*/ 29586 h 5880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Lst>
                <a:rect l="l" t="t" r="r" b="b"/>
                <a:pathLst>
                  <a:path w="561506" h="5880798">
                    <a:moveTo>
                      <a:pt x="531921" y="5851213"/>
                    </a:moveTo>
                    <a:lnTo>
                      <a:pt x="561506" y="5851213"/>
                    </a:lnTo>
                    <a:lnTo>
                      <a:pt x="561506" y="5880798"/>
                    </a:lnTo>
                    <a:lnTo>
                      <a:pt x="531921" y="5880798"/>
                    </a:lnTo>
                    <a:close/>
                    <a:moveTo>
                      <a:pt x="265961" y="5851213"/>
                    </a:moveTo>
                    <a:lnTo>
                      <a:pt x="295547" y="5851213"/>
                    </a:lnTo>
                    <a:lnTo>
                      <a:pt x="295547" y="5880798"/>
                    </a:lnTo>
                    <a:lnTo>
                      <a:pt x="265961" y="5880798"/>
                    </a:lnTo>
                    <a:close/>
                    <a:moveTo>
                      <a:pt x="0" y="5851213"/>
                    </a:moveTo>
                    <a:lnTo>
                      <a:pt x="29585" y="5851213"/>
                    </a:lnTo>
                    <a:lnTo>
                      <a:pt x="29585" y="5880798"/>
                    </a:lnTo>
                    <a:lnTo>
                      <a:pt x="0" y="5880798"/>
                    </a:lnTo>
                    <a:close/>
                    <a:moveTo>
                      <a:pt x="531921" y="5585253"/>
                    </a:moveTo>
                    <a:lnTo>
                      <a:pt x="561506" y="5585253"/>
                    </a:lnTo>
                    <a:lnTo>
                      <a:pt x="561506" y="5614838"/>
                    </a:lnTo>
                    <a:lnTo>
                      <a:pt x="531921" y="5614838"/>
                    </a:lnTo>
                    <a:close/>
                    <a:moveTo>
                      <a:pt x="265961" y="5585253"/>
                    </a:moveTo>
                    <a:lnTo>
                      <a:pt x="295547" y="5585253"/>
                    </a:lnTo>
                    <a:lnTo>
                      <a:pt x="295547" y="5614838"/>
                    </a:lnTo>
                    <a:lnTo>
                      <a:pt x="265961" y="5614838"/>
                    </a:lnTo>
                    <a:close/>
                    <a:moveTo>
                      <a:pt x="0" y="5585253"/>
                    </a:moveTo>
                    <a:lnTo>
                      <a:pt x="29585" y="5585253"/>
                    </a:lnTo>
                    <a:lnTo>
                      <a:pt x="29585" y="5614838"/>
                    </a:lnTo>
                    <a:lnTo>
                      <a:pt x="0" y="5614838"/>
                    </a:lnTo>
                    <a:close/>
                    <a:moveTo>
                      <a:pt x="531921" y="5319293"/>
                    </a:moveTo>
                    <a:lnTo>
                      <a:pt x="561506" y="5319293"/>
                    </a:lnTo>
                    <a:lnTo>
                      <a:pt x="561506" y="5348879"/>
                    </a:lnTo>
                    <a:lnTo>
                      <a:pt x="531921" y="5348879"/>
                    </a:lnTo>
                    <a:close/>
                    <a:moveTo>
                      <a:pt x="265961" y="5319293"/>
                    </a:moveTo>
                    <a:lnTo>
                      <a:pt x="295547" y="5319293"/>
                    </a:lnTo>
                    <a:lnTo>
                      <a:pt x="295547" y="5348879"/>
                    </a:lnTo>
                    <a:lnTo>
                      <a:pt x="265961" y="5348879"/>
                    </a:lnTo>
                    <a:close/>
                    <a:moveTo>
                      <a:pt x="0" y="5319293"/>
                    </a:moveTo>
                    <a:lnTo>
                      <a:pt x="29585" y="5319293"/>
                    </a:lnTo>
                    <a:lnTo>
                      <a:pt x="29585" y="5348879"/>
                    </a:lnTo>
                    <a:lnTo>
                      <a:pt x="0" y="5348879"/>
                    </a:lnTo>
                    <a:close/>
                    <a:moveTo>
                      <a:pt x="531921" y="5053332"/>
                    </a:moveTo>
                    <a:lnTo>
                      <a:pt x="561506" y="5053332"/>
                    </a:lnTo>
                    <a:lnTo>
                      <a:pt x="561506" y="5082917"/>
                    </a:lnTo>
                    <a:lnTo>
                      <a:pt x="531921" y="5082917"/>
                    </a:lnTo>
                    <a:close/>
                    <a:moveTo>
                      <a:pt x="265961" y="5053332"/>
                    </a:moveTo>
                    <a:lnTo>
                      <a:pt x="295547" y="5053332"/>
                    </a:lnTo>
                    <a:lnTo>
                      <a:pt x="295547" y="5082917"/>
                    </a:lnTo>
                    <a:lnTo>
                      <a:pt x="265961" y="5082917"/>
                    </a:lnTo>
                    <a:close/>
                    <a:moveTo>
                      <a:pt x="0" y="5053332"/>
                    </a:moveTo>
                    <a:lnTo>
                      <a:pt x="29585" y="5053332"/>
                    </a:lnTo>
                    <a:lnTo>
                      <a:pt x="29585" y="5082917"/>
                    </a:lnTo>
                    <a:lnTo>
                      <a:pt x="0" y="5082917"/>
                    </a:lnTo>
                    <a:close/>
                    <a:moveTo>
                      <a:pt x="531921" y="4787372"/>
                    </a:moveTo>
                    <a:lnTo>
                      <a:pt x="561506" y="4787372"/>
                    </a:lnTo>
                    <a:lnTo>
                      <a:pt x="561506" y="4816958"/>
                    </a:lnTo>
                    <a:lnTo>
                      <a:pt x="531921" y="4816958"/>
                    </a:lnTo>
                    <a:close/>
                    <a:moveTo>
                      <a:pt x="265961" y="4787372"/>
                    </a:moveTo>
                    <a:lnTo>
                      <a:pt x="295547" y="4787372"/>
                    </a:lnTo>
                    <a:lnTo>
                      <a:pt x="295547" y="4816958"/>
                    </a:lnTo>
                    <a:lnTo>
                      <a:pt x="265961" y="4816958"/>
                    </a:lnTo>
                    <a:close/>
                    <a:moveTo>
                      <a:pt x="0" y="4787372"/>
                    </a:moveTo>
                    <a:lnTo>
                      <a:pt x="29585" y="4787372"/>
                    </a:lnTo>
                    <a:lnTo>
                      <a:pt x="29585" y="4816958"/>
                    </a:lnTo>
                    <a:lnTo>
                      <a:pt x="0" y="4816958"/>
                    </a:lnTo>
                    <a:close/>
                    <a:moveTo>
                      <a:pt x="531921" y="4521412"/>
                    </a:moveTo>
                    <a:lnTo>
                      <a:pt x="561506" y="4521412"/>
                    </a:lnTo>
                    <a:lnTo>
                      <a:pt x="561506" y="4550997"/>
                    </a:lnTo>
                    <a:lnTo>
                      <a:pt x="531921" y="4550997"/>
                    </a:lnTo>
                    <a:close/>
                    <a:moveTo>
                      <a:pt x="265961" y="4521412"/>
                    </a:moveTo>
                    <a:lnTo>
                      <a:pt x="295547" y="4521412"/>
                    </a:lnTo>
                    <a:lnTo>
                      <a:pt x="295547" y="4550997"/>
                    </a:lnTo>
                    <a:lnTo>
                      <a:pt x="265961" y="4550997"/>
                    </a:lnTo>
                    <a:close/>
                    <a:moveTo>
                      <a:pt x="0" y="4521412"/>
                    </a:moveTo>
                    <a:lnTo>
                      <a:pt x="29585" y="4521412"/>
                    </a:lnTo>
                    <a:lnTo>
                      <a:pt x="29585" y="4550997"/>
                    </a:lnTo>
                    <a:lnTo>
                      <a:pt x="0" y="4550997"/>
                    </a:lnTo>
                    <a:close/>
                    <a:moveTo>
                      <a:pt x="531921" y="4255451"/>
                    </a:moveTo>
                    <a:lnTo>
                      <a:pt x="561506" y="4255451"/>
                    </a:lnTo>
                    <a:lnTo>
                      <a:pt x="561506" y="4285036"/>
                    </a:lnTo>
                    <a:lnTo>
                      <a:pt x="531921" y="4285036"/>
                    </a:lnTo>
                    <a:close/>
                    <a:moveTo>
                      <a:pt x="265961" y="4255451"/>
                    </a:moveTo>
                    <a:lnTo>
                      <a:pt x="295547" y="4255451"/>
                    </a:lnTo>
                    <a:lnTo>
                      <a:pt x="295547" y="4285036"/>
                    </a:lnTo>
                    <a:lnTo>
                      <a:pt x="265961" y="4285036"/>
                    </a:lnTo>
                    <a:close/>
                    <a:moveTo>
                      <a:pt x="0" y="4255451"/>
                    </a:moveTo>
                    <a:lnTo>
                      <a:pt x="29585" y="4255451"/>
                    </a:lnTo>
                    <a:lnTo>
                      <a:pt x="29585" y="4285036"/>
                    </a:lnTo>
                    <a:lnTo>
                      <a:pt x="0" y="4285036"/>
                    </a:lnTo>
                    <a:close/>
                    <a:moveTo>
                      <a:pt x="531921" y="3989491"/>
                    </a:moveTo>
                    <a:lnTo>
                      <a:pt x="561506" y="3989491"/>
                    </a:lnTo>
                    <a:lnTo>
                      <a:pt x="561506" y="4019077"/>
                    </a:lnTo>
                    <a:lnTo>
                      <a:pt x="531921" y="4019077"/>
                    </a:lnTo>
                    <a:close/>
                    <a:moveTo>
                      <a:pt x="265961" y="3989491"/>
                    </a:moveTo>
                    <a:lnTo>
                      <a:pt x="295547" y="3989491"/>
                    </a:lnTo>
                    <a:lnTo>
                      <a:pt x="295547" y="4019077"/>
                    </a:lnTo>
                    <a:lnTo>
                      <a:pt x="265961" y="4019077"/>
                    </a:lnTo>
                    <a:close/>
                    <a:moveTo>
                      <a:pt x="0" y="3989491"/>
                    </a:moveTo>
                    <a:lnTo>
                      <a:pt x="29585" y="3989491"/>
                    </a:lnTo>
                    <a:lnTo>
                      <a:pt x="29585" y="4019077"/>
                    </a:lnTo>
                    <a:lnTo>
                      <a:pt x="0" y="4019077"/>
                    </a:lnTo>
                    <a:close/>
                    <a:moveTo>
                      <a:pt x="531921" y="3723530"/>
                    </a:moveTo>
                    <a:lnTo>
                      <a:pt x="561506" y="3723530"/>
                    </a:lnTo>
                    <a:lnTo>
                      <a:pt x="561506" y="3753115"/>
                    </a:lnTo>
                    <a:lnTo>
                      <a:pt x="531921" y="3753115"/>
                    </a:lnTo>
                    <a:close/>
                    <a:moveTo>
                      <a:pt x="265961" y="3723530"/>
                    </a:moveTo>
                    <a:lnTo>
                      <a:pt x="295547" y="3723530"/>
                    </a:lnTo>
                    <a:lnTo>
                      <a:pt x="295547" y="3753115"/>
                    </a:lnTo>
                    <a:lnTo>
                      <a:pt x="265961" y="3753115"/>
                    </a:lnTo>
                    <a:close/>
                    <a:moveTo>
                      <a:pt x="0" y="3723530"/>
                    </a:moveTo>
                    <a:lnTo>
                      <a:pt x="29585" y="3723530"/>
                    </a:lnTo>
                    <a:lnTo>
                      <a:pt x="29585" y="3753115"/>
                    </a:lnTo>
                    <a:lnTo>
                      <a:pt x="0" y="3753115"/>
                    </a:lnTo>
                    <a:close/>
                    <a:moveTo>
                      <a:pt x="531921" y="3457570"/>
                    </a:moveTo>
                    <a:lnTo>
                      <a:pt x="561506" y="3457570"/>
                    </a:lnTo>
                    <a:lnTo>
                      <a:pt x="561506" y="3487156"/>
                    </a:lnTo>
                    <a:lnTo>
                      <a:pt x="531921" y="3487156"/>
                    </a:lnTo>
                    <a:close/>
                    <a:moveTo>
                      <a:pt x="265961" y="3457570"/>
                    </a:moveTo>
                    <a:lnTo>
                      <a:pt x="295547" y="3457570"/>
                    </a:lnTo>
                    <a:lnTo>
                      <a:pt x="295547" y="3487156"/>
                    </a:lnTo>
                    <a:lnTo>
                      <a:pt x="265961" y="3487156"/>
                    </a:lnTo>
                    <a:close/>
                    <a:moveTo>
                      <a:pt x="0" y="3457570"/>
                    </a:moveTo>
                    <a:lnTo>
                      <a:pt x="29585" y="3457570"/>
                    </a:lnTo>
                    <a:lnTo>
                      <a:pt x="29585" y="3487156"/>
                    </a:lnTo>
                    <a:lnTo>
                      <a:pt x="0" y="3487156"/>
                    </a:lnTo>
                    <a:close/>
                    <a:moveTo>
                      <a:pt x="531921" y="3191618"/>
                    </a:moveTo>
                    <a:lnTo>
                      <a:pt x="561506" y="3191618"/>
                    </a:lnTo>
                    <a:lnTo>
                      <a:pt x="561506" y="3221195"/>
                    </a:lnTo>
                    <a:lnTo>
                      <a:pt x="531921" y="3221195"/>
                    </a:lnTo>
                    <a:close/>
                    <a:moveTo>
                      <a:pt x="265961" y="3191618"/>
                    </a:moveTo>
                    <a:lnTo>
                      <a:pt x="295547" y="3191618"/>
                    </a:lnTo>
                    <a:lnTo>
                      <a:pt x="295547" y="3221195"/>
                    </a:lnTo>
                    <a:lnTo>
                      <a:pt x="265961" y="3221195"/>
                    </a:lnTo>
                    <a:close/>
                    <a:moveTo>
                      <a:pt x="0" y="3191617"/>
                    </a:moveTo>
                    <a:lnTo>
                      <a:pt x="29585" y="3191617"/>
                    </a:lnTo>
                    <a:lnTo>
                      <a:pt x="29585" y="3221195"/>
                    </a:lnTo>
                    <a:lnTo>
                      <a:pt x="0" y="3221195"/>
                    </a:lnTo>
                    <a:close/>
                    <a:moveTo>
                      <a:pt x="531921" y="2925660"/>
                    </a:moveTo>
                    <a:lnTo>
                      <a:pt x="561506" y="2925660"/>
                    </a:lnTo>
                    <a:lnTo>
                      <a:pt x="561506" y="2955246"/>
                    </a:lnTo>
                    <a:lnTo>
                      <a:pt x="531921" y="2955246"/>
                    </a:lnTo>
                    <a:close/>
                    <a:moveTo>
                      <a:pt x="265961" y="2925659"/>
                    </a:moveTo>
                    <a:lnTo>
                      <a:pt x="295547" y="2925659"/>
                    </a:lnTo>
                    <a:lnTo>
                      <a:pt x="295547" y="2955245"/>
                    </a:lnTo>
                    <a:lnTo>
                      <a:pt x="265961" y="2955245"/>
                    </a:lnTo>
                    <a:close/>
                    <a:moveTo>
                      <a:pt x="0" y="2925658"/>
                    </a:moveTo>
                    <a:lnTo>
                      <a:pt x="29585" y="2925658"/>
                    </a:lnTo>
                    <a:lnTo>
                      <a:pt x="29585" y="2955244"/>
                    </a:lnTo>
                    <a:lnTo>
                      <a:pt x="0" y="2955244"/>
                    </a:lnTo>
                    <a:close/>
                    <a:moveTo>
                      <a:pt x="531921" y="2659620"/>
                    </a:moveTo>
                    <a:lnTo>
                      <a:pt x="561506" y="2659620"/>
                    </a:lnTo>
                    <a:lnTo>
                      <a:pt x="561506" y="2689204"/>
                    </a:lnTo>
                    <a:lnTo>
                      <a:pt x="531921" y="2689204"/>
                    </a:lnTo>
                    <a:close/>
                    <a:moveTo>
                      <a:pt x="265961" y="2659616"/>
                    </a:moveTo>
                    <a:lnTo>
                      <a:pt x="295547" y="2659616"/>
                    </a:lnTo>
                    <a:lnTo>
                      <a:pt x="295547" y="2689201"/>
                    </a:lnTo>
                    <a:lnTo>
                      <a:pt x="265961" y="2689201"/>
                    </a:lnTo>
                    <a:close/>
                    <a:moveTo>
                      <a:pt x="0" y="2659613"/>
                    </a:moveTo>
                    <a:lnTo>
                      <a:pt x="29585" y="2659613"/>
                    </a:lnTo>
                    <a:lnTo>
                      <a:pt x="29585" y="2689198"/>
                    </a:lnTo>
                    <a:lnTo>
                      <a:pt x="0" y="2689198"/>
                    </a:lnTo>
                    <a:close/>
                    <a:moveTo>
                      <a:pt x="531921" y="2393661"/>
                    </a:moveTo>
                    <a:lnTo>
                      <a:pt x="561506" y="2393661"/>
                    </a:lnTo>
                    <a:lnTo>
                      <a:pt x="561506" y="2423260"/>
                    </a:lnTo>
                    <a:lnTo>
                      <a:pt x="531921" y="2423260"/>
                    </a:lnTo>
                    <a:close/>
                    <a:moveTo>
                      <a:pt x="265961" y="2393658"/>
                    </a:moveTo>
                    <a:lnTo>
                      <a:pt x="295547" y="2393658"/>
                    </a:lnTo>
                    <a:lnTo>
                      <a:pt x="295547" y="2423257"/>
                    </a:lnTo>
                    <a:lnTo>
                      <a:pt x="265961" y="2423257"/>
                    </a:lnTo>
                    <a:close/>
                    <a:moveTo>
                      <a:pt x="0" y="2393655"/>
                    </a:moveTo>
                    <a:lnTo>
                      <a:pt x="29585" y="2393655"/>
                    </a:lnTo>
                    <a:lnTo>
                      <a:pt x="29585" y="2423251"/>
                    </a:lnTo>
                    <a:lnTo>
                      <a:pt x="0" y="2423251"/>
                    </a:lnTo>
                    <a:close/>
                    <a:moveTo>
                      <a:pt x="531921" y="2127694"/>
                    </a:moveTo>
                    <a:lnTo>
                      <a:pt x="561506" y="2127694"/>
                    </a:lnTo>
                    <a:lnTo>
                      <a:pt x="561506" y="2157283"/>
                    </a:lnTo>
                    <a:lnTo>
                      <a:pt x="531921" y="2157283"/>
                    </a:lnTo>
                    <a:close/>
                    <a:moveTo>
                      <a:pt x="265961" y="2127693"/>
                    </a:moveTo>
                    <a:lnTo>
                      <a:pt x="295547" y="2127693"/>
                    </a:lnTo>
                    <a:lnTo>
                      <a:pt x="295547" y="2157282"/>
                    </a:lnTo>
                    <a:lnTo>
                      <a:pt x="265961" y="2157282"/>
                    </a:lnTo>
                    <a:close/>
                    <a:moveTo>
                      <a:pt x="0" y="2127689"/>
                    </a:moveTo>
                    <a:lnTo>
                      <a:pt x="29585" y="2127689"/>
                    </a:lnTo>
                    <a:lnTo>
                      <a:pt x="29585" y="2157278"/>
                    </a:lnTo>
                    <a:lnTo>
                      <a:pt x="0" y="2157278"/>
                    </a:lnTo>
                    <a:close/>
                    <a:moveTo>
                      <a:pt x="531921" y="1861731"/>
                    </a:moveTo>
                    <a:lnTo>
                      <a:pt x="561506" y="1861731"/>
                    </a:lnTo>
                    <a:lnTo>
                      <a:pt x="561506" y="1891308"/>
                    </a:lnTo>
                    <a:lnTo>
                      <a:pt x="531921" y="1891308"/>
                    </a:lnTo>
                    <a:close/>
                    <a:moveTo>
                      <a:pt x="265961" y="1861728"/>
                    </a:moveTo>
                    <a:lnTo>
                      <a:pt x="295547" y="1861728"/>
                    </a:lnTo>
                    <a:lnTo>
                      <a:pt x="295547" y="1891306"/>
                    </a:lnTo>
                    <a:lnTo>
                      <a:pt x="265961" y="1891306"/>
                    </a:lnTo>
                    <a:close/>
                    <a:moveTo>
                      <a:pt x="0" y="1861726"/>
                    </a:moveTo>
                    <a:lnTo>
                      <a:pt x="29585" y="1861726"/>
                    </a:lnTo>
                    <a:lnTo>
                      <a:pt x="29585" y="1891304"/>
                    </a:lnTo>
                    <a:lnTo>
                      <a:pt x="0" y="1891304"/>
                    </a:lnTo>
                    <a:close/>
                    <a:moveTo>
                      <a:pt x="531921" y="1595769"/>
                    </a:moveTo>
                    <a:lnTo>
                      <a:pt x="561506" y="1595769"/>
                    </a:lnTo>
                    <a:lnTo>
                      <a:pt x="561506" y="1625355"/>
                    </a:lnTo>
                    <a:lnTo>
                      <a:pt x="531921" y="1625355"/>
                    </a:lnTo>
                    <a:close/>
                    <a:moveTo>
                      <a:pt x="265961" y="1595766"/>
                    </a:moveTo>
                    <a:lnTo>
                      <a:pt x="295547" y="1595766"/>
                    </a:lnTo>
                    <a:lnTo>
                      <a:pt x="295547" y="1625352"/>
                    </a:lnTo>
                    <a:lnTo>
                      <a:pt x="265961" y="1625352"/>
                    </a:lnTo>
                    <a:close/>
                    <a:moveTo>
                      <a:pt x="0" y="1595764"/>
                    </a:moveTo>
                    <a:lnTo>
                      <a:pt x="29585" y="1595764"/>
                    </a:lnTo>
                    <a:lnTo>
                      <a:pt x="29585" y="1625350"/>
                    </a:lnTo>
                    <a:lnTo>
                      <a:pt x="0" y="1625350"/>
                    </a:lnTo>
                    <a:close/>
                    <a:moveTo>
                      <a:pt x="531921" y="1329811"/>
                    </a:moveTo>
                    <a:lnTo>
                      <a:pt x="561506" y="1329811"/>
                    </a:lnTo>
                    <a:lnTo>
                      <a:pt x="561506" y="1359396"/>
                    </a:lnTo>
                    <a:lnTo>
                      <a:pt x="531921" y="1359396"/>
                    </a:lnTo>
                    <a:close/>
                    <a:moveTo>
                      <a:pt x="265961" y="1329809"/>
                    </a:moveTo>
                    <a:lnTo>
                      <a:pt x="295547" y="1329809"/>
                    </a:lnTo>
                    <a:lnTo>
                      <a:pt x="295547" y="1359393"/>
                    </a:lnTo>
                    <a:lnTo>
                      <a:pt x="265961" y="1359393"/>
                    </a:lnTo>
                    <a:close/>
                    <a:moveTo>
                      <a:pt x="0" y="1329806"/>
                    </a:moveTo>
                    <a:lnTo>
                      <a:pt x="29585" y="1329806"/>
                    </a:lnTo>
                    <a:lnTo>
                      <a:pt x="29585" y="1359391"/>
                    </a:lnTo>
                    <a:lnTo>
                      <a:pt x="0" y="1359391"/>
                    </a:lnTo>
                    <a:close/>
                    <a:moveTo>
                      <a:pt x="531921" y="1063855"/>
                    </a:moveTo>
                    <a:lnTo>
                      <a:pt x="561506" y="1063855"/>
                    </a:lnTo>
                    <a:lnTo>
                      <a:pt x="561506" y="1093441"/>
                    </a:lnTo>
                    <a:lnTo>
                      <a:pt x="531921" y="1093441"/>
                    </a:lnTo>
                    <a:close/>
                    <a:moveTo>
                      <a:pt x="265961" y="1063852"/>
                    </a:moveTo>
                    <a:lnTo>
                      <a:pt x="295547" y="1063852"/>
                    </a:lnTo>
                    <a:lnTo>
                      <a:pt x="295547" y="1093438"/>
                    </a:lnTo>
                    <a:lnTo>
                      <a:pt x="265961" y="1093438"/>
                    </a:lnTo>
                    <a:close/>
                    <a:moveTo>
                      <a:pt x="0" y="1063849"/>
                    </a:moveTo>
                    <a:lnTo>
                      <a:pt x="29585" y="1063849"/>
                    </a:lnTo>
                    <a:lnTo>
                      <a:pt x="29585" y="1093435"/>
                    </a:lnTo>
                    <a:lnTo>
                      <a:pt x="0" y="1093435"/>
                    </a:lnTo>
                    <a:close/>
                    <a:moveTo>
                      <a:pt x="531921" y="797884"/>
                    </a:moveTo>
                    <a:lnTo>
                      <a:pt x="561506" y="797884"/>
                    </a:lnTo>
                    <a:lnTo>
                      <a:pt x="561506" y="827470"/>
                    </a:lnTo>
                    <a:lnTo>
                      <a:pt x="531921" y="827470"/>
                    </a:lnTo>
                    <a:close/>
                    <a:moveTo>
                      <a:pt x="265961" y="797882"/>
                    </a:moveTo>
                    <a:lnTo>
                      <a:pt x="295547" y="797882"/>
                    </a:lnTo>
                    <a:lnTo>
                      <a:pt x="295547" y="827468"/>
                    </a:lnTo>
                    <a:lnTo>
                      <a:pt x="265961" y="827468"/>
                    </a:lnTo>
                    <a:close/>
                    <a:moveTo>
                      <a:pt x="0" y="797879"/>
                    </a:moveTo>
                    <a:lnTo>
                      <a:pt x="29585" y="797879"/>
                    </a:lnTo>
                    <a:lnTo>
                      <a:pt x="29585" y="827465"/>
                    </a:lnTo>
                    <a:lnTo>
                      <a:pt x="0" y="827465"/>
                    </a:lnTo>
                    <a:close/>
                    <a:moveTo>
                      <a:pt x="531921" y="531924"/>
                    </a:moveTo>
                    <a:lnTo>
                      <a:pt x="561506" y="531924"/>
                    </a:lnTo>
                    <a:lnTo>
                      <a:pt x="561506" y="561509"/>
                    </a:lnTo>
                    <a:lnTo>
                      <a:pt x="531921" y="561509"/>
                    </a:lnTo>
                    <a:close/>
                    <a:moveTo>
                      <a:pt x="265961" y="531922"/>
                    </a:moveTo>
                    <a:lnTo>
                      <a:pt x="295547" y="531922"/>
                    </a:lnTo>
                    <a:lnTo>
                      <a:pt x="295547" y="561507"/>
                    </a:lnTo>
                    <a:lnTo>
                      <a:pt x="265961" y="561507"/>
                    </a:lnTo>
                    <a:close/>
                    <a:moveTo>
                      <a:pt x="0" y="531920"/>
                    </a:moveTo>
                    <a:lnTo>
                      <a:pt x="29585" y="531920"/>
                    </a:lnTo>
                    <a:lnTo>
                      <a:pt x="29585" y="561505"/>
                    </a:lnTo>
                    <a:lnTo>
                      <a:pt x="0" y="561505"/>
                    </a:lnTo>
                    <a:close/>
                    <a:moveTo>
                      <a:pt x="531921" y="265964"/>
                    </a:moveTo>
                    <a:lnTo>
                      <a:pt x="561506" y="265964"/>
                    </a:lnTo>
                    <a:lnTo>
                      <a:pt x="561506" y="295550"/>
                    </a:lnTo>
                    <a:lnTo>
                      <a:pt x="531921" y="295550"/>
                    </a:lnTo>
                    <a:close/>
                    <a:moveTo>
                      <a:pt x="265961" y="265962"/>
                    </a:moveTo>
                    <a:lnTo>
                      <a:pt x="295547" y="265962"/>
                    </a:lnTo>
                    <a:lnTo>
                      <a:pt x="295547" y="295548"/>
                    </a:lnTo>
                    <a:lnTo>
                      <a:pt x="265961" y="295548"/>
                    </a:lnTo>
                    <a:close/>
                    <a:moveTo>
                      <a:pt x="0" y="265960"/>
                    </a:moveTo>
                    <a:lnTo>
                      <a:pt x="29585" y="265960"/>
                    </a:lnTo>
                    <a:lnTo>
                      <a:pt x="29585" y="295546"/>
                    </a:lnTo>
                    <a:lnTo>
                      <a:pt x="0" y="295546"/>
                    </a:lnTo>
                    <a:close/>
                    <a:moveTo>
                      <a:pt x="531921" y="5"/>
                    </a:moveTo>
                    <a:lnTo>
                      <a:pt x="561506" y="5"/>
                    </a:lnTo>
                    <a:lnTo>
                      <a:pt x="561506" y="29591"/>
                    </a:lnTo>
                    <a:lnTo>
                      <a:pt x="531921" y="29591"/>
                    </a:lnTo>
                    <a:close/>
                    <a:moveTo>
                      <a:pt x="265961" y="3"/>
                    </a:moveTo>
                    <a:lnTo>
                      <a:pt x="295547" y="3"/>
                    </a:lnTo>
                    <a:lnTo>
                      <a:pt x="295547" y="29589"/>
                    </a:lnTo>
                    <a:lnTo>
                      <a:pt x="265961" y="29589"/>
                    </a:lnTo>
                    <a:close/>
                    <a:moveTo>
                      <a:pt x="0" y="0"/>
                    </a:moveTo>
                    <a:lnTo>
                      <a:pt x="29585" y="0"/>
                    </a:lnTo>
                    <a:lnTo>
                      <a:pt x="29585" y="29586"/>
                    </a:lnTo>
                    <a:lnTo>
                      <a:pt x="0" y="29586"/>
                    </a:lnTo>
                    <a:close/>
                  </a:path>
                </a:pathLst>
              </a:custGeom>
              <a:solidFill>
                <a:schemeClr val="tx2">
                  <a:alpha val="20000"/>
                </a:schemeClr>
              </a:solidFill>
              <a:ln w="10294" cap="flat">
                <a:noFill/>
                <a:prstDash val="solid"/>
                <a:miter/>
              </a:ln>
            </p:spPr>
            <p:txBody>
              <a:bodyPr wrap="square" rtlCol="0" anchor="ctr">
                <a:noAutofit/>
              </a:bodyPr>
              <a:lstStyle/>
              <a:p>
                <a:endParaRPr lang="en-US" sz="1800"/>
              </a:p>
            </p:txBody>
          </p:sp>
          <p:sp>
            <p:nvSpPr>
              <p:cNvPr id="14" name="Freeform: Shape 13">
                <a:extLst>
                  <a:ext uri="{FF2B5EF4-FFF2-40B4-BE49-F238E27FC236}">
                    <a16:creationId xmlns:a16="http://schemas.microsoft.com/office/drawing/2014/main" xmlns="" id="{933AAC8F-088F-4C17-BF99-81037FD20C59}"/>
                  </a:ext>
                </a:extLst>
              </p:cNvPr>
              <p:cNvSpPr/>
              <p:nvPr userDrawn="1"/>
            </p:nvSpPr>
            <p:spPr>
              <a:xfrm>
                <a:off x="10805248" y="242905"/>
                <a:ext cx="561506" cy="5880798"/>
              </a:xfrm>
              <a:custGeom>
                <a:avLst/>
                <a:gdLst>
                  <a:gd name="connsiteX0" fmla="*/ 531921 w 561506"/>
                  <a:gd name="connsiteY0" fmla="*/ 5851213 h 5880798"/>
                  <a:gd name="connsiteX1" fmla="*/ 561506 w 561506"/>
                  <a:gd name="connsiteY1" fmla="*/ 5851213 h 5880798"/>
                  <a:gd name="connsiteX2" fmla="*/ 561506 w 561506"/>
                  <a:gd name="connsiteY2" fmla="*/ 5880798 h 5880798"/>
                  <a:gd name="connsiteX3" fmla="*/ 531921 w 561506"/>
                  <a:gd name="connsiteY3" fmla="*/ 5880798 h 5880798"/>
                  <a:gd name="connsiteX4" fmla="*/ 265961 w 561506"/>
                  <a:gd name="connsiteY4" fmla="*/ 5851213 h 5880798"/>
                  <a:gd name="connsiteX5" fmla="*/ 295547 w 561506"/>
                  <a:gd name="connsiteY5" fmla="*/ 5851213 h 5880798"/>
                  <a:gd name="connsiteX6" fmla="*/ 295547 w 561506"/>
                  <a:gd name="connsiteY6" fmla="*/ 5880798 h 5880798"/>
                  <a:gd name="connsiteX7" fmla="*/ 265961 w 561506"/>
                  <a:gd name="connsiteY7" fmla="*/ 5880798 h 5880798"/>
                  <a:gd name="connsiteX8" fmla="*/ 0 w 561506"/>
                  <a:gd name="connsiteY8" fmla="*/ 5851213 h 5880798"/>
                  <a:gd name="connsiteX9" fmla="*/ 29585 w 561506"/>
                  <a:gd name="connsiteY9" fmla="*/ 5851213 h 5880798"/>
                  <a:gd name="connsiteX10" fmla="*/ 29585 w 561506"/>
                  <a:gd name="connsiteY10" fmla="*/ 5880798 h 5880798"/>
                  <a:gd name="connsiteX11" fmla="*/ 0 w 561506"/>
                  <a:gd name="connsiteY11" fmla="*/ 5880798 h 5880798"/>
                  <a:gd name="connsiteX12" fmla="*/ 531921 w 561506"/>
                  <a:gd name="connsiteY12" fmla="*/ 5585253 h 5880798"/>
                  <a:gd name="connsiteX13" fmla="*/ 561506 w 561506"/>
                  <a:gd name="connsiteY13" fmla="*/ 5585253 h 5880798"/>
                  <a:gd name="connsiteX14" fmla="*/ 561506 w 561506"/>
                  <a:gd name="connsiteY14" fmla="*/ 5614838 h 5880798"/>
                  <a:gd name="connsiteX15" fmla="*/ 531921 w 561506"/>
                  <a:gd name="connsiteY15" fmla="*/ 5614838 h 5880798"/>
                  <a:gd name="connsiteX16" fmla="*/ 265961 w 561506"/>
                  <a:gd name="connsiteY16" fmla="*/ 5585253 h 5880798"/>
                  <a:gd name="connsiteX17" fmla="*/ 295547 w 561506"/>
                  <a:gd name="connsiteY17" fmla="*/ 5585253 h 5880798"/>
                  <a:gd name="connsiteX18" fmla="*/ 295547 w 561506"/>
                  <a:gd name="connsiteY18" fmla="*/ 5614838 h 5880798"/>
                  <a:gd name="connsiteX19" fmla="*/ 265961 w 561506"/>
                  <a:gd name="connsiteY19" fmla="*/ 5614838 h 5880798"/>
                  <a:gd name="connsiteX20" fmla="*/ 0 w 561506"/>
                  <a:gd name="connsiteY20" fmla="*/ 5585253 h 5880798"/>
                  <a:gd name="connsiteX21" fmla="*/ 29585 w 561506"/>
                  <a:gd name="connsiteY21" fmla="*/ 5585253 h 5880798"/>
                  <a:gd name="connsiteX22" fmla="*/ 29585 w 561506"/>
                  <a:gd name="connsiteY22" fmla="*/ 5614838 h 5880798"/>
                  <a:gd name="connsiteX23" fmla="*/ 0 w 561506"/>
                  <a:gd name="connsiteY23" fmla="*/ 5614838 h 5880798"/>
                  <a:gd name="connsiteX24" fmla="*/ 531921 w 561506"/>
                  <a:gd name="connsiteY24" fmla="*/ 5319293 h 5880798"/>
                  <a:gd name="connsiteX25" fmla="*/ 561506 w 561506"/>
                  <a:gd name="connsiteY25" fmla="*/ 5319293 h 5880798"/>
                  <a:gd name="connsiteX26" fmla="*/ 561506 w 561506"/>
                  <a:gd name="connsiteY26" fmla="*/ 5348879 h 5880798"/>
                  <a:gd name="connsiteX27" fmla="*/ 531921 w 561506"/>
                  <a:gd name="connsiteY27" fmla="*/ 5348879 h 5880798"/>
                  <a:gd name="connsiteX28" fmla="*/ 265961 w 561506"/>
                  <a:gd name="connsiteY28" fmla="*/ 5319293 h 5880798"/>
                  <a:gd name="connsiteX29" fmla="*/ 295547 w 561506"/>
                  <a:gd name="connsiteY29" fmla="*/ 5319293 h 5880798"/>
                  <a:gd name="connsiteX30" fmla="*/ 295547 w 561506"/>
                  <a:gd name="connsiteY30" fmla="*/ 5348879 h 5880798"/>
                  <a:gd name="connsiteX31" fmla="*/ 265961 w 561506"/>
                  <a:gd name="connsiteY31" fmla="*/ 5348879 h 5880798"/>
                  <a:gd name="connsiteX32" fmla="*/ 0 w 561506"/>
                  <a:gd name="connsiteY32" fmla="*/ 5319293 h 5880798"/>
                  <a:gd name="connsiteX33" fmla="*/ 29585 w 561506"/>
                  <a:gd name="connsiteY33" fmla="*/ 5319293 h 5880798"/>
                  <a:gd name="connsiteX34" fmla="*/ 29585 w 561506"/>
                  <a:gd name="connsiteY34" fmla="*/ 5348879 h 5880798"/>
                  <a:gd name="connsiteX35" fmla="*/ 0 w 561506"/>
                  <a:gd name="connsiteY35" fmla="*/ 5348879 h 5880798"/>
                  <a:gd name="connsiteX36" fmla="*/ 531921 w 561506"/>
                  <a:gd name="connsiteY36" fmla="*/ 5053332 h 5880798"/>
                  <a:gd name="connsiteX37" fmla="*/ 561506 w 561506"/>
                  <a:gd name="connsiteY37" fmla="*/ 5053332 h 5880798"/>
                  <a:gd name="connsiteX38" fmla="*/ 561506 w 561506"/>
                  <a:gd name="connsiteY38" fmla="*/ 5082917 h 5880798"/>
                  <a:gd name="connsiteX39" fmla="*/ 531921 w 561506"/>
                  <a:gd name="connsiteY39" fmla="*/ 5082917 h 5880798"/>
                  <a:gd name="connsiteX40" fmla="*/ 265961 w 561506"/>
                  <a:gd name="connsiteY40" fmla="*/ 5053332 h 5880798"/>
                  <a:gd name="connsiteX41" fmla="*/ 295547 w 561506"/>
                  <a:gd name="connsiteY41" fmla="*/ 5053332 h 5880798"/>
                  <a:gd name="connsiteX42" fmla="*/ 295547 w 561506"/>
                  <a:gd name="connsiteY42" fmla="*/ 5082917 h 5880798"/>
                  <a:gd name="connsiteX43" fmla="*/ 265961 w 561506"/>
                  <a:gd name="connsiteY43" fmla="*/ 5082917 h 5880798"/>
                  <a:gd name="connsiteX44" fmla="*/ 0 w 561506"/>
                  <a:gd name="connsiteY44" fmla="*/ 5053332 h 5880798"/>
                  <a:gd name="connsiteX45" fmla="*/ 29585 w 561506"/>
                  <a:gd name="connsiteY45" fmla="*/ 5053332 h 5880798"/>
                  <a:gd name="connsiteX46" fmla="*/ 29585 w 561506"/>
                  <a:gd name="connsiteY46" fmla="*/ 5082917 h 5880798"/>
                  <a:gd name="connsiteX47" fmla="*/ 0 w 561506"/>
                  <a:gd name="connsiteY47" fmla="*/ 5082917 h 5880798"/>
                  <a:gd name="connsiteX48" fmla="*/ 531921 w 561506"/>
                  <a:gd name="connsiteY48" fmla="*/ 4787372 h 5880798"/>
                  <a:gd name="connsiteX49" fmla="*/ 561506 w 561506"/>
                  <a:gd name="connsiteY49" fmla="*/ 4787372 h 5880798"/>
                  <a:gd name="connsiteX50" fmla="*/ 561506 w 561506"/>
                  <a:gd name="connsiteY50" fmla="*/ 4816958 h 5880798"/>
                  <a:gd name="connsiteX51" fmla="*/ 531921 w 561506"/>
                  <a:gd name="connsiteY51" fmla="*/ 4816958 h 5880798"/>
                  <a:gd name="connsiteX52" fmla="*/ 265961 w 561506"/>
                  <a:gd name="connsiteY52" fmla="*/ 4787372 h 5880798"/>
                  <a:gd name="connsiteX53" fmla="*/ 295547 w 561506"/>
                  <a:gd name="connsiteY53" fmla="*/ 4787372 h 5880798"/>
                  <a:gd name="connsiteX54" fmla="*/ 295547 w 561506"/>
                  <a:gd name="connsiteY54" fmla="*/ 4816958 h 5880798"/>
                  <a:gd name="connsiteX55" fmla="*/ 265961 w 561506"/>
                  <a:gd name="connsiteY55" fmla="*/ 4816958 h 5880798"/>
                  <a:gd name="connsiteX56" fmla="*/ 0 w 561506"/>
                  <a:gd name="connsiteY56" fmla="*/ 4787372 h 5880798"/>
                  <a:gd name="connsiteX57" fmla="*/ 29585 w 561506"/>
                  <a:gd name="connsiteY57" fmla="*/ 4787372 h 5880798"/>
                  <a:gd name="connsiteX58" fmla="*/ 29585 w 561506"/>
                  <a:gd name="connsiteY58" fmla="*/ 4816958 h 5880798"/>
                  <a:gd name="connsiteX59" fmla="*/ 0 w 561506"/>
                  <a:gd name="connsiteY59" fmla="*/ 4816958 h 5880798"/>
                  <a:gd name="connsiteX60" fmla="*/ 531921 w 561506"/>
                  <a:gd name="connsiteY60" fmla="*/ 4521412 h 5880798"/>
                  <a:gd name="connsiteX61" fmla="*/ 561506 w 561506"/>
                  <a:gd name="connsiteY61" fmla="*/ 4521412 h 5880798"/>
                  <a:gd name="connsiteX62" fmla="*/ 561506 w 561506"/>
                  <a:gd name="connsiteY62" fmla="*/ 4550997 h 5880798"/>
                  <a:gd name="connsiteX63" fmla="*/ 531921 w 561506"/>
                  <a:gd name="connsiteY63" fmla="*/ 4550997 h 5880798"/>
                  <a:gd name="connsiteX64" fmla="*/ 265961 w 561506"/>
                  <a:gd name="connsiteY64" fmla="*/ 4521412 h 5880798"/>
                  <a:gd name="connsiteX65" fmla="*/ 295547 w 561506"/>
                  <a:gd name="connsiteY65" fmla="*/ 4521412 h 5880798"/>
                  <a:gd name="connsiteX66" fmla="*/ 295547 w 561506"/>
                  <a:gd name="connsiteY66" fmla="*/ 4550997 h 5880798"/>
                  <a:gd name="connsiteX67" fmla="*/ 265961 w 561506"/>
                  <a:gd name="connsiteY67" fmla="*/ 4550997 h 5880798"/>
                  <a:gd name="connsiteX68" fmla="*/ 0 w 561506"/>
                  <a:gd name="connsiteY68" fmla="*/ 4521412 h 5880798"/>
                  <a:gd name="connsiteX69" fmla="*/ 29585 w 561506"/>
                  <a:gd name="connsiteY69" fmla="*/ 4521412 h 5880798"/>
                  <a:gd name="connsiteX70" fmla="*/ 29585 w 561506"/>
                  <a:gd name="connsiteY70" fmla="*/ 4550997 h 5880798"/>
                  <a:gd name="connsiteX71" fmla="*/ 0 w 561506"/>
                  <a:gd name="connsiteY71" fmla="*/ 4550997 h 5880798"/>
                  <a:gd name="connsiteX72" fmla="*/ 531921 w 561506"/>
                  <a:gd name="connsiteY72" fmla="*/ 4255451 h 5880798"/>
                  <a:gd name="connsiteX73" fmla="*/ 561506 w 561506"/>
                  <a:gd name="connsiteY73" fmla="*/ 4255451 h 5880798"/>
                  <a:gd name="connsiteX74" fmla="*/ 561506 w 561506"/>
                  <a:gd name="connsiteY74" fmla="*/ 4285036 h 5880798"/>
                  <a:gd name="connsiteX75" fmla="*/ 531921 w 561506"/>
                  <a:gd name="connsiteY75" fmla="*/ 4285036 h 5880798"/>
                  <a:gd name="connsiteX76" fmla="*/ 265961 w 561506"/>
                  <a:gd name="connsiteY76" fmla="*/ 4255451 h 5880798"/>
                  <a:gd name="connsiteX77" fmla="*/ 295547 w 561506"/>
                  <a:gd name="connsiteY77" fmla="*/ 4255451 h 5880798"/>
                  <a:gd name="connsiteX78" fmla="*/ 295547 w 561506"/>
                  <a:gd name="connsiteY78" fmla="*/ 4285036 h 5880798"/>
                  <a:gd name="connsiteX79" fmla="*/ 265961 w 561506"/>
                  <a:gd name="connsiteY79" fmla="*/ 4285036 h 5880798"/>
                  <a:gd name="connsiteX80" fmla="*/ 0 w 561506"/>
                  <a:gd name="connsiteY80" fmla="*/ 4255451 h 5880798"/>
                  <a:gd name="connsiteX81" fmla="*/ 29585 w 561506"/>
                  <a:gd name="connsiteY81" fmla="*/ 4255451 h 5880798"/>
                  <a:gd name="connsiteX82" fmla="*/ 29585 w 561506"/>
                  <a:gd name="connsiteY82" fmla="*/ 4285036 h 5880798"/>
                  <a:gd name="connsiteX83" fmla="*/ 0 w 561506"/>
                  <a:gd name="connsiteY83" fmla="*/ 4285036 h 5880798"/>
                  <a:gd name="connsiteX84" fmla="*/ 531921 w 561506"/>
                  <a:gd name="connsiteY84" fmla="*/ 3989491 h 5880798"/>
                  <a:gd name="connsiteX85" fmla="*/ 561506 w 561506"/>
                  <a:gd name="connsiteY85" fmla="*/ 3989491 h 5880798"/>
                  <a:gd name="connsiteX86" fmla="*/ 561506 w 561506"/>
                  <a:gd name="connsiteY86" fmla="*/ 4019077 h 5880798"/>
                  <a:gd name="connsiteX87" fmla="*/ 531921 w 561506"/>
                  <a:gd name="connsiteY87" fmla="*/ 4019077 h 5880798"/>
                  <a:gd name="connsiteX88" fmla="*/ 265961 w 561506"/>
                  <a:gd name="connsiteY88" fmla="*/ 3989491 h 5880798"/>
                  <a:gd name="connsiteX89" fmla="*/ 295547 w 561506"/>
                  <a:gd name="connsiteY89" fmla="*/ 3989491 h 5880798"/>
                  <a:gd name="connsiteX90" fmla="*/ 295547 w 561506"/>
                  <a:gd name="connsiteY90" fmla="*/ 4019077 h 5880798"/>
                  <a:gd name="connsiteX91" fmla="*/ 265961 w 561506"/>
                  <a:gd name="connsiteY91" fmla="*/ 4019077 h 5880798"/>
                  <a:gd name="connsiteX92" fmla="*/ 0 w 561506"/>
                  <a:gd name="connsiteY92" fmla="*/ 3989491 h 5880798"/>
                  <a:gd name="connsiteX93" fmla="*/ 29585 w 561506"/>
                  <a:gd name="connsiteY93" fmla="*/ 3989491 h 5880798"/>
                  <a:gd name="connsiteX94" fmla="*/ 29585 w 561506"/>
                  <a:gd name="connsiteY94" fmla="*/ 4019077 h 5880798"/>
                  <a:gd name="connsiteX95" fmla="*/ 0 w 561506"/>
                  <a:gd name="connsiteY95" fmla="*/ 4019077 h 5880798"/>
                  <a:gd name="connsiteX96" fmla="*/ 531921 w 561506"/>
                  <a:gd name="connsiteY96" fmla="*/ 3723530 h 5880798"/>
                  <a:gd name="connsiteX97" fmla="*/ 561506 w 561506"/>
                  <a:gd name="connsiteY97" fmla="*/ 3723530 h 5880798"/>
                  <a:gd name="connsiteX98" fmla="*/ 561506 w 561506"/>
                  <a:gd name="connsiteY98" fmla="*/ 3753115 h 5880798"/>
                  <a:gd name="connsiteX99" fmla="*/ 531921 w 561506"/>
                  <a:gd name="connsiteY99" fmla="*/ 3753115 h 5880798"/>
                  <a:gd name="connsiteX100" fmla="*/ 265961 w 561506"/>
                  <a:gd name="connsiteY100" fmla="*/ 3723530 h 5880798"/>
                  <a:gd name="connsiteX101" fmla="*/ 295547 w 561506"/>
                  <a:gd name="connsiteY101" fmla="*/ 3723530 h 5880798"/>
                  <a:gd name="connsiteX102" fmla="*/ 295547 w 561506"/>
                  <a:gd name="connsiteY102" fmla="*/ 3753115 h 5880798"/>
                  <a:gd name="connsiteX103" fmla="*/ 265961 w 561506"/>
                  <a:gd name="connsiteY103" fmla="*/ 3753115 h 5880798"/>
                  <a:gd name="connsiteX104" fmla="*/ 0 w 561506"/>
                  <a:gd name="connsiteY104" fmla="*/ 3723530 h 5880798"/>
                  <a:gd name="connsiteX105" fmla="*/ 29585 w 561506"/>
                  <a:gd name="connsiteY105" fmla="*/ 3723530 h 5880798"/>
                  <a:gd name="connsiteX106" fmla="*/ 29585 w 561506"/>
                  <a:gd name="connsiteY106" fmla="*/ 3753115 h 5880798"/>
                  <a:gd name="connsiteX107" fmla="*/ 0 w 561506"/>
                  <a:gd name="connsiteY107" fmla="*/ 3753115 h 5880798"/>
                  <a:gd name="connsiteX108" fmla="*/ 531921 w 561506"/>
                  <a:gd name="connsiteY108" fmla="*/ 3457570 h 5880798"/>
                  <a:gd name="connsiteX109" fmla="*/ 561506 w 561506"/>
                  <a:gd name="connsiteY109" fmla="*/ 3457570 h 5880798"/>
                  <a:gd name="connsiteX110" fmla="*/ 561506 w 561506"/>
                  <a:gd name="connsiteY110" fmla="*/ 3487156 h 5880798"/>
                  <a:gd name="connsiteX111" fmla="*/ 531921 w 561506"/>
                  <a:gd name="connsiteY111" fmla="*/ 3487156 h 5880798"/>
                  <a:gd name="connsiteX112" fmla="*/ 265961 w 561506"/>
                  <a:gd name="connsiteY112" fmla="*/ 3457570 h 5880798"/>
                  <a:gd name="connsiteX113" fmla="*/ 295547 w 561506"/>
                  <a:gd name="connsiteY113" fmla="*/ 3457570 h 5880798"/>
                  <a:gd name="connsiteX114" fmla="*/ 295547 w 561506"/>
                  <a:gd name="connsiteY114" fmla="*/ 3487156 h 5880798"/>
                  <a:gd name="connsiteX115" fmla="*/ 265961 w 561506"/>
                  <a:gd name="connsiteY115" fmla="*/ 3487156 h 5880798"/>
                  <a:gd name="connsiteX116" fmla="*/ 0 w 561506"/>
                  <a:gd name="connsiteY116" fmla="*/ 3457570 h 5880798"/>
                  <a:gd name="connsiteX117" fmla="*/ 29585 w 561506"/>
                  <a:gd name="connsiteY117" fmla="*/ 3457570 h 5880798"/>
                  <a:gd name="connsiteX118" fmla="*/ 29585 w 561506"/>
                  <a:gd name="connsiteY118" fmla="*/ 3487156 h 5880798"/>
                  <a:gd name="connsiteX119" fmla="*/ 0 w 561506"/>
                  <a:gd name="connsiteY119" fmla="*/ 3487156 h 5880798"/>
                  <a:gd name="connsiteX120" fmla="*/ 531921 w 561506"/>
                  <a:gd name="connsiteY120" fmla="*/ 3191618 h 5880798"/>
                  <a:gd name="connsiteX121" fmla="*/ 561506 w 561506"/>
                  <a:gd name="connsiteY121" fmla="*/ 3191618 h 5880798"/>
                  <a:gd name="connsiteX122" fmla="*/ 561506 w 561506"/>
                  <a:gd name="connsiteY122" fmla="*/ 3221195 h 5880798"/>
                  <a:gd name="connsiteX123" fmla="*/ 531921 w 561506"/>
                  <a:gd name="connsiteY123" fmla="*/ 3221195 h 5880798"/>
                  <a:gd name="connsiteX124" fmla="*/ 265961 w 561506"/>
                  <a:gd name="connsiteY124" fmla="*/ 3191618 h 5880798"/>
                  <a:gd name="connsiteX125" fmla="*/ 295547 w 561506"/>
                  <a:gd name="connsiteY125" fmla="*/ 3191618 h 5880798"/>
                  <a:gd name="connsiteX126" fmla="*/ 295547 w 561506"/>
                  <a:gd name="connsiteY126" fmla="*/ 3221195 h 5880798"/>
                  <a:gd name="connsiteX127" fmla="*/ 265961 w 561506"/>
                  <a:gd name="connsiteY127" fmla="*/ 3221195 h 5880798"/>
                  <a:gd name="connsiteX128" fmla="*/ 0 w 561506"/>
                  <a:gd name="connsiteY128" fmla="*/ 3191617 h 5880798"/>
                  <a:gd name="connsiteX129" fmla="*/ 29585 w 561506"/>
                  <a:gd name="connsiteY129" fmla="*/ 3191617 h 5880798"/>
                  <a:gd name="connsiteX130" fmla="*/ 29585 w 561506"/>
                  <a:gd name="connsiteY130" fmla="*/ 3221195 h 5880798"/>
                  <a:gd name="connsiteX131" fmla="*/ 0 w 561506"/>
                  <a:gd name="connsiteY131" fmla="*/ 3221195 h 5880798"/>
                  <a:gd name="connsiteX132" fmla="*/ 531921 w 561506"/>
                  <a:gd name="connsiteY132" fmla="*/ 2925660 h 5880798"/>
                  <a:gd name="connsiteX133" fmla="*/ 561506 w 561506"/>
                  <a:gd name="connsiteY133" fmla="*/ 2925660 h 5880798"/>
                  <a:gd name="connsiteX134" fmla="*/ 561506 w 561506"/>
                  <a:gd name="connsiteY134" fmla="*/ 2955246 h 5880798"/>
                  <a:gd name="connsiteX135" fmla="*/ 531921 w 561506"/>
                  <a:gd name="connsiteY135" fmla="*/ 2955246 h 5880798"/>
                  <a:gd name="connsiteX136" fmla="*/ 265961 w 561506"/>
                  <a:gd name="connsiteY136" fmla="*/ 2925659 h 5880798"/>
                  <a:gd name="connsiteX137" fmla="*/ 295547 w 561506"/>
                  <a:gd name="connsiteY137" fmla="*/ 2925659 h 5880798"/>
                  <a:gd name="connsiteX138" fmla="*/ 295547 w 561506"/>
                  <a:gd name="connsiteY138" fmla="*/ 2955245 h 5880798"/>
                  <a:gd name="connsiteX139" fmla="*/ 265961 w 561506"/>
                  <a:gd name="connsiteY139" fmla="*/ 2955245 h 5880798"/>
                  <a:gd name="connsiteX140" fmla="*/ 0 w 561506"/>
                  <a:gd name="connsiteY140" fmla="*/ 2925658 h 5880798"/>
                  <a:gd name="connsiteX141" fmla="*/ 29585 w 561506"/>
                  <a:gd name="connsiteY141" fmla="*/ 2925658 h 5880798"/>
                  <a:gd name="connsiteX142" fmla="*/ 29585 w 561506"/>
                  <a:gd name="connsiteY142" fmla="*/ 2955244 h 5880798"/>
                  <a:gd name="connsiteX143" fmla="*/ 0 w 561506"/>
                  <a:gd name="connsiteY143" fmla="*/ 2955244 h 5880798"/>
                  <a:gd name="connsiteX144" fmla="*/ 531921 w 561506"/>
                  <a:gd name="connsiteY144" fmla="*/ 2659620 h 5880798"/>
                  <a:gd name="connsiteX145" fmla="*/ 561506 w 561506"/>
                  <a:gd name="connsiteY145" fmla="*/ 2659620 h 5880798"/>
                  <a:gd name="connsiteX146" fmla="*/ 561506 w 561506"/>
                  <a:gd name="connsiteY146" fmla="*/ 2689204 h 5880798"/>
                  <a:gd name="connsiteX147" fmla="*/ 531921 w 561506"/>
                  <a:gd name="connsiteY147" fmla="*/ 2689204 h 5880798"/>
                  <a:gd name="connsiteX148" fmla="*/ 265961 w 561506"/>
                  <a:gd name="connsiteY148" fmla="*/ 2659616 h 5880798"/>
                  <a:gd name="connsiteX149" fmla="*/ 295547 w 561506"/>
                  <a:gd name="connsiteY149" fmla="*/ 2659616 h 5880798"/>
                  <a:gd name="connsiteX150" fmla="*/ 295547 w 561506"/>
                  <a:gd name="connsiteY150" fmla="*/ 2689201 h 5880798"/>
                  <a:gd name="connsiteX151" fmla="*/ 265961 w 561506"/>
                  <a:gd name="connsiteY151" fmla="*/ 2689201 h 5880798"/>
                  <a:gd name="connsiteX152" fmla="*/ 0 w 561506"/>
                  <a:gd name="connsiteY152" fmla="*/ 2659613 h 5880798"/>
                  <a:gd name="connsiteX153" fmla="*/ 29585 w 561506"/>
                  <a:gd name="connsiteY153" fmla="*/ 2659613 h 5880798"/>
                  <a:gd name="connsiteX154" fmla="*/ 29585 w 561506"/>
                  <a:gd name="connsiteY154" fmla="*/ 2689198 h 5880798"/>
                  <a:gd name="connsiteX155" fmla="*/ 0 w 561506"/>
                  <a:gd name="connsiteY155" fmla="*/ 2689198 h 5880798"/>
                  <a:gd name="connsiteX156" fmla="*/ 531921 w 561506"/>
                  <a:gd name="connsiteY156" fmla="*/ 2393661 h 5880798"/>
                  <a:gd name="connsiteX157" fmla="*/ 561506 w 561506"/>
                  <a:gd name="connsiteY157" fmla="*/ 2393661 h 5880798"/>
                  <a:gd name="connsiteX158" fmla="*/ 561506 w 561506"/>
                  <a:gd name="connsiteY158" fmla="*/ 2423260 h 5880798"/>
                  <a:gd name="connsiteX159" fmla="*/ 531921 w 561506"/>
                  <a:gd name="connsiteY159" fmla="*/ 2423260 h 5880798"/>
                  <a:gd name="connsiteX160" fmla="*/ 265961 w 561506"/>
                  <a:gd name="connsiteY160" fmla="*/ 2393658 h 5880798"/>
                  <a:gd name="connsiteX161" fmla="*/ 295547 w 561506"/>
                  <a:gd name="connsiteY161" fmla="*/ 2393658 h 5880798"/>
                  <a:gd name="connsiteX162" fmla="*/ 295547 w 561506"/>
                  <a:gd name="connsiteY162" fmla="*/ 2423257 h 5880798"/>
                  <a:gd name="connsiteX163" fmla="*/ 265961 w 561506"/>
                  <a:gd name="connsiteY163" fmla="*/ 2423257 h 5880798"/>
                  <a:gd name="connsiteX164" fmla="*/ 0 w 561506"/>
                  <a:gd name="connsiteY164" fmla="*/ 2393655 h 5880798"/>
                  <a:gd name="connsiteX165" fmla="*/ 29585 w 561506"/>
                  <a:gd name="connsiteY165" fmla="*/ 2393655 h 5880798"/>
                  <a:gd name="connsiteX166" fmla="*/ 29585 w 561506"/>
                  <a:gd name="connsiteY166" fmla="*/ 2423251 h 5880798"/>
                  <a:gd name="connsiteX167" fmla="*/ 0 w 561506"/>
                  <a:gd name="connsiteY167" fmla="*/ 2423251 h 5880798"/>
                  <a:gd name="connsiteX168" fmla="*/ 531921 w 561506"/>
                  <a:gd name="connsiteY168" fmla="*/ 2127694 h 5880798"/>
                  <a:gd name="connsiteX169" fmla="*/ 561506 w 561506"/>
                  <a:gd name="connsiteY169" fmla="*/ 2127694 h 5880798"/>
                  <a:gd name="connsiteX170" fmla="*/ 561506 w 561506"/>
                  <a:gd name="connsiteY170" fmla="*/ 2157283 h 5880798"/>
                  <a:gd name="connsiteX171" fmla="*/ 531921 w 561506"/>
                  <a:gd name="connsiteY171" fmla="*/ 2157283 h 5880798"/>
                  <a:gd name="connsiteX172" fmla="*/ 265961 w 561506"/>
                  <a:gd name="connsiteY172" fmla="*/ 2127693 h 5880798"/>
                  <a:gd name="connsiteX173" fmla="*/ 295547 w 561506"/>
                  <a:gd name="connsiteY173" fmla="*/ 2127693 h 5880798"/>
                  <a:gd name="connsiteX174" fmla="*/ 295547 w 561506"/>
                  <a:gd name="connsiteY174" fmla="*/ 2157282 h 5880798"/>
                  <a:gd name="connsiteX175" fmla="*/ 265961 w 561506"/>
                  <a:gd name="connsiteY175" fmla="*/ 2157282 h 5880798"/>
                  <a:gd name="connsiteX176" fmla="*/ 0 w 561506"/>
                  <a:gd name="connsiteY176" fmla="*/ 2127689 h 5880798"/>
                  <a:gd name="connsiteX177" fmla="*/ 29585 w 561506"/>
                  <a:gd name="connsiteY177" fmla="*/ 2127689 h 5880798"/>
                  <a:gd name="connsiteX178" fmla="*/ 29585 w 561506"/>
                  <a:gd name="connsiteY178" fmla="*/ 2157278 h 5880798"/>
                  <a:gd name="connsiteX179" fmla="*/ 0 w 561506"/>
                  <a:gd name="connsiteY179" fmla="*/ 2157278 h 5880798"/>
                  <a:gd name="connsiteX180" fmla="*/ 531921 w 561506"/>
                  <a:gd name="connsiteY180" fmla="*/ 1861731 h 5880798"/>
                  <a:gd name="connsiteX181" fmla="*/ 561506 w 561506"/>
                  <a:gd name="connsiteY181" fmla="*/ 1861731 h 5880798"/>
                  <a:gd name="connsiteX182" fmla="*/ 561506 w 561506"/>
                  <a:gd name="connsiteY182" fmla="*/ 1891308 h 5880798"/>
                  <a:gd name="connsiteX183" fmla="*/ 531921 w 561506"/>
                  <a:gd name="connsiteY183" fmla="*/ 1891308 h 5880798"/>
                  <a:gd name="connsiteX184" fmla="*/ 265961 w 561506"/>
                  <a:gd name="connsiteY184" fmla="*/ 1861728 h 5880798"/>
                  <a:gd name="connsiteX185" fmla="*/ 295547 w 561506"/>
                  <a:gd name="connsiteY185" fmla="*/ 1861728 h 5880798"/>
                  <a:gd name="connsiteX186" fmla="*/ 295547 w 561506"/>
                  <a:gd name="connsiteY186" fmla="*/ 1891306 h 5880798"/>
                  <a:gd name="connsiteX187" fmla="*/ 265961 w 561506"/>
                  <a:gd name="connsiteY187" fmla="*/ 1891306 h 5880798"/>
                  <a:gd name="connsiteX188" fmla="*/ 0 w 561506"/>
                  <a:gd name="connsiteY188" fmla="*/ 1861726 h 5880798"/>
                  <a:gd name="connsiteX189" fmla="*/ 29585 w 561506"/>
                  <a:gd name="connsiteY189" fmla="*/ 1861726 h 5880798"/>
                  <a:gd name="connsiteX190" fmla="*/ 29585 w 561506"/>
                  <a:gd name="connsiteY190" fmla="*/ 1891304 h 5880798"/>
                  <a:gd name="connsiteX191" fmla="*/ 0 w 561506"/>
                  <a:gd name="connsiteY191" fmla="*/ 1891304 h 5880798"/>
                  <a:gd name="connsiteX192" fmla="*/ 531921 w 561506"/>
                  <a:gd name="connsiteY192" fmla="*/ 1595769 h 5880798"/>
                  <a:gd name="connsiteX193" fmla="*/ 561506 w 561506"/>
                  <a:gd name="connsiteY193" fmla="*/ 1595769 h 5880798"/>
                  <a:gd name="connsiteX194" fmla="*/ 561506 w 561506"/>
                  <a:gd name="connsiteY194" fmla="*/ 1625355 h 5880798"/>
                  <a:gd name="connsiteX195" fmla="*/ 531921 w 561506"/>
                  <a:gd name="connsiteY195" fmla="*/ 1625355 h 5880798"/>
                  <a:gd name="connsiteX196" fmla="*/ 265961 w 561506"/>
                  <a:gd name="connsiteY196" fmla="*/ 1595766 h 5880798"/>
                  <a:gd name="connsiteX197" fmla="*/ 295547 w 561506"/>
                  <a:gd name="connsiteY197" fmla="*/ 1595766 h 5880798"/>
                  <a:gd name="connsiteX198" fmla="*/ 295547 w 561506"/>
                  <a:gd name="connsiteY198" fmla="*/ 1625352 h 5880798"/>
                  <a:gd name="connsiteX199" fmla="*/ 265961 w 561506"/>
                  <a:gd name="connsiteY199" fmla="*/ 1625352 h 5880798"/>
                  <a:gd name="connsiteX200" fmla="*/ 0 w 561506"/>
                  <a:gd name="connsiteY200" fmla="*/ 1595764 h 5880798"/>
                  <a:gd name="connsiteX201" fmla="*/ 29585 w 561506"/>
                  <a:gd name="connsiteY201" fmla="*/ 1595764 h 5880798"/>
                  <a:gd name="connsiteX202" fmla="*/ 29585 w 561506"/>
                  <a:gd name="connsiteY202" fmla="*/ 1625350 h 5880798"/>
                  <a:gd name="connsiteX203" fmla="*/ 0 w 561506"/>
                  <a:gd name="connsiteY203" fmla="*/ 1625350 h 5880798"/>
                  <a:gd name="connsiteX204" fmla="*/ 531921 w 561506"/>
                  <a:gd name="connsiteY204" fmla="*/ 1329811 h 5880798"/>
                  <a:gd name="connsiteX205" fmla="*/ 561506 w 561506"/>
                  <a:gd name="connsiteY205" fmla="*/ 1329811 h 5880798"/>
                  <a:gd name="connsiteX206" fmla="*/ 561506 w 561506"/>
                  <a:gd name="connsiteY206" fmla="*/ 1359396 h 5880798"/>
                  <a:gd name="connsiteX207" fmla="*/ 531921 w 561506"/>
                  <a:gd name="connsiteY207" fmla="*/ 1359396 h 5880798"/>
                  <a:gd name="connsiteX208" fmla="*/ 265961 w 561506"/>
                  <a:gd name="connsiteY208" fmla="*/ 1329809 h 5880798"/>
                  <a:gd name="connsiteX209" fmla="*/ 295547 w 561506"/>
                  <a:gd name="connsiteY209" fmla="*/ 1329809 h 5880798"/>
                  <a:gd name="connsiteX210" fmla="*/ 295547 w 561506"/>
                  <a:gd name="connsiteY210" fmla="*/ 1359393 h 5880798"/>
                  <a:gd name="connsiteX211" fmla="*/ 265961 w 561506"/>
                  <a:gd name="connsiteY211" fmla="*/ 1359393 h 5880798"/>
                  <a:gd name="connsiteX212" fmla="*/ 0 w 561506"/>
                  <a:gd name="connsiteY212" fmla="*/ 1329806 h 5880798"/>
                  <a:gd name="connsiteX213" fmla="*/ 29585 w 561506"/>
                  <a:gd name="connsiteY213" fmla="*/ 1329806 h 5880798"/>
                  <a:gd name="connsiteX214" fmla="*/ 29585 w 561506"/>
                  <a:gd name="connsiteY214" fmla="*/ 1359391 h 5880798"/>
                  <a:gd name="connsiteX215" fmla="*/ 0 w 561506"/>
                  <a:gd name="connsiteY215" fmla="*/ 1359391 h 5880798"/>
                  <a:gd name="connsiteX216" fmla="*/ 531921 w 561506"/>
                  <a:gd name="connsiteY216" fmla="*/ 1063855 h 5880798"/>
                  <a:gd name="connsiteX217" fmla="*/ 561506 w 561506"/>
                  <a:gd name="connsiteY217" fmla="*/ 1063855 h 5880798"/>
                  <a:gd name="connsiteX218" fmla="*/ 561506 w 561506"/>
                  <a:gd name="connsiteY218" fmla="*/ 1093441 h 5880798"/>
                  <a:gd name="connsiteX219" fmla="*/ 531921 w 561506"/>
                  <a:gd name="connsiteY219" fmla="*/ 1093441 h 5880798"/>
                  <a:gd name="connsiteX220" fmla="*/ 265961 w 561506"/>
                  <a:gd name="connsiteY220" fmla="*/ 1063852 h 5880798"/>
                  <a:gd name="connsiteX221" fmla="*/ 295547 w 561506"/>
                  <a:gd name="connsiteY221" fmla="*/ 1063852 h 5880798"/>
                  <a:gd name="connsiteX222" fmla="*/ 295547 w 561506"/>
                  <a:gd name="connsiteY222" fmla="*/ 1093438 h 5880798"/>
                  <a:gd name="connsiteX223" fmla="*/ 265961 w 561506"/>
                  <a:gd name="connsiteY223" fmla="*/ 1093438 h 5880798"/>
                  <a:gd name="connsiteX224" fmla="*/ 0 w 561506"/>
                  <a:gd name="connsiteY224" fmla="*/ 1063849 h 5880798"/>
                  <a:gd name="connsiteX225" fmla="*/ 29585 w 561506"/>
                  <a:gd name="connsiteY225" fmla="*/ 1063849 h 5880798"/>
                  <a:gd name="connsiteX226" fmla="*/ 29585 w 561506"/>
                  <a:gd name="connsiteY226" fmla="*/ 1093435 h 5880798"/>
                  <a:gd name="connsiteX227" fmla="*/ 0 w 561506"/>
                  <a:gd name="connsiteY227" fmla="*/ 1093435 h 5880798"/>
                  <a:gd name="connsiteX228" fmla="*/ 531921 w 561506"/>
                  <a:gd name="connsiteY228" fmla="*/ 797884 h 5880798"/>
                  <a:gd name="connsiteX229" fmla="*/ 561506 w 561506"/>
                  <a:gd name="connsiteY229" fmla="*/ 797884 h 5880798"/>
                  <a:gd name="connsiteX230" fmla="*/ 561506 w 561506"/>
                  <a:gd name="connsiteY230" fmla="*/ 827470 h 5880798"/>
                  <a:gd name="connsiteX231" fmla="*/ 531921 w 561506"/>
                  <a:gd name="connsiteY231" fmla="*/ 827470 h 5880798"/>
                  <a:gd name="connsiteX232" fmla="*/ 265961 w 561506"/>
                  <a:gd name="connsiteY232" fmla="*/ 797882 h 5880798"/>
                  <a:gd name="connsiteX233" fmla="*/ 295547 w 561506"/>
                  <a:gd name="connsiteY233" fmla="*/ 797882 h 5880798"/>
                  <a:gd name="connsiteX234" fmla="*/ 295547 w 561506"/>
                  <a:gd name="connsiteY234" fmla="*/ 827468 h 5880798"/>
                  <a:gd name="connsiteX235" fmla="*/ 265961 w 561506"/>
                  <a:gd name="connsiteY235" fmla="*/ 827468 h 5880798"/>
                  <a:gd name="connsiteX236" fmla="*/ 0 w 561506"/>
                  <a:gd name="connsiteY236" fmla="*/ 797879 h 5880798"/>
                  <a:gd name="connsiteX237" fmla="*/ 29585 w 561506"/>
                  <a:gd name="connsiteY237" fmla="*/ 797879 h 5880798"/>
                  <a:gd name="connsiteX238" fmla="*/ 29585 w 561506"/>
                  <a:gd name="connsiteY238" fmla="*/ 827465 h 5880798"/>
                  <a:gd name="connsiteX239" fmla="*/ 0 w 561506"/>
                  <a:gd name="connsiteY239" fmla="*/ 827465 h 5880798"/>
                  <a:gd name="connsiteX240" fmla="*/ 531921 w 561506"/>
                  <a:gd name="connsiteY240" fmla="*/ 531924 h 5880798"/>
                  <a:gd name="connsiteX241" fmla="*/ 561506 w 561506"/>
                  <a:gd name="connsiteY241" fmla="*/ 531924 h 5880798"/>
                  <a:gd name="connsiteX242" fmla="*/ 561506 w 561506"/>
                  <a:gd name="connsiteY242" fmla="*/ 561509 h 5880798"/>
                  <a:gd name="connsiteX243" fmla="*/ 531921 w 561506"/>
                  <a:gd name="connsiteY243" fmla="*/ 561509 h 5880798"/>
                  <a:gd name="connsiteX244" fmla="*/ 265961 w 561506"/>
                  <a:gd name="connsiteY244" fmla="*/ 531922 h 5880798"/>
                  <a:gd name="connsiteX245" fmla="*/ 295547 w 561506"/>
                  <a:gd name="connsiteY245" fmla="*/ 531922 h 5880798"/>
                  <a:gd name="connsiteX246" fmla="*/ 295547 w 561506"/>
                  <a:gd name="connsiteY246" fmla="*/ 561507 h 5880798"/>
                  <a:gd name="connsiteX247" fmla="*/ 265961 w 561506"/>
                  <a:gd name="connsiteY247" fmla="*/ 561507 h 5880798"/>
                  <a:gd name="connsiteX248" fmla="*/ 0 w 561506"/>
                  <a:gd name="connsiteY248" fmla="*/ 531920 h 5880798"/>
                  <a:gd name="connsiteX249" fmla="*/ 29585 w 561506"/>
                  <a:gd name="connsiteY249" fmla="*/ 531920 h 5880798"/>
                  <a:gd name="connsiteX250" fmla="*/ 29585 w 561506"/>
                  <a:gd name="connsiteY250" fmla="*/ 561505 h 5880798"/>
                  <a:gd name="connsiteX251" fmla="*/ 0 w 561506"/>
                  <a:gd name="connsiteY251" fmla="*/ 561505 h 5880798"/>
                  <a:gd name="connsiteX252" fmla="*/ 531921 w 561506"/>
                  <a:gd name="connsiteY252" fmla="*/ 265964 h 5880798"/>
                  <a:gd name="connsiteX253" fmla="*/ 561506 w 561506"/>
                  <a:gd name="connsiteY253" fmla="*/ 265964 h 5880798"/>
                  <a:gd name="connsiteX254" fmla="*/ 561506 w 561506"/>
                  <a:gd name="connsiteY254" fmla="*/ 295550 h 5880798"/>
                  <a:gd name="connsiteX255" fmla="*/ 531921 w 561506"/>
                  <a:gd name="connsiteY255" fmla="*/ 295550 h 5880798"/>
                  <a:gd name="connsiteX256" fmla="*/ 265961 w 561506"/>
                  <a:gd name="connsiteY256" fmla="*/ 265962 h 5880798"/>
                  <a:gd name="connsiteX257" fmla="*/ 295547 w 561506"/>
                  <a:gd name="connsiteY257" fmla="*/ 265962 h 5880798"/>
                  <a:gd name="connsiteX258" fmla="*/ 295547 w 561506"/>
                  <a:gd name="connsiteY258" fmla="*/ 295548 h 5880798"/>
                  <a:gd name="connsiteX259" fmla="*/ 265961 w 561506"/>
                  <a:gd name="connsiteY259" fmla="*/ 295548 h 5880798"/>
                  <a:gd name="connsiteX260" fmla="*/ 0 w 561506"/>
                  <a:gd name="connsiteY260" fmla="*/ 265960 h 5880798"/>
                  <a:gd name="connsiteX261" fmla="*/ 29585 w 561506"/>
                  <a:gd name="connsiteY261" fmla="*/ 265960 h 5880798"/>
                  <a:gd name="connsiteX262" fmla="*/ 29585 w 561506"/>
                  <a:gd name="connsiteY262" fmla="*/ 295546 h 5880798"/>
                  <a:gd name="connsiteX263" fmla="*/ 0 w 561506"/>
                  <a:gd name="connsiteY263" fmla="*/ 295546 h 5880798"/>
                  <a:gd name="connsiteX264" fmla="*/ 531921 w 561506"/>
                  <a:gd name="connsiteY264" fmla="*/ 5 h 5880798"/>
                  <a:gd name="connsiteX265" fmla="*/ 561506 w 561506"/>
                  <a:gd name="connsiteY265" fmla="*/ 5 h 5880798"/>
                  <a:gd name="connsiteX266" fmla="*/ 561506 w 561506"/>
                  <a:gd name="connsiteY266" fmla="*/ 29591 h 5880798"/>
                  <a:gd name="connsiteX267" fmla="*/ 531921 w 561506"/>
                  <a:gd name="connsiteY267" fmla="*/ 29591 h 5880798"/>
                  <a:gd name="connsiteX268" fmla="*/ 265961 w 561506"/>
                  <a:gd name="connsiteY268" fmla="*/ 3 h 5880798"/>
                  <a:gd name="connsiteX269" fmla="*/ 295547 w 561506"/>
                  <a:gd name="connsiteY269" fmla="*/ 3 h 5880798"/>
                  <a:gd name="connsiteX270" fmla="*/ 295547 w 561506"/>
                  <a:gd name="connsiteY270" fmla="*/ 29589 h 5880798"/>
                  <a:gd name="connsiteX271" fmla="*/ 265961 w 561506"/>
                  <a:gd name="connsiteY271" fmla="*/ 29589 h 5880798"/>
                  <a:gd name="connsiteX272" fmla="*/ 0 w 561506"/>
                  <a:gd name="connsiteY272" fmla="*/ 0 h 5880798"/>
                  <a:gd name="connsiteX273" fmla="*/ 29585 w 561506"/>
                  <a:gd name="connsiteY273" fmla="*/ 0 h 5880798"/>
                  <a:gd name="connsiteX274" fmla="*/ 29585 w 561506"/>
                  <a:gd name="connsiteY274" fmla="*/ 29586 h 5880798"/>
                  <a:gd name="connsiteX275" fmla="*/ 0 w 561506"/>
                  <a:gd name="connsiteY275" fmla="*/ 29586 h 5880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Lst>
                <a:rect l="l" t="t" r="r" b="b"/>
                <a:pathLst>
                  <a:path w="561506" h="5880798">
                    <a:moveTo>
                      <a:pt x="531921" y="5851213"/>
                    </a:moveTo>
                    <a:lnTo>
                      <a:pt x="561506" y="5851213"/>
                    </a:lnTo>
                    <a:lnTo>
                      <a:pt x="561506" y="5880798"/>
                    </a:lnTo>
                    <a:lnTo>
                      <a:pt x="531921" y="5880798"/>
                    </a:lnTo>
                    <a:close/>
                    <a:moveTo>
                      <a:pt x="265961" y="5851213"/>
                    </a:moveTo>
                    <a:lnTo>
                      <a:pt x="295547" y="5851213"/>
                    </a:lnTo>
                    <a:lnTo>
                      <a:pt x="295547" y="5880798"/>
                    </a:lnTo>
                    <a:lnTo>
                      <a:pt x="265961" y="5880798"/>
                    </a:lnTo>
                    <a:close/>
                    <a:moveTo>
                      <a:pt x="0" y="5851213"/>
                    </a:moveTo>
                    <a:lnTo>
                      <a:pt x="29585" y="5851213"/>
                    </a:lnTo>
                    <a:lnTo>
                      <a:pt x="29585" y="5880798"/>
                    </a:lnTo>
                    <a:lnTo>
                      <a:pt x="0" y="5880798"/>
                    </a:lnTo>
                    <a:close/>
                    <a:moveTo>
                      <a:pt x="531921" y="5585253"/>
                    </a:moveTo>
                    <a:lnTo>
                      <a:pt x="561506" y="5585253"/>
                    </a:lnTo>
                    <a:lnTo>
                      <a:pt x="561506" y="5614838"/>
                    </a:lnTo>
                    <a:lnTo>
                      <a:pt x="531921" y="5614838"/>
                    </a:lnTo>
                    <a:close/>
                    <a:moveTo>
                      <a:pt x="265961" y="5585253"/>
                    </a:moveTo>
                    <a:lnTo>
                      <a:pt x="295547" y="5585253"/>
                    </a:lnTo>
                    <a:lnTo>
                      <a:pt x="295547" y="5614838"/>
                    </a:lnTo>
                    <a:lnTo>
                      <a:pt x="265961" y="5614838"/>
                    </a:lnTo>
                    <a:close/>
                    <a:moveTo>
                      <a:pt x="0" y="5585253"/>
                    </a:moveTo>
                    <a:lnTo>
                      <a:pt x="29585" y="5585253"/>
                    </a:lnTo>
                    <a:lnTo>
                      <a:pt x="29585" y="5614838"/>
                    </a:lnTo>
                    <a:lnTo>
                      <a:pt x="0" y="5614838"/>
                    </a:lnTo>
                    <a:close/>
                    <a:moveTo>
                      <a:pt x="531921" y="5319293"/>
                    </a:moveTo>
                    <a:lnTo>
                      <a:pt x="561506" y="5319293"/>
                    </a:lnTo>
                    <a:lnTo>
                      <a:pt x="561506" y="5348879"/>
                    </a:lnTo>
                    <a:lnTo>
                      <a:pt x="531921" y="5348879"/>
                    </a:lnTo>
                    <a:close/>
                    <a:moveTo>
                      <a:pt x="265961" y="5319293"/>
                    </a:moveTo>
                    <a:lnTo>
                      <a:pt x="295547" y="5319293"/>
                    </a:lnTo>
                    <a:lnTo>
                      <a:pt x="295547" y="5348879"/>
                    </a:lnTo>
                    <a:lnTo>
                      <a:pt x="265961" y="5348879"/>
                    </a:lnTo>
                    <a:close/>
                    <a:moveTo>
                      <a:pt x="0" y="5319293"/>
                    </a:moveTo>
                    <a:lnTo>
                      <a:pt x="29585" y="5319293"/>
                    </a:lnTo>
                    <a:lnTo>
                      <a:pt x="29585" y="5348879"/>
                    </a:lnTo>
                    <a:lnTo>
                      <a:pt x="0" y="5348879"/>
                    </a:lnTo>
                    <a:close/>
                    <a:moveTo>
                      <a:pt x="531921" y="5053332"/>
                    </a:moveTo>
                    <a:lnTo>
                      <a:pt x="561506" y="5053332"/>
                    </a:lnTo>
                    <a:lnTo>
                      <a:pt x="561506" y="5082917"/>
                    </a:lnTo>
                    <a:lnTo>
                      <a:pt x="531921" y="5082917"/>
                    </a:lnTo>
                    <a:close/>
                    <a:moveTo>
                      <a:pt x="265961" y="5053332"/>
                    </a:moveTo>
                    <a:lnTo>
                      <a:pt x="295547" y="5053332"/>
                    </a:lnTo>
                    <a:lnTo>
                      <a:pt x="295547" y="5082917"/>
                    </a:lnTo>
                    <a:lnTo>
                      <a:pt x="265961" y="5082917"/>
                    </a:lnTo>
                    <a:close/>
                    <a:moveTo>
                      <a:pt x="0" y="5053332"/>
                    </a:moveTo>
                    <a:lnTo>
                      <a:pt x="29585" y="5053332"/>
                    </a:lnTo>
                    <a:lnTo>
                      <a:pt x="29585" y="5082917"/>
                    </a:lnTo>
                    <a:lnTo>
                      <a:pt x="0" y="5082917"/>
                    </a:lnTo>
                    <a:close/>
                    <a:moveTo>
                      <a:pt x="531921" y="4787372"/>
                    </a:moveTo>
                    <a:lnTo>
                      <a:pt x="561506" y="4787372"/>
                    </a:lnTo>
                    <a:lnTo>
                      <a:pt x="561506" y="4816958"/>
                    </a:lnTo>
                    <a:lnTo>
                      <a:pt x="531921" y="4816958"/>
                    </a:lnTo>
                    <a:close/>
                    <a:moveTo>
                      <a:pt x="265961" y="4787372"/>
                    </a:moveTo>
                    <a:lnTo>
                      <a:pt x="295547" y="4787372"/>
                    </a:lnTo>
                    <a:lnTo>
                      <a:pt x="295547" y="4816958"/>
                    </a:lnTo>
                    <a:lnTo>
                      <a:pt x="265961" y="4816958"/>
                    </a:lnTo>
                    <a:close/>
                    <a:moveTo>
                      <a:pt x="0" y="4787372"/>
                    </a:moveTo>
                    <a:lnTo>
                      <a:pt x="29585" y="4787372"/>
                    </a:lnTo>
                    <a:lnTo>
                      <a:pt x="29585" y="4816958"/>
                    </a:lnTo>
                    <a:lnTo>
                      <a:pt x="0" y="4816958"/>
                    </a:lnTo>
                    <a:close/>
                    <a:moveTo>
                      <a:pt x="531921" y="4521412"/>
                    </a:moveTo>
                    <a:lnTo>
                      <a:pt x="561506" y="4521412"/>
                    </a:lnTo>
                    <a:lnTo>
                      <a:pt x="561506" y="4550997"/>
                    </a:lnTo>
                    <a:lnTo>
                      <a:pt x="531921" y="4550997"/>
                    </a:lnTo>
                    <a:close/>
                    <a:moveTo>
                      <a:pt x="265961" y="4521412"/>
                    </a:moveTo>
                    <a:lnTo>
                      <a:pt x="295547" y="4521412"/>
                    </a:lnTo>
                    <a:lnTo>
                      <a:pt x="295547" y="4550997"/>
                    </a:lnTo>
                    <a:lnTo>
                      <a:pt x="265961" y="4550997"/>
                    </a:lnTo>
                    <a:close/>
                    <a:moveTo>
                      <a:pt x="0" y="4521412"/>
                    </a:moveTo>
                    <a:lnTo>
                      <a:pt x="29585" y="4521412"/>
                    </a:lnTo>
                    <a:lnTo>
                      <a:pt x="29585" y="4550997"/>
                    </a:lnTo>
                    <a:lnTo>
                      <a:pt x="0" y="4550997"/>
                    </a:lnTo>
                    <a:close/>
                    <a:moveTo>
                      <a:pt x="531921" y="4255451"/>
                    </a:moveTo>
                    <a:lnTo>
                      <a:pt x="561506" y="4255451"/>
                    </a:lnTo>
                    <a:lnTo>
                      <a:pt x="561506" y="4285036"/>
                    </a:lnTo>
                    <a:lnTo>
                      <a:pt x="531921" y="4285036"/>
                    </a:lnTo>
                    <a:close/>
                    <a:moveTo>
                      <a:pt x="265961" y="4255451"/>
                    </a:moveTo>
                    <a:lnTo>
                      <a:pt x="295547" y="4255451"/>
                    </a:lnTo>
                    <a:lnTo>
                      <a:pt x="295547" y="4285036"/>
                    </a:lnTo>
                    <a:lnTo>
                      <a:pt x="265961" y="4285036"/>
                    </a:lnTo>
                    <a:close/>
                    <a:moveTo>
                      <a:pt x="0" y="4255451"/>
                    </a:moveTo>
                    <a:lnTo>
                      <a:pt x="29585" y="4255451"/>
                    </a:lnTo>
                    <a:lnTo>
                      <a:pt x="29585" y="4285036"/>
                    </a:lnTo>
                    <a:lnTo>
                      <a:pt x="0" y="4285036"/>
                    </a:lnTo>
                    <a:close/>
                    <a:moveTo>
                      <a:pt x="531921" y="3989491"/>
                    </a:moveTo>
                    <a:lnTo>
                      <a:pt x="561506" y="3989491"/>
                    </a:lnTo>
                    <a:lnTo>
                      <a:pt x="561506" y="4019077"/>
                    </a:lnTo>
                    <a:lnTo>
                      <a:pt x="531921" y="4019077"/>
                    </a:lnTo>
                    <a:close/>
                    <a:moveTo>
                      <a:pt x="265961" y="3989491"/>
                    </a:moveTo>
                    <a:lnTo>
                      <a:pt x="295547" y="3989491"/>
                    </a:lnTo>
                    <a:lnTo>
                      <a:pt x="295547" y="4019077"/>
                    </a:lnTo>
                    <a:lnTo>
                      <a:pt x="265961" y="4019077"/>
                    </a:lnTo>
                    <a:close/>
                    <a:moveTo>
                      <a:pt x="0" y="3989491"/>
                    </a:moveTo>
                    <a:lnTo>
                      <a:pt x="29585" y="3989491"/>
                    </a:lnTo>
                    <a:lnTo>
                      <a:pt x="29585" y="4019077"/>
                    </a:lnTo>
                    <a:lnTo>
                      <a:pt x="0" y="4019077"/>
                    </a:lnTo>
                    <a:close/>
                    <a:moveTo>
                      <a:pt x="531921" y="3723530"/>
                    </a:moveTo>
                    <a:lnTo>
                      <a:pt x="561506" y="3723530"/>
                    </a:lnTo>
                    <a:lnTo>
                      <a:pt x="561506" y="3753115"/>
                    </a:lnTo>
                    <a:lnTo>
                      <a:pt x="531921" y="3753115"/>
                    </a:lnTo>
                    <a:close/>
                    <a:moveTo>
                      <a:pt x="265961" y="3723530"/>
                    </a:moveTo>
                    <a:lnTo>
                      <a:pt x="295547" y="3723530"/>
                    </a:lnTo>
                    <a:lnTo>
                      <a:pt x="295547" y="3753115"/>
                    </a:lnTo>
                    <a:lnTo>
                      <a:pt x="265961" y="3753115"/>
                    </a:lnTo>
                    <a:close/>
                    <a:moveTo>
                      <a:pt x="0" y="3723530"/>
                    </a:moveTo>
                    <a:lnTo>
                      <a:pt x="29585" y="3723530"/>
                    </a:lnTo>
                    <a:lnTo>
                      <a:pt x="29585" y="3753115"/>
                    </a:lnTo>
                    <a:lnTo>
                      <a:pt x="0" y="3753115"/>
                    </a:lnTo>
                    <a:close/>
                    <a:moveTo>
                      <a:pt x="531921" y="3457570"/>
                    </a:moveTo>
                    <a:lnTo>
                      <a:pt x="561506" y="3457570"/>
                    </a:lnTo>
                    <a:lnTo>
                      <a:pt x="561506" y="3487156"/>
                    </a:lnTo>
                    <a:lnTo>
                      <a:pt x="531921" y="3487156"/>
                    </a:lnTo>
                    <a:close/>
                    <a:moveTo>
                      <a:pt x="265961" y="3457570"/>
                    </a:moveTo>
                    <a:lnTo>
                      <a:pt x="295547" y="3457570"/>
                    </a:lnTo>
                    <a:lnTo>
                      <a:pt x="295547" y="3487156"/>
                    </a:lnTo>
                    <a:lnTo>
                      <a:pt x="265961" y="3487156"/>
                    </a:lnTo>
                    <a:close/>
                    <a:moveTo>
                      <a:pt x="0" y="3457570"/>
                    </a:moveTo>
                    <a:lnTo>
                      <a:pt x="29585" y="3457570"/>
                    </a:lnTo>
                    <a:lnTo>
                      <a:pt x="29585" y="3487156"/>
                    </a:lnTo>
                    <a:lnTo>
                      <a:pt x="0" y="3487156"/>
                    </a:lnTo>
                    <a:close/>
                    <a:moveTo>
                      <a:pt x="531921" y="3191618"/>
                    </a:moveTo>
                    <a:lnTo>
                      <a:pt x="561506" y="3191618"/>
                    </a:lnTo>
                    <a:lnTo>
                      <a:pt x="561506" y="3221195"/>
                    </a:lnTo>
                    <a:lnTo>
                      <a:pt x="531921" y="3221195"/>
                    </a:lnTo>
                    <a:close/>
                    <a:moveTo>
                      <a:pt x="265961" y="3191618"/>
                    </a:moveTo>
                    <a:lnTo>
                      <a:pt x="295547" y="3191618"/>
                    </a:lnTo>
                    <a:lnTo>
                      <a:pt x="295547" y="3221195"/>
                    </a:lnTo>
                    <a:lnTo>
                      <a:pt x="265961" y="3221195"/>
                    </a:lnTo>
                    <a:close/>
                    <a:moveTo>
                      <a:pt x="0" y="3191617"/>
                    </a:moveTo>
                    <a:lnTo>
                      <a:pt x="29585" y="3191617"/>
                    </a:lnTo>
                    <a:lnTo>
                      <a:pt x="29585" y="3221195"/>
                    </a:lnTo>
                    <a:lnTo>
                      <a:pt x="0" y="3221195"/>
                    </a:lnTo>
                    <a:close/>
                    <a:moveTo>
                      <a:pt x="531921" y="2925660"/>
                    </a:moveTo>
                    <a:lnTo>
                      <a:pt x="561506" y="2925660"/>
                    </a:lnTo>
                    <a:lnTo>
                      <a:pt x="561506" y="2955246"/>
                    </a:lnTo>
                    <a:lnTo>
                      <a:pt x="531921" y="2955246"/>
                    </a:lnTo>
                    <a:close/>
                    <a:moveTo>
                      <a:pt x="265961" y="2925659"/>
                    </a:moveTo>
                    <a:lnTo>
                      <a:pt x="295547" y="2925659"/>
                    </a:lnTo>
                    <a:lnTo>
                      <a:pt x="295547" y="2955245"/>
                    </a:lnTo>
                    <a:lnTo>
                      <a:pt x="265961" y="2955245"/>
                    </a:lnTo>
                    <a:close/>
                    <a:moveTo>
                      <a:pt x="0" y="2925658"/>
                    </a:moveTo>
                    <a:lnTo>
                      <a:pt x="29585" y="2925658"/>
                    </a:lnTo>
                    <a:lnTo>
                      <a:pt x="29585" y="2955244"/>
                    </a:lnTo>
                    <a:lnTo>
                      <a:pt x="0" y="2955244"/>
                    </a:lnTo>
                    <a:close/>
                    <a:moveTo>
                      <a:pt x="531921" y="2659620"/>
                    </a:moveTo>
                    <a:lnTo>
                      <a:pt x="561506" y="2659620"/>
                    </a:lnTo>
                    <a:lnTo>
                      <a:pt x="561506" y="2689204"/>
                    </a:lnTo>
                    <a:lnTo>
                      <a:pt x="531921" y="2689204"/>
                    </a:lnTo>
                    <a:close/>
                    <a:moveTo>
                      <a:pt x="265961" y="2659616"/>
                    </a:moveTo>
                    <a:lnTo>
                      <a:pt x="295547" y="2659616"/>
                    </a:lnTo>
                    <a:lnTo>
                      <a:pt x="295547" y="2689201"/>
                    </a:lnTo>
                    <a:lnTo>
                      <a:pt x="265961" y="2689201"/>
                    </a:lnTo>
                    <a:close/>
                    <a:moveTo>
                      <a:pt x="0" y="2659613"/>
                    </a:moveTo>
                    <a:lnTo>
                      <a:pt x="29585" y="2659613"/>
                    </a:lnTo>
                    <a:lnTo>
                      <a:pt x="29585" y="2689198"/>
                    </a:lnTo>
                    <a:lnTo>
                      <a:pt x="0" y="2689198"/>
                    </a:lnTo>
                    <a:close/>
                    <a:moveTo>
                      <a:pt x="531921" y="2393661"/>
                    </a:moveTo>
                    <a:lnTo>
                      <a:pt x="561506" y="2393661"/>
                    </a:lnTo>
                    <a:lnTo>
                      <a:pt x="561506" y="2423260"/>
                    </a:lnTo>
                    <a:lnTo>
                      <a:pt x="531921" y="2423260"/>
                    </a:lnTo>
                    <a:close/>
                    <a:moveTo>
                      <a:pt x="265961" y="2393658"/>
                    </a:moveTo>
                    <a:lnTo>
                      <a:pt x="295547" y="2393658"/>
                    </a:lnTo>
                    <a:lnTo>
                      <a:pt x="295547" y="2423257"/>
                    </a:lnTo>
                    <a:lnTo>
                      <a:pt x="265961" y="2423257"/>
                    </a:lnTo>
                    <a:close/>
                    <a:moveTo>
                      <a:pt x="0" y="2393655"/>
                    </a:moveTo>
                    <a:lnTo>
                      <a:pt x="29585" y="2393655"/>
                    </a:lnTo>
                    <a:lnTo>
                      <a:pt x="29585" y="2423251"/>
                    </a:lnTo>
                    <a:lnTo>
                      <a:pt x="0" y="2423251"/>
                    </a:lnTo>
                    <a:close/>
                    <a:moveTo>
                      <a:pt x="531921" y="2127694"/>
                    </a:moveTo>
                    <a:lnTo>
                      <a:pt x="561506" y="2127694"/>
                    </a:lnTo>
                    <a:lnTo>
                      <a:pt x="561506" y="2157283"/>
                    </a:lnTo>
                    <a:lnTo>
                      <a:pt x="531921" y="2157283"/>
                    </a:lnTo>
                    <a:close/>
                    <a:moveTo>
                      <a:pt x="265961" y="2127693"/>
                    </a:moveTo>
                    <a:lnTo>
                      <a:pt x="295547" y="2127693"/>
                    </a:lnTo>
                    <a:lnTo>
                      <a:pt x="295547" y="2157282"/>
                    </a:lnTo>
                    <a:lnTo>
                      <a:pt x="265961" y="2157282"/>
                    </a:lnTo>
                    <a:close/>
                    <a:moveTo>
                      <a:pt x="0" y="2127689"/>
                    </a:moveTo>
                    <a:lnTo>
                      <a:pt x="29585" y="2127689"/>
                    </a:lnTo>
                    <a:lnTo>
                      <a:pt x="29585" y="2157278"/>
                    </a:lnTo>
                    <a:lnTo>
                      <a:pt x="0" y="2157278"/>
                    </a:lnTo>
                    <a:close/>
                    <a:moveTo>
                      <a:pt x="531921" y="1861731"/>
                    </a:moveTo>
                    <a:lnTo>
                      <a:pt x="561506" y="1861731"/>
                    </a:lnTo>
                    <a:lnTo>
                      <a:pt x="561506" y="1891308"/>
                    </a:lnTo>
                    <a:lnTo>
                      <a:pt x="531921" y="1891308"/>
                    </a:lnTo>
                    <a:close/>
                    <a:moveTo>
                      <a:pt x="265961" y="1861728"/>
                    </a:moveTo>
                    <a:lnTo>
                      <a:pt x="295547" y="1861728"/>
                    </a:lnTo>
                    <a:lnTo>
                      <a:pt x="295547" y="1891306"/>
                    </a:lnTo>
                    <a:lnTo>
                      <a:pt x="265961" y="1891306"/>
                    </a:lnTo>
                    <a:close/>
                    <a:moveTo>
                      <a:pt x="0" y="1861726"/>
                    </a:moveTo>
                    <a:lnTo>
                      <a:pt x="29585" y="1861726"/>
                    </a:lnTo>
                    <a:lnTo>
                      <a:pt x="29585" y="1891304"/>
                    </a:lnTo>
                    <a:lnTo>
                      <a:pt x="0" y="1891304"/>
                    </a:lnTo>
                    <a:close/>
                    <a:moveTo>
                      <a:pt x="531921" y="1595769"/>
                    </a:moveTo>
                    <a:lnTo>
                      <a:pt x="561506" y="1595769"/>
                    </a:lnTo>
                    <a:lnTo>
                      <a:pt x="561506" y="1625355"/>
                    </a:lnTo>
                    <a:lnTo>
                      <a:pt x="531921" y="1625355"/>
                    </a:lnTo>
                    <a:close/>
                    <a:moveTo>
                      <a:pt x="265961" y="1595766"/>
                    </a:moveTo>
                    <a:lnTo>
                      <a:pt x="295547" y="1595766"/>
                    </a:lnTo>
                    <a:lnTo>
                      <a:pt x="295547" y="1625352"/>
                    </a:lnTo>
                    <a:lnTo>
                      <a:pt x="265961" y="1625352"/>
                    </a:lnTo>
                    <a:close/>
                    <a:moveTo>
                      <a:pt x="0" y="1595764"/>
                    </a:moveTo>
                    <a:lnTo>
                      <a:pt x="29585" y="1595764"/>
                    </a:lnTo>
                    <a:lnTo>
                      <a:pt x="29585" y="1625350"/>
                    </a:lnTo>
                    <a:lnTo>
                      <a:pt x="0" y="1625350"/>
                    </a:lnTo>
                    <a:close/>
                    <a:moveTo>
                      <a:pt x="531921" y="1329811"/>
                    </a:moveTo>
                    <a:lnTo>
                      <a:pt x="561506" y="1329811"/>
                    </a:lnTo>
                    <a:lnTo>
                      <a:pt x="561506" y="1359396"/>
                    </a:lnTo>
                    <a:lnTo>
                      <a:pt x="531921" y="1359396"/>
                    </a:lnTo>
                    <a:close/>
                    <a:moveTo>
                      <a:pt x="265961" y="1329809"/>
                    </a:moveTo>
                    <a:lnTo>
                      <a:pt x="295547" y="1329809"/>
                    </a:lnTo>
                    <a:lnTo>
                      <a:pt x="295547" y="1359393"/>
                    </a:lnTo>
                    <a:lnTo>
                      <a:pt x="265961" y="1359393"/>
                    </a:lnTo>
                    <a:close/>
                    <a:moveTo>
                      <a:pt x="0" y="1329806"/>
                    </a:moveTo>
                    <a:lnTo>
                      <a:pt x="29585" y="1329806"/>
                    </a:lnTo>
                    <a:lnTo>
                      <a:pt x="29585" y="1359391"/>
                    </a:lnTo>
                    <a:lnTo>
                      <a:pt x="0" y="1359391"/>
                    </a:lnTo>
                    <a:close/>
                    <a:moveTo>
                      <a:pt x="531921" y="1063855"/>
                    </a:moveTo>
                    <a:lnTo>
                      <a:pt x="561506" y="1063855"/>
                    </a:lnTo>
                    <a:lnTo>
                      <a:pt x="561506" y="1093441"/>
                    </a:lnTo>
                    <a:lnTo>
                      <a:pt x="531921" y="1093441"/>
                    </a:lnTo>
                    <a:close/>
                    <a:moveTo>
                      <a:pt x="265961" y="1063852"/>
                    </a:moveTo>
                    <a:lnTo>
                      <a:pt x="295547" y="1063852"/>
                    </a:lnTo>
                    <a:lnTo>
                      <a:pt x="295547" y="1093438"/>
                    </a:lnTo>
                    <a:lnTo>
                      <a:pt x="265961" y="1093438"/>
                    </a:lnTo>
                    <a:close/>
                    <a:moveTo>
                      <a:pt x="0" y="1063849"/>
                    </a:moveTo>
                    <a:lnTo>
                      <a:pt x="29585" y="1063849"/>
                    </a:lnTo>
                    <a:lnTo>
                      <a:pt x="29585" y="1093435"/>
                    </a:lnTo>
                    <a:lnTo>
                      <a:pt x="0" y="1093435"/>
                    </a:lnTo>
                    <a:close/>
                    <a:moveTo>
                      <a:pt x="531921" y="797884"/>
                    </a:moveTo>
                    <a:lnTo>
                      <a:pt x="561506" y="797884"/>
                    </a:lnTo>
                    <a:lnTo>
                      <a:pt x="561506" y="827470"/>
                    </a:lnTo>
                    <a:lnTo>
                      <a:pt x="531921" y="827470"/>
                    </a:lnTo>
                    <a:close/>
                    <a:moveTo>
                      <a:pt x="265961" y="797882"/>
                    </a:moveTo>
                    <a:lnTo>
                      <a:pt x="295547" y="797882"/>
                    </a:lnTo>
                    <a:lnTo>
                      <a:pt x="295547" y="827468"/>
                    </a:lnTo>
                    <a:lnTo>
                      <a:pt x="265961" y="827468"/>
                    </a:lnTo>
                    <a:close/>
                    <a:moveTo>
                      <a:pt x="0" y="797879"/>
                    </a:moveTo>
                    <a:lnTo>
                      <a:pt x="29585" y="797879"/>
                    </a:lnTo>
                    <a:lnTo>
                      <a:pt x="29585" y="827465"/>
                    </a:lnTo>
                    <a:lnTo>
                      <a:pt x="0" y="827465"/>
                    </a:lnTo>
                    <a:close/>
                    <a:moveTo>
                      <a:pt x="531921" y="531924"/>
                    </a:moveTo>
                    <a:lnTo>
                      <a:pt x="561506" y="531924"/>
                    </a:lnTo>
                    <a:lnTo>
                      <a:pt x="561506" y="561509"/>
                    </a:lnTo>
                    <a:lnTo>
                      <a:pt x="531921" y="561509"/>
                    </a:lnTo>
                    <a:close/>
                    <a:moveTo>
                      <a:pt x="265961" y="531922"/>
                    </a:moveTo>
                    <a:lnTo>
                      <a:pt x="295547" y="531922"/>
                    </a:lnTo>
                    <a:lnTo>
                      <a:pt x="295547" y="561507"/>
                    </a:lnTo>
                    <a:lnTo>
                      <a:pt x="265961" y="561507"/>
                    </a:lnTo>
                    <a:close/>
                    <a:moveTo>
                      <a:pt x="0" y="531920"/>
                    </a:moveTo>
                    <a:lnTo>
                      <a:pt x="29585" y="531920"/>
                    </a:lnTo>
                    <a:lnTo>
                      <a:pt x="29585" y="561505"/>
                    </a:lnTo>
                    <a:lnTo>
                      <a:pt x="0" y="561505"/>
                    </a:lnTo>
                    <a:close/>
                    <a:moveTo>
                      <a:pt x="531921" y="265964"/>
                    </a:moveTo>
                    <a:lnTo>
                      <a:pt x="561506" y="265964"/>
                    </a:lnTo>
                    <a:lnTo>
                      <a:pt x="561506" y="295550"/>
                    </a:lnTo>
                    <a:lnTo>
                      <a:pt x="531921" y="295550"/>
                    </a:lnTo>
                    <a:close/>
                    <a:moveTo>
                      <a:pt x="265961" y="265962"/>
                    </a:moveTo>
                    <a:lnTo>
                      <a:pt x="295547" y="265962"/>
                    </a:lnTo>
                    <a:lnTo>
                      <a:pt x="295547" y="295548"/>
                    </a:lnTo>
                    <a:lnTo>
                      <a:pt x="265961" y="295548"/>
                    </a:lnTo>
                    <a:close/>
                    <a:moveTo>
                      <a:pt x="0" y="265960"/>
                    </a:moveTo>
                    <a:lnTo>
                      <a:pt x="29585" y="265960"/>
                    </a:lnTo>
                    <a:lnTo>
                      <a:pt x="29585" y="295546"/>
                    </a:lnTo>
                    <a:lnTo>
                      <a:pt x="0" y="295546"/>
                    </a:lnTo>
                    <a:close/>
                    <a:moveTo>
                      <a:pt x="531921" y="5"/>
                    </a:moveTo>
                    <a:lnTo>
                      <a:pt x="561506" y="5"/>
                    </a:lnTo>
                    <a:lnTo>
                      <a:pt x="561506" y="29591"/>
                    </a:lnTo>
                    <a:lnTo>
                      <a:pt x="531921" y="29591"/>
                    </a:lnTo>
                    <a:close/>
                    <a:moveTo>
                      <a:pt x="265961" y="3"/>
                    </a:moveTo>
                    <a:lnTo>
                      <a:pt x="295547" y="3"/>
                    </a:lnTo>
                    <a:lnTo>
                      <a:pt x="295547" y="29589"/>
                    </a:lnTo>
                    <a:lnTo>
                      <a:pt x="265961" y="29589"/>
                    </a:lnTo>
                    <a:close/>
                    <a:moveTo>
                      <a:pt x="0" y="0"/>
                    </a:moveTo>
                    <a:lnTo>
                      <a:pt x="29585" y="0"/>
                    </a:lnTo>
                    <a:lnTo>
                      <a:pt x="29585" y="29586"/>
                    </a:lnTo>
                    <a:lnTo>
                      <a:pt x="0" y="29586"/>
                    </a:lnTo>
                    <a:close/>
                  </a:path>
                </a:pathLst>
              </a:custGeom>
              <a:solidFill>
                <a:schemeClr val="tx2">
                  <a:alpha val="20000"/>
                </a:schemeClr>
              </a:solidFill>
              <a:ln w="10294" cap="flat">
                <a:noFill/>
                <a:prstDash val="solid"/>
                <a:miter/>
              </a:ln>
            </p:spPr>
            <p:txBody>
              <a:bodyPr wrap="square" rtlCol="0" anchor="ctr">
                <a:noAutofit/>
              </a:bodyPr>
              <a:lstStyle/>
              <a:p>
                <a:endParaRPr lang="en-US" sz="1800"/>
              </a:p>
            </p:txBody>
          </p:sp>
        </p:grpSp>
        <p:sp>
          <p:nvSpPr>
            <p:cNvPr id="27" name="Freeform: Shape 26">
              <a:extLst>
                <a:ext uri="{FF2B5EF4-FFF2-40B4-BE49-F238E27FC236}">
                  <a16:creationId xmlns:a16="http://schemas.microsoft.com/office/drawing/2014/main" xmlns="" id="{E617A4DF-071D-428E-8CFC-46648A6F0207}"/>
                </a:ext>
              </a:extLst>
            </p:cNvPr>
            <p:cNvSpPr/>
            <p:nvPr userDrawn="1"/>
          </p:nvSpPr>
          <p:spPr>
            <a:xfrm>
              <a:off x="11620604" y="258374"/>
              <a:ext cx="318688" cy="6341252"/>
            </a:xfrm>
            <a:custGeom>
              <a:avLst/>
              <a:gdLst>
                <a:gd name="connsiteX0" fmla="*/ 286785 w 318688"/>
                <a:gd name="connsiteY0" fmla="*/ 6309351 h 6341252"/>
                <a:gd name="connsiteX1" fmla="*/ 318688 w 318688"/>
                <a:gd name="connsiteY1" fmla="*/ 6309351 h 6341252"/>
                <a:gd name="connsiteX2" fmla="*/ 318688 w 318688"/>
                <a:gd name="connsiteY2" fmla="*/ 6341252 h 6341252"/>
                <a:gd name="connsiteX3" fmla="*/ 286785 w 318688"/>
                <a:gd name="connsiteY3" fmla="*/ 6341252 h 6341252"/>
                <a:gd name="connsiteX4" fmla="*/ 0 w 318688"/>
                <a:gd name="connsiteY4" fmla="*/ 6309351 h 6341252"/>
                <a:gd name="connsiteX5" fmla="*/ 31901 w 318688"/>
                <a:gd name="connsiteY5" fmla="*/ 6309351 h 6341252"/>
                <a:gd name="connsiteX6" fmla="*/ 31901 w 318688"/>
                <a:gd name="connsiteY6" fmla="*/ 6341252 h 6341252"/>
                <a:gd name="connsiteX7" fmla="*/ 0 w 318688"/>
                <a:gd name="connsiteY7" fmla="*/ 6341252 h 6341252"/>
                <a:gd name="connsiteX8" fmla="*/ 286785 w 318688"/>
                <a:gd name="connsiteY8" fmla="*/ 6022567 h 6341252"/>
                <a:gd name="connsiteX9" fmla="*/ 318688 w 318688"/>
                <a:gd name="connsiteY9" fmla="*/ 6022567 h 6341252"/>
                <a:gd name="connsiteX10" fmla="*/ 318688 w 318688"/>
                <a:gd name="connsiteY10" fmla="*/ 6054468 h 6341252"/>
                <a:gd name="connsiteX11" fmla="*/ 286785 w 318688"/>
                <a:gd name="connsiteY11" fmla="*/ 6054468 h 6341252"/>
                <a:gd name="connsiteX12" fmla="*/ 0 w 318688"/>
                <a:gd name="connsiteY12" fmla="*/ 6022567 h 6341252"/>
                <a:gd name="connsiteX13" fmla="*/ 31901 w 318688"/>
                <a:gd name="connsiteY13" fmla="*/ 6022567 h 6341252"/>
                <a:gd name="connsiteX14" fmla="*/ 31901 w 318688"/>
                <a:gd name="connsiteY14" fmla="*/ 6054468 h 6341252"/>
                <a:gd name="connsiteX15" fmla="*/ 0 w 318688"/>
                <a:gd name="connsiteY15" fmla="*/ 6054468 h 6341252"/>
                <a:gd name="connsiteX16" fmla="*/ 286785 w 318688"/>
                <a:gd name="connsiteY16" fmla="*/ 5735783 h 6341252"/>
                <a:gd name="connsiteX17" fmla="*/ 318688 w 318688"/>
                <a:gd name="connsiteY17" fmla="*/ 5735783 h 6341252"/>
                <a:gd name="connsiteX18" fmla="*/ 318688 w 318688"/>
                <a:gd name="connsiteY18" fmla="*/ 5767685 h 6341252"/>
                <a:gd name="connsiteX19" fmla="*/ 286785 w 318688"/>
                <a:gd name="connsiteY19" fmla="*/ 5767685 h 6341252"/>
                <a:gd name="connsiteX20" fmla="*/ 0 w 318688"/>
                <a:gd name="connsiteY20" fmla="*/ 5735783 h 6341252"/>
                <a:gd name="connsiteX21" fmla="*/ 31901 w 318688"/>
                <a:gd name="connsiteY21" fmla="*/ 5735783 h 6341252"/>
                <a:gd name="connsiteX22" fmla="*/ 31901 w 318688"/>
                <a:gd name="connsiteY22" fmla="*/ 5767685 h 6341252"/>
                <a:gd name="connsiteX23" fmla="*/ 0 w 318688"/>
                <a:gd name="connsiteY23" fmla="*/ 5767685 h 6341252"/>
                <a:gd name="connsiteX24" fmla="*/ 286785 w 318688"/>
                <a:gd name="connsiteY24" fmla="*/ 5448997 h 6341252"/>
                <a:gd name="connsiteX25" fmla="*/ 318688 w 318688"/>
                <a:gd name="connsiteY25" fmla="*/ 5448997 h 6341252"/>
                <a:gd name="connsiteX26" fmla="*/ 318688 w 318688"/>
                <a:gd name="connsiteY26" fmla="*/ 5480899 h 6341252"/>
                <a:gd name="connsiteX27" fmla="*/ 286785 w 318688"/>
                <a:gd name="connsiteY27" fmla="*/ 5480899 h 6341252"/>
                <a:gd name="connsiteX28" fmla="*/ 0 w 318688"/>
                <a:gd name="connsiteY28" fmla="*/ 5448997 h 6341252"/>
                <a:gd name="connsiteX29" fmla="*/ 31901 w 318688"/>
                <a:gd name="connsiteY29" fmla="*/ 5448997 h 6341252"/>
                <a:gd name="connsiteX30" fmla="*/ 31901 w 318688"/>
                <a:gd name="connsiteY30" fmla="*/ 5480899 h 6341252"/>
                <a:gd name="connsiteX31" fmla="*/ 0 w 318688"/>
                <a:gd name="connsiteY31" fmla="*/ 5480899 h 6341252"/>
                <a:gd name="connsiteX32" fmla="*/ 286785 w 318688"/>
                <a:gd name="connsiteY32" fmla="*/ 5162213 h 6341252"/>
                <a:gd name="connsiteX33" fmla="*/ 318688 w 318688"/>
                <a:gd name="connsiteY33" fmla="*/ 5162213 h 6341252"/>
                <a:gd name="connsiteX34" fmla="*/ 318688 w 318688"/>
                <a:gd name="connsiteY34" fmla="*/ 5194116 h 6341252"/>
                <a:gd name="connsiteX35" fmla="*/ 286785 w 318688"/>
                <a:gd name="connsiteY35" fmla="*/ 5194116 h 6341252"/>
                <a:gd name="connsiteX36" fmla="*/ 0 w 318688"/>
                <a:gd name="connsiteY36" fmla="*/ 5162213 h 6341252"/>
                <a:gd name="connsiteX37" fmla="*/ 31901 w 318688"/>
                <a:gd name="connsiteY37" fmla="*/ 5162213 h 6341252"/>
                <a:gd name="connsiteX38" fmla="*/ 31901 w 318688"/>
                <a:gd name="connsiteY38" fmla="*/ 5194116 h 6341252"/>
                <a:gd name="connsiteX39" fmla="*/ 0 w 318688"/>
                <a:gd name="connsiteY39" fmla="*/ 5194116 h 6341252"/>
                <a:gd name="connsiteX40" fmla="*/ 286785 w 318688"/>
                <a:gd name="connsiteY40" fmla="*/ 4875429 h 6341252"/>
                <a:gd name="connsiteX41" fmla="*/ 318688 w 318688"/>
                <a:gd name="connsiteY41" fmla="*/ 4875429 h 6341252"/>
                <a:gd name="connsiteX42" fmla="*/ 318688 w 318688"/>
                <a:gd name="connsiteY42" fmla="*/ 4907331 h 6341252"/>
                <a:gd name="connsiteX43" fmla="*/ 286785 w 318688"/>
                <a:gd name="connsiteY43" fmla="*/ 4907331 h 6341252"/>
                <a:gd name="connsiteX44" fmla="*/ 0 w 318688"/>
                <a:gd name="connsiteY44" fmla="*/ 4875429 h 6341252"/>
                <a:gd name="connsiteX45" fmla="*/ 31901 w 318688"/>
                <a:gd name="connsiteY45" fmla="*/ 4875429 h 6341252"/>
                <a:gd name="connsiteX46" fmla="*/ 31901 w 318688"/>
                <a:gd name="connsiteY46" fmla="*/ 4907331 h 6341252"/>
                <a:gd name="connsiteX47" fmla="*/ 0 w 318688"/>
                <a:gd name="connsiteY47" fmla="*/ 4907331 h 6341252"/>
                <a:gd name="connsiteX48" fmla="*/ 286785 w 318688"/>
                <a:gd name="connsiteY48" fmla="*/ 4588644 h 6341252"/>
                <a:gd name="connsiteX49" fmla="*/ 318688 w 318688"/>
                <a:gd name="connsiteY49" fmla="*/ 4588644 h 6341252"/>
                <a:gd name="connsiteX50" fmla="*/ 318688 w 318688"/>
                <a:gd name="connsiteY50" fmla="*/ 4620545 h 6341252"/>
                <a:gd name="connsiteX51" fmla="*/ 286785 w 318688"/>
                <a:gd name="connsiteY51" fmla="*/ 4620545 h 6341252"/>
                <a:gd name="connsiteX52" fmla="*/ 0 w 318688"/>
                <a:gd name="connsiteY52" fmla="*/ 4588644 h 6341252"/>
                <a:gd name="connsiteX53" fmla="*/ 31901 w 318688"/>
                <a:gd name="connsiteY53" fmla="*/ 4588644 h 6341252"/>
                <a:gd name="connsiteX54" fmla="*/ 31901 w 318688"/>
                <a:gd name="connsiteY54" fmla="*/ 4620545 h 6341252"/>
                <a:gd name="connsiteX55" fmla="*/ 0 w 318688"/>
                <a:gd name="connsiteY55" fmla="*/ 4620545 h 6341252"/>
                <a:gd name="connsiteX56" fmla="*/ 286785 w 318688"/>
                <a:gd name="connsiteY56" fmla="*/ 4301860 h 6341252"/>
                <a:gd name="connsiteX57" fmla="*/ 318688 w 318688"/>
                <a:gd name="connsiteY57" fmla="*/ 4301860 h 6341252"/>
                <a:gd name="connsiteX58" fmla="*/ 318688 w 318688"/>
                <a:gd name="connsiteY58" fmla="*/ 4333762 h 6341252"/>
                <a:gd name="connsiteX59" fmla="*/ 286785 w 318688"/>
                <a:gd name="connsiteY59" fmla="*/ 4333762 h 6341252"/>
                <a:gd name="connsiteX60" fmla="*/ 0 w 318688"/>
                <a:gd name="connsiteY60" fmla="*/ 4301860 h 6341252"/>
                <a:gd name="connsiteX61" fmla="*/ 31901 w 318688"/>
                <a:gd name="connsiteY61" fmla="*/ 4301860 h 6341252"/>
                <a:gd name="connsiteX62" fmla="*/ 31901 w 318688"/>
                <a:gd name="connsiteY62" fmla="*/ 4333762 h 6341252"/>
                <a:gd name="connsiteX63" fmla="*/ 0 w 318688"/>
                <a:gd name="connsiteY63" fmla="*/ 4333762 h 6341252"/>
                <a:gd name="connsiteX64" fmla="*/ 286785 w 318688"/>
                <a:gd name="connsiteY64" fmla="*/ 4015075 h 6341252"/>
                <a:gd name="connsiteX65" fmla="*/ 318688 w 318688"/>
                <a:gd name="connsiteY65" fmla="*/ 4015075 h 6341252"/>
                <a:gd name="connsiteX66" fmla="*/ 318688 w 318688"/>
                <a:gd name="connsiteY66" fmla="*/ 4046976 h 6341252"/>
                <a:gd name="connsiteX67" fmla="*/ 286785 w 318688"/>
                <a:gd name="connsiteY67" fmla="*/ 4046976 h 6341252"/>
                <a:gd name="connsiteX68" fmla="*/ 0 w 318688"/>
                <a:gd name="connsiteY68" fmla="*/ 4015075 h 6341252"/>
                <a:gd name="connsiteX69" fmla="*/ 31901 w 318688"/>
                <a:gd name="connsiteY69" fmla="*/ 4015075 h 6341252"/>
                <a:gd name="connsiteX70" fmla="*/ 31901 w 318688"/>
                <a:gd name="connsiteY70" fmla="*/ 4046976 h 6341252"/>
                <a:gd name="connsiteX71" fmla="*/ 0 w 318688"/>
                <a:gd name="connsiteY71" fmla="*/ 4046976 h 6341252"/>
                <a:gd name="connsiteX72" fmla="*/ 286785 w 318688"/>
                <a:gd name="connsiteY72" fmla="*/ 3728291 h 6341252"/>
                <a:gd name="connsiteX73" fmla="*/ 318688 w 318688"/>
                <a:gd name="connsiteY73" fmla="*/ 3728291 h 6341252"/>
                <a:gd name="connsiteX74" fmla="*/ 318688 w 318688"/>
                <a:gd name="connsiteY74" fmla="*/ 3760193 h 6341252"/>
                <a:gd name="connsiteX75" fmla="*/ 286785 w 318688"/>
                <a:gd name="connsiteY75" fmla="*/ 3760193 h 6341252"/>
                <a:gd name="connsiteX76" fmla="*/ 0 w 318688"/>
                <a:gd name="connsiteY76" fmla="*/ 3728291 h 6341252"/>
                <a:gd name="connsiteX77" fmla="*/ 31901 w 318688"/>
                <a:gd name="connsiteY77" fmla="*/ 3728291 h 6341252"/>
                <a:gd name="connsiteX78" fmla="*/ 31901 w 318688"/>
                <a:gd name="connsiteY78" fmla="*/ 3760193 h 6341252"/>
                <a:gd name="connsiteX79" fmla="*/ 0 w 318688"/>
                <a:gd name="connsiteY79" fmla="*/ 3760193 h 6341252"/>
                <a:gd name="connsiteX80" fmla="*/ 286785 w 318688"/>
                <a:gd name="connsiteY80" fmla="*/ 3441515 h 6341252"/>
                <a:gd name="connsiteX81" fmla="*/ 318688 w 318688"/>
                <a:gd name="connsiteY81" fmla="*/ 3441515 h 6341252"/>
                <a:gd name="connsiteX82" fmla="*/ 318688 w 318688"/>
                <a:gd name="connsiteY82" fmla="*/ 3473408 h 6341252"/>
                <a:gd name="connsiteX83" fmla="*/ 286785 w 318688"/>
                <a:gd name="connsiteY83" fmla="*/ 3473408 h 6341252"/>
                <a:gd name="connsiteX84" fmla="*/ 0 w 318688"/>
                <a:gd name="connsiteY84" fmla="*/ 3441514 h 6341252"/>
                <a:gd name="connsiteX85" fmla="*/ 31901 w 318688"/>
                <a:gd name="connsiteY85" fmla="*/ 3441514 h 6341252"/>
                <a:gd name="connsiteX86" fmla="*/ 31901 w 318688"/>
                <a:gd name="connsiteY86" fmla="*/ 3473408 h 6341252"/>
                <a:gd name="connsiteX87" fmla="*/ 0 w 318688"/>
                <a:gd name="connsiteY87" fmla="*/ 3473408 h 6341252"/>
                <a:gd name="connsiteX88" fmla="*/ 286785 w 318688"/>
                <a:gd name="connsiteY88" fmla="*/ 3154732 h 6341252"/>
                <a:gd name="connsiteX89" fmla="*/ 318688 w 318688"/>
                <a:gd name="connsiteY89" fmla="*/ 3154732 h 6341252"/>
                <a:gd name="connsiteX90" fmla="*/ 318688 w 318688"/>
                <a:gd name="connsiteY90" fmla="*/ 3186635 h 6341252"/>
                <a:gd name="connsiteX91" fmla="*/ 286785 w 318688"/>
                <a:gd name="connsiteY91" fmla="*/ 3186635 h 6341252"/>
                <a:gd name="connsiteX92" fmla="*/ 0 w 318688"/>
                <a:gd name="connsiteY92" fmla="*/ 3154731 h 6341252"/>
                <a:gd name="connsiteX93" fmla="*/ 31901 w 318688"/>
                <a:gd name="connsiteY93" fmla="*/ 3154731 h 6341252"/>
                <a:gd name="connsiteX94" fmla="*/ 31901 w 318688"/>
                <a:gd name="connsiteY94" fmla="*/ 3186634 h 6341252"/>
                <a:gd name="connsiteX95" fmla="*/ 0 w 318688"/>
                <a:gd name="connsiteY95" fmla="*/ 3186634 h 6341252"/>
                <a:gd name="connsiteX96" fmla="*/ 286785 w 318688"/>
                <a:gd name="connsiteY96" fmla="*/ 2867859 h 6341252"/>
                <a:gd name="connsiteX97" fmla="*/ 318688 w 318688"/>
                <a:gd name="connsiteY97" fmla="*/ 2867859 h 6341252"/>
                <a:gd name="connsiteX98" fmla="*/ 318688 w 318688"/>
                <a:gd name="connsiteY98" fmla="*/ 2899760 h 6341252"/>
                <a:gd name="connsiteX99" fmla="*/ 286785 w 318688"/>
                <a:gd name="connsiteY99" fmla="*/ 2899760 h 6341252"/>
                <a:gd name="connsiteX100" fmla="*/ 0 w 318688"/>
                <a:gd name="connsiteY100" fmla="*/ 2867855 h 6341252"/>
                <a:gd name="connsiteX101" fmla="*/ 31901 w 318688"/>
                <a:gd name="connsiteY101" fmla="*/ 2867855 h 6341252"/>
                <a:gd name="connsiteX102" fmla="*/ 31901 w 318688"/>
                <a:gd name="connsiteY102" fmla="*/ 2899757 h 6341252"/>
                <a:gd name="connsiteX103" fmla="*/ 0 w 318688"/>
                <a:gd name="connsiteY103" fmla="*/ 2899757 h 6341252"/>
                <a:gd name="connsiteX104" fmla="*/ 286785 w 318688"/>
                <a:gd name="connsiteY104" fmla="*/ 2581076 h 6341252"/>
                <a:gd name="connsiteX105" fmla="*/ 318688 w 318688"/>
                <a:gd name="connsiteY105" fmla="*/ 2581076 h 6341252"/>
                <a:gd name="connsiteX106" fmla="*/ 318688 w 318688"/>
                <a:gd name="connsiteY106" fmla="*/ 2612993 h 6341252"/>
                <a:gd name="connsiteX107" fmla="*/ 286785 w 318688"/>
                <a:gd name="connsiteY107" fmla="*/ 2612993 h 6341252"/>
                <a:gd name="connsiteX108" fmla="*/ 0 w 318688"/>
                <a:gd name="connsiteY108" fmla="*/ 2581073 h 6341252"/>
                <a:gd name="connsiteX109" fmla="*/ 31901 w 318688"/>
                <a:gd name="connsiteY109" fmla="*/ 2581073 h 6341252"/>
                <a:gd name="connsiteX110" fmla="*/ 31901 w 318688"/>
                <a:gd name="connsiteY110" fmla="*/ 2612987 h 6341252"/>
                <a:gd name="connsiteX111" fmla="*/ 0 w 318688"/>
                <a:gd name="connsiteY111" fmla="*/ 2612987 h 6341252"/>
                <a:gd name="connsiteX112" fmla="*/ 286785 w 318688"/>
                <a:gd name="connsiteY112" fmla="*/ 2294287 h 6341252"/>
                <a:gd name="connsiteX113" fmla="*/ 318688 w 318688"/>
                <a:gd name="connsiteY113" fmla="*/ 2294287 h 6341252"/>
                <a:gd name="connsiteX114" fmla="*/ 318688 w 318688"/>
                <a:gd name="connsiteY114" fmla="*/ 2326193 h 6341252"/>
                <a:gd name="connsiteX115" fmla="*/ 286785 w 318688"/>
                <a:gd name="connsiteY115" fmla="*/ 2326193 h 6341252"/>
                <a:gd name="connsiteX116" fmla="*/ 0 w 318688"/>
                <a:gd name="connsiteY116" fmla="*/ 2294283 h 6341252"/>
                <a:gd name="connsiteX117" fmla="*/ 31901 w 318688"/>
                <a:gd name="connsiteY117" fmla="*/ 2294283 h 6341252"/>
                <a:gd name="connsiteX118" fmla="*/ 31901 w 318688"/>
                <a:gd name="connsiteY118" fmla="*/ 2326188 h 6341252"/>
                <a:gd name="connsiteX119" fmla="*/ 0 w 318688"/>
                <a:gd name="connsiteY119" fmla="*/ 2326188 h 6341252"/>
                <a:gd name="connsiteX120" fmla="*/ 286785 w 318688"/>
                <a:gd name="connsiteY120" fmla="*/ 2007498 h 6341252"/>
                <a:gd name="connsiteX121" fmla="*/ 318688 w 318688"/>
                <a:gd name="connsiteY121" fmla="*/ 2007498 h 6341252"/>
                <a:gd name="connsiteX122" fmla="*/ 318688 w 318688"/>
                <a:gd name="connsiteY122" fmla="*/ 2039391 h 6341252"/>
                <a:gd name="connsiteX123" fmla="*/ 286785 w 318688"/>
                <a:gd name="connsiteY123" fmla="*/ 2039391 h 6341252"/>
                <a:gd name="connsiteX124" fmla="*/ 0 w 318688"/>
                <a:gd name="connsiteY124" fmla="*/ 2007496 h 6341252"/>
                <a:gd name="connsiteX125" fmla="*/ 31901 w 318688"/>
                <a:gd name="connsiteY125" fmla="*/ 2007496 h 6341252"/>
                <a:gd name="connsiteX126" fmla="*/ 31901 w 318688"/>
                <a:gd name="connsiteY126" fmla="*/ 2039389 h 6341252"/>
                <a:gd name="connsiteX127" fmla="*/ 0 w 318688"/>
                <a:gd name="connsiteY127" fmla="*/ 2039389 h 6341252"/>
                <a:gd name="connsiteX128" fmla="*/ 286785 w 318688"/>
                <a:gd name="connsiteY128" fmla="*/ 1720711 h 6341252"/>
                <a:gd name="connsiteX129" fmla="*/ 318688 w 318688"/>
                <a:gd name="connsiteY129" fmla="*/ 1720711 h 6341252"/>
                <a:gd name="connsiteX130" fmla="*/ 318688 w 318688"/>
                <a:gd name="connsiteY130" fmla="*/ 1752614 h 6341252"/>
                <a:gd name="connsiteX131" fmla="*/ 286785 w 318688"/>
                <a:gd name="connsiteY131" fmla="*/ 1752614 h 6341252"/>
                <a:gd name="connsiteX132" fmla="*/ 0 w 318688"/>
                <a:gd name="connsiteY132" fmla="*/ 1720709 h 6341252"/>
                <a:gd name="connsiteX133" fmla="*/ 31901 w 318688"/>
                <a:gd name="connsiteY133" fmla="*/ 1720709 h 6341252"/>
                <a:gd name="connsiteX134" fmla="*/ 31901 w 318688"/>
                <a:gd name="connsiteY134" fmla="*/ 1752612 h 6341252"/>
                <a:gd name="connsiteX135" fmla="*/ 0 w 318688"/>
                <a:gd name="connsiteY135" fmla="*/ 1752612 h 6341252"/>
                <a:gd name="connsiteX136" fmla="*/ 286785 w 318688"/>
                <a:gd name="connsiteY136" fmla="*/ 1433930 h 6341252"/>
                <a:gd name="connsiteX137" fmla="*/ 318688 w 318688"/>
                <a:gd name="connsiteY137" fmla="*/ 1433930 h 6341252"/>
                <a:gd name="connsiteX138" fmla="*/ 318688 w 318688"/>
                <a:gd name="connsiteY138" fmla="*/ 1465831 h 6341252"/>
                <a:gd name="connsiteX139" fmla="*/ 286785 w 318688"/>
                <a:gd name="connsiteY139" fmla="*/ 1465831 h 6341252"/>
                <a:gd name="connsiteX140" fmla="*/ 0 w 318688"/>
                <a:gd name="connsiteY140" fmla="*/ 1433927 h 6341252"/>
                <a:gd name="connsiteX141" fmla="*/ 31901 w 318688"/>
                <a:gd name="connsiteY141" fmla="*/ 1433927 h 6341252"/>
                <a:gd name="connsiteX142" fmla="*/ 31901 w 318688"/>
                <a:gd name="connsiteY142" fmla="*/ 1465828 h 6341252"/>
                <a:gd name="connsiteX143" fmla="*/ 0 w 318688"/>
                <a:gd name="connsiteY143" fmla="*/ 1465828 h 6341252"/>
                <a:gd name="connsiteX144" fmla="*/ 286785 w 318688"/>
                <a:gd name="connsiteY144" fmla="*/ 1147150 h 6341252"/>
                <a:gd name="connsiteX145" fmla="*/ 318688 w 318688"/>
                <a:gd name="connsiteY145" fmla="*/ 1147150 h 6341252"/>
                <a:gd name="connsiteX146" fmla="*/ 318688 w 318688"/>
                <a:gd name="connsiteY146" fmla="*/ 1179052 h 6341252"/>
                <a:gd name="connsiteX147" fmla="*/ 286785 w 318688"/>
                <a:gd name="connsiteY147" fmla="*/ 1179052 h 6341252"/>
                <a:gd name="connsiteX148" fmla="*/ 0 w 318688"/>
                <a:gd name="connsiteY148" fmla="*/ 1147146 h 6341252"/>
                <a:gd name="connsiteX149" fmla="*/ 31901 w 318688"/>
                <a:gd name="connsiteY149" fmla="*/ 1147146 h 6341252"/>
                <a:gd name="connsiteX150" fmla="*/ 31901 w 318688"/>
                <a:gd name="connsiteY150" fmla="*/ 1179049 h 6341252"/>
                <a:gd name="connsiteX151" fmla="*/ 0 w 318688"/>
                <a:gd name="connsiteY151" fmla="*/ 1179049 h 6341252"/>
                <a:gd name="connsiteX152" fmla="*/ 286785 w 318688"/>
                <a:gd name="connsiteY152" fmla="*/ 860355 h 6341252"/>
                <a:gd name="connsiteX153" fmla="*/ 318688 w 318688"/>
                <a:gd name="connsiteY153" fmla="*/ 860355 h 6341252"/>
                <a:gd name="connsiteX154" fmla="*/ 318688 w 318688"/>
                <a:gd name="connsiteY154" fmla="*/ 892257 h 6341252"/>
                <a:gd name="connsiteX155" fmla="*/ 286785 w 318688"/>
                <a:gd name="connsiteY155" fmla="*/ 892257 h 6341252"/>
                <a:gd name="connsiteX156" fmla="*/ 0 w 318688"/>
                <a:gd name="connsiteY156" fmla="*/ 860351 h 6341252"/>
                <a:gd name="connsiteX157" fmla="*/ 31901 w 318688"/>
                <a:gd name="connsiteY157" fmla="*/ 860351 h 6341252"/>
                <a:gd name="connsiteX158" fmla="*/ 31901 w 318688"/>
                <a:gd name="connsiteY158" fmla="*/ 892254 h 6341252"/>
                <a:gd name="connsiteX159" fmla="*/ 0 w 318688"/>
                <a:gd name="connsiteY159" fmla="*/ 892254 h 6341252"/>
                <a:gd name="connsiteX160" fmla="*/ 286785 w 318688"/>
                <a:gd name="connsiteY160" fmla="*/ 573571 h 6341252"/>
                <a:gd name="connsiteX161" fmla="*/ 318688 w 318688"/>
                <a:gd name="connsiteY161" fmla="*/ 573571 h 6341252"/>
                <a:gd name="connsiteX162" fmla="*/ 318688 w 318688"/>
                <a:gd name="connsiteY162" fmla="*/ 605472 h 6341252"/>
                <a:gd name="connsiteX163" fmla="*/ 286785 w 318688"/>
                <a:gd name="connsiteY163" fmla="*/ 605472 h 6341252"/>
                <a:gd name="connsiteX164" fmla="*/ 0 w 318688"/>
                <a:gd name="connsiteY164" fmla="*/ 573568 h 6341252"/>
                <a:gd name="connsiteX165" fmla="*/ 31901 w 318688"/>
                <a:gd name="connsiteY165" fmla="*/ 573568 h 6341252"/>
                <a:gd name="connsiteX166" fmla="*/ 31901 w 318688"/>
                <a:gd name="connsiteY166" fmla="*/ 605470 h 6341252"/>
                <a:gd name="connsiteX167" fmla="*/ 0 w 318688"/>
                <a:gd name="connsiteY167" fmla="*/ 605470 h 6341252"/>
                <a:gd name="connsiteX168" fmla="*/ 286785 w 318688"/>
                <a:gd name="connsiteY168" fmla="*/ 286786 h 6341252"/>
                <a:gd name="connsiteX169" fmla="*/ 318688 w 318688"/>
                <a:gd name="connsiteY169" fmla="*/ 286786 h 6341252"/>
                <a:gd name="connsiteX170" fmla="*/ 318688 w 318688"/>
                <a:gd name="connsiteY170" fmla="*/ 318689 h 6341252"/>
                <a:gd name="connsiteX171" fmla="*/ 286785 w 318688"/>
                <a:gd name="connsiteY171" fmla="*/ 318689 h 6341252"/>
                <a:gd name="connsiteX172" fmla="*/ 0 w 318688"/>
                <a:gd name="connsiteY172" fmla="*/ 286784 h 6341252"/>
                <a:gd name="connsiteX173" fmla="*/ 31901 w 318688"/>
                <a:gd name="connsiteY173" fmla="*/ 286784 h 6341252"/>
                <a:gd name="connsiteX174" fmla="*/ 31901 w 318688"/>
                <a:gd name="connsiteY174" fmla="*/ 318687 h 6341252"/>
                <a:gd name="connsiteX175" fmla="*/ 0 w 318688"/>
                <a:gd name="connsiteY175" fmla="*/ 318687 h 6341252"/>
                <a:gd name="connsiteX176" fmla="*/ 286785 w 318688"/>
                <a:gd name="connsiteY176" fmla="*/ 3 h 6341252"/>
                <a:gd name="connsiteX177" fmla="*/ 318688 w 318688"/>
                <a:gd name="connsiteY177" fmla="*/ 3 h 6341252"/>
                <a:gd name="connsiteX178" fmla="*/ 318688 w 318688"/>
                <a:gd name="connsiteY178" fmla="*/ 31906 h 6341252"/>
                <a:gd name="connsiteX179" fmla="*/ 286785 w 318688"/>
                <a:gd name="connsiteY179" fmla="*/ 31906 h 6341252"/>
                <a:gd name="connsiteX180" fmla="*/ 0 w 318688"/>
                <a:gd name="connsiteY180" fmla="*/ 0 h 6341252"/>
                <a:gd name="connsiteX181" fmla="*/ 31901 w 318688"/>
                <a:gd name="connsiteY181" fmla="*/ 0 h 6341252"/>
                <a:gd name="connsiteX182" fmla="*/ 31901 w 318688"/>
                <a:gd name="connsiteY182" fmla="*/ 31903 h 6341252"/>
                <a:gd name="connsiteX183" fmla="*/ 0 w 318688"/>
                <a:gd name="connsiteY183" fmla="*/ 31903 h 6341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Lst>
              <a:rect l="l" t="t" r="r" b="b"/>
              <a:pathLst>
                <a:path w="318688" h="6341252">
                  <a:moveTo>
                    <a:pt x="286785" y="6309351"/>
                  </a:moveTo>
                  <a:lnTo>
                    <a:pt x="318688" y="6309351"/>
                  </a:lnTo>
                  <a:lnTo>
                    <a:pt x="318688" y="6341252"/>
                  </a:lnTo>
                  <a:lnTo>
                    <a:pt x="286785" y="6341252"/>
                  </a:lnTo>
                  <a:close/>
                  <a:moveTo>
                    <a:pt x="0" y="6309351"/>
                  </a:moveTo>
                  <a:lnTo>
                    <a:pt x="31901" y="6309351"/>
                  </a:lnTo>
                  <a:lnTo>
                    <a:pt x="31901" y="6341252"/>
                  </a:lnTo>
                  <a:lnTo>
                    <a:pt x="0" y="6341252"/>
                  </a:lnTo>
                  <a:close/>
                  <a:moveTo>
                    <a:pt x="286785" y="6022567"/>
                  </a:moveTo>
                  <a:lnTo>
                    <a:pt x="318688" y="6022567"/>
                  </a:lnTo>
                  <a:lnTo>
                    <a:pt x="318688" y="6054468"/>
                  </a:lnTo>
                  <a:lnTo>
                    <a:pt x="286785" y="6054468"/>
                  </a:lnTo>
                  <a:close/>
                  <a:moveTo>
                    <a:pt x="0" y="6022567"/>
                  </a:moveTo>
                  <a:lnTo>
                    <a:pt x="31901" y="6022567"/>
                  </a:lnTo>
                  <a:lnTo>
                    <a:pt x="31901" y="6054468"/>
                  </a:lnTo>
                  <a:lnTo>
                    <a:pt x="0" y="6054468"/>
                  </a:lnTo>
                  <a:close/>
                  <a:moveTo>
                    <a:pt x="286785" y="5735783"/>
                  </a:moveTo>
                  <a:lnTo>
                    <a:pt x="318688" y="5735783"/>
                  </a:lnTo>
                  <a:lnTo>
                    <a:pt x="318688" y="5767685"/>
                  </a:lnTo>
                  <a:lnTo>
                    <a:pt x="286785" y="5767685"/>
                  </a:lnTo>
                  <a:close/>
                  <a:moveTo>
                    <a:pt x="0" y="5735783"/>
                  </a:moveTo>
                  <a:lnTo>
                    <a:pt x="31901" y="5735783"/>
                  </a:lnTo>
                  <a:lnTo>
                    <a:pt x="31901" y="5767685"/>
                  </a:lnTo>
                  <a:lnTo>
                    <a:pt x="0" y="5767685"/>
                  </a:lnTo>
                  <a:close/>
                  <a:moveTo>
                    <a:pt x="286785" y="5448997"/>
                  </a:moveTo>
                  <a:lnTo>
                    <a:pt x="318688" y="5448997"/>
                  </a:lnTo>
                  <a:lnTo>
                    <a:pt x="318688" y="5480899"/>
                  </a:lnTo>
                  <a:lnTo>
                    <a:pt x="286785" y="5480899"/>
                  </a:lnTo>
                  <a:close/>
                  <a:moveTo>
                    <a:pt x="0" y="5448997"/>
                  </a:moveTo>
                  <a:lnTo>
                    <a:pt x="31901" y="5448997"/>
                  </a:lnTo>
                  <a:lnTo>
                    <a:pt x="31901" y="5480899"/>
                  </a:lnTo>
                  <a:lnTo>
                    <a:pt x="0" y="5480899"/>
                  </a:lnTo>
                  <a:close/>
                  <a:moveTo>
                    <a:pt x="286785" y="5162213"/>
                  </a:moveTo>
                  <a:lnTo>
                    <a:pt x="318688" y="5162213"/>
                  </a:lnTo>
                  <a:lnTo>
                    <a:pt x="318688" y="5194116"/>
                  </a:lnTo>
                  <a:lnTo>
                    <a:pt x="286785" y="5194116"/>
                  </a:lnTo>
                  <a:close/>
                  <a:moveTo>
                    <a:pt x="0" y="5162213"/>
                  </a:moveTo>
                  <a:lnTo>
                    <a:pt x="31901" y="5162213"/>
                  </a:lnTo>
                  <a:lnTo>
                    <a:pt x="31901" y="5194116"/>
                  </a:lnTo>
                  <a:lnTo>
                    <a:pt x="0" y="5194116"/>
                  </a:lnTo>
                  <a:close/>
                  <a:moveTo>
                    <a:pt x="286785" y="4875429"/>
                  </a:moveTo>
                  <a:lnTo>
                    <a:pt x="318688" y="4875429"/>
                  </a:lnTo>
                  <a:lnTo>
                    <a:pt x="318688" y="4907331"/>
                  </a:lnTo>
                  <a:lnTo>
                    <a:pt x="286785" y="4907331"/>
                  </a:lnTo>
                  <a:close/>
                  <a:moveTo>
                    <a:pt x="0" y="4875429"/>
                  </a:moveTo>
                  <a:lnTo>
                    <a:pt x="31901" y="4875429"/>
                  </a:lnTo>
                  <a:lnTo>
                    <a:pt x="31901" y="4907331"/>
                  </a:lnTo>
                  <a:lnTo>
                    <a:pt x="0" y="4907331"/>
                  </a:lnTo>
                  <a:close/>
                  <a:moveTo>
                    <a:pt x="286785" y="4588644"/>
                  </a:moveTo>
                  <a:lnTo>
                    <a:pt x="318688" y="4588644"/>
                  </a:lnTo>
                  <a:lnTo>
                    <a:pt x="318688" y="4620545"/>
                  </a:lnTo>
                  <a:lnTo>
                    <a:pt x="286785" y="4620545"/>
                  </a:lnTo>
                  <a:close/>
                  <a:moveTo>
                    <a:pt x="0" y="4588644"/>
                  </a:moveTo>
                  <a:lnTo>
                    <a:pt x="31901" y="4588644"/>
                  </a:lnTo>
                  <a:lnTo>
                    <a:pt x="31901" y="4620545"/>
                  </a:lnTo>
                  <a:lnTo>
                    <a:pt x="0" y="4620545"/>
                  </a:lnTo>
                  <a:close/>
                  <a:moveTo>
                    <a:pt x="286785" y="4301860"/>
                  </a:moveTo>
                  <a:lnTo>
                    <a:pt x="318688" y="4301860"/>
                  </a:lnTo>
                  <a:lnTo>
                    <a:pt x="318688" y="4333762"/>
                  </a:lnTo>
                  <a:lnTo>
                    <a:pt x="286785" y="4333762"/>
                  </a:lnTo>
                  <a:close/>
                  <a:moveTo>
                    <a:pt x="0" y="4301860"/>
                  </a:moveTo>
                  <a:lnTo>
                    <a:pt x="31901" y="4301860"/>
                  </a:lnTo>
                  <a:lnTo>
                    <a:pt x="31901" y="4333762"/>
                  </a:lnTo>
                  <a:lnTo>
                    <a:pt x="0" y="4333762"/>
                  </a:lnTo>
                  <a:close/>
                  <a:moveTo>
                    <a:pt x="286785" y="4015075"/>
                  </a:moveTo>
                  <a:lnTo>
                    <a:pt x="318688" y="4015075"/>
                  </a:lnTo>
                  <a:lnTo>
                    <a:pt x="318688" y="4046976"/>
                  </a:lnTo>
                  <a:lnTo>
                    <a:pt x="286785" y="4046976"/>
                  </a:lnTo>
                  <a:close/>
                  <a:moveTo>
                    <a:pt x="0" y="4015075"/>
                  </a:moveTo>
                  <a:lnTo>
                    <a:pt x="31901" y="4015075"/>
                  </a:lnTo>
                  <a:lnTo>
                    <a:pt x="31901" y="4046976"/>
                  </a:lnTo>
                  <a:lnTo>
                    <a:pt x="0" y="4046976"/>
                  </a:lnTo>
                  <a:close/>
                  <a:moveTo>
                    <a:pt x="286785" y="3728291"/>
                  </a:moveTo>
                  <a:lnTo>
                    <a:pt x="318688" y="3728291"/>
                  </a:lnTo>
                  <a:lnTo>
                    <a:pt x="318688" y="3760193"/>
                  </a:lnTo>
                  <a:lnTo>
                    <a:pt x="286785" y="3760193"/>
                  </a:lnTo>
                  <a:close/>
                  <a:moveTo>
                    <a:pt x="0" y="3728291"/>
                  </a:moveTo>
                  <a:lnTo>
                    <a:pt x="31901" y="3728291"/>
                  </a:lnTo>
                  <a:lnTo>
                    <a:pt x="31901" y="3760193"/>
                  </a:lnTo>
                  <a:lnTo>
                    <a:pt x="0" y="3760193"/>
                  </a:lnTo>
                  <a:close/>
                  <a:moveTo>
                    <a:pt x="286785" y="3441515"/>
                  </a:moveTo>
                  <a:lnTo>
                    <a:pt x="318688" y="3441515"/>
                  </a:lnTo>
                  <a:lnTo>
                    <a:pt x="318688" y="3473408"/>
                  </a:lnTo>
                  <a:lnTo>
                    <a:pt x="286785" y="3473408"/>
                  </a:lnTo>
                  <a:close/>
                  <a:moveTo>
                    <a:pt x="0" y="3441514"/>
                  </a:moveTo>
                  <a:lnTo>
                    <a:pt x="31901" y="3441514"/>
                  </a:lnTo>
                  <a:lnTo>
                    <a:pt x="31901" y="3473408"/>
                  </a:lnTo>
                  <a:lnTo>
                    <a:pt x="0" y="3473408"/>
                  </a:lnTo>
                  <a:close/>
                  <a:moveTo>
                    <a:pt x="286785" y="3154732"/>
                  </a:moveTo>
                  <a:lnTo>
                    <a:pt x="318688" y="3154732"/>
                  </a:lnTo>
                  <a:lnTo>
                    <a:pt x="318688" y="3186635"/>
                  </a:lnTo>
                  <a:lnTo>
                    <a:pt x="286785" y="3186635"/>
                  </a:lnTo>
                  <a:close/>
                  <a:moveTo>
                    <a:pt x="0" y="3154731"/>
                  </a:moveTo>
                  <a:lnTo>
                    <a:pt x="31901" y="3154731"/>
                  </a:lnTo>
                  <a:lnTo>
                    <a:pt x="31901" y="3186634"/>
                  </a:lnTo>
                  <a:lnTo>
                    <a:pt x="0" y="3186634"/>
                  </a:lnTo>
                  <a:close/>
                  <a:moveTo>
                    <a:pt x="286785" y="2867859"/>
                  </a:moveTo>
                  <a:lnTo>
                    <a:pt x="318688" y="2867859"/>
                  </a:lnTo>
                  <a:lnTo>
                    <a:pt x="318688" y="2899760"/>
                  </a:lnTo>
                  <a:lnTo>
                    <a:pt x="286785" y="2899760"/>
                  </a:lnTo>
                  <a:close/>
                  <a:moveTo>
                    <a:pt x="0" y="2867855"/>
                  </a:moveTo>
                  <a:lnTo>
                    <a:pt x="31901" y="2867855"/>
                  </a:lnTo>
                  <a:lnTo>
                    <a:pt x="31901" y="2899757"/>
                  </a:lnTo>
                  <a:lnTo>
                    <a:pt x="0" y="2899757"/>
                  </a:lnTo>
                  <a:close/>
                  <a:moveTo>
                    <a:pt x="286785" y="2581076"/>
                  </a:moveTo>
                  <a:lnTo>
                    <a:pt x="318688" y="2581076"/>
                  </a:lnTo>
                  <a:lnTo>
                    <a:pt x="318688" y="2612993"/>
                  </a:lnTo>
                  <a:lnTo>
                    <a:pt x="286785" y="2612993"/>
                  </a:lnTo>
                  <a:close/>
                  <a:moveTo>
                    <a:pt x="0" y="2581073"/>
                  </a:moveTo>
                  <a:lnTo>
                    <a:pt x="31901" y="2581073"/>
                  </a:lnTo>
                  <a:lnTo>
                    <a:pt x="31901" y="2612987"/>
                  </a:lnTo>
                  <a:lnTo>
                    <a:pt x="0" y="2612987"/>
                  </a:lnTo>
                  <a:close/>
                  <a:moveTo>
                    <a:pt x="286785" y="2294287"/>
                  </a:moveTo>
                  <a:lnTo>
                    <a:pt x="318688" y="2294287"/>
                  </a:lnTo>
                  <a:lnTo>
                    <a:pt x="318688" y="2326193"/>
                  </a:lnTo>
                  <a:lnTo>
                    <a:pt x="286785" y="2326193"/>
                  </a:lnTo>
                  <a:close/>
                  <a:moveTo>
                    <a:pt x="0" y="2294283"/>
                  </a:moveTo>
                  <a:lnTo>
                    <a:pt x="31901" y="2294283"/>
                  </a:lnTo>
                  <a:lnTo>
                    <a:pt x="31901" y="2326188"/>
                  </a:lnTo>
                  <a:lnTo>
                    <a:pt x="0" y="2326188"/>
                  </a:lnTo>
                  <a:close/>
                  <a:moveTo>
                    <a:pt x="286785" y="2007498"/>
                  </a:moveTo>
                  <a:lnTo>
                    <a:pt x="318688" y="2007498"/>
                  </a:lnTo>
                  <a:lnTo>
                    <a:pt x="318688" y="2039391"/>
                  </a:lnTo>
                  <a:lnTo>
                    <a:pt x="286785" y="2039391"/>
                  </a:lnTo>
                  <a:close/>
                  <a:moveTo>
                    <a:pt x="0" y="2007496"/>
                  </a:moveTo>
                  <a:lnTo>
                    <a:pt x="31901" y="2007496"/>
                  </a:lnTo>
                  <a:lnTo>
                    <a:pt x="31901" y="2039389"/>
                  </a:lnTo>
                  <a:lnTo>
                    <a:pt x="0" y="2039389"/>
                  </a:lnTo>
                  <a:close/>
                  <a:moveTo>
                    <a:pt x="286785" y="1720711"/>
                  </a:moveTo>
                  <a:lnTo>
                    <a:pt x="318688" y="1720711"/>
                  </a:lnTo>
                  <a:lnTo>
                    <a:pt x="318688" y="1752614"/>
                  </a:lnTo>
                  <a:lnTo>
                    <a:pt x="286785" y="1752614"/>
                  </a:lnTo>
                  <a:close/>
                  <a:moveTo>
                    <a:pt x="0" y="1720709"/>
                  </a:moveTo>
                  <a:lnTo>
                    <a:pt x="31901" y="1720709"/>
                  </a:lnTo>
                  <a:lnTo>
                    <a:pt x="31901" y="1752612"/>
                  </a:lnTo>
                  <a:lnTo>
                    <a:pt x="0" y="1752612"/>
                  </a:lnTo>
                  <a:close/>
                  <a:moveTo>
                    <a:pt x="286785" y="1433930"/>
                  </a:moveTo>
                  <a:lnTo>
                    <a:pt x="318688" y="1433930"/>
                  </a:lnTo>
                  <a:lnTo>
                    <a:pt x="318688" y="1465831"/>
                  </a:lnTo>
                  <a:lnTo>
                    <a:pt x="286785" y="1465831"/>
                  </a:lnTo>
                  <a:close/>
                  <a:moveTo>
                    <a:pt x="0" y="1433927"/>
                  </a:moveTo>
                  <a:lnTo>
                    <a:pt x="31901" y="1433927"/>
                  </a:lnTo>
                  <a:lnTo>
                    <a:pt x="31901" y="1465828"/>
                  </a:lnTo>
                  <a:lnTo>
                    <a:pt x="0" y="1465828"/>
                  </a:lnTo>
                  <a:close/>
                  <a:moveTo>
                    <a:pt x="286785" y="1147150"/>
                  </a:moveTo>
                  <a:lnTo>
                    <a:pt x="318688" y="1147150"/>
                  </a:lnTo>
                  <a:lnTo>
                    <a:pt x="318688" y="1179052"/>
                  </a:lnTo>
                  <a:lnTo>
                    <a:pt x="286785" y="1179052"/>
                  </a:lnTo>
                  <a:close/>
                  <a:moveTo>
                    <a:pt x="0" y="1147146"/>
                  </a:moveTo>
                  <a:lnTo>
                    <a:pt x="31901" y="1147146"/>
                  </a:lnTo>
                  <a:lnTo>
                    <a:pt x="31901" y="1179049"/>
                  </a:lnTo>
                  <a:lnTo>
                    <a:pt x="0" y="1179049"/>
                  </a:lnTo>
                  <a:close/>
                  <a:moveTo>
                    <a:pt x="286785" y="860355"/>
                  </a:moveTo>
                  <a:lnTo>
                    <a:pt x="318688" y="860355"/>
                  </a:lnTo>
                  <a:lnTo>
                    <a:pt x="318688" y="892257"/>
                  </a:lnTo>
                  <a:lnTo>
                    <a:pt x="286785" y="892257"/>
                  </a:lnTo>
                  <a:close/>
                  <a:moveTo>
                    <a:pt x="0" y="860351"/>
                  </a:moveTo>
                  <a:lnTo>
                    <a:pt x="31901" y="860351"/>
                  </a:lnTo>
                  <a:lnTo>
                    <a:pt x="31901" y="892254"/>
                  </a:lnTo>
                  <a:lnTo>
                    <a:pt x="0" y="892254"/>
                  </a:lnTo>
                  <a:close/>
                  <a:moveTo>
                    <a:pt x="286785" y="573571"/>
                  </a:moveTo>
                  <a:lnTo>
                    <a:pt x="318688" y="573571"/>
                  </a:lnTo>
                  <a:lnTo>
                    <a:pt x="318688" y="605472"/>
                  </a:lnTo>
                  <a:lnTo>
                    <a:pt x="286785" y="605472"/>
                  </a:lnTo>
                  <a:close/>
                  <a:moveTo>
                    <a:pt x="0" y="573568"/>
                  </a:moveTo>
                  <a:lnTo>
                    <a:pt x="31901" y="573568"/>
                  </a:lnTo>
                  <a:lnTo>
                    <a:pt x="31901" y="605470"/>
                  </a:lnTo>
                  <a:lnTo>
                    <a:pt x="0" y="605470"/>
                  </a:lnTo>
                  <a:close/>
                  <a:moveTo>
                    <a:pt x="286785" y="286786"/>
                  </a:moveTo>
                  <a:lnTo>
                    <a:pt x="318688" y="286786"/>
                  </a:lnTo>
                  <a:lnTo>
                    <a:pt x="318688" y="318689"/>
                  </a:lnTo>
                  <a:lnTo>
                    <a:pt x="286785" y="318689"/>
                  </a:lnTo>
                  <a:close/>
                  <a:moveTo>
                    <a:pt x="0" y="286784"/>
                  </a:moveTo>
                  <a:lnTo>
                    <a:pt x="31901" y="286784"/>
                  </a:lnTo>
                  <a:lnTo>
                    <a:pt x="31901" y="318687"/>
                  </a:lnTo>
                  <a:lnTo>
                    <a:pt x="0" y="318687"/>
                  </a:lnTo>
                  <a:close/>
                  <a:moveTo>
                    <a:pt x="286785" y="3"/>
                  </a:moveTo>
                  <a:lnTo>
                    <a:pt x="318688" y="3"/>
                  </a:lnTo>
                  <a:lnTo>
                    <a:pt x="318688" y="31906"/>
                  </a:lnTo>
                  <a:lnTo>
                    <a:pt x="286785" y="31906"/>
                  </a:lnTo>
                  <a:close/>
                  <a:moveTo>
                    <a:pt x="0" y="0"/>
                  </a:moveTo>
                  <a:lnTo>
                    <a:pt x="31901" y="0"/>
                  </a:lnTo>
                  <a:lnTo>
                    <a:pt x="31901" y="31903"/>
                  </a:lnTo>
                  <a:lnTo>
                    <a:pt x="0" y="31903"/>
                  </a:lnTo>
                  <a:close/>
                </a:path>
              </a:pathLst>
            </a:custGeom>
            <a:solidFill>
              <a:schemeClr val="tx2">
                <a:alpha val="20000"/>
              </a:schemeClr>
            </a:solidFill>
            <a:ln w="10294" cap="flat">
              <a:noFill/>
              <a:prstDash val="solid"/>
              <a:miter/>
            </a:ln>
          </p:spPr>
          <p:txBody>
            <a:bodyPr wrap="square" rtlCol="0" anchor="ctr">
              <a:noAutofit/>
            </a:bodyPr>
            <a:lstStyle/>
            <a:p>
              <a:endParaRPr lang="en-US" sz="1800"/>
            </a:p>
          </p:txBody>
        </p:sp>
        <p:sp>
          <p:nvSpPr>
            <p:cNvPr id="30" name="Freeform: Shape 29">
              <a:extLst>
                <a:ext uri="{FF2B5EF4-FFF2-40B4-BE49-F238E27FC236}">
                  <a16:creationId xmlns:a16="http://schemas.microsoft.com/office/drawing/2014/main" xmlns="" id="{01610C87-FCDE-46C3-9E2E-739916D61405}"/>
                </a:ext>
              </a:extLst>
            </p:cNvPr>
            <p:cNvSpPr/>
            <p:nvPr userDrawn="1"/>
          </p:nvSpPr>
          <p:spPr>
            <a:xfrm>
              <a:off x="9346573" y="258374"/>
              <a:ext cx="318688" cy="6341252"/>
            </a:xfrm>
            <a:custGeom>
              <a:avLst/>
              <a:gdLst>
                <a:gd name="connsiteX0" fmla="*/ 286785 w 318688"/>
                <a:gd name="connsiteY0" fmla="*/ 6309351 h 6341252"/>
                <a:gd name="connsiteX1" fmla="*/ 318688 w 318688"/>
                <a:gd name="connsiteY1" fmla="*/ 6309351 h 6341252"/>
                <a:gd name="connsiteX2" fmla="*/ 318688 w 318688"/>
                <a:gd name="connsiteY2" fmla="*/ 6341252 h 6341252"/>
                <a:gd name="connsiteX3" fmla="*/ 286785 w 318688"/>
                <a:gd name="connsiteY3" fmla="*/ 6341252 h 6341252"/>
                <a:gd name="connsiteX4" fmla="*/ 0 w 318688"/>
                <a:gd name="connsiteY4" fmla="*/ 6309351 h 6341252"/>
                <a:gd name="connsiteX5" fmla="*/ 31901 w 318688"/>
                <a:gd name="connsiteY5" fmla="*/ 6309351 h 6341252"/>
                <a:gd name="connsiteX6" fmla="*/ 31901 w 318688"/>
                <a:gd name="connsiteY6" fmla="*/ 6341252 h 6341252"/>
                <a:gd name="connsiteX7" fmla="*/ 0 w 318688"/>
                <a:gd name="connsiteY7" fmla="*/ 6341252 h 6341252"/>
                <a:gd name="connsiteX8" fmla="*/ 286785 w 318688"/>
                <a:gd name="connsiteY8" fmla="*/ 6022567 h 6341252"/>
                <a:gd name="connsiteX9" fmla="*/ 318688 w 318688"/>
                <a:gd name="connsiteY9" fmla="*/ 6022567 h 6341252"/>
                <a:gd name="connsiteX10" fmla="*/ 318688 w 318688"/>
                <a:gd name="connsiteY10" fmla="*/ 6054468 h 6341252"/>
                <a:gd name="connsiteX11" fmla="*/ 286785 w 318688"/>
                <a:gd name="connsiteY11" fmla="*/ 6054468 h 6341252"/>
                <a:gd name="connsiteX12" fmla="*/ 0 w 318688"/>
                <a:gd name="connsiteY12" fmla="*/ 6022567 h 6341252"/>
                <a:gd name="connsiteX13" fmla="*/ 31901 w 318688"/>
                <a:gd name="connsiteY13" fmla="*/ 6022567 h 6341252"/>
                <a:gd name="connsiteX14" fmla="*/ 31901 w 318688"/>
                <a:gd name="connsiteY14" fmla="*/ 6054468 h 6341252"/>
                <a:gd name="connsiteX15" fmla="*/ 0 w 318688"/>
                <a:gd name="connsiteY15" fmla="*/ 6054468 h 6341252"/>
                <a:gd name="connsiteX16" fmla="*/ 286785 w 318688"/>
                <a:gd name="connsiteY16" fmla="*/ 5735783 h 6341252"/>
                <a:gd name="connsiteX17" fmla="*/ 318688 w 318688"/>
                <a:gd name="connsiteY17" fmla="*/ 5735783 h 6341252"/>
                <a:gd name="connsiteX18" fmla="*/ 318688 w 318688"/>
                <a:gd name="connsiteY18" fmla="*/ 5767685 h 6341252"/>
                <a:gd name="connsiteX19" fmla="*/ 286785 w 318688"/>
                <a:gd name="connsiteY19" fmla="*/ 5767685 h 6341252"/>
                <a:gd name="connsiteX20" fmla="*/ 0 w 318688"/>
                <a:gd name="connsiteY20" fmla="*/ 5735783 h 6341252"/>
                <a:gd name="connsiteX21" fmla="*/ 31901 w 318688"/>
                <a:gd name="connsiteY21" fmla="*/ 5735783 h 6341252"/>
                <a:gd name="connsiteX22" fmla="*/ 31901 w 318688"/>
                <a:gd name="connsiteY22" fmla="*/ 5767685 h 6341252"/>
                <a:gd name="connsiteX23" fmla="*/ 0 w 318688"/>
                <a:gd name="connsiteY23" fmla="*/ 5767685 h 6341252"/>
                <a:gd name="connsiteX24" fmla="*/ 286785 w 318688"/>
                <a:gd name="connsiteY24" fmla="*/ 5448997 h 6341252"/>
                <a:gd name="connsiteX25" fmla="*/ 318688 w 318688"/>
                <a:gd name="connsiteY25" fmla="*/ 5448997 h 6341252"/>
                <a:gd name="connsiteX26" fmla="*/ 318688 w 318688"/>
                <a:gd name="connsiteY26" fmla="*/ 5480899 h 6341252"/>
                <a:gd name="connsiteX27" fmla="*/ 286785 w 318688"/>
                <a:gd name="connsiteY27" fmla="*/ 5480899 h 6341252"/>
                <a:gd name="connsiteX28" fmla="*/ 0 w 318688"/>
                <a:gd name="connsiteY28" fmla="*/ 5448997 h 6341252"/>
                <a:gd name="connsiteX29" fmla="*/ 31901 w 318688"/>
                <a:gd name="connsiteY29" fmla="*/ 5448997 h 6341252"/>
                <a:gd name="connsiteX30" fmla="*/ 31901 w 318688"/>
                <a:gd name="connsiteY30" fmla="*/ 5480899 h 6341252"/>
                <a:gd name="connsiteX31" fmla="*/ 0 w 318688"/>
                <a:gd name="connsiteY31" fmla="*/ 5480899 h 6341252"/>
                <a:gd name="connsiteX32" fmla="*/ 286785 w 318688"/>
                <a:gd name="connsiteY32" fmla="*/ 5162213 h 6341252"/>
                <a:gd name="connsiteX33" fmla="*/ 318688 w 318688"/>
                <a:gd name="connsiteY33" fmla="*/ 5162213 h 6341252"/>
                <a:gd name="connsiteX34" fmla="*/ 318688 w 318688"/>
                <a:gd name="connsiteY34" fmla="*/ 5194116 h 6341252"/>
                <a:gd name="connsiteX35" fmla="*/ 286785 w 318688"/>
                <a:gd name="connsiteY35" fmla="*/ 5194116 h 6341252"/>
                <a:gd name="connsiteX36" fmla="*/ 0 w 318688"/>
                <a:gd name="connsiteY36" fmla="*/ 5162213 h 6341252"/>
                <a:gd name="connsiteX37" fmla="*/ 31901 w 318688"/>
                <a:gd name="connsiteY37" fmla="*/ 5162213 h 6341252"/>
                <a:gd name="connsiteX38" fmla="*/ 31901 w 318688"/>
                <a:gd name="connsiteY38" fmla="*/ 5194116 h 6341252"/>
                <a:gd name="connsiteX39" fmla="*/ 0 w 318688"/>
                <a:gd name="connsiteY39" fmla="*/ 5194116 h 6341252"/>
                <a:gd name="connsiteX40" fmla="*/ 286785 w 318688"/>
                <a:gd name="connsiteY40" fmla="*/ 4875429 h 6341252"/>
                <a:gd name="connsiteX41" fmla="*/ 318688 w 318688"/>
                <a:gd name="connsiteY41" fmla="*/ 4875429 h 6341252"/>
                <a:gd name="connsiteX42" fmla="*/ 318688 w 318688"/>
                <a:gd name="connsiteY42" fmla="*/ 4907331 h 6341252"/>
                <a:gd name="connsiteX43" fmla="*/ 286785 w 318688"/>
                <a:gd name="connsiteY43" fmla="*/ 4907331 h 6341252"/>
                <a:gd name="connsiteX44" fmla="*/ 0 w 318688"/>
                <a:gd name="connsiteY44" fmla="*/ 4875429 h 6341252"/>
                <a:gd name="connsiteX45" fmla="*/ 31901 w 318688"/>
                <a:gd name="connsiteY45" fmla="*/ 4875429 h 6341252"/>
                <a:gd name="connsiteX46" fmla="*/ 31901 w 318688"/>
                <a:gd name="connsiteY46" fmla="*/ 4907331 h 6341252"/>
                <a:gd name="connsiteX47" fmla="*/ 0 w 318688"/>
                <a:gd name="connsiteY47" fmla="*/ 4907331 h 6341252"/>
                <a:gd name="connsiteX48" fmla="*/ 286785 w 318688"/>
                <a:gd name="connsiteY48" fmla="*/ 4588644 h 6341252"/>
                <a:gd name="connsiteX49" fmla="*/ 318688 w 318688"/>
                <a:gd name="connsiteY49" fmla="*/ 4588644 h 6341252"/>
                <a:gd name="connsiteX50" fmla="*/ 318688 w 318688"/>
                <a:gd name="connsiteY50" fmla="*/ 4620545 h 6341252"/>
                <a:gd name="connsiteX51" fmla="*/ 286785 w 318688"/>
                <a:gd name="connsiteY51" fmla="*/ 4620545 h 6341252"/>
                <a:gd name="connsiteX52" fmla="*/ 0 w 318688"/>
                <a:gd name="connsiteY52" fmla="*/ 4588644 h 6341252"/>
                <a:gd name="connsiteX53" fmla="*/ 31901 w 318688"/>
                <a:gd name="connsiteY53" fmla="*/ 4588644 h 6341252"/>
                <a:gd name="connsiteX54" fmla="*/ 31901 w 318688"/>
                <a:gd name="connsiteY54" fmla="*/ 4620545 h 6341252"/>
                <a:gd name="connsiteX55" fmla="*/ 0 w 318688"/>
                <a:gd name="connsiteY55" fmla="*/ 4620545 h 6341252"/>
                <a:gd name="connsiteX56" fmla="*/ 286785 w 318688"/>
                <a:gd name="connsiteY56" fmla="*/ 4301860 h 6341252"/>
                <a:gd name="connsiteX57" fmla="*/ 318688 w 318688"/>
                <a:gd name="connsiteY57" fmla="*/ 4301860 h 6341252"/>
                <a:gd name="connsiteX58" fmla="*/ 318688 w 318688"/>
                <a:gd name="connsiteY58" fmla="*/ 4333762 h 6341252"/>
                <a:gd name="connsiteX59" fmla="*/ 286785 w 318688"/>
                <a:gd name="connsiteY59" fmla="*/ 4333762 h 6341252"/>
                <a:gd name="connsiteX60" fmla="*/ 0 w 318688"/>
                <a:gd name="connsiteY60" fmla="*/ 4301860 h 6341252"/>
                <a:gd name="connsiteX61" fmla="*/ 31901 w 318688"/>
                <a:gd name="connsiteY61" fmla="*/ 4301860 h 6341252"/>
                <a:gd name="connsiteX62" fmla="*/ 31901 w 318688"/>
                <a:gd name="connsiteY62" fmla="*/ 4333762 h 6341252"/>
                <a:gd name="connsiteX63" fmla="*/ 0 w 318688"/>
                <a:gd name="connsiteY63" fmla="*/ 4333762 h 6341252"/>
                <a:gd name="connsiteX64" fmla="*/ 286785 w 318688"/>
                <a:gd name="connsiteY64" fmla="*/ 4015075 h 6341252"/>
                <a:gd name="connsiteX65" fmla="*/ 318688 w 318688"/>
                <a:gd name="connsiteY65" fmla="*/ 4015075 h 6341252"/>
                <a:gd name="connsiteX66" fmla="*/ 318688 w 318688"/>
                <a:gd name="connsiteY66" fmla="*/ 4046976 h 6341252"/>
                <a:gd name="connsiteX67" fmla="*/ 286785 w 318688"/>
                <a:gd name="connsiteY67" fmla="*/ 4046976 h 6341252"/>
                <a:gd name="connsiteX68" fmla="*/ 0 w 318688"/>
                <a:gd name="connsiteY68" fmla="*/ 4015075 h 6341252"/>
                <a:gd name="connsiteX69" fmla="*/ 31901 w 318688"/>
                <a:gd name="connsiteY69" fmla="*/ 4015075 h 6341252"/>
                <a:gd name="connsiteX70" fmla="*/ 31901 w 318688"/>
                <a:gd name="connsiteY70" fmla="*/ 4046976 h 6341252"/>
                <a:gd name="connsiteX71" fmla="*/ 0 w 318688"/>
                <a:gd name="connsiteY71" fmla="*/ 4046976 h 6341252"/>
                <a:gd name="connsiteX72" fmla="*/ 286785 w 318688"/>
                <a:gd name="connsiteY72" fmla="*/ 3728291 h 6341252"/>
                <a:gd name="connsiteX73" fmla="*/ 318688 w 318688"/>
                <a:gd name="connsiteY73" fmla="*/ 3728291 h 6341252"/>
                <a:gd name="connsiteX74" fmla="*/ 318688 w 318688"/>
                <a:gd name="connsiteY74" fmla="*/ 3760193 h 6341252"/>
                <a:gd name="connsiteX75" fmla="*/ 286785 w 318688"/>
                <a:gd name="connsiteY75" fmla="*/ 3760193 h 6341252"/>
                <a:gd name="connsiteX76" fmla="*/ 0 w 318688"/>
                <a:gd name="connsiteY76" fmla="*/ 3728291 h 6341252"/>
                <a:gd name="connsiteX77" fmla="*/ 31901 w 318688"/>
                <a:gd name="connsiteY77" fmla="*/ 3728291 h 6341252"/>
                <a:gd name="connsiteX78" fmla="*/ 31901 w 318688"/>
                <a:gd name="connsiteY78" fmla="*/ 3760193 h 6341252"/>
                <a:gd name="connsiteX79" fmla="*/ 0 w 318688"/>
                <a:gd name="connsiteY79" fmla="*/ 3760193 h 6341252"/>
                <a:gd name="connsiteX80" fmla="*/ 286785 w 318688"/>
                <a:gd name="connsiteY80" fmla="*/ 3441515 h 6341252"/>
                <a:gd name="connsiteX81" fmla="*/ 318688 w 318688"/>
                <a:gd name="connsiteY81" fmla="*/ 3441515 h 6341252"/>
                <a:gd name="connsiteX82" fmla="*/ 318688 w 318688"/>
                <a:gd name="connsiteY82" fmla="*/ 3473408 h 6341252"/>
                <a:gd name="connsiteX83" fmla="*/ 286785 w 318688"/>
                <a:gd name="connsiteY83" fmla="*/ 3473408 h 6341252"/>
                <a:gd name="connsiteX84" fmla="*/ 0 w 318688"/>
                <a:gd name="connsiteY84" fmla="*/ 3441514 h 6341252"/>
                <a:gd name="connsiteX85" fmla="*/ 31901 w 318688"/>
                <a:gd name="connsiteY85" fmla="*/ 3441514 h 6341252"/>
                <a:gd name="connsiteX86" fmla="*/ 31901 w 318688"/>
                <a:gd name="connsiteY86" fmla="*/ 3473408 h 6341252"/>
                <a:gd name="connsiteX87" fmla="*/ 0 w 318688"/>
                <a:gd name="connsiteY87" fmla="*/ 3473408 h 6341252"/>
                <a:gd name="connsiteX88" fmla="*/ 286785 w 318688"/>
                <a:gd name="connsiteY88" fmla="*/ 3154732 h 6341252"/>
                <a:gd name="connsiteX89" fmla="*/ 318688 w 318688"/>
                <a:gd name="connsiteY89" fmla="*/ 3154732 h 6341252"/>
                <a:gd name="connsiteX90" fmla="*/ 318688 w 318688"/>
                <a:gd name="connsiteY90" fmla="*/ 3186635 h 6341252"/>
                <a:gd name="connsiteX91" fmla="*/ 286785 w 318688"/>
                <a:gd name="connsiteY91" fmla="*/ 3186635 h 6341252"/>
                <a:gd name="connsiteX92" fmla="*/ 0 w 318688"/>
                <a:gd name="connsiteY92" fmla="*/ 3154731 h 6341252"/>
                <a:gd name="connsiteX93" fmla="*/ 31901 w 318688"/>
                <a:gd name="connsiteY93" fmla="*/ 3154731 h 6341252"/>
                <a:gd name="connsiteX94" fmla="*/ 31901 w 318688"/>
                <a:gd name="connsiteY94" fmla="*/ 3186634 h 6341252"/>
                <a:gd name="connsiteX95" fmla="*/ 0 w 318688"/>
                <a:gd name="connsiteY95" fmla="*/ 3186634 h 6341252"/>
                <a:gd name="connsiteX96" fmla="*/ 286785 w 318688"/>
                <a:gd name="connsiteY96" fmla="*/ 2867859 h 6341252"/>
                <a:gd name="connsiteX97" fmla="*/ 318688 w 318688"/>
                <a:gd name="connsiteY97" fmla="*/ 2867859 h 6341252"/>
                <a:gd name="connsiteX98" fmla="*/ 318688 w 318688"/>
                <a:gd name="connsiteY98" fmla="*/ 2899760 h 6341252"/>
                <a:gd name="connsiteX99" fmla="*/ 286785 w 318688"/>
                <a:gd name="connsiteY99" fmla="*/ 2899760 h 6341252"/>
                <a:gd name="connsiteX100" fmla="*/ 0 w 318688"/>
                <a:gd name="connsiteY100" fmla="*/ 2867855 h 6341252"/>
                <a:gd name="connsiteX101" fmla="*/ 31901 w 318688"/>
                <a:gd name="connsiteY101" fmla="*/ 2867855 h 6341252"/>
                <a:gd name="connsiteX102" fmla="*/ 31901 w 318688"/>
                <a:gd name="connsiteY102" fmla="*/ 2899757 h 6341252"/>
                <a:gd name="connsiteX103" fmla="*/ 0 w 318688"/>
                <a:gd name="connsiteY103" fmla="*/ 2899757 h 6341252"/>
                <a:gd name="connsiteX104" fmla="*/ 286785 w 318688"/>
                <a:gd name="connsiteY104" fmla="*/ 2581076 h 6341252"/>
                <a:gd name="connsiteX105" fmla="*/ 318688 w 318688"/>
                <a:gd name="connsiteY105" fmla="*/ 2581076 h 6341252"/>
                <a:gd name="connsiteX106" fmla="*/ 318688 w 318688"/>
                <a:gd name="connsiteY106" fmla="*/ 2612993 h 6341252"/>
                <a:gd name="connsiteX107" fmla="*/ 286785 w 318688"/>
                <a:gd name="connsiteY107" fmla="*/ 2612993 h 6341252"/>
                <a:gd name="connsiteX108" fmla="*/ 0 w 318688"/>
                <a:gd name="connsiteY108" fmla="*/ 2581073 h 6341252"/>
                <a:gd name="connsiteX109" fmla="*/ 31901 w 318688"/>
                <a:gd name="connsiteY109" fmla="*/ 2581073 h 6341252"/>
                <a:gd name="connsiteX110" fmla="*/ 31901 w 318688"/>
                <a:gd name="connsiteY110" fmla="*/ 2612987 h 6341252"/>
                <a:gd name="connsiteX111" fmla="*/ 0 w 318688"/>
                <a:gd name="connsiteY111" fmla="*/ 2612987 h 6341252"/>
                <a:gd name="connsiteX112" fmla="*/ 286785 w 318688"/>
                <a:gd name="connsiteY112" fmla="*/ 2294287 h 6341252"/>
                <a:gd name="connsiteX113" fmla="*/ 318688 w 318688"/>
                <a:gd name="connsiteY113" fmla="*/ 2294287 h 6341252"/>
                <a:gd name="connsiteX114" fmla="*/ 318688 w 318688"/>
                <a:gd name="connsiteY114" fmla="*/ 2326193 h 6341252"/>
                <a:gd name="connsiteX115" fmla="*/ 286785 w 318688"/>
                <a:gd name="connsiteY115" fmla="*/ 2326193 h 6341252"/>
                <a:gd name="connsiteX116" fmla="*/ 0 w 318688"/>
                <a:gd name="connsiteY116" fmla="*/ 2294283 h 6341252"/>
                <a:gd name="connsiteX117" fmla="*/ 31901 w 318688"/>
                <a:gd name="connsiteY117" fmla="*/ 2294283 h 6341252"/>
                <a:gd name="connsiteX118" fmla="*/ 31901 w 318688"/>
                <a:gd name="connsiteY118" fmla="*/ 2326188 h 6341252"/>
                <a:gd name="connsiteX119" fmla="*/ 0 w 318688"/>
                <a:gd name="connsiteY119" fmla="*/ 2326188 h 6341252"/>
                <a:gd name="connsiteX120" fmla="*/ 286785 w 318688"/>
                <a:gd name="connsiteY120" fmla="*/ 2007498 h 6341252"/>
                <a:gd name="connsiteX121" fmla="*/ 318688 w 318688"/>
                <a:gd name="connsiteY121" fmla="*/ 2007498 h 6341252"/>
                <a:gd name="connsiteX122" fmla="*/ 318688 w 318688"/>
                <a:gd name="connsiteY122" fmla="*/ 2039391 h 6341252"/>
                <a:gd name="connsiteX123" fmla="*/ 286785 w 318688"/>
                <a:gd name="connsiteY123" fmla="*/ 2039391 h 6341252"/>
                <a:gd name="connsiteX124" fmla="*/ 0 w 318688"/>
                <a:gd name="connsiteY124" fmla="*/ 2007496 h 6341252"/>
                <a:gd name="connsiteX125" fmla="*/ 31901 w 318688"/>
                <a:gd name="connsiteY125" fmla="*/ 2007496 h 6341252"/>
                <a:gd name="connsiteX126" fmla="*/ 31901 w 318688"/>
                <a:gd name="connsiteY126" fmla="*/ 2039389 h 6341252"/>
                <a:gd name="connsiteX127" fmla="*/ 0 w 318688"/>
                <a:gd name="connsiteY127" fmla="*/ 2039389 h 6341252"/>
                <a:gd name="connsiteX128" fmla="*/ 286785 w 318688"/>
                <a:gd name="connsiteY128" fmla="*/ 1720711 h 6341252"/>
                <a:gd name="connsiteX129" fmla="*/ 318688 w 318688"/>
                <a:gd name="connsiteY129" fmla="*/ 1720711 h 6341252"/>
                <a:gd name="connsiteX130" fmla="*/ 318688 w 318688"/>
                <a:gd name="connsiteY130" fmla="*/ 1752614 h 6341252"/>
                <a:gd name="connsiteX131" fmla="*/ 286785 w 318688"/>
                <a:gd name="connsiteY131" fmla="*/ 1752614 h 6341252"/>
                <a:gd name="connsiteX132" fmla="*/ 0 w 318688"/>
                <a:gd name="connsiteY132" fmla="*/ 1720709 h 6341252"/>
                <a:gd name="connsiteX133" fmla="*/ 31901 w 318688"/>
                <a:gd name="connsiteY133" fmla="*/ 1720709 h 6341252"/>
                <a:gd name="connsiteX134" fmla="*/ 31901 w 318688"/>
                <a:gd name="connsiteY134" fmla="*/ 1752612 h 6341252"/>
                <a:gd name="connsiteX135" fmla="*/ 0 w 318688"/>
                <a:gd name="connsiteY135" fmla="*/ 1752612 h 6341252"/>
                <a:gd name="connsiteX136" fmla="*/ 286785 w 318688"/>
                <a:gd name="connsiteY136" fmla="*/ 1433930 h 6341252"/>
                <a:gd name="connsiteX137" fmla="*/ 318688 w 318688"/>
                <a:gd name="connsiteY137" fmla="*/ 1433930 h 6341252"/>
                <a:gd name="connsiteX138" fmla="*/ 318688 w 318688"/>
                <a:gd name="connsiteY138" fmla="*/ 1465831 h 6341252"/>
                <a:gd name="connsiteX139" fmla="*/ 286785 w 318688"/>
                <a:gd name="connsiteY139" fmla="*/ 1465831 h 6341252"/>
                <a:gd name="connsiteX140" fmla="*/ 0 w 318688"/>
                <a:gd name="connsiteY140" fmla="*/ 1433927 h 6341252"/>
                <a:gd name="connsiteX141" fmla="*/ 31901 w 318688"/>
                <a:gd name="connsiteY141" fmla="*/ 1433927 h 6341252"/>
                <a:gd name="connsiteX142" fmla="*/ 31901 w 318688"/>
                <a:gd name="connsiteY142" fmla="*/ 1465828 h 6341252"/>
                <a:gd name="connsiteX143" fmla="*/ 0 w 318688"/>
                <a:gd name="connsiteY143" fmla="*/ 1465828 h 6341252"/>
                <a:gd name="connsiteX144" fmla="*/ 286785 w 318688"/>
                <a:gd name="connsiteY144" fmla="*/ 1147150 h 6341252"/>
                <a:gd name="connsiteX145" fmla="*/ 318688 w 318688"/>
                <a:gd name="connsiteY145" fmla="*/ 1147150 h 6341252"/>
                <a:gd name="connsiteX146" fmla="*/ 318688 w 318688"/>
                <a:gd name="connsiteY146" fmla="*/ 1179052 h 6341252"/>
                <a:gd name="connsiteX147" fmla="*/ 286785 w 318688"/>
                <a:gd name="connsiteY147" fmla="*/ 1179052 h 6341252"/>
                <a:gd name="connsiteX148" fmla="*/ 0 w 318688"/>
                <a:gd name="connsiteY148" fmla="*/ 1147146 h 6341252"/>
                <a:gd name="connsiteX149" fmla="*/ 31901 w 318688"/>
                <a:gd name="connsiteY149" fmla="*/ 1147146 h 6341252"/>
                <a:gd name="connsiteX150" fmla="*/ 31901 w 318688"/>
                <a:gd name="connsiteY150" fmla="*/ 1179049 h 6341252"/>
                <a:gd name="connsiteX151" fmla="*/ 0 w 318688"/>
                <a:gd name="connsiteY151" fmla="*/ 1179049 h 6341252"/>
                <a:gd name="connsiteX152" fmla="*/ 286785 w 318688"/>
                <a:gd name="connsiteY152" fmla="*/ 860355 h 6341252"/>
                <a:gd name="connsiteX153" fmla="*/ 318688 w 318688"/>
                <a:gd name="connsiteY153" fmla="*/ 860355 h 6341252"/>
                <a:gd name="connsiteX154" fmla="*/ 318688 w 318688"/>
                <a:gd name="connsiteY154" fmla="*/ 892257 h 6341252"/>
                <a:gd name="connsiteX155" fmla="*/ 286785 w 318688"/>
                <a:gd name="connsiteY155" fmla="*/ 892257 h 6341252"/>
                <a:gd name="connsiteX156" fmla="*/ 0 w 318688"/>
                <a:gd name="connsiteY156" fmla="*/ 860351 h 6341252"/>
                <a:gd name="connsiteX157" fmla="*/ 31901 w 318688"/>
                <a:gd name="connsiteY157" fmla="*/ 860351 h 6341252"/>
                <a:gd name="connsiteX158" fmla="*/ 31901 w 318688"/>
                <a:gd name="connsiteY158" fmla="*/ 892254 h 6341252"/>
                <a:gd name="connsiteX159" fmla="*/ 0 w 318688"/>
                <a:gd name="connsiteY159" fmla="*/ 892254 h 6341252"/>
                <a:gd name="connsiteX160" fmla="*/ 286785 w 318688"/>
                <a:gd name="connsiteY160" fmla="*/ 573571 h 6341252"/>
                <a:gd name="connsiteX161" fmla="*/ 318688 w 318688"/>
                <a:gd name="connsiteY161" fmla="*/ 573571 h 6341252"/>
                <a:gd name="connsiteX162" fmla="*/ 318688 w 318688"/>
                <a:gd name="connsiteY162" fmla="*/ 605472 h 6341252"/>
                <a:gd name="connsiteX163" fmla="*/ 286785 w 318688"/>
                <a:gd name="connsiteY163" fmla="*/ 605472 h 6341252"/>
                <a:gd name="connsiteX164" fmla="*/ 0 w 318688"/>
                <a:gd name="connsiteY164" fmla="*/ 573568 h 6341252"/>
                <a:gd name="connsiteX165" fmla="*/ 31901 w 318688"/>
                <a:gd name="connsiteY165" fmla="*/ 573568 h 6341252"/>
                <a:gd name="connsiteX166" fmla="*/ 31901 w 318688"/>
                <a:gd name="connsiteY166" fmla="*/ 605470 h 6341252"/>
                <a:gd name="connsiteX167" fmla="*/ 0 w 318688"/>
                <a:gd name="connsiteY167" fmla="*/ 605470 h 6341252"/>
                <a:gd name="connsiteX168" fmla="*/ 286785 w 318688"/>
                <a:gd name="connsiteY168" fmla="*/ 286786 h 6341252"/>
                <a:gd name="connsiteX169" fmla="*/ 318688 w 318688"/>
                <a:gd name="connsiteY169" fmla="*/ 286786 h 6341252"/>
                <a:gd name="connsiteX170" fmla="*/ 318688 w 318688"/>
                <a:gd name="connsiteY170" fmla="*/ 318689 h 6341252"/>
                <a:gd name="connsiteX171" fmla="*/ 286785 w 318688"/>
                <a:gd name="connsiteY171" fmla="*/ 318689 h 6341252"/>
                <a:gd name="connsiteX172" fmla="*/ 0 w 318688"/>
                <a:gd name="connsiteY172" fmla="*/ 286784 h 6341252"/>
                <a:gd name="connsiteX173" fmla="*/ 31901 w 318688"/>
                <a:gd name="connsiteY173" fmla="*/ 286784 h 6341252"/>
                <a:gd name="connsiteX174" fmla="*/ 31901 w 318688"/>
                <a:gd name="connsiteY174" fmla="*/ 318687 h 6341252"/>
                <a:gd name="connsiteX175" fmla="*/ 0 w 318688"/>
                <a:gd name="connsiteY175" fmla="*/ 318687 h 6341252"/>
                <a:gd name="connsiteX176" fmla="*/ 286785 w 318688"/>
                <a:gd name="connsiteY176" fmla="*/ 3 h 6341252"/>
                <a:gd name="connsiteX177" fmla="*/ 318688 w 318688"/>
                <a:gd name="connsiteY177" fmla="*/ 3 h 6341252"/>
                <a:gd name="connsiteX178" fmla="*/ 318688 w 318688"/>
                <a:gd name="connsiteY178" fmla="*/ 31906 h 6341252"/>
                <a:gd name="connsiteX179" fmla="*/ 286785 w 318688"/>
                <a:gd name="connsiteY179" fmla="*/ 31906 h 6341252"/>
                <a:gd name="connsiteX180" fmla="*/ 0 w 318688"/>
                <a:gd name="connsiteY180" fmla="*/ 0 h 6341252"/>
                <a:gd name="connsiteX181" fmla="*/ 31901 w 318688"/>
                <a:gd name="connsiteY181" fmla="*/ 0 h 6341252"/>
                <a:gd name="connsiteX182" fmla="*/ 31901 w 318688"/>
                <a:gd name="connsiteY182" fmla="*/ 31903 h 6341252"/>
                <a:gd name="connsiteX183" fmla="*/ 0 w 318688"/>
                <a:gd name="connsiteY183" fmla="*/ 31903 h 6341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Lst>
              <a:rect l="l" t="t" r="r" b="b"/>
              <a:pathLst>
                <a:path w="318688" h="6341252">
                  <a:moveTo>
                    <a:pt x="286785" y="6309351"/>
                  </a:moveTo>
                  <a:lnTo>
                    <a:pt x="318688" y="6309351"/>
                  </a:lnTo>
                  <a:lnTo>
                    <a:pt x="318688" y="6341252"/>
                  </a:lnTo>
                  <a:lnTo>
                    <a:pt x="286785" y="6341252"/>
                  </a:lnTo>
                  <a:close/>
                  <a:moveTo>
                    <a:pt x="0" y="6309351"/>
                  </a:moveTo>
                  <a:lnTo>
                    <a:pt x="31901" y="6309351"/>
                  </a:lnTo>
                  <a:lnTo>
                    <a:pt x="31901" y="6341252"/>
                  </a:lnTo>
                  <a:lnTo>
                    <a:pt x="0" y="6341252"/>
                  </a:lnTo>
                  <a:close/>
                  <a:moveTo>
                    <a:pt x="286785" y="6022567"/>
                  </a:moveTo>
                  <a:lnTo>
                    <a:pt x="318688" y="6022567"/>
                  </a:lnTo>
                  <a:lnTo>
                    <a:pt x="318688" y="6054468"/>
                  </a:lnTo>
                  <a:lnTo>
                    <a:pt x="286785" y="6054468"/>
                  </a:lnTo>
                  <a:close/>
                  <a:moveTo>
                    <a:pt x="0" y="6022567"/>
                  </a:moveTo>
                  <a:lnTo>
                    <a:pt x="31901" y="6022567"/>
                  </a:lnTo>
                  <a:lnTo>
                    <a:pt x="31901" y="6054468"/>
                  </a:lnTo>
                  <a:lnTo>
                    <a:pt x="0" y="6054468"/>
                  </a:lnTo>
                  <a:close/>
                  <a:moveTo>
                    <a:pt x="286785" y="5735783"/>
                  </a:moveTo>
                  <a:lnTo>
                    <a:pt x="318688" y="5735783"/>
                  </a:lnTo>
                  <a:lnTo>
                    <a:pt x="318688" y="5767685"/>
                  </a:lnTo>
                  <a:lnTo>
                    <a:pt x="286785" y="5767685"/>
                  </a:lnTo>
                  <a:close/>
                  <a:moveTo>
                    <a:pt x="0" y="5735783"/>
                  </a:moveTo>
                  <a:lnTo>
                    <a:pt x="31901" y="5735783"/>
                  </a:lnTo>
                  <a:lnTo>
                    <a:pt x="31901" y="5767685"/>
                  </a:lnTo>
                  <a:lnTo>
                    <a:pt x="0" y="5767685"/>
                  </a:lnTo>
                  <a:close/>
                  <a:moveTo>
                    <a:pt x="286785" y="5448997"/>
                  </a:moveTo>
                  <a:lnTo>
                    <a:pt x="318688" y="5448997"/>
                  </a:lnTo>
                  <a:lnTo>
                    <a:pt x="318688" y="5480899"/>
                  </a:lnTo>
                  <a:lnTo>
                    <a:pt x="286785" y="5480899"/>
                  </a:lnTo>
                  <a:close/>
                  <a:moveTo>
                    <a:pt x="0" y="5448997"/>
                  </a:moveTo>
                  <a:lnTo>
                    <a:pt x="31901" y="5448997"/>
                  </a:lnTo>
                  <a:lnTo>
                    <a:pt x="31901" y="5480899"/>
                  </a:lnTo>
                  <a:lnTo>
                    <a:pt x="0" y="5480899"/>
                  </a:lnTo>
                  <a:close/>
                  <a:moveTo>
                    <a:pt x="286785" y="5162213"/>
                  </a:moveTo>
                  <a:lnTo>
                    <a:pt x="318688" y="5162213"/>
                  </a:lnTo>
                  <a:lnTo>
                    <a:pt x="318688" y="5194116"/>
                  </a:lnTo>
                  <a:lnTo>
                    <a:pt x="286785" y="5194116"/>
                  </a:lnTo>
                  <a:close/>
                  <a:moveTo>
                    <a:pt x="0" y="5162213"/>
                  </a:moveTo>
                  <a:lnTo>
                    <a:pt x="31901" y="5162213"/>
                  </a:lnTo>
                  <a:lnTo>
                    <a:pt x="31901" y="5194116"/>
                  </a:lnTo>
                  <a:lnTo>
                    <a:pt x="0" y="5194116"/>
                  </a:lnTo>
                  <a:close/>
                  <a:moveTo>
                    <a:pt x="286785" y="4875429"/>
                  </a:moveTo>
                  <a:lnTo>
                    <a:pt x="318688" y="4875429"/>
                  </a:lnTo>
                  <a:lnTo>
                    <a:pt x="318688" y="4907331"/>
                  </a:lnTo>
                  <a:lnTo>
                    <a:pt x="286785" y="4907331"/>
                  </a:lnTo>
                  <a:close/>
                  <a:moveTo>
                    <a:pt x="0" y="4875429"/>
                  </a:moveTo>
                  <a:lnTo>
                    <a:pt x="31901" y="4875429"/>
                  </a:lnTo>
                  <a:lnTo>
                    <a:pt x="31901" y="4907331"/>
                  </a:lnTo>
                  <a:lnTo>
                    <a:pt x="0" y="4907331"/>
                  </a:lnTo>
                  <a:close/>
                  <a:moveTo>
                    <a:pt x="286785" y="4588644"/>
                  </a:moveTo>
                  <a:lnTo>
                    <a:pt x="318688" y="4588644"/>
                  </a:lnTo>
                  <a:lnTo>
                    <a:pt x="318688" y="4620545"/>
                  </a:lnTo>
                  <a:lnTo>
                    <a:pt x="286785" y="4620545"/>
                  </a:lnTo>
                  <a:close/>
                  <a:moveTo>
                    <a:pt x="0" y="4588644"/>
                  </a:moveTo>
                  <a:lnTo>
                    <a:pt x="31901" y="4588644"/>
                  </a:lnTo>
                  <a:lnTo>
                    <a:pt x="31901" y="4620545"/>
                  </a:lnTo>
                  <a:lnTo>
                    <a:pt x="0" y="4620545"/>
                  </a:lnTo>
                  <a:close/>
                  <a:moveTo>
                    <a:pt x="286785" y="4301860"/>
                  </a:moveTo>
                  <a:lnTo>
                    <a:pt x="318688" y="4301860"/>
                  </a:lnTo>
                  <a:lnTo>
                    <a:pt x="318688" y="4333762"/>
                  </a:lnTo>
                  <a:lnTo>
                    <a:pt x="286785" y="4333762"/>
                  </a:lnTo>
                  <a:close/>
                  <a:moveTo>
                    <a:pt x="0" y="4301860"/>
                  </a:moveTo>
                  <a:lnTo>
                    <a:pt x="31901" y="4301860"/>
                  </a:lnTo>
                  <a:lnTo>
                    <a:pt x="31901" y="4333762"/>
                  </a:lnTo>
                  <a:lnTo>
                    <a:pt x="0" y="4333762"/>
                  </a:lnTo>
                  <a:close/>
                  <a:moveTo>
                    <a:pt x="286785" y="4015075"/>
                  </a:moveTo>
                  <a:lnTo>
                    <a:pt x="318688" y="4015075"/>
                  </a:lnTo>
                  <a:lnTo>
                    <a:pt x="318688" y="4046976"/>
                  </a:lnTo>
                  <a:lnTo>
                    <a:pt x="286785" y="4046976"/>
                  </a:lnTo>
                  <a:close/>
                  <a:moveTo>
                    <a:pt x="0" y="4015075"/>
                  </a:moveTo>
                  <a:lnTo>
                    <a:pt x="31901" y="4015075"/>
                  </a:lnTo>
                  <a:lnTo>
                    <a:pt x="31901" y="4046976"/>
                  </a:lnTo>
                  <a:lnTo>
                    <a:pt x="0" y="4046976"/>
                  </a:lnTo>
                  <a:close/>
                  <a:moveTo>
                    <a:pt x="286785" y="3728291"/>
                  </a:moveTo>
                  <a:lnTo>
                    <a:pt x="318688" y="3728291"/>
                  </a:lnTo>
                  <a:lnTo>
                    <a:pt x="318688" y="3760193"/>
                  </a:lnTo>
                  <a:lnTo>
                    <a:pt x="286785" y="3760193"/>
                  </a:lnTo>
                  <a:close/>
                  <a:moveTo>
                    <a:pt x="0" y="3728291"/>
                  </a:moveTo>
                  <a:lnTo>
                    <a:pt x="31901" y="3728291"/>
                  </a:lnTo>
                  <a:lnTo>
                    <a:pt x="31901" y="3760193"/>
                  </a:lnTo>
                  <a:lnTo>
                    <a:pt x="0" y="3760193"/>
                  </a:lnTo>
                  <a:close/>
                  <a:moveTo>
                    <a:pt x="286785" y="3441515"/>
                  </a:moveTo>
                  <a:lnTo>
                    <a:pt x="318688" y="3441515"/>
                  </a:lnTo>
                  <a:lnTo>
                    <a:pt x="318688" y="3473408"/>
                  </a:lnTo>
                  <a:lnTo>
                    <a:pt x="286785" y="3473408"/>
                  </a:lnTo>
                  <a:close/>
                  <a:moveTo>
                    <a:pt x="0" y="3441514"/>
                  </a:moveTo>
                  <a:lnTo>
                    <a:pt x="31901" y="3441514"/>
                  </a:lnTo>
                  <a:lnTo>
                    <a:pt x="31901" y="3473408"/>
                  </a:lnTo>
                  <a:lnTo>
                    <a:pt x="0" y="3473408"/>
                  </a:lnTo>
                  <a:close/>
                  <a:moveTo>
                    <a:pt x="286785" y="3154732"/>
                  </a:moveTo>
                  <a:lnTo>
                    <a:pt x="318688" y="3154732"/>
                  </a:lnTo>
                  <a:lnTo>
                    <a:pt x="318688" y="3186635"/>
                  </a:lnTo>
                  <a:lnTo>
                    <a:pt x="286785" y="3186635"/>
                  </a:lnTo>
                  <a:close/>
                  <a:moveTo>
                    <a:pt x="0" y="3154731"/>
                  </a:moveTo>
                  <a:lnTo>
                    <a:pt x="31901" y="3154731"/>
                  </a:lnTo>
                  <a:lnTo>
                    <a:pt x="31901" y="3186634"/>
                  </a:lnTo>
                  <a:lnTo>
                    <a:pt x="0" y="3186634"/>
                  </a:lnTo>
                  <a:close/>
                  <a:moveTo>
                    <a:pt x="286785" y="2867859"/>
                  </a:moveTo>
                  <a:lnTo>
                    <a:pt x="318688" y="2867859"/>
                  </a:lnTo>
                  <a:lnTo>
                    <a:pt x="318688" y="2899760"/>
                  </a:lnTo>
                  <a:lnTo>
                    <a:pt x="286785" y="2899760"/>
                  </a:lnTo>
                  <a:close/>
                  <a:moveTo>
                    <a:pt x="0" y="2867855"/>
                  </a:moveTo>
                  <a:lnTo>
                    <a:pt x="31901" y="2867855"/>
                  </a:lnTo>
                  <a:lnTo>
                    <a:pt x="31901" y="2899757"/>
                  </a:lnTo>
                  <a:lnTo>
                    <a:pt x="0" y="2899757"/>
                  </a:lnTo>
                  <a:close/>
                  <a:moveTo>
                    <a:pt x="286785" y="2581076"/>
                  </a:moveTo>
                  <a:lnTo>
                    <a:pt x="318688" y="2581076"/>
                  </a:lnTo>
                  <a:lnTo>
                    <a:pt x="318688" y="2612993"/>
                  </a:lnTo>
                  <a:lnTo>
                    <a:pt x="286785" y="2612993"/>
                  </a:lnTo>
                  <a:close/>
                  <a:moveTo>
                    <a:pt x="0" y="2581073"/>
                  </a:moveTo>
                  <a:lnTo>
                    <a:pt x="31901" y="2581073"/>
                  </a:lnTo>
                  <a:lnTo>
                    <a:pt x="31901" y="2612987"/>
                  </a:lnTo>
                  <a:lnTo>
                    <a:pt x="0" y="2612987"/>
                  </a:lnTo>
                  <a:close/>
                  <a:moveTo>
                    <a:pt x="286785" y="2294287"/>
                  </a:moveTo>
                  <a:lnTo>
                    <a:pt x="318688" y="2294287"/>
                  </a:lnTo>
                  <a:lnTo>
                    <a:pt x="318688" y="2326193"/>
                  </a:lnTo>
                  <a:lnTo>
                    <a:pt x="286785" y="2326193"/>
                  </a:lnTo>
                  <a:close/>
                  <a:moveTo>
                    <a:pt x="0" y="2294283"/>
                  </a:moveTo>
                  <a:lnTo>
                    <a:pt x="31901" y="2294283"/>
                  </a:lnTo>
                  <a:lnTo>
                    <a:pt x="31901" y="2326188"/>
                  </a:lnTo>
                  <a:lnTo>
                    <a:pt x="0" y="2326188"/>
                  </a:lnTo>
                  <a:close/>
                  <a:moveTo>
                    <a:pt x="286785" y="2007498"/>
                  </a:moveTo>
                  <a:lnTo>
                    <a:pt x="318688" y="2007498"/>
                  </a:lnTo>
                  <a:lnTo>
                    <a:pt x="318688" y="2039391"/>
                  </a:lnTo>
                  <a:lnTo>
                    <a:pt x="286785" y="2039391"/>
                  </a:lnTo>
                  <a:close/>
                  <a:moveTo>
                    <a:pt x="0" y="2007496"/>
                  </a:moveTo>
                  <a:lnTo>
                    <a:pt x="31901" y="2007496"/>
                  </a:lnTo>
                  <a:lnTo>
                    <a:pt x="31901" y="2039389"/>
                  </a:lnTo>
                  <a:lnTo>
                    <a:pt x="0" y="2039389"/>
                  </a:lnTo>
                  <a:close/>
                  <a:moveTo>
                    <a:pt x="286785" y="1720711"/>
                  </a:moveTo>
                  <a:lnTo>
                    <a:pt x="318688" y="1720711"/>
                  </a:lnTo>
                  <a:lnTo>
                    <a:pt x="318688" y="1752614"/>
                  </a:lnTo>
                  <a:lnTo>
                    <a:pt x="286785" y="1752614"/>
                  </a:lnTo>
                  <a:close/>
                  <a:moveTo>
                    <a:pt x="0" y="1720709"/>
                  </a:moveTo>
                  <a:lnTo>
                    <a:pt x="31901" y="1720709"/>
                  </a:lnTo>
                  <a:lnTo>
                    <a:pt x="31901" y="1752612"/>
                  </a:lnTo>
                  <a:lnTo>
                    <a:pt x="0" y="1752612"/>
                  </a:lnTo>
                  <a:close/>
                  <a:moveTo>
                    <a:pt x="286785" y="1433930"/>
                  </a:moveTo>
                  <a:lnTo>
                    <a:pt x="318688" y="1433930"/>
                  </a:lnTo>
                  <a:lnTo>
                    <a:pt x="318688" y="1465831"/>
                  </a:lnTo>
                  <a:lnTo>
                    <a:pt x="286785" y="1465831"/>
                  </a:lnTo>
                  <a:close/>
                  <a:moveTo>
                    <a:pt x="0" y="1433927"/>
                  </a:moveTo>
                  <a:lnTo>
                    <a:pt x="31901" y="1433927"/>
                  </a:lnTo>
                  <a:lnTo>
                    <a:pt x="31901" y="1465828"/>
                  </a:lnTo>
                  <a:lnTo>
                    <a:pt x="0" y="1465828"/>
                  </a:lnTo>
                  <a:close/>
                  <a:moveTo>
                    <a:pt x="286785" y="1147150"/>
                  </a:moveTo>
                  <a:lnTo>
                    <a:pt x="318688" y="1147150"/>
                  </a:lnTo>
                  <a:lnTo>
                    <a:pt x="318688" y="1179052"/>
                  </a:lnTo>
                  <a:lnTo>
                    <a:pt x="286785" y="1179052"/>
                  </a:lnTo>
                  <a:close/>
                  <a:moveTo>
                    <a:pt x="0" y="1147146"/>
                  </a:moveTo>
                  <a:lnTo>
                    <a:pt x="31901" y="1147146"/>
                  </a:lnTo>
                  <a:lnTo>
                    <a:pt x="31901" y="1179049"/>
                  </a:lnTo>
                  <a:lnTo>
                    <a:pt x="0" y="1179049"/>
                  </a:lnTo>
                  <a:close/>
                  <a:moveTo>
                    <a:pt x="286785" y="860355"/>
                  </a:moveTo>
                  <a:lnTo>
                    <a:pt x="318688" y="860355"/>
                  </a:lnTo>
                  <a:lnTo>
                    <a:pt x="318688" y="892257"/>
                  </a:lnTo>
                  <a:lnTo>
                    <a:pt x="286785" y="892257"/>
                  </a:lnTo>
                  <a:close/>
                  <a:moveTo>
                    <a:pt x="0" y="860351"/>
                  </a:moveTo>
                  <a:lnTo>
                    <a:pt x="31901" y="860351"/>
                  </a:lnTo>
                  <a:lnTo>
                    <a:pt x="31901" y="892254"/>
                  </a:lnTo>
                  <a:lnTo>
                    <a:pt x="0" y="892254"/>
                  </a:lnTo>
                  <a:close/>
                  <a:moveTo>
                    <a:pt x="286785" y="573571"/>
                  </a:moveTo>
                  <a:lnTo>
                    <a:pt x="318688" y="573571"/>
                  </a:lnTo>
                  <a:lnTo>
                    <a:pt x="318688" y="605472"/>
                  </a:lnTo>
                  <a:lnTo>
                    <a:pt x="286785" y="605472"/>
                  </a:lnTo>
                  <a:close/>
                  <a:moveTo>
                    <a:pt x="0" y="573568"/>
                  </a:moveTo>
                  <a:lnTo>
                    <a:pt x="31901" y="573568"/>
                  </a:lnTo>
                  <a:lnTo>
                    <a:pt x="31901" y="605470"/>
                  </a:lnTo>
                  <a:lnTo>
                    <a:pt x="0" y="605470"/>
                  </a:lnTo>
                  <a:close/>
                  <a:moveTo>
                    <a:pt x="286785" y="286786"/>
                  </a:moveTo>
                  <a:lnTo>
                    <a:pt x="318688" y="286786"/>
                  </a:lnTo>
                  <a:lnTo>
                    <a:pt x="318688" y="318689"/>
                  </a:lnTo>
                  <a:lnTo>
                    <a:pt x="286785" y="318689"/>
                  </a:lnTo>
                  <a:close/>
                  <a:moveTo>
                    <a:pt x="0" y="286784"/>
                  </a:moveTo>
                  <a:lnTo>
                    <a:pt x="31901" y="286784"/>
                  </a:lnTo>
                  <a:lnTo>
                    <a:pt x="31901" y="318687"/>
                  </a:lnTo>
                  <a:lnTo>
                    <a:pt x="0" y="318687"/>
                  </a:lnTo>
                  <a:close/>
                  <a:moveTo>
                    <a:pt x="286785" y="3"/>
                  </a:moveTo>
                  <a:lnTo>
                    <a:pt x="318688" y="3"/>
                  </a:lnTo>
                  <a:lnTo>
                    <a:pt x="318688" y="31906"/>
                  </a:lnTo>
                  <a:lnTo>
                    <a:pt x="286785" y="31906"/>
                  </a:lnTo>
                  <a:close/>
                  <a:moveTo>
                    <a:pt x="0" y="0"/>
                  </a:moveTo>
                  <a:lnTo>
                    <a:pt x="31901" y="0"/>
                  </a:lnTo>
                  <a:lnTo>
                    <a:pt x="31901" y="31903"/>
                  </a:lnTo>
                  <a:lnTo>
                    <a:pt x="0" y="31903"/>
                  </a:lnTo>
                  <a:close/>
                </a:path>
              </a:pathLst>
            </a:custGeom>
            <a:solidFill>
              <a:schemeClr val="tx2">
                <a:alpha val="20000"/>
              </a:schemeClr>
            </a:solidFill>
            <a:ln w="10294" cap="flat">
              <a:noFill/>
              <a:prstDash val="solid"/>
              <a:miter/>
            </a:ln>
          </p:spPr>
          <p:txBody>
            <a:bodyPr wrap="square" rtlCol="0" anchor="ctr">
              <a:noAutofit/>
            </a:bodyPr>
            <a:lstStyle/>
            <a:p>
              <a:endParaRPr lang="en-US" sz="1800"/>
            </a:p>
          </p:txBody>
        </p:sp>
      </p:grpSp>
      <p:pic>
        <p:nvPicPr>
          <p:cNvPr id="43" name="Picture 42">
            <a:extLst>
              <a:ext uri="{FF2B5EF4-FFF2-40B4-BE49-F238E27FC236}">
                <a16:creationId xmlns:a16="http://schemas.microsoft.com/office/drawing/2014/main" xmlns="" id="{F9271E5E-DB33-4CAF-8A70-DD6F64B87667}"/>
              </a:ext>
            </a:extLst>
          </p:cNvPr>
          <p:cNvPicPr>
            <a:picLocks noChangeAspect="1"/>
          </p:cNvPicPr>
          <p:nvPr userDrawn="1"/>
        </p:nvPicPr>
        <p:blipFill>
          <a:blip r:embed="rId3"/>
          <a:srcRect/>
          <a:stretch/>
        </p:blipFill>
        <p:spPr>
          <a:xfrm>
            <a:off x="431990" y="6081016"/>
            <a:ext cx="2445467" cy="560909"/>
          </a:xfrm>
          <a:prstGeom prst="rect">
            <a:avLst/>
          </a:prstGeom>
        </p:spPr>
      </p:pic>
      <p:sp>
        <p:nvSpPr>
          <p:cNvPr id="9" name="Subtitle 2">
            <a:extLst>
              <a:ext uri="{FF2B5EF4-FFF2-40B4-BE49-F238E27FC236}">
                <a16:creationId xmlns:a16="http://schemas.microsoft.com/office/drawing/2014/main" xmlns="" id="{1D10F107-20C2-48E3-8C9A-AB0E6DD442F1}"/>
              </a:ext>
            </a:extLst>
          </p:cNvPr>
          <p:cNvSpPr>
            <a:spLocks noGrp="1"/>
          </p:cNvSpPr>
          <p:nvPr>
            <p:ph type="subTitle" idx="1" hasCustomPrompt="1"/>
          </p:nvPr>
        </p:nvSpPr>
        <p:spPr>
          <a:xfrm>
            <a:off x="383071" y="3759200"/>
            <a:ext cx="7650373" cy="1510886"/>
          </a:xfrm>
        </p:spPr>
        <p:txBody>
          <a:bodyPr lIns="0" tIns="0" rIns="0" bIns="0" anchor="t" anchorCtr="0">
            <a:normAutofit/>
          </a:bodyPr>
          <a:lstStyle>
            <a:lvl1pPr marL="0" indent="0" algn="l">
              <a:lnSpc>
                <a:spcPct val="100000"/>
              </a:lnSpc>
              <a:spcBef>
                <a:spcPts val="0"/>
              </a:spcBef>
              <a:buNone/>
              <a:defRPr sz="6000" b="1" i="0" spc="-100">
                <a:solidFill>
                  <a:schemeClr val="accent1"/>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a:t>
            </a:r>
            <a:br>
              <a:rPr lang="en-US"/>
            </a:br>
            <a:r>
              <a:rPr lang="en-US"/>
              <a:t>subtitle style</a:t>
            </a:r>
          </a:p>
        </p:txBody>
      </p:sp>
      <p:sp>
        <p:nvSpPr>
          <p:cNvPr id="10" name="Text Placeholder 4">
            <a:extLst>
              <a:ext uri="{FF2B5EF4-FFF2-40B4-BE49-F238E27FC236}">
                <a16:creationId xmlns:a16="http://schemas.microsoft.com/office/drawing/2014/main" xmlns="" id="{63DA92BA-61CE-4443-9F3F-21C22E266D3A}"/>
              </a:ext>
            </a:extLst>
          </p:cNvPr>
          <p:cNvSpPr>
            <a:spLocks noGrp="1"/>
          </p:cNvSpPr>
          <p:nvPr>
            <p:ph type="body" sz="quarter" idx="12" hasCustomPrompt="1"/>
          </p:nvPr>
        </p:nvSpPr>
        <p:spPr>
          <a:xfrm>
            <a:off x="386121" y="3078730"/>
            <a:ext cx="7650373" cy="510040"/>
          </a:xfrm>
        </p:spPr>
        <p:txBody>
          <a:bodyPr anchor="ctr" anchorCtr="0"/>
          <a:lstStyle>
            <a:lvl1pPr>
              <a:defRPr sz="6000" b="1" spc="-100" baseline="0">
                <a:latin typeface="+mj-lt"/>
              </a:defRPr>
            </a:lvl1pPr>
            <a:lvl2pPr marL="0" indent="0">
              <a:buNone/>
              <a:defRPr/>
            </a:lvl2pPr>
          </a:lstStyle>
          <a:p>
            <a:pPr lvl="0"/>
            <a:r>
              <a:rPr lang="en-US"/>
              <a:t>Insert Section #</a:t>
            </a:r>
          </a:p>
        </p:txBody>
      </p:sp>
      <p:sp>
        <p:nvSpPr>
          <p:cNvPr id="11" name="Title 1">
            <a:extLst>
              <a:ext uri="{FF2B5EF4-FFF2-40B4-BE49-F238E27FC236}">
                <a16:creationId xmlns:a16="http://schemas.microsoft.com/office/drawing/2014/main" xmlns="" id="{A33EBDBD-EE0D-4A4D-9B38-7F857B2C1E66}"/>
              </a:ext>
            </a:extLst>
          </p:cNvPr>
          <p:cNvSpPr>
            <a:spLocks noGrp="1"/>
          </p:cNvSpPr>
          <p:nvPr>
            <p:ph type="ctrTitle" hasCustomPrompt="1"/>
          </p:nvPr>
        </p:nvSpPr>
        <p:spPr>
          <a:xfrm>
            <a:off x="383071" y="880649"/>
            <a:ext cx="7659938" cy="2027651"/>
          </a:xfrm>
        </p:spPr>
        <p:txBody>
          <a:bodyPr lIns="0" tIns="0" rIns="0" bIns="0" anchor="b" anchorCtr="0">
            <a:noAutofit/>
          </a:bodyPr>
          <a:lstStyle>
            <a:lvl1pPr algn="l">
              <a:lnSpc>
                <a:spcPct val="100000"/>
              </a:lnSpc>
              <a:defRPr sz="6000" b="1" i="0" spc="-100">
                <a:solidFill>
                  <a:schemeClr val="tx2"/>
                </a:solidFill>
                <a:latin typeface="Arial"/>
                <a:cs typeface="Arial"/>
              </a:defRPr>
            </a:lvl1pPr>
          </a:lstStyle>
          <a:p>
            <a:r>
              <a:rPr lang="en-US"/>
              <a:t>Click to edit </a:t>
            </a:r>
            <a:br>
              <a:rPr lang="en-US"/>
            </a:br>
            <a:r>
              <a:rPr lang="en-US"/>
              <a:t>Master title style</a:t>
            </a:r>
          </a:p>
        </p:txBody>
      </p:sp>
      <p:sp>
        <p:nvSpPr>
          <p:cNvPr id="19" name="Text Placeholder 83">
            <a:extLst>
              <a:ext uri="{FF2B5EF4-FFF2-40B4-BE49-F238E27FC236}">
                <a16:creationId xmlns:a16="http://schemas.microsoft.com/office/drawing/2014/main" xmlns="" id="{65E572D2-FB5D-4AE4-ADCA-539A3B5D2872}"/>
              </a:ext>
            </a:extLst>
          </p:cNvPr>
          <p:cNvSpPr txBox="1">
            <a:spLocks/>
          </p:cNvSpPr>
          <p:nvPr userDrawn="1"/>
        </p:nvSpPr>
        <p:spPr>
          <a:xfrm rot="16200000" flipV="1">
            <a:off x="10501479" y="1143564"/>
            <a:ext cx="2253832" cy="1127210"/>
          </a:xfrm>
          <a:custGeom>
            <a:avLst/>
            <a:gdLst>
              <a:gd name="connsiteX0" fmla="*/ 0 w 2125980"/>
              <a:gd name="connsiteY0" fmla="*/ 0 h 1062991"/>
              <a:gd name="connsiteX1" fmla="*/ 530729 w 2125980"/>
              <a:gd name="connsiteY1" fmla="*/ 0 h 1062991"/>
              <a:gd name="connsiteX2" fmla="*/ 1062990 w 2125980"/>
              <a:gd name="connsiteY2" fmla="*/ 532261 h 1062991"/>
              <a:gd name="connsiteX3" fmla="*/ 1595250 w 2125980"/>
              <a:gd name="connsiteY3" fmla="*/ 0 h 1062991"/>
              <a:gd name="connsiteX4" fmla="*/ 2125980 w 2125980"/>
              <a:gd name="connsiteY4" fmla="*/ 0 h 1062991"/>
              <a:gd name="connsiteX5" fmla="*/ 1062990 w 2125980"/>
              <a:gd name="connsiteY5" fmla="*/ 1062991 h 1062991"/>
              <a:gd name="connsiteX6" fmla="*/ 0 w 2125980"/>
              <a:gd name="connsiteY6" fmla="*/ 0 h 1062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5980" h="1062991">
                <a:moveTo>
                  <a:pt x="0" y="0"/>
                </a:moveTo>
                <a:lnTo>
                  <a:pt x="530729" y="0"/>
                </a:lnTo>
                <a:cubicBezTo>
                  <a:pt x="530729" y="293959"/>
                  <a:pt x="769031" y="532261"/>
                  <a:pt x="1062990" y="532261"/>
                </a:cubicBezTo>
                <a:cubicBezTo>
                  <a:pt x="1356949" y="532261"/>
                  <a:pt x="1595250" y="293959"/>
                  <a:pt x="1595250" y="0"/>
                </a:cubicBezTo>
                <a:lnTo>
                  <a:pt x="2125980" y="0"/>
                </a:lnTo>
                <a:cubicBezTo>
                  <a:pt x="2125980" y="587074"/>
                  <a:pt x="1650063" y="1062991"/>
                  <a:pt x="1062990" y="1062991"/>
                </a:cubicBezTo>
                <a:cubicBezTo>
                  <a:pt x="475916" y="1062991"/>
                  <a:pt x="0" y="587074"/>
                  <a:pt x="0" y="0"/>
                </a:cubicBezTo>
                <a:close/>
              </a:path>
            </a:pathLst>
          </a:custGeom>
          <a:solidFill>
            <a:schemeClr val="bg2"/>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a:t> </a:t>
            </a:r>
          </a:p>
        </p:txBody>
      </p:sp>
      <p:sp>
        <p:nvSpPr>
          <p:cNvPr id="20" name="Freeform: Shape 83">
            <a:extLst>
              <a:ext uri="{FF2B5EF4-FFF2-40B4-BE49-F238E27FC236}">
                <a16:creationId xmlns:a16="http://schemas.microsoft.com/office/drawing/2014/main" xmlns="" id="{F05596E1-7FE6-4BB0-BB11-FC47E5FF65BF}"/>
              </a:ext>
            </a:extLst>
          </p:cNvPr>
          <p:cNvSpPr txBox="1">
            <a:spLocks/>
          </p:cNvSpPr>
          <p:nvPr userDrawn="1"/>
        </p:nvSpPr>
        <p:spPr>
          <a:xfrm rot="16200000">
            <a:off x="9925342" y="3143503"/>
            <a:ext cx="574904" cy="1716280"/>
          </a:xfrm>
          <a:custGeom>
            <a:avLst/>
            <a:gdLst>
              <a:gd name="connsiteX0" fmla="*/ 0 w 530877"/>
              <a:gd name="connsiteY0" fmla="*/ 0 h 1012276"/>
              <a:gd name="connsiteX1" fmla="*/ 530877 w 530877"/>
              <a:gd name="connsiteY1" fmla="*/ 0 h 1012276"/>
              <a:gd name="connsiteX2" fmla="*/ 530877 w 530877"/>
              <a:gd name="connsiteY2" fmla="*/ 1012276 h 1012276"/>
              <a:gd name="connsiteX3" fmla="*/ 0 w 530877"/>
              <a:gd name="connsiteY3" fmla="*/ 1012276 h 1012276"/>
            </a:gdLst>
            <a:ahLst/>
            <a:cxnLst>
              <a:cxn ang="0">
                <a:pos x="connsiteX0" y="connsiteY0"/>
              </a:cxn>
              <a:cxn ang="0">
                <a:pos x="connsiteX1" y="connsiteY1"/>
              </a:cxn>
              <a:cxn ang="0">
                <a:pos x="connsiteX2" y="connsiteY2"/>
              </a:cxn>
              <a:cxn ang="0">
                <a:pos x="connsiteX3" y="connsiteY3"/>
              </a:cxn>
            </a:cxnLst>
            <a:rect l="l" t="t" r="r" b="b"/>
            <a:pathLst>
              <a:path w="530877" h="1012276">
                <a:moveTo>
                  <a:pt x="0" y="0"/>
                </a:moveTo>
                <a:lnTo>
                  <a:pt x="530877" y="0"/>
                </a:lnTo>
                <a:lnTo>
                  <a:pt x="530877" y="1012276"/>
                </a:lnTo>
                <a:lnTo>
                  <a:pt x="0" y="1012276"/>
                </a:lnTo>
                <a:close/>
              </a:path>
            </a:pathLst>
          </a:custGeom>
          <a:solidFill>
            <a:schemeClr val="bg2"/>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a:t> </a:t>
            </a:r>
          </a:p>
        </p:txBody>
      </p:sp>
      <p:sp>
        <p:nvSpPr>
          <p:cNvPr id="21" name="Text Placeholder 49">
            <a:extLst>
              <a:ext uri="{FF2B5EF4-FFF2-40B4-BE49-F238E27FC236}">
                <a16:creationId xmlns:a16="http://schemas.microsoft.com/office/drawing/2014/main" xmlns="" id="{A0F317CE-035E-44FD-A5F6-9E40D83A2190}"/>
              </a:ext>
            </a:extLst>
          </p:cNvPr>
          <p:cNvSpPr txBox="1">
            <a:spLocks/>
          </p:cNvSpPr>
          <p:nvPr userDrawn="1"/>
        </p:nvSpPr>
        <p:spPr>
          <a:xfrm>
            <a:off x="9937626" y="2296383"/>
            <a:ext cx="546782" cy="546635"/>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chemeClr val="bg2"/>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a:t> </a:t>
            </a:r>
          </a:p>
        </p:txBody>
      </p:sp>
      <p:sp>
        <p:nvSpPr>
          <p:cNvPr id="22" name="Text Placeholder 49">
            <a:extLst>
              <a:ext uri="{FF2B5EF4-FFF2-40B4-BE49-F238E27FC236}">
                <a16:creationId xmlns:a16="http://schemas.microsoft.com/office/drawing/2014/main" xmlns="" id="{C876EBD3-018B-46D6-8C3B-B7B3FA122BE1}"/>
              </a:ext>
            </a:extLst>
          </p:cNvPr>
          <p:cNvSpPr txBox="1">
            <a:spLocks/>
          </p:cNvSpPr>
          <p:nvPr userDrawn="1"/>
        </p:nvSpPr>
        <p:spPr>
          <a:xfrm>
            <a:off x="10881161" y="5270087"/>
            <a:ext cx="546782" cy="546635"/>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chemeClr val="bg2"/>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a:t> </a:t>
            </a:r>
          </a:p>
        </p:txBody>
      </p:sp>
      <p:sp>
        <p:nvSpPr>
          <p:cNvPr id="29" name="Freeform: Shape 83">
            <a:extLst>
              <a:ext uri="{FF2B5EF4-FFF2-40B4-BE49-F238E27FC236}">
                <a16:creationId xmlns:a16="http://schemas.microsoft.com/office/drawing/2014/main" xmlns="" id="{746EFE52-6B31-424B-954D-38ECEE5E8891}"/>
              </a:ext>
            </a:extLst>
          </p:cNvPr>
          <p:cNvSpPr txBox="1">
            <a:spLocks/>
          </p:cNvSpPr>
          <p:nvPr userDrawn="1"/>
        </p:nvSpPr>
        <p:spPr>
          <a:xfrm>
            <a:off x="10201058" y="0"/>
            <a:ext cx="575054" cy="851154"/>
          </a:xfrm>
          <a:custGeom>
            <a:avLst/>
            <a:gdLst>
              <a:gd name="connsiteX0" fmla="*/ 0 w 530877"/>
              <a:gd name="connsiteY0" fmla="*/ 0 h 1012276"/>
              <a:gd name="connsiteX1" fmla="*/ 530877 w 530877"/>
              <a:gd name="connsiteY1" fmla="*/ 0 h 1012276"/>
              <a:gd name="connsiteX2" fmla="*/ 530877 w 530877"/>
              <a:gd name="connsiteY2" fmla="*/ 1012276 h 1012276"/>
              <a:gd name="connsiteX3" fmla="*/ 0 w 530877"/>
              <a:gd name="connsiteY3" fmla="*/ 1012276 h 1012276"/>
            </a:gdLst>
            <a:ahLst/>
            <a:cxnLst>
              <a:cxn ang="0">
                <a:pos x="connsiteX0" y="connsiteY0"/>
              </a:cxn>
              <a:cxn ang="0">
                <a:pos x="connsiteX1" y="connsiteY1"/>
              </a:cxn>
              <a:cxn ang="0">
                <a:pos x="connsiteX2" y="connsiteY2"/>
              </a:cxn>
              <a:cxn ang="0">
                <a:pos x="connsiteX3" y="connsiteY3"/>
              </a:cxn>
            </a:cxnLst>
            <a:rect l="l" t="t" r="r" b="b"/>
            <a:pathLst>
              <a:path w="530877" h="1012276">
                <a:moveTo>
                  <a:pt x="0" y="0"/>
                </a:moveTo>
                <a:lnTo>
                  <a:pt x="530877" y="0"/>
                </a:lnTo>
                <a:lnTo>
                  <a:pt x="530877" y="1012276"/>
                </a:lnTo>
                <a:lnTo>
                  <a:pt x="0" y="1012276"/>
                </a:lnTo>
                <a:close/>
              </a:path>
            </a:pathLst>
          </a:custGeom>
          <a:solidFill>
            <a:schemeClr val="bg2"/>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a:t> </a:t>
            </a:r>
          </a:p>
        </p:txBody>
      </p:sp>
      <p:sp>
        <p:nvSpPr>
          <p:cNvPr id="31" name="TextBox 30">
            <a:extLst>
              <a:ext uri="{FF2B5EF4-FFF2-40B4-BE49-F238E27FC236}">
                <a16:creationId xmlns:a16="http://schemas.microsoft.com/office/drawing/2014/main" xmlns="" id="{06130633-8398-4340-A091-16D418D4BA0E}"/>
              </a:ext>
            </a:extLst>
          </p:cNvPr>
          <p:cNvSpPr txBox="1">
            <a:spLocks/>
          </p:cNvSpPr>
          <p:nvPr userDrawn="1"/>
        </p:nvSpPr>
        <p:spPr>
          <a:xfrm rot="2700000" flipH="1" flipV="1">
            <a:off x="9047321" y="5894511"/>
            <a:ext cx="1592914" cy="795301"/>
          </a:xfrm>
          <a:custGeom>
            <a:avLst/>
            <a:gdLst>
              <a:gd name="connsiteX0" fmla="*/ 6166943 w 6166943"/>
              <a:gd name="connsiteY0" fmla="*/ 1970146 h 3078196"/>
              <a:gd name="connsiteX1" fmla="*/ 4655668 w 6166943"/>
              <a:gd name="connsiteY1" fmla="*/ 458871 h 3078196"/>
              <a:gd name="connsiteX2" fmla="*/ 4492661 w 6166943"/>
              <a:gd name="connsiteY2" fmla="*/ 580765 h 3078196"/>
              <a:gd name="connsiteX3" fmla="*/ 3297075 w 6166943"/>
              <a:gd name="connsiteY3" fmla="*/ 945968 h 3078196"/>
              <a:gd name="connsiteX4" fmla="*/ 1523897 w 6166943"/>
              <a:gd name="connsiteY4" fmla="*/ 3175 h 3078196"/>
              <a:gd name="connsiteX5" fmla="*/ 1521968 w 6166943"/>
              <a:gd name="connsiteY5" fmla="*/ 0 h 3078196"/>
              <a:gd name="connsiteX6" fmla="*/ 0 w 6166943"/>
              <a:gd name="connsiteY6" fmla="*/ 1521969 h 3078196"/>
              <a:gd name="connsiteX7" fmla="*/ 1668 w 6166943"/>
              <a:gd name="connsiteY7" fmla="*/ 1524092 h 3078196"/>
              <a:gd name="connsiteX8" fmla="*/ 3297075 w 6166943"/>
              <a:gd name="connsiteY8" fmla="*/ 3078196 h 3078196"/>
              <a:gd name="connsiteX9" fmla="*/ 6013576 w 6166943"/>
              <a:gd name="connsiteY9" fmla="*/ 2102997 h 3078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66943" h="3078196">
                <a:moveTo>
                  <a:pt x="6166943" y="1970146"/>
                </a:moveTo>
                <a:lnTo>
                  <a:pt x="4655668" y="458871"/>
                </a:lnTo>
                <a:lnTo>
                  <a:pt x="4492661" y="580765"/>
                </a:lnTo>
                <a:cubicBezTo>
                  <a:pt x="4151374" y="811334"/>
                  <a:pt x="3739947" y="945968"/>
                  <a:pt x="3297075" y="945968"/>
                </a:cubicBezTo>
                <a:cubicBezTo>
                  <a:pt x="2558955" y="945968"/>
                  <a:pt x="1908180" y="571989"/>
                  <a:pt x="1523897" y="3175"/>
                </a:cubicBezTo>
                <a:lnTo>
                  <a:pt x="1521968" y="0"/>
                </a:lnTo>
                <a:lnTo>
                  <a:pt x="0" y="1521969"/>
                </a:lnTo>
                <a:lnTo>
                  <a:pt x="1668" y="1524092"/>
                </a:lnTo>
                <a:cubicBezTo>
                  <a:pt x="784959" y="2473222"/>
                  <a:pt x="1970367" y="3078196"/>
                  <a:pt x="3297075" y="3078196"/>
                </a:cubicBezTo>
                <a:cubicBezTo>
                  <a:pt x="4328957" y="3078196"/>
                  <a:pt x="5275363" y="2712224"/>
                  <a:pt x="6013576" y="2102997"/>
                </a:cubicBezTo>
                <a:close/>
              </a:path>
            </a:pathLst>
          </a:custGeom>
          <a:solidFill>
            <a:schemeClr val="bg2"/>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a:t> </a:t>
            </a:r>
          </a:p>
        </p:txBody>
      </p:sp>
    </p:spTree>
    <p:custDataLst>
      <p:tags r:id="rId1"/>
    </p:custDataLst>
    <p:extLst>
      <p:ext uri="{BB962C8B-B14F-4D97-AF65-F5344CB8AC3E}">
        <p14:creationId xmlns:p14="http://schemas.microsoft.com/office/powerpoint/2010/main" val="2996196440"/>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userDrawn="1">
  <p:cSld name="12_Title – Grid Light">
    <p:bg>
      <p:bgPr>
        <a:solidFill>
          <a:schemeClr val="accent1"/>
        </a:solidFill>
        <a:effectLst/>
      </p:bgPr>
    </p:bg>
    <p:spTree>
      <p:nvGrpSpPr>
        <p:cNvPr id="1" name=""/>
        <p:cNvGrpSpPr/>
        <p:nvPr/>
      </p:nvGrpSpPr>
      <p:grpSpPr>
        <a:xfrm>
          <a:off x="0" y="0"/>
          <a:ext cx="0" cy="0"/>
          <a:chOff x="0" y="0"/>
          <a:chExt cx="0" cy="0"/>
        </a:xfrm>
      </p:grpSpPr>
      <p:pic>
        <p:nvPicPr>
          <p:cNvPr id="43" name="Picture 42">
            <a:extLst>
              <a:ext uri="{FF2B5EF4-FFF2-40B4-BE49-F238E27FC236}">
                <a16:creationId xmlns:a16="http://schemas.microsoft.com/office/drawing/2014/main" xmlns="" id="{F9271E5E-DB33-4CAF-8A70-DD6F64B87667}"/>
              </a:ext>
            </a:extLst>
          </p:cNvPr>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Lst>
          </a:blip>
          <a:srcRect/>
          <a:stretch/>
        </p:blipFill>
        <p:spPr>
          <a:xfrm>
            <a:off x="431990" y="6081016"/>
            <a:ext cx="2445467" cy="560909"/>
          </a:xfrm>
          <a:prstGeom prst="rect">
            <a:avLst/>
          </a:prstGeom>
        </p:spPr>
      </p:pic>
      <p:sp>
        <p:nvSpPr>
          <p:cNvPr id="9" name="Subtitle 2">
            <a:extLst>
              <a:ext uri="{FF2B5EF4-FFF2-40B4-BE49-F238E27FC236}">
                <a16:creationId xmlns:a16="http://schemas.microsoft.com/office/drawing/2014/main" xmlns="" id="{1D10F107-20C2-48E3-8C9A-AB0E6DD442F1}"/>
              </a:ext>
            </a:extLst>
          </p:cNvPr>
          <p:cNvSpPr>
            <a:spLocks noGrp="1"/>
          </p:cNvSpPr>
          <p:nvPr>
            <p:ph type="subTitle" idx="1" hasCustomPrompt="1"/>
          </p:nvPr>
        </p:nvSpPr>
        <p:spPr>
          <a:xfrm>
            <a:off x="383071" y="3759200"/>
            <a:ext cx="7650373" cy="1510886"/>
          </a:xfrm>
        </p:spPr>
        <p:txBody>
          <a:bodyPr lIns="0" tIns="0" rIns="0" bIns="0" anchor="t" anchorCtr="0">
            <a:normAutofit/>
          </a:bodyPr>
          <a:lstStyle>
            <a:lvl1pPr marL="0" indent="0" algn="l">
              <a:lnSpc>
                <a:spcPct val="100000"/>
              </a:lnSpc>
              <a:spcBef>
                <a:spcPts val="0"/>
              </a:spcBef>
              <a:buNone/>
              <a:defRPr sz="6000" b="1" i="0" spc="-100">
                <a:solidFill>
                  <a:schemeClr val="bg1"/>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a:t>
            </a:r>
            <a:br>
              <a:rPr lang="en-US"/>
            </a:br>
            <a:r>
              <a:rPr lang="en-US"/>
              <a:t>subtitle style</a:t>
            </a:r>
          </a:p>
        </p:txBody>
      </p:sp>
      <p:sp>
        <p:nvSpPr>
          <p:cNvPr id="10" name="Text Placeholder 4">
            <a:extLst>
              <a:ext uri="{FF2B5EF4-FFF2-40B4-BE49-F238E27FC236}">
                <a16:creationId xmlns:a16="http://schemas.microsoft.com/office/drawing/2014/main" xmlns="" id="{63DA92BA-61CE-4443-9F3F-21C22E266D3A}"/>
              </a:ext>
            </a:extLst>
          </p:cNvPr>
          <p:cNvSpPr>
            <a:spLocks noGrp="1"/>
          </p:cNvSpPr>
          <p:nvPr>
            <p:ph type="body" sz="quarter" idx="12" hasCustomPrompt="1"/>
          </p:nvPr>
        </p:nvSpPr>
        <p:spPr>
          <a:xfrm>
            <a:off x="386121" y="3078730"/>
            <a:ext cx="7650373" cy="510040"/>
          </a:xfrm>
        </p:spPr>
        <p:txBody>
          <a:bodyPr anchor="ctr" anchorCtr="0"/>
          <a:lstStyle>
            <a:lvl1pPr>
              <a:defRPr sz="6000" b="1" spc="-100" baseline="0">
                <a:solidFill>
                  <a:schemeClr val="bg1"/>
                </a:solidFill>
                <a:latin typeface="+mj-lt"/>
              </a:defRPr>
            </a:lvl1pPr>
            <a:lvl2pPr marL="0" indent="0">
              <a:buNone/>
              <a:defRPr/>
            </a:lvl2pPr>
          </a:lstStyle>
          <a:p>
            <a:pPr lvl="0"/>
            <a:r>
              <a:rPr lang="en-US"/>
              <a:t>Insert Section #</a:t>
            </a:r>
          </a:p>
        </p:txBody>
      </p:sp>
      <p:sp>
        <p:nvSpPr>
          <p:cNvPr id="11" name="Title 1">
            <a:extLst>
              <a:ext uri="{FF2B5EF4-FFF2-40B4-BE49-F238E27FC236}">
                <a16:creationId xmlns:a16="http://schemas.microsoft.com/office/drawing/2014/main" xmlns="" id="{A33EBDBD-EE0D-4A4D-9B38-7F857B2C1E66}"/>
              </a:ext>
            </a:extLst>
          </p:cNvPr>
          <p:cNvSpPr>
            <a:spLocks noGrp="1"/>
          </p:cNvSpPr>
          <p:nvPr>
            <p:ph type="ctrTitle" hasCustomPrompt="1"/>
          </p:nvPr>
        </p:nvSpPr>
        <p:spPr>
          <a:xfrm>
            <a:off x="383071" y="880649"/>
            <a:ext cx="7659938" cy="2027651"/>
          </a:xfrm>
        </p:spPr>
        <p:txBody>
          <a:bodyPr lIns="0" tIns="0" rIns="0" bIns="0" anchor="b" anchorCtr="0">
            <a:noAutofit/>
          </a:bodyPr>
          <a:lstStyle>
            <a:lvl1pPr algn="l">
              <a:lnSpc>
                <a:spcPct val="100000"/>
              </a:lnSpc>
              <a:defRPr sz="6000" b="1" i="0" spc="-100">
                <a:solidFill>
                  <a:schemeClr val="bg1"/>
                </a:solidFill>
                <a:latin typeface="Arial"/>
                <a:cs typeface="Arial"/>
              </a:defRPr>
            </a:lvl1pPr>
          </a:lstStyle>
          <a:p>
            <a:r>
              <a:rPr lang="en-US"/>
              <a:t>Click to edit </a:t>
            </a:r>
            <a:br>
              <a:rPr lang="en-US"/>
            </a:br>
            <a:r>
              <a:rPr lang="en-US"/>
              <a:t>Master title style</a:t>
            </a:r>
          </a:p>
        </p:txBody>
      </p:sp>
      <p:grpSp>
        <p:nvGrpSpPr>
          <p:cNvPr id="6" name="Group 5">
            <a:extLst>
              <a:ext uri="{FF2B5EF4-FFF2-40B4-BE49-F238E27FC236}">
                <a16:creationId xmlns:a16="http://schemas.microsoft.com/office/drawing/2014/main" xmlns="" id="{13C630F6-5777-4826-A8BA-A5E5F67ED8DE}"/>
              </a:ext>
            </a:extLst>
          </p:cNvPr>
          <p:cNvGrpSpPr/>
          <p:nvPr userDrawn="1"/>
        </p:nvGrpSpPr>
        <p:grpSpPr>
          <a:xfrm>
            <a:off x="9349008" y="258374"/>
            <a:ext cx="2593394" cy="6341252"/>
            <a:chOff x="9346573" y="258374"/>
            <a:chExt cx="2592719" cy="6341252"/>
          </a:xfrm>
          <a:solidFill>
            <a:schemeClr val="accent1">
              <a:lumMod val="75000"/>
            </a:schemeClr>
          </a:solidFill>
        </p:grpSpPr>
        <p:grpSp>
          <p:nvGrpSpPr>
            <p:cNvPr id="4" name="Group 3">
              <a:extLst>
                <a:ext uri="{FF2B5EF4-FFF2-40B4-BE49-F238E27FC236}">
                  <a16:creationId xmlns:a16="http://schemas.microsoft.com/office/drawing/2014/main" xmlns="" id="{6D23DED4-46CF-4034-A62B-714FB0F82593}"/>
                </a:ext>
              </a:extLst>
            </p:cNvPr>
            <p:cNvGrpSpPr/>
            <p:nvPr userDrawn="1"/>
          </p:nvGrpSpPr>
          <p:grpSpPr>
            <a:xfrm>
              <a:off x="9906425" y="258374"/>
              <a:ext cx="1451546" cy="6341252"/>
              <a:chOff x="10020609" y="242905"/>
              <a:chExt cx="1346145" cy="5880798"/>
            </a:xfrm>
            <a:grpFill/>
          </p:grpSpPr>
          <p:sp>
            <p:nvSpPr>
              <p:cNvPr id="18" name="Freeform: Shape 17">
                <a:extLst>
                  <a:ext uri="{FF2B5EF4-FFF2-40B4-BE49-F238E27FC236}">
                    <a16:creationId xmlns:a16="http://schemas.microsoft.com/office/drawing/2014/main" xmlns="" id="{102FE358-5F18-4618-841E-AC396B767858}"/>
                  </a:ext>
                </a:extLst>
              </p:cNvPr>
              <p:cNvSpPr/>
              <p:nvPr userDrawn="1"/>
            </p:nvSpPr>
            <p:spPr>
              <a:xfrm>
                <a:off x="10020609" y="242905"/>
                <a:ext cx="561506" cy="5880798"/>
              </a:xfrm>
              <a:custGeom>
                <a:avLst/>
                <a:gdLst>
                  <a:gd name="connsiteX0" fmla="*/ 531921 w 561506"/>
                  <a:gd name="connsiteY0" fmla="*/ 5851213 h 5880798"/>
                  <a:gd name="connsiteX1" fmla="*/ 561506 w 561506"/>
                  <a:gd name="connsiteY1" fmla="*/ 5851213 h 5880798"/>
                  <a:gd name="connsiteX2" fmla="*/ 561506 w 561506"/>
                  <a:gd name="connsiteY2" fmla="*/ 5880798 h 5880798"/>
                  <a:gd name="connsiteX3" fmla="*/ 531921 w 561506"/>
                  <a:gd name="connsiteY3" fmla="*/ 5880798 h 5880798"/>
                  <a:gd name="connsiteX4" fmla="*/ 265961 w 561506"/>
                  <a:gd name="connsiteY4" fmla="*/ 5851213 h 5880798"/>
                  <a:gd name="connsiteX5" fmla="*/ 295547 w 561506"/>
                  <a:gd name="connsiteY5" fmla="*/ 5851213 h 5880798"/>
                  <a:gd name="connsiteX6" fmla="*/ 295547 w 561506"/>
                  <a:gd name="connsiteY6" fmla="*/ 5880798 h 5880798"/>
                  <a:gd name="connsiteX7" fmla="*/ 265961 w 561506"/>
                  <a:gd name="connsiteY7" fmla="*/ 5880798 h 5880798"/>
                  <a:gd name="connsiteX8" fmla="*/ 0 w 561506"/>
                  <a:gd name="connsiteY8" fmla="*/ 5851213 h 5880798"/>
                  <a:gd name="connsiteX9" fmla="*/ 29585 w 561506"/>
                  <a:gd name="connsiteY9" fmla="*/ 5851213 h 5880798"/>
                  <a:gd name="connsiteX10" fmla="*/ 29585 w 561506"/>
                  <a:gd name="connsiteY10" fmla="*/ 5880798 h 5880798"/>
                  <a:gd name="connsiteX11" fmla="*/ 0 w 561506"/>
                  <a:gd name="connsiteY11" fmla="*/ 5880798 h 5880798"/>
                  <a:gd name="connsiteX12" fmla="*/ 531921 w 561506"/>
                  <a:gd name="connsiteY12" fmla="*/ 5585253 h 5880798"/>
                  <a:gd name="connsiteX13" fmla="*/ 561506 w 561506"/>
                  <a:gd name="connsiteY13" fmla="*/ 5585253 h 5880798"/>
                  <a:gd name="connsiteX14" fmla="*/ 561506 w 561506"/>
                  <a:gd name="connsiteY14" fmla="*/ 5614838 h 5880798"/>
                  <a:gd name="connsiteX15" fmla="*/ 531921 w 561506"/>
                  <a:gd name="connsiteY15" fmla="*/ 5614838 h 5880798"/>
                  <a:gd name="connsiteX16" fmla="*/ 265961 w 561506"/>
                  <a:gd name="connsiteY16" fmla="*/ 5585253 h 5880798"/>
                  <a:gd name="connsiteX17" fmla="*/ 295547 w 561506"/>
                  <a:gd name="connsiteY17" fmla="*/ 5585253 h 5880798"/>
                  <a:gd name="connsiteX18" fmla="*/ 295547 w 561506"/>
                  <a:gd name="connsiteY18" fmla="*/ 5614838 h 5880798"/>
                  <a:gd name="connsiteX19" fmla="*/ 265961 w 561506"/>
                  <a:gd name="connsiteY19" fmla="*/ 5614838 h 5880798"/>
                  <a:gd name="connsiteX20" fmla="*/ 0 w 561506"/>
                  <a:gd name="connsiteY20" fmla="*/ 5585253 h 5880798"/>
                  <a:gd name="connsiteX21" fmla="*/ 29585 w 561506"/>
                  <a:gd name="connsiteY21" fmla="*/ 5585253 h 5880798"/>
                  <a:gd name="connsiteX22" fmla="*/ 29585 w 561506"/>
                  <a:gd name="connsiteY22" fmla="*/ 5614838 h 5880798"/>
                  <a:gd name="connsiteX23" fmla="*/ 0 w 561506"/>
                  <a:gd name="connsiteY23" fmla="*/ 5614838 h 5880798"/>
                  <a:gd name="connsiteX24" fmla="*/ 531921 w 561506"/>
                  <a:gd name="connsiteY24" fmla="*/ 5319293 h 5880798"/>
                  <a:gd name="connsiteX25" fmla="*/ 561506 w 561506"/>
                  <a:gd name="connsiteY25" fmla="*/ 5319293 h 5880798"/>
                  <a:gd name="connsiteX26" fmla="*/ 561506 w 561506"/>
                  <a:gd name="connsiteY26" fmla="*/ 5348879 h 5880798"/>
                  <a:gd name="connsiteX27" fmla="*/ 531921 w 561506"/>
                  <a:gd name="connsiteY27" fmla="*/ 5348879 h 5880798"/>
                  <a:gd name="connsiteX28" fmla="*/ 265961 w 561506"/>
                  <a:gd name="connsiteY28" fmla="*/ 5319293 h 5880798"/>
                  <a:gd name="connsiteX29" fmla="*/ 295547 w 561506"/>
                  <a:gd name="connsiteY29" fmla="*/ 5319293 h 5880798"/>
                  <a:gd name="connsiteX30" fmla="*/ 295547 w 561506"/>
                  <a:gd name="connsiteY30" fmla="*/ 5348879 h 5880798"/>
                  <a:gd name="connsiteX31" fmla="*/ 265961 w 561506"/>
                  <a:gd name="connsiteY31" fmla="*/ 5348879 h 5880798"/>
                  <a:gd name="connsiteX32" fmla="*/ 0 w 561506"/>
                  <a:gd name="connsiteY32" fmla="*/ 5319293 h 5880798"/>
                  <a:gd name="connsiteX33" fmla="*/ 29585 w 561506"/>
                  <a:gd name="connsiteY33" fmla="*/ 5319293 h 5880798"/>
                  <a:gd name="connsiteX34" fmla="*/ 29585 w 561506"/>
                  <a:gd name="connsiteY34" fmla="*/ 5348879 h 5880798"/>
                  <a:gd name="connsiteX35" fmla="*/ 0 w 561506"/>
                  <a:gd name="connsiteY35" fmla="*/ 5348879 h 5880798"/>
                  <a:gd name="connsiteX36" fmla="*/ 531921 w 561506"/>
                  <a:gd name="connsiteY36" fmla="*/ 5053332 h 5880798"/>
                  <a:gd name="connsiteX37" fmla="*/ 561506 w 561506"/>
                  <a:gd name="connsiteY37" fmla="*/ 5053332 h 5880798"/>
                  <a:gd name="connsiteX38" fmla="*/ 561506 w 561506"/>
                  <a:gd name="connsiteY38" fmla="*/ 5082917 h 5880798"/>
                  <a:gd name="connsiteX39" fmla="*/ 531921 w 561506"/>
                  <a:gd name="connsiteY39" fmla="*/ 5082917 h 5880798"/>
                  <a:gd name="connsiteX40" fmla="*/ 265961 w 561506"/>
                  <a:gd name="connsiteY40" fmla="*/ 5053332 h 5880798"/>
                  <a:gd name="connsiteX41" fmla="*/ 295547 w 561506"/>
                  <a:gd name="connsiteY41" fmla="*/ 5053332 h 5880798"/>
                  <a:gd name="connsiteX42" fmla="*/ 295547 w 561506"/>
                  <a:gd name="connsiteY42" fmla="*/ 5082917 h 5880798"/>
                  <a:gd name="connsiteX43" fmla="*/ 265961 w 561506"/>
                  <a:gd name="connsiteY43" fmla="*/ 5082917 h 5880798"/>
                  <a:gd name="connsiteX44" fmla="*/ 0 w 561506"/>
                  <a:gd name="connsiteY44" fmla="*/ 5053332 h 5880798"/>
                  <a:gd name="connsiteX45" fmla="*/ 29585 w 561506"/>
                  <a:gd name="connsiteY45" fmla="*/ 5053332 h 5880798"/>
                  <a:gd name="connsiteX46" fmla="*/ 29585 w 561506"/>
                  <a:gd name="connsiteY46" fmla="*/ 5082917 h 5880798"/>
                  <a:gd name="connsiteX47" fmla="*/ 0 w 561506"/>
                  <a:gd name="connsiteY47" fmla="*/ 5082917 h 5880798"/>
                  <a:gd name="connsiteX48" fmla="*/ 531921 w 561506"/>
                  <a:gd name="connsiteY48" fmla="*/ 4787372 h 5880798"/>
                  <a:gd name="connsiteX49" fmla="*/ 561506 w 561506"/>
                  <a:gd name="connsiteY49" fmla="*/ 4787372 h 5880798"/>
                  <a:gd name="connsiteX50" fmla="*/ 561506 w 561506"/>
                  <a:gd name="connsiteY50" fmla="*/ 4816958 h 5880798"/>
                  <a:gd name="connsiteX51" fmla="*/ 531921 w 561506"/>
                  <a:gd name="connsiteY51" fmla="*/ 4816958 h 5880798"/>
                  <a:gd name="connsiteX52" fmla="*/ 265961 w 561506"/>
                  <a:gd name="connsiteY52" fmla="*/ 4787372 h 5880798"/>
                  <a:gd name="connsiteX53" fmla="*/ 295547 w 561506"/>
                  <a:gd name="connsiteY53" fmla="*/ 4787372 h 5880798"/>
                  <a:gd name="connsiteX54" fmla="*/ 295547 w 561506"/>
                  <a:gd name="connsiteY54" fmla="*/ 4816958 h 5880798"/>
                  <a:gd name="connsiteX55" fmla="*/ 265961 w 561506"/>
                  <a:gd name="connsiteY55" fmla="*/ 4816958 h 5880798"/>
                  <a:gd name="connsiteX56" fmla="*/ 0 w 561506"/>
                  <a:gd name="connsiteY56" fmla="*/ 4787372 h 5880798"/>
                  <a:gd name="connsiteX57" fmla="*/ 29585 w 561506"/>
                  <a:gd name="connsiteY57" fmla="*/ 4787372 h 5880798"/>
                  <a:gd name="connsiteX58" fmla="*/ 29585 w 561506"/>
                  <a:gd name="connsiteY58" fmla="*/ 4816958 h 5880798"/>
                  <a:gd name="connsiteX59" fmla="*/ 0 w 561506"/>
                  <a:gd name="connsiteY59" fmla="*/ 4816958 h 5880798"/>
                  <a:gd name="connsiteX60" fmla="*/ 531921 w 561506"/>
                  <a:gd name="connsiteY60" fmla="*/ 4521412 h 5880798"/>
                  <a:gd name="connsiteX61" fmla="*/ 561506 w 561506"/>
                  <a:gd name="connsiteY61" fmla="*/ 4521412 h 5880798"/>
                  <a:gd name="connsiteX62" fmla="*/ 561506 w 561506"/>
                  <a:gd name="connsiteY62" fmla="*/ 4550997 h 5880798"/>
                  <a:gd name="connsiteX63" fmla="*/ 531921 w 561506"/>
                  <a:gd name="connsiteY63" fmla="*/ 4550997 h 5880798"/>
                  <a:gd name="connsiteX64" fmla="*/ 265961 w 561506"/>
                  <a:gd name="connsiteY64" fmla="*/ 4521412 h 5880798"/>
                  <a:gd name="connsiteX65" fmla="*/ 295547 w 561506"/>
                  <a:gd name="connsiteY65" fmla="*/ 4521412 h 5880798"/>
                  <a:gd name="connsiteX66" fmla="*/ 295547 w 561506"/>
                  <a:gd name="connsiteY66" fmla="*/ 4550997 h 5880798"/>
                  <a:gd name="connsiteX67" fmla="*/ 265961 w 561506"/>
                  <a:gd name="connsiteY67" fmla="*/ 4550997 h 5880798"/>
                  <a:gd name="connsiteX68" fmla="*/ 0 w 561506"/>
                  <a:gd name="connsiteY68" fmla="*/ 4521412 h 5880798"/>
                  <a:gd name="connsiteX69" fmla="*/ 29585 w 561506"/>
                  <a:gd name="connsiteY69" fmla="*/ 4521412 h 5880798"/>
                  <a:gd name="connsiteX70" fmla="*/ 29585 w 561506"/>
                  <a:gd name="connsiteY70" fmla="*/ 4550997 h 5880798"/>
                  <a:gd name="connsiteX71" fmla="*/ 0 w 561506"/>
                  <a:gd name="connsiteY71" fmla="*/ 4550997 h 5880798"/>
                  <a:gd name="connsiteX72" fmla="*/ 531921 w 561506"/>
                  <a:gd name="connsiteY72" fmla="*/ 4255451 h 5880798"/>
                  <a:gd name="connsiteX73" fmla="*/ 561506 w 561506"/>
                  <a:gd name="connsiteY73" fmla="*/ 4255451 h 5880798"/>
                  <a:gd name="connsiteX74" fmla="*/ 561506 w 561506"/>
                  <a:gd name="connsiteY74" fmla="*/ 4285036 h 5880798"/>
                  <a:gd name="connsiteX75" fmla="*/ 531921 w 561506"/>
                  <a:gd name="connsiteY75" fmla="*/ 4285036 h 5880798"/>
                  <a:gd name="connsiteX76" fmla="*/ 265961 w 561506"/>
                  <a:gd name="connsiteY76" fmla="*/ 4255451 h 5880798"/>
                  <a:gd name="connsiteX77" fmla="*/ 295547 w 561506"/>
                  <a:gd name="connsiteY77" fmla="*/ 4255451 h 5880798"/>
                  <a:gd name="connsiteX78" fmla="*/ 295547 w 561506"/>
                  <a:gd name="connsiteY78" fmla="*/ 4285036 h 5880798"/>
                  <a:gd name="connsiteX79" fmla="*/ 265961 w 561506"/>
                  <a:gd name="connsiteY79" fmla="*/ 4285036 h 5880798"/>
                  <a:gd name="connsiteX80" fmla="*/ 0 w 561506"/>
                  <a:gd name="connsiteY80" fmla="*/ 4255451 h 5880798"/>
                  <a:gd name="connsiteX81" fmla="*/ 29585 w 561506"/>
                  <a:gd name="connsiteY81" fmla="*/ 4255451 h 5880798"/>
                  <a:gd name="connsiteX82" fmla="*/ 29585 w 561506"/>
                  <a:gd name="connsiteY82" fmla="*/ 4285036 h 5880798"/>
                  <a:gd name="connsiteX83" fmla="*/ 0 w 561506"/>
                  <a:gd name="connsiteY83" fmla="*/ 4285036 h 5880798"/>
                  <a:gd name="connsiteX84" fmla="*/ 531921 w 561506"/>
                  <a:gd name="connsiteY84" fmla="*/ 3989491 h 5880798"/>
                  <a:gd name="connsiteX85" fmla="*/ 561506 w 561506"/>
                  <a:gd name="connsiteY85" fmla="*/ 3989491 h 5880798"/>
                  <a:gd name="connsiteX86" fmla="*/ 561506 w 561506"/>
                  <a:gd name="connsiteY86" fmla="*/ 4019077 h 5880798"/>
                  <a:gd name="connsiteX87" fmla="*/ 531921 w 561506"/>
                  <a:gd name="connsiteY87" fmla="*/ 4019077 h 5880798"/>
                  <a:gd name="connsiteX88" fmla="*/ 265961 w 561506"/>
                  <a:gd name="connsiteY88" fmla="*/ 3989491 h 5880798"/>
                  <a:gd name="connsiteX89" fmla="*/ 295547 w 561506"/>
                  <a:gd name="connsiteY89" fmla="*/ 3989491 h 5880798"/>
                  <a:gd name="connsiteX90" fmla="*/ 295547 w 561506"/>
                  <a:gd name="connsiteY90" fmla="*/ 4019077 h 5880798"/>
                  <a:gd name="connsiteX91" fmla="*/ 265961 w 561506"/>
                  <a:gd name="connsiteY91" fmla="*/ 4019077 h 5880798"/>
                  <a:gd name="connsiteX92" fmla="*/ 0 w 561506"/>
                  <a:gd name="connsiteY92" fmla="*/ 3989491 h 5880798"/>
                  <a:gd name="connsiteX93" fmla="*/ 29585 w 561506"/>
                  <a:gd name="connsiteY93" fmla="*/ 3989491 h 5880798"/>
                  <a:gd name="connsiteX94" fmla="*/ 29585 w 561506"/>
                  <a:gd name="connsiteY94" fmla="*/ 4019077 h 5880798"/>
                  <a:gd name="connsiteX95" fmla="*/ 0 w 561506"/>
                  <a:gd name="connsiteY95" fmla="*/ 4019077 h 5880798"/>
                  <a:gd name="connsiteX96" fmla="*/ 531921 w 561506"/>
                  <a:gd name="connsiteY96" fmla="*/ 3723530 h 5880798"/>
                  <a:gd name="connsiteX97" fmla="*/ 561506 w 561506"/>
                  <a:gd name="connsiteY97" fmla="*/ 3723530 h 5880798"/>
                  <a:gd name="connsiteX98" fmla="*/ 561506 w 561506"/>
                  <a:gd name="connsiteY98" fmla="*/ 3753115 h 5880798"/>
                  <a:gd name="connsiteX99" fmla="*/ 531921 w 561506"/>
                  <a:gd name="connsiteY99" fmla="*/ 3753115 h 5880798"/>
                  <a:gd name="connsiteX100" fmla="*/ 265961 w 561506"/>
                  <a:gd name="connsiteY100" fmla="*/ 3723530 h 5880798"/>
                  <a:gd name="connsiteX101" fmla="*/ 295547 w 561506"/>
                  <a:gd name="connsiteY101" fmla="*/ 3723530 h 5880798"/>
                  <a:gd name="connsiteX102" fmla="*/ 295547 w 561506"/>
                  <a:gd name="connsiteY102" fmla="*/ 3753115 h 5880798"/>
                  <a:gd name="connsiteX103" fmla="*/ 265961 w 561506"/>
                  <a:gd name="connsiteY103" fmla="*/ 3753115 h 5880798"/>
                  <a:gd name="connsiteX104" fmla="*/ 0 w 561506"/>
                  <a:gd name="connsiteY104" fmla="*/ 3723530 h 5880798"/>
                  <a:gd name="connsiteX105" fmla="*/ 29585 w 561506"/>
                  <a:gd name="connsiteY105" fmla="*/ 3723530 h 5880798"/>
                  <a:gd name="connsiteX106" fmla="*/ 29585 w 561506"/>
                  <a:gd name="connsiteY106" fmla="*/ 3753115 h 5880798"/>
                  <a:gd name="connsiteX107" fmla="*/ 0 w 561506"/>
                  <a:gd name="connsiteY107" fmla="*/ 3753115 h 5880798"/>
                  <a:gd name="connsiteX108" fmla="*/ 531921 w 561506"/>
                  <a:gd name="connsiteY108" fmla="*/ 3457570 h 5880798"/>
                  <a:gd name="connsiteX109" fmla="*/ 561506 w 561506"/>
                  <a:gd name="connsiteY109" fmla="*/ 3457570 h 5880798"/>
                  <a:gd name="connsiteX110" fmla="*/ 561506 w 561506"/>
                  <a:gd name="connsiteY110" fmla="*/ 3487156 h 5880798"/>
                  <a:gd name="connsiteX111" fmla="*/ 531921 w 561506"/>
                  <a:gd name="connsiteY111" fmla="*/ 3487156 h 5880798"/>
                  <a:gd name="connsiteX112" fmla="*/ 265961 w 561506"/>
                  <a:gd name="connsiteY112" fmla="*/ 3457570 h 5880798"/>
                  <a:gd name="connsiteX113" fmla="*/ 295547 w 561506"/>
                  <a:gd name="connsiteY113" fmla="*/ 3457570 h 5880798"/>
                  <a:gd name="connsiteX114" fmla="*/ 295547 w 561506"/>
                  <a:gd name="connsiteY114" fmla="*/ 3487156 h 5880798"/>
                  <a:gd name="connsiteX115" fmla="*/ 265961 w 561506"/>
                  <a:gd name="connsiteY115" fmla="*/ 3487156 h 5880798"/>
                  <a:gd name="connsiteX116" fmla="*/ 0 w 561506"/>
                  <a:gd name="connsiteY116" fmla="*/ 3457570 h 5880798"/>
                  <a:gd name="connsiteX117" fmla="*/ 29585 w 561506"/>
                  <a:gd name="connsiteY117" fmla="*/ 3457570 h 5880798"/>
                  <a:gd name="connsiteX118" fmla="*/ 29585 w 561506"/>
                  <a:gd name="connsiteY118" fmla="*/ 3487156 h 5880798"/>
                  <a:gd name="connsiteX119" fmla="*/ 0 w 561506"/>
                  <a:gd name="connsiteY119" fmla="*/ 3487156 h 5880798"/>
                  <a:gd name="connsiteX120" fmla="*/ 531921 w 561506"/>
                  <a:gd name="connsiteY120" fmla="*/ 3191618 h 5880798"/>
                  <a:gd name="connsiteX121" fmla="*/ 561506 w 561506"/>
                  <a:gd name="connsiteY121" fmla="*/ 3191618 h 5880798"/>
                  <a:gd name="connsiteX122" fmla="*/ 561506 w 561506"/>
                  <a:gd name="connsiteY122" fmla="*/ 3221195 h 5880798"/>
                  <a:gd name="connsiteX123" fmla="*/ 531921 w 561506"/>
                  <a:gd name="connsiteY123" fmla="*/ 3221195 h 5880798"/>
                  <a:gd name="connsiteX124" fmla="*/ 265961 w 561506"/>
                  <a:gd name="connsiteY124" fmla="*/ 3191618 h 5880798"/>
                  <a:gd name="connsiteX125" fmla="*/ 295547 w 561506"/>
                  <a:gd name="connsiteY125" fmla="*/ 3191618 h 5880798"/>
                  <a:gd name="connsiteX126" fmla="*/ 295547 w 561506"/>
                  <a:gd name="connsiteY126" fmla="*/ 3221195 h 5880798"/>
                  <a:gd name="connsiteX127" fmla="*/ 265961 w 561506"/>
                  <a:gd name="connsiteY127" fmla="*/ 3221195 h 5880798"/>
                  <a:gd name="connsiteX128" fmla="*/ 0 w 561506"/>
                  <a:gd name="connsiteY128" fmla="*/ 3191617 h 5880798"/>
                  <a:gd name="connsiteX129" fmla="*/ 29585 w 561506"/>
                  <a:gd name="connsiteY129" fmla="*/ 3191617 h 5880798"/>
                  <a:gd name="connsiteX130" fmla="*/ 29585 w 561506"/>
                  <a:gd name="connsiteY130" fmla="*/ 3221195 h 5880798"/>
                  <a:gd name="connsiteX131" fmla="*/ 0 w 561506"/>
                  <a:gd name="connsiteY131" fmla="*/ 3221195 h 5880798"/>
                  <a:gd name="connsiteX132" fmla="*/ 531921 w 561506"/>
                  <a:gd name="connsiteY132" fmla="*/ 2925660 h 5880798"/>
                  <a:gd name="connsiteX133" fmla="*/ 561506 w 561506"/>
                  <a:gd name="connsiteY133" fmla="*/ 2925660 h 5880798"/>
                  <a:gd name="connsiteX134" fmla="*/ 561506 w 561506"/>
                  <a:gd name="connsiteY134" fmla="*/ 2955246 h 5880798"/>
                  <a:gd name="connsiteX135" fmla="*/ 531921 w 561506"/>
                  <a:gd name="connsiteY135" fmla="*/ 2955246 h 5880798"/>
                  <a:gd name="connsiteX136" fmla="*/ 265961 w 561506"/>
                  <a:gd name="connsiteY136" fmla="*/ 2925659 h 5880798"/>
                  <a:gd name="connsiteX137" fmla="*/ 295547 w 561506"/>
                  <a:gd name="connsiteY137" fmla="*/ 2925659 h 5880798"/>
                  <a:gd name="connsiteX138" fmla="*/ 295547 w 561506"/>
                  <a:gd name="connsiteY138" fmla="*/ 2955245 h 5880798"/>
                  <a:gd name="connsiteX139" fmla="*/ 265961 w 561506"/>
                  <a:gd name="connsiteY139" fmla="*/ 2955245 h 5880798"/>
                  <a:gd name="connsiteX140" fmla="*/ 0 w 561506"/>
                  <a:gd name="connsiteY140" fmla="*/ 2925658 h 5880798"/>
                  <a:gd name="connsiteX141" fmla="*/ 29585 w 561506"/>
                  <a:gd name="connsiteY141" fmla="*/ 2925658 h 5880798"/>
                  <a:gd name="connsiteX142" fmla="*/ 29585 w 561506"/>
                  <a:gd name="connsiteY142" fmla="*/ 2955244 h 5880798"/>
                  <a:gd name="connsiteX143" fmla="*/ 0 w 561506"/>
                  <a:gd name="connsiteY143" fmla="*/ 2955244 h 5880798"/>
                  <a:gd name="connsiteX144" fmla="*/ 531921 w 561506"/>
                  <a:gd name="connsiteY144" fmla="*/ 2659620 h 5880798"/>
                  <a:gd name="connsiteX145" fmla="*/ 561506 w 561506"/>
                  <a:gd name="connsiteY145" fmla="*/ 2659620 h 5880798"/>
                  <a:gd name="connsiteX146" fmla="*/ 561506 w 561506"/>
                  <a:gd name="connsiteY146" fmla="*/ 2689204 h 5880798"/>
                  <a:gd name="connsiteX147" fmla="*/ 531921 w 561506"/>
                  <a:gd name="connsiteY147" fmla="*/ 2689204 h 5880798"/>
                  <a:gd name="connsiteX148" fmla="*/ 265961 w 561506"/>
                  <a:gd name="connsiteY148" fmla="*/ 2659616 h 5880798"/>
                  <a:gd name="connsiteX149" fmla="*/ 295547 w 561506"/>
                  <a:gd name="connsiteY149" fmla="*/ 2659616 h 5880798"/>
                  <a:gd name="connsiteX150" fmla="*/ 295547 w 561506"/>
                  <a:gd name="connsiteY150" fmla="*/ 2689201 h 5880798"/>
                  <a:gd name="connsiteX151" fmla="*/ 265961 w 561506"/>
                  <a:gd name="connsiteY151" fmla="*/ 2689201 h 5880798"/>
                  <a:gd name="connsiteX152" fmla="*/ 0 w 561506"/>
                  <a:gd name="connsiteY152" fmla="*/ 2659613 h 5880798"/>
                  <a:gd name="connsiteX153" fmla="*/ 29585 w 561506"/>
                  <a:gd name="connsiteY153" fmla="*/ 2659613 h 5880798"/>
                  <a:gd name="connsiteX154" fmla="*/ 29585 w 561506"/>
                  <a:gd name="connsiteY154" fmla="*/ 2689198 h 5880798"/>
                  <a:gd name="connsiteX155" fmla="*/ 0 w 561506"/>
                  <a:gd name="connsiteY155" fmla="*/ 2689198 h 5880798"/>
                  <a:gd name="connsiteX156" fmla="*/ 531921 w 561506"/>
                  <a:gd name="connsiteY156" fmla="*/ 2393661 h 5880798"/>
                  <a:gd name="connsiteX157" fmla="*/ 561506 w 561506"/>
                  <a:gd name="connsiteY157" fmla="*/ 2393661 h 5880798"/>
                  <a:gd name="connsiteX158" fmla="*/ 561506 w 561506"/>
                  <a:gd name="connsiteY158" fmla="*/ 2423260 h 5880798"/>
                  <a:gd name="connsiteX159" fmla="*/ 531921 w 561506"/>
                  <a:gd name="connsiteY159" fmla="*/ 2423260 h 5880798"/>
                  <a:gd name="connsiteX160" fmla="*/ 265961 w 561506"/>
                  <a:gd name="connsiteY160" fmla="*/ 2393658 h 5880798"/>
                  <a:gd name="connsiteX161" fmla="*/ 295547 w 561506"/>
                  <a:gd name="connsiteY161" fmla="*/ 2393658 h 5880798"/>
                  <a:gd name="connsiteX162" fmla="*/ 295547 w 561506"/>
                  <a:gd name="connsiteY162" fmla="*/ 2423257 h 5880798"/>
                  <a:gd name="connsiteX163" fmla="*/ 265961 w 561506"/>
                  <a:gd name="connsiteY163" fmla="*/ 2423257 h 5880798"/>
                  <a:gd name="connsiteX164" fmla="*/ 0 w 561506"/>
                  <a:gd name="connsiteY164" fmla="*/ 2393655 h 5880798"/>
                  <a:gd name="connsiteX165" fmla="*/ 29585 w 561506"/>
                  <a:gd name="connsiteY165" fmla="*/ 2393655 h 5880798"/>
                  <a:gd name="connsiteX166" fmla="*/ 29585 w 561506"/>
                  <a:gd name="connsiteY166" fmla="*/ 2423251 h 5880798"/>
                  <a:gd name="connsiteX167" fmla="*/ 0 w 561506"/>
                  <a:gd name="connsiteY167" fmla="*/ 2423251 h 5880798"/>
                  <a:gd name="connsiteX168" fmla="*/ 531921 w 561506"/>
                  <a:gd name="connsiteY168" fmla="*/ 2127694 h 5880798"/>
                  <a:gd name="connsiteX169" fmla="*/ 561506 w 561506"/>
                  <a:gd name="connsiteY169" fmla="*/ 2127694 h 5880798"/>
                  <a:gd name="connsiteX170" fmla="*/ 561506 w 561506"/>
                  <a:gd name="connsiteY170" fmla="*/ 2157283 h 5880798"/>
                  <a:gd name="connsiteX171" fmla="*/ 531921 w 561506"/>
                  <a:gd name="connsiteY171" fmla="*/ 2157283 h 5880798"/>
                  <a:gd name="connsiteX172" fmla="*/ 265961 w 561506"/>
                  <a:gd name="connsiteY172" fmla="*/ 2127693 h 5880798"/>
                  <a:gd name="connsiteX173" fmla="*/ 295547 w 561506"/>
                  <a:gd name="connsiteY173" fmla="*/ 2127693 h 5880798"/>
                  <a:gd name="connsiteX174" fmla="*/ 295547 w 561506"/>
                  <a:gd name="connsiteY174" fmla="*/ 2157282 h 5880798"/>
                  <a:gd name="connsiteX175" fmla="*/ 265961 w 561506"/>
                  <a:gd name="connsiteY175" fmla="*/ 2157282 h 5880798"/>
                  <a:gd name="connsiteX176" fmla="*/ 0 w 561506"/>
                  <a:gd name="connsiteY176" fmla="*/ 2127689 h 5880798"/>
                  <a:gd name="connsiteX177" fmla="*/ 29585 w 561506"/>
                  <a:gd name="connsiteY177" fmla="*/ 2127689 h 5880798"/>
                  <a:gd name="connsiteX178" fmla="*/ 29585 w 561506"/>
                  <a:gd name="connsiteY178" fmla="*/ 2157278 h 5880798"/>
                  <a:gd name="connsiteX179" fmla="*/ 0 w 561506"/>
                  <a:gd name="connsiteY179" fmla="*/ 2157278 h 5880798"/>
                  <a:gd name="connsiteX180" fmla="*/ 531921 w 561506"/>
                  <a:gd name="connsiteY180" fmla="*/ 1861731 h 5880798"/>
                  <a:gd name="connsiteX181" fmla="*/ 561506 w 561506"/>
                  <a:gd name="connsiteY181" fmla="*/ 1861731 h 5880798"/>
                  <a:gd name="connsiteX182" fmla="*/ 561506 w 561506"/>
                  <a:gd name="connsiteY182" fmla="*/ 1891308 h 5880798"/>
                  <a:gd name="connsiteX183" fmla="*/ 531921 w 561506"/>
                  <a:gd name="connsiteY183" fmla="*/ 1891308 h 5880798"/>
                  <a:gd name="connsiteX184" fmla="*/ 265961 w 561506"/>
                  <a:gd name="connsiteY184" fmla="*/ 1861728 h 5880798"/>
                  <a:gd name="connsiteX185" fmla="*/ 295547 w 561506"/>
                  <a:gd name="connsiteY185" fmla="*/ 1861728 h 5880798"/>
                  <a:gd name="connsiteX186" fmla="*/ 295547 w 561506"/>
                  <a:gd name="connsiteY186" fmla="*/ 1891306 h 5880798"/>
                  <a:gd name="connsiteX187" fmla="*/ 265961 w 561506"/>
                  <a:gd name="connsiteY187" fmla="*/ 1891306 h 5880798"/>
                  <a:gd name="connsiteX188" fmla="*/ 0 w 561506"/>
                  <a:gd name="connsiteY188" fmla="*/ 1861726 h 5880798"/>
                  <a:gd name="connsiteX189" fmla="*/ 29585 w 561506"/>
                  <a:gd name="connsiteY189" fmla="*/ 1861726 h 5880798"/>
                  <a:gd name="connsiteX190" fmla="*/ 29585 w 561506"/>
                  <a:gd name="connsiteY190" fmla="*/ 1891304 h 5880798"/>
                  <a:gd name="connsiteX191" fmla="*/ 0 w 561506"/>
                  <a:gd name="connsiteY191" fmla="*/ 1891304 h 5880798"/>
                  <a:gd name="connsiteX192" fmla="*/ 531921 w 561506"/>
                  <a:gd name="connsiteY192" fmla="*/ 1595769 h 5880798"/>
                  <a:gd name="connsiteX193" fmla="*/ 561506 w 561506"/>
                  <a:gd name="connsiteY193" fmla="*/ 1595769 h 5880798"/>
                  <a:gd name="connsiteX194" fmla="*/ 561506 w 561506"/>
                  <a:gd name="connsiteY194" fmla="*/ 1625355 h 5880798"/>
                  <a:gd name="connsiteX195" fmla="*/ 531921 w 561506"/>
                  <a:gd name="connsiteY195" fmla="*/ 1625355 h 5880798"/>
                  <a:gd name="connsiteX196" fmla="*/ 265961 w 561506"/>
                  <a:gd name="connsiteY196" fmla="*/ 1595766 h 5880798"/>
                  <a:gd name="connsiteX197" fmla="*/ 295547 w 561506"/>
                  <a:gd name="connsiteY197" fmla="*/ 1595766 h 5880798"/>
                  <a:gd name="connsiteX198" fmla="*/ 295547 w 561506"/>
                  <a:gd name="connsiteY198" fmla="*/ 1625352 h 5880798"/>
                  <a:gd name="connsiteX199" fmla="*/ 265961 w 561506"/>
                  <a:gd name="connsiteY199" fmla="*/ 1625352 h 5880798"/>
                  <a:gd name="connsiteX200" fmla="*/ 0 w 561506"/>
                  <a:gd name="connsiteY200" fmla="*/ 1595764 h 5880798"/>
                  <a:gd name="connsiteX201" fmla="*/ 29585 w 561506"/>
                  <a:gd name="connsiteY201" fmla="*/ 1595764 h 5880798"/>
                  <a:gd name="connsiteX202" fmla="*/ 29585 w 561506"/>
                  <a:gd name="connsiteY202" fmla="*/ 1625350 h 5880798"/>
                  <a:gd name="connsiteX203" fmla="*/ 0 w 561506"/>
                  <a:gd name="connsiteY203" fmla="*/ 1625350 h 5880798"/>
                  <a:gd name="connsiteX204" fmla="*/ 531921 w 561506"/>
                  <a:gd name="connsiteY204" fmla="*/ 1329811 h 5880798"/>
                  <a:gd name="connsiteX205" fmla="*/ 561506 w 561506"/>
                  <a:gd name="connsiteY205" fmla="*/ 1329811 h 5880798"/>
                  <a:gd name="connsiteX206" fmla="*/ 561506 w 561506"/>
                  <a:gd name="connsiteY206" fmla="*/ 1359396 h 5880798"/>
                  <a:gd name="connsiteX207" fmla="*/ 531921 w 561506"/>
                  <a:gd name="connsiteY207" fmla="*/ 1359396 h 5880798"/>
                  <a:gd name="connsiteX208" fmla="*/ 265961 w 561506"/>
                  <a:gd name="connsiteY208" fmla="*/ 1329809 h 5880798"/>
                  <a:gd name="connsiteX209" fmla="*/ 295547 w 561506"/>
                  <a:gd name="connsiteY209" fmla="*/ 1329809 h 5880798"/>
                  <a:gd name="connsiteX210" fmla="*/ 295547 w 561506"/>
                  <a:gd name="connsiteY210" fmla="*/ 1359393 h 5880798"/>
                  <a:gd name="connsiteX211" fmla="*/ 265961 w 561506"/>
                  <a:gd name="connsiteY211" fmla="*/ 1359393 h 5880798"/>
                  <a:gd name="connsiteX212" fmla="*/ 0 w 561506"/>
                  <a:gd name="connsiteY212" fmla="*/ 1329806 h 5880798"/>
                  <a:gd name="connsiteX213" fmla="*/ 29585 w 561506"/>
                  <a:gd name="connsiteY213" fmla="*/ 1329806 h 5880798"/>
                  <a:gd name="connsiteX214" fmla="*/ 29585 w 561506"/>
                  <a:gd name="connsiteY214" fmla="*/ 1359391 h 5880798"/>
                  <a:gd name="connsiteX215" fmla="*/ 0 w 561506"/>
                  <a:gd name="connsiteY215" fmla="*/ 1359391 h 5880798"/>
                  <a:gd name="connsiteX216" fmla="*/ 531921 w 561506"/>
                  <a:gd name="connsiteY216" fmla="*/ 1063855 h 5880798"/>
                  <a:gd name="connsiteX217" fmla="*/ 561506 w 561506"/>
                  <a:gd name="connsiteY217" fmla="*/ 1063855 h 5880798"/>
                  <a:gd name="connsiteX218" fmla="*/ 561506 w 561506"/>
                  <a:gd name="connsiteY218" fmla="*/ 1093441 h 5880798"/>
                  <a:gd name="connsiteX219" fmla="*/ 531921 w 561506"/>
                  <a:gd name="connsiteY219" fmla="*/ 1093441 h 5880798"/>
                  <a:gd name="connsiteX220" fmla="*/ 265961 w 561506"/>
                  <a:gd name="connsiteY220" fmla="*/ 1063852 h 5880798"/>
                  <a:gd name="connsiteX221" fmla="*/ 295547 w 561506"/>
                  <a:gd name="connsiteY221" fmla="*/ 1063852 h 5880798"/>
                  <a:gd name="connsiteX222" fmla="*/ 295547 w 561506"/>
                  <a:gd name="connsiteY222" fmla="*/ 1093438 h 5880798"/>
                  <a:gd name="connsiteX223" fmla="*/ 265961 w 561506"/>
                  <a:gd name="connsiteY223" fmla="*/ 1093438 h 5880798"/>
                  <a:gd name="connsiteX224" fmla="*/ 0 w 561506"/>
                  <a:gd name="connsiteY224" fmla="*/ 1063849 h 5880798"/>
                  <a:gd name="connsiteX225" fmla="*/ 29585 w 561506"/>
                  <a:gd name="connsiteY225" fmla="*/ 1063849 h 5880798"/>
                  <a:gd name="connsiteX226" fmla="*/ 29585 w 561506"/>
                  <a:gd name="connsiteY226" fmla="*/ 1093435 h 5880798"/>
                  <a:gd name="connsiteX227" fmla="*/ 0 w 561506"/>
                  <a:gd name="connsiteY227" fmla="*/ 1093435 h 5880798"/>
                  <a:gd name="connsiteX228" fmla="*/ 531921 w 561506"/>
                  <a:gd name="connsiteY228" fmla="*/ 797884 h 5880798"/>
                  <a:gd name="connsiteX229" fmla="*/ 561506 w 561506"/>
                  <a:gd name="connsiteY229" fmla="*/ 797884 h 5880798"/>
                  <a:gd name="connsiteX230" fmla="*/ 561506 w 561506"/>
                  <a:gd name="connsiteY230" fmla="*/ 827470 h 5880798"/>
                  <a:gd name="connsiteX231" fmla="*/ 531921 w 561506"/>
                  <a:gd name="connsiteY231" fmla="*/ 827470 h 5880798"/>
                  <a:gd name="connsiteX232" fmla="*/ 265961 w 561506"/>
                  <a:gd name="connsiteY232" fmla="*/ 797882 h 5880798"/>
                  <a:gd name="connsiteX233" fmla="*/ 295547 w 561506"/>
                  <a:gd name="connsiteY233" fmla="*/ 797882 h 5880798"/>
                  <a:gd name="connsiteX234" fmla="*/ 295547 w 561506"/>
                  <a:gd name="connsiteY234" fmla="*/ 827468 h 5880798"/>
                  <a:gd name="connsiteX235" fmla="*/ 265961 w 561506"/>
                  <a:gd name="connsiteY235" fmla="*/ 827468 h 5880798"/>
                  <a:gd name="connsiteX236" fmla="*/ 0 w 561506"/>
                  <a:gd name="connsiteY236" fmla="*/ 797879 h 5880798"/>
                  <a:gd name="connsiteX237" fmla="*/ 29585 w 561506"/>
                  <a:gd name="connsiteY237" fmla="*/ 797879 h 5880798"/>
                  <a:gd name="connsiteX238" fmla="*/ 29585 w 561506"/>
                  <a:gd name="connsiteY238" fmla="*/ 827465 h 5880798"/>
                  <a:gd name="connsiteX239" fmla="*/ 0 w 561506"/>
                  <a:gd name="connsiteY239" fmla="*/ 827465 h 5880798"/>
                  <a:gd name="connsiteX240" fmla="*/ 531921 w 561506"/>
                  <a:gd name="connsiteY240" fmla="*/ 531924 h 5880798"/>
                  <a:gd name="connsiteX241" fmla="*/ 561506 w 561506"/>
                  <a:gd name="connsiteY241" fmla="*/ 531924 h 5880798"/>
                  <a:gd name="connsiteX242" fmla="*/ 561506 w 561506"/>
                  <a:gd name="connsiteY242" fmla="*/ 561509 h 5880798"/>
                  <a:gd name="connsiteX243" fmla="*/ 531921 w 561506"/>
                  <a:gd name="connsiteY243" fmla="*/ 561509 h 5880798"/>
                  <a:gd name="connsiteX244" fmla="*/ 265961 w 561506"/>
                  <a:gd name="connsiteY244" fmla="*/ 531922 h 5880798"/>
                  <a:gd name="connsiteX245" fmla="*/ 295547 w 561506"/>
                  <a:gd name="connsiteY245" fmla="*/ 531922 h 5880798"/>
                  <a:gd name="connsiteX246" fmla="*/ 295547 w 561506"/>
                  <a:gd name="connsiteY246" fmla="*/ 561507 h 5880798"/>
                  <a:gd name="connsiteX247" fmla="*/ 265961 w 561506"/>
                  <a:gd name="connsiteY247" fmla="*/ 561507 h 5880798"/>
                  <a:gd name="connsiteX248" fmla="*/ 0 w 561506"/>
                  <a:gd name="connsiteY248" fmla="*/ 531920 h 5880798"/>
                  <a:gd name="connsiteX249" fmla="*/ 29585 w 561506"/>
                  <a:gd name="connsiteY249" fmla="*/ 531920 h 5880798"/>
                  <a:gd name="connsiteX250" fmla="*/ 29585 w 561506"/>
                  <a:gd name="connsiteY250" fmla="*/ 561505 h 5880798"/>
                  <a:gd name="connsiteX251" fmla="*/ 0 w 561506"/>
                  <a:gd name="connsiteY251" fmla="*/ 561505 h 5880798"/>
                  <a:gd name="connsiteX252" fmla="*/ 531921 w 561506"/>
                  <a:gd name="connsiteY252" fmla="*/ 265964 h 5880798"/>
                  <a:gd name="connsiteX253" fmla="*/ 561506 w 561506"/>
                  <a:gd name="connsiteY253" fmla="*/ 265964 h 5880798"/>
                  <a:gd name="connsiteX254" fmla="*/ 561506 w 561506"/>
                  <a:gd name="connsiteY254" fmla="*/ 295550 h 5880798"/>
                  <a:gd name="connsiteX255" fmla="*/ 531921 w 561506"/>
                  <a:gd name="connsiteY255" fmla="*/ 295550 h 5880798"/>
                  <a:gd name="connsiteX256" fmla="*/ 265961 w 561506"/>
                  <a:gd name="connsiteY256" fmla="*/ 265962 h 5880798"/>
                  <a:gd name="connsiteX257" fmla="*/ 295547 w 561506"/>
                  <a:gd name="connsiteY257" fmla="*/ 265962 h 5880798"/>
                  <a:gd name="connsiteX258" fmla="*/ 295547 w 561506"/>
                  <a:gd name="connsiteY258" fmla="*/ 295548 h 5880798"/>
                  <a:gd name="connsiteX259" fmla="*/ 265961 w 561506"/>
                  <a:gd name="connsiteY259" fmla="*/ 295548 h 5880798"/>
                  <a:gd name="connsiteX260" fmla="*/ 0 w 561506"/>
                  <a:gd name="connsiteY260" fmla="*/ 265960 h 5880798"/>
                  <a:gd name="connsiteX261" fmla="*/ 29585 w 561506"/>
                  <a:gd name="connsiteY261" fmla="*/ 265960 h 5880798"/>
                  <a:gd name="connsiteX262" fmla="*/ 29585 w 561506"/>
                  <a:gd name="connsiteY262" fmla="*/ 295546 h 5880798"/>
                  <a:gd name="connsiteX263" fmla="*/ 0 w 561506"/>
                  <a:gd name="connsiteY263" fmla="*/ 295546 h 5880798"/>
                  <a:gd name="connsiteX264" fmla="*/ 531921 w 561506"/>
                  <a:gd name="connsiteY264" fmla="*/ 5 h 5880798"/>
                  <a:gd name="connsiteX265" fmla="*/ 561506 w 561506"/>
                  <a:gd name="connsiteY265" fmla="*/ 5 h 5880798"/>
                  <a:gd name="connsiteX266" fmla="*/ 561506 w 561506"/>
                  <a:gd name="connsiteY266" fmla="*/ 29591 h 5880798"/>
                  <a:gd name="connsiteX267" fmla="*/ 531921 w 561506"/>
                  <a:gd name="connsiteY267" fmla="*/ 29591 h 5880798"/>
                  <a:gd name="connsiteX268" fmla="*/ 265961 w 561506"/>
                  <a:gd name="connsiteY268" fmla="*/ 3 h 5880798"/>
                  <a:gd name="connsiteX269" fmla="*/ 295547 w 561506"/>
                  <a:gd name="connsiteY269" fmla="*/ 3 h 5880798"/>
                  <a:gd name="connsiteX270" fmla="*/ 295547 w 561506"/>
                  <a:gd name="connsiteY270" fmla="*/ 29589 h 5880798"/>
                  <a:gd name="connsiteX271" fmla="*/ 265961 w 561506"/>
                  <a:gd name="connsiteY271" fmla="*/ 29589 h 5880798"/>
                  <a:gd name="connsiteX272" fmla="*/ 0 w 561506"/>
                  <a:gd name="connsiteY272" fmla="*/ 0 h 5880798"/>
                  <a:gd name="connsiteX273" fmla="*/ 29585 w 561506"/>
                  <a:gd name="connsiteY273" fmla="*/ 0 h 5880798"/>
                  <a:gd name="connsiteX274" fmla="*/ 29585 w 561506"/>
                  <a:gd name="connsiteY274" fmla="*/ 29586 h 5880798"/>
                  <a:gd name="connsiteX275" fmla="*/ 0 w 561506"/>
                  <a:gd name="connsiteY275" fmla="*/ 29586 h 5880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Lst>
                <a:rect l="l" t="t" r="r" b="b"/>
                <a:pathLst>
                  <a:path w="561506" h="5880798">
                    <a:moveTo>
                      <a:pt x="531921" y="5851213"/>
                    </a:moveTo>
                    <a:lnTo>
                      <a:pt x="561506" y="5851213"/>
                    </a:lnTo>
                    <a:lnTo>
                      <a:pt x="561506" y="5880798"/>
                    </a:lnTo>
                    <a:lnTo>
                      <a:pt x="531921" y="5880798"/>
                    </a:lnTo>
                    <a:close/>
                    <a:moveTo>
                      <a:pt x="265961" y="5851213"/>
                    </a:moveTo>
                    <a:lnTo>
                      <a:pt x="295547" y="5851213"/>
                    </a:lnTo>
                    <a:lnTo>
                      <a:pt x="295547" y="5880798"/>
                    </a:lnTo>
                    <a:lnTo>
                      <a:pt x="265961" y="5880798"/>
                    </a:lnTo>
                    <a:close/>
                    <a:moveTo>
                      <a:pt x="0" y="5851213"/>
                    </a:moveTo>
                    <a:lnTo>
                      <a:pt x="29585" y="5851213"/>
                    </a:lnTo>
                    <a:lnTo>
                      <a:pt x="29585" y="5880798"/>
                    </a:lnTo>
                    <a:lnTo>
                      <a:pt x="0" y="5880798"/>
                    </a:lnTo>
                    <a:close/>
                    <a:moveTo>
                      <a:pt x="531921" y="5585253"/>
                    </a:moveTo>
                    <a:lnTo>
                      <a:pt x="561506" y="5585253"/>
                    </a:lnTo>
                    <a:lnTo>
                      <a:pt x="561506" y="5614838"/>
                    </a:lnTo>
                    <a:lnTo>
                      <a:pt x="531921" y="5614838"/>
                    </a:lnTo>
                    <a:close/>
                    <a:moveTo>
                      <a:pt x="265961" y="5585253"/>
                    </a:moveTo>
                    <a:lnTo>
                      <a:pt x="295547" y="5585253"/>
                    </a:lnTo>
                    <a:lnTo>
                      <a:pt x="295547" y="5614838"/>
                    </a:lnTo>
                    <a:lnTo>
                      <a:pt x="265961" y="5614838"/>
                    </a:lnTo>
                    <a:close/>
                    <a:moveTo>
                      <a:pt x="0" y="5585253"/>
                    </a:moveTo>
                    <a:lnTo>
                      <a:pt x="29585" y="5585253"/>
                    </a:lnTo>
                    <a:lnTo>
                      <a:pt x="29585" y="5614838"/>
                    </a:lnTo>
                    <a:lnTo>
                      <a:pt x="0" y="5614838"/>
                    </a:lnTo>
                    <a:close/>
                    <a:moveTo>
                      <a:pt x="531921" y="5319293"/>
                    </a:moveTo>
                    <a:lnTo>
                      <a:pt x="561506" y="5319293"/>
                    </a:lnTo>
                    <a:lnTo>
                      <a:pt x="561506" y="5348879"/>
                    </a:lnTo>
                    <a:lnTo>
                      <a:pt x="531921" y="5348879"/>
                    </a:lnTo>
                    <a:close/>
                    <a:moveTo>
                      <a:pt x="265961" y="5319293"/>
                    </a:moveTo>
                    <a:lnTo>
                      <a:pt x="295547" y="5319293"/>
                    </a:lnTo>
                    <a:lnTo>
                      <a:pt x="295547" y="5348879"/>
                    </a:lnTo>
                    <a:lnTo>
                      <a:pt x="265961" y="5348879"/>
                    </a:lnTo>
                    <a:close/>
                    <a:moveTo>
                      <a:pt x="0" y="5319293"/>
                    </a:moveTo>
                    <a:lnTo>
                      <a:pt x="29585" y="5319293"/>
                    </a:lnTo>
                    <a:lnTo>
                      <a:pt x="29585" y="5348879"/>
                    </a:lnTo>
                    <a:lnTo>
                      <a:pt x="0" y="5348879"/>
                    </a:lnTo>
                    <a:close/>
                    <a:moveTo>
                      <a:pt x="531921" y="5053332"/>
                    </a:moveTo>
                    <a:lnTo>
                      <a:pt x="561506" y="5053332"/>
                    </a:lnTo>
                    <a:lnTo>
                      <a:pt x="561506" y="5082917"/>
                    </a:lnTo>
                    <a:lnTo>
                      <a:pt x="531921" y="5082917"/>
                    </a:lnTo>
                    <a:close/>
                    <a:moveTo>
                      <a:pt x="265961" y="5053332"/>
                    </a:moveTo>
                    <a:lnTo>
                      <a:pt x="295547" y="5053332"/>
                    </a:lnTo>
                    <a:lnTo>
                      <a:pt x="295547" y="5082917"/>
                    </a:lnTo>
                    <a:lnTo>
                      <a:pt x="265961" y="5082917"/>
                    </a:lnTo>
                    <a:close/>
                    <a:moveTo>
                      <a:pt x="0" y="5053332"/>
                    </a:moveTo>
                    <a:lnTo>
                      <a:pt x="29585" y="5053332"/>
                    </a:lnTo>
                    <a:lnTo>
                      <a:pt x="29585" y="5082917"/>
                    </a:lnTo>
                    <a:lnTo>
                      <a:pt x="0" y="5082917"/>
                    </a:lnTo>
                    <a:close/>
                    <a:moveTo>
                      <a:pt x="531921" y="4787372"/>
                    </a:moveTo>
                    <a:lnTo>
                      <a:pt x="561506" y="4787372"/>
                    </a:lnTo>
                    <a:lnTo>
                      <a:pt x="561506" y="4816958"/>
                    </a:lnTo>
                    <a:lnTo>
                      <a:pt x="531921" y="4816958"/>
                    </a:lnTo>
                    <a:close/>
                    <a:moveTo>
                      <a:pt x="265961" y="4787372"/>
                    </a:moveTo>
                    <a:lnTo>
                      <a:pt x="295547" y="4787372"/>
                    </a:lnTo>
                    <a:lnTo>
                      <a:pt x="295547" y="4816958"/>
                    </a:lnTo>
                    <a:lnTo>
                      <a:pt x="265961" y="4816958"/>
                    </a:lnTo>
                    <a:close/>
                    <a:moveTo>
                      <a:pt x="0" y="4787372"/>
                    </a:moveTo>
                    <a:lnTo>
                      <a:pt x="29585" y="4787372"/>
                    </a:lnTo>
                    <a:lnTo>
                      <a:pt x="29585" y="4816958"/>
                    </a:lnTo>
                    <a:lnTo>
                      <a:pt x="0" y="4816958"/>
                    </a:lnTo>
                    <a:close/>
                    <a:moveTo>
                      <a:pt x="531921" y="4521412"/>
                    </a:moveTo>
                    <a:lnTo>
                      <a:pt x="561506" y="4521412"/>
                    </a:lnTo>
                    <a:lnTo>
                      <a:pt x="561506" y="4550997"/>
                    </a:lnTo>
                    <a:lnTo>
                      <a:pt x="531921" y="4550997"/>
                    </a:lnTo>
                    <a:close/>
                    <a:moveTo>
                      <a:pt x="265961" y="4521412"/>
                    </a:moveTo>
                    <a:lnTo>
                      <a:pt x="295547" y="4521412"/>
                    </a:lnTo>
                    <a:lnTo>
                      <a:pt x="295547" y="4550997"/>
                    </a:lnTo>
                    <a:lnTo>
                      <a:pt x="265961" y="4550997"/>
                    </a:lnTo>
                    <a:close/>
                    <a:moveTo>
                      <a:pt x="0" y="4521412"/>
                    </a:moveTo>
                    <a:lnTo>
                      <a:pt x="29585" y="4521412"/>
                    </a:lnTo>
                    <a:lnTo>
                      <a:pt x="29585" y="4550997"/>
                    </a:lnTo>
                    <a:lnTo>
                      <a:pt x="0" y="4550997"/>
                    </a:lnTo>
                    <a:close/>
                    <a:moveTo>
                      <a:pt x="531921" y="4255451"/>
                    </a:moveTo>
                    <a:lnTo>
                      <a:pt x="561506" y="4255451"/>
                    </a:lnTo>
                    <a:lnTo>
                      <a:pt x="561506" y="4285036"/>
                    </a:lnTo>
                    <a:lnTo>
                      <a:pt x="531921" y="4285036"/>
                    </a:lnTo>
                    <a:close/>
                    <a:moveTo>
                      <a:pt x="265961" y="4255451"/>
                    </a:moveTo>
                    <a:lnTo>
                      <a:pt x="295547" y="4255451"/>
                    </a:lnTo>
                    <a:lnTo>
                      <a:pt x="295547" y="4285036"/>
                    </a:lnTo>
                    <a:lnTo>
                      <a:pt x="265961" y="4285036"/>
                    </a:lnTo>
                    <a:close/>
                    <a:moveTo>
                      <a:pt x="0" y="4255451"/>
                    </a:moveTo>
                    <a:lnTo>
                      <a:pt x="29585" y="4255451"/>
                    </a:lnTo>
                    <a:lnTo>
                      <a:pt x="29585" y="4285036"/>
                    </a:lnTo>
                    <a:lnTo>
                      <a:pt x="0" y="4285036"/>
                    </a:lnTo>
                    <a:close/>
                    <a:moveTo>
                      <a:pt x="531921" y="3989491"/>
                    </a:moveTo>
                    <a:lnTo>
                      <a:pt x="561506" y="3989491"/>
                    </a:lnTo>
                    <a:lnTo>
                      <a:pt x="561506" y="4019077"/>
                    </a:lnTo>
                    <a:lnTo>
                      <a:pt x="531921" y="4019077"/>
                    </a:lnTo>
                    <a:close/>
                    <a:moveTo>
                      <a:pt x="265961" y="3989491"/>
                    </a:moveTo>
                    <a:lnTo>
                      <a:pt x="295547" y="3989491"/>
                    </a:lnTo>
                    <a:lnTo>
                      <a:pt x="295547" y="4019077"/>
                    </a:lnTo>
                    <a:lnTo>
                      <a:pt x="265961" y="4019077"/>
                    </a:lnTo>
                    <a:close/>
                    <a:moveTo>
                      <a:pt x="0" y="3989491"/>
                    </a:moveTo>
                    <a:lnTo>
                      <a:pt x="29585" y="3989491"/>
                    </a:lnTo>
                    <a:lnTo>
                      <a:pt x="29585" y="4019077"/>
                    </a:lnTo>
                    <a:lnTo>
                      <a:pt x="0" y="4019077"/>
                    </a:lnTo>
                    <a:close/>
                    <a:moveTo>
                      <a:pt x="531921" y="3723530"/>
                    </a:moveTo>
                    <a:lnTo>
                      <a:pt x="561506" y="3723530"/>
                    </a:lnTo>
                    <a:lnTo>
                      <a:pt x="561506" y="3753115"/>
                    </a:lnTo>
                    <a:lnTo>
                      <a:pt x="531921" y="3753115"/>
                    </a:lnTo>
                    <a:close/>
                    <a:moveTo>
                      <a:pt x="265961" y="3723530"/>
                    </a:moveTo>
                    <a:lnTo>
                      <a:pt x="295547" y="3723530"/>
                    </a:lnTo>
                    <a:lnTo>
                      <a:pt x="295547" y="3753115"/>
                    </a:lnTo>
                    <a:lnTo>
                      <a:pt x="265961" y="3753115"/>
                    </a:lnTo>
                    <a:close/>
                    <a:moveTo>
                      <a:pt x="0" y="3723530"/>
                    </a:moveTo>
                    <a:lnTo>
                      <a:pt x="29585" y="3723530"/>
                    </a:lnTo>
                    <a:lnTo>
                      <a:pt x="29585" y="3753115"/>
                    </a:lnTo>
                    <a:lnTo>
                      <a:pt x="0" y="3753115"/>
                    </a:lnTo>
                    <a:close/>
                    <a:moveTo>
                      <a:pt x="531921" y="3457570"/>
                    </a:moveTo>
                    <a:lnTo>
                      <a:pt x="561506" y="3457570"/>
                    </a:lnTo>
                    <a:lnTo>
                      <a:pt x="561506" y="3487156"/>
                    </a:lnTo>
                    <a:lnTo>
                      <a:pt x="531921" y="3487156"/>
                    </a:lnTo>
                    <a:close/>
                    <a:moveTo>
                      <a:pt x="265961" y="3457570"/>
                    </a:moveTo>
                    <a:lnTo>
                      <a:pt x="295547" y="3457570"/>
                    </a:lnTo>
                    <a:lnTo>
                      <a:pt x="295547" y="3487156"/>
                    </a:lnTo>
                    <a:lnTo>
                      <a:pt x="265961" y="3487156"/>
                    </a:lnTo>
                    <a:close/>
                    <a:moveTo>
                      <a:pt x="0" y="3457570"/>
                    </a:moveTo>
                    <a:lnTo>
                      <a:pt x="29585" y="3457570"/>
                    </a:lnTo>
                    <a:lnTo>
                      <a:pt x="29585" y="3487156"/>
                    </a:lnTo>
                    <a:lnTo>
                      <a:pt x="0" y="3487156"/>
                    </a:lnTo>
                    <a:close/>
                    <a:moveTo>
                      <a:pt x="531921" y="3191618"/>
                    </a:moveTo>
                    <a:lnTo>
                      <a:pt x="561506" y="3191618"/>
                    </a:lnTo>
                    <a:lnTo>
                      <a:pt x="561506" y="3221195"/>
                    </a:lnTo>
                    <a:lnTo>
                      <a:pt x="531921" y="3221195"/>
                    </a:lnTo>
                    <a:close/>
                    <a:moveTo>
                      <a:pt x="265961" y="3191618"/>
                    </a:moveTo>
                    <a:lnTo>
                      <a:pt x="295547" y="3191618"/>
                    </a:lnTo>
                    <a:lnTo>
                      <a:pt x="295547" y="3221195"/>
                    </a:lnTo>
                    <a:lnTo>
                      <a:pt x="265961" y="3221195"/>
                    </a:lnTo>
                    <a:close/>
                    <a:moveTo>
                      <a:pt x="0" y="3191617"/>
                    </a:moveTo>
                    <a:lnTo>
                      <a:pt x="29585" y="3191617"/>
                    </a:lnTo>
                    <a:lnTo>
                      <a:pt x="29585" y="3221195"/>
                    </a:lnTo>
                    <a:lnTo>
                      <a:pt x="0" y="3221195"/>
                    </a:lnTo>
                    <a:close/>
                    <a:moveTo>
                      <a:pt x="531921" y="2925660"/>
                    </a:moveTo>
                    <a:lnTo>
                      <a:pt x="561506" y="2925660"/>
                    </a:lnTo>
                    <a:lnTo>
                      <a:pt x="561506" y="2955246"/>
                    </a:lnTo>
                    <a:lnTo>
                      <a:pt x="531921" y="2955246"/>
                    </a:lnTo>
                    <a:close/>
                    <a:moveTo>
                      <a:pt x="265961" y="2925659"/>
                    </a:moveTo>
                    <a:lnTo>
                      <a:pt x="295547" y="2925659"/>
                    </a:lnTo>
                    <a:lnTo>
                      <a:pt x="295547" y="2955245"/>
                    </a:lnTo>
                    <a:lnTo>
                      <a:pt x="265961" y="2955245"/>
                    </a:lnTo>
                    <a:close/>
                    <a:moveTo>
                      <a:pt x="0" y="2925658"/>
                    </a:moveTo>
                    <a:lnTo>
                      <a:pt x="29585" y="2925658"/>
                    </a:lnTo>
                    <a:lnTo>
                      <a:pt x="29585" y="2955244"/>
                    </a:lnTo>
                    <a:lnTo>
                      <a:pt x="0" y="2955244"/>
                    </a:lnTo>
                    <a:close/>
                    <a:moveTo>
                      <a:pt x="531921" y="2659620"/>
                    </a:moveTo>
                    <a:lnTo>
                      <a:pt x="561506" y="2659620"/>
                    </a:lnTo>
                    <a:lnTo>
                      <a:pt x="561506" y="2689204"/>
                    </a:lnTo>
                    <a:lnTo>
                      <a:pt x="531921" y="2689204"/>
                    </a:lnTo>
                    <a:close/>
                    <a:moveTo>
                      <a:pt x="265961" y="2659616"/>
                    </a:moveTo>
                    <a:lnTo>
                      <a:pt x="295547" y="2659616"/>
                    </a:lnTo>
                    <a:lnTo>
                      <a:pt x="295547" y="2689201"/>
                    </a:lnTo>
                    <a:lnTo>
                      <a:pt x="265961" y="2689201"/>
                    </a:lnTo>
                    <a:close/>
                    <a:moveTo>
                      <a:pt x="0" y="2659613"/>
                    </a:moveTo>
                    <a:lnTo>
                      <a:pt x="29585" y="2659613"/>
                    </a:lnTo>
                    <a:lnTo>
                      <a:pt x="29585" y="2689198"/>
                    </a:lnTo>
                    <a:lnTo>
                      <a:pt x="0" y="2689198"/>
                    </a:lnTo>
                    <a:close/>
                    <a:moveTo>
                      <a:pt x="531921" y="2393661"/>
                    </a:moveTo>
                    <a:lnTo>
                      <a:pt x="561506" y="2393661"/>
                    </a:lnTo>
                    <a:lnTo>
                      <a:pt x="561506" y="2423260"/>
                    </a:lnTo>
                    <a:lnTo>
                      <a:pt x="531921" y="2423260"/>
                    </a:lnTo>
                    <a:close/>
                    <a:moveTo>
                      <a:pt x="265961" y="2393658"/>
                    </a:moveTo>
                    <a:lnTo>
                      <a:pt x="295547" y="2393658"/>
                    </a:lnTo>
                    <a:lnTo>
                      <a:pt x="295547" y="2423257"/>
                    </a:lnTo>
                    <a:lnTo>
                      <a:pt x="265961" y="2423257"/>
                    </a:lnTo>
                    <a:close/>
                    <a:moveTo>
                      <a:pt x="0" y="2393655"/>
                    </a:moveTo>
                    <a:lnTo>
                      <a:pt x="29585" y="2393655"/>
                    </a:lnTo>
                    <a:lnTo>
                      <a:pt x="29585" y="2423251"/>
                    </a:lnTo>
                    <a:lnTo>
                      <a:pt x="0" y="2423251"/>
                    </a:lnTo>
                    <a:close/>
                    <a:moveTo>
                      <a:pt x="531921" y="2127694"/>
                    </a:moveTo>
                    <a:lnTo>
                      <a:pt x="561506" y="2127694"/>
                    </a:lnTo>
                    <a:lnTo>
                      <a:pt x="561506" y="2157283"/>
                    </a:lnTo>
                    <a:lnTo>
                      <a:pt x="531921" y="2157283"/>
                    </a:lnTo>
                    <a:close/>
                    <a:moveTo>
                      <a:pt x="265961" y="2127693"/>
                    </a:moveTo>
                    <a:lnTo>
                      <a:pt x="295547" y="2127693"/>
                    </a:lnTo>
                    <a:lnTo>
                      <a:pt x="295547" y="2157282"/>
                    </a:lnTo>
                    <a:lnTo>
                      <a:pt x="265961" y="2157282"/>
                    </a:lnTo>
                    <a:close/>
                    <a:moveTo>
                      <a:pt x="0" y="2127689"/>
                    </a:moveTo>
                    <a:lnTo>
                      <a:pt x="29585" y="2127689"/>
                    </a:lnTo>
                    <a:lnTo>
                      <a:pt x="29585" y="2157278"/>
                    </a:lnTo>
                    <a:lnTo>
                      <a:pt x="0" y="2157278"/>
                    </a:lnTo>
                    <a:close/>
                    <a:moveTo>
                      <a:pt x="531921" y="1861731"/>
                    </a:moveTo>
                    <a:lnTo>
                      <a:pt x="561506" y="1861731"/>
                    </a:lnTo>
                    <a:lnTo>
                      <a:pt x="561506" y="1891308"/>
                    </a:lnTo>
                    <a:lnTo>
                      <a:pt x="531921" y="1891308"/>
                    </a:lnTo>
                    <a:close/>
                    <a:moveTo>
                      <a:pt x="265961" y="1861728"/>
                    </a:moveTo>
                    <a:lnTo>
                      <a:pt x="295547" y="1861728"/>
                    </a:lnTo>
                    <a:lnTo>
                      <a:pt x="295547" y="1891306"/>
                    </a:lnTo>
                    <a:lnTo>
                      <a:pt x="265961" y="1891306"/>
                    </a:lnTo>
                    <a:close/>
                    <a:moveTo>
                      <a:pt x="0" y="1861726"/>
                    </a:moveTo>
                    <a:lnTo>
                      <a:pt x="29585" y="1861726"/>
                    </a:lnTo>
                    <a:lnTo>
                      <a:pt x="29585" y="1891304"/>
                    </a:lnTo>
                    <a:lnTo>
                      <a:pt x="0" y="1891304"/>
                    </a:lnTo>
                    <a:close/>
                    <a:moveTo>
                      <a:pt x="531921" y="1595769"/>
                    </a:moveTo>
                    <a:lnTo>
                      <a:pt x="561506" y="1595769"/>
                    </a:lnTo>
                    <a:lnTo>
                      <a:pt x="561506" y="1625355"/>
                    </a:lnTo>
                    <a:lnTo>
                      <a:pt x="531921" y="1625355"/>
                    </a:lnTo>
                    <a:close/>
                    <a:moveTo>
                      <a:pt x="265961" y="1595766"/>
                    </a:moveTo>
                    <a:lnTo>
                      <a:pt x="295547" y="1595766"/>
                    </a:lnTo>
                    <a:lnTo>
                      <a:pt x="295547" y="1625352"/>
                    </a:lnTo>
                    <a:lnTo>
                      <a:pt x="265961" y="1625352"/>
                    </a:lnTo>
                    <a:close/>
                    <a:moveTo>
                      <a:pt x="0" y="1595764"/>
                    </a:moveTo>
                    <a:lnTo>
                      <a:pt x="29585" y="1595764"/>
                    </a:lnTo>
                    <a:lnTo>
                      <a:pt x="29585" y="1625350"/>
                    </a:lnTo>
                    <a:lnTo>
                      <a:pt x="0" y="1625350"/>
                    </a:lnTo>
                    <a:close/>
                    <a:moveTo>
                      <a:pt x="531921" y="1329811"/>
                    </a:moveTo>
                    <a:lnTo>
                      <a:pt x="561506" y="1329811"/>
                    </a:lnTo>
                    <a:lnTo>
                      <a:pt x="561506" y="1359396"/>
                    </a:lnTo>
                    <a:lnTo>
                      <a:pt x="531921" y="1359396"/>
                    </a:lnTo>
                    <a:close/>
                    <a:moveTo>
                      <a:pt x="265961" y="1329809"/>
                    </a:moveTo>
                    <a:lnTo>
                      <a:pt x="295547" y="1329809"/>
                    </a:lnTo>
                    <a:lnTo>
                      <a:pt x="295547" y="1359393"/>
                    </a:lnTo>
                    <a:lnTo>
                      <a:pt x="265961" y="1359393"/>
                    </a:lnTo>
                    <a:close/>
                    <a:moveTo>
                      <a:pt x="0" y="1329806"/>
                    </a:moveTo>
                    <a:lnTo>
                      <a:pt x="29585" y="1329806"/>
                    </a:lnTo>
                    <a:lnTo>
                      <a:pt x="29585" y="1359391"/>
                    </a:lnTo>
                    <a:lnTo>
                      <a:pt x="0" y="1359391"/>
                    </a:lnTo>
                    <a:close/>
                    <a:moveTo>
                      <a:pt x="531921" y="1063855"/>
                    </a:moveTo>
                    <a:lnTo>
                      <a:pt x="561506" y="1063855"/>
                    </a:lnTo>
                    <a:lnTo>
                      <a:pt x="561506" y="1093441"/>
                    </a:lnTo>
                    <a:lnTo>
                      <a:pt x="531921" y="1093441"/>
                    </a:lnTo>
                    <a:close/>
                    <a:moveTo>
                      <a:pt x="265961" y="1063852"/>
                    </a:moveTo>
                    <a:lnTo>
                      <a:pt x="295547" y="1063852"/>
                    </a:lnTo>
                    <a:lnTo>
                      <a:pt x="295547" y="1093438"/>
                    </a:lnTo>
                    <a:lnTo>
                      <a:pt x="265961" y="1093438"/>
                    </a:lnTo>
                    <a:close/>
                    <a:moveTo>
                      <a:pt x="0" y="1063849"/>
                    </a:moveTo>
                    <a:lnTo>
                      <a:pt x="29585" y="1063849"/>
                    </a:lnTo>
                    <a:lnTo>
                      <a:pt x="29585" y="1093435"/>
                    </a:lnTo>
                    <a:lnTo>
                      <a:pt x="0" y="1093435"/>
                    </a:lnTo>
                    <a:close/>
                    <a:moveTo>
                      <a:pt x="531921" y="797884"/>
                    </a:moveTo>
                    <a:lnTo>
                      <a:pt x="561506" y="797884"/>
                    </a:lnTo>
                    <a:lnTo>
                      <a:pt x="561506" y="827470"/>
                    </a:lnTo>
                    <a:lnTo>
                      <a:pt x="531921" y="827470"/>
                    </a:lnTo>
                    <a:close/>
                    <a:moveTo>
                      <a:pt x="265961" y="797882"/>
                    </a:moveTo>
                    <a:lnTo>
                      <a:pt x="295547" y="797882"/>
                    </a:lnTo>
                    <a:lnTo>
                      <a:pt x="295547" y="827468"/>
                    </a:lnTo>
                    <a:lnTo>
                      <a:pt x="265961" y="827468"/>
                    </a:lnTo>
                    <a:close/>
                    <a:moveTo>
                      <a:pt x="0" y="797879"/>
                    </a:moveTo>
                    <a:lnTo>
                      <a:pt x="29585" y="797879"/>
                    </a:lnTo>
                    <a:lnTo>
                      <a:pt x="29585" y="827465"/>
                    </a:lnTo>
                    <a:lnTo>
                      <a:pt x="0" y="827465"/>
                    </a:lnTo>
                    <a:close/>
                    <a:moveTo>
                      <a:pt x="531921" y="531924"/>
                    </a:moveTo>
                    <a:lnTo>
                      <a:pt x="561506" y="531924"/>
                    </a:lnTo>
                    <a:lnTo>
                      <a:pt x="561506" y="561509"/>
                    </a:lnTo>
                    <a:lnTo>
                      <a:pt x="531921" y="561509"/>
                    </a:lnTo>
                    <a:close/>
                    <a:moveTo>
                      <a:pt x="265961" y="531922"/>
                    </a:moveTo>
                    <a:lnTo>
                      <a:pt x="295547" y="531922"/>
                    </a:lnTo>
                    <a:lnTo>
                      <a:pt x="295547" y="561507"/>
                    </a:lnTo>
                    <a:lnTo>
                      <a:pt x="265961" y="561507"/>
                    </a:lnTo>
                    <a:close/>
                    <a:moveTo>
                      <a:pt x="0" y="531920"/>
                    </a:moveTo>
                    <a:lnTo>
                      <a:pt x="29585" y="531920"/>
                    </a:lnTo>
                    <a:lnTo>
                      <a:pt x="29585" y="561505"/>
                    </a:lnTo>
                    <a:lnTo>
                      <a:pt x="0" y="561505"/>
                    </a:lnTo>
                    <a:close/>
                    <a:moveTo>
                      <a:pt x="531921" y="265964"/>
                    </a:moveTo>
                    <a:lnTo>
                      <a:pt x="561506" y="265964"/>
                    </a:lnTo>
                    <a:lnTo>
                      <a:pt x="561506" y="295550"/>
                    </a:lnTo>
                    <a:lnTo>
                      <a:pt x="531921" y="295550"/>
                    </a:lnTo>
                    <a:close/>
                    <a:moveTo>
                      <a:pt x="265961" y="265962"/>
                    </a:moveTo>
                    <a:lnTo>
                      <a:pt x="295547" y="265962"/>
                    </a:lnTo>
                    <a:lnTo>
                      <a:pt x="295547" y="295548"/>
                    </a:lnTo>
                    <a:lnTo>
                      <a:pt x="265961" y="295548"/>
                    </a:lnTo>
                    <a:close/>
                    <a:moveTo>
                      <a:pt x="0" y="265960"/>
                    </a:moveTo>
                    <a:lnTo>
                      <a:pt x="29585" y="265960"/>
                    </a:lnTo>
                    <a:lnTo>
                      <a:pt x="29585" y="295546"/>
                    </a:lnTo>
                    <a:lnTo>
                      <a:pt x="0" y="295546"/>
                    </a:lnTo>
                    <a:close/>
                    <a:moveTo>
                      <a:pt x="531921" y="5"/>
                    </a:moveTo>
                    <a:lnTo>
                      <a:pt x="561506" y="5"/>
                    </a:lnTo>
                    <a:lnTo>
                      <a:pt x="561506" y="29591"/>
                    </a:lnTo>
                    <a:lnTo>
                      <a:pt x="531921" y="29591"/>
                    </a:lnTo>
                    <a:close/>
                    <a:moveTo>
                      <a:pt x="265961" y="3"/>
                    </a:moveTo>
                    <a:lnTo>
                      <a:pt x="295547" y="3"/>
                    </a:lnTo>
                    <a:lnTo>
                      <a:pt x="295547" y="29589"/>
                    </a:lnTo>
                    <a:lnTo>
                      <a:pt x="265961" y="29589"/>
                    </a:lnTo>
                    <a:close/>
                    <a:moveTo>
                      <a:pt x="0" y="0"/>
                    </a:moveTo>
                    <a:lnTo>
                      <a:pt x="29585" y="0"/>
                    </a:lnTo>
                    <a:lnTo>
                      <a:pt x="29585" y="29586"/>
                    </a:lnTo>
                    <a:lnTo>
                      <a:pt x="0" y="29586"/>
                    </a:lnTo>
                    <a:close/>
                  </a:path>
                </a:pathLst>
              </a:custGeom>
              <a:grpFill/>
              <a:ln w="10294" cap="flat">
                <a:noFill/>
                <a:prstDash val="solid"/>
                <a:miter/>
              </a:ln>
            </p:spPr>
            <p:txBody>
              <a:bodyPr wrap="square" rtlCol="0" anchor="ctr">
                <a:noAutofit/>
              </a:bodyPr>
              <a:lstStyle/>
              <a:p>
                <a:endParaRPr lang="en-US" sz="1800"/>
              </a:p>
            </p:txBody>
          </p:sp>
          <p:sp>
            <p:nvSpPr>
              <p:cNvPr id="14" name="Freeform: Shape 13">
                <a:extLst>
                  <a:ext uri="{FF2B5EF4-FFF2-40B4-BE49-F238E27FC236}">
                    <a16:creationId xmlns:a16="http://schemas.microsoft.com/office/drawing/2014/main" xmlns="" id="{933AAC8F-088F-4C17-BF99-81037FD20C59}"/>
                  </a:ext>
                </a:extLst>
              </p:cNvPr>
              <p:cNvSpPr/>
              <p:nvPr userDrawn="1"/>
            </p:nvSpPr>
            <p:spPr>
              <a:xfrm>
                <a:off x="10805248" y="242905"/>
                <a:ext cx="561506" cy="5880798"/>
              </a:xfrm>
              <a:custGeom>
                <a:avLst/>
                <a:gdLst>
                  <a:gd name="connsiteX0" fmla="*/ 531921 w 561506"/>
                  <a:gd name="connsiteY0" fmla="*/ 5851213 h 5880798"/>
                  <a:gd name="connsiteX1" fmla="*/ 561506 w 561506"/>
                  <a:gd name="connsiteY1" fmla="*/ 5851213 h 5880798"/>
                  <a:gd name="connsiteX2" fmla="*/ 561506 w 561506"/>
                  <a:gd name="connsiteY2" fmla="*/ 5880798 h 5880798"/>
                  <a:gd name="connsiteX3" fmla="*/ 531921 w 561506"/>
                  <a:gd name="connsiteY3" fmla="*/ 5880798 h 5880798"/>
                  <a:gd name="connsiteX4" fmla="*/ 265961 w 561506"/>
                  <a:gd name="connsiteY4" fmla="*/ 5851213 h 5880798"/>
                  <a:gd name="connsiteX5" fmla="*/ 295547 w 561506"/>
                  <a:gd name="connsiteY5" fmla="*/ 5851213 h 5880798"/>
                  <a:gd name="connsiteX6" fmla="*/ 295547 w 561506"/>
                  <a:gd name="connsiteY6" fmla="*/ 5880798 h 5880798"/>
                  <a:gd name="connsiteX7" fmla="*/ 265961 w 561506"/>
                  <a:gd name="connsiteY7" fmla="*/ 5880798 h 5880798"/>
                  <a:gd name="connsiteX8" fmla="*/ 0 w 561506"/>
                  <a:gd name="connsiteY8" fmla="*/ 5851213 h 5880798"/>
                  <a:gd name="connsiteX9" fmla="*/ 29585 w 561506"/>
                  <a:gd name="connsiteY9" fmla="*/ 5851213 h 5880798"/>
                  <a:gd name="connsiteX10" fmla="*/ 29585 w 561506"/>
                  <a:gd name="connsiteY10" fmla="*/ 5880798 h 5880798"/>
                  <a:gd name="connsiteX11" fmla="*/ 0 w 561506"/>
                  <a:gd name="connsiteY11" fmla="*/ 5880798 h 5880798"/>
                  <a:gd name="connsiteX12" fmla="*/ 531921 w 561506"/>
                  <a:gd name="connsiteY12" fmla="*/ 5585253 h 5880798"/>
                  <a:gd name="connsiteX13" fmla="*/ 561506 w 561506"/>
                  <a:gd name="connsiteY13" fmla="*/ 5585253 h 5880798"/>
                  <a:gd name="connsiteX14" fmla="*/ 561506 w 561506"/>
                  <a:gd name="connsiteY14" fmla="*/ 5614838 h 5880798"/>
                  <a:gd name="connsiteX15" fmla="*/ 531921 w 561506"/>
                  <a:gd name="connsiteY15" fmla="*/ 5614838 h 5880798"/>
                  <a:gd name="connsiteX16" fmla="*/ 265961 w 561506"/>
                  <a:gd name="connsiteY16" fmla="*/ 5585253 h 5880798"/>
                  <a:gd name="connsiteX17" fmla="*/ 295547 w 561506"/>
                  <a:gd name="connsiteY17" fmla="*/ 5585253 h 5880798"/>
                  <a:gd name="connsiteX18" fmla="*/ 295547 w 561506"/>
                  <a:gd name="connsiteY18" fmla="*/ 5614838 h 5880798"/>
                  <a:gd name="connsiteX19" fmla="*/ 265961 w 561506"/>
                  <a:gd name="connsiteY19" fmla="*/ 5614838 h 5880798"/>
                  <a:gd name="connsiteX20" fmla="*/ 0 w 561506"/>
                  <a:gd name="connsiteY20" fmla="*/ 5585253 h 5880798"/>
                  <a:gd name="connsiteX21" fmla="*/ 29585 w 561506"/>
                  <a:gd name="connsiteY21" fmla="*/ 5585253 h 5880798"/>
                  <a:gd name="connsiteX22" fmla="*/ 29585 w 561506"/>
                  <a:gd name="connsiteY22" fmla="*/ 5614838 h 5880798"/>
                  <a:gd name="connsiteX23" fmla="*/ 0 w 561506"/>
                  <a:gd name="connsiteY23" fmla="*/ 5614838 h 5880798"/>
                  <a:gd name="connsiteX24" fmla="*/ 531921 w 561506"/>
                  <a:gd name="connsiteY24" fmla="*/ 5319293 h 5880798"/>
                  <a:gd name="connsiteX25" fmla="*/ 561506 w 561506"/>
                  <a:gd name="connsiteY25" fmla="*/ 5319293 h 5880798"/>
                  <a:gd name="connsiteX26" fmla="*/ 561506 w 561506"/>
                  <a:gd name="connsiteY26" fmla="*/ 5348879 h 5880798"/>
                  <a:gd name="connsiteX27" fmla="*/ 531921 w 561506"/>
                  <a:gd name="connsiteY27" fmla="*/ 5348879 h 5880798"/>
                  <a:gd name="connsiteX28" fmla="*/ 265961 w 561506"/>
                  <a:gd name="connsiteY28" fmla="*/ 5319293 h 5880798"/>
                  <a:gd name="connsiteX29" fmla="*/ 295547 w 561506"/>
                  <a:gd name="connsiteY29" fmla="*/ 5319293 h 5880798"/>
                  <a:gd name="connsiteX30" fmla="*/ 295547 w 561506"/>
                  <a:gd name="connsiteY30" fmla="*/ 5348879 h 5880798"/>
                  <a:gd name="connsiteX31" fmla="*/ 265961 w 561506"/>
                  <a:gd name="connsiteY31" fmla="*/ 5348879 h 5880798"/>
                  <a:gd name="connsiteX32" fmla="*/ 0 w 561506"/>
                  <a:gd name="connsiteY32" fmla="*/ 5319293 h 5880798"/>
                  <a:gd name="connsiteX33" fmla="*/ 29585 w 561506"/>
                  <a:gd name="connsiteY33" fmla="*/ 5319293 h 5880798"/>
                  <a:gd name="connsiteX34" fmla="*/ 29585 w 561506"/>
                  <a:gd name="connsiteY34" fmla="*/ 5348879 h 5880798"/>
                  <a:gd name="connsiteX35" fmla="*/ 0 w 561506"/>
                  <a:gd name="connsiteY35" fmla="*/ 5348879 h 5880798"/>
                  <a:gd name="connsiteX36" fmla="*/ 531921 w 561506"/>
                  <a:gd name="connsiteY36" fmla="*/ 5053332 h 5880798"/>
                  <a:gd name="connsiteX37" fmla="*/ 561506 w 561506"/>
                  <a:gd name="connsiteY37" fmla="*/ 5053332 h 5880798"/>
                  <a:gd name="connsiteX38" fmla="*/ 561506 w 561506"/>
                  <a:gd name="connsiteY38" fmla="*/ 5082917 h 5880798"/>
                  <a:gd name="connsiteX39" fmla="*/ 531921 w 561506"/>
                  <a:gd name="connsiteY39" fmla="*/ 5082917 h 5880798"/>
                  <a:gd name="connsiteX40" fmla="*/ 265961 w 561506"/>
                  <a:gd name="connsiteY40" fmla="*/ 5053332 h 5880798"/>
                  <a:gd name="connsiteX41" fmla="*/ 295547 w 561506"/>
                  <a:gd name="connsiteY41" fmla="*/ 5053332 h 5880798"/>
                  <a:gd name="connsiteX42" fmla="*/ 295547 w 561506"/>
                  <a:gd name="connsiteY42" fmla="*/ 5082917 h 5880798"/>
                  <a:gd name="connsiteX43" fmla="*/ 265961 w 561506"/>
                  <a:gd name="connsiteY43" fmla="*/ 5082917 h 5880798"/>
                  <a:gd name="connsiteX44" fmla="*/ 0 w 561506"/>
                  <a:gd name="connsiteY44" fmla="*/ 5053332 h 5880798"/>
                  <a:gd name="connsiteX45" fmla="*/ 29585 w 561506"/>
                  <a:gd name="connsiteY45" fmla="*/ 5053332 h 5880798"/>
                  <a:gd name="connsiteX46" fmla="*/ 29585 w 561506"/>
                  <a:gd name="connsiteY46" fmla="*/ 5082917 h 5880798"/>
                  <a:gd name="connsiteX47" fmla="*/ 0 w 561506"/>
                  <a:gd name="connsiteY47" fmla="*/ 5082917 h 5880798"/>
                  <a:gd name="connsiteX48" fmla="*/ 531921 w 561506"/>
                  <a:gd name="connsiteY48" fmla="*/ 4787372 h 5880798"/>
                  <a:gd name="connsiteX49" fmla="*/ 561506 w 561506"/>
                  <a:gd name="connsiteY49" fmla="*/ 4787372 h 5880798"/>
                  <a:gd name="connsiteX50" fmla="*/ 561506 w 561506"/>
                  <a:gd name="connsiteY50" fmla="*/ 4816958 h 5880798"/>
                  <a:gd name="connsiteX51" fmla="*/ 531921 w 561506"/>
                  <a:gd name="connsiteY51" fmla="*/ 4816958 h 5880798"/>
                  <a:gd name="connsiteX52" fmla="*/ 265961 w 561506"/>
                  <a:gd name="connsiteY52" fmla="*/ 4787372 h 5880798"/>
                  <a:gd name="connsiteX53" fmla="*/ 295547 w 561506"/>
                  <a:gd name="connsiteY53" fmla="*/ 4787372 h 5880798"/>
                  <a:gd name="connsiteX54" fmla="*/ 295547 w 561506"/>
                  <a:gd name="connsiteY54" fmla="*/ 4816958 h 5880798"/>
                  <a:gd name="connsiteX55" fmla="*/ 265961 w 561506"/>
                  <a:gd name="connsiteY55" fmla="*/ 4816958 h 5880798"/>
                  <a:gd name="connsiteX56" fmla="*/ 0 w 561506"/>
                  <a:gd name="connsiteY56" fmla="*/ 4787372 h 5880798"/>
                  <a:gd name="connsiteX57" fmla="*/ 29585 w 561506"/>
                  <a:gd name="connsiteY57" fmla="*/ 4787372 h 5880798"/>
                  <a:gd name="connsiteX58" fmla="*/ 29585 w 561506"/>
                  <a:gd name="connsiteY58" fmla="*/ 4816958 h 5880798"/>
                  <a:gd name="connsiteX59" fmla="*/ 0 w 561506"/>
                  <a:gd name="connsiteY59" fmla="*/ 4816958 h 5880798"/>
                  <a:gd name="connsiteX60" fmla="*/ 531921 w 561506"/>
                  <a:gd name="connsiteY60" fmla="*/ 4521412 h 5880798"/>
                  <a:gd name="connsiteX61" fmla="*/ 561506 w 561506"/>
                  <a:gd name="connsiteY61" fmla="*/ 4521412 h 5880798"/>
                  <a:gd name="connsiteX62" fmla="*/ 561506 w 561506"/>
                  <a:gd name="connsiteY62" fmla="*/ 4550997 h 5880798"/>
                  <a:gd name="connsiteX63" fmla="*/ 531921 w 561506"/>
                  <a:gd name="connsiteY63" fmla="*/ 4550997 h 5880798"/>
                  <a:gd name="connsiteX64" fmla="*/ 265961 w 561506"/>
                  <a:gd name="connsiteY64" fmla="*/ 4521412 h 5880798"/>
                  <a:gd name="connsiteX65" fmla="*/ 295547 w 561506"/>
                  <a:gd name="connsiteY65" fmla="*/ 4521412 h 5880798"/>
                  <a:gd name="connsiteX66" fmla="*/ 295547 w 561506"/>
                  <a:gd name="connsiteY66" fmla="*/ 4550997 h 5880798"/>
                  <a:gd name="connsiteX67" fmla="*/ 265961 w 561506"/>
                  <a:gd name="connsiteY67" fmla="*/ 4550997 h 5880798"/>
                  <a:gd name="connsiteX68" fmla="*/ 0 w 561506"/>
                  <a:gd name="connsiteY68" fmla="*/ 4521412 h 5880798"/>
                  <a:gd name="connsiteX69" fmla="*/ 29585 w 561506"/>
                  <a:gd name="connsiteY69" fmla="*/ 4521412 h 5880798"/>
                  <a:gd name="connsiteX70" fmla="*/ 29585 w 561506"/>
                  <a:gd name="connsiteY70" fmla="*/ 4550997 h 5880798"/>
                  <a:gd name="connsiteX71" fmla="*/ 0 w 561506"/>
                  <a:gd name="connsiteY71" fmla="*/ 4550997 h 5880798"/>
                  <a:gd name="connsiteX72" fmla="*/ 531921 w 561506"/>
                  <a:gd name="connsiteY72" fmla="*/ 4255451 h 5880798"/>
                  <a:gd name="connsiteX73" fmla="*/ 561506 w 561506"/>
                  <a:gd name="connsiteY73" fmla="*/ 4255451 h 5880798"/>
                  <a:gd name="connsiteX74" fmla="*/ 561506 w 561506"/>
                  <a:gd name="connsiteY74" fmla="*/ 4285036 h 5880798"/>
                  <a:gd name="connsiteX75" fmla="*/ 531921 w 561506"/>
                  <a:gd name="connsiteY75" fmla="*/ 4285036 h 5880798"/>
                  <a:gd name="connsiteX76" fmla="*/ 265961 w 561506"/>
                  <a:gd name="connsiteY76" fmla="*/ 4255451 h 5880798"/>
                  <a:gd name="connsiteX77" fmla="*/ 295547 w 561506"/>
                  <a:gd name="connsiteY77" fmla="*/ 4255451 h 5880798"/>
                  <a:gd name="connsiteX78" fmla="*/ 295547 w 561506"/>
                  <a:gd name="connsiteY78" fmla="*/ 4285036 h 5880798"/>
                  <a:gd name="connsiteX79" fmla="*/ 265961 w 561506"/>
                  <a:gd name="connsiteY79" fmla="*/ 4285036 h 5880798"/>
                  <a:gd name="connsiteX80" fmla="*/ 0 w 561506"/>
                  <a:gd name="connsiteY80" fmla="*/ 4255451 h 5880798"/>
                  <a:gd name="connsiteX81" fmla="*/ 29585 w 561506"/>
                  <a:gd name="connsiteY81" fmla="*/ 4255451 h 5880798"/>
                  <a:gd name="connsiteX82" fmla="*/ 29585 w 561506"/>
                  <a:gd name="connsiteY82" fmla="*/ 4285036 h 5880798"/>
                  <a:gd name="connsiteX83" fmla="*/ 0 w 561506"/>
                  <a:gd name="connsiteY83" fmla="*/ 4285036 h 5880798"/>
                  <a:gd name="connsiteX84" fmla="*/ 531921 w 561506"/>
                  <a:gd name="connsiteY84" fmla="*/ 3989491 h 5880798"/>
                  <a:gd name="connsiteX85" fmla="*/ 561506 w 561506"/>
                  <a:gd name="connsiteY85" fmla="*/ 3989491 h 5880798"/>
                  <a:gd name="connsiteX86" fmla="*/ 561506 w 561506"/>
                  <a:gd name="connsiteY86" fmla="*/ 4019077 h 5880798"/>
                  <a:gd name="connsiteX87" fmla="*/ 531921 w 561506"/>
                  <a:gd name="connsiteY87" fmla="*/ 4019077 h 5880798"/>
                  <a:gd name="connsiteX88" fmla="*/ 265961 w 561506"/>
                  <a:gd name="connsiteY88" fmla="*/ 3989491 h 5880798"/>
                  <a:gd name="connsiteX89" fmla="*/ 295547 w 561506"/>
                  <a:gd name="connsiteY89" fmla="*/ 3989491 h 5880798"/>
                  <a:gd name="connsiteX90" fmla="*/ 295547 w 561506"/>
                  <a:gd name="connsiteY90" fmla="*/ 4019077 h 5880798"/>
                  <a:gd name="connsiteX91" fmla="*/ 265961 w 561506"/>
                  <a:gd name="connsiteY91" fmla="*/ 4019077 h 5880798"/>
                  <a:gd name="connsiteX92" fmla="*/ 0 w 561506"/>
                  <a:gd name="connsiteY92" fmla="*/ 3989491 h 5880798"/>
                  <a:gd name="connsiteX93" fmla="*/ 29585 w 561506"/>
                  <a:gd name="connsiteY93" fmla="*/ 3989491 h 5880798"/>
                  <a:gd name="connsiteX94" fmla="*/ 29585 w 561506"/>
                  <a:gd name="connsiteY94" fmla="*/ 4019077 h 5880798"/>
                  <a:gd name="connsiteX95" fmla="*/ 0 w 561506"/>
                  <a:gd name="connsiteY95" fmla="*/ 4019077 h 5880798"/>
                  <a:gd name="connsiteX96" fmla="*/ 531921 w 561506"/>
                  <a:gd name="connsiteY96" fmla="*/ 3723530 h 5880798"/>
                  <a:gd name="connsiteX97" fmla="*/ 561506 w 561506"/>
                  <a:gd name="connsiteY97" fmla="*/ 3723530 h 5880798"/>
                  <a:gd name="connsiteX98" fmla="*/ 561506 w 561506"/>
                  <a:gd name="connsiteY98" fmla="*/ 3753115 h 5880798"/>
                  <a:gd name="connsiteX99" fmla="*/ 531921 w 561506"/>
                  <a:gd name="connsiteY99" fmla="*/ 3753115 h 5880798"/>
                  <a:gd name="connsiteX100" fmla="*/ 265961 w 561506"/>
                  <a:gd name="connsiteY100" fmla="*/ 3723530 h 5880798"/>
                  <a:gd name="connsiteX101" fmla="*/ 295547 w 561506"/>
                  <a:gd name="connsiteY101" fmla="*/ 3723530 h 5880798"/>
                  <a:gd name="connsiteX102" fmla="*/ 295547 w 561506"/>
                  <a:gd name="connsiteY102" fmla="*/ 3753115 h 5880798"/>
                  <a:gd name="connsiteX103" fmla="*/ 265961 w 561506"/>
                  <a:gd name="connsiteY103" fmla="*/ 3753115 h 5880798"/>
                  <a:gd name="connsiteX104" fmla="*/ 0 w 561506"/>
                  <a:gd name="connsiteY104" fmla="*/ 3723530 h 5880798"/>
                  <a:gd name="connsiteX105" fmla="*/ 29585 w 561506"/>
                  <a:gd name="connsiteY105" fmla="*/ 3723530 h 5880798"/>
                  <a:gd name="connsiteX106" fmla="*/ 29585 w 561506"/>
                  <a:gd name="connsiteY106" fmla="*/ 3753115 h 5880798"/>
                  <a:gd name="connsiteX107" fmla="*/ 0 w 561506"/>
                  <a:gd name="connsiteY107" fmla="*/ 3753115 h 5880798"/>
                  <a:gd name="connsiteX108" fmla="*/ 531921 w 561506"/>
                  <a:gd name="connsiteY108" fmla="*/ 3457570 h 5880798"/>
                  <a:gd name="connsiteX109" fmla="*/ 561506 w 561506"/>
                  <a:gd name="connsiteY109" fmla="*/ 3457570 h 5880798"/>
                  <a:gd name="connsiteX110" fmla="*/ 561506 w 561506"/>
                  <a:gd name="connsiteY110" fmla="*/ 3487156 h 5880798"/>
                  <a:gd name="connsiteX111" fmla="*/ 531921 w 561506"/>
                  <a:gd name="connsiteY111" fmla="*/ 3487156 h 5880798"/>
                  <a:gd name="connsiteX112" fmla="*/ 265961 w 561506"/>
                  <a:gd name="connsiteY112" fmla="*/ 3457570 h 5880798"/>
                  <a:gd name="connsiteX113" fmla="*/ 295547 w 561506"/>
                  <a:gd name="connsiteY113" fmla="*/ 3457570 h 5880798"/>
                  <a:gd name="connsiteX114" fmla="*/ 295547 w 561506"/>
                  <a:gd name="connsiteY114" fmla="*/ 3487156 h 5880798"/>
                  <a:gd name="connsiteX115" fmla="*/ 265961 w 561506"/>
                  <a:gd name="connsiteY115" fmla="*/ 3487156 h 5880798"/>
                  <a:gd name="connsiteX116" fmla="*/ 0 w 561506"/>
                  <a:gd name="connsiteY116" fmla="*/ 3457570 h 5880798"/>
                  <a:gd name="connsiteX117" fmla="*/ 29585 w 561506"/>
                  <a:gd name="connsiteY117" fmla="*/ 3457570 h 5880798"/>
                  <a:gd name="connsiteX118" fmla="*/ 29585 w 561506"/>
                  <a:gd name="connsiteY118" fmla="*/ 3487156 h 5880798"/>
                  <a:gd name="connsiteX119" fmla="*/ 0 w 561506"/>
                  <a:gd name="connsiteY119" fmla="*/ 3487156 h 5880798"/>
                  <a:gd name="connsiteX120" fmla="*/ 531921 w 561506"/>
                  <a:gd name="connsiteY120" fmla="*/ 3191618 h 5880798"/>
                  <a:gd name="connsiteX121" fmla="*/ 561506 w 561506"/>
                  <a:gd name="connsiteY121" fmla="*/ 3191618 h 5880798"/>
                  <a:gd name="connsiteX122" fmla="*/ 561506 w 561506"/>
                  <a:gd name="connsiteY122" fmla="*/ 3221195 h 5880798"/>
                  <a:gd name="connsiteX123" fmla="*/ 531921 w 561506"/>
                  <a:gd name="connsiteY123" fmla="*/ 3221195 h 5880798"/>
                  <a:gd name="connsiteX124" fmla="*/ 265961 w 561506"/>
                  <a:gd name="connsiteY124" fmla="*/ 3191618 h 5880798"/>
                  <a:gd name="connsiteX125" fmla="*/ 295547 w 561506"/>
                  <a:gd name="connsiteY125" fmla="*/ 3191618 h 5880798"/>
                  <a:gd name="connsiteX126" fmla="*/ 295547 w 561506"/>
                  <a:gd name="connsiteY126" fmla="*/ 3221195 h 5880798"/>
                  <a:gd name="connsiteX127" fmla="*/ 265961 w 561506"/>
                  <a:gd name="connsiteY127" fmla="*/ 3221195 h 5880798"/>
                  <a:gd name="connsiteX128" fmla="*/ 0 w 561506"/>
                  <a:gd name="connsiteY128" fmla="*/ 3191617 h 5880798"/>
                  <a:gd name="connsiteX129" fmla="*/ 29585 w 561506"/>
                  <a:gd name="connsiteY129" fmla="*/ 3191617 h 5880798"/>
                  <a:gd name="connsiteX130" fmla="*/ 29585 w 561506"/>
                  <a:gd name="connsiteY130" fmla="*/ 3221195 h 5880798"/>
                  <a:gd name="connsiteX131" fmla="*/ 0 w 561506"/>
                  <a:gd name="connsiteY131" fmla="*/ 3221195 h 5880798"/>
                  <a:gd name="connsiteX132" fmla="*/ 531921 w 561506"/>
                  <a:gd name="connsiteY132" fmla="*/ 2925660 h 5880798"/>
                  <a:gd name="connsiteX133" fmla="*/ 561506 w 561506"/>
                  <a:gd name="connsiteY133" fmla="*/ 2925660 h 5880798"/>
                  <a:gd name="connsiteX134" fmla="*/ 561506 w 561506"/>
                  <a:gd name="connsiteY134" fmla="*/ 2955246 h 5880798"/>
                  <a:gd name="connsiteX135" fmla="*/ 531921 w 561506"/>
                  <a:gd name="connsiteY135" fmla="*/ 2955246 h 5880798"/>
                  <a:gd name="connsiteX136" fmla="*/ 265961 w 561506"/>
                  <a:gd name="connsiteY136" fmla="*/ 2925659 h 5880798"/>
                  <a:gd name="connsiteX137" fmla="*/ 295547 w 561506"/>
                  <a:gd name="connsiteY137" fmla="*/ 2925659 h 5880798"/>
                  <a:gd name="connsiteX138" fmla="*/ 295547 w 561506"/>
                  <a:gd name="connsiteY138" fmla="*/ 2955245 h 5880798"/>
                  <a:gd name="connsiteX139" fmla="*/ 265961 w 561506"/>
                  <a:gd name="connsiteY139" fmla="*/ 2955245 h 5880798"/>
                  <a:gd name="connsiteX140" fmla="*/ 0 w 561506"/>
                  <a:gd name="connsiteY140" fmla="*/ 2925658 h 5880798"/>
                  <a:gd name="connsiteX141" fmla="*/ 29585 w 561506"/>
                  <a:gd name="connsiteY141" fmla="*/ 2925658 h 5880798"/>
                  <a:gd name="connsiteX142" fmla="*/ 29585 w 561506"/>
                  <a:gd name="connsiteY142" fmla="*/ 2955244 h 5880798"/>
                  <a:gd name="connsiteX143" fmla="*/ 0 w 561506"/>
                  <a:gd name="connsiteY143" fmla="*/ 2955244 h 5880798"/>
                  <a:gd name="connsiteX144" fmla="*/ 531921 w 561506"/>
                  <a:gd name="connsiteY144" fmla="*/ 2659620 h 5880798"/>
                  <a:gd name="connsiteX145" fmla="*/ 561506 w 561506"/>
                  <a:gd name="connsiteY145" fmla="*/ 2659620 h 5880798"/>
                  <a:gd name="connsiteX146" fmla="*/ 561506 w 561506"/>
                  <a:gd name="connsiteY146" fmla="*/ 2689204 h 5880798"/>
                  <a:gd name="connsiteX147" fmla="*/ 531921 w 561506"/>
                  <a:gd name="connsiteY147" fmla="*/ 2689204 h 5880798"/>
                  <a:gd name="connsiteX148" fmla="*/ 265961 w 561506"/>
                  <a:gd name="connsiteY148" fmla="*/ 2659616 h 5880798"/>
                  <a:gd name="connsiteX149" fmla="*/ 295547 w 561506"/>
                  <a:gd name="connsiteY149" fmla="*/ 2659616 h 5880798"/>
                  <a:gd name="connsiteX150" fmla="*/ 295547 w 561506"/>
                  <a:gd name="connsiteY150" fmla="*/ 2689201 h 5880798"/>
                  <a:gd name="connsiteX151" fmla="*/ 265961 w 561506"/>
                  <a:gd name="connsiteY151" fmla="*/ 2689201 h 5880798"/>
                  <a:gd name="connsiteX152" fmla="*/ 0 w 561506"/>
                  <a:gd name="connsiteY152" fmla="*/ 2659613 h 5880798"/>
                  <a:gd name="connsiteX153" fmla="*/ 29585 w 561506"/>
                  <a:gd name="connsiteY153" fmla="*/ 2659613 h 5880798"/>
                  <a:gd name="connsiteX154" fmla="*/ 29585 w 561506"/>
                  <a:gd name="connsiteY154" fmla="*/ 2689198 h 5880798"/>
                  <a:gd name="connsiteX155" fmla="*/ 0 w 561506"/>
                  <a:gd name="connsiteY155" fmla="*/ 2689198 h 5880798"/>
                  <a:gd name="connsiteX156" fmla="*/ 531921 w 561506"/>
                  <a:gd name="connsiteY156" fmla="*/ 2393661 h 5880798"/>
                  <a:gd name="connsiteX157" fmla="*/ 561506 w 561506"/>
                  <a:gd name="connsiteY157" fmla="*/ 2393661 h 5880798"/>
                  <a:gd name="connsiteX158" fmla="*/ 561506 w 561506"/>
                  <a:gd name="connsiteY158" fmla="*/ 2423260 h 5880798"/>
                  <a:gd name="connsiteX159" fmla="*/ 531921 w 561506"/>
                  <a:gd name="connsiteY159" fmla="*/ 2423260 h 5880798"/>
                  <a:gd name="connsiteX160" fmla="*/ 265961 w 561506"/>
                  <a:gd name="connsiteY160" fmla="*/ 2393658 h 5880798"/>
                  <a:gd name="connsiteX161" fmla="*/ 295547 w 561506"/>
                  <a:gd name="connsiteY161" fmla="*/ 2393658 h 5880798"/>
                  <a:gd name="connsiteX162" fmla="*/ 295547 w 561506"/>
                  <a:gd name="connsiteY162" fmla="*/ 2423257 h 5880798"/>
                  <a:gd name="connsiteX163" fmla="*/ 265961 w 561506"/>
                  <a:gd name="connsiteY163" fmla="*/ 2423257 h 5880798"/>
                  <a:gd name="connsiteX164" fmla="*/ 0 w 561506"/>
                  <a:gd name="connsiteY164" fmla="*/ 2393655 h 5880798"/>
                  <a:gd name="connsiteX165" fmla="*/ 29585 w 561506"/>
                  <a:gd name="connsiteY165" fmla="*/ 2393655 h 5880798"/>
                  <a:gd name="connsiteX166" fmla="*/ 29585 w 561506"/>
                  <a:gd name="connsiteY166" fmla="*/ 2423251 h 5880798"/>
                  <a:gd name="connsiteX167" fmla="*/ 0 w 561506"/>
                  <a:gd name="connsiteY167" fmla="*/ 2423251 h 5880798"/>
                  <a:gd name="connsiteX168" fmla="*/ 531921 w 561506"/>
                  <a:gd name="connsiteY168" fmla="*/ 2127694 h 5880798"/>
                  <a:gd name="connsiteX169" fmla="*/ 561506 w 561506"/>
                  <a:gd name="connsiteY169" fmla="*/ 2127694 h 5880798"/>
                  <a:gd name="connsiteX170" fmla="*/ 561506 w 561506"/>
                  <a:gd name="connsiteY170" fmla="*/ 2157283 h 5880798"/>
                  <a:gd name="connsiteX171" fmla="*/ 531921 w 561506"/>
                  <a:gd name="connsiteY171" fmla="*/ 2157283 h 5880798"/>
                  <a:gd name="connsiteX172" fmla="*/ 265961 w 561506"/>
                  <a:gd name="connsiteY172" fmla="*/ 2127693 h 5880798"/>
                  <a:gd name="connsiteX173" fmla="*/ 295547 w 561506"/>
                  <a:gd name="connsiteY173" fmla="*/ 2127693 h 5880798"/>
                  <a:gd name="connsiteX174" fmla="*/ 295547 w 561506"/>
                  <a:gd name="connsiteY174" fmla="*/ 2157282 h 5880798"/>
                  <a:gd name="connsiteX175" fmla="*/ 265961 w 561506"/>
                  <a:gd name="connsiteY175" fmla="*/ 2157282 h 5880798"/>
                  <a:gd name="connsiteX176" fmla="*/ 0 w 561506"/>
                  <a:gd name="connsiteY176" fmla="*/ 2127689 h 5880798"/>
                  <a:gd name="connsiteX177" fmla="*/ 29585 w 561506"/>
                  <a:gd name="connsiteY177" fmla="*/ 2127689 h 5880798"/>
                  <a:gd name="connsiteX178" fmla="*/ 29585 w 561506"/>
                  <a:gd name="connsiteY178" fmla="*/ 2157278 h 5880798"/>
                  <a:gd name="connsiteX179" fmla="*/ 0 w 561506"/>
                  <a:gd name="connsiteY179" fmla="*/ 2157278 h 5880798"/>
                  <a:gd name="connsiteX180" fmla="*/ 531921 w 561506"/>
                  <a:gd name="connsiteY180" fmla="*/ 1861731 h 5880798"/>
                  <a:gd name="connsiteX181" fmla="*/ 561506 w 561506"/>
                  <a:gd name="connsiteY181" fmla="*/ 1861731 h 5880798"/>
                  <a:gd name="connsiteX182" fmla="*/ 561506 w 561506"/>
                  <a:gd name="connsiteY182" fmla="*/ 1891308 h 5880798"/>
                  <a:gd name="connsiteX183" fmla="*/ 531921 w 561506"/>
                  <a:gd name="connsiteY183" fmla="*/ 1891308 h 5880798"/>
                  <a:gd name="connsiteX184" fmla="*/ 265961 w 561506"/>
                  <a:gd name="connsiteY184" fmla="*/ 1861728 h 5880798"/>
                  <a:gd name="connsiteX185" fmla="*/ 295547 w 561506"/>
                  <a:gd name="connsiteY185" fmla="*/ 1861728 h 5880798"/>
                  <a:gd name="connsiteX186" fmla="*/ 295547 w 561506"/>
                  <a:gd name="connsiteY186" fmla="*/ 1891306 h 5880798"/>
                  <a:gd name="connsiteX187" fmla="*/ 265961 w 561506"/>
                  <a:gd name="connsiteY187" fmla="*/ 1891306 h 5880798"/>
                  <a:gd name="connsiteX188" fmla="*/ 0 w 561506"/>
                  <a:gd name="connsiteY188" fmla="*/ 1861726 h 5880798"/>
                  <a:gd name="connsiteX189" fmla="*/ 29585 w 561506"/>
                  <a:gd name="connsiteY189" fmla="*/ 1861726 h 5880798"/>
                  <a:gd name="connsiteX190" fmla="*/ 29585 w 561506"/>
                  <a:gd name="connsiteY190" fmla="*/ 1891304 h 5880798"/>
                  <a:gd name="connsiteX191" fmla="*/ 0 w 561506"/>
                  <a:gd name="connsiteY191" fmla="*/ 1891304 h 5880798"/>
                  <a:gd name="connsiteX192" fmla="*/ 531921 w 561506"/>
                  <a:gd name="connsiteY192" fmla="*/ 1595769 h 5880798"/>
                  <a:gd name="connsiteX193" fmla="*/ 561506 w 561506"/>
                  <a:gd name="connsiteY193" fmla="*/ 1595769 h 5880798"/>
                  <a:gd name="connsiteX194" fmla="*/ 561506 w 561506"/>
                  <a:gd name="connsiteY194" fmla="*/ 1625355 h 5880798"/>
                  <a:gd name="connsiteX195" fmla="*/ 531921 w 561506"/>
                  <a:gd name="connsiteY195" fmla="*/ 1625355 h 5880798"/>
                  <a:gd name="connsiteX196" fmla="*/ 265961 w 561506"/>
                  <a:gd name="connsiteY196" fmla="*/ 1595766 h 5880798"/>
                  <a:gd name="connsiteX197" fmla="*/ 295547 w 561506"/>
                  <a:gd name="connsiteY197" fmla="*/ 1595766 h 5880798"/>
                  <a:gd name="connsiteX198" fmla="*/ 295547 w 561506"/>
                  <a:gd name="connsiteY198" fmla="*/ 1625352 h 5880798"/>
                  <a:gd name="connsiteX199" fmla="*/ 265961 w 561506"/>
                  <a:gd name="connsiteY199" fmla="*/ 1625352 h 5880798"/>
                  <a:gd name="connsiteX200" fmla="*/ 0 w 561506"/>
                  <a:gd name="connsiteY200" fmla="*/ 1595764 h 5880798"/>
                  <a:gd name="connsiteX201" fmla="*/ 29585 w 561506"/>
                  <a:gd name="connsiteY201" fmla="*/ 1595764 h 5880798"/>
                  <a:gd name="connsiteX202" fmla="*/ 29585 w 561506"/>
                  <a:gd name="connsiteY202" fmla="*/ 1625350 h 5880798"/>
                  <a:gd name="connsiteX203" fmla="*/ 0 w 561506"/>
                  <a:gd name="connsiteY203" fmla="*/ 1625350 h 5880798"/>
                  <a:gd name="connsiteX204" fmla="*/ 531921 w 561506"/>
                  <a:gd name="connsiteY204" fmla="*/ 1329811 h 5880798"/>
                  <a:gd name="connsiteX205" fmla="*/ 561506 w 561506"/>
                  <a:gd name="connsiteY205" fmla="*/ 1329811 h 5880798"/>
                  <a:gd name="connsiteX206" fmla="*/ 561506 w 561506"/>
                  <a:gd name="connsiteY206" fmla="*/ 1359396 h 5880798"/>
                  <a:gd name="connsiteX207" fmla="*/ 531921 w 561506"/>
                  <a:gd name="connsiteY207" fmla="*/ 1359396 h 5880798"/>
                  <a:gd name="connsiteX208" fmla="*/ 265961 w 561506"/>
                  <a:gd name="connsiteY208" fmla="*/ 1329809 h 5880798"/>
                  <a:gd name="connsiteX209" fmla="*/ 295547 w 561506"/>
                  <a:gd name="connsiteY209" fmla="*/ 1329809 h 5880798"/>
                  <a:gd name="connsiteX210" fmla="*/ 295547 w 561506"/>
                  <a:gd name="connsiteY210" fmla="*/ 1359393 h 5880798"/>
                  <a:gd name="connsiteX211" fmla="*/ 265961 w 561506"/>
                  <a:gd name="connsiteY211" fmla="*/ 1359393 h 5880798"/>
                  <a:gd name="connsiteX212" fmla="*/ 0 w 561506"/>
                  <a:gd name="connsiteY212" fmla="*/ 1329806 h 5880798"/>
                  <a:gd name="connsiteX213" fmla="*/ 29585 w 561506"/>
                  <a:gd name="connsiteY213" fmla="*/ 1329806 h 5880798"/>
                  <a:gd name="connsiteX214" fmla="*/ 29585 w 561506"/>
                  <a:gd name="connsiteY214" fmla="*/ 1359391 h 5880798"/>
                  <a:gd name="connsiteX215" fmla="*/ 0 w 561506"/>
                  <a:gd name="connsiteY215" fmla="*/ 1359391 h 5880798"/>
                  <a:gd name="connsiteX216" fmla="*/ 531921 w 561506"/>
                  <a:gd name="connsiteY216" fmla="*/ 1063855 h 5880798"/>
                  <a:gd name="connsiteX217" fmla="*/ 561506 w 561506"/>
                  <a:gd name="connsiteY217" fmla="*/ 1063855 h 5880798"/>
                  <a:gd name="connsiteX218" fmla="*/ 561506 w 561506"/>
                  <a:gd name="connsiteY218" fmla="*/ 1093441 h 5880798"/>
                  <a:gd name="connsiteX219" fmla="*/ 531921 w 561506"/>
                  <a:gd name="connsiteY219" fmla="*/ 1093441 h 5880798"/>
                  <a:gd name="connsiteX220" fmla="*/ 265961 w 561506"/>
                  <a:gd name="connsiteY220" fmla="*/ 1063852 h 5880798"/>
                  <a:gd name="connsiteX221" fmla="*/ 295547 w 561506"/>
                  <a:gd name="connsiteY221" fmla="*/ 1063852 h 5880798"/>
                  <a:gd name="connsiteX222" fmla="*/ 295547 w 561506"/>
                  <a:gd name="connsiteY222" fmla="*/ 1093438 h 5880798"/>
                  <a:gd name="connsiteX223" fmla="*/ 265961 w 561506"/>
                  <a:gd name="connsiteY223" fmla="*/ 1093438 h 5880798"/>
                  <a:gd name="connsiteX224" fmla="*/ 0 w 561506"/>
                  <a:gd name="connsiteY224" fmla="*/ 1063849 h 5880798"/>
                  <a:gd name="connsiteX225" fmla="*/ 29585 w 561506"/>
                  <a:gd name="connsiteY225" fmla="*/ 1063849 h 5880798"/>
                  <a:gd name="connsiteX226" fmla="*/ 29585 w 561506"/>
                  <a:gd name="connsiteY226" fmla="*/ 1093435 h 5880798"/>
                  <a:gd name="connsiteX227" fmla="*/ 0 w 561506"/>
                  <a:gd name="connsiteY227" fmla="*/ 1093435 h 5880798"/>
                  <a:gd name="connsiteX228" fmla="*/ 531921 w 561506"/>
                  <a:gd name="connsiteY228" fmla="*/ 797884 h 5880798"/>
                  <a:gd name="connsiteX229" fmla="*/ 561506 w 561506"/>
                  <a:gd name="connsiteY229" fmla="*/ 797884 h 5880798"/>
                  <a:gd name="connsiteX230" fmla="*/ 561506 w 561506"/>
                  <a:gd name="connsiteY230" fmla="*/ 827470 h 5880798"/>
                  <a:gd name="connsiteX231" fmla="*/ 531921 w 561506"/>
                  <a:gd name="connsiteY231" fmla="*/ 827470 h 5880798"/>
                  <a:gd name="connsiteX232" fmla="*/ 265961 w 561506"/>
                  <a:gd name="connsiteY232" fmla="*/ 797882 h 5880798"/>
                  <a:gd name="connsiteX233" fmla="*/ 295547 w 561506"/>
                  <a:gd name="connsiteY233" fmla="*/ 797882 h 5880798"/>
                  <a:gd name="connsiteX234" fmla="*/ 295547 w 561506"/>
                  <a:gd name="connsiteY234" fmla="*/ 827468 h 5880798"/>
                  <a:gd name="connsiteX235" fmla="*/ 265961 w 561506"/>
                  <a:gd name="connsiteY235" fmla="*/ 827468 h 5880798"/>
                  <a:gd name="connsiteX236" fmla="*/ 0 w 561506"/>
                  <a:gd name="connsiteY236" fmla="*/ 797879 h 5880798"/>
                  <a:gd name="connsiteX237" fmla="*/ 29585 w 561506"/>
                  <a:gd name="connsiteY237" fmla="*/ 797879 h 5880798"/>
                  <a:gd name="connsiteX238" fmla="*/ 29585 w 561506"/>
                  <a:gd name="connsiteY238" fmla="*/ 827465 h 5880798"/>
                  <a:gd name="connsiteX239" fmla="*/ 0 w 561506"/>
                  <a:gd name="connsiteY239" fmla="*/ 827465 h 5880798"/>
                  <a:gd name="connsiteX240" fmla="*/ 531921 w 561506"/>
                  <a:gd name="connsiteY240" fmla="*/ 531924 h 5880798"/>
                  <a:gd name="connsiteX241" fmla="*/ 561506 w 561506"/>
                  <a:gd name="connsiteY241" fmla="*/ 531924 h 5880798"/>
                  <a:gd name="connsiteX242" fmla="*/ 561506 w 561506"/>
                  <a:gd name="connsiteY242" fmla="*/ 561509 h 5880798"/>
                  <a:gd name="connsiteX243" fmla="*/ 531921 w 561506"/>
                  <a:gd name="connsiteY243" fmla="*/ 561509 h 5880798"/>
                  <a:gd name="connsiteX244" fmla="*/ 265961 w 561506"/>
                  <a:gd name="connsiteY244" fmla="*/ 531922 h 5880798"/>
                  <a:gd name="connsiteX245" fmla="*/ 295547 w 561506"/>
                  <a:gd name="connsiteY245" fmla="*/ 531922 h 5880798"/>
                  <a:gd name="connsiteX246" fmla="*/ 295547 w 561506"/>
                  <a:gd name="connsiteY246" fmla="*/ 561507 h 5880798"/>
                  <a:gd name="connsiteX247" fmla="*/ 265961 w 561506"/>
                  <a:gd name="connsiteY247" fmla="*/ 561507 h 5880798"/>
                  <a:gd name="connsiteX248" fmla="*/ 0 w 561506"/>
                  <a:gd name="connsiteY248" fmla="*/ 531920 h 5880798"/>
                  <a:gd name="connsiteX249" fmla="*/ 29585 w 561506"/>
                  <a:gd name="connsiteY249" fmla="*/ 531920 h 5880798"/>
                  <a:gd name="connsiteX250" fmla="*/ 29585 w 561506"/>
                  <a:gd name="connsiteY250" fmla="*/ 561505 h 5880798"/>
                  <a:gd name="connsiteX251" fmla="*/ 0 w 561506"/>
                  <a:gd name="connsiteY251" fmla="*/ 561505 h 5880798"/>
                  <a:gd name="connsiteX252" fmla="*/ 531921 w 561506"/>
                  <a:gd name="connsiteY252" fmla="*/ 265964 h 5880798"/>
                  <a:gd name="connsiteX253" fmla="*/ 561506 w 561506"/>
                  <a:gd name="connsiteY253" fmla="*/ 265964 h 5880798"/>
                  <a:gd name="connsiteX254" fmla="*/ 561506 w 561506"/>
                  <a:gd name="connsiteY254" fmla="*/ 295550 h 5880798"/>
                  <a:gd name="connsiteX255" fmla="*/ 531921 w 561506"/>
                  <a:gd name="connsiteY255" fmla="*/ 295550 h 5880798"/>
                  <a:gd name="connsiteX256" fmla="*/ 265961 w 561506"/>
                  <a:gd name="connsiteY256" fmla="*/ 265962 h 5880798"/>
                  <a:gd name="connsiteX257" fmla="*/ 295547 w 561506"/>
                  <a:gd name="connsiteY257" fmla="*/ 265962 h 5880798"/>
                  <a:gd name="connsiteX258" fmla="*/ 295547 w 561506"/>
                  <a:gd name="connsiteY258" fmla="*/ 295548 h 5880798"/>
                  <a:gd name="connsiteX259" fmla="*/ 265961 w 561506"/>
                  <a:gd name="connsiteY259" fmla="*/ 295548 h 5880798"/>
                  <a:gd name="connsiteX260" fmla="*/ 0 w 561506"/>
                  <a:gd name="connsiteY260" fmla="*/ 265960 h 5880798"/>
                  <a:gd name="connsiteX261" fmla="*/ 29585 w 561506"/>
                  <a:gd name="connsiteY261" fmla="*/ 265960 h 5880798"/>
                  <a:gd name="connsiteX262" fmla="*/ 29585 w 561506"/>
                  <a:gd name="connsiteY262" fmla="*/ 295546 h 5880798"/>
                  <a:gd name="connsiteX263" fmla="*/ 0 w 561506"/>
                  <a:gd name="connsiteY263" fmla="*/ 295546 h 5880798"/>
                  <a:gd name="connsiteX264" fmla="*/ 531921 w 561506"/>
                  <a:gd name="connsiteY264" fmla="*/ 5 h 5880798"/>
                  <a:gd name="connsiteX265" fmla="*/ 561506 w 561506"/>
                  <a:gd name="connsiteY265" fmla="*/ 5 h 5880798"/>
                  <a:gd name="connsiteX266" fmla="*/ 561506 w 561506"/>
                  <a:gd name="connsiteY266" fmla="*/ 29591 h 5880798"/>
                  <a:gd name="connsiteX267" fmla="*/ 531921 w 561506"/>
                  <a:gd name="connsiteY267" fmla="*/ 29591 h 5880798"/>
                  <a:gd name="connsiteX268" fmla="*/ 265961 w 561506"/>
                  <a:gd name="connsiteY268" fmla="*/ 3 h 5880798"/>
                  <a:gd name="connsiteX269" fmla="*/ 295547 w 561506"/>
                  <a:gd name="connsiteY269" fmla="*/ 3 h 5880798"/>
                  <a:gd name="connsiteX270" fmla="*/ 295547 w 561506"/>
                  <a:gd name="connsiteY270" fmla="*/ 29589 h 5880798"/>
                  <a:gd name="connsiteX271" fmla="*/ 265961 w 561506"/>
                  <a:gd name="connsiteY271" fmla="*/ 29589 h 5880798"/>
                  <a:gd name="connsiteX272" fmla="*/ 0 w 561506"/>
                  <a:gd name="connsiteY272" fmla="*/ 0 h 5880798"/>
                  <a:gd name="connsiteX273" fmla="*/ 29585 w 561506"/>
                  <a:gd name="connsiteY273" fmla="*/ 0 h 5880798"/>
                  <a:gd name="connsiteX274" fmla="*/ 29585 w 561506"/>
                  <a:gd name="connsiteY274" fmla="*/ 29586 h 5880798"/>
                  <a:gd name="connsiteX275" fmla="*/ 0 w 561506"/>
                  <a:gd name="connsiteY275" fmla="*/ 29586 h 5880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Lst>
                <a:rect l="l" t="t" r="r" b="b"/>
                <a:pathLst>
                  <a:path w="561506" h="5880798">
                    <a:moveTo>
                      <a:pt x="531921" y="5851213"/>
                    </a:moveTo>
                    <a:lnTo>
                      <a:pt x="561506" y="5851213"/>
                    </a:lnTo>
                    <a:lnTo>
                      <a:pt x="561506" y="5880798"/>
                    </a:lnTo>
                    <a:lnTo>
                      <a:pt x="531921" y="5880798"/>
                    </a:lnTo>
                    <a:close/>
                    <a:moveTo>
                      <a:pt x="265961" y="5851213"/>
                    </a:moveTo>
                    <a:lnTo>
                      <a:pt x="295547" y="5851213"/>
                    </a:lnTo>
                    <a:lnTo>
                      <a:pt x="295547" y="5880798"/>
                    </a:lnTo>
                    <a:lnTo>
                      <a:pt x="265961" y="5880798"/>
                    </a:lnTo>
                    <a:close/>
                    <a:moveTo>
                      <a:pt x="0" y="5851213"/>
                    </a:moveTo>
                    <a:lnTo>
                      <a:pt x="29585" y="5851213"/>
                    </a:lnTo>
                    <a:lnTo>
                      <a:pt x="29585" y="5880798"/>
                    </a:lnTo>
                    <a:lnTo>
                      <a:pt x="0" y="5880798"/>
                    </a:lnTo>
                    <a:close/>
                    <a:moveTo>
                      <a:pt x="531921" y="5585253"/>
                    </a:moveTo>
                    <a:lnTo>
                      <a:pt x="561506" y="5585253"/>
                    </a:lnTo>
                    <a:lnTo>
                      <a:pt x="561506" y="5614838"/>
                    </a:lnTo>
                    <a:lnTo>
                      <a:pt x="531921" y="5614838"/>
                    </a:lnTo>
                    <a:close/>
                    <a:moveTo>
                      <a:pt x="265961" y="5585253"/>
                    </a:moveTo>
                    <a:lnTo>
                      <a:pt x="295547" y="5585253"/>
                    </a:lnTo>
                    <a:lnTo>
                      <a:pt x="295547" y="5614838"/>
                    </a:lnTo>
                    <a:lnTo>
                      <a:pt x="265961" y="5614838"/>
                    </a:lnTo>
                    <a:close/>
                    <a:moveTo>
                      <a:pt x="0" y="5585253"/>
                    </a:moveTo>
                    <a:lnTo>
                      <a:pt x="29585" y="5585253"/>
                    </a:lnTo>
                    <a:lnTo>
                      <a:pt x="29585" y="5614838"/>
                    </a:lnTo>
                    <a:lnTo>
                      <a:pt x="0" y="5614838"/>
                    </a:lnTo>
                    <a:close/>
                    <a:moveTo>
                      <a:pt x="531921" y="5319293"/>
                    </a:moveTo>
                    <a:lnTo>
                      <a:pt x="561506" y="5319293"/>
                    </a:lnTo>
                    <a:lnTo>
                      <a:pt x="561506" y="5348879"/>
                    </a:lnTo>
                    <a:lnTo>
                      <a:pt x="531921" y="5348879"/>
                    </a:lnTo>
                    <a:close/>
                    <a:moveTo>
                      <a:pt x="265961" y="5319293"/>
                    </a:moveTo>
                    <a:lnTo>
                      <a:pt x="295547" y="5319293"/>
                    </a:lnTo>
                    <a:lnTo>
                      <a:pt x="295547" y="5348879"/>
                    </a:lnTo>
                    <a:lnTo>
                      <a:pt x="265961" y="5348879"/>
                    </a:lnTo>
                    <a:close/>
                    <a:moveTo>
                      <a:pt x="0" y="5319293"/>
                    </a:moveTo>
                    <a:lnTo>
                      <a:pt x="29585" y="5319293"/>
                    </a:lnTo>
                    <a:lnTo>
                      <a:pt x="29585" y="5348879"/>
                    </a:lnTo>
                    <a:lnTo>
                      <a:pt x="0" y="5348879"/>
                    </a:lnTo>
                    <a:close/>
                    <a:moveTo>
                      <a:pt x="531921" y="5053332"/>
                    </a:moveTo>
                    <a:lnTo>
                      <a:pt x="561506" y="5053332"/>
                    </a:lnTo>
                    <a:lnTo>
                      <a:pt x="561506" y="5082917"/>
                    </a:lnTo>
                    <a:lnTo>
                      <a:pt x="531921" y="5082917"/>
                    </a:lnTo>
                    <a:close/>
                    <a:moveTo>
                      <a:pt x="265961" y="5053332"/>
                    </a:moveTo>
                    <a:lnTo>
                      <a:pt x="295547" y="5053332"/>
                    </a:lnTo>
                    <a:lnTo>
                      <a:pt x="295547" y="5082917"/>
                    </a:lnTo>
                    <a:lnTo>
                      <a:pt x="265961" y="5082917"/>
                    </a:lnTo>
                    <a:close/>
                    <a:moveTo>
                      <a:pt x="0" y="5053332"/>
                    </a:moveTo>
                    <a:lnTo>
                      <a:pt x="29585" y="5053332"/>
                    </a:lnTo>
                    <a:lnTo>
                      <a:pt x="29585" y="5082917"/>
                    </a:lnTo>
                    <a:lnTo>
                      <a:pt x="0" y="5082917"/>
                    </a:lnTo>
                    <a:close/>
                    <a:moveTo>
                      <a:pt x="531921" y="4787372"/>
                    </a:moveTo>
                    <a:lnTo>
                      <a:pt x="561506" y="4787372"/>
                    </a:lnTo>
                    <a:lnTo>
                      <a:pt x="561506" y="4816958"/>
                    </a:lnTo>
                    <a:lnTo>
                      <a:pt x="531921" y="4816958"/>
                    </a:lnTo>
                    <a:close/>
                    <a:moveTo>
                      <a:pt x="265961" y="4787372"/>
                    </a:moveTo>
                    <a:lnTo>
                      <a:pt x="295547" y="4787372"/>
                    </a:lnTo>
                    <a:lnTo>
                      <a:pt x="295547" y="4816958"/>
                    </a:lnTo>
                    <a:lnTo>
                      <a:pt x="265961" y="4816958"/>
                    </a:lnTo>
                    <a:close/>
                    <a:moveTo>
                      <a:pt x="0" y="4787372"/>
                    </a:moveTo>
                    <a:lnTo>
                      <a:pt x="29585" y="4787372"/>
                    </a:lnTo>
                    <a:lnTo>
                      <a:pt x="29585" y="4816958"/>
                    </a:lnTo>
                    <a:lnTo>
                      <a:pt x="0" y="4816958"/>
                    </a:lnTo>
                    <a:close/>
                    <a:moveTo>
                      <a:pt x="531921" y="4521412"/>
                    </a:moveTo>
                    <a:lnTo>
                      <a:pt x="561506" y="4521412"/>
                    </a:lnTo>
                    <a:lnTo>
                      <a:pt x="561506" y="4550997"/>
                    </a:lnTo>
                    <a:lnTo>
                      <a:pt x="531921" y="4550997"/>
                    </a:lnTo>
                    <a:close/>
                    <a:moveTo>
                      <a:pt x="265961" y="4521412"/>
                    </a:moveTo>
                    <a:lnTo>
                      <a:pt x="295547" y="4521412"/>
                    </a:lnTo>
                    <a:lnTo>
                      <a:pt x="295547" y="4550997"/>
                    </a:lnTo>
                    <a:lnTo>
                      <a:pt x="265961" y="4550997"/>
                    </a:lnTo>
                    <a:close/>
                    <a:moveTo>
                      <a:pt x="0" y="4521412"/>
                    </a:moveTo>
                    <a:lnTo>
                      <a:pt x="29585" y="4521412"/>
                    </a:lnTo>
                    <a:lnTo>
                      <a:pt x="29585" y="4550997"/>
                    </a:lnTo>
                    <a:lnTo>
                      <a:pt x="0" y="4550997"/>
                    </a:lnTo>
                    <a:close/>
                    <a:moveTo>
                      <a:pt x="531921" y="4255451"/>
                    </a:moveTo>
                    <a:lnTo>
                      <a:pt x="561506" y="4255451"/>
                    </a:lnTo>
                    <a:lnTo>
                      <a:pt x="561506" y="4285036"/>
                    </a:lnTo>
                    <a:lnTo>
                      <a:pt x="531921" y="4285036"/>
                    </a:lnTo>
                    <a:close/>
                    <a:moveTo>
                      <a:pt x="265961" y="4255451"/>
                    </a:moveTo>
                    <a:lnTo>
                      <a:pt x="295547" y="4255451"/>
                    </a:lnTo>
                    <a:lnTo>
                      <a:pt x="295547" y="4285036"/>
                    </a:lnTo>
                    <a:lnTo>
                      <a:pt x="265961" y="4285036"/>
                    </a:lnTo>
                    <a:close/>
                    <a:moveTo>
                      <a:pt x="0" y="4255451"/>
                    </a:moveTo>
                    <a:lnTo>
                      <a:pt x="29585" y="4255451"/>
                    </a:lnTo>
                    <a:lnTo>
                      <a:pt x="29585" y="4285036"/>
                    </a:lnTo>
                    <a:lnTo>
                      <a:pt x="0" y="4285036"/>
                    </a:lnTo>
                    <a:close/>
                    <a:moveTo>
                      <a:pt x="531921" y="3989491"/>
                    </a:moveTo>
                    <a:lnTo>
                      <a:pt x="561506" y="3989491"/>
                    </a:lnTo>
                    <a:lnTo>
                      <a:pt x="561506" y="4019077"/>
                    </a:lnTo>
                    <a:lnTo>
                      <a:pt x="531921" y="4019077"/>
                    </a:lnTo>
                    <a:close/>
                    <a:moveTo>
                      <a:pt x="265961" y="3989491"/>
                    </a:moveTo>
                    <a:lnTo>
                      <a:pt x="295547" y="3989491"/>
                    </a:lnTo>
                    <a:lnTo>
                      <a:pt x="295547" y="4019077"/>
                    </a:lnTo>
                    <a:lnTo>
                      <a:pt x="265961" y="4019077"/>
                    </a:lnTo>
                    <a:close/>
                    <a:moveTo>
                      <a:pt x="0" y="3989491"/>
                    </a:moveTo>
                    <a:lnTo>
                      <a:pt x="29585" y="3989491"/>
                    </a:lnTo>
                    <a:lnTo>
                      <a:pt x="29585" y="4019077"/>
                    </a:lnTo>
                    <a:lnTo>
                      <a:pt x="0" y="4019077"/>
                    </a:lnTo>
                    <a:close/>
                    <a:moveTo>
                      <a:pt x="531921" y="3723530"/>
                    </a:moveTo>
                    <a:lnTo>
                      <a:pt x="561506" y="3723530"/>
                    </a:lnTo>
                    <a:lnTo>
                      <a:pt x="561506" y="3753115"/>
                    </a:lnTo>
                    <a:lnTo>
                      <a:pt x="531921" y="3753115"/>
                    </a:lnTo>
                    <a:close/>
                    <a:moveTo>
                      <a:pt x="265961" y="3723530"/>
                    </a:moveTo>
                    <a:lnTo>
                      <a:pt x="295547" y="3723530"/>
                    </a:lnTo>
                    <a:lnTo>
                      <a:pt x="295547" y="3753115"/>
                    </a:lnTo>
                    <a:lnTo>
                      <a:pt x="265961" y="3753115"/>
                    </a:lnTo>
                    <a:close/>
                    <a:moveTo>
                      <a:pt x="0" y="3723530"/>
                    </a:moveTo>
                    <a:lnTo>
                      <a:pt x="29585" y="3723530"/>
                    </a:lnTo>
                    <a:lnTo>
                      <a:pt x="29585" y="3753115"/>
                    </a:lnTo>
                    <a:lnTo>
                      <a:pt x="0" y="3753115"/>
                    </a:lnTo>
                    <a:close/>
                    <a:moveTo>
                      <a:pt x="531921" y="3457570"/>
                    </a:moveTo>
                    <a:lnTo>
                      <a:pt x="561506" y="3457570"/>
                    </a:lnTo>
                    <a:lnTo>
                      <a:pt x="561506" y="3487156"/>
                    </a:lnTo>
                    <a:lnTo>
                      <a:pt x="531921" y="3487156"/>
                    </a:lnTo>
                    <a:close/>
                    <a:moveTo>
                      <a:pt x="265961" y="3457570"/>
                    </a:moveTo>
                    <a:lnTo>
                      <a:pt x="295547" y="3457570"/>
                    </a:lnTo>
                    <a:lnTo>
                      <a:pt x="295547" y="3487156"/>
                    </a:lnTo>
                    <a:lnTo>
                      <a:pt x="265961" y="3487156"/>
                    </a:lnTo>
                    <a:close/>
                    <a:moveTo>
                      <a:pt x="0" y="3457570"/>
                    </a:moveTo>
                    <a:lnTo>
                      <a:pt x="29585" y="3457570"/>
                    </a:lnTo>
                    <a:lnTo>
                      <a:pt x="29585" y="3487156"/>
                    </a:lnTo>
                    <a:lnTo>
                      <a:pt x="0" y="3487156"/>
                    </a:lnTo>
                    <a:close/>
                    <a:moveTo>
                      <a:pt x="531921" y="3191618"/>
                    </a:moveTo>
                    <a:lnTo>
                      <a:pt x="561506" y="3191618"/>
                    </a:lnTo>
                    <a:lnTo>
                      <a:pt x="561506" y="3221195"/>
                    </a:lnTo>
                    <a:lnTo>
                      <a:pt x="531921" y="3221195"/>
                    </a:lnTo>
                    <a:close/>
                    <a:moveTo>
                      <a:pt x="265961" y="3191618"/>
                    </a:moveTo>
                    <a:lnTo>
                      <a:pt x="295547" y="3191618"/>
                    </a:lnTo>
                    <a:lnTo>
                      <a:pt x="295547" y="3221195"/>
                    </a:lnTo>
                    <a:lnTo>
                      <a:pt x="265961" y="3221195"/>
                    </a:lnTo>
                    <a:close/>
                    <a:moveTo>
                      <a:pt x="0" y="3191617"/>
                    </a:moveTo>
                    <a:lnTo>
                      <a:pt x="29585" y="3191617"/>
                    </a:lnTo>
                    <a:lnTo>
                      <a:pt x="29585" y="3221195"/>
                    </a:lnTo>
                    <a:lnTo>
                      <a:pt x="0" y="3221195"/>
                    </a:lnTo>
                    <a:close/>
                    <a:moveTo>
                      <a:pt x="531921" y="2925660"/>
                    </a:moveTo>
                    <a:lnTo>
                      <a:pt x="561506" y="2925660"/>
                    </a:lnTo>
                    <a:lnTo>
                      <a:pt x="561506" y="2955246"/>
                    </a:lnTo>
                    <a:lnTo>
                      <a:pt x="531921" y="2955246"/>
                    </a:lnTo>
                    <a:close/>
                    <a:moveTo>
                      <a:pt x="265961" y="2925659"/>
                    </a:moveTo>
                    <a:lnTo>
                      <a:pt x="295547" y="2925659"/>
                    </a:lnTo>
                    <a:lnTo>
                      <a:pt x="295547" y="2955245"/>
                    </a:lnTo>
                    <a:lnTo>
                      <a:pt x="265961" y="2955245"/>
                    </a:lnTo>
                    <a:close/>
                    <a:moveTo>
                      <a:pt x="0" y="2925658"/>
                    </a:moveTo>
                    <a:lnTo>
                      <a:pt x="29585" y="2925658"/>
                    </a:lnTo>
                    <a:lnTo>
                      <a:pt x="29585" y="2955244"/>
                    </a:lnTo>
                    <a:lnTo>
                      <a:pt x="0" y="2955244"/>
                    </a:lnTo>
                    <a:close/>
                    <a:moveTo>
                      <a:pt x="531921" y="2659620"/>
                    </a:moveTo>
                    <a:lnTo>
                      <a:pt x="561506" y="2659620"/>
                    </a:lnTo>
                    <a:lnTo>
                      <a:pt x="561506" y="2689204"/>
                    </a:lnTo>
                    <a:lnTo>
                      <a:pt x="531921" y="2689204"/>
                    </a:lnTo>
                    <a:close/>
                    <a:moveTo>
                      <a:pt x="265961" y="2659616"/>
                    </a:moveTo>
                    <a:lnTo>
                      <a:pt x="295547" y="2659616"/>
                    </a:lnTo>
                    <a:lnTo>
                      <a:pt x="295547" y="2689201"/>
                    </a:lnTo>
                    <a:lnTo>
                      <a:pt x="265961" y="2689201"/>
                    </a:lnTo>
                    <a:close/>
                    <a:moveTo>
                      <a:pt x="0" y="2659613"/>
                    </a:moveTo>
                    <a:lnTo>
                      <a:pt x="29585" y="2659613"/>
                    </a:lnTo>
                    <a:lnTo>
                      <a:pt x="29585" y="2689198"/>
                    </a:lnTo>
                    <a:lnTo>
                      <a:pt x="0" y="2689198"/>
                    </a:lnTo>
                    <a:close/>
                    <a:moveTo>
                      <a:pt x="531921" y="2393661"/>
                    </a:moveTo>
                    <a:lnTo>
                      <a:pt x="561506" y="2393661"/>
                    </a:lnTo>
                    <a:lnTo>
                      <a:pt x="561506" y="2423260"/>
                    </a:lnTo>
                    <a:lnTo>
                      <a:pt x="531921" y="2423260"/>
                    </a:lnTo>
                    <a:close/>
                    <a:moveTo>
                      <a:pt x="265961" y="2393658"/>
                    </a:moveTo>
                    <a:lnTo>
                      <a:pt x="295547" y="2393658"/>
                    </a:lnTo>
                    <a:lnTo>
                      <a:pt x="295547" y="2423257"/>
                    </a:lnTo>
                    <a:lnTo>
                      <a:pt x="265961" y="2423257"/>
                    </a:lnTo>
                    <a:close/>
                    <a:moveTo>
                      <a:pt x="0" y="2393655"/>
                    </a:moveTo>
                    <a:lnTo>
                      <a:pt x="29585" y="2393655"/>
                    </a:lnTo>
                    <a:lnTo>
                      <a:pt x="29585" y="2423251"/>
                    </a:lnTo>
                    <a:lnTo>
                      <a:pt x="0" y="2423251"/>
                    </a:lnTo>
                    <a:close/>
                    <a:moveTo>
                      <a:pt x="531921" y="2127694"/>
                    </a:moveTo>
                    <a:lnTo>
                      <a:pt x="561506" y="2127694"/>
                    </a:lnTo>
                    <a:lnTo>
                      <a:pt x="561506" y="2157283"/>
                    </a:lnTo>
                    <a:lnTo>
                      <a:pt x="531921" y="2157283"/>
                    </a:lnTo>
                    <a:close/>
                    <a:moveTo>
                      <a:pt x="265961" y="2127693"/>
                    </a:moveTo>
                    <a:lnTo>
                      <a:pt x="295547" y="2127693"/>
                    </a:lnTo>
                    <a:lnTo>
                      <a:pt x="295547" y="2157282"/>
                    </a:lnTo>
                    <a:lnTo>
                      <a:pt x="265961" y="2157282"/>
                    </a:lnTo>
                    <a:close/>
                    <a:moveTo>
                      <a:pt x="0" y="2127689"/>
                    </a:moveTo>
                    <a:lnTo>
                      <a:pt x="29585" y="2127689"/>
                    </a:lnTo>
                    <a:lnTo>
                      <a:pt x="29585" y="2157278"/>
                    </a:lnTo>
                    <a:lnTo>
                      <a:pt x="0" y="2157278"/>
                    </a:lnTo>
                    <a:close/>
                    <a:moveTo>
                      <a:pt x="531921" y="1861731"/>
                    </a:moveTo>
                    <a:lnTo>
                      <a:pt x="561506" y="1861731"/>
                    </a:lnTo>
                    <a:lnTo>
                      <a:pt x="561506" y="1891308"/>
                    </a:lnTo>
                    <a:lnTo>
                      <a:pt x="531921" y="1891308"/>
                    </a:lnTo>
                    <a:close/>
                    <a:moveTo>
                      <a:pt x="265961" y="1861728"/>
                    </a:moveTo>
                    <a:lnTo>
                      <a:pt x="295547" y="1861728"/>
                    </a:lnTo>
                    <a:lnTo>
                      <a:pt x="295547" y="1891306"/>
                    </a:lnTo>
                    <a:lnTo>
                      <a:pt x="265961" y="1891306"/>
                    </a:lnTo>
                    <a:close/>
                    <a:moveTo>
                      <a:pt x="0" y="1861726"/>
                    </a:moveTo>
                    <a:lnTo>
                      <a:pt x="29585" y="1861726"/>
                    </a:lnTo>
                    <a:lnTo>
                      <a:pt x="29585" y="1891304"/>
                    </a:lnTo>
                    <a:lnTo>
                      <a:pt x="0" y="1891304"/>
                    </a:lnTo>
                    <a:close/>
                    <a:moveTo>
                      <a:pt x="531921" y="1595769"/>
                    </a:moveTo>
                    <a:lnTo>
                      <a:pt x="561506" y="1595769"/>
                    </a:lnTo>
                    <a:lnTo>
                      <a:pt x="561506" y="1625355"/>
                    </a:lnTo>
                    <a:lnTo>
                      <a:pt x="531921" y="1625355"/>
                    </a:lnTo>
                    <a:close/>
                    <a:moveTo>
                      <a:pt x="265961" y="1595766"/>
                    </a:moveTo>
                    <a:lnTo>
                      <a:pt x="295547" y="1595766"/>
                    </a:lnTo>
                    <a:lnTo>
                      <a:pt x="295547" y="1625352"/>
                    </a:lnTo>
                    <a:lnTo>
                      <a:pt x="265961" y="1625352"/>
                    </a:lnTo>
                    <a:close/>
                    <a:moveTo>
                      <a:pt x="0" y="1595764"/>
                    </a:moveTo>
                    <a:lnTo>
                      <a:pt x="29585" y="1595764"/>
                    </a:lnTo>
                    <a:lnTo>
                      <a:pt x="29585" y="1625350"/>
                    </a:lnTo>
                    <a:lnTo>
                      <a:pt x="0" y="1625350"/>
                    </a:lnTo>
                    <a:close/>
                    <a:moveTo>
                      <a:pt x="531921" y="1329811"/>
                    </a:moveTo>
                    <a:lnTo>
                      <a:pt x="561506" y="1329811"/>
                    </a:lnTo>
                    <a:lnTo>
                      <a:pt x="561506" y="1359396"/>
                    </a:lnTo>
                    <a:lnTo>
                      <a:pt x="531921" y="1359396"/>
                    </a:lnTo>
                    <a:close/>
                    <a:moveTo>
                      <a:pt x="265961" y="1329809"/>
                    </a:moveTo>
                    <a:lnTo>
                      <a:pt x="295547" y="1329809"/>
                    </a:lnTo>
                    <a:lnTo>
                      <a:pt x="295547" y="1359393"/>
                    </a:lnTo>
                    <a:lnTo>
                      <a:pt x="265961" y="1359393"/>
                    </a:lnTo>
                    <a:close/>
                    <a:moveTo>
                      <a:pt x="0" y="1329806"/>
                    </a:moveTo>
                    <a:lnTo>
                      <a:pt x="29585" y="1329806"/>
                    </a:lnTo>
                    <a:lnTo>
                      <a:pt x="29585" y="1359391"/>
                    </a:lnTo>
                    <a:lnTo>
                      <a:pt x="0" y="1359391"/>
                    </a:lnTo>
                    <a:close/>
                    <a:moveTo>
                      <a:pt x="531921" y="1063855"/>
                    </a:moveTo>
                    <a:lnTo>
                      <a:pt x="561506" y="1063855"/>
                    </a:lnTo>
                    <a:lnTo>
                      <a:pt x="561506" y="1093441"/>
                    </a:lnTo>
                    <a:lnTo>
                      <a:pt x="531921" y="1093441"/>
                    </a:lnTo>
                    <a:close/>
                    <a:moveTo>
                      <a:pt x="265961" y="1063852"/>
                    </a:moveTo>
                    <a:lnTo>
                      <a:pt x="295547" y="1063852"/>
                    </a:lnTo>
                    <a:lnTo>
                      <a:pt x="295547" y="1093438"/>
                    </a:lnTo>
                    <a:lnTo>
                      <a:pt x="265961" y="1093438"/>
                    </a:lnTo>
                    <a:close/>
                    <a:moveTo>
                      <a:pt x="0" y="1063849"/>
                    </a:moveTo>
                    <a:lnTo>
                      <a:pt x="29585" y="1063849"/>
                    </a:lnTo>
                    <a:lnTo>
                      <a:pt x="29585" y="1093435"/>
                    </a:lnTo>
                    <a:lnTo>
                      <a:pt x="0" y="1093435"/>
                    </a:lnTo>
                    <a:close/>
                    <a:moveTo>
                      <a:pt x="531921" y="797884"/>
                    </a:moveTo>
                    <a:lnTo>
                      <a:pt x="561506" y="797884"/>
                    </a:lnTo>
                    <a:lnTo>
                      <a:pt x="561506" y="827470"/>
                    </a:lnTo>
                    <a:lnTo>
                      <a:pt x="531921" y="827470"/>
                    </a:lnTo>
                    <a:close/>
                    <a:moveTo>
                      <a:pt x="265961" y="797882"/>
                    </a:moveTo>
                    <a:lnTo>
                      <a:pt x="295547" y="797882"/>
                    </a:lnTo>
                    <a:lnTo>
                      <a:pt x="295547" y="827468"/>
                    </a:lnTo>
                    <a:lnTo>
                      <a:pt x="265961" y="827468"/>
                    </a:lnTo>
                    <a:close/>
                    <a:moveTo>
                      <a:pt x="0" y="797879"/>
                    </a:moveTo>
                    <a:lnTo>
                      <a:pt x="29585" y="797879"/>
                    </a:lnTo>
                    <a:lnTo>
                      <a:pt x="29585" y="827465"/>
                    </a:lnTo>
                    <a:lnTo>
                      <a:pt x="0" y="827465"/>
                    </a:lnTo>
                    <a:close/>
                    <a:moveTo>
                      <a:pt x="531921" y="531924"/>
                    </a:moveTo>
                    <a:lnTo>
                      <a:pt x="561506" y="531924"/>
                    </a:lnTo>
                    <a:lnTo>
                      <a:pt x="561506" y="561509"/>
                    </a:lnTo>
                    <a:lnTo>
                      <a:pt x="531921" y="561509"/>
                    </a:lnTo>
                    <a:close/>
                    <a:moveTo>
                      <a:pt x="265961" y="531922"/>
                    </a:moveTo>
                    <a:lnTo>
                      <a:pt x="295547" y="531922"/>
                    </a:lnTo>
                    <a:lnTo>
                      <a:pt x="295547" y="561507"/>
                    </a:lnTo>
                    <a:lnTo>
                      <a:pt x="265961" y="561507"/>
                    </a:lnTo>
                    <a:close/>
                    <a:moveTo>
                      <a:pt x="0" y="531920"/>
                    </a:moveTo>
                    <a:lnTo>
                      <a:pt x="29585" y="531920"/>
                    </a:lnTo>
                    <a:lnTo>
                      <a:pt x="29585" y="561505"/>
                    </a:lnTo>
                    <a:lnTo>
                      <a:pt x="0" y="561505"/>
                    </a:lnTo>
                    <a:close/>
                    <a:moveTo>
                      <a:pt x="531921" y="265964"/>
                    </a:moveTo>
                    <a:lnTo>
                      <a:pt x="561506" y="265964"/>
                    </a:lnTo>
                    <a:lnTo>
                      <a:pt x="561506" y="295550"/>
                    </a:lnTo>
                    <a:lnTo>
                      <a:pt x="531921" y="295550"/>
                    </a:lnTo>
                    <a:close/>
                    <a:moveTo>
                      <a:pt x="265961" y="265962"/>
                    </a:moveTo>
                    <a:lnTo>
                      <a:pt x="295547" y="265962"/>
                    </a:lnTo>
                    <a:lnTo>
                      <a:pt x="295547" y="295548"/>
                    </a:lnTo>
                    <a:lnTo>
                      <a:pt x="265961" y="295548"/>
                    </a:lnTo>
                    <a:close/>
                    <a:moveTo>
                      <a:pt x="0" y="265960"/>
                    </a:moveTo>
                    <a:lnTo>
                      <a:pt x="29585" y="265960"/>
                    </a:lnTo>
                    <a:lnTo>
                      <a:pt x="29585" y="295546"/>
                    </a:lnTo>
                    <a:lnTo>
                      <a:pt x="0" y="295546"/>
                    </a:lnTo>
                    <a:close/>
                    <a:moveTo>
                      <a:pt x="531921" y="5"/>
                    </a:moveTo>
                    <a:lnTo>
                      <a:pt x="561506" y="5"/>
                    </a:lnTo>
                    <a:lnTo>
                      <a:pt x="561506" y="29591"/>
                    </a:lnTo>
                    <a:lnTo>
                      <a:pt x="531921" y="29591"/>
                    </a:lnTo>
                    <a:close/>
                    <a:moveTo>
                      <a:pt x="265961" y="3"/>
                    </a:moveTo>
                    <a:lnTo>
                      <a:pt x="295547" y="3"/>
                    </a:lnTo>
                    <a:lnTo>
                      <a:pt x="295547" y="29589"/>
                    </a:lnTo>
                    <a:lnTo>
                      <a:pt x="265961" y="29589"/>
                    </a:lnTo>
                    <a:close/>
                    <a:moveTo>
                      <a:pt x="0" y="0"/>
                    </a:moveTo>
                    <a:lnTo>
                      <a:pt x="29585" y="0"/>
                    </a:lnTo>
                    <a:lnTo>
                      <a:pt x="29585" y="29586"/>
                    </a:lnTo>
                    <a:lnTo>
                      <a:pt x="0" y="29586"/>
                    </a:lnTo>
                    <a:close/>
                  </a:path>
                </a:pathLst>
              </a:custGeom>
              <a:grpFill/>
              <a:ln w="10294" cap="flat">
                <a:noFill/>
                <a:prstDash val="solid"/>
                <a:miter/>
              </a:ln>
            </p:spPr>
            <p:txBody>
              <a:bodyPr wrap="square" rtlCol="0" anchor="ctr">
                <a:noAutofit/>
              </a:bodyPr>
              <a:lstStyle/>
              <a:p>
                <a:endParaRPr lang="en-US" sz="1800"/>
              </a:p>
            </p:txBody>
          </p:sp>
        </p:grpSp>
        <p:sp>
          <p:nvSpPr>
            <p:cNvPr id="27" name="Freeform: Shape 26">
              <a:extLst>
                <a:ext uri="{FF2B5EF4-FFF2-40B4-BE49-F238E27FC236}">
                  <a16:creationId xmlns:a16="http://schemas.microsoft.com/office/drawing/2014/main" xmlns="" id="{E617A4DF-071D-428E-8CFC-46648A6F0207}"/>
                </a:ext>
              </a:extLst>
            </p:cNvPr>
            <p:cNvSpPr/>
            <p:nvPr userDrawn="1"/>
          </p:nvSpPr>
          <p:spPr>
            <a:xfrm>
              <a:off x="11620604" y="258374"/>
              <a:ext cx="318688" cy="6341252"/>
            </a:xfrm>
            <a:custGeom>
              <a:avLst/>
              <a:gdLst>
                <a:gd name="connsiteX0" fmla="*/ 286785 w 318688"/>
                <a:gd name="connsiteY0" fmla="*/ 6309351 h 6341252"/>
                <a:gd name="connsiteX1" fmla="*/ 318688 w 318688"/>
                <a:gd name="connsiteY1" fmla="*/ 6309351 h 6341252"/>
                <a:gd name="connsiteX2" fmla="*/ 318688 w 318688"/>
                <a:gd name="connsiteY2" fmla="*/ 6341252 h 6341252"/>
                <a:gd name="connsiteX3" fmla="*/ 286785 w 318688"/>
                <a:gd name="connsiteY3" fmla="*/ 6341252 h 6341252"/>
                <a:gd name="connsiteX4" fmla="*/ 0 w 318688"/>
                <a:gd name="connsiteY4" fmla="*/ 6309351 h 6341252"/>
                <a:gd name="connsiteX5" fmla="*/ 31901 w 318688"/>
                <a:gd name="connsiteY5" fmla="*/ 6309351 h 6341252"/>
                <a:gd name="connsiteX6" fmla="*/ 31901 w 318688"/>
                <a:gd name="connsiteY6" fmla="*/ 6341252 h 6341252"/>
                <a:gd name="connsiteX7" fmla="*/ 0 w 318688"/>
                <a:gd name="connsiteY7" fmla="*/ 6341252 h 6341252"/>
                <a:gd name="connsiteX8" fmla="*/ 286785 w 318688"/>
                <a:gd name="connsiteY8" fmla="*/ 6022567 h 6341252"/>
                <a:gd name="connsiteX9" fmla="*/ 318688 w 318688"/>
                <a:gd name="connsiteY9" fmla="*/ 6022567 h 6341252"/>
                <a:gd name="connsiteX10" fmla="*/ 318688 w 318688"/>
                <a:gd name="connsiteY10" fmla="*/ 6054468 h 6341252"/>
                <a:gd name="connsiteX11" fmla="*/ 286785 w 318688"/>
                <a:gd name="connsiteY11" fmla="*/ 6054468 h 6341252"/>
                <a:gd name="connsiteX12" fmla="*/ 0 w 318688"/>
                <a:gd name="connsiteY12" fmla="*/ 6022567 h 6341252"/>
                <a:gd name="connsiteX13" fmla="*/ 31901 w 318688"/>
                <a:gd name="connsiteY13" fmla="*/ 6022567 h 6341252"/>
                <a:gd name="connsiteX14" fmla="*/ 31901 w 318688"/>
                <a:gd name="connsiteY14" fmla="*/ 6054468 h 6341252"/>
                <a:gd name="connsiteX15" fmla="*/ 0 w 318688"/>
                <a:gd name="connsiteY15" fmla="*/ 6054468 h 6341252"/>
                <a:gd name="connsiteX16" fmla="*/ 286785 w 318688"/>
                <a:gd name="connsiteY16" fmla="*/ 5735783 h 6341252"/>
                <a:gd name="connsiteX17" fmla="*/ 318688 w 318688"/>
                <a:gd name="connsiteY17" fmla="*/ 5735783 h 6341252"/>
                <a:gd name="connsiteX18" fmla="*/ 318688 w 318688"/>
                <a:gd name="connsiteY18" fmla="*/ 5767685 h 6341252"/>
                <a:gd name="connsiteX19" fmla="*/ 286785 w 318688"/>
                <a:gd name="connsiteY19" fmla="*/ 5767685 h 6341252"/>
                <a:gd name="connsiteX20" fmla="*/ 0 w 318688"/>
                <a:gd name="connsiteY20" fmla="*/ 5735783 h 6341252"/>
                <a:gd name="connsiteX21" fmla="*/ 31901 w 318688"/>
                <a:gd name="connsiteY21" fmla="*/ 5735783 h 6341252"/>
                <a:gd name="connsiteX22" fmla="*/ 31901 w 318688"/>
                <a:gd name="connsiteY22" fmla="*/ 5767685 h 6341252"/>
                <a:gd name="connsiteX23" fmla="*/ 0 w 318688"/>
                <a:gd name="connsiteY23" fmla="*/ 5767685 h 6341252"/>
                <a:gd name="connsiteX24" fmla="*/ 286785 w 318688"/>
                <a:gd name="connsiteY24" fmla="*/ 5448997 h 6341252"/>
                <a:gd name="connsiteX25" fmla="*/ 318688 w 318688"/>
                <a:gd name="connsiteY25" fmla="*/ 5448997 h 6341252"/>
                <a:gd name="connsiteX26" fmla="*/ 318688 w 318688"/>
                <a:gd name="connsiteY26" fmla="*/ 5480899 h 6341252"/>
                <a:gd name="connsiteX27" fmla="*/ 286785 w 318688"/>
                <a:gd name="connsiteY27" fmla="*/ 5480899 h 6341252"/>
                <a:gd name="connsiteX28" fmla="*/ 0 w 318688"/>
                <a:gd name="connsiteY28" fmla="*/ 5448997 h 6341252"/>
                <a:gd name="connsiteX29" fmla="*/ 31901 w 318688"/>
                <a:gd name="connsiteY29" fmla="*/ 5448997 h 6341252"/>
                <a:gd name="connsiteX30" fmla="*/ 31901 w 318688"/>
                <a:gd name="connsiteY30" fmla="*/ 5480899 h 6341252"/>
                <a:gd name="connsiteX31" fmla="*/ 0 w 318688"/>
                <a:gd name="connsiteY31" fmla="*/ 5480899 h 6341252"/>
                <a:gd name="connsiteX32" fmla="*/ 286785 w 318688"/>
                <a:gd name="connsiteY32" fmla="*/ 5162213 h 6341252"/>
                <a:gd name="connsiteX33" fmla="*/ 318688 w 318688"/>
                <a:gd name="connsiteY33" fmla="*/ 5162213 h 6341252"/>
                <a:gd name="connsiteX34" fmla="*/ 318688 w 318688"/>
                <a:gd name="connsiteY34" fmla="*/ 5194116 h 6341252"/>
                <a:gd name="connsiteX35" fmla="*/ 286785 w 318688"/>
                <a:gd name="connsiteY35" fmla="*/ 5194116 h 6341252"/>
                <a:gd name="connsiteX36" fmla="*/ 0 w 318688"/>
                <a:gd name="connsiteY36" fmla="*/ 5162213 h 6341252"/>
                <a:gd name="connsiteX37" fmla="*/ 31901 w 318688"/>
                <a:gd name="connsiteY37" fmla="*/ 5162213 h 6341252"/>
                <a:gd name="connsiteX38" fmla="*/ 31901 w 318688"/>
                <a:gd name="connsiteY38" fmla="*/ 5194116 h 6341252"/>
                <a:gd name="connsiteX39" fmla="*/ 0 w 318688"/>
                <a:gd name="connsiteY39" fmla="*/ 5194116 h 6341252"/>
                <a:gd name="connsiteX40" fmla="*/ 286785 w 318688"/>
                <a:gd name="connsiteY40" fmla="*/ 4875429 h 6341252"/>
                <a:gd name="connsiteX41" fmla="*/ 318688 w 318688"/>
                <a:gd name="connsiteY41" fmla="*/ 4875429 h 6341252"/>
                <a:gd name="connsiteX42" fmla="*/ 318688 w 318688"/>
                <a:gd name="connsiteY42" fmla="*/ 4907331 h 6341252"/>
                <a:gd name="connsiteX43" fmla="*/ 286785 w 318688"/>
                <a:gd name="connsiteY43" fmla="*/ 4907331 h 6341252"/>
                <a:gd name="connsiteX44" fmla="*/ 0 w 318688"/>
                <a:gd name="connsiteY44" fmla="*/ 4875429 h 6341252"/>
                <a:gd name="connsiteX45" fmla="*/ 31901 w 318688"/>
                <a:gd name="connsiteY45" fmla="*/ 4875429 h 6341252"/>
                <a:gd name="connsiteX46" fmla="*/ 31901 w 318688"/>
                <a:gd name="connsiteY46" fmla="*/ 4907331 h 6341252"/>
                <a:gd name="connsiteX47" fmla="*/ 0 w 318688"/>
                <a:gd name="connsiteY47" fmla="*/ 4907331 h 6341252"/>
                <a:gd name="connsiteX48" fmla="*/ 286785 w 318688"/>
                <a:gd name="connsiteY48" fmla="*/ 4588644 h 6341252"/>
                <a:gd name="connsiteX49" fmla="*/ 318688 w 318688"/>
                <a:gd name="connsiteY49" fmla="*/ 4588644 h 6341252"/>
                <a:gd name="connsiteX50" fmla="*/ 318688 w 318688"/>
                <a:gd name="connsiteY50" fmla="*/ 4620545 h 6341252"/>
                <a:gd name="connsiteX51" fmla="*/ 286785 w 318688"/>
                <a:gd name="connsiteY51" fmla="*/ 4620545 h 6341252"/>
                <a:gd name="connsiteX52" fmla="*/ 0 w 318688"/>
                <a:gd name="connsiteY52" fmla="*/ 4588644 h 6341252"/>
                <a:gd name="connsiteX53" fmla="*/ 31901 w 318688"/>
                <a:gd name="connsiteY53" fmla="*/ 4588644 h 6341252"/>
                <a:gd name="connsiteX54" fmla="*/ 31901 w 318688"/>
                <a:gd name="connsiteY54" fmla="*/ 4620545 h 6341252"/>
                <a:gd name="connsiteX55" fmla="*/ 0 w 318688"/>
                <a:gd name="connsiteY55" fmla="*/ 4620545 h 6341252"/>
                <a:gd name="connsiteX56" fmla="*/ 286785 w 318688"/>
                <a:gd name="connsiteY56" fmla="*/ 4301860 h 6341252"/>
                <a:gd name="connsiteX57" fmla="*/ 318688 w 318688"/>
                <a:gd name="connsiteY57" fmla="*/ 4301860 h 6341252"/>
                <a:gd name="connsiteX58" fmla="*/ 318688 w 318688"/>
                <a:gd name="connsiteY58" fmla="*/ 4333762 h 6341252"/>
                <a:gd name="connsiteX59" fmla="*/ 286785 w 318688"/>
                <a:gd name="connsiteY59" fmla="*/ 4333762 h 6341252"/>
                <a:gd name="connsiteX60" fmla="*/ 0 w 318688"/>
                <a:gd name="connsiteY60" fmla="*/ 4301860 h 6341252"/>
                <a:gd name="connsiteX61" fmla="*/ 31901 w 318688"/>
                <a:gd name="connsiteY61" fmla="*/ 4301860 h 6341252"/>
                <a:gd name="connsiteX62" fmla="*/ 31901 w 318688"/>
                <a:gd name="connsiteY62" fmla="*/ 4333762 h 6341252"/>
                <a:gd name="connsiteX63" fmla="*/ 0 w 318688"/>
                <a:gd name="connsiteY63" fmla="*/ 4333762 h 6341252"/>
                <a:gd name="connsiteX64" fmla="*/ 286785 w 318688"/>
                <a:gd name="connsiteY64" fmla="*/ 4015075 h 6341252"/>
                <a:gd name="connsiteX65" fmla="*/ 318688 w 318688"/>
                <a:gd name="connsiteY65" fmla="*/ 4015075 h 6341252"/>
                <a:gd name="connsiteX66" fmla="*/ 318688 w 318688"/>
                <a:gd name="connsiteY66" fmla="*/ 4046976 h 6341252"/>
                <a:gd name="connsiteX67" fmla="*/ 286785 w 318688"/>
                <a:gd name="connsiteY67" fmla="*/ 4046976 h 6341252"/>
                <a:gd name="connsiteX68" fmla="*/ 0 w 318688"/>
                <a:gd name="connsiteY68" fmla="*/ 4015075 h 6341252"/>
                <a:gd name="connsiteX69" fmla="*/ 31901 w 318688"/>
                <a:gd name="connsiteY69" fmla="*/ 4015075 h 6341252"/>
                <a:gd name="connsiteX70" fmla="*/ 31901 w 318688"/>
                <a:gd name="connsiteY70" fmla="*/ 4046976 h 6341252"/>
                <a:gd name="connsiteX71" fmla="*/ 0 w 318688"/>
                <a:gd name="connsiteY71" fmla="*/ 4046976 h 6341252"/>
                <a:gd name="connsiteX72" fmla="*/ 286785 w 318688"/>
                <a:gd name="connsiteY72" fmla="*/ 3728291 h 6341252"/>
                <a:gd name="connsiteX73" fmla="*/ 318688 w 318688"/>
                <a:gd name="connsiteY73" fmla="*/ 3728291 h 6341252"/>
                <a:gd name="connsiteX74" fmla="*/ 318688 w 318688"/>
                <a:gd name="connsiteY74" fmla="*/ 3760193 h 6341252"/>
                <a:gd name="connsiteX75" fmla="*/ 286785 w 318688"/>
                <a:gd name="connsiteY75" fmla="*/ 3760193 h 6341252"/>
                <a:gd name="connsiteX76" fmla="*/ 0 w 318688"/>
                <a:gd name="connsiteY76" fmla="*/ 3728291 h 6341252"/>
                <a:gd name="connsiteX77" fmla="*/ 31901 w 318688"/>
                <a:gd name="connsiteY77" fmla="*/ 3728291 h 6341252"/>
                <a:gd name="connsiteX78" fmla="*/ 31901 w 318688"/>
                <a:gd name="connsiteY78" fmla="*/ 3760193 h 6341252"/>
                <a:gd name="connsiteX79" fmla="*/ 0 w 318688"/>
                <a:gd name="connsiteY79" fmla="*/ 3760193 h 6341252"/>
                <a:gd name="connsiteX80" fmla="*/ 286785 w 318688"/>
                <a:gd name="connsiteY80" fmla="*/ 3441515 h 6341252"/>
                <a:gd name="connsiteX81" fmla="*/ 318688 w 318688"/>
                <a:gd name="connsiteY81" fmla="*/ 3441515 h 6341252"/>
                <a:gd name="connsiteX82" fmla="*/ 318688 w 318688"/>
                <a:gd name="connsiteY82" fmla="*/ 3473408 h 6341252"/>
                <a:gd name="connsiteX83" fmla="*/ 286785 w 318688"/>
                <a:gd name="connsiteY83" fmla="*/ 3473408 h 6341252"/>
                <a:gd name="connsiteX84" fmla="*/ 0 w 318688"/>
                <a:gd name="connsiteY84" fmla="*/ 3441514 h 6341252"/>
                <a:gd name="connsiteX85" fmla="*/ 31901 w 318688"/>
                <a:gd name="connsiteY85" fmla="*/ 3441514 h 6341252"/>
                <a:gd name="connsiteX86" fmla="*/ 31901 w 318688"/>
                <a:gd name="connsiteY86" fmla="*/ 3473408 h 6341252"/>
                <a:gd name="connsiteX87" fmla="*/ 0 w 318688"/>
                <a:gd name="connsiteY87" fmla="*/ 3473408 h 6341252"/>
                <a:gd name="connsiteX88" fmla="*/ 286785 w 318688"/>
                <a:gd name="connsiteY88" fmla="*/ 3154732 h 6341252"/>
                <a:gd name="connsiteX89" fmla="*/ 318688 w 318688"/>
                <a:gd name="connsiteY89" fmla="*/ 3154732 h 6341252"/>
                <a:gd name="connsiteX90" fmla="*/ 318688 w 318688"/>
                <a:gd name="connsiteY90" fmla="*/ 3186635 h 6341252"/>
                <a:gd name="connsiteX91" fmla="*/ 286785 w 318688"/>
                <a:gd name="connsiteY91" fmla="*/ 3186635 h 6341252"/>
                <a:gd name="connsiteX92" fmla="*/ 0 w 318688"/>
                <a:gd name="connsiteY92" fmla="*/ 3154731 h 6341252"/>
                <a:gd name="connsiteX93" fmla="*/ 31901 w 318688"/>
                <a:gd name="connsiteY93" fmla="*/ 3154731 h 6341252"/>
                <a:gd name="connsiteX94" fmla="*/ 31901 w 318688"/>
                <a:gd name="connsiteY94" fmla="*/ 3186634 h 6341252"/>
                <a:gd name="connsiteX95" fmla="*/ 0 w 318688"/>
                <a:gd name="connsiteY95" fmla="*/ 3186634 h 6341252"/>
                <a:gd name="connsiteX96" fmla="*/ 286785 w 318688"/>
                <a:gd name="connsiteY96" fmla="*/ 2867859 h 6341252"/>
                <a:gd name="connsiteX97" fmla="*/ 318688 w 318688"/>
                <a:gd name="connsiteY97" fmla="*/ 2867859 h 6341252"/>
                <a:gd name="connsiteX98" fmla="*/ 318688 w 318688"/>
                <a:gd name="connsiteY98" fmla="*/ 2899760 h 6341252"/>
                <a:gd name="connsiteX99" fmla="*/ 286785 w 318688"/>
                <a:gd name="connsiteY99" fmla="*/ 2899760 h 6341252"/>
                <a:gd name="connsiteX100" fmla="*/ 0 w 318688"/>
                <a:gd name="connsiteY100" fmla="*/ 2867855 h 6341252"/>
                <a:gd name="connsiteX101" fmla="*/ 31901 w 318688"/>
                <a:gd name="connsiteY101" fmla="*/ 2867855 h 6341252"/>
                <a:gd name="connsiteX102" fmla="*/ 31901 w 318688"/>
                <a:gd name="connsiteY102" fmla="*/ 2899757 h 6341252"/>
                <a:gd name="connsiteX103" fmla="*/ 0 w 318688"/>
                <a:gd name="connsiteY103" fmla="*/ 2899757 h 6341252"/>
                <a:gd name="connsiteX104" fmla="*/ 286785 w 318688"/>
                <a:gd name="connsiteY104" fmla="*/ 2581076 h 6341252"/>
                <a:gd name="connsiteX105" fmla="*/ 318688 w 318688"/>
                <a:gd name="connsiteY105" fmla="*/ 2581076 h 6341252"/>
                <a:gd name="connsiteX106" fmla="*/ 318688 w 318688"/>
                <a:gd name="connsiteY106" fmla="*/ 2612993 h 6341252"/>
                <a:gd name="connsiteX107" fmla="*/ 286785 w 318688"/>
                <a:gd name="connsiteY107" fmla="*/ 2612993 h 6341252"/>
                <a:gd name="connsiteX108" fmla="*/ 0 w 318688"/>
                <a:gd name="connsiteY108" fmla="*/ 2581073 h 6341252"/>
                <a:gd name="connsiteX109" fmla="*/ 31901 w 318688"/>
                <a:gd name="connsiteY109" fmla="*/ 2581073 h 6341252"/>
                <a:gd name="connsiteX110" fmla="*/ 31901 w 318688"/>
                <a:gd name="connsiteY110" fmla="*/ 2612987 h 6341252"/>
                <a:gd name="connsiteX111" fmla="*/ 0 w 318688"/>
                <a:gd name="connsiteY111" fmla="*/ 2612987 h 6341252"/>
                <a:gd name="connsiteX112" fmla="*/ 286785 w 318688"/>
                <a:gd name="connsiteY112" fmla="*/ 2294287 h 6341252"/>
                <a:gd name="connsiteX113" fmla="*/ 318688 w 318688"/>
                <a:gd name="connsiteY113" fmla="*/ 2294287 h 6341252"/>
                <a:gd name="connsiteX114" fmla="*/ 318688 w 318688"/>
                <a:gd name="connsiteY114" fmla="*/ 2326193 h 6341252"/>
                <a:gd name="connsiteX115" fmla="*/ 286785 w 318688"/>
                <a:gd name="connsiteY115" fmla="*/ 2326193 h 6341252"/>
                <a:gd name="connsiteX116" fmla="*/ 0 w 318688"/>
                <a:gd name="connsiteY116" fmla="*/ 2294283 h 6341252"/>
                <a:gd name="connsiteX117" fmla="*/ 31901 w 318688"/>
                <a:gd name="connsiteY117" fmla="*/ 2294283 h 6341252"/>
                <a:gd name="connsiteX118" fmla="*/ 31901 w 318688"/>
                <a:gd name="connsiteY118" fmla="*/ 2326188 h 6341252"/>
                <a:gd name="connsiteX119" fmla="*/ 0 w 318688"/>
                <a:gd name="connsiteY119" fmla="*/ 2326188 h 6341252"/>
                <a:gd name="connsiteX120" fmla="*/ 286785 w 318688"/>
                <a:gd name="connsiteY120" fmla="*/ 2007498 h 6341252"/>
                <a:gd name="connsiteX121" fmla="*/ 318688 w 318688"/>
                <a:gd name="connsiteY121" fmla="*/ 2007498 h 6341252"/>
                <a:gd name="connsiteX122" fmla="*/ 318688 w 318688"/>
                <a:gd name="connsiteY122" fmla="*/ 2039391 h 6341252"/>
                <a:gd name="connsiteX123" fmla="*/ 286785 w 318688"/>
                <a:gd name="connsiteY123" fmla="*/ 2039391 h 6341252"/>
                <a:gd name="connsiteX124" fmla="*/ 0 w 318688"/>
                <a:gd name="connsiteY124" fmla="*/ 2007496 h 6341252"/>
                <a:gd name="connsiteX125" fmla="*/ 31901 w 318688"/>
                <a:gd name="connsiteY125" fmla="*/ 2007496 h 6341252"/>
                <a:gd name="connsiteX126" fmla="*/ 31901 w 318688"/>
                <a:gd name="connsiteY126" fmla="*/ 2039389 h 6341252"/>
                <a:gd name="connsiteX127" fmla="*/ 0 w 318688"/>
                <a:gd name="connsiteY127" fmla="*/ 2039389 h 6341252"/>
                <a:gd name="connsiteX128" fmla="*/ 286785 w 318688"/>
                <a:gd name="connsiteY128" fmla="*/ 1720711 h 6341252"/>
                <a:gd name="connsiteX129" fmla="*/ 318688 w 318688"/>
                <a:gd name="connsiteY129" fmla="*/ 1720711 h 6341252"/>
                <a:gd name="connsiteX130" fmla="*/ 318688 w 318688"/>
                <a:gd name="connsiteY130" fmla="*/ 1752614 h 6341252"/>
                <a:gd name="connsiteX131" fmla="*/ 286785 w 318688"/>
                <a:gd name="connsiteY131" fmla="*/ 1752614 h 6341252"/>
                <a:gd name="connsiteX132" fmla="*/ 0 w 318688"/>
                <a:gd name="connsiteY132" fmla="*/ 1720709 h 6341252"/>
                <a:gd name="connsiteX133" fmla="*/ 31901 w 318688"/>
                <a:gd name="connsiteY133" fmla="*/ 1720709 h 6341252"/>
                <a:gd name="connsiteX134" fmla="*/ 31901 w 318688"/>
                <a:gd name="connsiteY134" fmla="*/ 1752612 h 6341252"/>
                <a:gd name="connsiteX135" fmla="*/ 0 w 318688"/>
                <a:gd name="connsiteY135" fmla="*/ 1752612 h 6341252"/>
                <a:gd name="connsiteX136" fmla="*/ 286785 w 318688"/>
                <a:gd name="connsiteY136" fmla="*/ 1433930 h 6341252"/>
                <a:gd name="connsiteX137" fmla="*/ 318688 w 318688"/>
                <a:gd name="connsiteY137" fmla="*/ 1433930 h 6341252"/>
                <a:gd name="connsiteX138" fmla="*/ 318688 w 318688"/>
                <a:gd name="connsiteY138" fmla="*/ 1465831 h 6341252"/>
                <a:gd name="connsiteX139" fmla="*/ 286785 w 318688"/>
                <a:gd name="connsiteY139" fmla="*/ 1465831 h 6341252"/>
                <a:gd name="connsiteX140" fmla="*/ 0 w 318688"/>
                <a:gd name="connsiteY140" fmla="*/ 1433927 h 6341252"/>
                <a:gd name="connsiteX141" fmla="*/ 31901 w 318688"/>
                <a:gd name="connsiteY141" fmla="*/ 1433927 h 6341252"/>
                <a:gd name="connsiteX142" fmla="*/ 31901 w 318688"/>
                <a:gd name="connsiteY142" fmla="*/ 1465828 h 6341252"/>
                <a:gd name="connsiteX143" fmla="*/ 0 w 318688"/>
                <a:gd name="connsiteY143" fmla="*/ 1465828 h 6341252"/>
                <a:gd name="connsiteX144" fmla="*/ 286785 w 318688"/>
                <a:gd name="connsiteY144" fmla="*/ 1147150 h 6341252"/>
                <a:gd name="connsiteX145" fmla="*/ 318688 w 318688"/>
                <a:gd name="connsiteY145" fmla="*/ 1147150 h 6341252"/>
                <a:gd name="connsiteX146" fmla="*/ 318688 w 318688"/>
                <a:gd name="connsiteY146" fmla="*/ 1179052 h 6341252"/>
                <a:gd name="connsiteX147" fmla="*/ 286785 w 318688"/>
                <a:gd name="connsiteY147" fmla="*/ 1179052 h 6341252"/>
                <a:gd name="connsiteX148" fmla="*/ 0 w 318688"/>
                <a:gd name="connsiteY148" fmla="*/ 1147146 h 6341252"/>
                <a:gd name="connsiteX149" fmla="*/ 31901 w 318688"/>
                <a:gd name="connsiteY149" fmla="*/ 1147146 h 6341252"/>
                <a:gd name="connsiteX150" fmla="*/ 31901 w 318688"/>
                <a:gd name="connsiteY150" fmla="*/ 1179049 h 6341252"/>
                <a:gd name="connsiteX151" fmla="*/ 0 w 318688"/>
                <a:gd name="connsiteY151" fmla="*/ 1179049 h 6341252"/>
                <a:gd name="connsiteX152" fmla="*/ 286785 w 318688"/>
                <a:gd name="connsiteY152" fmla="*/ 860355 h 6341252"/>
                <a:gd name="connsiteX153" fmla="*/ 318688 w 318688"/>
                <a:gd name="connsiteY153" fmla="*/ 860355 h 6341252"/>
                <a:gd name="connsiteX154" fmla="*/ 318688 w 318688"/>
                <a:gd name="connsiteY154" fmla="*/ 892257 h 6341252"/>
                <a:gd name="connsiteX155" fmla="*/ 286785 w 318688"/>
                <a:gd name="connsiteY155" fmla="*/ 892257 h 6341252"/>
                <a:gd name="connsiteX156" fmla="*/ 0 w 318688"/>
                <a:gd name="connsiteY156" fmla="*/ 860351 h 6341252"/>
                <a:gd name="connsiteX157" fmla="*/ 31901 w 318688"/>
                <a:gd name="connsiteY157" fmla="*/ 860351 h 6341252"/>
                <a:gd name="connsiteX158" fmla="*/ 31901 w 318688"/>
                <a:gd name="connsiteY158" fmla="*/ 892254 h 6341252"/>
                <a:gd name="connsiteX159" fmla="*/ 0 w 318688"/>
                <a:gd name="connsiteY159" fmla="*/ 892254 h 6341252"/>
                <a:gd name="connsiteX160" fmla="*/ 286785 w 318688"/>
                <a:gd name="connsiteY160" fmla="*/ 573571 h 6341252"/>
                <a:gd name="connsiteX161" fmla="*/ 318688 w 318688"/>
                <a:gd name="connsiteY161" fmla="*/ 573571 h 6341252"/>
                <a:gd name="connsiteX162" fmla="*/ 318688 w 318688"/>
                <a:gd name="connsiteY162" fmla="*/ 605472 h 6341252"/>
                <a:gd name="connsiteX163" fmla="*/ 286785 w 318688"/>
                <a:gd name="connsiteY163" fmla="*/ 605472 h 6341252"/>
                <a:gd name="connsiteX164" fmla="*/ 0 w 318688"/>
                <a:gd name="connsiteY164" fmla="*/ 573568 h 6341252"/>
                <a:gd name="connsiteX165" fmla="*/ 31901 w 318688"/>
                <a:gd name="connsiteY165" fmla="*/ 573568 h 6341252"/>
                <a:gd name="connsiteX166" fmla="*/ 31901 w 318688"/>
                <a:gd name="connsiteY166" fmla="*/ 605470 h 6341252"/>
                <a:gd name="connsiteX167" fmla="*/ 0 w 318688"/>
                <a:gd name="connsiteY167" fmla="*/ 605470 h 6341252"/>
                <a:gd name="connsiteX168" fmla="*/ 286785 w 318688"/>
                <a:gd name="connsiteY168" fmla="*/ 286786 h 6341252"/>
                <a:gd name="connsiteX169" fmla="*/ 318688 w 318688"/>
                <a:gd name="connsiteY169" fmla="*/ 286786 h 6341252"/>
                <a:gd name="connsiteX170" fmla="*/ 318688 w 318688"/>
                <a:gd name="connsiteY170" fmla="*/ 318689 h 6341252"/>
                <a:gd name="connsiteX171" fmla="*/ 286785 w 318688"/>
                <a:gd name="connsiteY171" fmla="*/ 318689 h 6341252"/>
                <a:gd name="connsiteX172" fmla="*/ 0 w 318688"/>
                <a:gd name="connsiteY172" fmla="*/ 286784 h 6341252"/>
                <a:gd name="connsiteX173" fmla="*/ 31901 w 318688"/>
                <a:gd name="connsiteY173" fmla="*/ 286784 h 6341252"/>
                <a:gd name="connsiteX174" fmla="*/ 31901 w 318688"/>
                <a:gd name="connsiteY174" fmla="*/ 318687 h 6341252"/>
                <a:gd name="connsiteX175" fmla="*/ 0 w 318688"/>
                <a:gd name="connsiteY175" fmla="*/ 318687 h 6341252"/>
                <a:gd name="connsiteX176" fmla="*/ 286785 w 318688"/>
                <a:gd name="connsiteY176" fmla="*/ 3 h 6341252"/>
                <a:gd name="connsiteX177" fmla="*/ 318688 w 318688"/>
                <a:gd name="connsiteY177" fmla="*/ 3 h 6341252"/>
                <a:gd name="connsiteX178" fmla="*/ 318688 w 318688"/>
                <a:gd name="connsiteY178" fmla="*/ 31906 h 6341252"/>
                <a:gd name="connsiteX179" fmla="*/ 286785 w 318688"/>
                <a:gd name="connsiteY179" fmla="*/ 31906 h 6341252"/>
                <a:gd name="connsiteX180" fmla="*/ 0 w 318688"/>
                <a:gd name="connsiteY180" fmla="*/ 0 h 6341252"/>
                <a:gd name="connsiteX181" fmla="*/ 31901 w 318688"/>
                <a:gd name="connsiteY181" fmla="*/ 0 h 6341252"/>
                <a:gd name="connsiteX182" fmla="*/ 31901 w 318688"/>
                <a:gd name="connsiteY182" fmla="*/ 31903 h 6341252"/>
                <a:gd name="connsiteX183" fmla="*/ 0 w 318688"/>
                <a:gd name="connsiteY183" fmla="*/ 31903 h 6341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Lst>
              <a:rect l="l" t="t" r="r" b="b"/>
              <a:pathLst>
                <a:path w="318688" h="6341252">
                  <a:moveTo>
                    <a:pt x="286785" y="6309351"/>
                  </a:moveTo>
                  <a:lnTo>
                    <a:pt x="318688" y="6309351"/>
                  </a:lnTo>
                  <a:lnTo>
                    <a:pt x="318688" y="6341252"/>
                  </a:lnTo>
                  <a:lnTo>
                    <a:pt x="286785" y="6341252"/>
                  </a:lnTo>
                  <a:close/>
                  <a:moveTo>
                    <a:pt x="0" y="6309351"/>
                  </a:moveTo>
                  <a:lnTo>
                    <a:pt x="31901" y="6309351"/>
                  </a:lnTo>
                  <a:lnTo>
                    <a:pt x="31901" y="6341252"/>
                  </a:lnTo>
                  <a:lnTo>
                    <a:pt x="0" y="6341252"/>
                  </a:lnTo>
                  <a:close/>
                  <a:moveTo>
                    <a:pt x="286785" y="6022567"/>
                  </a:moveTo>
                  <a:lnTo>
                    <a:pt x="318688" y="6022567"/>
                  </a:lnTo>
                  <a:lnTo>
                    <a:pt x="318688" y="6054468"/>
                  </a:lnTo>
                  <a:lnTo>
                    <a:pt x="286785" y="6054468"/>
                  </a:lnTo>
                  <a:close/>
                  <a:moveTo>
                    <a:pt x="0" y="6022567"/>
                  </a:moveTo>
                  <a:lnTo>
                    <a:pt x="31901" y="6022567"/>
                  </a:lnTo>
                  <a:lnTo>
                    <a:pt x="31901" y="6054468"/>
                  </a:lnTo>
                  <a:lnTo>
                    <a:pt x="0" y="6054468"/>
                  </a:lnTo>
                  <a:close/>
                  <a:moveTo>
                    <a:pt x="286785" y="5735783"/>
                  </a:moveTo>
                  <a:lnTo>
                    <a:pt x="318688" y="5735783"/>
                  </a:lnTo>
                  <a:lnTo>
                    <a:pt x="318688" y="5767685"/>
                  </a:lnTo>
                  <a:lnTo>
                    <a:pt x="286785" y="5767685"/>
                  </a:lnTo>
                  <a:close/>
                  <a:moveTo>
                    <a:pt x="0" y="5735783"/>
                  </a:moveTo>
                  <a:lnTo>
                    <a:pt x="31901" y="5735783"/>
                  </a:lnTo>
                  <a:lnTo>
                    <a:pt x="31901" y="5767685"/>
                  </a:lnTo>
                  <a:lnTo>
                    <a:pt x="0" y="5767685"/>
                  </a:lnTo>
                  <a:close/>
                  <a:moveTo>
                    <a:pt x="286785" y="5448997"/>
                  </a:moveTo>
                  <a:lnTo>
                    <a:pt x="318688" y="5448997"/>
                  </a:lnTo>
                  <a:lnTo>
                    <a:pt x="318688" y="5480899"/>
                  </a:lnTo>
                  <a:lnTo>
                    <a:pt x="286785" y="5480899"/>
                  </a:lnTo>
                  <a:close/>
                  <a:moveTo>
                    <a:pt x="0" y="5448997"/>
                  </a:moveTo>
                  <a:lnTo>
                    <a:pt x="31901" y="5448997"/>
                  </a:lnTo>
                  <a:lnTo>
                    <a:pt x="31901" y="5480899"/>
                  </a:lnTo>
                  <a:lnTo>
                    <a:pt x="0" y="5480899"/>
                  </a:lnTo>
                  <a:close/>
                  <a:moveTo>
                    <a:pt x="286785" y="5162213"/>
                  </a:moveTo>
                  <a:lnTo>
                    <a:pt x="318688" y="5162213"/>
                  </a:lnTo>
                  <a:lnTo>
                    <a:pt x="318688" y="5194116"/>
                  </a:lnTo>
                  <a:lnTo>
                    <a:pt x="286785" y="5194116"/>
                  </a:lnTo>
                  <a:close/>
                  <a:moveTo>
                    <a:pt x="0" y="5162213"/>
                  </a:moveTo>
                  <a:lnTo>
                    <a:pt x="31901" y="5162213"/>
                  </a:lnTo>
                  <a:lnTo>
                    <a:pt x="31901" y="5194116"/>
                  </a:lnTo>
                  <a:lnTo>
                    <a:pt x="0" y="5194116"/>
                  </a:lnTo>
                  <a:close/>
                  <a:moveTo>
                    <a:pt x="286785" y="4875429"/>
                  </a:moveTo>
                  <a:lnTo>
                    <a:pt x="318688" y="4875429"/>
                  </a:lnTo>
                  <a:lnTo>
                    <a:pt x="318688" y="4907331"/>
                  </a:lnTo>
                  <a:lnTo>
                    <a:pt x="286785" y="4907331"/>
                  </a:lnTo>
                  <a:close/>
                  <a:moveTo>
                    <a:pt x="0" y="4875429"/>
                  </a:moveTo>
                  <a:lnTo>
                    <a:pt x="31901" y="4875429"/>
                  </a:lnTo>
                  <a:lnTo>
                    <a:pt x="31901" y="4907331"/>
                  </a:lnTo>
                  <a:lnTo>
                    <a:pt x="0" y="4907331"/>
                  </a:lnTo>
                  <a:close/>
                  <a:moveTo>
                    <a:pt x="286785" y="4588644"/>
                  </a:moveTo>
                  <a:lnTo>
                    <a:pt x="318688" y="4588644"/>
                  </a:lnTo>
                  <a:lnTo>
                    <a:pt x="318688" y="4620545"/>
                  </a:lnTo>
                  <a:lnTo>
                    <a:pt x="286785" y="4620545"/>
                  </a:lnTo>
                  <a:close/>
                  <a:moveTo>
                    <a:pt x="0" y="4588644"/>
                  </a:moveTo>
                  <a:lnTo>
                    <a:pt x="31901" y="4588644"/>
                  </a:lnTo>
                  <a:lnTo>
                    <a:pt x="31901" y="4620545"/>
                  </a:lnTo>
                  <a:lnTo>
                    <a:pt x="0" y="4620545"/>
                  </a:lnTo>
                  <a:close/>
                  <a:moveTo>
                    <a:pt x="286785" y="4301860"/>
                  </a:moveTo>
                  <a:lnTo>
                    <a:pt x="318688" y="4301860"/>
                  </a:lnTo>
                  <a:lnTo>
                    <a:pt x="318688" y="4333762"/>
                  </a:lnTo>
                  <a:lnTo>
                    <a:pt x="286785" y="4333762"/>
                  </a:lnTo>
                  <a:close/>
                  <a:moveTo>
                    <a:pt x="0" y="4301860"/>
                  </a:moveTo>
                  <a:lnTo>
                    <a:pt x="31901" y="4301860"/>
                  </a:lnTo>
                  <a:lnTo>
                    <a:pt x="31901" y="4333762"/>
                  </a:lnTo>
                  <a:lnTo>
                    <a:pt x="0" y="4333762"/>
                  </a:lnTo>
                  <a:close/>
                  <a:moveTo>
                    <a:pt x="286785" y="4015075"/>
                  </a:moveTo>
                  <a:lnTo>
                    <a:pt x="318688" y="4015075"/>
                  </a:lnTo>
                  <a:lnTo>
                    <a:pt x="318688" y="4046976"/>
                  </a:lnTo>
                  <a:lnTo>
                    <a:pt x="286785" y="4046976"/>
                  </a:lnTo>
                  <a:close/>
                  <a:moveTo>
                    <a:pt x="0" y="4015075"/>
                  </a:moveTo>
                  <a:lnTo>
                    <a:pt x="31901" y="4015075"/>
                  </a:lnTo>
                  <a:lnTo>
                    <a:pt x="31901" y="4046976"/>
                  </a:lnTo>
                  <a:lnTo>
                    <a:pt x="0" y="4046976"/>
                  </a:lnTo>
                  <a:close/>
                  <a:moveTo>
                    <a:pt x="286785" y="3728291"/>
                  </a:moveTo>
                  <a:lnTo>
                    <a:pt x="318688" y="3728291"/>
                  </a:lnTo>
                  <a:lnTo>
                    <a:pt x="318688" y="3760193"/>
                  </a:lnTo>
                  <a:lnTo>
                    <a:pt x="286785" y="3760193"/>
                  </a:lnTo>
                  <a:close/>
                  <a:moveTo>
                    <a:pt x="0" y="3728291"/>
                  </a:moveTo>
                  <a:lnTo>
                    <a:pt x="31901" y="3728291"/>
                  </a:lnTo>
                  <a:lnTo>
                    <a:pt x="31901" y="3760193"/>
                  </a:lnTo>
                  <a:lnTo>
                    <a:pt x="0" y="3760193"/>
                  </a:lnTo>
                  <a:close/>
                  <a:moveTo>
                    <a:pt x="286785" y="3441515"/>
                  </a:moveTo>
                  <a:lnTo>
                    <a:pt x="318688" y="3441515"/>
                  </a:lnTo>
                  <a:lnTo>
                    <a:pt x="318688" y="3473408"/>
                  </a:lnTo>
                  <a:lnTo>
                    <a:pt x="286785" y="3473408"/>
                  </a:lnTo>
                  <a:close/>
                  <a:moveTo>
                    <a:pt x="0" y="3441514"/>
                  </a:moveTo>
                  <a:lnTo>
                    <a:pt x="31901" y="3441514"/>
                  </a:lnTo>
                  <a:lnTo>
                    <a:pt x="31901" y="3473408"/>
                  </a:lnTo>
                  <a:lnTo>
                    <a:pt x="0" y="3473408"/>
                  </a:lnTo>
                  <a:close/>
                  <a:moveTo>
                    <a:pt x="286785" y="3154732"/>
                  </a:moveTo>
                  <a:lnTo>
                    <a:pt x="318688" y="3154732"/>
                  </a:lnTo>
                  <a:lnTo>
                    <a:pt x="318688" y="3186635"/>
                  </a:lnTo>
                  <a:lnTo>
                    <a:pt x="286785" y="3186635"/>
                  </a:lnTo>
                  <a:close/>
                  <a:moveTo>
                    <a:pt x="0" y="3154731"/>
                  </a:moveTo>
                  <a:lnTo>
                    <a:pt x="31901" y="3154731"/>
                  </a:lnTo>
                  <a:lnTo>
                    <a:pt x="31901" y="3186634"/>
                  </a:lnTo>
                  <a:lnTo>
                    <a:pt x="0" y="3186634"/>
                  </a:lnTo>
                  <a:close/>
                  <a:moveTo>
                    <a:pt x="286785" y="2867859"/>
                  </a:moveTo>
                  <a:lnTo>
                    <a:pt x="318688" y="2867859"/>
                  </a:lnTo>
                  <a:lnTo>
                    <a:pt x="318688" y="2899760"/>
                  </a:lnTo>
                  <a:lnTo>
                    <a:pt x="286785" y="2899760"/>
                  </a:lnTo>
                  <a:close/>
                  <a:moveTo>
                    <a:pt x="0" y="2867855"/>
                  </a:moveTo>
                  <a:lnTo>
                    <a:pt x="31901" y="2867855"/>
                  </a:lnTo>
                  <a:lnTo>
                    <a:pt x="31901" y="2899757"/>
                  </a:lnTo>
                  <a:lnTo>
                    <a:pt x="0" y="2899757"/>
                  </a:lnTo>
                  <a:close/>
                  <a:moveTo>
                    <a:pt x="286785" y="2581076"/>
                  </a:moveTo>
                  <a:lnTo>
                    <a:pt x="318688" y="2581076"/>
                  </a:lnTo>
                  <a:lnTo>
                    <a:pt x="318688" y="2612993"/>
                  </a:lnTo>
                  <a:lnTo>
                    <a:pt x="286785" y="2612993"/>
                  </a:lnTo>
                  <a:close/>
                  <a:moveTo>
                    <a:pt x="0" y="2581073"/>
                  </a:moveTo>
                  <a:lnTo>
                    <a:pt x="31901" y="2581073"/>
                  </a:lnTo>
                  <a:lnTo>
                    <a:pt x="31901" y="2612987"/>
                  </a:lnTo>
                  <a:lnTo>
                    <a:pt x="0" y="2612987"/>
                  </a:lnTo>
                  <a:close/>
                  <a:moveTo>
                    <a:pt x="286785" y="2294287"/>
                  </a:moveTo>
                  <a:lnTo>
                    <a:pt x="318688" y="2294287"/>
                  </a:lnTo>
                  <a:lnTo>
                    <a:pt x="318688" y="2326193"/>
                  </a:lnTo>
                  <a:lnTo>
                    <a:pt x="286785" y="2326193"/>
                  </a:lnTo>
                  <a:close/>
                  <a:moveTo>
                    <a:pt x="0" y="2294283"/>
                  </a:moveTo>
                  <a:lnTo>
                    <a:pt x="31901" y="2294283"/>
                  </a:lnTo>
                  <a:lnTo>
                    <a:pt x="31901" y="2326188"/>
                  </a:lnTo>
                  <a:lnTo>
                    <a:pt x="0" y="2326188"/>
                  </a:lnTo>
                  <a:close/>
                  <a:moveTo>
                    <a:pt x="286785" y="2007498"/>
                  </a:moveTo>
                  <a:lnTo>
                    <a:pt x="318688" y="2007498"/>
                  </a:lnTo>
                  <a:lnTo>
                    <a:pt x="318688" y="2039391"/>
                  </a:lnTo>
                  <a:lnTo>
                    <a:pt x="286785" y="2039391"/>
                  </a:lnTo>
                  <a:close/>
                  <a:moveTo>
                    <a:pt x="0" y="2007496"/>
                  </a:moveTo>
                  <a:lnTo>
                    <a:pt x="31901" y="2007496"/>
                  </a:lnTo>
                  <a:lnTo>
                    <a:pt x="31901" y="2039389"/>
                  </a:lnTo>
                  <a:lnTo>
                    <a:pt x="0" y="2039389"/>
                  </a:lnTo>
                  <a:close/>
                  <a:moveTo>
                    <a:pt x="286785" y="1720711"/>
                  </a:moveTo>
                  <a:lnTo>
                    <a:pt x="318688" y="1720711"/>
                  </a:lnTo>
                  <a:lnTo>
                    <a:pt x="318688" y="1752614"/>
                  </a:lnTo>
                  <a:lnTo>
                    <a:pt x="286785" y="1752614"/>
                  </a:lnTo>
                  <a:close/>
                  <a:moveTo>
                    <a:pt x="0" y="1720709"/>
                  </a:moveTo>
                  <a:lnTo>
                    <a:pt x="31901" y="1720709"/>
                  </a:lnTo>
                  <a:lnTo>
                    <a:pt x="31901" y="1752612"/>
                  </a:lnTo>
                  <a:lnTo>
                    <a:pt x="0" y="1752612"/>
                  </a:lnTo>
                  <a:close/>
                  <a:moveTo>
                    <a:pt x="286785" y="1433930"/>
                  </a:moveTo>
                  <a:lnTo>
                    <a:pt x="318688" y="1433930"/>
                  </a:lnTo>
                  <a:lnTo>
                    <a:pt x="318688" y="1465831"/>
                  </a:lnTo>
                  <a:lnTo>
                    <a:pt x="286785" y="1465831"/>
                  </a:lnTo>
                  <a:close/>
                  <a:moveTo>
                    <a:pt x="0" y="1433927"/>
                  </a:moveTo>
                  <a:lnTo>
                    <a:pt x="31901" y="1433927"/>
                  </a:lnTo>
                  <a:lnTo>
                    <a:pt x="31901" y="1465828"/>
                  </a:lnTo>
                  <a:lnTo>
                    <a:pt x="0" y="1465828"/>
                  </a:lnTo>
                  <a:close/>
                  <a:moveTo>
                    <a:pt x="286785" y="1147150"/>
                  </a:moveTo>
                  <a:lnTo>
                    <a:pt x="318688" y="1147150"/>
                  </a:lnTo>
                  <a:lnTo>
                    <a:pt x="318688" y="1179052"/>
                  </a:lnTo>
                  <a:lnTo>
                    <a:pt x="286785" y="1179052"/>
                  </a:lnTo>
                  <a:close/>
                  <a:moveTo>
                    <a:pt x="0" y="1147146"/>
                  </a:moveTo>
                  <a:lnTo>
                    <a:pt x="31901" y="1147146"/>
                  </a:lnTo>
                  <a:lnTo>
                    <a:pt x="31901" y="1179049"/>
                  </a:lnTo>
                  <a:lnTo>
                    <a:pt x="0" y="1179049"/>
                  </a:lnTo>
                  <a:close/>
                  <a:moveTo>
                    <a:pt x="286785" y="860355"/>
                  </a:moveTo>
                  <a:lnTo>
                    <a:pt x="318688" y="860355"/>
                  </a:lnTo>
                  <a:lnTo>
                    <a:pt x="318688" y="892257"/>
                  </a:lnTo>
                  <a:lnTo>
                    <a:pt x="286785" y="892257"/>
                  </a:lnTo>
                  <a:close/>
                  <a:moveTo>
                    <a:pt x="0" y="860351"/>
                  </a:moveTo>
                  <a:lnTo>
                    <a:pt x="31901" y="860351"/>
                  </a:lnTo>
                  <a:lnTo>
                    <a:pt x="31901" y="892254"/>
                  </a:lnTo>
                  <a:lnTo>
                    <a:pt x="0" y="892254"/>
                  </a:lnTo>
                  <a:close/>
                  <a:moveTo>
                    <a:pt x="286785" y="573571"/>
                  </a:moveTo>
                  <a:lnTo>
                    <a:pt x="318688" y="573571"/>
                  </a:lnTo>
                  <a:lnTo>
                    <a:pt x="318688" y="605472"/>
                  </a:lnTo>
                  <a:lnTo>
                    <a:pt x="286785" y="605472"/>
                  </a:lnTo>
                  <a:close/>
                  <a:moveTo>
                    <a:pt x="0" y="573568"/>
                  </a:moveTo>
                  <a:lnTo>
                    <a:pt x="31901" y="573568"/>
                  </a:lnTo>
                  <a:lnTo>
                    <a:pt x="31901" y="605470"/>
                  </a:lnTo>
                  <a:lnTo>
                    <a:pt x="0" y="605470"/>
                  </a:lnTo>
                  <a:close/>
                  <a:moveTo>
                    <a:pt x="286785" y="286786"/>
                  </a:moveTo>
                  <a:lnTo>
                    <a:pt x="318688" y="286786"/>
                  </a:lnTo>
                  <a:lnTo>
                    <a:pt x="318688" y="318689"/>
                  </a:lnTo>
                  <a:lnTo>
                    <a:pt x="286785" y="318689"/>
                  </a:lnTo>
                  <a:close/>
                  <a:moveTo>
                    <a:pt x="0" y="286784"/>
                  </a:moveTo>
                  <a:lnTo>
                    <a:pt x="31901" y="286784"/>
                  </a:lnTo>
                  <a:lnTo>
                    <a:pt x="31901" y="318687"/>
                  </a:lnTo>
                  <a:lnTo>
                    <a:pt x="0" y="318687"/>
                  </a:lnTo>
                  <a:close/>
                  <a:moveTo>
                    <a:pt x="286785" y="3"/>
                  </a:moveTo>
                  <a:lnTo>
                    <a:pt x="318688" y="3"/>
                  </a:lnTo>
                  <a:lnTo>
                    <a:pt x="318688" y="31906"/>
                  </a:lnTo>
                  <a:lnTo>
                    <a:pt x="286785" y="31906"/>
                  </a:lnTo>
                  <a:close/>
                  <a:moveTo>
                    <a:pt x="0" y="0"/>
                  </a:moveTo>
                  <a:lnTo>
                    <a:pt x="31901" y="0"/>
                  </a:lnTo>
                  <a:lnTo>
                    <a:pt x="31901" y="31903"/>
                  </a:lnTo>
                  <a:lnTo>
                    <a:pt x="0" y="31903"/>
                  </a:lnTo>
                  <a:close/>
                </a:path>
              </a:pathLst>
            </a:custGeom>
            <a:grpFill/>
            <a:ln w="10294" cap="flat">
              <a:noFill/>
              <a:prstDash val="solid"/>
              <a:miter/>
            </a:ln>
          </p:spPr>
          <p:txBody>
            <a:bodyPr wrap="square" rtlCol="0" anchor="ctr">
              <a:noAutofit/>
            </a:bodyPr>
            <a:lstStyle/>
            <a:p>
              <a:endParaRPr lang="en-US" sz="1800"/>
            </a:p>
          </p:txBody>
        </p:sp>
        <p:sp>
          <p:nvSpPr>
            <p:cNvPr id="30" name="Freeform: Shape 29">
              <a:extLst>
                <a:ext uri="{FF2B5EF4-FFF2-40B4-BE49-F238E27FC236}">
                  <a16:creationId xmlns:a16="http://schemas.microsoft.com/office/drawing/2014/main" xmlns="" id="{01610C87-FCDE-46C3-9E2E-739916D61405}"/>
                </a:ext>
              </a:extLst>
            </p:cNvPr>
            <p:cNvSpPr/>
            <p:nvPr userDrawn="1"/>
          </p:nvSpPr>
          <p:spPr>
            <a:xfrm>
              <a:off x="9346573" y="258374"/>
              <a:ext cx="318688" cy="6341252"/>
            </a:xfrm>
            <a:custGeom>
              <a:avLst/>
              <a:gdLst>
                <a:gd name="connsiteX0" fmla="*/ 286785 w 318688"/>
                <a:gd name="connsiteY0" fmla="*/ 6309351 h 6341252"/>
                <a:gd name="connsiteX1" fmla="*/ 318688 w 318688"/>
                <a:gd name="connsiteY1" fmla="*/ 6309351 h 6341252"/>
                <a:gd name="connsiteX2" fmla="*/ 318688 w 318688"/>
                <a:gd name="connsiteY2" fmla="*/ 6341252 h 6341252"/>
                <a:gd name="connsiteX3" fmla="*/ 286785 w 318688"/>
                <a:gd name="connsiteY3" fmla="*/ 6341252 h 6341252"/>
                <a:gd name="connsiteX4" fmla="*/ 0 w 318688"/>
                <a:gd name="connsiteY4" fmla="*/ 6309351 h 6341252"/>
                <a:gd name="connsiteX5" fmla="*/ 31901 w 318688"/>
                <a:gd name="connsiteY5" fmla="*/ 6309351 h 6341252"/>
                <a:gd name="connsiteX6" fmla="*/ 31901 w 318688"/>
                <a:gd name="connsiteY6" fmla="*/ 6341252 h 6341252"/>
                <a:gd name="connsiteX7" fmla="*/ 0 w 318688"/>
                <a:gd name="connsiteY7" fmla="*/ 6341252 h 6341252"/>
                <a:gd name="connsiteX8" fmla="*/ 286785 w 318688"/>
                <a:gd name="connsiteY8" fmla="*/ 6022567 h 6341252"/>
                <a:gd name="connsiteX9" fmla="*/ 318688 w 318688"/>
                <a:gd name="connsiteY9" fmla="*/ 6022567 h 6341252"/>
                <a:gd name="connsiteX10" fmla="*/ 318688 w 318688"/>
                <a:gd name="connsiteY10" fmla="*/ 6054468 h 6341252"/>
                <a:gd name="connsiteX11" fmla="*/ 286785 w 318688"/>
                <a:gd name="connsiteY11" fmla="*/ 6054468 h 6341252"/>
                <a:gd name="connsiteX12" fmla="*/ 0 w 318688"/>
                <a:gd name="connsiteY12" fmla="*/ 6022567 h 6341252"/>
                <a:gd name="connsiteX13" fmla="*/ 31901 w 318688"/>
                <a:gd name="connsiteY13" fmla="*/ 6022567 h 6341252"/>
                <a:gd name="connsiteX14" fmla="*/ 31901 w 318688"/>
                <a:gd name="connsiteY14" fmla="*/ 6054468 h 6341252"/>
                <a:gd name="connsiteX15" fmla="*/ 0 w 318688"/>
                <a:gd name="connsiteY15" fmla="*/ 6054468 h 6341252"/>
                <a:gd name="connsiteX16" fmla="*/ 286785 w 318688"/>
                <a:gd name="connsiteY16" fmla="*/ 5735783 h 6341252"/>
                <a:gd name="connsiteX17" fmla="*/ 318688 w 318688"/>
                <a:gd name="connsiteY17" fmla="*/ 5735783 h 6341252"/>
                <a:gd name="connsiteX18" fmla="*/ 318688 w 318688"/>
                <a:gd name="connsiteY18" fmla="*/ 5767685 h 6341252"/>
                <a:gd name="connsiteX19" fmla="*/ 286785 w 318688"/>
                <a:gd name="connsiteY19" fmla="*/ 5767685 h 6341252"/>
                <a:gd name="connsiteX20" fmla="*/ 0 w 318688"/>
                <a:gd name="connsiteY20" fmla="*/ 5735783 h 6341252"/>
                <a:gd name="connsiteX21" fmla="*/ 31901 w 318688"/>
                <a:gd name="connsiteY21" fmla="*/ 5735783 h 6341252"/>
                <a:gd name="connsiteX22" fmla="*/ 31901 w 318688"/>
                <a:gd name="connsiteY22" fmla="*/ 5767685 h 6341252"/>
                <a:gd name="connsiteX23" fmla="*/ 0 w 318688"/>
                <a:gd name="connsiteY23" fmla="*/ 5767685 h 6341252"/>
                <a:gd name="connsiteX24" fmla="*/ 286785 w 318688"/>
                <a:gd name="connsiteY24" fmla="*/ 5448997 h 6341252"/>
                <a:gd name="connsiteX25" fmla="*/ 318688 w 318688"/>
                <a:gd name="connsiteY25" fmla="*/ 5448997 h 6341252"/>
                <a:gd name="connsiteX26" fmla="*/ 318688 w 318688"/>
                <a:gd name="connsiteY26" fmla="*/ 5480899 h 6341252"/>
                <a:gd name="connsiteX27" fmla="*/ 286785 w 318688"/>
                <a:gd name="connsiteY27" fmla="*/ 5480899 h 6341252"/>
                <a:gd name="connsiteX28" fmla="*/ 0 w 318688"/>
                <a:gd name="connsiteY28" fmla="*/ 5448997 h 6341252"/>
                <a:gd name="connsiteX29" fmla="*/ 31901 w 318688"/>
                <a:gd name="connsiteY29" fmla="*/ 5448997 h 6341252"/>
                <a:gd name="connsiteX30" fmla="*/ 31901 w 318688"/>
                <a:gd name="connsiteY30" fmla="*/ 5480899 h 6341252"/>
                <a:gd name="connsiteX31" fmla="*/ 0 w 318688"/>
                <a:gd name="connsiteY31" fmla="*/ 5480899 h 6341252"/>
                <a:gd name="connsiteX32" fmla="*/ 286785 w 318688"/>
                <a:gd name="connsiteY32" fmla="*/ 5162213 h 6341252"/>
                <a:gd name="connsiteX33" fmla="*/ 318688 w 318688"/>
                <a:gd name="connsiteY33" fmla="*/ 5162213 h 6341252"/>
                <a:gd name="connsiteX34" fmla="*/ 318688 w 318688"/>
                <a:gd name="connsiteY34" fmla="*/ 5194116 h 6341252"/>
                <a:gd name="connsiteX35" fmla="*/ 286785 w 318688"/>
                <a:gd name="connsiteY35" fmla="*/ 5194116 h 6341252"/>
                <a:gd name="connsiteX36" fmla="*/ 0 w 318688"/>
                <a:gd name="connsiteY36" fmla="*/ 5162213 h 6341252"/>
                <a:gd name="connsiteX37" fmla="*/ 31901 w 318688"/>
                <a:gd name="connsiteY37" fmla="*/ 5162213 h 6341252"/>
                <a:gd name="connsiteX38" fmla="*/ 31901 w 318688"/>
                <a:gd name="connsiteY38" fmla="*/ 5194116 h 6341252"/>
                <a:gd name="connsiteX39" fmla="*/ 0 w 318688"/>
                <a:gd name="connsiteY39" fmla="*/ 5194116 h 6341252"/>
                <a:gd name="connsiteX40" fmla="*/ 286785 w 318688"/>
                <a:gd name="connsiteY40" fmla="*/ 4875429 h 6341252"/>
                <a:gd name="connsiteX41" fmla="*/ 318688 w 318688"/>
                <a:gd name="connsiteY41" fmla="*/ 4875429 h 6341252"/>
                <a:gd name="connsiteX42" fmla="*/ 318688 w 318688"/>
                <a:gd name="connsiteY42" fmla="*/ 4907331 h 6341252"/>
                <a:gd name="connsiteX43" fmla="*/ 286785 w 318688"/>
                <a:gd name="connsiteY43" fmla="*/ 4907331 h 6341252"/>
                <a:gd name="connsiteX44" fmla="*/ 0 w 318688"/>
                <a:gd name="connsiteY44" fmla="*/ 4875429 h 6341252"/>
                <a:gd name="connsiteX45" fmla="*/ 31901 w 318688"/>
                <a:gd name="connsiteY45" fmla="*/ 4875429 h 6341252"/>
                <a:gd name="connsiteX46" fmla="*/ 31901 w 318688"/>
                <a:gd name="connsiteY46" fmla="*/ 4907331 h 6341252"/>
                <a:gd name="connsiteX47" fmla="*/ 0 w 318688"/>
                <a:gd name="connsiteY47" fmla="*/ 4907331 h 6341252"/>
                <a:gd name="connsiteX48" fmla="*/ 286785 w 318688"/>
                <a:gd name="connsiteY48" fmla="*/ 4588644 h 6341252"/>
                <a:gd name="connsiteX49" fmla="*/ 318688 w 318688"/>
                <a:gd name="connsiteY49" fmla="*/ 4588644 h 6341252"/>
                <a:gd name="connsiteX50" fmla="*/ 318688 w 318688"/>
                <a:gd name="connsiteY50" fmla="*/ 4620545 h 6341252"/>
                <a:gd name="connsiteX51" fmla="*/ 286785 w 318688"/>
                <a:gd name="connsiteY51" fmla="*/ 4620545 h 6341252"/>
                <a:gd name="connsiteX52" fmla="*/ 0 w 318688"/>
                <a:gd name="connsiteY52" fmla="*/ 4588644 h 6341252"/>
                <a:gd name="connsiteX53" fmla="*/ 31901 w 318688"/>
                <a:gd name="connsiteY53" fmla="*/ 4588644 h 6341252"/>
                <a:gd name="connsiteX54" fmla="*/ 31901 w 318688"/>
                <a:gd name="connsiteY54" fmla="*/ 4620545 h 6341252"/>
                <a:gd name="connsiteX55" fmla="*/ 0 w 318688"/>
                <a:gd name="connsiteY55" fmla="*/ 4620545 h 6341252"/>
                <a:gd name="connsiteX56" fmla="*/ 286785 w 318688"/>
                <a:gd name="connsiteY56" fmla="*/ 4301860 h 6341252"/>
                <a:gd name="connsiteX57" fmla="*/ 318688 w 318688"/>
                <a:gd name="connsiteY57" fmla="*/ 4301860 h 6341252"/>
                <a:gd name="connsiteX58" fmla="*/ 318688 w 318688"/>
                <a:gd name="connsiteY58" fmla="*/ 4333762 h 6341252"/>
                <a:gd name="connsiteX59" fmla="*/ 286785 w 318688"/>
                <a:gd name="connsiteY59" fmla="*/ 4333762 h 6341252"/>
                <a:gd name="connsiteX60" fmla="*/ 0 w 318688"/>
                <a:gd name="connsiteY60" fmla="*/ 4301860 h 6341252"/>
                <a:gd name="connsiteX61" fmla="*/ 31901 w 318688"/>
                <a:gd name="connsiteY61" fmla="*/ 4301860 h 6341252"/>
                <a:gd name="connsiteX62" fmla="*/ 31901 w 318688"/>
                <a:gd name="connsiteY62" fmla="*/ 4333762 h 6341252"/>
                <a:gd name="connsiteX63" fmla="*/ 0 w 318688"/>
                <a:gd name="connsiteY63" fmla="*/ 4333762 h 6341252"/>
                <a:gd name="connsiteX64" fmla="*/ 286785 w 318688"/>
                <a:gd name="connsiteY64" fmla="*/ 4015075 h 6341252"/>
                <a:gd name="connsiteX65" fmla="*/ 318688 w 318688"/>
                <a:gd name="connsiteY65" fmla="*/ 4015075 h 6341252"/>
                <a:gd name="connsiteX66" fmla="*/ 318688 w 318688"/>
                <a:gd name="connsiteY66" fmla="*/ 4046976 h 6341252"/>
                <a:gd name="connsiteX67" fmla="*/ 286785 w 318688"/>
                <a:gd name="connsiteY67" fmla="*/ 4046976 h 6341252"/>
                <a:gd name="connsiteX68" fmla="*/ 0 w 318688"/>
                <a:gd name="connsiteY68" fmla="*/ 4015075 h 6341252"/>
                <a:gd name="connsiteX69" fmla="*/ 31901 w 318688"/>
                <a:gd name="connsiteY69" fmla="*/ 4015075 h 6341252"/>
                <a:gd name="connsiteX70" fmla="*/ 31901 w 318688"/>
                <a:gd name="connsiteY70" fmla="*/ 4046976 h 6341252"/>
                <a:gd name="connsiteX71" fmla="*/ 0 w 318688"/>
                <a:gd name="connsiteY71" fmla="*/ 4046976 h 6341252"/>
                <a:gd name="connsiteX72" fmla="*/ 286785 w 318688"/>
                <a:gd name="connsiteY72" fmla="*/ 3728291 h 6341252"/>
                <a:gd name="connsiteX73" fmla="*/ 318688 w 318688"/>
                <a:gd name="connsiteY73" fmla="*/ 3728291 h 6341252"/>
                <a:gd name="connsiteX74" fmla="*/ 318688 w 318688"/>
                <a:gd name="connsiteY74" fmla="*/ 3760193 h 6341252"/>
                <a:gd name="connsiteX75" fmla="*/ 286785 w 318688"/>
                <a:gd name="connsiteY75" fmla="*/ 3760193 h 6341252"/>
                <a:gd name="connsiteX76" fmla="*/ 0 w 318688"/>
                <a:gd name="connsiteY76" fmla="*/ 3728291 h 6341252"/>
                <a:gd name="connsiteX77" fmla="*/ 31901 w 318688"/>
                <a:gd name="connsiteY77" fmla="*/ 3728291 h 6341252"/>
                <a:gd name="connsiteX78" fmla="*/ 31901 w 318688"/>
                <a:gd name="connsiteY78" fmla="*/ 3760193 h 6341252"/>
                <a:gd name="connsiteX79" fmla="*/ 0 w 318688"/>
                <a:gd name="connsiteY79" fmla="*/ 3760193 h 6341252"/>
                <a:gd name="connsiteX80" fmla="*/ 286785 w 318688"/>
                <a:gd name="connsiteY80" fmla="*/ 3441515 h 6341252"/>
                <a:gd name="connsiteX81" fmla="*/ 318688 w 318688"/>
                <a:gd name="connsiteY81" fmla="*/ 3441515 h 6341252"/>
                <a:gd name="connsiteX82" fmla="*/ 318688 w 318688"/>
                <a:gd name="connsiteY82" fmla="*/ 3473408 h 6341252"/>
                <a:gd name="connsiteX83" fmla="*/ 286785 w 318688"/>
                <a:gd name="connsiteY83" fmla="*/ 3473408 h 6341252"/>
                <a:gd name="connsiteX84" fmla="*/ 0 w 318688"/>
                <a:gd name="connsiteY84" fmla="*/ 3441514 h 6341252"/>
                <a:gd name="connsiteX85" fmla="*/ 31901 w 318688"/>
                <a:gd name="connsiteY85" fmla="*/ 3441514 h 6341252"/>
                <a:gd name="connsiteX86" fmla="*/ 31901 w 318688"/>
                <a:gd name="connsiteY86" fmla="*/ 3473408 h 6341252"/>
                <a:gd name="connsiteX87" fmla="*/ 0 w 318688"/>
                <a:gd name="connsiteY87" fmla="*/ 3473408 h 6341252"/>
                <a:gd name="connsiteX88" fmla="*/ 286785 w 318688"/>
                <a:gd name="connsiteY88" fmla="*/ 3154732 h 6341252"/>
                <a:gd name="connsiteX89" fmla="*/ 318688 w 318688"/>
                <a:gd name="connsiteY89" fmla="*/ 3154732 h 6341252"/>
                <a:gd name="connsiteX90" fmla="*/ 318688 w 318688"/>
                <a:gd name="connsiteY90" fmla="*/ 3186635 h 6341252"/>
                <a:gd name="connsiteX91" fmla="*/ 286785 w 318688"/>
                <a:gd name="connsiteY91" fmla="*/ 3186635 h 6341252"/>
                <a:gd name="connsiteX92" fmla="*/ 0 w 318688"/>
                <a:gd name="connsiteY92" fmla="*/ 3154731 h 6341252"/>
                <a:gd name="connsiteX93" fmla="*/ 31901 w 318688"/>
                <a:gd name="connsiteY93" fmla="*/ 3154731 h 6341252"/>
                <a:gd name="connsiteX94" fmla="*/ 31901 w 318688"/>
                <a:gd name="connsiteY94" fmla="*/ 3186634 h 6341252"/>
                <a:gd name="connsiteX95" fmla="*/ 0 w 318688"/>
                <a:gd name="connsiteY95" fmla="*/ 3186634 h 6341252"/>
                <a:gd name="connsiteX96" fmla="*/ 286785 w 318688"/>
                <a:gd name="connsiteY96" fmla="*/ 2867859 h 6341252"/>
                <a:gd name="connsiteX97" fmla="*/ 318688 w 318688"/>
                <a:gd name="connsiteY97" fmla="*/ 2867859 h 6341252"/>
                <a:gd name="connsiteX98" fmla="*/ 318688 w 318688"/>
                <a:gd name="connsiteY98" fmla="*/ 2899760 h 6341252"/>
                <a:gd name="connsiteX99" fmla="*/ 286785 w 318688"/>
                <a:gd name="connsiteY99" fmla="*/ 2899760 h 6341252"/>
                <a:gd name="connsiteX100" fmla="*/ 0 w 318688"/>
                <a:gd name="connsiteY100" fmla="*/ 2867855 h 6341252"/>
                <a:gd name="connsiteX101" fmla="*/ 31901 w 318688"/>
                <a:gd name="connsiteY101" fmla="*/ 2867855 h 6341252"/>
                <a:gd name="connsiteX102" fmla="*/ 31901 w 318688"/>
                <a:gd name="connsiteY102" fmla="*/ 2899757 h 6341252"/>
                <a:gd name="connsiteX103" fmla="*/ 0 w 318688"/>
                <a:gd name="connsiteY103" fmla="*/ 2899757 h 6341252"/>
                <a:gd name="connsiteX104" fmla="*/ 286785 w 318688"/>
                <a:gd name="connsiteY104" fmla="*/ 2581076 h 6341252"/>
                <a:gd name="connsiteX105" fmla="*/ 318688 w 318688"/>
                <a:gd name="connsiteY105" fmla="*/ 2581076 h 6341252"/>
                <a:gd name="connsiteX106" fmla="*/ 318688 w 318688"/>
                <a:gd name="connsiteY106" fmla="*/ 2612993 h 6341252"/>
                <a:gd name="connsiteX107" fmla="*/ 286785 w 318688"/>
                <a:gd name="connsiteY107" fmla="*/ 2612993 h 6341252"/>
                <a:gd name="connsiteX108" fmla="*/ 0 w 318688"/>
                <a:gd name="connsiteY108" fmla="*/ 2581073 h 6341252"/>
                <a:gd name="connsiteX109" fmla="*/ 31901 w 318688"/>
                <a:gd name="connsiteY109" fmla="*/ 2581073 h 6341252"/>
                <a:gd name="connsiteX110" fmla="*/ 31901 w 318688"/>
                <a:gd name="connsiteY110" fmla="*/ 2612987 h 6341252"/>
                <a:gd name="connsiteX111" fmla="*/ 0 w 318688"/>
                <a:gd name="connsiteY111" fmla="*/ 2612987 h 6341252"/>
                <a:gd name="connsiteX112" fmla="*/ 286785 w 318688"/>
                <a:gd name="connsiteY112" fmla="*/ 2294287 h 6341252"/>
                <a:gd name="connsiteX113" fmla="*/ 318688 w 318688"/>
                <a:gd name="connsiteY113" fmla="*/ 2294287 h 6341252"/>
                <a:gd name="connsiteX114" fmla="*/ 318688 w 318688"/>
                <a:gd name="connsiteY114" fmla="*/ 2326193 h 6341252"/>
                <a:gd name="connsiteX115" fmla="*/ 286785 w 318688"/>
                <a:gd name="connsiteY115" fmla="*/ 2326193 h 6341252"/>
                <a:gd name="connsiteX116" fmla="*/ 0 w 318688"/>
                <a:gd name="connsiteY116" fmla="*/ 2294283 h 6341252"/>
                <a:gd name="connsiteX117" fmla="*/ 31901 w 318688"/>
                <a:gd name="connsiteY117" fmla="*/ 2294283 h 6341252"/>
                <a:gd name="connsiteX118" fmla="*/ 31901 w 318688"/>
                <a:gd name="connsiteY118" fmla="*/ 2326188 h 6341252"/>
                <a:gd name="connsiteX119" fmla="*/ 0 w 318688"/>
                <a:gd name="connsiteY119" fmla="*/ 2326188 h 6341252"/>
                <a:gd name="connsiteX120" fmla="*/ 286785 w 318688"/>
                <a:gd name="connsiteY120" fmla="*/ 2007498 h 6341252"/>
                <a:gd name="connsiteX121" fmla="*/ 318688 w 318688"/>
                <a:gd name="connsiteY121" fmla="*/ 2007498 h 6341252"/>
                <a:gd name="connsiteX122" fmla="*/ 318688 w 318688"/>
                <a:gd name="connsiteY122" fmla="*/ 2039391 h 6341252"/>
                <a:gd name="connsiteX123" fmla="*/ 286785 w 318688"/>
                <a:gd name="connsiteY123" fmla="*/ 2039391 h 6341252"/>
                <a:gd name="connsiteX124" fmla="*/ 0 w 318688"/>
                <a:gd name="connsiteY124" fmla="*/ 2007496 h 6341252"/>
                <a:gd name="connsiteX125" fmla="*/ 31901 w 318688"/>
                <a:gd name="connsiteY125" fmla="*/ 2007496 h 6341252"/>
                <a:gd name="connsiteX126" fmla="*/ 31901 w 318688"/>
                <a:gd name="connsiteY126" fmla="*/ 2039389 h 6341252"/>
                <a:gd name="connsiteX127" fmla="*/ 0 w 318688"/>
                <a:gd name="connsiteY127" fmla="*/ 2039389 h 6341252"/>
                <a:gd name="connsiteX128" fmla="*/ 286785 w 318688"/>
                <a:gd name="connsiteY128" fmla="*/ 1720711 h 6341252"/>
                <a:gd name="connsiteX129" fmla="*/ 318688 w 318688"/>
                <a:gd name="connsiteY129" fmla="*/ 1720711 h 6341252"/>
                <a:gd name="connsiteX130" fmla="*/ 318688 w 318688"/>
                <a:gd name="connsiteY130" fmla="*/ 1752614 h 6341252"/>
                <a:gd name="connsiteX131" fmla="*/ 286785 w 318688"/>
                <a:gd name="connsiteY131" fmla="*/ 1752614 h 6341252"/>
                <a:gd name="connsiteX132" fmla="*/ 0 w 318688"/>
                <a:gd name="connsiteY132" fmla="*/ 1720709 h 6341252"/>
                <a:gd name="connsiteX133" fmla="*/ 31901 w 318688"/>
                <a:gd name="connsiteY133" fmla="*/ 1720709 h 6341252"/>
                <a:gd name="connsiteX134" fmla="*/ 31901 w 318688"/>
                <a:gd name="connsiteY134" fmla="*/ 1752612 h 6341252"/>
                <a:gd name="connsiteX135" fmla="*/ 0 w 318688"/>
                <a:gd name="connsiteY135" fmla="*/ 1752612 h 6341252"/>
                <a:gd name="connsiteX136" fmla="*/ 286785 w 318688"/>
                <a:gd name="connsiteY136" fmla="*/ 1433930 h 6341252"/>
                <a:gd name="connsiteX137" fmla="*/ 318688 w 318688"/>
                <a:gd name="connsiteY137" fmla="*/ 1433930 h 6341252"/>
                <a:gd name="connsiteX138" fmla="*/ 318688 w 318688"/>
                <a:gd name="connsiteY138" fmla="*/ 1465831 h 6341252"/>
                <a:gd name="connsiteX139" fmla="*/ 286785 w 318688"/>
                <a:gd name="connsiteY139" fmla="*/ 1465831 h 6341252"/>
                <a:gd name="connsiteX140" fmla="*/ 0 w 318688"/>
                <a:gd name="connsiteY140" fmla="*/ 1433927 h 6341252"/>
                <a:gd name="connsiteX141" fmla="*/ 31901 w 318688"/>
                <a:gd name="connsiteY141" fmla="*/ 1433927 h 6341252"/>
                <a:gd name="connsiteX142" fmla="*/ 31901 w 318688"/>
                <a:gd name="connsiteY142" fmla="*/ 1465828 h 6341252"/>
                <a:gd name="connsiteX143" fmla="*/ 0 w 318688"/>
                <a:gd name="connsiteY143" fmla="*/ 1465828 h 6341252"/>
                <a:gd name="connsiteX144" fmla="*/ 286785 w 318688"/>
                <a:gd name="connsiteY144" fmla="*/ 1147150 h 6341252"/>
                <a:gd name="connsiteX145" fmla="*/ 318688 w 318688"/>
                <a:gd name="connsiteY145" fmla="*/ 1147150 h 6341252"/>
                <a:gd name="connsiteX146" fmla="*/ 318688 w 318688"/>
                <a:gd name="connsiteY146" fmla="*/ 1179052 h 6341252"/>
                <a:gd name="connsiteX147" fmla="*/ 286785 w 318688"/>
                <a:gd name="connsiteY147" fmla="*/ 1179052 h 6341252"/>
                <a:gd name="connsiteX148" fmla="*/ 0 w 318688"/>
                <a:gd name="connsiteY148" fmla="*/ 1147146 h 6341252"/>
                <a:gd name="connsiteX149" fmla="*/ 31901 w 318688"/>
                <a:gd name="connsiteY149" fmla="*/ 1147146 h 6341252"/>
                <a:gd name="connsiteX150" fmla="*/ 31901 w 318688"/>
                <a:gd name="connsiteY150" fmla="*/ 1179049 h 6341252"/>
                <a:gd name="connsiteX151" fmla="*/ 0 w 318688"/>
                <a:gd name="connsiteY151" fmla="*/ 1179049 h 6341252"/>
                <a:gd name="connsiteX152" fmla="*/ 286785 w 318688"/>
                <a:gd name="connsiteY152" fmla="*/ 860355 h 6341252"/>
                <a:gd name="connsiteX153" fmla="*/ 318688 w 318688"/>
                <a:gd name="connsiteY153" fmla="*/ 860355 h 6341252"/>
                <a:gd name="connsiteX154" fmla="*/ 318688 w 318688"/>
                <a:gd name="connsiteY154" fmla="*/ 892257 h 6341252"/>
                <a:gd name="connsiteX155" fmla="*/ 286785 w 318688"/>
                <a:gd name="connsiteY155" fmla="*/ 892257 h 6341252"/>
                <a:gd name="connsiteX156" fmla="*/ 0 w 318688"/>
                <a:gd name="connsiteY156" fmla="*/ 860351 h 6341252"/>
                <a:gd name="connsiteX157" fmla="*/ 31901 w 318688"/>
                <a:gd name="connsiteY157" fmla="*/ 860351 h 6341252"/>
                <a:gd name="connsiteX158" fmla="*/ 31901 w 318688"/>
                <a:gd name="connsiteY158" fmla="*/ 892254 h 6341252"/>
                <a:gd name="connsiteX159" fmla="*/ 0 w 318688"/>
                <a:gd name="connsiteY159" fmla="*/ 892254 h 6341252"/>
                <a:gd name="connsiteX160" fmla="*/ 286785 w 318688"/>
                <a:gd name="connsiteY160" fmla="*/ 573571 h 6341252"/>
                <a:gd name="connsiteX161" fmla="*/ 318688 w 318688"/>
                <a:gd name="connsiteY161" fmla="*/ 573571 h 6341252"/>
                <a:gd name="connsiteX162" fmla="*/ 318688 w 318688"/>
                <a:gd name="connsiteY162" fmla="*/ 605472 h 6341252"/>
                <a:gd name="connsiteX163" fmla="*/ 286785 w 318688"/>
                <a:gd name="connsiteY163" fmla="*/ 605472 h 6341252"/>
                <a:gd name="connsiteX164" fmla="*/ 0 w 318688"/>
                <a:gd name="connsiteY164" fmla="*/ 573568 h 6341252"/>
                <a:gd name="connsiteX165" fmla="*/ 31901 w 318688"/>
                <a:gd name="connsiteY165" fmla="*/ 573568 h 6341252"/>
                <a:gd name="connsiteX166" fmla="*/ 31901 w 318688"/>
                <a:gd name="connsiteY166" fmla="*/ 605470 h 6341252"/>
                <a:gd name="connsiteX167" fmla="*/ 0 w 318688"/>
                <a:gd name="connsiteY167" fmla="*/ 605470 h 6341252"/>
                <a:gd name="connsiteX168" fmla="*/ 286785 w 318688"/>
                <a:gd name="connsiteY168" fmla="*/ 286786 h 6341252"/>
                <a:gd name="connsiteX169" fmla="*/ 318688 w 318688"/>
                <a:gd name="connsiteY169" fmla="*/ 286786 h 6341252"/>
                <a:gd name="connsiteX170" fmla="*/ 318688 w 318688"/>
                <a:gd name="connsiteY170" fmla="*/ 318689 h 6341252"/>
                <a:gd name="connsiteX171" fmla="*/ 286785 w 318688"/>
                <a:gd name="connsiteY171" fmla="*/ 318689 h 6341252"/>
                <a:gd name="connsiteX172" fmla="*/ 0 w 318688"/>
                <a:gd name="connsiteY172" fmla="*/ 286784 h 6341252"/>
                <a:gd name="connsiteX173" fmla="*/ 31901 w 318688"/>
                <a:gd name="connsiteY173" fmla="*/ 286784 h 6341252"/>
                <a:gd name="connsiteX174" fmla="*/ 31901 w 318688"/>
                <a:gd name="connsiteY174" fmla="*/ 318687 h 6341252"/>
                <a:gd name="connsiteX175" fmla="*/ 0 w 318688"/>
                <a:gd name="connsiteY175" fmla="*/ 318687 h 6341252"/>
                <a:gd name="connsiteX176" fmla="*/ 286785 w 318688"/>
                <a:gd name="connsiteY176" fmla="*/ 3 h 6341252"/>
                <a:gd name="connsiteX177" fmla="*/ 318688 w 318688"/>
                <a:gd name="connsiteY177" fmla="*/ 3 h 6341252"/>
                <a:gd name="connsiteX178" fmla="*/ 318688 w 318688"/>
                <a:gd name="connsiteY178" fmla="*/ 31906 h 6341252"/>
                <a:gd name="connsiteX179" fmla="*/ 286785 w 318688"/>
                <a:gd name="connsiteY179" fmla="*/ 31906 h 6341252"/>
                <a:gd name="connsiteX180" fmla="*/ 0 w 318688"/>
                <a:gd name="connsiteY180" fmla="*/ 0 h 6341252"/>
                <a:gd name="connsiteX181" fmla="*/ 31901 w 318688"/>
                <a:gd name="connsiteY181" fmla="*/ 0 h 6341252"/>
                <a:gd name="connsiteX182" fmla="*/ 31901 w 318688"/>
                <a:gd name="connsiteY182" fmla="*/ 31903 h 6341252"/>
                <a:gd name="connsiteX183" fmla="*/ 0 w 318688"/>
                <a:gd name="connsiteY183" fmla="*/ 31903 h 6341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Lst>
              <a:rect l="l" t="t" r="r" b="b"/>
              <a:pathLst>
                <a:path w="318688" h="6341252">
                  <a:moveTo>
                    <a:pt x="286785" y="6309351"/>
                  </a:moveTo>
                  <a:lnTo>
                    <a:pt x="318688" y="6309351"/>
                  </a:lnTo>
                  <a:lnTo>
                    <a:pt x="318688" y="6341252"/>
                  </a:lnTo>
                  <a:lnTo>
                    <a:pt x="286785" y="6341252"/>
                  </a:lnTo>
                  <a:close/>
                  <a:moveTo>
                    <a:pt x="0" y="6309351"/>
                  </a:moveTo>
                  <a:lnTo>
                    <a:pt x="31901" y="6309351"/>
                  </a:lnTo>
                  <a:lnTo>
                    <a:pt x="31901" y="6341252"/>
                  </a:lnTo>
                  <a:lnTo>
                    <a:pt x="0" y="6341252"/>
                  </a:lnTo>
                  <a:close/>
                  <a:moveTo>
                    <a:pt x="286785" y="6022567"/>
                  </a:moveTo>
                  <a:lnTo>
                    <a:pt x="318688" y="6022567"/>
                  </a:lnTo>
                  <a:lnTo>
                    <a:pt x="318688" y="6054468"/>
                  </a:lnTo>
                  <a:lnTo>
                    <a:pt x="286785" y="6054468"/>
                  </a:lnTo>
                  <a:close/>
                  <a:moveTo>
                    <a:pt x="0" y="6022567"/>
                  </a:moveTo>
                  <a:lnTo>
                    <a:pt x="31901" y="6022567"/>
                  </a:lnTo>
                  <a:lnTo>
                    <a:pt x="31901" y="6054468"/>
                  </a:lnTo>
                  <a:lnTo>
                    <a:pt x="0" y="6054468"/>
                  </a:lnTo>
                  <a:close/>
                  <a:moveTo>
                    <a:pt x="286785" y="5735783"/>
                  </a:moveTo>
                  <a:lnTo>
                    <a:pt x="318688" y="5735783"/>
                  </a:lnTo>
                  <a:lnTo>
                    <a:pt x="318688" y="5767685"/>
                  </a:lnTo>
                  <a:lnTo>
                    <a:pt x="286785" y="5767685"/>
                  </a:lnTo>
                  <a:close/>
                  <a:moveTo>
                    <a:pt x="0" y="5735783"/>
                  </a:moveTo>
                  <a:lnTo>
                    <a:pt x="31901" y="5735783"/>
                  </a:lnTo>
                  <a:lnTo>
                    <a:pt x="31901" y="5767685"/>
                  </a:lnTo>
                  <a:lnTo>
                    <a:pt x="0" y="5767685"/>
                  </a:lnTo>
                  <a:close/>
                  <a:moveTo>
                    <a:pt x="286785" y="5448997"/>
                  </a:moveTo>
                  <a:lnTo>
                    <a:pt x="318688" y="5448997"/>
                  </a:lnTo>
                  <a:lnTo>
                    <a:pt x="318688" y="5480899"/>
                  </a:lnTo>
                  <a:lnTo>
                    <a:pt x="286785" y="5480899"/>
                  </a:lnTo>
                  <a:close/>
                  <a:moveTo>
                    <a:pt x="0" y="5448997"/>
                  </a:moveTo>
                  <a:lnTo>
                    <a:pt x="31901" y="5448997"/>
                  </a:lnTo>
                  <a:lnTo>
                    <a:pt x="31901" y="5480899"/>
                  </a:lnTo>
                  <a:lnTo>
                    <a:pt x="0" y="5480899"/>
                  </a:lnTo>
                  <a:close/>
                  <a:moveTo>
                    <a:pt x="286785" y="5162213"/>
                  </a:moveTo>
                  <a:lnTo>
                    <a:pt x="318688" y="5162213"/>
                  </a:lnTo>
                  <a:lnTo>
                    <a:pt x="318688" y="5194116"/>
                  </a:lnTo>
                  <a:lnTo>
                    <a:pt x="286785" y="5194116"/>
                  </a:lnTo>
                  <a:close/>
                  <a:moveTo>
                    <a:pt x="0" y="5162213"/>
                  </a:moveTo>
                  <a:lnTo>
                    <a:pt x="31901" y="5162213"/>
                  </a:lnTo>
                  <a:lnTo>
                    <a:pt x="31901" y="5194116"/>
                  </a:lnTo>
                  <a:lnTo>
                    <a:pt x="0" y="5194116"/>
                  </a:lnTo>
                  <a:close/>
                  <a:moveTo>
                    <a:pt x="286785" y="4875429"/>
                  </a:moveTo>
                  <a:lnTo>
                    <a:pt x="318688" y="4875429"/>
                  </a:lnTo>
                  <a:lnTo>
                    <a:pt x="318688" y="4907331"/>
                  </a:lnTo>
                  <a:lnTo>
                    <a:pt x="286785" y="4907331"/>
                  </a:lnTo>
                  <a:close/>
                  <a:moveTo>
                    <a:pt x="0" y="4875429"/>
                  </a:moveTo>
                  <a:lnTo>
                    <a:pt x="31901" y="4875429"/>
                  </a:lnTo>
                  <a:lnTo>
                    <a:pt x="31901" y="4907331"/>
                  </a:lnTo>
                  <a:lnTo>
                    <a:pt x="0" y="4907331"/>
                  </a:lnTo>
                  <a:close/>
                  <a:moveTo>
                    <a:pt x="286785" y="4588644"/>
                  </a:moveTo>
                  <a:lnTo>
                    <a:pt x="318688" y="4588644"/>
                  </a:lnTo>
                  <a:lnTo>
                    <a:pt x="318688" y="4620545"/>
                  </a:lnTo>
                  <a:lnTo>
                    <a:pt x="286785" y="4620545"/>
                  </a:lnTo>
                  <a:close/>
                  <a:moveTo>
                    <a:pt x="0" y="4588644"/>
                  </a:moveTo>
                  <a:lnTo>
                    <a:pt x="31901" y="4588644"/>
                  </a:lnTo>
                  <a:lnTo>
                    <a:pt x="31901" y="4620545"/>
                  </a:lnTo>
                  <a:lnTo>
                    <a:pt x="0" y="4620545"/>
                  </a:lnTo>
                  <a:close/>
                  <a:moveTo>
                    <a:pt x="286785" y="4301860"/>
                  </a:moveTo>
                  <a:lnTo>
                    <a:pt x="318688" y="4301860"/>
                  </a:lnTo>
                  <a:lnTo>
                    <a:pt x="318688" y="4333762"/>
                  </a:lnTo>
                  <a:lnTo>
                    <a:pt x="286785" y="4333762"/>
                  </a:lnTo>
                  <a:close/>
                  <a:moveTo>
                    <a:pt x="0" y="4301860"/>
                  </a:moveTo>
                  <a:lnTo>
                    <a:pt x="31901" y="4301860"/>
                  </a:lnTo>
                  <a:lnTo>
                    <a:pt x="31901" y="4333762"/>
                  </a:lnTo>
                  <a:lnTo>
                    <a:pt x="0" y="4333762"/>
                  </a:lnTo>
                  <a:close/>
                  <a:moveTo>
                    <a:pt x="286785" y="4015075"/>
                  </a:moveTo>
                  <a:lnTo>
                    <a:pt x="318688" y="4015075"/>
                  </a:lnTo>
                  <a:lnTo>
                    <a:pt x="318688" y="4046976"/>
                  </a:lnTo>
                  <a:lnTo>
                    <a:pt x="286785" y="4046976"/>
                  </a:lnTo>
                  <a:close/>
                  <a:moveTo>
                    <a:pt x="0" y="4015075"/>
                  </a:moveTo>
                  <a:lnTo>
                    <a:pt x="31901" y="4015075"/>
                  </a:lnTo>
                  <a:lnTo>
                    <a:pt x="31901" y="4046976"/>
                  </a:lnTo>
                  <a:lnTo>
                    <a:pt x="0" y="4046976"/>
                  </a:lnTo>
                  <a:close/>
                  <a:moveTo>
                    <a:pt x="286785" y="3728291"/>
                  </a:moveTo>
                  <a:lnTo>
                    <a:pt x="318688" y="3728291"/>
                  </a:lnTo>
                  <a:lnTo>
                    <a:pt x="318688" y="3760193"/>
                  </a:lnTo>
                  <a:lnTo>
                    <a:pt x="286785" y="3760193"/>
                  </a:lnTo>
                  <a:close/>
                  <a:moveTo>
                    <a:pt x="0" y="3728291"/>
                  </a:moveTo>
                  <a:lnTo>
                    <a:pt x="31901" y="3728291"/>
                  </a:lnTo>
                  <a:lnTo>
                    <a:pt x="31901" y="3760193"/>
                  </a:lnTo>
                  <a:lnTo>
                    <a:pt x="0" y="3760193"/>
                  </a:lnTo>
                  <a:close/>
                  <a:moveTo>
                    <a:pt x="286785" y="3441515"/>
                  </a:moveTo>
                  <a:lnTo>
                    <a:pt x="318688" y="3441515"/>
                  </a:lnTo>
                  <a:lnTo>
                    <a:pt x="318688" y="3473408"/>
                  </a:lnTo>
                  <a:lnTo>
                    <a:pt x="286785" y="3473408"/>
                  </a:lnTo>
                  <a:close/>
                  <a:moveTo>
                    <a:pt x="0" y="3441514"/>
                  </a:moveTo>
                  <a:lnTo>
                    <a:pt x="31901" y="3441514"/>
                  </a:lnTo>
                  <a:lnTo>
                    <a:pt x="31901" y="3473408"/>
                  </a:lnTo>
                  <a:lnTo>
                    <a:pt x="0" y="3473408"/>
                  </a:lnTo>
                  <a:close/>
                  <a:moveTo>
                    <a:pt x="286785" y="3154732"/>
                  </a:moveTo>
                  <a:lnTo>
                    <a:pt x="318688" y="3154732"/>
                  </a:lnTo>
                  <a:lnTo>
                    <a:pt x="318688" y="3186635"/>
                  </a:lnTo>
                  <a:lnTo>
                    <a:pt x="286785" y="3186635"/>
                  </a:lnTo>
                  <a:close/>
                  <a:moveTo>
                    <a:pt x="0" y="3154731"/>
                  </a:moveTo>
                  <a:lnTo>
                    <a:pt x="31901" y="3154731"/>
                  </a:lnTo>
                  <a:lnTo>
                    <a:pt x="31901" y="3186634"/>
                  </a:lnTo>
                  <a:lnTo>
                    <a:pt x="0" y="3186634"/>
                  </a:lnTo>
                  <a:close/>
                  <a:moveTo>
                    <a:pt x="286785" y="2867859"/>
                  </a:moveTo>
                  <a:lnTo>
                    <a:pt x="318688" y="2867859"/>
                  </a:lnTo>
                  <a:lnTo>
                    <a:pt x="318688" y="2899760"/>
                  </a:lnTo>
                  <a:lnTo>
                    <a:pt x="286785" y="2899760"/>
                  </a:lnTo>
                  <a:close/>
                  <a:moveTo>
                    <a:pt x="0" y="2867855"/>
                  </a:moveTo>
                  <a:lnTo>
                    <a:pt x="31901" y="2867855"/>
                  </a:lnTo>
                  <a:lnTo>
                    <a:pt x="31901" y="2899757"/>
                  </a:lnTo>
                  <a:lnTo>
                    <a:pt x="0" y="2899757"/>
                  </a:lnTo>
                  <a:close/>
                  <a:moveTo>
                    <a:pt x="286785" y="2581076"/>
                  </a:moveTo>
                  <a:lnTo>
                    <a:pt x="318688" y="2581076"/>
                  </a:lnTo>
                  <a:lnTo>
                    <a:pt x="318688" y="2612993"/>
                  </a:lnTo>
                  <a:lnTo>
                    <a:pt x="286785" y="2612993"/>
                  </a:lnTo>
                  <a:close/>
                  <a:moveTo>
                    <a:pt x="0" y="2581073"/>
                  </a:moveTo>
                  <a:lnTo>
                    <a:pt x="31901" y="2581073"/>
                  </a:lnTo>
                  <a:lnTo>
                    <a:pt x="31901" y="2612987"/>
                  </a:lnTo>
                  <a:lnTo>
                    <a:pt x="0" y="2612987"/>
                  </a:lnTo>
                  <a:close/>
                  <a:moveTo>
                    <a:pt x="286785" y="2294287"/>
                  </a:moveTo>
                  <a:lnTo>
                    <a:pt x="318688" y="2294287"/>
                  </a:lnTo>
                  <a:lnTo>
                    <a:pt x="318688" y="2326193"/>
                  </a:lnTo>
                  <a:lnTo>
                    <a:pt x="286785" y="2326193"/>
                  </a:lnTo>
                  <a:close/>
                  <a:moveTo>
                    <a:pt x="0" y="2294283"/>
                  </a:moveTo>
                  <a:lnTo>
                    <a:pt x="31901" y="2294283"/>
                  </a:lnTo>
                  <a:lnTo>
                    <a:pt x="31901" y="2326188"/>
                  </a:lnTo>
                  <a:lnTo>
                    <a:pt x="0" y="2326188"/>
                  </a:lnTo>
                  <a:close/>
                  <a:moveTo>
                    <a:pt x="286785" y="2007498"/>
                  </a:moveTo>
                  <a:lnTo>
                    <a:pt x="318688" y="2007498"/>
                  </a:lnTo>
                  <a:lnTo>
                    <a:pt x="318688" y="2039391"/>
                  </a:lnTo>
                  <a:lnTo>
                    <a:pt x="286785" y="2039391"/>
                  </a:lnTo>
                  <a:close/>
                  <a:moveTo>
                    <a:pt x="0" y="2007496"/>
                  </a:moveTo>
                  <a:lnTo>
                    <a:pt x="31901" y="2007496"/>
                  </a:lnTo>
                  <a:lnTo>
                    <a:pt x="31901" y="2039389"/>
                  </a:lnTo>
                  <a:lnTo>
                    <a:pt x="0" y="2039389"/>
                  </a:lnTo>
                  <a:close/>
                  <a:moveTo>
                    <a:pt x="286785" y="1720711"/>
                  </a:moveTo>
                  <a:lnTo>
                    <a:pt x="318688" y="1720711"/>
                  </a:lnTo>
                  <a:lnTo>
                    <a:pt x="318688" y="1752614"/>
                  </a:lnTo>
                  <a:lnTo>
                    <a:pt x="286785" y="1752614"/>
                  </a:lnTo>
                  <a:close/>
                  <a:moveTo>
                    <a:pt x="0" y="1720709"/>
                  </a:moveTo>
                  <a:lnTo>
                    <a:pt x="31901" y="1720709"/>
                  </a:lnTo>
                  <a:lnTo>
                    <a:pt x="31901" y="1752612"/>
                  </a:lnTo>
                  <a:lnTo>
                    <a:pt x="0" y="1752612"/>
                  </a:lnTo>
                  <a:close/>
                  <a:moveTo>
                    <a:pt x="286785" y="1433930"/>
                  </a:moveTo>
                  <a:lnTo>
                    <a:pt x="318688" y="1433930"/>
                  </a:lnTo>
                  <a:lnTo>
                    <a:pt x="318688" y="1465831"/>
                  </a:lnTo>
                  <a:lnTo>
                    <a:pt x="286785" y="1465831"/>
                  </a:lnTo>
                  <a:close/>
                  <a:moveTo>
                    <a:pt x="0" y="1433927"/>
                  </a:moveTo>
                  <a:lnTo>
                    <a:pt x="31901" y="1433927"/>
                  </a:lnTo>
                  <a:lnTo>
                    <a:pt x="31901" y="1465828"/>
                  </a:lnTo>
                  <a:lnTo>
                    <a:pt x="0" y="1465828"/>
                  </a:lnTo>
                  <a:close/>
                  <a:moveTo>
                    <a:pt x="286785" y="1147150"/>
                  </a:moveTo>
                  <a:lnTo>
                    <a:pt x="318688" y="1147150"/>
                  </a:lnTo>
                  <a:lnTo>
                    <a:pt x="318688" y="1179052"/>
                  </a:lnTo>
                  <a:lnTo>
                    <a:pt x="286785" y="1179052"/>
                  </a:lnTo>
                  <a:close/>
                  <a:moveTo>
                    <a:pt x="0" y="1147146"/>
                  </a:moveTo>
                  <a:lnTo>
                    <a:pt x="31901" y="1147146"/>
                  </a:lnTo>
                  <a:lnTo>
                    <a:pt x="31901" y="1179049"/>
                  </a:lnTo>
                  <a:lnTo>
                    <a:pt x="0" y="1179049"/>
                  </a:lnTo>
                  <a:close/>
                  <a:moveTo>
                    <a:pt x="286785" y="860355"/>
                  </a:moveTo>
                  <a:lnTo>
                    <a:pt x="318688" y="860355"/>
                  </a:lnTo>
                  <a:lnTo>
                    <a:pt x="318688" y="892257"/>
                  </a:lnTo>
                  <a:lnTo>
                    <a:pt x="286785" y="892257"/>
                  </a:lnTo>
                  <a:close/>
                  <a:moveTo>
                    <a:pt x="0" y="860351"/>
                  </a:moveTo>
                  <a:lnTo>
                    <a:pt x="31901" y="860351"/>
                  </a:lnTo>
                  <a:lnTo>
                    <a:pt x="31901" y="892254"/>
                  </a:lnTo>
                  <a:lnTo>
                    <a:pt x="0" y="892254"/>
                  </a:lnTo>
                  <a:close/>
                  <a:moveTo>
                    <a:pt x="286785" y="573571"/>
                  </a:moveTo>
                  <a:lnTo>
                    <a:pt x="318688" y="573571"/>
                  </a:lnTo>
                  <a:lnTo>
                    <a:pt x="318688" y="605472"/>
                  </a:lnTo>
                  <a:lnTo>
                    <a:pt x="286785" y="605472"/>
                  </a:lnTo>
                  <a:close/>
                  <a:moveTo>
                    <a:pt x="0" y="573568"/>
                  </a:moveTo>
                  <a:lnTo>
                    <a:pt x="31901" y="573568"/>
                  </a:lnTo>
                  <a:lnTo>
                    <a:pt x="31901" y="605470"/>
                  </a:lnTo>
                  <a:lnTo>
                    <a:pt x="0" y="605470"/>
                  </a:lnTo>
                  <a:close/>
                  <a:moveTo>
                    <a:pt x="286785" y="286786"/>
                  </a:moveTo>
                  <a:lnTo>
                    <a:pt x="318688" y="286786"/>
                  </a:lnTo>
                  <a:lnTo>
                    <a:pt x="318688" y="318689"/>
                  </a:lnTo>
                  <a:lnTo>
                    <a:pt x="286785" y="318689"/>
                  </a:lnTo>
                  <a:close/>
                  <a:moveTo>
                    <a:pt x="0" y="286784"/>
                  </a:moveTo>
                  <a:lnTo>
                    <a:pt x="31901" y="286784"/>
                  </a:lnTo>
                  <a:lnTo>
                    <a:pt x="31901" y="318687"/>
                  </a:lnTo>
                  <a:lnTo>
                    <a:pt x="0" y="318687"/>
                  </a:lnTo>
                  <a:close/>
                  <a:moveTo>
                    <a:pt x="286785" y="3"/>
                  </a:moveTo>
                  <a:lnTo>
                    <a:pt x="318688" y="3"/>
                  </a:lnTo>
                  <a:lnTo>
                    <a:pt x="318688" y="31906"/>
                  </a:lnTo>
                  <a:lnTo>
                    <a:pt x="286785" y="31906"/>
                  </a:lnTo>
                  <a:close/>
                  <a:moveTo>
                    <a:pt x="0" y="0"/>
                  </a:moveTo>
                  <a:lnTo>
                    <a:pt x="31901" y="0"/>
                  </a:lnTo>
                  <a:lnTo>
                    <a:pt x="31901" y="31903"/>
                  </a:lnTo>
                  <a:lnTo>
                    <a:pt x="0" y="31903"/>
                  </a:lnTo>
                  <a:close/>
                </a:path>
              </a:pathLst>
            </a:custGeom>
            <a:grpFill/>
            <a:ln w="10294" cap="flat">
              <a:noFill/>
              <a:prstDash val="solid"/>
              <a:miter/>
            </a:ln>
          </p:spPr>
          <p:txBody>
            <a:bodyPr wrap="square" rtlCol="0" anchor="ctr">
              <a:noAutofit/>
            </a:bodyPr>
            <a:lstStyle/>
            <a:p>
              <a:endParaRPr lang="en-US" sz="1800"/>
            </a:p>
          </p:txBody>
        </p:sp>
      </p:grpSp>
      <p:sp>
        <p:nvSpPr>
          <p:cNvPr id="31" name="TextBox 30">
            <a:extLst>
              <a:ext uri="{FF2B5EF4-FFF2-40B4-BE49-F238E27FC236}">
                <a16:creationId xmlns:a16="http://schemas.microsoft.com/office/drawing/2014/main" xmlns="" id="{06130633-8398-4340-A091-16D418D4BA0E}"/>
              </a:ext>
            </a:extLst>
          </p:cNvPr>
          <p:cNvSpPr txBox="1">
            <a:spLocks/>
          </p:cNvSpPr>
          <p:nvPr userDrawn="1"/>
        </p:nvSpPr>
        <p:spPr>
          <a:xfrm rot="2700000" flipH="1" flipV="1">
            <a:off x="9047321" y="5894511"/>
            <a:ext cx="1592914" cy="795301"/>
          </a:xfrm>
          <a:custGeom>
            <a:avLst/>
            <a:gdLst>
              <a:gd name="connsiteX0" fmla="*/ 6166943 w 6166943"/>
              <a:gd name="connsiteY0" fmla="*/ 1970146 h 3078196"/>
              <a:gd name="connsiteX1" fmla="*/ 4655668 w 6166943"/>
              <a:gd name="connsiteY1" fmla="*/ 458871 h 3078196"/>
              <a:gd name="connsiteX2" fmla="*/ 4492661 w 6166943"/>
              <a:gd name="connsiteY2" fmla="*/ 580765 h 3078196"/>
              <a:gd name="connsiteX3" fmla="*/ 3297075 w 6166943"/>
              <a:gd name="connsiteY3" fmla="*/ 945968 h 3078196"/>
              <a:gd name="connsiteX4" fmla="*/ 1523897 w 6166943"/>
              <a:gd name="connsiteY4" fmla="*/ 3175 h 3078196"/>
              <a:gd name="connsiteX5" fmla="*/ 1521968 w 6166943"/>
              <a:gd name="connsiteY5" fmla="*/ 0 h 3078196"/>
              <a:gd name="connsiteX6" fmla="*/ 0 w 6166943"/>
              <a:gd name="connsiteY6" fmla="*/ 1521969 h 3078196"/>
              <a:gd name="connsiteX7" fmla="*/ 1668 w 6166943"/>
              <a:gd name="connsiteY7" fmla="*/ 1524092 h 3078196"/>
              <a:gd name="connsiteX8" fmla="*/ 3297075 w 6166943"/>
              <a:gd name="connsiteY8" fmla="*/ 3078196 h 3078196"/>
              <a:gd name="connsiteX9" fmla="*/ 6013576 w 6166943"/>
              <a:gd name="connsiteY9" fmla="*/ 2102997 h 3078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66943" h="3078196">
                <a:moveTo>
                  <a:pt x="6166943" y="1970146"/>
                </a:moveTo>
                <a:lnTo>
                  <a:pt x="4655668" y="458871"/>
                </a:lnTo>
                <a:lnTo>
                  <a:pt x="4492661" y="580765"/>
                </a:lnTo>
                <a:cubicBezTo>
                  <a:pt x="4151374" y="811334"/>
                  <a:pt x="3739947" y="945968"/>
                  <a:pt x="3297075" y="945968"/>
                </a:cubicBezTo>
                <a:cubicBezTo>
                  <a:pt x="2558955" y="945968"/>
                  <a:pt x="1908180" y="571989"/>
                  <a:pt x="1523897" y="3175"/>
                </a:cubicBezTo>
                <a:lnTo>
                  <a:pt x="1521968" y="0"/>
                </a:lnTo>
                <a:lnTo>
                  <a:pt x="0" y="1521969"/>
                </a:lnTo>
                <a:lnTo>
                  <a:pt x="1668" y="1524092"/>
                </a:lnTo>
                <a:cubicBezTo>
                  <a:pt x="784959" y="2473222"/>
                  <a:pt x="1970367" y="3078196"/>
                  <a:pt x="3297075" y="3078196"/>
                </a:cubicBezTo>
                <a:cubicBezTo>
                  <a:pt x="4328957" y="3078196"/>
                  <a:pt x="5275363" y="2712224"/>
                  <a:pt x="6013576" y="2102997"/>
                </a:cubicBezTo>
                <a:close/>
              </a:path>
            </a:pathLst>
          </a:custGeom>
          <a:solidFill>
            <a:schemeClr val="accent1">
              <a:lumMod val="75000"/>
            </a:schemeClr>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a:t> </a:t>
            </a:r>
          </a:p>
        </p:txBody>
      </p:sp>
      <p:sp>
        <p:nvSpPr>
          <p:cNvPr id="19" name="Text Placeholder 83">
            <a:extLst>
              <a:ext uri="{FF2B5EF4-FFF2-40B4-BE49-F238E27FC236}">
                <a16:creationId xmlns:a16="http://schemas.microsoft.com/office/drawing/2014/main" xmlns="" id="{65E572D2-FB5D-4AE4-ADCA-539A3B5D2872}"/>
              </a:ext>
            </a:extLst>
          </p:cNvPr>
          <p:cNvSpPr txBox="1">
            <a:spLocks/>
          </p:cNvSpPr>
          <p:nvPr userDrawn="1"/>
        </p:nvSpPr>
        <p:spPr>
          <a:xfrm rot="16200000" flipV="1">
            <a:off x="10501479" y="1143564"/>
            <a:ext cx="2253832" cy="1127210"/>
          </a:xfrm>
          <a:custGeom>
            <a:avLst/>
            <a:gdLst>
              <a:gd name="connsiteX0" fmla="*/ 0 w 2125980"/>
              <a:gd name="connsiteY0" fmla="*/ 0 h 1062991"/>
              <a:gd name="connsiteX1" fmla="*/ 530729 w 2125980"/>
              <a:gd name="connsiteY1" fmla="*/ 0 h 1062991"/>
              <a:gd name="connsiteX2" fmla="*/ 1062990 w 2125980"/>
              <a:gd name="connsiteY2" fmla="*/ 532261 h 1062991"/>
              <a:gd name="connsiteX3" fmla="*/ 1595250 w 2125980"/>
              <a:gd name="connsiteY3" fmla="*/ 0 h 1062991"/>
              <a:gd name="connsiteX4" fmla="*/ 2125980 w 2125980"/>
              <a:gd name="connsiteY4" fmla="*/ 0 h 1062991"/>
              <a:gd name="connsiteX5" fmla="*/ 1062990 w 2125980"/>
              <a:gd name="connsiteY5" fmla="*/ 1062991 h 1062991"/>
              <a:gd name="connsiteX6" fmla="*/ 0 w 2125980"/>
              <a:gd name="connsiteY6" fmla="*/ 0 h 1062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5980" h="1062991">
                <a:moveTo>
                  <a:pt x="0" y="0"/>
                </a:moveTo>
                <a:lnTo>
                  <a:pt x="530729" y="0"/>
                </a:lnTo>
                <a:cubicBezTo>
                  <a:pt x="530729" y="293959"/>
                  <a:pt x="769031" y="532261"/>
                  <a:pt x="1062990" y="532261"/>
                </a:cubicBezTo>
                <a:cubicBezTo>
                  <a:pt x="1356949" y="532261"/>
                  <a:pt x="1595250" y="293959"/>
                  <a:pt x="1595250" y="0"/>
                </a:cubicBezTo>
                <a:lnTo>
                  <a:pt x="2125980" y="0"/>
                </a:lnTo>
                <a:cubicBezTo>
                  <a:pt x="2125980" y="587074"/>
                  <a:pt x="1650063" y="1062991"/>
                  <a:pt x="1062990" y="1062991"/>
                </a:cubicBezTo>
                <a:cubicBezTo>
                  <a:pt x="475916" y="1062991"/>
                  <a:pt x="0" y="587074"/>
                  <a:pt x="0" y="0"/>
                </a:cubicBezTo>
                <a:close/>
              </a:path>
            </a:pathLst>
          </a:custGeom>
          <a:solidFill>
            <a:schemeClr val="accent1">
              <a:lumMod val="75000"/>
            </a:schemeClr>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a:t> </a:t>
            </a:r>
          </a:p>
        </p:txBody>
      </p:sp>
      <p:sp>
        <p:nvSpPr>
          <p:cNvPr id="20" name="Freeform: Shape 83">
            <a:extLst>
              <a:ext uri="{FF2B5EF4-FFF2-40B4-BE49-F238E27FC236}">
                <a16:creationId xmlns:a16="http://schemas.microsoft.com/office/drawing/2014/main" xmlns="" id="{F05596E1-7FE6-4BB0-BB11-FC47E5FF65BF}"/>
              </a:ext>
            </a:extLst>
          </p:cNvPr>
          <p:cNvSpPr txBox="1">
            <a:spLocks/>
          </p:cNvSpPr>
          <p:nvPr userDrawn="1"/>
        </p:nvSpPr>
        <p:spPr>
          <a:xfrm rot="16200000">
            <a:off x="9920577" y="3148267"/>
            <a:ext cx="574904" cy="1706752"/>
          </a:xfrm>
          <a:custGeom>
            <a:avLst/>
            <a:gdLst>
              <a:gd name="connsiteX0" fmla="*/ 0 w 530877"/>
              <a:gd name="connsiteY0" fmla="*/ 0 h 1012276"/>
              <a:gd name="connsiteX1" fmla="*/ 530877 w 530877"/>
              <a:gd name="connsiteY1" fmla="*/ 0 h 1012276"/>
              <a:gd name="connsiteX2" fmla="*/ 530877 w 530877"/>
              <a:gd name="connsiteY2" fmla="*/ 1012276 h 1012276"/>
              <a:gd name="connsiteX3" fmla="*/ 0 w 530877"/>
              <a:gd name="connsiteY3" fmla="*/ 1012276 h 1012276"/>
            </a:gdLst>
            <a:ahLst/>
            <a:cxnLst>
              <a:cxn ang="0">
                <a:pos x="connsiteX0" y="connsiteY0"/>
              </a:cxn>
              <a:cxn ang="0">
                <a:pos x="connsiteX1" y="connsiteY1"/>
              </a:cxn>
              <a:cxn ang="0">
                <a:pos x="connsiteX2" y="connsiteY2"/>
              </a:cxn>
              <a:cxn ang="0">
                <a:pos x="connsiteX3" y="connsiteY3"/>
              </a:cxn>
            </a:cxnLst>
            <a:rect l="l" t="t" r="r" b="b"/>
            <a:pathLst>
              <a:path w="530877" h="1012276">
                <a:moveTo>
                  <a:pt x="0" y="0"/>
                </a:moveTo>
                <a:lnTo>
                  <a:pt x="530877" y="0"/>
                </a:lnTo>
                <a:lnTo>
                  <a:pt x="530877" y="1012276"/>
                </a:lnTo>
                <a:lnTo>
                  <a:pt x="0" y="1012276"/>
                </a:lnTo>
                <a:close/>
              </a:path>
            </a:pathLst>
          </a:custGeom>
          <a:solidFill>
            <a:schemeClr val="accent1">
              <a:lumMod val="75000"/>
            </a:schemeClr>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a:t> </a:t>
            </a:r>
          </a:p>
        </p:txBody>
      </p:sp>
      <p:sp>
        <p:nvSpPr>
          <p:cNvPr id="21" name="Text Placeholder 49">
            <a:extLst>
              <a:ext uri="{FF2B5EF4-FFF2-40B4-BE49-F238E27FC236}">
                <a16:creationId xmlns:a16="http://schemas.microsoft.com/office/drawing/2014/main" xmlns="" id="{A0F317CE-035E-44FD-A5F6-9E40D83A2190}"/>
              </a:ext>
            </a:extLst>
          </p:cNvPr>
          <p:cNvSpPr txBox="1">
            <a:spLocks/>
          </p:cNvSpPr>
          <p:nvPr userDrawn="1"/>
        </p:nvSpPr>
        <p:spPr>
          <a:xfrm>
            <a:off x="9937626" y="2296383"/>
            <a:ext cx="546782" cy="546635"/>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chemeClr val="accent1">
              <a:lumMod val="75000"/>
            </a:schemeClr>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a:t> </a:t>
            </a:r>
          </a:p>
        </p:txBody>
      </p:sp>
      <p:sp>
        <p:nvSpPr>
          <p:cNvPr id="22" name="Text Placeholder 49">
            <a:extLst>
              <a:ext uri="{FF2B5EF4-FFF2-40B4-BE49-F238E27FC236}">
                <a16:creationId xmlns:a16="http://schemas.microsoft.com/office/drawing/2014/main" xmlns="" id="{C876EBD3-018B-46D6-8C3B-B7B3FA122BE1}"/>
              </a:ext>
            </a:extLst>
          </p:cNvPr>
          <p:cNvSpPr txBox="1">
            <a:spLocks/>
          </p:cNvSpPr>
          <p:nvPr userDrawn="1"/>
        </p:nvSpPr>
        <p:spPr>
          <a:xfrm>
            <a:off x="10881161" y="5270087"/>
            <a:ext cx="546782" cy="546635"/>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chemeClr val="accent1">
              <a:lumMod val="75000"/>
            </a:schemeClr>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a:t> </a:t>
            </a:r>
          </a:p>
        </p:txBody>
      </p:sp>
      <p:sp>
        <p:nvSpPr>
          <p:cNvPr id="29" name="Freeform: Shape 83">
            <a:extLst>
              <a:ext uri="{FF2B5EF4-FFF2-40B4-BE49-F238E27FC236}">
                <a16:creationId xmlns:a16="http://schemas.microsoft.com/office/drawing/2014/main" xmlns="" id="{746EFE52-6B31-424B-954D-38ECEE5E8891}"/>
              </a:ext>
            </a:extLst>
          </p:cNvPr>
          <p:cNvSpPr txBox="1">
            <a:spLocks/>
          </p:cNvSpPr>
          <p:nvPr userDrawn="1"/>
        </p:nvSpPr>
        <p:spPr>
          <a:xfrm>
            <a:off x="10201058" y="0"/>
            <a:ext cx="575054" cy="851154"/>
          </a:xfrm>
          <a:custGeom>
            <a:avLst/>
            <a:gdLst>
              <a:gd name="connsiteX0" fmla="*/ 0 w 530877"/>
              <a:gd name="connsiteY0" fmla="*/ 0 h 1012276"/>
              <a:gd name="connsiteX1" fmla="*/ 530877 w 530877"/>
              <a:gd name="connsiteY1" fmla="*/ 0 h 1012276"/>
              <a:gd name="connsiteX2" fmla="*/ 530877 w 530877"/>
              <a:gd name="connsiteY2" fmla="*/ 1012276 h 1012276"/>
              <a:gd name="connsiteX3" fmla="*/ 0 w 530877"/>
              <a:gd name="connsiteY3" fmla="*/ 1012276 h 1012276"/>
            </a:gdLst>
            <a:ahLst/>
            <a:cxnLst>
              <a:cxn ang="0">
                <a:pos x="connsiteX0" y="connsiteY0"/>
              </a:cxn>
              <a:cxn ang="0">
                <a:pos x="connsiteX1" y="connsiteY1"/>
              </a:cxn>
              <a:cxn ang="0">
                <a:pos x="connsiteX2" y="connsiteY2"/>
              </a:cxn>
              <a:cxn ang="0">
                <a:pos x="connsiteX3" y="connsiteY3"/>
              </a:cxn>
            </a:cxnLst>
            <a:rect l="l" t="t" r="r" b="b"/>
            <a:pathLst>
              <a:path w="530877" h="1012276">
                <a:moveTo>
                  <a:pt x="0" y="0"/>
                </a:moveTo>
                <a:lnTo>
                  <a:pt x="530877" y="0"/>
                </a:lnTo>
                <a:lnTo>
                  <a:pt x="530877" y="1012276"/>
                </a:lnTo>
                <a:lnTo>
                  <a:pt x="0" y="1012276"/>
                </a:lnTo>
                <a:close/>
              </a:path>
            </a:pathLst>
          </a:custGeom>
          <a:solidFill>
            <a:schemeClr val="accent1">
              <a:lumMod val="75000"/>
            </a:schemeClr>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a:t> </a:t>
            </a:r>
          </a:p>
        </p:txBody>
      </p:sp>
    </p:spTree>
    <p:custDataLst>
      <p:tags r:id="rId1"/>
    </p:custDataLst>
    <p:extLst>
      <p:ext uri="{BB962C8B-B14F-4D97-AF65-F5344CB8AC3E}">
        <p14:creationId xmlns:p14="http://schemas.microsoft.com/office/powerpoint/2010/main" val="979894327"/>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userDrawn="1">
  <p:cSld name="14_Title – Grid Light">
    <p:bg>
      <p:bgPr>
        <a:solidFill>
          <a:schemeClr val="accent3"/>
        </a:solidFill>
        <a:effectLst/>
      </p:bgPr>
    </p:bg>
    <p:spTree>
      <p:nvGrpSpPr>
        <p:cNvPr id="1" name=""/>
        <p:cNvGrpSpPr/>
        <p:nvPr/>
      </p:nvGrpSpPr>
      <p:grpSpPr>
        <a:xfrm>
          <a:off x="0" y="0"/>
          <a:ext cx="0" cy="0"/>
          <a:chOff x="0" y="0"/>
          <a:chExt cx="0" cy="0"/>
        </a:xfrm>
      </p:grpSpPr>
      <p:pic>
        <p:nvPicPr>
          <p:cNvPr id="43" name="Picture 42">
            <a:extLst>
              <a:ext uri="{FF2B5EF4-FFF2-40B4-BE49-F238E27FC236}">
                <a16:creationId xmlns:a16="http://schemas.microsoft.com/office/drawing/2014/main" xmlns="" id="{F9271E5E-DB33-4CAF-8A70-DD6F64B87667}"/>
              </a:ext>
            </a:extLst>
          </p:cNvPr>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Lst>
          </a:blip>
          <a:srcRect/>
          <a:stretch/>
        </p:blipFill>
        <p:spPr>
          <a:xfrm>
            <a:off x="431990" y="6081016"/>
            <a:ext cx="2445467" cy="560909"/>
          </a:xfrm>
          <a:prstGeom prst="rect">
            <a:avLst/>
          </a:prstGeom>
        </p:spPr>
      </p:pic>
      <p:sp>
        <p:nvSpPr>
          <p:cNvPr id="9" name="Subtitle 2">
            <a:extLst>
              <a:ext uri="{FF2B5EF4-FFF2-40B4-BE49-F238E27FC236}">
                <a16:creationId xmlns:a16="http://schemas.microsoft.com/office/drawing/2014/main" xmlns="" id="{1D10F107-20C2-48E3-8C9A-AB0E6DD442F1}"/>
              </a:ext>
            </a:extLst>
          </p:cNvPr>
          <p:cNvSpPr>
            <a:spLocks noGrp="1"/>
          </p:cNvSpPr>
          <p:nvPr>
            <p:ph type="subTitle" idx="1" hasCustomPrompt="1"/>
          </p:nvPr>
        </p:nvSpPr>
        <p:spPr>
          <a:xfrm>
            <a:off x="383071" y="3759200"/>
            <a:ext cx="7650373" cy="1510886"/>
          </a:xfrm>
        </p:spPr>
        <p:txBody>
          <a:bodyPr lIns="0" tIns="0" rIns="0" bIns="0" anchor="t" anchorCtr="0">
            <a:normAutofit/>
          </a:bodyPr>
          <a:lstStyle>
            <a:lvl1pPr marL="0" indent="0" algn="l">
              <a:lnSpc>
                <a:spcPct val="100000"/>
              </a:lnSpc>
              <a:spcBef>
                <a:spcPts val="0"/>
              </a:spcBef>
              <a:buNone/>
              <a:defRPr sz="6000" b="1" i="0" spc="-100">
                <a:solidFill>
                  <a:schemeClr val="bg1"/>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a:t>
            </a:r>
            <a:br>
              <a:rPr lang="en-US"/>
            </a:br>
            <a:r>
              <a:rPr lang="en-US"/>
              <a:t>subtitle style</a:t>
            </a:r>
          </a:p>
        </p:txBody>
      </p:sp>
      <p:sp>
        <p:nvSpPr>
          <p:cNvPr id="10" name="Text Placeholder 4">
            <a:extLst>
              <a:ext uri="{FF2B5EF4-FFF2-40B4-BE49-F238E27FC236}">
                <a16:creationId xmlns:a16="http://schemas.microsoft.com/office/drawing/2014/main" xmlns="" id="{63DA92BA-61CE-4443-9F3F-21C22E266D3A}"/>
              </a:ext>
            </a:extLst>
          </p:cNvPr>
          <p:cNvSpPr>
            <a:spLocks noGrp="1"/>
          </p:cNvSpPr>
          <p:nvPr>
            <p:ph type="body" sz="quarter" idx="12" hasCustomPrompt="1"/>
          </p:nvPr>
        </p:nvSpPr>
        <p:spPr>
          <a:xfrm>
            <a:off x="386121" y="3078730"/>
            <a:ext cx="7650373" cy="510040"/>
          </a:xfrm>
        </p:spPr>
        <p:txBody>
          <a:bodyPr anchor="ctr" anchorCtr="0"/>
          <a:lstStyle>
            <a:lvl1pPr>
              <a:defRPr sz="6000" b="1" spc="-100" baseline="0">
                <a:solidFill>
                  <a:schemeClr val="bg1"/>
                </a:solidFill>
                <a:latin typeface="+mj-lt"/>
              </a:defRPr>
            </a:lvl1pPr>
            <a:lvl2pPr marL="0" indent="0">
              <a:buNone/>
              <a:defRPr/>
            </a:lvl2pPr>
          </a:lstStyle>
          <a:p>
            <a:pPr lvl="0"/>
            <a:r>
              <a:rPr lang="en-US"/>
              <a:t>Insert Section #</a:t>
            </a:r>
          </a:p>
        </p:txBody>
      </p:sp>
      <p:sp>
        <p:nvSpPr>
          <p:cNvPr id="11" name="Title 1">
            <a:extLst>
              <a:ext uri="{FF2B5EF4-FFF2-40B4-BE49-F238E27FC236}">
                <a16:creationId xmlns:a16="http://schemas.microsoft.com/office/drawing/2014/main" xmlns="" id="{A33EBDBD-EE0D-4A4D-9B38-7F857B2C1E66}"/>
              </a:ext>
            </a:extLst>
          </p:cNvPr>
          <p:cNvSpPr>
            <a:spLocks noGrp="1"/>
          </p:cNvSpPr>
          <p:nvPr>
            <p:ph type="ctrTitle" hasCustomPrompt="1"/>
          </p:nvPr>
        </p:nvSpPr>
        <p:spPr>
          <a:xfrm>
            <a:off x="383071" y="880649"/>
            <a:ext cx="7659938" cy="2027651"/>
          </a:xfrm>
        </p:spPr>
        <p:txBody>
          <a:bodyPr lIns="0" tIns="0" rIns="0" bIns="0" anchor="b" anchorCtr="0">
            <a:noAutofit/>
          </a:bodyPr>
          <a:lstStyle>
            <a:lvl1pPr algn="l">
              <a:lnSpc>
                <a:spcPct val="100000"/>
              </a:lnSpc>
              <a:defRPr sz="6000" b="1" i="0" spc="-100">
                <a:solidFill>
                  <a:schemeClr val="bg1"/>
                </a:solidFill>
                <a:latin typeface="Arial"/>
                <a:cs typeface="Arial"/>
              </a:defRPr>
            </a:lvl1pPr>
          </a:lstStyle>
          <a:p>
            <a:r>
              <a:rPr lang="en-US"/>
              <a:t>Click to edit </a:t>
            </a:r>
            <a:br>
              <a:rPr lang="en-US"/>
            </a:br>
            <a:r>
              <a:rPr lang="en-US"/>
              <a:t>Master title style</a:t>
            </a:r>
          </a:p>
        </p:txBody>
      </p:sp>
      <p:grpSp>
        <p:nvGrpSpPr>
          <p:cNvPr id="6" name="Group 5">
            <a:extLst>
              <a:ext uri="{FF2B5EF4-FFF2-40B4-BE49-F238E27FC236}">
                <a16:creationId xmlns:a16="http://schemas.microsoft.com/office/drawing/2014/main" xmlns="" id="{13C630F6-5777-4826-A8BA-A5E5F67ED8DE}"/>
              </a:ext>
            </a:extLst>
          </p:cNvPr>
          <p:cNvGrpSpPr/>
          <p:nvPr userDrawn="1"/>
        </p:nvGrpSpPr>
        <p:grpSpPr>
          <a:xfrm>
            <a:off x="9349008" y="258374"/>
            <a:ext cx="2593394" cy="6341252"/>
            <a:chOff x="9346573" y="258374"/>
            <a:chExt cx="2592719" cy="6341252"/>
          </a:xfrm>
          <a:solidFill>
            <a:schemeClr val="accent3">
              <a:lumMod val="75000"/>
            </a:schemeClr>
          </a:solidFill>
        </p:grpSpPr>
        <p:grpSp>
          <p:nvGrpSpPr>
            <p:cNvPr id="4" name="Group 3">
              <a:extLst>
                <a:ext uri="{FF2B5EF4-FFF2-40B4-BE49-F238E27FC236}">
                  <a16:creationId xmlns:a16="http://schemas.microsoft.com/office/drawing/2014/main" xmlns="" id="{6D23DED4-46CF-4034-A62B-714FB0F82593}"/>
                </a:ext>
              </a:extLst>
            </p:cNvPr>
            <p:cNvGrpSpPr/>
            <p:nvPr userDrawn="1"/>
          </p:nvGrpSpPr>
          <p:grpSpPr>
            <a:xfrm>
              <a:off x="9906425" y="258374"/>
              <a:ext cx="1451546" cy="6341252"/>
              <a:chOff x="10020609" y="242905"/>
              <a:chExt cx="1346145" cy="5880798"/>
            </a:xfrm>
            <a:grpFill/>
          </p:grpSpPr>
          <p:sp>
            <p:nvSpPr>
              <p:cNvPr id="18" name="Freeform: Shape 17">
                <a:extLst>
                  <a:ext uri="{FF2B5EF4-FFF2-40B4-BE49-F238E27FC236}">
                    <a16:creationId xmlns:a16="http://schemas.microsoft.com/office/drawing/2014/main" xmlns="" id="{102FE358-5F18-4618-841E-AC396B767858}"/>
                  </a:ext>
                </a:extLst>
              </p:cNvPr>
              <p:cNvSpPr/>
              <p:nvPr userDrawn="1"/>
            </p:nvSpPr>
            <p:spPr>
              <a:xfrm>
                <a:off x="10020609" y="242905"/>
                <a:ext cx="561506" cy="5880798"/>
              </a:xfrm>
              <a:custGeom>
                <a:avLst/>
                <a:gdLst>
                  <a:gd name="connsiteX0" fmla="*/ 531921 w 561506"/>
                  <a:gd name="connsiteY0" fmla="*/ 5851213 h 5880798"/>
                  <a:gd name="connsiteX1" fmla="*/ 561506 w 561506"/>
                  <a:gd name="connsiteY1" fmla="*/ 5851213 h 5880798"/>
                  <a:gd name="connsiteX2" fmla="*/ 561506 w 561506"/>
                  <a:gd name="connsiteY2" fmla="*/ 5880798 h 5880798"/>
                  <a:gd name="connsiteX3" fmla="*/ 531921 w 561506"/>
                  <a:gd name="connsiteY3" fmla="*/ 5880798 h 5880798"/>
                  <a:gd name="connsiteX4" fmla="*/ 265961 w 561506"/>
                  <a:gd name="connsiteY4" fmla="*/ 5851213 h 5880798"/>
                  <a:gd name="connsiteX5" fmla="*/ 295547 w 561506"/>
                  <a:gd name="connsiteY5" fmla="*/ 5851213 h 5880798"/>
                  <a:gd name="connsiteX6" fmla="*/ 295547 w 561506"/>
                  <a:gd name="connsiteY6" fmla="*/ 5880798 h 5880798"/>
                  <a:gd name="connsiteX7" fmla="*/ 265961 w 561506"/>
                  <a:gd name="connsiteY7" fmla="*/ 5880798 h 5880798"/>
                  <a:gd name="connsiteX8" fmla="*/ 0 w 561506"/>
                  <a:gd name="connsiteY8" fmla="*/ 5851213 h 5880798"/>
                  <a:gd name="connsiteX9" fmla="*/ 29585 w 561506"/>
                  <a:gd name="connsiteY9" fmla="*/ 5851213 h 5880798"/>
                  <a:gd name="connsiteX10" fmla="*/ 29585 w 561506"/>
                  <a:gd name="connsiteY10" fmla="*/ 5880798 h 5880798"/>
                  <a:gd name="connsiteX11" fmla="*/ 0 w 561506"/>
                  <a:gd name="connsiteY11" fmla="*/ 5880798 h 5880798"/>
                  <a:gd name="connsiteX12" fmla="*/ 531921 w 561506"/>
                  <a:gd name="connsiteY12" fmla="*/ 5585253 h 5880798"/>
                  <a:gd name="connsiteX13" fmla="*/ 561506 w 561506"/>
                  <a:gd name="connsiteY13" fmla="*/ 5585253 h 5880798"/>
                  <a:gd name="connsiteX14" fmla="*/ 561506 w 561506"/>
                  <a:gd name="connsiteY14" fmla="*/ 5614838 h 5880798"/>
                  <a:gd name="connsiteX15" fmla="*/ 531921 w 561506"/>
                  <a:gd name="connsiteY15" fmla="*/ 5614838 h 5880798"/>
                  <a:gd name="connsiteX16" fmla="*/ 265961 w 561506"/>
                  <a:gd name="connsiteY16" fmla="*/ 5585253 h 5880798"/>
                  <a:gd name="connsiteX17" fmla="*/ 295547 w 561506"/>
                  <a:gd name="connsiteY17" fmla="*/ 5585253 h 5880798"/>
                  <a:gd name="connsiteX18" fmla="*/ 295547 w 561506"/>
                  <a:gd name="connsiteY18" fmla="*/ 5614838 h 5880798"/>
                  <a:gd name="connsiteX19" fmla="*/ 265961 w 561506"/>
                  <a:gd name="connsiteY19" fmla="*/ 5614838 h 5880798"/>
                  <a:gd name="connsiteX20" fmla="*/ 0 w 561506"/>
                  <a:gd name="connsiteY20" fmla="*/ 5585253 h 5880798"/>
                  <a:gd name="connsiteX21" fmla="*/ 29585 w 561506"/>
                  <a:gd name="connsiteY21" fmla="*/ 5585253 h 5880798"/>
                  <a:gd name="connsiteX22" fmla="*/ 29585 w 561506"/>
                  <a:gd name="connsiteY22" fmla="*/ 5614838 h 5880798"/>
                  <a:gd name="connsiteX23" fmla="*/ 0 w 561506"/>
                  <a:gd name="connsiteY23" fmla="*/ 5614838 h 5880798"/>
                  <a:gd name="connsiteX24" fmla="*/ 531921 w 561506"/>
                  <a:gd name="connsiteY24" fmla="*/ 5319293 h 5880798"/>
                  <a:gd name="connsiteX25" fmla="*/ 561506 w 561506"/>
                  <a:gd name="connsiteY25" fmla="*/ 5319293 h 5880798"/>
                  <a:gd name="connsiteX26" fmla="*/ 561506 w 561506"/>
                  <a:gd name="connsiteY26" fmla="*/ 5348879 h 5880798"/>
                  <a:gd name="connsiteX27" fmla="*/ 531921 w 561506"/>
                  <a:gd name="connsiteY27" fmla="*/ 5348879 h 5880798"/>
                  <a:gd name="connsiteX28" fmla="*/ 265961 w 561506"/>
                  <a:gd name="connsiteY28" fmla="*/ 5319293 h 5880798"/>
                  <a:gd name="connsiteX29" fmla="*/ 295547 w 561506"/>
                  <a:gd name="connsiteY29" fmla="*/ 5319293 h 5880798"/>
                  <a:gd name="connsiteX30" fmla="*/ 295547 w 561506"/>
                  <a:gd name="connsiteY30" fmla="*/ 5348879 h 5880798"/>
                  <a:gd name="connsiteX31" fmla="*/ 265961 w 561506"/>
                  <a:gd name="connsiteY31" fmla="*/ 5348879 h 5880798"/>
                  <a:gd name="connsiteX32" fmla="*/ 0 w 561506"/>
                  <a:gd name="connsiteY32" fmla="*/ 5319293 h 5880798"/>
                  <a:gd name="connsiteX33" fmla="*/ 29585 w 561506"/>
                  <a:gd name="connsiteY33" fmla="*/ 5319293 h 5880798"/>
                  <a:gd name="connsiteX34" fmla="*/ 29585 w 561506"/>
                  <a:gd name="connsiteY34" fmla="*/ 5348879 h 5880798"/>
                  <a:gd name="connsiteX35" fmla="*/ 0 w 561506"/>
                  <a:gd name="connsiteY35" fmla="*/ 5348879 h 5880798"/>
                  <a:gd name="connsiteX36" fmla="*/ 531921 w 561506"/>
                  <a:gd name="connsiteY36" fmla="*/ 5053332 h 5880798"/>
                  <a:gd name="connsiteX37" fmla="*/ 561506 w 561506"/>
                  <a:gd name="connsiteY37" fmla="*/ 5053332 h 5880798"/>
                  <a:gd name="connsiteX38" fmla="*/ 561506 w 561506"/>
                  <a:gd name="connsiteY38" fmla="*/ 5082917 h 5880798"/>
                  <a:gd name="connsiteX39" fmla="*/ 531921 w 561506"/>
                  <a:gd name="connsiteY39" fmla="*/ 5082917 h 5880798"/>
                  <a:gd name="connsiteX40" fmla="*/ 265961 w 561506"/>
                  <a:gd name="connsiteY40" fmla="*/ 5053332 h 5880798"/>
                  <a:gd name="connsiteX41" fmla="*/ 295547 w 561506"/>
                  <a:gd name="connsiteY41" fmla="*/ 5053332 h 5880798"/>
                  <a:gd name="connsiteX42" fmla="*/ 295547 w 561506"/>
                  <a:gd name="connsiteY42" fmla="*/ 5082917 h 5880798"/>
                  <a:gd name="connsiteX43" fmla="*/ 265961 w 561506"/>
                  <a:gd name="connsiteY43" fmla="*/ 5082917 h 5880798"/>
                  <a:gd name="connsiteX44" fmla="*/ 0 w 561506"/>
                  <a:gd name="connsiteY44" fmla="*/ 5053332 h 5880798"/>
                  <a:gd name="connsiteX45" fmla="*/ 29585 w 561506"/>
                  <a:gd name="connsiteY45" fmla="*/ 5053332 h 5880798"/>
                  <a:gd name="connsiteX46" fmla="*/ 29585 w 561506"/>
                  <a:gd name="connsiteY46" fmla="*/ 5082917 h 5880798"/>
                  <a:gd name="connsiteX47" fmla="*/ 0 w 561506"/>
                  <a:gd name="connsiteY47" fmla="*/ 5082917 h 5880798"/>
                  <a:gd name="connsiteX48" fmla="*/ 531921 w 561506"/>
                  <a:gd name="connsiteY48" fmla="*/ 4787372 h 5880798"/>
                  <a:gd name="connsiteX49" fmla="*/ 561506 w 561506"/>
                  <a:gd name="connsiteY49" fmla="*/ 4787372 h 5880798"/>
                  <a:gd name="connsiteX50" fmla="*/ 561506 w 561506"/>
                  <a:gd name="connsiteY50" fmla="*/ 4816958 h 5880798"/>
                  <a:gd name="connsiteX51" fmla="*/ 531921 w 561506"/>
                  <a:gd name="connsiteY51" fmla="*/ 4816958 h 5880798"/>
                  <a:gd name="connsiteX52" fmla="*/ 265961 w 561506"/>
                  <a:gd name="connsiteY52" fmla="*/ 4787372 h 5880798"/>
                  <a:gd name="connsiteX53" fmla="*/ 295547 w 561506"/>
                  <a:gd name="connsiteY53" fmla="*/ 4787372 h 5880798"/>
                  <a:gd name="connsiteX54" fmla="*/ 295547 w 561506"/>
                  <a:gd name="connsiteY54" fmla="*/ 4816958 h 5880798"/>
                  <a:gd name="connsiteX55" fmla="*/ 265961 w 561506"/>
                  <a:gd name="connsiteY55" fmla="*/ 4816958 h 5880798"/>
                  <a:gd name="connsiteX56" fmla="*/ 0 w 561506"/>
                  <a:gd name="connsiteY56" fmla="*/ 4787372 h 5880798"/>
                  <a:gd name="connsiteX57" fmla="*/ 29585 w 561506"/>
                  <a:gd name="connsiteY57" fmla="*/ 4787372 h 5880798"/>
                  <a:gd name="connsiteX58" fmla="*/ 29585 w 561506"/>
                  <a:gd name="connsiteY58" fmla="*/ 4816958 h 5880798"/>
                  <a:gd name="connsiteX59" fmla="*/ 0 w 561506"/>
                  <a:gd name="connsiteY59" fmla="*/ 4816958 h 5880798"/>
                  <a:gd name="connsiteX60" fmla="*/ 531921 w 561506"/>
                  <a:gd name="connsiteY60" fmla="*/ 4521412 h 5880798"/>
                  <a:gd name="connsiteX61" fmla="*/ 561506 w 561506"/>
                  <a:gd name="connsiteY61" fmla="*/ 4521412 h 5880798"/>
                  <a:gd name="connsiteX62" fmla="*/ 561506 w 561506"/>
                  <a:gd name="connsiteY62" fmla="*/ 4550997 h 5880798"/>
                  <a:gd name="connsiteX63" fmla="*/ 531921 w 561506"/>
                  <a:gd name="connsiteY63" fmla="*/ 4550997 h 5880798"/>
                  <a:gd name="connsiteX64" fmla="*/ 265961 w 561506"/>
                  <a:gd name="connsiteY64" fmla="*/ 4521412 h 5880798"/>
                  <a:gd name="connsiteX65" fmla="*/ 295547 w 561506"/>
                  <a:gd name="connsiteY65" fmla="*/ 4521412 h 5880798"/>
                  <a:gd name="connsiteX66" fmla="*/ 295547 w 561506"/>
                  <a:gd name="connsiteY66" fmla="*/ 4550997 h 5880798"/>
                  <a:gd name="connsiteX67" fmla="*/ 265961 w 561506"/>
                  <a:gd name="connsiteY67" fmla="*/ 4550997 h 5880798"/>
                  <a:gd name="connsiteX68" fmla="*/ 0 w 561506"/>
                  <a:gd name="connsiteY68" fmla="*/ 4521412 h 5880798"/>
                  <a:gd name="connsiteX69" fmla="*/ 29585 w 561506"/>
                  <a:gd name="connsiteY69" fmla="*/ 4521412 h 5880798"/>
                  <a:gd name="connsiteX70" fmla="*/ 29585 w 561506"/>
                  <a:gd name="connsiteY70" fmla="*/ 4550997 h 5880798"/>
                  <a:gd name="connsiteX71" fmla="*/ 0 w 561506"/>
                  <a:gd name="connsiteY71" fmla="*/ 4550997 h 5880798"/>
                  <a:gd name="connsiteX72" fmla="*/ 531921 w 561506"/>
                  <a:gd name="connsiteY72" fmla="*/ 4255451 h 5880798"/>
                  <a:gd name="connsiteX73" fmla="*/ 561506 w 561506"/>
                  <a:gd name="connsiteY73" fmla="*/ 4255451 h 5880798"/>
                  <a:gd name="connsiteX74" fmla="*/ 561506 w 561506"/>
                  <a:gd name="connsiteY74" fmla="*/ 4285036 h 5880798"/>
                  <a:gd name="connsiteX75" fmla="*/ 531921 w 561506"/>
                  <a:gd name="connsiteY75" fmla="*/ 4285036 h 5880798"/>
                  <a:gd name="connsiteX76" fmla="*/ 265961 w 561506"/>
                  <a:gd name="connsiteY76" fmla="*/ 4255451 h 5880798"/>
                  <a:gd name="connsiteX77" fmla="*/ 295547 w 561506"/>
                  <a:gd name="connsiteY77" fmla="*/ 4255451 h 5880798"/>
                  <a:gd name="connsiteX78" fmla="*/ 295547 w 561506"/>
                  <a:gd name="connsiteY78" fmla="*/ 4285036 h 5880798"/>
                  <a:gd name="connsiteX79" fmla="*/ 265961 w 561506"/>
                  <a:gd name="connsiteY79" fmla="*/ 4285036 h 5880798"/>
                  <a:gd name="connsiteX80" fmla="*/ 0 w 561506"/>
                  <a:gd name="connsiteY80" fmla="*/ 4255451 h 5880798"/>
                  <a:gd name="connsiteX81" fmla="*/ 29585 w 561506"/>
                  <a:gd name="connsiteY81" fmla="*/ 4255451 h 5880798"/>
                  <a:gd name="connsiteX82" fmla="*/ 29585 w 561506"/>
                  <a:gd name="connsiteY82" fmla="*/ 4285036 h 5880798"/>
                  <a:gd name="connsiteX83" fmla="*/ 0 w 561506"/>
                  <a:gd name="connsiteY83" fmla="*/ 4285036 h 5880798"/>
                  <a:gd name="connsiteX84" fmla="*/ 531921 w 561506"/>
                  <a:gd name="connsiteY84" fmla="*/ 3989491 h 5880798"/>
                  <a:gd name="connsiteX85" fmla="*/ 561506 w 561506"/>
                  <a:gd name="connsiteY85" fmla="*/ 3989491 h 5880798"/>
                  <a:gd name="connsiteX86" fmla="*/ 561506 w 561506"/>
                  <a:gd name="connsiteY86" fmla="*/ 4019077 h 5880798"/>
                  <a:gd name="connsiteX87" fmla="*/ 531921 w 561506"/>
                  <a:gd name="connsiteY87" fmla="*/ 4019077 h 5880798"/>
                  <a:gd name="connsiteX88" fmla="*/ 265961 w 561506"/>
                  <a:gd name="connsiteY88" fmla="*/ 3989491 h 5880798"/>
                  <a:gd name="connsiteX89" fmla="*/ 295547 w 561506"/>
                  <a:gd name="connsiteY89" fmla="*/ 3989491 h 5880798"/>
                  <a:gd name="connsiteX90" fmla="*/ 295547 w 561506"/>
                  <a:gd name="connsiteY90" fmla="*/ 4019077 h 5880798"/>
                  <a:gd name="connsiteX91" fmla="*/ 265961 w 561506"/>
                  <a:gd name="connsiteY91" fmla="*/ 4019077 h 5880798"/>
                  <a:gd name="connsiteX92" fmla="*/ 0 w 561506"/>
                  <a:gd name="connsiteY92" fmla="*/ 3989491 h 5880798"/>
                  <a:gd name="connsiteX93" fmla="*/ 29585 w 561506"/>
                  <a:gd name="connsiteY93" fmla="*/ 3989491 h 5880798"/>
                  <a:gd name="connsiteX94" fmla="*/ 29585 w 561506"/>
                  <a:gd name="connsiteY94" fmla="*/ 4019077 h 5880798"/>
                  <a:gd name="connsiteX95" fmla="*/ 0 w 561506"/>
                  <a:gd name="connsiteY95" fmla="*/ 4019077 h 5880798"/>
                  <a:gd name="connsiteX96" fmla="*/ 531921 w 561506"/>
                  <a:gd name="connsiteY96" fmla="*/ 3723530 h 5880798"/>
                  <a:gd name="connsiteX97" fmla="*/ 561506 w 561506"/>
                  <a:gd name="connsiteY97" fmla="*/ 3723530 h 5880798"/>
                  <a:gd name="connsiteX98" fmla="*/ 561506 w 561506"/>
                  <a:gd name="connsiteY98" fmla="*/ 3753115 h 5880798"/>
                  <a:gd name="connsiteX99" fmla="*/ 531921 w 561506"/>
                  <a:gd name="connsiteY99" fmla="*/ 3753115 h 5880798"/>
                  <a:gd name="connsiteX100" fmla="*/ 265961 w 561506"/>
                  <a:gd name="connsiteY100" fmla="*/ 3723530 h 5880798"/>
                  <a:gd name="connsiteX101" fmla="*/ 295547 w 561506"/>
                  <a:gd name="connsiteY101" fmla="*/ 3723530 h 5880798"/>
                  <a:gd name="connsiteX102" fmla="*/ 295547 w 561506"/>
                  <a:gd name="connsiteY102" fmla="*/ 3753115 h 5880798"/>
                  <a:gd name="connsiteX103" fmla="*/ 265961 w 561506"/>
                  <a:gd name="connsiteY103" fmla="*/ 3753115 h 5880798"/>
                  <a:gd name="connsiteX104" fmla="*/ 0 w 561506"/>
                  <a:gd name="connsiteY104" fmla="*/ 3723530 h 5880798"/>
                  <a:gd name="connsiteX105" fmla="*/ 29585 w 561506"/>
                  <a:gd name="connsiteY105" fmla="*/ 3723530 h 5880798"/>
                  <a:gd name="connsiteX106" fmla="*/ 29585 w 561506"/>
                  <a:gd name="connsiteY106" fmla="*/ 3753115 h 5880798"/>
                  <a:gd name="connsiteX107" fmla="*/ 0 w 561506"/>
                  <a:gd name="connsiteY107" fmla="*/ 3753115 h 5880798"/>
                  <a:gd name="connsiteX108" fmla="*/ 531921 w 561506"/>
                  <a:gd name="connsiteY108" fmla="*/ 3457570 h 5880798"/>
                  <a:gd name="connsiteX109" fmla="*/ 561506 w 561506"/>
                  <a:gd name="connsiteY109" fmla="*/ 3457570 h 5880798"/>
                  <a:gd name="connsiteX110" fmla="*/ 561506 w 561506"/>
                  <a:gd name="connsiteY110" fmla="*/ 3487156 h 5880798"/>
                  <a:gd name="connsiteX111" fmla="*/ 531921 w 561506"/>
                  <a:gd name="connsiteY111" fmla="*/ 3487156 h 5880798"/>
                  <a:gd name="connsiteX112" fmla="*/ 265961 w 561506"/>
                  <a:gd name="connsiteY112" fmla="*/ 3457570 h 5880798"/>
                  <a:gd name="connsiteX113" fmla="*/ 295547 w 561506"/>
                  <a:gd name="connsiteY113" fmla="*/ 3457570 h 5880798"/>
                  <a:gd name="connsiteX114" fmla="*/ 295547 w 561506"/>
                  <a:gd name="connsiteY114" fmla="*/ 3487156 h 5880798"/>
                  <a:gd name="connsiteX115" fmla="*/ 265961 w 561506"/>
                  <a:gd name="connsiteY115" fmla="*/ 3487156 h 5880798"/>
                  <a:gd name="connsiteX116" fmla="*/ 0 w 561506"/>
                  <a:gd name="connsiteY116" fmla="*/ 3457570 h 5880798"/>
                  <a:gd name="connsiteX117" fmla="*/ 29585 w 561506"/>
                  <a:gd name="connsiteY117" fmla="*/ 3457570 h 5880798"/>
                  <a:gd name="connsiteX118" fmla="*/ 29585 w 561506"/>
                  <a:gd name="connsiteY118" fmla="*/ 3487156 h 5880798"/>
                  <a:gd name="connsiteX119" fmla="*/ 0 w 561506"/>
                  <a:gd name="connsiteY119" fmla="*/ 3487156 h 5880798"/>
                  <a:gd name="connsiteX120" fmla="*/ 531921 w 561506"/>
                  <a:gd name="connsiteY120" fmla="*/ 3191618 h 5880798"/>
                  <a:gd name="connsiteX121" fmla="*/ 561506 w 561506"/>
                  <a:gd name="connsiteY121" fmla="*/ 3191618 h 5880798"/>
                  <a:gd name="connsiteX122" fmla="*/ 561506 w 561506"/>
                  <a:gd name="connsiteY122" fmla="*/ 3221195 h 5880798"/>
                  <a:gd name="connsiteX123" fmla="*/ 531921 w 561506"/>
                  <a:gd name="connsiteY123" fmla="*/ 3221195 h 5880798"/>
                  <a:gd name="connsiteX124" fmla="*/ 265961 w 561506"/>
                  <a:gd name="connsiteY124" fmla="*/ 3191618 h 5880798"/>
                  <a:gd name="connsiteX125" fmla="*/ 295547 w 561506"/>
                  <a:gd name="connsiteY125" fmla="*/ 3191618 h 5880798"/>
                  <a:gd name="connsiteX126" fmla="*/ 295547 w 561506"/>
                  <a:gd name="connsiteY126" fmla="*/ 3221195 h 5880798"/>
                  <a:gd name="connsiteX127" fmla="*/ 265961 w 561506"/>
                  <a:gd name="connsiteY127" fmla="*/ 3221195 h 5880798"/>
                  <a:gd name="connsiteX128" fmla="*/ 0 w 561506"/>
                  <a:gd name="connsiteY128" fmla="*/ 3191617 h 5880798"/>
                  <a:gd name="connsiteX129" fmla="*/ 29585 w 561506"/>
                  <a:gd name="connsiteY129" fmla="*/ 3191617 h 5880798"/>
                  <a:gd name="connsiteX130" fmla="*/ 29585 w 561506"/>
                  <a:gd name="connsiteY130" fmla="*/ 3221195 h 5880798"/>
                  <a:gd name="connsiteX131" fmla="*/ 0 w 561506"/>
                  <a:gd name="connsiteY131" fmla="*/ 3221195 h 5880798"/>
                  <a:gd name="connsiteX132" fmla="*/ 531921 w 561506"/>
                  <a:gd name="connsiteY132" fmla="*/ 2925660 h 5880798"/>
                  <a:gd name="connsiteX133" fmla="*/ 561506 w 561506"/>
                  <a:gd name="connsiteY133" fmla="*/ 2925660 h 5880798"/>
                  <a:gd name="connsiteX134" fmla="*/ 561506 w 561506"/>
                  <a:gd name="connsiteY134" fmla="*/ 2955246 h 5880798"/>
                  <a:gd name="connsiteX135" fmla="*/ 531921 w 561506"/>
                  <a:gd name="connsiteY135" fmla="*/ 2955246 h 5880798"/>
                  <a:gd name="connsiteX136" fmla="*/ 265961 w 561506"/>
                  <a:gd name="connsiteY136" fmla="*/ 2925659 h 5880798"/>
                  <a:gd name="connsiteX137" fmla="*/ 295547 w 561506"/>
                  <a:gd name="connsiteY137" fmla="*/ 2925659 h 5880798"/>
                  <a:gd name="connsiteX138" fmla="*/ 295547 w 561506"/>
                  <a:gd name="connsiteY138" fmla="*/ 2955245 h 5880798"/>
                  <a:gd name="connsiteX139" fmla="*/ 265961 w 561506"/>
                  <a:gd name="connsiteY139" fmla="*/ 2955245 h 5880798"/>
                  <a:gd name="connsiteX140" fmla="*/ 0 w 561506"/>
                  <a:gd name="connsiteY140" fmla="*/ 2925658 h 5880798"/>
                  <a:gd name="connsiteX141" fmla="*/ 29585 w 561506"/>
                  <a:gd name="connsiteY141" fmla="*/ 2925658 h 5880798"/>
                  <a:gd name="connsiteX142" fmla="*/ 29585 w 561506"/>
                  <a:gd name="connsiteY142" fmla="*/ 2955244 h 5880798"/>
                  <a:gd name="connsiteX143" fmla="*/ 0 w 561506"/>
                  <a:gd name="connsiteY143" fmla="*/ 2955244 h 5880798"/>
                  <a:gd name="connsiteX144" fmla="*/ 531921 w 561506"/>
                  <a:gd name="connsiteY144" fmla="*/ 2659620 h 5880798"/>
                  <a:gd name="connsiteX145" fmla="*/ 561506 w 561506"/>
                  <a:gd name="connsiteY145" fmla="*/ 2659620 h 5880798"/>
                  <a:gd name="connsiteX146" fmla="*/ 561506 w 561506"/>
                  <a:gd name="connsiteY146" fmla="*/ 2689204 h 5880798"/>
                  <a:gd name="connsiteX147" fmla="*/ 531921 w 561506"/>
                  <a:gd name="connsiteY147" fmla="*/ 2689204 h 5880798"/>
                  <a:gd name="connsiteX148" fmla="*/ 265961 w 561506"/>
                  <a:gd name="connsiteY148" fmla="*/ 2659616 h 5880798"/>
                  <a:gd name="connsiteX149" fmla="*/ 295547 w 561506"/>
                  <a:gd name="connsiteY149" fmla="*/ 2659616 h 5880798"/>
                  <a:gd name="connsiteX150" fmla="*/ 295547 w 561506"/>
                  <a:gd name="connsiteY150" fmla="*/ 2689201 h 5880798"/>
                  <a:gd name="connsiteX151" fmla="*/ 265961 w 561506"/>
                  <a:gd name="connsiteY151" fmla="*/ 2689201 h 5880798"/>
                  <a:gd name="connsiteX152" fmla="*/ 0 w 561506"/>
                  <a:gd name="connsiteY152" fmla="*/ 2659613 h 5880798"/>
                  <a:gd name="connsiteX153" fmla="*/ 29585 w 561506"/>
                  <a:gd name="connsiteY153" fmla="*/ 2659613 h 5880798"/>
                  <a:gd name="connsiteX154" fmla="*/ 29585 w 561506"/>
                  <a:gd name="connsiteY154" fmla="*/ 2689198 h 5880798"/>
                  <a:gd name="connsiteX155" fmla="*/ 0 w 561506"/>
                  <a:gd name="connsiteY155" fmla="*/ 2689198 h 5880798"/>
                  <a:gd name="connsiteX156" fmla="*/ 531921 w 561506"/>
                  <a:gd name="connsiteY156" fmla="*/ 2393661 h 5880798"/>
                  <a:gd name="connsiteX157" fmla="*/ 561506 w 561506"/>
                  <a:gd name="connsiteY157" fmla="*/ 2393661 h 5880798"/>
                  <a:gd name="connsiteX158" fmla="*/ 561506 w 561506"/>
                  <a:gd name="connsiteY158" fmla="*/ 2423260 h 5880798"/>
                  <a:gd name="connsiteX159" fmla="*/ 531921 w 561506"/>
                  <a:gd name="connsiteY159" fmla="*/ 2423260 h 5880798"/>
                  <a:gd name="connsiteX160" fmla="*/ 265961 w 561506"/>
                  <a:gd name="connsiteY160" fmla="*/ 2393658 h 5880798"/>
                  <a:gd name="connsiteX161" fmla="*/ 295547 w 561506"/>
                  <a:gd name="connsiteY161" fmla="*/ 2393658 h 5880798"/>
                  <a:gd name="connsiteX162" fmla="*/ 295547 w 561506"/>
                  <a:gd name="connsiteY162" fmla="*/ 2423257 h 5880798"/>
                  <a:gd name="connsiteX163" fmla="*/ 265961 w 561506"/>
                  <a:gd name="connsiteY163" fmla="*/ 2423257 h 5880798"/>
                  <a:gd name="connsiteX164" fmla="*/ 0 w 561506"/>
                  <a:gd name="connsiteY164" fmla="*/ 2393655 h 5880798"/>
                  <a:gd name="connsiteX165" fmla="*/ 29585 w 561506"/>
                  <a:gd name="connsiteY165" fmla="*/ 2393655 h 5880798"/>
                  <a:gd name="connsiteX166" fmla="*/ 29585 w 561506"/>
                  <a:gd name="connsiteY166" fmla="*/ 2423251 h 5880798"/>
                  <a:gd name="connsiteX167" fmla="*/ 0 w 561506"/>
                  <a:gd name="connsiteY167" fmla="*/ 2423251 h 5880798"/>
                  <a:gd name="connsiteX168" fmla="*/ 531921 w 561506"/>
                  <a:gd name="connsiteY168" fmla="*/ 2127694 h 5880798"/>
                  <a:gd name="connsiteX169" fmla="*/ 561506 w 561506"/>
                  <a:gd name="connsiteY169" fmla="*/ 2127694 h 5880798"/>
                  <a:gd name="connsiteX170" fmla="*/ 561506 w 561506"/>
                  <a:gd name="connsiteY170" fmla="*/ 2157283 h 5880798"/>
                  <a:gd name="connsiteX171" fmla="*/ 531921 w 561506"/>
                  <a:gd name="connsiteY171" fmla="*/ 2157283 h 5880798"/>
                  <a:gd name="connsiteX172" fmla="*/ 265961 w 561506"/>
                  <a:gd name="connsiteY172" fmla="*/ 2127693 h 5880798"/>
                  <a:gd name="connsiteX173" fmla="*/ 295547 w 561506"/>
                  <a:gd name="connsiteY173" fmla="*/ 2127693 h 5880798"/>
                  <a:gd name="connsiteX174" fmla="*/ 295547 w 561506"/>
                  <a:gd name="connsiteY174" fmla="*/ 2157282 h 5880798"/>
                  <a:gd name="connsiteX175" fmla="*/ 265961 w 561506"/>
                  <a:gd name="connsiteY175" fmla="*/ 2157282 h 5880798"/>
                  <a:gd name="connsiteX176" fmla="*/ 0 w 561506"/>
                  <a:gd name="connsiteY176" fmla="*/ 2127689 h 5880798"/>
                  <a:gd name="connsiteX177" fmla="*/ 29585 w 561506"/>
                  <a:gd name="connsiteY177" fmla="*/ 2127689 h 5880798"/>
                  <a:gd name="connsiteX178" fmla="*/ 29585 w 561506"/>
                  <a:gd name="connsiteY178" fmla="*/ 2157278 h 5880798"/>
                  <a:gd name="connsiteX179" fmla="*/ 0 w 561506"/>
                  <a:gd name="connsiteY179" fmla="*/ 2157278 h 5880798"/>
                  <a:gd name="connsiteX180" fmla="*/ 531921 w 561506"/>
                  <a:gd name="connsiteY180" fmla="*/ 1861731 h 5880798"/>
                  <a:gd name="connsiteX181" fmla="*/ 561506 w 561506"/>
                  <a:gd name="connsiteY181" fmla="*/ 1861731 h 5880798"/>
                  <a:gd name="connsiteX182" fmla="*/ 561506 w 561506"/>
                  <a:gd name="connsiteY182" fmla="*/ 1891308 h 5880798"/>
                  <a:gd name="connsiteX183" fmla="*/ 531921 w 561506"/>
                  <a:gd name="connsiteY183" fmla="*/ 1891308 h 5880798"/>
                  <a:gd name="connsiteX184" fmla="*/ 265961 w 561506"/>
                  <a:gd name="connsiteY184" fmla="*/ 1861728 h 5880798"/>
                  <a:gd name="connsiteX185" fmla="*/ 295547 w 561506"/>
                  <a:gd name="connsiteY185" fmla="*/ 1861728 h 5880798"/>
                  <a:gd name="connsiteX186" fmla="*/ 295547 w 561506"/>
                  <a:gd name="connsiteY186" fmla="*/ 1891306 h 5880798"/>
                  <a:gd name="connsiteX187" fmla="*/ 265961 w 561506"/>
                  <a:gd name="connsiteY187" fmla="*/ 1891306 h 5880798"/>
                  <a:gd name="connsiteX188" fmla="*/ 0 w 561506"/>
                  <a:gd name="connsiteY188" fmla="*/ 1861726 h 5880798"/>
                  <a:gd name="connsiteX189" fmla="*/ 29585 w 561506"/>
                  <a:gd name="connsiteY189" fmla="*/ 1861726 h 5880798"/>
                  <a:gd name="connsiteX190" fmla="*/ 29585 w 561506"/>
                  <a:gd name="connsiteY190" fmla="*/ 1891304 h 5880798"/>
                  <a:gd name="connsiteX191" fmla="*/ 0 w 561506"/>
                  <a:gd name="connsiteY191" fmla="*/ 1891304 h 5880798"/>
                  <a:gd name="connsiteX192" fmla="*/ 531921 w 561506"/>
                  <a:gd name="connsiteY192" fmla="*/ 1595769 h 5880798"/>
                  <a:gd name="connsiteX193" fmla="*/ 561506 w 561506"/>
                  <a:gd name="connsiteY193" fmla="*/ 1595769 h 5880798"/>
                  <a:gd name="connsiteX194" fmla="*/ 561506 w 561506"/>
                  <a:gd name="connsiteY194" fmla="*/ 1625355 h 5880798"/>
                  <a:gd name="connsiteX195" fmla="*/ 531921 w 561506"/>
                  <a:gd name="connsiteY195" fmla="*/ 1625355 h 5880798"/>
                  <a:gd name="connsiteX196" fmla="*/ 265961 w 561506"/>
                  <a:gd name="connsiteY196" fmla="*/ 1595766 h 5880798"/>
                  <a:gd name="connsiteX197" fmla="*/ 295547 w 561506"/>
                  <a:gd name="connsiteY197" fmla="*/ 1595766 h 5880798"/>
                  <a:gd name="connsiteX198" fmla="*/ 295547 w 561506"/>
                  <a:gd name="connsiteY198" fmla="*/ 1625352 h 5880798"/>
                  <a:gd name="connsiteX199" fmla="*/ 265961 w 561506"/>
                  <a:gd name="connsiteY199" fmla="*/ 1625352 h 5880798"/>
                  <a:gd name="connsiteX200" fmla="*/ 0 w 561506"/>
                  <a:gd name="connsiteY200" fmla="*/ 1595764 h 5880798"/>
                  <a:gd name="connsiteX201" fmla="*/ 29585 w 561506"/>
                  <a:gd name="connsiteY201" fmla="*/ 1595764 h 5880798"/>
                  <a:gd name="connsiteX202" fmla="*/ 29585 w 561506"/>
                  <a:gd name="connsiteY202" fmla="*/ 1625350 h 5880798"/>
                  <a:gd name="connsiteX203" fmla="*/ 0 w 561506"/>
                  <a:gd name="connsiteY203" fmla="*/ 1625350 h 5880798"/>
                  <a:gd name="connsiteX204" fmla="*/ 531921 w 561506"/>
                  <a:gd name="connsiteY204" fmla="*/ 1329811 h 5880798"/>
                  <a:gd name="connsiteX205" fmla="*/ 561506 w 561506"/>
                  <a:gd name="connsiteY205" fmla="*/ 1329811 h 5880798"/>
                  <a:gd name="connsiteX206" fmla="*/ 561506 w 561506"/>
                  <a:gd name="connsiteY206" fmla="*/ 1359396 h 5880798"/>
                  <a:gd name="connsiteX207" fmla="*/ 531921 w 561506"/>
                  <a:gd name="connsiteY207" fmla="*/ 1359396 h 5880798"/>
                  <a:gd name="connsiteX208" fmla="*/ 265961 w 561506"/>
                  <a:gd name="connsiteY208" fmla="*/ 1329809 h 5880798"/>
                  <a:gd name="connsiteX209" fmla="*/ 295547 w 561506"/>
                  <a:gd name="connsiteY209" fmla="*/ 1329809 h 5880798"/>
                  <a:gd name="connsiteX210" fmla="*/ 295547 w 561506"/>
                  <a:gd name="connsiteY210" fmla="*/ 1359393 h 5880798"/>
                  <a:gd name="connsiteX211" fmla="*/ 265961 w 561506"/>
                  <a:gd name="connsiteY211" fmla="*/ 1359393 h 5880798"/>
                  <a:gd name="connsiteX212" fmla="*/ 0 w 561506"/>
                  <a:gd name="connsiteY212" fmla="*/ 1329806 h 5880798"/>
                  <a:gd name="connsiteX213" fmla="*/ 29585 w 561506"/>
                  <a:gd name="connsiteY213" fmla="*/ 1329806 h 5880798"/>
                  <a:gd name="connsiteX214" fmla="*/ 29585 w 561506"/>
                  <a:gd name="connsiteY214" fmla="*/ 1359391 h 5880798"/>
                  <a:gd name="connsiteX215" fmla="*/ 0 w 561506"/>
                  <a:gd name="connsiteY215" fmla="*/ 1359391 h 5880798"/>
                  <a:gd name="connsiteX216" fmla="*/ 531921 w 561506"/>
                  <a:gd name="connsiteY216" fmla="*/ 1063855 h 5880798"/>
                  <a:gd name="connsiteX217" fmla="*/ 561506 w 561506"/>
                  <a:gd name="connsiteY217" fmla="*/ 1063855 h 5880798"/>
                  <a:gd name="connsiteX218" fmla="*/ 561506 w 561506"/>
                  <a:gd name="connsiteY218" fmla="*/ 1093441 h 5880798"/>
                  <a:gd name="connsiteX219" fmla="*/ 531921 w 561506"/>
                  <a:gd name="connsiteY219" fmla="*/ 1093441 h 5880798"/>
                  <a:gd name="connsiteX220" fmla="*/ 265961 w 561506"/>
                  <a:gd name="connsiteY220" fmla="*/ 1063852 h 5880798"/>
                  <a:gd name="connsiteX221" fmla="*/ 295547 w 561506"/>
                  <a:gd name="connsiteY221" fmla="*/ 1063852 h 5880798"/>
                  <a:gd name="connsiteX222" fmla="*/ 295547 w 561506"/>
                  <a:gd name="connsiteY222" fmla="*/ 1093438 h 5880798"/>
                  <a:gd name="connsiteX223" fmla="*/ 265961 w 561506"/>
                  <a:gd name="connsiteY223" fmla="*/ 1093438 h 5880798"/>
                  <a:gd name="connsiteX224" fmla="*/ 0 w 561506"/>
                  <a:gd name="connsiteY224" fmla="*/ 1063849 h 5880798"/>
                  <a:gd name="connsiteX225" fmla="*/ 29585 w 561506"/>
                  <a:gd name="connsiteY225" fmla="*/ 1063849 h 5880798"/>
                  <a:gd name="connsiteX226" fmla="*/ 29585 w 561506"/>
                  <a:gd name="connsiteY226" fmla="*/ 1093435 h 5880798"/>
                  <a:gd name="connsiteX227" fmla="*/ 0 w 561506"/>
                  <a:gd name="connsiteY227" fmla="*/ 1093435 h 5880798"/>
                  <a:gd name="connsiteX228" fmla="*/ 531921 w 561506"/>
                  <a:gd name="connsiteY228" fmla="*/ 797884 h 5880798"/>
                  <a:gd name="connsiteX229" fmla="*/ 561506 w 561506"/>
                  <a:gd name="connsiteY229" fmla="*/ 797884 h 5880798"/>
                  <a:gd name="connsiteX230" fmla="*/ 561506 w 561506"/>
                  <a:gd name="connsiteY230" fmla="*/ 827470 h 5880798"/>
                  <a:gd name="connsiteX231" fmla="*/ 531921 w 561506"/>
                  <a:gd name="connsiteY231" fmla="*/ 827470 h 5880798"/>
                  <a:gd name="connsiteX232" fmla="*/ 265961 w 561506"/>
                  <a:gd name="connsiteY232" fmla="*/ 797882 h 5880798"/>
                  <a:gd name="connsiteX233" fmla="*/ 295547 w 561506"/>
                  <a:gd name="connsiteY233" fmla="*/ 797882 h 5880798"/>
                  <a:gd name="connsiteX234" fmla="*/ 295547 w 561506"/>
                  <a:gd name="connsiteY234" fmla="*/ 827468 h 5880798"/>
                  <a:gd name="connsiteX235" fmla="*/ 265961 w 561506"/>
                  <a:gd name="connsiteY235" fmla="*/ 827468 h 5880798"/>
                  <a:gd name="connsiteX236" fmla="*/ 0 w 561506"/>
                  <a:gd name="connsiteY236" fmla="*/ 797879 h 5880798"/>
                  <a:gd name="connsiteX237" fmla="*/ 29585 w 561506"/>
                  <a:gd name="connsiteY237" fmla="*/ 797879 h 5880798"/>
                  <a:gd name="connsiteX238" fmla="*/ 29585 w 561506"/>
                  <a:gd name="connsiteY238" fmla="*/ 827465 h 5880798"/>
                  <a:gd name="connsiteX239" fmla="*/ 0 w 561506"/>
                  <a:gd name="connsiteY239" fmla="*/ 827465 h 5880798"/>
                  <a:gd name="connsiteX240" fmla="*/ 531921 w 561506"/>
                  <a:gd name="connsiteY240" fmla="*/ 531924 h 5880798"/>
                  <a:gd name="connsiteX241" fmla="*/ 561506 w 561506"/>
                  <a:gd name="connsiteY241" fmla="*/ 531924 h 5880798"/>
                  <a:gd name="connsiteX242" fmla="*/ 561506 w 561506"/>
                  <a:gd name="connsiteY242" fmla="*/ 561509 h 5880798"/>
                  <a:gd name="connsiteX243" fmla="*/ 531921 w 561506"/>
                  <a:gd name="connsiteY243" fmla="*/ 561509 h 5880798"/>
                  <a:gd name="connsiteX244" fmla="*/ 265961 w 561506"/>
                  <a:gd name="connsiteY244" fmla="*/ 531922 h 5880798"/>
                  <a:gd name="connsiteX245" fmla="*/ 295547 w 561506"/>
                  <a:gd name="connsiteY245" fmla="*/ 531922 h 5880798"/>
                  <a:gd name="connsiteX246" fmla="*/ 295547 w 561506"/>
                  <a:gd name="connsiteY246" fmla="*/ 561507 h 5880798"/>
                  <a:gd name="connsiteX247" fmla="*/ 265961 w 561506"/>
                  <a:gd name="connsiteY247" fmla="*/ 561507 h 5880798"/>
                  <a:gd name="connsiteX248" fmla="*/ 0 w 561506"/>
                  <a:gd name="connsiteY248" fmla="*/ 531920 h 5880798"/>
                  <a:gd name="connsiteX249" fmla="*/ 29585 w 561506"/>
                  <a:gd name="connsiteY249" fmla="*/ 531920 h 5880798"/>
                  <a:gd name="connsiteX250" fmla="*/ 29585 w 561506"/>
                  <a:gd name="connsiteY250" fmla="*/ 561505 h 5880798"/>
                  <a:gd name="connsiteX251" fmla="*/ 0 w 561506"/>
                  <a:gd name="connsiteY251" fmla="*/ 561505 h 5880798"/>
                  <a:gd name="connsiteX252" fmla="*/ 531921 w 561506"/>
                  <a:gd name="connsiteY252" fmla="*/ 265964 h 5880798"/>
                  <a:gd name="connsiteX253" fmla="*/ 561506 w 561506"/>
                  <a:gd name="connsiteY253" fmla="*/ 265964 h 5880798"/>
                  <a:gd name="connsiteX254" fmla="*/ 561506 w 561506"/>
                  <a:gd name="connsiteY254" fmla="*/ 295550 h 5880798"/>
                  <a:gd name="connsiteX255" fmla="*/ 531921 w 561506"/>
                  <a:gd name="connsiteY255" fmla="*/ 295550 h 5880798"/>
                  <a:gd name="connsiteX256" fmla="*/ 265961 w 561506"/>
                  <a:gd name="connsiteY256" fmla="*/ 265962 h 5880798"/>
                  <a:gd name="connsiteX257" fmla="*/ 295547 w 561506"/>
                  <a:gd name="connsiteY257" fmla="*/ 265962 h 5880798"/>
                  <a:gd name="connsiteX258" fmla="*/ 295547 w 561506"/>
                  <a:gd name="connsiteY258" fmla="*/ 295548 h 5880798"/>
                  <a:gd name="connsiteX259" fmla="*/ 265961 w 561506"/>
                  <a:gd name="connsiteY259" fmla="*/ 295548 h 5880798"/>
                  <a:gd name="connsiteX260" fmla="*/ 0 w 561506"/>
                  <a:gd name="connsiteY260" fmla="*/ 265960 h 5880798"/>
                  <a:gd name="connsiteX261" fmla="*/ 29585 w 561506"/>
                  <a:gd name="connsiteY261" fmla="*/ 265960 h 5880798"/>
                  <a:gd name="connsiteX262" fmla="*/ 29585 w 561506"/>
                  <a:gd name="connsiteY262" fmla="*/ 295546 h 5880798"/>
                  <a:gd name="connsiteX263" fmla="*/ 0 w 561506"/>
                  <a:gd name="connsiteY263" fmla="*/ 295546 h 5880798"/>
                  <a:gd name="connsiteX264" fmla="*/ 531921 w 561506"/>
                  <a:gd name="connsiteY264" fmla="*/ 5 h 5880798"/>
                  <a:gd name="connsiteX265" fmla="*/ 561506 w 561506"/>
                  <a:gd name="connsiteY265" fmla="*/ 5 h 5880798"/>
                  <a:gd name="connsiteX266" fmla="*/ 561506 w 561506"/>
                  <a:gd name="connsiteY266" fmla="*/ 29591 h 5880798"/>
                  <a:gd name="connsiteX267" fmla="*/ 531921 w 561506"/>
                  <a:gd name="connsiteY267" fmla="*/ 29591 h 5880798"/>
                  <a:gd name="connsiteX268" fmla="*/ 265961 w 561506"/>
                  <a:gd name="connsiteY268" fmla="*/ 3 h 5880798"/>
                  <a:gd name="connsiteX269" fmla="*/ 295547 w 561506"/>
                  <a:gd name="connsiteY269" fmla="*/ 3 h 5880798"/>
                  <a:gd name="connsiteX270" fmla="*/ 295547 w 561506"/>
                  <a:gd name="connsiteY270" fmla="*/ 29589 h 5880798"/>
                  <a:gd name="connsiteX271" fmla="*/ 265961 w 561506"/>
                  <a:gd name="connsiteY271" fmla="*/ 29589 h 5880798"/>
                  <a:gd name="connsiteX272" fmla="*/ 0 w 561506"/>
                  <a:gd name="connsiteY272" fmla="*/ 0 h 5880798"/>
                  <a:gd name="connsiteX273" fmla="*/ 29585 w 561506"/>
                  <a:gd name="connsiteY273" fmla="*/ 0 h 5880798"/>
                  <a:gd name="connsiteX274" fmla="*/ 29585 w 561506"/>
                  <a:gd name="connsiteY274" fmla="*/ 29586 h 5880798"/>
                  <a:gd name="connsiteX275" fmla="*/ 0 w 561506"/>
                  <a:gd name="connsiteY275" fmla="*/ 29586 h 5880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Lst>
                <a:rect l="l" t="t" r="r" b="b"/>
                <a:pathLst>
                  <a:path w="561506" h="5880798">
                    <a:moveTo>
                      <a:pt x="531921" y="5851213"/>
                    </a:moveTo>
                    <a:lnTo>
                      <a:pt x="561506" y="5851213"/>
                    </a:lnTo>
                    <a:lnTo>
                      <a:pt x="561506" y="5880798"/>
                    </a:lnTo>
                    <a:lnTo>
                      <a:pt x="531921" y="5880798"/>
                    </a:lnTo>
                    <a:close/>
                    <a:moveTo>
                      <a:pt x="265961" y="5851213"/>
                    </a:moveTo>
                    <a:lnTo>
                      <a:pt x="295547" y="5851213"/>
                    </a:lnTo>
                    <a:lnTo>
                      <a:pt x="295547" y="5880798"/>
                    </a:lnTo>
                    <a:lnTo>
                      <a:pt x="265961" y="5880798"/>
                    </a:lnTo>
                    <a:close/>
                    <a:moveTo>
                      <a:pt x="0" y="5851213"/>
                    </a:moveTo>
                    <a:lnTo>
                      <a:pt x="29585" y="5851213"/>
                    </a:lnTo>
                    <a:lnTo>
                      <a:pt x="29585" y="5880798"/>
                    </a:lnTo>
                    <a:lnTo>
                      <a:pt x="0" y="5880798"/>
                    </a:lnTo>
                    <a:close/>
                    <a:moveTo>
                      <a:pt x="531921" y="5585253"/>
                    </a:moveTo>
                    <a:lnTo>
                      <a:pt x="561506" y="5585253"/>
                    </a:lnTo>
                    <a:lnTo>
                      <a:pt x="561506" y="5614838"/>
                    </a:lnTo>
                    <a:lnTo>
                      <a:pt x="531921" y="5614838"/>
                    </a:lnTo>
                    <a:close/>
                    <a:moveTo>
                      <a:pt x="265961" y="5585253"/>
                    </a:moveTo>
                    <a:lnTo>
                      <a:pt x="295547" y="5585253"/>
                    </a:lnTo>
                    <a:lnTo>
                      <a:pt x="295547" y="5614838"/>
                    </a:lnTo>
                    <a:lnTo>
                      <a:pt x="265961" y="5614838"/>
                    </a:lnTo>
                    <a:close/>
                    <a:moveTo>
                      <a:pt x="0" y="5585253"/>
                    </a:moveTo>
                    <a:lnTo>
                      <a:pt x="29585" y="5585253"/>
                    </a:lnTo>
                    <a:lnTo>
                      <a:pt x="29585" y="5614838"/>
                    </a:lnTo>
                    <a:lnTo>
                      <a:pt x="0" y="5614838"/>
                    </a:lnTo>
                    <a:close/>
                    <a:moveTo>
                      <a:pt x="531921" y="5319293"/>
                    </a:moveTo>
                    <a:lnTo>
                      <a:pt x="561506" y="5319293"/>
                    </a:lnTo>
                    <a:lnTo>
                      <a:pt x="561506" y="5348879"/>
                    </a:lnTo>
                    <a:lnTo>
                      <a:pt x="531921" y="5348879"/>
                    </a:lnTo>
                    <a:close/>
                    <a:moveTo>
                      <a:pt x="265961" y="5319293"/>
                    </a:moveTo>
                    <a:lnTo>
                      <a:pt x="295547" y="5319293"/>
                    </a:lnTo>
                    <a:lnTo>
                      <a:pt x="295547" y="5348879"/>
                    </a:lnTo>
                    <a:lnTo>
                      <a:pt x="265961" y="5348879"/>
                    </a:lnTo>
                    <a:close/>
                    <a:moveTo>
                      <a:pt x="0" y="5319293"/>
                    </a:moveTo>
                    <a:lnTo>
                      <a:pt x="29585" y="5319293"/>
                    </a:lnTo>
                    <a:lnTo>
                      <a:pt x="29585" y="5348879"/>
                    </a:lnTo>
                    <a:lnTo>
                      <a:pt x="0" y="5348879"/>
                    </a:lnTo>
                    <a:close/>
                    <a:moveTo>
                      <a:pt x="531921" y="5053332"/>
                    </a:moveTo>
                    <a:lnTo>
                      <a:pt x="561506" y="5053332"/>
                    </a:lnTo>
                    <a:lnTo>
                      <a:pt x="561506" y="5082917"/>
                    </a:lnTo>
                    <a:lnTo>
                      <a:pt x="531921" y="5082917"/>
                    </a:lnTo>
                    <a:close/>
                    <a:moveTo>
                      <a:pt x="265961" y="5053332"/>
                    </a:moveTo>
                    <a:lnTo>
                      <a:pt x="295547" y="5053332"/>
                    </a:lnTo>
                    <a:lnTo>
                      <a:pt x="295547" y="5082917"/>
                    </a:lnTo>
                    <a:lnTo>
                      <a:pt x="265961" y="5082917"/>
                    </a:lnTo>
                    <a:close/>
                    <a:moveTo>
                      <a:pt x="0" y="5053332"/>
                    </a:moveTo>
                    <a:lnTo>
                      <a:pt x="29585" y="5053332"/>
                    </a:lnTo>
                    <a:lnTo>
                      <a:pt x="29585" y="5082917"/>
                    </a:lnTo>
                    <a:lnTo>
                      <a:pt x="0" y="5082917"/>
                    </a:lnTo>
                    <a:close/>
                    <a:moveTo>
                      <a:pt x="531921" y="4787372"/>
                    </a:moveTo>
                    <a:lnTo>
                      <a:pt x="561506" y="4787372"/>
                    </a:lnTo>
                    <a:lnTo>
                      <a:pt x="561506" y="4816958"/>
                    </a:lnTo>
                    <a:lnTo>
                      <a:pt x="531921" y="4816958"/>
                    </a:lnTo>
                    <a:close/>
                    <a:moveTo>
                      <a:pt x="265961" y="4787372"/>
                    </a:moveTo>
                    <a:lnTo>
                      <a:pt x="295547" y="4787372"/>
                    </a:lnTo>
                    <a:lnTo>
                      <a:pt x="295547" y="4816958"/>
                    </a:lnTo>
                    <a:lnTo>
                      <a:pt x="265961" y="4816958"/>
                    </a:lnTo>
                    <a:close/>
                    <a:moveTo>
                      <a:pt x="0" y="4787372"/>
                    </a:moveTo>
                    <a:lnTo>
                      <a:pt x="29585" y="4787372"/>
                    </a:lnTo>
                    <a:lnTo>
                      <a:pt x="29585" y="4816958"/>
                    </a:lnTo>
                    <a:lnTo>
                      <a:pt x="0" y="4816958"/>
                    </a:lnTo>
                    <a:close/>
                    <a:moveTo>
                      <a:pt x="531921" y="4521412"/>
                    </a:moveTo>
                    <a:lnTo>
                      <a:pt x="561506" y="4521412"/>
                    </a:lnTo>
                    <a:lnTo>
                      <a:pt x="561506" y="4550997"/>
                    </a:lnTo>
                    <a:lnTo>
                      <a:pt x="531921" y="4550997"/>
                    </a:lnTo>
                    <a:close/>
                    <a:moveTo>
                      <a:pt x="265961" y="4521412"/>
                    </a:moveTo>
                    <a:lnTo>
                      <a:pt x="295547" y="4521412"/>
                    </a:lnTo>
                    <a:lnTo>
                      <a:pt x="295547" y="4550997"/>
                    </a:lnTo>
                    <a:lnTo>
                      <a:pt x="265961" y="4550997"/>
                    </a:lnTo>
                    <a:close/>
                    <a:moveTo>
                      <a:pt x="0" y="4521412"/>
                    </a:moveTo>
                    <a:lnTo>
                      <a:pt x="29585" y="4521412"/>
                    </a:lnTo>
                    <a:lnTo>
                      <a:pt x="29585" y="4550997"/>
                    </a:lnTo>
                    <a:lnTo>
                      <a:pt x="0" y="4550997"/>
                    </a:lnTo>
                    <a:close/>
                    <a:moveTo>
                      <a:pt x="531921" y="4255451"/>
                    </a:moveTo>
                    <a:lnTo>
                      <a:pt x="561506" y="4255451"/>
                    </a:lnTo>
                    <a:lnTo>
                      <a:pt x="561506" y="4285036"/>
                    </a:lnTo>
                    <a:lnTo>
                      <a:pt x="531921" y="4285036"/>
                    </a:lnTo>
                    <a:close/>
                    <a:moveTo>
                      <a:pt x="265961" y="4255451"/>
                    </a:moveTo>
                    <a:lnTo>
                      <a:pt x="295547" y="4255451"/>
                    </a:lnTo>
                    <a:lnTo>
                      <a:pt x="295547" y="4285036"/>
                    </a:lnTo>
                    <a:lnTo>
                      <a:pt x="265961" y="4285036"/>
                    </a:lnTo>
                    <a:close/>
                    <a:moveTo>
                      <a:pt x="0" y="4255451"/>
                    </a:moveTo>
                    <a:lnTo>
                      <a:pt x="29585" y="4255451"/>
                    </a:lnTo>
                    <a:lnTo>
                      <a:pt x="29585" y="4285036"/>
                    </a:lnTo>
                    <a:lnTo>
                      <a:pt x="0" y="4285036"/>
                    </a:lnTo>
                    <a:close/>
                    <a:moveTo>
                      <a:pt x="531921" y="3989491"/>
                    </a:moveTo>
                    <a:lnTo>
                      <a:pt x="561506" y="3989491"/>
                    </a:lnTo>
                    <a:lnTo>
                      <a:pt x="561506" y="4019077"/>
                    </a:lnTo>
                    <a:lnTo>
                      <a:pt x="531921" y="4019077"/>
                    </a:lnTo>
                    <a:close/>
                    <a:moveTo>
                      <a:pt x="265961" y="3989491"/>
                    </a:moveTo>
                    <a:lnTo>
                      <a:pt x="295547" y="3989491"/>
                    </a:lnTo>
                    <a:lnTo>
                      <a:pt x="295547" y="4019077"/>
                    </a:lnTo>
                    <a:lnTo>
                      <a:pt x="265961" y="4019077"/>
                    </a:lnTo>
                    <a:close/>
                    <a:moveTo>
                      <a:pt x="0" y="3989491"/>
                    </a:moveTo>
                    <a:lnTo>
                      <a:pt x="29585" y="3989491"/>
                    </a:lnTo>
                    <a:lnTo>
                      <a:pt x="29585" y="4019077"/>
                    </a:lnTo>
                    <a:lnTo>
                      <a:pt x="0" y="4019077"/>
                    </a:lnTo>
                    <a:close/>
                    <a:moveTo>
                      <a:pt x="531921" y="3723530"/>
                    </a:moveTo>
                    <a:lnTo>
                      <a:pt x="561506" y="3723530"/>
                    </a:lnTo>
                    <a:lnTo>
                      <a:pt x="561506" y="3753115"/>
                    </a:lnTo>
                    <a:lnTo>
                      <a:pt x="531921" y="3753115"/>
                    </a:lnTo>
                    <a:close/>
                    <a:moveTo>
                      <a:pt x="265961" y="3723530"/>
                    </a:moveTo>
                    <a:lnTo>
                      <a:pt x="295547" y="3723530"/>
                    </a:lnTo>
                    <a:lnTo>
                      <a:pt x="295547" y="3753115"/>
                    </a:lnTo>
                    <a:lnTo>
                      <a:pt x="265961" y="3753115"/>
                    </a:lnTo>
                    <a:close/>
                    <a:moveTo>
                      <a:pt x="0" y="3723530"/>
                    </a:moveTo>
                    <a:lnTo>
                      <a:pt x="29585" y="3723530"/>
                    </a:lnTo>
                    <a:lnTo>
                      <a:pt x="29585" y="3753115"/>
                    </a:lnTo>
                    <a:lnTo>
                      <a:pt x="0" y="3753115"/>
                    </a:lnTo>
                    <a:close/>
                    <a:moveTo>
                      <a:pt x="531921" y="3457570"/>
                    </a:moveTo>
                    <a:lnTo>
                      <a:pt x="561506" y="3457570"/>
                    </a:lnTo>
                    <a:lnTo>
                      <a:pt x="561506" y="3487156"/>
                    </a:lnTo>
                    <a:lnTo>
                      <a:pt x="531921" y="3487156"/>
                    </a:lnTo>
                    <a:close/>
                    <a:moveTo>
                      <a:pt x="265961" y="3457570"/>
                    </a:moveTo>
                    <a:lnTo>
                      <a:pt x="295547" y="3457570"/>
                    </a:lnTo>
                    <a:lnTo>
                      <a:pt x="295547" y="3487156"/>
                    </a:lnTo>
                    <a:lnTo>
                      <a:pt x="265961" y="3487156"/>
                    </a:lnTo>
                    <a:close/>
                    <a:moveTo>
                      <a:pt x="0" y="3457570"/>
                    </a:moveTo>
                    <a:lnTo>
                      <a:pt x="29585" y="3457570"/>
                    </a:lnTo>
                    <a:lnTo>
                      <a:pt x="29585" y="3487156"/>
                    </a:lnTo>
                    <a:lnTo>
                      <a:pt x="0" y="3487156"/>
                    </a:lnTo>
                    <a:close/>
                    <a:moveTo>
                      <a:pt x="531921" y="3191618"/>
                    </a:moveTo>
                    <a:lnTo>
                      <a:pt x="561506" y="3191618"/>
                    </a:lnTo>
                    <a:lnTo>
                      <a:pt x="561506" y="3221195"/>
                    </a:lnTo>
                    <a:lnTo>
                      <a:pt x="531921" y="3221195"/>
                    </a:lnTo>
                    <a:close/>
                    <a:moveTo>
                      <a:pt x="265961" y="3191618"/>
                    </a:moveTo>
                    <a:lnTo>
                      <a:pt x="295547" y="3191618"/>
                    </a:lnTo>
                    <a:lnTo>
                      <a:pt x="295547" y="3221195"/>
                    </a:lnTo>
                    <a:lnTo>
                      <a:pt x="265961" y="3221195"/>
                    </a:lnTo>
                    <a:close/>
                    <a:moveTo>
                      <a:pt x="0" y="3191617"/>
                    </a:moveTo>
                    <a:lnTo>
                      <a:pt x="29585" y="3191617"/>
                    </a:lnTo>
                    <a:lnTo>
                      <a:pt x="29585" y="3221195"/>
                    </a:lnTo>
                    <a:lnTo>
                      <a:pt x="0" y="3221195"/>
                    </a:lnTo>
                    <a:close/>
                    <a:moveTo>
                      <a:pt x="531921" y="2925660"/>
                    </a:moveTo>
                    <a:lnTo>
                      <a:pt x="561506" y="2925660"/>
                    </a:lnTo>
                    <a:lnTo>
                      <a:pt x="561506" y="2955246"/>
                    </a:lnTo>
                    <a:lnTo>
                      <a:pt x="531921" y="2955246"/>
                    </a:lnTo>
                    <a:close/>
                    <a:moveTo>
                      <a:pt x="265961" y="2925659"/>
                    </a:moveTo>
                    <a:lnTo>
                      <a:pt x="295547" y="2925659"/>
                    </a:lnTo>
                    <a:lnTo>
                      <a:pt x="295547" y="2955245"/>
                    </a:lnTo>
                    <a:lnTo>
                      <a:pt x="265961" y="2955245"/>
                    </a:lnTo>
                    <a:close/>
                    <a:moveTo>
                      <a:pt x="0" y="2925658"/>
                    </a:moveTo>
                    <a:lnTo>
                      <a:pt x="29585" y="2925658"/>
                    </a:lnTo>
                    <a:lnTo>
                      <a:pt x="29585" y="2955244"/>
                    </a:lnTo>
                    <a:lnTo>
                      <a:pt x="0" y="2955244"/>
                    </a:lnTo>
                    <a:close/>
                    <a:moveTo>
                      <a:pt x="531921" y="2659620"/>
                    </a:moveTo>
                    <a:lnTo>
                      <a:pt x="561506" y="2659620"/>
                    </a:lnTo>
                    <a:lnTo>
                      <a:pt x="561506" y="2689204"/>
                    </a:lnTo>
                    <a:lnTo>
                      <a:pt x="531921" y="2689204"/>
                    </a:lnTo>
                    <a:close/>
                    <a:moveTo>
                      <a:pt x="265961" y="2659616"/>
                    </a:moveTo>
                    <a:lnTo>
                      <a:pt x="295547" y="2659616"/>
                    </a:lnTo>
                    <a:lnTo>
                      <a:pt x="295547" y="2689201"/>
                    </a:lnTo>
                    <a:lnTo>
                      <a:pt x="265961" y="2689201"/>
                    </a:lnTo>
                    <a:close/>
                    <a:moveTo>
                      <a:pt x="0" y="2659613"/>
                    </a:moveTo>
                    <a:lnTo>
                      <a:pt x="29585" y="2659613"/>
                    </a:lnTo>
                    <a:lnTo>
                      <a:pt x="29585" y="2689198"/>
                    </a:lnTo>
                    <a:lnTo>
                      <a:pt x="0" y="2689198"/>
                    </a:lnTo>
                    <a:close/>
                    <a:moveTo>
                      <a:pt x="531921" y="2393661"/>
                    </a:moveTo>
                    <a:lnTo>
                      <a:pt x="561506" y="2393661"/>
                    </a:lnTo>
                    <a:lnTo>
                      <a:pt x="561506" y="2423260"/>
                    </a:lnTo>
                    <a:lnTo>
                      <a:pt x="531921" y="2423260"/>
                    </a:lnTo>
                    <a:close/>
                    <a:moveTo>
                      <a:pt x="265961" y="2393658"/>
                    </a:moveTo>
                    <a:lnTo>
                      <a:pt x="295547" y="2393658"/>
                    </a:lnTo>
                    <a:lnTo>
                      <a:pt x="295547" y="2423257"/>
                    </a:lnTo>
                    <a:lnTo>
                      <a:pt x="265961" y="2423257"/>
                    </a:lnTo>
                    <a:close/>
                    <a:moveTo>
                      <a:pt x="0" y="2393655"/>
                    </a:moveTo>
                    <a:lnTo>
                      <a:pt x="29585" y="2393655"/>
                    </a:lnTo>
                    <a:lnTo>
                      <a:pt x="29585" y="2423251"/>
                    </a:lnTo>
                    <a:lnTo>
                      <a:pt x="0" y="2423251"/>
                    </a:lnTo>
                    <a:close/>
                    <a:moveTo>
                      <a:pt x="531921" y="2127694"/>
                    </a:moveTo>
                    <a:lnTo>
                      <a:pt x="561506" y="2127694"/>
                    </a:lnTo>
                    <a:lnTo>
                      <a:pt x="561506" y="2157283"/>
                    </a:lnTo>
                    <a:lnTo>
                      <a:pt x="531921" y="2157283"/>
                    </a:lnTo>
                    <a:close/>
                    <a:moveTo>
                      <a:pt x="265961" y="2127693"/>
                    </a:moveTo>
                    <a:lnTo>
                      <a:pt x="295547" y="2127693"/>
                    </a:lnTo>
                    <a:lnTo>
                      <a:pt x="295547" y="2157282"/>
                    </a:lnTo>
                    <a:lnTo>
                      <a:pt x="265961" y="2157282"/>
                    </a:lnTo>
                    <a:close/>
                    <a:moveTo>
                      <a:pt x="0" y="2127689"/>
                    </a:moveTo>
                    <a:lnTo>
                      <a:pt x="29585" y="2127689"/>
                    </a:lnTo>
                    <a:lnTo>
                      <a:pt x="29585" y="2157278"/>
                    </a:lnTo>
                    <a:lnTo>
                      <a:pt x="0" y="2157278"/>
                    </a:lnTo>
                    <a:close/>
                    <a:moveTo>
                      <a:pt x="531921" y="1861731"/>
                    </a:moveTo>
                    <a:lnTo>
                      <a:pt x="561506" y="1861731"/>
                    </a:lnTo>
                    <a:lnTo>
                      <a:pt x="561506" y="1891308"/>
                    </a:lnTo>
                    <a:lnTo>
                      <a:pt x="531921" y="1891308"/>
                    </a:lnTo>
                    <a:close/>
                    <a:moveTo>
                      <a:pt x="265961" y="1861728"/>
                    </a:moveTo>
                    <a:lnTo>
                      <a:pt x="295547" y="1861728"/>
                    </a:lnTo>
                    <a:lnTo>
                      <a:pt x="295547" y="1891306"/>
                    </a:lnTo>
                    <a:lnTo>
                      <a:pt x="265961" y="1891306"/>
                    </a:lnTo>
                    <a:close/>
                    <a:moveTo>
                      <a:pt x="0" y="1861726"/>
                    </a:moveTo>
                    <a:lnTo>
                      <a:pt x="29585" y="1861726"/>
                    </a:lnTo>
                    <a:lnTo>
                      <a:pt x="29585" y="1891304"/>
                    </a:lnTo>
                    <a:lnTo>
                      <a:pt x="0" y="1891304"/>
                    </a:lnTo>
                    <a:close/>
                    <a:moveTo>
                      <a:pt x="531921" y="1595769"/>
                    </a:moveTo>
                    <a:lnTo>
                      <a:pt x="561506" y="1595769"/>
                    </a:lnTo>
                    <a:lnTo>
                      <a:pt x="561506" y="1625355"/>
                    </a:lnTo>
                    <a:lnTo>
                      <a:pt x="531921" y="1625355"/>
                    </a:lnTo>
                    <a:close/>
                    <a:moveTo>
                      <a:pt x="265961" y="1595766"/>
                    </a:moveTo>
                    <a:lnTo>
                      <a:pt x="295547" y="1595766"/>
                    </a:lnTo>
                    <a:lnTo>
                      <a:pt x="295547" y="1625352"/>
                    </a:lnTo>
                    <a:lnTo>
                      <a:pt x="265961" y="1625352"/>
                    </a:lnTo>
                    <a:close/>
                    <a:moveTo>
                      <a:pt x="0" y="1595764"/>
                    </a:moveTo>
                    <a:lnTo>
                      <a:pt x="29585" y="1595764"/>
                    </a:lnTo>
                    <a:lnTo>
                      <a:pt x="29585" y="1625350"/>
                    </a:lnTo>
                    <a:lnTo>
                      <a:pt x="0" y="1625350"/>
                    </a:lnTo>
                    <a:close/>
                    <a:moveTo>
                      <a:pt x="531921" y="1329811"/>
                    </a:moveTo>
                    <a:lnTo>
                      <a:pt x="561506" y="1329811"/>
                    </a:lnTo>
                    <a:lnTo>
                      <a:pt x="561506" y="1359396"/>
                    </a:lnTo>
                    <a:lnTo>
                      <a:pt x="531921" y="1359396"/>
                    </a:lnTo>
                    <a:close/>
                    <a:moveTo>
                      <a:pt x="265961" y="1329809"/>
                    </a:moveTo>
                    <a:lnTo>
                      <a:pt x="295547" y="1329809"/>
                    </a:lnTo>
                    <a:lnTo>
                      <a:pt x="295547" y="1359393"/>
                    </a:lnTo>
                    <a:lnTo>
                      <a:pt x="265961" y="1359393"/>
                    </a:lnTo>
                    <a:close/>
                    <a:moveTo>
                      <a:pt x="0" y="1329806"/>
                    </a:moveTo>
                    <a:lnTo>
                      <a:pt x="29585" y="1329806"/>
                    </a:lnTo>
                    <a:lnTo>
                      <a:pt x="29585" y="1359391"/>
                    </a:lnTo>
                    <a:lnTo>
                      <a:pt x="0" y="1359391"/>
                    </a:lnTo>
                    <a:close/>
                    <a:moveTo>
                      <a:pt x="531921" y="1063855"/>
                    </a:moveTo>
                    <a:lnTo>
                      <a:pt x="561506" y="1063855"/>
                    </a:lnTo>
                    <a:lnTo>
                      <a:pt x="561506" y="1093441"/>
                    </a:lnTo>
                    <a:lnTo>
                      <a:pt x="531921" y="1093441"/>
                    </a:lnTo>
                    <a:close/>
                    <a:moveTo>
                      <a:pt x="265961" y="1063852"/>
                    </a:moveTo>
                    <a:lnTo>
                      <a:pt x="295547" y="1063852"/>
                    </a:lnTo>
                    <a:lnTo>
                      <a:pt x="295547" y="1093438"/>
                    </a:lnTo>
                    <a:lnTo>
                      <a:pt x="265961" y="1093438"/>
                    </a:lnTo>
                    <a:close/>
                    <a:moveTo>
                      <a:pt x="0" y="1063849"/>
                    </a:moveTo>
                    <a:lnTo>
                      <a:pt x="29585" y="1063849"/>
                    </a:lnTo>
                    <a:lnTo>
                      <a:pt x="29585" y="1093435"/>
                    </a:lnTo>
                    <a:lnTo>
                      <a:pt x="0" y="1093435"/>
                    </a:lnTo>
                    <a:close/>
                    <a:moveTo>
                      <a:pt x="531921" y="797884"/>
                    </a:moveTo>
                    <a:lnTo>
                      <a:pt x="561506" y="797884"/>
                    </a:lnTo>
                    <a:lnTo>
                      <a:pt x="561506" y="827470"/>
                    </a:lnTo>
                    <a:lnTo>
                      <a:pt x="531921" y="827470"/>
                    </a:lnTo>
                    <a:close/>
                    <a:moveTo>
                      <a:pt x="265961" y="797882"/>
                    </a:moveTo>
                    <a:lnTo>
                      <a:pt x="295547" y="797882"/>
                    </a:lnTo>
                    <a:lnTo>
                      <a:pt x="295547" y="827468"/>
                    </a:lnTo>
                    <a:lnTo>
                      <a:pt x="265961" y="827468"/>
                    </a:lnTo>
                    <a:close/>
                    <a:moveTo>
                      <a:pt x="0" y="797879"/>
                    </a:moveTo>
                    <a:lnTo>
                      <a:pt x="29585" y="797879"/>
                    </a:lnTo>
                    <a:lnTo>
                      <a:pt x="29585" y="827465"/>
                    </a:lnTo>
                    <a:lnTo>
                      <a:pt x="0" y="827465"/>
                    </a:lnTo>
                    <a:close/>
                    <a:moveTo>
                      <a:pt x="531921" y="531924"/>
                    </a:moveTo>
                    <a:lnTo>
                      <a:pt x="561506" y="531924"/>
                    </a:lnTo>
                    <a:lnTo>
                      <a:pt x="561506" y="561509"/>
                    </a:lnTo>
                    <a:lnTo>
                      <a:pt x="531921" y="561509"/>
                    </a:lnTo>
                    <a:close/>
                    <a:moveTo>
                      <a:pt x="265961" y="531922"/>
                    </a:moveTo>
                    <a:lnTo>
                      <a:pt x="295547" y="531922"/>
                    </a:lnTo>
                    <a:lnTo>
                      <a:pt x="295547" y="561507"/>
                    </a:lnTo>
                    <a:lnTo>
                      <a:pt x="265961" y="561507"/>
                    </a:lnTo>
                    <a:close/>
                    <a:moveTo>
                      <a:pt x="0" y="531920"/>
                    </a:moveTo>
                    <a:lnTo>
                      <a:pt x="29585" y="531920"/>
                    </a:lnTo>
                    <a:lnTo>
                      <a:pt x="29585" y="561505"/>
                    </a:lnTo>
                    <a:lnTo>
                      <a:pt x="0" y="561505"/>
                    </a:lnTo>
                    <a:close/>
                    <a:moveTo>
                      <a:pt x="531921" y="265964"/>
                    </a:moveTo>
                    <a:lnTo>
                      <a:pt x="561506" y="265964"/>
                    </a:lnTo>
                    <a:lnTo>
                      <a:pt x="561506" y="295550"/>
                    </a:lnTo>
                    <a:lnTo>
                      <a:pt x="531921" y="295550"/>
                    </a:lnTo>
                    <a:close/>
                    <a:moveTo>
                      <a:pt x="265961" y="265962"/>
                    </a:moveTo>
                    <a:lnTo>
                      <a:pt x="295547" y="265962"/>
                    </a:lnTo>
                    <a:lnTo>
                      <a:pt x="295547" y="295548"/>
                    </a:lnTo>
                    <a:lnTo>
                      <a:pt x="265961" y="295548"/>
                    </a:lnTo>
                    <a:close/>
                    <a:moveTo>
                      <a:pt x="0" y="265960"/>
                    </a:moveTo>
                    <a:lnTo>
                      <a:pt x="29585" y="265960"/>
                    </a:lnTo>
                    <a:lnTo>
                      <a:pt x="29585" y="295546"/>
                    </a:lnTo>
                    <a:lnTo>
                      <a:pt x="0" y="295546"/>
                    </a:lnTo>
                    <a:close/>
                    <a:moveTo>
                      <a:pt x="531921" y="5"/>
                    </a:moveTo>
                    <a:lnTo>
                      <a:pt x="561506" y="5"/>
                    </a:lnTo>
                    <a:lnTo>
                      <a:pt x="561506" y="29591"/>
                    </a:lnTo>
                    <a:lnTo>
                      <a:pt x="531921" y="29591"/>
                    </a:lnTo>
                    <a:close/>
                    <a:moveTo>
                      <a:pt x="265961" y="3"/>
                    </a:moveTo>
                    <a:lnTo>
                      <a:pt x="295547" y="3"/>
                    </a:lnTo>
                    <a:lnTo>
                      <a:pt x="295547" y="29589"/>
                    </a:lnTo>
                    <a:lnTo>
                      <a:pt x="265961" y="29589"/>
                    </a:lnTo>
                    <a:close/>
                    <a:moveTo>
                      <a:pt x="0" y="0"/>
                    </a:moveTo>
                    <a:lnTo>
                      <a:pt x="29585" y="0"/>
                    </a:lnTo>
                    <a:lnTo>
                      <a:pt x="29585" y="29586"/>
                    </a:lnTo>
                    <a:lnTo>
                      <a:pt x="0" y="29586"/>
                    </a:lnTo>
                    <a:close/>
                  </a:path>
                </a:pathLst>
              </a:custGeom>
              <a:grpFill/>
              <a:ln w="10294" cap="flat">
                <a:noFill/>
                <a:prstDash val="solid"/>
                <a:miter/>
              </a:ln>
            </p:spPr>
            <p:txBody>
              <a:bodyPr wrap="square" rtlCol="0" anchor="ctr">
                <a:noAutofit/>
              </a:bodyPr>
              <a:lstStyle/>
              <a:p>
                <a:endParaRPr lang="en-US" sz="1800"/>
              </a:p>
            </p:txBody>
          </p:sp>
          <p:sp>
            <p:nvSpPr>
              <p:cNvPr id="14" name="Freeform: Shape 13">
                <a:extLst>
                  <a:ext uri="{FF2B5EF4-FFF2-40B4-BE49-F238E27FC236}">
                    <a16:creationId xmlns:a16="http://schemas.microsoft.com/office/drawing/2014/main" xmlns="" id="{933AAC8F-088F-4C17-BF99-81037FD20C59}"/>
                  </a:ext>
                </a:extLst>
              </p:cNvPr>
              <p:cNvSpPr/>
              <p:nvPr userDrawn="1"/>
            </p:nvSpPr>
            <p:spPr>
              <a:xfrm>
                <a:off x="10805248" y="242905"/>
                <a:ext cx="561506" cy="5880798"/>
              </a:xfrm>
              <a:custGeom>
                <a:avLst/>
                <a:gdLst>
                  <a:gd name="connsiteX0" fmla="*/ 531921 w 561506"/>
                  <a:gd name="connsiteY0" fmla="*/ 5851213 h 5880798"/>
                  <a:gd name="connsiteX1" fmla="*/ 561506 w 561506"/>
                  <a:gd name="connsiteY1" fmla="*/ 5851213 h 5880798"/>
                  <a:gd name="connsiteX2" fmla="*/ 561506 w 561506"/>
                  <a:gd name="connsiteY2" fmla="*/ 5880798 h 5880798"/>
                  <a:gd name="connsiteX3" fmla="*/ 531921 w 561506"/>
                  <a:gd name="connsiteY3" fmla="*/ 5880798 h 5880798"/>
                  <a:gd name="connsiteX4" fmla="*/ 265961 w 561506"/>
                  <a:gd name="connsiteY4" fmla="*/ 5851213 h 5880798"/>
                  <a:gd name="connsiteX5" fmla="*/ 295547 w 561506"/>
                  <a:gd name="connsiteY5" fmla="*/ 5851213 h 5880798"/>
                  <a:gd name="connsiteX6" fmla="*/ 295547 w 561506"/>
                  <a:gd name="connsiteY6" fmla="*/ 5880798 h 5880798"/>
                  <a:gd name="connsiteX7" fmla="*/ 265961 w 561506"/>
                  <a:gd name="connsiteY7" fmla="*/ 5880798 h 5880798"/>
                  <a:gd name="connsiteX8" fmla="*/ 0 w 561506"/>
                  <a:gd name="connsiteY8" fmla="*/ 5851213 h 5880798"/>
                  <a:gd name="connsiteX9" fmla="*/ 29585 w 561506"/>
                  <a:gd name="connsiteY9" fmla="*/ 5851213 h 5880798"/>
                  <a:gd name="connsiteX10" fmla="*/ 29585 w 561506"/>
                  <a:gd name="connsiteY10" fmla="*/ 5880798 h 5880798"/>
                  <a:gd name="connsiteX11" fmla="*/ 0 w 561506"/>
                  <a:gd name="connsiteY11" fmla="*/ 5880798 h 5880798"/>
                  <a:gd name="connsiteX12" fmla="*/ 531921 w 561506"/>
                  <a:gd name="connsiteY12" fmla="*/ 5585253 h 5880798"/>
                  <a:gd name="connsiteX13" fmla="*/ 561506 w 561506"/>
                  <a:gd name="connsiteY13" fmla="*/ 5585253 h 5880798"/>
                  <a:gd name="connsiteX14" fmla="*/ 561506 w 561506"/>
                  <a:gd name="connsiteY14" fmla="*/ 5614838 h 5880798"/>
                  <a:gd name="connsiteX15" fmla="*/ 531921 w 561506"/>
                  <a:gd name="connsiteY15" fmla="*/ 5614838 h 5880798"/>
                  <a:gd name="connsiteX16" fmla="*/ 265961 w 561506"/>
                  <a:gd name="connsiteY16" fmla="*/ 5585253 h 5880798"/>
                  <a:gd name="connsiteX17" fmla="*/ 295547 w 561506"/>
                  <a:gd name="connsiteY17" fmla="*/ 5585253 h 5880798"/>
                  <a:gd name="connsiteX18" fmla="*/ 295547 w 561506"/>
                  <a:gd name="connsiteY18" fmla="*/ 5614838 h 5880798"/>
                  <a:gd name="connsiteX19" fmla="*/ 265961 w 561506"/>
                  <a:gd name="connsiteY19" fmla="*/ 5614838 h 5880798"/>
                  <a:gd name="connsiteX20" fmla="*/ 0 w 561506"/>
                  <a:gd name="connsiteY20" fmla="*/ 5585253 h 5880798"/>
                  <a:gd name="connsiteX21" fmla="*/ 29585 w 561506"/>
                  <a:gd name="connsiteY21" fmla="*/ 5585253 h 5880798"/>
                  <a:gd name="connsiteX22" fmla="*/ 29585 w 561506"/>
                  <a:gd name="connsiteY22" fmla="*/ 5614838 h 5880798"/>
                  <a:gd name="connsiteX23" fmla="*/ 0 w 561506"/>
                  <a:gd name="connsiteY23" fmla="*/ 5614838 h 5880798"/>
                  <a:gd name="connsiteX24" fmla="*/ 531921 w 561506"/>
                  <a:gd name="connsiteY24" fmla="*/ 5319293 h 5880798"/>
                  <a:gd name="connsiteX25" fmla="*/ 561506 w 561506"/>
                  <a:gd name="connsiteY25" fmla="*/ 5319293 h 5880798"/>
                  <a:gd name="connsiteX26" fmla="*/ 561506 w 561506"/>
                  <a:gd name="connsiteY26" fmla="*/ 5348879 h 5880798"/>
                  <a:gd name="connsiteX27" fmla="*/ 531921 w 561506"/>
                  <a:gd name="connsiteY27" fmla="*/ 5348879 h 5880798"/>
                  <a:gd name="connsiteX28" fmla="*/ 265961 w 561506"/>
                  <a:gd name="connsiteY28" fmla="*/ 5319293 h 5880798"/>
                  <a:gd name="connsiteX29" fmla="*/ 295547 w 561506"/>
                  <a:gd name="connsiteY29" fmla="*/ 5319293 h 5880798"/>
                  <a:gd name="connsiteX30" fmla="*/ 295547 w 561506"/>
                  <a:gd name="connsiteY30" fmla="*/ 5348879 h 5880798"/>
                  <a:gd name="connsiteX31" fmla="*/ 265961 w 561506"/>
                  <a:gd name="connsiteY31" fmla="*/ 5348879 h 5880798"/>
                  <a:gd name="connsiteX32" fmla="*/ 0 w 561506"/>
                  <a:gd name="connsiteY32" fmla="*/ 5319293 h 5880798"/>
                  <a:gd name="connsiteX33" fmla="*/ 29585 w 561506"/>
                  <a:gd name="connsiteY33" fmla="*/ 5319293 h 5880798"/>
                  <a:gd name="connsiteX34" fmla="*/ 29585 w 561506"/>
                  <a:gd name="connsiteY34" fmla="*/ 5348879 h 5880798"/>
                  <a:gd name="connsiteX35" fmla="*/ 0 w 561506"/>
                  <a:gd name="connsiteY35" fmla="*/ 5348879 h 5880798"/>
                  <a:gd name="connsiteX36" fmla="*/ 531921 w 561506"/>
                  <a:gd name="connsiteY36" fmla="*/ 5053332 h 5880798"/>
                  <a:gd name="connsiteX37" fmla="*/ 561506 w 561506"/>
                  <a:gd name="connsiteY37" fmla="*/ 5053332 h 5880798"/>
                  <a:gd name="connsiteX38" fmla="*/ 561506 w 561506"/>
                  <a:gd name="connsiteY38" fmla="*/ 5082917 h 5880798"/>
                  <a:gd name="connsiteX39" fmla="*/ 531921 w 561506"/>
                  <a:gd name="connsiteY39" fmla="*/ 5082917 h 5880798"/>
                  <a:gd name="connsiteX40" fmla="*/ 265961 w 561506"/>
                  <a:gd name="connsiteY40" fmla="*/ 5053332 h 5880798"/>
                  <a:gd name="connsiteX41" fmla="*/ 295547 w 561506"/>
                  <a:gd name="connsiteY41" fmla="*/ 5053332 h 5880798"/>
                  <a:gd name="connsiteX42" fmla="*/ 295547 w 561506"/>
                  <a:gd name="connsiteY42" fmla="*/ 5082917 h 5880798"/>
                  <a:gd name="connsiteX43" fmla="*/ 265961 w 561506"/>
                  <a:gd name="connsiteY43" fmla="*/ 5082917 h 5880798"/>
                  <a:gd name="connsiteX44" fmla="*/ 0 w 561506"/>
                  <a:gd name="connsiteY44" fmla="*/ 5053332 h 5880798"/>
                  <a:gd name="connsiteX45" fmla="*/ 29585 w 561506"/>
                  <a:gd name="connsiteY45" fmla="*/ 5053332 h 5880798"/>
                  <a:gd name="connsiteX46" fmla="*/ 29585 w 561506"/>
                  <a:gd name="connsiteY46" fmla="*/ 5082917 h 5880798"/>
                  <a:gd name="connsiteX47" fmla="*/ 0 w 561506"/>
                  <a:gd name="connsiteY47" fmla="*/ 5082917 h 5880798"/>
                  <a:gd name="connsiteX48" fmla="*/ 531921 w 561506"/>
                  <a:gd name="connsiteY48" fmla="*/ 4787372 h 5880798"/>
                  <a:gd name="connsiteX49" fmla="*/ 561506 w 561506"/>
                  <a:gd name="connsiteY49" fmla="*/ 4787372 h 5880798"/>
                  <a:gd name="connsiteX50" fmla="*/ 561506 w 561506"/>
                  <a:gd name="connsiteY50" fmla="*/ 4816958 h 5880798"/>
                  <a:gd name="connsiteX51" fmla="*/ 531921 w 561506"/>
                  <a:gd name="connsiteY51" fmla="*/ 4816958 h 5880798"/>
                  <a:gd name="connsiteX52" fmla="*/ 265961 w 561506"/>
                  <a:gd name="connsiteY52" fmla="*/ 4787372 h 5880798"/>
                  <a:gd name="connsiteX53" fmla="*/ 295547 w 561506"/>
                  <a:gd name="connsiteY53" fmla="*/ 4787372 h 5880798"/>
                  <a:gd name="connsiteX54" fmla="*/ 295547 w 561506"/>
                  <a:gd name="connsiteY54" fmla="*/ 4816958 h 5880798"/>
                  <a:gd name="connsiteX55" fmla="*/ 265961 w 561506"/>
                  <a:gd name="connsiteY55" fmla="*/ 4816958 h 5880798"/>
                  <a:gd name="connsiteX56" fmla="*/ 0 w 561506"/>
                  <a:gd name="connsiteY56" fmla="*/ 4787372 h 5880798"/>
                  <a:gd name="connsiteX57" fmla="*/ 29585 w 561506"/>
                  <a:gd name="connsiteY57" fmla="*/ 4787372 h 5880798"/>
                  <a:gd name="connsiteX58" fmla="*/ 29585 w 561506"/>
                  <a:gd name="connsiteY58" fmla="*/ 4816958 h 5880798"/>
                  <a:gd name="connsiteX59" fmla="*/ 0 w 561506"/>
                  <a:gd name="connsiteY59" fmla="*/ 4816958 h 5880798"/>
                  <a:gd name="connsiteX60" fmla="*/ 531921 w 561506"/>
                  <a:gd name="connsiteY60" fmla="*/ 4521412 h 5880798"/>
                  <a:gd name="connsiteX61" fmla="*/ 561506 w 561506"/>
                  <a:gd name="connsiteY61" fmla="*/ 4521412 h 5880798"/>
                  <a:gd name="connsiteX62" fmla="*/ 561506 w 561506"/>
                  <a:gd name="connsiteY62" fmla="*/ 4550997 h 5880798"/>
                  <a:gd name="connsiteX63" fmla="*/ 531921 w 561506"/>
                  <a:gd name="connsiteY63" fmla="*/ 4550997 h 5880798"/>
                  <a:gd name="connsiteX64" fmla="*/ 265961 w 561506"/>
                  <a:gd name="connsiteY64" fmla="*/ 4521412 h 5880798"/>
                  <a:gd name="connsiteX65" fmla="*/ 295547 w 561506"/>
                  <a:gd name="connsiteY65" fmla="*/ 4521412 h 5880798"/>
                  <a:gd name="connsiteX66" fmla="*/ 295547 w 561506"/>
                  <a:gd name="connsiteY66" fmla="*/ 4550997 h 5880798"/>
                  <a:gd name="connsiteX67" fmla="*/ 265961 w 561506"/>
                  <a:gd name="connsiteY67" fmla="*/ 4550997 h 5880798"/>
                  <a:gd name="connsiteX68" fmla="*/ 0 w 561506"/>
                  <a:gd name="connsiteY68" fmla="*/ 4521412 h 5880798"/>
                  <a:gd name="connsiteX69" fmla="*/ 29585 w 561506"/>
                  <a:gd name="connsiteY69" fmla="*/ 4521412 h 5880798"/>
                  <a:gd name="connsiteX70" fmla="*/ 29585 w 561506"/>
                  <a:gd name="connsiteY70" fmla="*/ 4550997 h 5880798"/>
                  <a:gd name="connsiteX71" fmla="*/ 0 w 561506"/>
                  <a:gd name="connsiteY71" fmla="*/ 4550997 h 5880798"/>
                  <a:gd name="connsiteX72" fmla="*/ 531921 w 561506"/>
                  <a:gd name="connsiteY72" fmla="*/ 4255451 h 5880798"/>
                  <a:gd name="connsiteX73" fmla="*/ 561506 w 561506"/>
                  <a:gd name="connsiteY73" fmla="*/ 4255451 h 5880798"/>
                  <a:gd name="connsiteX74" fmla="*/ 561506 w 561506"/>
                  <a:gd name="connsiteY74" fmla="*/ 4285036 h 5880798"/>
                  <a:gd name="connsiteX75" fmla="*/ 531921 w 561506"/>
                  <a:gd name="connsiteY75" fmla="*/ 4285036 h 5880798"/>
                  <a:gd name="connsiteX76" fmla="*/ 265961 w 561506"/>
                  <a:gd name="connsiteY76" fmla="*/ 4255451 h 5880798"/>
                  <a:gd name="connsiteX77" fmla="*/ 295547 w 561506"/>
                  <a:gd name="connsiteY77" fmla="*/ 4255451 h 5880798"/>
                  <a:gd name="connsiteX78" fmla="*/ 295547 w 561506"/>
                  <a:gd name="connsiteY78" fmla="*/ 4285036 h 5880798"/>
                  <a:gd name="connsiteX79" fmla="*/ 265961 w 561506"/>
                  <a:gd name="connsiteY79" fmla="*/ 4285036 h 5880798"/>
                  <a:gd name="connsiteX80" fmla="*/ 0 w 561506"/>
                  <a:gd name="connsiteY80" fmla="*/ 4255451 h 5880798"/>
                  <a:gd name="connsiteX81" fmla="*/ 29585 w 561506"/>
                  <a:gd name="connsiteY81" fmla="*/ 4255451 h 5880798"/>
                  <a:gd name="connsiteX82" fmla="*/ 29585 w 561506"/>
                  <a:gd name="connsiteY82" fmla="*/ 4285036 h 5880798"/>
                  <a:gd name="connsiteX83" fmla="*/ 0 w 561506"/>
                  <a:gd name="connsiteY83" fmla="*/ 4285036 h 5880798"/>
                  <a:gd name="connsiteX84" fmla="*/ 531921 w 561506"/>
                  <a:gd name="connsiteY84" fmla="*/ 3989491 h 5880798"/>
                  <a:gd name="connsiteX85" fmla="*/ 561506 w 561506"/>
                  <a:gd name="connsiteY85" fmla="*/ 3989491 h 5880798"/>
                  <a:gd name="connsiteX86" fmla="*/ 561506 w 561506"/>
                  <a:gd name="connsiteY86" fmla="*/ 4019077 h 5880798"/>
                  <a:gd name="connsiteX87" fmla="*/ 531921 w 561506"/>
                  <a:gd name="connsiteY87" fmla="*/ 4019077 h 5880798"/>
                  <a:gd name="connsiteX88" fmla="*/ 265961 w 561506"/>
                  <a:gd name="connsiteY88" fmla="*/ 3989491 h 5880798"/>
                  <a:gd name="connsiteX89" fmla="*/ 295547 w 561506"/>
                  <a:gd name="connsiteY89" fmla="*/ 3989491 h 5880798"/>
                  <a:gd name="connsiteX90" fmla="*/ 295547 w 561506"/>
                  <a:gd name="connsiteY90" fmla="*/ 4019077 h 5880798"/>
                  <a:gd name="connsiteX91" fmla="*/ 265961 w 561506"/>
                  <a:gd name="connsiteY91" fmla="*/ 4019077 h 5880798"/>
                  <a:gd name="connsiteX92" fmla="*/ 0 w 561506"/>
                  <a:gd name="connsiteY92" fmla="*/ 3989491 h 5880798"/>
                  <a:gd name="connsiteX93" fmla="*/ 29585 w 561506"/>
                  <a:gd name="connsiteY93" fmla="*/ 3989491 h 5880798"/>
                  <a:gd name="connsiteX94" fmla="*/ 29585 w 561506"/>
                  <a:gd name="connsiteY94" fmla="*/ 4019077 h 5880798"/>
                  <a:gd name="connsiteX95" fmla="*/ 0 w 561506"/>
                  <a:gd name="connsiteY95" fmla="*/ 4019077 h 5880798"/>
                  <a:gd name="connsiteX96" fmla="*/ 531921 w 561506"/>
                  <a:gd name="connsiteY96" fmla="*/ 3723530 h 5880798"/>
                  <a:gd name="connsiteX97" fmla="*/ 561506 w 561506"/>
                  <a:gd name="connsiteY97" fmla="*/ 3723530 h 5880798"/>
                  <a:gd name="connsiteX98" fmla="*/ 561506 w 561506"/>
                  <a:gd name="connsiteY98" fmla="*/ 3753115 h 5880798"/>
                  <a:gd name="connsiteX99" fmla="*/ 531921 w 561506"/>
                  <a:gd name="connsiteY99" fmla="*/ 3753115 h 5880798"/>
                  <a:gd name="connsiteX100" fmla="*/ 265961 w 561506"/>
                  <a:gd name="connsiteY100" fmla="*/ 3723530 h 5880798"/>
                  <a:gd name="connsiteX101" fmla="*/ 295547 w 561506"/>
                  <a:gd name="connsiteY101" fmla="*/ 3723530 h 5880798"/>
                  <a:gd name="connsiteX102" fmla="*/ 295547 w 561506"/>
                  <a:gd name="connsiteY102" fmla="*/ 3753115 h 5880798"/>
                  <a:gd name="connsiteX103" fmla="*/ 265961 w 561506"/>
                  <a:gd name="connsiteY103" fmla="*/ 3753115 h 5880798"/>
                  <a:gd name="connsiteX104" fmla="*/ 0 w 561506"/>
                  <a:gd name="connsiteY104" fmla="*/ 3723530 h 5880798"/>
                  <a:gd name="connsiteX105" fmla="*/ 29585 w 561506"/>
                  <a:gd name="connsiteY105" fmla="*/ 3723530 h 5880798"/>
                  <a:gd name="connsiteX106" fmla="*/ 29585 w 561506"/>
                  <a:gd name="connsiteY106" fmla="*/ 3753115 h 5880798"/>
                  <a:gd name="connsiteX107" fmla="*/ 0 w 561506"/>
                  <a:gd name="connsiteY107" fmla="*/ 3753115 h 5880798"/>
                  <a:gd name="connsiteX108" fmla="*/ 531921 w 561506"/>
                  <a:gd name="connsiteY108" fmla="*/ 3457570 h 5880798"/>
                  <a:gd name="connsiteX109" fmla="*/ 561506 w 561506"/>
                  <a:gd name="connsiteY109" fmla="*/ 3457570 h 5880798"/>
                  <a:gd name="connsiteX110" fmla="*/ 561506 w 561506"/>
                  <a:gd name="connsiteY110" fmla="*/ 3487156 h 5880798"/>
                  <a:gd name="connsiteX111" fmla="*/ 531921 w 561506"/>
                  <a:gd name="connsiteY111" fmla="*/ 3487156 h 5880798"/>
                  <a:gd name="connsiteX112" fmla="*/ 265961 w 561506"/>
                  <a:gd name="connsiteY112" fmla="*/ 3457570 h 5880798"/>
                  <a:gd name="connsiteX113" fmla="*/ 295547 w 561506"/>
                  <a:gd name="connsiteY113" fmla="*/ 3457570 h 5880798"/>
                  <a:gd name="connsiteX114" fmla="*/ 295547 w 561506"/>
                  <a:gd name="connsiteY114" fmla="*/ 3487156 h 5880798"/>
                  <a:gd name="connsiteX115" fmla="*/ 265961 w 561506"/>
                  <a:gd name="connsiteY115" fmla="*/ 3487156 h 5880798"/>
                  <a:gd name="connsiteX116" fmla="*/ 0 w 561506"/>
                  <a:gd name="connsiteY116" fmla="*/ 3457570 h 5880798"/>
                  <a:gd name="connsiteX117" fmla="*/ 29585 w 561506"/>
                  <a:gd name="connsiteY117" fmla="*/ 3457570 h 5880798"/>
                  <a:gd name="connsiteX118" fmla="*/ 29585 w 561506"/>
                  <a:gd name="connsiteY118" fmla="*/ 3487156 h 5880798"/>
                  <a:gd name="connsiteX119" fmla="*/ 0 w 561506"/>
                  <a:gd name="connsiteY119" fmla="*/ 3487156 h 5880798"/>
                  <a:gd name="connsiteX120" fmla="*/ 531921 w 561506"/>
                  <a:gd name="connsiteY120" fmla="*/ 3191618 h 5880798"/>
                  <a:gd name="connsiteX121" fmla="*/ 561506 w 561506"/>
                  <a:gd name="connsiteY121" fmla="*/ 3191618 h 5880798"/>
                  <a:gd name="connsiteX122" fmla="*/ 561506 w 561506"/>
                  <a:gd name="connsiteY122" fmla="*/ 3221195 h 5880798"/>
                  <a:gd name="connsiteX123" fmla="*/ 531921 w 561506"/>
                  <a:gd name="connsiteY123" fmla="*/ 3221195 h 5880798"/>
                  <a:gd name="connsiteX124" fmla="*/ 265961 w 561506"/>
                  <a:gd name="connsiteY124" fmla="*/ 3191618 h 5880798"/>
                  <a:gd name="connsiteX125" fmla="*/ 295547 w 561506"/>
                  <a:gd name="connsiteY125" fmla="*/ 3191618 h 5880798"/>
                  <a:gd name="connsiteX126" fmla="*/ 295547 w 561506"/>
                  <a:gd name="connsiteY126" fmla="*/ 3221195 h 5880798"/>
                  <a:gd name="connsiteX127" fmla="*/ 265961 w 561506"/>
                  <a:gd name="connsiteY127" fmla="*/ 3221195 h 5880798"/>
                  <a:gd name="connsiteX128" fmla="*/ 0 w 561506"/>
                  <a:gd name="connsiteY128" fmla="*/ 3191617 h 5880798"/>
                  <a:gd name="connsiteX129" fmla="*/ 29585 w 561506"/>
                  <a:gd name="connsiteY129" fmla="*/ 3191617 h 5880798"/>
                  <a:gd name="connsiteX130" fmla="*/ 29585 w 561506"/>
                  <a:gd name="connsiteY130" fmla="*/ 3221195 h 5880798"/>
                  <a:gd name="connsiteX131" fmla="*/ 0 w 561506"/>
                  <a:gd name="connsiteY131" fmla="*/ 3221195 h 5880798"/>
                  <a:gd name="connsiteX132" fmla="*/ 531921 w 561506"/>
                  <a:gd name="connsiteY132" fmla="*/ 2925660 h 5880798"/>
                  <a:gd name="connsiteX133" fmla="*/ 561506 w 561506"/>
                  <a:gd name="connsiteY133" fmla="*/ 2925660 h 5880798"/>
                  <a:gd name="connsiteX134" fmla="*/ 561506 w 561506"/>
                  <a:gd name="connsiteY134" fmla="*/ 2955246 h 5880798"/>
                  <a:gd name="connsiteX135" fmla="*/ 531921 w 561506"/>
                  <a:gd name="connsiteY135" fmla="*/ 2955246 h 5880798"/>
                  <a:gd name="connsiteX136" fmla="*/ 265961 w 561506"/>
                  <a:gd name="connsiteY136" fmla="*/ 2925659 h 5880798"/>
                  <a:gd name="connsiteX137" fmla="*/ 295547 w 561506"/>
                  <a:gd name="connsiteY137" fmla="*/ 2925659 h 5880798"/>
                  <a:gd name="connsiteX138" fmla="*/ 295547 w 561506"/>
                  <a:gd name="connsiteY138" fmla="*/ 2955245 h 5880798"/>
                  <a:gd name="connsiteX139" fmla="*/ 265961 w 561506"/>
                  <a:gd name="connsiteY139" fmla="*/ 2955245 h 5880798"/>
                  <a:gd name="connsiteX140" fmla="*/ 0 w 561506"/>
                  <a:gd name="connsiteY140" fmla="*/ 2925658 h 5880798"/>
                  <a:gd name="connsiteX141" fmla="*/ 29585 w 561506"/>
                  <a:gd name="connsiteY141" fmla="*/ 2925658 h 5880798"/>
                  <a:gd name="connsiteX142" fmla="*/ 29585 w 561506"/>
                  <a:gd name="connsiteY142" fmla="*/ 2955244 h 5880798"/>
                  <a:gd name="connsiteX143" fmla="*/ 0 w 561506"/>
                  <a:gd name="connsiteY143" fmla="*/ 2955244 h 5880798"/>
                  <a:gd name="connsiteX144" fmla="*/ 531921 w 561506"/>
                  <a:gd name="connsiteY144" fmla="*/ 2659620 h 5880798"/>
                  <a:gd name="connsiteX145" fmla="*/ 561506 w 561506"/>
                  <a:gd name="connsiteY145" fmla="*/ 2659620 h 5880798"/>
                  <a:gd name="connsiteX146" fmla="*/ 561506 w 561506"/>
                  <a:gd name="connsiteY146" fmla="*/ 2689204 h 5880798"/>
                  <a:gd name="connsiteX147" fmla="*/ 531921 w 561506"/>
                  <a:gd name="connsiteY147" fmla="*/ 2689204 h 5880798"/>
                  <a:gd name="connsiteX148" fmla="*/ 265961 w 561506"/>
                  <a:gd name="connsiteY148" fmla="*/ 2659616 h 5880798"/>
                  <a:gd name="connsiteX149" fmla="*/ 295547 w 561506"/>
                  <a:gd name="connsiteY149" fmla="*/ 2659616 h 5880798"/>
                  <a:gd name="connsiteX150" fmla="*/ 295547 w 561506"/>
                  <a:gd name="connsiteY150" fmla="*/ 2689201 h 5880798"/>
                  <a:gd name="connsiteX151" fmla="*/ 265961 w 561506"/>
                  <a:gd name="connsiteY151" fmla="*/ 2689201 h 5880798"/>
                  <a:gd name="connsiteX152" fmla="*/ 0 w 561506"/>
                  <a:gd name="connsiteY152" fmla="*/ 2659613 h 5880798"/>
                  <a:gd name="connsiteX153" fmla="*/ 29585 w 561506"/>
                  <a:gd name="connsiteY153" fmla="*/ 2659613 h 5880798"/>
                  <a:gd name="connsiteX154" fmla="*/ 29585 w 561506"/>
                  <a:gd name="connsiteY154" fmla="*/ 2689198 h 5880798"/>
                  <a:gd name="connsiteX155" fmla="*/ 0 w 561506"/>
                  <a:gd name="connsiteY155" fmla="*/ 2689198 h 5880798"/>
                  <a:gd name="connsiteX156" fmla="*/ 531921 w 561506"/>
                  <a:gd name="connsiteY156" fmla="*/ 2393661 h 5880798"/>
                  <a:gd name="connsiteX157" fmla="*/ 561506 w 561506"/>
                  <a:gd name="connsiteY157" fmla="*/ 2393661 h 5880798"/>
                  <a:gd name="connsiteX158" fmla="*/ 561506 w 561506"/>
                  <a:gd name="connsiteY158" fmla="*/ 2423260 h 5880798"/>
                  <a:gd name="connsiteX159" fmla="*/ 531921 w 561506"/>
                  <a:gd name="connsiteY159" fmla="*/ 2423260 h 5880798"/>
                  <a:gd name="connsiteX160" fmla="*/ 265961 w 561506"/>
                  <a:gd name="connsiteY160" fmla="*/ 2393658 h 5880798"/>
                  <a:gd name="connsiteX161" fmla="*/ 295547 w 561506"/>
                  <a:gd name="connsiteY161" fmla="*/ 2393658 h 5880798"/>
                  <a:gd name="connsiteX162" fmla="*/ 295547 w 561506"/>
                  <a:gd name="connsiteY162" fmla="*/ 2423257 h 5880798"/>
                  <a:gd name="connsiteX163" fmla="*/ 265961 w 561506"/>
                  <a:gd name="connsiteY163" fmla="*/ 2423257 h 5880798"/>
                  <a:gd name="connsiteX164" fmla="*/ 0 w 561506"/>
                  <a:gd name="connsiteY164" fmla="*/ 2393655 h 5880798"/>
                  <a:gd name="connsiteX165" fmla="*/ 29585 w 561506"/>
                  <a:gd name="connsiteY165" fmla="*/ 2393655 h 5880798"/>
                  <a:gd name="connsiteX166" fmla="*/ 29585 w 561506"/>
                  <a:gd name="connsiteY166" fmla="*/ 2423251 h 5880798"/>
                  <a:gd name="connsiteX167" fmla="*/ 0 w 561506"/>
                  <a:gd name="connsiteY167" fmla="*/ 2423251 h 5880798"/>
                  <a:gd name="connsiteX168" fmla="*/ 531921 w 561506"/>
                  <a:gd name="connsiteY168" fmla="*/ 2127694 h 5880798"/>
                  <a:gd name="connsiteX169" fmla="*/ 561506 w 561506"/>
                  <a:gd name="connsiteY169" fmla="*/ 2127694 h 5880798"/>
                  <a:gd name="connsiteX170" fmla="*/ 561506 w 561506"/>
                  <a:gd name="connsiteY170" fmla="*/ 2157283 h 5880798"/>
                  <a:gd name="connsiteX171" fmla="*/ 531921 w 561506"/>
                  <a:gd name="connsiteY171" fmla="*/ 2157283 h 5880798"/>
                  <a:gd name="connsiteX172" fmla="*/ 265961 w 561506"/>
                  <a:gd name="connsiteY172" fmla="*/ 2127693 h 5880798"/>
                  <a:gd name="connsiteX173" fmla="*/ 295547 w 561506"/>
                  <a:gd name="connsiteY173" fmla="*/ 2127693 h 5880798"/>
                  <a:gd name="connsiteX174" fmla="*/ 295547 w 561506"/>
                  <a:gd name="connsiteY174" fmla="*/ 2157282 h 5880798"/>
                  <a:gd name="connsiteX175" fmla="*/ 265961 w 561506"/>
                  <a:gd name="connsiteY175" fmla="*/ 2157282 h 5880798"/>
                  <a:gd name="connsiteX176" fmla="*/ 0 w 561506"/>
                  <a:gd name="connsiteY176" fmla="*/ 2127689 h 5880798"/>
                  <a:gd name="connsiteX177" fmla="*/ 29585 w 561506"/>
                  <a:gd name="connsiteY177" fmla="*/ 2127689 h 5880798"/>
                  <a:gd name="connsiteX178" fmla="*/ 29585 w 561506"/>
                  <a:gd name="connsiteY178" fmla="*/ 2157278 h 5880798"/>
                  <a:gd name="connsiteX179" fmla="*/ 0 w 561506"/>
                  <a:gd name="connsiteY179" fmla="*/ 2157278 h 5880798"/>
                  <a:gd name="connsiteX180" fmla="*/ 531921 w 561506"/>
                  <a:gd name="connsiteY180" fmla="*/ 1861731 h 5880798"/>
                  <a:gd name="connsiteX181" fmla="*/ 561506 w 561506"/>
                  <a:gd name="connsiteY181" fmla="*/ 1861731 h 5880798"/>
                  <a:gd name="connsiteX182" fmla="*/ 561506 w 561506"/>
                  <a:gd name="connsiteY182" fmla="*/ 1891308 h 5880798"/>
                  <a:gd name="connsiteX183" fmla="*/ 531921 w 561506"/>
                  <a:gd name="connsiteY183" fmla="*/ 1891308 h 5880798"/>
                  <a:gd name="connsiteX184" fmla="*/ 265961 w 561506"/>
                  <a:gd name="connsiteY184" fmla="*/ 1861728 h 5880798"/>
                  <a:gd name="connsiteX185" fmla="*/ 295547 w 561506"/>
                  <a:gd name="connsiteY185" fmla="*/ 1861728 h 5880798"/>
                  <a:gd name="connsiteX186" fmla="*/ 295547 w 561506"/>
                  <a:gd name="connsiteY186" fmla="*/ 1891306 h 5880798"/>
                  <a:gd name="connsiteX187" fmla="*/ 265961 w 561506"/>
                  <a:gd name="connsiteY187" fmla="*/ 1891306 h 5880798"/>
                  <a:gd name="connsiteX188" fmla="*/ 0 w 561506"/>
                  <a:gd name="connsiteY188" fmla="*/ 1861726 h 5880798"/>
                  <a:gd name="connsiteX189" fmla="*/ 29585 w 561506"/>
                  <a:gd name="connsiteY189" fmla="*/ 1861726 h 5880798"/>
                  <a:gd name="connsiteX190" fmla="*/ 29585 w 561506"/>
                  <a:gd name="connsiteY190" fmla="*/ 1891304 h 5880798"/>
                  <a:gd name="connsiteX191" fmla="*/ 0 w 561506"/>
                  <a:gd name="connsiteY191" fmla="*/ 1891304 h 5880798"/>
                  <a:gd name="connsiteX192" fmla="*/ 531921 w 561506"/>
                  <a:gd name="connsiteY192" fmla="*/ 1595769 h 5880798"/>
                  <a:gd name="connsiteX193" fmla="*/ 561506 w 561506"/>
                  <a:gd name="connsiteY193" fmla="*/ 1595769 h 5880798"/>
                  <a:gd name="connsiteX194" fmla="*/ 561506 w 561506"/>
                  <a:gd name="connsiteY194" fmla="*/ 1625355 h 5880798"/>
                  <a:gd name="connsiteX195" fmla="*/ 531921 w 561506"/>
                  <a:gd name="connsiteY195" fmla="*/ 1625355 h 5880798"/>
                  <a:gd name="connsiteX196" fmla="*/ 265961 w 561506"/>
                  <a:gd name="connsiteY196" fmla="*/ 1595766 h 5880798"/>
                  <a:gd name="connsiteX197" fmla="*/ 295547 w 561506"/>
                  <a:gd name="connsiteY197" fmla="*/ 1595766 h 5880798"/>
                  <a:gd name="connsiteX198" fmla="*/ 295547 w 561506"/>
                  <a:gd name="connsiteY198" fmla="*/ 1625352 h 5880798"/>
                  <a:gd name="connsiteX199" fmla="*/ 265961 w 561506"/>
                  <a:gd name="connsiteY199" fmla="*/ 1625352 h 5880798"/>
                  <a:gd name="connsiteX200" fmla="*/ 0 w 561506"/>
                  <a:gd name="connsiteY200" fmla="*/ 1595764 h 5880798"/>
                  <a:gd name="connsiteX201" fmla="*/ 29585 w 561506"/>
                  <a:gd name="connsiteY201" fmla="*/ 1595764 h 5880798"/>
                  <a:gd name="connsiteX202" fmla="*/ 29585 w 561506"/>
                  <a:gd name="connsiteY202" fmla="*/ 1625350 h 5880798"/>
                  <a:gd name="connsiteX203" fmla="*/ 0 w 561506"/>
                  <a:gd name="connsiteY203" fmla="*/ 1625350 h 5880798"/>
                  <a:gd name="connsiteX204" fmla="*/ 531921 w 561506"/>
                  <a:gd name="connsiteY204" fmla="*/ 1329811 h 5880798"/>
                  <a:gd name="connsiteX205" fmla="*/ 561506 w 561506"/>
                  <a:gd name="connsiteY205" fmla="*/ 1329811 h 5880798"/>
                  <a:gd name="connsiteX206" fmla="*/ 561506 w 561506"/>
                  <a:gd name="connsiteY206" fmla="*/ 1359396 h 5880798"/>
                  <a:gd name="connsiteX207" fmla="*/ 531921 w 561506"/>
                  <a:gd name="connsiteY207" fmla="*/ 1359396 h 5880798"/>
                  <a:gd name="connsiteX208" fmla="*/ 265961 w 561506"/>
                  <a:gd name="connsiteY208" fmla="*/ 1329809 h 5880798"/>
                  <a:gd name="connsiteX209" fmla="*/ 295547 w 561506"/>
                  <a:gd name="connsiteY209" fmla="*/ 1329809 h 5880798"/>
                  <a:gd name="connsiteX210" fmla="*/ 295547 w 561506"/>
                  <a:gd name="connsiteY210" fmla="*/ 1359393 h 5880798"/>
                  <a:gd name="connsiteX211" fmla="*/ 265961 w 561506"/>
                  <a:gd name="connsiteY211" fmla="*/ 1359393 h 5880798"/>
                  <a:gd name="connsiteX212" fmla="*/ 0 w 561506"/>
                  <a:gd name="connsiteY212" fmla="*/ 1329806 h 5880798"/>
                  <a:gd name="connsiteX213" fmla="*/ 29585 w 561506"/>
                  <a:gd name="connsiteY213" fmla="*/ 1329806 h 5880798"/>
                  <a:gd name="connsiteX214" fmla="*/ 29585 w 561506"/>
                  <a:gd name="connsiteY214" fmla="*/ 1359391 h 5880798"/>
                  <a:gd name="connsiteX215" fmla="*/ 0 w 561506"/>
                  <a:gd name="connsiteY215" fmla="*/ 1359391 h 5880798"/>
                  <a:gd name="connsiteX216" fmla="*/ 531921 w 561506"/>
                  <a:gd name="connsiteY216" fmla="*/ 1063855 h 5880798"/>
                  <a:gd name="connsiteX217" fmla="*/ 561506 w 561506"/>
                  <a:gd name="connsiteY217" fmla="*/ 1063855 h 5880798"/>
                  <a:gd name="connsiteX218" fmla="*/ 561506 w 561506"/>
                  <a:gd name="connsiteY218" fmla="*/ 1093441 h 5880798"/>
                  <a:gd name="connsiteX219" fmla="*/ 531921 w 561506"/>
                  <a:gd name="connsiteY219" fmla="*/ 1093441 h 5880798"/>
                  <a:gd name="connsiteX220" fmla="*/ 265961 w 561506"/>
                  <a:gd name="connsiteY220" fmla="*/ 1063852 h 5880798"/>
                  <a:gd name="connsiteX221" fmla="*/ 295547 w 561506"/>
                  <a:gd name="connsiteY221" fmla="*/ 1063852 h 5880798"/>
                  <a:gd name="connsiteX222" fmla="*/ 295547 w 561506"/>
                  <a:gd name="connsiteY222" fmla="*/ 1093438 h 5880798"/>
                  <a:gd name="connsiteX223" fmla="*/ 265961 w 561506"/>
                  <a:gd name="connsiteY223" fmla="*/ 1093438 h 5880798"/>
                  <a:gd name="connsiteX224" fmla="*/ 0 w 561506"/>
                  <a:gd name="connsiteY224" fmla="*/ 1063849 h 5880798"/>
                  <a:gd name="connsiteX225" fmla="*/ 29585 w 561506"/>
                  <a:gd name="connsiteY225" fmla="*/ 1063849 h 5880798"/>
                  <a:gd name="connsiteX226" fmla="*/ 29585 w 561506"/>
                  <a:gd name="connsiteY226" fmla="*/ 1093435 h 5880798"/>
                  <a:gd name="connsiteX227" fmla="*/ 0 w 561506"/>
                  <a:gd name="connsiteY227" fmla="*/ 1093435 h 5880798"/>
                  <a:gd name="connsiteX228" fmla="*/ 531921 w 561506"/>
                  <a:gd name="connsiteY228" fmla="*/ 797884 h 5880798"/>
                  <a:gd name="connsiteX229" fmla="*/ 561506 w 561506"/>
                  <a:gd name="connsiteY229" fmla="*/ 797884 h 5880798"/>
                  <a:gd name="connsiteX230" fmla="*/ 561506 w 561506"/>
                  <a:gd name="connsiteY230" fmla="*/ 827470 h 5880798"/>
                  <a:gd name="connsiteX231" fmla="*/ 531921 w 561506"/>
                  <a:gd name="connsiteY231" fmla="*/ 827470 h 5880798"/>
                  <a:gd name="connsiteX232" fmla="*/ 265961 w 561506"/>
                  <a:gd name="connsiteY232" fmla="*/ 797882 h 5880798"/>
                  <a:gd name="connsiteX233" fmla="*/ 295547 w 561506"/>
                  <a:gd name="connsiteY233" fmla="*/ 797882 h 5880798"/>
                  <a:gd name="connsiteX234" fmla="*/ 295547 w 561506"/>
                  <a:gd name="connsiteY234" fmla="*/ 827468 h 5880798"/>
                  <a:gd name="connsiteX235" fmla="*/ 265961 w 561506"/>
                  <a:gd name="connsiteY235" fmla="*/ 827468 h 5880798"/>
                  <a:gd name="connsiteX236" fmla="*/ 0 w 561506"/>
                  <a:gd name="connsiteY236" fmla="*/ 797879 h 5880798"/>
                  <a:gd name="connsiteX237" fmla="*/ 29585 w 561506"/>
                  <a:gd name="connsiteY237" fmla="*/ 797879 h 5880798"/>
                  <a:gd name="connsiteX238" fmla="*/ 29585 w 561506"/>
                  <a:gd name="connsiteY238" fmla="*/ 827465 h 5880798"/>
                  <a:gd name="connsiteX239" fmla="*/ 0 w 561506"/>
                  <a:gd name="connsiteY239" fmla="*/ 827465 h 5880798"/>
                  <a:gd name="connsiteX240" fmla="*/ 531921 w 561506"/>
                  <a:gd name="connsiteY240" fmla="*/ 531924 h 5880798"/>
                  <a:gd name="connsiteX241" fmla="*/ 561506 w 561506"/>
                  <a:gd name="connsiteY241" fmla="*/ 531924 h 5880798"/>
                  <a:gd name="connsiteX242" fmla="*/ 561506 w 561506"/>
                  <a:gd name="connsiteY242" fmla="*/ 561509 h 5880798"/>
                  <a:gd name="connsiteX243" fmla="*/ 531921 w 561506"/>
                  <a:gd name="connsiteY243" fmla="*/ 561509 h 5880798"/>
                  <a:gd name="connsiteX244" fmla="*/ 265961 w 561506"/>
                  <a:gd name="connsiteY244" fmla="*/ 531922 h 5880798"/>
                  <a:gd name="connsiteX245" fmla="*/ 295547 w 561506"/>
                  <a:gd name="connsiteY245" fmla="*/ 531922 h 5880798"/>
                  <a:gd name="connsiteX246" fmla="*/ 295547 w 561506"/>
                  <a:gd name="connsiteY246" fmla="*/ 561507 h 5880798"/>
                  <a:gd name="connsiteX247" fmla="*/ 265961 w 561506"/>
                  <a:gd name="connsiteY247" fmla="*/ 561507 h 5880798"/>
                  <a:gd name="connsiteX248" fmla="*/ 0 w 561506"/>
                  <a:gd name="connsiteY248" fmla="*/ 531920 h 5880798"/>
                  <a:gd name="connsiteX249" fmla="*/ 29585 w 561506"/>
                  <a:gd name="connsiteY249" fmla="*/ 531920 h 5880798"/>
                  <a:gd name="connsiteX250" fmla="*/ 29585 w 561506"/>
                  <a:gd name="connsiteY250" fmla="*/ 561505 h 5880798"/>
                  <a:gd name="connsiteX251" fmla="*/ 0 w 561506"/>
                  <a:gd name="connsiteY251" fmla="*/ 561505 h 5880798"/>
                  <a:gd name="connsiteX252" fmla="*/ 531921 w 561506"/>
                  <a:gd name="connsiteY252" fmla="*/ 265964 h 5880798"/>
                  <a:gd name="connsiteX253" fmla="*/ 561506 w 561506"/>
                  <a:gd name="connsiteY253" fmla="*/ 265964 h 5880798"/>
                  <a:gd name="connsiteX254" fmla="*/ 561506 w 561506"/>
                  <a:gd name="connsiteY254" fmla="*/ 295550 h 5880798"/>
                  <a:gd name="connsiteX255" fmla="*/ 531921 w 561506"/>
                  <a:gd name="connsiteY255" fmla="*/ 295550 h 5880798"/>
                  <a:gd name="connsiteX256" fmla="*/ 265961 w 561506"/>
                  <a:gd name="connsiteY256" fmla="*/ 265962 h 5880798"/>
                  <a:gd name="connsiteX257" fmla="*/ 295547 w 561506"/>
                  <a:gd name="connsiteY257" fmla="*/ 265962 h 5880798"/>
                  <a:gd name="connsiteX258" fmla="*/ 295547 w 561506"/>
                  <a:gd name="connsiteY258" fmla="*/ 295548 h 5880798"/>
                  <a:gd name="connsiteX259" fmla="*/ 265961 w 561506"/>
                  <a:gd name="connsiteY259" fmla="*/ 295548 h 5880798"/>
                  <a:gd name="connsiteX260" fmla="*/ 0 w 561506"/>
                  <a:gd name="connsiteY260" fmla="*/ 265960 h 5880798"/>
                  <a:gd name="connsiteX261" fmla="*/ 29585 w 561506"/>
                  <a:gd name="connsiteY261" fmla="*/ 265960 h 5880798"/>
                  <a:gd name="connsiteX262" fmla="*/ 29585 w 561506"/>
                  <a:gd name="connsiteY262" fmla="*/ 295546 h 5880798"/>
                  <a:gd name="connsiteX263" fmla="*/ 0 w 561506"/>
                  <a:gd name="connsiteY263" fmla="*/ 295546 h 5880798"/>
                  <a:gd name="connsiteX264" fmla="*/ 531921 w 561506"/>
                  <a:gd name="connsiteY264" fmla="*/ 5 h 5880798"/>
                  <a:gd name="connsiteX265" fmla="*/ 561506 w 561506"/>
                  <a:gd name="connsiteY265" fmla="*/ 5 h 5880798"/>
                  <a:gd name="connsiteX266" fmla="*/ 561506 w 561506"/>
                  <a:gd name="connsiteY266" fmla="*/ 29591 h 5880798"/>
                  <a:gd name="connsiteX267" fmla="*/ 531921 w 561506"/>
                  <a:gd name="connsiteY267" fmla="*/ 29591 h 5880798"/>
                  <a:gd name="connsiteX268" fmla="*/ 265961 w 561506"/>
                  <a:gd name="connsiteY268" fmla="*/ 3 h 5880798"/>
                  <a:gd name="connsiteX269" fmla="*/ 295547 w 561506"/>
                  <a:gd name="connsiteY269" fmla="*/ 3 h 5880798"/>
                  <a:gd name="connsiteX270" fmla="*/ 295547 w 561506"/>
                  <a:gd name="connsiteY270" fmla="*/ 29589 h 5880798"/>
                  <a:gd name="connsiteX271" fmla="*/ 265961 w 561506"/>
                  <a:gd name="connsiteY271" fmla="*/ 29589 h 5880798"/>
                  <a:gd name="connsiteX272" fmla="*/ 0 w 561506"/>
                  <a:gd name="connsiteY272" fmla="*/ 0 h 5880798"/>
                  <a:gd name="connsiteX273" fmla="*/ 29585 w 561506"/>
                  <a:gd name="connsiteY273" fmla="*/ 0 h 5880798"/>
                  <a:gd name="connsiteX274" fmla="*/ 29585 w 561506"/>
                  <a:gd name="connsiteY274" fmla="*/ 29586 h 5880798"/>
                  <a:gd name="connsiteX275" fmla="*/ 0 w 561506"/>
                  <a:gd name="connsiteY275" fmla="*/ 29586 h 5880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Lst>
                <a:rect l="l" t="t" r="r" b="b"/>
                <a:pathLst>
                  <a:path w="561506" h="5880798">
                    <a:moveTo>
                      <a:pt x="531921" y="5851213"/>
                    </a:moveTo>
                    <a:lnTo>
                      <a:pt x="561506" y="5851213"/>
                    </a:lnTo>
                    <a:lnTo>
                      <a:pt x="561506" y="5880798"/>
                    </a:lnTo>
                    <a:lnTo>
                      <a:pt x="531921" y="5880798"/>
                    </a:lnTo>
                    <a:close/>
                    <a:moveTo>
                      <a:pt x="265961" y="5851213"/>
                    </a:moveTo>
                    <a:lnTo>
                      <a:pt x="295547" y="5851213"/>
                    </a:lnTo>
                    <a:lnTo>
                      <a:pt x="295547" y="5880798"/>
                    </a:lnTo>
                    <a:lnTo>
                      <a:pt x="265961" y="5880798"/>
                    </a:lnTo>
                    <a:close/>
                    <a:moveTo>
                      <a:pt x="0" y="5851213"/>
                    </a:moveTo>
                    <a:lnTo>
                      <a:pt x="29585" y="5851213"/>
                    </a:lnTo>
                    <a:lnTo>
                      <a:pt x="29585" y="5880798"/>
                    </a:lnTo>
                    <a:lnTo>
                      <a:pt x="0" y="5880798"/>
                    </a:lnTo>
                    <a:close/>
                    <a:moveTo>
                      <a:pt x="531921" y="5585253"/>
                    </a:moveTo>
                    <a:lnTo>
                      <a:pt x="561506" y="5585253"/>
                    </a:lnTo>
                    <a:lnTo>
                      <a:pt x="561506" y="5614838"/>
                    </a:lnTo>
                    <a:lnTo>
                      <a:pt x="531921" y="5614838"/>
                    </a:lnTo>
                    <a:close/>
                    <a:moveTo>
                      <a:pt x="265961" y="5585253"/>
                    </a:moveTo>
                    <a:lnTo>
                      <a:pt x="295547" y="5585253"/>
                    </a:lnTo>
                    <a:lnTo>
                      <a:pt x="295547" y="5614838"/>
                    </a:lnTo>
                    <a:lnTo>
                      <a:pt x="265961" y="5614838"/>
                    </a:lnTo>
                    <a:close/>
                    <a:moveTo>
                      <a:pt x="0" y="5585253"/>
                    </a:moveTo>
                    <a:lnTo>
                      <a:pt x="29585" y="5585253"/>
                    </a:lnTo>
                    <a:lnTo>
                      <a:pt x="29585" y="5614838"/>
                    </a:lnTo>
                    <a:lnTo>
                      <a:pt x="0" y="5614838"/>
                    </a:lnTo>
                    <a:close/>
                    <a:moveTo>
                      <a:pt x="531921" y="5319293"/>
                    </a:moveTo>
                    <a:lnTo>
                      <a:pt x="561506" y="5319293"/>
                    </a:lnTo>
                    <a:lnTo>
                      <a:pt x="561506" y="5348879"/>
                    </a:lnTo>
                    <a:lnTo>
                      <a:pt x="531921" y="5348879"/>
                    </a:lnTo>
                    <a:close/>
                    <a:moveTo>
                      <a:pt x="265961" y="5319293"/>
                    </a:moveTo>
                    <a:lnTo>
                      <a:pt x="295547" y="5319293"/>
                    </a:lnTo>
                    <a:lnTo>
                      <a:pt x="295547" y="5348879"/>
                    </a:lnTo>
                    <a:lnTo>
                      <a:pt x="265961" y="5348879"/>
                    </a:lnTo>
                    <a:close/>
                    <a:moveTo>
                      <a:pt x="0" y="5319293"/>
                    </a:moveTo>
                    <a:lnTo>
                      <a:pt x="29585" y="5319293"/>
                    </a:lnTo>
                    <a:lnTo>
                      <a:pt x="29585" y="5348879"/>
                    </a:lnTo>
                    <a:lnTo>
                      <a:pt x="0" y="5348879"/>
                    </a:lnTo>
                    <a:close/>
                    <a:moveTo>
                      <a:pt x="531921" y="5053332"/>
                    </a:moveTo>
                    <a:lnTo>
                      <a:pt x="561506" y="5053332"/>
                    </a:lnTo>
                    <a:lnTo>
                      <a:pt x="561506" y="5082917"/>
                    </a:lnTo>
                    <a:lnTo>
                      <a:pt x="531921" y="5082917"/>
                    </a:lnTo>
                    <a:close/>
                    <a:moveTo>
                      <a:pt x="265961" y="5053332"/>
                    </a:moveTo>
                    <a:lnTo>
                      <a:pt x="295547" y="5053332"/>
                    </a:lnTo>
                    <a:lnTo>
                      <a:pt x="295547" y="5082917"/>
                    </a:lnTo>
                    <a:lnTo>
                      <a:pt x="265961" y="5082917"/>
                    </a:lnTo>
                    <a:close/>
                    <a:moveTo>
                      <a:pt x="0" y="5053332"/>
                    </a:moveTo>
                    <a:lnTo>
                      <a:pt x="29585" y="5053332"/>
                    </a:lnTo>
                    <a:lnTo>
                      <a:pt x="29585" y="5082917"/>
                    </a:lnTo>
                    <a:lnTo>
                      <a:pt x="0" y="5082917"/>
                    </a:lnTo>
                    <a:close/>
                    <a:moveTo>
                      <a:pt x="531921" y="4787372"/>
                    </a:moveTo>
                    <a:lnTo>
                      <a:pt x="561506" y="4787372"/>
                    </a:lnTo>
                    <a:lnTo>
                      <a:pt x="561506" y="4816958"/>
                    </a:lnTo>
                    <a:lnTo>
                      <a:pt x="531921" y="4816958"/>
                    </a:lnTo>
                    <a:close/>
                    <a:moveTo>
                      <a:pt x="265961" y="4787372"/>
                    </a:moveTo>
                    <a:lnTo>
                      <a:pt x="295547" y="4787372"/>
                    </a:lnTo>
                    <a:lnTo>
                      <a:pt x="295547" y="4816958"/>
                    </a:lnTo>
                    <a:lnTo>
                      <a:pt x="265961" y="4816958"/>
                    </a:lnTo>
                    <a:close/>
                    <a:moveTo>
                      <a:pt x="0" y="4787372"/>
                    </a:moveTo>
                    <a:lnTo>
                      <a:pt x="29585" y="4787372"/>
                    </a:lnTo>
                    <a:lnTo>
                      <a:pt x="29585" y="4816958"/>
                    </a:lnTo>
                    <a:lnTo>
                      <a:pt x="0" y="4816958"/>
                    </a:lnTo>
                    <a:close/>
                    <a:moveTo>
                      <a:pt x="531921" y="4521412"/>
                    </a:moveTo>
                    <a:lnTo>
                      <a:pt x="561506" y="4521412"/>
                    </a:lnTo>
                    <a:lnTo>
                      <a:pt x="561506" y="4550997"/>
                    </a:lnTo>
                    <a:lnTo>
                      <a:pt x="531921" y="4550997"/>
                    </a:lnTo>
                    <a:close/>
                    <a:moveTo>
                      <a:pt x="265961" y="4521412"/>
                    </a:moveTo>
                    <a:lnTo>
                      <a:pt x="295547" y="4521412"/>
                    </a:lnTo>
                    <a:lnTo>
                      <a:pt x="295547" y="4550997"/>
                    </a:lnTo>
                    <a:lnTo>
                      <a:pt x="265961" y="4550997"/>
                    </a:lnTo>
                    <a:close/>
                    <a:moveTo>
                      <a:pt x="0" y="4521412"/>
                    </a:moveTo>
                    <a:lnTo>
                      <a:pt x="29585" y="4521412"/>
                    </a:lnTo>
                    <a:lnTo>
                      <a:pt x="29585" y="4550997"/>
                    </a:lnTo>
                    <a:lnTo>
                      <a:pt x="0" y="4550997"/>
                    </a:lnTo>
                    <a:close/>
                    <a:moveTo>
                      <a:pt x="531921" y="4255451"/>
                    </a:moveTo>
                    <a:lnTo>
                      <a:pt x="561506" y="4255451"/>
                    </a:lnTo>
                    <a:lnTo>
                      <a:pt x="561506" y="4285036"/>
                    </a:lnTo>
                    <a:lnTo>
                      <a:pt x="531921" y="4285036"/>
                    </a:lnTo>
                    <a:close/>
                    <a:moveTo>
                      <a:pt x="265961" y="4255451"/>
                    </a:moveTo>
                    <a:lnTo>
                      <a:pt x="295547" y="4255451"/>
                    </a:lnTo>
                    <a:lnTo>
                      <a:pt x="295547" y="4285036"/>
                    </a:lnTo>
                    <a:lnTo>
                      <a:pt x="265961" y="4285036"/>
                    </a:lnTo>
                    <a:close/>
                    <a:moveTo>
                      <a:pt x="0" y="4255451"/>
                    </a:moveTo>
                    <a:lnTo>
                      <a:pt x="29585" y="4255451"/>
                    </a:lnTo>
                    <a:lnTo>
                      <a:pt x="29585" y="4285036"/>
                    </a:lnTo>
                    <a:lnTo>
                      <a:pt x="0" y="4285036"/>
                    </a:lnTo>
                    <a:close/>
                    <a:moveTo>
                      <a:pt x="531921" y="3989491"/>
                    </a:moveTo>
                    <a:lnTo>
                      <a:pt x="561506" y="3989491"/>
                    </a:lnTo>
                    <a:lnTo>
                      <a:pt x="561506" y="4019077"/>
                    </a:lnTo>
                    <a:lnTo>
                      <a:pt x="531921" y="4019077"/>
                    </a:lnTo>
                    <a:close/>
                    <a:moveTo>
                      <a:pt x="265961" y="3989491"/>
                    </a:moveTo>
                    <a:lnTo>
                      <a:pt x="295547" y="3989491"/>
                    </a:lnTo>
                    <a:lnTo>
                      <a:pt x="295547" y="4019077"/>
                    </a:lnTo>
                    <a:lnTo>
                      <a:pt x="265961" y="4019077"/>
                    </a:lnTo>
                    <a:close/>
                    <a:moveTo>
                      <a:pt x="0" y="3989491"/>
                    </a:moveTo>
                    <a:lnTo>
                      <a:pt x="29585" y="3989491"/>
                    </a:lnTo>
                    <a:lnTo>
                      <a:pt x="29585" y="4019077"/>
                    </a:lnTo>
                    <a:lnTo>
                      <a:pt x="0" y="4019077"/>
                    </a:lnTo>
                    <a:close/>
                    <a:moveTo>
                      <a:pt x="531921" y="3723530"/>
                    </a:moveTo>
                    <a:lnTo>
                      <a:pt x="561506" y="3723530"/>
                    </a:lnTo>
                    <a:lnTo>
                      <a:pt x="561506" y="3753115"/>
                    </a:lnTo>
                    <a:lnTo>
                      <a:pt x="531921" y="3753115"/>
                    </a:lnTo>
                    <a:close/>
                    <a:moveTo>
                      <a:pt x="265961" y="3723530"/>
                    </a:moveTo>
                    <a:lnTo>
                      <a:pt x="295547" y="3723530"/>
                    </a:lnTo>
                    <a:lnTo>
                      <a:pt x="295547" y="3753115"/>
                    </a:lnTo>
                    <a:lnTo>
                      <a:pt x="265961" y="3753115"/>
                    </a:lnTo>
                    <a:close/>
                    <a:moveTo>
                      <a:pt x="0" y="3723530"/>
                    </a:moveTo>
                    <a:lnTo>
                      <a:pt x="29585" y="3723530"/>
                    </a:lnTo>
                    <a:lnTo>
                      <a:pt x="29585" y="3753115"/>
                    </a:lnTo>
                    <a:lnTo>
                      <a:pt x="0" y="3753115"/>
                    </a:lnTo>
                    <a:close/>
                    <a:moveTo>
                      <a:pt x="531921" y="3457570"/>
                    </a:moveTo>
                    <a:lnTo>
                      <a:pt x="561506" y="3457570"/>
                    </a:lnTo>
                    <a:lnTo>
                      <a:pt x="561506" y="3487156"/>
                    </a:lnTo>
                    <a:lnTo>
                      <a:pt x="531921" y="3487156"/>
                    </a:lnTo>
                    <a:close/>
                    <a:moveTo>
                      <a:pt x="265961" y="3457570"/>
                    </a:moveTo>
                    <a:lnTo>
                      <a:pt x="295547" y="3457570"/>
                    </a:lnTo>
                    <a:lnTo>
                      <a:pt x="295547" y="3487156"/>
                    </a:lnTo>
                    <a:lnTo>
                      <a:pt x="265961" y="3487156"/>
                    </a:lnTo>
                    <a:close/>
                    <a:moveTo>
                      <a:pt x="0" y="3457570"/>
                    </a:moveTo>
                    <a:lnTo>
                      <a:pt x="29585" y="3457570"/>
                    </a:lnTo>
                    <a:lnTo>
                      <a:pt x="29585" y="3487156"/>
                    </a:lnTo>
                    <a:lnTo>
                      <a:pt x="0" y="3487156"/>
                    </a:lnTo>
                    <a:close/>
                    <a:moveTo>
                      <a:pt x="531921" y="3191618"/>
                    </a:moveTo>
                    <a:lnTo>
                      <a:pt x="561506" y="3191618"/>
                    </a:lnTo>
                    <a:lnTo>
                      <a:pt x="561506" y="3221195"/>
                    </a:lnTo>
                    <a:lnTo>
                      <a:pt x="531921" y="3221195"/>
                    </a:lnTo>
                    <a:close/>
                    <a:moveTo>
                      <a:pt x="265961" y="3191618"/>
                    </a:moveTo>
                    <a:lnTo>
                      <a:pt x="295547" y="3191618"/>
                    </a:lnTo>
                    <a:lnTo>
                      <a:pt x="295547" y="3221195"/>
                    </a:lnTo>
                    <a:lnTo>
                      <a:pt x="265961" y="3221195"/>
                    </a:lnTo>
                    <a:close/>
                    <a:moveTo>
                      <a:pt x="0" y="3191617"/>
                    </a:moveTo>
                    <a:lnTo>
                      <a:pt x="29585" y="3191617"/>
                    </a:lnTo>
                    <a:lnTo>
                      <a:pt x="29585" y="3221195"/>
                    </a:lnTo>
                    <a:lnTo>
                      <a:pt x="0" y="3221195"/>
                    </a:lnTo>
                    <a:close/>
                    <a:moveTo>
                      <a:pt x="531921" y="2925660"/>
                    </a:moveTo>
                    <a:lnTo>
                      <a:pt x="561506" y="2925660"/>
                    </a:lnTo>
                    <a:lnTo>
                      <a:pt x="561506" y="2955246"/>
                    </a:lnTo>
                    <a:lnTo>
                      <a:pt x="531921" y="2955246"/>
                    </a:lnTo>
                    <a:close/>
                    <a:moveTo>
                      <a:pt x="265961" y="2925659"/>
                    </a:moveTo>
                    <a:lnTo>
                      <a:pt x="295547" y="2925659"/>
                    </a:lnTo>
                    <a:lnTo>
                      <a:pt x="295547" y="2955245"/>
                    </a:lnTo>
                    <a:lnTo>
                      <a:pt x="265961" y="2955245"/>
                    </a:lnTo>
                    <a:close/>
                    <a:moveTo>
                      <a:pt x="0" y="2925658"/>
                    </a:moveTo>
                    <a:lnTo>
                      <a:pt x="29585" y="2925658"/>
                    </a:lnTo>
                    <a:lnTo>
                      <a:pt x="29585" y="2955244"/>
                    </a:lnTo>
                    <a:lnTo>
                      <a:pt x="0" y="2955244"/>
                    </a:lnTo>
                    <a:close/>
                    <a:moveTo>
                      <a:pt x="531921" y="2659620"/>
                    </a:moveTo>
                    <a:lnTo>
                      <a:pt x="561506" y="2659620"/>
                    </a:lnTo>
                    <a:lnTo>
                      <a:pt x="561506" y="2689204"/>
                    </a:lnTo>
                    <a:lnTo>
                      <a:pt x="531921" y="2689204"/>
                    </a:lnTo>
                    <a:close/>
                    <a:moveTo>
                      <a:pt x="265961" y="2659616"/>
                    </a:moveTo>
                    <a:lnTo>
                      <a:pt x="295547" y="2659616"/>
                    </a:lnTo>
                    <a:lnTo>
                      <a:pt x="295547" y="2689201"/>
                    </a:lnTo>
                    <a:lnTo>
                      <a:pt x="265961" y="2689201"/>
                    </a:lnTo>
                    <a:close/>
                    <a:moveTo>
                      <a:pt x="0" y="2659613"/>
                    </a:moveTo>
                    <a:lnTo>
                      <a:pt x="29585" y="2659613"/>
                    </a:lnTo>
                    <a:lnTo>
                      <a:pt x="29585" y="2689198"/>
                    </a:lnTo>
                    <a:lnTo>
                      <a:pt x="0" y="2689198"/>
                    </a:lnTo>
                    <a:close/>
                    <a:moveTo>
                      <a:pt x="531921" y="2393661"/>
                    </a:moveTo>
                    <a:lnTo>
                      <a:pt x="561506" y="2393661"/>
                    </a:lnTo>
                    <a:lnTo>
                      <a:pt x="561506" y="2423260"/>
                    </a:lnTo>
                    <a:lnTo>
                      <a:pt x="531921" y="2423260"/>
                    </a:lnTo>
                    <a:close/>
                    <a:moveTo>
                      <a:pt x="265961" y="2393658"/>
                    </a:moveTo>
                    <a:lnTo>
                      <a:pt x="295547" y="2393658"/>
                    </a:lnTo>
                    <a:lnTo>
                      <a:pt x="295547" y="2423257"/>
                    </a:lnTo>
                    <a:lnTo>
                      <a:pt x="265961" y="2423257"/>
                    </a:lnTo>
                    <a:close/>
                    <a:moveTo>
                      <a:pt x="0" y="2393655"/>
                    </a:moveTo>
                    <a:lnTo>
                      <a:pt x="29585" y="2393655"/>
                    </a:lnTo>
                    <a:lnTo>
                      <a:pt x="29585" y="2423251"/>
                    </a:lnTo>
                    <a:lnTo>
                      <a:pt x="0" y="2423251"/>
                    </a:lnTo>
                    <a:close/>
                    <a:moveTo>
                      <a:pt x="531921" y="2127694"/>
                    </a:moveTo>
                    <a:lnTo>
                      <a:pt x="561506" y="2127694"/>
                    </a:lnTo>
                    <a:lnTo>
                      <a:pt x="561506" y="2157283"/>
                    </a:lnTo>
                    <a:lnTo>
                      <a:pt x="531921" y="2157283"/>
                    </a:lnTo>
                    <a:close/>
                    <a:moveTo>
                      <a:pt x="265961" y="2127693"/>
                    </a:moveTo>
                    <a:lnTo>
                      <a:pt x="295547" y="2127693"/>
                    </a:lnTo>
                    <a:lnTo>
                      <a:pt x="295547" y="2157282"/>
                    </a:lnTo>
                    <a:lnTo>
                      <a:pt x="265961" y="2157282"/>
                    </a:lnTo>
                    <a:close/>
                    <a:moveTo>
                      <a:pt x="0" y="2127689"/>
                    </a:moveTo>
                    <a:lnTo>
                      <a:pt x="29585" y="2127689"/>
                    </a:lnTo>
                    <a:lnTo>
                      <a:pt x="29585" y="2157278"/>
                    </a:lnTo>
                    <a:lnTo>
                      <a:pt x="0" y="2157278"/>
                    </a:lnTo>
                    <a:close/>
                    <a:moveTo>
                      <a:pt x="531921" y="1861731"/>
                    </a:moveTo>
                    <a:lnTo>
                      <a:pt x="561506" y="1861731"/>
                    </a:lnTo>
                    <a:lnTo>
                      <a:pt x="561506" y="1891308"/>
                    </a:lnTo>
                    <a:lnTo>
                      <a:pt x="531921" y="1891308"/>
                    </a:lnTo>
                    <a:close/>
                    <a:moveTo>
                      <a:pt x="265961" y="1861728"/>
                    </a:moveTo>
                    <a:lnTo>
                      <a:pt x="295547" y="1861728"/>
                    </a:lnTo>
                    <a:lnTo>
                      <a:pt x="295547" y="1891306"/>
                    </a:lnTo>
                    <a:lnTo>
                      <a:pt x="265961" y="1891306"/>
                    </a:lnTo>
                    <a:close/>
                    <a:moveTo>
                      <a:pt x="0" y="1861726"/>
                    </a:moveTo>
                    <a:lnTo>
                      <a:pt x="29585" y="1861726"/>
                    </a:lnTo>
                    <a:lnTo>
                      <a:pt x="29585" y="1891304"/>
                    </a:lnTo>
                    <a:lnTo>
                      <a:pt x="0" y="1891304"/>
                    </a:lnTo>
                    <a:close/>
                    <a:moveTo>
                      <a:pt x="531921" y="1595769"/>
                    </a:moveTo>
                    <a:lnTo>
                      <a:pt x="561506" y="1595769"/>
                    </a:lnTo>
                    <a:lnTo>
                      <a:pt x="561506" y="1625355"/>
                    </a:lnTo>
                    <a:lnTo>
                      <a:pt x="531921" y="1625355"/>
                    </a:lnTo>
                    <a:close/>
                    <a:moveTo>
                      <a:pt x="265961" y="1595766"/>
                    </a:moveTo>
                    <a:lnTo>
                      <a:pt x="295547" y="1595766"/>
                    </a:lnTo>
                    <a:lnTo>
                      <a:pt x="295547" y="1625352"/>
                    </a:lnTo>
                    <a:lnTo>
                      <a:pt x="265961" y="1625352"/>
                    </a:lnTo>
                    <a:close/>
                    <a:moveTo>
                      <a:pt x="0" y="1595764"/>
                    </a:moveTo>
                    <a:lnTo>
                      <a:pt x="29585" y="1595764"/>
                    </a:lnTo>
                    <a:lnTo>
                      <a:pt x="29585" y="1625350"/>
                    </a:lnTo>
                    <a:lnTo>
                      <a:pt x="0" y="1625350"/>
                    </a:lnTo>
                    <a:close/>
                    <a:moveTo>
                      <a:pt x="531921" y="1329811"/>
                    </a:moveTo>
                    <a:lnTo>
                      <a:pt x="561506" y="1329811"/>
                    </a:lnTo>
                    <a:lnTo>
                      <a:pt x="561506" y="1359396"/>
                    </a:lnTo>
                    <a:lnTo>
                      <a:pt x="531921" y="1359396"/>
                    </a:lnTo>
                    <a:close/>
                    <a:moveTo>
                      <a:pt x="265961" y="1329809"/>
                    </a:moveTo>
                    <a:lnTo>
                      <a:pt x="295547" y="1329809"/>
                    </a:lnTo>
                    <a:lnTo>
                      <a:pt x="295547" y="1359393"/>
                    </a:lnTo>
                    <a:lnTo>
                      <a:pt x="265961" y="1359393"/>
                    </a:lnTo>
                    <a:close/>
                    <a:moveTo>
                      <a:pt x="0" y="1329806"/>
                    </a:moveTo>
                    <a:lnTo>
                      <a:pt x="29585" y="1329806"/>
                    </a:lnTo>
                    <a:lnTo>
                      <a:pt x="29585" y="1359391"/>
                    </a:lnTo>
                    <a:lnTo>
                      <a:pt x="0" y="1359391"/>
                    </a:lnTo>
                    <a:close/>
                    <a:moveTo>
                      <a:pt x="531921" y="1063855"/>
                    </a:moveTo>
                    <a:lnTo>
                      <a:pt x="561506" y="1063855"/>
                    </a:lnTo>
                    <a:lnTo>
                      <a:pt x="561506" y="1093441"/>
                    </a:lnTo>
                    <a:lnTo>
                      <a:pt x="531921" y="1093441"/>
                    </a:lnTo>
                    <a:close/>
                    <a:moveTo>
                      <a:pt x="265961" y="1063852"/>
                    </a:moveTo>
                    <a:lnTo>
                      <a:pt x="295547" y="1063852"/>
                    </a:lnTo>
                    <a:lnTo>
                      <a:pt x="295547" y="1093438"/>
                    </a:lnTo>
                    <a:lnTo>
                      <a:pt x="265961" y="1093438"/>
                    </a:lnTo>
                    <a:close/>
                    <a:moveTo>
                      <a:pt x="0" y="1063849"/>
                    </a:moveTo>
                    <a:lnTo>
                      <a:pt x="29585" y="1063849"/>
                    </a:lnTo>
                    <a:lnTo>
                      <a:pt x="29585" y="1093435"/>
                    </a:lnTo>
                    <a:lnTo>
                      <a:pt x="0" y="1093435"/>
                    </a:lnTo>
                    <a:close/>
                    <a:moveTo>
                      <a:pt x="531921" y="797884"/>
                    </a:moveTo>
                    <a:lnTo>
                      <a:pt x="561506" y="797884"/>
                    </a:lnTo>
                    <a:lnTo>
                      <a:pt x="561506" y="827470"/>
                    </a:lnTo>
                    <a:lnTo>
                      <a:pt x="531921" y="827470"/>
                    </a:lnTo>
                    <a:close/>
                    <a:moveTo>
                      <a:pt x="265961" y="797882"/>
                    </a:moveTo>
                    <a:lnTo>
                      <a:pt x="295547" y="797882"/>
                    </a:lnTo>
                    <a:lnTo>
                      <a:pt x="295547" y="827468"/>
                    </a:lnTo>
                    <a:lnTo>
                      <a:pt x="265961" y="827468"/>
                    </a:lnTo>
                    <a:close/>
                    <a:moveTo>
                      <a:pt x="0" y="797879"/>
                    </a:moveTo>
                    <a:lnTo>
                      <a:pt x="29585" y="797879"/>
                    </a:lnTo>
                    <a:lnTo>
                      <a:pt x="29585" y="827465"/>
                    </a:lnTo>
                    <a:lnTo>
                      <a:pt x="0" y="827465"/>
                    </a:lnTo>
                    <a:close/>
                    <a:moveTo>
                      <a:pt x="531921" y="531924"/>
                    </a:moveTo>
                    <a:lnTo>
                      <a:pt x="561506" y="531924"/>
                    </a:lnTo>
                    <a:lnTo>
                      <a:pt x="561506" y="561509"/>
                    </a:lnTo>
                    <a:lnTo>
                      <a:pt x="531921" y="561509"/>
                    </a:lnTo>
                    <a:close/>
                    <a:moveTo>
                      <a:pt x="265961" y="531922"/>
                    </a:moveTo>
                    <a:lnTo>
                      <a:pt x="295547" y="531922"/>
                    </a:lnTo>
                    <a:lnTo>
                      <a:pt x="295547" y="561507"/>
                    </a:lnTo>
                    <a:lnTo>
                      <a:pt x="265961" y="561507"/>
                    </a:lnTo>
                    <a:close/>
                    <a:moveTo>
                      <a:pt x="0" y="531920"/>
                    </a:moveTo>
                    <a:lnTo>
                      <a:pt x="29585" y="531920"/>
                    </a:lnTo>
                    <a:lnTo>
                      <a:pt x="29585" y="561505"/>
                    </a:lnTo>
                    <a:lnTo>
                      <a:pt x="0" y="561505"/>
                    </a:lnTo>
                    <a:close/>
                    <a:moveTo>
                      <a:pt x="531921" y="265964"/>
                    </a:moveTo>
                    <a:lnTo>
                      <a:pt x="561506" y="265964"/>
                    </a:lnTo>
                    <a:lnTo>
                      <a:pt x="561506" y="295550"/>
                    </a:lnTo>
                    <a:lnTo>
                      <a:pt x="531921" y="295550"/>
                    </a:lnTo>
                    <a:close/>
                    <a:moveTo>
                      <a:pt x="265961" y="265962"/>
                    </a:moveTo>
                    <a:lnTo>
                      <a:pt x="295547" y="265962"/>
                    </a:lnTo>
                    <a:lnTo>
                      <a:pt x="295547" y="295548"/>
                    </a:lnTo>
                    <a:lnTo>
                      <a:pt x="265961" y="295548"/>
                    </a:lnTo>
                    <a:close/>
                    <a:moveTo>
                      <a:pt x="0" y="265960"/>
                    </a:moveTo>
                    <a:lnTo>
                      <a:pt x="29585" y="265960"/>
                    </a:lnTo>
                    <a:lnTo>
                      <a:pt x="29585" y="295546"/>
                    </a:lnTo>
                    <a:lnTo>
                      <a:pt x="0" y="295546"/>
                    </a:lnTo>
                    <a:close/>
                    <a:moveTo>
                      <a:pt x="531921" y="5"/>
                    </a:moveTo>
                    <a:lnTo>
                      <a:pt x="561506" y="5"/>
                    </a:lnTo>
                    <a:lnTo>
                      <a:pt x="561506" y="29591"/>
                    </a:lnTo>
                    <a:lnTo>
                      <a:pt x="531921" y="29591"/>
                    </a:lnTo>
                    <a:close/>
                    <a:moveTo>
                      <a:pt x="265961" y="3"/>
                    </a:moveTo>
                    <a:lnTo>
                      <a:pt x="295547" y="3"/>
                    </a:lnTo>
                    <a:lnTo>
                      <a:pt x="295547" y="29589"/>
                    </a:lnTo>
                    <a:lnTo>
                      <a:pt x="265961" y="29589"/>
                    </a:lnTo>
                    <a:close/>
                    <a:moveTo>
                      <a:pt x="0" y="0"/>
                    </a:moveTo>
                    <a:lnTo>
                      <a:pt x="29585" y="0"/>
                    </a:lnTo>
                    <a:lnTo>
                      <a:pt x="29585" y="29586"/>
                    </a:lnTo>
                    <a:lnTo>
                      <a:pt x="0" y="29586"/>
                    </a:lnTo>
                    <a:close/>
                  </a:path>
                </a:pathLst>
              </a:custGeom>
              <a:grpFill/>
              <a:ln w="10294" cap="flat">
                <a:noFill/>
                <a:prstDash val="solid"/>
                <a:miter/>
              </a:ln>
            </p:spPr>
            <p:txBody>
              <a:bodyPr wrap="square" rtlCol="0" anchor="ctr">
                <a:noAutofit/>
              </a:bodyPr>
              <a:lstStyle/>
              <a:p>
                <a:endParaRPr lang="en-US" sz="1800"/>
              </a:p>
            </p:txBody>
          </p:sp>
        </p:grpSp>
        <p:sp>
          <p:nvSpPr>
            <p:cNvPr id="27" name="Freeform: Shape 26">
              <a:extLst>
                <a:ext uri="{FF2B5EF4-FFF2-40B4-BE49-F238E27FC236}">
                  <a16:creationId xmlns:a16="http://schemas.microsoft.com/office/drawing/2014/main" xmlns="" id="{E617A4DF-071D-428E-8CFC-46648A6F0207}"/>
                </a:ext>
              </a:extLst>
            </p:cNvPr>
            <p:cNvSpPr/>
            <p:nvPr userDrawn="1"/>
          </p:nvSpPr>
          <p:spPr>
            <a:xfrm>
              <a:off x="11620604" y="258374"/>
              <a:ext cx="318688" cy="6341252"/>
            </a:xfrm>
            <a:custGeom>
              <a:avLst/>
              <a:gdLst>
                <a:gd name="connsiteX0" fmla="*/ 286785 w 318688"/>
                <a:gd name="connsiteY0" fmla="*/ 6309351 h 6341252"/>
                <a:gd name="connsiteX1" fmla="*/ 318688 w 318688"/>
                <a:gd name="connsiteY1" fmla="*/ 6309351 h 6341252"/>
                <a:gd name="connsiteX2" fmla="*/ 318688 w 318688"/>
                <a:gd name="connsiteY2" fmla="*/ 6341252 h 6341252"/>
                <a:gd name="connsiteX3" fmla="*/ 286785 w 318688"/>
                <a:gd name="connsiteY3" fmla="*/ 6341252 h 6341252"/>
                <a:gd name="connsiteX4" fmla="*/ 0 w 318688"/>
                <a:gd name="connsiteY4" fmla="*/ 6309351 h 6341252"/>
                <a:gd name="connsiteX5" fmla="*/ 31901 w 318688"/>
                <a:gd name="connsiteY5" fmla="*/ 6309351 h 6341252"/>
                <a:gd name="connsiteX6" fmla="*/ 31901 w 318688"/>
                <a:gd name="connsiteY6" fmla="*/ 6341252 h 6341252"/>
                <a:gd name="connsiteX7" fmla="*/ 0 w 318688"/>
                <a:gd name="connsiteY7" fmla="*/ 6341252 h 6341252"/>
                <a:gd name="connsiteX8" fmla="*/ 286785 w 318688"/>
                <a:gd name="connsiteY8" fmla="*/ 6022567 h 6341252"/>
                <a:gd name="connsiteX9" fmla="*/ 318688 w 318688"/>
                <a:gd name="connsiteY9" fmla="*/ 6022567 h 6341252"/>
                <a:gd name="connsiteX10" fmla="*/ 318688 w 318688"/>
                <a:gd name="connsiteY10" fmla="*/ 6054468 h 6341252"/>
                <a:gd name="connsiteX11" fmla="*/ 286785 w 318688"/>
                <a:gd name="connsiteY11" fmla="*/ 6054468 h 6341252"/>
                <a:gd name="connsiteX12" fmla="*/ 0 w 318688"/>
                <a:gd name="connsiteY12" fmla="*/ 6022567 h 6341252"/>
                <a:gd name="connsiteX13" fmla="*/ 31901 w 318688"/>
                <a:gd name="connsiteY13" fmla="*/ 6022567 h 6341252"/>
                <a:gd name="connsiteX14" fmla="*/ 31901 w 318688"/>
                <a:gd name="connsiteY14" fmla="*/ 6054468 h 6341252"/>
                <a:gd name="connsiteX15" fmla="*/ 0 w 318688"/>
                <a:gd name="connsiteY15" fmla="*/ 6054468 h 6341252"/>
                <a:gd name="connsiteX16" fmla="*/ 286785 w 318688"/>
                <a:gd name="connsiteY16" fmla="*/ 5735783 h 6341252"/>
                <a:gd name="connsiteX17" fmla="*/ 318688 w 318688"/>
                <a:gd name="connsiteY17" fmla="*/ 5735783 h 6341252"/>
                <a:gd name="connsiteX18" fmla="*/ 318688 w 318688"/>
                <a:gd name="connsiteY18" fmla="*/ 5767685 h 6341252"/>
                <a:gd name="connsiteX19" fmla="*/ 286785 w 318688"/>
                <a:gd name="connsiteY19" fmla="*/ 5767685 h 6341252"/>
                <a:gd name="connsiteX20" fmla="*/ 0 w 318688"/>
                <a:gd name="connsiteY20" fmla="*/ 5735783 h 6341252"/>
                <a:gd name="connsiteX21" fmla="*/ 31901 w 318688"/>
                <a:gd name="connsiteY21" fmla="*/ 5735783 h 6341252"/>
                <a:gd name="connsiteX22" fmla="*/ 31901 w 318688"/>
                <a:gd name="connsiteY22" fmla="*/ 5767685 h 6341252"/>
                <a:gd name="connsiteX23" fmla="*/ 0 w 318688"/>
                <a:gd name="connsiteY23" fmla="*/ 5767685 h 6341252"/>
                <a:gd name="connsiteX24" fmla="*/ 286785 w 318688"/>
                <a:gd name="connsiteY24" fmla="*/ 5448997 h 6341252"/>
                <a:gd name="connsiteX25" fmla="*/ 318688 w 318688"/>
                <a:gd name="connsiteY25" fmla="*/ 5448997 h 6341252"/>
                <a:gd name="connsiteX26" fmla="*/ 318688 w 318688"/>
                <a:gd name="connsiteY26" fmla="*/ 5480899 h 6341252"/>
                <a:gd name="connsiteX27" fmla="*/ 286785 w 318688"/>
                <a:gd name="connsiteY27" fmla="*/ 5480899 h 6341252"/>
                <a:gd name="connsiteX28" fmla="*/ 0 w 318688"/>
                <a:gd name="connsiteY28" fmla="*/ 5448997 h 6341252"/>
                <a:gd name="connsiteX29" fmla="*/ 31901 w 318688"/>
                <a:gd name="connsiteY29" fmla="*/ 5448997 h 6341252"/>
                <a:gd name="connsiteX30" fmla="*/ 31901 w 318688"/>
                <a:gd name="connsiteY30" fmla="*/ 5480899 h 6341252"/>
                <a:gd name="connsiteX31" fmla="*/ 0 w 318688"/>
                <a:gd name="connsiteY31" fmla="*/ 5480899 h 6341252"/>
                <a:gd name="connsiteX32" fmla="*/ 286785 w 318688"/>
                <a:gd name="connsiteY32" fmla="*/ 5162213 h 6341252"/>
                <a:gd name="connsiteX33" fmla="*/ 318688 w 318688"/>
                <a:gd name="connsiteY33" fmla="*/ 5162213 h 6341252"/>
                <a:gd name="connsiteX34" fmla="*/ 318688 w 318688"/>
                <a:gd name="connsiteY34" fmla="*/ 5194116 h 6341252"/>
                <a:gd name="connsiteX35" fmla="*/ 286785 w 318688"/>
                <a:gd name="connsiteY35" fmla="*/ 5194116 h 6341252"/>
                <a:gd name="connsiteX36" fmla="*/ 0 w 318688"/>
                <a:gd name="connsiteY36" fmla="*/ 5162213 h 6341252"/>
                <a:gd name="connsiteX37" fmla="*/ 31901 w 318688"/>
                <a:gd name="connsiteY37" fmla="*/ 5162213 h 6341252"/>
                <a:gd name="connsiteX38" fmla="*/ 31901 w 318688"/>
                <a:gd name="connsiteY38" fmla="*/ 5194116 h 6341252"/>
                <a:gd name="connsiteX39" fmla="*/ 0 w 318688"/>
                <a:gd name="connsiteY39" fmla="*/ 5194116 h 6341252"/>
                <a:gd name="connsiteX40" fmla="*/ 286785 w 318688"/>
                <a:gd name="connsiteY40" fmla="*/ 4875429 h 6341252"/>
                <a:gd name="connsiteX41" fmla="*/ 318688 w 318688"/>
                <a:gd name="connsiteY41" fmla="*/ 4875429 h 6341252"/>
                <a:gd name="connsiteX42" fmla="*/ 318688 w 318688"/>
                <a:gd name="connsiteY42" fmla="*/ 4907331 h 6341252"/>
                <a:gd name="connsiteX43" fmla="*/ 286785 w 318688"/>
                <a:gd name="connsiteY43" fmla="*/ 4907331 h 6341252"/>
                <a:gd name="connsiteX44" fmla="*/ 0 w 318688"/>
                <a:gd name="connsiteY44" fmla="*/ 4875429 h 6341252"/>
                <a:gd name="connsiteX45" fmla="*/ 31901 w 318688"/>
                <a:gd name="connsiteY45" fmla="*/ 4875429 h 6341252"/>
                <a:gd name="connsiteX46" fmla="*/ 31901 w 318688"/>
                <a:gd name="connsiteY46" fmla="*/ 4907331 h 6341252"/>
                <a:gd name="connsiteX47" fmla="*/ 0 w 318688"/>
                <a:gd name="connsiteY47" fmla="*/ 4907331 h 6341252"/>
                <a:gd name="connsiteX48" fmla="*/ 286785 w 318688"/>
                <a:gd name="connsiteY48" fmla="*/ 4588644 h 6341252"/>
                <a:gd name="connsiteX49" fmla="*/ 318688 w 318688"/>
                <a:gd name="connsiteY49" fmla="*/ 4588644 h 6341252"/>
                <a:gd name="connsiteX50" fmla="*/ 318688 w 318688"/>
                <a:gd name="connsiteY50" fmla="*/ 4620545 h 6341252"/>
                <a:gd name="connsiteX51" fmla="*/ 286785 w 318688"/>
                <a:gd name="connsiteY51" fmla="*/ 4620545 h 6341252"/>
                <a:gd name="connsiteX52" fmla="*/ 0 w 318688"/>
                <a:gd name="connsiteY52" fmla="*/ 4588644 h 6341252"/>
                <a:gd name="connsiteX53" fmla="*/ 31901 w 318688"/>
                <a:gd name="connsiteY53" fmla="*/ 4588644 h 6341252"/>
                <a:gd name="connsiteX54" fmla="*/ 31901 w 318688"/>
                <a:gd name="connsiteY54" fmla="*/ 4620545 h 6341252"/>
                <a:gd name="connsiteX55" fmla="*/ 0 w 318688"/>
                <a:gd name="connsiteY55" fmla="*/ 4620545 h 6341252"/>
                <a:gd name="connsiteX56" fmla="*/ 286785 w 318688"/>
                <a:gd name="connsiteY56" fmla="*/ 4301860 h 6341252"/>
                <a:gd name="connsiteX57" fmla="*/ 318688 w 318688"/>
                <a:gd name="connsiteY57" fmla="*/ 4301860 h 6341252"/>
                <a:gd name="connsiteX58" fmla="*/ 318688 w 318688"/>
                <a:gd name="connsiteY58" fmla="*/ 4333762 h 6341252"/>
                <a:gd name="connsiteX59" fmla="*/ 286785 w 318688"/>
                <a:gd name="connsiteY59" fmla="*/ 4333762 h 6341252"/>
                <a:gd name="connsiteX60" fmla="*/ 0 w 318688"/>
                <a:gd name="connsiteY60" fmla="*/ 4301860 h 6341252"/>
                <a:gd name="connsiteX61" fmla="*/ 31901 w 318688"/>
                <a:gd name="connsiteY61" fmla="*/ 4301860 h 6341252"/>
                <a:gd name="connsiteX62" fmla="*/ 31901 w 318688"/>
                <a:gd name="connsiteY62" fmla="*/ 4333762 h 6341252"/>
                <a:gd name="connsiteX63" fmla="*/ 0 w 318688"/>
                <a:gd name="connsiteY63" fmla="*/ 4333762 h 6341252"/>
                <a:gd name="connsiteX64" fmla="*/ 286785 w 318688"/>
                <a:gd name="connsiteY64" fmla="*/ 4015075 h 6341252"/>
                <a:gd name="connsiteX65" fmla="*/ 318688 w 318688"/>
                <a:gd name="connsiteY65" fmla="*/ 4015075 h 6341252"/>
                <a:gd name="connsiteX66" fmla="*/ 318688 w 318688"/>
                <a:gd name="connsiteY66" fmla="*/ 4046976 h 6341252"/>
                <a:gd name="connsiteX67" fmla="*/ 286785 w 318688"/>
                <a:gd name="connsiteY67" fmla="*/ 4046976 h 6341252"/>
                <a:gd name="connsiteX68" fmla="*/ 0 w 318688"/>
                <a:gd name="connsiteY68" fmla="*/ 4015075 h 6341252"/>
                <a:gd name="connsiteX69" fmla="*/ 31901 w 318688"/>
                <a:gd name="connsiteY69" fmla="*/ 4015075 h 6341252"/>
                <a:gd name="connsiteX70" fmla="*/ 31901 w 318688"/>
                <a:gd name="connsiteY70" fmla="*/ 4046976 h 6341252"/>
                <a:gd name="connsiteX71" fmla="*/ 0 w 318688"/>
                <a:gd name="connsiteY71" fmla="*/ 4046976 h 6341252"/>
                <a:gd name="connsiteX72" fmla="*/ 286785 w 318688"/>
                <a:gd name="connsiteY72" fmla="*/ 3728291 h 6341252"/>
                <a:gd name="connsiteX73" fmla="*/ 318688 w 318688"/>
                <a:gd name="connsiteY73" fmla="*/ 3728291 h 6341252"/>
                <a:gd name="connsiteX74" fmla="*/ 318688 w 318688"/>
                <a:gd name="connsiteY74" fmla="*/ 3760193 h 6341252"/>
                <a:gd name="connsiteX75" fmla="*/ 286785 w 318688"/>
                <a:gd name="connsiteY75" fmla="*/ 3760193 h 6341252"/>
                <a:gd name="connsiteX76" fmla="*/ 0 w 318688"/>
                <a:gd name="connsiteY76" fmla="*/ 3728291 h 6341252"/>
                <a:gd name="connsiteX77" fmla="*/ 31901 w 318688"/>
                <a:gd name="connsiteY77" fmla="*/ 3728291 h 6341252"/>
                <a:gd name="connsiteX78" fmla="*/ 31901 w 318688"/>
                <a:gd name="connsiteY78" fmla="*/ 3760193 h 6341252"/>
                <a:gd name="connsiteX79" fmla="*/ 0 w 318688"/>
                <a:gd name="connsiteY79" fmla="*/ 3760193 h 6341252"/>
                <a:gd name="connsiteX80" fmla="*/ 286785 w 318688"/>
                <a:gd name="connsiteY80" fmla="*/ 3441515 h 6341252"/>
                <a:gd name="connsiteX81" fmla="*/ 318688 w 318688"/>
                <a:gd name="connsiteY81" fmla="*/ 3441515 h 6341252"/>
                <a:gd name="connsiteX82" fmla="*/ 318688 w 318688"/>
                <a:gd name="connsiteY82" fmla="*/ 3473408 h 6341252"/>
                <a:gd name="connsiteX83" fmla="*/ 286785 w 318688"/>
                <a:gd name="connsiteY83" fmla="*/ 3473408 h 6341252"/>
                <a:gd name="connsiteX84" fmla="*/ 0 w 318688"/>
                <a:gd name="connsiteY84" fmla="*/ 3441514 h 6341252"/>
                <a:gd name="connsiteX85" fmla="*/ 31901 w 318688"/>
                <a:gd name="connsiteY85" fmla="*/ 3441514 h 6341252"/>
                <a:gd name="connsiteX86" fmla="*/ 31901 w 318688"/>
                <a:gd name="connsiteY86" fmla="*/ 3473408 h 6341252"/>
                <a:gd name="connsiteX87" fmla="*/ 0 w 318688"/>
                <a:gd name="connsiteY87" fmla="*/ 3473408 h 6341252"/>
                <a:gd name="connsiteX88" fmla="*/ 286785 w 318688"/>
                <a:gd name="connsiteY88" fmla="*/ 3154732 h 6341252"/>
                <a:gd name="connsiteX89" fmla="*/ 318688 w 318688"/>
                <a:gd name="connsiteY89" fmla="*/ 3154732 h 6341252"/>
                <a:gd name="connsiteX90" fmla="*/ 318688 w 318688"/>
                <a:gd name="connsiteY90" fmla="*/ 3186635 h 6341252"/>
                <a:gd name="connsiteX91" fmla="*/ 286785 w 318688"/>
                <a:gd name="connsiteY91" fmla="*/ 3186635 h 6341252"/>
                <a:gd name="connsiteX92" fmla="*/ 0 w 318688"/>
                <a:gd name="connsiteY92" fmla="*/ 3154731 h 6341252"/>
                <a:gd name="connsiteX93" fmla="*/ 31901 w 318688"/>
                <a:gd name="connsiteY93" fmla="*/ 3154731 h 6341252"/>
                <a:gd name="connsiteX94" fmla="*/ 31901 w 318688"/>
                <a:gd name="connsiteY94" fmla="*/ 3186634 h 6341252"/>
                <a:gd name="connsiteX95" fmla="*/ 0 w 318688"/>
                <a:gd name="connsiteY95" fmla="*/ 3186634 h 6341252"/>
                <a:gd name="connsiteX96" fmla="*/ 286785 w 318688"/>
                <a:gd name="connsiteY96" fmla="*/ 2867859 h 6341252"/>
                <a:gd name="connsiteX97" fmla="*/ 318688 w 318688"/>
                <a:gd name="connsiteY97" fmla="*/ 2867859 h 6341252"/>
                <a:gd name="connsiteX98" fmla="*/ 318688 w 318688"/>
                <a:gd name="connsiteY98" fmla="*/ 2899760 h 6341252"/>
                <a:gd name="connsiteX99" fmla="*/ 286785 w 318688"/>
                <a:gd name="connsiteY99" fmla="*/ 2899760 h 6341252"/>
                <a:gd name="connsiteX100" fmla="*/ 0 w 318688"/>
                <a:gd name="connsiteY100" fmla="*/ 2867855 h 6341252"/>
                <a:gd name="connsiteX101" fmla="*/ 31901 w 318688"/>
                <a:gd name="connsiteY101" fmla="*/ 2867855 h 6341252"/>
                <a:gd name="connsiteX102" fmla="*/ 31901 w 318688"/>
                <a:gd name="connsiteY102" fmla="*/ 2899757 h 6341252"/>
                <a:gd name="connsiteX103" fmla="*/ 0 w 318688"/>
                <a:gd name="connsiteY103" fmla="*/ 2899757 h 6341252"/>
                <a:gd name="connsiteX104" fmla="*/ 286785 w 318688"/>
                <a:gd name="connsiteY104" fmla="*/ 2581076 h 6341252"/>
                <a:gd name="connsiteX105" fmla="*/ 318688 w 318688"/>
                <a:gd name="connsiteY105" fmla="*/ 2581076 h 6341252"/>
                <a:gd name="connsiteX106" fmla="*/ 318688 w 318688"/>
                <a:gd name="connsiteY106" fmla="*/ 2612993 h 6341252"/>
                <a:gd name="connsiteX107" fmla="*/ 286785 w 318688"/>
                <a:gd name="connsiteY107" fmla="*/ 2612993 h 6341252"/>
                <a:gd name="connsiteX108" fmla="*/ 0 w 318688"/>
                <a:gd name="connsiteY108" fmla="*/ 2581073 h 6341252"/>
                <a:gd name="connsiteX109" fmla="*/ 31901 w 318688"/>
                <a:gd name="connsiteY109" fmla="*/ 2581073 h 6341252"/>
                <a:gd name="connsiteX110" fmla="*/ 31901 w 318688"/>
                <a:gd name="connsiteY110" fmla="*/ 2612987 h 6341252"/>
                <a:gd name="connsiteX111" fmla="*/ 0 w 318688"/>
                <a:gd name="connsiteY111" fmla="*/ 2612987 h 6341252"/>
                <a:gd name="connsiteX112" fmla="*/ 286785 w 318688"/>
                <a:gd name="connsiteY112" fmla="*/ 2294287 h 6341252"/>
                <a:gd name="connsiteX113" fmla="*/ 318688 w 318688"/>
                <a:gd name="connsiteY113" fmla="*/ 2294287 h 6341252"/>
                <a:gd name="connsiteX114" fmla="*/ 318688 w 318688"/>
                <a:gd name="connsiteY114" fmla="*/ 2326193 h 6341252"/>
                <a:gd name="connsiteX115" fmla="*/ 286785 w 318688"/>
                <a:gd name="connsiteY115" fmla="*/ 2326193 h 6341252"/>
                <a:gd name="connsiteX116" fmla="*/ 0 w 318688"/>
                <a:gd name="connsiteY116" fmla="*/ 2294283 h 6341252"/>
                <a:gd name="connsiteX117" fmla="*/ 31901 w 318688"/>
                <a:gd name="connsiteY117" fmla="*/ 2294283 h 6341252"/>
                <a:gd name="connsiteX118" fmla="*/ 31901 w 318688"/>
                <a:gd name="connsiteY118" fmla="*/ 2326188 h 6341252"/>
                <a:gd name="connsiteX119" fmla="*/ 0 w 318688"/>
                <a:gd name="connsiteY119" fmla="*/ 2326188 h 6341252"/>
                <a:gd name="connsiteX120" fmla="*/ 286785 w 318688"/>
                <a:gd name="connsiteY120" fmla="*/ 2007498 h 6341252"/>
                <a:gd name="connsiteX121" fmla="*/ 318688 w 318688"/>
                <a:gd name="connsiteY121" fmla="*/ 2007498 h 6341252"/>
                <a:gd name="connsiteX122" fmla="*/ 318688 w 318688"/>
                <a:gd name="connsiteY122" fmla="*/ 2039391 h 6341252"/>
                <a:gd name="connsiteX123" fmla="*/ 286785 w 318688"/>
                <a:gd name="connsiteY123" fmla="*/ 2039391 h 6341252"/>
                <a:gd name="connsiteX124" fmla="*/ 0 w 318688"/>
                <a:gd name="connsiteY124" fmla="*/ 2007496 h 6341252"/>
                <a:gd name="connsiteX125" fmla="*/ 31901 w 318688"/>
                <a:gd name="connsiteY125" fmla="*/ 2007496 h 6341252"/>
                <a:gd name="connsiteX126" fmla="*/ 31901 w 318688"/>
                <a:gd name="connsiteY126" fmla="*/ 2039389 h 6341252"/>
                <a:gd name="connsiteX127" fmla="*/ 0 w 318688"/>
                <a:gd name="connsiteY127" fmla="*/ 2039389 h 6341252"/>
                <a:gd name="connsiteX128" fmla="*/ 286785 w 318688"/>
                <a:gd name="connsiteY128" fmla="*/ 1720711 h 6341252"/>
                <a:gd name="connsiteX129" fmla="*/ 318688 w 318688"/>
                <a:gd name="connsiteY129" fmla="*/ 1720711 h 6341252"/>
                <a:gd name="connsiteX130" fmla="*/ 318688 w 318688"/>
                <a:gd name="connsiteY130" fmla="*/ 1752614 h 6341252"/>
                <a:gd name="connsiteX131" fmla="*/ 286785 w 318688"/>
                <a:gd name="connsiteY131" fmla="*/ 1752614 h 6341252"/>
                <a:gd name="connsiteX132" fmla="*/ 0 w 318688"/>
                <a:gd name="connsiteY132" fmla="*/ 1720709 h 6341252"/>
                <a:gd name="connsiteX133" fmla="*/ 31901 w 318688"/>
                <a:gd name="connsiteY133" fmla="*/ 1720709 h 6341252"/>
                <a:gd name="connsiteX134" fmla="*/ 31901 w 318688"/>
                <a:gd name="connsiteY134" fmla="*/ 1752612 h 6341252"/>
                <a:gd name="connsiteX135" fmla="*/ 0 w 318688"/>
                <a:gd name="connsiteY135" fmla="*/ 1752612 h 6341252"/>
                <a:gd name="connsiteX136" fmla="*/ 286785 w 318688"/>
                <a:gd name="connsiteY136" fmla="*/ 1433930 h 6341252"/>
                <a:gd name="connsiteX137" fmla="*/ 318688 w 318688"/>
                <a:gd name="connsiteY137" fmla="*/ 1433930 h 6341252"/>
                <a:gd name="connsiteX138" fmla="*/ 318688 w 318688"/>
                <a:gd name="connsiteY138" fmla="*/ 1465831 h 6341252"/>
                <a:gd name="connsiteX139" fmla="*/ 286785 w 318688"/>
                <a:gd name="connsiteY139" fmla="*/ 1465831 h 6341252"/>
                <a:gd name="connsiteX140" fmla="*/ 0 w 318688"/>
                <a:gd name="connsiteY140" fmla="*/ 1433927 h 6341252"/>
                <a:gd name="connsiteX141" fmla="*/ 31901 w 318688"/>
                <a:gd name="connsiteY141" fmla="*/ 1433927 h 6341252"/>
                <a:gd name="connsiteX142" fmla="*/ 31901 w 318688"/>
                <a:gd name="connsiteY142" fmla="*/ 1465828 h 6341252"/>
                <a:gd name="connsiteX143" fmla="*/ 0 w 318688"/>
                <a:gd name="connsiteY143" fmla="*/ 1465828 h 6341252"/>
                <a:gd name="connsiteX144" fmla="*/ 286785 w 318688"/>
                <a:gd name="connsiteY144" fmla="*/ 1147150 h 6341252"/>
                <a:gd name="connsiteX145" fmla="*/ 318688 w 318688"/>
                <a:gd name="connsiteY145" fmla="*/ 1147150 h 6341252"/>
                <a:gd name="connsiteX146" fmla="*/ 318688 w 318688"/>
                <a:gd name="connsiteY146" fmla="*/ 1179052 h 6341252"/>
                <a:gd name="connsiteX147" fmla="*/ 286785 w 318688"/>
                <a:gd name="connsiteY147" fmla="*/ 1179052 h 6341252"/>
                <a:gd name="connsiteX148" fmla="*/ 0 w 318688"/>
                <a:gd name="connsiteY148" fmla="*/ 1147146 h 6341252"/>
                <a:gd name="connsiteX149" fmla="*/ 31901 w 318688"/>
                <a:gd name="connsiteY149" fmla="*/ 1147146 h 6341252"/>
                <a:gd name="connsiteX150" fmla="*/ 31901 w 318688"/>
                <a:gd name="connsiteY150" fmla="*/ 1179049 h 6341252"/>
                <a:gd name="connsiteX151" fmla="*/ 0 w 318688"/>
                <a:gd name="connsiteY151" fmla="*/ 1179049 h 6341252"/>
                <a:gd name="connsiteX152" fmla="*/ 286785 w 318688"/>
                <a:gd name="connsiteY152" fmla="*/ 860355 h 6341252"/>
                <a:gd name="connsiteX153" fmla="*/ 318688 w 318688"/>
                <a:gd name="connsiteY153" fmla="*/ 860355 h 6341252"/>
                <a:gd name="connsiteX154" fmla="*/ 318688 w 318688"/>
                <a:gd name="connsiteY154" fmla="*/ 892257 h 6341252"/>
                <a:gd name="connsiteX155" fmla="*/ 286785 w 318688"/>
                <a:gd name="connsiteY155" fmla="*/ 892257 h 6341252"/>
                <a:gd name="connsiteX156" fmla="*/ 0 w 318688"/>
                <a:gd name="connsiteY156" fmla="*/ 860351 h 6341252"/>
                <a:gd name="connsiteX157" fmla="*/ 31901 w 318688"/>
                <a:gd name="connsiteY157" fmla="*/ 860351 h 6341252"/>
                <a:gd name="connsiteX158" fmla="*/ 31901 w 318688"/>
                <a:gd name="connsiteY158" fmla="*/ 892254 h 6341252"/>
                <a:gd name="connsiteX159" fmla="*/ 0 w 318688"/>
                <a:gd name="connsiteY159" fmla="*/ 892254 h 6341252"/>
                <a:gd name="connsiteX160" fmla="*/ 286785 w 318688"/>
                <a:gd name="connsiteY160" fmla="*/ 573571 h 6341252"/>
                <a:gd name="connsiteX161" fmla="*/ 318688 w 318688"/>
                <a:gd name="connsiteY161" fmla="*/ 573571 h 6341252"/>
                <a:gd name="connsiteX162" fmla="*/ 318688 w 318688"/>
                <a:gd name="connsiteY162" fmla="*/ 605472 h 6341252"/>
                <a:gd name="connsiteX163" fmla="*/ 286785 w 318688"/>
                <a:gd name="connsiteY163" fmla="*/ 605472 h 6341252"/>
                <a:gd name="connsiteX164" fmla="*/ 0 w 318688"/>
                <a:gd name="connsiteY164" fmla="*/ 573568 h 6341252"/>
                <a:gd name="connsiteX165" fmla="*/ 31901 w 318688"/>
                <a:gd name="connsiteY165" fmla="*/ 573568 h 6341252"/>
                <a:gd name="connsiteX166" fmla="*/ 31901 w 318688"/>
                <a:gd name="connsiteY166" fmla="*/ 605470 h 6341252"/>
                <a:gd name="connsiteX167" fmla="*/ 0 w 318688"/>
                <a:gd name="connsiteY167" fmla="*/ 605470 h 6341252"/>
                <a:gd name="connsiteX168" fmla="*/ 286785 w 318688"/>
                <a:gd name="connsiteY168" fmla="*/ 286786 h 6341252"/>
                <a:gd name="connsiteX169" fmla="*/ 318688 w 318688"/>
                <a:gd name="connsiteY169" fmla="*/ 286786 h 6341252"/>
                <a:gd name="connsiteX170" fmla="*/ 318688 w 318688"/>
                <a:gd name="connsiteY170" fmla="*/ 318689 h 6341252"/>
                <a:gd name="connsiteX171" fmla="*/ 286785 w 318688"/>
                <a:gd name="connsiteY171" fmla="*/ 318689 h 6341252"/>
                <a:gd name="connsiteX172" fmla="*/ 0 w 318688"/>
                <a:gd name="connsiteY172" fmla="*/ 286784 h 6341252"/>
                <a:gd name="connsiteX173" fmla="*/ 31901 w 318688"/>
                <a:gd name="connsiteY173" fmla="*/ 286784 h 6341252"/>
                <a:gd name="connsiteX174" fmla="*/ 31901 w 318688"/>
                <a:gd name="connsiteY174" fmla="*/ 318687 h 6341252"/>
                <a:gd name="connsiteX175" fmla="*/ 0 w 318688"/>
                <a:gd name="connsiteY175" fmla="*/ 318687 h 6341252"/>
                <a:gd name="connsiteX176" fmla="*/ 286785 w 318688"/>
                <a:gd name="connsiteY176" fmla="*/ 3 h 6341252"/>
                <a:gd name="connsiteX177" fmla="*/ 318688 w 318688"/>
                <a:gd name="connsiteY177" fmla="*/ 3 h 6341252"/>
                <a:gd name="connsiteX178" fmla="*/ 318688 w 318688"/>
                <a:gd name="connsiteY178" fmla="*/ 31906 h 6341252"/>
                <a:gd name="connsiteX179" fmla="*/ 286785 w 318688"/>
                <a:gd name="connsiteY179" fmla="*/ 31906 h 6341252"/>
                <a:gd name="connsiteX180" fmla="*/ 0 w 318688"/>
                <a:gd name="connsiteY180" fmla="*/ 0 h 6341252"/>
                <a:gd name="connsiteX181" fmla="*/ 31901 w 318688"/>
                <a:gd name="connsiteY181" fmla="*/ 0 h 6341252"/>
                <a:gd name="connsiteX182" fmla="*/ 31901 w 318688"/>
                <a:gd name="connsiteY182" fmla="*/ 31903 h 6341252"/>
                <a:gd name="connsiteX183" fmla="*/ 0 w 318688"/>
                <a:gd name="connsiteY183" fmla="*/ 31903 h 6341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Lst>
              <a:rect l="l" t="t" r="r" b="b"/>
              <a:pathLst>
                <a:path w="318688" h="6341252">
                  <a:moveTo>
                    <a:pt x="286785" y="6309351"/>
                  </a:moveTo>
                  <a:lnTo>
                    <a:pt x="318688" y="6309351"/>
                  </a:lnTo>
                  <a:lnTo>
                    <a:pt x="318688" y="6341252"/>
                  </a:lnTo>
                  <a:lnTo>
                    <a:pt x="286785" y="6341252"/>
                  </a:lnTo>
                  <a:close/>
                  <a:moveTo>
                    <a:pt x="0" y="6309351"/>
                  </a:moveTo>
                  <a:lnTo>
                    <a:pt x="31901" y="6309351"/>
                  </a:lnTo>
                  <a:lnTo>
                    <a:pt x="31901" y="6341252"/>
                  </a:lnTo>
                  <a:lnTo>
                    <a:pt x="0" y="6341252"/>
                  </a:lnTo>
                  <a:close/>
                  <a:moveTo>
                    <a:pt x="286785" y="6022567"/>
                  </a:moveTo>
                  <a:lnTo>
                    <a:pt x="318688" y="6022567"/>
                  </a:lnTo>
                  <a:lnTo>
                    <a:pt x="318688" y="6054468"/>
                  </a:lnTo>
                  <a:lnTo>
                    <a:pt x="286785" y="6054468"/>
                  </a:lnTo>
                  <a:close/>
                  <a:moveTo>
                    <a:pt x="0" y="6022567"/>
                  </a:moveTo>
                  <a:lnTo>
                    <a:pt x="31901" y="6022567"/>
                  </a:lnTo>
                  <a:lnTo>
                    <a:pt x="31901" y="6054468"/>
                  </a:lnTo>
                  <a:lnTo>
                    <a:pt x="0" y="6054468"/>
                  </a:lnTo>
                  <a:close/>
                  <a:moveTo>
                    <a:pt x="286785" y="5735783"/>
                  </a:moveTo>
                  <a:lnTo>
                    <a:pt x="318688" y="5735783"/>
                  </a:lnTo>
                  <a:lnTo>
                    <a:pt x="318688" y="5767685"/>
                  </a:lnTo>
                  <a:lnTo>
                    <a:pt x="286785" y="5767685"/>
                  </a:lnTo>
                  <a:close/>
                  <a:moveTo>
                    <a:pt x="0" y="5735783"/>
                  </a:moveTo>
                  <a:lnTo>
                    <a:pt x="31901" y="5735783"/>
                  </a:lnTo>
                  <a:lnTo>
                    <a:pt x="31901" y="5767685"/>
                  </a:lnTo>
                  <a:lnTo>
                    <a:pt x="0" y="5767685"/>
                  </a:lnTo>
                  <a:close/>
                  <a:moveTo>
                    <a:pt x="286785" y="5448997"/>
                  </a:moveTo>
                  <a:lnTo>
                    <a:pt x="318688" y="5448997"/>
                  </a:lnTo>
                  <a:lnTo>
                    <a:pt x="318688" y="5480899"/>
                  </a:lnTo>
                  <a:lnTo>
                    <a:pt x="286785" y="5480899"/>
                  </a:lnTo>
                  <a:close/>
                  <a:moveTo>
                    <a:pt x="0" y="5448997"/>
                  </a:moveTo>
                  <a:lnTo>
                    <a:pt x="31901" y="5448997"/>
                  </a:lnTo>
                  <a:lnTo>
                    <a:pt x="31901" y="5480899"/>
                  </a:lnTo>
                  <a:lnTo>
                    <a:pt x="0" y="5480899"/>
                  </a:lnTo>
                  <a:close/>
                  <a:moveTo>
                    <a:pt x="286785" y="5162213"/>
                  </a:moveTo>
                  <a:lnTo>
                    <a:pt x="318688" y="5162213"/>
                  </a:lnTo>
                  <a:lnTo>
                    <a:pt x="318688" y="5194116"/>
                  </a:lnTo>
                  <a:lnTo>
                    <a:pt x="286785" y="5194116"/>
                  </a:lnTo>
                  <a:close/>
                  <a:moveTo>
                    <a:pt x="0" y="5162213"/>
                  </a:moveTo>
                  <a:lnTo>
                    <a:pt x="31901" y="5162213"/>
                  </a:lnTo>
                  <a:lnTo>
                    <a:pt x="31901" y="5194116"/>
                  </a:lnTo>
                  <a:lnTo>
                    <a:pt x="0" y="5194116"/>
                  </a:lnTo>
                  <a:close/>
                  <a:moveTo>
                    <a:pt x="286785" y="4875429"/>
                  </a:moveTo>
                  <a:lnTo>
                    <a:pt x="318688" y="4875429"/>
                  </a:lnTo>
                  <a:lnTo>
                    <a:pt x="318688" y="4907331"/>
                  </a:lnTo>
                  <a:lnTo>
                    <a:pt x="286785" y="4907331"/>
                  </a:lnTo>
                  <a:close/>
                  <a:moveTo>
                    <a:pt x="0" y="4875429"/>
                  </a:moveTo>
                  <a:lnTo>
                    <a:pt x="31901" y="4875429"/>
                  </a:lnTo>
                  <a:lnTo>
                    <a:pt x="31901" y="4907331"/>
                  </a:lnTo>
                  <a:lnTo>
                    <a:pt x="0" y="4907331"/>
                  </a:lnTo>
                  <a:close/>
                  <a:moveTo>
                    <a:pt x="286785" y="4588644"/>
                  </a:moveTo>
                  <a:lnTo>
                    <a:pt x="318688" y="4588644"/>
                  </a:lnTo>
                  <a:lnTo>
                    <a:pt x="318688" y="4620545"/>
                  </a:lnTo>
                  <a:lnTo>
                    <a:pt x="286785" y="4620545"/>
                  </a:lnTo>
                  <a:close/>
                  <a:moveTo>
                    <a:pt x="0" y="4588644"/>
                  </a:moveTo>
                  <a:lnTo>
                    <a:pt x="31901" y="4588644"/>
                  </a:lnTo>
                  <a:lnTo>
                    <a:pt x="31901" y="4620545"/>
                  </a:lnTo>
                  <a:lnTo>
                    <a:pt x="0" y="4620545"/>
                  </a:lnTo>
                  <a:close/>
                  <a:moveTo>
                    <a:pt x="286785" y="4301860"/>
                  </a:moveTo>
                  <a:lnTo>
                    <a:pt x="318688" y="4301860"/>
                  </a:lnTo>
                  <a:lnTo>
                    <a:pt x="318688" y="4333762"/>
                  </a:lnTo>
                  <a:lnTo>
                    <a:pt x="286785" y="4333762"/>
                  </a:lnTo>
                  <a:close/>
                  <a:moveTo>
                    <a:pt x="0" y="4301860"/>
                  </a:moveTo>
                  <a:lnTo>
                    <a:pt x="31901" y="4301860"/>
                  </a:lnTo>
                  <a:lnTo>
                    <a:pt x="31901" y="4333762"/>
                  </a:lnTo>
                  <a:lnTo>
                    <a:pt x="0" y="4333762"/>
                  </a:lnTo>
                  <a:close/>
                  <a:moveTo>
                    <a:pt x="286785" y="4015075"/>
                  </a:moveTo>
                  <a:lnTo>
                    <a:pt x="318688" y="4015075"/>
                  </a:lnTo>
                  <a:lnTo>
                    <a:pt x="318688" y="4046976"/>
                  </a:lnTo>
                  <a:lnTo>
                    <a:pt x="286785" y="4046976"/>
                  </a:lnTo>
                  <a:close/>
                  <a:moveTo>
                    <a:pt x="0" y="4015075"/>
                  </a:moveTo>
                  <a:lnTo>
                    <a:pt x="31901" y="4015075"/>
                  </a:lnTo>
                  <a:lnTo>
                    <a:pt x="31901" y="4046976"/>
                  </a:lnTo>
                  <a:lnTo>
                    <a:pt x="0" y="4046976"/>
                  </a:lnTo>
                  <a:close/>
                  <a:moveTo>
                    <a:pt x="286785" y="3728291"/>
                  </a:moveTo>
                  <a:lnTo>
                    <a:pt x="318688" y="3728291"/>
                  </a:lnTo>
                  <a:lnTo>
                    <a:pt x="318688" y="3760193"/>
                  </a:lnTo>
                  <a:lnTo>
                    <a:pt x="286785" y="3760193"/>
                  </a:lnTo>
                  <a:close/>
                  <a:moveTo>
                    <a:pt x="0" y="3728291"/>
                  </a:moveTo>
                  <a:lnTo>
                    <a:pt x="31901" y="3728291"/>
                  </a:lnTo>
                  <a:lnTo>
                    <a:pt x="31901" y="3760193"/>
                  </a:lnTo>
                  <a:lnTo>
                    <a:pt x="0" y="3760193"/>
                  </a:lnTo>
                  <a:close/>
                  <a:moveTo>
                    <a:pt x="286785" y="3441515"/>
                  </a:moveTo>
                  <a:lnTo>
                    <a:pt x="318688" y="3441515"/>
                  </a:lnTo>
                  <a:lnTo>
                    <a:pt x="318688" y="3473408"/>
                  </a:lnTo>
                  <a:lnTo>
                    <a:pt x="286785" y="3473408"/>
                  </a:lnTo>
                  <a:close/>
                  <a:moveTo>
                    <a:pt x="0" y="3441514"/>
                  </a:moveTo>
                  <a:lnTo>
                    <a:pt x="31901" y="3441514"/>
                  </a:lnTo>
                  <a:lnTo>
                    <a:pt x="31901" y="3473408"/>
                  </a:lnTo>
                  <a:lnTo>
                    <a:pt x="0" y="3473408"/>
                  </a:lnTo>
                  <a:close/>
                  <a:moveTo>
                    <a:pt x="286785" y="3154732"/>
                  </a:moveTo>
                  <a:lnTo>
                    <a:pt x="318688" y="3154732"/>
                  </a:lnTo>
                  <a:lnTo>
                    <a:pt x="318688" y="3186635"/>
                  </a:lnTo>
                  <a:lnTo>
                    <a:pt x="286785" y="3186635"/>
                  </a:lnTo>
                  <a:close/>
                  <a:moveTo>
                    <a:pt x="0" y="3154731"/>
                  </a:moveTo>
                  <a:lnTo>
                    <a:pt x="31901" y="3154731"/>
                  </a:lnTo>
                  <a:lnTo>
                    <a:pt x="31901" y="3186634"/>
                  </a:lnTo>
                  <a:lnTo>
                    <a:pt x="0" y="3186634"/>
                  </a:lnTo>
                  <a:close/>
                  <a:moveTo>
                    <a:pt x="286785" y="2867859"/>
                  </a:moveTo>
                  <a:lnTo>
                    <a:pt x="318688" y="2867859"/>
                  </a:lnTo>
                  <a:lnTo>
                    <a:pt x="318688" y="2899760"/>
                  </a:lnTo>
                  <a:lnTo>
                    <a:pt x="286785" y="2899760"/>
                  </a:lnTo>
                  <a:close/>
                  <a:moveTo>
                    <a:pt x="0" y="2867855"/>
                  </a:moveTo>
                  <a:lnTo>
                    <a:pt x="31901" y="2867855"/>
                  </a:lnTo>
                  <a:lnTo>
                    <a:pt x="31901" y="2899757"/>
                  </a:lnTo>
                  <a:lnTo>
                    <a:pt x="0" y="2899757"/>
                  </a:lnTo>
                  <a:close/>
                  <a:moveTo>
                    <a:pt x="286785" y="2581076"/>
                  </a:moveTo>
                  <a:lnTo>
                    <a:pt x="318688" y="2581076"/>
                  </a:lnTo>
                  <a:lnTo>
                    <a:pt x="318688" y="2612993"/>
                  </a:lnTo>
                  <a:lnTo>
                    <a:pt x="286785" y="2612993"/>
                  </a:lnTo>
                  <a:close/>
                  <a:moveTo>
                    <a:pt x="0" y="2581073"/>
                  </a:moveTo>
                  <a:lnTo>
                    <a:pt x="31901" y="2581073"/>
                  </a:lnTo>
                  <a:lnTo>
                    <a:pt x="31901" y="2612987"/>
                  </a:lnTo>
                  <a:lnTo>
                    <a:pt x="0" y="2612987"/>
                  </a:lnTo>
                  <a:close/>
                  <a:moveTo>
                    <a:pt x="286785" y="2294287"/>
                  </a:moveTo>
                  <a:lnTo>
                    <a:pt x="318688" y="2294287"/>
                  </a:lnTo>
                  <a:lnTo>
                    <a:pt x="318688" y="2326193"/>
                  </a:lnTo>
                  <a:lnTo>
                    <a:pt x="286785" y="2326193"/>
                  </a:lnTo>
                  <a:close/>
                  <a:moveTo>
                    <a:pt x="0" y="2294283"/>
                  </a:moveTo>
                  <a:lnTo>
                    <a:pt x="31901" y="2294283"/>
                  </a:lnTo>
                  <a:lnTo>
                    <a:pt x="31901" y="2326188"/>
                  </a:lnTo>
                  <a:lnTo>
                    <a:pt x="0" y="2326188"/>
                  </a:lnTo>
                  <a:close/>
                  <a:moveTo>
                    <a:pt x="286785" y="2007498"/>
                  </a:moveTo>
                  <a:lnTo>
                    <a:pt x="318688" y="2007498"/>
                  </a:lnTo>
                  <a:lnTo>
                    <a:pt x="318688" y="2039391"/>
                  </a:lnTo>
                  <a:lnTo>
                    <a:pt x="286785" y="2039391"/>
                  </a:lnTo>
                  <a:close/>
                  <a:moveTo>
                    <a:pt x="0" y="2007496"/>
                  </a:moveTo>
                  <a:lnTo>
                    <a:pt x="31901" y="2007496"/>
                  </a:lnTo>
                  <a:lnTo>
                    <a:pt x="31901" y="2039389"/>
                  </a:lnTo>
                  <a:lnTo>
                    <a:pt x="0" y="2039389"/>
                  </a:lnTo>
                  <a:close/>
                  <a:moveTo>
                    <a:pt x="286785" y="1720711"/>
                  </a:moveTo>
                  <a:lnTo>
                    <a:pt x="318688" y="1720711"/>
                  </a:lnTo>
                  <a:lnTo>
                    <a:pt x="318688" y="1752614"/>
                  </a:lnTo>
                  <a:lnTo>
                    <a:pt x="286785" y="1752614"/>
                  </a:lnTo>
                  <a:close/>
                  <a:moveTo>
                    <a:pt x="0" y="1720709"/>
                  </a:moveTo>
                  <a:lnTo>
                    <a:pt x="31901" y="1720709"/>
                  </a:lnTo>
                  <a:lnTo>
                    <a:pt x="31901" y="1752612"/>
                  </a:lnTo>
                  <a:lnTo>
                    <a:pt x="0" y="1752612"/>
                  </a:lnTo>
                  <a:close/>
                  <a:moveTo>
                    <a:pt x="286785" y="1433930"/>
                  </a:moveTo>
                  <a:lnTo>
                    <a:pt x="318688" y="1433930"/>
                  </a:lnTo>
                  <a:lnTo>
                    <a:pt x="318688" y="1465831"/>
                  </a:lnTo>
                  <a:lnTo>
                    <a:pt x="286785" y="1465831"/>
                  </a:lnTo>
                  <a:close/>
                  <a:moveTo>
                    <a:pt x="0" y="1433927"/>
                  </a:moveTo>
                  <a:lnTo>
                    <a:pt x="31901" y="1433927"/>
                  </a:lnTo>
                  <a:lnTo>
                    <a:pt x="31901" y="1465828"/>
                  </a:lnTo>
                  <a:lnTo>
                    <a:pt x="0" y="1465828"/>
                  </a:lnTo>
                  <a:close/>
                  <a:moveTo>
                    <a:pt x="286785" y="1147150"/>
                  </a:moveTo>
                  <a:lnTo>
                    <a:pt x="318688" y="1147150"/>
                  </a:lnTo>
                  <a:lnTo>
                    <a:pt x="318688" y="1179052"/>
                  </a:lnTo>
                  <a:lnTo>
                    <a:pt x="286785" y="1179052"/>
                  </a:lnTo>
                  <a:close/>
                  <a:moveTo>
                    <a:pt x="0" y="1147146"/>
                  </a:moveTo>
                  <a:lnTo>
                    <a:pt x="31901" y="1147146"/>
                  </a:lnTo>
                  <a:lnTo>
                    <a:pt x="31901" y="1179049"/>
                  </a:lnTo>
                  <a:lnTo>
                    <a:pt x="0" y="1179049"/>
                  </a:lnTo>
                  <a:close/>
                  <a:moveTo>
                    <a:pt x="286785" y="860355"/>
                  </a:moveTo>
                  <a:lnTo>
                    <a:pt x="318688" y="860355"/>
                  </a:lnTo>
                  <a:lnTo>
                    <a:pt x="318688" y="892257"/>
                  </a:lnTo>
                  <a:lnTo>
                    <a:pt x="286785" y="892257"/>
                  </a:lnTo>
                  <a:close/>
                  <a:moveTo>
                    <a:pt x="0" y="860351"/>
                  </a:moveTo>
                  <a:lnTo>
                    <a:pt x="31901" y="860351"/>
                  </a:lnTo>
                  <a:lnTo>
                    <a:pt x="31901" y="892254"/>
                  </a:lnTo>
                  <a:lnTo>
                    <a:pt x="0" y="892254"/>
                  </a:lnTo>
                  <a:close/>
                  <a:moveTo>
                    <a:pt x="286785" y="573571"/>
                  </a:moveTo>
                  <a:lnTo>
                    <a:pt x="318688" y="573571"/>
                  </a:lnTo>
                  <a:lnTo>
                    <a:pt x="318688" y="605472"/>
                  </a:lnTo>
                  <a:lnTo>
                    <a:pt x="286785" y="605472"/>
                  </a:lnTo>
                  <a:close/>
                  <a:moveTo>
                    <a:pt x="0" y="573568"/>
                  </a:moveTo>
                  <a:lnTo>
                    <a:pt x="31901" y="573568"/>
                  </a:lnTo>
                  <a:lnTo>
                    <a:pt x="31901" y="605470"/>
                  </a:lnTo>
                  <a:lnTo>
                    <a:pt x="0" y="605470"/>
                  </a:lnTo>
                  <a:close/>
                  <a:moveTo>
                    <a:pt x="286785" y="286786"/>
                  </a:moveTo>
                  <a:lnTo>
                    <a:pt x="318688" y="286786"/>
                  </a:lnTo>
                  <a:lnTo>
                    <a:pt x="318688" y="318689"/>
                  </a:lnTo>
                  <a:lnTo>
                    <a:pt x="286785" y="318689"/>
                  </a:lnTo>
                  <a:close/>
                  <a:moveTo>
                    <a:pt x="0" y="286784"/>
                  </a:moveTo>
                  <a:lnTo>
                    <a:pt x="31901" y="286784"/>
                  </a:lnTo>
                  <a:lnTo>
                    <a:pt x="31901" y="318687"/>
                  </a:lnTo>
                  <a:lnTo>
                    <a:pt x="0" y="318687"/>
                  </a:lnTo>
                  <a:close/>
                  <a:moveTo>
                    <a:pt x="286785" y="3"/>
                  </a:moveTo>
                  <a:lnTo>
                    <a:pt x="318688" y="3"/>
                  </a:lnTo>
                  <a:lnTo>
                    <a:pt x="318688" y="31906"/>
                  </a:lnTo>
                  <a:lnTo>
                    <a:pt x="286785" y="31906"/>
                  </a:lnTo>
                  <a:close/>
                  <a:moveTo>
                    <a:pt x="0" y="0"/>
                  </a:moveTo>
                  <a:lnTo>
                    <a:pt x="31901" y="0"/>
                  </a:lnTo>
                  <a:lnTo>
                    <a:pt x="31901" y="31903"/>
                  </a:lnTo>
                  <a:lnTo>
                    <a:pt x="0" y="31903"/>
                  </a:lnTo>
                  <a:close/>
                </a:path>
              </a:pathLst>
            </a:custGeom>
            <a:grpFill/>
            <a:ln w="10294" cap="flat">
              <a:noFill/>
              <a:prstDash val="solid"/>
              <a:miter/>
            </a:ln>
          </p:spPr>
          <p:txBody>
            <a:bodyPr wrap="square" rtlCol="0" anchor="ctr">
              <a:noAutofit/>
            </a:bodyPr>
            <a:lstStyle/>
            <a:p>
              <a:endParaRPr lang="en-US" sz="1800"/>
            </a:p>
          </p:txBody>
        </p:sp>
        <p:sp>
          <p:nvSpPr>
            <p:cNvPr id="30" name="Freeform: Shape 29">
              <a:extLst>
                <a:ext uri="{FF2B5EF4-FFF2-40B4-BE49-F238E27FC236}">
                  <a16:creationId xmlns:a16="http://schemas.microsoft.com/office/drawing/2014/main" xmlns="" id="{01610C87-FCDE-46C3-9E2E-739916D61405}"/>
                </a:ext>
              </a:extLst>
            </p:cNvPr>
            <p:cNvSpPr/>
            <p:nvPr userDrawn="1"/>
          </p:nvSpPr>
          <p:spPr>
            <a:xfrm>
              <a:off x="9346573" y="258374"/>
              <a:ext cx="318688" cy="6341252"/>
            </a:xfrm>
            <a:custGeom>
              <a:avLst/>
              <a:gdLst>
                <a:gd name="connsiteX0" fmla="*/ 286785 w 318688"/>
                <a:gd name="connsiteY0" fmla="*/ 6309351 h 6341252"/>
                <a:gd name="connsiteX1" fmla="*/ 318688 w 318688"/>
                <a:gd name="connsiteY1" fmla="*/ 6309351 h 6341252"/>
                <a:gd name="connsiteX2" fmla="*/ 318688 w 318688"/>
                <a:gd name="connsiteY2" fmla="*/ 6341252 h 6341252"/>
                <a:gd name="connsiteX3" fmla="*/ 286785 w 318688"/>
                <a:gd name="connsiteY3" fmla="*/ 6341252 h 6341252"/>
                <a:gd name="connsiteX4" fmla="*/ 0 w 318688"/>
                <a:gd name="connsiteY4" fmla="*/ 6309351 h 6341252"/>
                <a:gd name="connsiteX5" fmla="*/ 31901 w 318688"/>
                <a:gd name="connsiteY5" fmla="*/ 6309351 h 6341252"/>
                <a:gd name="connsiteX6" fmla="*/ 31901 w 318688"/>
                <a:gd name="connsiteY6" fmla="*/ 6341252 h 6341252"/>
                <a:gd name="connsiteX7" fmla="*/ 0 w 318688"/>
                <a:gd name="connsiteY7" fmla="*/ 6341252 h 6341252"/>
                <a:gd name="connsiteX8" fmla="*/ 286785 w 318688"/>
                <a:gd name="connsiteY8" fmla="*/ 6022567 h 6341252"/>
                <a:gd name="connsiteX9" fmla="*/ 318688 w 318688"/>
                <a:gd name="connsiteY9" fmla="*/ 6022567 h 6341252"/>
                <a:gd name="connsiteX10" fmla="*/ 318688 w 318688"/>
                <a:gd name="connsiteY10" fmla="*/ 6054468 h 6341252"/>
                <a:gd name="connsiteX11" fmla="*/ 286785 w 318688"/>
                <a:gd name="connsiteY11" fmla="*/ 6054468 h 6341252"/>
                <a:gd name="connsiteX12" fmla="*/ 0 w 318688"/>
                <a:gd name="connsiteY12" fmla="*/ 6022567 h 6341252"/>
                <a:gd name="connsiteX13" fmla="*/ 31901 w 318688"/>
                <a:gd name="connsiteY13" fmla="*/ 6022567 h 6341252"/>
                <a:gd name="connsiteX14" fmla="*/ 31901 w 318688"/>
                <a:gd name="connsiteY14" fmla="*/ 6054468 h 6341252"/>
                <a:gd name="connsiteX15" fmla="*/ 0 w 318688"/>
                <a:gd name="connsiteY15" fmla="*/ 6054468 h 6341252"/>
                <a:gd name="connsiteX16" fmla="*/ 286785 w 318688"/>
                <a:gd name="connsiteY16" fmla="*/ 5735783 h 6341252"/>
                <a:gd name="connsiteX17" fmla="*/ 318688 w 318688"/>
                <a:gd name="connsiteY17" fmla="*/ 5735783 h 6341252"/>
                <a:gd name="connsiteX18" fmla="*/ 318688 w 318688"/>
                <a:gd name="connsiteY18" fmla="*/ 5767685 h 6341252"/>
                <a:gd name="connsiteX19" fmla="*/ 286785 w 318688"/>
                <a:gd name="connsiteY19" fmla="*/ 5767685 h 6341252"/>
                <a:gd name="connsiteX20" fmla="*/ 0 w 318688"/>
                <a:gd name="connsiteY20" fmla="*/ 5735783 h 6341252"/>
                <a:gd name="connsiteX21" fmla="*/ 31901 w 318688"/>
                <a:gd name="connsiteY21" fmla="*/ 5735783 h 6341252"/>
                <a:gd name="connsiteX22" fmla="*/ 31901 w 318688"/>
                <a:gd name="connsiteY22" fmla="*/ 5767685 h 6341252"/>
                <a:gd name="connsiteX23" fmla="*/ 0 w 318688"/>
                <a:gd name="connsiteY23" fmla="*/ 5767685 h 6341252"/>
                <a:gd name="connsiteX24" fmla="*/ 286785 w 318688"/>
                <a:gd name="connsiteY24" fmla="*/ 5448997 h 6341252"/>
                <a:gd name="connsiteX25" fmla="*/ 318688 w 318688"/>
                <a:gd name="connsiteY25" fmla="*/ 5448997 h 6341252"/>
                <a:gd name="connsiteX26" fmla="*/ 318688 w 318688"/>
                <a:gd name="connsiteY26" fmla="*/ 5480899 h 6341252"/>
                <a:gd name="connsiteX27" fmla="*/ 286785 w 318688"/>
                <a:gd name="connsiteY27" fmla="*/ 5480899 h 6341252"/>
                <a:gd name="connsiteX28" fmla="*/ 0 w 318688"/>
                <a:gd name="connsiteY28" fmla="*/ 5448997 h 6341252"/>
                <a:gd name="connsiteX29" fmla="*/ 31901 w 318688"/>
                <a:gd name="connsiteY29" fmla="*/ 5448997 h 6341252"/>
                <a:gd name="connsiteX30" fmla="*/ 31901 w 318688"/>
                <a:gd name="connsiteY30" fmla="*/ 5480899 h 6341252"/>
                <a:gd name="connsiteX31" fmla="*/ 0 w 318688"/>
                <a:gd name="connsiteY31" fmla="*/ 5480899 h 6341252"/>
                <a:gd name="connsiteX32" fmla="*/ 286785 w 318688"/>
                <a:gd name="connsiteY32" fmla="*/ 5162213 h 6341252"/>
                <a:gd name="connsiteX33" fmla="*/ 318688 w 318688"/>
                <a:gd name="connsiteY33" fmla="*/ 5162213 h 6341252"/>
                <a:gd name="connsiteX34" fmla="*/ 318688 w 318688"/>
                <a:gd name="connsiteY34" fmla="*/ 5194116 h 6341252"/>
                <a:gd name="connsiteX35" fmla="*/ 286785 w 318688"/>
                <a:gd name="connsiteY35" fmla="*/ 5194116 h 6341252"/>
                <a:gd name="connsiteX36" fmla="*/ 0 w 318688"/>
                <a:gd name="connsiteY36" fmla="*/ 5162213 h 6341252"/>
                <a:gd name="connsiteX37" fmla="*/ 31901 w 318688"/>
                <a:gd name="connsiteY37" fmla="*/ 5162213 h 6341252"/>
                <a:gd name="connsiteX38" fmla="*/ 31901 w 318688"/>
                <a:gd name="connsiteY38" fmla="*/ 5194116 h 6341252"/>
                <a:gd name="connsiteX39" fmla="*/ 0 w 318688"/>
                <a:gd name="connsiteY39" fmla="*/ 5194116 h 6341252"/>
                <a:gd name="connsiteX40" fmla="*/ 286785 w 318688"/>
                <a:gd name="connsiteY40" fmla="*/ 4875429 h 6341252"/>
                <a:gd name="connsiteX41" fmla="*/ 318688 w 318688"/>
                <a:gd name="connsiteY41" fmla="*/ 4875429 h 6341252"/>
                <a:gd name="connsiteX42" fmla="*/ 318688 w 318688"/>
                <a:gd name="connsiteY42" fmla="*/ 4907331 h 6341252"/>
                <a:gd name="connsiteX43" fmla="*/ 286785 w 318688"/>
                <a:gd name="connsiteY43" fmla="*/ 4907331 h 6341252"/>
                <a:gd name="connsiteX44" fmla="*/ 0 w 318688"/>
                <a:gd name="connsiteY44" fmla="*/ 4875429 h 6341252"/>
                <a:gd name="connsiteX45" fmla="*/ 31901 w 318688"/>
                <a:gd name="connsiteY45" fmla="*/ 4875429 h 6341252"/>
                <a:gd name="connsiteX46" fmla="*/ 31901 w 318688"/>
                <a:gd name="connsiteY46" fmla="*/ 4907331 h 6341252"/>
                <a:gd name="connsiteX47" fmla="*/ 0 w 318688"/>
                <a:gd name="connsiteY47" fmla="*/ 4907331 h 6341252"/>
                <a:gd name="connsiteX48" fmla="*/ 286785 w 318688"/>
                <a:gd name="connsiteY48" fmla="*/ 4588644 h 6341252"/>
                <a:gd name="connsiteX49" fmla="*/ 318688 w 318688"/>
                <a:gd name="connsiteY49" fmla="*/ 4588644 h 6341252"/>
                <a:gd name="connsiteX50" fmla="*/ 318688 w 318688"/>
                <a:gd name="connsiteY50" fmla="*/ 4620545 h 6341252"/>
                <a:gd name="connsiteX51" fmla="*/ 286785 w 318688"/>
                <a:gd name="connsiteY51" fmla="*/ 4620545 h 6341252"/>
                <a:gd name="connsiteX52" fmla="*/ 0 w 318688"/>
                <a:gd name="connsiteY52" fmla="*/ 4588644 h 6341252"/>
                <a:gd name="connsiteX53" fmla="*/ 31901 w 318688"/>
                <a:gd name="connsiteY53" fmla="*/ 4588644 h 6341252"/>
                <a:gd name="connsiteX54" fmla="*/ 31901 w 318688"/>
                <a:gd name="connsiteY54" fmla="*/ 4620545 h 6341252"/>
                <a:gd name="connsiteX55" fmla="*/ 0 w 318688"/>
                <a:gd name="connsiteY55" fmla="*/ 4620545 h 6341252"/>
                <a:gd name="connsiteX56" fmla="*/ 286785 w 318688"/>
                <a:gd name="connsiteY56" fmla="*/ 4301860 h 6341252"/>
                <a:gd name="connsiteX57" fmla="*/ 318688 w 318688"/>
                <a:gd name="connsiteY57" fmla="*/ 4301860 h 6341252"/>
                <a:gd name="connsiteX58" fmla="*/ 318688 w 318688"/>
                <a:gd name="connsiteY58" fmla="*/ 4333762 h 6341252"/>
                <a:gd name="connsiteX59" fmla="*/ 286785 w 318688"/>
                <a:gd name="connsiteY59" fmla="*/ 4333762 h 6341252"/>
                <a:gd name="connsiteX60" fmla="*/ 0 w 318688"/>
                <a:gd name="connsiteY60" fmla="*/ 4301860 h 6341252"/>
                <a:gd name="connsiteX61" fmla="*/ 31901 w 318688"/>
                <a:gd name="connsiteY61" fmla="*/ 4301860 h 6341252"/>
                <a:gd name="connsiteX62" fmla="*/ 31901 w 318688"/>
                <a:gd name="connsiteY62" fmla="*/ 4333762 h 6341252"/>
                <a:gd name="connsiteX63" fmla="*/ 0 w 318688"/>
                <a:gd name="connsiteY63" fmla="*/ 4333762 h 6341252"/>
                <a:gd name="connsiteX64" fmla="*/ 286785 w 318688"/>
                <a:gd name="connsiteY64" fmla="*/ 4015075 h 6341252"/>
                <a:gd name="connsiteX65" fmla="*/ 318688 w 318688"/>
                <a:gd name="connsiteY65" fmla="*/ 4015075 h 6341252"/>
                <a:gd name="connsiteX66" fmla="*/ 318688 w 318688"/>
                <a:gd name="connsiteY66" fmla="*/ 4046976 h 6341252"/>
                <a:gd name="connsiteX67" fmla="*/ 286785 w 318688"/>
                <a:gd name="connsiteY67" fmla="*/ 4046976 h 6341252"/>
                <a:gd name="connsiteX68" fmla="*/ 0 w 318688"/>
                <a:gd name="connsiteY68" fmla="*/ 4015075 h 6341252"/>
                <a:gd name="connsiteX69" fmla="*/ 31901 w 318688"/>
                <a:gd name="connsiteY69" fmla="*/ 4015075 h 6341252"/>
                <a:gd name="connsiteX70" fmla="*/ 31901 w 318688"/>
                <a:gd name="connsiteY70" fmla="*/ 4046976 h 6341252"/>
                <a:gd name="connsiteX71" fmla="*/ 0 w 318688"/>
                <a:gd name="connsiteY71" fmla="*/ 4046976 h 6341252"/>
                <a:gd name="connsiteX72" fmla="*/ 286785 w 318688"/>
                <a:gd name="connsiteY72" fmla="*/ 3728291 h 6341252"/>
                <a:gd name="connsiteX73" fmla="*/ 318688 w 318688"/>
                <a:gd name="connsiteY73" fmla="*/ 3728291 h 6341252"/>
                <a:gd name="connsiteX74" fmla="*/ 318688 w 318688"/>
                <a:gd name="connsiteY74" fmla="*/ 3760193 h 6341252"/>
                <a:gd name="connsiteX75" fmla="*/ 286785 w 318688"/>
                <a:gd name="connsiteY75" fmla="*/ 3760193 h 6341252"/>
                <a:gd name="connsiteX76" fmla="*/ 0 w 318688"/>
                <a:gd name="connsiteY76" fmla="*/ 3728291 h 6341252"/>
                <a:gd name="connsiteX77" fmla="*/ 31901 w 318688"/>
                <a:gd name="connsiteY77" fmla="*/ 3728291 h 6341252"/>
                <a:gd name="connsiteX78" fmla="*/ 31901 w 318688"/>
                <a:gd name="connsiteY78" fmla="*/ 3760193 h 6341252"/>
                <a:gd name="connsiteX79" fmla="*/ 0 w 318688"/>
                <a:gd name="connsiteY79" fmla="*/ 3760193 h 6341252"/>
                <a:gd name="connsiteX80" fmla="*/ 286785 w 318688"/>
                <a:gd name="connsiteY80" fmla="*/ 3441515 h 6341252"/>
                <a:gd name="connsiteX81" fmla="*/ 318688 w 318688"/>
                <a:gd name="connsiteY81" fmla="*/ 3441515 h 6341252"/>
                <a:gd name="connsiteX82" fmla="*/ 318688 w 318688"/>
                <a:gd name="connsiteY82" fmla="*/ 3473408 h 6341252"/>
                <a:gd name="connsiteX83" fmla="*/ 286785 w 318688"/>
                <a:gd name="connsiteY83" fmla="*/ 3473408 h 6341252"/>
                <a:gd name="connsiteX84" fmla="*/ 0 w 318688"/>
                <a:gd name="connsiteY84" fmla="*/ 3441514 h 6341252"/>
                <a:gd name="connsiteX85" fmla="*/ 31901 w 318688"/>
                <a:gd name="connsiteY85" fmla="*/ 3441514 h 6341252"/>
                <a:gd name="connsiteX86" fmla="*/ 31901 w 318688"/>
                <a:gd name="connsiteY86" fmla="*/ 3473408 h 6341252"/>
                <a:gd name="connsiteX87" fmla="*/ 0 w 318688"/>
                <a:gd name="connsiteY87" fmla="*/ 3473408 h 6341252"/>
                <a:gd name="connsiteX88" fmla="*/ 286785 w 318688"/>
                <a:gd name="connsiteY88" fmla="*/ 3154732 h 6341252"/>
                <a:gd name="connsiteX89" fmla="*/ 318688 w 318688"/>
                <a:gd name="connsiteY89" fmla="*/ 3154732 h 6341252"/>
                <a:gd name="connsiteX90" fmla="*/ 318688 w 318688"/>
                <a:gd name="connsiteY90" fmla="*/ 3186635 h 6341252"/>
                <a:gd name="connsiteX91" fmla="*/ 286785 w 318688"/>
                <a:gd name="connsiteY91" fmla="*/ 3186635 h 6341252"/>
                <a:gd name="connsiteX92" fmla="*/ 0 w 318688"/>
                <a:gd name="connsiteY92" fmla="*/ 3154731 h 6341252"/>
                <a:gd name="connsiteX93" fmla="*/ 31901 w 318688"/>
                <a:gd name="connsiteY93" fmla="*/ 3154731 h 6341252"/>
                <a:gd name="connsiteX94" fmla="*/ 31901 w 318688"/>
                <a:gd name="connsiteY94" fmla="*/ 3186634 h 6341252"/>
                <a:gd name="connsiteX95" fmla="*/ 0 w 318688"/>
                <a:gd name="connsiteY95" fmla="*/ 3186634 h 6341252"/>
                <a:gd name="connsiteX96" fmla="*/ 286785 w 318688"/>
                <a:gd name="connsiteY96" fmla="*/ 2867859 h 6341252"/>
                <a:gd name="connsiteX97" fmla="*/ 318688 w 318688"/>
                <a:gd name="connsiteY97" fmla="*/ 2867859 h 6341252"/>
                <a:gd name="connsiteX98" fmla="*/ 318688 w 318688"/>
                <a:gd name="connsiteY98" fmla="*/ 2899760 h 6341252"/>
                <a:gd name="connsiteX99" fmla="*/ 286785 w 318688"/>
                <a:gd name="connsiteY99" fmla="*/ 2899760 h 6341252"/>
                <a:gd name="connsiteX100" fmla="*/ 0 w 318688"/>
                <a:gd name="connsiteY100" fmla="*/ 2867855 h 6341252"/>
                <a:gd name="connsiteX101" fmla="*/ 31901 w 318688"/>
                <a:gd name="connsiteY101" fmla="*/ 2867855 h 6341252"/>
                <a:gd name="connsiteX102" fmla="*/ 31901 w 318688"/>
                <a:gd name="connsiteY102" fmla="*/ 2899757 h 6341252"/>
                <a:gd name="connsiteX103" fmla="*/ 0 w 318688"/>
                <a:gd name="connsiteY103" fmla="*/ 2899757 h 6341252"/>
                <a:gd name="connsiteX104" fmla="*/ 286785 w 318688"/>
                <a:gd name="connsiteY104" fmla="*/ 2581076 h 6341252"/>
                <a:gd name="connsiteX105" fmla="*/ 318688 w 318688"/>
                <a:gd name="connsiteY105" fmla="*/ 2581076 h 6341252"/>
                <a:gd name="connsiteX106" fmla="*/ 318688 w 318688"/>
                <a:gd name="connsiteY106" fmla="*/ 2612993 h 6341252"/>
                <a:gd name="connsiteX107" fmla="*/ 286785 w 318688"/>
                <a:gd name="connsiteY107" fmla="*/ 2612993 h 6341252"/>
                <a:gd name="connsiteX108" fmla="*/ 0 w 318688"/>
                <a:gd name="connsiteY108" fmla="*/ 2581073 h 6341252"/>
                <a:gd name="connsiteX109" fmla="*/ 31901 w 318688"/>
                <a:gd name="connsiteY109" fmla="*/ 2581073 h 6341252"/>
                <a:gd name="connsiteX110" fmla="*/ 31901 w 318688"/>
                <a:gd name="connsiteY110" fmla="*/ 2612987 h 6341252"/>
                <a:gd name="connsiteX111" fmla="*/ 0 w 318688"/>
                <a:gd name="connsiteY111" fmla="*/ 2612987 h 6341252"/>
                <a:gd name="connsiteX112" fmla="*/ 286785 w 318688"/>
                <a:gd name="connsiteY112" fmla="*/ 2294287 h 6341252"/>
                <a:gd name="connsiteX113" fmla="*/ 318688 w 318688"/>
                <a:gd name="connsiteY113" fmla="*/ 2294287 h 6341252"/>
                <a:gd name="connsiteX114" fmla="*/ 318688 w 318688"/>
                <a:gd name="connsiteY114" fmla="*/ 2326193 h 6341252"/>
                <a:gd name="connsiteX115" fmla="*/ 286785 w 318688"/>
                <a:gd name="connsiteY115" fmla="*/ 2326193 h 6341252"/>
                <a:gd name="connsiteX116" fmla="*/ 0 w 318688"/>
                <a:gd name="connsiteY116" fmla="*/ 2294283 h 6341252"/>
                <a:gd name="connsiteX117" fmla="*/ 31901 w 318688"/>
                <a:gd name="connsiteY117" fmla="*/ 2294283 h 6341252"/>
                <a:gd name="connsiteX118" fmla="*/ 31901 w 318688"/>
                <a:gd name="connsiteY118" fmla="*/ 2326188 h 6341252"/>
                <a:gd name="connsiteX119" fmla="*/ 0 w 318688"/>
                <a:gd name="connsiteY119" fmla="*/ 2326188 h 6341252"/>
                <a:gd name="connsiteX120" fmla="*/ 286785 w 318688"/>
                <a:gd name="connsiteY120" fmla="*/ 2007498 h 6341252"/>
                <a:gd name="connsiteX121" fmla="*/ 318688 w 318688"/>
                <a:gd name="connsiteY121" fmla="*/ 2007498 h 6341252"/>
                <a:gd name="connsiteX122" fmla="*/ 318688 w 318688"/>
                <a:gd name="connsiteY122" fmla="*/ 2039391 h 6341252"/>
                <a:gd name="connsiteX123" fmla="*/ 286785 w 318688"/>
                <a:gd name="connsiteY123" fmla="*/ 2039391 h 6341252"/>
                <a:gd name="connsiteX124" fmla="*/ 0 w 318688"/>
                <a:gd name="connsiteY124" fmla="*/ 2007496 h 6341252"/>
                <a:gd name="connsiteX125" fmla="*/ 31901 w 318688"/>
                <a:gd name="connsiteY125" fmla="*/ 2007496 h 6341252"/>
                <a:gd name="connsiteX126" fmla="*/ 31901 w 318688"/>
                <a:gd name="connsiteY126" fmla="*/ 2039389 h 6341252"/>
                <a:gd name="connsiteX127" fmla="*/ 0 w 318688"/>
                <a:gd name="connsiteY127" fmla="*/ 2039389 h 6341252"/>
                <a:gd name="connsiteX128" fmla="*/ 286785 w 318688"/>
                <a:gd name="connsiteY128" fmla="*/ 1720711 h 6341252"/>
                <a:gd name="connsiteX129" fmla="*/ 318688 w 318688"/>
                <a:gd name="connsiteY129" fmla="*/ 1720711 h 6341252"/>
                <a:gd name="connsiteX130" fmla="*/ 318688 w 318688"/>
                <a:gd name="connsiteY130" fmla="*/ 1752614 h 6341252"/>
                <a:gd name="connsiteX131" fmla="*/ 286785 w 318688"/>
                <a:gd name="connsiteY131" fmla="*/ 1752614 h 6341252"/>
                <a:gd name="connsiteX132" fmla="*/ 0 w 318688"/>
                <a:gd name="connsiteY132" fmla="*/ 1720709 h 6341252"/>
                <a:gd name="connsiteX133" fmla="*/ 31901 w 318688"/>
                <a:gd name="connsiteY133" fmla="*/ 1720709 h 6341252"/>
                <a:gd name="connsiteX134" fmla="*/ 31901 w 318688"/>
                <a:gd name="connsiteY134" fmla="*/ 1752612 h 6341252"/>
                <a:gd name="connsiteX135" fmla="*/ 0 w 318688"/>
                <a:gd name="connsiteY135" fmla="*/ 1752612 h 6341252"/>
                <a:gd name="connsiteX136" fmla="*/ 286785 w 318688"/>
                <a:gd name="connsiteY136" fmla="*/ 1433930 h 6341252"/>
                <a:gd name="connsiteX137" fmla="*/ 318688 w 318688"/>
                <a:gd name="connsiteY137" fmla="*/ 1433930 h 6341252"/>
                <a:gd name="connsiteX138" fmla="*/ 318688 w 318688"/>
                <a:gd name="connsiteY138" fmla="*/ 1465831 h 6341252"/>
                <a:gd name="connsiteX139" fmla="*/ 286785 w 318688"/>
                <a:gd name="connsiteY139" fmla="*/ 1465831 h 6341252"/>
                <a:gd name="connsiteX140" fmla="*/ 0 w 318688"/>
                <a:gd name="connsiteY140" fmla="*/ 1433927 h 6341252"/>
                <a:gd name="connsiteX141" fmla="*/ 31901 w 318688"/>
                <a:gd name="connsiteY141" fmla="*/ 1433927 h 6341252"/>
                <a:gd name="connsiteX142" fmla="*/ 31901 w 318688"/>
                <a:gd name="connsiteY142" fmla="*/ 1465828 h 6341252"/>
                <a:gd name="connsiteX143" fmla="*/ 0 w 318688"/>
                <a:gd name="connsiteY143" fmla="*/ 1465828 h 6341252"/>
                <a:gd name="connsiteX144" fmla="*/ 286785 w 318688"/>
                <a:gd name="connsiteY144" fmla="*/ 1147150 h 6341252"/>
                <a:gd name="connsiteX145" fmla="*/ 318688 w 318688"/>
                <a:gd name="connsiteY145" fmla="*/ 1147150 h 6341252"/>
                <a:gd name="connsiteX146" fmla="*/ 318688 w 318688"/>
                <a:gd name="connsiteY146" fmla="*/ 1179052 h 6341252"/>
                <a:gd name="connsiteX147" fmla="*/ 286785 w 318688"/>
                <a:gd name="connsiteY147" fmla="*/ 1179052 h 6341252"/>
                <a:gd name="connsiteX148" fmla="*/ 0 w 318688"/>
                <a:gd name="connsiteY148" fmla="*/ 1147146 h 6341252"/>
                <a:gd name="connsiteX149" fmla="*/ 31901 w 318688"/>
                <a:gd name="connsiteY149" fmla="*/ 1147146 h 6341252"/>
                <a:gd name="connsiteX150" fmla="*/ 31901 w 318688"/>
                <a:gd name="connsiteY150" fmla="*/ 1179049 h 6341252"/>
                <a:gd name="connsiteX151" fmla="*/ 0 w 318688"/>
                <a:gd name="connsiteY151" fmla="*/ 1179049 h 6341252"/>
                <a:gd name="connsiteX152" fmla="*/ 286785 w 318688"/>
                <a:gd name="connsiteY152" fmla="*/ 860355 h 6341252"/>
                <a:gd name="connsiteX153" fmla="*/ 318688 w 318688"/>
                <a:gd name="connsiteY153" fmla="*/ 860355 h 6341252"/>
                <a:gd name="connsiteX154" fmla="*/ 318688 w 318688"/>
                <a:gd name="connsiteY154" fmla="*/ 892257 h 6341252"/>
                <a:gd name="connsiteX155" fmla="*/ 286785 w 318688"/>
                <a:gd name="connsiteY155" fmla="*/ 892257 h 6341252"/>
                <a:gd name="connsiteX156" fmla="*/ 0 w 318688"/>
                <a:gd name="connsiteY156" fmla="*/ 860351 h 6341252"/>
                <a:gd name="connsiteX157" fmla="*/ 31901 w 318688"/>
                <a:gd name="connsiteY157" fmla="*/ 860351 h 6341252"/>
                <a:gd name="connsiteX158" fmla="*/ 31901 w 318688"/>
                <a:gd name="connsiteY158" fmla="*/ 892254 h 6341252"/>
                <a:gd name="connsiteX159" fmla="*/ 0 w 318688"/>
                <a:gd name="connsiteY159" fmla="*/ 892254 h 6341252"/>
                <a:gd name="connsiteX160" fmla="*/ 286785 w 318688"/>
                <a:gd name="connsiteY160" fmla="*/ 573571 h 6341252"/>
                <a:gd name="connsiteX161" fmla="*/ 318688 w 318688"/>
                <a:gd name="connsiteY161" fmla="*/ 573571 h 6341252"/>
                <a:gd name="connsiteX162" fmla="*/ 318688 w 318688"/>
                <a:gd name="connsiteY162" fmla="*/ 605472 h 6341252"/>
                <a:gd name="connsiteX163" fmla="*/ 286785 w 318688"/>
                <a:gd name="connsiteY163" fmla="*/ 605472 h 6341252"/>
                <a:gd name="connsiteX164" fmla="*/ 0 w 318688"/>
                <a:gd name="connsiteY164" fmla="*/ 573568 h 6341252"/>
                <a:gd name="connsiteX165" fmla="*/ 31901 w 318688"/>
                <a:gd name="connsiteY165" fmla="*/ 573568 h 6341252"/>
                <a:gd name="connsiteX166" fmla="*/ 31901 w 318688"/>
                <a:gd name="connsiteY166" fmla="*/ 605470 h 6341252"/>
                <a:gd name="connsiteX167" fmla="*/ 0 w 318688"/>
                <a:gd name="connsiteY167" fmla="*/ 605470 h 6341252"/>
                <a:gd name="connsiteX168" fmla="*/ 286785 w 318688"/>
                <a:gd name="connsiteY168" fmla="*/ 286786 h 6341252"/>
                <a:gd name="connsiteX169" fmla="*/ 318688 w 318688"/>
                <a:gd name="connsiteY169" fmla="*/ 286786 h 6341252"/>
                <a:gd name="connsiteX170" fmla="*/ 318688 w 318688"/>
                <a:gd name="connsiteY170" fmla="*/ 318689 h 6341252"/>
                <a:gd name="connsiteX171" fmla="*/ 286785 w 318688"/>
                <a:gd name="connsiteY171" fmla="*/ 318689 h 6341252"/>
                <a:gd name="connsiteX172" fmla="*/ 0 w 318688"/>
                <a:gd name="connsiteY172" fmla="*/ 286784 h 6341252"/>
                <a:gd name="connsiteX173" fmla="*/ 31901 w 318688"/>
                <a:gd name="connsiteY173" fmla="*/ 286784 h 6341252"/>
                <a:gd name="connsiteX174" fmla="*/ 31901 w 318688"/>
                <a:gd name="connsiteY174" fmla="*/ 318687 h 6341252"/>
                <a:gd name="connsiteX175" fmla="*/ 0 w 318688"/>
                <a:gd name="connsiteY175" fmla="*/ 318687 h 6341252"/>
                <a:gd name="connsiteX176" fmla="*/ 286785 w 318688"/>
                <a:gd name="connsiteY176" fmla="*/ 3 h 6341252"/>
                <a:gd name="connsiteX177" fmla="*/ 318688 w 318688"/>
                <a:gd name="connsiteY177" fmla="*/ 3 h 6341252"/>
                <a:gd name="connsiteX178" fmla="*/ 318688 w 318688"/>
                <a:gd name="connsiteY178" fmla="*/ 31906 h 6341252"/>
                <a:gd name="connsiteX179" fmla="*/ 286785 w 318688"/>
                <a:gd name="connsiteY179" fmla="*/ 31906 h 6341252"/>
                <a:gd name="connsiteX180" fmla="*/ 0 w 318688"/>
                <a:gd name="connsiteY180" fmla="*/ 0 h 6341252"/>
                <a:gd name="connsiteX181" fmla="*/ 31901 w 318688"/>
                <a:gd name="connsiteY181" fmla="*/ 0 h 6341252"/>
                <a:gd name="connsiteX182" fmla="*/ 31901 w 318688"/>
                <a:gd name="connsiteY182" fmla="*/ 31903 h 6341252"/>
                <a:gd name="connsiteX183" fmla="*/ 0 w 318688"/>
                <a:gd name="connsiteY183" fmla="*/ 31903 h 6341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Lst>
              <a:rect l="l" t="t" r="r" b="b"/>
              <a:pathLst>
                <a:path w="318688" h="6341252">
                  <a:moveTo>
                    <a:pt x="286785" y="6309351"/>
                  </a:moveTo>
                  <a:lnTo>
                    <a:pt x="318688" y="6309351"/>
                  </a:lnTo>
                  <a:lnTo>
                    <a:pt x="318688" y="6341252"/>
                  </a:lnTo>
                  <a:lnTo>
                    <a:pt x="286785" y="6341252"/>
                  </a:lnTo>
                  <a:close/>
                  <a:moveTo>
                    <a:pt x="0" y="6309351"/>
                  </a:moveTo>
                  <a:lnTo>
                    <a:pt x="31901" y="6309351"/>
                  </a:lnTo>
                  <a:lnTo>
                    <a:pt x="31901" y="6341252"/>
                  </a:lnTo>
                  <a:lnTo>
                    <a:pt x="0" y="6341252"/>
                  </a:lnTo>
                  <a:close/>
                  <a:moveTo>
                    <a:pt x="286785" y="6022567"/>
                  </a:moveTo>
                  <a:lnTo>
                    <a:pt x="318688" y="6022567"/>
                  </a:lnTo>
                  <a:lnTo>
                    <a:pt x="318688" y="6054468"/>
                  </a:lnTo>
                  <a:lnTo>
                    <a:pt x="286785" y="6054468"/>
                  </a:lnTo>
                  <a:close/>
                  <a:moveTo>
                    <a:pt x="0" y="6022567"/>
                  </a:moveTo>
                  <a:lnTo>
                    <a:pt x="31901" y="6022567"/>
                  </a:lnTo>
                  <a:lnTo>
                    <a:pt x="31901" y="6054468"/>
                  </a:lnTo>
                  <a:lnTo>
                    <a:pt x="0" y="6054468"/>
                  </a:lnTo>
                  <a:close/>
                  <a:moveTo>
                    <a:pt x="286785" y="5735783"/>
                  </a:moveTo>
                  <a:lnTo>
                    <a:pt x="318688" y="5735783"/>
                  </a:lnTo>
                  <a:lnTo>
                    <a:pt x="318688" y="5767685"/>
                  </a:lnTo>
                  <a:lnTo>
                    <a:pt x="286785" y="5767685"/>
                  </a:lnTo>
                  <a:close/>
                  <a:moveTo>
                    <a:pt x="0" y="5735783"/>
                  </a:moveTo>
                  <a:lnTo>
                    <a:pt x="31901" y="5735783"/>
                  </a:lnTo>
                  <a:lnTo>
                    <a:pt x="31901" y="5767685"/>
                  </a:lnTo>
                  <a:lnTo>
                    <a:pt x="0" y="5767685"/>
                  </a:lnTo>
                  <a:close/>
                  <a:moveTo>
                    <a:pt x="286785" y="5448997"/>
                  </a:moveTo>
                  <a:lnTo>
                    <a:pt x="318688" y="5448997"/>
                  </a:lnTo>
                  <a:lnTo>
                    <a:pt x="318688" y="5480899"/>
                  </a:lnTo>
                  <a:lnTo>
                    <a:pt x="286785" y="5480899"/>
                  </a:lnTo>
                  <a:close/>
                  <a:moveTo>
                    <a:pt x="0" y="5448997"/>
                  </a:moveTo>
                  <a:lnTo>
                    <a:pt x="31901" y="5448997"/>
                  </a:lnTo>
                  <a:lnTo>
                    <a:pt x="31901" y="5480899"/>
                  </a:lnTo>
                  <a:lnTo>
                    <a:pt x="0" y="5480899"/>
                  </a:lnTo>
                  <a:close/>
                  <a:moveTo>
                    <a:pt x="286785" y="5162213"/>
                  </a:moveTo>
                  <a:lnTo>
                    <a:pt x="318688" y="5162213"/>
                  </a:lnTo>
                  <a:lnTo>
                    <a:pt x="318688" y="5194116"/>
                  </a:lnTo>
                  <a:lnTo>
                    <a:pt x="286785" y="5194116"/>
                  </a:lnTo>
                  <a:close/>
                  <a:moveTo>
                    <a:pt x="0" y="5162213"/>
                  </a:moveTo>
                  <a:lnTo>
                    <a:pt x="31901" y="5162213"/>
                  </a:lnTo>
                  <a:lnTo>
                    <a:pt x="31901" y="5194116"/>
                  </a:lnTo>
                  <a:lnTo>
                    <a:pt x="0" y="5194116"/>
                  </a:lnTo>
                  <a:close/>
                  <a:moveTo>
                    <a:pt x="286785" y="4875429"/>
                  </a:moveTo>
                  <a:lnTo>
                    <a:pt x="318688" y="4875429"/>
                  </a:lnTo>
                  <a:lnTo>
                    <a:pt x="318688" y="4907331"/>
                  </a:lnTo>
                  <a:lnTo>
                    <a:pt x="286785" y="4907331"/>
                  </a:lnTo>
                  <a:close/>
                  <a:moveTo>
                    <a:pt x="0" y="4875429"/>
                  </a:moveTo>
                  <a:lnTo>
                    <a:pt x="31901" y="4875429"/>
                  </a:lnTo>
                  <a:lnTo>
                    <a:pt x="31901" y="4907331"/>
                  </a:lnTo>
                  <a:lnTo>
                    <a:pt x="0" y="4907331"/>
                  </a:lnTo>
                  <a:close/>
                  <a:moveTo>
                    <a:pt x="286785" y="4588644"/>
                  </a:moveTo>
                  <a:lnTo>
                    <a:pt x="318688" y="4588644"/>
                  </a:lnTo>
                  <a:lnTo>
                    <a:pt x="318688" y="4620545"/>
                  </a:lnTo>
                  <a:lnTo>
                    <a:pt x="286785" y="4620545"/>
                  </a:lnTo>
                  <a:close/>
                  <a:moveTo>
                    <a:pt x="0" y="4588644"/>
                  </a:moveTo>
                  <a:lnTo>
                    <a:pt x="31901" y="4588644"/>
                  </a:lnTo>
                  <a:lnTo>
                    <a:pt x="31901" y="4620545"/>
                  </a:lnTo>
                  <a:lnTo>
                    <a:pt x="0" y="4620545"/>
                  </a:lnTo>
                  <a:close/>
                  <a:moveTo>
                    <a:pt x="286785" y="4301860"/>
                  </a:moveTo>
                  <a:lnTo>
                    <a:pt x="318688" y="4301860"/>
                  </a:lnTo>
                  <a:lnTo>
                    <a:pt x="318688" y="4333762"/>
                  </a:lnTo>
                  <a:lnTo>
                    <a:pt x="286785" y="4333762"/>
                  </a:lnTo>
                  <a:close/>
                  <a:moveTo>
                    <a:pt x="0" y="4301860"/>
                  </a:moveTo>
                  <a:lnTo>
                    <a:pt x="31901" y="4301860"/>
                  </a:lnTo>
                  <a:lnTo>
                    <a:pt x="31901" y="4333762"/>
                  </a:lnTo>
                  <a:lnTo>
                    <a:pt x="0" y="4333762"/>
                  </a:lnTo>
                  <a:close/>
                  <a:moveTo>
                    <a:pt x="286785" y="4015075"/>
                  </a:moveTo>
                  <a:lnTo>
                    <a:pt x="318688" y="4015075"/>
                  </a:lnTo>
                  <a:lnTo>
                    <a:pt x="318688" y="4046976"/>
                  </a:lnTo>
                  <a:lnTo>
                    <a:pt x="286785" y="4046976"/>
                  </a:lnTo>
                  <a:close/>
                  <a:moveTo>
                    <a:pt x="0" y="4015075"/>
                  </a:moveTo>
                  <a:lnTo>
                    <a:pt x="31901" y="4015075"/>
                  </a:lnTo>
                  <a:lnTo>
                    <a:pt x="31901" y="4046976"/>
                  </a:lnTo>
                  <a:lnTo>
                    <a:pt x="0" y="4046976"/>
                  </a:lnTo>
                  <a:close/>
                  <a:moveTo>
                    <a:pt x="286785" y="3728291"/>
                  </a:moveTo>
                  <a:lnTo>
                    <a:pt x="318688" y="3728291"/>
                  </a:lnTo>
                  <a:lnTo>
                    <a:pt x="318688" y="3760193"/>
                  </a:lnTo>
                  <a:lnTo>
                    <a:pt x="286785" y="3760193"/>
                  </a:lnTo>
                  <a:close/>
                  <a:moveTo>
                    <a:pt x="0" y="3728291"/>
                  </a:moveTo>
                  <a:lnTo>
                    <a:pt x="31901" y="3728291"/>
                  </a:lnTo>
                  <a:lnTo>
                    <a:pt x="31901" y="3760193"/>
                  </a:lnTo>
                  <a:lnTo>
                    <a:pt x="0" y="3760193"/>
                  </a:lnTo>
                  <a:close/>
                  <a:moveTo>
                    <a:pt x="286785" y="3441515"/>
                  </a:moveTo>
                  <a:lnTo>
                    <a:pt x="318688" y="3441515"/>
                  </a:lnTo>
                  <a:lnTo>
                    <a:pt x="318688" y="3473408"/>
                  </a:lnTo>
                  <a:lnTo>
                    <a:pt x="286785" y="3473408"/>
                  </a:lnTo>
                  <a:close/>
                  <a:moveTo>
                    <a:pt x="0" y="3441514"/>
                  </a:moveTo>
                  <a:lnTo>
                    <a:pt x="31901" y="3441514"/>
                  </a:lnTo>
                  <a:lnTo>
                    <a:pt x="31901" y="3473408"/>
                  </a:lnTo>
                  <a:lnTo>
                    <a:pt x="0" y="3473408"/>
                  </a:lnTo>
                  <a:close/>
                  <a:moveTo>
                    <a:pt x="286785" y="3154732"/>
                  </a:moveTo>
                  <a:lnTo>
                    <a:pt x="318688" y="3154732"/>
                  </a:lnTo>
                  <a:lnTo>
                    <a:pt x="318688" y="3186635"/>
                  </a:lnTo>
                  <a:lnTo>
                    <a:pt x="286785" y="3186635"/>
                  </a:lnTo>
                  <a:close/>
                  <a:moveTo>
                    <a:pt x="0" y="3154731"/>
                  </a:moveTo>
                  <a:lnTo>
                    <a:pt x="31901" y="3154731"/>
                  </a:lnTo>
                  <a:lnTo>
                    <a:pt x="31901" y="3186634"/>
                  </a:lnTo>
                  <a:lnTo>
                    <a:pt x="0" y="3186634"/>
                  </a:lnTo>
                  <a:close/>
                  <a:moveTo>
                    <a:pt x="286785" y="2867859"/>
                  </a:moveTo>
                  <a:lnTo>
                    <a:pt x="318688" y="2867859"/>
                  </a:lnTo>
                  <a:lnTo>
                    <a:pt x="318688" y="2899760"/>
                  </a:lnTo>
                  <a:lnTo>
                    <a:pt x="286785" y="2899760"/>
                  </a:lnTo>
                  <a:close/>
                  <a:moveTo>
                    <a:pt x="0" y="2867855"/>
                  </a:moveTo>
                  <a:lnTo>
                    <a:pt x="31901" y="2867855"/>
                  </a:lnTo>
                  <a:lnTo>
                    <a:pt x="31901" y="2899757"/>
                  </a:lnTo>
                  <a:lnTo>
                    <a:pt x="0" y="2899757"/>
                  </a:lnTo>
                  <a:close/>
                  <a:moveTo>
                    <a:pt x="286785" y="2581076"/>
                  </a:moveTo>
                  <a:lnTo>
                    <a:pt x="318688" y="2581076"/>
                  </a:lnTo>
                  <a:lnTo>
                    <a:pt x="318688" y="2612993"/>
                  </a:lnTo>
                  <a:lnTo>
                    <a:pt x="286785" y="2612993"/>
                  </a:lnTo>
                  <a:close/>
                  <a:moveTo>
                    <a:pt x="0" y="2581073"/>
                  </a:moveTo>
                  <a:lnTo>
                    <a:pt x="31901" y="2581073"/>
                  </a:lnTo>
                  <a:lnTo>
                    <a:pt x="31901" y="2612987"/>
                  </a:lnTo>
                  <a:lnTo>
                    <a:pt x="0" y="2612987"/>
                  </a:lnTo>
                  <a:close/>
                  <a:moveTo>
                    <a:pt x="286785" y="2294287"/>
                  </a:moveTo>
                  <a:lnTo>
                    <a:pt x="318688" y="2294287"/>
                  </a:lnTo>
                  <a:lnTo>
                    <a:pt x="318688" y="2326193"/>
                  </a:lnTo>
                  <a:lnTo>
                    <a:pt x="286785" y="2326193"/>
                  </a:lnTo>
                  <a:close/>
                  <a:moveTo>
                    <a:pt x="0" y="2294283"/>
                  </a:moveTo>
                  <a:lnTo>
                    <a:pt x="31901" y="2294283"/>
                  </a:lnTo>
                  <a:lnTo>
                    <a:pt x="31901" y="2326188"/>
                  </a:lnTo>
                  <a:lnTo>
                    <a:pt x="0" y="2326188"/>
                  </a:lnTo>
                  <a:close/>
                  <a:moveTo>
                    <a:pt x="286785" y="2007498"/>
                  </a:moveTo>
                  <a:lnTo>
                    <a:pt x="318688" y="2007498"/>
                  </a:lnTo>
                  <a:lnTo>
                    <a:pt x="318688" y="2039391"/>
                  </a:lnTo>
                  <a:lnTo>
                    <a:pt x="286785" y="2039391"/>
                  </a:lnTo>
                  <a:close/>
                  <a:moveTo>
                    <a:pt x="0" y="2007496"/>
                  </a:moveTo>
                  <a:lnTo>
                    <a:pt x="31901" y="2007496"/>
                  </a:lnTo>
                  <a:lnTo>
                    <a:pt x="31901" y="2039389"/>
                  </a:lnTo>
                  <a:lnTo>
                    <a:pt x="0" y="2039389"/>
                  </a:lnTo>
                  <a:close/>
                  <a:moveTo>
                    <a:pt x="286785" y="1720711"/>
                  </a:moveTo>
                  <a:lnTo>
                    <a:pt x="318688" y="1720711"/>
                  </a:lnTo>
                  <a:lnTo>
                    <a:pt x="318688" y="1752614"/>
                  </a:lnTo>
                  <a:lnTo>
                    <a:pt x="286785" y="1752614"/>
                  </a:lnTo>
                  <a:close/>
                  <a:moveTo>
                    <a:pt x="0" y="1720709"/>
                  </a:moveTo>
                  <a:lnTo>
                    <a:pt x="31901" y="1720709"/>
                  </a:lnTo>
                  <a:lnTo>
                    <a:pt x="31901" y="1752612"/>
                  </a:lnTo>
                  <a:lnTo>
                    <a:pt x="0" y="1752612"/>
                  </a:lnTo>
                  <a:close/>
                  <a:moveTo>
                    <a:pt x="286785" y="1433930"/>
                  </a:moveTo>
                  <a:lnTo>
                    <a:pt x="318688" y="1433930"/>
                  </a:lnTo>
                  <a:lnTo>
                    <a:pt x="318688" y="1465831"/>
                  </a:lnTo>
                  <a:lnTo>
                    <a:pt x="286785" y="1465831"/>
                  </a:lnTo>
                  <a:close/>
                  <a:moveTo>
                    <a:pt x="0" y="1433927"/>
                  </a:moveTo>
                  <a:lnTo>
                    <a:pt x="31901" y="1433927"/>
                  </a:lnTo>
                  <a:lnTo>
                    <a:pt x="31901" y="1465828"/>
                  </a:lnTo>
                  <a:lnTo>
                    <a:pt x="0" y="1465828"/>
                  </a:lnTo>
                  <a:close/>
                  <a:moveTo>
                    <a:pt x="286785" y="1147150"/>
                  </a:moveTo>
                  <a:lnTo>
                    <a:pt x="318688" y="1147150"/>
                  </a:lnTo>
                  <a:lnTo>
                    <a:pt x="318688" y="1179052"/>
                  </a:lnTo>
                  <a:lnTo>
                    <a:pt x="286785" y="1179052"/>
                  </a:lnTo>
                  <a:close/>
                  <a:moveTo>
                    <a:pt x="0" y="1147146"/>
                  </a:moveTo>
                  <a:lnTo>
                    <a:pt x="31901" y="1147146"/>
                  </a:lnTo>
                  <a:lnTo>
                    <a:pt x="31901" y="1179049"/>
                  </a:lnTo>
                  <a:lnTo>
                    <a:pt x="0" y="1179049"/>
                  </a:lnTo>
                  <a:close/>
                  <a:moveTo>
                    <a:pt x="286785" y="860355"/>
                  </a:moveTo>
                  <a:lnTo>
                    <a:pt x="318688" y="860355"/>
                  </a:lnTo>
                  <a:lnTo>
                    <a:pt x="318688" y="892257"/>
                  </a:lnTo>
                  <a:lnTo>
                    <a:pt x="286785" y="892257"/>
                  </a:lnTo>
                  <a:close/>
                  <a:moveTo>
                    <a:pt x="0" y="860351"/>
                  </a:moveTo>
                  <a:lnTo>
                    <a:pt x="31901" y="860351"/>
                  </a:lnTo>
                  <a:lnTo>
                    <a:pt x="31901" y="892254"/>
                  </a:lnTo>
                  <a:lnTo>
                    <a:pt x="0" y="892254"/>
                  </a:lnTo>
                  <a:close/>
                  <a:moveTo>
                    <a:pt x="286785" y="573571"/>
                  </a:moveTo>
                  <a:lnTo>
                    <a:pt x="318688" y="573571"/>
                  </a:lnTo>
                  <a:lnTo>
                    <a:pt x="318688" y="605472"/>
                  </a:lnTo>
                  <a:lnTo>
                    <a:pt x="286785" y="605472"/>
                  </a:lnTo>
                  <a:close/>
                  <a:moveTo>
                    <a:pt x="0" y="573568"/>
                  </a:moveTo>
                  <a:lnTo>
                    <a:pt x="31901" y="573568"/>
                  </a:lnTo>
                  <a:lnTo>
                    <a:pt x="31901" y="605470"/>
                  </a:lnTo>
                  <a:lnTo>
                    <a:pt x="0" y="605470"/>
                  </a:lnTo>
                  <a:close/>
                  <a:moveTo>
                    <a:pt x="286785" y="286786"/>
                  </a:moveTo>
                  <a:lnTo>
                    <a:pt x="318688" y="286786"/>
                  </a:lnTo>
                  <a:lnTo>
                    <a:pt x="318688" y="318689"/>
                  </a:lnTo>
                  <a:lnTo>
                    <a:pt x="286785" y="318689"/>
                  </a:lnTo>
                  <a:close/>
                  <a:moveTo>
                    <a:pt x="0" y="286784"/>
                  </a:moveTo>
                  <a:lnTo>
                    <a:pt x="31901" y="286784"/>
                  </a:lnTo>
                  <a:lnTo>
                    <a:pt x="31901" y="318687"/>
                  </a:lnTo>
                  <a:lnTo>
                    <a:pt x="0" y="318687"/>
                  </a:lnTo>
                  <a:close/>
                  <a:moveTo>
                    <a:pt x="286785" y="3"/>
                  </a:moveTo>
                  <a:lnTo>
                    <a:pt x="318688" y="3"/>
                  </a:lnTo>
                  <a:lnTo>
                    <a:pt x="318688" y="31906"/>
                  </a:lnTo>
                  <a:lnTo>
                    <a:pt x="286785" y="31906"/>
                  </a:lnTo>
                  <a:close/>
                  <a:moveTo>
                    <a:pt x="0" y="0"/>
                  </a:moveTo>
                  <a:lnTo>
                    <a:pt x="31901" y="0"/>
                  </a:lnTo>
                  <a:lnTo>
                    <a:pt x="31901" y="31903"/>
                  </a:lnTo>
                  <a:lnTo>
                    <a:pt x="0" y="31903"/>
                  </a:lnTo>
                  <a:close/>
                </a:path>
              </a:pathLst>
            </a:custGeom>
            <a:grpFill/>
            <a:ln w="10294" cap="flat">
              <a:noFill/>
              <a:prstDash val="solid"/>
              <a:miter/>
            </a:ln>
          </p:spPr>
          <p:txBody>
            <a:bodyPr wrap="square" rtlCol="0" anchor="ctr">
              <a:noAutofit/>
            </a:bodyPr>
            <a:lstStyle/>
            <a:p>
              <a:endParaRPr lang="en-US" sz="1800"/>
            </a:p>
          </p:txBody>
        </p:sp>
      </p:grpSp>
      <p:sp>
        <p:nvSpPr>
          <p:cNvPr id="31" name="TextBox 30">
            <a:extLst>
              <a:ext uri="{FF2B5EF4-FFF2-40B4-BE49-F238E27FC236}">
                <a16:creationId xmlns:a16="http://schemas.microsoft.com/office/drawing/2014/main" xmlns="" id="{06130633-8398-4340-A091-16D418D4BA0E}"/>
              </a:ext>
            </a:extLst>
          </p:cNvPr>
          <p:cNvSpPr txBox="1">
            <a:spLocks/>
          </p:cNvSpPr>
          <p:nvPr userDrawn="1"/>
        </p:nvSpPr>
        <p:spPr>
          <a:xfrm rot="2700000" flipH="1" flipV="1">
            <a:off x="9047321" y="5894511"/>
            <a:ext cx="1592914" cy="795301"/>
          </a:xfrm>
          <a:custGeom>
            <a:avLst/>
            <a:gdLst>
              <a:gd name="connsiteX0" fmla="*/ 6166943 w 6166943"/>
              <a:gd name="connsiteY0" fmla="*/ 1970146 h 3078196"/>
              <a:gd name="connsiteX1" fmla="*/ 4655668 w 6166943"/>
              <a:gd name="connsiteY1" fmla="*/ 458871 h 3078196"/>
              <a:gd name="connsiteX2" fmla="*/ 4492661 w 6166943"/>
              <a:gd name="connsiteY2" fmla="*/ 580765 h 3078196"/>
              <a:gd name="connsiteX3" fmla="*/ 3297075 w 6166943"/>
              <a:gd name="connsiteY3" fmla="*/ 945968 h 3078196"/>
              <a:gd name="connsiteX4" fmla="*/ 1523897 w 6166943"/>
              <a:gd name="connsiteY4" fmla="*/ 3175 h 3078196"/>
              <a:gd name="connsiteX5" fmla="*/ 1521968 w 6166943"/>
              <a:gd name="connsiteY5" fmla="*/ 0 h 3078196"/>
              <a:gd name="connsiteX6" fmla="*/ 0 w 6166943"/>
              <a:gd name="connsiteY6" fmla="*/ 1521969 h 3078196"/>
              <a:gd name="connsiteX7" fmla="*/ 1668 w 6166943"/>
              <a:gd name="connsiteY7" fmla="*/ 1524092 h 3078196"/>
              <a:gd name="connsiteX8" fmla="*/ 3297075 w 6166943"/>
              <a:gd name="connsiteY8" fmla="*/ 3078196 h 3078196"/>
              <a:gd name="connsiteX9" fmla="*/ 6013576 w 6166943"/>
              <a:gd name="connsiteY9" fmla="*/ 2102997 h 3078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66943" h="3078196">
                <a:moveTo>
                  <a:pt x="6166943" y="1970146"/>
                </a:moveTo>
                <a:lnTo>
                  <a:pt x="4655668" y="458871"/>
                </a:lnTo>
                <a:lnTo>
                  <a:pt x="4492661" y="580765"/>
                </a:lnTo>
                <a:cubicBezTo>
                  <a:pt x="4151374" y="811334"/>
                  <a:pt x="3739947" y="945968"/>
                  <a:pt x="3297075" y="945968"/>
                </a:cubicBezTo>
                <a:cubicBezTo>
                  <a:pt x="2558955" y="945968"/>
                  <a:pt x="1908180" y="571989"/>
                  <a:pt x="1523897" y="3175"/>
                </a:cubicBezTo>
                <a:lnTo>
                  <a:pt x="1521968" y="0"/>
                </a:lnTo>
                <a:lnTo>
                  <a:pt x="0" y="1521969"/>
                </a:lnTo>
                <a:lnTo>
                  <a:pt x="1668" y="1524092"/>
                </a:lnTo>
                <a:cubicBezTo>
                  <a:pt x="784959" y="2473222"/>
                  <a:pt x="1970367" y="3078196"/>
                  <a:pt x="3297075" y="3078196"/>
                </a:cubicBezTo>
                <a:cubicBezTo>
                  <a:pt x="4328957" y="3078196"/>
                  <a:pt x="5275363" y="2712224"/>
                  <a:pt x="6013576" y="2102997"/>
                </a:cubicBezTo>
                <a:close/>
              </a:path>
            </a:pathLst>
          </a:custGeom>
          <a:solidFill>
            <a:schemeClr val="accent3">
              <a:lumMod val="75000"/>
            </a:schemeClr>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a:t> </a:t>
            </a:r>
          </a:p>
        </p:txBody>
      </p:sp>
      <p:sp>
        <p:nvSpPr>
          <p:cNvPr id="19" name="Text Placeholder 83">
            <a:extLst>
              <a:ext uri="{FF2B5EF4-FFF2-40B4-BE49-F238E27FC236}">
                <a16:creationId xmlns:a16="http://schemas.microsoft.com/office/drawing/2014/main" xmlns="" id="{65E572D2-FB5D-4AE4-ADCA-539A3B5D2872}"/>
              </a:ext>
            </a:extLst>
          </p:cNvPr>
          <p:cNvSpPr txBox="1">
            <a:spLocks/>
          </p:cNvSpPr>
          <p:nvPr userDrawn="1"/>
        </p:nvSpPr>
        <p:spPr>
          <a:xfrm rot="16200000" flipV="1">
            <a:off x="10501479" y="1143564"/>
            <a:ext cx="2253832" cy="1127210"/>
          </a:xfrm>
          <a:custGeom>
            <a:avLst/>
            <a:gdLst>
              <a:gd name="connsiteX0" fmla="*/ 0 w 2125980"/>
              <a:gd name="connsiteY0" fmla="*/ 0 h 1062991"/>
              <a:gd name="connsiteX1" fmla="*/ 530729 w 2125980"/>
              <a:gd name="connsiteY1" fmla="*/ 0 h 1062991"/>
              <a:gd name="connsiteX2" fmla="*/ 1062990 w 2125980"/>
              <a:gd name="connsiteY2" fmla="*/ 532261 h 1062991"/>
              <a:gd name="connsiteX3" fmla="*/ 1595250 w 2125980"/>
              <a:gd name="connsiteY3" fmla="*/ 0 h 1062991"/>
              <a:gd name="connsiteX4" fmla="*/ 2125980 w 2125980"/>
              <a:gd name="connsiteY4" fmla="*/ 0 h 1062991"/>
              <a:gd name="connsiteX5" fmla="*/ 1062990 w 2125980"/>
              <a:gd name="connsiteY5" fmla="*/ 1062991 h 1062991"/>
              <a:gd name="connsiteX6" fmla="*/ 0 w 2125980"/>
              <a:gd name="connsiteY6" fmla="*/ 0 h 1062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5980" h="1062991">
                <a:moveTo>
                  <a:pt x="0" y="0"/>
                </a:moveTo>
                <a:lnTo>
                  <a:pt x="530729" y="0"/>
                </a:lnTo>
                <a:cubicBezTo>
                  <a:pt x="530729" y="293959"/>
                  <a:pt x="769031" y="532261"/>
                  <a:pt x="1062990" y="532261"/>
                </a:cubicBezTo>
                <a:cubicBezTo>
                  <a:pt x="1356949" y="532261"/>
                  <a:pt x="1595250" y="293959"/>
                  <a:pt x="1595250" y="0"/>
                </a:cubicBezTo>
                <a:lnTo>
                  <a:pt x="2125980" y="0"/>
                </a:lnTo>
                <a:cubicBezTo>
                  <a:pt x="2125980" y="587074"/>
                  <a:pt x="1650063" y="1062991"/>
                  <a:pt x="1062990" y="1062991"/>
                </a:cubicBezTo>
                <a:cubicBezTo>
                  <a:pt x="475916" y="1062991"/>
                  <a:pt x="0" y="587074"/>
                  <a:pt x="0" y="0"/>
                </a:cubicBezTo>
                <a:close/>
              </a:path>
            </a:pathLst>
          </a:custGeom>
          <a:solidFill>
            <a:schemeClr val="accent3">
              <a:lumMod val="75000"/>
            </a:schemeClr>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a:t> </a:t>
            </a:r>
          </a:p>
        </p:txBody>
      </p:sp>
      <p:sp>
        <p:nvSpPr>
          <p:cNvPr id="20" name="Freeform: Shape 83">
            <a:extLst>
              <a:ext uri="{FF2B5EF4-FFF2-40B4-BE49-F238E27FC236}">
                <a16:creationId xmlns:a16="http://schemas.microsoft.com/office/drawing/2014/main" xmlns="" id="{F05596E1-7FE6-4BB0-BB11-FC47E5FF65BF}"/>
              </a:ext>
            </a:extLst>
          </p:cNvPr>
          <p:cNvSpPr txBox="1">
            <a:spLocks/>
          </p:cNvSpPr>
          <p:nvPr userDrawn="1"/>
        </p:nvSpPr>
        <p:spPr>
          <a:xfrm rot="16200000">
            <a:off x="9920577" y="3148267"/>
            <a:ext cx="574904" cy="1706752"/>
          </a:xfrm>
          <a:custGeom>
            <a:avLst/>
            <a:gdLst>
              <a:gd name="connsiteX0" fmla="*/ 0 w 530877"/>
              <a:gd name="connsiteY0" fmla="*/ 0 h 1012276"/>
              <a:gd name="connsiteX1" fmla="*/ 530877 w 530877"/>
              <a:gd name="connsiteY1" fmla="*/ 0 h 1012276"/>
              <a:gd name="connsiteX2" fmla="*/ 530877 w 530877"/>
              <a:gd name="connsiteY2" fmla="*/ 1012276 h 1012276"/>
              <a:gd name="connsiteX3" fmla="*/ 0 w 530877"/>
              <a:gd name="connsiteY3" fmla="*/ 1012276 h 1012276"/>
            </a:gdLst>
            <a:ahLst/>
            <a:cxnLst>
              <a:cxn ang="0">
                <a:pos x="connsiteX0" y="connsiteY0"/>
              </a:cxn>
              <a:cxn ang="0">
                <a:pos x="connsiteX1" y="connsiteY1"/>
              </a:cxn>
              <a:cxn ang="0">
                <a:pos x="connsiteX2" y="connsiteY2"/>
              </a:cxn>
              <a:cxn ang="0">
                <a:pos x="connsiteX3" y="connsiteY3"/>
              </a:cxn>
            </a:cxnLst>
            <a:rect l="l" t="t" r="r" b="b"/>
            <a:pathLst>
              <a:path w="530877" h="1012276">
                <a:moveTo>
                  <a:pt x="0" y="0"/>
                </a:moveTo>
                <a:lnTo>
                  <a:pt x="530877" y="0"/>
                </a:lnTo>
                <a:lnTo>
                  <a:pt x="530877" y="1012276"/>
                </a:lnTo>
                <a:lnTo>
                  <a:pt x="0" y="1012276"/>
                </a:lnTo>
                <a:close/>
              </a:path>
            </a:pathLst>
          </a:custGeom>
          <a:solidFill>
            <a:schemeClr val="accent3">
              <a:lumMod val="75000"/>
            </a:schemeClr>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a:t> </a:t>
            </a:r>
          </a:p>
        </p:txBody>
      </p:sp>
      <p:sp>
        <p:nvSpPr>
          <p:cNvPr id="21" name="Text Placeholder 49">
            <a:extLst>
              <a:ext uri="{FF2B5EF4-FFF2-40B4-BE49-F238E27FC236}">
                <a16:creationId xmlns:a16="http://schemas.microsoft.com/office/drawing/2014/main" xmlns="" id="{A0F317CE-035E-44FD-A5F6-9E40D83A2190}"/>
              </a:ext>
            </a:extLst>
          </p:cNvPr>
          <p:cNvSpPr txBox="1">
            <a:spLocks/>
          </p:cNvSpPr>
          <p:nvPr userDrawn="1"/>
        </p:nvSpPr>
        <p:spPr>
          <a:xfrm>
            <a:off x="9937626" y="2296383"/>
            <a:ext cx="546782" cy="546635"/>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chemeClr val="accent3">
              <a:lumMod val="75000"/>
            </a:schemeClr>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a:t> </a:t>
            </a:r>
          </a:p>
        </p:txBody>
      </p:sp>
      <p:sp>
        <p:nvSpPr>
          <p:cNvPr id="22" name="Text Placeholder 49">
            <a:extLst>
              <a:ext uri="{FF2B5EF4-FFF2-40B4-BE49-F238E27FC236}">
                <a16:creationId xmlns:a16="http://schemas.microsoft.com/office/drawing/2014/main" xmlns="" id="{C876EBD3-018B-46D6-8C3B-B7B3FA122BE1}"/>
              </a:ext>
            </a:extLst>
          </p:cNvPr>
          <p:cNvSpPr txBox="1">
            <a:spLocks/>
          </p:cNvSpPr>
          <p:nvPr userDrawn="1"/>
        </p:nvSpPr>
        <p:spPr>
          <a:xfrm>
            <a:off x="10881161" y="5270087"/>
            <a:ext cx="546782" cy="546635"/>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chemeClr val="accent3">
              <a:lumMod val="75000"/>
            </a:schemeClr>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a:t> </a:t>
            </a:r>
          </a:p>
        </p:txBody>
      </p:sp>
      <p:sp>
        <p:nvSpPr>
          <p:cNvPr id="29" name="Freeform: Shape 83">
            <a:extLst>
              <a:ext uri="{FF2B5EF4-FFF2-40B4-BE49-F238E27FC236}">
                <a16:creationId xmlns:a16="http://schemas.microsoft.com/office/drawing/2014/main" xmlns="" id="{746EFE52-6B31-424B-954D-38ECEE5E8891}"/>
              </a:ext>
            </a:extLst>
          </p:cNvPr>
          <p:cNvSpPr txBox="1">
            <a:spLocks/>
          </p:cNvSpPr>
          <p:nvPr userDrawn="1"/>
        </p:nvSpPr>
        <p:spPr>
          <a:xfrm>
            <a:off x="10201058" y="0"/>
            <a:ext cx="575054" cy="851154"/>
          </a:xfrm>
          <a:custGeom>
            <a:avLst/>
            <a:gdLst>
              <a:gd name="connsiteX0" fmla="*/ 0 w 530877"/>
              <a:gd name="connsiteY0" fmla="*/ 0 h 1012276"/>
              <a:gd name="connsiteX1" fmla="*/ 530877 w 530877"/>
              <a:gd name="connsiteY1" fmla="*/ 0 h 1012276"/>
              <a:gd name="connsiteX2" fmla="*/ 530877 w 530877"/>
              <a:gd name="connsiteY2" fmla="*/ 1012276 h 1012276"/>
              <a:gd name="connsiteX3" fmla="*/ 0 w 530877"/>
              <a:gd name="connsiteY3" fmla="*/ 1012276 h 1012276"/>
            </a:gdLst>
            <a:ahLst/>
            <a:cxnLst>
              <a:cxn ang="0">
                <a:pos x="connsiteX0" y="connsiteY0"/>
              </a:cxn>
              <a:cxn ang="0">
                <a:pos x="connsiteX1" y="connsiteY1"/>
              </a:cxn>
              <a:cxn ang="0">
                <a:pos x="connsiteX2" y="connsiteY2"/>
              </a:cxn>
              <a:cxn ang="0">
                <a:pos x="connsiteX3" y="connsiteY3"/>
              </a:cxn>
            </a:cxnLst>
            <a:rect l="l" t="t" r="r" b="b"/>
            <a:pathLst>
              <a:path w="530877" h="1012276">
                <a:moveTo>
                  <a:pt x="0" y="0"/>
                </a:moveTo>
                <a:lnTo>
                  <a:pt x="530877" y="0"/>
                </a:lnTo>
                <a:lnTo>
                  <a:pt x="530877" y="1012276"/>
                </a:lnTo>
                <a:lnTo>
                  <a:pt x="0" y="1012276"/>
                </a:lnTo>
                <a:close/>
              </a:path>
            </a:pathLst>
          </a:custGeom>
          <a:solidFill>
            <a:schemeClr val="accent3">
              <a:lumMod val="75000"/>
            </a:schemeClr>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a:t> </a:t>
            </a:r>
          </a:p>
        </p:txBody>
      </p:sp>
    </p:spTree>
    <p:custDataLst>
      <p:tags r:id="rId1"/>
    </p:custDataLst>
    <p:extLst>
      <p:ext uri="{BB962C8B-B14F-4D97-AF65-F5344CB8AC3E}">
        <p14:creationId xmlns:p14="http://schemas.microsoft.com/office/powerpoint/2010/main" val="2413185934"/>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userDrawn="1">
  <p:cSld name="15_Title – Grid Light">
    <p:bg>
      <p:bgPr>
        <a:solidFill>
          <a:schemeClr val="accent4"/>
        </a:solidFill>
        <a:effectLst/>
      </p:bgPr>
    </p:bg>
    <p:spTree>
      <p:nvGrpSpPr>
        <p:cNvPr id="1" name=""/>
        <p:cNvGrpSpPr/>
        <p:nvPr/>
      </p:nvGrpSpPr>
      <p:grpSpPr>
        <a:xfrm>
          <a:off x="0" y="0"/>
          <a:ext cx="0" cy="0"/>
          <a:chOff x="0" y="0"/>
          <a:chExt cx="0" cy="0"/>
        </a:xfrm>
      </p:grpSpPr>
      <p:pic>
        <p:nvPicPr>
          <p:cNvPr id="43" name="Picture 42">
            <a:extLst>
              <a:ext uri="{FF2B5EF4-FFF2-40B4-BE49-F238E27FC236}">
                <a16:creationId xmlns:a16="http://schemas.microsoft.com/office/drawing/2014/main" xmlns="" id="{F9271E5E-DB33-4CAF-8A70-DD6F64B87667}"/>
              </a:ext>
            </a:extLst>
          </p:cNvPr>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Lst>
          </a:blip>
          <a:srcRect/>
          <a:stretch/>
        </p:blipFill>
        <p:spPr>
          <a:xfrm>
            <a:off x="431990" y="6081016"/>
            <a:ext cx="2445467" cy="560909"/>
          </a:xfrm>
          <a:prstGeom prst="rect">
            <a:avLst/>
          </a:prstGeom>
        </p:spPr>
      </p:pic>
      <p:sp>
        <p:nvSpPr>
          <p:cNvPr id="9" name="Subtitle 2">
            <a:extLst>
              <a:ext uri="{FF2B5EF4-FFF2-40B4-BE49-F238E27FC236}">
                <a16:creationId xmlns:a16="http://schemas.microsoft.com/office/drawing/2014/main" xmlns="" id="{1D10F107-20C2-48E3-8C9A-AB0E6DD442F1}"/>
              </a:ext>
            </a:extLst>
          </p:cNvPr>
          <p:cNvSpPr>
            <a:spLocks noGrp="1"/>
          </p:cNvSpPr>
          <p:nvPr>
            <p:ph type="subTitle" idx="1" hasCustomPrompt="1"/>
          </p:nvPr>
        </p:nvSpPr>
        <p:spPr>
          <a:xfrm>
            <a:off x="383071" y="3759200"/>
            <a:ext cx="7650373" cy="1510886"/>
          </a:xfrm>
        </p:spPr>
        <p:txBody>
          <a:bodyPr lIns="0" tIns="0" rIns="0" bIns="0" anchor="t" anchorCtr="0">
            <a:normAutofit/>
          </a:bodyPr>
          <a:lstStyle>
            <a:lvl1pPr marL="0" indent="0" algn="l">
              <a:lnSpc>
                <a:spcPct val="100000"/>
              </a:lnSpc>
              <a:spcBef>
                <a:spcPts val="0"/>
              </a:spcBef>
              <a:buNone/>
              <a:defRPr sz="6000" b="1" i="0" spc="-100">
                <a:solidFill>
                  <a:schemeClr val="bg1"/>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a:t>
            </a:r>
            <a:br>
              <a:rPr lang="en-US"/>
            </a:br>
            <a:r>
              <a:rPr lang="en-US"/>
              <a:t>subtitle style</a:t>
            </a:r>
          </a:p>
        </p:txBody>
      </p:sp>
      <p:sp>
        <p:nvSpPr>
          <p:cNvPr id="10" name="Text Placeholder 4">
            <a:extLst>
              <a:ext uri="{FF2B5EF4-FFF2-40B4-BE49-F238E27FC236}">
                <a16:creationId xmlns:a16="http://schemas.microsoft.com/office/drawing/2014/main" xmlns="" id="{63DA92BA-61CE-4443-9F3F-21C22E266D3A}"/>
              </a:ext>
            </a:extLst>
          </p:cNvPr>
          <p:cNvSpPr>
            <a:spLocks noGrp="1"/>
          </p:cNvSpPr>
          <p:nvPr>
            <p:ph type="body" sz="quarter" idx="12" hasCustomPrompt="1"/>
          </p:nvPr>
        </p:nvSpPr>
        <p:spPr>
          <a:xfrm>
            <a:off x="386121" y="3078730"/>
            <a:ext cx="7650373" cy="510040"/>
          </a:xfrm>
        </p:spPr>
        <p:txBody>
          <a:bodyPr anchor="ctr" anchorCtr="0"/>
          <a:lstStyle>
            <a:lvl1pPr>
              <a:defRPr sz="6000" b="1" spc="-100" baseline="0">
                <a:solidFill>
                  <a:schemeClr val="bg1"/>
                </a:solidFill>
                <a:latin typeface="+mj-lt"/>
              </a:defRPr>
            </a:lvl1pPr>
            <a:lvl2pPr marL="0" indent="0">
              <a:buNone/>
              <a:defRPr/>
            </a:lvl2pPr>
          </a:lstStyle>
          <a:p>
            <a:pPr lvl="0"/>
            <a:r>
              <a:rPr lang="en-US"/>
              <a:t>Insert Section #</a:t>
            </a:r>
          </a:p>
        </p:txBody>
      </p:sp>
      <p:sp>
        <p:nvSpPr>
          <p:cNvPr id="11" name="Title 1">
            <a:extLst>
              <a:ext uri="{FF2B5EF4-FFF2-40B4-BE49-F238E27FC236}">
                <a16:creationId xmlns:a16="http://schemas.microsoft.com/office/drawing/2014/main" xmlns="" id="{A33EBDBD-EE0D-4A4D-9B38-7F857B2C1E66}"/>
              </a:ext>
            </a:extLst>
          </p:cNvPr>
          <p:cNvSpPr>
            <a:spLocks noGrp="1"/>
          </p:cNvSpPr>
          <p:nvPr>
            <p:ph type="ctrTitle" hasCustomPrompt="1"/>
          </p:nvPr>
        </p:nvSpPr>
        <p:spPr>
          <a:xfrm>
            <a:off x="383071" y="880649"/>
            <a:ext cx="7659938" cy="2027651"/>
          </a:xfrm>
        </p:spPr>
        <p:txBody>
          <a:bodyPr lIns="0" tIns="0" rIns="0" bIns="0" anchor="b" anchorCtr="0">
            <a:noAutofit/>
          </a:bodyPr>
          <a:lstStyle>
            <a:lvl1pPr algn="l">
              <a:lnSpc>
                <a:spcPct val="100000"/>
              </a:lnSpc>
              <a:defRPr sz="6000" b="1" i="0" spc="-100">
                <a:solidFill>
                  <a:schemeClr val="bg1"/>
                </a:solidFill>
                <a:latin typeface="Arial"/>
                <a:cs typeface="Arial"/>
              </a:defRPr>
            </a:lvl1pPr>
          </a:lstStyle>
          <a:p>
            <a:r>
              <a:rPr lang="en-US"/>
              <a:t>Click to edit </a:t>
            </a:r>
            <a:br>
              <a:rPr lang="en-US"/>
            </a:br>
            <a:r>
              <a:rPr lang="en-US"/>
              <a:t>Master title style</a:t>
            </a:r>
          </a:p>
        </p:txBody>
      </p:sp>
      <p:grpSp>
        <p:nvGrpSpPr>
          <p:cNvPr id="6" name="Group 5">
            <a:extLst>
              <a:ext uri="{FF2B5EF4-FFF2-40B4-BE49-F238E27FC236}">
                <a16:creationId xmlns:a16="http://schemas.microsoft.com/office/drawing/2014/main" xmlns="" id="{13C630F6-5777-4826-A8BA-A5E5F67ED8DE}"/>
              </a:ext>
            </a:extLst>
          </p:cNvPr>
          <p:cNvGrpSpPr/>
          <p:nvPr userDrawn="1"/>
        </p:nvGrpSpPr>
        <p:grpSpPr>
          <a:xfrm>
            <a:off x="9349008" y="258374"/>
            <a:ext cx="2593394" cy="6341252"/>
            <a:chOff x="9346573" y="258374"/>
            <a:chExt cx="2592719" cy="6341252"/>
          </a:xfrm>
          <a:solidFill>
            <a:schemeClr val="accent4">
              <a:lumMod val="75000"/>
            </a:schemeClr>
          </a:solidFill>
        </p:grpSpPr>
        <p:grpSp>
          <p:nvGrpSpPr>
            <p:cNvPr id="4" name="Group 3">
              <a:extLst>
                <a:ext uri="{FF2B5EF4-FFF2-40B4-BE49-F238E27FC236}">
                  <a16:creationId xmlns:a16="http://schemas.microsoft.com/office/drawing/2014/main" xmlns="" id="{6D23DED4-46CF-4034-A62B-714FB0F82593}"/>
                </a:ext>
              </a:extLst>
            </p:cNvPr>
            <p:cNvGrpSpPr/>
            <p:nvPr userDrawn="1"/>
          </p:nvGrpSpPr>
          <p:grpSpPr>
            <a:xfrm>
              <a:off x="9906425" y="258374"/>
              <a:ext cx="1451546" cy="6341252"/>
              <a:chOff x="10020609" y="242905"/>
              <a:chExt cx="1346145" cy="5880798"/>
            </a:xfrm>
            <a:grpFill/>
          </p:grpSpPr>
          <p:sp>
            <p:nvSpPr>
              <p:cNvPr id="18" name="Freeform: Shape 17">
                <a:extLst>
                  <a:ext uri="{FF2B5EF4-FFF2-40B4-BE49-F238E27FC236}">
                    <a16:creationId xmlns:a16="http://schemas.microsoft.com/office/drawing/2014/main" xmlns="" id="{102FE358-5F18-4618-841E-AC396B767858}"/>
                  </a:ext>
                </a:extLst>
              </p:cNvPr>
              <p:cNvSpPr/>
              <p:nvPr userDrawn="1"/>
            </p:nvSpPr>
            <p:spPr>
              <a:xfrm>
                <a:off x="10020609" y="242905"/>
                <a:ext cx="561506" cy="5880798"/>
              </a:xfrm>
              <a:custGeom>
                <a:avLst/>
                <a:gdLst>
                  <a:gd name="connsiteX0" fmla="*/ 531921 w 561506"/>
                  <a:gd name="connsiteY0" fmla="*/ 5851213 h 5880798"/>
                  <a:gd name="connsiteX1" fmla="*/ 561506 w 561506"/>
                  <a:gd name="connsiteY1" fmla="*/ 5851213 h 5880798"/>
                  <a:gd name="connsiteX2" fmla="*/ 561506 w 561506"/>
                  <a:gd name="connsiteY2" fmla="*/ 5880798 h 5880798"/>
                  <a:gd name="connsiteX3" fmla="*/ 531921 w 561506"/>
                  <a:gd name="connsiteY3" fmla="*/ 5880798 h 5880798"/>
                  <a:gd name="connsiteX4" fmla="*/ 265961 w 561506"/>
                  <a:gd name="connsiteY4" fmla="*/ 5851213 h 5880798"/>
                  <a:gd name="connsiteX5" fmla="*/ 295547 w 561506"/>
                  <a:gd name="connsiteY5" fmla="*/ 5851213 h 5880798"/>
                  <a:gd name="connsiteX6" fmla="*/ 295547 w 561506"/>
                  <a:gd name="connsiteY6" fmla="*/ 5880798 h 5880798"/>
                  <a:gd name="connsiteX7" fmla="*/ 265961 w 561506"/>
                  <a:gd name="connsiteY7" fmla="*/ 5880798 h 5880798"/>
                  <a:gd name="connsiteX8" fmla="*/ 0 w 561506"/>
                  <a:gd name="connsiteY8" fmla="*/ 5851213 h 5880798"/>
                  <a:gd name="connsiteX9" fmla="*/ 29585 w 561506"/>
                  <a:gd name="connsiteY9" fmla="*/ 5851213 h 5880798"/>
                  <a:gd name="connsiteX10" fmla="*/ 29585 w 561506"/>
                  <a:gd name="connsiteY10" fmla="*/ 5880798 h 5880798"/>
                  <a:gd name="connsiteX11" fmla="*/ 0 w 561506"/>
                  <a:gd name="connsiteY11" fmla="*/ 5880798 h 5880798"/>
                  <a:gd name="connsiteX12" fmla="*/ 531921 w 561506"/>
                  <a:gd name="connsiteY12" fmla="*/ 5585253 h 5880798"/>
                  <a:gd name="connsiteX13" fmla="*/ 561506 w 561506"/>
                  <a:gd name="connsiteY13" fmla="*/ 5585253 h 5880798"/>
                  <a:gd name="connsiteX14" fmla="*/ 561506 w 561506"/>
                  <a:gd name="connsiteY14" fmla="*/ 5614838 h 5880798"/>
                  <a:gd name="connsiteX15" fmla="*/ 531921 w 561506"/>
                  <a:gd name="connsiteY15" fmla="*/ 5614838 h 5880798"/>
                  <a:gd name="connsiteX16" fmla="*/ 265961 w 561506"/>
                  <a:gd name="connsiteY16" fmla="*/ 5585253 h 5880798"/>
                  <a:gd name="connsiteX17" fmla="*/ 295547 w 561506"/>
                  <a:gd name="connsiteY17" fmla="*/ 5585253 h 5880798"/>
                  <a:gd name="connsiteX18" fmla="*/ 295547 w 561506"/>
                  <a:gd name="connsiteY18" fmla="*/ 5614838 h 5880798"/>
                  <a:gd name="connsiteX19" fmla="*/ 265961 w 561506"/>
                  <a:gd name="connsiteY19" fmla="*/ 5614838 h 5880798"/>
                  <a:gd name="connsiteX20" fmla="*/ 0 w 561506"/>
                  <a:gd name="connsiteY20" fmla="*/ 5585253 h 5880798"/>
                  <a:gd name="connsiteX21" fmla="*/ 29585 w 561506"/>
                  <a:gd name="connsiteY21" fmla="*/ 5585253 h 5880798"/>
                  <a:gd name="connsiteX22" fmla="*/ 29585 w 561506"/>
                  <a:gd name="connsiteY22" fmla="*/ 5614838 h 5880798"/>
                  <a:gd name="connsiteX23" fmla="*/ 0 w 561506"/>
                  <a:gd name="connsiteY23" fmla="*/ 5614838 h 5880798"/>
                  <a:gd name="connsiteX24" fmla="*/ 531921 w 561506"/>
                  <a:gd name="connsiteY24" fmla="*/ 5319293 h 5880798"/>
                  <a:gd name="connsiteX25" fmla="*/ 561506 w 561506"/>
                  <a:gd name="connsiteY25" fmla="*/ 5319293 h 5880798"/>
                  <a:gd name="connsiteX26" fmla="*/ 561506 w 561506"/>
                  <a:gd name="connsiteY26" fmla="*/ 5348879 h 5880798"/>
                  <a:gd name="connsiteX27" fmla="*/ 531921 w 561506"/>
                  <a:gd name="connsiteY27" fmla="*/ 5348879 h 5880798"/>
                  <a:gd name="connsiteX28" fmla="*/ 265961 w 561506"/>
                  <a:gd name="connsiteY28" fmla="*/ 5319293 h 5880798"/>
                  <a:gd name="connsiteX29" fmla="*/ 295547 w 561506"/>
                  <a:gd name="connsiteY29" fmla="*/ 5319293 h 5880798"/>
                  <a:gd name="connsiteX30" fmla="*/ 295547 w 561506"/>
                  <a:gd name="connsiteY30" fmla="*/ 5348879 h 5880798"/>
                  <a:gd name="connsiteX31" fmla="*/ 265961 w 561506"/>
                  <a:gd name="connsiteY31" fmla="*/ 5348879 h 5880798"/>
                  <a:gd name="connsiteX32" fmla="*/ 0 w 561506"/>
                  <a:gd name="connsiteY32" fmla="*/ 5319293 h 5880798"/>
                  <a:gd name="connsiteX33" fmla="*/ 29585 w 561506"/>
                  <a:gd name="connsiteY33" fmla="*/ 5319293 h 5880798"/>
                  <a:gd name="connsiteX34" fmla="*/ 29585 w 561506"/>
                  <a:gd name="connsiteY34" fmla="*/ 5348879 h 5880798"/>
                  <a:gd name="connsiteX35" fmla="*/ 0 w 561506"/>
                  <a:gd name="connsiteY35" fmla="*/ 5348879 h 5880798"/>
                  <a:gd name="connsiteX36" fmla="*/ 531921 w 561506"/>
                  <a:gd name="connsiteY36" fmla="*/ 5053332 h 5880798"/>
                  <a:gd name="connsiteX37" fmla="*/ 561506 w 561506"/>
                  <a:gd name="connsiteY37" fmla="*/ 5053332 h 5880798"/>
                  <a:gd name="connsiteX38" fmla="*/ 561506 w 561506"/>
                  <a:gd name="connsiteY38" fmla="*/ 5082917 h 5880798"/>
                  <a:gd name="connsiteX39" fmla="*/ 531921 w 561506"/>
                  <a:gd name="connsiteY39" fmla="*/ 5082917 h 5880798"/>
                  <a:gd name="connsiteX40" fmla="*/ 265961 w 561506"/>
                  <a:gd name="connsiteY40" fmla="*/ 5053332 h 5880798"/>
                  <a:gd name="connsiteX41" fmla="*/ 295547 w 561506"/>
                  <a:gd name="connsiteY41" fmla="*/ 5053332 h 5880798"/>
                  <a:gd name="connsiteX42" fmla="*/ 295547 w 561506"/>
                  <a:gd name="connsiteY42" fmla="*/ 5082917 h 5880798"/>
                  <a:gd name="connsiteX43" fmla="*/ 265961 w 561506"/>
                  <a:gd name="connsiteY43" fmla="*/ 5082917 h 5880798"/>
                  <a:gd name="connsiteX44" fmla="*/ 0 w 561506"/>
                  <a:gd name="connsiteY44" fmla="*/ 5053332 h 5880798"/>
                  <a:gd name="connsiteX45" fmla="*/ 29585 w 561506"/>
                  <a:gd name="connsiteY45" fmla="*/ 5053332 h 5880798"/>
                  <a:gd name="connsiteX46" fmla="*/ 29585 w 561506"/>
                  <a:gd name="connsiteY46" fmla="*/ 5082917 h 5880798"/>
                  <a:gd name="connsiteX47" fmla="*/ 0 w 561506"/>
                  <a:gd name="connsiteY47" fmla="*/ 5082917 h 5880798"/>
                  <a:gd name="connsiteX48" fmla="*/ 531921 w 561506"/>
                  <a:gd name="connsiteY48" fmla="*/ 4787372 h 5880798"/>
                  <a:gd name="connsiteX49" fmla="*/ 561506 w 561506"/>
                  <a:gd name="connsiteY49" fmla="*/ 4787372 h 5880798"/>
                  <a:gd name="connsiteX50" fmla="*/ 561506 w 561506"/>
                  <a:gd name="connsiteY50" fmla="*/ 4816958 h 5880798"/>
                  <a:gd name="connsiteX51" fmla="*/ 531921 w 561506"/>
                  <a:gd name="connsiteY51" fmla="*/ 4816958 h 5880798"/>
                  <a:gd name="connsiteX52" fmla="*/ 265961 w 561506"/>
                  <a:gd name="connsiteY52" fmla="*/ 4787372 h 5880798"/>
                  <a:gd name="connsiteX53" fmla="*/ 295547 w 561506"/>
                  <a:gd name="connsiteY53" fmla="*/ 4787372 h 5880798"/>
                  <a:gd name="connsiteX54" fmla="*/ 295547 w 561506"/>
                  <a:gd name="connsiteY54" fmla="*/ 4816958 h 5880798"/>
                  <a:gd name="connsiteX55" fmla="*/ 265961 w 561506"/>
                  <a:gd name="connsiteY55" fmla="*/ 4816958 h 5880798"/>
                  <a:gd name="connsiteX56" fmla="*/ 0 w 561506"/>
                  <a:gd name="connsiteY56" fmla="*/ 4787372 h 5880798"/>
                  <a:gd name="connsiteX57" fmla="*/ 29585 w 561506"/>
                  <a:gd name="connsiteY57" fmla="*/ 4787372 h 5880798"/>
                  <a:gd name="connsiteX58" fmla="*/ 29585 w 561506"/>
                  <a:gd name="connsiteY58" fmla="*/ 4816958 h 5880798"/>
                  <a:gd name="connsiteX59" fmla="*/ 0 w 561506"/>
                  <a:gd name="connsiteY59" fmla="*/ 4816958 h 5880798"/>
                  <a:gd name="connsiteX60" fmla="*/ 531921 w 561506"/>
                  <a:gd name="connsiteY60" fmla="*/ 4521412 h 5880798"/>
                  <a:gd name="connsiteX61" fmla="*/ 561506 w 561506"/>
                  <a:gd name="connsiteY61" fmla="*/ 4521412 h 5880798"/>
                  <a:gd name="connsiteX62" fmla="*/ 561506 w 561506"/>
                  <a:gd name="connsiteY62" fmla="*/ 4550997 h 5880798"/>
                  <a:gd name="connsiteX63" fmla="*/ 531921 w 561506"/>
                  <a:gd name="connsiteY63" fmla="*/ 4550997 h 5880798"/>
                  <a:gd name="connsiteX64" fmla="*/ 265961 w 561506"/>
                  <a:gd name="connsiteY64" fmla="*/ 4521412 h 5880798"/>
                  <a:gd name="connsiteX65" fmla="*/ 295547 w 561506"/>
                  <a:gd name="connsiteY65" fmla="*/ 4521412 h 5880798"/>
                  <a:gd name="connsiteX66" fmla="*/ 295547 w 561506"/>
                  <a:gd name="connsiteY66" fmla="*/ 4550997 h 5880798"/>
                  <a:gd name="connsiteX67" fmla="*/ 265961 w 561506"/>
                  <a:gd name="connsiteY67" fmla="*/ 4550997 h 5880798"/>
                  <a:gd name="connsiteX68" fmla="*/ 0 w 561506"/>
                  <a:gd name="connsiteY68" fmla="*/ 4521412 h 5880798"/>
                  <a:gd name="connsiteX69" fmla="*/ 29585 w 561506"/>
                  <a:gd name="connsiteY69" fmla="*/ 4521412 h 5880798"/>
                  <a:gd name="connsiteX70" fmla="*/ 29585 w 561506"/>
                  <a:gd name="connsiteY70" fmla="*/ 4550997 h 5880798"/>
                  <a:gd name="connsiteX71" fmla="*/ 0 w 561506"/>
                  <a:gd name="connsiteY71" fmla="*/ 4550997 h 5880798"/>
                  <a:gd name="connsiteX72" fmla="*/ 531921 w 561506"/>
                  <a:gd name="connsiteY72" fmla="*/ 4255451 h 5880798"/>
                  <a:gd name="connsiteX73" fmla="*/ 561506 w 561506"/>
                  <a:gd name="connsiteY73" fmla="*/ 4255451 h 5880798"/>
                  <a:gd name="connsiteX74" fmla="*/ 561506 w 561506"/>
                  <a:gd name="connsiteY74" fmla="*/ 4285036 h 5880798"/>
                  <a:gd name="connsiteX75" fmla="*/ 531921 w 561506"/>
                  <a:gd name="connsiteY75" fmla="*/ 4285036 h 5880798"/>
                  <a:gd name="connsiteX76" fmla="*/ 265961 w 561506"/>
                  <a:gd name="connsiteY76" fmla="*/ 4255451 h 5880798"/>
                  <a:gd name="connsiteX77" fmla="*/ 295547 w 561506"/>
                  <a:gd name="connsiteY77" fmla="*/ 4255451 h 5880798"/>
                  <a:gd name="connsiteX78" fmla="*/ 295547 w 561506"/>
                  <a:gd name="connsiteY78" fmla="*/ 4285036 h 5880798"/>
                  <a:gd name="connsiteX79" fmla="*/ 265961 w 561506"/>
                  <a:gd name="connsiteY79" fmla="*/ 4285036 h 5880798"/>
                  <a:gd name="connsiteX80" fmla="*/ 0 w 561506"/>
                  <a:gd name="connsiteY80" fmla="*/ 4255451 h 5880798"/>
                  <a:gd name="connsiteX81" fmla="*/ 29585 w 561506"/>
                  <a:gd name="connsiteY81" fmla="*/ 4255451 h 5880798"/>
                  <a:gd name="connsiteX82" fmla="*/ 29585 w 561506"/>
                  <a:gd name="connsiteY82" fmla="*/ 4285036 h 5880798"/>
                  <a:gd name="connsiteX83" fmla="*/ 0 w 561506"/>
                  <a:gd name="connsiteY83" fmla="*/ 4285036 h 5880798"/>
                  <a:gd name="connsiteX84" fmla="*/ 531921 w 561506"/>
                  <a:gd name="connsiteY84" fmla="*/ 3989491 h 5880798"/>
                  <a:gd name="connsiteX85" fmla="*/ 561506 w 561506"/>
                  <a:gd name="connsiteY85" fmla="*/ 3989491 h 5880798"/>
                  <a:gd name="connsiteX86" fmla="*/ 561506 w 561506"/>
                  <a:gd name="connsiteY86" fmla="*/ 4019077 h 5880798"/>
                  <a:gd name="connsiteX87" fmla="*/ 531921 w 561506"/>
                  <a:gd name="connsiteY87" fmla="*/ 4019077 h 5880798"/>
                  <a:gd name="connsiteX88" fmla="*/ 265961 w 561506"/>
                  <a:gd name="connsiteY88" fmla="*/ 3989491 h 5880798"/>
                  <a:gd name="connsiteX89" fmla="*/ 295547 w 561506"/>
                  <a:gd name="connsiteY89" fmla="*/ 3989491 h 5880798"/>
                  <a:gd name="connsiteX90" fmla="*/ 295547 w 561506"/>
                  <a:gd name="connsiteY90" fmla="*/ 4019077 h 5880798"/>
                  <a:gd name="connsiteX91" fmla="*/ 265961 w 561506"/>
                  <a:gd name="connsiteY91" fmla="*/ 4019077 h 5880798"/>
                  <a:gd name="connsiteX92" fmla="*/ 0 w 561506"/>
                  <a:gd name="connsiteY92" fmla="*/ 3989491 h 5880798"/>
                  <a:gd name="connsiteX93" fmla="*/ 29585 w 561506"/>
                  <a:gd name="connsiteY93" fmla="*/ 3989491 h 5880798"/>
                  <a:gd name="connsiteX94" fmla="*/ 29585 w 561506"/>
                  <a:gd name="connsiteY94" fmla="*/ 4019077 h 5880798"/>
                  <a:gd name="connsiteX95" fmla="*/ 0 w 561506"/>
                  <a:gd name="connsiteY95" fmla="*/ 4019077 h 5880798"/>
                  <a:gd name="connsiteX96" fmla="*/ 531921 w 561506"/>
                  <a:gd name="connsiteY96" fmla="*/ 3723530 h 5880798"/>
                  <a:gd name="connsiteX97" fmla="*/ 561506 w 561506"/>
                  <a:gd name="connsiteY97" fmla="*/ 3723530 h 5880798"/>
                  <a:gd name="connsiteX98" fmla="*/ 561506 w 561506"/>
                  <a:gd name="connsiteY98" fmla="*/ 3753115 h 5880798"/>
                  <a:gd name="connsiteX99" fmla="*/ 531921 w 561506"/>
                  <a:gd name="connsiteY99" fmla="*/ 3753115 h 5880798"/>
                  <a:gd name="connsiteX100" fmla="*/ 265961 w 561506"/>
                  <a:gd name="connsiteY100" fmla="*/ 3723530 h 5880798"/>
                  <a:gd name="connsiteX101" fmla="*/ 295547 w 561506"/>
                  <a:gd name="connsiteY101" fmla="*/ 3723530 h 5880798"/>
                  <a:gd name="connsiteX102" fmla="*/ 295547 w 561506"/>
                  <a:gd name="connsiteY102" fmla="*/ 3753115 h 5880798"/>
                  <a:gd name="connsiteX103" fmla="*/ 265961 w 561506"/>
                  <a:gd name="connsiteY103" fmla="*/ 3753115 h 5880798"/>
                  <a:gd name="connsiteX104" fmla="*/ 0 w 561506"/>
                  <a:gd name="connsiteY104" fmla="*/ 3723530 h 5880798"/>
                  <a:gd name="connsiteX105" fmla="*/ 29585 w 561506"/>
                  <a:gd name="connsiteY105" fmla="*/ 3723530 h 5880798"/>
                  <a:gd name="connsiteX106" fmla="*/ 29585 w 561506"/>
                  <a:gd name="connsiteY106" fmla="*/ 3753115 h 5880798"/>
                  <a:gd name="connsiteX107" fmla="*/ 0 w 561506"/>
                  <a:gd name="connsiteY107" fmla="*/ 3753115 h 5880798"/>
                  <a:gd name="connsiteX108" fmla="*/ 531921 w 561506"/>
                  <a:gd name="connsiteY108" fmla="*/ 3457570 h 5880798"/>
                  <a:gd name="connsiteX109" fmla="*/ 561506 w 561506"/>
                  <a:gd name="connsiteY109" fmla="*/ 3457570 h 5880798"/>
                  <a:gd name="connsiteX110" fmla="*/ 561506 w 561506"/>
                  <a:gd name="connsiteY110" fmla="*/ 3487156 h 5880798"/>
                  <a:gd name="connsiteX111" fmla="*/ 531921 w 561506"/>
                  <a:gd name="connsiteY111" fmla="*/ 3487156 h 5880798"/>
                  <a:gd name="connsiteX112" fmla="*/ 265961 w 561506"/>
                  <a:gd name="connsiteY112" fmla="*/ 3457570 h 5880798"/>
                  <a:gd name="connsiteX113" fmla="*/ 295547 w 561506"/>
                  <a:gd name="connsiteY113" fmla="*/ 3457570 h 5880798"/>
                  <a:gd name="connsiteX114" fmla="*/ 295547 w 561506"/>
                  <a:gd name="connsiteY114" fmla="*/ 3487156 h 5880798"/>
                  <a:gd name="connsiteX115" fmla="*/ 265961 w 561506"/>
                  <a:gd name="connsiteY115" fmla="*/ 3487156 h 5880798"/>
                  <a:gd name="connsiteX116" fmla="*/ 0 w 561506"/>
                  <a:gd name="connsiteY116" fmla="*/ 3457570 h 5880798"/>
                  <a:gd name="connsiteX117" fmla="*/ 29585 w 561506"/>
                  <a:gd name="connsiteY117" fmla="*/ 3457570 h 5880798"/>
                  <a:gd name="connsiteX118" fmla="*/ 29585 w 561506"/>
                  <a:gd name="connsiteY118" fmla="*/ 3487156 h 5880798"/>
                  <a:gd name="connsiteX119" fmla="*/ 0 w 561506"/>
                  <a:gd name="connsiteY119" fmla="*/ 3487156 h 5880798"/>
                  <a:gd name="connsiteX120" fmla="*/ 531921 w 561506"/>
                  <a:gd name="connsiteY120" fmla="*/ 3191618 h 5880798"/>
                  <a:gd name="connsiteX121" fmla="*/ 561506 w 561506"/>
                  <a:gd name="connsiteY121" fmla="*/ 3191618 h 5880798"/>
                  <a:gd name="connsiteX122" fmla="*/ 561506 w 561506"/>
                  <a:gd name="connsiteY122" fmla="*/ 3221195 h 5880798"/>
                  <a:gd name="connsiteX123" fmla="*/ 531921 w 561506"/>
                  <a:gd name="connsiteY123" fmla="*/ 3221195 h 5880798"/>
                  <a:gd name="connsiteX124" fmla="*/ 265961 w 561506"/>
                  <a:gd name="connsiteY124" fmla="*/ 3191618 h 5880798"/>
                  <a:gd name="connsiteX125" fmla="*/ 295547 w 561506"/>
                  <a:gd name="connsiteY125" fmla="*/ 3191618 h 5880798"/>
                  <a:gd name="connsiteX126" fmla="*/ 295547 w 561506"/>
                  <a:gd name="connsiteY126" fmla="*/ 3221195 h 5880798"/>
                  <a:gd name="connsiteX127" fmla="*/ 265961 w 561506"/>
                  <a:gd name="connsiteY127" fmla="*/ 3221195 h 5880798"/>
                  <a:gd name="connsiteX128" fmla="*/ 0 w 561506"/>
                  <a:gd name="connsiteY128" fmla="*/ 3191617 h 5880798"/>
                  <a:gd name="connsiteX129" fmla="*/ 29585 w 561506"/>
                  <a:gd name="connsiteY129" fmla="*/ 3191617 h 5880798"/>
                  <a:gd name="connsiteX130" fmla="*/ 29585 w 561506"/>
                  <a:gd name="connsiteY130" fmla="*/ 3221195 h 5880798"/>
                  <a:gd name="connsiteX131" fmla="*/ 0 w 561506"/>
                  <a:gd name="connsiteY131" fmla="*/ 3221195 h 5880798"/>
                  <a:gd name="connsiteX132" fmla="*/ 531921 w 561506"/>
                  <a:gd name="connsiteY132" fmla="*/ 2925660 h 5880798"/>
                  <a:gd name="connsiteX133" fmla="*/ 561506 w 561506"/>
                  <a:gd name="connsiteY133" fmla="*/ 2925660 h 5880798"/>
                  <a:gd name="connsiteX134" fmla="*/ 561506 w 561506"/>
                  <a:gd name="connsiteY134" fmla="*/ 2955246 h 5880798"/>
                  <a:gd name="connsiteX135" fmla="*/ 531921 w 561506"/>
                  <a:gd name="connsiteY135" fmla="*/ 2955246 h 5880798"/>
                  <a:gd name="connsiteX136" fmla="*/ 265961 w 561506"/>
                  <a:gd name="connsiteY136" fmla="*/ 2925659 h 5880798"/>
                  <a:gd name="connsiteX137" fmla="*/ 295547 w 561506"/>
                  <a:gd name="connsiteY137" fmla="*/ 2925659 h 5880798"/>
                  <a:gd name="connsiteX138" fmla="*/ 295547 w 561506"/>
                  <a:gd name="connsiteY138" fmla="*/ 2955245 h 5880798"/>
                  <a:gd name="connsiteX139" fmla="*/ 265961 w 561506"/>
                  <a:gd name="connsiteY139" fmla="*/ 2955245 h 5880798"/>
                  <a:gd name="connsiteX140" fmla="*/ 0 w 561506"/>
                  <a:gd name="connsiteY140" fmla="*/ 2925658 h 5880798"/>
                  <a:gd name="connsiteX141" fmla="*/ 29585 w 561506"/>
                  <a:gd name="connsiteY141" fmla="*/ 2925658 h 5880798"/>
                  <a:gd name="connsiteX142" fmla="*/ 29585 w 561506"/>
                  <a:gd name="connsiteY142" fmla="*/ 2955244 h 5880798"/>
                  <a:gd name="connsiteX143" fmla="*/ 0 w 561506"/>
                  <a:gd name="connsiteY143" fmla="*/ 2955244 h 5880798"/>
                  <a:gd name="connsiteX144" fmla="*/ 531921 w 561506"/>
                  <a:gd name="connsiteY144" fmla="*/ 2659620 h 5880798"/>
                  <a:gd name="connsiteX145" fmla="*/ 561506 w 561506"/>
                  <a:gd name="connsiteY145" fmla="*/ 2659620 h 5880798"/>
                  <a:gd name="connsiteX146" fmla="*/ 561506 w 561506"/>
                  <a:gd name="connsiteY146" fmla="*/ 2689204 h 5880798"/>
                  <a:gd name="connsiteX147" fmla="*/ 531921 w 561506"/>
                  <a:gd name="connsiteY147" fmla="*/ 2689204 h 5880798"/>
                  <a:gd name="connsiteX148" fmla="*/ 265961 w 561506"/>
                  <a:gd name="connsiteY148" fmla="*/ 2659616 h 5880798"/>
                  <a:gd name="connsiteX149" fmla="*/ 295547 w 561506"/>
                  <a:gd name="connsiteY149" fmla="*/ 2659616 h 5880798"/>
                  <a:gd name="connsiteX150" fmla="*/ 295547 w 561506"/>
                  <a:gd name="connsiteY150" fmla="*/ 2689201 h 5880798"/>
                  <a:gd name="connsiteX151" fmla="*/ 265961 w 561506"/>
                  <a:gd name="connsiteY151" fmla="*/ 2689201 h 5880798"/>
                  <a:gd name="connsiteX152" fmla="*/ 0 w 561506"/>
                  <a:gd name="connsiteY152" fmla="*/ 2659613 h 5880798"/>
                  <a:gd name="connsiteX153" fmla="*/ 29585 w 561506"/>
                  <a:gd name="connsiteY153" fmla="*/ 2659613 h 5880798"/>
                  <a:gd name="connsiteX154" fmla="*/ 29585 w 561506"/>
                  <a:gd name="connsiteY154" fmla="*/ 2689198 h 5880798"/>
                  <a:gd name="connsiteX155" fmla="*/ 0 w 561506"/>
                  <a:gd name="connsiteY155" fmla="*/ 2689198 h 5880798"/>
                  <a:gd name="connsiteX156" fmla="*/ 531921 w 561506"/>
                  <a:gd name="connsiteY156" fmla="*/ 2393661 h 5880798"/>
                  <a:gd name="connsiteX157" fmla="*/ 561506 w 561506"/>
                  <a:gd name="connsiteY157" fmla="*/ 2393661 h 5880798"/>
                  <a:gd name="connsiteX158" fmla="*/ 561506 w 561506"/>
                  <a:gd name="connsiteY158" fmla="*/ 2423260 h 5880798"/>
                  <a:gd name="connsiteX159" fmla="*/ 531921 w 561506"/>
                  <a:gd name="connsiteY159" fmla="*/ 2423260 h 5880798"/>
                  <a:gd name="connsiteX160" fmla="*/ 265961 w 561506"/>
                  <a:gd name="connsiteY160" fmla="*/ 2393658 h 5880798"/>
                  <a:gd name="connsiteX161" fmla="*/ 295547 w 561506"/>
                  <a:gd name="connsiteY161" fmla="*/ 2393658 h 5880798"/>
                  <a:gd name="connsiteX162" fmla="*/ 295547 w 561506"/>
                  <a:gd name="connsiteY162" fmla="*/ 2423257 h 5880798"/>
                  <a:gd name="connsiteX163" fmla="*/ 265961 w 561506"/>
                  <a:gd name="connsiteY163" fmla="*/ 2423257 h 5880798"/>
                  <a:gd name="connsiteX164" fmla="*/ 0 w 561506"/>
                  <a:gd name="connsiteY164" fmla="*/ 2393655 h 5880798"/>
                  <a:gd name="connsiteX165" fmla="*/ 29585 w 561506"/>
                  <a:gd name="connsiteY165" fmla="*/ 2393655 h 5880798"/>
                  <a:gd name="connsiteX166" fmla="*/ 29585 w 561506"/>
                  <a:gd name="connsiteY166" fmla="*/ 2423251 h 5880798"/>
                  <a:gd name="connsiteX167" fmla="*/ 0 w 561506"/>
                  <a:gd name="connsiteY167" fmla="*/ 2423251 h 5880798"/>
                  <a:gd name="connsiteX168" fmla="*/ 531921 w 561506"/>
                  <a:gd name="connsiteY168" fmla="*/ 2127694 h 5880798"/>
                  <a:gd name="connsiteX169" fmla="*/ 561506 w 561506"/>
                  <a:gd name="connsiteY169" fmla="*/ 2127694 h 5880798"/>
                  <a:gd name="connsiteX170" fmla="*/ 561506 w 561506"/>
                  <a:gd name="connsiteY170" fmla="*/ 2157283 h 5880798"/>
                  <a:gd name="connsiteX171" fmla="*/ 531921 w 561506"/>
                  <a:gd name="connsiteY171" fmla="*/ 2157283 h 5880798"/>
                  <a:gd name="connsiteX172" fmla="*/ 265961 w 561506"/>
                  <a:gd name="connsiteY172" fmla="*/ 2127693 h 5880798"/>
                  <a:gd name="connsiteX173" fmla="*/ 295547 w 561506"/>
                  <a:gd name="connsiteY173" fmla="*/ 2127693 h 5880798"/>
                  <a:gd name="connsiteX174" fmla="*/ 295547 w 561506"/>
                  <a:gd name="connsiteY174" fmla="*/ 2157282 h 5880798"/>
                  <a:gd name="connsiteX175" fmla="*/ 265961 w 561506"/>
                  <a:gd name="connsiteY175" fmla="*/ 2157282 h 5880798"/>
                  <a:gd name="connsiteX176" fmla="*/ 0 w 561506"/>
                  <a:gd name="connsiteY176" fmla="*/ 2127689 h 5880798"/>
                  <a:gd name="connsiteX177" fmla="*/ 29585 w 561506"/>
                  <a:gd name="connsiteY177" fmla="*/ 2127689 h 5880798"/>
                  <a:gd name="connsiteX178" fmla="*/ 29585 w 561506"/>
                  <a:gd name="connsiteY178" fmla="*/ 2157278 h 5880798"/>
                  <a:gd name="connsiteX179" fmla="*/ 0 w 561506"/>
                  <a:gd name="connsiteY179" fmla="*/ 2157278 h 5880798"/>
                  <a:gd name="connsiteX180" fmla="*/ 531921 w 561506"/>
                  <a:gd name="connsiteY180" fmla="*/ 1861731 h 5880798"/>
                  <a:gd name="connsiteX181" fmla="*/ 561506 w 561506"/>
                  <a:gd name="connsiteY181" fmla="*/ 1861731 h 5880798"/>
                  <a:gd name="connsiteX182" fmla="*/ 561506 w 561506"/>
                  <a:gd name="connsiteY182" fmla="*/ 1891308 h 5880798"/>
                  <a:gd name="connsiteX183" fmla="*/ 531921 w 561506"/>
                  <a:gd name="connsiteY183" fmla="*/ 1891308 h 5880798"/>
                  <a:gd name="connsiteX184" fmla="*/ 265961 w 561506"/>
                  <a:gd name="connsiteY184" fmla="*/ 1861728 h 5880798"/>
                  <a:gd name="connsiteX185" fmla="*/ 295547 w 561506"/>
                  <a:gd name="connsiteY185" fmla="*/ 1861728 h 5880798"/>
                  <a:gd name="connsiteX186" fmla="*/ 295547 w 561506"/>
                  <a:gd name="connsiteY186" fmla="*/ 1891306 h 5880798"/>
                  <a:gd name="connsiteX187" fmla="*/ 265961 w 561506"/>
                  <a:gd name="connsiteY187" fmla="*/ 1891306 h 5880798"/>
                  <a:gd name="connsiteX188" fmla="*/ 0 w 561506"/>
                  <a:gd name="connsiteY188" fmla="*/ 1861726 h 5880798"/>
                  <a:gd name="connsiteX189" fmla="*/ 29585 w 561506"/>
                  <a:gd name="connsiteY189" fmla="*/ 1861726 h 5880798"/>
                  <a:gd name="connsiteX190" fmla="*/ 29585 w 561506"/>
                  <a:gd name="connsiteY190" fmla="*/ 1891304 h 5880798"/>
                  <a:gd name="connsiteX191" fmla="*/ 0 w 561506"/>
                  <a:gd name="connsiteY191" fmla="*/ 1891304 h 5880798"/>
                  <a:gd name="connsiteX192" fmla="*/ 531921 w 561506"/>
                  <a:gd name="connsiteY192" fmla="*/ 1595769 h 5880798"/>
                  <a:gd name="connsiteX193" fmla="*/ 561506 w 561506"/>
                  <a:gd name="connsiteY193" fmla="*/ 1595769 h 5880798"/>
                  <a:gd name="connsiteX194" fmla="*/ 561506 w 561506"/>
                  <a:gd name="connsiteY194" fmla="*/ 1625355 h 5880798"/>
                  <a:gd name="connsiteX195" fmla="*/ 531921 w 561506"/>
                  <a:gd name="connsiteY195" fmla="*/ 1625355 h 5880798"/>
                  <a:gd name="connsiteX196" fmla="*/ 265961 w 561506"/>
                  <a:gd name="connsiteY196" fmla="*/ 1595766 h 5880798"/>
                  <a:gd name="connsiteX197" fmla="*/ 295547 w 561506"/>
                  <a:gd name="connsiteY197" fmla="*/ 1595766 h 5880798"/>
                  <a:gd name="connsiteX198" fmla="*/ 295547 w 561506"/>
                  <a:gd name="connsiteY198" fmla="*/ 1625352 h 5880798"/>
                  <a:gd name="connsiteX199" fmla="*/ 265961 w 561506"/>
                  <a:gd name="connsiteY199" fmla="*/ 1625352 h 5880798"/>
                  <a:gd name="connsiteX200" fmla="*/ 0 w 561506"/>
                  <a:gd name="connsiteY200" fmla="*/ 1595764 h 5880798"/>
                  <a:gd name="connsiteX201" fmla="*/ 29585 w 561506"/>
                  <a:gd name="connsiteY201" fmla="*/ 1595764 h 5880798"/>
                  <a:gd name="connsiteX202" fmla="*/ 29585 w 561506"/>
                  <a:gd name="connsiteY202" fmla="*/ 1625350 h 5880798"/>
                  <a:gd name="connsiteX203" fmla="*/ 0 w 561506"/>
                  <a:gd name="connsiteY203" fmla="*/ 1625350 h 5880798"/>
                  <a:gd name="connsiteX204" fmla="*/ 531921 w 561506"/>
                  <a:gd name="connsiteY204" fmla="*/ 1329811 h 5880798"/>
                  <a:gd name="connsiteX205" fmla="*/ 561506 w 561506"/>
                  <a:gd name="connsiteY205" fmla="*/ 1329811 h 5880798"/>
                  <a:gd name="connsiteX206" fmla="*/ 561506 w 561506"/>
                  <a:gd name="connsiteY206" fmla="*/ 1359396 h 5880798"/>
                  <a:gd name="connsiteX207" fmla="*/ 531921 w 561506"/>
                  <a:gd name="connsiteY207" fmla="*/ 1359396 h 5880798"/>
                  <a:gd name="connsiteX208" fmla="*/ 265961 w 561506"/>
                  <a:gd name="connsiteY208" fmla="*/ 1329809 h 5880798"/>
                  <a:gd name="connsiteX209" fmla="*/ 295547 w 561506"/>
                  <a:gd name="connsiteY209" fmla="*/ 1329809 h 5880798"/>
                  <a:gd name="connsiteX210" fmla="*/ 295547 w 561506"/>
                  <a:gd name="connsiteY210" fmla="*/ 1359393 h 5880798"/>
                  <a:gd name="connsiteX211" fmla="*/ 265961 w 561506"/>
                  <a:gd name="connsiteY211" fmla="*/ 1359393 h 5880798"/>
                  <a:gd name="connsiteX212" fmla="*/ 0 w 561506"/>
                  <a:gd name="connsiteY212" fmla="*/ 1329806 h 5880798"/>
                  <a:gd name="connsiteX213" fmla="*/ 29585 w 561506"/>
                  <a:gd name="connsiteY213" fmla="*/ 1329806 h 5880798"/>
                  <a:gd name="connsiteX214" fmla="*/ 29585 w 561506"/>
                  <a:gd name="connsiteY214" fmla="*/ 1359391 h 5880798"/>
                  <a:gd name="connsiteX215" fmla="*/ 0 w 561506"/>
                  <a:gd name="connsiteY215" fmla="*/ 1359391 h 5880798"/>
                  <a:gd name="connsiteX216" fmla="*/ 531921 w 561506"/>
                  <a:gd name="connsiteY216" fmla="*/ 1063855 h 5880798"/>
                  <a:gd name="connsiteX217" fmla="*/ 561506 w 561506"/>
                  <a:gd name="connsiteY217" fmla="*/ 1063855 h 5880798"/>
                  <a:gd name="connsiteX218" fmla="*/ 561506 w 561506"/>
                  <a:gd name="connsiteY218" fmla="*/ 1093441 h 5880798"/>
                  <a:gd name="connsiteX219" fmla="*/ 531921 w 561506"/>
                  <a:gd name="connsiteY219" fmla="*/ 1093441 h 5880798"/>
                  <a:gd name="connsiteX220" fmla="*/ 265961 w 561506"/>
                  <a:gd name="connsiteY220" fmla="*/ 1063852 h 5880798"/>
                  <a:gd name="connsiteX221" fmla="*/ 295547 w 561506"/>
                  <a:gd name="connsiteY221" fmla="*/ 1063852 h 5880798"/>
                  <a:gd name="connsiteX222" fmla="*/ 295547 w 561506"/>
                  <a:gd name="connsiteY222" fmla="*/ 1093438 h 5880798"/>
                  <a:gd name="connsiteX223" fmla="*/ 265961 w 561506"/>
                  <a:gd name="connsiteY223" fmla="*/ 1093438 h 5880798"/>
                  <a:gd name="connsiteX224" fmla="*/ 0 w 561506"/>
                  <a:gd name="connsiteY224" fmla="*/ 1063849 h 5880798"/>
                  <a:gd name="connsiteX225" fmla="*/ 29585 w 561506"/>
                  <a:gd name="connsiteY225" fmla="*/ 1063849 h 5880798"/>
                  <a:gd name="connsiteX226" fmla="*/ 29585 w 561506"/>
                  <a:gd name="connsiteY226" fmla="*/ 1093435 h 5880798"/>
                  <a:gd name="connsiteX227" fmla="*/ 0 w 561506"/>
                  <a:gd name="connsiteY227" fmla="*/ 1093435 h 5880798"/>
                  <a:gd name="connsiteX228" fmla="*/ 531921 w 561506"/>
                  <a:gd name="connsiteY228" fmla="*/ 797884 h 5880798"/>
                  <a:gd name="connsiteX229" fmla="*/ 561506 w 561506"/>
                  <a:gd name="connsiteY229" fmla="*/ 797884 h 5880798"/>
                  <a:gd name="connsiteX230" fmla="*/ 561506 w 561506"/>
                  <a:gd name="connsiteY230" fmla="*/ 827470 h 5880798"/>
                  <a:gd name="connsiteX231" fmla="*/ 531921 w 561506"/>
                  <a:gd name="connsiteY231" fmla="*/ 827470 h 5880798"/>
                  <a:gd name="connsiteX232" fmla="*/ 265961 w 561506"/>
                  <a:gd name="connsiteY232" fmla="*/ 797882 h 5880798"/>
                  <a:gd name="connsiteX233" fmla="*/ 295547 w 561506"/>
                  <a:gd name="connsiteY233" fmla="*/ 797882 h 5880798"/>
                  <a:gd name="connsiteX234" fmla="*/ 295547 w 561506"/>
                  <a:gd name="connsiteY234" fmla="*/ 827468 h 5880798"/>
                  <a:gd name="connsiteX235" fmla="*/ 265961 w 561506"/>
                  <a:gd name="connsiteY235" fmla="*/ 827468 h 5880798"/>
                  <a:gd name="connsiteX236" fmla="*/ 0 w 561506"/>
                  <a:gd name="connsiteY236" fmla="*/ 797879 h 5880798"/>
                  <a:gd name="connsiteX237" fmla="*/ 29585 w 561506"/>
                  <a:gd name="connsiteY237" fmla="*/ 797879 h 5880798"/>
                  <a:gd name="connsiteX238" fmla="*/ 29585 w 561506"/>
                  <a:gd name="connsiteY238" fmla="*/ 827465 h 5880798"/>
                  <a:gd name="connsiteX239" fmla="*/ 0 w 561506"/>
                  <a:gd name="connsiteY239" fmla="*/ 827465 h 5880798"/>
                  <a:gd name="connsiteX240" fmla="*/ 531921 w 561506"/>
                  <a:gd name="connsiteY240" fmla="*/ 531924 h 5880798"/>
                  <a:gd name="connsiteX241" fmla="*/ 561506 w 561506"/>
                  <a:gd name="connsiteY241" fmla="*/ 531924 h 5880798"/>
                  <a:gd name="connsiteX242" fmla="*/ 561506 w 561506"/>
                  <a:gd name="connsiteY242" fmla="*/ 561509 h 5880798"/>
                  <a:gd name="connsiteX243" fmla="*/ 531921 w 561506"/>
                  <a:gd name="connsiteY243" fmla="*/ 561509 h 5880798"/>
                  <a:gd name="connsiteX244" fmla="*/ 265961 w 561506"/>
                  <a:gd name="connsiteY244" fmla="*/ 531922 h 5880798"/>
                  <a:gd name="connsiteX245" fmla="*/ 295547 w 561506"/>
                  <a:gd name="connsiteY245" fmla="*/ 531922 h 5880798"/>
                  <a:gd name="connsiteX246" fmla="*/ 295547 w 561506"/>
                  <a:gd name="connsiteY246" fmla="*/ 561507 h 5880798"/>
                  <a:gd name="connsiteX247" fmla="*/ 265961 w 561506"/>
                  <a:gd name="connsiteY247" fmla="*/ 561507 h 5880798"/>
                  <a:gd name="connsiteX248" fmla="*/ 0 w 561506"/>
                  <a:gd name="connsiteY248" fmla="*/ 531920 h 5880798"/>
                  <a:gd name="connsiteX249" fmla="*/ 29585 w 561506"/>
                  <a:gd name="connsiteY249" fmla="*/ 531920 h 5880798"/>
                  <a:gd name="connsiteX250" fmla="*/ 29585 w 561506"/>
                  <a:gd name="connsiteY250" fmla="*/ 561505 h 5880798"/>
                  <a:gd name="connsiteX251" fmla="*/ 0 w 561506"/>
                  <a:gd name="connsiteY251" fmla="*/ 561505 h 5880798"/>
                  <a:gd name="connsiteX252" fmla="*/ 531921 w 561506"/>
                  <a:gd name="connsiteY252" fmla="*/ 265964 h 5880798"/>
                  <a:gd name="connsiteX253" fmla="*/ 561506 w 561506"/>
                  <a:gd name="connsiteY253" fmla="*/ 265964 h 5880798"/>
                  <a:gd name="connsiteX254" fmla="*/ 561506 w 561506"/>
                  <a:gd name="connsiteY254" fmla="*/ 295550 h 5880798"/>
                  <a:gd name="connsiteX255" fmla="*/ 531921 w 561506"/>
                  <a:gd name="connsiteY255" fmla="*/ 295550 h 5880798"/>
                  <a:gd name="connsiteX256" fmla="*/ 265961 w 561506"/>
                  <a:gd name="connsiteY256" fmla="*/ 265962 h 5880798"/>
                  <a:gd name="connsiteX257" fmla="*/ 295547 w 561506"/>
                  <a:gd name="connsiteY257" fmla="*/ 265962 h 5880798"/>
                  <a:gd name="connsiteX258" fmla="*/ 295547 w 561506"/>
                  <a:gd name="connsiteY258" fmla="*/ 295548 h 5880798"/>
                  <a:gd name="connsiteX259" fmla="*/ 265961 w 561506"/>
                  <a:gd name="connsiteY259" fmla="*/ 295548 h 5880798"/>
                  <a:gd name="connsiteX260" fmla="*/ 0 w 561506"/>
                  <a:gd name="connsiteY260" fmla="*/ 265960 h 5880798"/>
                  <a:gd name="connsiteX261" fmla="*/ 29585 w 561506"/>
                  <a:gd name="connsiteY261" fmla="*/ 265960 h 5880798"/>
                  <a:gd name="connsiteX262" fmla="*/ 29585 w 561506"/>
                  <a:gd name="connsiteY262" fmla="*/ 295546 h 5880798"/>
                  <a:gd name="connsiteX263" fmla="*/ 0 w 561506"/>
                  <a:gd name="connsiteY263" fmla="*/ 295546 h 5880798"/>
                  <a:gd name="connsiteX264" fmla="*/ 531921 w 561506"/>
                  <a:gd name="connsiteY264" fmla="*/ 5 h 5880798"/>
                  <a:gd name="connsiteX265" fmla="*/ 561506 w 561506"/>
                  <a:gd name="connsiteY265" fmla="*/ 5 h 5880798"/>
                  <a:gd name="connsiteX266" fmla="*/ 561506 w 561506"/>
                  <a:gd name="connsiteY266" fmla="*/ 29591 h 5880798"/>
                  <a:gd name="connsiteX267" fmla="*/ 531921 w 561506"/>
                  <a:gd name="connsiteY267" fmla="*/ 29591 h 5880798"/>
                  <a:gd name="connsiteX268" fmla="*/ 265961 w 561506"/>
                  <a:gd name="connsiteY268" fmla="*/ 3 h 5880798"/>
                  <a:gd name="connsiteX269" fmla="*/ 295547 w 561506"/>
                  <a:gd name="connsiteY269" fmla="*/ 3 h 5880798"/>
                  <a:gd name="connsiteX270" fmla="*/ 295547 w 561506"/>
                  <a:gd name="connsiteY270" fmla="*/ 29589 h 5880798"/>
                  <a:gd name="connsiteX271" fmla="*/ 265961 w 561506"/>
                  <a:gd name="connsiteY271" fmla="*/ 29589 h 5880798"/>
                  <a:gd name="connsiteX272" fmla="*/ 0 w 561506"/>
                  <a:gd name="connsiteY272" fmla="*/ 0 h 5880798"/>
                  <a:gd name="connsiteX273" fmla="*/ 29585 w 561506"/>
                  <a:gd name="connsiteY273" fmla="*/ 0 h 5880798"/>
                  <a:gd name="connsiteX274" fmla="*/ 29585 w 561506"/>
                  <a:gd name="connsiteY274" fmla="*/ 29586 h 5880798"/>
                  <a:gd name="connsiteX275" fmla="*/ 0 w 561506"/>
                  <a:gd name="connsiteY275" fmla="*/ 29586 h 5880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Lst>
                <a:rect l="l" t="t" r="r" b="b"/>
                <a:pathLst>
                  <a:path w="561506" h="5880798">
                    <a:moveTo>
                      <a:pt x="531921" y="5851213"/>
                    </a:moveTo>
                    <a:lnTo>
                      <a:pt x="561506" y="5851213"/>
                    </a:lnTo>
                    <a:lnTo>
                      <a:pt x="561506" y="5880798"/>
                    </a:lnTo>
                    <a:lnTo>
                      <a:pt x="531921" y="5880798"/>
                    </a:lnTo>
                    <a:close/>
                    <a:moveTo>
                      <a:pt x="265961" y="5851213"/>
                    </a:moveTo>
                    <a:lnTo>
                      <a:pt x="295547" y="5851213"/>
                    </a:lnTo>
                    <a:lnTo>
                      <a:pt x="295547" y="5880798"/>
                    </a:lnTo>
                    <a:lnTo>
                      <a:pt x="265961" y="5880798"/>
                    </a:lnTo>
                    <a:close/>
                    <a:moveTo>
                      <a:pt x="0" y="5851213"/>
                    </a:moveTo>
                    <a:lnTo>
                      <a:pt x="29585" y="5851213"/>
                    </a:lnTo>
                    <a:lnTo>
                      <a:pt x="29585" y="5880798"/>
                    </a:lnTo>
                    <a:lnTo>
                      <a:pt x="0" y="5880798"/>
                    </a:lnTo>
                    <a:close/>
                    <a:moveTo>
                      <a:pt x="531921" y="5585253"/>
                    </a:moveTo>
                    <a:lnTo>
                      <a:pt x="561506" y="5585253"/>
                    </a:lnTo>
                    <a:lnTo>
                      <a:pt x="561506" y="5614838"/>
                    </a:lnTo>
                    <a:lnTo>
                      <a:pt x="531921" y="5614838"/>
                    </a:lnTo>
                    <a:close/>
                    <a:moveTo>
                      <a:pt x="265961" y="5585253"/>
                    </a:moveTo>
                    <a:lnTo>
                      <a:pt x="295547" y="5585253"/>
                    </a:lnTo>
                    <a:lnTo>
                      <a:pt x="295547" y="5614838"/>
                    </a:lnTo>
                    <a:lnTo>
                      <a:pt x="265961" y="5614838"/>
                    </a:lnTo>
                    <a:close/>
                    <a:moveTo>
                      <a:pt x="0" y="5585253"/>
                    </a:moveTo>
                    <a:lnTo>
                      <a:pt x="29585" y="5585253"/>
                    </a:lnTo>
                    <a:lnTo>
                      <a:pt x="29585" y="5614838"/>
                    </a:lnTo>
                    <a:lnTo>
                      <a:pt x="0" y="5614838"/>
                    </a:lnTo>
                    <a:close/>
                    <a:moveTo>
                      <a:pt x="531921" y="5319293"/>
                    </a:moveTo>
                    <a:lnTo>
                      <a:pt x="561506" y="5319293"/>
                    </a:lnTo>
                    <a:lnTo>
                      <a:pt x="561506" y="5348879"/>
                    </a:lnTo>
                    <a:lnTo>
                      <a:pt x="531921" y="5348879"/>
                    </a:lnTo>
                    <a:close/>
                    <a:moveTo>
                      <a:pt x="265961" y="5319293"/>
                    </a:moveTo>
                    <a:lnTo>
                      <a:pt x="295547" y="5319293"/>
                    </a:lnTo>
                    <a:lnTo>
                      <a:pt x="295547" y="5348879"/>
                    </a:lnTo>
                    <a:lnTo>
                      <a:pt x="265961" y="5348879"/>
                    </a:lnTo>
                    <a:close/>
                    <a:moveTo>
                      <a:pt x="0" y="5319293"/>
                    </a:moveTo>
                    <a:lnTo>
                      <a:pt x="29585" y="5319293"/>
                    </a:lnTo>
                    <a:lnTo>
                      <a:pt x="29585" y="5348879"/>
                    </a:lnTo>
                    <a:lnTo>
                      <a:pt x="0" y="5348879"/>
                    </a:lnTo>
                    <a:close/>
                    <a:moveTo>
                      <a:pt x="531921" y="5053332"/>
                    </a:moveTo>
                    <a:lnTo>
                      <a:pt x="561506" y="5053332"/>
                    </a:lnTo>
                    <a:lnTo>
                      <a:pt x="561506" y="5082917"/>
                    </a:lnTo>
                    <a:lnTo>
                      <a:pt x="531921" y="5082917"/>
                    </a:lnTo>
                    <a:close/>
                    <a:moveTo>
                      <a:pt x="265961" y="5053332"/>
                    </a:moveTo>
                    <a:lnTo>
                      <a:pt x="295547" y="5053332"/>
                    </a:lnTo>
                    <a:lnTo>
                      <a:pt x="295547" y="5082917"/>
                    </a:lnTo>
                    <a:lnTo>
                      <a:pt x="265961" y="5082917"/>
                    </a:lnTo>
                    <a:close/>
                    <a:moveTo>
                      <a:pt x="0" y="5053332"/>
                    </a:moveTo>
                    <a:lnTo>
                      <a:pt x="29585" y="5053332"/>
                    </a:lnTo>
                    <a:lnTo>
                      <a:pt x="29585" y="5082917"/>
                    </a:lnTo>
                    <a:lnTo>
                      <a:pt x="0" y="5082917"/>
                    </a:lnTo>
                    <a:close/>
                    <a:moveTo>
                      <a:pt x="531921" y="4787372"/>
                    </a:moveTo>
                    <a:lnTo>
                      <a:pt x="561506" y="4787372"/>
                    </a:lnTo>
                    <a:lnTo>
                      <a:pt x="561506" y="4816958"/>
                    </a:lnTo>
                    <a:lnTo>
                      <a:pt x="531921" y="4816958"/>
                    </a:lnTo>
                    <a:close/>
                    <a:moveTo>
                      <a:pt x="265961" y="4787372"/>
                    </a:moveTo>
                    <a:lnTo>
                      <a:pt x="295547" y="4787372"/>
                    </a:lnTo>
                    <a:lnTo>
                      <a:pt x="295547" y="4816958"/>
                    </a:lnTo>
                    <a:lnTo>
                      <a:pt x="265961" y="4816958"/>
                    </a:lnTo>
                    <a:close/>
                    <a:moveTo>
                      <a:pt x="0" y="4787372"/>
                    </a:moveTo>
                    <a:lnTo>
                      <a:pt x="29585" y="4787372"/>
                    </a:lnTo>
                    <a:lnTo>
                      <a:pt x="29585" y="4816958"/>
                    </a:lnTo>
                    <a:lnTo>
                      <a:pt x="0" y="4816958"/>
                    </a:lnTo>
                    <a:close/>
                    <a:moveTo>
                      <a:pt x="531921" y="4521412"/>
                    </a:moveTo>
                    <a:lnTo>
                      <a:pt x="561506" y="4521412"/>
                    </a:lnTo>
                    <a:lnTo>
                      <a:pt x="561506" y="4550997"/>
                    </a:lnTo>
                    <a:lnTo>
                      <a:pt x="531921" y="4550997"/>
                    </a:lnTo>
                    <a:close/>
                    <a:moveTo>
                      <a:pt x="265961" y="4521412"/>
                    </a:moveTo>
                    <a:lnTo>
                      <a:pt x="295547" y="4521412"/>
                    </a:lnTo>
                    <a:lnTo>
                      <a:pt x="295547" y="4550997"/>
                    </a:lnTo>
                    <a:lnTo>
                      <a:pt x="265961" y="4550997"/>
                    </a:lnTo>
                    <a:close/>
                    <a:moveTo>
                      <a:pt x="0" y="4521412"/>
                    </a:moveTo>
                    <a:lnTo>
                      <a:pt x="29585" y="4521412"/>
                    </a:lnTo>
                    <a:lnTo>
                      <a:pt x="29585" y="4550997"/>
                    </a:lnTo>
                    <a:lnTo>
                      <a:pt x="0" y="4550997"/>
                    </a:lnTo>
                    <a:close/>
                    <a:moveTo>
                      <a:pt x="531921" y="4255451"/>
                    </a:moveTo>
                    <a:lnTo>
                      <a:pt x="561506" y="4255451"/>
                    </a:lnTo>
                    <a:lnTo>
                      <a:pt x="561506" y="4285036"/>
                    </a:lnTo>
                    <a:lnTo>
                      <a:pt x="531921" y="4285036"/>
                    </a:lnTo>
                    <a:close/>
                    <a:moveTo>
                      <a:pt x="265961" y="4255451"/>
                    </a:moveTo>
                    <a:lnTo>
                      <a:pt x="295547" y="4255451"/>
                    </a:lnTo>
                    <a:lnTo>
                      <a:pt x="295547" y="4285036"/>
                    </a:lnTo>
                    <a:lnTo>
                      <a:pt x="265961" y="4285036"/>
                    </a:lnTo>
                    <a:close/>
                    <a:moveTo>
                      <a:pt x="0" y="4255451"/>
                    </a:moveTo>
                    <a:lnTo>
                      <a:pt x="29585" y="4255451"/>
                    </a:lnTo>
                    <a:lnTo>
                      <a:pt x="29585" y="4285036"/>
                    </a:lnTo>
                    <a:lnTo>
                      <a:pt x="0" y="4285036"/>
                    </a:lnTo>
                    <a:close/>
                    <a:moveTo>
                      <a:pt x="531921" y="3989491"/>
                    </a:moveTo>
                    <a:lnTo>
                      <a:pt x="561506" y="3989491"/>
                    </a:lnTo>
                    <a:lnTo>
                      <a:pt x="561506" y="4019077"/>
                    </a:lnTo>
                    <a:lnTo>
                      <a:pt x="531921" y="4019077"/>
                    </a:lnTo>
                    <a:close/>
                    <a:moveTo>
                      <a:pt x="265961" y="3989491"/>
                    </a:moveTo>
                    <a:lnTo>
                      <a:pt x="295547" y="3989491"/>
                    </a:lnTo>
                    <a:lnTo>
                      <a:pt x="295547" y="4019077"/>
                    </a:lnTo>
                    <a:lnTo>
                      <a:pt x="265961" y="4019077"/>
                    </a:lnTo>
                    <a:close/>
                    <a:moveTo>
                      <a:pt x="0" y="3989491"/>
                    </a:moveTo>
                    <a:lnTo>
                      <a:pt x="29585" y="3989491"/>
                    </a:lnTo>
                    <a:lnTo>
                      <a:pt x="29585" y="4019077"/>
                    </a:lnTo>
                    <a:lnTo>
                      <a:pt x="0" y="4019077"/>
                    </a:lnTo>
                    <a:close/>
                    <a:moveTo>
                      <a:pt x="531921" y="3723530"/>
                    </a:moveTo>
                    <a:lnTo>
                      <a:pt x="561506" y="3723530"/>
                    </a:lnTo>
                    <a:lnTo>
                      <a:pt x="561506" y="3753115"/>
                    </a:lnTo>
                    <a:lnTo>
                      <a:pt x="531921" y="3753115"/>
                    </a:lnTo>
                    <a:close/>
                    <a:moveTo>
                      <a:pt x="265961" y="3723530"/>
                    </a:moveTo>
                    <a:lnTo>
                      <a:pt x="295547" y="3723530"/>
                    </a:lnTo>
                    <a:lnTo>
                      <a:pt x="295547" y="3753115"/>
                    </a:lnTo>
                    <a:lnTo>
                      <a:pt x="265961" y="3753115"/>
                    </a:lnTo>
                    <a:close/>
                    <a:moveTo>
                      <a:pt x="0" y="3723530"/>
                    </a:moveTo>
                    <a:lnTo>
                      <a:pt x="29585" y="3723530"/>
                    </a:lnTo>
                    <a:lnTo>
                      <a:pt x="29585" y="3753115"/>
                    </a:lnTo>
                    <a:lnTo>
                      <a:pt x="0" y="3753115"/>
                    </a:lnTo>
                    <a:close/>
                    <a:moveTo>
                      <a:pt x="531921" y="3457570"/>
                    </a:moveTo>
                    <a:lnTo>
                      <a:pt x="561506" y="3457570"/>
                    </a:lnTo>
                    <a:lnTo>
                      <a:pt x="561506" y="3487156"/>
                    </a:lnTo>
                    <a:lnTo>
                      <a:pt x="531921" y="3487156"/>
                    </a:lnTo>
                    <a:close/>
                    <a:moveTo>
                      <a:pt x="265961" y="3457570"/>
                    </a:moveTo>
                    <a:lnTo>
                      <a:pt x="295547" y="3457570"/>
                    </a:lnTo>
                    <a:lnTo>
                      <a:pt x="295547" y="3487156"/>
                    </a:lnTo>
                    <a:lnTo>
                      <a:pt x="265961" y="3487156"/>
                    </a:lnTo>
                    <a:close/>
                    <a:moveTo>
                      <a:pt x="0" y="3457570"/>
                    </a:moveTo>
                    <a:lnTo>
                      <a:pt x="29585" y="3457570"/>
                    </a:lnTo>
                    <a:lnTo>
                      <a:pt x="29585" y="3487156"/>
                    </a:lnTo>
                    <a:lnTo>
                      <a:pt x="0" y="3487156"/>
                    </a:lnTo>
                    <a:close/>
                    <a:moveTo>
                      <a:pt x="531921" y="3191618"/>
                    </a:moveTo>
                    <a:lnTo>
                      <a:pt x="561506" y="3191618"/>
                    </a:lnTo>
                    <a:lnTo>
                      <a:pt x="561506" y="3221195"/>
                    </a:lnTo>
                    <a:lnTo>
                      <a:pt x="531921" y="3221195"/>
                    </a:lnTo>
                    <a:close/>
                    <a:moveTo>
                      <a:pt x="265961" y="3191618"/>
                    </a:moveTo>
                    <a:lnTo>
                      <a:pt x="295547" y="3191618"/>
                    </a:lnTo>
                    <a:lnTo>
                      <a:pt x="295547" y="3221195"/>
                    </a:lnTo>
                    <a:lnTo>
                      <a:pt x="265961" y="3221195"/>
                    </a:lnTo>
                    <a:close/>
                    <a:moveTo>
                      <a:pt x="0" y="3191617"/>
                    </a:moveTo>
                    <a:lnTo>
                      <a:pt x="29585" y="3191617"/>
                    </a:lnTo>
                    <a:lnTo>
                      <a:pt x="29585" y="3221195"/>
                    </a:lnTo>
                    <a:lnTo>
                      <a:pt x="0" y="3221195"/>
                    </a:lnTo>
                    <a:close/>
                    <a:moveTo>
                      <a:pt x="531921" y="2925660"/>
                    </a:moveTo>
                    <a:lnTo>
                      <a:pt x="561506" y="2925660"/>
                    </a:lnTo>
                    <a:lnTo>
                      <a:pt x="561506" y="2955246"/>
                    </a:lnTo>
                    <a:lnTo>
                      <a:pt x="531921" y="2955246"/>
                    </a:lnTo>
                    <a:close/>
                    <a:moveTo>
                      <a:pt x="265961" y="2925659"/>
                    </a:moveTo>
                    <a:lnTo>
                      <a:pt x="295547" y="2925659"/>
                    </a:lnTo>
                    <a:lnTo>
                      <a:pt x="295547" y="2955245"/>
                    </a:lnTo>
                    <a:lnTo>
                      <a:pt x="265961" y="2955245"/>
                    </a:lnTo>
                    <a:close/>
                    <a:moveTo>
                      <a:pt x="0" y="2925658"/>
                    </a:moveTo>
                    <a:lnTo>
                      <a:pt x="29585" y="2925658"/>
                    </a:lnTo>
                    <a:lnTo>
                      <a:pt x="29585" y="2955244"/>
                    </a:lnTo>
                    <a:lnTo>
                      <a:pt x="0" y="2955244"/>
                    </a:lnTo>
                    <a:close/>
                    <a:moveTo>
                      <a:pt x="531921" y="2659620"/>
                    </a:moveTo>
                    <a:lnTo>
                      <a:pt x="561506" y="2659620"/>
                    </a:lnTo>
                    <a:lnTo>
                      <a:pt x="561506" y="2689204"/>
                    </a:lnTo>
                    <a:lnTo>
                      <a:pt x="531921" y="2689204"/>
                    </a:lnTo>
                    <a:close/>
                    <a:moveTo>
                      <a:pt x="265961" y="2659616"/>
                    </a:moveTo>
                    <a:lnTo>
                      <a:pt x="295547" y="2659616"/>
                    </a:lnTo>
                    <a:lnTo>
                      <a:pt x="295547" y="2689201"/>
                    </a:lnTo>
                    <a:lnTo>
                      <a:pt x="265961" y="2689201"/>
                    </a:lnTo>
                    <a:close/>
                    <a:moveTo>
                      <a:pt x="0" y="2659613"/>
                    </a:moveTo>
                    <a:lnTo>
                      <a:pt x="29585" y="2659613"/>
                    </a:lnTo>
                    <a:lnTo>
                      <a:pt x="29585" y="2689198"/>
                    </a:lnTo>
                    <a:lnTo>
                      <a:pt x="0" y="2689198"/>
                    </a:lnTo>
                    <a:close/>
                    <a:moveTo>
                      <a:pt x="531921" y="2393661"/>
                    </a:moveTo>
                    <a:lnTo>
                      <a:pt x="561506" y="2393661"/>
                    </a:lnTo>
                    <a:lnTo>
                      <a:pt x="561506" y="2423260"/>
                    </a:lnTo>
                    <a:lnTo>
                      <a:pt x="531921" y="2423260"/>
                    </a:lnTo>
                    <a:close/>
                    <a:moveTo>
                      <a:pt x="265961" y="2393658"/>
                    </a:moveTo>
                    <a:lnTo>
                      <a:pt x="295547" y="2393658"/>
                    </a:lnTo>
                    <a:lnTo>
                      <a:pt x="295547" y="2423257"/>
                    </a:lnTo>
                    <a:lnTo>
                      <a:pt x="265961" y="2423257"/>
                    </a:lnTo>
                    <a:close/>
                    <a:moveTo>
                      <a:pt x="0" y="2393655"/>
                    </a:moveTo>
                    <a:lnTo>
                      <a:pt x="29585" y="2393655"/>
                    </a:lnTo>
                    <a:lnTo>
                      <a:pt x="29585" y="2423251"/>
                    </a:lnTo>
                    <a:lnTo>
                      <a:pt x="0" y="2423251"/>
                    </a:lnTo>
                    <a:close/>
                    <a:moveTo>
                      <a:pt x="531921" y="2127694"/>
                    </a:moveTo>
                    <a:lnTo>
                      <a:pt x="561506" y="2127694"/>
                    </a:lnTo>
                    <a:lnTo>
                      <a:pt x="561506" y="2157283"/>
                    </a:lnTo>
                    <a:lnTo>
                      <a:pt x="531921" y="2157283"/>
                    </a:lnTo>
                    <a:close/>
                    <a:moveTo>
                      <a:pt x="265961" y="2127693"/>
                    </a:moveTo>
                    <a:lnTo>
                      <a:pt x="295547" y="2127693"/>
                    </a:lnTo>
                    <a:lnTo>
                      <a:pt x="295547" y="2157282"/>
                    </a:lnTo>
                    <a:lnTo>
                      <a:pt x="265961" y="2157282"/>
                    </a:lnTo>
                    <a:close/>
                    <a:moveTo>
                      <a:pt x="0" y="2127689"/>
                    </a:moveTo>
                    <a:lnTo>
                      <a:pt x="29585" y="2127689"/>
                    </a:lnTo>
                    <a:lnTo>
                      <a:pt x="29585" y="2157278"/>
                    </a:lnTo>
                    <a:lnTo>
                      <a:pt x="0" y="2157278"/>
                    </a:lnTo>
                    <a:close/>
                    <a:moveTo>
                      <a:pt x="531921" y="1861731"/>
                    </a:moveTo>
                    <a:lnTo>
                      <a:pt x="561506" y="1861731"/>
                    </a:lnTo>
                    <a:lnTo>
                      <a:pt x="561506" y="1891308"/>
                    </a:lnTo>
                    <a:lnTo>
                      <a:pt x="531921" y="1891308"/>
                    </a:lnTo>
                    <a:close/>
                    <a:moveTo>
                      <a:pt x="265961" y="1861728"/>
                    </a:moveTo>
                    <a:lnTo>
                      <a:pt x="295547" y="1861728"/>
                    </a:lnTo>
                    <a:lnTo>
                      <a:pt x="295547" y="1891306"/>
                    </a:lnTo>
                    <a:lnTo>
                      <a:pt x="265961" y="1891306"/>
                    </a:lnTo>
                    <a:close/>
                    <a:moveTo>
                      <a:pt x="0" y="1861726"/>
                    </a:moveTo>
                    <a:lnTo>
                      <a:pt x="29585" y="1861726"/>
                    </a:lnTo>
                    <a:lnTo>
                      <a:pt x="29585" y="1891304"/>
                    </a:lnTo>
                    <a:lnTo>
                      <a:pt x="0" y="1891304"/>
                    </a:lnTo>
                    <a:close/>
                    <a:moveTo>
                      <a:pt x="531921" y="1595769"/>
                    </a:moveTo>
                    <a:lnTo>
                      <a:pt x="561506" y="1595769"/>
                    </a:lnTo>
                    <a:lnTo>
                      <a:pt x="561506" y="1625355"/>
                    </a:lnTo>
                    <a:lnTo>
                      <a:pt x="531921" y="1625355"/>
                    </a:lnTo>
                    <a:close/>
                    <a:moveTo>
                      <a:pt x="265961" y="1595766"/>
                    </a:moveTo>
                    <a:lnTo>
                      <a:pt x="295547" y="1595766"/>
                    </a:lnTo>
                    <a:lnTo>
                      <a:pt x="295547" y="1625352"/>
                    </a:lnTo>
                    <a:lnTo>
                      <a:pt x="265961" y="1625352"/>
                    </a:lnTo>
                    <a:close/>
                    <a:moveTo>
                      <a:pt x="0" y="1595764"/>
                    </a:moveTo>
                    <a:lnTo>
                      <a:pt x="29585" y="1595764"/>
                    </a:lnTo>
                    <a:lnTo>
                      <a:pt x="29585" y="1625350"/>
                    </a:lnTo>
                    <a:lnTo>
                      <a:pt x="0" y="1625350"/>
                    </a:lnTo>
                    <a:close/>
                    <a:moveTo>
                      <a:pt x="531921" y="1329811"/>
                    </a:moveTo>
                    <a:lnTo>
                      <a:pt x="561506" y="1329811"/>
                    </a:lnTo>
                    <a:lnTo>
                      <a:pt x="561506" y="1359396"/>
                    </a:lnTo>
                    <a:lnTo>
                      <a:pt x="531921" y="1359396"/>
                    </a:lnTo>
                    <a:close/>
                    <a:moveTo>
                      <a:pt x="265961" y="1329809"/>
                    </a:moveTo>
                    <a:lnTo>
                      <a:pt x="295547" y="1329809"/>
                    </a:lnTo>
                    <a:lnTo>
                      <a:pt x="295547" y="1359393"/>
                    </a:lnTo>
                    <a:lnTo>
                      <a:pt x="265961" y="1359393"/>
                    </a:lnTo>
                    <a:close/>
                    <a:moveTo>
                      <a:pt x="0" y="1329806"/>
                    </a:moveTo>
                    <a:lnTo>
                      <a:pt x="29585" y="1329806"/>
                    </a:lnTo>
                    <a:lnTo>
                      <a:pt x="29585" y="1359391"/>
                    </a:lnTo>
                    <a:lnTo>
                      <a:pt x="0" y="1359391"/>
                    </a:lnTo>
                    <a:close/>
                    <a:moveTo>
                      <a:pt x="531921" y="1063855"/>
                    </a:moveTo>
                    <a:lnTo>
                      <a:pt x="561506" y="1063855"/>
                    </a:lnTo>
                    <a:lnTo>
                      <a:pt x="561506" y="1093441"/>
                    </a:lnTo>
                    <a:lnTo>
                      <a:pt x="531921" y="1093441"/>
                    </a:lnTo>
                    <a:close/>
                    <a:moveTo>
                      <a:pt x="265961" y="1063852"/>
                    </a:moveTo>
                    <a:lnTo>
                      <a:pt x="295547" y="1063852"/>
                    </a:lnTo>
                    <a:lnTo>
                      <a:pt x="295547" y="1093438"/>
                    </a:lnTo>
                    <a:lnTo>
                      <a:pt x="265961" y="1093438"/>
                    </a:lnTo>
                    <a:close/>
                    <a:moveTo>
                      <a:pt x="0" y="1063849"/>
                    </a:moveTo>
                    <a:lnTo>
                      <a:pt x="29585" y="1063849"/>
                    </a:lnTo>
                    <a:lnTo>
                      <a:pt x="29585" y="1093435"/>
                    </a:lnTo>
                    <a:lnTo>
                      <a:pt x="0" y="1093435"/>
                    </a:lnTo>
                    <a:close/>
                    <a:moveTo>
                      <a:pt x="531921" y="797884"/>
                    </a:moveTo>
                    <a:lnTo>
                      <a:pt x="561506" y="797884"/>
                    </a:lnTo>
                    <a:lnTo>
                      <a:pt x="561506" y="827470"/>
                    </a:lnTo>
                    <a:lnTo>
                      <a:pt x="531921" y="827470"/>
                    </a:lnTo>
                    <a:close/>
                    <a:moveTo>
                      <a:pt x="265961" y="797882"/>
                    </a:moveTo>
                    <a:lnTo>
                      <a:pt x="295547" y="797882"/>
                    </a:lnTo>
                    <a:lnTo>
                      <a:pt x="295547" y="827468"/>
                    </a:lnTo>
                    <a:lnTo>
                      <a:pt x="265961" y="827468"/>
                    </a:lnTo>
                    <a:close/>
                    <a:moveTo>
                      <a:pt x="0" y="797879"/>
                    </a:moveTo>
                    <a:lnTo>
                      <a:pt x="29585" y="797879"/>
                    </a:lnTo>
                    <a:lnTo>
                      <a:pt x="29585" y="827465"/>
                    </a:lnTo>
                    <a:lnTo>
                      <a:pt x="0" y="827465"/>
                    </a:lnTo>
                    <a:close/>
                    <a:moveTo>
                      <a:pt x="531921" y="531924"/>
                    </a:moveTo>
                    <a:lnTo>
                      <a:pt x="561506" y="531924"/>
                    </a:lnTo>
                    <a:lnTo>
                      <a:pt x="561506" y="561509"/>
                    </a:lnTo>
                    <a:lnTo>
                      <a:pt x="531921" y="561509"/>
                    </a:lnTo>
                    <a:close/>
                    <a:moveTo>
                      <a:pt x="265961" y="531922"/>
                    </a:moveTo>
                    <a:lnTo>
                      <a:pt x="295547" y="531922"/>
                    </a:lnTo>
                    <a:lnTo>
                      <a:pt x="295547" y="561507"/>
                    </a:lnTo>
                    <a:lnTo>
                      <a:pt x="265961" y="561507"/>
                    </a:lnTo>
                    <a:close/>
                    <a:moveTo>
                      <a:pt x="0" y="531920"/>
                    </a:moveTo>
                    <a:lnTo>
                      <a:pt x="29585" y="531920"/>
                    </a:lnTo>
                    <a:lnTo>
                      <a:pt x="29585" y="561505"/>
                    </a:lnTo>
                    <a:lnTo>
                      <a:pt x="0" y="561505"/>
                    </a:lnTo>
                    <a:close/>
                    <a:moveTo>
                      <a:pt x="531921" y="265964"/>
                    </a:moveTo>
                    <a:lnTo>
                      <a:pt x="561506" y="265964"/>
                    </a:lnTo>
                    <a:lnTo>
                      <a:pt x="561506" y="295550"/>
                    </a:lnTo>
                    <a:lnTo>
                      <a:pt x="531921" y="295550"/>
                    </a:lnTo>
                    <a:close/>
                    <a:moveTo>
                      <a:pt x="265961" y="265962"/>
                    </a:moveTo>
                    <a:lnTo>
                      <a:pt x="295547" y="265962"/>
                    </a:lnTo>
                    <a:lnTo>
                      <a:pt x="295547" y="295548"/>
                    </a:lnTo>
                    <a:lnTo>
                      <a:pt x="265961" y="295548"/>
                    </a:lnTo>
                    <a:close/>
                    <a:moveTo>
                      <a:pt x="0" y="265960"/>
                    </a:moveTo>
                    <a:lnTo>
                      <a:pt x="29585" y="265960"/>
                    </a:lnTo>
                    <a:lnTo>
                      <a:pt x="29585" y="295546"/>
                    </a:lnTo>
                    <a:lnTo>
                      <a:pt x="0" y="295546"/>
                    </a:lnTo>
                    <a:close/>
                    <a:moveTo>
                      <a:pt x="531921" y="5"/>
                    </a:moveTo>
                    <a:lnTo>
                      <a:pt x="561506" y="5"/>
                    </a:lnTo>
                    <a:lnTo>
                      <a:pt x="561506" y="29591"/>
                    </a:lnTo>
                    <a:lnTo>
                      <a:pt x="531921" y="29591"/>
                    </a:lnTo>
                    <a:close/>
                    <a:moveTo>
                      <a:pt x="265961" y="3"/>
                    </a:moveTo>
                    <a:lnTo>
                      <a:pt x="295547" y="3"/>
                    </a:lnTo>
                    <a:lnTo>
                      <a:pt x="295547" y="29589"/>
                    </a:lnTo>
                    <a:lnTo>
                      <a:pt x="265961" y="29589"/>
                    </a:lnTo>
                    <a:close/>
                    <a:moveTo>
                      <a:pt x="0" y="0"/>
                    </a:moveTo>
                    <a:lnTo>
                      <a:pt x="29585" y="0"/>
                    </a:lnTo>
                    <a:lnTo>
                      <a:pt x="29585" y="29586"/>
                    </a:lnTo>
                    <a:lnTo>
                      <a:pt x="0" y="29586"/>
                    </a:lnTo>
                    <a:close/>
                  </a:path>
                </a:pathLst>
              </a:custGeom>
              <a:grpFill/>
              <a:ln w="10294" cap="flat">
                <a:noFill/>
                <a:prstDash val="solid"/>
                <a:miter/>
              </a:ln>
            </p:spPr>
            <p:txBody>
              <a:bodyPr wrap="square" rtlCol="0" anchor="ctr">
                <a:noAutofit/>
              </a:bodyPr>
              <a:lstStyle/>
              <a:p>
                <a:endParaRPr lang="en-US" sz="1800"/>
              </a:p>
            </p:txBody>
          </p:sp>
          <p:sp>
            <p:nvSpPr>
              <p:cNvPr id="14" name="Freeform: Shape 13">
                <a:extLst>
                  <a:ext uri="{FF2B5EF4-FFF2-40B4-BE49-F238E27FC236}">
                    <a16:creationId xmlns:a16="http://schemas.microsoft.com/office/drawing/2014/main" xmlns="" id="{933AAC8F-088F-4C17-BF99-81037FD20C59}"/>
                  </a:ext>
                </a:extLst>
              </p:cNvPr>
              <p:cNvSpPr/>
              <p:nvPr userDrawn="1"/>
            </p:nvSpPr>
            <p:spPr>
              <a:xfrm>
                <a:off x="10805248" y="242905"/>
                <a:ext cx="561506" cy="5880798"/>
              </a:xfrm>
              <a:custGeom>
                <a:avLst/>
                <a:gdLst>
                  <a:gd name="connsiteX0" fmla="*/ 531921 w 561506"/>
                  <a:gd name="connsiteY0" fmla="*/ 5851213 h 5880798"/>
                  <a:gd name="connsiteX1" fmla="*/ 561506 w 561506"/>
                  <a:gd name="connsiteY1" fmla="*/ 5851213 h 5880798"/>
                  <a:gd name="connsiteX2" fmla="*/ 561506 w 561506"/>
                  <a:gd name="connsiteY2" fmla="*/ 5880798 h 5880798"/>
                  <a:gd name="connsiteX3" fmla="*/ 531921 w 561506"/>
                  <a:gd name="connsiteY3" fmla="*/ 5880798 h 5880798"/>
                  <a:gd name="connsiteX4" fmla="*/ 265961 w 561506"/>
                  <a:gd name="connsiteY4" fmla="*/ 5851213 h 5880798"/>
                  <a:gd name="connsiteX5" fmla="*/ 295547 w 561506"/>
                  <a:gd name="connsiteY5" fmla="*/ 5851213 h 5880798"/>
                  <a:gd name="connsiteX6" fmla="*/ 295547 w 561506"/>
                  <a:gd name="connsiteY6" fmla="*/ 5880798 h 5880798"/>
                  <a:gd name="connsiteX7" fmla="*/ 265961 w 561506"/>
                  <a:gd name="connsiteY7" fmla="*/ 5880798 h 5880798"/>
                  <a:gd name="connsiteX8" fmla="*/ 0 w 561506"/>
                  <a:gd name="connsiteY8" fmla="*/ 5851213 h 5880798"/>
                  <a:gd name="connsiteX9" fmla="*/ 29585 w 561506"/>
                  <a:gd name="connsiteY9" fmla="*/ 5851213 h 5880798"/>
                  <a:gd name="connsiteX10" fmla="*/ 29585 w 561506"/>
                  <a:gd name="connsiteY10" fmla="*/ 5880798 h 5880798"/>
                  <a:gd name="connsiteX11" fmla="*/ 0 w 561506"/>
                  <a:gd name="connsiteY11" fmla="*/ 5880798 h 5880798"/>
                  <a:gd name="connsiteX12" fmla="*/ 531921 w 561506"/>
                  <a:gd name="connsiteY12" fmla="*/ 5585253 h 5880798"/>
                  <a:gd name="connsiteX13" fmla="*/ 561506 w 561506"/>
                  <a:gd name="connsiteY13" fmla="*/ 5585253 h 5880798"/>
                  <a:gd name="connsiteX14" fmla="*/ 561506 w 561506"/>
                  <a:gd name="connsiteY14" fmla="*/ 5614838 h 5880798"/>
                  <a:gd name="connsiteX15" fmla="*/ 531921 w 561506"/>
                  <a:gd name="connsiteY15" fmla="*/ 5614838 h 5880798"/>
                  <a:gd name="connsiteX16" fmla="*/ 265961 w 561506"/>
                  <a:gd name="connsiteY16" fmla="*/ 5585253 h 5880798"/>
                  <a:gd name="connsiteX17" fmla="*/ 295547 w 561506"/>
                  <a:gd name="connsiteY17" fmla="*/ 5585253 h 5880798"/>
                  <a:gd name="connsiteX18" fmla="*/ 295547 w 561506"/>
                  <a:gd name="connsiteY18" fmla="*/ 5614838 h 5880798"/>
                  <a:gd name="connsiteX19" fmla="*/ 265961 w 561506"/>
                  <a:gd name="connsiteY19" fmla="*/ 5614838 h 5880798"/>
                  <a:gd name="connsiteX20" fmla="*/ 0 w 561506"/>
                  <a:gd name="connsiteY20" fmla="*/ 5585253 h 5880798"/>
                  <a:gd name="connsiteX21" fmla="*/ 29585 w 561506"/>
                  <a:gd name="connsiteY21" fmla="*/ 5585253 h 5880798"/>
                  <a:gd name="connsiteX22" fmla="*/ 29585 w 561506"/>
                  <a:gd name="connsiteY22" fmla="*/ 5614838 h 5880798"/>
                  <a:gd name="connsiteX23" fmla="*/ 0 w 561506"/>
                  <a:gd name="connsiteY23" fmla="*/ 5614838 h 5880798"/>
                  <a:gd name="connsiteX24" fmla="*/ 531921 w 561506"/>
                  <a:gd name="connsiteY24" fmla="*/ 5319293 h 5880798"/>
                  <a:gd name="connsiteX25" fmla="*/ 561506 w 561506"/>
                  <a:gd name="connsiteY25" fmla="*/ 5319293 h 5880798"/>
                  <a:gd name="connsiteX26" fmla="*/ 561506 w 561506"/>
                  <a:gd name="connsiteY26" fmla="*/ 5348879 h 5880798"/>
                  <a:gd name="connsiteX27" fmla="*/ 531921 w 561506"/>
                  <a:gd name="connsiteY27" fmla="*/ 5348879 h 5880798"/>
                  <a:gd name="connsiteX28" fmla="*/ 265961 w 561506"/>
                  <a:gd name="connsiteY28" fmla="*/ 5319293 h 5880798"/>
                  <a:gd name="connsiteX29" fmla="*/ 295547 w 561506"/>
                  <a:gd name="connsiteY29" fmla="*/ 5319293 h 5880798"/>
                  <a:gd name="connsiteX30" fmla="*/ 295547 w 561506"/>
                  <a:gd name="connsiteY30" fmla="*/ 5348879 h 5880798"/>
                  <a:gd name="connsiteX31" fmla="*/ 265961 w 561506"/>
                  <a:gd name="connsiteY31" fmla="*/ 5348879 h 5880798"/>
                  <a:gd name="connsiteX32" fmla="*/ 0 w 561506"/>
                  <a:gd name="connsiteY32" fmla="*/ 5319293 h 5880798"/>
                  <a:gd name="connsiteX33" fmla="*/ 29585 w 561506"/>
                  <a:gd name="connsiteY33" fmla="*/ 5319293 h 5880798"/>
                  <a:gd name="connsiteX34" fmla="*/ 29585 w 561506"/>
                  <a:gd name="connsiteY34" fmla="*/ 5348879 h 5880798"/>
                  <a:gd name="connsiteX35" fmla="*/ 0 w 561506"/>
                  <a:gd name="connsiteY35" fmla="*/ 5348879 h 5880798"/>
                  <a:gd name="connsiteX36" fmla="*/ 531921 w 561506"/>
                  <a:gd name="connsiteY36" fmla="*/ 5053332 h 5880798"/>
                  <a:gd name="connsiteX37" fmla="*/ 561506 w 561506"/>
                  <a:gd name="connsiteY37" fmla="*/ 5053332 h 5880798"/>
                  <a:gd name="connsiteX38" fmla="*/ 561506 w 561506"/>
                  <a:gd name="connsiteY38" fmla="*/ 5082917 h 5880798"/>
                  <a:gd name="connsiteX39" fmla="*/ 531921 w 561506"/>
                  <a:gd name="connsiteY39" fmla="*/ 5082917 h 5880798"/>
                  <a:gd name="connsiteX40" fmla="*/ 265961 w 561506"/>
                  <a:gd name="connsiteY40" fmla="*/ 5053332 h 5880798"/>
                  <a:gd name="connsiteX41" fmla="*/ 295547 w 561506"/>
                  <a:gd name="connsiteY41" fmla="*/ 5053332 h 5880798"/>
                  <a:gd name="connsiteX42" fmla="*/ 295547 w 561506"/>
                  <a:gd name="connsiteY42" fmla="*/ 5082917 h 5880798"/>
                  <a:gd name="connsiteX43" fmla="*/ 265961 w 561506"/>
                  <a:gd name="connsiteY43" fmla="*/ 5082917 h 5880798"/>
                  <a:gd name="connsiteX44" fmla="*/ 0 w 561506"/>
                  <a:gd name="connsiteY44" fmla="*/ 5053332 h 5880798"/>
                  <a:gd name="connsiteX45" fmla="*/ 29585 w 561506"/>
                  <a:gd name="connsiteY45" fmla="*/ 5053332 h 5880798"/>
                  <a:gd name="connsiteX46" fmla="*/ 29585 w 561506"/>
                  <a:gd name="connsiteY46" fmla="*/ 5082917 h 5880798"/>
                  <a:gd name="connsiteX47" fmla="*/ 0 w 561506"/>
                  <a:gd name="connsiteY47" fmla="*/ 5082917 h 5880798"/>
                  <a:gd name="connsiteX48" fmla="*/ 531921 w 561506"/>
                  <a:gd name="connsiteY48" fmla="*/ 4787372 h 5880798"/>
                  <a:gd name="connsiteX49" fmla="*/ 561506 w 561506"/>
                  <a:gd name="connsiteY49" fmla="*/ 4787372 h 5880798"/>
                  <a:gd name="connsiteX50" fmla="*/ 561506 w 561506"/>
                  <a:gd name="connsiteY50" fmla="*/ 4816958 h 5880798"/>
                  <a:gd name="connsiteX51" fmla="*/ 531921 w 561506"/>
                  <a:gd name="connsiteY51" fmla="*/ 4816958 h 5880798"/>
                  <a:gd name="connsiteX52" fmla="*/ 265961 w 561506"/>
                  <a:gd name="connsiteY52" fmla="*/ 4787372 h 5880798"/>
                  <a:gd name="connsiteX53" fmla="*/ 295547 w 561506"/>
                  <a:gd name="connsiteY53" fmla="*/ 4787372 h 5880798"/>
                  <a:gd name="connsiteX54" fmla="*/ 295547 w 561506"/>
                  <a:gd name="connsiteY54" fmla="*/ 4816958 h 5880798"/>
                  <a:gd name="connsiteX55" fmla="*/ 265961 w 561506"/>
                  <a:gd name="connsiteY55" fmla="*/ 4816958 h 5880798"/>
                  <a:gd name="connsiteX56" fmla="*/ 0 w 561506"/>
                  <a:gd name="connsiteY56" fmla="*/ 4787372 h 5880798"/>
                  <a:gd name="connsiteX57" fmla="*/ 29585 w 561506"/>
                  <a:gd name="connsiteY57" fmla="*/ 4787372 h 5880798"/>
                  <a:gd name="connsiteX58" fmla="*/ 29585 w 561506"/>
                  <a:gd name="connsiteY58" fmla="*/ 4816958 h 5880798"/>
                  <a:gd name="connsiteX59" fmla="*/ 0 w 561506"/>
                  <a:gd name="connsiteY59" fmla="*/ 4816958 h 5880798"/>
                  <a:gd name="connsiteX60" fmla="*/ 531921 w 561506"/>
                  <a:gd name="connsiteY60" fmla="*/ 4521412 h 5880798"/>
                  <a:gd name="connsiteX61" fmla="*/ 561506 w 561506"/>
                  <a:gd name="connsiteY61" fmla="*/ 4521412 h 5880798"/>
                  <a:gd name="connsiteX62" fmla="*/ 561506 w 561506"/>
                  <a:gd name="connsiteY62" fmla="*/ 4550997 h 5880798"/>
                  <a:gd name="connsiteX63" fmla="*/ 531921 w 561506"/>
                  <a:gd name="connsiteY63" fmla="*/ 4550997 h 5880798"/>
                  <a:gd name="connsiteX64" fmla="*/ 265961 w 561506"/>
                  <a:gd name="connsiteY64" fmla="*/ 4521412 h 5880798"/>
                  <a:gd name="connsiteX65" fmla="*/ 295547 w 561506"/>
                  <a:gd name="connsiteY65" fmla="*/ 4521412 h 5880798"/>
                  <a:gd name="connsiteX66" fmla="*/ 295547 w 561506"/>
                  <a:gd name="connsiteY66" fmla="*/ 4550997 h 5880798"/>
                  <a:gd name="connsiteX67" fmla="*/ 265961 w 561506"/>
                  <a:gd name="connsiteY67" fmla="*/ 4550997 h 5880798"/>
                  <a:gd name="connsiteX68" fmla="*/ 0 w 561506"/>
                  <a:gd name="connsiteY68" fmla="*/ 4521412 h 5880798"/>
                  <a:gd name="connsiteX69" fmla="*/ 29585 w 561506"/>
                  <a:gd name="connsiteY69" fmla="*/ 4521412 h 5880798"/>
                  <a:gd name="connsiteX70" fmla="*/ 29585 w 561506"/>
                  <a:gd name="connsiteY70" fmla="*/ 4550997 h 5880798"/>
                  <a:gd name="connsiteX71" fmla="*/ 0 w 561506"/>
                  <a:gd name="connsiteY71" fmla="*/ 4550997 h 5880798"/>
                  <a:gd name="connsiteX72" fmla="*/ 531921 w 561506"/>
                  <a:gd name="connsiteY72" fmla="*/ 4255451 h 5880798"/>
                  <a:gd name="connsiteX73" fmla="*/ 561506 w 561506"/>
                  <a:gd name="connsiteY73" fmla="*/ 4255451 h 5880798"/>
                  <a:gd name="connsiteX74" fmla="*/ 561506 w 561506"/>
                  <a:gd name="connsiteY74" fmla="*/ 4285036 h 5880798"/>
                  <a:gd name="connsiteX75" fmla="*/ 531921 w 561506"/>
                  <a:gd name="connsiteY75" fmla="*/ 4285036 h 5880798"/>
                  <a:gd name="connsiteX76" fmla="*/ 265961 w 561506"/>
                  <a:gd name="connsiteY76" fmla="*/ 4255451 h 5880798"/>
                  <a:gd name="connsiteX77" fmla="*/ 295547 w 561506"/>
                  <a:gd name="connsiteY77" fmla="*/ 4255451 h 5880798"/>
                  <a:gd name="connsiteX78" fmla="*/ 295547 w 561506"/>
                  <a:gd name="connsiteY78" fmla="*/ 4285036 h 5880798"/>
                  <a:gd name="connsiteX79" fmla="*/ 265961 w 561506"/>
                  <a:gd name="connsiteY79" fmla="*/ 4285036 h 5880798"/>
                  <a:gd name="connsiteX80" fmla="*/ 0 w 561506"/>
                  <a:gd name="connsiteY80" fmla="*/ 4255451 h 5880798"/>
                  <a:gd name="connsiteX81" fmla="*/ 29585 w 561506"/>
                  <a:gd name="connsiteY81" fmla="*/ 4255451 h 5880798"/>
                  <a:gd name="connsiteX82" fmla="*/ 29585 w 561506"/>
                  <a:gd name="connsiteY82" fmla="*/ 4285036 h 5880798"/>
                  <a:gd name="connsiteX83" fmla="*/ 0 w 561506"/>
                  <a:gd name="connsiteY83" fmla="*/ 4285036 h 5880798"/>
                  <a:gd name="connsiteX84" fmla="*/ 531921 w 561506"/>
                  <a:gd name="connsiteY84" fmla="*/ 3989491 h 5880798"/>
                  <a:gd name="connsiteX85" fmla="*/ 561506 w 561506"/>
                  <a:gd name="connsiteY85" fmla="*/ 3989491 h 5880798"/>
                  <a:gd name="connsiteX86" fmla="*/ 561506 w 561506"/>
                  <a:gd name="connsiteY86" fmla="*/ 4019077 h 5880798"/>
                  <a:gd name="connsiteX87" fmla="*/ 531921 w 561506"/>
                  <a:gd name="connsiteY87" fmla="*/ 4019077 h 5880798"/>
                  <a:gd name="connsiteX88" fmla="*/ 265961 w 561506"/>
                  <a:gd name="connsiteY88" fmla="*/ 3989491 h 5880798"/>
                  <a:gd name="connsiteX89" fmla="*/ 295547 w 561506"/>
                  <a:gd name="connsiteY89" fmla="*/ 3989491 h 5880798"/>
                  <a:gd name="connsiteX90" fmla="*/ 295547 w 561506"/>
                  <a:gd name="connsiteY90" fmla="*/ 4019077 h 5880798"/>
                  <a:gd name="connsiteX91" fmla="*/ 265961 w 561506"/>
                  <a:gd name="connsiteY91" fmla="*/ 4019077 h 5880798"/>
                  <a:gd name="connsiteX92" fmla="*/ 0 w 561506"/>
                  <a:gd name="connsiteY92" fmla="*/ 3989491 h 5880798"/>
                  <a:gd name="connsiteX93" fmla="*/ 29585 w 561506"/>
                  <a:gd name="connsiteY93" fmla="*/ 3989491 h 5880798"/>
                  <a:gd name="connsiteX94" fmla="*/ 29585 w 561506"/>
                  <a:gd name="connsiteY94" fmla="*/ 4019077 h 5880798"/>
                  <a:gd name="connsiteX95" fmla="*/ 0 w 561506"/>
                  <a:gd name="connsiteY95" fmla="*/ 4019077 h 5880798"/>
                  <a:gd name="connsiteX96" fmla="*/ 531921 w 561506"/>
                  <a:gd name="connsiteY96" fmla="*/ 3723530 h 5880798"/>
                  <a:gd name="connsiteX97" fmla="*/ 561506 w 561506"/>
                  <a:gd name="connsiteY97" fmla="*/ 3723530 h 5880798"/>
                  <a:gd name="connsiteX98" fmla="*/ 561506 w 561506"/>
                  <a:gd name="connsiteY98" fmla="*/ 3753115 h 5880798"/>
                  <a:gd name="connsiteX99" fmla="*/ 531921 w 561506"/>
                  <a:gd name="connsiteY99" fmla="*/ 3753115 h 5880798"/>
                  <a:gd name="connsiteX100" fmla="*/ 265961 w 561506"/>
                  <a:gd name="connsiteY100" fmla="*/ 3723530 h 5880798"/>
                  <a:gd name="connsiteX101" fmla="*/ 295547 w 561506"/>
                  <a:gd name="connsiteY101" fmla="*/ 3723530 h 5880798"/>
                  <a:gd name="connsiteX102" fmla="*/ 295547 w 561506"/>
                  <a:gd name="connsiteY102" fmla="*/ 3753115 h 5880798"/>
                  <a:gd name="connsiteX103" fmla="*/ 265961 w 561506"/>
                  <a:gd name="connsiteY103" fmla="*/ 3753115 h 5880798"/>
                  <a:gd name="connsiteX104" fmla="*/ 0 w 561506"/>
                  <a:gd name="connsiteY104" fmla="*/ 3723530 h 5880798"/>
                  <a:gd name="connsiteX105" fmla="*/ 29585 w 561506"/>
                  <a:gd name="connsiteY105" fmla="*/ 3723530 h 5880798"/>
                  <a:gd name="connsiteX106" fmla="*/ 29585 w 561506"/>
                  <a:gd name="connsiteY106" fmla="*/ 3753115 h 5880798"/>
                  <a:gd name="connsiteX107" fmla="*/ 0 w 561506"/>
                  <a:gd name="connsiteY107" fmla="*/ 3753115 h 5880798"/>
                  <a:gd name="connsiteX108" fmla="*/ 531921 w 561506"/>
                  <a:gd name="connsiteY108" fmla="*/ 3457570 h 5880798"/>
                  <a:gd name="connsiteX109" fmla="*/ 561506 w 561506"/>
                  <a:gd name="connsiteY109" fmla="*/ 3457570 h 5880798"/>
                  <a:gd name="connsiteX110" fmla="*/ 561506 w 561506"/>
                  <a:gd name="connsiteY110" fmla="*/ 3487156 h 5880798"/>
                  <a:gd name="connsiteX111" fmla="*/ 531921 w 561506"/>
                  <a:gd name="connsiteY111" fmla="*/ 3487156 h 5880798"/>
                  <a:gd name="connsiteX112" fmla="*/ 265961 w 561506"/>
                  <a:gd name="connsiteY112" fmla="*/ 3457570 h 5880798"/>
                  <a:gd name="connsiteX113" fmla="*/ 295547 w 561506"/>
                  <a:gd name="connsiteY113" fmla="*/ 3457570 h 5880798"/>
                  <a:gd name="connsiteX114" fmla="*/ 295547 w 561506"/>
                  <a:gd name="connsiteY114" fmla="*/ 3487156 h 5880798"/>
                  <a:gd name="connsiteX115" fmla="*/ 265961 w 561506"/>
                  <a:gd name="connsiteY115" fmla="*/ 3487156 h 5880798"/>
                  <a:gd name="connsiteX116" fmla="*/ 0 w 561506"/>
                  <a:gd name="connsiteY116" fmla="*/ 3457570 h 5880798"/>
                  <a:gd name="connsiteX117" fmla="*/ 29585 w 561506"/>
                  <a:gd name="connsiteY117" fmla="*/ 3457570 h 5880798"/>
                  <a:gd name="connsiteX118" fmla="*/ 29585 w 561506"/>
                  <a:gd name="connsiteY118" fmla="*/ 3487156 h 5880798"/>
                  <a:gd name="connsiteX119" fmla="*/ 0 w 561506"/>
                  <a:gd name="connsiteY119" fmla="*/ 3487156 h 5880798"/>
                  <a:gd name="connsiteX120" fmla="*/ 531921 w 561506"/>
                  <a:gd name="connsiteY120" fmla="*/ 3191618 h 5880798"/>
                  <a:gd name="connsiteX121" fmla="*/ 561506 w 561506"/>
                  <a:gd name="connsiteY121" fmla="*/ 3191618 h 5880798"/>
                  <a:gd name="connsiteX122" fmla="*/ 561506 w 561506"/>
                  <a:gd name="connsiteY122" fmla="*/ 3221195 h 5880798"/>
                  <a:gd name="connsiteX123" fmla="*/ 531921 w 561506"/>
                  <a:gd name="connsiteY123" fmla="*/ 3221195 h 5880798"/>
                  <a:gd name="connsiteX124" fmla="*/ 265961 w 561506"/>
                  <a:gd name="connsiteY124" fmla="*/ 3191618 h 5880798"/>
                  <a:gd name="connsiteX125" fmla="*/ 295547 w 561506"/>
                  <a:gd name="connsiteY125" fmla="*/ 3191618 h 5880798"/>
                  <a:gd name="connsiteX126" fmla="*/ 295547 w 561506"/>
                  <a:gd name="connsiteY126" fmla="*/ 3221195 h 5880798"/>
                  <a:gd name="connsiteX127" fmla="*/ 265961 w 561506"/>
                  <a:gd name="connsiteY127" fmla="*/ 3221195 h 5880798"/>
                  <a:gd name="connsiteX128" fmla="*/ 0 w 561506"/>
                  <a:gd name="connsiteY128" fmla="*/ 3191617 h 5880798"/>
                  <a:gd name="connsiteX129" fmla="*/ 29585 w 561506"/>
                  <a:gd name="connsiteY129" fmla="*/ 3191617 h 5880798"/>
                  <a:gd name="connsiteX130" fmla="*/ 29585 w 561506"/>
                  <a:gd name="connsiteY130" fmla="*/ 3221195 h 5880798"/>
                  <a:gd name="connsiteX131" fmla="*/ 0 w 561506"/>
                  <a:gd name="connsiteY131" fmla="*/ 3221195 h 5880798"/>
                  <a:gd name="connsiteX132" fmla="*/ 531921 w 561506"/>
                  <a:gd name="connsiteY132" fmla="*/ 2925660 h 5880798"/>
                  <a:gd name="connsiteX133" fmla="*/ 561506 w 561506"/>
                  <a:gd name="connsiteY133" fmla="*/ 2925660 h 5880798"/>
                  <a:gd name="connsiteX134" fmla="*/ 561506 w 561506"/>
                  <a:gd name="connsiteY134" fmla="*/ 2955246 h 5880798"/>
                  <a:gd name="connsiteX135" fmla="*/ 531921 w 561506"/>
                  <a:gd name="connsiteY135" fmla="*/ 2955246 h 5880798"/>
                  <a:gd name="connsiteX136" fmla="*/ 265961 w 561506"/>
                  <a:gd name="connsiteY136" fmla="*/ 2925659 h 5880798"/>
                  <a:gd name="connsiteX137" fmla="*/ 295547 w 561506"/>
                  <a:gd name="connsiteY137" fmla="*/ 2925659 h 5880798"/>
                  <a:gd name="connsiteX138" fmla="*/ 295547 w 561506"/>
                  <a:gd name="connsiteY138" fmla="*/ 2955245 h 5880798"/>
                  <a:gd name="connsiteX139" fmla="*/ 265961 w 561506"/>
                  <a:gd name="connsiteY139" fmla="*/ 2955245 h 5880798"/>
                  <a:gd name="connsiteX140" fmla="*/ 0 w 561506"/>
                  <a:gd name="connsiteY140" fmla="*/ 2925658 h 5880798"/>
                  <a:gd name="connsiteX141" fmla="*/ 29585 w 561506"/>
                  <a:gd name="connsiteY141" fmla="*/ 2925658 h 5880798"/>
                  <a:gd name="connsiteX142" fmla="*/ 29585 w 561506"/>
                  <a:gd name="connsiteY142" fmla="*/ 2955244 h 5880798"/>
                  <a:gd name="connsiteX143" fmla="*/ 0 w 561506"/>
                  <a:gd name="connsiteY143" fmla="*/ 2955244 h 5880798"/>
                  <a:gd name="connsiteX144" fmla="*/ 531921 w 561506"/>
                  <a:gd name="connsiteY144" fmla="*/ 2659620 h 5880798"/>
                  <a:gd name="connsiteX145" fmla="*/ 561506 w 561506"/>
                  <a:gd name="connsiteY145" fmla="*/ 2659620 h 5880798"/>
                  <a:gd name="connsiteX146" fmla="*/ 561506 w 561506"/>
                  <a:gd name="connsiteY146" fmla="*/ 2689204 h 5880798"/>
                  <a:gd name="connsiteX147" fmla="*/ 531921 w 561506"/>
                  <a:gd name="connsiteY147" fmla="*/ 2689204 h 5880798"/>
                  <a:gd name="connsiteX148" fmla="*/ 265961 w 561506"/>
                  <a:gd name="connsiteY148" fmla="*/ 2659616 h 5880798"/>
                  <a:gd name="connsiteX149" fmla="*/ 295547 w 561506"/>
                  <a:gd name="connsiteY149" fmla="*/ 2659616 h 5880798"/>
                  <a:gd name="connsiteX150" fmla="*/ 295547 w 561506"/>
                  <a:gd name="connsiteY150" fmla="*/ 2689201 h 5880798"/>
                  <a:gd name="connsiteX151" fmla="*/ 265961 w 561506"/>
                  <a:gd name="connsiteY151" fmla="*/ 2689201 h 5880798"/>
                  <a:gd name="connsiteX152" fmla="*/ 0 w 561506"/>
                  <a:gd name="connsiteY152" fmla="*/ 2659613 h 5880798"/>
                  <a:gd name="connsiteX153" fmla="*/ 29585 w 561506"/>
                  <a:gd name="connsiteY153" fmla="*/ 2659613 h 5880798"/>
                  <a:gd name="connsiteX154" fmla="*/ 29585 w 561506"/>
                  <a:gd name="connsiteY154" fmla="*/ 2689198 h 5880798"/>
                  <a:gd name="connsiteX155" fmla="*/ 0 w 561506"/>
                  <a:gd name="connsiteY155" fmla="*/ 2689198 h 5880798"/>
                  <a:gd name="connsiteX156" fmla="*/ 531921 w 561506"/>
                  <a:gd name="connsiteY156" fmla="*/ 2393661 h 5880798"/>
                  <a:gd name="connsiteX157" fmla="*/ 561506 w 561506"/>
                  <a:gd name="connsiteY157" fmla="*/ 2393661 h 5880798"/>
                  <a:gd name="connsiteX158" fmla="*/ 561506 w 561506"/>
                  <a:gd name="connsiteY158" fmla="*/ 2423260 h 5880798"/>
                  <a:gd name="connsiteX159" fmla="*/ 531921 w 561506"/>
                  <a:gd name="connsiteY159" fmla="*/ 2423260 h 5880798"/>
                  <a:gd name="connsiteX160" fmla="*/ 265961 w 561506"/>
                  <a:gd name="connsiteY160" fmla="*/ 2393658 h 5880798"/>
                  <a:gd name="connsiteX161" fmla="*/ 295547 w 561506"/>
                  <a:gd name="connsiteY161" fmla="*/ 2393658 h 5880798"/>
                  <a:gd name="connsiteX162" fmla="*/ 295547 w 561506"/>
                  <a:gd name="connsiteY162" fmla="*/ 2423257 h 5880798"/>
                  <a:gd name="connsiteX163" fmla="*/ 265961 w 561506"/>
                  <a:gd name="connsiteY163" fmla="*/ 2423257 h 5880798"/>
                  <a:gd name="connsiteX164" fmla="*/ 0 w 561506"/>
                  <a:gd name="connsiteY164" fmla="*/ 2393655 h 5880798"/>
                  <a:gd name="connsiteX165" fmla="*/ 29585 w 561506"/>
                  <a:gd name="connsiteY165" fmla="*/ 2393655 h 5880798"/>
                  <a:gd name="connsiteX166" fmla="*/ 29585 w 561506"/>
                  <a:gd name="connsiteY166" fmla="*/ 2423251 h 5880798"/>
                  <a:gd name="connsiteX167" fmla="*/ 0 w 561506"/>
                  <a:gd name="connsiteY167" fmla="*/ 2423251 h 5880798"/>
                  <a:gd name="connsiteX168" fmla="*/ 531921 w 561506"/>
                  <a:gd name="connsiteY168" fmla="*/ 2127694 h 5880798"/>
                  <a:gd name="connsiteX169" fmla="*/ 561506 w 561506"/>
                  <a:gd name="connsiteY169" fmla="*/ 2127694 h 5880798"/>
                  <a:gd name="connsiteX170" fmla="*/ 561506 w 561506"/>
                  <a:gd name="connsiteY170" fmla="*/ 2157283 h 5880798"/>
                  <a:gd name="connsiteX171" fmla="*/ 531921 w 561506"/>
                  <a:gd name="connsiteY171" fmla="*/ 2157283 h 5880798"/>
                  <a:gd name="connsiteX172" fmla="*/ 265961 w 561506"/>
                  <a:gd name="connsiteY172" fmla="*/ 2127693 h 5880798"/>
                  <a:gd name="connsiteX173" fmla="*/ 295547 w 561506"/>
                  <a:gd name="connsiteY173" fmla="*/ 2127693 h 5880798"/>
                  <a:gd name="connsiteX174" fmla="*/ 295547 w 561506"/>
                  <a:gd name="connsiteY174" fmla="*/ 2157282 h 5880798"/>
                  <a:gd name="connsiteX175" fmla="*/ 265961 w 561506"/>
                  <a:gd name="connsiteY175" fmla="*/ 2157282 h 5880798"/>
                  <a:gd name="connsiteX176" fmla="*/ 0 w 561506"/>
                  <a:gd name="connsiteY176" fmla="*/ 2127689 h 5880798"/>
                  <a:gd name="connsiteX177" fmla="*/ 29585 w 561506"/>
                  <a:gd name="connsiteY177" fmla="*/ 2127689 h 5880798"/>
                  <a:gd name="connsiteX178" fmla="*/ 29585 w 561506"/>
                  <a:gd name="connsiteY178" fmla="*/ 2157278 h 5880798"/>
                  <a:gd name="connsiteX179" fmla="*/ 0 w 561506"/>
                  <a:gd name="connsiteY179" fmla="*/ 2157278 h 5880798"/>
                  <a:gd name="connsiteX180" fmla="*/ 531921 w 561506"/>
                  <a:gd name="connsiteY180" fmla="*/ 1861731 h 5880798"/>
                  <a:gd name="connsiteX181" fmla="*/ 561506 w 561506"/>
                  <a:gd name="connsiteY181" fmla="*/ 1861731 h 5880798"/>
                  <a:gd name="connsiteX182" fmla="*/ 561506 w 561506"/>
                  <a:gd name="connsiteY182" fmla="*/ 1891308 h 5880798"/>
                  <a:gd name="connsiteX183" fmla="*/ 531921 w 561506"/>
                  <a:gd name="connsiteY183" fmla="*/ 1891308 h 5880798"/>
                  <a:gd name="connsiteX184" fmla="*/ 265961 w 561506"/>
                  <a:gd name="connsiteY184" fmla="*/ 1861728 h 5880798"/>
                  <a:gd name="connsiteX185" fmla="*/ 295547 w 561506"/>
                  <a:gd name="connsiteY185" fmla="*/ 1861728 h 5880798"/>
                  <a:gd name="connsiteX186" fmla="*/ 295547 w 561506"/>
                  <a:gd name="connsiteY186" fmla="*/ 1891306 h 5880798"/>
                  <a:gd name="connsiteX187" fmla="*/ 265961 w 561506"/>
                  <a:gd name="connsiteY187" fmla="*/ 1891306 h 5880798"/>
                  <a:gd name="connsiteX188" fmla="*/ 0 w 561506"/>
                  <a:gd name="connsiteY188" fmla="*/ 1861726 h 5880798"/>
                  <a:gd name="connsiteX189" fmla="*/ 29585 w 561506"/>
                  <a:gd name="connsiteY189" fmla="*/ 1861726 h 5880798"/>
                  <a:gd name="connsiteX190" fmla="*/ 29585 w 561506"/>
                  <a:gd name="connsiteY190" fmla="*/ 1891304 h 5880798"/>
                  <a:gd name="connsiteX191" fmla="*/ 0 w 561506"/>
                  <a:gd name="connsiteY191" fmla="*/ 1891304 h 5880798"/>
                  <a:gd name="connsiteX192" fmla="*/ 531921 w 561506"/>
                  <a:gd name="connsiteY192" fmla="*/ 1595769 h 5880798"/>
                  <a:gd name="connsiteX193" fmla="*/ 561506 w 561506"/>
                  <a:gd name="connsiteY193" fmla="*/ 1595769 h 5880798"/>
                  <a:gd name="connsiteX194" fmla="*/ 561506 w 561506"/>
                  <a:gd name="connsiteY194" fmla="*/ 1625355 h 5880798"/>
                  <a:gd name="connsiteX195" fmla="*/ 531921 w 561506"/>
                  <a:gd name="connsiteY195" fmla="*/ 1625355 h 5880798"/>
                  <a:gd name="connsiteX196" fmla="*/ 265961 w 561506"/>
                  <a:gd name="connsiteY196" fmla="*/ 1595766 h 5880798"/>
                  <a:gd name="connsiteX197" fmla="*/ 295547 w 561506"/>
                  <a:gd name="connsiteY197" fmla="*/ 1595766 h 5880798"/>
                  <a:gd name="connsiteX198" fmla="*/ 295547 w 561506"/>
                  <a:gd name="connsiteY198" fmla="*/ 1625352 h 5880798"/>
                  <a:gd name="connsiteX199" fmla="*/ 265961 w 561506"/>
                  <a:gd name="connsiteY199" fmla="*/ 1625352 h 5880798"/>
                  <a:gd name="connsiteX200" fmla="*/ 0 w 561506"/>
                  <a:gd name="connsiteY200" fmla="*/ 1595764 h 5880798"/>
                  <a:gd name="connsiteX201" fmla="*/ 29585 w 561506"/>
                  <a:gd name="connsiteY201" fmla="*/ 1595764 h 5880798"/>
                  <a:gd name="connsiteX202" fmla="*/ 29585 w 561506"/>
                  <a:gd name="connsiteY202" fmla="*/ 1625350 h 5880798"/>
                  <a:gd name="connsiteX203" fmla="*/ 0 w 561506"/>
                  <a:gd name="connsiteY203" fmla="*/ 1625350 h 5880798"/>
                  <a:gd name="connsiteX204" fmla="*/ 531921 w 561506"/>
                  <a:gd name="connsiteY204" fmla="*/ 1329811 h 5880798"/>
                  <a:gd name="connsiteX205" fmla="*/ 561506 w 561506"/>
                  <a:gd name="connsiteY205" fmla="*/ 1329811 h 5880798"/>
                  <a:gd name="connsiteX206" fmla="*/ 561506 w 561506"/>
                  <a:gd name="connsiteY206" fmla="*/ 1359396 h 5880798"/>
                  <a:gd name="connsiteX207" fmla="*/ 531921 w 561506"/>
                  <a:gd name="connsiteY207" fmla="*/ 1359396 h 5880798"/>
                  <a:gd name="connsiteX208" fmla="*/ 265961 w 561506"/>
                  <a:gd name="connsiteY208" fmla="*/ 1329809 h 5880798"/>
                  <a:gd name="connsiteX209" fmla="*/ 295547 w 561506"/>
                  <a:gd name="connsiteY209" fmla="*/ 1329809 h 5880798"/>
                  <a:gd name="connsiteX210" fmla="*/ 295547 w 561506"/>
                  <a:gd name="connsiteY210" fmla="*/ 1359393 h 5880798"/>
                  <a:gd name="connsiteX211" fmla="*/ 265961 w 561506"/>
                  <a:gd name="connsiteY211" fmla="*/ 1359393 h 5880798"/>
                  <a:gd name="connsiteX212" fmla="*/ 0 w 561506"/>
                  <a:gd name="connsiteY212" fmla="*/ 1329806 h 5880798"/>
                  <a:gd name="connsiteX213" fmla="*/ 29585 w 561506"/>
                  <a:gd name="connsiteY213" fmla="*/ 1329806 h 5880798"/>
                  <a:gd name="connsiteX214" fmla="*/ 29585 w 561506"/>
                  <a:gd name="connsiteY214" fmla="*/ 1359391 h 5880798"/>
                  <a:gd name="connsiteX215" fmla="*/ 0 w 561506"/>
                  <a:gd name="connsiteY215" fmla="*/ 1359391 h 5880798"/>
                  <a:gd name="connsiteX216" fmla="*/ 531921 w 561506"/>
                  <a:gd name="connsiteY216" fmla="*/ 1063855 h 5880798"/>
                  <a:gd name="connsiteX217" fmla="*/ 561506 w 561506"/>
                  <a:gd name="connsiteY217" fmla="*/ 1063855 h 5880798"/>
                  <a:gd name="connsiteX218" fmla="*/ 561506 w 561506"/>
                  <a:gd name="connsiteY218" fmla="*/ 1093441 h 5880798"/>
                  <a:gd name="connsiteX219" fmla="*/ 531921 w 561506"/>
                  <a:gd name="connsiteY219" fmla="*/ 1093441 h 5880798"/>
                  <a:gd name="connsiteX220" fmla="*/ 265961 w 561506"/>
                  <a:gd name="connsiteY220" fmla="*/ 1063852 h 5880798"/>
                  <a:gd name="connsiteX221" fmla="*/ 295547 w 561506"/>
                  <a:gd name="connsiteY221" fmla="*/ 1063852 h 5880798"/>
                  <a:gd name="connsiteX222" fmla="*/ 295547 w 561506"/>
                  <a:gd name="connsiteY222" fmla="*/ 1093438 h 5880798"/>
                  <a:gd name="connsiteX223" fmla="*/ 265961 w 561506"/>
                  <a:gd name="connsiteY223" fmla="*/ 1093438 h 5880798"/>
                  <a:gd name="connsiteX224" fmla="*/ 0 w 561506"/>
                  <a:gd name="connsiteY224" fmla="*/ 1063849 h 5880798"/>
                  <a:gd name="connsiteX225" fmla="*/ 29585 w 561506"/>
                  <a:gd name="connsiteY225" fmla="*/ 1063849 h 5880798"/>
                  <a:gd name="connsiteX226" fmla="*/ 29585 w 561506"/>
                  <a:gd name="connsiteY226" fmla="*/ 1093435 h 5880798"/>
                  <a:gd name="connsiteX227" fmla="*/ 0 w 561506"/>
                  <a:gd name="connsiteY227" fmla="*/ 1093435 h 5880798"/>
                  <a:gd name="connsiteX228" fmla="*/ 531921 w 561506"/>
                  <a:gd name="connsiteY228" fmla="*/ 797884 h 5880798"/>
                  <a:gd name="connsiteX229" fmla="*/ 561506 w 561506"/>
                  <a:gd name="connsiteY229" fmla="*/ 797884 h 5880798"/>
                  <a:gd name="connsiteX230" fmla="*/ 561506 w 561506"/>
                  <a:gd name="connsiteY230" fmla="*/ 827470 h 5880798"/>
                  <a:gd name="connsiteX231" fmla="*/ 531921 w 561506"/>
                  <a:gd name="connsiteY231" fmla="*/ 827470 h 5880798"/>
                  <a:gd name="connsiteX232" fmla="*/ 265961 w 561506"/>
                  <a:gd name="connsiteY232" fmla="*/ 797882 h 5880798"/>
                  <a:gd name="connsiteX233" fmla="*/ 295547 w 561506"/>
                  <a:gd name="connsiteY233" fmla="*/ 797882 h 5880798"/>
                  <a:gd name="connsiteX234" fmla="*/ 295547 w 561506"/>
                  <a:gd name="connsiteY234" fmla="*/ 827468 h 5880798"/>
                  <a:gd name="connsiteX235" fmla="*/ 265961 w 561506"/>
                  <a:gd name="connsiteY235" fmla="*/ 827468 h 5880798"/>
                  <a:gd name="connsiteX236" fmla="*/ 0 w 561506"/>
                  <a:gd name="connsiteY236" fmla="*/ 797879 h 5880798"/>
                  <a:gd name="connsiteX237" fmla="*/ 29585 w 561506"/>
                  <a:gd name="connsiteY237" fmla="*/ 797879 h 5880798"/>
                  <a:gd name="connsiteX238" fmla="*/ 29585 w 561506"/>
                  <a:gd name="connsiteY238" fmla="*/ 827465 h 5880798"/>
                  <a:gd name="connsiteX239" fmla="*/ 0 w 561506"/>
                  <a:gd name="connsiteY239" fmla="*/ 827465 h 5880798"/>
                  <a:gd name="connsiteX240" fmla="*/ 531921 w 561506"/>
                  <a:gd name="connsiteY240" fmla="*/ 531924 h 5880798"/>
                  <a:gd name="connsiteX241" fmla="*/ 561506 w 561506"/>
                  <a:gd name="connsiteY241" fmla="*/ 531924 h 5880798"/>
                  <a:gd name="connsiteX242" fmla="*/ 561506 w 561506"/>
                  <a:gd name="connsiteY242" fmla="*/ 561509 h 5880798"/>
                  <a:gd name="connsiteX243" fmla="*/ 531921 w 561506"/>
                  <a:gd name="connsiteY243" fmla="*/ 561509 h 5880798"/>
                  <a:gd name="connsiteX244" fmla="*/ 265961 w 561506"/>
                  <a:gd name="connsiteY244" fmla="*/ 531922 h 5880798"/>
                  <a:gd name="connsiteX245" fmla="*/ 295547 w 561506"/>
                  <a:gd name="connsiteY245" fmla="*/ 531922 h 5880798"/>
                  <a:gd name="connsiteX246" fmla="*/ 295547 w 561506"/>
                  <a:gd name="connsiteY246" fmla="*/ 561507 h 5880798"/>
                  <a:gd name="connsiteX247" fmla="*/ 265961 w 561506"/>
                  <a:gd name="connsiteY247" fmla="*/ 561507 h 5880798"/>
                  <a:gd name="connsiteX248" fmla="*/ 0 w 561506"/>
                  <a:gd name="connsiteY248" fmla="*/ 531920 h 5880798"/>
                  <a:gd name="connsiteX249" fmla="*/ 29585 w 561506"/>
                  <a:gd name="connsiteY249" fmla="*/ 531920 h 5880798"/>
                  <a:gd name="connsiteX250" fmla="*/ 29585 w 561506"/>
                  <a:gd name="connsiteY250" fmla="*/ 561505 h 5880798"/>
                  <a:gd name="connsiteX251" fmla="*/ 0 w 561506"/>
                  <a:gd name="connsiteY251" fmla="*/ 561505 h 5880798"/>
                  <a:gd name="connsiteX252" fmla="*/ 531921 w 561506"/>
                  <a:gd name="connsiteY252" fmla="*/ 265964 h 5880798"/>
                  <a:gd name="connsiteX253" fmla="*/ 561506 w 561506"/>
                  <a:gd name="connsiteY253" fmla="*/ 265964 h 5880798"/>
                  <a:gd name="connsiteX254" fmla="*/ 561506 w 561506"/>
                  <a:gd name="connsiteY254" fmla="*/ 295550 h 5880798"/>
                  <a:gd name="connsiteX255" fmla="*/ 531921 w 561506"/>
                  <a:gd name="connsiteY255" fmla="*/ 295550 h 5880798"/>
                  <a:gd name="connsiteX256" fmla="*/ 265961 w 561506"/>
                  <a:gd name="connsiteY256" fmla="*/ 265962 h 5880798"/>
                  <a:gd name="connsiteX257" fmla="*/ 295547 w 561506"/>
                  <a:gd name="connsiteY257" fmla="*/ 265962 h 5880798"/>
                  <a:gd name="connsiteX258" fmla="*/ 295547 w 561506"/>
                  <a:gd name="connsiteY258" fmla="*/ 295548 h 5880798"/>
                  <a:gd name="connsiteX259" fmla="*/ 265961 w 561506"/>
                  <a:gd name="connsiteY259" fmla="*/ 295548 h 5880798"/>
                  <a:gd name="connsiteX260" fmla="*/ 0 w 561506"/>
                  <a:gd name="connsiteY260" fmla="*/ 265960 h 5880798"/>
                  <a:gd name="connsiteX261" fmla="*/ 29585 w 561506"/>
                  <a:gd name="connsiteY261" fmla="*/ 265960 h 5880798"/>
                  <a:gd name="connsiteX262" fmla="*/ 29585 w 561506"/>
                  <a:gd name="connsiteY262" fmla="*/ 295546 h 5880798"/>
                  <a:gd name="connsiteX263" fmla="*/ 0 w 561506"/>
                  <a:gd name="connsiteY263" fmla="*/ 295546 h 5880798"/>
                  <a:gd name="connsiteX264" fmla="*/ 531921 w 561506"/>
                  <a:gd name="connsiteY264" fmla="*/ 5 h 5880798"/>
                  <a:gd name="connsiteX265" fmla="*/ 561506 w 561506"/>
                  <a:gd name="connsiteY265" fmla="*/ 5 h 5880798"/>
                  <a:gd name="connsiteX266" fmla="*/ 561506 w 561506"/>
                  <a:gd name="connsiteY266" fmla="*/ 29591 h 5880798"/>
                  <a:gd name="connsiteX267" fmla="*/ 531921 w 561506"/>
                  <a:gd name="connsiteY267" fmla="*/ 29591 h 5880798"/>
                  <a:gd name="connsiteX268" fmla="*/ 265961 w 561506"/>
                  <a:gd name="connsiteY268" fmla="*/ 3 h 5880798"/>
                  <a:gd name="connsiteX269" fmla="*/ 295547 w 561506"/>
                  <a:gd name="connsiteY269" fmla="*/ 3 h 5880798"/>
                  <a:gd name="connsiteX270" fmla="*/ 295547 w 561506"/>
                  <a:gd name="connsiteY270" fmla="*/ 29589 h 5880798"/>
                  <a:gd name="connsiteX271" fmla="*/ 265961 w 561506"/>
                  <a:gd name="connsiteY271" fmla="*/ 29589 h 5880798"/>
                  <a:gd name="connsiteX272" fmla="*/ 0 w 561506"/>
                  <a:gd name="connsiteY272" fmla="*/ 0 h 5880798"/>
                  <a:gd name="connsiteX273" fmla="*/ 29585 w 561506"/>
                  <a:gd name="connsiteY273" fmla="*/ 0 h 5880798"/>
                  <a:gd name="connsiteX274" fmla="*/ 29585 w 561506"/>
                  <a:gd name="connsiteY274" fmla="*/ 29586 h 5880798"/>
                  <a:gd name="connsiteX275" fmla="*/ 0 w 561506"/>
                  <a:gd name="connsiteY275" fmla="*/ 29586 h 5880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Lst>
                <a:rect l="l" t="t" r="r" b="b"/>
                <a:pathLst>
                  <a:path w="561506" h="5880798">
                    <a:moveTo>
                      <a:pt x="531921" y="5851213"/>
                    </a:moveTo>
                    <a:lnTo>
                      <a:pt x="561506" y="5851213"/>
                    </a:lnTo>
                    <a:lnTo>
                      <a:pt x="561506" y="5880798"/>
                    </a:lnTo>
                    <a:lnTo>
                      <a:pt x="531921" y="5880798"/>
                    </a:lnTo>
                    <a:close/>
                    <a:moveTo>
                      <a:pt x="265961" y="5851213"/>
                    </a:moveTo>
                    <a:lnTo>
                      <a:pt x="295547" y="5851213"/>
                    </a:lnTo>
                    <a:lnTo>
                      <a:pt x="295547" y="5880798"/>
                    </a:lnTo>
                    <a:lnTo>
                      <a:pt x="265961" y="5880798"/>
                    </a:lnTo>
                    <a:close/>
                    <a:moveTo>
                      <a:pt x="0" y="5851213"/>
                    </a:moveTo>
                    <a:lnTo>
                      <a:pt x="29585" y="5851213"/>
                    </a:lnTo>
                    <a:lnTo>
                      <a:pt x="29585" y="5880798"/>
                    </a:lnTo>
                    <a:lnTo>
                      <a:pt x="0" y="5880798"/>
                    </a:lnTo>
                    <a:close/>
                    <a:moveTo>
                      <a:pt x="531921" y="5585253"/>
                    </a:moveTo>
                    <a:lnTo>
                      <a:pt x="561506" y="5585253"/>
                    </a:lnTo>
                    <a:lnTo>
                      <a:pt x="561506" y="5614838"/>
                    </a:lnTo>
                    <a:lnTo>
                      <a:pt x="531921" y="5614838"/>
                    </a:lnTo>
                    <a:close/>
                    <a:moveTo>
                      <a:pt x="265961" y="5585253"/>
                    </a:moveTo>
                    <a:lnTo>
                      <a:pt x="295547" y="5585253"/>
                    </a:lnTo>
                    <a:lnTo>
                      <a:pt x="295547" y="5614838"/>
                    </a:lnTo>
                    <a:lnTo>
                      <a:pt x="265961" y="5614838"/>
                    </a:lnTo>
                    <a:close/>
                    <a:moveTo>
                      <a:pt x="0" y="5585253"/>
                    </a:moveTo>
                    <a:lnTo>
                      <a:pt x="29585" y="5585253"/>
                    </a:lnTo>
                    <a:lnTo>
                      <a:pt x="29585" y="5614838"/>
                    </a:lnTo>
                    <a:lnTo>
                      <a:pt x="0" y="5614838"/>
                    </a:lnTo>
                    <a:close/>
                    <a:moveTo>
                      <a:pt x="531921" y="5319293"/>
                    </a:moveTo>
                    <a:lnTo>
                      <a:pt x="561506" y="5319293"/>
                    </a:lnTo>
                    <a:lnTo>
                      <a:pt x="561506" y="5348879"/>
                    </a:lnTo>
                    <a:lnTo>
                      <a:pt x="531921" y="5348879"/>
                    </a:lnTo>
                    <a:close/>
                    <a:moveTo>
                      <a:pt x="265961" y="5319293"/>
                    </a:moveTo>
                    <a:lnTo>
                      <a:pt x="295547" y="5319293"/>
                    </a:lnTo>
                    <a:lnTo>
                      <a:pt x="295547" y="5348879"/>
                    </a:lnTo>
                    <a:lnTo>
                      <a:pt x="265961" y="5348879"/>
                    </a:lnTo>
                    <a:close/>
                    <a:moveTo>
                      <a:pt x="0" y="5319293"/>
                    </a:moveTo>
                    <a:lnTo>
                      <a:pt x="29585" y="5319293"/>
                    </a:lnTo>
                    <a:lnTo>
                      <a:pt x="29585" y="5348879"/>
                    </a:lnTo>
                    <a:lnTo>
                      <a:pt x="0" y="5348879"/>
                    </a:lnTo>
                    <a:close/>
                    <a:moveTo>
                      <a:pt x="531921" y="5053332"/>
                    </a:moveTo>
                    <a:lnTo>
                      <a:pt x="561506" y="5053332"/>
                    </a:lnTo>
                    <a:lnTo>
                      <a:pt x="561506" y="5082917"/>
                    </a:lnTo>
                    <a:lnTo>
                      <a:pt x="531921" y="5082917"/>
                    </a:lnTo>
                    <a:close/>
                    <a:moveTo>
                      <a:pt x="265961" y="5053332"/>
                    </a:moveTo>
                    <a:lnTo>
                      <a:pt x="295547" y="5053332"/>
                    </a:lnTo>
                    <a:lnTo>
                      <a:pt x="295547" y="5082917"/>
                    </a:lnTo>
                    <a:lnTo>
                      <a:pt x="265961" y="5082917"/>
                    </a:lnTo>
                    <a:close/>
                    <a:moveTo>
                      <a:pt x="0" y="5053332"/>
                    </a:moveTo>
                    <a:lnTo>
                      <a:pt x="29585" y="5053332"/>
                    </a:lnTo>
                    <a:lnTo>
                      <a:pt x="29585" y="5082917"/>
                    </a:lnTo>
                    <a:lnTo>
                      <a:pt x="0" y="5082917"/>
                    </a:lnTo>
                    <a:close/>
                    <a:moveTo>
                      <a:pt x="531921" y="4787372"/>
                    </a:moveTo>
                    <a:lnTo>
                      <a:pt x="561506" y="4787372"/>
                    </a:lnTo>
                    <a:lnTo>
                      <a:pt x="561506" y="4816958"/>
                    </a:lnTo>
                    <a:lnTo>
                      <a:pt x="531921" y="4816958"/>
                    </a:lnTo>
                    <a:close/>
                    <a:moveTo>
                      <a:pt x="265961" y="4787372"/>
                    </a:moveTo>
                    <a:lnTo>
                      <a:pt x="295547" y="4787372"/>
                    </a:lnTo>
                    <a:lnTo>
                      <a:pt x="295547" y="4816958"/>
                    </a:lnTo>
                    <a:lnTo>
                      <a:pt x="265961" y="4816958"/>
                    </a:lnTo>
                    <a:close/>
                    <a:moveTo>
                      <a:pt x="0" y="4787372"/>
                    </a:moveTo>
                    <a:lnTo>
                      <a:pt x="29585" y="4787372"/>
                    </a:lnTo>
                    <a:lnTo>
                      <a:pt x="29585" y="4816958"/>
                    </a:lnTo>
                    <a:lnTo>
                      <a:pt x="0" y="4816958"/>
                    </a:lnTo>
                    <a:close/>
                    <a:moveTo>
                      <a:pt x="531921" y="4521412"/>
                    </a:moveTo>
                    <a:lnTo>
                      <a:pt x="561506" y="4521412"/>
                    </a:lnTo>
                    <a:lnTo>
                      <a:pt x="561506" y="4550997"/>
                    </a:lnTo>
                    <a:lnTo>
                      <a:pt x="531921" y="4550997"/>
                    </a:lnTo>
                    <a:close/>
                    <a:moveTo>
                      <a:pt x="265961" y="4521412"/>
                    </a:moveTo>
                    <a:lnTo>
                      <a:pt x="295547" y="4521412"/>
                    </a:lnTo>
                    <a:lnTo>
                      <a:pt x="295547" y="4550997"/>
                    </a:lnTo>
                    <a:lnTo>
                      <a:pt x="265961" y="4550997"/>
                    </a:lnTo>
                    <a:close/>
                    <a:moveTo>
                      <a:pt x="0" y="4521412"/>
                    </a:moveTo>
                    <a:lnTo>
                      <a:pt x="29585" y="4521412"/>
                    </a:lnTo>
                    <a:lnTo>
                      <a:pt x="29585" y="4550997"/>
                    </a:lnTo>
                    <a:lnTo>
                      <a:pt x="0" y="4550997"/>
                    </a:lnTo>
                    <a:close/>
                    <a:moveTo>
                      <a:pt x="531921" y="4255451"/>
                    </a:moveTo>
                    <a:lnTo>
                      <a:pt x="561506" y="4255451"/>
                    </a:lnTo>
                    <a:lnTo>
                      <a:pt x="561506" y="4285036"/>
                    </a:lnTo>
                    <a:lnTo>
                      <a:pt x="531921" y="4285036"/>
                    </a:lnTo>
                    <a:close/>
                    <a:moveTo>
                      <a:pt x="265961" y="4255451"/>
                    </a:moveTo>
                    <a:lnTo>
                      <a:pt x="295547" y="4255451"/>
                    </a:lnTo>
                    <a:lnTo>
                      <a:pt x="295547" y="4285036"/>
                    </a:lnTo>
                    <a:lnTo>
                      <a:pt x="265961" y="4285036"/>
                    </a:lnTo>
                    <a:close/>
                    <a:moveTo>
                      <a:pt x="0" y="4255451"/>
                    </a:moveTo>
                    <a:lnTo>
                      <a:pt x="29585" y="4255451"/>
                    </a:lnTo>
                    <a:lnTo>
                      <a:pt x="29585" y="4285036"/>
                    </a:lnTo>
                    <a:lnTo>
                      <a:pt x="0" y="4285036"/>
                    </a:lnTo>
                    <a:close/>
                    <a:moveTo>
                      <a:pt x="531921" y="3989491"/>
                    </a:moveTo>
                    <a:lnTo>
                      <a:pt x="561506" y="3989491"/>
                    </a:lnTo>
                    <a:lnTo>
                      <a:pt x="561506" y="4019077"/>
                    </a:lnTo>
                    <a:lnTo>
                      <a:pt x="531921" y="4019077"/>
                    </a:lnTo>
                    <a:close/>
                    <a:moveTo>
                      <a:pt x="265961" y="3989491"/>
                    </a:moveTo>
                    <a:lnTo>
                      <a:pt x="295547" y="3989491"/>
                    </a:lnTo>
                    <a:lnTo>
                      <a:pt x="295547" y="4019077"/>
                    </a:lnTo>
                    <a:lnTo>
                      <a:pt x="265961" y="4019077"/>
                    </a:lnTo>
                    <a:close/>
                    <a:moveTo>
                      <a:pt x="0" y="3989491"/>
                    </a:moveTo>
                    <a:lnTo>
                      <a:pt x="29585" y="3989491"/>
                    </a:lnTo>
                    <a:lnTo>
                      <a:pt x="29585" y="4019077"/>
                    </a:lnTo>
                    <a:lnTo>
                      <a:pt x="0" y="4019077"/>
                    </a:lnTo>
                    <a:close/>
                    <a:moveTo>
                      <a:pt x="531921" y="3723530"/>
                    </a:moveTo>
                    <a:lnTo>
                      <a:pt x="561506" y="3723530"/>
                    </a:lnTo>
                    <a:lnTo>
                      <a:pt x="561506" y="3753115"/>
                    </a:lnTo>
                    <a:lnTo>
                      <a:pt x="531921" y="3753115"/>
                    </a:lnTo>
                    <a:close/>
                    <a:moveTo>
                      <a:pt x="265961" y="3723530"/>
                    </a:moveTo>
                    <a:lnTo>
                      <a:pt x="295547" y="3723530"/>
                    </a:lnTo>
                    <a:lnTo>
                      <a:pt x="295547" y="3753115"/>
                    </a:lnTo>
                    <a:lnTo>
                      <a:pt x="265961" y="3753115"/>
                    </a:lnTo>
                    <a:close/>
                    <a:moveTo>
                      <a:pt x="0" y="3723530"/>
                    </a:moveTo>
                    <a:lnTo>
                      <a:pt x="29585" y="3723530"/>
                    </a:lnTo>
                    <a:lnTo>
                      <a:pt x="29585" y="3753115"/>
                    </a:lnTo>
                    <a:lnTo>
                      <a:pt x="0" y="3753115"/>
                    </a:lnTo>
                    <a:close/>
                    <a:moveTo>
                      <a:pt x="531921" y="3457570"/>
                    </a:moveTo>
                    <a:lnTo>
                      <a:pt x="561506" y="3457570"/>
                    </a:lnTo>
                    <a:lnTo>
                      <a:pt x="561506" y="3487156"/>
                    </a:lnTo>
                    <a:lnTo>
                      <a:pt x="531921" y="3487156"/>
                    </a:lnTo>
                    <a:close/>
                    <a:moveTo>
                      <a:pt x="265961" y="3457570"/>
                    </a:moveTo>
                    <a:lnTo>
                      <a:pt x="295547" y="3457570"/>
                    </a:lnTo>
                    <a:lnTo>
                      <a:pt x="295547" y="3487156"/>
                    </a:lnTo>
                    <a:lnTo>
                      <a:pt x="265961" y="3487156"/>
                    </a:lnTo>
                    <a:close/>
                    <a:moveTo>
                      <a:pt x="0" y="3457570"/>
                    </a:moveTo>
                    <a:lnTo>
                      <a:pt x="29585" y="3457570"/>
                    </a:lnTo>
                    <a:lnTo>
                      <a:pt x="29585" y="3487156"/>
                    </a:lnTo>
                    <a:lnTo>
                      <a:pt x="0" y="3487156"/>
                    </a:lnTo>
                    <a:close/>
                    <a:moveTo>
                      <a:pt x="531921" y="3191618"/>
                    </a:moveTo>
                    <a:lnTo>
                      <a:pt x="561506" y="3191618"/>
                    </a:lnTo>
                    <a:lnTo>
                      <a:pt x="561506" y="3221195"/>
                    </a:lnTo>
                    <a:lnTo>
                      <a:pt x="531921" y="3221195"/>
                    </a:lnTo>
                    <a:close/>
                    <a:moveTo>
                      <a:pt x="265961" y="3191618"/>
                    </a:moveTo>
                    <a:lnTo>
                      <a:pt x="295547" y="3191618"/>
                    </a:lnTo>
                    <a:lnTo>
                      <a:pt x="295547" y="3221195"/>
                    </a:lnTo>
                    <a:lnTo>
                      <a:pt x="265961" y="3221195"/>
                    </a:lnTo>
                    <a:close/>
                    <a:moveTo>
                      <a:pt x="0" y="3191617"/>
                    </a:moveTo>
                    <a:lnTo>
                      <a:pt x="29585" y="3191617"/>
                    </a:lnTo>
                    <a:lnTo>
                      <a:pt x="29585" y="3221195"/>
                    </a:lnTo>
                    <a:lnTo>
                      <a:pt x="0" y="3221195"/>
                    </a:lnTo>
                    <a:close/>
                    <a:moveTo>
                      <a:pt x="531921" y="2925660"/>
                    </a:moveTo>
                    <a:lnTo>
                      <a:pt x="561506" y="2925660"/>
                    </a:lnTo>
                    <a:lnTo>
                      <a:pt x="561506" y="2955246"/>
                    </a:lnTo>
                    <a:lnTo>
                      <a:pt x="531921" y="2955246"/>
                    </a:lnTo>
                    <a:close/>
                    <a:moveTo>
                      <a:pt x="265961" y="2925659"/>
                    </a:moveTo>
                    <a:lnTo>
                      <a:pt x="295547" y="2925659"/>
                    </a:lnTo>
                    <a:lnTo>
                      <a:pt x="295547" y="2955245"/>
                    </a:lnTo>
                    <a:lnTo>
                      <a:pt x="265961" y="2955245"/>
                    </a:lnTo>
                    <a:close/>
                    <a:moveTo>
                      <a:pt x="0" y="2925658"/>
                    </a:moveTo>
                    <a:lnTo>
                      <a:pt x="29585" y="2925658"/>
                    </a:lnTo>
                    <a:lnTo>
                      <a:pt x="29585" y="2955244"/>
                    </a:lnTo>
                    <a:lnTo>
                      <a:pt x="0" y="2955244"/>
                    </a:lnTo>
                    <a:close/>
                    <a:moveTo>
                      <a:pt x="531921" y="2659620"/>
                    </a:moveTo>
                    <a:lnTo>
                      <a:pt x="561506" y="2659620"/>
                    </a:lnTo>
                    <a:lnTo>
                      <a:pt x="561506" y="2689204"/>
                    </a:lnTo>
                    <a:lnTo>
                      <a:pt x="531921" y="2689204"/>
                    </a:lnTo>
                    <a:close/>
                    <a:moveTo>
                      <a:pt x="265961" y="2659616"/>
                    </a:moveTo>
                    <a:lnTo>
                      <a:pt x="295547" y="2659616"/>
                    </a:lnTo>
                    <a:lnTo>
                      <a:pt x="295547" y="2689201"/>
                    </a:lnTo>
                    <a:lnTo>
                      <a:pt x="265961" y="2689201"/>
                    </a:lnTo>
                    <a:close/>
                    <a:moveTo>
                      <a:pt x="0" y="2659613"/>
                    </a:moveTo>
                    <a:lnTo>
                      <a:pt x="29585" y="2659613"/>
                    </a:lnTo>
                    <a:lnTo>
                      <a:pt x="29585" y="2689198"/>
                    </a:lnTo>
                    <a:lnTo>
                      <a:pt x="0" y="2689198"/>
                    </a:lnTo>
                    <a:close/>
                    <a:moveTo>
                      <a:pt x="531921" y="2393661"/>
                    </a:moveTo>
                    <a:lnTo>
                      <a:pt x="561506" y="2393661"/>
                    </a:lnTo>
                    <a:lnTo>
                      <a:pt x="561506" y="2423260"/>
                    </a:lnTo>
                    <a:lnTo>
                      <a:pt x="531921" y="2423260"/>
                    </a:lnTo>
                    <a:close/>
                    <a:moveTo>
                      <a:pt x="265961" y="2393658"/>
                    </a:moveTo>
                    <a:lnTo>
                      <a:pt x="295547" y="2393658"/>
                    </a:lnTo>
                    <a:lnTo>
                      <a:pt x="295547" y="2423257"/>
                    </a:lnTo>
                    <a:lnTo>
                      <a:pt x="265961" y="2423257"/>
                    </a:lnTo>
                    <a:close/>
                    <a:moveTo>
                      <a:pt x="0" y="2393655"/>
                    </a:moveTo>
                    <a:lnTo>
                      <a:pt x="29585" y="2393655"/>
                    </a:lnTo>
                    <a:lnTo>
                      <a:pt x="29585" y="2423251"/>
                    </a:lnTo>
                    <a:lnTo>
                      <a:pt x="0" y="2423251"/>
                    </a:lnTo>
                    <a:close/>
                    <a:moveTo>
                      <a:pt x="531921" y="2127694"/>
                    </a:moveTo>
                    <a:lnTo>
                      <a:pt x="561506" y="2127694"/>
                    </a:lnTo>
                    <a:lnTo>
                      <a:pt x="561506" y="2157283"/>
                    </a:lnTo>
                    <a:lnTo>
                      <a:pt x="531921" y="2157283"/>
                    </a:lnTo>
                    <a:close/>
                    <a:moveTo>
                      <a:pt x="265961" y="2127693"/>
                    </a:moveTo>
                    <a:lnTo>
                      <a:pt x="295547" y="2127693"/>
                    </a:lnTo>
                    <a:lnTo>
                      <a:pt x="295547" y="2157282"/>
                    </a:lnTo>
                    <a:lnTo>
                      <a:pt x="265961" y="2157282"/>
                    </a:lnTo>
                    <a:close/>
                    <a:moveTo>
                      <a:pt x="0" y="2127689"/>
                    </a:moveTo>
                    <a:lnTo>
                      <a:pt x="29585" y="2127689"/>
                    </a:lnTo>
                    <a:lnTo>
                      <a:pt x="29585" y="2157278"/>
                    </a:lnTo>
                    <a:lnTo>
                      <a:pt x="0" y="2157278"/>
                    </a:lnTo>
                    <a:close/>
                    <a:moveTo>
                      <a:pt x="531921" y="1861731"/>
                    </a:moveTo>
                    <a:lnTo>
                      <a:pt x="561506" y="1861731"/>
                    </a:lnTo>
                    <a:lnTo>
                      <a:pt x="561506" y="1891308"/>
                    </a:lnTo>
                    <a:lnTo>
                      <a:pt x="531921" y="1891308"/>
                    </a:lnTo>
                    <a:close/>
                    <a:moveTo>
                      <a:pt x="265961" y="1861728"/>
                    </a:moveTo>
                    <a:lnTo>
                      <a:pt x="295547" y="1861728"/>
                    </a:lnTo>
                    <a:lnTo>
                      <a:pt x="295547" y="1891306"/>
                    </a:lnTo>
                    <a:lnTo>
                      <a:pt x="265961" y="1891306"/>
                    </a:lnTo>
                    <a:close/>
                    <a:moveTo>
                      <a:pt x="0" y="1861726"/>
                    </a:moveTo>
                    <a:lnTo>
                      <a:pt x="29585" y="1861726"/>
                    </a:lnTo>
                    <a:lnTo>
                      <a:pt x="29585" y="1891304"/>
                    </a:lnTo>
                    <a:lnTo>
                      <a:pt x="0" y="1891304"/>
                    </a:lnTo>
                    <a:close/>
                    <a:moveTo>
                      <a:pt x="531921" y="1595769"/>
                    </a:moveTo>
                    <a:lnTo>
                      <a:pt x="561506" y="1595769"/>
                    </a:lnTo>
                    <a:lnTo>
                      <a:pt x="561506" y="1625355"/>
                    </a:lnTo>
                    <a:lnTo>
                      <a:pt x="531921" y="1625355"/>
                    </a:lnTo>
                    <a:close/>
                    <a:moveTo>
                      <a:pt x="265961" y="1595766"/>
                    </a:moveTo>
                    <a:lnTo>
                      <a:pt x="295547" y="1595766"/>
                    </a:lnTo>
                    <a:lnTo>
                      <a:pt x="295547" y="1625352"/>
                    </a:lnTo>
                    <a:lnTo>
                      <a:pt x="265961" y="1625352"/>
                    </a:lnTo>
                    <a:close/>
                    <a:moveTo>
                      <a:pt x="0" y="1595764"/>
                    </a:moveTo>
                    <a:lnTo>
                      <a:pt x="29585" y="1595764"/>
                    </a:lnTo>
                    <a:lnTo>
                      <a:pt x="29585" y="1625350"/>
                    </a:lnTo>
                    <a:lnTo>
                      <a:pt x="0" y="1625350"/>
                    </a:lnTo>
                    <a:close/>
                    <a:moveTo>
                      <a:pt x="531921" y="1329811"/>
                    </a:moveTo>
                    <a:lnTo>
                      <a:pt x="561506" y="1329811"/>
                    </a:lnTo>
                    <a:lnTo>
                      <a:pt x="561506" y="1359396"/>
                    </a:lnTo>
                    <a:lnTo>
                      <a:pt x="531921" y="1359396"/>
                    </a:lnTo>
                    <a:close/>
                    <a:moveTo>
                      <a:pt x="265961" y="1329809"/>
                    </a:moveTo>
                    <a:lnTo>
                      <a:pt x="295547" y="1329809"/>
                    </a:lnTo>
                    <a:lnTo>
                      <a:pt x="295547" y="1359393"/>
                    </a:lnTo>
                    <a:lnTo>
                      <a:pt x="265961" y="1359393"/>
                    </a:lnTo>
                    <a:close/>
                    <a:moveTo>
                      <a:pt x="0" y="1329806"/>
                    </a:moveTo>
                    <a:lnTo>
                      <a:pt x="29585" y="1329806"/>
                    </a:lnTo>
                    <a:lnTo>
                      <a:pt x="29585" y="1359391"/>
                    </a:lnTo>
                    <a:lnTo>
                      <a:pt x="0" y="1359391"/>
                    </a:lnTo>
                    <a:close/>
                    <a:moveTo>
                      <a:pt x="531921" y="1063855"/>
                    </a:moveTo>
                    <a:lnTo>
                      <a:pt x="561506" y="1063855"/>
                    </a:lnTo>
                    <a:lnTo>
                      <a:pt x="561506" y="1093441"/>
                    </a:lnTo>
                    <a:lnTo>
                      <a:pt x="531921" y="1093441"/>
                    </a:lnTo>
                    <a:close/>
                    <a:moveTo>
                      <a:pt x="265961" y="1063852"/>
                    </a:moveTo>
                    <a:lnTo>
                      <a:pt x="295547" y="1063852"/>
                    </a:lnTo>
                    <a:lnTo>
                      <a:pt x="295547" y="1093438"/>
                    </a:lnTo>
                    <a:lnTo>
                      <a:pt x="265961" y="1093438"/>
                    </a:lnTo>
                    <a:close/>
                    <a:moveTo>
                      <a:pt x="0" y="1063849"/>
                    </a:moveTo>
                    <a:lnTo>
                      <a:pt x="29585" y="1063849"/>
                    </a:lnTo>
                    <a:lnTo>
                      <a:pt x="29585" y="1093435"/>
                    </a:lnTo>
                    <a:lnTo>
                      <a:pt x="0" y="1093435"/>
                    </a:lnTo>
                    <a:close/>
                    <a:moveTo>
                      <a:pt x="531921" y="797884"/>
                    </a:moveTo>
                    <a:lnTo>
                      <a:pt x="561506" y="797884"/>
                    </a:lnTo>
                    <a:lnTo>
                      <a:pt x="561506" y="827470"/>
                    </a:lnTo>
                    <a:lnTo>
                      <a:pt x="531921" y="827470"/>
                    </a:lnTo>
                    <a:close/>
                    <a:moveTo>
                      <a:pt x="265961" y="797882"/>
                    </a:moveTo>
                    <a:lnTo>
                      <a:pt x="295547" y="797882"/>
                    </a:lnTo>
                    <a:lnTo>
                      <a:pt x="295547" y="827468"/>
                    </a:lnTo>
                    <a:lnTo>
                      <a:pt x="265961" y="827468"/>
                    </a:lnTo>
                    <a:close/>
                    <a:moveTo>
                      <a:pt x="0" y="797879"/>
                    </a:moveTo>
                    <a:lnTo>
                      <a:pt x="29585" y="797879"/>
                    </a:lnTo>
                    <a:lnTo>
                      <a:pt x="29585" y="827465"/>
                    </a:lnTo>
                    <a:lnTo>
                      <a:pt x="0" y="827465"/>
                    </a:lnTo>
                    <a:close/>
                    <a:moveTo>
                      <a:pt x="531921" y="531924"/>
                    </a:moveTo>
                    <a:lnTo>
                      <a:pt x="561506" y="531924"/>
                    </a:lnTo>
                    <a:lnTo>
                      <a:pt x="561506" y="561509"/>
                    </a:lnTo>
                    <a:lnTo>
                      <a:pt x="531921" y="561509"/>
                    </a:lnTo>
                    <a:close/>
                    <a:moveTo>
                      <a:pt x="265961" y="531922"/>
                    </a:moveTo>
                    <a:lnTo>
                      <a:pt x="295547" y="531922"/>
                    </a:lnTo>
                    <a:lnTo>
                      <a:pt x="295547" y="561507"/>
                    </a:lnTo>
                    <a:lnTo>
                      <a:pt x="265961" y="561507"/>
                    </a:lnTo>
                    <a:close/>
                    <a:moveTo>
                      <a:pt x="0" y="531920"/>
                    </a:moveTo>
                    <a:lnTo>
                      <a:pt x="29585" y="531920"/>
                    </a:lnTo>
                    <a:lnTo>
                      <a:pt x="29585" y="561505"/>
                    </a:lnTo>
                    <a:lnTo>
                      <a:pt x="0" y="561505"/>
                    </a:lnTo>
                    <a:close/>
                    <a:moveTo>
                      <a:pt x="531921" y="265964"/>
                    </a:moveTo>
                    <a:lnTo>
                      <a:pt x="561506" y="265964"/>
                    </a:lnTo>
                    <a:lnTo>
                      <a:pt x="561506" y="295550"/>
                    </a:lnTo>
                    <a:lnTo>
                      <a:pt x="531921" y="295550"/>
                    </a:lnTo>
                    <a:close/>
                    <a:moveTo>
                      <a:pt x="265961" y="265962"/>
                    </a:moveTo>
                    <a:lnTo>
                      <a:pt x="295547" y="265962"/>
                    </a:lnTo>
                    <a:lnTo>
                      <a:pt x="295547" y="295548"/>
                    </a:lnTo>
                    <a:lnTo>
                      <a:pt x="265961" y="295548"/>
                    </a:lnTo>
                    <a:close/>
                    <a:moveTo>
                      <a:pt x="0" y="265960"/>
                    </a:moveTo>
                    <a:lnTo>
                      <a:pt x="29585" y="265960"/>
                    </a:lnTo>
                    <a:lnTo>
                      <a:pt x="29585" y="295546"/>
                    </a:lnTo>
                    <a:lnTo>
                      <a:pt x="0" y="295546"/>
                    </a:lnTo>
                    <a:close/>
                    <a:moveTo>
                      <a:pt x="531921" y="5"/>
                    </a:moveTo>
                    <a:lnTo>
                      <a:pt x="561506" y="5"/>
                    </a:lnTo>
                    <a:lnTo>
                      <a:pt x="561506" y="29591"/>
                    </a:lnTo>
                    <a:lnTo>
                      <a:pt x="531921" y="29591"/>
                    </a:lnTo>
                    <a:close/>
                    <a:moveTo>
                      <a:pt x="265961" y="3"/>
                    </a:moveTo>
                    <a:lnTo>
                      <a:pt x="295547" y="3"/>
                    </a:lnTo>
                    <a:lnTo>
                      <a:pt x="295547" y="29589"/>
                    </a:lnTo>
                    <a:lnTo>
                      <a:pt x="265961" y="29589"/>
                    </a:lnTo>
                    <a:close/>
                    <a:moveTo>
                      <a:pt x="0" y="0"/>
                    </a:moveTo>
                    <a:lnTo>
                      <a:pt x="29585" y="0"/>
                    </a:lnTo>
                    <a:lnTo>
                      <a:pt x="29585" y="29586"/>
                    </a:lnTo>
                    <a:lnTo>
                      <a:pt x="0" y="29586"/>
                    </a:lnTo>
                    <a:close/>
                  </a:path>
                </a:pathLst>
              </a:custGeom>
              <a:grpFill/>
              <a:ln w="10294" cap="flat">
                <a:noFill/>
                <a:prstDash val="solid"/>
                <a:miter/>
              </a:ln>
            </p:spPr>
            <p:txBody>
              <a:bodyPr wrap="square" rtlCol="0" anchor="ctr">
                <a:noAutofit/>
              </a:bodyPr>
              <a:lstStyle/>
              <a:p>
                <a:endParaRPr lang="en-US" sz="1800"/>
              </a:p>
            </p:txBody>
          </p:sp>
        </p:grpSp>
        <p:sp>
          <p:nvSpPr>
            <p:cNvPr id="27" name="Freeform: Shape 26">
              <a:extLst>
                <a:ext uri="{FF2B5EF4-FFF2-40B4-BE49-F238E27FC236}">
                  <a16:creationId xmlns:a16="http://schemas.microsoft.com/office/drawing/2014/main" xmlns="" id="{E617A4DF-071D-428E-8CFC-46648A6F0207}"/>
                </a:ext>
              </a:extLst>
            </p:cNvPr>
            <p:cNvSpPr/>
            <p:nvPr userDrawn="1"/>
          </p:nvSpPr>
          <p:spPr>
            <a:xfrm>
              <a:off x="11620604" y="258374"/>
              <a:ext cx="318688" cy="6341252"/>
            </a:xfrm>
            <a:custGeom>
              <a:avLst/>
              <a:gdLst>
                <a:gd name="connsiteX0" fmla="*/ 286785 w 318688"/>
                <a:gd name="connsiteY0" fmla="*/ 6309351 h 6341252"/>
                <a:gd name="connsiteX1" fmla="*/ 318688 w 318688"/>
                <a:gd name="connsiteY1" fmla="*/ 6309351 h 6341252"/>
                <a:gd name="connsiteX2" fmla="*/ 318688 w 318688"/>
                <a:gd name="connsiteY2" fmla="*/ 6341252 h 6341252"/>
                <a:gd name="connsiteX3" fmla="*/ 286785 w 318688"/>
                <a:gd name="connsiteY3" fmla="*/ 6341252 h 6341252"/>
                <a:gd name="connsiteX4" fmla="*/ 0 w 318688"/>
                <a:gd name="connsiteY4" fmla="*/ 6309351 h 6341252"/>
                <a:gd name="connsiteX5" fmla="*/ 31901 w 318688"/>
                <a:gd name="connsiteY5" fmla="*/ 6309351 h 6341252"/>
                <a:gd name="connsiteX6" fmla="*/ 31901 w 318688"/>
                <a:gd name="connsiteY6" fmla="*/ 6341252 h 6341252"/>
                <a:gd name="connsiteX7" fmla="*/ 0 w 318688"/>
                <a:gd name="connsiteY7" fmla="*/ 6341252 h 6341252"/>
                <a:gd name="connsiteX8" fmla="*/ 286785 w 318688"/>
                <a:gd name="connsiteY8" fmla="*/ 6022567 h 6341252"/>
                <a:gd name="connsiteX9" fmla="*/ 318688 w 318688"/>
                <a:gd name="connsiteY9" fmla="*/ 6022567 h 6341252"/>
                <a:gd name="connsiteX10" fmla="*/ 318688 w 318688"/>
                <a:gd name="connsiteY10" fmla="*/ 6054468 h 6341252"/>
                <a:gd name="connsiteX11" fmla="*/ 286785 w 318688"/>
                <a:gd name="connsiteY11" fmla="*/ 6054468 h 6341252"/>
                <a:gd name="connsiteX12" fmla="*/ 0 w 318688"/>
                <a:gd name="connsiteY12" fmla="*/ 6022567 h 6341252"/>
                <a:gd name="connsiteX13" fmla="*/ 31901 w 318688"/>
                <a:gd name="connsiteY13" fmla="*/ 6022567 h 6341252"/>
                <a:gd name="connsiteX14" fmla="*/ 31901 w 318688"/>
                <a:gd name="connsiteY14" fmla="*/ 6054468 h 6341252"/>
                <a:gd name="connsiteX15" fmla="*/ 0 w 318688"/>
                <a:gd name="connsiteY15" fmla="*/ 6054468 h 6341252"/>
                <a:gd name="connsiteX16" fmla="*/ 286785 w 318688"/>
                <a:gd name="connsiteY16" fmla="*/ 5735783 h 6341252"/>
                <a:gd name="connsiteX17" fmla="*/ 318688 w 318688"/>
                <a:gd name="connsiteY17" fmla="*/ 5735783 h 6341252"/>
                <a:gd name="connsiteX18" fmla="*/ 318688 w 318688"/>
                <a:gd name="connsiteY18" fmla="*/ 5767685 h 6341252"/>
                <a:gd name="connsiteX19" fmla="*/ 286785 w 318688"/>
                <a:gd name="connsiteY19" fmla="*/ 5767685 h 6341252"/>
                <a:gd name="connsiteX20" fmla="*/ 0 w 318688"/>
                <a:gd name="connsiteY20" fmla="*/ 5735783 h 6341252"/>
                <a:gd name="connsiteX21" fmla="*/ 31901 w 318688"/>
                <a:gd name="connsiteY21" fmla="*/ 5735783 h 6341252"/>
                <a:gd name="connsiteX22" fmla="*/ 31901 w 318688"/>
                <a:gd name="connsiteY22" fmla="*/ 5767685 h 6341252"/>
                <a:gd name="connsiteX23" fmla="*/ 0 w 318688"/>
                <a:gd name="connsiteY23" fmla="*/ 5767685 h 6341252"/>
                <a:gd name="connsiteX24" fmla="*/ 286785 w 318688"/>
                <a:gd name="connsiteY24" fmla="*/ 5448997 h 6341252"/>
                <a:gd name="connsiteX25" fmla="*/ 318688 w 318688"/>
                <a:gd name="connsiteY25" fmla="*/ 5448997 h 6341252"/>
                <a:gd name="connsiteX26" fmla="*/ 318688 w 318688"/>
                <a:gd name="connsiteY26" fmla="*/ 5480899 h 6341252"/>
                <a:gd name="connsiteX27" fmla="*/ 286785 w 318688"/>
                <a:gd name="connsiteY27" fmla="*/ 5480899 h 6341252"/>
                <a:gd name="connsiteX28" fmla="*/ 0 w 318688"/>
                <a:gd name="connsiteY28" fmla="*/ 5448997 h 6341252"/>
                <a:gd name="connsiteX29" fmla="*/ 31901 w 318688"/>
                <a:gd name="connsiteY29" fmla="*/ 5448997 h 6341252"/>
                <a:gd name="connsiteX30" fmla="*/ 31901 w 318688"/>
                <a:gd name="connsiteY30" fmla="*/ 5480899 h 6341252"/>
                <a:gd name="connsiteX31" fmla="*/ 0 w 318688"/>
                <a:gd name="connsiteY31" fmla="*/ 5480899 h 6341252"/>
                <a:gd name="connsiteX32" fmla="*/ 286785 w 318688"/>
                <a:gd name="connsiteY32" fmla="*/ 5162213 h 6341252"/>
                <a:gd name="connsiteX33" fmla="*/ 318688 w 318688"/>
                <a:gd name="connsiteY33" fmla="*/ 5162213 h 6341252"/>
                <a:gd name="connsiteX34" fmla="*/ 318688 w 318688"/>
                <a:gd name="connsiteY34" fmla="*/ 5194116 h 6341252"/>
                <a:gd name="connsiteX35" fmla="*/ 286785 w 318688"/>
                <a:gd name="connsiteY35" fmla="*/ 5194116 h 6341252"/>
                <a:gd name="connsiteX36" fmla="*/ 0 w 318688"/>
                <a:gd name="connsiteY36" fmla="*/ 5162213 h 6341252"/>
                <a:gd name="connsiteX37" fmla="*/ 31901 w 318688"/>
                <a:gd name="connsiteY37" fmla="*/ 5162213 h 6341252"/>
                <a:gd name="connsiteX38" fmla="*/ 31901 w 318688"/>
                <a:gd name="connsiteY38" fmla="*/ 5194116 h 6341252"/>
                <a:gd name="connsiteX39" fmla="*/ 0 w 318688"/>
                <a:gd name="connsiteY39" fmla="*/ 5194116 h 6341252"/>
                <a:gd name="connsiteX40" fmla="*/ 286785 w 318688"/>
                <a:gd name="connsiteY40" fmla="*/ 4875429 h 6341252"/>
                <a:gd name="connsiteX41" fmla="*/ 318688 w 318688"/>
                <a:gd name="connsiteY41" fmla="*/ 4875429 h 6341252"/>
                <a:gd name="connsiteX42" fmla="*/ 318688 w 318688"/>
                <a:gd name="connsiteY42" fmla="*/ 4907331 h 6341252"/>
                <a:gd name="connsiteX43" fmla="*/ 286785 w 318688"/>
                <a:gd name="connsiteY43" fmla="*/ 4907331 h 6341252"/>
                <a:gd name="connsiteX44" fmla="*/ 0 w 318688"/>
                <a:gd name="connsiteY44" fmla="*/ 4875429 h 6341252"/>
                <a:gd name="connsiteX45" fmla="*/ 31901 w 318688"/>
                <a:gd name="connsiteY45" fmla="*/ 4875429 h 6341252"/>
                <a:gd name="connsiteX46" fmla="*/ 31901 w 318688"/>
                <a:gd name="connsiteY46" fmla="*/ 4907331 h 6341252"/>
                <a:gd name="connsiteX47" fmla="*/ 0 w 318688"/>
                <a:gd name="connsiteY47" fmla="*/ 4907331 h 6341252"/>
                <a:gd name="connsiteX48" fmla="*/ 286785 w 318688"/>
                <a:gd name="connsiteY48" fmla="*/ 4588644 h 6341252"/>
                <a:gd name="connsiteX49" fmla="*/ 318688 w 318688"/>
                <a:gd name="connsiteY49" fmla="*/ 4588644 h 6341252"/>
                <a:gd name="connsiteX50" fmla="*/ 318688 w 318688"/>
                <a:gd name="connsiteY50" fmla="*/ 4620545 h 6341252"/>
                <a:gd name="connsiteX51" fmla="*/ 286785 w 318688"/>
                <a:gd name="connsiteY51" fmla="*/ 4620545 h 6341252"/>
                <a:gd name="connsiteX52" fmla="*/ 0 w 318688"/>
                <a:gd name="connsiteY52" fmla="*/ 4588644 h 6341252"/>
                <a:gd name="connsiteX53" fmla="*/ 31901 w 318688"/>
                <a:gd name="connsiteY53" fmla="*/ 4588644 h 6341252"/>
                <a:gd name="connsiteX54" fmla="*/ 31901 w 318688"/>
                <a:gd name="connsiteY54" fmla="*/ 4620545 h 6341252"/>
                <a:gd name="connsiteX55" fmla="*/ 0 w 318688"/>
                <a:gd name="connsiteY55" fmla="*/ 4620545 h 6341252"/>
                <a:gd name="connsiteX56" fmla="*/ 286785 w 318688"/>
                <a:gd name="connsiteY56" fmla="*/ 4301860 h 6341252"/>
                <a:gd name="connsiteX57" fmla="*/ 318688 w 318688"/>
                <a:gd name="connsiteY57" fmla="*/ 4301860 h 6341252"/>
                <a:gd name="connsiteX58" fmla="*/ 318688 w 318688"/>
                <a:gd name="connsiteY58" fmla="*/ 4333762 h 6341252"/>
                <a:gd name="connsiteX59" fmla="*/ 286785 w 318688"/>
                <a:gd name="connsiteY59" fmla="*/ 4333762 h 6341252"/>
                <a:gd name="connsiteX60" fmla="*/ 0 w 318688"/>
                <a:gd name="connsiteY60" fmla="*/ 4301860 h 6341252"/>
                <a:gd name="connsiteX61" fmla="*/ 31901 w 318688"/>
                <a:gd name="connsiteY61" fmla="*/ 4301860 h 6341252"/>
                <a:gd name="connsiteX62" fmla="*/ 31901 w 318688"/>
                <a:gd name="connsiteY62" fmla="*/ 4333762 h 6341252"/>
                <a:gd name="connsiteX63" fmla="*/ 0 w 318688"/>
                <a:gd name="connsiteY63" fmla="*/ 4333762 h 6341252"/>
                <a:gd name="connsiteX64" fmla="*/ 286785 w 318688"/>
                <a:gd name="connsiteY64" fmla="*/ 4015075 h 6341252"/>
                <a:gd name="connsiteX65" fmla="*/ 318688 w 318688"/>
                <a:gd name="connsiteY65" fmla="*/ 4015075 h 6341252"/>
                <a:gd name="connsiteX66" fmla="*/ 318688 w 318688"/>
                <a:gd name="connsiteY66" fmla="*/ 4046976 h 6341252"/>
                <a:gd name="connsiteX67" fmla="*/ 286785 w 318688"/>
                <a:gd name="connsiteY67" fmla="*/ 4046976 h 6341252"/>
                <a:gd name="connsiteX68" fmla="*/ 0 w 318688"/>
                <a:gd name="connsiteY68" fmla="*/ 4015075 h 6341252"/>
                <a:gd name="connsiteX69" fmla="*/ 31901 w 318688"/>
                <a:gd name="connsiteY69" fmla="*/ 4015075 h 6341252"/>
                <a:gd name="connsiteX70" fmla="*/ 31901 w 318688"/>
                <a:gd name="connsiteY70" fmla="*/ 4046976 h 6341252"/>
                <a:gd name="connsiteX71" fmla="*/ 0 w 318688"/>
                <a:gd name="connsiteY71" fmla="*/ 4046976 h 6341252"/>
                <a:gd name="connsiteX72" fmla="*/ 286785 w 318688"/>
                <a:gd name="connsiteY72" fmla="*/ 3728291 h 6341252"/>
                <a:gd name="connsiteX73" fmla="*/ 318688 w 318688"/>
                <a:gd name="connsiteY73" fmla="*/ 3728291 h 6341252"/>
                <a:gd name="connsiteX74" fmla="*/ 318688 w 318688"/>
                <a:gd name="connsiteY74" fmla="*/ 3760193 h 6341252"/>
                <a:gd name="connsiteX75" fmla="*/ 286785 w 318688"/>
                <a:gd name="connsiteY75" fmla="*/ 3760193 h 6341252"/>
                <a:gd name="connsiteX76" fmla="*/ 0 w 318688"/>
                <a:gd name="connsiteY76" fmla="*/ 3728291 h 6341252"/>
                <a:gd name="connsiteX77" fmla="*/ 31901 w 318688"/>
                <a:gd name="connsiteY77" fmla="*/ 3728291 h 6341252"/>
                <a:gd name="connsiteX78" fmla="*/ 31901 w 318688"/>
                <a:gd name="connsiteY78" fmla="*/ 3760193 h 6341252"/>
                <a:gd name="connsiteX79" fmla="*/ 0 w 318688"/>
                <a:gd name="connsiteY79" fmla="*/ 3760193 h 6341252"/>
                <a:gd name="connsiteX80" fmla="*/ 286785 w 318688"/>
                <a:gd name="connsiteY80" fmla="*/ 3441515 h 6341252"/>
                <a:gd name="connsiteX81" fmla="*/ 318688 w 318688"/>
                <a:gd name="connsiteY81" fmla="*/ 3441515 h 6341252"/>
                <a:gd name="connsiteX82" fmla="*/ 318688 w 318688"/>
                <a:gd name="connsiteY82" fmla="*/ 3473408 h 6341252"/>
                <a:gd name="connsiteX83" fmla="*/ 286785 w 318688"/>
                <a:gd name="connsiteY83" fmla="*/ 3473408 h 6341252"/>
                <a:gd name="connsiteX84" fmla="*/ 0 w 318688"/>
                <a:gd name="connsiteY84" fmla="*/ 3441514 h 6341252"/>
                <a:gd name="connsiteX85" fmla="*/ 31901 w 318688"/>
                <a:gd name="connsiteY85" fmla="*/ 3441514 h 6341252"/>
                <a:gd name="connsiteX86" fmla="*/ 31901 w 318688"/>
                <a:gd name="connsiteY86" fmla="*/ 3473408 h 6341252"/>
                <a:gd name="connsiteX87" fmla="*/ 0 w 318688"/>
                <a:gd name="connsiteY87" fmla="*/ 3473408 h 6341252"/>
                <a:gd name="connsiteX88" fmla="*/ 286785 w 318688"/>
                <a:gd name="connsiteY88" fmla="*/ 3154732 h 6341252"/>
                <a:gd name="connsiteX89" fmla="*/ 318688 w 318688"/>
                <a:gd name="connsiteY89" fmla="*/ 3154732 h 6341252"/>
                <a:gd name="connsiteX90" fmla="*/ 318688 w 318688"/>
                <a:gd name="connsiteY90" fmla="*/ 3186635 h 6341252"/>
                <a:gd name="connsiteX91" fmla="*/ 286785 w 318688"/>
                <a:gd name="connsiteY91" fmla="*/ 3186635 h 6341252"/>
                <a:gd name="connsiteX92" fmla="*/ 0 w 318688"/>
                <a:gd name="connsiteY92" fmla="*/ 3154731 h 6341252"/>
                <a:gd name="connsiteX93" fmla="*/ 31901 w 318688"/>
                <a:gd name="connsiteY93" fmla="*/ 3154731 h 6341252"/>
                <a:gd name="connsiteX94" fmla="*/ 31901 w 318688"/>
                <a:gd name="connsiteY94" fmla="*/ 3186634 h 6341252"/>
                <a:gd name="connsiteX95" fmla="*/ 0 w 318688"/>
                <a:gd name="connsiteY95" fmla="*/ 3186634 h 6341252"/>
                <a:gd name="connsiteX96" fmla="*/ 286785 w 318688"/>
                <a:gd name="connsiteY96" fmla="*/ 2867859 h 6341252"/>
                <a:gd name="connsiteX97" fmla="*/ 318688 w 318688"/>
                <a:gd name="connsiteY97" fmla="*/ 2867859 h 6341252"/>
                <a:gd name="connsiteX98" fmla="*/ 318688 w 318688"/>
                <a:gd name="connsiteY98" fmla="*/ 2899760 h 6341252"/>
                <a:gd name="connsiteX99" fmla="*/ 286785 w 318688"/>
                <a:gd name="connsiteY99" fmla="*/ 2899760 h 6341252"/>
                <a:gd name="connsiteX100" fmla="*/ 0 w 318688"/>
                <a:gd name="connsiteY100" fmla="*/ 2867855 h 6341252"/>
                <a:gd name="connsiteX101" fmla="*/ 31901 w 318688"/>
                <a:gd name="connsiteY101" fmla="*/ 2867855 h 6341252"/>
                <a:gd name="connsiteX102" fmla="*/ 31901 w 318688"/>
                <a:gd name="connsiteY102" fmla="*/ 2899757 h 6341252"/>
                <a:gd name="connsiteX103" fmla="*/ 0 w 318688"/>
                <a:gd name="connsiteY103" fmla="*/ 2899757 h 6341252"/>
                <a:gd name="connsiteX104" fmla="*/ 286785 w 318688"/>
                <a:gd name="connsiteY104" fmla="*/ 2581076 h 6341252"/>
                <a:gd name="connsiteX105" fmla="*/ 318688 w 318688"/>
                <a:gd name="connsiteY105" fmla="*/ 2581076 h 6341252"/>
                <a:gd name="connsiteX106" fmla="*/ 318688 w 318688"/>
                <a:gd name="connsiteY106" fmla="*/ 2612993 h 6341252"/>
                <a:gd name="connsiteX107" fmla="*/ 286785 w 318688"/>
                <a:gd name="connsiteY107" fmla="*/ 2612993 h 6341252"/>
                <a:gd name="connsiteX108" fmla="*/ 0 w 318688"/>
                <a:gd name="connsiteY108" fmla="*/ 2581073 h 6341252"/>
                <a:gd name="connsiteX109" fmla="*/ 31901 w 318688"/>
                <a:gd name="connsiteY109" fmla="*/ 2581073 h 6341252"/>
                <a:gd name="connsiteX110" fmla="*/ 31901 w 318688"/>
                <a:gd name="connsiteY110" fmla="*/ 2612987 h 6341252"/>
                <a:gd name="connsiteX111" fmla="*/ 0 w 318688"/>
                <a:gd name="connsiteY111" fmla="*/ 2612987 h 6341252"/>
                <a:gd name="connsiteX112" fmla="*/ 286785 w 318688"/>
                <a:gd name="connsiteY112" fmla="*/ 2294287 h 6341252"/>
                <a:gd name="connsiteX113" fmla="*/ 318688 w 318688"/>
                <a:gd name="connsiteY113" fmla="*/ 2294287 h 6341252"/>
                <a:gd name="connsiteX114" fmla="*/ 318688 w 318688"/>
                <a:gd name="connsiteY114" fmla="*/ 2326193 h 6341252"/>
                <a:gd name="connsiteX115" fmla="*/ 286785 w 318688"/>
                <a:gd name="connsiteY115" fmla="*/ 2326193 h 6341252"/>
                <a:gd name="connsiteX116" fmla="*/ 0 w 318688"/>
                <a:gd name="connsiteY116" fmla="*/ 2294283 h 6341252"/>
                <a:gd name="connsiteX117" fmla="*/ 31901 w 318688"/>
                <a:gd name="connsiteY117" fmla="*/ 2294283 h 6341252"/>
                <a:gd name="connsiteX118" fmla="*/ 31901 w 318688"/>
                <a:gd name="connsiteY118" fmla="*/ 2326188 h 6341252"/>
                <a:gd name="connsiteX119" fmla="*/ 0 w 318688"/>
                <a:gd name="connsiteY119" fmla="*/ 2326188 h 6341252"/>
                <a:gd name="connsiteX120" fmla="*/ 286785 w 318688"/>
                <a:gd name="connsiteY120" fmla="*/ 2007498 h 6341252"/>
                <a:gd name="connsiteX121" fmla="*/ 318688 w 318688"/>
                <a:gd name="connsiteY121" fmla="*/ 2007498 h 6341252"/>
                <a:gd name="connsiteX122" fmla="*/ 318688 w 318688"/>
                <a:gd name="connsiteY122" fmla="*/ 2039391 h 6341252"/>
                <a:gd name="connsiteX123" fmla="*/ 286785 w 318688"/>
                <a:gd name="connsiteY123" fmla="*/ 2039391 h 6341252"/>
                <a:gd name="connsiteX124" fmla="*/ 0 w 318688"/>
                <a:gd name="connsiteY124" fmla="*/ 2007496 h 6341252"/>
                <a:gd name="connsiteX125" fmla="*/ 31901 w 318688"/>
                <a:gd name="connsiteY125" fmla="*/ 2007496 h 6341252"/>
                <a:gd name="connsiteX126" fmla="*/ 31901 w 318688"/>
                <a:gd name="connsiteY126" fmla="*/ 2039389 h 6341252"/>
                <a:gd name="connsiteX127" fmla="*/ 0 w 318688"/>
                <a:gd name="connsiteY127" fmla="*/ 2039389 h 6341252"/>
                <a:gd name="connsiteX128" fmla="*/ 286785 w 318688"/>
                <a:gd name="connsiteY128" fmla="*/ 1720711 h 6341252"/>
                <a:gd name="connsiteX129" fmla="*/ 318688 w 318688"/>
                <a:gd name="connsiteY129" fmla="*/ 1720711 h 6341252"/>
                <a:gd name="connsiteX130" fmla="*/ 318688 w 318688"/>
                <a:gd name="connsiteY130" fmla="*/ 1752614 h 6341252"/>
                <a:gd name="connsiteX131" fmla="*/ 286785 w 318688"/>
                <a:gd name="connsiteY131" fmla="*/ 1752614 h 6341252"/>
                <a:gd name="connsiteX132" fmla="*/ 0 w 318688"/>
                <a:gd name="connsiteY132" fmla="*/ 1720709 h 6341252"/>
                <a:gd name="connsiteX133" fmla="*/ 31901 w 318688"/>
                <a:gd name="connsiteY133" fmla="*/ 1720709 h 6341252"/>
                <a:gd name="connsiteX134" fmla="*/ 31901 w 318688"/>
                <a:gd name="connsiteY134" fmla="*/ 1752612 h 6341252"/>
                <a:gd name="connsiteX135" fmla="*/ 0 w 318688"/>
                <a:gd name="connsiteY135" fmla="*/ 1752612 h 6341252"/>
                <a:gd name="connsiteX136" fmla="*/ 286785 w 318688"/>
                <a:gd name="connsiteY136" fmla="*/ 1433930 h 6341252"/>
                <a:gd name="connsiteX137" fmla="*/ 318688 w 318688"/>
                <a:gd name="connsiteY137" fmla="*/ 1433930 h 6341252"/>
                <a:gd name="connsiteX138" fmla="*/ 318688 w 318688"/>
                <a:gd name="connsiteY138" fmla="*/ 1465831 h 6341252"/>
                <a:gd name="connsiteX139" fmla="*/ 286785 w 318688"/>
                <a:gd name="connsiteY139" fmla="*/ 1465831 h 6341252"/>
                <a:gd name="connsiteX140" fmla="*/ 0 w 318688"/>
                <a:gd name="connsiteY140" fmla="*/ 1433927 h 6341252"/>
                <a:gd name="connsiteX141" fmla="*/ 31901 w 318688"/>
                <a:gd name="connsiteY141" fmla="*/ 1433927 h 6341252"/>
                <a:gd name="connsiteX142" fmla="*/ 31901 w 318688"/>
                <a:gd name="connsiteY142" fmla="*/ 1465828 h 6341252"/>
                <a:gd name="connsiteX143" fmla="*/ 0 w 318688"/>
                <a:gd name="connsiteY143" fmla="*/ 1465828 h 6341252"/>
                <a:gd name="connsiteX144" fmla="*/ 286785 w 318688"/>
                <a:gd name="connsiteY144" fmla="*/ 1147150 h 6341252"/>
                <a:gd name="connsiteX145" fmla="*/ 318688 w 318688"/>
                <a:gd name="connsiteY145" fmla="*/ 1147150 h 6341252"/>
                <a:gd name="connsiteX146" fmla="*/ 318688 w 318688"/>
                <a:gd name="connsiteY146" fmla="*/ 1179052 h 6341252"/>
                <a:gd name="connsiteX147" fmla="*/ 286785 w 318688"/>
                <a:gd name="connsiteY147" fmla="*/ 1179052 h 6341252"/>
                <a:gd name="connsiteX148" fmla="*/ 0 w 318688"/>
                <a:gd name="connsiteY148" fmla="*/ 1147146 h 6341252"/>
                <a:gd name="connsiteX149" fmla="*/ 31901 w 318688"/>
                <a:gd name="connsiteY149" fmla="*/ 1147146 h 6341252"/>
                <a:gd name="connsiteX150" fmla="*/ 31901 w 318688"/>
                <a:gd name="connsiteY150" fmla="*/ 1179049 h 6341252"/>
                <a:gd name="connsiteX151" fmla="*/ 0 w 318688"/>
                <a:gd name="connsiteY151" fmla="*/ 1179049 h 6341252"/>
                <a:gd name="connsiteX152" fmla="*/ 286785 w 318688"/>
                <a:gd name="connsiteY152" fmla="*/ 860355 h 6341252"/>
                <a:gd name="connsiteX153" fmla="*/ 318688 w 318688"/>
                <a:gd name="connsiteY153" fmla="*/ 860355 h 6341252"/>
                <a:gd name="connsiteX154" fmla="*/ 318688 w 318688"/>
                <a:gd name="connsiteY154" fmla="*/ 892257 h 6341252"/>
                <a:gd name="connsiteX155" fmla="*/ 286785 w 318688"/>
                <a:gd name="connsiteY155" fmla="*/ 892257 h 6341252"/>
                <a:gd name="connsiteX156" fmla="*/ 0 w 318688"/>
                <a:gd name="connsiteY156" fmla="*/ 860351 h 6341252"/>
                <a:gd name="connsiteX157" fmla="*/ 31901 w 318688"/>
                <a:gd name="connsiteY157" fmla="*/ 860351 h 6341252"/>
                <a:gd name="connsiteX158" fmla="*/ 31901 w 318688"/>
                <a:gd name="connsiteY158" fmla="*/ 892254 h 6341252"/>
                <a:gd name="connsiteX159" fmla="*/ 0 w 318688"/>
                <a:gd name="connsiteY159" fmla="*/ 892254 h 6341252"/>
                <a:gd name="connsiteX160" fmla="*/ 286785 w 318688"/>
                <a:gd name="connsiteY160" fmla="*/ 573571 h 6341252"/>
                <a:gd name="connsiteX161" fmla="*/ 318688 w 318688"/>
                <a:gd name="connsiteY161" fmla="*/ 573571 h 6341252"/>
                <a:gd name="connsiteX162" fmla="*/ 318688 w 318688"/>
                <a:gd name="connsiteY162" fmla="*/ 605472 h 6341252"/>
                <a:gd name="connsiteX163" fmla="*/ 286785 w 318688"/>
                <a:gd name="connsiteY163" fmla="*/ 605472 h 6341252"/>
                <a:gd name="connsiteX164" fmla="*/ 0 w 318688"/>
                <a:gd name="connsiteY164" fmla="*/ 573568 h 6341252"/>
                <a:gd name="connsiteX165" fmla="*/ 31901 w 318688"/>
                <a:gd name="connsiteY165" fmla="*/ 573568 h 6341252"/>
                <a:gd name="connsiteX166" fmla="*/ 31901 w 318688"/>
                <a:gd name="connsiteY166" fmla="*/ 605470 h 6341252"/>
                <a:gd name="connsiteX167" fmla="*/ 0 w 318688"/>
                <a:gd name="connsiteY167" fmla="*/ 605470 h 6341252"/>
                <a:gd name="connsiteX168" fmla="*/ 286785 w 318688"/>
                <a:gd name="connsiteY168" fmla="*/ 286786 h 6341252"/>
                <a:gd name="connsiteX169" fmla="*/ 318688 w 318688"/>
                <a:gd name="connsiteY169" fmla="*/ 286786 h 6341252"/>
                <a:gd name="connsiteX170" fmla="*/ 318688 w 318688"/>
                <a:gd name="connsiteY170" fmla="*/ 318689 h 6341252"/>
                <a:gd name="connsiteX171" fmla="*/ 286785 w 318688"/>
                <a:gd name="connsiteY171" fmla="*/ 318689 h 6341252"/>
                <a:gd name="connsiteX172" fmla="*/ 0 w 318688"/>
                <a:gd name="connsiteY172" fmla="*/ 286784 h 6341252"/>
                <a:gd name="connsiteX173" fmla="*/ 31901 w 318688"/>
                <a:gd name="connsiteY173" fmla="*/ 286784 h 6341252"/>
                <a:gd name="connsiteX174" fmla="*/ 31901 w 318688"/>
                <a:gd name="connsiteY174" fmla="*/ 318687 h 6341252"/>
                <a:gd name="connsiteX175" fmla="*/ 0 w 318688"/>
                <a:gd name="connsiteY175" fmla="*/ 318687 h 6341252"/>
                <a:gd name="connsiteX176" fmla="*/ 286785 w 318688"/>
                <a:gd name="connsiteY176" fmla="*/ 3 h 6341252"/>
                <a:gd name="connsiteX177" fmla="*/ 318688 w 318688"/>
                <a:gd name="connsiteY177" fmla="*/ 3 h 6341252"/>
                <a:gd name="connsiteX178" fmla="*/ 318688 w 318688"/>
                <a:gd name="connsiteY178" fmla="*/ 31906 h 6341252"/>
                <a:gd name="connsiteX179" fmla="*/ 286785 w 318688"/>
                <a:gd name="connsiteY179" fmla="*/ 31906 h 6341252"/>
                <a:gd name="connsiteX180" fmla="*/ 0 w 318688"/>
                <a:gd name="connsiteY180" fmla="*/ 0 h 6341252"/>
                <a:gd name="connsiteX181" fmla="*/ 31901 w 318688"/>
                <a:gd name="connsiteY181" fmla="*/ 0 h 6341252"/>
                <a:gd name="connsiteX182" fmla="*/ 31901 w 318688"/>
                <a:gd name="connsiteY182" fmla="*/ 31903 h 6341252"/>
                <a:gd name="connsiteX183" fmla="*/ 0 w 318688"/>
                <a:gd name="connsiteY183" fmla="*/ 31903 h 6341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Lst>
              <a:rect l="l" t="t" r="r" b="b"/>
              <a:pathLst>
                <a:path w="318688" h="6341252">
                  <a:moveTo>
                    <a:pt x="286785" y="6309351"/>
                  </a:moveTo>
                  <a:lnTo>
                    <a:pt x="318688" y="6309351"/>
                  </a:lnTo>
                  <a:lnTo>
                    <a:pt x="318688" y="6341252"/>
                  </a:lnTo>
                  <a:lnTo>
                    <a:pt x="286785" y="6341252"/>
                  </a:lnTo>
                  <a:close/>
                  <a:moveTo>
                    <a:pt x="0" y="6309351"/>
                  </a:moveTo>
                  <a:lnTo>
                    <a:pt x="31901" y="6309351"/>
                  </a:lnTo>
                  <a:lnTo>
                    <a:pt x="31901" y="6341252"/>
                  </a:lnTo>
                  <a:lnTo>
                    <a:pt x="0" y="6341252"/>
                  </a:lnTo>
                  <a:close/>
                  <a:moveTo>
                    <a:pt x="286785" y="6022567"/>
                  </a:moveTo>
                  <a:lnTo>
                    <a:pt x="318688" y="6022567"/>
                  </a:lnTo>
                  <a:lnTo>
                    <a:pt x="318688" y="6054468"/>
                  </a:lnTo>
                  <a:lnTo>
                    <a:pt x="286785" y="6054468"/>
                  </a:lnTo>
                  <a:close/>
                  <a:moveTo>
                    <a:pt x="0" y="6022567"/>
                  </a:moveTo>
                  <a:lnTo>
                    <a:pt x="31901" y="6022567"/>
                  </a:lnTo>
                  <a:lnTo>
                    <a:pt x="31901" y="6054468"/>
                  </a:lnTo>
                  <a:lnTo>
                    <a:pt x="0" y="6054468"/>
                  </a:lnTo>
                  <a:close/>
                  <a:moveTo>
                    <a:pt x="286785" y="5735783"/>
                  </a:moveTo>
                  <a:lnTo>
                    <a:pt x="318688" y="5735783"/>
                  </a:lnTo>
                  <a:lnTo>
                    <a:pt x="318688" y="5767685"/>
                  </a:lnTo>
                  <a:lnTo>
                    <a:pt x="286785" y="5767685"/>
                  </a:lnTo>
                  <a:close/>
                  <a:moveTo>
                    <a:pt x="0" y="5735783"/>
                  </a:moveTo>
                  <a:lnTo>
                    <a:pt x="31901" y="5735783"/>
                  </a:lnTo>
                  <a:lnTo>
                    <a:pt x="31901" y="5767685"/>
                  </a:lnTo>
                  <a:lnTo>
                    <a:pt x="0" y="5767685"/>
                  </a:lnTo>
                  <a:close/>
                  <a:moveTo>
                    <a:pt x="286785" y="5448997"/>
                  </a:moveTo>
                  <a:lnTo>
                    <a:pt x="318688" y="5448997"/>
                  </a:lnTo>
                  <a:lnTo>
                    <a:pt x="318688" y="5480899"/>
                  </a:lnTo>
                  <a:lnTo>
                    <a:pt x="286785" y="5480899"/>
                  </a:lnTo>
                  <a:close/>
                  <a:moveTo>
                    <a:pt x="0" y="5448997"/>
                  </a:moveTo>
                  <a:lnTo>
                    <a:pt x="31901" y="5448997"/>
                  </a:lnTo>
                  <a:lnTo>
                    <a:pt x="31901" y="5480899"/>
                  </a:lnTo>
                  <a:lnTo>
                    <a:pt x="0" y="5480899"/>
                  </a:lnTo>
                  <a:close/>
                  <a:moveTo>
                    <a:pt x="286785" y="5162213"/>
                  </a:moveTo>
                  <a:lnTo>
                    <a:pt x="318688" y="5162213"/>
                  </a:lnTo>
                  <a:lnTo>
                    <a:pt x="318688" y="5194116"/>
                  </a:lnTo>
                  <a:lnTo>
                    <a:pt x="286785" y="5194116"/>
                  </a:lnTo>
                  <a:close/>
                  <a:moveTo>
                    <a:pt x="0" y="5162213"/>
                  </a:moveTo>
                  <a:lnTo>
                    <a:pt x="31901" y="5162213"/>
                  </a:lnTo>
                  <a:lnTo>
                    <a:pt x="31901" y="5194116"/>
                  </a:lnTo>
                  <a:lnTo>
                    <a:pt x="0" y="5194116"/>
                  </a:lnTo>
                  <a:close/>
                  <a:moveTo>
                    <a:pt x="286785" y="4875429"/>
                  </a:moveTo>
                  <a:lnTo>
                    <a:pt x="318688" y="4875429"/>
                  </a:lnTo>
                  <a:lnTo>
                    <a:pt x="318688" y="4907331"/>
                  </a:lnTo>
                  <a:lnTo>
                    <a:pt x="286785" y="4907331"/>
                  </a:lnTo>
                  <a:close/>
                  <a:moveTo>
                    <a:pt x="0" y="4875429"/>
                  </a:moveTo>
                  <a:lnTo>
                    <a:pt x="31901" y="4875429"/>
                  </a:lnTo>
                  <a:lnTo>
                    <a:pt x="31901" y="4907331"/>
                  </a:lnTo>
                  <a:lnTo>
                    <a:pt x="0" y="4907331"/>
                  </a:lnTo>
                  <a:close/>
                  <a:moveTo>
                    <a:pt x="286785" y="4588644"/>
                  </a:moveTo>
                  <a:lnTo>
                    <a:pt x="318688" y="4588644"/>
                  </a:lnTo>
                  <a:lnTo>
                    <a:pt x="318688" y="4620545"/>
                  </a:lnTo>
                  <a:lnTo>
                    <a:pt x="286785" y="4620545"/>
                  </a:lnTo>
                  <a:close/>
                  <a:moveTo>
                    <a:pt x="0" y="4588644"/>
                  </a:moveTo>
                  <a:lnTo>
                    <a:pt x="31901" y="4588644"/>
                  </a:lnTo>
                  <a:lnTo>
                    <a:pt x="31901" y="4620545"/>
                  </a:lnTo>
                  <a:lnTo>
                    <a:pt x="0" y="4620545"/>
                  </a:lnTo>
                  <a:close/>
                  <a:moveTo>
                    <a:pt x="286785" y="4301860"/>
                  </a:moveTo>
                  <a:lnTo>
                    <a:pt x="318688" y="4301860"/>
                  </a:lnTo>
                  <a:lnTo>
                    <a:pt x="318688" y="4333762"/>
                  </a:lnTo>
                  <a:lnTo>
                    <a:pt x="286785" y="4333762"/>
                  </a:lnTo>
                  <a:close/>
                  <a:moveTo>
                    <a:pt x="0" y="4301860"/>
                  </a:moveTo>
                  <a:lnTo>
                    <a:pt x="31901" y="4301860"/>
                  </a:lnTo>
                  <a:lnTo>
                    <a:pt x="31901" y="4333762"/>
                  </a:lnTo>
                  <a:lnTo>
                    <a:pt x="0" y="4333762"/>
                  </a:lnTo>
                  <a:close/>
                  <a:moveTo>
                    <a:pt x="286785" y="4015075"/>
                  </a:moveTo>
                  <a:lnTo>
                    <a:pt x="318688" y="4015075"/>
                  </a:lnTo>
                  <a:lnTo>
                    <a:pt x="318688" y="4046976"/>
                  </a:lnTo>
                  <a:lnTo>
                    <a:pt x="286785" y="4046976"/>
                  </a:lnTo>
                  <a:close/>
                  <a:moveTo>
                    <a:pt x="0" y="4015075"/>
                  </a:moveTo>
                  <a:lnTo>
                    <a:pt x="31901" y="4015075"/>
                  </a:lnTo>
                  <a:lnTo>
                    <a:pt x="31901" y="4046976"/>
                  </a:lnTo>
                  <a:lnTo>
                    <a:pt x="0" y="4046976"/>
                  </a:lnTo>
                  <a:close/>
                  <a:moveTo>
                    <a:pt x="286785" y="3728291"/>
                  </a:moveTo>
                  <a:lnTo>
                    <a:pt x="318688" y="3728291"/>
                  </a:lnTo>
                  <a:lnTo>
                    <a:pt x="318688" y="3760193"/>
                  </a:lnTo>
                  <a:lnTo>
                    <a:pt x="286785" y="3760193"/>
                  </a:lnTo>
                  <a:close/>
                  <a:moveTo>
                    <a:pt x="0" y="3728291"/>
                  </a:moveTo>
                  <a:lnTo>
                    <a:pt x="31901" y="3728291"/>
                  </a:lnTo>
                  <a:lnTo>
                    <a:pt x="31901" y="3760193"/>
                  </a:lnTo>
                  <a:lnTo>
                    <a:pt x="0" y="3760193"/>
                  </a:lnTo>
                  <a:close/>
                  <a:moveTo>
                    <a:pt x="286785" y="3441515"/>
                  </a:moveTo>
                  <a:lnTo>
                    <a:pt x="318688" y="3441515"/>
                  </a:lnTo>
                  <a:lnTo>
                    <a:pt x="318688" y="3473408"/>
                  </a:lnTo>
                  <a:lnTo>
                    <a:pt x="286785" y="3473408"/>
                  </a:lnTo>
                  <a:close/>
                  <a:moveTo>
                    <a:pt x="0" y="3441514"/>
                  </a:moveTo>
                  <a:lnTo>
                    <a:pt x="31901" y="3441514"/>
                  </a:lnTo>
                  <a:lnTo>
                    <a:pt x="31901" y="3473408"/>
                  </a:lnTo>
                  <a:lnTo>
                    <a:pt x="0" y="3473408"/>
                  </a:lnTo>
                  <a:close/>
                  <a:moveTo>
                    <a:pt x="286785" y="3154732"/>
                  </a:moveTo>
                  <a:lnTo>
                    <a:pt x="318688" y="3154732"/>
                  </a:lnTo>
                  <a:lnTo>
                    <a:pt x="318688" y="3186635"/>
                  </a:lnTo>
                  <a:lnTo>
                    <a:pt x="286785" y="3186635"/>
                  </a:lnTo>
                  <a:close/>
                  <a:moveTo>
                    <a:pt x="0" y="3154731"/>
                  </a:moveTo>
                  <a:lnTo>
                    <a:pt x="31901" y="3154731"/>
                  </a:lnTo>
                  <a:lnTo>
                    <a:pt x="31901" y="3186634"/>
                  </a:lnTo>
                  <a:lnTo>
                    <a:pt x="0" y="3186634"/>
                  </a:lnTo>
                  <a:close/>
                  <a:moveTo>
                    <a:pt x="286785" y="2867859"/>
                  </a:moveTo>
                  <a:lnTo>
                    <a:pt x="318688" y="2867859"/>
                  </a:lnTo>
                  <a:lnTo>
                    <a:pt x="318688" y="2899760"/>
                  </a:lnTo>
                  <a:lnTo>
                    <a:pt x="286785" y="2899760"/>
                  </a:lnTo>
                  <a:close/>
                  <a:moveTo>
                    <a:pt x="0" y="2867855"/>
                  </a:moveTo>
                  <a:lnTo>
                    <a:pt x="31901" y="2867855"/>
                  </a:lnTo>
                  <a:lnTo>
                    <a:pt x="31901" y="2899757"/>
                  </a:lnTo>
                  <a:lnTo>
                    <a:pt x="0" y="2899757"/>
                  </a:lnTo>
                  <a:close/>
                  <a:moveTo>
                    <a:pt x="286785" y="2581076"/>
                  </a:moveTo>
                  <a:lnTo>
                    <a:pt x="318688" y="2581076"/>
                  </a:lnTo>
                  <a:lnTo>
                    <a:pt x="318688" y="2612993"/>
                  </a:lnTo>
                  <a:lnTo>
                    <a:pt x="286785" y="2612993"/>
                  </a:lnTo>
                  <a:close/>
                  <a:moveTo>
                    <a:pt x="0" y="2581073"/>
                  </a:moveTo>
                  <a:lnTo>
                    <a:pt x="31901" y="2581073"/>
                  </a:lnTo>
                  <a:lnTo>
                    <a:pt x="31901" y="2612987"/>
                  </a:lnTo>
                  <a:lnTo>
                    <a:pt x="0" y="2612987"/>
                  </a:lnTo>
                  <a:close/>
                  <a:moveTo>
                    <a:pt x="286785" y="2294287"/>
                  </a:moveTo>
                  <a:lnTo>
                    <a:pt x="318688" y="2294287"/>
                  </a:lnTo>
                  <a:lnTo>
                    <a:pt x="318688" y="2326193"/>
                  </a:lnTo>
                  <a:lnTo>
                    <a:pt x="286785" y="2326193"/>
                  </a:lnTo>
                  <a:close/>
                  <a:moveTo>
                    <a:pt x="0" y="2294283"/>
                  </a:moveTo>
                  <a:lnTo>
                    <a:pt x="31901" y="2294283"/>
                  </a:lnTo>
                  <a:lnTo>
                    <a:pt x="31901" y="2326188"/>
                  </a:lnTo>
                  <a:lnTo>
                    <a:pt x="0" y="2326188"/>
                  </a:lnTo>
                  <a:close/>
                  <a:moveTo>
                    <a:pt x="286785" y="2007498"/>
                  </a:moveTo>
                  <a:lnTo>
                    <a:pt x="318688" y="2007498"/>
                  </a:lnTo>
                  <a:lnTo>
                    <a:pt x="318688" y="2039391"/>
                  </a:lnTo>
                  <a:lnTo>
                    <a:pt x="286785" y="2039391"/>
                  </a:lnTo>
                  <a:close/>
                  <a:moveTo>
                    <a:pt x="0" y="2007496"/>
                  </a:moveTo>
                  <a:lnTo>
                    <a:pt x="31901" y="2007496"/>
                  </a:lnTo>
                  <a:lnTo>
                    <a:pt x="31901" y="2039389"/>
                  </a:lnTo>
                  <a:lnTo>
                    <a:pt x="0" y="2039389"/>
                  </a:lnTo>
                  <a:close/>
                  <a:moveTo>
                    <a:pt x="286785" y="1720711"/>
                  </a:moveTo>
                  <a:lnTo>
                    <a:pt x="318688" y="1720711"/>
                  </a:lnTo>
                  <a:lnTo>
                    <a:pt x="318688" y="1752614"/>
                  </a:lnTo>
                  <a:lnTo>
                    <a:pt x="286785" y="1752614"/>
                  </a:lnTo>
                  <a:close/>
                  <a:moveTo>
                    <a:pt x="0" y="1720709"/>
                  </a:moveTo>
                  <a:lnTo>
                    <a:pt x="31901" y="1720709"/>
                  </a:lnTo>
                  <a:lnTo>
                    <a:pt x="31901" y="1752612"/>
                  </a:lnTo>
                  <a:lnTo>
                    <a:pt x="0" y="1752612"/>
                  </a:lnTo>
                  <a:close/>
                  <a:moveTo>
                    <a:pt x="286785" y="1433930"/>
                  </a:moveTo>
                  <a:lnTo>
                    <a:pt x="318688" y="1433930"/>
                  </a:lnTo>
                  <a:lnTo>
                    <a:pt x="318688" y="1465831"/>
                  </a:lnTo>
                  <a:lnTo>
                    <a:pt x="286785" y="1465831"/>
                  </a:lnTo>
                  <a:close/>
                  <a:moveTo>
                    <a:pt x="0" y="1433927"/>
                  </a:moveTo>
                  <a:lnTo>
                    <a:pt x="31901" y="1433927"/>
                  </a:lnTo>
                  <a:lnTo>
                    <a:pt x="31901" y="1465828"/>
                  </a:lnTo>
                  <a:lnTo>
                    <a:pt x="0" y="1465828"/>
                  </a:lnTo>
                  <a:close/>
                  <a:moveTo>
                    <a:pt x="286785" y="1147150"/>
                  </a:moveTo>
                  <a:lnTo>
                    <a:pt x="318688" y="1147150"/>
                  </a:lnTo>
                  <a:lnTo>
                    <a:pt x="318688" y="1179052"/>
                  </a:lnTo>
                  <a:lnTo>
                    <a:pt x="286785" y="1179052"/>
                  </a:lnTo>
                  <a:close/>
                  <a:moveTo>
                    <a:pt x="0" y="1147146"/>
                  </a:moveTo>
                  <a:lnTo>
                    <a:pt x="31901" y="1147146"/>
                  </a:lnTo>
                  <a:lnTo>
                    <a:pt x="31901" y="1179049"/>
                  </a:lnTo>
                  <a:lnTo>
                    <a:pt x="0" y="1179049"/>
                  </a:lnTo>
                  <a:close/>
                  <a:moveTo>
                    <a:pt x="286785" y="860355"/>
                  </a:moveTo>
                  <a:lnTo>
                    <a:pt x="318688" y="860355"/>
                  </a:lnTo>
                  <a:lnTo>
                    <a:pt x="318688" y="892257"/>
                  </a:lnTo>
                  <a:lnTo>
                    <a:pt x="286785" y="892257"/>
                  </a:lnTo>
                  <a:close/>
                  <a:moveTo>
                    <a:pt x="0" y="860351"/>
                  </a:moveTo>
                  <a:lnTo>
                    <a:pt x="31901" y="860351"/>
                  </a:lnTo>
                  <a:lnTo>
                    <a:pt x="31901" y="892254"/>
                  </a:lnTo>
                  <a:lnTo>
                    <a:pt x="0" y="892254"/>
                  </a:lnTo>
                  <a:close/>
                  <a:moveTo>
                    <a:pt x="286785" y="573571"/>
                  </a:moveTo>
                  <a:lnTo>
                    <a:pt x="318688" y="573571"/>
                  </a:lnTo>
                  <a:lnTo>
                    <a:pt x="318688" y="605472"/>
                  </a:lnTo>
                  <a:lnTo>
                    <a:pt x="286785" y="605472"/>
                  </a:lnTo>
                  <a:close/>
                  <a:moveTo>
                    <a:pt x="0" y="573568"/>
                  </a:moveTo>
                  <a:lnTo>
                    <a:pt x="31901" y="573568"/>
                  </a:lnTo>
                  <a:lnTo>
                    <a:pt x="31901" y="605470"/>
                  </a:lnTo>
                  <a:lnTo>
                    <a:pt x="0" y="605470"/>
                  </a:lnTo>
                  <a:close/>
                  <a:moveTo>
                    <a:pt x="286785" y="286786"/>
                  </a:moveTo>
                  <a:lnTo>
                    <a:pt x="318688" y="286786"/>
                  </a:lnTo>
                  <a:lnTo>
                    <a:pt x="318688" y="318689"/>
                  </a:lnTo>
                  <a:lnTo>
                    <a:pt x="286785" y="318689"/>
                  </a:lnTo>
                  <a:close/>
                  <a:moveTo>
                    <a:pt x="0" y="286784"/>
                  </a:moveTo>
                  <a:lnTo>
                    <a:pt x="31901" y="286784"/>
                  </a:lnTo>
                  <a:lnTo>
                    <a:pt x="31901" y="318687"/>
                  </a:lnTo>
                  <a:lnTo>
                    <a:pt x="0" y="318687"/>
                  </a:lnTo>
                  <a:close/>
                  <a:moveTo>
                    <a:pt x="286785" y="3"/>
                  </a:moveTo>
                  <a:lnTo>
                    <a:pt x="318688" y="3"/>
                  </a:lnTo>
                  <a:lnTo>
                    <a:pt x="318688" y="31906"/>
                  </a:lnTo>
                  <a:lnTo>
                    <a:pt x="286785" y="31906"/>
                  </a:lnTo>
                  <a:close/>
                  <a:moveTo>
                    <a:pt x="0" y="0"/>
                  </a:moveTo>
                  <a:lnTo>
                    <a:pt x="31901" y="0"/>
                  </a:lnTo>
                  <a:lnTo>
                    <a:pt x="31901" y="31903"/>
                  </a:lnTo>
                  <a:lnTo>
                    <a:pt x="0" y="31903"/>
                  </a:lnTo>
                  <a:close/>
                </a:path>
              </a:pathLst>
            </a:custGeom>
            <a:grpFill/>
            <a:ln w="10294" cap="flat">
              <a:noFill/>
              <a:prstDash val="solid"/>
              <a:miter/>
            </a:ln>
          </p:spPr>
          <p:txBody>
            <a:bodyPr wrap="square" rtlCol="0" anchor="ctr">
              <a:noAutofit/>
            </a:bodyPr>
            <a:lstStyle/>
            <a:p>
              <a:endParaRPr lang="en-US" sz="1800"/>
            </a:p>
          </p:txBody>
        </p:sp>
        <p:sp>
          <p:nvSpPr>
            <p:cNvPr id="30" name="Freeform: Shape 29">
              <a:extLst>
                <a:ext uri="{FF2B5EF4-FFF2-40B4-BE49-F238E27FC236}">
                  <a16:creationId xmlns:a16="http://schemas.microsoft.com/office/drawing/2014/main" xmlns="" id="{01610C87-FCDE-46C3-9E2E-739916D61405}"/>
                </a:ext>
              </a:extLst>
            </p:cNvPr>
            <p:cNvSpPr/>
            <p:nvPr userDrawn="1"/>
          </p:nvSpPr>
          <p:spPr>
            <a:xfrm>
              <a:off x="9346573" y="258374"/>
              <a:ext cx="318688" cy="6341252"/>
            </a:xfrm>
            <a:custGeom>
              <a:avLst/>
              <a:gdLst>
                <a:gd name="connsiteX0" fmla="*/ 286785 w 318688"/>
                <a:gd name="connsiteY0" fmla="*/ 6309351 h 6341252"/>
                <a:gd name="connsiteX1" fmla="*/ 318688 w 318688"/>
                <a:gd name="connsiteY1" fmla="*/ 6309351 h 6341252"/>
                <a:gd name="connsiteX2" fmla="*/ 318688 w 318688"/>
                <a:gd name="connsiteY2" fmla="*/ 6341252 h 6341252"/>
                <a:gd name="connsiteX3" fmla="*/ 286785 w 318688"/>
                <a:gd name="connsiteY3" fmla="*/ 6341252 h 6341252"/>
                <a:gd name="connsiteX4" fmla="*/ 0 w 318688"/>
                <a:gd name="connsiteY4" fmla="*/ 6309351 h 6341252"/>
                <a:gd name="connsiteX5" fmla="*/ 31901 w 318688"/>
                <a:gd name="connsiteY5" fmla="*/ 6309351 h 6341252"/>
                <a:gd name="connsiteX6" fmla="*/ 31901 w 318688"/>
                <a:gd name="connsiteY6" fmla="*/ 6341252 h 6341252"/>
                <a:gd name="connsiteX7" fmla="*/ 0 w 318688"/>
                <a:gd name="connsiteY7" fmla="*/ 6341252 h 6341252"/>
                <a:gd name="connsiteX8" fmla="*/ 286785 w 318688"/>
                <a:gd name="connsiteY8" fmla="*/ 6022567 h 6341252"/>
                <a:gd name="connsiteX9" fmla="*/ 318688 w 318688"/>
                <a:gd name="connsiteY9" fmla="*/ 6022567 h 6341252"/>
                <a:gd name="connsiteX10" fmla="*/ 318688 w 318688"/>
                <a:gd name="connsiteY10" fmla="*/ 6054468 h 6341252"/>
                <a:gd name="connsiteX11" fmla="*/ 286785 w 318688"/>
                <a:gd name="connsiteY11" fmla="*/ 6054468 h 6341252"/>
                <a:gd name="connsiteX12" fmla="*/ 0 w 318688"/>
                <a:gd name="connsiteY12" fmla="*/ 6022567 h 6341252"/>
                <a:gd name="connsiteX13" fmla="*/ 31901 w 318688"/>
                <a:gd name="connsiteY13" fmla="*/ 6022567 h 6341252"/>
                <a:gd name="connsiteX14" fmla="*/ 31901 w 318688"/>
                <a:gd name="connsiteY14" fmla="*/ 6054468 h 6341252"/>
                <a:gd name="connsiteX15" fmla="*/ 0 w 318688"/>
                <a:gd name="connsiteY15" fmla="*/ 6054468 h 6341252"/>
                <a:gd name="connsiteX16" fmla="*/ 286785 w 318688"/>
                <a:gd name="connsiteY16" fmla="*/ 5735783 h 6341252"/>
                <a:gd name="connsiteX17" fmla="*/ 318688 w 318688"/>
                <a:gd name="connsiteY17" fmla="*/ 5735783 h 6341252"/>
                <a:gd name="connsiteX18" fmla="*/ 318688 w 318688"/>
                <a:gd name="connsiteY18" fmla="*/ 5767685 h 6341252"/>
                <a:gd name="connsiteX19" fmla="*/ 286785 w 318688"/>
                <a:gd name="connsiteY19" fmla="*/ 5767685 h 6341252"/>
                <a:gd name="connsiteX20" fmla="*/ 0 w 318688"/>
                <a:gd name="connsiteY20" fmla="*/ 5735783 h 6341252"/>
                <a:gd name="connsiteX21" fmla="*/ 31901 w 318688"/>
                <a:gd name="connsiteY21" fmla="*/ 5735783 h 6341252"/>
                <a:gd name="connsiteX22" fmla="*/ 31901 w 318688"/>
                <a:gd name="connsiteY22" fmla="*/ 5767685 h 6341252"/>
                <a:gd name="connsiteX23" fmla="*/ 0 w 318688"/>
                <a:gd name="connsiteY23" fmla="*/ 5767685 h 6341252"/>
                <a:gd name="connsiteX24" fmla="*/ 286785 w 318688"/>
                <a:gd name="connsiteY24" fmla="*/ 5448997 h 6341252"/>
                <a:gd name="connsiteX25" fmla="*/ 318688 w 318688"/>
                <a:gd name="connsiteY25" fmla="*/ 5448997 h 6341252"/>
                <a:gd name="connsiteX26" fmla="*/ 318688 w 318688"/>
                <a:gd name="connsiteY26" fmla="*/ 5480899 h 6341252"/>
                <a:gd name="connsiteX27" fmla="*/ 286785 w 318688"/>
                <a:gd name="connsiteY27" fmla="*/ 5480899 h 6341252"/>
                <a:gd name="connsiteX28" fmla="*/ 0 w 318688"/>
                <a:gd name="connsiteY28" fmla="*/ 5448997 h 6341252"/>
                <a:gd name="connsiteX29" fmla="*/ 31901 w 318688"/>
                <a:gd name="connsiteY29" fmla="*/ 5448997 h 6341252"/>
                <a:gd name="connsiteX30" fmla="*/ 31901 w 318688"/>
                <a:gd name="connsiteY30" fmla="*/ 5480899 h 6341252"/>
                <a:gd name="connsiteX31" fmla="*/ 0 w 318688"/>
                <a:gd name="connsiteY31" fmla="*/ 5480899 h 6341252"/>
                <a:gd name="connsiteX32" fmla="*/ 286785 w 318688"/>
                <a:gd name="connsiteY32" fmla="*/ 5162213 h 6341252"/>
                <a:gd name="connsiteX33" fmla="*/ 318688 w 318688"/>
                <a:gd name="connsiteY33" fmla="*/ 5162213 h 6341252"/>
                <a:gd name="connsiteX34" fmla="*/ 318688 w 318688"/>
                <a:gd name="connsiteY34" fmla="*/ 5194116 h 6341252"/>
                <a:gd name="connsiteX35" fmla="*/ 286785 w 318688"/>
                <a:gd name="connsiteY35" fmla="*/ 5194116 h 6341252"/>
                <a:gd name="connsiteX36" fmla="*/ 0 w 318688"/>
                <a:gd name="connsiteY36" fmla="*/ 5162213 h 6341252"/>
                <a:gd name="connsiteX37" fmla="*/ 31901 w 318688"/>
                <a:gd name="connsiteY37" fmla="*/ 5162213 h 6341252"/>
                <a:gd name="connsiteX38" fmla="*/ 31901 w 318688"/>
                <a:gd name="connsiteY38" fmla="*/ 5194116 h 6341252"/>
                <a:gd name="connsiteX39" fmla="*/ 0 w 318688"/>
                <a:gd name="connsiteY39" fmla="*/ 5194116 h 6341252"/>
                <a:gd name="connsiteX40" fmla="*/ 286785 w 318688"/>
                <a:gd name="connsiteY40" fmla="*/ 4875429 h 6341252"/>
                <a:gd name="connsiteX41" fmla="*/ 318688 w 318688"/>
                <a:gd name="connsiteY41" fmla="*/ 4875429 h 6341252"/>
                <a:gd name="connsiteX42" fmla="*/ 318688 w 318688"/>
                <a:gd name="connsiteY42" fmla="*/ 4907331 h 6341252"/>
                <a:gd name="connsiteX43" fmla="*/ 286785 w 318688"/>
                <a:gd name="connsiteY43" fmla="*/ 4907331 h 6341252"/>
                <a:gd name="connsiteX44" fmla="*/ 0 w 318688"/>
                <a:gd name="connsiteY44" fmla="*/ 4875429 h 6341252"/>
                <a:gd name="connsiteX45" fmla="*/ 31901 w 318688"/>
                <a:gd name="connsiteY45" fmla="*/ 4875429 h 6341252"/>
                <a:gd name="connsiteX46" fmla="*/ 31901 w 318688"/>
                <a:gd name="connsiteY46" fmla="*/ 4907331 h 6341252"/>
                <a:gd name="connsiteX47" fmla="*/ 0 w 318688"/>
                <a:gd name="connsiteY47" fmla="*/ 4907331 h 6341252"/>
                <a:gd name="connsiteX48" fmla="*/ 286785 w 318688"/>
                <a:gd name="connsiteY48" fmla="*/ 4588644 h 6341252"/>
                <a:gd name="connsiteX49" fmla="*/ 318688 w 318688"/>
                <a:gd name="connsiteY49" fmla="*/ 4588644 h 6341252"/>
                <a:gd name="connsiteX50" fmla="*/ 318688 w 318688"/>
                <a:gd name="connsiteY50" fmla="*/ 4620545 h 6341252"/>
                <a:gd name="connsiteX51" fmla="*/ 286785 w 318688"/>
                <a:gd name="connsiteY51" fmla="*/ 4620545 h 6341252"/>
                <a:gd name="connsiteX52" fmla="*/ 0 w 318688"/>
                <a:gd name="connsiteY52" fmla="*/ 4588644 h 6341252"/>
                <a:gd name="connsiteX53" fmla="*/ 31901 w 318688"/>
                <a:gd name="connsiteY53" fmla="*/ 4588644 h 6341252"/>
                <a:gd name="connsiteX54" fmla="*/ 31901 w 318688"/>
                <a:gd name="connsiteY54" fmla="*/ 4620545 h 6341252"/>
                <a:gd name="connsiteX55" fmla="*/ 0 w 318688"/>
                <a:gd name="connsiteY55" fmla="*/ 4620545 h 6341252"/>
                <a:gd name="connsiteX56" fmla="*/ 286785 w 318688"/>
                <a:gd name="connsiteY56" fmla="*/ 4301860 h 6341252"/>
                <a:gd name="connsiteX57" fmla="*/ 318688 w 318688"/>
                <a:gd name="connsiteY57" fmla="*/ 4301860 h 6341252"/>
                <a:gd name="connsiteX58" fmla="*/ 318688 w 318688"/>
                <a:gd name="connsiteY58" fmla="*/ 4333762 h 6341252"/>
                <a:gd name="connsiteX59" fmla="*/ 286785 w 318688"/>
                <a:gd name="connsiteY59" fmla="*/ 4333762 h 6341252"/>
                <a:gd name="connsiteX60" fmla="*/ 0 w 318688"/>
                <a:gd name="connsiteY60" fmla="*/ 4301860 h 6341252"/>
                <a:gd name="connsiteX61" fmla="*/ 31901 w 318688"/>
                <a:gd name="connsiteY61" fmla="*/ 4301860 h 6341252"/>
                <a:gd name="connsiteX62" fmla="*/ 31901 w 318688"/>
                <a:gd name="connsiteY62" fmla="*/ 4333762 h 6341252"/>
                <a:gd name="connsiteX63" fmla="*/ 0 w 318688"/>
                <a:gd name="connsiteY63" fmla="*/ 4333762 h 6341252"/>
                <a:gd name="connsiteX64" fmla="*/ 286785 w 318688"/>
                <a:gd name="connsiteY64" fmla="*/ 4015075 h 6341252"/>
                <a:gd name="connsiteX65" fmla="*/ 318688 w 318688"/>
                <a:gd name="connsiteY65" fmla="*/ 4015075 h 6341252"/>
                <a:gd name="connsiteX66" fmla="*/ 318688 w 318688"/>
                <a:gd name="connsiteY66" fmla="*/ 4046976 h 6341252"/>
                <a:gd name="connsiteX67" fmla="*/ 286785 w 318688"/>
                <a:gd name="connsiteY67" fmla="*/ 4046976 h 6341252"/>
                <a:gd name="connsiteX68" fmla="*/ 0 w 318688"/>
                <a:gd name="connsiteY68" fmla="*/ 4015075 h 6341252"/>
                <a:gd name="connsiteX69" fmla="*/ 31901 w 318688"/>
                <a:gd name="connsiteY69" fmla="*/ 4015075 h 6341252"/>
                <a:gd name="connsiteX70" fmla="*/ 31901 w 318688"/>
                <a:gd name="connsiteY70" fmla="*/ 4046976 h 6341252"/>
                <a:gd name="connsiteX71" fmla="*/ 0 w 318688"/>
                <a:gd name="connsiteY71" fmla="*/ 4046976 h 6341252"/>
                <a:gd name="connsiteX72" fmla="*/ 286785 w 318688"/>
                <a:gd name="connsiteY72" fmla="*/ 3728291 h 6341252"/>
                <a:gd name="connsiteX73" fmla="*/ 318688 w 318688"/>
                <a:gd name="connsiteY73" fmla="*/ 3728291 h 6341252"/>
                <a:gd name="connsiteX74" fmla="*/ 318688 w 318688"/>
                <a:gd name="connsiteY74" fmla="*/ 3760193 h 6341252"/>
                <a:gd name="connsiteX75" fmla="*/ 286785 w 318688"/>
                <a:gd name="connsiteY75" fmla="*/ 3760193 h 6341252"/>
                <a:gd name="connsiteX76" fmla="*/ 0 w 318688"/>
                <a:gd name="connsiteY76" fmla="*/ 3728291 h 6341252"/>
                <a:gd name="connsiteX77" fmla="*/ 31901 w 318688"/>
                <a:gd name="connsiteY77" fmla="*/ 3728291 h 6341252"/>
                <a:gd name="connsiteX78" fmla="*/ 31901 w 318688"/>
                <a:gd name="connsiteY78" fmla="*/ 3760193 h 6341252"/>
                <a:gd name="connsiteX79" fmla="*/ 0 w 318688"/>
                <a:gd name="connsiteY79" fmla="*/ 3760193 h 6341252"/>
                <a:gd name="connsiteX80" fmla="*/ 286785 w 318688"/>
                <a:gd name="connsiteY80" fmla="*/ 3441515 h 6341252"/>
                <a:gd name="connsiteX81" fmla="*/ 318688 w 318688"/>
                <a:gd name="connsiteY81" fmla="*/ 3441515 h 6341252"/>
                <a:gd name="connsiteX82" fmla="*/ 318688 w 318688"/>
                <a:gd name="connsiteY82" fmla="*/ 3473408 h 6341252"/>
                <a:gd name="connsiteX83" fmla="*/ 286785 w 318688"/>
                <a:gd name="connsiteY83" fmla="*/ 3473408 h 6341252"/>
                <a:gd name="connsiteX84" fmla="*/ 0 w 318688"/>
                <a:gd name="connsiteY84" fmla="*/ 3441514 h 6341252"/>
                <a:gd name="connsiteX85" fmla="*/ 31901 w 318688"/>
                <a:gd name="connsiteY85" fmla="*/ 3441514 h 6341252"/>
                <a:gd name="connsiteX86" fmla="*/ 31901 w 318688"/>
                <a:gd name="connsiteY86" fmla="*/ 3473408 h 6341252"/>
                <a:gd name="connsiteX87" fmla="*/ 0 w 318688"/>
                <a:gd name="connsiteY87" fmla="*/ 3473408 h 6341252"/>
                <a:gd name="connsiteX88" fmla="*/ 286785 w 318688"/>
                <a:gd name="connsiteY88" fmla="*/ 3154732 h 6341252"/>
                <a:gd name="connsiteX89" fmla="*/ 318688 w 318688"/>
                <a:gd name="connsiteY89" fmla="*/ 3154732 h 6341252"/>
                <a:gd name="connsiteX90" fmla="*/ 318688 w 318688"/>
                <a:gd name="connsiteY90" fmla="*/ 3186635 h 6341252"/>
                <a:gd name="connsiteX91" fmla="*/ 286785 w 318688"/>
                <a:gd name="connsiteY91" fmla="*/ 3186635 h 6341252"/>
                <a:gd name="connsiteX92" fmla="*/ 0 w 318688"/>
                <a:gd name="connsiteY92" fmla="*/ 3154731 h 6341252"/>
                <a:gd name="connsiteX93" fmla="*/ 31901 w 318688"/>
                <a:gd name="connsiteY93" fmla="*/ 3154731 h 6341252"/>
                <a:gd name="connsiteX94" fmla="*/ 31901 w 318688"/>
                <a:gd name="connsiteY94" fmla="*/ 3186634 h 6341252"/>
                <a:gd name="connsiteX95" fmla="*/ 0 w 318688"/>
                <a:gd name="connsiteY95" fmla="*/ 3186634 h 6341252"/>
                <a:gd name="connsiteX96" fmla="*/ 286785 w 318688"/>
                <a:gd name="connsiteY96" fmla="*/ 2867859 h 6341252"/>
                <a:gd name="connsiteX97" fmla="*/ 318688 w 318688"/>
                <a:gd name="connsiteY97" fmla="*/ 2867859 h 6341252"/>
                <a:gd name="connsiteX98" fmla="*/ 318688 w 318688"/>
                <a:gd name="connsiteY98" fmla="*/ 2899760 h 6341252"/>
                <a:gd name="connsiteX99" fmla="*/ 286785 w 318688"/>
                <a:gd name="connsiteY99" fmla="*/ 2899760 h 6341252"/>
                <a:gd name="connsiteX100" fmla="*/ 0 w 318688"/>
                <a:gd name="connsiteY100" fmla="*/ 2867855 h 6341252"/>
                <a:gd name="connsiteX101" fmla="*/ 31901 w 318688"/>
                <a:gd name="connsiteY101" fmla="*/ 2867855 h 6341252"/>
                <a:gd name="connsiteX102" fmla="*/ 31901 w 318688"/>
                <a:gd name="connsiteY102" fmla="*/ 2899757 h 6341252"/>
                <a:gd name="connsiteX103" fmla="*/ 0 w 318688"/>
                <a:gd name="connsiteY103" fmla="*/ 2899757 h 6341252"/>
                <a:gd name="connsiteX104" fmla="*/ 286785 w 318688"/>
                <a:gd name="connsiteY104" fmla="*/ 2581076 h 6341252"/>
                <a:gd name="connsiteX105" fmla="*/ 318688 w 318688"/>
                <a:gd name="connsiteY105" fmla="*/ 2581076 h 6341252"/>
                <a:gd name="connsiteX106" fmla="*/ 318688 w 318688"/>
                <a:gd name="connsiteY106" fmla="*/ 2612993 h 6341252"/>
                <a:gd name="connsiteX107" fmla="*/ 286785 w 318688"/>
                <a:gd name="connsiteY107" fmla="*/ 2612993 h 6341252"/>
                <a:gd name="connsiteX108" fmla="*/ 0 w 318688"/>
                <a:gd name="connsiteY108" fmla="*/ 2581073 h 6341252"/>
                <a:gd name="connsiteX109" fmla="*/ 31901 w 318688"/>
                <a:gd name="connsiteY109" fmla="*/ 2581073 h 6341252"/>
                <a:gd name="connsiteX110" fmla="*/ 31901 w 318688"/>
                <a:gd name="connsiteY110" fmla="*/ 2612987 h 6341252"/>
                <a:gd name="connsiteX111" fmla="*/ 0 w 318688"/>
                <a:gd name="connsiteY111" fmla="*/ 2612987 h 6341252"/>
                <a:gd name="connsiteX112" fmla="*/ 286785 w 318688"/>
                <a:gd name="connsiteY112" fmla="*/ 2294287 h 6341252"/>
                <a:gd name="connsiteX113" fmla="*/ 318688 w 318688"/>
                <a:gd name="connsiteY113" fmla="*/ 2294287 h 6341252"/>
                <a:gd name="connsiteX114" fmla="*/ 318688 w 318688"/>
                <a:gd name="connsiteY114" fmla="*/ 2326193 h 6341252"/>
                <a:gd name="connsiteX115" fmla="*/ 286785 w 318688"/>
                <a:gd name="connsiteY115" fmla="*/ 2326193 h 6341252"/>
                <a:gd name="connsiteX116" fmla="*/ 0 w 318688"/>
                <a:gd name="connsiteY116" fmla="*/ 2294283 h 6341252"/>
                <a:gd name="connsiteX117" fmla="*/ 31901 w 318688"/>
                <a:gd name="connsiteY117" fmla="*/ 2294283 h 6341252"/>
                <a:gd name="connsiteX118" fmla="*/ 31901 w 318688"/>
                <a:gd name="connsiteY118" fmla="*/ 2326188 h 6341252"/>
                <a:gd name="connsiteX119" fmla="*/ 0 w 318688"/>
                <a:gd name="connsiteY119" fmla="*/ 2326188 h 6341252"/>
                <a:gd name="connsiteX120" fmla="*/ 286785 w 318688"/>
                <a:gd name="connsiteY120" fmla="*/ 2007498 h 6341252"/>
                <a:gd name="connsiteX121" fmla="*/ 318688 w 318688"/>
                <a:gd name="connsiteY121" fmla="*/ 2007498 h 6341252"/>
                <a:gd name="connsiteX122" fmla="*/ 318688 w 318688"/>
                <a:gd name="connsiteY122" fmla="*/ 2039391 h 6341252"/>
                <a:gd name="connsiteX123" fmla="*/ 286785 w 318688"/>
                <a:gd name="connsiteY123" fmla="*/ 2039391 h 6341252"/>
                <a:gd name="connsiteX124" fmla="*/ 0 w 318688"/>
                <a:gd name="connsiteY124" fmla="*/ 2007496 h 6341252"/>
                <a:gd name="connsiteX125" fmla="*/ 31901 w 318688"/>
                <a:gd name="connsiteY125" fmla="*/ 2007496 h 6341252"/>
                <a:gd name="connsiteX126" fmla="*/ 31901 w 318688"/>
                <a:gd name="connsiteY126" fmla="*/ 2039389 h 6341252"/>
                <a:gd name="connsiteX127" fmla="*/ 0 w 318688"/>
                <a:gd name="connsiteY127" fmla="*/ 2039389 h 6341252"/>
                <a:gd name="connsiteX128" fmla="*/ 286785 w 318688"/>
                <a:gd name="connsiteY128" fmla="*/ 1720711 h 6341252"/>
                <a:gd name="connsiteX129" fmla="*/ 318688 w 318688"/>
                <a:gd name="connsiteY129" fmla="*/ 1720711 h 6341252"/>
                <a:gd name="connsiteX130" fmla="*/ 318688 w 318688"/>
                <a:gd name="connsiteY130" fmla="*/ 1752614 h 6341252"/>
                <a:gd name="connsiteX131" fmla="*/ 286785 w 318688"/>
                <a:gd name="connsiteY131" fmla="*/ 1752614 h 6341252"/>
                <a:gd name="connsiteX132" fmla="*/ 0 w 318688"/>
                <a:gd name="connsiteY132" fmla="*/ 1720709 h 6341252"/>
                <a:gd name="connsiteX133" fmla="*/ 31901 w 318688"/>
                <a:gd name="connsiteY133" fmla="*/ 1720709 h 6341252"/>
                <a:gd name="connsiteX134" fmla="*/ 31901 w 318688"/>
                <a:gd name="connsiteY134" fmla="*/ 1752612 h 6341252"/>
                <a:gd name="connsiteX135" fmla="*/ 0 w 318688"/>
                <a:gd name="connsiteY135" fmla="*/ 1752612 h 6341252"/>
                <a:gd name="connsiteX136" fmla="*/ 286785 w 318688"/>
                <a:gd name="connsiteY136" fmla="*/ 1433930 h 6341252"/>
                <a:gd name="connsiteX137" fmla="*/ 318688 w 318688"/>
                <a:gd name="connsiteY137" fmla="*/ 1433930 h 6341252"/>
                <a:gd name="connsiteX138" fmla="*/ 318688 w 318688"/>
                <a:gd name="connsiteY138" fmla="*/ 1465831 h 6341252"/>
                <a:gd name="connsiteX139" fmla="*/ 286785 w 318688"/>
                <a:gd name="connsiteY139" fmla="*/ 1465831 h 6341252"/>
                <a:gd name="connsiteX140" fmla="*/ 0 w 318688"/>
                <a:gd name="connsiteY140" fmla="*/ 1433927 h 6341252"/>
                <a:gd name="connsiteX141" fmla="*/ 31901 w 318688"/>
                <a:gd name="connsiteY141" fmla="*/ 1433927 h 6341252"/>
                <a:gd name="connsiteX142" fmla="*/ 31901 w 318688"/>
                <a:gd name="connsiteY142" fmla="*/ 1465828 h 6341252"/>
                <a:gd name="connsiteX143" fmla="*/ 0 w 318688"/>
                <a:gd name="connsiteY143" fmla="*/ 1465828 h 6341252"/>
                <a:gd name="connsiteX144" fmla="*/ 286785 w 318688"/>
                <a:gd name="connsiteY144" fmla="*/ 1147150 h 6341252"/>
                <a:gd name="connsiteX145" fmla="*/ 318688 w 318688"/>
                <a:gd name="connsiteY145" fmla="*/ 1147150 h 6341252"/>
                <a:gd name="connsiteX146" fmla="*/ 318688 w 318688"/>
                <a:gd name="connsiteY146" fmla="*/ 1179052 h 6341252"/>
                <a:gd name="connsiteX147" fmla="*/ 286785 w 318688"/>
                <a:gd name="connsiteY147" fmla="*/ 1179052 h 6341252"/>
                <a:gd name="connsiteX148" fmla="*/ 0 w 318688"/>
                <a:gd name="connsiteY148" fmla="*/ 1147146 h 6341252"/>
                <a:gd name="connsiteX149" fmla="*/ 31901 w 318688"/>
                <a:gd name="connsiteY149" fmla="*/ 1147146 h 6341252"/>
                <a:gd name="connsiteX150" fmla="*/ 31901 w 318688"/>
                <a:gd name="connsiteY150" fmla="*/ 1179049 h 6341252"/>
                <a:gd name="connsiteX151" fmla="*/ 0 w 318688"/>
                <a:gd name="connsiteY151" fmla="*/ 1179049 h 6341252"/>
                <a:gd name="connsiteX152" fmla="*/ 286785 w 318688"/>
                <a:gd name="connsiteY152" fmla="*/ 860355 h 6341252"/>
                <a:gd name="connsiteX153" fmla="*/ 318688 w 318688"/>
                <a:gd name="connsiteY153" fmla="*/ 860355 h 6341252"/>
                <a:gd name="connsiteX154" fmla="*/ 318688 w 318688"/>
                <a:gd name="connsiteY154" fmla="*/ 892257 h 6341252"/>
                <a:gd name="connsiteX155" fmla="*/ 286785 w 318688"/>
                <a:gd name="connsiteY155" fmla="*/ 892257 h 6341252"/>
                <a:gd name="connsiteX156" fmla="*/ 0 w 318688"/>
                <a:gd name="connsiteY156" fmla="*/ 860351 h 6341252"/>
                <a:gd name="connsiteX157" fmla="*/ 31901 w 318688"/>
                <a:gd name="connsiteY157" fmla="*/ 860351 h 6341252"/>
                <a:gd name="connsiteX158" fmla="*/ 31901 w 318688"/>
                <a:gd name="connsiteY158" fmla="*/ 892254 h 6341252"/>
                <a:gd name="connsiteX159" fmla="*/ 0 w 318688"/>
                <a:gd name="connsiteY159" fmla="*/ 892254 h 6341252"/>
                <a:gd name="connsiteX160" fmla="*/ 286785 w 318688"/>
                <a:gd name="connsiteY160" fmla="*/ 573571 h 6341252"/>
                <a:gd name="connsiteX161" fmla="*/ 318688 w 318688"/>
                <a:gd name="connsiteY161" fmla="*/ 573571 h 6341252"/>
                <a:gd name="connsiteX162" fmla="*/ 318688 w 318688"/>
                <a:gd name="connsiteY162" fmla="*/ 605472 h 6341252"/>
                <a:gd name="connsiteX163" fmla="*/ 286785 w 318688"/>
                <a:gd name="connsiteY163" fmla="*/ 605472 h 6341252"/>
                <a:gd name="connsiteX164" fmla="*/ 0 w 318688"/>
                <a:gd name="connsiteY164" fmla="*/ 573568 h 6341252"/>
                <a:gd name="connsiteX165" fmla="*/ 31901 w 318688"/>
                <a:gd name="connsiteY165" fmla="*/ 573568 h 6341252"/>
                <a:gd name="connsiteX166" fmla="*/ 31901 w 318688"/>
                <a:gd name="connsiteY166" fmla="*/ 605470 h 6341252"/>
                <a:gd name="connsiteX167" fmla="*/ 0 w 318688"/>
                <a:gd name="connsiteY167" fmla="*/ 605470 h 6341252"/>
                <a:gd name="connsiteX168" fmla="*/ 286785 w 318688"/>
                <a:gd name="connsiteY168" fmla="*/ 286786 h 6341252"/>
                <a:gd name="connsiteX169" fmla="*/ 318688 w 318688"/>
                <a:gd name="connsiteY169" fmla="*/ 286786 h 6341252"/>
                <a:gd name="connsiteX170" fmla="*/ 318688 w 318688"/>
                <a:gd name="connsiteY170" fmla="*/ 318689 h 6341252"/>
                <a:gd name="connsiteX171" fmla="*/ 286785 w 318688"/>
                <a:gd name="connsiteY171" fmla="*/ 318689 h 6341252"/>
                <a:gd name="connsiteX172" fmla="*/ 0 w 318688"/>
                <a:gd name="connsiteY172" fmla="*/ 286784 h 6341252"/>
                <a:gd name="connsiteX173" fmla="*/ 31901 w 318688"/>
                <a:gd name="connsiteY173" fmla="*/ 286784 h 6341252"/>
                <a:gd name="connsiteX174" fmla="*/ 31901 w 318688"/>
                <a:gd name="connsiteY174" fmla="*/ 318687 h 6341252"/>
                <a:gd name="connsiteX175" fmla="*/ 0 w 318688"/>
                <a:gd name="connsiteY175" fmla="*/ 318687 h 6341252"/>
                <a:gd name="connsiteX176" fmla="*/ 286785 w 318688"/>
                <a:gd name="connsiteY176" fmla="*/ 3 h 6341252"/>
                <a:gd name="connsiteX177" fmla="*/ 318688 w 318688"/>
                <a:gd name="connsiteY177" fmla="*/ 3 h 6341252"/>
                <a:gd name="connsiteX178" fmla="*/ 318688 w 318688"/>
                <a:gd name="connsiteY178" fmla="*/ 31906 h 6341252"/>
                <a:gd name="connsiteX179" fmla="*/ 286785 w 318688"/>
                <a:gd name="connsiteY179" fmla="*/ 31906 h 6341252"/>
                <a:gd name="connsiteX180" fmla="*/ 0 w 318688"/>
                <a:gd name="connsiteY180" fmla="*/ 0 h 6341252"/>
                <a:gd name="connsiteX181" fmla="*/ 31901 w 318688"/>
                <a:gd name="connsiteY181" fmla="*/ 0 h 6341252"/>
                <a:gd name="connsiteX182" fmla="*/ 31901 w 318688"/>
                <a:gd name="connsiteY182" fmla="*/ 31903 h 6341252"/>
                <a:gd name="connsiteX183" fmla="*/ 0 w 318688"/>
                <a:gd name="connsiteY183" fmla="*/ 31903 h 6341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Lst>
              <a:rect l="l" t="t" r="r" b="b"/>
              <a:pathLst>
                <a:path w="318688" h="6341252">
                  <a:moveTo>
                    <a:pt x="286785" y="6309351"/>
                  </a:moveTo>
                  <a:lnTo>
                    <a:pt x="318688" y="6309351"/>
                  </a:lnTo>
                  <a:lnTo>
                    <a:pt x="318688" y="6341252"/>
                  </a:lnTo>
                  <a:lnTo>
                    <a:pt x="286785" y="6341252"/>
                  </a:lnTo>
                  <a:close/>
                  <a:moveTo>
                    <a:pt x="0" y="6309351"/>
                  </a:moveTo>
                  <a:lnTo>
                    <a:pt x="31901" y="6309351"/>
                  </a:lnTo>
                  <a:lnTo>
                    <a:pt x="31901" y="6341252"/>
                  </a:lnTo>
                  <a:lnTo>
                    <a:pt x="0" y="6341252"/>
                  </a:lnTo>
                  <a:close/>
                  <a:moveTo>
                    <a:pt x="286785" y="6022567"/>
                  </a:moveTo>
                  <a:lnTo>
                    <a:pt x="318688" y="6022567"/>
                  </a:lnTo>
                  <a:lnTo>
                    <a:pt x="318688" y="6054468"/>
                  </a:lnTo>
                  <a:lnTo>
                    <a:pt x="286785" y="6054468"/>
                  </a:lnTo>
                  <a:close/>
                  <a:moveTo>
                    <a:pt x="0" y="6022567"/>
                  </a:moveTo>
                  <a:lnTo>
                    <a:pt x="31901" y="6022567"/>
                  </a:lnTo>
                  <a:lnTo>
                    <a:pt x="31901" y="6054468"/>
                  </a:lnTo>
                  <a:lnTo>
                    <a:pt x="0" y="6054468"/>
                  </a:lnTo>
                  <a:close/>
                  <a:moveTo>
                    <a:pt x="286785" y="5735783"/>
                  </a:moveTo>
                  <a:lnTo>
                    <a:pt x="318688" y="5735783"/>
                  </a:lnTo>
                  <a:lnTo>
                    <a:pt x="318688" y="5767685"/>
                  </a:lnTo>
                  <a:lnTo>
                    <a:pt x="286785" y="5767685"/>
                  </a:lnTo>
                  <a:close/>
                  <a:moveTo>
                    <a:pt x="0" y="5735783"/>
                  </a:moveTo>
                  <a:lnTo>
                    <a:pt x="31901" y="5735783"/>
                  </a:lnTo>
                  <a:lnTo>
                    <a:pt x="31901" y="5767685"/>
                  </a:lnTo>
                  <a:lnTo>
                    <a:pt x="0" y="5767685"/>
                  </a:lnTo>
                  <a:close/>
                  <a:moveTo>
                    <a:pt x="286785" y="5448997"/>
                  </a:moveTo>
                  <a:lnTo>
                    <a:pt x="318688" y="5448997"/>
                  </a:lnTo>
                  <a:lnTo>
                    <a:pt x="318688" y="5480899"/>
                  </a:lnTo>
                  <a:lnTo>
                    <a:pt x="286785" y="5480899"/>
                  </a:lnTo>
                  <a:close/>
                  <a:moveTo>
                    <a:pt x="0" y="5448997"/>
                  </a:moveTo>
                  <a:lnTo>
                    <a:pt x="31901" y="5448997"/>
                  </a:lnTo>
                  <a:lnTo>
                    <a:pt x="31901" y="5480899"/>
                  </a:lnTo>
                  <a:lnTo>
                    <a:pt x="0" y="5480899"/>
                  </a:lnTo>
                  <a:close/>
                  <a:moveTo>
                    <a:pt x="286785" y="5162213"/>
                  </a:moveTo>
                  <a:lnTo>
                    <a:pt x="318688" y="5162213"/>
                  </a:lnTo>
                  <a:lnTo>
                    <a:pt x="318688" y="5194116"/>
                  </a:lnTo>
                  <a:lnTo>
                    <a:pt x="286785" y="5194116"/>
                  </a:lnTo>
                  <a:close/>
                  <a:moveTo>
                    <a:pt x="0" y="5162213"/>
                  </a:moveTo>
                  <a:lnTo>
                    <a:pt x="31901" y="5162213"/>
                  </a:lnTo>
                  <a:lnTo>
                    <a:pt x="31901" y="5194116"/>
                  </a:lnTo>
                  <a:lnTo>
                    <a:pt x="0" y="5194116"/>
                  </a:lnTo>
                  <a:close/>
                  <a:moveTo>
                    <a:pt x="286785" y="4875429"/>
                  </a:moveTo>
                  <a:lnTo>
                    <a:pt x="318688" y="4875429"/>
                  </a:lnTo>
                  <a:lnTo>
                    <a:pt x="318688" y="4907331"/>
                  </a:lnTo>
                  <a:lnTo>
                    <a:pt x="286785" y="4907331"/>
                  </a:lnTo>
                  <a:close/>
                  <a:moveTo>
                    <a:pt x="0" y="4875429"/>
                  </a:moveTo>
                  <a:lnTo>
                    <a:pt x="31901" y="4875429"/>
                  </a:lnTo>
                  <a:lnTo>
                    <a:pt x="31901" y="4907331"/>
                  </a:lnTo>
                  <a:lnTo>
                    <a:pt x="0" y="4907331"/>
                  </a:lnTo>
                  <a:close/>
                  <a:moveTo>
                    <a:pt x="286785" y="4588644"/>
                  </a:moveTo>
                  <a:lnTo>
                    <a:pt x="318688" y="4588644"/>
                  </a:lnTo>
                  <a:lnTo>
                    <a:pt x="318688" y="4620545"/>
                  </a:lnTo>
                  <a:lnTo>
                    <a:pt x="286785" y="4620545"/>
                  </a:lnTo>
                  <a:close/>
                  <a:moveTo>
                    <a:pt x="0" y="4588644"/>
                  </a:moveTo>
                  <a:lnTo>
                    <a:pt x="31901" y="4588644"/>
                  </a:lnTo>
                  <a:lnTo>
                    <a:pt x="31901" y="4620545"/>
                  </a:lnTo>
                  <a:lnTo>
                    <a:pt x="0" y="4620545"/>
                  </a:lnTo>
                  <a:close/>
                  <a:moveTo>
                    <a:pt x="286785" y="4301860"/>
                  </a:moveTo>
                  <a:lnTo>
                    <a:pt x="318688" y="4301860"/>
                  </a:lnTo>
                  <a:lnTo>
                    <a:pt x="318688" y="4333762"/>
                  </a:lnTo>
                  <a:lnTo>
                    <a:pt x="286785" y="4333762"/>
                  </a:lnTo>
                  <a:close/>
                  <a:moveTo>
                    <a:pt x="0" y="4301860"/>
                  </a:moveTo>
                  <a:lnTo>
                    <a:pt x="31901" y="4301860"/>
                  </a:lnTo>
                  <a:lnTo>
                    <a:pt x="31901" y="4333762"/>
                  </a:lnTo>
                  <a:lnTo>
                    <a:pt x="0" y="4333762"/>
                  </a:lnTo>
                  <a:close/>
                  <a:moveTo>
                    <a:pt x="286785" y="4015075"/>
                  </a:moveTo>
                  <a:lnTo>
                    <a:pt x="318688" y="4015075"/>
                  </a:lnTo>
                  <a:lnTo>
                    <a:pt x="318688" y="4046976"/>
                  </a:lnTo>
                  <a:lnTo>
                    <a:pt x="286785" y="4046976"/>
                  </a:lnTo>
                  <a:close/>
                  <a:moveTo>
                    <a:pt x="0" y="4015075"/>
                  </a:moveTo>
                  <a:lnTo>
                    <a:pt x="31901" y="4015075"/>
                  </a:lnTo>
                  <a:lnTo>
                    <a:pt x="31901" y="4046976"/>
                  </a:lnTo>
                  <a:lnTo>
                    <a:pt x="0" y="4046976"/>
                  </a:lnTo>
                  <a:close/>
                  <a:moveTo>
                    <a:pt x="286785" y="3728291"/>
                  </a:moveTo>
                  <a:lnTo>
                    <a:pt x="318688" y="3728291"/>
                  </a:lnTo>
                  <a:lnTo>
                    <a:pt x="318688" y="3760193"/>
                  </a:lnTo>
                  <a:lnTo>
                    <a:pt x="286785" y="3760193"/>
                  </a:lnTo>
                  <a:close/>
                  <a:moveTo>
                    <a:pt x="0" y="3728291"/>
                  </a:moveTo>
                  <a:lnTo>
                    <a:pt x="31901" y="3728291"/>
                  </a:lnTo>
                  <a:lnTo>
                    <a:pt x="31901" y="3760193"/>
                  </a:lnTo>
                  <a:lnTo>
                    <a:pt x="0" y="3760193"/>
                  </a:lnTo>
                  <a:close/>
                  <a:moveTo>
                    <a:pt x="286785" y="3441515"/>
                  </a:moveTo>
                  <a:lnTo>
                    <a:pt x="318688" y="3441515"/>
                  </a:lnTo>
                  <a:lnTo>
                    <a:pt x="318688" y="3473408"/>
                  </a:lnTo>
                  <a:lnTo>
                    <a:pt x="286785" y="3473408"/>
                  </a:lnTo>
                  <a:close/>
                  <a:moveTo>
                    <a:pt x="0" y="3441514"/>
                  </a:moveTo>
                  <a:lnTo>
                    <a:pt x="31901" y="3441514"/>
                  </a:lnTo>
                  <a:lnTo>
                    <a:pt x="31901" y="3473408"/>
                  </a:lnTo>
                  <a:lnTo>
                    <a:pt x="0" y="3473408"/>
                  </a:lnTo>
                  <a:close/>
                  <a:moveTo>
                    <a:pt x="286785" y="3154732"/>
                  </a:moveTo>
                  <a:lnTo>
                    <a:pt x="318688" y="3154732"/>
                  </a:lnTo>
                  <a:lnTo>
                    <a:pt x="318688" y="3186635"/>
                  </a:lnTo>
                  <a:lnTo>
                    <a:pt x="286785" y="3186635"/>
                  </a:lnTo>
                  <a:close/>
                  <a:moveTo>
                    <a:pt x="0" y="3154731"/>
                  </a:moveTo>
                  <a:lnTo>
                    <a:pt x="31901" y="3154731"/>
                  </a:lnTo>
                  <a:lnTo>
                    <a:pt x="31901" y="3186634"/>
                  </a:lnTo>
                  <a:lnTo>
                    <a:pt x="0" y="3186634"/>
                  </a:lnTo>
                  <a:close/>
                  <a:moveTo>
                    <a:pt x="286785" y="2867859"/>
                  </a:moveTo>
                  <a:lnTo>
                    <a:pt x="318688" y="2867859"/>
                  </a:lnTo>
                  <a:lnTo>
                    <a:pt x="318688" y="2899760"/>
                  </a:lnTo>
                  <a:lnTo>
                    <a:pt x="286785" y="2899760"/>
                  </a:lnTo>
                  <a:close/>
                  <a:moveTo>
                    <a:pt x="0" y="2867855"/>
                  </a:moveTo>
                  <a:lnTo>
                    <a:pt x="31901" y="2867855"/>
                  </a:lnTo>
                  <a:lnTo>
                    <a:pt x="31901" y="2899757"/>
                  </a:lnTo>
                  <a:lnTo>
                    <a:pt x="0" y="2899757"/>
                  </a:lnTo>
                  <a:close/>
                  <a:moveTo>
                    <a:pt x="286785" y="2581076"/>
                  </a:moveTo>
                  <a:lnTo>
                    <a:pt x="318688" y="2581076"/>
                  </a:lnTo>
                  <a:lnTo>
                    <a:pt x="318688" y="2612993"/>
                  </a:lnTo>
                  <a:lnTo>
                    <a:pt x="286785" y="2612993"/>
                  </a:lnTo>
                  <a:close/>
                  <a:moveTo>
                    <a:pt x="0" y="2581073"/>
                  </a:moveTo>
                  <a:lnTo>
                    <a:pt x="31901" y="2581073"/>
                  </a:lnTo>
                  <a:lnTo>
                    <a:pt x="31901" y="2612987"/>
                  </a:lnTo>
                  <a:lnTo>
                    <a:pt x="0" y="2612987"/>
                  </a:lnTo>
                  <a:close/>
                  <a:moveTo>
                    <a:pt x="286785" y="2294287"/>
                  </a:moveTo>
                  <a:lnTo>
                    <a:pt x="318688" y="2294287"/>
                  </a:lnTo>
                  <a:lnTo>
                    <a:pt x="318688" y="2326193"/>
                  </a:lnTo>
                  <a:lnTo>
                    <a:pt x="286785" y="2326193"/>
                  </a:lnTo>
                  <a:close/>
                  <a:moveTo>
                    <a:pt x="0" y="2294283"/>
                  </a:moveTo>
                  <a:lnTo>
                    <a:pt x="31901" y="2294283"/>
                  </a:lnTo>
                  <a:lnTo>
                    <a:pt x="31901" y="2326188"/>
                  </a:lnTo>
                  <a:lnTo>
                    <a:pt x="0" y="2326188"/>
                  </a:lnTo>
                  <a:close/>
                  <a:moveTo>
                    <a:pt x="286785" y="2007498"/>
                  </a:moveTo>
                  <a:lnTo>
                    <a:pt x="318688" y="2007498"/>
                  </a:lnTo>
                  <a:lnTo>
                    <a:pt x="318688" y="2039391"/>
                  </a:lnTo>
                  <a:lnTo>
                    <a:pt x="286785" y="2039391"/>
                  </a:lnTo>
                  <a:close/>
                  <a:moveTo>
                    <a:pt x="0" y="2007496"/>
                  </a:moveTo>
                  <a:lnTo>
                    <a:pt x="31901" y="2007496"/>
                  </a:lnTo>
                  <a:lnTo>
                    <a:pt x="31901" y="2039389"/>
                  </a:lnTo>
                  <a:lnTo>
                    <a:pt x="0" y="2039389"/>
                  </a:lnTo>
                  <a:close/>
                  <a:moveTo>
                    <a:pt x="286785" y="1720711"/>
                  </a:moveTo>
                  <a:lnTo>
                    <a:pt x="318688" y="1720711"/>
                  </a:lnTo>
                  <a:lnTo>
                    <a:pt x="318688" y="1752614"/>
                  </a:lnTo>
                  <a:lnTo>
                    <a:pt x="286785" y="1752614"/>
                  </a:lnTo>
                  <a:close/>
                  <a:moveTo>
                    <a:pt x="0" y="1720709"/>
                  </a:moveTo>
                  <a:lnTo>
                    <a:pt x="31901" y="1720709"/>
                  </a:lnTo>
                  <a:lnTo>
                    <a:pt x="31901" y="1752612"/>
                  </a:lnTo>
                  <a:lnTo>
                    <a:pt x="0" y="1752612"/>
                  </a:lnTo>
                  <a:close/>
                  <a:moveTo>
                    <a:pt x="286785" y="1433930"/>
                  </a:moveTo>
                  <a:lnTo>
                    <a:pt x="318688" y="1433930"/>
                  </a:lnTo>
                  <a:lnTo>
                    <a:pt x="318688" y="1465831"/>
                  </a:lnTo>
                  <a:lnTo>
                    <a:pt x="286785" y="1465831"/>
                  </a:lnTo>
                  <a:close/>
                  <a:moveTo>
                    <a:pt x="0" y="1433927"/>
                  </a:moveTo>
                  <a:lnTo>
                    <a:pt x="31901" y="1433927"/>
                  </a:lnTo>
                  <a:lnTo>
                    <a:pt x="31901" y="1465828"/>
                  </a:lnTo>
                  <a:lnTo>
                    <a:pt x="0" y="1465828"/>
                  </a:lnTo>
                  <a:close/>
                  <a:moveTo>
                    <a:pt x="286785" y="1147150"/>
                  </a:moveTo>
                  <a:lnTo>
                    <a:pt x="318688" y="1147150"/>
                  </a:lnTo>
                  <a:lnTo>
                    <a:pt x="318688" y="1179052"/>
                  </a:lnTo>
                  <a:lnTo>
                    <a:pt x="286785" y="1179052"/>
                  </a:lnTo>
                  <a:close/>
                  <a:moveTo>
                    <a:pt x="0" y="1147146"/>
                  </a:moveTo>
                  <a:lnTo>
                    <a:pt x="31901" y="1147146"/>
                  </a:lnTo>
                  <a:lnTo>
                    <a:pt x="31901" y="1179049"/>
                  </a:lnTo>
                  <a:lnTo>
                    <a:pt x="0" y="1179049"/>
                  </a:lnTo>
                  <a:close/>
                  <a:moveTo>
                    <a:pt x="286785" y="860355"/>
                  </a:moveTo>
                  <a:lnTo>
                    <a:pt x="318688" y="860355"/>
                  </a:lnTo>
                  <a:lnTo>
                    <a:pt x="318688" y="892257"/>
                  </a:lnTo>
                  <a:lnTo>
                    <a:pt x="286785" y="892257"/>
                  </a:lnTo>
                  <a:close/>
                  <a:moveTo>
                    <a:pt x="0" y="860351"/>
                  </a:moveTo>
                  <a:lnTo>
                    <a:pt x="31901" y="860351"/>
                  </a:lnTo>
                  <a:lnTo>
                    <a:pt x="31901" y="892254"/>
                  </a:lnTo>
                  <a:lnTo>
                    <a:pt x="0" y="892254"/>
                  </a:lnTo>
                  <a:close/>
                  <a:moveTo>
                    <a:pt x="286785" y="573571"/>
                  </a:moveTo>
                  <a:lnTo>
                    <a:pt x="318688" y="573571"/>
                  </a:lnTo>
                  <a:lnTo>
                    <a:pt x="318688" y="605472"/>
                  </a:lnTo>
                  <a:lnTo>
                    <a:pt x="286785" y="605472"/>
                  </a:lnTo>
                  <a:close/>
                  <a:moveTo>
                    <a:pt x="0" y="573568"/>
                  </a:moveTo>
                  <a:lnTo>
                    <a:pt x="31901" y="573568"/>
                  </a:lnTo>
                  <a:lnTo>
                    <a:pt x="31901" y="605470"/>
                  </a:lnTo>
                  <a:lnTo>
                    <a:pt x="0" y="605470"/>
                  </a:lnTo>
                  <a:close/>
                  <a:moveTo>
                    <a:pt x="286785" y="286786"/>
                  </a:moveTo>
                  <a:lnTo>
                    <a:pt x="318688" y="286786"/>
                  </a:lnTo>
                  <a:lnTo>
                    <a:pt x="318688" y="318689"/>
                  </a:lnTo>
                  <a:lnTo>
                    <a:pt x="286785" y="318689"/>
                  </a:lnTo>
                  <a:close/>
                  <a:moveTo>
                    <a:pt x="0" y="286784"/>
                  </a:moveTo>
                  <a:lnTo>
                    <a:pt x="31901" y="286784"/>
                  </a:lnTo>
                  <a:lnTo>
                    <a:pt x="31901" y="318687"/>
                  </a:lnTo>
                  <a:lnTo>
                    <a:pt x="0" y="318687"/>
                  </a:lnTo>
                  <a:close/>
                  <a:moveTo>
                    <a:pt x="286785" y="3"/>
                  </a:moveTo>
                  <a:lnTo>
                    <a:pt x="318688" y="3"/>
                  </a:lnTo>
                  <a:lnTo>
                    <a:pt x="318688" y="31906"/>
                  </a:lnTo>
                  <a:lnTo>
                    <a:pt x="286785" y="31906"/>
                  </a:lnTo>
                  <a:close/>
                  <a:moveTo>
                    <a:pt x="0" y="0"/>
                  </a:moveTo>
                  <a:lnTo>
                    <a:pt x="31901" y="0"/>
                  </a:lnTo>
                  <a:lnTo>
                    <a:pt x="31901" y="31903"/>
                  </a:lnTo>
                  <a:lnTo>
                    <a:pt x="0" y="31903"/>
                  </a:lnTo>
                  <a:close/>
                </a:path>
              </a:pathLst>
            </a:custGeom>
            <a:grpFill/>
            <a:ln w="10294" cap="flat">
              <a:noFill/>
              <a:prstDash val="solid"/>
              <a:miter/>
            </a:ln>
          </p:spPr>
          <p:txBody>
            <a:bodyPr wrap="square" rtlCol="0" anchor="ctr">
              <a:noAutofit/>
            </a:bodyPr>
            <a:lstStyle/>
            <a:p>
              <a:endParaRPr lang="en-US" sz="1800"/>
            </a:p>
          </p:txBody>
        </p:sp>
      </p:grpSp>
      <p:sp>
        <p:nvSpPr>
          <p:cNvPr id="31" name="TextBox 30">
            <a:extLst>
              <a:ext uri="{FF2B5EF4-FFF2-40B4-BE49-F238E27FC236}">
                <a16:creationId xmlns:a16="http://schemas.microsoft.com/office/drawing/2014/main" xmlns="" id="{06130633-8398-4340-A091-16D418D4BA0E}"/>
              </a:ext>
            </a:extLst>
          </p:cNvPr>
          <p:cNvSpPr txBox="1">
            <a:spLocks/>
          </p:cNvSpPr>
          <p:nvPr userDrawn="1"/>
        </p:nvSpPr>
        <p:spPr>
          <a:xfrm rot="2700000" flipH="1" flipV="1">
            <a:off x="9047321" y="5894511"/>
            <a:ext cx="1592914" cy="795301"/>
          </a:xfrm>
          <a:custGeom>
            <a:avLst/>
            <a:gdLst>
              <a:gd name="connsiteX0" fmla="*/ 6166943 w 6166943"/>
              <a:gd name="connsiteY0" fmla="*/ 1970146 h 3078196"/>
              <a:gd name="connsiteX1" fmla="*/ 4655668 w 6166943"/>
              <a:gd name="connsiteY1" fmla="*/ 458871 h 3078196"/>
              <a:gd name="connsiteX2" fmla="*/ 4492661 w 6166943"/>
              <a:gd name="connsiteY2" fmla="*/ 580765 h 3078196"/>
              <a:gd name="connsiteX3" fmla="*/ 3297075 w 6166943"/>
              <a:gd name="connsiteY3" fmla="*/ 945968 h 3078196"/>
              <a:gd name="connsiteX4" fmla="*/ 1523897 w 6166943"/>
              <a:gd name="connsiteY4" fmla="*/ 3175 h 3078196"/>
              <a:gd name="connsiteX5" fmla="*/ 1521968 w 6166943"/>
              <a:gd name="connsiteY5" fmla="*/ 0 h 3078196"/>
              <a:gd name="connsiteX6" fmla="*/ 0 w 6166943"/>
              <a:gd name="connsiteY6" fmla="*/ 1521969 h 3078196"/>
              <a:gd name="connsiteX7" fmla="*/ 1668 w 6166943"/>
              <a:gd name="connsiteY7" fmla="*/ 1524092 h 3078196"/>
              <a:gd name="connsiteX8" fmla="*/ 3297075 w 6166943"/>
              <a:gd name="connsiteY8" fmla="*/ 3078196 h 3078196"/>
              <a:gd name="connsiteX9" fmla="*/ 6013576 w 6166943"/>
              <a:gd name="connsiteY9" fmla="*/ 2102997 h 3078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66943" h="3078196">
                <a:moveTo>
                  <a:pt x="6166943" y="1970146"/>
                </a:moveTo>
                <a:lnTo>
                  <a:pt x="4655668" y="458871"/>
                </a:lnTo>
                <a:lnTo>
                  <a:pt x="4492661" y="580765"/>
                </a:lnTo>
                <a:cubicBezTo>
                  <a:pt x="4151374" y="811334"/>
                  <a:pt x="3739947" y="945968"/>
                  <a:pt x="3297075" y="945968"/>
                </a:cubicBezTo>
                <a:cubicBezTo>
                  <a:pt x="2558955" y="945968"/>
                  <a:pt x="1908180" y="571989"/>
                  <a:pt x="1523897" y="3175"/>
                </a:cubicBezTo>
                <a:lnTo>
                  <a:pt x="1521968" y="0"/>
                </a:lnTo>
                <a:lnTo>
                  <a:pt x="0" y="1521969"/>
                </a:lnTo>
                <a:lnTo>
                  <a:pt x="1668" y="1524092"/>
                </a:lnTo>
                <a:cubicBezTo>
                  <a:pt x="784959" y="2473222"/>
                  <a:pt x="1970367" y="3078196"/>
                  <a:pt x="3297075" y="3078196"/>
                </a:cubicBezTo>
                <a:cubicBezTo>
                  <a:pt x="4328957" y="3078196"/>
                  <a:pt x="5275363" y="2712224"/>
                  <a:pt x="6013576" y="2102997"/>
                </a:cubicBezTo>
                <a:close/>
              </a:path>
            </a:pathLst>
          </a:custGeom>
          <a:solidFill>
            <a:schemeClr val="accent4">
              <a:lumMod val="75000"/>
            </a:schemeClr>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a:t> </a:t>
            </a:r>
          </a:p>
        </p:txBody>
      </p:sp>
      <p:sp>
        <p:nvSpPr>
          <p:cNvPr id="19" name="Text Placeholder 83">
            <a:extLst>
              <a:ext uri="{FF2B5EF4-FFF2-40B4-BE49-F238E27FC236}">
                <a16:creationId xmlns:a16="http://schemas.microsoft.com/office/drawing/2014/main" xmlns="" id="{65E572D2-FB5D-4AE4-ADCA-539A3B5D2872}"/>
              </a:ext>
            </a:extLst>
          </p:cNvPr>
          <p:cNvSpPr txBox="1">
            <a:spLocks/>
          </p:cNvSpPr>
          <p:nvPr userDrawn="1"/>
        </p:nvSpPr>
        <p:spPr>
          <a:xfrm rot="16200000" flipV="1">
            <a:off x="10501479" y="1143564"/>
            <a:ext cx="2253832" cy="1127210"/>
          </a:xfrm>
          <a:custGeom>
            <a:avLst/>
            <a:gdLst>
              <a:gd name="connsiteX0" fmla="*/ 0 w 2125980"/>
              <a:gd name="connsiteY0" fmla="*/ 0 h 1062991"/>
              <a:gd name="connsiteX1" fmla="*/ 530729 w 2125980"/>
              <a:gd name="connsiteY1" fmla="*/ 0 h 1062991"/>
              <a:gd name="connsiteX2" fmla="*/ 1062990 w 2125980"/>
              <a:gd name="connsiteY2" fmla="*/ 532261 h 1062991"/>
              <a:gd name="connsiteX3" fmla="*/ 1595250 w 2125980"/>
              <a:gd name="connsiteY3" fmla="*/ 0 h 1062991"/>
              <a:gd name="connsiteX4" fmla="*/ 2125980 w 2125980"/>
              <a:gd name="connsiteY4" fmla="*/ 0 h 1062991"/>
              <a:gd name="connsiteX5" fmla="*/ 1062990 w 2125980"/>
              <a:gd name="connsiteY5" fmla="*/ 1062991 h 1062991"/>
              <a:gd name="connsiteX6" fmla="*/ 0 w 2125980"/>
              <a:gd name="connsiteY6" fmla="*/ 0 h 1062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5980" h="1062991">
                <a:moveTo>
                  <a:pt x="0" y="0"/>
                </a:moveTo>
                <a:lnTo>
                  <a:pt x="530729" y="0"/>
                </a:lnTo>
                <a:cubicBezTo>
                  <a:pt x="530729" y="293959"/>
                  <a:pt x="769031" y="532261"/>
                  <a:pt x="1062990" y="532261"/>
                </a:cubicBezTo>
                <a:cubicBezTo>
                  <a:pt x="1356949" y="532261"/>
                  <a:pt x="1595250" y="293959"/>
                  <a:pt x="1595250" y="0"/>
                </a:cubicBezTo>
                <a:lnTo>
                  <a:pt x="2125980" y="0"/>
                </a:lnTo>
                <a:cubicBezTo>
                  <a:pt x="2125980" y="587074"/>
                  <a:pt x="1650063" y="1062991"/>
                  <a:pt x="1062990" y="1062991"/>
                </a:cubicBezTo>
                <a:cubicBezTo>
                  <a:pt x="475916" y="1062991"/>
                  <a:pt x="0" y="587074"/>
                  <a:pt x="0" y="0"/>
                </a:cubicBezTo>
                <a:close/>
              </a:path>
            </a:pathLst>
          </a:custGeom>
          <a:solidFill>
            <a:schemeClr val="accent4">
              <a:lumMod val="75000"/>
            </a:schemeClr>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a:t> </a:t>
            </a:r>
          </a:p>
        </p:txBody>
      </p:sp>
      <p:sp>
        <p:nvSpPr>
          <p:cNvPr id="20" name="Freeform: Shape 83">
            <a:extLst>
              <a:ext uri="{FF2B5EF4-FFF2-40B4-BE49-F238E27FC236}">
                <a16:creationId xmlns:a16="http://schemas.microsoft.com/office/drawing/2014/main" xmlns="" id="{F05596E1-7FE6-4BB0-BB11-FC47E5FF65BF}"/>
              </a:ext>
            </a:extLst>
          </p:cNvPr>
          <p:cNvSpPr txBox="1">
            <a:spLocks/>
          </p:cNvSpPr>
          <p:nvPr userDrawn="1"/>
        </p:nvSpPr>
        <p:spPr>
          <a:xfrm rot="16200000">
            <a:off x="9920577" y="3148267"/>
            <a:ext cx="574904" cy="1706752"/>
          </a:xfrm>
          <a:custGeom>
            <a:avLst/>
            <a:gdLst>
              <a:gd name="connsiteX0" fmla="*/ 0 w 530877"/>
              <a:gd name="connsiteY0" fmla="*/ 0 h 1012276"/>
              <a:gd name="connsiteX1" fmla="*/ 530877 w 530877"/>
              <a:gd name="connsiteY1" fmla="*/ 0 h 1012276"/>
              <a:gd name="connsiteX2" fmla="*/ 530877 w 530877"/>
              <a:gd name="connsiteY2" fmla="*/ 1012276 h 1012276"/>
              <a:gd name="connsiteX3" fmla="*/ 0 w 530877"/>
              <a:gd name="connsiteY3" fmla="*/ 1012276 h 1012276"/>
            </a:gdLst>
            <a:ahLst/>
            <a:cxnLst>
              <a:cxn ang="0">
                <a:pos x="connsiteX0" y="connsiteY0"/>
              </a:cxn>
              <a:cxn ang="0">
                <a:pos x="connsiteX1" y="connsiteY1"/>
              </a:cxn>
              <a:cxn ang="0">
                <a:pos x="connsiteX2" y="connsiteY2"/>
              </a:cxn>
              <a:cxn ang="0">
                <a:pos x="connsiteX3" y="connsiteY3"/>
              </a:cxn>
            </a:cxnLst>
            <a:rect l="l" t="t" r="r" b="b"/>
            <a:pathLst>
              <a:path w="530877" h="1012276">
                <a:moveTo>
                  <a:pt x="0" y="0"/>
                </a:moveTo>
                <a:lnTo>
                  <a:pt x="530877" y="0"/>
                </a:lnTo>
                <a:lnTo>
                  <a:pt x="530877" y="1012276"/>
                </a:lnTo>
                <a:lnTo>
                  <a:pt x="0" y="1012276"/>
                </a:lnTo>
                <a:close/>
              </a:path>
            </a:pathLst>
          </a:custGeom>
          <a:solidFill>
            <a:schemeClr val="accent4">
              <a:lumMod val="75000"/>
            </a:schemeClr>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a:t> </a:t>
            </a:r>
          </a:p>
        </p:txBody>
      </p:sp>
      <p:sp>
        <p:nvSpPr>
          <p:cNvPr id="21" name="Text Placeholder 49">
            <a:extLst>
              <a:ext uri="{FF2B5EF4-FFF2-40B4-BE49-F238E27FC236}">
                <a16:creationId xmlns:a16="http://schemas.microsoft.com/office/drawing/2014/main" xmlns="" id="{A0F317CE-035E-44FD-A5F6-9E40D83A2190}"/>
              </a:ext>
            </a:extLst>
          </p:cNvPr>
          <p:cNvSpPr txBox="1">
            <a:spLocks/>
          </p:cNvSpPr>
          <p:nvPr userDrawn="1"/>
        </p:nvSpPr>
        <p:spPr>
          <a:xfrm>
            <a:off x="9937626" y="2296383"/>
            <a:ext cx="546782" cy="546635"/>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chemeClr val="accent4">
              <a:lumMod val="75000"/>
            </a:schemeClr>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a:t> </a:t>
            </a:r>
          </a:p>
        </p:txBody>
      </p:sp>
      <p:sp>
        <p:nvSpPr>
          <p:cNvPr id="22" name="Text Placeholder 49">
            <a:extLst>
              <a:ext uri="{FF2B5EF4-FFF2-40B4-BE49-F238E27FC236}">
                <a16:creationId xmlns:a16="http://schemas.microsoft.com/office/drawing/2014/main" xmlns="" id="{C876EBD3-018B-46D6-8C3B-B7B3FA122BE1}"/>
              </a:ext>
            </a:extLst>
          </p:cNvPr>
          <p:cNvSpPr txBox="1">
            <a:spLocks/>
          </p:cNvSpPr>
          <p:nvPr userDrawn="1"/>
        </p:nvSpPr>
        <p:spPr>
          <a:xfrm>
            <a:off x="10881161" y="5270087"/>
            <a:ext cx="546782" cy="546635"/>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chemeClr val="accent4">
              <a:lumMod val="75000"/>
            </a:schemeClr>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a:t> </a:t>
            </a:r>
          </a:p>
        </p:txBody>
      </p:sp>
      <p:sp>
        <p:nvSpPr>
          <p:cNvPr id="29" name="Freeform: Shape 83">
            <a:extLst>
              <a:ext uri="{FF2B5EF4-FFF2-40B4-BE49-F238E27FC236}">
                <a16:creationId xmlns:a16="http://schemas.microsoft.com/office/drawing/2014/main" xmlns="" id="{746EFE52-6B31-424B-954D-38ECEE5E8891}"/>
              </a:ext>
            </a:extLst>
          </p:cNvPr>
          <p:cNvSpPr txBox="1">
            <a:spLocks/>
          </p:cNvSpPr>
          <p:nvPr userDrawn="1"/>
        </p:nvSpPr>
        <p:spPr>
          <a:xfrm>
            <a:off x="10201058" y="0"/>
            <a:ext cx="575054" cy="851154"/>
          </a:xfrm>
          <a:custGeom>
            <a:avLst/>
            <a:gdLst>
              <a:gd name="connsiteX0" fmla="*/ 0 w 530877"/>
              <a:gd name="connsiteY0" fmla="*/ 0 h 1012276"/>
              <a:gd name="connsiteX1" fmla="*/ 530877 w 530877"/>
              <a:gd name="connsiteY1" fmla="*/ 0 h 1012276"/>
              <a:gd name="connsiteX2" fmla="*/ 530877 w 530877"/>
              <a:gd name="connsiteY2" fmla="*/ 1012276 h 1012276"/>
              <a:gd name="connsiteX3" fmla="*/ 0 w 530877"/>
              <a:gd name="connsiteY3" fmla="*/ 1012276 h 1012276"/>
            </a:gdLst>
            <a:ahLst/>
            <a:cxnLst>
              <a:cxn ang="0">
                <a:pos x="connsiteX0" y="connsiteY0"/>
              </a:cxn>
              <a:cxn ang="0">
                <a:pos x="connsiteX1" y="connsiteY1"/>
              </a:cxn>
              <a:cxn ang="0">
                <a:pos x="connsiteX2" y="connsiteY2"/>
              </a:cxn>
              <a:cxn ang="0">
                <a:pos x="connsiteX3" y="connsiteY3"/>
              </a:cxn>
            </a:cxnLst>
            <a:rect l="l" t="t" r="r" b="b"/>
            <a:pathLst>
              <a:path w="530877" h="1012276">
                <a:moveTo>
                  <a:pt x="0" y="0"/>
                </a:moveTo>
                <a:lnTo>
                  <a:pt x="530877" y="0"/>
                </a:lnTo>
                <a:lnTo>
                  <a:pt x="530877" y="1012276"/>
                </a:lnTo>
                <a:lnTo>
                  <a:pt x="0" y="1012276"/>
                </a:lnTo>
                <a:close/>
              </a:path>
            </a:pathLst>
          </a:custGeom>
          <a:solidFill>
            <a:schemeClr val="accent4">
              <a:lumMod val="75000"/>
            </a:schemeClr>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a:t> </a:t>
            </a:r>
          </a:p>
        </p:txBody>
      </p:sp>
    </p:spTree>
    <p:custDataLst>
      <p:tags r:id="rId1"/>
    </p:custDataLst>
    <p:extLst>
      <p:ext uri="{BB962C8B-B14F-4D97-AF65-F5344CB8AC3E}">
        <p14:creationId xmlns:p14="http://schemas.microsoft.com/office/powerpoint/2010/main" val="1981115519"/>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userDrawn="1">
  <p:cSld name="13_Title – Grid Light">
    <p:bg>
      <p:bgPr>
        <a:solidFill>
          <a:schemeClr val="accent2"/>
        </a:solidFill>
        <a:effectLst/>
      </p:bgPr>
    </p:bg>
    <p:spTree>
      <p:nvGrpSpPr>
        <p:cNvPr id="1" name=""/>
        <p:cNvGrpSpPr/>
        <p:nvPr/>
      </p:nvGrpSpPr>
      <p:grpSpPr>
        <a:xfrm>
          <a:off x="0" y="0"/>
          <a:ext cx="0" cy="0"/>
          <a:chOff x="0" y="0"/>
          <a:chExt cx="0" cy="0"/>
        </a:xfrm>
      </p:grpSpPr>
      <p:pic>
        <p:nvPicPr>
          <p:cNvPr id="43" name="Picture 42">
            <a:extLst>
              <a:ext uri="{FF2B5EF4-FFF2-40B4-BE49-F238E27FC236}">
                <a16:creationId xmlns:a16="http://schemas.microsoft.com/office/drawing/2014/main" xmlns="" id="{F9271E5E-DB33-4CAF-8A70-DD6F64B87667}"/>
              </a:ext>
            </a:extLst>
          </p:cNvPr>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Lst>
          </a:blip>
          <a:srcRect/>
          <a:stretch/>
        </p:blipFill>
        <p:spPr>
          <a:xfrm>
            <a:off x="431990" y="6081016"/>
            <a:ext cx="2445467" cy="560909"/>
          </a:xfrm>
          <a:prstGeom prst="rect">
            <a:avLst/>
          </a:prstGeom>
        </p:spPr>
      </p:pic>
      <p:sp>
        <p:nvSpPr>
          <p:cNvPr id="9" name="Subtitle 2">
            <a:extLst>
              <a:ext uri="{FF2B5EF4-FFF2-40B4-BE49-F238E27FC236}">
                <a16:creationId xmlns:a16="http://schemas.microsoft.com/office/drawing/2014/main" xmlns="" id="{1D10F107-20C2-48E3-8C9A-AB0E6DD442F1}"/>
              </a:ext>
            </a:extLst>
          </p:cNvPr>
          <p:cNvSpPr>
            <a:spLocks noGrp="1"/>
          </p:cNvSpPr>
          <p:nvPr>
            <p:ph type="subTitle" idx="1" hasCustomPrompt="1"/>
          </p:nvPr>
        </p:nvSpPr>
        <p:spPr>
          <a:xfrm>
            <a:off x="383071" y="3759200"/>
            <a:ext cx="7650373" cy="1510886"/>
          </a:xfrm>
        </p:spPr>
        <p:txBody>
          <a:bodyPr lIns="0" tIns="0" rIns="0" bIns="0" anchor="t" anchorCtr="0">
            <a:normAutofit/>
          </a:bodyPr>
          <a:lstStyle>
            <a:lvl1pPr marL="0" indent="0" algn="l">
              <a:lnSpc>
                <a:spcPct val="100000"/>
              </a:lnSpc>
              <a:spcBef>
                <a:spcPts val="0"/>
              </a:spcBef>
              <a:buNone/>
              <a:defRPr sz="6000" b="1" i="0" spc="-100">
                <a:solidFill>
                  <a:schemeClr val="bg1"/>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a:t>
            </a:r>
            <a:br>
              <a:rPr lang="en-US"/>
            </a:br>
            <a:r>
              <a:rPr lang="en-US"/>
              <a:t>subtitle style</a:t>
            </a:r>
          </a:p>
        </p:txBody>
      </p:sp>
      <p:sp>
        <p:nvSpPr>
          <p:cNvPr id="10" name="Text Placeholder 4">
            <a:extLst>
              <a:ext uri="{FF2B5EF4-FFF2-40B4-BE49-F238E27FC236}">
                <a16:creationId xmlns:a16="http://schemas.microsoft.com/office/drawing/2014/main" xmlns="" id="{63DA92BA-61CE-4443-9F3F-21C22E266D3A}"/>
              </a:ext>
            </a:extLst>
          </p:cNvPr>
          <p:cNvSpPr>
            <a:spLocks noGrp="1"/>
          </p:cNvSpPr>
          <p:nvPr>
            <p:ph type="body" sz="quarter" idx="12" hasCustomPrompt="1"/>
          </p:nvPr>
        </p:nvSpPr>
        <p:spPr>
          <a:xfrm>
            <a:off x="386121" y="3078730"/>
            <a:ext cx="7650373" cy="510040"/>
          </a:xfrm>
        </p:spPr>
        <p:txBody>
          <a:bodyPr anchor="ctr" anchorCtr="0"/>
          <a:lstStyle>
            <a:lvl1pPr>
              <a:defRPr sz="6000" b="1" spc="-100" baseline="0">
                <a:solidFill>
                  <a:schemeClr val="bg1"/>
                </a:solidFill>
                <a:latin typeface="+mj-lt"/>
              </a:defRPr>
            </a:lvl1pPr>
            <a:lvl2pPr marL="0" indent="0">
              <a:buNone/>
              <a:defRPr/>
            </a:lvl2pPr>
          </a:lstStyle>
          <a:p>
            <a:pPr lvl="0"/>
            <a:r>
              <a:rPr lang="en-US"/>
              <a:t>Insert Section #</a:t>
            </a:r>
          </a:p>
        </p:txBody>
      </p:sp>
      <p:sp>
        <p:nvSpPr>
          <p:cNvPr id="11" name="Title 1">
            <a:extLst>
              <a:ext uri="{FF2B5EF4-FFF2-40B4-BE49-F238E27FC236}">
                <a16:creationId xmlns:a16="http://schemas.microsoft.com/office/drawing/2014/main" xmlns="" id="{A33EBDBD-EE0D-4A4D-9B38-7F857B2C1E66}"/>
              </a:ext>
            </a:extLst>
          </p:cNvPr>
          <p:cNvSpPr>
            <a:spLocks noGrp="1"/>
          </p:cNvSpPr>
          <p:nvPr>
            <p:ph type="ctrTitle" hasCustomPrompt="1"/>
          </p:nvPr>
        </p:nvSpPr>
        <p:spPr>
          <a:xfrm>
            <a:off x="383071" y="880649"/>
            <a:ext cx="7659938" cy="2027651"/>
          </a:xfrm>
        </p:spPr>
        <p:txBody>
          <a:bodyPr lIns="0" tIns="0" rIns="0" bIns="0" anchor="b" anchorCtr="0">
            <a:noAutofit/>
          </a:bodyPr>
          <a:lstStyle>
            <a:lvl1pPr algn="l">
              <a:lnSpc>
                <a:spcPct val="100000"/>
              </a:lnSpc>
              <a:defRPr sz="6000" b="1" i="0" spc="-100">
                <a:solidFill>
                  <a:schemeClr val="bg1"/>
                </a:solidFill>
                <a:latin typeface="Arial"/>
                <a:cs typeface="Arial"/>
              </a:defRPr>
            </a:lvl1pPr>
          </a:lstStyle>
          <a:p>
            <a:r>
              <a:rPr lang="en-US"/>
              <a:t>Click to edit </a:t>
            </a:r>
            <a:br>
              <a:rPr lang="en-US"/>
            </a:br>
            <a:r>
              <a:rPr lang="en-US"/>
              <a:t>Master title style</a:t>
            </a:r>
          </a:p>
        </p:txBody>
      </p:sp>
      <p:grpSp>
        <p:nvGrpSpPr>
          <p:cNvPr id="6" name="Group 5">
            <a:extLst>
              <a:ext uri="{FF2B5EF4-FFF2-40B4-BE49-F238E27FC236}">
                <a16:creationId xmlns:a16="http://schemas.microsoft.com/office/drawing/2014/main" xmlns="" id="{13C630F6-5777-4826-A8BA-A5E5F67ED8DE}"/>
              </a:ext>
            </a:extLst>
          </p:cNvPr>
          <p:cNvGrpSpPr/>
          <p:nvPr userDrawn="1"/>
        </p:nvGrpSpPr>
        <p:grpSpPr>
          <a:xfrm>
            <a:off x="9349008" y="258374"/>
            <a:ext cx="2593394" cy="6341252"/>
            <a:chOff x="9346573" y="258374"/>
            <a:chExt cx="2592719" cy="6341252"/>
          </a:xfrm>
          <a:solidFill>
            <a:schemeClr val="accent2">
              <a:lumMod val="75000"/>
            </a:schemeClr>
          </a:solidFill>
        </p:grpSpPr>
        <p:grpSp>
          <p:nvGrpSpPr>
            <p:cNvPr id="4" name="Group 3">
              <a:extLst>
                <a:ext uri="{FF2B5EF4-FFF2-40B4-BE49-F238E27FC236}">
                  <a16:creationId xmlns:a16="http://schemas.microsoft.com/office/drawing/2014/main" xmlns="" id="{6D23DED4-46CF-4034-A62B-714FB0F82593}"/>
                </a:ext>
              </a:extLst>
            </p:cNvPr>
            <p:cNvGrpSpPr/>
            <p:nvPr userDrawn="1"/>
          </p:nvGrpSpPr>
          <p:grpSpPr>
            <a:xfrm>
              <a:off x="9906425" y="258374"/>
              <a:ext cx="1451546" cy="6341252"/>
              <a:chOff x="10020609" y="242905"/>
              <a:chExt cx="1346145" cy="5880798"/>
            </a:xfrm>
            <a:grpFill/>
          </p:grpSpPr>
          <p:sp>
            <p:nvSpPr>
              <p:cNvPr id="18" name="Freeform: Shape 17">
                <a:extLst>
                  <a:ext uri="{FF2B5EF4-FFF2-40B4-BE49-F238E27FC236}">
                    <a16:creationId xmlns:a16="http://schemas.microsoft.com/office/drawing/2014/main" xmlns="" id="{102FE358-5F18-4618-841E-AC396B767858}"/>
                  </a:ext>
                </a:extLst>
              </p:cNvPr>
              <p:cNvSpPr/>
              <p:nvPr userDrawn="1"/>
            </p:nvSpPr>
            <p:spPr>
              <a:xfrm>
                <a:off x="10020609" y="242905"/>
                <a:ext cx="561506" cy="5880798"/>
              </a:xfrm>
              <a:custGeom>
                <a:avLst/>
                <a:gdLst>
                  <a:gd name="connsiteX0" fmla="*/ 531921 w 561506"/>
                  <a:gd name="connsiteY0" fmla="*/ 5851213 h 5880798"/>
                  <a:gd name="connsiteX1" fmla="*/ 561506 w 561506"/>
                  <a:gd name="connsiteY1" fmla="*/ 5851213 h 5880798"/>
                  <a:gd name="connsiteX2" fmla="*/ 561506 w 561506"/>
                  <a:gd name="connsiteY2" fmla="*/ 5880798 h 5880798"/>
                  <a:gd name="connsiteX3" fmla="*/ 531921 w 561506"/>
                  <a:gd name="connsiteY3" fmla="*/ 5880798 h 5880798"/>
                  <a:gd name="connsiteX4" fmla="*/ 265961 w 561506"/>
                  <a:gd name="connsiteY4" fmla="*/ 5851213 h 5880798"/>
                  <a:gd name="connsiteX5" fmla="*/ 295547 w 561506"/>
                  <a:gd name="connsiteY5" fmla="*/ 5851213 h 5880798"/>
                  <a:gd name="connsiteX6" fmla="*/ 295547 w 561506"/>
                  <a:gd name="connsiteY6" fmla="*/ 5880798 h 5880798"/>
                  <a:gd name="connsiteX7" fmla="*/ 265961 w 561506"/>
                  <a:gd name="connsiteY7" fmla="*/ 5880798 h 5880798"/>
                  <a:gd name="connsiteX8" fmla="*/ 0 w 561506"/>
                  <a:gd name="connsiteY8" fmla="*/ 5851213 h 5880798"/>
                  <a:gd name="connsiteX9" fmla="*/ 29585 w 561506"/>
                  <a:gd name="connsiteY9" fmla="*/ 5851213 h 5880798"/>
                  <a:gd name="connsiteX10" fmla="*/ 29585 w 561506"/>
                  <a:gd name="connsiteY10" fmla="*/ 5880798 h 5880798"/>
                  <a:gd name="connsiteX11" fmla="*/ 0 w 561506"/>
                  <a:gd name="connsiteY11" fmla="*/ 5880798 h 5880798"/>
                  <a:gd name="connsiteX12" fmla="*/ 531921 w 561506"/>
                  <a:gd name="connsiteY12" fmla="*/ 5585253 h 5880798"/>
                  <a:gd name="connsiteX13" fmla="*/ 561506 w 561506"/>
                  <a:gd name="connsiteY13" fmla="*/ 5585253 h 5880798"/>
                  <a:gd name="connsiteX14" fmla="*/ 561506 w 561506"/>
                  <a:gd name="connsiteY14" fmla="*/ 5614838 h 5880798"/>
                  <a:gd name="connsiteX15" fmla="*/ 531921 w 561506"/>
                  <a:gd name="connsiteY15" fmla="*/ 5614838 h 5880798"/>
                  <a:gd name="connsiteX16" fmla="*/ 265961 w 561506"/>
                  <a:gd name="connsiteY16" fmla="*/ 5585253 h 5880798"/>
                  <a:gd name="connsiteX17" fmla="*/ 295547 w 561506"/>
                  <a:gd name="connsiteY17" fmla="*/ 5585253 h 5880798"/>
                  <a:gd name="connsiteX18" fmla="*/ 295547 w 561506"/>
                  <a:gd name="connsiteY18" fmla="*/ 5614838 h 5880798"/>
                  <a:gd name="connsiteX19" fmla="*/ 265961 w 561506"/>
                  <a:gd name="connsiteY19" fmla="*/ 5614838 h 5880798"/>
                  <a:gd name="connsiteX20" fmla="*/ 0 w 561506"/>
                  <a:gd name="connsiteY20" fmla="*/ 5585253 h 5880798"/>
                  <a:gd name="connsiteX21" fmla="*/ 29585 w 561506"/>
                  <a:gd name="connsiteY21" fmla="*/ 5585253 h 5880798"/>
                  <a:gd name="connsiteX22" fmla="*/ 29585 w 561506"/>
                  <a:gd name="connsiteY22" fmla="*/ 5614838 h 5880798"/>
                  <a:gd name="connsiteX23" fmla="*/ 0 w 561506"/>
                  <a:gd name="connsiteY23" fmla="*/ 5614838 h 5880798"/>
                  <a:gd name="connsiteX24" fmla="*/ 531921 w 561506"/>
                  <a:gd name="connsiteY24" fmla="*/ 5319293 h 5880798"/>
                  <a:gd name="connsiteX25" fmla="*/ 561506 w 561506"/>
                  <a:gd name="connsiteY25" fmla="*/ 5319293 h 5880798"/>
                  <a:gd name="connsiteX26" fmla="*/ 561506 w 561506"/>
                  <a:gd name="connsiteY26" fmla="*/ 5348879 h 5880798"/>
                  <a:gd name="connsiteX27" fmla="*/ 531921 w 561506"/>
                  <a:gd name="connsiteY27" fmla="*/ 5348879 h 5880798"/>
                  <a:gd name="connsiteX28" fmla="*/ 265961 w 561506"/>
                  <a:gd name="connsiteY28" fmla="*/ 5319293 h 5880798"/>
                  <a:gd name="connsiteX29" fmla="*/ 295547 w 561506"/>
                  <a:gd name="connsiteY29" fmla="*/ 5319293 h 5880798"/>
                  <a:gd name="connsiteX30" fmla="*/ 295547 w 561506"/>
                  <a:gd name="connsiteY30" fmla="*/ 5348879 h 5880798"/>
                  <a:gd name="connsiteX31" fmla="*/ 265961 w 561506"/>
                  <a:gd name="connsiteY31" fmla="*/ 5348879 h 5880798"/>
                  <a:gd name="connsiteX32" fmla="*/ 0 w 561506"/>
                  <a:gd name="connsiteY32" fmla="*/ 5319293 h 5880798"/>
                  <a:gd name="connsiteX33" fmla="*/ 29585 w 561506"/>
                  <a:gd name="connsiteY33" fmla="*/ 5319293 h 5880798"/>
                  <a:gd name="connsiteX34" fmla="*/ 29585 w 561506"/>
                  <a:gd name="connsiteY34" fmla="*/ 5348879 h 5880798"/>
                  <a:gd name="connsiteX35" fmla="*/ 0 w 561506"/>
                  <a:gd name="connsiteY35" fmla="*/ 5348879 h 5880798"/>
                  <a:gd name="connsiteX36" fmla="*/ 531921 w 561506"/>
                  <a:gd name="connsiteY36" fmla="*/ 5053332 h 5880798"/>
                  <a:gd name="connsiteX37" fmla="*/ 561506 w 561506"/>
                  <a:gd name="connsiteY37" fmla="*/ 5053332 h 5880798"/>
                  <a:gd name="connsiteX38" fmla="*/ 561506 w 561506"/>
                  <a:gd name="connsiteY38" fmla="*/ 5082917 h 5880798"/>
                  <a:gd name="connsiteX39" fmla="*/ 531921 w 561506"/>
                  <a:gd name="connsiteY39" fmla="*/ 5082917 h 5880798"/>
                  <a:gd name="connsiteX40" fmla="*/ 265961 w 561506"/>
                  <a:gd name="connsiteY40" fmla="*/ 5053332 h 5880798"/>
                  <a:gd name="connsiteX41" fmla="*/ 295547 w 561506"/>
                  <a:gd name="connsiteY41" fmla="*/ 5053332 h 5880798"/>
                  <a:gd name="connsiteX42" fmla="*/ 295547 w 561506"/>
                  <a:gd name="connsiteY42" fmla="*/ 5082917 h 5880798"/>
                  <a:gd name="connsiteX43" fmla="*/ 265961 w 561506"/>
                  <a:gd name="connsiteY43" fmla="*/ 5082917 h 5880798"/>
                  <a:gd name="connsiteX44" fmla="*/ 0 w 561506"/>
                  <a:gd name="connsiteY44" fmla="*/ 5053332 h 5880798"/>
                  <a:gd name="connsiteX45" fmla="*/ 29585 w 561506"/>
                  <a:gd name="connsiteY45" fmla="*/ 5053332 h 5880798"/>
                  <a:gd name="connsiteX46" fmla="*/ 29585 w 561506"/>
                  <a:gd name="connsiteY46" fmla="*/ 5082917 h 5880798"/>
                  <a:gd name="connsiteX47" fmla="*/ 0 w 561506"/>
                  <a:gd name="connsiteY47" fmla="*/ 5082917 h 5880798"/>
                  <a:gd name="connsiteX48" fmla="*/ 531921 w 561506"/>
                  <a:gd name="connsiteY48" fmla="*/ 4787372 h 5880798"/>
                  <a:gd name="connsiteX49" fmla="*/ 561506 w 561506"/>
                  <a:gd name="connsiteY49" fmla="*/ 4787372 h 5880798"/>
                  <a:gd name="connsiteX50" fmla="*/ 561506 w 561506"/>
                  <a:gd name="connsiteY50" fmla="*/ 4816958 h 5880798"/>
                  <a:gd name="connsiteX51" fmla="*/ 531921 w 561506"/>
                  <a:gd name="connsiteY51" fmla="*/ 4816958 h 5880798"/>
                  <a:gd name="connsiteX52" fmla="*/ 265961 w 561506"/>
                  <a:gd name="connsiteY52" fmla="*/ 4787372 h 5880798"/>
                  <a:gd name="connsiteX53" fmla="*/ 295547 w 561506"/>
                  <a:gd name="connsiteY53" fmla="*/ 4787372 h 5880798"/>
                  <a:gd name="connsiteX54" fmla="*/ 295547 w 561506"/>
                  <a:gd name="connsiteY54" fmla="*/ 4816958 h 5880798"/>
                  <a:gd name="connsiteX55" fmla="*/ 265961 w 561506"/>
                  <a:gd name="connsiteY55" fmla="*/ 4816958 h 5880798"/>
                  <a:gd name="connsiteX56" fmla="*/ 0 w 561506"/>
                  <a:gd name="connsiteY56" fmla="*/ 4787372 h 5880798"/>
                  <a:gd name="connsiteX57" fmla="*/ 29585 w 561506"/>
                  <a:gd name="connsiteY57" fmla="*/ 4787372 h 5880798"/>
                  <a:gd name="connsiteX58" fmla="*/ 29585 w 561506"/>
                  <a:gd name="connsiteY58" fmla="*/ 4816958 h 5880798"/>
                  <a:gd name="connsiteX59" fmla="*/ 0 w 561506"/>
                  <a:gd name="connsiteY59" fmla="*/ 4816958 h 5880798"/>
                  <a:gd name="connsiteX60" fmla="*/ 531921 w 561506"/>
                  <a:gd name="connsiteY60" fmla="*/ 4521412 h 5880798"/>
                  <a:gd name="connsiteX61" fmla="*/ 561506 w 561506"/>
                  <a:gd name="connsiteY61" fmla="*/ 4521412 h 5880798"/>
                  <a:gd name="connsiteX62" fmla="*/ 561506 w 561506"/>
                  <a:gd name="connsiteY62" fmla="*/ 4550997 h 5880798"/>
                  <a:gd name="connsiteX63" fmla="*/ 531921 w 561506"/>
                  <a:gd name="connsiteY63" fmla="*/ 4550997 h 5880798"/>
                  <a:gd name="connsiteX64" fmla="*/ 265961 w 561506"/>
                  <a:gd name="connsiteY64" fmla="*/ 4521412 h 5880798"/>
                  <a:gd name="connsiteX65" fmla="*/ 295547 w 561506"/>
                  <a:gd name="connsiteY65" fmla="*/ 4521412 h 5880798"/>
                  <a:gd name="connsiteX66" fmla="*/ 295547 w 561506"/>
                  <a:gd name="connsiteY66" fmla="*/ 4550997 h 5880798"/>
                  <a:gd name="connsiteX67" fmla="*/ 265961 w 561506"/>
                  <a:gd name="connsiteY67" fmla="*/ 4550997 h 5880798"/>
                  <a:gd name="connsiteX68" fmla="*/ 0 w 561506"/>
                  <a:gd name="connsiteY68" fmla="*/ 4521412 h 5880798"/>
                  <a:gd name="connsiteX69" fmla="*/ 29585 w 561506"/>
                  <a:gd name="connsiteY69" fmla="*/ 4521412 h 5880798"/>
                  <a:gd name="connsiteX70" fmla="*/ 29585 w 561506"/>
                  <a:gd name="connsiteY70" fmla="*/ 4550997 h 5880798"/>
                  <a:gd name="connsiteX71" fmla="*/ 0 w 561506"/>
                  <a:gd name="connsiteY71" fmla="*/ 4550997 h 5880798"/>
                  <a:gd name="connsiteX72" fmla="*/ 531921 w 561506"/>
                  <a:gd name="connsiteY72" fmla="*/ 4255451 h 5880798"/>
                  <a:gd name="connsiteX73" fmla="*/ 561506 w 561506"/>
                  <a:gd name="connsiteY73" fmla="*/ 4255451 h 5880798"/>
                  <a:gd name="connsiteX74" fmla="*/ 561506 w 561506"/>
                  <a:gd name="connsiteY74" fmla="*/ 4285036 h 5880798"/>
                  <a:gd name="connsiteX75" fmla="*/ 531921 w 561506"/>
                  <a:gd name="connsiteY75" fmla="*/ 4285036 h 5880798"/>
                  <a:gd name="connsiteX76" fmla="*/ 265961 w 561506"/>
                  <a:gd name="connsiteY76" fmla="*/ 4255451 h 5880798"/>
                  <a:gd name="connsiteX77" fmla="*/ 295547 w 561506"/>
                  <a:gd name="connsiteY77" fmla="*/ 4255451 h 5880798"/>
                  <a:gd name="connsiteX78" fmla="*/ 295547 w 561506"/>
                  <a:gd name="connsiteY78" fmla="*/ 4285036 h 5880798"/>
                  <a:gd name="connsiteX79" fmla="*/ 265961 w 561506"/>
                  <a:gd name="connsiteY79" fmla="*/ 4285036 h 5880798"/>
                  <a:gd name="connsiteX80" fmla="*/ 0 w 561506"/>
                  <a:gd name="connsiteY80" fmla="*/ 4255451 h 5880798"/>
                  <a:gd name="connsiteX81" fmla="*/ 29585 w 561506"/>
                  <a:gd name="connsiteY81" fmla="*/ 4255451 h 5880798"/>
                  <a:gd name="connsiteX82" fmla="*/ 29585 w 561506"/>
                  <a:gd name="connsiteY82" fmla="*/ 4285036 h 5880798"/>
                  <a:gd name="connsiteX83" fmla="*/ 0 w 561506"/>
                  <a:gd name="connsiteY83" fmla="*/ 4285036 h 5880798"/>
                  <a:gd name="connsiteX84" fmla="*/ 531921 w 561506"/>
                  <a:gd name="connsiteY84" fmla="*/ 3989491 h 5880798"/>
                  <a:gd name="connsiteX85" fmla="*/ 561506 w 561506"/>
                  <a:gd name="connsiteY85" fmla="*/ 3989491 h 5880798"/>
                  <a:gd name="connsiteX86" fmla="*/ 561506 w 561506"/>
                  <a:gd name="connsiteY86" fmla="*/ 4019077 h 5880798"/>
                  <a:gd name="connsiteX87" fmla="*/ 531921 w 561506"/>
                  <a:gd name="connsiteY87" fmla="*/ 4019077 h 5880798"/>
                  <a:gd name="connsiteX88" fmla="*/ 265961 w 561506"/>
                  <a:gd name="connsiteY88" fmla="*/ 3989491 h 5880798"/>
                  <a:gd name="connsiteX89" fmla="*/ 295547 w 561506"/>
                  <a:gd name="connsiteY89" fmla="*/ 3989491 h 5880798"/>
                  <a:gd name="connsiteX90" fmla="*/ 295547 w 561506"/>
                  <a:gd name="connsiteY90" fmla="*/ 4019077 h 5880798"/>
                  <a:gd name="connsiteX91" fmla="*/ 265961 w 561506"/>
                  <a:gd name="connsiteY91" fmla="*/ 4019077 h 5880798"/>
                  <a:gd name="connsiteX92" fmla="*/ 0 w 561506"/>
                  <a:gd name="connsiteY92" fmla="*/ 3989491 h 5880798"/>
                  <a:gd name="connsiteX93" fmla="*/ 29585 w 561506"/>
                  <a:gd name="connsiteY93" fmla="*/ 3989491 h 5880798"/>
                  <a:gd name="connsiteX94" fmla="*/ 29585 w 561506"/>
                  <a:gd name="connsiteY94" fmla="*/ 4019077 h 5880798"/>
                  <a:gd name="connsiteX95" fmla="*/ 0 w 561506"/>
                  <a:gd name="connsiteY95" fmla="*/ 4019077 h 5880798"/>
                  <a:gd name="connsiteX96" fmla="*/ 531921 w 561506"/>
                  <a:gd name="connsiteY96" fmla="*/ 3723530 h 5880798"/>
                  <a:gd name="connsiteX97" fmla="*/ 561506 w 561506"/>
                  <a:gd name="connsiteY97" fmla="*/ 3723530 h 5880798"/>
                  <a:gd name="connsiteX98" fmla="*/ 561506 w 561506"/>
                  <a:gd name="connsiteY98" fmla="*/ 3753115 h 5880798"/>
                  <a:gd name="connsiteX99" fmla="*/ 531921 w 561506"/>
                  <a:gd name="connsiteY99" fmla="*/ 3753115 h 5880798"/>
                  <a:gd name="connsiteX100" fmla="*/ 265961 w 561506"/>
                  <a:gd name="connsiteY100" fmla="*/ 3723530 h 5880798"/>
                  <a:gd name="connsiteX101" fmla="*/ 295547 w 561506"/>
                  <a:gd name="connsiteY101" fmla="*/ 3723530 h 5880798"/>
                  <a:gd name="connsiteX102" fmla="*/ 295547 w 561506"/>
                  <a:gd name="connsiteY102" fmla="*/ 3753115 h 5880798"/>
                  <a:gd name="connsiteX103" fmla="*/ 265961 w 561506"/>
                  <a:gd name="connsiteY103" fmla="*/ 3753115 h 5880798"/>
                  <a:gd name="connsiteX104" fmla="*/ 0 w 561506"/>
                  <a:gd name="connsiteY104" fmla="*/ 3723530 h 5880798"/>
                  <a:gd name="connsiteX105" fmla="*/ 29585 w 561506"/>
                  <a:gd name="connsiteY105" fmla="*/ 3723530 h 5880798"/>
                  <a:gd name="connsiteX106" fmla="*/ 29585 w 561506"/>
                  <a:gd name="connsiteY106" fmla="*/ 3753115 h 5880798"/>
                  <a:gd name="connsiteX107" fmla="*/ 0 w 561506"/>
                  <a:gd name="connsiteY107" fmla="*/ 3753115 h 5880798"/>
                  <a:gd name="connsiteX108" fmla="*/ 531921 w 561506"/>
                  <a:gd name="connsiteY108" fmla="*/ 3457570 h 5880798"/>
                  <a:gd name="connsiteX109" fmla="*/ 561506 w 561506"/>
                  <a:gd name="connsiteY109" fmla="*/ 3457570 h 5880798"/>
                  <a:gd name="connsiteX110" fmla="*/ 561506 w 561506"/>
                  <a:gd name="connsiteY110" fmla="*/ 3487156 h 5880798"/>
                  <a:gd name="connsiteX111" fmla="*/ 531921 w 561506"/>
                  <a:gd name="connsiteY111" fmla="*/ 3487156 h 5880798"/>
                  <a:gd name="connsiteX112" fmla="*/ 265961 w 561506"/>
                  <a:gd name="connsiteY112" fmla="*/ 3457570 h 5880798"/>
                  <a:gd name="connsiteX113" fmla="*/ 295547 w 561506"/>
                  <a:gd name="connsiteY113" fmla="*/ 3457570 h 5880798"/>
                  <a:gd name="connsiteX114" fmla="*/ 295547 w 561506"/>
                  <a:gd name="connsiteY114" fmla="*/ 3487156 h 5880798"/>
                  <a:gd name="connsiteX115" fmla="*/ 265961 w 561506"/>
                  <a:gd name="connsiteY115" fmla="*/ 3487156 h 5880798"/>
                  <a:gd name="connsiteX116" fmla="*/ 0 w 561506"/>
                  <a:gd name="connsiteY116" fmla="*/ 3457570 h 5880798"/>
                  <a:gd name="connsiteX117" fmla="*/ 29585 w 561506"/>
                  <a:gd name="connsiteY117" fmla="*/ 3457570 h 5880798"/>
                  <a:gd name="connsiteX118" fmla="*/ 29585 w 561506"/>
                  <a:gd name="connsiteY118" fmla="*/ 3487156 h 5880798"/>
                  <a:gd name="connsiteX119" fmla="*/ 0 w 561506"/>
                  <a:gd name="connsiteY119" fmla="*/ 3487156 h 5880798"/>
                  <a:gd name="connsiteX120" fmla="*/ 531921 w 561506"/>
                  <a:gd name="connsiteY120" fmla="*/ 3191618 h 5880798"/>
                  <a:gd name="connsiteX121" fmla="*/ 561506 w 561506"/>
                  <a:gd name="connsiteY121" fmla="*/ 3191618 h 5880798"/>
                  <a:gd name="connsiteX122" fmla="*/ 561506 w 561506"/>
                  <a:gd name="connsiteY122" fmla="*/ 3221195 h 5880798"/>
                  <a:gd name="connsiteX123" fmla="*/ 531921 w 561506"/>
                  <a:gd name="connsiteY123" fmla="*/ 3221195 h 5880798"/>
                  <a:gd name="connsiteX124" fmla="*/ 265961 w 561506"/>
                  <a:gd name="connsiteY124" fmla="*/ 3191618 h 5880798"/>
                  <a:gd name="connsiteX125" fmla="*/ 295547 w 561506"/>
                  <a:gd name="connsiteY125" fmla="*/ 3191618 h 5880798"/>
                  <a:gd name="connsiteX126" fmla="*/ 295547 w 561506"/>
                  <a:gd name="connsiteY126" fmla="*/ 3221195 h 5880798"/>
                  <a:gd name="connsiteX127" fmla="*/ 265961 w 561506"/>
                  <a:gd name="connsiteY127" fmla="*/ 3221195 h 5880798"/>
                  <a:gd name="connsiteX128" fmla="*/ 0 w 561506"/>
                  <a:gd name="connsiteY128" fmla="*/ 3191617 h 5880798"/>
                  <a:gd name="connsiteX129" fmla="*/ 29585 w 561506"/>
                  <a:gd name="connsiteY129" fmla="*/ 3191617 h 5880798"/>
                  <a:gd name="connsiteX130" fmla="*/ 29585 w 561506"/>
                  <a:gd name="connsiteY130" fmla="*/ 3221195 h 5880798"/>
                  <a:gd name="connsiteX131" fmla="*/ 0 w 561506"/>
                  <a:gd name="connsiteY131" fmla="*/ 3221195 h 5880798"/>
                  <a:gd name="connsiteX132" fmla="*/ 531921 w 561506"/>
                  <a:gd name="connsiteY132" fmla="*/ 2925660 h 5880798"/>
                  <a:gd name="connsiteX133" fmla="*/ 561506 w 561506"/>
                  <a:gd name="connsiteY133" fmla="*/ 2925660 h 5880798"/>
                  <a:gd name="connsiteX134" fmla="*/ 561506 w 561506"/>
                  <a:gd name="connsiteY134" fmla="*/ 2955246 h 5880798"/>
                  <a:gd name="connsiteX135" fmla="*/ 531921 w 561506"/>
                  <a:gd name="connsiteY135" fmla="*/ 2955246 h 5880798"/>
                  <a:gd name="connsiteX136" fmla="*/ 265961 w 561506"/>
                  <a:gd name="connsiteY136" fmla="*/ 2925659 h 5880798"/>
                  <a:gd name="connsiteX137" fmla="*/ 295547 w 561506"/>
                  <a:gd name="connsiteY137" fmla="*/ 2925659 h 5880798"/>
                  <a:gd name="connsiteX138" fmla="*/ 295547 w 561506"/>
                  <a:gd name="connsiteY138" fmla="*/ 2955245 h 5880798"/>
                  <a:gd name="connsiteX139" fmla="*/ 265961 w 561506"/>
                  <a:gd name="connsiteY139" fmla="*/ 2955245 h 5880798"/>
                  <a:gd name="connsiteX140" fmla="*/ 0 w 561506"/>
                  <a:gd name="connsiteY140" fmla="*/ 2925658 h 5880798"/>
                  <a:gd name="connsiteX141" fmla="*/ 29585 w 561506"/>
                  <a:gd name="connsiteY141" fmla="*/ 2925658 h 5880798"/>
                  <a:gd name="connsiteX142" fmla="*/ 29585 w 561506"/>
                  <a:gd name="connsiteY142" fmla="*/ 2955244 h 5880798"/>
                  <a:gd name="connsiteX143" fmla="*/ 0 w 561506"/>
                  <a:gd name="connsiteY143" fmla="*/ 2955244 h 5880798"/>
                  <a:gd name="connsiteX144" fmla="*/ 531921 w 561506"/>
                  <a:gd name="connsiteY144" fmla="*/ 2659620 h 5880798"/>
                  <a:gd name="connsiteX145" fmla="*/ 561506 w 561506"/>
                  <a:gd name="connsiteY145" fmla="*/ 2659620 h 5880798"/>
                  <a:gd name="connsiteX146" fmla="*/ 561506 w 561506"/>
                  <a:gd name="connsiteY146" fmla="*/ 2689204 h 5880798"/>
                  <a:gd name="connsiteX147" fmla="*/ 531921 w 561506"/>
                  <a:gd name="connsiteY147" fmla="*/ 2689204 h 5880798"/>
                  <a:gd name="connsiteX148" fmla="*/ 265961 w 561506"/>
                  <a:gd name="connsiteY148" fmla="*/ 2659616 h 5880798"/>
                  <a:gd name="connsiteX149" fmla="*/ 295547 w 561506"/>
                  <a:gd name="connsiteY149" fmla="*/ 2659616 h 5880798"/>
                  <a:gd name="connsiteX150" fmla="*/ 295547 w 561506"/>
                  <a:gd name="connsiteY150" fmla="*/ 2689201 h 5880798"/>
                  <a:gd name="connsiteX151" fmla="*/ 265961 w 561506"/>
                  <a:gd name="connsiteY151" fmla="*/ 2689201 h 5880798"/>
                  <a:gd name="connsiteX152" fmla="*/ 0 w 561506"/>
                  <a:gd name="connsiteY152" fmla="*/ 2659613 h 5880798"/>
                  <a:gd name="connsiteX153" fmla="*/ 29585 w 561506"/>
                  <a:gd name="connsiteY153" fmla="*/ 2659613 h 5880798"/>
                  <a:gd name="connsiteX154" fmla="*/ 29585 w 561506"/>
                  <a:gd name="connsiteY154" fmla="*/ 2689198 h 5880798"/>
                  <a:gd name="connsiteX155" fmla="*/ 0 w 561506"/>
                  <a:gd name="connsiteY155" fmla="*/ 2689198 h 5880798"/>
                  <a:gd name="connsiteX156" fmla="*/ 531921 w 561506"/>
                  <a:gd name="connsiteY156" fmla="*/ 2393661 h 5880798"/>
                  <a:gd name="connsiteX157" fmla="*/ 561506 w 561506"/>
                  <a:gd name="connsiteY157" fmla="*/ 2393661 h 5880798"/>
                  <a:gd name="connsiteX158" fmla="*/ 561506 w 561506"/>
                  <a:gd name="connsiteY158" fmla="*/ 2423260 h 5880798"/>
                  <a:gd name="connsiteX159" fmla="*/ 531921 w 561506"/>
                  <a:gd name="connsiteY159" fmla="*/ 2423260 h 5880798"/>
                  <a:gd name="connsiteX160" fmla="*/ 265961 w 561506"/>
                  <a:gd name="connsiteY160" fmla="*/ 2393658 h 5880798"/>
                  <a:gd name="connsiteX161" fmla="*/ 295547 w 561506"/>
                  <a:gd name="connsiteY161" fmla="*/ 2393658 h 5880798"/>
                  <a:gd name="connsiteX162" fmla="*/ 295547 w 561506"/>
                  <a:gd name="connsiteY162" fmla="*/ 2423257 h 5880798"/>
                  <a:gd name="connsiteX163" fmla="*/ 265961 w 561506"/>
                  <a:gd name="connsiteY163" fmla="*/ 2423257 h 5880798"/>
                  <a:gd name="connsiteX164" fmla="*/ 0 w 561506"/>
                  <a:gd name="connsiteY164" fmla="*/ 2393655 h 5880798"/>
                  <a:gd name="connsiteX165" fmla="*/ 29585 w 561506"/>
                  <a:gd name="connsiteY165" fmla="*/ 2393655 h 5880798"/>
                  <a:gd name="connsiteX166" fmla="*/ 29585 w 561506"/>
                  <a:gd name="connsiteY166" fmla="*/ 2423251 h 5880798"/>
                  <a:gd name="connsiteX167" fmla="*/ 0 w 561506"/>
                  <a:gd name="connsiteY167" fmla="*/ 2423251 h 5880798"/>
                  <a:gd name="connsiteX168" fmla="*/ 531921 w 561506"/>
                  <a:gd name="connsiteY168" fmla="*/ 2127694 h 5880798"/>
                  <a:gd name="connsiteX169" fmla="*/ 561506 w 561506"/>
                  <a:gd name="connsiteY169" fmla="*/ 2127694 h 5880798"/>
                  <a:gd name="connsiteX170" fmla="*/ 561506 w 561506"/>
                  <a:gd name="connsiteY170" fmla="*/ 2157283 h 5880798"/>
                  <a:gd name="connsiteX171" fmla="*/ 531921 w 561506"/>
                  <a:gd name="connsiteY171" fmla="*/ 2157283 h 5880798"/>
                  <a:gd name="connsiteX172" fmla="*/ 265961 w 561506"/>
                  <a:gd name="connsiteY172" fmla="*/ 2127693 h 5880798"/>
                  <a:gd name="connsiteX173" fmla="*/ 295547 w 561506"/>
                  <a:gd name="connsiteY173" fmla="*/ 2127693 h 5880798"/>
                  <a:gd name="connsiteX174" fmla="*/ 295547 w 561506"/>
                  <a:gd name="connsiteY174" fmla="*/ 2157282 h 5880798"/>
                  <a:gd name="connsiteX175" fmla="*/ 265961 w 561506"/>
                  <a:gd name="connsiteY175" fmla="*/ 2157282 h 5880798"/>
                  <a:gd name="connsiteX176" fmla="*/ 0 w 561506"/>
                  <a:gd name="connsiteY176" fmla="*/ 2127689 h 5880798"/>
                  <a:gd name="connsiteX177" fmla="*/ 29585 w 561506"/>
                  <a:gd name="connsiteY177" fmla="*/ 2127689 h 5880798"/>
                  <a:gd name="connsiteX178" fmla="*/ 29585 w 561506"/>
                  <a:gd name="connsiteY178" fmla="*/ 2157278 h 5880798"/>
                  <a:gd name="connsiteX179" fmla="*/ 0 w 561506"/>
                  <a:gd name="connsiteY179" fmla="*/ 2157278 h 5880798"/>
                  <a:gd name="connsiteX180" fmla="*/ 531921 w 561506"/>
                  <a:gd name="connsiteY180" fmla="*/ 1861731 h 5880798"/>
                  <a:gd name="connsiteX181" fmla="*/ 561506 w 561506"/>
                  <a:gd name="connsiteY181" fmla="*/ 1861731 h 5880798"/>
                  <a:gd name="connsiteX182" fmla="*/ 561506 w 561506"/>
                  <a:gd name="connsiteY182" fmla="*/ 1891308 h 5880798"/>
                  <a:gd name="connsiteX183" fmla="*/ 531921 w 561506"/>
                  <a:gd name="connsiteY183" fmla="*/ 1891308 h 5880798"/>
                  <a:gd name="connsiteX184" fmla="*/ 265961 w 561506"/>
                  <a:gd name="connsiteY184" fmla="*/ 1861728 h 5880798"/>
                  <a:gd name="connsiteX185" fmla="*/ 295547 w 561506"/>
                  <a:gd name="connsiteY185" fmla="*/ 1861728 h 5880798"/>
                  <a:gd name="connsiteX186" fmla="*/ 295547 w 561506"/>
                  <a:gd name="connsiteY186" fmla="*/ 1891306 h 5880798"/>
                  <a:gd name="connsiteX187" fmla="*/ 265961 w 561506"/>
                  <a:gd name="connsiteY187" fmla="*/ 1891306 h 5880798"/>
                  <a:gd name="connsiteX188" fmla="*/ 0 w 561506"/>
                  <a:gd name="connsiteY188" fmla="*/ 1861726 h 5880798"/>
                  <a:gd name="connsiteX189" fmla="*/ 29585 w 561506"/>
                  <a:gd name="connsiteY189" fmla="*/ 1861726 h 5880798"/>
                  <a:gd name="connsiteX190" fmla="*/ 29585 w 561506"/>
                  <a:gd name="connsiteY190" fmla="*/ 1891304 h 5880798"/>
                  <a:gd name="connsiteX191" fmla="*/ 0 w 561506"/>
                  <a:gd name="connsiteY191" fmla="*/ 1891304 h 5880798"/>
                  <a:gd name="connsiteX192" fmla="*/ 531921 w 561506"/>
                  <a:gd name="connsiteY192" fmla="*/ 1595769 h 5880798"/>
                  <a:gd name="connsiteX193" fmla="*/ 561506 w 561506"/>
                  <a:gd name="connsiteY193" fmla="*/ 1595769 h 5880798"/>
                  <a:gd name="connsiteX194" fmla="*/ 561506 w 561506"/>
                  <a:gd name="connsiteY194" fmla="*/ 1625355 h 5880798"/>
                  <a:gd name="connsiteX195" fmla="*/ 531921 w 561506"/>
                  <a:gd name="connsiteY195" fmla="*/ 1625355 h 5880798"/>
                  <a:gd name="connsiteX196" fmla="*/ 265961 w 561506"/>
                  <a:gd name="connsiteY196" fmla="*/ 1595766 h 5880798"/>
                  <a:gd name="connsiteX197" fmla="*/ 295547 w 561506"/>
                  <a:gd name="connsiteY197" fmla="*/ 1595766 h 5880798"/>
                  <a:gd name="connsiteX198" fmla="*/ 295547 w 561506"/>
                  <a:gd name="connsiteY198" fmla="*/ 1625352 h 5880798"/>
                  <a:gd name="connsiteX199" fmla="*/ 265961 w 561506"/>
                  <a:gd name="connsiteY199" fmla="*/ 1625352 h 5880798"/>
                  <a:gd name="connsiteX200" fmla="*/ 0 w 561506"/>
                  <a:gd name="connsiteY200" fmla="*/ 1595764 h 5880798"/>
                  <a:gd name="connsiteX201" fmla="*/ 29585 w 561506"/>
                  <a:gd name="connsiteY201" fmla="*/ 1595764 h 5880798"/>
                  <a:gd name="connsiteX202" fmla="*/ 29585 w 561506"/>
                  <a:gd name="connsiteY202" fmla="*/ 1625350 h 5880798"/>
                  <a:gd name="connsiteX203" fmla="*/ 0 w 561506"/>
                  <a:gd name="connsiteY203" fmla="*/ 1625350 h 5880798"/>
                  <a:gd name="connsiteX204" fmla="*/ 531921 w 561506"/>
                  <a:gd name="connsiteY204" fmla="*/ 1329811 h 5880798"/>
                  <a:gd name="connsiteX205" fmla="*/ 561506 w 561506"/>
                  <a:gd name="connsiteY205" fmla="*/ 1329811 h 5880798"/>
                  <a:gd name="connsiteX206" fmla="*/ 561506 w 561506"/>
                  <a:gd name="connsiteY206" fmla="*/ 1359396 h 5880798"/>
                  <a:gd name="connsiteX207" fmla="*/ 531921 w 561506"/>
                  <a:gd name="connsiteY207" fmla="*/ 1359396 h 5880798"/>
                  <a:gd name="connsiteX208" fmla="*/ 265961 w 561506"/>
                  <a:gd name="connsiteY208" fmla="*/ 1329809 h 5880798"/>
                  <a:gd name="connsiteX209" fmla="*/ 295547 w 561506"/>
                  <a:gd name="connsiteY209" fmla="*/ 1329809 h 5880798"/>
                  <a:gd name="connsiteX210" fmla="*/ 295547 w 561506"/>
                  <a:gd name="connsiteY210" fmla="*/ 1359393 h 5880798"/>
                  <a:gd name="connsiteX211" fmla="*/ 265961 w 561506"/>
                  <a:gd name="connsiteY211" fmla="*/ 1359393 h 5880798"/>
                  <a:gd name="connsiteX212" fmla="*/ 0 w 561506"/>
                  <a:gd name="connsiteY212" fmla="*/ 1329806 h 5880798"/>
                  <a:gd name="connsiteX213" fmla="*/ 29585 w 561506"/>
                  <a:gd name="connsiteY213" fmla="*/ 1329806 h 5880798"/>
                  <a:gd name="connsiteX214" fmla="*/ 29585 w 561506"/>
                  <a:gd name="connsiteY214" fmla="*/ 1359391 h 5880798"/>
                  <a:gd name="connsiteX215" fmla="*/ 0 w 561506"/>
                  <a:gd name="connsiteY215" fmla="*/ 1359391 h 5880798"/>
                  <a:gd name="connsiteX216" fmla="*/ 531921 w 561506"/>
                  <a:gd name="connsiteY216" fmla="*/ 1063855 h 5880798"/>
                  <a:gd name="connsiteX217" fmla="*/ 561506 w 561506"/>
                  <a:gd name="connsiteY217" fmla="*/ 1063855 h 5880798"/>
                  <a:gd name="connsiteX218" fmla="*/ 561506 w 561506"/>
                  <a:gd name="connsiteY218" fmla="*/ 1093441 h 5880798"/>
                  <a:gd name="connsiteX219" fmla="*/ 531921 w 561506"/>
                  <a:gd name="connsiteY219" fmla="*/ 1093441 h 5880798"/>
                  <a:gd name="connsiteX220" fmla="*/ 265961 w 561506"/>
                  <a:gd name="connsiteY220" fmla="*/ 1063852 h 5880798"/>
                  <a:gd name="connsiteX221" fmla="*/ 295547 w 561506"/>
                  <a:gd name="connsiteY221" fmla="*/ 1063852 h 5880798"/>
                  <a:gd name="connsiteX222" fmla="*/ 295547 w 561506"/>
                  <a:gd name="connsiteY222" fmla="*/ 1093438 h 5880798"/>
                  <a:gd name="connsiteX223" fmla="*/ 265961 w 561506"/>
                  <a:gd name="connsiteY223" fmla="*/ 1093438 h 5880798"/>
                  <a:gd name="connsiteX224" fmla="*/ 0 w 561506"/>
                  <a:gd name="connsiteY224" fmla="*/ 1063849 h 5880798"/>
                  <a:gd name="connsiteX225" fmla="*/ 29585 w 561506"/>
                  <a:gd name="connsiteY225" fmla="*/ 1063849 h 5880798"/>
                  <a:gd name="connsiteX226" fmla="*/ 29585 w 561506"/>
                  <a:gd name="connsiteY226" fmla="*/ 1093435 h 5880798"/>
                  <a:gd name="connsiteX227" fmla="*/ 0 w 561506"/>
                  <a:gd name="connsiteY227" fmla="*/ 1093435 h 5880798"/>
                  <a:gd name="connsiteX228" fmla="*/ 531921 w 561506"/>
                  <a:gd name="connsiteY228" fmla="*/ 797884 h 5880798"/>
                  <a:gd name="connsiteX229" fmla="*/ 561506 w 561506"/>
                  <a:gd name="connsiteY229" fmla="*/ 797884 h 5880798"/>
                  <a:gd name="connsiteX230" fmla="*/ 561506 w 561506"/>
                  <a:gd name="connsiteY230" fmla="*/ 827470 h 5880798"/>
                  <a:gd name="connsiteX231" fmla="*/ 531921 w 561506"/>
                  <a:gd name="connsiteY231" fmla="*/ 827470 h 5880798"/>
                  <a:gd name="connsiteX232" fmla="*/ 265961 w 561506"/>
                  <a:gd name="connsiteY232" fmla="*/ 797882 h 5880798"/>
                  <a:gd name="connsiteX233" fmla="*/ 295547 w 561506"/>
                  <a:gd name="connsiteY233" fmla="*/ 797882 h 5880798"/>
                  <a:gd name="connsiteX234" fmla="*/ 295547 w 561506"/>
                  <a:gd name="connsiteY234" fmla="*/ 827468 h 5880798"/>
                  <a:gd name="connsiteX235" fmla="*/ 265961 w 561506"/>
                  <a:gd name="connsiteY235" fmla="*/ 827468 h 5880798"/>
                  <a:gd name="connsiteX236" fmla="*/ 0 w 561506"/>
                  <a:gd name="connsiteY236" fmla="*/ 797879 h 5880798"/>
                  <a:gd name="connsiteX237" fmla="*/ 29585 w 561506"/>
                  <a:gd name="connsiteY237" fmla="*/ 797879 h 5880798"/>
                  <a:gd name="connsiteX238" fmla="*/ 29585 w 561506"/>
                  <a:gd name="connsiteY238" fmla="*/ 827465 h 5880798"/>
                  <a:gd name="connsiteX239" fmla="*/ 0 w 561506"/>
                  <a:gd name="connsiteY239" fmla="*/ 827465 h 5880798"/>
                  <a:gd name="connsiteX240" fmla="*/ 531921 w 561506"/>
                  <a:gd name="connsiteY240" fmla="*/ 531924 h 5880798"/>
                  <a:gd name="connsiteX241" fmla="*/ 561506 w 561506"/>
                  <a:gd name="connsiteY241" fmla="*/ 531924 h 5880798"/>
                  <a:gd name="connsiteX242" fmla="*/ 561506 w 561506"/>
                  <a:gd name="connsiteY242" fmla="*/ 561509 h 5880798"/>
                  <a:gd name="connsiteX243" fmla="*/ 531921 w 561506"/>
                  <a:gd name="connsiteY243" fmla="*/ 561509 h 5880798"/>
                  <a:gd name="connsiteX244" fmla="*/ 265961 w 561506"/>
                  <a:gd name="connsiteY244" fmla="*/ 531922 h 5880798"/>
                  <a:gd name="connsiteX245" fmla="*/ 295547 w 561506"/>
                  <a:gd name="connsiteY245" fmla="*/ 531922 h 5880798"/>
                  <a:gd name="connsiteX246" fmla="*/ 295547 w 561506"/>
                  <a:gd name="connsiteY246" fmla="*/ 561507 h 5880798"/>
                  <a:gd name="connsiteX247" fmla="*/ 265961 w 561506"/>
                  <a:gd name="connsiteY247" fmla="*/ 561507 h 5880798"/>
                  <a:gd name="connsiteX248" fmla="*/ 0 w 561506"/>
                  <a:gd name="connsiteY248" fmla="*/ 531920 h 5880798"/>
                  <a:gd name="connsiteX249" fmla="*/ 29585 w 561506"/>
                  <a:gd name="connsiteY249" fmla="*/ 531920 h 5880798"/>
                  <a:gd name="connsiteX250" fmla="*/ 29585 w 561506"/>
                  <a:gd name="connsiteY250" fmla="*/ 561505 h 5880798"/>
                  <a:gd name="connsiteX251" fmla="*/ 0 w 561506"/>
                  <a:gd name="connsiteY251" fmla="*/ 561505 h 5880798"/>
                  <a:gd name="connsiteX252" fmla="*/ 531921 w 561506"/>
                  <a:gd name="connsiteY252" fmla="*/ 265964 h 5880798"/>
                  <a:gd name="connsiteX253" fmla="*/ 561506 w 561506"/>
                  <a:gd name="connsiteY253" fmla="*/ 265964 h 5880798"/>
                  <a:gd name="connsiteX254" fmla="*/ 561506 w 561506"/>
                  <a:gd name="connsiteY254" fmla="*/ 295550 h 5880798"/>
                  <a:gd name="connsiteX255" fmla="*/ 531921 w 561506"/>
                  <a:gd name="connsiteY255" fmla="*/ 295550 h 5880798"/>
                  <a:gd name="connsiteX256" fmla="*/ 265961 w 561506"/>
                  <a:gd name="connsiteY256" fmla="*/ 265962 h 5880798"/>
                  <a:gd name="connsiteX257" fmla="*/ 295547 w 561506"/>
                  <a:gd name="connsiteY257" fmla="*/ 265962 h 5880798"/>
                  <a:gd name="connsiteX258" fmla="*/ 295547 w 561506"/>
                  <a:gd name="connsiteY258" fmla="*/ 295548 h 5880798"/>
                  <a:gd name="connsiteX259" fmla="*/ 265961 w 561506"/>
                  <a:gd name="connsiteY259" fmla="*/ 295548 h 5880798"/>
                  <a:gd name="connsiteX260" fmla="*/ 0 w 561506"/>
                  <a:gd name="connsiteY260" fmla="*/ 265960 h 5880798"/>
                  <a:gd name="connsiteX261" fmla="*/ 29585 w 561506"/>
                  <a:gd name="connsiteY261" fmla="*/ 265960 h 5880798"/>
                  <a:gd name="connsiteX262" fmla="*/ 29585 w 561506"/>
                  <a:gd name="connsiteY262" fmla="*/ 295546 h 5880798"/>
                  <a:gd name="connsiteX263" fmla="*/ 0 w 561506"/>
                  <a:gd name="connsiteY263" fmla="*/ 295546 h 5880798"/>
                  <a:gd name="connsiteX264" fmla="*/ 531921 w 561506"/>
                  <a:gd name="connsiteY264" fmla="*/ 5 h 5880798"/>
                  <a:gd name="connsiteX265" fmla="*/ 561506 w 561506"/>
                  <a:gd name="connsiteY265" fmla="*/ 5 h 5880798"/>
                  <a:gd name="connsiteX266" fmla="*/ 561506 w 561506"/>
                  <a:gd name="connsiteY266" fmla="*/ 29591 h 5880798"/>
                  <a:gd name="connsiteX267" fmla="*/ 531921 w 561506"/>
                  <a:gd name="connsiteY267" fmla="*/ 29591 h 5880798"/>
                  <a:gd name="connsiteX268" fmla="*/ 265961 w 561506"/>
                  <a:gd name="connsiteY268" fmla="*/ 3 h 5880798"/>
                  <a:gd name="connsiteX269" fmla="*/ 295547 w 561506"/>
                  <a:gd name="connsiteY269" fmla="*/ 3 h 5880798"/>
                  <a:gd name="connsiteX270" fmla="*/ 295547 w 561506"/>
                  <a:gd name="connsiteY270" fmla="*/ 29589 h 5880798"/>
                  <a:gd name="connsiteX271" fmla="*/ 265961 w 561506"/>
                  <a:gd name="connsiteY271" fmla="*/ 29589 h 5880798"/>
                  <a:gd name="connsiteX272" fmla="*/ 0 w 561506"/>
                  <a:gd name="connsiteY272" fmla="*/ 0 h 5880798"/>
                  <a:gd name="connsiteX273" fmla="*/ 29585 w 561506"/>
                  <a:gd name="connsiteY273" fmla="*/ 0 h 5880798"/>
                  <a:gd name="connsiteX274" fmla="*/ 29585 w 561506"/>
                  <a:gd name="connsiteY274" fmla="*/ 29586 h 5880798"/>
                  <a:gd name="connsiteX275" fmla="*/ 0 w 561506"/>
                  <a:gd name="connsiteY275" fmla="*/ 29586 h 5880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Lst>
                <a:rect l="l" t="t" r="r" b="b"/>
                <a:pathLst>
                  <a:path w="561506" h="5880798">
                    <a:moveTo>
                      <a:pt x="531921" y="5851213"/>
                    </a:moveTo>
                    <a:lnTo>
                      <a:pt x="561506" y="5851213"/>
                    </a:lnTo>
                    <a:lnTo>
                      <a:pt x="561506" y="5880798"/>
                    </a:lnTo>
                    <a:lnTo>
                      <a:pt x="531921" y="5880798"/>
                    </a:lnTo>
                    <a:close/>
                    <a:moveTo>
                      <a:pt x="265961" y="5851213"/>
                    </a:moveTo>
                    <a:lnTo>
                      <a:pt x="295547" y="5851213"/>
                    </a:lnTo>
                    <a:lnTo>
                      <a:pt x="295547" y="5880798"/>
                    </a:lnTo>
                    <a:lnTo>
                      <a:pt x="265961" y="5880798"/>
                    </a:lnTo>
                    <a:close/>
                    <a:moveTo>
                      <a:pt x="0" y="5851213"/>
                    </a:moveTo>
                    <a:lnTo>
                      <a:pt x="29585" y="5851213"/>
                    </a:lnTo>
                    <a:lnTo>
                      <a:pt x="29585" y="5880798"/>
                    </a:lnTo>
                    <a:lnTo>
                      <a:pt x="0" y="5880798"/>
                    </a:lnTo>
                    <a:close/>
                    <a:moveTo>
                      <a:pt x="531921" y="5585253"/>
                    </a:moveTo>
                    <a:lnTo>
                      <a:pt x="561506" y="5585253"/>
                    </a:lnTo>
                    <a:lnTo>
                      <a:pt x="561506" y="5614838"/>
                    </a:lnTo>
                    <a:lnTo>
                      <a:pt x="531921" y="5614838"/>
                    </a:lnTo>
                    <a:close/>
                    <a:moveTo>
                      <a:pt x="265961" y="5585253"/>
                    </a:moveTo>
                    <a:lnTo>
                      <a:pt x="295547" y="5585253"/>
                    </a:lnTo>
                    <a:lnTo>
                      <a:pt x="295547" y="5614838"/>
                    </a:lnTo>
                    <a:lnTo>
                      <a:pt x="265961" y="5614838"/>
                    </a:lnTo>
                    <a:close/>
                    <a:moveTo>
                      <a:pt x="0" y="5585253"/>
                    </a:moveTo>
                    <a:lnTo>
                      <a:pt x="29585" y="5585253"/>
                    </a:lnTo>
                    <a:lnTo>
                      <a:pt x="29585" y="5614838"/>
                    </a:lnTo>
                    <a:lnTo>
                      <a:pt x="0" y="5614838"/>
                    </a:lnTo>
                    <a:close/>
                    <a:moveTo>
                      <a:pt x="531921" y="5319293"/>
                    </a:moveTo>
                    <a:lnTo>
                      <a:pt x="561506" y="5319293"/>
                    </a:lnTo>
                    <a:lnTo>
                      <a:pt x="561506" y="5348879"/>
                    </a:lnTo>
                    <a:lnTo>
                      <a:pt x="531921" y="5348879"/>
                    </a:lnTo>
                    <a:close/>
                    <a:moveTo>
                      <a:pt x="265961" y="5319293"/>
                    </a:moveTo>
                    <a:lnTo>
                      <a:pt x="295547" y="5319293"/>
                    </a:lnTo>
                    <a:lnTo>
                      <a:pt x="295547" y="5348879"/>
                    </a:lnTo>
                    <a:lnTo>
                      <a:pt x="265961" y="5348879"/>
                    </a:lnTo>
                    <a:close/>
                    <a:moveTo>
                      <a:pt x="0" y="5319293"/>
                    </a:moveTo>
                    <a:lnTo>
                      <a:pt x="29585" y="5319293"/>
                    </a:lnTo>
                    <a:lnTo>
                      <a:pt x="29585" y="5348879"/>
                    </a:lnTo>
                    <a:lnTo>
                      <a:pt x="0" y="5348879"/>
                    </a:lnTo>
                    <a:close/>
                    <a:moveTo>
                      <a:pt x="531921" y="5053332"/>
                    </a:moveTo>
                    <a:lnTo>
                      <a:pt x="561506" y="5053332"/>
                    </a:lnTo>
                    <a:lnTo>
                      <a:pt x="561506" y="5082917"/>
                    </a:lnTo>
                    <a:lnTo>
                      <a:pt x="531921" y="5082917"/>
                    </a:lnTo>
                    <a:close/>
                    <a:moveTo>
                      <a:pt x="265961" y="5053332"/>
                    </a:moveTo>
                    <a:lnTo>
                      <a:pt x="295547" y="5053332"/>
                    </a:lnTo>
                    <a:lnTo>
                      <a:pt x="295547" y="5082917"/>
                    </a:lnTo>
                    <a:lnTo>
                      <a:pt x="265961" y="5082917"/>
                    </a:lnTo>
                    <a:close/>
                    <a:moveTo>
                      <a:pt x="0" y="5053332"/>
                    </a:moveTo>
                    <a:lnTo>
                      <a:pt x="29585" y="5053332"/>
                    </a:lnTo>
                    <a:lnTo>
                      <a:pt x="29585" y="5082917"/>
                    </a:lnTo>
                    <a:lnTo>
                      <a:pt x="0" y="5082917"/>
                    </a:lnTo>
                    <a:close/>
                    <a:moveTo>
                      <a:pt x="531921" y="4787372"/>
                    </a:moveTo>
                    <a:lnTo>
                      <a:pt x="561506" y="4787372"/>
                    </a:lnTo>
                    <a:lnTo>
                      <a:pt x="561506" y="4816958"/>
                    </a:lnTo>
                    <a:lnTo>
                      <a:pt x="531921" y="4816958"/>
                    </a:lnTo>
                    <a:close/>
                    <a:moveTo>
                      <a:pt x="265961" y="4787372"/>
                    </a:moveTo>
                    <a:lnTo>
                      <a:pt x="295547" y="4787372"/>
                    </a:lnTo>
                    <a:lnTo>
                      <a:pt x="295547" y="4816958"/>
                    </a:lnTo>
                    <a:lnTo>
                      <a:pt x="265961" y="4816958"/>
                    </a:lnTo>
                    <a:close/>
                    <a:moveTo>
                      <a:pt x="0" y="4787372"/>
                    </a:moveTo>
                    <a:lnTo>
                      <a:pt x="29585" y="4787372"/>
                    </a:lnTo>
                    <a:lnTo>
                      <a:pt x="29585" y="4816958"/>
                    </a:lnTo>
                    <a:lnTo>
                      <a:pt x="0" y="4816958"/>
                    </a:lnTo>
                    <a:close/>
                    <a:moveTo>
                      <a:pt x="531921" y="4521412"/>
                    </a:moveTo>
                    <a:lnTo>
                      <a:pt x="561506" y="4521412"/>
                    </a:lnTo>
                    <a:lnTo>
                      <a:pt x="561506" y="4550997"/>
                    </a:lnTo>
                    <a:lnTo>
                      <a:pt x="531921" y="4550997"/>
                    </a:lnTo>
                    <a:close/>
                    <a:moveTo>
                      <a:pt x="265961" y="4521412"/>
                    </a:moveTo>
                    <a:lnTo>
                      <a:pt x="295547" y="4521412"/>
                    </a:lnTo>
                    <a:lnTo>
                      <a:pt x="295547" y="4550997"/>
                    </a:lnTo>
                    <a:lnTo>
                      <a:pt x="265961" y="4550997"/>
                    </a:lnTo>
                    <a:close/>
                    <a:moveTo>
                      <a:pt x="0" y="4521412"/>
                    </a:moveTo>
                    <a:lnTo>
                      <a:pt x="29585" y="4521412"/>
                    </a:lnTo>
                    <a:lnTo>
                      <a:pt x="29585" y="4550997"/>
                    </a:lnTo>
                    <a:lnTo>
                      <a:pt x="0" y="4550997"/>
                    </a:lnTo>
                    <a:close/>
                    <a:moveTo>
                      <a:pt x="531921" y="4255451"/>
                    </a:moveTo>
                    <a:lnTo>
                      <a:pt x="561506" y="4255451"/>
                    </a:lnTo>
                    <a:lnTo>
                      <a:pt x="561506" y="4285036"/>
                    </a:lnTo>
                    <a:lnTo>
                      <a:pt x="531921" y="4285036"/>
                    </a:lnTo>
                    <a:close/>
                    <a:moveTo>
                      <a:pt x="265961" y="4255451"/>
                    </a:moveTo>
                    <a:lnTo>
                      <a:pt x="295547" y="4255451"/>
                    </a:lnTo>
                    <a:lnTo>
                      <a:pt x="295547" y="4285036"/>
                    </a:lnTo>
                    <a:lnTo>
                      <a:pt x="265961" y="4285036"/>
                    </a:lnTo>
                    <a:close/>
                    <a:moveTo>
                      <a:pt x="0" y="4255451"/>
                    </a:moveTo>
                    <a:lnTo>
                      <a:pt x="29585" y="4255451"/>
                    </a:lnTo>
                    <a:lnTo>
                      <a:pt x="29585" y="4285036"/>
                    </a:lnTo>
                    <a:lnTo>
                      <a:pt x="0" y="4285036"/>
                    </a:lnTo>
                    <a:close/>
                    <a:moveTo>
                      <a:pt x="531921" y="3989491"/>
                    </a:moveTo>
                    <a:lnTo>
                      <a:pt x="561506" y="3989491"/>
                    </a:lnTo>
                    <a:lnTo>
                      <a:pt x="561506" y="4019077"/>
                    </a:lnTo>
                    <a:lnTo>
                      <a:pt x="531921" y="4019077"/>
                    </a:lnTo>
                    <a:close/>
                    <a:moveTo>
                      <a:pt x="265961" y="3989491"/>
                    </a:moveTo>
                    <a:lnTo>
                      <a:pt x="295547" y="3989491"/>
                    </a:lnTo>
                    <a:lnTo>
                      <a:pt x="295547" y="4019077"/>
                    </a:lnTo>
                    <a:lnTo>
                      <a:pt x="265961" y="4019077"/>
                    </a:lnTo>
                    <a:close/>
                    <a:moveTo>
                      <a:pt x="0" y="3989491"/>
                    </a:moveTo>
                    <a:lnTo>
                      <a:pt x="29585" y="3989491"/>
                    </a:lnTo>
                    <a:lnTo>
                      <a:pt x="29585" y="4019077"/>
                    </a:lnTo>
                    <a:lnTo>
                      <a:pt x="0" y="4019077"/>
                    </a:lnTo>
                    <a:close/>
                    <a:moveTo>
                      <a:pt x="531921" y="3723530"/>
                    </a:moveTo>
                    <a:lnTo>
                      <a:pt x="561506" y="3723530"/>
                    </a:lnTo>
                    <a:lnTo>
                      <a:pt x="561506" y="3753115"/>
                    </a:lnTo>
                    <a:lnTo>
                      <a:pt x="531921" y="3753115"/>
                    </a:lnTo>
                    <a:close/>
                    <a:moveTo>
                      <a:pt x="265961" y="3723530"/>
                    </a:moveTo>
                    <a:lnTo>
                      <a:pt x="295547" y="3723530"/>
                    </a:lnTo>
                    <a:lnTo>
                      <a:pt x="295547" y="3753115"/>
                    </a:lnTo>
                    <a:lnTo>
                      <a:pt x="265961" y="3753115"/>
                    </a:lnTo>
                    <a:close/>
                    <a:moveTo>
                      <a:pt x="0" y="3723530"/>
                    </a:moveTo>
                    <a:lnTo>
                      <a:pt x="29585" y="3723530"/>
                    </a:lnTo>
                    <a:lnTo>
                      <a:pt x="29585" y="3753115"/>
                    </a:lnTo>
                    <a:lnTo>
                      <a:pt x="0" y="3753115"/>
                    </a:lnTo>
                    <a:close/>
                    <a:moveTo>
                      <a:pt x="531921" y="3457570"/>
                    </a:moveTo>
                    <a:lnTo>
                      <a:pt x="561506" y="3457570"/>
                    </a:lnTo>
                    <a:lnTo>
                      <a:pt x="561506" y="3487156"/>
                    </a:lnTo>
                    <a:lnTo>
                      <a:pt x="531921" y="3487156"/>
                    </a:lnTo>
                    <a:close/>
                    <a:moveTo>
                      <a:pt x="265961" y="3457570"/>
                    </a:moveTo>
                    <a:lnTo>
                      <a:pt x="295547" y="3457570"/>
                    </a:lnTo>
                    <a:lnTo>
                      <a:pt x="295547" y="3487156"/>
                    </a:lnTo>
                    <a:lnTo>
                      <a:pt x="265961" y="3487156"/>
                    </a:lnTo>
                    <a:close/>
                    <a:moveTo>
                      <a:pt x="0" y="3457570"/>
                    </a:moveTo>
                    <a:lnTo>
                      <a:pt x="29585" y="3457570"/>
                    </a:lnTo>
                    <a:lnTo>
                      <a:pt x="29585" y="3487156"/>
                    </a:lnTo>
                    <a:lnTo>
                      <a:pt x="0" y="3487156"/>
                    </a:lnTo>
                    <a:close/>
                    <a:moveTo>
                      <a:pt x="531921" y="3191618"/>
                    </a:moveTo>
                    <a:lnTo>
                      <a:pt x="561506" y="3191618"/>
                    </a:lnTo>
                    <a:lnTo>
                      <a:pt x="561506" y="3221195"/>
                    </a:lnTo>
                    <a:lnTo>
                      <a:pt x="531921" y="3221195"/>
                    </a:lnTo>
                    <a:close/>
                    <a:moveTo>
                      <a:pt x="265961" y="3191618"/>
                    </a:moveTo>
                    <a:lnTo>
                      <a:pt x="295547" y="3191618"/>
                    </a:lnTo>
                    <a:lnTo>
                      <a:pt x="295547" y="3221195"/>
                    </a:lnTo>
                    <a:lnTo>
                      <a:pt x="265961" y="3221195"/>
                    </a:lnTo>
                    <a:close/>
                    <a:moveTo>
                      <a:pt x="0" y="3191617"/>
                    </a:moveTo>
                    <a:lnTo>
                      <a:pt x="29585" y="3191617"/>
                    </a:lnTo>
                    <a:lnTo>
                      <a:pt x="29585" y="3221195"/>
                    </a:lnTo>
                    <a:lnTo>
                      <a:pt x="0" y="3221195"/>
                    </a:lnTo>
                    <a:close/>
                    <a:moveTo>
                      <a:pt x="531921" y="2925660"/>
                    </a:moveTo>
                    <a:lnTo>
                      <a:pt x="561506" y="2925660"/>
                    </a:lnTo>
                    <a:lnTo>
                      <a:pt x="561506" y="2955246"/>
                    </a:lnTo>
                    <a:lnTo>
                      <a:pt x="531921" y="2955246"/>
                    </a:lnTo>
                    <a:close/>
                    <a:moveTo>
                      <a:pt x="265961" y="2925659"/>
                    </a:moveTo>
                    <a:lnTo>
                      <a:pt x="295547" y="2925659"/>
                    </a:lnTo>
                    <a:lnTo>
                      <a:pt x="295547" y="2955245"/>
                    </a:lnTo>
                    <a:lnTo>
                      <a:pt x="265961" y="2955245"/>
                    </a:lnTo>
                    <a:close/>
                    <a:moveTo>
                      <a:pt x="0" y="2925658"/>
                    </a:moveTo>
                    <a:lnTo>
                      <a:pt x="29585" y="2925658"/>
                    </a:lnTo>
                    <a:lnTo>
                      <a:pt x="29585" y="2955244"/>
                    </a:lnTo>
                    <a:lnTo>
                      <a:pt x="0" y="2955244"/>
                    </a:lnTo>
                    <a:close/>
                    <a:moveTo>
                      <a:pt x="531921" y="2659620"/>
                    </a:moveTo>
                    <a:lnTo>
                      <a:pt x="561506" y="2659620"/>
                    </a:lnTo>
                    <a:lnTo>
                      <a:pt x="561506" y="2689204"/>
                    </a:lnTo>
                    <a:lnTo>
                      <a:pt x="531921" y="2689204"/>
                    </a:lnTo>
                    <a:close/>
                    <a:moveTo>
                      <a:pt x="265961" y="2659616"/>
                    </a:moveTo>
                    <a:lnTo>
                      <a:pt x="295547" y="2659616"/>
                    </a:lnTo>
                    <a:lnTo>
                      <a:pt x="295547" y="2689201"/>
                    </a:lnTo>
                    <a:lnTo>
                      <a:pt x="265961" y="2689201"/>
                    </a:lnTo>
                    <a:close/>
                    <a:moveTo>
                      <a:pt x="0" y="2659613"/>
                    </a:moveTo>
                    <a:lnTo>
                      <a:pt x="29585" y="2659613"/>
                    </a:lnTo>
                    <a:lnTo>
                      <a:pt x="29585" y="2689198"/>
                    </a:lnTo>
                    <a:lnTo>
                      <a:pt x="0" y="2689198"/>
                    </a:lnTo>
                    <a:close/>
                    <a:moveTo>
                      <a:pt x="531921" y="2393661"/>
                    </a:moveTo>
                    <a:lnTo>
                      <a:pt x="561506" y="2393661"/>
                    </a:lnTo>
                    <a:lnTo>
                      <a:pt x="561506" y="2423260"/>
                    </a:lnTo>
                    <a:lnTo>
                      <a:pt x="531921" y="2423260"/>
                    </a:lnTo>
                    <a:close/>
                    <a:moveTo>
                      <a:pt x="265961" y="2393658"/>
                    </a:moveTo>
                    <a:lnTo>
                      <a:pt x="295547" y="2393658"/>
                    </a:lnTo>
                    <a:lnTo>
                      <a:pt x="295547" y="2423257"/>
                    </a:lnTo>
                    <a:lnTo>
                      <a:pt x="265961" y="2423257"/>
                    </a:lnTo>
                    <a:close/>
                    <a:moveTo>
                      <a:pt x="0" y="2393655"/>
                    </a:moveTo>
                    <a:lnTo>
                      <a:pt x="29585" y="2393655"/>
                    </a:lnTo>
                    <a:lnTo>
                      <a:pt x="29585" y="2423251"/>
                    </a:lnTo>
                    <a:lnTo>
                      <a:pt x="0" y="2423251"/>
                    </a:lnTo>
                    <a:close/>
                    <a:moveTo>
                      <a:pt x="531921" y="2127694"/>
                    </a:moveTo>
                    <a:lnTo>
                      <a:pt x="561506" y="2127694"/>
                    </a:lnTo>
                    <a:lnTo>
                      <a:pt x="561506" y="2157283"/>
                    </a:lnTo>
                    <a:lnTo>
                      <a:pt x="531921" y="2157283"/>
                    </a:lnTo>
                    <a:close/>
                    <a:moveTo>
                      <a:pt x="265961" y="2127693"/>
                    </a:moveTo>
                    <a:lnTo>
                      <a:pt x="295547" y="2127693"/>
                    </a:lnTo>
                    <a:lnTo>
                      <a:pt x="295547" y="2157282"/>
                    </a:lnTo>
                    <a:lnTo>
                      <a:pt x="265961" y="2157282"/>
                    </a:lnTo>
                    <a:close/>
                    <a:moveTo>
                      <a:pt x="0" y="2127689"/>
                    </a:moveTo>
                    <a:lnTo>
                      <a:pt x="29585" y="2127689"/>
                    </a:lnTo>
                    <a:lnTo>
                      <a:pt x="29585" y="2157278"/>
                    </a:lnTo>
                    <a:lnTo>
                      <a:pt x="0" y="2157278"/>
                    </a:lnTo>
                    <a:close/>
                    <a:moveTo>
                      <a:pt x="531921" y="1861731"/>
                    </a:moveTo>
                    <a:lnTo>
                      <a:pt x="561506" y="1861731"/>
                    </a:lnTo>
                    <a:lnTo>
                      <a:pt x="561506" y="1891308"/>
                    </a:lnTo>
                    <a:lnTo>
                      <a:pt x="531921" y="1891308"/>
                    </a:lnTo>
                    <a:close/>
                    <a:moveTo>
                      <a:pt x="265961" y="1861728"/>
                    </a:moveTo>
                    <a:lnTo>
                      <a:pt x="295547" y="1861728"/>
                    </a:lnTo>
                    <a:lnTo>
                      <a:pt x="295547" y="1891306"/>
                    </a:lnTo>
                    <a:lnTo>
                      <a:pt x="265961" y="1891306"/>
                    </a:lnTo>
                    <a:close/>
                    <a:moveTo>
                      <a:pt x="0" y="1861726"/>
                    </a:moveTo>
                    <a:lnTo>
                      <a:pt x="29585" y="1861726"/>
                    </a:lnTo>
                    <a:lnTo>
                      <a:pt x="29585" y="1891304"/>
                    </a:lnTo>
                    <a:lnTo>
                      <a:pt x="0" y="1891304"/>
                    </a:lnTo>
                    <a:close/>
                    <a:moveTo>
                      <a:pt x="531921" y="1595769"/>
                    </a:moveTo>
                    <a:lnTo>
                      <a:pt x="561506" y="1595769"/>
                    </a:lnTo>
                    <a:lnTo>
                      <a:pt x="561506" y="1625355"/>
                    </a:lnTo>
                    <a:lnTo>
                      <a:pt x="531921" y="1625355"/>
                    </a:lnTo>
                    <a:close/>
                    <a:moveTo>
                      <a:pt x="265961" y="1595766"/>
                    </a:moveTo>
                    <a:lnTo>
                      <a:pt x="295547" y="1595766"/>
                    </a:lnTo>
                    <a:lnTo>
                      <a:pt x="295547" y="1625352"/>
                    </a:lnTo>
                    <a:lnTo>
                      <a:pt x="265961" y="1625352"/>
                    </a:lnTo>
                    <a:close/>
                    <a:moveTo>
                      <a:pt x="0" y="1595764"/>
                    </a:moveTo>
                    <a:lnTo>
                      <a:pt x="29585" y="1595764"/>
                    </a:lnTo>
                    <a:lnTo>
                      <a:pt x="29585" y="1625350"/>
                    </a:lnTo>
                    <a:lnTo>
                      <a:pt x="0" y="1625350"/>
                    </a:lnTo>
                    <a:close/>
                    <a:moveTo>
                      <a:pt x="531921" y="1329811"/>
                    </a:moveTo>
                    <a:lnTo>
                      <a:pt x="561506" y="1329811"/>
                    </a:lnTo>
                    <a:lnTo>
                      <a:pt x="561506" y="1359396"/>
                    </a:lnTo>
                    <a:lnTo>
                      <a:pt x="531921" y="1359396"/>
                    </a:lnTo>
                    <a:close/>
                    <a:moveTo>
                      <a:pt x="265961" y="1329809"/>
                    </a:moveTo>
                    <a:lnTo>
                      <a:pt x="295547" y="1329809"/>
                    </a:lnTo>
                    <a:lnTo>
                      <a:pt x="295547" y="1359393"/>
                    </a:lnTo>
                    <a:lnTo>
                      <a:pt x="265961" y="1359393"/>
                    </a:lnTo>
                    <a:close/>
                    <a:moveTo>
                      <a:pt x="0" y="1329806"/>
                    </a:moveTo>
                    <a:lnTo>
                      <a:pt x="29585" y="1329806"/>
                    </a:lnTo>
                    <a:lnTo>
                      <a:pt x="29585" y="1359391"/>
                    </a:lnTo>
                    <a:lnTo>
                      <a:pt x="0" y="1359391"/>
                    </a:lnTo>
                    <a:close/>
                    <a:moveTo>
                      <a:pt x="531921" y="1063855"/>
                    </a:moveTo>
                    <a:lnTo>
                      <a:pt x="561506" y="1063855"/>
                    </a:lnTo>
                    <a:lnTo>
                      <a:pt x="561506" y="1093441"/>
                    </a:lnTo>
                    <a:lnTo>
                      <a:pt x="531921" y="1093441"/>
                    </a:lnTo>
                    <a:close/>
                    <a:moveTo>
                      <a:pt x="265961" y="1063852"/>
                    </a:moveTo>
                    <a:lnTo>
                      <a:pt x="295547" y="1063852"/>
                    </a:lnTo>
                    <a:lnTo>
                      <a:pt x="295547" y="1093438"/>
                    </a:lnTo>
                    <a:lnTo>
                      <a:pt x="265961" y="1093438"/>
                    </a:lnTo>
                    <a:close/>
                    <a:moveTo>
                      <a:pt x="0" y="1063849"/>
                    </a:moveTo>
                    <a:lnTo>
                      <a:pt x="29585" y="1063849"/>
                    </a:lnTo>
                    <a:lnTo>
                      <a:pt x="29585" y="1093435"/>
                    </a:lnTo>
                    <a:lnTo>
                      <a:pt x="0" y="1093435"/>
                    </a:lnTo>
                    <a:close/>
                    <a:moveTo>
                      <a:pt x="531921" y="797884"/>
                    </a:moveTo>
                    <a:lnTo>
                      <a:pt x="561506" y="797884"/>
                    </a:lnTo>
                    <a:lnTo>
                      <a:pt x="561506" y="827470"/>
                    </a:lnTo>
                    <a:lnTo>
                      <a:pt x="531921" y="827470"/>
                    </a:lnTo>
                    <a:close/>
                    <a:moveTo>
                      <a:pt x="265961" y="797882"/>
                    </a:moveTo>
                    <a:lnTo>
                      <a:pt x="295547" y="797882"/>
                    </a:lnTo>
                    <a:lnTo>
                      <a:pt x="295547" y="827468"/>
                    </a:lnTo>
                    <a:lnTo>
                      <a:pt x="265961" y="827468"/>
                    </a:lnTo>
                    <a:close/>
                    <a:moveTo>
                      <a:pt x="0" y="797879"/>
                    </a:moveTo>
                    <a:lnTo>
                      <a:pt x="29585" y="797879"/>
                    </a:lnTo>
                    <a:lnTo>
                      <a:pt x="29585" y="827465"/>
                    </a:lnTo>
                    <a:lnTo>
                      <a:pt x="0" y="827465"/>
                    </a:lnTo>
                    <a:close/>
                    <a:moveTo>
                      <a:pt x="531921" y="531924"/>
                    </a:moveTo>
                    <a:lnTo>
                      <a:pt x="561506" y="531924"/>
                    </a:lnTo>
                    <a:lnTo>
                      <a:pt x="561506" y="561509"/>
                    </a:lnTo>
                    <a:lnTo>
                      <a:pt x="531921" y="561509"/>
                    </a:lnTo>
                    <a:close/>
                    <a:moveTo>
                      <a:pt x="265961" y="531922"/>
                    </a:moveTo>
                    <a:lnTo>
                      <a:pt x="295547" y="531922"/>
                    </a:lnTo>
                    <a:lnTo>
                      <a:pt x="295547" y="561507"/>
                    </a:lnTo>
                    <a:lnTo>
                      <a:pt x="265961" y="561507"/>
                    </a:lnTo>
                    <a:close/>
                    <a:moveTo>
                      <a:pt x="0" y="531920"/>
                    </a:moveTo>
                    <a:lnTo>
                      <a:pt x="29585" y="531920"/>
                    </a:lnTo>
                    <a:lnTo>
                      <a:pt x="29585" y="561505"/>
                    </a:lnTo>
                    <a:lnTo>
                      <a:pt x="0" y="561505"/>
                    </a:lnTo>
                    <a:close/>
                    <a:moveTo>
                      <a:pt x="531921" y="265964"/>
                    </a:moveTo>
                    <a:lnTo>
                      <a:pt x="561506" y="265964"/>
                    </a:lnTo>
                    <a:lnTo>
                      <a:pt x="561506" y="295550"/>
                    </a:lnTo>
                    <a:lnTo>
                      <a:pt x="531921" y="295550"/>
                    </a:lnTo>
                    <a:close/>
                    <a:moveTo>
                      <a:pt x="265961" y="265962"/>
                    </a:moveTo>
                    <a:lnTo>
                      <a:pt x="295547" y="265962"/>
                    </a:lnTo>
                    <a:lnTo>
                      <a:pt x="295547" y="295548"/>
                    </a:lnTo>
                    <a:lnTo>
                      <a:pt x="265961" y="295548"/>
                    </a:lnTo>
                    <a:close/>
                    <a:moveTo>
                      <a:pt x="0" y="265960"/>
                    </a:moveTo>
                    <a:lnTo>
                      <a:pt x="29585" y="265960"/>
                    </a:lnTo>
                    <a:lnTo>
                      <a:pt x="29585" y="295546"/>
                    </a:lnTo>
                    <a:lnTo>
                      <a:pt x="0" y="295546"/>
                    </a:lnTo>
                    <a:close/>
                    <a:moveTo>
                      <a:pt x="531921" y="5"/>
                    </a:moveTo>
                    <a:lnTo>
                      <a:pt x="561506" y="5"/>
                    </a:lnTo>
                    <a:lnTo>
                      <a:pt x="561506" y="29591"/>
                    </a:lnTo>
                    <a:lnTo>
                      <a:pt x="531921" y="29591"/>
                    </a:lnTo>
                    <a:close/>
                    <a:moveTo>
                      <a:pt x="265961" y="3"/>
                    </a:moveTo>
                    <a:lnTo>
                      <a:pt x="295547" y="3"/>
                    </a:lnTo>
                    <a:lnTo>
                      <a:pt x="295547" y="29589"/>
                    </a:lnTo>
                    <a:lnTo>
                      <a:pt x="265961" y="29589"/>
                    </a:lnTo>
                    <a:close/>
                    <a:moveTo>
                      <a:pt x="0" y="0"/>
                    </a:moveTo>
                    <a:lnTo>
                      <a:pt x="29585" y="0"/>
                    </a:lnTo>
                    <a:lnTo>
                      <a:pt x="29585" y="29586"/>
                    </a:lnTo>
                    <a:lnTo>
                      <a:pt x="0" y="29586"/>
                    </a:lnTo>
                    <a:close/>
                  </a:path>
                </a:pathLst>
              </a:custGeom>
              <a:grpFill/>
              <a:ln w="10294" cap="flat">
                <a:noFill/>
                <a:prstDash val="solid"/>
                <a:miter/>
              </a:ln>
            </p:spPr>
            <p:txBody>
              <a:bodyPr wrap="square" rtlCol="0" anchor="ctr">
                <a:noAutofit/>
              </a:bodyPr>
              <a:lstStyle/>
              <a:p>
                <a:endParaRPr lang="en-US" sz="1800"/>
              </a:p>
            </p:txBody>
          </p:sp>
          <p:sp>
            <p:nvSpPr>
              <p:cNvPr id="14" name="Freeform: Shape 13">
                <a:extLst>
                  <a:ext uri="{FF2B5EF4-FFF2-40B4-BE49-F238E27FC236}">
                    <a16:creationId xmlns:a16="http://schemas.microsoft.com/office/drawing/2014/main" xmlns="" id="{933AAC8F-088F-4C17-BF99-81037FD20C59}"/>
                  </a:ext>
                </a:extLst>
              </p:cNvPr>
              <p:cNvSpPr/>
              <p:nvPr userDrawn="1"/>
            </p:nvSpPr>
            <p:spPr>
              <a:xfrm>
                <a:off x="10805248" y="242905"/>
                <a:ext cx="561506" cy="5880798"/>
              </a:xfrm>
              <a:custGeom>
                <a:avLst/>
                <a:gdLst>
                  <a:gd name="connsiteX0" fmla="*/ 531921 w 561506"/>
                  <a:gd name="connsiteY0" fmla="*/ 5851213 h 5880798"/>
                  <a:gd name="connsiteX1" fmla="*/ 561506 w 561506"/>
                  <a:gd name="connsiteY1" fmla="*/ 5851213 h 5880798"/>
                  <a:gd name="connsiteX2" fmla="*/ 561506 w 561506"/>
                  <a:gd name="connsiteY2" fmla="*/ 5880798 h 5880798"/>
                  <a:gd name="connsiteX3" fmla="*/ 531921 w 561506"/>
                  <a:gd name="connsiteY3" fmla="*/ 5880798 h 5880798"/>
                  <a:gd name="connsiteX4" fmla="*/ 265961 w 561506"/>
                  <a:gd name="connsiteY4" fmla="*/ 5851213 h 5880798"/>
                  <a:gd name="connsiteX5" fmla="*/ 295547 w 561506"/>
                  <a:gd name="connsiteY5" fmla="*/ 5851213 h 5880798"/>
                  <a:gd name="connsiteX6" fmla="*/ 295547 w 561506"/>
                  <a:gd name="connsiteY6" fmla="*/ 5880798 h 5880798"/>
                  <a:gd name="connsiteX7" fmla="*/ 265961 w 561506"/>
                  <a:gd name="connsiteY7" fmla="*/ 5880798 h 5880798"/>
                  <a:gd name="connsiteX8" fmla="*/ 0 w 561506"/>
                  <a:gd name="connsiteY8" fmla="*/ 5851213 h 5880798"/>
                  <a:gd name="connsiteX9" fmla="*/ 29585 w 561506"/>
                  <a:gd name="connsiteY9" fmla="*/ 5851213 h 5880798"/>
                  <a:gd name="connsiteX10" fmla="*/ 29585 w 561506"/>
                  <a:gd name="connsiteY10" fmla="*/ 5880798 h 5880798"/>
                  <a:gd name="connsiteX11" fmla="*/ 0 w 561506"/>
                  <a:gd name="connsiteY11" fmla="*/ 5880798 h 5880798"/>
                  <a:gd name="connsiteX12" fmla="*/ 531921 w 561506"/>
                  <a:gd name="connsiteY12" fmla="*/ 5585253 h 5880798"/>
                  <a:gd name="connsiteX13" fmla="*/ 561506 w 561506"/>
                  <a:gd name="connsiteY13" fmla="*/ 5585253 h 5880798"/>
                  <a:gd name="connsiteX14" fmla="*/ 561506 w 561506"/>
                  <a:gd name="connsiteY14" fmla="*/ 5614838 h 5880798"/>
                  <a:gd name="connsiteX15" fmla="*/ 531921 w 561506"/>
                  <a:gd name="connsiteY15" fmla="*/ 5614838 h 5880798"/>
                  <a:gd name="connsiteX16" fmla="*/ 265961 w 561506"/>
                  <a:gd name="connsiteY16" fmla="*/ 5585253 h 5880798"/>
                  <a:gd name="connsiteX17" fmla="*/ 295547 w 561506"/>
                  <a:gd name="connsiteY17" fmla="*/ 5585253 h 5880798"/>
                  <a:gd name="connsiteX18" fmla="*/ 295547 w 561506"/>
                  <a:gd name="connsiteY18" fmla="*/ 5614838 h 5880798"/>
                  <a:gd name="connsiteX19" fmla="*/ 265961 w 561506"/>
                  <a:gd name="connsiteY19" fmla="*/ 5614838 h 5880798"/>
                  <a:gd name="connsiteX20" fmla="*/ 0 w 561506"/>
                  <a:gd name="connsiteY20" fmla="*/ 5585253 h 5880798"/>
                  <a:gd name="connsiteX21" fmla="*/ 29585 w 561506"/>
                  <a:gd name="connsiteY21" fmla="*/ 5585253 h 5880798"/>
                  <a:gd name="connsiteX22" fmla="*/ 29585 w 561506"/>
                  <a:gd name="connsiteY22" fmla="*/ 5614838 h 5880798"/>
                  <a:gd name="connsiteX23" fmla="*/ 0 w 561506"/>
                  <a:gd name="connsiteY23" fmla="*/ 5614838 h 5880798"/>
                  <a:gd name="connsiteX24" fmla="*/ 531921 w 561506"/>
                  <a:gd name="connsiteY24" fmla="*/ 5319293 h 5880798"/>
                  <a:gd name="connsiteX25" fmla="*/ 561506 w 561506"/>
                  <a:gd name="connsiteY25" fmla="*/ 5319293 h 5880798"/>
                  <a:gd name="connsiteX26" fmla="*/ 561506 w 561506"/>
                  <a:gd name="connsiteY26" fmla="*/ 5348879 h 5880798"/>
                  <a:gd name="connsiteX27" fmla="*/ 531921 w 561506"/>
                  <a:gd name="connsiteY27" fmla="*/ 5348879 h 5880798"/>
                  <a:gd name="connsiteX28" fmla="*/ 265961 w 561506"/>
                  <a:gd name="connsiteY28" fmla="*/ 5319293 h 5880798"/>
                  <a:gd name="connsiteX29" fmla="*/ 295547 w 561506"/>
                  <a:gd name="connsiteY29" fmla="*/ 5319293 h 5880798"/>
                  <a:gd name="connsiteX30" fmla="*/ 295547 w 561506"/>
                  <a:gd name="connsiteY30" fmla="*/ 5348879 h 5880798"/>
                  <a:gd name="connsiteX31" fmla="*/ 265961 w 561506"/>
                  <a:gd name="connsiteY31" fmla="*/ 5348879 h 5880798"/>
                  <a:gd name="connsiteX32" fmla="*/ 0 w 561506"/>
                  <a:gd name="connsiteY32" fmla="*/ 5319293 h 5880798"/>
                  <a:gd name="connsiteX33" fmla="*/ 29585 w 561506"/>
                  <a:gd name="connsiteY33" fmla="*/ 5319293 h 5880798"/>
                  <a:gd name="connsiteX34" fmla="*/ 29585 w 561506"/>
                  <a:gd name="connsiteY34" fmla="*/ 5348879 h 5880798"/>
                  <a:gd name="connsiteX35" fmla="*/ 0 w 561506"/>
                  <a:gd name="connsiteY35" fmla="*/ 5348879 h 5880798"/>
                  <a:gd name="connsiteX36" fmla="*/ 531921 w 561506"/>
                  <a:gd name="connsiteY36" fmla="*/ 5053332 h 5880798"/>
                  <a:gd name="connsiteX37" fmla="*/ 561506 w 561506"/>
                  <a:gd name="connsiteY37" fmla="*/ 5053332 h 5880798"/>
                  <a:gd name="connsiteX38" fmla="*/ 561506 w 561506"/>
                  <a:gd name="connsiteY38" fmla="*/ 5082917 h 5880798"/>
                  <a:gd name="connsiteX39" fmla="*/ 531921 w 561506"/>
                  <a:gd name="connsiteY39" fmla="*/ 5082917 h 5880798"/>
                  <a:gd name="connsiteX40" fmla="*/ 265961 w 561506"/>
                  <a:gd name="connsiteY40" fmla="*/ 5053332 h 5880798"/>
                  <a:gd name="connsiteX41" fmla="*/ 295547 w 561506"/>
                  <a:gd name="connsiteY41" fmla="*/ 5053332 h 5880798"/>
                  <a:gd name="connsiteX42" fmla="*/ 295547 w 561506"/>
                  <a:gd name="connsiteY42" fmla="*/ 5082917 h 5880798"/>
                  <a:gd name="connsiteX43" fmla="*/ 265961 w 561506"/>
                  <a:gd name="connsiteY43" fmla="*/ 5082917 h 5880798"/>
                  <a:gd name="connsiteX44" fmla="*/ 0 w 561506"/>
                  <a:gd name="connsiteY44" fmla="*/ 5053332 h 5880798"/>
                  <a:gd name="connsiteX45" fmla="*/ 29585 w 561506"/>
                  <a:gd name="connsiteY45" fmla="*/ 5053332 h 5880798"/>
                  <a:gd name="connsiteX46" fmla="*/ 29585 w 561506"/>
                  <a:gd name="connsiteY46" fmla="*/ 5082917 h 5880798"/>
                  <a:gd name="connsiteX47" fmla="*/ 0 w 561506"/>
                  <a:gd name="connsiteY47" fmla="*/ 5082917 h 5880798"/>
                  <a:gd name="connsiteX48" fmla="*/ 531921 w 561506"/>
                  <a:gd name="connsiteY48" fmla="*/ 4787372 h 5880798"/>
                  <a:gd name="connsiteX49" fmla="*/ 561506 w 561506"/>
                  <a:gd name="connsiteY49" fmla="*/ 4787372 h 5880798"/>
                  <a:gd name="connsiteX50" fmla="*/ 561506 w 561506"/>
                  <a:gd name="connsiteY50" fmla="*/ 4816958 h 5880798"/>
                  <a:gd name="connsiteX51" fmla="*/ 531921 w 561506"/>
                  <a:gd name="connsiteY51" fmla="*/ 4816958 h 5880798"/>
                  <a:gd name="connsiteX52" fmla="*/ 265961 w 561506"/>
                  <a:gd name="connsiteY52" fmla="*/ 4787372 h 5880798"/>
                  <a:gd name="connsiteX53" fmla="*/ 295547 w 561506"/>
                  <a:gd name="connsiteY53" fmla="*/ 4787372 h 5880798"/>
                  <a:gd name="connsiteX54" fmla="*/ 295547 w 561506"/>
                  <a:gd name="connsiteY54" fmla="*/ 4816958 h 5880798"/>
                  <a:gd name="connsiteX55" fmla="*/ 265961 w 561506"/>
                  <a:gd name="connsiteY55" fmla="*/ 4816958 h 5880798"/>
                  <a:gd name="connsiteX56" fmla="*/ 0 w 561506"/>
                  <a:gd name="connsiteY56" fmla="*/ 4787372 h 5880798"/>
                  <a:gd name="connsiteX57" fmla="*/ 29585 w 561506"/>
                  <a:gd name="connsiteY57" fmla="*/ 4787372 h 5880798"/>
                  <a:gd name="connsiteX58" fmla="*/ 29585 w 561506"/>
                  <a:gd name="connsiteY58" fmla="*/ 4816958 h 5880798"/>
                  <a:gd name="connsiteX59" fmla="*/ 0 w 561506"/>
                  <a:gd name="connsiteY59" fmla="*/ 4816958 h 5880798"/>
                  <a:gd name="connsiteX60" fmla="*/ 531921 w 561506"/>
                  <a:gd name="connsiteY60" fmla="*/ 4521412 h 5880798"/>
                  <a:gd name="connsiteX61" fmla="*/ 561506 w 561506"/>
                  <a:gd name="connsiteY61" fmla="*/ 4521412 h 5880798"/>
                  <a:gd name="connsiteX62" fmla="*/ 561506 w 561506"/>
                  <a:gd name="connsiteY62" fmla="*/ 4550997 h 5880798"/>
                  <a:gd name="connsiteX63" fmla="*/ 531921 w 561506"/>
                  <a:gd name="connsiteY63" fmla="*/ 4550997 h 5880798"/>
                  <a:gd name="connsiteX64" fmla="*/ 265961 w 561506"/>
                  <a:gd name="connsiteY64" fmla="*/ 4521412 h 5880798"/>
                  <a:gd name="connsiteX65" fmla="*/ 295547 w 561506"/>
                  <a:gd name="connsiteY65" fmla="*/ 4521412 h 5880798"/>
                  <a:gd name="connsiteX66" fmla="*/ 295547 w 561506"/>
                  <a:gd name="connsiteY66" fmla="*/ 4550997 h 5880798"/>
                  <a:gd name="connsiteX67" fmla="*/ 265961 w 561506"/>
                  <a:gd name="connsiteY67" fmla="*/ 4550997 h 5880798"/>
                  <a:gd name="connsiteX68" fmla="*/ 0 w 561506"/>
                  <a:gd name="connsiteY68" fmla="*/ 4521412 h 5880798"/>
                  <a:gd name="connsiteX69" fmla="*/ 29585 w 561506"/>
                  <a:gd name="connsiteY69" fmla="*/ 4521412 h 5880798"/>
                  <a:gd name="connsiteX70" fmla="*/ 29585 w 561506"/>
                  <a:gd name="connsiteY70" fmla="*/ 4550997 h 5880798"/>
                  <a:gd name="connsiteX71" fmla="*/ 0 w 561506"/>
                  <a:gd name="connsiteY71" fmla="*/ 4550997 h 5880798"/>
                  <a:gd name="connsiteX72" fmla="*/ 531921 w 561506"/>
                  <a:gd name="connsiteY72" fmla="*/ 4255451 h 5880798"/>
                  <a:gd name="connsiteX73" fmla="*/ 561506 w 561506"/>
                  <a:gd name="connsiteY73" fmla="*/ 4255451 h 5880798"/>
                  <a:gd name="connsiteX74" fmla="*/ 561506 w 561506"/>
                  <a:gd name="connsiteY74" fmla="*/ 4285036 h 5880798"/>
                  <a:gd name="connsiteX75" fmla="*/ 531921 w 561506"/>
                  <a:gd name="connsiteY75" fmla="*/ 4285036 h 5880798"/>
                  <a:gd name="connsiteX76" fmla="*/ 265961 w 561506"/>
                  <a:gd name="connsiteY76" fmla="*/ 4255451 h 5880798"/>
                  <a:gd name="connsiteX77" fmla="*/ 295547 w 561506"/>
                  <a:gd name="connsiteY77" fmla="*/ 4255451 h 5880798"/>
                  <a:gd name="connsiteX78" fmla="*/ 295547 w 561506"/>
                  <a:gd name="connsiteY78" fmla="*/ 4285036 h 5880798"/>
                  <a:gd name="connsiteX79" fmla="*/ 265961 w 561506"/>
                  <a:gd name="connsiteY79" fmla="*/ 4285036 h 5880798"/>
                  <a:gd name="connsiteX80" fmla="*/ 0 w 561506"/>
                  <a:gd name="connsiteY80" fmla="*/ 4255451 h 5880798"/>
                  <a:gd name="connsiteX81" fmla="*/ 29585 w 561506"/>
                  <a:gd name="connsiteY81" fmla="*/ 4255451 h 5880798"/>
                  <a:gd name="connsiteX82" fmla="*/ 29585 w 561506"/>
                  <a:gd name="connsiteY82" fmla="*/ 4285036 h 5880798"/>
                  <a:gd name="connsiteX83" fmla="*/ 0 w 561506"/>
                  <a:gd name="connsiteY83" fmla="*/ 4285036 h 5880798"/>
                  <a:gd name="connsiteX84" fmla="*/ 531921 w 561506"/>
                  <a:gd name="connsiteY84" fmla="*/ 3989491 h 5880798"/>
                  <a:gd name="connsiteX85" fmla="*/ 561506 w 561506"/>
                  <a:gd name="connsiteY85" fmla="*/ 3989491 h 5880798"/>
                  <a:gd name="connsiteX86" fmla="*/ 561506 w 561506"/>
                  <a:gd name="connsiteY86" fmla="*/ 4019077 h 5880798"/>
                  <a:gd name="connsiteX87" fmla="*/ 531921 w 561506"/>
                  <a:gd name="connsiteY87" fmla="*/ 4019077 h 5880798"/>
                  <a:gd name="connsiteX88" fmla="*/ 265961 w 561506"/>
                  <a:gd name="connsiteY88" fmla="*/ 3989491 h 5880798"/>
                  <a:gd name="connsiteX89" fmla="*/ 295547 w 561506"/>
                  <a:gd name="connsiteY89" fmla="*/ 3989491 h 5880798"/>
                  <a:gd name="connsiteX90" fmla="*/ 295547 w 561506"/>
                  <a:gd name="connsiteY90" fmla="*/ 4019077 h 5880798"/>
                  <a:gd name="connsiteX91" fmla="*/ 265961 w 561506"/>
                  <a:gd name="connsiteY91" fmla="*/ 4019077 h 5880798"/>
                  <a:gd name="connsiteX92" fmla="*/ 0 w 561506"/>
                  <a:gd name="connsiteY92" fmla="*/ 3989491 h 5880798"/>
                  <a:gd name="connsiteX93" fmla="*/ 29585 w 561506"/>
                  <a:gd name="connsiteY93" fmla="*/ 3989491 h 5880798"/>
                  <a:gd name="connsiteX94" fmla="*/ 29585 w 561506"/>
                  <a:gd name="connsiteY94" fmla="*/ 4019077 h 5880798"/>
                  <a:gd name="connsiteX95" fmla="*/ 0 w 561506"/>
                  <a:gd name="connsiteY95" fmla="*/ 4019077 h 5880798"/>
                  <a:gd name="connsiteX96" fmla="*/ 531921 w 561506"/>
                  <a:gd name="connsiteY96" fmla="*/ 3723530 h 5880798"/>
                  <a:gd name="connsiteX97" fmla="*/ 561506 w 561506"/>
                  <a:gd name="connsiteY97" fmla="*/ 3723530 h 5880798"/>
                  <a:gd name="connsiteX98" fmla="*/ 561506 w 561506"/>
                  <a:gd name="connsiteY98" fmla="*/ 3753115 h 5880798"/>
                  <a:gd name="connsiteX99" fmla="*/ 531921 w 561506"/>
                  <a:gd name="connsiteY99" fmla="*/ 3753115 h 5880798"/>
                  <a:gd name="connsiteX100" fmla="*/ 265961 w 561506"/>
                  <a:gd name="connsiteY100" fmla="*/ 3723530 h 5880798"/>
                  <a:gd name="connsiteX101" fmla="*/ 295547 w 561506"/>
                  <a:gd name="connsiteY101" fmla="*/ 3723530 h 5880798"/>
                  <a:gd name="connsiteX102" fmla="*/ 295547 w 561506"/>
                  <a:gd name="connsiteY102" fmla="*/ 3753115 h 5880798"/>
                  <a:gd name="connsiteX103" fmla="*/ 265961 w 561506"/>
                  <a:gd name="connsiteY103" fmla="*/ 3753115 h 5880798"/>
                  <a:gd name="connsiteX104" fmla="*/ 0 w 561506"/>
                  <a:gd name="connsiteY104" fmla="*/ 3723530 h 5880798"/>
                  <a:gd name="connsiteX105" fmla="*/ 29585 w 561506"/>
                  <a:gd name="connsiteY105" fmla="*/ 3723530 h 5880798"/>
                  <a:gd name="connsiteX106" fmla="*/ 29585 w 561506"/>
                  <a:gd name="connsiteY106" fmla="*/ 3753115 h 5880798"/>
                  <a:gd name="connsiteX107" fmla="*/ 0 w 561506"/>
                  <a:gd name="connsiteY107" fmla="*/ 3753115 h 5880798"/>
                  <a:gd name="connsiteX108" fmla="*/ 531921 w 561506"/>
                  <a:gd name="connsiteY108" fmla="*/ 3457570 h 5880798"/>
                  <a:gd name="connsiteX109" fmla="*/ 561506 w 561506"/>
                  <a:gd name="connsiteY109" fmla="*/ 3457570 h 5880798"/>
                  <a:gd name="connsiteX110" fmla="*/ 561506 w 561506"/>
                  <a:gd name="connsiteY110" fmla="*/ 3487156 h 5880798"/>
                  <a:gd name="connsiteX111" fmla="*/ 531921 w 561506"/>
                  <a:gd name="connsiteY111" fmla="*/ 3487156 h 5880798"/>
                  <a:gd name="connsiteX112" fmla="*/ 265961 w 561506"/>
                  <a:gd name="connsiteY112" fmla="*/ 3457570 h 5880798"/>
                  <a:gd name="connsiteX113" fmla="*/ 295547 w 561506"/>
                  <a:gd name="connsiteY113" fmla="*/ 3457570 h 5880798"/>
                  <a:gd name="connsiteX114" fmla="*/ 295547 w 561506"/>
                  <a:gd name="connsiteY114" fmla="*/ 3487156 h 5880798"/>
                  <a:gd name="connsiteX115" fmla="*/ 265961 w 561506"/>
                  <a:gd name="connsiteY115" fmla="*/ 3487156 h 5880798"/>
                  <a:gd name="connsiteX116" fmla="*/ 0 w 561506"/>
                  <a:gd name="connsiteY116" fmla="*/ 3457570 h 5880798"/>
                  <a:gd name="connsiteX117" fmla="*/ 29585 w 561506"/>
                  <a:gd name="connsiteY117" fmla="*/ 3457570 h 5880798"/>
                  <a:gd name="connsiteX118" fmla="*/ 29585 w 561506"/>
                  <a:gd name="connsiteY118" fmla="*/ 3487156 h 5880798"/>
                  <a:gd name="connsiteX119" fmla="*/ 0 w 561506"/>
                  <a:gd name="connsiteY119" fmla="*/ 3487156 h 5880798"/>
                  <a:gd name="connsiteX120" fmla="*/ 531921 w 561506"/>
                  <a:gd name="connsiteY120" fmla="*/ 3191618 h 5880798"/>
                  <a:gd name="connsiteX121" fmla="*/ 561506 w 561506"/>
                  <a:gd name="connsiteY121" fmla="*/ 3191618 h 5880798"/>
                  <a:gd name="connsiteX122" fmla="*/ 561506 w 561506"/>
                  <a:gd name="connsiteY122" fmla="*/ 3221195 h 5880798"/>
                  <a:gd name="connsiteX123" fmla="*/ 531921 w 561506"/>
                  <a:gd name="connsiteY123" fmla="*/ 3221195 h 5880798"/>
                  <a:gd name="connsiteX124" fmla="*/ 265961 w 561506"/>
                  <a:gd name="connsiteY124" fmla="*/ 3191618 h 5880798"/>
                  <a:gd name="connsiteX125" fmla="*/ 295547 w 561506"/>
                  <a:gd name="connsiteY125" fmla="*/ 3191618 h 5880798"/>
                  <a:gd name="connsiteX126" fmla="*/ 295547 w 561506"/>
                  <a:gd name="connsiteY126" fmla="*/ 3221195 h 5880798"/>
                  <a:gd name="connsiteX127" fmla="*/ 265961 w 561506"/>
                  <a:gd name="connsiteY127" fmla="*/ 3221195 h 5880798"/>
                  <a:gd name="connsiteX128" fmla="*/ 0 w 561506"/>
                  <a:gd name="connsiteY128" fmla="*/ 3191617 h 5880798"/>
                  <a:gd name="connsiteX129" fmla="*/ 29585 w 561506"/>
                  <a:gd name="connsiteY129" fmla="*/ 3191617 h 5880798"/>
                  <a:gd name="connsiteX130" fmla="*/ 29585 w 561506"/>
                  <a:gd name="connsiteY130" fmla="*/ 3221195 h 5880798"/>
                  <a:gd name="connsiteX131" fmla="*/ 0 w 561506"/>
                  <a:gd name="connsiteY131" fmla="*/ 3221195 h 5880798"/>
                  <a:gd name="connsiteX132" fmla="*/ 531921 w 561506"/>
                  <a:gd name="connsiteY132" fmla="*/ 2925660 h 5880798"/>
                  <a:gd name="connsiteX133" fmla="*/ 561506 w 561506"/>
                  <a:gd name="connsiteY133" fmla="*/ 2925660 h 5880798"/>
                  <a:gd name="connsiteX134" fmla="*/ 561506 w 561506"/>
                  <a:gd name="connsiteY134" fmla="*/ 2955246 h 5880798"/>
                  <a:gd name="connsiteX135" fmla="*/ 531921 w 561506"/>
                  <a:gd name="connsiteY135" fmla="*/ 2955246 h 5880798"/>
                  <a:gd name="connsiteX136" fmla="*/ 265961 w 561506"/>
                  <a:gd name="connsiteY136" fmla="*/ 2925659 h 5880798"/>
                  <a:gd name="connsiteX137" fmla="*/ 295547 w 561506"/>
                  <a:gd name="connsiteY137" fmla="*/ 2925659 h 5880798"/>
                  <a:gd name="connsiteX138" fmla="*/ 295547 w 561506"/>
                  <a:gd name="connsiteY138" fmla="*/ 2955245 h 5880798"/>
                  <a:gd name="connsiteX139" fmla="*/ 265961 w 561506"/>
                  <a:gd name="connsiteY139" fmla="*/ 2955245 h 5880798"/>
                  <a:gd name="connsiteX140" fmla="*/ 0 w 561506"/>
                  <a:gd name="connsiteY140" fmla="*/ 2925658 h 5880798"/>
                  <a:gd name="connsiteX141" fmla="*/ 29585 w 561506"/>
                  <a:gd name="connsiteY141" fmla="*/ 2925658 h 5880798"/>
                  <a:gd name="connsiteX142" fmla="*/ 29585 w 561506"/>
                  <a:gd name="connsiteY142" fmla="*/ 2955244 h 5880798"/>
                  <a:gd name="connsiteX143" fmla="*/ 0 w 561506"/>
                  <a:gd name="connsiteY143" fmla="*/ 2955244 h 5880798"/>
                  <a:gd name="connsiteX144" fmla="*/ 531921 w 561506"/>
                  <a:gd name="connsiteY144" fmla="*/ 2659620 h 5880798"/>
                  <a:gd name="connsiteX145" fmla="*/ 561506 w 561506"/>
                  <a:gd name="connsiteY145" fmla="*/ 2659620 h 5880798"/>
                  <a:gd name="connsiteX146" fmla="*/ 561506 w 561506"/>
                  <a:gd name="connsiteY146" fmla="*/ 2689204 h 5880798"/>
                  <a:gd name="connsiteX147" fmla="*/ 531921 w 561506"/>
                  <a:gd name="connsiteY147" fmla="*/ 2689204 h 5880798"/>
                  <a:gd name="connsiteX148" fmla="*/ 265961 w 561506"/>
                  <a:gd name="connsiteY148" fmla="*/ 2659616 h 5880798"/>
                  <a:gd name="connsiteX149" fmla="*/ 295547 w 561506"/>
                  <a:gd name="connsiteY149" fmla="*/ 2659616 h 5880798"/>
                  <a:gd name="connsiteX150" fmla="*/ 295547 w 561506"/>
                  <a:gd name="connsiteY150" fmla="*/ 2689201 h 5880798"/>
                  <a:gd name="connsiteX151" fmla="*/ 265961 w 561506"/>
                  <a:gd name="connsiteY151" fmla="*/ 2689201 h 5880798"/>
                  <a:gd name="connsiteX152" fmla="*/ 0 w 561506"/>
                  <a:gd name="connsiteY152" fmla="*/ 2659613 h 5880798"/>
                  <a:gd name="connsiteX153" fmla="*/ 29585 w 561506"/>
                  <a:gd name="connsiteY153" fmla="*/ 2659613 h 5880798"/>
                  <a:gd name="connsiteX154" fmla="*/ 29585 w 561506"/>
                  <a:gd name="connsiteY154" fmla="*/ 2689198 h 5880798"/>
                  <a:gd name="connsiteX155" fmla="*/ 0 w 561506"/>
                  <a:gd name="connsiteY155" fmla="*/ 2689198 h 5880798"/>
                  <a:gd name="connsiteX156" fmla="*/ 531921 w 561506"/>
                  <a:gd name="connsiteY156" fmla="*/ 2393661 h 5880798"/>
                  <a:gd name="connsiteX157" fmla="*/ 561506 w 561506"/>
                  <a:gd name="connsiteY157" fmla="*/ 2393661 h 5880798"/>
                  <a:gd name="connsiteX158" fmla="*/ 561506 w 561506"/>
                  <a:gd name="connsiteY158" fmla="*/ 2423260 h 5880798"/>
                  <a:gd name="connsiteX159" fmla="*/ 531921 w 561506"/>
                  <a:gd name="connsiteY159" fmla="*/ 2423260 h 5880798"/>
                  <a:gd name="connsiteX160" fmla="*/ 265961 w 561506"/>
                  <a:gd name="connsiteY160" fmla="*/ 2393658 h 5880798"/>
                  <a:gd name="connsiteX161" fmla="*/ 295547 w 561506"/>
                  <a:gd name="connsiteY161" fmla="*/ 2393658 h 5880798"/>
                  <a:gd name="connsiteX162" fmla="*/ 295547 w 561506"/>
                  <a:gd name="connsiteY162" fmla="*/ 2423257 h 5880798"/>
                  <a:gd name="connsiteX163" fmla="*/ 265961 w 561506"/>
                  <a:gd name="connsiteY163" fmla="*/ 2423257 h 5880798"/>
                  <a:gd name="connsiteX164" fmla="*/ 0 w 561506"/>
                  <a:gd name="connsiteY164" fmla="*/ 2393655 h 5880798"/>
                  <a:gd name="connsiteX165" fmla="*/ 29585 w 561506"/>
                  <a:gd name="connsiteY165" fmla="*/ 2393655 h 5880798"/>
                  <a:gd name="connsiteX166" fmla="*/ 29585 w 561506"/>
                  <a:gd name="connsiteY166" fmla="*/ 2423251 h 5880798"/>
                  <a:gd name="connsiteX167" fmla="*/ 0 w 561506"/>
                  <a:gd name="connsiteY167" fmla="*/ 2423251 h 5880798"/>
                  <a:gd name="connsiteX168" fmla="*/ 531921 w 561506"/>
                  <a:gd name="connsiteY168" fmla="*/ 2127694 h 5880798"/>
                  <a:gd name="connsiteX169" fmla="*/ 561506 w 561506"/>
                  <a:gd name="connsiteY169" fmla="*/ 2127694 h 5880798"/>
                  <a:gd name="connsiteX170" fmla="*/ 561506 w 561506"/>
                  <a:gd name="connsiteY170" fmla="*/ 2157283 h 5880798"/>
                  <a:gd name="connsiteX171" fmla="*/ 531921 w 561506"/>
                  <a:gd name="connsiteY171" fmla="*/ 2157283 h 5880798"/>
                  <a:gd name="connsiteX172" fmla="*/ 265961 w 561506"/>
                  <a:gd name="connsiteY172" fmla="*/ 2127693 h 5880798"/>
                  <a:gd name="connsiteX173" fmla="*/ 295547 w 561506"/>
                  <a:gd name="connsiteY173" fmla="*/ 2127693 h 5880798"/>
                  <a:gd name="connsiteX174" fmla="*/ 295547 w 561506"/>
                  <a:gd name="connsiteY174" fmla="*/ 2157282 h 5880798"/>
                  <a:gd name="connsiteX175" fmla="*/ 265961 w 561506"/>
                  <a:gd name="connsiteY175" fmla="*/ 2157282 h 5880798"/>
                  <a:gd name="connsiteX176" fmla="*/ 0 w 561506"/>
                  <a:gd name="connsiteY176" fmla="*/ 2127689 h 5880798"/>
                  <a:gd name="connsiteX177" fmla="*/ 29585 w 561506"/>
                  <a:gd name="connsiteY177" fmla="*/ 2127689 h 5880798"/>
                  <a:gd name="connsiteX178" fmla="*/ 29585 w 561506"/>
                  <a:gd name="connsiteY178" fmla="*/ 2157278 h 5880798"/>
                  <a:gd name="connsiteX179" fmla="*/ 0 w 561506"/>
                  <a:gd name="connsiteY179" fmla="*/ 2157278 h 5880798"/>
                  <a:gd name="connsiteX180" fmla="*/ 531921 w 561506"/>
                  <a:gd name="connsiteY180" fmla="*/ 1861731 h 5880798"/>
                  <a:gd name="connsiteX181" fmla="*/ 561506 w 561506"/>
                  <a:gd name="connsiteY181" fmla="*/ 1861731 h 5880798"/>
                  <a:gd name="connsiteX182" fmla="*/ 561506 w 561506"/>
                  <a:gd name="connsiteY182" fmla="*/ 1891308 h 5880798"/>
                  <a:gd name="connsiteX183" fmla="*/ 531921 w 561506"/>
                  <a:gd name="connsiteY183" fmla="*/ 1891308 h 5880798"/>
                  <a:gd name="connsiteX184" fmla="*/ 265961 w 561506"/>
                  <a:gd name="connsiteY184" fmla="*/ 1861728 h 5880798"/>
                  <a:gd name="connsiteX185" fmla="*/ 295547 w 561506"/>
                  <a:gd name="connsiteY185" fmla="*/ 1861728 h 5880798"/>
                  <a:gd name="connsiteX186" fmla="*/ 295547 w 561506"/>
                  <a:gd name="connsiteY186" fmla="*/ 1891306 h 5880798"/>
                  <a:gd name="connsiteX187" fmla="*/ 265961 w 561506"/>
                  <a:gd name="connsiteY187" fmla="*/ 1891306 h 5880798"/>
                  <a:gd name="connsiteX188" fmla="*/ 0 w 561506"/>
                  <a:gd name="connsiteY188" fmla="*/ 1861726 h 5880798"/>
                  <a:gd name="connsiteX189" fmla="*/ 29585 w 561506"/>
                  <a:gd name="connsiteY189" fmla="*/ 1861726 h 5880798"/>
                  <a:gd name="connsiteX190" fmla="*/ 29585 w 561506"/>
                  <a:gd name="connsiteY190" fmla="*/ 1891304 h 5880798"/>
                  <a:gd name="connsiteX191" fmla="*/ 0 w 561506"/>
                  <a:gd name="connsiteY191" fmla="*/ 1891304 h 5880798"/>
                  <a:gd name="connsiteX192" fmla="*/ 531921 w 561506"/>
                  <a:gd name="connsiteY192" fmla="*/ 1595769 h 5880798"/>
                  <a:gd name="connsiteX193" fmla="*/ 561506 w 561506"/>
                  <a:gd name="connsiteY193" fmla="*/ 1595769 h 5880798"/>
                  <a:gd name="connsiteX194" fmla="*/ 561506 w 561506"/>
                  <a:gd name="connsiteY194" fmla="*/ 1625355 h 5880798"/>
                  <a:gd name="connsiteX195" fmla="*/ 531921 w 561506"/>
                  <a:gd name="connsiteY195" fmla="*/ 1625355 h 5880798"/>
                  <a:gd name="connsiteX196" fmla="*/ 265961 w 561506"/>
                  <a:gd name="connsiteY196" fmla="*/ 1595766 h 5880798"/>
                  <a:gd name="connsiteX197" fmla="*/ 295547 w 561506"/>
                  <a:gd name="connsiteY197" fmla="*/ 1595766 h 5880798"/>
                  <a:gd name="connsiteX198" fmla="*/ 295547 w 561506"/>
                  <a:gd name="connsiteY198" fmla="*/ 1625352 h 5880798"/>
                  <a:gd name="connsiteX199" fmla="*/ 265961 w 561506"/>
                  <a:gd name="connsiteY199" fmla="*/ 1625352 h 5880798"/>
                  <a:gd name="connsiteX200" fmla="*/ 0 w 561506"/>
                  <a:gd name="connsiteY200" fmla="*/ 1595764 h 5880798"/>
                  <a:gd name="connsiteX201" fmla="*/ 29585 w 561506"/>
                  <a:gd name="connsiteY201" fmla="*/ 1595764 h 5880798"/>
                  <a:gd name="connsiteX202" fmla="*/ 29585 w 561506"/>
                  <a:gd name="connsiteY202" fmla="*/ 1625350 h 5880798"/>
                  <a:gd name="connsiteX203" fmla="*/ 0 w 561506"/>
                  <a:gd name="connsiteY203" fmla="*/ 1625350 h 5880798"/>
                  <a:gd name="connsiteX204" fmla="*/ 531921 w 561506"/>
                  <a:gd name="connsiteY204" fmla="*/ 1329811 h 5880798"/>
                  <a:gd name="connsiteX205" fmla="*/ 561506 w 561506"/>
                  <a:gd name="connsiteY205" fmla="*/ 1329811 h 5880798"/>
                  <a:gd name="connsiteX206" fmla="*/ 561506 w 561506"/>
                  <a:gd name="connsiteY206" fmla="*/ 1359396 h 5880798"/>
                  <a:gd name="connsiteX207" fmla="*/ 531921 w 561506"/>
                  <a:gd name="connsiteY207" fmla="*/ 1359396 h 5880798"/>
                  <a:gd name="connsiteX208" fmla="*/ 265961 w 561506"/>
                  <a:gd name="connsiteY208" fmla="*/ 1329809 h 5880798"/>
                  <a:gd name="connsiteX209" fmla="*/ 295547 w 561506"/>
                  <a:gd name="connsiteY209" fmla="*/ 1329809 h 5880798"/>
                  <a:gd name="connsiteX210" fmla="*/ 295547 w 561506"/>
                  <a:gd name="connsiteY210" fmla="*/ 1359393 h 5880798"/>
                  <a:gd name="connsiteX211" fmla="*/ 265961 w 561506"/>
                  <a:gd name="connsiteY211" fmla="*/ 1359393 h 5880798"/>
                  <a:gd name="connsiteX212" fmla="*/ 0 w 561506"/>
                  <a:gd name="connsiteY212" fmla="*/ 1329806 h 5880798"/>
                  <a:gd name="connsiteX213" fmla="*/ 29585 w 561506"/>
                  <a:gd name="connsiteY213" fmla="*/ 1329806 h 5880798"/>
                  <a:gd name="connsiteX214" fmla="*/ 29585 w 561506"/>
                  <a:gd name="connsiteY214" fmla="*/ 1359391 h 5880798"/>
                  <a:gd name="connsiteX215" fmla="*/ 0 w 561506"/>
                  <a:gd name="connsiteY215" fmla="*/ 1359391 h 5880798"/>
                  <a:gd name="connsiteX216" fmla="*/ 531921 w 561506"/>
                  <a:gd name="connsiteY216" fmla="*/ 1063855 h 5880798"/>
                  <a:gd name="connsiteX217" fmla="*/ 561506 w 561506"/>
                  <a:gd name="connsiteY217" fmla="*/ 1063855 h 5880798"/>
                  <a:gd name="connsiteX218" fmla="*/ 561506 w 561506"/>
                  <a:gd name="connsiteY218" fmla="*/ 1093441 h 5880798"/>
                  <a:gd name="connsiteX219" fmla="*/ 531921 w 561506"/>
                  <a:gd name="connsiteY219" fmla="*/ 1093441 h 5880798"/>
                  <a:gd name="connsiteX220" fmla="*/ 265961 w 561506"/>
                  <a:gd name="connsiteY220" fmla="*/ 1063852 h 5880798"/>
                  <a:gd name="connsiteX221" fmla="*/ 295547 w 561506"/>
                  <a:gd name="connsiteY221" fmla="*/ 1063852 h 5880798"/>
                  <a:gd name="connsiteX222" fmla="*/ 295547 w 561506"/>
                  <a:gd name="connsiteY222" fmla="*/ 1093438 h 5880798"/>
                  <a:gd name="connsiteX223" fmla="*/ 265961 w 561506"/>
                  <a:gd name="connsiteY223" fmla="*/ 1093438 h 5880798"/>
                  <a:gd name="connsiteX224" fmla="*/ 0 w 561506"/>
                  <a:gd name="connsiteY224" fmla="*/ 1063849 h 5880798"/>
                  <a:gd name="connsiteX225" fmla="*/ 29585 w 561506"/>
                  <a:gd name="connsiteY225" fmla="*/ 1063849 h 5880798"/>
                  <a:gd name="connsiteX226" fmla="*/ 29585 w 561506"/>
                  <a:gd name="connsiteY226" fmla="*/ 1093435 h 5880798"/>
                  <a:gd name="connsiteX227" fmla="*/ 0 w 561506"/>
                  <a:gd name="connsiteY227" fmla="*/ 1093435 h 5880798"/>
                  <a:gd name="connsiteX228" fmla="*/ 531921 w 561506"/>
                  <a:gd name="connsiteY228" fmla="*/ 797884 h 5880798"/>
                  <a:gd name="connsiteX229" fmla="*/ 561506 w 561506"/>
                  <a:gd name="connsiteY229" fmla="*/ 797884 h 5880798"/>
                  <a:gd name="connsiteX230" fmla="*/ 561506 w 561506"/>
                  <a:gd name="connsiteY230" fmla="*/ 827470 h 5880798"/>
                  <a:gd name="connsiteX231" fmla="*/ 531921 w 561506"/>
                  <a:gd name="connsiteY231" fmla="*/ 827470 h 5880798"/>
                  <a:gd name="connsiteX232" fmla="*/ 265961 w 561506"/>
                  <a:gd name="connsiteY232" fmla="*/ 797882 h 5880798"/>
                  <a:gd name="connsiteX233" fmla="*/ 295547 w 561506"/>
                  <a:gd name="connsiteY233" fmla="*/ 797882 h 5880798"/>
                  <a:gd name="connsiteX234" fmla="*/ 295547 w 561506"/>
                  <a:gd name="connsiteY234" fmla="*/ 827468 h 5880798"/>
                  <a:gd name="connsiteX235" fmla="*/ 265961 w 561506"/>
                  <a:gd name="connsiteY235" fmla="*/ 827468 h 5880798"/>
                  <a:gd name="connsiteX236" fmla="*/ 0 w 561506"/>
                  <a:gd name="connsiteY236" fmla="*/ 797879 h 5880798"/>
                  <a:gd name="connsiteX237" fmla="*/ 29585 w 561506"/>
                  <a:gd name="connsiteY237" fmla="*/ 797879 h 5880798"/>
                  <a:gd name="connsiteX238" fmla="*/ 29585 w 561506"/>
                  <a:gd name="connsiteY238" fmla="*/ 827465 h 5880798"/>
                  <a:gd name="connsiteX239" fmla="*/ 0 w 561506"/>
                  <a:gd name="connsiteY239" fmla="*/ 827465 h 5880798"/>
                  <a:gd name="connsiteX240" fmla="*/ 531921 w 561506"/>
                  <a:gd name="connsiteY240" fmla="*/ 531924 h 5880798"/>
                  <a:gd name="connsiteX241" fmla="*/ 561506 w 561506"/>
                  <a:gd name="connsiteY241" fmla="*/ 531924 h 5880798"/>
                  <a:gd name="connsiteX242" fmla="*/ 561506 w 561506"/>
                  <a:gd name="connsiteY242" fmla="*/ 561509 h 5880798"/>
                  <a:gd name="connsiteX243" fmla="*/ 531921 w 561506"/>
                  <a:gd name="connsiteY243" fmla="*/ 561509 h 5880798"/>
                  <a:gd name="connsiteX244" fmla="*/ 265961 w 561506"/>
                  <a:gd name="connsiteY244" fmla="*/ 531922 h 5880798"/>
                  <a:gd name="connsiteX245" fmla="*/ 295547 w 561506"/>
                  <a:gd name="connsiteY245" fmla="*/ 531922 h 5880798"/>
                  <a:gd name="connsiteX246" fmla="*/ 295547 w 561506"/>
                  <a:gd name="connsiteY246" fmla="*/ 561507 h 5880798"/>
                  <a:gd name="connsiteX247" fmla="*/ 265961 w 561506"/>
                  <a:gd name="connsiteY247" fmla="*/ 561507 h 5880798"/>
                  <a:gd name="connsiteX248" fmla="*/ 0 w 561506"/>
                  <a:gd name="connsiteY248" fmla="*/ 531920 h 5880798"/>
                  <a:gd name="connsiteX249" fmla="*/ 29585 w 561506"/>
                  <a:gd name="connsiteY249" fmla="*/ 531920 h 5880798"/>
                  <a:gd name="connsiteX250" fmla="*/ 29585 w 561506"/>
                  <a:gd name="connsiteY250" fmla="*/ 561505 h 5880798"/>
                  <a:gd name="connsiteX251" fmla="*/ 0 w 561506"/>
                  <a:gd name="connsiteY251" fmla="*/ 561505 h 5880798"/>
                  <a:gd name="connsiteX252" fmla="*/ 531921 w 561506"/>
                  <a:gd name="connsiteY252" fmla="*/ 265964 h 5880798"/>
                  <a:gd name="connsiteX253" fmla="*/ 561506 w 561506"/>
                  <a:gd name="connsiteY253" fmla="*/ 265964 h 5880798"/>
                  <a:gd name="connsiteX254" fmla="*/ 561506 w 561506"/>
                  <a:gd name="connsiteY254" fmla="*/ 295550 h 5880798"/>
                  <a:gd name="connsiteX255" fmla="*/ 531921 w 561506"/>
                  <a:gd name="connsiteY255" fmla="*/ 295550 h 5880798"/>
                  <a:gd name="connsiteX256" fmla="*/ 265961 w 561506"/>
                  <a:gd name="connsiteY256" fmla="*/ 265962 h 5880798"/>
                  <a:gd name="connsiteX257" fmla="*/ 295547 w 561506"/>
                  <a:gd name="connsiteY257" fmla="*/ 265962 h 5880798"/>
                  <a:gd name="connsiteX258" fmla="*/ 295547 w 561506"/>
                  <a:gd name="connsiteY258" fmla="*/ 295548 h 5880798"/>
                  <a:gd name="connsiteX259" fmla="*/ 265961 w 561506"/>
                  <a:gd name="connsiteY259" fmla="*/ 295548 h 5880798"/>
                  <a:gd name="connsiteX260" fmla="*/ 0 w 561506"/>
                  <a:gd name="connsiteY260" fmla="*/ 265960 h 5880798"/>
                  <a:gd name="connsiteX261" fmla="*/ 29585 w 561506"/>
                  <a:gd name="connsiteY261" fmla="*/ 265960 h 5880798"/>
                  <a:gd name="connsiteX262" fmla="*/ 29585 w 561506"/>
                  <a:gd name="connsiteY262" fmla="*/ 295546 h 5880798"/>
                  <a:gd name="connsiteX263" fmla="*/ 0 w 561506"/>
                  <a:gd name="connsiteY263" fmla="*/ 295546 h 5880798"/>
                  <a:gd name="connsiteX264" fmla="*/ 531921 w 561506"/>
                  <a:gd name="connsiteY264" fmla="*/ 5 h 5880798"/>
                  <a:gd name="connsiteX265" fmla="*/ 561506 w 561506"/>
                  <a:gd name="connsiteY265" fmla="*/ 5 h 5880798"/>
                  <a:gd name="connsiteX266" fmla="*/ 561506 w 561506"/>
                  <a:gd name="connsiteY266" fmla="*/ 29591 h 5880798"/>
                  <a:gd name="connsiteX267" fmla="*/ 531921 w 561506"/>
                  <a:gd name="connsiteY267" fmla="*/ 29591 h 5880798"/>
                  <a:gd name="connsiteX268" fmla="*/ 265961 w 561506"/>
                  <a:gd name="connsiteY268" fmla="*/ 3 h 5880798"/>
                  <a:gd name="connsiteX269" fmla="*/ 295547 w 561506"/>
                  <a:gd name="connsiteY269" fmla="*/ 3 h 5880798"/>
                  <a:gd name="connsiteX270" fmla="*/ 295547 w 561506"/>
                  <a:gd name="connsiteY270" fmla="*/ 29589 h 5880798"/>
                  <a:gd name="connsiteX271" fmla="*/ 265961 w 561506"/>
                  <a:gd name="connsiteY271" fmla="*/ 29589 h 5880798"/>
                  <a:gd name="connsiteX272" fmla="*/ 0 w 561506"/>
                  <a:gd name="connsiteY272" fmla="*/ 0 h 5880798"/>
                  <a:gd name="connsiteX273" fmla="*/ 29585 w 561506"/>
                  <a:gd name="connsiteY273" fmla="*/ 0 h 5880798"/>
                  <a:gd name="connsiteX274" fmla="*/ 29585 w 561506"/>
                  <a:gd name="connsiteY274" fmla="*/ 29586 h 5880798"/>
                  <a:gd name="connsiteX275" fmla="*/ 0 w 561506"/>
                  <a:gd name="connsiteY275" fmla="*/ 29586 h 5880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Lst>
                <a:rect l="l" t="t" r="r" b="b"/>
                <a:pathLst>
                  <a:path w="561506" h="5880798">
                    <a:moveTo>
                      <a:pt x="531921" y="5851213"/>
                    </a:moveTo>
                    <a:lnTo>
                      <a:pt x="561506" y="5851213"/>
                    </a:lnTo>
                    <a:lnTo>
                      <a:pt x="561506" y="5880798"/>
                    </a:lnTo>
                    <a:lnTo>
                      <a:pt x="531921" y="5880798"/>
                    </a:lnTo>
                    <a:close/>
                    <a:moveTo>
                      <a:pt x="265961" y="5851213"/>
                    </a:moveTo>
                    <a:lnTo>
                      <a:pt x="295547" y="5851213"/>
                    </a:lnTo>
                    <a:lnTo>
                      <a:pt x="295547" y="5880798"/>
                    </a:lnTo>
                    <a:lnTo>
                      <a:pt x="265961" y="5880798"/>
                    </a:lnTo>
                    <a:close/>
                    <a:moveTo>
                      <a:pt x="0" y="5851213"/>
                    </a:moveTo>
                    <a:lnTo>
                      <a:pt x="29585" y="5851213"/>
                    </a:lnTo>
                    <a:lnTo>
                      <a:pt x="29585" y="5880798"/>
                    </a:lnTo>
                    <a:lnTo>
                      <a:pt x="0" y="5880798"/>
                    </a:lnTo>
                    <a:close/>
                    <a:moveTo>
                      <a:pt x="531921" y="5585253"/>
                    </a:moveTo>
                    <a:lnTo>
                      <a:pt x="561506" y="5585253"/>
                    </a:lnTo>
                    <a:lnTo>
                      <a:pt x="561506" y="5614838"/>
                    </a:lnTo>
                    <a:lnTo>
                      <a:pt x="531921" y="5614838"/>
                    </a:lnTo>
                    <a:close/>
                    <a:moveTo>
                      <a:pt x="265961" y="5585253"/>
                    </a:moveTo>
                    <a:lnTo>
                      <a:pt x="295547" y="5585253"/>
                    </a:lnTo>
                    <a:lnTo>
                      <a:pt x="295547" y="5614838"/>
                    </a:lnTo>
                    <a:lnTo>
                      <a:pt x="265961" y="5614838"/>
                    </a:lnTo>
                    <a:close/>
                    <a:moveTo>
                      <a:pt x="0" y="5585253"/>
                    </a:moveTo>
                    <a:lnTo>
                      <a:pt x="29585" y="5585253"/>
                    </a:lnTo>
                    <a:lnTo>
                      <a:pt x="29585" y="5614838"/>
                    </a:lnTo>
                    <a:lnTo>
                      <a:pt x="0" y="5614838"/>
                    </a:lnTo>
                    <a:close/>
                    <a:moveTo>
                      <a:pt x="531921" y="5319293"/>
                    </a:moveTo>
                    <a:lnTo>
                      <a:pt x="561506" y="5319293"/>
                    </a:lnTo>
                    <a:lnTo>
                      <a:pt x="561506" y="5348879"/>
                    </a:lnTo>
                    <a:lnTo>
                      <a:pt x="531921" y="5348879"/>
                    </a:lnTo>
                    <a:close/>
                    <a:moveTo>
                      <a:pt x="265961" y="5319293"/>
                    </a:moveTo>
                    <a:lnTo>
                      <a:pt x="295547" y="5319293"/>
                    </a:lnTo>
                    <a:lnTo>
                      <a:pt x="295547" y="5348879"/>
                    </a:lnTo>
                    <a:lnTo>
                      <a:pt x="265961" y="5348879"/>
                    </a:lnTo>
                    <a:close/>
                    <a:moveTo>
                      <a:pt x="0" y="5319293"/>
                    </a:moveTo>
                    <a:lnTo>
                      <a:pt x="29585" y="5319293"/>
                    </a:lnTo>
                    <a:lnTo>
                      <a:pt x="29585" y="5348879"/>
                    </a:lnTo>
                    <a:lnTo>
                      <a:pt x="0" y="5348879"/>
                    </a:lnTo>
                    <a:close/>
                    <a:moveTo>
                      <a:pt x="531921" y="5053332"/>
                    </a:moveTo>
                    <a:lnTo>
                      <a:pt x="561506" y="5053332"/>
                    </a:lnTo>
                    <a:lnTo>
                      <a:pt x="561506" y="5082917"/>
                    </a:lnTo>
                    <a:lnTo>
                      <a:pt x="531921" y="5082917"/>
                    </a:lnTo>
                    <a:close/>
                    <a:moveTo>
                      <a:pt x="265961" y="5053332"/>
                    </a:moveTo>
                    <a:lnTo>
                      <a:pt x="295547" y="5053332"/>
                    </a:lnTo>
                    <a:lnTo>
                      <a:pt x="295547" y="5082917"/>
                    </a:lnTo>
                    <a:lnTo>
                      <a:pt x="265961" y="5082917"/>
                    </a:lnTo>
                    <a:close/>
                    <a:moveTo>
                      <a:pt x="0" y="5053332"/>
                    </a:moveTo>
                    <a:lnTo>
                      <a:pt x="29585" y="5053332"/>
                    </a:lnTo>
                    <a:lnTo>
                      <a:pt x="29585" y="5082917"/>
                    </a:lnTo>
                    <a:lnTo>
                      <a:pt x="0" y="5082917"/>
                    </a:lnTo>
                    <a:close/>
                    <a:moveTo>
                      <a:pt x="531921" y="4787372"/>
                    </a:moveTo>
                    <a:lnTo>
                      <a:pt x="561506" y="4787372"/>
                    </a:lnTo>
                    <a:lnTo>
                      <a:pt x="561506" y="4816958"/>
                    </a:lnTo>
                    <a:lnTo>
                      <a:pt x="531921" y="4816958"/>
                    </a:lnTo>
                    <a:close/>
                    <a:moveTo>
                      <a:pt x="265961" y="4787372"/>
                    </a:moveTo>
                    <a:lnTo>
                      <a:pt x="295547" y="4787372"/>
                    </a:lnTo>
                    <a:lnTo>
                      <a:pt x="295547" y="4816958"/>
                    </a:lnTo>
                    <a:lnTo>
                      <a:pt x="265961" y="4816958"/>
                    </a:lnTo>
                    <a:close/>
                    <a:moveTo>
                      <a:pt x="0" y="4787372"/>
                    </a:moveTo>
                    <a:lnTo>
                      <a:pt x="29585" y="4787372"/>
                    </a:lnTo>
                    <a:lnTo>
                      <a:pt x="29585" y="4816958"/>
                    </a:lnTo>
                    <a:lnTo>
                      <a:pt x="0" y="4816958"/>
                    </a:lnTo>
                    <a:close/>
                    <a:moveTo>
                      <a:pt x="531921" y="4521412"/>
                    </a:moveTo>
                    <a:lnTo>
                      <a:pt x="561506" y="4521412"/>
                    </a:lnTo>
                    <a:lnTo>
                      <a:pt x="561506" y="4550997"/>
                    </a:lnTo>
                    <a:lnTo>
                      <a:pt x="531921" y="4550997"/>
                    </a:lnTo>
                    <a:close/>
                    <a:moveTo>
                      <a:pt x="265961" y="4521412"/>
                    </a:moveTo>
                    <a:lnTo>
                      <a:pt x="295547" y="4521412"/>
                    </a:lnTo>
                    <a:lnTo>
                      <a:pt x="295547" y="4550997"/>
                    </a:lnTo>
                    <a:lnTo>
                      <a:pt x="265961" y="4550997"/>
                    </a:lnTo>
                    <a:close/>
                    <a:moveTo>
                      <a:pt x="0" y="4521412"/>
                    </a:moveTo>
                    <a:lnTo>
                      <a:pt x="29585" y="4521412"/>
                    </a:lnTo>
                    <a:lnTo>
                      <a:pt x="29585" y="4550997"/>
                    </a:lnTo>
                    <a:lnTo>
                      <a:pt x="0" y="4550997"/>
                    </a:lnTo>
                    <a:close/>
                    <a:moveTo>
                      <a:pt x="531921" y="4255451"/>
                    </a:moveTo>
                    <a:lnTo>
                      <a:pt x="561506" y="4255451"/>
                    </a:lnTo>
                    <a:lnTo>
                      <a:pt x="561506" y="4285036"/>
                    </a:lnTo>
                    <a:lnTo>
                      <a:pt x="531921" y="4285036"/>
                    </a:lnTo>
                    <a:close/>
                    <a:moveTo>
                      <a:pt x="265961" y="4255451"/>
                    </a:moveTo>
                    <a:lnTo>
                      <a:pt x="295547" y="4255451"/>
                    </a:lnTo>
                    <a:lnTo>
                      <a:pt x="295547" y="4285036"/>
                    </a:lnTo>
                    <a:lnTo>
                      <a:pt x="265961" y="4285036"/>
                    </a:lnTo>
                    <a:close/>
                    <a:moveTo>
                      <a:pt x="0" y="4255451"/>
                    </a:moveTo>
                    <a:lnTo>
                      <a:pt x="29585" y="4255451"/>
                    </a:lnTo>
                    <a:lnTo>
                      <a:pt x="29585" y="4285036"/>
                    </a:lnTo>
                    <a:lnTo>
                      <a:pt x="0" y="4285036"/>
                    </a:lnTo>
                    <a:close/>
                    <a:moveTo>
                      <a:pt x="531921" y="3989491"/>
                    </a:moveTo>
                    <a:lnTo>
                      <a:pt x="561506" y="3989491"/>
                    </a:lnTo>
                    <a:lnTo>
                      <a:pt x="561506" y="4019077"/>
                    </a:lnTo>
                    <a:lnTo>
                      <a:pt x="531921" y="4019077"/>
                    </a:lnTo>
                    <a:close/>
                    <a:moveTo>
                      <a:pt x="265961" y="3989491"/>
                    </a:moveTo>
                    <a:lnTo>
                      <a:pt x="295547" y="3989491"/>
                    </a:lnTo>
                    <a:lnTo>
                      <a:pt x="295547" y="4019077"/>
                    </a:lnTo>
                    <a:lnTo>
                      <a:pt x="265961" y="4019077"/>
                    </a:lnTo>
                    <a:close/>
                    <a:moveTo>
                      <a:pt x="0" y="3989491"/>
                    </a:moveTo>
                    <a:lnTo>
                      <a:pt x="29585" y="3989491"/>
                    </a:lnTo>
                    <a:lnTo>
                      <a:pt x="29585" y="4019077"/>
                    </a:lnTo>
                    <a:lnTo>
                      <a:pt x="0" y="4019077"/>
                    </a:lnTo>
                    <a:close/>
                    <a:moveTo>
                      <a:pt x="531921" y="3723530"/>
                    </a:moveTo>
                    <a:lnTo>
                      <a:pt x="561506" y="3723530"/>
                    </a:lnTo>
                    <a:lnTo>
                      <a:pt x="561506" y="3753115"/>
                    </a:lnTo>
                    <a:lnTo>
                      <a:pt x="531921" y="3753115"/>
                    </a:lnTo>
                    <a:close/>
                    <a:moveTo>
                      <a:pt x="265961" y="3723530"/>
                    </a:moveTo>
                    <a:lnTo>
                      <a:pt x="295547" y="3723530"/>
                    </a:lnTo>
                    <a:lnTo>
                      <a:pt x="295547" y="3753115"/>
                    </a:lnTo>
                    <a:lnTo>
                      <a:pt x="265961" y="3753115"/>
                    </a:lnTo>
                    <a:close/>
                    <a:moveTo>
                      <a:pt x="0" y="3723530"/>
                    </a:moveTo>
                    <a:lnTo>
                      <a:pt x="29585" y="3723530"/>
                    </a:lnTo>
                    <a:lnTo>
                      <a:pt x="29585" y="3753115"/>
                    </a:lnTo>
                    <a:lnTo>
                      <a:pt x="0" y="3753115"/>
                    </a:lnTo>
                    <a:close/>
                    <a:moveTo>
                      <a:pt x="531921" y="3457570"/>
                    </a:moveTo>
                    <a:lnTo>
                      <a:pt x="561506" y="3457570"/>
                    </a:lnTo>
                    <a:lnTo>
                      <a:pt x="561506" y="3487156"/>
                    </a:lnTo>
                    <a:lnTo>
                      <a:pt x="531921" y="3487156"/>
                    </a:lnTo>
                    <a:close/>
                    <a:moveTo>
                      <a:pt x="265961" y="3457570"/>
                    </a:moveTo>
                    <a:lnTo>
                      <a:pt x="295547" y="3457570"/>
                    </a:lnTo>
                    <a:lnTo>
                      <a:pt x="295547" y="3487156"/>
                    </a:lnTo>
                    <a:lnTo>
                      <a:pt x="265961" y="3487156"/>
                    </a:lnTo>
                    <a:close/>
                    <a:moveTo>
                      <a:pt x="0" y="3457570"/>
                    </a:moveTo>
                    <a:lnTo>
                      <a:pt x="29585" y="3457570"/>
                    </a:lnTo>
                    <a:lnTo>
                      <a:pt x="29585" y="3487156"/>
                    </a:lnTo>
                    <a:lnTo>
                      <a:pt x="0" y="3487156"/>
                    </a:lnTo>
                    <a:close/>
                    <a:moveTo>
                      <a:pt x="531921" y="3191618"/>
                    </a:moveTo>
                    <a:lnTo>
                      <a:pt x="561506" y="3191618"/>
                    </a:lnTo>
                    <a:lnTo>
                      <a:pt x="561506" y="3221195"/>
                    </a:lnTo>
                    <a:lnTo>
                      <a:pt x="531921" y="3221195"/>
                    </a:lnTo>
                    <a:close/>
                    <a:moveTo>
                      <a:pt x="265961" y="3191618"/>
                    </a:moveTo>
                    <a:lnTo>
                      <a:pt x="295547" y="3191618"/>
                    </a:lnTo>
                    <a:lnTo>
                      <a:pt x="295547" y="3221195"/>
                    </a:lnTo>
                    <a:lnTo>
                      <a:pt x="265961" y="3221195"/>
                    </a:lnTo>
                    <a:close/>
                    <a:moveTo>
                      <a:pt x="0" y="3191617"/>
                    </a:moveTo>
                    <a:lnTo>
                      <a:pt x="29585" y="3191617"/>
                    </a:lnTo>
                    <a:lnTo>
                      <a:pt x="29585" y="3221195"/>
                    </a:lnTo>
                    <a:lnTo>
                      <a:pt x="0" y="3221195"/>
                    </a:lnTo>
                    <a:close/>
                    <a:moveTo>
                      <a:pt x="531921" y="2925660"/>
                    </a:moveTo>
                    <a:lnTo>
                      <a:pt x="561506" y="2925660"/>
                    </a:lnTo>
                    <a:lnTo>
                      <a:pt x="561506" y="2955246"/>
                    </a:lnTo>
                    <a:lnTo>
                      <a:pt x="531921" y="2955246"/>
                    </a:lnTo>
                    <a:close/>
                    <a:moveTo>
                      <a:pt x="265961" y="2925659"/>
                    </a:moveTo>
                    <a:lnTo>
                      <a:pt x="295547" y="2925659"/>
                    </a:lnTo>
                    <a:lnTo>
                      <a:pt x="295547" y="2955245"/>
                    </a:lnTo>
                    <a:lnTo>
                      <a:pt x="265961" y="2955245"/>
                    </a:lnTo>
                    <a:close/>
                    <a:moveTo>
                      <a:pt x="0" y="2925658"/>
                    </a:moveTo>
                    <a:lnTo>
                      <a:pt x="29585" y="2925658"/>
                    </a:lnTo>
                    <a:lnTo>
                      <a:pt x="29585" y="2955244"/>
                    </a:lnTo>
                    <a:lnTo>
                      <a:pt x="0" y="2955244"/>
                    </a:lnTo>
                    <a:close/>
                    <a:moveTo>
                      <a:pt x="531921" y="2659620"/>
                    </a:moveTo>
                    <a:lnTo>
                      <a:pt x="561506" y="2659620"/>
                    </a:lnTo>
                    <a:lnTo>
                      <a:pt x="561506" y="2689204"/>
                    </a:lnTo>
                    <a:lnTo>
                      <a:pt x="531921" y="2689204"/>
                    </a:lnTo>
                    <a:close/>
                    <a:moveTo>
                      <a:pt x="265961" y="2659616"/>
                    </a:moveTo>
                    <a:lnTo>
                      <a:pt x="295547" y="2659616"/>
                    </a:lnTo>
                    <a:lnTo>
                      <a:pt x="295547" y="2689201"/>
                    </a:lnTo>
                    <a:lnTo>
                      <a:pt x="265961" y="2689201"/>
                    </a:lnTo>
                    <a:close/>
                    <a:moveTo>
                      <a:pt x="0" y="2659613"/>
                    </a:moveTo>
                    <a:lnTo>
                      <a:pt x="29585" y="2659613"/>
                    </a:lnTo>
                    <a:lnTo>
                      <a:pt x="29585" y="2689198"/>
                    </a:lnTo>
                    <a:lnTo>
                      <a:pt x="0" y="2689198"/>
                    </a:lnTo>
                    <a:close/>
                    <a:moveTo>
                      <a:pt x="531921" y="2393661"/>
                    </a:moveTo>
                    <a:lnTo>
                      <a:pt x="561506" y="2393661"/>
                    </a:lnTo>
                    <a:lnTo>
                      <a:pt x="561506" y="2423260"/>
                    </a:lnTo>
                    <a:lnTo>
                      <a:pt x="531921" y="2423260"/>
                    </a:lnTo>
                    <a:close/>
                    <a:moveTo>
                      <a:pt x="265961" y="2393658"/>
                    </a:moveTo>
                    <a:lnTo>
                      <a:pt x="295547" y="2393658"/>
                    </a:lnTo>
                    <a:lnTo>
                      <a:pt x="295547" y="2423257"/>
                    </a:lnTo>
                    <a:lnTo>
                      <a:pt x="265961" y="2423257"/>
                    </a:lnTo>
                    <a:close/>
                    <a:moveTo>
                      <a:pt x="0" y="2393655"/>
                    </a:moveTo>
                    <a:lnTo>
                      <a:pt x="29585" y="2393655"/>
                    </a:lnTo>
                    <a:lnTo>
                      <a:pt x="29585" y="2423251"/>
                    </a:lnTo>
                    <a:lnTo>
                      <a:pt x="0" y="2423251"/>
                    </a:lnTo>
                    <a:close/>
                    <a:moveTo>
                      <a:pt x="531921" y="2127694"/>
                    </a:moveTo>
                    <a:lnTo>
                      <a:pt x="561506" y="2127694"/>
                    </a:lnTo>
                    <a:lnTo>
                      <a:pt x="561506" y="2157283"/>
                    </a:lnTo>
                    <a:lnTo>
                      <a:pt x="531921" y="2157283"/>
                    </a:lnTo>
                    <a:close/>
                    <a:moveTo>
                      <a:pt x="265961" y="2127693"/>
                    </a:moveTo>
                    <a:lnTo>
                      <a:pt x="295547" y="2127693"/>
                    </a:lnTo>
                    <a:lnTo>
                      <a:pt x="295547" y="2157282"/>
                    </a:lnTo>
                    <a:lnTo>
                      <a:pt x="265961" y="2157282"/>
                    </a:lnTo>
                    <a:close/>
                    <a:moveTo>
                      <a:pt x="0" y="2127689"/>
                    </a:moveTo>
                    <a:lnTo>
                      <a:pt x="29585" y="2127689"/>
                    </a:lnTo>
                    <a:lnTo>
                      <a:pt x="29585" y="2157278"/>
                    </a:lnTo>
                    <a:lnTo>
                      <a:pt x="0" y="2157278"/>
                    </a:lnTo>
                    <a:close/>
                    <a:moveTo>
                      <a:pt x="531921" y="1861731"/>
                    </a:moveTo>
                    <a:lnTo>
                      <a:pt x="561506" y="1861731"/>
                    </a:lnTo>
                    <a:lnTo>
                      <a:pt x="561506" y="1891308"/>
                    </a:lnTo>
                    <a:lnTo>
                      <a:pt x="531921" y="1891308"/>
                    </a:lnTo>
                    <a:close/>
                    <a:moveTo>
                      <a:pt x="265961" y="1861728"/>
                    </a:moveTo>
                    <a:lnTo>
                      <a:pt x="295547" y="1861728"/>
                    </a:lnTo>
                    <a:lnTo>
                      <a:pt x="295547" y="1891306"/>
                    </a:lnTo>
                    <a:lnTo>
                      <a:pt x="265961" y="1891306"/>
                    </a:lnTo>
                    <a:close/>
                    <a:moveTo>
                      <a:pt x="0" y="1861726"/>
                    </a:moveTo>
                    <a:lnTo>
                      <a:pt x="29585" y="1861726"/>
                    </a:lnTo>
                    <a:lnTo>
                      <a:pt x="29585" y="1891304"/>
                    </a:lnTo>
                    <a:lnTo>
                      <a:pt x="0" y="1891304"/>
                    </a:lnTo>
                    <a:close/>
                    <a:moveTo>
                      <a:pt x="531921" y="1595769"/>
                    </a:moveTo>
                    <a:lnTo>
                      <a:pt x="561506" y="1595769"/>
                    </a:lnTo>
                    <a:lnTo>
                      <a:pt x="561506" y="1625355"/>
                    </a:lnTo>
                    <a:lnTo>
                      <a:pt x="531921" y="1625355"/>
                    </a:lnTo>
                    <a:close/>
                    <a:moveTo>
                      <a:pt x="265961" y="1595766"/>
                    </a:moveTo>
                    <a:lnTo>
                      <a:pt x="295547" y="1595766"/>
                    </a:lnTo>
                    <a:lnTo>
                      <a:pt x="295547" y="1625352"/>
                    </a:lnTo>
                    <a:lnTo>
                      <a:pt x="265961" y="1625352"/>
                    </a:lnTo>
                    <a:close/>
                    <a:moveTo>
                      <a:pt x="0" y="1595764"/>
                    </a:moveTo>
                    <a:lnTo>
                      <a:pt x="29585" y="1595764"/>
                    </a:lnTo>
                    <a:lnTo>
                      <a:pt x="29585" y="1625350"/>
                    </a:lnTo>
                    <a:lnTo>
                      <a:pt x="0" y="1625350"/>
                    </a:lnTo>
                    <a:close/>
                    <a:moveTo>
                      <a:pt x="531921" y="1329811"/>
                    </a:moveTo>
                    <a:lnTo>
                      <a:pt x="561506" y="1329811"/>
                    </a:lnTo>
                    <a:lnTo>
                      <a:pt x="561506" y="1359396"/>
                    </a:lnTo>
                    <a:lnTo>
                      <a:pt x="531921" y="1359396"/>
                    </a:lnTo>
                    <a:close/>
                    <a:moveTo>
                      <a:pt x="265961" y="1329809"/>
                    </a:moveTo>
                    <a:lnTo>
                      <a:pt x="295547" y="1329809"/>
                    </a:lnTo>
                    <a:lnTo>
                      <a:pt x="295547" y="1359393"/>
                    </a:lnTo>
                    <a:lnTo>
                      <a:pt x="265961" y="1359393"/>
                    </a:lnTo>
                    <a:close/>
                    <a:moveTo>
                      <a:pt x="0" y="1329806"/>
                    </a:moveTo>
                    <a:lnTo>
                      <a:pt x="29585" y="1329806"/>
                    </a:lnTo>
                    <a:lnTo>
                      <a:pt x="29585" y="1359391"/>
                    </a:lnTo>
                    <a:lnTo>
                      <a:pt x="0" y="1359391"/>
                    </a:lnTo>
                    <a:close/>
                    <a:moveTo>
                      <a:pt x="531921" y="1063855"/>
                    </a:moveTo>
                    <a:lnTo>
                      <a:pt x="561506" y="1063855"/>
                    </a:lnTo>
                    <a:lnTo>
                      <a:pt x="561506" y="1093441"/>
                    </a:lnTo>
                    <a:lnTo>
                      <a:pt x="531921" y="1093441"/>
                    </a:lnTo>
                    <a:close/>
                    <a:moveTo>
                      <a:pt x="265961" y="1063852"/>
                    </a:moveTo>
                    <a:lnTo>
                      <a:pt x="295547" y="1063852"/>
                    </a:lnTo>
                    <a:lnTo>
                      <a:pt x="295547" y="1093438"/>
                    </a:lnTo>
                    <a:lnTo>
                      <a:pt x="265961" y="1093438"/>
                    </a:lnTo>
                    <a:close/>
                    <a:moveTo>
                      <a:pt x="0" y="1063849"/>
                    </a:moveTo>
                    <a:lnTo>
                      <a:pt x="29585" y="1063849"/>
                    </a:lnTo>
                    <a:lnTo>
                      <a:pt x="29585" y="1093435"/>
                    </a:lnTo>
                    <a:lnTo>
                      <a:pt x="0" y="1093435"/>
                    </a:lnTo>
                    <a:close/>
                    <a:moveTo>
                      <a:pt x="531921" y="797884"/>
                    </a:moveTo>
                    <a:lnTo>
                      <a:pt x="561506" y="797884"/>
                    </a:lnTo>
                    <a:lnTo>
                      <a:pt x="561506" y="827470"/>
                    </a:lnTo>
                    <a:lnTo>
                      <a:pt x="531921" y="827470"/>
                    </a:lnTo>
                    <a:close/>
                    <a:moveTo>
                      <a:pt x="265961" y="797882"/>
                    </a:moveTo>
                    <a:lnTo>
                      <a:pt x="295547" y="797882"/>
                    </a:lnTo>
                    <a:lnTo>
                      <a:pt x="295547" y="827468"/>
                    </a:lnTo>
                    <a:lnTo>
                      <a:pt x="265961" y="827468"/>
                    </a:lnTo>
                    <a:close/>
                    <a:moveTo>
                      <a:pt x="0" y="797879"/>
                    </a:moveTo>
                    <a:lnTo>
                      <a:pt x="29585" y="797879"/>
                    </a:lnTo>
                    <a:lnTo>
                      <a:pt x="29585" y="827465"/>
                    </a:lnTo>
                    <a:lnTo>
                      <a:pt x="0" y="827465"/>
                    </a:lnTo>
                    <a:close/>
                    <a:moveTo>
                      <a:pt x="531921" y="531924"/>
                    </a:moveTo>
                    <a:lnTo>
                      <a:pt x="561506" y="531924"/>
                    </a:lnTo>
                    <a:lnTo>
                      <a:pt x="561506" y="561509"/>
                    </a:lnTo>
                    <a:lnTo>
                      <a:pt x="531921" y="561509"/>
                    </a:lnTo>
                    <a:close/>
                    <a:moveTo>
                      <a:pt x="265961" y="531922"/>
                    </a:moveTo>
                    <a:lnTo>
                      <a:pt x="295547" y="531922"/>
                    </a:lnTo>
                    <a:lnTo>
                      <a:pt x="295547" y="561507"/>
                    </a:lnTo>
                    <a:lnTo>
                      <a:pt x="265961" y="561507"/>
                    </a:lnTo>
                    <a:close/>
                    <a:moveTo>
                      <a:pt x="0" y="531920"/>
                    </a:moveTo>
                    <a:lnTo>
                      <a:pt x="29585" y="531920"/>
                    </a:lnTo>
                    <a:lnTo>
                      <a:pt x="29585" y="561505"/>
                    </a:lnTo>
                    <a:lnTo>
                      <a:pt x="0" y="561505"/>
                    </a:lnTo>
                    <a:close/>
                    <a:moveTo>
                      <a:pt x="531921" y="265964"/>
                    </a:moveTo>
                    <a:lnTo>
                      <a:pt x="561506" y="265964"/>
                    </a:lnTo>
                    <a:lnTo>
                      <a:pt x="561506" y="295550"/>
                    </a:lnTo>
                    <a:lnTo>
                      <a:pt x="531921" y="295550"/>
                    </a:lnTo>
                    <a:close/>
                    <a:moveTo>
                      <a:pt x="265961" y="265962"/>
                    </a:moveTo>
                    <a:lnTo>
                      <a:pt x="295547" y="265962"/>
                    </a:lnTo>
                    <a:lnTo>
                      <a:pt x="295547" y="295548"/>
                    </a:lnTo>
                    <a:lnTo>
                      <a:pt x="265961" y="295548"/>
                    </a:lnTo>
                    <a:close/>
                    <a:moveTo>
                      <a:pt x="0" y="265960"/>
                    </a:moveTo>
                    <a:lnTo>
                      <a:pt x="29585" y="265960"/>
                    </a:lnTo>
                    <a:lnTo>
                      <a:pt x="29585" y="295546"/>
                    </a:lnTo>
                    <a:lnTo>
                      <a:pt x="0" y="295546"/>
                    </a:lnTo>
                    <a:close/>
                    <a:moveTo>
                      <a:pt x="531921" y="5"/>
                    </a:moveTo>
                    <a:lnTo>
                      <a:pt x="561506" y="5"/>
                    </a:lnTo>
                    <a:lnTo>
                      <a:pt x="561506" y="29591"/>
                    </a:lnTo>
                    <a:lnTo>
                      <a:pt x="531921" y="29591"/>
                    </a:lnTo>
                    <a:close/>
                    <a:moveTo>
                      <a:pt x="265961" y="3"/>
                    </a:moveTo>
                    <a:lnTo>
                      <a:pt x="295547" y="3"/>
                    </a:lnTo>
                    <a:lnTo>
                      <a:pt x="295547" y="29589"/>
                    </a:lnTo>
                    <a:lnTo>
                      <a:pt x="265961" y="29589"/>
                    </a:lnTo>
                    <a:close/>
                    <a:moveTo>
                      <a:pt x="0" y="0"/>
                    </a:moveTo>
                    <a:lnTo>
                      <a:pt x="29585" y="0"/>
                    </a:lnTo>
                    <a:lnTo>
                      <a:pt x="29585" y="29586"/>
                    </a:lnTo>
                    <a:lnTo>
                      <a:pt x="0" y="29586"/>
                    </a:lnTo>
                    <a:close/>
                  </a:path>
                </a:pathLst>
              </a:custGeom>
              <a:grpFill/>
              <a:ln w="10294" cap="flat">
                <a:noFill/>
                <a:prstDash val="solid"/>
                <a:miter/>
              </a:ln>
            </p:spPr>
            <p:txBody>
              <a:bodyPr wrap="square" rtlCol="0" anchor="ctr">
                <a:noAutofit/>
              </a:bodyPr>
              <a:lstStyle/>
              <a:p>
                <a:endParaRPr lang="en-US" sz="1800"/>
              </a:p>
            </p:txBody>
          </p:sp>
        </p:grpSp>
        <p:sp>
          <p:nvSpPr>
            <p:cNvPr id="27" name="Freeform: Shape 26">
              <a:extLst>
                <a:ext uri="{FF2B5EF4-FFF2-40B4-BE49-F238E27FC236}">
                  <a16:creationId xmlns:a16="http://schemas.microsoft.com/office/drawing/2014/main" xmlns="" id="{E617A4DF-071D-428E-8CFC-46648A6F0207}"/>
                </a:ext>
              </a:extLst>
            </p:cNvPr>
            <p:cNvSpPr/>
            <p:nvPr userDrawn="1"/>
          </p:nvSpPr>
          <p:spPr>
            <a:xfrm>
              <a:off x="11620604" y="258374"/>
              <a:ext cx="318688" cy="6341252"/>
            </a:xfrm>
            <a:custGeom>
              <a:avLst/>
              <a:gdLst>
                <a:gd name="connsiteX0" fmla="*/ 286785 w 318688"/>
                <a:gd name="connsiteY0" fmla="*/ 6309351 h 6341252"/>
                <a:gd name="connsiteX1" fmla="*/ 318688 w 318688"/>
                <a:gd name="connsiteY1" fmla="*/ 6309351 h 6341252"/>
                <a:gd name="connsiteX2" fmla="*/ 318688 w 318688"/>
                <a:gd name="connsiteY2" fmla="*/ 6341252 h 6341252"/>
                <a:gd name="connsiteX3" fmla="*/ 286785 w 318688"/>
                <a:gd name="connsiteY3" fmla="*/ 6341252 h 6341252"/>
                <a:gd name="connsiteX4" fmla="*/ 0 w 318688"/>
                <a:gd name="connsiteY4" fmla="*/ 6309351 h 6341252"/>
                <a:gd name="connsiteX5" fmla="*/ 31901 w 318688"/>
                <a:gd name="connsiteY5" fmla="*/ 6309351 h 6341252"/>
                <a:gd name="connsiteX6" fmla="*/ 31901 w 318688"/>
                <a:gd name="connsiteY6" fmla="*/ 6341252 h 6341252"/>
                <a:gd name="connsiteX7" fmla="*/ 0 w 318688"/>
                <a:gd name="connsiteY7" fmla="*/ 6341252 h 6341252"/>
                <a:gd name="connsiteX8" fmla="*/ 286785 w 318688"/>
                <a:gd name="connsiteY8" fmla="*/ 6022567 h 6341252"/>
                <a:gd name="connsiteX9" fmla="*/ 318688 w 318688"/>
                <a:gd name="connsiteY9" fmla="*/ 6022567 h 6341252"/>
                <a:gd name="connsiteX10" fmla="*/ 318688 w 318688"/>
                <a:gd name="connsiteY10" fmla="*/ 6054468 h 6341252"/>
                <a:gd name="connsiteX11" fmla="*/ 286785 w 318688"/>
                <a:gd name="connsiteY11" fmla="*/ 6054468 h 6341252"/>
                <a:gd name="connsiteX12" fmla="*/ 0 w 318688"/>
                <a:gd name="connsiteY12" fmla="*/ 6022567 h 6341252"/>
                <a:gd name="connsiteX13" fmla="*/ 31901 w 318688"/>
                <a:gd name="connsiteY13" fmla="*/ 6022567 h 6341252"/>
                <a:gd name="connsiteX14" fmla="*/ 31901 w 318688"/>
                <a:gd name="connsiteY14" fmla="*/ 6054468 h 6341252"/>
                <a:gd name="connsiteX15" fmla="*/ 0 w 318688"/>
                <a:gd name="connsiteY15" fmla="*/ 6054468 h 6341252"/>
                <a:gd name="connsiteX16" fmla="*/ 286785 w 318688"/>
                <a:gd name="connsiteY16" fmla="*/ 5735783 h 6341252"/>
                <a:gd name="connsiteX17" fmla="*/ 318688 w 318688"/>
                <a:gd name="connsiteY17" fmla="*/ 5735783 h 6341252"/>
                <a:gd name="connsiteX18" fmla="*/ 318688 w 318688"/>
                <a:gd name="connsiteY18" fmla="*/ 5767685 h 6341252"/>
                <a:gd name="connsiteX19" fmla="*/ 286785 w 318688"/>
                <a:gd name="connsiteY19" fmla="*/ 5767685 h 6341252"/>
                <a:gd name="connsiteX20" fmla="*/ 0 w 318688"/>
                <a:gd name="connsiteY20" fmla="*/ 5735783 h 6341252"/>
                <a:gd name="connsiteX21" fmla="*/ 31901 w 318688"/>
                <a:gd name="connsiteY21" fmla="*/ 5735783 h 6341252"/>
                <a:gd name="connsiteX22" fmla="*/ 31901 w 318688"/>
                <a:gd name="connsiteY22" fmla="*/ 5767685 h 6341252"/>
                <a:gd name="connsiteX23" fmla="*/ 0 w 318688"/>
                <a:gd name="connsiteY23" fmla="*/ 5767685 h 6341252"/>
                <a:gd name="connsiteX24" fmla="*/ 286785 w 318688"/>
                <a:gd name="connsiteY24" fmla="*/ 5448997 h 6341252"/>
                <a:gd name="connsiteX25" fmla="*/ 318688 w 318688"/>
                <a:gd name="connsiteY25" fmla="*/ 5448997 h 6341252"/>
                <a:gd name="connsiteX26" fmla="*/ 318688 w 318688"/>
                <a:gd name="connsiteY26" fmla="*/ 5480899 h 6341252"/>
                <a:gd name="connsiteX27" fmla="*/ 286785 w 318688"/>
                <a:gd name="connsiteY27" fmla="*/ 5480899 h 6341252"/>
                <a:gd name="connsiteX28" fmla="*/ 0 w 318688"/>
                <a:gd name="connsiteY28" fmla="*/ 5448997 h 6341252"/>
                <a:gd name="connsiteX29" fmla="*/ 31901 w 318688"/>
                <a:gd name="connsiteY29" fmla="*/ 5448997 h 6341252"/>
                <a:gd name="connsiteX30" fmla="*/ 31901 w 318688"/>
                <a:gd name="connsiteY30" fmla="*/ 5480899 h 6341252"/>
                <a:gd name="connsiteX31" fmla="*/ 0 w 318688"/>
                <a:gd name="connsiteY31" fmla="*/ 5480899 h 6341252"/>
                <a:gd name="connsiteX32" fmla="*/ 286785 w 318688"/>
                <a:gd name="connsiteY32" fmla="*/ 5162213 h 6341252"/>
                <a:gd name="connsiteX33" fmla="*/ 318688 w 318688"/>
                <a:gd name="connsiteY33" fmla="*/ 5162213 h 6341252"/>
                <a:gd name="connsiteX34" fmla="*/ 318688 w 318688"/>
                <a:gd name="connsiteY34" fmla="*/ 5194116 h 6341252"/>
                <a:gd name="connsiteX35" fmla="*/ 286785 w 318688"/>
                <a:gd name="connsiteY35" fmla="*/ 5194116 h 6341252"/>
                <a:gd name="connsiteX36" fmla="*/ 0 w 318688"/>
                <a:gd name="connsiteY36" fmla="*/ 5162213 h 6341252"/>
                <a:gd name="connsiteX37" fmla="*/ 31901 w 318688"/>
                <a:gd name="connsiteY37" fmla="*/ 5162213 h 6341252"/>
                <a:gd name="connsiteX38" fmla="*/ 31901 w 318688"/>
                <a:gd name="connsiteY38" fmla="*/ 5194116 h 6341252"/>
                <a:gd name="connsiteX39" fmla="*/ 0 w 318688"/>
                <a:gd name="connsiteY39" fmla="*/ 5194116 h 6341252"/>
                <a:gd name="connsiteX40" fmla="*/ 286785 w 318688"/>
                <a:gd name="connsiteY40" fmla="*/ 4875429 h 6341252"/>
                <a:gd name="connsiteX41" fmla="*/ 318688 w 318688"/>
                <a:gd name="connsiteY41" fmla="*/ 4875429 h 6341252"/>
                <a:gd name="connsiteX42" fmla="*/ 318688 w 318688"/>
                <a:gd name="connsiteY42" fmla="*/ 4907331 h 6341252"/>
                <a:gd name="connsiteX43" fmla="*/ 286785 w 318688"/>
                <a:gd name="connsiteY43" fmla="*/ 4907331 h 6341252"/>
                <a:gd name="connsiteX44" fmla="*/ 0 w 318688"/>
                <a:gd name="connsiteY44" fmla="*/ 4875429 h 6341252"/>
                <a:gd name="connsiteX45" fmla="*/ 31901 w 318688"/>
                <a:gd name="connsiteY45" fmla="*/ 4875429 h 6341252"/>
                <a:gd name="connsiteX46" fmla="*/ 31901 w 318688"/>
                <a:gd name="connsiteY46" fmla="*/ 4907331 h 6341252"/>
                <a:gd name="connsiteX47" fmla="*/ 0 w 318688"/>
                <a:gd name="connsiteY47" fmla="*/ 4907331 h 6341252"/>
                <a:gd name="connsiteX48" fmla="*/ 286785 w 318688"/>
                <a:gd name="connsiteY48" fmla="*/ 4588644 h 6341252"/>
                <a:gd name="connsiteX49" fmla="*/ 318688 w 318688"/>
                <a:gd name="connsiteY49" fmla="*/ 4588644 h 6341252"/>
                <a:gd name="connsiteX50" fmla="*/ 318688 w 318688"/>
                <a:gd name="connsiteY50" fmla="*/ 4620545 h 6341252"/>
                <a:gd name="connsiteX51" fmla="*/ 286785 w 318688"/>
                <a:gd name="connsiteY51" fmla="*/ 4620545 h 6341252"/>
                <a:gd name="connsiteX52" fmla="*/ 0 w 318688"/>
                <a:gd name="connsiteY52" fmla="*/ 4588644 h 6341252"/>
                <a:gd name="connsiteX53" fmla="*/ 31901 w 318688"/>
                <a:gd name="connsiteY53" fmla="*/ 4588644 h 6341252"/>
                <a:gd name="connsiteX54" fmla="*/ 31901 w 318688"/>
                <a:gd name="connsiteY54" fmla="*/ 4620545 h 6341252"/>
                <a:gd name="connsiteX55" fmla="*/ 0 w 318688"/>
                <a:gd name="connsiteY55" fmla="*/ 4620545 h 6341252"/>
                <a:gd name="connsiteX56" fmla="*/ 286785 w 318688"/>
                <a:gd name="connsiteY56" fmla="*/ 4301860 h 6341252"/>
                <a:gd name="connsiteX57" fmla="*/ 318688 w 318688"/>
                <a:gd name="connsiteY57" fmla="*/ 4301860 h 6341252"/>
                <a:gd name="connsiteX58" fmla="*/ 318688 w 318688"/>
                <a:gd name="connsiteY58" fmla="*/ 4333762 h 6341252"/>
                <a:gd name="connsiteX59" fmla="*/ 286785 w 318688"/>
                <a:gd name="connsiteY59" fmla="*/ 4333762 h 6341252"/>
                <a:gd name="connsiteX60" fmla="*/ 0 w 318688"/>
                <a:gd name="connsiteY60" fmla="*/ 4301860 h 6341252"/>
                <a:gd name="connsiteX61" fmla="*/ 31901 w 318688"/>
                <a:gd name="connsiteY61" fmla="*/ 4301860 h 6341252"/>
                <a:gd name="connsiteX62" fmla="*/ 31901 w 318688"/>
                <a:gd name="connsiteY62" fmla="*/ 4333762 h 6341252"/>
                <a:gd name="connsiteX63" fmla="*/ 0 w 318688"/>
                <a:gd name="connsiteY63" fmla="*/ 4333762 h 6341252"/>
                <a:gd name="connsiteX64" fmla="*/ 286785 w 318688"/>
                <a:gd name="connsiteY64" fmla="*/ 4015075 h 6341252"/>
                <a:gd name="connsiteX65" fmla="*/ 318688 w 318688"/>
                <a:gd name="connsiteY65" fmla="*/ 4015075 h 6341252"/>
                <a:gd name="connsiteX66" fmla="*/ 318688 w 318688"/>
                <a:gd name="connsiteY66" fmla="*/ 4046976 h 6341252"/>
                <a:gd name="connsiteX67" fmla="*/ 286785 w 318688"/>
                <a:gd name="connsiteY67" fmla="*/ 4046976 h 6341252"/>
                <a:gd name="connsiteX68" fmla="*/ 0 w 318688"/>
                <a:gd name="connsiteY68" fmla="*/ 4015075 h 6341252"/>
                <a:gd name="connsiteX69" fmla="*/ 31901 w 318688"/>
                <a:gd name="connsiteY69" fmla="*/ 4015075 h 6341252"/>
                <a:gd name="connsiteX70" fmla="*/ 31901 w 318688"/>
                <a:gd name="connsiteY70" fmla="*/ 4046976 h 6341252"/>
                <a:gd name="connsiteX71" fmla="*/ 0 w 318688"/>
                <a:gd name="connsiteY71" fmla="*/ 4046976 h 6341252"/>
                <a:gd name="connsiteX72" fmla="*/ 286785 w 318688"/>
                <a:gd name="connsiteY72" fmla="*/ 3728291 h 6341252"/>
                <a:gd name="connsiteX73" fmla="*/ 318688 w 318688"/>
                <a:gd name="connsiteY73" fmla="*/ 3728291 h 6341252"/>
                <a:gd name="connsiteX74" fmla="*/ 318688 w 318688"/>
                <a:gd name="connsiteY74" fmla="*/ 3760193 h 6341252"/>
                <a:gd name="connsiteX75" fmla="*/ 286785 w 318688"/>
                <a:gd name="connsiteY75" fmla="*/ 3760193 h 6341252"/>
                <a:gd name="connsiteX76" fmla="*/ 0 w 318688"/>
                <a:gd name="connsiteY76" fmla="*/ 3728291 h 6341252"/>
                <a:gd name="connsiteX77" fmla="*/ 31901 w 318688"/>
                <a:gd name="connsiteY77" fmla="*/ 3728291 h 6341252"/>
                <a:gd name="connsiteX78" fmla="*/ 31901 w 318688"/>
                <a:gd name="connsiteY78" fmla="*/ 3760193 h 6341252"/>
                <a:gd name="connsiteX79" fmla="*/ 0 w 318688"/>
                <a:gd name="connsiteY79" fmla="*/ 3760193 h 6341252"/>
                <a:gd name="connsiteX80" fmla="*/ 286785 w 318688"/>
                <a:gd name="connsiteY80" fmla="*/ 3441515 h 6341252"/>
                <a:gd name="connsiteX81" fmla="*/ 318688 w 318688"/>
                <a:gd name="connsiteY81" fmla="*/ 3441515 h 6341252"/>
                <a:gd name="connsiteX82" fmla="*/ 318688 w 318688"/>
                <a:gd name="connsiteY82" fmla="*/ 3473408 h 6341252"/>
                <a:gd name="connsiteX83" fmla="*/ 286785 w 318688"/>
                <a:gd name="connsiteY83" fmla="*/ 3473408 h 6341252"/>
                <a:gd name="connsiteX84" fmla="*/ 0 w 318688"/>
                <a:gd name="connsiteY84" fmla="*/ 3441514 h 6341252"/>
                <a:gd name="connsiteX85" fmla="*/ 31901 w 318688"/>
                <a:gd name="connsiteY85" fmla="*/ 3441514 h 6341252"/>
                <a:gd name="connsiteX86" fmla="*/ 31901 w 318688"/>
                <a:gd name="connsiteY86" fmla="*/ 3473408 h 6341252"/>
                <a:gd name="connsiteX87" fmla="*/ 0 w 318688"/>
                <a:gd name="connsiteY87" fmla="*/ 3473408 h 6341252"/>
                <a:gd name="connsiteX88" fmla="*/ 286785 w 318688"/>
                <a:gd name="connsiteY88" fmla="*/ 3154732 h 6341252"/>
                <a:gd name="connsiteX89" fmla="*/ 318688 w 318688"/>
                <a:gd name="connsiteY89" fmla="*/ 3154732 h 6341252"/>
                <a:gd name="connsiteX90" fmla="*/ 318688 w 318688"/>
                <a:gd name="connsiteY90" fmla="*/ 3186635 h 6341252"/>
                <a:gd name="connsiteX91" fmla="*/ 286785 w 318688"/>
                <a:gd name="connsiteY91" fmla="*/ 3186635 h 6341252"/>
                <a:gd name="connsiteX92" fmla="*/ 0 w 318688"/>
                <a:gd name="connsiteY92" fmla="*/ 3154731 h 6341252"/>
                <a:gd name="connsiteX93" fmla="*/ 31901 w 318688"/>
                <a:gd name="connsiteY93" fmla="*/ 3154731 h 6341252"/>
                <a:gd name="connsiteX94" fmla="*/ 31901 w 318688"/>
                <a:gd name="connsiteY94" fmla="*/ 3186634 h 6341252"/>
                <a:gd name="connsiteX95" fmla="*/ 0 w 318688"/>
                <a:gd name="connsiteY95" fmla="*/ 3186634 h 6341252"/>
                <a:gd name="connsiteX96" fmla="*/ 286785 w 318688"/>
                <a:gd name="connsiteY96" fmla="*/ 2867859 h 6341252"/>
                <a:gd name="connsiteX97" fmla="*/ 318688 w 318688"/>
                <a:gd name="connsiteY97" fmla="*/ 2867859 h 6341252"/>
                <a:gd name="connsiteX98" fmla="*/ 318688 w 318688"/>
                <a:gd name="connsiteY98" fmla="*/ 2899760 h 6341252"/>
                <a:gd name="connsiteX99" fmla="*/ 286785 w 318688"/>
                <a:gd name="connsiteY99" fmla="*/ 2899760 h 6341252"/>
                <a:gd name="connsiteX100" fmla="*/ 0 w 318688"/>
                <a:gd name="connsiteY100" fmla="*/ 2867855 h 6341252"/>
                <a:gd name="connsiteX101" fmla="*/ 31901 w 318688"/>
                <a:gd name="connsiteY101" fmla="*/ 2867855 h 6341252"/>
                <a:gd name="connsiteX102" fmla="*/ 31901 w 318688"/>
                <a:gd name="connsiteY102" fmla="*/ 2899757 h 6341252"/>
                <a:gd name="connsiteX103" fmla="*/ 0 w 318688"/>
                <a:gd name="connsiteY103" fmla="*/ 2899757 h 6341252"/>
                <a:gd name="connsiteX104" fmla="*/ 286785 w 318688"/>
                <a:gd name="connsiteY104" fmla="*/ 2581076 h 6341252"/>
                <a:gd name="connsiteX105" fmla="*/ 318688 w 318688"/>
                <a:gd name="connsiteY105" fmla="*/ 2581076 h 6341252"/>
                <a:gd name="connsiteX106" fmla="*/ 318688 w 318688"/>
                <a:gd name="connsiteY106" fmla="*/ 2612993 h 6341252"/>
                <a:gd name="connsiteX107" fmla="*/ 286785 w 318688"/>
                <a:gd name="connsiteY107" fmla="*/ 2612993 h 6341252"/>
                <a:gd name="connsiteX108" fmla="*/ 0 w 318688"/>
                <a:gd name="connsiteY108" fmla="*/ 2581073 h 6341252"/>
                <a:gd name="connsiteX109" fmla="*/ 31901 w 318688"/>
                <a:gd name="connsiteY109" fmla="*/ 2581073 h 6341252"/>
                <a:gd name="connsiteX110" fmla="*/ 31901 w 318688"/>
                <a:gd name="connsiteY110" fmla="*/ 2612987 h 6341252"/>
                <a:gd name="connsiteX111" fmla="*/ 0 w 318688"/>
                <a:gd name="connsiteY111" fmla="*/ 2612987 h 6341252"/>
                <a:gd name="connsiteX112" fmla="*/ 286785 w 318688"/>
                <a:gd name="connsiteY112" fmla="*/ 2294287 h 6341252"/>
                <a:gd name="connsiteX113" fmla="*/ 318688 w 318688"/>
                <a:gd name="connsiteY113" fmla="*/ 2294287 h 6341252"/>
                <a:gd name="connsiteX114" fmla="*/ 318688 w 318688"/>
                <a:gd name="connsiteY114" fmla="*/ 2326193 h 6341252"/>
                <a:gd name="connsiteX115" fmla="*/ 286785 w 318688"/>
                <a:gd name="connsiteY115" fmla="*/ 2326193 h 6341252"/>
                <a:gd name="connsiteX116" fmla="*/ 0 w 318688"/>
                <a:gd name="connsiteY116" fmla="*/ 2294283 h 6341252"/>
                <a:gd name="connsiteX117" fmla="*/ 31901 w 318688"/>
                <a:gd name="connsiteY117" fmla="*/ 2294283 h 6341252"/>
                <a:gd name="connsiteX118" fmla="*/ 31901 w 318688"/>
                <a:gd name="connsiteY118" fmla="*/ 2326188 h 6341252"/>
                <a:gd name="connsiteX119" fmla="*/ 0 w 318688"/>
                <a:gd name="connsiteY119" fmla="*/ 2326188 h 6341252"/>
                <a:gd name="connsiteX120" fmla="*/ 286785 w 318688"/>
                <a:gd name="connsiteY120" fmla="*/ 2007498 h 6341252"/>
                <a:gd name="connsiteX121" fmla="*/ 318688 w 318688"/>
                <a:gd name="connsiteY121" fmla="*/ 2007498 h 6341252"/>
                <a:gd name="connsiteX122" fmla="*/ 318688 w 318688"/>
                <a:gd name="connsiteY122" fmla="*/ 2039391 h 6341252"/>
                <a:gd name="connsiteX123" fmla="*/ 286785 w 318688"/>
                <a:gd name="connsiteY123" fmla="*/ 2039391 h 6341252"/>
                <a:gd name="connsiteX124" fmla="*/ 0 w 318688"/>
                <a:gd name="connsiteY124" fmla="*/ 2007496 h 6341252"/>
                <a:gd name="connsiteX125" fmla="*/ 31901 w 318688"/>
                <a:gd name="connsiteY125" fmla="*/ 2007496 h 6341252"/>
                <a:gd name="connsiteX126" fmla="*/ 31901 w 318688"/>
                <a:gd name="connsiteY126" fmla="*/ 2039389 h 6341252"/>
                <a:gd name="connsiteX127" fmla="*/ 0 w 318688"/>
                <a:gd name="connsiteY127" fmla="*/ 2039389 h 6341252"/>
                <a:gd name="connsiteX128" fmla="*/ 286785 w 318688"/>
                <a:gd name="connsiteY128" fmla="*/ 1720711 h 6341252"/>
                <a:gd name="connsiteX129" fmla="*/ 318688 w 318688"/>
                <a:gd name="connsiteY129" fmla="*/ 1720711 h 6341252"/>
                <a:gd name="connsiteX130" fmla="*/ 318688 w 318688"/>
                <a:gd name="connsiteY130" fmla="*/ 1752614 h 6341252"/>
                <a:gd name="connsiteX131" fmla="*/ 286785 w 318688"/>
                <a:gd name="connsiteY131" fmla="*/ 1752614 h 6341252"/>
                <a:gd name="connsiteX132" fmla="*/ 0 w 318688"/>
                <a:gd name="connsiteY132" fmla="*/ 1720709 h 6341252"/>
                <a:gd name="connsiteX133" fmla="*/ 31901 w 318688"/>
                <a:gd name="connsiteY133" fmla="*/ 1720709 h 6341252"/>
                <a:gd name="connsiteX134" fmla="*/ 31901 w 318688"/>
                <a:gd name="connsiteY134" fmla="*/ 1752612 h 6341252"/>
                <a:gd name="connsiteX135" fmla="*/ 0 w 318688"/>
                <a:gd name="connsiteY135" fmla="*/ 1752612 h 6341252"/>
                <a:gd name="connsiteX136" fmla="*/ 286785 w 318688"/>
                <a:gd name="connsiteY136" fmla="*/ 1433930 h 6341252"/>
                <a:gd name="connsiteX137" fmla="*/ 318688 w 318688"/>
                <a:gd name="connsiteY137" fmla="*/ 1433930 h 6341252"/>
                <a:gd name="connsiteX138" fmla="*/ 318688 w 318688"/>
                <a:gd name="connsiteY138" fmla="*/ 1465831 h 6341252"/>
                <a:gd name="connsiteX139" fmla="*/ 286785 w 318688"/>
                <a:gd name="connsiteY139" fmla="*/ 1465831 h 6341252"/>
                <a:gd name="connsiteX140" fmla="*/ 0 w 318688"/>
                <a:gd name="connsiteY140" fmla="*/ 1433927 h 6341252"/>
                <a:gd name="connsiteX141" fmla="*/ 31901 w 318688"/>
                <a:gd name="connsiteY141" fmla="*/ 1433927 h 6341252"/>
                <a:gd name="connsiteX142" fmla="*/ 31901 w 318688"/>
                <a:gd name="connsiteY142" fmla="*/ 1465828 h 6341252"/>
                <a:gd name="connsiteX143" fmla="*/ 0 w 318688"/>
                <a:gd name="connsiteY143" fmla="*/ 1465828 h 6341252"/>
                <a:gd name="connsiteX144" fmla="*/ 286785 w 318688"/>
                <a:gd name="connsiteY144" fmla="*/ 1147150 h 6341252"/>
                <a:gd name="connsiteX145" fmla="*/ 318688 w 318688"/>
                <a:gd name="connsiteY145" fmla="*/ 1147150 h 6341252"/>
                <a:gd name="connsiteX146" fmla="*/ 318688 w 318688"/>
                <a:gd name="connsiteY146" fmla="*/ 1179052 h 6341252"/>
                <a:gd name="connsiteX147" fmla="*/ 286785 w 318688"/>
                <a:gd name="connsiteY147" fmla="*/ 1179052 h 6341252"/>
                <a:gd name="connsiteX148" fmla="*/ 0 w 318688"/>
                <a:gd name="connsiteY148" fmla="*/ 1147146 h 6341252"/>
                <a:gd name="connsiteX149" fmla="*/ 31901 w 318688"/>
                <a:gd name="connsiteY149" fmla="*/ 1147146 h 6341252"/>
                <a:gd name="connsiteX150" fmla="*/ 31901 w 318688"/>
                <a:gd name="connsiteY150" fmla="*/ 1179049 h 6341252"/>
                <a:gd name="connsiteX151" fmla="*/ 0 w 318688"/>
                <a:gd name="connsiteY151" fmla="*/ 1179049 h 6341252"/>
                <a:gd name="connsiteX152" fmla="*/ 286785 w 318688"/>
                <a:gd name="connsiteY152" fmla="*/ 860355 h 6341252"/>
                <a:gd name="connsiteX153" fmla="*/ 318688 w 318688"/>
                <a:gd name="connsiteY153" fmla="*/ 860355 h 6341252"/>
                <a:gd name="connsiteX154" fmla="*/ 318688 w 318688"/>
                <a:gd name="connsiteY154" fmla="*/ 892257 h 6341252"/>
                <a:gd name="connsiteX155" fmla="*/ 286785 w 318688"/>
                <a:gd name="connsiteY155" fmla="*/ 892257 h 6341252"/>
                <a:gd name="connsiteX156" fmla="*/ 0 w 318688"/>
                <a:gd name="connsiteY156" fmla="*/ 860351 h 6341252"/>
                <a:gd name="connsiteX157" fmla="*/ 31901 w 318688"/>
                <a:gd name="connsiteY157" fmla="*/ 860351 h 6341252"/>
                <a:gd name="connsiteX158" fmla="*/ 31901 w 318688"/>
                <a:gd name="connsiteY158" fmla="*/ 892254 h 6341252"/>
                <a:gd name="connsiteX159" fmla="*/ 0 w 318688"/>
                <a:gd name="connsiteY159" fmla="*/ 892254 h 6341252"/>
                <a:gd name="connsiteX160" fmla="*/ 286785 w 318688"/>
                <a:gd name="connsiteY160" fmla="*/ 573571 h 6341252"/>
                <a:gd name="connsiteX161" fmla="*/ 318688 w 318688"/>
                <a:gd name="connsiteY161" fmla="*/ 573571 h 6341252"/>
                <a:gd name="connsiteX162" fmla="*/ 318688 w 318688"/>
                <a:gd name="connsiteY162" fmla="*/ 605472 h 6341252"/>
                <a:gd name="connsiteX163" fmla="*/ 286785 w 318688"/>
                <a:gd name="connsiteY163" fmla="*/ 605472 h 6341252"/>
                <a:gd name="connsiteX164" fmla="*/ 0 w 318688"/>
                <a:gd name="connsiteY164" fmla="*/ 573568 h 6341252"/>
                <a:gd name="connsiteX165" fmla="*/ 31901 w 318688"/>
                <a:gd name="connsiteY165" fmla="*/ 573568 h 6341252"/>
                <a:gd name="connsiteX166" fmla="*/ 31901 w 318688"/>
                <a:gd name="connsiteY166" fmla="*/ 605470 h 6341252"/>
                <a:gd name="connsiteX167" fmla="*/ 0 w 318688"/>
                <a:gd name="connsiteY167" fmla="*/ 605470 h 6341252"/>
                <a:gd name="connsiteX168" fmla="*/ 286785 w 318688"/>
                <a:gd name="connsiteY168" fmla="*/ 286786 h 6341252"/>
                <a:gd name="connsiteX169" fmla="*/ 318688 w 318688"/>
                <a:gd name="connsiteY169" fmla="*/ 286786 h 6341252"/>
                <a:gd name="connsiteX170" fmla="*/ 318688 w 318688"/>
                <a:gd name="connsiteY170" fmla="*/ 318689 h 6341252"/>
                <a:gd name="connsiteX171" fmla="*/ 286785 w 318688"/>
                <a:gd name="connsiteY171" fmla="*/ 318689 h 6341252"/>
                <a:gd name="connsiteX172" fmla="*/ 0 w 318688"/>
                <a:gd name="connsiteY172" fmla="*/ 286784 h 6341252"/>
                <a:gd name="connsiteX173" fmla="*/ 31901 w 318688"/>
                <a:gd name="connsiteY173" fmla="*/ 286784 h 6341252"/>
                <a:gd name="connsiteX174" fmla="*/ 31901 w 318688"/>
                <a:gd name="connsiteY174" fmla="*/ 318687 h 6341252"/>
                <a:gd name="connsiteX175" fmla="*/ 0 w 318688"/>
                <a:gd name="connsiteY175" fmla="*/ 318687 h 6341252"/>
                <a:gd name="connsiteX176" fmla="*/ 286785 w 318688"/>
                <a:gd name="connsiteY176" fmla="*/ 3 h 6341252"/>
                <a:gd name="connsiteX177" fmla="*/ 318688 w 318688"/>
                <a:gd name="connsiteY177" fmla="*/ 3 h 6341252"/>
                <a:gd name="connsiteX178" fmla="*/ 318688 w 318688"/>
                <a:gd name="connsiteY178" fmla="*/ 31906 h 6341252"/>
                <a:gd name="connsiteX179" fmla="*/ 286785 w 318688"/>
                <a:gd name="connsiteY179" fmla="*/ 31906 h 6341252"/>
                <a:gd name="connsiteX180" fmla="*/ 0 w 318688"/>
                <a:gd name="connsiteY180" fmla="*/ 0 h 6341252"/>
                <a:gd name="connsiteX181" fmla="*/ 31901 w 318688"/>
                <a:gd name="connsiteY181" fmla="*/ 0 h 6341252"/>
                <a:gd name="connsiteX182" fmla="*/ 31901 w 318688"/>
                <a:gd name="connsiteY182" fmla="*/ 31903 h 6341252"/>
                <a:gd name="connsiteX183" fmla="*/ 0 w 318688"/>
                <a:gd name="connsiteY183" fmla="*/ 31903 h 6341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Lst>
              <a:rect l="l" t="t" r="r" b="b"/>
              <a:pathLst>
                <a:path w="318688" h="6341252">
                  <a:moveTo>
                    <a:pt x="286785" y="6309351"/>
                  </a:moveTo>
                  <a:lnTo>
                    <a:pt x="318688" y="6309351"/>
                  </a:lnTo>
                  <a:lnTo>
                    <a:pt x="318688" y="6341252"/>
                  </a:lnTo>
                  <a:lnTo>
                    <a:pt x="286785" y="6341252"/>
                  </a:lnTo>
                  <a:close/>
                  <a:moveTo>
                    <a:pt x="0" y="6309351"/>
                  </a:moveTo>
                  <a:lnTo>
                    <a:pt x="31901" y="6309351"/>
                  </a:lnTo>
                  <a:lnTo>
                    <a:pt x="31901" y="6341252"/>
                  </a:lnTo>
                  <a:lnTo>
                    <a:pt x="0" y="6341252"/>
                  </a:lnTo>
                  <a:close/>
                  <a:moveTo>
                    <a:pt x="286785" y="6022567"/>
                  </a:moveTo>
                  <a:lnTo>
                    <a:pt x="318688" y="6022567"/>
                  </a:lnTo>
                  <a:lnTo>
                    <a:pt x="318688" y="6054468"/>
                  </a:lnTo>
                  <a:lnTo>
                    <a:pt x="286785" y="6054468"/>
                  </a:lnTo>
                  <a:close/>
                  <a:moveTo>
                    <a:pt x="0" y="6022567"/>
                  </a:moveTo>
                  <a:lnTo>
                    <a:pt x="31901" y="6022567"/>
                  </a:lnTo>
                  <a:lnTo>
                    <a:pt x="31901" y="6054468"/>
                  </a:lnTo>
                  <a:lnTo>
                    <a:pt x="0" y="6054468"/>
                  </a:lnTo>
                  <a:close/>
                  <a:moveTo>
                    <a:pt x="286785" y="5735783"/>
                  </a:moveTo>
                  <a:lnTo>
                    <a:pt x="318688" y="5735783"/>
                  </a:lnTo>
                  <a:lnTo>
                    <a:pt x="318688" y="5767685"/>
                  </a:lnTo>
                  <a:lnTo>
                    <a:pt x="286785" y="5767685"/>
                  </a:lnTo>
                  <a:close/>
                  <a:moveTo>
                    <a:pt x="0" y="5735783"/>
                  </a:moveTo>
                  <a:lnTo>
                    <a:pt x="31901" y="5735783"/>
                  </a:lnTo>
                  <a:lnTo>
                    <a:pt x="31901" y="5767685"/>
                  </a:lnTo>
                  <a:lnTo>
                    <a:pt x="0" y="5767685"/>
                  </a:lnTo>
                  <a:close/>
                  <a:moveTo>
                    <a:pt x="286785" y="5448997"/>
                  </a:moveTo>
                  <a:lnTo>
                    <a:pt x="318688" y="5448997"/>
                  </a:lnTo>
                  <a:lnTo>
                    <a:pt x="318688" y="5480899"/>
                  </a:lnTo>
                  <a:lnTo>
                    <a:pt x="286785" y="5480899"/>
                  </a:lnTo>
                  <a:close/>
                  <a:moveTo>
                    <a:pt x="0" y="5448997"/>
                  </a:moveTo>
                  <a:lnTo>
                    <a:pt x="31901" y="5448997"/>
                  </a:lnTo>
                  <a:lnTo>
                    <a:pt x="31901" y="5480899"/>
                  </a:lnTo>
                  <a:lnTo>
                    <a:pt x="0" y="5480899"/>
                  </a:lnTo>
                  <a:close/>
                  <a:moveTo>
                    <a:pt x="286785" y="5162213"/>
                  </a:moveTo>
                  <a:lnTo>
                    <a:pt x="318688" y="5162213"/>
                  </a:lnTo>
                  <a:lnTo>
                    <a:pt x="318688" y="5194116"/>
                  </a:lnTo>
                  <a:lnTo>
                    <a:pt x="286785" y="5194116"/>
                  </a:lnTo>
                  <a:close/>
                  <a:moveTo>
                    <a:pt x="0" y="5162213"/>
                  </a:moveTo>
                  <a:lnTo>
                    <a:pt x="31901" y="5162213"/>
                  </a:lnTo>
                  <a:lnTo>
                    <a:pt x="31901" y="5194116"/>
                  </a:lnTo>
                  <a:lnTo>
                    <a:pt x="0" y="5194116"/>
                  </a:lnTo>
                  <a:close/>
                  <a:moveTo>
                    <a:pt x="286785" y="4875429"/>
                  </a:moveTo>
                  <a:lnTo>
                    <a:pt x="318688" y="4875429"/>
                  </a:lnTo>
                  <a:lnTo>
                    <a:pt x="318688" y="4907331"/>
                  </a:lnTo>
                  <a:lnTo>
                    <a:pt x="286785" y="4907331"/>
                  </a:lnTo>
                  <a:close/>
                  <a:moveTo>
                    <a:pt x="0" y="4875429"/>
                  </a:moveTo>
                  <a:lnTo>
                    <a:pt x="31901" y="4875429"/>
                  </a:lnTo>
                  <a:lnTo>
                    <a:pt x="31901" y="4907331"/>
                  </a:lnTo>
                  <a:lnTo>
                    <a:pt x="0" y="4907331"/>
                  </a:lnTo>
                  <a:close/>
                  <a:moveTo>
                    <a:pt x="286785" y="4588644"/>
                  </a:moveTo>
                  <a:lnTo>
                    <a:pt x="318688" y="4588644"/>
                  </a:lnTo>
                  <a:lnTo>
                    <a:pt x="318688" y="4620545"/>
                  </a:lnTo>
                  <a:lnTo>
                    <a:pt x="286785" y="4620545"/>
                  </a:lnTo>
                  <a:close/>
                  <a:moveTo>
                    <a:pt x="0" y="4588644"/>
                  </a:moveTo>
                  <a:lnTo>
                    <a:pt x="31901" y="4588644"/>
                  </a:lnTo>
                  <a:lnTo>
                    <a:pt x="31901" y="4620545"/>
                  </a:lnTo>
                  <a:lnTo>
                    <a:pt x="0" y="4620545"/>
                  </a:lnTo>
                  <a:close/>
                  <a:moveTo>
                    <a:pt x="286785" y="4301860"/>
                  </a:moveTo>
                  <a:lnTo>
                    <a:pt x="318688" y="4301860"/>
                  </a:lnTo>
                  <a:lnTo>
                    <a:pt x="318688" y="4333762"/>
                  </a:lnTo>
                  <a:lnTo>
                    <a:pt x="286785" y="4333762"/>
                  </a:lnTo>
                  <a:close/>
                  <a:moveTo>
                    <a:pt x="0" y="4301860"/>
                  </a:moveTo>
                  <a:lnTo>
                    <a:pt x="31901" y="4301860"/>
                  </a:lnTo>
                  <a:lnTo>
                    <a:pt x="31901" y="4333762"/>
                  </a:lnTo>
                  <a:lnTo>
                    <a:pt x="0" y="4333762"/>
                  </a:lnTo>
                  <a:close/>
                  <a:moveTo>
                    <a:pt x="286785" y="4015075"/>
                  </a:moveTo>
                  <a:lnTo>
                    <a:pt x="318688" y="4015075"/>
                  </a:lnTo>
                  <a:lnTo>
                    <a:pt x="318688" y="4046976"/>
                  </a:lnTo>
                  <a:lnTo>
                    <a:pt x="286785" y="4046976"/>
                  </a:lnTo>
                  <a:close/>
                  <a:moveTo>
                    <a:pt x="0" y="4015075"/>
                  </a:moveTo>
                  <a:lnTo>
                    <a:pt x="31901" y="4015075"/>
                  </a:lnTo>
                  <a:lnTo>
                    <a:pt x="31901" y="4046976"/>
                  </a:lnTo>
                  <a:lnTo>
                    <a:pt x="0" y="4046976"/>
                  </a:lnTo>
                  <a:close/>
                  <a:moveTo>
                    <a:pt x="286785" y="3728291"/>
                  </a:moveTo>
                  <a:lnTo>
                    <a:pt x="318688" y="3728291"/>
                  </a:lnTo>
                  <a:lnTo>
                    <a:pt x="318688" y="3760193"/>
                  </a:lnTo>
                  <a:lnTo>
                    <a:pt x="286785" y="3760193"/>
                  </a:lnTo>
                  <a:close/>
                  <a:moveTo>
                    <a:pt x="0" y="3728291"/>
                  </a:moveTo>
                  <a:lnTo>
                    <a:pt x="31901" y="3728291"/>
                  </a:lnTo>
                  <a:lnTo>
                    <a:pt x="31901" y="3760193"/>
                  </a:lnTo>
                  <a:lnTo>
                    <a:pt x="0" y="3760193"/>
                  </a:lnTo>
                  <a:close/>
                  <a:moveTo>
                    <a:pt x="286785" y="3441515"/>
                  </a:moveTo>
                  <a:lnTo>
                    <a:pt x="318688" y="3441515"/>
                  </a:lnTo>
                  <a:lnTo>
                    <a:pt x="318688" y="3473408"/>
                  </a:lnTo>
                  <a:lnTo>
                    <a:pt x="286785" y="3473408"/>
                  </a:lnTo>
                  <a:close/>
                  <a:moveTo>
                    <a:pt x="0" y="3441514"/>
                  </a:moveTo>
                  <a:lnTo>
                    <a:pt x="31901" y="3441514"/>
                  </a:lnTo>
                  <a:lnTo>
                    <a:pt x="31901" y="3473408"/>
                  </a:lnTo>
                  <a:lnTo>
                    <a:pt x="0" y="3473408"/>
                  </a:lnTo>
                  <a:close/>
                  <a:moveTo>
                    <a:pt x="286785" y="3154732"/>
                  </a:moveTo>
                  <a:lnTo>
                    <a:pt x="318688" y="3154732"/>
                  </a:lnTo>
                  <a:lnTo>
                    <a:pt x="318688" y="3186635"/>
                  </a:lnTo>
                  <a:lnTo>
                    <a:pt x="286785" y="3186635"/>
                  </a:lnTo>
                  <a:close/>
                  <a:moveTo>
                    <a:pt x="0" y="3154731"/>
                  </a:moveTo>
                  <a:lnTo>
                    <a:pt x="31901" y="3154731"/>
                  </a:lnTo>
                  <a:lnTo>
                    <a:pt x="31901" y="3186634"/>
                  </a:lnTo>
                  <a:lnTo>
                    <a:pt x="0" y="3186634"/>
                  </a:lnTo>
                  <a:close/>
                  <a:moveTo>
                    <a:pt x="286785" y="2867859"/>
                  </a:moveTo>
                  <a:lnTo>
                    <a:pt x="318688" y="2867859"/>
                  </a:lnTo>
                  <a:lnTo>
                    <a:pt x="318688" y="2899760"/>
                  </a:lnTo>
                  <a:lnTo>
                    <a:pt x="286785" y="2899760"/>
                  </a:lnTo>
                  <a:close/>
                  <a:moveTo>
                    <a:pt x="0" y="2867855"/>
                  </a:moveTo>
                  <a:lnTo>
                    <a:pt x="31901" y="2867855"/>
                  </a:lnTo>
                  <a:lnTo>
                    <a:pt x="31901" y="2899757"/>
                  </a:lnTo>
                  <a:lnTo>
                    <a:pt x="0" y="2899757"/>
                  </a:lnTo>
                  <a:close/>
                  <a:moveTo>
                    <a:pt x="286785" y="2581076"/>
                  </a:moveTo>
                  <a:lnTo>
                    <a:pt x="318688" y="2581076"/>
                  </a:lnTo>
                  <a:lnTo>
                    <a:pt x="318688" y="2612993"/>
                  </a:lnTo>
                  <a:lnTo>
                    <a:pt x="286785" y="2612993"/>
                  </a:lnTo>
                  <a:close/>
                  <a:moveTo>
                    <a:pt x="0" y="2581073"/>
                  </a:moveTo>
                  <a:lnTo>
                    <a:pt x="31901" y="2581073"/>
                  </a:lnTo>
                  <a:lnTo>
                    <a:pt x="31901" y="2612987"/>
                  </a:lnTo>
                  <a:lnTo>
                    <a:pt x="0" y="2612987"/>
                  </a:lnTo>
                  <a:close/>
                  <a:moveTo>
                    <a:pt x="286785" y="2294287"/>
                  </a:moveTo>
                  <a:lnTo>
                    <a:pt x="318688" y="2294287"/>
                  </a:lnTo>
                  <a:lnTo>
                    <a:pt x="318688" y="2326193"/>
                  </a:lnTo>
                  <a:lnTo>
                    <a:pt x="286785" y="2326193"/>
                  </a:lnTo>
                  <a:close/>
                  <a:moveTo>
                    <a:pt x="0" y="2294283"/>
                  </a:moveTo>
                  <a:lnTo>
                    <a:pt x="31901" y="2294283"/>
                  </a:lnTo>
                  <a:lnTo>
                    <a:pt x="31901" y="2326188"/>
                  </a:lnTo>
                  <a:lnTo>
                    <a:pt x="0" y="2326188"/>
                  </a:lnTo>
                  <a:close/>
                  <a:moveTo>
                    <a:pt x="286785" y="2007498"/>
                  </a:moveTo>
                  <a:lnTo>
                    <a:pt x="318688" y="2007498"/>
                  </a:lnTo>
                  <a:lnTo>
                    <a:pt x="318688" y="2039391"/>
                  </a:lnTo>
                  <a:lnTo>
                    <a:pt x="286785" y="2039391"/>
                  </a:lnTo>
                  <a:close/>
                  <a:moveTo>
                    <a:pt x="0" y="2007496"/>
                  </a:moveTo>
                  <a:lnTo>
                    <a:pt x="31901" y="2007496"/>
                  </a:lnTo>
                  <a:lnTo>
                    <a:pt x="31901" y="2039389"/>
                  </a:lnTo>
                  <a:lnTo>
                    <a:pt x="0" y="2039389"/>
                  </a:lnTo>
                  <a:close/>
                  <a:moveTo>
                    <a:pt x="286785" y="1720711"/>
                  </a:moveTo>
                  <a:lnTo>
                    <a:pt x="318688" y="1720711"/>
                  </a:lnTo>
                  <a:lnTo>
                    <a:pt x="318688" y="1752614"/>
                  </a:lnTo>
                  <a:lnTo>
                    <a:pt x="286785" y="1752614"/>
                  </a:lnTo>
                  <a:close/>
                  <a:moveTo>
                    <a:pt x="0" y="1720709"/>
                  </a:moveTo>
                  <a:lnTo>
                    <a:pt x="31901" y="1720709"/>
                  </a:lnTo>
                  <a:lnTo>
                    <a:pt x="31901" y="1752612"/>
                  </a:lnTo>
                  <a:lnTo>
                    <a:pt x="0" y="1752612"/>
                  </a:lnTo>
                  <a:close/>
                  <a:moveTo>
                    <a:pt x="286785" y="1433930"/>
                  </a:moveTo>
                  <a:lnTo>
                    <a:pt x="318688" y="1433930"/>
                  </a:lnTo>
                  <a:lnTo>
                    <a:pt x="318688" y="1465831"/>
                  </a:lnTo>
                  <a:lnTo>
                    <a:pt x="286785" y="1465831"/>
                  </a:lnTo>
                  <a:close/>
                  <a:moveTo>
                    <a:pt x="0" y="1433927"/>
                  </a:moveTo>
                  <a:lnTo>
                    <a:pt x="31901" y="1433927"/>
                  </a:lnTo>
                  <a:lnTo>
                    <a:pt x="31901" y="1465828"/>
                  </a:lnTo>
                  <a:lnTo>
                    <a:pt x="0" y="1465828"/>
                  </a:lnTo>
                  <a:close/>
                  <a:moveTo>
                    <a:pt x="286785" y="1147150"/>
                  </a:moveTo>
                  <a:lnTo>
                    <a:pt x="318688" y="1147150"/>
                  </a:lnTo>
                  <a:lnTo>
                    <a:pt x="318688" y="1179052"/>
                  </a:lnTo>
                  <a:lnTo>
                    <a:pt x="286785" y="1179052"/>
                  </a:lnTo>
                  <a:close/>
                  <a:moveTo>
                    <a:pt x="0" y="1147146"/>
                  </a:moveTo>
                  <a:lnTo>
                    <a:pt x="31901" y="1147146"/>
                  </a:lnTo>
                  <a:lnTo>
                    <a:pt x="31901" y="1179049"/>
                  </a:lnTo>
                  <a:lnTo>
                    <a:pt x="0" y="1179049"/>
                  </a:lnTo>
                  <a:close/>
                  <a:moveTo>
                    <a:pt x="286785" y="860355"/>
                  </a:moveTo>
                  <a:lnTo>
                    <a:pt x="318688" y="860355"/>
                  </a:lnTo>
                  <a:lnTo>
                    <a:pt x="318688" y="892257"/>
                  </a:lnTo>
                  <a:lnTo>
                    <a:pt x="286785" y="892257"/>
                  </a:lnTo>
                  <a:close/>
                  <a:moveTo>
                    <a:pt x="0" y="860351"/>
                  </a:moveTo>
                  <a:lnTo>
                    <a:pt x="31901" y="860351"/>
                  </a:lnTo>
                  <a:lnTo>
                    <a:pt x="31901" y="892254"/>
                  </a:lnTo>
                  <a:lnTo>
                    <a:pt x="0" y="892254"/>
                  </a:lnTo>
                  <a:close/>
                  <a:moveTo>
                    <a:pt x="286785" y="573571"/>
                  </a:moveTo>
                  <a:lnTo>
                    <a:pt x="318688" y="573571"/>
                  </a:lnTo>
                  <a:lnTo>
                    <a:pt x="318688" y="605472"/>
                  </a:lnTo>
                  <a:lnTo>
                    <a:pt x="286785" y="605472"/>
                  </a:lnTo>
                  <a:close/>
                  <a:moveTo>
                    <a:pt x="0" y="573568"/>
                  </a:moveTo>
                  <a:lnTo>
                    <a:pt x="31901" y="573568"/>
                  </a:lnTo>
                  <a:lnTo>
                    <a:pt x="31901" y="605470"/>
                  </a:lnTo>
                  <a:lnTo>
                    <a:pt x="0" y="605470"/>
                  </a:lnTo>
                  <a:close/>
                  <a:moveTo>
                    <a:pt x="286785" y="286786"/>
                  </a:moveTo>
                  <a:lnTo>
                    <a:pt x="318688" y="286786"/>
                  </a:lnTo>
                  <a:lnTo>
                    <a:pt x="318688" y="318689"/>
                  </a:lnTo>
                  <a:lnTo>
                    <a:pt x="286785" y="318689"/>
                  </a:lnTo>
                  <a:close/>
                  <a:moveTo>
                    <a:pt x="0" y="286784"/>
                  </a:moveTo>
                  <a:lnTo>
                    <a:pt x="31901" y="286784"/>
                  </a:lnTo>
                  <a:lnTo>
                    <a:pt x="31901" y="318687"/>
                  </a:lnTo>
                  <a:lnTo>
                    <a:pt x="0" y="318687"/>
                  </a:lnTo>
                  <a:close/>
                  <a:moveTo>
                    <a:pt x="286785" y="3"/>
                  </a:moveTo>
                  <a:lnTo>
                    <a:pt x="318688" y="3"/>
                  </a:lnTo>
                  <a:lnTo>
                    <a:pt x="318688" y="31906"/>
                  </a:lnTo>
                  <a:lnTo>
                    <a:pt x="286785" y="31906"/>
                  </a:lnTo>
                  <a:close/>
                  <a:moveTo>
                    <a:pt x="0" y="0"/>
                  </a:moveTo>
                  <a:lnTo>
                    <a:pt x="31901" y="0"/>
                  </a:lnTo>
                  <a:lnTo>
                    <a:pt x="31901" y="31903"/>
                  </a:lnTo>
                  <a:lnTo>
                    <a:pt x="0" y="31903"/>
                  </a:lnTo>
                  <a:close/>
                </a:path>
              </a:pathLst>
            </a:custGeom>
            <a:grpFill/>
            <a:ln w="10294" cap="flat">
              <a:noFill/>
              <a:prstDash val="solid"/>
              <a:miter/>
            </a:ln>
          </p:spPr>
          <p:txBody>
            <a:bodyPr wrap="square" rtlCol="0" anchor="ctr">
              <a:noAutofit/>
            </a:bodyPr>
            <a:lstStyle/>
            <a:p>
              <a:endParaRPr lang="en-US" sz="1800"/>
            </a:p>
          </p:txBody>
        </p:sp>
        <p:sp>
          <p:nvSpPr>
            <p:cNvPr id="30" name="Freeform: Shape 29">
              <a:extLst>
                <a:ext uri="{FF2B5EF4-FFF2-40B4-BE49-F238E27FC236}">
                  <a16:creationId xmlns:a16="http://schemas.microsoft.com/office/drawing/2014/main" xmlns="" id="{01610C87-FCDE-46C3-9E2E-739916D61405}"/>
                </a:ext>
              </a:extLst>
            </p:cNvPr>
            <p:cNvSpPr/>
            <p:nvPr userDrawn="1"/>
          </p:nvSpPr>
          <p:spPr>
            <a:xfrm>
              <a:off x="9346573" y="258374"/>
              <a:ext cx="318688" cy="6341252"/>
            </a:xfrm>
            <a:custGeom>
              <a:avLst/>
              <a:gdLst>
                <a:gd name="connsiteX0" fmla="*/ 286785 w 318688"/>
                <a:gd name="connsiteY0" fmla="*/ 6309351 h 6341252"/>
                <a:gd name="connsiteX1" fmla="*/ 318688 w 318688"/>
                <a:gd name="connsiteY1" fmla="*/ 6309351 h 6341252"/>
                <a:gd name="connsiteX2" fmla="*/ 318688 w 318688"/>
                <a:gd name="connsiteY2" fmla="*/ 6341252 h 6341252"/>
                <a:gd name="connsiteX3" fmla="*/ 286785 w 318688"/>
                <a:gd name="connsiteY3" fmla="*/ 6341252 h 6341252"/>
                <a:gd name="connsiteX4" fmla="*/ 0 w 318688"/>
                <a:gd name="connsiteY4" fmla="*/ 6309351 h 6341252"/>
                <a:gd name="connsiteX5" fmla="*/ 31901 w 318688"/>
                <a:gd name="connsiteY5" fmla="*/ 6309351 h 6341252"/>
                <a:gd name="connsiteX6" fmla="*/ 31901 w 318688"/>
                <a:gd name="connsiteY6" fmla="*/ 6341252 h 6341252"/>
                <a:gd name="connsiteX7" fmla="*/ 0 w 318688"/>
                <a:gd name="connsiteY7" fmla="*/ 6341252 h 6341252"/>
                <a:gd name="connsiteX8" fmla="*/ 286785 w 318688"/>
                <a:gd name="connsiteY8" fmla="*/ 6022567 h 6341252"/>
                <a:gd name="connsiteX9" fmla="*/ 318688 w 318688"/>
                <a:gd name="connsiteY9" fmla="*/ 6022567 h 6341252"/>
                <a:gd name="connsiteX10" fmla="*/ 318688 w 318688"/>
                <a:gd name="connsiteY10" fmla="*/ 6054468 h 6341252"/>
                <a:gd name="connsiteX11" fmla="*/ 286785 w 318688"/>
                <a:gd name="connsiteY11" fmla="*/ 6054468 h 6341252"/>
                <a:gd name="connsiteX12" fmla="*/ 0 w 318688"/>
                <a:gd name="connsiteY12" fmla="*/ 6022567 h 6341252"/>
                <a:gd name="connsiteX13" fmla="*/ 31901 w 318688"/>
                <a:gd name="connsiteY13" fmla="*/ 6022567 h 6341252"/>
                <a:gd name="connsiteX14" fmla="*/ 31901 w 318688"/>
                <a:gd name="connsiteY14" fmla="*/ 6054468 h 6341252"/>
                <a:gd name="connsiteX15" fmla="*/ 0 w 318688"/>
                <a:gd name="connsiteY15" fmla="*/ 6054468 h 6341252"/>
                <a:gd name="connsiteX16" fmla="*/ 286785 w 318688"/>
                <a:gd name="connsiteY16" fmla="*/ 5735783 h 6341252"/>
                <a:gd name="connsiteX17" fmla="*/ 318688 w 318688"/>
                <a:gd name="connsiteY17" fmla="*/ 5735783 h 6341252"/>
                <a:gd name="connsiteX18" fmla="*/ 318688 w 318688"/>
                <a:gd name="connsiteY18" fmla="*/ 5767685 h 6341252"/>
                <a:gd name="connsiteX19" fmla="*/ 286785 w 318688"/>
                <a:gd name="connsiteY19" fmla="*/ 5767685 h 6341252"/>
                <a:gd name="connsiteX20" fmla="*/ 0 w 318688"/>
                <a:gd name="connsiteY20" fmla="*/ 5735783 h 6341252"/>
                <a:gd name="connsiteX21" fmla="*/ 31901 w 318688"/>
                <a:gd name="connsiteY21" fmla="*/ 5735783 h 6341252"/>
                <a:gd name="connsiteX22" fmla="*/ 31901 w 318688"/>
                <a:gd name="connsiteY22" fmla="*/ 5767685 h 6341252"/>
                <a:gd name="connsiteX23" fmla="*/ 0 w 318688"/>
                <a:gd name="connsiteY23" fmla="*/ 5767685 h 6341252"/>
                <a:gd name="connsiteX24" fmla="*/ 286785 w 318688"/>
                <a:gd name="connsiteY24" fmla="*/ 5448997 h 6341252"/>
                <a:gd name="connsiteX25" fmla="*/ 318688 w 318688"/>
                <a:gd name="connsiteY25" fmla="*/ 5448997 h 6341252"/>
                <a:gd name="connsiteX26" fmla="*/ 318688 w 318688"/>
                <a:gd name="connsiteY26" fmla="*/ 5480899 h 6341252"/>
                <a:gd name="connsiteX27" fmla="*/ 286785 w 318688"/>
                <a:gd name="connsiteY27" fmla="*/ 5480899 h 6341252"/>
                <a:gd name="connsiteX28" fmla="*/ 0 w 318688"/>
                <a:gd name="connsiteY28" fmla="*/ 5448997 h 6341252"/>
                <a:gd name="connsiteX29" fmla="*/ 31901 w 318688"/>
                <a:gd name="connsiteY29" fmla="*/ 5448997 h 6341252"/>
                <a:gd name="connsiteX30" fmla="*/ 31901 w 318688"/>
                <a:gd name="connsiteY30" fmla="*/ 5480899 h 6341252"/>
                <a:gd name="connsiteX31" fmla="*/ 0 w 318688"/>
                <a:gd name="connsiteY31" fmla="*/ 5480899 h 6341252"/>
                <a:gd name="connsiteX32" fmla="*/ 286785 w 318688"/>
                <a:gd name="connsiteY32" fmla="*/ 5162213 h 6341252"/>
                <a:gd name="connsiteX33" fmla="*/ 318688 w 318688"/>
                <a:gd name="connsiteY33" fmla="*/ 5162213 h 6341252"/>
                <a:gd name="connsiteX34" fmla="*/ 318688 w 318688"/>
                <a:gd name="connsiteY34" fmla="*/ 5194116 h 6341252"/>
                <a:gd name="connsiteX35" fmla="*/ 286785 w 318688"/>
                <a:gd name="connsiteY35" fmla="*/ 5194116 h 6341252"/>
                <a:gd name="connsiteX36" fmla="*/ 0 w 318688"/>
                <a:gd name="connsiteY36" fmla="*/ 5162213 h 6341252"/>
                <a:gd name="connsiteX37" fmla="*/ 31901 w 318688"/>
                <a:gd name="connsiteY37" fmla="*/ 5162213 h 6341252"/>
                <a:gd name="connsiteX38" fmla="*/ 31901 w 318688"/>
                <a:gd name="connsiteY38" fmla="*/ 5194116 h 6341252"/>
                <a:gd name="connsiteX39" fmla="*/ 0 w 318688"/>
                <a:gd name="connsiteY39" fmla="*/ 5194116 h 6341252"/>
                <a:gd name="connsiteX40" fmla="*/ 286785 w 318688"/>
                <a:gd name="connsiteY40" fmla="*/ 4875429 h 6341252"/>
                <a:gd name="connsiteX41" fmla="*/ 318688 w 318688"/>
                <a:gd name="connsiteY41" fmla="*/ 4875429 h 6341252"/>
                <a:gd name="connsiteX42" fmla="*/ 318688 w 318688"/>
                <a:gd name="connsiteY42" fmla="*/ 4907331 h 6341252"/>
                <a:gd name="connsiteX43" fmla="*/ 286785 w 318688"/>
                <a:gd name="connsiteY43" fmla="*/ 4907331 h 6341252"/>
                <a:gd name="connsiteX44" fmla="*/ 0 w 318688"/>
                <a:gd name="connsiteY44" fmla="*/ 4875429 h 6341252"/>
                <a:gd name="connsiteX45" fmla="*/ 31901 w 318688"/>
                <a:gd name="connsiteY45" fmla="*/ 4875429 h 6341252"/>
                <a:gd name="connsiteX46" fmla="*/ 31901 w 318688"/>
                <a:gd name="connsiteY46" fmla="*/ 4907331 h 6341252"/>
                <a:gd name="connsiteX47" fmla="*/ 0 w 318688"/>
                <a:gd name="connsiteY47" fmla="*/ 4907331 h 6341252"/>
                <a:gd name="connsiteX48" fmla="*/ 286785 w 318688"/>
                <a:gd name="connsiteY48" fmla="*/ 4588644 h 6341252"/>
                <a:gd name="connsiteX49" fmla="*/ 318688 w 318688"/>
                <a:gd name="connsiteY49" fmla="*/ 4588644 h 6341252"/>
                <a:gd name="connsiteX50" fmla="*/ 318688 w 318688"/>
                <a:gd name="connsiteY50" fmla="*/ 4620545 h 6341252"/>
                <a:gd name="connsiteX51" fmla="*/ 286785 w 318688"/>
                <a:gd name="connsiteY51" fmla="*/ 4620545 h 6341252"/>
                <a:gd name="connsiteX52" fmla="*/ 0 w 318688"/>
                <a:gd name="connsiteY52" fmla="*/ 4588644 h 6341252"/>
                <a:gd name="connsiteX53" fmla="*/ 31901 w 318688"/>
                <a:gd name="connsiteY53" fmla="*/ 4588644 h 6341252"/>
                <a:gd name="connsiteX54" fmla="*/ 31901 w 318688"/>
                <a:gd name="connsiteY54" fmla="*/ 4620545 h 6341252"/>
                <a:gd name="connsiteX55" fmla="*/ 0 w 318688"/>
                <a:gd name="connsiteY55" fmla="*/ 4620545 h 6341252"/>
                <a:gd name="connsiteX56" fmla="*/ 286785 w 318688"/>
                <a:gd name="connsiteY56" fmla="*/ 4301860 h 6341252"/>
                <a:gd name="connsiteX57" fmla="*/ 318688 w 318688"/>
                <a:gd name="connsiteY57" fmla="*/ 4301860 h 6341252"/>
                <a:gd name="connsiteX58" fmla="*/ 318688 w 318688"/>
                <a:gd name="connsiteY58" fmla="*/ 4333762 h 6341252"/>
                <a:gd name="connsiteX59" fmla="*/ 286785 w 318688"/>
                <a:gd name="connsiteY59" fmla="*/ 4333762 h 6341252"/>
                <a:gd name="connsiteX60" fmla="*/ 0 w 318688"/>
                <a:gd name="connsiteY60" fmla="*/ 4301860 h 6341252"/>
                <a:gd name="connsiteX61" fmla="*/ 31901 w 318688"/>
                <a:gd name="connsiteY61" fmla="*/ 4301860 h 6341252"/>
                <a:gd name="connsiteX62" fmla="*/ 31901 w 318688"/>
                <a:gd name="connsiteY62" fmla="*/ 4333762 h 6341252"/>
                <a:gd name="connsiteX63" fmla="*/ 0 w 318688"/>
                <a:gd name="connsiteY63" fmla="*/ 4333762 h 6341252"/>
                <a:gd name="connsiteX64" fmla="*/ 286785 w 318688"/>
                <a:gd name="connsiteY64" fmla="*/ 4015075 h 6341252"/>
                <a:gd name="connsiteX65" fmla="*/ 318688 w 318688"/>
                <a:gd name="connsiteY65" fmla="*/ 4015075 h 6341252"/>
                <a:gd name="connsiteX66" fmla="*/ 318688 w 318688"/>
                <a:gd name="connsiteY66" fmla="*/ 4046976 h 6341252"/>
                <a:gd name="connsiteX67" fmla="*/ 286785 w 318688"/>
                <a:gd name="connsiteY67" fmla="*/ 4046976 h 6341252"/>
                <a:gd name="connsiteX68" fmla="*/ 0 w 318688"/>
                <a:gd name="connsiteY68" fmla="*/ 4015075 h 6341252"/>
                <a:gd name="connsiteX69" fmla="*/ 31901 w 318688"/>
                <a:gd name="connsiteY69" fmla="*/ 4015075 h 6341252"/>
                <a:gd name="connsiteX70" fmla="*/ 31901 w 318688"/>
                <a:gd name="connsiteY70" fmla="*/ 4046976 h 6341252"/>
                <a:gd name="connsiteX71" fmla="*/ 0 w 318688"/>
                <a:gd name="connsiteY71" fmla="*/ 4046976 h 6341252"/>
                <a:gd name="connsiteX72" fmla="*/ 286785 w 318688"/>
                <a:gd name="connsiteY72" fmla="*/ 3728291 h 6341252"/>
                <a:gd name="connsiteX73" fmla="*/ 318688 w 318688"/>
                <a:gd name="connsiteY73" fmla="*/ 3728291 h 6341252"/>
                <a:gd name="connsiteX74" fmla="*/ 318688 w 318688"/>
                <a:gd name="connsiteY74" fmla="*/ 3760193 h 6341252"/>
                <a:gd name="connsiteX75" fmla="*/ 286785 w 318688"/>
                <a:gd name="connsiteY75" fmla="*/ 3760193 h 6341252"/>
                <a:gd name="connsiteX76" fmla="*/ 0 w 318688"/>
                <a:gd name="connsiteY76" fmla="*/ 3728291 h 6341252"/>
                <a:gd name="connsiteX77" fmla="*/ 31901 w 318688"/>
                <a:gd name="connsiteY77" fmla="*/ 3728291 h 6341252"/>
                <a:gd name="connsiteX78" fmla="*/ 31901 w 318688"/>
                <a:gd name="connsiteY78" fmla="*/ 3760193 h 6341252"/>
                <a:gd name="connsiteX79" fmla="*/ 0 w 318688"/>
                <a:gd name="connsiteY79" fmla="*/ 3760193 h 6341252"/>
                <a:gd name="connsiteX80" fmla="*/ 286785 w 318688"/>
                <a:gd name="connsiteY80" fmla="*/ 3441515 h 6341252"/>
                <a:gd name="connsiteX81" fmla="*/ 318688 w 318688"/>
                <a:gd name="connsiteY81" fmla="*/ 3441515 h 6341252"/>
                <a:gd name="connsiteX82" fmla="*/ 318688 w 318688"/>
                <a:gd name="connsiteY82" fmla="*/ 3473408 h 6341252"/>
                <a:gd name="connsiteX83" fmla="*/ 286785 w 318688"/>
                <a:gd name="connsiteY83" fmla="*/ 3473408 h 6341252"/>
                <a:gd name="connsiteX84" fmla="*/ 0 w 318688"/>
                <a:gd name="connsiteY84" fmla="*/ 3441514 h 6341252"/>
                <a:gd name="connsiteX85" fmla="*/ 31901 w 318688"/>
                <a:gd name="connsiteY85" fmla="*/ 3441514 h 6341252"/>
                <a:gd name="connsiteX86" fmla="*/ 31901 w 318688"/>
                <a:gd name="connsiteY86" fmla="*/ 3473408 h 6341252"/>
                <a:gd name="connsiteX87" fmla="*/ 0 w 318688"/>
                <a:gd name="connsiteY87" fmla="*/ 3473408 h 6341252"/>
                <a:gd name="connsiteX88" fmla="*/ 286785 w 318688"/>
                <a:gd name="connsiteY88" fmla="*/ 3154732 h 6341252"/>
                <a:gd name="connsiteX89" fmla="*/ 318688 w 318688"/>
                <a:gd name="connsiteY89" fmla="*/ 3154732 h 6341252"/>
                <a:gd name="connsiteX90" fmla="*/ 318688 w 318688"/>
                <a:gd name="connsiteY90" fmla="*/ 3186635 h 6341252"/>
                <a:gd name="connsiteX91" fmla="*/ 286785 w 318688"/>
                <a:gd name="connsiteY91" fmla="*/ 3186635 h 6341252"/>
                <a:gd name="connsiteX92" fmla="*/ 0 w 318688"/>
                <a:gd name="connsiteY92" fmla="*/ 3154731 h 6341252"/>
                <a:gd name="connsiteX93" fmla="*/ 31901 w 318688"/>
                <a:gd name="connsiteY93" fmla="*/ 3154731 h 6341252"/>
                <a:gd name="connsiteX94" fmla="*/ 31901 w 318688"/>
                <a:gd name="connsiteY94" fmla="*/ 3186634 h 6341252"/>
                <a:gd name="connsiteX95" fmla="*/ 0 w 318688"/>
                <a:gd name="connsiteY95" fmla="*/ 3186634 h 6341252"/>
                <a:gd name="connsiteX96" fmla="*/ 286785 w 318688"/>
                <a:gd name="connsiteY96" fmla="*/ 2867859 h 6341252"/>
                <a:gd name="connsiteX97" fmla="*/ 318688 w 318688"/>
                <a:gd name="connsiteY97" fmla="*/ 2867859 h 6341252"/>
                <a:gd name="connsiteX98" fmla="*/ 318688 w 318688"/>
                <a:gd name="connsiteY98" fmla="*/ 2899760 h 6341252"/>
                <a:gd name="connsiteX99" fmla="*/ 286785 w 318688"/>
                <a:gd name="connsiteY99" fmla="*/ 2899760 h 6341252"/>
                <a:gd name="connsiteX100" fmla="*/ 0 w 318688"/>
                <a:gd name="connsiteY100" fmla="*/ 2867855 h 6341252"/>
                <a:gd name="connsiteX101" fmla="*/ 31901 w 318688"/>
                <a:gd name="connsiteY101" fmla="*/ 2867855 h 6341252"/>
                <a:gd name="connsiteX102" fmla="*/ 31901 w 318688"/>
                <a:gd name="connsiteY102" fmla="*/ 2899757 h 6341252"/>
                <a:gd name="connsiteX103" fmla="*/ 0 w 318688"/>
                <a:gd name="connsiteY103" fmla="*/ 2899757 h 6341252"/>
                <a:gd name="connsiteX104" fmla="*/ 286785 w 318688"/>
                <a:gd name="connsiteY104" fmla="*/ 2581076 h 6341252"/>
                <a:gd name="connsiteX105" fmla="*/ 318688 w 318688"/>
                <a:gd name="connsiteY105" fmla="*/ 2581076 h 6341252"/>
                <a:gd name="connsiteX106" fmla="*/ 318688 w 318688"/>
                <a:gd name="connsiteY106" fmla="*/ 2612993 h 6341252"/>
                <a:gd name="connsiteX107" fmla="*/ 286785 w 318688"/>
                <a:gd name="connsiteY107" fmla="*/ 2612993 h 6341252"/>
                <a:gd name="connsiteX108" fmla="*/ 0 w 318688"/>
                <a:gd name="connsiteY108" fmla="*/ 2581073 h 6341252"/>
                <a:gd name="connsiteX109" fmla="*/ 31901 w 318688"/>
                <a:gd name="connsiteY109" fmla="*/ 2581073 h 6341252"/>
                <a:gd name="connsiteX110" fmla="*/ 31901 w 318688"/>
                <a:gd name="connsiteY110" fmla="*/ 2612987 h 6341252"/>
                <a:gd name="connsiteX111" fmla="*/ 0 w 318688"/>
                <a:gd name="connsiteY111" fmla="*/ 2612987 h 6341252"/>
                <a:gd name="connsiteX112" fmla="*/ 286785 w 318688"/>
                <a:gd name="connsiteY112" fmla="*/ 2294287 h 6341252"/>
                <a:gd name="connsiteX113" fmla="*/ 318688 w 318688"/>
                <a:gd name="connsiteY113" fmla="*/ 2294287 h 6341252"/>
                <a:gd name="connsiteX114" fmla="*/ 318688 w 318688"/>
                <a:gd name="connsiteY114" fmla="*/ 2326193 h 6341252"/>
                <a:gd name="connsiteX115" fmla="*/ 286785 w 318688"/>
                <a:gd name="connsiteY115" fmla="*/ 2326193 h 6341252"/>
                <a:gd name="connsiteX116" fmla="*/ 0 w 318688"/>
                <a:gd name="connsiteY116" fmla="*/ 2294283 h 6341252"/>
                <a:gd name="connsiteX117" fmla="*/ 31901 w 318688"/>
                <a:gd name="connsiteY117" fmla="*/ 2294283 h 6341252"/>
                <a:gd name="connsiteX118" fmla="*/ 31901 w 318688"/>
                <a:gd name="connsiteY118" fmla="*/ 2326188 h 6341252"/>
                <a:gd name="connsiteX119" fmla="*/ 0 w 318688"/>
                <a:gd name="connsiteY119" fmla="*/ 2326188 h 6341252"/>
                <a:gd name="connsiteX120" fmla="*/ 286785 w 318688"/>
                <a:gd name="connsiteY120" fmla="*/ 2007498 h 6341252"/>
                <a:gd name="connsiteX121" fmla="*/ 318688 w 318688"/>
                <a:gd name="connsiteY121" fmla="*/ 2007498 h 6341252"/>
                <a:gd name="connsiteX122" fmla="*/ 318688 w 318688"/>
                <a:gd name="connsiteY122" fmla="*/ 2039391 h 6341252"/>
                <a:gd name="connsiteX123" fmla="*/ 286785 w 318688"/>
                <a:gd name="connsiteY123" fmla="*/ 2039391 h 6341252"/>
                <a:gd name="connsiteX124" fmla="*/ 0 w 318688"/>
                <a:gd name="connsiteY124" fmla="*/ 2007496 h 6341252"/>
                <a:gd name="connsiteX125" fmla="*/ 31901 w 318688"/>
                <a:gd name="connsiteY125" fmla="*/ 2007496 h 6341252"/>
                <a:gd name="connsiteX126" fmla="*/ 31901 w 318688"/>
                <a:gd name="connsiteY126" fmla="*/ 2039389 h 6341252"/>
                <a:gd name="connsiteX127" fmla="*/ 0 w 318688"/>
                <a:gd name="connsiteY127" fmla="*/ 2039389 h 6341252"/>
                <a:gd name="connsiteX128" fmla="*/ 286785 w 318688"/>
                <a:gd name="connsiteY128" fmla="*/ 1720711 h 6341252"/>
                <a:gd name="connsiteX129" fmla="*/ 318688 w 318688"/>
                <a:gd name="connsiteY129" fmla="*/ 1720711 h 6341252"/>
                <a:gd name="connsiteX130" fmla="*/ 318688 w 318688"/>
                <a:gd name="connsiteY130" fmla="*/ 1752614 h 6341252"/>
                <a:gd name="connsiteX131" fmla="*/ 286785 w 318688"/>
                <a:gd name="connsiteY131" fmla="*/ 1752614 h 6341252"/>
                <a:gd name="connsiteX132" fmla="*/ 0 w 318688"/>
                <a:gd name="connsiteY132" fmla="*/ 1720709 h 6341252"/>
                <a:gd name="connsiteX133" fmla="*/ 31901 w 318688"/>
                <a:gd name="connsiteY133" fmla="*/ 1720709 h 6341252"/>
                <a:gd name="connsiteX134" fmla="*/ 31901 w 318688"/>
                <a:gd name="connsiteY134" fmla="*/ 1752612 h 6341252"/>
                <a:gd name="connsiteX135" fmla="*/ 0 w 318688"/>
                <a:gd name="connsiteY135" fmla="*/ 1752612 h 6341252"/>
                <a:gd name="connsiteX136" fmla="*/ 286785 w 318688"/>
                <a:gd name="connsiteY136" fmla="*/ 1433930 h 6341252"/>
                <a:gd name="connsiteX137" fmla="*/ 318688 w 318688"/>
                <a:gd name="connsiteY137" fmla="*/ 1433930 h 6341252"/>
                <a:gd name="connsiteX138" fmla="*/ 318688 w 318688"/>
                <a:gd name="connsiteY138" fmla="*/ 1465831 h 6341252"/>
                <a:gd name="connsiteX139" fmla="*/ 286785 w 318688"/>
                <a:gd name="connsiteY139" fmla="*/ 1465831 h 6341252"/>
                <a:gd name="connsiteX140" fmla="*/ 0 w 318688"/>
                <a:gd name="connsiteY140" fmla="*/ 1433927 h 6341252"/>
                <a:gd name="connsiteX141" fmla="*/ 31901 w 318688"/>
                <a:gd name="connsiteY141" fmla="*/ 1433927 h 6341252"/>
                <a:gd name="connsiteX142" fmla="*/ 31901 w 318688"/>
                <a:gd name="connsiteY142" fmla="*/ 1465828 h 6341252"/>
                <a:gd name="connsiteX143" fmla="*/ 0 w 318688"/>
                <a:gd name="connsiteY143" fmla="*/ 1465828 h 6341252"/>
                <a:gd name="connsiteX144" fmla="*/ 286785 w 318688"/>
                <a:gd name="connsiteY144" fmla="*/ 1147150 h 6341252"/>
                <a:gd name="connsiteX145" fmla="*/ 318688 w 318688"/>
                <a:gd name="connsiteY145" fmla="*/ 1147150 h 6341252"/>
                <a:gd name="connsiteX146" fmla="*/ 318688 w 318688"/>
                <a:gd name="connsiteY146" fmla="*/ 1179052 h 6341252"/>
                <a:gd name="connsiteX147" fmla="*/ 286785 w 318688"/>
                <a:gd name="connsiteY147" fmla="*/ 1179052 h 6341252"/>
                <a:gd name="connsiteX148" fmla="*/ 0 w 318688"/>
                <a:gd name="connsiteY148" fmla="*/ 1147146 h 6341252"/>
                <a:gd name="connsiteX149" fmla="*/ 31901 w 318688"/>
                <a:gd name="connsiteY149" fmla="*/ 1147146 h 6341252"/>
                <a:gd name="connsiteX150" fmla="*/ 31901 w 318688"/>
                <a:gd name="connsiteY150" fmla="*/ 1179049 h 6341252"/>
                <a:gd name="connsiteX151" fmla="*/ 0 w 318688"/>
                <a:gd name="connsiteY151" fmla="*/ 1179049 h 6341252"/>
                <a:gd name="connsiteX152" fmla="*/ 286785 w 318688"/>
                <a:gd name="connsiteY152" fmla="*/ 860355 h 6341252"/>
                <a:gd name="connsiteX153" fmla="*/ 318688 w 318688"/>
                <a:gd name="connsiteY153" fmla="*/ 860355 h 6341252"/>
                <a:gd name="connsiteX154" fmla="*/ 318688 w 318688"/>
                <a:gd name="connsiteY154" fmla="*/ 892257 h 6341252"/>
                <a:gd name="connsiteX155" fmla="*/ 286785 w 318688"/>
                <a:gd name="connsiteY155" fmla="*/ 892257 h 6341252"/>
                <a:gd name="connsiteX156" fmla="*/ 0 w 318688"/>
                <a:gd name="connsiteY156" fmla="*/ 860351 h 6341252"/>
                <a:gd name="connsiteX157" fmla="*/ 31901 w 318688"/>
                <a:gd name="connsiteY157" fmla="*/ 860351 h 6341252"/>
                <a:gd name="connsiteX158" fmla="*/ 31901 w 318688"/>
                <a:gd name="connsiteY158" fmla="*/ 892254 h 6341252"/>
                <a:gd name="connsiteX159" fmla="*/ 0 w 318688"/>
                <a:gd name="connsiteY159" fmla="*/ 892254 h 6341252"/>
                <a:gd name="connsiteX160" fmla="*/ 286785 w 318688"/>
                <a:gd name="connsiteY160" fmla="*/ 573571 h 6341252"/>
                <a:gd name="connsiteX161" fmla="*/ 318688 w 318688"/>
                <a:gd name="connsiteY161" fmla="*/ 573571 h 6341252"/>
                <a:gd name="connsiteX162" fmla="*/ 318688 w 318688"/>
                <a:gd name="connsiteY162" fmla="*/ 605472 h 6341252"/>
                <a:gd name="connsiteX163" fmla="*/ 286785 w 318688"/>
                <a:gd name="connsiteY163" fmla="*/ 605472 h 6341252"/>
                <a:gd name="connsiteX164" fmla="*/ 0 w 318688"/>
                <a:gd name="connsiteY164" fmla="*/ 573568 h 6341252"/>
                <a:gd name="connsiteX165" fmla="*/ 31901 w 318688"/>
                <a:gd name="connsiteY165" fmla="*/ 573568 h 6341252"/>
                <a:gd name="connsiteX166" fmla="*/ 31901 w 318688"/>
                <a:gd name="connsiteY166" fmla="*/ 605470 h 6341252"/>
                <a:gd name="connsiteX167" fmla="*/ 0 w 318688"/>
                <a:gd name="connsiteY167" fmla="*/ 605470 h 6341252"/>
                <a:gd name="connsiteX168" fmla="*/ 286785 w 318688"/>
                <a:gd name="connsiteY168" fmla="*/ 286786 h 6341252"/>
                <a:gd name="connsiteX169" fmla="*/ 318688 w 318688"/>
                <a:gd name="connsiteY169" fmla="*/ 286786 h 6341252"/>
                <a:gd name="connsiteX170" fmla="*/ 318688 w 318688"/>
                <a:gd name="connsiteY170" fmla="*/ 318689 h 6341252"/>
                <a:gd name="connsiteX171" fmla="*/ 286785 w 318688"/>
                <a:gd name="connsiteY171" fmla="*/ 318689 h 6341252"/>
                <a:gd name="connsiteX172" fmla="*/ 0 w 318688"/>
                <a:gd name="connsiteY172" fmla="*/ 286784 h 6341252"/>
                <a:gd name="connsiteX173" fmla="*/ 31901 w 318688"/>
                <a:gd name="connsiteY173" fmla="*/ 286784 h 6341252"/>
                <a:gd name="connsiteX174" fmla="*/ 31901 w 318688"/>
                <a:gd name="connsiteY174" fmla="*/ 318687 h 6341252"/>
                <a:gd name="connsiteX175" fmla="*/ 0 w 318688"/>
                <a:gd name="connsiteY175" fmla="*/ 318687 h 6341252"/>
                <a:gd name="connsiteX176" fmla="*/ 286785 w 318688"/>
                <a:gd name="connsiteY176" fmla="*/ 3 h 6341252"/>
                <a:gd name="connsiteX177" fmla="*/ 318688 w 318688"/>
                <a:gd name="connsiteY177" fmla="*/ 3 h 6341252"/>
                <a:gd name="connsiteX178" fmla="*/ 318688 w 318688"/>
                <a:gd name="connsiteY178" fmla="*/ 31906 h 6341252"/>
                <a:gd name="connsiteX179" fmla="*/ 286785 w 318688"/>
                <a:gd name="connsiteY179" fmla="*/ 31906 h 6341252"/>
                <a:gd name="connsiteX180" fmla="*/ 0 w 318688"/>
                <a:gd name="connsiteY180" fmla="*/ 0 h 6341252"/>
                <a:gd name="connsiteX181" fmla="*/ 31901 w 318688"/>
                <a:gd name="connsiteY181" fmla="*/ 0 h 6341252"/>
                <a:gd name="connsiteX182" fmla="*/ 31901 w 318688"/>
                <a:gd name="connsiteY182" fmla="*/ 31903 h 6341252"/>
                <a:gd name="connsiteX183" fmla="*/ 0 w 318688"/>
                <a:gd name="connsiteY183" fmla="*/ 31903 h 6341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Lst>
              <a:rect l="l" t="t" r="r" b="b"/>
              <a:pathLst>
                <a:path w="318688" h="6341252">
                  <a:moveTo>
                    <a:pt x="286785" y="6309351"/>
                  </a:moveTo>
                  <a:lnTo>
                    <a:pt x="318688" y="6309351"/>
                  </a:lnTo>
                  <a:lnTo>
                    <a:pt x="318688" y="6341252"/>
                  </a:lnTo>
                  <a:lnTo>
                    <a:pt x="286785" y="6341252"/>
                  </a:lnTo>
                  <a:close/>
                  <a:moveTo>
                    <a:pt x="0" y="6309351"/>
                  </a:moveTo>
                  <a:lnTo>
                    <a:pt x="31901" y="6309351"/>
                  </a:lnTo>
                  <a:lnTo>
                    <a:pt x="31901" y="6341252"/>
                  </a:lnTo>
                  <a:lnTo>
                    <a:pt x="0" y="6341252"/>
                  </a:lnTo>
                  <a:close/>
                  <a:moveTo>
                    <a:pt x="286785" y="6022567"/>
                  </a:moveTo>
                  <a:lnTo>
                    <a:pt x="318688" y="6022567"/>
                  </a:lnTo>
                  <a:lnTo>
                    <a:pt x="318688" y="6054468"/>
                  </a:lnTo>
                  <a:lnTo>
                    <a:pt x="286785" y="6054468"/>
                  </a:lnTo>
                  <a:close/>
                  <a:moveTo>
                    <a:pt x="0" y="6022567"/>
                  </a:moveTo>
                  <a:lnTo>
                    <a:pt x="31901" y="6022567"/>
                  </a:lnTo>
                  <a:lnTo>
                    <a:pt x="31901" y="6054468"/>
                  </a:lnTo>
                  <a:lnTo>
                    <a:pt x="0" y="6054468"/>
                  </a:lnTo>
                  <a:close/>
                  <a:moveTo>
                    <a:pt x="286785" y="5735783"/>
                  </a:moveTo>
                  <a:lnTo>
                    <a:pt x="318688" y="5735783"/>
                  </a:lnTo>
                  <a:lnTo>
                    <a:pt x="318688" y="5767685"/>
                  </a:lnTo>
                  <a:lnTo>
                    <a:pt x="286785" y="5767685"/>
                  </a:lnTo>
                  <a:close/>
                  <a:moveTo>
                    <a:pt x="0" y="5735783"/>
                  </a:moveTo>
                  <a:lnTo>
                    <a:pt x="31901" y="5735783"/>
                  </a:lnTo>
                  <a:lnTo>
                    <a:pt x="31901" y="5767685"/>
                  </a:lnTo>
                  <a:lnTo>
                    <a:pt x="0" y="5767685"/>
                  </a:lnTo>
                  <a:close/>
                  <a:moveTo>
                    <a:pt x="286785" y="5448997"/>
                  </a:moveTo>
                  <a:lnTo>
                    <a:pt x="318688" y="5448997"/>
                  </a:lnTo>
                  <a:lnTo>
                    <a:pt x="318688" y="5480899"/>
                  </a:lnTo>
                  <a:lnTo>
                    <a:pt x="286785" y="5480899"/>
                  </a:lnTo>
                  <a:close/>
                  <a:moveTo>
                    <a:pt x="0" y="5448997"/>
                  </a:moveTo>
                  <a:lnTo>
                    <a:pt x="31901" y="5448997"/>
                  </a:lnTo>
                  <a:lnTo>
                    <a:pt x="31901" y="5480899"/>
                  </a:lnTo>
                  <a:lnTo>
                    <a:pt x="0" y="5480899"/>
                  </a:lnTo>
                  <a:close/>
                  <a:moveTo>
                    <a:pt x="286785" y="5162213"/>
                  </a:moveTo>
                  <a:lnTo>
                    <a:pt x="318688" y="5162213"/>
                  </a:lnTo>
                  <a:lnTo>
                    <a:pt x="318688" y="5194116"/>
                  </a:lnTo>
                  <a:lnTo>
                    <a:pt x="286785" y="5194116"/>
                  </a:lnTo>
                  <a:close/>
                  <a:moveTo>
                    <a:pt x="0" y="5162213"/>
                  </a:moveTo>
                  <a:lnTo>
                    <a:pt x="31901" y="5162213"/>
                  </a:lnTo>
                  <a:lnTo>
                    <a:pt x="31901" y="5194116"/>
                  </a:lnTo>
                  <a:lnTo>
                    <a:pt x="0" y="5194116"/>
                  </a:lnTo>
                  <a:close/>
                  <a:moveTo>
                    <a:pt x="286785" y="4875429"/>
                  </a:moveTo>
                  <a:lnTo>
                    <a:pt x="318688" y="4875429"/>
                  </a:lnTo>
                  <a:lnTo>
                    <a:pt x="318688" y="4907331"/>
                  </a:lnTo>
                  <a:lnTo>
                    <a:pt x="286785" y="4907331"/>
                  </a:lnTo>
                  <a:close/>
                  <a:moveTo>
                    <a:pt x="0" y="4875429"/>
                  </a:moveTo>
                  <a:lnTo>
                    <a:pt x="31901" y="4875429"/>
                  </a:lnTo>
                  <a:lnTo>
                    <a:pt x="31901" y="4907331"/>
                  </a:lnTo>
                  <a:lnTo>
                    <a:pt x="0" y="4907331"/>
                  </a:lnTo>
                  <a:close/>
                  <a:moveTo>
                    <a:pt x="286785" y="4588644"/>
                  </a:moveTo>
                  <a:lnTo>
                    <a:pt x="318688" y="4588644"/>
                  </a:lnTo>
                  <a:lnTo>
                    <a:pt x="318688" y="4620545"/>
                  </a:lnTo>
                  <a:lnTo>
                    <a:pt x="286785" y="4620545"/>
                  </a:lnTo>
                  <a:close/>
                  <a:moveTo>
                    <a:pt x="0" y="4588644"/>
                  </a:moveTo>
                  <a:lnTo>
                    <a:pt x="31901" y="4588644"/>
                  </a:lnTo>
                  <a:lnTo>
                    <a:pt x="31901" y="4620545"/>
                  </a:lnTo>
                  <a:lnTo>
                    <a:pt x="0" y="4620545"/>
                  </a:lnTo>
                  <a:close/>
                  <a:moveTo>
                    <a:pt x="286785" y="4301860"/>
                  </a:moveTo>
                  <a:lnTo>
                    <a:pt x="318688" y="4301860"/>
                  </a:lnTo>
                  <a:lnTo>
                    <a:pt x="318688" y="4333762"/>
                  </a:lnTo>
                  <a:lnTo>
                    <a:pt x="286785" y="4333762"/>
                  </a:lnTo>
                  <a:close/>
                  <a:moveTo>
                    <a:pt x="0" y="4301860"/>
                  </a:moveTo>
                  <a:lnTo>
                    <a:pt x="31901" y="4301860"/>
                  </a:lnTo>
                  <a:lnTo>
                    <a:pt x="31901" y="4333762"/>
                  </a:lnTo>
                  <a:lnTo>
                    <a:pt x="0" y="4333762"/>
                  </a:lnTo>
                  <a:close/>
                  <a:moveTo>
                    <a:pt x="286785" y="4015075"/>
                  </a:moveTo>
                  <a:lnTo>
                    <a:pt x="318688" y="4015075"/>
                  </a:lnTo>
                  <a:lnTo>
                    <a:pt x="318688" y="4046976"/>
                  </a:lnTo>
                  <a:lnTo>
                    <a:pt x="286785" y="4046976"/>
                  </a:lnTo>
                  <a:close/>
                  <a:moveTo>
                    <a:pt x="0" y="4015075"/>
                  </a:moveTo>
                  <a:lnTo>
                    <a:pt x="31901" y="4015075"/>
                  </a:lnTo>
                  <a:lnTo>
                    <a:pt x="31901" y="4046976"/>
                  </a:lnTo>
                  <a:lnTo>
                    <a:pt x="0" y="4046976"/>
                  </a:lnTo>
                  <a:close/>
                  <a:moveTo>
                    <a:pt x="286785" y="3728291"/>
                  </a:moveTo>
                  <a:lnTo>
                    <a:pt x="318688" y="3728291"/>
                  </a:lnTo>
                  <a:lnTo>
                    <a:pt x="318688" y="3760193"/>
                  </a:lnTo>
                  <a:lnTo>
                    <a:pt x="286785" y="3760193"/>
                  </a:lnTo>
                  <a:close/>
                  <a:moveTo>
                    <a:pt x="0" y="3728291"/>
                  </a:moveTo>
                  <a:lnTo>
                    <a:pt x="31901" y="3728291"/>
                  </a:lnTo>
                  <a:lnTo>
                    <a:pt x="31901" y="3760193"/>
                  </a:lnTo>
                  <a:lnTo>
                    <a:pt x="0" y="3760193"/>
                  </a:lnTo>
                  <a:close/>
                  <a:moveTo>
                    <a:pt x="286785" y="3441515"/>
                  </a:moveTo>
                  <a:lnTo>
                    <a:pt x="318688" y="3441515"/>
                  </a:lnTo>
                  <a:lnTo>
                    <a:pt x="318688" y="3473408"/>
                  </a:lnTo>
                  <a:lnTo>
                    <a:pt x="286785" y="3473408"/>
                  </a:lnTo>
                  <a:close/>
                  <a:moveTo>
                    <a:pt x="0" y="3441514"/>
                  </a:moveTo>
                  <a:lnTo>
                    <a:pt x="31901" y="3441514"/>
                  </a:lnTo>
                  <a:lnTo>
                    <a:pt x="31901" y="3473408"/>
                  </a:lnTo>
                  <a:lnTo>
                    <a:pt x="0" y="3473408"/>
                  </a:lnTo>
                  <a:close/>
                  <a:moveTo>
                    <a:pt x="286785" y="3154732"/>
                  </a:moveTo>
                  <a:lnTo>
                    <a:pt x="318688" y="3154732"/>
                  </a:lnTo>
                  <a:lnTo>
                    <a:pt x="318688" y="3186635"/>
                  </a:lnTo>
                  <a:lnTo>
                    <a:pt x="286785" y="3186635"/>
                  </a:lnTo>
                  <a:close/>
                  <a:moveTo>
                    <a:pt x="0" y="3154731"/>
                  </a:moveTo>
                  <a:lnTo>
                    <a:pt x="31901" y="3154731"/>
                  </a:lnTo>
                  <a:lnTo>
                    <a:pt x="31901" y="3186634"/>
                  </a:lnTo>
                  <a:lnTo>
                    <a:pt x="0" y="3186634"/>
                  </a:lnTo>
                  <a:close/>
                  <a:moveTo>
                    <a:pt x="286785" y="2867859"/>
                  </a:moveTo>
                  <a:lnTo>
                    <a:pt x="318688" y="2867859"/>
                  </a:lnTo>
                  <a:lnTo>
                    <a:pt x="318688" y="2899760"/>
                  </a:lnTo>
                  <a:lnTo>
                    <a:pt x="286785" y="2899760"/>
                  </a:lnTo>
                  <a:close/>
                  <a:moveTo>
                    <a:pt x="0" y="2867855"/>
                  </a:moveTo>
                  <a:lnTo>
                    <a:pt x="31901" y="2867855"/>
                  </a:lnTo>
                  <a:lnTo>
                    <a:pt x="31901" y="2899757"/>
                  </a:lnTo>
                  <a:lnTo>
                    <a:pt x="0" y="2899757"/>
                  </a:lnTo>
                  <a:close/>
                  <a:moveTo>
                    <a:pt x="286785" y="2581076"/>
                  </a:moveTo>
                  <a:lnTo>
                    <a:pt x="318688" y="2581076"/>
                  </a:lnTo>
                  <a:lnTo>
                    <a:pt x="318688" y="2612993"/>
                  </a:lnTo>
                  <a:lnTo>
                    <a:pt x="286785" y="2612993"/>
                  </a:lnTo>
                  <a:close/>
                  <a:moveTo>
                    <a:pt x="0" y="2581073"/>
                  </a:moveTo>
                  <a:lnTo>
                    <a:pt x="31901" y="2581073"/>
                  </a:lnTo>
                  <a:lnTo>
                    <a:pt x="31901" y="2612987"/>
                  </a:lnTo>
                  <a:lnTo>
                    <a:pt x="0" y="2612987"/>
                  </a:lnTo>
                  <a:close/>
                  <a:moveTo>
                    <a:pt x="286785" y="2294287"/>
                  </a:moveTo>
                  <a:lnTo>
                    <a:pt x="318688" y="2294287"/>
                  </a:lnTo>
                  <a:lnTo>
                    <a:pt x="318688" y="2326193"/>
                  </a:lnTo>
                  <a:lnTo>
                    <a:pt x="286785" y="2326193"/>
                  </a:lnTo>
                  <a:close/>
                  <a:moveTo>
                    <a:pt x="0" y="2294283"/>
                  </a:moveTo>
                  <a:lnTo>
                    <a:pt x="31901" y="2294283"/>
                  </a:lnTo>
                  <a:lnTo>
                    <a:pt x="31901" y="2326188"/>
                  </a:lnTo>
                  <a:lnTo>
                    <a:pt x="0" y="2326188"/>
                  </a:lnTo>
                  <a:close/>
                  <a:moveTo>
                    <a:pt x="286785" y="2007498"/>
                  </a:moveTo>
                  <a:lnTo>
                    <a:pt x="318688" y="2007498"/>
                  </a:lnTo>
                  <a:lnTo>
                    <a:pt x="318688" y="2039391"/>
                  </a:lnTo>
                  <a:lnTo>
                    <a:pt x="286785" y="2039391"/>
                  </a:lnTo>
                  <a:close/>
                  <a:moveTo>
                    <a:pt x="0" y="2007496"/>
                  </a:moveTo>
                  <a:lnTo>
                    <a:pt x="31901" y="2007496"/>
                  </a:lnTo>
                  <a:lnTo>
                    <a:pt x="31901" y="2039389"/>
                  </a:lnTo>
                  <a:lnTo>
                    <a:pt x="0" y="2039389"/>
                  </a:lnTo>
                  <a:close/>
                  <a:moveTo>
                    <a:pt x="286785" y="1720711"/>
                  </a:moveTo>
                  <a:lnTo>
                    <a:pt x="318688" y="1720711"/>
                  </a:lnTo>
                  <a:lnTo>
                    <a:pt x="318688" y="1752614"/>
                  </a:lnTo>
                  <a:lnTo>
                    <a:pt x="286785" y="1752614"/>
                  </a:lnTo>
                  <a:close/>
                  <a:moveTo>
                    <a:pt x="0" y="1720709"/>
                  </a:moveTo>
                  <a:lnTo>
                    <a:pt x="31901" y="1720709"/>
                  </a:lnTo>
                  <a:lnTo>
                    <a:pt x="31901" y="1752612"/>
                  </a:lnTo>
                  <a:lnTo>
                    <a:pt x="0" y="1752612"/>
                  </a:lnTo>
                  <a:close/>
                  <a:moveTo>
                    <a:pt x="286785" y="1433930"/>
                  </a:moveTo>
                  <a:lnTo>
                    <a:pt x="318688" y="1433930"/>
                  </a:lnTo>
                  <a:lnTo>
                    <a:pt x="318688" y="1465831"/>
                  </a:lnTo>
                  <a:lnTo>
                    <a:pt x="286785" y="1465831"/>
                  </a:lnTo>
                  <a:close/>
                  <a:moveTo>
                    <a:pt x="0" y="1433927"/>
                  </a:moveTo>
                  <a:lnTo>
                    <a:pt x="31901" y="1433927"/>
                  </a:lnTo>
                  <a:lnTo>
                    <a:pt x="31901" y="1465828"/>
                  </a:lnTo>
                  <a:lnTo>
                    <a:pt x="0" y="1465828"/>
                  </a:lnTo>
                  <a:close/>
                  <a:moveTo>
                    <a:pt x="286785" y="1147150"/>
                  </a:moveTo>
                  <a:lnTo>
                    <a:pt x="318688" y="1147150"/>
                  </a:lnTo>
                  <a:lnTo>
                    <a:pt x="318688" y="1179052"/>
                  </a:lnTo>
                  <a:lnTo>
                    <a:pt x="286785" y="1179052"/>
                  </a:lnTo>
                  <a:close/>
                  <a:moveTo>
                    <a:pt x="0" y="1147146"/>
                  </a:moveTo>
                  <a:lnTo>
                    <a:pt x="31901" y="1147146"/>
                  </a:lnTo>
                  <a:lnTo>
                    <a:pt x="31901" y="1179049"/>
                  </a:lnTo>
                  <a:lnTo>
                    <a:pt x="0" y="1179049"/>
                  </a:lnTo>
                  <a:close/>
                  <a:moveTo>
                    <a:pt x="286785" y="860355"/>
                  </a:moveTo>
                  <a:lnTo>
                    <a:pt x="318688" y="860355"/>
                  </a:lnTo>
                  <a:lnTo>
                    <a:pt x="318688" y="892257"/>
                  </a:lnTo>
                  <a:lnTo>
                    <a:pt x="286785" y="892257"/>
                  </a:lnTo>
                  <a:close/>
                  <a:moveTo>
                    <a:pt x="0" y="860351"/>
                  </a:moveTo>
                  <a:lnTo>
                    <a:pt x="31901" y="860351"/>
                  </a:lnTo>
                  <a:lnTo>
                    <a:pt x="31901" y="892254"/>
                  </a:lnTo>
                  <a:lnTo>
                    <a:pt x="0" y="892254"/>
                  </a:lnTo>
                  <a:close/>
                  <a:moveTo>
                    <a:pt x="286785" y="573571"/>
                  </a:moveTo>
                  <a:lnTo>
                    <a:pt x="318688" y="573571"/>
                  </a:lnTo>
                  <a:lnTo>
                    <a:pt x="318688" y="605472"/>
                  </a:lnTo>
                  <a:lnTo>
                    <a:pt x="286785" y="605472"/>
                  </a:lnTo>
                  <a:close/>
                  <a:moveTo>
                    <a:pt x="0" y="573568"/>
                  </a:moveTo>
                  <a:lnTo>
                    <a:pt x="31901" y="573568"/>
                  </a:lnTo>
                  <a:lnTo>
                    <a:pt x="31901" y="605470"/>
                  </a:lnTo>
                  <a:lnTo>
                    <a:pt x="0" y="605470"/>
                  </a:lnTo>
                  <a:close/>
                  <a:moveTo>
                    <a:pt x="286785" y="286786"/>
                  </a:moveTo>
                  <a:lnTo>
                    <a:pt x="318688" y="286786"/>
                  </a:lnTo>
                  <a:lnTo>
                    <a:pt x="318688" y="318689"/>
                  </a:lnTo>
                  <a:lnTo>
                    <a:pt x="286785" y="318689"/>
                  </a:lnTo>
                  <a:close/>
                  <a:moveTo>
                    <a:pt x="0" y="286784"/>
                  </a:moveTo>
                  <a:lnTo>
                    <a:pt x="31901" y="286784"/>
                  </a:lnTo>
                  <a:lnTo>
                    <a:pt x="31901" y="318687"/>
                  </a:lnTo>
                  <a:lnTo>
                    <a:pt x="0" y="318687"/>
                  </a:lnTo>
                  <a:close/>
                  <a:moveTo>
                    <a:pt x="286785" y="3"/>
                  </a:moveTo>
                  <a:lnTo>
                    <a:pt x="318688" y="3"/>
                  </a:lnTo>
                  <a:lnTo>
                    <a:pt x="318688" y="31906"/>
                  </a:lnTo>
                  <a:lnTo>
                    <a:pt x="286785" y="31906"/>
                  </a:lnTo>
                  <a:close/>
                  <a:moveTo>
                    <a:pt x="0" y="0"/>
                  </a:moveTo>
                  <a:lnTo>
                    <a:pt x="31901" y="0"/>
                  </a:lnTo>
                  <a:lnTo>
                    <a:pt x="31901" y="31903"/>
                  </a:lnTo>
                  <a:lnTo>
                    <a:pt x="0" y="31903"/>
                  </a:lnTo>
                  <a:close/>
                </a:path>
              </a:pathLst>
            </a:custGeom>
            <a:grpFill/>
            <a:ln w="10294" cap="flat">
              <a:noFill/>
              <a:prstDash val="solid"/>
              <a:miter/>
            </a:ln>
          </p:spPr>
          <p:txBody>
            <a:bodyPr wrap="square" rtlCol="0" anchor="ctr">
              <a:noAutofit/>
            </a:bodyPr>
            <a:lstStyle/>
            <a:p>
              <a:endParaRPr lang="en-US" sz="1800"/>
            </a:p>
          </p:txBody>
        </p:sp>
      </p:grpSp>
      <p:sp>
        <p:nvSpPr>
          <p:cNvPr id="31" name="TextBox 30">
            <a:extLst>
              <a:ext uri="{FF2B5EF4-FFF2-40B4-BE49-F238E27FC236}">
                <a16:creationId xmlns:a16="http://schemas.microsoft.com/office/drawing/2014/main" xmlns="" id="{06130633-8398-4340-A091-16D418D4BA0E}"/>
              </a:ext>
            </a:extLst>
          </p:cNvPr>
          <p:cNvSpPr txBox="1">
            <a:spLocks/>
          </p:cNvSpPr>
          <p:nvPr userDrawn="1"/>
        </p:nvSpPr>
        <p:spPr>
          <a:xfrm rot="2700000" flipH="1" flipV="1">
            <a:off x="9047321" y="5894511"/>
            <a:ext cx="1592914" cy="795301"/>
          </a:xfrm>
          <a:custGeom>
            <a:avLst/>
            <a:gdLst>
              <a:gd name="connsiteX0" fmla="*/ 6166943 w 6166943"/>
              <a:gd name="connsiteY0" fmla="*/ 1970146 h 3078196"/>
              <a:gd name="connsiteX1" fmla="*/ 4655668 w 6166943"/>
              <a:gd name="connsiteY1" fmla="*/ 458871 h 3078196"/>
              <a:gd name="connsiteX2" fmla="*/ 4492661 w 6166943"/>
              <a:gd name="connsiteY2" fmla="*/ 580765 h 3078196"/>
              <a:gd name="connsiteX3" fmla="*/ 3297075 w 6166943"/>
              <a:gd name="connsiteY3" fmla="*/ 945968 h 3078196"/>
              <a:gd name="connsiteX4" fmla="*/ 1523897 w 6166943"/>
              <a:gd name="connsiteY4" fmla="*/ 3175 h 3078196"/>
              <a:gd name="connsiteX5" fmla="*/ 1521968 w 6166943"/>
              <a:gd name="connsiteY5" fmla="*/ 0 h 3078196"/>
              <a:gd name="connsiteX6" fmla="*/ 0 w 6166943"/>
              <a:gd name="connsiteY6" fmla="*/ 1521969 h 3078196"/>
              <a:gd name="connsiteX7" fmla="*/ 1668 w 6166943"/>
              <a:gd name="connsiteY7" fmla="*/ 1524092 h 3078196"/>
              <a:gd name="connsiteX8" fmla="*/ 3297075 w 6166943"/>
              <a:gd name="connsiteY8" fmla="*/ 3078196 h 3078196"/>
              <a:gd name="connsiteX9" fmla="*/ 6013576 w 6166943"/>
              <a:gd name="connsiteY9" fmla="*/ 2102997 h 3078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66943" h="3078196">
                <a:moveTo>
                  <a:pt x="6166943" y="1970146"/>
                </a:moveTo>
                <a:lnTo>
                  <a:pt x="4655668" y="458871"/>
                </a:lnTo>
                <a:lnTo>
                  <a:pt x="4492661" y="580765"/>
                </a:lnTo>
                <a:cubicBezTo>
                  <a:pt x="4151374" y="811334"/>
                  <a:pt x="3739947" y="945968"/>
                  <a:pt x="3297075" y="945968"/>
                </a:cubicBezTo>
                <a:cubicBezTo>
                  <a:pt x="2558955" y="945968"/>
                  <a:pt x="1908180" y="571989"/>
                  <a:pt x="1523897" y="3175"/>
                </a:cubicBezTo>
                <a:lnTo>
                  <a:pt x="1521968" y="0"/>
                </a:lnTo>
                <a:lnTo>
                  <a:pt x="0" y="1521969"/>
                </a:lnTo>
                <a:lnTo>
                  <a:pt x="1668" y="1524092"/>
                </a:lnTo>
                <a:cubicBezTo>
                  <a:pt x="784959" y="2473222"/>
                  <a:pt x="1970367" y="3078196"/>
                  <a:pt x="3297075" y="3078196"/>
                </a:cubicBezTo>
                <a:cubicBezTo>
                  <a:pt x="4328957" y="3078196"/>
                  <a:pt x="5275363" y="2712224"/>
                  <a:pt x="6013576" y="2102997"/>
                </a:cubicBezTo>
                <a:close/>
              </a:path>
            </a:pathLst>
          </a:custGeom>
          <a:solidFill>
            <a:schemeClr val="accent2">
              <a:lumMod val="75000"/>
            </a:schemeClr>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a:t> </a:t>
            </a:r>
          </a:p>
        </p:txBody>
      </p:sp>
      <p:sp>
        <p:nvSpPr>
          <p:cNvPr id="19" name="Text Placeholder 83">
            <a:extLst>
              <a:ext uri="{FF2B5EF4-FFF2-40B4-BE49-F238E27FC236}">
                <a16:creationId xmlns:a16="http://schemas.microsoft.com/office/drawing/2014/main" xmlns="" id="{65E572D2-FB5D-4AE4-ADCA-539A3B5D2872}"/>
              </a:ext>
            </a:extLst>
          </p:cNvPr>
          <p:cNvSpPr txBox="1">
            <a:spLocks/>
          </p:cNvSpPr>
          <p:nvPr userDrawn="1"/>
        </p:nvSpPr>
        <p:spPr>
          <a:xfrm rot="16200000" flipV="1">
            <a:off x="10501479" y="1143564"/>
            <a:ext cx="2253832" cy="1127210"/>
          </a:xfrm>
          <a:custGeom>
            <a:avLst/>
            <a:gdLst>
              <a:gd name="connsiteX0" fmla="*/ 0 w 2125980"/>
              <a:gd name="connsiteY0" fmla="*/ 0 h 1062991"/>
              <a:gd name="connsiteX1" fmla="*/ 530729 w 2125980"/>
              <a:gd name="connsiteY1" fmla="*/ 0 h 1062991"/>
              <a:gd name="connsiteX2" fmla="*/ 1062990 w 2125980"/>
              <a:gd name="connsiteY2" fmla="*/ 532261 h 1062991"/>
              <a:gd name="connsiteX3" fmla="*/ 1595250 w 2125980"/>
              <a:gd name="connsiteY3" fmla="*/ 0 h 1062991"/>
              <a:gd name="connsiteX4" fmla="*/ 2125980 w 2125980"/>
              <a:gd name="connsiteY4" fmla="*/ 0 h 1062991"/>
              <a:gd name="connsiteX5" fmla="*/ 1062990 w 2125980"/>
              <a:gd name="connsiteY5" fmla="*/ 1062991 h 1062991"/>
              <a:gd name="connsiteX6" fmla="*/ 0 w 2125980"/>
              <a:gd name="connsiteY6" fmla="*/ 0 h 1062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5980" h="1062991">
                <a:moveTo>
                  <a:pt x="0" y="0"/>
                </a:moveTo>
                <a:lnTo>
                  <a:pt x="530729" y="0"/>
                </a:lnTo>
                <a:cubicBezTo>
                  <a:pt x="530729" y="293959"/>
                  <a:pt x="769031" y="532261"/>
                  <a:pt x="1062990" y="532261"/>
                </a:cubicBezTo>
                <a:cubicBezTo>
                  <a:pt x="1356949" y="532261"/>
                  <a:pt x="1595250" y="293959"/>
                  <a:pt x="1595250" y="0"/>
                </a:cubicBezTo>
                <a:lnTo>
                  <a:pt x="2125980" y="0"/>
                </a:lnTo>
                <a:cubicBezTo>
                  <a:pt x="2125980" y="587074"/>
                  <a:pt x="1650063" y="1062991"/>
                  <a:pt x="1062990" y="1062991"/>
                </a:cubicBezTo>
                <a:cubicBezTo>
                  <a:pt x="475916" y="1062991"/>
                  <a:pt x="0" y="587074"/>
                  <a:pt x="0" y="0"/>
                </a:cubicBezTo>
                <a:close/>
              </a:path>
            </a:pathLst>
          </a:custGeom>
          <a:solidFill>
            <a:schemeClr val="accent2">
              <a:lumMod val="75000"/>
            </a:schemeClr>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a:t> </a:t>
            </a:r>
          </a:p>
        </p:txBody>
      </p:sp>
      <p:sp>
        <p:nvSpPr>
          <p:cNvPr id="20" name="Freeform: Shape 83">
            <a:extLst>
              <a:ext uri="{FF2B5EF4-FFF2-40B4-BE49-F238E27FC236}">
                <a16:creationId xmlns:a16="http://schemas.microsoft.com/office/drawing/2014/main" xmlns="" id="{F05596E1-7FE6-4BB0-BB11-FC47E5FF65BF}"/>
              </a:ext>
            </a:extLst>
          </p:cNvPr>
          <p:cNvSpPr txBox="1">
            <a:spLocks/>
          </p:cNvSpPr>
          <p:nvPr userDrawn="1"/>
        </p:nvSpPr>
        <p:spPr>
          <a:xfrm rot="16200000">
            <a:off x="9920577" y="3148267"/>
            <a:ext cx="574904" cy="1706752"/>
          </a:xfrm>
          <a:custGeom>
            <a:avLst/>
            <a:gdLst>
              <a:gd name="connsiteX0" fmla="*/ 0 w 530877"/>
              <a:gd name="connsiteY0" fmla="*/ 0 h 1012276"/>
              <a:gd name="connsiteX1" fmla="*/ 530877 w 530877"/>
              <a:gd name="connsiteY1" fmla="*/ 0 h 1012276"/>
              <a:gd name="connsiteX2" fmla="*/ 530877 w 530877"/>
              <a:gd name="connsiteY2" fmla="*/ 1012276 h 1012276"/>
              <a:gd name="connsiteX3" fmla="*/ 0 w 530877"/>
              <a:gd name="connsiteY3" fmla="*/ 1012276 h 1012276"/>
            </a:gdLst>
            <a:ahLst/>
            <a:cxnLst>
              <a:cxn ang="0">
                <a:pos x="connsiteX0" y="connsiteY0"/>
              </a:cxn>
              <a:cxn ang="0">
                <a:pos x="connsiteX1" y="connsiteY1"/>
              </a:cxn>
              <a:cxn ang="0">
                <a:pos x="connsiteX2" y="connsiteY2"/>
              </a:cxn>
              <a:cxn ang="0">
                <a:pos x="connsiteX3" y="connsiteY3"/>
              </a:cxn>
            </a:cxnLst>
            <a:rect l="l" t="t" r="r" b="b"/>
            <a:pathLst>
              <a:path w="530877" h="1012276">
                <a:moveTo>
                  <a:pt x="0" y="0"/>
                </a:moveTo>
                <a:lnTo>
                  <a:pt x="530877" y="0"/>
                </a:lnTo>
                <a:lnTo>
                  <a:pt x="530877" y="1012276"/>
                </a:lnTo>
                <a:lnTo>
                  <a:pt x="0" y="1012276"/>
                </a:lnTo>
                <a:close/>
              </a:path>
            </a:pathLst>
          </a:custGeom>
          <a:solidFill>
            <a:schemeClr val="accent2">
              <a:lumMod val="75000"/>
            </a:schemeClr>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a:t> </a:t>
            </a:r>
          </a:p>
        </p:txBody>
      </p:sp>
      <p:sp>
        <p:nvSpPr>
          <p:cNvPr id="21" name="Text Placeholder 49">
            <a:extLst>
              <a:ext uri="{FF2B5EF4-FFF2-40B4-BE49-F238E27FC236}">
                <a16:creationId xmlns:a16="http://schemas.microsoft.com/office/drawing/2014/main" xmlns="" id="{A0F317CE-035E-44FD-A5F6-9E40D83A2190}"/>
              </a:ext>
            </a:extLst>
          </p:cNvPr>
          <p:cNvSpPr txBox="1">
            <a:spLocks/>
          </p:cNvSpPr>
          <p:nvPr userDrawn="1"/>
        </p:nvSpPr>
        <p:spPr>
          <a:xfrm>
            <a:off x="9937626" y="2296383"/>
            <a:ext cx="546782" cy="546635"/>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chemeClr val="accent2">
              <a:lumMod val="75000"/>
            </a:schemeClr>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a:t> </a:t>
            </a:r>
          </a:p>
        </p:txBody>
      </p:sp>
      <p:sp>
        <p:nvSpPr>
          <p:cNvPr id="22" name="Text Placeholder 49">
            <a:extLst>
              <a:ext uri="{FF2B5EF4-FFF2-40B4-BE49-F238E27FC236}">
                <a16:creationId xmlns:a16="http://schemas.microsoft.com/office/drawing/2014/main" xmlns="" id="{C876EBD3-018B-46D6-8C3B-B7B3FA122BE1}"/>
              </a:ext>
            </a:extLst>
          </p:cNvPr>
          <p:cNvSpPr txBox="1">
            <a:spLocks/>
          </p:cNvSpPr>
          <p:nvPr userDrawn="1"/>
        </p:nvSpPr>
        <p:spPr>
          <a:xfrm>
            <a:off x="10881161" y="5270087"/>
            <a:ext cx="546782" cy="546635"/>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chemeClr val="accent2">
              <a:lumMod val="75000"/>
            </a:schemeClr>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a:t> </a:t>
            </a:r>
          </a:p>
        </p:txBody>
      </p:sp>
      <p:sp>
        <p:nvSpPr>
          <p:cNvPr id="29" name="Freeform: Shape 83">
            <a:extLst>
              <a:ext uri="{FF2B5EF4-FFF2-40B4-BE49-F238E27FC236}">
                <a16:creationId xmlns:a16="http://schemas.microsoft.com/office/drawing/2014/main" xmlns="" id="{746EFE52-6B31-424B-954D-38ECEE5E8891}"/>
              </a:ext>
            </a:extLst>
          </p:cNvPr>
          <p:cNvSpPr txBox="1">
            <a:spLocks/>
          </p:cNvSpPr>
          <p:nvPr userDrawn="1"/>
        </p:nvSpPr>
        <p:spPr>
          <a:xfrm>
            <a:off x="10201058" y="0"/>
            <a:ext cx="575054" cy="851154"/>
          </a:xfrm>
          <a:custGeom>
            <a:avLst/>
            <a:gdLst>
              <a:gd name="connsiteX0" fmla="*/ 0 w 530877"/>
              <a:gd name="connsiteY0" fmla="*/ 0 h 1012276"/>
              <a:gd name="connsiteX1" fmla="*/ 530877 w 530877"/>
              <a:gd name="connsiteY1" fmla="*/ 0 h 1012276"/>
              <a:gd name="connsiteX2" fmla="*/ 530877 w 530877"/>
              <a:gd name="connsiteY2" fmla="*/ 1012276 h 1012276"/>
              <a:gd name="connsiteX3" fmla="*/ 0 w 530877"/>
              <a:gd name="connsiteY3" fmla="*/ 1012276 h 1012276"/>
            </a:gdLst>
            <a:ahLst/>
            <a:cxnLst>
              <a:cxn ang="0">
                <a:pos x="connsiteX0" y="connsiteY0"/>
              </a:cxn>
              <a:cxn ang="0">
                <a:pos x="connsiteX1" y="connsiteY1"/>
              </a:cxn>
              <a:cxn ang="0">
                <a:pos x="connsiteX2" y="connsiteY2"/>
              </a:cxn>
              <a:cxn ang="0">
                <a:pos x="connsiteX3" y="connsiteY3"/>
              </a:cxn>
            </a:cxnLst>
            <a:rect l="l" t="t" r="r" b="b"/>
            <a:pathLst>
              <a:path w="530877" h="1012276">
                <a:moveTo>
                  <a:pt x="0" y="0"/>
                </a:moveTo>
                <a:lnTo>
                  <a:pt x="530877" y="0"/>
                </a:lnTo>
                <a:lnTo>
                  <a:pt x="530877" y="1012276"/>
                </a:lnTo>
                <a:lnTo>
                  <a:pt x="0" y="1012276"/>
                </a:lnTo>
                <a:close/>
              </a:path>
            </a:pathLst>
          </a:custGeom>
          <a:solidFill>
            <a:schemeClr val="accent2">
              <a:lumMod val="75000"/>
            </a:schemeClr>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a:t> </a:t>
            </a:r>
          </a:p>
        </p:txBody>
      </p:sp>
    </p:spTree>
    <p:custDataLst>
      <p:tags r:id="rId1"/>
    </p:custDataLst>
    <p:extLst>
      <p:ext uri="{BB962C8B-B14F-4D97-AF65-F5344CB8AC3E}">
        <p14:creationId xmlns:p14="http://schemas.microsoft.com/office/powerpoint/2010/main" val="643449679"/>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userDrawn="1">
  <p:cSld name="11_Title – Grid Light">
    <p:bg>
      <p:bgPr>
        <a:solidFill>
          <a:schemeClr val="bg1"/>
        </a:solidFill>
        <a:effectLst/>
      </p:bgPr>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xmlns="" id="{13C630F6-5777-4826-A8BA-A5E5F67ED8DE}"/>
              </a:ext>
            </a:extLst>
          </p:cNvPr>
          <p:cNvGrpSpPr/>
          <p:nvPr userDrawn="1"/>
        </p:nvGrpSpPr>
        <p:grpSpPr>
          <a:xfrm rot="5400000">
            <a:off x="7597532" y="1984315"/>
            <a:ext cx="2032867" cy="6342904"/>
            <a:chOff x="9906425" y="258374"/>
            <a:chExt cx="2032867" cy="6341252"/>
          </a:xfrm>
        </p:grpSpPr>
        <p:grpSp>
          <p:nvGrpSpPr>
            <p:cNvPr id="4" name="Group 3">
              <a:extLst>
                <a:ext uri="{FF2B5EF4-FFF2-40B4-BE49-F238E27FC236}">
                  <a16:creationId xmlns:a16="http://schemas.microsoft.com/office/drawing/2014/main" xmlns="" id="{6D23DED4-46CF-4034-A62B-714FB0F82593}"/>
                </a:ext>
              </a:extLst>
            </p:cNvPr>
            <p:cNvGrpSpPr/>
            <p:nvPr userDrawn="1"/>
          </p:nvGrpSpPr>
          <p:grpSpPr>
            <a:xfrm>
              <a:off x="9906425" y="258374"/>
              <a:ext cx="1451546" cy="6341252"/>
              <a:chOff x="10020609" y="242905"/>
              <a:chExt cx="1346145" cy="5880798"/>
            </a:xfrm>
          </p:grpSpPr>
          <p:sp>
            <p:nvSpPr>
              <p:cNvPr id="18" name="Freeform: Shape 17">
                <a:extLst>
                  <a:ext uri="{FF2B5EF4-FFF2-40B4-BE49-F238E27FC236}">
                    <a16:creationId xmlns:a16="http://schemas.microsoft.com/office/drawing/2014/main" xmlns="" id="{102FE358-5F18-4618-841E-AC396B767858}"/>
                  </a:ext>
                </a:extLst>
              </p:cNvPr>
              <p:cNvSpPr/>
              <p:nvPr userDrawn="1"/>
            </p:nvSpPr>
            <p:spPr>
              <a:xfrm>
                <a:off x="10020609" y="242905"/>
                <a:ext cx="561506" cy="5880798"/>
              </a:xfrm>
              <a:custGeom>
                <a:avLst/>
                <a:gdLst>
                  <a:gd name="connsiteX0" fmla="*/ 531921 w 561506"/>
                  <a:gd name="connsiteY0" fmla="*/ 5851213 h 5880798"/>
                  <a:gd name="connsiteX1" fmla="*/ 561506 w 561506"/>
                  <a:gd name="connsiteY1" fmla="*/ 5851213 h 5880798"/>
                  <a:gd name="connsiteX2" fmla="*/ 561506 w 561506"/>
                  <a:gd name="connsiteY2" fmla="*/ 5880798 h 5880798"/>
                  <a:gd name="connsiteX3" fmla="*/ 531921 w 561506"/>
                  <a:gd name="connsiteY3" fmla="*/ 5880798 h 5880798"/>
                  <a:gd name="connsiteX4" fmla="*/ 265961 w 561506"/>
                  <a:gd name="connsiteY4" fmla="*/ 5851213 h 5880798"/>
                  <a:gd name="connsiteX5" fmla="*/ 295547 w 561506"/>
                  <a:gd name="connsiteY5" fmla="*/ 5851213 h 5880798"/>
                  <a:gd name="connsiteX6" fmla="*/ 295547 w 561506"/>
                  <a:gd name="connsiteY6" fmla="*/ 5880798 h 5880798"/>
                  <a:gd name="connsiteX7" fmla="*/ 265961 w 561506"/>
                  <a:gd name="connsiteY7" fmla="*/ 5880798 h 5880798"/>
                  <a:gd name="connsiteX8" fmla="*/ 0 w 561506"/>
                  <a:gd name="connsiteY8" fmla="*/ 5851213 h 5880798"/>
                  <a:gd name="connsiteX9" fmla="*/ 29585 w 561506"/>
                  <a:gd name="connsiteY9" fmla="*/ 5851213 h 5880798"/>
                  <a:gd name="connsiteX10" fmla="*/ 29585 w 561506"/>
                  <a:gd name="connsiteY10" fmla="*/ 5880798 h 5880798"/>
                  <a:gd name="connsiteX11" fmla="*/ 0 w 561506"/>
                  <a:gd name="connsiteY11" fmla="*/ 5880798 h 5880798"/>
                  <a:gd name="connsiteX12" fmla="*/ 531921 w 561506"/>
                  <a:gd name="connsiteY12" fmla="*/ 5585253 h 5880798"/>
                  <a:gd name="connsiteX13" fmla="*/ 561506 w 561506"/>
                  <a:gd name="connsiteY13" fmla="*/ 5585253 h 5880798"/>
                  <a:gd name="connsiteX14" fmla="*/ 561506 w 561506"/>
                  <a:gd name="connsiteY14" fmla="*/ 5614838 h 5880798"/>
                  <a:gd name="connsiteX15" fmla="*/ 531921 w 561506"/>
                  <a:gd name="connsiteY15" fmla="*/ 5614838 h 5880798"/>
                  <a:gd name="connsiteX16" fmla="*/ 265961 w 561506"/>
                  <a:gd name="connsiteY16" fmla="*/ 5585253 h 5880798"/>
                  <a:gd name="connsiteX17" fmla="*/ 295547 w 561506"/>
                  <a:gd name="connsiteY17" fmla="*/ 5585253 h 5880798"/>
                  <a:gd name="connsiteX18" fmla="*/ 295547 w 561506"/>
                  <a:gd name="connsiteY18" fmla="*/ 5614838 h 5880798"/>
                  <a:gd name="connsiteX19" fmla="*/ 265961 w 561506"/>
                  <a:gd name="connsiteY19" fmla="*/ 5614838 h 5880798"/>
                  <a:gd name="connsiteX20" fmla="*/ 0 w 561506"/>
                  <a:gd name="connsiteY20" fmla="*/ 5585253 h 5880798"/>
                  <a:gd name="connsiteX21" fmla="*/ 29585 w 561506"/>
                  <a:gd name="connsiteY21" fmla="*/ 5585253 h 5880798"/>
                  <a:gd name="connsiteX22" fmla="*/ 29585 w 561506"/>
                  <a:gd name="connsiteY22" fmla="*/ 5614838 h 5880798"/>
                  <a:gd name="connsiteX23" fmla="*/ 0 w 561506"/>
                  <a:gd name="connsiteY23" fmla="*/ 5614838 h 5880798"/>
                  <a:gd name="connsiteX24" fmla="*/ 531921 w 561506"/>
                  <a:gd name="connsiteY24" fmla="*/ 5319293 h 5880798"/>
                  <a:gd name="connsiteX25" fmla="*/ 561506 w 561506"/>
                  <a:gd name="connsiteY25" fmla="*/ 5319293 h 5880798"/>
                  <a:gd name="connsiteX26" fmla="*/ 561506 w 561506"/>
                  <a:gd name="connsiteY26" fmla="*/ 5348879 h 5880798"/>
                  <a:gd name="connsiteX27" fmla="*/ 531921 w 561506"/>
                  <a:gd name="connsiteY27" fmla="*/ 5348879 h 5880798"/>
                  <a:gd name="connsiteX28" fmla="*/ 265961 w 561506"/>
                  <a:gd name="connsiteY28" fmla="*/ 5319293 h 5880798"/>
                  <a:gd name="connsiteX29" fmla="*/ 295547 w 561506"/>
                  <a:gd name="connsiteY29" fmla="*/ 5319293 h 5880798"/>
                  <a:gd name="connsiteX30" fmla="*/ 295547 w 561506"/>
                  <a:gd name="connsiteY30" fmla="*/ 5348879 h 5880798"/>
                  <a:gd name="connsiteX31" fmla="*/ 265961 w 561506"/>
                  <a:gd name="connsiteY31" fmla="*/ 5348879 h 5880798"/>
                  <a:gd name="connsiteX32" fmla="*/ 0 w 561506"/>
                  <a:gd name="connsiteY32" fmla="*/ 5319293 h 5880798"/>
                  <a:gd name="connsiteX33" fmla="*/ 29585 w 561506"/>
                  <a:gd name="connsiteY33" fmla="*/ 5319293 h 5880798"/>
                  <a:gd name="connsiteX34" fmla="*/ 29585 w 561506"/>
                  <a:gd name="connsiteY34" fmla="*/ 5348879 h 5880798"/>
                  <a:gd name="connsiteX35" fmla="*/ 0 w 561506"/>
                  <a:gd name="connsiteY35" fmla="*/ 5348879 h 5880798"/>
                  <a:gd name="connsiteX36" fmla="*/ 531921 w 561506"/>
                  <a:gd name="connsiteY36" fmla="*/ 5053332 h 5880798"/>
                  <a:gd name="connsiteX37" fmla="*/ 561506 w 561506"/>
                  <a:gd name="connsiteY37" fmla="*/ 5053332 h 5880798"/>
                  <a:gd name="connsiteX38" fmla="*/ 561506 w 561506"/>
                  <a:gd name="connsiteY38" fmla="*/ 5082917 h 5880798"/>
                  <a:gd name="connsiteX39" fmla="*/ 531921 w 561506"/>
                  <a:gd name="connsiteY39" fmla="*/ 5082917 h 5880798"/>
                  <a:gd name="connsiteX40" fmla="*/ 265961 w 561506"/>
                  <a:gd name="connsiteY40" fmla="*/ 5053332 h 5880798"/>
                  <a:gd name="connsiteX41" fmla="*/ 295547 w 561506"/>
                  <a:gd name="connsiteY41" fmla="*/ 5053332 h 5880798"/>
                  <a:gd name="connsiteX42" fmla="*/ 295547 w 561506"/>
                  <a:gd name="connsiteY42" fmla="*/ 5082917 h 5880798"/>
                  <a:gd name="connsiteX43" fmla="*/ 265961 w 561506"/>
                  <a:gd name="connsiteY43" fmla="*/ 5082917 h 5880798"/>
                  <a:gd name="connsiteX44" fmla="*/ 0 w 561506"/>
                  <a:gd name="connsiteY44" fmla="*/ 5053332 h 5880798"/>
                  <a:gd name="connsiteX45" fmla="*/ 29585 w 561506"/>
                  <a:gd name="connsiteY45" fmla="*/ 5053332 h 5880798"/>
                  <a:gd name="connsiteX46" fmla="*/ 29585 w 561506"/>
                  <a:gd name="connsiteY46" fmla="*/ 5082917 h 5880798"/>
                  <a:gd name="connsiteX47" fmla="*/ 0 w 561506"/>
                  <a:gd name="connsiteY47" fmla="*/ 5082917 h 5880798"/>
                  <a:gd name="connsiteX48" fmla="*/ 531921 w 561506"/>
                  <a:gd name="connsiteY48" fmla="*/ 4787372 h 5880798"/>
                  <a:gd name="connsiteX49" fmla="*/ 561506 w 561506"/>
                  <a:gd name="connsiteY49" fmla="*/ 4787372 h 5880798"/>
                  <a:gd name="connsiteX50" fmla="*/ 561506 w 561506"/>
                  <a:gd name="connsiteY50" fmla="*/ 4816958 h 5880798"/>
                  <a:gd name="connsiteX51" fmla="*/ 531921 w 561506"/>
                  <a:gd name="connsiteY51" fmla="*/ 4816958 h 5880798"/>
                  <a:gd name="connsiteX52" fmla="*/ 265961 w 561506"/>
                  <a:gd name="connsiteY52" fmla="*/ 4787372 h 5880798"/>
                  <a:gd name="connsiteX53" fmla="*/ 295547 w 561506"/>
                  <a:gd name="connsiteY53" fmla="*/ 4787372 h 5880798"/>
                  <a:gd name="connsiteX54" fmla="*/ 295547 w 561506"/>
                  <a:gd name="connsiteY54" fmla="*/ 4816958 h 5880798"/>
                  <a:gd name="connsiteX55" fmla="*/ 265961 w 561506"/>
                  <a:gd name="connsiteY55" fmla="*/ 4816958 h 5880798"/>
                  <a:gd name="connsiteX56" fmla="*/ 0 w 561506"/>
                  <a:gd name="connsiteY56" fmla="*/ 4787372 h 5880798"/>
                  <a:gd name="connsiteX57" fmla="*/ 29585 w 561506"/>
                  <a:gd name="connsiteY57" fmla="*/ 4787372 h 5880798"/>
                  <a:gd name="connsiteX58" fmla="*/ 29585 w 561506"/>
                  <a:gd name="connsiteY58" fmla="*/ 4816958 h 5880798"/>
                  <a:gd name="connsiteX59" fmla="*/ 0 w 561506"/>
                  <a:gd name="connsiteY59" fmla="*/ 4816958 h 5880798"/>
                  <a:gd name="connsiteX60" fmla="*/ 531921 w 561506"/>
                  <a:gd name="connsiteY60" fmla="*/ 4521412 h 5880798"/>
                  <a:gd name="connsiteX61" fmla="*/ 561506 w 561506"/>
                  <a:gd name="connsiteY61" fmla="*/ 4521412 h 5880798"/>
                  <a:gd name="connsiteX62" fmla="*/ 561506 w 561506"/>
                  <a:gd name="connsiteY62" fmla="*/ 4550997 h 5880798"/>
                  <a:gd name="connsiteX63" fmla="*/ 531921 w 561506"/>
                  <a:gd name="connsiteY63" fmla="*/ 4550997 h 5880798"/>
                  <a:gd name="connsiteX64" fmla="*/ 265961 w 561506"/>
                  <a:gd name="connsiteY64" fmla="*/ 4521412 h 5880798"/>
                  <a:gd name="connsiteX65" fmla="*/ 295547 w 561506"/>
                  <a:gd name="connsiteY65" fmla="*/ 4521412 h 5880798"/>
                  <a:gd name="connsiteX66" fmla="*/ 295547 w 561506"/>
                  <a:gd name="connsiteY66" fmla="*/ 4550997 h 5880798"/>
                  <a:gd name="connsiteX67" fmla="*/ 265961 w 561506"/>
                  <a:gd name="connsiteY67" fmla="*/ 4550997 h 5880798"/>
                  <a:gd name="connsiteX68" fmla="*/ 0 w 561506"/>
                  <a:gd name="connsiteY68" fmla="*/ 4521412 h 5880798"/>
                  <a:gd name="connsiteX69" fmla="*/ 29585 w 561506"/>
                  <a:gd name="connsiteY69" fmla="*/ 4521412 h 5880798"/>
                  <a:gd name="connsiteX70" fmla="*/ 29585 w 561506"/>
                  <a:gd name="connsiteY70" fmla="*/ 4550997 h 5880798"/>
                  <a:gd name="connsiteX71" fmla="*/ 0 w 561506"/>
                  <a:gd name="connsiteY71" fmla="*/ 4550997 h 5880798"/>
                  <a:gd name="connsiteX72" fmla="*/ 531921 w 561506"/>
                  <a:gd name="connsiteY72" fmla="*/ 4255451 h 5880798"/>
                  <a:gd name="connsiteX73" fmla="*/ 561506 w 561506"/>
                  <a:gd name="connsiteY73" fmla="*/ 4255451 h 5880798"/>
                  <a:gd name="connsiteX74" fmla="*/ 561506 w 561506"/>
                  <a:gd name="connsiteY74" fmla="*/ 4285036 h 5880798"/>
                  <a:gd name="connsiteX75" fmla="*/ 531921 w 561506"/>
                  <a:gd name="connsiteY75" fmla="*/ 4285036 h 5880798"/>
                  <a:gd name="connsiteX76" fmla="*/ 265961 w 561506"/>
                  <a:gd name="connsiteY76" fmla="*/ 4255451 h 5880798"/>
                  <a:gd name="connsiteX77" fmla="*/ 295547 w 561506"/>
                  <a:gd name="connsiteY77" fmla="*/ 4255451 h 5880798"/>
                  <a:gd name="connsiteX78" fmla="*/ 295547 w 561506"/>
                  <a:gd name="connsiteY78" fmla="*/ 4285036 h 5880798"/>
                  <a:gd name="connsiteX79" fmla="*/ 265961 w 561506"/>
                  <a:gd name="connsiteY79" fmla="*/ 4285036 h 5880798"/>
                  <a:gd name="connsiteX80" fmla="*/ 0 w 561506"/>
                  <a:gd name="connsiteY80" fmla="*/ 4255451 h 5880798"/>
                  <a:gd name="connsiteX81" fmla="*/ 29585 w 561506"/>
                  <a:gd name="connsiteY81" fmla="*/ 4255451 h 5880798"/>
                  <a:gd name="connsiteX82" fmla="*/ 29585 w 561506"/>
                  <a:gd name="connsiteY82" fmla="*/ 4285036 h 5880798"/>
                  <a:gd name="connsiteX83" fmla="*/ 0 w 561506"/>
                  <a:gd name="connsiteY83" fmla="*/ 4285036 h 5880798"/>
                  <a:gd name="connsiteX84" fmla="*/ 531921 w 561506"/>
                  <a:gd name="connsiteY84" fmla="*/ 3989491 h 5880798"/>
                  <a:gd name="connsiteX85" fmla="*/ 561506 w 561506"/>
                  <a:gd name="connsiteY85" fmla="*/ 3989491 h 5880798"/>
                  <a:gd name="connsiteX86" fmla="*/ 561506 w 561506"/>
                  <a:gd name="connsiteY86" fmla="*/ 4019077 h 5880798"/>
                  <a:gd name="connsiteX87" fmla="*/ 531921 w 561506"/>
                  <a:gd name="connsiteY87" fmla="*/ 4019077 h 5880798"/>
                  <a:gd name="connsiteX88" fmla="*/ 265961 w 561506"/>
                  <a:gd name="connsiteY88" fmla="*/ 3989491 h 5880798"/>
                  <a:gd name="connsiteX89" fmla="*/ 295547 w 561506"/>
                  <a:gd name="connsiteY89" fmla="*/ 3989491 h 5880798"/>
                  <a:gd name="connsiteX90" fmla="*/ 295547 w 561506"/>
                  <a:gd name="connsiteY90" fmla="*/ 4019077 h 5880798"/>
                  <a:gd name="connsiteX91" fmla="*/ 265961 w 561506"/>
                  <a:gd name="connsiteY91" fmla="*/ 4019077 h 5880798"/>
                  <a:gd name="connsiteX92" fmla="*/ 0 w 561506"/>
                  <a:gd name="connsiteY92" fmla="*/ 3989491 h 5880798"/>
                  <a:gd name="connsiteX93" fmla="*/ 29585 w 561506"/>
                  <a:gd name="connsiteY93" fmla="*/ 3989491 h 5880798"/>
                  <a:gd name="connsiteX94" fmla="*/ 29585 w 561506"/>
                  <a:gd name="connsiteY94" fmla="*/ 4019077 h 5880798"/>
                  <a:gd name="connsiteX95" fmla="*/ 0 w 561506"/>
                  <a:gd name="connsiteY95" fmla="*/ 4019077 h 5880798"/>
                  <a:gd name="connsiteX96" fmla="*/ 531921 w 561506"/>
                  <a:gd name="connsiteY96" fmla="*/ 3723530 h 5880798"/>
                  <a:gd name="connsiteX97" fmla="*/ 561506 w 561506"/>
                  <a:gd name="connsiteY97" fmla="*/ 3723530 h 5880798"/>
                  <a:gd name="connsiteX98" fmla="*/ 561506 w 561506"/>
                  <a:gd name="connsiteY98" fmla="*/ 3753115 h 5880798"/>
                  <a:gd name="connsiteX99" fmla="*/ 531921 w 561506"/>
                  <a:gd name="connsiteY99" fmla="*/ 3753115 h 5880798"/>
                  <a:gd name="connsiteX100" fmla="*/ 265961 w 561506"/>
                  <a:gd name="connsiteY100" fmla="*/ 3723530 h 5880798"/>
                  <a:gd name="connsiteX101" fmla="*/ 295547 w 561506"/>
                  <a:gd name="connsiteY101" fmla="*/ 3723530 h 5880798"/>
                  <a:gd name="connsiteX102" fmla="*/ 295547 w 561506"/>
                  <a:gd name="connsiteY102" fmla="*/ 3753115 h 5880798"/>
                  <a:gd name="connsiteX103" fmla="*/ 265961 w 561506"/>
                  <a:gd name="connsiteY103" fmla="*/ 3753115 h 5880798"/>
                  <a:gd name="connsiteX104" fmla="*/ 0 w 561506"/>
                  <a:gd name="connsiteY104" fmla="*/ 3723530 h 5880798"/>
                  <a:gd name="connsiteX105" fmla="*/ 29585 w 561506"/>
                  <a:gd name="connsiteY105" fmla="*/ 3723530 h 5880798"/>
                  <a:gd name="connsiteX106" fmla="*/ 29585 w 561506"/>
                  <a:gd name="connsiteY106" fmla="*/ 3753115 h 5880798"/>
                  <a:gd name="connsiteX107" fmla="*/ 0 w 561506"/>
                  <a:gd name="connsiteY107" fmla="*/ 3753115 h 5880798"/>
                  <a:gd name="connsiteX108" fmla="*/ 531921 w 561506"/>
                  <a:gd name="connsiteY108" fmla="*/ 3457570 h 5880798"/>
                  <a:gd name="connsiteX109" fmla="*/ 561506 w 561506"/>
                  <a:gd name="connsiteY109" fmla="*/ 3457570 h 5880798"/>
                  <a:gd name="connsiteX110" fmla="*/ 561506 w 561506"/>
                  <a:gd name="connsiteY110" fmla="*/ 3487156 h 5880798"/>
                  <a:gd name="connsiteX111" fmla="*/ 531921 w 561506"/>
                  <a:gd name="connsiteY111" fmla="*/ 3487156 h 5880798"/>
                  <a:gd name="connsiteX112" fmla="*/ 265961 w 561506"/>
                  <a:gd name="connsiteY112" fmla="*/ 3457570 h 5880798"/>
                  <a:gd name="connsiteX113" fmla="*/ 295547 w 561506"/>
                  <a:gd name="connsiteY113" fmla="*/ 3457570 h 5880798"/>
                  <a:gd name="connsiteX114" fmla="*/ 295547 w 561506"/>
                  <a:gd name="connsiteY114" fmla="*/ 3487156 h 5880798"/>
                  <a:gd name="connsiteX115" fmla="*/ 265961 w 561506"/>
                  <a:gd name="connsiteY115" fmla="*/ 3487156 h 5880798"/>
                  <a:gd name="connsiteX116" fmla="*/ 0 w 561506"/>
                  <a:gd name="connsiteY116" fmla="*/ 3457570 h 5880798"/>
                  <a:gd name="connsiteX117" fmla="*/ 29585 w 561506"/>
                  <a:gd name="connsiteY117" fmla="*/ 3457570 h 5880798"/>
                  <a:gd name="connsiteX118" fmla="*/ 29585 w 561506"/>
                  <a:gd name="connsiteY118" fmla="*/ 3487156 h 5880798"/>
                  <a:gd name="connsiteX119" fmla="*/ 0 w 561506"/>
                  <a:gd name="connsiteY119" fmla="*/ 3487156 h 5880798"/>
                  <a:gd name="connsiteX120" fmla="*/ 531921 w 561506"/>
                  <a:gd name="connsiteY120" fmla="*/ 3191618 h 5880798"/>
                  <a:gd name="connsiteX121" fmla="*/ 561506 w 561506"/>
                  <a:gd name="connsiteY121" fmla="*/ 3191618 h 5880798"/>
                  <a:gd name="connsiteX122" fmla="*/ 561506 w 561506"/>
                  <a:gd name="connsiteY122" fmla="*/ 3221195 h 5880798"/>
                  <a:gd name="connsiteX123" fmla="*/ 531921 w 561506"/>
                  <a:gd name="connsiteY123" fmla="*/ 3221195 h 5880798"/>
                  <a:gd name="connsiteX124" fmla="*/ 265961 w 561506"/>
                  <a:gd name="connsiteY124" fmla="*/ 3191618 h 5880798"/>
                  <a:gd name="connsiteX125" fmla="*/ 295547 w 561506"/>
                  <a:gd name="connsiteY125" fmla="*/ 3191618 h 5880798"/>
                  <a:gd name="connsiteX126" fmla="*/ 295547 w 561506"/>
                  <a:gd name="connsiteY126" fmla="*/ 3221195 h 5880798"/>
                  <a:gd name="connsiteX127" fmla="*/ 265961 w 561506"/>
                  <a:gd name="connsiteY127" fmla="*/ 3221195 h 5880798"/>
                  <a:gd name="connsiteX128" fmla="*/ 0 w 561506"/>
                  <a:gd name="connsiteY128" fmla="*/ 3191617 h 5880798"/>
                  <a:gd name="connsiteX129" fmla="*/ 29585 w 561506"/>
                  <a:gd name="connsiteY129" fmla="*/ 3191617 h 5880798"/>
                  <a:gd name="connsiteX130" fmla="*/ 29585 w 561506"/>
                  <a:gd name="connsiteY130" fmla="*/ 3221195 h 5880798"/>
                  <a:gd name="connsiteX131" fmla="*/ 0 w 561506"/>
                  <a:gd name="connsiteY131" fmla="*/ 3221195 h 5880798"/>
                  <a:gd name="connsiteX132" fmla="*/ 531921 w 561506"/>
                  <a:gd name="connsiteY132" fmla="*/ 2925660 h 5880798"/>
                  <a:gd name="connsiteX133" fmla="*/ 561506 w 561506"/>
                  <a:gd name="connsiteY133" fmla="*/ 2925660 h 5880798"/>
                  <a:gd name="connsiteX134" fmla="*/ 561506 w 561506"/>
                  <a:gd name="connsiteY134" fmla="*/ 2955246 h 5880798"/>
                  <a:gd name="connsiteX135" fmla="*/ 531921 w 561506"/>
                  <a:gd name="connsiteY135" fmla="*/ 2955246 h 5880798"/>
                  <a:gd name="connsiteX136" fmla="*/ 265961 w 561506"/>
                  <a:gd name="connsiteY136" fmla="*/ 2925659 h 5880798"/>
                  <a:gd name="connsiteX137" fmla="*/ 295547 w 561506"/>
                  <a:gd name="connsiteY137" fmla="*/ 2925659 h 5880798"/>
                  <a:gd name="connsiteX138" fmla="*/ 295547 w 561506"/>
                  <a:gd name="connsiteY138" fmla="*/ 2955245 h 5880798"/>
                  <a:gd name="connsiteX139" fmla="*/ 265961 w 561506"/>
                  <a:gd name="connsiteY139" fmla="*/ 2955245 h 5880798"/>
                  <a:gd name="connsiteX140" fmla="*/ 0 w 561506"/>
                  <a:gd name="connsiteY140" fmla="*/ 2925658 h 5880798"/>
                  <a:gd name="connsiteX141" fmla="*/ 29585 w 561506"/>
                  <a:gd name="connsiteY141" fmla="*/ 2925658 h 5880798"/>
                  <a:gd name="connsiteX142" fmla="*/ 29585 w 561506"/>
                  <a:gd name="connsiteY142" fmla="*/ 2955244 h 5880798"/>
                  <a:gd name="connsiteX143" fmla="*/ 0 w 561506"/>
                  <a:gd name="connsiteY143" fmla="*/ 2955244 h 5880798"/>
                  <a:gd name="connsiteX144" fmla="*/ 531921 w 561506"/>
                  <a:gd name="connsiteY144" fmla="*/ 2659620 h 5880798"/>
                  <a:gd name="connsiteX145" fmla="*/ 561506 w 561506"/>
                  <a:gd name="connsiteY145" fmla="*/ 2659620 h 5880798"/>
                  <a:gd name="connsiteX146" fmla="*/ 561506 w 561506"/>
                  <a:gd name="connsiteY146" fmla="*/ 2689204 h 5880798"/>
                  <a:gd name="connsiteX147" fmla="*/ 531921 w 561506"/>
                  <a:gd name="connsiteY147" fmla="*/ 2689204 h 5880798"/>
                  <a:gd name="connsiteX148" fmla="*/ 265961 w 561506"/>
                  <a:gd name="connsiteY148" fmla="*/ 2659616 h 5880798"/>
                  <a:gd name="connsiteX149" fmla="*/ 295547 w 561506"/>
                  <a:gd name="connsiteY149" fmla="*/ 2659616 h 5880798"/>
                  <a:gd name="connsiteX150" fmla="*/ 295547 w 561506"/>
                  <a:gd name="connsiteY150" fmla="*/ 2689201 h 5880798"/>
                  <a:gd name="connsiteX151" fmla="*/ 265961 w 561506"/>
                  <a:gd name="connsiteY151" fmla="*/ 2689201 h 5880798"/>
                  <a:gd name="connsiteX152" fmla="*/ 0 w 561506"/>
                  <a:gd name="connsiteY152" fmla="*/ 2659613 h 5880798"/>
                  <a:gd name="connsiteX153" fmla="*/ 29585 w 561506"/>
                  <a:gd name="connsiteY153" fmla="*/ 2659613 h 5880798"/>
                  <a:gd name="connsiteX154" fmla="*/ 29585 w 561506"/>
                  <a:gd name="connsiteY154" fmla="*/ 2689198 h 5880798"/>
                  <a:gd name="connsiteX155" fmla="*/ 0 w 561506"/>
                  <a:gd name="connsiteY155" fmla="*/ 2689198 h 5880798"/>
                  <a:gd name="connsiteX156" fmla="*/ 531921 w 561506"/>
                  <a:gd name="connsiteY156" fmla="*/ 2393661 h 5880798"/>
                  <a:gd name="connsiteX157" fmla="*/ 561506 w 561506"/>
                  <a:gd name="connsiteY157" fmla="*/ 2393661 h 5880798"/>
                  <a:gd name="connsiteX158" fmla="*/ 561506 w 561506"/>
                  <a:gd name="connsiteY158" fmla="*/ 2423260 h 5880798"/>
                  <a:gd name="connsiteX159" fmla="*/ 531921 w 561506"/>
                  <a:gd name="connsiteY159" fmla="*/ 2423260 h 5880798"/>
                  <a:gd name="connsiteX160" fmla="*/ 265961 w 561506"/>
                  <a:gd name="connsiteY160" fmla="*/ 2393658 h 5880798"/>
                  <a:gd name="connsiteX161" fmla="*/ 295547 w 561506"/>
                  <a:gd name="connsiteY161" fmla="*/ 2393658 h 5880798"/>
                  <a:gd name="connsiteX162" fmla="*/ 295547 w 561506"/>
                  <a:gd name="connsiteY162" fmla="*/ 2423257 h 5880798"/>
                  <a:gd name="connsiteX163" fmla="*/ 265961 w 561506"/>
                  <a:gd name="connsiteY163" fmla="*/ 2423257 h 5880798"/>
                  <a:gd name="connsiteX164" fmla="*/ 0 w 561506"/>
                  <a:gd name="connsiteY164" fmla="*/ 2393655 h 5880798"/>
                  <a:gd name="connsiteX165" fmla="*/ 29585 w 561506"/>
                  <a:gd name="connsiteY165" fmla="*/ 2393655 h 5880798"/>
                  <a:gd name="connsiteX166" fmla="*/ 29585 w 561506"/>
                  <a:gd name="connsiteY166" fmla="*/ 2423251 h 5880798"/>
                  <a:gd name="connsiteX167" fmla="*/ 0 w 561506"/>
                  <a:gd name="connsiteY167" fmla="*/ 2423251 h 5880798"/>
                  <a:gd name="connsiteX168" fmla="*/ 531921 w 561506"/>
                  <a:gd name="connsiteY168" fmla="*/ 2127694 h 5880798"/>
                  <a:gd name="connsiteX169" fmla="*/ 561506 w 561506"/>
                  <a:gd name="connsiteY169" fmla="*/ 2127694 h 5880798"/>
                  <a:gd name="connsiteX170" fmla="*/ 561506 w 561506"/>
                  <a:gd name="connsiteY170" fmla="*/ 2157283 h 5880798"/>
                  <a:gd name="connsiteX171" fmla="*/ 531921 w 561506"/>
                  <a:gd name="connsiteY171" fmla="*/ 2157283 h 5880798"/>
                  <a:gd name="connsiteX172" fmla="*/ 265961 w 561506"/>
                  <a:gd name="connsiteY172" fmla="*/ 2127693 h 5880798"/>
                  <a:gd name="connsiteX173" fmla="*/ 295547 w 561506"/>
                  <a:gd name="connsiteY173" fmla="*/ 2127693 h 5880798"/>
                  <a:gd name="connsiteX174" fmla="*/ 295547 w 561506"/>
                  <a:gd name="connsiteY174" fmla="*/ 2157282 h 5880798"/>
                  <a:gd name="connsiteX175" fmla="*/ 265961 w 561506"/>
                  <a:gd name="connsiteY175" fmla="*/ 2157282 h 5880798"/>
                  <a:gd name="connsiteX176" fmla="*/ 0 w 561506"/>
                  <a:gd name="connsiteY176" fmla="*/ 2127689 h 5880798"/>
                  <a:gd name="connsiteX177" fmla="*/ 29585 w 561506"/>
                  <a:gd name="connsiteY177" fmla="*/ 2127689 h 5880798"/>
                  <a:gd name="connsiteX178" fmla="*/ 29585 w 561506"/>
                  <a:gd name="connsiteY178" fmla="*/ 2157278 h 5880798"/>
                  <a:gd name="connsiteX179" fmla="*/ 0 w 561506"/>
                  <a:gd name="connsiteY179" fmla="*/ 2157278 h 5880798"/>
                  <a:gd name="connsiteX180" fmla="*/ 531921 w 561506"/>
                  <a:gd name="connsiteY180" fmla="*/ 1861731 h 5880798"/>
                  <a:gd name="connsiteX181" fmla="*/ 561506 w 561506"/>
                  <a:gd name="connsiteY181" fmla="*/ 1861731 h 5880798"/>
                  <a:gd name="connsiteX182" fmla="*/ 561506 w 561506"/>
                  <a:gd name="connsiteY182" fmla="*/ 1891308 h 5880798"/>
                  <a:gd name="connsiteX183" fmla="*/ 531921 w 561506"/>
                  <a:gd name="connsiteY183" fmla="*/ 1891308 h 5880798"/>
                  <a:gd name="connsiteX184" fmla="*/ 265961 w 561506"/>
                  <a:gd name="connsiteY184" fmla="*/ 1861728 h 5880798"/>
                  <a:gd name="connsiteX185" fmla="*/ 295547 w 561506"/>
                  <a:gd name="connsiteY185" fmla="*/ 1861728 h 5880798"/>
                  <a:gd name="connsiteX186" fmla="*/ 295547 w 561506"/>
                  <a:gd name="connsiteY186" fmla="*/ 1891306 h 5880798"/>
                  <a:gd name="connsiteX187" fmla="*/ 265961 w 561506"/>
                  <a:gd name="connsiteY187" fmla="*/ 1891306 h 5880798"/>
                  <a:gd name="connsiteX188" fmla="*/ 0 w 561506"/>
                  <a:gd name="connsiteY188" fmla="*/ 1861726 h 5880798"/>
                  <a:gd name="connsiteX189" fmla="*/ 29585 w 561506"/>
                  <a:gd name="connsiteY189" fmla="*/ 1861726 h 5880798"/>
                  <a:gd name="connsiteX190" fmla="*/ 29585 w 561506"/>
                  <a:gd name="connsiteY190" fmla="*/ 1891304 h 5880798"/>
                  <a:gd name="connsiteX191" fmla="*/ 0 w 561506"/>
                  <a:gd name="connsiteY191" fmla="*/ 1891304 h 5880798"/>
                  <a:gd name="connsiteX192" fmla="*/ 531921 w 561506"/>
                  <a:gd name="connsiteY192" fmla="*/ 1595769 h 5880798"/>
                  <a:gd name="connsiteX193" fmla="*/ 561506 w 561506"/>
                  <a:gd name="connsiteY193" fmla="*/ 1595769 h 5880798"/>
                  <a:gd name="connsiteX194" fmla="*/ 561506 w 561506"/>
                  <a:gd name="connsiteY194" fmla="*/ 1625355 h 5880798"/>
                  <a:gd name="connsiteX195" fmla="*/ 531921 w 561506"/>
                  <a:gd name="connsiteY195" fmla="*/ 1625355 h 5880798"/>
                  <a:gd name="connsiteX196" fmla="*/ 265961 w 561506"/>
                  <a:gd name="connsiteY196" fmla="*/ 1595766 h 5880798"/>
                  <a:gd name="connsiteX197" fmla="*/ 295547 w 561506"/>
                  <a:gd name="connsiteY197" fmla="*/ 1595766 h 5880798"/>
                  <a:gd name="connsiteX198" fmla="*/ 295547 w 561506"/>
                  <a:gd name="connsiteY198" fmla="*/ 1625352 h 5880798"/>
                  <a:gd name="connsiteX199" fmla="*/ 265961 w 561506"/>
                  <a:gd name="connsiteY199" fmla="*/ 1625352 h 5880798"/>
                  <a:gd name="connsiteX200" fmla="*/ 0 w 561506"/>
                  <a:gd name="connsiteY200" fmla="*/ 1595764 h 5880798"/>
                  <a:gd name="connsiteX201" fmla="*/ 29585 w 561506"/>
                  <a:gd name="connsiteY201" fmla="*/ 1595764 h 5880798"/>
                  <a:gd name="connsiteX202" fmla="*/ 29585 w 561506"/>
                  <a:gd name="connsiteY202" fmla="*/ 1625350 h 5880798"/>
                  <a:gd name="connsiteX203" fmla="*/ 0 w 561506"/>
                  <a:gd name="connsiteY203" fmla="*/ 1625350 h 5880798"/>
                  <a:gd name="connsiteX204" fmla="*/ 531921 w 561506"/>
                  <a:gd name="connsiteY204" fmla="*/ 1329811 h 5880798"/>
                  <a:gd name="connsiteX205" fmla="*/ 561506 w 561506"/>
                  <a:gd name="connsiteY205" fmla="*/ 1329811 h 5880798"/>
                  <a:gd name="connsiteX206" fmla="*/ 561506 w 561506"/>
                  <a:gd name="connsiteY206" fmla="*/ 1359396 h 5880798"/>
                  <a:gd name="connsiteX207" fmla="*/ 531921 w 561506"/>
                  <a:gd name="connsiteY207" fmla="*/ 1359396 h 5880798"/>
                  <a:gd name="connsiteX208" fmla="*/ 265961 w 561506"/>
                  <a:gd name="connsiteY208" fmla="*/ 1329809 h 5880798"/>
                  <a:gd name="connsiteX209" fmla="*/ 295547 w 561506"/>
                  <a:gd name="connsiteY209" fmla="*/ 1329809 h 5880798"/>
                  <a:gd name="connsiteX210" fmla="*/ 295547 w 561506"/>
                  <a:gd name="connsiteY210" fmla="*/ 1359393 h 5880798"/>
                  <a:gd name="connsiteX211" fmla="*/ 265961 w 561506"/>
                  <a:gd name="connsiteY211" fmla="*/ 1359393 h 5880798"/>
                  <a:gd name="connsiteX212" fmla="*/ 0 w 561506"/>
                  <a:gd name="connsiteY212" fmla="*/ 1329806 h 5880798"/>
                  <a:gd name="connsiteX213" fmla="*/ 29585 w 561506"/>
                  <a:gd name="connsiteY213" fmla="*/ 1329806 h 5880798"/>
                  <a:gd name="connsiteX214" fmla="*/ 29585 w 561506"/>
                  <a:gd name="connsiteY214" fmla="*/ 1359391 h 5880798"/>
                  <a:gd name="connsiteX215" fmla="*/ 0 w 561506"/>
                  <a:gd name="connsiteY215" fmla="*/ 1359391 h 5880798"/>
                  <a:gd name="connsiteX216" fmla="*/ 531921 w 561506"/>
                  <a:gd name="connsiteY216" fmla="*/ 1063855 h 5880798"/>
                  <a:gd name="connsiteX217" fmla="*/ 561506 w 561506"/>
                  <a:gd name="connsiteY217" fmla="*/ 1063855 h 5880798"/>
                  <a:gd name="connsiteX218" fmla="*/ 561506 w 561506"/>
                  <a:gd name="connsiteY218" fmla="*/ 1093441 h 5880798"/>
                  <a:gd name="connsiteX219" fmla="*/ 531921 w 561506"/>
                  <a:gd name="connsiteY219" fmla="*/ 1093441 h 5880798"/>
                  <a:gd name="connsiteX220" fmla="*/ 265961 w 561506"/>
                  <a:gd name="connsiteY220" fmla="*/ 1063852 h 5880798"/>
                  <a:gd name="connsiteX221" fmla="*/ 295547 w 561506"/>
                  <a:gd name="connsiteY221" fmla="*/ 1063852 h 5880798"/>
                  <a:gd name="connsiteX222" fmla="*/ 295547 w 561506"/>
                  <a:gd name="connsiteY222" fmla="*/ 1093438 h 5880798"/>
                  <a:gd name="connsiteX223" fmla="*/ 265961 w 561506"/>
                  <a:gd name="connsiteY223" fmla="*/ 1093438 h 5880798"/>
                  <a:gd name="connsiteX224" fmla="*/ 0 w 561506"/>
                  <a:gd name="connsiteY224" fmla="*/ 1063849 h 5880798"/>
                  <a:gd name="connsiteX225" fmla="*/ 29585 w 561506"/>
                  <a:gd name="connsiteY225" fmla="*/ 1063849 h 5880798"/>
                  <a:gd name="connsiteX226" fmla="*/ 29585 w 561506"/>
                  <a:gd name="connsiteY226" fmla="*/ 1093435 h 5880798"/>
                  <a:gd name="connsiteX227" fmla="*/ 0 w 561506"/>
                  <a:gd name="connsiteY227" fmla="*/ 1093435 h 5880798"/>
                  <a:gd name="connsiteX228" fmla="*/ 531921 w 561506"/>
                  <a:gd name="connsiteY228" fmla="*/ 797884 h 5880798"/>
                  <a:gd name="connsiteX229" fmla="*/ 561506 w 561506"/>
                  <a:gd name="connsiteY229" fmla="*/ 797884 h 5880798"/>
                  <a:gd name="connsiteX230" fmla="*/ 561506 w 561506"/>
                  <a:gd name="connsiteY230" fmla="*/ 827470 h 5880798"/>
                  <a:gd name="connsiteX231" fmla="*/ 531921 w 561506"/>
                  <a:gd name="connsiteY231" fmla="*/ 827470 h 5880798"/>
                  <a:gd name="connsiteX232" fmla="*/ 265961 w 561506"/>
                  <a:gd name="connsiteY232" fmla="*/ 797882 h 5880798"/>
                  <a:gd name="connsiteX233" fmla="*/ 295547 w 561506"/>
                  <a:gd name="connsiteY233" fmla="*/ 797882 h 5880798"/>
                  <a:gd name="connsiteX234" fmla="*/ 295547 w 561506"/>
                  <a:gd name="connsiteY234" fmla="*/ 827468 h 5880798"/>
                  <a:gd name="connsiteX235" fmla="*/ 265961 w 561506"/>
                  <a:gd name="connsiteY235" fmla="*/ 827468 h 5880798"/>
                  <a:gd name="connsiteX236" fmla="*/ 0 w 561506"/>
                  <a:gd name="connsiteY236" fmla="*/ 797879 h 5880798"/>
                  <a:gd name="connsiteX237" fmla="*/ 29585 w 561506"/>
                  <a:gd name="connsiteY237" fmla="*/ 797879 h 5880798"/>
                  <a:gd name="connsiteX238" fmla="*/ 29585 w 561506"/>
                  <a:gd name="connsiteY238" fmla="*/ 827465 h 5880798"/>
                  <a:gd name="connsiteX239" fmla="*/ 0 w 561506"/>
                  <a:gd name="connsiteY239" fmla="*/ 827465 h 5880798"/>
                  <a:gd name="connsiteX240" fmla="*/ 531921 w 561506"/>
                  <a:gd name="connsiteY240" fmla="*/ 531924 h 5880798"/>
                  <a:gd name="connsiteX241" fmla="*/ 561506 w 561506"/>
                  <a:gd name="connsiteY241" fmla="*/ 531924 h 5880798"/>
                  <a:gd name="connsiteX242" fmla="*/ 561506 w 561506"/>
                  <a:gd name="connsiteY242" fmla="*/ 561509 h 5880798"/>
                  <a:gd name="connsiteX243" fmla="*/ 531921 w 561506"/>
                  <a:gd name="connsiteY243" fmla="*/ 561509 h 5880798"/>
                  <a:gd name="connsiteX244" fmla="*/ 265961 w 561506"/>
                  <a:gd name="connsiteY244" fmla="*/ 531922 h 5880798"/>
                  <a:gd name="connsiteX245" fmla="*/ 295547 w 561506"/>
                  <a:gd name="connsiteY245" fmla="*/ 531922 h 5880798"/>
                  <a:gd name="connsiteX246" fmla="*/ 295547 w 561506"/>
                  <a:gd name="connsiteY246" fmla="*/ 561507 h 5880798"/>
                  <a:gd name="connsiteX247" fmla="*/ 265961 w 561506"/>
                  <a:gd name="connsiteY247" fmla="*/ 561507 h 5880798"/>
                  <a:gd name="connsiteX248" fmla="*/ 0 w 561506"/>
                  <a:gd name="connsiteY248" fmla="*/ 531920 h 5880798"/>
                  <a:gd name="connsiteX249" fmla="*/ 29585 w 561506"/>
                  <a:gd name="connsiteY249" fmla="*/ 531920 h 5880798"/>
                  <a:gd name="connsiteX250" fmla="*/ 29585 w 561506"/>
                  <a:gd name="connsiteY250" fmla="*/ 561505 h 5880798"/>
                  <a:gd name="connsiteX251" fmla="*/ 0 w 561506"/>
                  <a:gd name="connsiteY251" fmla="*/ 561505 h 5880798"/>
                  <a:gd name="connsiteX252" fmla="*/ 531921 w 561506"/>
                  <a:gd name="connsiteY252" fmla="*/ 265964 h 5880798"/>
                  <a:gd name="connsiteX253" fmla="*/ 561506 w 561506"/>
                  <a:gd name="connsiteY253" fmla="*/ 265964 h 5880798"/>
                  <a:gd name="connsiteX254" fmla="*/ 561506 w 561506"/>
                  <a:gd name="connsiteY254" fmla="*/ 295550 h 5880798"/>
                  <a:gd name="connsiteX255" fmla="*/ 531921 w 561506"/>
                  <a:gd name="connsiteY255" fmla="*/ 295550 h 5880798"/>
                  <a:gd name="connsiteX256" fmla="*/ 265961 w 561506"/>
                  <a:gd name="connsiteY256" fmla="*/ 265962 h 5880798"/>
                  <a:gd name="connsiteX257" fmla="*/ 295547 w 561506"/>
                  <a:gd name="connsiteY257" fmla="*/ 265962 h 5880798"/>
                  <a:gd name="connsiteX258" fmla="*/ 295547 w 561506"/>
                  <a:gd name="connsiteY258" fmla="*/ 295548 h 5880798"/>
                  <a:gd name="connsiteX259" fmla="*/ 265961 w 561506"/>
                  <a:gd name="connsiteY259" fmla="*/ 295548 h 5880798"/>
                  <a:gd name="connsiteX260" fmla="*/ 0 w 561506"/>
                  <a:gd name="connsiteY260" fmla="*/ 265960 h 5880798"/>
                  <a:gd name="connsiteX261" fmla="*/ 29585 w 561506"/>
                  <a:gd name="connsiteY261" fmla="*/ 265960 h 5880798"/>
                  <a:gd name="connsiteX262" fmla="*/ 29585 w 561506"/>
                  <a:gd name="connsiteY262" fmla="*/ 295546 h 5880798"/>
                  <a:gd name="connsiteX263" fmla="*/ 0 w 561506"/>
                  <a:gd name="connsiteY263" fmla="*/ 295546 h 5880798"/>
                  <a:gd name="connsiteX264" fmla="*/ 531921 w 561506"/>
                  <a:gd name="connsiteY264" fmla="*/ 5 h 5880798"/>
                  <a:gd name="connsiteX265" fmla="*/ 561506 w 561506"/>
                  <a:gd name="connsiteY265" fmla="*/ 5 h 5880798"/>
                  <a:gd name="connsiteX266" fmla="*/ 561506 w 561506"/>
                  <a:gd name="connsiteY266" fmla="*/ 29591 h 5880798"/>
                  <a:gd name="connsiteX267" fmla="*/ 531921 w 561506"/>
                  <a:gd name="connsiteY267" fmla="*/ 29591 h 5880798"/>
                  <a:gd name="connsiteX268" fmla="*/ 265961 w 561506"/>
                  <a:gd name="connsiteY268" fmla="*/ 3 h 5880798"/>
                  <a:gd name="connsiteX269" fmla="*/ 295547 w 561506"/>
                  <a:gd name="connsiteY269" fmla="*/ 3 h 5880798"/>
                  <a:gd name="connsiteX270" fmla="*/ 295547 w 561506"/>
                  <a:gd name="connsiteY270" fmla="*/ 29589 h 5880798"/>
                  <a:gd name="connsiteX271" fmla="*/ 265961 w 561506"/>
                  <a:gd name="connsiteY271" fmla="*/ 29589 h 5880798"/>
                  <a:gd name="connsiteX272" fmla="*/ 0 w 561506"/>
                  <a:gd name="connsiteY272" fmla="*/ 0 h 5880798"/>
                  <a:gd name="connsiteX273" fmla="*/ 29585 w 561506"/>
                  <a:gd name="connsiteY273" fmla="*/ 0 h 5880798"/>
                  <a:gd name="connsiteX274" fmla="*/ 29585 w 561506"/>
                  <a:gd name="connsiteY274" fmla="*/ 29586 h 5880798"/>
                  <a:gd name="connsiteX275" fmla="*/ 0 w 561506"/>
                  <a:gd name="connsiteY275" fmla="*/ 29586 h 5880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Lst>
                <a:rect l="l" t="t" r="r" b="b"/>
                <a:pathLst>
                  <a:path w="561506" h="5880798">
                    <a:moveTo>
                      <a:pt x="531921" y="5851213"/>
                    </a:moveTo>
                    <a:lnTo>
                      <a:pt x="561506" y="5851213"/>
                    </a:lnTo>
                    <a:lnTo>
                      <a:pt x="561506" y="5880798"/>
                    </a:lnTo>
                    <a:lnTo>
                      <a:pt x="531921" y="5880798"/>
                    </a:lnTo>
                    <a:close/>
                    <a:moveTo>
                      <a:pt x="265961" y="5851213"/>
                    </a:moveTo>
                    <a:lnTo>
                      <a:pt x="295547" y="5851213"/>
                    </a:lnTo>
                    <a:lnTo>
                      <a:pt x="295547" y="5880798"/>
                    </a:lnTo>
                    <a:lnTo>
                      <a:pt x="265961" y="5880798"/>
                    </a:lnTo>
                    <a:close/>
                    <a:moveTo>
                      <a:pt x="0" y="5851213"/>
                    </a:moveTo>
                    <a:lnTo>
                      <a:pt x="29585" y="5851213"/>
                    </a:lnTo>
                    <a:lnTo>
                      <a:pt x="29585" y="5880798"/>
                    </a:lnTo>
                    <a:lnTo>
                      <a:pt x="0" y="5880798"/>
                    </a:lnTo>
                    <a:close/>
                    <a:moveTo>
                      <a:pt x="531921" y="5585253"/>
                    </a:moveTo>
                    <a:lnTo>
                      <a:pt x="561506" y="5585253"/>
                    </a:lnTo>
                    <a:lnTo>
                      <a:pt x="561506" y="5614838"/>
                    </a:lnTo>
                    <a:lnTo>
                      <a:pt x="531921" y="5614838"/>
                    </a:lnTo>
                    <a:close/>
                    <a:moveTo>
                      <a:pt x="265961" y="5585253"/>
                    </a:moveTo>
                    <a:lnTo>
                      <a:pt x="295547" y="5585253"/>
                    </a:lnTo>
                    <a:lnTo>
                      <a:pt x="295547" y="5614838"/>
                    </a:lnTo>
                    <a:lnTo>
                      <a:pt x="265961" y="5614838"/>
                    </a:lnTo>
                    <a:close/>
                    <a:moveTo>
                      <a:pt x="0" y="5585253"/>
                    </a:moveTo>
                    <a:lnTo>
                      <a:pt x="29585" y="5585253"/>
                    </a:lnTo>
                    <a:lnTo>
                      <a:pt x="29585" y="5614838"/>
                    </a:lnTo>
                    <a:lnTo>
                      <a:pt x="0" y="5614838"/>
                    </a:lnTo>
                    <a:close/>
                    <a:moveTo>
                      <a:pt x="531921" y="5319293"/>
                    </a:moveTo>
                    <a:lnTo>
                      <a:pt x="561506" y="5319293"/>
                    </a:lnTo>
                    <a:lnTo>
                      <a:pt x="561506" y="5348879"/>
                    </a:lnTo>
                    <a:lnTo>
                      <a:pt x="531921" y="5348879"/>
                    </a:lnTo>
                    <a:close/>
                    <a:moveTo>
                      <a:pt x="265961" y="5319293"/>
                    </a:moveTo>
                    <a:lnTo>
                      <a:pt x="295547" y="5319293"/>
                    </a:lnTo>
                    <a:lnTo>
                      <a:pt x="295547" y="5348879"/>
                    </a:lnTo>
                    <a:lnTo>
                      <a:pt x="265961" y="5348879"/>
                    </a:lnTo>
                    <a:close/>
                    <a:moveTo>
                      <a:pt x="0" y="5319293"/>
                    </a:moveTo>
                    <a:lnTo>
                      <a:pt x="29585" y="5319293"/>
                    </a:lnTo>
                    <a:lnTo>
                      <a:pt x="29585" y="5348879"/>
                    </a:lnTo>
                    <a:lnTo>
                      <a:pt x="0" y="5348879"/>
                    </a:lnTo>
                    <a:close/>
                    <a:moveTo>
                      <a:pt x="531921" y="5053332"/>
                    </a:moveTo>
                    <a:lnTo>
                      <a:pt x="561506" y="5053332"/>
                    </a:lnTo>
                    <a:lnTo>
                      <a:pt x="561506" y="5082917"/>
                    </a:lnTo>
                    <a:lnTo>
                      <a:pt x="531921" y="5082917"/>
                    </a:lnTo>
                    <a:close/>
                    <a:moveTo>
                      <a:pt x="265961" y="5053332"/>
                    </a:moveTo>
                    <a:lnTo>
                      <a:pt x="295547" y="5053332"/>
                    </a:lnTo>
                    <a:lnTo>
                      <a:pt x="295547" y="5082917"/>
                    </a:lnTo>
                    <a:lnTo>
                      <a:pt x="265961" y="5082917"/>
                    </a:lnTo>
                    <a:close/>
                    <a:moveTo>
                      <a:pt x="0" y="5053332"/>
                    </a:moveTo>
                    <a:lnTo>
                      <a:pt x="29585" y="5053332"/>
                    </a:lnTo>
                    <a:lnTo>
                      <a:pt x="29585" y="5082917"/>
                    </a:lnTo>
                    <a:lnTo>
                      <a:pt x="0" y="5082917"/>
                    </a:lnTo>
                    <a:close/>
                    <a:moveTo>
                      <a:pt x="531921" y="4787372"/>
                    </a:moveTo>
                    <a:lnTo>
                      <a:pt x="561506" y="4787372"/>
                    </a:lnTo>
                    <a:lnTo>
                      <a:pt x="561506" y="4816958"/>
                    </a:lnTo>
                    <a:lnTo>
                      <a:pt x="531921" y="4816958"/>
                    </a:lnTo>
                    <a:close/>
                    <a:moveTo>
                      <a:pt x="265961" y="4787372"/>
                    </a:moveTo>
                    <a:lnTo>
                      <a:pt x="295547" y="4787372"/>
                    </a:lnTo>
                    <a:lnTo>
                      <a:pt x="295547" y="4816958"/>
                    </a:lnTo>
                    <a:lnTo>
                      <a:pt x="265961" y="4816958"/>
                    </a:lnTo>
                    <a:close/>
                    <a:moveTo>
                      <a:pt x="0" y="4787372"/>
                    </a:moveTo>
                    <a:lnTo>
                      <a:pt x="29585" y="4787372"/>
                    </a:lnTo>
                    <a:lnTo>
                      <a:pt x="29585" y="4816958"/>
                    </a:lnTo>
                    <a:lnTo>
                      <a:pt x="0" y="4816958"/>
                    </a:lnTo>
                    <a:close/>
                    <a:moveTo>
                      <a:pt x="531921" y="4521412"/>
                    </a:moveTo>
                    <a:lnTo>
                      <a:pt x="561506" y="4521412"/>
                    </a:lnTo>
                    <a:lnTo>
                      <a:pt x="561506" y="4550997"/>
                    </a:lnTo>
                    <a:lnTo>
                      <a:pt x="531921" y="4550997"/>
                    </a:lnTo>
                    <a:close/>
                    <a:moveTo>
                      <a:pt x="265961" y="4521412"/>
                    </a:moveTo>
                    <a:lnTo>
                      <a:pt x="295547" y="4521412"/>
                    </a:lnTo>
                    <a:lnTo>
                      <a:pt x="295547" y="4550997"/>
                    </a:lnTo>
                    <a:lnTo>
                      <a:pt x="265961" y="4550997"/>
                    </a:lnTo>
                    <a:close/>
                    <a:moveTo>
                      <a:pt x="0" y="4521412"/>
                    </a:moveTo>
                    <a:lnTo>
                      <a:pt x="29585" y="4521412"/>
                    </a:lnTo>
                    <a:lnTo>
                      <a:pt x="29585" y="4550997"/>
                    </a:lnTo>
                    <a:lnTo>
                      <a:pt x="0" y="4550997"/>
                    </a:lnTo>
                    <a:close/>
                    <a:moveTo>
                      <a:pt x="531921" y="4255451"/>
                    </a:moveTo>
                    <a:lnTo>
                      <a:pt x="561506" y="4255451"/>
                    </a:lnTo>
                    <a:lnTo>
                      <a:pt x="561506" y="4285036"/>
                    </a:lnTo>
                    <a:lnTo>
                      <a:pt x="531921" y="4285036"/>
                    </a:lnTo>
                    <a:close/>
                    <a:moveTo>
                      <a:pt x="265961" y="4255451"/>
                    </a:moveTo>
                    <a:lnTo>
                      <a:pt x="295547" y="4255451"/>
                    </a:lnTo>
                    <a:lnTo>
                      <a:pt x="295547" y="4285036"/>
                    </a:lnTo>
                    <a:lnTo>
                      <a:pt x="265961" y="4285036"/>
                    </a:lnTo>
                    <a:close/>
                    <a:moveTo>
                      <a:pt x="0" y="4255451"/>
                    </a:moveTo>
                    <a:lnTo>
                      <a:pt x="29585" y="4255451"/>
                    </a:lnTo>
                    <a:lnTo>
                      <a:pt x="29585" y="4285036"/>
                    </a:lnTo>
                    <a:lnTo>
                      <a:pt x="0" y="4285036"/>
                    </a:lnTo>
                    <a:close/>
                    <a:moveTo>
                      <a:pt x="531921" y="3989491"/>
                    </a:moveTo>
                    <a:lnTo>
                      <a:pt x="561506" y="3989491"/>
                    </a:lnTo>
                    <a:lnTo>
                      <a:pt x="561506" y="4019077"/>
                    </a:lnTo>
                    <a:lnTo>
                      <a:pt x="531921" y="4019077"/>
                    </a:lnTo>
                    <a:close/>
                    <a:moveTo>
                      <a:pt x="265961" y="3989491"/>
                    </a:moveTo>
                    <a:lnTo>
                      <a:pt x="295547" y="3989491"/>
                    </a:lnTo>
                    <a:lnTo>
                      <a:pt x="295547" y="4019077"/>
                    </a:lnTo>
                    <a:lnTo>
                      <a:pt x="265961" y="4019077"/>
                    </a:lnTo>
                    <a:close/>
                    <a:moveTo>
                      <a:pt x="0" y="3989491"/>
                    </a:moveTo>
                    <a:lnTo>
                      <a:pt x="29585" y="3989491"/>
                    </a:lnTo>
                    <a:lnTo>
                      <a:pt x="29585" y="4019077"/>
                    </a:lnTo>
                    <a:lnTo>
                      <a:pt x="0" y="4019077"/>
                    </a:lnTo>
                    <a:close/>
                    <a:moveTo>
                      <a:pt x="531921" y="3723530"/>
                    </a:moveTo>
                    <a:lnTo>
                      <a:pt x="561506" y="3723530"/>
                    </a:lnTo>
                    <a:lnTo>
                      <a:pt x="561506" y="3753115"/>
                    </a:lnTo>
                    <a:lnTo>
                      <a:pt x="531921" y="3753115"/>
                    </a:lnTo>
                    <a:close/>
                    <a:moveTo>
                      <a:pt x="265961" y="3723530"/>
                    </a:moveTo>
                    <a:lnTo>
                      <a:pt x="295547" y="3723530"/>
                    </a:lnTo>
                    <a:lnTo>
                      <a:pt x="295547" y="3753115"/>
                    </a:lnTo>
                    <a:lnTo>
                      <a:pt x="265961" y="3753115"/>
                    </a:lnTo>
                    <a:close/>
                    <a:moveTo>
                      <a:pt x="0" y="3723530"/>
                    </a:moveTo>
                    <a:lnTo>
                      <a:pt x="29585" y="3723530"/>
                    </a:lnTo>
                    <a:lnTo>
                      <a:pt x="29585" y="3753115"/>
                    </a:lnTo>
                    <a:lnTo>
                      <a:pt x="0" y="3753115"/>
                    </a:lnTo>
                    <a:close/>
                    <a:moveTo>
                      <a:pt x="531921" y="3457570"/>
                    </a:moveTo>
                    <a:lnTo>
                      <a:pt x="561506" y="3457570"/>
                    </a:lnTo>
                    <a:lnTo>
                      <a:pt x="561506" y="3487156"/>
                    </a:lnTo>
                    <a:lnTo>
                      <a:pt x="531921" y="3487156"/>
                    </a:lnTo>
                    <a:close/>
                    <a:moveTo>
                      <a:pt x="265961" y="3457570"/>
                    </a:moveTo>
                    <a:lnTo>
                      <a:pt x="295547" y="3457570"/>
                    </a:lnTo>
                    <a:lnTo>
                      <a:pt x="295547" y="3487156"/>
                    </a:lnTo>
                    <a:lnTo>
                      <a:pt x="265961" y="3487156"/>
                    </a:lnTo>
                    <a:close/>
                    <a:moveTo>
                      <a:pt x="0" y="3457570"/>
                    </a:moveTo>
                    <a:lnTo>
                      <a:pt x="29585" y="3457570"/>
                    </a:lnTo>
                    <a:lnTo>
                      <a:pt x="29585" y="3487156"/>
                    </a:lnTo>
                    <a:lnTo>
                      <a:pt x="0" y="3487156"/>
                    </a:lnTo>
                    <a:close/>
                    <a:moveTo>
                      <a:pt x="531921" y="3191618"/>
                    </a:moveTo>
                    <a:lnTo>
                      <a:pt x="561506" y="3191618"/>
                    </a:lnTo>
                    <a:lnTo>
                      <a:pt x="561506" y="3221195"/>
                    </a:lnTo>
                    <a:lnTo>
                      <a:pt x="531921" y="3221195"/>
                    </a:lnTo>
                    <a:close/>
                    <a:moveTo>
                      <a:pt x="265961" y="3191618"/>
                    </a:moveTo>
                    <a:lnTo>
                      <a:pt x="295547" y="3191618"/>
                    </a:lnTo>
                    <a:lnTo>
                      <a:pt x="295547" y="3221195"/>
                    </a:lnTo>
                    <a:lnTo>
                      <a:pt x="265961" y="3221195"/>
                    </a:lnTo>
                    <a:close/>
                    <a:moveTo>
                      <a:pt x="0" y="3191617"/>
                    </a:moveTo>
                    <a:lnTo>
                      <a:pt x="29585" y="3191617"/>
                    </a:lnTo>
                    <a:lnTo>
                      <a:pt x="29585" y="3221195"/>
                    </a:lnTo>
                    <a:lnTo>
                      <a:pt x="0" y="3221195"/>
                    </a:lnTo>
                    <a:close/>
                    <a:moveTo>
                      <a:pt x="531921" y="2925660"/>
                    </a:moveTo>
                    <a:lnTo>
                      <a:pt x="561506" y="2925660"/>
                    </a:lnTo>
                    <a:lnTo>
                      <a:pt x="561506" y="2955246"/>
                    </a:lnTo>
                    <a:lnTo>
                      <a:pt x="531921" y="2955246"/>
                    </a:lnTo>
                    <a:close/>
                    <a:moveTo>
                      <a:pt x="265961" y="2925659"/>
                    </a:moveTo>
                    <a:lnTo>
                      <a:pt x="295547" y="2925659"/>
                    </a:lnTo>
                    <a:lnTo>
                      <a:pt x="295547" y="2955245"/>
                    </a:lnTo>
                    <a:lnTo>
                      <a:pt x="265961" y="2955245"/>
                    </a:lnTo>
                    <a:close/>
                    <a:moveTo>
                      <a:pt x="0" y="2925658"/>
                    </a:moveTo>
                    <a:lnTo>
                      <a:pt x="29585" y="2925658"/>
                    </a:lnTo>
                    <a:lnTo>
                      <a:pt x="29585" y="2955244"/>
                    </a:lnTo>
                    <a:lnTo>
                      <a:pt x="0" y="2955244"/>
                    </a:lnTo>
                    <a:close/>
                    <a:moveTo>
                      <a:pt x="531921" y="2659620"/>
                    </a:moveTo>
                    <a:lnTo>
                      <a:pt x="561506" y="2659620"/>
                    </a:lnTo>
                    <a:lnTo>
                      <a:pt x="561506" y="2689204"/>
                    </a:lnTo>
                    <a:lnTo>
                      <a:pt x="531921" y="2689204"/>
                    </a:lnTo>
                    <a:close/>
                    <a:moveTo>
                      <a:pt x="265961" y="2659616"/>
                    </a:moveTo>
                    <a:lnTo>
                      <a:pt x="295547" y="2659616"/>
                    </a:lnTo>
                    <a:lnTo>
                      <a:pt x="295547" y="2689201"/>
                    </a:lnTo>
                    <a:lnTo>
                      <a:pt x="265961" y="2689201"/>
                    </a:lnTo>
                    <a:close/>
                    <a:moveTo>
                      <a:pt x="0" y="2659613"/>
                    </a:moveTo>
                    <a:lnTo>
                      <a:pt x="29585" y="2659613"/>
                    </a:lnTo>
                    <a:lnTo>
                      <a:pt x="29585" y="2689198"/>
                    </a:lnTo>
                    <a:lnTo>
                      <a:pt x="0" y="2689198"/>
                    </a:lnTo>
                    <a:close/>
                    <a:moveTo>
                      <a:pt x="531921" y="2393661"/>
                    </a:moveTo>
                    <a:lnTo>
                      <a:pt x="561506" y="2393661"/>
                    </a:lnTo>
                    <a:lnTo>
                      <a:pt x="561506" y="2423260"/>
                    </a:lnTo>
                    <a:lnTo>
                      <a:pt x="531921" y="2423260"/>
                    </a:lnTo>
                    <a:close/>
                    <a:moveTo>
                      <a:pt x="265961" y="2393658"/>
                    </a:moveTo>
                    <a:lnTo>
                      <a:pt x="295547" y="2393658"/>
                    </a:lnTo>
                    <a:lnTo>
                      <a:pt x="295547" y="2423257"/>
                    </a:lnTo>
                    <a:lnTo>
                      <a:pt x="265961" y="2423257"/>
                    </a:lnTo>
                    <a:close/>
                    <a:moveTo>
                      <a:pt x="0" y="2393655"/>
                    </a:moveTo>
                    <a:lnTo>
                      <a:pt x="29585" y="2393655"/>
                    </a:lnTo>
                    <a:lnTo>
                      <a:pt x="29585" y="2423251"/>
                    </a:lnTo>
                    <a:lnTo>
                      <a:pt x="0" y="2423251"/>
                    </a:lnTo>
                    <a:close/>
                    <a:moveTo>
                      <a:pt x="531921" y="2127694"/>
                    </a:moveTo>
                    <a:lnTo>
                      <a:pt x="561506" y="2127694"/>
                    </a:lnTo>
                    <a:lnTo>
                      <a:pt x="561506" y="2157283"/>
                    </a:lnTo>
                    <a:lnTo>
                      <a:pt x="531921" y="2157283"/>
                    </a:lnTo>
                    <a:close/>
                    <a:moveTo>
                      <a:pt x="265961" y="2127693"/>
                    </a:moveTo>
                    <a:lnTo>
                      <a:pt x="295547" y="2127693"/>
                    </a:lnTo>
                    <a:lnTo>
                      <a:pt x="295547" y="2157282"/>
                    </a:lnTo>
                    <a:lnTo>
                      <a:pt x="265961" y="2157282"/>
                    </a:lnTo>
                    <a:close/>
                    <a:moveTo>
                      <a:pt x="0" y="2127689"/>
                    </a:moveTo>
                    <a:lnTo>
                      <a:pt x="29585" y="2127689"/>
                    </a:lnTo>
                    <a:lnTo>
                      <a:pt x="29585" y="2157278"/>
                    </a:lnTo>
                    <a:lnTo>
                      <a:pt x="0" y="2157278"/>
                    </a:lnTo>
                    <a:close/>
                    <a:moveTo>
                      <a:pt x="531921" y="1861731"/>
                    </a:moveTo>
                    <a:lnTo>
                      <a:pt x="561506" y="1861731"/>
                    </a:lnTo>
                    <a:lnTo>
                      <a:pt x="561506" y="1891308"/>
                    </a:lnTo>
                    <a:lnTo>
                      <a:pt x="531921" y="1891308"/>
                    </a:lnTo>
                    <a:close/>
                    <a:moveTo>
                      <a:pt x="265961" y="1861728"/>
                    </a:moveTo>
                    <a:lnTo>
                      <a:pt x="295547" y="1861728"/>
                    </a:lnTo>
                    <a:lnTo>
                      <a:pt x="295547" y="1891306"/>
                    </a:lnTo>
                    <a:lnTo>
                      <a:pt x="265961" y="1891306"/>
                    </a:lnTo>
                    <a:close/>
                    <a:moveTo>
                      <a:pt x="0" y="1861726"/>
                    </a:moveTo>
                    <a:lnTo>
                      <a:pt x="29585" y="1861726"/>
                    </a:lnTo>
                    <a:lnTo>
                      <a:pt x="29585" y="1891304"/>
                    </a:lnTo>
                    <a:lnTo>
                      <a:pt x="0" y="1891304"/>
                    </a:lnTo>
                    <a:close/>
                    <a:moveTo>
                      <a:pt x="531921" y="1595769"/>
                    </a:moveTo>
                    <a:lnTo>
                      <a:pt x="561506" y="1595769"/>
                    </a:lnTo>
                    <a:lnTo>
                      <a:pt x="561506" y="1625355"/>
                    </a:lnTo>
                    <a:lnTo>
                      <a:pt x="531921" y="1625355"/>
                    </a:lnTo>
                    <a:close/>
                    <a:moveTo>
                      <a:pt x="265961" y="1595766"/>
                    </a:moveTo>
                    <a:lnTo>
                      <a:pt x="295547" y="1595766"/>
                    </a:lnTo>
                    <a:lnTo>
                      <a:pt x="295547" y="1625352"/>
                    </a:lnTo>
                    <a:lnTo>
                      <a:pt x="265961" y="1625352"/>
                    </a:lnTo>
                    <a:close/>
                    <a:moveTo>
                      <a:pt x="0" y="1595764"/>
                    </a:moveTo>
                    <a:lnTo>
                      <a:pt x="29585" y="1595764"/>
                    </a:lnTo>
                    <a:lnTo>
                      <a:pt x="29585" y="1625350"/>
                    </a:lnTo>
                    <a:lnTo>
                      <a:pt x="0" y="1625350"/>
                    </a:lnTo>
                    <a:close/>
                    <a:moveTo>
                      <a:pt x="531921" y="1329811"/>
                    </a:moveTo>
                    <a:lnTo>
                      <a:pt x="561506" y="1329811"/>
                    </a:lnTo>
                    <a:lnTo>
                      <a:pt x="561506" y="1359396"/>
                    </a:lnTo>
                    <a:lnTo>
                      <a:pt x="531921" y="1359396"/>
                    </a:lnTo>
                    <a:close/>
                    <a:moveTo>
                      <a:pt x="265961" y="1329809"/>
                    </a:moveTo>
                    <a:lnTo>
                      <a:pt x="295547" y="1329809"/>
                    </a:lnTo>
                    <a:lnTo>
                      <a:pt x="295547" y="1359393"/>
                    </a:lnTo>
                    <a:lnTo>
                      <a:pt x="265961" y="1359393"/>
                    </a:lnTo>
                    <a:close/>
                    <a:moveTo>
                      <a:pt x="0" y="1329806"/>
                    </a:moveTo>
                    <a:lnTo>
                      <a:pt x="29585" y="1329806"/>
                    </a:lnTo>
                    <a:lnTo>
                      <a:pt x="29585" y="1359391"/>
                    </a:lnTo>
                    <a:lnTo>
                      <a:pt x="0" y="1359391"/>
                    </a:lnTo>
                    <a:close/>
                    <a:moveTo>
                      <a:pt x="531921" y="1063855"/>
                    </a:moveTo>
                    <a:lnTo>
                      <a:pt x="561506" y="1063855"/>
                    </a:lnTo>
                    <a:lnTo>
                      <a:pt x="561506" y="1093441"/>
                    </a:lnTo>
                    <a:lnTo>
                      <a:pt x="531921" y="1093441"/>
                    </a:lnTo>
                    <a:close/>
                    <a:moveTo>
                      <a:pt x="265961" y="1063852"/>
                    </a:moveTo>
                    <a:lnTo>
                      <a:pt x="295547" y="1063852"/>
                    </a:lnTo>
                    <a:lnTo>
                      <a:pt x="295547" y="1093438"/>
                    </a:lnTo>
                    <a:lnTo>
                      <a:pt x="265961" y="1093438"/>
                    </a:lnTo>
                    <a:close/>
                    <a:moveTo>
                      <a:pt x="0" y="1063849"/>
                    </a:moveTo>
                    <a:lnTo>
                      <a:pt x="29585" y="1063849"/>
                    </a:lnTo>
                    <a:lnTo>
                      <a:pt x="29585" y="1093435"/>
                    </a:lnTo>
                    <a:lnTo>
                      <a:pt x="0" y="1093435"/>
                    </a:lnTo>
                    <a:close/>
                    <a:moveTo>
                      <a:pt x="531921" y="797884"/>
                    </a:moveTo>
                    <a:lnTo>
                      <a:pt x="561506" y="797884"/>
                    </a:lnTo>
                    <a:lnTo>
                      <a:pt x="561506" y="827470"/>
                    </a:lnTo>
                    <a:lnTo>
                      <a:pt x="531921" y="827470"/>
                    </a:lnTo>
                    <a:close/>
                    <a:moveTo>
                      <a:pt x="265961" y="797882"/>
                    </a:moveTo>
                    <a:lnTo>
                      <a:pt x="295547" y="797882"/>
                    </a:lnTo>
                    <a:lnTo>
                      <a:pt x="295547" y="827468"/>
                    </a:lnTo>
                    <a:lnTo>
                      <a:pt x="265961" y="827468"/>
                    </a:lnTo>
                    <a:close/>
                    <a:moveTo>
                      <a:pt x="0" y="797879"/>
                    </a:moveTo>
                    <a:lnTo>
                      <a:pt x="29585" y="797879"/>
                    </a:lnTo>
                    <a:lnTo>
                      <a:pt x="29585" y="827465"/>
                    </a:lnTo>
                    <a:lnTo>
                      <a:pt x="0" y="827465"/>
                    </a:lnTo>
                    <a:close/>
                    <a:moveTo>
                      <a:pt x="531921" y="531924"/>
                    </a:moveTo>
                    <a:lnTo>
                      <a:pt x="561506" y="531924"/>
                    </a:lnTo>
                    <a:lnTo>
                      <a:pt x="561506" y="561509"/>
                    </a:lnTo>
                    <a:lnTo>
                      <a:pt x="531921" y="561509"/>
                    </a:lnTo>
                    <a:close/>
                    <a:moveTo>
                      <a:pt x="265961" y="531922"/>
                    </a:moveTo>
                    <a:lnTo>
                      <a:pt x="295547" y="531922"/>
                    </a:lnTo>
                    <a:lnTo>
                      <a:pt x="295547" y="561507"/>
                    </a:lnTo>
                    <a:lnTo>
                      <a:pt x="265961" y="561507"/>
                    </a:lnTo>
                    <a:close/>
                    <a:moveTo>
                      <a:pt x="0" y="531920"/>
                    </a:moveTo>
                    <a:lnTo>
                      <a:pt x="29585" y="531920"/>
                    </a:lnTo>
                    <a:lnTo>
                      <a:pt x="29585" y="561505"/>
                    </a:lnTo>
                    <a:lnTo>
                      <a:pt x="0" y="561505"/>
                    </a:lnTo>
                    <a:close/>
                    <a:moveTo>
                      <a:pt x="531921" y="265964"/>
                    </a:moveTo>
                    <a:lnTo>
                      <a:pt x="561506" y="265964"/>
                    </a:lnTo>
                    <a:lnTo>
                      <a:pt x="561506" y="295550"/>
                    </a:lnTo>
                    <a:lnTo>
                      <a:pt x="531921" y="295550"/>
                    </a:lnTo>
                    <a:close/>
                    <a:moveTo>
                      <a:pt x="265961" y="265962"/>
                    </a:moveTo>
                    <a:lnTo>
                      <a:pt x="295547" y="265962"/>
                    </a:lnTo>
                    <a:lnTo>
                      <a:pt x="295547" y="295548"/>
                    </a:lnTo>
                    <a:lnTo>
                      <a:pt x="265961" y="295548"/>
                    </a:lnTo>
                    <a:close/>
                    <a:moveTo>
                      <a:pt x="0" y="265960"/>
                    </a:moveTo>
                    <a:lnTo>
                      <a:pt x="29585" y="265960"/>
                    </a:lnTo>
                    <a:lnTo>
                      <a:pt x="29585" y="295546"/>
                    </a:lnTo>
                    <a:lnTo>
                      <a:pt x="0" y="295546"/>
                    </a:lnTo>
                    <a:close/>
                    <a:moveTo>
                      <a:pt x="531921" y="5"/>
                    </a:moveTo>
                    <a:lnTo>
                      <a:pt x="561506" y="5"/>
                    </a:lnTo>
                    <a:lnTo>
                      <a:pt x="561506" y="29591"/>
                    </a:lnTo>
                    <a:lnTo>
                      <a:pt x="531921" y="29591"/>
                    </a:lnTo>
                    <a:close/>
                    <a:moveTo>
                      <a:pt x="265961" y="3"/>
                    </a:moveTo>
                    <a:lnTo>
                      <a:pt x="295547" y="3"/>
                    </a:lnTo>
                    <a:lnTo>
                      <a:pt x="295547" y="29589"/>
                    </a:lnTo>
                    <a:lnTo>
                      <a:pt x="265961" y="29589"/>
                    </a:lnTo>
                    <a:close/>
                    <a:moveTo>
                      <a:pt x="0" y="0"/>
                    </a:moveTo>
                    <a:lnTo>
                      <a:pt x="29585" y="0"/>
                    </a:lnTo>
                    <a:lnTo>
                      <a:pt x="29585" y="29586"/>
                    </a:lnTo>
                    <a:lnTo>
                      <a:pt x="0" y="29586"/>
                    </a:lnTo>
                    <a:close/>
                  </a:path>
                </a:pathLst>
              </a:custGeom>
              <a:solidFill>
                <a:schemeClr val="tx2">
                  <a:alpha val="20000"/>
                </a:schemeClr>
              </a:solidFill>
              <a:ln w="10294" cap="flat">
                <a:noFill/>
                <a:prstDash val="solid"/>
                <a:miter/>
              </a:ln>
            </p:spPr>
            <p:txBody>
              <a:bodyPr wrap="square" rtlCol="0" anchor="ctr">
                <a:noAutofit/>
              </a:bodyPr>
              <a:lstStyle/>
              <a:p>
                <a:endParaRPr lang="en-US" sz="1800"/>
              </a:p>
            </p:txBody>
          </p:sp>
          <p:sp>
            <p:nvSpPr>
              <p:cNvPr id="14" name="Freeform: Shape 13">
                <a:extLst>
                  <a:ext uri="{FF2B5EF4-FFF2-40B4-BE49-F238E27FC236}">
                    <a16:creationId xmlns:a16="http://schemas.microsoft.com/office/drawing/2014/main" xmlns="" id="{933AAC8F-088F-4C17-BF99-81037FD20C59}"/>
                  </a:ext>
                </a:extLst>
              </p:cNvPr>
              <p:cNvSpPr/>
              <p:nvPr userDrawn="1"/>
            </p:nvSpPr>
            <p:spPr>
              <a:xfrm>
                <a:off x="10805248" y="242905"/>
                <a:ext cx="561506" cy="5880798"/>
              </a:xfrm>
              <a:custGeom>
                <a:avLst/>
                <a:gdLst>
                  <a:gd name="connsiteX0" fmla="*/ 531921 w 561506"/>
                  <a:gd name="connsiteY0" fmla="*/ 5851213 h 5880798"/>
                  <a:gd name="connsiteX1" fmla="*/ 561506 w 561506"/>
                  <a:gd name="connsiteY1" fmla="*/ 5851213 h 5880798"/>
                  <a:gd name="connsiteX2" fmla="*/ 561506 w 561506"/>
                  <a:gd name="connsiteY2" fmla="*/ 5880798 h 5880798"/>
                  <a:gd name="connsiteX3" fmla="*/ 531921 w 561506"/>
                  <a:gd name="connsiteY3" fmla="*/ 5880798 h 5880798"/>
                  <a:gd name="connsiteX4" fmla="*/ 265961 w 561506"/>
                  <a:gd name="connsiteY4" fmla="*/ 5851213 h 5880798"/>
                  <a:gd name="connsiteX5" fmla="*/ 295547 w 561506"/>
                  <a:gd name="connsiteY5" fmla="*/ 5851213 h 5880798"/>
                  <a:gd name="connsiteX6" fmla="*/ 295547 w 561506"/>
                  <a:gd name="connsiteY6" fmla="*/ 5880798 h 5880798"/>
                  <a:gd name="connsiteX7" fmla="*/ 265961 w 561506"/>
                  <a:gd name="connsiteY7" fmla="*/ 5880798 h 5880798"/>
                  <a:gd name="connsiteX8" fmla="*/ 0 w 561506"/>
                  <a:gd name="connsiteY8" fmla="*/ 5851213 h 5880798"/>
                  <a:gd name="connsiteX9" fmla="*/ 29585 w 561506"/>
                  <a:gd name="connsiteY9" fmla="*/ 5851213 h 5880798"/>
                  <a:gd name="connsiteX10" fmla="*/ 29585 w 561506"/>
                  <a:gd name="connsiteY10" fmla="*/ 5880798 h 5880798"/>
                  <a:gd name="connsiteX11" fmla="*/ 0 w 561506"/>
                  <a:gd name="connsiteY11" fmla="*/ 5880798 h 5880798"/>
                  <a:gd name="connsiteX12" fmla="*/ 531921 w 561506"/>
                  <a:gd name="connsiteY12" fmla="*/ 5585253 h 5880798"/>
                  <a:gd name="connsiteX13" fmla="*/ 561506 w 561506"/>
                  <a:gd name="connsiteY13" fmla="*/ 5585253 h 5880798"/>
                  <a:gd name="connsiteX14" fmla="*/ 561506 w 561506"/>
                  <a:gd name="connsiteY14" fmla="*/ 5614838 h 5880798"/>
                  <a:gd name="connsiteX15" fmla="*/ 531921 w 561506"/>
                  <a:gd name="connsiteY15" fmla="*/ 5614838 h 5880798"/>
                  <a:gd name="connsiteX16" fmla="*/ 265961 w 561506"/>
                  <a:gd name="connsiteY16" fmla="*/ 5585253 h 5880798"/>
                  <a:gd name="connsiteX17" fmla="*/ 295547 w 561506"/>
                  <a:gd name="connsiteY17" fmla="*/ 5585253 h 5880798"/>
                  <a:gd name="connsiteX18" fmla="*/ 295547 w 561506"/>
                  <a:gd name="connsiteY18" fmla="*/ 5614838 h 5880798"/>
                  <a:gd name="connsiteX19" fmla="*/ 265961 w 561506"/>
                  <a:gd name="connsiteY19" fmla="*/ 5614838 h 5880798"/>
                  <a:gd name="connsiteX20" fmla="*/ 0 w 561506"/>
                  <a:gd name="connsiteY20" fmla="*/ 5585253 h 5880798"/>
                  <a:gd name="connsiteX21" fmla="*/ 29585 w 561506"/>
                  <a:gd name="connsiteY21" fmla="*/ 5585253 h 5880798"/>
                  <a:gd name="connsiteX22" fmla="*/ 29585 w 561506"/>
                  <a:gd name="connsiteY22" fmla="*/ 5614838 h 5880798"/>
                  <a:gd name="connsiteX23" fmla="*/ 0 w 561506"/>
                  <a:gd name="connsiteY23" fmla="*/ 5614838 h 5880798"/>
                  <a:gd name="connsiteX24" fmla="*/ 531921 w 561506"/>
                  <a:gd name="connsiteY24" fmla="*/ 5319293 h 5880798"/>
                  <a:gd name="connsiteX25" fmla="*/ 561506 w 561506"/>
                  <a:gd name="connsiteY25" fmla="*/ 5319293 h 5880798"/>
                  <a:gd name="connsiteX26" fmla="*/ 561506 w 561506"/>
                  <a:gd name="connsiteY26" fmla="*/ 5348879 h 5880798"/>
                  <a:gd name="connsiteX27" fmla="*/ 531921 w 561506"/>
                  <a:gd name="connsiteY27" fmla="*/ 5348879 h 5880798"/>
                  <a:gd name="connsiteX28" fmla="*/ 265961 w 561506"/>
                  <a:gd name="connsiteY28" fmla="*/ 5319293 h 5880798"/>
                  <a:gd name="connsiteX29" fmla="*/ 295547 w 561506"/>
                  <a:gd name="connsiteY29" fmla="*/ 5319293 h 5880798"/>
                  <a:gd name="connsiteX30" fmla="*/ 295547 w 561506"/>
                  <a:gd name="connsiteY30" fmla="*/ 5348879 h 5880798"/>
                  <a:gd name="connsiteX31" fmla="*/ 265961 w 561506"/>
                  <a:gd name="connsiteY31" fmla="*/ 5348879 h 5880798"/>
                  <a:gd name="connsiteX32" fmla="*/ 0 w 561506"/>
                  <a:gd name="connsiteY32" fmla="*/ 5319293 h 5880798"/>
                  <a:gd name="connsiteX33" fmla="*/ 29585 w 561506"/>
                  <a:gd name="connsiteY33" fmla="*/ 5319293 h 5880798"/>
                  <a:gd name="connsiteX34" fmla="*/ 29585 w 561506"/>
                  <a:gd name="connsiteY34" fmla="*/ 5348879 h 5880798"/>
                  <a:gd name="connsiteX35" fmla="*/ 0 w 561506"/>
                  <a:gd name="connsiteY35" fmla="*/ 5348879 h 5880798"/>
                  <a:gd name="connsiteX36" fmla="*/ 531921 w 561506"/>
                  <a:gd name="connsiteY36" fmla="*/ 5053332 h 5880798"/>
                  <a:gd name="connsiteX37" fmla="*/ 561506 w 561506"/>
                  <a:gd name="connsiteY37" fmla="*/ 5053332 h 5880798"/>
                  <a:gd name="connsiteX38" fmla="*/ 561506 w 561506"/>
                  <a:gd name="connsiteY38" fmla="*/ 5082917 h 5880798"/>
                  <a:gd name="connsiteX39" fmla="*/ 531921 w 561506"/>
                  <a:gd name="connsiteY39" fmla="*/ 5082917 h 5880798"/>
                  <a:gd name="connsiteX40" fmla="*/ 265961 w 561506"/>
                  <a:gd name="connsiteY40" fmla="*/ 5053332 h 5880798"/>
                  <a:gd name="connsiteX41" fmla="*/ 295547 w 561506"/>
                  <a:gd name="connsiteY41" fmla="*/ 5053332 h 5880798"/>
                  <a:gd name="connsiteX42" fmla="*/ 295547 w 561506"/>
                  <a:gd name="connsiteY42" fmla="*/ 5082917 h 5880798"/>
                  <a:gd name="connsiteX43" fmla="*/ 265961 w 561506"/>
                  <a:gd name="connsiteY43" fmla="*/ 5082917 h 5880798"/>
                  <a:gd name="connsiteX44" fmla="*/ 0 w 561506"/>
                  <a:gd name="connsiteY44" fmla="*/ 5053332 h 5880798"/>
                  <a:gd name="connsiteX45" fmla="*/ 29585 w 561506"/>
                  <a:gd name="connsiteY45" fmla="*/ 5053332 h 5880798"/>
                  <a:gd name="connsiteX46" fmla="*/ 29585 w 561506"/>
                  <a:gd name="connsiteY46" fmla="*/ 5082917 h 5880798"/>
                  <a:gd name="connsiteX47" fmla="*/ 0 w 561506"/>
                  <a:gd name="connsiteY47" fmla="*/ 5082917 h 5880798"/>
                  <a:gd name="connsiteX48" fmla="*/ 531921 w 561506"/>
                  <a:gd name="connsiteY48" fmla="*/ 4787372 h 5880798"/>
                  <a:gd name="connsiteX49" fmla="*/ 561506 w 561506"/>
                  <a:gd name="connsiteY49" fmla="*/ 4787372 h 5880798"/>
                  <a:gd name="connsiteX50" fmla="*/ 561506 w 561506"/>
                  <a:gd name="connsiteY50" fmla="*/ 4816958 h 5880798"/>
                  <a:gd name="connsiteX51" fmla="*/ 531921 w 561506"/>
                  <a:gd name="connsiteY51" fmla="*/ 4816958 h 5880798"/>
                  <a:gd name="connsiteX52" fmla="*/ 265961 w 561506"/>
                  <a:gd name="connsiteY52" fmla="*/ 4787372 h 5880798"/>
                  <a:gd name="connsiteX53" fmla="*/ 295547 w 561506"/>
                  <a:gd name="connsiteY53" fmla="*/ 4787372 h 5880798"/>
                  <a:gd name="connsiteX54" fmla="*/ 295547 w 561506"/>
                  <a:gd name="connsiteY54" fmla="*/ 4816958 h 5880798"/>
                  <a:gd name="connsiteX55" fmla="*/ 265961 w 561506"/>
                  <a:gd name="connsiteY55" fmla="*/ 4816958 h 5880798"/>
                  <a:gd name="connsiteX56" fmla="*/ 0 w 561506"/>
                  <a:gd name="connsiteY56" fmla="*/ 4787372 h 5880798"/>
                  <a:gd name="connsiteX57" fmla="*/ 29585 w 561506"/>
                  <a:gd name="connsiteY57" fmla="*/ 4787372 h 5880798"/>
                  <a:gd name="connsiteX58" fmla="*/ 29585 w 561506"/>
                  <a:gd name="connsiteY58" fmla="*/ 4816958 h 5880798"/>
                  <a:gd name="connsiteX59" fmla="*/ 0 w 561506"/>
                  <a:gd name="connsiteY59" fmla="*/ 4816958 h 5880798"/>
                  <a:gd name="connsiteX60" fmla="*/ 531921 w 561506"/>
                  <a:gd name="connsiteY60" fmla="*/ 4521412 h 5880798"/>
                  <a:gd name="connsiteX61" fmla="*/ 561506 w 561506"/>
                  <a:gd name="connsiteY61" fmla="*/ 4521412 h 5880798"/>
                  <a:gd name="connsiteX62" fmla="*/ 561506 w 561506"/>
                  <a:gd name="connsiteY62" fmla="*/ 4550997 h 5880798"/>
                  <a:gd name="connsiteX63" fmla="*/ 531921 w 561506"/>
                  <a:gd name="connsiteY63" fmla="*/ 4550997 h 5880798"/>
                  <a:gd name="connsiteX64" fmla="*/ 265961 w 561506"/>
                  <a:gd name="connsiteY64" fmla="*/ 4521412 h 5880798"/>
                  <a:gd name="connsiteX65" fmla="*/ 295547 w 561506"/>
                  <a:gd name="connsiteY65" fmla="*/ 4521412 h 5880798"/>
                  <a:gd name="connsiteX66" fmla="*/ 295547 w 561506"/>
                  <a:gd name="connsiteY66" fmla="*/ 4550997 h 5880798"/>
                  <a:gd name="connsiteX67" fmla="*/ 265961 w 561506"/>
                  <a:gd name="connsiteY67" fmla="*/ 4550997 h 5880798"/>
                  <a:gd name="connsiteX68" fmla="*/ 0 w 561506"/>
                  <a:gd name="connsiteY68" fmla="*/ 4521412 h 5880798"/>
                  <a:gd name="connsiteX69" fmla="*/ 29585 w 561506"/>
                  <a:gd name="connsiteY69" fmla="*/ 4521412 h 5880798"/>
                  <a:gd name="connsiteX70" fmla="*/ 29585 w 561506"/>
                  <a:gd name="connsiteY70" fmla="*/ 4550997 h 5880798"/>
                  <a:gd name="connsiteX71" fmla="*/ 0 w 561506"/>
                  <a:gd name="connsiteY71" fmla="*/ 4550997 h 5880798"/>
                  <a:gd name="connsiteX72" fmla="*/ 531921 w 561506"/>
                  <a:gd name="connsiteY72" fmla="*/ 4255451 h 5880798"/>
                  <a:gd name="connsiteX73" fmla="*/ 561506 w 561506"/>
                  <a:gd name="connsiteY73" fmla="*/ 4255451 h 5880798"/>
                  <a:gd name="connsiteX74" fmla="*/ 561506 w 561506"/>
                  <a:gd name="connsiteY74" fmla="*/ 4285036 h 5880798"/>
                  <a:gd name="connsiteX75" fmla="*/ 531921 w 561506"/>
                  <a:gd name="connsiteY75" fmla="*/ 4285036 h 5880798"/>
                  <a:gd name="connsiteX76" fmla="*/ 265961 w 561506"/>
                  <a:gd name="connsiteY76" fmla="*/ 4255451 h 5880798"/>
                  <a:gd name="connsiteX77" fmla="*/ 295547 w 561506"/>
                  <a:gd name="connsiteY77" fmla="*/ 4255451 h 5880798"/>
                  <a:gd name="connsiteX78" fmla="*/ 295547 w 561506"/>
                  <a:gd name="connsiteY78" fmla="*/ 4285036 h 5880798"/>
                  <a:gd name="connsiteX79" fmla="*/ 265961 w 561506"/>
                  <a:gd name="connsiteY79" fmla="*/ 4285036 h 5880798"/>
                  <a:gd name="connsiteX80" fmla="*/ 0 w 561506"/>
                  <a:gd name="connsiteY80" fmla="*/ 4255451 h 5880798"/>
                  <a:gd name="connsiteX81" fmla="*/ 29585 w 561506"/>
                  <a:gd name="connsiteY81" fmla="*/ 4255451 h 5880798"/>
                  <a:gd name="connsiteX82" fmla="*/ 29585 w 561506"/>
                  <a:gd name="connsiteY82" fmla="*/ 4285036 h 5880798"/>
                  <a:gd name="connsiteX83" fmla="*/ 0 w 561506"/>
                  <a:gd name="connsiteY83" fmla="*/ 4285036 h 5880798"/>
                  <a:gd name="connsiteX84" fmla="*/ 531921 w 561506"/>
                  <a:gd name="connsiteY84" fmla="*/ 3989491 h 5880798"/>
                  <a:gd name="connsiteX85" fmla="*/ 561506 w 561506"/>
                  <a:gd name="connsiteY85" fmla="*/ 3989491 h 5880798"/>
                  <a:gd name="connsiteX86" fmla="*/ 561506 w 561506"/>
                  <a:gd name="connsiteY86" fmla="*/ 4019077 h 5880798"/>
                  <a:gd name="connsiteX87" fmla="*/ 531921 w 561506"/>
                  <a:gd name="connsiteY87" fmla="*/ 4019077 h 5880798"/>
                  <a:gd name="connsiteX88" fmla="*/ 265961 w 561506"/>
                  <a:gd name="connsiteY88" fmla="*/ 3989491 h 5880798"/>
                  <a:gd name="connsiteX89" fmla="*/ 295547 w 561506"/>
                  <a:gd name="connsiteY89" fmla="*/ 3989491 h 5880798"/>
                  <a:gd name="connsiteX90" fmla="*/ 295547 w 561506"/>
                  <a:gd name="connsiteY90" fmla="*/ 4019077 h 5880798"/>
                  <a:gd name="connsiteX91" fmla="*/ 265961 w 561506"/>
                  <a:gd name="connsiteY91" fmla="*/ 4019077 h 5880798"/>
                  <a:gd name="connsiteX92" fmla="*/ 0 w 561506"/>
                  <a:gd name="connsiteY92" fmla="*/ 3989491 h 5880798"/>
                  <a:gd name="connsiteX93" fmla="*/ 29585 w 561506"/>
                  <a:gd name="connsiteY93" fmla="*/ 3989491 h 5880798"/>
                  <a:gd name="connsiteX94" fmla="*/ 29585 w 561506"/>
                  <a:gd name="connsiteY94" fmla="*/ 4019077 h 5880798"/>
                  <a:gd name="connsiteX95" fmla="*/ 0 w 561506"/>
                  <a:gd name="connsiteY95" fmla="*/ 4019077 h 5880798"/>
                  <a:gd name="connsiteX96" fmla="*/ 531921 w 561506"/>
                  <a:gd name="connsiteY96" fmla="*/ 3723530 h 5880798"/>
                  <a:gd name="connsiteX97" fmla="*/ 561506 w 561506"/>
                  <a:gd name="connsiteY97" fmla="*/ 3723530 h 5880798"/>
                  <a:gd name="connsiteX98" fmla="*/ 561506 w 561506"/>
                  <a:gd name="connsiteY98" fmla="*/ 3753115 h 5880798"/>
                  <a:gd name="connsiteX99" fmla="*/ 531921 w 561506"/>
                  <a:gd name="connsiteY99" fmla="*/ 3753115 h 5880798"/>
                  <a:gd name="connsiteX100" fmla="*/ 265961 w 561506"/>
                  <a:gd name="connsiteY100" fmla="*/ 3723530 h 5880798"/>
                  <a:gd name="connsiteX101" fmla="*/ 295547 w 561506"/>
                  <a:gd name="connsiteY101" fmla="*/ 3723530 h 5880798"/>
                  <a:gd name="connsiteX102" fmla="*/ 295547 w 561506"/>
                  <a:gd name="connsiteY102" fmla="*/ 3753115 h 5880798"/>
                  <a:gd name="connsiteX103" fmla="*/ 265961 w 561506"/>
                  <a:gd name="connsiteY103" fmla="*/ 3753115 h 5880798"/>
                  <a:gd name="connsiteX104" fmla="*/ 0 w 561506"/>
                  <a:gd name="connsiteY104" fmla="*/ 3723530 h 5880798"/>
                  <a:gd name="connsiteX105" fmla="*/ 29585 w 561506"/>
                  <a:gd name="connsiteY105" fmla="*/ 3723530 h 5880798"/>
                  <a:gd name="connsiteX106" fmla="*/ 29585 w 561506"/>
                  <a:gd name="connsiteY106" fmla="*/ 3753115 h 5880798"/>
                  <a:gd name="connsiteX107" fmla="*/ 0 w 561506"/>
                  <a:gd name="connsiteY107" fmla="*/ 3753115 h 5880798"/>
                  <a:gd name="connsiteX108" fmla="*/ 531921 w 561506"/>
                  <a:gd name="connsiteY108" fmla="*/ 3457570 h 5880798"/>
                  <a:gd name="connsiteX109" fmla="*/ 561506 w 561506"/>
                  <a:gd name="connsiteY109" fmla="*/ 3457570 h 5880798"/>
                  <a:gd name="connsiteX110" fmla="*/ 561506 w 561506"/>
                  <a:gd name="connsiteY110" fmla="*/ 3487156 h 5880798"/>
                  <a:gd name="connsiteX111" fmla="*/ 531921 w 561506"/>
                  <a:gd name="connsiteY111" fmla="*/ 3487156 h 5880798"/>
                  <a:gd name="connsiteX112" fmla="*/ 265961 w 561506"/>
                  <a:gd name="connsiteY112" fmla="*/ 3457570 h 5880798"/>
                  <a:gd name="connsiteX113" fmla="*/ 295547 w 561506"/>
                  <a:gd name="connsiteY113" fmla="*/ 3457570 h 5880798"/>
                  <a:gd name="connsiteX114" fmla="*/ 295547 w 561506"/>
                  <a:gd name="connsiteY114" fmla="*/ 3487156 h 5880798"/>
                  <a:gd name="connsiteX115" fmla="*/ 265961 w 561506"/>
                  <a:gd name="connsiteY115" fmla="*/ 3487156 h 5880798"/>
                  <a:gd name="connsiteX116" fmla="*/ 0 w 561506"/>
                  <a:gd name="connsiteY116" fmla="*/ 3457570 h 5880798"/>
                  <a:gd name="connsiteX117" fmla="*/ 29585 w 561506"/>
                  <a:gd name="connsiteY117" fmla="*/ 3457570 h 5880798"/>
                  <a:gd name="connsiteX118" fmla="*/ 29585 w 561506"/>
                  <a:gd name="connsiteY118" fmla="*/ 3487156 h 5880798"/>
                  <a:gd name="connsiteX119" fmla="*/ 0 w 561506"/>
                  <a:gd name="connsiteY119" fmla="*/ 3487156 h 5880798"/>
                  <a:gd name="connsiteX120" fmla="*/ 531921 w 561506"/>
                  <a:gd name="connsiteY120" fmla="*/ 3191618 h 5880798"/>
                  <a:gd name="connsiteX121" fmla="*/ 561506 w 561506"/>
                  <a:gd name="connsiteY121" fmla="*/ 3191618 h 5880798"/>
                  <a:gd name="connsiteX122" fmla="*/ 561506 w 561506"/>
                  <a:gd name="connsiteY122" fmla="*/ 3221195 h 5880798"/>
                  <a:gd name="connsiteX123" fmla="*/ 531921 w 561506"/>
                  <a:gd name="connsiteY123" fmla="*/ 3221195 h 5880798"/>
                  <a:gd name="connsiteX124" fmla="*/ 265961 w 561506"/>
                  <a:gd name="connsiteY124" fmla="*/ 3191618 h 5880798"/>
                  <a:gd name="connsiteX125" fmla="*/ 295547 w 561506"/>
                  <a:gd name="connsiteY125" fmla="*/ 3191618 h 5880798"/>
                  <a:gd name="connsiteX126" fmla="*/ 295547 w 561506"/>
                  <a:gd name="connsiteY126" fmla="*/ 3221195 h 5880798"/>
                  <a:gd name="connsiteX127" fmla="*/ 265961 w 561506"/>
                  <a:gd name="connsiteY127" fmla="*/ 3221195 h 5880798"/>
                  <a:gd name="connsiteX128" fmla="*/ 0 w 561506"/>
                  <a:gd name="connsiteY128" fmla="*/ 3191617 h 5880798"/>
                  <a:gd name="connsiteX129" fmla="*/ 29585 w 561506"/>
                  <a:gd name="connsiteY129" fmla="*/ 3191617 h 5880798"/>
                  <a:gd name="connsiteX130" fmla="*/ 29585 w 561506"/>
                  <a:gd name="connsiteY130" fmla="*/ 3221195 h 5880798"/>
                  <a:gd name="connsiteX131" fmla="*/ 0 w 561506"/>
                  <a:gd name="connsiteY131" fmla="*/ 3221195 h 5880798"/>
                  <a:gd name="connsiteX132" fmla="*/ 531921 w 561506"/>
                  <a:gd name="connsiteY132" fmla="*/ 2925660 h 5880798"/>
                  <a:gd name="connsiteX133" fmla="*/ 561506 w 561506"/>
                  <a:gd name="connsiteY133" fmla="*/ 2925660 h 5880798"/>
                  <a:gd name="connsiteX134" fmla="*/ 561506 w 561506"/>
                  <a:gd name="connsiteY134" fmla="*/ 2955246 h 5880798"/>
                  <a:gd name="connsiteX135" fmla="*/ 531921 w 561506"/>
                  <a:gd name="connsiteY135" fmla="*/ 2955246 h 5880798"/>
                  <a:gd name="connsiteX136" fmla="*/ 265961 w 561506"/>
                  <a:gd name="connsiteY136" fmla="*/ 2925659 h 5880798"/>
                  <a:gd name="connsiteX137" fmla="*/ 295547 w 561506"/>
                  <a:gd name="connsiteY137" fmla="*/ 2925659 h 5880798"/>
                  <a:gd name="connsiteX138" fmla="*/ 295547 w 561506"/>
                  <a:gd name="connsiteY138" fmla="*/ 2955245 h 5880798"/>
                  <a:gd name="connsiteX139" fmla="*/ 265961 w 561506"/>
                  <a:gd name="connsiteY139" fmla="*/ 2955245 h 5880798"/>
                  <a:gd name="connsiteX140" fmla="*/ 0 w 561506"/>
                  <a:gd name="connsiteY140" fmla="*/ 2925658 h 5880798"/>
                  <a:gd name="connsiteX141" fmla="*/ 29585 w 561506"/>
                  <a:gd name="connsiteY141" fmla="*/ 2925658 h 5880798"/>
                  <a:gd name="connsiteX142" fmla="*/ 29585 w 561506"/>
                  <a:gd name="connsiteY142" fmla="*/ 2955244 h 5880798"/>
                  <a:gd name="connsiteX143" fmla="*/ 0 w 561506"/>
                  <a:gd name="connsiteY143" fmla="*/ 2955244 h 5880798"/>
                  <a:gd name="connsiteX144" fmla="*/ 531921 w 561506"/>
                  <a:gd name="connsiteY144" fmla="*/ 2659620 h 5880798"/>
                  <a:gd name="connsiteX145" fmla="*/ 561506 w 561506"/>
                  <a:gd name="connsiteY145" fmla="*/ 2659620 h 5880798"/>
                  <a:gd name="connsiteX146" fmla="*/ 561506 w 561506"/>
                  <a:gd name="connsiteY146" fmla="*/ 2689204 h 5880798"/>
                  <a:gd name="connsiteX147" fmla="*/ 531921 w 561506"/>
                  <a:gd name="connsiteY147" fmla="*/ 2689204 h 5880798"/>
                  <a:gd name="connsiteX148" fmla="*/ 265961 w 561506"/>
                  <a:gd name="connsiteY148" fmla="*/ 2659616 h 5880798"/>
                  <a:gd name="connsiteX149" fmla="*/ 295547 w 561506"/>
                  <a:gd name="connsiteY149" fmla="*/ 2659616 h 5880798"/>
                  <a:gd name="connsiteX150" fmla="*/ 295547 w 561506"/>
                  <a:gd name="connsiteY150" fmla="*/ 2689201 h 5880798"/>
                  <a:gd name="connsiteX151" fmla="*/ 265961 w 561506"/>
                  <a:gd name="connsiteY151" fmla="*/ 2689201 h 5880798"/>
                  <a:gd name="connsiteX152" fmla="*/ 0 w 561506"/>
                  <a:gd name="connsiteY152" fmla="*/ 2659613 h 5880798"/>
                  <a:gd name="connsiteX153" fmla="*/ 29585 w 561506"/>
                  <a:gd name="connsiteY153" fmla="*/ 2659613 h 5880798"/>
                  <a:gd name="connsiteX154" fmla="*/ 29585 w 561506"/>
                  <a:gd name="connsiteY154" fmla="*/ 2689198 h 5880798"/>
                  <a:gd name="connsiteX155" fmla="*/ 0 w 561506"/>
                  <a:gd name="connsiteY155" fmla="*/ 2689198 h 5880798"/>
                  <a:gd name="connsiteX156" fmla="*/ 531921 w 561506"/>
                  <a:gd name="connsiteY156" fmla="*/ 2393661 h 5880798"/>
                  <a:gd name="connsiteX157" fmla="*/ 561506 w 561506"/>
                  <a:gd name="connsiteY157" fmla="*/ 2393661 h 5880798"/>
                  <a:gd name="connsiteX158" fmla="*/ 561506 w 561506"/>
                  <a:gd name="connsiteY158" fmla="*/ 2423260 h 5880798"/>
                  <a:gd name="connsiteX159" fmla="*/ 531921 w 561506"/>
                  <a:gd name="connsiteY159" fmla="*/ 2423260 h 5880798"/>
                  <a:gd name="connsiteX160" fmla="*/ 265961 w 561506"/>
                  <a:gd name="connsiteY160" fmla="*/ 2393658 h 5880798"/>
                  <a:gd name="connsiteX161" fmla="*/ 295547 w 561506"/>
                  <a:gd name="connsiteY161" fmla="*/ 2393658 h 5880798"/>
                  <a:gd name="connsiteX162" fmla="*/ 295547 w 561506"/>
                  <a:gd name="connsiteY162" fmla="*/ 2423257 h 5880798"/>
                  <a:gd name="connsiteX163" fmla="*/ 265961 w 561506"/>
                  <a:gd name="connsiteY163" fmla="*/ 2423257 h 5880798"/>
                  <a:gd name="connsiteX164" fmla="*/ 0 w 561506"/>
                  <a:gd name="connsiteY164" fmla="*/ 2393655 h 5880798"/>
                  <a:gd name="connsiteX165" fmla="*/ 29585 w 561506"/>
                  <a:gd name="connsiteY165" fmla="*/ 2393655 h 5880798"/>
                  <a:gd name="connsiteX166" fmla="*/ 29585 w 561506"/>
                  <a:gd name="connsiteY166" fmla="*/ 2423251 h 5880798"/>
                  <a:gd name="connsiteX167" fmla="*/ 0 w 561506"/>
                  <a:gd name="connsiteY167" fmla="*/ 2423251 h 5880798"/>
                  <a:gd name="connsiteX168" fmla="*/ 531921 w 561506"/>
                  <a:gd name="connsiteY168" fmla="*/ 2127694 h 5880798"/>
                  <a:gd name="connsiteX169" fmla="*/ 561506 w 561506"/>
                  <a:gd name="connsiteY169" fmla="*/ 2127694 h 5880798"/>
                  <a:gd name="connsiteX170" fmla="*/ 561506 w 561506"/>
                  <a:gd name="connsiteY170" fmla="*/ 2157283 h 5880798"/>
                  <a:gd name="connsiteX171" fmla="*/ 531921 w 561506"/>
                  <a:gd name="connsiteY171" fmla="*/ 2157283 h 5880798"/>
                  <a:gd name="connsiteX172" fmla="*/ 265961 w 561506"/>
                  <a:gd name="connsiteY172" fmla="*/ 2127693 h 5880798"/>
                  <a:gd name="connsiteX173" fmla="*/ 295547 w 561506"/>
                  <a:gd name="connsiteY173" fmla="*/ 2127693 h 5880798"/>
                  <a:gd name="connsiteX174" fmla="*/ 295547 w 561506"/>
                  <a:gd name="connsiteY174" fmla="*/ 2157282 h 5880798"/>
                  <a:gd name="connsiteX175" fmla="*/ 265961 w 561506"/>
                  <a:gd name="connsiteY175" fmla="*/ 2157282 h 5880798"/>
                  <a:gd name="connsiteX176" fmla="*/ 0 w 561506"/>
                  <a:gd name="connsiteY176" fmla="*/ 2127689 h 5880798"/>
                  <a:gd name="connsiteX177" fmla="*/ 29585 w 561506"/>
                  <a:gd name="connsiteY177" fmla="*/ 2127689 h 5880798"/>
                  <a:gd name="connsiteX178" fmla="*/ 29585 w 561506"/>
                  <a:gd name="connsiteY178" fmla="*/ 2157278 h 5880798"/>
                  <a:gd name="connsiteX179" fmla="*/ 0 w 561506"/>
                  <a:gd name="connsiteY179" fmla="*/ 2157278 h 5880798"/>
                  <a:gd name="connsiteX180" fmla="*/ 531921 w 561506"/>
                  <a:gd name="connsiteY180" fmla="*/ 1861731 h 5880798"/>
                  <a:gd name="connsiteX181" fmla="*/ 561506 w 561506"/>
                  <a:gd name="connsiteY181" fmla="*/ 1861731 h 5880798"/>
                  <a:gd name="connsiteX182" fmla="*/ 561506 w 561506"/>
                  <a:gd name="connsiteY182" fmla="*/ 1891308 h 5880798"/>
                  <a:gd name="connsiteX183" fmla="*/ 531921 w 561506"/>
                  <a:gd name="connsiteY183" fmla="*/ 1891308 h 5880798"/>
                  <a:gd name="connsiteX184" fmla="*/ 265961 w 561506"/>
                  <a:gd name="connsiteY184" fmla="*/ 1861728 h 5880798"/>
                  <a:gd name="connsiteX185" fmla="*/ 295547 w 561506"/>
                  <a:gd name="connsiteY185" fmla="*/ 1861728 h 5880798"/>
                  <a:gd name="connsiteX186" fmla="*/ 295547 w 561506"/>
                  <a:gd name="connsiteY186" fmla="*/ 1891306 h 5880798"/>
                  <a:gd name="connsiteX187" fmla="*/ 265961 w 561506"/>
                  <a:gd name="connsiteY187" fmla="*/ 1891306 h 5880798"/>
                  <a:gd name="connsiteX188" fmla="*/ 0 w 561506"/>
                  <a:gd name="connsiteY188" fmla="*/ 1861726 h 5880798"/>
                  <a:gd name="connsiteX189" fmla="*/ 29585 w 561506"/>
                  <a:gd name="connsiteY189" fmla="*/ 1861726 h 5880798"/>
                  <a:gd name="connsiteX190" fmla="*/ 29585 w 561506"/>
                  <a:gd name="connsiteY190" fmla="*/ 1891304 h 5880798"/>
                  <a:gd name="connsiteX191" fmla="*/ 0 w 561506"/>
                  <a:gd name="connsiteY191" fmla="*/ 1891304 h 5880798"/>
                  <a:gd name="connsiteX192" fmla="*/ 531921 w 561506"/>
                  <a:gd name="connsiteY192" fmla="*/ 1595769 h 5880798"/>
                  <a:gd name="connsiteX193" fmla="*/ 561506 w 561506"/>
                  <a:gd name="connsiteY193" fmla="*/ 1595769 h 5880798"/>
                  <a:gd name="connsiteX194" fmla="*/ 561506 w 561506"/>
                  <a:gd name="connsiteY194" fmla="*/ 1625355 h 5880798"/>
                  <a:gd name="connsiteX195" fmla="*/ 531921 w 561506"/>
                  <a:gd name="connsiteY195" fmla="*/ 1625355 h 5880798"/>
                  <a:gd name="connsiteX196" fmla="*/ 265961 w 561506"/>
                  <a:gd name="connsiteY196" fmla="*/ 1595766 h 5880798"/>
                  <a:gd name="connsiteX197" fmla="*/ 295547 w 561506"/>
                  <a:gd name="connsiteY197" fmla="*/ 1595766 h 5880798"/>
                  <a:gd name="connsiteX198" fmla="*/ 295547 w 561506"/>
                  <a:gd name="connsiteY198" fmla="*/ 1625352 h 5880798"/>
                  <a:gd name="connsiteX199" fmla="*/ 265961 w 561506"/>
                  <a:gd name="connsiteY199" fmla="*/ 1625352 h 5880798"/>
                  <a:gd name="connsiteX200" fmla="*/ 0 w 561506"/>
                  <a:gd name="connsiteY200" fmla="*/ 1595764 h 5880798"/>
                  <a:gd name="connsiteX201" fmla="*/ 29585 w 561506"/>
                  <a:gd name="connsiteY201" fmla="*/ 1595764 h 5880798"/>
                  <a:gd name="connsiteX202" fmla="*/ 29585 w 561506"/>
                  <a:gd name="connsiteY202" fmla="*/ 1625350 h 5880798"/>
                  <a:gd name="connsiteX203" fmla="*/ 0 w 561506"/>
                  <a:gd name="connsiteY203" fmla="*/ 1625350 h 5880798"/>
                  <a:gd name="connsiteX204" fmla="*/ 531921 w 561506"/>
                  <a:gd name="connsiteY204" fmla="*/ 1329811 h 5880798"/>
                  <a:gd name="connsiteX205" fmla="*/ 561506 w 561506"/>
                  <a:gd name="connsiteY205" fmla="*/ 1329811 h 5880798"/>
                  <a:gd name="connsiteX206" fmla="*/ 561506 w 561506"/>
                  <a:gd name="connsiteY206" fmla="*/ 1359396 h 5880798"/>
                  <a:gd name="connsiteX207" fmla="*/ 531921 w 561506"/>
                  <a:gd name="connsiteY207" fmla="*/ 1359396 h 5880798"/>
                  <a:gd name="connsiteX208" fmla="*/ 265961 w 561506"/>
                  <a:gd name="connsiteY208" fmla="*/ 1329809 h 5880798"/>
                  <a:gd name="connsiteX209" fmla="*/ 295547 w 561506"/>
                  <a:gd name="connsiteY209" fmla="*/ 1329809 h 5880798"/>
                  <a:gd name="connsiteX210" fmla="*/ 295547 w 561506"/>
                  <a:gd name="connsiteY210" fmla="*/ 1359393 h 5880798"/>
                  <a:gd name="connsiteX211" fmla="*/ 265961 w 561506"/>
                  <a:gd name="connsiteY211" fmla="*/ 1359393 h 5880798"/>
                  <a:gd name="connsiteX212" fmla="*/ 0 w 561506"/>
                  <a:gd name="connsiteY212" fmla="*/ 1329806 h 5880798"/>
                  <a:gd name="connsiteX213" fmla="*/ 29585 w 561506"/>
                  <a:gd name="connsiteY213" fmla="*/ 1329806 h 5880798"/>
                  <a:gd name="connsiteX214" fmla="*/ 29585 w 561506"/>
                  <a:gd name="connsiteY214" fmla="*/ 1359391 h 5880798"/>
                  <a:gd name="connsiteX215" fmla="*/ 0 w 561506"/>
                  <a:gd name="connsiteY215" fmla="*/ 1359391 h 5880798"/>
                  <a:gd name="connsiteX216" fmla="*/ 531921 w 561506"/>
                  <a:gd name="connsiteY216" fmla="*/ 1063855 h 5880798"/>
                  <a:gd name="connsiteX217" fmla="*/ 561506 w 561506"/>
                  <a:gd name="connsiteY217" fmla="*/ 1063855 h 5880798"/>
                  <a:gd name="connsiteX218" fmla="*/ 561506 w 561506"/>
                  <a:gd name="connsiteY218" fmla="*/ 1093441 h 5880798"/>
                  <a:gd name="connsiteX219" fmla="*/ 531921 w 561506"/>
                  <a:gd name="connsiteY219" fmla="*/ 1093441 h 5880798"/>
                  <a:gd name="connsiteX220" fmla="*/ 265961 w 561506"/>
                  <a:gd name="connsiteY220" fmla="*/ 1063852 h 5880798"/>
                  <a:gd name="connsiteX221" fmla="*/ 295547 w 561506"/>
                  <a:gd name="connsiteY221" fmla="*/ 1063852 h 5880798"/>
                  <a:gd name="connsiteX222" fmla="*/ 295547 w 561506"/>
                  <a:gd name="connsiteY222" fmla="*/ 1093438 h 5880798"/>
                  <a:gd name="connsiteX223" fmla="*/ 265961 w 561506"/>
                  <a:gd name="connsiteY223" fmla="*/ 1093438 h 5880798"/>
                  <a:gd name="connsiteX224" fmla="*/ 0 w 561506"/>
                  <a:gd name="connsiteY224" fmla="*/ 1063849 h 5880798"/>
                  <a:gd name="connsiteX225" fmla="*/ 29585 w 561506"/>
                  <a:gd name="connsiteY225" fmla="*/ 1063849 h 5880798"/>
                  <a:gd name="connsiteX226" fmla="*/ 29585 w 561506"/>
                  <a:gd name="connsiteY226" fmla="*/ 1093435 h 5880798"/>
                  <a:gd name="connsiteX227" fmla="*/ 0 w 561506"/>
                  <a:gd name="connsiteY227" fmla="*/ 1093435 h 5880798"/>
                  <a:gd name="connsiteX228" fmla="*/ 531921 w 561506"/>
                  <a:gd name="connsiteY228" fmla="*/ 797884 h 5880798"/>
                  <a:gd name="connsiteX229" fmla="*/ 561506 w 561506"/>
                  <a:gd name="connsiteY229" fmla="*/ 797884 h 5880798"/>
                  <a:gd name="connsiteX230" fmla="*/ 561506 w 561506"/>
                  <a:gd name="connsiteY230" fmla="*/ 827470 h 5880798"/>
                  <a:gd name="connsiteX231" fmla="*/ 531921 w 561506"/>
                  <a:gd name="connsiteY231" fmla="*/ 827470 h 5880798"/>
                  <a:gd name="connsiteX232" fmla="*/ 265961 w 561506"/>
                  <a:gd name="connsiteY232" fmla="*/ 797882 h 5880798"/>
                  <a:gd name="connsiteX233" fmla="*/ 295547 w 561506"/>
                  <a:gd name="connsiteY233" fmla="*/ 797882 h 5880798"/>
                  <a:gd name="connsiteX234" fmla="*/ 295547 w 561506"/>
                  <a:gd name="connsiteY234" fmla="*/ 827468 h 5880798"/>
                  <a:gd name="connsiteX235" fmla="*/ 265961 w 561506"/>
                  <a:gd name="connsiteY235" fmla="*/ 827468 h 5880798"/>
                  <a:gd name="connsiteX236" fmla="*/ 0 w 561506"/>
                  <a:gd name="connsiteY236" fmla="*/ 797879 h 5880798"/>
                  <a:gd name="connsiteX237" fmla="*/ 29585 w 561506"/>
                  <a:gd name="connsiteY237" fmla="*/ 797879 h 5880798"/>
                  <a:gd name="connsiteX238" fmla="*/ 29585 w 561506"/>
                  <a:gd name="connsiteY238" fmla="*/ 827465 h 5880798"/>
                  <a:gd name="connsiteX239" fmla="*/ 0 w 561506"/>
                  <a:gd name="connsiteY239" fmla="*/ 827465 h 5880798"/>
                  <a:gd name="connsiteX240" fmla="*/ 531921 w 561506"/>
                  <a:gd name="connsiteY240" fmla="*/ 531924 h 5880798"/>
                  <a:gd name="connsiteX241" fmla="*/ 561506 w 561506"/>
                  <a:gd name="connsiteY241" fmla="*/ 531924 h 5880798"/>
                  <a:gd name="connsiteX242" fmla="*/ 561506 w 561506"/>
                  <a:gd name="connsiteY242" fmla="*/ 561509 h 5880798"/>
                  <a:gd name="connsiteX243" fmla="*/ 531921 w 561506"/>
                  <a:gd name="connsiteY243" fmla="*/ 561509 h 5880798"/>
                  <a:gd name="connsiteX244" fmla="*/ 265961 w 561506"/>
                  <a:gd name="connsiteY244" fmla="*/ 531922 h 5880798"/>
                  <a:gd name="connsiteX245" fmla="*/ 295547 w 561506"/>
                  <a:gd name="connsiteY245" fmla="*/ 531922 h 5880798"/>
                  <a:gd name="connsiteX246" fmla="*/ 295547 w 561506"/>
                  <a:gd name="connsiteY246" fmla="*/ 561507 h 5880798"/>
                  <a:gd name="connsiteX247" fmla="*/ 265961 w 561506"/>
                  <a:gd name="connsiteY247" fmla="*/ 561507 h 5880798"/>
                  <a:gd name="connsiteX248" fmla="*/ 0 w 561506"/>
                  <a:gd name="connsiteY248" fmla="*/ 531920 h 5880798"/>
                  <a:gd name="connsiteX249" fmla="*/ 29585 w 561506"/>
                  <a:gd name="connsiteY249" fmla="*/ 531920 h 5880798"/>
                  <a:gd name="connsiteX250" fmla="*/ 29585 w 561506"/>
                  <a:gd name="connsiteY250" fmla="*/ 561505 h 5880798"/>
                  <a:gd name="connsiteX251" fmla="*/ 0 w 561506"/>
                  <a:gd name="connsiteY251" fmla="*/ 561505 h 5880798"/>
                  <a:gd name="connsiteX252" fmla="*/ 531921 w 561506"/>
                  <a:gd name="connsiteY252" fmla="*/ 265964 h 5880798"/>
                  <a:gd name="connsiteX253" fmla="*/ 561506 w 561506"/>
                  <a:gd name="connsiteY253" fmla="*/ 265964 h 5880798"/>
                  <a:gd name="connsiteX254" fmla="*/ 561506 w 561506"/>
                  <a:gd name="connsiteY254" fmla="*/ 295550 h 5880798"/>
                  <a:gd name="connsiteX255" fmla="*/ 531921 w 561506"/>
                  <a:gd name="connsiteY255" fmla="*/ 295550 h 5880798"/>
                  <a:gd name="connsiteX256" fmla="*/ 265961 w 561506"/>
                  <a:gd name="connsiteY256" fmla="*/ 265962 h 5880798"/>
                  <a:gd name="connsiteX257" fmla="*/ 295547 w 561506"/>
                  <a:gd name="connsiteY257" fmla="*/ 265962 h 5880798"/>
                  <a:gd name="connsiteX258" fmla="*/ 295547 w 561506"/>
                  <a:gd name="connsiteY258" fmla="*/ 295548 h 5880798"/>
                  <a:gd name="connsiteX259" fmla="*/ 265961 w 561506"/>
                  <a:gd name="connsiteY259" fmla="*/ 295548 h 5880798"/>
                  <a:gd name="connsiteX260" fmla="*/ 0 w 561506"/>
                  <a:gd name="connsiteY260" fmla="*/ 265960 h 5880798"/>
                  <a:gd name="connsiteX261" fmla="*/ 29585 w 561506"/>
                  <a:gd name="connsiteY261" fmla="*/ 265960 h 5880798"/>
                  <a:gd name="connsiteX262" fmla="*/ 29585 w 561506"/>
                  <a:gd name="connsiteY262" fmla="*/ 295546 h 5880798"/>
                  <a:gd name="connsiteX263" fmla="*/ 0 w 561506"/>
                  <a:gd name="connsiteY263" fmla="*/ 295546 h 5880798"/>
                  <a:gd name="connsiteX264" fmla="*/ 531921 w 561506"/>
                  <a:gd name="connsiteY264" fmla="*/ 5 h 5880798"/>
                  <a:gd name="connsiteX265" fmla="*/ 561506 w 561506"/>
                  <a:gd name="connsiteY265" fmla="*/ 5 h 5880798"/>
                  <a:gd name="connsiteX266" fmla="*/ 561506 w 561506"/>
                  <a:gd name="connsiteY266" fmla="*/ 29591 h 5880798"/>
                  <a:gd name="connsiteX267" fmla="*/ 531921 w 561506"/>
                  <a:gd name="connsiteY267" fmla="*/ 29591 h 5880798"/>
                  <a:gd name="connsiteX268" fmla="*/ 265961 w 561506"/>
                  <a:gd name="connsiteY268" fmla="*/ 3 h 5880798"/>
                  <a:gd name="connsiteX269" fmla="*/ 295547 w 561506"/>
                  <a:gd name="connsiteY269" fmla="*/ 3 h 5880798"/>
                  <a:gd name="connsiteX270" fmla="*/ 295547 w 561506"/>
                  <a:gd name="connsiteY270" fmla="*/ 29589 h 5880798"/>
                  <a:gd name="connsiteX271" fmla="*/ 265961 w 561506"/>
                  <a:gd name="connsiteY271" fmla="*/ 29589 h 5880798"/>
                  <a:gd name="connsiteX272" fmla="*/ 0 w 561506"/>
                  <a:gd name="connsiteY272" fmla="*/ 0 h 5880798"/>
                  <a:gd name="connsiteX273" fmla="*/ 29585 w 561506"/>
                  <a:gd name="connsiteY273" fmla="*/ 0 h 5880798"/>
                  <a:gd name="connsiteX274" fmla="*/ 29585 w 561506"/>
                  <a:gd name="connsiteY274" fmla="*/ 29586 h 5880798"/>
                  <a:gd name="connsiteX275" fmla="*/ 0 w 561506"/>
                  <a:gd name="connsiteY275" fmla="*/ 29586 h 5880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Lst>
                <a:rect l="l" t="t" r="r" b="b"/>
                <a:pathLst>
                  <a:path w="561506" h="5880798">
                    <a:moveTo>
                      <a:pt x="531921" y="5851213"/>
                    </a:moveTo>
                    <a:lnTo>
                      <a:pt x="561506" y="5851213"/>
                    </a:lnTo>
                    <a:lnTo>
                      <a:pt x="561506" y="5880798"/>
                    </a:lnTo>
                    <a:lnTo>
                      <a:pt x="531921" y="5880798"/>
                    </a:lnTo>
                    <a:close/>
                    <a:moveTo>
                      <a:pt x="265961" y="5851213"/>
                    </a:moveTo>
                    <a:lnTo>
                      <a:pt x="295547" y="5851213"/>
                    </a:lnTo>
                    <a:lnTo>
                      <a:pt x="295547" y="5880798"/>
                    </a:lnTo>
                    <a:lnTo>
                      <a:pt x="265961" y="5880798"/>
                    </a:lnTo>
                    <a:close/>
                    <a:moveTo>
                      <a:pt x="0" y="5851213"/>
                    </a:moveTo>
                    <a:lnTo>
                      <a:pt x="29585" y="5851213"/>
                    </a:lnTo>
                    <a:lnTo>
                      <a:pt x="29585" y="5880798"/>
                    </a:lnTo>
                    <a:lnTo>
                      <a:pt x="0" y="5880798"/>
                    </a:lnTo>
                    <a:close/>
                    <a:moveTo>
                      <a:pt x="531921" y="5585253"/>
                    </a:moveTo>
                    <a:lnTo>
                      <a:pt x="561506" y="5585253"/>
                    </a:lnTo>
                    <a:lnTo>
                      <a:pt x="561506" y="5614838"/>
                    </a:lnTo>
                    <a:lnTo>
                      <a:pt x="531921" y="5614838"/>
                    </a:lnTo>
                    <a:close/>
                    <a:moveTo>
                      <a:pt x="265961" y="5585253"/>
                    </a:moveTo>
                    <a:lnTo>
                      <a:pt x="295547" y="5585253"/>
                    </a:lnTo>
                    <a:lnTo>
                      <a:pt x="295547" y="5614838"/>
                    </a:lnTo>
                    <a:lnTo>
                      <a:pt x="265961" y="5614838"/>
                    </a:lnTo>
                    <a:close/>
                    <a:moveTo>
                      <a:pt x="0" y="5585253"/>
                    </a:moveTo>
                    <a:lnTo>
                      <a:pt x="29585" y="5585253"/>
                    </a:lnTo>
                    <a:lnTo>
                      <a:pt x="29585" y="5614838"/>
                    </a:lnTo>
                    <a:lnTo>
                      <a:pt x="0" y="5614838"/>
                    </a:lnTo>
                    <a:close/>
                    <a:moveTo>
                      <a:pt x="531921" y="5319293"/>
                    </a:moveTo>
                    <a:lnTo>
                      <a:pt x="561506" y="5319293"/>
                    </a:lnTo>
                    <a:lnTo>
                      <a:pt x="561506" y="5348879"/>
                    </a:lnTo>
                    <a:lnTo>
                      <a:pt x="531921" y="5348879"/>
                    </a:lnTo>
                    <a:close/>
                    <a:moveTo>
                      <a:pt x="265961" y="5319293"/>
                    </a:moveTo>
                    <a:lnTo>
                      <a:pt x="295547" y="5319293"/>
                    </a:lnTo>
                    <a:lnTo>
                      <a:pt x="295547" y="5348879"/>
                    </a:lnTo>
                    <a:lnTo>
                      <a:pt x="265961" y="5348879"/>
                    </a:lnTo>
                    <a:close/>
                    <a:moveTo>
                      <a:pt x="0" y="5319293"/>
                    </a:moveTo>
                    <a:lnTo>
                      <a:pt x="29585" y="5319293"/>
                    </a:lnTo>
                    <a:lnTo>
                      <a:pt x="29585" y="5348879"/>
                    </a:lnTo>
                    <a:lnTo>
                      <a:pt x="0" y="5348879"/>
                    </a:lnTo>
                    <a:close/>
                    <a:moveTo>
                      <a:pt x="531921" y="5053332"/>
                    </a:moveTo>
                    <a:lnTo>
                      <a:pt x="561506" y="5053332"/>
                    </a:lnTo>
                    <a:lnTo>
                      <a:pt x="561506" y="5082917"/>
                    </a:lnTo>
                    <a:lnTo>
                      <a:pt x="531921" y="5082917"/>
                    </a:lnTo>
                    <a:close/>
                    <a:moveTo>
                      <a:pt x="265961" y="5053332"/>
                    </a:moveTo>
                    <a:lnTo>
                      <a:pt x="295547" y="5053332"/>
                    </a:lnTo>
                    <a:lnTo>
                      <a:pt x="295547" y="5082917"/>
                    </a:lnTo>
                    <a:lnTo>
                      <a:pt x="265961" y="5082917"/>
                    </a:lnTo>
                    <a:close/>
                    <a:moveTo>
                      <a:pt x="0" y="5053332"/>
                    </a:moveTo>
                    <a:lnTo>
                      <a:pt x="29585" y="5053332"/>
                    </a:lnTo>
                    <a:lnTo>
                      <a:pt x="29585" y="5082917"/>
                    </a:lnTo>
                    <a:lnTo>
                      <a:pt x="0" y="5082917"/>
                    </a:lnTo>
                    <a:close/>
                    <a:moveTo>
                      <a:pt x="531921" y="4787372"/>
                    </a:moveTo>
                    <a:lnTo>
                      <a:pt x="561506" y="4787372"/>
                    </a:lnTo>
                    <a:lnTo>
                      <a:pt x="561506" y="4816958"/>
                    </a:lnTo>
                    <a:lnTo>
                      <a:pt x="531921" y="4816958"/>
                    </a:lnTo>
                    <a:close/>
                    <a:moveTo>
                      <a:pt x="265961" y="4787372"/>
                    </a:moveTo>
                    <a:lnTo>
                      <a:pt x="295547" y="4787372"/>
                    </a:lnTo>
                    <a:lnTo>
                      <a:pt x="295547" y="4816958"/>
                    </a:lnTo>
                    <a:lnTo>
                      <a:pt x="265961" y="4816958"/>
                    </a:lnTo>
                    <a:close/>
                    <a:moveTo>
                      <a:pt x="0" y="4787372"/>
                    </a:moveTo>
                    <a:lnTo>
                      <a:pt x="29585" y="4787372"/>
                    </a:lnTo>
                    <a:lnTo>
                      <a:pt x="29585" y="4816958"/>
                    </a:lnTo>
                    <a:lnTo>
                      <a:pt x="0" y="4816958"/>
                    </a:lnTo>
                    <a:close/>
                    <a:moveTo>
                      <a:pt x="531921" y="4521412"/>
                    </a:moveTo>
                    <a:lnTo>
                      <a:pt x="561506" y="4521412"/>
                    </a:lnTo>
                    <a:lnTo>
                      <a:pt x="561506" y="4550997"/>
                    </a:lnTo>
                    <a:lnTo>
                      <a:pt x="531921" y="4550997"/>
                    </a:lnTo>
                    <a:close/>
                    <a:moveTo>
                      <a:pt x="265961" y="4521412"/>
                    </a:moveTo>
                    <a:lnTo>
                      <a:pt x="295547" y="4521412"/>
                    </a:lnTo>
                    <a:lnTo>
                      <a:pt x="295547" y="4550997"/>
                    </a:lnTo>
                    <a:lnTo>
                      <a:pt x="265961" y="4550997"/>
                    </a:lnTo>
                    <a:close/>
                    <a:moveTo>
                      <a:pt x="0" y="4521412"/>
                    </a:moveTo>
                    <a:lnTo>
                      <a:pt x="29585" y="4521412"/>
                    </a:lnTo>
                    <a:lnTo>
                      <a:pt x="29585" y="4550997"/>
                    </a:lnTo>
                    <a:lnTo>
                      <a:pt x="0" y="4550997"/>
                    </a:lnTo>
                    <a:close/>
                    <a:moveTo>
                      <a:pt x="531921" y="4255451"/>
                    </a:moveTo>
                    <a:lnTo>
                      <a:pt x="561506" y="4255451"/>
                    </a:lnTo>
                    <a:lnTo>
                      <a:pt x="561506" y="4285036"/>
                    </a:lnTo>
                    <a:lnTo>
                      <a:pt x="531921" y="4285036"/>
                    </a:lnTo>
                    <a:close/>
                    <a:moveTo>
                      <a:pt x="265961" y="4255451"/>
                    </a:moveTo>
                    <a:lnTo>
                      <a:pt x="295547" y="4255451"/>
                    </a:lnTo>
                    <a:lnTo>
                      <a:pt x="295547" y="4285036"/>
                    </a:lnTo>
                    <a:lnTo>
                      <a:pt x="265961" y="4285036"/>
                    </a:lnTo>
                    <a:close/>
                    <a:moveTo>
                      <a:pt x="0" y="4255451"/>
                    </a:moveTo>
                    <a:lnTo>
                      <a:pt x="29585" y="4255451"/>
                    </a:lnTo>
                    <a:lnTo>
                      <a:pt x="29585" y="4285036"/>
                    </a:lnTo>
                    <a:lnTo>
                      <a:pt x="0" y="4285036"/>
                    </a:lnTo>
                    <a:close/>
                    <a:moveTo>
                      <a:pt x="531921" y="3989491"/>
                    </a:moveTo>
                    <a:lnTo>
                      <a:pt x="561506" y="3989491"/>
                    </a:lnTo>
                    <a:lnTo>
                      <a:pt x="561506" y="4019077"/>
                    </a:lnTo>
                    <a:lnTo>
                      <a:pt x="531921" y="4019077"/>
                    </a:lnTo>
                    <a:close/>
                    <a:moveTo>
                      <a:pt x="265961" y="3989491"/>
                    </a:moveTo>
                    <a:lnTo>
                      <a:pt x="295547" y="3989491"/>
                    </a:lnTo>
                    <a:lnTo>
                      <a:pt x="295547" y="4019077"/>
                    </a:lnTo>
                    <a:lnTo>
                      <a:pt x="265961" y="4019077"/>
                    </a:lnTo>
                    <a:close/>
                    <a:moveTo>
                      <a:pt x="0" y="3989491"/>
                    </a:moveTo>
                    <a:lnTo>
                      <a:pt x="29585" y="3989491"/>
                    </a:lnTo>
                    <a:lnTo>
                      <a:pt x="29585" y="4019077"/>
                    </a:lnTo>
                    <a:lnTo>
                      <a:pt x="0" y="4019077"/>
                    </a:lnTo>
                    <a:close/>
                    <a:moveTo>
                      <a:pt x="531921" y="3723530"/>
                    </a:moveTo>
                    <a:lnTo>
                      <a:pt x="561506" y="3723530"/>
                    </a:lnTo>
                    <a:lnTo>
                      <a:pt x="561506" y="3753115"/>
                    </a:lnTo>
                    <a:lnTo>
                      <a:pt x="531921" y="3753115"/>
                    </a:lnTo>
                    <a:close/>
                    <a:moveTo>
                      <a:pt x="265961" y="3723530"/>
                    </a:moveTo>
                    <a:lnTo>
                      <a:pt x="295547" y="3723530"/>
                    </a:lnTo>
                    <a:lnTo>
                      <a:pt x="295547" y="3753115"/>
                    </a:lnTo>
                    <a:lnTo>
                      <a:pt x="265961" y="3753115"/>
                    </a:lnTo>
                    <a:close/>
                    <a:moveTo>
                      <a:pt x="0" y="3723530"/>
                    </a:moveTo>
                    <a:lnTo>
                      <a:pt x="29585" y="3723530"/>
                    </a:lnTo>
                    <a:lnTo>
                      <a:pt x="29585" y="3753115"/>
                    </a:lnTo>
                    <a:lnTo>
                      <a:pt x="0" y="3753115"/>
                    </a:lnTo>
                    <a:close/>
                    <a:moveTo>
                      <a:pt x="531921" y="3457570"/>
                    </a:moveTo>
                    <a:lnTo>
                      <a:pt x="561506" y="3457570"/>
                    </a:lnTo>
                    <a:lnTo>
                      <a:pt x="561506" y="3487156"/>
                    </a:lnTo>
                    <a:lnTo>
                      <a:pt x="531921" y="3487156"/>
                    </a:lnTo>
                    <a:close/>
                    <a:moveTo>
                      <a:pt x="265961" y="3457570"/>
                    </a:moveTo>
                    <a:lnTo>
                      <a:pt x="295547" y="3457570"/>
                    </a:lnTo>
                    <a:lnTo>
                      <a:pt x="295547" y="3487156"/>
                    </a:lnTo>
                    <a:lnTo>
                      <a:pt x="265961" y="3487156"/>
                    </a:lnTo>
                    <a:close/>
                    <a:moveTo>
                      <a:pt x="0" y="3457570"/>
                    </a:moveTo>
                    <a:lnTo>
                      <a:pt x="29585" y="3457570"/>
                    </a:lnTo>
                    <a:lnTo>
                      <a:pt x="29585" y="3487156"/>
                    </a:lnTo>
                    <a:lnTo>
                      <a:pt x="0" y="3487156"/>
                    </a:lnTo>
                    <a:close/>
                    <a:moveTo>
                      <a:pt x="531921" y="3191618"/>
                    </a:moveTo>
                    <a:lnTo>
                      <a:pt x="561506" y="3191618"/>
                    </a:lnTo>
                    <a:lnTo>
                      <a:pt x="561506" y="3221195"/>
                    </a:lnTo>
                    <a:lnTo>
                      <a:pt x="531921" y="3221195"/>
                    </a:lnTo>
                    <a:close/>
                    <a:moveTo>
                      <a:pt x="265961" y="3191618"/>
                    </a:moveTo>
                    <a:lnTo>
                      <a:pt x="295547" y="3191618"/>
                    </a:lnTo>
                    <a:lnTo>
                      <a:pt x="295547" y="3221195"/>
                    </a:lnTo>
                    <a:lnTo>
                      <a:pt x="265961" y="3221195"/>
                    </a:lnTo>
                    <a:close/>
                    <a:moveTo>
                      <a:pt x="0" y="3191617"/>
                    </a:moveTo>
                    <a:lnTo>
                      <a:pt x="29585" y="3191617"/>
                    </a:lnTo>
                    <a:lnTo>
                      <a:pt x="29585" y="3221195"/>
                    </a:lnTo>
                    <a:lnTo>
                      <a:pt x="0" y="3221195"/>
                    </a:lnTo>
                    <a:close/>
                    <a:moveTo>
                      <a:pt x="531921" y="2925660"/>
                    </a:moveTo>
                    <a:lnTo>
                      <a:pt x="561506" y="2925660"/>
                    </a:lnTo>
                    <a:lnTo>
                      <a:pt x="561506" y="2955246"/>
                    </a:lnTo>
                    <a:lnTo>
                      <a:pt x="531921" y="2955246"/>
                    </a:lnTo>
                    <a:close/>
                    <a:moveTo>
                      <a:pt x="265961" y="2925659"/>
                    </a:moveTo>
                    <a:lnTo>
                      <a:pt x="295547" y="2925659"/>
                    </a:lnTo>
                    <a:lnTo>
                      <a:pt x="295547" y="2955245"/>
                    </a:lnTo>
                    <a:lnTo>
                      <a:pt x="265961" y="2955245"/>
                    </a:lnTo>
                    <a:close/>
                    <a:moveTo>
                      <a:pt x="0" y="2925658"/>
                    </a:moveTo>
                    <a:lnTo>
                      <a:pt x="29585" y="2925658"/>
                    </a:lnTo>
                    <a:lnTo>
                      <a:pt x="29585" y="2955244"/>
                    </a:lnTo>
                    <a:lnTo>
                      <a:pt x="0" y="2955244"/>
                    </a:lnTo>
                    <a:close/>
                    <a:moveTo>
                      <a:pt x="531921" y="2659620"/>
                    </a:moveTo>
                    <a:lnTo>
                      <a:pt x="561506" y="2659620"/>
                    </a:lnTo>
                    <a:lnTo>
                      <a:pt x="561506" y="2689204"/>
                    </a:lnTo>
                    <a:lnTo>
                      <a:pt x="531921" y="2689204"/>
                    </a:lnTo>
                    <a:close/>
                    <a:moveTo>
                      <a:pt x="265961" y="2659616"/>
                    </a:moveTo>
                    <a:lnTo>
                      <a:pt x="295547" y="2659616"/>
                    </a:lnTo>
                    <a:lnTo>
                      <a:pt x="295547" y="2689201"/>
                    </a:lnTo>
                    <a:lnTo>
                      <a:pt x="265961" y="2689201"/>
                    </a:lnTo>
                    <a:close/>
                    <a:moveTo>
                      <a:pt x="0" y="2659613"/>
                    </a:moveTo>
                    <a:lnTo>
                      <a:pt x="29585" y="2659613"/>
                    </a:lnTo>
                    <a:lnTo>
                      <a:pt x="29585" y="2689198"/>
                    </a:lnTo>
                    <a:lnTo>
                      <a:pt x="0" y="2689198"/>
                    </a:lnTo>
                    <a:close/>
                    <a:moveTo>
                      <a:pt x="531921" y="2393661"/>
                    </a:moveTo>
                    <a:lnTo>
                      <a:pt x="561506" y="2393661"/>
                    </a:lnTo>
                    <a:lnTo>
                      <a:pt x="561506" y="2423260"/>
                    </a:lnTo>
                    <a:lnTo>
                      <a:pt x="531921" y="2423260"/>
                    </a:lnTo>
                    <a:close/>
                    <a:moveTo>
                      <a:pt x="265961" y="2393658"/>
                    </a:moveTo>
                    <a:lnTo>
                      <a:pt x="295547" y="2393658"/>
                    </a:lnTo>
                    <a:lnTo>
                      <a:pt x="295547" y="2423257"/>
                    </a:lnTo>
                    <a:lnTo>
                      <a:pt x="265961" y="2423257"/>
                    </a:lnTo>
                    <a:close/>
                    <a:moveTo>
                      <a:pt x="0" y="2393655"/>
                    </a:moveTo>
                    <a:lnTo>
                      <a:pt x="29585" y="2393655"/>
                    </a:lnTo>
                    <a:lnTo>
                      <a:pt x="29585" y="2423251"/>
                    </a:lnTo>
                    <a:lnTo>
                      <a:pt x="0" y="2423251"/>
                    </a:lnTo>
                    <a:close/>
                    <a:moveTo>
                      <a:pt x="531921" y="2127694"/>
                    </a:moveTo>
                    <a:lnTo>
                      <a:pt x="561506" y="2127694"/>
                    </a:lnTo>
                    <a:lnTo>
                      <a:pt x="561506" y="2157283"/>
                    </a:lnTo>
                    <a:lnTo>
                      <a:pt x="531921" y="2157283"/>
                    </a:lnTo>
                    <a:close/>
                    <a:moveTo>
                      <a:pt x="265961" y="2127693"/>
                    </a:moveTo>
                    <a:lnTo>
                      <a:pt x="295547" y="2127693"/>
                    </a:lnTo>
                    <a:lnTo>
                      <a:pt x="295547" y="2157282"/>
                    </a:lnTo>
                    <a:lnTo>
                      <a:pt x="265961" y="2157282"/>
                    </a:lnTo>
                    <a:close/>
                    <a:moveTo>
                      <a:pt x="0" y="2127689"/>
                    </a:moveTo>
                    <a:lnTo>
                      <a:pt x="29585" y="2127689"/>
                    </a:lnTo>
                    <a:lnTo>
                      <a:pt x="29585" y="2157278"/>
                    </a:lnTo>
                    <a:lnTo>
                      <a:pt x="0" y="2157278"/>
                    </a:lnTo>
                    <a:close/>
                    <a:moveTo>
                      <a:pt x="531921" y="1861731"/>
                    </a:moveTo>
                    <a:lnTo>
                      <a:pt x="561506" y="1861731"/>
                    </a:lnTo>
                    <a:lnTo>
                      <a:pt x="561506" y="1891308"/>
                    </a:lnTo>
                    <a:lnTo>
                      <a:pt x="531921" y="1891308"/>
                    </a:lnTo>
                    <a:close/>
                    <a:moveTo>
                      <a:pt x="265961" y="1861728"/>
                    </a:moveTo>
                    <a:lnTo>
                      <a:pt x="295547" y="1861728"/>
                    </a:lnTo>
                    <a:lnTo>
                      <a:pt x="295547" y="1891306"/>
                    </a:lnTo>
                    <a:lnTo>
                      <a:pt x="265961" y="1891306"/>
                    </a:lnTo>
                    <a:close/>
                    <a:moveTo>
                      <a:pt x="0" y="1861726"/>
                    </a:moveTo>
                    <a:lnTo>
                      <a:pt x="29585" y="1861726"/>
                    </a:lnTo>
                    <a:lnTo>
                      <a:pt x="29585" y="1891304"/>
                    </a:lnTo>
                    <a:lnTo>
                      <a:pt x="0" y="1891304"/>
                    </a:lnTo>
                    <a:close/>
                    <a:moveTo>
                      <a:pt x="531921" y="1595769"/>
                    </a:moveTo>
                    <a:lnTo>
                      <a:pt x="561506" y="1595769"/>
                    </a:lnTo>
                    <a:lnTo>
                      <a:pt x="561506" y="1625355"/>
                    </a:lnTo>
                    <a:lnTo>
                      <a:pt x="531921" y="1625355"/>
                    </a:lnTo>
                    <a:close/>
                    <a:moveTo>
                      <a:pt x="265961" y="1595766"/>
                    </a:moveTo>
                    <a:lnTo>
                      <a:pt x="295547" y="1595766"/>
                    </a:lnTo>
                    <a:lnTo>
                      <a:pt x="295547" y="1625352"/>
                    </a:lnTo>
                    <a:lnTo>
                      <a:pt x="265961" y="1625352"/>
                    </a:lnTo>
                    <a:close/>
                    <a:moveTo>
                      <a:pt x="0" y="1595764"/>
                    </a:moveTo>
                    <a:lnTo>
                      <a:pt x="29585" y="1595764"/>
                    </a:lnTo>
                    <a:lnTo>
                      <a:pt x="29585" y="1625350"/>
                    </a:lnTo>
                    <a:lnTo>
                      <a:pt x="0" y="1625350"/>
                    </a:lnTo>
                    <a:close/>
                    <a:moveTo>
                      <a:pt x="531921" y="1329811"/>
                    </a:moveTo>
                    <a:lnTo>
                      <a:pt x="561506" y="1329811"/>
                    </a:lnTo>
                    <a:lnTo>
                      <a:pt x="561506" y="1359396"/>
                    </a:lnTo>
                    <a:lnTo>
                      <a:pt x="531921" y="1359396"/>
                    </a:lnTo>
                    <a:close/>
                    <a:moveTo>
                      <a:pt x="265961" y="1329809"/>
                    </a:moveTo>
                    <a:lnTo>
                      <a:pt x="295547" y="1329809"/>
                    </a:lnTo>
                    <a:lnTo>
                      <a:pt x="295547" y="1359393"/>
                    </a:lnTo>
                    <a:lnTo>
                      <a:pt x="265961" y="1359393"/>
                    </a:lnTo>
                    <a:close/>
                    <a:moveTo>
                      <a:pt x="0" y="1329806"/>
                    </a:moveTo>
                    <a:lnTo>
                      <a:pt x="29585" y="1329806"/>
                    </a:lnTo>
                    <a:lnTo>
                      <a:pt x="29585" y="1359391"/>
                    </a:lnTo>
                    <a:lnTo>
                      <a:pt x="0" y="1359391"/>
                    </a:lnTo>
                    <a:close/>
                    <a:moveTo>
                      <a:pt x="531921" y="1063855"/>
                    </a:moveTo>
                    <a:lnTo>
                      <a:pt x="561506" y="1063855"/>
                    </a:lnTo>
                    <a:lnTo>
                      <a:pt x="561506" y="1093441"/>
                    </a:lnTo>
                    <a:lnTo>
                      <a:pt x="531921" y="1093441"/>
                    </a:lnTo>
                    <a:close/>
                    <a:moveTo>
                      <a:pt x="265961" y="1063852"/>
                    </a:moveTo>
                    <a:lnTo>
                      <a:pt x="295547" y="1063852"/>
                    </a:lnTo>
                    <a:lnTo>
                      <a:pt x="295547" y="1093438"/>
                    </a:lnTo>
                    <a:lnTo>
                      <a:pt x="265961" y="1093438"/>
                    </a:lnTo>
                    <a:close/>
                    <a:moveTo>
                      <a:pt x="0" y="1063849"/>
                    </a:moveTo>
                    <a:lnTo>
                      <a:pt x="29585" y="1063849"/>
                    </a:lnTo>
                    <a:lnTo>
                      <a:pt x="29585" y="1093435"/>
                    </a:lnTo>
                    <a:lnTo>
                      <a:pt x="0" y="1093435"/>
                    </a:lnTo>
                    <a:close/>
                    <a:moveTo>
                      <a:pt x="531921" y="797884"/>
                    </a:moveTo>
                    <a:lnTo>
                      <a:pt x="561506" y="797884"/>
                    </a:lnTo>
                    <a:lnTo>
                      <a:pt x="561506" y="827470"/>
                    </a:lnTo>
                    <a:lnTo>
                      <a:pt x="531921" y="827470"/>
                    </a:lnTo>
                    <a:close/>
                    <a:moveTo>
                      <a:pt x="265961" y="797882"/>
                    </a:moveTo>
                    <a:lnTo>
                      <a:pt x="295547" y="797882"/>
                    </a:lnTo>
                    <a:lnTo>
                      <a:pt x="295547" y="827468"/>
                    </a:lnTo>
                    <a:lnTo>
                      <a:pt x="265961" y="827468"/>
                    </a:lnTo>
                    <a:close/>
                    <a:moveTo>
                      <a:pt x="0" y="797879"/>
                    </a:moveTo>
                    <a:lnTo>
                      <a:pt x="29585" y="797879"/>
                    </a:lnTo>
                    <a:lnTo>
                      <a:pt x="29585" y="827465"/>
                    </a:lnTo>
                    <a:lnTo>
                      <a:pt x="0" y="827465"/>
                    </a:lnTo>
                    <a:close/>
                    <a:moveTo>
                      <a:pt x="531921" y="531924"/>
                    </a:moveTo>
                    <a:lnTo>
                      <a:pt x="561506" y="531924"/>
                    </a:lnTo>
                    <a:lnTo>
                      <a:pt x="561506" y="561509"/>
                    </a:lnTo>
                    <a:lnTo>
                      <a:pt x="531921" y="561509"/>
                    </a:lnTo>
                    <a:close/>
                    <a:moveTo>
                      <a:pt x="265961" y="531922"/>
                    </a:moveTo>
                    <a:lnTo>
                      <a:pt x="295547" y="531922"/>
                    </a:lnTo>
                    <a:lnTo>
                      <a:pt x="295547" y="561507"/>
                    </a:lnTo>
                    <a:lnTo>
                      <a:pt x="265961" y="561507"/>
                    </a:lnTo>
                    <a:close/>
                    <a:moveTo>
                      <a:pt x="0" y="531920"/>
                    </a:moveTo>
                    <a:lnTo>
                      <a:pt x="29585" y="531920"/>
                    </a:lnTo>
                    <a:lnTo>
                      <a:pt x="29585" y="561505"/>
                    </a:lnTo>
                    <a:lnTo>
                      <a:pt x="0" y="561505"/>
                    </a:lnTo>
                    <a:close/>
                    <a:moveTo>
                      <a:pt x="531921" y="265964"/>
                    </a:moveTo>
                    <a:lnTo>
                      <a:pt x="561506" y="265964"/>
                    </a:lnTo>
                    <a:lnTo>
                      <a:pt x="561506" y="295550"/>
                    </a:lnTo>
                    <a:lnTo>
                      <a:pt x="531921" y="295550"/>
                    </a:lnTo>
                    <a:close/>
                    <a:moveTo>
                      <a:pt x="265961" y="265962"/>
                    </a:moveTo>
                    <a:lnTo>
                      <a:pt x="295547" y="265962"/>
                    </a:lnTo>
                    <a:lnTo>
                      <a:pt x="295547" y="295548"/>
                    </a:lnTo>
                    <a:lnTo>
                      <a:pt x="265961" y="295548"/>
                    </a:lnTo>
                    <a:close/>
                    <a:moveTo>
                      <a:pt x="0" y="265960"/>
                    </a:moveTo>
                    <a:lnTo>
                      <a:pt x="29585" y="265960"/>
                    </a:lnTo>
                    <a:lnTo>
                      <a:pt x="29585" y="295546"/>
                    </a:lnTo>
                    <a:lnTo>
                      <a:pt x="0" y="295546"/>
                    </a:lnTo>
                    <a:close/>
                    <a:moveTo>
                      <a:pt x="531921" y="5"/>
                    </a:moveTo>
                    <a:lnTo>
                      <a:pt x="561506" y="5"/>
                    </a:lnTo>
                    <a:lnTo>
                      <a:pt x="561506" y="29591"/>
                    </a:lnTo>
                    <a:lnTo>
                      <a:pt x="531921" y="29591"/>
                    </a:lnTo>
                    <a:close/>
                    <a:moveTo>
                      <a:pt x="265961" y="3"/>
                    </a:moveTo>
                    <a:lnTo>
                      <a:pt x="295547" y="3"/>
                    </a:lnTo>
                    <a:lnTo>
                      <a:pt x="295547" y="29589"/>
                    </a:lnTo>
                    <a:lnTo>
                      <a:pt x="265961" y="29589"/>
                    </a:lnTo>
                    <a:close/>
                    <a:moveTo>
                      <a:pt x="0" y="0"/>
                    </a:moveTo>
                    <a:lnTo>
                      <a:pt x="29585" y="0"/>
                    </a:lnTo>
                    <a:lnTo>
                      <a:pt x="29585" y="29586"/>
                    </a:lnTo>
                    <a:lnTo>
                      <a:pt x="0" y="29586"/>
                    </a:lnTo>
                    <a:close/>
                  </a:path>
                </a:pathLst>
              </a:custGeom>
              <a:solidFill>
                <a:schemeClr val="tx2">
                  <a:alpha val="20000"/>
                </a:schemeClr>
              </a:solidFill>
              <a:ln w="10294" cap="flat">
                <a:noFill/>
                <a:prstDash val="solid"/>
                <a:miter/>
              </a:ln>
            </p:spPr>
            <p:txBody>
              <a:bodyPr wrap="square" rtlCol="0" anchor="ctr">
                <a:noAutofit/>
              </a:bodyPr>
              <a:lstStyle/>
              <a:p>
                <a:endParaRPr lang="en-US" sz="1800"/>
              </a:p>
            </p:txBody>
          </p:sp>
        </p:grpSp>
        <p:sp>
          <p:nvSpPr>
            <p:cNvPr id="27" name="Freeform: Shape 26">
              <a:extLst>
                <a:ext uri="{FF2B5EF4-FFF2-40B4-BE49-F238E27FC236}">
                  <a16:creationId xmlns:a16="http://schemas.microsoft.com/office/drawing/2014/main" xmlns="" id="{E617A4DF-071D-428E-8CFC-46648A6F0207}"/>
                </a:ext>
              </a:extLst>
            </p:cNvPr>
            <p:cNvSpPr/>
            <p:nvPr userDrawn="1"/>
          </p:nvSpPr>
          <p:spPr>
            <a:xfrm>
              <a:off x="11620604" y="258374"/>
              <a:ext cx="318688" cy="6341252"/>
            </a:xfrm>
            <a:custGeom>
              <a:avLst/>
              <a:gdLst>
                <a:gd name="connsiteX0" fmla="*/ 286785 w 318688"/>
                <a:gd name="connsiteY0" fmla="*/ 6309351 h 6341252"/>
                <a:gd name="connsiteX1" fmla="*/ 318688 w 318688"/>
                <a:gd name="connsiteY1" fmla="*/ 6309351 h 6341252"/>
                <a:gd name="connsiteX2" fmla="*/ 318688 w 318688"/>
                <a:gd name="connsiteY2" fmla="*/ 6341252 h 6341252"/>
                <a:gd name="connsiteX3" fmla="*/ 286785 w 318688"/>
                <a:gd name="connsiteY3" fmla="*/ 6341252 h 6341252"/>
                <a:gd name="connsiteX4" fmla="*/ 0 w 318688"/>
                <a:gd name="connsiteY4" fmla="*/ 6309351 h 6341252"/>
                <a:gd name="connsiteX5" fmla="*/ 31901 w 318688"/>
                <a:gd name="connsiteY5" fmla="*/ 6309351 h 6341252"/>
                <a:gd name="connsiteX6" fmla="*/ 31901 w 318688"/>
                <a:gd name="connsiteY6" fmla="*/ 6341252 h 6341252"/>
                <a:gd name="connsiteX7" fmla="*/ 0 w 318688"/>
                <a:gd name="connsiteY7" fmla="*/ 6341252 h 6341252"/>
                <a:gd name="connsiteX8" fmla="*/ 286785 w 318688"/>
                <a:gd name="connsiteY8" fmla="*/ 6022567 h 6341252"/>
                <a:gd name="connsiteX9" fmla="*/ 318688 w 318688"/>
                <a:gd name="connsiteY9" fmla="*/ 6022567 h 6341252"/>
                <a:gd name="connsiteX10" fmla="*/ 318688 w 318688"/>
                <a:gd name="connsiteY10" fmla="*/ 6054468 h 6341252"/>
                <a:gd name="connsiteX11" fmla="*/ 286785 w 318688"/>
                <a:gd name="connsiteY11" fmla="*/ 6054468 h 6341252"/>
                <a:gd name="connsiteX12" fmla="*/ 0 w 318688"/>
                <a:gd name="connsiteY12" fmla="*/ 6022567 h 6341252"/>
                <a:gd name="connsiteX13" fmla="*/ 31901 w 318688"/>
                <a:gd name="connsiteY13" fmla="*/ 6022567 h 6341252"/>
                <a:gd name="connsiteX14" fmla="*/ 31901 w 318688"/>
                <a:gd name="connsiteY14" fmla="*/ 6054468 h 6341252"/>
                <a:gd name="connsiteX15" fmla="*/ 0 w 318688"/>
                <a:gd name="connsiteY15" fmla="*/ 6054468 h 6341252"/>
                <a:gd name="connsiteX16" fmla="*/ 286785 w 318688"/>
                <a:gd name="connsiteY16" fmla="*/ 5735783 h 6341252"/>
                <a:gd name="connsiteX17" fmla="*/ 318688 w 318688"/>
                <a:gd name="connsiteY17" fmla="*/ 5735783 h 6341252"/>
                <a:gd name="connsiteX18" fmla="*/ 318688 w 318688"/>
                <a:gd name="connsiteY18" fmla="*/ 5767685 h 6341252"/>
                <a:gd name="connsiteX19" fmla="*/ 286785 w 318688"/>
                <a:gd name="connsiteY19" fmla="*/ 5767685 h 6341252"/>
                <a:gd name="connsiteX20" fmla="*/ 0 w 318688"/>
                <a:gd name="connsiteY20" fmla="*/ 5735783 h 6341252"/>
                <a:gd name="connsiteX21" fmla="*/ 31901 w 318688"/>
                <a:gd name="connsiteY21" fmla="*/ 5735783 h 6341252"/>
                <a:gd name="connsiteX22" fmla="*/ 31901 w 318688"/>
                <a:gd name="connsiteY22" fmla="*/ 5767685 h 6341252"/>
                <a:gd name="connsiteX23" fmla="*/ 0 w 318688"/>
                <a:gd name="connsiteY23" fmla="*/ 5767685 h 6341252"/>
                <a:gd name="connsiteX24" fmla="*/ 286785 w 318688"/>
                <a:gd name="connsiteY24" fmla="*/ 5448997 h 6341252"/>
                <a:gd name="connsiteX25" fmla="*/ 318688 w 318688"/>
                <a:gd name="connsiteY25" fmla="*/ 5448997 h 6341252"/>
                <a:gd name="connsiteX26" fmla="*/ 318688 w 318688"/>
                <a:gd name="connsiteY26" fmla="*/ 5480899 h 6341252"/>
                <a:gd name="connsiteX27" fmla="*/ 286785 w 318688"/>
                <a:gd name="connsiteY27" fmla="*/ 5480899 h 6341252"/>
                <a:gd name="connsiteX28" fmla="*/ 0 w 318688"/>
                <a:gd name="connsiteY28" fmla="*/ 5448997 h 6341252"/>
                <a:gd name="connsiteX29" fmla="*/ 31901 w 318688"/>
                <a:gd name="connsiteY29" fmla="*/ 5448997 h 6341252"/>
                <a:gd name="connsiteX30" fmla="*/ 31901 w 318688"/>
                <a:gd name="connsiteY30" fmla="*/ 5480899 h 6341252"/>
                <a:gd name="connsiteX31" fmla="*/ 0 w 318688"/>
                <a:gd name="connsiteY31" fmla="*/ 5480899 h 6341252"/>
                <a:gd name="connsiteX32" fmla="*/ 286785 w 318688"/>
                <a:gd name="connsiteY32" fmla="*/ 5162213 h 6341252"/>
                <a:gd name="connsiteX33" fmla="*/ 318688 w 318688"/>
                <a:gd name="connsiteY33" fmla="*/ 5162213 h 6341252"/>
                <a:gd name="connsiteX34" fmla="*/ 318688 w 318688"/>
                <a:gd name="connsiteY34" fmla="*/ 5194116 h 6341252"/>
                <a:gd name="connsiteX35" fmla="*/ 286785 w 318688"/>
                <a:gd name="connsiteY35" fmla="*/ 5194116 h 6341252"/>
                <a:gd name="connsiteX36" fmla="*/ 0 w 318688"/>
                <a:gd name="connsiteY36" fmla="*/ 5162213 h 6341252"/>
                <a:gd name="connsiteX37" fmla="*/ 31901 w 318688"/>
                <a:gd name="connsiteY37" fmla="*/ 5162213 h 6341252"/>
                <a:gd name="connsiteX38" fmla="*/ 31901 w 318688"/>
                <a:gd name="connsiteY38" fmla="*/ 5194116 h 6341252"/>
                <a:gd name="connsiteX39" fmla="*/ 0 w 318688"/>
                <a:gd name="connsiteY39" fmla="*/ 5194116 h 6341252"/>
                <a:gd name="connsiteX40" fmla="*/ 286785 w 318688"/>
                <a:gd name="connsiteY40" fmla="*/ 4875429 h 6341252"/>
                <a:gd name="connsiteX41" fmla="*/ 318688 w 318688"/>
                <a:gd name="connsiteY41" fmla="*/ 4875429 h 6341252"/>
                <a:gd name="connsiteX42" fmla="*/ 318688 w 318688"/>
                <a:gd name="connsiteY42" fmla="*/ 4907331 h 6341252"/>
                <a:gd name="connsiteX43" fmla="*/ 286785 w 318688"/>
                <a:gd name="connsiteY43" fmla="*/ 4907331 h 6341252"/>
                <a:gd name="connsiteX44" fmla="*/ 0 w 318688"/>
                <a:gd name="connsiteY44" fmla="*/ 4875429 h 6341252"/>
                <a:gd name="connsiteX45" fmla="*/ 31901 w 318688"/>
                <a:gd name="connsiteY45" fmla="*/ 4875429 h 6341252"/>
                <a:gd name="connsiteX46" fmla="*/ 31901 w 318688"/>
                <a:gd name="connsiteY46" fmla="*/ 4907331 h 6341252"/>
                <a:gd name="connsiteX47" fmla="*/ 0 w 318688"/>
                <a:gd name="connsiteY47" fmla="*/ 4907331 h 6341252"/>
                <a:gd name="connsiteX48" fmla="*/ 286785 w 318688"/>
                <a:gd name="connsiteY48" fmla="*/ 4588644 h 6341252"/>
                <a:gd name="connsiteX49" fmla="*/ 318688 w 318688"/>
                <a:gd name="connsiteY49" fmla="*/ 4588644 h 6341252"/>
                <a:gd name="connsiteX50" fmla="*/ 318688 w 318688"/>
                <a:gd name="connsiteY50" fmla="*/ 4620545 h 6341252"/>
                <a:gd name="connsiteX51" fmla="*/ 286785 w 318688"/>
                <a:gd name="connsiteY51" fmla="*/ 4620545 h 6341252"/>
                <a:gd name="connsiteX52" fmla="*/ 0 w 318688"/>
                <a:gd name="connsiteY52" fmla="*/ 4588644 h 6341252"/>
                <a:gd name="connsiteX53" fmla="*/ 31901 w 318688"/>
                <a:gd name="connsiteY53" fmla="*/ 4588644 h 6341252"/>
                <a:gd name="connsiteX54" fmla="*/ 31901 w 318688"/>
                <a:gd name="connsiteY54" fmla="*/ 4620545 h 6341252"/>
                <a:gd name="connsiteX55" fmla="*/ 0 w 318688"/>
                <a:gd name="connsiteY55" fmla="*/ 4620545 h 6341252"/>
                <a:gd name="connsiteX56" fmla="*/ 286785 w 318688"/>
                <a:gd name="connsiteY56" fmla="*/ 4301860 h 6341252"/>
                <a:gd name="connsiteX57" fmla="*/ 318688 w 318688"/>
                <a:gd name="connsiteY57" fmla="*/ 4301860 h 6341252"/>
                <a:gd name="connsiteX58" fmla="*/ 318688 w 318688"/>
                <a:gd name="connsiteY58" fmla="*/ 4333762 h 6341252"/>
                <a:gd name="connsiteX59" fmla="*/ 286785 w 318688"/>
                <a:gd name="connsiteY59" fmla="*/ 4333762 h 6341252"/>
                <a:gd name="connsiteX60" fmla="*/ 0 w 318688"/>
                <a:gd name="connsiteY60" fmla="*/ 4301860 h 6341252"/>
                <a:gd name="connsiteX61" fmla="*/ 31901 w 318688"/>
                <a:gd name="connsiteY61" fmla="*/ 4301860 h 6341252"/>
                <a:gd name="connsiteX62" fmla="*/ 31901 w 318688"/>
                <a:gd name="connsiteY62" fmla="*/ 4333762 h 6341252"/>
                <a:gd name="connsiteX63" fmla="*/ 0 w 318688"/>
                <a:gd name="connsiteY63" fmla="*/ 4333762 h 6341252"/>
                <a:gd name="connsiteX64" fmla="*/ 286785 w 318688"/>
                <a:gd name="connsiteY64" fmla="*/ 4015075 h 6341252"/>
                <a:gd name="connsiteX65" fmla="*/ 318688 w 318688"/>
                <a:gd name="connsiteY65" fmla="*/ 4015075 h 6341252"/>
                <a:gd name="connsiteX66" fmla="*/ 318688 w 318688"/>
                <a:gd name="connsiteY66" fmla="*/ 4046976 h 6341252"/>
                <a:gd name="connsiteX67" fmla="*/ 286785 w 318688"/>
                <a:gd name="connsiteY67" fmla="*/ 4046976 h 6341252"/>
                <a:gd name="connsiteX68" fmla="*/ 0 w 318688"/>
                <a:gd name="connsiteY68" fmla="*/ 4015075 h 6341252"/>
                <a:gd name="connsiteX69" fmla="*/ 31901 w 318688"/>
                <a:gd name="connsiteY69" fmla="*/ 4015075 h 6341252"/>
                <a:gd name="connsiteX70" fmla="*/ 31901 w 318688"/>
                <a:gd name="connsiteY70" fmla="*/ 4046976 h 6341252"/>
                <a:gd name="connsiteX71" fmla="*/ 0 w 318688"/>
                <a:gd name="connsiteY71" fmla="*/ 4046976 h 6341252"/>
                <a:gd name="connsiteX72" fmla="*/ 286785 w 318688"/>
                <a:gd name="connsiteY72" fmla="*/ 3728291 h 6341252"/>
                <a:gd name="connsiteX73" fmla="*/ 318688 w 318688"/>
                <a:gd name="connsiteY73" fmla="*/ 3728291 h 6341252"/>
                <a:gd name="connsiteX74" fmla="*/ 318688 w 318688"/>
                <a:gd name="connsiteY74" fmla="*/ 3760193 h 6341252"/>
                <a:gd name="connsiteX75" fmla="*/ 286785 w 318688"/>
                <a:gd name="connsiteY75" fmla="*/ 3760193 h 6341252"/>
                <a:gd name="connsiteX76" fmla="*/ 0 w 318688"/>
                <a:gd name="connsiteY76" fmla="*/ 3728291 h 6341252"/>
                <a:gd name="connsiteX77" fmla="*/ 31901 w 318688"/>
                <a:gd name="connsiteY77" fmla="*/ 3728291 h 6341252"/>
                <a:gd name="connsiteX78" fmla="*/ 31901 w 318688"/>
                <a:gd name="connsiteY78" fmla="*/ 3760193 h 6341252"/>
                <a:gd name="connsiteX79" fmla="*/ 0 w 318688"/>
                <a:gd name="connsiteY79" fmla="*/ 3760193 h 6341252"/>
                <a:gd name="connsiteX80" fmla="*/ 286785 w 318688"/>
                <a:gd name="connsiteY80" fmla="*/ 3441515 h 6341252"/>
                <a:gd name="connsiteX81" fmla="*/ 318688 w 318688"/>
                <a:gd name="connsiteY81" fmla="*/ 3441515 h 6341252"/>
                <a:gd name="connsiteX82" fmla="*/ 318688 w 318688"/>
                <a:gd name="connsiteY82" fmla="*/ 3473408 h 6341252"/>
                <a:gd name="connsiteX83" fmla="*/ 286785 w 318688"/>
                <a:gd name="connsiteY83" fmla="*/ 3473408 h 6341252"/>
                <a:gd name="connsiteX84" fmla="*/ 0 w 318688"/>
                <a:gd name="connsiteY84" fmla="*/ 3441514 h 6341252"/>
                <a:gd name="connsiteX85" fmla="*/ 31901 w 318688"/>
                <a:gd name="connsiteY85" fmla="*/ 3441514 h 6341252"/>
                <a:gd name="connsiteX86" fmla="*/ 31901 w 318688"/>
                <a:gd name="connsiteY86" fmla="*/ 3473408 h 6341252"/>
                <a:gd name="connsiteX87" fmla="*/ 0 w 318688"/>
                <a:gd name="connsiteY87" fmla="*/ 3473408 h 6341252"/>
                <a:gd name="connsiteX88" fmla="*/ 286785 w 318688"/>
                <a:gd name="connsiteY88" fmla="*/ 3154732 h 6341252"/>
                <a:gd name="connsiteX89" fmla="*/ 318688 w 318688"/>
                <a:gd name="connsiteY89" fmla="*/ 3154732 h 6341252"/>
                <a:gd name="connsiteX90" fmla="*/ 318688 w 318688"/>
                <a:gd name="connsiteY90" fmla="*/ 3186635 h 6341252"/>
                <a:gd name="connsiteX91" fmla="*/ 286785 w 318688"/>
                <a:gd name="connsiteY91" fmla="*/ 3186635 h 6341252"/>
                <a:gd name="connsiteX92" fmla="*/ 0 w 318688"/>
                <a:gd name="connsiteY92" fmla="*/ 3154731 h 6341252"/>
                <a:gd name="connsiteX93" fmla="*/ 31901 w 318688"/>
                <a:gd name="connsiteY93" fmla="*/ 3154731 h 6341252"/>
                <a:gd name="connsiteX94" fmla="*/ 31901 w 318688"/>
                <a:gd name="connsiteY94" fmla="*/ 3186634 h 6341252"/>
                <a:gd name="connsiteX95" fmla="*/ 0 w 318688"/>
                <a:gd name="connsiteY95" fmla="*/ 3186634 h 6341252"/>
                <a:gd name="connsiteX96" fmla="*/ 286785 w 318688"/>
                <a:gd name="connsiteY96" fmla="*/ 2867859 h 6341252"/>
                <a:gd name="connsiteX97" fmla="*/ 318688 w 318688"/>
                <a:gd name="connsiteY97" fmla="*/ 2867859 h 6341252"/>
                <a:gd name="connsiteX98" fmla="*/ 318688 w 318688"/>
                <a:gd name="connsiteY98" fmla="*/ 2899760 h 6341252"/>
                <a:gd name="connsiteX99" fmla="*/ 286785 w 318688"/>
                <a:gd name="connsiteY99" fmla="*/ 2899760 h 6341252"/>
                <a:gd name="connsiteX100" fmla="*/ 0 w 318688"/>
                <a:gd name="connsiteY100" fmla="*/ 2867855 h 6341252"/>
                <a:gd name="connsiteX101" fmla="*/ 31901 w 318688"/>
                <a:gd name="connsiteY101" fmla="*/ 2867855 h 6341252"/>
                <a:gd name="connsiteX102" fmla="*/ 31901 w 318688"/>
                <a:gd name="connsiteY102" fmla="*/ 2899757 h 6341252"/>
                <a:gd name="connsiteX103" fmla="*/ 0 w 318688"/>
                <a:gd name="connsiteY103" fmla="*/ 2899757 h 6341252"/>
                <a:gd name="connsiteX104" fmla="*/ 286785 w 318688"/>
                <a:gd name="connsiteY104" fmla="*/ 2581076 h 6341252"/>
                <a:gd name="connsiteX105" fmla="*/ 318688 w 318688"/>
                <a:gd name="connsiteY105" fmla="*/ 2581076 h 6341252"/>
                <a:gd name="connsiteX106" fmla="*/ 318688 w 318688"/>
                <a:gd name="connsiteY106" fmla="*/ 2612993 h 6341252"/>
                <a:gd name="connsiteX107" fmla="*/ 286785 w 318688"/>
                <a:gd name="connsiteY107" fmla="*/ 2612993 h 6341252"/>
                <a:gd name="connsiteX108" fmla="*/ 0 w 318688"/>
                <a:gd name="connsiteY108" fmla="*/ 2581073 h 6341252"/>
                <a:gd name="connsiteX109" fmla="*/ 31901 w 318688"/>
                <a:gd name="connsiteY109" fmla="*/ 2581073 h 6341252"/>
                <a:gd name="connsiteX110" fmla="*/ 31901 w 318688"/>
                <a:gd name="connsiteY110" fmla="*/ 2612987 h 6341252"/>
                <a:gd name="connsiteX111" fmla="*/ 0 w 318688"/>
                <a:gd name="connsiteY111" fmla="*/ 2612987 h 6341252"/>
                <a:gd name="connsiteX112" fmla="*/ 286785 w 318688"/>
                <a:gd name="connsiteY112" fmla="*/ 2294287 h 6341252"/>
                <a:gd name="connsiteX113" fmla="*/ 318688 w 318688"/>
                <a:gd name="connsiteY113" fmla="*/ 2294287 h 6341252"/>
                <a:gd name="connsiteX114" fmla="*/ 318688 w 318688"/>
                <a:gd name="connsiteY114" fmla="*/ 2326193 h 6341252"/>
                <a:gd name="connsiteX115" fmla="*/ 286785 w 318688"/>
                <a:gd name="connsiteY115" fmla="*/ 2326193 h 6341252"/>
                <a:gd name="connsiteX116" fmla="*/ 0 w 318688"/>
                <a:gd name="connsiteY116" fmla="*/ 2294283 h 6341252"/>
                <a:gd name="connsiteX117" fmla="*/ 31901 w 318688"/>
                <a:gd name="connsiteY117" fmla="*/ 2294283 h 6341252"/>
                <a:gd name="connsiteX118" fmla="*/ 31901 w 318688"/>
                <a:gd name="connsiteY118" fmla="*/ 2326188 h 6341252"/>
                <a:gd name="connsiteX119" fmla="*/ 0 w 318688"/>
                <a:gd name="connsiteY119" fmla="*/ 2326188 h 6341252"/>
                <a:gd name="connsiteX120" fmla="*/ 286785 w 318688"/>
                <a:gd name="connsiteY120" fmla="*/ 2007498 h 6341252"/>
                <a:gd name="connsiteX121" fmla="*/ 318688 w 318688"/>
                <a:gd name="connsiteY121" fmla="*/ 2007498 h 6341252"/>
                <a:gd name="connsiteX122" fmla="*/ 318688 w 318688"/>
                <a:gd name="connsiteY122" fmla="*/ 2039391 h 6341252"/>
                <a:gd name="connsiteX123" fmla="*/ 286785 w 318688"/>
                <a:gd name="connsiteY123" fmla="*/ 2039391 h 6341252"/>
                <a:gd name="connsiteX124" fmla="*/ 0 w 318688"/>
                <a:gd name="connsiteY124" fmla="*/ 2007496 h 6341252"/>
                <a:gd name="connsiteX125" fmla="*/ 31901 w 318688"/>
                <a:gd name="connsiteY125" fmla="*/ 2007496 h 6341252"/>
                <a:gd name="connsiteX126" fmla="*/ 31901 w 318688"/>
                <a:gd name="connsiteY126" fmla="*/ 2039389 h 6341252"/>
                <a:gd name="connsiteX127" fmla="*/ 0 w 318688"/>
                <a:gd name="connsiteY127" fmla="*/ 2039389 h 6341252"/>
                <a:gd name="connsiteX128" fmla="*/ 286785 w 318688"/>
                <a:gd name="connsiteY128" fmla="*/ 1720711 h 6341252"/>
                <a:gd name="connsiteX129" fmla="*/ 318688 w 318688"/>
                <a:gd name="connsiteY129" fmla="*/ 1720711 h 6341252"/>
                <a:gd name="connsiteX130" fmla="*/ 318688 w 318688"/>
                <a:gd name="connsiteY130" fmla="*/ 1752614 h 6341252"/>
                <a:gd name="connsiteX131" fmla="*/ 286785 w 318688"/>
                <a:gd name="connsiteY131" fmla="*/ 1752614 h 6341252"/>
                <a:gd name="connsiteX132" fmla="*/ 0 w 318688"/>
                <a:gd name="connsiteY132" fmla="*/ 1720709 h 6341252"/>
                <a:gd name="connsiteX133" fmla="*/ 31901 w 318688"/>
                <a:gd name="connsiteY133" fmla="*/ 1720709 h 6341252"/>
                <a:gd name="connsiteX134" fmla="*/ 31901 w 318688"/>
                <a:gd name="connsiteY134" fmla="*/ 1752612 h 6341252"/>
                <a:gd name="connsiteX135" fmla="*/ 0 w 318688"/>
                <a:gd name="connsiteY135" fmla="*/ 1752612 h 6341252"/>
                <a:gd name="connsiteX136" fmla="*/ 286785 w 318688"/>
                <a:gd name="connsiteY136" fmla="*/ 1433930 h 6341252"/>
                <a:gd name="connsiteX137" fmla="*/ 318688 w 318688"/>
                <a:gd name="connsiteY137" fmla="*/ 1433930 h 6341252"/>
                <a:gd name="connsiteX138" fmla="*/ 318688 w 318688"/>
                <a:gd name="connsiteY138" fmla="*/ 1465831 h 6341252"/>
                <a:gd name="connsiteX139" fmla="*/ 286785 w 318688"/>
                <a:gd name="connsiteY139" fmla="*/ 1465831 h 6341252"/>
                <a:gd name="connsiteX140" fmla="*/ 0 w 318688"/>
                <a:gd name="connsiteY140" fmla="*/ 1433927 h 6341252"/>
                <a:gd name="connsiteX141" fmla="*/ 31901 w 318688"/>
                <a:gd name="connsiteY141" fmla="*/ 1433927 h 6341252"/>
                <a:gd name="connsiteX142" fmla="*/ 31901 w 318688"/>
                <a:gd name="connsiteY142" fmla="*/ 1465828 h 6341252"/>
                <a:gd name="connsiteX143" fmla="*/ 0 w 318688"/>
                <a:gd name="connsiteY143" fmla="*/ 1465828 h 6341252"/>
                <a:gd name="connsiteX144" fmla="*/ 286785 w 318688"/>
                <a:gd name="connsiteY144" fmla="*/ 1147150 h 6341252"/>
                <a:gd name="connsiteX145" fmla="*/ 318688 w 318688"/>
                <a:gd name="connsiteY145" fmla="*/ 1147150 h 6341252"/>
                <a:gd name="connsiteX146" fmla="*/ 318688 w 318688"/>
                <a:gd name="connsiteY146" fmla="*/ 1179052 h 6341252"/>
                <a:gd name="connsiteX147" fmla="*/ 286785 w 318688"/>
                <a:gd name="connsiteY147" fmla="*/ 1179052 h 6341252"/>
                <a:gd name="connsiteX148" fmla="*/ 0 w 318688"/>
                <a:gd name="connsiteY148" fmla="*/ 1147146 h 6341252"/>
                <a:gd name="connsiteX149" fmla="*/ 31901 w 318688"/>
                <a:gd name="connsiteY149" fmla="*/ 1147146 h 6341252"/>
                <a:gd name="connsiteX150" fmla="*/ 31901 w 318688"/>
                <a:gd name="connsiteY150" fmla="*/ 1179049 h 6341252"/>
                <a:gd name="connsiteX151" fmla="*/ 0 w 318688"/>
                <a:gd name="connsiteY151" fmla="*/ 1179049 h 6341252"/>
                <a:gd name="connsiteX152" fmla="*/ 286785 w 318688"/>
                <a:gd name="connsiteY152" fmla="*/ 860355 h 6341252"/>
                <a:gd name="connsiteX153" fmla="*/ 318688 w 318688"/>
                <a:gd name="connsiteY153" fmla="*/ 860355 h 6341252"/>
                <a:gd name="connsiteX154" fmla="*/ 318688 w 318688"/>
                <a:gd name="connsiteY154" fmla="*/ 892257 h 6341252"/>
                <a:gd name="connsiteX155" fmla="*/ 286785 w 318688"/>
                <a:gd name="connsiteY155" fmla="*/ 892257 h 6341252"/>
                <a:gd name="connsiteX156" fmla="*/ 0 w 318688"/>
                <a:gd name="connsiteY156" fmla="*/ 860351 h 6341252"/>
                <a:gd name="connsiteX157" fmla="*/ 31901 w 318688"/>
                <a:gd name="connsiteY157" fmla="*/ 860351 h 6341252"/>
                <a:gd name="connsiteX158" fmla="*/ 31901 w 318688"/>
                <a:gd name="connsiteY158" fmla="*/ 892254 h 6341252"/>
                <a:gd name="connsiteX159" fmla="*/ 0 w 318688"/>
                <a:gd name="connsiteY159" fmla="*/ 892254 h 6341252"/>
                <a:gd name="connsiteX160" fmla="*/ 286785 w 318688"/>
                <a:gd name="connsiteY160" fmla="*/ 573571 h 6341252"/>
                <a:gd name="connsiteX161" fmla="*/ 318688 w 318688"/>
                <a:gd name="connsiteY161" fmla="*/ 573571 h 6341252"/>
                <a:gd name="connsiteX162" fmla="*/ 318688 w 318688"/>
                <a:gd name="connsiteY162" fmla="*/ 605472 h 6341252"/>
                <a:gd name="connsiteX163" fmla="*/ 286785 w 318688"/>
                <a:gd name="connsiteY163" fmla="*/ 605472 h 6341252"/>
                <a:gd name="connsiteX164" fmla="*/ 0 w 318688"/>
                <a:gd name="connsiteY164" fmla="*/ 573568 h 6341252"/>
                <a:gd name="connsiteX165" fmla="*/ 31901 w 318688"/>
                <a:gd name="connsiteY165" fmla="*/ 573568 h 6341252"/>
                <a:gd name="connsiteX166" fmla="*/ 31901 w 318688"/>
                <a:gd name="connsiteY166" fmla="*/ 605470 h 6341252"/>
                <a:gd name="connsiteX167" fmla="*/ 0 w 318688"/>
                <a:gd name="connsiteY167" fmla="*/ 605470 h 6341252"/>
                <a:gd name="connsiteX168" fmla="*/ 286785 w 318688"/>
                <a:gd name="connsiteY168" fmla="*/ 286786 h 6341252"/>
                <a:gd name="connsiteX169" fmla="*/ 318688 w 318688"/>
                <a:gd name="connsiteY169" fmla="*/ 286786 h 6341252"/>
                <a:gd name="connsiteX170" fmla="*/ 318688 w 318688"/>
                <a:gd name="connsiteY170" fmla="*/ 318689 h 6341252"/>
                <a:gd name="connsiteX171" fmla="*/ 286785 w 318688"/>
                <a:gd name="connsiteY171" fmla="*/ 318689 h 6341252"/>
                <a:gd name="connsiteX172" fmla="*/ 0 w 318688"/>
                <a:gd name="connsiteY172" fmla="*/ 286784 h 6341252"/>
                <a:gd name="connsiteX173" fmla="*/ 31901 w 318688"/>
                <a:gd name="connsiteY173" fmla="*/ 286784 h 6341252"/>
                <a:gd name="connsiteX174" fmla="*/ 31901 w 318688"/>
                <a:gd name="connsiteY174" fmla="*/ 318687 h 6341252"/>
                <a:gd name="connsiteX175" fmla="*/ 0 w 318688"/>
                <a:gd name="connsiteY175" fmla="*/ 318687 h 6341252"/>
                <a:gd name="connsiteX176" fmla="*/ 286785 w 318688"/>
                <a:gd name="connsiteY176" fmla="*/ 3 h 6341252"/>
                <a:gd name="connsiteX177" fmla="*/ 318688 w 318688"/>
                <a:gd name="connsiteY177" fmla="*/ 3 h 6341252"/>
                <a:gd name="connsiteX178" fmla="*/ 318688 w 318688"/>
                <a:gd name="connsiteY178" fmla="*/ 31906 h 6341252"/>
                <a:gd name="connsiteX179" fmla="*/ 286785 w 318688"/>
                <a:gd name="connsiteY179" fmla="*/ 31906 h 6341252"/>
                <a:gd name="connsiteX180" fmla="*/ 0 w 318688"/>
                <a:gd name="connsiteY180" fmla="*/ 0 h 6341252"/>
                <a:gd name="connsiteX181" fmla="*/ 31901 w 318688"/>
                <a:gd name="connsiteY181" fmla="*/ 0 h 6341252"/>
                <a:gd name="connsiteX182" fmla="*/ 31901 w 318688"/>
                <a:gd name="connsiteY182" fmla="*/ 31903 h 6341252"/>
                <a:gd name="connsiteX183" fmla="*/ 0 w 318688"/>
                <a:gd name="connsiteY183" fmla="*/ 31903 h 6341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Lst>
              <a:rect l="l" t="t" r="r" b="b"/>
              <a:pathLst>
                <a:path w="318688" h="6341252">
                  <a:moveTo>
                    <a:pt x="286785" y="6309351"/>
                  </a:moveTo>
                  <a:lnTo>
                    <a:pt x="318688" y="6309351"/>
                  </a:lnTo>
                  <a:lnTo>
                    <a:pt x="318688" y="6341252"/>
                  </a:lnTo>
                  <a:lnTo>
                    <a:pt x="286785" y="6341252"/>
                  </a:lnTo>
                  <a:close/>
                  <a:moveTo>
                    <a:pt x="0" y="6309351"/>
                  </a:moveTo>
                  <a:lnTo>
                    <a:pt x="31901" y="6309351"/>
                  </a:lnTo>
                  <a:lnTo>
                    <a:pt x="31901" y="6341252"/>
                  </a:lnTo>
                  <a:lnTo>
                    <a:pt x="0" y="6341252"/>
                  </a:lnTo>
                  <a:close/>
                  <a:moveTo>
                    <a:pt x="286785" y="6022567"/>
                  </a:moveTo>
                  <a:lnTo>
                    <a:pt x="318688" y="6022567"/>
                  </a:lnTo>
                  <a:lnTo>
                    <a:pt x="318688" y="6054468"/>
                  </a:lnTo>
                  <a:lnTo>
                    <a:pt x="286785" y="6054468"/>
                  </a:lnTo>
                  <a:close/>
                  <a:moveTo>
                    <a:pt x="0" y="6022567"/>
                  </a:moveTo>
                  <a:lnTo>
                    <a:pt x="31901" y="6022567"/>
                  </a:lnTo>
                  <a:lnTo>
                    <a:pt x="31901" y="6054468"/>
                  </a:lnTo>
                  <a:lnTo>
                    <a:pt x="0" y="6054468"/>
                  </a:lnTo>
                  <a:close/>
                  <a:moveTo>
                    <a:pt x="286785" y="5735783"/>
                  </a:moveTo>
                  <a:lnTo>
                    <a:pt x="318688" y="5735783"/>
                  </a:lnTo>
                  <a:lnTo>
                    <a:pt x="318688" y="5767685"/>
                  </a:lnTo>
                  <a:lnTo>
                    <a:pt x="286785" y="5767685"/>
                  </a:lnTo>
                  <a:close/>
                  <a:moveTo>
                    <a:pt x="0" y="5735783"/>
                  </a:moveTo>
                  <a:lnTo>
                    <a:pt x="31901" y="5735783"/>
                  </a:lnTo>
                  <a:lnTo>
                    <a:pt x="31901" y="5767685"/>
                  </a:lnTo>
                  <a:lnTo>
                    <a:pt x="0" y="5767685"/>
                  </a:lnTo>
                  <a:close/>
                  <a:moveTo>
                    <a:pt x="286785" y="5448997"/>
                  </a:moveTo>
                  <a:lnTo>
                    <a:pt x="318688" y="5448997"/>
                  </a:lnTo>
                  <a:lnTo>
                    <a:pt x="318688" y="5480899"/>
                  </a:lnTo>
                  <a:lnTo>
                    <a:pt x="286785" y="5480899"/>
                  </a:lnTo>
                  <a:close/>
                  <a:moveTo>
                    <a:pt x="0" y="5448997"/>
                  </a:moveTo>
                  <a:lnTo>
                    <a:pt x="31901" y="5448997"/>
                  </a:lnTo>
                  <a:lnTo>
                    <a:pt x="31901" y="5480899"/>
                  </a:lnTo>
                  <a:lnTo>
                    <a:pt x="0" y="5480899"/>
                  </a:lnTo>
                  <a:close/>
                  <a:moveTo>
                    <a:pt x="286785" y="5162213"/>
                  </a:moveTo>
                  <a:lnTo>
                    <a:pt x="318688" y="5162213"/>
                  </a:lnTo>
                  <a:lnTo>
                    <a:pt x="318688" y="5194116"/>
                  </a:lnTo>
                  <a:lnTo>
                    <a:pt x="286785" y="5194116"/>
                  </a:lnTo>
                  <a:close/>
                  <a:moveTo>
                    <a:pt x="0" y="5162213"/>
                  </a:moveTo>
                  <a:lnTo>
                    <a:pt x="31901" y="5162213"/>
                  </a:lnTo>
                  <a:lnTo>
                    <a:pt x="31901" y="5194116"/>
                  </a:lnTo>
                  <a:lnTo>
                    <a:pt x="0" y="5194116"/>
                  </a:lnTo>
                  <a:close/>
                  <a:moveTo>
                    <a:pt x="286785" y="4875429"/>
                  </a:moveTo>
                  <a:lnTo>
                    <a:pt x="318688" y="4875429"/>
                  </a:lnTo>
                  <a:lnTo>
                    <a:pt x="318688" y="4907331"/>
                  </a:lnTo>
                  <a:lnTo>
                    <a:pt x="286785" y="4907331"/>
                  </a:lnTo>
                  <a:close/>
                  <a:moveTo>
                    <a:pt x="0" y="4875429"/>
                  </a:moveTo>
                  <a:lnTo>
                    <a:pt x="31901" y="4875429"/>
                  </a:lnTo>
                  <a:lnTo>
                    <a:pt x="31901" y="4907331"/>
                  </a:lnTo>
                  <a:lnTo>
                    <a:pt x="0" y="4907331"/>
                  </a:lnTo>
                  <a:close/>
                  <a:moveTo>
                    <a:pt x="286785" y="4588644"/>
                  </a:moveTo>
                  <a:lnTo>
                    <a:pt x="318688" y="4588644"/>
                  </a:lnTo>
                  <a:lnTo>
                    <a:pt x="318688" y="4620545"/>
                  </a:lnTo>
                  <a:lnTo>
                    <a:pt x="286785" y="4620545"/>
                  </a:lnTo>
                  <a:close/>
                  <a:moveTo>
                    <a:pt x="0" y="4588644"/>
                  </a:moveTo>
                  <a:lnTo>
                    <a:pt x="31901" y="4588644"/>
                  </a:lnTo>
                  <a:lnTo>
                    <a:pt x="31901" y="4620545"/>
                  </a:lnTo>
                  <a:lnTo>
                    <a:pt x="0" y="4620545"/>
                  </a:lnTo>
                  <a:close/>
                  <a:moveTo>
                    <a:pt x="286785" y="4301860"/>
                  </a:moveTo>
                  <a:lnTo>
                    <a:pt x="318688" y="4301860"/>
                  </a:lnTo>
                  <a:lnTo>
                    <a:pt x="318688" y="4333762"/>
                  </a:lnTo>
                  <a:lnTo>
                    <a:pt x="286785" y="4333762"/>
                  </a:lnTo>
                  <a:close/>
                  <a:moveTo>
                    <a:pt x="0" y="4301860"/>
                  </a:moveTo>
                  <a:lnTo>
                    <a:pt x="31901" y="4301860"/>
                  </a:lnTo>
                  <a:lnTo>
                    <a:pt x="31901" y="4333762"/>
                  </a:lnTo>
                  <a:lnTo>
                    <a:pt x="0" y="4333762"/>
                  </a:lnTo>
                  <a:close/>
                  <a:moveTo>
                    <a:pt x="286785" y="4015075"/>
                  </a:moveTo>
                  <a:lnTo>
                    <a:pt x="318688" y="4015075"/>
                  </a:lnTo>
                  <a:lnTo>
                    <a:pt x="318688" y="4046976"/>
                  </a:lnTo>
                  <a:lnTo>
                    <a:pt x="286785" y="4046976"/>
                  </a:lnTo>
                  <a:close/>
                  <a:moveTo>
                    <a:pt x="0" y="4015075"/>
                  </a:moveTo>
                  <a:lnTo>
                    <a:pt x="31901" y="4015075"/>
                  </a:lnTo>
                  <a:lnTo>
                    <a:pt x="31901" y="4046976"/>
                  </a:lnTo>
                  <a:lnTo>
                    <a:pt x="0" y="4046976"/>
                  </a:lnTo>
                  <a:close/>
                  <a:moveTo>
                    <a:pt x="286785" y="3728291"/>
                  </a:moveTo>
                  <a:lnTo>
                    <a:pt x="318688" y="3728291"/>
                  </a:lnTo>
                  <a:lnTo>
                    <a:pt x="318688" y="3760193"/>
                  </a:lnTo>
                  <a:lnTo>
                    <a:pt x="286785" y="3760193"/>
                  </a:lnTo>
                  <a:close/>
                  <a:moveTo>
                    <a:pt x="0" y="3728291"/>
                  </a:moveTo>
                  <a:lnTo>
                    <a:pt x="31901" y="3728291"/>
                  </a:lnTo>
                  <a:lnTo>
                    <a:pt x="31901" y="3760193"/>
                  </a:lnTo>
                  <a:lnTo>
                    <a:pt x="0" y="3760193"/>
                  </a:lnTo>
                  <a:close/>
                  <a:moveTo>
                    <a:pt x="286785" y="3441515"/>
                  </a:moveTo>
                  <a:lnTo>
                    <a:pt x="318688" y="3441515"/>
                  </a:lnTo>
                  <a:lnTo>
                    <a:pt x="318688" y="3473408"/>
                  </a:lnTo>
                  <a:lnTo>
                    <a:pt x="286785" y="3473408"/>
                  </a:lnTo>
                  <a:close/>
                  <a:moveTo>
                    <a:pt x="0" y="3441514"/>
                  </a:moveTo>
                  <a:lnTo>
                    <a:pt x="31901" y="3441514"/>
                  </a:lnTo>
                  <a:lnTo>
                    <a:pt x="31901" y="3473408"/>
                  </a:lnTo>
                  <a:lnTo>
                    <a:pt x="0" y="3473408"/>
                  </a:lnTo>
                  <a:close/>
                  <a:moveTo>
                    <a:pt x="286785" y="3154732"/>
                  </a:moveTo>
                  <a:lnTo>
                    <a:pt x="318688" y="3154732"/>
                  </a:lnTo>
                  <a:lnTo>
                    <a:pt x="318688" y="3186635"/>
                  </a:lnTo>
                  <a:lnTo>
                    <a:pt x="286785" y="3186635"/>
                  </a:lnTo>
                  <a:close/>
                  <a:moveTo>
                    <a:pt x="0" y="3154731"/>
                  </a:moveTo>
                  <a:lnTo>
                    <a:pt x="31901" y="3154731"/>
                  </a:lnTo>
                  <a:lnTo>
                    <a:pt x="31901" y="3186634"/>
                  </a:lnTo>
                  <a:lnTo>
                    <a:pt x="0" y="3186634"/>
                  </a:lnTo>
                  <a:close/>
                  <a:moveTo>
                    <a:pt x="286785" y="2867859"/>
                  </a:moveTo>
                  <a:lnTo>
                    <a:pt x="318688" y="2867859"/>
                  </a:lnTo>
                  <a:lnTo>
                    <a:pt x="318688" y="2899760"/>
                  </a:lnTo>
                  <a:lnTo>
                    <a:pt x="286785" y="2899760"/>
                  </a:lnTo>
                  <a:close/>
                  <a:moveTo>
                    <a:pt x="0" y="2867855"/>
                  </a:moveTo>
                  <a:lnTo>
                    <a:pt x="31901" y="2867855"/>
                  </a:lnTo>
                  <a:lnTo>
                    <a:pt x="31901" y="2899757"/>
                  </a:lnTo>
                  <a:lnTo>
                    <a:pt x="0" y="2899757"/>
                  </a:lnTo>
                  <a:close/>
                  <a:moveTo>
                    <a:pt x="286785" y="2581076"/>
                  </a:moveTo>
                  <a:lnTo>
                    <a:pt x="318688" y="2581076"/>
                  </a:lnTo>
                  <a:lnTo>
                    <a:pt x="318688" y="2612993"/>
                  </a:lnTo>
                  <a:lnTo>
                    <a:pt x="286785" y="2612993"/>
                  </a:lnTo>
                  <a:close/>
                  <a:moveTo>
                    <a:pt x="0" y="2581073"/>
                  </a:moveTo>
                  <a:lnTo>
                    <a:pt x="31901" y="2581073"/>
                  </a:lnTo>
                  <a:lnTo>
                    <a:pt x="31901" y="2612987"/>
                  </a:lnTo>
                  <a:lnTo>
                    <a:pt x="0" y="2612987"/>
                  </a:lnTo>
                  <a:close/>
                  <a:moveTo>
                    <a:pt x="286785" y="2294287"/>
                  </a:moveTo>
                  <a:lnTo>
                    <a:pt x="318688" y="2294287"/>
                  </a:lnTo>
                  <a:lnTo>
                    <a:pt x="318688" y="2326193"/>
                  </a:lnTo>
                  <a:lnTo>
                    <a:pt x="286785" y="2326193"/>
                  </a:lnTo>
                  <a:close/>
                  <a:moveTo>
                    <a:pt x="0" y="2294283"/>
                  </a:moveTo>
                  <a:lnTo>
                    <a:pt x="31901" y="2294283"/>
                  </a:lnTo>
                  <a:lnTo>
                    <a:pt x="31901" y="2326188"/>
                  </a:lnTo>
                  <a:lnTo>
                    <a:pt x="0" y="2326188"/>
                  </a:lnTo>
                  <a:close/>
                  <a:moveTo>
                    <a:pt x="286785" y="2007498"/>
                  </a:moveTo>
                  <a:lnTo>
                    <a:pt x="318688" y="2007498"/>
                  </a:lnTo>
                  <a:lnTo>
                    <a:pt x="318688" y="2039391"/>
                  </a:lnTo>
                  <a:lnTo>
                    <a:pt x="286785" y="2039391"/>
                  </a:lnTo>
                  <a:close/>
                  <a:moveTo>
                    <a:pt x="0" y="2007496"/>
                  </a:moveTo>
                  <a:lnTo>
                    <a:pt x="31901" y="2007496"/>
                  </a:lnTo>
                  <a:lnTo>
                    <a:pt x="31901" y="2039389"/>
                  </a:lnTo>
                  <a:lnTo>
                    <a:pt x="0" y="2039389"/>
                  </a:lnTo>
                  <a:close/>
                  <a:moveTo>
                    <a:pt x="286785" y="1720711"/>
                  </a:moveTo>
                  <a:lnTo>
                    <a:pt x="318688" y="1720711"/>
                  </a:lnTo>
                  <a:lnTo>
                    <a:pt x="318688" y="1752614"/>
                  </a:lnTo>
                  <a:lnTo>
                    <a:pt x="286785" y="1752614"/>
                  </a:lnTo>
                  <a:close/>
                  <a:moveTo>
                    <a:pt x="0" y="1720709"/>
                  </a:moveTo>
                  <a:lnTo>
                    <a:pt x="31901" y="1720709"/>
                  </a:lnTo>
                  <a:lnTo>
                    <a:pt x="31901" y="1752612"/>
                  </a:lnTo>
                  <a:lnTo>
                    <a:pt x="0" y="1752612"/>
                  </a:lnTo>
                  <a:close/>
                  <a:moveTo>
                    <a:pt x="286785" y="1433930"/>
                  </a:moveTo>
                  <a:lnTo>
                    <a:pt x="318688" y="1433930"/>
                  </a:lnTo>
                  <a:lnTo>
                    <a:pt x="318688" y="1465831"/>
                  </a:lnTo>
                  <a:lnTo>
                    <a:pt x="286785" y="1465831"/>
                  </a:lnTo>
                  <a:close/>
                  <a:moveTo>
                    <a:pt x="0" y="1433927"/>
                  </a:moveTo>
                  <a:lnTo>
                    <a:pt x="31901" y="1433927"/>
                  </a:lnTo>
                  <a:lnTo>
                    <a:pt x="31901" y="1465828"/>
                  </a:lnTo>
                  <a:lnTo>
                    <a:pt x="0" y="1465828"/>
                  </a:lnTo>
                  <a:close/>
                  <a:moveTo>
                    <a:pt x="286785" y="1147150"/>
                  </a:moveTo>
                  <a:lnTo>
                    <a:pt x="318688" y="1147150"/>
                  </a:lnTo>
                  <a:lnTo>
                    <a:pt x="318688" y="1179052"/>
                  </a:lnTo>
                  <a:lnTo>
                    <a:pt x="286785" y="1179052"/>
                  </a:lnTo>
                  <a:close/>
                  <a:moveTo>
                    <a:pt x="0" y="1147146"/>
                  </a:moveTo>
                  <a:lnTo>
                    <a:pt x="31901" y="1147146"/>
                  </a:lnTo>
                  <a:lnTo>
                    <a:pt x="31901" y="1179049"/>
                  </a:lnTo>
                  <a:lnTo>
                    <a:pt x="0" y="1179049"/>
                  </a:lnTo>
                  <a:close/>
                  <a:moveTo>
                    <a:pt x="286785" y="860355"/>
                  </a:moveTo>
                  <a:lnTo>
                    <a:pt x="318688" y="860355"/>
                  </a:lnTo>
                  <a:lnTo>
                    <a:pt x="318688" y="892257"/>
                  </a:lnTo>
                  <a:lnTo>
                    <a:pt x="286785" y="892257"/>
                  </a:lnTo>
                  <a:close/>
                  <a:moveTo>
                    <a:pt x="0" y="860351"/>
                  </a:moveTo>
                  <a:lnTo>
                    <a:pt x="31901" y="860351"/>
                  </a:lnTo>
                  <a:lnTo>
                    <a:pt x="31901" y="892254"/>
                  </a:lnTo>
                  <a:lnTo>
                    <a:pt x="0" y="892254"/>
                  </a:lnTo>
                  <a:close/>
                  <a:moveTo>
                    <a:pt x="286785" y="573571"/>
                  </a:moveTo>
                  <a:lnTo>
                    <a:pt x="318688" y="573571"/>
                  </a:lnTo>
                  <a:lnTo>
                    <a:pt x="318688" y="605472"/>
                  </a:lnTo>
                  <a:lnTo>
                    <a:pt x="286785" y="605472"/>
                  </a:lnTo>
                  <a:close/>
                  <a:moveTo>
                    <a:pt x="0" y="573568"/>
                  </a:moveTo>
                  <a:lnTo>
                    <a:pt x="31901" y="573568"/>
                  </a:lnTo>
                  <a:lnTo>
                    <a:pt x="31901" y="605470"/>
                  </a:lnTo>
                  <a:lnTo>
                    <a:pt x="0" y="605470"/>
                  </a:lnTo>
                  <a:close/>
                  <a:moveTo>
                    <a:pt x="286785" y="286786"/>
                  </a:moveTo>
                  <a:lnTo>
                    <a:pt x="318688" y="286786"/>
                  </a:lnTo>
                  <a:lnTo>
                    <a:pt x="318688" y="318689"/>
                  </a:lnTo>
                  <a:lnTo>
                    <a:pt x="286785" y="318689"/>
                  </a:lnTo>
                  <a:close/>
                  <a:moveTo>
                    <a:pt x="0" y="286784"/>
                  </a:moveTo>
                  <a:lnTo>
                    <a:pt x="31901" y="286784"/>
                  </a:lnTo>
                  <a:lnTo>
                    <a:pt x="31901" y="318687"/>
                  </a:lnTo>
                  <a:lnTo>
                    <a:pt x="0" y="318687"/>
                  </a:lnTo>
                  <a:close/>
                  <a:moveTo>
                    <a:pt x="286785" y="3"/>
                  </a:moveTo>
                  <a:lnTo>
                    <a:pt x="318688" y="3"/>
                  </a:lnTo>
                  <a:lnTo>
                    <a:pt x="318688" y="31906"/>
                  </a:lnTo>
                  <a:lnTo>
                    <a:pt x="286785" y="31906"/>
                  </a:lnTo>
                  <a:close/>
                  <a:moveTo>
                    <a:pt x="0" y="0"/>
                  </a:moveTo>
                  <a:lnTo>
                    <a:pt x="31901" y="0"/>
                  </a:lnTo>
                  <a:lnTo>
                    <a:pt x="31901" y="31903"/>
                  </a:lnTo>
                  <a:lnTo>
                    <a:pt x="0" y="31903"/>
                  </a:lnTo>
                  <a:close/>
                </a:path>
              </a:pathLst>
            </a:custGeom>
            <a:solidFill>
              <a:schemeClr val="tx2">
                <a:alpha val="20000"/>
              </a:schemeClr>
            </a:solidFill>
            <a:ln w="10294" cap="flat">
              <a:noFill/>
              <a:prstDash val="solid"/>
              <a:miter/>
            </a:ln>
          </p:spPr>
          <p:txBody>
            <a:bodyPr wrap="square" rtlCol="0" anchor="ctr">
              <a:noAutofit/>
            </a:bodyPr>
            <a:lstStyle/>
            <a:p>
              <a:endParaRPr lang="en-US" sz="1800"/>
            </a:p>
          </p:txBody>
        </p:sp>
      </p:grpSp>
      <p:pic>
        <p:nvPicPr>
          <p:cNvPr id="43" name="Picture 42">
            <a:extLst>
              <a:ext uri="{FF2B5EF4-FFF2-40B4-BE49-F238E27FC236}">
                <a16:creationId xmlns:a16="http://schemas.microsoft.com/office/drawing/2014/main" xmlns="" id="{F9271E5E-DB33-4CAF-8A70-DD6F64B87667}"/>
              </a:ext>
            </a:extLst>
          </p:cNvPr>
          <p:cNvPicPr>
            <a:picLocks noChangeAspect="1"/>
          </p:cNvPicPr>
          <p:nvPr userDrawn="1"/>
        </p:nvPicPr>
        <p:blipFill>
          <a:blip r:embed="rId3"/>
          <a:srcRect/>
          <a:stretch/>
        </p:blipFill>
        <p:spPr>
          <a:xfrm>
            <a:off x="431990" y="6081016"/>
            <a:ext cx="2445467" cy="560909"/>
          </a:xfrm>
          <a:prstGeom prst="rect">
            <a:avLst/>
          </a:prstGeom>
        </p:spPr>
      </p:pic>
      <p:sp>
        <p:nvSpPr>
          <p:cNvPr id="9" name="Subtitle 2">
            <a:extLst>
              <a:ext uri="{FF2B5EF4-FFF2-40B4-BE49-F238E27FC236}">
                <a16:creationId xmlns:a16="http://schemas.microsoft.com/office/drawing/2014/main" xmlns="" id="{1D10F107-20C2-48E3-8C9A-AB0E6DD442F1}"/>
              </a:ext>
            </a:extLst>
          </p:cNvPr>
          <p:cNvSpPr>
            <a:spLocks noGrp="1"/>
          </p:cNvSpPr>
          <p:nvPr userDrawn="1">
            <p:ph type="subTitle" idx="1" hasCustomPrompt="1"/>
          </p:nvPr>
        </p:nvSpPr>
        <p:spPr>
          <a:xfrm>
            <a:off x="383071" y="2540122"/>
            <a:ext cx="7650373" cy="1510886"/>
          </a:xfrm>
        </p:spPr>
        <p:txBody>
          <a:bodyPr lIns="0" tIns="0" rIns="0" bIns="0" anchor="t" anchorCtr="0">
            <a:noAutofit/>
          </a:bodyPr>
          <a:lstStyle>
            <a:lvl1pPr marL="0" indent="0" algn="l">
              <a:lnSpc>
                <a:spcPct val="100000"/>
              </a:lnSpc>
              <a:spcBef>
                <a:spcPts val="0"/>
              </a:spcBef>
              <a:buNone/>
              <a:defRPr sz="4400" b="1" i="0" spc="-100">
                <a:solidFill>
                  <a:schemeClr val="accent1"/>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a:t>
            </a:r>
            <a:br>
              <a:rPr lang="en-US"/>
            </a:br>
            <a:r>
              <a:rPr lang="en-US"/>
              <a:t>subtitle style</a:t>
            </a:r>
          </a:p>
        </p:txBody>
      </p:sp>
      <p:sp>
        <p:nvSpPr>
          <p:cNvPr id="10" name="Text Placeholder 4">
            <a:extLst>
              <a:ext uri="{FF2B5EF4-FFF2-40B4-BE49-F238E27FC236}">
                <a16:creationId xmlns:a16="http://schemas.microsoft.com/office/drawing/2014/main" xmlns="" id="{63DA92BA-61CE-4443-9F3F-21C22E266D3A}"/>
              </a:ext>
            </a:extLst>
          </p:cNvPr>
          <p:cNvSpPr>
            <a:spLocks noGrp="1"/>
          </p:cNvSpPr>
          <p:nvPr userDrawn="1">
            <p:ph type="body" sz="quarter" idx="12" hasCustomPrompt="1"/>
          </p:nvPr>
        </p:nvSpPr>
        <p:spPr>
          <a:xfrm>
            <a:off x="386121" y="1859652"/>
            <a:ext cx="7650373" cy="510040"/>
          </a:xfrm>
        </p:spPr>
        <p:txBody>
          <a:bodyPr anchor="ctr" anchorCtr="0"/>
          <a:lstStyle>
            <a:lvl1pPr>
              <a:defRPr sz="4400" b="1" spc="-100" baseline="0">
                <a:latin typeface="+mj-lt"/>
              </a:defRPr>
            </a:lvl1pPr>
            <a:lvl2pPr marL="0" indent="0">
              <a:buNone/>
              <a:defRPr/>
            </a:lvl2pPr>
          </a:lstStyle>
          <a:p>
            <a:pPr lvl="0"/>
            <a:r>
              <a:rPr lang="en-US"/>
              <a:t>Insert Section #</a:t>
            </a:r>
          </a:p>
        </p:txBody>
      </p:sp>
      <p:sp>
        <p:nvSpPr>
          <p:cNvPr id="11" name="Title 1">
            <a:extLst>
              <a:ext uri="{FF2B5EF4-FFF2-40B4-BE49-F238E27FC236}">
                <a16:creationId xmlns:a16="http://schemas.microsoft.com/office/drawing/2014/main" xmlns="" id="{A33EBDBD-EE0D-4A4D-9B38-7F857B2C1E66}"/>
              </a:ext>
            </a:extLst>
          </p:cNvPr>
          <p:cNvSpPr>
            <a:spLocks noGrp="1"/>
          </p:cNvSpPr>
          <p:nvPr userDrawn="1">
            <p:ph type="ctrTitle" hasCustomPrompt="1"/>
          </p:nvPr>
        </p:nvSpPr>
        <p:spPr>
          <a:xfrm>
            <a:off x="383071" y="359269"/>
            <a:ext cx="7659938" cy="1329953"/>
          </a:xfrm>
        </p:spPr>
        <p:txBody>
          <a:bodyPr lIns="0" tIns="0" rIns="0" bIns="0" anchor="b" anchorCtr="0">
            <a:noAutofit/>
          </a:bodyPr>
          <a:lstStyle>
            <a:lvl1pPr algn="l">
              <a:lnSpc>
                <a:spcPct val="100000"/>
              </a:lnSpc>
              <a:defRPr sz="4400" b="1" i="0" spc="-100">
                <a:solidFill>
                  <a:schemeClr val="tx2"/>
                </a:solidFill>
                <a:latin typeface="Arial"/>
                <a:cs typeface="Arial"/>
              </a:defRPr>
            </a:lvl1pPr>
          </a:lstStyle>
          <a:p>
            <a:r>
              <a:rPr lang="en-US"/>
              <a:t>Click to edit </a:t>
            </a:r>
            <a:br>
              <a:rPr lang="en-US"/>
            </a:br>
            <a:r>
              <a:rPr lang="en-US"/>
              <a:t>Master title style</a:t>
            </a:r>
          </a:p>
        </p:txBody>
      </p:sp>
      <p:sp>
        <p:nvSpPr>
          <p:cNvPr id="20" name="Freeform: Shape 83">
            <a:extLst>
              <a:ext uri="{FF2B5EF4-FFF2-40B4-BE49-F238E27FC236}">
                <a16:creationId xmlns:a16="http://schemas.microsoft.com/office/drawing/2014/main" xmlns="" id="{F05596E1-7FE6-4BB0-BB11-FC47E5FF65BF}"/>
              </a:ext>
            </a:extLst>
          </p:cNvPr>
          <p:cNvSpPr txBox="1">
            <a:spLocks/>
          </p:cNvSpPr>
          <p:nvPr userDrawn="1"/>
        </p:nvSpPr>
        <p:spPr>
          <a:xfrm>
            <a:off x="7751263" y="4156011"/>
            <a:ext cx="575054" cy="1714179"/>
          </a:xfrm>
          <a:custGeom>
            <a:avLst/>
            <a:gdLst>
              <a:gd name="connsiteX0" fmla="*/ 0 w 530877"/>
              <a:gd name="connsiteY0" fmla="*/ 0 h 1012276"/>
              <a:gd name="connsiteX1" fmla="*/ 530877 w 530877"/>
              <a:gd name="connsiteY1" fmla="*/ 0 h 1012276"/>
              <a:gd name="connsiteX2" fmla="*/ 530877 w 530877"/>
              <a:gd name="connsiteY2" fmla="*/ 1012276 h 1012276"/>
              <a:gd name="connsiteX3" fmla="*/ 0 w 530877"/>
              <a:gd name="connsiteY3" fmla="*/ 1012276 h 1012276"/>
            </a:gdLst>
            <a:ahLst/>
            <a:cxnLst>
              <a:cxn ang="0">
                <a:pos x="connsiteX0" y="connsiteY0"/>
              </a:cxn>
              <a:cxn ang="0">
                <a:pos x="connsiteX1" y="connsiteY1"/>
              </a:cxn>
              <a:cxn ang="0">
                <a:pos x="connsiteX2" y="connsiteY2"/>
              </a:cxn>
              <a:cxn ang="0">
                <a:pos x="connsiteX3" y="connsiteY3"/>
              </a:cxn>
            </a:cxnLst>
            <a:rect l="l" t="t" r="r" b="b"/>
            <a:pathLst>
              <a:path w="530877" h="1012276">
                <a:moveTo>
                  <a:pt x="0" y="0"/>
                </a:moveTo>
                <a:lnTo>
                  <a:pt x="530877" y="0"/>
                </a:lnTo>
                <a:lnTo>
                  <a:pt x="530877" y="1012276"/>
                </a:lnTo>
                <a:lnTo>
                  <a:pt x="0" y="1012276"/>
                </a:lnTo>
                <a:close/>
              </a:path>
            </a:pathLst>
          </a:custGeom>
          <a:solidFill>
            <a:schemeClr val="bg2"/>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a:t> </a:t>
            </a:r>
          </a:p>
        </p:txBody>
      </p:sp>
      <p:sp>
        <p:nvSpPr>
          <p:cNvPr id="22" name="Text Placeholder 49">
            <a:extLst>
              <a:ext uri="{FF2B5EF4-FFF2-40B4-BE49-F238E27FC236}">
                <a16:creationId xmlns:a16="http://schemas.microsoft.com/office/drawing/2014/main" xmlns="" id="{C876EBD3-018B-46D6-8C3B-B7B3FA122BE1}"/>
              </a:ext>
            </a:extLst>
          </p:cNvPr>
          <p:cNvSpPr txBox="1">
            <a:spLocks/>
          </p:cNvSpPr>
          <p:nvPr userDrawn="1"/>
        </p:nvSpPr>
        <p:spPr>
          <a:xfrm rot="5400000">
            <a:off x="6618450" y="5596035"/>
            <a:ext cx="546640" cy="546777"/>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chemeClr val="bg2"/>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a:t> </a:t>
            </a:r>
          </a:p>
        </p:txBody>
      </p:sp>
      <p:sp>
        <p:nvSpPr>
          <p:cNvPr id="29" name="Freeform: Shape 83">
            <a:extLst>
              <a:ext uri="{FF2B5EF4-FFF2-40B4-BE49-F238E27FC236}">
                <a16:creationId xmlns:a16="http://schemas.microsoft.com/office/drawing/2014/main" xmlns="" id="{746EFE52-6B31-424B-954D-38ECEE5E8891}"/>
              </a:ext>
            </a:extLst>
          </p:cNvPr>
          <p:cNvSpPr txBox="1">
            <a:spLocks/>
          </p:cNvSpPr>
          <p:nvPr userDrawn="1"/>
        </p:nvSpPr>
        <p:spPr>
          <a:xfrm rot="5400000">
            <a:off x="11339899" y="4289398"/>
            <a:ext cx="574904" cy="300251"/>
          </a:xfrm>
          <a:custGeom>
            <a:avLst/>
            <a:gdLst>
              <a:gd name="connsiteX0" fmla="*/ 0 w 530877"/>
              <a:gd name="connsiteY0" fmla="*/ 0 h 1012276"/>
              <a:gd name="connsiteX1" fmla="*/ 530877 w 530877"/>
              <a:gd name="connsiteY1" fmla="*/ 0 h 1012276"/>
              <a:gd name="connsiteX2" fmla="*/ 530877 w 530877"/>
              <a:gd name="connsiteY2" fmla="*/ 1012276 h 1012276"/>
              <a:gd name="connsiteX3" fmla="*/ 0 w 530877"/>
              <a:gd name="connsiteY3" fmla="*/ 1012276 h 1012276"/>
            </a:gdLst>
            <a:ahLst/>
            <a:cxnLst>
              <a:cxn ang="0">
                <a:pos x="connsiteX0" y="connsiteY0"/>
              </a:cxn>
              <a:cxn ang="0">
                <a:pos x="connsiteX1" y="connsiteY1"/>
              </a:cxn>
              <a:cxn ang="0">
                <a:pos x="connsiteX2" y="connsiteY2"/>
              </a:cxn>
              <a:cxn ang="0">
                <a:pos x="connsiteX3" y="connsiteY3"/>
              </a:cxn>
            </a:cxnLst>
            <a:rect l="l" t="t" r="r" b="b"/>
            <a:pathLst>
              <a:path w="530877" h="1012276">
                <a:moveTo>
                  <a:pt x="0" y="0"/>
                </a:moveTo>
                <a:lnTo>
                  <a:pt x="530877" y="0"/>
                </a:lnTo>
                <a:lnTo>
                  <a:pt x="530877" y="1012276"/>
                </a:lnTo>
                <a:lnTo>
                  <a:pt x="0" y="1012276"/>
                </a:lnTo>
                <a:close/>
              </a:path>
            </a:pathLst>
          </a:custGeom>
          <a:solidFill>
            <a:schemeClr val="bg2"/>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a:t> </a:t>
            </a:r>
          </a:p>
        </p:txBody>
      </p:sp>
      <p:sp>
        <p:nvSpPr>
          <p:cNvPr id="31" name="TextBox 30">
            <a:extLst>
              <a:ext uri="{FF2B5EF4-FFF2-40B4-BE49-F238E27FC236}">
                <a16:creationId xmlns:a16="http://schemas.microsoft.com/office/drawing/2014/main" xmlns="" id="{06130633-8398-4340-A091-16D418D4BA0E}"/>
              </a:ext>
            </a:extLst>
          </p:cNvPr>
          <p:cNvSpPr txBox="1">
            <a:spLocks/>
          </p:cNvSpPr>
          <p:nvPr userDrawn="1"/>
        </p:nvSpPr>
        <p:spPr>
          <a:xfrm rot="8100000" flipH="1" flipV="1">
            <a:off x="5227149" y="4234665"/>
            <a:ext cx="1593329" cy="795094"/>
          </a:xfrm>
          <a:custGeom>
            <a:avLst/>
            <a:gdLst>
              <a:gd name="connsiteX0" fmla="*/ 6166943 w 6166943"/>
              <a:gd name="connsiteY0" fmla="*/ 1970146 h 3078196"/>
              <a:gd name="connsiteX1" fmla="*/ 4655668 w 6166943"/>
              <a:gd name="connsiteY1" fmla="*/ 458871 h 3078196"/>
              <a:gd name="connsiteX2" fmla="*/ 4492661 w 6166943"/>
              <a:gd name="connsiteY2" fmla="*/ 580765 h 3078196"/>
              <a:gd name="connsiteX3" fmla="*/ 3297075 w 6166943"/>
              <a:gd name="connsiteY3" fmla="*/ 945968 h 3078196"/>
              <a:gd name="connsiteX4" fmla="*/ 1523897 w 6166943"/>
              <a:gd name="connsiteY4" fmla="*/ 3175 h 3078196"/>
              <a:gd name="connsiteX5" fmla="*/ 1521968 w 6166943"/>
              <a:gd name="connsiteY5" fmla="*/ 0 h 3078196"/>
              <a:gd name="connsiteX6" fmla="*/ 0 w 6166943"/>
              <a:gd name="connsiteY6" fmla="*/ 1521969 h 3078196"/>
              <a:gd name="connsiteX7" fmla="*/ 1668 w 6166943"/>
              <a:gd name="connsiteY7" fmla="*/ 1524092 h 3078196"/>
              <a:gd name="connsiteX8" fmla="*/ 3297075 w 6166943"/>
              <a:gd name="connsiteY8" fmla="*/ 3078196 h 3078196"/>
              <a:gd name="connsiteX9" fmla="*/ 6013576 w 6166943"/>
              <a:gd name="connsiteY9" fmla="*/ 2102997 h 3078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66943" h="3078196">
                <a:moveTo>
                  <a:pt x="6166943" y="1970146"/>
                </a:moveTo>
                <a:lnTo>
                  <a:pt x="4655668" y="458871"/>
                </a:lnTo>
                <a:lnTo>
                  <a:pt x="4492661" y="580765"/>
                </a:lnTo>
                <a:cubicBezTo>
                  <a:pt x="4151374" y="811334"/>
                  <a:pt x="3739947" y="945968"/>
                  <a:pt x="3297075" y="945968"/>
                </a:cubicBezTo>
                <a:cubicBezTo>
                  <a:pt x="2558955" y="945968"/>
                  <a:pt x="1908180" y="571989"/>
                  <a:pt x="1523897" y="3175"/>
                </a:cubicBezTo>
                <a:lnTo>
                  <a:pt x="1521968" y="0"/>
                </a:lnTo>
                <a:lnTo>
                  <a:pt x="0" y="1521969"/>
                </a:lnTo>
                <a:lnTo>
                  <a:pt x="1668" y="1524092"/>
                </a:lnTo>
                <a:cubicBezTo>
                  <a:pt x="784959" y="2473222"/>
                  <a:pt x="1970367" y="3078196"/>
                  <a:pt x="3297075" y="3078196"/>
                </a:cubicBezTo>
                <a:cubicBezTo>
                  <a:pt x="4328957" y="3078196"/>
                  <a:pt x="5275363" y="2712224"/>
                  <a:pt x="6013576" y="2102997"/>
                </a:cubicBezTo>
                <a:close/>
              </a:path>
            </a:pathLst>
          </a:custGeom>
          <a:solidFill>
            <a:schemeClr val="bg2"/>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a:t> </a:t>
            </a:r>
          </a:p>
        </p:txBody>
      </p:sp>
      <p:sp>
        <p:nvSpPr>
          <p:cNvPr id="21" name="Text Placeholder 49">
            <a:extLst>
              <a:ext uri="{FF2B5EF4-FFF2-40B4-BE49-F238E27FC236}">
                <a16:creationId xmlns:a16="http://schemas.microsoft.com/office/drawing/2014/main" xmlns="" id="{A0F317CE-035E-44FD-A5F6-9E40D83A2190}"/>
              </a:ext>
            </a:extLst>
          </p:cNvPr>
          <p:cNvSpPr txBox="1">
            <a:spLocks/>
          </p:cNvSpPr>
          <p:nvPr userDrawn="1"/>
        </p:nvSpPr>
        <p:spPr>
          <a:xfrm rot="5400000">
            <a:off x="9200169" y="4167879"/>
            <a:ext cx="546640" cy="546777"/>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chemeClr val="bg2"/>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a:t> </a:t>
            </a:r>
          </a:p>
        </p:txBody>
      </p:sp>
      <p:sp>
        <p:nvSpPr>
          <p:cNvPr id="19" name="Text Placeholder 83">
            <a:extLst>
              <a:ext uri="{FF2B5EF4-FFF2-40B4-BE49-F238E27FC236}">
                <a16:creationId xmlns:a16="http://schemas.microsoft.com/office/drawing/2014/main" xmlns="" id="{65E572D2-FB5D-4AE4-ADCA-539A3B5D2872}"/>
              </a:ext>
            </a:extLst>
          </p:cNvPr>
          <p:cNvSpPr txBox="1">
            <a:spLocks/>
          </p:cNvSpPr>
          <p:nvPr userDrawn="1"/>
        </p:nvSpPr>
        <p:spPr>
          <a:xfrm flipV="1">
            <a:off x="9213798" y="5037808"/>
            <a:ext cx="2254419" cy="1126916"/>
          </a:xfrm>
          <a:custGeom>
            <a:avLst/>
            <a:gdLst>
              <a:gd name="connsiteX0" fmla="*/ 0 w 2125980"/>
              <a:gd name="connsiteY0" fmla="*/ 0 h 1062991"/>
              <a:gd name="connsiteX1" fmla="*/ 530729 w 2125980"/>
              <a:gd name="connsiteY1" fmla="*/ 0 h 1062991"/>
              <a:gd name="connsiteX2" fmla="*/ 1062990 w 2125980"/>
              <a:gd name="connsiteY2" fmla="*/ 532261 h 1062991"/>
              <a:gd name="connsiteX3" fmla="*/ 1595250 w 2125980"/>
              <a:gd name="connsiteY3" fmla="*/ 0 h 1062991"/>
              <a:gd name="connsiteX4" fmla="*/ 2125980 w 2125980"/>
              <a:gd name="connsiteY4" fmla="*/ 0 h 1062991"/>
              <a:gd name="connsiteX5" fmla="*/ 1062990 w 2125980"/>
              <a:gd name="connsiteY5" fmla="*/ 1062991 h 1062991"/>
              <a:gd name="connsiteX6" fmla="*/ 0 w 2125980"/>
              <a:gd name="connsiteY6" fmla="*/ 0 h 1062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5980" h="1062991">
                <a:moveTo>
                  <a:pt x="0" y="0"/>
                </a:moveTo>
                <a:lnTo>
                  <a:pt x="530729" y="0"/>
                </a:lnTo>
                <a:cubicBezTo>
                  <a:pt x="530729" y="293959"/>
                  <a:pt x="769031" y="532261"/>
                  <a:pt x="1062990" y="532261"/>
                </a:cubicBezTo>
                <a:cubicBezTo>
                  <a:pt x="1356949" y="532261"/>
                  <a:pt x="1595250" y="293959"/>
                  <a:pt x="1595250" y="0"/>
                </a:cubicBezTo>
                <a:lnTo>
                  <a:pt x="2125980" y="0"/>
                </a:lnTo>
                <a:cubicBezTo>
                  <a:pt x="2125980" y="587074"/>
                  <a:pt x="1650063" y="1062991"/>
                  <a:pt x="1062990" y="1062991"/>
                </a:cubicBezTo>
                <a:cubicBezTo>
                  <a:pt x="475916" y="1062991"/>
                  <a:pt x="0" y="587074"/>
                  <a:pt x="0" y="0"/>
                </a:cubicBezTo>
                <a:close/>
              </a:path>
            </a:pathLst>
          </a:custGeom>
          <a:solidFill>
            <a:schemeClr val="bg2"/>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a:t> </a:t>
            </a:r>
          </a:p>
        </p:txBody>
      </p:sp>
    </p:spTree>
    <p:custDataLst>
      <p:tags r:id="rId1"/>
    </p:custDataLst>
    <p:extLst>
      <p:ext uri="{BB962C8B-B14F-4D97-AF65-F5344CB8AC3E}">
        <p14:creationId xmlns:p14="http://schemas.microsoft.com/office/powerpoint/2010/main" val="1255023698"/>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estimonial">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xmlns="" id="{E6BFDB5A-EF29-4DE8-B046-D2ED5D80D7D4}"/>
              </a:ext>
            </a:extLst>
          </p:cNvPr>
          <p:cNvSpPr>
            <a:spLocks noGrp="1"/>
          </p:cNvSpPr>
          <p:nvPr>
            <p:ph type="body" sz="quarter" idx="14" hasCustomPrompt="1"/>
          </p:nvPr>
        </p:nvSpPr>
        <p:spPr>
          <a:xfrm>
            <a:off x="379512" y="1611085"/>
            <a:ext cx="11432977" cy="3932238"/>
          </a:xfrm>
        </p:spPr>
        <p:txBody>
          <a:bodyPr anchor="ctr" anchorCtr="0"/>
          <a:lstStyle>
            <a:lvl1pPr>
              <a:defRPr sz="3200"/>
            </a:lvl1pPr>
            <a:lvl2pPr marL="0" indent="0" algn="r">
              <a:spcBef>
                <a:spcPts val="1200"/>
              </a:spcBef>
              <a:buNone/>
              <a:defRPr sz="1800"/>
            </a:lvl2pPr>
            <a:lvl3pPr marL="174625" indent="0" algn="r">
              <a:buNone/>
              <a:defRPr sz="1600"/>
            </a:lvl3pPr>
          </a:lstStyle>
          <a:p>
            <a:pPr lvl="0"/>
            <a:r>
              <a:rPr lang="en-US"/>
              <a:t>“Quote text goes here”</a:t>
            </a:r>
          </a:p>
          <a:p>
            <a:pPr lvl="1"/>
            <a:r>
              <a:rPr lang="en-US"/>
              <a:t>Author Name goes here</a:t>
            </a:r>
          </a:p>
          <a:p>
            <a:pPr lvl="2"/>
            <a:r>
              <a:rPr lang="en-US"/>
              <a:t>Author Title goes here</a:t>
            </a:r>
          </a:p>
        </p:txBody>
      </p:sp>
    </p:spTree>
    <p:custDataLst>
      <p:tags r:id="rId1"/>
    </p:custDataLst>
    <p:extLst>
      <p:ext uri="{BB962C8B-B14F-4D97-AF65-F5344CB8AC3E}">
        <p14:creationId xmlns:p14="http://schemas.microsoft.com/office/powerpoint/2010/main" val="1423689723"/>
      </p:ext>
    </p:extLst>
  </p:cSld>
  <p:clrMapOvr>
    <a:masterClrMapping/>
  </p:clrMapOvr>
  <p:extLst>
    <p:ext uri="{DCECCB84-F9BA-43D5-87BE-67443E8EF086}">
      <p15:sldGuideLst xmlns:p15="http://schemas.microsoft.com/office/powerpoint/2012/main" xmlns=""/>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2 Quote Testimonial">
    <p:bg>
      <p:bgPr>
        <a:solidFill>
          <a:schemeClr val="bg1"/>
        </a:solidFill>
        <a:effectLst/>
      </p:bgPr>
    </p:bg>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xmlns="" id="{E6BFDB5A-EF29-4DE8-B046-D2ED5D80D7D4}"/>
              </a:ext>
            </a:extLst>
          </p:cNvPr>
          <p:cNvSpPr>
            <a:spLocks noGrp="1"/>
          </p:cNvSpPr>
          <p:nvPr>
            <p:ph type="body" sz="quarter" idx="14" hasCustomPrompt="1"/>
          </p:nvPr>
        </p:nvSpPr>
        <p:spPr>
          <a:xfrm>
            <a:off x="379512" y="1625600"/>
            <a:ext cx="5378261" cy="3932238"/>
          </a:xfrm>
        </p:spPr>
        <p:txBody>
          <a:bodyPr anchor="ctr" anchorCtr="0"/>
          <a:lstStyle>
            <a:lvl1pPr>
              <a:defRPr sz="3200"/>
            </a:lvl1pPr>
            <a:lvl2pPr marL="0" indent="0" algn="r">
              <a:spcBef>
                <a:spcPts val="1200"/>
              </a:spcBef>
              <a:buNone/>
              <a:defRPr sz="1800"/>
            </a:lvl2pPr>
            <a:lvl3pPr marL="174625" indent="0" algn="r">
              <a:buNone/>
              <a:defRPr sz="1600"/>
            </a:lvl3pPr>
          </a:lstStyle>
          <a:p>
            <a:pPr lvl="0"/>
            <a:r>
              <a:rPr lang="en-US"/>
              <a:t>“Quote text goes here”</a:t>
            </a:r>
          </a:p>
          <a:p>
            <a:pPr lvl="1"/>
            <a:r>
              <a:rPr lang="en-US"/>
              <a:t>Author Name goes here</a:t>
            </a:r>
          </a:p>
          <a:p>
            <a:pPr lvl="2"/>
            <a:r>
              <a:rPr lang="en-US"/>
              <a:t>Author Title goes here</a:t>
            </a:r>
          </a:p>
        </p:txBody>
      </p:sp>
      <p:sp>
        <p:nvSpPr>
          <p:cNvPr id="4" name="Text Placeholder 5">
            <a:extLst>
              <a:ext uri="{FF2B5EF4-FFF2-40B4-BE49-F238E27FC236}">
                <a16:creationId xmlns:a16="http://schemas.microsoft.com/office/drawing/2014/main" xmlns="" id="{B02B4AF2-3D2F-4674-99A2-58ABCF020A77}"/>
              </a:ext>
            </a:extLst>
          </p:cNvPr>
          <p:cNvSpPr>
            <a:spLocks noGrp="1"/>
          </p:cNvSpPr>
          <p:nvPr>
            <p:ph type="body" sz="quarter" idx="15" hasCustomPrompt="1"/>
          </p:nvPr>
        </p:nvSpPr>
        <p:spPr>
          <a:xfrm>
            <a:off x="6434229" y="1625600"/>
            <a:ext cx="5378261" cy="3932238"/>
          </a:xfrm>
        </p:spPr>
        <p:txBody>
          <a:bodyPr anchor="ctr" anchorCtr="0"/>
          <a:lstStyle>
            <a:lvl1pPr>
              <a:defRPr sz="3200"/>
            </a:lvl1pPr>
            <a:lvl2pPr marL="0" indent="0" algn="r">
              <a:spcBef>
                <a:spcPts val="1200"/>
              </a:spcBef>
              <a:buNone/>
              <a:defRPr sz="1800"/>
            </a:lvl2pPr>
            <a:lvl3pPr marL="174625" indent="0" algn="r">
              <a:buNone/>
              <a:defRPr sz="1600"/>
            </a:lvl3pPr>
          </a:lstStyle>
          <a:p>
            <a:pPr lvl="0"/>
            <a:r>
              <a:rPr lang="en-US"/>
              <a:t>“Quote text goes here”</a:t>
            </a:r>
          </a:p>
          <a:p>
            <a:pPr lvl="1"/>
            <a:r>
              <a:rPr lang="en-US"/>
              <a:t>Author Name goes here</a:t>
            </a:r>
          </a:p>
          <a:p>
            <a:pPr lvl="2"/>
            <a:r>
              <a:rPr lang="en-US"/>
              <a:t>Author Title goes here</a:t>
            </a:r>
          </a:p>
        </p:txBody>
      </p:sp>
      <p:cxnSp>
        <p:nvCxnSpPr>
          <p:cNvPr id="3" name="Straight Connector 2">
            <a:extLst>
              <a:ext uri="{FF2B5EF4-FFF2-40B4-BE49-F238E27FC236}">
                <a16:creationId xmlns:a16="http://schemas.microsoft.com/office/drawing/2014/main" xmlns="" id="{D6D1AC86-28F2-46B3-8E9D-1D3BF1F6A8AC}"/>
              </a:ext>
            </a:extLst>
          </p:cNvPr>
          <p:cNvCxnSpPr/>
          <p:nvPr userDrawn="1"/>
        </p:nvCxnSpPr>
        <p:spPr>
          <a:xfrm>
            <a:off x="6096001" y="1625600"/>
            <a:ext cx="0" cy="3932238"/>
          </a:xfrm>
          <a:prstGeom prst="line">
            <a:avLst/>
          </a:prstGeom>
          <a:ln w="9525" cap="flat" cmpd="sng" algn="ctr">
            <a:solidFill>
              <a:schemeClr val="bg2"/>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Tree>
    <p:custDataLst>
      <p:tags r:id="rId1"/>
    </p:custDataLst>
    <p:extLst>
      <p:ext uri="{BB962C8B-B14F-4D97-AF65-F5344CB8AC3E}">
        <p14:creationId xmlns:p14="http://schemas.microsoft.com/office/powerpoint/2010/main" val="1375248101"/>
      </p:ext>
    </p:extLst>
  </p:cSld>
  <p:clrMapOvr>
    <a:masterClrMapping/>
  </p:clrMapOvr>
  <p:extLst>
    <p:ext uri="{DCECCB84-F9BA-43D5-87BE-67443E8EF086}">
      <p15:sldGuideLst xmlns:p15="http://schemas.microsoft.com/office/powerpoint/2012/main" xmlns=""/>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3 Statement">
    <p:spTree>
      <p:nvGrpSpPr>
        <p:cNvPr id="1" name=""/>
        <p:cNvGrpSpPr/>
        <p:nvPr/>
      </p:nvGrpSpPr>
      <p:grpSpPr>
        <a:xfrm>
          <a:off x="0" y="0"/>
          <a:ext cx="0" cy="0"/>
          <a:chOff x="0" y="0"/>
          <a:chExt cx="0" cy="0"/>
        </a:xfrm>
      </p:grpSpPr>
      <p:sp>
        <p:nvSpPr>
          <p:cNvPr id="3" name="Text Placeholder 7">
            <a:extLst>
              <a:ext uri="{FF2B5EF4-FFF2-40B4-BE49-F238E27FC236}">
                <a16:creationId xmlns:a16="http://schemas.microsoft.com/office/drawing/2014/main" xmlns="" id="{47DB4F7A-04F5-492B-9F9C-9DCDBC31468B}"/>
              </a:ext>
            </a:extLst>
          </p:cNvPr>
          <p:cNvSpPr>
            <a:spLocks noGrp="1"/>
          </p:cNvSpPr>
          <p:nvPr>
            <p:ph type="body" sz="quarter" idx="12"/>
          </p:nvPr>
        </p:nvSpPr>
        <p:spPr>
          <a:xfrm>
            <a:off x="381101" y="2565128"/>
            <a:ext cx="3632851" cy="2201057"/>
          </a:xfrm>
          <a:prstGeom prst="rect">
            <a:avLst/>
          </a:prstGeom>
          <a:solidFill>
            <a:schemeClr val="accent2"/>
          </a:solidFill>
          <a:ln>
            <a:noFill/>
          </a:ln>
          <a:effectLst/>
        </p:spPr>
        <p:txBody>
          <a:bodyPr lIns="182880" tIns="182880" rIns="182880" bIns="182880" anchor="ctr"/>
          <a:lstStyle>
            <a:lvl1pPr marL="0" indent="0" algn="ctr">
              <a:lnSpc>
                <a:spcPct val="100000"/>
              </a:lnSpc>
              <a:spcBef>
                <a:spcPts val="0"/>
              </a:spcBef>
              <a:spcAft>
                <a:spcPts val="0"/>
              </a:spcAft>
              <a:buNone/>
              <a:defRPr sz="2800" b="1">
                <a:solidFill>
                  <a:schemeClr val="bg1"/>
                </a:solidFill>
                <a:latin typeface="+mj-lt"/>
              </a:defRPr>
            </a:lvl1pPr>
          </a:lstStyle>
          <a:p>
            <a:pPr lvl="0"/>
            <a:endParaRPr lang="en-US"/>
          </a:p>
        </p:txBody>
      </p:sp>
      <p:sp>
        <p:nvSpPr>
          <p:cNvPr id="4" name="Text Placeholder 7">
            <a:extLst>
              <a:ext uri="{FF2B5EF4-FFF2-40B4-BE49-F238E27FC236}">
                <a16:creationId xmlns:a16="http://schemas.microsoft.com/office/drawing/2014/main" xmlns="" id="{0904ADFB-3D8E-464B-AEAF-259637858CA6}"/>
              </a:ext>
            </a:extLst>
          </p:cNvPr>
          <p:cNvSpPr>
            <a:spLocks noGrp="1"/>
          </p:cNvSpPr>
          <p:nvPr>
            <p:ph type="body" sz="quarter" idx="14"/>
          </p:nvPr>
        </p:nvSpPr>
        <p:spPr>
          <a:xfrm>
            <a:off x="4281361" y="2565128"/>
            <a:ext cx="3630866" cy="2201057"/>
          </a:xfrm>
          <a:prstGeom prst="rect">
            <a:avLst/>
          </a:prstGeom>
          <a:solidFill>
            <a:schemeClr val="accent1"/>
          </a:solidFill>
          <a:ln>
            <a:noFill/>
          </a:ln>
          <a:effectLst/>
        </p:spPr>
        <p:txBody>
          <a:bodyPr lIns="182880" tIns="182880" rIns="182880" bIns="182880" anchor="ctr"/>
          <a:lstStyle>
            <a:lvl1pPr marL="0" indent="0" algn="ctr">
              <a:lnSpc>
                <a:spcPct val="100000"/>
              </a:lnSpc>
              <a:spcBef>
                <a:spcPts val="0"/>
              </a:spcBef>
              <a:spcAft>
                <a:spcPts val="0"/>
              </a:spcAft>
              <a:buNone/>
              <a:defRPr sz="2800" b="1">
                <a:solidFill>
                  <a:schemeClr val="bg1"/>
                </a:solidFill>
                <a:latin typeface="+mj-lt"/>
              </a:defRPr>
            </a:lvl1pPr>
          </a:lstStyle>
          <a:p>
            <a:pPr lvl="0"/>
            <a:endParaRPr lang="en-US"/>
          </a:p>
        </p:txBody>
      </p:sp>
      <p:sp>
        <p:nvSpPr>
          <p:cNvPr id="5" name="Text Placeholder 7">
            <a:extLst>
              <a:ext uri="{FF2B5EF4-FFF2-40B4-BE49-F238E27FC236}">
                <a16:creationId xmlns:a16="http://schemas.microsoft.com/office/drawing/2014/main" xmlns="" id="{3E25379D-0A79-4138-A194-901F857CFE35}"/>
              </a:ext>
            </a:extLst>
          </p:cNvPr>
          <p:cNvSpPr>
            <a:spLocks noGrp="1"/>
          </p:cNvSpPr>
          <p:nvPr>
            <p:ph type="body" sz="quarter" idx="16"/>
          </p:nvPr>
        </p:nvSpPr>
        <p:spPr>
          <a:xfrm>
            <a:off x="8179638" y="2565128"/>
            <a:ext cx="3632853" cy="2201057"/>
          </a:xfrm>
          <a:prstGeom prst="rect">
            <a:avLst/>
          </a:prstGeom>
          <a:solidFill>
            <a:schemeClr val="accent3"/>
          </a:solidFill>
          <a:ln>
            <a:noFill/>
          </a:ln>
          <a:effectLst/>
        </p:spPr>
        <p:txBody>
          <a:bodyPr lIns="182880" tIns="182880" rIns="182880" bIns="182880" anchor="ctr"/>
          <a:lstStyle>
            <a:lvl1pPr marL="0" indent="0" algn="ctr">
              <a:lnSpc>
                <a:spcPct val="100000"/>
              </a:lnSpc>
              <a:spcBef>
                <a:spcPts val="0"/>
              </a:spcBef>
              <a:spcAft>
                <a:spcPts val="0"/>
              </a:spcAft>
              <a:buNone/>
              <a:defRPr sz="2800" b="1">
                <a:solidFill>
                  <a:schemeClr val="bg1"/>
                </a:solidFill>
                <a:latin typeface="+mj-lt"/>
              </a:defRPr>
            </a:lvl1pPr>
          </a:lstStyle>
          <a:p>
            <a:pPr lvl="0"/>
            <a:endParaRPr lang="en-US"/>
          </a:p>
        </p:txBody>
      </p:sp>
      <p:sp>
        <p:nvSpPr>
          <p:cNvPr id="6" name="Title 5">
            <a:extLst>
              <a:ext uri="{FF2B5EF4-FFF2-40B4-BE49-F238E27FC236}">
                <a16:creationId xmlns:a16="http://schemas.microsoft.com/office/drawing/2014/main" xmlns="" id="{4F1F6B98-0C45-4BAB-86B0-EDAB9CA7B960}"/>
              </a:ext>
            </a:extLst>
          </p:cNvPr>
          <p:cNvSpPr>
            <a:spLocks noGrp="1"/>
          </p:cNvSpPr>
          <p:nvPr>
            <p:ph type="title"/>
          </p:nvPr>
        </p:nvSpPr>
        <p:spPr/>
        <p:txBody>
          <a:bodyPr/>
          <a:lstStyle/>
          <a:p>
            <a:r>
              <a:rPr lang="en-US"/>
              <a:t>Click to edit Master title style</a:t>
            </a:r>
          </a:p>
        </p:txBody>
      </p:sp>
    </p:spTree>
    <p:custDataLst>
      <p:tags r:id="rId1"/>
    </p:custDataLst>
    <p:extLst>
      <p:ext uri="{BB962C8B-B14F-4D97-AF65-F5344CB8AC3E}">
        <p14:creationId xmlns:p14="http://schemas.microsoft.com/office/powerpoint/2010/main" val="3630720906"/>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4 Statement">
    <p:spTree>
      <p:nvGrpSpPr>
        <p:cNvPr id="1" name=""/>
        <p:cNvGrpSpPr/>
        <p:nvPr/>
      </p:nvGrpSpPr>
      <p:grpSpPr>
        <a:xfrm>
          <a:off x="0" y="0"/>
          <a:ext cx="0" cy="0"/>
          <a:chOff x="0" y="0"/>
          <a:chExt cx="0" cy="0"/>
        </a:xfrm>
      </p:grpSpPr>
      <p:sp>
        <p:nvSpPr>
          <p:cNvPr id="3" name="Text Placeholder 7">
            <a:extLst>
              <a:ext uri="{FF2B5EF4-FFF2-40B4-BE49-F238E27FC236}">
                <a16:creationId xmlns:a16="http://schemas.microsoft.com/office/drawing/2014/main" xmlns="" id="{47DB4F7A-04F5-492B-9F9C-9DCDBC31468B}"/>
              </a:ext>
            </a:extLst>
          </p:cNvPr>
          <p:cNvSpPr>
            <a:spLocks noGrp="1"/>
          </p:cNvSpPr>
          <p:nvPr>
            <p:ph type="body" sz="quarter" idx="12"/>
          </p:nvPr>
        </p:nvSpPr>
        <p:spPr>
          <a:xfrm>
            <a:off x="381100" y="2523099"/>
            <a:ext cx="2722089" cy="2322912"/>
          </a:xfrm>
          <a:prstGeom prst="rect">
            <a:avLst/>
          </a:prstGeom>
          <a:solidFill>
            <a:schemeClr val="bg2"/>
          </a:solidFill>
          <a:ln>
            <a:noFill/>
          </a:ln>
          <a:effectLst/>
        </p:spPr>
        <p:txBody>
          <a:bodyPr lIns="182880" tIns="182880" rIns="182880" bIns="182880" anchor="ctr"/>
          <a:lstStyle>
            <a:lvl1pPr marL="0" indent="0" algn="ctr">
              <a:lnSpc>
                <a:spcPct val="100000"/>
              </a:lnSpc>
              <a:spcBef>
                <a:spcPts val="0"/>
              </a:spcBef>
              <a:spcAft>
                <a:spcPts val="0"/>
              </a:spcAft>
              <a:buNone/>
              <a:defRPr sz="2400" b="1">
                <a:solidFill>
                  <a:schemeClr val="tx2"/>
                </a:solidFill>
                <a:latin typeface="+mj-lt"/>
              </a:defRPr>
            </a:lvl1pPr>
          </a:lstStyle>
          <a:p>
            <a:pPr lvl="0"/>
            <a:endParaRPr lang="en-US"/>
          </a:p>
        </p:txBody>
      </p:sp>
      <p:sp>
        <p:nvSpPr>
          <p:cNvPr id="4" name="Text Placeholder 7">
            <a:extLst>
              <a:ext uri="{FF2B5EF4-FFF2-40B4-BE49-F238E27FC236}">
                <a16:creationId xmlns:a16="http://schemas.microsoft.com/office/drawing/2014/main" xmlns="" id="{0904ADFB-3D8E-464B-AEAF-259637858CA6}"/>
              </a:ext>
            </a:extLst>
          </p:cNvPr>
          <p:cNvSpPr>
            <a:spLocks noGrp="1"/>
          </p:cNvSpPr>
          <p:nvPr>
            <p:ph type="body" sz="quarter" idx="14"/>
          </p:nvPr>
        </p:nvSpPr>
        <p:spPr>
          <a:xfrm>
            <a:off x="3284697" y="2523100"/>
            <a:ext cx="2720600" cy="2322913"/>
          </a:xfrm>
          <a:prstGeom prst="rect">
            <a:avLst/>
          </a:prstGeom>
          <a:solidFill>
            <a:schemeClr val="bg2"/>
          </a:solidFill>
          <a:ln>
            <a:noFill/>
          </a:ln>
          <a:effectLst/>
        </p:spPr>
        <p:txBody>
          <a:bodyPr lIns="182880" tIns="182880" rIns="182880" bIns="182880" anchor="ctr"/>
          <a:lstStyle>
            <a:lvl1pPr marL="0" indent="0" algn="ctr">
              <a:lnSpc>
                <a:spcPct val="100000"/>
              </a:lnSpc>
              <a:spcBef>
                <a:spcPts val="0"/>
              </a:spcBef>
              <a:spcAft>
                <a:spcPts val="0"/>
              </a:spcAft>
              <a:buNone/>
              <a:defRPr sz="2400" b="1">
                <a:solidFill>
                  <a:schemeClr val="tx2"/>
                </a:solidFill>
                <a:latin typeface="+mj-lt"/>
              </a:defRPr>
            </a:lvl1pPr>
          </a:lstStyle>
          <a:p>
            <a:pPr lvl="0"/>
            <a:endParaRPr lang="en-US"/>
          </a:p>
        </p:txBody>
      </p:sp>
      <p:sp>
        <p:nvSpPr>
          <p:cNvPr id="5" name="Text Placeholder 7">
            <a:extLst>
              <a:ext uri="{FF2B5EF4-FFF2-40B4-BE49-F238E27FC236}">
                <a16:creationId xmlns:a16="http://schemas.microsoft.com/office/drawing/2014/main" xmlns="" id="{3E25379D-0A79-4138-A194-901F857CFE35}"/>
              </a:ext>
            </a:extLst>
          </p:cNvPr>
          <p:cNvSpPr>
            <a:spLocks noGrp="1"/>
          </p:cNvSpPr>
          <p:nvPr>
            <p:ph type="body" sz="quarter" idx="16"/>
          </p:nvPr>
        </p:nvSpPr>
        <p:spPr>
          <a:xfrm>
            <a:off x="6186805" y="2523099"/>
            <a:ext cx="2722090" cy="2322912"/>
          </a:xfrm>
          <a:prstGeom prst="rect">
            <a:avLst/>
          </a:prstGeom>
          <a:solidFill>
            <a:schemeClr val="bg2"/>
          </a:solidFill>
          <a:ln>
            <a:noFill/>
          </a:ln>
          <a:effectLst/>
        </p:spPr>
        <p:txBody>
          <a:bodyPr lIns="182880" tIns="182880" rIns="182880" bIns="182880" anchor="ctr"/>
          <a:lstStyle>
            <a:lvl1pPr marL="0" indent="0" algn="ctr">
              <a:lnSpc>
                <a:spcPct val="100000"/>
              </a:lnSpc>
              <a:spcBef>
                <a:spcPts val="0"/>
              </a:spcBef>
              <a:spcAft>
                <a:spcPts val="0"/>
              </a:spcAft>
              <a:buNone/>
              <a:defRPr sz="2400" b="1">
                <a:solidFill>
                  <a:schemeClr val="tx2"/>
                </a:solidFill>
                <a:latin typeface="+mj-lt"/>
              </a:defRPr>
            </a:lvl1pPr>
          </a:lstStyle>
          <a:p>
            <a:pPr lvl="0"/>
            <a:endParaRPr lang="en-US"/>
          </a:p>
        </p:txBody>
      </p:sp>
      <p:sp>
        <p:nvSpPr>
          <p:cNvPr id="7" name="Text Placeholder 7">
            <a:extLst>
              <a:ext uri="{FF2B5EF4-FFF2-40B4-BE49-F238E27FC236}">
                <a16:creationId xmlns:a16="http://schemas.microsoft.com/office/drawing/2014/main" xmlns="" id="{289AA023-A46F-450A-80A8-C6F3EBE56BA3}"/>
              </a:ext>
            </a:extLst>
          </p:cNvPr>
          <p:cNvSpPr>
            <a:spLocks noGrp="1"/>
          </p:cNvSpPr>
          <p:nvPr>
            <p:ph type="body" sz="quarter" idx="17"/>
          </p:nvPr>
        </p:nvSpPr>
        <p:spPr>
          <a:xfrm>
            <a:off x="9090401" y="2523099"/>
            <a:ext cx="2722090" cy="2322912"/>
          </a:xfrm>
          <a:prstGeom prst="rect">
            <a:avLst/>
          </a:prstGeom>
          <a:solidFill>
            <a:schemeClr val="bg2"/>
          </a:solidFill>
          <a:ln>
            <a:noFill/>
          </a:ln>
          <a:effectLst/>
        </p:spPr>
        <p:txBody>
          <a:bodyPr lIns="182880" tIns="182880" rIns="182880" bIns="182880" anchor="ctr"/>
          <a:lstStyle>
            <a:lvl1pPr marL="0" indent="0" algn="ctr">
              <a:lnSpc>
                <a:spcPct val="100000"/>
              </a:lnSpc>
              <a:spcBef>
                <a:spcPts val="0"/>
              </a:spcBef>
              <a:spcAft>
                <a:spcPts val="0"/>
              </a:spcAft>
              <a:buNone/>
              <a:defRPr sz="2400" b="1">
                <a:solidFill>
                  <a:schemeClr val="tx2"/>
                </a:solidFill>
                <a:latin typeface="+mj-lt"/>
              </a:defRPr>
            </a:lvl1pPr>
          </a:lstStyle>
          <a:p>
            <a:pPr lvl="0"/>
            <a:endParaRPr lang="en-US"/>
          </a:p>
        </p:txBody>
      </p:sp>
      <p:sp>
        <p:nvSpPr>
          <p:cNvPr id="6" name="Title 5">
            <a:extLst>
              <a:ext uri="{FF2B5EF4-FFF2-40B4-BE49-F238E27FC236}">
                <a16:creationId xmlns:a16="http://schemas.microsoft.com/office/drawing/2014/main" xmlns="" id="{BF5953F7-BCD8-4688-B34C-D81CB08F8266}"/>
              </a:ext>
            </a:extLst>
          </p:cNvPr>
          <p:cNvSpPr>
            <a:spLocks noGrp="1"/>
          </p:cNvSpPr>
          <p:nvPr>
            <p:ph type="title"/>
          </p:nvPr>
        </p:nvSpPr>
        <p:spPr/>
        <p:txBody>
          <a:bodyPr/>
          <a:lstStyle/>
          <a:p>
            <a:r>
              <a:rPr lang="en-US"/>
              <a:t>Click to edit Master title style</a:t>
            </a:r>
          </a:p>
        </p:txBody>
      </p:sp>
    </p:spTree>
    <p:custDataLst>
      <p:tags r:id="rId1"/>
    </p:custDataLst>
    <p:extLst>
      <p:ext uri="{BB962C8B-B14F-4D97-AF65-F5344CB8AC3E}">
        <p14:creationId xmlns:p14="http://schemas.microsoft.com/office/powerpoint/2010/main" val="3410204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tart/ Chap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86580797"/>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Venn Diagram">
    <p:spTree>
      <p:nvGrpSpPr>
        <p:cNvPr id="1" name=""/>
        <p:cNvGrpSpPr/>
        <p:nvPr/>
      </p:nvGrpSpPr>
      <p:grpSpPr>
        <a:xfrm>
          <a:off x="0" y="0"/>
          <a:ext cx="0" cy="0"/>
          <a:chOff x="0" y="0"/>
          <a:chExt cx="0" cy="0"/>
        </a:xfrm>
      </p:grpSpPr>
      <p:sp>
        <p:nvSpPr>
          <p:cNvPr id="23" name="Text Placeholder 22">
            <a:extLst>
              <a:ext uri="{FF2B5EF4-FFF2-40B4-BE49-F238E27FC236}">
                <a16:creationId xmlns:a16="http://schemas.microsoft.com/office/drawing/2014/main" xmlns="" id="{27D3642F-C8EF-48BF-929A-740A77E433EC}"/>
              </a:ext>
            </a:extLst>
          </p:cNvPr>
          <p:cNvSpPr>
            <a:spLocks noGrp="1" noChangeAspect="1"/>
          </p:cNvSpPr>
          <p:nvPr>
            <p:ph type="body" sz="quarter" idx="15" hasCustomPrompt="1"/>
          </p:nvPr>
        </p:nvSpPr>
        <p:spPr>
          <a:xfrm>
            <a:off x="7195016" y="1627356"/>
            <a:ext cx="4284824" cy="4283708"/>
          </a:xfrm>
          <a:prstGeom prst="ellipse">
            <a:avLst/>
          </a:prstGeom>
          <a:solidFill>
            <a:schemeClr val="accent3">
              <a:alpha val="75000"/>
            </a:schemeClr>
          </a:solidFill>
        </p:spPr>
        <p:txBody>
          <a:bodyPr wrap="square" lIns="0" tIns="0" rIns="0" bIns="0" anchor="ctr">
            <a:noAutofit/>
          </a:bodyPr>
          <a:lstStyle>
            <a:lvl1pPr marL="0" indent="0" algn="ctr">
              <a:lnSpc>
                <a:spcPct val="100000"/>
              </a:lnSpc>
              <a:spcBef>
                <a:spcPts val="0"/>
              </a:spcBef>
              <a:buNone/>
              <a:defRPr sz="2400" b="1">
                <a:solidFill>
                  <a:schemeClr val="bg1"/>
                </a:solidFill>
              </a:defRPr>
            </a:lvl1pPr>
          </a:lstStyle>
          <a:p>
            <a:pPr lvl="0"/>
            <a:r>
              <a:rPr lang="en-US"/>
              <a:t>Click to </a:t>
            </a:r>
            <a:br>
              <a:rPr lang="en-US"/>
            </a:br>
            <a:r>
              <a:rPr lang="en-US"/>
              <a:t>add text</a:t>
            </a:r>
          </a:p>
        </p:txBody>
      </p:sp>
      <p:sp>
        <p:nvSpPr>
          <p:cNvPr id="21" name="Text Placeholder 20">
            <a:extLst>
              <a:ext uri="{FF2B5EF4-FFF2-40B4-BE49-F238E27FC236}">
                <a16:creationId xmlns:a16="http://schemas.microsoft.com/office/drawing/2014/main" xmlns="" id="{F8E06C46-246C-4AC7-8CAA-09BB96286D58}"/>
              </a:ext>
            </a:extLst>
          </p:cNvPr>
          <p:cNvSpPr>
            <a:spLocks noGrp="1" noChangeAspect="1"/>
          </p:cNvSpPr>
          <p:nvPr>
            <p:ph type="body" sz="quarter" idx="12" hasCustomPrompt="1"/>
          </p:nvPr>
        </p:nvSpPr>
        <p:spPr>
          <a:xfrm>
            <a:off x="3913715" y="1627356"/>
            <a:ext cx="4284824" cy="4283708"/>
          </a:xfrm>
          <a:prstGeom prst="ellipse">
            <a:avLst/>
          </a:prstGeom>
          <a:solidFill>
            <a:schemeClr val="accent1">
              <a:alpha val="75000"/>
            </a:schemeClr>
          </a:solidFill>
        </p:spPr>
        <p:txBody>
          <a:bodyPr wrap="square" lIns="0" tIns="0" rIns="0" bIns="0" anchor="ctr">
            <a:noAutofit/>
          </a:bodyPr>
          <a:lstStyle>
            <a:lvl1pPr marL="0" indent="0" algn="ctr">
              <a:lnSpc>
                <a:spcPct val="100000"/>
              </a:lnSpc>
              <a:spcBef>
                <a:spcPts val="0"/>
              </a:spcBef>
              <a:buNone/>
              <a:defRPr sz="2400" b="1">
                <a:solidFill>
                  <a:schemeClr val="bg1"/>
                </a:solidFill>
              </a:defRPr>
            </a:lvl1pPr>
          </a:lstStyle>
          <a:p>
            <a:pPr lvl="0"/>
            <a:r>
              <a:rPr lang="en-US"/>
              <a:t>Click to </a:t>
            </a:r>
            <a:br>
              <a:rPr lang="en-US"/>
            </a:br>
            <a:r>
              <a:rPr lang="en-US"/>
              <a:t>add text</a:t>
            </a:r>
          </a:p>
        </p:txBody>
      </p:sp>
      <p:sp>
        <p:nvSpPr>
          <p:cNvPr id="22" name="Text Placeholder 21">
            <a:extLst>
              <a:ext uri="{FF2B5EF4-FFF2-40B4-BE49-F238E27FC236}">
                <a16:creationId xmlns:a16="http://schemas.microsoft.com/office/drawing/2014/main" xmlns="" id="{19B353F2-F330-43C5-9393-227A937D64FA}"/>
              </a:ext>
            </a:extLst>
          </p:cNvPr>
          <p:cNvSpPr>
            <a:spLocks noGrp="1" noChangeAspect="1"/>
          </p:cNvSpPr>
          <p:nvPr>
            <p:ph type="body" sz="quarter" idx="14" hasCustomPrompt="1"/>
          </p:nvPr>
        </p:nvSpPr>
        <p:spPr>
          <a:xfrm>
            <a:off x="632415" y="1627356"/>
            <a:ext cx="4284824" cy="4283708"/>
          </a:xfrm>
          <a:prstGeom prst="ellipse">
            <a:avLst/>
          </a:prstGeom>
          <a:solidFill>
            <a:schemeClr val="accent2">
              <a:alpha val="75000"/>
            </a:schemeClr>
          </a:solidFill>
        </p:spPr>
        <p:txBody>
          <a:bodyPr wrap="square" lIns="0" tIns="0" rIns="0" bIns="0" anchor="ctr">
            <a:noAutofit/>
          </a:bodyPr>
          <a:lstStyle>
            <a:lvl1pPr marL="0" indent="0" algn="ctr">
              <a:lnSpc>
                <a:spcPct val="100000"/>
              </a:lnSpc>
              <a:spcBef>
                <a:spcPts val="0"/>
              </a:spcBef>
              <a:buNone/>
              <a:defRPr sz="2400" b="1">
                <a:solidFill>
                  <a:schemeClr val="bg1"/>
                </a:solidFill>
              </a:defRPr>
            </a:lvl1pPr>
          </a:lstStyle>
          <a:p>
            <a:pPr lvl="0"/>
            <a:r>
              <a:rPr lang="en-US"/>
              <a:t>Click to </a:t>
            </a:r>
            <a:br>
              <a:rPr lang="en-US"/>
            </a:br>
            <a:r>
              <a:rPr lang="en-US"/>
              <a:t>add text</a:t>
            </a:r>
          </a:p>
        </p:txBody>
      </p:sp>
      <p:sp>
        <p:nvSpPr>
          <p:cNvPr id="2" name="Title 1">
            <a:extLst>
              <a:ext uri="{FF2B5EF4-FFF2-40B4-BE49-F238E27FC236}">
                <a16:creationId xmlns:a16="http://schemas.microsoft.com/office/drawing/2014/main" xmlns="" id="{064CB85A-A53D-46E7-AA71-5EF760D39CC9}"/>
              </a:ext>
            </a:extLst>
          </p:cNvPr>
          <p:cNvSpPr>
            <a:spLocks noGrp="1"/>
          </p:cNvSpPr>
          <p:nvPr>
            <p:ph type="title"/>
          </p:nvPr>
        </p:nvSpPr>
        <p:spPr/>
        <p:txBody>
          <a:bodyPr/>
          <a:lstStyle/>
          <a:p>
            <a:r>
              <a:rPr lang="en-US"/>
              <a:t>Click to edit Master title style</a:t>
            </a:r>
          </a:p>
        </p:txBody>
      </p:sp>
    </p:spTree>
    <p:custDataLst>
      <p:tags r:id="rId1"/>
    </p:custDataLst>
    <p:extLst>
      <p:ext uri="{BB962C8B-B14F-4D97-AF65-F5344CB8AC3E}">
        <p14:creationId xmlns:p14="http://schemas.microsoft.com/office/powerpoint/2010/main" val="4168853726"/>
      </p:ext>
    </p:extLst>
  </p:cSld>
  <p:clrMapOvr>
    <a:masterClrMapping/>
  </p:clrMapOvr>
  <p:extLst>
    <p:ext uri="{DCECCB84-F9BA-43D5-87BE-67443E8EF086}">
      <p15:sldGuideLst xmlns:p15="http://schemas.microsoft.com/office/powerpoint/2012/main" xmlns=""/>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6 Photos">
    <p:spTree>
      <p:nvGrpSpPr>
        <p:cNvPr id="1" name=""/>
        <p:cNvGrpSpPr/>
        <p:nvPr/>
      </p:nvGrpSpPr>
      <p:grpSpPr>
        <a:xfrm>
          <a:off x="0" y="0"/>
          <a:ext cx="0" cy="0"/>
          <a:chOff x="0" y="0"/>
          <a:chExt cx="0" cy="0"/>
        </a:xfrm>
      </p:grpSpPr>
      <p:sp>
        <p:nvSpPr>
          <p:cNvPr id="18" name="Picture Placeholder 5">
            <a:extLst>
              <a:ext uri="{FF2B5EF4-FFF2-40B4-BE49-F238E27FC236}">
                <a16:creationId xmlns:a16="http://schemas.microsoft.com/office/drawing/2014/main" xmlns="" id="{E1B3FAEE-4E78-46C7-9DB6-5C22BB3E16FE}"/>
              </a:ext>
            </a:extLst>
          </p:cNvPr>
          <p:cNvSpPr>
            <a:spLocks noGrp="1"/>
          </p:cNvSpPr>
          <p:nvPr>
            <p:ph type="pic" sz="quarter" idx="28"/>
          </p:nvPr>
        </p:nvSpPr>
        <p:spPr>
          <a:xfrm>
            <a:off x="381100" y="1171575"/>
            <a:ext cx="3643287" cy="2407920"/>
          </a:xfrm>
        </p:spPr>
        <p:txBody>
          <a:bodyPr anchor="ctr"/>
          <a:lstStyle>
            <a:lvl1pPr algn="ctr">
              <a:defRPr/>
            </a:lvl1pPr>
          </a:lstStyle>
          <a:p>
            <a:endParaRPr lang="en-US"/>
          </a:p>
        </p:txBody>
      </p:sp>
      <p:sp>
        <p:nvSpPr>
          <p:cNvPr id="19" name="Picture Placeholder 5">
            <a:extLst>
              <a:ext uri="{FF2B5EF4-FFF2-40B4-BE49-F238E27FC236}">
                <a16:creationId xmlns:a16="http://schemas.microsoft.com/office/drawing/2014/main" xmlns="" id="{539C5952-9101-40EA-8EFD-F1D60A1A9A08}"/>
              </a:ext>
            </a:extLst>
          </p:cNvPr>
          <p:cNvSpPr>
            <a:spLocks noGrp="1"/>
          </p:cNvSpPr>
          <p:nvPr>
            <p:ph type="pic" sz="quarter" idx="29"/>
          </p:nvPr>
        </p:nvSpPr>
        <p:spPr>
          <a:xfrm>
            <a:off x="4273564" y="1171575"/>
            <a:ext cx="3643287" cy="2407920"/>
          </a:xfrm>
        </p:spPr>
        <p:txBody>
          <a:bodyPr anchor="ctr"/>
          <a:lstStyle>
            <a:lvl1pPr algn="ctr">
              <a:defRPr/>
            </a:lvl1pPr>
          </a:lstStyle>
          <a:p>
            <a:endParaRPr lang="en-US"/>
          </a:p>
        </p:txBody>
      </p:sp>
      <p:sp>
        <p:nvSpPr>
          <p:cNvPr id="20" name="Picture Placeholder 5">
            <a:extLst>
              <a:ext uri="{FF2B5EF4-FFF2-40B4-BE49-F238E27FC236}">
                <a16:creationId xmlns:a16="http://schemas.microsoft.com/office/drawing/2014/main" xmlns="" id="{6493EF8F-CCE9-4B2B-A7E6-77DBCC02838A}"/>
              </a:ext>
            </a:extLst>
          </p:cNvPr>
          <p:cNvSpPr>
            <a:spLocks noGrp="1"/>
          </p:cNvSpPr>
          <p:nvPr>
            <p:ph type="pic" sz="quarter" idx="30"/>
          </p:nvPr>
        </p:nvSpPr>
        <p:spPr>
          <a:xfrm>
            <a:off x="8166027" y="1171575"/>
            <a:ext cx="3643287" cy="2407920"/>
          </a:xfrm>
        </p:spPr>
        <p:txBody>
          <a:bodyPr anchor="ctr"/>
          <a:lstStyle>
            <a:lvl1pPr algn="ctr">
              <a:defRPr/>
            </a:lvl1pPr>
          </a:lstStyle>
          <a:p>
            <a:endParaRPr lang="en-US"/>
          </a:p>
        </p:txBody>
      </p:sp>
      <p:sp>
        <p:nvSpPr>
          <p:cNvPr id="27" name="Picture Placeholder 5">
            <a:extLst>
              <a:ext uri="{FF2B5EF4-FFF2-40B4-BE49-F238E27FC236}">
                <a16:creationId xmlns:a16="http://schemas.microsoft.com/office/drawing/2014/main" xmlns="" id="{4D42B27E-18C9-491F-981A-22AFA3A63254}"/>
              </a:ext>
            </a:extLst>
          </p:cNvPr>
          <p:cNvSpPr>
            <a:spLocks noGrp="1"/>
          </p:cNvSpPr>
          <p:nvPr>
            <p:ph type="pic" sz="quarter" idx="31"/>
          </p:nvPr>
        </p:nvSpPr>
        <p:spPr>
          <a:xfrm>
            <a:off x="381100" y="3803650"/>
            <a:ext cx="3643287" cy="2407920"/>
          </a:xfrm>
        </p:spPr>
        <p:txBody>
          <a:bodyPr anchor="ctr"/>
          <a:lstStyle>
            <a:lvl1pPr algn="ctr">
              <a:defRPr/>
            </a:lvl1pPr>
          </a:lstStyle>
          <a:p>
            <a:endParaRPr lang="en-US"/>
          </a:p>
        </p:txBody>
      </p:sp>
      <p:sp>
        <p:nvSpPr>
          <p:cNvPr id="28" name="Picture Placeholder 5">
            <a:extLst>
              <a:ext uri="{FF2B5EF4-FFF2-40B4-BE49-F238E27FC236}">
                <a16:creationId xmlns:a16="http://schemas.microsoft.com/office/drawing/2014/main" xmlns="" id="{1BCAF74B-6018-4C57-A90E-AB54A58B1470}"/>
              </a:ext>
            </a:extLst>
          </p:cNvPr>
          <p:cNvSpPr>
            <a:spLocks noGrp="1"/>
          </p:cNvSpPr>
          <p:nvPr>
            <p:ph type="pic" sz="quarter" idx="32"/>
          </p:nvPr>
        </p:nvSpPr>
        <p:spPr>
          <a:xfrm>
            <a:off x="4273564" y="3803650"/>
            <a:ext cx="3643287" cy="2407920"/>
          </a:xfrm>
        </p:spPr>
        <p:txBody>
          <a:bodyPr anchor="ctr"/>
          <a:lstStyle>
            <a:lvl1pPr algn="ctr">
              <a:defRPr/>
            </a:lvl1pPr>
          </a:lstStyle>
          <a:p>
            <a:endParaRPr lang="en-US"/>
          </a:p>
        </p:txBody>
      </p:sp>
      <p:sp>
        <p:nvSpPr>
          <p:cNvPr id="29" name="Picture Placeholder 5">
            <a:extLst>
              <a:ext uri="{FF2B5EF4-FFF2-40B4-BE49-F238E27FC236}">
                <a16:creationId xmlns:a16="http://schemas.microsoft.com/office/drawing/2014/main" xmlns="" id="{61217ED4-3DF8-4495-9467-ABDA716D4CF1}"/>
              </a:ext>
            </a:extLst>
          </p:cNvPr>
          <p:cNvSpPr>
            <a:spLocks noGrp="1"/>
          </p:cNvSpPr>
          <p:nvPr>
            <p:ph type="pic" sz="quarter" idx="33"/>
          </p:nvPr>
        </p:nvSpPr>
        <p:spPr>
          <a:xfrm>
            <a:off x="8166027" y="3803650"/>
            <a:ext cx="3643287" cy="2407920"/>
          </a:xfrm>
        </p:spPr>
        <p:txBody>
          <a:bodyPr anchor="ctr"/>
          <a:lstStyle>
            <a:lvl1pPr algn="ctr">
              <a:defRPr/>
            </a:lvl1pPr>
          </a:lstStyle>
          <a:p>
            <a:endParaRPr lang="en-US"/>
          </a:p>
        </p:txBody>
      </p:sp>
      <p:sp>
        <p:nvSpPr>
          <p:cNvPr id="2" name="Title 1">
            <a:extLst>
              <a:ext uri="{FF2B5EF4-FFF2-40B4-BE49-F238E27FC236}">
                <a16:creationId xmlns:a16="http://schemas.microsoft.com/office/drawing/2014/main" xmlns="" id="{6144A2ED-0415-4F97-8542-3AEA9009038F}"/>
              </a:ext>
            </a:extLst>
          </p:cNvPr>
          <p:cNvSpPr>
            <a:spLocks noGrp="1"/>
          </p:cNvSpPr>
          <p:nvPr>
            <p:ph type="title"/>
          </p:nvPr>
        </p:nvSpPr>
        <p:spPr/>
        <p:txBody>
          <a:bodyPr/>
          <a:lstStyle/>
          <a:p>
            <a:r>
              <a:rPr lang="en-US"/>
              <a:t>Click to edit Master title style</a:t>
            </a:r>
          </a:p>
        </p:txBody>
      </p:sp>
    </p:spTree>
    <p:custDataLst>
      <p:tags r:id="rId1"/>
    </p:custDataLst>
    <p:extLst>
      <p:ext uri="{BB962C8B-B14F-4D97-AF65-F5344CB8AC3E}">
        <p14:creationId xmlns:p14="http://schemas.microsoft.com/office/powerpoint/2010/main" val="1220672949"/>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6" name="Table Placeholder 5">
            <a:extLst>
              <a:ext uri="{FF2B5EF4-FFF2-40B4-BE49-F238E27FC236}">
                <a16:creationId xmlns:a16="http://schemas.microsoft.com/office/drawing/2014/main" xmlns="" id="{05CE8878-73D0-49A2-BE7D-7B98477652C3}"/>
              </a:ext>
            </a:extLst>
          </p:cNvPr>
          <p:cNvSpPr>
            <a:spLocks noGrp="1"/>
          </p:cNvSpPr>
          <p:nvPr>
            <p:ph type="tbl" sz="quarter" idx="14"/>
          </p:nvPr>
        </p:nvSpPr>
        <p:spPr>
          <a:xfrm>
            <a:off x="381101" y="1322388"/>
            <a:ext cx="11429800" cy="4887912"/>
          </a:xfrm>
        </p:spPr>
        <p:txBody>
          <a:bodyPr anchor="ctr"/>
          <a:lstStyle>
            <a:lvl1pPr algn="ctr">
              <a:defRPr/>
            </a:lvl1pPr>
          </a:lstStyle>
          <a:p>
            <a:endParaRPr lang="en-US"/>
          </a:p>
        </p:txBody>
      </p:sp>
      <p:sp>
        <p:nvSpPr>
          <p:cNvPr id="7" name="Title 6">
            <a:extLst>
              <a:ext uri="{FF2B5EF4-FFF2-40B4-BE49-F238E27FC236}">
                <a16:creationId xmlns:a16="http://schemas.microsoft.com/office/drawing/2014/main" xmlns="" id="{D06F8458-66E1-4B4A-BC40-DD2CDA42EB1C}"/>
              </a:ext>
            </a:extLst>
          </p:cNvPr>
          <p:cNvSpPr>
            <a:spLocks noGrp="1"/>
          </p:cNvSpPr>
          <p:nvPr>
            <p:ph type="title"/>
          </p:nvPr>
        </p:nvSpPr>
        <p:spPr/>
        <p:txBody>
          <a:bodyPr/>
          <a:lstStyle/>
          <a:p>
            <a:r>
              <a:rPr lang="en-US"/>
              <a:t>Click to edit Master title style</a:t>
            </a:r>
          </a:p>
        </p:txBody>
      </p:sp>
    </p:spTree>
    <p:custDataLst>
      <p:tags r:id="rId1"/>
    </p:custDataLst>
    <p:extLst>
      <p:ext uri="{BB962C8B-B14F-4D97-AF65-F5344CB8AC3E}">
        <p14:creationId xmlns:p14="http://schemas.microsoft.com/office/powerpoint/2010/main" val="3711916816"/>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1_Icons">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xmlns="" id="{D06F8458-66E1-4B4A-BC40-DD2CDA42EB1C}"/>
              </a:ext>
            </a:extLst>
          </p:cNvPr>
          <p:cNvSpPr>
            <a:spLocks noGrp="1"/>
          </p:cNvSpPr>
          <p:nvPr>
            <p:ph type="title"/>
          </p:nvPr>
        </p:nvSpPr>
        <p:spPr/>
        <p:txBody>
          <a:bodyPr/>
          <a:lstStyle/>
          <a:p>
            <a:r>
              <a:rPr lang="en-US"/>
              <a:t>Click to edit Master title style</a:t>
            </a:r>
          </a:p>
        </p:txBody>
      </p:sp>
      <p:sp>
        <p:nvSpPr>
          <p:cNvPr id="9" name="Left Bracket 8">
            <a:extLst>
              <a:ext uri="{FF2B5EF4-FFF2-40B4-BE49-F238E27FC236}">
                <a16:creationId xmlns:a16="http://schemas.microsoft.com/office/drawing/2014/main" xmlns="" id="{9DB06F89-EAA2-4FFE-B137-881E21A8ABBB}"/>
              </a:ext>
            </a:extLst>
          </p:cNvPr>
          <p:cNvSpPr/>
          <p:nvPr userDrawn="1"/>
        </p:nvSpPr>
        <p:spPr>
          <a:xfrm flipH="1">
            <a:off x="-6" y="1276794"/>
            <a:ext cx="3713000" cy="1619825"/>
          </a:xfrm>
          <a:prstGeom prst="leftBracket">
            <a:avLst>
              <a:gd name="adj" fmla="val 0"/>
            </a:avLst>
          </a:prstGeom>
          <a:solidFill>
            <a:schemeClr val="bg2"/>
          </a:solidFill>
          <a:ln w="12700" cap="rnd" cmpd="sng" algn="ctr">
            <a:no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00"/>
          </a:p>
        </p:txBody>
      </p:sp>
      <p:sp>
        <p:nvSpPr>
          <p:cNvPr id="4" name="TextBox 3">
            <a:extLst>
              <a:ext uri="{FF2B5EF4-FFF2-40B4-BE49-F238E27FC236}">
                <a16:creationId xmlns:a16="http://schemas.microsoft.com/office/drawing/2014/main" xmlns="" id="{F5F4BF08-37C9-4A82-8CD9-F9E8C1101BAA}"/>
              </a:ext>
            </a:extLst>
          </p:cNvPr>
          <p:cNvSpPr txBox="1"/>
          <p:nvPr userDrawn="1"/>
        </p:nvSpPr>
        <p:spPr>
          <a:xfrm>
            <a:off x="2068933" y="2580873"/>
            <a:ext cx="1143190" cy="215444"/>
          </a:xfrm>
          <a:prstGeom prst="rect">
            <a:avLst/>
          </a:prstGeom>
          <a:noFill/>
        </p:spPr>
        <p:txBody>
          <a:bodyPr wrap="square" lIns="0" rIns="0" anchor="ctr">
            <a:spAutoFit/>
          </a:bodyPr>
          <a:lstStyle/>
          <a:p>
            <a:pPr algn="ctr"/>
            <a:r>
              <a:rPr lang="en-US" sz="800">
                <a:solidFill>
                  <a:schemeClr val="tx1"/>
                </a:solidFill>
              </a:rPr>
              <a:t>Robot Attended</a:t>
            </a:r>
          </a:p>
        </p:txBody>
      </p:sp>
      <p:sp>
        <p:nvSpPr>
          <p:cNvPr id="6" name="TextBox 5">
            <a:extLst>
              <a:ext uri="{FF2B5EF4-FFF2-40B4-BE49-F238E27FC236}">
                <a16:creationId xmlns:a16="http://schemas.microsoft.com/office/drawing/2014/main" xmlns="" id="{6397B60F-1078-4BE3-9CAB-8304FE309F6E}"/>
              </a:ext>
            </a:extLst>
          </p:cNvPr>
          <p:cNvSpPr txBox="1"/>
          <p:nvPr userDrawn="1"/>
        </p:nvSpPr>
        <p:spPr>
          <a:xfrm>
            <a:off x="696868" y="2580873"/>
            <a:ext cx="961402" cy="215444"/>
          </a:xfrm>
          <a:prstGeom prst="rect">
            <a:avLst/>
          </a:prstGeom>
          <a:noFill/>
        </p:spPr>
        <p:txBody>
          <a:bodyPr wrap="square" lIns="0" rIns="0" anchor="ctr">
            <a:spAutoFit/>
          </a:bodyPr>
          <a:lstStyle/>
          <a:p>
            <a:pPr algn="ctr"/>
            <a:r>
              <a:rPr lang="en-US" sz="800">
                <a:solidFill>
                  <a:schemeClr val="tx1"/>
                </a:solidFill>
              </a:rPr>
              <a:t>Robot Unattended</a:t>
            </a:r>
          </a:p>
        </p:txBody>
      </p:sp>
      <p:sp>
        <p:nvSpPr>
          <p:cNvPr id="8" name="TextBox 7">
            <a:extLst>
              <a:ext uri="{FF2B5EF4-FFF2-40B4-BE49-F238E27FC236}">
                <a16:creationId xmlns:a16="http://schemas.microsoft.com/office/drawing/2014/main" xmlns="" id="{1985CDC6-930D-434F-ABE4-523C106B2E88}"/>
              </a:ext>
            </a:extLst>
          </p:cNvPr>
          <p:cNvSpPr txBox="1"/>
          <p:nvPr userDrawn="1"/>
        </p:nvSpPr>
        <p:spPr>
          <a:xfrm>
            <a:off x="822658" y="1756657"/>
            <a:ext cx="709821" cy="215444"/>
          </a:xfrm>
          <a:prstGeom prst="rect">
            <a:avLst/>
          </a:prstGeom>
          <a:noFill/>
        </p:spPr>
        <p:txBody>
          <a:bodyPr wrap="square" lIns="0" rIns="0" anchor="ctr">
            <a:spAutoFit/>
          </a:bodyPr>
          <a:lstStyle/>
          <a:p>
            <a:pPr algn="ctr"/>
            <a:r>
              <a:rPr lang="en-US" sz="800">
                <a:solidFill>
                  <a:schemeClr val="tx1"/>
                </a:solidFill>
              </a:rPr>
              <a:t>Orchestrator</a:t>
            </a:r>
          </a:p>
        </p:txBody>
      </p:sp>
      <p:sp>
        <p:nvSpPr>
          <p:cNvPr id="10" name="TextBox 9">
            <a:extLst>
              <a:ext uri="{FF2B5EF4-FFF2-40B4-BE49-F238E27FC236}">
                <a16:creationId xmlns:a16="http://schemas.microsoft.com/office/drawing/2014/main" xmlns="" id="{E00D0A21-97F1-4BD7-B182-DCD48BBE1F84}"/>
              </a:ext>
            </a:extLst>
          </p:cNvPr>
          <p:cNvSpPr txBox="1"/>
          <p:nvPr userDrawn="1"/>
        </p:nvSpPr>
        <p:spPr>
          <a:xfrm>
            <a:off x="2478824" y="1756657"/>
            <a:ext cx="304879" cy="215444"/>
          </a:xfrm>
          <a:prstGeom prst="rect">
            <a:avLst/>
          </a:prstGeom>
          <a:noFill/>
        </p:spPr>
        <p:txBody>
          <a:bodyPr wrap="square" lIns="0" rIns="0" anchor="ctr">
            <a:spAutoFit/>
          </a:bodyPr>
          <a:lstStyle/>
          <a:p>
            <a:pPr algn="ctr"/>
            <a:r>
              <a:rPr lang="en-US" sz="800">
                <a:solidFill>
                  <a:schemeClr val="tx1"/>
                </a:solidFill>
              </a:rPr>
              <a:t>Studio</a:t>
            </a:r>
          </a:p>
        </p:txBody>
      </p:sp>
      <p:sp>
        <p:nvSpPr>
          <p:cNvPr id="12" name="TextBox 11">
            <a:extLst>
              <a:ext uri="{FF2B5EF4-FFF2-40B4-BE49-F238E27FC236}">
                <a16:creationId xmlns:a16="http://schemas.microsoft.com/office/drawing/2014/main" xmlns="" id="{2BC5ACA1-85CB-4766-9421-AA20E838C068}"/>
              </a:ext>
            </a:extLst>
          </p:cNvPr>
          <p:cNvSpPr txBox="1"/>
          <p:nvPr userDrawn="1"/>
        </p:nvSpPr>
        <p:spPr>
          <a:xfrm>
            <a:off x="381100" y="3405089"/>
            <a:ext cx="709821" cy="215444"/>
          </a:xfrm>
          <a:prstGeom prst="rect">
            <a:avLst/>
          </a:prstGeom>
          <a:noFill/>
        </p:spPr>
        <p:txBody>
          <a:bodyPr wrap="square" lIns="0" rIns="0">
            <a:noAutofit/>
          </a:bodyPr>
          <a:lstStyle/>
          <a:p>
            <a:pPr algn="ctr"/>
            <a:r>
              <a:rPr lang="en-US" sz="800">
                <a:solidFill>
                  <a:schemeClr val="tx1"/>
                </a:solidFill>
              </a:rPr>
              <a:t>Calendar</a:t>
            </a:r>
          </a:p>
        </p:txBody>
      </p:sp>
      <p:sp>
        <p:nvSpPr>
          <p:cNvPr id="14" name="TextBox 13">
            <a:extLst>
              <a:ext uri="{FF2B5EF4-FFF2-40B4-BE49-F238E27FC236}">
                <a16:creationId xmlns:a16="http://schemas.microsoft.com/office/drawing/2014/main" xmlns="" id="{0E357ABD-BDFE-43B6-9B70-42F54AF2329C}"/>
              </a:ext>
            </a:extLst>
          </p:cNvPr>
          <p:cNvSpPr txBox="1"/>
          <p:nvPr userDrawn="1"/>
        </p:nvSpPr>
        <p:spPr>
          <a:xfrm>
            <a:off x="381100" y="4229305"/>
            <a:ext cx="709821" cy="338554"/>
          </a:xfrm>
          <a:prstGeom prst="rect">
            <a:avLst/>
          </a:prstGeom>
          <a:noFill/>
        </p:spPr>
        <p:txBody>
          <a:bodyPr wrap="square" lIns="0" rIns="0">
            <a:noAutofit/>
          </a:bodyPr>
          <a:lstStyle/>
          <a:p>
            <a:pPr algn="ctr"/>
            <a:r>
              <a:rPr lang="en-US" sz="800">
                <a:solidFill>
                  <a:schemeClr val="tx1"/>
                </a:solidFill>
              </a:rPr>
              <a:t>Course foundation</a:t>
            </a:r>
          </a:p>
        </p:txBody>
      </p:sp>
      <p:sp>
        <p:nvSpPr>
          <p:cNvPr id="16" name="TextBox 15">
            <a:extLst>
              <a:ext uri="{FF2B5EF4-FFF2-40B4-BE49-F238E27FC236}">
                <a16:creationId xmlns:a16="http://schemas.microsoft.com/office/drawing/2014/main" xmlns="" id="{744D8E62-1929-4FFF-BB15-019EB5FC2C28}"/>
              </a:ext>
            </a:extLst>
          </p:cNvPr>
          <p:cNvSpPr txBox="1"/>
          <p:nvPr userDrawn="1"/>
        </p:nvSpPr>
        <p:spPr>
          <a:xfrm>
            <a:off x="381100" y="5053521"/>
            <a:ext cx="709821" cy="338554"/>
          </a:xfrm>
          <a:prstGeom prst="rect">
            <a:avLst/>
          </a:prstGeom>
          <a:noFill/>
        </p:spPr>
        <p:txBody>
          <a:bodyPr wrap="square" lIns="0" rIns="0">
            <a:noAutofit/>
          </a:bodyPr>
          <a:lstStyle/>
          <a:p>
            <a:pPr algn="ctr"/>
            <a:r>
              <a:rPr lang="en-US" sz="800">
                <a:solidFill>
                  <a:schemeClr val="tx1"/>
                </a:solidFill>
              </a:rPr>
              <a:t>Enterprise-competency alt</a:t>
            </a:r>
          </a:p>
        </p:txBody>
      </p:sp>
      <p:sp>
        <p:nvSpPr>
          <p:cNvPr id="18" name="TextBox 17">
            <a:extLst>
              <a:ext uri="{FF2B5EF4-FFF2-40B4-BE49-F238E27FC236}">
                <a16:creationId xmlns:a16="http://schemas.microsoft.com/office/drawing/2014/main" xmlns="" id="{D3984A45-E83A-41BA-BCAB-578902BA60E6}"/>
              </a:ext>
            </a:extLst>
          </p:cNvPr>
          <p:cNvSpPr txBox="1"/>
          <p:nvPr userDrawn="1"/>
        </p:nvSpPr>
        <p:spPr>
          <a:xfrm>
            <a:off x="381100" y="5877738"/>
            <a:ext cx="709821" cy="215444"/>
          </a:xfrm>
          <a:prstGeom prst="rect">
            <a:avLst/>
          </a:prstGeom>
          <a:noFill/>
        </p:spPr>
        <p:txBody>
          <a:bodyPr wrap="square" lIns="0" rIns="0">
            <a:noAutofit/>
          </a:bodyPr>
          <a:lstStyle/>
          <a:p>
            <a:pPr algn="ctr"/>
            <a:r>
              <a:rPr lang="en-US" sz="800">
                <a:solidFill>
                  <a:schemeClr val="tx1"/>
                </a:solidFill>
              </a:rPr>
              <a:t>Growth</a:t>
            </a:r>
          </a:p>
        </p:txBody>
      </p:sp>
      <p:sp>
        <p:nvSpPr>
          <p:cNvPr id="20" name="TextBox 19">
            <a:extLst>
              <a:ext uri="{FF2B5EF4-FFF2-40B4-BE49-F238E27FC236}">
                <a16:creationId xmlns:a16="http://schemas.microsoft.com/office/drawing/2014/main" xmlns="" id="{820A11A9-CC57-4BB8-89E1-E6E01DBEFBE7}"/>
              </a:ext>
            </a:extLst>
          </p:cNvPr>
          <p:cNvSpPr txBox="1"/>
          <p:nvPr userDrawn="1"/>
        </p:nvSpPr>
        <p:spPr>
          <a:xfrm>
            <a:off x="1095871" y="3405089"/>
            <a:ext cx="709821" cy="215444"/>
          </a:xfrm>
          <a:prstGeom prst="rect">
            <a:avLst/>
          </a:prstGeom>
          <a:noFill/>
        </p:spPr>
        <p:txBody>
          <a:bodyPr wrap="square" lIns="0" rIns="0">
            <a:noAutofit/>
          </a:bodyPr>
          <a:lstStyle/>
          <a:p>
            <a:pPr algn="ctr"/>
            <a:r>
              <a:rPr lang="en-US" sz="800">
                <a:solidFill>
                  <a:schemeClr val="tx1"/>
                </a:solidFill>
              </a:rPr>
              <a:t>Certification</a:t>
            </a:r>
          </a:p>
        </p:txBody>
      </p:sp>
      <p:sp>
        <p:nvSpPr>
          <p:cNvPr id="22" name="TextBox 21">
            <a:extLst>
              <a:ext uri="{FF2B5EF4-FFF2-40B4-BE49-F238E27FC236}">
                <a16:creationId xmlns:a16="http://schemas.microsoft.com/office/drawing/2014/main" xmlns="" id="{067AE3A5-23C6-4E16-93B7-EABD67CD7A27}"/>
              </a:ext>
            </a:extLst>
          </p:cNvPr>
          <p:cNvSpPr txBox="1"/>
          <p:nvPr userDrawn="1"/>
        </p:nvSpPr>
        <p:spPr>
          <a:xfrm>
            <a:off x="1095871" y="4229305"/>
            <a:ext cx="709821" cy="338554"/>
          </a:xfrm>
          <a:prstGeom prst="rect">
            <a:avLst/>
          </a:prstGeom>
          <a:noFill/>
        </p:spPr>
        <p:txBody>
          <a:bodyPr wrap="square" lIns="0" rIns="0">
            <a:noAutofit/>
          </a:bodyPr>
          <a:lstStyle/>
          <a:p>
            <a:pPr algn="ctr"/>
            <a:r>
              <a:rPr lang="en-US" sz="800">
                <a:solidFill>
                  <a:schemeClr val="tx1"/>
                </a:solidFill>
              </a:rPr>
              <a:t>Course foundation 2</a:t>
            </a:r>
          </a:p>
        </p:txBody>
      </p:sp>
      <p:sp>
        <p:nvSpPr>
          <p:cNvPr id="24" name="TextBox 23">
            <a:extLst>
              <a:ext uri="{FF2B5EF4-FFF2-40B4-BE49-F238E27FC236}">
                <a16:creationId xmlns:a16="http://schemas.microsoft.com/office/drawing/2014/main" xmlns="" id="{DBEC31DA-BB4F-4719-8E81-C706EC4BF705}"/>
              </a:ext>
            </a:extLst>
          </p:cNvPr>
          <p:cNvSpPr txBox="1"/>
          <p:nvPr userDrawn="1"/>
        </p:nvSpPr>
        <p:spPr>
          <a:xfrm>
            <a:off x="1095871" y="5053521"/>
            <a:ext cx="709821" cy="215444"/>
          </a:xfrm>
          <a:prstGeom prst="rect">
            <a:avLst/>
          </a:prstGeom>
          <a:noFill/>
        </p:spPr>
        <p:txBody>
          <a:bodyPr wrap="square" lIns="0" rIns="0">
            <a:noAutofit/>
          </a:bodyPr>
          <a:lstStyle/>
          <a:p>
            <a:pPr algn="ctr"/>
            <a:r>
              <a:rPr lang="en-US" sz="800">
                <a:solidFill>
                  <a:schemeClr val="tx1"/>
                </a:solidFill>
              </a:rPr>
              <a:t>Equal</a:t>
            </a:r>
          </a:p>
        </p:txBody>
      </p:sp>
      <p:sp>
        <p:nvSpPr>
          <p:cNvPr id="26" name="TextBox 25">
            <a:extLst>
              <a:ext uri="{FF2B5EF4-FFF2-40B4-BE49-F238E27FC236}">
                <a16:creationId xmlns:a16="http://schemas.microsoft.com/office/drawing/2014/main" xmlns="" id="{4D7FAF32-C656-490B-861F-744C1885F0FF}"/>
              </a:ext>
            </a:extLst>
          </p:cNvPr>
          <p:cNvSpPr txBox="1"/>
          <p:nvPr userDrawn="1"/>
        </p:nvSpPr>
        <p:spPr>
          <a:xfrm>
            <a:off x="1095871" y="5877738"/>
            <a:ext cx="709821" cy="215444"/>
          </a:xfrm>
          <a:prstGeom prst="rect">
            <a:avLst/>
          </a:prstGeom>
          <a:noFill/>
        </p:spPr>
        <p:txBody>
          <a:bodyPr wrap="square" lIns="0" rIns="0">
            <a:noAutofit/>
          </a:bodyPr>
          <a:lstStyle/>
          <a:p>
            <a:pPr algn="ctr"/>
            <a:r>
              <a:rPr lang="en-US" sz="800">
                <a:solidFill>
                  <a:schemeClr val="tx1"/>
                </a:solidFill>
              </a:rPr>
              <a:t>Health</a:t>
            </a:r>
          </a:p>
        </p:txBody>
      </p:sp>
      <p:sp>
        <p:nvSpPr>
          <p:cNvPr id="28" name="TextBox 27">
            <a:extLst>
              <a:ext uri="{FF2B5EF4-FFF2-40B4-BE49-F238E27FC236}">
                <a16:creationId xmlns:a16="http://schemas.microsoft.com/office/drawing/2014/main" xmlns="" id="{4F95A3F8-68C9-4D7E-B264-C8D119DED17E}"/>
              </a:ext>
            </a:extLst>
          </p:cNvPr>
          <p:cNvSpPr txBox="1"/>
          <p:nvPr userDrawn="1"/>
        </p:nvSpPr>
        <p:spPr>
          <a:xfrm>
            <a:off x="1810642" y="3405089"/>
            <a:ext cx="709821" cy="215444"/>
          </a:xfrm>
          <a:prstGeom prst="rect">
            <a:avLst/>
          </a:prstGeom>
          <a:noFill/>
        </p:spPr>
        <p:txBody>
          <a:bodyPr wrap="square" lIns="0" rIns="0">
            <a:noAutofit/>
          </a:bodyPr>
          <a:lstStyle/>
          <a:p>
            <a:pPr algn="ctr"/>
            <a:r>
              <a:rPr lang="en-US" sz="800">
                <a:solidFill>
                  <a:schemeClr val="tx1"/>
                </a:solidFill>
              </a:rPr>
              <a:t>Chart</a:t>
            </a:r>
          </a:p>
        </p:txBody>
      </p:sp>
      <p:sp>
        <p:nvSpPr>
          <p:cNvPr id="30" name="TextBox 29">
            <a:extLst>
              <a:ext uri="{FF2B5EF4-FFF2-40B4-BE49-F238E27FC236}">
                <a16:creationId xmlns:a16="http://schemas.microsoft.com/office/drawing/2014/main" xmlns="" id="{C4A0B45D-E7D2-4205-948B-40F2D2C84361}"/>
              </a:ext>
            </a:extLst>
          </p:cNvPr>
          <p:cNvSpPr txBox="1"/>
          <p:nvPr userDrawn="1"/>
        </p:nvSpPr>
        <p:spPr>
          <a:xfrm>
            <a:off x="1810642" y="4229305"/>
            <a:ext cx="709821" cy="338554"/>
          </a:xfrm>
          <a:prstGeom prst="rect">
            <a:avLst/>
          </a:prstGeom>
          <a:noFill/>
        </p:spPr>
        <p:txBody>
          <a:bodyPr wrap="square" lIns="0" rIns="0">
            <a:noAutofit/>
          </a:bodyPr>
          <a:lstStyle/>
          <a:p>
            <a:pPr algn="ctr"/>
            <a:r>
              <a:rPr lang="en-US" sz="800">
                <a:solidFill>
                  <a:schemeClr val="tx1"/>
                </a:solidFill>
              </a:rPr>
              <a:t>Course foundation 3</a:t>
            </a:r>
          </a:p>
        </p:txBody>
      </p:sp>
      <p:sp>
        <p:nvSpPr>
          <p:cNvPr id="32" name="TextBox 31">
            <a:extLst>
              <a:ext uri="{FF2B5EF4-FFF2-40B4-BE49-F238E27FC236}">
                <a16:creationId xmlns:a16="http://schemas.microsoft.com/office/drawing/2014/main" xmlns="" id="{584E4E6B-8C58-4A87-811D-632BC3AF8E69}"/>
              </a:ext>
            </a:extLst>
          </p:cNvPr>
          <p:cNvSpPr txBox="1"/>
          <p:nvPr userDrawn="1"/>
        </p:nvSpPr>
        <p:spPr>
          <a:xfrm>
            <a:off x="1810642" y="5053521"/>
            <a:ext cx="709821" cy="215444"/>
          </a:xfrm>
          <a:prstGeom prst="rect">
            <a:avLst/>
          </a:prstGeom>
          <a:noFill/>
        </p:spPr>
        <p:txBody>
          <a:bodyPr wrap="square" lIns="0" rIns="0">
            <a:noAutofit/>
          </a:bodyPr>
          <a:lstStyle/>
          <a:p>
            <a:pPr algn="ctr"/>
            <a:r>
              <a:rPr lang="en-US" sz="800">
                <a:solidFill>
                  <a:schemeClr val="tx1"/>
                </a:solidFill>
              </a:rPr>
              <a:t>Error</a:t>
            </a:r>
          </a:p>
        </p:txBody>
      </p:sp>
      <p:sp>
        <p:nvSpPr>
          <p:cNvPr id="34" name="TextBox 33">
            <a:extLst>
              <a:ext uri="{FF2B5EF4-FFF2-40B4-BE49-F238E27FC236}">
                <a16:creationId xmlns:a16="http://schemas.microsoft.com/office/drawing/2014/main" xmlns="" id="{C590042C-17A5-4933-8C2F-049C18E5A584}"/>
              </a:ext>
            </a:extLst>
          </p:cNvPr>
          <p:cNvSpPr txBox="1"/>
          <p:nvPr userDrawn="1"/>
        </p:nvSpPr>
        <p:spPr>
          <a:xfrm>
            <a:off x="1810642" y="5877738"/>
            <a:ext cx="709821" cy="215444"/>
          </a:xfrm>
          <a:prstGeom prst="rect">
            <a:avLst/>
          </a:prstGeom>
          <a:noFill/>
        </p:spPr>
        <p:txBody>
          <a:bodyPr wrap="square" lIns="0" rIns="0">
            <a:noAutofit/>
          </a:bodyPr>
          <a:lstStyle/>
          <a:p>
            <a:pPr algn="ctr"/>
            <a:r>
              <a:rPr lang="en-US" sz="800">
                <a:solidFill>
                  <a:schemeClr val="tx1"/>
                </a:solidFill>
              </a:rPr>
              <a:t>Heart</a:t>
            </a:r>
          </a:p>
        </p:txBody>
      </p:sp>
      <p:sp>
        <p:nvSpPr>
          <p:cNvPr id="36" name="TextBox 35">
            <a:extLst>
              <a:ext uri="{FF2B5EF4-FFF2-40B4-BE49-F238E27FC236}">
                <a16:creationId xmlns:a16="http://schemas.microsoft.com/office/drawing/2014/main" xmlns="" id="{EEFC24A7-722C-4876-81E9-5552BE92F0F9}"/>
              </a:ext>
            </a:extLst>
          </p:cNvPr>
          <p:cNvSpPr txBox="1"/>
          <p:nvPr userDrawn="1"/>
        </p:nvSpPr>
        <p:spPr>
          <a:xfrm>
            <a:off x="2525414" y="3405089"/>
            <a:ext cx="709821" cy="215444"/>
          </a:xfrm>
          <a:prstGeom prst="rect">
            <a:avLst/>
          </a:prstGeom>
          <a:noFill/>
        </p:spPr>
        <p:txBody>
          <a:bodyPr wrap="square" lIns="0" rIns="0">
            <a:noAutofit/>
          </a:bodyPr>
          <a:lstStyle/>
          <a:p>
            <a:pPr algn="ctr"/>
            <a:r>
              <a:rPr lang="en-US" sz="800">
                <a:solidFill>
                  <a:schemeClr val="tx1"/>
                </a:solidFill>
              </a:rPr>
              <a:t>Clock</a:t>
            </a:r>
          </a:p>
        </p:txBody>
      </p:sp>
      <p:sp>
        <p:nvSpPr>
          <p:cNvPr id="38" name="TextBox 37">
            <a:extLst>
              <a:ext uri="{FF2B5EF4-FFF2-40B4-BE49-F238E27FC236}">
                <a16:creationId xmlns:a16="http://schemas.microsoft.com/office/drawing/2014/main" xmlns="" id="{5DB9E5FB-8496-4F67-9246-4D3CF2F152F7}"/>
              </a:ext>
            </a:extLst>
          </p:cNvPr>
          <p:cNvSpPr txBox="1"/>
          <p:nvPr userDrawn="1"/>
        </p:nvSpPr>
        <p:spPr>
          <a:xfrm>
            <a:off x="2525414" y="4229305"/>
            <a:ext cx="709821" cy="338554"/>
          </a:xfrm>
          <a:prstGeom prst="rect">
            <a:avLst/>
          </a:prstGeom>
          <a:noFill/>
        </p:spPr>
        <p:txBody>
          <a:bodyPr wrap="square" lIns="0" rIns="0">
            <a:noAutofit/>
          </a:bodyPr>
          <a:lstStyle/>
          <a:p>
            <a:pPr algn="ctr"/>
            <a:r>
              <a:rPr lang="en-US" sz="800">
                <a:solidFill>
                  <a:schemeClr val="tx1"/>
                </a:solidFill>
              </a:rPr>
              <a:t>Course-orchestrator</a:t>
            </a:r>
          </a:p>
        </p:txBody>
      </p:sp>
      <p:sp>
        <p:nvSpPr>
          <p:cNvPr id="40" name="TextBox 39">
            <a:extLst>
              <a:ext uri="{FF2B5EF4-FFF2-40B4-BE49-F238E27FC236}">
                <a16:creationId xmlns:a16="http://schemas.microsoft.com/office/drawing/2014/main" xmlns="" id="{D982E093-A924-4BC2-9033-B0724C502141}"/>
              </a:ext>
            </a:extLst>
          </p:cNvPr>
          <p:cNvSpPr txBox="1"/>
          <p:nvPr userDrawn="1"/>
        </p:nvSpPr>
        <p:spPr>
          <a:xfrm>
            <a:off x="2525414" y="5053521"/>
            <a:ext cx="709821" cy="338554"/>
          </a:xfrm>
          <a:prstGeom prst="rect">
            <a:avLst/>
          </a:prstGeom>
          <a:noFill/>
        </p:spPr>
        <p:txBody>
          <a:bodyPr wrap="square" lIns="0" rIns="0">
            <a:noAutofit/>
          </a:bodyPr>
          <a:lstStyle/>
          <a:p>
            <a:pPr algn="ctr"/>
            <a:r>
              <a:rPr lang="en-US" sz="800">
                <a:solidFill>
                  <a:schemeClr val="tx1"/>
                </a:solidFill>
              </a:rPr>
              <a:t>Exception handling</a:t>
            </a:r>
          </a:p>
        </p:txBody>
      </p:sp>
      <p:sp>
        <p:nvSpPr>
          <p:cNvPr id="42" name="TextBox 41">
            <a:extLst>
              <a:ext uri="{FF2B5EF4-FFF2-40B4-BE49-F238E27FC236}">
                <a16:creationId xmlns:a16="http://schemas.microsoft.com/office/drawing/2014/main" xmlns="" id="{192F9DD0-3AAD-4DF6-8FD9-49F5B75A74C9}"/>
              </a:ext>
            </a:extLst>
          </p:cNvPr>
          <p:cNvSpPr txBox="1"/>
          <p:nvPr userDrawn="1"/>
        </p:nvSpPr>
        <p:spPr>
          <a:xfrm>
            <a:off x="2525414" y="5877738"/>
            <a:ext cx="709821" cy="215444"/>
          </a:xfrm>
          <a:prstGeom prst="rect">
            <a:avLst/>
          </a:prstGeom>
          <a:noFill/>
        </p:spPr>
        <p:txBody>
          <a:bodyPr wrap="square" lIns="0" rIns="0">
            <a:noAutofit/>
          </a:bodyPr>
          <a:lstStyle/>
          <a:p>
            <a:pPr algn="ctr"/>
            <a:r>
              <a:rPr lang="en-US" sz="800">
                <a:solidFill>
                  <a:schemeClr val="tx1"/>
                </a:solidFill>
              </a:rPr>
              <a:t>Home</a:t>
            </a:r>
          </a:p>
        </p:txBody>
      </p:sp>
      <p:sp>
        <p:nvSpPr>
          <p:cNvPr id="44" name="TextBox 43">
            <a:extLst>
              <a:ext uri="{FF2B5EF4-FFF2-40B4-BE49-F238E27FC236}">
                <a16:creationId xmlns:a16="http://schemas.microsoft.com/office/drawing/2014/main" xmlns="" id="{5F9BD512-2053-4FBA-B3CF-04340B99A94F}"/>
              </a:ext>
            </a:extLst>
          </p:cNvPr>
          <p:cNvSpPr txBox="1"/>
          <p:nvPr userDrawn="1"/>
        </p:nvSpPr>
        <p:spPr>
          <a:xfrm>
            <a:off x="3240185" y="3405089"/>
            <a:ext cx="709821" cy="338554"/>
          </a:xfrm>
          <a:prstGeom prst="rect">
            <a:avLst/>
          </a:prstGeom>
          <a:noFill/>
        </p:spPr>
        <p:txBody>
          <a:bodyPr wrap="square" lIns="0" rIns="0">
            <a:noAutofit/>
          </a:bodyPr>
          <a:lstStyle/>
          <a:p>
            <a:pPr algn="ctr"/>
            <a:r>
              <a:rPr lang="en-US" sz="800">
                <a:solidFill>
                  <a:schemeClr val="tx1"/>
                </a:solidFill>
              </a:rPr>
              <a:t>Cloud </a:t>
            </a:r>
          </a:p>
          <a:p>
            <a:pPr algn="ctr"/>
            <a:r>
              <a:rPr lang="en-US" sz="800">
                <a:solidFill>
                  <a:schemeClr val="tx1"/>
                </a:solidFill>
              </a:rPr>
              <a:t>app</a:t>
            </a:r>
          </a:p>
        </p:txBody>
      </p:sp>
      <p:sp>
        <p:nvSpPr>
          <p:cNvPr id="54" name="TextBox 53">
            <a:extLst>
              <a:ext uri="{FF2B5EF4-FFF2-40B4-BE49-F238E27FC236}">
                <a16:creationId xmlns:a16="http://schemas.microsoft.com/office/drawing/2014/main" xmlns="" id="{6B7C9C30-B068-4C5F-8A0C-B42845C388F0}"/>
              </a:ext>
            </a:extLst>
          </p:cNvPr>
          <p:cNvSpPr txBox="1"/>
          <p:nvPr userDrawn="1"/>
        </p:nvSpPr>
        <p:spPr>
          <a:xfrm>
            <a:off x="3240185" y="4229305"/>
            <a:ext cx="709821" cy="215444"/>
          </a:xfrm>
          <a:prstGeom prst="rect">
            <a:avLst/>
          </a:prstGeom>
          <a:noFill/>
        </p:spPr>
        <p:txBody>
          <a:bodyPr wrap="square" lIns="0" rIns="0">
            <a:noAutofit/>
          </a:bodyPr>
          <a:lstStyle/>
          <a:p>
            <a:pPr algn="ctr"/>
            <a:r>
              <a:rPr lang="en-US" sz="800">
                <a:solidFill>
                  <a:schemeClr val="tx1"/>
                </a:solidFill>
              </a:rPr>
              <a:t>CRM</a:t>
            </a:r>
          </a:p>
        </p:txBody>
      </p:sp>
      <p:sp>
        <p:nvSpPr>
          <p:cNvPr id="56" name="TextBox 55">
            <a:extLst>
              <a:ext uri="{FF2B5EF4-FFF2-40B4-BE49-F238E27FC236}">
                <a16:creationId xmlns:a16="http://schemas.microsoft.com/office/drawing/2014/main" xmlns="" id="{1062010E-3466-4D90-852C-06F41099ADD6}"/>
              </a:ext>
            </a:extLst>
          </p:cNvPr>
          <p:cNvSpPr txBox="1"/>
          <p:nvPr userDrawn="1"/>
        </p:nvSpPr>
        <p:spPr>
          <a:xfrm>
            <a:off x="3240185" y="5053521"/>
            <a:ext cx="709821" cy="215444"/>
          </a:xfrm>
          <a:prstGeom prst="rect">
            <a:avLst/>
          </a:prstGeom>
          <a:noFill/>
        </p:spPr>
        <p:txBody>
          <a:bodyPr wrap="square" lIns="0" rIns="0">
            <a:noAutofit/>
          </a:bodyPr>
          <a:lstStyle/>
          <a:p>
            <a:pPr algn="ctr"/>
            <a:r>
              <a:rPr lang="en-US" sz="800">
                <a:solidFill>
                  <a:schemeClr val="tx1"/>
                </a:solidFill>
              </a:rPr>
              <a:t>Fast ROI</a:t>
            </a:r>
          </a:p>
        </p:txBody>
      </p:sp>
      <p:sp>
        <p:nvSpPr>
          <p:cNvPr id="58" name="TextBox 57">
            <a:extLst>
              <a:ext uri="{FF2B5EF4-FFF2-40B4-BE49-F238E27FC236}">
                <a16:creationId xmlns:a16="http://schemas.microsoft.com/office/drawing/2014/main" xmlns="" id="{537844AA-A71F-4B8C-87CF-C5F3E6A4077B}"/>
              </a:ext>
            </a:extLst>
          </p:cNvPr>
          <p:cNvSpPr txBox="1"/>
          <p:nvPr userDrawn="1"/>
        </p:nvSpPr>
        <p:spPr>
          <a:xfrm>
            <a:off x="3240185" y="5877738"/>
            <a:ext cx="709821" cy="215444"/>
          </a:xfrm>
          <a:prstGeom prst="rect">
            <a:avLst/>
          </a:prstGeom>
          <a:noFill/>
        </p:spPr>
        <p:txBody>
          <a:bodyPr wrap="square" lIns="0" rIns="0">
            <a:noAutofit/>
          </a:bodyPr>
          <a:lstStyle/>
          <a:p>
            <a:pPr algn="ctr"/>
            <a:r>
              <a:rPr lang="en-US" sz="800">
                <a:solidFill>
                  <a:schemeClr val="tx1"/>
                </a:solidFill>
              </a:rPr>
              <a:t>Hourglass</a:t>
            </a:r>
          </a:p>
        </p:txBody>
      </p:sp>
      <p:sp>
        <p:nvSpPr>
          <p:cNvPr id="60" name="TextBox 59">
            <a:extLst>
              <a:ext uri="{FF2B5EF4-FFF2-40B4-BE49-F238E27FC236}">
                <a16:creationId xmlns:a16="http://schemas.microsoft.com/office/drawing/2014/main" xmlns="" id="{716AC10E-9432-4465-85A9-18EA52B6AF93}"/>
              </a:ext>
            </a:extLst>
          </p:cNvPr>
          <p:cNvSpPr txBox="1"/>
          <p:nvPr userDrawn="1"/>
        </p:nvSpPr>
        <p:spPr>
          <a:xfrm>
            <a:off x="6099269" y="3405089"/>
            <a:ext cx="709821" cy="215444"/>
          </a:xfrm>
          <a:prstGeom prst="rect">
            <a:avLst/>
          </a:prstGeom>
          <a:noFill/>
        </p:spPr>
        <p:txBody>
          <a:bodyPr wrap="square" lIns="0" rIns="0">
            <a:noAutofit/>
          </a:bodyPr>
          <a:lstStyle/>
          <a:p>
            <a:pPr algn="ctr"/>
            <a:r>
              <a:rPr lang="en-US" sz="800">
                <a:solidFill>
                  <a:schemeClr val="tx1"/>
                </a:solidFill>
              </a:rPr>
              <a:t>Code</a:t>
            </a:r>
          </a:p>
        </p:txBody>
      </p:sp>
      <p:sp>
        <p:nvSpPr>
          <p:cNvPr id="62" name="TextBox 61">
            <a:extLst>
              <a:ext uri="{FF2B5EF4-FFF2-40B4-BE49-F238E27FC236}">
                <a16:creationId xmlns:a16="http://schemas.microsoft.com/office/drawing/2014/main" xmlns="" id="{5DDF5416-163E-4A6E-A248-8E337597EA4D}"/>
              </a:ext>
            </a:extLst>
          </p:cNvPr>
          <p:cNvSpPr txBox="1"/>
          <p:nvPr userDrawn="1"/>
        </p:nvSpPr>
        <p:spPr>
          <a:xfrm>
            <a:off x="6099269" y="4229305"/>
            <a:ext cx="709821" cy="338554"/>
          </a:xfrm>
          <a:prstGeom prst="rect">
            <a:avLst/>
          </a:prstGeom>
          <a:noFill/>
        </p:spPr>
        <p:txBody>
          <a:bodyPr wrap="square" lIns="0" rIns="0">
            <a:noAutofit/>
          </a:bodyPr>
          <a:lstStyle/>
          <a:p>
            <a:pPr algn="ctr"/>
            <a:r>
              <a:rPr lang="en-US" sz="800">
                <a:solidFill>
                  <a:schemeClr val="tx1"/>
                </a:solidFill>
              </a:rPr>
              <a:t>Desktop program</a:t>
            </a:r>
          </a:p>
        </p:txBody>
      </p:sp>
      <p:sp>
        <p:nvSpPr>
          <p:cNvPr id="64" name="TextBox 63">
            <a:extLst>
              <a:ext uri="{FF2B5EF4-FFF2-40B4-BE49-F238E27FC236}">
                <a16:creationId xmlns:a16="http://schemas.microsoft.com/office/drawing/2014/main" xmlns="" id="{55B92149-B45A-4FC5-968C-B986E0C4700F}"/>
              </a:ext>
            </a:extLst>
          </p:cNvPr>
          <p:cNvSpPr txBox="1"/>
          <p:nvPr userDrawn="1"/>
        </p:nvSpPr>
        <p:spPr>
          <a:xfrm>
            <a:off x="6099269" y="5053521"/>
            <a:ext cx="709821" cy="215444"/>
          </a:xfrm>
          <a:prstGeom prst="rect">
            <a:avLst/>
          </a:prstGeom>
          <a:noFill/>
        </p:spPr>
        <p:txBody>
          <a:bodyPr wrap="square" lIns="0" rIns="0">
            <a:noAutofit/>
          </a:bodyPr>
          <a:lstStyle/>
          <a:p>
            <a:pPr algn="ctr"/>
            <a:r>
              <a:rPr lang="en-US" sz="800">
                <a:solidFill>
                  <a:schemeClr val="tx1"/>
                </a:solidFill>
              </a:rPr>
              <a:t>First-link</a:t>
            </a:r>
          </a:p>
        </p:txBody>
      </p:sp>
      <p:sp>
        <p:nvSpPr>
          <p:cNvPr id="66" name="TextBox 65">
            <a:extLst>
              <a:ext uri="{FF2B5EF4-FFF2-40B4-BE49-F238E27FC236}">
                <a16:creationId xmlns:a16="http://schemas.microsoft.com/office/drawing/2014/main" xmlns="" id="{39F5A768-E7DC-4D96-AAF3-21FBBF300C0C}"/>
              </a:ext>
            </a:extLst>
          </p:cNvPr>
          <p:cNvSpPr txBox="1"/>
          <p:nvPr userDrawn="1"/>
        </p:nvSpPr>
        <p:spPr>
          <a:xfrm>
            <a:off x="6099269" y="2580873"/>
            <a:ext cx="709821" cy="338554"/>
          </a:xfrm>
          <a:prstGeom prst="rect">
            <a:avLst/>
          </a:prstGeom>
          <a:noFill/>
        </p:spPr>
        <p:txBody>
          <a:bodyPr wrap="square" lIns="0" rIns="0">
            <a:noAutofit/>
          </a:bodyPr>
          <a:lstStyle/>
          <a:p>
            <a:pPr algn="ctr"/>
            <a:r>
              <a:rPr lang="en-US" sz="800">
                <a:solidFill>
                  <a:schemeClr val="tx1"/>
                </a:solidFill>
              </a:rPr>
              <a:t>Automated data entry</a:t>
            </a:r>
          </a:p>
        </p:txBody>
      </p:sp>
      <p:sp>
        <p:nvSpPr>
          <p:cNvPr id="68" name="TextBox 67">
            <a:extLst>
              <a:ext uri="{FF2B5EF4-FFF2-40B4-BE49-F238E27FC236}">
                <a16:creationId xmlns:a16="http://schemas.microsoft.com/office/drawing/2014/main" xmlns="" id="{F4F1FFB2-B0BC-446B-9B34-4288C9E9AFC9}"/>
              </a:ext>
            </a:extLst>
          </p:cNvPr>
          <p:cNvSpPr txBox="1"/>
          <p:nvPr userDrawn="1"/>
        </p:nvSpPr>
        <p:spPr>
          <a:xfrm>
            <a:off x="6099269" y="1756657"/>
            <a:ext cx="709821" cy="215444"/>
          </a:xfrm>
          <a:prstGeom prst="rect">
            <a:avLst/>
          </a:prstGeom>
          <a:noFill/>
        </p:spPr>
        <p:txBody>
          <a:bodyPr wrap="square" lIns="0" rIns="0">
            <a:noAutofit/>
          </a:bodyPr>
          <a:lstStyle/>
          <a:p>
            <a:pPr algn="ctr"/>
            <a:r>
              <a:rPr lang="en-US" sz="800">
                <a:solidFill>
                  <a:schemeClr val="tx1"/>
                </a:solidFill>
              </a:rPr>
              <a:t>AI </a:t>
            </a:r>
          </a:p>
        </p:txBody>
      </p:sp>
      <p:sp>
        <p:nvSpPr>
          <p:cNvPr id="70" name="TextBox 69">
            <a:extLst>
              <a:ext uri="{FF2B5EF4-FFF2-40B4-BE49-F238E27FC236}">
                <a16:creationId xmlns:a16="http://schemas.microsoft.com/office/drawing/2014/main" xmlns="" id="{5F7AAD6C-5663-4415-95C8-95A418271499}"/>
              </a:ext>
            </a:extLst>
          </p:cNvPr>
          <p:cNvSpPr txBox="1"/>
          <p:nvPr userDrawn="1"/>
        </p:nvSpPr>
        <p:spPr>
          <a:xfrm>
            <a:off x="6099269" y="5877738"/>
            <a:ext cx="709821" cy="215444"/>
          </a:xfrm>
          <a:prstGeom prst="rect">
            <a:avLst/>
          </a:prstGeom>
          <a:noFill/>
        </p:spPr>
        <p:txBody>
          <a:bodyPr wrap="square" lIns="0" rIns="0">
            <a:noAutofit/>
          </a:bodyPr>
          <a:lstStyle/>
          <a:p>
            <a:pPr algn="ctr"/>
            <a:r>
              <a:rPr lang="en-US" sz="800">
                <a:solidFill>
                  <a:schemeClr val="tx1"/>
                </a:solidFill>
              </a:rPr>
              <a:t>Keyboard</a:t>
            </a:r>
          </a:p>
        </p:txBody>
      </p:sp>
      <p:sp>
        <p:nvSpPr>
          <p:cNvPr id="72" name="TextBox 71">
            <a:extLst>
              <a:ext uri="{FF2B5EF4-FFF2-40B4-BE49-F238E27FC236}">
                <a16:creationId xmlns:a16="http://schemas.microsoft.com/office/drawing/2014/main" xmlns="" id="{A7202B93-89D8-4FDD-8D9A-0C21EF535DD5}"/>
              </a:ext>
            </a:extLst>
          </p:cNvPr>
          <p:cNvSpPr txBox="1"/>
          <p:nvPr userDrawn="1"/>
        </p:nvSpPr>
        <p:spPr>
          <a:xfrm>
            <a:off x="6814040" y="3405089"/>
            <a:ext cx="709821" cy="338554"/>
          </a:xfrm>
          <a:prstGeom prst="rect">
            <a:avLst/>
          </a:prstGeom>
          <a:noFill/>
        </p:spPr>
        <p:txBody>
          <a:bodyPr wrap="square" lIns="0" rIns="0">
            <a:noAutofit/>
          </a:bodyPr>
          <a:lstStyle/>
          <a:p>
            <a:pPr algn="ctr"/>
            <a:r>
              <a:rPr lang="en-US" sz="800">
                <a:solidFill>
                  <a:schemeClr val="tx1"/>
                </a:solidFill>
              </a:rPr>
              <a:t>Complete </a:t>
            </a:r>
          </a:p>
          <a:p>
            <a:pPr algn="ctr"/>
            <a:r>
              <a:rPr lang="en-US" sz="800">
                <a:solidFill>
                  <a:schemeClr val="tx1"/>
                </a:solidFill>
              </a:rPr>
              <a:t>audit</a:t>
            </a:r>
          </a:p>
        </p:txBody>
      </p:sp>
      <p:sp>
        <p:nvSpPr>
          <p:cNvPr id="74" name="TextBox 73">
            <a:extLst>
              <a:ext uri="{FF2B5EF4-FFF2-40B4-BE49-F238E27FC236}">
                <a16:creationId xmlns:a16="http://schemas.microsoft.com/office/drawing/2014/main" xmlns="" id="{90F4B8E3-F91B-4E96-93C4-2D4AE885E78B}"/>
              </a:ext>
            </a:extLst>
          </p:cNvPr>
          <p:cNvSpPr txBox="1"/>
          <p:nvPr userDrawn="1"/>
        </p:nvSpPr>
        <p:spPr>
          <a:xfrm>
            <a:off x="6814040" y="4229305"/>
            <a:ext cx="709821" cy="338554"/>
          </a:xfrm>
          <a:prstGeom prst="rect">
            <a:avLst/>
          </a:prstGeom>
          <a:noFill/>
        </p:spPr>
        <p:txBody>
          <a:bodyPr wrap="square" lIns="0" rIns="0">
            <a:noAutofit/>
          </a:bodyPr>
          <a:lstStyle/>
          <a:p>
            <a:pPr algn="ctr"/>
            <a:r>
              <a:rPr lang="en-US" sz="800">
                <a:solidFill>
                  <a:schemeClr val="tx1"/>
                </a:solidFill>
              </a:rPr>
              <a:t>Document </a:t>
            </a:r>
            <a:br>
              <a:rPr lang="en-US" sz="800">
                <a:solidFill>
                  <a:schemeClr val="tx1"/>
                </a:solidFill>
              </a:rPr>
            </a:br>
            <a:endParaRPr lang="en-US" sz="800">
              <a:solidFill>
                <a:schemeClr val="tx1"/>
              </a:solidFill>
            </a:endParaRPr>
          </a:p>
        </p:txBody>
      </p:sp>
      <p:sp>
        <p:nvSpPr>
          <p:cNvPr id="76" name="TextBox 75">
            <a:extLst>
              <a:ext uri="{FF2B5EF4-FFF2-40B4-BE49-F238E27FC236}">
                <a16:creationId xmlns:a16="http://schemas.microsoft.com/office/drawing/2014/main" xmlns="" id="{2B5058D7-7643-429A-89EC-F353837EA808}"/>
              </a:ext>
            </a:extLst>
          </p:cNvPr>
          <p:cNvSpPr txBox="1"/>
          <p:nvPr userDrawn="1"/>
        </p:nvSpPr>
        <p:spPr>
          <a:xfrm>
            <a:off x="6814040" y="5053521"/>
            <a:ext cx="709821" cy="215444"/>
          </a:xfrm>
          <a:prstGeom prst="rect">
            <a:avLst/>
          </a:prstGeom>
          <a:noFill/>
        </p:spPr>
        <p:txBody>
          <a:bodyPr wrap="square" lIns="0" rIns="0">
            <a:noAutofit/>
          </a:bodyPr>
          <a:lstStyle/>
          <a:p>
            <a:pPr algn="ctr"/>
            <a:r>
              <a:rPr lang="en-US" sz="800">
                <a:solidFill>
                  <a:schemeClr val="tx1"/>
                </a:solidFill>
              </a:rPr>
              <a:t>First-mention</a:t>
            </a:r>
          </a:p>
        </p:txBody>
      </p:sp>
      <p:sp>
        <p:nvSpPr>
          <p:cNvPr id="78" name="TextBox 77">
            <a:extLst>
              <a:ext uri="{FF2B5EF4-FFF2-40B4-BE49-F238E27FC236}">
                <a16:creationId xmlns:a16="http://schemas.microsoft.com/office/drawing/2014/main" xmlns="" id="{78070FC8-666B-4E4E-9D25-C3E250A33377}"/>
              </a:ext>
            </a:extLst>
          </p:cNvPr>
          <p:cNvSpPr txBox="1"/>
          <p:nvPr userDrawn="1"/>
        </p:nvSpPr>
        <p:spPr>
          <a:xfrm>
            <a:off x="6814040" y="2580873"/>
            <a:ext cx="709821" cy="215444"/>
          </a:xfrm>
          <a:prstGeom prst="rect">
            <a:avLst/>
          </a:prstGeom>
          <a:noFill/>
        </p:spPr>
        <p:txBody>
          <a:bodyPr wrap="square" lIns="0" rIns="0">
            <a:noAutofit/>
          </a:bodyPr>
          <a:lstStyle/>
          <a:p>
            <a:pPr algn="ctr"/>
            <a:r>
              <a:rPr lang="en-US" sz="800">
                <a:solidFill>
                  <a:schemeClr val="tx1"/>
                </a:solidFill>
              </a:rPr>
              <a:t>Automation</a:t>
            </a:r>
          </a:p>
        </p:txBody>
      </p:sp>
      <p:sp>
        <p:nvSpPr>
          <p:cNvPr id="80" name="TextBox 79">
            <a:extLst>
              <a:ext uri="{FF2B5EF4-FFF2-40B4-BE49-F238E27FC236}">
                <a16:creationId xmlns:a16="http://schemas.microsoft.com/office/drawing/2014/main" xmlns="" id="{2E145C96-DBDE-46E2-9171-37C44FC392A8}"/>
              </a:ext>
            </a:extLst>
          </p:cNvPr>
          <p:cNvSpPr txBox="1"/>
          <p:nvPr userDrawn="1"/>
        </p:nvSpPr>
        <p:spPr>
          <a:xfrm>
            <a:off x="6814040" y="1756657"/>
            <a:ext cx="709821" cy="215444"/>
          </a:xfrm>
          <a:prstGeom prst="rect">
            <a:avLst/>
          </a:prstGeom>
          <a:noFill/>
        </p:spPr>
        <p:txBody>
          <a:bodyPr wrap="square" lIns="0" rIns="0">
            <a:noAutofit/>
          </a:bodyPr>
          <a:lstStyle/>
          <a:p>
            <a:pPr algn="ctr"/>
            <a:r>
              <a:rPr lang="en-US" sz="800">
                <a:solidFill>
                  <a:schemeClr val="tx1"/>
                </a:solidFill>
              </a:rPr>
              <a:t>AI Alt</a:t>
            </a:r>
          </a:p>
        </p:txBody>
      </p:sp>
      <p:sp>
        <p:nvSpPr>
          <p:cNvPr id="82" name="TextBox 81">
            <a:extLst>
              <a:ext uri="{FF2B5EF4-FFF2-40B4-BE49-F238E27FC236}">
                <a16:creationId xmlns:a16="http://schemas.microsoft.com/office/drawing/2014/main" xmlns="" id="{5EF2FF4D-B1BD-4666-8C9D-753E6C0E2A6E}"/>
              </a:ext>
            </a:extLst>
          </p:cNvPr>
          <p:cNvSpPr txBox="1"/>
          <p:nvPr userDrawn="1"/>
        </p:nvSpPr>
        <p:spPr>
          <a:xfrm>
            <a:off x="6814040" y="5877738"/>
            <a:ext cx="709821" cy="215444"/>
          </a:xfrm>
          <a:prstGeom prst="rect">
            <a:avLst/>
          </a:prstGeom>
          <a:noFill/>
        </p:spPr>
        <p:txBody>
          <a:bodyPr wrap="square" lIns="0" rIns="0">
            <a:noAutofit/>
          </a:bodyPr>
          <a:lstStyle/>
          <a:p>
            <a:pPr algn="ctr"/>
            <a:r>
              <a:rPr lang="en-US" sz="800">
                <a:solidFill>
                  <a:schemeClr val="tx1"/>
                </a:solidFill>
              </a:rPr>
              <a:t>Label</a:t>
            </a:r>
          </a:p>
        </p:txBody>
      </p:sp>
      <p:sp>
        <p:nvSpPr>
          <p:cNvPr id="83" name="TextBox 82">
            <a:extLst>
              <a:ext uri="{FF2B5EF4-FFF2-40B4-BE49-F238E27FC236}">
                <a16:creationId xmlns:a16="http://schemas.microsoft.com/office/drawing/2014/main" xmlns="" id="{A4C49745-860B-4CA3-9551-970E17443DF5}"/>
              </a:ext>
            </a:extLst>
          </p:cNvPr>
          <p:cNvSpPr txBox="1"/>
          <p:nvPr userDrawn="1"/>
        </p:nvSpPr>
        <p:spPr>
          <a:xfrm>
            <a:off x="7528812" y="3405089"/>
            <a:ext cx="709821" cy="338554"/>
          </a:xfrm>
          <a:prstGeom prst="rect">
            <a:avLst/>
          </a:prstGeom>
          <a:noFill/>
        </p:spPr>
        <p:txBody>
          <a:bodyPr wrap="square" lIns="0" rIns="0">
            <a:noAutofit/>
          </a:bodyPr>
          <a:lstStyle/>
          <a:p>
            <a:pPr algn="ctr"/>
            <a:r>
              <a:rPr lang="en-US" sz="800">
                <a:solidFill>
                  <a:schemeClr val="tx1"/>
                </a:solidFill>
              </a:rPr>
              <a:t>Contact</a:t>
            </a:r>
          </a:p>
          <a:p>
            <a:pPr algn="ctr"/>
            <a:r>
              <a:rPr lang="en-US" sz="800">
                <a:solidFill>
                  <a:schemeClr val="tx1"/>
                </a:solidFill>
              </a:rPr>
              <a:t>email</a:t>
            </a:r>
          </a:p>
        </p:txBody>
      </p:sp>
      <p:sp>
        <p:nvSpPr>
          <p:cNvPr id="84" name="TextBox 83">
            <a:extLst>
              <a:ext uri="{FF2B5EF4-FFF2-40B4-BE49-F238E27FC236}">
                <a16:creationId xmlns:a16="http://schemas.microsoft.com/office/drawing/2014/main" xmlns="" id="{4252A578-B230-4B6B-AAAA-19F05A989A4C}"/>
              </a:ext>
            </a:extLst>
          </p:cNvPr>
          <p:cNvSpPr txBox="1"/>
          <p:nvPr userDrawn="1"/>
        </p:nvSpPr>
        <p:spPr>
          <a:xfrm>
            <a:off x="7528812" y="4229305"/>
            <a:ext cx="709821" cy="215444"/>
          </a:xfrm>
          <a:prstGeom prst="rect">
            <a:avLst/>
          </a:prstGeom>
          <a:noFill/>
        </p:spPr>
        <p:txBody>
          <a:bodyPr wrap="square" lIns="0" rIns="0">
            <a:noAutofit/>
          </a:bodyPr>
          <a:lstStyle/>
          <a:p>
            <a:pPr algn="ctr"/>
            <a:r>
              <a:rPr lang="en-US" sz="800">
                <a:solidFill>
                  <a:schemeClr val="tx1"/>
                </a:solidFill>
              </a:rPr>
              <a:t>Done</a:t>
            </a:r>
          </a:p>
        </p:txBody>
      </p:sp>
      <p:sp>
        <p:nvSpPr>
          <p:cNvPr id="86" name="TextBox 85">
            <a:extLst>
              <a:ext uri="{FF2B5EF4-FFF2-40B4-BE49-F238E27FC236}">
                <a16:creationId xmlns:a16="http://schemas.microsoft.com/office/drawing/2014/main" xmlns="" id="{FE902129-2039-4AC5-9EBC-415B09B01A10}"/>
              </a:ext>
            </a:extLst>
          </p:cNvPr>
          <p:cNvSpPr txBox="1"/>
          <p:nvPr userDrawn="1"/>
        </p:nvSpPr>
        <p:spPr>
          <a:xfrm>
            <a:off x="7528812" y="5053521"/>
            <a:ext cx="709821" cy="215444"/>
          </a:xfrm>
          <a:prstGeom prst="rect">
            <a:avLst/>
          </a:prstGeom>
          <a:noFill/>
        </p:spPr>
        <p:txBody>
          <a:bodyPr wrap="square" lIns="0" rIns="0">
            <a:noAutofit/>
          </a:bodyPr>
          <a:lstStyle/>
          <a:p>
            <a:pPr algn="ctr"/>
            <a:r>
              <a:rPr lang="en-US" sz="800">
                <a:solidFill>
                  <a:schemeClr val="tx1"/>
                </a:solidFill>
              </a:rPr>
              <a:t>First-</a:t>
            </a:r>
            <a:r>
              <a:rPr lang="en-US" sz="800" err="1">
                <a:solidFill>
                  <a:schemeClr val="tx1"/>
                </a:solidFill>
              </a:rPr>
              <a:t>onebox</a:t>
            </a:r>
            <a:endParaRPr lang="en-US" sz="800">
              <a:solidFill>
                <a:schemeClr val="tx1"/>
              </a:solidFill>
            </a:endParaRPr>
          </a:p>
        </p:txBody>
      </p:sp>
      <p:sp>
        <p:nvSpPr>
          <p:cNvPr id="88" name="TextBox 87">
            <a:extLst>
              <a:ext uri="{FF2B5EF4-FFF2-40B4-BE49-F238E27FC236}">
                <a16:creationId xmlns:a16="http://schemas.microsoft.com/office/drawing/2014/main" xmlns="" id="{C1D5AB5D-E898-4CE8-88C3-3E21999E6C50}"/>
              </a:ext>
            </a:extLst>
          </p:cNvPr>
          <p:cNvSpPr txBox="1"/>
          <p:nvPr userDrawn="1"/>
        </p:nvSpPr>
        <p:spPr>
          <a:xfrm>
            <a:off x="7528812" y="2580873"/>
            <a:ext cx="709821" cy="338554"/>
          </a:xfrm>
          <a:prstGeom prst="rect">
            <a:avLst/>
          </a:prstGeom>
          <a:noFill/>
        </p:spPr>
        <p:txBody>
          <a:bodyPr wrap="square" lIns="0" rIns="0">
            <a:noAutofit/>
          </a:bodyPr>
          <a:lstStyle/>
          <a:p>
            <a:pPr algn="ctr"/>
            <a:r>
              <a:rPr lang="en-US" sz="800">
                <a:solidFill>
                  <a:schemeClr val="tx1"/>
                </a:solidFill>
              </a:rPr>
              <a:t>Background automation</a:t>
            </a:r>
          </a:p>
        </p:txBody>
      </p:sp>
      <p:sp>
        <p:nvSpPr>
          <p:cNvPr id="89" name="TextBox 88">
            <a:extLst>
              <a:ext uri="{FF2B5EF4-FFF2-40B4-BE49-F238E27FC236}">
                <a16:creationId xmlns:a16="http://schemas.microsoft.com/office/drawing/2014/main" xmlns="" id="{78021956-D404-44CD-8BDA-4678E175BE1E}"/>
              </a:ext>
            </a:extLst>
          </p:cNvPr>
          <p:cNvSpPr txBox="1"/>
          <p:nvPr userDrawn="1"/>
        </p:nvSpPr>
        <p:spPr>
          <a:xfrm>
            <a:off x="7528812" y="1756657"/>
            <a:ext cx="709821" cy="215444"/>
          </a:xfrm>
          <a:prstGeom prst="rect">
            <a:avLst/>
          </a:prstGeom>
          <a:noFill/>
        </p:spPr>
        <p:txBody>
          <a:bodyPr wrap="square" lIns="0" rIns="0">
            <a:noAutofit/>
          </a:bodyPr>
          <a:lstStyle/>
          <a:p>
            <a:pPr algn="ctr"/>
            <a:r>
              <a:rPr lang="en-US" sz="800">
                <a:solidFill>
                  <a:schemeClr val="tx1"/>
                </a:solidFill>
              </a:rPr>
              <a:t>AI Enabled</a:t>
            </a:r>
          </a:p>
        </p:txBody>
      </p:sp>
      <p:sp>
        <p:nvSpPr>
          <p:cNvPr id="90" name="TextBox 89">
            <a:extLst>
              <a:ext uri="{FF2B5EF4-FFF2-40B4-BE49-F238E27FC236}">
                <a16:creationId xmlns:a16="http://schemas.microsoft.com/office/drawing/2014/main" xmlns="" id="{59BA3CC2-4687-4D55-A9A9-C1937314AF35}"/>
              </a:ext>
            </a:extLst>
          </p:cNvPr>
          <p:cNvSpPr txBox="1"/>
          <p:nvPr userDrawn="1"/>
        </p:nvSpPr>
        <p:spPr>
          <a:xfrm>
            <a:off x="7528812" y="5877738"/>
            <a:ext cx="709821" cy="215444"/>
          </a:xfrm>
          <a:prstGeom prst="rect">
            <a:avLst/>
          </a:prstGeom>
          <a:noFill/>
        </p:spPr>
        <p:txBody>
          <a:bodyPr wrap="square" lIns="0" rIns="0">
            <a:noAutofit/>
          </a:bodyPr>
          <a:lstStyle/>
          <a:p>
            <a:pPr algn="ctr"/>
            <a:r>
              <a:rPr lang="en-US" sz="800">
                <a:solidFill>
                  <a:schemeClr val="tx1"/>
                </a:solidFill>
              </a:rPr>
              <a:t>Label alt</a:t>
            </a:r>
          </a:p>
        </p:txBody>
      </p:sp>
      <p:sp>
        <p:nvSpPr>
          <p:cNvPr id="92" name="TextBox 91">
            <a:extLst>
              <a:ext uri="{FF2B5EF4-FFF2-40B4-BE49-F238E27FC236}">
                <a16:creationId xmlns:a16="http://schemas.microsoft.com/office/drawing/2014/main" xmlns="" id="{65C6136B-4DC2-4E31-AF26-A93DBD24CA8F}"/>
              </a:ext>
            </a:extLst>
          </p:cNvPr>
          <p:cNvSpPr txBox="1"/>
          <p:nvPr userDrawn="1"/>
        </p:nvSpPr>
        <p:spPr>
          <a:xfrm>
            <a:off x="10387896" y="3405089"/>
            <a:ext cx="709821" cy="215444"/>
          </a:xfrm>
          <a:prstGeom prst="rect">
            <a:avLst/>
          </a:prstGeom>
          <a:noFill/>
        </p:spPr>
        <p:txBody>
          <a:bodyPr wrap="square" lIns="0" rIns="0">
            <a:noAutofit/>
          </a:bodyPr>
          <a:lstStyle/>
          <a:p>
            <a:pPr algn="ctr"/>
            <a:r>
              <a:rPr lang="en-US" sz="800">
                <a:solidFill>
                  <a:schemeClr val="tx1"/>
                </a:solidFill>
              </a:rPr>
              <a:t>Cost low</a:t>
            </a:r>
          </a:p>
        </p:txBody>
      </p:sp>
      <p:sp>
        <p:nvSpPr>
          <p:cNvPr id="181" name="TextBox 180">
            <a:extLst>
              <a:ext uri="{FF2B5EF4-FFF2-40B4-BE49-F238E27FC236}">
                <a16:creationId xmlns:a16="http://schemas.microsoft.com/office/drawing/2014/main" xmlns="" id="{C44B68C6-DDF9-4772-BACB-2418FAC2EB35}"/>
              </a:ext>
            </a:extLst>
          </p:cNvPr>
          <p:cNvSpPr txBox="1"/>
          <p:nvPr userDrawn="1"/>
        </p:nvSpPr>
        <p:spPr>
          <a:xfrm>
            <a:off x="10387896" y="4229305"/>
            <a:ext cx="709821" cy="215444"/>
          </a:xfrm>
          <a:prstGeom prst="rect">
            <a:avLst/>
          </a:prstGeom>
          <a:noFill/>
        </p:spPr>
        <p:txBody>
          <a:bodyPr wrap="square" lIns="0" rIns="0">
            <a:noAutofit/>
          </a:bodyPr>
          <a:lstStyle/>
          <a:p>
            <a:pPr algn="ctr"/>
            <a:r>
              <a:rPr lang="en-US" sz="800">
                <a:solidFill>
                  <a:schemeClr val="tx1"/>
                </a:solidFill>
              </a:rPr>
              <a:t>Editor</a:t>
            </a:r>
          </a:p>
        </p:txBody>
      </p:sp>
      <p:sp>
        <p:nvSpPr>
          <p:cNvPr id="183" name="TextBox 182">
            <a:extLst>
              <a:ext uri="{FF2B5EF4-FFF2-40B4-BE49-F238E27FC236}">
                <a16:creationId xmlns:a16="http://schemas.microsoft.com/office/drawing/2014/main" xmlns="" id="{AE3E25C0-0159-47D0-8404-B2FD99482D3C}"/>
              </a:ext>
            </a:extLst>
          </p:cNvPr>
          <p:cNvSpPr txBox="1"/>
          <p:nvPr userDrawn="1"/>
        </p:nvSpPr>
        <p:spPr>
          <a:xfrm>
            <a:off x="10387896" y="5053521"/>
            <a:ext cx="709821" cy="215444"/>
          </a:xfrm>
          <a:prstGeom prst="rect">
            <a:avLst/>
          </a:prstGeom>
          <a:noFill/>
        </p:spPr>
        <p:txBody>
          <a:bodyPr wrap="square" lIns="0" rIns="0">
            <a:noAutofit/>
          </a:bodyPr>
          <a:lstStyle/>
          <a:p>
            <a:pPr algn="ctr"/>
            <a:r>
              <a:rPr lang="en-US" sz="800">
                <a:solidFill>
                  <a:schemeClr val="tx1"/>
                </a:solidFill>
              </a:rPr>
              <a:t>Goals</a:t>
            </a:r>
          </a:p>
        </p:txBody>
      </p:sp>
      <p:sp>
        <p:nvSpPr>
          <p:cNvPr id="185" name="TextBox 184">
            <a:extLst>
              <a:ext uri="{FF2B5EF4-FFF2-40B4-BE49-F238E27FC236}">
                <a16:creationId xmlns:a16="http://schemas.microsoft.com/office/drawing/2014/main" xmlns="" id="{12B148EE-860B-42DE-AA87-19FA87556A69}"/>
              </a:ext>
            </a:extLst>
          </p:cNvPr>
          <p:cNvSpPr txBox="1"/>
          <p:nvPr userDrawn="1"/>
        </p:nvSpPr>
        <p:spPr>
          <a:xfrm>
            <a:off x="10387896" y="2580873"/>
            <a:ext cx="709821" cy="338554"/>
          </a:xfrm>
          <a:prstGeom prst="rect">
            <a:avLst/>
          </a:prstGeom>
          <a:noFill/>
        </p:spPr>
        <p:txBody>
          <a:bodyPr wrap="square" lIns="0" rIns="0">
            <a:noAutofit/>
          </a:bodyPr>
          <a:lstStyle/>
          <a:p>
            <a:pPr algn="ctr"/>
            <a:r>
              <a:rPr lang="en-US" sz="800">
                <a:solidFill>
                  <a:schemeClr val="tx1"/>
                </a:solidFill>
              </a:rPr>
              <a:t>Business partner-up alt</a:t>
            </a:r>
          </a:p>
        </p:txBody>
      </p:sp>
      <p:sp>
        <p:nvSpPr>
          <p:cNvPr id="187" name="TextBox 186">
            <a:extLst>
              <a:ext uri="{FF2B5EF4-FFF2-40B4-BE49-F238E27FC236}">
                <a16:creationId xmlns:a16="http://schemas.microsoft.com/office/drawing/2014/main" xmlns="" id="{42684DB5-07E2-4F18-B4CE-CB234FC03788}"/>
              </a:ext>
            </a:extLst>
          </p:cNvPr>
          <p:cNvSpPr txBox="1"/>
          <p:nvPr userDrawn="1"/>
        </p:nvSpPr>
        <p:spPr>
          <a:xfrm>
            <a:off x="10387896" y="1756657"/>
            <a:ext cx="709821" cy="338554"/>
          </a:xfrm>
          <a:prstGeom prst="rect">
            <a:avLst/>
          </a:prstGeom>
          <a:noFill/>
        </p:spPr>
        <p:txBody>
          <a:bodyPr wrap="square" lIns="0" rIns="0">
            <a:noAutofit/>
          </a:bodyPr>
          <a:lstStyle/>
          <a:p>
            <a:pPr algn="ctr"/>
            <a:r>
              <a:rPr lang="en-US" sz="800">
                <a:solidFill>
                  <a:schemeClr val="tx1"/>
                </a:solidFill>
              </a:rPr>
              <a:t>App-3rd-party  2</a:t>
            </a:r>
          </a:p>
        </p:txBody>
      </p:sp>
      <p:sp>
        <p:nvSpPr>
          <p:cNvPr id="189" name="TextBox 188">
            <a:extLst>
              <a:ext uri="{FF2B5EF4-FFF2-40B4-BE49-F238E27FC236}">
                <a16:creationId xmlns:a16="http://schemas.microsoft.com/office/drawing/2014/main" xmlns="" id="{29761184-BF59-4B13-A148-A1A500BA9BEB}"/>
              </a:ext>
            </a:extLst>
          </p:cNvPr>
          <p:cNvSpPr txBox="1"/>
          <p:nvPr userDrawn="1"/>
        </p:nvSpPr>
        <p:spPr>
          <a:xfrm>
            <a:off x="11102668" y="5877738"/>
            <a:ext cx="709821" cy="338554"/>
          </a:xfrm>
          <a:prstGeom prst="rect">
            <a:avLst/>
          </a:prstGeom>
          <a:noFill/>
        </p:spPr>
        <p:txBody>
          <a:bodyPr wrap="square" lIns="0" rIns="0">
            <a:noAutofit/>
          </a:bodyPr>
          <a:lstStyle/>
          <a:p>
            <a:pPr algn="ctr"/>
            <a:r>
              <a:rPr lang="en-US" sz="800">
                <a:solidFill>
                  <a:schemeClr val="tx1"/>
                </a:solidFill>
              </a:rPr>
              <a:t>Link </a:t>
            </a:r>
          </a:p>
          <a:p>
            <a:pPr algn="ctr"/>
            <a:r>
              <a:rPr lang="en-US" sz="800">
                <a:solidFill>
                  <a:schemeClr val="tx1"/>
                </a:solidFill>
              </a:rPr>
              <a:t>special</a:t>
            </a:r>
          </a:p>
        </p:txBody>
      </p:sp>
      <p:sp>
        <p:nvSpPr>
          <p:cNvPr id="191" name="TextBox 190">
            <a:extLst>
              <a:ext uri="{FF2B5EF4-FFF2-40B4-BE49-F238E27FC236}">
                <a16:creationId xmlns:a16="http://schemas.microsoft.com/office/drawing/2014/main" xmlns="" id="{9C181999-EBCB-4B10-8CC1-A8EDD2AA8AB7}"/>
              </a:ext>
            </a:extLst>
          </p:cNvPr>
          <p:cNvSpPr txBox="1"/>
          <p:nvPr userDrawn="1"/>
        </p:nvSpPr>
        <p:spPr>
          <a:xfrm>
            <a:off x="3954956" y="3405089"/>
            <a:ext cx="709821" cy="338554"/>
          </a:xfrm>
          <a:prstGeom prst="rect">
            <a:avLst/>
          </a:prstGeom>
          <a:noFill/>
        </p:spPr>
        <p:txBody>
          <a:bodyPr wrap="square" lIns="0" rIns="0">
            <a:noAutofit/>
          </a:bodyPr>
          <a:lstStyle/>
          <a:p>
            <a:pPr algn="ctr"/>
            <a:r>
              <a:rPr lang="en-US" sz="800">
                <a:solidFill>
                  <a:schemeClr val="tx1"/>
                </a:solidFill>
              </a:rPr>
              <a:t>Cloud download</a:t>
            </a:r>
          </a:p>
        </p:txBody>
      </p:sp>
      <p:sp>
        <p:nvSpPr>
          <p:cNvPr id="193" name="TextBox 192">
            <a:extLst>
              <a:ext uri="{FF2B5EF4-FFF2-40B4-BE49-F238E27FC236}">
                <a16:creationId xmlns:a16="http://schemas.microsoft.com/office/drawing/2014/main" xmlns="" id="{D42A1ADC-4E65-45D8-9FF2-DAF8DF6DBFDB}"/>
              </a:ext>
            </a:extLst>
          </p:cNvPr>
          <p:cNvSpPr txBox="1"/>
          <p:nvPr userDrawn="1"/>
        </p:nvSpPr>
        <p:spPr>
          <a:xfrm>
            <a:off x="3954956" y="4229305"/>
            <a:ext cx="709821" cy="215444"/>
          </a:xfrm>
          <a:prstGeom prst="rect">
            <a:avLst/>
          </a:prstGeom>
          <a:noFill/>
        </p:spPr>
        <p:txBody>
          <a:bodyPr wrap="square" lIns="0" rIns="0">
            <a:noAutofit/>
          </a:bodyPr>
          <a:lstStyle/>
          <a:p>
            <a:pPr algn="ctr"/>
            <a:r>
              <a:rPr lang="en-US" sz="800">
                <a:solidFill>
                  <a:schemeClr val="tx1"/>
                </a:solidFill>
              </a:rPr>
              <a:t>Crown</a:t>
            </a:r>
          </a:p>
        </p:txBody>
      </p:sp>
      <p:sp>
        <p:nvSpPr>
          <p:cNvPr id="195" name="TextBox 194">
            <a:extLst>
              <a:ext uri="{FF2B5EF4-FFF2-40B4-BE49-F238E27FC236}">
                <a16:creationId xmlns:a16="http://schemas.microsoft.com/office/drawing/2014/main" xmlns="" id="{CBD0D93A-0A4E-4141-B475-A7A7949E5E19}"/>
              </a:ext>
            </a:extLst>
          </p:cNvPr>
          <p:cNvSpPr txBox="1"/>
          <p:nvPr userDrawn="1"/>
        </p:nvSpPr>
        <p:spPr>
          <a:xfrm>
            <a:off x="3954956" y="5053521"/>
            <a:ext cx="709821" cy="215444"/>
          </a:xfrm>
          <a:prstGeom prst="rect">
            <a:avLst/>
          </a:prstGeom>
          <a:noFill/>
        </p:spPr>
        <p:txBody>
          <a:bodyPr wrap="square" lIns="0" rIns="0">
            <a:noAutofit/>
          </a:bodyPr>
          <a:lstStyle/>
          <a:p>
            <a:pPr algn="ctr"/>
            <a:r>
              <a:rPr lang="en-US" sz="800">
                <a:solidFill>
                  <a:schemeClr val="tx1"/>
                </a:solidFill>
              </a:rPr>
              <a:t>First Emoji</a:t>
            </a:r>
          </a:p>
        </p:txBody>
      </p:sp>
      <p:sp>
        <p:nvSpPr>
          <p:cNvPr id="197" name="TextBox 196">
            <a:extLst>
              <a:ext uri="{FF2B5EF4-FFF2-40B4-BE49-F238E27FC236}">
                <a16:creationId xmlns:a16="http://schemas.microsoft.com/office/drawing/2014/main" xmlns="" id="{DBF395BA-B452-4237-A96E-6132CA84743F}"/>
              </a:ext>
            </a:extLst>
          </p:cNvPr>
          <p:cNvSpPr txBox="1"/>
          <p:nvPr userDrawn="1"/>
        </p:nvSpPr>
        <p:spPr>
          <a:xfrm>
            <a:off x="3954956" y="2580873"/>
            <a:ext cx="709821" cy="215444"/>
          </a:xfrm>
          <a:prstGeom prst="rect">
            <a:avLst/>
          </a:prstGeom>
          <a:noFill/>
        </p:spPr>
        <p:txBody>
          <a:bodyPr wrap="square" lIns="0" rIns="0">
            <a:noAutofit/>
          </a:bodyPr>
          <a:lstStyle/>
          <a:p>
            <a:pPr algn="ctr"/>
            <a:r>
              <a:rPr lang="en-US" sz="800">
                <a:solidFill>
                  <a:schemeClr val="tx1"/>
                </a:solidFill>
              </a:rPr>
              <a:t>Assessment</a:t>
            </a:r>
          </a:p>
        </p:txBody>
      </p:sp>
      <p:sp>
        <p:nvSpPr>
          <p:cNvPr id="199" name="TextBox 198">
            <a:extLst>
              <a:ext uri="{FF2B5EF4-FFF2-40B4-BE49-F238E27FC236}">
                <a16:creationId xmlns:a16="http://schemas.microsoft.com/office/drawing/2014/main" xmlns="" id="{71FC3985-50EB-4C6E-8D13-22CC4D33A8D4}"/>
              </a:ext>
            </a:extLst>
          </p:cNvPr>
          <p:cNvSpPr txBox="1"/>
          <p:nvPr userDrawn="1"/>
        </p:nvSpPr>
        <p:spPr>
          <a:xfrm>
            <a:off x="3954956" y="1756657"/>
            <a:ext cx="709821" cy="215444"/>
          </a:xfrm>
          <a:prstGeom prst="rect">
            <a:avLst/>
          </a:prstGeom>
          <a:noFill/>
        </p:spPr>
        <p:txBody>
          <a:bodyPr wrap="square" lIns="0" rIns="0">
            <a:noAutofit/>
          </a:bodyPr>
          <a:lstStyle/>
          <a:p>
            <a:pPr algn="ctr"/>
            <a:r>
              <a:rPr lang="en-US" sz="800">
                <a:solidFill>
                  <a:schemeClr val="tx1"/>
                </a:solidFill>
              </a:rPr>
              <a:t>Abstract</a:t>
            </a:r>
          </a:p>
        </p:txBody>
      </p:sp>
      <p:sp>
        <p:nvSpPr>
          <p:cNvPr id="201" name="TextBox 200">
            <a:extLst>
              <a:ext uri="{FF2B5EF4-FFF2-40B4-BE49-F238E27FC236}">
                <a16:creationId xmlns:a16="http://schemas.microsoft.com/office/drawing/2014/main" xmlns="" id="{7BFD4676-4AB4-4045-B6A7-BD0E3B58EDCD}"/>
              </a:ext>
            </a:extLst>
          </p:cNvPr>
          <p:cNvSpPr txBox="1"/>
          <p:nvPr userDrawn="1"/>
        </p:nvSpPr>
        <p:spPr>
          <a:xfrm>
            <a:off x="3954956" y="5877738"/>
            <a:ext cx="709821" cy="215444"/>
          </a:xfrm>
          <a:prstGeom prst="rect">
            <a:avLst/>
          </a:prstGeom>
          <a:noFill/>
        </p:spPr>
        <p:txBody>
          <a:bodyPr wrap="square" lIns="0" rIns="0">
            <a:noAutofit/>
          </a:bodyPr>
          <a:lstStyle/>
          <a:p>
            <a:pPr algn="ctr"/>
            <a:r>
              <a:rPr lang="en-US" sz="800">
                <a:solidFill>
                  <a:schemeClr val="tx1"/>
                </a:solidFill>
              </a:rPr>
              <a:t>Information</a:t>
            </a:r>
          </a:p>
        </p:txBody>
      </p:sp>
      <p:sp>
        <p:nvSpPr>
          <p:cNvPr id="203" name="TextBox 202">
            <a:extLst>
              <a:ext uri="{FF2B5EF4-FFF2-40B4-BE49-F238E27FC236}">
                <a16:creationId xmlns:a16="http://schemas.microsoft.com/office/drawing/2014/main" xmlns="" id="{6B512916-1354-402C-AB26-7E879440F016}"/>
              </a:ext>
            </a:extLst>
          </p:cNvPr>
          <p:cNvSpPr txBox="1"/>
          <p:nvPr userDrawn="1"/>
        </p:nvSpPr>
        <p:spPr>
          <a:xfrm>
            <a:off x="5384498" y="3405089"/>
            <a:ext cx="709821" cy="338554"/>
          </a:xfrm>
          <a:prstGeom prst="rect">
            <a:avLst/>
          </a:prstGeom>
          <a:noFill/>
        </p:spPr>
        <p:txBody>
          <a:bodyPr wrap="square" lIns="0" rIns="0">
            <a:noAutofit/>
          </a:bodyPr>
          <a:lstStyle/>
          <a:p>
            <a:pPr algn="ctr"/>
            <a:r>
              <a:rPr lang="en-US" sz="800">
                <a:solidFill>
                  <a:schemeClr val="tx1"/>
                </a:solidFill>
              </a:rPr>
              <a:t>Cloud </a:t>
            </a:r>
          </a:p>
          <a:p>
            <a:pPr algn="ctr"/>
            <a:r>
              <a:rPr lang="en-US" sz="800">
                <a:solidFill>
                  <a:schemeClr val="tx1"/>
                </a:solidFill>
              </a:rPr>
              <a:t>upload</a:t>
            </a:r>
          </a:p>
        </p:txBody>
      </p:sp>
      <p:sp>
        <p:nvSpPr>
          <p:cNvPr id="205" name="TextBox 204">
            <a:extLst>
              <a:ext uri="{FF2B5EF4-FFF2-40B4-BE49-F238E27FC236}">
                <a16:creationId xmlns:a16="http://schemas.microsoft.com/office/drawing/2014/main" xmlns="" id="{DE45D832-8D81-4441-8923-732A16BCBF20}"/>
              </a:ext>
            </a:extLst>
          </p:cNvPr>
          <p:cNvSpPr txBox="1"/>
          <p:nvPr userDrawn="1"/>
        </p:nvSpPr>
        <p:spPr>
          <a:xfrm>
            <a:off x="5384498" y="4229305"/>
            <a:ext cx="709821" cy="215444"/>
          </a:xfrm>
          <a:prstGeom prst="rect">
            <a:avLst/>
          </a:prstGeom>
          <a:noFill/>
        </p:spPr>
        <p:txBody>
          <a:bodyPr wrap="square" lIns="0" rIns="0">
            <a:noAutofit/>
          </a:bodyPr>
          <a:lstStyle/>
          <a:p>
            <a:pPr algn="ctr"/>
            <a:r>
              <a:rPr lang="en-US" sz="800">
                <a:solidFill>
                  <a:schemeClr val="tx1"/>
                </a:solidFill>
              </a:rPr>
              <a:t>Decrease</a:t>
            </a:r>
          </a:p>
        </p:txBody>
      </p:sp>
      <p:sp>
        <p:nvSpPr>
          <p:cNvPr id="207" name="TextBox 206">
            <a:extLst>
              <a:ext uri="{FF2B5EF4-FFF2-40B4-BE49-F238E27FC236}">
                <a16:creationId xmlns:a16="http://schemas.microsoft.com/office/drawing/2014/main" xmlns="" id="{ACCD6C7D-8D4F-471F-BF6A-3DA2E570A11A}"/>
              </a:ext>
            </a:extLst>
          </p:cNvPr>
          <p:cNvSpPr txBox="1"/>
          <p:nvPr userDrawn="1"/>
        </p:nvSpPr>
        <p:spPr>
          <a:xfrm>
            <a:off x="5384498" y="5053521"/>
            <a:ext cx="709821" cy="215444"/>
          </a:xfrm>
          <a:prstGeom prst="rect">
            <a:avLst/>
          </a:prstGeom>
          <a:noFill/>
        </p:spPr>
        <p:txBody>
          <a:bodyPr wrap="square" lIns="0" rIns="0">
            <a:noAutofit/>
          </a:bodyPr>
          <a:lstStyle/>
          <a:p>
            <a:pPr algn="ctr"/>
            <a:r>
              <a:rPr lang="en-US" sz="800">
                <a:solidFill>
                  <a:schemeClr val="tx1"/>
                </a:solidFill>
              </a:rPr>
              <a:t>First-like</a:t>
            </a:r>
          </a:p>
        </p:txBody>
      </p:sp>
      <p:sp>
        <p:nvSpPr>
          <p:cNvPr id="209" name="TextBox 208">
            <a:extLst>
              <a:ext uri="{FF2B5EF4-FFF2-40B4-BE49-F238E27FC236}">
                <a16:creationId xmlns:a16="http://schemas.microsoft.com/office/drawing/2014/main" xmlns="" id="{32DF3D9B-AEFD-4913-9091-1766F686CC24}"/>
              </a:ext>
            </a:extLst>
          </p:cNvPr>
          <p:cNvSpPr txBox="1"/>
          <p:nvPr userDrawn="1"/>
        </p:nvSpPr>
        <p:spPr>
          <a:xfrm>
            <a:off x="5384498" y="2580873"/>
            <a:ext cx="709821" cy="215444"/>
          </a:xfrm>
          <a:prstGeom prst="rect">
            <a:avLst/>
          </a:prstGeom>
          <a:noFill/>
        </p:spPr>
        <p:txBody>
          <a:bodyPr wrap="square" lIns="0" rIns="0">
            <a:noAutofit/>
          </a:bodyPr>
          <a:lstStyle/>
          <a:p>
            <a:pPr algn="ctr"/>
            <a:r>
              <a:rPr lang="en-US" sz="800">
                <a:solidFill>
                  <a:schemeClr val="tx1"/>
                </a:solidFill>
              </a:rPr>
              <a:t>Autobiographer</a:t>
            </a:r>
          </a:p>
        </p:txBody>
      </p:sp>
      <p:sp>
        <p:nvSpPr>
          <p:cNvPr id="211" name="TextBox 210">
            <a:extLst>
              <a:ext uri="{FF2B5EF4-FFF2-40B4-BE49-F238E27FC236}">
                <a16:creationId xmlns:a16="http://schemas.microsoft.com/office/drawing/2014/main" xmlns="" id="{3CA99349-7E4F-42A8-B135-0254590B3A20}"/>
              </a:ext>
            </a:extLst>
          </p:cNvPr>
          <p:cNvSpPr txBox="1"/>
          <p:nvPr userDrawn="1"/>
        </p:nvSpPr>
        <p:spPr>
          <a:xfrm>
            <a:off x="5384498" y="1756657"/>
            <a:ext cx="709821" cy="338554"/>
          </a:xfrm>
          <a:prstGeom prst="rect">
            <a:avLst/>
          </a:prstGeom>
          <a:noFill/>
        </p:spPr>
        <p:txBody>
          <a:bodyPr wrap="square" lIns="0" rIns="0">
            <a:noAutofit/>
          </a:bodyPr>
          <a:lstStyle/>
          <a:p>
            <a:pPr algn="ctr"/>
            <a:r>
              <a:rPr lang="en-US" sz="800">
                <a:solidFill>
                  <a:schemeClr val="tx1"/>
                </a:solidFill>
              </a:rPr>
              <a:t>Advanced </a:t>
            </a:r>
          </a:p>
          <a:p>
            <a:pPr algn="ctr"/>
            <a:r>
              <a:rPr lang="en-US" sz="800">
                <a:solidFill>
                  <a:schemeClr val="tx1"/>
                </a:solidFill>
              </a:rPr>
              <a:t>OCR</a:t>
            </a:r>
          </a:p>
        </p:txBody>
      </p:sp>
      <p:sp>
        <p:nvSpPr>
          <p:cNvPr id="213" name="TextBox 212">
            <a:extLst>
              <a:ext uri="{FF2B5EF4-FFF2-40B4-BE49-F238E27FC236}">
                <a16:creationId xmlns:a16="http://schemas.microsoft.com/office/drawing/2014/main" xmlns="" id="{7E2829F3-9FE5-421B-A781-8133376E77C9}"/>
              </a:ext>
            </a:extLst>
          </p:cNvPr>
          <p:cNvSpPr txBox="1"/>
          <p:nvPr userDrawn="1"/>
        </p:nvSpPr>
        <p:spPr>
          <a:xfrm>
            <a:off x="5384498" y="5877738"/>
            <a:ext cx="709821" cy="215444"/>
          </a:xfrm>
          <a:prstGeom prst="rect">
            <a:avLst/>
          </a:prstGeom>
          <a:noFill/>
        </p:spPr>
        <p:txBody>
          <a:bodyPr wrap="square" lIns="0" rIns="0">
            <a:noAutofit/>
          </a:bodyPr>
          <a:lstStyle/>
          <a:p>
            <a:pPr algn="ctr"/>
            <a:r>
              <a:rPr lang="en-US" sz="800">
                <a:solidFill>
                  <a:schemeClr val="tx1"/>
                </a:solidFill>
              </a:rPr>
              <a:t>Institutionalize</a:t>
            </a:r>
          </a:p>
        </p:txBody>
      </p:sp>
      <p:sp>
        <p:nvSpPr>
          <p:cNvPr id="215" name="TextBox 214">
            <a:extLst>
              <a:ext uri="{FF2B5EF4-FFF2-40B4-BE49-F238E27FC236}">
                <a16:creationId xmlns:a16="http://schemas.microsoft.com/office/drawing/2014/main" xmlns="" id="{4277E678-95C6-4042-906A-9B98BDABD780}"/>
              </a:ext>
            </a:extLst>
          </p:cNvPr>
          <p:cNvSpPr txBox="1"/>
          <p:nvPr userDrawn="1"/>
        </p:nvSpPr>
        <p:spPr>
          <a:xfrm>
            <a:off x="4669727" y="3405089"/>
            <a:ext cx="709821" cy="338554"/>
          </a:xfrm>
          <a:prstGeom prst="rect">
            <a:avLst/>
          </a:prstGeom>
          <a:noFill/>
        </p:spPr>
        <p:txBody>
          <a:bodyPr wrap="square" lIns="0" rIns="0">
            <a:noAutofit/>
          </a:bodyPr>
          <a:lstStyle/>
          <a:p>
            <a:pPr algn="ctr"/>
            <a:r>
              <a:rPr lang="en-US" sz="800">
                <a:solidFill>
                  <a:schemeClr val="tx1"/>
                </a:solidFill>
              </a:rPr>
              <a:t>Cloud </a:t>
            </a:r>
          </a:p>
          <a:p>
            <a:pPr algn="ctr"/>
            <a:r>
              <a:rPr lang="en-US" sz="800">
                <a:solidFill>
                  <a:schemeClr val="tx1"/>
                </a:solidFill>
              </a:rPr>
              <a:t>secure</a:t>
            </a:r>
          </a:p>
        </p:txBody>
      </p:sp>
      <p:sp>
        <p:nvSpPr>
          <p:cNvPr id="217" name="TextBox 216">
            <a:extLst>
              <a:ext uri="{FF2B5EF4-FFF2-40B4-BE49-F238E27FC236}">
                <a16:creationId xmlns:a16="http://schemas.microsoft.com/office/drawing/2014/main" xmlns="" id="{9D653F88-C5C2-4DA1-9FD2-F1148CC933FA}"/>
              </a:ext>
            </a:extLst>
          </p:cNvPr>
          <p:cNvSpPr txBox="1"/>
          <p:nvPr userDrawn="1"/>
        </p:nvSpPr>
        <p:spPr>
          <a:xfrm>
            <a:off x="4669727" y="4229305"/>
            <a:ext cx="709821" cy="338554"/>
          </a:xfrm>
          <a:prstGeom prst="rect">
            <a:avLst/>
          </a:prstGeom>
          <a:noFill/>
        </p:spPr>
        <p:txBody>
          <a:bodyPr wrap="square" lIns="0" rIns="0">
            <a:noAutofit/>
          </a:bodyPr>
          <a:lstStyle/>
          <a:p>
            <a:pPr algn="ctr"/>
            <a:r>
              <a:rPr lang="en-US" sz="800">
                <a:solidFill>
                  <a:schemeClr val="tx1"/>
                </a:solidFill>
              </a:rPr>
              <a:t>Cultural acceptance</a:t>
            </a:r>
          </a:p>
        </p:txBody>
      </p:sp>
      <p:sp>
        <p:nvSpPr>
          <p:cNvPr id="219" name="TextBox 218">
            <a:extLst>
              <a:ext uri="{FF2B5EF4-FFF2-40B4-BE49-F238E27FC236}">
                <a16:creationId xmlns:a16="http://schemas.microsoft.com/office/drawing/2014/main" xmlns="" id="{FD2CDFC3-B977-465E-A8FC-581C80106056}"/>
              </a:ext>
            </a:extLst>
          </p:cNvPr>
          <p:cNvSpPr txBox="1"/>
          <p:nvPr userDrawn="1"/>
        </p:nvSpPr>
        <p:spPr>
          <a:xfrm>
            <a:off x="4669727" y="5053521"/>
            <a:ext cx="709821" cy="215444"/>
          </a:xfrm>
          <a:prstGeom prst="rect">
            <a:avLst/>
          </a:prstGeom>
          <a:noFill/>
        </p:spPr>
        <p:txBody>
          <a:bodyPr wrap="square" lIns="0" rIns="0">
            <a:noAutofit/>
          </a:bodyPr>
          <a:lstStyle/>
          <a:p>
            <a:pPr algn="ctr"/>
            <a:r>
              <a:rPr lang="en-US" sz="800">
                <a:solidFill>
                  <a:schemeClr val="tx1"/>
                </a:solidFill>
              </a:rPr>
              <a:t>First Flag</a:t>
            </a:r>
          </a:p>
        </p:txBody>
      </p:sp>
      <p:sp>
        <p:nvSpPr>
          <p:cNvPr id="221" name="TextBox 220">
            <a:extLst>
              <a:ext uri="{FF2B5EF4-FFF2-40B4-BE49-F238E27FC236}">
                <a16:creationId xmlns:a16="http://schemas.microsoft.com/office/drawing/2014/main" xmlns="" id="{017BB878-8640-4043-B10E-730925B9B418}"/>
              </a:ext>
            </a:extLst>
          </p:cNvPr>
          <p:cNvSpPr txBox="1"/>
          <p:nvPr userDrawn="1"/>
        </p:nvSpPr>
        <p:spPr>
          <a:xfrm>
            <a:off x="4669727" y="2580873"/>
            <a:ext cx="709821" cy="215444"/>
          </a:xfrm>
          <a:prstGeom prst="rect">
            <a:avLst/>
          </a:prstGeom>
          <a:noFill/>
        </p:spPr>
        <p:txBody>
          <a:bodyPr wrap="square" lIns="0" rIns="0">
            <a:noAutofit/>
          </a:bodyPr>
          <a:lstStyle/>
          <a:p>
            <a:pPr algn="ctr"/>
            <a:r>
              <a:rPr lang="en-US" sz="800">
                <a:solidFill>
                  <a:schemeClr val="tx1"/>
                </a:solidFill>
              </a:rPr>
              <a:t>Atom</a:t>
            </a:r>
          </a:p>
        </p:txBody>
      </p:sp>
      <p:sp>
        <p:nvSpPr>
          <p:cNvPr id="223" name="TextBox 222">
            <a:extLst>
              <a:ext uri="{FF2B5EF4-FFF2-40B4-BE49-F238E27FC236}">
                <a16:creationId xmlns:a16="http://schemas.microsoft.com/office/drawing/2014/main" xmlns="" id="{3BD1719A-8A2E-4BE8-AE36-F41AC5723B2E}"/>
              </a:ext>
            </a:extLst>
          </p:cNvPr>
          <p:cNvSpPr txBox="1"/>
          <p:nvPr userDrawn="1"/>
        </p:nvSpPr>
        <p:spPr>
          <a:xfrm>
            <a:off x="4669727" y="1756657"/>
            <a:ext cx="709821" cy="215444"/>
          </a:xfrm>
          <a:prstGeom prst="rect">
            <a:avLst/>
          </a:prstGeom>
          <a:noFill/>
        </p:spPr>
        <p:txBody>
          <a:bodyPr wrap="square" lIns="0" rIns="0">
            <a:noAutofit/>
          </a:bodyPr>
          <a:lstStyle/>
          <a:p>
            <a:pPr algn="ctr"/>
            <a:r>
              <a:rPr lang="en-US" sz="800">
                <a:solidFill>
                  <a:schemeClr val="tx1"/>
                </a:solidFill>
              </a:rPr>
              <a:t>Add</a:t>
            </a:r>
          </a:p>
        </p:txBody>
      </p:sp>
      <p:sp>
        <p:nvSpPr>
          <p:cNvPr id="225" name="TextBox 224">
            <a:extLst>
              <a:ext uri="{FF2B5EF4-FFF2-40B4-BE49-F238E27FC236}">
                <a16:creationId xmlns:a16="http://schemas.microsoft.com/office/drawing/2014/main" xmlns="" id="{70ADFD1E-2D8B-44B9-B547-A54094EF1EB4}"/>
              </a:ext>
            </a:extLst>
          </p:cNvPr>
          <p:cNvSpPr txBox="1"/>
          <p:nvPr userDrawn="1"/>
        </p:nvSpPr>
        <p:spPr>
          <a:xfrm>
            <a:off x="4669727" y="5877738"/>
            <a:ext cx="709821" cy="215444"/>
          </a:xfrm>
          <a:prstGeom prst="rect">
            <a:avLst/>
          </a:prstGeom>
          <a:noFill/>
        </p:spPr>
        <p:txBody>
          <a:bodyPr wrap="square" lIns="0" rIns="0">
            <a:noAutofit/>
          </a:bodyPr>
          <a:lstStyle/>
          <a:p>
            <a:pPr algn="ctr"/>
            <a:r>
              <a:rPr lang="en-US" sz="800">
                <a:solidFill>
                  <a:schemeClr val="tx1"/>
                </a:solidFill>
              </a:rPr>
              <a:t>Input</a:t>
            </a:r>
          </a:p>
        </p:txBody>
      </p:sp>
      <p:sp>
        <p:nvSpPr>
          <p:cNvPr id="227" name="TextBox 226">
            <a:extLst>
              <a:ext uri="{FF2B5EF4-FFF2-40B4-BE49-F238E27FC236}">
                <a16:creationId xmlns:a16="http://schemas.microsoft.com/office/drawing/2014/main" xmlns="" id="{3E604084-A22E-4804-9DD7-818B5B77E8B0}"/>
              </a:ext>
            </a:extLst>
          </p:cNvPr>
          <p:cNvSpPr txBox="1"/>
          <p:nvPr userDrawn="1"/>
        </p:nvSpPr>
        <p:spPr>
          <a:xfrm>
            <a:off x="8243583" y="3405089"/>
            <a:ext cx="709821" cy="338554"/>
          </a:xfrm>
          <a:prstGeom prst="rect">
            <a:avLst/>
          </a:prstGeom>
          <a:noFill/>
        </p:spPr>
        <p:txBody>
          <a:bodyPr wrap="square" lIns="0" rIns="0">
            <a:noAutofit/>
          </a:bodyPr>
          <a:lstStyle/>
          <a:p>
            <a:pPr algn="ctr"/>
            <a:r>
              <a:rPr lang="en-US" sz="800">
                <a:solidFill>
                  <a:schemeClr val="tx1"/>
                </a:solidFill>
              </a:rPr>
              <a:t>Contact </a:t>
            </a:r>
          </a:p>
          <a:p>
            <a:pPr algn="ctr"/>
            <a:r>
              <a:rPr lang="en-US" sz="800">
                <a:solidFill>
                  <a:schemeClr val="tx1"/>
                </a:solidFill>
              </a:rPr>
              <a:t>email alt</a:t>
            </a:r>
          </a:p>
        </p:txBody>
      </p:sp>
      <p:sp>
        <p:nvSpPr>
          <p:cNvPr id="229" name="TextBox 228">
            <a:extLst>
              <a:ext uri="{FF2B5EF4-FFF2-40B4-BE49-F238E27FC236}">
                <a16:creationId xmlns:a16="http://schemas.microsoft.com/office/drawing/2014/main" xmlns="" id="{06EFCF0E-5483-4412-948C-D62CB2FCDF4C}"/>
              </a:ext>
            </a:extLst>
          </p:cNvPr>
          <p:cNvSpPr txBox="1"/>
          <p:nvPr userDrawn="1"/>
        </p:nvSpPr>
        <p:spPr>
          <a:xfrm>
            <a:off x="8243583" y="4229305"/>
            <a:ext cx="709821" cy="338554"/>
          </a:xfrm>
          <a:prstGeom prst="rect">
            <a:avLst/>
          </a:prstGeom>
          <a:noFill/>
        </p:spPr>
        <p:txBody>
          <a:bodyPr wrap="square" lIns="0" rIns="0">
            <a:noAutofit/>
          </a:bodyPr>
          <a:lstStyle/>
          <a:p>
            <a:pPr algn="ctr"/>
            <a:r>
              <a:rPr lang="en-US" sz="800">
                <a:solidFill>
                  <a:schemeClr val="tx1"/>
                </a:solidFill>
              </a:rPr>
              <a:t>Ease </a:t>
            </a:r>
          </a:p>
          <a:p>
            <a:pPr algn="ctr"/>
            <a:r>
              <a:rPr lang="en-US" sz="800">
                <a:solidFill>
                  <a:schemeClr val="tx1"/>
                </a:solidFill>
              </a:rPr>
              <a:t>of use</a:t>
            </a:r>
          </a:p>
        </p:txBody>
      </p:sp>
      <p:sp>
        <p:nvSpPr>
          <p:cNvPr id="231" name="TextBox 230">
            <a:extLst>
              <a:ext uri="{FF2B5EF4-FFF2-40B4-BE49-F238E27FC236}">
                <a16:creationId xmlns:a16="http://schemas.microsoft.com/office/drawing/2014/main" xmlns="" id="{D89995A6-FEE0-4A1F-A817-D11AF7B5C394}"/>
              </a:ext>
            </a:extLst>
          </p:cNvPr>
          <p:cNvSpPr txBox="1"/>
          <p:nvPr userDrawn="1"/>
        </p:nvSpPr>
        <p:spPr>
          <a:xfrm>
            <a:off x="8243583" y="5053521"/>
            <a:ext cx="709821" cy="215444"/>
          </a:xfrm>
          <a:prstGeom prst="rect">
            <a:avLst/>
          </a:prstGeom>
          <a:noFill/>
        </p:spPr>
        <p:txBody>
          <a:bodyPr wrap="square" lIns="0" rIns="0">
            <a:noAutofit/>
          </a:bodyPr>
          <a:lstStyle/>
          <a:p>
            <a:pPr algn="ctr"/>
            <a:r>
              <a:rPr lang="en-US" sz="800">
                <a:solidFill>
                  <a:schemeClr val="tx1"/>
                </a:solidFill>
              </a:rPr>
              <a:t>First-quote</a:t>
            </a:r>
          </a:p>
        </p:txBody>
      </p:sp>
      <p:sp>
        <p:nvSpPr>
          <p:cNvPr id="233" name="TextBox 232">
            <a:extLst>
              <a:ext uri="{FF2B5EF4-FFF2-40B4-BE49-F238E27FC236}">
                <a16:creationId xmlns:a16="http://schemas.microsoft.com/office/drawing/2014/main" xmlns="" id="{7F3FE832-7D1D-4660-BA4A-0AA427F63DAF}"/>
              </a:ext>
            </a:extLst>
          </p:cNvPr>
          <p:cNvSpPr txBox="1"/>
          <p:nvPr userDrawn="1"/>
        </p:nvSpPr>
        <p:spPr>
          <a:xfrm>
            <a:off x="8243583" y="2580873"/>
            <a:ext cx="709821" cy="215444"/>
          </a:xfrm>
          <a:prstGeom prst="rect">
            <a:avLst/>
          </a:prstGeom>
          <a:noFill/>
        </p:spPr>
        <p:txBody>
          <a:bodyPr wrap="square" lIns="0" rIns="0">
            <a:noAutofit/>
          </a:bodyPr>
          <a:lstStyle/>
          <a:p>
            <a:pPr algn="ctr"/>
            <a:r>
              <a:rPr lang="en-US" sz="800">
                <a:solidFill>
                  <a:schemeClr val="tx1"/>
                </a:solidFill>
              </a:rPr>
              <a:t>Big scale</a:t>
            </a:r>
          </a:p>
        </p:txBody>
      </p:sp>
      <p:sp>
        <p:nvSpPr>
          <p:cNvPr id="235" name="TextBox 234">
            <a:extLst>
              <a:ext uri="{FF2B5EF4-FFF2-40B4-BE49-F238E27FC236}">
                <a16:creationId xmlns:a16="http://schemas.microsoft.com/office/drawing/2014/main" xmlns="" id="{FD7E7F3D-3B87-48E6-B768-EC0F773CA9D0}"/>
              </a:ext>
            </a:extLst>
          </p:cNvPr>
          <p:cNvSpPr txBox="1"/>
          <p:nvPr userDrawn="1"/>
        </p:nvSpPr>
        <p:spPr>
          <a:xfrm>
            <a:off x="8243583" y="1756657"/>
            <a:ext cx="709821" cy="338554"/>
          </a:xfrm>
          <a:prstGeom prst="rect">
            <a:avLst/>
          </a:prstGeom>
          <a:noFill/>
        </p:spPr>
        <p:txBody>
          <a:bodyPr wrap="square" lIns="0" rIns="0">
            <a:noAutofit/>
          </a:bodyPr>
          <a:lstStyle/>
          <a:p>
            <a:pPr algn="ctr"/>
            <a:r>
              <a:rPr lang="en-US" sz="800">
                <a:solidFill>
                  <a:schemeClr val="tx1"/>
                </a:solidFill>
              </a:rPr>
              <a:t>Alert </a:t>
            </a:r>
          </a:p>
          <a:p>
            <a:pPr algn="ctr"/>
            <a:r>
              <a:rPr lang="en-US" sz="800">
                <a:solidFill>
                  <a:schemeClr val="tx1"/>
                </a:solidFill>
              </a:rPr>
              <a:t>Alarm</a:t>
            </a:r>
          </a:p>
        </p:txBody>
      </p:sp>
      <p:sp>
        <p:nvSpPr>
          <p:cNvPr id="237" name="TextBox 236">
            <a:extLst>
              <a:ext uri="{FF2B5EF4-FFF2-40B4-BE49-F238E27FC236}">
                <a16:creationId xmlns:a16="http://schemas.microsoft.com/office/drawing/2014/main" xmlns="" id="{CC1477E2-5C20-48CE-81AC-B5C1BC359C10}"/>
              </a:ext>
            </a:extLst>
          </p:cNvPr>
          <p:cNvSpPr txBox="1"/>
          <p:nvPr userDrawn="1"/>
        </p:nvSpPr>
        <p:spPr>
          <a:xfrm>
            <a:off x="8243583" y="5877738"/>
            <a:ext cx="709821" cy="215444"/>
          </a:xfrm>
          <a:prstGeom prst="rect">
            <a:avLst/>
          </a:prstGeom>
          <a:noFill/>
        </p:spPr>
        <p:txBody>
          <a:bodyPr wrap="square" lIns="0" rIns="0">
            <a:noAutofit/>
          </a:bodyPr>
          <a:lstStyle/>
          <a:p>
            <a:pPr algn="ctr"/>
            <a:r>
              <a:rPr lang="en-US" sz="800">
                <a:solidFill>
                  <a:schemeClr val="tx1"/>
                </a:solidFill>
              </a:rPr>
              <a:t>Leader</a:t>
            </a:r>
          </a:p>
        </p:txBody>
      </p:sp>
      <p:sp>
        <p:nvSpPr>
          <p:cNvPr id="239" name="TextBox 238">
            <a:extLst>
              <a:ext uri="{FF2B5EF4-FFF2-40B4-BE49-F238E27FC236}">
                <a16:creationId xmlns:a16="http://schemas.microsoft.com/office/drawing/2014/main" xmlns="" id="{A8C920E2-9B75-45B2-9E36-9A3CBC54541B}"/>
              </a:ext>
            </a:extLst>
          </p:cNvPr>
          <p:cNvSpPr txBox="1"/>
          <p:nvPr userDrawn="1"/>
        </p:nvSpPr>
        <p:spPr>
          <a:xfrm>
            <a:off x="9673125" y="3405089"/>
            <a:ext cx="709821" cy="215444"/>
          </a:xfrm>
          <a:prstGeom prst="rect">
            <a:avLst/>
          </a:prstGeom>
          <a:noFill/>
        </p:spPr>
        <p:txBody>
          <a:bodyPr wrap="square" lIns="0" rIns="0">
            <a:noAutofit/>
          </a:bodyPr>
          <a:lstStyle/>
          <a:p>
            <a:pPr algn="ctr"/>
            <a:r>
              <a:rPr lang="en-US" sz="800">
                <a:solidFill>
                  <a:schemeClr val="tx1"/>
                </a:solidFill>
              </a:rPr>
              <a:t>Cost high</a:t>
            </a:r>
          </a:p>
        </p:txBody>
      </p:sp>
      <p:sp>
        <p:nvSpPr>
          <p:cNvPr id="241" name="TextBox 240">
            <a:extLst>
              <a:ext uri="{FF2B5EF4-FFF2-40B4-BE49-F238E27FC236}">
                <a16:creationId xmlns:a16="http://schemas.microsoft.com/office/drawing/2014/main" xmlns="" id="{AD4BD7B8-E404-439C-83BD-A1F5831F639F}"/>
              </a:ext>
            </a:extLst>
          </p:cNvPr>
          <p:cNvSpPr txBox="1"/>
          <p:nvPr userDrawn="1"/>
        </p:nvSpPr>
        <p:spPr>
          <a:xfrm>
            <a:off x="9673125" y="4229305"/>
            <a:ext cx="709821" cy="215444"/>
          </a:xfrm>
          <a:prstGeom prst="rect">
            <a:avLst/>
          </a:prstGeom>
          <a:noFill/>
        </p:spPr>
        <p:txBody>
          <a:bodyPr wrap="square" lIns="0" rIns="0">
            <a:noAutofit/>
          </a:bodyPr>
          <a:lstStyle/>
          <a:p>
            <a:pPr algn="ctr"/>
            <a:r>
              <a:rPr lang="en-US" sz="800">
                <a:solidFill>
                  <a:schemeClr val="tx1"/>
                </a:solidFill>
              </a:rPr>
              <a:t>Edit</a:t>
            </a:r>
          </a:p>
        </p:txBody>
      </p:sp>
      <p:sp>
        <p:nvSpPr>
          <p:cNvPr id="243" name="TextBox 242">
            <a:extLst>
              <a:ext uri="{FF2B5EF4-FFF2-40B4-BE49-F238E27FC236}">
                <a16:creationId xmlns:a16="http://schemas.microsoft.com/office/drawing/2014/main" xmlns="" id="{FF201862-38EB-4F50-82FB-601D7C08C594}"/>
              </a:ext>
            </a:extLst>
          </p:cNvPr>
          <p:cNvSpPr txBox="1"/>
          <p:nvPr userDrawn="1"/>
        </p:nvSpPr>
        <p:spPr>
          <a:xfrm>
            <a:off x="9673125" y="5053521"/>
            <a:ext cx="709821" cy="215444"/>
          </a:xfrm>
          <a:prstGeom prst="rect">
            <a:avLst/>
          </a:prstGeom>
          <a:noFill/>
        </p:spPr>
        <p:txBody>
          <a:bodyPr wrap="square" lIns="0" rIns="0">
            <a:noAutofit/>
          </a:bodyPr>
          <a:lstStyle/>
          <a:p>
            <a:pPr algn="ctr"/>
            <a:r>
              <a:rPr lang="en-US" sz="800">
                <a:solidFill>
                  <a:schemeClr val="tx1"/>
                </a:solidFill>
              </a:rPr>
              <a:t>Flexibility</a:t>
            </a:r>
          </a:p>
        </p:txBody>
      </p:sp>
      <p:sp>
        <p:nvSpPr>
          <p:cNvPr id="245" name="TextBox 244">
            <a:extLst>
              <a:ext uri="{FF2B5EF4-FFF2-40B4-BE49-F238E27FC236}">
                <a16:creationId xmlns:a16="http://schemas.microsoft.com/office/drawing/2014/main" xmlns="" id="{B51FBA84-2827-43BD-9732-BD2E19A56FFC}"/>
              </a:ext>
            </a:extLst>
          </p:cNvPr>
          <p:cNvSpPr txBox="1"/>
          <p:nvPr userDrawn="1"/>
        </p:nvSpPr>
        <p:spPr>
          <a:xfrm>
            <a:off x="9673125" y="2580873"/>
            <a:ext cx="709821" cy="338554"/>
          </a:xfrm>
          <a:prstGeom prst="rect">
            <a:avLst/>
          </a:prstGeom>
          <a:noFill/>
        </p:spPr>
        <p:txBody>
          <a:bodyPr wrap="square" lIns="0" rIns="0">
            <a:noAutofit/>
          </a:bodyPr>
          <a:lstStyle/>
          <a:p>
            <a:pPr algn="ctr"/>
            <a:r>
              <a:rPr lang="en-US" sz="800">
                <a:solidFill>
                  <a:schemeClr val="tx1"/>
                </a:solidFill>
              </a:rPr>
              <a:t>Business partner-up</a:t>
            </a:r>
          </a:p>
        </p:txBody>
      </p:sp>
      <p:sp>
        <p:nvSpPr>
          <p:cNvPr id="247" name="TextBox 246">
            <a:extLst>
              <a:ext uri="{FF2B5EF4-FFF2-40B4-BE49-F238E27FC236}">
                <a16:creationId xmlns:a16="http://schemas.microsoft.com/office/drawing/2014/main" xmlns="" id="{6FE07581-9009-489F-8848-EBCBFA1D5B39}"/>
              </a:ext>
            </a:extLst>
          </p:cNvPr>
          <p:cNvSpPr txBox="1"/>
          <p:nvPr userDrawn="1"/>
        </p:nvSpPr>
        <p:spPr>
          <a:xfrm>
            <a:off x="9673125" y="1756657"/>
            <a:ext cx="709821" cy="215444"/>
          </a:xfrm>
          <a:prstGeom prst="rect">
            <a:avLst/>
          </a:prstGeom>
          <a:noFill/>
        </p:spPr>
        <p:txBody>
          <a:bodyPr wrap="square" lIns="0" rIns="0">
            <a:noAutofit/>
          </a:bodyPr>
          <a:lstStyle/>
          <a:p>
            <a:pPr algn="ctr"/>
            <a:r>
              <a:rPr lang="en-US" sz="800">
                <a:solidFill>
                  <a:schemeClr val="tx1"/>
                </a:solidFill>
              </a:rPr>
              <a:t>App-3rd-party</a:t>
            </a:r>
          </a:p>
        </p:txBody>
      </p:sp>
      <p:sp>
        <p:nvSpPr>
          <p:cNvPr id="249" name="TextBox 248">
            <a:extLst>
              <a:ext uri="{FF2B5EF4-FFF2-40B4-BE49-F238E27FC236}">
                <a16:creationId xmlns:a16="http://schemas.microsoft.com/office/drawing/2014/main" xmlns="" id="{D0478EB8-2C8F-48EE-AC90-39D5D4B92B0C}"/>
              </a:ext>
            </a:extLst>
          </p:cNvPr>
          <p:cNvSpPr txBox="1"/>
          <p:nvPr userDrawn="1"/>
        </p:nvSpPr>
        <p:spPr>
          <a:xfrm>
            <a:off x="10387896" y="5877738"/>
            <a:ext cx="709821" cy="215444"/>
          </a:xfrm>
          <a:prstGeom prst="rect">
            <a:avLst/>
          </a:prstGeom>
          <a:noFill/>
        </p:spPr>
        <p:txBody>
          <a:bodyPr wrap="square" lIns="0" rIns="0">
            <a:noAutofit/>
          </a:bodyPr>
          <a:lstStyle/>
          <a:p>
            <a:pPr algn="ctr"/>
            <a:r>
              <a:rPr lang="en-US" sz="800">
                <a:solidFill>
                  <a:schemeClr val="tx1"/>
                </a:solidFill>
              </a:rPr>
              <a:t>Link alt</a:t>
            </a:r>
          </a:p>
        </p:txBody>
      </p:sp>
      <p:sp>
        <p:nvSpPr>
          <p:cNvPr id="251" name="TextBox 250">
            <a:extLst>
              <a:ext uri="{FF2B5EF4-FFF2-40B4-BE49-F238E27FC236}">
                <a16:creationId xmlns:a16="http://schemas.microsoft.com/office/drawing/2014/main" xmlns="" id="{60A713AF-0941-4574-96FE-A1FC816DEDFB}"/>
              </a:ext>
            </a:extLst>
          </p:cNvPr>
          <p:cNvSpPr txBox="1"/>
          <p:nvPr userDrawn="1"/>
        </p:nvSpPr>
        <p:spPr>
          <a:xfrm>
            <a:off x="8958354" y="3405089"/>
            <a:ext cx="709821" cy="215444"/>
          </a:xfrm>
          <a:prstGeom prst="rect">
            <a:avLst/>
          </a:prstGeom>
          <a:noFill/>
        </p:spPr>
        <p:txBody>
          <a:bodyPr wrap="square" lIns="0" rIns="0">
            <a:noAutofit/>
          </a:bodyPr>
          <a:lstStyle/>
          <a:p>
            <a:pPr algn="ctr"/>
            <a:r>
              <a:rPr lang="en-US" sz="800">
                <a:solidFill>
                  <a:schemeClr val="tx1"/>
                </a:solidFill>
              </a:rPr>
              <a:t>Corporation</a:t>
            </a:r>
          </a:p>
        </p:txBody>
      </p:sp>
      <p:sp>
        <p:nvSpPr>
          <p:cNvPr id="253" name="TextBox 252">
            <a:extLst>
              <a:ext uri="{FF2B5EF4-FFF2-40B4-BE49-F238E27FC236}">
                <a16:creationId xmlns:a16="http://schemas.microsoft.com/office/drawing/2014/main" xmlns="" id="{9A4B19B8-E672-4D38-9CB3-0D8AC7998B08}"/>
              </a:ext>
            </a:extLst>
          </p:cNvPr>
          <p:cNvSpPr txBox="1"/>
          <p:nvPr userDrawn="1"/>
        </p:nvSpPr>
        <p:spPr>
          <a:xfrm>
            <a:off x="8958354" y="4229305"/>
            <a:ext cx="709821" cy="215444"/>
          </a:xfrm>
          <a:prstGeom prst="rect">
            <a:avLst/>
          </a:prstGeom>
          <a:noFill/>
        </p:spPr>
        <p:txBody>
          <a:bodyPr wrap="square" lIns="0" rIns="0">
            <a:noAutofit/>
          </a:bodyPr>
          <a:lstStyle/>
          <a:p>
            <a:pPr algn="ctr"/>
            <a:r>
              <a:rPr lang="en-US" sz="800">
                <a:solidFill>
                  <a:schemeClr val="tx1"/>
                </a:solidFill>
              </a:rPr>
              <a:t>Ecosystem</a:t>
            </a:r>
          </a:p>
        </p:txBody>
      </p:sp>
      <p:sp>
        <p:nvSpPr>
          <p:cNvPr id="255" name="TextBox 254">
            <a:extLst>
              <a:ext uri="{FF2B5EF4-FFF2-40B4-BE49-F238E27FC236}">
                <a16:creationId xmlns:a16="http://schemas.microsoft.com/office/drawing/2014/main" xmlns="" id="{162502A6-009E-4640-BF0B-03B421A81EF9}"/>
              </a:ext>
            </a:extLst>
          </p:cNvPr>
          <p:cNvSpPr txBox="1"/>
          <p:nvPr userDrawn="1"/>
        </p:nvSpPr>
        <p:spPr>
          <a:xfrm>
            <a:off x="8958354" y="5053521"/>
            <a:ext cx="709821" cy="338554"/>
          </a:xfrm>
          <a:prstGeom prst="rect">
            <a:avLst/>
          </a:prstGeom>
          <a:noFill/>
        </p:spPr>
        <p:txBody>
          <a:bodyPr wrap="square" lIns="0" rIns="0">
            <a:noAutofit/>
          </a:bodyPr>
          <a:lstStyle/>
          <a:p>
            <a:pPr algn="ctr"/>
            <a:r>
              <a:rPr lang="en-US" sz="800">
                <a:solidFill>
                  <a:schemeClr val="tx1"/>
                </a:solidFill>
              </a:rPr>
              <a:t>First-reply-</a:t>
            </a:r>
          </a:p>
          <a:p>
            <a:pPr algn="ctr"/>
            <a:r>
              <a:rPr lang="en-US" sz="800">
                <a:solidFill>
                  <a:schemeClr val="tx1"/>
                </a:solidFill>
              </a:rPr>
              <a:t>by-email</a:t>
            </a:r>
          </a:p>
        </p:txBody>
      </p:sp>
      <p:sp>
        <p:nvSpPr>
          <p:cNvPr id="257" name="TextBox 256">
            <a:extLst>
              <a:ext uri="{FF2B5EF4-FFF2-40B4-BE49-F238E27FC236}">
                <a16:creationId xmlns:a16="http://schemas.microsoft.com/office/drawing/2014/main" xmlns="" id="{4519ACAC-486E-4160-8399-2F9B6D9251A0}"/>
              </a:ext>
            </a:extLst>
          </p:cNvPr>
          <p:cNvSpPr txBox="1"/>
          <p:nvPr userDrawn="1"/>
        </p:nvSpPr>
        <p:spPr>
          <a:xfrm>
            <a:off x="8958354" y="2580873"/>
            <a:ext cx="709821" cy="215444"/>
          </a:xfrm>
          <a:prstGeom prst="rect">
            <a:avLst/>
          </a:prstGeom>
          <a:noFill/>
        </p:spPr>
        <p:txBody>
          <a:bodyPr wrap="square" lIns="0" rIns="0">
            <a:noAutofit/>
          </a:bodyPr>
          <a:lstStyle/>
          <a:p>
            <a:pPr algn="ctr"/>
            <a:r>
              <a:rPr lang="en-US" sz="800">
                <a:solidFill>
                  <a:schemeClr val="tx1"/>
                </a:solidFill>
              </a:rPr>
              <a:t>Bookmark</a:t>
            </a:r>
          </a:p>
        </p:txBody>
      </p:sp>
      <p:sp>
        <p:nvSpPr>
          <p:cNvPr id="259" name="TextBox 258">
            <a:extLst>
              <a:ext uri="{FF2B5EF4-FFF2-40B4-BE49-F238E27FC236}">
                <a16:creationId xmlns:a16="http://schemas.microsoft.com/office/drawing/2014/main" xmlns="" id="{151B56ED-1ECF-41B5-8585-30BF106079DA}"/>
              </a:ext>
            </a:extLst>
          </p:cNvPr>
          <p:cNvSpPr txBox="1"/>
          <p:nvPr userDrawn="1"/>
        </p:nvSpPr>
        <p:spPr>
          <a:xfrm>
            <a:off x="8958354" y="1756657"/>
            <a:ext cx="709821" cy="215444"/>
          </a:xfrm>
          <a:prstGeom prst="rect">
            <a:avLst/>
          </a:prstGeom>
          <a:noFill/>
        </p:spPr>
        <p:txBody>
          <a:bodyPr wrap="square" lIns="0" rIns="0">
            <a:noAutofit/>
          </a:bodyPr>
          <a:lstStyle/>
          <a:p>
            <a:pPr algn="ctr"/>
            <a:r>
              <a:rPr lang="en-US" sz="800">
                <a:solidFill>
                  <a:schemeClr val="tx1"/>
                </a:solidFill>
              </a:rPr>
              <a:t>Anniversary</a:t>
            </a:r>
          </a:p>
        </p:txBody>
      </p:sp>
      <p:sp>
        <p:nvSpPr>
          <p:cNvPr id="261" name="TextBox 260">
            <a:extLst>
              <a:ext uri="{FF2B5EF4-FFF2-40B4-BE49-F238E27FC236}">
                <a16:creationId xmlns:a16="http://schemas.microsoft.com/office/drawing/2014/main" xmlns="" id="{E912F070-E60E-494A-8207-605F79AF303C}"/>
              </a:ext>
            </a:extLst>
          </p:cNvPr>
          <p:cNvSpPr txBox="1"/>
          <p:nvPr userDrawn="1"/>
        </p:nvSpPr>
        <p:spPr>
          <a:xfrm>
            <a:off x="9673125" y="5877738"/>
            <a:ext cx="709821" cy="215444"/>
          </a:xfrm>
          <a:prstGeom prst="rect">
            <a:avLst/>
          </a:prstGeom>
          <a:noFill/>
        </p:spPr>
        <p:txBody>
          <a:bodyPr wrap="square" lIns="0" rIns="0">
            <a:noAutofit/>
          </a:bodyPr>
          <a:lstStyle/>
          <a:p>
            <a:pPr algn="ctr"/>
            <a:r>
              <a:rPr lang="en-US" sz="800">
                <a:solidFill>
                  <a:schemeClr val="tx1"/>
                </a:solidFill>
              </a:rPr>
              <a:t>Link</a:t>
            </a:r>
          </a:p>
        </p:txBody>
      </p:sp>
      <p:sp>
        <p:nvSpPr>
          <p:cNvPr id="263" name="TextBox 262">
            <a:extLst>
              <a:ext uri="{FF2B5EF4-FFF2-40B4-BE49-F238E27FC236}">
                <a16:creationId xmlns:a16="http://schemas.microsoft.com/office/drawing/2014/main" xmlns="" id="{8697B180-FE94-4F45-B97D-9C2F9A1781C2}"/>
              </a:ext>
            </a:extLst>
          </p:cNvPr>
          <p:cNvSpPr txBox="1"/>
          <p:nvPr userDrawn="1"/>
        </p:nvSpPr>
        <p:spPr>
          <a:xfrm>
            <a:off x="11102668" y="3405089"/>
            <a:ext cx="709821" cy="338554"/>
          </a:xfrm>
          <a:prstGeom prst="rect">
            <a:avLst/>
          </a:prstGeom>
          <a:noFill/>
        </p:spPr>
        <p:txBody>
          <a:bodyPr wrap="square" lIns="0" rIns="0">
            <a:noAutofit/>
          </a:bodyPr>
          <a:lstStyle/>
          <a:p>
            <a:pPr algn="ctr"/>
            <a:r>
              <a:rPr lang="en-US" sz="800">
                <a:solidFill>
                  <a:schemeClr val="tx1"/>
                </a:solidFill>
              </a:rPr>
              <a:t>Course-advanced</a:t>
            </a:r>
          </a:p>
        </p:txBody>
      </p:sp>
      <p:sp>
        <p:nvSpPr>
          <p:cNvPr id="265" name="TextBox 264">
            <a:extLst>
              <a:ext uri="{FF2B5EF4-FFF2-40B4-BE49-F238E27FC236}">
                <a16:creationId xmlns:a16="http://schemas.microsoft.com/office/drawing/2014/main" xmlns="" id="{C1CA4086-EA73-495E-BE34-DD8203A7E949}"/>
              </a:ext>
            </a:extLst>
          </p:cNvPr>
          <p:cNvSpPr txBox="1"/>
          <p:nvPr userDrawn="1"/>
        </p:nvSpPr>
        <p:spPr>
          <a:xfrm>
            <a:off x="11102668" y="4229305"/>
            <a:ext cx="709821" cy="338554"/>
          </a:xfrm>
          <a:prstGeom prst="rect">
            <a:avLst/>
          </a:prstGeom>
          <a:noFill/>
        </p:spPr>
        <p:txBody>
          <a:bodyPr wrap="square" lIns="0" rIns="0">
            <a:noAutofit/>
          </a:bodyPr>
          <a:lstStyle/>
          <a:p>
            <a:pPr algn="ctr"/>
            <a:r>
              <a:rPr lang="en-US" sz="800">
                <a:solidFill>
                  <a:schemeClr val="tx1"/>
                </a:solidFill>
              </a:rPr>
              <a:t>Enterprise competency</a:t>
            </a:r>
          </a:p>
        </p:txBody>
      </p:sp>
      <p:sp>
        <p:nvSpPr>
          <p:cNvPr id="267" name="TextBox 266">
            <a:extLst>
              <a:ext uri="{FF2B5EF4-FFF2-40B4-BE49-F238E27FC236}">
                <a16:creationId xmlns:a16="http://schemas.microsoft.com/office/drawing/2014/main" xmlns="" id="{4F21E85F-840B-4159-B44C-2390AF380EBC}"/>
              </a:ext>
            </a:extLst>
          </p:cNvPr>
          <p:cNvSpPr txBox="1"/>
          <p:nvPr userDrawn="1"/>
        </p:nvSpPr>
        <p:spPr>
          <a:xfrm>
            <a:off x="11102668" y="5053521"/>
            <a:ext cx="709821" cy="338554"/>
          </a:xfrm>
          <a:prstGeom prst="rect">
            <a:avLst/>
          </a:prstGeom>
          <a:noFill/>
        </p:spPr>
        <p:txBody>
          <a:bodyPr wrap="square" lIns="0" rIns="0">
            <a:noAutofit/>
          </a:bodyPr>
          <a:lstStyle/>
          <a:p>
            <a:pPr algn="ctr"/>
            <a:r>
              <a:rPr lang="en-US" sz="800">
                <a:solidFill>
                  <a:schemeClr val="tx1"/>
                </a:solidFill>
              </a:rPr>
              <a:t>Group </a:t>
            </a:r>
          </a:p>
          <a:p>
            <a:pPr algn="ctr"/>
            <a:r>
              <a:rPr lang="en-US" sz="800">
                <a:solidFill>
                  <a:schemeClr val="tx1"/>
                </a:solidFill>
              </a:rPr>
              <a:t>of users</a:t>
            </a:r>
          </a:p>
        </p:txBody>
      </p:sp>
      <p:sp>
        <p:nvSpPr>
          <p:cNvPr id="269" name="TextBox 268">
            <a:extLst>
              <a:ext uri="{FF2B5EF4-FFF2-40B4-BE49-F238E27FC236}">
                <a16:creationId xmlns:a16="http://schemas.microsoft.com/office/drawing/2014/main" xmlns="" id="{25EF34C6-5A41-409E-9D55-A037DA071D04}"/>
              </a:ext>
            </a:extLst>
          </p:cNvPr>
          <p:cNvSpPr txBox="1"/>
          <p:nvPr userDrawn="1"/>
        </p:nvSpPr>
        <p:spPr>
          <a:xfrm>
            <a:off x="11102668" y="2580873"/>
            <a:ext cx="709821" cy="338554"/>
          </a:xfrm>
          <a:prstGeom prst="rect">
            <a:avLst/>
          </a:prstGeom>
          <a:noFill/>
        </p:spPr>
        <p:txBody>
          <a:bodyPr wrap="square" lIns="0" rIns="0">
            <a:noAutofit/>
          </a:bodyPr>
          <a:lstStyle/>
          <a:p>
            <a:pPr algn="ctr"/>
            <a:r>
              <a:rPr lang="en-US" sz="800">
                <a:solidFill>
                  <a:schemeClr val="tx1"/>
                </a:solidFill>
              </a:rPr>
              <a:t>Business partner alt 2</a:t>
            </a:r>
          </a:p>
        </p:txBody>
      </p:sp>
      <p:sp>
        <p:nvSpPr>
          <p:cNvPr id="271" name="TextBox 270">
            <a:extLst>
              <a:ext uri="{FF2B5EF4-FFF2-40B4-BE49-F238E27FC236}">
                <a16:creationId xmlns:a16="http://schemas.microsoft.com/office/drawing/2014/main" xmlns="" id="{68F42763-C69F-4D2A-971C-9A2AE0C3D097}"/>
              </a:ext>
            </a:extLst>
          </p:cNvPr>
          <p:cNvSpPr txBox="1"/>
          <p:nvPr userDrawn="1"/>
        </p:nvSpPr>
        <p:spPr>
          <a:xfrm>
            <a:off x="11102668" y="1756657"/>
            <a:ext cx="709821" cy="338554"/>
          </a:xfrm>
          <a:prstGeom prst="rect">
            <a:avLst/>
          </a:prstGeom>
          <a:noFill/>
        </p:spPr>
        <p:txBody>
          <a:bodyPr wrap="square" lIns="0" rIns="0">
            <a:noAutofit/>
          </a:bodyPr>
          <a:lstStyle/>
          <a:p>
            <a:pPr algn="ctr"/>
            <a:r>
              <a:rPr lang="en-US" sz="800">
                <a:solidFill>
                  <a:schemeClr val="tx1"/>
                </a:solidFill>
              </a:rPr>
              <a:t>App-3rd-party  3</a:t>
            </a:r>
          </a:p>
        </p:txBody>
      </p:sp>
      <p:sp>
        <p:nvSpPr>
          <p:cNvPr id="273" name="TextBox 272">
            <a:extLst>
              <a:ext uri="{FF2B5EF4-FFF2-40B4-BE49-F238E27FC236}">
                <a16:creationId xmlns:a16="http://schemas.microsoft.com/office/drawing/2014/main" xmlns="" id="{6508B084-8FC4-4867-9543-FB1C3A14170E}"/>
              </a:ext>
            </a:extLst>
          </p:cNvPr>
          <p:cNvSpPr txBox="1"/>
          <p:nvPr userDrawn="1"/>
        </p:nvSpPr>
        <p:spPr>
          <a:xfrm>
            <a:off x="8958354" y="5871746"/>
            <a:ext cx="709821" cy="338554"/>
          </a:xfrm>
          <a:prstGeom prst="rect">
            <a:avLst/>
          </a:prstGeom>
          <a:noFill/>
        </p:spPr>
        <p:txBody>
          <a:bodyPr wrap="square" lIns="0" rIns="0">
            <a:noAutofit/>
          </a:bodyPr>
          <a:lstStyle/>
          <a:p>
            <a:pPr algn="ctr"/>
            <a:r>
              <a:rPr lang="en-US" sz="800">
                <a:solidFill>
                  <a:schemeClr val="tx1"/>
                </a:solidFill>
              </a:rPr>
              <a:t>Light bulb</a:t>
            </a:r>
          </a:p>
        </p:txBody>
      </p:sp>
    </p:spTree>
    <p:custDataLst>
      <p:tags r:id="rId1"/>
    </p:custDataLst>
    <p:extLst>
      <p:ext uri="{BB962C8B-B14F-4D97-AF65-F5344CB8AC3E}">
        <p14:creationId xmlns:p14="http://schemas.microsoft.com/office/powerpoint/2010/main" val="3494750744"/>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2_Icons">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xmlns="" id="{D06F8458-66E1-4B4A-BC40-DD2CDA42EB1C}"/>
              </a:ext>
            </a:extLst>
          </p:cNvPr>
          <p:cNvSpPr>
            <a:spLocks noGrp="1"/>
          </p:cNvSpPr>
          <p:nvPr>
            <p:ph type="title"/>
          </p:nvPr>
        </p:nvSpPr>
        <p:spPr/>
        <p:txBody>
          <a:bodyPr/>
          <a:lstStyle/>
          <a:p>
            <a:r>
              <a:rPr lang="en-US"/>
              <a:t>Click to edit Master title style</a:t>
            </a:r>
          </a:p>
        </p:txBody>
      </p:sp>
      <p:sp>
        <p:nvSpPr>
          <p:cNvPr id="9" name="Left Bracket 8">
            <a:extLst>
              <a:ext uri="{FF2B5EF4-FFF2-40B4-BE49-F238E27FC236}">
                <a16:creationId xmlns:a16="http://schemas.microsoft.com/office/drawing/2014/main" xmlns="" id="{9DB06F89-EAA2-4FFE-B137-881E21A8ABBB}"/>
              </a:ext>
            </a:extLst>
          </p:cNvPr>
          <p:cNvSpPr/>
          <p:nvPr userDrawn="1"/>
        </p:nvSpPr>
        <p:spPr>
          <a:xfrm flipH="1">
            <a:off x="-7" y="1276794"/>
            <a:ext cx="3240191" cy="1619825"/>
          </a:xfrm>
          <a:prstGeom prst="leftBracket">
            <a:avLst>
              <a:gd name="adj" fmla="val 0"/>
            </a:avLst>
          </a:prstGeom>
          <a:solidFill>
            <a:schemeClr val="bg2"/>
          </a:solidFill>
          <a:ln w="12700" cap="rnd" cmpd="sng" algn="ctr">
            <a:no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00"/>
          </a:p>
        </p:txBody>
      </p:sp>
      <p:sp>
        <p:nvSpPr>
          <p:cNvPr id="4" name="TextBox 3">
            <a:extLst>
              <a:ext uri="{FF2B5EF4-FFF2-40B4-BE49-F238E27FC236}">
                <a16:creationId xmlns:a16="http://schemas.microsoft.com/office/drawing/2014/main" xmlns="" id="{F5F4BF08-37C9-4A82-8CD9-F9E8C1101BAA}"/>
              </a:ext>
            </a:extLst>
          </p:cNvPr>
          <p:cNvSpPr txBox="1"/>
          <p:nvPr userDrawn="1"/>
        </p:nvSpPr>
        <p:spPr>
          <a:xfrm>
            <a:off x="1911524" y="2580873"/>
            <a:ext cx="1143190" cy="215444"/>
          </a:xfrm>
          <a:prstGeom prst="rect">
            <a:avLst/>
          </a:prstGeom>
          <a:noFill/>
        </p:spPr>
        <p:txBody>
          <a:bodyPr wrap="square" lIns="0" rIns="0" anchor="ctr">
            <a:spAutoFit/>
          </a:bodyPr>
          <a:lstStyle/>
          <a:p>
            <a:pPr algn="ctr"/>
            <a:r>
              <a:rPr lang="en-US" sz="800">
                <a:solidFill>
                  <a:schemeClr val="tx1"/>
                </a:solidFill>
              </a:rPr>
              <a:t>Robot Attended</a:t>
            </a:r>
          </a:p>
        </p:txBody>
      </p:sp>
      <p:sp>
        <p:nvSpPr>
          <p:cNvPr id="6" name="TextBox 5">
            <a:extLst>
              <a:ext uri="{FF2B5EF4-FFF2-40B4-BE49-F238E27FC236}">
                <a16:creationId xmlns:a16="http://schemas.microsoft.com/office/drawing/2014/main" xmlns="" id="{6397B60F-1078-4BE3-9CAB-8304FE309F6E}"/>
              </a:ext>
            </a:extLst>
          </p:cNvPr>
          <p:cNvSpPr txBox="1"/>
          <p:nvPr userDrawn="1"/>
        </p:nvSpPr>
        <p:spPr>
          <a:xfrm>
            <a:off x="539459" y="2580873"/>
            <a:ext cx="961402" cy="215444"/>
          </a:xfrm>
          <a:prstGeom prst="rect">
            <a:avLst/>
          </a:prstGeom>
          <a:noFill/>
        </p:spPr>
        <p:txBody>
          <a:bodyPr wrap="square" lIns="0" rIns="0" anchor="ctr">
            <a:spAutoFit/>
          </a:bodyPr>
          <a:lstStyle/>
          <a:p>
            <a:pPr algn="ctr"/>
            <a:r>
              <a:rPr lang="en-US" sz="800">
                <a:solidFill>
                  <a:schemeClr val="tx1"/>
                </a:solidFill>
              </a:rPr>
              <a:t>Robot Unattended</a:t>
            </a:r>
          </a:p>
        </p:txBody>
      </p:sp>
      <p:sp>
        <p:nvSpPr>
          <p:cNvPr id="8" name="TextBox 7">
            <a:extLst>
              <a:ext uri="{FF2B5EF4-FFF2-40B4-BE49-F238E27FC236}">
                <a16:creationId xmlns:a16="http://schemas.microsoft.com/office/drawing/2014/main" xmlns="" id="{1985CDC6-930D-434F-ABE4-523C106B2E88}"/>
              </a:ext>
            </a:extLst>
          </p:cNvPr>
          <p:cNvSpPr txBox="1"/>
          <p:nvPr userDrawn="1"/>
        </p:nvSpPr>
        <p:spPr>
          <a:xfrm>
            <a:off x="665249" y="1756657"/>
            <a:ext cx="709821" cy="215444"/>
          </a:xfrm>
          <a:prstGeom prst="rect">
            <a:avLst/>
          </a:prstGeom>
          <a:noFill/>
        </p:spPr>
        <p:txBody>
          <a:bodyPr wrap="square" lIns="0" rIns="0" anchor="ctr">
            <a:spAutoFit/>
          </a:bodyPr>
          <a:lstStyle/>
          <a:p>
            <a:pPr algn="ctr"/>
            <a:r>
              <a:rPr lang="en-US" sz="800">
                <a:solidFill>
                  <a:schemeClr val="tx1"/>
                </a:solidFill>
              </a:rPr>
              <a:t>Orchestrator</a:t>
            </a:r>
          </a:p>
        </p:txBody>
      </p:sp>
      <p:sp>
        <p:nvSpPr>
          <p:cNvPr id="10" name="TextBox 9">
            <a:extLst>
              <a:ext uri="{FF2B5EF4-FFF2-40B4-BE49-F238E27FC236}">
                <a16:creationId xmlns:a16="http://schemas.microsoft.com/office/drawing/2014/main" xmlns="" id="{E00D0A21-97F1-4BD7-B182-DCD48BBE1F84}"/>
              </a:ext>
            </a:extLst>
          </p:cNvPr>
          <p:cNvSpPr txBox="1"/>
          <p:nvPr userDrawn="1"/>
        </p:nvSpPr>
        <p:spPr>
          <a:xfrm>
            <a:off x="2321415" y="1756657"/>
            <a:ext cx="304879" cy="215444"/>
          </a:xfrm>
          <a:prstGeom prst="rect">
            <a:avLst/>
          </a:prstGeom>
          <a:noFill/>
        </p:spPr>
        <p:txBody>
          <a:bodyPr wrap="square" lIns="0" rIns="0" anchor="ctr">
            <a:spAutoFit/>
          </a:bodyPr>
          <a:lstStyle/>
          <a:p>
            <a:pPr algn="ctr"/>
            <a:r>
              <a:rPr lang="en-US" sz="800">
                <a:solidFill>
                  <a:schemeClr val="tx1"/>
                </a:solidFill>
              </a:rPr>
              <a:t>Studio</a:t>
            </a:r>
          </a:p>
        </p:txBody>
      </p:sp>
      <p:sp>
        <p:nvSpPr>
          <p:cNvPr id="12" name="TextBox 11">
            <a:extLst>
              <a:ext uri="{FF2B5EF4-FFF2-40B4-BE49-F238E27FC236}">
                <a16:creationId xmlns:a16="http://schemas.microsoft.com/office/drawing/2014/main" xmlns="" id="{2BC5ACA1-85CB-4766-9421-AA20E838C068}"/>
              </a:ext>
            </a:extLst>
          </p:cNvPr>
          <p:cNvSpPr txBox="1"/>
          <p:nvPr userDrawn="1"/>
        </p:nvSpPr>
        <p:spPr>
          <a:xfrm>
            <a:off x="10390297" y="2580873"/>
            <a:ext cx="709821" cy="215444"/>
          </a:xfrm>
          <a:prstGeom prst="rect">
            <a:avLst/>
          </a:prstGeom>
          <a:noFill/>
        </p:spPr>
        <p:txBody>
          <a:bodyPr wrap="square" lIns="0" rIns="0">
            <a:noAutofit/>
          </a:bodyPr>
          <a:lstStyle/>
          <a:p>
            <a:pPr algn="ctr"/>
            <a:r>
              <a:rPr lang="en-US" sz="800">
                <a:solidFill>
                  <a:schemeClr val="tx1"/>
                </a:solidFill>
              </a:rPr>
              <a:t>Calendar</a:t>
            </a:r>
          </a:p>
        </p:txBody>
      </p:sp>
      <p:sp>
        <p:nvSpPr>
          <p:cNvPr id="14" name="TextBox 13">
            <a:extLst>
              <a:ext uri="{FF2B5EF4-FFF2-40B4-BE49-F238E27FC236}">
                <a16:creationId xmlns:a16="http://schemas.microsoft.com/office/drawing/2014/main" xmlns="" id="{0E357ABD-BDFE-43B6-9B70-42F54AF2329C}"/>
              </a:ext>
            </a:extLst>
          </p:cNvPr>
          <p:cNvSpPr txBox="1"/>
          <p:nvPr userDrawn="1"/>
        </p:nvSpPr>
        <p:spPr>
          <a:xfrm>
            <a:off x="10390297" y="3367961"/>
            <a:ext cx="709821" cy="338554"/>
          </a:xfrm>
          <a:prstGeom prst="rect">
            <a:avLst/>
          </a:prstGeom>
          <a:noFill/>
        </p:spPr>
        <p:txBody>
          <a:bodyPr wrap="square" lIns="0" rIns="0">
            <a:noAutofit/>
          </a:bodyPr>
          <a:lstStyle/>
          <a:p>
            <a:pPr algn="ctr"/>
            <a:r>
              <a:rPr lang="en-US" sz="800">
                <a:solidFill>
                  <a:schemeClr val="tx1"/>
                </a:solidFill>
              </a:rPr>
              <a:t>Course foundation</a:t>
            </a:r>
          </a:p>
        </p:txBody>
      </p:sp>
      <p:sp>
        <p:nvSpPr>
          <p:cNvPr id="16" name="TextBox 15">
            <a:extLst>
              <a:ext uri="{FF2B5EF4-FFF2-40B4-BE49-F238E27FC236}">
                <a16:creationId xmlns:a16="http://schemas.microsoft.com/office/drawing/2014/main" xmlns="" id="{744D8E62-1929-4FFF-BB15-019EB5FC2C28}"/>
              </a:ext>
            </a:extLst>
          </p:cNvPr>
          <p:cNvSpPr txBox="1"/>
          <p:nvPr userDrawn="1"/>
        </p:nvSpPr>
        <p:spPr>
          <a:xfrm>
            <a:off x="11102668" y="4216498"/>
            <a:ext cx="709821" cy="338554"/>
          </a:xfrm>
          <a:prstGeom prst="rect">
            <a:avLst/>
          </a:prstGeom>
          <a:noFill/>
        </p:spPr>
        <p:txBody>
          <a:bodyPr wrap="square" lIns="0" rIns="0">
            <a:noAutofit/>
          </a:bodyPr>
          <a:lstStyle/>
          <a:p>
            <a:pPr algn="ctr"/>
            <a:r>
              <a:rPr lang="en-US" sz="800">
                <a:solidFill>
                  <a:schemeClr val="tx1"/>
                </a:solidFill>
              </a:rPr>
              <a:t>Enterprise-competency alt</a:t>
            </a:r>
          </a:p>
        </p:txBody>
      </p:sp>
      <p:sp>
        <p:nvSpPr>
          <p:cNvPr id="18" name="TextBox 17">
            <a:extLst>
              <a:ext uri="{FF2B5EF4-FFF2-40B4-BE49-F238E27FC236}">
                <a16:creationId xmlns:a16="http://schemas.microsoft.com/office/drawing/2014/main" xmlns="" id="{D3984A45-E83A-41BA-BCAB-578902BA60E6}"/>
              </a:ext>
            </a:extLst>
          </p:cNvPr>
          <p:cNvSpPr txBox="1"/>
          <p:nvPr userDrawn="1"/>
        </p:nvSpPr>
        <p:spPr>
          <a:xfrm>
            <a:off x="11102668" y="5053521"/>
            <a:ext cx="709821" cy="215444"/>
          </a:xfrm>
          <a:prstGeom prst="rect">
            <a:avLst/>
          </a:prstGeom>
          <a:noFill/>
        </p:spPr>
        <p:txBody>
          <a:bodyPr wrap="square" lIns="0" rIns="0">
            <a:noAutofit/>
          </a:bodyPr>
          <a:lstStyle/>
          <a:p>
            <a:pPr algn="ctr"/>
            <a:r>
              <a:rPr lang="en-US" sz="800">
                <a:solidFill>
                  <a:schemeClr val="tx1"/>
                </a:solidFill>
              </a:rPr>
              <a:t>Growth</a:t>
            </a:r>
          </a:p>
        </p:txBody>
      </p:sp>
      <p:sp>
        <p:nvSpPr>
          <p:cNvPr id="20" name="TextBox 19">
            <a:extLst>
              <a:ext uri="{FF2B5EF4-FFF2-40B4-BE49-F238E27FC236}">
                <a16:creationId xmlns:a16="http://schemas.microsoft.com/office/drawing/2014/main" xmlns="" id="{820A11A9-CC57-4BB8-89E1-E6E01DBEFBE7}"/>
              </a:ext>
            </a:extLst>
          </p:cNvPr>
          <p:cNvSpPr txBox="1"/>
          <p:nvPr userDrawn="1"/>
        </p:nvSpPr>
        <p:spPr>
          <a:xfrm>
            <a:off x="11102668" y="2580873"/>
            <a:ext cx="709821" cy="215444"/>
          </a:xfrm>
          <a:prstGeom prst="rect">
            <a:avLst/>
          </a:prstGeom>
          <a:noFill/>
        </p:spPr>
        <p:txBody>
          <a:bodyPr wrap="square" lIns="0" rIns="0">
            <a:noAutofit/>
          </a:bodyPr>
          <a:lstStyle/>
          <a:p>
            <a:pPr algn="ctr"/>
            <a:r>
              <a:rPr lang="en-US" sz="800">
                <a:solidFill>
                  <a:schemeClr val="tx1"/>
                </a:solidFill>
              </a:rPr>
              <a:t>Certification</a:t>
            </a:r>
          </a:p>
        </p:txBody>
      </p:sp>
      <p:sp>
        <p:nvSpPr>
          <p:cNvPr id="22" name="TextBox 21">
            <a:extLst>
              <a:ext uri="{FF2B5EF4-FFF2-40B4-BE49-F238E27FC236}">
                <a16:creationId xmlns:a16="http://schemas.microsoft.com/office/drawing/2014/main" xmlns="" id="{067AE3A5-23C6-4E16-93B7-EABD67CD7A27}"/>
              </a:ext>
            </a:extLst>
          </p:cNvPr>
          <p:cNvSpPr txBox="1"/>
          <p:nvPr userDrawn="1"/>
        </p:nvSpPr>
        <p:spPr>
          <a:xfrm>
            <a:off x="11102668" y="3367961"/>
            <a:ext cx="709821" cy="338554"/>
          </a:xfrm>
          <a:prstGeom prst="rect">
            <a:avLst/>
          </a:prstGeom>
          <a:noFill/>
        </p:spPr>
        <p:txBody>
          <a:bodyPr wrap="square" lIns="0" rIns="0">
            <a:noAutofit/>
          </a:bodyPr>
          <a:lstStyle/>
          <a:p>
            <a:pPr algn="ctr"/>
            <a:r>
              <a:rPr lang="en-US" sz="800">
                <a:solidFill>
                  <a:schemeClr val="tx1"/>
                </a:solidFill>
              </a:rPr>
              <a:t>Course foundation 2</a:t>
            </a:r>
          </a:p>
        </p:txBody>
      </p:sp>
      <p:sp>
        <p:nvSpPr>
          <p:cNvPr id="24" name="TextBox 23">
            <a:extLst>
              <a:ext uri="{FF2B5EF4-FFF2-40B4-BE49-F238E27FC236}">
                <a16:creationId xmlns:a16="http://schemas.microsoft.com/office/drawing/2014/main" xmlns="" id="{DBEC31DA-BB4F-4719-8E81-C706EC4BF705}"/>
              </a:ext>
            </a:extLst>
          </p:cNvPr>
          <p:cNvSpPr txBox="1"/>
          <p:nvPr userDrawn="1"/>
        </p:nvSpPr>
        <p:spPr>
          <a:xfrm>
            <a:off x="386333" y="5053521"/>
            <a:ext cx="709821" cy="215444"/>
          </a:xfrm>
          <a:prstGeom prst="rect">
            <a:avLst/>
          </a:prstGeom>
          <a:noFill/>
        </p:spPr>
        <p:txBody>
          <a:bodyPr wrap="square" lIns="0" rIns="0">
            <a:noAutofit/>
          </a:bodyPr>
          <a:lstStyle/>
          <a:p>
            <a:pPr algn="ctr"/>
            <a:r>
              <a:rPr lang="en-US" sz="800">
                <a:solidFill>
                  <a:schemeClr val="tx1"/>
                </a:solidFill>
              </a:rPr>
              <a:t>Equal</a:t>
            </a:r>
          </a:p>
        </p:txBody>
      </p:sp>
      <p:sp>
        <p:nvSpPr>
          <p:cNvPr id="26" name="TextBox 25">
            <a:extLst>
              <a:ext uri="{FF2B5EF4-FFF2-40B4-BE49-F238E27FC236}">
                <a16:creationId xmlns:a16="http://schemas.microsoft.com/office/drawing/2014/main" xmlns="" id="{4D7FAF32-C656-490B-861F-744C1885F0FF}"/>
              </a:ext>
            </a:extLst>
          </p:cNvPr>
          <p:cNvSpPr txBox="1"/>
          <p:nvPr userDrawn="1"/>
        </p:nvSpPr>
        <p:spPr>
          <a:xfrm>
            <a:off x="386333" y="5877738"/>
            <a:ext cx="709821" cy="215444"/>
          </a:xfrm>
          <a:prstGeom prst="rect">
            <a:avLst/>
          </a:prstGeom>
          <a:noFill/>
        </p:spPr>
        <p:txBody>
          <a:bodyPr wrap="square" lIns="0" rIns="0">
            <a:noAutofit/>
          </a:bodyPr>
          <a:lstStyle/>
          <a:p>
            <a:pPr algn="ctr"/>
            <a:r>
              <a:rPr lang="en-US" sz="800">
                <a:solidFill>
                  <a:schemeClr val="tx1"/>
                </a:solidFill>
              </a:rPr>
              <a:t>Health</a:t>
            </a:r>
          </a:p>
        </p:txBody>
      </p:sp>
      <p:sp>
        <p:nvSpPr>
          <p:cNvPr id="28" name="TextBox 27">
            <a:extLst>
              <a:ext uri="{FF2B5EF4-FFF2-40B4-BE49-F238E27FC236}">
                <a16:creationId xmlns:a16="http://schemas.microsoft.com/office/drawing/2014/main" xmlns="" id="{4F95A3F8-68C9-4D7E-B264-C8D119DED17E}"/>
              </a:ext>
            </a:extLst>
          </p:cNvPr>
          <p:cNvSpPr txBox="1"/>
          <p:nvPr userDrawn="1"/>
        </p:nvSpPr>
        <p:spPr>
          <a:xfrm>
            <a:off x="386333" y="3367961"/>
            <a:ext cx="709821" cy="215444"/>
          </a:xfrm>
          <a:prstGeom prst="rect">
            <a:avLst/>
          </a:prstGeom>
          <a:noFill/>
        </p:spPr>
        <p:txBody>
          <a:bodyPr wrap="square" lIns="0" rIns="0">
            <a:noAutofit/>
          </a:bodyPr>
          <a:lstStyle/>
          <a:p>
            <a:pPr algn="ctr"/>
            <a:r>
              <a:rPr lang="en-US" sz="800">
                <a:solidFill>
                  <a:schemeClr val="tx1"/>
                </a:solidFill>
              </a:rPr>
              <a:t>Chart</a:t>
            </a:r>
          </a:p>
        </p:txBody>
      </p:sp>
      <p:sp>
        <p:nvSpPr>
          <p:cNvPr id="30" name="TextBox 29">
            <a:extLst>
              <a:ext uri="{FF2B5EF4-FFF2-40B4-BE49-F238E27FC236}">
                <a16:creationId xmlns:a16="http://schemas.microsoft.com/office/drawing/2014/main" xmlns="" id="{C4A0B45D-E7D2-4205-948B-40F2D2C84361}"/>
              </a:ext>
            </a:extLst>
          </p:cNvPr>
          <p:cNvSpPr txBox="1"/>
          <p:nvPr userDrawn="1"/>
        </p:nvSpPr>
        <p:spPr>
          <a:xfrm>
            <a:off x="386333" y="4216498"/>
            <a:ext cx="709821" cy="338554"/>
          </a:xfrm>
          <a:prstGeom prst="rect">
            <a:avLst/>
          </a:prstGeom>
          <a:noFill/>
        </p:spPr>
        <p:txBody>
          <a:bodyPr wrap="square" lIns="0" rIns="0">
            <a:noAutofit/>
          </a:bodyPr>
          <a:lstStyle/>
          <a:p>
            <a:pPr algn="ctr"/>
            <a:r>
              <a:rPr lang="en-US" sz="800">
                <a:solidFill>
                  <a:schemeClr val="tx1"/>
                </a:solidFill>
              </a:rPr>
              <a:t>Course foundation 3</a:t>
            </a:r>
          </a:p>
        </p:txBody>
      </p:sp>
      <p:sp>
        <p:nvSpPr>
          <p:cNvPr id="32" name="TextBox 31">
            <a:extLst>
              <a:ext uri="{FF2B5EF4-FFF2-40B4-BE49-F238E27FC236}">
                <a16:creationId xmlns:a16="http://schemas.microsoft.com/office/drawing/2014/main" xmlns="" id="{584E4E6B-8C58-4A87-811D-632BC3AF8E69}"/>
              </a:ext>
            </a:extLst>
          </p:cNvPr>
          <p:cNvSpPr txBox="1"/>
          <p:nvPr userDrawn="1"/>
        </p:nvSpPr>
        <p:spPr>
          <a:xfrm>
            <a:off x="1094484" y="5053521"/>
            <a:ext cx="709821" cy="215444"/>
          </a:xfrm>
          <a:prstGeom prst="rect">
            <a:avLst/>
          </a:prstGeom>
          <a:noFill/>
        </p:spPr>
        <p:txBody>
          <a:bodyPr wrap="square" lIns="0" rIns="0">
            <a:noAutofit/>
          </a:bodyPr>
          <a:lstStyle/>
          <a:p>
            <a:pPr algn="ctr"/>
            <a:r>
              <a:rPr lang="en-US" sz="800">
                <a:solidFill>
                  <a:schemeClr val="tx1"/>
                </a:solidFill>
              </a:rPr>
              <a:t>Error</a:t>
            </a:r>
          </a:p>
        </p:txBody>
      </p:sp>
      <p:sp>
        <p:nvSpPr>
          <p:cNvPr id="34" name="TextBox 33">
            <a:extLst>
              <a:ext uri="{FF2B5EF4-FFF2-40B4-BE49-F238E27FC236}">
                <a16:creationId xmlns:a16="http://schemas.microsoft.com/office/drawing/2014/main" xmlns="" id="{C590042C-17A5-4933-8C2F-049C18E5A584}"/>
              </a:ext>
            </a:extLst>
          </p:cNvPr>
          <p:cNvSpPr txBox="1"/>
          <p:nvPr userDrawn="1"/>
        </p:nvSpPr>
        <p:spPr>
          <a:xfrm>
            <a:off x="1094484" y="5877738"/>
            <a:ext cx="709821" cy="215444"/>
          </a:xfrm>
          <a:prstGeom prst="rect">
            <a:avLst/>
          </a:prstGeom>
          <a:noFill/>
        </p:spPr>
        <p:txBody>
          <a:bodyPr wrap="square" lIns="0" rIns="0">
            <a:noAutofit/>
          </a:bodyPr>
          <a:lstStyle/>
          <a:p>
            <a:pPr algn="ctr"/>
            <a:r>
              <a:rPr lang="en-US" sz="800">
                <a:solidFill>
                  <a:schemeClr val="tx1"/>
                </a:solidFill>
              </a:rPr>
              <a:t>Heart</a:t>
            </a:r>
          </a:p>
        </p:txBody>
      </p:sp>
      <p:sp>
        <p:nvSpPr>
          <p:cNvPr id="36" name="TextBox 35">
            <a:extLst>
              <a:ext uri="{FF2B5EF4-FFF2-40B4-BE49-F238E27FC236}">
                <a16:creationId xmlns:a16="http://schemas.microsoft.com/office/drawing/2014/main" xmlns="" id="{EEFC24A7-722C-4876-81E9-5552BE92F0F9}"/>
              </a:ext>
            </a:extLst>
          </p:cNvPr>
          <p:cNvSpPr txBox="1"/>
          <p:nvPr userDrawn="1"/>
        </p:nvSpPr>
        <p:spPr>
          <a:xfrm>
            <a:off x="1094484" y="3367961"/>
            <a:ext cx="709821" cy="215444"/>
          </a:xfrm>
          <a:prstGeom prst="rect">
            <a:avLst/>
          </a:prstGeom>
          <a:noFill/>
        </p:spPr>
        <p:txBody>
          <a:bodyPr wrap="square" lIns="0" rIns="0">
            <a:noAutofit/>
          </a:bodyPr>
          <a:lstStyle/>
          <a:p>
            <a:pPr algn="ctr"/>
            <a:r>
              <a:rPr lang="en-US" sz="800">
                <a:solidFill>
                  <a:schemeClr val="tx1"/>
                </a:solidFill>
              </a:rPr>
              <a:t>Clock</a:t>
            </a:r>
          </a:p>
        </p:txBody>
      </p:sp>
      <p:sp>
        <p:nvSpPr>
          <p:cNvPr id="38" name="TextBox 37">
            <a:extLst>
              <a:ext uri="{FF2B5EF4-FFF2-40B4-BE49-F238E27FC236}">
                <a16:creationId xmlns:a16="http://schemas.microsoft.com/office/drawing/2014/main" xmlns="" id="{5DB9E5FB-8496-4F67-9246-4D3CF2F152F7}"/>
              </a:ext>
            </a:extLst>
          </p:cNvPr>
          <p:cNvSpPr txBox="1"/>
          <p:nvPr userDrawn="1"/>
        </p:nvSpPr>
        <p:spPr>
          <a:xfrm>
            <a:off x="1094484" y="4216498"/>
            <a:ext cx="709821" cy="338554"/>
          </a:xfrm>
          <a:prstGeom prst="rect">
            <a:avLst/>
          </a:prstGeom>
          <a:noFill/>
        </p:spPr>
        <p:txBody>
          <a:bodyPr wrap="square" lIns="0" rIns="0">
            <a:noAutofit/>
          </a:bodyPr>
          <a:lstStyle/>
          <a:p>
            <a:pPr algn="ctr"/>
            <a:r>
              <a:rPr lang="en-US" sz="800">
                <a:solidFill>
                  <a:schemeClr val="tx1"/>
                </a:solidFill>
              </a:rPr>
              <a:t>Course-orchestrator</a:t>
            </a:r>
          </a:p>
        </p:txBody>
      </p:sp>
      <p:sp>
        <p:nvSpPr>
          <p:cNvPr id="40" name="TextBox 39">
            <a:extLst>
              <a:ext uri="{FF2B5EF4-FFF2-40B4-BE49-F238E27FC236}">
                <a16:creationId xmlns:a16="http://schemas.microsoft.com/office/drawing/2014/main" xmlns="" id="{D982E093-A924-4BC2-9033-B0724C502141}"/>
              </a:ext>
            </a:extLst>
          </p:cNvPr>
          <p:cNvSpPr txBox="1"/>
          <p:nvPr userDrawn="1"/>
        </p:nvSpPr>
        <p:spPr>
          <a:xfrm>
            <a:off x="1809080" y="5053521"/>
            <a:ext cx="709821" cy="338554"/>
          </a:xfrm>
          <a:prstGeom prst="rect">
            <a:avLst/>
          </a:prstGeom>
          <a:noFill/>
        </p:spPr>
        <p:txBody>
          <a:bodyPr wrap="square" lIns="0" rIns="0">
            <a:noAutofit/>
          </a:bodyPr>
          <a:lstStyle/>
          <a:p>
            <a:pPr algn="ctr"/>
            <a:r>
              <a:rPr lang="en-US" sz="800">
                <a:solidFill>
                  <a:schemeClr val="tx1"/>
                </a:solidFill>
              </a:rPr>
              <a:t>Exception handling</a:t>
            </a:r>
          </a:p>
        </p:txBody>
      </p:sp>
      <p:sp>
        <p:nvSpPr>
          <p:cNvPr id="42" name="TextBox 41">
            <a:extLst>
              <a:ext uri="{FF2B5EF4-FFF2-40B4-BE49-F238E27FC236}">
                <a16:creationId xmlns:a16="http://schemas.microsoft.com/office/drawing/2014/main" xmlns="" id="{192F9DD0-3AAD-4DF6-8FD9-49F5B75A74C9}"/>
              </a:ext>
            </a:extLst>
          </p:cNvPr>
          <p:cNvSpPr txBox="1"/>
          <p:nvPr userDrawn="1"/>
        </p:nvSpPr>
        <p:spPr>
          <a:xfrm>
            <a:off x="1809080" y="5877738"/>
            <a:ext cx="709821" cy="215444"/>
          </a:xfrm>
          <a:prstGeom prst="rect">
            <a:avLst/>
          </a:prstGeom>
          <a:noFill/>
        </p:spPr>
        <p:txBody>
          <a:bodyPr wrap="square" lIns="0" rIns="0">
            <a:noAutofit/>
          </a:bodyPr>
          <a:lstStyle/>
          <a:p>
            <a:pPr algn="ctr"/>
            <a:r>
              <a:rPr lang="en-US" sz="800">
                <a:solidFill>
                  <a:schemeClr val="tx1"/>
                </a:solidFill>
              </a:rPr>
              <a:t>Home</a:t>
            </a:r>
          </a:p>
        </p:txBody>
      </p:sp>
      <p:sp>
        <p:nvSpPr>
          <p:cNvPr id="44" name="TextBox 43">
            <a:extLst>
              <a:ext uri="{FF2B5EF4-FFF2-40B4-BE49-F238E27FC236}">
                <a16:creationId xmlns:a16="http://schemas.microsoft.com/office/drawing/2014/main" xmlns="" id="{5F9BD512-2053-4FBA-B3CF-04340B99A94F}"/>
              </a:ext>
            </a:extLst>
          </p:cNvPr>
          <p:cNvSpPr txBox="1"/>
          <p:nvPr userDrawn="1"/>
        </p:nvSpPr>
        <p:spPr>
          <a:xfrm>
            <a:off x="1809080" y="3367961"/>
            <a:ext cx="709821" cy="338554"/>
          </a:xfrm>
          <a:prstGeom prst="rect">
            <a:avLst/>
          </a:prstGeom>
          <a:noFill/>
        </p:spPr>
        <p:txBody>
          <a:bodyPr wrap="square" lIns="0" rIns="0">
            <a:noAutofit/>
          </a:bodyPr>
          <a:lstStyle/>
          <a:p>
            <a:pPr algn="ctr"/>
            <a:r>
              <a:rPr lang="en-US" sz="800">
                <a:solidFill>
                  <a:schemeClr val="tx1"/>
                </a:solidFill>
              </a:rPr>
              <a:t>Cloud </a:t>
            </a:r>
          </a:p>
          <a:p>
            <a:pPr algn="ctr"/>
            <a:r>
              <a:rPr lang="en-US" sz="800">
                <a:solidFill>
                  <a:schemeClr val="tx1"/>
                </a:solidFill>
              </a:rPr>
              <a:t>app</a:t>
            </a:r>
          </a:p>
        </p:txBody>
      </p:sp>
      <p:sp>
        <p:nvSpPr>
          <p:cNvPr id="54" name="TextBox 53">
            <a:extLst>
              <a:ext uri="{FF2B5EF4-FFF2-40B4-BE49-F238E27FC236}">
                <a16:creationId xmlns:a16="http://schemas.microsoft.com/office/drawing/2014/main" xmlns="" id="{6B7C9C30-B068-4C5F-8A0C-B42845C388F0}"/>
              </a:ext>
            </a:extLst>
          </p:cNvPr>
          <p:cNvSpPr txBox="1"/>
          <p:nvPr userDrawn="1"/>
        </p:nvSpPr>
        <p:spPr>
          <a:xfrm>
            <a:off x="1809080" y="4216498"/>
            <a:ext cx="709821" cy="215444"/>
          </a:xfrm>
          <a:prstGeom prst="rect">
            <a:avLst/>
          </a:prstGeom>
          <a:noFill/>
        </p:spPr>
        <p:txBody>
          <a:bodyPr wrap="square" lIns="0" rIns="0">
            <a:noAutofit/>
          </a:bodyPr>
          <a:lstStyle/>
          <a:p>
            <a:pPr algn="ctr"/>
            <a:r>
              <a:rPr lang="en-US" sz="800">
                <a:solidFill>
                  <a:schemeClr val="tx1"/>
                </a:solidFill>
              </a:rPr>
              <a:t>CRM</a:t>
            </a:r>
          </a:p>
        </p:txBody>
      </p:sp>
      <p:sp>
        <p:nvSpPr>
          <p:cNvPr id="56" name="TextBox 55">
            <a:extLst>
              <a:ext uri="{FF2B5EF4-FFF2-40B4-BE49-F238E27FC236}">
                <a16:creationId xmlns:a16="http://schemas.microsoft.com/office/drawing/2014/main" xmlns="" id="{1062010E-3466-4D90-852C-06F41099ADD6}"/>
              </a:ext>
            </a:extLst>
          </p:cNvPr>
          <p:cNvSpPr txBox="1"/>
          <p:nvPr userDrawn="1"/>
        </p:nvSpPr>
        <p:spPr>
          <a:xfrm>
            <a:off x="2524914" y="5053521"/>
            <a:ext cx="709821" cy="215444"/>
          </a:xfrm>
          <a:prstGeom prst="rect">
            <a:avLst/>
          </a:prstGeom>
          <a:noFill/>
        </p:spPr>
        <p:txBody>
          <a:bodyPr wrap="square" lIns="0" rIns="0">
            <a:noAutofit/>
          </a:bodyPr>
          <a:lstStyle/>
          <a:p>
            <a:pPr algn="ctr"/>
            <a:r>
              <a:rPr lang="en-US" sz="800">
                <a:solidFill>
                  <a:schemeClr val="tx1"/>
                </a:solidFill>
              </a:rPr>
              <a:t>Fast ROI</a:t>
            </a:r>
          </a:p>
        </p:txBody>
      </p:sp>
      <p:sp>
        <p:nvSpPr>
          <p:cNvPr id="58" name="TextBox 57">
            <a:extLst>
              <a:ext uri="{FF2B5EF4-FFF2-40B4-BE49-F238E27FC236}">
                <a16:creationId xmlns:a16="http://schemas.microsoft.com/office/drawing/2014/main" xmlns="" id="{537844AA-A71F-4B8C-87CF-C5F3E6A4077B}"/>
              </a:ext>
            </a:extLst>
          </p:cNvPr>
          <p:cNvSpPr txBox="1"/>
          <p:nvPr userDrawn="1"/>
        </p:nvSpPr>
        <p:spPr>
          <a:xfrm>
            <a:off x="2524914" y="5877738"/>
            <a:ext cx="709821" cy="215444"/>
          </a:xfrm>
          <a:prstGeom prst="rect">
            <a:avLst/>
          </a:prstGeom>
          <a:noFill/>
        </p:spPr>
        <p:txBody>
          <a:bodyPr wrap="square" lIns="0" rIns="0">
            <a:noAutofit/>
          </a:bodyPr>
          <a:lstStyle/>
          <a:p>
            <a:pPr algn="ctr"/>
            <a:r>
              <a:rPr lang="en-US" sz="800">
                <a:solidFill>
                  <a:schemeClr val="tx1"/>
                </a:solidFill>
              </a:rPr>
              <a:t>Hourglass</a:t>
            </a:r>
          </a:p>
        </p:txBody>
      </p:sp>
      <p:sp>
        <p:nvSpPr>
          <p:cNvPr id="60" name="TextBox 59">
            <a:extLst>
              <a:ext uri="{FF2B5EF4-FFF2-40B4-BE49-F238E27FC236}">
                <a16:creationId xmlns:a16="http://schemas.microsoft.com/office/drawing/2014/main" xmlns="" id="{716AC10E-9432-4465-85A9-18EA52B6AF93}"/>
              </a:ext>
            </a:extLst>
          </p:cNvPr>
          <p:cNvSpPr txBox="1"/>
          <p:nvPr userDrawn="1"/>
        </p:nvSpPr>
        <p:spPr>
          <a:xfrm>
            <a:off x="4668704" y="3367961"/>
            <a:ext cx="709821" cy="215444"/>
          </a:xfrm>
          <a:prstGeom prst="rect">
            <a:avLst/>
          </a:prstGeom>
          <a:noFill/>
        </p:spPr>
        <p:txBody>
          <a:bodyPr wrap="square" lIns="0" rIns="0">
            <a:noAutofit/>
          </a:bodyPr>
          <a:lstStyle/>
          <a:p>
            <a:pPr algn="ctr"/>
            <a:r>
              <a:rPr lang="en-US" sz="800">
                <a:solidFill>
                  <a:schemeClr val="tx1"/>
                </a:solidFill>
              </a:rPr>
              <a:t>Code</a:t>
            </a:r>
          </a:p>
        </p:txBody>
      </p:sp>
      <p:sp>
        <p:nvSpPr>
          <p:cNvPr id="62" name="TextBox 61">
            <a:extLst>
              <a:ext uri="{FF2B5EF4-FFF2-40B4-BE49-F238E27FC236}">
                <a16:creationId xmlns:a16="http://schemas.microsoft.com/office/drawing/2014/main" xmlns="" id="{5DDF5416-163E-4A6E-A248-8E337597EA4D}"/>
              </a:ext>
            </a:extLst>
          </p:cNvPr>
          <p:cNvSpPr txBox="1"/>
          <p:nvPr userDrawn="1"/>
        </p:nvSpPr>
        <p:spPr>
          <a:xfrm>
            <a:off x="4668704" y="4216498"/>
            <a:ext cx="709821" cy="338554"/>
          </a:xfrm>
          <a:prstGeom prst="rect">
            <a:avLst/>
          </a:prstGeom>
          <a:noFill/>
        </p:spPr>
        <p:txBody>
          <a:bodyPr wrap="square" lIns="0" rIns="0">
            <a:noAutofit/>
          </a:bodyPr>
          <a:lstStyle/>
          <a:p>
            <a:pPr algn="ctr"/>
            <a:r>
              <a:rPr lang="en-US" sz="800">
                <a:solidFill>
                  <a:schemeClr val="tx1"/>
                </a:solidFill>
              </a:rPr>
              <a:t>Desktop program</a:t>
            </a:r>
          </a:p>
        </p:txBody>
      </p:sp>
      <p:sp>
        <p:nvSpPr>
          <p:cNvPr id="64" name="TextBox 63">
            <a:extLst>
              <a:ext uri="{FF2B5EF4-FFF2-40B4-BE49-F238E27FC236}">
                <a16:creationId xmlns:a16="http://schemas.microsoft.com/office/drawing/2014/main" xmlns="" id="{55B92149-B45A-4FC5-968C-B986E0C4700F}"/>
              </a:ext>
            </a:extLst>
          </p:cNvPr>
          <p:cNvSpPr txBox="1"/>
          <p:nvPr userDrawn="1"/>
        </p:nvSpPr>
        <p:spPr>
          <a:xfrm>
            <a:off x="5383301" y="5053521"/>
            <a:ext cx="709821" cy="215444"/>
          </a:xfrm>
          <a:prstGeom prst="rect">
            <a:avLst/>
          </a:prstGeom>
          <a:noFill/>
        </p:spPr>
        <p:txBody>
          <a:bodyPr wrap="square" lIns="0" rIns="0">
            <a:noAutofit/>
          </a:bodyPr>
          <a:lstStyle/>
          <a:p>
            <a:pPr algn="ctr"/>
            <a:r>
              <a:rPr lang="en-US" sz="800">
                <a:solidFill>
                  <a:schemeClr val="tx1"/>
                </a:solidFill>
              </a:rPr>
              <a:t>First-link</a:t>
            </a:r>
          </a:p>
        </p:txBody>
      </p:sp>
      <p:sp>
        <p:nvSpPr>
          <p:cNvPr id="66" name="TextBox 65">
            <a:extLst>
              <a:ext uri="{FF2B5EF4-FFF2-40B4-BE49-F238E27FC236}">
                <a16:creationId xmlns:a16="http://schemas.microsoft.com/office/drawing/2014/main" xmlns="" id="{39F5A768-E7DC-4D96-AAF3-21FBBF300C0C}"/>
              </a:ext>
            </a:extLst>
          </p:cNvPr>
          <p:cNvSpPr txBox="1"/>
          <p:nvPr userDrawn="1"/>
        </p:nvSpPr>
        <p:spPr>
          <a:xfrm>
            <a:off x="4668704" y="2580873"/>
            <a:ext cx="709821" cy="338554"/>
          </a:xfrm>
          <a:prstGeom prst="rect">
            <a:avLst/>
          </a:prstGeom>
          <a:noFill/>
        </p:spPr>
        <p:txBody>
          <a:bodyPr wrap="square" lIns="0" rIns="0">
            <a:noAutofit/>
          </a:bodyPr>
          <a:lstStyle/>
          <a:p>
            <a:pPr algn="ctr"/>
            <a:r>
              <a:rPr lang="en-US" sz="800">
                <a:solidFill>
                  <a:schemeClr val="tx1"/>
                </a:solidFill>
              </a:rPr>
              <a:t>Automated data entry</a:t>
            </a:r>
          </a:p>
        </p:txBody>
      </p:sp>
      <p:sp>
        <p:nvSpPr>
          <p:cNvPr id="68" name="TextBox 67">
            <a:extLst>
              <a:ext uri="{FF2B5EF4-FFF2-40B4-BE49-F238E27FC236}">
                <a16:creationId xmlns:a16="http://schemas.microsoft.com/office/drawing/2014/main" xmlns="" id="{F4F1FFB2-B0BC-446B-9B34-4288C9E9AFC9}"/>
              </a:ext>
            </a:extLst>
          </p:cNvPr>
          <p:cNvSpPr txBox="1"/>
          <p:nvPr userDrawn="1"/>
        </p:nvSpPr>
        <p:spPr>
          <a:xfrm>
            <a:off x="5383301" y="1753079"/>
            <a:ext cx="709821" cy="215444"/>
          </a:xfrm>
          <a:prstGeom prst="rect">
            <a:avLst/>
          </a:prstGeom>
          <a:noFill/>
        </p:spPr>
        <p:txBody>
          <a:bodyPr wrap="square" lIns="0" rIns="0">
            <a:noAutofit/>
          </a:bodyPr>
          <a:lstStyle/>
          <a:p>
            <a:pPr algn="ctr"/>
            <a:r>
              <a:rPr lang="en-US" sz="800">
                <a:solidFill>
                  <a:schemeClr val="tx1"/>
                </a:solidFill>
              </a:rPr>
              <a:t>AI </a:t>
            </a:r>
          </a:p>
        </p:txBody>
      </p:sp>
      <p:sp>
        <p:nvSpPr>
          <p:cNvPr id="70" name="TextBox 69">
            <a:extLst>
              <a:ext uri="{FF2B5EF4-FFF2-40B4-BE49-F238E27FC236}">
                <a16:creationId xmlns:a16="http://schemas.microsoft.com/office/drawing/2014/main" xmlns="" id="{5F7AAD6C-5663-4415-95C8-95A418271499}"/>
              </a:ext>
            </a:extLst>
          </p:cNvPr>
          <p:cNvSpPr txBox="1"/>
          <p:nvPr userDrawn="1"/>
        </p:nvSpPr>
        <p:spPr>
          <a:xfrm>
            <a:off x="5383301" y="5877738"/>
            <a:ext cx="709821" cy="215444"/>
          </a:xfrm>
          <a:prstGeom prst="rect">
            <a:avLst/>
          </a:prstGeom>
          <a:noFill/>
        </p:spPr>
        <p:txBody>
          <a:bodyPr wrap="square" lIns="0" rIns="0">
            <a:noAutofit/>
          </a:bodyPr>
          <a:lstStyle/>
          <a:p>
            <a:pPr algn="ctr"/>
            <a:r>
              <a:rPr lang="en-US" sz="800">
                <a:solidFill>
                  <a:schemeClr val="tx1"/>
                </a:solidFill>
              </a:rPr>
              <a:t>Keyboard</a:t>
            </a:r>
          </a:p>
        </p:txBody>
      </p:sp>
      <p:sp>
        <p:nvSpPr>
          <p:cNvPr id="72" name="TextBox 71">
            <a:extLst>
              <a:ext uri="{FF2B5EF4-FFF2-40B4-BE49-F238E27FC236}">
                <a16:creationId xmlns:a16="http://schemas.microsoft.com/office/drawing/2014/main" xmlns="" id="{A7202B93-89D8-4FDD-8D9A-0C21EF535DD5}"/>
              </a:ext>
            </a:extLst>
          </p:cNvPr>
          <p:cNvSpPr txBox="1"/>
          <p:nvPr userDrawn="1"/>
        </p:nvSpPr>
        <p:spPr>
          <a:xfrm>
            <a:off x="5383301" y="3367961"/>
            <a:ext cx="709821" cy="338554"/>
          </a:xfrm>
          <a:prstGeom prst="rect">
            <a:avLst/>
          </a:prstGeom>
          <a:noFill/>
        </p:spPr>
        <p:txBody>
          <a:bodyPr wrap="square" lIns="0" rIns="0">
            <a:noAutofit/>
          </a:bodyPr>
          <a:lstStyle/>
          <a:p>
            <a:pPr algn="ctr"/>
            <a:r>
              <a:rPr lang="en-US" sz="800">
                <a:solidFill>
                  <a:schemeClr val="tx1"/>
                </a:solidFill>
              </a:rPr>
              <a:t>Complete </a:t>
            </a:r>
          </a:p>
          <a:p>
            <a:pPr algn="ctr"/>
            <a:r>
              <a:rPr lang="en-US" sz="800">
                <a:solidFill>
                  <a:schemeClr val="tx1"/>
                </a:solidFill>
              </a:rPr>
              <a:t>audit</a:t>
            </a:r>
          </a:p>
        </p:txBody>
      </p:sp>
      <p:sp>
        <p:nvSpPr>
          <p:cNvPr id="74" name="TextBox 73">
            <a:extLst>
              <a:ext uri="{FF2B5EF4-FFF2-40B4-BE49-F238E27FC236}">
                <a16:creationId xmlns:a16="http://schemas.microsoft.com/office/drawing/2014/main" xmlns="" id="{90F4B8E3-F91B-4E96-93C4-2D4AE885E78B}"/>
              </a:ext>
            </a:extLst>
          </p:cNvPr>
          <p:cNvSpPr txBox="1"/>
          <p:nvPr userDrawn="1"/>
        </p:nvSpPr>
        <p:spPr>
          <a:xfrm>
            <a:off x="5383301" y="4216498"/>
            <a:ext cx="709821" cy="338554"/>
          </a:xfrm>
          <a:prstGeom prst="rect">
            <a:avLst/>
          </a:prstGeom>
          <a:noFill/>
        </p:spPr>
        <p:txBody>
          <a:bodyPr wrap="square" lIns="0" rIns="0">
            <a:noAutofit/>
          </a:bodyPr>
          <a:lstStyle/>
          <a:p>
            <a:pPr algn="ctr"/>
            <a:r>
              <a:rPr lang="en-US" sz="800">
                <a:solidFill>
                  <a:schemeClr val="tx1"/>
                </a:solidFill>
              </a:rPr>
              <a:t>Document </a:t>
            </a:r>
            <a:br>
              <a:rPr lang="en-US" sz="800">
                <a:solidFill>
                  <a:schemeClr val="tx1"/>
                </a:solidFill>
              </a:rPr>
            </a:br>
            <a:endParaRPr lang="en-US" sz="800">
              <a:solidFill>
                <a:schemeClr val="tx1"/>
              </a:solidFill>
            </a:endParaRPr>
          </a:p>
        </p:txBody>
      </p:sp>
      <p:sp>
        <p:nvSpPr>
          <p:cNvPr id="76" name="TextBox 75">
            <a:extLst>
              <a:ext uri="{FF2B5EF4-FFF2-40B4-BE49-F238E27FC236}">
                <a16:creationId xmlns:a16="http://schemas.microsoft.com/office/drawing/2014/main" xmlns="" id="{2B5058D7-7643-429A-89EC-F353837EA808}"/>
              </a:ext>
            </a:extLst>
          </p:cNvPr>
          <p:cNvSpPr txBox="1"/>
          <p:nvPr userDrawn="1"/>
        </p:nvSpPr>
        <p:spPr>
          <a:xfrm>
            <a:off x="6097897" y="5053521"/>
            <a:ext cx="709821" cy="215444"/>
          </a:xfrm>
          <a:prstGeom prst="rect">
            <a:avLst/>
          </a:prstGeom>
          <a:noFill/>
        </p:spPr>
        <p:txBody>
          <a:bodyPr wrap="square" lIns="0" rIns="0">
            <a:noAutofit/>
          </a:bodyPr>
          <a:lstStyle/>
          <a:p>
            <a:pPr algn="ctr"/>
            <a:r>
              <a:rPr lang="en-US" sz="800">
                <a:solidFill>
                  <a:schemeClr val="tx1"/>
                </a:solidFill>
              </a:rPr>
              <a:t>First-mention</a:t>
            </a:r>
          </a:p>
        </p:txBody>
      </p:sp>
      <p:sp>
        <p:nvSpPr>
          <p:cNvPr id="78" name="TextBox 77">
            <a:extLst>
              <a:ext uri="{FF2B5EF4-FFF2-40B4-BE49-F238E27FC236}">
                <a16:creationId xmlns:a16="http://schemas.microsoft.com/office/drawing/2014/main" xmlns="" id="{78070FC8-666B-4E4E-9D25-C3E250A33377}"/>
              </a:ext>
            </a:extLst>
          </p:cNvPr>
          <p:cNvSpPr txBox="1"/>
          <p:nvPr userDrawn="1"/>
        </p:nvSpPr>
        <p:spPr>
          <a:xfrm>
            <a:off x="5383301" y="2580873"/>
            <a:ext cx="709821" cy="215444"/>
          </a:xfrm>
          <a:prstGeom prst="rect">
            <a:avLst/>
          </a:prstGeom>
          <a:noFill/>
        </p:spPr>
        <p:txBody>
          <a:bodyPr wrap="square" lIns="0" rIns="0">
            <a:noAutofit/>
          </a:bodyPr>
          <a:lstStyle/>
          <a:p>
            <a:pPr algn="ctr"/>
            <a:r>
              <a:rPr lang="en-US" sz="800">
                <a:solidFill>
                  <a:schemeClr val="tx1"/>
                </a:solidFill>
              </a:rPr>
              <a:t>Automation</a:t>
            </a:r>
          </a:p>
        </p:txBody>
      </p:sp>
      <p:sp>
        <p:nvSpPr>
          <p:cNvPr id="80" name="TextBox 79">
            <a:extLst>
              <a:ext uri="{FF2B5EF4-FFF2-40B4-BE49-F238E27FC236}">
                <a16:creationId xmlns:a16="http://schemas.microsoft.com/office/drawing/2014/main" xmlns="" id="{2E145C96-DBDE-46E2-9171-37C44FC392A8}"/>
              </a:ext>
            </a:extLst>
          </p:cNvPr>
          <p:cNvSpPr txBox="1"/>
          <p:nvPr userDrawn="1"/>
        </p:nvSpPr>
        <p:spPr>
          <a:xfrm>
            <a:off x="6097897" y="1753079"/>
            <a:ext cx="709821" cy="215444"/>
          </a:xfrm>
          <a:prstGeom prst="rect">
            <a:avLst/>
          </a:prstGeom>
          <a:noFill/>
        </p:spPr>
        <p:txBody>
          <a:bodyPr wrap="square" lIns="0" rIns="0">
            <a:noAutofit/>
          </a:bodyPr>
          <a:lstStyle/>
          <a:p>
            <a:pPr algn="ctr"/>
            <a:r>
              <a:rPr lang="en-US" sz="800">
                <a:solidFill>
                  <a:schemeClr val="tx1"/>
                </a:solidFill>
              </a:rPr>
              <a:t>AI Alt</a:t>
            </a:r>
          </a:p>
        </p:txBody>
      </p:sp>
      <p:sp>
        <p:nvSpPr>
          <p:cNvPr id="82" name="TextBox 81">
            <a:extLst>
              <a:ext uri="{FF2B5EF4-FFF2-40B4-BE49-F238E27FC236}">
                <a16:creationId xmlns:a16="http://schemas.microsoft.com/office/drawing/2014/main" xmlns="" id="{5EF2FF4D-B1BD-4666-8C9D-753E6C0E2A6E}"/>
              </a:ext>
            </a:extLst>
          </p:cNvPr>
          <p:cNvSpPr txBox="1"/>
          <p:nvPr userDrawn="1"/>
        </p:nvSpPr>
        <p:spPr>
          <a:xfrm>
            <a:off x="6097897" y="5877738"/>
            <a:ext cx="709821" cy="215444"/>
          </a:xfrm>
          <a:prstGeom prst="rect">
            <a:avLst/>
          </a:prstGeom>
          <a:noFill/>
        </p:spPr>
        <p:txBody>
          <a:bodyPr wrap="square" lIns="0" rIns="0">
            <a:noAutofit/>
          </a:bodyPr>
          <a:lstStyle/>
          <a:p>
            <a:pPr algn="ctr"/>
            <a:r>
              <a:rPr lang="en-US" sz="800">
                <a:solidFill>
                  <a:schemeClr val="tx1"/>
                </a:solidFill>
              </a:rPr>
              <a:t>Label</a:t>
            </a:r>
          </a:p>
        </p:txBody>
      </p:sp>
      <p:sp>
        <p:nvSpPr>
          <p:cNvPr id="83" name="TextBox 82">
            <a:extLst>
              <a:ext uri="{FF2B5EF4-FFF2-40B4-BE49-F238E27FC236}">
                <a16:creationId xmlns:a16="http://schemas.microsoft.com/office/drawing/2014/main" xmlns="" id="{A4C49745-860B-4CA3-9551-970E17443DF5}"/>
              </a:ext>
            </a:extLst>
          </p:cNvPr>
          <p:cNvSpPr txBox="1"/>
          <p:nvPr userDrawn="1"/>
        </p:nvSpPr>
        <p:spPr>
          <a:xfrm>
            <a:off x="6097897" y="3367961"/>
            <a:ext cx="709821" cy="338554"/>
          </a:xfrm>
          <a:prstGeom prst="rect">
            <a:avLst/>
          </a:prstGeom>
          <a:noFill/>
        </p:spPr>
        <p:txBody>
          <a:bodyPr wrap="square" lIns="0" rIns="0">
            <a:noAutofit/>
          </a:bodyPr>
          <a:lstStyle/>
          <a:p>
            <a:pPr algn="ctr"/>
            <a:r>
              <a:rPr lang="en-US" sz="800">
                <a:solidFill>
                  <a:schemeClr val="tx1"/>
                </a:solidFill>
              </a:rPr>
              <a:t>Contact</a:t>
            </a:r>
          </a:p>
          <a:p>
            <a:pPr algn="ctr"/>
            <a:r>
              <a:rPr lang="en-US" sz="800">
                <a:solidFill>
                  <a:schemeClr val="tx1"/>
                </a:solidFill>
              </a:rPr>
              <a:t>email</a:t>
            </a:r>
          </a:p>
        </p:txBody>
      </p:sp>
      <p:sp>
        <p:nvSpPr>
          <p:cNvPr id="84" name="TextBox 83">
            <a:extLst>
              <a:ext uri="{FF2B5EF4-FFF2-40B4-BE49-F238E27FC236}">
                <a16:creationId xmlns:a16="http://schemas.microsoft.com/office/drawing/2014/main" xmlns="" id="{4252A578-B230-4B6B-AAAA-19F05A989A4C}"/>
              </a:ext>
            </a:extLst>
          </p:cNvPr>
          <p:cNvSpPr txBox="1"/>
          <p:nvPr userDrawn="1"/>
        </p:nvSpPr>
        <p:spPr>
          <a:xfrm>
            <a:off x="6097897" y="4216498"/>
            <a:ext cx="709821" cy="215444"/>
          </a:xfrm>
          <a:prstGeom prst="rect">
            <a:avLst/>
          </a:prstGeom>
          <a:noFill/>
        </p:spPr>
        <p:txBody>
          <a:bodyPr wrap="square" lIns="0" rIns="0">
            <a:noAutofit/>
          </a:bodyPr>
          <a:lstStyle/>
          <a:p>
            <a:pPr algn="ctr"/>
            <a:r>
              <a:rPr lang="en-US" sz="800">
                <a:solidFill>
                  <a:schemeClr val="tx1"/>
                </a:solidFill>
              </a:rPr>
              <a:t>Done</a:t>
            </a:r>
          </a:p>
        </p:txBody>
      </p:sp>
      <p:sp>
        <p:nvSpPr>
          <p:cNvPr id="86" name="TextBox 85">
            <a:extLst>
              <a:ext uri="{FF2B5EF4-FFF2-40B4-BE49-F238E27FC236}">
                <a16:creationId xmlns:a16="http://schemas.microsoft.com/office/drawing/2014/main" xmlns="" id="{FE902129-2039-4AC5-9EBC-415B09B01A10}"/>
              </a:ext>
            </a:extLst>
          </p:cNvPr>
          <p:cNvSpPr txBox="1"/>
          <p:nvPr userDrawn="1"/>
        </p:nvSpPr>
        <p:spPr>
          <a:xfrm>
            <a:off x="6812494" y="5053521"/>
            <a:ext cx="709821" cy="215444"/>
          </a:xfrm>
          <a:prstGeom prst="rect">
            <a:avLst/>
          </a:prstGeom>
          <a:noFill/>
        </p:spPr>
        <p:txBody>
          <a:bodyPr wrap="square" lIns="0" rIns="0">
            <a:noAutofit/>
          </a:bodyPr>
          <a:lstStyle/>
          <a:p>
            <a:pPr algn="ctr"/>
            <a:r>
              <a:rPr lang="en-US" sz="800">
                <a:solidFill>
                  <a:schemeClr val="tx1"/>
                </a:solidFill>
              </a:rPr>
              <a:t>First-</a:t>
            </a:r>
            <a:r>
              <a:rPr lang="en-US" sz="800" err="1">
                <a:solidFill>
                  <a:schemeClr val="tx1"/>
                </a:solidFill>
              </a:rPr>
              <a:t>onebox</a:t>
            </a:r>
            <a:endParaRPr lang="en-US" sz="800">
              <a:solidFill>
                <a:schemeClr val="tx1"/>
              </a:solidFill>
            </a:endParaRPr>
          </a:p>
        </p:txBody>
      </p:sp>
      <p:sp>
        <p:nvSpPr>
          <p:cNvPr id="88" name="TextBox 87">
            <a:extLst>
              <a:ext uri="{FF2B5EF4-FFF2-40B4-BE49-F238E27FC236}">
                <a16:creationId xmlns:a16="http://schemas.microsoft.com/office/drawing/2014/main" xmlns="" id="{C1D5AB5D-E898-4CE8-88C3-3E21999E6C50}"/>
              </a:ext>
            </a:extLst>
          </p:cNvPr>
          <p:cNvSpPr txBox="1"/>
          <p:nvPr userDrawn="1"/>
        </p:nvSpPr>
        <p:spPr>
          <a:xfrm>
            <a:off x="6097897" y="2580873"/>
            <a:ext cx="709821" cy="338554"/>
          </a:xfrm>
          <a:prstGeom prst="rect">
            <a:avLst/>
          </a:prstGeom>
          <a:noFill/>
        </p:spPr>
        <p:txBody>
          <a:bodyPr wrap="square" lIns="0" rIns="0">
            <a:noAutofit/>
          </a:bodyPr>
          <a:lstStyle/>
          <a:p>
            <a:pPr algn="ctr"/>
            <a:r>
              <a:rPr lang="en-US" sz="800">
                <a:solidFill>
                  <a:schemeClr val="tx1"/>
                </a:solidFill>
              </a:rPr>
              <a:t>Background automation</a:t>
            </a:r>
          </a:p>
        </p:txBody>
      </p:sp>
      <p:sp>
        <p:nvSpPr>
          <p:cNvPr id="89" name="TextBox 88">
            <a:extLst>
              <a:ext uri="{FF2B5EF4-FFF2-40B4-BE49-F238E27FC236}">
                <a16:creationId xmlns:a16="http://schemas.microsoft.com/office/drawing/2014/main" xmlns="" id="{78021956-D404-44CD-8BDA-4678E175BE1E}"/>
              </a:ext>
            </a:extLst>
          </p:cNvPr>
          <p:cNvSpPr txBox="1"/>
          <p:nvPr userDrawn="1"/>
        </p:nvSpPr>
        <p:spPr>
          <a:xfrm>
            <a:off x="6812494" y="1753079"/>
            <a:ext cx="709821" cy="215444"/>
          </a:xfrm>
          <a:prstGeom prst="rect">
            <a:avLst/>
          </a:prstGeom>
          <a:noFill/>
        </p:spPr>
        <p:txBody>
          <a:bodyPr wrap="square" lIns="0" rIns="0">
            <a:noAutofit/>
          </a:bodyPr>
          <a:lstStyle/>
          <a:p>
            <a:pPr algn="ctr"/>
            <a:r>
              <a:rPr lang="en-US" sz="800">
                <a:solidFill>
                  <a:schemeClr val="tx1"/>
                </a:solidFill>
              </a:rPr>
              <a:t>AI Enabled</a:t>
            </a:r>
          </a:p>
        </p:txBody>
      </p:sp>
      <p:sp>
        <p:nvSpPr>
          <p:cNvPr id="90" name="TextBox 89">
            <a:extLst>
              <a:ext uri="{FF2B5EF4-FFF2-40B4-BE49-F238E27FC236}">
                <a16:creationId xmlns:a16="http://schemas.microsoft.com/office/drawing/2014/main" xmlns="" id="{59BA3CC2-4687-4D55-A9A9-C1937314AF35}"/>
              </a:ext>
            </a:extLst>
          </p:cNvPr>
          <p:cNvSpPr txBox="1"/>
          <p:nvPr userDrawn="1"/>
        </p:nvSpPr>
        <p:spPr>
          <a:xfrm>
            <a:off x="6812494" y="5877738"/>
            <a:ext cx="709821" cy="215444"/>
          </a:xfrm>
          <a:prstGeom prst="rect">
            <a:avLst/>
          </a:prstGeom>
          <a:noFill/>
        </p:spPr>
        <p:txBody>
          <a:bodyPr wrap="square" lIns="0" rIns="0">
            <a:noAutofit/>
          </a:bodyPr>
          <a:lstStyle/>
          <a:p>
            <a:pPr algn="ctr"/>
            <a:r>
              <a:rPr lang="en-US" sz="800">
                <a:solidFill>
                  <a:schemeClr val="tx1"/>
                </a:solidFill>
              </a:rPr>
              <a:t>Label alt</a:t>
            </a:r>
          </a:p>
        </p:txBody>
      </p:sp>
      <p:sp>
        <p:nvSpPr>
          <p:cNvPr id="92" name="TextBox 91">
            <a:extLst>
              <a:ext uri="{FF2B5EF4-FFF2-40B4-BE49-F238E27FC236}">
                <a16:creationId xmlns:a16="http://schemas.microsoft.com/office/drawing/2014/main" xmlns="" id="{65C6136B-4DC2-4E31-AF26-A93DBD24CA8F}"/>
              </a:ext>
            </a:extLst>
          </p:cNvPr>
          <p:cNvSpPr txBox="1"/>
          <p:nvPr userDrawn="1"/>
        </p:nvSpPr>
        <p:spPr>
          <a:xfrm>
            <a:off x="8961986" y="3367961"/>
            <a:ext cx="709821" cy="215444"/>
          </a:xfrm>
          <a:prstGeom prst="rect">
            <a:avLst/>
          </a:prstGeom>
          <a:noFill/>
        </p:spPr>
        <p:txBody>
          <a:bodyPr wrap="square" lIns="0" rIns="0">
            <a:noAutofit/>
          </a:bodyPr>
          <a:lstStyle/>
          <a:p>
            <a:pPr algn="ctr"/>
            <a:r>
              <a:rPr lang="en-US" sz="800">
                <a:solidFill>
                  <a:schemeClr val="tx1"/>
                </a:solidFill>
              </a:rPr>
              <a:t>Cost low</a:t>
            </a:r>
          </a:p>
        </p:txBody>
      </p:sp>
      <p:sp>
        <p:nvSpPr>
          <p:cNvPr id="181" name="TextBox 180">
            <a:extLst>
              <a:ext uri="{FF2B5EF4-FFF2-40B4-BE49-F238E27FC236}">
                <a16:creationId xmlns:a16="http://schemas.microsoft.com/office/drawing/2014/main" xmlns="" id="{C44B68C6-DDF9-4772-BACB-2418FAC2EB35}"/>
              </a:ext>
            </a:extLst>
          </p:cNvPr>
          <p:cNvSpPr txBox="1"/>
          <p:nvPr userDrawn="1"/>
        </p:nvSpPr>
        <p:spPr>
          <a:xfrm>
            <a:off x="8961986" y="4216498"/>
            <a:ext cx="709821" cy="215444"/>
          </a:xfrm>
          <a:prstGeom prst="rect">
            <a:avLst/>
          </a:prstGeom>
          <a:noFill/>
        </p:spPr>
        <p:txBody>
          <a:bodyPr wrap="square" lIns="0" rIns="0">
            <a:noAutofit/>
          </a:bodyPr>
          <a:lstStyle/>
          <a:p>
            <a:pPr algn="ctr"/>
            <a:r>
              <a:rPr lang="en-US" sz="800">
                <a:solidFill>
                  <a:schemeClr val="tx1"/>
                </a:solidFill>
              </a:rPr>
              <a:t>Editor</a:t>
            </a:r>
          </a:p>
        </p:txBody>
      </p:sp>
      <p:sp>
        <p:nvSpPr>
          <p:cNvPr id="183" name="TextBox 182">
            <a:extLst>
              <a:ext uri="{FF2B5EF4-FFF2-40B4-BE49-F238E27FC236}">
                <a16:creationId xmlns:a16="http://schemas.microsoft.com/office/drawing/2014/main" xmlns="" id="{AE3E25C0-0159-47D0-8404-B2FD99482D3C}"/>
              </a:ext>
            </a:extLst>
          </p:cNvPr>
          <p:cNvSpPr txBox="1"/>
          <p:nvPr userDrawn="1"/>
        </p:nvSpPr>
        <p:spPr>
          <a:xfrm>
            <a:off x="9675196" y="5053521"/>
            <a:ext cx="709821" cy="215444"/>
          </a:xfrm>
          <a:prstGeom prst="rect">
            <a:avLst/>
          </a:prstGeom>
          <a:noFill/>
        </p:spPr>
        <p:txBody>
          <a:bodyPr wrap="square" lIns="0" rIns="0">
            <a:noAutofit/>
          </a:bodyPr>
          <a:lstStyle/>
          <a:p>
            <a:pPr algn="ctr"/>
            <a:r>
              <a:rPr lang="en-US" sz="800">
                <a:solidFill>
                  <a:schemeClr val="tx1"/>
                </a:solidFill>
              </a:rPr>
              <a:t>Goals</a:t>
            </a:r>
          </a:p>
        </p:txBody>
      </p:sp>
      <p:sp>
        <p:nvSpPr>
          <p:cNvPr id="185" name="TextBox 184">
            <a:extLst>
              <a:ext uri="{FF2B5EF4-FFF2-40B4-BE49-F238E27FC236}">
                <a16:creationId xmlns:a16="http://schemas.microsoft.com/office/drawing/2014/main" xmlns="" id="{12B148EE-860B-42DE-AA87-19FA87556A69}"/>
              </a:ext>
            </a:extLst>
          </p:cNvPr>
          <p:cNvSpPr txBox="1"/>
          <p:nvPr userDrawn="1"/>
        </p:nvSpPr>
        <p:spPr>
          <a:xfrm>
            <a:off x="8961986" y="2580873"/>
            <a:ext cx="709821" cy="338554"/>
          </a:xfrm>
          <a:prstGeom prst="rect">
            <a:avLst/>
          </a:prstGeom>
          <a:noFill/>
        </p:spPr>
        <p:txBody>
          <a:bodyPr wrap="square" lIns="0" rIns="0">
            <a:noAutofit/>
          </a:bodyPr>
          <a:lstStyle/>
          <a:p>
            <a:pPr algn="ctr"/>
            <a:r>
              <a:rPr lang="en-US" sz="800">
                <a:solidFill>
                  <a:schemeClr val="tx1"/>
                </a:solidFill>
              </a:rPr>
              <a:t>Business partner-up alt</a:t>
            </a:r>
          </a:p>
        </p:txBody>
      </p:sp>
      <p:sp>
        <p:nvSpPr>
          <p:cNvPr id="187" name="TextBox 186">
            <a:extLst>
              <a:ext uri="{FF2B5EF4-FFF2-40B4-BE49-F238E27FC236}">
                <a16:creationId xmlns:a16="http://schemas.microsoft.com/office/drawing/2014/main" xmlns="" id="{42684DB5-07E2-4F18-B4CE-CB234FC03788}"/>
              </a:ext>
            </a:extLst>
          </p:cNvPr>
          <p:cNvSpPr txBox="1"/>
          <p:nvPr userDrawn="1"/>
        </p:nvSpPr>
        <p:spPr>
          <a:xfrm>
            <a:off x="9675196" y="1753079"/>
            <a:ext cx="709821" cy="338554"/>
          </a:xfrm>
          <a:prstGeom prst="rect">
            <a:avLst/>
          </a:prstGeom>
          <a:noFill/>
        </p:spPr>
        <p:txBody>
          <a:bodyPr wrap="square" lIns="0" rIns="0">
            <a:noAutofit/>
          </a:bodyPr>
          <a:lstStyle/>
          <a:p>
            <a:pPr algn="ctr"/>
            <a:r>
              <a:rPr lang="en-US" sz="800">
                <a:solidFill>
                  <a:schemeClr val="tx1"/>
                </a:solidFill>
              </a:rPr>
              <a:t>App-3rd-party  2</a:t>
            </a:r>
          </a:p>
        </p:txBody>
      </p:sp>
      <p:sp>
        <p:nvSpPr>
          <p:cNvPr id="189" name="TextBox 188">
            <a:extLst>
              <a:ext uri="{FF2B5EF4-FFF2-40B4-BE49-F238E27FC236}">
                <a16:creationId xmlns:a16="http://schemas.microsoft.com/office/drawing/2014/main" xmlns="" id="{29761184-BF59-4B13-A148-A1A500BA9BEB}"/>
              </a:ext>
            </a:extLst>
          </p:cNvPr>
          <p:cNvSpPr txBox="1"/>
          <p:nvPr userDrawn="1"/>
        </p:nvSpPr>
        <p:spPr>
          <a:xfrm>
            <a:off x="10390297" y="5877738"/>
            <a:ext cx="709821" cy="338554"/>
          </a:xfrm>
          <a:prstGeom prst="rect">
            <a:avLst/>
          </a:prstGeom>
          <a:noFill/>
        </p:spPr>
        <p:txBody>
          <a:bodyPr wrap="square" lIns="0" rIns="0">
            <a:noAutofit/>
          </a:bodyPr>
          <a:lstStyle/>
          <a:p>
            <a:pPr algn="ctr"/>
            <a:r>
              <a:rPr lang="en-US" sz="800">
                <a:solidFill>
                  <a:schemeClr val="tx1"/>
                </a:solidFill>
              </a:rPr>
              <a:t>Link </a:t>
            </a:r>
          </a:p>
          <a:p>
            <a:pPr algn="ctr"/>
            <a:r>
              <a:rPr lang="en-US" sz="800">
                <a:solidFill>
                  <a:schemeClr val="tx1"/>
                </a:solidFill>
              </a:rPr>
              <a:t>special</a:t>
            </a:r>
          </a:p>
        </p:txBody>
      </p:sp>
      <p:sp>
        <p:nvSpPr>
          <p:cNvPr id="191" name="TextBox 190">
            <a:extLst>
              <a:ext uri="{FF2B5EF4-FFF2-40B4-BE49-F238E27FC236}">
                <a16:creationId xmlns:a16="http://schemas.microsoft.com/office/drawing/2014/main" xmlns="" id="{9C181999-EBCB-4B10-8CC1-A8EDD2AA8AB7}"/>
              </a:ext>
            </a:extLst>
          </p:cNvPr>
          <p:cNvSpPr txBox="1"/>
          <p:nvPr userDrawn="1"/>
        </p:nvSpPr>
        <p:spPr>
          <a:xfrm>
            <a:off x="2524914" y="3367961"/>
            <a:ext cx="709821" cy="338554"/>
          </a:xfrm>
          <a:prstGeom prst="rect">
            <a:avLst/>
          </a:prstGeom>
          <a:noFill/>
        </p:spPr>
        <p:txBody>
          <a:bodyPr wrap="square" lIns="0" rIns="0">
            <a:noAutofit/>
          </a:bodyPr>
          <a:lstStyle/>
          <a:p>
            <a:pPr algn="ctr"/>
            <a:r>
              <a:rPr lang="en-US" sz="800">
                <a:solidFill>
                  <a:schemeClr val="tx1"/>
                </a:solidFill>
              </a:rPr>
              <a:t>Cloud download</a:t>
            </a:r>
          </a:p>
        </p:txBody>
      </p:sp>
      <p:sp>
        <p:nvSpPr>
          <p:cNvPr id="193" name="TextBox 192">
            <a:extLst>
              <a:ext uri="{FF2B5EF4-FFF2-40B4-BE49-F238E27FC236}">
                <a16:creationId xmlns:a16="http://schemas.microsoft.com/office/drawing/2014/main" xmlns="" id="{D42A1ADC-4E65-45D8-9FF2-DAF8DF6DBFDB}"/>
              </a:ext>
            </a:extLst>
          </p:cNvPr>
          <p:cNvSpPr txBox="1"/>
          <p:nvPr userDrawn="1"/>
        </p:nvSpPr>
        <p:spPr>
          <a:xfrm>
            <a:off x="2524914" y="4216498"/>
            <a:ext cx="709821" cy="215444"/>
          </a:xfrm>
          <a:prstGeom prst="rect">
            <a:avLst/>
          </a:prstGeom>
          <a:noFill/>
        </p:spPr>
        <p:txBody>
          <a:bodyPr wrap="square" lIns="0" rIns="0">
            <a:noAutofit/>
          </a:bodyPr>
          <a:lstStyle/>
          <a:p>
            <a:pPr algn="ctr"/>
            <a:r>
              <a:rPr lang="en-US" sz="800">
                <a:solidFill>
                  <a:schemeClr val="tx1"/>
                </a:solidFill>
              </a:rPr>
              <a:t>Crown</a:t>
            </a:r>
          </a:p>
        </p:txBody>
      </p:sp>
      <p:sp>
        <p:nvSpPr>
          <p:cNvPr id="195" name="TextBox 194">
            <a:extLst>
              <a:ext uri="{FF2B5EF4-FFF2-40B4-BE49-F238E27FC236}">
                <a16:creationId xmlns:a16="http://schemas.microsoft.com/office/drawing/2014/main" xmlns="" id="{CBD0D93A-0A4E-4141-B475-A7A7949E5E19}"/>
              </a:ext>
            </a:extLst>
          </p:cNvPr>
          <p:cNvSpPr txBox="1"/>
          <p:nvPr userDrawn="1"/>
        </p:nvSpPr>
        <p:spPr>
          <a:xfrm>
            <a:off x="3242083" y="5053521"/>
            <a:ext cx="709821" cy="215444"/>
          </a:xfrm>
          <a:prstGeom prst="rect">
            <a:avLst/>
          </a:prstGeom>
          <a:noFill/>
        </p:spPr>
        <p:txBody>
          <a:bodyPr wrap="square" lIns="0" rIns="0">
            <a:noAutofit/>
          </a:bodyPr>
          <a:lstStyle/>
          <a:p>
            <a:pPr algn="ctr"/>
            <a:r>
              <a:rPr lang="en-US" sz="800">
                <a:solidFill>
                  <a:schemeClr val="tx1"/>
                </a:solidFill>
              </a:rPr>
              <a:t>First Emoji</a:t>
            </a:r>
          </a:p>
        </p:txBody>
      </p:sp>
      <p:sp>
        <p:nvSpPr>
          <p:cNvPr id="197" name="TextBox 196">
            <a:extLst>
              <a:ext uri="{FF2B5EF4-FFF2-40B4-BE49-F238E27FC236}">
                <a16:creationId xmlns:a16="http://schemas.microsoft.com/office/drawing/2014/main" xmlns="" id="{DBF395BA-B452-4237-A96E-6132CA84743F}"/>
              </a:ext>
            </a:extLst>
          </p:cNvPr>
          <p:cNvSpPr txBox="1"/>
          <p:nvPr userDrawn="1"/>
        </p:nvSpPr>
        <p:spPr>
          <a:xfrm>
            <a:off x="11102668" y="1753079"/>
            <a:ext cx="709821" cy="215444"/>
          </a:xfrm>
          <a:prstGeom prst="rect">
            <a:avLst/>
          </a:prstGeom>
          <a:noFill/>
        </p:spPr>
        <p:txBody>
          <a:bodyPr wrap="square" lIns="0" rIns="0">
            <a:noAutofit/>
          </a:bodyPr>
          <a:lstStyle/>
          <a:p>
            <a:pPr algn="ctr"/>
            <a:r>
              <a:rPr lang="en-US" sz="800">
                <a:solidFill>
                  <a:schemeClr val="tx1"/>
                </a:solidFill>
              </a:rPr>
              <a:t>Assessment</a:t>
            </a:r>
          </a:p>
        </p:txBody>
      </p:sp>
      <p:sp>
        <p:nvSpPr>
          <p:cNvPr id="199" name="TextBox 198">
            <a:extLst>
              <a:ext uri="{FF2B5EF4-FFF2-40B4-BE49-F238E27FC236}">
                <a16:creationId xmlns:a16="http://schemas.microsoft.com/office/drawing/2014/main" xmlns="" id="{71FC3985-50EB-4C6E-8D13-22CC4D33A8D4}"/>
              </a:ext>
            </a:extLst>
          </p:cNvPr>
          <p:cNvSpPr txBox="1"/>
          <p:nvPr userDrawn="1"/>
        </p:nvSpPr>
        <p:spPr>
          <a:xfrm>
            <a:off x="3242083" y="1753079"/>
            <a:ext cx="709821" cy="215444"/>
          </a:xfrm>
          <a:prstGeom prst="rect">
            <a:avLst/>
          </a:prstGeom>
          <a:noFill/>
        </p:spPr>
        <p:txBody>
          <a:bodyPr wrap="square" lIns="0" rIns="0">
            <a:noAutofit/>
          </a:bodyPr>
          <a:lstStyle/>
          <a:p>
            <a:pPr algn="ctr"/>
            <a:r>
              <a:rPr lang="en-US" sz="800">
                <a:solidFill>
                  <a:schemeClr val="tx1"/>
                </a:solidFill>
              </a:rPr>
              <a:t>Abstract</a:t>
            </a:r>
          </a:p>
        </p:txBody>
      </p:sp>
      <p:sp>
        <p:nvSpPr>
          <p:cNvPr id="201" name="TextBox 200">
            <a:extLst>
              <a:ext uri="{FF2B5EF4-FFF2-40B4-BE49-F238E27FC236}">
                <a16:creationId xmlns:a16="http://schemas.microsoft.com/office/drawing/2014/main" xmlns="" id="{7BFD4676-4AB4-4045-B6A7-BD0E3B58EDCD}"/>
              </a:ext>
            </a:extLst>
          </p:cNvPr>
          <p:cNvSpPr txBox="1"/>
          <p:nvPr userDrawn="1"/>
        </p:nvSpPr>
        <p:spPr>
          <a:xfrm>
            <a:off x="3242083" y="5877738"/>
            <a:ext cx="709821" cy="215444"/>
          </a:xfrm>
          <a:prstGeom prst="rect">
            <a:avLst/>
          </a:prstGeom>
          <a:noFill/>
        </p:spPr>
        <p:txBody>
          <a:bodyPr wrap="square" lIns="0" rIns="0">
            <a:noAutofit/>
          </a:bodyPr>
          <a:lstStyle/>
          <a:p>
            <a:pPr algn="ctr"/>
            <a:r>
              <a:rPr lang="en-US" sz="800">
                <a:solidFill>
                  <a:schemeClr val="tx1"/>
                </a:solidFill>
              </a:rPr>
              <a:t>Information</a:t>
            </a:r>
          </a:p>
        </p:txBody>
      </p:sp>
      <p:sp>
        <p:nvSpPr>
          <p:cNvPr id="203" name="TextBox 202">
            <a:extLst>
              <a:ext uri="{FF2B5EF4-FFF2-40B4-BE49-F238E27FC236}">
                <a16:creationId xmlns:a16="http://schemas.microsoft.com/office/drawing/2014/main" xmlns="" id="{6B512916-1354-402C-AB26-7E879440F016}"/>
              </a:ext>
            </a:extLst>
          </p:cNvPr>
          <p:cNvSpPr txBox="1"/>
          <p:nvPr userDrawn="1"/>
        </p:nvSpPr>
        <p:spPr>
          <a:xfrm>
            <a:off x="3933096" y="3367961"/>
            <a:ext cx="709821" cy="338554"/>
          </a:xfrm>
          <a:prstGeom prst="rect">
            <a:avLst/>
          </a:prstGeom>
          <a:noFill/>
        </p:spPr>
        <p:txBody>
          <a:bodyPr wrap="square" lIns="0" rIns="0">
            <a:noAutofit/>
          </a:bodyPr>
          <a:lstStyle/>
          <a:p>
            <a:pPr algn="ctr"/>
            <a:r>
              <a:rPr lang="en-US" sz="800">
                <a:solidFill>
                  <a:schemeClr val="tx1"/>
                </a:solidFill>
              </a:rPr>
              <a:t>Cloud </a:t>
            </a:r>
          </a:p>
          <a:p>
            <a:pPr algn="ctr"/>
            <a:r>
              <a:rPr lang="en-US" sz="800">
                <a:solidFill>
                  <a:schemeClr val="tx1"/>
                </a:solidFill>
              </a:rPr>
              <a:t>upload</a:t>
            </a:r>
          </a:p>
        </p:txBody>
      </p:sp>
      <p:sp>
        <p:nvSpPr>
          <p:cNvPr id="205" name="TextBox 204">
            <a:extLst>
              <a:ext uri="{FF2B5EF4-FFF2-40B4-BE49-F238E27FC236}">
                <a16:creationId xmlns:a16="http://schemas.microsoft.com/office/drawing/2014/main" xmlns="" id="{DE45D832-8D81-4441-8923-732A16BCBF20}"/>
              </a:ext>
            </a:extLst>
          </p:cNvPr>
          <p:cNvSpPr txBox="1"/>
          <p:nvPr userDrawn="1"/>
        </p:nvSpPr>
        <p:spPr>
          <a:xfrm>
            <a:off x="3933096" y="4216498"/>
            <a:ext cx="709821" cy="215444"/>
          </a:xfrm>
          <a:prstGeom prst="rect">
            <a:avLst/>
          </a:prstGeom>
          <a:noFill/>
        </p:spPr>
        <p:txBody>
          <a:bodyPr wrap="square" lIns="0" rIns="0">
            <a:noAutofit/>
          </a:bodyPr>
          <a:lstStyle/>
          <a:p>
            <a:pPr algn="ctr"/>
            <a:r>
              <a:rPr lang="en-US" sz="800">
                <a:solidFill>
                  <a:schemeClr val="tx1"/>
                </a:solidFill>
              </a:rPr>
              <a:t>Decrease</a:t>
            </a:r>
          </a:p>
        </p:txBody>
      </p:sp>
      <p:sp>
        <p:nvSpPr>
          <p:cNvPr id="207" name="TextBox 206">
            <a:extLst>
              <a:ext uri="{FF2B5EF4-FFF2-40B4-BE49-F238E27FC236}">
                <a16:creationId xmlns:a16="http://schemas.microsoft.com/office/drawing/2014/main" xmlns="" id="{ACCD6C7D-8D4F-471F-BF6A-3DA2E570A11A}"/>
              </a:ext>
            </a:extLst>
          </p:cNvPr>
          <p:cNvSpPr txBox="1"/>
          <p:nvPr userDrawn="1"/>
        </p:nvSpPr>
        <p:spPr>
          <a:xfrm>
            <a:off x="4668704" y="5053521"/>
            <a:ext cx="709821" cy="215444"/>
          </a:xfrm>
          <a:prstGeom prst="rect">
            <a:avLst/>
          </a:prstGeom>
          <a:noFill/>
        </p:spPr>
        <p:txBody>
          <a:bodyPr wrap="square" lIns="0" rIns="0">
            <a:noAutofit/>
          </a:bodyPr>
          <a:lstStyle/>
          <a:p>
            <a:pPr algn="ctr"/>
            <a:r>
              <a:rPr lang="en-US" sz="800">
                <a:solidFill>
                  <a:schemeClr val="tx1"/>
                </a:solidFill>
              </a:rPr>
              <a:t>First-like</a:t>
            </a:r>
          </a:p>
        </p:txBody>
      </p:sp>
      <p:sp>
        <p:nvSpPr>
          <p:cNvPr id="209" name="TextBox 208">
            <a:extLst>
              <a:ext uri="{FF2B5EF4-FFF2-40B4-BE49-F238E27FC236}">
                <a16:creationId xmlns:a16="http://schemas.microsoft.com/office/drawing/2014/main" xmlns="" id="{32DF3D9B-AEFD-4913-9091-1766F686CC24}"/>
              </a:ext>
            </a:extLst>
          </p:cNvPr>
          <p:cNvSpPr txBox="1"/>
          <p:nvPr userDrawn="1"/>
        </p:nvSpPr>
        <p:spPr>
          <a:xfrm>
            <a:off x="3933096" y="2580873"/>
            <a:ext cx="709821" cy="215444"/>
          </a:xfrm>
          <a:prstGeom prst="rect">
            <a:avLst/>
          </a:prstGeom>
          <a:noFill/>
        </p:spPr>
        <p:txBody>
          <a:bodyPr wrap="square" lIns="0" rIns="0">
            <a:noAutofit/>
          </a:bodyPr>
          <a:lstStyle/>
          <a:p>
            <a:pPr algn="ctr"/>
            <a:r>
              <a:rPr lang="en-US" sz="800">
                <a:solidFill>
                  <a:schemeClr val="tx1"/>
                </a:solidFill>
              </a:rPr>
              <a:t>Autobiographer</a:t>
            </a:r>
          </a:p>
        </p:txBody>
      </p:sp>
      <p:sp>
        <p:nvSpPr>
          <p:cNvPr id="211" name="TextBox 210">
            <a:extLst>
              <a:ext uri="{FF2B5EF4-FFF2-40B4-BE49-F238E27FC236}">
                <a16:creationId xmlns:a16="http://schemas.microsoft.com/office/drawing/2014/main" xmlns="" id="{3CA99349-7E4F-42A8-B135-0254590B3A20}"/>
              </a:ext>
            </a:extLst>
          </p:cNvPr>
          <p:cNvSpPr txBox="1"/>
          <p:nvPr userDrawn="1"/>
        </p:nvSpPr>
        <p:spPr>
          <a:xfrm>
            <a:off x="4668704" y="1753079"/>
            <a:ext cx="709821" cy="338554"/>
          </a:xfrm>
          <a:prstGeom prst="rect">
            <a:avLst/>
          </a:prstGeom>
          <a:noFill/>
        </p:spPr>
        <p:txBody>
          <a:bodyPr wrap="square" lIns="0" rIns="0">
            <a:noAutofit/>
          </a:bodyPr>
          <a:lstStyle/>
          <a:p>
            <a:pPr algn="ctr"/>
            <a:r>
              <a:rPr lang="en-US" sz="800">
                <a:solidFill>
                  <a:schemeClr val="tx1"/>
                </a:solidFill>
              </a:rPr>
              <a:t>Advanced </a:t>
            </a:r>
          </a:p>
          <a:p>
            <a:pPr algn="ctr"/>
            <a:r>
              <a:rPr lang="en-US" sz="800">
                <a:solidFill>
                  <a:schemeClr val="tx1"/>
                </a:solidFill>
              </a:rPr>
              <a:t>OCR</a:t>
            </a:r>
          </a:p>
        </p:txBody>
      </p:sp>
      <p:sp>
        <p:nvSpPr>
          <p:cNvPr id="213" name="TextBox 212">
            <a:extLst>
              <a:ext uri="{FF2B5EF4-FFF2-40B4-BE49-F238E27FC236}">
                <a16:creationId xmlns:a16="http://schemas.microsoft.com/office/drawing/2014/main" xmlns="" id="{7E2829F3-9FE5-421B-A781-8133376E77C9}"/>
              </a:ext>
            </a:extLst>
          </p:cNvPr>
          <p:cNvSpPr txBox="1"/>
          <p:nvPr userDrawn="1"/>
        </p:nvSpPr>
        <p:spPr>
          <a:xfrm>
            <a:off x="4668704" y="5877738"/>
            <a:ext cx="709821" cy="215444"/>
          </a:xfrm>
          <a:prstGeom prst="rect">
            <a:avLst/>
          </a:prstGeom>
          <a:noFill/>
        </p:spPr>
        <p:txBody>
          <a:bodyPr wrap="square" lIns="0" rIns="0">
            <a:noAutofit/>
          </a:bodyPr>
          <a:lstStyle/>
          <a:p>
            <a:pPr algn="ctr"/>
            <a:r>
              <a:rPr lang="en-US" sz="800">
                <a:solidFill>
                  <a:schemeClr val="tx1"/>
                </a:solidFill>
              </a:rPr>
              <a:t>Institutionalize</a:t>
            </a:r>
          </a:p>
        </p:txBody>
      </p:sp>
      <p:sp>
        <p:nvSpPr>
          <p:cNvPr id="215" name="TextBox 214">
            <a:extLst>
              <a:ext uri="{FF2B5EF4-FFF2-40B4-BE49-F238E27FC236}">
                <a16:creationId xmlns:a16="http://schemas.microsoft.com/office/drawing/2014/main" xmlns="" id="{4277E678-95C6-4042-906A-9B98BDABD780}"/>
              </a:ext>
            </a:extLst>
          </p:cNvPr>
          <p:cNvSpPr txBox="1"/>
          <p:nvPr userDrawn="1"/>
        </p:nvSpPr>
        <p:spPr>
          <a:xfrm>
            <a:off x="3242083" y="3367961"/>
            <a:ext cx="709821" cy="338554"/>
          </a:xfrm>
          <a:prstGeom prst="rect">
            <a:avLst/>
          </a:prstGeom>
          <a:noFill/>
        </p:spPr>
        <p:txBody>
          <a:bodyPr wrap="square" lIns="0" rIns="0">
            <a:noAutofit/>
          </a:bodyPr>
          <a:lstStyle/>
          <a:p>
            <a:pPr algn="ctr"/>
            <a:r>
              <a:rPr lang="en-US" sz="800">
                <a:solidFill>
                  <a:schemeClr val="tx1"/>
                </a:solidFill>
              </a:rPr>
              <a:t>Cloud </a:t>
            </a:r>
          </a:p>
          <a:p>
            <a:pPr algn="ctr"/>
            <a:r>
              <a:rPr lang="en-US" sz="800">
                <a:solidFill>
                  <a:schemeClr val="tx1"/>
                </a:solidFill>
              </a:rPr>
              <a:t>secure</a:t>
            </a:r>
          </a:p>
        </p:txBody>
      </p:sp>
      <p:sp>
        <p:nvSpPr>
          <p:cNvPr id="217" name="TextBox 216">
            <a:extLst>
              <a:ext uri="{FF2B5EF4-FFF2-40B4-BE49-F238E27FC236}">
                <a16:creationId xmlns:a16="http://schemas.microsoft.com/office/drawing/2014/main" xmlns="" id="{9D653F88-C5C2-4DA1-9FD2-F1148CC933FA}"/>
              </a:ext>
            </a:extLst>
          </p:cNvPr>
          <p:cNvSpPr txBox="1"/>
          <p:nvPr userDrawn="1"/>
        </p:nvSpPr>
        <p:spPr>
          <a:xfrm>
            <a:off x="3242083" y="4216498"/>
            <a:ext cx="709821" cy="338554"/>
          </a:xfrm>
          <a:prstGeom prst="rect">
            <a:avLst/>
          </a:prstGeom>
          <a:noFill/>
        </p:spPr>
        <p:txBody>
          <a:bodyPr wrap="square" lIns="0" rIns="0">
            <a:noAutofit/>
          </a:bodyPr>
          <a:lstStyle/>
          <a:p>
            <a:pPr algn="ctr"/>
            <a:r>
              <a:rPr lang="en-US" sz="800">
                <a:solidFill>
                  <a:schemeClr val="tx1"/>
                </a:solidFill>
              </a:rPr>
              <a:t>Cultural acceptance</a:t>
            </a:r>
          </a:p>
        </p:txBody>
      </p:sp>
      <p:sp>
        <p:nvSpPr>
          <p:cNvPr id="219" name="TextBox 218">
            <a:extLst>
              <a:ext uri="{FF2B5EF4-FFF2-40B4-BE49-F238E27FC236}">
                <a16:creationId xmlns:a16="http://schemas.microsoft.com/office/drawing/2014/main" xmlns="" id="{FD2CDFC3-B977-465E-A8FC-581C80106056}"/>
              </a:ext>
            </a:extLst>
          </p:cNvPr>
          <p:cNvSpPr txBox="1"/>
          <p:nvPr userDrawn="1"/>
        </p:nvSpPr>
        <p:spPr>
          <a:xfrm>
            <a:off x="3933096" y="5053521"/>
            <a:ext cx="709821" cy="215444"/>
          </a:xfrm>
          <a:prstGeom prst="rect">
            <a:avLst/>
          </a:prstGeom>
          <a:noFill/>
        </p:spPr>
        <p:txBody>
          <a:bodyPr wrap="square" lIns="0" rIns="0">
            <a:noAutofit/>
          </a:bodyPr>
          <a:lstStyle/>
          <a:p>
            <a:pPr algn="ctr"/>
            <a:r>
              <a:rPr lang="en-US" sz="800">
                <a:solidFill>
                  <a:schemeClr val="tx1"/>
                </a:solidFill>
              </a:rPr>
              <a:t>First Flag</a:t>
            </a:r>
          </a:p>
        </p:txBody>
      </p:sp>
      <p:sp>
        <p:nvSpPr>
          <p:cNvPr id="221" name="TextBox 220">
            <a:extLst>
              <a:ext uri="{FF2B5EF4-FFF2-40B4-BE49-F238E27FC236}">
                <a16:creationId xmlns:a16="http://schemas.microsoft.com/office/drawing/2014/main" xmlns="" id="{017BB878-8640-4043-B10E-730925B9B418}"/>
              </a:ext>
            </a:extLst>
          </p:cNvPr>
          <p:cNvSpPr txBox="1"/>
          <p:nvPr userDrawn="1"/>
        </p:nvSpPr>
        <p:spPr>
          <a:xfrm>
            <a:off x="3242083" y="2580873"/>
            <a:ext cx="709821" cy="215444"/>
          </a:xfrm>
          <a:prstGeom prst="rect">
            <a:avLst/>
          </a:prstGeom>
          <a:noFill/>
        </p:spPr>
        <p:txBody>
          <a:bodyPr wrap="square" lIns="0" rIns="0">
            <a:noAutofit/>
          </a:bodyPr>
          <a:lstStyle/>
          <a:p>
            <a:pPr algn="ctr"/>
            <a:r>
              <a:rPr lang="en-US" sz="800">
                <a:solidFill>
                  <a:schemeClr val="tx1"/>
                </a:solidFill>
              </a:rPr>
              <a:t>Atom</a:t>
            </a:r>
          </a:p>
        </p:txBody>
      </p:sp>
      <p:sp>
        <p:nvSpPr>
          <p:cNvPr id="223" name="TextBox 222">
            <a:extLst>
              <a:ext uri="{FF2B5EF4-FFF2-40B4-BE49-F238E27FC236}">
                <a16:creationId xmlns:a16="http://schemas.microsoft.com/office/drawing/2014/main" xmlns="" id="{3BD1719A-8A2E-4BE8-AE36-F41AC5723B2E}"/>
              </a:ext>
            </a:extLst>
          </p:cNvPr>
          <p:cNvSpPr txBox="1"/>
          <p:nvPr userDrawn="1"/>
        </p:nvSpPr>
        <p:spPr>
          <a:xfrm>
            <a:off x="3933096" y="1753079"/>
            <a:ext cx="709821" cy="215444"/>
          </a:xfrm>
          <a:prstGeom prst="rect">
            <a:avLst/>
          </a:prstGeom>
          <a:noFill/>
        </p:spPr>
        <p:txBody>
          <a:bodyPr wrap="square" lIns="0" rIns="0">
            <a:noAutofit/>
          </a:bodyPr>
          <a:lstStyle/>
          <a:p>
            <a:pPr algn="ctr"/>
            <a:r>
              <a:rPr lang="en-US" sz="800">
                <a:solidFill>
                  <a:schemeClr val="tx1"/>
                </a:solidFill>
              </a:rPr>
              <a:t>Add</a:t>
            </a:r>
          </a:p>
        </p:txBody>
      </p:sp>
      <p:sp>
        <p:nvSpPr>
          <p:cNvPr id="225" name="TextBox 224">
            <a:extLst>
              <a:ext uri="{FF2B5EF4-FFF2-40B4-BE49-F238E27FC236}">
                <a16:creationId xmlns:a16="http://schemas.microsoft.com/office/drawing/2014/main" xmlns="" id="{70ADFD1E-2D8B-44B9-B547-A54094EF1EB4}"/>
              </a:ext>
            </a:extLst>
          </p:cNvPr>
          <p:cNvSpPr txBox="1"/>
          <p:nvPr userDrawn="1"/>
        </p:nvSpPr>
        <p:spPr>
          <a:xfrm>
            <a:off x="3933096" y="5877738"/>
            <a:ext cx="709821" cy="215444"/>
          </a:xfrm>
          <a:prstGeom prst="rect">
            <a:avLst/>
          </a:prstGeom>
          <a:noFill/>
        </p:spPr>
        <p:txBody>
          <a:bodyPr wrap="square" lIns="0" rIns="0">
            <a:noAutofit/>
          </a:bodyPr>
          <a:lstStyle/>
          <a:p>
            <a:pPr algn="ctr"/>
            <a:r>
              <a:rPr lang="en-US" sz="800">
                <a:solidFill>
                  <a:schemeClr val="tx1"/>
                </a:solidFill>
              </a:rPr>
              <a:t>Input</a:t>
            </a:r>
          </a:p>
        </p:txBody>
      </p:sp>
      <p:sp>
        <p:nvSpPr>
          <p:cNvPr id="227" name="TextBox 226">
            <a:extLst>
              <a:ext uri="{FF2B5EF4-FFF2-40B4-BE49-F238E27FC236}">
                <a16:creationId xmlns:a16="http://schemas.microsoft.com/office/drawing/2014/main" xmlns="" id="{3E604084-A22E-4804-9DD7-818B5B77E8B0}"/>
              </a:ext>
            </a:extLst>
          </p:cNvPr>
          <p:cNvSpPr txBox="1"/>
          <p:nvPr userDrawn="1"/>
        </p:nvSpPr>
        <p:spPr>
          <a:xfrm>
            <a:off x="6812494" y="3367961"/>
            <a:ext cx="709821" cy="338554"/>
          </a:xfrm>
          <a:prstGeom prst="rect">
            <a:avLst/>
          </a:prstGeom>
          <a:noFill/>
        </p:spPr>
        <p:txBody>
          <a:bodyPr wrap="square" lIns="0" rIns="0">
            <a:noAutofit/>
          </a:bodyPr>
          <a:lstStyle/>
          <a:p>
            <a:pPr algn="ctr"/>
            <a:r>
              <a:rPr lang="en-US" sz="800">
                <a:solidFill>
                  <a:schemeClr val="tx1"/>
                </a:solidFill>
              </a:rPr>
              <a:t>Contact </a:t>
            </a:r>
          </a:p>
          <a:p>
            <a:pPr algn="ctr"/>
            <a:r>
              <a:rPr lang="en-US" sz="800">
                <a:solidFill>
                  <a:schemeClr val="tx1"/>
                </a:solidFill>
              </a:rPr>
              <a:t>email alt</a:t>
            </a:r>
          </a:p>
        </p:txBody>
      </p:sp>
      <p:sp>
        <p:nvSpPr>
          <p:cNvPr id="229" name="TextBox 228">
            <a:extLst>
              <a:ext uri="{FF2B5EF4-FFF2-40B4-BE49-F238E27FC236}">
                <a16:creationId xmlns:a16="http://schemas.microsoft.com/office/drawing/2014/main" xmlns="" id="{06EFCF0E-5483-4412-948C-D62CB2FCDF4C}"/>
              </a:ext>
            </a:extLst>
          </p:cNvPr>
          <p:cNvSpPr txBox="1"/>
          <p:nvPr userDrawn="1"/>
        </p:nvSpPr>
        <p:spPr>
          <a:xfrm>
            <a:off x="6812494" y="4216498"/>
            <a:ext cx="709821" cy="338554"/>
          </a:xfrm>
          <a:prstGeom prst="rect">
            <a:avLst/>
          </a:prstGeom>
          <a:noFill/>
        </p:spPr>
        <p:txBody>
          <a:bodyPr wrap="square" lIns="0" rIns="0">
            <a:noAutofit/>
          </a:bodyPr>
          <a:lstStyle/>
          <a:p>
            <a:pPr algn="ctr"/>
            <a:r>
              <a:rPr lang="en-US" sz="800">
                <a:solidFill>
                  <a:schemeClr val="tx1"/>
                </a:solidFill>
              </a:rPr>
              <a:t>Ease </a:t>
            </a:r>
          </a:p>
          <a:p>
            <a:pPr algn="ctr"/>
            <a:r>
              <a:rPr lang="en-US" sz="800">
                <a:solidFill>
                  <a:schemeClr val="tx1"/>
                </a:solidFill>
              </a:rPr>
              <a:t>of use</a:t>
            </a:r>
          </a:p>
        </p:txBody>
      </p:sp>
      <p:sp>
        <p:nvSpPr>
          <p:cNvPr id="231" name="TextBox 230">
            <a:extLst>
              <a:ext uri="{FF2B5EF4-FFF2-40B4-BE49-F238E27FC236}">
                <a16:creationId xmlns:a16="http://schemas.microsoft.com/office/drawing/2014/main" xmlns="" id="{D89995A6-FEE0-4A1F-A817-D11AF7B5C394}"/>
              </a:ext>
            </a:extLst>
          </p:cNvPr>
          <p:cNvSpPr txBox="1"/>
          <p:nvPr userDrawn="1"/>
        </p:nvSpPr>
        <p:spPr>
          <a:xfrm>
            <a:off x="7527090" y="5053521"/>
            <a:ext cx="709821" cy="215444"/>
          </a:xfrm>
          <a:prstGeom prst="rect">
            <a:avLst/>
          </a:prstGeom>
          <a:noFill/>
        </p:spPr>
        <p:txBody>
          <a:bodyPr wrap="square" lIns="0" rIns="0">
            <a:noAutofit/>
          </a:bodyPr>
          <a:lstStyle/>
          <a:p>
            <a:pPr algn="ctr"/>
            <a:r>
              <a:rPr lang="en-US" sz="800">
                <a:solidFill>
                  <a:schemeClr val="tx1"/>
                </a:solidFill>
              </a:rPr>
              <a:t>First-quote</a:t>
            </a:r>
          </a:p>
        </p:txBody>
      </p:sp>
      <p:sp>
        <p:nvSpPr>
          <p:cNvPr id="233" name="TextBox 232">
            <a:extLst>
              <a:ext uri="{FF2B5EF4-FFF2-40B4-BE49-F238E27FC236}">
                <a16:creationId xmlns:a16="http://schemas.microsoft.com/office/drawing/2014/main" xmlns="" id="{7F3FE832-7D1D-4660-BA4A-0AA427F63DAF}"/>
              </a:ext>
            </a:extLst>
          </p:cNvPr>
          <p:cNvSpPr txBox="1"/>
          <p:nvPr userDrawn="1"/>
        </p:nvSpPr>
        <p:spPr>
          <a:xfrm>
            <a:off x="6812494" y="2580873"/>
            <a:ext cx="709821" cy="215444"/>
          </a:xfrm>
          <a:prstGeom prst="rect">
            <a:avLst/>
          </a:prstGeom>
          <a:noFill/>
        </p:spPr>
        <p:txBody>
          <a:bodyPr wrap="square" lIns="0" rIns="0">
            <a:noAutofit/>
          </a:bodyPr>
          <a:lstStyle/>
          <a:p>
            <a:pPr algn="ctr"/>
            <a:r>
              <a:rPr lang="en-US" sz="800">
                <a:solidFill>
                  <a:schemeClr val="tx1"/>
                </a:solidFill>
              </a:rPr>
              <a:t>Big scale</a:t>
            </a:r>
          </a:p>
        </p:txBody>
      </p:sp>
      <p:sp>
        <p:nvSpPr>
          <p:cNvPr id="235" name="TextBox 234">
            <a:extLst>
              <a:ext uri="{FF2B5EF4-FFF2-40B4-BE49-F238E27FC236}">
                <a16:creationId xmlns:a16="http://schemas.microsoft.com/office/drawing/2014/main" xmlns="" id="{FD7E7F3D-3B87-48E6-B768-EC0F773CA9D0}"/>
              </a:ext>
            </a:extLst>
          </p:cNvPr>
          <p:cNvSpPr txBox="1"/>
          <p:nvPr userDrawn="1"/>
        </p:nvSpPr>
        <p:spPr>
          <a:xfrm>
            <a:off x="7527090" y="1753079"/>
            <a:ext cx="709821" cy="338554"/>
          </a:xfrm>
          <a:prstGeom prst="rect">
            <a:avLst/>
          </a:prstGeom>
          <a:noFill/>
        </p:spPr>
        <p:txBody>
          <a:bodyPr wrap="square" lIns="0" rIns="0">
            <a:noAutofit/>
          </a:bodyPr>
          <a:lstStyle/>
          <a:p>
            <a:pPr algn="ctr"/>
            <a:r>
              <a:rPr lang="en-US" sz="800">
                <a:solidFill>
                  <a:schemeClr val="tx1"/>
                </a:solidFill>
              </a:rPr>
              <a:t>Alert </a:t>
            </a:r>
          </a:p>
          <a:p>
            <a:pPr algn="ctr"/>
            <a:r>
              <a:rPr lang="en-US" sz="800">
                <a:solidFill>
                  <a:schemeClr val="tx1"/>
                </a:solidFill>
              </a:rPr>
              <a:t>Alarm</a:t>
            </a:r>
          </a:p>
        </p:txBody>
      </p:sp>
      <p:sp>
        <p:nvSpPr>
          <p:cNvPr id="237" name="TextBox 236">
            <a:extLst>
              <a:ext uri="{FF2B5EF4-FFF2-40B4-BE49-F238E27FC236}">
                <a16:creationId xmlns:a16="http://schemas.microsoft.com/office/drawing/2014/main" xmlns="" id="{CC1477E2-5C20-48CE-81AC-B5C1BC359C10}"/>
              </a:ext>
            </a:extLst>
          </p:cNvPr>
          <p:cNvSpPr txBox="1"/>
          <p:nvPr userDrawn="1"/>
        </p:nvSpPr>
        <p:spPr>
          <a:xfrm>
            <a:off x="7527090" y="5877738"/>
            <a:ext cx="709821" cy="215444"/>
          </a:xfrm>
          <a:prstGeom prst="rect">
            <a:avLst/>
          </a:prstGeom>
          <a:noFill/>
        </p:spPr>
        <p:txBody>
          <a:bodyPr wrap="square" lIns="0" rIns="0">
            <a:noAutofit/>
          </a:bodyPr>
          <a:lstStyle/>
          <a:p>
            <a:pPr algn="ctr"/>
            <a:r>
              <a:rPr lang="en-US" sz="800">
                <a:solidFill>
                  <a:schemeClr val="tx1"/>
                </a:solidFill>
              </a:rPr>
              <a:t>Leader</a:t>
            </a:r>
          </a:p>
        </p:txBody>
      </p:sp>
      <p:sp>
        <p:nvSpPr>
          <p:cNvPr id="239" name="TextBox 238">
            <a:extLst>
              <a:ext uri="{FF2B5EF4-FFF2-40B4-BE49-F238E27FC236}">
                <a16:creationId xmlns:a16="http://schemas.microsoft.com/office/drawing/2014/main" xmlns="" id="{A8C920E2-9B75-45B2-9E36-9A3CBC54541B}"/>
              </a:ext>
            </a:extLst>
          </p:cNvPr>
          <p:cNvSpPr txBox="1"/>
          <p:nvPr userDrawn="1"/>
        </p:nvSpPr>
        <p:spPr>
          <a:xfrm>
            <a:off x="8241687" y="3367961"/>
            <a:ext cx="709821" cy="215444"/>
          </a:xfrm>
          <a:prstGeom prst="rect">
            <a:avLst/>
          </a:prstGeom>
          <a:noFill/>
        </p:spPr>
        <p:txBody>
          <a:bodyPr wrap="square" lIns="0" rIns="0">
            <a:noAutofit/>
          </a:bodyPr>
          <a:lstStyle/>
          <a:p>
            <a:pPr algn="ctr"/>
            <a:r>
              <a:rPr lang="en-US" sz="800">
                <a:solidFill>
                  <a:schemeClr val="tx1"/>
                </a:solidFill>
              </a:rPr>
              <a:t>Cost high</a:t>
            </a:r>
          </a:p>
        </p:txBody>
      </p:sp>
      <p:sp>
        <p:nvSpPr>
          <p:cNvPr id="241" name="TextBox 240">
            <a:extLst>
              <a:ext uri="{FF2B5EF4-FFF2-40B4-BE49-F238E27FC236}">
                <a16:creationId xmlns:a16="http://schemas.microsoft.com/office/drawing/2014/main" xmlns="" id="{AD4BD7B8-E404-439C-83BD-A1F5831F639F}"/>
              </a:ext>
            </a:extLst>
          </p:cNvPr>
          <p:cNvSpPr txBox="1"/>
          <p:nvPr userDrawn="1"/>
        </p:nvSpPr>
        <p:spPr>
          <a:xfrm>
            <a:off x="8241687" y="4216498"/>
            <a:ext cx="709821" cy="215444"/>
          </a:xfrm>
          <a:prstGeom prst="rect">
            <a:avLst/>
          </a:prstGeom>
          <a:noFill/>
        </p:spPr>
        <p:txBody>
          <a:bodyPr wrap="square" lIns="0" rIns="0">
            <a:noAutofit/>
          </a:bodyPr>
          <a:lstStyle/>
          <a:p>
            <a:pPr algn="ctr"/>
            <a:r>
              <a:rPr lang="en-US" sz="800">
                <a:solidFill>
                  <a:schemeClr val="tx1"/>
                </a:solidFill>
              </a:rPr>
              <a:t>Edit</a:t>
            </a:r>
          </a:p>
        </p:txBody>
      </p:sp>
      <p:sp>
        <p:nvSpPr>
          <p:cNvPr id="243" name="TextBox 242">
            <a:extLst>
              <a:ext uri="{FF2B5EF4-FFF2-40B4-BE49-F238E27FC236}">
                <a16:creationId xmlns:a16="http://schemas.microsoft.com/office/drawing/2014/main" xmlns="" id="{FF201862-38EB-4F50-82FB-601D7C08C594}"/>
              </a:ext>
            </a:extLst>
          </p:cNvPr>
          <p:cNvSpPr txBox="1"/>
          <p:nvPr userDrawn="1"/>
        </p:nvSpPr>
        <p:spPr>
          <a:xfrm>
            <a:off x="8961986" y="5053521"/>
            <a:ext cx="709821" cy="215444"/>
          </a:xfrm>
          <a:prstGeom prst="rect">
            <a:avLst/>
          </a:prstGeom>
          <a:noFill/>
        </p:spPr>
        <p:txBody>
          <a:bodyPr wrap="square" lIns="0" rIns="0">
            <a:noAutofit/>
          </a:bodyPr>
          <a:lstStyle/>
          <a:p>
            <a:pPr algn="ctr"/>
            <a:r>
              <a:rPr lang="en-US" sz="800">
                <a:solidFill>
                  <a:schemeClr val="tx1"/>
                </a:solidFill>
              </a:rPr>
              <a:t>Flexibility</a:t>
            </a:r>
          </a:p>
        </p:txBody>
      </p:sp>
      <p:sp>
        <p:nvSpPr>
          <p:cNvPr id="245" name="TextBox 244">
            <a:extLst>
              <a:ext uri="{FF2B5EF4-FFF2-40B4-BE49-F238E27FC236}">
                <a16:creationId xmlns:a16="http://schemas.microsoft.com/office/drawing/2014/main" xmlns="" id="{B51FBA84-2827-43BD-9732-BD2E19A56FFC}"/>
              </a:ext>
            </a:extLst>
          </p:cNvPr>
          <p:cNvSpPr txBox="1"/>
          <p:nvPr userDrawn="1"/>
        </p:nvSpPr>
        <p:spPr>
          <a:xfrm>
            <a:off x="8241687" y="2580873"/>
            <a:ext cx="709821" cy="338554"/>
          </a:xfrm>
          <a:prstGeom prst="rect">
            <a:avLst/>
          </a:prstGeom>
          <a:noFill/>
        </p:spPr>
        <p:txBody>
          <a:bodyPr wrap="square" lIns="0" rIns="0">
            <a:noAutofit/>
          </a:bodyPr>
          <a:lstStyle/>
          <a:p>
            <a:pPr algn="ctr"/>
            <a:r>
              <a:rPr lang="en-US" sz="800">
                <a:solidFill>
                  <a:schemeClr val="tx1"/>
                </a:solidFill>
              </a:rPr>
              <a:t>Business partner-up</a:t>
            </a:r>
          </a:p>
        </p:txBody>
      </p:sp>
      <p:sp>
        <p:nvSpPr>
          <p:cNvPr id="247" name="TextBox 246">
            <a:extLst>
              <a:ext uri="{FF2B5EF4-FFF2-40B4-BE49-F238E27FC236}">
                <a16:creationId xmlns:a16="http://schemas.microsoft.com/office/drawing/2014/main" xmlns="" id="{6FE07581-9009-489F-8848-EBCBFA1D5B39}"/>
              </a:ext>
            </a:extLst>
          </p:cNvPr>
          <p:cNvSpPr txBox="1"/>
          <p:nvPr userDrawn="1"/>
        </p:nvSpPr>
        <p:spPr>
          <a:xfrm>
            <a:off x="8961986" y="1753079"/>
            <a:ext cx="709821" cy="215444"/>
          </a:xfrm>
          <a:prstGeom prst="rect">
            <a:avLst/>
          </a:prstGeom>
          <a:noFill/>
        </p:spPr>
        <p:txBody>
          <a:bodyPr wrap="square" lIns="0" rIns="0">
            <a:noAutofit/>
          </a:bodyPr>
          <a:lstStyle/>
          <a:p>
            <a:pPr algn="ctr"/>
            <a:r>
              <a:rPr lang="en-US" sz="800">
                <a:solidFill>
                  <a:schemeClr val="tx1"/>
                </a:solidFill>
              </a:rPr>
              <a:t>App-3rd-party</a:t>
            </a:r>
          </a:p>
        </p:txBody>
      </p:sp>
      <p:sp>
        <p:nvSpPr>
          <p:cNvPr id="249" name="TextBox 248">
            <a:extLst>
              <a:ext uri="{FF2B5EF4-FFF2-40B4-BE49-F238E27FC236}">
                <a16:creationId xmlns:a16="http://schemas.microsoft.com/office/drawing/2014/main" xmlns="" id="{D0478EB8-2C8F-48EE-AC90-39D5D4B92B0C}"/>
              </a:ext>
            </a:extLst>
          </p:cNvPr>
          <p:cNvSpPr txBox="1"/>
          <p:nvPr userDrawn="1"/>
        </p:nvSpPr>
        <p:spPr>
          <a:xfrm>
            <a:off x="9675196" y="5877738"/>
            <a:ext cx="709821" cy="215444"/>
          </a:xfrm>
          <a:prstGeom prst="rect">
            <a:avLst/>
          </a:prstGeom>
          <a:noFill/>
        </p:spPr>
        <p:txBody>
          <a:bodyPr wrap="square" lIns="0" rIns="0">
            <a:noAutofit/>
          </a:bodyPr>
          <a:lstStyle/>
          <a:p>
            <a:pPr algn="ctr"/>
            <a:r>
              <a:rPr lang="en-US" sz="800">
                <a:solidFill>
                  <a:schemeClr val="tx1"/>
                </a:solidFill>
              </a:rPr>
              <a:t>Link alt</a:t>
            </a:r>
          </a:p>
        </p:txBody>
      </p:sp>
      <p:sp>
        <p:nvSpPr>
          <p:cNvPr id="251" name="TextBox 250">
            <a:extLst>
              <a:ext uri="{FF2B5EF4-FFF2-40B4-BE49-F238E27FC236}">
                <a16:creationId xmlns:a16="http://schemas.microsoft.com/office/drawing/2014/main" xmlns="" id="{60A713AF-0941-4574-96FE-A1FC816DEDFB}"/>
              </a:ext>
            </a:extLst>
          </p:cNvPr>
          <p:cNvSpPr txBox="1"/>
          <p:nvPr userDrawn="1"/>
        </p:nvSpPr>
        <p:spPr>
          <a:xfrm>
            <a:off x="7527090" y="3367961"/>
            <a:ext cx="709821" cy="215444"/>
          </a:xfrm>
          <a:prstGeom prst="rect">
            <a:avLst/>
          </a:prstGeom>
          <a:noFill/>
        </p:spPr>
        <p:txBody>
          <a:bodyPr wrap="square" lIns="0" rIns="0">
            <a:noAutofit/>
          </a:bodyPr>
          <a:lstStyle/>
          <a:p>
            <a:pPr algn="ctr"/>
            <a:r>
              <a:rPr lang="en-US" sz="800">
                <a:solidFill>
                  <a:schemeClr val="tx1"/>
                </a:solidFill>
              </a:rPr>
              <a:t>Corporation</a:t>
            </a:r>
          </a:p>
        </p:txBody>
      </p:sp>
      <p:sp>
        <p:nvSpPr>
          <p:cNvPr id="253" name="TextBox 252">
            <a:extLst>
              <a:ext uri="{FF2B5EF4-FFF2-40B4-BE49-F238E27FC236}">
                <a16:creationId xmlns:a16="http://schemas.microsoft.com/office/drawing/2014/main" xmlns="" id="{9A4B19B8-E672-4D38-9CB3-0D8AC7998B08}"/>
              </a:ext>
            </a:extLst>
          </p:cNvPr>
          <p:cNvSpPr txBox="1"/>
          <p:nvPr userDrawn="1"/>
        </p:nvSpPr>
        <p:spPr>
          <a:xfrm>
            <a:off x="7527090" y="4216498"/>
            <a:ext cx="709821" cy="215444"/>
          </a:xfrm>
          <a:prstGeom prst="rect">
            <a:avLst/>
          </a:prstGeom>
          <a:noFill/>
        </p:spPr>
        <p:txBody>
          <a:bodyPr wrap="square" lIns="0" rIns="0">
            <a:noAutofit/>
          </a:bodyPr>
          <a:lstStyle/>
          <a:p>
            <a:pPr algn="ctr"/>
            <a:r>
              <a:rPr lang="en-US" sz="800">
                <a:solidFill>
                  <a:schemeClr val="tx1"/>
                </a:solidFill>
              </a:rPr>
              <a:t>Ecosystem</a:t>
            </a:r>
          </a:p>
        </p:txBody>
      </p:sp>
      <p:sp>
        <p:nvSpPr>
          <p:cNvPr id="255" name="TextBox 254">
            <a:extLst>
              <a:ext uri="{FF2B5EF4-FFF2-40B4-BE49-F238E27FC236}">
                <a16:creationId xmlns:a16="http://schemas.microsoft.com/office/drawing/2014/main" xmlns="" id="{162502A6-009E-4640-BF0B-03B421A81EF9}"/>
              </a:ext>
            </a:extLst>
          </p:cNvPr>
          <p:cNvSpPr txBox="1"/>
          <p:nvPr userDrawn="1"/>
        </p:nvSpPr>
        <p:spPr>
          <a:xfrm>
            <a:off x="8241687" y="5053521"/>
            <a:ext cx="709821" cy="338554"/>
          </a:xfrm>
          <a:prstGeom prst="rect">
            <a:avLst/>
          </a:prstGeom>
          <a:noFill/>
        </p:spPr>
        <p:txBody>
          <a:bodyPr wrap="square" lIns="0" rIns="0">
            <a:noAutofit/>
          </a:bodyPr>
          <a:lstStyle/>
          <a:p>
            <a:pPr algn="ctr"/>
            <a:r>
              <a:rPr lang="en-US" sz="800">
                <a:solidFill>
                  <a:schemeClr val="tx1"/>
                </a:solidFill>
              </a:rPr>
              <a:t>First-reply-</a:t>
            </a:r>
          </a:p>
          <a:p>
            <a:pPr algn="ctr"/>
            <a:r>
              <a:rPr lang="en-US" sz="800">
                <a:solidFill>
                  <a:schemeClr val="tx1"/>
                </a:solidFill>
              </a:rPr>
              <a:t>by-email</a:t>
            </a:r>
          </a:p>
        </p:txBody>
      </p:sp>
      <p:sp>
        <p:nvSpPr>
          <p:cNvPr id="257" name="TextBox 256">
            <a:extLst>
              <a:ext uri="{FF2B5EF4-FFF2-40B4-BE49-F238E27FC236}">
                <a16:creationId xmlns:a16="http://schemas.microsoft.com/office/drawing/2014/main" xmlns="" id="{4519ACAC-486E-4160-8399-2F9B6D9251A0}"/>
              </a:ext>
            </a:extLst>
          </p:cNvPr>
          <p:cNvSpPr txBox="1"/>
          <p:nvPr userDrawn="1"/>
        </p:nvSpPr>
        <p:spPr>
          <a:xfrm>
            <a:off x="7527090" y="2580873"/>
            <a:ext cx="709821" cy="215444"/>
          </a:xfrm>
          <a:prstGeom prst="rect">
            <a:avLst/>
          </a:prstGeom>
          <a:noFill/>
        </p:spPr>
        <p:txBody>
          <a:bodyPr wrap="square" lIns="0" rIns="0">
            <a:noAutofit/>
          </a:bodyPr>
          <a:lstStyle/>
          <a:p>
            <a:pPr algn="ctr"/>
            <a:r>
              <a:rPr lang="en-US" sz="800">
                <a:solidFill>
                  <a:schemeClr val="tx1"/>
                </a:solidFill>
              </a:rPr>
              <a:t>Bookmark</a:t>
            </a:r>
          </a:p>
        </p:txBody>
      </p:sp>
      <p:sp>
        <p:nvSpPr>
          <p:cNvPr id="259" name="TextBox 258">
            <a:extLst>
              <a:ext uri="{FF2B5EF4-FFF2-40B4-BE49-F238E27FC236}">
                <a16:creationId xmlns:a16="http://schemas.microsoft.com/office/drawing/2014/main" xmlns="" id="{151B56ED-1ECF-41B5-8585-30BF106079DA}"/>
              </a:ext>
            </a:extLst>
          </p:cNvPr>
          <p:cNvSpPr txBox="1"/>
          <p:nvPr userDrawn="1"/>
        </p:nvSpPr>
        <p:spPr>
          <a:xfrm>
            <a:off x="8241687" y="1753079"/>
            <a:ext cx="709821" cy="215444"/>
          </a:xfrm>
          <a:prstGeom prst="rect">
            <a:avLst/>
          </a:prstGeom>
          <a:noFill/>
        </p:spPr>
        <p:txBody>
          <a:bodyPr wrap="square" lIns="0" rIns="0">
            <a:noAutofit/>
          </a:bodyPr>
          <a:lstStyle/>
          <a:p>
            <a:pPr algn="ctr"/>
            <a:r>
              <a:rPr lang="en-US" sz="800">
                <a:solidFill>
                  <a:schemeClr val="tx1"/>
                </a:solidFill>
              </a:rPr>
              <a:t>Anniversary</a:t>
            </a:r>
          </a:p>
        </p:txBody>
      </p:sp>
      <p:sp>
        <p:nvSpPr>
          <p:cNvPr id="261" name="TextBox 260">
            <a:extLst>
              <a:ext uri="{FF2B5EF4-FFF2-40B4-BE49-F238E27FC236}">
                <a16:creationId xmlns:a16="http://schemas.microsoft.com/office/drawing/2014/main" xmlns="" id="{E912F070-E60E-494A-8207-605F79AF303C}"/>
              </a:ext>
            </a:extLst>
          </p:cNvPr>
          <p:cNvSpPr txBox="1"/>
          <p:nvPr userDrawn="1"/>
        </p:nvSpPr>
        <p:spPr>
          <a:xfrm>
            <a:off x="8961986" y="5877738"/>
            <a:ext cx="709821" cy="215444"/>
          </a:xfrm>
          <a:prstGeom prst="rect">
            <a:avLst/>
          </a:prstGeom>
          <a:noFill/>
        </p:spPr>
        <p:txBody>
          <a:bodyPr wrap="square" lIns="0" rIns="0">
            <a:noAutofit/>
          </a:bodyPr>
          <a:lstStyle/>
          <a:p>
            <a:pPr algn="ctr"/>
            <a:r>
              <a:rPr lang="en-US" sz="800">
                <a:solidFill>
                  <a:schemeClr val="tx1"/>
                </a:solidFill>
              </a:rPr>
              <a:t>Link</a:t>
            </a:r>
          </a:p>
        </p:txBody>
      </p:sp>
      <p:sp>
        <p:nvSpPr>
          <p:cNvPr id="263" name="TextBox 262">
            <a:extLst>
              <a:ext uri="{FF2B5EF4-FFF2-40B4-BE49-F238E27FC236}">
                <a16:creationId xmlns:a16="http://schemas.microsoft.com/office/drawing/2014/main" xmlns="" id="{8697B180-FE94-4F45-B97D-9C2F9A1781C2}"/>
              </a:ext>
            </a:extLst>
          </p:cNvPr>
          <p:cNvSpPr txBox="1"/>
          <p:nvPr userDrawn="1"/>
        </p:nvSpPr>
        <p:spPr>
          <a:xfrm>
            <a:off x="9675196" y="3367961"/>
            <a:ext cx="709821" cy="338554"/>
          </a:xfrm>
          <a:prstGeom prst="rect">
            <a:avLst/>
          </a:prstGeom>
          <a:noFill/>
        </p:spPr>
        <p:txBody>
          <a:bodyPr wrap="square" lIns="0" rIns="0">
            <a:noAutofit/>
          </a:bodyPr>
          <a:lstStyle/>
          <a:p>
            <a:pPr algn="ctr"/>
            <a:r>
              <a:rPr lang="en-US" sz="800">
                <a:solidFill>
                  <a:schemeClr val="tx1"/>
                </a:solidFill>
              </a:rPr>
              <a:t>Course-advanced</a:t>
            </a:r>
          </a:p>
        </p:txBody>
      </p:sp>
      <p:sp>
        <p:nvSpPr>
          <p:cNvPr id="265" name="TextBox 264">
            <a:extLst>
              <a:ext uri="{FF2B5EF4-FFF2-40B4-BE49-F238E27FC236}">
                <a16:creationId xmlns:a16="http://schemas.microsoft.com/office/drawing/2014/main" xmlns="" id="{C1CA4086-EA73-495E-BE34-DD8203A7E949}"/>
              </a:ext>
            </a:extLst>
          </p:cNvPr>
          <p:cNvSpPr txBox="1"/>
          <p:nvPr userDrawn="1"/>
        </p:nvSpPr>
        <p:spPr>
          <a:xfrm>
            <a:off x="10390297" y="4216498"/>
            <a:ext cx="709821" cy="338554"/>
          </a:xfrm>
          <a:prstGeom prst="rect">
            <a:avLst/>
          </a:prstGeom>
          <a:noFill/>
        </p:spPr>
        <p:txBody>
          <a:bodyPr wrap="square" lIns="0" rIns="0">
            <a:noAutofit/>
          </a:bodyPr>
          <a:lstStyle/>
          <a:p>
            <a:pPr algn="ctr"/>
            <a:r>
              <a:rPr lang="en-US" sz="800">
                <a:solidFill>
                  <a:schemeClr val="tx1"/>
                </a:solidFill>
              </a:rPr>
              <a:t>Enterprise competency</a:t>
            </a:r>
          </a:p>
        </p:txBody>
      </p:sp>
      <p:sp>
        <p:nvSpPr>
          <p:cNvPr id="267" name="TextBox 266">
            <a:extLst>
              <a:ext uri="{FF2B5EF4-FFF2-40B4-BE49-F238E27FC236}">
                <a16:creationId xmlns:a16="http://schemas.microsoft.com/office/drawing/2014/main" xmlns="" id="{4F21E85F-840B-4159-B44C-2390AF380EBC}"/>
              </a:ext>
            </a:extLst>
          </p:cNvPr>
          <p:cNvSpPr txBox="1"/>
          <p:nvPr userDrawn="1"/>
        </p:nvSpPr>
        <p:spPr>
          <a:xfrm>
            <a:off x="10390297" y="5053521"/>
            <a:ext cx="709821" cy="338554"/>
          </a:xfrm>
          <a:prstGeom prst="rect">
            <a:avLst/>
          </a:prstGeom>
          <a:noFill/>
        </p:spPr>
        <p:txBody>
          <a:bodyPr wrap="square" lIns="0" rIns="0">
            <a:noAutofit/>
          </a:bodyPr>
          <a:lstStyle/>
          <a:p>
            <a:pPr algn="ctr"/>
            <a:r>
              <a:rPr lang="en-US" sz="800">
                <a:solidFill>
                  <a:schemeClr val="tx1"/>
                </a:solidFill>
              </a:rPr>
              <a:t>Group </a:t>
            </a:r>
          </a:p>
          <a:p>
            <a:pPr algn="ctr"/>
            <a:r>
              <a:rPr lang="en-US" sz="800">
                <a:solidFill>
                  <a:schemeClr val="tx1"/>
                </a:solidFill>
              </a:rPr>
              <a:t>of users</a:t>
            </a:r>
          </a:p>
        </p:txBody>
      </p:sp>
      <p:sp>
        <p:nvSpPr>
          <p:cNvPr id="269" name="TextBox 268">
            <a:extLst>
              <a:ext uri="{FF2B5EF4-FFF2-40B4-BE49-F238E27FC236}">
                <a16:creationId xmlns:a16="http://schemas.microsoft.com/office/drawing/2014/main" xmlns="" id="{25EF34C6-5A41-409E-9D55-A037DA071D04}"/>
              </a:ext>
            </a:extLst>
          </p:cNvPr>
          <p:cNvSpPr txBox="1"/>
          <p:nvPr userDrawn="1"/>
        </p:nvSpPr>
        <p:spPr>
          <a:xfrm>
            <a:off x="9675196" y="2580873"/>
            <a:ext cx="709821" cy="338554"/>
          </a:xfrm>
          <a:prstGeom prst="rect">
            <a:avLst/>
          </a:prstGeom>
          <a:noFill/>
        </p:spPr>
        <p:txBody>
          <a:bodyPr wrap="square" lIns="0" rIns="0">
            <a:noAutofit/>
          </a:bodyPr>
          <a:lstStyle/>
          <a:p>
            <a:pPr algn="ctr"/>
            <a:r>
              <a:rPr lang="en-US" sz="800">
                <a:solidFill>
                  <a:schemeClr val="tx1"/>
                </a:solidFill>
              </a:rPr>
              <a:t>Business partner alt 2</a:t>
            </a:r>
          </a:p>
        </p:txBody>
      </p:sp>
      <p:sp>
        <p:nvSpPr>
          <p:cNvPr id="271" name="TextBox 270">
            <a:extLst>
              <a:ext uri="{FF2B5EF4-FFF2-40B4-BE49-F238E27FC236}">
                <a16:creationId xmlns:a16="http://schemas.microsoft.com/office/drawing/2014/main" xmlns="" id="{68F42763-C69F-4D2A-971C-9A2AE0C3D097}"/>
              </a:ext>
            </a:extLst>
          </p:cNvPr>
          <p:cNvSpPr txBox="1"/>
          <p:nvPr userDrawn="1"/>
        </p:nvSpPr>
        <p:spPr>
          <a:xfrm>
            <a:off x="10390297" y="1753079"/>
            <a:ext cx="709821" cy="338554"/>
          </a:xfrm>
          <a:prstGeom prst="rect">
            <a:avLst/>
          </a:prstGeom>
          <a:noFill/>
        </p:spPr>
        <p:txBody>
          <a:bodyPr wrap="square" lIns="0" rIns="0">
            <a:noAutofit/>
          </a:bodyPr>
          <a:lstStyle/>
          <a:p>
            <a:pPr algn="ctr"/>
            <a:r>
              <a:rPr lang="en-US" sz="800">
                <a:solidFill>
                  <a:schemeClr val="tx1"/>
                </a:solidFill>
              </a:rPr>
              <a:t>App-3rd-party  3</a:t>
            </a:r>
          </a:p>
        </p:txBody>
      </p:sp>
      <p:sp>
        <p:nvSpPr>
          <p:cNvPr id="273" name="TextBox 272">
            <a:extLst>
              <a:ext uri="{FF2B5EF4-FFF2-40B4-BE49-F238E27FC236}">
                <a16:creationId xmlns:a16="http://schemas.microsoft.com/office/drawing/2014/main" xmlns="" id="{6508B084-8FC4-4867-9543-FB1C3A14170E}"/>
              </a:ext>
            </a:extLst>
          </p:cNvPr>
          <p:cNvSpPr txBox="1"/>
          <p:nvPr userDrawn="1"/>
        </p:nvSpPr>
        <p:spPr>
          <a:xfrm>
            <a:off x="8241687" y="5871746"/>
            <a:ext cx="709821" cy="338554"/>
          </a:xfrm>
          <a:prstGeom prst="rect">
            <a:avLst/>
          </a:prstGeom>
          <a:noFill/>
        </p:spPr>
        <p:txBody>
          <a:bodyPr wrap="square" lIns="0" rIns="0">
            <a:noAutofit/>
          </a:bodyPr>
          <a:lstStyle/>
          <a:p>
            <a:pPr algn="ctr"/>
            <a:r>
              <a:rPr lang="en-US" sz="800">
                <a:solidFill>
                  <a:schemeClr val="tx1"/>
                </a:solidFill>
              </a:rPr>
              <a:t>Light bulb</a:t>
            </a:r>
          </a:p>
        </p:txBody>
      </p:sp>
      <p:sp>
        <p:nvSpPr>
          <p:cNvPr id="94" name="TextBox 93">
            <a:extLst>
              <a:ext uri="{FF2B5EF4-FFF2-40B4-BE49-F238E27FC236}">
                <a16:creationId xmlns:a16="http://schemas.microsoft.com/office/drawing/2014/main" xmlns="" id="{E6A5FF4F-117C-46A1-8F8D-38F0364B849F}"/>
              </a:ext>
            </a:extLst>
          </p:cNvPr>
          <p:cNvSpPr txBox="1"/>
          <p:nvPr userDrawn="1"/>
        </p:nvSpPr>
        <p:spPr>
          <a:xfrm>
            <a:off x="9675196" y="4216498"/>
            <a:ext cx="709821" cy="215444"/>
          </a:xfrm>
          <a:prstGeom prst="rect">
            <a:avLst/>
          </a:prstGeom>
          <a:noFill/>
        </p:spPr>
        <p:txBody>
          <a:bodyPr wrap="square" lIns="0" rIns="0">
            <a:noAutofit/>
          </a:bodyPr>
          <a:lstStyle/>
          <a:p>
            <a:pPr algn="ctr"/>
            <a:r>
              <a:rPr lang="en-US" sz="800">
                <a:solidFill>
                  <a:schemeClr val="tx1"/>
                </a:solidFill>
              </a:rPr>
              <a:t>Emoji</a:t>
            </a:r>
          </a:p>
        </p:txBody>
      </p:sp>
      <p:sp>
        <p:nvSpPr>
          <p:cNvPr id="2" name="TextBox 1">
            <a:extLst>
              <a:ext uri="{FF2B5EF4-FFF2-40B4-BE49-F238E27FC236}">
                <a16:creationId xmlns:a16="http://schemas.microsoft.com/office/drawing/2014/main" xmlns="" id="{899EF2EE-05B7-42BC-AF7B-39AE6F11FCD0}"/>
              </a:ext>
            </a:extLst>
          </p:cNvPr>
          <p:cNvSpPr txBox="1"/>
          <p:nvPr userDrawn="1"/>
        </p:nvSpPr>
        <p:spPr>
          <a:xfrm>
            <a:off x="11102668" y="5871457"/>
            <a:ext cx="709821" cy="338328"/>
          </a:xfrm>
          <a:prstGeom prst="rect">
            <a:avLst/>
          </a:prstGeom>
          <a:noFill/>
        </p:spPr>
        <p:txBody>
          <a:bodyPr wrap="square" lIns="0" rIns="0">
            <a:noAutofit/>
          </a:bodyPr>
          <a:lstStyle/>
          <a:p>
            <a:pPr algn="ctr"/>
            <a:r>
              <a:rPr lang="en-US" sz="800">
                <a:solidFill>
                  <a:schemeClr val="tx1"/>
                </a:solidFill>
              </a:rPr>
              <a:t>Link </a:t>
            </a:r>
          </a:p>
          <a:p>
            <a:pPr algn="ctr"/>
            <a:r>
              <a:rPr lang="en-US" sz="800">
                <a:solidFill>
                  <a:schemeClr val="tx1"/>
                </a:solidFill>
              </a:rPr>
              <a:t>special alt</a:t>
            </a:r>
          </a:p>
        </p:txBody>
      </p:sp>
    </p:spTree>
    <p:custDataLst>
      <p:tags r:id="rId1"/>
    </p:custDataLst>
    <p:extLst>
      <p:ext uri="{BB962C8B-B14F-4D97-AF65-F5344CB8AC3E}">
        <p14:creationId xmlns:p14="http://schemas.microsoft.com/office/powerpoint/2010/main" val="3568898386"/>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3_Icons 2">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xmlns="" id="{D06F8458-66E1-4B4A-BC40-DD2CDA42EB1C}"/>
              </a:ext>
            </a:extLst>
          </p:cNvPr>
          <p:cNvSpPr>
            <a:spLocks noGrp="1"/>
          </p:cNvSpPr>
          <p:nvPr>
            <p:ph type="title"/>
          </p:nvPr>
        </p:nvSpPr>
        <p:spPr/>
        <p:txBody>
          <a:bodyPr/>
          <a:lstStyle/>
          <a:p>
            <a:r>
              <a:rPr lang="en-US"/>
              <a:t>Click to edit Master title style</a:t>
            </a:r>
          </a:p>
        </p:txBody>
      </p:sp>
      <p:sp>
        <p:nvSpPr>
          <p:cNvPr id="481" name="TextBox 480">
            <a:extLst>
              <a:ext uri="{FF2B5EF4-FFF2-40B4-BE49-F238E27FC236}">
                <a16:creationId xmlns:a16="http://schemas.microsoft.com/office/drawing/2014/main" xmlns="" id="{AC615E34-413E-4787-A19A-23E64973C9DA}"/>
              </a:ext>
            </a:extLst>
          </p:cNvPr>
          <p:cNvSpPr txBox="1"/>
          <p:nvPr userDrawn="1"/>
        </p:nvSpPr>
        <p:spPr>
          <a:xfrm>
            <a:off x="11102668" y="3402693"/>
            <a:ext cx="713418" cy="338328"/>
          </a:xfrm>
          <a:prstGeom prst="rect">
            <a:avLst/>
          </a:prstGeom>
          <a:noFill/>
        </p:spPr>
        <p:txBody>
          <a:bodyPr wrap="square" lIns="0" rIns="0">
            <a:noAutofit/>
          </a:bodyPr>
          <a:lstStyle/>
          <a:p>
            <a:pPr algn="ctr"/>
            <a:r>
              <a:rPr lang="en-US" sz="800"/>
              <a:t>RPA </a:t>
            </a:r>
          </a:p>
          <a:p>
            <a:pPr algn="ctr"/>
            <a:r>
              <a:rPr lang="en-US" sz="800"/>
              <a:t>champion</a:t>
            </a:r>
          </a:p>
        </p:txBody>
      </p:sp>
      <p:sp>
        <p:nvSpPr>
          <p:cNvPr id="483" name="TextBox 482">
            <a:extLst>
              <a:ext uri="{FF2B5EF4-FFF2-40B4-BE49-F238E27FC236}">
                <a16:creationId xmlns:a16="http://schemas.microsoft.com/office/drawing/2014/main" xmlns="" id="{43695054-C61D-4048-97DD-B4874916B2D7}"/>
              </a:ext>
            </a:extLst>
          </p:cNvPr>
          <p:cNvSpPr txBox="1"/>
          <p:nvPr userDrawn="1"/>
        </p:nvSpPr>
        <p:spPr>
          <a:xfrm>
            <a:off x="388013" y="3402693"/>
            <a:ext cx="713418" cy="338328"/>
          </a:xfrm>
          <a:prstGeom prst="rect">
            <a:avLst/>
          </a:prstGeom>
          <a:noFill/>
        </p:spPr>
        <p:txBody>
          <a:bodyPr wrap="square" lIns="0" rIns="0">
            <a:noAutofit/>
          </a:bodyPr>
          <a:lstStyle/>
          <a:p>
            <a:pPr algn="ctr"/>
            <a:r>
              <a:rPr lang="en-US" sz="800"/>
              <a:t>Question and answer</a:t>
            </a:r>
          </a:p>
        </p:txBody>
      </p:sp>
      <p:sp>
        <p:nvSpPr>
          <p:cNvPr id="485" name="TextBox 484">
            <a:extLst>
              <a:ext uri="{FF2B5EF4-FFF2-40B4-BE49-F238E27FC236}">
                <a16:creationId xmlns:a16="http://schemas.microsoft.com/office/drawing/2014/main" xmlns="" id="{A6C906EC-3BF3-41F8-AD3E-DB9F94B5786C}"/>
              </a:ext>
            </a:extLst>
          </p:cNvPr>
          <p:cNvSpPr txBox="1"/>
          <p:nvPr userDrawn="1"/>
        </p:nvSpPr>
        <p:spPr>
          <a:xfrm>
            <a:off x="1102323" y="3402693"/>
            <a:ext cx="713418" cy="338328"/>
          </a:xfrm>
          <a:prstGeom prst="rect">
            <a:avLst/>
          </a:prstGeom>
          <a:noFill/>
        </p:spPr>
        <p:txBody>
          <a:bodyPr wrap="square" lIns="0" rIns="0">
            <a:noAutofit/>
          </a:bodyPr>
          <a:lstStyle/>
          <a:p>
            <a:pPr algn="ctr"/>
            <a:r>
              <a:rPr lang="en-US" sz="800"/>
              <a:t>Question and answer 2</a:t>
            </a:r>
          </a:p>
        </p:txBody>
      </p:sp>
      <p:sp>
        <p:nvSpPr>
          <p:cNvPr id="487" name="TextBox 486">
            <a:extLst>
              <a:ext uri="{FF2B5EF4-FFF2-40B4-BE49-F238E27FC236}">
                <a16:creationId xmlns:a16="http://schemas.microsoft.com/office/drawing/2014/main" xmlns="" id="{3739D30C-787B-4908-A5B6-482630A007D6}"/>
              </a:ext>
            </a:extLst>
          </p:cNvPr>
          <p:cNvSpPr txBox="1"/>
          <p:nvPr userDrawn="1"/>
        </p:nvSpPr>
        <p:spPr>
          <a:xfrm>
            <a:off x="1816633" y="3402693"/>
            <a:ext cx="713418" cy="338328"/>
          </a:xfrm>
          <a:prstGeom prst="rect">
            <a:avLst/>
          </a:prstGeom>
          <a:noFill/>
        </p:spPr>
        <p:txBody>
          <a:bodyPr wrap="square" lIns="0" rIns="0">
            <a:noAutofit/>
          </a:bodyPr>
          <a:lstStyle/>
          <a:p>
            <a:pPr algn="ctr"/>
            <a:r>
              <a:rPr lang="en-US" sz="800"/>
              <a:t>Ramp up</a:t>
            </a:r>
          </a:p>
        </p:txBody>
      </p:sp>
      <p:sp>
        <p:nvSpPr>
          <p:cNvPr id="489" name="TextBox 488">
            <a:extLst>
              <a:ext uri="{FF2B5EF4-FFF2-40B4-BE49-F238E27FC236}">
                <a16:creationId xmlns:a16="http://schemas.microsoft.com/office/drawing/2014/main" xmlns="" id="{05B1DE10-9695-4971-80F4-C71CC18892ED}"/>
              </a:ext>
            </a:extLst>
          </p:cNvPr>
          <p:cNvSpPr txBox="1"/>
          <p:nvPr userDrawn="1"/>
        </p:nvSpPr>
        <p:spPr>
          <a:xfrm>
            <a:off x="2530943" y="3402693"/>
            <a:ext cx="713418" cy="338328"/>
          </a:xfrm>
          <a:prstGeom prst="rect">
            <a:avLst/>
          </a:prstGeom>
          <a:noFill/>
        </p:spPr>
        <p:txBody>
          <a:bodyPr wrap="square" lIns="0" rIns="0">
            <a:noAutofit/>
          </a:bodyPr>
          <a:lstStyle/>
          <a:p>
            <a:pPr algn="ctr"/>
            <a:r>
              <a:rPr lang="en-US" sz="800"/>
              <a:t>Ramp up alt</a:t>
            </a:r>
          </a:p>
        </p:txBody>
      </p:sp>
      <p:sp>
        <p:nvSpPr>
          <p:cNvPr id="491" name="TextBox 490">
            <a:extLst>
              <a:ext uri="{FF2B5EF4-FFF2-40B4-BE49-F238E27FC236}">
                <a16:creationId xmlns:a16="http://schemas.microsoft.com/office/drawing/2014/main" xmlns="" id="{1BC2EBBC-D131-4C9B-822F-859BF0D3E11D}"/>
              </a:ext>
            </a:extLst>
          </p:cNvPr>
          <p:cNvSpPr txBox="1"/>
          <p:nvPr userDrawn="1"/>
        </p:nvSpPr>
        <p:spPr>
          <a:xfrm>
            <a:off x="3959563" y="3402693"/>
            <a:ext cx="713418" cy="338328"/>
          </a:xfrm>
          <a:prstGeom prst="rect">
            <a:avLst/>
          </a:prstGeom>
          <a:noFill/>
        </p:spPr>
        <p:txBody>
          <a:bodyPr wrap="square" lIns="0" rIns="0">
            <a:noAutofit/>
          </a:bodyPr>
          <a:lstStyle/>
          <a:p>
            <a:pPr algn="ctr"/>
            <a:r>
              <a:rPr lang="en-US" sz="800"/>
              <a:t>Read guidelines</a:t>
            </a:r>
          </a:p>
        </p:txBody>
      </p:sp>
      <p:sp>
        <p:nvSpPr>
          <p:cNvPr id="493" name="TextBox 492">
            <a:extLst>
              <a:ext uri="{FF2B5EF4-FFF2-40B4-BE49-F238E27FC236}">
                <a16:creationId xmlns:a16="http://schemas.microsoft.com/office/drawing/2014/main" xmlns="" id="{EA3E2C6B-DE78-432C-BD6D-E20DD4D4E556}"/>
              </a:ext>
            </a:extLst>
          </p:cNvPr>
          <p:cNvSpPr txBox="1"/>
          <p:nvPr userDrawn="1"/>
        </p:nvSpPr>
        <p:spPr>
          <a:xfrm>
            <a:off x="8959733" y="3402693"/>
            <a:ext cx="713418" cy="338328"/>
          </a:xfrm>
          <a:prstGeom prst="rect">
            <a:avLst/>
          </a:prstGeom>
          <a:noFill/>
        </p:spPr>
        <p:txBody>
          <a:bodyPr wrap="square" lIns="0" rIns="0">
            <a:noAutofit/>
          </a:bodyPr>
          <a:lstStyle/>
          <a:p>
            <a:pPr algn="ctr"/>
            <a:r>
              <a:rPr lang="en-US" sz="800"/>
              <a:t>Reply</a:t>
            </a:r>
          </a:p>
        </p:txBody>
      </p:sp>
      <p:sp>
        <p:nvSpPr>
          <p:cNvPr id="495" name="TextBox 494">
            <a:extLst>
              <a:ext uri="{FF2B5EF4-FFF2-40B4-BE49-F238E27FC236}">
                <a16:creationId xmlns:a16="http://schemas.microsoft.com/office/drawing/2014/main" xmlns="" id="{9C1BD8A4-FE5D-4806-BADE-1CFC67DA8B6C}"/>
              </a:ext>
            </a:extLst>
          </p:cNvPr>
          <p:cNvSpPr txBox="1"/>
          <p:nvPr userDrawn="1"/>
        </p:nvSpPr>
        <p:spPr>
          <a:xfrm>
            <a:off x="9674043" y="3402693"/>
            <a:ext cx="713418" cy="338328"/>
          </a:xfrm>
          <a:prstGeom prst="rect">
            <a:avLst/>
          </a:prstGeom>
          <a:noFill/>
        </p:spPr>
        <p:txBody>
          <a:bodyPr wrap="square" lIns="0" rIns="0">
            <a:noAutofit/>
          </a:bodyPr>
          <a:lstStyle/>
          <a:p>
            <a:pPr algn="ctr"/>
            <a:r>
              <a:rPr lang="en-US" sz="800"/>
              <a:t>Resource</a:t>
            </a:r>
          </a:p>
        </p:txBody>
      </p:sp>
      <p:sp>
        <p:nvSpPr>
          <p:cNvPr id="497" name="TextBox 496">
            <a:extLst>
              <a:ext uri="{FF2B5EF4-FFF2-40B4-BE49-F238E27FC236}">
                <a16:creationId xmlns:a16="http://schemas.microsoft.com/office/drawing/2014/main" xmlns="" id="{62A521C1-1AC2-444D-9353-DA2BF0D0E971}"/>
              </a:ext>
            </a:extLst>
          </p:cNvPr>
          <p:cNvSpPr txBox="1"/>
          <p:nvPr userDrawn="1"/>
        </p:nvSpPr>
        <p:spPr>
          <a:xfrm>
            <a:off x="4673873" y="3402693"/>
            <a:ext cx="713418" cy="338328"/>
          </a:xfrm>
          <a:prstGeom prst="rect">
            <a:avLst/>
          </a:prstGeom>
          <a:noFill/>
        </p:spPr>
        <p:txBody>
          <a:bodyPr wrap="square" lIns="0" rIns="0">
            <a:noAutofit/>
          </a:bodyPr>
          <a:lstStyle/>
          <a:p>
            <a:pPr algn="ctr"/>
            <a:r>
              <a:rPr lang="en-US" sz="800"/>
              <a:t>Redesign</a:t>
            </a:r>
          </a:p>
        </p:txBody>
      </p:sp>
      <p:sp>
        <p:nvSpPr>
          <p:cNvPr id="499" name="TextBox 498">
            <a:extLst>
              <a:ext uri="{FF2B5EF4-FFF2-40B4-BE49-F238E27FC236}">
                <a16:creationId xmlns:a16="http://schemas.microsoft.com/office/drawing/2014/main" xmlns="" id="{1B59161D-EF39-475E-8160-23C3BD4D0A6F}"/>
              </a:ext>
            </a:extLst>
          </p:cNvPr>
          <p:cNvSpPr txBox="1"/>
          <p:nvPr userDrawn="1"/>
        </p:nvSpPr>
        <p:spPr>
          <a:xfrm>
            <a:off x="5388183" y="3402693"/>
            <a:ext cx="713418" cy="338328"/>
          </a:xfrm>
          <a:prstGeom prst="rect">
            <a:avLst/>
          </a:prstGeom>
          <a:noFill/>
        </p:spPr>
        <p:txBody>
          <a:bodyPr wrap="square" lIns="0" rIns="0">
            <a:noAutofit/>
          </a:bodyPr>
          <a:lstStyle/>
          <a:p>
            <a:pPr algn="ctr"/>
            <a:r>
              <a:rPr lang="en-US" sz="800"/>
              <a:t>Redesign alt</a:t>
            </a:r>
          </a:p>
        </p:txBody>
      </p:sp>
      <p:sp>
        <p:nvSpPr>
          <p:cNvPr id="501" name="TextBox 500">
            <a:extLst>
              <a:ext uri="{FF2B5EF4-FFF2-40B4-BE49-F238E27FC236}">
                <a16:creationId xmlns:a16="http://schemas.microsoft.com/office/drawing/2014/main" xmlns="" id="{4855D20C-F5A4-4CA2-B1F0-59FDFFE82FB7}"/>
              </a:ext>
            </a:extLst>
          </p:cNvPr>
          <p:cNvSpPr txBox="1"/>
          <p:nvPr userDrawn="1"/>
        </p:nvSpPr>
        <p:spPr>
          <a:xfrm>
            <a:off x="6102493" y="3402693"/>
            <a:ext cx="713418" cy="338328"/>
          </a:xfrm>
          <a:prstGeom prst="rect">
            <a:avLst/>
          </a:prstGeom>
          <a:noFill/>
        </p:spPr>
        <p:txBody>
          <a:bodyPr wrap="square" lIns="0" rIns="0">
            <a:noAutofit/>
          </a:bodyPr>
          <a:lstStyle/>
          <a:p>
            <a:pPr algn="ctr"/>
            <a:r>
              <a:rPr lang="en-US" sz="800"/>
              <a:t>Refresh</a:t>
            </a:r>
          </a:p>
        </p:txBody>
      </p:sp>
      <p:sp>
        <p:nvSpPr>
          <p:cNvPr id="503" name="TextBox 502">
            <a:extLst>
              <a:ext uri="{FF2B5EF4-FFF2-40B4-BE49-F238E27FC236}">
                <a16:creationId xmlns:a16="http://schemas.microsoft.com/office/drawing/2014/main" xmlns="" id="{EAB78544-A46D-4B34-ABA5-9AC1B92D6928}"/>
              </a:ext>
            </a:extLst>
          </p:cNvPr>
          <p:cNvSpPr txBox="1"/>
          <p:nvPr userDrawn="1"/>
        </p:nvSpPr>
        <p:spPr>
          <a:xfrm>
            <a:off x="6816803" y="3402693"/>
            <a:ext cx="713418" cy="338328"/>
          </a:xfrm>
          <a:prstGeom prst="rect">
            <a:avLst/>
          </a:prstGeom>
          <a:noFill/>
        </p:spPr>
        <p:txBody>
          <a:bodyPr wrap="square" lIns="0" rIns="0">
            <a:noAutofit/>
          </a:bodyPr>
          <a:lstStyle/>
          <a:p>
            <a:pPr algn="ctr"/>
            <a:r>
              <a:rPr lang="en-US" sz="800"/>
              <a:t>Refresh 2</a:t>
            </a:r>
          </a:p>
        </p:txBody>
      </p:sp>
      <p:sp>
        <p:nvSpPr>
          <p:cNvPr id="505" name="TextBox 504">
            <a:extLst>
              <a:ext uri="{FF2B5EF4-FFF2-40B4-BE49-F238E27FC236}">
                <a16:creationId xmlns:a16="http://schemas.microsoft.com/office/drawing/2014/main" xmlns="" id="{23908CC5-377C-4D4E-97C1-93221C641C3F}"/>
              </a:ext>
            </a:extLst>
          </p:cNvPr>
          <p:cNvSpPr txBox="1"/>
          <p:nvPr userDrawn="1"/>
        </p:nvSpPr>
        <p:spPr>
          <a:xfrm>
            <a:off x="7531113" y="3402693"/>
            <a:ext cx="713418" cy="338328"/>
          </a:xfrm>
          <a:prstGeom prst="rect">
            <a:avLst/>
          </a:prstGeom>
          <a:noFill/>
        </p:spPr>
        <p:txBody>
          <a:bodyPr wrap="square" lIns="0" rIns="0">
            <a:noAutofit/>
          </a:bodyPr>
          <a:lstStyle/>
          <a:p>
            <a:pPr algn="ctr"/>
            <a:r>
              <a:rPr lang="en-US" sz="800"/>
              <a:t>Remove</a:t>
            </a:r>
          </a:p>
        </p:txBody>
      </p:sp>
      <p:sp>
        <p:nvSpPr>
          <p:cNvPr id="507" name="TextBox 506">
            <a:extLst>
              <a:ext uri="{FF2B5EF4-FFF2-40B4-BE49-F238E27FC236}">
                <a16:creationId xmlns:a16="http://schemas.microsoft.com/office/drawing/2014/main" xmlns="" id="{4AA6AC7A-EE57-4D30-AB02-B7D06C284876}"/>
              </a:ext>
            </a:extLst>
          </p:cNvPr>
          <p:cNvSpPr txBox="1"/>
          <p:nvPr userDrawn="1"/>
        </p:nvSpPr>
        <p:spPr>
          <a:xfrm>
            <a:off x="8245423" y="3402693"/>
            <a:ext cx="713418" cy="338328"/>
          </a:xfrm>
          <a:prstGeom prst="rect">
            <a:avLst/>
          </a:prstGeom>
          <a:noFill/>
        </p:spPr>
        <p:txBody>
          <a:bodyPr wrap="square" lIns="0" rIns="0">
            <a:noAutofit/>
          </a:bodyPr>
          <a:lstStyle/>
          <a:p>
            <a:pPr algn="ctr"/>
            <a:r>
              <a:rPr lang="en-US" sz="800"/>
              <a:t>Remove alt</a:t>
            </a:r>
          </a:p>
        </p:txBody>
      </p:sp>
      <p:sp>
        <p:nvSpPr>
          <p:cNvPr id="509" name="TextBox 508">
            <a:extLst>
              <a:ext uri="{FF2B5EF4-FFF2-40B4-BE49-F238E27FC236}">
                <a16:creationId xmlns:a16="http://schemas.microsoft.com/office/drawing/2014/main" xmlns="" id="{CBCB365D-6F32-4060-873F-CC51026F549A}"/>
              </a:ext>
            </a:extLst>
          </p:cNvPr>
          <p:cNvSpPr txBox="1"/>
          <p:nvPr userDrawn="1"/>
        </p:nvSpPr>
        <p:spPr>
          <a:xfrm>
            <a:off x="10388353" y="3402693"/>
            <a:ext cx="713418" cy="338328"/>
          </a:xfrm>
          <a:prstGeom prst="rect">
            <a:avLst/>
          </a:prstGeom>
          <a:noFill/>
        </p:spPr>
        <p:txBody>
          <a:bodyPr wrap="square" lIns="0" rIns="0">
            <a:noAutofit/>
          </a:bodyPr>
          <a:lstStyle/>
          <a:p>
            <a:pPr algn="ctr"/>
            <a:r>
              <a:rPr lang="en-US" sz="800"/>
              <a:t>RPA business analyst</a:t>
            </a:r>
          </a:p>
        </p:txBody>
      </p:sp>
      <p:sp>
        <p:nvSpPr>
          <p:cNvPr id="511" name="TextBox 510">
            <a:extLst>
              <a:ext uri="{FF2B5EF4-FFF2-40B4-BE49-F238E27FC236}">
                <a16:creationId xmlns:a16="http://schemas.microsoft.com/office/drawing/2014/main" xmlns="" id="{B27BD45D-A29D-4C35-943D-36BC46929E60}"/>
              </a:ext>
            </a:extLst>
          </p:cNvPr>
          <p:cNvSpPr txBox="1"/>
          <p:nvPr userDrawn="1"/>
        </p:nvSpPr>
        <p:spPr>
          <a:xfrm>
            <a:off x="3245253" y="3402693"/>
            <a:ext cx="713418" cy="338328"/>
          </a:xfrm>
          <a:prstGeom prst="rect">
            <a:avLst/>
          </a:prstGeom>
          <a:noFill/>
        </p:spPr>
        <p:txBody>
          <a:bodyPr wrap="square" lIns="0" rIns="0">
            <a:noAutofit/>
          </a:bodyPr>
          <a:lstStyle/>
          <a:p>
            <a:pPr algn="ctr"/>
            <a:r>
              <a:rPr lang="en-US" sz="800"/>
              <a:t>Reader</a:t>
            </a:r>
          </a:p>
        </p:txBody>
      </p:sp>
      <p:sp>
        <p:nvSpPr>
          <p:cNvPr id="513" name="TextBox 512">
            <a:extLst>
              <a:ext uri="{FF2B5EF4-FFF2-40B4-BE49-F238E27FC236}">
                <a16:creationId xmlns:a16="http://schemas.microsoft.com/office/drawing/2014/main" xmlns="" id="{55F77E08-46EE-441F-94A2-0790AB601D87}"/>
              </a:ext>
            </a:extLst>
          </p:cNvPr>
          <p:cNvSpPr txBox="1"/>
          <p:nvPr userDrawn="1"/>
        </p:nvSpPr>
        <p:spPr>
          <a:xfrm>
            <a:off x="11102668" y="4225711"/>
            <a:ext cx="713418" cy="338328"/>
          </a:xfrm>
          <a:prstGeom prst="rect">
            <a:avLst/>
          </a:prstGeom>
          <a:noFill/>
        </p:spPr>
        <p:txBody>
          <a:bodyPr wrap="square" lIns="0" rIns="0">
            <a:noAutofit/>
          </a:bodyPr>
          <a:lstStyle/>
          <a:p>
            <a:pPr algn="ctr"/>
            <a:r>
              <a:rPr lang="en-US" sz="800"/>
              <a:t>Solutions 2</a:t>
            </a:r>
          </a:p>
        </p:txBody>
      </p:sp>
      <p:sp>
        <p:nvSpPr>
          <p:cNvPr id="515" name="TextBox 514">
            <a:extLst>
              <a:ext uri="{FF2B5EF4-FFF2-40B4-BE49-F238E27FC236}">
                <a16:creationId xmlns:a16="http://schemas.microsoft.com/office/drawing/2014/main" xmlns="" id="{FCB7DA7A-591F-45C1-82C3-D8D63866060A}"/>
              </a:ext>
            </a:extLst>
          </p:cNvPr>
          <p:cNvSpPr txBox="1"/>
          <p:nvPr userDrawn="1"/>
        </p:nvSpPr>
        <p:spPr>
          <a:xfrm>
            <a:off x="388013" y="4225711"/>
            <a:ext cx="713418" cy="338328"/>
          </a:xfrm>
          <a:prstGeom prst="rect">
            <a:avLst/>
          </a:prstGeom>
          <a:noFill/>
        </p:spPr>
        <p:txBody>
          <a:bodyPr wrap="square" lIns="0" rIns="0">
            <a:noAutofit/>
          </a:bodyPr>
          <a:lstStyle/>
          <a:p>
            <a:pPr algn="ctr"/>
            <a:r>
              <a:rPr lang="en-US" sz="800"/>
              <a:t>RPA </a:t>
            </a:r>
          </a:p>
          <a:p>
            <a:pPr algn="ctr"/>
            <a:r>
              <a:rPr lang="en-US" sz="800"/>
              <a:t>developer</a:t>
            </a:r>
          </a:p>
        </p:txBody>
      </p:sp>
      <p:sp>
        <p:nvSpPr>
          <p:cNvPr id="517" name="TextBox 516">
            <a:extLst>
              <a:ext uri="{FF2B5EF4-FFF2-40B4-BE49-F238E27FC236}">
                <a16:creationId xmlns:a16="http://schemas.microsoft.com/office/drawing/2014/main" xmlns="" id="{455D9B53-7960-4EB1-80A2-EAF88554FEBC}"/>
              </a:ext>
            </a:extLst>
          </p:cNvPr>
          <p:cNvSpPr txBox="1"/>
          <p:nvPr userDrawn="1"/>
        </p:nvSpPr>
        <p:spPr>
          <a:xfrm>
            <a:off x="1102323" y="4225711"/>
            <a:ext cx="713418" cy="338328"/>
          </a:xfrm>
          <a:prstGeom prst="rect">
            <a:avLst/>
          </a:prstGeom>
          <a:noFill/>
        </p:spPr>
        <p:txBody>
          <a:bodyPr wrap="square" lIns="0" rIns="0">
            <a:noAutofit/>
          </a:bodyPr>
          <a:lstStyle/>
          <a:p>
            <a:pPr algn="ctr"/>
            <a:r>
              <a:rPr lang="en-US" sz="800"/>
              <a:t>RPA infrastructure engineer</a:t>
            </a:r>
          </a:p>
        </p:txBody>
      </p:sp>
      <p:sp>
        <p:nvSpPr>
          <p:cNvPr id="519" name="TextBox 518">
            <a:extLst>
              <a:ext uri="{FF2B5EF4-FFF2-40B4-BE49-F238E27FC236}">
                <a16:creationId xmlns:a16="http://schemas.microsoft.com/office/drawing/2014/main" xmlns="" id="{B9066059-AD8D-4A14-8FEB-1158D84E217C}"/>
              </a:ext>
            </a:extLst>
          </p:cNvPr>
          <p:cNvSpPr txBox="1"/>
          <p:nvPr userDrawn="1"/>
        </p:nvSpPr>
        <p:spPr>
          <a:xfrm>
            <a:off x="1816633" y="4225711"/>
            <a:ext cx="713418" cy="338328"/>
          </a:xfrm>
          <a:prstGeom prst="rect">
            <a:avLst/>
          </a:prstGeom>
          <a:noFill/>
        </p:spPr>
        <p:txBody>
          <a:bodyPr wrap="square" lIns="0" rIns="0">
            <a:noAutofit/>
          </a:bodyPr>
          <a:lstStyle/>
          <a:p>
            <a:pPr algn="ctr"/>
            <a:r>
              <a:rPr lang="en-US" sz="800"/>
              <a:t>RPA service support</a:t>
            </a:r>
          </a:p>
        </p:txBody>
      </p:sp>
      <p:sp>
        <p:nvSpPr>
          <p:cNvPr id="521" name="TextBox 520">
            <a:extLst>
              <a:ext uri="{FF2B5EF4-FFF2-40B4-BE49-F238E27FC236}">
                <a16:creationId xmlns:a16="http://schemas.microsoft.com/office/drawing/2014/main" xmlns="" id="{67B61ACC-574C-49AD-947F-DB134A0CAFD7}"/>
              </a:ext>
            </a:extLst>
          </p:cNvPr>
          <p:cNvSpPr txBox="1"/>
          <p:nvPr userDrawn="1"/>
        </p:nvSpPr>
        <p:spPr>
          <a:xfrm>
            <a:off x="2530943" y="4225711"/>
            <a:ext cx="713418" cy="338328"/>
          </a:xfrm>
          <a:prstGeom prst="rect">
            <a:avLst/>
          </a:prstGeom>
          <a:noFill/>
        </p:spPr>
        <p:txBody>
          <a:bodyPr wrap="square" lIns="0" rIns="0">
            <a:noAutofit/>
          </a:bodyPr>
          <a:lstStyle/>
          <a:p>
            <a:pPr algn="ctr"/>
            <a:r>
              <a:rPr lang="en-US" sz="800"/>
              <a:t>RPA solution architect</a:t>
            </a:r>
          </a:p>
        </p:txBody>
      </p:sp>
      <p:sp>
        <p:nvSpPr>
          <p:cNvPr id="523" name="TextBox 522">
            <a:extLst>
              <a:ext uri="{FF2B5EF4-FFF2-40B4-BE49-F238E27FC236}">
                <a16:creationId xmlns:a16="http://schemas.microsoft.com/office/drawing/2014/main" xmlns="" id="{FEA6A46D-381F-4D58-8A2C-8F116B6F3618}"/>
              </a:ext>
            </a:extLst>
          </p:cNvPr>
          <p:cNvSpPr txBox="1"/>
          <p:nvPr userDrawn="1"/>
        </p:nvSpPr>
        <p:spPr>
          <a:xfrm>
            <a:off x="3959563" y="4225711"/>
            <a:ext cx="713418" cy="338328"/>
          </a:xfrm>
          <a:prstGeom prst="rect">
            <a:avLst/>
          </a:prstGeom>
          <a:noFill/>
        </p:spPr>
        <p:txBody>
          <a:bodyPr wrap="square" lIns="0" rIns="0">
            <a:noAutofit/>
          </a:bodyPr>
          <a:lstStyle/>
          <a:p>
            <a:pPr algn="ctr"/>
            <a:r>
              <a:rPr lang="en-US" sz="800"/>
              <a:t>Satellite</a:t>
            </a:r>
          </a:p>
        </p:txBody>
      </p:sp>
      <p:sp>
        <p:nvSpPr>
          <p:cNvPr id="525" name="TextBox 524">
            <a:extLst>
              <a:ext uri="{FF2B5EF4-FFF2-40B4-BE49-F238E27FC236}">
                <a16:creationId xmlns:a16="http://schemas.microsoft.com/office/drawing/2014/main" xmlns="" id="{6B3D1753-5E98-4036-89D2-A3A6ED41A061}"/>
              </a:ext>
            </a:extLst>
          </p:cNvPr>
          <p:cNvSpPr txBox="1"/>
          <p:nvPr userDrawn="1"/>
        </p:nvSpPr>
        <p:spPr>
          <a:xfrm>
            <a:off x="8959733" y="4225711"/>
            <a:ext cx="713418" cy="338328"/>
          </a:xfrm>
          <a:prstGeom prst="rect">
            <a:avLst/>
          </a:prstGeom>
          <a:noFill/>
        </p:spPr>
        <p:txBody>
          <a:bodyPr wrap="square" lIns="0" rIns="0">
            <a:noAutofit/>
          </a:bodyPr>
          <a:lstStyle/>
          <a:p>
            <a:pPr algn="ctr"/>
            <a:r>
              <a:rPr lang="en-US" sz="800"/>
              <a:t>Share alt</a:t>
            </a:r>
          </a:p>
        </p:txBody>
      </p:sp>
      <p:sp>
        <p:nvSpPr>
          <p:cNvPr id="527" name="TextBox 526">
            <a:extLst>
              <a:ext uri="{FF2B5EF4-FFF2-40B4-BE49-F238E27FC236}">
                <a16:creationId xmlns:a16="http://schemas.microsoft.com/office/drawing/2014/main" xmlns="" id="{1DA7C23D-BE51-49E8-BB62-C8DACEE344EA}"/>
              </a:ext>
            </a:extLst>
          </p:cNvPr>
          <p:cNvSpPr txBox="1"/>
          <p:nvPr userDrawn="1"/>
        </p:nvSpPr>
        <p:spPr>
          <a:xfrm>
            <a:off x="9674043" y="4225711"/>
            <a:ext cx="713418" cy="338328"/>
          </a:xfrm>
          <a:prstGeom prst="rect">
            <a:avLst/>
          </a:prstGeom>
          <a:noFill/>
        </p:spPr>
        <p:txBody>
          <a:bodyPr wrap="square" lIns="0" rIns="0">
            <a:noAutofit/>
          </a:bodyPr>
          <a:lstStyle/>
          <a:p>
            <a:pPr algn="ctr"/>
            <a:r>
              <a:rPr lang="en-US" sz="800"/>
              <a:t>Slideshow</a:t>
            </a:r>
          </a:p>
        </p:txBody>
      </p:sp>
      <p:sp>
        <p:nvSpPr>
          <p:cNvPr id="529" name="TextBox 528">
            <a:extLst>
              <a:ext uri="{FF2B5EF4-FFF2-40B4-BE49-F238E27FC236}">
                <a16:creationId xmlns:a16="http://schemas.microsoft.com/office/drawing/2014/main" xmlns="" id="{4C971421-FEBD-480A-8841-267C78DDB260}"/>
              </a:ext>
            </a:extLst>
          </p:cNvPr>
          <p:cNvSpPr txBox="1"/>
          <p:nvPr userDrawn="1"/>
        </p:nvSpPr>
        <p:spPr>
          <a:xfrm>
            <a:off x="4673873" y="4225711"/>
            <a:ext cx="713418" cy="338328"/>
          </a:xfrm>
          <a:prstGeom prst="rect">
            <a:avLst/>
          </a:prstGeom>
          <a:noFill/>
        </p:spPr>
        <p:txBody>
          <a:bodyPr wrap="square" lIns="0" rIns="0">
            <a:noAutofit/>
          </a:bodyPr>
          <a:lstStyle/>
          <a:p>
            <a:pPr algn="ctr"/>
            <a:r>
              <a:rPr lang="en-US" sz="800"/>
              <a:t>Seamless integration</a:t>
            </a:r>
          </a:p>
        </p:txBody>
      </p:sp>
      <p:sp>
        <p:nvSpPr>
          <p:cNvPr id="531" name="TextBox 530">
            <a:extLst>
              <a:ext uri="{FF2B5EF4-FFF2-40B4-BE49-F238E27FC236}">
                <a16:creationId xmlns:a16="http://schemas.microsoft.com/office/drawing/2014/main" xmlns="" id="{CF556A5D-A514-4456-B6EF-8A51C2301454}"/>
              </a:ext>
            </a:extLst>
          </p:cNvPr>
          <p:cNvSpPr txBox="1"/>
          <p:nvPr userDrawn="1"/>
        </p:nvSpPr>
        <p:spPr>
          <a:xfrm>
            <a:off x="5388183" y="4225711"/>
            <a:ext cx="713418" cy="338328"/>
          </a:xfrm>
          <a:prstGeom prst="rect">
            <a:avLst/>
          </a:prstGeom>
          <a:noFill/>
        </p:spPr>
        <p:txBody>
          <a:bodyPr wrap="square" lIns="0" rIns="0">
            <a:noAutofit/>
          </a:bodyPr>
          <a:lstStyle/>
          <a:p>
            <a:pPr algn="ctr"/>
            <a:r>
              <a:rPr lang="en-US" sz="800"/>
              <a:t>Seamless integration alt</a:t>
            </a:r>
          </a:p>
        </p:txBody>
      </p:sp>
      <p:sp>
        <p:nvSpPr>
          <p:cNvPr id="533" name="TextBox 532">
            <a:extLst>
              <a:ext uri="{FF2B5EF4-FFF2-40B4-BE49-F238E27FC236}">
                <a16:creationId xmlns:a16="http://schemas.microsoft.com/office/drawing/2014/main" xmlns="" id="{212C814A-D0C6-45DA-96B0-187D50BD6654}"/>
              </a:ext>
            </a:extLst>
          </p:cNvPr>
          <p:cNvSpPr txBox="1"/>
          <p:nvPr userDrawn="1"/>
        </p:nvSpPr>
        <p:spPr>
          <a:xfrm>
            <a:off x="6102493" y="4225711"/>
            <a:ext cx="713418" cy="338328"/>
          </a:xfrm>
          <a:prstGeom prst="rect">
            <a:avLst/>
          </a:prstGeom>
          <a:noFill/>
        </p:spPr>
        <p:txBody>
          <a:bodyPr wrap="square" lIns="0" rIns="0">
            <a:noAutofit/>
          </a:bodyPr>
          <a:lstStyle/>
          <a:p>
            <a:pPr algn="ctr"/>
            <a:r>
              <a:rPr lang="en-US" sz="800"/>
              <a:t>Search</a:t>
            </a:r>
          </a:p>
        </p:txBody>
      </p:sp>
      <p:sp>
        <p:nvSpPr>
          <p:cNvPr id="535" name="TextBox 534">
            <a:extLst>
              <a:ext uri="{FF2B5EF4-FFF2-40B4-BE49-F238E27FC236}">
                <a16:creationId xmlns:a16="http://schemas.microsoft.com/office/drawing/2014/main" xmlns="" id="{68B03B50-8107-4D3C-B55B-3DDB371058DF}"/>
              </a:ext>
            </a:extLst>
          </p:cNvPr>
          <p:cNvSpPr txBox="1"/>
          <p:nvPr userDrawn="1"/>
        </p:nvSpPr>
        <p:spPr>
          <a:xfrm>
            <a:off x="6816803" y="4225711"/>
            <a:ext cx="713418" cy="338328"/>
          </a:xfrm>
          <a:prstGeom prst="rect">
            <a:avLst/>
          </a:prstGeom>
          <a:noFill/>
        </p:spPr>
        <p:txBody>
          <a:bodyPr wrap="square" lIns="0" rIns="0">
            <a:noAutofit/>
          </a:bodyPr>
          <a:lstStyle/>
          <a:p>
            <a:pPr algn="ctr"/>
            <a:r>
              <a:rPr lang="en-US" sz="800"/>
              <a:t>Secure </a:t>
            </a:r>
          </a:p>
          <a:p>
            <a:pPr algn="ctr"/>
            <a:r>
              <a:rPr lang="en-US" sz="800"/>
              <a:t>team collab</a:t>
            </a:r>
          </a:p>
        </p:txBody>
      </p:sp>
      <p:sp>
        <p:nvSpPr>
          <p:cNvPr id="537" name="TextBox 536">
            <a:extLst>
              <a:ext uri="{FF2B5EF4-FFF2-40B4-BE49-F238E27FC236}">
                <a16:creationId xmlns:a16="http://schemas.microsoft.com/office/drawing/2014/main" xmlns="" id="{B94231C2-03F3-4F9A-9127-7B4AC054C56C}"/>
              </a:ext>
            </a:extLst>
          </p:cNvPr>
          <p:cNvSpPr txBox="1"/>
          <p:nvPr userDrawn="1"/>
        </p:nvSpPr>
        <p:spPr>
          <a:xfrm>
            <a:off x="7531113" y="4225711"/>
            <a:ext cx="713418" cy="338328"/>
          </a:xfrm>
          <a:prstGeom prst="rect">
            <a:avLst/>
          </a:prstGeom>
          <a:noFill/>
        </p:spPr>
        <p:txBody>
          <a:bodyPr wrap="square" lIns="0" rIns="0">
            <a:noAutofit/>
          </a:bodyPr>
          <a:lstStyle/>
          <a:p>
            <a:pPr algn="ctr"/>
            <a:r>
              <a:rPr lang="en-US" sz="800"/>
              <a:t>Security</a:t>
            </a:r>
          </a:p>
        </p:txBody>
      </p:sp>
      <p:sp>
        <p:nvSpPr>
          <p:cNvPr id="539" name="TextBox 538">
            <a:extLst>
              <a:ext uri="{FF2B5EF4-FFF2-40B4-BE49-F238E27FC236}">
                <a16:creationId xmlns:a16="http://schemas.microsoft.com/office/drawing/2014/main" xmlns="" id="{542C94F8-8620-4694-ACB1-C4A05F5D8DA2}"/>
              </a:ext>
            </a:extLst>
          </p:cNvPr>
          <p:cNvSpPr txBox="1"/>
          <p:nvPr userDrawn="1"/>
        </p:nvSpPr>
        <p:spPr>
          <a:xfrm>
            <a:off x="8245423" y="4225711"/>
            <a:ext cx="713418" cy="338328"/>
          </a:xfrm>
          <a:prstGeom prst="rect">
            <a:avLst/>
          </a:prstGeom>
          <a:noFill/>
        </p:spPr>
        <p:txBody>
          <a:bodyPr wrap="square" lIns="0" rIns="0">
            <a:noAutofit/>
          </a:bodyPr>
          <a:lstStyle/>
          <a:p>
            <a:pPr algn="ctr"/>
            <a:r>
              <a:rPr lang="en-US" sz="800"/>
              <a:t>Share</a:t>
            </a:r>
          </a:p>
        </p:txBody>
      </p:sp>
      <p:sp>
        <p:nvSpPr>
          <p:cNvPr id="541" name="TextBox 540">
            <a:extLst>
              <a:ext uri="{FF2B5EF4-FFF2-40B4-BE49-F238E27FC236}">
                <a16:creationId xmlns:a16="http://schemas.microsoft.com/office/drawing/2014/main" xmlns="" id="{C983CABE-CFD4-46C1-9DDD-03C53F4D4CDE}"/>
              </a:ext>
            </a:extLst>
          </p:cNvPr>
          <p:cNvSpPr txBox="1"/>
          <p:nvPr userDrawn="1"/>
        </p:nvSpPr>
        <p:spPr>
          <a:xfrm>
            <a:off x="10388353" y="4225711"/>
            <a:ext cx="713418" cy="338328"/>
          </a:xfrm>
          <a:prstGeom prst="rect">
            <a:avLst/>
          </a:prstGeom>
          <a:noFill/>
        </p:spPr>
        <p:txBody>
          <a:bodyPr wrap="square" lIns="0" rIns="0">
            <a:noAutofit/>
          </a:bodyPr>
          <a:lstStyle/>
          <a:p>
            <a:pPr algn="ctr"/>
            <a:r>
              <a:rPr lang="en-US" sz="800"/>
              <a:t>Solutions</a:t>
            </a:r>
          </a:p>
        </p:txBody>
      </p:sp>
      <p:sp>
        <p:nvSpPr>
          <p:cNvPr id="543" name="TextBox 542">
            <a:extLst>
              <a:ext uri="{FF2B5EF4-FFF2-40B4-BE49-F238E27FC236}">
                <a16:creationId xmlns:a16="http://schemas.microsoft.com/office/drawing/2014/main" xmlns="" id="{68F30A2F-A3AB-416B-9719-8DCEA9732147}"/>
              </a:ext>
            </a:extLst>
          </p:cNvPr>
          <p:cNvSpPr txBox="1"/>
          <p:nvPr userDrawn="1"/>
        </p:nvSpPr>
        <p:spPr>
          <a:xfrm>
            <a:off x="3245253" y="4225711"/>
            <a:ext cx="713418" cy="338328"/>
          </a:xfrm>
          <a:prstGeom prst="rect">
            <a:avLst/>
          </a:prstGeom>
          <a:noFill/>
        </p:spPr>
        <p:txBody>
          <a:bodyPr wrap="square" lIns="0" rIns="0">
            <a:noAutofit/>
          </a:bodyPr>
          <a:lstStyle/>
          <a:p>
            <a:pPr algn="ctr"/>
            <a:r>
              <a:rPr lang="en-US" sz="800"/>
              <a:t>RPA </a:t>
            </a:r>
          </a:p>
          <a:p>
            <a:pPr algn="ctr"/>
            <a:r>
              <a:rPr lang="en-US" sz="800"/>
              <a:t>sponsor</a:t>
            </a:r>
          </a:p>
        </p:txBody>
      </p:sp>
      <p:sp>
        <p:nvSpPr>
          <p:cNvPr id="545" name="TextBox 544">
            <a:extLst>
              <a:ext uri="{FF2B5EF4-FFF2-40B4-BE49-F238E27FC236}">
                <a16:creationId xmlns:a16="http://schemas.microsoft.com/office/drawing/2014/main" xmlns="" id="{711B58EE-9392-4A36-9B49-241CBF24E88A}"/>
              </a:ext>
            </a:extLst>
          </p:cNvPr>
          <p:cNvSpPr txBox="1"/>
          <p:nvPr userDrawn="1"/>
        </p:nvSpPr>
        <p:spPr>
          <a:xfrm>
            <a:off x="11102668" y="5048729"/>
            <a:ext cx="713418" cy="338328"/>
          </a:xfrm>
          <a:prstGeom prst="rect">
            <a:avLst/>
          </a:prstGeom>
          <a:noFill/>
        </p:spPr>
        <p:txBody>
          <a:bodyPr wrap="square" lIns="0" rIns="0">
            <a:noAutofit/>
          </a:bodyPr>
          <a:lstStyle/>
          <a:p>
            <a:pPr algn="ctr"/>
            <a:r>
              <a:rPr lang="en-US" sz="800"/>
              <a:t>Thank you</a:t>
            </a:r>
          </a:p>
        </p:txBody>
      </p:sp>
      <p:sp>
        <p:nvSpPr>
          <p:cNvPr id="547" name="TextBox 546">
            <a:extLst>
              <a:ext uri="{FF2B5EF4-FFF2-40B4-BE49-F238E27FC236}">
                <a16:creationId xmlns:a16="http://schemas.microsoft.com/office/drawing/2014/main" xmlns="" id="{8AE36D27-719B-43B8-88BB-1A9D5991A99E}"/>
              </a:ext>
            </a:extLst>
          </p:cNvPr>
          <p:cNvSpPr txBox="1"/>
          <p:nvPr userDrawn="1"/>
        </p:nvSpPr>
        <p:spPr>
          <a:xfrm>
            <a:off x="388013" y="5048729"/>
            <a:ext cx="713418" cy="338328"/>
          </a:xfrm>
          <a:prstGeom prst="rect">
            <a:avLst/>
          </a:prstGeom>
          <a:noFill/>
        </p:spPr>
        <p:txBody>
          <a:bodyPr wrap="square" lIns="0" rIns="0">
            <a:noAutofit/>
          </a:bodyPr>
          <a:lstStyle/>
          <a:p>
            <a:pPr algn="ctr"/>
            <a:r>
              <a:rPr lang="en-US" sz="800"/>
              <a:t>Solutions alt</a:t>
            </a:r>
          </a:p>
        </p:txBody>
      </p:sp>
      <p:sp>
        <p:nvSpPr>
          <p:cNvPr id="549" name="TextBox 548">
            <a:extLst>
              <a:ext uri="{FF2B5EF4-FFF2-40B4-BE49-F238E27FC236}">
                <a16:creationId xmlns:a16="http://schemas.microsoft.com/office/drawing/2014/main" xmlns="" id="{35030CE1-7789-43E6-AB25-4677D1373D9D}"/>
              </a:ext>
            </a:extLst>
          </p:cNvPr>
          <p:cNvSpPr txBox="1"/>
          <p:nvPr userDrawn="1"/>
        </p:nvSpPr>
        <p:spPr>
          <a:xfrm>
            <a:off x="1102323" y="5048729"/>
            <a:ext cx="713418" cy="338328"/>
          </a:xfrm>
          <a:prstGeom prst="rect">
            <a:avLst/>
          </a:prstGeom>
          <a:noFill/>
        </p:spPr>
        <p:txBody>
          <a:bodyPr wrap="square" lIns="0" rIns="0">
            <a:noAutofit/>
          </a:bodyPr>
          <a:lstStyle/>
          <a:p>
            <a:pPr algn="ctr"/>
            <a:r>
              <a:rPr lang="en-US" sz="800"/>
              <a:t>Speed</a:t>
            </a:r>
          </a:p>
        </p:txBody>
      </p:sp>
      <p:sp>
        <p:nvSpPr>
          <p:cNvPr id="551" name="TextBox 550">
            <a:extLst>
              <a:ext uri="{FF2B5EF4-FFF2-40B4-BE49-F238E27FC236}">
                <a16:creationId xmlns:a16="http://schemas.microsoft.com/office/drawing/2014/main" xmlns="" id="{2F58C50F-EA97-4DFD-A1F5-3E12F51975BF}"/>
              </a:ext>
            </a:extLst>
          </p:cNvPr>
          <p:cNvSpPr txBox="1"/>
          <p:nvPr userDrawn="1"/>
        </p:nvSpPr>
        <p:spPr>
          <a:xfrm>
            <a:off x="1816633" y="5048729"/>
            <a:ext cx="713418" cy="338328"/>
          </a:xfrm>
          <a:prstGeom prst="rect">
            <a:avLst/>
          </a:prstGeom>
          <a:noFill/>
        </p:spPr>
        <p:txBody>
          <a:bodyPr wrap="square" lIns="0" rIns="0">
            <a:noAutofit/>
          </a:bodyPr>
          <a:lstStyle/>
          <a:p>
            <a:pPr algn="ctr"/>
            <a:r>
              <a:rPr lang="en-US" sz="800"/>
              <a:t>Stopwatch</a:t>
            </a:r>
          </a:p>
        </p:txBody>
      </p:sp>
      <p:sp>
        <p:nvSpPr>
          <p:cNvPr id="553" name="TextBox 552">
            <a:extLst>
              <a:ext uri="{FF2B5EF4-FFF2-40B4-BE49-F238E27FC236}">
                <a16:creationId xmlns:a16="http://schemas.microsoft.com/office/drawing/2014/main" xmlns="" id="{8C507FDC-3BCD-40CB-92A4-799D16699137}"/>
              </a:ext>
            </a:extLst>
          </p:cNvPr>
          <p:cNvSpPr txBox="1"/>
          <p:nvPr userDrawn="1"/>
        </p:nvSpPr>
        <p:spPr>
          <a:xfrm>
            <a:off x="2530943" y="5048729"/>
            <a:ext cx="713418" cy="338328"/>
          </a:xfrm>
          <a:prstGeom prst="rect">
            <a:avLst/>
          </a:prstGeom>
          <a:noFill/>
        </p:spPr>
        <p:txBody>
          <a:bodyPr wrap="square" lIns="0" rIns="0">
            <a:noAutofit/>
          </a:bodyPr>
          <a:lstStyle/>
          <a:p>
            <a:pPr algn="ctr"/>
            <a:r>
              <a:rPr lang="en-US" sz="800"/>
              <a:t>Stories</a:t>
            </a:r>
          </a:p>
        </p:txBody>
      </p:sp>
      <p:sp>
        <p:nvSpPr>
          <p:cNvPr id="555" name="TextBox 554">
            <a:extLst>
              <a:ext uri="{FF2B5EF4-FFF2-40B4-BE49-F238E27FC236}">
                <a16:creationId xmlns:a16="http://schemas.microsoft.com/office/drawing/2014/main" xmlns="" id="{97F740A5-EE54-4D7C-A565-73508AA6A46F}"/>
              </a:ext>
            </a:extLst>
          </p:cNvPr>
          <p:cNvSpPr txBox="1"/>
          <p:nvPr userDrawn="1"/>
        </p:nvSpPr>
        <p:spPr>
          <a:xfrm>
            <a:off x="3959563" y="5048729"/>
            <a:ext cx="713418" cy="338328"/>
          </a:xfrm>
          <a:prstGeom prst="rect">
            <a:avLst/>
          </a:prstGeom>
          <a:noFill/>
        </p:spPr>
        <p:txBody>
          <a:bodyPr wrap="square" lIns="0" rIns="0">
            <a:noAutofit/>
          </a:bodyPr>
          <a:lstStyle/>
          <a:p>
            <a:pPr algn="ctr"/>
            <a:r>
              <a:rPr lang="en-US" sz="800"/>
              <a:t>Success</a:t>
            </a:r>
          </a:p>
        </p:txBody>
      </p:sp>
      <p:sp>
        <p:nvSpPr>
          <p:cNvPr id="557" name="TextBox 556">
            <a:extLst>
              <a:ext uri="{FF2B5EF4-FFF2-40B4-BE49-F238E27FC236}">
                <a16:creationId xmlns:a16="http://schemas.microsoft.com/office/drawing/2014/main" xmlns="" id="{FDA58889-B3D6-4E08-9486-31BD6674011B}"/>
              </a:ext>
            </a:extLst>
          </p:cNvPr>
          <p:cNvSpPr txBox="1"/>
          <p:nvPr userDrawn="1"/>
        </p:nvSpPr>
        <p:spPr>
          <a:xfrm>
            <a:off x="8959733" y="5048729"/>
            <a:ext cx="713418" cy="338328"/>
          </a:xfrm>
          <a:prstGeom prst="rect">
            <a:avLst/>
          </a:prstGeom>
          <a:noFill/>
        </p:spPr>
        <p:txBody>
          <a:bodyPr wrap="square" lIns="0" rIns="0">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800"/>
              <a:t>Technology</a:t>
            </a:r>
          </a:p>
          <a:p>
            <a:pPr algn="ctr"/>
            <a:r>
              <a:rPr lang="en-US" sz="800"/>
              <a:t>alt 2</a:t>
            </a:r>
          </a:p>
        </p:txBody>
      </p:sp>
      <p:sp>
        <p:nvSpPr>
          <p:cNvPr id="559" name="TextBox 558">
            <a:extLst>
              <a:ext uri="{FF2B5EF4-FFF2-40B4-BE49-F238E27FC236}">
                <a16:creationId xmlns:a16="http://schemas.microsoft.com/office/drawing/2014/main" xmlns="" id="{00579812-07D5-4E4C-91EC-497DB0BD3623}"/>
              </a:ext>
            </a:extLst>
          </p:cNvPr>
          <p:cNvSpPr txBox="1"/>
          <p:nvPr userDrawn="1"/>
        </p:nvSpPr>
        <p:spPr>
          <a:xfrm>
            <a:off x="9674043" y="5048729"/>
            <a:ext cx="713418" cy="338328"/>
          </a:xfrm>
          <a:prstGeom prst="rect">
            <a:avLst/>
          </a:prstGeom>
          <a:noFill/>
        </p:spPr>
        <p:txBody>
          <a:bodyPr wrap="square" lIns="0" rIns="0">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800"/>
              <a:t>Technology</a:t>
            </a:r>
          </a:p>
          <a:p>
            <a:pPr algn="ctr"/>
            <a:r>
              <a:rPr lang="en-US" sz="800"/>
              <a:t>alt 3</a:t>
            </a:r>
          </a:p>
        </p:txBody>
      </p:sp>
      <p:sp>
        <p:nvSpPr>
          <p:cNvPr id="561" name="TextBox 560">
            <a:extLst>
              <a:ext uri="{FF2B5EF4-FFF2-40B4-BE49-F238E27FC236}">
                <a16:creationId xmlns:a16="http://schemas.microsoft.com/office/drawing/2014/main" xmlns="" id="{F7BDEFAE-2C84-4C60-BCB8-7BAFBC009BED}"/>
              </a:ext>
            </a:extLst>
          </p:cNvPr>
          <p:cNvSpPr txBox="1"/>
          <p:nvPr userDrawn="1"/>
        </p:nvSpPr>
        <p:spPr>
          <a:xfrm>
            <a:off x="4673873" y="5048729"/>
            <a:ext cx="713418" cy="338328"/>
          </a:xfrm>
          <a:prstGeom prst="rect">
            <a:avLst/>
          </a:prstGeom>
          <a:noFill/>
        </p:spPr>
        <p:txBody>
          <a:bodyPr wrap="square" lIns="0" rIns="0">
            <a:noAutofit/>
          </a:bodyPr>
          <a:lstStyle/>
          <a:p>
            <a:pPr algn="ctr"/>
            <a:r>
              <a:rPr lang="en-US" sz="800"/>
              <a:t>Support</a:t>
            </a:r>
          </a:p>
        </p:txBody>
      </p:sp>
      <p:sp>
        <p:nvSpPr>
          <p:cNvPr id="563" name="TextBox 562">
            <a:extLst>
              <a:ext uri="{FF2B5EF4-FFF2-40B4-BE49-F238E27FC236}">
                <a16:creationId xmlns:a16="http://schemas.microsoft.com/office/drawing/2014/main" xmlns="" id="{AEFDD290-47AB-4C60-9334-A111E6D4BC7D}"/>
              </a:ext>
            </a:extLst>
          </p:cNvPr>
          <p:cNvSpPr txBox="1"/>
          <p:nvPr userDrawn="1"/>
        </p:nvSpPr>
        <p:spPr>
          <a:xfrm>
            <a:off x="5388183" y="5048729"/>
            <a:ext cx="713418" cy="338328"/>
          </a:xfrm>
          <a:prstGeom prst="rect">
            <a:avLst/>
          </a:prstGeom>
          <a:noFill/>
        </p:spPr>
        <p:txBody>
          <a:bodyPr wrap="square" lIns="0" rIns="0">
            <a:noAutofit/>
          </a:bodyPr>
          <a:lstStyle/>
          <a:p>
            <a:pPr algn="ctr"/>
            <a:r>
              <a:rPr lang="en-US" sz="800"/>
              <a:t>Survey</a:t>
            </a:r>
          </a:p>
        </p:txBody>
      </p:sp>
      <p:sp>
        <p:nvSpPr>
          <p:cNvPr id="565" name="TextBox 564">
            <a:extLst>
              <a:ext uri="{FF2B5EF4-FFF2-40B4-BE49-F238E27FC236}">
                <a16:creationId xmlns:a16="http://schemas.microsoft.com/office/drawing/2014/main" xmlns="" id="{95C65428-5486-4717-8C43-360B19CEC2F8}"/>
              </a:ext>
            </a:extLst>
          </p:cNvPr>
          <p:cNvSpPr txBox="1"/>
          <p:nvPr userDrawn="1"/>
        </p:nvSpPr>
        <p:spPr>
          <a:xfrm>
            <a:off x="6102493" y="5048729"/>
            <a:ext cx="713418" cy="338328"/>
          </a:xfrm>
          <a:prstGeom prst="rect">
            <a:avLst/>
          </a:prstGeom>
          <a:noFill/>
        </p:spPr>
        <p:txBody>
          <a:bodyPr wrap="square" lIns="0" rIns="0">
            <a:noAutofit/>
          </a:bodyPr>
          <a:lstStyle/>
          <a:p>
            <a:pPr algn="ctr"/>
            <a:r>
              <a:rPr lang="en-US" sz="800"/>
              <a:t>Tap Touch</a:t>
            </a:r>
          </a:p>
        </p:txBody>
      </p:sp>
      <p:sp>
        <p:nvSpPr>
          <p:cNvPr id="567" name="TextBox 566">
            <a:extLst>
              <a:ext uri="{FF2B5EF4-FFF2-40B4-BE49-F238E27FC236}">
                <a16:creationId xmlns:a16="http://schemas.microsoft.com/office/drawing/2014/main" xmlns="" id="{210A870D-6DBE-45DD-AA0D-0C16AB1E9C7B}"/>
              </a:ext>
            </a:extLst>
          </p:cNvPr>
          <p:cNvSpPr txBox="1"/>
          <p:nvPr userDrawn="1"/>
        </p:nvSpPr>
        <p:spPr>
          <a:xfrm>
            <a:off x="6816803" y="5048729"/>
            <a:ext cx="713418" cy="338328"/>
          </a:xfrm>
          <a:prstGeom prst="rect">
            <a:avLst/>
          </a:prstGeom>
          <a:noFill/>
        </p:spPr>
        <p:txBody>
          <a:bodyPr wrap="square" lIns="0" rIns="0">
            <a:noAutofit/>
          </a:bodyPr>
          <a:lstStyle/>
          <a:p>
            <a:pPr algn="ctr"/>
            <a:r>
              <a:rPr lang="en-US" sz="800"/>
              <a:t>Target</a:t>
            </a:r>
          </a:p>
        </p:txBody>
      </p:sp>
      <p:sp>
        <p:nvSpPr>
          <p:cNvPr id="569" name="TextBox 568">
            <a:extLst>
              <a:ext uri="{FF2B5EF4-FFF2-40B4-BE49-F238E27FC236}">
                <a16:creationId xmlns:a16="http://schemas.microsoft.com/office/drawing/2014/main" xmlns="" id="{30B05603-F8F4-450E-A4E4-3F9840AA0441}"/>
              </a:ext>
            </a:extLst>
          </p:cNvPr>
          <p:cNvSpPr txBox="1"/>
          <p:nvPr userDrawn="1"/>
        </p:nvSpPr>
        <p:spPr>
          <a:xfrm>
            <a:off x="7531113" y="5048729"/>
            <a:ext cx="713418" cy="338328"/>
          </a:xfrm>
          <a:prstGeom prst="rect">
            <a:avLst/>
          </a:prstGeom>
          <a:noFill/>
        </p:spPr>
        <p:txBody>
          <a:bodyPr wrap="square" lIns="0" rIns="0">
            <a:noAutofit/>
          </a:bodyPr>
          <a:lstStyle/>
          <a:p>
            <a:pPr algn="ctr"/>
            <a:r>
              <a:rPr lang="en-US" sz="800"/>
              <a:t>Technology</a:t>
            </a:r>
          </a:p>
        </p:txBody>
      </p:sp>
      <p:sp>
        <p:nvSpPr>
          <p:cNvPr id="571" name="TextBox 570">
            <a:extLst>
              <a:ext uri="{FF2B5EF4-FFF2-40B4-BE49-F238E27FC236}">
                <a16:creationId xmlns:a16="http://schemas.microsoft.com/office/drawing/2014/main" xmlns="" id="{C8AB9F1B-5680-428C-9B0F-171B9C9B5939}"/>
              </a:ext>
            </a:extLst>
          </p:cNvPr>
          <p:cNvSpPr txBox="1"/>
          <p:nvPr userDrawn="1"/>
        </p:nvSpPr>
        <p:spPr>
          <a:xfrm>
            <a:off x="8245423" y="5048729"/>
            <a:ext cx="713418" cy="338328"/>
          </a:xfrm>
          <a:prstGeom prst="rect">
            <a:avLst/>
          </a:prstGeom>
          <a:noFill/>
        </p:spPr>
        <p:txBody>
          <a:bodyPr wrap="square" lIns="0" rIns="0">
            <a:noAutofit/>
          </a:bodyPr>
          <a:lstStyle/>
          <a:p>
            <a:pPr algn="ctr"/>
            <a:r>
              <a:rPr lang="en-US" sz="800"/>
              <a:t>Technology </a:t>
            </a:r>
          </a:p>
          <a:p>
            <a:pPr algn="ctr"/>
            <a:r>
              <a:rPr lang="en-US" sz="800"/>
              <a:t>alt</a:t>
            </a:r>
          </a:p>
        </p:txBody>
      </p:sp>
      <p:sp>
        <p:nvSpPr>
          <p:cNvPr id="573" name="TextBox 572">
            <a:extLst>
              <a:ext uri="{FF2B5EF4-FFF2-40B4-BE49-F238E27FC236}">
                <a16:creationId xmlns:a16="http://schemas.microsoft.com/office/drawing/2014/main" xmlns="" id="{3C2152B5-513D-452E-A5C4-CD26DE667CC5}"/>
              </a:ext>
            </a:extLst>
          </p:cNvPr>
          <p:cNvSpPr txBox="1"/>
          <p:nvPr userDrawn="1"/>
        </p:nvSpPr>
        <p:spPr>
          <a:xfrm>
            <a:off x="10388353" y="5048729"/>
            <a:ext cx="713418" cy="338328"/>
          </a:xfrm>
          <a:prstGeom prst="rect">
            <a:avLst/>
          </a:prstGeom>
          <a:noFill/>
        </p:spPr>
        <p:txBody>
          <a:bodyPr wrap="square" lIns="0" rIns="0">
            <a:noAutofit/>
          </a:bodyPr>
          <a:lstStyle/>
          <a:p>
            <a:pPr algn="ctr"/>
            <a:r>
              <a:rPr lang="en-US" sz="800"/>
              <a:t>Tent</a:t>
            </a:r>
          </a:p>
        </p:txBody>
      </p:sp>
      <p:sp>
        <p:nvSpPr>
          <p:cNvPr id="575" name="TextBox 574">
            <a:extLst>
              <a:ext uri="{FF2B5EF4-FFF2-40B4-BE49-F238E27FC236}">
                <a16:creationId xmlns:a16="http://schemas.microsoft.com/office/drawing/2014/main" xmlns="" id="{DD75CF29-6FCB-406F-B73D-5D112306C0CD}"/>
              </a:ext>
            </a:extLst>
          </p:cNvPr>
          <p:cNvSpPr txBox="1"/>
          <p:nvPr userDrawn="1"/>
        </p:nvSpPr>
        <p:spPr>
          <a:xfrm>
            <a:off x="3245253" y="5048729"/>
            <a:ext cx="713418" cy="338328"/>
          </a:xfrm>
          <a:prstGeom prst="rect">
            <a:avLst/>
          </a:prstGeom>
          <a:noFill/>
        </p:spPr>
        <p:txBody>
          <a:bodyPr wrap="square" lIns="0" rIns="0">
            <a:noAutofit/>
          </a:bodyPr>
          <a:lstStyle/>
          <a:p>
            <a:pPr algn="ctr"/>
            <a:r>
              <a:rPr lang="en-US" sz="800"/>
              <a:t>Student</a:t>
            </a:r>
          </a:p>
        </p:txBody>
      </p:sp>
      <p:sp>
        <p:nvSpPr>
          <p:cNvPr id="577" name="TextBox 576">
            <a:extLst>
              <a:ext uri="{FF2B5EF4-FFF2-40B4-BE49-F238E27FC236}">
                <a16:creationId xmlns:a16="http://schemas.microsoft.com/office/drawing/2014/main" xmlns="" id="{BCCCB375-5529-402F-A976-26EBD937A801}"/>
              </a:ext>
            </a:extLst>
          </p:cNvPr>
          <p:cNvSpPr txBox="1"/>
          <p:nvPr userDrawn="1"/>
        </p:nvSpPr>
        <p:spPr>
          <a:xfrm>
            <a:off x="388013" y="5871746"/>
            <a:ext cx="713418" cy="338328"/>
          </a:xfrm>
          <a:prstGeom prst="rect">
            <a:avLst/>
          </a:prstGeom>
          <a:noFill/>
        </p:spPr>
        <p:txBody>
          <a:bodyPr wrap="square" lIns="0" rIns="0">
            <a:noAutofit/>
          </a:bodyPr>
          <a:lstStyle/>
          <a:p>
            <a:pPr algn="ctr"/>
            <a:r>
              <a:rPr lang="en-US" sz="800"/>
              <a:t>Time saver</a:t>
            </a:r>
          </a:p>
        </p:txBody>
      </p:sp>
      <p:sp>
        <p:nvSpPr>
          <p:cNvPr id="579" name="TextBox 578">
            <a:extLst>
              <a:ext uri="{FF2B5EF4-FFF2-40B4-BE49-F238E27FC236}">
                <a16:creationId xmlns:a16="http://schemas.microsoft.com/office/drawing/2014/main" xmlns="" id="{037971EF-6623-479F-92A5-635805853909}"/>
              </a:ext>
            </a:extLst>
          </p:cNvPr>
          <p:cNvSpPr txBox="1"/>
          <p:nvPr userDrawn="1"/>
        </p:nvSpPr>
        <p:spPr>
          <a:xfrm>
            <a:off x="1103250" y="5871746"/>
            <a:ext cx="713418" cy="338328"/>
          </a:xfrm>
          <a:prstGeom prst="rect">
            <a:avLst/>
          </a:prstGeom>
          <a:noFill/>
        </p:spPr>
        <p:txBody>
          <a:bodyPr wrap="square" lIns="0" rIns="0">
            <a:noAutofit/>
          </a:bodyPr>
          <a:lstStyle/>
          <a:p>
            <a:pPr algn="ctr"/>
            <a:r>
              <a:rPr lang="en-US" sz="800"/>
              <a:t>User</a:t>
            </a:r>
          </a:p>
        </p:txBody>
      </p:sp>
      <p:sp>
        <p:nvSpPr>
          <p:cNvPr id="581" name="TextBox 580">
            <a:extLst>
              <a:ext uri="{FF2B5EF4-FFF2-40B4-BE49-F238E27FC236}">
                <a16:creationId xmlns:a16="http://schemas.microsoft.com/office/drawing/2014/main" xmlns="" id="{0CA80814-D6C6-4583-BD20-7F27A83D9AF3}"/>
              </a:ext>
            </a:extLst>
          </p:cNvPr>
          <p:cNvSpPr txBox="1"/>
          <p:nvPr userDrawn="1"/>
        </p:nvSpPr>
        <p:spPr>
          <a:xfrm>
            <a:off x="1818487" y="5871746"/>
            <a:ext cx="713418" cy="338328"/>
          </a:xfrm>
          <a:prstGeom prst="rect">
            <a:avLst/>
          </a:prstGeom>
          <a:noFill/>
        </p:spPr>
        <p:txBody>
          <a:bodyPr wrap="square" lIns="0" rIns="0">
            <a:noAutofit/>
          </a:bodyPr>
          <a:lstStyle/>
          <a:p>
            <a:pPr algn="ctr"/>
            <a:r>
              <a:rPr lang="en-US" sz="800"/>
              <a:t>User-OTM</a:t>
            </a:r>
          </a:p>
        </p:txBody>
      </p:sp>
      <p:sp>
        <p:nvSpPr>
          <p:cNvPr id="583" name="TextBox 582">
            <a:extLst>
              <a:ext uri="{FF2B5EF4-FFF2-40B4-BE49-F238E27FC236}">
                <a16:creationId xmlns:a16="http://schemas.microsoft.com/office/drawing/2014/main" xmlns="" id="{19DCBA5F-FABF-420D-B37C-F30FA7883E80}"/>
              </a:ext>
            </a:extLst>
          </p:cNvPr>
          <p:cNvSpPr txBox="1"/>
          <p:nvPr userDrawn="1"/>
        </p:nvSpPr>
        <p:spPr>
          <a:xfrm>
            <a:off x="2533725" y="5871746"/>
            <a:ext cx="713418" cy="338328"/>
          </a:xfrm>
          <a:prstGeom prst="rect">
            <a:avLst/>
          </a:prstGeom>
          <a:noFill/>
        </p:spPr>
        <p:txBody>
          <a:bodyPr wrap="square" lIns="0" rIns="0">
            <a:noAutofit/>
          </a:bodyPr>
          <a:lstStyle/>
          <a:p>
            <a:pPr algn="ctr"/>
            <a:r>
              <a:rPr lang="en-US" sz="800"/>
              <a:t>Validate</a:t>
            </a:r>
          </a:p>
        </p:txBody>
      </p:sp>
      <p:sp>
        <p:nvSpPr>
          <p:cNvPr id="585" name="TextBox 584">
            <a:extLst>
              <a:ext uri="{FF2B5EF4-FFF2-40B4-BE49-F238E27FC236}">
                <a16:creationId xmlns:a16="http://schemas.microsoft.com/office/drawing/2014/main" xmlns="" id="{5E533D25-90D1-471E-BBAB-20257941FA16}"/>
              </a:ext>
            </a:extLst>
          </p:cNvPr>
          <p:cNvSpPr txBox="1"/>
          <p:nvPr userDrawn="1"/>
        </p:nvSpPr>
        <p:spPr>
          <a:xfrm>
            <a:off x="3964199" y="5871746"/>
            <a:ext cx="713418" cy="338328"/>
          </a:xfrm>
          <a:prstGeom prst="rect">
            <a:avLst/>
          </a:prstGeom>
          <a:noFill/>
        </p:spPr>
        <p:txBody>
          <a:bodyPr wrap="square" lIns="0" rIns="0">
            <a:noAutofit/>
          </a:bodyPr>
          <a:lstStyle/>
          <a:p>
            <a:pPr algn="ctr"/>
            <a:r>
              <a:rPr lang="en-US" sz="800"/>
              <a:t>Vendor</a:t>
            </a:r>
          </a:p>
        </p:txBody>
      </p:sp>
      <p:sp>
        <p:nvSpPr>
          <p:cNvPr id="587" name="TextBox 586">
            <a:extLst>
              <a:ext uri="{FF2B5EF4-FFF2-40B4-BE49-F238E27FC236}">
                <a16:creationId xmlns:a16="http://schemas.microsoft.com/office/drawing/2014/main" xmlns="" id="{BEACED7E-F9D3-48B4-87B9-8A94957A4E22}"/>
              </a:ext>
            </a:extLst>
          </p:cNvPr>
          <p:cNvSpPr txBox="1"/>
          <p:nvPr userDrawn="1"/>
        </p:nvSpPr>
        <p:spPr>
          <a:xfrm>
            <a:off x="8970860" y="5871746"/>
            <a:ext cx="713418" cy="338328"/>
          </a:xfrm>
          <a:prstGeom prst="rect">
            <a:avLst/>
          </a:prstGeom>
          <a:noFill/>
        </p:spPr>
        <p:txBody>
          <a:bodyPr wrap="square" lIns="0" rIns="0">
            <a:noAutofit/>
          </a:bodyPr>
          <a:lstStyle/>
          <a:p>
            <a:pPr algn="ctr"/>
            <a:r>
              <a:rPr lang="en-US" sz="800"/>
              <a:t>Welcome</a:t>
            </a:r>
          </a:p>
        </p:txBody>
      </p:sp>
      <p:sp>
        <p:nvSpPr>
          <p:cNvPr id="589" name="TextBox 588">
            <a:extLst>
              <a:ext uri="{FF2B5EF4-FFF2-40B4-BE49-F238E27FC236}">
                <a16:creationId xmlns:a16="http://schemas.microsoft.com/office/drawing/2014/main" xmlns="" id="{2620A4DE-A53F-4530-96B0-415ABFB76E18}"/>
              </a:ext>
            </a:extLst>
          </p:cNvPr>
          <p:cNvSpPr txBox="1"/>
          <p:nvPr userDrawn="1"/>
        </p:nvSpPr>
        <p:spPr>
          <a:xfrm>
            <a:off x="9686097" y="5871746"/>
            <a:ext cx="713418" cy="338328"/>
          </a:xfrm>
          <a:prstGeom prst="rect">
            <a:avLst/>
          </a:prstGeom>
          <a:noFill/>
        </p:spPr>
        <p:txBody>
          <a:bodyPr wrap="square" lIns="0" rIns="0">
            <a:noAutofit/>
          </a:bodyPr>
          <a:lstStyle/>
          <a:p>
            <a:pPr algn="ctr"/>
            <a:r>
              <a:rPr lang="en-US" sz="800"/>
              <a:t>Zoom in</a:t>
            </a:r>
          </a:p>
        </p:txBody>
      </p:sp>
      <p:sp>
        <p:nvSpPr>
          <p:cNvPr id="591" name="TextBox 590">
            <a:extLst>
              <a:ext uri="{FF2B5EF4-FFF2-40B4-BE49-F238E27FC236}">
                <a16:creationId xmlns:a16="http://schemas.microsoft.com/office/drawing/2014/main" xmlns="" id="{CCA7A403-9A51-4FDD-A1B8-5C9082B86436}"/>
              </a:ext>
            </a:extLst>
          </p:cNvPr>
          <p:cNvSpPr txBox="1"/>
          <p:nvPr userDrawn="1"/>
        </p:nvSpPr>
        <p:spPr>
          <a:xfrm>
            <a:off x="4679436" y="5871746"/>
            <a:ext cx="713418" cy="338328"/>
          </a:xfrm>
          <a:prstGeom prst="rect">
            <a:avLst/>
          </a:prstGeom>
          <a:noFill/>
        </p:spPr>
        <p:txBody>
          <a:bodyPr wrap="square" lIns="0" rIns="0">
            <a:noAutofit/>
          </a:bodyPr>
          <a:lstStyle/>
          <a:p>
            <a:pPr algn="ctr"/>
            <a:r>
              <a:rPr lang="en-US" sz="800"/>
              <a:t>Visibility off</a:t>
            </a:r>
          </a:p>
        </p:txBody>
      </p:sp>
      <p:sp>
        <p:nvSpPr>
          <p:cNvPr id="593" name="TextBox 592">
            <a:extLst>
              <a:ext uri="{FF2B5EF4-FFF2-40B4-BE49-F238E27FC236}">
                <a16:creationId xmlns:a16="http://schemas.microsoft.com/office/drawing/2014/main" xmlns="" id="{29BF41D6-8D07-44D1-97B3-244527F65170}"/>
              </a:ext>
            </a:extLst>
          </p:cNvPr>
          <p:cNvSpPr txBox="1"/>
          <p:nvPr userDrawn="1"/>
        </p:nvSpPr>
        <p:spPr>
          <a:xfrm>
            <a:off x="5394674" y="5871746"/>
            <a:ext cx="713418" cy="338328"/>
          </a:xfrm>
          <a:prstGeom prst="rect">
            <a:avLst/>
          </a:prstGeom>
          <a:noFill/>
        </p:spPr>
        <p:txBody>
          <a:bodyPr wrap="square" lIns="0" rIns="0">
            <a:noAutofit/>
          </a:bodyPr>
          <a:lstStyle/>
          <a:p>
            <a:pPr algn="ctr"/>
            <a:r>
              <a:rPr lang="en-US" sz="800"/>
              <a:t>Visibility on</a:t>
            </a:r>
          </a:p>
        </p:txBody>
      </p:sp>
      <p:sp>
        <p:nvSpPr>
          <p:cNvPr id="595" name="TextBox 594">
            <a:extLst>
              <a:ext uri="{FF2B5EF4-FFF2-40B4-BE49-F238E27FC236}">
                <a16:creationId xmlns:a16="http://schemas.microsoft.com/office/drawing/2014/main" xmlns="" id="{9C91F747-9328-43A1-8801-61D65A0CADAD}"/>
              </a:ext>
            </a:extLst>
          </p:cNvPr>
          <p:cNvSpPr txBox="1"/>
          <p:nvPr userDrawn="1"/>
        </p:nvSpPr>
        <p:spPr>
          <a:xfrm>
            <a:off x="6109911" y="5871746"/>
            <a:ext cx="713418" cy="338328"/>
          </a:xfrm>
          <a:prstGeom prst="rect">
            <a:avLst/>
          </a:prstGeom>
          <a:noFill/>
        </p:spPr>
        <p:txBody>
          <a:bodyPr wrap="square" lIns="0" rIns="0">
            <a:noAutofit/>
          </a:bodyPr>
          <a:lstStyle/>
          <a:p>
            <a:pPr algn="ctr"/>
            <a:r>
              <a:rPr lang="en-US" sz="800">
                <a:solidFill>
                  <a:schemeClr val="tx1"/>
                </a:solidFill>
              </a:rPr>
              <a:t>Warning</a:t>
            </a:r>
          </a:p>
        </p:txBody>
      </p:sp>
      <p:sp>
        <p:nvSpPr>
          <p:cNvPr id="597" name="TextBox 596">
            <a:extLst>
              <a:ext uri="{FF2B5EF4-FFF2-40B4-BE49-F238E27FC236}">
                <a16:creationId xmlns:a16="http://schemas.microsoft.com/office/drawing/2014/main" xmlns="" id="{C58ED54B-93E1-460E-830C-874CA4F50D22}"/>
              </a:ext>
            </a:extLst>
          </p:cNvPr>
          <p:cNvSpPr txBox="1"/>
          <p:nvPr userDrawn="1"/>
        </p:nvSpPr>
        <p:spPr>
          <a:xfrm>
            <a:off x="6825148" y="5871746"/>
            <a:ext cx="713418" cy="338328"/>
          </a:xfrm>
          <a:prstGeom prst="rect">
            <a:avLst/>
          </a:prstGeom>
          <a:noFill/>
        </p:spPr>
        <p:txBody>
          <a:bodyPr wrap="square" lIns="0" rIns="0">
            <a:noAutofit/>
          </a:bodyPr>
          <a:lstStyle/>
          <a:p>
            <a:pPr algn="ctr"/>
            <a:r>
              <a:rPr lang="en-US" sz="800"/>
              <a:t>Web</a:t>
            </a:r>
          </a:p>
          <a:p>
            <a:pPr algn="ctr"/>
            <a:r>
              <a:rPr lang="en-US" sz="800"/>
              <a:t>expert</a:t>
            </a:r>
          </a:p>
        </p:txBody>
      </p:sp>
      <p:sp>
        <p:nvSpPr>
          <p:cNvPr id="599" name="TextBox 598">
            <a:extLst>
              <a:ext uri="{FF2B5EF4-FFF2-40B4-BE49-F238E27FC236}">
                <a16:creationId xmlns:a16="http://schemas.microsoft.com/office/drawing/2014/main" xmlns="" id="{D823CE98-52A0-4478-B700-C7220D3456EB}"/>
              </a:ext>
            </a:extLst>
          </p:cNvPr>
          <p:cNvSpPr txBox="1"/>
          <p:nvPr userDrawn="1"/>
        </p:nvSpPr>
        <p:spPr>
          <a:xfrm>
            <a:off x="7540386" y="5871746"/>
            <a:ext cx="713418" cy="338328"/>
          </a:xfrm>
          <a:prstGeom prst="rect">
            <a:avLst/>
          </a:prstGeom>
          <a:noFill/>
        </p:spPr>
        <p:txBody>
          <a:bodyPr wrap="square" lIns="0" rIns="0">
            <a:noAutofit/>
          </a:bodyPr>
          <a:lstStyle/>
          <a:p>
            <a:pPr algn="ctr"/>
            <a:r>
              <a:rPr lang="en-US" sz="800"/>
              <a:t>Web</a:t>
            </a:r>
          </a:p>
          <a:p>
            <a:pPr algn="ctr"/>
            <a:r>
              <a:rPr lang="en-US" sz="800"/>
              <a:t>scraping</a:t>
            </a:r>
          </a:p>
        </p:txBody>
      </p:sp>
      <p:sp>
        <p:nvSpPr>
          <p:cNvPr id="601" name="TextBox 600">
            <a:extLst>
              <a:ext uri="{FF2B5EF4-FFF2-40B4-BE49-F238E27FC236}">
                <a16:creationId xmlns:a16="http://schemas.microsoft.com/office/drawing/2014/main" xmlns="" id="{7B465CA4-E923-4F44-9FAE-628374F70940}"/>
              </a:ext>
            </a:extLst>
          </p:cNvPr>
          <p:cNvSpPr txBox="1"/>
          <p:nvPr userDrawn="1"/>
        </p:nvSpPr>
        <p:spPr>
          <a:xfrm>
            <a:off x="8255623" y="5871746"/>
            <a:ext cx="713418" cy="338328"/>
          </a:xfrm>
          <a:prstGeom prst="rect">
            <a:avLst/>
          </a:prstGeom>
          <a:noFill/>
        </p:spPr>
        <p:txBody>
          <a:bodyPr wrap="square" lIns="0" rIns="0">
            <a:noAutofit/>
          </a:bodyPr>
          <a:lstStyle/>
          <a:p>
            <a:pPr algn="ctr"/>
            <a:r>
              <a:rPr lang="en-US" sz="800"/>
              <a:t>Web</a:t>
            </a:r>
          </a:p>
          <a:p>
            <a:pPr algn="ctr"/>
            <a:r>
              <a:rPr lang="en-US" sz="800"/>
              <a:t>testing</a:t>
            </a:r>
          </a:p>
        </p:txBody>
      </p:sp>
      <p:sp>
        <p:nvSpPr>
          <p:cNvPr id="603" name="TextBox 602">
            <a:extLst>
              <a:ext uri="{FF2B5EF4-FFF2-40B4-BE49-F238E27FC236}">
                <a16:creationId xmlns:a16="http://schemas.microsoft.com/office/drawing/2014/main" xmlns="" id="{82D2479D-509D-4581-9487-D62DF27182CE}"/>
              </a:ext>
            </a:extLst>
          </p:cNvPr>
          <p:cNvSpPr txBox="1"/>
          <p:nvPr userDrawn="1"/>
        </p:nvSpPr>
        <p:spPr>
          <a:xfrm>
            <a:off x="10401335" y="5871746"/>
            <a:ext cx="713418" cy="338328"/>
          </a:xfrm>
          <a:prstGeom prst="rect">
            <a:avLst/>
          </a:prstGeom>
          <a:noFill/>
        </p:spPr>
        <p:txBody>
          <a:bodyPr wrap="square" lIns="0" rIns="0">
            <a:noAutofit/>
          </a:bodyPr>
          <a:lstStyle/>
          <a:p>
            <a:pPr algn="ctr"/>
            <a:r>
              <a:rPr lang="en-US" sz="800"/>
              <a:t>Zoom out</a:t>
            </a:r>
          </a:p>
        </p:txBody>
      </p:sp>
      <p:sp>
        <p:nvSpPr>
          <p:cNvPr id="605" name="TextBox 604">
            <a:extLst>
              <a:ext uri="{FF2B5EF4-FFF2-40B4-BE49-F238E27FC236}">
                <a16:creationId xmlns:a16="http://schemas.microsoft.com/office/drawing/2014/main" xmlns="" id="{213FE9DF-7EFE-4FF3-8368-C6E994E4B317}"/>
              </a:ext>
            </a:extLst>
          </p:cNvPr>
          <p:cNvSpPr txBox="1"/>
          <p:nvPr userDrawn="1"/>
        </p:nvSpPr>
        <p:spPr>
          <a:xfrm>
            <a:off x="3248962" y="5871746"/>
            <a:ext cx="713418" cy="338328"/>
          </a:xfrm>
          <a:prstGeom prst="rect">
            <a:avLst/>
          </a:prstGeom>
          <a:noFill/>
        </p:spPr>
        <p:txBody>
          <a:bodyPr wrap="square" lIns="0" rIns="0">
            <a:noAutofit/>
          </a:bodyPr>
          <a:lstStyle/>
          <a:p>
            <a:pPr algn="ctr"/>
            <a:r>
              <a:rPr lang="en-US" sz="800"/>
              <a:t>Vector </a:t>
            </a:r>
          </a:p>
          <a:p>
            <a:pPr algn="ctr"/>
            <a:r>
              <a:rPr lang="en-US" sz="800"/>
              <a:t>anchor</a:t>
            </a:r>
          </a:p>
        </p:txBody>
      </p:sp>
      <p:sp>
        <p:nvSpPr>
          <p:cNvPr id="607" name="TextBox 606">
            <a:extLst>
              <a:ext uri="{FF2B5EF4-FFF2-40B4-BE49-F238E27FC236}">
                <a16:creationId xmlns:a16="http://schemas.microsoft.com/office/drawing/2014/main" xmlns="" id="{B21965E9-E636-4149-A761-B0B18609E90D}"/>
              </a:ext>
            </a:extLst>
          </p:cNvPr>
          <p:cNvSpPr txBox="1"/>
          <p:nvPr userDrawn="1"/>
        </p:nvSpPr>
        <p:spPr>
          <a:xfrm>
            <a:off x="11102668" y="1756657"/>
            <a:ext cx="713418" cy="338328"/>
          </a:xfrm>
          <a:prstGeom prst="rect">
            <a:avLst/>
          </a:prstGeom>
          <a:noFill/>
        </p:spPr>
        <p:txBody>
          <a:bodyPr wrap="square" lIns="0" rIns="0">
            <a:noAutofit/>
          </a:bodyPr>
          <a:lstStyle/>
          <a:p>
            <a:pPr algn="ctr"/>
            <a:r>
              <a:rPr lang="en-US" sz="800"/>
              <a:t>Money </a:t>
            </a:r>
          </a:p>
          <a:p>
            <a:pPr algn="ctr"/>
            <a:r>
              <a:rPr lang="en-US" sz="800"/>
              <a:t>square</a:t>
            </a:r>
          </a:p>
        </p:txBody>
      </p:sp>
      <p:sp>
        <p:nvSpPr>
          <p:cNvPr id="609" name="TextBox 608">
            <a:extLst>
              <a:ext uri="{FF2B5EF4-FFF2-40B4-BE49-F238E27FC236}">
                <a16:creationId xmlns:a16="http://schemas.microsoft.com/office/drawing/2014/main" xmlns="" id="{A44EEDF7-941E-4FD8-A6CE-098222409979}"/>
              </a:ext>
            </a:extLst>
          </p:cNvPr>
          <p:cNvSpPr txBox="1"/>
          <p:nvPr userDrawn="1"/>
        </p:nvSpPr>
        <p:spPr>
          <a:xfrm>
            <a:off x="388013" y="1756657"/>
            <a:ext cx="709821" cy="338328"/>
          </a:xfrm>
          <a:prstGeom prst="rect">
            <a:avLst/>
          </a:prstGeom>
          <a:noFill/>
        </p:spPr>
        <p:txBody>
          <a:bodyPr wrap="square" lIns="0" rIns="0">
            <a:noAutofit/>
          </a:bodyPr>
          <a:lstStyle/>
          <a:p>
            <a:pPr algn="ctr"/>
            <a:r>
              <a:rPr lang="en-US" sz="800"/>
              <a:t>Location </a:t>
            </a:r>
          </a:p>
          <a:p>
            <a:pPr algn="ctr"/>
            <a:r>
              <a:rPr lang="en-US" sz="800"/>
              <a:t>pin</a:t>
            </a:r>
          </a:p>
        </p:txBody>
      </p:sp>
      <p:sp>
        <p:nvSpPr>
          <p:cNvPr id="611" name="TextBox 610">
            <a:extLst>
              <a:ext uri="{FF2B5EF4-FFF2-40B4-BE49-F238E27FC236}">
                <a16:creationId xmlns:a16="http://schemas.microsoft.com/office/drawing/2014/main" xmlns="" id="{BF559BB8-A1CB-4448-96B7-5471A024BA03}"/>
              </a:ext>
            </a:extLst>
          </p:cNvPr>
          <p:cNvSpPr txBox="1"/>
          <p:nvPr userDrawn="1"/>
        </p:nvSpPr>
        <p:spPr>
          <a:xfrm>
            <a:off x="1098966" y="1756657"/>
            <a:ext cx="713418" cy="338328"/>
          </a:xfrm>
          <a:prstGeom prst="rect">
            <a:avLst/>
          </a:prstGeom>
          <a:noFill/>
        </p:spPr>
        <p:txBody>
          <a:bodyPr wrap="square" lIns="0" rIns="0">
            <a:noAutofit/>
          </a:bodyPr>
          <a:lstStyle/>
          <a:p>
            <a:pPr algn="ctr"/>
            <a:r>
              <a:rPr lang="en-US" sz="800"/>
              <a:t>Lock</a:t>
            </a:r>
          </a:p>
        </p:txBody>
      </p:sp>
      <p:sp>
        <p:nvSpPr>
          <p:cNvPr id="613" name="TextBox 612">
            <a:extLst>
              <a:ext uri="{FF2B5EF4-FFF2-40B4-BE49-F238E27FC236}">
                <a16:creationId xmlns:a16="http://schemas.microsoft.com/office/drawing/2014/main" xmlns="" id="{C48A4874-E387-4D4D-8CBA-EE4936A004A8}"/>
              </a:ext>
            </a:extLst>
          </p:cNvPr>
          <p:cNvSpPr txBox="1"/>
          <p:nvPr userDrawn="1"/>
        </p:nvSpPr>
        <p:spPr>
          <a:xfrm>
            <a:off x="1813516" y="1756657"/>
            <a:ext cx="713418" cy="338328"/>
          </a:xfrm>
          <a:prstGeom prst="rect">
            <a:avLst/>
          </a:prstGeom>
          <a:noFill/>
        </p:spPr>
        <p:txBody>
          <a:bodyPr wrap="square" lIns="0" rIns="0">
            <a:noAutofit/>
          </a:bodyPr>
          <a:lstStyle/>
          <a:p>
            <a:pPr algn="ctr"/>
            <a:r>
              <a:rPr lang="en-US" sz="800"/>
              <a:t>Lock</a:t>
            </a:r>
          </a:p>
          <a:p>
            <a:pPr algn="ctr"/>
            <a:r>
              <a:rPr lang="en-US" sz="800"/>
              <a:t>open</a:t>
            </a:r>
          </a:p>
        </p:txBody>
      </p:sp>
      <p:sp>
        <p:nvSpPr>
          <p:cNvPr id="615" name="TextBox 614">
            <a:extLst>
              <a:ext uri="{FF2B5EF4-FFF2-40B4-BE49-F238E27FC236}">
                <a16:creationId xmlns:a16="http://schemas.microsoft.com/office/drawing/2014/main" xmlns="" id="{434CAC96-477B-4750-942B-551FF000F1B1}"/>
              </a:ext>
            </a:extLst>
          </p:cNvPr>
          <p:cNvSpPr txBox="1"/>
          <p:nvPr userDrawn="1"/>
        </p:nvSpPr>
        <p:spPr>
          <a:xfrm>
            <a:off x="2528066" y="1756657"/>
            <a:ext cx="713418" cy="338328"/>
          </a:xfrm>
          <a:prstGeom prst="rect">
            <a:avLst/>
          </a:prstGeom>
          <a:noFill/>
        </p:spPr>
        <p:txBody>
          <a:bodyPr wrap="square" lIns="0" rIns="0">
            <a:noAutofit/>
          </a:bodyPr>
          <a:lstStyle/>
          <a:p>
            <a:pPr algn="ctr"/>
            <a:r>
              <a:rPr lang="en-US" sz="800"/>
              <a:t>Macro recording</a:t>
            </a:r>
          </a:p>
        </p:txBody>
      </p:sp>
      <p:sp>
        <p:nvSpPr>
          <p:cNvPr id="617" name="TextBox 616">
            <a:extLst>
              <a:ext uri="{FF2B5EF4-FFF2-40B4-BE49-F238E27FC236}">
                <a16:creationId xmlns:a16="http://schemas.microsoft.com/office/drawing/2014/main" xmlns="" id="{912A4E62-2EB8-447E-B421-A1DC28B0AE56}"/>
              </a:ext>
            </a:extLst>
          </p:cNvPr>
          <p:cNvSpPr txBox="1"/>
          <p:nvPr userDrawn="1"/>
        </p:nvSpPr>
        <p:spPr>
          <a:xfrm>
            <a:off x="3957166" y="1756657"/>
            <a:ext cx="713418" cy="338328"/>
          </a:xfrm>
          <a:prstGeom prst="rect">
            <a:avLst/>
          </a:prstGeom>
          <a:noFill/>
        </p:spPr>
        <p:txBody>
          <a:bodyPr wrap="square" lIns="0" rIns="0">
            <a:noAutofit/>
          </a:bodyPr>
          <a:lstStyle/>
          <a:p>
            <a:pPr algn="ctr"/>
            <a:r>
              <a:rPr lang="en-US" sz="800"/>
              <a:t>Managing</a:t>
            </a:r>
          </a:p>
        </p:txBody>
      </p:sp>
      <p:sp>
        <p:nvSpPr>
          <p:cNvPr id="619" name="TextBox 618">
            <a:extLst>
              <a:ext uri="{FF2B5EF4-FFF2-40B4-BE49-F238E27FC236}">
                <a16:creationId xmlns:a16="http://schemas.microsoft.com/office/drawing/2014/main" xmlns="" id="{F03F7DCC-8D90-46AE-B314-75D8D5DAA9F1}"/>
              </a:ext>
            </a:extLst>
          </p:cNvPr>
          <p:cNvSpPr txBox="1"/>
          <p:nvPr userDrawn="1"/>
        </p:nvSpPr>
        <p:spPr>
          <a:xfrm>
            <a:off x="8959017" y="1756657"/>
            <a:ext cx="713418" cy="338328"/>
          </a:xfrm>
          <a:prstGeom prst="rect">
            <a:avLst/>
          </a:prstGeom>
          <a:noFill/>
        </p:spPr>
        <p:txBody>
          <a:bodyPr wrap="square" lIns="0" rIns="0">
            <a:noAutofit/>
          </a:bodyPr>
          <a:lstStyle/>
          <a:p>
            <a:pPr algn="ctr"/>
            <a:r>
              <a:rPr lang="en-US" sz="800"/>
              <a:t>Mobile</a:t>
            </a:r>
          </a:p>
          <a:p>
            <a:pPr algn="ctr"/>
            <a:r>
              <a:rPr lang="en-US" sz="800"/>
              <a:t>device</a:t>
            </a:r>
          </a:p>
        </p:txBody>
      </p:sp>
      <p:sp>
        <p:nvSpPr>
          <p:cNvPr id="621" name="TextBox 620">
            <a:extLst>
              <a:ext uri="{FF2B5EF4-FFF2-40B4-BE49-F238E27FC236}">
                <a16:creationId xmlns:a16="http://schemas.microsoft.com/office/drawing/2014/main" xmlns="" id="{CD8EA5EA-5FD1-473D-92F5-10F69A375720}"/>
              </a:ext>
            </a:extLst>
          </p:cNvPr>
          <p:cNvSpPr txBox="1"/>
          <p:nvPr userDrawn="1"/>
        </p:nvSpPr>
        <p:spPr>
          <a:xfrm>
            <a:off x="9673567" y="1756657"/>
            <a:ext cx="713418" cy="338328"/>
          </a:xfrm>
          <a:prstGeom prst="rect">
            <a:avLst/>
          </a:prstGeom>
          <a:noFill/>
        </p:spPr>
        <p:txBody>
          <a:bodyPr wrap="square" lIns="0" rIns="0">
            <a:noAutofit/>
          </a:bodyPr>
          <a:lstStyle/>
          <a:p>
            <a:pPr algn="ctr"/>
            <a:r>
              <a:rPr lang="en-US" sz="800"/>
              <a:t>Money </a:t>
            </a:r>
          </a:p>
        </p:txBody>
      </p:sp>
      <p:sp>
        <p:nvSpPr>
          <p:cNvPr id="623" name="TextBox 622">
            <a:extLst>
              <a:ext uri="{FF2B5EF4-FFF2-40B4-BE49-F238E27FC236}">
                <a16:creationId xmlns:a16="http://schemas.microsoft.com/office/drawing/2014/main" xmlns="" id="{8EB9E53B-645E-4E07-9C84-9E225D25C1F1}"/>
              </a:ext>
            </a:extLst>
          </p:cNvPr>
          <p:cNvSpPr txBox="1"/>
          <p:nvPr userDrawn="1"/>
        </p:nvSpPr>
        <p:spPr>
          <a:xfrm>
            <a:off x="4671716" y="1756657"/>
            <a:ext cx="713418" cy="338328"/>
          </a:xfrm>
          <a:prstGeom prst="rect">
            <a:avLst/>
          </a:prstGeom>
          <a:noFill/>
        </p:spPr>
        <p:txBody>
          <a:bodyPr wrap="square" lIns="0" rIns="0">
            <a:noAutofit/>
          </a:bodyPr>
          <a:lstStyle/>
          <a:p>
            <a:pPr algn="ctr"/>
            <a:r>
              <a:rPr lang="en-US" sz="800"/>
              <a:t>Managing alt</a:t>
            </a:r>
          </a:p>
        </p:txBody>
      </p:sp>
      <p:sp>
        <p:nvSpPr>
          <p:cNvPr id="625" name="TextBox 624">
            <a:extLst>
              <a:ext uri="{FF2B5EF4-FFF2-40B4-BE49-F238E27FC236}">
                <a16:creationId xmlns:a16="http://schemas.microsoft.com/office/drawing/2014/main" xmlns="" id="{C1974E64-5A8E-41D7-926E-0C33F5E43D19}"/>
              </a:ext>
            </a:extLst>
          </p:cNvPr>
          <p:cNvSpPr txBox="1"/>
          <p:nvPr userDrawn="1"/>
        </p:nvSpPr>
        <p:spPr>
          <a:xfrm>
            <a:off x="5386267" y="1756657"/>
            <a:ext cx="713418" cy="338328"/>
          </a:xfrm>
          <a:prstGeom prst="rect">
            <a:avLst/>
          </a:prstGeom>
          <a:noFill/>
        </p:spPr>
        <p:txBody>
          <a:bodyPr wrap="square" lIns="0" rIns="0">
            <a:noAutofit/>
          </a:bodyPr>
          <a:lstStyle/>
          <a:p>
            <a:pPr algn="ctr"/>
            <a:r>
              <a:rPr lang="en-US" sz="800"/>
              <a:t>Map</a:t>
            </a:r>
          </a:p>
        </p:txBody>
      </p:sp>
      <p:sp>
        <p:nvSpPr>
          <p:cNvPr id="627" name="TextBox 626">
            <a:extLst>
              <a:ext uri="{FF2B5EF4-FFF2-40B4-BE49-F238E27FC236}">
                <a16:creationId xmlns:a16="http://schemas.microsoft.com/office/drawing/2014/main" xmlns="" id="{B6884CAD-AE4A-47A2-ADCD-53E37FAE7777}"/>
              </a:ext>
            </a:extLst>
          </p:cNvPr>
          <p:cNvSpPr txBox="1"/>
          <p:nvPr userDrawn="1"/>
        </p:nvSpPr>
        <p:spPr>
          <a:xfrm>
            <a:off x="6100817" y="1756657"/>
            <a:ext cx="713418" cy="338328"/>
          </a:xfrm>
          <a:prstGeom prst="rect">
            <a:avLst/>
          </a:prstGeom>
          <a:noFill/>
        </p:spPr>
        <p:txBody>
          <a:bodyPr wrap="square" lIns="0" rIns="0">
            <a:noAutofit/>
          </a:bodyPr>
          <a:lstStyle/>
          <a:p>
            <a:pPr algn="ctr"/>
            <a:r>
              <a:rPr lang="en-US" sz="800"/>
              <a:t>Map alt</a:t>
            </a:r>
          </a:p>
        </p:txBody>
      </p:sp>
      <p:sp>
        <p:nvSpPr>
          <p:cNvPr id="629" name="TextBox 628">
            <a:extLst>
              <a:ext uri="{FF2B5EF4-FFF2-40B4-BE49-F238E27FC236}">
                <a16:creationId xmlns:a16="http://schemas.microsoft.com/office/drawing/2014/main" xmlns="" id="{04AABCD4-86BF-4089-A1E1-F124443A7FAA}"/>
              </a:ext>
            </a:extLst>
          </p:cNvPr>
          <p:cNvSpPr txBox="1"/>
          <p:nvPr userDrawn="1"/>
        </p:nvSpPr>
        <p:spPr>
          <a:xfrm>
            <a:off x="6815367" y="1756657"/>
            <a:ext cx="713418" cy="338328"/>
          </a:xfrm>
          <a:prstGeom prst="rect">
            <a:avLst/>
          </a:prstGeom>
          <a:noFill/>
        </p:spPr>
        <p:txBody>
          <a:bodyPr wrap="square" lIns="0" rIns="0">
            <a:noAutofit/>
          </a:bodyPr>
          <a:lstStyle/>
          <a:p>
            <a:pPr algn="ctr"/>
            <a:r>
              <a:rPr lang="en-US" sz="800"/>
              <a:t>Map alt 2</a:t>
            </a:r>
          </a:p>
        </p:txBody>
      </p:sp>
      <p:sp>
        <p:nvSpPr>
          <p:cNvPr id="631" name="TextBox 630">
            <a:extLst>
              <a:ext uri="{FF2B5EF4-FFF2-40B4-BE49-F238E27FC236}">
                <a16:creationId xmlns:a16="http://schemas.microsoft.com/office/drawing/2014/main" xmlns="" id="{5EC89280-2227-4E24-B9C9-2DBE66CEA7B8}"/>
              </a:ext>
            </a:extLst>
          </p:cNvPr>
          <p:cNvSpPr txBox="1"/>
          <p:nvPr userDrawn="1"/>
        </p:nvSpPr>
        <p:spPr>
          <a:xfrm>
            <a:off x="7529917" y="1756657"/>
            <a:ext cx="713418" cy="338328"/>
          </a:xfrm>
          <a:prstGeom prst="rect">
            <a:avLst/>
          </a:prstGeom>
          <a:noFill/>
        </p:spPr>
        <p:txBody>
          <a:bodyPr wrap="square" lIns="0" rIns="0">
            <a:noAutofit/>
          </a:bodyPr>
          <a:lstStyle/>
          <a:p>
            <a:pPr algn="ctr"/>
            <a:r>
              <a:rPr lang="en-US" sz="800"/>
              <a:t>Media</a:t>
            </a:r>
          </a:p>
        </p:txBody>
      </p:sp>
      <p:sp>
        <p:nvSpPr>
          <p:cNvPr id="633" name="TextBox 632">
            <a:extLst>
              <a:ext uri="{FF2B5EF4-FFF2-40B4-BE49-F238E27FC236}">
                <a16:creationId xmlns:a16="http://schemas.microsoft.com/office/drawing/2014/main" xmlns="" id="{A2082B14-9045-4CCE-A159-2607752ABF27}"/>
              </a:ext>
            </a:extLst>
          </p:cNvPr>
          <p:cNvSpPr txBox="1"/>
          <p:nvPr userDrawn="1"/>
        </p:nvSpPr>
        <p:spPr>
          <a:xfrm>
            <a:off x="8244467" y="1756657"/>
            <a:ext cx="713418" cy="338328"/>
          </a:xfrm>
          <a:prstGeom prst="rect">
            <a:avLst/>
          </a:prstGeom>
          <a:noFill/>
        </p:spPr>
        <p:txBody>
          <a:bodyPr wrap="square" lIns="0" rIns="0">
            <a:noAutofit/>
          </a:bodyPr>
          <a:lstStyle/>
          <a:p>
            <a:pPr algn="ctr"/>
            <a:r>
              <a:rPr lang="en-US" sz="800"/>
              <a:t>Mismatch</a:t>
            </a:r>
          </a:p>
        </p:txBody>
      </p:sp>
      <p:sp>
        <p:nvSpPr>
          <p:cNvPr id="635" name="TextBox 634">
            <a:extLst>
              <a:ext uri="{FF2B5EF4-FFF2-40B4-BE49-F238E27FC236}">
                <a16:creationId xmlns:a16="http://schemas.microsoft.com/office/drawing/2014/main" xmlns="" id="{136105B6-A9C0-4D88-8586-7567DB5DDDD3}"/>
              </a:ext>
            </a:extLst>
          </p:cNvPr>
          <p:cNvSpPr txBox="1"/>
          <p:nvPr userDrawn="1"/>
        </p:nvSpPr>
        <p:spPr>
          <a:xfrm>
            <a:off x="10388117" y="1756657"/>
            <a:ext cx="713418" cy="338328"/>
          </a:xfrm>
          <a:prstGeom prst="rect">
            <a:avLst/>
          </a:prstGeom>
          <a:noFill/>
        </p:spPr>
        <p:txBody>
          <a:bodyPr wrap="square" lIns="0" rIns="0">
            <a:noAutofit/>
          </a:bodyPr>
          <a:lstStyle/>
          <a:p>
            <a:pPr algn="ctr"/>
            <a:r>
              <a:rPr lang="en-US" sz="800"/>
              <a:t>Money </a:t>
            </a:r>
          </a:p>
          <a:p>
            <a:pPr algn="ctr"/>
            <a:r>
              <a:rPr lang="en-US" sz="800"/>
              <a:t>circle</a:t>
            </a:r>
          </a:p>
        </p:txBody>
      </p:sp>
      <p:sp>
        <p:nvSpPr>
          <p:cNvPr id="637" name="TextBox 636">
            <a:extLst>
              <a:ext uri="{FF2B5EF4-FFF2-40B4-BE49-F238E27FC236}">
                <a16:creationId xmlns:a16="http://schemas.microsoft.com/office/drawing/2014/main" xmlns="" id="{2F997FB6-015F-44DE-A60D-42E3CE1A1B5A}"/>
              </a:ext>
            </a:extLst>
          </p:cNvPr>
          <p:cNvSpPr txBox="1"/>
          <p:nvPr userDrawn="1"/>
        </p:nvSpPr>
        <p:spPr>
          <a:xfrm>
            <a:off x="3242616" y="1756657"/>
            <a:ext cx="713418" cy="338328"/>
          </a:xfrm>
          <a:prstGeom prst="rect">
            <a:avLst/>
          </a:prstGeom>
          <a:noFill/>
        </p:spPr>
        <p:txBody>
          <a:bodyPr wrap="square" lIns="0" rIns="0">
            <a:noAutofit/>
          </a:bodyPr>
          <a:lstStyle/>
          <a:p>
            <a:pPr algn="ctr"/>
            <a:r>
              <a:rPr lang="en-US" sz="800"/>
              <a:t>Manage documents</a:t>
            </a:r>
          </a:p>
        </p:txBody>
      </p:sp>
      <p:sp>
        <p:nvSpPr>
          <p:cNvPr id="639" name="TextBox 638">
            <a:extLst>
              <a:ext uri="{FF2B5EF4-FFF2-40B4-BE49-F238E27FC236}">
                <a16:creationId xmlns:a16="http://schemas.microsoft.com/office/drawing/2014/main" xmlns="" id="{354E9287-D580-4B32-9F2A-79BC21EDF64C}"/>
              </a:ext>
            </a:extLst>
          </p:cNvPr>
          <p:cNvSpPr txBox="1"/>
          <p:nvPr userDrawn="1"/>
        </p:nvSpPr>
        <p:spPr>
          <a:xfrm>
            <a:off x="11102668" y="2579675"/>
            <a:ext cx="713418" cy="338328"/>
          </a:xfrm>
          <a:prstGeom prst="rect">
            <a:avLst/>
          </a:prstGeom>
          <a:noFill/>
        </p:spPr>
        <p:txBody>
          <a:bodyPr wrap="square" lIns="0" rIns="0">
            <a:noAutofit/>
          </a:bodyPr>
          <a:lstStyle/>
          <a:p>
            <a:pPr algn="ctr"/>
            <a:r>
              <a:rPr lang="en-US" sz="800"/>
              <a:t>QA</a:t>
            </a:r>
          </a:p>
        </p:txBody>
      </p:sp>
      <p:sp>
        <p:nvSpPr>
          <p:cNvPr id="641" name="TextBox 640">
            <a:extLst>
              <a:ext uri="{FF2B5EF4-FFF2-40B4-BE49-F238E27FC236}">
                <a16:creationId xmlns:a16="http://schemas.microsoft.com/office/drawing/2014/main" xmlns="" id="{88E82C6E-BC56-408B-B706-7DC8FDF75BF8}"/>
              </a:ext>
            </a:extLst>
          </p:cNvPr>
          <p:cNvSpPr txBox="1"/>
          <p:nvPr userDrawn="1"/>
        </p:nvSpPr>
        <p:spPr>
          <a:xfrm>
            <a:off x="388013" y="2579675"/>
            <a:ext cx="713418" cy="338328"/>
          </a:xfrm>
          <a:prstGeom prst="rect">
            <a:avLst/>
          </a:prstGeom>
          <a:noFill/>
        </p:spPr>
        <p:txBody>
          <a:bodyPr wrap="square" lIns="0" rIns="0">
            <a:noAutofit/>
          </a:bodyPr>
          <a:lstStyle/>
          <a:p>
            <a:pPr algn="ctr"/>
            <a:r>
              <a:rPr lang="en-US" sz="800"/>
              <a:t>Monitoring</a:t>
            </a:r>
          </a:p>
        </p:txBody>
      </p:sp>
      <p:sp>
        <p:nvSpPr>
          <p:cNvPr id="643" name="TextBox 642">
            <a:extLst>
              <a:ext uri="{FF2B5EF4-FFF2-40B4-BE49-F238E27FC236}">
                <a16:creationId xmlns:a16="http://schemas.microsoft.com/office/drawing/2014/main" xmlns="" id="{B2F1DAD0-F9A3-4508-B6FA-4A05AE1954C7}"/>
              </a:ext>
            </a:extLst>
          </p:cNvPr>
          <p:cNvSpPr txBox="1"/>
          <p:nvPr userDrawn="1"/>
        </p:nvSpPr>
        <p:spPr>
          <a:xfrm>
            <a:off x="1102323" y="2579675"/>
            <a:ext cx="713418" cy="338328"/>
          </a:xfrm>
          <a:prstGeom prst="rect">
            <a:avLst/>
          </a:prstGeom>
          <a:noFill/>
        </p:spPr>
        <p:txBody>
          <a:bodyPr wrap="square" lIns="0" rIns="0">
            <a:noAutofit/>
          </a:bodyPr>
          <a:lstStyle/>
          <a:p>
            <a:pPr algn="ctr"/>
            <a:r>
              <a:rPr lang="en-US" sz="800"/>
              <a:t>Monitoring alt</a:t>
            </a:r>
          </a:p>
        </p:txBody>
      </p:sp>
      <p:sp>
        <p:nvSpPr>
          <p:cNvPr id="645" name="TextBox 644">
            <a:extLst>
              <a:ext uri="{FF2B5EF4-FFF2-40B4-BE49-F238E27FC236}">
                <a16:creationId xmlns:a16="http://schemas.microsoft.com/office/drawing/2014/main" xmlns="" id="{9F1E6922-FFBC-4C8C-8509-44FF27B2C648}"/>
              </a:ext>
            </a:extLst>
          </p:cNvPr>
          <p:cNvSpPr txBox="1"/>
          <p:nvPr userDrawn="1"/>
        </p:nvSpPr>
        <p:spPr>
          <a:xfrm>
            <a:off x="1816633" y="2579675"/>
            <a:ext cx="713418" cy="338328"/>
          </a:xfrm>
          <a:prstGeom prst="rect">
            <a:avLst/>
          </a:prstGeom>
          <a:noFill/>
        </p:spPr>
        <p:txBody>
          <a:bodyPr wrap="square" lIns="0" rIns="0">
            <a:noAutofit/>
          </a:bodyPr>
          <a:lstStyle/>
          <a:p>
            <a:pPr algn="ctr"/>
            <a:r>
              <a:rPr lang="en-US" sz="800"/>
              <a:t>Note</a:t>
            </a:r>
          </a:p>
        </p:txBody>
      </p:sp>
      <p:sp>
        <p:nvSpPr>
          <p:cNvPr id="647" name="TextBox 646">
            <a:extLst>
              <a:ext uri="{FF2B5EF4-FFF2-40B4-BE49-F238E27FC236}">
                <a16:creationId xmlns:a16="http://schemas.microsoft.com/office/drawing/2014/main" xmlns="" id="{D9BDE033-1324-4D4D-BE7B-6741F0058753}"/>
              </a:ext>
            </a:extLst>
          </p:cNvPr>
          <p:cNvSpPr txBox="1"/>
          <p:nvPr userDrawn="1"/>
        </p:nvSpPr>
        <p:spPr>
          <a:xfrm>
            <a:off x="2530943" y="2579675"/>
            <a:ext cx="713418" cy="338328"/>
          </a:xfrm>
          <a:prstGeom prst="rect">
            <a:avLst/>
          </a:prstGeom>
          <a:noFill/>
        </p:spPr>
        <p:txBody>
          <a:bodyPr wrap="square" lIns="0" rIns="0">
            <a:noAutofit/>
          </a:bodyPr>
          <a:lstStyle/>
          <a:p>
            <a:pPr algn="ctr"/>
            <a:r>
              <a:rPr lang="en-US" sz="800"/>
              <a:t>OCR</a:t>
            </a:r>
          </a:p>
        </p:txBody>
      </p:sp>
      <p:sp>
        <p:nvSpPr>
          <p:cNvPr id="649" name="TextBox 648">
            <a:extLst>
              <a:ext uri="{FF2B5EF4-FFF2-40B4-BE49-F238E27FC236}">
                <a16:creationId xmlns:a16="http://schemas.microsoft.com/office/drawing/2014/main" xmlns="" id="{9601E31D-B4FC-43E9-BBB5-79F36EF10F25}"/>
              </a:ext>
            </a:extLst>
          </p:cNvPr>
          <p:cNvSpPr txBox="1"/>
          <p:nvPr userDrawn="1"/>
        </p:nvSpPr>
        <p:spPr>
          <a:xfrm>
            <a:off x="3959563" y="2579675"/>
            <a:ext cx="713418" cy="338328"/>
          </a:xfrm>
          <a:prstGeom prst="rect">
            <a:avLst/>
          </a:prstGeom>
          <a:noFill/>
        </p:spPr>
        <p:txBody>
          <a:bodyPr wrap="square" lIns="0" rIns="0">
            <a:noAutofit/>
          </a:bodyPr>
          <a:lstStyle/>
          <a:p>
            <a:pPr algn="ctr"/>
            <a:r>
              <a:rPr lang="en-US" sz="800"/>
              <a:t>Phone </a:t>
            </a:r>
          </a:p>
          <a:p>
            <a:pPr algn="ctr"/>
            <a:r>
              <a:rPr lang="en-US" sz="800"/>
              <a:t>call</a:t>
            </a:r>
          </a:p>
        </p:txBody>
      </p:sp>
      <p:sp>
        <p:nvSpPr>
          <p:cNvPr id="651" name="TextBox 650">
            <a:extLst>
              <a:ext uri="{FF2B5EF4-FFF2-40B4-BE49-F238E27FC236}">
                <a16:creationId xmlns:a16="http://schemas.microsoft.com/office/drawing/2014/main" xmlns="" id="{24E3C5B6-0999-4757-9F98-23E5FCB4088C}"/>
              </a:ext>
            </a:extLst>
          </p:cNvPr>
          <p:cNvSpPr txBox="1"/>
          <p:nvPr userDrawn="1"/>
        </p:nvSpPr>
        <p:spPr>
          <a:xfrm>
            <a:off x="8959733" y="2579675"/>
            <a:ext cx="713418" cy="338328"/>
          </a:xfrm>
          <a:prstGeom prst="rect">
            <a:avLst/>
          </a:prstGeom>
          <a:noFill/>
        </p:spPr>
        <p:txBody>
          <a:bodyPr wrap="square" lIns="0" rIns="0">
            <a:noAutofit/>
          </a:bodyPr>
          <a:lstStyle/>
          <a:p>
            <a:pPr algn="ctr"/>
            <a:r>
              <a:rPr lang="en-US" sz="800"/>
              <a:t>Proof of concept</a:t>
            </a:r>
          </a:p>
        </p:txBody>
      </p:sp>
      <p:sp>
        <p:nvSpPr>
          <p:cNvPr id="653" name="TextBox 652">
            <a:extLst>
              <a:ext uri="{FF2B5EF4-FFF2-40B4-BE49-F238E27FC236}">
                <a16:creationId xmlns:a16="http://schemas.microsoft.com/office/drawing/2014/main" xmlns="" id="{D207126C-2689-4749-81C3-627038AA0B1C}"/>
              </a:ext>
            </a:extLst>
          </p:cNvPr>
          <p:cNvSpPr txBox="1"/>
          <p:nvPr userDrawn="1"/>
        </p:nvSpPr>
        <p:spPr>
          <a:xfrm>
            <a:off x="9674043" y="2579675"/>
            <a:ext cx="713418" cy="338328"/>
          </a:xfrm>
          <a:prstGeom prst="rect">
            <a:avLst/>
          </a:prstGeom>
          <a:noFill/>
        </p:spPr>
        <p:txBody>
          <a:bodyPr wrap="square" lIns="0" rIns="0">
            <a:noAutofit/>
          </a:bodyPr>
          <a:lstStyle/>
          <a:p>
            <a:pPr algn="ctr"/>
            <a:r>
              <a:rPr lang="en-US" sz="800"/>
              <a:t>Proof of concept 2</a:t>
            </a:r>
          </a:p>
        </p:txBody>
      </p:sp>
      <p:sp>
        <p:nvSpPr>
          <p:cNvPr id="655" name="TextBox 654">
            <a:extLst>
              <a:ext uri="{FF2B5EF4-FFF2-40B4-BE49-F238E27FC236}">
                <a16:creationId xmlns:a16="http://schemas.microsoft.com/office/drawing/2014/main" xmlns="" id="{6E772628-0A70-4898-AEDF-969CFBD1BB62}"/>
              </a:ext>
            </a:extLst>
          </p:cNvPr>
          <p:cNvSpPr txBox="1"/>
          <p:nvPr userDrawn="1"/>
        </p:nvSpPr>
        <p:spPr>
          <a:xfrm>
            <a:off x="4673873" y="2579675"/>
            <a:ext cx="713418" cy="338328"/>
          </a:xfrm>
          <a:prstGeom prst="rect">
            <a:avLst/>
          </a:prstGeom>
          <a:noFill/>
        </p:spPr>
        <p:txBody>
          <a:bodyPr wrap="square" lIns="0" rIns="0">
            <a:noAutofit/>
          </a:bodyPr>
          <a:lstStyle/>
          <a:p>
            <a:pPr algn="ctr"/>
            <a:r>
              <a:rPr lang="en-US" sz="800"/>
              <a:t>Pivot</a:t>
            </a:r>
          </a:p>
        </p:txBody>
      </p:sp>
      <p:sp>
        <p:nvSpPr>
          <p:cNvPr id="657" name="TextBox 656">
            <a:extLst>
              <a:ext uri="{FF2B5EF4-FFF2-40B4-BE49-F238E27FC236}">
                <a16:creationId xmlns:a16="http://schemas.microsoft.com/office/drawing/2014/main" xmlns="" id="{557A935E-47BF-451F-BE8A-B878139461D6}"/>
              </a:ext>
            </a:extLst>
          </p:cNvPr>
          <p:cNvSpPr txBox="1"/>
          <p:nvPr userDrawn="1"/>
        </p:nvSpPr>
        <p:spPr>
          <a:xfrm>
            <a:off x="5388183" y="2579675"/>
            <a:ext cx="713418" cy="338328"/>
          </a:xfrm>
          <a:prstGeom prst="rect">
            <a:avLst/>
          </a:prstGeom>
          <a:noFill/>
        </p:spPr>
        <p:txBody>
          <a:bodyPr wrap="square" lIns="0" rIns="0">
            <a:noAutofit/>
          </a:bodyPr>
          <a:lstStyle/>
          <a:p>
            <a:pPr algn="ctr"/>
            <a:r>
              <a:rPr lang="en-US" sz="800"/>
              <a:t>Plugin</a:t>
            </a:r>
          </a:p>
        </p:txBody>
      </p:sp>
      <p:sp>
        <p:nvSpPr>
          <p:cNvPr id="659" name="TextBox 658">
            <a:extLst>
              <a:ext uri="{FF2B5EF4-FFF2-40B4-BE49-F238E27FC236}">
                <a16:creationId xmlns:a16="http://schemas.microsoft.com/office/drawing/2014/main" xmlns="" id="{6C7F95D7-4744-4C14-8CC2-4AC70446A8A3}"/>
              </a:ext>
            </a:extLst>
          </p:cNvPr>
          <p:cNvSpPr txBox="1"/>
          <p:nvPr userDrawn="1"/>
        </p:nvSpPr>
        <p:spPr>
          <a:xfrm>
            <a:off x="6102493" y="2579675"/>
            <a:ext cx="713418" cy="338328"/>
          </a:xfrm>
          <a:prstGeom prst="rect">
            <a:avLst/>
          </a:prstGeom>
          <a:noFill/>
        </p:spPr>
        <p:txBody>
          <a:bodyPr wrap="square" lIns="0" rIns="0">
            <a:noAutofit/>
          </a:bodyPr>
          <a:lstStyle/>
          <a:p>
            <a:pPr algn="ctr"/>
            <a:r>
              <a:rPr lang="en-US" sz="800"/>
              <a:t>Process identification</a:t>
            </a:r>
          </a:p>
        </p:txBody>
      </p:sp>
      <p:sp>
        <p:nvSpPr>
          <p:cNvPr id="661" name="TextBox 660">
            <a:extLst>
              <a:ext uri="{FF2B5EF4-FFF2-40B4-BE49-F238E27FC236}">
                <a16:creationId xmlns:a16="http://schemas.microsoft.com/office/drawing/2014/main" xmlns="" id="{32F110B8-3E06-43DD-993B-87AAFBF7C4A5}"/>
              </a:ext>
            </a:extLst>
          </p:cNvPr>
          <p:cNvSpPr txBox="1"/>
          <p:nvPr userDrawn="1"/>
        </p:nvSpPr>
        <p:spPr>
          <a:xfrm>
            <a:off x="6816803" y="2579675"/>
            <a:ext cx="713418" cy="338328"/>
          </a:xfrm>
          <a:prstGeom prst="rect">
            <a:avLst/>
          </a:prstGeom>
          <a:noFill/>
        </p:spPr>
        <p:txBody>
          <a:bodyPr wrap="square" lIns="0" rIns="0">
            <a:noAutofit/>
          </a:bodyPr>
          <a:lstStyle/>
          <a:p>
            <a:pPr algn="ctr"/>
            <a:r>
              <a:rPr lang="en-US" sz="800"/>
              <a:t>Process identification 2</a:t>
            </a:r>
          </a:p>
        </p:txBody>
      </p:sp>
      <p:sp>
        <p:nvSpPr>
          <p:cNvPr id="663" name="TextBox 662">
            <a:extLst>
              <a:ext uri="{FF2B5EF4-FFF2-40B4-BE49-F238E27FC236}">
                <a16:creationId xmlns:a16="http://schemas.microsoft.com/office/drawing/2014/main" xmlns="" id="{A96C2934-8FDF-44D3-80F1-9ED7D91FC982}"/>
              </a:ext>
            </a:extLst>
          </p:cNvPr>
          <p:cNvSpPr txBox="1"/>
          <p:nvPr userDrawn="1"/>
        </p:nvSpPr>
        <p:spPr>
          <a:xfrm>
            <a:off x="7531113" y="2579675"/>
            <a:ext cx="713418" cy="338328"/>
          </a:xfrm>
          <a:prstGeom prst="rect">
            <a:avLst/>
          </a:prstGeom>
          <a:noFill/>
        </p:spPr>
        <p:txBody>
          <a:bodyPr wrap="square" lIns="0" rIns="0">
            <a:noAutofit/>
          </a:bodyPr>
          <a:lstStyle/>
          <a:p>
            <a:pPr algn="ctr"/>
            <a:r>
              <a:rPr lang="en-US" sz="800"/>
              <a:t>Project</a:t>
            </a:r>
          </a:p>
        </p:txBody>
      </p:sp>
      <p:sp>
        <p:nvSpPr>
          <p:cNvPr id="665" name="TextBox 664">
            <a:extLst>
              <a:ext uri="{FF2B5EF4-FFF2-40B4-BE49-F238E27FC236}">
                <a16:creationId xmlns:a16="http://schemas.microsoft.com/office/drawing/2014/main" xmlns="" id="{CC4C6D62-B4C9-44BA-ACD1-35EBC1D5D918}"/>
              </a:ext>
            </a:extLst>
          </p:cNvPr>
          <p:cNvSpPr txBox="1"/>
          <p:nvPr userDrawn="1"/>
        </p:nvSpPr>
        <p:spPr>
          <a:xfrm>
            <a:off x="8245423" y="2579675"/>
            <a:ext cx="713418" cy="338328"/>
          </a:xfrm>
          <a:prstGeom prst="rect">
            <a:avLst/>
          </a:prstGeom>
          <a:noFill/>
        </p:spPr>
        <p:txBody>
          <a:bodyPr wrap="square" lIns="0" rIns="0">
            <a:noAutofit/>
          </a:bodyPr>
          <a:lstStyle/>
          <a:p>
            <a:pPr algn="ctr"/>
            <a:r>
              <a:rPr lang="en-US" sz="800"/>
              <a:t>Promoter bullhorn</a:t>
            </a:r>
          </a:p>
        </p:txBody>
      </p:sp>
      <p:sp>
        <p:nvSpPr>
          <p:cNvPr id="667" name="TextBox 666">
            <a:extLst>
              <a:ext uri="{FF2B5EF4-FFF2-40B4-BE49-F238E27FC236}">
                <a16:creationId xmlns:a16="http://schemas.microsoft.com/office/drawing/2014/main" xmlns="" id="{3B668145-1735-47EB-A7F3-42A32381F1A7}"/>
              </a:ext>
            </a:extLst>
          </p:cNvPr>
          <p:cNvSpPr txBox="1"/>
          <p:nvPr userDrawn="1"/>
        </p:nvSpPr>
        <p:spPr>
          <a:xfrm>
            <a:off x="10388353" y="2579675"/>
            <a:ext cx="713418" cy="338328"/>
          </a:xfrm>
          <a:prstGeom prst="rect">
            <a:avLst/>
          </a:prstGeom>
          <a:noFill/>
        </p:spPr>
        <p:txBody>
          <a:bodyPr wrap="square" lIns="0" rIns="0">
            <a:noAutofit/>
          </a:bodyPr>
          <a:lstStyle/>
          <a:p>
            <a:pPr algn="ctr"/>
            <a:r>
              <a:rPr lang="en-US" sz="800"/>
              <a:t>Public </a:t>
            </a:r>
          </a:p>
          <a:p>
            <a:pPr algn="ctr"/>
            <a:r>
              <a:rPr lang="en-US" sz="800"/>
              <a:t>sector</a:t>
            </a:r>
          </a:p>
        </p:txBody>
      </p:sp>
      <p:sp>
        <p:nvSpPr>
          <p:cNvPr id="669" name="TextBox 668">
            <a:extLst>
              <a:ext uri="{FF2B5EF4-FFF2-40B4-BE49-F238E27FC236}">
                <a16:creationId xmlns:a16="http://schemas.microsoft.com/office/drawing/2014/main" xmlns="" id="{1DBAC888-1008-4F3C-AABF-04F38EBED5BA}"/>
              </a:ext>
            </a:extLst>
          </p:cNvPr>
          <p:cNvSpPr txBox="1"/>
          <p:nvPr userDrawn="1"/>
        </p:nvSpPr>
        <p:spPr>
          <a:xfrm>
            <a:off x="3245253" y="2579675"/>
            <a:ext cx="713418" cy="338328"/>
          </a:xfrm>
          <a:prstGeom prst="rect">
            <a:avLst/>
          </a:prstGeom>
          <a:noFill/>
        </p:spPr>
        <p:txBody>
          <a:bodyPr wrap="square" lIns="0" rIns="0">
            <a:noAutofit/>
          </a:bodyPr>
          <a:lstStyle/>
          <a:p>
            <a:pPr algn="ctr"/>
            <a:r>
              <a:rPr lang="en-US" sz="800"/>
              <a:t>OCR alt</a:t>
            </a:r>
          </a:p>
        </p:txBody>
      </p:sp>
    </p:spTree>
    <p:custDataLst>
      <p:tags r:id="rId1"/>
    </p:custDataLst>
    <p:extLst>
      <p:ext uri="{BB962C8B-B14F-4D97-AF65-F5344CB8AC3E}">
        <p14:creationId xmlns:p14="http://schemas.microsoft.com/office/powerpoint/2010/main" val="1776299736"/>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3_Icons">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xmlns="" id="{4D5B52BF-524B-4C19-B2D2-D37EBEE79855}"/>
              </a:ext>
            </a:extLst>
          </p:cNvPr>
          <p:cNvSpPr/>
          <p:nvPr userDrawn="1"/>
        </p:nvSpPr>
        <p:spPr>
          <a:xfrm>
            <a:off x="1" y="1143001"/>
            <a:ext cx="12192000" cy="5671457"/>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p>
            <a:pPr algn="ctr"/>
            <a:endParaRPr lang="en-US" sz="1400" b="0" i="0" err="1">
              <a:latin typeface="Arial"/>
              <a:cs typeface="Arial"/>
            </a:endParaRPr>
          </a:p>
        </p:txBody>
      </p:sp>
      <p:sp>
        <p:nvSpPr>
          <p:cNvPr id="6" name="Left Bracket 5">
            <a:extLst>
              <a:ext uri="{FF2B5EF4-FFF2-40B4-BE49-F238E27FC236}">
                <a16:creationId xmlns:a16="http://schemas.microsoft.com/office/drawing/2014/main" xmlns="" id="{9791BE5E-449B-4FD7-8C2A-42AD93977E12}"/>
              </a:ext>
            </a:extLst>
          </p:cNvPr>
          <p:cNvSpPr/>
          <p:nvPr userDrawn="1"/>
        </p:nvSpPr>
        <p:spPr>
          <a:xfrm flipH="1">
            <a:off x="-6" y="1276794"/>
            <a:ext cx="3240190" cy="1619825"/>
          </a:xfrm>
          <a:prstGeom prst="leftBracket">
            <a:avLst>
              <a:gd name="adj" fmla="val 0"/>
            </a:avLst>
          </a:prstGeom>
          <a:noFill/>
          <a:ln w="12700" cap="rnd" cmpd="sng" algn="ctr">
            <a:solidFill>
              <a:schemeClr val="bg2"/>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00"/>
          </a:p>
        </p:txBody>
      </p:sp>
      <p:sp>
        <p:nvSpPr>
          <p:cNvPr id="7" name="Title 6">
            <a:extLst>
              <a:ext uri="{FF2B5EF4-FFF2-40B4-BE49-F238E27FC236}">
                <a16:creationId xmlns:a16="http://schemas.microsoft.com/office/drawing/2014/main" xmlns="" id="{D06F8458-66E1-4B4A-BC40-DD2CDA42EB1C}"/>
              </a:ext>
            </a:extLst>
          </p:cNvPr>
          <p:cNvSpPr>
            <a:spLocks noGrp="1"/>
          </p:cNvSpPr>
          <p:nvPr>
            <p:ph type="title"/>
          </p:nvPr>
        </p:nvSpPr>
        <p:spPr/>
        <p:txBody>
          <a:bodyPr/>
          <a:lstStyle/>
          <a:p>
            <a:r>
              <a:rPr lang="en-US"/>
              <a:t>Click to edit Master title style</a:t>
            </a:r>
          </a:p>
        </p:txBody>
      </p:sp>
      <p:sp>
        <p:nvSpPr>
          <p:cNvPr id="281" name="TextBox 280">
            <a:extLst>
              <a:ext uri="{FF2B5EF4-FFF2-40B4-BE49-F238E27FC236}">
                <a16:creationId xmlns:a16="http://schemas.microsoft.com/office/drawing/2014/main" xmlns="" id="{7D33A196-A6A8-4109-B8EF-A189C9638264}"/>
              </a:ext>
            </a:extLst>
          </p:cNvPr>
          <p:cNvSpPr txBox="1"/>
          <p:nvPr userDrawn="1"/>
        </p:nvSpPr>
        <p:spPr>
          <a:xfrm>
            <a:off x="1911524" y="2580873"/>
            <a:ext cx="1143190" cy="215444"/>
          </a:xfrm>
          <a:prstGeom prst="rect">
            <a:avLst/>
          </a:prstGeom>
          <a:noFill/>
        </p:spPr>
        <p:txBody>
          <a:bodyPr wrap="square" lIns="0" rIns="0" anchor="ctr">
            <a:spAutoFit/>
          </a:bodyPr>
          <a:lstStyle/>
          <a:p>
            <a:pPr algn="ctr"/>
            <a:r>
              <a:rPr lang="en-US" sz="800">
                <a:solidFill>
                  <a:schemeClr val="bg1"/>
                </a:solidFill>
              </a:rPr>
              <a:t>Robot Attended</a:t>
            </a:r>
          </a:p>
        </p:txBody>
      </p:sp>
      <p:sp>
        <p:nvSpPr>
          <p:cNvPr id="283" name="TextBox 282">
            <a:extLst>
              <a:ext uri="{FF2B5EF4-FFF2-40B4-BE49-F238E27FC236}">
                <a16:creationId xmlns:a16="http://schemas.microsoft.com/office/drawing/2014/main" xmlns="" id="{88C75E80-0CE3-4713-9DD7-6208DDBD87D9}"/>
              </a:ext>
            </a:extLst>
          </p:cNvPr>
          <p:cNvSpPr txBox="1"/>
          <p:nvPr userDrawn="1"/>
        </p:nvSpPr>
        <p:spPr>
          <a:xfrm>
            <a:off x="539459" y="2580873"/>
            <a:ext cx="961402" cy="215444"/>
          </a:xfrm>
          <a:prstGeom prst="rect">
            <a:avLst/>
          </a:prstGeom>
          <a:noFill/>
        </p:spPr>
        <p:txBody>
          <a:bodyPr wrap="square" lIns="0" rIns="0" anchor="ctr">
            <a:spAutoFit/>
          </a:bodyPr>
          <a:lstStyle/>
          <a:p>
            <a:pPr algn="ctr"/>
            <a:r>
              <a:rPr lang="en-US" sz="800">
                <a:solidFill>
                  <a:schemeClr val="bg1"/>
                </a:solidFill>
              </a:rPr>
              <a:t>Robot Unattended</a:t>
            </a:r>
          </a:p>
        </p:txBody>
      </p:sp>
      <p:sp>
        <p:nvSpPr>
          <p:cNvPr id="285" name="TextBox 284">
            <a:extLst>
              <a:ext uri="{FF2B5EF4-FFF2-40B4-BE49-F238E27FC236}">
                <a16:creationId xmlns:a16="http://schemas.microsoft.com/office/drawing/2014/main" xmlns="" id="{AB4C91F5-C032-4A9C-8501-DF80BA144803}"/>
              </a:ext>
            </a:extLst>
          </p:cNvPr>
          <p:cNvSpPr txBox="1"/>
          <p:nvPr userDrawn="1"/>
        </p:nvSpPr>
        <p:spPr>
          <a:xfrm>
            <a:off x="665249" y="1756657"/>
            <a:ext cx="709821" cy="215444"/>
          </a:xfrm>
          <a:prstGeom prst="rect">
            <a:avLst/>
          </a:prstGeom>
          <a:noFill/>
        </p:spPr>
        <p:txBody>
          <a:bodyPr wrap="square" lIns="0" rIns="0" anchor="ctr">
            <a:spAutoFit/>
          </a:bodyPr>
          <a:lstStyle/>
          <a:p>
            <a:pPr algn="ctr"/>
            <a:r>
              <a:rPr lang="en-US" sz="800">
                <a:solidFill>
                  <a:schemeClr val="bg1"/>
                </a:solidFill>
              </a:rPr>
              <a:t>Orchestrator</a:t>
            </a:r>
          </a:p>
        </p:txBody>
      </p:sp>
      <p:sp>
        <p:nvSpPr>
          <p:cNvPr id="287" name="TextBox 286">
            <a:extLst>
              <a:ext uri="{FF2B5EF4-FFF2-40B4-BE49-F238E27FC236}">
                <a16:creationId xmlns:a16="http://schemas.microsoft.com/office/drawing/2014/main" xmlns="" id="{AE64AA71-019C-4448-9489-72D5777CDFD8}"/>
              </a:ext>
            </a:extLst>
          </p:cNvPr>
          <p:cNvSpPr txBox="1"/>
          <p:nvPr userDrawn="1"/>
        </p:nvSpPr>
        <p:spPr>
          <a:xfrm>
            <a:off x="2321415" y="1756657"/>
            <a:ext cx="304879" cy="215444"/>
          </a:xfrm>
          <a:prstGeom prst="rect">
            <a:avLst/>
          </a:prstGeom>
          <a:noFill/>
        </p:spPr>
        <p:txBody>
          <a:bodyPr wrap="square" lIns="0" rIns="0" anchor="ctr">
            <a:spAutoFit/>
          </a:bodyPr>
          <a:lstStyle/>
          <a:p>
            <a:pPr algn="ctr"/>
            <a:r>
              <a:rPr lang="en-US" sz="800">
                <a:solidFill>
                  <a:schemeClr val="bg1"/>
                </a:solidFill>
              </a:rPr>
              <a:t>Studio</a:t>
            </a:r>
          </a:p>
        </p:txBody>
      </p:sp>
      <p:sp>
        <p:nvSpPr>
          <p:cNvPr id="289" name="TextBox 288">
            <a:extLst>
              <a:ext uri="{FF2B5EF4-FFF2-40B4-BE49-F238E27FC236}">
                <a16:creationId xmlns:a16="http://schemas.microsoft.com/office/drawing/2014/main" xmlns="" id="{6C36F93E-C86E-44C3-B1D4-0CDEBB7A1483}"/>
              </a:ext>
            </a:extLst>
          </p:cNvPr>
          <p:cNvSpPr txBox="1"/>
          <p:nvPr userDrawn="1"/>
        </p:nvSpPr>
        <p:spPr>
          <a:xfrm>
            <a:off x="10390297" y="2580873"/>
            <a:ext cx="709821" cy="215444"/>
          </a:xfrm>
          <a:prstGeom prst="rect">
            <a:avLst/>
          </a:prstGeom>
          <a:noFill/>
        </p:spPr>
        <p:txBody>
          <a:bodyPr wrap="square" lIns="0" rIns="0">
            <a:noAutofit/>
          </a:bodyPr>
          <a:lstStyle/>
          <a:p>
            <a:pPr algn="ctr"/>
            <a:r>
              <a:rPr lang="en-US" sz="800">
                <a:solidFill>
                  <a:schemeClr val="bg1"/>
                </a:solidFill>
              </a:rPr>
              <a:t>Calendar</a:t>
            </a:r>
          </a:p>
        </p:txBody>
      </p:sp>
      <p:sp>
        <p:nvSpPr>
          <p:cNvPr id="291" name="TextBox 290">
            <a:extLst>
              <a:ext uri="{FF2B5EF4-FFF2-40B4-BE49-F238E27FC236}">
                <a16:creationId xmlns:a16="http://schemas.microsoft.com/office/drawing/2014/main" xmlns="" id="{BFA6AC61-8B68-4A9C-BC38-D88FAEF9C888}"/>
              </a:ext>
            </a:extLst>
          </p:cNvPr>
          <p:cNvSpPr txBox="1"/>
          <p:nvPr userDrawn="1"/>
        </p:nvSpPr>
        <p:spPr>
          <a:xfrm>
            <a:off x="10390297" y="3367961"/>
            <a:ext cx="709821" cy="338554"/>
          </a:xfrm>
          <a:prstGeom prst="rect">
            <a:avLst/>
          </a:prstGeom>
          <a:noFill/>
        </p:spPr>
        <p:txBody>
          <a:bodyPr wrap="square" lIns="0" rIns="0">
            <a:noAutofit/>
          </a:bodyPr>
          <a:lstStyle/>
          <a:p>
            <a:pPr algn="ctr"/>
            <a:r>
              <a:rPr lang="en-US" sz="800">
                <a:solidFill>
                  <a:schemeClr val="bg1"/>
                </a:solidFill>
              </a:rPr>
              <a:t>Course foundation</a:t>
            </a:r>
          </a:p>
        </p:txBody>
      </p:sp>
      <p:sp>
        <p:nvSpPr>
          <p:cNvPr id="293" name="TextBox 292">
            <a:extLst>
              <a:ext uri="{FF2B5EF4-FFF2-40B4-BE49-F238E27FC236}">
                <a16:creationId xmlns:a16="http://schemas.microsoft.com/office/drawing/2014/main" xmlns="" id="{DED33649-2708-4054-8C49-16C700A4B49A}"/>
              </a:ext>
            </a:extLst>
          </p:cNvPr>
          <p:cNvSpPr txBox="1"/>
          <p:nvPr userDrawn="1"/>
        </p:nvSpPr>
        <p:spPr>
          <a:xfrm>
            <a:off x="11102668" y="4216498"/>
            <a:ext cx="709821" cy="338554"/>
          </a:xfrm>
          <a:prstGeom prst="rect">
            <a:avLst/>
          </a:prstGeom>
          <a:noFill/>
        </p:spPr>
        <p:txBody>
          <a:bodyPr wrap="square" lIns="0" rIns="0">
            <a:noAutofit/>
          </a:bodyPr>
          <a:lstStyle/>
          <a:p>
            <a:pPr algn="ctr"/>
            <a:r>
              <a:rPr lang="en-US" sz="800">
                <a:solidFill>
                  <a:schemeClr val="bg1"/>
                </a:solidFill>
              </a:rPr>
              <a:t>Enterprise-competency alt</a:t>
            </a:r>
          </a:p>
        </p:txBody>
      </p:sp>
      <p:sp>
        <p:nvSpPr>
          <p:cNvPr id="295" name="TextBox 294">
            <a:extLst>
              <a:ext uri="{FF2B5EF4-FFF2-40B4-BE49-F238E27FC236}">
                <a16:creationId xmlns:a16="http://schemas.microsoft.com/office/drawing/2014/main" xmlns="" id="{1D93EA50-5D63-4CAC-9BBA-FC11BFDC90C0}"/>
              </a:ext>
            </a:extLst>
          </p:cNvPr>
          <p:cNvSpPr txBox="1"/>
          <p:nvPr userDrawn="1"/>
        </p:nvSpPr>
        <p:spPr>
          <a:xfrm>
            <a:off x="11102668" y="5053521"/>
            <a:ext cx="709821" cy="215444"/>
          </a:xfrm>
          <a:prstGeom prst="rect">
            <a:avLst/>
          </a:prstGeom>
          <a:noFill/>
        </p:spPr>
        <p:txBody>
          <a:bodyPr wrap="square" lIns="0" rIns="0">
            <a:noAutofit/>
          </a:bodyPr>
          <a:lstStyle/>
          <a:p>
            <a:pPr algn="ctr"/>
            <a:r>
              <a:rPr lang="en-US" sz="800">
                <a:solidFill>
                  <a:schemeClr val="bg1"/>
                </a:solidFill>
              </a:rPr>
              <a:t>Growth</a:t>
            </a:r>
          </a:p>
        </p:txBody>
      </p:sp>
      <p:sp>
        <p:nvSpPr>
          <p:cNvPr id="297" name="TextBox 296">
            <a:extLst>
              <a:ext uri="{FF2B5EF4-FFF2-40B4-BE49-F238E27FC236}">
                <a16:creationId xmlns:a16="http://schemas.microsoft.com/office/drawing/2014/main" xmlns="" id="{454AB1A7-97EF-4D7F-84DB-75782615EA63}"/>
              </a:ext>
            </a:extLst>
          </p:cNvPr>
          <p:cNvSpPr txBox="1"/>
          <p:nvPr userDrawn="1"/>
        </p:nvSpPr>
        <p:spPr>
          <a:xfrm>
            <a:off x="11102668" y="2580873"/>
            <a:ext cx="709821" cy="215444"/>
          </a:xfrm>
          <a:prstGeom prst="rect">
            <a:avLst/>
          </a:prstGeom>
          <a:noFill/>
        </p:spPr>
        <p:txBody>
          <a:bodyPr wrap="square" lIns="0" rIns="0">
            <a:noAutofit/>
          </a:bodyPr>
          <a:lstStyle/>
          <a:p>
            <a:pPr algn="ctr"/>
            <a:r>
              <a:rPr lang="en-US" sz="800">
                <a:solidFill>
                  <a:schemeClr val="bg1"/>
                </a:solidFill>
              </a:rPr>
              <a:t>Certification</a:t>
            </a:r>
          </a:p>
        </p:txBody>
      </p:sp>
      <p:sp>
        <p:nvSpPr>
          <p:cNvPr id="299" name="TextBox 298">
            <a:extLst>
              <a:ext uri="{FF2B5EF4-FFF2-40B4-BE49-F238E27FC236}">
                <a16:creationId xmlns:a16="http://schemas.microsoft.com/office/drawing/2014/main" xmlns="" id="{141267A5-7BF0-479B-A02D-BA25111EA4D4}"/>
              </a:ext>
            </a:extLst>
          </p:cNvPr>
          <p:cNvSpPr txBox="1"/>
          <p:nvPr userDrawn="1"/>
        </p:nvSpPr>
        <p:spPr>
          <a:xfrm>
            <a:off x="11102668" y="3367961"/>
            <a:ext cx="709821" cy="338554"/>
          </a:xfrm>
          <a:prstGeom prst="rect">
            <a:avLst/>
          </a:prstGeom>
          <a:noFill/>
        </p:spPr>
        <p:txBody>
          <a:bodyPr wrap="square" lIns="0" rIns="0">
            <a:noAutofit/>
          </a:bodyPr>
          <a:lstStyle/>
          <a:p>
            <a:pPr algn="ctr"/>
            <a:r>
              <a:rPr lang="en-US" sz="800">
                <a:solidFill>
                  <a:schemeClr val="bg1"/>
                </a:solidFill>
              </a:rPr>
              <a:t>Course foundation 2</a:t>
            </a:r>
          </a:p>
        </p:txBody>
      </p:sp>
      <p:sp>
        <p:nvSpPr>
          <p:cNvPr id="301" name="TextBox 300">
            <a:extLst>
              <a:ext uri="{FF2B5EF4-FFF2-40B4-BE49-F238E27FC236}">
                <a16:creationId xmlns:a16="http://schemas.microsoft.com/office/drawing/2014/main" xmlns="" id="{D8E69AA5-26B3-4474-B10D-303EC789B024}"/>
              </a:ext>
            </a:extLst>
          </p:cNvPr>
          <p:cNvSpPr txBox="1"/>
          <p:nvPr userDrawn="1"/>
        </p:nvSpPr>
        <p:spPr>
          <a:xfrm>
            <a:off x="386333" y="5053521"/>
            <a:ext cx="709821" cy="215444"/>
          </a:xfrm>
          <a:prstGeom prst="rect">
            <a:avLst/>
          </a:prstGeom>
          <a:noFill/>
        </p:spPr>
        <p:txBody>
          <a:bodyPr wrap="square" lIns="0" rIns="0">
            <a:noAutofit/>
          </a:bodyPr>
          <a:lstStyle/>
          <a:p>
            <a:pPr algn="ctr"/>
            <a:r>
              <a:rPr lang="en-US" sz="800">
                <a:solidFill>
                  <a:schemeClr val="bg1"/>
                </a:solidFill>
              </a:rPr>
              <a:t>Equal</a:t>
            </a:r>
          </a:p>
        </p:txBody>
      </p:sp>
      <p:sp>
        <p:nvSpPr>
          <p:cNvPr id="303" name="TextBox 302">
            <a:extLst>
              <a:ext uri="{FF2B5EF4-FFF2-40B4-BE49-F238E27FC236}">
                <a16:creationId xmlns:a16="http://schemas.microsoft.com/office/drawing/2014/main" xmlns="" id="{64580ABD-6720-4432-AB0F-030830C7FE46}"/>
              </a:ext>
            </a:extLst>
          </p:cNvPr>
          <p:cNvSpPr txBox="1"/>
          <p:nvPr userDrawn="1"/>
        </p:nvSpPr>
        <p:spPr>
          <a:xfrm>
            <a:off x="386333" y="5877738"/>
            <a:ext cx="709821" cy="215444"/>
          </a:xfrm>
          <a:prstGeom prst="rect">
            <a:avLst/>
          </a:prstGeom>
          <a:noFill/>
        </p:spPr>
        <p:txBody>
          <a:bodyPr wrap="square" lIns="0" rIns="0">
            <a:noAutofit/>
          </a:bodyPr>
          <a:lstStyle/>
          <a:p>
            <a:pPr algn="ctr"/>
            <a:r>
              <a:rPr lang="en-US" sz="800">
                <a:solidFill>
                  <a:schemeClr val="bg1"/>
                </a:solidFill>
              </a:rPr>
              <a:t>Health</a:t>
            </a:r>
          </a:p>
        </p:txBody>
      </p:sp>
      <p:sp>
        <p:nvSpPr>
          <p:cNvPr id="305" name="TextBox 304">
            <a:extLst>
              <a:ext uri="{FF2B5EF4-FFF2-40B4-BE49-F238E27FC236}">
                <a16:creationId xmlns:a16="http://schemas.microsoft.com/office/drawing/2014/main" xmlns="" id="{717B56DC-45A1-46B1-8009-B49EEB12B3C0}"/>
              </a:ext>
            </a:extLst>
          </p:cNvPr>
          <p:cNvSpPr txBox="1"/>
          <p:nvPr userDrawn="1"/>
        </p:nvSpPr>
        <p:spPr>
          <a:xfrm>
            <a:off x="386333" y="3367961"/>
            <a:ext cx="709821" cy="215444"/>
          </a:xfrm>
          <a:prstGeom prst="rect">
            <a:avLst/>
          </a:prstGeom>
          <a:noFill/>
        </p:spPr>
        <p:txBody>
          <a:bodyPr wrap="square" lIns="0" rIns="0">
            <a:noAutofit/>
          </a:bodyPr>
          <a:lstStyle/>
          <a:p>
            <a:pPr algn="ctr"/>
            <a:r>
              <a:rPr lang="en-US" sz="800">
                <a:solidFill>
                  <a:schemeClr val="bg1"/>
                </a:solidFill>
              </a:rPr>
              <a:t>Chart</a:t>
            </a:r>
          </a:p>
        </p:txBody>
      </p:sp>
      <p:sp>
        <p:nvSpPr>
          <p:cNvPr id="307" name="TextBox 306">
            <a:extLst>
              <a:ext uri="{FF2B5EF4-FFF2-40B4-BE49-F238E27FC236}">
                <a16:creationId xmlns:a16="http://schemas.microsoft.com/office/drawing/2014/main" xmlns="" id="{5B37DF35-1C4E-4138-98BD-EBE5232ACE08}"/>
              </a:ext>
            </a:extLst>
          </p:cNvPr>
          <p:cNvSpPr txBox="1"/>
          <p:nvPr userDrawn="1"/>
        </p:nvSpPr>
        <p:spPr>
          <a:xfrm>
            <a:off x="386333" y="4216498"/>
            <a:ext cx="709821" cy="338554"/>
          </a:xfrm>
          <a:prstGeom prst="rect">
            <a:avLst/>
          </a:prstGeom>
          <a:noFill/>
        </p:spPr>
        <p:txBody>
          <a:bodyPr wrap="square" lIns="0" rIns="0">
            <a:noAutofit/>
          </a:bodyPr>
          <a:lstStyle/>
          <a:p>
            <a:pPr algn="ctr"/>
            <a:r>
              <a:rPr lang="en-US" sz="800">
                <a:solidFill>
                  <a:schemeClr val="bg1"/>
                </a:solidFill>
              </a:rPr>
              <a:t>Course foundation 3</a:t>
            </a:r>
          </a:p>
        </p:txBody>
      </p:sp>
      <p:sp>
        <p:nvSpPr>
          <p:cNvPr id="309" name="TextBox 308">
            <a:extLst>
              <a:ext uri="{FF2B5EF4-FFF2-40B4-BE49-F238E27FC236}">
                <a16:creationId xmlns:a16="http://schemas.microsoft.com/office/drawing/2014/main" xmlns="" id="{932E09EE-C78C-43A9-8B3D-018A7ADA7BFF}"/>
              </a:ext>
            </a:extLst>
          </p:cNvPr>
          <p:cNvSpPr txBox="1"/>
          <p:nvPr userDrawn="1"/>
        </p:nvSpPr>
        <p:spPr>
          <a:xfrm>
            <a:off x="1094484" y="5053521"/>
            <a:ext cx="709821" cy="215444"/>
          </a:xfrm>
          <a:prstGeom prst="rect">
            <a:avLst/>
          </a:prstGeom>
          <a:noFill/>
        </p:spPr>
        <p:txBody>
          <a:bodyPr wrap="square" lIns="0" rIns="0">
            <a:noAutofit/>
          </a:bodyPr>
          <a:lstStyle/>
          <a:p>
            <a:pPr algn="ctr"/>
            <a:r>
              <a:rPr lang="en-US" sz="800">
                <a:solidFill>
                  <a:schemeClr val="bg1"/>
                </a:solidFill>
              </a:rPr>
              <a:t>Error</a:t>
            </a:r>
          </a:p>
        </p:txBody>
      </p:sp>
      <p:sp>
        <p:nvSpPr>
          <p:cNvPr id="311" name="TextBox 310">
            <a:extLst>
              <a:ext uri="{FF2B5EF4-FFF2-40B4-BE49-F238E27FC236}">
                <a16:creationId xmlns:a16="http://schemas.microsoft.com/office/drawing/2014/main" xmlns="" id="{1C5EDAB4-6AD7-4491-B73B-2113B1A5F3B9}"/>
              </a:ext>
            </a:extLst>
          </p:cNvPr>
          <p:cNvSpPr txBox="1"/>
          <p:nvPr userDrawn="1"/>
        </p:nvSpPr>
        <p:spPr>
          <a:xfrm>
            <a:off x="1094484" y="5877738"/>
            <a:ext cx="709821" cy="215444"/>
          </a:xfrm>
          <a:prstGeom prst="rect">
            <a:avLst/>
          </a:prstGeom>
          <a:noFill/>
        </p:spPr>
        <p:txBody>
          <a:bodyPr wrap="square" lIns="0" rIns="0">
            <a:noAutofit/>
          </a:bodyPr>
          <a:lstStyle/>
          <a:p>
            <a:pPr algn="ctr"/>
            <a:r>
              <a:rPr lang="en-US" sz="800">
                <a:solidFill>
                  <a:schemeClr val="bg1"/>
                </a:solidFill>
              </a:rPr>
              <a:t>Heart</a:t>
            </a:r>
          </a:p>
        </p:txBody>
      </p:sp>
      <p:sp>
        <p:nvSpPr>
          <p:cNvPr id="313" name="TextBox 312">
            <a:extLst>
              <a:ext uri="{FF2B5EF4-FFF2-40B4-BE49-F238E27FC236}">
                <a16:creationId xmlns:a16="http://schemas.microsoft.com/office/drawing/2014/main" xmlns="" id="{675EA841-2F61-4151-B78F-EB65F2211DE4}"/>
              </a:ext>
            </a:extLst>
          </p:cNvPr>
          <p:cNvSpPr txBox="1"/>
          <p:nvPr userDrawn="1"/>
        </p:nvSpPr>
        <p:spPr>
          <a:xfrm>
            <a:off x="1094484" y="3367961"/>
            <a:ext cx="709821" cy="215444"/>
          </a:xfrm>
          <a:prstGeom prst="rect">
            <a:avLst/>
          </a:prstGeom>
          <a:noFill/>
        </p:spPr>
        <p:txBody>
          <a:bodyPr wrap="square" lIns="0" rIns="0">
            <a:noAutofit/>
          </a:bodyPr>
          <a:lstStyle/>
          <a:p>
            <a:pPr algn="ctr"/>
            <a:r>
              <a:rPr lang="en-US" sz="800">
                <a:solidFill>
                  <a:schemeClr val="bg1"/>
                </a:solidFill>
              </a:rPr>
              <a:t>Clock</a:t>
            </a:r>
          </a:p>
        </p:txBody>
      </p:sp>
      <p:sp>
        <p:nvSpPr>
          <p:cNvPr id="315" name="TextBox 314">
            <a:extLst>
              <a:ext uri="{FF2B5EF4-FFF2-40B4-BE49-F238E27FC236}">
                <a16:creationId xmlns:a16="http://schemas.microsoft.com/office/drawing/2014/main" xmlns="" id="{57A906BB-AC45-482E-A326-460F3B05A122}"/>
              </a:ext>
            </a:extLst>
          </p:cNvPr>
          <p:cNvSpPr txBox="1"/>
          <p:nvPr userDrawn="1"/>
        </p:nvSpPr>
        <p:spPr>
          <a:xfrm>
            <a:off x="1094484" y="4216498"/>
            <a:ext cx="709821" cy="338554"/>
          </a:xfrm>
          <a:prstGeom prst="rect">
            <a:avLst/>
          </a:prstGeom>
          <a:noFill/>
        </p:spPr>
        <p:txBody>
          <a:bodyPr wrap="square" lIns="0" rIns="0">
            <a:noAutofit/>
          </a:bodyPr>
          <a:lstStyle/>
          <a:p>
            <a:pPr algn="ctr"/>
            <a:r>
              <a:rPr lang="en-US" sz="800">
                <a:solidFill>
                  <a:schemeClr val="bg1"/>
                </a:solidFill>
              </a:rPr>
              <a:t>Course-orchestrator</a:t>
            </a:r>
          </a:p>
        </p:txBody>
      </p:sp>
      <p:sp>
        <p:nvSpPr>
          <p:cNvPr id="317" name="TextBox 316">
            <a:extLst>
              <a:ext uri="{FF2B5EF4-FFF2-40B4-BE49-F238E27FC236}">
                <a16:creationId xmlns:a16="http://schemas.microsoft.com/office/drawing/2014/main" xmlns="" id="{12DC0C76-B831-4C56-BD6B-CAE38F65F940}"/>
              </a:ext>
            </a:extLst>
          </p:cNvPr>
          <p:cNvSpPr txBox="1"/>
          <p:nvPr userDrawn="1"/>
        </p:nvSpPr>
        <p:spPr>
          <a:xfrm>
            <a:off x="1809080" y="5053521"/>
            <a:ext cx="709821" cy="338554"/>
          </a:xfrm>
          <a:prstGeom prst="rect">
            <a:avLst/>
          </a:prstGeom>
          <a:noFill/>
        </p:spPr>
        <p:txBody>
          <a:bodyPr wrap="square" lIns="0" rIns="0">
            <a:noAutofit/>
          </a:bodyPr>
          <a:lstStyle/>
          <a:p>
            <a:pPr algn="ctr"/>
            <a:r>
              <a:rPr lang="en-US" sz="800">
                <a:solidFill>
                  <a:schemeClr val="bg1"/>
                </a:solidFill>
              </a:rPr>
              <a:t>Exception handling</a:t>
            </a:r>
          </a:p>
        </p:txBody>
      </p:sp>
      <p:sp>
        <p:nvSpPr>
          <p:cNvPr id="319" name="TextBox 318">
            <a:extLst>
              <a:ext uri="{FF2B5EF4-FFF2-40B4-BE49-F238E27FC236}">
                <a16:creationId xmlns:a16="http://schemas.microsoft.com/office/drawing/2014/main" xmlns="" id="{ADAF4DCD-FDF2-40DE-8122-170B5DE78F69}"/>
              </a:ext>
            </a:extLst>
          </p:cNvPr>
          <p:cNvSpPr txBox="1"/>
          <p:nvPr userDrawn="1"/>
        </p:nvSpPr>
        <p:spPr>
          <a:xfrm>
            <a:off x="1809080" y="5877738"/>
            <a:ext cx="709821" cy="215444"/>
          </a:xfrm>
          <a:prstGeom prst="rect">
            <a:avLst/>
          </a:prstGeom>
          <a:noFill/>
        </p:spPr>
        <p:txBody>
          <a:bodyPr wrap="square" lIns="0" rIns="0">
            <a:noAutofit/>
          </a:bodyPr>
          <a:lstStyle/>
          <a:p>
            <a:pPr algn="ctr"/>
            <a:r>
              <a:rPr lang="en-US" sz="800">
                <a:solidFill>
                  <a:schemeClr val="bg1"/>
                </a:solidFill>
              </a:rPr>
              <a:t>Home</a:t>
            </a:r>
          </a:p>
        </p:txBody>
      </p:sp>
      <p:sp>
        <p:nvSpPr>
          <p:cNvPr id="321" name="TextBox 320">
            <a:extLst>
              <a:ext uri="{FF2B5EF4-FFF2-40B4-BE49-F238E27FC236}">
                <a16:creationId xmlns:a16="http://schemas.microsoft.com/office/drawing/2014/main" xmlns="" id="{2635136B-36D5-41F1-AAB3-4530B41F96CF}"/>
              </a:ext>
            </a:extLst>
          </p:cNvPr>
          <p:cNvSpPr txBox="1"/>
          <p:nvPr userDrawn="1"/>
        </p:nvSpPr>
        <p:spPr>
          <a:xfrm>
            <a:off x="1809080" y="3367961"/>
            <a:ext cx="709821" cy="338554"/>
          </a:xfrm>
          <a:prstGeom prst="rect">
            <a:avLst/>
          </a:prstGeom>
          <a:noFill/>
        </p:spPr>
        <p:txBody>
          <a:bodyPr wrap="square" lIns="0" rIns="0">
            <a:noAutofit/>
          </a:bodyPr>
          <a:lstStyle/>
          <a:p>
            <a:pPr algn="ctr"/>
            <a:r>
              <a:rPr lang="en-US" sz="800">
                <a:solidFill>
                  <a:schemeClr val="bg1"/>
                </a:solidFill>
              </a:rPr>
              <a:t>Cloud </a:t>
            </a:r>
          </a:p>
          <a:p>
            <a:pPr algn="ctr"/>
            <a:r>
              <a:rPr lang="en-US" sz="800">
                <a:solidFill>
                  <a:schemeClr val="bg1"/>
                </a:solidFill>
              </a:rPr>
              <a:t>app</a:t>
            </a:r>
          </a:p>
        </p:txBody>
      </p:sp>
      <p:sp>
        <p:nvSpPr>
          <p:cNvPr id="323" name="TextBox 322">
            <a:extLst>
              <a:ext uri="{FF2B5EF4-FFF2-40B4-BE49-F238E27FC236}">
                <a16:creationId xmlns:a16="http://schemas.microsoft.com/office/drawing/2014/main" xmlns="" id="{F5964800-661B-4696-8F8F-015208D39989}"/>
              </a:ext>
            </a:extLst>
          </p:cNvPr>
          <p:cNvSpPr txBox="1"/>
          <p:nvPr userDrawn="1"/>
        </p:nvSpPr>
        <p:spPr>
          <a:xfrm>
            <a:off x="1809080" y="4216498"/>
            <a:ext cx="709821" cy="215444"/>
          </a:xfrm>
          <a:prstGeom prst="rect">
            <a:avLst/>
          </a:prstGeom>
          <a:noFill/>
        </p:spPr>
        <p:txBody>
          <a:bodyPr wrap="square" lIns="0" rIns="0">
            <a:noAutofit/>
          </a:bodyPr>
          <a:lstStyle/>
          <a:p>
            <a:pPr algn="ctr"/>
            <a:r>
              <a:rPr lang="en-US" sz="800">
                <a:solidFill>
                  <a:schemeClr val="bg1"/>
                </a:solidFill>
              </a:rPr>
              <a:t>CRM</a:t>
            </a:r>
          </a:p>
        </p:txBody>
      </p:sp>
      <p:sp>
        <p:nvSpPr>
          <p:cNvPr id="325" name="TextBox 324">
            <a:extLst>
              <a:ext uri="{FF2B5EF4-FFF2-40B4-BE49-F238E27FC236}">
                <a16:creationId xmlns:a16="http://schemas.microsoft.com/office/drawing/2014/main" xmlns="" id="{95217A9F-E08F-40F4-AC3B-0E23E65F0A48}"/>
              </a:ext>
            </a:extLst>
          </p:cNvPr>
          <p:cNvSpPr txBox="1"/>
          <p:nvPr userDrawn="1"/>
        </p:nvSpPr>
        <p:spPr>
          <a:xfrm>
            <a:off x="2524914" y="5053521"/>
            <a:ext cx="709821" cy="215444"/>
          </a:xfrm>
          <a:prstGeom prst="rect">
            <a:avLst/>
          </a:prstGeom>
          <a:noFill/>
        </p:spPr>
        <p:txBody>
          <a:bodyPr wrap="square" lIns="0" rIns="0">
            <a:noAutofit/>
          </a:bodyPr>
          <a:lstStyle/>
          <a:p>
            <a:pPr algn="ctr"/>
            <a:r>
              <a:rPr lang="en-US" sz="800">
                <a:solidFill>
                  <a:schemeClr val="bg1"/>
                </a:solidFill>
              </a:rPr>
              <a:t>Fast ROI</a:t>
            </a:r>
          </a:p>
        </p:txBody>
      </p:sp>
      <p:sp>
        <p:nvSpPr>
          <p:cNvPr id="327" name="TextBox 326">
            <a:extLst>
              <a:ext uri="{FF2B5EF4-FFF2-40B4-BE49-F238E27FC236}">
                <a16:creationId xmlns:a16="http://schemas.microsoft.com/office/drawing/2014/main" xmlns="" id="{B48C75E9-5ECF-4D27-9B51-F833AB63E3E0}"/>
              </a:ext>
            </a:extLst>
          </p:cNvPr>
          <p:cNvSpPr txBox="1"/>
          <p:nvPr userDrawn="1"/>
        </p:nvSpPr>
        <p:spPr>
          <a:xfrm>
            <a:off x="2524914" y="5877738"/>
            <a:ext cx="709821" cy="215444"/>
          </a:xfrm>
          <a:prstGeom prst="rect">
            <a:avLst/>
          </a:prstGeom>
          <a:noFill/>
        </p:spPr>
        <p:txBody>
          <a:bodyPr wrap="square" lIns="0" rIns="0">
            <a:noAutofit/>
          </a:bodyPr>
          <a:lstStyle/>
          <a:p>
            <a:pPr algn="ctr"/>
            <a:r>
              <a:rPr lang="en-US" sz="800">
                <a:solidFill>
                  <a:schemeClr val="bg1"/>
                </a:solidFill>
              </a:rPr>
              <a:t>Hourglass</a:t>
            </a:r>
          </a:p>
        </p:txBody>
      </p:sp>
      <p:sp>
        <p:nvSpPr>
          <p:cNvPr id="329" name="TextBox 328">
            <a:extLst>
              <a:ext uri="{FF2B5EF4-FFF2-40B4-BE49-F238E27FC236}">
                <a16:creationId xmlns:a16="http://schemas.microsoft.com/office/drawing/2014/main" xmlns="" id="{099BACDB-7E38-4EC7-9A2F-74E7990270D4}"/>
              </a:ext>
            </a:extLst>
          </p:cNvPr>
          <p:cNvSpPr txBox="1"/>
          <p:nvPr userDrawn="1"/>
        </p:nvSpPr>
        <p:spPr>
          <a:xfrm>
            <a:off x="4668704" y="3367961"/>
            <a:ext cx="709821" cy="215444"/>
          </a:xfrm>
          <a:prstGeom prst="rect">
            <a:avLst/>
          </a:prstGeom>
          <a:noFill/>
        </p:spPr>
        <p:txBody>
          <a:bodyPr wrap="square" lIns="0" rIns="0">
            <a:noAutofit/>
          </a:bodyPr>
          <a:lstStyle/>
          <a:p>
            <a:pPr algn="ctr"/>
            <a:r>
              <a:rPr lang="en-US" sz="800">
                <a:solidFill>
                  <a:schemeClr val="bg1"/>
                </a:solidFill>
              </a:rPr>
              <a:t>Code</a:t>
            </a:r>
          </a:p>
        </p:txBody>
      </p:sp>
      <p:sp>
        <p:nvSpPr>
          <p:cNvPr id="331" name="TextBox 330">
            <a:extLst>
              <a:ext uri="{FF2B5EF4-FFF2-40B4-BE49-F238E27FC236}">
                <a16:creationId xmlns:a16="http://schemas.microsoft.com/office/drawing/2014/main" xmlns="" id="{6478CC05-91C7-4A8B-B7B4-DF054BFF97C3}"/>
              </a:ext>
            </a:extLst>
          </p:cNvPr>
          <p:cNvSpPr txBox="1"/>
          <p:nvPr userDrawn="1"/>
        </p:nvSpPr>
        <p:spPr>
          <a:xfrm>
            <a:off x="4668704" y="4216498"/>
            <a:ext cx="709821" cy="338554"/>
          </a:xfrm>
          <a:prstGeom prst="rect">
            <a:avLst/>
          </a:prstGeom>
          <a:noFill/>
        </p:spPr>
        <p:txBody>
          <a:bodyPr wrap="square" lIns="0" rIns="0">
            <a:noAutofit/>
          </a:bodyPr>
          <a:lstStyle/>
          <a:p>
            <a:pPr algn="ctr"/>
            <a:r>
              <a:rPr lang="en-US" sz="800">
                <a:solidFill>
                  <a:schemeClr val="bg1"/>
                </a:solidFill>
              </a:rPr>
              <a:t>Desktop program</a:t>
            </a:r>
          </a:p>
        </p:txBody>
      </p:sp>
      <p:sp>
        <p:nvSpPr>
          <p:cNvPr id="333" name="TextBox 332">
            <a:extLst>
              <a:ext uri="{FF2B5EF4-FFF2-40B4-BE49-F238E27FC236}">
                <a16:creationId xmlns:a16="http://schemas.microsoft.com/office/drawing/2014/main" xmlns="" id="{848E7C20-B646-4CFA-92B8-687B61AD50DD}"/>
              </a:ext>
            </a:extLst>
          </p:cNvPr>
          <p:cNvSpPr txBox="1"/>
          <p:nvPr userDrawn="1"/>
        </p:nvSpPr>
        <p:spPr>
          <a:xfrm>
            <a:off x="5383301" y="5053521"/>
            <a:ext cx="709821" cy="215444"/>
          </a:xfrm>
          <a:prstGeom prst="rect">
            <a:avLst/>
          </a:prstGeom>
          <a:noFill/>
        </p:spPr>
        <p:txBody>
          <a:bodyPr wrap="square" lIns="0" rIns="0">
            <a:noAutofit/>
          </a:bodyPr>
          <a:lstStyle/>
          <a:p>
            <a:pPr algn="ctr"/>
            <a:r>
              <a:rPr lang="en-US" sz="800">
                <a:solidFill>
                  <a:schemeClr val="bg1"/>
                </a:solidFill>
              </a:rPr>
              <a:t>First-link</a:t>
            </a:r>
          </a:p>
        </p:txBody>
      </p:sp>
      <p:sp>
        <p:nvSpPr>
          <p:cNvPr id="335" name="TextBox 334">
            <a:extLst>
              <a:ext uri="{FF2B5EF4-FFF2-40B4-BE49-F238E27FC236}">
                <a16:creationId xmlns:a16="http://schemas.microsoft.com/office/drawing/2014/main" xmlns="" id="{445C01EC-D8F3-4912-A74D-9B81139B6ADA}"/>
              </a:ext>
            </a:extLst>
          </p:cNvPr>
          <p:cNvSpPr txBox="1"/>
          <p:nvPr userDrawn="1"/>
        </p:nvSpPr>
        <p:spPr>
          <a:xfrm>
            <a:off x="4668704" y="2580873"/>
            <a:ext cx="709821" cy="338554"/>
          </a:xfrm>
          <a:prstGeom prst="rect">
            <a:avLst/>
          </a:prstGeom>
          <a:noFill/>
        </p:spPr>
        <p:txBody>
          <a:bodyPr wrap="square" lIns="0" rIns="0">
            <a:noAutofit/>
          </a:bodyPr>
          <a:lstStyle/>
          <a:p>
            <a:pPr algn="ctr"/>
            <a:r>
              <a:rPr lang="en-US" sz="800">
                <a:solidFill>
                  <a:schemeClr val="bg1"/>
                </a:solidFill>
              </a:rPr>
              <a:t>Automated data entry</a:t>
            </a:r>
          </a:p>
        </p:txBody>
      </p:sp>
      <p:sp>
        <p:nvSpPr>
          <p:cNvPr id="337" name="TextBox 336">
            <a:extLst>
              <a:ext uri="{FF2B5EF4-FFF2-40B4-BE49-F238E27FC236}">
                <a16:creationId xmlns:a16="http://schemas.microsoft.com/office/drawing/2014/main" xmlns="" id="{8EEC322D-C3BF-49A8-AA5C-E355315A967C}"/>
              </a:ext>
            </a:extLst>
          </p:cNvPr>
          <p:cNvSpPr txBox="1"/>
          <p:nvPr userDrawn="1"/>
        </p:nvSpPr>
        <p:spPr>
          <a:xfrm>
            <a:off x="5383301" y="1753079"/>
            <a:ext cx="709821" cy="215444"/>
          </a:xfrm>
          <a:prstGeom prst="rect">
            <a:avLst/>
          </a:prstGeom>
          <a:noFill/>
        </p:spPr>
        <p:txBody>
          <a:bodyPr wrap="square" lIns="0" rIns="0">
            <a:noAutofit/>
          </a:bodyPr>
          <a:lstStyle/>
          <a:p>
            <a:pPr algn="ctr"/>
            <a:r>
              <a:rPr lang="en-US" sz="800">
                <a:solidFill>
                  <a:schemeClr val="bg1"/>
                </a:solidFill>
              </a:rPr>
              <a:t>AI </a:t>
            </a:r>
          </a:p>
        </p:txBody>
      </p:sp>
      <p:sp>
        <p:nvSpPr>
          <p:cNvPr id="339" name="TextBox 338">
            <a:extLst>
              <a:ext uri="{FF2B5EF4-FFF2-40B4-BE49-F238E27FC236}">
                <a16:creationId xmlns:a16="http://schemas.microsoft.com/office/drawing/2014/main" xmlns="" id="{32C70CF3-0806-44CA-8B40-0890D945FA9B}"/>
              </a:ext>
            </a:extLst>
          </p:cNvPr>
          <p:cNvSpPr txBox="1"/>
          <p:nvPr userDrawn="1"/>
        </p:nvSpPr>
        <p:spPr>
          <a:xfrm>
            <a:off x="5383301" y="5877738"/>
            <a:ext cx="709821" cy="215444"/>
          </a:xfrm>
          <a:prstGeom prst="rect">
            <a:avLst/>
          </a:prstGeom>
          <a:noFill/>
        </p:spPr>
        <p:txBody>
          <a:bodyPr wrap="square" lIns="0" rIns="0">
            <a:noAutofit/>
          </a:bodyPr>
          <a:lstStyle/>
          <a:p>
            <a:pPr algn="ctr"/>
            <a:r>
              <a:rPr lang="en-US" sz="800">
                <a:solidFill>
                  <a:schemeClr val="bg1"/>
                </a:solidFill>
              </a:rPr>
              <a:t>Keyboard</a:t>
            </a:r>
          </a:p>
        </p:txBody>
      </p:sp>
      <p:sp>
        <p:nvSpPr>
          <p:cNvPr id="341" name="TextBox 340">
            <a:extLst>
              <a:ext uri="{FF2B5EF4-FFF2-40B4-BE49-F238E27FC236}">
                <a16:creationId xmlns:a16="http://schemas.microsoft.com/office/drawing/2014/main" xmlns="" id="{F6DB3435-C3F7-47FD-8D54-A4A936F9488C}"/>
              </a:ext>
            </a:extLst>
          </p:cNvPr>
          <p:cNvSpPr txBox="1"/>
          <p:nvPr userDrawn="1"/>
        </p:nvSpPr>
        <p:spPr>
          <a:xfrm>
            <a:off x="5383301" y="3367961"/>
            <a:ext cx="709821" cy="338554"/>
          </a:xfrm>
          <a:prstGeom prst="rect">
            <a:avLst/>
          </a:prstGeom>
          <a:noFill/>
        </p:spPr>
        <p:txBody>
          <a:bodyPr wrap="square" lIns="0" rIns="0">
            <a:noAutofit/>
          </a:bodyPr>
          <a:lstStyle/>
          <a:p>
            <a:pPr algn="ctr"/>
            <a:r>
              <a:rPr lang="en-US" sz="800">
                <a:solidFill>
                  <a:schemeClr val="bg1"/>
                </a:solidFill>
              </a:rPr>
              <a:t>Complete </a:t>
            </a:r>
          </a:p>
          <a:p>
            <a:pPr algn="ctr"/>
            <a:r>
              <a:rPr lang="en-US" sz="800">
                <a:solidFill>
                  <a:schemeClr val="bg1"/>
                </a:solidFill>
              </a:rPr>
              <a:t>audit</a:t>
            </a:r>
          </a:p>
        </p:txBody>
      </p:sp>
      <p:sp>
        <p:nvSpPr>
          <p:cNvPr id="343" name="TextBox 342">
            <a:extLst>
              <a:ext uri="{FF2B5EF4-FFF2-40B4-BE49-F238E27FC236}">
                <a16:creationId xmlns:a16="http://schemas.microsoft.com/office/drawing/2014/main" xmlns="" id="{B7F76A57-2609-4FC0-9405-93FF52E326C2}"/>
              </a:ext>
            </a:extLst>
          </p:cNvPr>
          <p:cNvSpPr txBox="1"/>
          <p:nvPr userDrawn="1"/>
        </p:nvSpPr>
        <p:spPr>
          <a:xfrm>
            <a:off x="5383301" y="4216498"/>
            <a:ext cx="709821" cy="338554"/>
          </a:xfrm>
          <a:prstGeom prst="rect">
            <a:avLst/>
          </a:prstGeom>
          <a:noFill/>
        </p:spPr>
        <p:txBody>
          <a:bodyPr wrap="square" lIns="0" rIns="0">
            <a:noAutofit/>
          </a:bodyPr>
          <a:lstStyle/>
          <a:p>
            <a:pPr algn="ctr"/>
            <a:r>
              <a:rPr lang="en-US" sz="800">
                <a:solidFill>
                  <a:schemeClr val="bg1"/>
                </a:solidFill>
              </a:rPr>
              <a:t>Document </a:t>
            </a:r>
            <a:br>
              <a:rPr lang="en-US" sz="800">
                <a:solidFill>
                  <a:schemeClr val="bg1"/>
                </a:solidFill>
              </a:rPr>
            </a:br>
            <a:endParaRPr lang="en-US" sz="800">
              <a:solidFill>
                <a:schemeClr val="bg1"/>
              </a:solidFill>
            </a:endParaRPr>
          </a:p>
        </p:txBody>
      </p:sp>
      <p:sp>
        <p:nvSpPr>
          <p:cNvPr id="345" name="TextBox 344">
            <a:extLst>
              <a:ext uri="{FF2B5EF4-FFF2-40B4-BE49-F238E27FC236}">
                <a16:creationId xmlns:a16="http://schemas.microsoft.com/office/drawing/2014/main" xmlns="" id="{6EFB18A7-0C14-44D2-9DAF-73D7A49A8DAD}"/>
              </a:ext>
            </a:extLst>
          </p:cNvPr>
          <p:cNvSpPr txBox="1"/>
          <p:nvPr userDrawn="1"/>
        </p:nvSpPr>
        <p:spPr>
          <a:xfrm>
            <a:off x="6097897" y="5053521"/>
            <a:ext cx="709821" cy="215444"/>
          </a:xfrm>
          <a:prstGeom prst="rect">
            <a:avLst/>
          </a:prstGeom>
          <a:noFill/>
        </p:spPr>
        <p:txBody>
          <a:bodyPr wrap="square" lIns="0" rIns="0">
            <a:noAutofit/>
          </a:bodyPr>
          <a:lstStyle/>
          <a:p>
            <a:pPr algn="ctr"/>
            <a:r>
              <a:rPr lang="en-US" sz="800">
                <a:solidFill>
                  <a:schemeClr val="bg1"/>
                </a:solidFill>
              </a:rPr>
              <a:t>First-mention</a:t>
            </a:r>
          </a:p>
        </p:txBody>
      </p:sp>
      <p:sp>
        <p:nvSpPr>
          <p:cNvPr id="347" name="TextBox 346">
            <a:extLst>
              <a:ext uri="{FF2B5EF4-FFF2-40B4-BE49-F238E27FC236}">
                <a16:creationId xmlns:a16="http://schemas.microsoft.com/office/drawing/2014/main" xmlns="" id="{BF3EA2B1-FD7B-4013-A489-136CBC5B4C43}"/>
              </a:ext>
            </a:extLst>
          </p:cNvPr>
          <p:cNvSpPr txBox="1"/>
          <p:nvPr userDrawn="1"/>
        </p:nvSpPr>
        <p:spPr>
          <a:xfrm>
            <a:off x="5383301" y="2580873"/>
            <a:ext cx="709821" cy="215444"/>
          </a:xfrm>
          <a:prstGeom prst="rect">
            <a:avLst/>
          </a:prstGeom>
          <a:noFill/>
        </p:spPr>
        <p:txBody>
          <a:bodyPr wrap="square" lIns="0" rIns="0">
            <a:noAutofit/>
          </a:bodyPr>
          <a:lstStyle/>
          <a:p>
            <a:pPr algn="ctr"/>
            <a:r>
              <a:rPr lang="en-US" sz="800">
                <a:solidFill>
                  <a:schemeClr val="bg1"/>
                </a:solidFill>
              </a:rPr>
              <a:t>Automation</a:t>
            </a:r>
          </a:p>
        </p:txBody>
      </p:sp>
      <p:sp>
        <p:nvSpPr>
          <p:cNvPr id="349" name="TextBox 348">
            <a:extLst>
              <a:ext uri="{FF2B5EF4-FFF2-40B4-BE49-F238E27FC236}">
                <a16:creationId xmlns:a16="http://schemas.microsoft.com/office/drawing/2014/main" xmlns="" id="{70DB2E18-E083-4F34-BA59-8AC444422822}"/>
              </a:ext>
            </a:extLst>
          </p:cNvPr>
          <p:cNvSpPr txBox="1"/>
          <p:nvPr userDrawn="1"/>
        </p:nvSpPr>
        <p:spPr>
          <a:xfrm>
            <a:off x="6097897" y="1753079"/>
            <a:ext cx="709821" cy="215444"/>
          </a:xfrm>
          <a:prstGeom prst="rect">
            <a:avLst/>
          </a:prstGeom>
          <a:noFill/>
        </p:spPr>
        <p:txBody>
          <a:bodyPr wrap="square" lIns="0" rIns="0">
            <a:noAutofit/>
          </a:bodyPr>
          <a:lstStyle/>
          <a:p>
            <a:pPr algn="ctr"/>
            <a:r>
              <a:rPr lang="en-US" sz="800">
                <a:solidFill>
                  <a:schemeClr val="bg1"/>
                </a:solidFill>
              </a:rPr>
              <a:t>AI Alt</a:t>
            </a:r>
          </a:p>
        </p:txBody>
      </p:sp>
      <p:sp>
        <p:nvSpPr>
          <p:cNvPr id="351" name="TextBox 350">
            <a:extLst>
              <a:ext uri="{FF2B5EF4-FFF2-40B4-BE49-F238E27FC236}">
                <a16:creationId xmlns:a16="http://schemas.microsoft.com/office/drawing/2014/main" xmlns="" id="{4E733983-4B84-4206-9B4C-1326E9C07CAE}"/>
              </a:ext>
            </a:extLst>
          </p:cNvPr>
          <p:cNvSpPr txBox="1"/>
          <p:nvPr userDrawn="1"/>
        </p:nvSpPr>
        <p:spPr>
          <a:xfrm>
            <a:off x="6097897" y="5877738"/>
            <a:ext cx="709821" cy="215444"/>
          </a:xfrm>
          <a:prstGeom prst="rect">
            <a:avLst/>
          </a:prstGeom>
          <a:noFill/>
        </p:spPr>
        <p:txBody>
          <a:bodyPr wrap="square" lIns="0" rIns="0">
            <a:noAutofit/>
          </a:bodyPr>
          <a:lstStyle/>
          <a:p>
            <a:pPr algn="ctr"/>
            <a:r>
              <a:rPr lang="en-US" sz="800">
                <a:solidFill>
                  <a:schemeClr val="bg1"/>
                </a:solidFill>
              </a:rPr>
              <a:t>Label</a:t>
            </a:r>
          </a:p>
        </p:txBody>
      </p:sp>
      <p:sp>
        <p:nvSpPr>
          <p:cNvPr id="353" name="TextBox 352">
            <a:extLst>
              <a:ext uri="{FF2B5EF4-FFF2-40B4-BE49-F238E27FC236}">
                <a16:creationId xmlns:a16="http://schemas.microsoft.com/office/drawing/2014/main" xmlns="" id="{13AFA605-90CB-4AC7-87F1-07FD8EF7F929}"/>
              </a:ext>
            </a:extLst>
          </p:cNvPr>
          <p:cNvSpPr txBox="1"/>
          <p:nvPr userDrawn="1"/>
        </p:nvSpPr>
        <p:spPr>
          <a:xfrm>
            <a:off x="6097897" y="3367961"/>
            <a:ext cx="709821" cy="338554"/>
          </a:xfrm>
          <a:prstGeom prst="rect">
            <a:avLst/>
          </a:prstGeom>
          <a:noFill/>
        </p:spPr>
        <p:txBody>
          <a:bodyPr wrap="square" lIns="0" rIns="0">
            <a:noAutofit/>
          </a:bodyPr>
          <a:lstStyle/>
          <a:p>
            <a:pPr algn="ctr"/>
            <a:r>
              <a:rPr lang="en-US" sz="800">
                <a:solidFill>
                  <a:schemeClr val="bg1"/>
                </a:solidFill>
              </a:rPr>
              <a:t>Contact</a:t>
            </a:r>
          </a:p>
          <a:p>
            <a:pPr algn="ctr"/>
            <a:r>
              <a:rPr lang="en-US" sz="800">
                <a:solidFill>
                  <a:schemeClr val="bg1"/>
                </a:solidFill>
              </a:rPr>
              <a:t>email</a:t>
            </a:r>
          </a:p>
        </p:txBody>
      </p:sp>
      <p:sp>
        <p:nvSpPr>
          <p:cNvPr id="355" name="TextBox 354">
            <a:extLst>
              <a:ext uri="{FF2B5EF4-FFF2-40B4-BE49-F238E27FC236}">
                <a16:creationId xmlns:a16="http://schemas.microsoft.com/office/drawing/2014/main" xmlns="" id="{01E610FF-04CC-480F-AC21-B1F5E1610624}"/>
              </a:ext>
            </a:extLst>
          </p:cNvPr>
          <p:cNvSpPr txBox="1"/>
          <p:nvPr userDrawn="1"/>
        </p:nvSpPr>
        <p:spPr>
          <a:xfrm>
            <a:off x="6097897" y="4216498"/>
            <a:ext cx="709821" cy="215444"/>
          </a:xfrm>
          <a:prstGeom prst="rect">
            <a:avLst/>
          </a:prstGeom>
          <a:noFill/>
        </p:spPr>
        <p:txBody>
          <a:bodyPr wrap="square" lIns="0" rIns="0">
            <a:noAutofit/>
          </a:bodyPr>
          <a:lstStyle/>
          <a:p>
            <a:pPr algn="ctr"/>
            <a:r>
              <a:rPr lang="en-US" sz="800">
                <a:solidFill>
                  <a:schemeClr val="bg1"/>
                </a:solidFill>
              </a:rPr>
              <a:t>Done</a:t>
            </a:r>
          </a:p>
        </p:txBody>
      </p:sp>
      <p:sp>
        <p:nvSpPr>
          <p:cNvPr id="357" name="TextBox 356">
            <a:extLst>
              <a:ext uri="{FF2B5EF4-FFF2-40B4-BE49-F238E27FC236}">
                <a16:creationId xmlns:a16="http://schemas.microsoft.com/office/drawing/2014/main" xmlns="" id="{FF55EBF2-EF4B-4F98-A36D-780219BBC4EB}"/>
              </a:ext>
            </a:extLst>
          </p:cNvPr>
          <p:cNvSpPr txBox="1"/>
          <p:nvPr userDrawn="1"/>
        </p:nvSpPr>
        <p:spPr>
          <a:xfrm>
            <a:off x="6812494" y="5053521"/>
            <a:ext cx="709821" cy="215444"/>
          </a:xfrm>
          <a:prstGeom prst="rect">
            <a:avLst/>
          </a:prstGeom>
          <a:noFill/>
        </p:spPr>
        <p:txBody>
          <a:bodyPr wrap="square" lIns="0" rIns="0">
            <a:noAutofit/>
          </a:bodyPr>
          <a:lstStyle/>
          <a:p>
            <a:pPr algn="ctr"/>
            <a:r>
              <a:rPr lang="en-US" sz="800">
                <a:solidFill>
                  <a:schemeClr val="bg1"/>
                </a:solidFill>
              </a:rPr>
              <a:t>First-</a:t>
            </a:r>
            <a:r>
              <a:rPr lang="en-US" sz="800" err="1">
                <a:solidFill>
                  <a:schemeClr val="bg1"/>
                </a:solidFill>
              </a:rPr>
              <a:t>onebox</a:t>
            </a:r>
            <a:endParaRPr lang="en-US" sz="800">
              <a:solidFill>
                <a:schemeClr val="bg1"/>
              </a:solidFill>
            </a:endParaRPr>
          </a:p>
        </p:txBody>
      </p:sp>
      <p:sp>
        <p:nvSpPr>
          <p:cNvPr id="359" name="TextBox 358">
            <a:extLst>
              <a:ext uri="{FF2B5EF4-FFF2-40B4-BE49-F238E27FC236}">
                <a16:creationId xmlns:a16="http://schemas.microsoft.com/office/drawing/2014/main" xmlns="" id="{227BC9DF-042F-4718-A11B-7C80BFEB231E}"/>
              </a:ext>
            </a:extLst>
          </p:cNvPr>
          <p:cNvSpPr txBox="1"/>
          <p:nvPr userDrawn="1"/>
        </p:nvSpPr>
        <p:spPr>
          <a:xfrm>
            <a:off x="6097897" y="2580873"/>
            <a:ext cx="709821" cy="338554"/>
          </a:xfrm>
          <a:prstGeom prst="rect">
            <a:avLst/>
          </a:prstGeom>
          <a:noFill/>
        </p:spPr>
        <p:txBody>
          <a:bodyPr wrap="square" lIns="0" rIns="0">
            <a:noAutofit/>
          </a:bodyPr>
          <a:lstStyle/>
          <a:p>
            <a:pPr algn="ctr"/>
            <a:r>
              <a:rPr lang="en-US" sz="800">
                <a:solidFill>
                  <a:schemeClr val="bg1"/>
                </a:solidFill>
              </a:rPr>
              <a:t>Background automation</a:t>
            </a:r>
          </a:p>
        </p:txBody>
      </p:sp>
      <p:sp>
        <p:nvSpPr>
          <p:cNvPr id="361" name="TextBox 360">
            <a:extLst>
              <a:ext uri="{FF2B5EF4-FFF2-40B4-BE49-F238E27FC236}">
                <a16:creationId xmlns:a16="http://schemas.microsoft.com/office/drawing/2014/main" xmlns="" id="{02932810-D34E-44B5-A09C-8502BF7848D4}"/>
              </a:ext>
            </a:extLst>
          </p:cNvPr>
          <p:cNvSpPr txBox="1"/>
          <p:nvPr userDrawn="1"/>
        </p:nvSpPr>
        <p:spPr>
          <a:xfrm>
            <a:off x="6812494" y="1753079"/>
            <a:ext cx="709821" cy="215444"/>
          </a:xfrm>
          <a:prstGeom prst="rect">
            <a:avLst/>
          </a:prstGeom>
          <a:noFill/>
        </p:spPr>
        <p:txBody>
          <a:bodyPr wrap="square" lIns="0" rIns="0">
            <a:noAutofit/>
          </a:bodyPr>
          <a:lstStyle/>
          <a:p>
            <a:pPr algn="ctr"/>
            <a:r>
              <a:rPr lang="en-US" sz="800">
                <a:solidFill>
                  <a:schemeClr val="bg1"/>
                </a:solidFill>
              </a:rPr>
              <a:t>AI Enabled</a:t>
            </a:r>
          </a:p>
        </p:txBody>
      </p:sp>
      <p:sp>
        <p:nvSpPr>
          <p:cNvPr id="363" name="TextBox 362">
            <a:extLst>
              <a:ext uri="{FF2B5EF4-FFF2-40B4-BE49-F238E27FC236}">
                <a16:creationId xmlns:a16="http://schemas.microsoft.com/office/drawing/2014/main" xmlns="" id="{A88ED0E5-4A3E-48C8-850F-CFF2D74ACADF}"/>
              </a:ext>
            </a:extLst>
          </p:cNvPr>
          <p:cNvSpPr txBox="1"/>
          <p:nvPr userDrawn="1"/>
        </p:nvSpPr>
        <p:spPr>
          <a:xfrm>
            <a:off x="6812494" y="5877738"/>
            <a:ext cx="709821" cy="215444"/>
          </a:xfrm>
          <a:prstGeom prst="rect">
            <a:avLst/>
          </a:prstGeom>
          <a:noFill/>
        </p:spPr>
        <p:txBody>
          <a:bodyPr wrap="square" lIns="0" rIns="0">
            <a:noAutofit/>
          </a:bodyPr>
          <a:lstStyle/>
          <a:p>
            <a:pPr algn="ctr"/>
            <a:r>
              <a:rPr lang="en-US" sz="800">
                <a:solidFill>
                  <a:schemeClr val="bg1"/>
                </a:solidFill>
              </a:rPr>
              <a:t>Label alt</a:t>
            </a:r>
          </a:p>
        </p:txBody>
      </p:sp>
      <p:sp>
        <p:nvSpPr>
          <p:cNvPr id="365" name="TextBox 364">
            <a:extLst>
              <a:ext uri="{FF2B5EF4-FFF2-40B4-BE49-F238E27FC236}">
                <a16:creationId xmlns:a16="http://schemas.microsoft.com/office/drawing/2014/main" xmlns="" id="{7B8203C8-F4A3-4AFF-B288-92169C7747F9}"/>
              </a:ext>
            </a:extLst>
          </p:cNvPr>
          <p:cNvSpPr txBox="1"/>
          <p:nvPr userDrawn="1"/>
        </p:nvSpPr>
        <p:spPr>
          <a:xfrm>
            <a:off x="8961986" y="3367961"/>
            <a:ext cx="709821" cy="215444"/>
          </a:xfrm>
          <a:prstGeom prst="rect">
            <a:avLst/>
          </a:prstGeom>
          <a:noFill/>
        </p:spPr>
        <p:txBody>
          <a:bodyPr wrap="square" lIns="0" rIns="0">
            <a:noAutofit/>
          </a:bodyPr>
          <a:lstStyle/>
          <a:p>
            <a:pPr algn="ctr"/>
            <a:r>
              <a:rPr lang="en-US" sz="800">
                <a:solidFill>
                  <a:schemeClr val="bg1"/>
                </a:solidFill>
              </a:rPr>
              <a:t>Cost low</a:t>
            </a:r>
          </a:p>
        </p:txBody>
      </p:sp>
      <p:sp>
        <p:nvSpPr>
          <p:cNvPr id="367" name="TextBox 366">
            <a:extLst>
              <a:ext uri="{FF2B5EF4-FFF2-40B4-BE49-F238E27FC236}">
                <a16:creationId xmlns:a16="http://schemas.microsoft.com/office/drawing/2014/main" xmlns="" id="{26507E6B-1C2B-4A60-9A07-3D525B32BE9D}"/>
              </a:ext>
            </a:extLst>
          </p:cNvPr>
          <p:cNvSpPr txBox="1"/>
          <p:nvPr userDrawn="1"/>
        </p:nvSpPr>
        <p:spPr>
          <a:xfrm>
            <a:off x="8961986" y="4216498"/>
            <a:ext cx="709821" cy="215444"/>
          </a:xfrm>
          <a:prstGeom prst="rect">
            <a:avLst/>
          </a:prstGeom>
          <a:noFill/>
        </p:spPr>
        <p:txBody>
          <a:bodyPr wrap="square" lIns="0" rIns="0">
            <a:noAutofit/>
          </a:bodyPr>
          <a:lstStyle/>
          <a:p>
            <a:pPr algn="ctr"/>
            <a:r>
              <a:rPr lang="en-US" sz="800">
                <a:solidFill>
                  <a:schemeClr val="bg1"/>
                </a:solidFill>
              </a:rPr>
              <a:t>Editor</a:t>
            </a:r>
          </a:p>
        </p:txBody>
      </p:sp>
      <p:sp>
        <p:nvSpPr>
          <p:cNvPr id="369" name="TextBox 368">
            <a:extLst>
              <a:ext uri="{FF2B5EF4-FFF2-40B4-BE49-F238E27FC236}">
                <a16:creationId xmlns:a16="http://schemas.microsoft.com/office/drawing/2014/main" xmlns="" id="{373AB452-BC5E-4E48-A8F0-B6E1ACDDB33C}"/>
              </a:ext>
            </a:extLst>
          </p:cNvPr>
          <p:cNvSpPr txBox="1"/>
          <p:nvPr userDrawn="1"/>
        </p:nvSpPr>
        <p:spPr>
          <a:xfrm>
            <a:off x="9675196" y="5053521"/>
            <a:ext cx="709821" cy="215444"/>
          </a:xfrm>
          <a:prstGeom prst="rect">
            <a:avLst/>
          </a:prstGeom>
          <a:noFill/>
        </p:spPr>
        <p:txBody>
          <a:bodyPr wrap="square" lIns="0" rIns="0">
            <a:noAutofit/>
          </a:bodyPr>
          <a:lstStyle/>
          <a:p>
            <a:pPr algn="ctr"/>
            <a:r>
              <a:rPr lang="en-US" sz="800">
                <a:solidFill>
                  <a:schemeClr val="bg1"/>
                </a:solidFill>
              </a:rPr>
              <a:t>Goals</a:t>
            </a:r>
          </a:p>
        </p:txBody>
      </p:sp>
      <p:sp>
        <p:nvSpPr>
          <p:cNvPr id="371" name="TextBox 370">
            <a:extLst>
              <a:ext uri="{FF2B5EF4-FFF2-40B4-BE49-F238E27FC236}">
                <a16:creationId xmlns:a16="http://schemas.microsoft.com/office/drawing/2014/main" xmlns="" id="{02469338-110D-47CC-9317-6A4426BFA917}"/>
              </a:ext>
            </a:extLst>
          </p:cNvPr>
          <p:cNvSpPr txBox="1"/>
          <p:nvPr userDrawn="1"/>
        </p:nvSpPr>
        <p:spPr>
          <a:xfrm>
            <a:off x="8961986" y="2580873"/>
            <a:ext cx="709821" cy="338554"/>
          </a:xfrm>
          <a:prstGeom prst="rect">
            <a:avLst/>
          </a:prstGeom>
          <a:noFill/>
        </p:spPr>
        <p:txBody>
          <a:bodyPr wrap="square" lIns="0" rIns="0">
            <a:noAutofit/>
          </a:bodyPr>
          <a:lstStyle/>
          <a:p>
            <a:pPr algn="ctr"/>
            <a:r>
              <a:rPr lang="en-US" sz="800">
                <a:solidFill>
                  <a:schemeClr val="bg1"/>
                </a:solidFill>
              </a:rPr>
              <a:t>Business partner-up alt</a:t>
            </a:r>
          </a:p>
        </p:txBody>
      </p:sp>
      <p:sp>
        <p:nvSpPr>
          <p:cNvPr id="373" name="TextBox 372">
            <a:extLst>
              <a:ext uri="{FF2B5EF4-FFF2-40B4-BE49-F238E27FC236}">
                <a16:creationId xmlns:a16="http://schemas.microsoft.com/office/drawing/2014/main" xmlns="" id="{BC8ABBD0-8FAE-4B8C-B89D-4BA3454D801C}"/>
              </a:ext>
            </a:extLst>
          </p:cNvPr>
          <p:cNvSpPr txBox="1"/>
          <p:nvPr userDrawn="1"/>
        </p:nvSpPr>
        <p:spPr>
          <a:xfrm>
            <a:off x="9675196" y="1753079"/>
            <a:ext cx="709821" cy="338554"/>
          </a:xfrm>
          <a:prstGeom prst="rect">
            <a:avLst/>
          </a:prstGeom>
          <a:noFill/>
        </p:spPr>
        <p:txBody>
          <a:bodyPr wrap="square" lIns="0" rIns="0">
            <a:noAutofit/>
          </a:bodyPr>
          <a:lstStyle/>
          <a:p>
            <a:pPr algn="ctr"/>
            <a:r>
              <a:rPr lang="en-US" sz="800">
                <a:solidFill>
                  <a:schemeClr val="bg1"/>
                </a:solidFill>
              </a:rPr>
              <a:t>App-3rd-party  2</a:t>
            </a:r>
          </a:p>
        </p:txBody>
      </p:sp>
      <p:sp>
        <p:nvSpPr>
          <p:cNvPr id="375" name="TextBox 374">
            <a:extLst>
              <a:ext uri="{FF2B5EF4-FFF2-40B4-BE49-F238E27FC236}">
                <a16:creationId xmlns:a16="http://schemas.microsoft.com/office/drawing/2014/main" xmlns="" id="{C5C19617-191C-43CD-88A9-C993E496AE51}"/>
              </a:ext>
            </a:extLst>
          </p:cNvPr>
          <p:cNvSpPr txBox="1"/>
          <p:nvPr userDrawn="1"/>
        </p:nvSpPr>
        <p:spPr>
          <a:xfrm>
            <a:off x="10390297" y="5877738"/>
            <a:ext cx="709821" cy="338554"/>
          </a:xfrm>
          <a:prstGeom prst="rect">
            <a:avLst/>
          </a:prstGeom>
          <a:noFill/>
        </p:spPr>
        <p:txBody>
          <a:bodyPr wrap="square" lIns="0" rIns="0">
            <a:noAutofit/>
          </a:bodyPr>
          <a:lstStyle/>
          <a:p>
            <a:pPr algn="ctr"/>
            <a:r>
              <a:rPr lang="en-US" sz="800">
                <a:solidFill>
                  <a:schemeClr val="bg1"/>
                </a:solidFill>
              </a:rPr>
              <a:t>Link </a:t>
            </a:r>
          </a:p>
          <a:p>
            <a:pPr algn="ctr"/>
            <a:r>
              <a:rPr lang="en-US" sz="800">
                <a:solidFill>
                  <a:schemeClr val="bg1"/>
                </a:solidFill>
              </a:rPr>
              <a:t>special</a:t>
            </a:r>
          </a:p>
        </p:txBody>
      </p:sp>
      <p:sp>
        <p:nvSpPr>
          <p:cNvPr id="377" name="TextBox 376">
            <a:extLst>
              <a:ext uri="{FF2B5EF4-FFF2-40B4-BE49-F238E27FC236}">
                <a16:creationId xmlns:a16="http://schemas.microsoft.com/office/drawing/2014/main" xmlns="" id="{74CC0254-9713-4D1E-9792-B0499E96D642}"/>
              </a:ext>
            </a:extLst>
          </p:cNvPr>
          <p:cNvSpPr txBox="1"/>
          <p:nvPr userDrawn="1"/>
        </p:nvSpPr>
        <p:spPr>
          <a:xfrm>
            <a:off x="2524914" y="3367961"/>
            <a:ext cx="709821" cy="338554"/>
          </a:xfrm>
          <a:prstGeom prst="rect">
            <a:avLst/>
          </a:prstGeom>
          <a:noFill/>
        </p:spPr>
        <p:txBody>
          <a:bodyPr wrap="square" lIns="0" rIns="0">
            <a:noAutofit/>
          </a:bodyPr>
          <a:lstStyle/>
          <a:p>
            <a:pPr algn="ctr"/>
            <a:r>
              <a:rPr lang="en-US" sz="800">
                <a:solidFill>
                  <a:schemeClr val="bg1"/>
                </a:solidFill>
              </a:rPr>
              <a:t>Cloud download</a:t>
            </a:r>
          </a:p>
        </p:txBody>
      </p:sp>
      <p:sp>
        <p:nvSpPr>
          <p:cNvPr id="379" name="TextBox 378">
            <a:extLst>
              <a:ext uri="{FF2B5EF4-FFF2-40B4-BE49-F238E27FC236}">
                <a16:creationId xmlns:a16="http://schemas.microsoft.com/office/drawing/2014/main" xmlns="" id="{90367A62-FCD8-4536-B482-C6985DE57C6D}"/>
              </a:ext>
            </a:extLst>
          </p:cNvPr>
          <p:cNvSpPr txBox="1"/>
          <p:nvPr userDrawn="1"/>
        </p:nvSpPr>
        <p:spPr>
          <a:xfrm>
            <a:off x="2524914" y="4216498"/>
            <a:ext cx="709821" cy="215444"/>
          </a:xfrm>
          <a:prstGeom prst="rect">
            <a:avLst/>
          </a:prstGeom>
          <a:noFill/>
        </p:spPr>
        <p:txBody>
          <a:bodyPr wrap="square" lIns="0" rIns="0">
            <a:noAutofit/>
          </a:bodyPr>
          <a:lstStyle/>
          <a:p>
            <a:pPr algn="ctr"/>
            <a:r>
              <a:rPr lang="en-US" sz="800">
                <a:solidFill>
                  <a:schemeClr val="bg1"/>
                </a:solidFill>
              </a:rPr>
              <a:t>Crown</a:t>
            </a:r>
          </a:p>
        </p:txBody>
      </p:sp>
      <p:sp>
        <p:nvSpPr>
          <p:cNvPr id="381" name="TextBox 380">
            <a:extLst>
              <a:ext uri="{FF2B5EF4-FFF2-40B4-BE49-F238E27FC236}">
                <a16:creationId xmlns:a16="http://schemas.microsoft.com/office/drawing/2014/main" xmlns="" id="{E9DA5E44-198B-4EA0-8862-01B80AD26BFB}"/>
              </a:ext>
            </a:extLst>
          </p:cNvPr>
          <p:cNvSpPr txBox="1"/>
          <p:nvPr userDrawn="1"/>
        </p:nvSpPr>
        <p:spPr>
          <a:xfrm>
            <a:off x="3242083" y="5053521"/>
            <a:ext cx="709821" cy="215444"/>
          </a:xfrm>
          <a:prstGeom prst="rect">
            <a:avLst/>
          </a:prstGeom>
          <a:noFill/>
        </p:spPr>
        <p:txBody>
          <a:bodyPr wrap="square" lIns="0" rIns="0">
            <a:noAutofit/>
          </a:bodyPr>
          <a:lstStyle/>
          <a:p>
            <a:pPr algn="ctr"/>
            <a:r>
              <a:rPr lang="en-US" sz="800">
                <a:solidFill>
                  <a:schemeClr val="bg1"/>
                </a:solidFill>
              </a:rPr>
              <a:t>First Emoji</a:t>
            </a:r>
          </a:p>
        </p:txBody>
      </p:sp>
      <p:sp>
        <p:nvSpPr>
          <p:cNvPr id="383" name="TextBox 382">
            <a:extLst>
              <a:ext uri="{FF2B5EF4-FFF2-40B4-BE49-F238E27FC236}">
                <a16:creationId xmlns:a16="http://schemas.microsoft.com/office/drawing/2014/main" xmlns="" id="{2DF569CF-FFFA-4E39-B9D6-B772947C8F66}"/>
              </a:ext>
            </a:extLst>
          </p:cNvPr>
          <p:cNvSpPr txBox="1"/>
          <p:nvPr userDrawn="1"/>
        </p:nvSpPr>
        <p:spPr>
          <a:xfrm>
            <a:off x="11102668" y="1753079"/>
            <a:ext cx="709821" cy="215444"/>
          </a:xfrm>
          <a:prstGeom prst="rect">
            <a:avLst/>
          </a:prstGeom>
          <a:noFill/>
        </p:spPr>
        <p:txBody>
          <a:bodyPr wrap="square" lIns="0" rIns="0">
            <a:noAutofit/>
          </a:bodyPr>
          <a:lstStyle/>
          <a:p>
            <a:pPr algn="ctr"/>
            <a:r>
              <a:rPr lang="en-US" sz="800">
                <a:solidFill>
                  <a:schemeClr val="bg1"/>
                </a:solidFill>
              </a:rPr>
              <a:t>Assessment</a:t>
            </a:r>
          </a:p>
        </p:txBody>
      </p:sp>
      <p:sp>
        <p:nvSpPr>
          <p:cNvPr id="385" name="TextBox 384">
            <a:extLst>
              <a:ext uri="{FF2B5EF4-FFF2-40B4-BE49-F238E27FC236}">
                <a16:creationId xmlns:a16="http://schemas.microsoft.com/office/drawing/2014/main" xmlns="" id="{9C819BE3-A96F-4379-9B22-D0296A58E75A}"/>
              </a:ext>
            </a:extLst>
          </p:cNvPr>
          <p:cNvSpPr txBox="1"/>
          <p:nvPr userDrawn="1"/>
        </p:nvSpPr>
        <p:spPr>
          <a:xfrm>
            <a:off x="3242083" y="1753079"/>
            <a:ext cx="709821" cy="215444"/>
          </a:xfrm>
          <a:prstGeom prst="rect">
            <a:avLst/>
          </a:prstGeom>
          <a:noFill/>
        </p:spPr>
        <p:txBody>
          <a:bodyPr wrap="square" lIns="0" rIns="0">
            <a:noAutofit/>
          </a:bodyPr>
          <a:lstStyle/>
          <a:p>
            <a:pPr algn="ctr"/>
            <a:r>
              <a:rPr lang="en-US" sz="800">
                <a:solidFill>
                  <a:schemeClr val="bg1"/>
                </a:solidFill>
              </a:rPr>
              <a:t>Abstract</a:t>
            </a:r>
          </a:p>
        </p:txBody>
      </p:sp>
      <p:sp>
        <p:nvSpPr>
          <p:cNvPr id="387" name="TextBox 386">
            <a:extLst>
              <a:ext uri="{FF2B5EF4-FFF2-40B4-BE49-F238E27FC236}">
                <a16:creationId xmlns:a16="http://schemas.microsoft.com/office/drawing/2014/main" xmlns="" id="{760E27AD-12EF-4C09-93C0-31471C7AF0E3}"/>
              </a:ext>
            </a:extLst>
          </p:cNvPr>
          <p:cNvSpPr txBox="1"/>
          <p:nvPr userDrawn="1"/>
        </p:nvSpPr>
        <p:spPr>
          <a:xfrm>
            <a:off x="3242083" y="5877738"/>
            <a:ext cx="709821" cy="215444"/>
          </a:xfrm>
          <a:prstGeom prst="rect">
            <a:avLst/>
          </a:prstGeom>
          <a:noFill/>
        </p:spPr>
        <p:txBody>
          <a:bodyPr wrap="square" lIns="0" rIns="0">
            <a:noAutofit/>
          </a:bodyPr>
          <a:lstStyle/>
          <a:p>
            <a:pPr algn="ctr"/>
            <a:r>
              <a:rPr lang="en-US" sz="800">
                <a:solidFill>
                  <a:schemeClr val="bg1"/>
                </a:solidFill>
              </a:rPr>
              <a:t>Information</a:t>
            </a:r>
          </a:p>
        </p:txBody>
      </p:sp>
      <p:sp>
        <p:nvSpPr>
          <p:cNvPr id="389" name="TextBox 388">
            <a:extLst>
              <a:ext uri="{FF2B5EF4-FFF2-40B4-BE49-F238E27FC236}">
                <a16:creationId xmlns:a16="http://schemas.microsoft.com/office/drawing/2014/main" xmlns="" id="{CAC0382A-B148-4523-B831-DBE4771D7B00}"/>
              </a:ext>
            </a:extLst>
          </p:cNvPr>
          <p:cNvSpPr txBox="1"/>
          <p:nvPr userDrawn="1"/>
        </p:nvSpPr>
        <p:spPr>
          <a:xfrm>
            <a:off x="3933096" y="3367961"/>
            <a:ext cx="709821" cy="338554"/>
          </a:xfrm>
          <a:prstGeom prst="rect">
            <a:avLst/>
          </a:prstGeom>
          <a:noFill/>
        </p:spPr>
        <p:txBody>
          <a:bodyPr wrap="square" lIns="0" rIns="0">
            <a:noAutofit/>
          </a:bodyPr>
          <a:lstStyle/>
          <a:p>
            <a:pPr algn="ctr"/>
            <a:r>
              <a:rPr lang="en-US" sz="800">
                <a:solidFill>
                  <a:schemeClr val="bg1"/>
                </a:solidFill>
              </a:rPr>
              <a:t>Cloud </a:t>
            </a:r>
          </a:p>
          <a:p>
            <a:pPr algn="ctr"/>
            <a:r>
              <a:rPr lang="en-US" sz="800">
                <a:solidFill>
                  <a:schemeClr val="bg1"/>
                </a:solidFill>
              </a:rPr>
              <a:t>upload</a:t>
            </a:r>
          </a:p>
        </p:txBody>
      </p:sp>
      <p:sp>
        <p:nvSpPr>
          <p:cNvPr id="391" name="TextBox 390">
            <a:extLst>
              <a:ext uri="{FF2B5EF4-FFF2-40B4-BE49-F238E27FC236}">
                <a16:creationId xmlns:a16="http://schemas.microsoft.com/office/drawing/2014/main" xmlns="" id="{03B1F479-1CEB-4427-A8CC-DAB95EBDB3AA}"/>
              </a:ext>
            </a:extLst>
          </p:cNvPr>
          <p:cNvSpPr txBox="1"/>
          <p:nvPr userDrawn="1"/>
        </p:nvSpPr>
        <p:spPr>
          <a:xfrm>
            <a:off x="3933096" y="4216498"/>
            <a:ext cx="709821" cy="215444"/>
          </a:xfrm>
          <a:prstGeom prst="rect">
            <a:avLst/>
          </a:prstGeom>
          <a:noFill/>
        </p:spPr>
        <p:txBody>
          <a:bodyPr wrap="square" lIns="0" rIns="0">
            <a:noAutofit/>
          </a:bodyPr>
          <a:lstStyle/>
          <a:p>
            <a:pPr algn="ctr"/>
            <a:r>
              <a:rPr lang="en-US" sz="800">
                <a:solidFill>
                  <a:schemeClr val="bg1"/>
                </a:solidFill>
              </a:rPr>
              <a:t>Decrease</a:t>
            </a:r>
          </a:p>
        </p:txBody>
      </p:sp>
      <p:sp>
        <p:nvSpPr>
          <p:cNvPr id="393" name="TextBox 392">
            <a:extLst>
              <a:ext uri="{FF2B5EF4-FFF2-40B4-BE49-F238E27FC236}">
                <a16:creationId xmlns:a16="http://schemas.microsoft.com/office/drawing/2014/main" xmlns="" id="{4C6538F6-318C-4897-8FB1-ECDB51724407}"/>
              </a:ext>
            </a:extLst>
          </p:cNvPr>
          <p:cNvSpPr txBox="1"/>
          <p:nvPr userDrawn="1"/>
        </p:nvSpPr>
        <p:spPr>
          <a:xfrm>
            <a:off x="4668704" y="5053521"/>
            <a:ext cx="709821" cy="215444"/>
          </a:xfrm>
          <a:prstGeom prst="rect">
            <a:avLst/>
          </a:prstGeom>
          <a:noFill/>
        </p:spPr>
        <p:txBody>
          <a:bodyPr wrap="square" lIns="0" rIns="0">
            <a:noAutofit/>
          </a:bodyPr>
          <a:lstStyle/>
          <a:p>
            <a:pPr algn="ctr"/>
            <a:r>
              <a:rPr lang="en-US" sz="800">
                <a:solidFill>
                  <a:schemeClr val="bg1"/>
                </a:solidFill>
              </a:rPr>
              <a:t>First-like</a:t>
            </a:r>
          </a:p>
        </p:txBody>
      </p:sp>
      <p:sp>
        <p:nvSpPr>
          <p:cNvPr id="395" name="TextBox 394">
            <a:extLst>
              <a:ext uri="{FF2B5EF4-FFF2-40B4-BE49-F238E27FC236}">
                <a16:creationId xmlns:a16="http://schemas.microsoft.com/office/drawing/2014/main" xmlns="" id="{21DE5928-FF83-4400-BE86-DBA42D3EEBD4}"/>
              </a:ext>
            </a:extLst>
          </p:cNvPr>
          <p:cNvSpPr txBox="1"/>
          <p:nvPr userDrawn="1"/>
        </p:nvSpPr>
        <p:spPr>
          <a:xfrm>
            <a:off x="3933096" y="2580873"/>
            <a:ext cx="709821" cy="215444"/>
          </a:xfrm>
          <a:prstGeom prst="rect">
            <a:avLst/>
          </a:prstGeom>
          <a:noFill/>
        </p:spPr>
        <p:txBody>
          <a:bodyPr wrap="square" lIns="0" rIns="0">
            <a:noAutofit/>
          </a:bodyPr>
          <a:lstStyle/>
          <a:p>
            <a:pPr algn="ctr"/>
            <a:r>
              <a:rPr lang="en-US" sz="800">
                <a:solidFill>
                  <a:schemeClr val="bg1"/>
                </a:solidFill>
              </a:rPr>
              <a:t>Autobiographer</a:t>
            </a:r>
          </a:p>
        </p:txBody>
      </p:sp>
      <p:sp>
        <p:nvSpPr>
          <p:cNvPr id="397" name="TextBox 396">
            <a:extLst>
              <a:ext uri="{FF2B5EF4-FFF2-40B4-BE49-F238E27FC236}">
                <a16:creationId xmlns:a16="http://schemas.microsoft.com/office/drawing/2014/main" xmlns="" id="{95496E97-9B73-477B-B766-41C4515FFC03}"/>
              </a:ext>
            </a:extLst>
          </p:cNvPr>
          <p:cNvSpPr txBox="1"/>
          <p:nvPr userDrawn="1"/>
        </p:nvSpPr>
        <p:spPr>
          <a:xfrm>
            <a:off x="4668704" y="1753079"/>
            <a:ext cx="709821" cy="338554"/>
          </a:xfrm>
          <a:prstGeom prst="rect">
            <a:avLst/>
          </a:prstGeom>
          <a:noFill/>
        </p:spPr>
        <p:txBody>
          <a:bodyPr wrap="square" lIns="0" rIns="0">
            <a:noAutofit/>
          </a:bodyPr>
          <a:lstStyle/>
          <a:p>
            <a:pPr algn="ctr"/>
            <a:r>
              <a:rPr lang="en-US" sz="800">
                <a:solidFill>
                  <a:schemeClr val="bg1"/>
                </a:solidFill>
              </a:rPr>
              <a:t>Advanced </a:t>
            </a:r>
          </a:p>
          <a:p>
            <a:pPr algn="ctr"/>
            <a:r>
              <a:rPr lang="en-US" sz="800">
                <a:solidFill>
                  <a:schemeClr val="bg1"/>
                </a:solidFill>
              </a:rPr>
              <a:t>OCR</a:t>
            </a:r>
          </a:p>
        </p:txBody>
      </p:sp>
      <p:sp>
        <p:nvSpPr>
          <p:cNvPr id="399" name="TextBox 398">
            <a:extLst>
              <a:ext uri="{FF2B5EF4-FFF2-40B4-BE49-F238E27FC236}">
                <a16:creationId xmlns:a16="http://schemas.microsoft.com/office/drawing/2014/main" xmlns="" id="{FDE70475-47F8-43D0-A774-BF626208DEF3}"/>
              </a:ext>
            </a:extLst>
          </p:cNvPr>
          <p:cNvSpPr txBox="1"/>
          <p:nvPr userDrawn="1"/>
        </p:nvSpPr>
        <p:spPr>
          <a:xfrm>
            <a:off x="4668704" y="5877738"/>
            <a:ext cx="709821" cy="215444"/>
          </a:xfrm>
          <a:prstGeom prst="rect">
            <a:avLst/>
          </a:prstGeom>
          <a:noFill/>
        </p:spPr>
        <p:txBody>
          <a:bodyPr wrap="square" lIns="0" rIns="0">
            <a:noAutofit/>
          </a:bodyPr>
          <a:lstStyle/>
          <a:p>
            <a:pPr algn="ctr"/>
            <a:r>
              <a:rPr lang="en-US" sz="800">
                <a:solidFill>
                  <a:schemeClr val="bg1"/>
                </a:solidFill>
              </a:rPr>
              <a:t>Institutionalize</a:t>
            </a:r>
          </a:p>
        </p:txBody>
      </p:sp>
      <p:sp>
        <p:nvSpPr>
          <p:cNvPr id="401" name="TextBox 400">
            <a:extLst>
              <a:ext uri="{FF2B5EF4-FFF2-40B4-BE49-F238E27FC236}">
                <a16:creationId xmlns:a16="http://schemas.microsoft.com/office/drawing/2014/main" xmlns="" id="{88CBAD70-9703-44D9-830A-EC106E6059C6}"/>
              </a:ext>
            </a:extLst>
          </p:cNvPr>
          <p:cNvSpPr txBox="1"/>
          <p:nvPr userDrawn="1"/>
        </p:nvSpPr>
        <p:spPr>
          <a:xfrm>
            <a:off x="3242083" y="3367961"/>
            <a:ext cx="709821" cy="338554"/>
          </a:xfrm>
          <a:prstGeom prst="rect">
            <a:avLst/>
          </a:prstGeom>
          <a:noFill/>
        </p:spPr>
        <p:txBody>
          <a:bodyPr wrap="square" lIns="0" rIns="0">
            <a:noAutofit/>
          </a:bodyPr>
          <a:lstStyle/>
          <a:p>
            <a:pPr algn="ctr"/>
            <a:r>
              <a:rPr lang="en-US" sz="800">
                <a:solidFill>
                  <a:schemeClr val="bg1"/>
                </a:solidFill>
              </a:rPr>
              <a:t>Cloud </a:t>
            </a:r>
          </a:p>
          <a:p>
            <a:pPr algn="ctr"/>
            <a:r>
              <a:rPr lang="en-US" sz="800">
                <a:solidFill>
                  <a:schemeClr val="bg1"/>
                </a:solidFill>
              </a:rPr>
              <a:t>secure</a:t>
            </a:r>
          </a:p>
        </p:txBody>
      </p:sp>
      <p:sp>
        <p:nvSpPr>
          <p:cNvPr id="403" name="TextBox 402">
            <a:extLst>
              <a:ext uri="{FF2B5EF4-FFF2-40B4-BE49-F238E27FC236}">
                <a16:creationId xmlns:a16="http://schemas.microsoft.com/office/drawing/2014/main" xmlns="" id="{E7C14DC3-20E0-4858-A382-52D3C29865EF}"/>
              </a:ext>
            </a:extLst>
          </p:cNvPr>
          <p:cNvSpPr txBox="1"/>
          <p:nvPr userDrawn="1"/>
        </p:nvSpPr>
        <p:spPr>
          <a:xfrm>
            <a:off x="3242083" y="4216498"/>
            <a:ext cx="709821" cy="338554"/>
          </a:xfrm>
          <a:prstGeom prst="rect">
            <a:avLst/>
          </a:prstGeom>
          <a:noFill/>
        </p:spPr>
        <p:txBody>
          <a:bodyPr wrap="square" lIns="0" rIns="0">
            <a:noAutofit/>
          </a:bodyPr>
          <a:lstStyle/>
          <a:p>
            <a:pPr algn="ctr"/>
            <a:r>
              <a:rPr lang="en-US" sz="800">
                <a:solidFill>
                  <a:schemeClr val="bg1"/>
                </a:solidFill>
              </a:rPr>
              <a:t>Cultural acceptance</a:t>
            </a:r>
          </a:p>
        </p:txBody>
      </p:sp>
      <p:sp>
        <p:nvSpPr>
          <p:cNvPr id="405" name="TextBox 404">
            <a:extLst>
              <a:ext uri="{FF2B5EF4-FFF2-40B4-BE49-F238E27FC236}">
                <a16:creationId xmlns:a16="http://schemas.microsoft.com/office/drawing/2014/main" xmlns="" id="{0CC4D9FB-D022-461D-9366-C8CD74612039}"/>
              </a:ext>
            </a:extLst>
          </p:cNvPr>
          <p:cNvSpPr txBox="1"/>
          <p:nvPr userDrawn="1"/>
        </p:nvSpPr>
        <p:spPr>
          <a:xfrm>
            <a:off x="3933096" y="5053521"/>
            <a:ext cx="709821" cy="215444"/>
          </a:xfrm>
          <a:prstGeom prst="rect">
            <a:avLst/>
          </a:prstGeom>
          <a:noFill/>
        </p:spPr>
        <p:txBody>
          <a:bodyPr wrap="square" lIns="0" rIns="0">
            <a:noAutofit/>
          </a:bodyPr>
          <a:lstStyle/>
          <a:p>
            <a:pPr algn="ctr"/>
            <a:r>
              <a:rPr lang="en-US" sz="800">
                <a:solidFill>
                  <a:schemeClr val="bg1"/>
                </a:solidFill>
              </a:rPr>
              <a:t>First Flag</a:t>
            </a:r>
          </a:p>
        </p:txBody>
      </p:sp>
      <p:sp>
        <p:nvSpPr>
          <p:cNvPr id="407" name="TextBox 406">
            <a:extLst>
              <a:ext uri="{FF2B5EF4-FFF2-40B4-BE49-F238E27FC236}">
                <a16:creationId xmlns:a16="http://schemas.microsoft.com/office/drawing/2014/main" xmlns="" id="{8716872F-F885-4AA4-A216-14ECBF712486}"/>
              </a:ext>
            </a:extLst>
          </p:cNvPr>
          <p:cNvSpPr txBox="1"/>
          <p:nvPr userDrawn="1"/>
        </p:nvSpPr>
        <p:spPr>
          <a:xfrm>
            <a:off x="3242083" y="2580873"/>
            <a:ext cx="709821" cy="215444"/>
          </a:xfrm>
          <a:prstGeom prst="rect">
            <a:avLst/>
          </a:prstGeom>
          <a:noFill/>
        </p:spPr>
        <p:txBody>
          <a:bodyPr wrap="square" lIns="0" rIns="0">
            <a:noAutofit/>
          </a:bodyPr>
          <a:lstStyle/>
          <a:p>
            <a:pPr algn="ctr"/>
            <a:r>
              <a:rPr lang="en-US" sz="800">
                <a:solidFill>
                  <a:schemeClr val="bg1"/>
                </a:solidFill>
              </a:rPr>
              <a:t>Atom</a:t>
            </a:r>
          </a:p>
        </p:txBody>
      </p:sp>
      <p:sp>
        <p:nvSpPr>
          <p:cNvPr id="409" name="TextBox 408">
            <a:extLst>
              <a:ext uri="{FF2B5EF4-FFF2-40B4-BE49-F238E27FC236}">
                <a16:creationId xmlns:a16="http://schemas.microsoft.com/office/drawing/2014/main" xmlns="" id="{98D2CF27-1C39-4069-82E0-5F7B5054EC9E}"/>
              </a:ext>
            </a:extLst>
          </p:cNvPr>
          <p:cNvSpPr txBox="1"/>
          <p:nvPr userDrawn="1"/>
        </p:nvSpPr>
        <p:spPr>
          <a:xfrm>
            <a:off x="3933096" y="1753079"/>
            <a:ext cx="709821" cy="215444"/>
          </a:xfrm>
          <a:prstGeom prst="rect">
            <a:avLst/>
          </a:prstGeom>
          <a:noFill/>
        </p:spPr>
        <p:txBody>
          <a:bodyPr wrap="square" lIns="0" rIns="0">
            <a:noAutofit/>
          </a:bodyPr>
          <a:lstStyle/>
          <a:p>
            <a:pPr algn="ctr"/>
            <a:r>
              <a:rPr lang="en-US" sz="800">
                <a:solidFill>
                  <a:schemeClr val="bg1"/>
                </a:solidFill>
              </a:rPr>
              <a:t>Add</a:t>
            </a:r>
          </a:p>
        </p:txBody>
      </p:sp>
      <p:sp>
        <p:nvSpPr>
          <p:cNvPr id="411" name="TextBox 410">
            <a:extLst>
              <a:ext uri="{FF2B5EF4-FFF2-40B4-BE49-F238E27FC236}">
                <a16:creationId xmlns:a16="http://schemas.microsoft.com/office/drawing/2014/main" xmlns="" id="{038B9D5C-4EF3-414D-97D8-EB33CA1F6357}"/>
              </a:ext>
            </a:extLst>
          </p:cNvPr>
          <p:cNvSpPr txBox="1"/>
          <p:nvPr userDrawn="1"/>
        </p:nvSpPr>
        <p:spPr>
          <a:xfrm>
            <a:off x="3933096" y="5877738"/>
            <a:ext cx="709821" cy="215444"/>
          </a:xfrm>
          <a:prstGeom prst="rect">
            <a:avLst/>
          </a:prstGeom>
          <a:noFill/>
        </p:spPr>
        <p:txBody>
          <a:bodyPr wrap="square" lIns="0" rIns="0">
            <a:noAutofit/>
          </a:bodyPr>
          <a:lstStyle/>
          <a:p>
            <a:pPr algn="ctr"/>
            <a:r>
              <a:rPr lang="en-US" sz="800">
                <a:solidFill>
                  <a:schemeClr val="bg1"/>
                </a:solidFill>
              </a:rPr>
              <a:t>Input</a:t>
            </a:r>
          </a:p>
        </p:txBody>
      </p:sp>
      <p:sp>
        <p:nvSpPr>
          <p:cNvPr id="413" name="TextBox 412">
            <a:extLst>
              <a:ext uri="{FF2B5EF4-FFF2-40B4-BE49-F238E27FC236}">
                <a16:creationId xmlns:a16="http://schemas.microsoft.com/office/drawing/2014/main" xmlns="" id="{C47B2501-DEF0-485E-9DC7-635935BAA2E2}"/>
              </a:ext>
            </a:extLst>
          </p:cNvPr>
          <p:cNvSpPr txBox="1"/>
          <p:nvPr userDrawn="1"/>
        </p:nvSpPr>
        <p:spPr>
          <a:xfrm>
            <a:off x="6812494" y="3367961"/>
            <a:ext cx="709821" cy="338554"/>
          </a:xfrm>
          <a:prstGeom prst="rect">
            <a:avLst/>
          </a:prstGeom>
          <a:noFill/>
        </p:spPr>
        <p:txBody>
          <a:bodyPr wrap="square" lIns="0" rIns="0">
            <a:noAutofit/>
          </a:bodyPr>
          <a:lstStyle/>
          <a:p>
            <a:pPr algn="ctr"/>
            <a:r>
              <a:rPr lang="en-US" sz="800">
                <a:solidFill>
                  <a:schemeClr val="bg1"/>
                </a:solidFill>
              </a:rPr>
              <a:t>Contact </a:t>
            </a:r>
          </a:p>
          <a:p>
            <a:pPr algn="ctr"/>
            <a:r>
              <a:rPr lang="en-US" sz="800">
                <a:solidFill>
                  <a:schemeClr val="bg1"/>
                </a:solidFill>
              </a:rPr>
              <a:t>email alt</a:t>
            </a:r>
          </a:p>
        </p:txBody>
      </p:sp>
      <p:sp>
        <p:nvSpPr>
          <p:cNvPr id="415" name="TextBox 414">
            <a:extLst>
              <a:ext uri="{FF2B5EF4-FFF2-40B4-BE49-F238E27FC236}">
                <a16:creationId xmlns:a16="http://schemas.microsoft.com/office/drawing/2014/main" xmlns="" id="{277328AC-2E13-4879-B539-87781F9467D9}"/>
              </a:ext>
            </a:extLst>
          </p:cNvPr>
          <p:cNvSpPr txBox="1"/>
          <p:nvPr userDrawn="1"/>
        </p:nvSpPr>
        <p:spPr>
          <a:xfrm>
            <a:off x="6812494" y="4216498"/>
            <a:ext cx="709821" cy="338554"/>
          </a:xfrm>
          <a:prstGeom prst="rect">
            <a:avLst/>
          </a:prstGeom>
          <a:noFill/>
        </p:spPr>
        <p:txBody>
          <a:bodyPr wrap="square" lIns="0" rIns="0">
            <a:noAutofit/>
          </a:bodyPr>
          <a:lstStyle/>
          <a:p>
            <a:pPr algn="ctr"/>
            <a:r>
              <a:rPr lang="en-US" sz="800">
                <a:solidFill>
                  <a:schemeClr val="bg1"/>
                </a:solidFill>
              </a:rPr>
              <a:t>Ease </a:t>
            </a:r>
          </a:p>
          <a:p>
            <a:pPr algn="ctr"/>
            <a:r>
              <a:rPr lang="en-US" sz="800">
                <a:solidFill>
                  <a:schemeClr val="bg1"/>
                </a:solidFill>
              </a:rPr>
              <a:t>of use</a:t>
            </a:r>
          </a:p>
        </p:txBody>
      </p:sp>
      <p:sp>
        <p:nvSpPr>
          <p:cNvPr id="417" name="TextBox 416">
            <a:extLst>
              <a:ext uri="{FF2B5EF4-FFF2-40B4-BE49-F238E27FC236}">
                <a16:creationId xmlns:a16="http://schemas.microsoft.com/office/drawing/2014/main" xmlns="" id="{5DB71552-F798-4CE8-8F5D-11ED55CED894}"/>
              </a:ext>
            </a:extLst>
          </p:cNvPr>
          <p:cNvSpPr txBox="1"/>
          <p:nvPr userDrawn="1"/>
        </p:nvSpPr>
        <p:spPr>
          <a:xfrm>
            <a:off x="7527090" y="5053521"/>
            <a:ext cx="709821" cy="215444"/>
          </a:xfrm>
          <a:prstGeom prst="rect">
            <a:avLst/>
          </a:prstGeom>
          <a:noFill/>
        </p:spPr>
        <p:txBody>
          <a:bodyPr wrap="square" lIns="0" rIns="0">
            <a:noAutofit/>
          </a:bodyPr>
          <a:lstStyle/>
          <a:p>
            <a:pPr algn="ctr"/>
            <a:r>
              <a:rPr lang="en-US" sz="800">
                <a:solidFill>
                  <a:schemeClr val="bg1"/>
                </a:solidFill>
              </a:rPr>
              <a:t>First-quote</a:t>
            </a:r>
          </a:p>
        </p:txBody>
      </p:sp>
      <p:sp>
        <p:nvSpPr>
          <p:cNvPr id="419" name="TextBox 418">
            <a:extLst>
              <a:ext uri="{FF2B5EF4-FFF2-40B4-BE49-F238E27FC236}">
                <a16:creationId xmlns:a16="http://schemas.microsoft.com/office/drawing/2014/main" xmlns="" id="{8F017A92-C891-4F09-81AE-0B07602332F1}"/>
              </a:ext>
            </a:extLst>
          </p:cNvPr>
          <p:cNvSpPr txBox="1"/>
          <p:nvPr userDrawn="1"/>
        </p:nvSpPr>
        <p:spPr>
          <a:xfrm>
            <a:off x="6812494" y="2580873"/>
            <a:ext cx="709821" cy="215444"/>
          </a:xfrm>
          <a:prstGeom prst="rect">
            <a:avLst/>
          </a:prstGeom>
          <a:noFill/>
        </p:spPr>
        <p:txBody>
          <a:bodyPr wrap="square" lIns="0" rIns="0">
            <a:noAutofit/>
          </a:bodyPr>
          <a:lstStyle/>
          <a:p>
            <a:pPr algn="ctr"/>
            <a:r>
              <a:rPr lang="en-US" sz="800">
                <a:solidFill>
                  <a:schemeClr val="bg1"/>
                </a:solidFill>
              </a:rPr>
              <a:t>Big scale</a:t>
            </a:r>
          </a:p>
        </p:txBody>
      </p:sp>
      <p:sp>
        <p:nvSpPr>
          <p:cNvPr id="421" name="TextBox 420">
            <a:extLst>
              <a:ext uri="{FF2B5EF4-FFF2-40B4-BE49-F238E27FC236}">
                <a16:creationId xmlns:a16="http://schemas.microsoft.com/office/drawing/2014/main" xmlns="" id="{BE80C217-590F-4866-AB75-5D2EF5680C94}"/>
              </a:ext>
            </a:extLst>
          </p:cNvPr>
          <p:cNvSpPr txBox="1"/>
          <p:nvPr userDrawn="1"/>
        </p:nvSpPr>
        <p:spPr>
          <a:xfrm>
            <a:off x="7527090" y="1753079"/>
            <a:ext cx="709821" cy="338554"/>
          </a:xfrm>
          <a:prstGeom prst="rect">
            <a:avLst/>
          </a:prstGeom>
          <a:noFill/>
        </p:spPr>
        <p:txBody>
          <a:bodyPr wrap="square" lIns="0" rIns="0">
            <a:noAutofit/>
          </a:bodyPr>
          <a:lstStyle/>
          <a:p>
            <a:pPr algn="ctr"/>
            <a:r>
              <a:rPr lang="en-US" sz="800">
                <a:solidFill>
                  <a:schemeClr val="bg1"/>
                </a:solidFill>
              </a:rPr>
              <a:t>Alert </a:t>
            </a:r>
          </a:p>
          <a:p>
            <a:pPr algn="ctr"/>
            <a:r>
              <a:rPr lang="en-US" sz="800">
                <a:solidFill>
                  <a:schemeClr val="bg1"/>
                </a:solidFill>
              </a:rPr>
              <a:t>Alarm</a:t>
            </a:r>
          </a:p>
        </p:txBody>
      </p:sp>
      <p:sp>
        <p:nvSpPr>
          <p:cNvPr id="423" name="TextBox 422">
            <a:extLst>
              <a:ext uri="{FF2B5EF4-FFF2-40B4-BE49-F238E27FC236}">
                <a16:creationId xmlns:a16="http://schemas.microsoft.com/office/drawing/2014/main" xmlns="" id="{93BF7EB0-604B-428B-A5D3-36F01291DB67}"/>
              </a:ext>
            </a:extLst>
          </p:cNvPr>
          <p:cNvSpPr txBox="1"/>
          <p:nvPr userDrawn="1"/>
        </p:nvSpPr>
        <p:spPr>
          <a:xfrm>
            <a:off x="7527090" y="5877738"/>
            <a:ext cx="709821" cy="215444"/>
          </a:xfrm>
          <a:prstGeom prst="rect">
            <a:avLst/>
          </a:prstGeom>
          <a:noFill/>
        </p:spPr>
        <p:txBody>
          <a:bodyPr wrap="square" lIns="0" rIns="0">
            <a:noAutofit/>
          </a:bodyPr>
          <a:lstStyle/>
          <a:p>
            <a:pPr algn="ctr"/>
            <a:r>
              <a:rPr lang="en-US" sz="800">
                <a:solidFill>
                  <a:schemeClr val="bg1"/>
                </a:solidFill>
              </a:rPr>
              <a:t>Leader</a:t>
            </a:r>
          </a:p>
        </p:txBody>
      </p:sp>
      <p:sp>
        <p:nvSpPr>
          <p:cNvPr id="425" name="TextBox 424">
            <a:extLst>
              <a:ext uri="{FF2B5EF4-FFF2-40B4-BE49-F238E27FC236}">
                <a16:creationId xmlns:a16="http://schemas.microsoft.com/office/drawing/2014/main" xmlns="" id="{6620A372-13FD-482E-8BF9-37C5DE45EAA3}"/>
              </a:ext>
            </a:extLst>
          </p:cNvPr>
          <p:cNvSpPr txBox="1"/>
          <p:nvPr userDrawn="1"/>
        </p:nvSpPr>
        <p:spPr>
          <a:xfrm>
            <a:off x="8241687" y="3367961"/>
            <a:ext cx="709821" cy="215444"/>
          </a:xfrm>
          <a:prstGeom prst="rect">
            <a:avLst/>
          </a:prstGeom>
          <a:noFill/>
        </p:spPr>
        <p:txBody>
          <a:bodyPr wrap="square" lIns="0" rIns="0">
            <a:noAutofit/>
          </a:bodyPr>
          <a:lstStyle/>
          <a:p>
            <a:pPr algn="ctr"/>
            <a:r>
              <a:rPr lang="en-US" sz="800">
                <a:solidFill>
                  <a:schemeClr val="bg1"/>
                </a:solidFill>
              </a:rPr>
              <a:t>Cost high</a:t>
            </a:r>
          </a:p>
        </p:txBody>
      </p:sp>
      <p:sp>
        <p:nvSpPr>
          <p:cNvPr id="427" name="TextBox 426">
            <a:extLst>
              <a:ext uri="{FF2B5EF4-FFF2-40B4-BE49-F238E27FC236}">
                <a16:creationId xmlns:a16="http://schemas.microsoft.com/office/drawing/2014/main" xmlns="" id="{351204F3-F0CD-4DFC-9DBB-ACA0F810EC8A}"/>
              </a:ext>
            </a:extLst>
          </p:cNvPr>
          <p:cNvSpPr txBox="1"/>
          <p:nvPr userDrawn="1"/>
        </p:nvSpPr>
        <p:spPr>
          <a:xfrm>
            <a:off x="8241687" y="4216498"/>
            <a:ext cx="709821" cy="215444"/>
          </a:xfrm>
          <a:prstGeom prst="rect">
            <a:avLst/>
          </a:prstGeom>
          <a:noFill/>
        </p:spPr>
        <p:txBody>
          <a:bodyPr wrap="square" lIns="0" rIns="0">
            <a:noAutofit/>
          </a:bodyPr>
          <a:lstStyle/>
          <a:p>
            <a:pPr algn="ctr"/>
            <a:r>
              <a:rPr lang="en-US" sz="800">
                <a:solidFill>
                  <a:schemeClr val="bg1"/>
                </a:solidFill>
              </a:rPr>
              <a:t>Edit</a:t>
            </a:r>
          </a:p>
        </p:txBody>
      </p:sp>
      <p:sp>
        <p:nvSpPr>
          <p:cNvPr id="429" name="TextBox 428">
            <a:extLst>
              <a:ext uri="{FF2B5EF4-FFF2-40B4-BE49-F238E27FC236}">
                <a16:creationId xmlns:a16="http://schemas.microsoft.com/office/drawing/2014/main" xmlns="" id="{E91D9B54-7E28-44B3-B020-2A65D044E175}"/>
              </a:ext>
            </a:extLst>
          </p:cNvPr>
          <p:cNvSpPr txBox="1"/>
          <p:nvPr userDrawn="1"/>
        </p:nvSpPr>
        <p:spPr>
          <a:xfrm>
            <a:off x="8961986" y="5053521"/>
            <a:ext cx="709821" cy="215444"/>
          </a:xfrm>
          <a:prstGeom prst="rect">
            <a:avLst/>
          </a:prstGeom>
          <a:noFill/>
        </p:spPr>
        <p:txBody>
          <a:bodyPr wrap="square" lIns="0" rIns="0">
            <a:noAutofit/>
          </a:bodyPr>
          <a:lstStyle/>
          <a:p>
            <a:pPr algn="ctr"/>
            <a:r>
              <a:rPr lang="en-US" sz="800">
                <a:solidFill>
                  <a:schemeClr val="bg1"/>
                </a:solidFill>
              </a:rPr>
              <a:t>Flexibility</a:t>
            </a:r>
          </a:p>
        </p:txBody>
      </p:sp>
      <p:sp>
        <p:nvSpPr>
          <p:cNvPr id="431" name="TextBox 430">
            <a:extLst>
              <a:ext uri="{FF2B5EF4-FFF2-40B4-BE49-F238E27FC236}">
                <a16:creationId xmlns:a16="http://schemas.microsoft.com/office/drawing/2014/main" xmlns="" id="{AD643864-9FF4-4A8C-8CB1-B7BCFBE3E250}"/>
              </a:ext>
            </a:extLst>
          </p:cNvPr>
          <p:cNvSpPr txBox="1"/>
          <p:nvPr userDrawn="1"/>
        </p:nvSpPr>
        <p:spPr>
          <a:xfrm>
            <a:off x="8241687" y="2580873"/>
            <a:ext cx="709821" cy="338554"/>
          </a:xfrm>
          <a:prstGeom prst="rect">
            <a:avLst/>
          </a:prstGeom>
          <a:noFill/>
        </p:spPr>
        <p:txBody>
          <a:bodyPr wrap="square" lIns="0" rIns="0">
            <a:noAutofit/>
          </a:bodyPr>
          <a:lstStyle/>
          <a:p>
            <a:pPr algn="ctr"/>
            <a:r>
              <a:rPr lang="en-US" sz="800">
                <a:solidFill>
                  <a:schemeClr val="bg1"/>
                </a:solidFill>
              </a:rPr>
              <a:t>Business partner-up</a:t>
            </a:r>
          </a:p>
        </p:txBody>
      </p:sp>
      <p:sp>
        <p:nvSpPr>
          <p:cNvPr id="433" name="TextBox 432">
            <a:extLst>
              <a:ext uri="{FF2B5EF4-FFF2-40B4-BE49-F238E27FC236}">
                <a16:creationId xmlns:a16="http://schemas.microsoft.com/office/drawing/2014/main" xmlns="" id="{BCEF4B94-E763-4437-AB2C-BD2227611692}"/>
              </a:ext>
            </a:extLst>
          </p:cNvPr>
          <p:cNvSpPr txBox="1"/>
          <p:nvPr userDrawn="1"/>
        </p:nvSpPr>
        <p:spPr>
          <a:xfrm>
            <a:off x="8961986" y="1753079"/>
            <a:ext cx="709821" cy="215444"/>
          </a:xfrm>
          <a:prstGeom prst="rect">
            <a:avLst/>
          </a:prstGeom>
          <a:noFill/>
        </p:spPr>
        <p:txBody>
          <a:bodyPr wrap="square" lIns="0" rIns="0">
            <a:noAutofit/>
          </a:bodyPr>
          <a:lstStyle/>
          <a:p>
            <a:pPr algn="ctr"/>
            <a:r>
              <a:rPr lang="en-US" sz="800">
                <a:solidFill>
                  <a:schemeClr val="bg1"/>
                </a:solidFill>
              </a:rPr>
              <a:t>App-3rd-party</a:t>
            </a:r>
          </a:p>
        </p:txBody>
      </p:sp>
      <p:sp>
        <p:nvSpPr>
          <p:cNvPr id="435" name="TextBox 434">
            <a:extLst>
              <a:ext uri="{FF2B5EF4-FFF2-40B4-BE49-F238E27FC236}">
                <a16:creationId xmlns:a16="http://schemas.microsoft.com/office/drawing/2014/main" xmlns="" id="{3C4FC071-C9F6-41EB-9D2C-063F8ABDB1B6}"/>
              </a:ext>
            </a:extLst>
          </p:cNvPr>
          <p:cNvSpPr txBox="1"/>
          <p:nvPr userDrawn="1"/>
        </p:nvSpPr>
        <p:spPr>
          <a:xfrm>
            <a:off x="9675196" y="5877738"/>
            <a:ext cx="709821" cy="215444"/>
          </a:xfrm>
          <a:prstGeom prst="rect">
            <a:avLst/>
          </a:prstGeom>
          <a:noFill/>
        </p:spPr>
        <p:txBody>
          <a:bodyPr wrap="square" lIns="0" rIns="0">
            <a:noAutofit/>
          </a:bodyPr>
          <a:lstStyle/>
          <a:p>
            <a:pPr algn="ctr"/>
            <a:r>
              <a:rPr lang="en-US" sz="800">
                <a:solidFill>
                  <a:schemeClr val="bg1"/>
                </a:solidFill>
              </a:rPr>
              <a:t>Link alt</a:t>
            </a:r>
          </a:p>
        </p:txBody>
      </p:sp>
      <p:sp>
        <p:nvSpPr>
          <p:cNvPr id="437" name="TextBox 436">
            <a:extLst>
              <a:ext uri="{FF2B5EF4-FFF2-40B4-BE49-F238E27FC236}">
                <a16:creationId xmlns:a16="http://schemas.microsoft.com/office/drawing/2014/main" xmlns="" id="{BEAF721F-5FC3-4CC6-8583-4C6AC3963D30}"/>
              </a:ext>
            </a:extLst>
          </p:cNvPr>
          <p:cNvSpPr txBox="1"/>
          <p:nvPr userDrawn="1"/>
        </p:nvSpPr>
        <p:spPr>
          <a:xfrm>
            <a:off x="7527090" y="3367961"/>
            <a:ext cx="709821" cy="215444"/>
          </a:xfrm>
          <a:prstGeom prst="rect">
            <a:avLst/>
          </a:prstGeom>
          <a:noFill/>
        </p:spPr>
        <p:txBody>
          <a:bodyPr wrap="square" lIns="0" rIns="0">
            <a:noAutofit/>
          </a:bodyPr>
          <a:lstStyle/>
          <a:p>
            <a:pPr algn="ctr"/>
            <a:r>
              <a:rPr lang="en-US" sz="800">
                <a:solidFill>
                  <a:schemeClr val="bg1"/>
                </a:solidFill>
              </a:rPr>
              <a:t>Corporation</a:t>
            </a:r>
          </a:p>
        </p:txBody>
      </p:sp>
      <p:sp>
        <p:nvSpPr>
          <p:cNvPr id="439" name="TextBox 438">
            <a:extLst>
              <a:ext uri="{FF2B5EF4-FFF2-40B4-BE49-F238E27FC236}">
                <a16:creationId xmlns:a16="http://schemas.microsoft.com/office/drawing/2014/main" xmlns="" id="{44533EA0-9DAF-4773-AF82-B9B6C1AC9304}"/>
              </a:ext>
            </a:extLst>
          </p:cNvPr>
          <p:cNvSpPr txBox="1"/>
          <p:nvPr userDrawn="1"/>
        </p:nvSpPr>
        <p:spPr>
          <a:xfrm>
            <a:off x="7527090" y="4216498"/>
            <a:ext cx="709821" cy="215444"/>
          </a:xfrm>
          <a:prstGeom prst="rect">
            <a:avLst/>
          </a:prstGeom>
          <a:noFill/>
        </p:spPr>
        <p:txBody>
          <a:bodyPr wrap="square" lIns="0" rIns="0">
            <a:noAutofit/>
          </a:bodyPr>
          <a:lstStyle/>
          <a:p>
            <a:pPr algn="ctr"/>
            <a:r>
              <a:rPr lang="en-US" sz="800">
                <a:solidFill>
                  <a:schemeClr val="bg1"/>
                </a:solidFill>
              </a:rPr>
              <a:t>Ecosystem</a:t>
            </a:r>
          </a:p>
        </p:txBody>
      </p:sp>
      <p:sp>
        <p:nvSpPr>
          <p:cNvPr id="441" name="TextBox 440">
            <a:extLst>
              <a:ext uri="{FF2B5EF4-FFF2-40B4-BE49-F238E27FC236}">
                <a16:creationId xmlns:a16="http://schemas.microsoft.com/office/drawing/2014/main" xmlns="" id="{152E9F76-F332-48D5-83D5-B75ED947C883}"/>
              </a:ext>
            </a:extLst>
          </p:cNvPr>
          <p:cNvSpPr txBox="1"/>
          <p:nvPr userDrawn="1"/>
        </p:nvSpPr>
        <p:spPr>
          <a:xfrm>
            <a:off x="8241687" y="5053521"/>
            <a:ext cx="709821" cy="338554"/>
          </a:xfrm>
          <a:prstGeom prst="rect">
            <a:avLst/>
          </a:prstGeom>
          <a:noFill/>
        </p:spPr>
        <p:txBody>
          <a:bodyPr wrap="square" lIns="0" rIns="0">
            <a:noAutofit/>
          </a:bodyPr>
          <a:lstStyle/>
          <a:p>
            <a:pPr algn="ctr"/>
            <a:r>
              <a:rPr lang="en-US" sz="800">
                <a:solidFill>
                  <a:schemeClr val="bg1"/>
                </a:solidFill>
              </a:rPr>
              <a:t>First-reply-</a:t>
            </a:r>
          </a:p>
          <a:p>
            <a:pPr algn="ctr"/>
            <a:r>
              <a:rPr lang="en-US" sz="800">
                <a:solidFill>
                  <a:schemeClr val="bg1"/>
                </a:solidFill>
              </a:rPr>
              <a:t>by-email</a:t>
            </a:r>
          </a:p>
        </p:txBody>
      </p:sp>
      <p:sp>
        <p:nvSpPr>
          <p:cNvPr id="443" name="TextBox 442">
            <a:extLst>
              <a:ext uri="{FF2B5EF4-FFF2-40B4-BE49-F238E27FC236}">
                <a16:creationId xmlns:a16="http://schemas.microsoft.com/office/drawing/2014/main" xmlns="" id="{F2A3B974-746B-4A03-AFD2-5B8FBA526BF8}"/>
              </a:ext>
            </a:extLst>
          </p:cNvPr>
          <p:cNvSpPr txBox="1"/>
          <p:nvPr userDrawn="1"/>
        </p:nvSpPr>
        <p:spPr>
          <a:xfrm>
            <a:off x="7527090" y="2580873"/>
            <a:ext cx="709821" cy="215444"/>
          </a:xfrm>
          <a:prstGeom prst="rect">
            <a:avLst/>
          </a:prstGeom>
          <a:noFill/>
        </p:spPr>
        <p:txBody>
          <a:bodyPr wrap="square" lIns="0" rIns="0">
            <a:noAutofit/>
          </a:bodyPr>
          <a:lstStyle/>
          <a:p>
            <a:pPr algn="ctr"/>
            <a:r>
              <a:rPr lang="en-US" sz="800">
                <a:solidFill>
                  <a:schemeClr val="bg1"/>
                </a:solidFill>
              </a:rPr>
              <a:t>Bookmark</a:t>
            </a:r>
          </a:p>
        </p:txBody>
      </p:sp>
      <p:sp>
        <p:nvSpPr>
          <p:cNvPr id="445" name="TextBox 444">
            <a:extLst>
              <a:ext uri="{FF2B5EF4-FFF2-40B4-BE49-F238E27FC236}">
                <a16:creationId xmlns:a16="http://schemas.microsoft.com/office/drawing/2014/main" xmlns="" id="{8D5ECFC4-704C-4A8C-9DF3-942A637E9B12}"/>
              </a:ext>
            </a:extLst>
          </p:cNvPr>
          <p:cNvSpPr txBox="1"/>
          <p:nvPr userDrawn="1"/>
        </p:nvSpPr>
        <p:spPr>
          <a:xfrm>
            <a:off x="8241687" y="1753079"/>
            <a:ext cx="709821" cy="215444"/>
          </a:xfrm>
          <a:prstGeom prst="rect">
            <a:avLst/>
          </a:prstGeom>
          <a:noFill/>
        </p:spPr>
        <p:txBody>
          <a:bodyPr wrap="square" lIns="0" rIns="0">
            <a:noAutofit/>
          </a:bodyPr>
          <a:lstStyle/>
          <a:p>
            <a:pPr algn="ctr"/>
            <a:r>
              <a:rPr lang="en-US" sz="800">
                <a:solidFill>
                  <a:schemeClr val="bg1"/>
                </a:solidFill>
              </a:rPr>
              <a:t>Anniversary</a:t>
            </a:r>
          </a:p>
        </p:txBody>
      </p:sp>
      <p:sp>
        <p:nvSpPr>
          <p:cNvPr id="447" name="TextBox 446">
            <a:extLst>
              <a:ext uri="{FF2B5EF4-FFF2-40B4-BE49-F238E27FC236}">
                <a16:creationId xmlns:a16="http://schemas.microsoft.com/office/drawing/2014/main" xmlns="" id="{49DCB5EE-583E-463F-AB92-D7BA788107E3}"/>
              </a:ext>
            </a:extLst>
          </p:cNvPr>
          <p:cNvSpPr txBox="1"/>
          <p:nvPr userDrawn="1"/>
        </p:nvSpPr>
        <p:spPr>
          <a:xfrm>
            <a:off x="8961986" y="5877738"/>
            <a:ext cx="709821" cy="215444"/>
          </a:xfrm>
          <a:prstGeom prst="rect">
            <a:avLst/>
          </a:prstGeom>
          <a:noFill/>
        </p:spPr>
        <p:txBody>
          <a:bodyPr wrap="square" lIns="0" rIns="0">
            <a:noAutofit/>
          </a:bodyPr>
          <a:lstStyle/>
          <a:p>
            <a:pPr algn="ctr"/>
            <a:r>
              <a:rPr lang="en-US" sz="800">
                <a:solidFill>
                  <a:schemeClr val="bg1"/>
                </a:solidFill>
              </a:rPr>
              <a:t>Link</a:t>
            </a:r>
          </a:p>
        </p:txBody>
      </p:sp>
      <p:sp>
        <p:nvSpPr>
          <p:cNvPr id="449" name="TextBox 448">
            <a:extLst>
              <a:ext uri="{FF2B5EF4-FFF2-40B4-BE49-F238E27FC236}">
                <a16:creationId xmlns:a16="http://schemas.microsoft.com/office/drawing/2014/main" xmlns="" id="{872A9E9E-223F-41CD-8EB4-BDB4D0F70240}"/>
              </a:ext>
            </a:extLst>
          </p:cNvPr>
          <p:cNvSpPr txBox="1"/>
          <p:nvPr userDrawn="1"/>
        </p:nvSpPr>
        <p:spPr>
          <a:xfrm>
            <a:off x="9675196" y="3367961"/>
            <a:ext cx="709821" cy="338554"/>
          </a:xfrm>
          <a:prstGeom prst="rect">
            <a:avLst/>
          </a:prstGeom>
          <a:noFill/>
        </p:spPr>
        <p:txBody>
          <a:bodyPr wrap="square" lIns="0" rIns="0">
            <a:noAutofit/>
          </a:bodyPr>
          <a:lstStyle/>
          <a:p>
            <a:pPr algn="ctr"/>
            <a:r>
              <a:rPr lang="en-US" sz="800">
                <a:solidFill>
                  <a:schemeClr val="bg1"/>
                </a:solidFill>
              </a:rPr>
              <a:t>Course-advanced</a:t>
            </a:r>
          </a:p>
        </p:txBody>
      </p:sp>
      <p:sp>
        <p:nvSpPr>
          <p:cNvPr id="451" name="TextBox 450">
            <a:extLst>
              <a:ext uri="{FF2B5EF4-FFF2-40B4-BE49-F238E27FC236}">
                <a16:creationId xmlns:a16="http://schemas.microsoft.com/office/drawing/2014/main" xmlns="" id="{9155E6CB-64DE-46B8-A8DB-3D4C72FADCFF}"/>
              </a:ext>
            </a:extLst>
          </p:cNvPr>
          <p:cNvSpPr txBox="1"/>
          <p:nvPr userDrawn="1"/>
        </p:nvSpPr>
        <p:spPr>
          <a:xfrm>
            <a:off x="10390297" y="4216498"/>
            <a:ext cx="709821" cy="338554"/>
          </a:xfrm>
          <a:prstGeom prst="rect">
            <a:avLst/>
          </a:prstGeom>
          <a:noFill/>
        </p:spPr>
        <p:txBody>
          <a:bodyPr wrap="square" lIns="0" rIns="0">
            <a:noAutofit/>
          </a:bodyPr>
          <a:lstStyle/>
          <a:p>
            <a:pPr algn="ctr"/>
            <a:r>
              <a:rPr lang="en-US" sz="800">
                <a:solidFill>
                  <a:schemeClr val="bg1"/>
                </a:solidFill>
              </a:rPr>
              <a:t>Enterprise competency</a:t>
            </a:r>
          </a:p>
        </p:txBody>
      </p:sp>
      <p:sp>
        <p:nvSpPr>
          <p:cNvPr id="453" name="TextBox 452">
            <a:extLst>
              <a:ext uri="{FF2B5EF4-FFF2-40B4-BE49-F238E27FC236}">
                <a16:creationId xmlns:a16="http://schemas.microsoft.com/office/drawing/2014/main" xmlns="" id="{0B4FAC28-771A-4CA8-8DE5-E0230A54992F}"/>
              </a:ext>
            </a:extLst>
          </p:cNvPr>
          <p:cNvSpPr txBox="1"/>
          <p:nvPr userDrawn="1"/>
        </p:nvSpPr>
        <p:spPr>
          <a:xfrm>
            <a:off x="10390297" y="5053521"/>
            <a:ext cx="709821" cy="338554"/>
          </a:xfrm>
          <a:prstGeom prst="rect">
            <a:avLst/>
          </a:prstGeom>
          <a:noFill/>
        </p:spPr>
        <p:txBody>
          <a:bodyPr wrap="square" lIns="0" rIns="0">
            <a:noAutofit/>
          </a:bodyPr>
          <a:lstStyle/>
          <a:p>
            <a:pPr algn="ctr"/>
            <a:r>
              <a:rPr lang="en-US" sz="800">
                <a:solidFill>
                  <a:schemeClr val="bg1"/>
                </a:solidFill>
              </a:rPr>
              <a:t>Group </a:t>
            </a:r>
          </a:p>
          <a:p>
            <a:pPr algn="ctr"/>
            <a:r>
              <a:rPr lang="en-US" sz="800">
                <a:solidFill>
                  <a:schemeClr val="bg1"/>
                </a:solidFill>
              </a:rPr>
              <a:t>of users</a:t>
            </a:r>
          </a:p>
        </p:txBody>
      </p:sp>
      <p:sp>
        <p:nvSpPr>
          <p:cNvPr id="455" name="TextBox 454">
            <a:extLst>
              <a:ext uri="{FF2B5EF4-FFF2-40B4-BE49-F238E27FC236}">
                <a16:creationId xmlns:a16="http://schemas.microsoft.com/office/drawing/2014/main" xmlns="" id="{B7743FBA-C57C-4AD9-8354-59144CB360A0}"/>
              </a:ext>
            </a:extLst>
          </p:cNvPr>
          <p:cNvSpPr txBox="1"/>
          <p:nvPr userDrawn="1"/>
        </p:nvSpPr>
        <p:spPr>
          <a:xfrm>
            <a:off x="9675196" y="2580873"/>
            <a:ext cx="709821" cy="338554"/>
          </a:xfrm>
          <a:prstGeom prst="rect">
            <a:avLst/>
          </a:prstGeom>
          <a:noFill/>
        </p:spPr>
        <p:txBody>
          <a:bodyPr wrap="square" lIns="0" rIns="0">
            <a:noAutofit/>
          </a:bodyPr>
          <a:lstStyle/>
          <a:p>
            <a:pPr algn="ctr"/>
            <a:r>
              <a:rPr lang="en-US" sz="800">
                <a:solidFill>
                  <a:schemeClr val="bg1"/>
                </a:solidFill>
              </a:rPr>
              <a:t>Business partner alt 2</a:t>
            </a:r>
          </a:p>
        </p:txBody>
      </p:sp>
      <p:sp>
        <p:nvSpPr>
          <p:cNvPr id="457" name="TextBox 456">
            <a:extLst>
              <a:ext uri="{FF2B5EF4-FFF2-40B4-BE49-F238E27FC236}">
                <a16:creationId xmlns:a16="http://schemas.microsoft.com/office/drawing/2014/main" xmlns="" id="{F0B55C7F-1169-48C1-B64C-0EEC8FE8E590}"/>
              </a:ext>
            </a:extLst>
          </p:cNvPr>
          <p:cNvSpPr txBox="1"/>
          <p:nvPr userDrawn="1"/>
        </p:nvSpPr>
        <p:spPr>
          <a:xfrm>
            <a:off x="10390297" y="1753079"/>
            <a:ext cx="709821" cy="338554"/>
          </a:xfrm>
          <a:prstGeom prst="rect">
            <a:avLst/>
          </a:prstGeom>
          <a:noFill/>
        </p:spPr>
        <p:txBody>
          <a:bodyPr wrap="square" lIns="0" rIns="0">
            <a:noAutofit/>
          </a:bodyPr>
          <a:lstStyle/>
          <a:p>
            <a:pPr algn="ctr"/>
            <a:r>
              <a:rPr lang="en-US" sz="800">
                <a:solidFill>
                  <a:schemeClr val="bg1"/>
                </a:solidFill>
              </a:rPr>
              <a:t>App-3rd-party  3</a:t>
            </a:r>
          </a:p>
        </p:txBody>
      </p:sp>
      <p:sp>
        <p:nvSpPr>
          <p:cNvPr id="459" name="TextBox 458">
            <a:extLst>
              <a:ext uri="{FF2B5EF4-FFF2-40B4-BE49-F238E27FC236}">
                <a16:creationId xmlns:a16="http://schemas.microsoft.com/office/drawing/2014/main" xmlns="" id="{25DCE611-6B45-49DB-8496-04DC98F8F103}"/>
              </a:ext>
            </a:extLst>
          </p:cNvPr>
          <p:cNvSpPr txBox="1"/>
          <p:nvPr userDrawn="1"/>
        </p:nvSpPr>
        <p:spPr>
          <a:xfrm>
            <a:off x="8241687" y="5871746"/>
            <a:ext cx="709821" cy="338554"/>
          </a:xfrm>
          <a:prstGeom prst="rect">
            <a:avLst/>
          </a:prstGeom>
          <a:noFill/>
        </p:spPr>
        <p:txBody>
          <a:bodyPr wrap="square" lIns="0" rIns="0">
            <a:noAutofit/>
          </a:bodyPr>
          <a:lstStyle/>
          <a:p>
            <a:pPr algn="ctr"/>
            <a:r>
              <a:rPr lang="en-US" sz="800">
                <a:solidFill>
                  <a:schemeClr val="bg1"/>
                </a:solidFill>
              </a:rPr>
              <a:t>Light bulb</a:t>
            </a:r>
          </a:p>
        </p:txBody>
      </p:sp>
      <p:sp>
        <p:nvSpPr>
          <p:cNvPr id="461" name="TextBox 460">
            <a:extLst>
              <a:ext uri="{FF2B5EF4-FFF2-40B4-BE49-F238E27FC236}">
                <a16:creationId xmlns:a16="http://schemas.microsoft.com/office/drawing/2014/main" xmlns="" id="{4BE5FBF7-CE27-4403-A481-86EC9E22585A}"/>
              </a:ext>
            </a:extLst>
          </p:cNvPr>
          <p:cNvSpPr txBox="1"/>
          <p:nvPr userDrawn="1"/>
        </p:nvSpPr>
        <p:spPr>
          <a:xfrm>
            <a:off x="9675196" y="4216498"/>
            <a:ext cx="709821" cy="215444"/>
          </a:xfrm>
          <a:prstGeom prst="rect">
            <a:avLst/>
          </a:prstGeom>
          <a:noFill/>
        </p:spPr>
        <p:txBody>
          <a:bodyPr wrap="square" lIns="0" rIns="0">
            <a:noAutofit/>
          </a:bodyPr>
          <a:lstStyle/>
          <a:p>
            <a:pPr algn="ctr"/>
            <a:r>
              <a:rPr lang="en-US" sz="800">
                <a:solidFill>
                  <a:schemeClr val="bg1"/>
                </a:solidFill>
              </a:rPr>
              <a:t>Emoji</a:t>
            </a:r>
          </a:p>
        </p:txBody>
      </p:sp>
      <p:sp>
        <p:nvSpPr>
          <p:cNvPr id="463" name="TextBox 462">
            <a:extLst>
              <a:ext uri="{FF2B5EF4-FFF2-40B4-BE49-F238E27FC236}">
                <a16:creationId xmlns:a16="http://schemas.microsoft.com/office/drawing/2014/main" xmlns="" id="{7FCB3897-8EA2-4241-A06D-7E7D1169656F}"/>
              </a:ext>
            </a:extLst>
          </p:cNvPr>
          <p:cNvSpPr txBox="1"/>
          <p:nvPr userDrawn="1"/>
        </p:nvSpPr>
        <p:spPr>
          <a:xfrm>
            <a:off x="11102668" y="5871457"/>
            <a:ext cx="709821" cy="338328"/>
          </a:xfrm>
          <a:prstGeom prst="rect">
            <a:avLst/>
          </a:prstGeom>
          <a:noFill/>
        </p:spPr>
        <p:txBody>
          <a:bodyPr wrap="square" lIns="0" rIns="0">
            <a:noAutofit/>
          </a:bodyPr>
          <a:lstStyle/>
          <a:p>
            <a:pPr algn="ctr"/>
            <a:r>
              <a:rPr lang="en-US" sz="800">
                <a:solidFill>
                  <a:schemeClr val="bg1"/>
                </a:solidFill>
              </a:rPr>
              <a:t>Link </a:t>
            </a:r>
          </a:p>
          <a:p>
            <a:pPr algn="ctr"/>
            <a:r>
              <a:rPr lang="en-US" sz="800">
                <a:solidFill>
                  <a:schemeClr val="bg1"/>
                </a:solidFill>
              </a:rPr>
              <a:t>special alt</a:t>
            </a:r>
          </a:p>
        </p:txBody>
      </p:sp>
    </p:spTree>
    <p:custDataLst>
      <p:tags r:id="rId1"/>
    </p:custDataLst>
    <p:extLst>
      <p:ext uri="{BB962C8B-B14F-4D97-AF65-F5344CB8AC3E}">
        <p14:creationId xmlns:p14="http://schemas.microsoft.com/office/powerpoint/2010/main" val="1374744781"/>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2_Icons 2">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xmlns="" id="{557B0019-D30C-4B94-87CD-554B877C691D}"/>
              </a:ext>
            </a:extLst>
          </p:cNvPr>
          <p:cNvSpPr/>
          <p:nvPr userDrawn="1"/>
        </p:nvSpPr>
        <p:spPr>
          <a:xfrm>
            <a:off x="1" y="1143001"/>
            <a:ext cx="12192000" cy="5671457"/>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p>
            <a:pPr algn="ctr"/>
            <a:endParaRPr lang="en-US" sz="1400" b="0" i="0" err="1">
              <a:latin typeface="Arial"/>
              <a:cs typeface="Arial"/>
            </a:endParaRPr>
          </a:p>
        </p:txBody>
      </p:sp>
      <p:sp>
        <p:nvSpPr>
          <p:cNvPr id="7" name="Title 6">
            <a:extLst>
              <a:ext uri="{FF2B5EF4-FFF2-40B4-BE49-F238E27FC236}">
                <a16:creationId xmlns:a16="http://schemas.microsoft.com/office/drawing/2014/main" xmlns="" id="{D06F8458-66E1-4B4A-BC40-DD2CDA42EB1C}"/>
              </a:ext>
            </a:extLst>
          </p:cNvPr>
          <p:cNvSpPr>
            <a:spLocks noGrp="1"/>
          </p:cNvSpPr>
          <p:nvPr>
            <p:ph type="title"/>
          </p:nvPr>
        </p:nvSpPr>
        <p:spPr/>
        <p:txBody>
          <a:bodyPr/>
          <a:lstStyle/>
          <a:p>
            <a:r>
              <a:rPr lang="en-US"/>
              <a:t>Click to edit Master title style</a:t>
            </a:r>
          </a:p>
        </p:txBody>
      </p:sp>
      <p:sp>
        <p:nvSpPr>
          <p:cNvPr id="18" name="TextBox 17">
            <a:extLst>
              <a:ext uri="{FF2B5EF4-FFF2-40B4-BE49-F238E27FC236}">
                <a16:creationId xmlns:a16="http://schemas.microsoft.com/office/drawing/2014/main" xmlns="" id="{90CF7BEC-2ABE-4EF6-A184-360BC0F0353C}"/>
              </a:ext>
            </a:extLst>
          </p:cNvPr>
          <p:cNvSpPr txBox="1"/>
          <p:nvPr userDrawn="1"/>
        </p:nvSpPr>
        <p:spPr>
          <a:xfrm>
            <a:off x="11102668" y="3402693"/>
            <a:ext cx="713418" cy="338328"/>
          </a:xfrm>
          <a:prstGeom prst="rect">
            <a:avLst/>
          </a:prstGeom>
          <a:noFill/>
        </p:spPr>
        <p:txBody>
          <a:bodyPr wrap="square" lIns="0" rIns="0">
            <a:noAutofit/>
          </a:bodyPr>
          <a:lstStyle/>
          <a:p>
            <a:pPr algn="ctr"/>
            <a:r>
              <a:rPr lang="en-US" sz="800">
                <a:solidFill>
                  <a:schemeClr val="bg1"/>
                </a:solidFill>
              </a:rPr>
              <a:t>RPA </a:t>
            </a:r>
          </a:p>
          <a:p>
            <a:pPr algn="ctr"/>
            <a:r>
              <a:rPr lang="en-US" sz="800">
                <a:solidFill>
                  <a:schemeClr val="bg1"/>
                </a:solidFill>
              </a:rPr>
              <a:t>champion</a:t>
            </a:r>
          </a:p>
        </p:txBody>
      </p:sp>
      <p:sp>
        <p:nvSpPr>
          <p:cNvPr id="20" name="TextBox 19">
            <a:extLst>
              <a:ext uri="{FF2B5EF4-FFF2-40B4-BE49-F238E27FC236}">
                <a16:creationId xmlns:a16="http://schemas.microsoft.com/office/drawing/2014/main" xmlns="" id="{39F87A46-2624-4F14-B15B-CF454F756CB1}"/>
              </a:ext>
            </a:extLst>
          </p:cNvPr>
          <p:cNvSpPr txBox="1"/>
          <p:nvPr userDrawn="1"/>
        </p:nvSpPr>
        <p:spPr>
          <a:xfrm>
            <a:off x="388013" y="3402693"/>
            <a:ext cx="713418" cy="338328"/>
          </a:xfrm>
          <a:prstGeom prst="rect">
            <a:avLst/>
          </a:prstGeom>
          <a:noFill/>
        </p:spPr>
        <p:txBody>
          <a:bodyPr wrap="square" lIns="0" rIns="0">
            <a:noAutofit/>
          </a:bodyPr>
          <a:lstStyle/>
          <a:p>
            <a:pPr algn="ctr"/>
            <a:r>
              <a:rPr lang="en-US" sz="800">
                <a:solidFill>
                  <a:schemeClr val="bg1"/>
                </a:solidFill>
              </a:rPr>
              <a:t>Question and answer</a:t>
            </a:r>
          </a:p>
        </p:txBody>
      </p:sp>
      <p:sp>
        <p:nvSpPr>
          <p:cNvPr id="22" name="TextBox 21">
            <a:extLst>
              <a:ext uri="{FF2B5EF4-FFF2-40B4-BE49-F238E27FC236}">
                <a16:creationId xmlns:a16="http://schemas.microsoft.com/office/drawing/2014/main" xmlns="" id="{780E9DC0-3B87-4641-BEC8-B6B9077757A8}"/>
              </a:ext>
            </a:extLst>
          </p:cNvPr>
          <p:cNvSpPr txBox="1"/>
          <p:nvPr userDrawn="1"/>
        </p:nvSpPr>
        <p:spPr>
          <a:xfrm>
            <a:off x="1102323" y="3402693"/>
            <a:ext cx="713418" cy="338328"/>
          </a:xfrm>
          <a:prstGeom prst="rect">
            <a:avLst/>
          </a:prstGeom>
          <a:noFill/>
        </p:spPr>
        <p:txBody>
          <a:bodyPr wrap="square" lIns="0" rIns="0">
            <a:noAutofit/>
          </a:bodyPr>
          <a:lstStyle/>
          <a:p>
            <a:pPr algn="ctr"/>
            <a:r>
              <a:rPr lang="en-US" sz="800">
                <a:solidFill>
                  <a:schemeClr val="bg1"/>
                </a:solidFill>
              </a:rPr>
              <a:t>Question and answer 2</a:t>
            </a:r>
          </a:p>
        </p:txBody>
      </p:sp>
      <p:sp>
        <p:nvSpPr>
          <p:cNvPr id="24" name="TextBox 23">
            <a:extLst>
              <a:ext uri="{FF2B5EF4-FFF2-40B4-BE49-F238E27FC236}">
                <a16:creationId xmlns:a16="http://schemas.microsoft.com/office/drawing/2014/main" xmlns="" id="{763A8086-34B3-44A6-9D68-24F07695DFD1}"/>
              </a:ext>
            </a:extLst>
          </p:cNvPr>
          <p:cNvSpPr txBox="1"/>
          <p:nvPr userDrawn="1"/>
        </p:nvSpPr>
        <p:spPr>
          <a:xfrm>
            <a:off x="1816633" y="3402693"/>
            <a:ext cx="713418" cy="338328"/>
          </a:xfrm>
          <a:prstGeom prst="rect">
            <a:avLst/>
          </a:prstGeom>
          <a:noFill/>
        </p:spPr>
        <p:txBody>
          <a:bodyPr wrap="square" lIns="0" rIns="0">
            <a:noAutofit/>
          </a:bodyPr>
          <a:lstStyle/>
          <a:p>
            <a:pPr algn="ctr"/>
            <a:r>
              <a:rPr lang="en-US" sz="800">
                <a:solidFill>
                  <a:schemeClr val="bg1"/>
                </a:solidFill>
              </a:rPr>
              <a:t>Ramp up</a:t>
            </a:r>
          </a:p>
        </p:txBody>
      </p:sp>
      <p:sp>
        <p:nvSpPr>
          <p:cNvPr id="25" name="TextBox 24">
            <a:extLst>
              <a:ext uri="{FF2B5EF4-FFF2-40B4-BE49-F238E27FC236}">
                <a16:creationId xmlns:a16="http://schemas.microsoft.com/office/drawing/2014/main" xmlns="" id="{01D88B68-108F-4A1A-A364-E3582FDD14CD}"/>
              </a:ext>
            </a:extLst>
          </p:cNvPr>
          <p:cNvSpPr txBox="1"/>
          <p:nvPr userDrawn="1"/>
        </p:nvSpPr>
        <p:spPr>
          <a:xfrm>
            <a:off x="2530943" y="3402693"/>
            <a:ext cx="713418" cy="338328"/>
          </a:xfrm>
          <a:prstGeom prst="rect">
            <a:avLst/>
          </a:prstGeom>
          <a:noFill/>
        </p:spPr>
        <p:txBody>
          <a:bodyPr wrap="square" lIns="0" rIns="0">
            <a:noAutofit/>
          </a:bodyPr>
          <a:lstStyle/>
          <a:p>
            <a:pPr algn="ctr"/>
            <a:r>
              <a:rPr lang="en-US" sz="800">
                <a:solidFill>
                  <a:schemeClr val="bg1"/>
                </a:solidFill>
              </a:rPr>
              <a:t>Ramp up alt</a:t>
            </a:r>
          </a:p>
        </p:txBody>
      </p:sp>
      <p:sp>
        <p:nvSpPr>
          <p:cNvPr id="27" name="TextBox 26">
            <a:extLst>
              <a:ext uri="{FF2B5EF4-FFF2-40B4-BE49-F238E27FC236}">
                <a16:creationId xmlns:a16="http://schemas.microsoft.com/office/drawing/2014/main" xmlns="" id="{A04CD87A-5EA0-4344-90B8-4D8A53FF99FE}"/>
              </a:ext>
            </a:extLst>
          </p:cNvPr>
          <p:cNvSpPr txBox="1"/>
          <p:nvPr userDrawn="1"/>
        </p:nvSpPr>
        <p:spPr>
          <a:xfrm>
            <a:off x="3959563" y="3402693"/>
            <a:ext cx="713418" cy="338328"/>
          </a:xfrm>
          <a:prstGeom prst="rect">
            <a:avLst/>
          </a:prstGeom>
          <a:noFill/>
        </p:spPr>
        <p:txBody>
          <a:bodyPr wrap="square" lIns="0" rIns="0">
            <a:noAutofit/>
          </a:bodyPr>
          <a:lstStyle/>
          <a:p>
            <a:pPr algn="ctr"/>
            <a:r>
              <a:rPr lang="en-US" sz="800">
                <a:solidFill>
                  <a:schemeClr val="bg1"/>
                </a:solidFill>
              </a:rPr>
              <a:t>Read guidelines</a:t>
            </a:r>
          </a:p>
        </p:txBody>
      </p:sp>
      <p:sp>
        <p:nvSpPr>
          <p:cNvPr id="29" name="TextBox 28">
            <a:extLst>
              <a:ext uri="{FF2B5EF4-FFF2-40B4-BE49-F238E27FC236}">
                <a16:creationId xmlns:a16="http://schemas.microsoft.com/office/drawing/2014/main" xmlns="" id="{9F711ED1-7950-46AE-BD91-DA71677ECB0C}"/>
              </a:ext>
            </a:extLst>
          </p:cNvPr>
          <p:cNvSpPr txBox="1"/>
          <p:nvPr userDrawn="1"/>
        </p:nvSpPr>
        <p:spPr>
          <a:xfrm>
            <a:off x="8959733" y="3402693"/>
            <a:ext cx="713418" cy="338328"/>
          </a:xfrm>
          <a:prstGeom prst="rect">
            <a:avLst/>
          </a:prstGeom>
          <a:noFill/>
        </p:spPr>
        <p:txBody>
          <a:bodyPr wrap="square" lIns="0" rIns="0">
            <a:noAutofit/>
          </a:bodyPr>
          <a:lstStyle/>
          <a:p>
            <a:pPr algn="ctr"/>
            <a:r>
              <a:rPr lang="en-US" sz="800">
                <a:solidFill>
                  <a:schemeClr val="bg1"/>
                </a:solidFill>
              </a:rPr>
              <a:t>Reply</a:t>
            </a:r>
          </a:p>
        </p:txBody>
      </p:sp>
      <p:sp>
        <p:nvSpPr>
          <p:cNvPr id="31" name="TextBox 30">
            <a:extLst>
              <a:ext uri="{FF2B5EF4-FFF2-40B4-BE49-F238E27FC236}">
                <a16:creationId xmlns:a16="http://schemas.microsoft.com/office/drawing/2014/main" xmlns="" id="{05E03A70-E7B9-4F4E-9B94-59F759BE79B2}"/>
              </a:ext>
            </a:extLst>
          </p:cNvPr>
          <p:cNvSpPr txBox="1"/>
          <p:nvPr userDrawn="1"/>
        </p:nvSpPr>
        <p:spPr>
          <a:xfrm>
            <a:off x="9674043" y="3402693"/>
            <a:ext cx="713418" cy="338328"/>
          </a:xfrm>
          <a:prstGeom prst="rect">
            <a:avLst/>
          </a:prstGeom>
          <a:noFill/>
        </p:spPr>
        <p:txBody>
          <a:bodyPr wrap="square" lIns="0" rIns="0">
            <a:noAutofit/>
          </a:bodyPr>
          <a:lstStyle/>
          <a:p>
            <a:pPr algn="ctr"/>
            <a:r>
              <a:rPr lang="en-US" sz="800">
                <a:solidFill>
                  <a:schemeClr val="bg1"/>
                </a:solidFill>
              </a:rPr>
              <a:t>Resource</a:t>
            </a:r>
          </a:p>
        </p:txBody>
      </p:sp>
      <p:sp>
        <p:nvSpPr>
          <p:cNvPr id="33" name="TextBox 32">
            <a:extLst>
              <a:ext uri="{FF2B5EF4-FFF2-40B4-BE49-F238E27FC236}">
                <a16:creationId xmlns:a16="http://schemas.microsoft.com/office/drawing/2014/main" xmlns="" id="{AA5B1D6A-D929-44AF-8958-C0D70F8CFA4C}"/>
              </a:ext>
            </a:extLst>
          </p:cNvPr>
          <p:cNvSpPr txBox="1"/>
          <p:nvPr userDrawn="1"/>
        </p:nvSpPr>
        <p:spPr>
          <a:xfrm>
            <a:off x="4673873" y="3402693"/>
            <a:ext cx="713418" cy="338328"/>
          </a:xfrm>
          <a:prstGeom prst="rect">
            <a:avLst/>
          </a:prstGeom>
          <a:noFill/>
        </p:spPr>
        <p:txBody>
          <a:bodyPr wrap="square" lIns="0" rIns="0">
            <a:noAutofit/>
          </a:bodyPr>
          <a:lstStyle/>
          <a:p>
            <a:pPr algn="ctr"/>
            <a:r>
              <a:rPr lang="en-US" sz="800">
                <a:solidFill>
                  <a:schemeClr val="bg1"/>
                </a:solidFill>
              </a:rPr>
              <a:t>Redesign</a:t>
            </a:r>
          </a:p>
        </p:txBody>
      </p:sp>
      <p:sp>
        <p:nvSpPr>
          <p:cNvPr id="34" name="TextBox 33">
            <a:extLst>
              <a:ext uri="{FF2B5EF4-FFF2-40B4-BE49-F238E27FC236}">
                <a16:creationId xmlns:a16="http://schemas.microsoft.com/office/drawing/2014/main" xmlns="" id="{BB90B05D-3E58-40E3-93DD-6F4A143282D3}"/>
              </a:ext>
            </a:extLst>
          </p:cNvPr>
          <p:cNvSpPr txBox="1"/>
          <p:nvPr userDrawn="1"/>
        </p:nvSpPr>
        <p:spPr>
          <a:xfrm>
            <a:off x="5388183" y="3402693"/>
            <a:ext cx="713418" cy="338328"/>
          </a:xfrm>
          <a:prstGeom prst="rect">
            <a:avLst/>
          </a:prstGeom>
          <a:noFill/>
        </p:spPr>
        <p:txBody>
          <a:bodyPr wrap="square" lIns="0" rIns="0">
            <a:noAutofit/>
          </a:bodyPr>
          <a:lstStyle/>
          <a:p>
            <a:pPr algn="ctr"/>
            <a:r>
              <a:rPr lang="en-US" sz="800">
                <a:solidFill>
                  <a:schemeClr val="bg1"/>
                </a:solidFill>
              </a:rPr>
              <a:t>Redesign alt</a:t>
            </a:r>
          </a:p>
        </p:txBody>
      </p:sp>
      <p:sp>
        <p:nvSpPr>
          <p:cNvPr id="35" name="TextBox 34">
            <a:extLst>
              <a:ext uri="{FF2B5EF4-FFF2-40B4-BE49-F238E27FC236}">
                <a16:creationId xmlns:a16="http://schemas.microsoft.com/office/drawing/2014/main" xmlns="" id="{C4C194D1-4ABA-4A5E-9DF6-2029CE6306C5}"/>
              </a:ext>
            </a:extLst>
          </p:cNvPr>
          <p:cNvSpPr txBox="1"/>
          <p:nvPr userDrawn="1"/>
        </p:nvSpPr>
        <p:spPr>
          <a:xfrm>
            <a:off x="6102493" y="3402693"/>
            <a:ext cx="713418" cy="338328"/>
          </a:xfrm>
          <a:prstGeom prst="rect">
            <a:avLst/>
          </a:prstGeom>
          <a:noFill/>
        </p:spPr>
        <p:txBody>
          <a:bodyPr wrap="square" lIns="0" rIns="0">
            <a:noAutofit/>
          </a:bodyPr>
          <a:lstStyle/>
          <a:p>
            <a:pPr algn="ctr"/>
            <a:r>
              <a:rPr lang="en-US" sz="800">
                <a:solidFill>
                  <a:schemeClr val="bg1"/>
                </a:solidFill>
              </a:rPr>
              <a:t>Refresh</a:t>
            </a:r>
          </a:p>
        </p:txBody>
      </p:sp>
      <p:sp>
        <p:nvSpPr>
          <p:cNvPr id="36" name="TextBox 35">
            <a:extLst>
              <a:ext uri="{FF2B5EF4-FFF2-40B4-BE49-F238E27FC236}">
                <a16:creationId xmlns:a16="http://schemas.microsoft.com/office/drawing/2014/main" xmlns="" id="{84916C4D-95A1-43CC-9904-49E2F6A0347E}"/>
              </a:ext>
            </a:extLst>
          </p:cNvPr>
          <p:cNvSpPr txBox="1"/>
          <p:nvPr userDrawn="1"/>
        </p:nvSpPr>
        <p:spPr>
          <a:xfrm>
            <a:off x="6816803" y="3402693"/>
            <a:ext cx="713418" cy="338328"/>
          </a:xfrm>
          <a:prstGeom prst="rect">
            <a:avLst/>
          </a:prstGeom>
          <a:noFill/>
        </p:spPr>
        <p:txBody>
          <a:bodyPr wrap="square" lIns="0" rIns="0">
            <a:noAutofit/>
          </a:bodyPr>
          <a:lstStyle/>
          <a:p>
            <a:pPr algn="ctr"/>
            <a:r>
              <a:rPr lang="en-US" sz="800">
                <a:solidFill>
                  <a:schemeClr val="bg1"/>
                </a:solidFill>
              </a:rPr>
              <a:t>Refresh 2</a:t>
            </a:r>
          </a:p>
        </p:txBody>
      </p:sp>
      <p:sp>
        <p:nvSpPr>
          <p:cNvPr id="37" name="TextBox 36">
            <a:extLst>
              <a:ext uri="{FF2B5EF4-FFF2-40B4-BE49-F238E27FC236}">
                <a16:creationId xmlns:a16="http://schemas.microsoft.com/office/drawing/2014/main" xmlns="" id="{18939518-D257-4BA9-AE37-437474BA51D1}"/>
              </a:ext>
            </a:extLst>
          </p:cNvPr>
          <p:cNvSpPr txBox="1"/>
          <p:nvPr userDrawn="1"/>
        </p:nvSpPr>
        <p:spPr>
          <a:xfrm>
            <a:off x="7531113" y="3402693"/>
            <a:ext cx="713418" cy="338328"/>
          </a:xfrm>
          <a:prstGeom prst="rect">
            <a:avLst/>
          </a:prstGeom>
          <a:noFill/>
        </p:spPr>
        <p:txBody>
          <a:bodyPr wrap="square" lIns="0" rIns="0">
            <a:noAutofit/>
          </a:bodyPr>
          <a:lstStyle/>
          <a:p>
            <a:pPr algn="ctr"/>
            <a:r>
              <a:rPr lang="en-US" sz="800">
                <a:solidFill>
                  <a:schemeClr val="bg1"/>
                </a:solidFill>
              </a:rPr>
              <a:t>Remove</a:t>
            </a:r>
          </a:p>
        </p:txBody>
      </p:sp>
      <p:sp>
        <p:nvSpPr>
          <p:cNvPr id="38" name="TextBox 37">
            <a:extLst>
              <a:ext uri="{FF2B5EF4-FFF2-40B4-BE49-F238E27FC236}">
                <a16:creationId xmlns:a16="http://schemas.microsoft.com/office/drawing/2014/main" xmlns="" id="{AE174C2A-BB96-4E19-975A-CC2E6385660C}"/>
              </a:ext>
            </a:extLst>
          </p:cNvPr>
          <p:cNvSpPr txBox="1"/>
          <p:nvPr userDrawn="1"/>
        </p:nvSpPr>
        <p:spPr>
          <a:xfrm>
            <a:off x="8245423" y="3402693"/>
            <a:ext cx="713418" cy="338328"/>
          </a:xfrm>
          <a:prstGeom prst="rect">
            <a:avLst/>
          </a:prstGeom>
          <a:noFill/>
        </p:spPr>
        <p:txBody>
          <a:bodyPr wrap="square" lIns="0" rIns="0">
            <a:noAutofit/>
          </a:bodyPr>
          <a:lstStyle/>
          <a:p>
            <a:pPr algn="ctr"/>
            <a:r>
              <a:rPr lang="en-US" sz="800">
                <a:solidFill>
                  <a:schemeClr val="bg1"/>
                </a:solidFill>
              </a:rPr>
              <a:t>Remove alt</a:t>
            </a:r>
          </a:p>
        </p:txBody>
      </p:sp>
      <p:sp>
        <p:nvSpPr>
          <p:cNvPr id="39" name="TextBox 38">
            <a:extLst>
              <a:ext uri="{FF2B5EF4-FFF2-40B4-BE49-F238E27FC236}">
                <a16:creationId xmlns:a16="http://schemas.microsoft.com/office/drawing/2014/main" xmlns="" id="{9517A348-5A5C-4D78-BE48-CF2F87D6468D}"/>
              </a:ext>
            </a:extLst>
          </p:cNvPr>
          <p:cNvSpPr txBox="1"/>
          <p:nvPr userDrawn="1"/>
        </p:nvSpPr>
        <p:spPr>
          <a:xfrm>
            <a:off x="10388353" y="3402693"/>
            <a:ext cx="713418" cy="338328"/>
          </a:xfrm>
          <a:prstGeom prst="rect">
            <a:avLst/>
          </a:prstGeom>
          <a:noFill/>
        </p:spPr>
        <p:txBody>
          <a:bodyPr wrap="square" lIns="0" rIns="0">
            <a:noAutofit/>
          </a:bodyPr>
          <a:lstStyle/>
          <a:p>
            <a:pPr algn="ctr"/>
            <a:r>
              <a:rPr lang="en-US" sz="800">
                <a:solidFill>
                  <a:schemeClr val="bg1"/>
                </a:solidFill>
              </a:rPr>
              <a:t>RPA business analyst</a:t>
            </a:r>
          </a:p>
        </p:txBody>
      </p:sp>
      <p:sp>
        <p:nvSpPr>
          <p:cNvPr id="41" name="TextBox 40">
            <a:extLst>
              <a:ext uri="{FF2B5EF4-FFF2-40B4-BE49-F238E27FC236}">
                <a16:creationId xmlns:a16="http://schemas.microsoft.com/office/drawing/2014/main" xmlns="" id="{5E213064-FE24-4481-923E-87C3CA7815CD}"/>
              </a:ext>
            </a:extLst>
          </p:cNvPr>
          <p:cNvSpPr txBox="1"/>
          <p:nvPr userDrawn="1"/>
        </p:nvSpPr>
        <p:spPr>
          <a:xfrm>
            <a:off x="3245253" y="3402693"/>
            <a:ext cx="713418" cy="338328"/>
          </a:xfrm>
          <a:prstGeom prst="rect">
            <a:avLst/>
          </a:prstGeom>
          <a:noFill/>
        </p:spPr>
        <p:txBody>
          <a:bodyPr wrap="square" lIns="0" rIns="0">
            <a:noAutofit/>
          </a:bodyPr>
          <a:lstStyle/>
          <a:p>
            <a:pPr algn="ctr"/>
            <a:r>
              <a:rPr lang="en-US" sz="800">
                <a:solidFill>
                  <a:schemeClr val="bg1"/>
                </a:solidFill>
              </a:rPr>
              <a:t>Reader</a:t>
            </a:r>
          </a:p>
        </p:txBody>
      </p:sp>
      <p:sp>
        <p:nvSpPr>
          <p:cNvPr id="43" name="TextBox 42">
            <a:extLst>
              <a:ext uri="{FF2B5EF4-FFF2-40B4-BE49-F238E27FC236}">
                <a16:creationId xmlns:a16="http://schemas.microsoft.com/office/drawing/2014/main" xmlns="" id="{2522F10D-83D1-4480-BC2B-C3FFBD3443A1}"/>
              </a:ext>
            </a:extLst>
          </p:cNvPr>
          <p:cNvSpPr txBox="1"/>
          <p:nvPr userDrawn="1"/>
        </p:nvSpPr>
        <p:spPr>
          <a:xfrm>
            <a:off x="11102668" y="4225711"/>
            <a:ext cx="713418" cy="338328"/>
          </a:xfrm>
          <a:prstGeom prst="rect">
            <a:avLst/>
          </a:prstGeom>
          <a:noFill/>
        </p:spPr>
        <p:txBody>
          <a:bodyPr wrap="square" lIns="0" rIns="0">
            <a:noAutofit/>
          </a:bodyPr>
          <a:lstStyle/>
          <a:p>
            <a:pPr algn="ctr"/>
            <a:r>
              <a:rPr lang="en-US" sz="800">
                <a:solidFill>
                  <a:schemeClr val="bg1"/>
                </a:solidFill>
              </a:rPr>
              <a:t>Solutions 2</a:t>
            </a:r>
          </a:p>
        </p:txBody>
      </p:sp>
      <p:sp>
        <p:nvSpPr>
          <p:cNvPr id="45" name="TextBox 44">
            <a:extLst>
              <a:ext uri="{FF2B5EF4-FFF2-40B4-BE49-F238E27FC236}">
                <a16:creationId xmlns:a16="http://schemas.microsoft.com/office/drawing/2014/main" xmlns="" id="{92AC8B25-FF1B-43CF-B3BA-9C0D657E17CE}"/>
              </a:ext>
            </a:extLst>
          </p:cNvPr>
          <p:cNvSpPr txBox="1"/>
          <p:nvPr userDrawn="1"/>
        </p:nvSpPr>
        <p:spPr>
          <a:xfrm>
            <a:off x="388013" y="4225711"/>
            <a:ext cx="713418" cy="338328"/>
          </a:xfrm>
          <a:prstGeom prst="rect">
            <a:avLst/>
          </a:prstGeom>
          <a:noFill/>
        </p:spPr>
        <p:txBody>
          <a:bodyPr wrap="square" lIns="0" rIns="0">
            <a:noAutofit/>
          </a:bodyPr>
          <a:lstStyle/>
          <a:p>
            <a:pPr algn="ctr"/>
            <a:r>
              <a:rPr lang="en-US" sz="800">
                <a:solidFill>
                  <a:schemeClr val="bg1"/>
                </a:solidFill>
              </a:rPr>
              <a:t>RPA </a:t>
            </a:r>
          </a:p>
          <a:p>
            <a:pPr algn="ctr"/>
            <a:r>
              <a:rPr lang="en-US" sz="800">
                <a:solidFill>
                  <a:schemeClr val="bg1"/>
                </a:solidFill>
              </a:rPr>
              <a:t>developer</a:t>
            </a:r>
          </a:p>
        </p:txBody>
      </p:sp>
      <p:sp>
        <p:nvSpPr>
          <p:cNvPr id="47" name="TextBox 46">
            <a:extLst>
              <a:ext uri="{FF2B5EF4-FFF2-40B4-BE49-F238E27FC236}">
                <a16:creationId xmlns:a16="http://schemas.microsoft.com/office/drawing/2014/main" xmlns="" id="{AECEEDDB-2E54-4E30-A9F4-65C37AE1AE23}"/>
              </a:ext>
            </a:extLst>
          </p:cNvPr>
          <p:cNvSpPr txBox="1"/>
          <p:nvPr userDrawn="1"/>
        </p:nvSpPr>
        <p:spPr>
          <a:xfrm>
            <a:off x="1102323" y="4225711"/>
            <a:ext cx="713418" cy="338328"/>
          </a:xfrm>
          <a:prstGeom prst="rect">
            <a:avLst/>
          </a:prstGeom>
          <a:noFill/>
        </p:spPr>
        <p:txBody>
          <a:bodyPr wrap="square" lIns="0" rIns="0">
            <a:noAutofit/>
          </a:bodyPr>
          <a:lstStyle/>
          <a:p>
            <a:pPr algn="ctr"/>
            <a:r>
              <a:rPr lang="en-US" sz="800">
                <a:solidFill>
                  <a:schemeClr val="bg1"/>
                </a:solidFill>
              </a:rPr>
              <a:t>RPA infrastructure engineer</a:t>
            </a:r>
          </a:p>
        </p:txBody>
      </p:sp>
      <p:sp>
        <p:nvSpPr>
          <p:cNvPr id="49" name="TextBox 48">
            <a:extLst>
              <a:ext uri="{FF2B5EF4-FFF2-40B4-BE49-F238E27FC236}">
                <a16:creationId xmlns:a16="http://schemas.microsoft.com/office/drawing/2014/main" xmlns="" id="{B67306E7-458D-49A6-BBAC-933A18D63A55}"/>
              </a:ext>
            </a:extLst>
          </p:cNvPr>
          <p:cNvSpPr txBox="1"/>
          <p:nvPr userDrawn="1"/>
        </p:nvSpPr>
        <p:spPr>
          <a:xfrm>
            <a:off x="1816633" y="4225711"/>
            <a:ext cx="713418" cy="338328"/>
          </a:xfrm>
          <a:prstGeom prst="rect">
            <a:avLst/>
          </a:prstGeom>
          <a:noFill/>
        </p:spPr>
        <p:txBody>
          <a:bodyPr wrap="square" lIns="0" rIns="0">
            <a:noAutofit/>
          </a:bodyPr>
          <a:lstStyle/>
          <a:p>
            <a:pPr algn="ctr"/>
            <a:r>
              <a:rPr lang="en-US" sz="800">
                <a:solidFill>
                  <a:schemeClr val="bg1"/>
                </a:solidFill>
              </a:rPr>
              <a:t>RPA service support</a:t>
            </a:r>
          </a:p>
        </p:txBody>
      </p:sp>
      <p:sp>
        <p:nvSpPr>
          <p:cNvPr id="51" name="TextBox 50">
            <a:extLst>
              <a:ext uri="{FF2B5EF4-FFF2-40B4-BE49-F238E27FC236}">
                <a16:creationId xmlns:a16="http://schemas.microsoft.com/office/drawing/2014/main" xmlns="" id="{902D68D5-2AC1-4A82-9602-033F406E69FA}"/>
              </a:ext>
            </a:extLst>
          </p:cNvPr>
          <p:cNvSpPr txBox="1"/>
          <p:nvPr userDrawn="1"/>
        </p:nvSpPr>
        <p:spPr>
          <a:xfrm>
            <a:off x="2530943" y="4225711"/>
            <a:ext cx="713418" cy="338328"/>
          </a:xfrm>
          <a:prstGeom prst="rect">
            <a:avLst/>
          </a:prstGeom>
          <a:noFill/>
        </p:spPr>
        <p:txBody>
          <a:bodyPr wrap="square" lIns="0" rIns="0">
            <a:noAutofit/>
          </a:bodyPr>
          <a:lstStyle/>
          <a:p>
            <a:pPr algn="ctr"/>
            <a:r>
              <a:rPr lang="en-US" sz="800">
                <a:solidFill>
                  <a:schemeClr val="bg1"/>
                </a:solidFill>
              </a:rPr>
              <a:t>RPA solution architect</a:t>
            </a:r>
          </a:p>
        </p:txBody>
      </p:sp>
      <p:sp>
        <p:nvSpPr>
          <p:cNvPr id="53" name="TextBox 52">
            <a:extLst>
              <a:ext uri="{FF2B5EF4-FFF2-40B4-BE49-F238E27FC236}">
                <a16:creationId xmlns:a16="http://schemas.microsoft.com/office/drawing/2014/main" xmlns="" id="{5C82730C-D3AC-470F-A110-15092B022273}"/>
              </a:ext>
            </a:extLst>
          </p:cNvPr>
          <p:cNvSpPr txBox="1"/>
          <p:nvPr userDrawn="1"/>
        </p:nvSpPr>
        <p:spPr>
          <a:xfrm>
            <a:off x="3959563" y="4225711"/>
            <a:ext cx="713418" cy="338328"/>
          </a:xfrm>
          <a:prstGeom prst="rect">
            <a:avLst/>
          </a:prstGeom>
          <a:noFill/>
        </p:spPr>
        <p:txBody>
          <a:bodyPr wrap="square" lIns="0" rIns="0">
            <a:noAutofit/>
          </a:bodyPr>
          <a:lstStyle/>
          <a:p>
            <a:pPr algn="ctr"/>
            <a:r>
              <a:rPr lang="en-US" sz="800">
                <a:solidFill>
                  <a:schemeClr val="bg1"/>
                </a:solidFill>
              </a:rPr>
              <a:t>Satellite</a:t>
            </a:r>
          </a:p>
        </p:txBody>
      </p:sp>
      <p:sp>
        <p:nvSpPr>
          <p:cNvPr id="55" name="TextBox 54">
            <a:extLst>
              <a:ext uri="{FF2B5EF4-FFF2-40B4-BE49-F238E27FC236}">
                <a16:creationId xmlns:a16="http://schemas.microsoft.com/office/drawing/2014/main" xmlns="" id="{60C21AB4-BBA4-4650-A765-EA34F568644D}"/>
              </a:ext>
            </a:extLst>
          </p:cNvPr>
          <p:cNvSpPr txBox="1"/>
          <p:nvPr userDrawn="1"/>
        </p:nvSpPr>
        <p:spPr>
          <a:xfrm>
            <a:off x="8959733" y="4225711"/>
            <a:ext cx="713418" cy="338328"/>
          </a:xfrm>
          <a:prstGeom prst="rect">
            <a:avLst/>
          </a:prstGeom>
          <a:noFill/>
        </p:spPr>
        <p:txBody>
          <a:bodyPr wrap="square" lIns="0" rIns="0">
            <a:noAutofit/>
          </a:bodyPr>
          <a:lstStyle/>
          <a:p>
            <a:pPr algn="ctr"/>
            <a:r>
              <a:rPr lang="en-US" sz="800">
                <a:solidFill>
                  <a:schemeClr val="bg1"/>
                </a:solidFill>
              </a:rPr>
              <a:t>Share alt</a:t>
            </a:r>
          </a:p>
        </p:txBody>
      </p:sp>
      <p:sp>
        <p:nvSpPr>
          <p:cNvPr id="57" name="TextBox 56">
            <a:extLst>
              <a:ext uri="{FF2B5EF4-FFF2-40B4-BE49-F238E27FC236}">
                <a16:creationId xmlns:a16="http://schemas.microsoft.com/office/drawing/2014/main" xmlns="" id="{4C66B8EF-2125-451E-93D3-2428E1A7F8FF}"/>
              </a:ext>
            </a:extLst>
          </p:cNvPr>
          <p:cNvSpPr txBox="1"/>
          <p:nvPr userDrawn="1"/>
        </p:nvSpPr>
        <p:spPr>
          <a:xfrm>
            <a:off x="9674043" y="4225711"/>
            <a:ext cx="713418" cy="338328"/>
          </a:xfrm>
          <a:prstGeom prst="rect">
            <a:avLst/>
          </a:prstGeom>
          <a:noFill/>
        </p:spPr>
        <p:txBody>
          <a:bodyPr wrap="square" lIns="0" rIns="0">
            <a:noAutofit/>
          </a:bodyPr>
          <a:lstStyle/>
          <a:p>
            <a:pPr algn="ctr"/>
            <a:r>
              <a:rPr lang="en-US" sz="800">
                <a:solidFill>
                  <a:schemeClr val="bg1"/>
                </a:solidFill>
              </a:rPr>
              <a:t>Slideshow</a:t>
            </a:r>
          </a:p>
        </p:txBody>
      </p:sp>
      <p:sp>
        <p:nvSpPr>
          <p:cNvPr id="59" name="TextBox 58">
            <a:extLst>
              <a:ext uri="{FF2B5EF4-FFF2-40B4-BE49-F238E27FC236}">
                <a16:creationId xmlns:a16="http://schemas.microsoft.com/office/drawing/2014/main" xmlns="" id="{A0D34C36-2B96-493B-907C-B046F9B9E221}"/>
              </a:ext>
            </a:extLst>
          </p:cNvPr>
          <p:cNvSpPr txBox="1"/>
          <p:nvPr userDrawn="1"/>
        </p:nvSpPr>
        <p:spPr>
          <a:xfrm>
            <a:off x="4673873" y="4225711"/>
            <a:ext cx="713418" cy="338328"/>
          </a:xfrm>
          <a:prstGeom prst="rect">
            <a:avLst/>
          </a:prstGeom>
          <a:noFill/>
        </p:spPr>
        <p:txBody>
          <a:bodyPr wrap="square" lIns="0" rIns="0">
            <a:noAutofit/>
          </a:bodyPr>
          <a:lstStyle/>
          <a:p>
            <a:pPr algn="ctr"/>
            <a:r>
              <a:rPr lang="en-US" sz="800">
                <a:solidFill>
                  <a:schemeClr val="bg1"/>
                </a:solidFill>
              </a:rPr>
              <a:t>Seamless integration</a:t>
            </a:r>
          </a:p>
        </p:txBody>
      </p:sp>
      <p:sp>
        <p:nvSpPr>
          <p:cNvPr id="61" name="TextBox 60">
            <a:extLst>
              <a:ext uri="{FF2B5EF4-FFF2-40B4-BE49-F238E27FC236}">
                <a16:creationId xmlns:a16="http://schemas.microsoft.com/office/drawing/2014/main" xmlns="" id="{C4A80DA5-9586-4261-85DB-E9EC4412ABE8}"/>
              </a:ext>
            </a:extLst>
          </p:cNvPr>
          <p:cNvSpPr txBox="1"/>
          <p:nvPr userDrawn="1"/>
        </p:nvSpPr>
        <p:spPr>
          <a:xfrm>
            <a:off x="5388183" y="4225711"/>
            <a:ext cx="713418" cy="338328"/>
          </a:xfrm>
          <a:prstGeom prst="rect">
            <a:avLst/>
          </a:prstGeom>
          <a:noFill/>
        </p:spPr>
        <p:txBody>
          <a:bodyPr wrap="square" lIns="0" rIns="0">
            <a:noAutofit/>
          </a:bodyPr>
          <a:lstStyle/>
          <a:p>
            <a:pPr algn="ctr"/>
            <a:r>
              <a:rPr lang="en-US" sz="800">
                <a:solidFill>
                  <a:schemeClr val="bg1"/>
                </a:solidFill>
              </a:rPr>
              <a:t>Seamless integration alt</a:t>
            </a:r>
          </a:p>
        </p:txBody>
      </p:sp>
      <p:sp>
        <p:nvSpPr>
          <p:cNvPr id="63" name="TextBox 62">
            <a:extLst>
              <a:ext uri="{FF2B5EF4-FFF2-40B4-BE49-F238E27FC236}">
                <a16:creationId xmlns:a16="http://schemas.microsoft.com/office/drawing/2014/main" xmlns="" id="{4DA54841-3694-4B44-B428-0294041F5CCC}"/>
              </a:ext>
            </a:extLst>
          </p:cNvPr>
          <p:cNvSpPr txBox="1"/>
          <p:nvPr userDrawn="1"/>
        </p:nvSpPr>
        <p:spPr>
          <a:xfrm>
            <a:off x="6102493" y="4225711"/>
            <a:ext cx="713418" cy="338328"/>
          </a:xfrm>
          <a:prstGeom prst="rect">
            <a:avLst/>
          </a:prstGeom>
          <a:noFill/>
        </p:spPr>
        <p:txBody>
          <a:bodyPr wrap="square" lIns="0" rIns="0">
            <a:noAutofit/>
          </a:bodyPr>
          <a:lstStyle/>
          <a:p>
            <a:pPr algn="ctr"/>
            <a:r>
              <a:rPr lang="en-US" sz="800">
                <a:solidFill>
                  <a:schemeClr val="bg1"/>
                </a:solidFill>
              </a:rPr>
              <a:t>Search</a:t>
            </a:r>
          </a:p>
        </p:txBody>
      </p:sp>
      <p:sp>
        <p:nvSpPr>
          <p:cNvPr id="64" name="TextBox 63">
            <a:extLst>
              <a:ext uri="{FF2B5EF4-FFF2-40B4-BE49-F238E27FC236}">
                <a16:creationId xmlns:a16="http://schemas.microsoft.com/office/drawing/2014/main" xmlns="" id="{A8A21B57-3B9D-44D8-B259-EE052856F6A1}"/>
              </a:ext>
            </a:extLst>
          </p:cNvPr>
          <p:cNvSpPr txBox="1"/>
          <p:nvPr userDrawn="1"/>
        </p:nvSpPr>
        <p:spPr>
          <a:xfrm>
            <a:off x="6816803" y="4225711"/>
            <a:ext cx="713418" cy="338328"/>
          </a:xfrm>
          <a:prstGeom prst="rect">
            <a:avLst/>
          </a:prstGeom>
          <a:noFill/>
        </p:spPr>
        <p:txBody>
          <a:bodyPr wrap="square" lIns="0" rIns="0">
            <a:noAutofit/>
          </a:bodyPr>
          <a:lstStyle/>
          <a:p>
            <a:pPr algn="ctr"/>
            <a:r>
              <a:rPr lang="en-US" sz="800">
                <a:solidFill>
                  <a:schemeClr val="bg1"/>
                </a:solidFill>
              </a:rPr>
              <a:t>Secure </a:t>
            </a:r>
          </a:p>
          <a:p>
            <a:pPr algn="ctr"/>
            <a:r>
              <a:rPr lang="en-US" sz="800">
                <a:solidFill>
                  <a:schemeClr val="bg1"/>
                </a:solidFill>
              </a:rPr>
              <a:t>team collab</a:t>
            </a:r>
          </a:p>
        </p:txBody>
      </p:sp>
      <p:sp>
        <p:nvSpPr>
          <p:cNvPr id="65" name="TextBox 64">
            <a:extLst>
              <a:ext uri="{FF2B5EF4-FFF2-40B4-BE49-F238E27FC236}">
                <a16:creationId xmlns:a16="http://schemas.microsoft.com/office/drawing/2014/main" xmlns="" id="{46D658C5-DE66-49A9-9D7C-A9F26F42106D}"/>
              </a:ext>
            </a:extLst>
          </p:cNvPr>
          <p:cNvSpPr txBox="1"/>
          <p:nvPr userDrawn="1"/>
        </p:nvSpPr>
        <p:spPr>
          <a:xfrm>
            <a:off x="7531113" y="4225711"/>
            <a:ext cx="713418" cy="338328"/>
          </a:xfrm>
          <a:prstGeom prst="rect">
            <a:avLst/>
          </a:prstGeom>
          <a:noFill/>
        </p:spPr>
        <p:txBody>
          <a:bodyPr wrap="square" lIns="0" rIns="0">
            <a:noAutofit/>
          </a:bodyPr>
          <a:lstStyle/>
          <a:p>
            <a:pPr algn="ctr"/>
            <a:r>
              <a:rPr lang="en-US" sz="800">
                <a:solidFill>
                  <a:schemeClr val="bg1"/>
                </a:solidFill>
              </a:rPr>
              <a:t>Security</a:t>
            </a:r>
          </a:p>
        </p:txBody>
      </p:sp>
      <p:sp>
        <p:nvSpPr>
          <p:cNvPr id="67" name="TextBox 66">
            <a:extLst>
              <a:ext uri="{FF2B5EF4-FFF2-40B4-BE49-F238E27FC236}">
                <a16:creationId xmlns:a16="http://schemas.microsoft.com/office/drawing/2014/main" xmlns="" id="{01B6F18E-B252-42FE-83DD-4A8621AE8EA1}"/>
              </a:ext>
            </a:extLst>
          </p:cNvPr>
          <p:cNvSpPr txBox="1"/>
          <p:nvPr userDrawn="1"/>
        </p:nvSpPr>
        <p:spPr>
          <a:xfrm>
            <a:off x="8245423" y="4225711"/>
            <a:ext cx="713418" cy="338328"/>
          </a:xfrm>
          <a:prstGeom prst="rect">
            <a:avLst/>
          </a:prstGeom>
          <a:noFill/>
        </p:spPr>
        <p:txBody>
          <a:bodyPr wrap="square" lIns="0" rIns="0">
            <a:noAutofit/>
          </a:bodyPr>
          <a:lstStyle/>
          <a:p>
            <a:pPr algn="ctr"/>
            <a:r>
              <a:rPr lang="en-US" sz="800">
                <a:solidFill>
                  <a:schemeClr val="bg1"/>
                </a:solidFill>
              </a:rPr>
              <a:t>Share</a:t>
            </a:r>
          </a:p>
        </p:txBody>
      </p:sp>
      <p:sp>
        <p:nvSpPr>
          <p:cNvPr id="69" name="TextBox 68">
            <a:extLst>
              <a:ext uri="{FF2B5EF4-FFF2-40B4-BE49-F238E27FC236}">
                <a16:creationId xmlns:a16="http://schemas.microsoft.com/office/drawing/2014/main" xmlns="" id="{7B8A564C-73A6-4E1B-B0B2-E60A3875B23A}"/>
              </a:ext>
            </a:extLst>
          </p:cNvPr>
          <p:cNvSpPr txBox="1"/>
          <p:nvPr userDrawn="1"/>
        </p:nvSpPr>
        <p:spPr>
          <a:xfrm>
            <a:off x="10388353" y="4225711"/>
            <a:ext cx="713418" cy="338328"/>
          </a:xfrm>
          <a:prstGeom prst="rect">
            <a:avLst/>
          </a:prstGeom>
          <a:noFill/>
        </p:spPr>
        <p:txBody>
          <a:bodyPr wrap="square" lIns="0" rIns="0">
            <a:noAutofit/>
          </a:bodyPr>
          <a:lstStyle/>
          <a:p>
            <a:pPr algn="ctr"/>
            <a:r>
              <a:rPr lang="en-US" sz="800">
                <a:solidFill>
                  <a:schemeClr val="bg1"/>
                </a:solidFill>
              </a:rPr>
              <a:t>Solutions</a:t>
            </a:r>
          </a:p>
        </p:txBody>
      </p:sp>
      <p:sp>
        <p:nvSpPr>
          <p:cNvPr id="71" name="TextBox 70">
            <a:extLst>
              <a:ext uri="{FF2B5EF4-FFF2-40B4-BE49-F238E27FC236}">
                <a16:creationId xmlns:a16="http://schemas.microsoft.com/office/drawing/2014/main" xmlns="" id="{23322788-B0E8-4810-9F85-099E03294B34}"/>
              </a:ext>
            </a:extLst>
          </p:cNvPr>
          <p:cNvSpPr txBox="1"/>
          <p:nvPr userDrawn="1"/>
        </p:nvSpPr>
        <p:spPr>
          <a:xfrm>
            <a:off x="3245253" y="4225711"/>
            <a:ext cx="713418" cy="338328"/>
          </a:xfrm>
          <a:prstGeom prst="rect">
            <a:avLst/>
          </a:prstGeom>
          <a:noFill/>
        </p:spPr>
        <p:txBody>
          <a:bodyPr wrap="square" lIns="0" rIns="0">
            <a:noAutofit/>
          </a:bodyPr>
          <a:lstStyle/>
          <a:p>
            <a:pPr algn="ctr"/>
            <a:r>
              <a:rPr lang="en-US" sz="800">
                <a:solidFill>
                  <a:schemeClr val="bg1"/>
                </a:solidFill>
              </a:rPr>
              <a:t>RPA </a:t>
            </a:r>
          </a:p>
          <a:p>
            <a:pPr algn="ctr"/>
            <a:r>
              <a:rPr lang="en-US" sz="800">
                <a:solidFill>
                  <a:schemeClr val="bg1"/>
                </a:solidFill>
              </a:rPr>
              <a:t>sponsor</a:t>
            </a:r>
          </a:p>
        </p:txBody>
      </p:sp>
      <p:sp>
        <p:nvSpPr>
          <p:cNvPr id="73" name="TextBox 72">
            <a:extLst>
              <a:ext uri="{FF2B5EF4-FFF2-40B4-BE49-F238E27FC236}">
                <a16:creationId xmlns:a16="http://schemas.microsoft.com/office/drawing/2014/main" xmlns="" id="{D520B1DC-9673-453D-809A-04551CAA7DEB}"/>
              </a:ext>
            </a:extLst>
          </p:cNvPr>
          <p:cNvSpPr txBox="1"/>
          <p:nvPr userDrawn="1"/>
        </p:nvSpPr>
        <p:spPr>
          <a:xfrm>
            <a:off x="11102668" y="5048729"/>
            <a:ext cx="713418" cy="338328"/>
          </a:xfrm>
          <a:prstGeom prst="rect">
            <a:avLst/>
          </a:prstGeom>
          <a:noFill/>
        </p:spPr>
        <p:txBody>
          <a:bodyPr wrap="square" lIns="0" rIns="0">
            <a:noAutofit/>
          </a:bodyPr>
          <a:lstStyle/>
          <a:p>
            <a:pPr algn="ctr"/>
            <a:r>
              <a:rPr lang="en-US" sz="800">
                <a:solidFill>
                  <a:schemeClr val="bg1"/>
                </a:solidFill>
              </a:rPr>
              <a:t>Thank you</a:t>
            </a:r>
          </a:p>
        </p:txBody>
      </p:sp>
      <p:sp>
        <p:nvSpPr>
          <p:cNvPr id="75" name="TextBox 74">
            <a:extLst>
              <a:ext uri="{FF2B5EF4-FFF2-40B4-BE49-F238E27FC236}">
                <a16:creationId xmlns:a16="http://schemas.microsoft.com/office/drawing/2014/main" xmlns="" id="{560E4F95-46A1-4C63-B40C-8AF6F785075E}"/>
              </a:ext>
            </a:extLst>
          </p:cNvPr>
          <p:cNvSpPr txBox="1"/>
          <p:nvPr userDrawn="1"/>
        </p:nvSpPr>
        <p:spPr>
          <a:xfrm>
            <a:off x="388013" y="5048729"/>
            <a:ext cx="713418" cy="338328"/>
          </a:xfrm>
          <a:prstGeom prst="rect">
            <a:avLst/>
          </a:prstGeom>
          <a:noFill/>
        </p:spPr>
        <p:txBody>
          <a:bodyPr wrap="square" lIns="0" rIns="0">
            <a:noAutofit/>
          </a:bodyPr>
          <a:lstStyle/>
          <a:p>
            <a:pPr algn="ctr"/>
            <a:r>
              <a:rPr lang="en-US" sz="800">
                <a:solidFill>
                  <a:schemeClr val="bg1"/>
                </a:solidFill>
              </a:rPr>
              <a:t>Solutions alt</a:t>
            </a:r>
          </a:p>
        </p:txBody>
      </p:sp>
      <p:sp>
        <p:nvSpPr>
          <p:cNvPr id="77" name="TextBox 76">
            <a:extLst>
              <a:ext uri="{FF2B5EF4-FFF2-40B4-BE49-F238E27FC236}">
                <a16:creationId xmlns:a16="http://schemas.microsoft.com/office/drawing/2014/main" xmlns="" id="{F1584057-2144-400C-A3FB-CFF6BD8D7D8F}"/>
              </a:ext>
            </a:extLst>
          </p:cNvPr>
          <p:cNvSpPr txBox="1"/>
          <p:nvPr userDrawn="1"/>
        </p:nvSpPr>
        <p:spPr>
          <a:xfrm>
            <a:off x="1102323" y="5048729"/>
            <a:ext cx="713418" cy="338328"/>
          </a:xfrm>
          <a:prstGeom prst="rect">
            <a:avLst/>
          </a:prstGeom>
          <a:noFill/>
        </p:spPr>
        <p:txBody>
          <a:bodyPr wrap="square" lIns="0" rIns="0">
            <a:noAutofit/>
          </a:bodyPr>
          <a:lstStyle/>
          <a:p>
            <a:pPr algn="ctr"/>
            <a:r>
              <a:rPr lang="en-US" sz="800">
                <a:solidFill>
                  <a:schemeClr val="bg1"/>
                </a:solidFill>
              </a:rPr>
              <a:t>Speed</a:t>
            </a:r>
          </a:p>
        </p:txBody>
      </p:sp>
      <p:sp>
        <p:nvSpPr>
          <p:cNvPr id="79" name="TextBox 78">
            <a:extLst>
              <a:ext uri="{FF2B5EF4-FFF2-40B4-BE49-F238E27FC236}">
                <a16:creationId xmlns:a16="http://schemas.microsoft.com/office/drawing/2014/main" xmlns="" id="{7D991B7F-E7B6-4245-8A0B-1A4B6AD8287C}"/>
              </a:ext>
            </a:extLst>
          </p:cNvPr>
          <p:cNvSpPr txBox="1"/>
          <p:nvPr userDrawn="1"/>
        </p:nvSpPr>
        <p:spPr>
          <a:xfrm>
            <a:off x="1816633" y="5048729"/>
            <a:ext cx="713418" cy="338328"/>
          </a:xfrm>
          <a:prstGeom prst="rect">
            <a:avLst/>
          </a:prstGeom>
          <a:noFill/>
        </p:spPr>
        <p:txBody>
          <a:bodyPr wrap="square" lIns="0" rIns="0">
            <a:noAutofit/>
          </a:bodyPr>
          <a:lstStyle/>
          <a:p>
            <a:pPr algn="ctr"/>
            <a:r>
              <a:rPr lang="en-US" sz="800">
                <a:solidFill>
                  <a:schemeClr val="bg1"/>
                </a:solidFill>
              </a:rPr>
              <a:t>Stopwatch</a:t>
            </a:r>
          </a:p>
        </p:txBody>
      </p:sp>
      <p:sp>
        <p:nvSpPr>
          <p:cNvPr id="81" name="TextBox 80">
            <a:extLst>
              <a:ext uri="{FF2B5EF4-FFF2-40B4-BE49-F238E27FC236}">
                <a16:creationId xmlns:a16="http://schemas.microsoft.com/office/drawing/2014/main" xmlns="" id="{4AB04152-1628-4906-95CB-5201FFDED5AA}"/>
              </a:ext>
            </a:extLst>
          </p:cNvPr>
          <p:cNvSpPr txBox="1"/>
          <p:nvPr userDrawn="1"/>
        </p:nvSpPr>
        <p:spPr>
          <a:xfrm>
            <a:off x="2530943" y="5048729"/>
            <a:ext cx="713418" cy="338328"/>
          </a:xfrm>
          <a:prstGeom prst="rect">
            <a:avLst/>
          </a:prstGeom>
          <a:noFill/>
        </p:spPr>
        <p:txBody>
          <a:bodyPr wrap="square" lIns="0" rIns="0">
            <a:noAutofit/>
          </a:bodyPr>
          <a:lstStyle/>
          <a:p>
            <a:pPr algn="ctr"/>
            <a:r>
              <a:rPr lang="en-US" sz="800">
                <a:solidFill>
                  <a:schemeClr val="bg1"/>
                </a:solidFill>
              </a:rPr>
              <a:t>Stories</a:t>
            </a:r>
          </a:p>
        </p:txBody>
      </p:sp>
      <p:sp>
        <p:nvSpPr>
          <p:cNvPr id="83" name="TextBox 82">
            <a:extLst>
              <a:ext uri="{FF2B5EF4-FFF2-40B4-BE49-F238E27FC236}">
                <a16:creationId xmlns:a16="http://schemas.microsoft.com/office/drawing/2014/main" xmlns="" id="{3345DEDE-57AC-4564-88E4-728209D4D688}"/>
              </a:ext>
            </a:extLst>
          </p:cNvPr>
          <p:cNvSpPr txBox="1"/>
          <p:nvPr userDrawn="1"/>
        </p:nvSpPr>
        <p:spPr>
          <a:xfrm>
            <a:off x="3959563" y="5048729"/>
            <a:ext cx="713418" cy="338328"/>
          </a:xfrm>
          <a:prstGeom prst="rect">
            <a:avLst/>
          </a:prstGeom>
          <a:noFill/>
        </p:spPr>
        <p:txBody>
          <a:bodyPr wrap="square" lIns="0" rIns="0">
            <a:noAutofit/>
          </a:bodyPr>
          <a:lstStyle/>
          <a:p>
            <a:pPr algn="ctr"/>
            <a:r>
              <a:rPr lang="en-US" sz="800">
                <a:solidFill>
                  <a:schemeClr val="bg1"/>
                </a:solidFill>
              </a:rPr>
              <a:t>Success</a:t>
            </a:r>
          </a:p>
        </p:txBody>
      </p:sp>
      <p:sp>
        <p:nvSpPr>
          <p:cNvPr id="85" name="TextBox 84">
            <a:extLst>
              <a:ext uri="{FF2B5EF4-FFF2-40B4-BE49-F238E27FC236}">
                <a16:creationId xmlns:a16="http://schemas.microsoft.com/office/drawing/2014/main" xmlns="" id="{F99FC8D3-31C6-4006-BDED-1A10165E69BB}"/>
              </a:ext>
            </a:extLst>
          </p:cNvPr>
          <p:cNvSpPr txBox="1"/>
          <p:nvPr userDrawn="1"/>
        </p:nvSpPr>
        <p:spPr>
          <a:xfrm>
            <a:off x="8959733" y="5048729"/>
            <a:ext cx="713418" cy="338328"/>
          </a:xfrm>
          <a:prstGeom prst="rect">
            <a:avLst/>
          </a:prstGeom>
          <a:noFill/>
        </p:spPr>
        <p:txBody>
          <a:bodyPr wrap="square" lIns="0" rIns="0">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800">
                <a:solidFill>
                  <a:schemeClr val="bg1"/>
                </a:solidFill>
              </a:rPr>
              <a:t>Technology</a:t>
            </a:r>
          </a:p>
          <a:p>
            <a:pPr algn="ctr"/>
            <a:r>
              <a:rPr lang="en-US" sz="800">
                <a:solidFill>
                  <a:schemeClr val="bg1"/>
                </a:solidFill>
              </a:rPr>
              <a:t>alt 2</a:t>
            </a:r>
          </a:p>
        </p:txBody>
      </p:sp>
      <p:sp>
        <p:nvSpPr>
          <p:cNvPr id="87" name="TextBox 86">
            <a:extLst>
              <a:ext uri="{FF2B5EF4-FFF2-40B4-BE49-F238E27FC236}">
                <a16:creationId xmlns:a16="http://schemas.microsoft.com/office/drawing/2014/main" xmlns="" id="{0EB8FC8D-0A79-4319-9261-CD36B4ABB97D}"/>
              </a:ext>
            </a:extLst>
          </p:cNvPr>
          <p:cNvSpPr txBox="1"/>
          <p:nvPr userDrawn="1"/>
        </p:nvSpPr>
        <p:spPr>
          <a:xfrm>
            <a:off x="9674043" y="5048729"/>
            <a:ext cx="713418" cy="338328"/>
          </a:xfrm>
          <a:prstGeom prst="rect">
            <a:avLst/>
          </a:prstGeom>
          <a:noFill/>
        </p:spPr>
        <p:txBody>
          <a:bodyPr wrap="square" lIns="0" rIns="0">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800">
                <a:solidFill>
                  <a:schemeClr val="bg1"/>
                </a:solidFill>
              </a:rPr>
              <a:t>Technology</a:t>
            </a:r>
          </a:p>
          <a:p>
            <a:pPr algn="ctr"/>
            <a:r>
              <a:rPr lang="en-US" sz="800">
                <a:solidFill>
                  <a:schemeClr val="bg1"/>
                </a:solidFill>
              </a:rPr>
              <a:t>alt 3</a:t>
            </a:r>
          </a:p>
        </p:txBody>
      </p:sp>
      <p:sp>
        <p:nvSpPr>
          <p:cNvPr id="89" name="TextBox 88">
            <a:extLst>
              <a:ext uri="{FF2B5EF4-FFF2-40B4-BE49-F238E27FC236}">
                <a16:creationId xmlns:a16="http://schemas.microsoft.com/office/drawing/2014/main" xmlns="" id="{16B83C2F-B73D-4004-8DC2-17B0D1C49484}"/>
              </a:ext>
            </a:extLst>
          </p:cNvPr>
          <p:cNvSpPr txBox="1"/>
          <p:nvPr userDrawn="1"/>
        </p:nvSpPr>
        <p:spPr>
          <a:xfrm>
            <a:off x="4673873" y="5048729"/>
            <a:ext cx="713418" cy="338328"/>
          </a:xfrm>
          <a:prstGeom prst="rect">
            <a:avLst/>
          </a:prstGeom>
          <a:noFill/>
        </p:spPr>
        <p:txBody>
          <a:bodyPr wrap="square" lIns="0" rIns="0">
            <a:noAutofit/>
          </a:bodyPr>
          <a:lstStyle/>
          <a:p>
            <a:pPr algn="ctr"/>
            <a:r>
              <a:rPr lang="en-US" sz="800">
                <a:solidFill>
                  <a:schemeClr val="bg1"/>
                </a:solidFill>
              </a:rPr>
              <a:t>Support</a:t>
            </a:r>
          </a:p>
        </p:txBody>
      </p:sp>
      <p:sp>
        <p:nvSpPr>
          <p:cNvPr id="91" name="TextBox 90">
            <a:extLst>
              <a:ext uri="{FF2B5EF4-FFF2-40B4-BE49-F238E27FC236}">
                <a16:creationId xmlns:a16="http://schemas.microsoft.com/office/drawing/2014/main" xmlns="" id="{30196A34-1DAA-4E1C-BBDB-E2F5837A315D}"/>
              </a:ext>
            </a:extLst>
          </p:cNvPr>
          <p:cNvSpPr txBox="1"/>
          <p:nvPr userDrawn="1"/>
        </p:nvSpPr>
        <p:spPr>
          <a:xfrm>
            <a:off x="5388183" y="5048729"/>
            <a:ext cx="713418" cy="338328"/>
          </a:xfrm>
          <a:prstGeom prst="rect">
            <a:avLst/>
          </a:prstGeom>
          <a:noFill/>
        </p:spPr>
        <p:txBody>
          <a:bodyPr wrap="square" lIns="0" rIns="0">
            <a:noAutofit/>
          </a:bodyPr>
          <a:lstStyle/>
          <a:p>
            <a:pPr algn="ctr"/>
            <a:r>
              <a:rPr lang="en-US" sz="800">
                <a:solidFill>
                  <a:schemeClr val="bg1"/>
                </a:solidFill>
              </a:rPr>
              <a:t>Survey</a:t>
            </a:r>
          </a:p>
        </p:txBody>
      </p:sp>
      <p:sp>
        <p:nvSpPr>
          <p:cNvPr id="93" name="TextBox 92">
            <a:extLst>
              <a:ext uri="{FF2B5EF4-FFF2-40B4-BE49-F238E27FC236}">
                <a16:creationId xmlns:a16="http://schemas.microsoft.com/office/drawing/2014/main" xmlns="" id="{0C514B26-407F-4715-BFD2-7CDDED791699}"/>
              </a:ext>
            </a:extLst>
          </p:cNvPr>
          <p:cNvSpPr txBox="1"/>
          <p:nvPr userDrawn="1"/>
        </p:nvSpPr>
        <p:spPr>
          <a:xfrm>
            <a:off x="6102493" y="5048729"/>
            <a:ext cx="713418" cy="338328"/>
          </a:xfrm>
          <a:prstGeom prst="rect">
            <a:avLst/>
          </a:prstGeom>
          <a:noFill/>
        </p:spPr>
        <p:txBody>
          <a:bodyPr wrap="square" lIns="0" rIns="0">
            <a:noAutofit/>
          </a:bodyPr>
          <a:lstStyle/>
          <a:p>
            <a:pPr algn="ctr"/>
            <a:r>
              <a:rPr lang="en-US" sz="800">
                <a:solidFill>
                  <a:schemeClr val="bg1"/>
                </a:solidFill>
              </a:rPr>
              <a:t>Tap Touch</a:t>
            </a:r>
          </a:p>
        </p:txBody>
      </p:sp>
      <p:sp>
        <p:nvSpPr>
          <p:cNvPr id="95" name="TextBox 94">
            <a:extLst>
              <a:ext uri="{FF2B5EF4-FFF2-40B4-BE49-F238E27FC236}">
                <a16:creationId xmlns:a16="http://schemas.microsoft.com/office/drawing/2014/main" xmlns="" id="{D95D0E53-FB20-4E57-B9AE-D44137D79D2C}"/>
              </a:ext>
            </a:extLst>
          </p:cNvPr>
          <p:cNvSpPr txBox="1"/>
          <p:nvPr userDrawn="1"/>
        </p:nvSpPr>
        <p:spPr>
          <a:xfrm>
            <a:off x="6816803" y="5048729"/>
            <a:ext cx="713418" cy="338328"/>
          </a:xfrm>
          <a:prstGeom prst="rect">
            <a:avLst/>
          </a:prstGeom>
          <a:noFill/>
        </p:spPr>
        <p:txBody>
          <a:bodyPr wrap="square" lIns="0" rIns="0">
            <a:noAutofit/>
          </a:bodyPr>
          <a:lstStyle/>
          <a:p>
            <a:pPr algn="ctr"/>
            <a:r>
              <a:rPr lang="en-US" sz="800">
                <a:solidFill>
                  <a:schemeClr val="bg1"/>
                </a:solidFill>
              </a:rPr>
              <a:t>Target</a:t>
            </a:r>
          </a:p>
        </p:txBody>
      </p:sp>
      <p:sp>
        <p:nvSpPr>
          <p:cNvPr id="97" name="TextBox 96">
            <a:extLst>
              <a:ext uri="{FF2B5EF4-FFF2-40B4-BE49-F238E27FC236}">
                <a16:creationId xmlns:a16="http://schemas.microsoft.com/office/drawing/2014/main" xmlns="" id="{512526B0-C75B-49BD-A318-2D3A5990D94A}"/>
              </a:ext>
            </a:extLst>
          </p:cNvPr>
          <p:cNvSpPr txBox="1"/>
          <p:nvPr userDrawn="1"/>
        </p:nvSpPr>
        <p:spPr>
          <a:xfrm>
            <a:off x="7531113" y="5048729"/>
            <a:ext cx="713418" cy="338328"/>
          </a:xfrm>
          <a:prstGeom prst="rect">
            <a:avLst/>
          </a:prstGeom>
          <a:noFill/>
        </p:spPr>
        <p:txBody>
          <a:bodyPr wrap="square" lIns="0" rIns="0">
            <a:noAutofit/>
          </a:bodyPr>
          <a:lstStyle/>
          <a:p>
            <a:pPr algn="ctr"/>
            <a:r>
              <a:rPr lang="en-US" sz="800">
                <a:solidFill>
                  <a:schemeClr val="bg1"/>
                </a:solidFill>
              </a:rPr>
              <a:t>Technology</a:t>
            </a:r>
          </a:p>
        </p:txBody>
      </p:sp>
      <p:sp>
        <p:nvSpPr>
          <p:cNvPr id="132" name="TextBox 131">
            <a:extLst>
              <a:ext uri="{FF2B5EF4-FFF2-40B4-BE49-F238E27FC236}">
                <a16:creationId xmlns:a16="http://schemas.microsoft.com/office/drawing/2014/main" xmlns="" id="{3E6A5E6B-F338-4C46-AF63-8A5DF28B0486}"/>
              </a:ext>
            </a:extLst>
          </p:cNvPr>
          <p:cNvSpPr txBox="1"/>
          <p:nvPr userDrawn="1"/>
        </p:nvSpPr>
        <p:spPr>
          <a:xfrm>
            <a:off x="8245423" y="5048729"/>
            <a:ext cx="713418" cy="338328"/>
          </a:xfrm>
          <a:prstGeom prst="rect">
            <a:avLst/>
          </a:prstGeom>
          <a:noFill/>
        </p:spPr>
        <p:txBody>
          <a:bodyPr wrap="square" lIns="0" rIns="0">
            <a:noAutofit/>
          </a:bodyPr>
          <a:lstStyle/>
          <a:p>
            <a:pPr algn="ctr"/>
            <a:r>
              <a:rPr lang="en-US" sz="800">
                <a:solidFill>
                  <a:schemeClr val="bg1"/>
                </a:solidFill>
              </a:rPr>
              <a:t>Technology </a:t>
            </a:r>
          </a:p>
          <a:p>
            <a:pPr algn="ctr"/>
            <a:r>
              <a:rPr lang="en-US" sz="800">
                <a:solidFill>
                  <a:schemeClr val="bg1"/>
                </a:solidFill>
              </a:rPr>
              <a:t>alt</a:t>
            </a:r>
          </a:p>
        </p:txBody>
      </p:sp>
      <p:sp>
        <p:nvSpPr>
          <p:cNvPr id="134" name="TextBox 133">
            <a:extLst>
              <a:ext uri="{FF2B5EF4-FFF2-40B4-BE49-F238E27FC236}">
                <a16:creationId xmlns:a16="http://schemas.microsoft.com/office/drawing/2014/main" xmlns="" id="{0DCCDCF5-E8D7-4E41-BEC8-0334D020EFFA}"/>
              </a:ext>
            </a:extLst>
          </p:cNvPr>
          <p:cNvSpPr txBox="1"/>
          <p:nvPr userDrawn="1"/>
        </p:nvSpPr>
        <p:spPr>
          <a:xfrm>
            <a:off x="10388353" y="5048729"/>
            <a:ext cx="713418" cy="338328"/>
          </a:xfrm>
          <a:prstGeom prst="rect">
            <a:avLst/>
          </a:prstGeom>
          <a:noFill/>
        </p:spPr>
        <p:txBody>
          <a:bodyPr wrap="square" lIns="0" rIns="0">
            <a:noAutofit/>
          </a:bodyPr>
          <a:lstStyle/>
          <a:p>
            <a:pPr algn="ctr"/>
            <a:r>
              <a:rPr lang="en-US" sz="800">
                <a:solidFill>
                  <a:schemeClr val="bg1"/>
                </a:solidFill>
              </a:rPr>
              <a:t>Tent</a:t>
            </a:r>
          </a:p>
        </p:txBody>
      </p:sp>
      <p:sp>
        <p:nvSpPr>
          <p:cNvPr id="136" name="TextBox 135">
            <a:extLst>
              <a:ext uri="{FF2B5EF4-FFF2-40B4-BE49-F238E27FC236}">
                <a16:creationId xmlns:a16="http://schemas.microsoft.com/office/drawing/2014/main" xmlns="" id="{21BFBAFB-C564-42F2-B053-F6DCF22C9194}"/>
              </a:ext>
            </a:extLst>
          </p:cNvPr>
          <p:cNvSpPr txBox="1"/>
          <p:nvPr userDrawn="1"/>
        </p:nvSpPr>
        <p:spPr>
          <a:xfrm>
            <a:off x="3245253" y="5048729"/>
            <a:ext cx="713418" cy="338328"/>
          </a:xfrm>
          <a:prstGeom prst="rect">
            <a:avLst/>
          </a:prstGeom>
          <a:noFill/>
        </p:spPr>
        <p:txBody>
          <a:bodyPr wrap="square" lIns="0" rIns="0">
            <a:noAutofit/>
          </a:bodyPr>
          <a:lstStyle/>
          <a:p>
            <a:pPr algn="ctr"/>
            <a:r>
              <a:rPr lang="en-US" sz="800">
                <a:solidFill>
                  <a:schemeClr val="bg1"/>
                </a:solidFill>
              </a:rPr>
              <a:t>Student</a:t>
            </a:r>
          </a:p>
        </p:txBody>
      </p:sp>
      <p:sp>
        <p:nvSpPr>
          <p:cNvPr id="138" name="TextBox 137">
            <a:extLst>
              <a:ext uri="{FF2B5EF4-FFF2-40B4-BE49-F238E27FC236}">
                <a16:creationId xmlns:a16="http://schemas.microsoft.com/office/drawing/2014/main" xmlns="" id="{1CBE3880-04C9-47AE-8296-7D814D2476F0}"/>
              </a:ext>
            </a:extLst>
          </p:cNvPr>
          <p:cNvSpPr txBox="1"/>
          <p:nvPr userDrawn="1"/>
        </p:nvSpPr>
        <p:spPr>
          <a:xfrm>
            <a:off x="388013" y="5871746"/>
            <a:ext cx="713418" cy="338328"/>
          </a:xfrm>
          <a:prstGeom prst="rect">
            <a:avLst/>
          </a:prstGeom>
          <a:noFill/>
        </p:spPr>
        <p:txBody>
          <a:bodyPr wrap="square" lIns="0" rIns="0">
            <a:noAutofit/>
          </a:bodyPr>
          <a:lstStyle/>
          <a:p>
            <a:pPr algn="ctr"/>
            <a:r>
              <a:rPr lang="en-US" sz="800">
                <a:solidFill>
                  <a:schemeClr val="bg1"/>
                </a:solidFill>
              </a:rPr>
              <a:t>Time saver</a:t>
            </a:r>
          </a:p>
        </p:txBody>
      </p:sp>
      <p:sp>
        <p:nvSpPr>
          <p:cNvPr id="140" name="TextBox 139">
            <a:extLst>
              <a:ext uri="{FF2B5EF4-FFF2-40B4-BE49-F238E27FC236}">
                <a16:creationId xmlns:a16="http://schemas.microsoft.com/office/drawing/2014/main" xmlns="" id="{AEADC09C-0D4F-41A1-938E-4BA5DD932790}"/>
              </a:ext>
            </a:extLst>
          </p:cNvPr>
          <p:cNvSpPr txBox="1"/>
          <p:nvPr userDrawn="1"/>
        </p:nvSpPr>
        <p:spPr>
          <a:xfrm>
            <a:off x="1103250" y="5871746"/>
            <a:ext cx="713418" cy="338328"/>
          </a:xfrm>
          <a:prstGeom prst="rect">
            <a:avLst/>
          </a:prstGeom>
          <a:noFill/>
        </p:spPr>
        <p:txBody>
          <a:bodyPr wrap="square" lIns="0" rIns="0">
            <a:noAutofit/>
          </a:bodyPr>
          <a:lstStyle/>
          <a:p>
            <a:pPr algn="ctr"/>
            <a:r>
              <a:rPr lang="en-US" sz="800">
                <a:solidFill>
                  <a:schemeClr val="bg1"/>
                </a:solidFill>
              </a:rPr>
              <a:t>User</a:t>
            </a:r>
          </a:p>
        </p:txBody>
      </p:sp>
      <p:sp>
        <p:nvSpPr>
          <p:cNvPr id="142" name="TextBox 141">
            <a:extLst>
              <a:ext uri="{FF2B5EF4-FFF2-40B4-BE49-F238E27FC236}">
                <a16:creationId xmlns:a16="http://schemas.microsoft.com/office/drawing/2014/main" xmlns="" id="{C2BF9C2F-2C11-4BE5-9679-7ED3B905BD95}"/>
              </a:ext>
            </a:extLst>
          </p:cNvPr>
          <p:cNvSpPr txBox="1"/>
          <p:nvPr userDrawn="1"/>
        </p:nvSpPr>
        <p:spPr>
          <a:xfrm>
            <a:off x="1818487" y="5871746"/>
            <a:ext cx="713418" cy="338328"/>
          </a:xfrm>
          <a:prstGeom prst="rect">
            <a:avLst/>
          </a:prstGeom>
          <a:noFill/>
        </p:spPr>
        <p:txBody>
          <a:bodyPr wrap="square" lIns="0" rIns="0">
            <a:noAutofit/>
          </a:bodyPr>
          <a:lstStyle/>
          <a:p>
            <a:pPr algn="ctr"/>
            <a:r>
              <a:rPr lang="en-US" sz="800">
                <a:solidFill>
                  <a:schemeClr val="bg1"/>
                </a:solidFill>
              </a:rPr>
              <a:t>User-OTM</a:t>
            </a:r>
          </a:p>
        </p:txBody>
      </p:sp>
      <p:sp>
        <p:nvSpPr>
          <p:cNvPr id="144" name="TextBox 143">
            <a:extLst>
              <a:ext uri="{FF2B5EF4-FFF2-40B4-BE49-F238E27FC236}">
                <a16:creationId xmlns:a16="http://schemas.microsoft.com/office/drawing/2014/main" xmlns="" id="{A2CCD9FD-B36B-4E9A-9E86-5FA76D828702}"/>
              </a:ext>
            </a:extLst>
          </p:cNvPr>
          <p:cNvSpPr txBox="1"/>
          <p:nvPr userDrawn="1"/>
        </p:nvSpPr>
        <p:spPr>
          <a:xfrm>
            <a:off x="2533725" y="5871746"/>
            <a:ext cx="713418" cy="338328"/>
          </a:xfrm>
          <a:prstGeom prst="rect">
            <a:avLst/>
          </a:prstGeom>
          <a:noFill/>
        </p:spPr>
        <p:txBody>
          <a:bodyPr wrap="square" lIns="0" rIns="0">
            <a:noAutofit/>
          </a:bodyPr>
          <a:lstStyle/>
          <a:p>
            <a:pPr algn="ctr"/>
            <a:r>
              <a:rPr lang="en-US" sz="800">
                <a:solidFill>
                  <a:schemeClr val="bg1"/>
                </a:solidFill>
              </a:rPr>
              <a:t>Validate</a:t>
            </a:r>
          </a:p>
        </p:txBody>
      </p:sp>
      <p:sp>
        <p:nvSpPr>
          <p:cNvPr id="146" name="TextBox 145">
            <a:extLst>
              <a:ext uri="{FF2B5EF4-FFF2-40B4-BE49-F238E27FC236}">
                <a16:creationId xmlns:a16="http://schemas.microsoft.com/office/drawing/2014/main" xmlns="" id="{D27B6B10-EB62-41F8-A5E5-2132B65EF807}"/>
              </a:ext>
            </a:extLst>
          </p:cNvPr>
          <p:cNvSpPr txBox="1"/>
          <p:nvPr userDrawn="1"/>
        </p:nvSpPr>
        <p:spPr>
          <a:xfrm>
            <a:off x="3964199" y="5871746"/>
            <a:ext cx="713418" cy="338328"/>
          </a:xfrm>
          <a:prstGeom prst="rect">
            <a:avLst/>
          </a:prstGeom>
          <a:noFill/>
        </p:spPr>
        <p:txBody>
          <a:bodyPr wrap="square" lIns="0" rIns="0">
            <a:noAutofit/>
          </a:bodyPr>
          <a:lstStyle/>
          <a:p>
            <a:pPr algn="ctr"/>
            <a:r>
              <a:rPr lang="en-US" sz="800">
                <a:solidFill>
                  <a:schemeClr val="bg1"/>
                </a:solidFill>
              </a:rPr>
              <a:t>Vendor</a:t>
            </a:r>
          </a:p>
        </p:txBody>
      </p:sp>
      <p:sp>
        <p:nvSpPr>
          <p:cNvPr id="148" name="TextBox 147">
            <a:extLst>
              <a:ext uri="{FF2B5EF4-FFF2-40B4-BE49-F238E27FC236}">
                <a16:creationId xmlns:a16="http://schemas.microsoft.com/office/drawing/2014/main" xmlns="" id="{47237AC3-0089-46CF-8AB5-24E9AC06306C}"/>
              </a:ext>
            </a:extLst>
          </p:cNvPr>
          <p:cNvSpPr txBox="1"/>
          <p:nvPr userDrawn="1"/>
        </p:nvSpPr>
        <p:spPr>
          <a:xfrm>
            <a:off x="8970860" y="5871746"/>
            <a:ext cx="713418" cy="338328"/>
          </a:xfrm>
          <a:prstGeom prst="rect">
            <a:avLst/>
          </a:prstGeom>
          <a:noFill/>
        </p:spPr>
        <p:txBody>
          <a:bodyPr wrap="square" lIns="0" rIns="0">
            <a:noAutofit/>
          </a:bodyPr>
          <a:lstStyle/>
          <a:p>
            <a:pPr algn="ctr"/>
            <a:r>
              <a:rPr lang="en-US" sz="800">
                <a:solidFill>
                  <a:schemeClr val="bg1"/>
                </a:solidFill>
              </a:rPr>
              <a:t>Welcome</a:t>
            </a:r>
          </a:p>
        </p:txBody>
      </p:sp>
      <p:sp>
        <p:nvSpPr>
          <p:cNvPr id="150" name="TextBox 149">
            <a:extLst>
              <a:ext uri="{FF2B5EF4-FFF2-40B4-BE49-F238E27FC236}">
                <a16:creationId xmlns:a16="http://schemas.microsoft.com/office/drawing/2014/main" xmlns="" id="{11626867-B4FE-4CC2-B478-8953FA7E0F8F}"/>
              </a:ext>
            </a:extLst>
          </p:cNvPr>
          <p:cNvSpPr txBox="1"/>
          <p:nvPr userDrawn="1"/>
        </p:nvSpPr>
        <p:spPr>
          <a:xfrm>
            <a:off x="9686097" y="5871746"/>
            <a:ext cx="713418" cy="338328"/>
          </a:xfrm>
          <a:prstGeom prst="rect">
            <a:avLst/>
          </a:prstGeom>
          <a:noFill/>
        </p:spPr>
        <p:txBody>
          <a:bodyPr wrap="square" lIns="0" rIns="0">
            <a:noAutofit/>
          </a:bodyPr>
          <a:lstStyle/>
          <a:p>
            <a:pPr algn="ctr"/>
            <a:r>
              <a:rPr lang="en-US" sz="800">
                <a:solidFill>
                  <a:schemeClr val="bg1"/>
                </a:solidFill>
              </a:rPr>
              <a:t>Zoom in</a:t>
            </a:r>
          </a:p>
        </p:txBody>
      </p:sp>
      <p:sp>
        <p:nvSpPr>
          <p:cNvPr id="152" name="TextBox 151">
            <a:extLst>
              <a:ext uri="{FF2B5EF4-FFF2-40B4-BE49-F238E27FC236}">
                <a16:creationId xmlns:a16="http://schemas.microsoft.com/office/drawing/2014/main" xmlns="" id="{E54DA6C6-2A86-4E90-A670-8F55A2BE8EC3}"/>
              </a:ext>
            </a:extLst>
          </p:cNvPr>
          <p:cNvSpPr txBox="1"/>
          <p:nvPr userDrawn="1"/>
        </p:nvSpPr>
        <p:spPr>
          <a:xfrm>
            <a:off x="4679436" y="5871746"/>
            <a:ext cx="713418" cy="338328"/>
          </a:xfrm>
          <a:prstGeom prst="rect">
            <a:avLst/>
          </a:prstGeom>
          <a:noFill/>
        </p:spPr>
        <p:txBody>
          <a:bodyPr wrap="square" lIns="0" rIns="0">
            <a:noAutofit/>
          </a:bodyPr>
          <a:lstStyle/>
          <a:p>
            <a:pPr algn="ctr"/>
            <a:r>
              <a:rPr lang="en-US" sz="800">
                <a:solidFill>
                  <a:schemeClr val="bg1"/>
                </a:solidFill>
              </a:rPr>
              <a:t>Visibility off</a:t>
            </a:r>
          </a:p>
        </p:txBody>
      </p:sp>
      <p:sp>
        <p:nvSpPr>
          <p:cNvPr id="154" name="TextBox 153">
            <a:extLst>
              <a:ext uri="{FF2B5EF4-FFF2-40B4-BE49-F238E27FC236}">
                <a16:creationId xmlns:a16="http://schemas.microsoft.com/office/drawing/2014/main" xmlns="" id="{8B5A50D2-643E-444C-91AD-908719D83369}"/>
              </a:ext>
            </a:extLst>
          </p:cNvPr>
          <p:cNvSpPr txBox="1"/>
          <p:nvPr userDrawn="1"/>
        </p:nvSpPr>
        <p:spPr>
          <a:xfrm>
            <a:off x="5394674" y="5871746"/>
            <a:ext cx="713418" cy="338328"/>
          </a:xfrm>
          <a:prstGeom prst="rect">
            <a:avLst/>
          </a:prstGeom>
          <a:noFill/>
        </p:spPr>
        <p:txBody>
          <a:bodyPr wrap="square" lIns="0" rIns="0">
            <a:noAutofit/>
          </a:bodyPr>
          <a:lstStyle/>
          <a:p>
            <a:pPr algn="ctr"/>
            <a:r>
              <a:rPr lang="en-US" sz="800">
                <a:solidFill>
                  <a:schemeClr val="bg1"/>
                </a:solidFill>
              </a:rPr>
              <a:t>Visibility on</a:t>
            </a:r>
          </a:p>
        </p:txBody>
      </p:sp>
      <p:sp>
        <p:nvSpPr>
          <p:cNvPr id="156" name="TextBox 155">
            <a:extLst>
              <a:ext uri="{FF2B5EF4-FFF2-40B4-BE49-F238E27FC236}">
                <a16:creationId xmlns:a16="http://schemas.microsoft.com/office/drawing/2014/main" xmlns="" id="{B4EF8EA4-DD3B-49C3-BB80-D59E4635EC30}"/>
              </a:ext>
            </a:extLst>
          </p:cNvPr>
          <p:cNvSpPr txBox="1"/>
          <p:nvPr userDrawn="1"/>
        </p:nvSpPr>
        <p:spPr>
          <a:xfrm>
            <a:off x="6109911" y="5871746"/>
            <a:ext cx="713418" cy="338328"/>
          </a:xfrm>
          <a:prstGeom prst="rect">
            <a:avLst/>
          </a:prstGeom>
          <a:noFill/>
        </p:spPr>
        <p:txBody>
          <a:bodyPr wrap="square" lIns="0" rIns="0">
            <a:noAutofit/>
          </a:bodyPr>
          <a:lstStyle/>
          <a:p>
            <a:pPr algn="ctr"/>
            <a:r>
              <a:rPr lang="en-US" sz="800">
                <a:solidFill>
                  <a:schemeClr val="bg1"/>
                </a:solidFill>
              </a:rPr>
              <a:t>Warning</a:t>
            </a:r>
          </a:p>
        </p:txBody>
      </p:sp>
      <p:sp>
        <p:nvSpPr>
          <p:cNvPr id="158" name="TextBox 157">
            <a:extLst>
              <a:ext uri="{FF2B5EF4-FFF2-40B4-BE49-F238E27FC236}">
                <a16:creationId xmlns:a16="http://schemas.microsoft.com/office/drawing/2014/main" xmlns="" id="{7CC97ABF-8490-46A4-99AD-5DE36CE56F10}"/>
              </a:ext>
            </a:extLst>
          </p:cNvPr>
          <p:cNvSpPr txBox="1"/>
          <p:nvPr userDrawn="1"/>
        </p:nvSpPr>
        <p:spPr>
          <a:xfrm>
            <a:off x="6825148" y="5871746"/>
            <a:ext cx="713418" cy="338328"/>
          </a:xfrm>
          <a:prstGeom prst="rect">
            <a:avLst/>
          </a:prstGeom>
          <a:noFill/>
        </p:spPr>
        <p:txBody>
          <a:bodyPr wrap="square" lIns="0" rIns="0">
            <a:noAutofit/>
          </a:bodyPr>
          <a:lstStyle/>
          <a:p>
            <a:pPr algn="ctr"/>
            <a:r>
              <a:rPr lang="en-US" sz="800">
                <a:solidFill>
                  <a:schemeClr val="bg1"/>
                </a:solidFill>
              </a:rPr>
              <a:t>Web</a:t>
            </a:r>
          </a:p>
          <a:p>
            <a:pPr algn="ctr"/>
            <a:r>
              <a:rPr lang="en-US" sz="800">
                <a:solidFill>
                  <a:schemeClr val="bg1"/>
                </a:solidFill>
              </a:rPr>
              <a:t>expert</a:t>
            </a:r>
          </a:p>
        </p:txBody>
      </p:sp>
      <p:sp>
        <p:nvSpPr>
          <p:cNvPr id="160" name="TextBox 159">
            <a:extLst>
              <a:ext uri="{FF2B5EF4-FFF2-40B4-BE49-F238E27FC236}">
                <a16:creationId xmlns:a16="http://schemas.microsoft.com/office/drawing/2014/main" xmlns="" id="{3848EC07-2C98-4BFC-8908-633AC4D09790}"/>
              </a:ext>
            </a:extLst>
          </p:cNvPr>
          <p:cNvSpPr txBox="1"/>
          <p:nvPr userDrawn="1"/>
        </p:nvSpPr>
        <p:spPr>
          <a:xfrm>
            <a:off x="7540386" y="5871746"/>
            <a:ext cx="713418" cy="338328"/>
          </a:xfrm>
          <a:prstGeom prst="rect">
            <a:avLst/>
          </a:prstGeom>
          <a:noFill/>
        </p:spPr>
        <p:txBody>
          <a:bodyPr wrap="square" lIns="0" rIns="0">
            <a:noAutofit/>
          </a:bodyPr>
          <a:lstStyle/>
          <a:p>
            <a:pPr algn="ctr"/>
            <a:r>
              <a:rPr lang="en-US" sz="800">
                <a:solidFill>
                  <a:schemeClr val="bg1"/>
                </a:solidFill>
              </a:rPr>
              <a:t>Web</a:t>
            </a:r>
          </a:p>
          <a:p>
            <a:pPr algn="ctr"/>
            <a:r>
              <a:rPr lang="en-US" sz="800">
                <a:solidFill>
                  <a:schemeClr val="bg1"/>
                </a:solidFill>
              </a:rPr>
              <a:t>scraping</a:t>
            </a:r>
          </a:p>
        </p:txBody>
      </p:sp>
      <p:sp>
        <p:nvSpPr>
          <p:cNvPr id="162" name="TextBox 161">
            <a:extLst>
              <a:ext uri="{FF2B5EF4-FFF2-40B4-BE49-F238E27FC236}">
                <a16:creationId xmlns:a16="http://schemas.microsoft.com/office/drawing/2014/main" xmlns="" id="{1ACEBDC3-AAFD-453A-A449-A30BCDA7D302}"/>
              </a:ext>
            </a:extLst>
          </p:cNvPr>
          <p:cNvSpPr txBox="1"/>
          <p:nvPr userDrawn="1"/>
        </p:nvSpPr>
        <p:spPr>
          <a:xfrm>
            <a:off x="8255623" y="5871746"/>
            <a:ext cx="713418" cy="338328"/>
          </a:xfrm>
          <a:prstGeom prst="rect">
            <a:avLst/>
          </a:prstGeom>
          <a:noFill/>
        </p:spPr>
        <p:txBody>
          <a:bodyPr wrap="square" lIns="0" rIns="0">
            <a:noAutofit/>
          </a:bodyPr>
          <a:lstStyle/>
          <a:p>
            <a:pPr algn="ctr"/>
            <a:r>
              <a:rPr lang="en-US" sz="800">
                <a:solidFill>
                  <a:schemeClr val="bg1"/>
                </a:solidFill>
              </a:rPr>
              <a:t>Web</a:t>
            </a:r>
          </a:p>
          <a:p>
            <a:pPr algn="ctr"/>
            <a:r>
              <a:rPr lang="en-US" sz="800">
                <a:solidFill>
                  <a:schemeClr val="bg1"/>
                </a:solidFill>
              </a:rPr>
              <a:t>testing</a:t>
            </a:r>
          </a:p>
        </p:txBody>
      </p:sp>
      <p:sp>
        <p:nvSpPr>
          <p:cNvPr id="164" name="TextBox 163">
            <a:extLst>
              <a:ext uri="{FF2B5EF4-FFF2-40B4-BE49-F238E27FC236}">
                <a16:creationId xmlns:a16="http://schemas.microsoft.com/office/drawing/2014/main" xmlns="" id="{4EB718B1-D19F-4956-A99B-00E654FCC9FD}"/>
              </a:ext>
            </a:extLst>
          </p:cNvPr>
          <p:cNvSpPr txBox="1"/>
          <p:nvPr userDrawn="1"/>
        </p:nvSpPr>
        <p:spPr>
          <a:xfrm>
            <a:off x="10401335" y="5871746"/>
            <a:ext cx="713418" cy="338328"/>
          </a:xfrm>
          <a:prstGeom prst="rect">
            <a:avLst/>
          </a:prstGeom>
          <a:noFill/>
        </p:spPr>
        <p:txBody>
          <a:bodyPr wrap="square" lIns="0" rIns="0">
            <a:noAutofit/>
          </a:bodyPr>
          <a:lstStyle/>
          <a:p>
            <a:pPr algn="ctr"/>
            <a:r>
              <a:rPr lang="en-US" sz="800">
                <a:solidFill>
                  <a:schemeClr val="bg1"/>
                </a:solidFill>
              </a:rPr>
              <a:t>Zoom out</a:t>
            </a:r>
          </a:p>
        </p:txBody>
      </p:sp>
      <p:sp>
        <p:nvSpPr>
          <p:cNvPr id="166" name="TextBox 165">
            <a:extLst>
              <a:ext uri="{FF2B5EF4-FFF2-40B4-BE49-F238E27FC236}">
                <a16:creationId xmlns:a16="http://schemas.microsoft.com/office/drawing/2014/main" xmlns="" id="{003C8875-E82C-44D5-AE45-3DA1CA41D21D}"/>
              </a:ext>
            </a:extLst>
          </p:cNvPr>
          <p:cNvSpPr txBox="1"/>
          <p:nvPr userDrawn="1"/>
        </p:nvSpPr>
        <p:spPr>
          <a:xfrm>
            <a:off x="3248962" y="5871746"/>
            <a:ext cx="713418" cy="338328"/>
          </a:xfrm>
          <a:prstGeom prst="rect">
            <a:avLst/>
          </a:prstGeom>
          <a:noFill/>
        </p:spPr>
        <p:txBody>
          <a:bodyPr wrap="square" lIns="0" rIns="0">
            <a:noAutofit/>
          </a:bodyPr>
          <a:lstStyle/>
          <a:p>
            <a:pPr algn="ctr"/>
            <a:r>
              <a:rPr lang="en-US" sz="800">
                <a:solidFill>
                  <a:schemeClr val="bg1"/>
                </a:solidFill>
              </a:rPr>
              <a:t>Vector </a:t>
            </a:r>
          </a:p>
          <a:p>
            <a:pPr algn="ctr"/>
            <a:r>
              <a:rPr lang="en-US" sz="800">
                <a:solidFill>
                  <a:schemeClr val="bg1"/>
                </a:solidFill>
              </a:rPr>
              <a:t>anchor</a:t>
            </a:r>
          </a:p>
        </p:txBody>
      </p:sp>
      <p:sp>
        <p:nvSpPr>
          <p:cNvPr id="168" name="TextBox 167">
            <a:extLst>
              <a:ext uri="{FF2B5EF4-FFF2-40B4-BE49-F238E27FC236}">
                <a16:creationId xmlns:a16="http://schemas.microsoft.com/office/drawing/2014/main" xmlns="" id="{7A4B47BD-0D93-4B99-B459-C2B7D07FCD7C}"/>
              </a:ext>
            </a:extLst>
          </p:cNvPr>
          <p:cNvSpPr txBox="1"/>
          <p:nvPr userDrawn="1"/>
        </p:nvSpPr>
        <p:spPr>
          <a:xfrm>
            <a:off x="11102668" y="1756657"/>
            <a:ext cx="713418" cy="338328"/>
          </a:xfrm>
          <a:prstGeom prst="rect">
            <a:avLst/>
          </a:prstGeom>
          <a:noFill/>
        </p:spPr>
        <p:txBody>
          <a:bodyPr wrap="square" lIns="0" rIns="0">
            <a:noAutofit/>
          </a:bodyPr>
          <a:lstStyle/>
          <a:p>
            <a:pPr algn="ctr"/>
            <a:r>
              <a:rPr lang="en-US" sz="800">
                <a:solidFill>
                  <a:schemeClr val="bg1"/>
                </a:solidFill>
              </a:rPr>
              <a:t>Money </a:t>
            </a:r>
          </a:p>
          <a:p>
            <a:pPr algn="ctr"/>
            <a:r>
              <a:rPr lang="en-US" sz="800">
                <a:solidFill>
                  <a:schemeClr val="bg1"/>
                </a:solidFill>
              </a:rPr>
              <a:t>square</a:t>
            </a:r>
          </a:p>
        </p:txBody>
      </p:sp>
      <p:sp>
        <p:nvSpPr>
          <p:cNvPr id="170" name="TextBox 169">
            <a:extLst>
              <a:ext uri="{FF2B5EF4-FFF2-40B4-BE49-F238E27FC236}">
                <a16:creationId xmlns:a16="http://schemas.microsoft.com/office/drawing/2014/main" xmlns="" id="{DFC15D34-358D-4DEA-8E8D-C48B07C37AB8}"/>
              </a:ext>
            </a:extLst>
          </p:cNvPr>
          <p:cNvSpPr txBox="1"/>
          <p:nvPr userDrawn="1"/>
        </p:nvSpPr>
        <p:spPr>
          <a:xfrm>
            <a:off x="388013" y="1756657"/>
            <a:ext cx="709821" cy="338328"/>
          </a:xfrm>
          <a:prstGeom prst="rect">
            <a:avLst/>
          </a:prstGeom>
          <a:noFill/>
        </p:spPr>
        <p:txBody>
          <a:bodyPr wrap="square" lIns="0" rIns="0">
            <a:noAutofit/>
          </a:bodyPr>
          <a:lstStyle/>
          <a:p>
            <a:pPr algn="ctr"/>
            <a:r>
              <a:rPr lang="en-US" sz="800">
                <a:solidFill>
                  <a:schemeClr val="bg1"/>
                </a:solidFill>
              </a:rPr>
              <a:t>Location </a:t>
            </a:r>
          </a:p>
          <a:p>
            <a:pPr algn="ctr"/>
            <a:r>
              <a:rPr lang="en-US" sz="800">
                <a:solidFill>
                  <a:schemeClr val="bg1"/>
                </a:solidFill>
              </a:rPr>
              <a:t>pin</a:t>
            </a:r>
          </a:p>
        </p:txBody>
      </p:sp>
      <p:sp>
        <p:nvSpPr>
          <p:cNvPr id="172" name="TextBox 171">
            <a:extLst>
              <a:ext uri="{FF2B5EF4-FFF2-40B4-BE49-F238E27FC236}">
                <a16:creationId xmlns:a16="http://schemas.microsoft.com/office/drawing/2014/main" xmlns="" id="{87F72BE3-D534-4284-A70C-3BD278F6C1A4}"/>
              </a:ext>
            </a:extLst>
          </p:cNvPr>
          <p:cNvSpPr txBox="1"/>
          <p:nvPr userDrawn="1"/>
        </p:nvSpPr>
        <p:spPr>
          <a:xfrm>
            <a:off x="1098966" y="1756657"/>
            <a:ext cx="713418" cy="338328"/>
          </a:xfrm>
          <a:prstGeom prst="rect">
            <a:avLst/>
          </a:prstGeom>
          <a:noFill/>
        </p:spPr>
        <p:txBody>
          <a:bodyPr wrap="square" lIns="0" rIns="0">
            <a:noAutofit/>
          </a:bodyPr>
          <a:lstStyle/>
          <a:p>
            <a:pPr algn="ctr"/>
            <a:r>
              <a:rPr lang="en-US" sz="800">
                <a:solidFill>
                  <a:schemeClr val="bg1"/>
                </a:solidFill>
              </a:rPr>
              <a:t>Lock</a:t>
            </a:r>
          </a:p>
        </p:txBody>
      </p:sp>
      <p:sp>
        <p:nvSpPr>
          <p:cNvPr id="174" name="TextBox 173">
            <a:extLst>
              <a:ext uri="{FF2B5EF4-FFF2-40B4-BE49-F238E27FC236}">
                <a16:creationId xmlns:a16="http://schemas.microsoft.com/office/drawing/2014/main" xmlns="" id="{FEE01BD9-6139-4E0D-B922-67C867A9BDBE}"/>
              </a:ext>
            </a:extLst>
          </p:cNvPr>
          <p:cNvSpPr txBox="1"/>
          <p:nvPr userDrawn="1"/>
        </p:nvSpPr>
        <p:spPr>
          <a:xfrm>
            <a:off x="1813516" y="1756657"/>
            <a:ext cx="713418" cy="338328"/>
          </a:xfrm>
          <a:prstGeom prst="rect">
            <a:avLst/>
          </a:prstGeom>
          <a:noFill/>
        </p:spPr>
        <p:txBody>
          <a:bodyPr wrap="square" lIns="0" rIns="0">
            <a:noAutofit/>
          </a:bodyPr>
          <a:lstStyle/>
          <a:p>
            <a:pPr algn="ctr"/>
            <a:r>
              <a:rPr lang="en-US" sz="800">
                <a:solidFill>
                  <a:schemeClr val="bg1"/>
                </a:solidFill>
              </a:rPr>
              <a:t>Lock</a:t>
            </a:r>
          </a:p>
          <a:p>
            <a:pPr algn="ctr"/>
            <a:r>
              <a:rPr lang="en-US" sz="800">
                <a:solidFill>
                  <a:schemeClr val="bg1"/>
                </a:solidFill>
              </a:rPr>
              <a:t>open</a:t>
            </a:r>
          </a:p>
        </p:txBody>
      </p:sp>
      <p:sp>
        <p:nvSpPr>
          <p:cNvPr id="176" name="TextBox 175">
            <a:extLst>
              <a:ext uri="{FF2B5EF4-FFF2-40B4-BE49-F238E27FC236}">
                <a16:creationId xmlns:a16="http://schemas.microsoft.com/office/drawing/2014/main" xmlns="" id="{ADBCD4F3-C8FC-43A4-AAFF-D1488F9A2591}"/>
              </a:ext>
            </a:extLst>
          </p:cNvPr>
          <p:cNvSpPr txBox="1"/>
          <p:nvPr userDrawn="1"/>
        </p:nvSpPr>
        <p:spPr>
          <a:xfrm>
            <a:off x="2528066" y="1756657"/>
            <a:ext cx="713418" cy="338328"/>
          </a:xfrm>
          <a:prstGeom prst="rect">
            <a:avLst/>
          </a:prstGeom>
          <a:noFill/>
        </p:spPr>
        <p:txBody>
          <a:bodyPr wrap="square" lIns="0" rIns="0">
            <a:noAutofit/>
          </a:bodyPr>
          <a:lstStyle/>
          <a:p>
            <a:pPr algn="ctr"/>
            <a:r>
              <a:rPr lang="en-US" sz="800">
                <a:solidFill>
                  <a:schemeClr val="bg1"/>
                </a:solidFill>
              </a:rPr>
              <a:t>Macro recording</a:t>
            </a:r>
          </a:p>
        </p:txBody>
      </p:sp>
      <p:sp>
        <p:nvSpPr>
          <p:cNvPr id="178" name="TextBox 177">
            <a:extLst>
              <a:ext uri="{FF2B5EF4-FFF2-40B4-BE49-F238E27FC236}">
                <a16:creationId xmlns:a16="http://schemas.microsoft.com/office/drawing/2014/main" xmlns="" id="{6710C5FD-8886-40FE-8C9A-B8D7DA353CA4}"/>
              </a:ext>
            </a:extLst>
          </p:cNvPr>
          <p:cNvSpPr txBox="1"/>
          <p:nvPr userDrawn="1"/>
        </p:nvSpPr>
        <p:spPr>
          <a:xfrm>
            <a:off x="3957166" y="1756657"/>
            <a:ext cx="713418" cy="338328"/>
          </a:xfrm>
          <a:prstGeom prst="rect">
            <a:avLst/>
          </a:prstGeom>
          <a:noFill/>
        </p:spPr>
        <p:txBody>
          <a:bodyPr wrap="square" lIns="0" rIns="0">
            <a:noAutofit/>
          </a:bodyPr>
          <a:lstStyle/>
          <a:p>
            <a:pPr algn="ctr"/>
            <a:r>
              <a:rPr lang="en-US" sz="800">
                <a:solidFill>
                  <a:schemeClr val="bg1"/>
                </a:solidFill>
              </a:rPr>
              <a:t>Managing</a:t>
            </a:r>
          </a:p>
        </p:txBody>
      </p:sp>
      <p:sp>
        <p:nvSpPr>
          <p:cNvPr id="180" name="TextBox 179">
            <a:extLst>
              <a:ext uri="{FF2B5EF4-FFF2-40B4-BE49-F238E27FC236}">
                <a16:creationId xmlns:a16="http://schemas.microsoft.com/office/drawing/2014/main" xmlns="" id="{07E21B9D-BD01-496C-A9DA-98E8D7B650A0}"/>
              </a:ext>
            </a:extLst>
          </p:cNvPr>
          <p:cNvSpPr txBox="1"/>
          <p:nvPr userDrawn="1"/>
        </p:nvSpPr>
        <p:spPr>
          <a:xfrm>
            <a:off x="8959017" y="1756657"/>
            <a:ext cx="713418" cy="338328"/>
          </a:xfrm>
          <a:prstGeom prst="rect">
            <a:avLst/>
          </a:prstGeom>
          <a:noFill/>
        </p:spPr>
        <p:txBody>
          <a:bodyPr wrap="square" lIns="0" rIns="0">
            <a:noAutofit/>
          </a:bodyPr>
          <a:lstStyle/>
          <a:p>
            <a:pPr algn="ctr"/>
            <a:r>
              <a:rPr lang="en-US" sz="800">
                <a:solidFill>
                  <a:schemeClr val="bg1"/>
                </a:solidFill>
              </a:rPr>
              <a:t>Mobile</a:t>
            </a:r>
          </a:p>
          <a:p>
            <a:pPr algn="ctr"/>
            <a:r>
              <a:rPr lang="en-US" sz="800">
                <a:solidFill>
                  <a:schemeClr val="bg1"/>
                </a:solidFill>
              </a:rPr>
              <a:t>device</a:t>
            </a:r>
          </a:p>
        </p:txBody>
      </p:sp>
      <p:sp>
        <p:nvSpPr>
          <p:cNvPr id="182" name="TextBox 181">
            <a:extLst>
              <a:ext uri="{FF2B5EF4-FFF2-40B4-BE49-F238E27FC236}">
                <a16:creationId xmlns:a16="http://schemas.microsoft.com/office/drawing/2014/main" xmlns="" id="{2D8B9542-7916-443E-B1A3-250CE6082D41}"/>
              </a:ext>
            </a:extLst>
          </p:cNvPr>
          <p:cNvSpPr txBox="1"/>
          <p:nvPr userDrawn="1"/>
        </p:nvSpPr>
        <p:spPr>
          <a:xfrm>
            <a:off x="9673567" y="1756657"/>
            <a:ext cx="713418" cy="338328"/>
          </a:xfrm>
          <a:prstGeom prst="rect">
            <a:avLst/>
          </a:prstGeom>
          <a:noFill/>
        </p:spPr>
        <p:txBody>
          <a:bodyPr wrap="square" lIns="0" rIns="0">
            <a:noAutofit/>
          </a:bodyPr>
          <a:lstStyle/>
          <a:p>
            <a:pPr algn="ctr"/>
            <a:r>
              <a:rPr lang="en-US" sz="800">
                <a:solidFill>
                  <a:schemeClr val="bg1"/>
                </a:solidFill>
              </a:rPr>
              <a:t>Money </a:t>
            </a:r>
          </a:p>
        </p:txBody>
      </p:sp>
      <p:sp>
        <p:nvSpPr>
          <p:cNvPr id="184" name="TextBox 183">
            <a:extLst>
              <a:ext uri="{FF2B5EF4-FFF2-40B4-BE49-F238E27FC236}">
                <a16:creationId xmlns:a16="http://schemas.microsoft.com/office/drawing/2014/main" xmlns="" id="{1DA33D66-306C-4341-B511-6EA3533FE605}"/>
              </a:ext>
            </a:extLst>
          </p:cNvPr>
          <p:cNvSpPr txBox="1"/>
          <p:nvPr userDrawn="1"/>
        </p:nvSpPr>
        <p:spPr>
          <a:xfrm>
            <a:off x="4671716" y="1756657"/>
            <a:ext cx="713418" cy="338328"/>
          </a:xfrm>
          <a:prstGeom prst="rect">
            <a:avLst/>
          </a:prstGeom>
          <a:noFill/>
        </p:spPr>
        <p:txBody>
          <a:bodyPr wrap="square" lIns="0" rIns="0">
            <a:noAutofit/>
          </a:bodyPr>
          <a:lstStyle/>
          <a:p>
            <a:pPr algn="ctr"/>
            <a:r>
              <a:rPr lang="en-US" sz="800">
                <a:solidFill>
                  <a:schemeClr val="bg1"/>
                </a:solidFill>
              </a:rPr>
              <a:t>Managing alt</a:t>
            </a:r>
          </a:p>
        </p:txBody>
      </p:sp>
      <p:sp>
        <p:nvSpPr>
          <p:cNvPr id="186" name="TextBox 185">
            <a:extLst>
              <a:ext uri="{FF2B5EF4-FFF2-40B4-BE49-F238E27FC236}">
                <a16:creationId xmlns:a16="http://schemas.microsoft.com/office/drawing/2014/main" xmlns="" id="{B0898FAB-686C-4280-A6D4-F5D12F028047}"/>
              </a:ext>
            </a:extLst>
          </p:cNvPr>
          <p:cNvSpPr txBox="1"/>
          <p:nvPr userDrawn="1"/>
        </p:nvSpPr>
        <p:spPr>
          <a:xfrm>
            <a:off x="5386267" y="1756657"/>
            <a:ext cx="713418" cy="338328"/>
          </a:xfrm>
          <a:prstGeom prst="rect">
            <a:avLst/>
          </a:prstGeom>
          <a:noFill/>
        </p:spPr>
        <p:txBody>
          <a:bodyPr wrap="square" lIns="0" rIns="0">
            <a:noAutofit/>
          </a:bodyPr>
          <a:lstStyle/>
          <a:p>
            <a:pPr algn="ctr"/>
            <a:r>
              <a:rPr lang="en-US" sz="800">
                <a:solidFill>
                  <a:schemeClr val="bg1"/>
                </a:solidFill>
              </a:rPr>
              <a:t>Map</a:t>
            </a:r>
          </a:p>
        </p:txBody>
      </p:sp>
      <p:sp>
        <p:nvSpPr>
          <p:cNvPr id="188" name="TextBox 187">
            <a:extLst>
              <a:ext uri="{FF2B5EF4-FFF2-40B4-BE49-F238E27FC236}">
                <a16:creationId xmlns:a16="http://schemas.microsoft.com/office/drawing/2014/main" xmlns="" id="{626A58BC-4A74-4B0B-9BDD-B20225A2AB4E}"/>
              </a:ext>
            </a:extLst>
          </p:cNvPr>
          <p:cNvSpPr txBox="1"/>
          <p:nvPr userDrawn="1"/>
        </p:nvSpPr>
        <p:spPr>
          <a:xfrm>
            <a:off x="6100817" y="1756657"/>
            <a:ext cx="713418" cy="338328"/>
          </a:xfrm>
          <a:prstGeom prst="rect">
            <a:avLst/>
          </a:prstGeom>
          <a:noFill/>
        </p:spPr>
        <p:txBody>
          <a:bodyPr wrap="square" lIns="0" rIns="0">
            <a:noAutofit/>
          </a:bodyPr>
          <a:lstStyle/>
          <a:p>
            <a:pPr algn="ctr"/>
            <a:r>
              <a:rPr lang="en-US" sz="800">
                <a:solidFill>
                  <a:schemeClr val="bg1"/>
                </a:solidFill>
              </a:rPr>
              <a:t>Map alt</a:t>
            </a:r>
          </a:p>
        </p:txBody>
      </p:sp>
      <p:sp>
        <p:nvSpPr>
          <p:cNvPr id="190" name="TextBox 189">
            <a:extLst>
              <a:ext uri="{FF2B5EF4-FFF2-40B4-BE49-F238E27FC236}">
                <a16:creationId xmlns:a16="http://schemas.microsoft.com/office/drawing/2014/main" xmlns="" id="{B9813E16-B767-4B6B-BE03-EC86A2401856}"/>
              </a:ext>
            </a:extLst>
          </p:cNvPr>
          <p:cNvSpPr txBox="1"/>
          <p:nvPr userDrawn="1"/>
        </p:nvSpPr>
        <p:spPr>
          <a:xfrm>
            <a:off x="6815367" y="1756657"/>
            <a:ext cx="713418" cy="338328"/>
          </a:xfrm>
          <a:prstGeom prst="rect">
            <a:avLst/>
          </a:prstGeom>
          <a:noFill/>
        </p:spPr>
        <p:txBody>
          <a:bodyPr wrap="square" lIns="0" rIns="0">
            <a:noAutofit/>
          </a:bodyPr>
          <a:lstStyle/>
          <a:p>
            <a:pPr algn="ctr"/>
            <a:r>
              <a:rPr lang="en-US" sz="800">
                <a:solidFill>
                  <a:schemeClr val="bg1"/>
                </a:solidFill>
              </a:rPr>
              <a:t>Map alt 2</a:t>
            </a:r>
          </a:p>
        </p:txBody>
      </p:sp>
      <p:sp>
        <p:nvSpPr>
          <p:cNvPr id="192" name="TextBox 191">
            <a:extLst>
              <a:ext uri="{FF2B5EF4-FFF2-40B4-BE49-F238E27FC236}">
                <a16:creationId xmlns:a16="http://schemas.microsoft.com/office/drawing/2014/main" xmlns="" id="{A6BF823C-A6F1-4E4F-AAA0-58396BB94E70}"/>
              </a:ext>
            </a:extLst>
          </p:cNvPr>
          <p:cNvSpPr txBox="1"/>
          <p:nvPr userDrawn="1"/>
        </p:nvSpPr>
        <p:spPr>
          <a:xfrm>
            <a:off x="7529917" y="1756657"/>
            <a:ext cx="713418" cy="338328"/>
          </a:xfrm>
          <a:prstGeom prst="rect">
            <a:avLst/>
          </a:prstGeom>
          <a:noFill/>
        </p:spPr>
        <p:txBody>
          <a:bodyPr wrap="square" lIns="0" rIns="0">
            <a:noAutofit/>
          </a:bodyPr>
          <a:lstStyle/>
          <a:p>
            <a:pPr algn="ctr"/>
            <a:r>
              <a:rPr lang="en-US" sz="800">
                <a:solidFill>
                  <a:schemeClr val="bg1"/>
                </a:solidFill>
              </a:rPr>
              <a:t>Media</a:t>
            </a:r>
          </a:p>
        </p:txBody>
      </p:sp>
      <p:sp>
        <p:nvSpPr>
          <p:cNvPr id="194" name="TextBox 193">
            <a:extLst>
              <a:ext uri="{FF2B5EF4-FFF2-40B4-BE49-F238E27FC236}">
                <a16:creationId xmlns:a16="http://schemas.microsoft.com/office/drawing/2014/main" xmlns="" id="{DD510BAC-608B-4F7C-A5A0-054A20957EAC}"/>
              </a:ext>
            </a:extLst>
          </p:cNvPr>
          <p:cNvSpPr txBox="1"/>
          <p:nvPr userDrawn="1"/>
        </p:nvSpPr>
        <p:spPr>
          <a:xfrm>
            <a:off x="8244467" y="1756657"/>
            <a:ext cx="713418" cy="338328"/>
          </a:xfrm>
          <a:prstGeom prst="rect">
            <a:avLst/>
          </a:prstGeom>
          <a:noFill/>
        </p:spPr>
        <p:txBody>
          <a:bodyPr wrap="square" lIns="0" rIns="0">
            <a:noAutofit/>
          </a:bodyPr>
          <a:lstStyle/>
          <a:p>
            <a:pPr algn="ctr"/>
            <a:r>
              <a:rPr lang="en-US" sz="800">
                <a:solidFill>
                  <a:schemeClr val="bg1"/>
                </a:solidFill>
              </a:rPr>
              <a:t>Mismatch</a:t>
            </a:r>
          </a:p>
        </p:txBody>
      </p:sp>
      <p:sp>
        <p:nvSpPr>
          <p:cNvPr id="196" name="TextBox 195">
            <a:extLst>
              <a:ext uri="{FF2B5EF4-FFF2-40B4-BE49-F238E27FC236}">
                <a16:creationId xmlns:a16="http://schemas.microsoft.com/office/drawing/2014/main" xmlns="" id="{D9E3D3D7-6725-4E37-9635-FC5B09249358}"/>
              </a:ext>
            </a:extLst>
          </p:cNvPr>
          <p:cNvSpPr txBox="1"/>
          <p:nvPr userDrawn="1"/>
        </p:nvSpPr>
        <p:spPr>
          <a:xfrm>
            <a:off x="10388117" y="1756657"/>
            <a:ext cx="713418" cy="338328"/>
          </a:xfrm>
          <a:prstGeom prst="rect">
            <a:avLst/>
          </a:prstGeom>
          <a:noFill/>
        </p:spPr>
        <p:txBody>
          <a:bodyPr wrap="square" lIns="0" rIns="0">
            <a:noAutofit/>
          </a:bodyPr>
          <a:lstStyle/>
          <a:p>
            <a:pPr algn="ctr"/>
            <a:r>
              <a:rPr lang="en-US" sz="800">
                <a:solidFill>
                  <a:schemeClr val="bg1"/>
                </a:solidFill>
              </a:rPr>
              <a:t>Money </a:t>
            </a:r>
          </a:p>
          <a:p>
            <a:pPr algn="ctr"/>
            <a:r>
              <a:rPr lang="en-US" sz="800">
                <a:solidFill>
                  <a:schemeClr val="bg1"/>
                </a:solidFill>
              </a:rPr>
              <a:t>circle</a:t>
            </a:r>
          </a:p>
        </p:txBody>
      </p:sp>
      <p:sp>
        <p:nvSpPr>
          <p:cNvPr id="280" name="TextBox 279">
            <a:extLst>
              <a:ext uri="{FF2B5EF4-FFF2-40B4-BE49-F238E27FC236}">
                <a16:creationId xmlns:a16="http://schemas.microsoft.com/office/drawing/2014/main" xmlns="" id="{8B12A267-EBFE-40F7-816C-56D9CF3A6A4C}"/>
              </a:ext>
            </a:extLst>
          </p:cNvPr>
          <p:cNvSpPr txBox="1"/>
          <p:nvPr userDrawn="1"/>
        </p:nvSpPr>
        <p:spPr>
          <a:xfrm>
            <a:off x="3242616" y="1756657"/>
            <a:ext cx="713418" cy="338328"/>
          </a:xfrm>
          <a:prstGeom prst="rect">
            <a:avLst/>
          </a:prstGeom>
          <a:noFill/>
        </p:spPr>
        <p:txBody>
          <a:bodyPr wrap="square" lIns="0" rIns="0">
            <a:noAutofit/>
          </a:bodyPr>
          <a:lstStyle/>
          <a:p>
            <a:pPr algn="ctr"/>
            <a:r>
              <a:rPr lang="en-US" sz="800">
                <a:solidFill>
                  <a:schemeClr val="bg1"/>
                </a:solidFill>
              </a:rPr>
              <a:t>Manage documents</a:t>
            </a:r>
          </a:p>
        </p:txBody>
      </p:sp>
      <p:sp>
        <p:nvSpPr>
          <p:cNvPr id="282" name="TextBox 281">
            <a:extLst>
              <a:ext uri="{FF2B5EF4-FFF2-40B4-BE49-F238E27FC236}">
                <a16:creationId xmlns:a16="http://schemas.microsoft.com/office/drawing/2014/main" xmlns="" id="{8C781E9F-1076-49CA-BB35-8678770FE9E2}"/>
              </a:ext>
            </a:extLst>
          </p:cNvPr>
          <p:cNvSpPr txBox="1"/>
          <p:nvPr userDrawn="1"/>
        </p:nvSpPr>
        <p:spPr>
          <a:xfrm>
            <a:off x="11102668" y="2579675"/>
            <a:ext cx="713418" cy="338328"/>
          </a:xfrm>
          <a:prstGeom prst="rect">
            <a:avLst/>
          </a:prstGeom>
          <a:noFill/>
        </p:spPr>
        <p:txBody>
          <a:bodyPr wrap="square" lIns="0" rIns="0">
            <a:noAutofit/>
          </a:bodyPr>
          <a:lstStyle/>
          <a:p>
            <a:pPr algn="ctr"/>
            <a:r>
              <a:rPr lang="en-US" sz="800">
                <a:solidFill>
                  <a:schemeClr val="bg1"/>
                </a:solidFill>
              </a:rPr>
              <a:t>QA</a:t>
            </a:r>
          </a:p>
        </p:txBody>
      </p:sp>
      <p:sp>
        <p:nvSpPr>
          <p:cNvPr id="284" name="TextBox 283">
            <a:extLst>
              <a:ext uri="{FF2B5EF4-FFF2-40B4-BE49-F238E27FC236}">
                <a16:creationId xmlns:a16="http://schemas.microsoft.com/office/drawing/2014/main" xmlns="" id="{87AD569D-B8FC-4487-84C9-AE656107FC79}"/>
              </a:ext>
            </a:extLst>
          </p:cNvPr>
          <p:cNvSpPr txBox="1"/>
          <p:nvPr userDrawn="1"/>
        </p:nvSpPr>
        <p:spPr>
          <a:xfrm>
            <a:off x="388013" y="2579675"/>
            <a:ext cx="713418" cy="338328"/>
          </a:xfrm>
          <a:prstGeom prst="rect">
            <a:avLst/>
          </a:prstGeom>
          <a:noFill/>
        </p:spPr>
        <p:txBody>
          <a:bodyPr wrap="square" lIns="0" rIns="0">
            <a:noAutofit/>
          </a:bodyPr>
          <a:lstStyle/>
          <a:p>
            <a:pPr algn="ctr"/>
            <a:r>
              <a:rPr lang="en-US" sz="800">
                <a:solidFill>
                  <a:schemeClr val="bg1"/>
                </a:solidFill>
              </a:rPr>
              <a:t>Monitoring</a:t>
            </a:r>
          </a:p>
        </p:txBody>
      </p:sp>
      <p:sp>
        <p:nvSpPr>
          <p:cNvPr id="286" name="TextBox 285">
            <a:extLst>
              <a:ext uri="{FF2B5EF4-FFF2-40B4-BE49-F238E27FC236}">
                <a16:creationId xmlns:a16="http://schemas.microsoft.com/office/drawing/2014/main" xmlns="" id="{BACCC718-E1BB-422E-849F-998C4DE74CEA}"/>
              </a:ext>
            </a:extLst>
          </p:cNvPr>
          <p:cNvSpPr txBox="1"/>
          <p:nvPr userDrawn="1"/>
        </p:nvSpPr>
        <p:spPr>
          <a:xfrm>
            <a:off x="1102323" y="2579675"/>
            <a:ext cx="713418" cy="338328"/>
          </a:xfrm>
          <a:prstGeom prst="rect">
            <a:avLst/>
          </a:prstGeom>
          <a:noFill/>
        </p:spPr>
        <p:txBody>
          <a:bodyPr wrap="square" lIns="0" rIns="0">
            <a:noAutofit/>
          </a:bodyPr>
          <a:lstStyle/>
          <a:p>
            <a:pPr algn="ctr"/>
            <a:r>
              <a:rPr lang="en-US" sz="800">
                <a:solidFill>
                  <a:schemeClr val="bg1"/>
                </a:solidFill>
              </a:rPr>
              <a:t>Monitoring alt</a:t>
            </a:r>
          </a:p>
        </p:txBody>
      </p:sp>
      <p:sp>
        <p:nvSpPr>
          <p:cNvPr id="288" name="TextBox 287">
            <a:extLst>
              <a:ext uri="{FF2B5EF4-FFF2-40B4-BE49-F238E27FC236}">
                <a16:creationId xmlns:a16="http://schemas.microsoft.com/office/drawing/2014/main" xmlns="" id="{A6FCE92B-D40F-4839-8CB0-E2AC188CC26F}"/>
              </a:ext>
            </a:extLst>
          </p:cNvPr>
          <p:cNvSpPr txBox="1"/>
          <p:nvPr userDrawn="1"/>
        </p:nvSpPr>
        <p:spPr>
          <a:xfrm>
            <a:off x="1816633" y="2579675"/>
            <a:ext cx="713418" cy="338328"/>
          </a:xfrm>
          <a:prstGeom prst="rect">
            <a:avLst/>
          </a:prstGeom>
          <a:noFill/>
        </p:spPr>
        <p:txBody>
          <a:bodyPr wrap="square" lIns="0" rIns="0">
            <a:noAutofit/>
          </a:bodyPr>
          <a:lstStyle/>
          <a:p>
            <a:pPr algn="ctr"/>
            <a:r>
              <a:rPr lang="en-US" sz="800">
                <a:solidFill>
                  <a:schemeClr val="bg1"/>
                </a:solidFill>
              </a:rPr>
              <a:t>Note</a:t>
            </a:r>
          </a:p>
        </p:txBody>
      </p:sp>
      <p:sp>
        <p:nvSpPr>
          <p:cNvPr id="290" name="TextBox 289">
            <a:extLst>
              <a:ext uri="{FF2B5EF4-FFF2-40B4-BE49-F238E27FC236}">
                <a16:creationId xmlns:a16="http://schemas.microsoft.com/office/drawing/2014/main" xmlns="" id="{A6C222AB-6D20-414D-9842-28E1ABAAD794}"/>
              </a:ext>
            </a:extLst>
          </p:cNvPr>
          <p:cNvSpPr txBox="1"/>
          <p:nvPr userDrawn="1"/>
        </p:nvSpPr>
        <p:spPr>
          <a:xfrm>
            <a:off x="2530943" y="2579675"/>
            <a:ext cx="713418" cy="338328"/>
          </a:xfrm>
          <a:prstGeom prst="rect">
            <a:avLst/>
          </a:prstGeom>
          <a:noFill/>
        </p:spPr>
        <p:txBody>
          <a:bodyPr wrap="square" lIns="0" rIns="0">
            <a:noAutofit/>
          </a:bodyPr>
          <a:lstStyle/>
          <a:p>
            <a:pPr algn="ctr"/>
            <a:r>
              <a:rPr lang="en-US" sz="800">
                <a:solidFill>
                  <a:schemeClr val="bg1"/>
                </a:solidFill>
              </a:rPr>
              <a:t>OCR</a:t>
            </a:r>
          </a:p>
        </p:txBody>
      </p:sp>
      <p:sp>
        <p:nvSpPr>
          <p:cNvPr id="292" name="TextBox 291">
            <a:extLst>
              <a:ext uri="{FF2B5EF4-FFF2-40B4-BE49-F238E27FC236}">
                <a16:creationId xmlns:a16="http://schemas.microsoft.com/office/drawing/2014/main" xmlns="" id="{F87B50F6-2F12-4815-92CF-AE2F27483131}"/>
              </a:ext>
            </a:extLst>
          </p:cNvPr>
          <p:cNvSpPr txBox="1"/>
          <p:nvPr userDrawn="1"/>
        </p:nvSpPr>
        <p:spPr>
          <a:xfrm>
            <a:off x="3959563" y="2579675"/>
            <a:ext cx="713418" cy="338328"/>
          </a:xfrm>
          <a:prstGeom prst="rect">
            <a:avLst/>
          </a:prstGeom>
          <a:noFill/>
        </p:spPr>
        <p:txBody>
          <a:bodyPr wrap="square" lIns="0" rIns="0">
            <a:noAutofit/>
          </a:bodyPr>
          <a:lstStyle/>
          <a:p>
            <a:pPr algn="ctr"/>
            <a:r>
              <a:rPr lang="en-US" sz="800">
                <a:solidFill>
                  <a:schemeClr val="bg1"/>
                </a:solidFill>
              </a:rPr>
              <a:t>Phone </a:t>
            </a:r>
          </a:p>
          <a:p>
            <a:pPr algn="ctr"/>
            <a:r>
              <a:rPr lang="en-US" sz="800">
                <a:solidFill>
                  <a:schemeClr val="bg1"/>
                </a:solidFill>
              </a:rPr>
              <a:t>call</a:t>
            </a:r>
          </a:p>
        </p:txBody>
      </p:sp>
      <p:sp>
        <p:nvSpPr>
          <p:cNvPr id="294" name="TextBox 293">
            <a:extLst>
              <a:ext uri="{FF2B5EF4-FFF2-40B4-BE49-F238E27FC236}">
                <a16:creationId xmlns:a16="http://schemas.microsoft.com/office/drawing/2014/main" xmlns="" id="{D1CB2122-73A8-4064-8D09-D7BE6E5D5C9E}"/>
              </a:ext>
            </a:extLst>
          </p:cNvPr>
          <p:cNvSpPr txBox="1"/>
          <p:nvPr userDrawn="1"/>
        </p:nvSpPr>
        <p:spPr>
          <a:xfrm>
            <a:off x="8959733" y="2579675"/>
            <a:ext cx="713418" cy="338328"/>
          </a:xfrm>
          <a:prstGeom prst="rect">
            <a:avLst/>
          </a:prstGeom>
          <a:noFill/>
        </p:spPr>
        <p:txBody>
          <a:bodyPr wrap="square" lIns="0" rIns="0">
            <a:noAutofit/>
          </a:bodyPr>
          <a:lstStyle/>
          <a:p>
            <a:pPr algn="ctr"/>
            <a:r>
              <a:rPr lang="en-US" sz="800">
                <a:solidFill>
                  <a:schemeClr val="bg1"/>
                </a:solidFill>
              </a:rPr>
              <a:t>Proof of concept</a:t>
            </a:r>
          </a:p>
        </p:txBody>
      </p:sp>
      <p:sp>
        <p:nvSpPr>
          <p:cNvPr id="296" name="TextBox 295">
            <a:extLst>
              <a:ext uri="{FF2B5EF4-FFF2-40B4-BE49-F238E27FC236}">
                <a16:creationId xmlns:a16="http://schemas.microsoft.com/office/drawing/2014/main" xmlns="" id="{A1C428B7-37E2-4CB8-BAB2-A06F67DC831A}"/>
              </a:ext>
            </a:extLst>
          </p:cNvPr>
          <p:cNvSpPr txBox="1"/>
          <p:nvPr userDrawn="1"/>
        </p:nvSpPr>
        <p:spPr>
          <a:xfrm>
            <a:off x="9674043" y="2579675"/>
            <a:ext cx="713418" cy="338328"/>
          </a:xfrm>
          <a:prstGeom prst="rect">
            <a:avLst/>
          </a:prstGeom>
          <a:noFill/>
        </p:spPr>
        <p:txBody>
          <a:bodyPr wrap="square" lIns="0" rIns="0">
            <a:noAutofit/>
          </a:bodyPr>
          <a:lstStyle/>
          <a:p>
            <a:pPr algn="ctr"/>
            <a:r>
              <a:rPr lang="en-US" sz="800">
                <a:solidFill>
                  <a:schemeClr val="bg1"/>
                </a:solidFill>
              </a:rPr>
              <a:t>Proof of concept 2</a:t>
            </a:r>
          </a:p>
        </p:txBody>
      </p:sp>
      <p:sp>
        <p:nvSpPr>
          <p:cNvPr id="298" name="TextBox 297">
            <a:extLst>
              <a:ext uri="{FF2B5EF4-FFF2-40B4-BE49-F238E27FC236}">
                <a16:creationId xmlns:a16="http://schemas.microsoft.com/office/drawing/2014/main" xmlns="" id="{5F61578E-78C4-4B2D-9AD7-E0AED486CB0F}"/>
              </a:ext>
            </a:extLst>
          </p:cNvPr>
          <p:cNvSpPr txBox="1"/>
          <p:nvPr userDrawn="1"/>
        </p:nvSpPr>
        <p:spPr>
          <a:xfrm>
            <a:off x="4673873" y="2579675"/>
            <a:ext cx="713418" cy="338328"/>
          </a:xfrm>
          <a:prstGeom prst="rect">
            <a:avLst/>
          </a:prstGeom>
          <a:noFill/>
        </p:spPr>
        <p:txBody>
          <a:bodyPr wrap="square" lIns="0" rIns="0">
            <a:noAutofit/>
          </a:bodyPr>
          <a:lstStyle/>
          <a:p>
            <a:pPr algn="ctr"/>
            <a:r>
              <a:rPr lang="en-US" sz="800">
                <a:solidFill>
                  <a:schemeClr val="bg1"/>
                </a:solidFill>
              </a:rPr>
              <a:t>Pivot</a:t>
            </a:r>
          </a:p>
        </p:txBody>
      </p:sp>
      <p:sp>
        <p:nvSpPr>
          <p:cNvPr id="300" name="TextBox 299">
            <a:extLst>
              <a:ext uri="{FF2B5EF4-FFF2-40B4-BE49-F238E27FC236}">
                <a16:creationId xmlns:a16="http://schemas.microsoft.com/office/drawing/2014/main" xmlns="" id="{62FA26B4-DED1-45C5-AD24-A088DF12A9C2}"/>
              </a:ext>
            </a:extLst>
          </p:cNvPr>
          <p:cNvSpPr txBox="1"/>
          <p:nvPr userDrawn="1"/>
        </p:nvSpPr>
        <p:spPr>
          <a:xfrm>
            <a:off x="5388183" y="2579675"/>
            <a:ext cx="713418" cy="338328"/>
          </a:xfrm>
          <a:prstGeom prst="rect">
            <a:avLst/>
          </a:prstGeom>
          <a:noFill/>
        </p:spPr>
        <p:txBody>
          <a:bodyPr wrap="square" lIns="0" rIns="0">
            <a:noAutofit/>
          </a:bodyPr>
          <a:lstStyle/>
          <a:p>
            <a:pPr algn="ctr"/>
            <a:r>
              <a:rPr lang="en-US" sz="800">
                <a:solidFill>
                  <a:schemeClr val="bg1"/>
                </a:solidFill>
              </a:rPr>
              <a:t>Plugin</a:t>
            </a:r>
          </a:p>
        </p:txBody>
      </p:sp>
      <p:sp>
        <p:nvSpPr>
          <p:cNvPr id="302" name="TextBox 301">
            <a:extLst>
              <a:ext uri="{FF2B5EF4-FFF2-40B4-BE49-F238E27FC236}">
                <a16:creationId xmlns:a16="http://schemas.microsoft.com/office/drawing/2014/main" xmlns="" id="{59579CF6-371E-4D6D-AEE6-B151B8789EB4}"/>
              </a:ext>
            </a:extLst>
          </p:cNvPr>
          <p:cNvSpPr txBox="1"/>
          <p:nvPr userDrawn="1"/>
        </p:nvSpPr>
        <p:spPr>
          <a:xfrm>
            <a:off x="6102493" y="2579675"/>
            <a:ext cx="713418" cy="338328"/>
          </a:xfrm>
          <a:prstGeom prst="rect">
            <a:avLst/>
          </a:prstGeom>
          <a:noFill/>
        </p:spPr>
        <p:txBody>
          <a:bodyPr wrap="square" lIns="0" rIns="0">
            <a:noAutofit/>
          </a:bodyPr>
          <a:lstStyle/>
          <a:p>
            <a:pPr algn="ctr"/>
            <a:r>
              <a:rPr lang="en-US" sz="800">
                <a:solidFill>
                  <a:schemeClr val="bg1"/>
                </a:solidFill>
              </a:rPr>
              <a:t>Process identification</a:t>
            </a:r>
          </a:p>
        </p:txBody>
      </p:sp>
      <p:sp>
        <p:nvSpPr>
          <p:cNvPr id="304" name="TextBox 303">
            <a:extLst>
              <a:ext uri="{FF2B5EF4-FFF2-40B4-BE49-F238E27FC236}">
                <a16:creationId xmlns:a16="http://schemas.microsoft.com/office/drawing/2014/main" xmlns="" id="{21CFD8E2-5605-4046-A0EB-ED006A0E0DB1}"/>
              </a:ext>
            </a:extLst>
          </p:cNvPr>
          <p:cNvSpPr txBox="1"/>
          <p:nvPr userDrawn="1"/>
        </p:nvSpPr>
        <p:spPr>
          <a:xfrm>
            <a:off x="6816803" y="2579675"/>
            <a:ext cx="713418" cy="338328"/>
          </a:xfrm>
          <a:prstGeom prst="rect">
            <a:avLst/>
          </a:prstGeom>
          <a:noFill/>
        </p:spPr>
        <p:txBody>
          <a:bodyPr wrap="square" lIns="0" rIns="0">
            <a:noAutofit/>
          </a:bodyPr>
          <a:lstStyle/>
          <a:p>
            <a:pPr algn="ctr"/>
            <a:r>
              <a:rPr lang="en-US" sz="800">
                <a:solidFill>
                  <a:schemeClr val="bg1"/>
                </a:solidFill>
              </a:rPr>
              <a:t>Process identification 2</a:t>
            </a:r>
          </a:p>
        </p:txBody>
      </p:sp>
      <p:sp>
        <p:nvSpPr>
          <p:cNvPr id="306" name="TextBox 305">
            <a:extLst>
              <a:ext uri="{FF2B5EF4-FFF2-40B4-BE49-F238E27FC236}">
                <a16:creationId xmlns:a16="http://schemas.microsoft.com/office/drawing/2014/main" xmlns="" id="{B1754DEB-2B82-418D-82D8-CB8E0EB41F22}"/>
              </a:ext>
            </a:extLst>
          </p:cNvPr>
          <p:cNvSpPr txBox="1"/>
          <p:nvPr userDrawn="1"/>
        </p:nvSpPr>
        <p:spPr>
          <a:xfrm>
            <a:off x="7531113" y="2579675"/>
            <a:ext cx="713418" cy="338328"/>
          </a:xfrm>
          <a:prstGeom prst="rect">
            <a:avLst/>
          </a:prstGeom>
          <a:noFill/>
        </p:spPr>
        <p:txBody>
          <a:bodyPr wrap="square" lIns="0" rIns="0">
            <a:noAutofit/>
          </a:bodyPr>
          <a:lstStyle/>
          <a:p>
            <a:pPr algn="ctr"/>
            <a:r>
              <a:rPr lang="en-US" sz="800">
                <a:solidFill>
                  <a:schemeClr val="bg1"/>
                </a:solidFill>
              </a:rPr>
              <a:t>Project</a:t>
            </a:r>
          </a:p>
        </p:txBody>
      </p:sp>
      <p:sp>
        <p:nvSpPr>
          <p:cNvPr id="308" name="TextBox 307">
            <a:extLst>
              <a:ext uri="{FF2B5EF4-FFF2-40B4-BE49-F238E27FC236}">
                <a16:creationId xmlns:a16="http://schemas.microsoft.com/office/drawing/2014/main" xmlns="" id="{26F11A8C-BB88-412C-B933-23AA36C9F2F7}"/>
              </a:ext>
            </a:extLst>
          </p:cNvPr>
          <p:cNvSpPr txBox="1"/>
          <p:nvPr userDrawn="1"/>
        </p:nvSpPr>
        <p:spPr>
          <a:xfrm>
            <a:off x="8245423" y="2579675"/>
            <a:ext cx="713418" cy="338328"/>
          </a:xfrm>
          <a:prstGeom prst="rect">
            <a:avLst/>
          </a:prstGeom>
          <a:noFill/>
        </p:spPr>
        <p:txBody>
          <a:bodyPr wrap="square" lIns="0" rIns="0">
            <a:noAutofit/>
          </a:bodyPr>
          <a:lstStyle/>
          <a:p>
            <a:pPr algn="ctr"/>
            <a:r>
              <a:rPr lang="en-US" sz="800">
                <a:solidFill>
                  <a:schemeClr val="bg1"/>
                </a:solidFill>
              </a:rPr>
              <a:t>Promoter bullhorn</a:t>
            </a:r>
          </a:p>
        </p:txBody>
      </p:sp>
      <p:sp>
        <p:nvSpPr>
          <p:cNvPr id="310" name="TextBox 309">
            <a:extLst>
              <a:ext uri="{FF2B5EF4-FFF2-40B4-BE49-F238E27FC236}">
                <a16:creationId xmlns:a16="http://schemas.microsoft.com/office/drawing/2014/main" xmlns="" id="{2D9CC8AD-B318-4429-8371-611D8CAE132B}"/>
              </a:ext>
            </a:extLst>
          </p:cNvPr>
          <p:cNvSpPr txBox="1"/>
          <p:nvPr userDrawn="1"/>
        </p:nvSpPr>
        <p:spPr>
          <a:xfrm>
            <a:off x="10388353" y="2579675"/>
            <a:ext cx="713418" cy="338328"/>
          </a:xfrm>
          <a:prstGeom prst="rect">
            <a:avLst/>
          </a:prstGeom>
          <a:noFill/>
        </p:spPr>
        <p:txBody>
          <a:bodyPr wrap="square" lIns="0" rIns="0">
            <a:noAutofit/>
          </a:bodyPr>
          <a:lstStyle/>
          <a:p>
            <a:pPr algn="ctr"/>
            <a:r>
              <a:rPr lang="en-US" sz="800">
                <a:solidFill>
                  <a:schemeClr val="bg1"/>
                </a:solidFill>
              </a:rPr>
              <a:t>Public </a:t>
            </a:r>
          </a:p>
          <a:p>
            <a:pPr algn="ctr"/>
            <a:r>
              <a:rPr lang="en-US" sz="800">
                <a:solidFill>
                  <a:schemeClr val="bg1"/>
                </a:solidFill>
              </a:rPr>
              <a:t>sector</a:t>
            </a:r>
          </a:p>
        </p:txBody>
      </p:sp>
      <p:sp>
        <p:nvSpPr>
          <p:cNvPr id="312" name="TextBox 311">
            <a:extLst>
              <a:ext uri="{FF2B5EF4-FFF2-40B4-BE49-F238E27FC236}">
                <a16:creationId xmlns:a16="http://schemas.microsoft.com/office/drawing/2014/main" xmlns="" id="{AE385186-759D-4797-A591-88E53792751C}"/>
              </a:ext>
            </a:extLst>
          </p:cNvPr>
          <p:cNvSpPr txBox="1"/>
          <p:nvPr userDrawn="1"/>
        </p:nvSpPr>
        <p:spPr>
          <a:xfrm>
            <a:off x="3245253" y="2579675"/>
            <a:ext cx="713418" cy="338328"/>
          </a:xfrm>
          <a:prstGeom prst="rect">
            <a:avLst/>
          </a:prstGeom>
          <a:noFill/>
        </p:spPr>
        <p:txBody>
          <a:bodyPr wrap="square" lIns="0" rIns="0">
            <a:noAutofit/>
          </a:bodyPr>
          <a:lstStyle/>
          <a:p>
            <a:pPr algn="ctr"/>
            <a:r>
              <a:rPr lang="en-US" sz="800">
                <a:solidFill>
                  <a:schemeClr val="bg1"/>
                </a:solidFill>
              </a:rPr>
              <a:t>OCR alt</a:t>
            </a:r>
          </a:p>
        </p:txBody>
      </p:sp>
    </p:spTree>
    <p:custDataLst>
      <p:tags r:id="rId1"/>
    </p:custDataLst>
    <p:extLst>
      <p:ext uri="{BB962C8B-B14F-4D97-AF65-F5344CB8AC3E}">
        <p14:creationId xmlns:p14="http://schemas.microsoft.com/office/powerpoint/2010/main" val="1349204859"/>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1_Icons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B7026C5A-1148-4A65-A2E6-87A142686441}"/>
              </a:ext>
            </a:extLst>
          </p:cNvPr>
          <p:cNvSpPr/>
          <p:nvPr userDrawn="1"/>
        </p:nvSpPr>
        <p:spPr>
          <a:xfrm>
            <a:off x="1" y="1143001"/>
            <a:ext cx="12192000" cy="5714999"/>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p>
            <a:pPr algn="ctr"/>
            <a:endParaRPr lang="en-US" sz="1400" b="0" i="0" err="1">
              <a:latin typeface="Arial"/>
              <a:cs typeface="Arial"/>
            </a:endParaRPr>
          </a:p>
        </p:txBody>
      </p:sp>
      <p:sp>
        <p:nvSpPr>
          <p:cNvPr id="7" name="Title 6">
            <a:extLst>
              <a:ext uri="{FF2B5EF4-FFF2-40B4-BE49-F238E27FC236}">
                <a16:creationId xmlns:a16="http://schemas.microsoft.com/office/drawing/2014/main" xmlns="" id="{D06F8458-66E1-4B4A-BC40-DD2CDA42EB1C}"/>
              </a:ext>
            </a:extLst>
          </p:cNvPr>
          <p:cNvSpPr>
            <a:spLocks noGrp="1"/>
          </p:cNvSpPr>
          <p:nvPr>
            <p:ph type="title"/>
          </p:nvPr>
        </p:nvSpPr>
        <p:spPr/>
        <p:txBody>
          <a:bodyPr/>
          <a:lstStyle/>
          <a:p>
            <a:r>
              <a:rPr lang="en-US"/>
              <a:t>Click to edit Master title style</a:t>
            </a:r>
          </a:p>
        </p:txBody>
      </p:sp>
      <p:sp>
        <p:nvSpPr>
          <p:cNvPr id="4" name="TextBox 3">
            <a:extLst>
              <a:ext uri="{FF2B5EF4-FFF2-40B4-BE49-F238E27FC236}">
                <a16:creationId xmlns:a16="http://schemas.microsoft.com/office/drawing/2014/main" xmlns="" id="{34735C1A-1459-487F-B7D7-404BA0480FFE}"/>
              </a:ext>
            </a:extLst>
          </p:cNvPr>
          <p:cNvSpPr txBox="1"/>
          <p:nvPr userDrawn="1"/>
        </p:nvSpPr>
        <p:spPr>
          <a:xfrm>
            <a:off x="440623" y="1710252"/>
            <a:ext cx="709821" cy="338554"/>
          </a:xfrm>
          <a:prstGeom prst="rect">
            <a:avLst/>
          </a:prstGeom>
          <a:noFill/>
        </p:spPr>
        <p:txBody>
          <a:bodyPr wrap="square" lIns="0" rIns="0">
            <a:spAutoFit/>
          </a:bodyPr>
          <a:lstStyle/>
          <a:p>
            <a:pPr algn="ctr"/>
            <a:r>
              <a:rPr lang="en-US" sz="800">
                <a:solidFill>
                  <a:schemeClr val="bg1"/>
                </a:solidFill>
              </a:rPr>
              <a:t>Web </a:t>
            </a:r>
            <a:br>
              <a:rPr lang="en-US" sz="800">
                <a:solidFill>
                  <a:schemeClr val="bg1"/>
                </a:solidFill>
              </a:rPr>
            </a:br>
            <a:r>
              <a:rPr lang="en-US" sz="800">
                <a:solidFill>
                  <a:schemeClr val="bg1"/>
                </a:solidFill>
              </a:rPr>
              <a:t>scraping</a:t>
            </a:r>
          </a:p>
        </p:txBody>
      </p:sp>
      <p:sp>
        <p:nvSpPr>
          <p:cNvPr id="6" name="TextBox 5">
            <a:extLst>
              <a:ext uri="{FF2B5EF4-FFF2-40B4-BE49-F238E27FC236}">
                <a16:creationId xmlns:a16="http://schemas.microsoft.com/office/drawing/2014/main" xmlns="" id="{4EAB2A13-7FE6-48D5-9361-839B1F913D0B}"/>
              </a:ext>
            </a:extLst>
          </p:cNvPr>
          <p:cNvSpPr txBox="1"/>
          <p:nvPr userDrawn="1"/>
        </p:nvSpPr>
        <p:spPr>
          <a:xfrm>
            <a:off x="1147352" y="1710252"/>
            <a:ext cx="709821" cy="338554"/>
          </a:xfrm>
          <a:prstGeom prst="rect">
            <a:avLst/>
          </a:prstGeom>
          <a:noFill/>
        </p:spPr>
        <p:txBody>
          <a:bodyPr wrap="square" lIns="0" rIns="0">
            <a:spAutoFit/>
          </a:bodyPr>
          <a:lstStyle/>
          <a:p>
            <a:pPr algn="ctr"/>
            <a:r>
              <a:rPr lang="en-US" sz="800">
                <a:solidFill>
                  <a:schemeClr val="bg1"/>
                </a:solidFill>
              </a:rPr>
              <a:t>Thank </a:t>
            </a:r>
            <a:br>
              <a:rPr lang="en-US" sz="800">
                <a:solidFill>
                  <a:schemeClr val="bg1"/>
                </a:solidFill>
              </a:rPr>
            </a:br>
            <a:r>
              <a:rPr lang="en-US" sz="800">
                <a:solidFill>
                  <a:schemeClr val="bg1"/>
                </a:solidFill>
              </a:rPr>
              <a:t>you</a:t>
            </a:r>
          </a:p>
        </p:txBody>
      </p:sp>
      <p:sp>
        <p:nvSpPr>
          <p:cNvPr id="8" name="TextBox 7">
            <a:extLst>
              <a:ext uri="{FF2B5EF4-FFF2-40B4-BE49-F238E27FC236}">
                <a16:creationId xmlns:a16="http://schemas.microsoft.com/office/drawing/2014/main" xmlns="" id="{C241002E-AE5F-438D-9DB5-7BE0D2447496}"/>
              </a:ext>
            </a:extLst>
          </p:cNvPr>
          <p:cNvSpPr txBox="1"/>
          <p:nvPr userDrawn="1"/>
        </p:nvSpPr>
        <p:spPr>
          <a:xfrm>
            <a:off x="1854081" y="1710252"/>
            <a:ext cx="709821" cy="338554"/>
          </a:xfrm>
          <a:prstGeom prst="rect">
            <a:avLst/>
          </a:prstGeom>
          <a:noFill/>
        </p:spPr>
        <p:txBody>
          <a:bodyPr wrap="square" lIns="0" rIns="0">
            <a:spAutoFit/>
          </a:bodyPr>
          <a:lstStyle/>
          <a:p>
            <a:pPr algn="ctr"/>
            <a:r>
              <a:rPr lang="en-US" sz="800">
                <a:solidFill>
                  <a:schemeClr val="bg1"/>
                </a:solidFill>
              </a:rPr>
              <a:t>Automated data entry</a:t>
            </a:r>
          </a:p>
        </p:txBody>
      </p:sp>
      <p:sp>
        <p:nvSpPr>
          <p:cNvPr id="9" name="TextBox 8">
            <a:extLst>
              <a:ext uri="{FF2B5EF4-FFF2-40B4-BE49-F238E27FC236}">
                <a16:creationId xmlns:a16="http://schemas.microsoft.com/office/drawing/2014/main" xmlns="" id="{366A7C67-43D3-4811-8C64-6740A8C77E72}"/>
              </a:ext>
            </a:extLst>
          </p:cNvPr>
          <p:cNvSpPr txBox="1"/>
          <p:nvPr userDrawn="1"/>
        </p:nvSpPr>
        <p:spPr>
          <a:xfrm>
            <a:off x="2560810" y="1710252"/>
            <a:ext cx="709821" cy="215444"/>
          </a:xfrm>
          <a:prstGeom prst="rect">
            <a:avLst/>
          </a:prstGeom>
          <a:noFill/>
        </p:spPr>
        <p:txBody>
          <a:bodyPr wrap="square" lIns="0" rIns="0">
            <a:spAutoFit/>
          </a:bodyPr>
          <a:lstStyle/>
          <a:p>
            <a:pPr algn="ctr"/>
            <a:r>
              <a:rPr lang="en-US" sz="800">
                <a:solidFill>
                  <a:schemeClr val="bg1"/>
                </a:solidFill>
              </a:rPr>
              <a:t>Automation</a:t>
            </a:r>
          </a:p>
        </p:txBody>
      </p:sp>
      <p:sp>
        <p:nvSpPr>
          <p:cNvPr id="10" name="TextBox 9">
            <a:extLst>
              <a:ext uri="{FF2B5EF4-FFF2-40B4-BE49-F238E27FC236}">
                <a16:creationId xmlns:a16="http://schemas.microsoft.com/office/drawing/2014/main" xmlns="" id="{8F995122-54A9-4FF5-80BF-827DEA5BD63C}"/>
              </a:ext>
            </a:extLst>
          </p:cNvPr>
          <p:cNvSpPr txBox="1"/>
          <p:nvPr userDrawn="1"/>
        </p:nvSpPr>
        <p:spPr>
          <a:xfrm>
            <a:off x="3267539" y="1710252"/>
            <a:ext cx="709821" cy="338554"/>
          </a:xfrm>
          <a:prstGeom prst="rect">
            <a:avLst/>
          </a:prstGeom>
          <a:noFill/>
        </p:spPr>
        <p:txBody>
          <a:bodyPr wrap="square" lIns="0" rIns="0">
            <a:spAutoFit/>
          </a:bodyPr>
          <a:lstStyle/>
          <a:p>
            <a:pPr algn="ctr"/>
            <a:r>
              <a:rPr lang="en-US" sz="800">
                <a:solidFill>
                  <a:schemeClr val="bg1"/>
                </a:solidFill>
              </a:rPr>
              <a:t>Background</a:t>
            </a:r>
            <a:br>
              <a:rPr lang="en-US" sz="800">
                <a:solidFill>
                  <a:schemeClr val="bg1"/>
                </a:solidFill>
              </a:rPr>
            </a:br>
            <a:r>
              <a:rPr lang="en-US" sz="800">
                <a:solidFill>
                  <a:schemeClr val="bg1"/>
                </a:solidFill>
              </a:rPr>
              <a:t>automation</a:t>
            </a:r>
          </a:p>
        </p:txBody>
      </p:sp>
      <p:sp>
        <p:nvSpPr>
          <p:cNvPr id="12" name="TextBox 11">
            <a:extLst>
              <a:ext uri="{FF2B5EF4-FFF2-40B4-BE49-F238E27FC236}">
                <a16:creationId xmlns:a16="http://schemas.microsoft.com/office/drawing/2014/main" xmlns="" id="{EF237658-3743-4349-9D3A-F64B49456FFB}"/>
              </a:ext>
            </a:extLst>
          </p:cNvPr>
          <p:cNvSpPr txBox="1"/>
          <p:nvPr userDrawn="1"/>
        </p:nvSpPr>
        <p:spPr>
          <a:xfrm>
            <a:off x="3974268" y="1710252"/>
            <a:ext cx="709821" cy="215444"/>
          </a:xfrm>
          <a:prstGeom prst="rect">
            <a:avLst/>
          </a:prstGeom>
          <a:noFill/>
        </p:spPr>
        <p:txBody>
          <a:bodyPr wrap="square" lIns="0" rIns="0">
            <a:spAutoFit/>
          </a:bodyPr>
          <a:lstStyle/>
          <a:p>
            <a:pPr algn="ctr"/>
            <a:r>
              <a:rPr lang="en-US" sz="800">
                <a:solidFill>
                  <a:schemeClr val="bg1"/>
                </a:solidFill>
              </a:rPr>
              <a:t>Big scale</a:t>
            </a:r>
          </a:p>
        </p:txBody>
      </p:sp>
      <p:sp>
        <p:nvSpPr>
          <p:cNvPr id="14" name="TextBox 13">
            <a:extLst>
              <a:ext uri="{FF2B5EF4-FFF2-40B4-BE49-F238E27FC236}">
                <a16:creationId xmlns:a16="http://schemas.microsoft.com/office/drawing/2014/main" xmlns="" id="{F3D45A5B-0395-453B-A8E3-7CB5154800EA}"/>
              </a:ext>
            </a:extLst>
          </p:cNvPr>
          <p:cNvSpPr txBox="1"/>
          <p:nvPr userDrawn="1"/>
        </p:nvSpPr>
        <p:spPr>
          <a:xfrm>
            <a:off x="4680997" y="1710252"/>
            <a:ext cx="709821" cy="215444"/>
          </a:xfrm>
          <a:prstGeom prst="rect">
            <a:avLst/>
          </a:prstGeom>
          <a:noFill/>
        </p:spPr>
        <p:txBody>
          <a:bodyPr wrap="square" lIns="0" rIns="0">
            <a:spAutoFit/>
          </a:bodyPr>
          <a:lstStyle/>
          <a:p>
            <a:pPr algn="ctr"/>
            <a:r>
              <a:rPr lang="en-US" sz="800">
                <a:solidFill>
                  <a:schemeClr val="bg1"/>
                </a:solidFill>
              </a:rPr>
              <a:t>Bookmark</a:t>
            </a:r>
          </a:p>
        </p:txBody>
      </p:sp>
      <p:sp>
        <p:nvSpPr>
          <p:cNvPr id="16" name="TextBox 15">
            <a:extLst>
              <a:ext uri="{FF2B5EF4-FFF2-40B4-BE49-F238E27FC236}">
                <a16:creationId xmlns:a16="http://schemas.microsoft.com/office/drawing/2014/main" xmlns="" id="{3A186D34-FDA7-4E20-807B-28BA06F5FC7D}"/>
              </a:ext>
            </a:extLst>
          </p:cNvPr>
          <p:cNvSpPr txBox="1"/>
          <p:nvPr userDrawn="1"/>
        </p:nvSpPr>
        <p:spPr>
          <a:xfrm>
            <a:off x="5387726" y="1710252"/>
            <a:ext cx="709821" cy="338554"/>
          </a:xfrm>
          <a:prstGeom prst="rect">
            <a:avLst/>
          </a:prstGeom>
          <a:noFill/>
        </p:spPr>
        <p:txBody>
          <a:bodyPr wrap="square" lIns="0" rIns="0">
            <a:spAutoFit/>
          </a:bodyPr>
          <a:lstStyle/>
          <a:p>
            <a:pPr algn="ctr"/>
            <a:r>
              <a:rPr lang="en-US" sz="800">
                <a:solidFill>
                  <a:schemeClr val="bg1"/>
                </a:solidFill>
              </a:rPr>
              <a:t>Business partner alt 2</a:t>
            </a:r>
          </a:p>
        </p:txBody>
      </p:sp>
      <p:sp>
        <p:nvSpPr>
          <p:cNvPr id="18" name="TextBox 17">
            <a:extLst>
              <a:ext uri="{FF2B5EF4-FFF2-40B4-BE49-F238E27FC236}">
                <a16:creationId xmlns:a16="http://schemas.microsoft.com/office/drawing/2014/main" xmlns="" id="{BEE869D7-13A9-405D-BC63-717725A7AE66}"/>
              </a:ext>
            </a:extLst>
          </p:cNvPr>
          <p:cNvSpPr txBox="1"/>
          <p:nvPr userDrawn="1"/>
        </p:nvSpPr>
        <p:spPr>
          <a:xfrm>
            <a:off x="6094455" y="1710252"/>
            <a:ext cx="709821" cy="338554"/>
          </a:xfrm>
          <a:prstGeom prst="rect">
            <a:avLst/>
          </a:prstGeom>
          <a:noFill/>
        </p:spPr>
        <p:txBody>
          <a:bodyPr wrap="square" lIns="0" rIns="0">
            <a:spAutoFit/>
          </a:bodyPr>
          <a:lstStyle/>
          <a:p>
            <a:pPr algn="ctr"/>
            <a:r>
              <a:rPr lang="en-US" sz="800">
                <a:solidFill>
                  <a:schemeClr val="bg1"/>
                </a:solidFill>
              </a:rPr>
              <a:t>Business partner alt</a:t>
            </a:r>
          </a:p>
        </p:txBody>
      </p:sp>
      <p:sp>
        <p:nvSpPr>
          <p:cNvPr id="20" name="TextBox 19">
            <a:extLst>
              <a:ext uri="{FF2B5EF4-FFF2-40B4-BE49-F238E27FC236}">
                <a16:creationId xmlns:a16="http://schemas.microsoft.com/office/drawing/2014/main" xmlns="" id="{83586A05-EBB5-425E-8FA2-6CDA1AA910BA}"/>
              </a:ext>
            </a:extLst>
          </p:cNvPr>
          <p:cNvSpPr txBox="1"/>
          <p:nvPr userDrawn="1"/>
        </p:nvSpPr>
        <p:spPr>
          <a:xfrm>
            <a:off x="6801184" y="1710252"/>
            <a:ext cx="709821" cy="338554"/>
          </a:xfrm>
          <a:prstGeom prst="rect">
            <a:avLst/>
          </a:prstGeom>
          <a:noFill/>
        </p:spPr>
        <p:txBody>
          <a:bodyPr wrap="square" lIns="0" rIns="0">
            <a:spAutoFit/>
          </a:bodyPr>
          <a:lstStyle/>
          <a:p>
            <a:pPr algn="ctr"/>
            <a:r>
              <a:rPr lang="en-US" sz="800">
                <a:solidFill>
                  <a:schemeClr val="bg1"/>
                </a:solidFill>
              </a:rPr>
              <a:t>Business </a:t>
            </a:r>
            <a:r>
              <a:rPr lang="en-US" sz="800" err="1">
                <a:solidFill>
                  <a:schemeClr val="bg1"/>
                </a:solidFill>
              </a:rPr>
              <a:t>partnerup</a:t>
            </a:r>
            <a:endParaRPr lang="en-US" sz="800">
              <a:solidFill>
                <a:schemeClr val="bg1"/>
              </a:solidFill>
            </a:endParaRPr>
          </a:p>
        </p:txBody>
      </p:sp>
      <p:sp>
        <p:nvSpPr>
          <p:cNvPr id="22" name="TextBox 21">
            <a:extLst>
              <a:ext uri="{FF2B5EF4-FFF2-40B4-BE49-F238E27FC236}">
                <a16:creationId xmlns:a16="http://schemas.microsoft.com/office/drawing/2014/main" xmlns="" id="{52D3B3AB-F9AF-4929-844A-F05989401165}"/>
              </a:ext>
            </a:extLst>
          </p:cNvPr>
          <p:cNvSpPr txBox="1"/>
          <p:nvPr userDrawn="1"/>
        </p:nvSpPr>
        <p:spPr>
          <a:xfrm>
            <a:off x="7507913" y="1710252"/>
            <a:ext cx="709821" cy="215444"/>
          </a:xfrm>
          <a:prstGeom prst="rect">
            <a:avLst/>
          </a:prstGeom>
          <a:noFill/>
        </p:spPr>
        <p:txBody>
          <a:bodyPr wrap="square" lIns="0" rIns="0">
            <a:spAutoFit/>
          </a:bodyPr>
          <a:lstStyle/>
          <a:p>
            <a:pPr algn="ctr"/>
            <a:r>
              <a:rPr lang="en-US" sz="800">
                <a:solidFill>
                  <a:schemeClr val="bg1"/>
                </a:solidFill>
              </a:rPr>
              <a:t>Certification</a:t>
            </a:r>
          </a:p>
        </p:txBody>
      </p:sp>
      <p:sp>
        <p:nvSpPr>
          <p:cNvPr id="24" name="TextBox 23">
            <a:extLst>
              <a:ext uri="{FF2B5EF4-FFF2-40B4-BE49-F238E27FC236}">
                <a16:creationId xmlns:a16="http://schemas.microsoft.com/office/drawing/2014/main" xmlns="" id="{65C7AAFE-A53B-4BBE-BEAC-222BF94F9B98}"/>
              </a:ext>
            </a:extLst>
          </p:cNvPr>
          <p:cNvSpPr txBox="1"/>
          <p:nvPr userDrawn="1"/>
        </p:nvSpPr>
        <p:spPr>
          <a:xfrm>
            <a:off x="8214642" y="1710252"/>
            <a:ext cx="709821" cy="215444"/>
          </a:xfrm>
          <a:prstGeom prst="rect">
            <a:avLst/>
          </a:prstGeom>
          <a:noFill/>
        </p:spPr>
        <p:txBody>
          <a:bodyPr wrap="square" lIns="0" rIns="0">
            <a:spAutoFit/>
          </a:bodyPr>
          <a:lstStyle/>
          <a:p>
            <a:pPr algn="ctr"/>
            <a:r>
              <a:rPr lang="en-US" sz="800">
                <a:solidFill>
                  <a:schemeClr val="bg1"/>
                </a:solidFill>
              </a:rPr>
              <a:t>Chart</a:t>
            </a:r>
          </a:p>
        </p:txBody>
      </p:sp>
      <p:sp>
        <p:nvSpPr>
          <p:cNvPr id="26" name="TextBox 25">
            <a:extLst>
              <a:ext uri="{FF2B5EF4-FFF2-40B4-BE49-F238E27FC236}">
                <a16:creationId xmlns:a16="http://schemas.microsoft.com/office/drawing/2014/main" xmlns="" id="{5D645E55-7C1A-4830-85F9-43E1DBDFC48F}"/>
              </a:ext>
            </a:extLst>
          </p:cNvPr>
          <p:cNvSpPr txBox="1"/>
          <p:nvPr userDrawn="1"/>
        </p:nvSpPr>
        <p:spPr>
          <a:xfrm>
            <a:off x="8921371" y="1710252"/>
            <a:ext cx="709821" cy="338554"/>
          </a:xfrm>
          <a:prstGeom prst="rect">
            <a:avLst/>
          </a:prstGeom>
          <a:noFill/>
        </p:spPr>
        <p:txBody>
          <a:bodyPr wrap="square" lIns="0" rIns="0">
            <a:spAutoFit/>
          </a:bodyPr>
          <a:lstStyle/>
          <a:p>
            <a:pPr algn="ctr"/>
            <a:r>
              <a:rPr lang="en-US" sz="800">
                <a:solidFill>
                  <a:schemeClr val="bg1"/>
                </a:solidFill>
              </a:rPr>
              <a:t>Course foundation 2</a:t>
            </a:r>
          </a:p>
        </p:txBody>
      </p:sp>
      <p:sp>
        <p:nvSpPr>
          <p:cNvPr id="28" name="TextBox 27">
            <a:extLst>
              <a:ext uri="{FF2B5EF4-FFF2-40B4-BE49-F238E27FC236}">
                <a16:creationId xmlns:a16="http://schemas.microsoft.com/office/drawing/2014/main" xmlns="" id="{1CD59EBB-E444-4C1E-B9D5-971F2D28E120}"/>
              </a:ext>
            </a:extLst>
          </p:cNvPr>
          <p:cNvSpPr txBox="1"/>
          <p:nvPr userDrawn="1"/>
        </p:nvSpPr>
        <p:spPr>
          <a:xfrm>
            <a:off x="9628100" y="1710252"/>
            <a:ext cx="709821" cy="338554"/>
          </a:xfrm>
          <a:prstGeom prst="rect">
            <a:avLst/>
          </a:prstGeom>
          <a:noFill/>
        </p:spPr>
        <p:txBody>
          <a:bodyPr wrap="square" lIns="0" rIns="0">
            <a:spAutoFit/>
          </a:bodyPr>
          <a:lstStyle/>
          <a:p>
            <a:pPr algn="ctr"/>
            <a:r>
              <a:rPr lang="en-US" sz="800">
                <a:solidFill>
                  <a:schemeClr val="bg1"/>
                </a:solidFill>
              </a:rPr>
              <a:t>Course foundation 3</a:t>
            </a:r>
          </a:p>
        </p:txBody>
      </p:sp>
      <p:sp>
        <p:nvSpPr>
          <p:cNvPr id="30" name="TextBox 29">
            <a:extLst>
              <a:ext uri="{FF2B5EF4-FFF2-40B4-BE49-F238E27FC236}">
                <a16:creationId xmlns:a16="http://schemas.microsoft.com/office/drawing/2014/main" xmlns="" id="{40C6EC6E-4185-4BF7-8559-A4BF42C3F6C7}"/>
              </a:ext>
            </a:extLst>
          </p:cNvPr>
          <p:cNvSpPr txBox="1"/>
          <p:nvPr userDrawn="1"/>
        </p:nvSpPr>
        <p:spPr>
          <a:xfrm>
            <a:off x="10334829" y="1710252"/>
            <a:ext cx="709821" cy="338554"/>
          </a:xfrm>
          <a:prstGeom prst="rect">
            <a:avLst/>
          </a:prstGeom>
          <a:noFill/>
        </p:spPr>
        <p:txBody>
          <a:bodyPr wrap="square" lIns="0" rIns="0">
            <a:spAutoFit/>
          </a:bodyPr>
          <a:lstStyle/>
          <a:p>
            <a:pPr algn="ctr"/>
            <a:r>
              <a:rPr lang="en-US" sz="800">
                <a:solidFill>
                  <a:schemeClr val="bg1"/>
                </a:solidFill>
              </a:rPr>
              <a:t>Course foundation</a:t>
            </a:r>
          </a:p>
        </p:txBody>
      </p:sp>
      <p:sp>
        <p:nvSpPr>
          <p:cNvPr id="32" name="TextBox 31">
            <a:extLst>
              <a:ext uri="{FF2B5EF4-FFF2-40B4-BE49-F238E27FC236}">
                <a16:creationId xmlns:a16="http://schemas.microsoft.com/office/drawing/2014/main" xmlns="" id="{7047B854-7EDD-4D19-A957-8B334E1210D6}"/>
              </a:ext>
            </a:extLst>
          </p:cNvPr>
          <p:cNvSpPr txBox="1"/>
          <p:nvPr userDrawn="1"/>
        </p:nvSpPr>
        <p:spPr>
          <a:xfrm>
            <a:off x="11041556" y="1710252"/>
            <a:ext cx="709821" cy="338554"/>
          </a:xfrm>
          <a:prstGeom prst="rect">
            <a:avLst/>
          </a:prstGeom>
          <a:noFill/>
        </p:spPr>
        <p:txBody>
          <a:bodyPr wrap="square" lIns="0" rIns="0">
            <a:spAutoFit/>
          </a:bodyPr>
          <a:lstStyle/>
          <a:p>
            <a:pPr algn="ctr"/>
            <a:r>
              <a:rPr lang="en-US" sz="800">
                <a:solidFill>
                  <a:schemeClr val="bg1"/>
                </a:solidFill>
              </a:rPr>
              <a:t>Web </a:t>
            </a:r>
            <a:br>
              <a:rPr lang="en-US" sz="800">
                <a:solidFill>
                  <a:schemeClr val="bg1"/>
                </a:solidFill>
              </a:rPr>
            </a:br>
            <a:r>
              <a:rPr lang="en-US" sz="800">
                <a:solidFill>
                  <a:schemeClr val="bg1"/>
                </a:solidFill>
              </a:rPr>
              <a:t>expert</a:t>
            </a:r>
          </a:p>
        </p:txBody>
      </p:sp>
      <p:sp>
        <p:nvSpPr>
          <p:cNvPr id="34" name="TextBox 33">
            <a:extLst>
              <a:ext uri="{FF2B5EF4-FFF2-40B4-BE49-F238E27FC236}">
                <a16:creationId xmlns:a16="http://schemas.microsoft.com/office/drawing/2014/main" xmlns="" id="{ADEE8021-E9E5-460F-84B0-5A4B52E44EC9}"/>
              </a:ext>
            </a:extLst>
          </p:cNvPr>
          <p:cNvSpPr txBox="1"/>
          <p:nvPr userDrawn="1"/>
        </p:nvSpPr>
        <p:spPr>
          <a:xfrm>
            <a:off x="440623" y="2532310"/>
            <a:ext cx="709821" cy="338554"/>
          </a:xfrm>
          <a:prstGeom prst="rect">
            <a:avLst/>
          </a:prstGeom>
          <a:noFill/>
        </p:spPr>
        <p:txBody>
          <a:bodyPr wrap="square" lIns="0" rIns="0">
            <a:spAutoFit/>
          </a:bodyPr>
          <a:lstStyle/>
          <a:p>
            <a:pPr algn="ctr"/>
            <a:r>
              <a:rPr lang="en-US" sz="800">
                <a:solidFill>
                  <a:schemeClr val="bg1"/>
                </a:solidFill>
              </a:rPr>
              <a:t>Course-orchestrator</a:t>
            </a:r>
          </a:p>
        </p:txBody>
      </p:sp>
      <p:sp>
        <p:nvSpPr>
          <p:cNvPr id="36" name="TextBox 35">
            <a:extLst>
              <a:ext uri="{FF2B5EF4-FFF2-40B4-BE49-F238E27FC236}">
                <a16:creationId xmlns:a16="http://schemas.microsoft.com/office/drawing/2014/main" xmlns="" id="{94BBFC25-4898-440A-A476-B43161B78208}"/>
              </a:ext>
            </a:extLst>
          </p:cNvPr>
          <p:cNvSpPr txBox="1"/>
          <p:nvPr userDrawn="1"/>
        </p:nvSpPr>
        <p:spPr>
          <a:xfrm>
            <a:off x="1147352" y="2532310"/>
            <a:ext cx="709821" cy="215444"/>
          </a:xfrm>
          <a:prstGeom prst="rect">
            <a:avLst/>
          </a:prstGeom>
          <a:noFill/>
        </p:spPr>
        <p:txBody>
          <a:bodyPr wrap="square" lIns="0" rIns="0">
            <a:spAutoFit/>
          </a:bodyPr>
          <a:lstStyle/>
          <a:p>
            <a:pPr algn="ctr"/>
            <a:r>
              <a:rPr lang="en-US" sz="800">
                <a:solidFill>
                  <a:schemeClr val="bg1"/>
                </a:solidFill>
              </a:rPr>
              <a:t>CRM</a:t>
            </a:r>
          </a:p>
        </p:txBody>
      </p:sp>
      <p:sp>
        <p:nvSpPr>
          <p:cNvPr id="38" name="TextBox 37">
            <a:extLst>
              <a:ext uri="{FF2B5EF4-FFF2-40B4-BE49-F238E27FC236}">
                <a16:creationId xmlns:a16="http://schemas.microsoft.com/office/drawing/2014/main" xmlns="" id="{CA745A70-9984-47FA-AA05-88FFB4303870}"/>
              </a:ext>
            </a:extLst>
          </p:cNvPr>
          <p:cNvSpPr txBox="1"/>
          <p:nvPr userDrawn="1"/>
        </p:nvSpPr>
        <p:spPr>
          <a:xfrm>
            <a:off x="1854081" y="2532310"/>
            <a:ext cx="709821" cy="215444"/>
          </a:xfrm>
          <a:prstGeom prst="rect">
            <a:avLst/>
          </a:prstGeom>
          <a:noFill/>
        </p:spPr>
        <p:txBody>
          <a:bodyPr wrap="square" lIns="0" rIns="0">
            <a:spAutoFit/>
          </a:bodyPr>
          <a:lstStyle/>
          <a:p>
            <a:pPr algn="ctr"/>
            <a:r>
              <a:rPr lang="en-US" sz="800">
                <a:solidFill>
                  <a:schemeClr val="bg1"/>
                </a:solidFill>
              </a:rPr>
              <a:t>Crown</a:t>
            </a:r>
          </a:p>
        </p:txBody>
      </p:sp>
      <p:sp>
        <p:nvSpPr>
          <p:cNvPr id="40" name="TextBox 39">
            <a:extLst>
              <a:ext uri="{FF2B5EF4-FFF2-40B4-BE49-F238E27FC236}">
                <a16:creationId xmlns:a16="http://schemas.microsoft.com/office/drawing/2014/main" xmlns="" id="{762B05EC-9AC5-4D80-8563-C6D8703F992D}"/>
              </a:ext>
            </a:extLst>
          </p:cNvPr>
          <p:cNvSpPr txBox="1"/>
          <p:nvPr userDrawn="1"/>
        </p:nvSpPr>
        <p:spPr>
          <a:xfrm>
            <a:off x="2560810" y="2532310"/>
            <a:ext cx="709821" cy="338554"/>
          </a:xfrm>
          <a:prstGeom prst="rect">
            <a:avLst/>
          </a:prstGeom>
          <a:noFill/>
        </p:spPr>
        <p:txBody>
          <a:bodyPr wrap="square" lIns="0" rIns="0">
            <a:spAutoFit/>
          </a:bodyPr>
          <a:lstStyle/>
          <a:p>
            <a:pPr algn="ctr"/>
            <a:r>
              <a:rPr lang="en-US" sz="800">
                <a:solidFill>
                  <a:schemeClr val="bg1"/>
                </a:solidFill>
              </a:rPr>
              <a:t>Cultural acceptance</a:t>
            </a:r>
          </a:p>
        </p:txBody>
      </p:sp>
      <p:sp>
        <p:nvSpPr>
          <p:cNvPr id="42" name="TextBox 41">
            <a:extLst>
              <a:ext uri="{FF2B5EF4-FFF2-40B4-BE49-F238E27FC236}">
                <a16:creationId xmlns:a16="http://schemas.microsoft.com/office/drawing/2014/main" xmlns="" id="{DA7BFF46-4653-4019-8ED0-8F2D35EE11E0}"/>
              </a:ext>
            </a:extLst>
          </p:cNvPr>
          <p:cNvSpPr txBox="1"/>
          <p:nvPr userDrawn="1"/>
        </p:nvSpPr>
        <p:spPr>
          <a:xfrm>
            <a:off x="3267539" y="2532310"/>
            <a:ext cx="709821" cy="338554"/>
          </a:xfrm>
          <a:prstGeom prst="rect">
            <a:avLst/>
          </a:prstGeom>
          <a:noFill/>
        </p:spPr>
        <p:txBody>
          <a:bodyPr wrap="square" lIns="0" rIns="0">
            <a:spAutoFit/>
          </a:bodyPr>
          <a:lstStyle/>
          <a:p>
            <a:pPr algn="ctr"/>
            <a:r>
              <a:rPr lang="en-US" sz="800">
                <a:solidFill>
                  <a:schemeClr val="bg1"/>
                </a:solidFill>
              </a:rPr>
              <a:t>Desktop program</a:t>
            </a:r>
          </a:p>
        </p:txBody>
      </p:sp>
      <p:sp>
        <p:nvSpPr>
          <p:cNvPr id="44" name="TextBox 43">
            <a:extLst>
              <a:ext uri="{FF2B5EF4-FFF2-40B4-BE49-F238E27FC236}">
                <a16:creationId xmlns:a16="http://schemas.microsoft.com/office/drawing/2014/main" xmlns="" id="{4C54EA5B-B3FC-40F8-8EFC-CA9924E13F31}"/>
              </a:ext>
            </a:extLst>
          </p:cNvPr>
          <p:cNvSpPr txBox="1"/>
          <p:nvPr userDrawn="1"/>
        </p:nvSpPr>
        <p:spPr>
          <a:xfrm>
            <a:off x="3974268" y="2532310"/>
            <a:ext cx="709821" cy="215444"/>
          </a:xfrm>
          <a:prstGeom prst="rect">
            <a:avLst/>
          </a:prstGeom>
          <a:noFill/>
        </p:spPr>
        <p:txBody>
          <a:bodyPr wrap="square" lIns="0" rIns="0">
            <a:spAutoFit/>
          </a:bodyPr>
          <a:lstStyle/>
          <a:p>
            <a:pPr algn="ctr"/>
            <a:r>
              <a:rPr lang="en-US" sz="800">
                <a:solidFill>
                  <a:schemeClr val="bg1"/>
                </a:solidFill>
              </a:rPr>
              <a:t>Decrease</a:t>
            </a:r>
          </a:p>
        </p:txBody>
      </p:sp>
      <p:sp>
        <p:nvSpPr>
          <p:cNvPr id="46" name="TextBox 45">
            <a:extLst>
              <a:ext uri="{FF2B5EF4-FFF2-40B4-BE49-F238E27FC236}">
                <a16:creationId xmlns:a16="http://schemas.microsoft.com/office/drawing/2014/main" xmlns="" id="{C16E407F-DC88-4046-826A-AE9A29377D1C}"/>
              </a:ext>
            </a:extLst>
          </p:cNvPr>
          <p:cNvSpPr txBox="1"/>
          <p:nvPr userDrawn="1"/>
        </p:nvSpPr>
        <p:spPr>
          <a:xfrm>
            <a:off x="4680997" y="2532310"/>
            <a:ext cx="709821" cy="215444"/>
          </a:xfrm>
          <a:prstGeom prst="rect">
            <a:avLst/>
          </a:prstGeom>
          <a:noFill/>
        </p:spPr>
        <p:txBody>
          <a:bodyPr wrap="square" lIns="0" rIns="0">
            <a:spAutoFit/>
          </a:bodyPr>
          <a:lstStyle/>
          <a:p>
            <a:pPr algn="ctr"/>
            <a:r>
              <a:rPr lang="en-US" sz="800">
                <a:solidFill>
                  <a:schemeClr val="bg1"/>
                </a:solidFill>
              </a:rPr>
              <a:t>Document</a:t>
            </a:r>
          </a:p>
        </p:txBody>
      </p:sp>
      <p:sp>
        <p:nvSpPr>
          <p:cNvPr id="48" name="TextBox 47">
            <a:extLst>
              <a:ext uri="{FF2B5EF4-FFF2-40B4-BE49-F238E27FC236}">
                <a16:creationId xmlns:a16="http://schemas.microsoft.com/office/drawing/2014/main" xmlns="" id="{48A44460-3AAE-4A1E-BB67-82F4C5A83A9A}"/>
              </a:ext>
            </a:extLst>
          </p:cNvPr>
          <p:cNvSpPr txBox="1"/>
          <p:nvPr userDrawn="1"/>
        </p:nvSpPr>
        <p:spPr>
          <a:xfrm>
            <a:off x="5387726" y="2532310"/>
            <a:ext cx="709821" cy="215444"/>
          </a:xfrm>
          <a:prstGeom prst="rect">
            <a:avLst/>
          </a:prstGeom>
          <a:noFill/>
        </p:spPr>
        <p:txBody>
          <a:bodyPr wrap="square" lIns="0" rIns="0">
            <a:spAutoFit/>
          </a:bodyPr>
          <a:lstStyle/>
          <a:p>
            <a:pPr algn="ctr"/>
            <a:r>
              <a:rPr lang="en-US" sz="800">
                <a:solidFill>
                  <a:schemeClr val="bg1"/>
                </a:solidFill>
              </a:rPr>
              <a:t>Done</a:t>
            </a:r>
          </a:p>
        </p:txBody>
      </p:sp>
      <p:sp>
        <p:nvSpPr>
          <p:cNvPr id="50" name="TextBox 49">
            <a:extLst>
              <a:ext uri="{FF2B5EF4-FFF2-40B4-BE49-F238E27FC236}">
                <a16:creationId xmlns:a16="http://schemas.microsoft.com/office/drawing/2014/main" xmlns="" id="{3202F53F-7CEB-499D-A223-DC746FE9B184}"/>
              </a:ext>
            </a:extLst>
          </p:cNvPr>
          <p:cNvSpPr txBox="1"/>
          <p:nvPr userDrawn="1"/>
        </p:nvSpPr>
        <p:spPr>
          <a:xfrm>
            <a:off x="6094455" y="2532310"/>
            <a:ext cx="709821" cy="215444"/>
          </a:xfrm>
          <a:prstGeom prst="rect">
            <a:avLst/>
          </a:prstGeom>
          <a:noFill/>
        </p:spPr>
        <p:txBody>
          <a:bodyPr wrap="square" lIns="0" rIns="0">
            <a:spAutoFit/>
          </a:bodyPr>
          <a:lstStyle/>
          <a:p>
            <a:pPr algn="ctr"/>
            <a:r>
              <a:rPr lang="en-US" sz="800">
                <a:solidFill>
                  <a:schemeClr val="bg1"/>
                </a:solidFill>
              </a:rPr>
              <a:t>Ease of use</a:t>
            </a:r>
          </a:p>
        </p:txBody>
      </p:sp>
      <p:sp>
        <p:nvSpPr>
          <p:cNvPr id="52" name="TextBox 51">
            <a:extLst>
              <a:ext uri="{FF2B5EF4-FFF2-40B4-BE49-F238E27FC236}">
                <a16:creationId xmlns:a16="http://schemas.microsoft.com/office/drawing/2014/main" xmlns="" id="{CD2F218A-0F5D-42BF-964F-C454BBDD6490}"/>
              </a:ext>
            </a:extLst>
          </p:cNvPr>
          <p:cNvSpPr txBox="1"/>
          <p:nvPr userDrawn="1"/>
        </p:nvSpPr>
        <p:spPr>
          <a:xfrm>
            <a:off x="6801184" y="2532310"/>
            <a:ext cx="709821" cy="338554"/>
          </a:xfrm>
          <a:prstGeom prst="rect">
            <a:avLst/>
          </a:prstGeom>
          <a:noFill/>
        </p:spPr>
        <p:txBody>
          <a:bodyPr wrap="square" lIns="0" rIns="0">
            <a:spAutoFit/>
          </a:bodyPr>
          <a:lstStyle/>
          <a:p>
            <a:pPr algn="ctr"/>
            <a:r>
              <a:rPr lang="en-US" sz="800">
                <a:solidFill>
                  <a:schemeClr val="bg1"/>
                </a:solidFill>
              </a:rPr>
              <a:t>First reply </a:t>
            </a:r>
            <a:br>
              <a:rPr lang="en-US" sz="800">
                <a:solidFill>
                  <a:schemeClr val="bg1"/>
                </a:solidFill>
              </a:rPr>
            </a:br>
            <a:r>
              <a:rPr lang="en-US" sz="800">
                <a:solidFill>
                  <a:schemeClr val="bg1"/>
                </a:solidFill>
              </a:rPr>
              <a:t>by email</a:t>
            </a:r>
          </a:p>
        </p:txBody>
      </p:sp>
      <p:sp>
        <p:nvSpPr>
          <p:cNvPr id="54" name="TextBox 53">
            <a:extLst>
              <a:ext uri="{FF2B5EF4-FFF2-40B4-BE49-F238E27FC236}">
                <a16:creationId xmlns:a16="http://schemas.microsoft.com/office/drawing/2014/main" xmlns="" id="{8184C06B-6D8D-4DA8-B0FD-B05EB6D10A1D}"/>
              </a:ext>
            </a:extLst>
          </p:cNvPr>
          <p:cNvSpPr txBox="1"/>
          <p:nvPr userDrawn="1"/>
        </p:nvSpPr>
        <p:spPr>
          <a:xfrm>
            <a:off x="7507913" y="2532310"/>
            <a:ext cx="709821" cy="215444"/>
          </a:xfrm>
          <a:prstGeom prst="rect">
            <a:avLst/>
          </a:prstGeom>
          <a:noFill/>
        </p:spPr>
        <p:txBody>
          <a:bodyPr wrap="square" lIns="0" rIns="0">
            <a:spAutoFit/>
          </a:bodyPr>
          <a:lstStyle/>
          <a:p>
            <a:pPr algn="ctr"/>
            <a:r>
              <a:rPr lang="en-US" sz="800">
                <a:solidFill>
                  <a:schemeClr val="bg1"/>
                </a:solidFill>
              </a:rPr>
              <a:t>Flexibility</a:t>
            </a:r>
          </a:p>
        </p:txBody>
      </p:sp>
      <p:sp>
        <p:nvSpPr>
          <p:cNvPr id="56" name="TextBox 55">
            <a:extLst>
              <a:ext uri="{FF2B5EF4-FFF2-40B4-BE49-F238E27FC236}">
                <a16:creationId xmlns:a16="http://schemas.microsoft.com/office/drawing/2014/main" xmlns="" id="{51D63145-D224-40DE-AA12-96A17DECBE47}"/>
              </a:ext>
            </a:extLst>
          </p:cNvPr>
          <p:cNvSpPr txBox="1"/>
          <p:nvPr userDrawn="1"/>
        </p:nvSpPr>
        <p:spPr>
          <a:xfrm>
            <a:off x="8214642" y="2532310"/>
            <a:ext cx="709821" cy="215444"/>
          </a:xfrm>
          <a:prstGeom prst="rect">
            <a:avLst/>
          </a:prstGeom>
          <a:noFill/>
        </p:spPr>
        <p:txBody>
          <a:bodyPr wrap="square" lIns="0" rIns="0">
            <a:spAutoFit/>
          </a:bodyPr>
          <a:lstStyle/>
          <a:p>
            <a:pPr algn="ctr"/>
            <a:r>
              <a:rPr lang="en-US" sz="800">
                <a:solidFill>
                  <a:schemeClr val="bg1"/>
                </a:solidFill>
              </a:rPr>
              <a:t>Goals</a:t>
            </a:r>
          </a:p>
        </p:txBody>
      </p:sp>
      <p:sp>
        <p:nvSpPr>
          <p:cNvPr id="58" name="TextBox 57">
            <a:extLst>
              <a:ext uri="{FF2B5EF4-FFF2-40B4-BE49-F238E27FC236}">
                <a16:creationId xmlns:a16="http://schemas.microsoft.com/office/drawing/2014/main" xmlns="" id="{1C4078FA-C21A-4541-BA24-404A9784CEC0}"/>
              </a:ext>
            </a:extLst>
          </p:cNvPr>
          <p:cNvSpPr txBox="1"/>
          <p:nvPr userDrawn="1"/>
        </p:nvSpPr>
        <p:spPr>
          <a:xfrm>
            <a:off x="8921371" y="2532310"/>
            <a:ext cx="709821" cy="338554"/>
          </a:xfrm>
          <a:prstGeom prst="rect">
            <a:avLst/>
          </a:prstGeom>
          <a:noFill/>
        </p:spPr>
        <p:txBody>
          <a:bodyPr wrap="square" lIns="0" rIns="0">
            <a:spAutoFit/>
          </a:bodyPr>
          <a:lstStyle/>
          <a:p>
            <a:pPr algn="ctr"/>
            <a:r>
              <a:rPr lang="en-US" sz="800">
                <a:solidFill>
                  <a:schemeClr val="bg1"/>
                </a:solidFill>
              </a:rPr>
              <a:t>Group of </a:t>
            </a:r>
            <a:br>
              <a:rPr lang="en-US" sz="800">
                <a:solidFill>
                  <a:schemeClr val="bg1"/>
                </a:solidFill>
              </a:rPr>
            </a:br>
            <a:r>
              <a:rPr lang="en-US" sz="800">
                <a:solidFill>
                  <a:schemeClr val="bg1"/>
                </a:solidFill>
              </a:rPr>
              <a:t>users</a:t>
            </a:r>
          </a:p>
        </p:txBody>
      </p:sp>
      <p:sp>
        <p:nvSpPr>
          <p:cNvPr id="60" name="TextBox 59">
            <a:extLst>
              <a:ext uri="{FF2B5EF4-FFF2-40B4-BE49-F238E27FC236}">
                <a16:creationId xmlns:a16="http://schemas.microsoft.com/office/drawing/2014/main" xmlns="" id="{54970EF4-C647-4417-93D1-39AE774E8F6F}"/>
              </a:ext>
            </a:extLst>
          </p:cNvPr>
          <p:cNvSpPr txBox="1"/>
          <p:nvPr userDrawn="1"/>
        </p:nvSpPr>
        <p:spPr>
          <a:xfrm>
            <a:off x="9628100" y="2532310"/>
            <a:ext cx="709821" cy="215444"/>
          </a:xfrm>
          <a:prstGeom prst="rect">
            <a:avLst/>
          </a:prstGeom>
          <a:noFill/>
        </p:spPr>
        <p:txBody>
          <a:bodyPr wrap="square" lIns="0" rIns="0">
            <a:spAutoFit/>
          </a:bodyPr>
          <a:lstStyle/>
          <a:p>
            <a:pPr algn="ctr"/>
            <a:r>
              <a:rPr lang="en-US" sz="800">
                <a:solidFill>
                  <a:schemeClr val="bg1"/>
                </a:solidFill>
              </a:rPr>
              <a:t>Growth</a:t>
            </a:r>
          </a:p>
        </p:txBody>
      </p:sp>
      <p:sp>
        <p:nvSpPr>
          <p:cNvPr id="62" name="TextBox 61">
            <a:extLst>
              <a:ext uri="{FF2B5EF4-FFF2-40B4-BE49-F238E27FC236}">
                <a16:creationId xmlns:a16="http://schemas.microsoft.com/office/drawing/2014/main" xmlns="" id="{0A744182-CD7E-46CF-ABB0-A393B3D7AD24}"/>
              </a:ext>
            </a:extLst>
          </p:cNvPr>
          <p:cNvSpPr txBox="1"/>
          <p:nvPr userDrawn="1"/>
        </p:nvSpPr>
        <p:spPr>
          <a:xfrm>
            <a:off x="10334829" y="2532310"/>
            <a:ext cx="709821" cy="215444"/>
          </a:xfrm>
          <a:prstGeom prst="rect">
            <a:avLst/>
          </a:prstGeom>
          <a:noFill/>
        </p:spPr>
        <p:txBody>
          <a:bodyPr wrap="square" lIns="0" rIns="0">
            <a:spAutoFit/>
          </a:bodyPr>
          <a:lstStyle/>
          <a:p>
            <a:pPr algn="ctr"/>
            <a:r>
              <a:rPr lang="en-US" sz="800">
                <a:solidFill>
                  <a:schemeClr val="bg1"/>
                </a:solidFill>
              </a:rPr>
              <a:t>Heart</a:t>
            </a:r>
          </a:p>
        </p:txBody>
      </p:sp>
      <p:sp>
        <p:nvSpPr>
          <p:cNvPr id="64" name="TextBox 63">
            <a:extLst>
              <a:ext uri="{FF2B5EF4-FFF2-40B4-BE49-F238E27FC236}">
                <a16:creationId xmlns:a16="http://schemas.microsoft.com/office/drawing/2014/main" xmlns="" id="{64D42C3B-921B-4C83-A94C-4140598236E4}"/>
              </a:ext>
            </a:extLst>
          </p:cNvPr>
          <p:cNvSpPr txBox="1"/>
          <p:nvPr userDrawn="1"/>
        </p:nvSpPr>
        <p:spPr>
          <a:xfrm>
            <a:off x="11041556" y="2532310"/>
            <a:ext cx="709821" cy="215444"/>
          </a:xfrm>
          <a:prstGeom prst="rect">
            <a:avLst/>
          </a:prstGeom>
          <a:noFill/>
        </p:spPr>
        <p:txBody>
          <a:bodyPr wrap="square" lIns="0" rIns="0">
            <a:spAutoFit/>
          </a:bodyPr>
          <a:lstStyle/>
          <a:p>
            <a:pPr algn="ctr"/>
            <a:r>
              <a:rPr lang="en-US" sz="800">
                <a:solidFill>
                  <a:schemeClr val="bg1"/>
                </a:solidFill>
              </a:rPr>
              <a:t>Warning</a:t>
            </a:r>
          </a:p>
        </p:txBody>
      </p:sp>
      <p:sp>
        <p:nvSpPr>
          <p:cNvPr id="66" name="TextBox 65">
            <a:extLst>
              <a:ext uri="{FF2B5EF4-FFF2-40B4-BE49-F238E27FC236}">
                <a16:creationId xmlns:a16="http://schemas.microsoft.com/office/drawing/2014/main" xmlns="" id="{3E1DB32B-AF89-4992-8C24-B8EDA0F8AD6F}"/>
              </a:ext>
            </a:extLst>
          </p:cNvPr>
          <p:cNvSpPr txBox="1"/>
          <p:nvPr userDrawn="1"/>
        </p:nvSpPr>
        <p:spPr>
          <a:xfrm>
            <a:off x="440623" y="3381006"/>
            <a:ext cx="709821" cy="215444"/>
          </a:xfrm>
          <a:prstGeom prst="rect">
            <a:avLst/>
          </a:prstGeom>
          <a:noFill/>
        </p:spPr>
        <p:txBody>
          <a:bodyPr wrap="square" lIns="0" rIns="0">
            <a:spAutoFit/>
          </a:bodyPr>
          <a:lstStyle/>
          <a:p>
            <a:pPr algn="ctr"/>
            <a:r>
              <a:rPr lang="en-US" sz="800">
                <a:solidFill>
                  <a:schemeClr val="bg1"/>
                </a:solidFill>
              </a:rPr>
              <a:t>Home</a:t>
            </a:r>
          </a:p>
        </p:txBody>
      </p:sp>
      <p:sp>
        <p:nvSpPr>
          <p:cNvPr id="68" name="TextBox 67">
            <a:extLst>
              <a:ext uri="{FF2B5EF4-FFF2-40B4-BE49-F238E27FC236}">
                <a16:creationId xmlns:a16="http://schemas.microsoft.com/office/drawing/2014/main" xmlns="" id="{F48C5EA2-B519-4C71-A507-F6F3AF7FD185}"/>
              </a:ext>
            </a:extLst>
          </p:cNvPr>
          <p:cNvSpPr txBox="1"/>
          <p:nvPr userDrawn="1"/>
        </p:nvSpPr>
        <p:spPr>
          <a:xfrm>
            <a:off x="1147352" y="3381006"/>
            <a:ext cx="709821" cy="215444"/>
          </a:xfrm>
          <a:prstGeom prst="rect">
            <a:avLst/>
          </a:prstGeom>
          <a:noFill/>
        </p:spPr>
        <p:txBody>
          <a:bodyPr wrap="square" lIns="0" rIns="0">
            <a:spAutoFit/>
          </a:bodyPr>
          <a:lstStyle/>
          <a:p>
            <a:pPr algn="ctr"/>
            <a:r>
              <a:rPr lang="en-US" sz="800">
                <a:solidFill>
                  <a:schemeClr val="bg1"/>
                </a:solidFill>
              </a:rPr>
              <a:t>Hourglass</a:t>
            </a:r>
          </a:p>
        </p:txBody>
      </p:sp>
      <p:sp>
        <p:nvSpPr>
          <p:cNvPr id="70" name="TextBox 69">
            <a:extLst>
              <a:ext uri="{FF2B5EF4-FFF2-40B4-BE49-F238E27FC236}">
                <a16:creationId xmlns:a16="http://schemas.microsoft.com/office/drawing/2014/main" xmlns="" id="{C859ED8F-B82F-4351-833A-9C9CD4B7F48C}"/>
              </a:ext>
            </a:extLst>
          </p:cNvPr>
          <p:cNvSpPr txBox="1"/>
          <p:nvPr userDrawn="1"/>
        </p:nvSpPr>
        <p:spPr>
          <a:xfrm>
            <a:off x="1854081" y="3381006"/>
            <a:ext cx="709821" cy="338554"/>
          </a:xfrm>
          <a:prstGeom prst="rect">
            <a:avLst/>
          </a:prstGeom>
          <a:noFill/>
        </p:spPr>
        <p:txBody>
          <a:bodyPr wrap="square" lIns="0" rIns="0">
            <a:spAutoFit/>
          </a:bodyPr>
          <a:lstStyle/>
          <a:p>
            <a:pPr algn="ctr"/>
            <a:r>
              <a:rPr lang="en-US" sz="800">
                <a:solidFill>
                  <a:schemeClr val="bg1"/>
                </a:solidFill>
              </a:rPr>
              <a:t>Icon Name</a:t>
            </a:r>
          </a:p>
          <a:p>
            <a:pPr algn="ctr"/>
            <a:r>
              <a:rPr lang="en-US" sz="800">
                <a:solidFill>
                  <a:schemeClr val="bg1"/>
                </a:solidFill>
              </a:rPr>
              <a:t>1</a:t>
            </a:r>
          </a:p>
        </p:txBody>
      </p:sp>
      <p:sp>
        <p:nvSpPr>
          <p:cNvPr id="72" name="TextBox 71">
            <a:extLst>
              <a:ext uri="{FF2B5EF4-FFF2-40B4-BE49-F238E27FC236}">
                <a16:creationId xmlns:a16="http://schemas.microsoft.com/office/drawing/2014/main" xmlns="" id="{D78953F3-F86B-4671-B3FE-F3006D8E2379}"/>
              </a:ext>
            </a:extLst>
          </p:cNvPr>
          <p:cNvSpPr txBox="1"/>
          <p:nvPr userDrawn="1"/>
        </p:nvSpPr>
        <p:spPr>
          <a:xfrm>
            <a:off x="2560810" y="3381006"/>
            <a:ext cx="709821" cy="338554"/>
          </a:xfrm>
          <a:prstGeom prst="rect">
            <a:avLst/>
          </a:prstGeom>
          <a:noFill/>
        </p:spPr>
        <p:txBody>
          <a:bodyPr wrap="square" lIns="0" rIns="0">
            <a:spAutoFit/>
          </a:bodyPr>
          <a:lstStyle/>
          <a:p>
            <a:pPr algn="ctr"/>
            <a:r>
              <a:rPr lang="en-US" sz="800">
                <a:solidFill>
                  <a:schemeClr val="bg1"/>
                </a:solidFill>
              </a:rPr>
              <a:t>Icon Name</a:t>
            </a:r>
          </a:p>
          <a:p>
            <a:pPr algn="ctr"/>
            <a:r>
              <a:rPr lang="en-US" sz="800">
                <a:solidFill>
                  <a:schemeClr val="bg1"/>
                </a:solidFill>
              </a:rPr>
              <a:t>2</a:t>
            </a:r>
          </a:p>
        </p:txBody>
      </p:sp>
      <p:sp>
        <p:nvSpPr>
          <p:cNvPr id="74" name="TextBox 73">
            <a:extLst>
              <a:ext uri="{FF2B5EF4-FFF2-40B4-BE49-F238E27FC236}">
                <a16:creationId xmlns:a16="http://schemas.microsoft.com/office/drawing/2014/main" xmlns="" id="{F66B8559-1994-478B-BB7D-C72A5E8D5EC2}"/>
              </a:ext>
            </a:extLst>
          </p:cNvPr>
          <p:cNvSpPr txBox="1"/>
          <p:nvPr userDrawn="1"/>
        </p:nvSpPr>
        <p:spPr>
          <a:xfrm>
            <a:off x="3267539" y="3381006"/>
            <a:ext cx="709821" cy="338554"/>
          </a:xfrm>
          <a:prstGeom prst="rect">
            <a:avLst/>
          </a:prstGeom>
          <a:noFill/>
        </p:spPr>
        <p:txBody>
          <a:bodyPr wrap="square" lIns="0" rIns="0">
            <a:spAutoFit/>
          </a:bodyPr>
          <a:lstStyle/>
          <a:p>
            <a:pPr algn="ctr"/>
            <a:r>
              <a:rPr lang="en-US" sz="800">
                <a:solidFill>
                  <a:schemeClr val="bg1"/>
                </a:solidFill>
              </a:rPr>
              <a:t>Icon Name</a:t>
            </a:r>
          </a:p>
          <a:p>
            <a:pPr algn="ctr"/>
            <a:r>
              <a:rPr lang="en-US" sz="800">
                <a:solidFill>
                  <a:schemeClr val="bg1"/>
                </a:solidFill>
              </a:rPr>
              <a:t>3</a:t>
            </a:r>
          </a:p>
        </p:txBody>
      </p:sp>
      <p:sp>
        <p:nvSpPr>
          <p:cNvPr id="76" name="TextBox 75">
            <a:extLst>
              <a:ext uri="{FF2B5EF4-FFF2-40B4-BE49-F238E27FC236}">
                <a16:creationId xmlns:a16="http://schemas.microsoft.com/office/drawing/2014/main" xmlns="" id="{09B9ABE2-E67C-4F75-A13E-D4DFABFA5BB2}"/>
              </a:ext>
            </a:extLst>
          </p:cNvPr>
          <p:cNvSpPr txBox="1"/>
          <p:nvPr userDrawn="1"/>
        </p:nvSpPr>
        <p:spPr>
          <a:xfrm>
            <a:off x="3974268" y="3381006"/>
            <a:ext cx="709821" cy="338554"/>
          </a:xfrm>
          <a:prstGeom prst="rect">
            <a:avLst/>
          </a:prstGeom>
          <a:noFill/>
        </p:spPr>
        <p:txBody>
          <a:bodyPr wrap="square" lIns="0" rIns="0">
            <a:spAutoFit/>
          </a:bodyPr>
          <a:lstStyle/>
          <a:p>
            <a:pPr algn="ctr"/>
            <a:r>
              <a:rPr lang="en-US" sz="800">
                <a:solidFill>
                  <a:schemeClr val="bg1"/>
                </a:solidFill>
              </a:rPr>
              <a:t>Icon Name</a:t>
            </a:r>
          </a:p>
          <a:p>
            <a:pPr algn="ctr"/>
            <a:r>
              <a:rPr lang="en-US" sz="800">
                <a:solidFill>
                  <a:schemeClr val="bg1"/>
                </a:solidFill>
              </a:rPr>
              <a:t>4</a:t>
            </a:r>
          </a:p>
        </p:txBody>
      </p:sp>
      <p:sp>
        <p:nvSpPr>
          <p:cNvPr id="78" name="TextBox 77">
            <a:extLst>
              <a:ext uri="{FF2B5EF4-FFF2-40B4-BE49-F238E27FC236}">
                <a16:creationId xmlns:a16="http://schemas.microsoft.com/office/drawing/2014/main" xmlns="" id="{7809A5B7-AFEA-41B2-ADB3-FA9D1C1AA4AE}"/>
              </a:ext>
            </a:extLst>
          </p:cNvPr>
          <p:cNvSpPr txBox="1"/>
          <p:nvPr userDrawn="1"/>
        </p:nvSpPr>
        <p:spPr>
          <a:xfrm>
            <a:off x="4680997" y="3381006"/>
            <a:ext cx="709821" cy="215444"/>
          </a:xfrm>
          <a:prstGeom prst="rect">
            <a:avLst/>
          </a:prstGeom>
          <a:noFill/>
        </p:spPr>
        <p:txBody>
          <a:bodyPr wrap="square" lIns="0" rIns="0">
            <a:spAutoFit/>
          </a:bodyPr>
          <a:lstStyle/>
          <a:p>
            <a:pPr algn="ctr"/>
            <a:r>
              <a:rPr lang="en-US" sz="800">
                <a:solidFill>
                  <a:schemeClr val="bg1"/>
                </a:solidFill>
              </a:rPr>
              <a:t>Lock open</a:t>
            </a:r>
          </a:p>
        </p:txBody>
      </p:sp>
      <p:sp>
        <p:nvSpPr>
          <p:cNvPr id="80" name="TextBox 79">
            <a:extLst>
              <a:ext uri="{FF2B5EF4-FFF2-40B4-BE49-F238E27FC236}">
                <a16:creationId xmlns:a16="http://schemas.microsoft.com/office/drawing/2014/main" xmlns="" id="{C230728C-8679-4A91-AF71-266750C0A7AC}"/>
              </a:ext>
            </a:extLst>
          </p:cNvPr>
          <p:cNvSpPr txBox="1"/>
          <p:nvPr userDrawn="1"/>
        </p:nvSpPr>
        <p:spPr>
          <a:xfrm>
            <a:off x="5387726" y="3381006"/>
            <a:ext cx="709821" cy="215444"/>
          </a:xfrm>
          <a:prstGeom prst="rect">
            <a:avLst/>
          </a:prstGeom>
          <a:noFill/>
        </p:spPr>
        <p:txBody>
          <a:bodyPr wrap="square" lIns="0" rIns="0">
            <a:spAutoFit/>
          </a:bodyPr>
          <a:lstStyle/>
          <a:p>
            <a:pPr algn="ctr"/>
            <a:r>
              <a:rPr lang="en-US" sz="800">
                <a:solidFill>
                  <a:schemeClr val="bg1"/>
                </a:solidFill>
              </a:rPr>
              <a:t>Lock</a:t>
            </a:r>
          </a:p>
        </p:txBody>
      </p:sp>
      <p:sp>
        <p:nvSpPr>
          <p:cNvPr id="82" name="TextBox 81">
            <a:extLst>
              <a:ext uri="{FF2B5EF4-FFF2-40B4-BE49-F238E27FC236}">
                <a16:creationId xmlns:a16="http://schemas.microsoft.com/office/drawing/2014/main" xmlns="" id="{7A434D91-306E-4111-8D2F-B1FFF18985BB}"/>
              </a:ext>
            </a:extLst>
          </p:cNvPr>
          <p:cNvSpPr txBox="1"/>
          <p:nvPr userDrawn="1"/>
        </p:nvSpPr>
        <p:spPr>
          <a:xfrm>
            <a:off x="6094455" y="3381006"/>
            <a:ext cx="709821" cy="215444"/>
          </a:xfrm>
          <a:prstGeom prst="rect">
            <a:avLst/>
          </a:prstGeom>
          <a:noFill/>
        </p:spPr>
        <p:txBody>
          <a:bodyPr wrap="square" lIns="0" rIns="0">
            <a:spAutoFit/>
          </a:bodyPr>
          <a:lstStyle/>
          <a:p>
            <a:pPr algn="ctr"/>
            <a:r>
              <a:rPr lang="en-US" sz="800">
                <a:solidFill>
                  <a:schemeClr val="bg1"/>
                </a:solidFill>
              </a:rPr>
              <a:t>Low cost 2</a:t>
            </a:r>
          </a:p>
        </p:txBody>
      </p:sp>
      <p:sp>
        <p:nvSpPr>
          <p:cNvPr id="84" name="TextBox 83">
            <a:extLst>
              <a:ext uri="{FF2B5EF4-FFF2-40B4-BE49-F238E27FC236}">
                <a16:creationId xmlns:a16="http://schemas.microsoft.com/office/drawing/2014/main" xmlns="" id="{40108284-6465-4E74-8F93-668FD74DD425}"/>
              </a:ext>
            </a:extLst>
          </p:cNvPr>
          <p:cNvSpPr txBox="1"/>
          <p:nvPr userDrawn="1"/>
        </p:nvSpPr>
        <p:spPr>
          <a:xfrm>
            <a:off x="6801184" y="3381006"/>
            <a:ext cx="709821" cy="215444"/>
          </a:xfrm>
          <a:prstGeom prst="rect">
            <a:avLst/>
          </a:prstGeom>
          <a:noFill/>
        </p:spPr>
        <p:txBody>
          <a:bodyPr wrap="square" lIns="0" rIns="0">
            <a:spAutoFit/>
          </a:bodyPr>
          <a:lstStyle/>
          <a:p>
            <a:pPr algn="ctr"/>
            <a:r>
              <a:rPr lang="en-US" sz="800">
                <a:solidFill>
                  <a:schemeClr val="bg1"/>
                </a:solidFill>
              </a:rPr>
              <a:t>Low Cost</a:t>
            </a:r>
          </a:p>
        </p:txBody>
      </p:sp>
      <p:sp>
        <p:nvSpPr>
          <p:cNvPr id="86" name="TextBox 85">
            <a:extLst>
              <a:ext uri="{FF2B5EF4-FFF2-40B4-BE49-F238E27FC236}">
                <a16:creationId xmlns:a16="http://schemas.microsoft.com/office/drawing/2014/main" xmlns="" id="{56A2CD65-7A01-410D-B214-AB1926F18DA6}"/>
              </a:ext>
            </a:extLst>
          </p:cNvPr>
          <p:cNvSpPr txBox="1"/>
          <p:nvPr userDrawn="1"/>
        </p:nvSpPr>
        <p:spPr>
          <a:xfrm>
            <a:off x="7507913" y="3381006"/>
            <a:ext cx="709821" cy="338554"/>
          </a:xfrm>
          <a:prstGeom prst="rect">
            <a:avLst/>
          </a:prstGeom>
          <a:noFill/>
        </p:spPr>
        <p:txBody>
          <a:bodyPr wrap="square" lIns="0" rIns="0">
            <a:spAutoFit/>
          </a:bodyPr>
          <a:lstStyle/>
          <a:p>
            <a:pPr algn="ctr"/>
            <a:r>
              <a:rPr lang="en-US" sz="800">
                <a:solidFill>
                  <a:schemeClr val="bg1"/>
                </a:solidFill>
              </a:rPr>
              <a:t>Macro recording</a:t>
            </a:r>
          </a:p>
        </p:txBody>
      </p:sp>
      <p:sp>
        <p:nvSpPr>
          <p:cNvPr id="88" name="TextBox 87">
            <a:extLst>
              <a:ext uri="{FF2B5EF4-FFF2-40B4-BE49-F238E27FC236}">
                <a16:creationId xmlns:a16="http://schemas.microsoft.com/office/drawing/2014/main" xmlns="" id="{6F79565D-F962-4F84-86D4-26F6BAEA99B8}"/>
              </a:ext>
            </a:extLst>
          </p:cNvPr>
          <p:cNvSpPr txBox="1"/>
          <p:nvPr userDrawn="1"/>
        </p:nvSpPr>
        <p:spPr>
          <a:xfrm>
            <a:off x="8214642" y="3381006"/>
            <a:ext cx="709821" cy="338554"/>
          </a:xfrm>
          <a:prstGeom prst="rect">
            <a:avLst/>
          </a:prstGeom>
          <a:noFill/>
        </p:spPr>
        <p:txBody>
          <a:bodyPr wrap="square" lIns="0" rIns="0">
            <a:spAutoFit/>
          </a:bodyPr>
          <a:lstStyle/>
          <a:p>
            <a:pPr algn="ctr"/>
            <a:r>
              <a:rPr lang="en-US" sz="800">
                <a:solidFill>
                  <a:schemeClr val="bg1"/>
                </a:solidFill>
              </a:rPr>
              <a:t>Manage documents</a:t>
            </a:r>
          </a:p>
        </p:txBody>
      </p:sp>
      <p:sp>
        <p:nvSpPr>
          <p:cNvPr id="90" name="TextBox 89">
            <a:extLst>
              <a:ext uri="{FF2B5EF4-FFF2-40B4-BE49-F238E27FC236}">
                <a16:creationId xmlns:a16="http://schemas.microsoft.com/office/drawing/2014/main" xmlns="" id="{75D03FB3-54F9-4E1F-B18C-DE1FCAFE35E6}"/>
              </a:ext>
            </a:extLst>
          </p:cNvPr>
          <p:cNvSpPr txBox="1"/>
          <p:nvPr userDrawn="1"/>
        </p:nvSpPr>
        <p:spPr>
          <a:xfrm>
            <a:off x="8921371" y="3381006"/>
            <a:ext cx="709821" cy="338554"/>
          </a:xfrm>
          <a:prstGeom prst="rect">
            <a:avLst/>
          </a:prstGeom>
          <a:noFill/>
        </p:spPr>
        <p:txBody>
          <a:bodyPr wrap="square" lIns="0" rIns="0">
            <a:spAutoFit/>
          </a:bodyPr>
          <a:lstStyle/>
          <a:p>
            <a:pPr algn="ctr"/>
            <a:r>
              <a:rPr lang="en-US" sz="800">
                <a:solidFill>
                  <a:schemeClr val="bg1"/>
                </a:solidFill>
              </a:rPr>
              <a:t>Managing </a:t>
            </a:r>
            <a:br>
              <a:rPr lang="en-US" sz="800">
                <a:solidFill>
                  <a:schemeClr val="bg1"/>
                </a:solidFill>
              </a:rPr>
            </a:br>
            <a:r>
              <a:rPr lang="en-US" sz="800">
                <a:solidFill>
                  <a:schemeClr val="bg1"/>
                </a:solidFill>
              </a:rPr>
              <a:t>alt</a:t>
            </a:r>
          </a:p>
        </p:txBody>
      </p:sp>
      <p:sp>
        <p:nvSpPr>
          <p:cNvPr id="92" name="TextBox 91">
            <a:extLst>
              <a:ext uri="{FF2B5EF4-FFF2-40B4-BE49-F238E27FC236}">
                <a16:creationId xmlns:a16="http://schemas.microsoft.com/office/drawing/2014/main" xmlns="" id="{25571C6F-CA6F-4C96-B0D5-00C9E7A78FF0}"/>
              </a:ext>
            </a:extLst>
          </p:cNvPr>
          <p:cNvSpPr txBox="1"/>
          <p:nvPr userDrawn="1"/>
        </p:nvSpPr>
        <p:spPr>
          <a:xfrm>
            <a:off x="9628100" y="3381006"/>
            <a:ext cx="709821" cy="215444"/>
          </a:xfrm>
          <a:prstGeom prst="rect">
            <a:avLst/>
          </a:prstGeom>
          <a:noFill/>
        </p:spPr>
        <p:txBody>
          <a:bodyPr wrap="square" lIns="0" rIns="0">
            <a:spAutoFit/>
          </a:bodyPr>
          <a:lstStyle/>
          <a:p>
            <a:pPr algn="ctr"/>
            <a:r>
              <a:rPr lang="en-US" sz="800">
                <a:solidFill>
                  <a:schemeClr val="bg1"/>
                </a:solidFill>
              </a:rPr>
              <a:t>Managing</a:t>
            </a:r>
          </a:p>
        </p:txBody>
      </p:sp>
      <p:sp>
        <p:nvSpPr>
          <p:cNvPr id="94" name="TextBox 93">
            <a:extLst>
              <a:ext uri="{FF2B5EF4-FFF2-40B4-BE49-F238E27FC236}">
                <a16:creationId xmlns:a16="http://schemas.microsoft.com/office/drawing/2014/main" xmlns="" id="{2600ADF8-1047-499D-A5EF-183FA0A4E87E}"/>
              </a:ext>
            </a:extLst>
          </p:cNvPr>
          <p:cNvSpPr txBox="1"/>
          <p:nvPr userDrawn="1"/>
        </p:nvSpPr>
        <p:spPr>
          <a:xfrm>
            <a:off x="10334829" y="3381006"/>
            <a:ext cx="709821" cy="215444"/>
          </a:xfrm>
          <a:prstGeom prst="rect">
            <a:avLst/>
          </a:prstGeom>
          <a:noFill/>
        </p:spPr>
        <p:txBody>
          <a:bodyPr wrap="square" lIns="0" rIns="0">
            <a:spAutoFit/>
          </a:bodyPr>
          <a:lstStyle/>
          <a:p>
            <a:pPr algn="ctr"/>
            <a:r>
              <a:rPr lang="en-US" sz="800">
                <a:solidFill>
                  <a:schemeClr val="bg1"/>
                </a:solidFill>
              </a:rPr>
              <a:t>Map alt 2</a:t>
            </a:r>
          </a:p>
        </p:txBody>
      </p:sp>
      <p:sp>
        <p:nvSpPr>
          <p:cNvPr id="96" name="TextBox 95">
            <a:extLst>
              <a:ext uri="{FF2B5EF4-FFF2-40B4-BE49-F238E27FC236}">
                <a16:creationId xmlns:a16="http://schemas.microsoft.com/office/drawing/2014/main" xmlns="" id="{645D9247-BE71-4639-8008-A7DA99DF3BBC}"/>
              </a:ext>
            </a:extLst>
          </p:cNvPr>
          <p:cNvSpPr txBox="1"/>
          <p:nvPr userDrawn="1"/>
        </p:nvSpPr>
        <p:spPr>
          <a:xfrm>
            <a:off x="11041556" y="3381006"/>
            <a:ext cx="709821" cy="215444"/>
          </a:xfrm>
          <a:prstGeom prst="rect">
            <a:avLst/>
          </a:prstGeom>
          <a:noFill/>
        </p:spPr>
        <p:txBody>
          <a:bodyPr wrap="square" lIns="0" rIns="0">
            <a:spAutoFit/>
          </a:bodyPr>
          <a:lstStyle/>
          <a:p>
            <a:pPr algn="ctr"/>
            <a:r>
              <a:rPr lang="en-US" sz="800">
                <a:solidFill>
                  <a:schemeClr val="bg1"/>
                </a:solidFill>
              </a:rPr>
              <a:t>Visibility on</a:t>
            </a:r>
          </a:p>
        </p:txBody>
      </p:sp>
      <p:sp>
        <p:nvSpPr>
          <p:cNvPr id="98" name="TextBox 97">
            <a:extLst>
              <a:ext uri="{FF2B5EF4-FFF2-40B4-BE49-F238E27FC236}">
                <a16:creationId xmlns:a16="http://schemas.microsoft.com/office/drawing/2014/main" xmlns="" id="{5B5BFF1C-A8AE-4F6F-9FAD-9885DC3F05B1}"/>
              </a:ext>
            </a:extLst>
          </p:cNvPr>
          <p:cNvSpPr txBox="1"/>
          <p:nvPr userDrawn="1"/>
        </p:nvSpPr>
        <p:spPr>
          <a:xfrm>
            <a:off x="440623" y="4214791"/>
            <a:ext cx="709821" cy="215444"/>
          </a:xfrm>
          <a:prstGeom prst="rect">
            <a:avLst/>
          </a:prstGeom>
          <a:noFill/>
        </p:spPr>
        <p:txBody>
          <a:bodyPr wrap="square" lIns="0" rIns="0">
            <a:spAutoFit/>
          </a:bodyPr>
          <a:lstStyle/>
          <a:p>
            <a:pPr algn="ctr"/>
            <a:r>
              <a:rPr lang="en-US" sz="800">
                <a:solidFill>
                  <a:schemeClr val="bg1"/>
                </a:solidFill>
              </a:rPr>
              <a:t>Map alt</a:t>
            </a:r>
          </a:p>
        </p:txBody>
      </p:sp>
      <p:sp>
        <p:nvSpPr>
          <p:cNvPr id="198" name="TextBox 197">
            <a:extLst>
              <a:ext uri="{FF2B5EF4-FFF2-40B4-BE49-F238E27FC236}">
                <a16:creationId xmlns:a16="http://schemas.microsoft.com/office/drawing/2014/main" xmlns="" id="{BCFB4821-85FB-4659-B55E-18C0B566F3E0}"/>
              </a:ext>
            </a:extLst>
          </p:cNvPr>
          <p:cNvSpPr txBox="1"/>
          <p:nvPr userDrawn="1"/>
        </p:nvSpPr>
        <p:spPr>
          <a:xfrm>
            <a:off x="1147352" y="4214791"/>
            <a:ext cx="709821" cy="215444"/>
          </a:xfrm>
          <a:prstGeom prst="rect">
            <a:avLst/>
          </a:prstGeom>
          <a:noFill/>
        </p:spPr>
        <p:txBody>
          <a:bodyPr wrap="square" lIns="0" rIns="0">
            <a:spAutoFit/>
          </a:bodyPr>
          <a:lstStyle/>
          <a:p>
            <a:pPr algn="ctr"/>
            <a:r>
              <a:rPr lang="en-US" sz="800">
                <a:solidFill>
                  <a:schemeClr val="bg1"/>
                </a:solidFill>
              </a:rPr>
              <a:t>Map</a:t>
            </a:r>
          </a:p>
        </p:txBody>
      </p:sp>
      <p:sp>
        <p:nvSpPr>
          <p:cNvPr id="200" name="TextBox 199">
            <a:extLst>
              <a:ext uri="{FF2B5EF4-FFF2-40B4-BE49-F238E27FC236}">
                <a16:creationId xmlns:a16="http://schemas.microsoft.com/office/drawing/2014/main" xmlns="" id="{CF63A17F-E293-4467-9B2D-495B979AD6A7}"/>
              </a:ext>
            </a:extLst>
          </p:cNvPr>
          <p:cNvSpPr txBox="1"/>
          <p:nvPr userDrawn="1"/>
        </p:nvSpPr>
        <p:spPr>
          <a:xfrm>
            <a:off x="1854081" y="4214791"/>
            <a:ext cx="709821" cy="215444"/>
          </a:xfrm>
          <a:prstGeom prst="rect">
            <a:avLst/>
          </a:prstGeom>
          <a:noFill/>
        </p:spPr>
        <p:txBody>
          <a:bodyPr wrap="square" lIns="0" rIns="0">
            <a:spAutoFit/>
          </a:bodyPr>
          <a:lstStyle/>
          <a:p>
            <a:pPr algn="ctr"/>
            <a:r>
              <a:rPr lang="en-US" sz="800">
                <a:solidFill>
                  <a:schemeClr val="bg1"/>
                </a:solidFill>
              </a:rPr>
              <a:t>Media</a:t>
            </a:r>
          </a:p>
        </p:txBody>
      </p:sp>
      <p:sp>
        <p:nvSpPr>
          <p:cNvPr id="202" name="TextBox 201">
            <a:extLst>
              <a:ext uri="{FF2B5EF4-FFF2-40B4-BE49-F238E27FC236}">
                <a16:creationId xmlns:a16="http://schemas.microsoft.com/office/drawing/2014/main" xmlns="" id="{8E1BEFD3-8BA4-4CDB-A5F3-E6D381E13E79}"/>
              </a:ext>
            </a:extLst>
          </p:cNvPr>
          <p:cNvSpPr txBox="1"/>
          <p:nvPr userDrawn="1"/>
        </p:nvSpPr>
        <p:spPr>
          <a:xfrm>
            <a:off x="2560810" y="4214791"/>
            <a:ext cx="709821" cy="215444"/>
          </a:xfrm>
          <a:prstGeom prst="rect">
            <a:avLst/>
          </a:prstGeom>
          <a:noFill/>
        </p:spPr>
        <p:txBody>
          <a:bodyPr wrap="square" lIns="0" rIns="0">
            <a:spAutoFit/>
          </a:bodyPr>
          <a:lstStyle/>
          <a:p>
            <a:pPr algn="ctr"/>
            <a:r>
              <a:rPr lang="en-US" sz="800">
                <a:solidFill>
                  <a:schemeClr val="bg1"/>
                </a:solidFill>
              </a:rPr>
              <a:t>Pivot</a:t>
            </a:r>
          </a:p>
        </p:txBody>
      </p:sp>
      <p:sp>
        <p:nvSpPr>
          <p:cNvPr id="204" name="TextBox 203">
            <a:extLst>
              <a:ext uri="{FF2B5EF4-FFF2-40B4-BE49-F238E27FC236}">
                <a16:creationId xmlns:a16="http://schemas.microsoft.com/office/drawing/2014/main" xmlns="" id="{B95B47FC-58B3-42E8-B23D-678AFF1E4AB6}"/>
              </a:ext>
            </a:extLst>
          </p:cNvPr>
          <p:cNvSpPr txBox="1"/>
          <p:nvPr userDrawn="1"/>
        </p:nvSpPr>
        <p:spPr>
          <a:xfrm>
            <a:off x="3267539" y="4214791"/>
            <a:ext cx="709821" cy="215444"/>
          </a:xfrm>
          <a:prstGeom prst="rect">
            <a:avLst/>
          </a:prstGeom>
          <a:noFill/>
        </p:spPr>
        <p:txBody>
          <a:bodyPr wrap="square" lIns="0" rIns="0">
            <a:spAutoFit/>
          </a:bodyPr>
          <a:lstStyle/>
          <a:p>
            <a:pPr algn="ctr"/>
            <a:r>
              <a:rPr lang="en-US" sz="800">
                <a:solidFill>
                  <a:schemeClr val="bg1"/>
                </a:solidFill>
              </a:rPr>
              <a:t>Plugin</a:t>
            </a:r>
          </a:p>
        </p:txBody>
      </p:sp>
      <p:sp>
        <p:nvSpPr>
          <p:cNvPr id="206" name="TextBox 205">
            <a:extLst>
              <a:ext uri="{FF2B5EF4-FFF2-40B4-BE49-F238E27FC236}">
                <a16:creationId xmlns:a16="http://schemas.microsoft.com/office/drawing/2014/main" xmlns="" id="{98997819-EE61-4D13-B298-E073FDD23D6E}"/>
              </a:ext>
            </a:extLst>
          </p:cNvPr>
          <p:cNvSpPr txBox="1"/>
          <p:nvPr userDrawn="1"/>
        </p:nvSpPr>
        <p:spPr>
          <a:xfrm>
            <a:off x="3942404" y="4214791"/>
            <a:ext cx="773549" cy="338554"/>
          </a:xfrm>
          <a:prstGeom prst="rect">
            <a:avLst/>
          </a:prstGeom>
          <a:noFill/>
        </p:spPr>
        <p:txBody>
          <a:bodyPr wrap="square" lIns="0" rIns="0">
            <a:spAutoFit/>
          </a:bodyPr>
          <a:lstStyle/>
          <a:p>
            <a:pPr algn="ctr"/>
            <a:r>
              <a:rPr lang="en-US" sz="800">
                <a:solidFill>
                  <a:schemeClr val="bg1"/>
                </a:solidFill>
              </a:rPr>
              <a:t>Process Identification alt</a:t>
            </a:r>
          </a:p>
        </p:txBody>
      </p:sp>
      <p:sp>
        <p:nvSpPr>
          <p:cNvPr id="208" name="TextBox 207">
            <a:extLst>
              <a:ext uri="{FF2B5EF4-FFF2-40B4-BE49-F238E27FC236}">
                <a16:creationId xmlns:a16="http://schemas.microsoft.com/office/drawing/2014/main" xmlns="" id="{1CDD5422-11D0-4043-AAB6-888DE949676B}"/>
              </a:ext>
            </a:extLst>
          </p:cNvPr>
          <p:cNvSpPr txBox="1"/>
          <p:nvPr userDrawn="1"/>
        </p:nvSpPr>
        <p:spPr>
          <a:xfrm>
            <a:off x="4680997" y="4214791"/>
            <a:ext cx="709821" cy="338554"/>
          </a:xfrm>
          <a:prstGeom prst="rect">
            <a:avLst/>
          </a:prstGeom>
          <a:noFill/>
        </p:spPr>
        <p:txBody>
          <a:bodyPr wrap="square" lIns="0" rIns="0">
            <a:spAutoFit/>
          </a:bodyPr>
          <a:lstStyle/>
          <a:p>
            <a:pPr algn="ctr"/>
            <a:r>
              <a:rPr lang="en-US" sz="800">
                <a:solidFill>
                  <a:schemeClr val="bg1"/>
                </a:solidFill>
              </a:rPr>
              <a:t>Process Identification</a:t>
            </a:r>
          </a:p>
        </p:txBody>
      </p:sp>
      <p:sp>
        <p:nvSpPr>
          <p:cNvPr id="210" name="TextBox 209">
            <a:extLst>
              <a:ext uri="{FF2B5EF4-FFF2-40B4-BE49-F238E27FC236}">
                <a16:creationId xmlns:a16="http://schemas.microsoft.com/office/drawing/2014/main" xmlns="" id="{2EE6C031-4A38-4E6E-859D-58161894EDDF}"/>
              </a:ext>
            </a:extLst>
          </p:cNvPr>
          <p:cNvSpPr txBox="1"/>
          <p:nvPr userDrawn="1"/>
        </p:nvSpPr>
        <p:spPr>
          <a:xfrm>
            <a:off x="5387726" y="4214791"/>
            <a:ext cx="709821" cy="215444"/>
          </a:xfrm>
          <a:prstGeom prst="rect">
            <a:avLst/>
          </a:prstGeom>
          <a:noFill/>
        </p:spPr>
        <p:txBody>
          <a:bodyPr wrap="square" lIns="0" rIns="0">
            <a:spAutoFit/>
          </a:bodyPr>
          <a:lstStyle/>
          <a:p>
            <a:pPr algn="ctr"/>
            <a:r>
              <a:rPr lang="en-US" sz="800">
                <a:solidFill>
                  <a:schemeClr val="bg1"/>
                </a:solidFill>
              </a:rPr>
              <a:t>Project</a:t>
            </a:r>
          </a:p>
        </p:txBody>
      </p:sp>
      <p:sp>
        <p:nvSpPr>
          <p:cNvPr id="212" name="TextBox 211">
            <a:extLst>
              <a:ext uri="{FF2B5EF4-FFF2-40B4-BE49-F238E27FC236}">
                <a16:creationId xmlns:a16="http://schemas.microsoft.com/office/drawing/2014/main" xmlns="" id="{F82642C0-8812-4C82-B6AE-F5C1B49AF463}"/>
              </a:ext>
            </a:extLst>
          </p:cNvPr>
          <p:cNvSpPr txBox="1"/>
          <p:nvPr userDrawn="1"/>
        </p:nvSpPr>
        <p:spPr>
          <a:xfrm>
            <a:off x="6094455" y="4214791"/>
            <a:ext cx="709821" cy="338554"/>
          </a:xfrm>
          <a:prstGeom prst="rect">
            <a:avLst/>
          </a:prstGeom>
          <a:noFill/>
        </p:spPr>
        <p:txBody>
          <a:bodyPr wrap="square" lIns="0" rIns="0">
            <a:spAutoFit/>
          </a:bodyPr>
          <a:lstStyle/>
          <a:p>
            <a:pPr algn="ctr"/>
            <a:r>
              <a:rPr lang="en-US" sz="800">
                <a:solidFill>
                  <a:schemeClr val="bg1"/>
                </a:solidFill>
              </a:rPr>
              <a:t>Promoter bullhorn</a:t>
            </a:r>
          </a:p>
        </p:txBody>
      </p:sp>
      <p:sp>
        <p:nvSpPr>
          <p:cNvPr id="214" name="TextBox 213">
            <a:extLst>
              <a:ext uri="{FF2B5EF4-FFF2-40B4-BE49-F238E27FC236}">
                <a16:creationId xmlns:a16="http://schemas.microsoft.com/office/drawing/2014/main" xmlns="" id="{83246CFA-8D1B-4222-9178-25FBF0482CD2}"/>
              </a:ext>
            </a:extLst>
          </p:cNvPr>
          <p:cNvSpPr txBox="1"/>
          <p:nvPr userDrawn="1"/>
        </p:nvSpPr>
        <p:spPr>
          <a:xfrm>
            <a:off x="6801184" y="4214791"/>
            <a:ext cx="709821" cy="338554"/>
          </a:xfrm>
          <a:prstGeom prst="rect">
            <a:avLst/>
          </a:prstGeom>
          <a:noFill/>
        </p:spPr>
        <p:txBody>
          <a:bodyPr wrap="square" lIns="0" rIns="0">
            <a:spAutoFit/>
          </a:bodyPr>
          <a:lstStyle/>
          <a:p>
            <a:pPr algn="ctr"/>
            <a:r>
              <a:rPr lang="en-US" sz="800">
                <a:solidFill>
                  <a:schemeClr val="bg1"/>
                </a:solidFill>
              </a:rPr>
              <a:t>Proof of concept 2</a:t>
            </a:r>
          </a:p>
        </p:txBody>
      </p:sp>
      <p:sp>
        <p:nvSpPr>
          <p:cNvPr id="216" name="TextBox 215">
            <a:extLst>
              <a:ext uri="{FF2B5EF4-FFF2-40B4-BE49-F238E27FC236}">
                <a16:creationId xmlns:a16="http://schemas.microsoft.com/office/drawing/2014/main" xmlns="" id="{740A0D44-7809-49A1-9A38-0803FBA70458}"/>
              </a:ext>
            </a:extLst>
          </p:cNvPr>
          <p:cNvSpPr txBox="1"/>
          <p:nvPr userDrawn="1"/>
        </p:nvSpPr>
        <p:spPr>
          <a:xfrm>
            <a:off x="7507913" y="4214791"/>
            <a:ext cx="709821" cy="338554"/>
          </a:xfrm>
          <a:prstGeom prst="rect">
            <a:avLst/>
          </a:prstGeom>
          <a:noFill/>
        </p:spPr>
        <p:txBody>
          <a:bodyPr wrap="square" lIns="0" rIns="0">
            <a:spAutoFit/>
          </a:bodyPr>
          <a:lstStyle/>
          <a:p>
            <a:pPr algn="ctr"/>
            <a:r>
              <a:rPr lang="en-US" sz="800">
                <a:solidFill>
                  <a:schemeClr val="bg1"/>
                </a:solidFill>
              </a:rPr>
              <a:t>Proof of concept</a:t>
            </a:r>
          </a:p>
        </p:txBody>
      </p:sp>
      <p:sp>
        <p:nvSpPr>
          <p:cNvPr id="218" name="TextBox 217">
            <a:extLst>
              <a:ext uri="{FF2B5EF4-FFF2-40B4-BE49-F238E27FC236}">
                <a16:creationId xmlns:a16="http://schemas.microsoft.com/office/drawing/2014/main" xmlns="" id="{8304B48C-2421-469B-8A1D-F1599025579D}"/>
              </a:ext>
            </a:extLst>
          </p:cNvPr>
          <p:cNvSpPr txBox="1"/>
          <p:nvPr userDrawn="1"/>
        </p:nvSpPr>
        <p:spPr>
          <a:xfrm>
            <a:off x="8214642" y="4214791"/>
            <a:ext cx="709821" cy="215444"/>
          </a:xfrm>
          <a:prstGeom prst="rect">
            <a:avLst/>
          </a:prstGeom>
          <a:noFill/>
        </p:spPr>
        <p:txBody>
          <a:bodyPr wrap="square" lIns="0" rIns="0">
            <a:spAutoFit/>
          </a:bodyPr>
          <a:lstStyle/>
          <a:p>
            <a:pPr algn="ctr"/>
            <a:r>
              <a:rPr lang="en-US" sz="800">
                <a:solidFill>
                  <a:schemeClr val="bg1"/>
                </a:solidFill>
              </a:rPr>
              <a:t>Public sector</a:t>
            </a:r>
          </a:p>
        </p:txBody>
      </p:sp>
      <p:sp>
        <p:nvSpPr>
          <p:cNvPr id="220" name="TextBox 219">
            <a:extLst>
              <a:ext uri="{FF2B5EF4-FFF2-40B4-BE49-F238E27FC236}">
                <a16:creationId xmlns:a16="http://schemas.microsoft.com/office/drawing/2014/main" xmlns="" id="{1FE09C38-6EDE-4340-BACE-59D2B1699799}"/>
              </a:ext>
            </a:extLst>
          </p:cNvPr>
          <p:cNvSpPr txBox="1"/>
          <p:nvPr userDrawn="1"/>
        </p:nvSpPr>
        <p:spPr>
          <a:xfrm>
            <a:off x="8921371" y="4214791"/>
            <a:ext cx="709821" cy="215444"/>
          </a:xfrm>
          <a:prstGeom prst="rect">
            <a:avLst/>
          </a:prstGeom>
          <a:noFill/>
        </p:spPr>
        <p:txBody>
          <a:bodyPr wrap="square" lIns="0" rIns="0">
            <a:spAutoFit/>
          </a:bodyPr>
          <a:lstStyle/>
          <a:p>
            <a:pPr algn="ctr"/>
            <a:r>
              <a:rPr lang="en-US" sz="800">
                <a:solidFill>
                  <a:schemeClr val="bg1"/>
                </a:solidFill>
              </a:rPr>
              <a:t>QA</a:t>
            </a:r>
          </a:p>
        </p:txBody>
      </p:sp>
      <p:sp>
        <p:nvSpPr>
          <p:cNvPr id="222" name="TextBox 221">
            <a:extLst>
              <a:ext uri="{FF2B5EF4-FFF2-40B4-BE49-F238E27FC236}">
                <a16:creationId xmlns:a16="http://schemas.microsoft.com/office/drawing/2014/main" xmlns="" id="{1D7EB514-5B33-42C5-859F-E57E91B7010E}"/>
              </a:ext>
            </a:extLst>
          </p:cNvPr>
          <p:cNvSpPr txBox="1"/>
          <p:nvPr userDrawn="1"/>
        </p:nvSpPr>
        <p:spPr>
          <a:xfrm>
            <a:off x="9628100" y="4214791"/>
            <a:ext cx="709821" cy="338554"/>
          </a:xfrm>
          <a:prstGeom prst="rect">
            <a:avLst/>
          </a:prstGeom>
          <a:noFill/>
        </p:spPr>
        <p:txBody>
          <a:bodyPr wrap="square" lIns="0" rIns="0">
            <a:spAutoFit/>
          </a:bodyPr>
          <a:lstStyle/>
          <a:p>
            <a:pPr algn="ctr"/>
            <a:r>
              <a:rPr lang="en-US" sz="800">
                <a:solidFill>
                  <a:schemeClr val="bg1"/>
                </a:solidFill>
              </a:rPr>
              <a:t>Question answer</a:t>
            </a:r>
          </a:p>
        </p:txBody>
      </p:sp>
      <p:sp>
        <p:nvSpPr>
          <p:cNvPr id="224" name="TextBox 223">
            <a:extLst>
              <a:ext uri="{FF2B5EF4-FFF2-40B4-BE49-F238E27FC236}">
                <a16:creationId xmlns:a16="http://schemas.microsoft.com/office/drawing/2014/main" xmlns="" id="{26FD5748-DC45-40A0-8C47-272C00614B7F}"/>
              </a:ext>
            </a:extLst>
          </p:cNvPr>
          <p:cNvSpPr txBox="1"/>
          <p:nvPr userDrawn="1"/>
        </p:nvSpPr>
        <p:spPr>
          <a:xfrm>
            <a:off x="10334829" y="4214791"/>
            <a:ext cx="709821" cy="338554"/>
          </a:xfrm>
          <a:prstGeom prst="rect">
            <a:avLst/>
          </a:prstGeom>
          <a:noFill/>
        </p:spPr>
        <p:txBody>
          <a:bodyPr wrap="square" lIns="0" rIns="0">
            <a:spAutoFit/>
          </a:bodyPr>
          <a:lstStyle/>
          <a:p>
            <a:pPr algn="ctr"/>
            <a:r>
              <a:rPr lang="en-US" sz="800">
                <a:solidFill>
                  <a:schemeClr val="bg1"/>
                </a:solidFill>
              </a:rPr>
              <a:t>Question answer alt</a:t>
            </a:r>
          </a:p>
        </p:txBody>
      </p:sp>
      <p:sp>
        <p:nvSpPr>
          <p:cNvPr id="226" name="TextBox 225">
            <a:extLst>
              <a:ext uri="{FF2B5EF4-FFF2-40B4-BE49-F238E27FC236}">
                <a16:creationId xmlns:a16="http://schemas.microsoft.com/office/drawing/2014/main" xmlns="" id="{80DA9FC6-6CEC-4DAC-AF65-4C37430BC240}"/>
              </a:ext>
            </a:extLst>
          </p:cNvPr>
          <p:cNvSpPr txBox="1"/>
          <p:nvPr userDrawn="1"/>
        </p:nvSpPr>
        <p:spPr>
          <a:xfrm>
            <a:off x="11041556" y="4214791"/>
            <a:ext cx="709821" cy="215444"/>
          </a:xfrm>
          <a:prstGeom prst="rect">
            <a:avLst/>
          </a:prstGeom>
          <a:noFill/>
        </p:spPr>
        <p:txBody>
          <a:bodyPr wrap="square" lIns="0" rIns="0">
            <a:spAutoFit/>
          </a:bodyPr>
          <a:lstStyle/>
          <a:p>
            <a:pPr algn="ctr"/>
            <a:r>
              <a:rPr lang="en-US" sz="800">
                <a:solidFill>
                  <a:schemeClr val="bg1"/>
                </a:solidFill>
              </a:rPr>
              <a:t>Visibility off</a:t>
            </a:r>
          </a:p>
        </p:txBody>
      </p:sp>
      <p:sp>
        <p:nvSpPr>
          <p:cNvPr id="228" name="TextBox 227">
            <a:extLst>
              <a:ext uri="{FF2B5EF4-FFF2-40B4-BE49-F238E27FC236}">
                <a16:creationId xmlns:a16="http://schemas.microsoft.com/office/drawing/2014/main" xmlns="" id="{871895F0-62BA-429F-B560-A37C251D2143}"/>
              </a:ext>
            </a:extLst>
          </p:cNvPr>
          <p:cNvSpPr txBox="1"/>
          <p:nvPr userDrawn="1"/>
        </p:nvSpPr>
        <p:spPr>
          <a:xfrm>
            <a:off x="440623" y="5040026"/>
            <a:ext cx="709821" cy="338554"/>
          </a:xfrm>
          <a:prstGeom prst="rect">
            <a:avLst/>
          </a:prstGeom>
          <a:noFill/>
        </p:spPr>
        <p:txBody>
          <a:bodyPr wrap="square" lIns="0" rIns="0">
            <a:spAutoFit/>
          </a:bodyPr>
          <a:lstStyle/>
          <a:p>
            <a:pPr algn="ctr"/>
            <a:r>
              <a:rPr lang="en-US" sz="800">
                <a:solidFill>
                  <a:schemeClr val="bg1"/>
                </a:solidFill>
              </a:rPr>
              <a:t>Robot unattended</a:t>
            </a:r>
          </a:p>
        </p:txBody>
      </p:sp>
      <p:sp>
        <p:nvSpPr>
          <p:cNvPr id="230" name="TextBox 229">
            <a:extLst>
              <a:ext uri="{FF2B5EF4-FFF2-40B4-BE49-F238E27FC236}">
                <a16:creationId xmlns:a16="http://schemas.microsoft.com/office/drawing/2014/main" xmlns="" id="{E6E0E300-18C9-4350-8B65-0A4C0DB50655}"/>
              </a:ext>
            </a:extLst>
          </p:cNvPr>
          <p:cNvSpPr txBox="1"/>
          <p:nvPr userDrawn="1"/>
        </p:nvSpPr>
        <p:spPr>
          <a:xfrm>
            <a:off x="1147352" y="5040026"/>
            <a:ext cx="709821" cy="338554"/>
          </a:xfrm>
          <a:prstGeom prst="rect">
            <a:avLst/>
          </a:prstGeom>
          <a:noFill/>
        </p:spPr>
        <p:txBody>
          <a:bodyPr wrap="square" lIns="0" rIns="0">
            <a:spAutoFit/>
          </a:bodyPr>
          <a:lstStyle/>
          <a:p>
            <a:pPr algn="ctr"/>
            <a:r>
              <a:rPr lang="en-US" sz="800">
                <a:solidFill>
                  <a:schemeClr val="bg1"/>
                </a:solidFill>
              </a:rPr>
              <a:t>RPA business analyst</a:t>
            </a:r>
          </a:p>
        </p:txBody>
      </p:sp>
      <p:sp>
        <p:nvSpPr>
          <p:cNvPr id="232" name="TextBox 231">
            <a:extLst>
              <a:ext uri="{FF2B5EF4-FFF2-40B4-BE49-F238E27FC236}">
                <a16:creationId xmlns:a16="http://schemas.microsoft.com/office/drawing/2014/main" xmlns="" id="{34CBF41C-9C51-431C-9983-170FD099272D}"/>
              </a:ext>
            </a:extLst>
          </p:cNvPr>
          <p:cNvSpPr txBox="1"/>
          <p:nvPr userDrawn="1"/>
        </p:nvSpPr>
        <p:spPr>
          <a:xfrm>
            <a:off x="1854081" y="5040026"/>
            <a:ext cx="709821" cy="338554"/>
          </a:xfrm>
          <a:prstGeom prst="rect">
            <a:avLst/>
          </a:prstGeom>
          <a:noFill/>
        </p:spPr>
        <p:txBody>
          <a:bodyPr wrap="square" lIns="0" rIns="0">
            <a:spAutoFit/>
          </a:bodyPr>
          <a:lstStyle/>
          <a:p>
            <a:pPr algn="ctr"/>
            <a:r>
              <a:rPr lang="en-US" sz="800">
                <a:solidFill>
                  <a:schemeClr val="bg1"/>
                </a:solidFill>
              </a:rPr>
              <a:t>RPA </a:t>
            </a:r>
            <a:br>
              <a:rPr lang="en-US" sz="800">
                <a:solidFill>
                  <a:schemeClr val="bg1"/>
                </a:solidFill>
              </a:rPr>
            </a:br>
            <a:r>
              <a:rPr lang="en-US" sz="800">
                <a:solidFill>
                  <a:schemeClr val="bg1"/>
                </a:solidFill>
              </a:rPr>
              <a:t>champion</a:t>
            </a:r>
          </a:p>
        </p:txBody>
      </p:sp>
      <p:sp>
        <p:nvSpPr>
          <p:cNvPr id="234" name="TextBox 233">
            <a:extLst>
              <a:ext uri="{FF2B5EF4-FFF2-40B4-BE49-F238E27FC236}">
                <a16:creationId xmlns:a16="http://schemas.microsoft.com/office/drawing/2014/main" xmlns="" id="{68CAB6FB-1DFE-4103-AB9B-F3C7DE146FB2}"/>
              </a:ext>
            </a:extLst>
          </p:cNvPr>
          <p:cNvSpPr txBox="1"/>
          <p:nvPr userDrawn="1"/>
        </p:nvSpPr>
        <p:spPr>
          <a:xfrm>
            <a:off x="2560810" y="5040026"/>
            <a:ext cx="709821" cy="338554"/>
          </a:xfrm>
          <a:prstGeom prst="rect">
            <a:avLst/>
          </a:prstGeom>
          <a:noFill/>
        </p:spPr>
        <p:txBody>
          <a:bodyPr wrap="square" lIns="0" rIns="0">
            <a:spAutoFit/>
          </a:bodyPr>
          <a:lstStyle/>
          <a:p>
            <a:pPr algn="ctr"/>
            <a:r>
              <a:rPr lang="en-US" sz="800">
                <a:solidFill>
                  <a:schemeClr val="bg1"/>
                </a:solidFill>
              </a:rPr>
              <a:t>RPA </a:t>
            </a:r>
            <a:br>
              <a:rPr lang="en-US" sz="800">
                <a:solidFill>
                  <a:schemeClr val="bg1"/>
                </a:solidFill>
              </a:rPr>
            </a:br>
            <a:r>
              <a:rPr lang="en-US" sz="800">
                <a:solidFill>
                  <a:schemeClr val="bg1"/>
                </a:solidFill>
              </a:rPr>
              <a:t>developer</a:t>
            </a:r>
          </a:p>
        </p:txBody>
      </p:sp>
      <p:sp>
        <p:nvSpPr>
          <p:cNvPr id="236" name="TextBox 235">
            <a:extLst>
              <a:ext uri="{FF2B5EF4-FFF2-40B4-BE49-F238E27FC236}">
                <a16:creationId xmlns:a16="http://schemas.microsoft.com/office/drawing/2014/main" xmlns="" id="{1D198AB7-3307-40BC-B6AD-160ECCF5FC1F}"/>
              </a:ext>
            </a:extLst>
          </p:cNvPr>
          <p:cNvSpPr txBox="1"/>
          <p:nvPr userDrawn="1"/>
        </p:nvSpPr>
        <p:spPr>
          <a:xfrm>
            <a:off x="3202071" y="5040026"/>
            <a:ext cx="840757" cy="338554"/>
          </a:xfrm>
          <a:prstGeom prst="rect">
            <a:avLst/>
          </a:prstGeom>
          <a:noFill/>
        </p:spPr>
        <p:txBody>
          <a:bodyPr wrap="square" lIns="0" rIns="0">
            <a:spAutoFit/>
          </a:bodyPr>
          <a:lstStyle/>
          <a:p>
            <a:pPr algn="ctr"/>
            <a:r>
              <a:rPr lang="en-US" sz="800">
                <a:solidFill>
                  <a:schemeClr val="bg1"/>
                </a:solidFill>
              </a:rPr>
              <a:t>RPA infrastructure engineer</a:t>
            </a:r>
          </a:p>
        </p:txBody>
      </p:sp>
      <p:sp>
        <p:nvSpPr>
          <p:cNvPr id="238" name="TextBox 237">
            <a:extLst>
              <a:ext uri="{FF2B5EF4-FFF2-40B4-BE49-F238E27FC236}">
                <a16:creationId xmlns:a16="http://schemas.microsoft.com/office/drawing/2014/main" xmlns="" id="{D849EC34-9669-4E97-9A37-CA5898B30FB0}"/>
              </a:ext>
            </a:extLst>
          </p:cNvPr>
          <p:cNvSpPr txBox="1"/>
          <p:nvPr userDrawn="1"/>
        </p:nvSpPr>
        <p:spPr>
          <a:xfrm>
            <a:off x="3974268" y="5040026"/>
            <a:ext cx="709821" cy="338554"/>
          </a:xfrm>
          <a:prstGeom prst="rect">
            <a:avLst/>
          </a:prstGeom>
          <a:noFill/>
        </p:spPr>
        <p:txBody>
          <a:bodyPr wrap="square" lIns="0" rIns="0">
            <a:spAutoFit/>
          </a:bodyPr>
          <a:lstStyle/>
          <a:p>
            <a:pPr algn="ctr"/>
            <a:r>
              <a:rPr lang="en-US" sz="800">
                <a:solidFill>
                  <a:schemeClr val="bg1"/>
                </a:solidFill>
              </a:rPr>
              <a:t>RPA </a:t>
            </a:r>
            <a:br>
              <a:rPr lang="en-US" sz="800">
                <a:solidFill>
                  <a:schemeClr val="bg1"/>
                </a:solidFill>
              </a:rPr>
            </a:br>
            <a:r>
              <a:rPr lang="en-US" sz="800">
                <a:solidFill>
                  <a:schemeClr val="bg1"/>
                </a:solidFill>
              </a:rPr>
              <a:t>service support</a:t>
            </a:r>
          </a:p>
        </p:txBody>
      </p:sp>
      <p:sp>
        <p:nvSpPr>
          <p:cNvPr id="240" name="TextBox 239">
            <a:extLst>
              <a:ext uri="{FF2B5EF4-FFF2-40B4-BE49-F238E27FC236}">
                <a16:creationId xmlns:a16="http://schemas.microsoft.com/office/drawing/2014/main" xmlns="" id="{D09870EA-E114-4B94-AF27-2E8257B35D1E}"/>
              </a:ext>
            </a:extLst>
          </p:cNvPr>
          <p:cNvSpPr txBox="1"/>
          <p:nvPr userDrawn="1"/>
        </p:nvSpPr>
        <p:spPr>
          <a:xfrm>
            <a:off x="4680997" y="5040026"/>
            <a:ext cx="709821" cy="338554"/>
          </a:xfrm>
          <a:prstGeom prst="rect">
            <a:avLst/>
          </a:prstGeom>
          <a:noFill/>
        </p:spPr>
        <p:txBody>
          <a:bodyPr wrap="square" lIns="0" rIns="0">
            <a:spAutoFit/>
          </a:bodyPr>
          <a:lstStyle/>
          <a:p>
            <a:pPr algn="ctr"/>
            <a:r>
              <a:rPr lang="en-US" sz="800">
                <a:solidFill>
                  <a:schemeClr val="bg1"/>
                </a:solidFill>
              </a:rPr>
              <a:t>RPA solution architect</a:t>
            </a:r>
          </a:p>
        </p:txBody>
      </p:sp>
      <p:sp>
        <p:nvSpPr>
          <p:cNvPr id="242" name="TextBox 241">
            <a:extLst>
              <a:ext uri="{FF2B5EF4-FFF2-40B4-BE49-F238E27FC236}">
                <a16:creationId xmlns:a16="http://schemas.microsoft.com/office/drawing/2014/main" xmlns="" id="{32C18630-236B-499B-A8D6-6A459A6DDCC2}"/>
              </a:ext>
            </a:extLst>
          </p:cNvPr>
          <p:cNvSpPr txBox="1"/>
          <p:nvPr userDrawn="1"/>
        </p:nvSpPr>
        <p:spPr>
          <a:xfrm>
            <a:off x="5387726" y="5040026"/>
            <a:ext cx="709821" cy="338554"/>
          </a:xfrm>
          <a:prstGeom prst="rect">
            <a:avLst/>
          </a:prstGeom>
          <a:noFill/>
        </p:spPr>
        <p:txBody>
          <a:bodyPr wrap="square" lIns="0" rIns="0">
            <a:spAutoFit/>
          </a:bodyPr>
          <a:lstStyle/>
          <a:p>
            <a:pPr algn="ctr"/>
            <a:r>
              <a:rPr lang="en-US" sz="800">
                <a:solidFill>
                  <a:schemeClr val="bg1"/>
                </a:solidFill>
              </a:rPr>
              <a:t>RPA </a:t>
            </a:r>
            <a:br>
              <a:rPr lang="en-US" sz="800">
                <a:solidFill>
                  <a:schemeClr val="bg1"/>
                </a:solidFill>
              </a:rPr>
            </a:br>
            <a:r>
              <a:rPr lang="en-US" sz="800">
                <a:solidFill>
                  <a:schemeClr val="bg1"/>
                </a:solidFill>
              </a:rPr>
              <a:t>sponsor</a:t>
            </a:r>
          </a:p>
        </p:txBody>
      </p:sp>
      <p:sp>
        <p:nvSpPr>
          <p:cNvPr id="244" name="TextBox 243">
            <a:extLst>
              <a:ext uri="{FF2B5EF4-FFF2-40B4-BE49-F238E27FC236}">
                <a16:creationId xmlns:a16="http://schemas.microsoft.com/office/drawing/2014/main" xmlns="" id="{2678FFA1-843A-487A-B87A-6853078F47C0}"/>
              </a:ext>
            </a:extLst>
          </p:cNvPr>
          <p:cNvSpPr txBox="1"/>
          <p:nvPr userDrawn="1"/>
        </p:nvSpPr>
        <p:spPr>
          <a:xfrm>
            <a:off x="6094455" y="5040026"/>
            <a:ext cx="709821" cy="215444"/>
          </a:xfrm>
          <a:prstGeom prst="rect">
            <a:avLst/>
          </a:prstGeom>
          <a:noFill/>
        </p:spPr>
        <p:txBody>
          <a:bodyPr wrap="square" lIns="0" rIns="0">
            <a:spAutoFit/>
          </a:bodyPr>
          <a:lstStyle/>
          <a:p>
            <a:pPr algn="ctr"/>
            <a:r>
              <a:rPr lang="en-US" sz="800">
                <a:solidFill>
                  <a:schemeClr val="bg1"/>
                </a:solidFill>
              </a:rPr>
              <a:t>Satellite</a:t>
            </a:r>
          </a:p>
        </p:txBody>
      </p:sp>
      <p:sp>
        <p:nvSpPr>
          <p:cNvPr id="246" name="TextBox 245">
            <a:extLst>
              <a:ext uri="{FF2B5EF4-FFF2-40B4-BE49-F238E27FC236}">
                <a16:creationId xmlns:a16="http://schemas.microsoft.com/office/drawing/2014/main" xmlns="" id="{A961AA5A-BF9B-481B-88F9-9B8CC3B571A6}"/>
              </a:ext>
            </a:extLst>
          </p:cNvPr>
          <p:cNvSpPr txBox="1"/>
          <p:nvPr userDrawn="1"/>
        </p:nvSpPr>
        <p:spPr>
          <a:xfrm>
            <a:off x="6801184" y="5040026"/>
            <a:ext cx="709821" cy="338554"/>
          </a:xfrm>
          <a:prstGeom prst="rect">
            <a:avLst/>
          </a:prstGeom>
          <a:noFill/>
        </p:spPr>
        <p:txBody>
          <a:bodyPr wrap="square" lIns="0" rIns="0">
            <a:spAutoFit/>
          </a:bodyPr>
          <a:lstStyle/>
          <a:p>
            <a:pPr algn="ctr"/>
            <a:r>
              <a:rPr lang="en-US" sz="800">
                <a:solidFill>
                  <a:schemeClr val="bg1"/>
                </a:solidFill>
              </a:rPr>
              <a:t>Seamless</a:t>
            </a:r>
            <a:br>
              <a:rPr lang="en-US" sz="800">
                <a:solidFill>
                  <a:schemeClr val="bg1"/>
                </a:solidFill>
              </a:rPr>
            </a:br>
            <a:r>
              <a:rPr lang="en-US" sz="800">
                <a:solidFill>
                  <a:schemeClr val="bg1"/>
                </a:solidFill>
              </a:rPr>
              <a:t>integration</a:t>
            </a:r>
          </a:p>
        </p:txBody>
      </p:sp>
      <p:sp>
        <p:nvSpPr>
          <p:cNvPr id="248" name="TextBox 247">
            <a:extLst>
              <a:ext uri="{FF2B5EF4-FFF2-40B4-BE49-F238E27FC236}">
                <a16:creationId xmlns:a16="http://schemas.microsoft.com/office/drawing/2014/main" xmlns="" id="{1A0314A5-DC5B-4BEE-A184-77149F49C0B0}"/>
              </a:ext>
            </a:extLst>
          </p:cNvPr>
          <p:cNvSpPr txBox="1"/>
          <p:nvPr userDrawn="1"/>
        </p:nvSpPr>
        <p:spPr>
          <a:xfrm>
            <a:off x="7507913" y="5040026"/>
            <a:ext cx="709821" cy="338554"/>
          </a:xfrm>
          <a:prstGeom prst="rect">
            <a:avLst/>
          </a:prstGeom>
          <a:noFill/>
        </p:spPr>
        <p:txBody>
          <a:bodyPr wrap="square" lIns="0" rIns="0">
            <a:spAutoFit/>
          </a:bodyPr>
          <a:lstStyle/>
          <a:p>
            <a:pPr algn="ctr"/>
            <a:r>
              <a:rPr lang="en-US" sz="800">
                <a:solidFill>
                  <a:schemeClr val="bg1"/>
                </a:solidFill>
              </a:rPr>
              <a:t>Seamless</a:t>
            </a:r>
            <a:br>
              <a:rPr lang="en-US" sz="800">
                <a:solidFill>
                  <a:schemeClr val="bg1"/>
                </a:solidFill>
              </a:rPr>
            </a:br>
            <a:r>
              <a:rPr lang="en-US" sz="800">
                <a:solidFill>
                  <a:schemeClr val="bg1"/>
                </a:solidFill>
              </a:rPr>
              <a:t>integration alt</a:t>
            </a:r>
          </a:p>
        </p:txBody>
      </p:sp>
      <p:sp>
        <p:nvSpPr>
          <p:cNvPr id="250" name="TextBox 249">
            <a:extLst>
              <a:ext uri="{FF2B5EF4-FFF2-40B4-BE49-F238E27FC236}">
                <a16:creationId xmlns:a16="http://schemas.microsoft.com/office/drawing/2014/main" xmlns="" id="{627533C7-1D71-47D6-AA9C-71B830FD88FC}"/>
              </a:ext>
            </a:extLst>
          </p:cNvPr>
          <p:cNvSpPr txBox="1"/>
          <p:nvPr userDrawn="1"/>
        </p:nvSpPr>
        <p:spPr>
          <a:xfrm>
            <a:off x="8214642" y="5040026"/>
            <a:ext cx="709821" cy="215444"/>
          </a:xfrm>
          <a:prstGeom prst="rect">
            <a:avLst/>
          </a:prstGeom>
          <a:noFill/>
        </p:spPr>
        <p:txBody>
          <a:bodyPr wrap="square" lIns="0" rIns="0">
            <a:spAutoFit/>
          </a:bodyPr>
          <a:lstStyle/>
          <a:p>
            <a:pPr algn="ctr"/>
            <a:r>
              <a:rPr lang="en-US" sz="800">
                <a:solidFill>
                  <a:schemeClr val="bg1"/>
                </a:solidFill>
              </a:rPr>
              <a:t>Search</a:t>
            </a:r>
          </a:p>
        </p:txBody>
      </p:sp>
      <p:sp>
        <p:nvSpPr>
          <p:cNvPr id="252" name="TextBox 251">
            <a:extLst>
              <a:ext uri="{FF2B5EF4-FFF2-40B4-BE49-F238E27FC236}">
                <a16:creationId xmlns:a16="http://schemas.microsoft.com/office/drawing/2014/main" xmlns="" id="{2A20D7AD-5CCE-4234-8AC2-63F719E1FB64}"/>
              </a:ext>
            </a:extLst>
          </p:cNvPr>
          <p:cNvSpPr txBox="1"/>
          <p:nvPr userDrawn="1"/>
        </p:nvSpPr>
        <p:spPr>
          <a:xfrm>
            <a:off x="8921371" y="5040026"/>
            <a:ext cx="709821" cy="215444"/>
          </a:xfrm>
          <a:prstGeom prst="rect">
            <a:avLst/>
          </a:prstGeom>
          <a:noFill/>
        </p:spPr>
        <p:txBody>
          <a:bodyPr wrap="square" lIns="0" rIns="0">
            <a:spAutoFit/>
          </a:bodyPr>
          <a:lstStyle/>
          <a:p>
            <a:pPr algn="ctr"/>
            <a:r>
              <a:rPr lang="en-US" sz="800">
                <a:solidFill>
                  <a:schemeClr val="bg1"/>
                </a:solidFill>
              </a:rPr>
              <a:t>Student</a:t>
            </a:r>
          </a:p>
        </p:txBody>
      </p:sp>
      <p:sp>
        <p:nvSpPr>
          <p:cNvPr id="254" name="TextBox 253">
            <a:extLst>
              <a:ext uri="{FF2B5EF4-FFF2-40B4-BE49-F238E27FC236}">
                <a16:creationId xmlns:a16="http://schemas.microsoft.com/office/drawing/2014/main" xmlns="" id="{5311950C-2490-4477-AEC4-736D9E48C38C}"/>
              </a:ext>
            </a:extLst>
          </p:cNvPr>
          <p:cNvSpPr txBox="1"/>
          <p:nvPr userDrawn="1"/>
        </p:nvSpPr>
        <p:spPr>
          <a:xfrm>
            <a:off x="9628100" y="5040026"/>
            <a:ext cx="709821" cy="215444"/>
          </a:xfrm>
          <a:prstGeom prst="rect">
            <a:avLst/>
          </a:prstGeom>
          <a:noFill/>
        </p:spPr>
        <p:txBody>
          <a:bodyPr wrap="square" lIns="0" rIns="0">
            <a:spAutoFit/>
          </a:bodyPr>
          <a:lstStyle/>
          <a:p>
            <a:pPr algn="ctr"/>
            <a:r>
              <a:rPr lang="en-US" sz="800">
                <a:solidFill>
                  <a:schemeClr val="bg1"/>
                </a:solidFill>
              </a:rPr>
              <a:t>Studio</a:t>
            </a:r>
          </a:p>
        </p:txBody>
      </p:sp>
      <p:sp>
        <p:nvSpPr>
          <p:cNvPr id="256" name="TextBox 255">
            <a:extLst>
              <a:ext uri="{FF2B5EF4-FFF2-40B4-BE49-F238E27FC236}">
                <a16:creationId xmlns:a16="http://schemas.microsoft.com/office/drawing/2014/main" xmlns="" id="{2E349008-28F9-401B-8C6A-F32F0B710736}"/>
              </a:ext>
            </a:extLst>
          </p:cNvPr>
          <p:cNvSpPr txBox="1"/>
          <p:nvPr userDrawn="1"/>
        </p:nvSpPr>
        <p:spPr>
          <a:xfrm>
            <a:off x="10334829" y="5040026"/>
            <a:ext cx="709821" cy="215444"/>
          </a:xfrm>
          <a:prstGeom prst="rect">
            <a:avLst/>
          </a:prstGeom>
          <a:noFill/>
        </p:spPr>
        <p:txBody>
          <a:bodyPr wrap="square" lIns="0" rIns="0">
            <a:spAutoFit/>
          </a:bodyPr>
          <a:lstStyle/>
          <a:p>
            <a:pPr algn="ctr"/>
            <a:r>
              <a:rPr lang="en-US" sz="800">
                <a:solidFill>
                  <a:schemeClr val="bg1"/>
                </a:solidFill>
              </a:rPr>
              <a:t>Success</a:t>
            </a:r>
          </a:p>
        </p:txBody>
      </p:sp>
      <p:sp>
        <p:nvSpPr>
          <p:cNvPr id="258" name="TextBox 257">
            <a:extLst>
              <a:ext uri="{FF2B5EF4-FFF2-40B4-BE49-F238E27FC236}">
                <a16:creationId xmlns:a16="http://schemas.microsoft.com/office/drawing/2014/main" xmlns="" id="{62CA415E-A75C-4D03-AFF9-DB3BCDD405DF}"/>
              </a:ext>
            </a:extLst>
          </p:cNvPr>
          <p:cNvSpPr txBox="1"/>
          <p:nvPr userDrawn="1"/>
        </p:nvSpPr>
        <p:spPr>
          <a:xfrm>
            <a:off x="11041556" y="5040026"/>
            <a:ext cx="709821" cy="215444"/>
          </a:xfrm>
          <a:prstGeom prst="rect">
            <a:avLst/>
          </a:prstGeom>
          <a:noFill/>
        </p:spPr>
        <p:txBody>
          <a:bodyPr wrap="square" lIns="0" rIns="0">
            <a:spAutoFit/>
          </a:bodyPr>
          <a:lstStyle/>
          <a:p>
            <a:pPr algn="ctr"/>
            <a:r>
              <a:rPr lang="en-US" sz="800">
                <a:solidFill>
                  <a:schemeClr val="bg1"/>
                </a:solidFill>
              </a:rPr>
              <a:t>Vendor</a:t>
            </a:r>
          </a:p>
        </p:txBody>
      </p:sp>
      <p:sp>
        <p:nvSpPr>
          <p:cNvPr id="260" name="TextBox 259">
            <a:extLst>
              <a:ext uri="{FF2B5EF4-FFF2-40B4-BE49-F238E27FC236}">
                <a16:creationId xmlns:a16="http://schemas.microsoft.com/office/drawing/2014/main" xmlns="" id="{92CFAC5C-F24D-40B1-8D9F-7E389D46961F}"/>
              </a:ext>
            </a:extLst>
          </p:cNvPr>
          <p:cNvSpPr txBox="1"/>
          <p:nvPr userDrawn="1"/>
        </p:nvSpPr>
        <p:spPr>
          <a:xfrm>
            <a:off x="440623" y="5834517"/>
            <a:ext cx="709821" cy="215444"/>
          </a:xfrm>
          <a:prstGeom prst="rect">
            <a:avLst/>
          </a:prstGeom>
          <a:noFill/>
        </p:spPr>
        <p:txBody>
          <a:bodyPr wrap="square" lIns="0" rIns="0">
            <a:spAutoFit/>
          </a:bodyPr>
          <a:lstStyle/>
          <a:p>
            <a:pPr algn="ctr"/>
            <a:r>
              <a:rPr lang="en-US" sz="800">
                <a:solidFill>
                  <a:schemeClr val="bg1"/>
                </a:solidFill>
              </a:rPr>
              <a:t>Support</a:t>
            </a:r>
          </a:p>
        </p:txBody>
      </p:sp>
      <p:sp>
        <p:nvSpPr>
          <p:cNvPr id="262" name="TextBox 261">
            <a:extLst>
              <a:ext uri="{FF2B5EF4-FFF2-40B4-BE49-F238E27FC236}">
                <a16:creationId xmlns:a16="http://schemas.microsoft.com/office/drawing/2014/main" xmlns="" id="{0B71278A-9ABD-451D-8A25-D6537A066D3C}"/>
              </a:ext>
            </a:extLst>
          </p:cNvPr>
          <p:cNvSpPr txBox="1"/>
          <p:nvPr userDrawn="1"/>
        </p:nvSpPr>
        <p:spPr>
          <a:xfrm>
            <a:off x="1147352" y="5834517"/>
            <a:ext cx="709821" cy="215444"/>
          </a:xfrm>
          <a:prstGeom prst="rect">
            <a:avLst/>
          </a:prstGeom>
          <a:noFill/>
        </p:spPr>
        <p:txBody>
          <a:bodyPr wrap="square" lIns="0" rIns="0">
            <a:spAutoFit/>
          </a:bodyPr>
          <a:lstStyle/>
          <a:p>
            <a:pPr algn="ctr"/>
            <a:r>
              <a:rPr lang="en-US" sz="800">
                <a:solidFill>
                  <a:schemeClr val="bg1"/>
                </a:solidFill>
              </a:rPr>
              <a:t>Survey</a:t>
            </a:r>
          </a:p>
        </p:txBody>
      </p:sp>
      <p:sp>
        <p:nvSpPr>
          <p:cNvPr id="264" name="TextBox 263">
            <a:extLst>
              <a:ext uri="{FF2B5EF4-FFF2-40B4-BE49-F238E27FC236}">
                <a16:creationId xmlns:a16="http://schemas.microsoft.com/office/drawing/2014/main" xmlns="" id="{BC73EE8E-9FAA-432E-80EC-A28BF96CA3C3}"/>
              </a:ext>
            </a:extLst>
          </p:cNvPr>
          <p:cNvSpPr txBox="1"/>
          <p:nvPr userDrawn="1"/>
        </p:nvSpPr>
        <p:spPr>
          <a:xfrm>
            <a:off x="1854081" y="5834517"/>
            <a:ext cx="709821" cy="215444"/>
          </a:xfrm>
          <a:prstGeom prst="rect">
            <a:avLst/>
          </a:prstGeom>
          <a:noFill/>
        </p:spPr>
        <p:txBody>
          <a:bodyPr wrap="square" lIns="0" rIns="0">
            <a:spAutoFit/>
          </a:bodyPr>
          <a:lstStyle/>
          <a:p>
            <a:pPr algn="ctr"/>
            <a:r>
              <a:rPr lang="en-US" sz="800">
                <a:solidFill>
                  <a:schemeClr val="bg1"/>
                </a:solidFill>
              </a:rPr>
              <a:t>Tap touch</a:t>
            </a:r>
          </a:p>
        </p:txBody>
      </p:sp>
      <p:sp>
        <p:nvSpPr>
          <p:cNvPr id="266" name="TextBox 265">
            <a:extLst>
              <a:ext uri="{FF2B5EF4-FFF2-40B4-BE49-F238E27FC236}">
                <a16:creationId xmlns:a16="http://schemas.microsoft.com/office/drawing/2014/main" xmlns="" id="{4C7B5761-F19C-427A-9DF0-597FAD1AA4C6}"/>
              </a:ext>
            </a:extLst>
          </p:cNvPr>
          <p:cNvSpPr txBox="1"/>
          <p:nvPr userDrawn="1"/>
        </p:nvSpPr>
        <p:spPr>
          <a:xfrm>
            <a:off x="2560810" y="5834517"/>
            <a:ext cx="709821" cy="215444"/>
          </a:xfrm>
          <a:prstGeom prst="rect">
            <a:avLst/>
          </a:prstGeom>
          <a:noFill/>
        </p:spPr>
        <p:txBody>
          <a:bodyPr wrap="square" lIns="0" rIns="0">
            <a:spAutoFit/>
          </a:bodyPr>
          <a:lstStyle/>
          <a:p>
            <a:pPr algn="ctr"/>
            <a:r>
              <a:rPr lang="en-US" sz="800">
                <a:solidFill>
                  <a:schemeClr val="bg1"/>
                </a:solidFill>
              </a:rPr>
              <a:t>Target</a:t>
            </a:r>
          </a:p>
        </p:txBody>
      </p:sp>
      <p:sp>
        <p:nvSpPr>
          <p:cNvPr id="268" name="TextBox 267">
            <a:extLst>
              <a:ext uri="{FF2B5EF4-FFF2-40B4-BE49-F238E27FC236}">
                <a16:creationId xmlns:a16="http://schemas.microsoft.com/office/drawing/2014/main" xmlns="" id="{17648D4F-B521-47FF-8E16-5588B33CF67F}"/>
              </a:ext>
            </a:extLst>
          </p:cNvPr>
          <p:cNvSpPr txBox="1"/>
          <p:nvPr userDrawn="1"/>
        </p:nvSpPr>
        <p:spPr>
          <a:xfrm>
            <a:off x="3267539" y="5834517"/>
            <a:ext cx="709821" cy="338554"/>
          </a:xfrm>
          <a:prstGeom prst="rect">
            <a:avLst/>
          </a:prstGeom>
          <a:noFill/>
        </p:spPr>
        <p:txBody>
          <a:bodyPr wrap="square" lIns="0" rIns="0">
            <a:spAutoFit/>
          </a:bodyPr>
          <a:lstStyle/>
          <a:p>
            <a:pPr algn="ctr"/>
            <a:r>
              <a:rPr lang="en-US" sz="800">
                <a:solidFill>
                  <a:schemeClr val="bg1"/>
                </a:solidFill>
              </a:rPr>
              <a:t>Technology</a:t>
            </a:r>
            <a:br>
              <a:rPr lang="en-US" sz="800">
                <a:solidFill>
                  <a:schemeClr val="bg1"/>
                </a:solidFill>
              </a:rPr>
            </a:br>
            <a:r>
              <a:rPr lang="en-US" sz="800">
                <a:solidFill>
                  <a:schemeClr val="bg1"/>
                </a:solidFill>
              </a:rPr>
              <a:t>alt</a:t>
            </a:r>
          </a:p>
        </p:txBody>
      </p:sp>
      <p:sp>
        <p:nvSpPr>
          <p:cNvPr id="270" name="TextBox 269">
            <a:extLst>
              <a:ext uri="{FF2B5EF4-FFF2-40B4-BE49-F238E27FC236}">
                <a16:creationId xmlns:a16="http://schemas.microsoft.com/office/drawing/2014/main" xmlns="" id="{B87B9F61-0B8F-402A-B580-96D5EE62DC70}"/>
              </a:ext>
            </a:extLst>
          </p:cNvPr>
          <p:cNvSpPr txBox="1"/>
          <p:nvPr userDrawn="1"/>
        </p:nvSpPr>
        <p:spPr>
          <a:xfrm>
            <a:off x="3974268" y="5834517"/>
            <a:ext cx="709821" cy="338554"/>
          </a:xfrm>
          <a:prstGeom prst="rect">
            <a:avLst/>
          </a:prstGeom>
          <a:noFill/>
        </p:spPr>
        <p:txBody>
          <a:bodyPr wrap="square" lIns="0" rIns="0">
            <a:spAutoFit/>
          </a:bodyPr>
          <a:lstStyle/>
          <a:p>
            <a:pPr algn="ctr"/>
            <a:r>
              <a:rPr lang="en-US" sz="800">
                <a:solidFill>
                  <a:schemeClr val="bg1"/>
                </a:solidFill>
              </a:rPr>
              <a:t>Technology</a:t>
            </a:r>
            <a:br>
              <a:rPr lang="en-US" sz="800">
                <a:solidFill>
                  <a:schemeClr val="bg1"/>
                </a:solidFill>
              </a:rPr>
            </a:br>
            <a:r>
              <a:rPr lang="en-US" sz="800">
                <a:solidFill>
                  <a:schemeClr val="bg1"/>
                </a:solidFill>
              </a:rPr>
              <a:t>alt 2</a:t>
            </a:r>
          </a:p>
        </p:txBody>
      </p:sp>
      <p:sp>
        <p:nvSpPr>
          <p:cNvPr id="272" name="TextBox 271">
            <a:extLst>
              <a:ext uri="{FF2B5EF4-FFF2-40B4-BE49-F238E27FC236}">
                <a16:creationId xmlns:a16="http://schemas.microsoft.com/office/drawing/2014/main" xmlns="" id="{58F439FC-8441-45FB-A3C2-AC25B8CA23FF}"/>
              </a:ext>
            </a:extLst>
          </p:cNvPr>
          <p:cNvSpPr txBox="1"/>
          <p:nvPr userDrawn="1"/>
        </p:nvSpPr>
        <p:spPr>
          <a:xfrm>
            <a:off x="4680997" y="5834517"/>
            <a:ext cx="709821" cy="338554"/>
          </a:xfrm>
          <a:prstGeom prst="rect">
            <a:avLst/>
          </a:prstGeom>
          <a:noFill/>
        </p:spPr>
        <p:txBody>
          <a:bodyPr wrap="square" lIns="0" rIns="0">
            <a:spAutoFit/>
          </a:bodyPr>
          <a:lstStyle/>
          <a:p>
            <a:pPr algn="ctr"/>
            <a:r>
              <a:rPr lang="en-US" sz="800">
                <a:solidFill>
                  <a:schemeClr val="bg1"/>
                </a:solidFill>
              </a:rPr>
              <a:t>Technology</a:t>
            </a:r>
            <a:br>
              <a:rPr lang="en-US" sz="800">
                <a:solidFill>
                  <a:schemeClr val="bg1"/>
                </a:solidFill>
              </a:rPr>
            </a:br>
            <a:r>
              <a:rPr lang="en-US" sz="800">
                <a:solidFill>
                  <a:schemeClr val="bg1"/>
                </a:solidFill>
              </a:rPr>
              <a:t>alt 3</a:t>
            </a:r>
          </a:p>
        </p:txBody>
      </p:sp>
      <p:sp>
        <p:nvSpPr>
          <p:cNvPr id="274" name="TextBox 273">
            <a:extLst>
              <a:ext uri="{FF2B5EF4-FFF2-40B4-BE49-F238E27FC236}">
                <a16:creationId xmlns:a16="http://schemas.microsoft.com/office/drawing/2014/main" xmlns="" id="{44774E2F-1398-4506-8C56-E844ADDADB5B}"/>
              </a:ext>
            </a:extLst>
          </p:cNvPr>
          <p:cNvSpPr txBox="1"/>
          <p:nvPr userDrawn="1"/>
        </p:nvSpPr>
        <p:spPr>
          <a:xfrm>
            <a:off x="5387726" y="5834517"/>
            <a:ext cx="709821" cy="215444"/>
          </a:xfrm>
          <a:prstGeom prst="rect">
            <a:avLst/>
          </a:prstGeom>
          <a:noFill/>
        </p:spPr>
        <p:txBody>
          <a:bodyPr wrap="square" lIns="0" rIns="0">
            <a:spAutoFit/>
          </a:bodyPr>
          <a:lstStyle/>
          <a:p>
            <a:pPr algn="ctr"/>
            <a:r>
              <a:rPr lang="en-US" sz="800">
                <a:solidFill>
                  <a:schemeClr val="bg1"/>
                </a:solidFill>
              </a:rPr>
              <a:t>Technology</a:t>
            </a:r>
          </a:p>
        </p:txBody>
      </p:sp>
      <p:sp>
        <p:nvSpPr>
          <p:cNvPr id="276" name="TextBox 275">
            <a:extLst>
              <a:ext uri="{FF2B5EF4-FFF2-40B4-BE49-F238E27FC236}">
                <a16:creationId xmlns:a16="http://schemas.microsoft.com/office/drawing/2014/main" xmlns="" id="{EBFBE6C0-E9BE-48ED-B7FC-E2A49FD6BB0D}"/>
              </a:ext>
            </a:extLst>
          </p:cNvPr>
          <p:cNvSpPr txBox="1"/>
          <p:nvPr userDrawn="1"/>
        </p:nvSpPr>
        <p:spPr>
          <a:xfrm>
            <a:off x="6090375" y="5834517"/>
            <a:ext cx="709821" cy="215444"/>
          </a:xfrm>
          <a:prstGeom prst="rect">
            <a:avLst/>
          </a:prstGeom>
          <a:noFill/>
        </p:spPr>
        <p:txBody>
          <a:bodyPr wrap="square" lIns="0" rIns="0">
            <a:spAutoFit/>
          </a:bodyPr>
          <a:lstStyle/>
          <a:p>
            <a:pPr algn="ctr"/>
            <a:r>
              <a:rPr lang="en-US" sz="800">
                <a:solidFill>
                  <a:schemeClr val="bg1"/>
                </a:solidFill>
              </a:rPr>
              <a:t>Tent</a:t>
            </a:r>
          </a:p>
        </p:txBody>
      </p:sp>
      <p:sp>
        <p:nvSpPr>
          <p:cNvPr id="3" name="Rectangle 2">
            <a:extLst>
              <a:ext uri="{FF2B5EF4-FFF2-40B4-BE49-F238E27FC236}">
                <a16:creationId xmlns:a16="http://schemas.microsoft.com/office/drawing/2014/main" xmlns="" id="{E167703B-BA4F-4ED1-9AC4-CBA9A29BC30A}"/>
              </a:ext>
            </a:extLst>
          </p:cNvPr>
          <p:cNvSpPr/>
          <p:nvPr userDrawn="1"/>
        </p:nvSpPr>
        <p:spPr>
          <a:xfrm>
            <a:off x="-1" y="6812282"/>
            <a:ext cx="12192001"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97" name="TextBox 96">
            <a:extLst>
              <a:ext uri="{FF2B5EF4-FFF2-40B4-BE49-F238E27FC236}">
                <a16:creationId xmlns:a16="http://schemas.microsoft.com/office/drawing/2014/main" xmlns="" id="{9B1773EF-27C8-4D24-BE7C-A2EE62DF2B33}"/>
              </a:ext>
            </a:extLst>
          </p:cNvPr>
          <p:cNvSpPr txBox="1"/>
          <p:nvPr userDrawn="1"/>
        </p:nvSpPr>
        <p:spPr>
          <a:xfrm>
            <a:off x="6801184" y="5834517"/>
            <a:ext cx="709821" cy="338554"/>
          </a:xfrm>
          <a:prstGeom prst="rect">
            <a:avLst/>
          </a:prstGeom>
          <a:noFill/>
        </p:spPr>
        <p:txBody>
          <a:bodyPr wrap="square" lIns="0" rIns="0">
            <a:spAutoFit/>
          </a:bodyPr>
          <a:lstStyle/>
          <a:p>
            <a:pPr algn="ctr"/>
            <a:r>
              <a:rPr lang="en-US" sz="800">
                <a:solidFill>
                  <a:schemeClr val="bg1"/>
                </a:solidFill>
              </a:rPr>
              <a:t>Exception handling</a:t>
            </a:r>
          </a:p>
        </p:txBody>
      </p:sp>
    </p:spTree>
    <p:custDataLst>
      <p:tags r:id="rId1"/>
    </p:custDataLst>
    <p:extLst>
      <p:ext uri="{BB962C8B-B14F-4D97-AF65-F5344CB8AC3E}">
        <p14:creationId xmlns:p14="http://schemas.microsoft.com/office/powerpoint/2010/main" val="2359865786"/>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US Map">
    <p:bg>
      <p:bgPr>
        <a:solidFill>
          <a:schemeClr val="bg1"/>
        </a:solidFill>
        <a:effectLst/>
      </p:bgPr>
    </p:bg>
    <p:spTree>
      <p:nvGrpSpPr>
        <p:cNvPr id="1" name=""/>
        <p:cNvGrpSpPr/>
        <p:nvPr/>
      </p:nvGrpSpPr>
      <p:grpSpPr>
        <a:xfrm>
          <a:off x="0" y="0"/>
          <a:ext cx="0" cy="0"/>
          <a:chOff x="0" y="0"/>
          <a:chExt cx="0" cy="0"/>
        </a:xfrm>
      </p:grpSpPr>
      <p:grpSp>
        <p:nvGrpSpPr>
          <p:cNvPr id="5" name="Group 56">
            <a:extLst>
              <a:ext uri="{FF2B5EF4-FFF2-40B4-BE49-F238E27FC236}">
                <a16:creationId xmlns:a16="http://schemas.microsoft.com/office/drawing/2014/main" xmlns="" id="{1EC614DD-715F-4FED-8870-8126A5E30C3E}"/>
              </a:ext>
            </a:extLst>
          </p:cNvPr>
          <p:cNvGrpSpPr>
            <a:grpSpLocks/>
          </p:cNvGrpSpPr>
          <p:nvPr userDrawn="1"/>
        </p:nvGrpSpPr>
        <p:grpSpPr bwMode="auto">
          <a:xfrm>
            <a:off x="1479316" y="1386942"/>
            <a:ext cx="7787181" cy="5092700"/>
            <a:chOff x="1757363" y="1860550"/>
            <a:chExt cx="6414459" cy="3873500"/>
          </a:xfrm>
          <a:solidFill>
            <a:schemeClr val="bg2"/>
          </a:solidFill>
        </p:grpSpPr>
        <p:sp>
          <p:nvSpPr>
            <p:cNvPr id="6" name="Freeform 4">
              <a:extLst>
                <a:ext uri="{FF2B5EF4-FFF2-40B4-BE49-F238E27FC236}">
                  <a16:creationId xmlns:a16="http://schemas.microsoft.com/office/drawing/2014/main" xmlns="" id="{4D3AFE62-E176-4623-A52A-BE82F84C5C9E}"/>
                </a:ext>
              </a:extLst>
            </p:cNvPr>
            <p:cNvSpPr>
              <a:spLocks/>
            </p:cNvSpPr>
            <p:nvPr/>
          </p:nvSpPr>
          <p:spPr bwMode="auto">
            <a:xfrm>
              <a:off x="7697186" y="1860550"/>
              <a:ext cx="474636" cy="717550"/>
            </a:xfrm>
            <a:custGeom>
              <a:avLst/>
              <a:gdLst>
                <a:gd name="T0" fmla="*/ 74 w 230"/>
                <a:gd name="T1" fmla="*/ 12 h 377"/>
                <a:gd name="T2" fmla="*/ 28 w 230"/>
                <a:gd name="T3" fmla="*/ 81 h 377"/>
                <a:gd name="T4" fmla="*/ 49 w 230"/>
                <a:gd name="T5" fmla="*/ 107 h 377"/>
                <a:gd name="T6" fmla="*/ 28 w 230"/>
                <a:gd name="T7" fmla="*/ 139 h 377"/>
                <a:gd name="T8" fmla="*/ 41 w 230"/>
                <a:gd name="T9" fmla="*/ 149 h 377"/>
                <a:gd name="T10" fmla="*/ 31 w 230"/>
                <a:gd name="T11" fmla="*/ 171 h 377"/>
                <a:gd name="T12" fmla="*/ 31 w 230"/>
                <a:gd name="T13" fmla="*/ 206 h 377"/>
                <a:gd name="T14" fmla="*/ 0 w 230"/>
                <a:gd name="T15" fmla="*/ 219 h 377"/>
                <a:gd name="T16" fmla="*/ 13 w 230"/>
                <a:gd name="T17" fmla="*/ 229 h 377"/>
                <a:gd name="T18" fmla="*/ 79 w 230"/>
                <a:gd name="T19" fmla="*/ 361 h 377"/>
                <a:gd name="T20" fmla="*/ 131 w 230"/>
                <a:gd name="T21" fmla="*/ 377 h 377"/>
                <a:gd name="T22" fmla="*/ 128 w 230"/>
                <a:gd name="T23" fmla="*/ 350 h 377"/>
                <a:gd name="T24" fmla="*/ 154 w 230"/>
                <a:gd name="T25" fmla="*/ 329 h 377"/>
                <a:gd name="T26" fmla="*/ 144 w 230"/>
                <a:gd name="T27" fmla="*/ 307 h 377"/>
                <a:gd name="T28" fmla="*/ 210 w 230"/>
                <a:gd name="T29" fmla="*/ 280 h 377"/>
                <a:gd name="T30" fmla="*/ 212 w 230"/>
                <a:gd name="T31" fmla="*/ 243 h 377"/>
                <a:gd name="T32" fmla="*/ 250 w 230"/>
                <a:gd name="T33" fmla="*/ 241 h 377"/>
                <a:gd name="T34" fmla="*/ 280 w 230"/>
                <a:gd name="T35" fmla="*/ 213 h 377"/>
                <a:gd name="T36" fmla="*/ 316 w 230"/>
                <a:gd name="T37" fmla="*/ 194 h 377"/>
                <a:gd name="T38" fmla="*/ 316 w 230"/>
                <a:gd name="T39" fmla="*/ 171 h 377"/>
                <a:gd name="T40" fmla="*/ 266 w 230"/>
                <a:gd name="T41" fmla="*/ 163 h 377"/>
                <a:gd name="T42" fmla="*/ 257 w 230"/>
                <a:gd name="T43" fmla="*/ 138 h 377"/>
                <a:gd name="T44" fmla="*/ 207 w 230"/>
                <a:gd name="T45" fmla="*/ 134 h 377"/>
                <a:gd name="T46" fmla="*/ 168 w 230"/>
                <a:gd name="T47" fmla="*/ 22 h 377"/>
                <a:gd name="T48" fmla="*/ 148 w 230"/>
                <a:gd name="T49" fmla="*/ 0 h 377"/>
                <a:gd name="T50" fmla="*/ 99 w 230"/>
                <a:gd name="T51" fmla="*/ 9 h 377"/>
                <a:gd name="T52" fmla="*/ 90 w 230"/>
                <a:gd name="T53" fmla="*/ 20 h 377"/>
                <a:gd name="T54" fmla="*/ 74 w 230"/>
                <a:gd name="T55" fmla="*/ 12 h 377"/>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230"/>
                <a:gd name="T85" fmla="*/ 0 h 377"/>
                <a:gd name="T86" fmla="*/ 230 w 230"/>
                <a:gd name="T87" fmla="*/ 377 h 377"/>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230" h="377">
                  <a:moveTo>
                    <a:pt x="54" y="12"/>
                  </a:moveTo>
                  <a:lnTo>
                    <a:pt x="20" y="81"/>
                  </a:lnTo>
                  <a:lnTo>
                    <a:pt x="36" y="107"/>
                  </a:lnTo>
                  <a:lnTo>
                    <a:pt x="20" y="139"/>
                  </a:lnTo>
                  <a:lnTo>
                    <a:pt x="30" y="149"/>
                  </a:lnTo>
                  <a:lnTo>
                    <a:pt x="23" y="171"/>
                  </a:lnTo>
                  <a:lnTo>
                    <a:pt x="23" y="206"/>
                  </a:lnTo>
                  <a:lnTo>
                    <a:pt x="0" y="219"/>
                  </a:lnTo>
                  <a:lnTo>
                    <a:pt x="9" y="229"/>
                  </a:lnTo>
                  <a:lnTo>
                    <a:pt x="57" y="361"/>
                  </a:lnTo>
                  <a:lnTo>
                    <a:pt x="95" y="377"/>
                  </a:lnTo>
                  <a:lnTo>
                    <a:pt x="93" y="350"/>
                  </a:lnTo>
                  <a:lnTo>
                    <a:pt x="112" y="329"/>
                  </a:lnTo>
                  <a:lnTo>
                    <a:pt x="105" y="307"/>
                  </a:lnTo>
                  <a:lnTo>
                    <a:pt x="152" y="280"/>
                  </a:lnTo>
                  <a:lnTo>
                    <a:pt x="154" y="243"/>
                  </a:lnTo>
                  <a:lnTo>
                    <a:pt x="182" y="241"/>
                  </a:lnTo>
                  <a:lnTo>
                    <a:pt x="204" y="213"/>
                  </a:lnTo>
                  <a:lnTo>
                    <a:pt x="230" y="194"/>
                  </a:lnTo>
                  <a:lnTo>
                    <a:pt x="230" y="171"/>
                  </a:lnTo>
                  <a:lnTo>
                    <a:pt x="194" y="163"/>
                  </a:lnTo>
                  <a:lnTo>
                    <a:pt x="187" y="138"/>
                  </a:lnTo>
                  <a:lnTo>
                    <a:pt x="151" y="134"/>
                  </a:lnTo>
                  <a:lnTo>
                    <a:pt x="122" y="22"/>
                  </a:lnTo>
                  <a:lnTo>
                    <a:pt x="108" y="0"/>
                  </a:lnTo>
                  <a:lnTo>
                    <a:pt x="72" y="9"/>
                  </a:lnTo>
                  <a:lnTo>
                    <a:pt x="66" y="20"/>
                  </a:lnTo>
                  <a:lnTo>
                    <a:pt x="54" y="12"/>
                  </a:lnTo>
                  <a:close/>
                </a:path>
              </a:pathLst>
            </a:custGeom>
            <a:grpFill/>
            <a:ln w="6350">
              <a:solidFill>
                <a:schemeClr val="bg1"/>
              </a:solidFill>
              <a:round/>
              <a:headEnd/>
              <a:tailEnd/>
            </a:ln>
          </p:spPr>
          <p:txBody>
            <a:bodyPr/>
            <a:lstStyle/>
            <a:p>
              <a:pPr>
                <a:defRPr/>
              </a:pPr>
              <a:endParaRPr lang="en-GB" sz="1800"/>
            </a:p>
          </p:txBody>
        </p:sp>
        <p:sp>
          <p:nvSpPr>
            <p:cNvPr id="7" name="Freeform 6">
              <a:extLst>
                <a:ext uri="{FF2B5EF4-FFF2-40B4-BE49-F238E27FC236}">
                  <a16:creationId xmlns:a16="http://schemas.microsoft.com/office/drawing/2014/main" xmlns="" id="{56D09F3E-B20F-432D-B2BA-3EB96BD63BEF}"/>
                </a:ext>
              </a:extLst>
            </p:cNvPr>
            <p:cNvSpPr>
              <a:spLocks/>
            </p:cNvSpPr>
            <p:nvPr/>
          </p:nvSpPr>
          <p:spPr bwMode="auto">
            <a:xfrm>
              <a:off x="5268691" y="4062413"/>
              <a:ext cx="607053" cy="561975"/>
            </a:xfrm>
            <a:custGeom>
              <a:avLst/>
              <a:gdLst>
                <a:gd name="T0" fmla="*/ 0 w 294"/>
                <a:gd name="T1" fmla="*/ 27 h 295"/>
                <a:gd name="T2" fmla="*/ 162 w 294"/>
                <a:gd name="T3" fmla="*/ 12 h 295"/>
                <a:gd name="T4" fmla="*/ 359 w 294"/>
                <a:gd name="T5" fmla="*/ 0 h 295"/>
                <a:gd name="T6" fmla="*/ 348 w 294"/>
                <a:gd name="T7" fmla="*/ 39 h 295"/>
                <a:gd name="T8" fmla="*/ 392 w 294"/>
                <a:gd name="T9" fmla="*/ 30 h 295"/>
                <a:gd name="T10" fmla="*/ 407 w 294"/>
                <a:gd name="T11" fmla="*/ 56 h 295"/>
                <a:gd name="T12" fmla="*/ 362 w 294"/>
                <a:gd name="T13" fmla="*/ 80 h 295"/>
                <a:gd name="T14" fmla="*/ 373 w 294"/>
                <a:gd name="T15" fmla="*/ 121 h 295"/>
                <a:gd name="T16" fmla="*/ 327 w 294"/>
                <a:gd name="T17" fmla="*/ 189 h 295"/>
                <a:gd name="T18" fmla="*/ 291 w 294"/>
                <a:gd name="T19" fmla="*/ 231 h 295"/>
                <a:gd name="T20" fmla="*/ 310 w 294"/>
                <a:gd name="T21" fmla="*/ 285 h 295"/>
                <a:gd name="T22" fmla="*/ 60 w 294"/>
                <a:gd name="T23" fmla="*/ 295 h 295"/>
                <a:gd name="T24" fmla="*/ 59 w 294"/>
                <a:gd name="T25" fmla="*/ 262 h 295"/>
                <a:gd name="T26" fmla="*/ 10 w 294"/>
                <a:gd name="T27" fmla="*/ 255 h 295"/>
                <a:gd name="T28" fmla="*/ 10 w 294"/>
                <a:gd name="T29" fmla="*/ 80 h 295"/>
                <a:gd name="T30" fmla="*/ 0 w 294"/>
                <a:gd name="T31" fmla="*/ 27 h 295"/>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94"/>
                <a:gd name="T49" fmla="*/ 0 h 295"/>
                <a:gd name="T50" fmla="*/ 294 w 294"/>
                <a:gd name="T51" fmla="*/ 295 h 295"/>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94" h="295">
                  <a:moveTo>
                    <a:pt x="0" y="27"/>
                  </a:moveTo>
                  <a:lnTo>
                    <a:pt x="116" y="12"/>
                  </a:lnTo>
                  <a:lnTo>
                    <a:pt x="259" y="0"/>
                  </a:lnTo>
                  <a:lnTo>
                    <a:pt x="252" y="39"/>
                  </a:lnTo>
                  <a:lnTo>
                    <a:pt x="283" y="30"/>
                  </a:lnTo>
                  <a:lnTo>
                    <a:pt x="294" y="56"/>
                  </a:lnTo>
                  <a:lnTo>
                    <a:pt x="262" y="80"/>
                  </a:lnTo>
                  <a:lnTo>
                    <a:pt x="269" y="121"/>
                  </a:lnTo>
                  <a:lnTo>
                    <a:pt x="235" y="189"/>
                  </a:lnTo>
                  <a:lnTo>
                    <a:pt x="210" y="231"/>
                  </a:lnTo>
                  <a:lnTo>
                    <a:pt x="224" y="285"/>
                  </a:lnTo>
                  <a:lnTo>
                    <a:pt x="43" y="295"/>
                  </a:lnTo>
                  <a:lnTo>
                    <a:pt x="42" y="262"/>
                  </a:lnTo>
                  <a:lnTo>
                    <a:pt x="6" y="255"/>
                  </a:lnTo>
                  <a:lnTo>
                    <a:pt x="6" y="80"/>
                  </a:lnTo>
                  <a:lnTo>
                    <a:pt x="0" y="27"/>
                  </a:lnTo>
                  <a:close/>
                </a:path>
              </a:pathLst>
            </a:custGeom>
            <a:grpFill/>
            <a:ln w="6350">
              <a:solidFill>
                <a:schemeClr val="bg1"/>
              </a:solidFill>
              <a:round/>
              <a:headEnd/>
              <a:tailEnd/>
            </a:ln>
          </p:spPr>
          <p:txBody>
            <a:bodyPr/>
            <a:lstStyle/>
            <a:p>
              <a:pPr>
                <a:defRPr/>
              </a:pPr>
              <a:endParaRPr lang="en-GB" sz="1800"/>
            </a:p>
          </p:txBody>
        </p:sp>
        <p:sp>
          <p:nvSpPr>
            <p:cNvPr id="8" name="Freeform 7">
              <a:extLst>
                <a:ext uri="{FF2B5EF4-FFF2-40B4-BE49-F238E27FC236}">
                  <a16:creationId xmlns:a16="http://schemas.microsoft.com/office/drawing/2014/main" xmlns="" id="{2F7B9766-CACB-4A5A-88EB-7FDF048205A3}"/>
                </a:ext>
              </a:extLst>
            </p:cNvPr>
            <p:cNvSpPr>
              <a:spLocks/>
            </p:cNvSpPr>
            <p:nvPr/>
          </p:nvSpPr>
          <p:spPr bwMode="auto">
            <a:xfrm>
              <a:off x="5354963" y="4603750"/>
              <a:ext cx="741189" cy="588963"/>
            </a:xfrm>
            <a:custGeom>
              <a:avLst/>
              <a:gdLst>
                <a:gd name="T0" fmla="*/ 0 w 359"/>
                <a:gd name="T1" fmla="*/ 7 h 309"/>
                <a:gd name="T2" fmla="*/ 247 w 359"/>
                <a:gd name="T3" fmla="*/ 0 h 309"/>
                <a:gd name="T4" fmla="*/ 291 w 359"/>
                <a:gd name="T5" fmla="*/ 64 h 309"/>
                <a:gd name="T6" fmla="*/ 254 w 359"/>
                <a:gd name="T7" fmla="*/ 139 h 309"/>
                <a:gd name="T8" fmla="*/ 242 w 359"/>
                <a:gd name="T9" fmla="*/ 173 h 309"/>
                <a:gd name="T10" fmla="*/ 407 w 359"/>
                <a:gd name="T11" fmla="*/ 159 h 309"/>
                <a:gd name="T12" fmla="*/ 417 w 359"/>
                <a:gd name="T13" fmla="*/ 208 h 309"/>
                <a:gd name="T14" fmla="*/ 367 w 359"/>
                <a:gd name="T15" fmla="*/ 204 h 309"/>
                <a:gd name="T16" fmla="*/ 346 w 359"/>
                <a:gd name="T17" fmla="*/ 225 h 309"/>
                <a:gd name="T18" fmla="*/ 369 w 359"/>
                <a:gd name="T19" fmla="*/ 239 h 309"/>
                <a:gd name="T20" fmla="*/ 416 w 359"/>
                <a:gd name="T21" fmla="*/ 222 h 309"/>
                <a:gd name="T22" fmla="*/ 417 w 359"/>
                <a:gd name="T23" fmla="*/ 246 h 309"/>
                <a:gd name="T24" fmla="*/ 444 w 359"/>
                <a:gd name="T25" fmla="*/ 226 h 309"/>
                <a:gd name="T26" fmla="*/ 463 w 359"/>
                <a:gd name="T27" fmla="*/ 226 h 309"/>
                <a:gd name="T28" fmla="*/ 441 w 359"/>
                <a:gd name="T29" fmla="*/ 267 h 309"/>
                <a:gd name="T30" fmla="*/ 482 w 359"/>
                <a:gd name="T31" fmla="*/ 274 h 309"/>
                <a:gd name="T32" fmla="*/ 495 w 359"/>
                <a:gd name="T33" fmla="*/ 297 h 309"/>
                <a:gd name="T34" fmla="*/ 476 w 359"/>
                <a:gd name="T35" fmla="*/ 304 h 309"/>
                <a:gd name="T36" fmla="*/ 451 w 359"/>
                <a:gd name="T37" fmla="*/ 289 h 309"/>
                <a:gd name="T38" fmla="*/ 402 w 359"/>
                <a:gd name="T39" fmla="*/ 279 h 309"/>
                <a:gd name="T40" fmla="*/ 412 w 359"/>
                <a:gd name="T41" fmla="*/ 306 h 309"/>
                <a:gd name="T42" fmla="*/ 390 w 359"/>
                <a:gd name="T43" fmla="*/ 309 h 309"/>
                <a:gd name="T44" fmla="*/ 368 w 359"/>
                <a:gd name="T45" fmla="*/ 285 h 309"/>
                <a:gd name="T46" fmla="*/ 356 w 359"/>
                <a:gd name="T47" fmla="*/ 300 h 309"/>
                <a:gd name="T48" fmla="*/ 284 w 359"/>
                <a:gd name="T49" fmla="*/ 300 h 309"/>
                <a:gd name="T50" fmla="*/ 284 w 359"/>
                <a:gd name="T51" fmla="*/ 285 h 309"/>
                <a:gd name="T52" fmla="*/ 258 w 359"/>
                <a:gd name="T53" fmla="*/ 267 h 309"/>
                <a:gd name="T54" fmla="*/ 202 w 359"/>
                <a:gd name="T55" fmla="*/ 265 h 309"/>
                <a:gd name="T56" fmla="*/ 248 w 359"/>
                <a:gd name="T57" fmla="*/ 285 h 309"/>
                <a:gd name="T58" fmla="*/ 184 w 359"/>
                <a:gd name="T59" fmla="*/ 295 h 309"/>
                <a:gd name="T60" fmla="*/ 86 w 359"/>
                <a:gd name="T61" fmla="*/ 281 h 309"/>
                <a:gd name="T62" fmla="*/ 48 w 359"/>
                <a:gd name="T63" fmla="*/ 285 h 309"/>
                <a:gd name="T64" fmla="*/ 62 w 359"/>
                <a:gd name="T65" fmla="*/ 181 h 309"/>
                <a:gd name="T66" fmla="*/ 1 w 359"/>
                <a:gd name="T67" fmla="*/ 99 h 309"/>
                <a:gd name="T68" fmla="*/ 0 w 359"/>
                <a:gd name="T69" fmla="*/ 7 h 309"/>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359"/>
                <a:gd name="T106" fmla="*/ 0 h 309"/>
                <a:gd name="T107" fmla="*/ 359 w 359"/>
                <a:gd name="T108" fmla="*/ 309 h 309"/>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359" h="309">
                  <a:moveTo>
                    <a:pt x="0" y="7"/>
                  </a:moveTo>
                  <a:lnTo>
                    <a:pt x="179" y="0"/>
                  </a:lnTo>
                  <a:lnTo>
                    <a:pt x="211" y="64"/>
                  </a:lnTo>
                  <a:lnTo>
                    <a:pt x="184" y="139"/>
                  </a:lnTo>
                  <a:lnTo>
                    <a:pt x="175" y="173"/>
                  </a:lnTo>
                  <a:lnTo>
                    <a:pt x="295" y="159"/>
                  </a:lnTo>
                  <a:lnTo>
                    <a:pt x="303" y="208"/>
                  </a:lnTo>
                  <a:lnTo>
                    <a:pt x="267" y="204"/>
                  </a:lnTo>
                  <a:lnTo>
                    <a:pt x="250" y="225"/>
                  </a:lnTo>
                  <a:lnTo>
                    <a:pt x="269" y="239"/>
                  </a:lnTo>
                  <a:lnTo>
                    <a:pt x="302" y="222"/>
                  </a:lnTo>
                  <a:lnTo>
                    <a:pt x="303" y="246"/>
                  </a:lnTo>
                  <a:lnTo>
                    <a:pt x="322" y="226"/>
                  </a:lnTo>
                  <a:lnTo>
                    <a:pt x="336" y="226"/>
                  </a:lnTo>
                  <a:lnTo>
                    <a:pt x="320" y="267"/>
                  </a:lnTo>
                  <a:lnTo>
                    <a:pt x="350" y="274"/>
                  </a:lnTo>
                  <a:lnTo>
                    <a:pt x="359" y="297"/>
                  </a:lnTo>
                  <a:lnTo>
                    <a:pt x="345" y="304"/>
                  </a:lnTo>
                  <a:lnTo>
                    <a:pt x="327" y="289"/>
                  </a:lnTo>
                  <a:lnTo>
                    <a:pt x="292" y="279"/>
                  </a:lnTo>
                  <a:lnTo>
                    <a:pt x="299" y="306"/>
                  </a:lnTo>
                  <a:lnTo>
                    <a:pt x="282" y="309"/>
                  </a:lnTo>
                  <a:lnTo>
                    <a:pt x="268" y="285"/>
                  </a:lnTo>
                  <a:lnTo>
                    <a:pt x="259" y="300"/>
                  </a:lnTo>
                  <a:lnTo>
                    <a:pt x="206" y="300"/>
                  </a:lnTo>
                  <a:lnTo>
                    <a:pt x="206" y="285"/>
                  </a:lnTo>
                  <a:lnTo>
                    <a:pt x="187" y="267"/>
                  </a:lnTo>
                  <a:lnTo>
                    <a:pt x="147" y="265"/>
                  </a:lnTo>
                  <a:lnTo>
                    <a:pt x="180" y="285"/>
                  </a:lnTo>
                  <a:lnTo>
                    <a:pt x="134" y="295"/>
                  </a:lnTo>
                  <a:lnTo>
                    <a:pt x="62" y="281"/>
                  </a:lnTo>
                  <a:lnTo>
                    <a:pt x="35" y="285"/>
                  </a:lnTo>
                  <a:lnTo>
                    <a:pt x="45" y="181"/>
                  </a:lnTo>
                  <a:lnTo>
                    <a:pt x="1" y="99"/>
                  </a:lnTo>
                  <a:lnTo>
                    <a:pt x="0" y="7"/>
                  </a:lnTo>
                  <a:close/>
                </a:path>
              </a:pathLst>
            </a:custGeom>
            <a:grpFill/>
            <a:ln w="6350">
              <a:solidFill>
                <a:schemeClr val="bg1"/>
              </a:solidFill>
              <a:round/>
              <a:headEnd/>
              <a:tailEnd/>
            </a:ln>
          </p:spPr>
          <p:txBody>
            <a:bodyPr/>
            <a:lstStyle/>
            <a:p>
              <a:pPr>
                <a:defRPr/>
              </a:pPr>
              <a:endParaRPr lang="en-GB" sz="1800"/>
            </a:p>
          </p:txBody>
        </p:sp>
        <p:sp>
          <p:nvSpPr>
            <p:cNvPr id="9" name="Freeform 8">
              <a:extLst>
                <a:ext uri="{FF2B5EF4-FFF2-40B4-BE49-F238E27FC236}">
                  <a16:creationId xmlns:a16="http://schemas.microsoft.com/office/drawing/2014/main" xmlns="" id="{AC3BEAE1-90DA-4F18-921F-21C047EBCCF9}"/>
                </a:ext>
              </a:extLst>
            </p:cNvPr>
            <p:cNvSpPr>
              <a:spLocks/>
            </p:cNvSpPr>
            <p:nvPr/>
          </p:nvSpPr>
          <p:spPr bwMode="auto">
            <a:xfrm>
              <a:off x="4850151" y="2117725"/>
              <a:ext cx="825453" cy="923925"/>
            </a:xfrm>
            <a:custGeom>
              <a:avLst/>
              <a:gdLst>
                <a:gd name="T0" fmla="*/ 0 w 400"/>
                <a:gd name="T1" fmla="*/ 38 h 485"/>
                <a:gd name="T2" fmla="*/ 144 w 400"/>
                <a:gd name="T3" fmla="*/ 38 h 485"/>
                <a:gd name="T4" fmla="*/ 143 w 400"/>
                <a:gd name="T5" fmla="*/ 0 h 485"/>
                <a:gd name="T6" fmla="*/ 172 w 400"/>
                <a:gd name="T7" fmla="*/ 11 h 485"/>
                <a:gd name="T8" fmla="*/ 181 w 400"/>
                <a:gd name="T9" fmla="*/ 40 h 485"/>
                <a:gd name="T10" fmla="*/ 248 w 400"/>
                <a:gd name="T11" fmla="*/ 72 h 485"/>
                <a:gd name="T12" fmla="*/ 268 w 400"/>
                <a:gd name="T13" fmla="*/ 58 h 485"/>
                <a:gd name="T14" fmla="*/ 311 w 400"/>
                <a:gd name="T15" fmla="*/ 58 h 485"/>
                <a:gd name="T16" fmla="*/ 342 w 400"/>
                <a:gd name="T17" fmla="*/ 86 h 485"/>
                <a:gd name="T18" fmla="*/ 364 w 400"/>
                <a:gd name="T19" fmla="*/ 76 h 485"/>
                <a:gd name="T20" fmla="*/ 422 w 400"/>
                <a:gd name="T21" fmla="*/ 87 h 485"/>
                <a:gd name="T22" fmla="*/ 444 w 400"/>
                <a:gd name="T23" fmla="*/ 66 h 485"/>
                <a:gd name="T24" fmla="*/ 482 w 400"/>
                <a:gd name="T25" fmla="*/ 83 h 485"/>
                <a:gd name="T26" fmla="*/ 550 w 400"/>
                <a:gd name="T27" fmla="*/ 80 h 485"/>
                <a:gd name="T28" fmla="*/ 439 w 400"/>
                <a:gd name="T29" fmla="*/ 140 h 485"/>
                <a:gd name="T30" fmla="*/ 385 w 400"/>
                <a:gd name="T31" fmla="*/ 193 h 485"/>
                <a:gd name="T32" fmla="*/ 396 w 400"/>
                <a:gd name="T33" fmla="*/ 269 h 485"/>
                <a:gd name="T34" fmla="*/ 358 w 400"/>
                <a:gd name="T35" fmla="*/ 301 h 485"/>
                <a:gd name="T36" fmla="*/ 372 w 400"/>
                <a:gd name="T37" fmla="*/ 324 h 485"/>
                <a:gd name="T38" fmla="*/ 372 w 400"/>
                <a:gd name="T39" fmla="*/ 380 h 485"/>
                <a:gd name="T40" fmla="*/ 411 w 400"/>
                <a:gd name="T41" fmla="*/ 380 h 485"/>
                <a:gd name="T42" fmla="*/ 467 w 400"/>
                <a:gd name="T43" fmla="*/ 421 h 485"/>
                <a:gd name="T44" fmla="*/ 488 w 400"/>
                <a:gd name="T45" fmla="*/ 471 h 485"/>
                <a:gd name="T46" fmla="*/ 101 w 400"/>
                <a:gd name="T47" fmla="*/ 485 h 485"/>
                <a:gd name="T48" fmla="*/ 102 w 400"/>
                <a:gd name="T49" fmla="*/ 351 h 485"/>
                <a:gd name="T50" fmla="*/ 67 w 400"/>
                <a:gd name="T51" fmla="*/ 321 h 485"/>
                <a:gd name="T52" fmla="*/ 80 w 400"/>
                <a:gd name="T53" fmla="*/ 286 h 485"/>
                <a:gd name="T54" fmla="*/ 90 w 400"/>
                <a:gd name="T55" fmla="*/ 266 h 485"/>
                <a:gd name="T56" fmla="*/ 67 w 400"/>
                <a:gd name="T57" fmla="*/ 173 h 485"/>
                <a:gd name="T58" fmla="*/ 34 w 400"/>
                <a:gd name="T59" fmla="*/ 112 h 485"/>
                <a:gd name="T60" fmla="*/ 0 w 400"/>
                <a:gd name="T61" fmla="*/ 38 h 485"/>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400"/>
                <a:gd name="T94" fmla="*/ 0 h 485"/>
                <a:gd name="T95" fmla="*/ 400 w 400"/>
                <a:gd name="T96" fmla="*/ 485 h 485"/>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400" h="485">
                  <a:moveTo>
                    <a:pt x="0" y="38"/>
                  </a:moveTo>
                  <a:lnTo>
                    <a:pt x="105" y="38"/>
                  </a:lnTo>
                  <a:lnTo>
                    <a:pt x="104" y="0"/>
                  </a:lnTo>
                  <a:lnTo>
                    <a:pt x="126" y="11"/>
                  </a:lnTo>
                  <a:lnTo>
                    <a:pt x="131" y="40"/>
                  </a:lnTo>
                  <a:lnTo>
                    <a:pt x="181" y="72"/>
                  </a:lnTo>
                  <a:lnTo>
                    <a:pt x="196" y="58"/>
                  </a:lnTo>
                  <a:lnTo>
                    <a:pt x="226" y="58"/>
                  </a:lnTo>
                  <a:lnTo>
                    <a:pt x="249" y="86"/>
                  </a:lnTo>
                  <a:lnTo>
                    <a:pt x="264" y="76"/>
                  </a:lnTo>
                  <a:lnTo>
                    <a:pt x="308" y="87"/>
                  </a:lnTo>
                  <a:lnTo>
                    <a:pt x="323" y="66"/>
                  </a:lnTo>
                  <a:lnTo>
                    <a:pt x="351" y="83"/>
                  </a:lnTo>
                  <a:lnTo>
                    <a:pt x="400" y="80"/>
                  </a:lnTo>
                  <a:lnTo>
                    <a:pt x="320" y="140"/>
                  </a:lnTo>
                  <a:lnTo>
                    <a:pt x="281" y="193"/>
                  </a:lnTo>
                  <a:lnTo>
                    <a:pt x="288" y="269"/>
                  </a:lnTo>
                  <a:lnTo>
                    <a:pt x="261" y="301"/>
                  </a:lnTo>
                  <a:lnTo>
                    <a:pt x="272" y="324"/>
                  </a:lnTo>
                  <a:lnTo>
                    <a:pt x="272" y="380"/>
                  </a:lnTo>
                  <a:lnTo>
                    <a:pt x="299" y="380"/>
                  </a:lnTo>
                  <a:lnTo>
                    <a:pt x="340" y="421"/>
                  </a:lnTo>
                  <a:lnTo>
                    <a:pt x="356" y="471"/>
                  </a:lnTo>
                  <a:lnTo>
                    <a:pt x="73" y="485"/>
                  </a:lnTo>
                  <a:lnTo>
                    <a:pt x="74" y="351"/>
                  </a:lnTo>
                  <a:lnTo>
                    <a:pt x="49" y="321"/>
                  </a:lnTo>
                  <a:lnTo>
                    <a:pt x="58" y="286"/>
                  </a:lnTo>
                  <a:lnTo>
                    <a:pt x="66" y="266"/>
                  </a:lnTo>
                  <a:lnTo>
                    <a:pt x="49" y="173"/>
                  </a:lnTo>
                  <a:lnTo>
                    <a:pt x="25" y="112"/>
                  </a:lnTo>
                  <a:lnTo>
                    <a:pt x="0" y="38"/>
                  </a:lnTo>
                  <a:close/>
                </a:path>
              </a:pathLst>
            </a:custGeom>
            <a:grpFill/>
            <a:ln w="6350">
              <a:solidFill>
                <a:schemeClr val="bg1"/>
              </a:solidFill>
              <a:round/>
              <a:headEnd/>
              <a:tailEnd/>
            </a:ln>
          </p:spPr>
          <p:txBody>
            <a:bodyPr/>
            <a:lstStyle/>
            <a:p>
              <a:pPr>
                <a:defRPr/>
              </a:pPr>
              <a:endParaRPr lang="en-GB" sz="1800"/>
            </a:p>
          </p:txBody>
        </p:sp>
        <p:sp>
          <p:nvSpPr>
            <p:cNvPr id="10" name="Freeform 9">
              <a:extLst>
                <a:ext uri="{FF2B5EF4-FFF2-40B4-BE49-F238E27FC236}">
                  <a16:creationId xmlns:a16="http://schemas.microsoft.com/office/drawing/2014/main" xmlns="" id="{9EB14C47-F99E-47A3-96B4-6BCCB6C596C4}"/>
                </a:ext>
              </a:extLst>
            </p:cNvPr>
            <p:cNvSpPr>
              <a:spLocks/>
            </p:cNvSpPr>
            <p:nvPr/>
          </p:nvSpPr>
          <p:spPr bwMode="auto">
            <a:xfrm>
              <a:off x="5380937" y="2435225"/>
              <a:ext cx="627688" cy="728663"/>
            </a:xfrm>
            <a:custGeom>
              <a:avLst/>
              <a:gdLst>
                <a:gd name="T0" fmla="*/ 30 w 304"/>
                <a:gd name="T1" fmla="*/ 26 h 382"/>
                <a:gd name="T2" fmla="*/ 62 w 304"/>
                <a:gd name="T3" fmla="*/ 23 h 382"/>
                <a:gd name="T4" fmla="*/ 89 w 304"/>
                <a:gd name="T5" fmla="*/ 23 h 382"/>
                <a:gd name="T6" fmla="*/ 108 w 304"/>
                <a:gd name="T7" fmla="*/ 0 h 382"/>
                <a:gd name="T8" fmla="*/ 120 w 304"/>
                <a:gd name="T9" fmla="*/ 28 h 382"/>
                <a:gd name="T10" fmla="*/ 167 w 304"/>
                <a:gd name="T11" fmla="*/ 28 h 382"/>
                <a:gd name="T12" fmla="*/ 189 w 304"/>
                <a:gd name="T13" fmla="*/ 54 h 382"/>
                <a:gd name="T14" fmla="*/ 237 w 304"/>
                <a:gd name="T15" fmla="*/ 47 h 382"/>
                <a:gd name="T16" fmla="*/ 268 w 304"/>
                <a:gd name="T17" fmla="*/ 64 h 382"/>
                <a:gd name="T18" fmla="*/ 327 w 304"/>
                <a:gd name="T19" fmla="*/ 75 h 382"/>
                <a:gd name="T20" fmla="*/ 338 w 304"/>
                <a:gd name="T21" fmla="*/ 95 h 382"/>
                <a:gd name="T22" fmla="*/ 368 w 304"/>
                <a:gd name="T23" fmla="*/ 97 h 382"/>
                <a:gd name="T24" fmla="*/ 357 w 304"/>
                <a:gd name="T25" fmla="*/ 117 h 382"/>
                <a:gd name="T26" fmla="*/ 369 w 304"/>
                <a:gd name="T27" fmla="*/ 139 h 382"/>
                <a:gd name="T28" fmla="*/ 351 w 304"/>
                <a:gd name="T29" fmla="*/ 167 h 382"/>
                <a:gd name="T30" fmla="*/ 365 w 304"/>
                <a:gd name="T31" fmla="*/ 173 h 382"/>
                <a:gd name="T32" fmla="*/ 397 w 304"/>
                <a:gd name="T33" fmla="*/ 142 h 382"/>
                <a:gd name="T34" fmla="*/ 396 w 304"/>
                <a:gd name="T35" fmla="*/ 132 h 382"/>
                <a:gd name="T36" fmla="*/ 407 w 304"/>
                <a:gd name="T37" fmla="*/ 127 h 382"/>
                <a:gd name="T38" fmla="*/ 417 w 304"/>
                <a:gd name="T39" fmla="*/ 142 h 382"/>
                <a:gd name="T40" fmla="*/ 390 w 304"/>
                <a:gd name="T41" fmla="*/ 164 h 382"/>
                <a:gd name="T42" fmla="*/ 382 w 304"/>
                <a:gd name="T43" fmla="*/ 212 h 382"/>
                <a:gd name="T44" fmla="*/ 382 w 304"/>
                <a:gd name="T45" fmla="*/ 293 h 382"/>
                <a:gd name="T46" fmla="*/ 397 w 304"/>
                <a:gd name="T47" fmla="*/ 307 h 382"/>
                <a:gd name="T48" fmla="*/ 389 w 304"/>
                <a:gd name="T49" fmla="*/ 358 h 382"/>
                <a:gd name="T50" fmla="*/ 194 w 304"/>
                <a:gd name="T51" fmla="*/ 382 h 382"/>
                <a:gd name="T52" fmla="*/ 143 w 304"/>
                <a:gd name="T53" fmla="*/ 359 h 382"/>
                <a:gd name="T54" fmla="*/ 153 w 304"/>
                <a:gd name="T55" fmla="*/ 328 h 382"/>
                <a:gd name="T56" fmla="*/ 129 w 304"/>
                <a:gd name="T57" fmla="*/ 295 h 382"/>
                <a:gd name="T58" fmla="*/ 108 w 304"/>
                <a:gd name="T59" fmla="*/ 254 h 382"/>
                <a:gd name="T60" fmla="*/ 52 w 304"/>
                <a:gd name="T61" fmla="*/ 213 h 382"/>
                <a:gd name="T62" fmla="*/ 17 w 304"/>
                <a:gd name="T63" fmla="*/ 213 h 382"/>
                <a:gd name="T64" fmla="*/ 17 w 304"/>
                <a:gd name="T65" fmla="*/ 157 h 382"/>
                <a:gd name="T66" fmla="*/ 0 w 304"/>
                <a:gd name="T67" fmla="*/ 135 h 382"/>
                <a:gd name="T68" fmla="*/ 38 w 304"/>
                <a:gd name="T69" fmla="*/ 102 h 382"/>
                <a:gd name="T70" fmla="*/ 30 w 304"/>
                <a:gd name="T71" fmla="*/ 26 h 38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304"/>
                <a:gd name="T109" fmla="*/ 0 h 382"/>
                <a:gd name="T110" fmla="*/ 304 w 304"/>
                <a:gd name="T111" fmla="*/ 382 h 382"/>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304" h="382">
                  <a:moveTo>
                    <a:pt x="22" y="26"/>
                  </a:moveTo>
                  <a:lnTo>
                    <a:pt x="45" y="23"/>
                  </a:lnTo>
                  <a:lnTo>
                    <a:pt x="65" y="23"/>
                  </a:lnTo>
                  <a:lnTo>
                    <a:pt x="79" y="0"/>
                  </a:lnTo>
                  <a:lnTo>
                    <a:pt x="88" y="28"/>
                  </a:lnTo>
                  <a:lnTo>
                    <a:pt x="121" y="28"/>
                  </a:lnTo>
                  <a:lnTo>
                    <a:pt x="139" y="54"/>
                  </a:lnTo>
                  <a:lnTo>
                    <a:pt x="173" y="47"/>
                  </a:lnTo>
                  <a:lnTo>
                    <a:pt x="196" y="64"/>
                  </a:lnTo>
                  <a:lnTo>
                    <a:pt x="238" y="75"/>
                  </a:lnTo>
                  <a:lnTo>
                    <a:pt x="246" y="95"/>
                  </a:lnTo>
                  <a:lnTo>
                    <a:pt x="268" y="97"/>
                  </a:lnTo>
                  <a:lnTo>
                    <a:pt x="261" y="117"/>
                  </a:lnTo>
                  <a:lnTo>
                    <a:pt x="269" y="139"/>
                  </a:lnTo>
                  <a:lnTo>
                    <a:pt x="255" y="167"/>
                  </a:lnTo>
                  <a:lnTo>
                    <a:pt x="265" y="173"/>
                  </a:lnTo>
                  <a:lnTo>
                    <a:pt x="289" y="142"/>
                  </a:lnTo>
                  <a:lnTo>
                    <a:pt x="288" y="132"/>
                  </a:lnTo>
                  <a:lnTo>
                    <a:pt x="297" y="127"/>
                  </a:lnTo>
                  <a:lnTo>
                    <a:pt x="304" y="142"/>
                  </a:lnTo>
                  <a:lnTo>
                    <a:pt x="285" y="164"/>
                  </a:lnTo>
                  <a:lnTo>
                    <a:pt x="278" y="212"/>
                  </a:lnTo>
                  <a:lnTo>
                    <a:pt x="278" y="293"/>
                  </a:lnTo>
                  <a:lnTo>
                    <a:pt x="289" y="307"/>
                  </a:lnTo>
                  <a:lnTo>
                    <a:pt x="284" y="358"/>
                  </a:lnTo>
                  <a:lnTo>
                    <a:pt x="140" y="382"/>
                  </a:lnTo>
                  <a:lnTo>
                    <a:pt x="104" y="359"/>
                  </a:lnTo>
                  <a:lnTo>
                    <a:pt x="111" y="328"/>
                  </a:lnTo>
                  <a:lnTo>
                    <a:pt x="94" y="295"/>
                  </a:lnTo>
                  <a:lnTo>
                    <a:pt x="79" y="254"/>
                  </a:lnTo>
                  <a:lnTo>
                    <a:pt x="38" y="213"/>
                  </a:lnTo>
                  <a:lnTo>
                    <a:pt x="13" y="213"/>
                  </a:lnTo>
                  <a:lnTo>
                    <a:pt x="13" y="157"/>
                  </a:lnTo>
                  <a:lnTo>
                    <a:pt x="0" y="135"/>
                  </a:lnTo>
                  <a:lnTo>
                    <a:pt x="28" y="102"/>
                  </a:lnTo>
                  <a:lnTo>
                    <a:pt x="22" y="26"/>
                  </a:lnTo>
                  <a:close/>
                </a:path>
              </a:pathLst>
            </a:custGeom>
            <a:grpFill/>
            <a:ln w="6350">
              <a:solidFill>
                <a:schemeClr val="bg1"/>
              </a:solidFill>
              <a:round/>
              <a:headEnd/>
              <a:tailEnd/>
            </a:ln>
          </p:spPr>
          <p:txBody>
            <a:bodyPr/>
            <a:lstStyle/>
            <a:p>
              <a:pPr>
                <a:defRPr/>
              </a:pPr>
              <a:endParaRPr lang="en-GB" sz="1800"/>
            </a:p>
          </p:txBody>
        </p:sp>
        <p:sp>
          <p:nvSpPr>
            <p:cNvPr id="11" name="Freeform 10">
              <a:extLst>
                <a:ext uri="{FF2B5EF4-FFF2-40B4-BE49-F238E27FC236}">
                  <a16:creationId xmlns:a16="http://schemas.microsoft.com/office/drawing/2014/main" xmlns="" id="{FEBA65BB-55DD-4ED4-8C9F-2A0782DC976B}"/>
                </a:ext>
              </a:extLst>
            </p:cNvPr>
            <p:cNvSpPr>
              <a:spLocks/>
            </p:cNvSpPr>
            <p:nvPr/>
          </p:nvSpPr>
          <p:spPr bwMode="auto">
            <a:xfrm>
              <a:off x="5627771" y="2331821"/>
              <a:ext cx="677559" cy="288925"/>
            </a:xfrm>
            <a:custGeom>
              <a:avLst/>
              <a:gdLst>
                <a:gd name="T0" fmla="*/ 0 w 327"/>
                <a:gd name="T1" fmla="*/ 84 h 152"/>
                <a:gd name="T2" fmla="*/ 101 w 327"/>
                <a:gd name="T3" fmla="*/ 0 h 152"/>
                <a:gd name="T4" fmla="*/ 84 w 327"/>
                <a:gd name="T5" fmla="*/ 34 h 152"/>
                <a:gd name="T6" fmla="*/ 98 w 327"/>
                <a:gd name="T7" fmla="*/ 45 h 152"/>
                <a:gd name="T8" fmla="*/ 129 w 327"/>
                <a:gd name="T9" fmla="*/ 31 h 152"/>
                <a:gd name="T10" fmla="*/ 198 w 327"/>
                <a:gd name="T11" fmla="*/ 52 h 152"/>
                <a:gd name="T12" fmla="*/ 229 w 327"/>
                <a:gd name="T13" fmla="*/ 34 h 152"/>
                <a:gd name="T14" fmla="*/ 325 w 327"/>
                <a:gd name="T15" fmla="*/ 25 h 152"/>
                <a:gd name="T16" fmla="*/ 342 w 327"/>
                <a:gd name="T17" fmla="*/ 46 h 152"/>
                <a:gd name="T18" fmla="*/ 377 w 327"/>
                <a:gd name="T19" fmla="*/ 41 h 152"/>
                <a:gd name="T20" fmla="*/ 451 w 327"/>
                <a:gd name="T21" fmla="*/ 64 h 152"/>
                <a:gd name="T22" fmla="*/ 454 w 327"/>
                <a:gd name="T23" fmla="*/ 80 h 152"/>
                <a:gd name="T24" fmla="*/ 376 w 327"/>
                <a:gd name="T25" fmla="*/ 94 h 152"/>
                <a:gd name="T26" fmla="*/ 355 w 327"/>
                <a:gd name="T27" fmla="*/ 84 h 152"/>
                <a:gd name="T28" fmla="*/ 315 w 327"/>
                <a:gd name="T29" fmla="*/ 87 h 152"/>
                <a:gd name="T30" fmla="*/ 270 w 327"/>
                <a:gd name="T31" fmla="*/ 108 h 152"/>
                <a:gd name="T32" fmla="*/ 248 w 327"/>
                <a:gd name="T33" fmla="*/ 109 h 152"/>
                <a:gd name="T34" fmla="*/ 230 w 327"/>
                <a:gd name="T35" fmla="*/ 94 h 152"/>
                <a:gd name="T36" fmla="*/ 206 w 327"/>
                <a:gd name="T37" fmla="*/ 151 h 152"/>
                <a:gd name="T38" fmla="*/ 177 w 327"/>
                <a:gd name="T39" fmla="*/ 152 h 152"/>
                <a:gd name="T40" fmla="*/ 164 w 327"/>
                <a:gd name="T41" fmla="*/ 129 h 152"/>
                <a:gd name="T42" fmla="*/ 102 w 327"/>
                <a:gd name="T43" fmla="*/ 119 h 152"/>
                <a:gd name="T44" fmla="*/ 75 w 327"/>
                <a:gd name="T45" fmla="*/ 102 h 152"/>
                <a:gd name="T46" fmla="*/ 26 w 327"/>
                <a:gd name="T47" fmla="*/ 108 h 152"/>
                <a:gd name="T48" fmla="*/ 0 w 327"/>
                <a:gd name="T49" fmla="*/ 84 h 15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27"/>
                <a:gd name="T76" fmla="*/ 0 h 152"/>
                <a:gd name="T77" fmla="*/ 327 w 327"/>
                <a:gd name="T78" fmla="*/ 152 h 15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27" h="152">
                  <a:moveTo>
                    <a:pt x="0" y="84"/>
                  </a:moveTo>
                  <a:lnTo>
                    <a:pt x="73" y="0"/>
                  </a:lnTo>
                  <a:lnTo>
                    <a:pt x="60" y="34"/>
                  </a:lnTo>
                  <a:lnTo>
                    <a:pt x="70" y="45"/>
                  </a:lnTo>
                  <a:lnTo>
                    <a:pt x="93" y="31"/>
                  </a:lnTo>
                  <a:lnTo>
                    <a:pt x="143" y="52"/>
                  </a:lnTo>
                  <a:lnTo>
                    <a:pt x="165" y="34"/>
                  </a:lnTo>
                  <a:lnTo>
                    <a:pt x="233" y="25"/>
                  </a:lnTo>
                  <a:lnTo>
                    <a:pt x="246" y="46"/>
                  </a:lnTo>
                  <a:lnTo>
                    <a:pt x="272" y="41"/>
                  </a:lnTo>
                  <a:lnTo>
                    <a:pt x="324" y="64"/>
                  </a:lnTo>
                  <a:lnTo>
                    <a:pt x="327" y="80"/>
                  </a:lnTo>
                  <a:lnTo>
                    <a:pt x="271" y="94"/>
                  </a:lnTo>
                  <a:lnTo>
                    <a:pt x="255" y="84"/>
                  </a:lnTo>
                  <a:lnTo>
                    <a:pt x="227" y="87"/>
                  </a:lnTo>
                  <a:lnTo>
                    <a:pt x="194" y="108"/>
                  </a:lnTo>
                  <a:lnTo>
                    <a:pt x="178" y="109"/>
                  </a:lnTo>
                  <a:lnTo>
                    <a:pt x="166" y="94"/>
                  </a:lnTo>
                  <a:lnTo>
                    <a:pt x="148" y="151"/>
                  </a:lnTo>
                  <a:lnTo>
                    <a:pt x="127" y="152"/>
                  </a:lnTo>
                  <a:lnTo>
                    <a:pt x="118" y="129"/>
                  </a:lnTo>
                  <a:lnTo>
                    <a:pt x="74" y="119"/>
                  </a:lnTo>
                  <a:lnTo>
                    <a:pt x="54" y="102"/>
                  </a:lnTo>
                  <a:lnTo>
                    <a:pt x="18" y="108"/>
                  </a:lnTo>
                  <a:lnTo>
                    <a:pt x="0" y="84"/>
                  </a:lnTo>
                  <a:close/>
                </a:path>
              </a:pathLst>
            </a:custGeom>
            <a:grpFill/>
            <a:ln w="6350">
              <a:solidFill>
                <a:schemeClr val="bg1"/>
              </a:solidFill>
              <a:round/>
              <a:headEnd/>
              <a:tailEnd/>
            </a:ln>
          </p:spPr>
          <p:txBody>
            <a:bodyPr/>
            <a:lstStyle/>
            <a:p>
              <a:pPr>
                <a:defRPr/>
              </a:pPr>
              <a:endParaRPr lang="en-GB" sz="1800"/>
            </a:p>
          </p:txBody>
        </p:sp>
        <p:sp>
          <p:nvSpPr>
            <p:cNvPr id="12" name="Freeform 11">
              <a:extLst>
                <a:ext uri="{FF2B5EF4-FFF2-40B4-BE49-F238E27FC236}">
                  <a16:creationId xmlns:a16="http://schemas.microsoft.com/office/drawing/2014/main" xmlns="" id="{EEC6AF57-10DE-45E2-93F6-96E58BEBC118}"/>
                </a:ext>
              </a:extLst>
            </p:cNvPr>
            <p:cNvSpPr>
              <a:spLocks/>
            </p:cNvSpPr>
            <p:nvPr/>
          </p:nvSpPr>
          <p:spPr bwMode="auto">
            <a:xfrm>
              <a:off x="6096152" y="2536825"/>
              <a:ext cx="481514" cy="649288"/>
            </a:xfrm>
            <a:custGeom>
              <a:avLst/>
              <a:gdLst>
                <a:gd name="T0" fmla="*/ 81 w 234"/>
                <a:gd name="T1" fmla="*/ 14 h 341"/>
                <a:gd name="T2" fmla="*/ 91 w 234"/>
                <a:gd name="T3" fmla="*/ 35 h 341"/>
                <a:gd name="T4" fmla="*/ 69 w 234"/>
                <a:gd name="T5" fmla="*/ 48 h 341"/>
                <a:gd name="T6" fmla="*/ 68 w 234"/>
                <a:gd name="T7" fmla="*/ 102 h 341"/>
                <a:gd name="T8" fmla="*/ 56 w 234"/>
                <a:gd name="T9" fmla="*/ 67 h 341"/>
                <a:gd name="T10" fmla="*/ 11 w 234"/>
                <a:gd name="T11" fmla="*/ 101 h 341"/>
                <a:gd name="T12" fmla="*/ 0 w 234"/>
                <a:gd name="T13" fmla="*/ 199 h 341"/>
                <a:gd name="T14" fmla="*/ 29 w 234"/>
                <a:gd name="T15" fmla="*/ 247 h 341"/>
                <a:gd name="T16" fmla="*/ 32 w 234"/>
                <a:gd name="T17" fmla="*/ 272 h 341"/>
                <a:gd name="T18" fmla="*/ 34 w 234"/>
                <a:gd name="T19" fmla="*/ 292 h 341"/>
                <a:gd name="T20" fmla="*/ 32 w 234"/>
                <a:gd name="T21" fmla="*/ 309 h 341"/>
                <a:gd name="T22" fmla="*/ 27 w 234"/>
                <a:gd name="T23" fmla="*/ 341 h 341"/>
                <a:gd name="T24" fmla="*/ 152 w 234"/>
                <a:gd name="T25" fmla="*/ 335 h 341"/>
                <a:gd name="T26" fmla="*/ 318 w 234"/>
                <a:gd name="T27" fmla="*/ 323 h 341"/>
                <a:gd name="T28" fmla="*/ 289 w 234"/>
                <a:gd name="T29" fmla="*/ 316 h 341"/>
                <a:gd name="T30" fmla="*/ 271 w 234"/>
                <a:gd name="T31" fmla="*/ 299 h 341"/>
                <a:gd name="T32" fmla="*/ 297 w 234"/>
                <a:gd name="T33" fmla="*/ 283 h 341"/>
                <a:gd name="T34" fmla="*/ 297 w 234"/>
                <a:gd name="T35" fmla="*/ 265 h 341"/>
                <a:gd name="T36" fmla="*/ 284 w 234"/>
                <a:gd name="T37" fmla="*/ 248 h 341"/>
                <a:gd name="T38" fmla="*/ 297 w 234"/>
                <a:gd name="T39" fmla="*/ 236 h 341"/>
                <a:gd name="T40" fmla="*/ 320 w 234"/>
                <a:gd name="T41" fmla="*/ 238 h 341"/>
                <a:gd name="T42" fmla="*/ 315 w 234"/>
                <a:gd name="T43" fmla="*/ 191 h 341"/>
                <a:gd name="T44" fmla="*/ 308 w 234"/>
                <a:gd name="T45" fmla="*/ 162 h 341"/>
                <a:gd name="T46" fmla="*/ 296 w 234"/>
                <a:gd name="T47" fmla="*/ 145 h 341"/>
                <a:gd name="T48" fmla="*/ 282 w 234"/>
                <a:gd name="T49" fmla="*/ 134 h 341"/>
                <a:gd name="T50" fmla="*/ 262 w 234"/>
                <a:gd name="T51" fmla="*/ 131 h 341"/>
                <a:gd name="T52" fmla="*/ 242 w 234"/>
                <a:gd name="T53" fmla="*/ 131 h 341"/>
                <a:gd name="T54" fmla="*/ 219 w 234"/>
                <a:gd name="T55" fmla="*/ 153 h 341"/>
                <a:gd name="T56" fmla="*/ 207 w 234"/>
                <a:gd name="T57" fmla="*/ 160 h 341"/>
                <a:gd name="T58" fmla="*/ 199 w 234"/>
                <a:gd name="T59" fmla="*/ 162 h 341"/>
                <a:gd name="T60" fmla="*/ 187 w 234"/>
                <a:gd name="T61" fmla="*/ 159 h 341"/>
                <a:gd name="T62" fmla="*/ 185 w 234"/>
                <a:gd name="T63" fmla="*/ 148 h 341"/>
                <a:gd name="T64" fmla="*/ 187 w 234"/>
                <a:gd name="T65" fmla="*/ 141 h 341"/>
                <a:gd name="T66" fmla="*/ 198 w 234"/>
                <a:gd name="T67" fmla="*/ 134 h 341"/>
                <a:gd name="T68" fmla="*/ 205 w 234"/>
                <a:gd name="T69" fmla="*/ 131 h 341"/>
                <a:gd name="T70" fmla="*/ 215 w 234"/>
                <a:gd name="T71" fmla="*/ 129 h 341"/>
                <a:gd name="T72" fmla="*/ 215 w 234"/>
                <a:gd name="T73" fmla="*/ 117 h 341"/>
                <a:gd name="T74" fmla="*/ 239 w 234"/>
                <a:gd name="T75" fmla="*/ 102 h 341"/>
                <a:gd name="T76" fmla="*/ 215 w 234"/>
                <a:gd name="T77" fmla="*/ 58 h 341"/>
                <a:gd name="T78" fmla="*/ 215 w 234"/>
                <a:gd name="T79" fmla="*/ 37 h 341"/>
                <a:gd name="T80" fmla="*/ 174 w 234"/>
                <a:gd name="T81" fmla="*/ 28 h 341"/>
                <a:gd name="T82" fmla="*/ 116 w 234"/>
                <a:gd name="T83" fmla="*/ 0 h 341"/>
                <a:gd name="T84" fmla="*/ 81 w 234"/>
                <a:gd name="T85" fmla="*/ 14 h 341"/>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234"/>
                <a:gd name="T130" fmla="*/ 0 h 341"/>
                <a:gd name="T131" fmla="*/ 234 w 234"/>
                <a:gd name="T132" fmla="*/ 341 h 341"/>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234" h="341">
                  <a:moveTo>
                    <a:pt x="59" y="14"/>
                  </a:moveTo>
                  <a:lnTo>
                    <a:pt x="67" y="35"/>
                  </a:lnTo>
                  <a:lnTo>
                    <a:pt x="51" y="48"/>
                  </a:lnTo>
                  <a:lnTo>
                    <a:pt x="50" y="102"/>
                  </a:lnTo>
                  <a:lnTo>
                    <a:pt x="41" y="67"/>
                  </a:lnTo>
                  <a:lnTo>
                    <a:pt x="7" y="101"/>
                  </a:lnTo>
                  <a:lnTo>
                    <a:pt x="0" y="199"/>
                  </a:lnTo>
                  <a:lnTo>
                    <a:pt x="21" y="247"/>
                  </a:lnTo>
                  <a:lnTo>
                    <a:pt x="24" y="272"/>
                  </a:lnTo>
                  <a:lnTo>
                    <a:pt x="25" y="292"/>
                  </a:lnTo>
                  <a:lnTo>
                    <a:pt x="24" y="309"/>
                  </a:lnTo>
                  <a:lnTo>
                    <a:pt x="19" y="341"/>
                  </a:lnTo>
                  <a:lnTo>
                    <a:pt x="111" y="335"/>
                  </a:lnTo>
                  <a:lnTo>
                    <a:pt x="233" y="323"/>
                  </a:lnTo>
                  <a:lnTo>
                    <a:pt x="211" y="316"/>
                  </a:lnTo>
                  <a:lnTo>
                    <a:pt x="199" y="299"/>
                  </a:lnTo>
                  <a:lnTo>
                    <a:pt x="217" y="283"/>
                  </a:lnTo>
                  <a:lnTo>
                    <a:pt x="217" y="265"/>
                  </a:lnTo>
                  <a:lnTo>
                    <a:pt x="208" y="248"/>
                  </a:lnTo>
                  <a:lnTo>
                    <a:pt x="217" y="236"/>
                  </a:lnTo>
                  <a:lnTo>
                    <a:pt x="234" y="238"/>
                  </a:lnTo>
                  <a:lnTo>
                    <a:pt x="230" y="191"/>
                  </a:lnTo>
                  <a:lnTo>
                    <a:pt x="226" y="162"/>
                  </a:lnTo>
                  <a:lnTo>
                    <a:pt x="216" y="145"/>
                  </a:lnTo>
                  <a:lnTo>
                    <a:pt x="206" y="134"/>
                  </a:lnTo>
                  <a:lnTo>
                    <a:pt x="191" y="131"/>
                  </a:lnTo>
                  <a:lnTo>
                    <a:pt x="177" y="131"/>
                  </a:lnTo>
                  <a:lnTo>
                    <a:pt x="161" y="153"/>
                  </a:lnTo>
                  <a:lnTo>
                    <a:pt x="152" y="160"/>
                  </a:lnTo>
                  <a:lnTo>
                    <a:pt x="145" y="162"/>
                  </a:lnTo>
                  <a:lnTo>
                    <a:pt x="137" y="159"/>
                  </a:lnTo>
                  <a:lnTo>
                    <a:pt x="135" y="148"/>
                  </a:lnTo>
                  <a:lnTo>
                    <a:pt x="137" y="141"/>
                  </a:lnTo>
                  <a:lnTo>
                    <a:pt x="144" y="134"/>
                  </a:lnTo>
                  <a:lnTo>
                    <a:pt x="151" y="131"/>
                  </a:lnTo>
                  <a:lnTo>
                    <a:pt x="157" y="129"/>
                  </a:lnTo>
                  <a:lnTo>
                    <a:pt x="157" y="117"/>
                  </a:lnTo>
                  <a:lnTo>
                    <a:pt x="175" y="102"/>
                  </a:lnTo>
                  <a:lnTo>
                    <a:pt x="157" y="58"/>
                  </a:lnTo>
                  <a:lnTo>
                    <a:pt x="157" y="37"/>
                  </a:lnTo>
                  <a:lnTo>
                    <a:pt x="128" y="28"/>
                  </a:lnTo>
                  <a:lnTo>
                    <a:pt x="85" y="0"/>
                  </a:lnTo>
                  <a:lnTo>
                    <a:pt x="59" y="14"/>
                  </a:lnTo>
                  <a:close/>
                </a:path>
              </a:pathLst>
            </a:custGeom>
            <a:grpFill/>
            <a:ln w="6350">
              <a:solidFill>
                <a:schemeClr val="bg1"/>
              </a:solidFill>
              <a:round/>
              <a:headEnd/>
              <a:tailEnd/>
            </a:ln>
          </p:spPr>
          <p:txBody>
            <a:bodyPr/>
            <a:lstStyle/>
            <a:p>
              <a:pPr>
                <a:defRPr/>
              </a:pPr>
              <a:endParaRPr lang="en-GB" sz="1800"/>
            </a:p>
          </p:txBody>
        </p:sp>
        <p:sp>
          <p:nvSpPr>
            <p:cNvPr id="13" name="Freeform 12">
              <a:extLst>
                <a:ext uri="{FF2B5EF4-FFF2-40B4-BE49-F238E27FC236}">
                  <a16:creationId xmlns:a16="http://schemas.microsoft.com/office/drawing/2014/main" xmlns="" id="{6D1C84AE-24BC-40D8-943C-247D8B7BC727}"/>
                </a:ext>
              </a:extLst>
            </p:cNvPr>
            <p:cNvSpPr>
              <a:spLocks/>
            </p:cNvSpPr>
            <p:nvPr/>
          </p:nvSpPr>
          <p:spPr bwMode="auto">
            <a:xfrm>
              <a:off x="6710082" y="4090988"/>
              <a:ext cx="619090" cy="485775"/>
            </a:xfrm>
            <a:custGeom>
              <a:avLst/>
              <a:gdLst>
                <a:gd name="T0" fmla="*/ 15 w 300"/>
                <a:gd name="T1" fmla="*/ 46 h 255"/>
                <a:gd name="T2" fmla="*/ 48 w 300"/>
                <a:gd name="T3" fmla="*/ 21 h 255"/>
                <a:gd name="T4" fmla="*/ 171 w 300"/>
                <a:gd name="T5" fmla="*/ 0 h 255"/>
                <a:gd name="T6" fmla="*/ 210 w 300"/>
                <a:gd name="T7" fmla="*/ 14 h 255"/>
                <a:gd name="T8" fmla="*/ 288 w 300"/>
                <a:gd name="T9" fmla="*/ 4 h 255"/>
                <a:gd name="T10" fmla="*/ 353 w 300"/>
                <a:gd name="T11" fmla="*/ 40 h 255"/>
                <a:gd name="T12" fmla="*/ 413 w 300"/>
                <a:gd name="T13" fmla="*/ 68 h 255"/>
                <a:gd name="T14" fmla="*/ 380 w 300"/>
                <a:gd name="T15" fmla="*/ 145 h 255"/>
                <a:gd name="T16" fmla="*/ 331 w 300"/>
                <a:gd name="T17" fmla="*/ 183 h 255"/>
                <a:gd name="T18" fmla="*/ 276 w 300"/>
                <a:gd name="T19" fmla="*/ 195 h 255"/>
                <a:gd name="T20" fmla="*/ 286 w 300"/>
                <a:gd name="T21" fmla="*/ 226 h 255"/>
                <a:gd name="T22" fmla="*/ 253 w 300"/>
                <a:gd name="T23" fmla="*/ 255 h 255"/>
                <a:gd name="T24" fmla="*/ 192 w 300"/>
                <a:gd name="T25" fmla="*/ 183 h 255"/>
                <a:gd name="T26" fmla="*/ 28 w 300"/>
                <a:gd name="T27" fmla="*/ 68 h 255"/>
                <a:gd name="T28" fmla="*/ 0 w 300"/>
                <a:gd name="T29" fmla="*/ 68 h 255"/>
                <a:gd name="T30" fmla="*/ 15 w 300"/>
                <a:gd name="T31" fmla="*/ 46 h 255"/>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300"/>
                <a:gd name="T49" fmla="*/ 0 h 255"/>
                <a:gd name="T50" fmla="*/ 300 w 300"/>
                <a:gd name="T51" fmla="*/ 255 h 255"/>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300" h="255">
                  <a:moveTo>
                    <a:pt x="11" y="46"/>
                  </a:moveTo>
                  <a:lnTo>
                    <a:pt x="35" y="21"/>
                  </a:lnTo>
                  <a:lnTo>
                    <a:pt x="125" y="0"/>
                  </a:lnTo>
                  <a:lnTo>
                    <a:pt x="152" y="14"/>
                  </a:lnTo>
                  <a:lnTo>
                    <a:pt x="210" y="4"/>
                  </a:lnTo>
                  <a:lnTo>
                    <a:pt x="257" y="40"/>
                  </a:lnTo>
                  <a:lnTo>
                    <a:pt x="300" y="68"/>
                  </a:lnTo>
                  <a:lnTo>
                    <a:pt x="276" y="145"/>
                  </a:lnTo>
                  <a:lnTo>
                    <a:pt x="240" y="183"/>
                  </a:lnTo>
                  <a:lnTo>
                    <a:pt x="200" y="195"/>
                  </a:lnTo>
                  <a:lnTo>
                    <a:pt x="208" y="226"/>
                  </a:lnTo>
                  <a:lnTo>
                    <a:pt x="184" y="255"/>
                  </a:lnTo>
                  <a:lnTo>
                    <a:pt x="138" y="183"/>
                  </a:lnTo>
                  <a:lnTo>
                    <a:pt x="20" y="68"/>
                  </a:lnTo>
                  <a:lnTo>
                    <a:pt x="0" y="68"/>
                  </a:lnTo>
                  <a:lnTo>
                    <a:pt x="11" y="46"/>
                  </a:lnTo>
                  <a:close/>
                </a:path>
              </a:pathLst>
            </a:custGeom>
            <a:grpFill/>
            <a:ln w="6350">
              <a:solidFill>
                <a:schemeClr val="bg1"/>
              </a:solidFill>
              <a:round/>
              <a:headEnd/>
              <a:tailEnd/>
            </a:ln>
          </p:spPr>
          <p:txBody>
            <a:bodyPr/>
            <a:lstStyle/>
            <a:p>
              <a:pPr>
                <a:defRPr/>
              </a:pPr>
              <a:endParaRPr lang="en-GB" sz="1800"/>
            </a:p>
          </p:txBody>
        </p:sp>
        <p:sp>
          <p:nvSpPr>
            <p:cNvPr id="16" name="Freeform 13">
              <a:extLst>
                <a:ext uri="{FF2B5EF4-FFF2-40B4-BE49-F238E27FC236}">
                  <a16:creationId xmlns:a16="http://schemas.microsoft.com/office/drawing/2014/main" xmlns="" id="{96F28FED-D84E-4D4D-AB3C-7056FFD95662}"/>
                </a:ext>
              </a:extLst>
            </p:cNvPr>
            <p:cNvSpPr>
              <a:spLocks/>
            </p:cNvSpPr>
            <p:nvPr/>
          </p:nvSpPr>
          <p:spPr bwMode="auto">
            <a:xfrm>
              <a:off x="6630976" y="3375025"/>
              <a:ext cx="932074" cy="576263"/>
            </a:xfrm>
            <a:custGeom>
              <a:avLst/>
              <a:gdLst>
                <a:gd name="T0" fmla="*/ 102 w 452"/>
                <a:gd name="T1" fmla="*/ 211 h 302"/>
                <a:gd name="T2" fmla="*/ 83 w 452"/>
                <a:gd name="T3" fmla="*/ 242 h 302"/>
                <a:gd name="T4" fmla="*/ 57 w 452"/>
                <a:gd name="T5" fmla="*/ 250 h 302"/>
                <a:gd name="T6" fmla="*/ 56 w 452"/>
                <a:gd name="T7" fmla="*/ 270 h 302"/>
                <a:gd name="T8" fmla="*/ 2 w 452"/>
                <a:gd name="T9" fmla="*/ 286 h 302"/>
                <a:gd name="T10" fmla="*/ 0 w 452"/>
                <a:gd name="T11" fmla="*/ 302 h 302"/>
                <a:gd name="T12" fmla="*/ 146 w 452"/>
                <a:gd name="T13" fmla="*/ 282 h 302"/>
                <a:gd name="T14" fmla="*/ 414 w 452"/>
                <a:gd name="T15" fmla="*/ 238 h 302"/>
                <a:gd name="T16" fmla="*/ 619 w 452"/>
                <a:gd name="T17" fmla="*/ 200 h 302"/>
                <a:gd name="T18" fmla="*/ 619 w 452"/>
                <a:gd name="T19" fmla="*/ 169 h 302"/>
                <a:gd name="T20" fmla="*/ 597 w 452"/>
                <a:gd name="T21" fmla="*/ 160 h 302"/>
                <a:gd name="T22" fmla="*/ 578 w 452"/>
                <a:gd name="T23" fmla="*/ 175 h 302"/>
                <a:gd name="T24" fmla="*/ 568 w 452"/>
                <a:gd name="T25" fmla="*/ 134 h 302"/>
                <a:gd name="T26" fmla="*/ 578 w 452"/>
                <a:gd name="T27" fmla="*/ 97 h 302"/>
                <a:gd name="T28" fmla="*/ 501 w 452"/>
                <a:gd name="T29" fmla="*/ 70 h 302"/>
                <a:gd name="T30" fmla="*/ 449 w 452"/>
                <a:gd name="T31" fmla="*/ 77 h 302"/>
                <a:gd name="T32" fmla="*/ 448 w 452"/>
                <a:gd name="T33" fmla="*/ 21 h 302"/>
                <a:gd name="T34" fmla="*/ 396 w 452"/>
                <a:gd name="T35" fmla="*/ 0 h 302"/>
                <a:gd name="T36" fmla="*/ 354 w 452"/>
                <a:gd name="T37" fmla="*/ 13 h 302"/>
                <a:gd name="T38" fmla="*/ 326 w 452"/>
                <a:gd name="T39" fmla="*/ 66 h 302"/>
                <a:gd name="T40" fmla="*/ 278 w 452"/>
                <a:gd name="T41" fmla="*/ 87 h 302"/>
                <a:gd name="T42" fmla="*/ 259 w 452"/>
                <a:gd name="T43" fmla="*/ 170 h 302"/>
                <a:gd name="T44" fmla="*/ 182 w 452"/>
                <a:gd name="T45" fmla="*/ 211 h 302"/>
                <a:gd name="T46" fmla="*/ 118 w 452"/>
                <a:gd name="T47" fmla="*/ 228 h 302"/>
                <a:gd name="T48" fmla="*/ 102 w 452"/>
                <a:gd name="T49" fmla="*/ 211 h 30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2"/>
                <a:gd name="T76" fmla="*/ 0 h 302"/>
                <a:gd name="T77" fmla="*/ 452 w 452"/>
                <a:gd name="T78" fmla="*/ 302 h 30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2" h="302">
                  <a:moveTo>
                    <a:pt x="74" y="211"/>
                  </a:moveTo>
                  <a:lnTo>
                    <a:pt x="61" y="242"/>
                  </a:lnTo>
                  <a:lnTo>
                    <a:pt x="42" y="250"/>
                  </a:lnTo>
                  <a:lnTo>
                    <a:pt x="41" y="270"/>
                  </a:lnTo>
                  <a:lnTo>
                    <a:pt x="2" y="286"/>
                  </a:lnTo>
                  <a:lnTo>
                    <a:pt x="0" y="302"/>
                  </a:lnTo>
                  <a:lnTo>
                    <a:pt x="107" y="282"/>
                  </a:lnTo>
                  <a:lnTo>
                    <a:pt x="302" y="238"/>
                  </a:lnTo>
                  <a:lnTo>
                    <a:pt x="452" y="200"/>
                  </a:lnTo>
                  <a:lnTo>
                    <a:pt x="452" y="169"/>
                  </a:lnTo>
                  <a:lnTo>
                    <a:pt x="435" y="160"/>
                  </a:lnTo>
                  <a:lnTo>
                    <a:pt x="422" y="175"/>
                  </a:lnTo>
                  <a:lnTo>
                    <a:pt x="414" y="134"/>
                  </a:lnTo>
                  <a:lnTo>
                    <a:pt x="422" y="97"/>
                  </a:lnTo>
                  <a:lnTo>
                    <a:pt x="366" y="70"/>
                  </a:lnTo>
                  <a:lnTo>
                    <a:pt x="328" y="77"/>
                  </a:lnTo>
                  <a:lnTo>
                    <a:pt x="327" y="21"/>
                  </a:lnTo>
                  <a:lnTo>
                    <a:pt x="288" y="0"/>
                  </a:lnTo>
                  <a:lnTo>
                    <a:pt x="258" y="13"/>
                  </a:lnTo>
                  <a:lnTo>
                    <a:pt x="238" y="66"/>
                  </a:lnTo>
                  <a:lnTo>
                    <a:pt x="203" y="87"/>
                  </a:lnTo>
                  <a:lnTo>
                    <a:pt x="189" y="170"/>
                  </a:lnTo>
                  <a:lnTo>
                    <a:pt x="132" y="211"/>
                  </a:lnTo>
                  <a:lnTo>
                    <a:pt x="86" y="228"/>
                  </a:lnTo>
                  <a:lnTo>
                    <a:pt x="74" y="211"/>
                  </a:lnTo>
                  <a:close/>
                </a:path>
              </a:pathLst>
            </a:custGeom>
            <a:grpFill/>
            <a:ln w="6350">
              <a:solidFill>
                <a:schemeClr val="bg1"/>
              </a:solidFill>
              <a:round/>
              <a:headEnd/>
              <a:tailEnd/>
            </a:ln>
          </p:spPr>
          <p:txBody>
            <a:bodyPr/>
            <a:lstStyle/>
            <a:p>
              <a:pPr>
                <a:defRPr/>
              </a:pPr>
              <a:endParaRPr lang="en-GB" sz="1800"/>
            </a:p>
          </p:txBody>
        </p:sp>
        <p:sp>
          <p:nvSpPr>
            <p:cNvPr id="17" name="Freeform 14">
              <a:extLst>
                <a:ext uri="{FF2B5EF4-FFF2-40B4-BE49-F238E27FC236}">
                  <a16:creationId xmlns:a16="http://schemas.microsoft.com/office/drawing/2014/main" xmlns="" id="{B8C44A6C-1F62-4550-9028-E5B9F11F074D}"/>
                </a:ext>
              </a:extLst>
            </p:cNvPr>
            <p:cNvSpPr>
              <a:spLocks/>
            </p:cNvSpPr>
            <p:nvPr/>
          </p:nvSpPr>
          <p:spPr bwMode="auto">
            <a:xfrm>
              <a:off x="6813264" y="2908300"/>
              <a:ext cx="715393" cy="466725"/>
            </a:xfrm>
            <a:custGeom>
              <a:avLst/>
              <a:gdLst>
                <a:gd name="T0" fmla="*/ 44 w 347"/>
                <a:gd name="T1" fmla="*/ 36 h 245"/>
                <a:gd name="T2" fmla="*/ 0 w 347"/>
                <a:gd name="T3" fmla="*/ 68 h 245"/>
                <a:gd name="T4" fmla="*/ 26 w 347"/>
                <a:gd name="T5" fmla="*/ 187 h 245"/>
                <a:gd name="T6" fmla="*/ 44 w 347"/>
                <a:gd name="T7" fmla="*/ 245 h 245"/>
                <a:gd name="T8" fmla="*/ 126 w 347"/>
                <a:gd name="T9" fmla="*/ 240 h 245"/>
                <a:gd name="T10" fmla="*/ 427 w 347"/>
                <a:gd name="T11" fmla="*/ 195 h 245"/>
                <a:gd name="T12" fmla="*/ 448 w 347"/>
                <a:gd name="T13" fmla="*/ 188 h 245"/>
                <a:gd name="T14" fmla="*/ 478 w 347"/>
                <a:gd name="T15" fmla="*/ 133 h 245"/>
                <a:gd name="T16" fmla="*/ 432 w 347"/>
                <a:gd name="T17" fmla="*/ 103 h 245"/>
                <a:gd name="T18" fmla="*/ 458 w 347"/>
                <a:gd name="T19" fmla="*/ 32 h 245"/>
                <a:gd name="T20" fmla="*/ 424 w 347"/>
                <a:gd name="T21" fmla="*/ 25 h 245"/>
                <a:gd name="T22" fmla="*/ 424 w 347"/>
                <a:gd name="T23" fmla="*/ 7 h 245"/>
                <a:gd name="T24" fmla="*/ 409 w 347"/>
                <a:gd name="T25" fmla="*/ 0 h 245"/>
                <a:gd name="T26" fmla="*/ 59 w 347"/>
                <a:gd name="T27" fmla="*/ 51 h 245"/>
                <a:gd name="T28" fmla="*/ 44 w 347"/>
                <a:gd name="T29" fmla="*/ 36 h 24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47"/>
                <a:gd name="T46" fmla="*/ 0 h 245"/>
                <a:gd name="T47" fmla="*/ 347 w 347"/>
                <a:gd name="T48" fmla="*/ 245 h 24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47" h="245">
                  <a:moveTo>
                    <a:pt x="32" y="36"/>
                  </a:moveTo>
                  <a:lnTo>
                    <a:pt x="0" y="68"/>
                  </a:lnTo>
                  <a:lnTo>
                    <a:pt x="18" y="187"/>
                  </a:lnTo>
                  <a:lnTo>
                    <a:pt x="32" y="245"/>
                  </a:lnTo>
                  <a:lnTo>
                    <a:pt x="91" y="240"/>
                  </a:lnTo>
                  <a:lnTo>
                    <a:pt x="310" y="195"/>
                  </a:lnTo>
                  <a:lnTo>
                    <a:pt x="325" y="188"/>
                  </a:lnTo>
                  <a:lnTo>
                    <a:pt x="347" y="133"/>
                  </a:lnTo>
                  <a:lnTo>
                    <a:pt x="314" y="103"/>
                  </a:lnTo>
                  <a:lnTo>
                    <a:pt x="332" y="32"/>
                  </a:lnTo>
                  <a:lnTo>
                    <a:pt x="307" y="25"/>
                  </a:lnTo>
                  <a:lnTo>
                    <a:pt x="307" y="7"/>
                  </a:lnTo>
                  <a:lnTo>
                    <a:pt x="296" y="0"/>
                  </a:lnTo>
                  <a:lnTo>
                    <a:pt x="42" y="51"/>
                  </a:lnTo>
                  <a:lnTo>
                    <a:pt x="32" y="36"/>
                  </a:lnTo>
                  <a:close/>
                </a:path>
              </a:pathLst>
            </a:custGeom>
            <a:grpFill/>
            <a:ln w="6350">
              <a:solidFill>
                <a:schemeClr val="bg1"/>
              </a:solidFill>
              <a:round/>
              <a:headEnd/>
              <a:tailEnd/>
            </a:ln>
          </p:spPr>
          <p:txBody>
            <a:bodyPr/>
            <a:lstStyle/>
            <a:p>
              <a:pPr>
                <a:defRPr/>
              </a:pPr>
              <a:endParaRPr lang="en-GB" sz="1800"/>
            </a:p>
          </p:txBody>
        </p:sp>
        <p:sp>
          <p:nvSpPr>
            <p:cNvPr id="18" name="Freeform 15">
              <a:extLst>
                <a:ext uri="{FF2B5EF4-FFF2-40B4-BE49-F238E27FC236}">
                  <a16:creationId xmlns:a16="http://schemas.microsoft.com/office/drawing/2014/main" xmlns="" id="{E3FC2059-5256-44A0-880D-9ADE32851176}"/>
                </a:ext>
              </a:extLst>
            </p:cNvPr>
            <p:cNvSpPr>
              <a:spLocks/>
            </p:cNvSpPr>
            <p:nvPr/>
          </p:nvSpPr>
          <p:spPr bwMode="auto">
            <a:xfrm>
              <a:off x="6990393" y="3279775"/>
              <a:ext cx="608772" cy="249238"/>
            </a:xfrm>
            <a:custGeom>
              <a:avLst/>
              <a:gdLst>
                <a:gd name="T0" fmla="*/ 0 w 295"/>
                <a:gd name="T1" fmla="*/ 45 h 131"/>
                <a:gd name="T2" fmla="*/ 305 w 295"/>
                <a:gd name="T3" fmla="*/ 0 h 131"/>
                <a:gd name="T4" fmla="*/ 356 w 295"/>
                <a:gd name="T5" fmla="*/ 90 h 131"/>
                <a:gd name="T6" fmla="*/ 407 w 295"/>
                <a:gd name="T7" fmla="*/ 80 h 131"/>
                <a:gd name="T8" fmla="*/ 408 w 295"/>
                <a:gd name="T9" fmla="*/ 125 h 131"/>
                <a:gd name="T10" fmla="*/ 364 w 295"/>
                <a:gd name="T11" fmla="*/ 131 h 131"/>
                <a:gd name="T12" fmla="*/ 329 w 295"/>
                <a:gd name="T13" fmla="*/ 102 h 131"/>
                <a:gd name="T14" fmla="*/ 305 w 295"/>
                <a:gd name="T15" fmla="*/ 66 h 131"/>
                <a:gd name="T16" fmla="*/ 299 w 295"/>
                <a:gd name="T17" fmla="*/ 17 h 131"/>
                <a:gd name="T18" fmla="*/ 281 w 295"/>
                <a:gd name="T19" fmla="*/ 42 h 131"/>
                <a:gd name="T20" fmla="*/ 304 w 295"/>
                <a:gd name="T21" fmla="*/ 116 h 131"/>
                <a:gd name="T22" fmla="*/ 213 w 295"/>
                <a:gd name="T23" fmla="*/ 126 h 131"/>
                <a:gd name="T24" fmla="*/ 210 w 295"/>
                <a:gd name="T25" fmla="*/ 72 h 131"/>
                <a:gd name="T26" fmla="*/ 154 w 295"/>
                <a:gd name="T27" fmla="*/ 49 h 131"/>
                <a:gd name="T28" fmla="*/ 110 w 295"/>
                <a:gd name="T29" fmla="*/ 43 h 131"/>
                <a:gd name="T30" fmla="*/ 12 w 295"/>
                <a:gd name="T31" fmla="*/ 80 h 131"/>
                <a:gd name="T32" fmla="*/ 0 w 295"/>
                <a:gd name="T33" fmla="*/ 45 h 131"/>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95"/>
                <a:gd name="T52" fmla="*/ 0 h 131"/>
                <a:gd name="T53" fmla="*/ 295 w 295"/>
                <a:gd name="T54" fmla="*/ 131 h 131"/>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95" h="131">
                  <a:moveTo>
                    <a:pt x="0" y="45"/>
                  </a:moveTo>
                  <a:lnTo>
                    <a:pt x="220" y="0"/>
                  </a:lnTo>
                  <a:lnTo>
                    <a:pt x="256" y="90"/>
                  </a:lnTo>
                  <a:lnTo>
                    <a:pt x="294" y="80"/>
                  </a:lnTo>
                  <a:lnTo>
                    <a:pt x="295" y="125"/>
                  </a:lnTo>
                  <a:lnTo>
                    <a:pt x="264" y="131"/>
                  </a:lnTo>
                  <a:lnTo>
                    <a:pt x="237" y="102"/>
                  </a:lnTo>
                  <a:lnTo>
                    <a:pt x="220" y="66"/>
                  </a:lnTo>
                  <a:lnTo>
                    <a:pt x="216" y="17"/>
                  </a:lnTo>
                  <a:lnTo>
                    <a:pt x="203" y="42"/>
                  </a:lnTo>
                  <a:lnTo>
                    <a:pt x="219" y="116"/>
                  </a:lnTo>
                  <a:lnTo>
                    <a:pt x="154" y="126"/>
                  </a:lnTo>
                  <a:lnTo>
                    <a:pt x="152" y="72"/>
                  </a:lnTo>
                  <a:lnTo>
                    <a:pt x="112" y="49"/>
                  </a:lnTo>
                  <a:lnTo>
                    <a:pt x="79" y="43"/>
                  </a:lnTo>
                  <a:lnTo>
                    <a:pt x="8" y="80"/>
                  </a:lnTo>
                  <a:lnTo>
                    <a:pt x="0" y="45"/>
                  </a:lnTo>
                  <a:close/>
                </a:path>
              </a:pathLst>
            </a:custGeom>
            <a:grpFill/>
            <a:ln w="6350">
              <a:solidFill>
                <a:schemeClr val="bg1"/>
              </a:solidFill>
              <a:round/>
              <a:headEnd/>
              <a:tailEnd/>
            </a:ln>
          </p:spPr>
          <p:txBody>
            <a:bodyPr/>
            <a:lstStyle/>
            <a:p>
              <a:pPr>
                <a:defRPr/>
              </a:pPr>
              <a:endParaRPr lang="en-GB" sz="1800"/>
            </a:p>
          </p:txBody>
        </p:sp>
        <p:sp>
          <p:nvSpPr>
            <p:cNvPr id="19" name="Freeform 16">
              <a:extLst>
                <a:ext uri="{FF2B5EF4-FFF2-40B4-BE49-F238E27FC236}">
                  <a16:creationId xmlns:a16="http://schemas.microsoft.com/office/drawing/2014/main" xmlns="" id="{D9AC98BC-DB17-448E-824D-D0C685C50F03}"/>
                </a:ext>
              </a:extLst>
            </p:cNvPr>
            <p:cNvSpPr>
              <a:spLocks/>
            </p:cNvSpPr>
            <p:nvPr/>
          </p:nvSpPr>
          <p:spPr bwMode="auto">
            <a:xfrm>
              <a:off x="2912997" y="2052638"/>
              <a:ext cx="1251937" cy="776287"/>
            </a:xfrm>
            <a:custGeom>
              <a:avLst/>
              <a:gdLst>
                <a:gd name="T0" fmla="*/ 14 w 607"/>
                <a:gd name="T1" fmla="*/ 0 h 407"/>
                <a:gd name="T2" fmla="*/ 179 w 607"/>
                <a:gd name="T3" fmla="*/ 17 h 407"/>
                <a:gd name="T4" fmla="*/ 278 w 607"/>
                <a:gd name="T5" fmla="*/ 27 h 407"/>
                <a:gd name="T6" fmla="*/ 407 w 607"/>
                <a:gd name="T7" fmla="*/ 38 h 407"/>
                <a:gd name="T8" fmla="*/ 527 w 607"/>
                <a:gd name="T9" fmla="*/ 47 h 407"/>
                <a:gd name="T10" fmla="*/ 736 w 607"/>
                <a:gd name="T11" fmla="*/ 59 h 407"/>
                <a:gd name="T12" fmla="*/ 833 w 607"/>
                <a:gd name="T13" fmla="*/ 65 h 407"/>
                <a:gd name="T14" fmla="*/ 830 w 607"/>
                <a:gd name="T15" fmla="*/ 396 h 407"/>
                <a:gd name="T16" fmla="*/ 319 w 607"/>
                <a:gd name="T17" fmla="*/ 362 h 407"/>
                <a:gd name="T18" fmla="*/ 311 w 607"/>
                <a:gd name="T19" fmla="*/ 407 h 407"/>
                <a:gd name="T20" fmla="*/ 289 w 607"/>
                <a:gd name="T21" fmla="*/ 386 h 407"/>
                <a:gd name="T22" fmla="*/ 245 w 607"/>
                <a:gd name="T23" fmla="*/ 389 h 407"/>
                <a:gd name="T24" fmla="*/ 175 w 607"/>
                <a:gd name="T25" fmla="*/ 398 h 407"/>
                <a:gd name="T26" fmla="*/ 166 w 607"/>
                <a:gd name="T27" fmla="*/ 340 h 407"/>
                <a:gd name="T28" fmla="*/ 86 w 607"/>
                <a:gd name="T29" fmla="*/ 294 h 407"/>
                <a:gd name="T30" fmla="*/ 96 w 607"/>
                <a:gd name="T31" fmla="*/ 251 h 407"/>
                <a:gd name="T32" fmla="*/ 104 w 607"/>
                <a:gd name="T33" fmla="*/ 215 h 407"/>
                <a:gd name="T34" fmla="*/ 0 w 607"/>
                <a:gd name="T35" fmla="*/ 101 h 407"/>
                <a:gd name="T36" fmla="*/ 14 w 607"/>
                <a:gd name="T37" fmla="*/ 0 h 40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607"/>
                <a:gd name="T58" fmla="*/ 0 h 407"/>
                <a:gd name="T59" fmla="*/ 607 w 607"/>
                <a:gd name="T60" fmla="*/ 407 h 40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607" h="407">
                  <a:moveTo>
                    <a:pt x="10" y="0"/>
                  </a:moveTo>
                  <a:lnTo>
                    <a:pt x="129" y="17"/>
                  </a:lnTo>
                  <a:lnTo>
                    <a:pt x="202" y="27"/>
                  </a:lnTo>
                  <a:lnTo>
                    <a:pt x="297" y="38"/>
                  </a:lnTo>
                  <a:lnTo>
                    <a:pt x="384" y="47"/>
                  </a:lnTo>
                  <a:lnTo>
                    <a:pt x="536" y="59"/>
                  </a:lnTo>
                  <a:lnTo>
                    <a:pt x="607" y="65"/>
                  </a:lnTo>
                  <a:lnTo>
                    <a:pt x="605" y="396"/>
                  </a:lnTo>
                  <a:lnTo>
                    <a:pt x="233" y="362"/>
                  </a:lnTo>
                  <a:lnTo>
                    <a:pt x="226" y="407"/>
                  </a:lnTo>
                  <a:lnTo>
                    <a:pt x="211" y="386"/>
                  </a:lnTo>
                  <a:lnTo>
                    <a:pt x="178" y="389"/>
                  </a:lnTo>
                  <a:lnTo>
                    <a:pt x="128" y="398"/>
                  </a:lnTo>
                  <a:lnTo>
                    <a:pt x="120" y="340"/>
                  </a:lnTo>
                  <a:lnTo>
                    <a:pt x="62" y="294"/>
                  </a:lnTo>
                  <a:lnTo>
                    <a:pt x="70" y="251"/>
                  </a:lnTo>
                  <a:lnTo>
                    <a:pt x="76" y="215"/>
                  </a:lnTo>
                  <a:lnTo>
                    <a:pt x="0" y="101"/>
                  </a:lnTo>
                  <a:lnTo>
                    <a:pt x="10" y="0"/>
                  </a:lnTo>
                  <a:close/>
                </a:path>
              </a:pathLst>
            </a:custGeom>
            <a:grpFill/>
            <a:ln w="6350">
              <a:solidFill>
                <a:schemeClr val="bg1"/>
              </a:solidFill>
              <a:round/>
              <a:headEnd/>
              <a:tailEnd/>
            </a:ln>
          </p:spPr>
          <p:txBody>
            <a:bodyPr/>
            <a:lstStyle/>
            <a:p>
              <a:pPr>
                <a:defRPr/>
              </a:pPr>
              <a:endParaRPr lang="en-GB" sz="1800"/>
            </a:p>
          </p:txBody>
        </p:sp>
        <p:sp>
          <p:nvSpPr>
            <p:cNvPr id="20" name="Freeform 17">
              <a:extLst>
                <a:ext uri="{FF2B5EF4-FFF2-40B4-BE49-F238E27FC236}">
                  <a16:creationId xmlns:a16="http://schemas.microsoft.com/office/drawing/2014/main" xmlns="" id="{C26F7E2F-8201-485E-AF54-CA8250984850}"/>
                </a:ext>
              </a:extLst>
            </p:cNvPr>
            <p:cNvSpPr>
              <a:spLocks/>
            </p:cNvSpPr>
            <p:nvPr/>
          </p:nvSpPr>
          <p:spPr bwMode="auto">
            <a:xfrm>
              <a:off x="5102169" y="3459163"/>
              <a:ext cx="832332" cy="679450"/>
            </a:xfrm>
            <a:custGeom>
              <a:avLst/>
              <a:gdLst>
                <a:gd name="T0" fmla="*/ 0 w 403"/>
                <a:gd name="T1" fmla="*/ 12 h 357"/>
                <a:gd name="T2" fmla="*/ 241 w 403"/>
                <a:gd name="T3" fmla="*/ 0 h 357"/>
                <a:gd name="T4" fmla="*/ 294 w 403"/>
                <a:gd name="T5" fmla="*/ 0 h 357"/>
                <a:gd name="T6" fmla="*/ 331 w 403"/>
                <a:gd name="T7" fmla="*/ 11 h 357"/>
                <a:gd name="T8" fmla="*/ 312 w 403"/>
                <a:gd name="T9" fmla="*/ 42 h 357"/>
                <a:gd name="T10" fmla="*/ 382 w 403"/>
                <a:gd name="T11" fmla="*/ 92 h 357"/>
                <a:gd name="T12" fmla="*/ 404 w 403"/>
                <a:gd name="T13" fmla="*/ 135 h 357"/>
                <a:gd name="T14" fmla="*/ 446 w 403"/>
                <a:gd name="T15" fmla="*/ 124 h 357"/>
                <a:gd name="T16" fmla="*/ 445 w 403"/>
                <a:gd name="T17" fmla="*/ 184 h 357"/>
                <a:gd name="T18" fmla="*/ 486 w 403"/>
                <a:gd name="T19" fmla="*/ 202 h 357"/>
                <a:gd name="T20" fmla="*/ 505 w 403"/>
                <a:gd name="T21" fmla="*/ 254 h 357"/>
                <a:gd name="T22" fmla="*/ 537 w 403"/>
                <a:gd name="T23" fmla="*/ 259 h 357"/>
                <a:gd name="T24" fmla="*/ 553 w 403"/>
                <a:gd name="T25" fmla="*/ 281 h 357"/>
                <a:gd name="T26" fmla="*/ 515 w 403"/>
                <a:gd name="T27" fmla="*/ 312 h 357"/>
                <a:gd name="T28" fmla="*/ 503 w 403"/>
                <a:gd name="T29" fmla="*/ 347 h 357"/>
                <a:gd name="T30" fmla="*/ 449 w 403"/>
                <a:gd name="T31" fmla="*/ 357 h 357"/>
                <a:gd name="T32" fmla="*/ 463 w 403"/>
                <a:gd name="T33" fmla="*/ 318 h 357"/>
                <a:gd name="T34" fmla="*/ 256 w 403"/>
                <a:gd name="T35" fmla="*/ 332 h 357"/>
                <a:gd name="T36" fmla="*/ 108 w 403"/>
                <a:gd name="T37" fmla="*/ 346 h 357"/>
                <a:gd name="T38" fmla="*/ 98 w 403"/>
                <a:gd name="T39" fmla="*/ 309 h 357"/>
                <a:gd name="T40" fmla="*/ 89 w 403"/>
                <a:gd name="T41" fmla="*/ 194 h 357"/>
                <a:gd name="T42" fmla="*/ 88 w 403"/>
                <a:gd name="T43" fmla="*/ 132 h 357"/>
                <a:gd name="T44" fmla="*/ 38 w 403"/>
                <a:gd name="T45" fmla="*/ 104 h 357"/>
                <a:gd name="T46" fmla="*/ 56 w 403"/>
                <a:gd name="T47" fmla="*/ 78 h 357"/>
                <a:gd name="T48" fmla="*/ 31 w 403"/>
                <a:gd name="T49" fmla="*/ 64 h 357"/>
                <a:gd name="T50" fmla="*/ 0 w 403"/>
                <a:gd name="T51" fmla="*/ 12 h 357"/>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403"/>
                <a:gd name="T79" fmla="*/ 0 h 357"/>
                <a:gd name="T80" fmla="*/ 403 w 403"/>
                <a:gd name="T81" fmla="*/ 357 h 357"/>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403" h="357">
                  <a:moveTo>
                    <a:pt x="0" y="12"/>
                  </a:moveTo>
                  <a:lnTo>
                    <a:pt x="176" y="0"/>
                  </a:lnTo>
                  <a:lnTo>
                    <a:pt x="214" y="0"/>
                  </a:lnTo>
                  <a:lnTo>
                    <a:pt x="242" y="11"/>
                  </a:lnTo>
                  <a:lnTo>
                    <a:pt x="227" y="42"/>
                  </a:lnTo>
                  <a:lnTo>
                    <a:pt x="278" y="92"/>
                  </a:lnTo>
                  <a:lnTo>
                    <a:pt x="295" y="135"/>
                  </a:lnTo>
                  <a:lnTo>
                    <a:pt x="325" y="124"/>
                  </a:lnTo>
                  <a:lnTo>
                    <a:pt x="324" y="184"/>
                  </a:lnTo>
                  <a:lnTo>
                    <a:pt x="355" y="202"/>
                  </a:lnTo>
                  <a:lnTo>
                    <a:pt x="369" y="254"/>
                  </a:lnTo>
                  <a:lnTo>
                    <a:pt x="391" y="259"/>
                  </a:lnTo>
                  <a:lnTo>
                    <a:pt x="403" y="281"/>
                  </a:lnTo>
                  <a:lnTo>
                    <a:pt x="376" y="312"/>
                  </a:lnTo>
                  <a:lnTo>
                    <a:pt x="367" y="347"/>
                  </a:lnTo>
                  <a:lnTo>
                    <a:pt x="328" y="357"/>
                  </a:lnTo>
                  <a:lnTo>
                    <a:pt x="338" y="318"/>
                  </a:lnTo>
                  <a:lnTo>
                    <a:pt x="187" y="332"/>
                  </a:lnTo>
                  <a:lnTo>
                    <a:pt x="79" y="346"/>
                  </a:lnTo>
                  <a:lnTo>
                    <a:pt x="72" y="309"/>
                  </a:lnTo>
                  <a:lnTo>
                    <a:pt x="65" y="194"/>
                  </a:lnTo>
                  <a:lnTo>
                    <a:pt x="64" y="132"/>
                  </a:lnTo>
                  <a:lnTo>
                    <a:pt x="28" y="104"/>
                  </a:lnTo>
                  <a:lnTo>
                    <a:pt x="41" y="78"/>
                  </a:lnTo>
                  <a:lnTo>
                    <a:pt x="23" y="64"/>
                  </a:lnTo>
                  <a:lnTo>
                    <a:pt x="0" y="12"/>
                  </a:lnTo>
                  <a:close/>
                </a:path>
              </a:pathLst>
            </a:custGeom>
            <a:grpFill/>
            <a:ln w="6350">
              <a:solidFill>
                <a:schemeClr val="bg1"/>
              </a:solidFill>
              <a:round/>
              <a:headEnd/>
              <a:tailEnd/>
            </a:ln>
          </p:spPr>
          <p:txBody>
            <a:bodyPr/>
            <a:lstStyle/>
            <a:p>
              <a:pPr>
                <a:defRPr/>
              </a:pPr>
              <a:endParaRPr lang="en-GB" sz="1800"/>
            </a:p>
          </p:txBody>
        </p:sp>
        <p:sp>
          <p:nvSpPr>
            <p:cNvPr id="21" name="Freeform 18">
              <a:extLst>
                <a:ext uri="{FF2B5EF4-FFF2-40B4-BE49-F238E27FC236}">
                  <a16:creationId xmlns:a16="http://schemas.microsoft.com/office/drawing/2014/main" xmlns="" id="{2592AE8A-2EAB-47A4-831E-C5585002B6B3}"/>
                </a:ext>
              </a:extLst>
            </p:cNvPr>
            <p:cNvSpPr>
              <a:spLocks/>
            </p:cNvSpPr>
            <p:nvPr/>
          </p:nvSpPr>
          <p:spPr bwMode="auto">
            <a:xfrm>
              <a:off x="6013606" y="3173413"/>
              <a:ext cx="405848" cy="663575"/>
            </a:xfrm>
            <a:custGeom>
              <a:avLst/>
              <a:gdLst>
                <a:gd name="T0" fmla="*/ 0 w 197"/>
                <a:gd name="T1" fmla="*/ 25 h 348"/>
                <a:gd name="T2" fmla="*/ 31 w 197"/>
                <a:gd name="T3" fmla="*/ 38 h 348"/>
                <a:gd name="T4" fmla="*/ 62 w 197"/>
                <a:gd name="T5" fmla="*/ 35 h 348"/>
                <a:gd name="T6" fmla="*/ 72 w 197"/>
                <a:gd name="T7" fmla="*/ 28 h 348"/>
                <a:gd name="T8" fmla="*/ 80 w 197"/>
                <a:gd name="T9" fmla="*/ 7 h 348"/>
                <a:gd name="T10" fmla="*/ 208 w 197"/>
                <a:gd name="T11" fmla="*/ 0 h 348"/>
                <a:gd name="T12" fmla="*/ 269 w 197"/>
                <a:gd name="T13" fmla="*/ 246 h 348"/>
                <a:gd name="T14" fmla="*/ 265 w 197"/>
                <a:gd name="T15" fmla="*/ 243 h 348"/>
                <a:gd name="T16" fmla="*/ 219 w 197"/>
                <a:gd name="T17" fmla="*/ 257 h 348"/>
                <a:gd name="T18" fmla="*/ 188 w 197"/>
                <a:gd name="T19" fmla="*/ 323 h 348"/>
                <a:gd name="T20" fmla="*/ 142 w 197"/>
                <a:gd name="T21" fmla="*/ 314 h 348"/>
                <a:gd name="T22" fmla="*/ 89 w 197"/>
                <a:gd name="T23" fmla="*/ 339 h 348"/>
                <a:gd name="T24" fmla="*/ 17 w 197"/>
                <a:gd name="T25" fmla="*/ 348 h 348"/>
                <a:gd name="T26" fmla="*/ 49 w 197"/>
                <a:gd name="T27" fmla="*/ 283 h 348"/>
                <a:gd name="T28" fmla="*/ 35 w 197"/>
                <a:gd name="T29" fmla="*/ 247 h 348"/>
                <a:gd name="T30" fmla="*/ 0 w 197"/>
                <a:gd name="T31" fmla="*/ 25 h 34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97"/>
                <a:gd name="T49" fmla="*/ 0 h 348"/>
                <a:gd name="T50" fmla="*/ 197 w 197"/>
                <a:gd name="T51" fmla="*/ 348 h 348"/>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97" h="348">
                  <a:moveTo>
                    <a:pt x="0" y="25"/>
                  </a:moveTo>
                  <a:lnTo>
                    <a:pt x="23" y="38"/>
                  </a:lnTo>
                  <a:lnTo>
                    <a:pt x="45" y="35"/>
                  </a:lnTo>
                  <a:lnTo>
                    <a:pt x="53" y="28"/>
                  </a:lnTo>
                  <a:lnTo>
                    <a:pt x="58" y="7"/>
                  </a:lnTo>
                  <a:lnTo>
                    <a:pt x="153" y="0"/>
                  </a:lnTo>
                  <a:lnTo>
                    <a:pt x="197" y="246"/>
                  </a:lnTo>
                  <a:lnTo>
                    <a:pt x="194" y="243"/>
                  </a:lnTo>
                  <a:lnTo>
                    <a:pt x="161" y="257"/>
                  </a:lnTo>
                  <a:lnTo>
                    <a:pt x="138" y="323"/>
                  </a:lnTo>
                  <a:lnTo>
                    <a:pt x="104" y="314"/>
                  </a:lnTo>
                  <a:lnTo>
                    <a:pt x="65" y="339"/>
                  </a:lnTo>
                  <a:lnTo>
                    <a:pt x="13" y="348"/>
                  </a:lnTo>
                  <a:lnTo>
                    <a:pt x="36" y="283"/>
                  </a:lnTo>
                  <a:lnTo>
                    <a:pt x="26" y="247"/>
                  </a:lnTo>
                  <a:lnTo>
                    <a:pt x="0" y="25"/>
                  </a:lnTo>
                  <a:close/>
                </a:path>
              </a:pathLst>
            </a:custGeom>
            <a:grpFill/>
            <a:ln w="6350">
              <a:solidFill>
                <a:schemeClr val="bg1"/>
              </a:solidFill>
              <a:round/>
              <a:headEnd/>
              <a:tailEnd/>
            </a:ln>
          </p:spPr>
          <p:txBody>
            <a:bodyPr/>
            <a:lstStyle/>
            <a:p>
              <a:pPr>
                <a:defRPr/>
              </a:pPr>
              <a:endParaRPr lang="en-GB" sz="1800"/>
            </a:p>
          </p:txBody>
        </p:sp>
        <p:sp>
          <p:nvSpPr>
            <p:cNvPr id="22" name="Freeform 19">
              <a:extLst>
                <a:ext uri="{FF2B5EF4-FFF2-40B4-BE49-F238E27FC236}">
                  <a16:creationId xmlns:a16="http://schemas.microsoft.com/office/drawing/2014/main" xmlns="" id="{31FE521B-E629-4AFE-A9F1-4F78699CB366}"/>
                </a:ext>
              </a:extLst>
            </p:cNvPr>
            <p:cNvSpPr>
              <a:spLocks/>
            </p:cNvSpPr>
            <p:nvPr/>
          </p:nvSpPr>
          <p:spPr bwMode="auto">
            <a:xfrm>
              <a:off x="6328310" y="3038475"/>
              <a:ext cx="522787" cy="598488"/>
            </a:xfrm>
            <a:custGeom>
              <a:avLst/>
              <a:gdLst>
                <a:gd name="T0" fmla="*/ 0 w 253"/>
                <a:gd name="T1" fmla="*/ 71 h 314"/>
                <a:gd name="T2" fmla="*/ 156 w 253"/>
                <a:gd name="T3" fmla="*/ 59 h 314"/>
                <a:gd name="T4" fmla="*/ 188 w 253"/>
                <a:gd name="T5" fmla="*/ 64 h 314"/>
                <a:gd name="T6" fmla="*/ 264 w 253"/>
                <a:gd name="T7" fmla="*/ 37 h 314"/>
                <a:gd name="T8" fmla="*/ 280 w 253"/>
                <a:gd name="T9" fmla="*/ 12 h 314"/>
                <a:gd name="T10" fmla="*/ 325 w 253"/>
                <a:gd name="T11" fmla="*/ 0 h 314"/>
                <a:gd name="T12" fmla="*/ 349 w 253"/>
                <a:gd name="T13" fmla="*/ 119 h 314"/>
                <a:gd name="T14" fmla="*/ 330 w 253"/>
                <a:gd name="T15" fmla="*/ 132 h 314"/>
                <a:gd name="T16" fmla="*/ 335 w 253"/>
                <a:gd name="T17" fmla="*/ 214 h 314"/>
                <a:gd name="T18" fmla="*/ 300 w 253"/>
                <a:gd name="T19" fmla="*/ 221 h 314"/>
                <a:gd name="T20" fmla="*/ 280 w 253"/>
                <a:gd name="T21" fmla="*/ 267 h 314"/>
                <a:gd name="T22" fmla="*/ 253 w 253"/>
                <a:gd name="T23" fmla="*/ 261 h 314"/>
                <a:gd name="T24" fmla="*/ 245 w 253"/>
                <a:gd name="T25" fmla="*/ 314 h 314"/>
                <a:gd name="T26" fmla="*/ 204 w 253"/>
                <a:gd name="T27" fmla="*/ 292 h 314"/>
                <a:gd name="T28" fmla="*/ 128 w 253"/>
                <a:gd name="T29" fmla="*/ 306 h 314"/>
                <a:gd name="T30" fmla="*/ 95 w 253"/>
                <a:gd name="T31" fmla="*/ 286 h 314"/>
                <a:gd name="T32" fmla="*/ 52 w 253"/>
                <a:gd name="T33" fmla="*/ 285 h 314"/>
                <a:gd name="T34" fmla="*/ 29 w 253"/>
                <a:gd name="T35" fmla="*/ 197 h 314"/>
                <a:gd name="T36" fmla="*/ 0 w 253"/>
                <a:gd name="T37" fmla="*/ 71 h 31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53"/>
                <a:gd name="T58" fmla="*/ 0 h 314"/>
                <a:gd name="T59" fmla="*/ 253 w 253"/>
                <a:gd name="T60" fmla="*/ 314 h 31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53" h="314">
                  <a:moveTo>
                    <a:pt x="0" y="71"/>
                  </a:moveTo>
                  <a:lnTo>
                    <a:pt x="114" y="59"/>
                  </a:lnTo>
                  <a:lnTo>
                    <a:pt x="138" y="64"/>
                  </a:lnTo>
                  <a:lnTo>
                    <a:pt x="192" y="37"/>
                  </a:lnTo>
                  <a:lnTo>
                    <a:pt x="204" y="12"/>
                  </a:lnTo>
                  <a:lnTo>
                    <a:pt x="236" y="0"/>
                  </a:lnTo>
                  <a:lnTo>
                    <a:pt x="253" y="119"/>
                  </a:lnTo>
                  <a:lnTo>
                    <a:pt x="240" y="132"/>
                  </a:lnTo>
                  <a:lnTo>
                    <a:pt x="243" y="214"/>
                  </a:lnTo>
                  <a:lnTo>
                    <a:pt x="218" y="221"/>
                  </a:lnTo>
                  <a:lnTo>
                    <a:pt x="204" y="267"/>
                  </a:lnTo>
                  <a:lnTo>
                    <a:pt x="184" y="261"/>
                  </a:lnTo>
                  <a:lnTo>
                    <a:pt x="178" y="314"/>
                  </a:lnTo>
                  <a:lnTo>
                    <a:pt x="149" y="292"/>
                  </a:lnTo>
                  <a:lnTo>
                    <a:pt x="93" y="306"/>
                  </a:lnTo>
                  <a:lnTo>
                    <a:pt x="69" y="286"/>
                  </a:lnTo>
                  <a:lnTo>
                    <a:pt x="38" y="285"/>
                  </a:lnTo>
                  <a:lnTo>
                    <a:pt x="21" y="197"/>
                  </a:lnTo>
                  <a:lnTo>
                    <a:pt x="0" y="71"/>
                  </a:lnTo>
                  <a:close/>
                </a:path>
              </a:pathLst>
            </a:custGeom>
            <a:grpFill/>
            <a:ln w="6350">
              <a:solidFill>
                <a:schemeClr val="bg1"/>
              </a:solidFill>
              <a:round/>
              <a:headEnd/>
              <a:tailEnd/>
            </a:ln>
          </p:spPr>
          <p:txBody>
            <a:bodyPr/>
            <a:lstStyle/>
            <a:p>
              <a:pPr>
                <a:defRPr/>
              </a:pPr>
              <a:endParaRPr lang="en-GB" sz="1800"/>
            </a:p>
          </p:txBody>
        </p:sp>
        <p:sp>
          <p:nvSpPr>
            <p:cNvPr id="23" name="Freeform 20">
              <a:extLst>
                <a:ext uri="{FF2B5EF4-FFF2-40B4-BE49-F238E27FC236}">
                  <a16:creationId xmlns:a16="http://schemas.microsoft.com/office/drawing/2014/main" xmlns="" id="{F8E20DED-C11D-4041-A3D4-11C887021566}"/>
                </a:ext>
              </a:extLst>
            </p:cNvPr>
            <p:cNvSpPr>
              <a:spLocks/>
            </p:cNvSpPr>
            <p:nvPr/>
          </p:nvSpPr>
          <p:spPr bwMode="auto">
            <a:xfrm>
              <a:off x="5865713" y="3579813"/>
              <a:ext cx="918317" cy="506412"/>
            </a:xfrm>
            <a:custGeom>
              <a:avLst/>
              <a:gdLst>
                <a:gd name="T0" fmla="*/ 0 w 445"/>
                <a:gd name="T1" fmla="*/ 266 h 266"/>
                <a:gd name="T2" fmla="*/ 149 w 445"/>
                <a:gd name="T3" fmla="*/ 249 h 266"/>
                <a:gd name="T4" fmla="*/ 149 w 445"/>
                <a:gd name="T5" fmla="*/ 237 h 266"/>
                <a:gd name="T6" fmla="*/ 509 w 445"/>
                <a:gd name="T7" fmla="*/ 199 h 266"/>
                <a:gd name="T8" fmla="*/ 516 w 445"/>
                <a:gd name="T9" fmla="*/ 179 h 266"/>
                <a:gd name="T10" fmla="*/ 566 w 445"/>
                <a:gd name="T11" fmla="*/ 163 h 266"/>
                <a:gd name="T12" fmla="*/ 575 w 445"/>
                <a:gd name="T13" fmla="*/ 142 h 266"/>
                <a:gd name="T14" fmla="*/ 596 w 445"/>
                <a:gd name="T15" fmla="*/ 135 h 266"/>
                <a:gd name="T16" fmla="*/ 612 w 445"/>
                <a:gd name="T17" fmla="*/ 103 h 266"/>
                <a:gd name="T18" fmla="*/ 563 w 445"/>
                <a:gd name="T19" fmla="*/ 72 h 266"/>
                <a:gd name="T20" fmla="*/ 555 w 445"/>
                <a:gd name="T21" fmla="*/ 29 h 266"/>
                <a:gd name="T22" fmla="*/ 516 w 445"/>
                <a:gd name="T23" fmla="*/ 8 h 266"/>
                <a:gd name="T24" fmla="*/ 434 w 445"/>
                <a:gd name="T25" fmla="*/ 20 h 266"/>
                <a:gd name="T26" fmla="*/ 398 w 445"/>
                <a:gd name="T27" fmla="*/ 1 h 266"/>
                <a:gd name="T28" fmla="*/ 363 w 445"/>
                <a:gd name="T29" fmla="*/ 0 h 266"/>
                <a:gd name="T30" fmla="*/ 368 w 445"/>
                <a:gd name="T31" fmla="*/ 29 h 266"/>
                <a:gd name="T32" fmla="*/ 320 w 445"/>
                <a:gd name="T33" fmla="*/ 44 h 266"/>
                <a:gd name="T34" fmla="*/ 286 w 445"/>
                <a:gd name="T35" fmla="*/ 110 h 266"/>
                <a:gd name="T36" fmla="*/ 242 w 445"/>
                <a:gd name="T37" fmla="*/ 100 h 266"/>
                <a:gd name="T38" fmla="*/ 186 w 445"/>
                <a:gd name="T39" fmla="*/ 124 h 266"/>
                <a:gd name="T40" fmla="*/ 117 w 445"/>
                <a:gd name="T41" fmla="*/ 134 h 266"/>
                <a:gd name="T42" fmla="*/ 117 w 445"/>
                <a:gd name="T43" fmla="*/ 171 h 266"/>
                <a:gd name="T44" fmla="*/ 82 w 445"/>
                <a:gd name="T45" fmla="*/ 170 h 266"/>
                <a:gd name="T46" fmla="*/ 83 w 445"/>
                <a:gd name="T47" fmla="*/ 203 h 266"/>
                <a:gd name="T48" fmla="*/ 48 w 445"/>
                <a:gd name="T49" fmla="*/ 190 h 266"/>
                <a:gd name="T50" fmla="*/ 28 w 445"/>
                <a:gd name="T51" fmla="*/ 196 h 266"/>
                <a:gd name="T52" fmla="*/ 45 w 445"/>
                <a:gd name="T53" fmla="*/ 218 h 266"/>
                <a:gd name="T54" fmla="*/ 5 w 445"/>
                <a:gd name="T55" fmla="*/ 248 h 266"/>
                <a:gd name="T56" fmla="*/ 0 w 445"/>
                <a:gd name="T57" fmla="*/ 266 h 26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445"/>
                <a:gd name="T88" fmla="*/ 0 h 266"/>
                <a:gd name="T89" fmla="*/ 445 w 445"/>
                <a:gd name="T90" fmla="*/ 266 h 26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445" h="266">
                  <a:moveTo>
                    <a:pt x="0" y="266"/>
                  </a:moveTo>
                  <a:lnTo>
                    <a:pt x="108" y="249"/>
                  </a:lnTo>
                  <a:lnTo>
                    <a:pt x="108" y="237"/>
                  </a:lnTo>
                  <a:lnTo>
                    <a:pt x="370" y="199"/>
                  </a:lnTo>
                  <a:lnTo>
                    <a:pt x="374" y="179"/>
                  </a:lnTo>
                  <a:lnTo>
                    <a:pt x="412" y="163"/>
                  </a:lnTo>
                  <a:lnTo>
                    <a:pt x="417" y="142"/>
                  </a:lnTo>
                  <a:lnTo>
                    <a:pt x="433" y="135"/>
                  </a:lnTo>
                  <a:lnTo>
                    <a:pt x="445" y="103"/>
                  </a:lnTo>
                  <a:lnTo>
                    <a:pt x="409" y="72"/>
                  </a:lnTo>
                  <a:lnTo>
                    <a:pt x="403" y="29"/>
                  </a:lnTo>
                  <a:lnTo>
                    <a:pt x="374" y="8"/>
                  </a:lnTo>
                  <a:lnTo>
                    <a:pt x="316" y="20"/>
                  </a:lnTo>
                  <a:lnTo>
                    <a:pt x="289" y="1"/>
                  </a:lnTo>
                  <a:lnTo>
                    <a:pt x="263" y="0"/>
                  </a:lnTo>
                  <a:lnTo>
                    <a:pt x="268" y="29"/>
                  </a:lnTo>
                  <a:lnTo>
                    <a:pt x="232" y="44"/>
                  </a:lnTo>
                  <a:lnTo>
                    <a:pt x="208" y="110"/>
                  </a:lnTo>
                  <a:lnTo>
                    <a:pt x="175" y="100"/>
                  </a:lnTo>
                  <a:lnTo>
                    <a:pt x="136" y="124"/>
                  </a:lnTo>
                  <a:lnTo>
                    <a:pt x="85" y="134"/>
                  </a:lnTo>
                  <a:lnTo>
                    <a:pt x="85" y="171"/>
                  </a:lnTo>
                  <a:lnTo>
                    <a:pt x="60" y="170"/>
                  </a:lnTo>
                  <a:lnTo>
                    <a:pt x="61" y="203"/>
                  </a:lnTo>
                  <a:lnTo>
                    <a:pt x="35" y="190"/>
                  </a:lnTo>
                  <a:lnTo>
                    <a:pt x="20" y="196"/>
                  </a:lnTo>
                  <a:lnTo>
                    <a:pt x="33" y="218"/>
                  </a:lnTo>
                  <a:lnTo>
                    <a:pt x="5" y="248"/>
                  </a:lnTo>
                  <a:lnTo>
                    <a:pt x="0" y="266"/>
                  </a:lnTo>
                  <a:close/>
                </a:path>
              </a:pathLst>
            </a:custGeom>
            <a:grpFill/>
            <a:ln w="6350">
              <a:solidFill>
                <a:schemeClr val="bg1"/>
              </a:solidFill>
              <a:round/>
              <a:headEnd/>
              <a:tailEnd/>
            </a:ln>
          </p:spPr>
          <p:txBody>
            <a:bodyPr/>
            <a:lstStyle/>
            <a:p>
              <a:pPr>
                <a:defRPr/>
              </a:pPr>
              <a:endParaRPr lang="en-GB" sz="1800"/>
            </a:p>
          </p:txBody>
        </p:sp>
        <p:sp>
          <p:nvSpPr>
            <p:cNvPr id="24" name="Freeform 21">
              <a:extLst>
                <a:ext uri="{FF2B5EF4-FFF2-40B4-BE49-F238E27FC236}">
                  <a16:creationId xmlns:a16="http://schemas.microsoft.com/office/drawing/2014/main" xmlns="" id="{B1D0E33C-E08E-430D-923C-D48AEBEC6FCC}"/>
                </a:ext>
              </a:extLst>
            </p:cNvPr>
            <p:cNvSpPr>
              <a:spLocks/>
            </p:cNvSpPr>
            <p:nvPr/>
          </p:nvSpPr>
          <p:spPr bwMode="auto">
            <a:xfrm>
              <a:off x="5802084" y="3905250"/>
              <a:ext cx="1059332" cy="384175"/>
            </a:xfrm>
            <a:custGeom>
              <a:avLst/>
              <a:gdLst>
                <a:gd name="T0" fmla="*/ 43 w 513"/>
                <a:gd name="T1" fmla="*/ 92 h 202"/>
                <a:gd name="T2" fmla="*/ 43 w 513"/>
                <a:gd name="T3" fmla="*/ 96 h 202"/>
                <a:gd name="T4" fmla="*/ 30 w 513"/>
                <a:gd name="T5" fmla="*/ 115 h 202"/>
                <a:gd name="T6" fmla="*/ 44 w 513"/>
                <a:gd name="T7" fmla="*/ 140 h 202"/>
                <a:gd name="T8" fmla="*/ 0 w 513"/>
                <a:gd name="T9" fmla="*/ 163 h 202"/>
                <a:gd name="T10" fmla="*/ 11 w 513"/>
                <a:gd name="T11" fmla="*/ 202 h 202"/>
                <a:gd name="T12" fmla="*/ 196 w 513"/>
                <a:gd name="T13" fmla="*/ 190 h 202"/>
                <a:gd name="T14" fmla="*/ 415 w 513"/>
                <a:gd name="T15" fmla="*/ 170 h 202"/>
                <a:gd name="T16" fmla="*/ 527 w 513"/>
                <a:gd name="T17" fmla="*/ 154 h 202"/>
                <a:gd name="T18" fmla="*/ 548 w 513"/>
                <a:gd name="T19" fmla="*/ 103 h 202"/>
                <a:gd name="T20" fmla="*/ 589 w 513"/>
                <a:gd name="T21" fmla="*/ 100 h 202"/>
                <a:gd name="T22" fmla="*/ 709 w 513"/>
                <a:gd name="T23" fmla="*/ 0 h 202"/>
                <a:gd name="T24" fmla="*/ 552 w 513"/>
                <a:gd name="T25" fmla="*/ 25 h 202"/>
                <a:gd name="T26" fmla="*/ 185 w 513"/>
                <a:gd name="T27" fmla="*/ 66 h 202"/>
                <a:gd name="T28" fmla="*/ 188 w 513"/>
                <a:gd name="T29" fmla="*/ 78 h 202"/>
                <a:gd name="T30" fmla="*/ 43 w 513"/>
                <a:gd name="T31" fmla="*/ 92 h 20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513"/>
                <a:gd name="T49" fmla="*/ 0 h 202"/>
                <a:gd name="T50" fmla="*/ 513 w 513"/>
                <a:gd name="T51" fmla="*/ 202 h 202"/>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513" h="202">
                  <a:moveTo>
                    <a:pt x="31" y="92"/>
                  </a:moveTo>
                  <a:lnTo>
                    <a:pt x="31" y="96"/>
                  </a:lnTo>
                  <a:lnTo>
                    <a:pt x="22" y="115"/>
                  </a:lnTo>
                  <a:lnTo>
                    <a:pt x="32" y="140"/>
                  </a:lnTo>
                  <a:lnTo>
                    <a:pt x="0" y="163"/>
                  </a:lnTo>
                  <a:lnTo>
                    <a:pt x="7" y="202"/>
                  </a:lnTo>
                  <a:lnTo>
                    <a:pt x="142" y="190"/>
                  </a:lnTo>
                  <a:lnTo>
                    <a:pt x="301" y="170"/>
                  </a:lnTo>
                  <a:lnTo>
                    <a:pt x="381" y="154"/>
                  </a:lnTo>
                  <a:lnTo>
                    <a:pt x="398" y="103"/>
                  </a:lnTo>
                  <a:lnTo>
                    <a:pt x="426" y="100"/>
                  </a:lnTo>
                  <a:lnTo>
                    <a:pt x="513" y="0"/>
                  </a:lnTo>
                  <a:lnTo>
                    <a:pt x="400" y="25"/>
                  </a:lnTo>
                  <a:lnTo>
                    <a:pt x="135" y="66"/>
                  </a:lnTo>
                  <a:lnTo>
                    <a:pt x="137" y="78"/>
                  </a:lnTo>
                  <a:lnTo>
                    <a:pt x="31" y="92"/>
                  </a:lnTo>
                  <a:close/>
                </a:path>
              </a:pathLst>
            </a:custGeom>
            <a:grpFill/>
            <a:ln w="6350">
              <a:solidFill>
                <a:schemeClr val="bg1"/>
              </a:solidFill>
              <a:round/>
              <a:headEnd/>
              <a:tailEnd/>
            </a:ln>
          </p:spPr>
          <p:txBody>
            <a:bodyPr/>
            <a:lstStyle/>
            <a:p>
              <a:pPr>
                <a:defRPr/>
              </a:pPr>
              <a:endParaRPr lang="en-GB" sz="1800"/>
            </a:p>
          </p:txBody>
        </p:sp>
        <p:sp>
          <p:nvSpPr>
            <p:cNvPr id="25" name="Freeform 22">
              <a:extLst>
                <a:ext uri="{FF2B5EF4-FFF2-40B4-BE49-F238E27FC236}">
                  <a16:creationId xmlns:a16="http://schemas.microsoft.com/office/drawing/2014/main" xmlns="" id="{0598434B-8DC1-4049-8FAA-E6DCA9C23549}"/>
                </a:ext>
              </a:extLst>
            </p:cNvPr>
            <p:cNvSpPr>
              <a:spLocks/>
            </p:cNvSpPr>
            <p:nvPr/>
          </p:nvSpPr>
          <p:spPr bwMode="auto">
            <a:xfrm>
              <a:off x="6269840" y="4787900"/>
              <a:ext cx="1159074" cy="777875"/>
            </a:xfrm>
            <a:custGeom>
              <a:avLst/>
              <a:gdLst>
                <a:gd name="T0" fmla="*/ 0 w 561"/>
                <a:gd name="T1" fmla="*/ 39 h 409"/>
                <a:gd name="T2" fmla="*/ 212 w 561"/>
                <a:gd name="T3" fmla="*/ 23 h 409"/>
                <a:gd name="T4" fmla="*/ 234 w 561"/>
                <a:gd name="T5" fmla="*/ 50 h 409"/>
                <a:gd name="T6" fmla="*/ 463 w 561"/>
                <a:gd name="T7" fmla="*/ 23 h 409"/>
                <a:gd name="T8" fmla="*/ 502 w 561"/>
                <a:gd name="T9" fmla="*/ 45 h 409"/>
                <a:gd name="T10" fmla="*/ 502 w 561"/>
                <a:gd name="T11" fmla="*/ 3 h 409"/>
                <a:gd name="T12" fmla="*/ 500 w 561"/>
                <a:gd name="T13" fmla="*/ 0 h 409"/>
                <a:gd name="T14" fmla="*/ 545 w 561"/>
                <a:gd name="T15" fmla="*/ 2 h 409"/>
                <a:gd name="T16" fmla="*/ 593 w 561"/>
                <a:gd name="T17" fmla="*/ 65 h 409"/>
                <a:gd name="T18" fmla="*/ 670 w 561"/>
                <a:gd name="T19" fmla="*/ 151 h 409"/>
                <a:gd name="T20" fmla="*/ 709 w 561"/>
                <a:gd name="T21" fmla="*/ 225 h 409"/>
                <a:gd name="T22" fmla="*/ 763 w 561"/>
                <a:gd name="T23" fmla="*/ 277 h 409"/>
                <a:gd name="T24" fmla="*/ 774 w 561"/>
                <a:gd name="T25" fmla="*/ 352 h 409"/>
                <a:gd name="T26" fmla="*/ 756 w 561"/>
                <a:gd name="T27" fmla="*/ 397 h 409"/>
                <a:gd name="T28" fmla="*/ 674 w 561"/>
                <a:gd name="T29" fmla="*/ 409 h 409"/>
                <a:gd name="T30" fmla="*/ 660 w 561"/>
                <a:gd name="T31" fmla="*/ 390 h 409"/>
                <a:gd name="T32" fmla="*/ 604 w 561"/>
                <a:gd name="T33" fmla="*/ 363 h 409"/>
                <a:gd name="T34" fmla="*/ 586 w 561"/>
                <a:gd name="T35" fmla="*/ 335 h 409"/>
                <a:gd name="T36" fmla="*/ 571 w 561"/>
                <a:gd name="T37" fmla="*/ 324 h 409"/>
                <a:gd name="T38" fmla="*/ 561 w 561"/>
                <a:gd name="T39" fmla="*/ 298 h 409"/>
                <a:gd name="T40" fmla="*/ 547 w 561"/>
                <a:gd name="T41" fmla="*/ 305 h 409"/>
                <a:gd name="T42" fmla="*/ 502 w 561"/>
                <a:gd name="T43" fmla="*/ 271 h 409"/>
                <a:gd name="T44" fmla="*/ 514 w 561"/>
                <a:gd name="T45" fmla="*/ 239 h 409"/>
                <a:gd name="T46" fmla="*/ 502 w 561"/>
                <a:gd name="T47" fmla="*/ 222 h 409"/>
                <a:gd name="T48" fmla="*/ 489 w 561"/>
                <a:gd name="T49" fmla="*/ 228 h 409"/>
                <a:gd name="T50" fmla="*/ 490 w 561"/>
                <a:gd name="T51" fmla="*/ 246 h 409"/>
                <a:gd name="T52" fmla="*/ 475 w 561"/>
                <a:gd name="T53" fmla="*/ 222 h 409"/>
                <a:gd name="T54" fmla="*/ 476 w 561"/>
                <a:gd name="T55" fmla="*/ 164 h 409"/>
                <a:gd name="T56" fmla="*/ 448 w 561"/>
                <a:gd name="T57" fmla="*/ 130 h 409"/>
                <a:gd name="T58" fmla="*/ 376 w 561"/>
                <a:gd name="T59" fmla="*/ 102 h 409"/>
                <a:gd name="T60" fmla="*/ 339 w 561"/>
                <a:gd name="T61" fmla="*/ 70 h 409"/>
                <a:gd name="T62" fmla="*/ 298 w 561"/>
                <a:gd name="T63" fmla="*/ 67 h 409"/>
                <a:gd name="T64" fmla="*/ 282 w 561"/>
                <a:gd name="T65" fmla="*/ 87 h 409"/>
                <a:gd name="T66" fmla="*/ 222 w 561"/>
                <a:gd name="T67" fmla="*/ 101 h 409"/>
                <a:gd name="T68" fmla="*/ 185 w 561"/>
                <a:gd name="T69" fmla="*/ 87 h 409"/>
                <a:gd name="T70" fmla="*/ 168 w 561"/>
                <a:gd name="T71" fmla="*/ 65 h 409"/>
                <a:gd name="T72" fmla="*/ 55 w 561"/>
                <a:gd name="T73" fmla="*/ 84 h 409"/>
                <a:gd name="T74" fmla="*/ 31 w 561"/>
                <a:gd name="T75" fmla="*/ 69 h 409"/>
                <a:gd name="T76" fmla="*/ 4 w 561"/>
                <a:gd name="T77" fmla="*/ 85 h 409"/>
                <a:gd name="T78" fmla="*/ 0 w 561"/>
                <a:gd name="T79" fmla="*/ 39 h 409"/>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561"/>
                <a:gd name="T121" fmla="*/ 0 h 409"/>
                <a:gd name="T122" fmla="*/ 561 w 561"/>
                <a:gd name="T123" fmla="*/ 409 h 409"/>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561" h="409">
                  <a:moveTo>
                    <a:pt x="0" y="39"/>
                  </a:moveTo>
                  <a:lnTo>
                    <a:pt x="154" y="23"/>
                  </a:lnTo>
                  <a:lnTo>
                    <a:pt x="170" y="50"/>
                  </a:lnTo>
                  <a:lnTo>
                    <a:pt x="336" y="23"/>
                  </a:lnTo>
                  <a:lnTo>
                    <a:pt x="364" y="45"/>
                  </a:lnTo>
                  <a:lnTo>
                    <a:pt x="364" y="3"/>
                  </a:lnTo>
                  <a:lnTo>
                    <a:pt x="362" y="0"/>
                  </a:lnTo>
                  <a:lnTo>
                    <a:pt x="395" y="2"/>
                  </a:lnTo>
                  <a:lnTo>
                    <a:pt x="430" y="65"/>
                  </a:lnTo>
                  <a:lnTo>
                    <a:pt x="485" y="151"/>
                  </a:lnTo>
                  <a:lnTo>
                    <a:pt x="513" y="225"/>
                  </a:lnTo>
                  <a:lnTo>
                    <a:pt x="554" y="277"/>
                  </a:lnTo>
                  <a:lnTo>
                    <a:pt x="561" y="352"/>
                  </a:lnTo>
                  <a:lnTo>
                    <a:pt x="548" y="397"/>
                  </a:lnTo>
                  <a:lnTo>
                    <a:pt x="489" y="409"/>
                  </a:lnTo>
                  <a:lnTo>
                    <a:pt x="479" y="390"/>
                  </a:lnTo>
                  <a:lnTo>
                    <a:pt x="437" y="363"/>
                  </a:lnTo>
                  <a:lnTo>
                    <a:pt x="424" y="335"/>
                  </a:lnTo>
                  <a:lnTo>
                    <a:pt x="413" y="324"/>
                  </a:lnTo>
                  <a:lnTo>
                    <a:pt x="407" y="298"/>
                  </a:lnTo>
                  <a:lnTo>
                    <a:pt x="397" y="305"/>
                  </a:lnTo>
                  <a:lnTo>
                    <a:pt x="364" y="271"/>
                  </a:lnTo>
                  <a:lnTo>
                    <a:pt x="372" y="239"/>
                  </a:lnTo>
                  <a:lnTo>
                    <a:pt x="364" y="222"/>
                  </a:lnTo>
                  <a:lnTo>
                    <a:pt x="354" y="228"/>
                  </a:lnTo>
                  <a:lnTo>
                    <a:pt x="355" y="246"/>
                  </a:lnTo>
                  <a:lnTo>
                    <a:pt x="344" y="222"/>
                  </a:lnTo>
                  <a:lnTo>
                    <a:pt x="345" y="164"/>
                  </a:lnTo>
                  <a:lnTo>
                    <a:pt x="325" y="130"/>
                  </a:lnTo>
                  <a:lnTo>
                    <a:pt x="272" y="102"/>
                  </a:lnTo>
                  <a:lnTo>
                    <a:pt x="246" y="70"/>
                  </a:lnTo>
                  <a:lnTo>
                    <a:pt x="216" y="67"/>
                  </a:lnTo>
                  <a:lnTo>
                    <a:pt x="204" y="87"/>
                  </a:lnTo>
                  <a:lnTo>
                    <a:pt x="161" y="101"/>
                  </a:lnTo>
                  <a:lnTo>
                    <a:pt x="135" y="87"/>
                  </a:lnTo>
                  <a:lnTo>
                    <a:pt x="122" y="65"/>
                  </a:lnTo>
                  <a:lnTo>
                    <a:pt x="40" y="84"/>
                  </a:lnTo>
                  <a:lnTo>
                    <a:pt x="23" y="69"/>
                  </a:lnTo>
                  <a:lnTo>
                    <a:pt x="4" y="85"/>
                  </a:lnTo>
                  <a:lnTo>
                    <a:pt x="0" y="39"/>
                  </a:lnTo>
                  <a:close/>
                </a:path>
              </a:pathLst>
            </a:custGeom>
            <a:grpFill/>
            <a:ln w="6350">
              <a:solidFill>
                <a:schemeClr val="bg1"/>
              </a:solidFill>
              <a:round/>
              <a:headEnd/>
              <a:tailEnd/>
            </a:ln>
          </p:spPr>
          <p:txBody>
            <a:bodyPr/>
            <a:lstStyle/>
            <a:p>
              <a:pPr>
                <a:defRPr/>
              </a:pPr>
              <a:endParaRPr lang="en-GB" sz="1800"/>
            </a:p>
          </p:txBody>
        </p:sp>
        <p:sp>
          <p:nvSpPr>
            <p:cNvPr id="26" name="Freeform 23">
              <a:extLst>
                <a:ext uri="{FF2B5EF4-FFF2-40B4-BE49-F238E27FC236}">
                  <a16:creationId xmlns:a16="http://schemas.microsoft.com/office/drawing/2014/main" xmlns="" id="{72F953FE-3F68-4F3A-B005-4D0BBC04CB84}"/>
                </a:ext>
              </a:extLst>
            </p:cNvPr>
            <p:cNvSpPr>
              <a:spLocks/>
            </p:cNvSpPr>
            <p:nvPr/>
          </p:nvSpPr>
          <p:spPr bwMode="auto">
            <a:xfrm>
              <a:off x="6696324" y="3260725"/>
              <a:ext cx="529666" cy="549275"/>
            </a:xfrm>
            <a:custGeom>
              <a:avLst/>
              <a:gdLst>
                <a:gd name="T0" fmla="*/ 36 w 256"/>
                <a:gd name="T1" fmla="*/ 150 h 288"/>
                <a:gd name="T2" fmla="*/ 10 w 256"/>
                <a:gd name="T3" fmla="*/ 144 h 288"/>
                <a:gd name="T4" fmla="*/ 0 w 256"/>
                <a:gd name="T5" fmla="*/ 190 h 288"/>
                <a:gd name="T6" fmla="*/ 10 w 256"/>
                <a:gd name="T7" fmla="*/ 239 h 288"/>
                <a:gd name="T8" fmla="*/ 60 w 256"/>
                <a:gd name="T9" fmla="*/ 271 h 288"/>
                <a:gd name="T10" fmla="*/ 72 w 256"/>
                <a:gd name="T11" fmla="*/ 288 h 288"/>
                <a:gd name="T12" fmla="*/ 138 w 256"/>
                <a:gd name="T13" fmla="*/ 271 h 288"/>
                <a:gd name="T14" fmla="*/ 215 w 256"/>
                <a:gd name="T15" fmla="*/ 233 h 288"/>
                <a:gd name="T16" fmla="*/ 238 w 256"/>
                <a:gd name="T17" fmla="*/ 148 h 288"/>
                <a:gd name="T18" fmla="*/ 288 w 256"/>
                <a:gd name="T19" fmla="*/ 126 h 288"/>
                <a:gd name="T20" fmla="*/ 316 w 256"/>
                <a:gd name="T21" fmla="*/ 74 h 288"/>
                <a:gd name="T22" fmla="*/ 356 w 256"/>
                <a:gd name="T23" fmla="*/ 60 h 288"/>
                <a:gd name="T24" fmla="*/ 303 w 256"/>
                <a:gd name="T25" fmla="*/ 53 h 288"/>
                <a:gd name="T26" fmla="*/ 214 w 256"/>
                <a:gd name="T27" fmla="*/ 90 h 288"/>
                <a:gd name="T28" fmla="*/ 200 w 256"/>
                <a:gd name="T29" fmla="*/ 54 h 288"/>
                <a:gd name="T30" fmla="*/ 123 w 256"/>
                <a:gd name="T31" fmla="*/ 57 h 288"/>
                <a:gd name="T32" fmla="*/ 104 w 256"/>
                <a:gd name="T33" fmla="*/ 0 h 288"/>
                <a:gd name="T34" fmla="*/ 85 w 256"/>
                <a:gd name="T35" fmla="*/ 15 h 288"/>
                <a:gd name="T36" fmla="*/ 91 w 256"/>
                <a:gd name="T37" fmla="*/ 97 h 288"/>
                <a:gd name="T38" fmla="*/ 55 w 256"/>
                <a:gd name="T39" fmla="*/ 104 h 288"/>
                <a:gd name="T40" fmla="*/ 36 w 256"/>
                <a:gd name="T41" fmla="*/ 150 h 28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56"/>
                <a:gd name="T64" fmla="*/ 0 h 288"/>
                <a:gd name="T65" fmla="*/ 256 w 256"/>
                <a:gd name="T66" fmla="*/ 288 h 288"/>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56" h="288">
                  <a:moveTo>
                    <a:pt x="26" y="150"/>
                  </a:moveTo>
                  <a:lnTo>
                    <a:pt x="6" y="144"/>
                  </a:lnTo>
                  <a:lnTo>
                    <a:pt x="0" y="190"/>
                  </a:lnTo>
                  <a:lnTo>
                    <a:pt x="6" y="239"/>
                  </a:lnTo>
                  <a:lnTo>
                    <a:pt x="43" y="271"/>
                  </a:lnTo>
                  <a:lnTo>
                    <a:pt x="52" y="288"/>
                  </a:lnTo>
                  <a:lnTo>
                    <a:pt x="99" y="271"/>
                  </a:lnTo>
                  <a:lnTo>
                    <a:pt x="155" y="233"/>
                  </a:lnTo>
                  <a:lnTo>
                    <a:pt x="171" y="148"/>
                  </a:lnTo>
                  <a:lnTo>
                    <a:pt x="207" y="126"/>
                  </a:lnTo>
                  <a:lnTo>
                    <a:pt x="227" y="74"/>
                  </a:lnTo>
                  <a:lnTo>
                    <a:pt x="256" y="60"/>
                  </a:lnTo>
                  <a:lnTo>
                    <a:pt x="218" y="53"/>
                  </a:lnTo>
                  <a:lnTo>
                    <a:pt x="154" y="90"/>
                  </a:lnTo>
                  <a:lnTo>
                    <a:pt x="144" y="54"/>
                  </a:lnTo>
                  <a:lnTo>
                    <a:pt x="88" y="57"/>
                  </a:lnTo>
                  <a:lnTo>
                    <a:pt x="75" y="0"/>
                  </a:lnTo>
                  <a:lnTo>
                    <a:pt x="61" y="15"/>
                  </a:lnTo>
                  <a:lnTo>
                    <a:pt x="65" y="97"/>
                  </a:lnTo>
                  <a:lnTo>
                    <a:pt x="40" y="104"/>
                  </a:lnTo>
                  <a:lnTo>
                    <a:pt x="26" y="150"/>
                  </a:lnTo>
                  <a:close/>
                </a:path>
              </a:pathLst>
            </a:custGeom>
            <a:grpFill/>
            <a:ln w="6350">
              <a:solidFill>
                <a:schemeClr val="bg1"/>
              </a:solidFill>
              <a:round/>
              <a:headEnd/>
              <a:tailEnd/>
            </a:ln>
          </p:spPr>
          <p:txBody>
            <a:bodyPr/>
            <a:lstStyle/>
            <a:p>
              <a:pPr>
                <a:defRPr/>
              </a:pPr>
              <a:endParaRPr lang="en-GB" sz="1800"/>
            </a:p>
          </p:txBody>
        </p:sp>
        <p:sp>
          <p:nvSpPr>
            <p:cNvPr id="27" name="Freeform 24">
              <a:extLst>
                <a:ext uri="{FF2B5EF4-FFF2-40B4-BE49-F238E27FC236}">
                  <a16:creationId xmlns:a16="http://schemas.microsoft.com/office/drawing/2014/main" xmlns="" id="{6EF5E097-F6CA-4844-BDD5-32B172EB9610}"/>
                </a:ext>
              </a:extLst>
            </p:cNvPr>
            <p:cNvSpPr>
              <a:spLocks/>
            </p:cNvSpPr>
            <p:nvPr/>
          </p:nvSpPr>
          <p:spPr bwMode="auto">
            <a:xfrm>
              <a:off x="7492543" y="2346325"/>
              <a:ext cx="208082" cy="384175"/>
            </a:xfrm>
            <a:custGeom>
              <a:avLst/>
              <a:gdLst>
                <a:gd name="T0" fmla="*/ 0 w 101"/>
                <a:gd name="T1" fmla="*/ 21 h 202"/>
                <a:gd name="T2" fmla="*/ 100 w 101"/>
                <a:gd name="T3" fmla="*/ 0 h 202"/>
                <a:gd name="T4" fmla="*/ 137 w 101"/>
                <a:gd name="T5" fmla="*/ 55 h 202"/>
                <a:gd name="T6" fmla="*/ 118 w 101"/>
                <a:gd name="T7" fmla="*/ 70 h 202"/>
                <a:gd name="T8" fmla="*/ 126 w 101"/>
                <a:gd name="T9" fmla="*/ 192 h 202"/>
                <a:gd name="T10" fmla="*/ 68 w 101"/>
                <a:gd name="T11" fmla="*/ 202 h 202"/>
                <a:gd name="T12" fmla="*/ 39 w 101"/>
                <a:gd name="T13" fmla="*/ 152 h 202"/>
                <a:gd name="T14" fmla="*/ 38 w 101"/>
                <a:gd name="T15" fmla="*/ 92 h 202"/>
                <a:gd name="T16" fmla="*/ 13 w 101"/>
                <a:gd name="T17" fmla="*/ 74 h 202"/>
                <a:gd name="T18" fmla="*/ 0 w 101"/>
                <a:gd name="T19" fmla="*/ 21 h 20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01"/>
                <a:gd name="T31" fmla="*/ 0 h 202"/>
                <a:gd name="T32" fmla="*/ 101 w 101"/>
                <a:gd name="T33" fmla="*/ 202 h 20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01" h="202">
                  <a:moveTo>
                    <a:pt x="0" y="21"/>
                  </a:moveTo>
                  <a:lnTo>
                    <a:pt x="74" y="0"/>
                  </a:lnTo>
                  <a:lnTo>
                    <a:pt x="101" y="55"/>
                  </a:lnTo>
                  <a:lnTo>
                    <a:pt x="87" y="70"/>
                  </a:lnTo>
                  <a:lnTo>
                    <a:pt x="93" y="192"/>
                  </a:lnTo>
                  <a:lnTo>
                    <a:pt x="50" y="202"/>
                  </a:lnTo>
                  <a:lnTo>
                    <a:pt x="29" y="152"/>
                  </a:lnTo>
                  <a:lnTo>
                    <a:pt x="28" y="92"/>
                  </a:lnTo>
                  <a:lnTo>
                    <a:pt x="9" y="74"/>
                  </a:lnTo>
                  <a:lnTo>
                    <a:pt x="0" y="21"/>
                  </a:lnTo>
                  <a:close/>
                </a:path>
              </a:pathLst>
            </a:custGeom>
            <a:grpFill/>
            <a:ln w="6350">
              <a:solidFill>
                <a:schemeClr val="bg1"/>
              </a:solidFill>
              <a:round/>
              <a:headEnd/>
              <a:tailEnd/>
            </a:ln>
          </p:spPr>
          <p:txBody>
            <a:bodyPr/>
            <a:lstStyle/>
            <a:p>
              <a:pPr>
                <a:defRPr/>
              </a:pPr>
              <a:endParaRPr lang="en-GB" sz="1800"/>
            </a:p>
          </p:txBody>
        </p:sp>
        <p:sp>
          <p:nvSpPr>
            <p:cNvPr id="28" name="Freeform 25">
              <a:extLst>
                <a:ext uri="{FF2B5EF4-FFF2-40B4-BE49-F238E27FC236}">
                  <a16:creationId xmlns:a16="http://schemas.microsoft.com/office/drawing/2014/main" xmlns="" id="{D2A0A74E-91D7-4D20-86F1-DD0D42739559}"/>
                </a:ext>
              </a:extLst>
            </p:cNvPr>
            <p:cNvSpPr>
              <a:spLocks/>
            </p:cNvSpPr>
            <p:nvPr/>
          </p:nvSpPr>
          <p:spPr bwMode="auto">
            <a:xfrm>
              <a:off x="7592286" y="2647950"/>
              <a:ext cx="445400" cy="201613"/>
            </a:xfrm>
            <a:custGeom>
              <a:avLst/>
              <a:gdLst>
                <a:gd name="T0" fmla="*/ 0 w 216"/>
                <a:gd name="T1" fmla="*/ 42 h 106"/>
                <a:gd name="T2" fmla="*/ 152 w 216"/>
                <a:gd name="T3" fmla="*/ 13 h 106"/>
                <a:gd name="T4" fmla="*/ 169 w 216"/>
                <a:gd name="T5" fmla="*/ 14 h 106"/>
                <a:gd name="T6" fmla="*/ 187 w 216"/>
                <a:gd name="T7" fmla="*/ 0 h 106"/>
                <a:gd name="T8" fmla="*/ 203 w 216"/>
                <a:gd name="T9" fmla="*/ 7 h 106"/>
                <a:gd name="T10" fmla="*/ 184 w 216"/>
                <a:gd name="T11" fmla="*/ 37 h 106"/>
                <a:gd name="T12" fmla="*/ 216 w 216"/>
                <a:gd name="T13" fmla="*/ 35 h 106"/>
                <a:gd name="T14" fmla="*/ 234 w 216"/>
                <a:gd name="T15" fmla="*/ 59 h 106"/>
                <a:gd name="T16" fmla="*/ 257 w 216"/>
                <a:gd name="T17" fmla="*/ 61 h 106"/>
                <a:gd name="T18" fmla="*/ 271 w 216"/>
                <a:gd name="T19" fmla="*/ 57 h 106"/>
                <a:gd name="T20" fmla="*/ 271 w 216"/>
                <a:gd name="T21" fmla="*/ 44 h 106"/>
                <a:gd name="T22" fmla="*/ 245 w 216"/>
                <a:gd name="T23" fmla="*/ 28 h 106"/>
                <a:gd name="T24" fmla="*/ 264 w 216"/>
                <a:gd name="T25" fmla="*/ 27 h 106"/>
                <a:gd name="T26" fmla="*/ 297 w 216"/>
                <a:gd name="T27" fmla="*/ 62 h 106"/>
                <a:gd name="T28" fmla="*/ 265 w 216"/>
                <a:gd name="T29" fmla="*/ 83 h 106"/>
                <a:gd name="T30" fmla="*/ 230 w 216"/>
                <a:gd name="T31" fmla="*/ 73 h 106"/>
                <a:gd name="T32" fmla="*/ 209 w 216"/>
                <a:gd name="T33" fmla="*/ 98 h 106"/>
                <a:gd name="T34" fmla="*/ 164 w 216"/>
                <a:gd name="T35" fmla="*/ 73 h 106"/>
                <a:gd name="T36" fmla="*/ 13 w 216"/>
                <a:gd name="T37" fmla="*/ 106 h 106"/>
                <a:gd name="T38" fmla="*/ 0 w 216"/>
                <a:gd name="T39" fmla="*/ 42 h 10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216"/>
                <a:gd name="T61" fmla="*/ 0 h 106"/>
                <a:gd name="T62" fmla="*/ 216 w 216"/>
                <a:gd name="T63" fmla="*/ 106 h 10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216" h="106">
                  <a:moveTo>
                    <a:pt x="0" y="42"/>
                  </a:moveTo>
                  <a:lnTo>
                    <a:pt x="110" y="13"/>
                  </a:lnTo>
                  <a:lnTo>
                    <a:pt x="123" y="14"/>
                  </a:lnTo>
                  <a:lnTo>
                    <a:pt x="137" y="0"/>
                  </a:lnTo>
                  <a:lnTo>
                    <a:pt x="148" y="7"/>
                  </a:lnTo>
                  <a:lnTo>
                    <a:pt x="134" y="37"/>
                  </a:lnTo>
                  <a:lnTo>
                    <a:pt x="157" y="35"/>
                  </a:lnTo>
                  <a:lnTo>
                    <a:pt x="170" y="59"/>
                  </a:lnTo>
                  <a:lnTo>
                    <a:pt x="186" y="61"/>
                  </a:lnTo>
                  <a:lnTo>
                    <a:pt x="197" y="57"/>
                  </a:lnTo>
                  <a:lnTo>
                    <a:pt x="197" y="44"/>
                  </a:lnTo>
                  <a:lnTo>
                    <a:pt x="178" y="28"/>
                  </a:lnTo>
                  <a:lnTo>
                    <a:pt x="192" y="27"/>
                  </a:lnTo>
                  <a:lnTo>
                    <a:pt x="216" y="62"/>
                  </a:lnTo>
                  <a:lnTo>
                    <a:pt x="193" y="83"/>
                  </a:lnTo>
                  <a:lnTo>
                    <a:pt x="167" y="73"/>
                  </a:lnTo>
                  <a:lnTo>
                    <a:pt x="151" y="98"/>
                  </a:lnTo>
                  <a:lnTo>
                    <a:pt x="118" y="73"/>
                  </a:lnTo>
                  <a:lnTo>
                    <a:pt x="9" y="106"/>
                  </a:lnTo>
                  <a:lnTo>
                    <a:pt x="0" y="42"/>
                  </a:lnTo>
                  <a:close/>
                </a:path>
              </a:pathLst>
            </a:custGeom>
            <a:grpFill/>
            <a:ln w="6350">
              <a:solidFill>
                <a:schemeClr val="bg1"/>
              </a:solidFill>
              <a:round/>
              <a:headEnd/>
              <a:tailEnd/>
            </a:ln>
          </p:spPr>
          <p:txBody>
            <a:bodyPr/>
            <a:lstStyle/>
            <a:p>
              <a:pPr>
                <a:defRPr/>
              </a:pPr>
              <a:endParaRPr lang="en-GB" sz="1800"/>
            </a:p>
          </p:txBody>
        </p:sp>
        <p:sp>
          <p:nvSpPr>
            <p:cNvPr id="29" name="Freeform 26">
              <a:extLst>
                <a:ext uri="{FF2B5EF4-FFF2-40B4-BE49-F238E27FC236}">
                  <a16:creationId xmlns:a16="http://schemas.microsoft.com/office/drawing/2014/main" xmlns="" id="{9E18E62C-FFEE-40EB-ACBE-CD85B312D722}"/>
                </a:ext>
              </a:extLst>
            </p:cNvPr>
            <p:cNvSpPr>
              <a:spLocks/>
            </p:cNvSpPr>
            <p:nvPr/>
          </p:nvSpPr>
          <p:spPr bwMode="auto">
            <a:xfrm>
              <a:off x="7643876" y="2271713"/>
              <a:ext cx="245916" cy="434975"/>
            </a:xfrm>
            <a:custGeom>
              <a:avLst/>
              <a:gdLst>
                <a:gd name="T0" fmla="*/ 34 w 119"/>
                <a:gd name="T1" fmla="*/ 0 h 228"/>
                <a:gd name="T2" fmla="*/ 0 w 119"/>
                <a:gd name="T3" fmla="*/ 40 h 228"/>
                <a:gd name="T4" fmla="*/ 37 w 119"/>
                <a:gd name="T5" fmla="*/ 93 h 228"/>
                <a:gd name="T6" fmla="*/ 15 w 119"/>
                <a:gd name="T7" fmla="*/ 107 h 228"/>
                <a:gd name="T8" fmla="*/ 24 w 119"/>
                <a:gd name="T9" fmla="*/ 228 h 228"/>
                <a:gd name="T10" fmla="*/ 116 w 119"/>
                <a:gd name="T11" fmla="*/ 211 h 228"/>
                <a:gd name="T12" fmla="*/ 141 w 119"/>
                <a:gd name="T13" fmla="*/ 211 h 228"/>
                <a:gd name="T14" fmla="*/ 154 w 119"/>
                <a:gd name="T15" fmla="*/ 198 h 228"/>
                <a:gd name="T16" fmla="*/ 154 w 119"/>
                <a:gd name="T17" fmla="*/ 176 h 228"/>
                <a:gd name="T18" fmla="*/ 165 w 119"/>
                <a:gd name="T19" fmla="*/ 161 h 228"/>
                <a:gd name="T20" fmla="*/ 113 w 119"/>
                <a:gd name="T21" fmla="*/ 144 h 228"/>
                <a:gd name="T22" fmla="*/ 47 w 119"/>
                <a:gd name="T23" fmla="*/ 11 h 228"/>
                <a:gd name="T24" fmla="*/ 34 w 119"/>
                <a:gd name="T25" fmla="*/ 0 h 22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19"/>
                <a:gd name="T40" fmla="*/ 0 h 228"/>
                <a:gd name="T41" fmla="*/ 119 w 119"/>
                <a:gd name="T42" fmla="*/ 228 h 22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19" h="228">
                  <a:moveTo>
                    <a:pt x="25" y="0"/>
                  </a:moveTo>
                  <a:lnTo>
                    <a:pt x="0" y="40"/>
                  </a:lnTo>
                  <a:lnTo>
                    <a:pt x="27" y="93"/>
                  </a:lnTo>
                  <a:lnTo>
                    <a:pt x="11" y="107"/>
                  </a:lnTo>
                  <a:lnTo>
                    <a:pt x="17" y="228"/>
                  </a:lnTo>
                  <a:lnTo>
                    <a:pt x="84" y="211"/>
                  </a:lnTo>
                  <a:lnTo>
                    <a:pt x="102" y="211"/>
                  </a:lnTo>
                  <a:lnTo>
                    <a:pt x="112" y="198"/>
                  </a:lnTo>
                  <a:lnTo>
                    <a:pt x="112" y="176"/>
                  </a:lnTo>
                  <a:lnTo>
                    <a:pt x="119" y="161"/>
                  </a:lnTo>
                  <a:lnTo>
                    <a:pt x="82" y="144"/>
                  </a:lnTo>
                  <a:lnTo>
                    <a:pt x="34" y="11"/>
                  </a:lnTo>
                  <a:lnTo>
                    <a:pt x="25" y="0"/>
                  </a:lnTo>
                  <a:close/>
                </a:path>
              </a:pathLst>
            </a:custGeom>
            <a:grpFill/>
            <a:ln w="6350">
              <a:solidFill>
                <a:schemeClr val="bg1"/>
              </a:solidFill>
              <a:round/>
              <a:headEnd/>
              <a:tailEnd/>
            </a:ln>
          </p:spPr>
          <p:txBody>
            <a:bodyPr/>
            <a:lstStyle/>
            <a:p>
              <a:pPr>
                <a:defRPr/>
              </a:pPr>
              <a:endParaRPr lang="en-GB" sz="1800"/>
            </a:p>
          </p:txBody>
        </p:sp>
        <p:grpSp>
          <p:nvGrpSpPr>
            <p:cNvPr id="30" name="Group 29">
              <a:extLst>
                <a:ext uri="{FF2B5EF4-FFF2-40B4-BE49-F238E27FC236}">
                  <a16:creationId xmlns:a16="http://schemas.microsoft.com/office/drawing/2014/main" xmlns="" id="{1366E7EF-7CDE-4DE0-9260-74B249B9B079}"/>
                </a:ext>
              </a:extLst>
            </p:cNvPr>
            <p:cNvGrpSpPr>
              <a:grpSpLocks/>
            </p:cNvGrpSpPr>
            <p:nvPr/>
          </p:nvGrpSpPr>
          <p:grpSpPr bwMode="auto">
            <a:xfrm>
              <a:off x="2199628" y="2176832"/>
              <a:ext cx="5701793" cy="2675059"/>
              <a:chOff x="1657" y="1277"/>
              <a:chExt cx="2764" cy="1404"/>
            </a:xfrm>
            <a:grpFill/>
          </p:grpSpPr>
          <p:sp>
            <p:nvSpPr>
              <p:cNvPr id="44" name="Freeform 28">
                <a:extLst>
                  <a:ext uri="{FF2B5EF4-FFF2-40B4-BE49-F238E27FC236}">
                    <a16:creationId xmlns:a16="http://schemas.microsoft.com/office/drawing/2014/main" xmlns="" id="{9D75BDA7-5A83-4C19-93E2-4E7BD2AF1023}"/>
                  </a:ext>
                </a:extLst>
              </p:cNvPr>
              <p:cNvSpPr>
                <a:spLocks/>
              </p:cNvSpPr>
              <p:nvPr/>
            </p:nvSpPr>
            <p:spPr bwMode="auto">
              <a:xfrm>
                <a:off x="1657" y="1722"/>
                <a:ext cx="388" cy="629"/>
              </a:xfrm>
              <a:custGeom>
                <a:avLst/>
                <a:gdLst>
                  <a:gd name="T0" fmla="*/ 50 w 388"/>
                  <a:gd name="T1" fmla="*/ 0 h 629"/>
                  <a:gd name="T2" fmla="*/ 0 w 388"/>
                  <a:gd name="T3" fmla="*/ 250 h 629"/>
                  <a:gd name="T4" fmla="*/ 264 w 388"/>
                  <a:gd name="T5" fmla="*/ 629 h 629"/>
                  <a:gd name="T6" fmla="*/ 281 w 388"/>
                  <a:gd name="T7" fmla="*/ 613 h 629"/>
                  <a:gd name="T8" fmla="*/ 279 w 388"/>
                  <a:gd name="T9" fmla="*/ 538 h 629"/>
                  <a:gd name="T10" fmla="*/ 312 w 388"/>
                  <a:gd name="T11" fmla="*/ 544 h 629"/>
                  <a:gd name="T12" fmla="*/ 346 w 388"/>
                  <a:gd name="T13" fmla="*/ 313 h 629"/>
                  <a:gd name="T14" fmla="*/ 369 w 388"/>
                  <a:gd name="T15" fmla="*/ 157 h 629"/>
                  <a:gd name="T16" fmla="*/ 376 w 388"/>
                  <a:gd name="T17" fmla="*/ 110 h 629"/>
                  <a:gd name="T18" fmla="*/ 388 w 388"/>
                  <a:gd name="T19" fmla="*/ 67 h 629"/>
                  <a:gd name="T20" fmla="*/ 214 w 388"/>
                  <a:gd name="T21" fmla="*/ 38 h 629"/>
                  <a:gd name="T22" fmla="*/ 50 w 388"/>
                  <a:gd name="T23" fmla="*/ 0 h 62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88"/>
                  <a:gd name="T37" fmla="*/ 0 h 629"/>
                  <a:gd name="T38" fmla="*/ 388 w 388"/>
                  <a:gd name="T39" fmla="*/ 629 h 62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88" h="629">
                    <a:moveTo>
                      <a:pt x="50" y="0"/>
                    </a:moveTo>
                    <a:lnTo>
                      <a:pt x="0" y="250"/>
                    </a:lnTo>
                    <a:lnTo>
                      <a:pt x="264" y="629"/>
                    </a:lnTo>
                    <a:lnTo>
                      <a:pt x="281" y="613"/>
                    </a:lnTo>
                    <a:lnTo>
                      <a:pt x="279" y="538"/>
                    </a:lnTo>
                    <a:lnTo>
                      <a:pt x="312" y="544"/>
                    </a:lnTo>
                    <a:lnTo>
                      <a:pt x="346" y="313"/>
                    </a:lnTo>
                    <a:lnTo>
                      <a:pt x="369" y="157"/>
                    </a:lnTo>
                    <a:lnTo>
                      <a:pt x="376" y="110"/>
                    </a:lnTo>
                    <a:lnTo>
                      <a:pt x="388" y="67"/>
                    </a:lnTo>
                    <a:lnTo>
                      <a:pt x="214" y="38"/>
                    </a:lnTo>
                    <a:lnTo>
                      <a:pt x="50" y="0"/>
                    </a:lnTo>
                    <a:close/>
                  </a:path>
                </a:pathLst>
              </a:custGeom>
              <a:grpFill/>
              <a:ln w="6350">
                <a:solidFill>
                  <a:schemeClr val="bg1"/>
                </a:solidFill>
                <a:round/>
                <a:headEnd/>
                <a:tailEnd/>
              </a:ln>
            </p:spPr>
            <p:txBody>
              <a:bodyPr/>
              <a:lstStyle/>
              <a:p>
                <a:pPr>
                  <a:defRPr/>
                </a:pPr>
                <a:endParaRPr lang="en-GB" sz="1800"/>
              </a:p>
            </p:txBody>
          </p:sp>
          <p:sp>
            <p:nvSpPr>
              <p:cNvPr id="45" name="Freeform 29">
                <a:extLst>
                  <a:ext uri="{FF2B5EF4-FFF2-40B4-BE49-F238E27FC236}">
                    <a16:creationId xmlns:a16="http://schemas.microsoft.com/office/drawing/2014/main" xmlns="" id="{053F844D-2F18-408E-8245-95FB5369ABB5}"/>
                  </a:ext>
                </a:extLst>
              </p:cNvPr>
              <p:cNvSpPr>
                <a:spLocks/>
              </p:cNvSpPr>
              <p:nvPr/>
            </p:nvSpPr>
            <p:spPr bwMode="auto">
              <a:xfrm>
                <a:off x="1978" y="1791"/>
                <a:ext cx="324" cy="449"/>
              </a:xfrm>
              <a:custGeom>
                <a:avLst/>
                <a:gdLst>
                  <a:gd name="T0" fmla="*/ 60 w 324"/>
                  <a:gd name="T1" fmla="*/ 0 h 449"/>
                  <a:gd name="T2" fmla="*/ 219 w 324"/>
                  <a:gd name="T3" fmla="*/ 23 h 449"/>
                  <a:gd name="T4" fmla="*/ 208 w 324"/>
                  <a:gd name="T5" fmla="*/ 109 h 449"/>
                  <a:gd name="T6" fmla="*/ 324 w 324"/>
                  <a:gd name="T7" fmla="*/ 121 h 449"/>
                  <a:gd name="T8" fmla="*/ 292 w 324"/>
                  <a:gd name="T9" fmla="*/ 449 h 449"/>
                  <a:gd name="T10" fmla="*/ 0 w 324"/>
                  <a:gd name="T11" fmla="*/ 415 h 449"/>
                  <a:gd name="T12" fmla="*/ 30 w 324"/>
                  <a:gd name="T13" fmla="*/ 205 h 449"/>
                  <a:gd name="T14" fmla="*/ 60 w 324"/>
                  <a:gd name="T15" fmla="*/ 0 h 449"/>
                  <a:gd name="T16" fmla="*/ 0 60000 65536"/>
                  <a:gd name="T17" fmla="*/ 0 60000 65536"/>
                  <a:gd name="T18" fmla="*/ 0 60000 65536"/>
                  <a:gd name="T19" fmla="*/ 0 60000 65536"/>
                  <a:gd name="T20" fmla="*/ 0 60000 65536"/>
                  <a:gd name="T21" fmla="*/ 0 60000 65536"/>
                  <a:gd name="T22" fmla="*/ 0 60000 65536"/>
                  <a:gd name="T23" fmla="*/ 0 60000 65536"/>
                  <a:gd name="T24" fmla="*/ 0 w 324"/>
                  <a:gd name="T25" fmla="*/ 0 h 449"/>
                  <a:gd name="T26" fmla="*/ 324 w 324"/>
                  <a:gd name="T27" fmla="*/ 449 h 44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24" h="449">
                    <a:moveTo>
                      <a:pt x="60" y="0"/>
                    </a:moveTo>
                    <a:lnTo>
                      <a:pt x="219" y="23"/>
                    </a:lnTo>
                    <a:lnTo>
                      <a:pt x="208" y="109"/>
                    </a:lnTo>
                    <a:lnTo>
                      <a:pt x="324" y="121"/>
                    </a:lnTo>
                    <a:lnTo>
                      <a:pt x="292" y="449"/>
                    </a:lnTo>
                    <a:lnTo>
                      <a:pt x="0" y="415"/>
                    </a:lnTo>
                    <a:lnTo>
                      <a:pt x="30" y="205"/>
                    </a:lnTo>
                    <a:lnTo>
                      <a:pt x="60" y="0"/>
                    </a:lnTo>
                    <a:close/>
                  </a:path>
                </a:pathLst>
              </a:custGeom>
              <a:grpFill/>
              <a:ln w="6350">
                <a:solidFill>
                  <a:schemeClr val="bg1"/>
                </a:solidFill>
                <a:round/>
                <a:headEnd/>
                <a:tailEnd/>
              </a:ln>
            </p:spPr>
            <p:txBody>
              <a:bodyPr/>
              <a:lstStyle/>
              <a:p>
                <a:pPr>
                  <a:defRPr/>
                </a:pPr>
                <a:endParaRPr lang="en-GB" sz="1800"/>
              </a:p>
            </p:txBody>
          </p:sp>
          <p:sp>
            <p:nvSpPr>
              <p:cNvPr id="46" name="Freeform 30">
                <a:extLst>
                  <a:ext uri="{FF2B5EF4-FFF2-40B4-BE49-F238E27FC236}">
                    <a16:creationId xmlns:a16="http://schemas.microsoft.com/office/drawing/2014/main" xmlns="" id="{52FC6EAD-0A95-4201-B288-8BB043319274}"/>
                  </a:ext>
                </a:extLst>
              </p:cNvPr>
              <p:cNvSpPr>
                <a:spLocks/>
              </p:cNvSpPr>
              <p:nvPr/>
            </p:nvSpPr>
            <p:spPr bwMode="auto">
              <a:xfrm>
                <a:off x="2183" y="1571"/>
                <a:ext cx="415" cy="365"/>
              </a:xfrm>
              <a:custGeom>
                <a:avLst/>
                <a:gdLst>
                  <a:gd name="T0" fmla="*/ 40 w 415"/>
                  <a:gd name="T1" fmla="*/ 0 h 365"/>
                  <a:gd name="T2" fmla="*/ 25 w 415"/>
                  <a:gd name="T3" fmla="*/ 136 h 365"/>
                  <a:gd name="T4" fmla="*/ 0 w 415"/>
                  <a:gd name="T5" fmla="*/ 331 h 365"/>
                  <a:gd name="T6" fmla="*/ 120 w 415"/>
                  <a:gd name="T7" fmla="*/ 342 h 365"/>
                  <a:gd name="T8" fmla="*/ 401 w 415"/>
                  <a:gd name="T9" fmla="*/ 365 h 365"/>
                  <a:gd name="T10" fmla="*/ 415 w 415"/>
                  <a:gd name="T11" fmla="*/ 37 h 365"/>
                  <a:gd name="T12" fmla="*/ 40 w 415"/>
                  <a:gd name="T13" fmla="*/ 0 h 365"/>
                  <a:gd name="T14" fmla="*/ 0 60000 65536"/>
                  <a:gd name="T15" fmla="*/ 0 60000 65536"/>
                  <a:gd name="T16" fmla="*/ 0 60000 65536"/>
                  <a:gd name="T17" fmla="*/ 0 60000 65536"/>
                  <a:gd name="T18" fmla="*/ 0 60000 65536"/>
                  <a:gd name="T19" fmla="*/ 0 60000 65536"/>
                  <a:gd name="T20" fmla="*/ 0 60000 65536"/>
                  <a:gd name="T21" fmla="*/ 0 w 415"/>
                  <a:gd name="T22" fmla="*/ 0 h 365"/>
                  <a:gd name="T23" fmla="*/ 415 w 415"/>
                  <a:gd name="T24" fmla="*/ 365 h 36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15" h="365">
                    <a:moveTo>
                      <a:pt x="40" y="0"/>
                    </a:moveTo>
                    <a:lnTo>
                      <a:pt x="25" y="136"/>
                    </a:lnTo>
                    <a:lnTo>
                      <a:pt x="0" y="331"/>
                    </a:lnTo>
                    <a:lnTo>
                      <a:pt x="120" y="342"/>
                    </a:lnTo>
                    <a:lnTo>
                      <a:pt x="401" y="365"/>
                    </a:lnTo>
                    <a:lnTo>
                      <a:pt x="415" y="37"/>
                    </a:lnTo>
                    <a:lnTo>
                      <a:pt x="40" y="0"/>
                    </a:lnTo>
                    <a:close/>
                  </a:path>
                </a:pathLst>
              </a:custGeom>
              <a:grpFill/>
              <a:ln w="6350">
                <a:solidFill>
                  <a:schemeClr val="bg1"/>
                </a:solidFill>
                <a:round/>
                <a:headEnd/>
                <a:tailEnd/>
              </a:ln>
            </p:spPr>
            <p:txBody>
              <a:bodyPr/>
              <a:lstStyle/>
              <a:p>
                <a:pPr>
                  <a:defRPr/>
                </a:pPr>
                <a:endParaRPr lang="en-GB" sz="1800"/>
              </a:p>
            </p:txBody>
          </p:sp>
          <p:sp>
            <p:nvSpPr>
              <p:cNvPr id="47" name="Freeform 31">
                <a:extLst>
                  <a:ext uri="{FF2B5EF4-FFF2-40B4-BE49-F238E27FC236}">
                    <a16:creationId xmlns:a16="http://schemas.microsoft.com/office/drawing/2014/main" xmlns="" id="{2C11F221-F283-4865-9170-ACEA1505BCEA}"/>
                  </a:ext>
                </a:extLst>
              </p:cNvPr>
              <p:cNvSpPr>
                <a:spLocks/>
              </p:cNvSpPr>
              <p:nvPr/>
            </p:nvSpPr>
            <p:spPr bwMode="auto">
              <a:xfrm>
                <a:off x="2267" y="1912"/>
                <a:ext cx="433" cy="347"/>
              </a:xfrm>
              <a:custGeom>
                <a:avLst/>
                <a:gdLst>
                  <a:gd name="T0" fmla="*/ 36 w 433"/>
                  <a:gd name="T1" fmla="*/ 0 h 347"/>
                  <a:gd name="T2" fmla="*/ 14 w 433"/>
                  <a:gd name="T3" fmla="*/ 208 h 347"/>
                  <a:gd name="T4" fmla="*/ 0 w 433"/>
                  <a:gd name="T5" fmla="*/ 328 h 347"/>
                  <a:gd name="T6" fmla="*/ 216 w 433"/>
                  <a:gd name="T7" fmla="*/ 339 h 347"/>
                  <a:gd name="T8" fmla="*/ 423 w 433"/>
                  <a:gd name="T9" fmla="*/ 347 h 347"/>
                  <a:gd name="T10" fmla="*/ 430 w 433"/>
                  <a:gd name="T11" fmla="*/ 184 h 347"/>
                  <a:gd name="T12" fmla="*/ 433 w 433"/>
                  <a:gd name="T13" fmla="*/ 26 h 347"/>
                  <a:gd name="T14" fmla="*/ 315 w 433"/>
                  <a:gd name="T15" fmla="*/ 23 h 347"/>
                  <a:gd name="T16" fmla="*/ 36 w 433"/>
                  <a:gd name="T17" fmla="*/ 0 h 34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33"/>
                  <a:gd name="T28" fmla="*/ 0 h 347"/>
                  <a:gd name="T29" fmla="*/ 433 w 433"/>
                  <a:gd name="T30" fmla="*/ 347 h 34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33" h="347">
                    <a:moveTo>
                      <a:pt x="36" y="0"/>
                    </a:moveTo>
                    <a:lnTo>
                      <a:pt x="14" y="208"/>
                    </a:lnTo>
                    <a:lnTo>
                      <a:pt x="0" y="328"/>
                    </a:lnTo>
                    <a:lnTo>
                      <a:pt x="216" y="339"/>
                    </a:lnTo>
                    <a:lnTo>
                      <a:pt x="423" y="347"/>
                    </a:lnTo>
                    <a:lnTo>
                      <a:pt x="430" y="184"/>
                    </a:lnTo>
                    <a:lnTo>
                      <a:pt x="433" y="26"/>
                    </a:lnTo>
                    <a:lnTo>
                      <a:pt x="315" y="23"/>
                    </a:lnTo>
                    <a:lnTo>
                      <a:pt x="36" y="0"/>
                    </a:lnTo>
                    <a:close/>
                  </a:path>
                </a:pathLst>
              </a:custGeom>
              <a:grpFill/>
              <a:ln w="6350">
                <a:solidFill>
                  <a:schemeClr val="bg1"/>
                </a:solidFill>
                <a:round/>
                <a:headEnd/>
                <a:tailEnd/>
              </a:ln>
            </p:spPr>
            <p:txBody>
              <a:bodyPr/>
              <a:lstStyle/>
              <a:p>
                <a:pPr>
                  <a:defRPr/>
                </a:pPr>
                <a:endParaRPr lang="en-GB" sz="1800"/>
              </a:p>
            </p:txBody>
          </p:sp>
          <p:sp>
            <p:nvSpPr>
              <p:cNvPr id="48" name="Freeform 32">
                <a:extLst>
                  <a:ext uri="{FF2B5EF4-FFF2-40B4-BE49-F238E27FC236}">
                    <a16:creationId xmlns:a16="http://schemas.microsoft.com/office/drawing/2014/main" xmlns="" id="{42B27A1A-562B-46BC-8772-A95246863C5E}"/>
                  </a:ext>
                </a:extLst>
              </p:cNvPr>
              <p:cNvSpPr>
                <a:spLocks/>
              </p:cNvSpPr>
              <p:nvPr/>
            </p:nvSpPr>
            <p:spPr bwMode="auto">
              <a:xfrm>
                <a:off x="1877" y="2203"/>
                <a:ext cx="393" cy="469"/>
              </a:xfrm>
              <a:custGeom>
                <a:avLst/>
                <a:gdLst>
                  <a:gd name="T0" fmla="*/ 100 w 393"/>
                  <a:gd name="T1" fmla="*/ 0 h 469"/>
                  <a:gd name="T2" fmla="*/ 92 w 393"/>
                  <a:gd name="T3" fmla="*/ 61 h 469"/>
                  <a:gd name="T4" fmla="*/ 58 w 393"/>
                  <a:gd name="T5" fmla="*/ 54 h 469"/>
                  <a:gd name="T6" fmla="*/ 61 w 393"/>
                  <a:gd name="T7" fmla="*/ 133 h 469"/>
                  <a:gd name="T8" fmla="*/ 44 w 393"/>
                  <a:gd name="T9" fmla="*/ 148 h 469"/>
                  <a:gd name="T10" fmla="*/ 68 w 393"/>
                  <a:gd name="T11" fmla="*/ 197 h 469"/>
                  <a:gd name="T12" fmla="*/ 44 w 393"/>
                  <a:gd name="T13" fmla="*/ 218 h 469"/>
                  <a:gd name="T14" fmla="*/ 31 w 393"/>
                  <a:gd name="T15" fmla="*/ 253 h 469"/>
                  <a:gd name="T16" fmla="*/ 12 w 393"/>
                  <a:gd name="T17" fmla="*/ 287 h 469"/>
                  <a:gd name="T18" fmla="*/ 26 w 393"/>
                  <a:gd name="T19" fmla="*/ 307 h 469"/>
                  <a:gd name="T20" fmla="*/ 3 w 393"/>
                  <a:gd name="T21" fmla="*/ 315 h 469"/>
                  <a:gd name="T22" fmla="*/ 0 w 393"/>
                  <a:gd name="T23" fmla="*/ 347 h 469"/>
                  <a:gd name="T24" fmla="*/ 221 w 393"/>
                  <a:gd name="T25" fmla="*/ 467 h 469"/>
                  <a:gd name="T26" fmla="*/ 346 w 393"/>
                  <a:gd name="T27" fmla="*/ 469 h 469"/>
                  <a:gd name="T28" fmla="*/ 393 w 393"/>
                  <a:gd name="T29" fmla="*/ 37 h 469"/>
                  <a:gd name="T30" fmla="*/ 100 w 393"/>
                  <a:gd name="T31" fmla="*/ 0 h 46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393"/>
                  <a:gd name="T49" fmla="*/ 0 h 469"/>
                  <a:gd name="T50" fmla="*/ 393 w 393"/>
                  <a:gd name="T51" fmla="*/ 469 h 46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393" h="469">
                    <a:moveTo>
                      <a:pt x="100" y="0"/>
                    </a:moveTo>
                    <a:lnTo>
                      <a:pt x="92" y="61"/>
                    </a:lnTo>
                    <a:lnTo>
                      <a:pt x="58" y="54"/>
                    </a:lnTo>
                    <a:lnTo>
                      <a:pt x="61" y="133"/>
                    </a:lnTo>
                    <a:lnTo>
                      <a:pt x="44" y="148"/>
                    </a:lnTo>
                    <a:lnTo>
                      <a:pt x="68" y="197"/>
                    </a:lnTo>
                    <a:lnTo>
                      <a:pt x="44" y="218"/>
                    </a:lnTo>
                    <a:lnTo>
                      <a:pt x="31" y="253"/>
                    </a:lnTo>
                    <a:lnTo>
                      <a:pt x="12" y="287"/>
                    </a:lnTo>
                    <a:lnTo>
                      <a:pt x="26" y="307"/>
                    </a:lnTo>
                    <a:lnTo>
                      <a:pt x="3" y="315"/>
                    </a:lnTo>
                    <a:lnTo>
                      <a:pt x="0" y="347"/>
                    </a:lnTo>
                    <a:lnTo>
                      <a:pt x="221" y="467"/>
                    </a:lnTo>
                    <a:lnTo>
                      <a:pt x="346" y="469"/>
                    </a:lnTo>
                    <a:lnTo>
                      <a:pt x="393" y="37"/>
                    </a:lnTo>
                    <a:lnTo>
                      <a:pt x="100" y="0"/>
                    </a:lnTo>
                    <a:close/>
                  </a:path>
                </a:pathLst>
              </a:custGeom>
              <a:grpFill/>
              <a:ln w="6350">
                <a:solidFill>
                  <a:schemeClr val="bg1"/>
                </a:solidFill>
                <a:round/>
                <a:headEnd/>
                <a:tailEnd/>
              </a:ln>
            </p:spPr>
            <p:txBody>
              <a:bodyPr/>
              <a:lstStyle/>
              <a:p>
                <a:pPr>
                  <a:defRPr/>
                </a:pPr>
                <a:endParaRPr lang="en-GB" sz="1800"/>
              </a:p>
            </p:txBody>
          </p:sp>
          <p:sp>
            <p:nvSpPr>
              <p:cNvPr id="49" name="Freeform 33">
                <a:extLst>
                  <a:ext uri="{FF2B5EF4-FFF2-40B4-BE49-F238E27FC236}">
                    <a16:creationId xmlns:a16="http://schemas.microsoft.com/office/drawing/2014/main" xmlns="" id="{EDDA9195-68DF-4649-8B41-661F3C03A672}"/>
                  </a:ext>
                </a:extLst>
              </p:cNvPr>
              <p:cNvSpPr>
                <a:spLocks/>
              </p:cNvSpPr>
              <p:nvPr/>
            </p:nvSpPr>
            <p:spPr bwMode="auto">
              <a:xfrm>
                <a:off x="2220" y="2236"/>
                <a:ext cx="417" cy="445"/>
              </a:xfrm>
              <a:custGeom>
                <a:avLst/>
                <a:gdLst>
                  <a:gd name="T0" fmla="*/ 50 w 417"/>
                  <a:gd name="T1" fmla="*/ 0 h 445"/>
                  <a:gd name="T2" fmla="*/ 417 w 417"/>
                  <a:gd name="T3" fmla="*/ 18 h 445"/>
                  <a:gd name="T4" fmla="*/ 399 w 417"/>
                  <a:gd name="T5" fmla="*/ 411 h 445"/>
                  <a:gd name="T6" fmla="*/ 280 w 417"/>
                  <a:gd name="T7" fmla="*/ 403 h 445"/>
                  <a:gd name="T8" fmla="*/ 168 w 417"/>
                  <a:gd name="T9" fmla="*/ 400 h 445"/>
                  <a:gd name="T10" fmla="*/ 168 w 417"/>
                  <a:gd name="T11" fmla="*/ 415 h 445"/>
                  <a:gd name="T12" fmla="*/ 75 w 417"/>
                  <a:gd name="T13" fmla="*/ 415 h 445"/>
                  <a:gd name="T14" fmla="*/ 70 w 417"/>
                  <a:gd name="T15" fmla="*/ 445 h 445"/>
                  <a:gd name="T16" fmla="*/ 0 w 417"/>
                  <a:gd name="T17" fmla="*/ 435 h 445"/>
                  <a:gd name="T18" fmla="*/ 39 w 417"/>
                  <a:gd name="T19" fmla="*/ 102 h 445"/>
                  <a:gd name="T20" fmla="*/ 50 w 417"/>
                  <a:gd name="T21" fmla="*/ 0 h 44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17"/>
                  <a:gd name="T34" fmla="*/ 0 h 445"/>
                  <a:gd name="T35" fmla="*/ 417 w 417"/>
                  <a:gd name="T36" fmla="*/ 445 h 445"/>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17" h="445">
                    <a:moveTo>
                      <a:pt x="50" y="0"/>
                    </a:moveTo>
                    <a:lnTo>
                      <a:pt x="417" y="18"/>
                    </a:lnTo>
                    <a:lnTo>
                      <a:pt x="399" y="411"/>
                    </a:lnTo>
                    <a:lnTo>
                      <a:pt x="280" y="403"/>
                    </a:lnTo>
                    <a:lnTo>
                      <a:pt x="168" y="400"/>
                    </a:lnTo>
                    <a:lnTo>
                      <a:pt x="168" y="415"/>
                    </a:lnTo>
                    <a:lnTo>
                      <a:pt x="75" y="415"/>
                    </a:lnTo>
                    <a:lnTo>
                      <a:pt x="70" y="445"/>
                    </a:lnTo>
                    <a:lnTo>
                      <a:pt x="0" y="435"/>
                    </a:lnTo>
                    <a:lnTo>
                      <a:pt x="39" y="102"/>
                    </a:lnTo>
                    <a:lnTo>
                      <a:pt x="50" y="0"/>
                    </a:lnTo>
                    <a:close/>
                  </a:path>
                </a:pathLst>
              </a:custGeom>
              <a:grpFill/>
              <a:ln w="6350">
                <a:solidFill>
                  <a:schemeClr val="bg1"/>
                </a:solidFill>
                <a:round/>
                <a:headEnd/>
                <a:tailEnd/>
              </a:ln>
            </p:spPr>
            <p:txBody>
              <a:bodyPr/>
              <a:lstStyle/>
              <a:p>
                <a:pPr>
                  <a:defRPr/>
                </a:pPr>
                <a:endParaRPr lang="en-GB" sz="1800"/>
              </a:p>
            </p:txBody>
          </p:sp>
          <p:sp>
            <p:nvSpPr>
              <p:cNvPr id="50" name="Freeform 34">
                <a:extLst>
                  <a:ext uri="{FF2B5EF4-FFF2-40B4-BE49-F238E27FC236}">
                    <a16:creationId xmlns:a16="http://schemas.microsoft.com/office/drawing/2014/main" xmlns="" id="{EE701A10-269A-4EE5-B5FB-51BCE44CF520}"/>
                  </a:ext>
                </a:extLst>
              </p:cNvPr>
              <p:cNvSpPr>
                <a:spLocks/>
              </p:cNvSpPr>
              <p:nvPr/>
            </p:nvSpPr>
            <p:spPr bwMode="auto">
              <a:xfrm>
                <a:off x="2599" y="1277"/>
                <a:ext cx="407" cy="256"/>
              </a:xfrm>
              <a:custGeom>
                <a:avLst/>
                <a:gdLst>
                  <a:gd name="T0" fmla="*/ 1 w 407"/>
                  <a:gd name="T1" fmla="*/ 0 h 256"/>
                  <a:gd name="T2" fmla="*/ 342 w 407"/>
                  <a:gd name="T3" fmla="*/ 8 h 256"/>
                  <a:gd name="T4" fmla="*/ 367 w 407"/>
                  <a:gd name="T5" fmla="*/ 83 h 256"/>
                  <a:gd name="T6" fmla="*/ 391 w 407"/>
                  <a:gd name="T7" fmla="*/ 141 h 256"/>
                  <a:gd name="T8" fmla="*/ 407 w 407"/>
                  <a:gd name="T9" fmla="*/ 235 h 256"/>
                  <a:gd name="T10" fmla="*/ 397 w 407"/>
                  <a:gd name="T11" fmla="*/ 256 h 256"/>
                  <a:gd name="T12" fmla="*/ 272 w 407"/>
                  <a:gd name="T13" fmla="*/ 253 h 256"/>
                  <a:gd name="T14" fmla="*/ 0 w 407"/>
                  <a:gd name="T15" fmla="*/ 248 h 256"/>
                  <a:gd name="T16" fmla="*/ 1 w 407"/>
                  <a:gd name="T17" fmla="*/ 0 h 2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07"/>
                  <a:gd name="T28" fmla="*/ 0 h 256"/>
                  <a:gd name="T29" fmla="*/ 407 w 407"/>
                  <a:gd name="T30" fmla="*/ 256 h 2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07" h="256">
                    <a:moveTo>
                      <a:pt x="1" y="0"/>
                    </a:moveTo>
                    <a:lnTo>
                      <a:pt x="342" y="8"/>
                    </a:lnTo>
                    <a:lnTo>
                      <a:pt x="367" y="83"/>
                    </a:lnTo>
                    <a:lnTo>
                      <a:pt x="391" y="141"/>
                    </a:lnTo>
                    <a:lnTo>
                      <a:pt x="407" y="235"/>
                    </a:lnTo>
                    <a:lnTo>
                      <a:pt x="397" y="256"/>
                    </a:lnTo>
                    <a:lnTo>
                      <a:pt x="272" y="253"/>
                    </a:lnTo>
                    <a:lnTo>
                      <a:pt x="0" y="248"/>
                    </a:lnTo>
                    <a:lnTo>
                      <a:pt x="1" y="0"/>
                    </a:lnTo>
                    <a:close/>
                  </a:path>
                </a:pathLst>
              </a:custGeom>
              <a:grpFill/>
              <a:ln w="6350">
                <a:solidFill>
                  <a:schemeClr val="bg1"/>
                </a:solidFill>
                <a:round/>
                <a:headEnd/>
                <a:tailEnd/>
              </a:ln>
            </p:spPr>
            <p:txBody>
              <a:bodyPr/>
              <a:lstStyle/>
              <a:p>
                <a:pPr>
                  <a:defRPr/>
                </a:pPr>
                <a:endParaRPr lang="en-GB" sz="1800"/>
              </a:p>
            </p:txBody>
          </p:sp>
          <p:sp>
            <p:nvSpPr>
              <p:cNvPr id="51" name="Freeform 35">
                <a:extLst>
                  <a:ext uri="{FF2B5EF4-FFF2-40B4-BE49-F238E27FC236}">
                    <a16:creationId xmlns:a16="http://schemas.microsoft.com/office/drawing/2014/main" xmlns="" id="{9D4FDF83-505A-49E9-A3FD-5A71ED857110}"/>
                  </a:ext>
                </a:extLst>
              </p:cNvPr>
              <p:cNvSpPr>
                <a:spLocks/>
              </p:cNvSpPr>
              <p:nvPr/>
            </p:nvSpPr>
            <p:spPr bwMode="auto">
              <a:xfrm>
                <a:off x="2588" y="1524"/>
                <a:ext cx="428" cy="300"/>
              </a:xfrm>
              <a:custGeom>
                <a:avLst/>
                <a:gdLst>
                  <a:gd name="T0" fmla="*/ 8 w 428"/>
                  <a:gd name="T1" fmla="*/ 0 h 300"/>
                  <a:gd name="T2" fmla="*/ 7 w 428"/>
                  <a:gd name="T3" fmla="*/ 116 h 300"/>
                  <a:gd name="T4" fmla="*/ 0 w 428"/>
                  <a:gd name="T5" fmla="*/ 252 h 300"/>
                  <a:gd name="T6" fmla="*/ 311 w 428"/>
                  <a:gd name="T7" fmla="*/ 257 h 300"/>
                  <a:gd name="T8" fmla="*/ 344 w 428"/>
                  <a:gd name="T9" fmla="*/ 276 h 300"/>
                  <a:gd name="T10" fmla="*/ 367 w 428"/>
                  <a:gd name="T11" fmla="*/ 250 h 300"/>
                  <a:gd name="T12" fmla="*/ 428 w 428"/>
                  <a:gd name="T13" fmla="*/ 300 h 300"/>
                  <a:gd name="T14" fmla="*/ 419 w 428"/>
                  <a:gd name="T15" fmla="*/ 248 h 300"/>
                  <a:gd name="T16" fmla="*/ 425 w 428"/>
                  <a:gd name="T17" fmla="*/ 208 h 300"/>
                  <a:gd name="T18" fmla="*/ 428 w 428"/>
                  <a:gd name="T19" fmla="*/ 71 h 300"/>
                  <a:gd name="T20" fmla="*/ 401 w 428"/>
                  <a:gd name="T21" fmla="*/ 42 h 300"/>
                  <a:gd name="T22" fmla="*/ 412 w 428"/>
                  <a:gd name="T23" fmla="*/ 4 h 300"/>
                  <a:gd name="T24" fmla="*/ 208 w 428"/>
                  <a:gd name="T25" fmla="*/ 3 h 300"/>
                  <a:gd name="T26" fmla="*/ 8 w 428"/>
                  <a:gd name="T27" fmla="*/ 0 h 30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428"/>
                  <a:gd name="T43" fmla="*/ 0 h 300"/>
                  <a:gd name="T44" fmla="*/ 428 w 428"/>
                  <a:gd name="T45" fmla="*/ 300 h 30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428" h="300">
                    <a:moveTo>
                      <a:pt x="8" y="0"/>
                    </a:moveTo>
                    <a:lnTo>
                      <a:pt x="7" y="116"/>
                    </a:lnTo>
                    <a:lnTo>
                      <a:pt x="0" y="252"/>
                    </a:lnTo>
                    <a:lnTo>
                      <a:pt x="311" y="257"/>
                    </a:lnTo>
                    <a:lnTo>
                      <a:pt x="344" y="276"/>
                    </a:lnTo>
                    <a:lnTo>
                      <a:pt x="367" y="250"/>
                    </a:lnTo>
                    <a:lnTo>
                      <a:pt x="428" y="300"/>
                    </a:lnTo>
                    <a:lnTo>
                      <a:pt x="419" y="248"/>
                    </a:lnTo>
                    <a:lnTo>
                      <a:pt x="425" y="208"/>
                    </a:lnTo>
                    <a:lnTo>
                      <a:pt x="428" y="71"/>
                    </a:lnTo>
                    <a:lnTo>
                      <a:pt x="401" y="42"/>
                    </a:lnTo>
                    <a:lnTo>
                      <a:pt x="412" y="4"/>
                    </a:lnTo>
                    <a:lnTo>
                      <a:pt x="208" y="3"/>
                    </a:lnTo>
                    <a:lnTo>
                      <a:pt x="8" y="0"/>
                    </a:lnTo>
                    <a:close/>
                  </a:path>
                </a:pathLst>
              </a:custGeom>
              <a:grpFill/>
              <a:ln w="6350">
                <a:solidFill>
                  <a:schemeClr val="bg1"/>
                </a:solidFill>
                <a:round/>
                <a:headEnd/>
                <a:tailEnd/>
              </a:ln>
            </p:spPr>
            <p:txBody>
              <a:bodyPr/>
              <a:lstStyle/>
              <a:p>
                <a:pPr>
                  <a:defRPr/>
                </a:pPr>
                <a:endParaRPr lang="en-GB" sz="1800"/>
              </a:p>
            </p:txBody>
          </p:sp>
          <p:sp>
            <p:nvSpPr>
              <p:cNvPr id="52" name="Freeform 36">
                <a:extLst>
                  <a:ext uri="{FF2B5EF4-FFF2-40B4-BE49-F238E27FC236}">
                    <a16:creationId xmlns:a16="http://schemas.microsoft.com/office/drawing/2014/main" xmlns="" id="{2070092D-D5C0-4F31-8F0E-F3FE8B45E1B2}"/>
                  </a:ext>
                </a:extLst>
              </p:cNvPr>
              <p:cNvSpPr>
                <a:spLocks/>
              </p:cNvSpPr>
              <p:nvPr/>
            </p:nvSpPr>
            <p:spPr bwMode="auto">
              <a:xfrm>
                <a:off x="2582" y="1773"/>
                <a:ext cx="510" cy="247"/>
              </a:xfrm>
              <a:custGeom>
                <a:avLst/>
                <a:gdLst>
                  <a:gd name="T0" fmla="*/ 5 w 510"/>
                  <a:gd name="T1" fmla="*/ 0 h 247"/>
                  <a:gd name="T2" fmla="*/ 0 w 510"/>
                  <a:gd name="T3" fmla="*/ 163 h 247"/>
                  <a:gd name="T4" fmla="*/ 115 w 510"/>
                  <a:gd name="T5" fmla="*/ 167 h 247"/>
                  <a:gd name="T6" fmla="*/ 114 w 510"/>
                  <a:gd name="T7" fmla="*/ 247 h 247"/>
                  <a:gd name="T8" fmla="*/ 269 w 510"/>
                  <a:gd name="T9" fmla="*/ 245 h 247"/>
                  <a:gd name="T10" fmla="*/ 408 w 510"/>
                  <a:gd name="T11" fmla="*/ 242 h 247"/>
                  <a:gd name="T12" fmla="*/ 510 w 510"/>
                  <a:gd name="T13" fmla="*/ 245 h 247"/>
                  <a:gd name="T14" fmla="*/ 478 w 510"/>
                  <a:gd name="T15" fmla="*/ 175 h 247"/>
                  <a:gd name="T16" fmla="*/ 456 w 510"/>
                  <a:gd name="T17" fmla="*/ 110 h 247"/>
                  <a:gd name="T18" fmla="*/ 432 w 510"/>
                  <a:gd name="T19" fmla="*/ 43 h 247"/>
                  <a:gd name="T20" fmla="*/ 374 w 510"/>
                  <a:gd name="T21" fmla="*/ 1 h 247"/>
                  <a:gd name="T22" fmla="*/ 348 w 510"/>
                  <a:gd name="T23" fmla="*/ 26 h 247"/>
                  <a:gd name="T24" fmla="*/ 316 w 510"/>
                  <a:gd name="T25" fmla="*/ 8 h 247"/>
                  <a:gd name="T26" fmla="*/ 177 w 510"/>
                  <a:gd name="T27" fmla="*/ 3 h 247"/>
                  <a:gd name="T28" fmla="*/ 5 w 510"/>
                  <a:gd name="T29" fmla="*/ 0 h 24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510"/>
                  <a:gd name="T46" fmla="*/ 0 h 247"/>
                  <a:gd name="T47" fmla="*/ 510 w 510"/>
                  <a:gd name="T48" fmla="*/ 247 h 247"/>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510" h="247">
                    <a:moveTo>
                      <a:pt x="5" y="0"/>
                    </a:moveTo>
                    <a:lnTo>
                      <a:pt x="0" y="163"/>
                    </a:lnTo>
                    <a:lnTo>
                      <a:pt x="115" y="167"/>
                    </a:lnTo>
                    <a:lnTo>
                      <a:pt x="114" y="247"/>
                    </a:lnTo>
                    <a:lnTo>
                      <a:pt x="269" y="245"/>
                    </a:lnTo>
                    <a:lnTo>
                      <a:pt x="408" y="242"/>
                    </a:lnTo>
                    <a:lnTo>
                      <a:pt x="510" y="245"/>
                    </a:lnTo>
                    <a:lnTo>
                      <a:pt x="478" y="175"/>
                    </a:lnTo>
                    <a:lnTo>
                      <a:pt x="456" y="110"/>
                    </a:lnTo>
                    <a:lnTo>
                      <a:pt x="432" y="43"/>
                    </a:lnTo>
                    <a:lnTo>
                      <a:pt x="374" y="1"/>
                    </a:lnTo>
                    <a:lnTo>
                      <a:pt x="348" y="26"/>
                    </a:lnTo>
                    <a:lnTo>
                      <a:pt x="316" y="8"/>
                    </a:lnTo>
                    <a:lnTo>
                      <a:pt x="177" y="3"/>
                    </a:lnTo>
                    <a:lnTo>
                      <a:pt x="5" y="0"/>
                    </a:lnTo>
                    <a:close/>
                  </a:path>
                </a:pathLst>
              </a:custGeom>
              <a:grpFill/>
              <a:ln w="6350">
                <a:solidFill>
                  <a:schemeClr val="bg1"/>
                </a:solidFill>
                <a:round/>
                <a:headEnd/>
                <a:tailEnd/>
              </a:ln>
            </p:spPr>
            <p:txBody>
              <a:bodyPr/>
              <a:lstStyle/>
              <a:p>
                <a:pPr>
                  <a:defRPr/>
                </a:pPr>
                <a:endParaRPr lang="en-GB" sz="1800"/>
              </a:p>
            </p:txBody>
          </p:sp>
          <p:sp>
            <p:nvSpPr>
              <p:cNvPr id="53" name="Freeform 37">
                <a:extLst>
                  <a:ext uri="{FF2B5EF4-FFF2-40B4-BE49-F238E27FC236}">
                    <a16:creationId xmlns:a16="http://schemas.microsoft.com/office/drawing/2014/main" xmlns="" id="{E1EB0082-2BF0-4D9B-A0F0-8DB65D08CA45}"/>
                  </a:ext>
                </a:extLst>
              </p:cNvPr>
              <p:cNvSpPr>
                <a:spLocks/>
              </p:cNvSpPr>
              <p:nvPr/>
            </p:nvSpPr>
            <p:spPr bwMode="auto">
              <a:xfrm>
                <a:off x="2690" y="2014"/>
                <a:ext cx="449" cy="246"/>
              </a:xfrm>
              <a:custGeom>
                <a:avLst/>
                <a:gdLst>
                  <a:gd name="T0" fmla="*/ 5 w 449"/>
                  <a:gd name="T1" fmla="*/ 2 h 246"/>
                  <a:gd name="T2" fmla="*/ 3 w 449"/>
                  <a:gd name="T3" fmla="*/ 143 h 246"/>
                  <a:gd name="T4" fmla="*/ 0 w 449"/>
                  <a:gd name="T5" fmla="*/ 243 h 246"/>
                  <a:gd name="T6" fmla="*/ 449 w 449"/>
                  <a:gd name="T7" fmla="*/ 246 h 246"/>
                  <a:gd name="T8" fmla="*/ 440 w 449"/>
                  <a:gd name="T9" fmla="*/ 118 h 246"/>
                  <a:gd name="T10" fmla="*/ 440 w 449"/>
                  <a:gd name="T11" fmla="*/ 69 h 246"/>
                  <a:gd name="T12" fmla="*/ 404 w 449"/>
                  <a:gd name="T13" fmla="*/ 40 h 246"/>
                  <a:gd name="T14" fmla="*/ 415 w 449"/>
                  <a:gd name="T15" fmla="*/ 14 h 246"/>
                  <a:gd name="T16" fmla="*/ 399 w 449"/>
                  <a:gd name="T17" fmla="*/ 0 h 246"/>
                  <a:gd name="T18" fmla="*/ 196 w 449"/>
                  <a:gd name="T19" fmla="*/ 2 h 246"/>
                  <a:gd name="T20" fmla="*/ 5 w 449"/>
                  <a:gd name="T21" fmla="*/ 2 h 24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49"/>
                  <a:gd name="T34" fmla="*/ 0 h 246"/>
                  <a:gd name="T35" fmla="*/ 449 w 449"/>
                  <a:gd name="T36" fmla="*/ 246 h 24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49" h="246">
                    <a:moveTo>
                      <a:pt x="5" y="2"/>
                    </a:moveTo>
                    <a:lnTo>
                      <a:pt x="3" y="143"/>
                    </a:lnTo>
                    <a:lnTo>
                      <a:pt x="0" y="243"/>
                    </a:lnTo>
                    <a:lnTo>
                      <a:pt x="449" y="246"/>
                    </a:lnTo>
                    <a:lnTo>
                      <a:pt x="440" y="118"/>
                    </a:lnTo>
                    <a:lnTo>
                      <a:pt x="440" y="69"/>
                    </a:lnTo>
                    <a:lnTo>
                      <a:pt x="404" y="40"/>
                    </a:lnTo>
                    <a:lnTo>
                      <a:pt x="415" y="14"/>
                    </a:lnTo>
                    <a:lnTo>
                      <a:pt x="399" y="0"/>
                    </a:lnTo>
                    <a:lnTo>
                      <a:pt x="196" y="2"/>
                    </a:lnTo>
                    <a:lnTo>
                      <a:pt x="5" y="2"/>
                    </a:lnTo>
                    <a:close/>
                  </a:path>
                </a:pathLst>
              </a:custGeom>
              <a:grpFill/>
              <a:ln w="6350">
                <a:solidFill>
                  <a:schemeClr val="bg1"/>
                </a:solidFill>
                <a:round/>
                <a:headEnd/>
                <a:tailEnd/>
              </a:ln>
            </p:spPr>
            <p:txBody>
              <a:bodyPr/>
              <a:lstStyle/>
              <a:p>
                <a:pPr>
                  <a:defRPr/>
                </a:pPr>
                <a:endParaRPr lang="en-GB" sz="1800"/>
              </a:p>
            </p:txBody>
          </p:sp>
          <p:sp>
            <p:nvSpPr>
              <p:cNvPr id="54" name="Freeform 38">
                <a:extLst>
                  <a:ext uri="{FF2B5EF4-FFF2-40B4-BE49-F238E27FC236}">
                    <a16:creationId xmlns:a16="http://schemas.microsoft.com/office/drawing/2014/main" xmlns="" id="{26934ECF-B65A-4F99-98F9-9362158C2EDC}"/>
                  </a:ext>
                </a:extLst>
              </p:cNvPr>
              <p:cNvSpPr>
                <a:spLocks/>
              </p:cNvSpPr>
              <p:nvPr/>
            </p:nvSpPr>
            <p:spPr bwMode="auto">
              <a:xfrm>
                <a:off x="2630" y="2254"/>
                <a:ext cx="523" cy="270"/>
              </a:xfrm>
              <a:custGeom>
                <a:avLst/>
                <a:gdLst>
                  <a:gd name="T0" fmla="*/ 3 w 523"/>
                  <a:gd name="T1" fmla="*/ 0 h 270"/>
                  <a:gd name="T2" fmla="*/ 0 w 523"/>
                  <a:gd name="T3" fmla="*/ 48 h 270"/>
                  <a:gd name="T4" fmla="*/ 186 w 523"/>
                  <a:gd name="T5" fmla="*/ 55 h 270"/>
                  <a:gd name="T6" fmla="*/ 187 w 523"/>
                  <a:gd name="T7" fmla="*/ 209 h 270"/>
                  <a:gd name="T8" fmla="*/ 282 w 523"/>
                  <a:gd name="T9" fmla="*/ 251 h 270"/>
                  <a:gd name="T10" fmla="*/ 308 w 523"/>
                  <a:gd name="T11" fmla="*/ 236 h 270"/>
                  <a:gd name="T12" fmla="*/ 369 w 523"/>
                  <a:gd name="T13" fmla="*/ 270 h 270"/>
                  <a:gd name="T14" fmla="*/ 408 w 523"/>
                  <a:gd name="T15" fmla="*/ 269 h 270"/>
                  <a:gd name="T16" fmla="*/ 480 w 523"/>
                  <a:gd name="T17" fmla="*/ 236 h 270"/>
                  <a:gd name="T18" fmla="*/ 523 w 523"/>
                  <a:gd name="T19" fmla="*/ 268 h 270"/>
                  <a:gd name="T20" fmla="*/ 523 w 523"/>
                  <a:gd name="T21" fmla="*/ 101 h 270"/>
                  <a:gd name="T22" fmla="*/ 510 w 523"/>
                  <a:gd name="T23" fmla="*/ 3 h 270"/>
                  <a:gd name="T24" fmla="*/ 3 w 523"/>
                  <a:gd name="T25" fmla="*/ 0 h 27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523"/>
                  <a:gd name="T40" fmla="*/ 0 h 270"/>
                  <a:gd name="T41" fmla="*/ 523 w 523"/>
                  <a:gd name="T42" fmla="*/ 270 h 27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523" h="270">
                    <a:moveTo>
                      <a:pt x="3" y="0"/>
                    </a:moveTo>
                    <a:lnTo>
                      <a:pt x="0" y="48"/>
                    </a:lnTo>
                    <a:lnTo>
                      <a:pt x="186" y="55"/>
                    </a:lnTo>
                    <a:lnTo>
                      <a:pt x="187" y="209"/>
                    </a:lnTo>
                    <a:lnTo>
                      <a:pt x="282" y="251"/>
                    </a:lnTo>
                    <a:lnTo>
                      <a:pt x="308" y="236"/>
                    </a:lnTo>
                    <a:lnTo>
                      <a:pt x="369" y="270"/>
                    </a:lnTo>
                    <a:lnTo>
                      <a:pt x="408" y="269"/>
                    </a:lnTo>
                    <a:lnTo>
                      <a:pt x="480" y="236"/>
                    </a:lnTo>
                    <a:lnTo>
                      <a:pt x="523" y="268"/>
                    </a:lnTo>
                    <a:lnTo>
                      <a:pt x="523" y="101"/>
                    </a:lnTo>
                    <a:lnTo>
                      <a:pt x="510" y="3"/>
                    </a:lnTo>
                    <a:lnTo>
                      <a:pt x="3" y="0"/>
                    </a:lnTo>
                    <a:close/>
                  </a:path>
                </a:pathLst>
              </a:custGeom>
              <a:grpFill/>
              <a:ln w="6350">
                <a:solidFill>
                  <a:schemeClr val="bg1"/>
                </a:solidFill>
                <a:round/>
                <a:headEnd/>
                <a:tailEnd/>
              </a:ln>
            </p:spPr>
            <p:txBody>
              <a:bodyPr/>
              <a:lstStyle/>
              <a:p>
                <a:pPr>
                  <a:defRPr/>
                </a:pPr>
                <a:endParaRPr lang="en-GB" sz="1800"/>
              </a:p>
            </p:txBody>
          </p:sp>
          <p:sp>
            <p:nvSpPr>
              <p:cNvPr id="55" name="Freeform 39">
                <a:extLst>
                  <a:ext uri="{FF2B5EF4-FFF2-40B4-BE49-F238E27FC236}">
                    <a16:creationId xmlns:a16="http://schemas.microsoft.com/office/drawing/2014/main" xmlns="" id="{D737A285-5E46-4B78-B77A-B5A782B901F7}"/>
                  </a:ext>
                </a:extLst>
              </p:cNvPr>
              <p:cNvSpPr>
                <a:spLocks/>
              </p:cNvSpPr>
              <p:nvPr/>
            </p:nvSpPr>
            <p:spPr bwMode="auto">
              <a:xfrm>
                <a:off x="3006" y="1715"/>
                <a:ext cx="354" cy="247"/>
              </a:xfrm>
              <a:custGeom>
                <a:avLst/>
                <a:gdLst>
                  <a:gd name="T0" fmla="*/ 6 w 354"/>
                  <a:gd name="T1" fmla="*/ 13 h 247"/>
                  <a:gd name="T2" fmla="*/ 0 w 354"/>
                  <a:gd name="T3" fmla="*/ 57 h 247"/>
                  <a:gd name="T4" fmla="*/ 8 w 354"/>
                  <a:gd name="T5" fmla="*/ 103 h 247"/>
                  <a:gd name="T6" fmla="*/ 41 w 354"/>
                  <a:gd name="T7" fmla="*/ 197 h 247"/>
                  <a:gd name="T8" fmla="*/ 59 w 354"/>
                  <a:gd name="T9" fmla="*/ 247 h 247"/>
                  <a:gd name="T10" fmla="*/ 267 w 354"/>
                  <a:gd name="T11" fmla="*/ 235 h 247"/>
                  <a:gd name="T12" fmla="*/ 301 w 354"/>
                  <a:gd name="T13" fmla="*/ 247 h 247"/>
                  <a:gd name="T14" fmla="*/ 322 w 354"/>
                  <a:gd name="T15" fmla="*/ 199 h 247"/>
                  <a:gd name="T16" fmla="*/ 314 w 354"/>
                  <a:gd name="T17" fmla="*/ 165 h 247"/>
                  <a:gd name="T18" fmla="*/ 349 w 354"/>
                  <a:gd name="T19" fmla="*/ 158 h 247"/>
                  <a:gd name="T20" fmla="*/ 354 w 354"/>
                  <a:gd name="T21" fmla="*/ 104 h 247"/>
                  <a:gd name="T22" fmla="*/ 333 w 354"/>
                  <a:gd name="T23" fmla="*/ 80 h 247"/>
                  <a:gd name="T24" fmla="*/ 297 w 354"/>
                  <a:gd name="T25" fmla="*/ 57 h 247"/>
                  <a:gd name="T26" fmla="*/ 304 w 354"/>
                  <a:gd name="T27" fmla="*/ 24 h 247"/>
                  <a:gd name="T28" fmla="*/ 289 w 354"/>
                  <a:gd name="T29" fmla="*/ 0 h 247"/>
                  <a:gd name="T30" fmla="*/ 211 w 354"/>
                  <a:gd name="T31" fmla="*/ 4 h 247"/>
                  <a:gd name="T32" fmla="*/ 133 w 354"/>
                  <a:gd name="T33" fmla="*/ 7 h 247"/>
                  <a:gd name="T34" fmla="*/ 6 w 354"/>
                  <a:gd name="T35" fmla="*/ 13 h 24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354"/>
                  <a:gd name="T55" fmla="*/ 0 h 247"/>
                  <a:gd name="T56" fmla="*/ 354 w 354"/>
                  <a:gd name="T57" fmla="*/ 247 h 24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354" h="247">
                    <a:moveTo>
                      <a:pt x="6" y="13"/>
                    </a:moveTo>
                    <a:lnTo>
                      <a:pt x="0" y="57"/>
                    </a:lnTo>
                    <a:lnTo>
                      <a:pt x="8" y="103"/>
                    </a:lnTo>
                    <a:lnTo>
                      <a:pt x="41" y="197"/>
                    </a:lnTo>
                    <a:lnTo>
                      <a:pt x="59" y="247"/>
                    </a:lnTo>
                    <a:lnTo>
                      <a:pt x="267" y="235"/>
                    </a:lnTo>
                    <a:lnTo>
                      <a:pt x="301" y="247"/>
                    </a:lnTo>
                    <a:lnTo>
                      <a:pt x="322" y="199"/>
                    </a:lnTo>
                    <a:lnTo>
                      <a:pt x="314" y="165"/>
                    </a:lnTo>
                    <a:lnTo>
                      <a:pt x="349" y="158"/>
                    </a:lnTo>
                    <a:lnTo>
                      <a:pt x="354" y="104"/>
                    </a:lnTo>
                    <a:lnTo>
                      <a:pt x="333" y="80"/>
                    </a:lnTo>
                    <a:lnTo>
                      <a:pt x="297" y="57"/>
                    </a:lnTo>
                    <a:lnTo>
                      <a:pt x="304" y="24"/>
                    </a:lnTo>
                    <a:lnTo>
                      <a:pt x="289" y="0"/>
                    </a:lnTo>
                    <a:lnTo>
                      <a:pt x="211" y="4"/>
                    </a:lnTo>
                    <a:lnTo>
                      <a:pt x="133" y="7"/>
                    </a:lnTo>
                    <a:lnTo>
                      <a:pt x="6" y="13"/>
                    </a:lnTo>
                    <a:close/>
                  </a:path>
                </a:pathLst>
              </a:custGeom>
              <a:grpFill/>
              <a:ln w="6350">
                <a:solidFill>
                  <a:schemeClr val="bg1"/>
                </a:solidFill>
                <a:round/>
                <a:headEnd/>
                <a:tailEnd/>
              </a:ln>
            </p:spPr>
            <p:txBody>
              <a:bodyPr/>
              <a:lstStyle/>
              <a:p>
                <a:pPr>
                  <a:defRPr/>
                </a:pPr>
                <a:endParaRPr lang="en-GB" sz="1800"/>
              </a:p>
            </p:txBody>
          </p:sp>
          <p:sp>
            <p:nvSpPr>
              <p:cNvPr id="56" name="Freeform 40">
                <a:extLst>
                  <a:ext uri="{FF2B5EF4-FFF2-40B4-BE49-F238E27FC236}">
                    <a16:creationId xmlns:a16="http://schemas.microsoft.com/office/drawing/2014/main" xmlns="" id="{E1A3CFA2-E893-438C-8CE1-A3037AE6A030}"/>
                  </a:ext>
                </a:extLst>
              </p:cNvPr>
              <p:cNvSpPr>
                <a:spLocks/>
              </p:cNvSpPr>
              <p:nvPr/>
            </p:nvSpPr>
            <p:spPr bwMode="auto">
              <a:xfrm>
                <a:off x="3290" y="1768"/>
                <a:ext cx="253" cy="451"/>
              </a:xfrm>
              <a:custGeom>
                <a:avLst/>
                <a:gdLst>
                  <a:gd name="T0" fmla="*/ 47 w 253"/>
                  <a:gd name="T1" fmla="*/ 26 h 451"/>
                  <a:gd name="T2" fmla="*/ 192 w 253"/>
                  <a:gd name="T3" fmla="*/ 0 h 451"/>
                  <a:gd name="T4" fmla="*/ 215 w 253"/>
                  <a:gd name="T5" fmla="*/ 56 h 451"/>
                  <a:gd name="T6" fmla="*/ 245 w 253"/>
                  <a:gd name="T7" fmla="*/ 286 h 451"/>
                  <a:gd name="T8" fmla="*/ 253 w 253"/>
                  <a:gd name="T9" fmla="*/ 317 h 451"/>
                  <a:gd name="T10" fmla="*/ 230 w 253"/>
                  <a:gd name="T11" fmla="*/ 378 h 451"/>
                  <a:gd name="T12" fmla="*/ 230 w 253"/>
                  <a:gd name="T13" fmla="*/ 420 h 451"/>
                  <a:gd name="T14" fmla="*/ 204 w 253"/>
                  <a:gd name="T15" fmla="*/ 415 h 451"/>
                  <a:gd name="T16" fmla="*/ 205 w 253"/>
                  <a:gd name="T17" fmla="*/ 451 h 451"/>
                  <a:gd name="T18" fmla="*/ 178 w 253"/>
                  <a:gd name="T19" fmla="*/ 436 h 451"/>
                  <a:gd name="T20" fmla="*/ 164 w 253"/>
                  <a:gd name="T21" fmla="*/ 441 h 451"/>
                  <a:gd name="T22" fmla="*/ 143 w 253"/>
                  <a:gd name="T23" fmla="*/ 438 h 451"/>
                  <a:gd name="T24" fmla="*/ 128 w 253"/>
                  <a:gd name="T25" fmla="*/ 384 h 451"/>
                  <a:gd name="T26" fmla="*/ 98 w 253"/>
                  <a:gd name="T27" fmla="*/ 367 h 451"/>
                  <a:gd name="T28" fmla="*/ 98 w 253"/>
                  <a:gd name="T29" fmla="*/ 309 h 451"/>
                  <a:gd name="T30" fmla="*/ 69 w 253"/>
                  <a:gd name="T31" fmla="*/ 317 h 451"/>
                  <a:gd name="T32" fmla="*/ 52 w 253"/>
                  <a:gd name="T33" fmla="*/ 274 h 451"/>
                  <a:gd name="T34" fmla="*/ 0 w 253"/>
                  <a:gd name="T35" fmla="*/ 225 h 451"/>
                  <a:gd name="T36" fmla="*/ 38 w 253"/>
                  <a:gd name="T37" fmla="*/ 147 h 451"/>
                  <a:gd name="T38" fmla="*/ 27 w 253"/>
                  <a:gd name="T39" fmla="*/ 111 h 451"/>
                  <a:gd name="T40" fmla="*/ 65 w 253"/>
                  <a:gd name="T41" fmla="*/ 104 h 451"/>
                  <a:gd name="T42" fmla="*/ 69 w 253"/>
                  <a:gd name="T43" fmla="*/ 53 h 451"/>
                  <a:gd name="T44" fmla="*/ 47 w 253"/>
                  <a:gd name="T45" fmla="*/ 26 h 451"/>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253"/>
                  <a:gd name="T70" fmla="*/ 0 h 451"/>
                  <a:gd name="T71" fmla="*/ 253 w 253"/>
                  <a:gd name="T72" fmla="*/ 451 h 451"/>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253" h="451">
                    <a:moveTo>
                      <a:pt x="47" y="26"/>
                    </a:moveTo>
                    <a:lnTo>
                      <a:pt x="192" y="0"/>
                    </a:lnTo>
                    <a:lnTo>
                      <a:pt x="215" y="56"/>
                    </a:lnTo>
                    <a:lnTo>
                      <a:pt x="245" y="286"/>
                    </a:lnTo>
                    <a:lnTo>
                      <a:pt x="253" y="317"/>
                    </a:lnTo>
                    <a:lnTo>
                      <a:pt x="230" y="378"/>
                    </a:lnTo>
                    <a:lnTo>
                      <a:pt x="230" y="420"/>
                    </a:lnTo>
                    <a:lnTo>
                      <a:pt x="204" y="415"/>
                    </a:lnTo>
                    <a:lnTo>
                      <a:pt x="205" y="451"/>
                    </a:lnTo>
                    <a:lnTo>
                      <a:pt x="178" y="436"/>
                    </a:lnTo>
                    <a:lnTo>
                      <a:pt x="164" y="441"/>
                    </a:lnTo>
                    <a:lnTo>
                      <a:pt x="143" y="438"/>
                    </a:lnTo>
                    <a:lnTo>
                      <a:pt x="128" y="384"/>
                    </a:lnTo>
                    <a:lnTo>
                      <a:pt x="98" y="367"/>
                    </a:lnTo>
                    <a:lnTo>
                      <a:pt x="98" y="309"/>
                    </a:lnTo>
                    <a:lnTo>
                      <a:pt x="69" y="317"/>
                    </a:lnTo>
                    <a:lnTo>
                      <a:pt x="52" y="274"/>
                    </a:lnTo>
                    <a:lnTo>
                      <a:pt x="0" y="225"/>
                    </a:lnTo>
                    <a:lnTo>
                      <a:pt x="38" y="147"/>
                    </a:lnTo>
                    <a:lnTo>
                      <a:pt x="27" y="111"/>
                    </a:lnTo>
                    <a:lnTo>
                      <a:pt x="65" y="104"/>
                    </a:lnTo>
                    <a:lnTo>
                      <a:pt x="69" y="53"/>
                    </a:lnTo>
                    <a:lnTo>
                      <a:pt x="47" y="26"/>
                    </a:lnTo>
                    <a:close/>
                  </a:path>
                </a:pathLst>
              </a:custGeom>
              <a:grpFill/>
              <a:ln w="6350">
                <a:solidFill>
                  <a:schemeClr val="bg1"/>
                </a:solidFill>
                <a:round/>
                <a:headEnd/>
                <a:tailEnd/>
              </a:ln>
            </p:spPr>
            <p:txBody>
              <a:bodyPr/>
              <a:lstStyle/>
              <a:p>
                <a:pPr>
                  <a:defRPr/>
                </a:pPr>
                <a:endParaRPr lang="en-GB" sz="1800"/>
              </a:p>
            </p:txBody>
          </p:sp>
          <p:sp>
            <p:nvSpPr>
              <p:cNvPr id="57" name="Freeform 41">
                <a:extLst>
                  <a:ext uri="{FF2B5EF4-FFF2-40B4-BE49-F238E27FC236}">
                    <a16:creationId xmlns:a16="http://schemas.microsoft.com/office/drawing/2014/main" xmlns="" id="{E31AE2D7-C441-465F-A6E6-2B61AE6477BA}"/>
                  </a:ext>
                </a:extLst>
              </p:cNvPr>
              <p:cNvSpPr>
                <a:spLocks/>
              </p:cNvSpPr>
              <p:nvPr/>
            </p:nvSpPr>
            <p:spPr bwMode="auto">
              <a:xfrm>
                <a:off x="4206" y="1689"/>
                <a:ext cx="92" cy="196"/>
              </a:xfrm>
              <a:custGeom>
                <a:avLst/>
                <a:gdLst>
                  <a:gd name="T0" fmla="*/ 17 w 92"/>
                  <a:gd name="T1" fmla="*/ 2 h 196"/>
                  <a:gd name="T2" fmla="*/ 39 w 92"/>
                  <a:gd name="T3" fmla="*/ 0 h 196"/>
                  <a:gd name="T4" fmla="*/ 82 w 92"/>
                  <a:gd name="T5" fmla="*/ 30 h 196"/>
                  <a:gd name="T6" fmla="*/ 76 w 92"/>
                  <a:gd name="T7" fmla="*/ 53 h 196"/>
                  <a:gd name="T8" fmla="*/ 91 w 92"/>
                  <a:gd name="T9" fmla="*/ 69 h 196"/>
                  <a:gd name="T10" fmla="*/ 92 w 92"/>
                  <a:gd name="T11" fmla="*/ 160 h 196"/>
                  <a:gd name="T12" fmla="*/ 77 w 92"/>
                  <a:gd name="T13" fmla="*/ 196 h 196"/>
                  <a:gd name="T14" fmla="*/ 59 w 92"/>
                  <a:gd name="T15" fmla="*/ 183 h 196"/>
                  <a:gd name="T16" fmla="*/ 41 w 92"/>
                  <a:gd name="T17" fmla="*/ 182 h 196"/>
                  <a:gd name="T18" fmla="*/ 9 w 92"/>
                  <a:gd name="T19" fmla="*/ 163 h 196"/>
                  <a:gd name="T20" fmla="*/ 33 w 92"/>
                  <a:gd name="T21" fmla="*/ 105 h 196"/>
                  <a:gd name="T22" fmla="*/ 0 w 92"/>
                  <a:gd name="T23" fmla="*/ 75 h 196"/>
                  <a:gd name="T24" fmla="*/ 17 w 92"/>
                  <a:gd name="T25" fmla="*/ 2 h 19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2"/>
                  <a:gd name="T40" fmla="*/ 0 h 196"/>
                  <a:gd name="T41" fmla="*/ 92 w 92"/>
                  <a:gd name="T42" fmla="*/ 196 h 19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2" h="196">
                    <a:moveTo>
                      <a:pt x="17" y="2"/>
                    </a:moveTo>
                    <a:lnTo>
                      <a:pt x="39" y="0"/>
                    </a:lnTo>
                    <a:lnTo>
                      <a:pt x="82" y="30"/>
                    </a:lnTo>
                    <a:lnTo>
                      <a:pt x="76" y="53"/>
                    </a:lnTo>
                    <a:lnTo>
                      <a:pt x="91" y="69"/>
                    </a:lnTo>
                    <a:lnTo>
                      <a:pt x="92" y="160"/>
                    </a:lnTo>
                    <a:lnTo>
                      <a:pt x="77" y="196"/>
                    </a:lnTo>
                    <a:lnTo>
                      <a:pt x="59" y="183"/>
                    </a:lnTo>
                    <a:lnTo>
                      <a:pt x="41" y="182"/>
                    </a:lnTo>
                    <a:lnTo>
                      <a:pt x="9" y="163"/>
                    </a:lnTo>
                    <a:lnTo>
                      <a:pt x="33" y="105"/>
                    </a:lnTo>
                    <a:lnTo>
                      <a:pt x="0" y="75"/>
                    </a:lnTo>
                    <a:lnTo>
                      <a:pt x="17" y="2"/>
                    </a:lnTo>
                    <a:close/>
                  </a:path>
                </a:pathLst>
              </a:custGeom>
              <a:grpFill/>
              <a:ln w="6350">
                <a:solidFill>
                  <a:schemeClr val="bg1"/>
                </a:solidFill>
                <a:round/>
                <a:headEnd/>
                <a:tailEnd/>
              </a:ln>
            </p:spPr>
            <p:txBody>
              <a:bodyPr/>
              <a:lstStyle/>
              <a:p>
                <a:pPr>
                  <a:defRPr/>
                </a:pPr>
                <a:endParaRPr lang="en-GB" sz="1800"/>
              </a:p>
            </p:txBody>
          </p:sp>
          <p:sp>
            <p:nvSpPr>
              <p:cNvPr id="58" name="Freeform 42">
                <a:extLst>
                  <a:ext uri="{FF2B5EF4-FFF2-40B4-BE49-F238E27FC236}">
                    <a16:creationId xmlns:a16="http://schemas.microsoft.com/office/drawing/2014/main" xmlns="" id="{00000453-7A9F-4A08-8FC2-45EE87F8674C}"/>
                  </a:ext>
                </a:extLst>
              </p:cNvPr>
              <p:cNvSpPr>
                <a:spLocks/>
              </p:cNvSpPr>
              <p:nvPr/>
            </p:nvSpPr>
            <p:spPr bwMode="auto">
              <a:xfrm>
                <a:off x="4277" y="1604"/>
                <a:ext cx="113" cy="93"/>
              </a:xfrm>
              <a:custGeom>
                <a:avLst/>
                <a:gdLst>
                  <a:gd name="T0" fmla="*/ 0 w 113"/>
                  <a:gd name="T1" fmla="*/ 23 h 93"/>
                  <a:gd name="T2" fmla="*/ 87 w 113"/>
                  <a:gd name="T3" fmla="*/ 0 h 93"/>
                  <a:gd name="T4" fmla="*/ 113 w 113"/>
                  <a:gd name="T5" fmla="*/ 42 h 93"/>
                  <a:gd name="T6" fmla="*/ 98 w 113"/>
                  <a:gd name="T7" fmla="*/ 61 h 93"/>
                  <a:gd name="T8" fmla="*/ 70 w 113"/>
                  <a:gd name="T9" fmla="*/ 54 h 93"/>
                  <a:gd name="T10" fmla="*/ 28 w 113"/>
                  <a:gd name="T11" fmla="*/ 93 h 93"/>
                  <a:gd name="T12" fmla="*/ 5 w 113"/>
                  <a:gd name="T13" fmla="*/ 73 h 93"/>
                  <a:gd name="T14" fmla="*/ 0 w 113"/>
                  <a:gd name="T15" fmla="*/ 23 h 93"/>
                  <a:gd name="T16" fmla="*/ 0 60000 65536"/>
                  <a:gd name="T17" fmla="*/ 0 60000 65536"/>
                  <a:gd name="T18" fmla="*/ 0 60000 65536"/>
                  <a:gd name="T19" fmla="*/ 0 60000 65536"/>
                  <a:gd name="T20" fmla="*/ 0 60000 65536"/>
                  <a:gd name="T21" fmla="*/ 0 60000 65536"/>
                  <a:gd name="T22" fmla="*/ 0 60000 65536"/>
                  <a:gd name="T23" fmla="*/ 0 60000 65536"/>
                  <a:gd name="T24" fmla="*/ 0 w 113"/>
                  <a:gd name="T25" fmla="*/ 0 h 93"/>
                  <a:gd name="T26" fmla="*/ 113 w 113"/>
                  <a:gd name="T27" fmla="*/ 93 h 9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13" h="93">
                    <a:moveTo>
                      <a:pt x="0" y="23"/>
                    </a:moveTo>
                    <a:lnTo>
                      <a:pt x="87" y="0"/>
                    </a:lnTo>
                    <a:lnTo>
                      <a:pt x="113" y="42"/>
                    </a:lnTo>
                    <a:lnTo>
                      <a:pt x="98" y="61"/>
                    </a:lnTo>
                    <a:lnTo>
                      <a:pt x="70" y="54"/>
                    </a:lnTo>
                    <a:lnTo>
                      <a:pt x="28" y="93"/>
                    </a:lnTo>
                    <a:lnTo>
                      <a:pt x="5" y="73"/>
                    </a:lnTo>
                    <a:lnTo>
                      <a:pt x="0" y="23"/>
                    </a:lnTo>
                    <a:close/>
                  </a:path>
                </a:pathLst>
              </a:custGeom>
              <a:grpFill/>
              <a:ln w="6350">
                <a:solidFill>
                  <a:schemeClr val="bg1"/>
                </a:solidFill>
                <a:round/>
                <a:headEnd/>
                <a:tailEnd/>
              </a:ln>
            </p:spPr>
            <p:txBody>
              <a:bodyPr/>
              <a:lstStyle/>
              <a:p>
                <a:pPr>
                  <a:defRPr/>
                </a:pPr>
                <a:endParaRPr lang="en-GB" sz="1800"/>
              </a:p>
            </p:txBody>
          </p:sp>
          <p:sp>
            <p:nvSpPr>
              <p:cNvPr id="59" name="Freeform 43">
                <a:extLst>
                  <a:ext uri="{FF2B5EF4-FFF2-40B4-BE49-F238E27FC236}">
                    <a16:creationId xmlns:a16="http://schemas.microsoft.com/office/drawing/2014/main" xmlns="" id="{7FF2E43F-92ED-4A99-BECB-35FA8F5659FD}"/>
                  </a:ext>
                </a:extLst>
              </p:cNvPr>
              <p:cNvSpPr>
                <a:spLocks/>
              </p:cNvSpPr>
              <p:nvPr/>
            </p:nvSpPr>
            <p:spPr bwMode="auto">
              <a:xfrm>
                <a:off x="4364" y="1595"/>
                <a:ext cx="57" cy="51"/>
              </a:xfrm>
              <a:custGeom>
                <a:avLst/>
                <a:gdLst>
                  <a:gd name="T0" fmla="*/ 0 w 57"/>
                  <a:gd name="T1" fmla="*/ 9 h 51"/>
                  <a:gd name="T2" fmla="*/ 24 w 57"/>
                  <a:gd name="T3" fmla="*/ 0 h 51"/>
                  <a:gd name="T4" fmla="*/ 57 w 57"/>
                  <a:gd name="T5" fmla="*/ 26 h 51"/>
                  <a:gd name="T6" fmla="*/ 50 w 57"/>
                  <a:gd name="T7" fmla="*/ 33 h 51"/>
                  <a:gd name="T8" fmla="*/ 34 w 57"/>
                  <a:gd name="T9" fmla="*/ 33 h 51"/>
                  <a:gd name="T10" fmla="*/ 26 w 57"/>
                  <a:gd name="T11" fmla="*/ 51 h 51"/>
                  <a:gd name="T12" fmla="*/ 0 w 57"/>
                  <a:gd name="T13" fmla="*/ 9 h 51"/>
                  <a:gd name="T14" fmla="*/ 0 60000 65536"/>
                  <a:gd name="T15" fmla="*/ 0 60000 65536"/>
                  <a:gd name="T16" fmla="*/ 0 60000 65536"/>
                  <a:gd name="T17" fmla="*/ 0 60000 65536"/>
                  <a:gd name="T18" fmla="*/ 0 60000 65536"/>
                  <a:gd name="T19" fmla="*/ 0 60000 65536"/>
                  <a:gd name="T20" fmla="*/ 0 60000 65536"/>
                  <a:gd name="T21" fmla="*/ 0 w 57"/>
                  <a:gd name="T22" fmla="*/ 0 h 51"/>
                  <a:gd name="T23" fmla="*/ 57 w 57"/>
                  <a:gd name="T24" fmla="*/ 51 h 5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7" h="51">
                    <a:moveTo>
                      <a:pt x="0" y="9"/>
                    </a:moveTo>
                    <a:lnTo>
                      <a:pt x="24" y="0"/>
                    </a:lnTo>
                    <a:lnTo>
                      <a:pt x="57" y="26"/>
                    </a:lnTo>
                    <a:lnTo>
                      <a:pt x="50" y="33"/>
                    </a:lnTo>
                    <a:lnTo>
                      <a:pt x="34" y="33"/>
                    </a:lnTo>
                    <a:lnTo>
                      <a:pt x="26" y="51"/>
                    </a:lnTo>
                    <a:lnTo>
                      <a:pt x="0" y="9"/>
                    </a:lnTo>
                    <a:close/>
                  </a:path>
                </a:pathLst>
              </a:custGeom>
              <a:grpFill/>
              <a:ln w="6350">
                <a:solidFill>
                  <a:schemeClr val="bg1"/>
                </a:solidFill>
                <a:round/>
                <a:headEnd/>
                <a:tailEnd/>
              </a:ln>
            </p:spPr>
            <p:txBody>
              <a:bodyPr/>
              <a:lstStyle/>
              <a:p>
                <a:pPr>
                  <a:defRPr/>
                </a:pPr>
                <a:endParaRPr lang="en-GB" sz="1800"/>
              </a:p>
            </p:txBody>
          </p:sp>
        </p:grpSp>
        <p:sp>
          <p:nvSpPr>
            <p:cNvPr id="31" name="Freeform 44">
              <a:extLst>
                <a:ext uri="{FF2B5EF4-FFF2-40B4-BE49-F238E27FC236}">
                  <a16:creationId xmlns:a16="http://schemas.microsoft.com/office/drawing/2014/main" xmlns="" id="{442B8ABC-B6E9-495F-94BC-225F7C2E55BE}"/>
                </a:ext>
              </a:extLst>
            </p:cNvPr>
            <p:cNvSpPr>
              <a:spLocks/>
            </p:cNvSpPr>
            <p:nvPr/>
          </p:nvSpPr>
          <p:spPr bwMode="auto">
            <a:xfrm>
              <a:off x="2030795" y="1914525"/>
              <a:ext cx="801377" cy="584200"/>
            </a:xfrm>
            <a:custGeom>
              <a:avLst/>
              <a:gdLst>
                <a:gd name="T0" fmla="*/ 134 w 389"/>
                <a:gd name="T1" fmla="*/ 0 h 307"/>
                <a:gd name="T2" fmla="*/ 245 w 389"/>
                <a:gd name="T3" fmla="*/ 24 h 307"/>
                <a:gd name="T4" fmla="*/ 328 w 389"/>
                <a:gd name="T5" fmla="*/ 39 h 307"/>
                <a:gd name="T6" fmla="*/ 369 w 389"/>
                <a:gd name="T7" fmla="*/ 46 h 307"/>
                <a:gd name="T8" fmla="*/ 411 w 389"/>
                <a:gd name="T9" fmla="*/ 51 h 307"/>
                <a:gd name="T10" fmla="*/ 466 w 389"/>
                <a:gd name="T11" fmla="*/ 59 h 307"/>
                <a:gd name="T12" fmla="*/ 535 w 389"/>
                <a:gd name="T13" fmla="*/ 68 h 307"/>
                <a:gd name="T14" fmla="*/ 489 w 389"/>
                <a:gd name="T15" fmla="*/ 307 h 307"/>
                <a:gd name="T16" fmla="*/ 282 w 389"/>
                <a:gd name="T17" fmla="*/ 273 h 307"/>
                <a:gd name="T18" fmla="*/ 255 w 389"/>
                <a:gd name="T19" fmla="*/ 288 h 307"/>
                <a:gd name="T20" fmla="*/ 216 w 389"/>
                <a:gd name="T21" fmla="*/ 265 h 307"/>
                <a:gd name="T22" fmla="*/ 184 w 389"/>
                <a:gd name="T23" fmla="*/ 288 h 307"/>
                <a:gd name="T24" fmla="*/ 154 w 389"/>
                <a:gd name="T25" fmla="*/ 268 h 307"/>
                <a:gd name="T26" fmla="*/ 68 w 389"/>
                <a:gd name="T27" fmla="*/ 265 h 307"/>
                <a:gd name="T28" fmla="*/ 81 w 389"/>
                <a:gd name="T29" fmla="*/ 226 h 307"/>
                <a:gd name="T30" fmla="*/ 18 w 389"/>
                <a:gd name="T31" fmla="*/ 222 h 307"/>
                <a:gd name="T32" fmla="*/ 13 w 389"/>
                <a:gd name="T33" fmla="*/ 200 h 307"/>
                <a:gd name="T34" fmla="*/ 25 w 389"/>
                <a:gd name="T35" fmla="*/ 177 h 307"/>
                <a:gd name="T36" fmla="*/ 11 w 389"/>
                <a:gd name="T37" fmla="*/ 155 h 307"/>
                <a:gd name="T38" fmla="*/ 12 w 389"/>
                <a:gd name="T39" fmla="*/ 96 h 307"/>
                <a:gd name="T40" fmla="*/ 0 w 389"/>
                <a:gd name="T41" fmla="*/ 50 h 307"/>
                <a:gd name="T42" fmla="*/ 5 w 389"/>
                <a:gd name="T43" fmla="*/ 32 h 307"/>
                <a:gd name="T44" fmla="*/ 34 w 389"/>
                <a:gd name="T45" fmla="*/ 39 h 307"/>
                <a:gd name="T46" fmla="*/ 63 w 389"/>
                <a:gd name="T47" fmla="*/ 66 h 307"/>
                <a:gd name="T48" fmla="*/ 115 w 389"/>
                <a:gd name="T49" fmla="*/ 72 h 307"/>
                <a:gd name="T50" fmla="*/ 129 w 389"/>
                <a:gd name="T51" fmla="*/ 94 h 307"/>
                <a:gd name="T52" fmla="*/ 103 w 389"/>
                <a:gd name="T53" fmla="*/ 94 h 307"/>
                <a:gd name="T54" fmla="*/ 100 w 389"/>
                <a:gd name="T55" fmla="*/ 113 h 307"/>
                <a:gd name="T56" fmla="*/ 115 w 389"/>
                <a:gd name="T57" fmla="*/ 115 h 307"/>
                <a:gd name="T58" fmla="*/ 120 w 389"/>
                <a:gd name="T59" fmla="*/ 134 h 307"/>
                <a:gd name="T60" fmla="*/ 89 w 389"/>
                <a:gd name="T61" fmla="*/ 148 h 307"/>
                <a:gd name="T62" fmla="*/ 89 w 389"/>
                <a:gd name="T63" fmla="*/ 161 h 307"/>
                <a:gd name="T64" fmla="*/ 124 w 389"/>
                <a:gd name="T65" fmla="*/ 161 h 307"/>
                <a:gd name="T66" fmla="*/ 134 w 389"/>
                <a:gd name="T67" fmla="*/ 128 h 307"/>
                <a:gd name="T68" fmla="*/ 162 w 389"/>
                <a:gd name="T69" fmla="*/ 108 h 307"/>
                <a:gd name="T70" fmla="*/ 129 w 389"/>
                <a:gd name="T71" fmla="*/ 57 h 307"/>
                <a:gd name="T72" fmla="*/ 150 w 389"/>
                <a:gd name="T73" fmla="*/ 40 h 307"/>
                <a:gd name="T74" fmla="*/ 134 w 389"/>
                <a:gd name="T75" fmla="*/ 0 h 307"/>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389"/>
                <a:gd name="T115" fmla="*/ 0 h 307"/>
                <a:gd name="T116" fmla="*/ 389 w 389"/>
                <a:gd name="T117" fmla="*/ 307 h 307"/>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389" h="307">
                  <a:moveTo>
                    <a:pt x="98" y="0"/>
                  </a:moveTo>
                  <a:lnTo>
                    <a:pt x="178" y="24"/>
                  </a:lnTo>
                  <a:lnTo>
                    <a:pt x="239" y="39"/>
                  </a:lnTo>
                  <a:lnTo>
                    <a:pt x="269" y="46"/>
                  </a:lnTo>
                  <a:lnTo>
                    <a:pt x="299" y="51"/>
                  </a:lnTo>
                  <a:lnTo>
                    <a:pt x="340" y="59"/>
                  </a:lnTo>
                  <a:lnTo>
                    <a:pt x="389" y="68"/>
                  </a:lnTo>
                  <a:lnTo>
                    <a:pt x="357" y="307"/>
                  </a:lnTo>
                  <a:lnTo>
                    <a:pt x="206" y="273"/>
                  </a:lnTo>
                  <a:lnTo>
                    <a:pt x="186" y="288"/>
                  </a:lnTo>
                  <a:lnTo>
                    <a:pt x="158" y="265"/>
                  </a:lnTo>
                  <a:lnTo>
                    <a:pt x="134" y="288"/>
                  </a:lnTo>
                  <a:lnTo>
                    <a:pt x="112" y="268"/>
                  </a:lnTo>
                  <a:lnTo>
                    <a:pt x="50" y="265"/>
                  </a:lnTo>
                  <a:lnTo>
                    <a:pt x="59" y="226"/>
                  </a:lnTo>
                  <a:lnTo>
                    <a:pt x="14" y="222"/>
                  </a:lnTo>
                  <a:lnTo>
                    <a:pt x="9" y="200"/>
                  </a:lnTo>
                  <a:lnTo>
                    <a:pt x="18" y="177"/>
                  </a:lnTo>
                  <a:lnTo>
                    <a:pt x="7" y="155"/>
                  </a:lnTo>
                  <a:lnTo>
                    <a:pt x="8" y="96"/>
                  </a:lnTo>
                  <a:lnTo>
                    <a:pt x="0" y="50"/>
                  </a:lnTo>
                  <a:lnTo>
                    <a:pt x="5" y="32"/>
                  </a:lnTo>
                  <a:lnTo>
                    <a:pt x="25" y="39"/>
                  </a:lnTo>
                  <a:lnTo>
                    <a:pt x="46" y="66"/>
                  </a:lnTo>
                  <a:lnTo>
                    <a:pt x="84" y="72"/>
                  </a:lnTo>
                  <a:lnTo>
                    <a:pt x="94" y="94"/>
                  </a:lnTo>
                  <a:lnTo>
                    <a:pt x="75" y="94"/>
                  </a:lnTo>
                  <a:lnTo>
                    <a:pt x="73" y="113"/>
                  </a:lnTo>
                  <a:lnTo>
                    <a:pt x="84" y="115"/>
                  </a:lnTo>
                  <a:lnTo>
                    <a:pt x="88" y="134"/>
                  </a:lnTo>
                  <a:lnTo>
                    <a:pt x="65" y="148"/>
                  </a:lnTo>
                  <a:lnTo>
                    <a:pt x="65" y="161"/>
                  </a:lnTo>
                  <a:lnTo>
                    <a:pt x="91" y="161"/>
                  </a:lnTo>
                  <a:lnTo>
                    <a:pt x="98" y="128"/>
                  </a:lnTo>
                  <a:lnTo>
                    <a:pt x="118" y="108"/>
                  </a:lnTo>
                  <a:lnTo>
                    <a:pt x="94" y="57"/>
                  </a:lnTo>
                  <a:lnTo>
                    <a:pt x="109" y="40"/>
                  </a:lnTo>
                  <a:lnTo>
                    <a:pt x="98" y="0"/>
                  </a:lnTo>
                  <a:close/>
                </a:path>
              </a:pathLst>
            </a:custGeom>
            <a:grpFill/>
            <a:ln w="6350">
              <a:solidFill>
                <a:schemeClr val="bg1"/>
              </a:solidFill>
              <a:round/>
              <a:headEnd/>
              <a:tailEnd/>
            </a:ln>
          </p:spPr>
          <p:txBody>
            <a:bodyPr/>
            <a:lstStyle/>
            <a:p>
              <a:pPr>
                <a:defRPr/>
              </a:pPr>
              <a:endParaRPr lang="en-GB" sz="1800"/>
            </a:p>
          </p:txBody>
        </p:sp>
        <p:sp>
          <p:nvSpPr>
            <p:cNvPr id="32" name="Freeform 45">
              <a:extLst>
                <a:ext uri="{FF2B5EF4-FFF2-40B4-BE49-F238E27FC236}">
                  <a16:creationId xmlns:a16="http://schemas.microsoft.com/office/drawing/2014/main" xmlns="" id="{120EE865-432D-43B1-B243-8A95B5920700}"/>
                </a:ext>
              </a:extLst>
            </p:cNvPr>
            <p:cNvSpPr>
              <a:spLocks/>
            </p:cNvSpPr>
            <p:nvPr/>
          </p:nvSpPr>
          <p:spPr bwMode="auto">
            <a:xfrm>
              <a:off x="1839908" y="2336800"/>
              <a:ext cx="1002582" cy="760413"/>
            </a:xfrm>
            <a:custGeom>
              <a:avLst/>
              <a:gdLst>
                <a:gd name="T0" fmla="*/ 147 w 485"/>
                <a:gd name="T1" fmla="*/ 0 h 399"/>
                <a:gd name="T2" fmla="*/ 127 w 485"/>
                <a:gd name="T3" fmla="*/ 9 h 399"/>
                <a:gd name="T4" fmla="*/ 115 w 485"/>
                <a:gd name="T5" fmla="*/ 44 h 399"/>
                <a:gd name="T6" fmla="*/ 102 w 485"/>
                <a:gd name="T7" fmla="*/ 73 h 399"/>
                <a:gd name="T8" fmla="*/ 94 w 485"/>
                <a:gd name="T9" fmla="*/ 97 h 399"/>
                <a:gd name="T10" fmla="*/ 81 w 485"/>
                <a:gd name="T11" fmla="*/ 123 h 399"/>
                <a:gd name="T12" fmla="*/ 67 w 485"/>
                <a:gd name="T13" fmla="*/ 149 h 399"/>
                <a:gd name="T14" fmla="*/ 50 w 485"/>
                <a:gd name="T15" fmla="*/ 177 h 399"/>
                <a:gd name="T16" fmla="*/ 26 w 485"/>
                <a:gd name="T17" fmla="*/ 210 h 399"/>
                <a:gd name="T18" fmla="*/ 0 w 485"/>
                <a:gd name="T19" fmla="*/ 241 h 399"/>
                <a:gd name="T20" fmla="*/ 0 w 485"/>
                <a:gd name="T21" fmla="*/ 311 h 399"/>
                <a:gd name="T22" fmla="*/ 376 w 485"/>
                <a:gd name="T23" fmla="*/ 371 h 399"/>
                <a:gd name="T24" fmla="*/ 552 w 485"/>
                <a:gd name="T25" fmla="*/ 399 h 399"/>
                <a:gd name="T26" fmla="*/ 587 w 485"/>
                <a:gd name="T27" fmla="*/ 260 h 399"/>
                <a:gd name="T28" fmla="*/ 610 w 485"/>
                <a:gd name="T29" fmla="*/ 249 h 399"/>
                <a:gd name="T30" fmla="*/ 588 w 485"/>
                <a:gd name="T31" fmla="*/ 218 h 399"/>
                <a:gd name="T32" fmla="*/ 600 w 485"/>
                <a:gd name="T33" fmla="*/ 186 h 399"/>
                <a:gd name="T34" fmla="*/ 670 w 485"/>
                <a:gd name="T35" fmla="*/ 133 h 399"/>
                <a:gd name="T36" fmla="*/ 621 w 485"/>
                <a:gd name="T37" fmla="*/ 85 h 399"/>
                <a:gd name="T38" fmla="*/ 412 w 485"/>
                <a:gd name="T39" fmla="*/ 51 h 399"/>
                <a:gd name="T40" fmla="*/ 386 w 485"/>
                <a:gd name="T41" fmla="*/ 65 h 399"/>
                <a:gd name="T42" fmla="*/ 346 w 485"/>
                <a:gd name="T43" fmla="*/ 42 h 399"/>
                <a:gd name="T44" fmla="*/ 312 w 485"/>
                <a:gd name="T45" fmla="*/ 66 h 399"/>
                <a:gd name="T46" fmla="*/ 281 w 485"/>
                <a:gd name="T47" fmla="*/ 42 h 399"/>
                <a:gd name="T48" fmla="*/ 197 w 485"/>
                <a:gd name="T49" fmla="*/ 43 h 399"/>
                <a:gd name="T50" fmla="*/ 209 w 485"/>
                <a:gd name="T51" fmla="*/ 4 h 399"/>
                <a:gd name="T52" fmla="*/ 147 w 485"/>
                <a:gd name="T53" fmla="*/ 0 h 399"/>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485"/>
                <a:gd name="T82" fmla="*/ 0 h 399"/>
                <a:gd name="T83" fmla="*/ 485 w 485"/>
                <a:gd name="T84" fmla="*/ 399 h 399"/>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485" h="399">
                  <a:moveTo>
                    <a:pt x="106" y="0"/>
                  </a:moveTo>
                  <a:lnTo>
                    <a:pt x="92" y="9"/>
                  </a:lnTo>
                  <a:lnTo>
                    <a:pt x="83" y="44"/>
                  </a:lnTo>
                  <a:lnTo>
                    <a:pt x="74" y="73"/>
                  </a:lnTo>
                  <a:lnTo>
                    <a:pt x="68" y="97"/>
                  </a:lnTo>
                  <a:lnTo>
                    <a:pt x="59" y="123"/>
                  </a:lnTo>
                  <a:lnTo>
                    <a:pt x="49" y="149"/>
                  </a:lnTo>
                  <a:lnTo>
                    <a:pt x="36" y="177"/>
                  </a:lnTo>
                  <a:lnTo>
                    <a:pt x="18" y="210"/>
                  </a:lnTo>
                  <a:lnTo>
                    <a:pt x="0" y="241"/>
                  </a:lnTo>
                  <a:lnTo>
                    <a:pt x="0" y="311"/>
                  </a:lnTo>
                  <a:lnTo>
                    <a:pt x="272" y="371"/>
                  </a:lnTo>
                  <a:lnTo>
                    <a:pt x="398" y="399"/>
                  </a:lnTo>
                  <a:lnTo>
                    <a:pt x="424" y="260"/>
                  </a:lnTo>
                  <a:lnTo>
                    <a:pt x="441" y="249"/>
                  </a:lnTo>
                  <a:lnTo>
                    <a:pt x="425" y="218"/>
                  </a:lnTo>
                  <a:lnTo>
                    <a:pt x="433" y="186"/>
                  </a:lnTo>
                  <a:lnTo>
                    <a:pt x="485" y="133"/>
                  </a:lnTo>
                  <a:lnTo>
                    <a:pt x="449" y="85"/>
                  </a:lnTo>
                  <a:lnTo>
                    <a:pt x="298" y="51"/>
                  </a:lnTo>
                  <a:lnTo>
                    <a:pt x="278" y="65"/>
                  </a:lnTo>
                  <a:lnTo>
                    <a:pt x="250" y="42"/>
                  </a:lnTo>
                  <a:lnTo>
                    <a:pt x="226" y="66"/>
                  </a:lnTo>
                  <a:lnTo>
                    <a:pt x="203" y="42"/>
                  </a:lnTo>
                  <a:lnTo>
                    <a:pt x="143" y="43"/>
                  </a:lnTo>
                  <a:lnTo>
                    <a:pt x="151" y="4"/>
                  </a:lnTo>
                  <a:lnTo>
                    <a:pt x="106" y="0"/>
                  </a:lnTo>
                  <a:close/>
                </a:path>
              </a:pathLst>
            </a:custGeom>
            <a:grpFill/>
            <a:ln w="6350">
              <a:solidFill>
                <a:schemeClr val="bg1"/>
              </a:solidFill>
              <a:round/>
              <a:headEnd/>
              <a:tailEnd/>
            </a:ln>
          </p:spPr>
          <p:txBody>
            <a:bodyPr/>
            <a:lstStyle/>
            <a:p>
              <a:pPr>
                <a:defRPr/>
              </a:pPr>
              <a:endParaRPr lang="en-GB" sz="1800"/>
            </a:p>
          </p:txBody>
        </p:sp>
        <p:sp>
          <p:nvSpPr>
            <p:cNvPr id="33" name="Freeform 46">
              <a:extLst>
                <a:ext uri="{FF2B5EF4-FFF2-40B4-BE49-F238E27FC236}">
                  <a16:creationId xmlns:a16="http://schemas.microsoft.com/office/drawing/2014/main" xmlns="" id="{D8772527-92BC-4CEC-BE0D-CE17009D2CF1}"/>
                </a:ext>
              </a:extLst>
            </p:cNvPr>
            <p:cNvSpPr>
              <a:spLocks/>
            </p:cNvSpPr>
            <p:nvPr/>
          </p:nvSpPr>
          <p:spPr bwMode="auto">
            <a:xfrm>
              <a:off x="1757363" y="2925763"/>
              <a:ext cx="1057612" cy="1619250"/>
            </a:xfrm>
            <a:custGeom>
              <a:avLst/>
              <a:gdLst>
                <a:gd name="T0" fmla="*/ 55 w 512"/>
                <a:gd name="T1" fmla="*/ 0 h 850"/>
                <a:gd name="T2" fmla="*/ 379 w 512"/>
                <a:gd name="T3" fmla="*/ 50 h 850"/>
                <a:gd name="T4" fmla="*/ 308 w 512"/>
                <a:gd name="T5" fmla="*/ 300 h 850"/>
                <a:gd name="T6" fmla="*/ 673 w 512"/>
                <a:gd name="T7" fmla="*/ 681 h 850"/>
                <a:gd name="T8" fmla="*/ 708 w 512"/>
                <a:gd name="T9" fmla="*/ 730 h 850"/>
                <a:gd name="T10" fmla="*/ 672 w 512"/>
                <a:gd name="T11" fmla="*/ 753 h 850"/>
                <a:gd name="T12" fmla="*/ 651 w 512"/>
                <a:gd name="T13" fmla="*/ 795 h 850"/>
                <a:gd name="T14" fmla="*/ 628 w 512"/>
                <a:gd name="T15" fmla="*/ 820 h 850"/>
                <a:gd name="T16" fmla="*/ 653 w 512"/>
                <a:gd name="T17" fmla="*/ 842 h 850"/>
                <a:gd name="T18" fmla="*/ 612 w 512"/>
                <a:gd name="T19" fmla="*/ 850 h 850"/>
                <a:gd name="T20" fmla="*/ 398 w 512"/>
                <a:gd name="T21" fmla="*/ 844 h 850"/>
                <a:gd name="T22" fmla="*/ 384 w 512"/>
                <a:gd name="T23" fmla="*/ 794 h 850"/>
                <a:gd name="T24" fmla="*/ 348 w 512"/>
                <a:gd name="T25" fmla="*/ 758 h 850"/>
                <a:gd name="T26" fmla="*/ 320 w 512"/>
                <a:gd name="T27" fmla="*/ 745 h 850"/>
                <a:gd name="T28" fmla="*/ 313 w 512"/>
                <a:gd name="T29" fmla="*/ 719 h 850"/>
                <a:gd name="T30" fmla="*/ 291 w 512"/>
                <a:gd name="T31" fmla="*/ 705 h 850"/>
                <a:gd name="T32" fmla="*/ 268 w 512"/>
                <a:gd name="T33" fmla="*/ 687 h 850"/>
                <a:gd name="T34" fmla="*/ 260 w 512"/>
                <a:gd name="T35" fmla="*/ 667 h 850"/>
                <a:gd name="T36" fmla="*/ 240 w 512"/>
                <a:gd name="T37" fmla="*/ 654 h 850"/>
                <a:gd name="T38" fmla="*/ 207 w 512"/>
                <a:gd name="T39" fmla="*/ 661 h 850"/>
                <a:gd name="T40" fmla="*/ 168 w 512"/>
                <a:gd name="T41" fmla="*/ 651 h 850"/>
                <a:gd name="T42" fmla="*/ 168 w 512"/>
                <a:gd name="T43" fmla="*/ 640 h 850"/>
                <a:gd name="T44" fmla="*/ 167 w 512"/>
                <a:gd name="T45" fmla="*/ 617 h 850"/>
                <a:gd name="T46" fmla="*/ 152 w 512"/>
                <a:gd name="T47" fmla="*/ 591 h 850"/>
                <a:gd name="T48" fmla="*/ 151 w 512"/>
                <a:gd name="T49" fmla="*/ 570 h 850"/>
                <a:gd name="T50" fmla="*/ 134 w 512"/>
                <a:gd name="T51" fmla="*/ 551 h 850"/>
                <a:gd name="T52" fmla="*/ 138 w 512"/>
                <a:gd name="T53" fmla="*/ 533 h 850"/>
                <a:gd name="T54" fmla="*/ 92 w 512"/>
                <a:gd name="T55" fmla="*/ 490 h 850"/>
                <a:gd name="T56" fmla="*/ 92 w 512"/>
                <a:gd name="T57" fmla="*/ 465 h 850"/>
                <a:gd name="T58" fmla="*/ 115 w 512"/>
                <a:gd name="T59" fmla="*/ 456 h 850"/>
                <a:gd name="T60" fmla="*/ 115 w 512"/>
                <a:gd name="T61" fmla="*/ 440 h 850"/>
                <a:gd name="T62" fmla="*/ 92 w 512"/>
                <a:gd name="T63" fmla="*/ 436 h 850"/>
                <a:gd name="T64" fmla="*/ 80 w 512"/>
                <a:gd name="T65" fmla="*/ 412 h 850"/>
                <a:gd name="T66" fmla="*/ 69 w 512"/>
                <a:gd name="T67" fmla="*/ 371 h 850"/>
                <a:gd name="T68" fmla="*/ 103 w 512"/>
                <a:gd name="T69" fmla="*/ 393 h 850"/>
                <a:gd name="T70" fmla="*/ 89 w 512"/>
                <a:gd name="T71" fmla="*/ 364 h 850"/>
                <a:gd name="T72" fmla="*/ 115 w 512"/>
                <a:gd name="T73" fmla="*/ 364 h 850"/>
                <a:gd name="T74" fmla="*/ 115 w 512"/>
                <a:gd name="T75" fmla="*/ 343 h 850"/>
                <a:gd name="T76" fmla="*/ 89 w 512"/>
                <a:gd name="T77" fmla="*/ 329 h 850"/>
                <a:gd name="T78" fmla="*/ 78 w 512"/>
                <a:gd name="T79" fmla="*/ 349 h 850"/>
                <a:gd name="T80" fmla="*/ 55 w 512"/>
                <a:gd name="T81" fmla="*/ 342 h 850"/>
                <a:gd name="T82" fmla="*/ 11 w 512"/>
                <a:gd name="T83" fmla="*/ 246 h 850"/>
                <a:gd name="T84" fmla="*/ 22 w 512"/>
                <a:gd name="T85" fmla="*/ 178 h 850"/>
                <a:gd name="T86" fmla="*/ 0 w 512"/>
                <a:gd name="T87" fmla="*/ 139 h 850"/>
                <a:gd name="T88" fmla="*/ 12 w 512"/>
                <a:gd name="T89" fmla="*/ 110 h 850"/>
                <a:gd name="T90" fmla="*/ 33 w 512"/>
                <a:gd name="T91" fmla="*/ 104 h 850"/>
                <a:gd name="T92" fmla="*/ 55 w 512"/>
                <a:gd name="T93" fmla="*/ 57 h 850"/>
                <a:gd name="T94" fmla="*/ 55 w 512"/>
                <a:gd name="T95" fmla="*/ 0 h 85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512"/>
                <a:gd name="T145" fmla="*/ 0 h 850"/>
                <a:gd name="T146" fmla="*/ 512 w 512"/>
                <a:gd name="T147" fmla="*/ 850 h 85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512" h="850">
                  <a:moveTo>
                    <a:pt x="40" y="0"/>
                  </a:moveTo>
                  <a:lnTo>
                    <a:pt x="275" y="50"/>
                  </a:lnTo>
                  <a:lnTo>
                    <a:pt x="223" y="300"/>
                  </a:lnTo>
                  <a:lnTo>
                    <a:pt x="488" y="681"/>
                  </a:lnTo>
                  <a:lnTo>
                    <a:pt x="512" y="730"/>
                  </a:lnTo>
                  <a:lnTo>
                    <a:pt x="487" y="753"/>
                  </a:lnTo>
                  <a:lnTo>
                    <a:pt x="471" y="795"/>
                  </a:lnTo>
                  <a:lnTo>
                    <a:pt x="455" y="820"/>
                  </a:lnTo>
                  <a:lnTo>
                    <a:pt x="472" y="842"/>
                  </a:lnTo>
                  <a:lnTo>
                    <a:pt x="444" y="850"/>
                  </a:lnTo>
                  <a:lnTo>
                    <a:pt x="289" y="844"/>
                  </a:lnTo>
                  <a:lnTo>
                    <a:pt x="279" y="794"/>
                  </a:lnTo>
                  <a:lnTo>
                    <a:pt x="252" y="758"/>
                  </a:lnTo>
                  <a:lnTo>
                    <a:pt x="232" y="745"/>
                  </a:lnTo>
                  <a:lnTo>
                    <a:pt x="227" y="719"/>
                  </a:lnTo>
                  <a:lnTo>
                    <a:pt x="210" y="705"/>
                  </a:lnTo>
                  <a:lnTo>
                    <a:pt x="194" y="687"/>
                  </a:lnTo>
                  <a:lnTo>
                    <a:pt x="188" y="667"/>
                  </a:lnTo>
                  <a:lnTo>
                    <a:pt x="173" y="654"/>
                  </a:lnTo>
                  <a:lnTo>
                    <a:pt x="149" y="661"/>
                  </a:lnTo>
                  <a:lnTo>
                    <a:pt x="122" y="651"/>
                  </a:lnTo>
                  <a:lnTo>
                    <a:pt x="122" y="640"/>
                  </a:lnTo>
                  <a:lnTo>
                    <a:pt x="121" y="617"/>
                  </a:lnTo>
                  <a:lnTo>
                    <a:pt x="110" y="591"/>
                  </a:lnTo>
                  <a:lnTo>
                    <a:pt x="109" y="570"/>
                  </a:lnTo>
                  <a:lnTo>
                    <a:pt x="97" y="551"/>
                  </a:lnTo>
                  <a:lnTo>
                    <a:pt x="100" y="533"/>
                  </a:lnTo>
                  <a:lnTo>
                    <a:pt x="66" y="490"/>
                  </a:lnTo>
                  <a:lnTo>
                    <a:pt x="66" y="465"/>
                  </a:lnTo>
                  <a:lnTo>
                    <a:pt x="83" y="456"/>
                  </a:lnTo>
                  <a:lnTo>
                    <a:pt x="83" y="440"/>
                  </a:lnTo>
                  <a:lnTo>
                    <a:pt x="66" y="436"/>
                  </a:lnTo>
                  <a:lnTo>
                    <a:pt x="58" y="412"/>
                  </a:lnTo>
                  <a:lnTo>
                    <a:pt x="50" y="371"/>
                  </a:lnTo>
                  <a:lnTo>
                    <a:pt x="75" y="393"/>
                  </a:lnTo>
                  <a:lnTo>
                    <a:pt x="65" y="364"/>
                  </a:lnTo>
                  <a:lnTo>
                    <a:pt x="83" y="364"/>
                  </a:lnTo>
                  <a:lnTo>
                    <a:pt x="83" y="343"/>
                  </a:lnTo>
                  <a:lnTo>
                    <a:pt x="65" y="329"/>
                  </a:lnTo>
                  <a:lnTo>
                    <a:pt x="56" y="349"/>
                  </a:lnTo>
                  <a:lnTo>
                    <a:pt x="40" y="342"/>
                  </a:lnTo>
                  <a:lnTo>
                    <a:pt x="7" y="246"/>
                  </a:lnTo>
                  <a:lnTo>
                    <a:pt x="16" y="178"/>
                  </a:lnTo>
                  <a:lnTo>
                    <a:pt x="0" y="139"/>
                  </a:lnTo>
                  <a:lnTo>
                    <a:pt x="8" y="110"/>
                  </a:lnTo>
                  <a:lnTo>
                    <a:pt x="24" y="104"/>
                  </a:lnTo>
                  <a:lnTo>
                    <a:pt x="40" y="57"/>
                  </a:lnTo>
                  <a:lnTo>
                    <a:pt x="40" y="0"/>
                  </a:lnTo>
                  <a:close/>
                </a:path>
              </a:pathLst>
            </a:custGeom>
            <a:grpFill/>
            <a:ln w="6350">
              <a:solidFill>
                <a:schemeClr val="bg1"/>
              </a:solidFill>
              <a:round/>
              <a:headEnd/>
              <a:tailEnd/>
            </a:ln>
          </p:spPr>
          <p:txBody>
            <a:bodyPr/>
            <a:lstStyle/>
            <a:p>
              <a:pPr>
                <a:defRPr/>
              </a:pPr>
              <a:endParaRPr lang="en-GB" sz="1800"/>
            </a:p>
          </p:txBody>
        </p:sp>
        <p:sp>
          <p:nvSpPr>
            <p:cNvPr id="34" name="Freeform 47">
              <a:extLst>
                <a:ext uri="{FF2B5EF4-FFF2-40B4-BE49-F238E27FC236}">
                  <a16:creationId xmlns:a16="http://schemas.microsoft.com/office/drawing/2014/main" xmlns="" id="{C2BE81C8-9672-45DA-87F4-C088CACB5C85}"/>
                </a:ext>
              </a:extLst>
            </p:cNvPr>
            <p:cNvSpPr>
              <a:spLocks/>
            </p:cNvSpPr>
            <p:nvPr/>
          </p:nvSpPr>
          <p:spPr bwMode="auto">
            <a:xfrm>
              <a:off x="2658483" y="2041525"/>
              <a:ext cx="722272" cy="1158875"/>
            </a:xfrm>
            <a:custGeom>
              <a:avLst/>
              <a:gdLst>
                <a:gd name="T0" fmla="*/ 117 w 349"/>
                <a:gd name="T1" fmla="*/ 0 h 608"/>
                <a:gd name="T2" fmla="*/ 72 w 349"/>
                <a:gd name="T3" fmla="*/ 238 h 608"/>
                <a:gd name="T4" fmla="*/ 118 w 349"/>
                <a:gd name="T5" fmla="*/ 288 h 608"/>
                <a:gd name="T6" fmla="*/ 47 w 349"/>
                <a:gd name="T7" fmla="*/ 341 h 608"/>
                <a:gd name="T8" fmla="*/ 37 w 349"/>
                <a:gd name="T9" fmla="*/ 378 h 608"/>
                <a:gd name="T10" fmla="*/ 58 w 349"/>
                <a:gd name="T11" fmla="*/ 404 h 608"/>
                <a:gd name="T12" fmla="*/ 37 w 349"/>
                <a:gd name="T13" fmla="*/ 416 h 608"/>
                <a:gd name="T14" fmla="*/ 0 w 349"/>
                <a:gd name="T15" fmla="*/ 554 h 608"/>
                <a:gd name="T16" fmla="*/ 230 w 349"/>
                <a:gd name="T17" fmla="*/ 586 h 608"/>
                <a:gd name="T18" fmla="*/ 451 w 349"/>
                <a:gd name="T19" fmla="*/ 608 h 608"/>
                <a:gd name="T20" fmla="*/ 472 w 349"/>
                <a:gd name="T21" fmla="*/ 482 h 608"/>
                <a:gd name="T22" fmla="*/ 485 w 349"/>
                <a:gd name="T23" fmla="*/ 413 h 608"/>
                <a:gd name="T24" fmla="*/ 464 w 349"/>
                <a:gd name="T25" fmla="*/ 388 h 608"/>
                <a:gd name="T26" fmla="*/ 414 w 349"/>
                <a:gd name="T27" fmla="*/ 395 h 608"/>
                <a:gd name="T28" fmla="*/ 346 w 349"/>
                <a:gd name="T29" fmla="*/ 401 h 608"/>
                <a:gd name="T30" fmla="*/ 338 w 349"/>
                <a:gd name="T31" fmla="*/ 345 h 608"/>
                <a:gd name="T32" fmla="*/ 257 w 349"/>
                <a:gd name="T33" fmla="*/ 299 h 608"/>
                <a:gd name="T34" fmla="*/ 268 w 349"/>
                <a:gd name="T35" fmla="*/ 270 h 608"/>
                <a:gd name="T36" fmla="*/ 275 w 349"/>
                <a:gd name="T37" fmla="*/ 218 h 608"/>
                <a:gd name="T38" fmla="*/ 175 w 349"/>
                <a:gd name="T39" fmla="*/ 106 h 608"/>
                <a:gd name="T40" fmla="*/ 188 w 349"/>
                <a:gd name="T41" fmla="*/ 7 h 608"/>
                <a:gd name="T42" fmla="*/ 117 w 349"/>
                <a:gd name="T43" fmla="*/ 0 h 608"/>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349"/>
                <a:gd name="T67" fmla="*/ 0 h 608"/>
                <a:gd name="T68" fmla="*/ 349 w 349"/>
                <a:gd name="T69" fmla="*/ 608 h 608"/>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349" h="608">
                  <a:moveTo>
                    <a:pt x="84" y="0"/>
                  </a:moveTo>
                  <a:lnTo>
                    <a:pt x="52" y="238"/>
                  </a:lnTo>
                  <a:lnTo>
                    <a:pt x="85" y="288"/>
                  </a:lnTo>
                  <a:lnTo>
                    <a:pt x="34" y="341"/>
                  </a:lnTo>
                  <a:lnTo>
                    <a:pt x="27" y="378"/>
                  </a:lnTo>
                  <a:lnTo>
                    <a:pt x="41" y="404"/>
                  </a:lnTo>
                  <a:lnTo>
                    <a:pt x="27" y="416"/>
                  </a:lnTo>
                  <a:lnTo>
                    <a:pt x="0" y="554"/>
                  </a:lnTo>
                  <a:lnTo>
                    <a:pt x="166" y="586"/>
                  </a:lnTo>
                  <a:lnTo>
                    <a:pt x="324" y="608"/>
                  </a:lnTo>
                  <a:lnTo>
                    <a:pt x="340" y="482"/>
                  </a:lnTo>
                  <a:lnTo>
                    <a:pt x="349" y="413"/>
                  </a:lnTo>
                  <a:lnTo>
                    <a:pt x="333" y="388"/>
                  </a:lnTo>
                  <a:lnTo>
                    <a:pt x="297" y="395"/>
                  </a:lnTo>
                  <a:lnTo>
                    <a:pt x="250" y="401"/>
                  </a:lnTo>
                  <a:lnTo>
                    <a:pt x="242" y="345"/>
                  </a:lnTo>
                  <a:lnTo>
                    <a:pt x="185" y="299"/>
                  </a:lnTo>
                  <a:lnTo>
                    <a:pt x="192" y="270"/>
                  </a:lnTo>
                  <a:lnTo>
                    <a:pt x="198" y="218"/>
                  </a:lnTo>
                  <a:lnTo>
                    <a:pt x="125" y="106"/>
                  </a:lnTo>
                  <a:lnTo>
                    <a:pt x="134" y="7"/>
                  </a:lnTo>
                  <a:lnTo>
                    <a:pt x="84" y="0"/>
                  </a:lnTo>
                  <a:close/>
                </a:path>
              </a:pathLst>
            </a:custGeom>
            <a:grpFill/>
            <a:ln w="6350">
              <a:solidFill>
                <a:schemeClr val="bg1"/>
              </a:solidFill>
              <a:round/>
              <a:headEnd/>
              <a:tailEnd/>
            </a:ln>
          </p:spPr>
          <p:txBody>
            <a:bodyPr/>
            <a:lstStyle/>
            <a:p>
              <a:pPr>
                <a:defRPr/>
              </a:pPr>
              <a:endParaRPr lang="en-GB" sz="1800"/>
            </a:p>
          </p:txBody>
        </p:sp>
        <p:sp>
          <p:nvSpPr>
            <p:cNvPr id="35" name="Freeform 48">
              <a:extLst>
                <a:ext uri="{FF2B5EF4-FFF2-40B4-BE49-F238E27FC236}">
                  <a16:creationId xmlns:a16="http://schemas.microsoft.com/office/drawing/2014/main" xmlns="" id="{5DE191FF-194F-4363-BFE9-A1559DFA5420}"/>
                </a:ext>
              </a:extLst>
            </p:cNvPr>
            <p:cNvSpPr>
              <a:spLocks/>
            </p:cNvSpPr>
            <p:nvPr/>
          </p:nvSpPr>
          <p:spPr bwMode="auto">
            <a:xfrm>
              <a:off x="5698902" y="4259263"/>
              <a:ext cx="433363" cy="750887"/>
            </a:xfrm>
            <a:custGeom>
              <a:avLst/>
              <a:gdLst>
                <a:gd name="T0" fmla="*/ 81 w 210"/>
                <a:gd name="T1" fmla="*/ 13 h 394"/>
                <a:gd name="T2" fmla="*/ 37 w 210"/>
                <a:gd name="T3" fmla="*/ 80 h 394"/>
                <a:gd name="T4" fmla="*/ 0 w 210"/>
                <a:gd name="T5" fmla="*/ 124 h 394"/>
                <a:gd name="T6" fmla="*/ 13 w 210"/>
                <a:gd name="T7" fmla="*/ 175 h 394"/>
                <a:gd name="T8" fmla="*/ 57 w 210"/>
                <a:gd name="T9" fmla="*/ 246 h 394"/>
                <a:gd name="T10" fmla="*/ 23 w 210"/>
                <a:gd name="T11" fmla="*/ 318 h 394"/>
                <a:gd name="T12" fmla="*/ 6 w 210"/>
                <a:gd name="T13" fmla="*/ 355 h 394"/>
                <a:gd name="T14" fmla="*/ 174 w 210"/>
                <a:gd name="T15" fmla="*/ 340 h 394"/>
                <a:gd name="T16" fmla="*/ 184 w 210"/>
                <a:gd name="T17" fmla="*/ 388 h 394"/>
                <a:gd name="T18" fmla="*/ 217 w 210"/>
                <a:gd name="T19" fmla="*/ 394 h 394"/>
                <a:gd name="T20" fmla="*/ 225 w 210"/>
                <a:gd name="T21" fmla="*/ 369 h 394"/>
                <a:gd name="T22" fmla="*/ 286 w 210"/>
                <a:gd name="T23" fmla="*/ 362 h 394"/>
                <a:gd name="T24" fmla="*/ 272 w 210"/>
                <a:gd name="T25" fmla="*/ 282 h 394"/>
                <a:gd name="T26" fmla="*/ 270 w 210"/>
                <a:gd name="T27" fmla="*/ 0 h 394"/>
                <a:gd name="T28" fmla="*/ 81 w 210"/>
                <a:gd name="T29" fmla="*/ 13 h 39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10"/>
                <a:gd name="T46" fmla="*/ 0 h 394"/>
                <a:gd name="T47" fmla="*/ 210 w 210"/>
                <a:gd name="T48" fmla="*/ 394 h 39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10" h="394">
                  <a:moveTo>
                    <a:pt x="59" y="13"/>
                  </a:moveTo>
                  <a:lnTo>
                    <a:pt x="27" y="80"/>
                  </a:lnTo>
                  <a:lnTo>
                    <a:pt x="0" y="124"/>
                  </a:lnTo>
                  <a:lnTo>
                    <a:pt x="9" y="175"/>
                  </a:lnTo>
                  <a:lnTo>
                    <a:pt x="42" y="246"/>
                  </a:lnTo>
                  <a:lnTo>
                    <a:pt x="17" y="318"/>
                  </a:lnTo>
                  <a:lnTo>
                    <a:pt x="6" y="355"/>
                  </a:lnTo>
                  <a:lnTo>
                    <a:pt x="128" y="340"/>
                  </a:lnTo>
                  <a:lnTo>
                    <a:pt x="134" y="388"/>
                  </a:lnTo>
                  <a:lnTo>
                    <a:pt x="159" y="394"/>
                  </a:lnTo>
                  <a:lnTo>
                    <a:pt x="165" y="369"/>
                  </a:lnTo>
                  <a:lnTo>
                    <a:pt x="210" y="362"/>
                  </a:lnTo>
                  <a:lnTo>
                    <a:pt x="200" y="282"/>
                  </a:lnTo>
                  <a:lnTo>
                    <a:pt x="198" y="0"/>
                  </a:lnTo>
                  <a:lnTo>
                    <a:pt x="59" y="13"/>
                  </a:lnTo>
                  <a:close/>
                </a:path>
              </a:pathLst>
            </a:custGeom>
            <a:grpFill/>
            <a:ln w="6350">
              <a:solidFill>
                <a:schemeClr val="bg1"/>
              </a:solidFill>
              <a:round/>
              <a:headEnd/>
              <a:tailEnd/>
            </a:ln>
          </p:spPr>
          <p:txBody>
            <a:bodyPr/>
            <a:lstStyle/>
            <a:p>
              <a:pPr>
                <a:defRPr/>
              </a:pPr>
              <a:endParaRPr lang="en-GB" sz="1800"/>
            </a:p>
          </p:txBody>
        </p:sp>
        <p:sp>
          <p:nvSpPr>
            <p:cNvPr id="36" name="Freeform 49">
              <a:extLst>
                <a:ext uri="{FF2B5EF4-FFF2-40B4-BE49-F238E27FC236}">
                  <a16:creationId xmlns:a16="http://schemas.microsoft.com/office/drawing/2014/main" xmlns="" id="{80B6F277-45F4-4D57-847D-8756FE015EFD}"/>
                </a:ext>
              </a:extLst>
            </p:cNvPr>
            <p:cNvSpPr>
              <a:spLocks/>
            </p:cNvSpPr>
            <p:nvPr/>
          </p:nvSpPr>
          <p:spPr bwMode="auto">
            <a:xfrm>
              <a:off x="6104750" y="4222750"/>
              <a:ext cx="490113" cy="758825"/>
            </a:xfrm>
            <a:custGeom>
              <a:avLst/>
              <a:gdLst>
                <a:gd name="T0" fmla="*/ 0 w 237"/>
                <a:gd name="T1" fmla="*/ 20 h 398"/>
                <a:gd name="T2" fmla="*/ 213 w 237"/>
                <a:gd name="T3" fmla="*/ 0 h 398"/>
                <a:gd name="T4" fmla="*/ 281 w 237"/>
                <a:gd name="T5" fmla="*/ 184 h 398"/>
                <a:gd name="T6" fmla="*/ 329 w 237"/>
                <a:gd name="T7" fmla="*/ 213 h 398"/>
                <a:gd name="T8" fmla="*/ 291 w 237"/>
                <a:gd name="T9" fmla="*/ 267 h 398"/>
                <a:gd name="T10" fmla="*/ 326 w 237"/>
                <a:gd name="T11" fmla="*/ 319 h 398"/>
                <a:gd name="T12" fmla="*/ 110 w 237"/>
                <a:gd name="T13" fmla="*/ 338 h 398"/>
                <a:gd name="T14" fmla="*/ 117 w 237"/>
                <a:gd name="T15" fmla="*/ 383 h 398"/>
                <a:gd name="T16" fmla="*/ 86 w 237"/>
                <a:gd name="T17" fmla="*/ 398 h 398"/>
                <a:gd name="T18" fmla="*/ 61 w 237"/>
                <a:gd name="T19" fmla="*/ 341 h 398"/>
                <a:gd name="T20" fmla="*/ 46 w 237"/>
                <a:gd name="T21" fmla="*/ 387 h 398"/>
                <a:gd name="T22" fmla="*/ 17 w 237"/>
                <a:gd name="T23" fmla="*/ 383 h 398"/>
                <a:gd name="T24" fmla="*/ 11 w 237"/>
                <a:gd name="T25" fmla="*/ 337 h 398"/>
                <a:gd name="T26" fmla="*/ 1 w 237"/>
                <a:gd name="T27" fmla="*/ 297 h 398"/>
                <a:gd name="T28" fmla="*/ 0 w 237"/>
                <a:gd name="T29" fmla="*/ 20 h 39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37"/>
                <a:gd name="T46" fmla="*/ 0 h 398"/>
                <a:gd name="T47" fmla="*/ 237 w 237"/>
                <a:gd name="T48" fmla="*/ 398 h 398"/>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37" h="398">
                  <a:moveTo>
                    <a:pt x="0" y="20"/>
                  </a:moveTo>
                  <a:lnTo>
                    <a:pt x="154" y="0"/>
                  </a:lnTo>
                  <a:lnTo>
                    <a:pt x="203" y="184"/>
                  </a:lnTo>
                  <a:lnTo>
                    <a:pt x="237" y="213"/>
                  </a:lnTo>
                  <a:lnTo>
                    <a:pt x="210" y="267"/>
                  </a:lnTo>
                  <a:lnTo>
                    <a:pt x="236" y="319"/>
                  </a:lnTo>
                  <a:lnTo>
                    <a:pt x="79" y="338"/>
                  </a:lnTo>
                  <a:lnTo>
                    <a:pt x="85" y="383"/>
                  </a:lnTo>
                  <a:lnTo>
                    <a:pt x="62" y="398"/>
                  </a:lnTo>
                  <a:lnTo>
                    <a:pt x="44" y="341"/>
                  </a:lnTo>
                  <a:lnTo>
                    <a:pt x="33" y="387"/>
                  </a:lnTo>
                  <a:lnTo>
                    <a:pt x="13" y="383"/>
                  </a:lnTo>
                  <a:lnTo>
                    <a:pt x="7" y="337"/>
                  </a:lnTo>
                  <a:lnTo>
                    <a:pt x="1" y="297"/>
                  </a:lnTo>
                  <a:lnTo>
                    <a:pt x="0" y="20"/>
                  </a:lnTo>
                  <a:close/>
                </a:path>
              </a:pathLst>
            </a:custGeom>
            <a:grpFill/>
            <a:ln w="6350">
              <a:solidFill>
                <a:schemeClr val="bg1"/>
              </a:solidFill>
              <a:round/>
              <a:headEnd/>
              <a:tailEnd/>
            </a:ln>
          </p:spPr>
          <p:txBody>
            <a:bodyPr/>
            <a:lstStyle/>
            <a:p>
              <a:pPr>
                <a:defRPr/>
              </a:pPr>
              <a:endParaRPr lang="en-GB" sz="1800"/>
            </a:p>
          </p:txBody>
        </p:sp>
        <p:sp>
          <p:nvSpPr>
            <p:cNvPr id="37" name="Freeform 50">
              <a:extLst>
                <a:ext uri="{FF2B5EF4-FFF2-40B4-BE49-F238E27FC236}">
                  <a16:creationId xmlns:a16="http://schemas.microsoft.com/office/drawing/2014/main" xmlns="" id="{73220F68-016F-49B5-B97D-4EB04D899674}"/>
                </a:ext>
              </a:extLst>
            </p:cNvPr>
            <p:cNvSpPr>
              <a:spLocks/>
            </p:cNvSpPr>
            <p:nvPr/>
          </p:nvSpPr>
          <p:spPr bwMode="auto">
            <a:xfrm>
              <a:off x="6422894" y="4184650"/>
              <a:ext cx="679279" cy="698500"/>
            </a:xfrm>
            <a:custGeom>
              <a:avLst/>
              <a:gdLst>
                <a:gd name="T0" fmla="*/ 0 w 328"/>
                <a:gd name="T1" fmla="*/ 23 h 366"/>
                <a:gd name="T2" fmla="*/ 4 w 328"/>
                <a:gd name="T3" fmla="*/ 23 h 366"/>
                <a:gd name="T4" fmla="*/ 111 w 328"/>
                <a:gd name="T5" fmla="*/ 7 h 366"/>
                <a:gd name="T6" fmla="*/ 206 w 328"/>
                <a:gd name="T7" fmla="*/ 0 h 366"/>
                <a:gd name="T8" fmla="*/ 192 w 328"/>
                <a:gd name="T9" fmla="*/ 19 h 366"/>
                <a:gd name="T10" fmla="*/ 221 w 328"/>
                <a:gd name="T11" fmla="*/ 19 h 366"/>
                <a:gd name="T12" fmla="*/ 384 w 328"/>
                <a:gd name="T13" fmla="*/ 132 h 366"/>
                <a:gd name="T14" fmla="*/ 446 w 328"/>
                <a:gd name="T15" fmla="*/ 205 h 366"/>
                <a:gd name="T16" fmla="*/ 455 w 328"/>
                <a:gd name="T17" fmla="*/ 254 h 366"/>
                <a:gd name="T18" fmla="*/ 434 w 328"/>
                <a:gd name="T19" fmla="*/ 266 h 366"/>
                <a:gd name="T20" fmla="*/ 446 w 328"/>
                <a:gd name="T21" fmla="*/ 316 h 366"/>
                <a:gd name="T22" fmla="*/ 402 w 328"/>
                <a:gd name="T23" fmla="*/ 318 h 366"/>
                <a:gd name="T24" fmla="*/ 402 w 328"/>
                <a:gd name="T25" fmla="*/ 360 h 366"/>
                <a:gd name="T26" fmla="*/ 364 w 328"/>
                <a:gd name="T27" fmla="*/ 339 h 366"/>
                <a:gd name="T28" fmla="*/ 130 w 328"/>
                <a:gd name="T29" fmla="*/ 366 h 366"/>
                <a:gd name="T30" fmla="*/ 78 w 328"/>
                <a:gd name="T31" fmla="*/ 287 h 366"/>
                <a:gd name="T32" fmla="*/ 115 w 328"/>
                <a:gd name="T33" fmla="*/ 233 h 366"/>
                <a:gd name="T34" fmla="*/ 65 w 328"/>
                <a:gd name="T35" fmla="*/ 206 h 366"/>
                <a:gd name="T36" fmla="*/ 0 w 328"/>
                <a:gd name="T37" fmla="*/ 23 h 36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28"/>
                <a:gd name="T58" fmla="*/ 0 h 366"/>
                <a:gd name="T59" fmla="*/ 328 w 328"/>
                <a:gd name="T60" fmla="*/ 366 h 36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28" h="366">
                  <a:moveTo>
                    <a:pt x="0" y="23"/>
                  </a:moveTo>
                  <a:lnTo>
                    <a:pt x="4" y="23"/>
                  </a:lnTo>
                  <a:lnTo>
                    <a:pt x="80" y="7"/>
                  </a:lnTo>
                  <a:lnTo>
                    <a:pt x="148" y="0"/>
                  </a:lnTo>
                  <a:lnTo>
                    <a:pt x="138" y="19"/>
                  </a:lnTo>
                  <a:lnTo>
                    <a:pt x="159" y="19"/>
                  </a:lnTo>
                  <a:lnTo>
                    <a:pt x="276" y="132"/>
                  </a:lnTo>
                  <a:lnTo>
                    <a:pt x="322" y="205"/>
                  </a:lnTo>
                  <a:lnTo>
                    <a:pt x="328" y="254"/>
                  </a:lnTo>
                  <a:lnTo>
                    <a:pt x="313" y="266"/>
                  </a:lnTo>
                  <a:lnTo>
                    <a:pt x="322" y="316"/>
                  </a:lnTo>
                  <a:lnTo>
                    <a:pt x="289" y="318"/>
                  </a:lnTo>
                  <a:lnTo>
                    <a:pt x="289" y="360"/>
                  </a:lnTo>
                  <a:lnTo>
                    <a:pt x="263" y="339"/>
                  </a:lnTo>
                  <a:lnTo>
                    <a:pt x="94" y="366"/>
                  </a:lnTo>
                  <a:lnTo>
                    <a:pt x="56" y="287"/>
                  </a:lnTo>
                  <a:lnTo>
                    <a:pt x="83" y="233"/>
                  </a:lnTo>
                  <a:lnTo>
                    <a:pt x="47" y="206"/>
                  </a:lnTo>
                  <a:lnTo>
                    <a:pt x="0" y="23"/>
                  </a:lnTo>
                  <a:close/>
                </a:path>
              </a:pathLst>
            </a:custGeom>
            <a:grpFill/>
            <a:ln w="6350">
              <a:solidFill>
                <a:schemeClr val="bg1"/>
              </a:solidFill>
              <a:round/>
              <a:headEnd/>
              <a:tailEnd/>
            </a:ln>
          </p:spPr>
          <p:txBody>
            <a:bodyPr/>
            <a:lstStyle/>
            <a:p>
              <a:pPr>
                <a:defRPr/>
              </a:pPr>
              <a:endParaRPr lang="en-GB" sz="1800"/>
            </a:p>
          </p:txBody>
        </p:sp>
        <p:sp>
          <p:nvSpPr>
            <p:cNvPr id="38" name="Freeform 51">
              <a:extLst>
                <a:ext uri="{FF2B5EF4-FFF2-40B4-BE49-F238E27FC236}">
                  <a16:creationId xmlns:a16="http://schemas.microsoft.com/office/drawing/2014/main" xmlns="" id="{2F6C4EA2-2E1D-4EB3-BC03-0B86EC5BCFA3}"/>
                </a:ext>
              </a:extLst>
            </p:cNvPr>
            <p:cNvSpPr>
              <a:spLocks/>
            </p:cNvSpPr>
            <p:nvPr/>
          </p:nvSpPr>
          <p:spPr bwMode="auto">
            <a:xfrm>
              <a:off x="6587984" y="3757613"/>
              <a:ext cx="1064490" cy="463550"/>
            </a:xfrm>
            <a:custGeom>
              <a:avLst/>
              <a:gdLst>
                <a:gd name="T0" fmla="*/ 25 w 516"/>
                <a:gd name="T1" fmla="*/ 180 h 243"/>
                <a:gd name="T2" fmla="*/ 0 w 516"/>
                <a:gd name="T3" fmla="*/ 231 h 243"/>
                <a:gd name="T4" fmla="*/ 93 w 516"/>
                <a:gd name="T5" fmla="*/ 224 h 243"/>
                <a:gd name="T6" fmla="*/ 128 w 516"/>
                <a:gd name="T7" fmla="*/ 201 h 243"/>
                <a:gd name="T8" fmla="*/ 253 w 516"/>
                <a:gd name="T9" fmla="*/ 175 h 243"/>
                <a:gd name="T10" fmla="*/ 287 w 516"/>
                <a:gd name="T11" fmla="*/ 189 h 243"/>
                <a:gd name="T12" fmla="*/ 369 w 516"/>
                <a:gd name="T13" fmla="*/ 180 h 243"/>
                <a:gd name="T14" fmla="*/ 369 w 516"/>
                <a:gd name="T15" fmla="*/ 183 h 243"/>
                <a:gd name="T16" fmla="*/ 494 w 516"/>
                <a:gd name="T17" fmla="*/ 243 h 243"/>
                <a:gd name="T18" fmla="*/ 565 w 516"/>
                <a:gd name="T19" fmla="*/ 226 h 243"/>
                <a:gd name="T20" fmla="*/ 608 w 516"/>
                <a:gd name="T21" fmla="*/ 159 h 243"/>
                <a:gd name="T22" fmla="*/ 677 w 516"/>
                <a:gd name="T23" fmla="*/ 140 h 243"/>
                <a:gd name="T24" fmla="*/ 711 w 516"/>
                <a:gd name="T25" fmla="*/ 90 h 243"/>
                <a:gd name="T26" fmla="*/ 708 w 516"/>
                <a:gd name="T27" fmla="*/ 30 h 243"/>
                <a:gd name="T28" fmla="*/ 701 w 516"/>
                <a:gd name="T29" fmla="*/ 80 h 243"/>
                <a:gd name="T30" fmla="*/ 661 w 516"/>
                <a:gd name="T31" fmla="*/ 122 h 243"/>
                <a:gd name="T32" fmla="*/ 646 w 516"/>
                <a:gd name="T33" fmla="*/ 119 h 243"/>
                <a:gd name="T34" fmla="*/ 594 w 516"/>
                <a:gd name="T35" fmla="*/ 130 h 243"/>
                <a:gd name="T36" fmla="*/ 594 w 516"/>
                <a:gd name="T37" fmla="*/ 116 h 243"/>
                <a:gd name="T38" fmla="*/ 646 w 516"/>
                <a:gd name="T39" fmla="*/ 102 h 243"/>
                <a:gd name="T40" fmla="*/ 597 w 516"/>
                <a:gd name="T41" fmla="*/ 97 h 243"/>
                <a:gd name="T42" fmla="*/ 652 w 516"/>
                <a:gd name="T43" fmla="*/ 85 h 243"/>
                <a:gd name="T44" fmla="*/ 674 w 516"/>
                <a:gd name="T45" fmla="*/ 92 h 243"/>
                <a:gd name="T46" fmla="*/ 685 w 516"/>
                <a:gd name="T47" fmla="*/ 45 h 243"/>
                <a:gd name="T48" fmla="*/ 672 w 516"/>
                <a:gd name="T49" fmla="*/ 34 h 243"/>
                <a:gd name="T50" fmla="*/ 607 w 516"/>
                <a:gd name="T51" fmla="*/ 53 h 243"/>
                <a:gd name="T52" fmla="*/ 608 w 516"/>
                <a:gd name="T53" fmla="*/ 25 h 243"/>
                <a:gd name="T54" fmla="*/ 635 w 516"/>
                <a:gd name="T55" fmla="*/ 32 h 243"/>
                <a:gd name="T56" fmla="*/ 672 w 516"/>
                <a:gd name="T57" fmla="*/ 10 h 243"/>
                <a:gd name="T58" fmla="*/ 651 w 516"/>
                <a:gd name="T59" fmla="*/ 0 h 243"/>
                <a:gd name="T60" fmla="*/ 438 w 516"/>
                <a:gd name="T61" fmla="*/ 37 h 243"/>
                <a:gd name="T62" fmla="*/ 179 w 516"/>
                <a:gd name="T63" fmla="*/ 79 h 243"/>
                <a:gd name="T64" fmla="*/ 60 w 516"/>
                <a:gd name="T65" fmla="*/ 179 h 243"/>
                <a:gd name="T66" fmla="*/ 25 w 516"/>
                <a:gd name="T67" fmla="*/ 180 h 24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516"/>
                <a:gd name="T103" fmla="*/ 0 h 243"/>
                <a:gd name="T104" fmla="*/ 516 w 516"/>
                <a:gd name="T105" fmla="*/ 243 h 243"/>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516" h="243">
                  <a:moveTo>
                    <a:pt x="18" y="180"/>
                  </a:moveTo>
                  <a:lnTo>
                    <a:pt x="0" y="231"/>
                  </a:lnTo>
                  <a:lnTo>
                    <a:pt x="67" y="224"/>
                  </a:lnTo>
                  <a:lnTo>
                    <a:pt x="93" y="201"/>
                  </a:lnTo>
                  <a:lnTo>
                    <a:pt x="184" y="175"/>
                  </a:lnTo>
                  <a:lnTo>
                    <a:pt x="209" y="189"/>
                  </a:lnTo>
                  <a:lnTo>
                    <a:pt x="269" y="180"/>
                  </a:lnTo>
                  <a:lnTo>
                    <a:pt x="269" y="183"/>
                  </a:lnTo>
                  <a:lnTo>
                    <a:pt x="359" y="243"/>
                  </a:lnTo>
                  <a:lnTo>
                    <a:pt x="411" y="226"/>
                  </a:lnTo>
                  <a:lnTo>
                    <a:pt x="441" y="159"/>
                  </a:lnTo>
                  <a:lnTo>
                    <a:pt x="492" y="140"/>
                  </a:lnTo>
                  <a:lnTo>
                    <a:pt x="516" y="90"/>
                  </a:lnTo>
                  <a:lnTo>
                    <a:pt x="515" y="30"/>
                  </a:lnTo>
                  <a:lnTo>
                    <a:pt x="509" y="80"/>
                  </a:lnTo>
                  <a:lnTo>
                    <a:pt x="480" y="122"/>
                  </a:lnTo>
                  <a:lnTo>
                    <a:pt x="469" y="119"/>
                  </a:lnTo>
                  <a:lnTo>
                    <a:pt x="431" y="130"/>
                  </a:lnTo>
                  <a:lnTo>
                    <a:pt x="431" y="116"/>
                  </a:lnTo>
                  <a:lnTo>
                    <a:pt x="469" y="102"/>
                  </a:lnTo>
                  <a:lnTo>
                    <a:pt x="434" y="97"/>
                  </a:lnTo>
                  <a:lnTo>
                    <a:pt x="474" y="85"/>
                  </a:lnTo>
                  <a:lnTo>
                    <a:pt x="489" y="92"/>
                  </a:lnTo>
                  <a:lnTo>
                    <a:pt x="497" y="45"/>
                  </a:lnTo>
                  <a:lnTo>
                    <a:pt x="487" y="34"/>
                  </a:lnTo>
                  <a:lnTo>
                    <a:pt x="440" y="53"/>
                  </a:lnTo>
                  <a:lnTo>
                    <a:pt x="441" y="25"/>
                  </a:lnTo>
                  <a:lnTo>
                    <a:pt x="461" y="32"/>
                  </a:lnTo>
                  <a:lnTo>
                    <a:pt x="487" y="10"/>
                  </a:lnTo>
                  <a:lnTo>
                    <a:pt x="473" y="0"/>
                  </a:lnTo>
                  <a:lnTo>
                    <a:pt x="318" y="37"/>
                  </a:lnTo>
                  <a:lnTo>
                    <a:pt x="129" y="79"/>
                  </a:lnTo>
                  <a:lnTo>
                    <a:pt x="43" y="179"/>
                  </a:lnTo>
                  <a:lnTo>
                    <a:pt x="18" y="180"/>
                  </a:lnTo>
                  <a:close/>
                </a:path>
              </a:pathLst>
            </a:custGeom>
            <a:grpFill/>
            <a:ln w="6350">
              <a:solidFill>
                <a:schemeClr val="bg1"/>
              </a:solidFill>
              <a:round/>
              <a:headEnd/>
              <a:tailEnd/>
            </a:ln>
          </p:spPr>
          <p:txBody>
            <a:bodyPr/>
            <a:lstStyle/>
            <a:p>
              <a:pPr>
                <a:defRPr/>
              </a:pPr>
              <a:endParaRPr lang="en-GB" sz="1800"/>
            </a:p>
          </p:txBody>
        </p:sp>
        <p:sp>
          <p:nvSpPr>
            <p:cNvPr id="39" name="Freeform 52">
              <a:extLst>
                <a:ext uri="{FF2B5EF4-FFF2-40B4-BE49-F238E27FC236}">
                  <a16:creationId xmlns:a16="http://schemas.microsoft.com/office/drawing/2014/main" xmlns="" id="{2AFF1AE2-F51D-416E-8146-D5FB1E0206BD}"/>
                </a:ext>
              </a:extLst>
            </p:cNvPr>
            <p:cNvSpPr>
              <a:spLocks/>
            </p:cNvSpPr>
            <p:nvPr/>
          </p:nvSpPr>
          <p:spPr bwMode="auto">
            <a:xfrm>
              <a:off x="7449550" y="3270250"/>
              <a:ext cx="147894" cy="182563"/>
            </a:xfrm>
            <a:custGeom>
              <a:avLst/>
              <a:gdLst>
                <a:gd name="T0" fmla="*/ 0 w 72"/>
                <a:gd name="T1" fmla="*/ 5 h 96"/>
                <a:gd name="T2" fmla="*/ 20 w 72"/>
                <a:gd name="T3" fmla="*/ 0 h 96"/>
                <a:gd name="T4" fmla="*/ 66 w 72"/>
                <a:gd name="T5" fmla="*/ 21 h 96"/>
                <a:gd name="T6" fmla="*/ 66 w 72"/>
                <a:gd name="T7" fmla="*/ 42 h 96"/>
                <a:gd name="T8" fmla="*/ 97 w 72"/>
                <a:gd name="T9" fmla="*/ 57 h 96"/>
                <a:gd name="T10" fmla="*/ 99 w 72"/>
                <a:gd name="T11" fmla="*/ 85 h 96"/>
                <a:gd name="T12" fmla="*/ 48 w 72"/>
                <a:gd name="T13" fmla="*/ 96 h 96"/>
                <a:gd name="T14" fmla="*/ 0 w 72"/>
                <a:gd name="T15" fmla="*/ 5 h 96"/>
                <a:gd name="T16" fmla="*/ 0 60000 65536"/>
                <a:gd name="T17" fmla="*/ 0 60000 65536"/>
                <a:gd name="T18" fmla="*/ 0 60000 65536"/>
                <a:gd name="T19" fmla="*/ 0 60000 65536"/>
                <a:gd name="T20" fmla="*/ 0 60000 65536"/>
                <a:gd name="T21" fmla="*/ 0 60000 65536"/>
                <a:gd name="T22" fmla="*/ 0 60000 65536"/>
                <a:gd name="T23" fmla="*/ 0 60000 65536"/>
                <a:gd name="T24" fmla="*/ 0 w 72"/>
                <a:gd name="T25" fmla="*/ 0 h 96"/>
                <a:gd name="T26" fmla="*/ 72 w 72"/>
                <a:gd name="T27" fmla="*/ 96 h 9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2" h="96">
                  <a:moveTo>
                    <a:pt x="0" y="5"/>
                  </a:moveTo>
                  <a:lnTo>
                    <a:pt x="15" y="0"/>
                  </a:lnTo>
                  <a:lnTo>
                    <a:pt x="48" y="21"/>
                  </a:lnTo>
                  <a:lnTo>
                    <a:pt x="48" y="42"/>
                  </a:lnTo>
                  <a:lnTo>
                    <a:pt x="71" y="57"/>
                  </a:lnTo>
                  <a:lnTo>
                    <a:pt x="72" y="85"/>
                  </a:lnTo>
                  <a:lnTo>
                    <a:pt x="35" y="96"/>
                  </a:lnTo>
                  <a:lnTo>
                    <a:pt x="0" y="5"/>
                  </a:lnTo>
                  <a:close/>
                </a:path>
              </a:pathLst>
            </a:custGeom>
            <a:grpFill/>
            <a:ln w="6350">
              <a:solidFill>
                <a:schemeClr val="bg1"/>
              </a:solidFill>
              <a:round/>
              <a:headEnd/>
              <a:tailEnd/>
            </a:ln>
          </p:spPr>
          <p:txBody>
            <a:bodyPr/>
            <a:lstStyle/>
            <a:p>
              <a:pPr>
                <a:defRPr/>
              </a:pPr>
              <a:endParaRPr lang="en-GB" sz="1800"/>
            </a:p>
          </p:txBody>
        </p:sp>
        <p:sp>
          <p:nvSpPr>
            <p:cNvPr id="40" name="Freeform 53">
              <a:extLst>
                <a:ext uri="{FF2B5EF4-FFF2-40B4-BE49-F238E27FC236}">
                  <a16:creationId xmlns:a16="http://schemas.microsoft.com/office/drawing/2014/main" xmlns="" id="{F49C6F81-C55F-48BE-BDF3-DB293B7006F6}"/>
                </a:ext>
              </a:extLst>
            </p:cNvPr>
            <p:cNvSpPr>
              <a:spLocks/>
            </p:cNvSpPr>
            <p:nvPr/>
          </p:nvSpPr>
          <p:spPr bwMode="auto">
            <a:xfrm>
              <a:off x="6873453" y="2382838"/>
              <a:ext cx="792778" cy="639762"/>
            </a:xfrm>
            <a:custGeom>
              <a:avLst/>
              <a:gdLst>
                <a:gd name="T0" fmla="*/ 40 w 384"/>
                <a:gd name="T1" fmla="*/ 226 h 336"/>
                <a:gd name="T2" fmla="*/ 92 w 384"/>
                <a:gd name="T3" fmla="*/ 206 h 336"/>
                <a:gd name="T4" fmla="*/ 158 w 384"/>
                <a:gd name="T5" fmla="*/ 201 h 336"/>
                <a:gd name="T6" fmla="*/ 177 w 384"/>
                <a:gd name="T7" fmla="*/ 183 h 336"/>
                <a:gd name="T8" fmla="*/ 198 w 384"/>
                <a:gd name="T9" fmla="*/ 181 h 336"/>
                <a:gd name="T10" fmla="*/ 212 w 384"/>
                <a:gd name="T11" fmla="*/ 162 h 336"/>
                <a:gd name="T12" fmla="*/ 235 w 384"/>
                <a:gd name="T13" fmla="*/ 155 h 336"/>
                <a:gd name="T14" fmla="*/ 225 w 384"/>
                <a:gd name="T15" fmla="*/ 120 h 336"/>
                <a:gd name="T16" fmla="*/ 211 w 384"/>
                <a:gd name="T17" fmla="*/ 111 h 336"/>
                <a:gd name="T18" fmla="*/ 240 w 384"/>
                <a:gd name="T19" fmla="*/ 82 h 336"/>
                <a:gd name="T20" fmla="*/ 258 w 384"/>
                <a:gd name="T21" fmla="*/ 82 h 336"/>
                <a:gd name="T22" fmla="*/ 320 w 384"/>
                <a:gd name="T23" fmla="*/ 22 h 336"/>
                <a:gd name="T24" fmla="*/ 414 w 384"/>
                <a:gd name="T25" fmla="*/ 0 h 336"/>
                <a:gd name="T26" fmla="*/ 425 w 384"/>
                <a:gd name="T27" fmla="*/ 56 h 336"/>
                <a:gd name="T28" fmla="*/ 430 w 384"/>
                <a:gd name="T29" fmla="*/ 54 h 336"/>
                <a:gd name="T30" fmla="*/ 452 w 384"/>
                <a:gd name="T31" fmla="*/ 74 h 336"/>
                <a:gd name="T32" fmla="*/ 453 w 384"/>
                <a:gd name="T33" fmla="*/ 132 h 336"/>
                <a:gd name="T34" fmla="*/ 482 w 384"/>
                <a:gd name="T35" fmla="*/ 179 h 336"/>
                <a:gd name="T36" fmla="*/ 493 w 384"/>
                <a:gd name="T37" fmla="*/ 240 h 336"/>
                <a:gd name="T38" fmla="*/ 495 w 384"/>
                <a:gd name="T39" fmla="*/ 293 h 336"/>
                <a:gd name="T40" fmla="*/ 530 w 384"/>
                <a:gd name="T41" fmla="*/ 310 h 336"/>
                <a:gd name="T42" fmla="*/ 505 w 384"/>
                <a:gd name="T43" fmla="*/ 336 h 336"/>
                <a:gd name="T44" fmla="*/ 444 w 384"/>
                <a:gd name="T45" fmla="*/ 306 h 336"/>
                <a:gd name="T46" fmla="*/ 412 w 384"/>
                <a:gd name="T47" fmla="*/ 308 h 336"/>
                <a:gd name="T48" fmla="*/ 380 w 384"/>
                <a:gd name="T49" fmla="*/ 301 h 336"/>
                <a:gd name="T50" fmla="*/ 381 w 384"/>
                <a:gd name="T51" fmla="*/ 283 h 336"/>
                <a:gd name="T52" fmla="*/ 362 w 384"/>
                <a:gd name="T53" fmla="*/ 277 h 336"/>
                <a:gd name="T54" fmla="*/ 15 w 384"/>
                <a:gd name="T55" fmla="*/ 329 h 336"/>
                <a:gd name="T56" fmla="*/ 0 w 384"/>
                <a:gd name="T57" fmla="*/ 314 h 336"/>
                <a:gd name="T58" fmla="*/ 52 w 384"/>
                <a:gd name="T59" fmla="*/ 254 h 336"/>
                <a:gd name="T60" fmla="*/ 40 w 384"/>
                <a:gd name="T61" fmla="*/ 226 h 3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384"/>
                <a:gd name="T94" fmla="*/ 0 h 336"/>
                <a:gd name="T95" fmla="*/ 384 w 384"/>
                <a:gd name="T96" fmla="*/ 336 h 3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384" h="336">
                  <a:moveTo>
                    <a:pt x="29" y="226"/>
                  </a:moveTo>
                  <a:lnTo>
                    <a:pt x="66" y="206"/>
                  </a:lnTo>
                  <a:lnTo>
                    <a:pt x="115" y="201"/>
                  </a:lnTo>
                  <a:lnTo>
                    <a:pt x="127" y="183"/>
                  </a:lnTo>
                  <a:lnTo>
                    <a:pt x="144" y="181"/>
                  </a:lnTo>
                  <a:lnTo>
                    <a:pt x="154" y="162"/>
                  </a:lnTo>
                  <a:lnTo>
                    <a:pt x="171" y="155"/>
                  </a:lnTo>
                  <a:lnTo>
                    <a:pt x="163" y="120"/>
                  </a:lnTo>
                  <a:lnTo>
                    <a:pt x="153" y="111"/>
                  </a:lnTo>
                  <a:lnTo>
                    <a:pt x="174" y="82"/>
                  </a:lnTo>
                  <a:lnTo>
                    <a:pt x="187" y="82"/>
                  </a:lnTo>
                  <a:lnTo>
                    <a:pt x="232" y="22"/>
                  </a:lnTo>
                  <a:lnTo>
                    <a:pt x="301" y="0"/>
                  </a:lnTo>
                  <a:lnTo>
                    <a:pt x="308" y="56"/>
                  </a:lnTo>
                  <a:lnTo>
                    <a:pt x="312" y="54"/>
                  </a:lnTo>
                  <a:lnTo>
                    <a:pt x="328" y="74"/>
                  </a:lnTo>
                  <a:lnTo>
                    <a:pt x="329" y="132"/>
                  </a:lnTo>
                  <a:lnTo>
                    <a:pt x="350" y="179"/>
                  </a:lnTo>
                  <a:lnTo>
                    <a:pt x="358" y="240"/>
                  </a:lnTo>
                  <a:lnTo>
                    <a:pt x="360" y="293"/>
                  </a:lnTo>
                  <a:lnTo>
                    <a:pt x="384" y="310"/>
                  </a:lnTo>
                  <a:lnTo>
                    <a:pt x="366" y="336"/>
                  </a:lnTo>
                  <a:lnTo>
                    <a:pt x="322" y="306"/>
                  </a:lnTo>
                  <a:lnTo>
                    <a:pt x="299" y="308"/>
                  </a:lnTo>
                  <a:lnTo>
                    <a:pt x="276" y="301"/>
                  </a:lnTo>
                  <a:lnTo>
                    <a:pt x="277" y="283"/>
                  </a:lnTo>
                  <a:lnTo>
                    <a:pt x="262" y="277"/>
                  </a:lnTo>
                  <a:lnTo>
                    <a:pt x="11" y="329"/>
                  </a:lnTo>
                  <a:lnTo>
                    <a:pt x="0" y="314"/>
                  </a:lnTo>
                  <a:lnTo>
                    <a:pt x="38" y="254"/>
                  </a:lnTo>
                  <a:lnTo>
                    <a:pt x="29" y="226"/>
                  </a:lnTo>
                  <a:close/>
                </a:path>
              </a:pathLst>
            </a:custGeom>
            <a:grpFill/>
            <a:ln w="6350">
              <a:solidFill>
                <a:schemeClr val="bg1"/>
              </a:solidFill>
              <a:round/>
              <a:headEnd/>
              <a:tailEnd/>
            </a:ln>
          </p:spPr>
          <p:txBody>
            <a:bodyPr/>
            <a:lstStyle/>
            <a:p>
              <a:pPr>
                <a:defRPr/>
              </a:pPr>
              <a:endParaRPr lang="en-GB" sz="1800"/>
            </a:p>
          </p:txBody>
        </p:sp>
        <p:sp>
          <p:nvSpPr>
            <p:cNvPr id="41" name="Freeform 54">
              <a:extLst>
                <a:ext uri="{FF2B5EF4-FFF2-40B4-BE49-F238E27FC236}">
                  <a16:creationId xmlns:a16="http://schemas.microsoft.com/office/drawing/2014/main" xmlns="" id="{36BBFDC9-F535-4D1B-BBDB-5236FC3A8C38}"/>
                </a:ext>
              </a:extLst>
            </p:cNvPr>
            <p:cNvSpPr>
              <a:spLocks/>
            </p:cNvSpPr>
            <p:nvPr/>
          </p:nvSpPr>
          <p:spPr bwMode="auto">
            <a:xfrm>
              <a:off x="7647316" y="2919413"/>
              <a:ext cx="230439" cy="138112"/>
            </a:xfrm>
            <a:custGeom>
              <a:avLst/>
              <a:gdLst>
                <a:gd name="T0" fmla="*/ 0 w 112"/>
                <a:gd name="T1" fmla="*/ 53 h 72"/>
                <a:gd name="T2" fmla="*/ 63 w 112"/>
                <a:gd name="T3" fmla="*/ 30 h 72"/>
                <a:gd name="T4" fmla="*/ 124 w 112"/>
                <a:gd name="T5" fmla="*/ 0 h 72"/>
                <a:gd name="T6" fmla="*/ 135 w 112"/>
                <a:gd name="T7" fmla="*/ 1 h 72"/>
                <a:gd name="T8" fmla="*/ 153 w 112"/>
                <a:gd name="T9" fmla="*/ 3 h 72"/>
                <a:gd name="T10" fmla="*/ 92 w 112"/>
                <a:gd name="T11" fmla="*/ 40 h 72"/>
                <a:gd name="T12" fmla="*/ 17 w 112"/>
                <a:gd name="T13" fmla="*/ 72 h 72"/>
                <a:gd name="T14" fmla="*/ 0 w 112"/>
                <a:gd name="T15" fmla="*/ 53 h 72"/>
                <a:gd name="T16" fmla="*/ 0 60000 65536"/>
                <a:gd name="T17" fmla="*/ 0 60000 65536"/>
                <a:gd name="T18" fmla="*/ 0 60000 65536"/>
                <a:gd name="T19" fmla="*/ 0 60000 65536"/>
                <a:gd name="T20" fmla="*/ 0 60000 65536"/>
                <a:gd name="T21" fmla="*/ 0 60000 65536"/>
                <a:gd name="T22" fmla="*/ 0 60000 65536"/>
                <a:gd name="T23" fmla="*/ 0 60000 65536"/>
                <a:gd name="T24" fmla="*/ 0 w 112"/>
                <a:gd name="T25" fmla="*/ 0 h 72"/>
                <a:gd name="T26" fmla="*/ 112 w 112"/>
                <a:gd name="T27" fmla="*/ 72 h 7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12" h="72">
                  <a:moveTo>
                    <a:pt x="0" y="53"/>
                  </a:moveTo>
                  <a:lnTo>
                    <a:pt x="46" y="30"/>
                  </a:lnTo>
                  <a:lnTo>
                    <a:pt x="91" y="0"/>
                  </a:lnTo>
                  <a:lnTo>
                    <a:pt x="99" y="1"/>
                  </a:lnTo>
                  <a:lnTo>
                    <a:pt x="112" y="3"/>
                  </a:lnTo>
                  <a:lnTo>
                    <a:pt x="68" y="40"/>
                  </a:lnTo>
                  <a:lnTo>
                    <a:pt x="13" y="72"/>
                  </a:lnTo>
                  <a:lnTo>
                    <a:pt x="0" y="53"/>
                  </a:lnTo>
                  <a:close/>
                </a:path>
              </a:pathLst>
            </a:custGeom>
            <a:grpFill/>
            <a:ln w="6350">
              <a:solidFill>
                <a:schemeClr val="bg1"/>
              </a:solidFill>
              <a:round/>
              <a:headEnd/>
              <a:tailEnd/>
            </a:ln>
          </p:spPr>
          <p:txBody>
            <a:bodyPr/>
            <a:lstStyle/>
            <a:p>
              <a:pPr>
                <a:defRPr/>
              </a:pPr>
              <a:endParaRPr lang="en-GB" sz="1800"/>
            </a:p>
          </p:txBody>
        </p:sp>
        <p:sp>
          <p:nvSpPr>
            <p:cNvPr id="42" name="Freeform 55">
              <a:extLst>
                <a:ext uri="{FF2B5EF4-FFF2-40B4-BE49-F238E27FC236}">
                  <a16:creationId xmlns:a16="http://schemas.microsoft.com/office/drawing/2014/main" xmlns="" id="{BD841423-1244-4055-9F44-D74FC02AE1E9}"/>
                </a:ext>
              </a:extLst>
            </p:cNvPr>
            <p:cNvSpPr>
              <a:spLocks/>
            </p:cNvSpPr>
            <p:nvPr/>
          </p:nvSpPr>
          <p:spPr bwMode="auto">
            <a:xfrm>
              <a:off x="7535535" y="3517900"/>
              <a:ext cx="63629" cy="109538"/>
            </a:xfrm>
            <a:custGeom>
              <a:avLst/>
              <a:gdLst>
                <a:gd name="T0" fmla="*/ 0 w 31"/>
                <a:gd name="T1" fmla="*/ 5 h 57"/>
                <a:gd name="T2" fmla="*/ 45 w 31"/>
                <a:gd name="T3" fmla="*/ 0 h 57"/>
                <a:gd name="T4" fmla="*/ 20 w 31"/>
                <a:gd name="T5" fmla="*/ 57 h 57"/>
                <a:gd name="T6" fmla="*/ 2 w 31"/>
                <a:gd name="T7" fmla="*/ 55 h 57"/>
                <a:gd name="T8" fmla="*/ 0 w 31"/>
                <a:gd name="T9" fmla="*/ 5 h 57"/>
                <a:gd name="T10" fmla="*/ 0 60000 65536"/>
                <a:gd name="T11" fmla="*/ 0 60000 65536"/>
                <a:gd name="T12" fmla="*/ 0 60000 65536"/>
                <a:gd name="T13" fmla="*/ 0 60000 65536"/>
                <a:gd name="T14" fmla="*/ 0 60000 65536"/>
                <a:gd name="T15" fmla="*/ 0 w 31"/>
                <a:gd name="T16" fmla="*/ 0 h 57"/>
                <a:gd name="T17" fmla="*/ 31 w 31"/>
                <a:gd name="T18" fmla="*/ 57 h 57"/>
              </a:gdLst>
              <a:ahLst/>
              <a:cxnLst>
                <a:cxn ang="T10">
                  <a:pos x="T0" y="T1"/>
                </a:cxn>
                <a:cxn ang="T11">
                  <a:pos x="T2" y="T3"/>
                </a:cxn>
                <a:cxn ang="T12">
                  <a:pos x="T4" y="T5"/>
                </a:cxn>
                <a:cxn ang="T13">
                  <a:pos x="T6" y="T7"/>
                </a:cxn>
                <a:cxn ang="T14">
                  <a:pos x="T8" y="T9"/>
                </a:cxn>
              </a:cxnLst>
              <a:rect l="T15" t="T16" r="T17" b="T18"/>
              <a:pathLst>
                <a:path w="31" h="57">
                  <a:moveTo>
                    <a:pt x="0" y="5"/>
                  </a:moveTo>
                  <a:lnTo>
                    <a:pt x="31" y="0"/>
                  </a:lnTo>
                  <a:lnTo>
                    <a:pt x="14" y="57"/>
                  </a:lnTo>
                  <a:lnTo>
                    <a:pt x="2" y="55"/>
                  </a:lnTo>
                  <a:lnTo>
                    <a:pt x="0" y="5"/>
                  </a:lnTo>
                  <a:close/>
                </a:path>
              </a:pathLst>
            </a:custGeom>
            <a:grpFill/>
            <a:ln w="6350">
              <a:solidFill>
                <a:schemeClr val="bg1"/>
              </a:solidFill>
              <a:round/>
              <a:headEnd/>
              <a:tailEnd/>
            </a:ln>
          </p:spPr>
          <p:txBody>
            <a:bodyPr/>
            <a:lstStyle/>
            <a:p>
              <a:pPr>
                <a:defRPr/>
              </a:pPr>
              <a:endParaRPr lang="en-GB" sz="1800"/>
            </a:p>
          </p:txBody>
        </p:sp>
        <p:sp>
          <p:nvSpPr>
            <p:cNvPr id="43" name="Freeform 5">
              <a:extLst>
                <a:ext uri="{FF2B5EF4-FFF2-40B4-BE49-F238E27FC236}">
                  <a16:creationId xmlns:a16="http://schemas.microsoft.com/office/drawing/2014/main" xmlns="" id="{51E08425-1167-4E8F-BD25-59F4B19A9110}"/>
                </a:ext>
              </a:extLst>
            </p:cNvPr>
            <p:cNvSpPr>
              <a:spLocks/>
            </p:cNvSpPr>
            <p:nvPr/>
          </p:nvSpPr>
          <p:spPr bwMode="auto">
            <a:xfrm>
              <a:off x="3699626" y="4129088"/>
              <a:ext cx="1745489" cy="1604962"/>
            </a:xfrm>
            <a:custGeom>
              <a:avLst/>
              <a:gdLst>
                <a:gd name="T0" fmla="*/ 337 w 846"/>
                <a:gd name="T1" fmla="*/ 0 h 842"/>
                <a:gd name="T2" fmla="*/ 594 w 846"/>
                <a:gd name="T3" fmla="*/ 7 h 842"/>
                <a:gd name="T4" fmla="*/ 594 w 846"/>
                <a:gd name="T5" fmla="*/ 160 h 842"/>
                <a:gd name="T6" fmla="*/ 724 w 846"/>
                <a:gd name="T7" fmla="*/ 202 h 842"/>
                <a:gd name="T8" fmla="*/ 761 w 846"/>
                <a:gd name="T9" fmla="*/ 188 h 842"/>
                <a:gd name="T10" fmla="*/ 847 w 846"/>
                <a:gd name="T11" fmla="*/ 221 h 842"/>
                <a:gd name="T12" fmla="*/ 897 w 846"/>
                <a:gd name="T13" fmla="*/ 219 h 842"/>
                <a:gd name="T14" fmla="*/ 996 w 846"/>
                <a:gd name="T15" fmla="*/ 186 h 842"/>
                <a:gd name="T16" fmla="*/ 1054 w 846"/>
                <a:gd name="T17" fmla="*/ 218 h 842"/>
                <a:gd name="T18" fmla="*/ 1103 w 846"/>
                <a:gd name="T19" fmla="*/ 226 h 842"/>
                <a:gd name="T20" fmla="*/ 1103 w 846"/>
                <a:gd name="T21" fmla="*/ 350 h 842"/>
                <a:gd name="T22" fmla="*/ 1163 w 846"/>
                <a:gd name="T23" fmla="*/ 428 h 842"/>
                <a:gd name="T24" fmla="*/ 1149 w 846"/>
                <a:gd name="T25" fmla="*/ 534 h 842"/>
                <a:gd name="T26" fmla="*/ 1086 w 846"/>
                <a:gd name="T27" fmla="*/ 576 h 842"/>
                <a:gd name="T28" fmla="*/ 1073 w 846"/>
                <a:gd name="T29" fmla="*/ 537 h 842"/>
                <a:gd name="T30" fmla="*/ 1054 w 846"/>
                <a:gd name="T31" fmla="*/ 555 h 842"/>
                <a:gd name="T32" fmla="*/ 1068 w 846"/>
                <a:gd name="T33" fmla="*/ 580 h 842"/>
                <a:gd name="T34" fmla="*/ 955 w 846"/>
                <a:gd name="T35" fmla="*/ 643 h 842"/>
                <a:gd name="T36" fmla="*/ 927 w 846"/>
                <a:gd name="T37" fmla="*/ 647 h 842"/>
                <a:gd name="T38" fmla="*/ 868 w 846"/>
                <a:gd name="T39" fmla="*/ 678 h 842"/>
                <a:gd name="T40" fmla="*/ 868 w 846"/>
                <a:gd name="T41" fmla="*/ 696 h 842"/>
                <a:gd name="T42" fmla="*/ 850 w 846"/>
                <a:gd name="T43" fmla="*/ 700 h 842"/>
                <a:gd name="T44" fmla="*/ 864 w 846"/>
                <a:gd name="T45" fmla="*/ 721 h 842"/>
                <a:gd name="T46" fmla="*/ 833 w 846"/>
                <a:gd name="T47" fmla="*/ 752 h 842"/>
                <a:gd name="T48" fmla="*/ 850 w 846"/>
                <a:gd name="T49" fmla="*/ 798 h 842"/>
                <a:gd name="T50" fmla="*/ 868 w 846"/>
                <a:gd name="T51" fmla="*/ 814 h 842"/>
                <a:gd name="T52" fmla="*/ 864 w 846"/>
                <a:gd name="T53" fmla="*/ 842 h 842"/>
                <a:gd name="T54" fmla="*/ 819 w 846"/>
                <a:gd name="T55" fmla="*/ 842 h 842"/>
                <a:gd name="T56" fmla="*/ 780 w 846"/>
                <a:gd name="T57" fmla="*/ 828 h 842"/>
                <a:gd name="T58" fmla="*/ 751 w 846"/>
                <a:gd name="T59" fmla="*/ 831 h 842"/>
                <a:gd name="T60" fmla="*/ 662 w 846"/>
                <a:gd name="T61" fmla="*/ 807 h 842"/>
                <a:gd name="T62" fmla="*/ 620 w 846"/>
                <a:gd name="T63" fmla="*/ 710 h 842"/>
                <a:gd name="T64" fmla="*/ 558 w 846"/>
                <a:gd name="T65" fmla="*/ 664 h 842"/>
                <a:gd name="T66" fmla="*/ 501 w 846"/>
                <a:gd name="T67" fmla="*/ 580 h 842"/>
                <a:gd name="T68" fmla="*/ 477 w 846"/>
                <a:gd name="T69" fmla="*/ 571 h 842"/>
                <a:gd name="T70" fmla="*/ 447 w 846"/>
                <a:gd name="T71" fmla="*/ 550 h 842"/>
                <a:gd name="T72" fmla="*/ 417 w 846"/>
                <a:gd name="T73" fmla="*/ 550 h 842"/>
                <a:gd name="T74" fmla="*/ 374 w 846"/>
                <a:gd name="T75" fmla="*/ 543 h 842"/>
                <a:gd name="T76" fmla="*/ 341 w 846"/>
                <a:gd name="T77" fmla="*/ 550 h 842"/>
                <a:gd name="T78" fmla="*/ 319 w 846"/>
                <a:gd name="T79" fmla="*/ 593 h 842"/>
                <a:gd name="T80" fmla="*/ 285 w 846"/>
                <a:gd name="T81" fmla="*/ 600 h 842"/>
                <a:gd name="T82" fmla="*/ 211 w 846"/>
                <a:gd name="T83" fmla="*/ 567 h 842"/>
                <a:gd name="T84" fmla="*/ 167 w 846"/>
                <a:gd name="T85" fmla="*/ 527 h 842"/>
                <a:gd name="T86" fmla="*/ 159 w 846"/>
                <a:gd name="T87" fmla="*/ 479 h 842"/>
                <a:gd name="T88" fmla="*/ 128 w 846"/>
                <a:gd name="T89" fmla="*/ 446 h 842"/>
                <a:gd name="T90" fmla="*/ 53 w 846"/>
                <a:gd name="T91" fmla="*/ 400 h 842"/>
                <a:gd name="T92" fmla="*/ 0 w 846"/>
                <a:gd name="T93" fmla="*/ 352 h 842"/>
                <a:gd name="T94" fmla="*/ 0 w 846"/>
                <a:gd name="T95" fmla="*/ 332 h 842"/>
                <a:gd name="T96" fmla="*/ 176 w 846"/>
                <a:gd name="T97" fmla="*/ 333 h 842"/>
                <a:gd name="T98" fmla="*/ 319 w 846"/>
                <a:gd name="T99" fmla="*/ 342 h 842"/>
                <a:gd name="T100" fmla="*/ 337 w 846"/>
                <a:gd name="T101" fmla="*/ 0 h 84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846"/>
                <a:gd name="T154" fmla="*/ 0 h 842"/>
                <a:gd name="T155" fmla="*/ 846 w 846"/>
                <a:gd name="T156" fmla="*/ 842 h 842"/>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846" h="842">
                  <a:moveTo>
                    <a:pt x="245" y="0"/>
                  </a:moveTo>
                  <a:lnTo>
                    <a:pt x="432" y="7"/>
                  </a:lnTo>
                  <a:lnTo>
                    <a:pt x="432" y="160"/>
                  </a:lnTo>
                  <a:lnTo>
                    <a:pt x="527" y="202"/>
                  </a:lnTo>
                  <a:lnTo>
                    <a:pt x="553" y="188"/>
                  </a:lnTo>
                  <a:lnTo>
                    <a:pt x="616" y="221"/>
                  </a:lnTo>
                  <a:lnTo>
                    <a:pt x="653" y="219"/>
                  </a:lnTo>
                  <a:lnTo>
                    <a:pt x="725" y="186"/>
                  </a:lnTo>
                  <a:lnTo>
                    <a:pt x="767" y="218"/>
                  </a:lnTo>
                  <a:lnTo>
                    <a:pt x="803" y="226"/>
                  </a:lnTo>
                  <a:lnTo>
                    <a:pt x="803" y="350"/>
                  </a:lnTo>
                  <a:lnTo>
                    <a:pt x="846" y="428"/>
                  </a:lnTo>
                  <a:lnTo>
                    <a:pt x="836" y="534"/>
                  </a:lnTo>
                  <a:lnTo>
                    <a:pt x="790" y="576"/>
                  </a:lnTo>
                  <a:lnTo>
                    <a:pt x="780" y="537"/>
                  </a:lnTo>
                  <a:lnTo>
                    <a:pt x="767" y="555"/>
                  </a:lnTo>
                  <a:lnTo>
                    <a:pt x="777" y="580"/>
                  </a:lnTo>
                  <a:lnTo>
                    <a:pt x="695" y="643"/>
                  </a:lnTo>
                  <a:lnTo>
                    <a:pt x="675" y="647"/>
                  </a:lnTo>
                  <a:lnTo>
                    <a:pt x="632" y="678"/>
                  </a:lnTo>
                  <a:lnTo>
                    <a:pt x="632" y="696"/>
                  </a:lnTo>
                  <a:lnTo>
                    <a:pt x="619" y="700"/>
                  </a:lnTo>
                  <a:lnTo>
                    <a:pt x="629" y="721"/>
                  </a:lnTo>
                  <a:lnTo>
                    <a:pt x="606" y="752"/>
                  </a:lnTo>
                  <a:lnTo>
                    <a:pt x="619" y="798"/>
                  </a:lnTo>
                  <a:lnTo>
                    <a:pt x="632" y="814"/>
                  </a:lnTo>
                  <a:lnTo>
                    <a:pt x="629" y="842"/>
                  </a:lnTo>
                  <a:lnTo>
                    <a:pt x="596" y="842"/>
                  </a:lnTo>
                  <a:lnTo>
                    <a:pt x="567" y="828"/>
                  </a:lnTo>
                  <a:lnTo>
                    <a:pt x="547" y="831"/>
                  </a:lnTo>
                  <a:lnTo>
                    <a:pt x="481" y="807"/>
                  </a:lnTo>
                  <a:lnTo>
                    <a:pt x="452" y="710"/>
                  </a:lnTo>
                  <a:lnTo>
                    <a:pt x="406" y="664"/>
                  </a:lnTo>
                  <a:lnTo>
                    <a:pt x="365" y="580"/>
                  </a:lnTo>
                  <a:lnTo>
                    <a:pt x="347" y="571"/>
                  </a:lnTo>
                  <a:lnTo>
                    <a:pt x="325" y="550"/>
                  </a:lnTo>
                  <a:lnTo>
                    <a:pt x="304" y="550"/>
                  </a:lnTo>
                  <a:lnTo>
                    <a:pt x="272" y="543"/>
                  </a:lnTo>
                  <a:lnTo>
                    <a:pt x="248" y="550"/>
                  </a:lnTo>
                  <a:lnTo>
                    <a:pt x="232" y="593"/>
                  </a:lnTo>
                  <a:lnTo>
                    <a:pt x="207" y="600"/>
                  </a:lnTo>
                  <a:lnTo>
                    <a:pt x="153" y="567"/>
                  </a:lnTo>
                  <a:lnTo>
                    <a:pt x="121" y="527"/>
                  </a:lnTo>
                  <a:lnTo>
                    <a:pt x="116" y="479"/>
                  </a:lnTo>
                  <a:lnTo>
                    <a:pt x="93" y="446"/>
                  </a:lnTo>
                  <a:lnTo>
                    <a:pt x="39" y="400"/>
                  </a:lnTo>
                  <a:lnTo>
                    <a:pt x="0" y="352"/>
                  </a:lnTo>
                  <a:lnTo>
                    <a:pt x="0" y="332"/>
                  </a:lnTo>
                  <a:lnTo>
                    <a:pt x="128" y="333"/>
                  </a:lnTo>
                  <a:lnTo>
                    <a:pt x="232" y="342"/>
                  </a:lnTo>
                  <a:lnTo>
                    <a:pt x="245" y="0"/>
                  </a:lnTo>
                  <a:close/>
                </a:path>
              </a:pathLst>
            </a:custGeom>
            <a:grpFill/>
            <a:ln w="6350">
              <a:solidFill>
                <a:schemeClr val="bg1"/>
              </a:solidFill>
              <a:round/>
              <a:headEnd/>
              <a:tailEnd/>
            </a:ln>
          </p:spPr>
          <p:txBody>
            <a:bodyPr/>
            <a:lstStyle/>
            <a:p>
              <a:pPr>
                <a:defRPr/>
              </a:pPr>
              <a:endParaRPr lang="en-GB" sz="1800"/>
            </a:p>
          </p:txBody>
        </p:sp>
      </p:grpSp>
      <p:sp>
        <p:nvSpPr>
          <p:cNvPr id="64" name="Text Placeholder 63">
            <a:extLst>
              <a:ext uri="{FF2B5EF4-FFF2-40B4-BE49-F238E27FC236}">
                <a16:creationId xmlns:a16="http://schemas.microsoft.com/office/drawing/2014/main" xmlns="" id="{6A78AED2-D80F-486D-9A5F-7BE35FD8D646}"/>
              </a:ext>
            </a:extLst>
          </p:cNvPr>
          <p:cNvSpPr>
            <a:spLocks noGrp="1"/>
          </p:cNvSpPr>
          <p:nvPr>
            <p:ph type="body" sz="quarter" idx="14" hasCustomPrompt="1"/>
          </p:nvPr>
        </p:nvSpPr>
        <p:spPr>
          <a:xfrm>
            <a:off x="8389944" y="2363006"/>
            <a:ext cx="407195" cy="491402"/>
          </a:xfrm>
          <a:custGeom>
            <a:avLst/>
            <a:gdLst>
              <a:gd name="connsiteX0" fmla="*/ 197521 w 395043"/>
              <a:gd name="connsiteY0" fmla="*/ 127878 h 476860"/>
              <a:gd name="connsiteX1" fmla="*/ 134426 w 395043"/>
              <a:gd name="connsiteY1" fmla="*/ 190974 h 476860"/>
              <a:gd name="connsiteX2" fmla="*/ 197521 w 395043"/>
              <a:gd name="connsiteY2" fmla="*/ 254069 h 476860"/>
              <a:gd name="connsiteX3" fmla="*/ 260616 w 395043"/>
              <a:gd name="connsiteY3" fmla="*/ 190974 h 476860"/>
              <a:gd name="connsiteX4" fmla="*/ 197521 w 395043"/>
              <a:gd name="connsiteY4" fmla="*/ 127878 h 476860"/>
              <a:gd name="connsiteX5" fmla="*/ 197522 w 395043"/>
              <a:gd name="connsiteY5" fmla="*/ 0 h 476860"/>
              <a:gd name="connsiteX6" fmla="*/ 337191 w 395043"/>
              <a:gd name="connsiteY6" fmla="*/ 57853 h 476860"/>
              <a:gd name="connsiteX7" fmla="*/ 337191 w 395043"/>
              <a:gd name="connsiteY7" fmla="*/ 57854 h 476860"/>
              <a:gd name="connsiteX8" fmla="*/ 337191 w 395043"/>
              <a:gd name="connsiteY8" fmla="*/ 337192 h 476860"/>
              <a:gd name="connsiteX9" fmla="*/ 197522 w 395043"/>
              <a:gd name="connsiteY9" fmla="*/ 476860 h 476860"/>
              <a:gd name="connsiteX10" fmla="*/ 57853 w 395043"/>
              <a:gd name="connsiteY10" fmla="*/ 337191 h 476860"/>
              <a:gd name="connsiteX11" fmla="*/ 57853 w 395043"/>
              <a:gd name="connsiteY11" fmla="*/ 57853 h 476860"/>
              <a:gd name="connsiteX12" fmla="*/ 197522 w 395043"/>
              <a:gd name="connsiteY12" fmla="*/ 0 h 476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95043" h="476860">
                <a:moveTo>
                  <a:pt x="197521" y="127878"/>
                </a:moveTo>
                <a:cubicBezTo>
                  <a:pt x="162675" y="127878"/>
                  <a:pt x="134426" y="156127"/>
                  <a:pt x="134426" y="190974"/>
                </a:cubicBezTo>
                <a:cubicBezTo>
                  <a:pt x="134427" y="225819"/>
                  <a:pt x="162676" y="254068"/>
                  <a:pt x="197521" y="254069"/>
                </a:cubicBezTo>
                <a:cubicBezTo>
                  <a:pt x="232368" y="254069"/>
                  <a:pt x="260616" y="225820"/>
                  <a:pt x="260616" y="190974"/>
                </a:cubicBezTo>
                <a:cubicBezTo>
                  <a:pt x="260616" y="156127"/>
                  <a:pt x="232368" y="127878"/>
                  <a:pt x="197521" y="127878"/>
                </a:cubicBezTo>
                <a:close/>
                <a:moveTo>
                  <a:pt x="197522" y="0"/>
                </a:moveTo>
                <a:cubicBezTo>
                  <a:pt x="248073" y="0"/>
                  <a:pt x="298623" y="19285"/>
                  <a:pt x="337191" y="57853"/>
                </a:cubicBezTo>
                <a:lnTo>
                  <a:pt x="337191" y="57854"/>
                </a:lnTo>
                <a:cubicBezTo>
                  <a:pt x="414327" y="134991"/>
                  <a:pt x="414327" y="260055"/>
                  <a:pt x="337191" y="337192"/>
                </a:cubicBezTo>
                <a:lnTo>
                  <a:pt x="197522" y="476860"/>
                </a:lnTo>
                <a:lnTo>
                  <a:pt x="57853" y="337191"/>
                </a:lnTo>
                <a:cubicBezTo>
                  <a:pt x="-19284" y="260054"/>
                  <a:pt x="-19284" y="134990"/>
                  <a:pt x="57853" y="57853"/>
                </a:cubicBezTo>
                <a:cubicBezTo>
                  <a:pt x="96421" y="19285"/>
                  <a:pt x="146971" y="0"/>
                  <a:pt x="197522" y="0"/>
                </a:cubicBezTo>
                <a:close/>
              </a:path>
            </a:pathLst>
          </a:custGeom>
          <a:solidFill>
            <a:schemeClr val="accent1"/>
          </a:solidFill>
        </p:spPr>
        <p:txBody>
          <a:bodyPr wrap="none" lIns="0" rIns="731520" anchor="ctr" anchorCtr="0">
            <a:noAutofit/>
          </a:bodyPr>
          <a:lstStyle>
            <a:lvl1pPr algn="r">
              <a:defRPr sz="2400" b="1"/>
            </a:lvl1pPr>
          </a:lstStyle>
          <a:p>
            <a:pPr lvl="0"/>
            <a:r>
              <a:rPr lang="en-US"/>
              <a:t>New York HQ</a:t>
            </a:r>
          </a:p>
        </p:txBody>
      </p:sp>
      <p:sp>
        <p:nvSpPr>
          <p:cNvPr id="3" name="Title 2">
            <a:extLst>
              <a:ext uri="{FF2B5EF4-FFF2-40B4-BE49-F238E27FC236}">
                <a16:creationId xmlns:a16="http://schemas.microsoft.com/office/drawing/2014/main" xmlns="" id="{0120C356-CC85-4EB7-916E-AEFBD416DC5D}"/>
              </a:ext>
            </a:extLst>
          </p:cNvPr>
          <p:cNvSpPr>
            <a:spLocks noGrp="1"/>
          </p:cNvSpPr>
          <p:nvPr>
            <p:ph type="title"/>
          </p:nvPr>
        </p:nvSpPr>
        <p:spPr/>
        <p:txBody>
          <a:bodyPr/>
          <a:lstStyle/>
          <a:p>
            <a:r>
              <a:rPr lang="en-US"/>
              <a:t>Click to edit Master title style</a:t>
            </a:r>
          </a:p>
        </p:txBody>
      </p:sp>
    </p:spTree>
    <p:custDataLst>
      <p:tags r:id="rId1"/>
    </p:custDataLst>
    <p:extLst>
      <p:ext uri="{BB962C8B-B14F-4D97-AF65-F5344CB8AC3E}">
        <p14:creationId xmlns:p14="http://schemas.microsoft.com/office/powerpoint/2010/main" val="4113994027"/>
      </p:ext>
    </p:extLst>
  </p:cSld>
  <p:clrMapOvr>
    <a:masterClrMapping/>
  </p:clrMapOvr>
  <p:extLst>
    <p:ext uri="{DCECCB84-F9BA-43D5-87BE-67443E8EF086}">
      <p15:sldGuideLst xmlns:p15="http://schemas.microsoft.com/office/powerpoint/2012/main" xmlns=""/>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Normal Slide">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xmlns="" id="{75D73571-9EDD-4FD8-AC63-9C4CFF23192F}"/>
              </a:ext>
            </a:extLst>
          </p:cNvPr>
          <p:cNvSpPr>
            <a:spLocks noGrp="1"/>
          </p:cNvSpPr>
          <p:nvPr>
            <p:ph type="title" hasCustomPrompt="1"/>
          </p:nvPr>
        </p:nvSpPr>
        <p:spPr>
          <a:xfrm>
            <a:off x="248682" y="615128"/>
            <a:ext cx="9864935" cy="489709"/>
          </a:xfrm>
          <a:prstGeom prst="rect">
            <a:avLst/>
          </a:prstGeom>
        </p:spPr>
        <p:txBody>
          <a:bodyPr/>
          <a:lstStyle>
            <a:lvl1pPr>
              <a:defRPr b="1">
                <a:latin typeface="Arial" panose="020B0604020202020204" pitchFamily="34" charset="0"/>
                <a:cs typeface="Arial" panose="020B0604020202020204" pitchFamily="34" charset="0"/>
              </a:defRPr>
            </a:lvl1pPr>
          </a:lstStyle>
          <a:p>
            <a:r>
              <a:rPr lang="en-US" sz="2400"/>
              <a:t>Title Slide</a:t>
            </a:r>
          </a:p>
        </p:txBody>
      </p:sp>
    </p:spTree>
    <p:extLst>
      <p:ext uri="{BB962C8B-B14F-4D97-AF65-F5344CB8AC3E}">
        <p14:creationId xmlns:p14="http://schemas.microsoft.com/office/powerpoint/2010/main" val="2278433097"/>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World Map">
    <p:bg>
      <p:bgPr>
        <a:solidFill>
          <a:schemeClr val="bg1"/>
        </a:solidFill>
        <a:effectLst/>
      </p:bgPr>
    </p:bg>
    <p:spTree>
      <p:nvGrpSpPr>
        <p:cNvPr id="1" name=""/>
        <p:cNvGrpSpPr/>
        <p:nvPr/>
      </p:nvGrpSpPr>
      <p:grpSpPr>
        <a:xfrm>
          <a:off x="0" y="0"/>
          <a:ext cx="0" cy="0"/>
          <a:chOff x="0" y="0"/>
          <a:chExt cx="0" cy="0"/>
        </a:xfrm>
      </p:grpSpPr>
      <p:grpSp>
        <p:nvGrpSpPr>
          <p:cNvPr id="202" name="Group 201">
            <a:extLst>
              <a:ext uri="{FF2B5EF4-FFF2-40B4-BE49-F238E27FC236}">
                <a16:creationId xmlns:a16="http://schemas.microsoft.com/office/drawing/2014/main" xmlns="" id="{2DDE1C8B-2964-4902-841B-E8E86E5D5DFB}"/>
              </a:ext>
            </a:extLst>
          </p:cNvPr>
          <p:cNvGrpSpPr>
            <a:grpSpLocks noChangeAspect="1"/>
          </p:cNvGrpSpPr>
          <p:nvPr userDrawn="1"/>
        </p:nvGrpSpPr>
        <p:grpSpPr>
          <a:xfrm>
            <a:off x="751427" y="1258518"/>
            <a:ext cx="10365928" cy="5111535"/>
            <a:chOff x="2235200" y="1676289"/>
            <a:chExt cx="8248805" cy="4068623"/>
          </a:xfrm>
          <a:solidFill>
            <a:schemeClr val="bg2"/>
          </a:solidFill>
        </p:grpSpPr>
        <p:sp>
          <p:nvSpPr>
            <p:cNvPr id="203" name="Freeform 107">
              <a:extLst>
                <a:ext uri="{FF2B5EF4-FFF2-40B4-BE49-F238E27FC236}">
                  <a16:creationId xmlns:a16="http://schemas.microsoft.com/office/drawing/2014/main" xmlns="" id="{8BE6A7DE-2B2A-4DE3-859A-595256080918}"/>
                </a:ext>
              </a:extLst>
            </p:cNvPr>
            <p:cNvSpPr>
              <a:spLocks/>
            </p:cNvSpPr>
            <p:nvPr userDrawn="1"/>
          </p:nvSpPr>
          <p:spPr bwMode="auto">
            <a:xfrm>
              <a:off x="4398108" y="4184703"/>
              <a:ext cx="914123" cy="931166"/>
            </a:xfrm>
            <a:custGeom>
              <a:avLst/>
              <a:gdLst>
                <a:gd name="T0" fmla="*/ 181 w 321"/>
                <a:gd name="T1" fmla="*/ 304 h 327"/>
                <a:gd name="T2" fmla="*/ 186 w 321"/>
                <a:gd name="T3" fmla="*/ 305 h 327"/>
                <a:gd name="T4" fmla="*/ 206 w 321"/>
                <a:gd name="T5" fmla="*/ 269 h 327"/>
                <a:gd name="T6" fmla="*/ 219 w 321"/>
                <a:gd name="T7" fmla="*/ 244 h 327"/>
                <a:gd name="T8" fmla="*/ 240 w 321"/>
                <a:gd name="T9" fmla="*/ 232 h 327"/>
                <a:gd name="T10" fmla="*/ 265 w 321"/>
                <a:gd name="T11" fmla="*/ 225 h 327"/>
                <a:gd name="T12" fmla="*/ 275 w 321"/>
                <a:gd name="T13" fmla="*/ 206 h 327"/>
                <a:gd name="T14" fmla="*/ 284 w 321"/>
                <a:gd name="T15" fmla="*/ 187 h 327"/>
                <a:gd name="T16" fmla="*/ 286 w 321"/>
                <a:gd name="T17" fmla="*/ 150 h 327"/>
                <a:gd name="T18" fmla="*/ 292 w 321"/>
                <a:gd name="T19" fmla="*/ 146 h 327"/>
                <a:gd name="T20" fmla="*/ 318 w 321"/>
                <a:gd name="T21" fmla="*/ 112 h 327"/>
                <a:gd name="T22" fmla="*/ 290 w 321"/>
                <a:gd name="T23" fmla="*/ 73 h 327"/>
                <a:gd name="T24" fmla="*/ 240 w 321"/>
                <a:gd name="T25" fmla="*/ 68 h 327"/>
                <a:gd name="T26" fmla="*/ 211 w 321"/>
                <a:gd name="T27" fmla="*/ 52 h 327"/>
                <a:gd name="T28" fmla="*/ 208 w 321"/>
                <a:gd name="T29" fmla="*/ 47 h 327"/>
                <a:gd name="T30" fmla="*/ 189 w 321"/>
                <a:gd name="T31" fmla="*/ 42 h 327"/>
                <a:gd name="T32" fmla="*/ 184 w 321"/>
                <a:gd name="T33" fmla="*/ 8 h 327"/>
                <a:gd name="T34" fmla="*/ 158 w 321"/>
                <a:gd name="T35" fmla="*/ 22 h 327"/>
                <a:gd name="T36" fmla="*/ 136 w 321"/>
                <a:gd name="T37" fmla="*/ 27 h 327"/>
                <a:gd name="T38" fmla="*/ 118 w 321"/>
                <a:gd name="T39" fmla="*/ 28 h 327"/>
                <a:gd name="T40" fmla="*/ 112 w 321"/>
                <a:gd name="T41" fmla="*/ 0 h 327"/>
                <a:gd name="T42" fmla="*/ 92 w 321"/>
                <a:gd name="T43" fmla="*/ 12 h 327"/>
                <a:gd name="T44" fmla="*/ 76 w 321"/>
                <a:gd name="T45" fmla="*/ 10 h 327"/>
                <a:gd name="T46" fmla="*/ 86 w 321"/>
                <a:gd name="T47" fmla="*/ 22 h 327"/>
                <a:gd name="T48" fmla="*/ 75 w 321"/>
                <a:gd name="T49" fmla="*/ 32 h 327"/>
                <a:gd name="T50" fmla="*/ 60 w 321"/>
                <a:gd name="T51" fmla="*/ 34 h 327"/>
                <a:gd name="T52" fmla="*/ 34 w 321"/>
                <a:gd name="T53" fmla="*/ 29 h 327"/>
                <a:gd name="T54" fmla="*/ 32 w 321"/>
                <a:gd name="T55" fmla="*/ 41 h 327"/>
                <a:gd name="T56" fmla="*/ 33 w 321"/>
                <a:gd name="T57" fmla="*/ 76 h 327"/>
                <a:gd name="T58" fmla="*/ 9 w 321"/>
                <a:gd name="T59" fmla="*/ 85 h 327"/>
                <a:gd name="T60" fmla="*/ 2 w 321"/>
                <a:gd name="T61" fmla="*/ 102 h 327"/>
                <a:gd name="T62" fmla="*/ 11 w 321"/>
                <a:gd name="T63" fmla="*/ 119 h 327"/>
                <a:gd name="T64" fmla="*/ 28 w 321"/>
                <a:gd name="T65" fmla="*/ 122 h 327"/>
                <a:gd name="T66" fmla="*/ 47 w 321"/>
                <a:gd name="T67" fmla="*/ 131 h 327"/>
                <a:gd name="T68" fmla="*/ 71 w 321"/>
                <a:gd name="T69" fmla="*/ 123 h 327"/>
                <a:gd name="T70" fmla="*/ 89 w 321"/>
                <a:gd name="T71" fmla="*/ 146 h 327"/>
                <a:gd name="T72" fmla="*/ 107 w 321"/>
                <a:gd name="T73" fmla="*/ 154 h 327"/>
                <a:gd name="T74" fmla="*/ 113 w 321"/>
                <a:gd name="T75" fmla="*/ 172 h 327"/>
                <a:gd name="T76" fmla="*/ 133 w 321"/>
                <a:gd name="T77" fmla="*/ 188 h 327"/>
                <a:gd name="T78" fmla="*/ 130 w 321"/>
                <a:gd name="T79" fmla="*/ 208 h 327"/>
                <a:gd name="T80" fmla="*/ 142 w 321"/>
                <a:gd name="T81" fmla="*/ 225 h 327"/>
                <a:gd name="T82" fmla="*/ 159 w 321"/>
                <a:gd name="T83" fmla="*/ 240 h 327"/>
                <a:gd name="T84" fmla="*/ 165 w 321"/>
                <a:gd name="T85" fmla="*/ 267 h 327"/>
                <a:gd name="T86" fmla="*/ 134 w 321"/>
                <a:gd name="T87" fmla="*/ 295 h 327"/>
                <a:gd name="T88" fmla="*/ 147 w 321"/>
                <a:gd name="T89" fmla="*/ 303 h 327"/>
                <a:gd name="T90" fmla="*/ 166 w 321"/>
                <a:gd name="T91" fmla="*/ 315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21" h="327">
                  <a:moveTo>
                    <a:pt x="170" y="324"/>
                  </a:moveTo>
                  <a:cubicBezTo>
                    <a:pt x="175" y="320"/>
                    <a:pt x="174" y="318"/>
                    <a:pt x="176" y="314"/>
                  </a:cubicBezTo>
                  <a:cubicBezTo>
                    <a:pt x="179" y="309"/>
                    <a:pt x="177" y="307"/>
                    <a:pt x="181" y="304"/>
                  </a:cubicBezTo>
                  <a:cubicBezTo>
                    <a:pt x="185" y="300"/>
                    <a:pt x="180" y="297"/>
                    <a:pt x="185" y="295"/>
                  </a:cubicBezTo>
                  <a:cubicBezTo>
                    <a:pt x="190" y="293"/>
                    <a:pt x="189" y="297"/>
                    <a:pt x="185" y="302"/>
                  </a:cubicBezTo>
                  <a:cubicBezTo>
                    <a:pt x="181" y="308"/>
                    <a:pt x="180" y="309"/>
                    <a:pt x="186" y="305"/>
                  </a:cubicBezTo>
                  <a:cubicBezTo>
                    <a:pt x="191" y="301"/>
                    <a:pt x="193" y="296"/>
                    <a:pt x="196" y="289"/>
                  </a:cubicBezTo>
                  <a:cubicBezTo>
                    <a:pt x="199" y="283"/>
                    <a:pt x="201" y="281"/>
                    <a:pt x="204" y="281"/>
                  </a:cubicBezTo>
                  <a:cubicBezTo>
                    <a:pt x="207" y="281"/>
                    <a:pt x="207" y="274"/>
                    <a:pt x="206" y="269"/>
                  </a:cubicBezTo>
                  <a:cubicBezTo>
                    <a:pt x="206" y="265"/>
                    <a:pt x="204" y="260"/>
                    <a:pt x="206" y="257"/>
                  </a:cubicBezTo>
                  <a:cubicBezTo>
                    <a:pt x="208" y="254"/>
                    <a:pt x="206" y="251"/>
                    <a:pt x="209" y="251"/>
                  </a:cubicBezTo>
                  <a:cubicBezTo>
                    <a:pt x="211" y="251"/>
                    <a:pt x="215" y="248"/>
                    <a:pt x="219" y="244"/>
                  </a:cubicBezTo>
                  <a:cubicBezTo>
                    <a:pt x="223" y="240"/>
                    <a:pt x="226" y="240"/>
                    <a:pt x="230" y="239"/>
                  </a:cubicBezTo>
                  <a:cubicBezTo>
                    <a:pt x="234" y="239"/>
                    <a:pt x="231" y="237"/>
                    <a:pt x="234" y="237"/>
                  </a:cubicBezTo>
                  <a:cubicBezTo>
                    <a:pt x="237" y="236"/>
                    <a:pt x="239" y="233"/>
                    <a:pt x="240" y="232"/>
                  </a:cubicBezTo>
                  <a:cubicBezTo>
                    <a:pt x="242" y="230"/>
                    <a:pt x="249" y="232"/>
                    <a:pt x="254" y="232"/>
                  </a:cubicBezTo>
                  <a:cubicBezTo>
                    <a:pt x="258" y="232"/>
                    <a:pt x="261" y="232"/>
                    <a:pt x="261" y="230"/>
                  </a:cubicBezTo>
                  <a:cubicBezTo>
                    <a:pt x="261" y="227"/>
                    <a:pt x="263" y="225"/>
                    <a:pt x="265" y="225"/>
                  </a:cubicBezTo>
                  <a:cubicBezTo>
                    <a:pt x="268" y="225"/>
                    <a:pt x="269" y="224"/>
                    <a:pt x="269" y="221"/>
                  </a:cubicBezTo>
                  <a:cubicBezTo>
                    <a:pt x="269" y="217"/>
                    <a:pt x="270" y="215"/>
                    <a:pt x="272" y="213"/>
                  </a:cubicBezTo>
                  <a:cubicBezTo>
                    <a:pt x="274" y="212"/>
                    <a:pt x="275" y="208"/>
                    <a:pt x="275" y="206"/>
                  </a:cubicBezTo>
                  <a:cubicBezTo>
                    <a:pt x="276" y="203"/>
                    <a:pt x="278" y="205"/>
                    <a:pt x="278" y="202"/>
                  </a:cubicBezTo>
                  <a:cubicBezTo>
                    <a:pt x="278" y="198"/>
                    <a:pt x="280" y="194"/>
                    <a:pt x="280" y="192"/>
                  </a:cubicBezTo>
                  <a:cubicBezTo>
                    <a:pt x="280" y="189"/>
                    <a:pt x="282" y="189"/>
                    <a:pt x="284" y="187"/>
                  </a:cubicBezTo>
                  <a:cubicBezTo>
                    <a:pt x="285" y="185"/>
                    <a:pt x="283" y="183"/>
                    <a:pt x="285" y="177"/>
                  </a:cubicBezTo>
                  <a:cubicBezTo>
                    <a:pt x="287" y="172"/>
                    <a:pt x="285" y="167"/>
                    <a:pt x="285" y="162"/>
                  </a:cubicBezTo>
                  <a:cubicBezTo>
                    <a:pt x="285" y="157"/>
                    <a:pt x="285" y="152"/>
                    <a:pt x="286" y="150"/>
                  </a:cubicBezTo>
                  <a:cubicBezTo>
                    <a:pt x="288" y="148"/>
                    <a:pt x="287" y="147"/>
                    <a:pt x="286" y="147"/>
                  </a:cubicBezTo>
                  <a:cubicBezTo>
                    <a:pt x="284" y="146"/>
                    <a:pt x="286" y="144"/>
                    <a:pt x="287" y="144"/>
                  </a:cubicBezTo>
                  <a:cubicBezTo>
                    <a:pt x="288" y="145"/>
                    <a:pt x="290" y="147"/>
                    <a:pt x="292" y="146"/>
                  </a:cubicBezTo>
                  <a:cubicBezTo>
                    <a:pt x="295" y="145"/>
                    <a:pt x="297" y="139"/>
                    <a:pt x="299" y="134"/>
                  </a:cubicBezTo>
                  <a:cubicBezTo>
                    <a:pt x="301" y="129"/>
                    <a:pt x="304" y="129"/>
                    <a:pt x="306" y="128"/>
                  </a:cubicBezTo>
                  <a:cubicBezTo>
                    <a:pt x="309" y="127"/>
                    <a:pt x="314" y="121"/>
                    <a:pt x="318" y="112"/>
                  </a:cubicBezTo>
                  <a:cubicBezTo>
                    <a:pt x="321" y="103"/>
                    <a:pt x="317" y="95"/>
                    <a:pt x="316" y="88"/>
                  </a:cubicBezTo>
                  <a:cubicBezTo>
                    <a:pt x="315" y="82"/>
                    <a:pt x="313" y="84"/>
                    <a:pt x="309" y="84"/>
                  </a:cubicBezTo>
                  <a:cubicBezTo>
                    <a:pt x="305" y="84"/>
                    <a:pt x="299" y="83"/>
                    <a:pt x="290" y="73"/>
                  </a:cubicBezTo>
                  <a:cubicBezTo>
                    <a:pt x="281" y="64"/>
                    <a:pt x="272" y="65"/>
                    <a:pt x="266" y="66"/>
                  </a:cubicBezTo>
                  <a:cubicBezTo>
                    <a:pt x="260" y="68"/>
                    <a:pt x="254" y="63"/>
                    <a:pt x="250" y="62"/>
                  </a:cubicBezTo>
                  <a:cubicBezTo>
                    <a:pt x="246" y="62"/>
                    <a:pt x="243" y="67"/>
                    <a:pt x="240" y="68"/>
                  </a:cubicBezTo>
                  <a:cubicBezTo>
                    <a:pt x="237" y="69"/>
                    <a:pt x="241" y="63"/>
                    <a:pt x="241" y="60"/>
                  </a:cubicBezTo>
                  <a:cubicBezTo>
                    <a:pt x="242" y="57"/>
                    <a:pt x="231" y="52"/>
                    <a:pt x="222" y="48"/>
                  </a:cubicBezTo>
                  <a:cubicBezTo>
                    <a:pt x="214" y="45"/>
                    <a:pt x="211" y="47"/>
                    <a:pt x="211" y="52"/>
                  </a:cubicBezTo>
                  <a:cubicBezTo>
                    <a:pt x="211" y="57"/>
                    <a:pt x="208" y="50"/>
                    <a:pt x="205" y="56"/>
                  </a:cubicBezTo>
                  <a:cubicBezTo>
                    <a:pt x="203" y="62"/>
                    <a:pt x="198" y="58"/>
                    <a:pt x="201" y="56"/>
                  </a:cubicBezTo>
                  <a:cubicBezTo>
                    <a:pt x="204" y="54"/>
                    <a:pt x="207" y="50"/>
                    <a:pt x="208" y="47"/>
                  </a:cubicBezTo>
                  <a:cubicBezTo>
                    <a:pt x="209" y="43"/>
                    <a:pt x="196" y="41"/>
                    <a:pt x="192" y="43"/>
                  </a:cubicBezTo>
                  <a:cubicBezTo>
                    <a:pt x="187" y="44"/>
                    <a:pt x="190" y="51"/>
                    <a:pt x="186" y="49"/>
                  </a:cubicBezTo>
                  <a:cubicBezTo>
                    <a:pt x="183" y="47"/>
                    <a:pt x="186" y="42"/>
                    <a:pt x="189" y="42"/>
                  </a:cubicBezTo>
                  <a:cubicBezTo>
                    <a:pt x="191" y="42"/>
                    <a:pt x="195" y="37"/>
                    <a:pt x="197" y="32"/>
                  </a:cubicBezTo>
                  <a:cubicBezTo>
                    <a:pt x="199" y="28"/>
                    <a:pt x="193" y="27"/>
                    <a:pt x="190" y="24"/>
                  </a:cubicBezTo>
                  <a:cubicBezTo>
                    <a:pt x="187" y="20"/>
                    <a:pt x="188" y="10"/>
                    <a:pt x="184" y="8"/>
                  </a:cubicBezTo>
                  <a:cubicBezTo>
                    <a:pt x="181" y="12"/>
                    <a:pt x="176" y="17"/>
                    <a:pt x="175" y="21"/>
                  </a:cubicBezTo>
                  <a:cubicBezTo>
                    <a:pt x="173" y="26"/>
                    <a:pt x="171" y="23"/>
                    <a:pt x="166" y="25"/>
                  </a:cubicBezTo>
                  <a:cubicBezTo>
                    <a:pt x="162" y="26"/>
                    <a:pt x="160" y="24"/>
                    <a:pt x="158" y="22"/>
                  </a:cubicBezTo>
                  <a:cubicBezTo>
                    <a:pt x="157" y="20"/>
                    <a:pt x="153" y="22"/>
                    <a:pt x="149" y="22"/>
                  </a:cubicBezTo>
                  <a:cubicBezTo>
                    <a:pt x="146" y="22"/>
                    <a:pt x="148" y="26"/>
                    <a:pt x="146" y="27"/>
                  </a:cubicBezTo>
                  <a:cubicBezTo>
                    <a:pt x="144" y="28"/>
                    <a:pt x="138" y="25"/>
                    <a:pt x="136" y="27"/>
                  </a:cubicBezTo>
                  <a:cubicBezTo>
                    <a:pt x="134" y="29"/>
                    <a:pt x="133" y="27"/>
                    <a:pt x="132" y="29"/>
                  </a:cubicBezTo>
                  <a:cubicBezTo>
                    <a:pt x="131" y="31"/>
                    <a:pt x="128" y="30"/>
                    <a:pt x="127" y="31"/>
                  </a:cubicBezTo>
                  <a:cubicBezTo>
                    <a:pt x="126" y="32"/>
                    <a:pt x="123" y="33"/>
                    <a:pt x="118" y="28"/>
                  </a:cubicBezTo>
                  <a:cubicBezTo>
                    <a:pt x="114" y="23"/>
                    <a:pt x="115" y="15"/>
                    <a:pt x="117" y="14"/>
                  </a:cubicBezTo>
                  <a:cubicBezTo>
                    <a:pt x="119" y="12"/>
                    <a:pt x="119" y="8"/>
                    <a:pt x="116" y="7"/>
                  </a:cubicBezTo>
                  <a:cubicBezTo>
                    <a:pt x="113" y="6"/>
                    <a:pt x="116" y="1"/>
                    <a:pt x="112" y="0"/>
                  </a:cubicBezTo>
                  <a:cubicBezTo>
                    <a:pt x="109" y="0"/>
                    <a:pt x="110" y="4"/>
                    <a:pt x="107" y="5"/>
                  </a:cubicBezTo>
                  <a:cubicBezTo>
                    <a:pt x="105" y="5"/>
                    <a:pt x="100" y="9"/>
                    <a:pt x="97" y="9"/>
                  </a:cubicBezTo>
                  <a:cubicBezTo>
                    <a:pt x="95" y="8"/>
                    <a:pt x="92" y="9"/>
                    <a:pt x="92" y="12"/>
                  </a:cubicBezTo>
                  <a:cubicBezTo>
                    <a:pt x="92" y="14"/>
                    <a:pt x="89" y="14"/>
                    <a:pt x="89" y="11"/>
                  </a:cubicBezTo>
                  <a:cubicBezTo>
                    <a:pt x="88" y="9"/>
                    <a:pt x="83" y="10"/>
                    <a:pt x="82" y="9"/>
                  </a:cubicBezTo>
                  <a:cubicBezTo>
                    <a:pt x="80" y="8"/>
                    <a:pt x="74" y="8"/>
                    <a:pt x="76" y="10"/>
                  </a:cubicBezTo>
                  <a:cubicBezTo>
                    <a:pt x="79" y="12"/>
                    <a:pt x="80" y="13"/>
                    <a:pt x="80" y="16"/>
                  </a:cubicBezTo>
                  <a:cubicBezTo>
                    <a:pt x="80" y="19"/>
                    <a:pt x="82" y="18"/>
                    <a:pt x="82" y="21"/>
                  </a:cubicBezTo>
                  <a:cubicBezTo>
                    <a:pt x="82" y="24"/>
                    <a:pt x="84" y="22"/>
                    <a:pt x="86" y="22"/>
                  </a:cubicBezTo>
                  <a:cubicBezTo>
                    <a:pt x="88" y="22"/>
                    <a:pt x="88" y="25"/>
                    <a:pt x="85" y="25"/>
                  </a:cubicBezTo>
                  <a:cubicBezTo>
                    <a:pt x="82" y="26"/>
                    <a:pt x="81" y="27"/>
                    <a:pt x="80" y="30"/>
                  </a:cubicBezTo>
                  <a:cubicBezTo>
                    <a:pt x="80" y="32"/>
                    <a:pt x="77" y="30"/>
                    <a:pt x="75" y="32"/>
                  </a:cubicBezTo>
                  <a:cubicBezTo>
                    <a:pt x="73" y="34"/>
                    <a:pt x="71" y="36"/>
                    <a:pt x="69" y="35"/>
                  </a:cubicBezTo>
                  <a:cubicBezTo>
                    <a:pt x="68" y="34"/>
                    <a:pt x="67" y="35"/>
                    <a:pt x="65" y="36"/>
                  </a:cubicBezTo>
                  <a:cubicBezTo>
                    <a:pt x="63" y="37"/>
                    <a:pt x="63" y="36"/>
                    <a:pt x="60" y="34"/>
                  </a:cubicBezTo>
                  <a:cubicBezTo>
                    <a:pt x="59" y="33"/>
                    <a:pt x="57" y="29"/>
                    <a:pt x="54" y="26"/>
                  </a:cubicBezTo>
                  <a:cubicBezTo>
                    <a:pt x="52" y="27"/>
                    <a:pt x="48" y="28"/>
                    <a:pt x="46" y="28"/>
                  </a:cubicBezTo>
                  <a:cubicBezTo>
                    <a:pt x="43" y="28"/>
                    <a:pt x="35" y="28"/>
                    <a:pt x="34" y="29"/>
                  </a:cubicBezTo>
                  <a:cubicBezTo>
                    <a:pt x="34" y="31"/>
                    <a:pt x="35" y="33"/>
                    <a:pt x="36" y="34"/>
                  </a:cubicBezTo>
                  <a:cubicBezTo>
                    <a:pt x="38" y="34"/>
                    <a:pt x="41" y="35"/>
                    <a:pt x="38" y="37"/>
                  </a:cubicBezTo>
                  <a:cubicBezTo>
                    <a:pt x="35" y="39"/>
                    <a:pt x="32" y="36"/>
                    <a:pt x="32" y="41"/>
                  </a:cubicBezTo>
                  <a:cubicBezTo>
                    <a:pt x="32" y="46"/>
                    <a:pt x="39" y="50"/>
                    <a:pt x="38" y="54"/>
                  </a:cubicBezTo>
                  <a:cubicBezTo>
                    <a:pt x="37" y="57"/>
                    <a:pt x="36" y="63"/>
                    <a:pt x="36" y="65"/>
                  </a:cubicBezTo>
                  <a:cubicBezTo>
                    <a:pt x="36" y="68"/>
                    <a:pt x="35" y="76"/>
                    <a:pt x="33" y="76"/>
                  </a:cubicBezTo>
                  <a:cubicBezTo>
                    <a:pt x="31" y="77"/>
                    <a:pt x="29" y="74"/>
                    <a:pt x="26" y="77"/>
                  </a:cubicBezTo>
                  <a:cubicBezTo>
                    <a:pt x="23" y="79"/>
                    <a:pt x="19" y="78"/>
                    <a:pt x="16" y="80"/>
                  </a:cubicBezTo>
                  <a:cubicBezTo>
                    <a:pt x="13" y="83"/>
                    <a:pt x="9" y="82"/>
                    <a:pt x="9" y="85"/>
                  </a:cubicBezTo>
                  <a:cubicBezTo>
                    <a:pt x="9" y="88"/>
                    <a:pt x="6" y="90"/>
                    <a:pt x="6" y="93"/>
                  </a:cubicBezTo>
                  <a:cubicBezTo>
                    <a:pt x="7" y="95"/>
                    <a:pt x="5" y="95"/>
                    <a:pt x="3" y="97"/>
                  </a:cubicBezTo>
                  <a:cubicBezTo>
                    <a:pt x="1" y="99"/>
                    <a:pt x="3" y="100"/>
                    <a:pt x="2" y="102"/>
                  </a:cubicBezTo>
                  <a:cubicBezTo>
                    <a:pt x="0" y="104"/>
                    <a:pt x="2" y="106"/>
                    <a:pt x="4" y="109"/>
                  </a:cubicBezTo>
                  <a:cubicBezTo>
                    <a:pt x="5" y="112"/>
                    <a:pt x="7" y="114"/>
                    <a:pt x="7" y="116"/>
                  </a:cubicBezTo>
                  <a:cubicBezTo>
                    <a:pt x="7" y="118"/>
                    <a:pt x="9" y="119"/>
                    <a:pt x="11" y="119"/>
                  </a:cubicBezTo>
                  <a:cubicBezTo>
                    <a:pt x="14" y="119"/>
                    <a:pt x="12" y="124"/>
                    <a:pt x="15" y="124"/>
                  </a:cubicBezTo>
                  <a:cubicBezTo>
                    <a:pt x="19" y="124"/>
                    <a:pt x="23" y="124"/>
                    <a:pt x="24" y="122"/>
                  </a:cubicBezTo>
                  <a:cubicBezTo>
                    <a:pt x="25" y="120"/>
                    <a:pt x="28" y="119"/>
                    <a:pt x="28" y="122"/>
                  </a:cubicBezTo>
                  <a:cubicBezTo>
                    <a:pt x="28" y="125"/>
                    <a:pt x="27" y="133"/>
                    <a:pt x="29" y="132"/>
                  </a:cubicBezTo>
                  <a:cubicBezTo>
                    <a:pt x="32" y="131"/>
                    <a:pt x="37" y="131"/>
                    <a:pt x="40" y="132"/>
                  </a:cubicBezTo>
                  <a:cubicBezTo>
                    <a:pt x="43" y="133"/>
                    <a:pt x="45" y="132"/>
                    <a:pt x="47" y="131"/>
                  </a:cubicBezTo>
                  <a:cubicBezTo>
                    <a:pt x="48" y="129"/>
                    <a:pt x="50" y="129"/>
                    <a:pt x="54" y="127"/>
                  </a:cubicBezTo>
                  <a:cubicBezTo>
                    <a:pt x="57" y="125"/>
                    <a:pt x="60" y="123"/>
                    <a:pt x="63" y="123"/>
                  </a:cubicBezTo>
                  <a:cubicBezTo>
                    <a:pt x="66" y="123"/>
                    <a:pt x="72" y="121"/>
                    <a:pt x="71" y="123"/>
                  </a:cubicBezTo>
                  <a:cubicBezTo>
                    <a:pt x="70" y="126"/>
                    <a:pt x="70" y="134"/>
                    <a:pt x="73" y="139"/>
                  </a:cubicBezTo>
                  <a:cubicBezTo>
                    <a:pt x="77" y="143"/>
                    <a:pt x="79" y="145"/>
                    <a:pt x="83" y="145"/>
                  </a:cubicBezTo>
                  <a:cubicBezTo>
                    <a:pt x="87" y="144"/>
                    <a:pt x="86" y="146"/>
                    <a:pt x="89" y="146"/>
                  </a:cubicBezTo>
                  <a:cubicBezTo>
                    <a:pt x="91" y="146"/>
                    <a:pt x="90" y="149"/>
                    <a:pt x="92" y="149"/>
                  </a:cubicBezTo>
                  <a:cubicBezTo>
                    <a:pt x="94" y="149"/>
                    <a:pt x="99" y="149"/>
                    <a:pt x="99" y="152"/>
                  </a:cubicBezTo>
                  <a:cubicBezTo>
                    <a:pt x="99" y="154"/>
                    <a:pt x="106" y="152"/>
                    <a:pt x="107" y="154"/>
                  </a:cubicBezTo>
                  <a:cubicBezTo>
                    <a:pt x="109" y="155"/>
                    <a:pt x="111" y="156"/>
                    <a:pt x="111" y="159"/>
                  </a:cubicBezTo>
                  <a:cubicBezTo>
                    <a:pt x="110" y="162"/>
                    <a:pt x="114" y="164"/>
                    <a:pt x="112" y="165"/>
                  </a:cubicBezTo>
                  <a:cubicBezTo>
                    <a:pt x="109" y="167"/>
                    <a:pt x="112" y="169"/>
                    <a:pt x="113" y="172"/>
                  </a:cubicBezTo>
                  <a:cubicBezTo>
                    <a:pt x="113" y="175"/>
                    <a:pt x="116" y="176"/>
                    <a:pt x="121" y="176"/>
                  </a:cubicBezTo>
                  <a:cubicBezTo>
                    <a:pt x="127" y="176"/>
                    <a:pt x="128" y="176"/>
                    <a:pt x="128" y="180"/>
                  </a:cubicBezTo>
                  <a:cubicBezTo>
                    <a:pt x="128" y="184"/>
                    <a:pt x="132" y="184"/>
                    <a:pt x="133" y="188"/>
                  </a:cubicBezTo>
                  <a:cubicBezTo>
                    <a:pt x="134" y="192"/>
                    <a:pt x="131" y="196"/>
                    <a:pt x="132" y="198"/>
                  </a:cubicBezTo>
                  <a:cubicBezTo>
                    <a:pt x="132" y="201"/>
                    <a:pt x="131" y="203"/>
                    <a:pt x="130" y="204"/>
                  </a:cubicBezTo>
                  <a:cubicBezTo>
                    <a:pt x="131" y="206"/>
                    <a:pt x="131" y="207"/>
                    <a:pt x="130" y="208"/>
                  </a:cubicBezTo>
                  <a:cubicBezTo>
                    <a:pt x="128" y="209"/>
                    <a:pt x="133" y="213"/>
                    <a:pt x="131" y="218"/>
                  </a:cubicBezTo>
                  <a:cubicBezTo>
                    <a:pt x="130" y="223"/>
                    <a:pt x="130" y="224"/>
                    <a:pt x="135" y="225"/>
                  </a:cubicBezTo>
                  <a:cubicBezTo>
                    <a:pt x="141" y="225"/>
                    <a:pt x="140" y="227"/>
                    <a:pt x="142" y="225"/>
                  </a:cubicBezTo>
                  <a:cubicBezTo>
                    <a:pt x="144" y="224"/>
                    <a:pt x="147" y="229"/>
                    <a:pt x="148" y="232"/>
                  </a:cubicBezTo>
                  <a:cubicBezTo>
                    <a:pt x="149" y="235"/>
                    <a:pt x="151" y="241"/>
                    <a:pt x="152" y="241"/>
                  </a:cubicBezTo>
                  <a:cubicBezTo>
                    <a:pt x="153" y="241"/>
                    <a:pt x="156" y="238"/>
                    <a:pt x="159" y="240"/>
                  </a:cubicBezTo>
                  <a:cubicBezTo>
                    <a:pt x="161" y="241"/>
                    <a:pt x="158" y="250"/>
                    <a:pt x="158" y="254"/>
                  </a:cubicBezTo>
                  <a:cubicBezTo>
                    <a:pt x="160" y="254"/>
                    <a:pt x="162" y="254"/>
                    <a:pt x="163" y="254"/>
                  </a:cubicBezTo>
                  <a:cubicBezTo>
                    <a:pt x="165" y="255"/>
                    <a:pt x="165" y="265"/>
                    <a:pt x="165" y="267"/>
                  </a:cubicBezTo>
                  <a:cubicBezTo>
                    <a:pt x="164" y="268"/>
                    <a:pt x="158" y="270"/>
                    <a:pt x="155" y="272"/>
                  </a:cubicBezTo>
                  <a:cubicBezTo>
                    <a:pt x="152" y="274"/>
                    <a:pt x="144" y="281"/>
                    <a:pt x="141" y="287"/>
                  </a:cubicBezTo>
                  <a:cubicBezTo>
                    <a:pt x="139" y="290"/>
                    <a:pt x="136" y="293"/>
                    <a:pt x="134" y="295"/>
                  </a:cubicBezTo>
                  <a:cubicBezTo>
                    <a:pt x="135" y="295"/>
                    <a:pt x="136" y="295"/>
                    <a:pt x="136" y="295"/>
                  </a:cubicBezTo>
                  <a:cubicBezTo>
                    <a:pt x="138" y="294"/>
                    <a:pt x="140" y="294"/>
                    <a:pt x="143" y="297"/>
                  </a:cubicBezTo>
                  <a:cubicBezTo>
                    <a:pt x="146" y="301"/>
                    <a:pt x="146" y="303"/>
                    <a:pt x="147" y="303"/>
                  </a:cubicBezTo>
                  <a:cubicBezTo>
                    <a:pt x="148" y="303"/>
                    <a:pt x="149" y="299"/>
                    <a:pt x="151" y="302"/>
                  </a:cubicBezTo>
                  <a:cubicBezTo>
                    <a:pt x="153" y="305"/>
                    <a:pt x="159" y="307"/>
                    <a:pt x="160" y="309"/>
                  </a:cubicBezTo>
                  <a:cubicBezTo>
                    <a:pt x="161" y="310"/>
                    <a:pt x="166" y="311"/>
                    <a:pt x="166" y="315"/>
                  </a:cubicBezTo>
                  <a:cubicBezTo>
                    <a:pt x="166" y="318"/>
                    <a:pt x="164" y="323"/>
                    <a:pt x="166" y="327"/>
                  </a:cubicBezTo>
                  <a:cubicBezTo>
                    <a:pt x="168" y="326"/>
                    <a:pt x="169" y="325"/>
                    <a:pt x="170" y="324"/>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05" name="Freeform 126">
              <a:extLst>
                <a:ext uri="{FF2B5EF4-FFF2-40B4-BE49-F238E27FC236}">
                  <a16:creationId xmlns:a16="http://schemas.microsoft.com/office/drawing/2014/main" xmlns="" id="{848972A3-EB5C-4BEF-B7CA-8E392D2607A4}"/>
                </a:ext>
              </a:extLst>
            </p:cNvPr>
            <p:cNvSpPr>
              <a:spLocks noEditPoints="1"/>
            </p:cNvSpPr>
            <p:nvPr userDrawn="1"/>
          </p:nvSpPr>
          <p:spPr bwMode="auto">
            <a:xfrm>
              <a:off x="2856495" y="1693331"/>
              <a:ext cx="2040510" cy="1572602"/>
            </a:xfrm>
            <a:custGeom>
              <a:avLst/>
              <a:gdLst>
                <a:gd name="T0" fmla="*/ 147 w 717"/>
                <a:gd name="T1" fmla="*/ 487 h 552"/>
                <a:gd name="T2" fmla="*/ 135 w 717"/>
                <a:gd name="T3" fmla="*/ 162 h 552"/>
                <a:gd name="T4" fmla="*/ 276 w 717"/>
                <a:gd name="T5" fmla="*/ 179 h 552"/>
                <a:gd name="T6" fmla="*/ 183 w 717"/>
                <a:gd name="T7" fmla="*/ 192 h 552"/>
                <a:gd name="T8" fmla="*/ 276 w 717"/>
                <a:gd name="T9" fmla="*/ 239 h 552"/>
                <a:gd name="T10" fmla="*/ 169 w 717"/>
                <a:gd name="T11" fmla="*/ 138 h 552"/>
                <a:gd name="T12" fmla="*/ 149 w 717"/>
                <a:gd name="T13" fmla="*/ 132 h 552"/>
                <a:gd name="T14" fmla="*/ 264 w 717"/>
                <a:gd name="T15" fmla="*/ 152 h 552"/>
                <a:gd name="T16" fmla="*/ 212 w 717"/>
                <a:gd name="T17" fmla="*/ 103 h 552"/>
                <a:gd name="T18" fmla="*/ 295 w 717"/>
                <a:gd name="T19" fmla="*/ 85 h 552"/>
                <a:gd name="T20" fmla="*/ 297 w 717"/>
                <a:gd name="T21" fmla="*/ 115 h 552"/>
                <a:gd name="T22" fmla="*/ 300 w 717"/>
                <a:gd name="T23" fmla="*/ 132 h 552"/>
                <a:gd name="T24" fmla="*/ 387 w 717"/>
                <a:gd name="T25" fmla="*/ 105 h 552"/>
                <a:gd name="T26" fmla="*/ 351 w 717"/>
                <a:gd name="T27" fmla="*/ 166 h 552"/>
                <a:gd name="T28" fmla="*/ 490 w 717"/>
                <a:gd name="T29" fmla="*/ 157 h 552"/>
                <a:gd name="T30" fmla="*/ 414 w 717"/>
                <a:gd name="T31" fmla="*/ 108 h 552"/>
                <a:gd name="T32" fmla="*/ 427 w 717"/>
                <a:gd name="T33" fmla="*/ 60 h 552"/>
                <a:gd name="T34" fmla="*/ 419 w 717"/>
                <a:gd name="T35" fmla="*/ 47 h 552"/>
                <a:gd name="T36" fmla="*/ 453 w 717"/>
                <a:gd name="T37" fmla="*/ 86 h 552"/>
                <a:gd name="T38" fmla="*/ 498 w 717"/>
                <a:gd name="T39" fmla="*/ 129 h 552"/>
                <a:gd name="T40" fmla="*/ 567 w 717"/>
                <a:gd name="T41" fmla="*/ 62 h 552"/>
                <a:gd name="T42" fmla="*/ 542 w 717"/>
                <a:gd name="T43" fmla="*/ 7 h 552"/>
                <a:gd name="T44" fmla="*/ 406 w 717"/>
                <a:gd name="T45" fmla="*/ 33 h 552"/>
                <a:gd name="T46" fmla="*/ 445 w 717"/>
                <a:gd name="T47" fmla="*/ 314 h 552"/>
                <a:gd name="T48" fmla="*/ 590 w 717"/>
                <a:gd name="T49" fmla="*/ 243 h 552"/>
                <a:gd name="T50" fmla="*/ 532 w 717"/>
                <a:gd name="T51" fmla="*/ 194 h 552"/>
                <a:gd name="T52" fmla="*/ 445 w 717"/>
                <a:gd name="T53" fmla="*/ 179 h 552"/>
                <a:gd name="T54" fmla="*/ 503 w 717"/>
                <a:gd name="T55" fmla="*/ 220 h 552"/>
                <a:gd name="T56" fmla="*/ 525 w 717"/>
                <a:gd name="T57" fmla="*/ 292 h 552"/>
                <a:gd name="T58" fmla="*/ 606 w 717"/>
                <a:gd name="T59" fmla="*/ 299 h 552"/>
                <a:gd name="T60" fmla="*/ 487 w 717"/>
                <a:gd name="T61" fmla="*/ 172 h 552"/>
                <a:gd name="T62" fmla="*/ 687 w 717"/>
                <a:gd name="T63" fmla="*/ 458 h 552"/>
                <a:gd name="T64" fmla="*/ 79 w 717"/>
                <a:gd name="T65" fmla="*/ 449 h 552"/>
                <a:gd name="T66" fmla="*/ 586 w 717"/>
                <a:gd name="T67" fmla="*/ 490 h 552"/>
                <a:gd name="T68" fmla="*/ 687 w 717"/>
                <a:gd name="T69" fmla="*/ 434 h 552"/>
                <a:gd name="T70" fmla="*/ 639 w 717"/>
                <a:gd name="T71" fmla="*/ 400 h 552"/>
                <a:gd name="T72" fmla="*/ 602 w 717"/>
                <a:gd name="T73" fmla="*/ 377 h 552"/>
                <a:gd name="T74" fmla="*/ 544 w 717"/>
                <a:gd name="T75" fmla="*/ 330 h 552"/>
                <a:gd name="T76" fmla="*/ 519 w 717"/>
                <a:gd name="T77" fmla="*/ 387 h 552"/>
                <a:gd name="T78" fmla="*/ 475 w 717"/>
                <a:gd name="T79" fmla="*/ 441 h 552"/>
                <a:gd name="T80" fmla="*/ 384 w 717"/>
                <a:gd name="T81" fmla="*/ 375 h 552"/>
                <a:gd name="T82" fmla="*/ 413 w 717"/>
                <a:gd name="T83" fmla="*/ 307 h 552"/>
                <a:gd name="T84" fmla="*/ 463 w 717"/>
                <a:gd name="T85" fmla="*/ 276 h 552"/>
                <a:gd name="T86" fmla="*/ 454 w 717"/>
                <a:gd name="T87" fmla="*/ 242 h 552"/>
                <a:gd name="T88" fmla="*/ 414 w 717"/>
                <a:gd name="T89" fmla="*/ 245 h 552"/>
                <a:gd name="T90" fmla="*/ 383 w 717"/>
                <a:gd name="T91" fmla="*/ 194 h 552"/>
                <a:gd name="T92" fmla="*/ 369 w 717"/>
                <a:gd name="T93" fmla="*/ 208 h 552"/>
                <a:gd name="T94" fmla="*/ 362 w 717"/>
                <a:gd name="T95" fmla="*/ 260 h 552"/>
                <a:gd name="T96" fmla="*/ 351 w 717"/>
                <a:gd name="T97" fmla="*/ 249 h 552"/>
                <a:gd name="T98" fmla="*/ 285 w 717"/>
                <a:gd name="T99" fmla="*/ 249 h 552"/>
                <a:gd name="T100" fmla="*/ 191 w 717"/>
                <a:gd name="T101" fmla="*/ 242 h 552"/>
                <a:gd name="T102" fmla="*/ 69 w 717"/>
                <a:gd name="T103" fmla="*/ 243 h 552"/>
                <a:gd name="T104" fmla="*/ 34 w 717"/>
                <a:gd name="T105" fmla="*/ 243 h 552"/>
                <a:gd name="T106" fmla="*/ 91 w 717"/>
                <a:gd name="T107" fmla="*/ 420 h 552"/>
                <a:gd name="T108" fmla="*/ 130 w 717"/>
                <a:gd name="T109" fmla="*/ 470 h 552"/>
                <a:gd name="T110" fmla="*/ 444 w 717"/>
                <a:gd name="T111" fmla="*/ 492 h 552"/>
                <a:gd name="T112" fmla="*/ 500 w 717"/>
                <a:gd name="T113" fmla="*/ 546 h 552"/>
                <a:gd name="T114" fmla="*/ 618 w 717"/>
                <a:gd name="T115" fmla="*/ 515 h 552"/>
                <a:gd name="T116" fmla="*/ 173 w 717"/>
                <a:gd name="T117" fmla="*/ 290 h 552"/>
                <a:gd name="T118" fmla="*/ 172 w 717"/>
                <a:gd name="T119" fmla="*/ 280 h 552"/>
                <a:gd name="T120" fmla="*/ 359 w 717"/>
                <a:gd name="T121" fmla="*/ 468 h 5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17" h="552">
                  <a:moveTo>
                    <a:pt x="142" y="484"/>
                  </a:moveTo>
                  <a:cubicBezTo>
                    <a:pt x="139" y="482"/>
                    <a:pt x="133" y="482"/>
                    <a:pt x="132" y="480"/>
                  </a:cubicBezTo>
                  <a:cubicBezTo>
                    <a:pt x="131" y="478"/>
                    <a:pt x="126" y="469"/>
                    <a:pt x="123" y="469"/>
                  </a:cubicBezTo>
                  <a:cubicBezTo>
                    <a:pt x="120" y="470"/>
                    <a:pt x="116" y="470"/>
                    <a:pt x="112" y="467"/>
                  </a:cubicBezTo>
                  <a:cubicBezTo>
                    <a:pt x="109" y="464"/>
                    <a:pt x="106" y="464"/>
                    <a:pt x="104" y="466"/>
                  </a:cubicBezTo>
                  <a:cubicBezTo>
                    <a:pt x="101" y="467"/>
                    <a:pt x="107" y="468"/>
                    <a:pt x="106" y="470"/>
                  </a:cubicBezTo>
                  <a:cubicBezTo>
                    <a:pt x="106" y="471"/>
                    <a:pt x="108" y="472"/>
                    <a:pt x="110" y="472"/>
                  </a:cubicBezTo>
                  <a:cubicBezTo>
                    <a:pt x="112" y="472"/>
                    <a:pt x="114" y="476"/>
                    <a:pt x="116" y="476"/>
                  </a:cubicBezTo>
                  <a:cubicBezTo>
                    <a:pt x="118" y="477"/>
                    <a:pt x="119" y="480"/>
                    <a:pt x="121" y="480"/>
                  </a:cubicBezTo>
                  <a:cubicBezTo>
                    <a:pt x="124" y="480"/>
                    <a:pt x="124" y="483"/>
                    <a:pt x="125" y="484"/>
                  </a:cubicBezTo>
                  <a:cubicBezTo>
                    <a:pt x="127" y="486"/>
                    <a:pt x="129" y="485"/>
                    <a:pt x="129" y="486"/>
                  </a:cubicBezTo>
                  <a:cubicBezTo>
                    <a:pt x="129" y="488"/>
                    <a:pt x="132" y="489"/>
                    <a:pt x="133" y="491"/>
                  </a:cubicBezTo>
                  <a:cubicBezTo>
                    <a:pt x="138" y="491"/>
                    <a:pt x="142" y="492"/>
                    <a:pt x="146" y="491"/>
                  </a:cubicBezTo>
                  <a:cubicBezTo>
                    <a:pt x="146" y="490"/>
                    <a:pt x="146" y="488"/>
                    <a:pt x="147" y="487"/>
                  </a:cubicBezTo>
                  <a:cubicBezTo>
                    <a:pt x="148" y="485"/>
                    <a:pt x="144" y="487"/>
                    <a:pt x="142" y="484"/>
                  </a:cubicBezTo>
                  <a:close/>
                  <a:moveTo>
                    <a:pt x="135" y="201"/>
                  </a:moveTo>
                  <a:cubicBezTo>
                    <a:pt x="142" y="202"/>
                    <a:pt x="143" y="214"/>
                    <a:pt x="147" y="214"/>
                  </a:cubicBezTo>
                  <a:cubicBezTo>
                    <a:pt x="150" y="214"/>
                    <a:pt x="148" y="210"/>
                    <a:pt x="152" y="210"/>
                  </a:cubicBezTo>
                  <a:cubicBezTo>
                    <a:pt x="157" y="210"/>
                    <a:pt x="156" y="208"/>
                    <a:pt x="160" y="208"/>
                  </a:cubicBezTo>
                  <a:cubicBezTo>
                    <a:pt x="164" y="208"/>
                    <a:pt x="168" y="207"/>
                    <a:pt x="168" y="202"/>
                  </a:cubicBezTo>
                  <a:cubicBezTo>
                    <a:pt x="168" y="197"/>
                    <a:pt x="171" y="195"/>
                    <a:pt x="175" y="194"/>
                  </a:cubicBezTo>
                  <a:cubicBezTo>
                    <a:pt x="180" y="193"/>
                    <a:pt x="176" y="188"/>
                    <a:pt x="182" y="186"/>
                  </a:cubicBezTo>
                  <a:cubicBezTo>
                    <a:pt x="188" y="185"/>
                    <a:pt x="205" y="178"/>
                    <a:pt x="208" y="176"/>
                  </a:cubicBezTo>
                  <a:cubicBezTo>
                    <a:pt x="210" y="173"/>
                    <a:pt x="204" y="171"/>
                    <a:pt x="198" y="167"/>
                  </a:cubicBezTo>
                  <a:cubicBezTo>
                    <a:pt x="191" y="163"/>
                    <a:pt x="186" y="162"/>
                    <a:pt x="181" y="165"/>
                  </a:cubicBezTo>
                  <a:cubicBezTo>
                    <a:pt x="176" y="168"/>
                    <a:pt x="180" y="161"/>
                    <a:pt x="176" y="163"/>
                  </a:cubicBezTo>
                  <a:cubicBezTo>
                    <a:pt x="172" y="165"/>
                    <a:pt x="162" y="160"/>
                    <a:pt x="160" y="158"/>
                  </a:cubicBezTo>
                  <a:cubicBezTo>
                    <a:pt x="159" y="157"/>
                    <a:pt x="139" y="162"/>
                    <a:pt x="135" y="162"/>
                  </a:cubicBezTo>
                  <a:cubicBezTo>
                    <a:pt x="130" y="162"/>
                    <a:pt x="135" y="167"/>
                    <a:pt x="138" y="170"/>
                  </a:cubicBezTo>
                  <a:cubicBezTo>
                    <a:pt x="142" y="172"/>
                    <a:pt x="130" y="180"/>
                    <a:pt x="133" y="182"/>
                  </a:cubicBezTo>
                  <a:cubicBezTo>
                    <a:pt x="135" y="184"/>
                    <a:pt x="130" y="188"/>
                    <a:pt x="125" y="194"/>
                  </a:cubicBezTo>
                  <a:cubicBezTo>
                    <a:pt x="120" y="200"/>
                    <a:pt x="129" y="199"/>
                    <a:pt x="135" y="201"/>
                  </a:cubicBezTo>
                  <a:close/>
                  <a:moveTo>
                    <a:pt x="314" y="230"/>
                  </a:moveTo>
                  <a:cubicBezTo>
                    <a:pt x="316" y="228"/>
                    <a:pt x="325" y="235"/>
                    <a:pt x="325" y="230"/>
                  </a:cubicBezTo>
                  <a:cubicBezTo>
                    <a:pt x="326" y="224"/>
                    <a:pt x="315" y="222"/>
                    <a:pt x="311" y="219"/>
                  </a:cubicBezTo>
                  <a:cubicBezTo>
                    <a:pt x="307" y="216"/>
                    <a:pt x="305" y="218"/>
                    <a:pt x="298" y="213"/>
                  </a:cubicBezTo>
                  <a:cubicBezTo>
                    <a:pt x="291" y="208"/>
                    <a:pt x="300" y="205"/>
                    <a:pt x="295" y="201"/>
                  </a:cubicBezTo>
                  <a:cubicBezTo>
                    <a:pt x="290" y="197"/>
                    <a:pt x="288" y="187"/>
                    <a:pt x="292" y="183"/>
                  </a:cubicBezTo>
                  <a:cubicBezTo>
                    <a:pt x="295" y="179"/>
                    <a:pt x="299" y="174"/>
                    <a:pt x="293" y="172"/>
                  </a:cubicBezTo>
                  <a:cubicBezTo>
                    <a:pt x="286" y="169"/>
                    <a:pt x="276" y="174"/>
                    <a:pt x="277" y="175"/>
                  </a:cubicBezTo>
                  <a:cubicBezTo>
                    <a:pt x="278" y="177"/>
                    <a:pt x="287" y="182"/>
                    <a:pt x="287" y="184"/>
                  </a:cubicBezTo>
                  <a:cubicBezTo>
                    <a:pt x="287" y="186"/>
                    <a:pt x="279" y="178"/>
                    <a:pt x="276" y="179"/>
                  </a:cubicBezTo>
                  <a:cubicBezTo>
                    <a:pt x="273" y="181"/>
                    <a:pt x="270" y="176"/>
                    <a:pt x="267" y="179"/>
                  </a:cubicBezTo>
                  <a:cubicBezTo>
                    <a:pt x="265" y="183"/>
                    <a:pt x="271" y="195"/>
                    <a:pt x="273" y="199"/>
                  </a:cubicBezTo>
                  <a:cubicBezTo>
                    <a:pt x="275" y="203"/>
                    <a:pt x="271" y="203"/>
                    <a:pt x="268" y="203"/>
                  </a:cubicBezTo>
                  <a:cubicBezTo>
                    <a:pt x="265" y="204"/>
                    <a:pt x="265" y="193"/>
                    <a:pt x="262" y="189"/>
                  </a:cubicBezTo>
                  <a:cubicBezTo>
                    <a:pt x="259" y="185"/>
                    <a:pt x="247" y="181"/>
                    <a:pt x="247" y="184"/>
                  </a:cubicBezTo>
                  <a:cubicBezTo>
                    <a:pt x="246" y="187"/>
                    <a:pt x="254" y="187"/>
                    <a:pt x="253" y="190"/>
                  </a:cubicBezTo>
                  <a:cubicBezTo>
                    <a:pt x="252" y="194"/>
                    <a:pt x="247" y="188"/>
                    <a:pt x="244" y="191"/>
                  </a:cubicBezTo>
                  <a:cubicBezTo>
                    <a:pt x="240" y="194"/>
                    <a:pt x="240" y="192"/>
                    <a:pt x="241" y="189"/>
                  </a:cubicBezTo>
                  <a:cubicBezTo>
                    <a:pt x="242" y="186"/>
                    <a:pt x="235" y="182"/>
                    <a:pt x="228" y="183"/>
                  </a:cubicBezTo>
                  <a:cubicBezTo>
                    <a:pt x="221" y="184"/>
                    <a:pt x="225" y="189"/>
                    <a:pt x="223" y="190"/>
                  </a:cubicBezTo>
                  <a:cubicBezTo>
                    <a:pt x="221" y="192"/>
                    <a:pt x="210" y="189"/>
                    <a:pt x="217" y="188"/>
                  </a:cubicBezTo>
                  <a:cubicBezTo>
                    <a:pt x="224" y="187"/>
                    <a:pt x="221" y="183"/>
                    <a:pt x="218" y="179"/>
                  </a:cubicBezTo>
                  <a:cubicBezTo>
                    <a:pt x="216" y="175"/>
                    <a:pt x="209" y="179"/>
                    <a:pt x="198" y="183"/>
                  </a:cubicBezTo>
                  <a:cubicBezTo>
                    <a:pt x="187" y="187"/>
                    <a:pt x="182" y="192"/>
                    <a:pt x="183" y="192"/>
                  </a:cubicBezTo>
                  <a:cubicBezTo>
                    <a:pt x="185" y="192"/>
                    <a:pt x="185" y="194"/>
                    <a:pt x="181" y="198"/>
                  </a:cubicBezTo>
                  <a:cubicBezTo>
                    <a:pt x="176" y="201"/>
                    <a:pt x="181" y="204"/>
                    <a:pt x="185" y="204"/>
                  </a:cubicBezTo>
                  <a:cubicBezTo>
                    <a:pt x="189" y="204"/>
                    <a:pt x="185" y="208"/>
                    <a:pt x="188" y="208"/>
                  </a:cubicBezTo>
                  <a:cubicBezTo>
                    <a:pt x="190" y="209"/>
                    <a:pt x="203" y="203"/>
                    <a:pt x="207" y="206"/>
                  </a:cubicBezTo>
                  <a:cubicBezTo>
                    <a:pt x="210" y="208"/>
                    <a:pt x="186" y="210"/>
                    <a:pt x="186" y="214"/>
                  </a:cubicBezTo>
                  <a:cubicBezTo>
                    <a:pt x="186" y="218"/>
                    <a:pt x="199" y="221"/>
                    <a:pt x="209" y="219"/>
                  </a:cubicBezTo>
                  <a:cubicBezTo>
                    <a:pt x="219" y="217"/>
                    <a:pt x="237" y="220"/>
                    <a:pt x="237" y="223"/>
                  </a:cubicBezTo>
                  <a:cubicBezTo>
                    <a:pt x="237" y="225"/>
                    <a:pt x="225" y="225"/>
                    <a:pt x="216" y="224"/>
                  </a:cubicBezTo>
                  <a:cubicBezTo>
                    <a:pt x="207" y="224"/>
                    <a:pt x="192" y="227"/>
                    <a:pt x="193" y="230"/>
                  </a:cubicBezTo>
                  <a:cubicBezTo>
                    <a:pt x="193" y="233"/>
                    <a:pt x="194" y="233"/>
                    <a:pt x="204" y="237"/>
                  </a:cubicBezTo>
                  <a:cubicBezTo>
                    <a:pt x="213" y="241"/>
                    <a:pt x="222" y="235"/>
                    <a:pt x="222" y="241"/>
                  </a:cubicBezTo>
                  <a:cubicBezTo>
                    <a:pt x="222" y="247"/>
                    <a:pt x="227" y="249"/>
                    <a:pt x="240" y="249"/>
                  </a:cubicBezTo>
                  <a:cubicBezTo>
                    <a:pt x="252" y="249"/>
                    <a:pt x="258" y="243"/>
                    <a:pt x="264" y="244"/>
                  </a:cubicBezTo>
                  <a:cubicBezTo>
                    <a:pt x="270" y="244"/>
                    <a:pt x="273" y="243"/>
                    <a:pt x="276" y="239"/>
                  </a:cubicBezTo>
                  <a:cubicBezTo>
                    <a:pt x="278" y="234"/>
                    <a:pt x="281" y="237"/>
                    <a:pt x="282" y="239"/>
                  </a:cubicBezTo>
                  <a:cubicBezTo>
                    <a:pt x="282" y="241"/>
                    <a:pt x="290" y="241"/>
                    <a:pt x="292" y="243"/>
                  </a:cubicBezTo>
                  <a:cubicBezTo>
                    <a:pt x="297" y="247"/>
                    <a:pt x="312" y="246"/>
                    <a:pt x="317" y="243"/>
                  </a:cubicBezTo>
                  <a:cubicBezTo>
                    <a:pt x="323" y="240"/>
                    <a:pt x="315" y="232"/>
                    <a:pt x="312" y="236"/>
                  </a:cubicBezTo>
                  <a:cubicBezTo>
                    <a:pt x="309" y="239"/>
                    <a:pt x="307" y="237"/>
                    <a:pt x="306" y="235"/>
                  </a:cubicBezTo>
                  <a:cubicBezTo>
                    <a:pt x="305" y="234"/>
                    <a:pt x="312" y="233"/>
                    <a:pt x="314" y="230"/>
                  </a:cubicBezTo>
                  <a:close/>
                  <a:moveTo>
                    <a:pt x="178" y="142"/>
                  </a:moveTo>
                  <a:cubicBezTo>
                    <a:pt x="185" y="143"/>
                    <a:pt x="191" y="137"/>
                    <a:pt x="191" y="134"/>
                  </a:cubicBezTo>
                  <a:cubicBezTo>
                    <a:pt x="190" y="131"/>
                    <a:pt x="175" y="142"/>
                    <a:pt x="178" y="142"/>
                  </a:cubicBezTo>
                  <a:close/>
                  <a:moveTo>
                    <a:pt x="149" y="132"/>
                  </a:moveTo>
                  <a:cubicBezTo>
                    <a:pt x="151" y="133"/>
                    <a:pt x="149" y="138"/>
                    <a:pt x="152" y="137"/>
                  </a:cubicBezTo>
                  <a:cubicBezTo>
                    <a:pt x="154" y="136"/>
                    <a:pt x="155" y="135"/>
                    <a:pt x="157" y="136"/>
                  </a:cubicBezTo>
                  <a:cubicBezTo>
                    <a:pt x="161" y="137"/>
                    <a:pt x="162" y="134"/>
                    <a:pt x="164" y="132"/>
                  </a:cubicBezTo>
                  <a:cubicBezTo>
                    <a:pt x="165" y="130"/>
                    <a:pt x="165" y="138"/>
                    <a:pt x="169" y="138"/>
                  </a:cubicBezTo>
                  <a:cubicBezTo>
                    <a:pt x="173" y="138"/>
                    <a:pt x="173" y="130"/>
                    <a:pt x="176" y="132"/>
                  </a:cubicBezTo>
                  <a:cubicBezTo>
                    <a:pt x="180" y="135"/>
                    <a:pt x="181" y="131"/>
                    <a:pt x="181" y="129"/>
                  </a:cubicBezTo>
                  <a:cubicBezTo>
                    <a:pt x="182" y="126"/>
                    <a:pt x="182" y="122"/>
                    <a:pt x="186" y="121"/>
                  </a:cubicBezTo>
                  <a:cubicBezTo>
                    <a:pt x="190" y="121"/>
                    <a:pt x="187" y="125"/>
                    <a:pt x="189" y="128"/>
                  </a:cubicBezTo>
                  <a:cubicBezTo>
                    <a:pt x="191" y="133"/>
                    <a:pt x="196" y="129"/>
                    <a:pt x="196" y="127"/>
                  </a:cubicBezTo>
                  <a:cubicBezTo>
                    <a:pt x="196" y="124"/>
                    <a:pt x="203" y="126"/>
                    <a:pt x="203" y="123"/>
                  </a:cubicBezTo>
                  <a:cubicBezTo>
                    <a:pt x="202" y="121"/>
                    <a:pt x="204" y="120"/>
                    <a:pt x="203" y="117"/>
                  </a:cubicBezTo>
                  <a:cubicBezTo>
                    <a:pt x="201" y="115"/>
                    <a:pt x="205" y="115"/>
                    <a:pt x="208" y="113"/>
                  </a:cubicBezTo>
                  <a:cubicBezTo>
                    <a:pt x="210" y="111"/>
                    <a:pt x="205" y="113"/>
                    <a:pt x="201" y="110"/>
                  </a:cubicBezTo>
                  <a:cubicBezTo>
                    <a:pt x="198" y="106"/>
                    <a:pt x="196" y="111"/>
                    <a:pt x="196" y="113"/>
                  </a:cubicBezTo>
                  <a:cubicBezTo>
                    <a:pt x="196" y="115"/>
                    <a:pt x="189" y="113"/>
                    <a:pt x="185" y="112"/>
                  </a:cubicBezTo>
                  <a:cubicBezTo>
                    <a:pt x="181" y="110"/>
                    <a:pt x="176" y="116"/>
                    <a:pt x="171" y="119"/>
                  </a:cubicBezTo>
                  <a:cubicBezTo>
                    <a:pt x="165" y="122"/>
                    <a:pt x="165" y="127"/>
                    <a:pt x="159" y="127"/>
                  </a:cubicBezTo>
                  <a:cubicBezTo>
                    <a:pt x="154" y="126"/>
                    <a:pt x="146" y="131"/>
                    <a:pt x="149" y="132"/>
                  </a:cubicBezTo>
                  <a:close/>
                  <a:moveTo>
                    <a:pt x="204" y="131"/>
                  </a:moveTo>
                  <a:cubicBezTo>
                    <a:pt x="199" y="131"/>
                    <a:pt x="200" y="136"/>
                    <a:pt x="205" y="136"/>
                  </a:cubicBezTo>
                  <a:cubicBezTo>
                    <a:pt x="211" y="136"/>
                    <a:pt x="213" y="138"/>
                    <a:pt x="205" y="137"/>
                  </a:cubicBezTo>
                  <a:cubicBezTo>
                    <a:pt x="196" y="137"/>
                    <a:pt x="193" y="144"/>
                    <a:pt x="199" y="143"/>
                  </a:cubicBezTo>
                  <a:cubicBezTo>
                    <a:pt x="204" y="141"/>
                    <a:pt x="211" y="141"/>
                    <a:pt x="207" y="143"/>
                  </a:cubicBezTo>
                  <a:cubicBezTo>
                    <a:pt x="203" y="144"/>
                    <a:pt x="191" y="145"/>
                    <a:pt x="193" y="147"/>
                  </a:cubicBezTo>
                  <a:cubicBezTo>
                    <a:pt x="194" y="149"/>
                    <a:pt x="198" y="148"/>
                    <a:pt x="203" y="150"/>
                  </a:cubicBezTo>
                  <a:cubicBezTo>
                    <a:pt x="208" y="152"/>
                    <a:pt x="210" y="153"/>
                    <a:pt x="214" y="149"/>
                  </a:cubicBezTo>
                  <a:cubicBezTo>
                    <a:pt x="218" y="145"/>
                    <a:pt x="222" y="141"/>
                    <a:pt x="220" y="147"/>
                  </a:cubicBezTo>
                  <a:cubicBezTo>
                    <a:pt x="219" y="152"/>
                    <a:pt x="226" y="148"/>
                    <a:pt x="236" y="148"/>
                  </a:cubicBezTo>
                  <a:cubicBezTo>
                    <a:pt x="245" y="147"/>
                    <a:pt x="234" y="153"/>
                    <a:pt x="224" y="154"/>
                  </a:cubicBezTo>
                  <a:cubicBezTo>
                    <a:pt x="214" y="155"/>
                    <a:pt x="216" y="160"/>
                    <a:pt x="224" y="162"/>
                  </a:cubicBezTo>
                  <a:cubicBezTo>
                    <a:pt x="231" y="163"/>
                    <a:pt x="248" y="157"/>
                    <a:pt x="252" y="153"/>
                  </a:cubicBezTo>
                  <a:cubicBezTo>
                    <a:pt x="256" y="149"/>
                    <a:pt x="260" y="155"/>
                    <a:pt x="264" y="152"/>
                  </a:cubicBezTo>
                  <a:cubicBezTo>
                    <a:pt x="267" y="149"/>
                    <a:pt x="275" y="152"/>
                    <a:pt x="282" y="151"/>
                  </a:cubicBezTo>
                  <a:cubicBezTo>
                    <a:pt x="288" y="149"/>
                    <a:pt x="290" y="137"/>
                    <a:pt x="285" y="134"/>
                  </a:cubicBezTo>
                  <a:cubicBezTo>
                    <a:pt x="280" y="132"/>
                    <a:pt x="280" y="137"/>
                    <a:pt x="276" y="138"/>
                  </a:cubicBezTo>
                  <a:cubicBezTo>
                    <a:pt x="272" y="138"/>
                    <a:pt x="270" y="133"/>
                    <a:pt x="266" y="130"/>
                  </a:cubicBezTo>
                  <a:cubicBezTo>
                    <a:pt x="263" y="127"/>
                    <a:pt x="265" y="121"/>
                    <a:pt x="261" y="122"/>
                  </a:cubicBezTo>
                  <a:cubicBezTo>
                    <a:pt x="256" y="122"/>
                    <a:pt x="246" y="130"/>
                    <a:pt x="252" y="131"/>
                  </a:cubicBezTo>
                  <a:cubicBezTo>
                    <a:pt x="258" y="131"/>
                    <a:pt x="256" y="134"/>
                    <a:pt x="253" y="136"/>
                  </a:cubicBezTo>
                  <a:cubicBezTo>
                    <a:pt x="250" y="137"/>
                    <a:pt x="260" y="140"/>
                    <a:pt x="259" y="142"/>
                  </a:cubicBezTo>
                  <a:cubicBezTo>
                    <a:pt x="257" y="144"/>
                    <a:pt x="241" y="142"/>
                    <a:pt x="240" y="139"/>
                  </a:cubicBezTo>
                  <a:cubicBezTo>
                    <a:pt x="240" y="135"/>
                    <a:pt x="227" y="129"/>
                    <a:pt x="221" y="130"/>
                  </a:cubicBezTo>
                  <a:cubicBezTo>
                    <a:pt x="216" y="132"/>
                    <a:pt x="218" y="126"/>
                    <a:pt x="213" y="126"/>
                  </a:cubicBezTo>
                  <a:cubicBezTo>
                    <a:pt x="208" y="125"/>
                    <a:pt x="209" y="130"/>
                    <a:pt x="204" y="131"/>
                  </a:cubicBezTo>
                  <a:close/>
                  <a:moveTo>
                    <a:pt x="223" y="105"/>
                  </a:moveTo>
                  <a:cubicBezTo>
                    <a:pt x="225" y="101"/>
                    <a:pt x="211" y="101"/>
                    <a:pt x="212" y="103"/>
                  </a:cubicBezTo>
                  <a:cubicBezTo>
                    <a:pt x="215" y="106"/>
                    <a:pt x="221" y="109"/>
                    <a:pt x="223" y="105"/>
                  </a:cubicBezTo>
                  <a:close/>
                  <a:moveTo>
                    <a:pt x="252" y="103"/>
                  </a:moveTo>
                  <a:cubicBezTo>
                    <a:pt x="257" y="102"/>
                    <a:pt x="255" y="99"/>
                    <a:pt x="247" y="100"/>
                  </a:cubicBezTo>
                  <a:cubicBezTo>
                    <a:pt x="240" y="101"/>
                    <a:pt x="227" y="101"/>
                    <a:pt x="227" y="106"/>
                  </a:cubicBezTo>
                  <a:cubicBezTo>
                    <a:pt x="227" y="111"/>
                    <a:pt x="230" y="113"/>
                    <a:pt x="238" y="113"/>
                  </a:cubicBezTo>
                  <a:cubicBezTo>
                    <a:pt x="246" y="114"/>
                    <a:pt x="253" y="106"/>
                    <a:pt x="249" y="106"/>
                  </a:cubicBezTo>
                  <a:cubicBezTo>
                    <a:pt x="245" y="106"/>
                    <a:pt x="248" y="104"/>
                    <a:pt x="252" y="103"/>
                  </a:cubicBezTo>
                  <a:close/>
                  <a:moveTo>
                    <a:pt x="235" y="96"/>
                  </a:moveTo>
                  <a:cubicBezTo>
                    <a:pt x="239" y="98"/>
                    <a:pt x="242" y="93"/>
                    <a:pt x="245" y="95"/>
                  </a:cubicBezTo>
                  <a:cubicBezTo>
                    <a:pt x="247" y="97"/>
                    <a:pt x="258" y="99"/>
                    <a:pt x="258" y="93"/>
                  </a:cubicBezTo>
                  <a:cubicBezTo>
                    <a:pt x="258" y="88"/>
                    <a:pt x="244" y="87"/>
                    <a:pt x="241" y="89"/>
                  </a:cubicBezTo>
                  <a:cubicBezTo>
                    <a:pt x="237" y="91"/>
                    <a:pt x="221" y="92"/>
                    <a:pt x="225" y="96"/>
                  </a:cubicBezTo>
                  <a:cubicBezTo>
                    <a:pt x="228" y="98"/>
                    <a:pt x="231" y="95"/>
                    <a:pt x="235" y="96"/>
                  </a:cubicBezTo>
                  <a:close/>
                  <a:moveTo>
                    <a:pt x="295" y="85"/>
                  </a:moveTo>
                  <a:cubicBezTo>
                    <a:pt x="299" y="82"/>
                    <a:pt x="307" y="87"/>
                    <a:pt x="305" y="90"/>
                  </a:cubicBezTo>
                  <a:cubicBezTo>
                    <a:pt x="304" y="93"/>
                    <a:pt x="291" y="90"/>
                    <a:pt x="292" y="92"/>
                  </a:cubicBezTo>
                  <a:cubicBezTo>
                    <a:pt x="293" y="93"/>
                    <a:pt x="294" y="98"/>
                    <a:pt x="303" y="95"/>
                  </a:cubicBezTo>
                  <a:cubicBezTo>
                    <a:pt x="311" y="93"/>
                    <a:pt x="318" y="95"/>
                    <a:pt x="324" y="99"/>
                  </a:cubicBezTo>
                  <a:cubicBezTo>
                    <a:pt x="330" y="104"/>
                    <a:pt x="335" y="106"/>
                    <a:pt x="339" y="101"/>
                  </a:cubicBezTo>
                  <a:cubicBezTo>
                    <a:pt x="343" y="96"/>
                    <a:pt x="334" y="96"/>
                    <a:pt x="336" y="92"/>
                  </a:cubicBezTo>
                  <a:cubicBezTo>
                    <a:pt x="338" y="88"/>
                    <a:pt x="330" y="86"/>
                    <a:pt x="326" y="86"/>
                  </a:cubicBezTo>
                  <a:cubicBezTo>
                    <a:pt x="322" y="86"/>
                    <a:pt x="321" y="79"/>
                    <a:pt x="318" y="81"/>
                  </a:cubicBezTo>
                  <a:cubicBezTo>
                    <a:pt x="315" y="82"/>
                    <a:pt x="312" y="85"/>
                    <a:pt x="312" y="80"/>
                  </a:cubicBezTo>
                  <a:cubicBezTo>
                    <a:pt x="312" y="75"/>
                    <a:pt x="294" y="75"/>
                    <a:pt x="289" y="77"/>
                  </a:cubicBezTo>
                  <a:cubicBezTo>
                    <a:pt x="285" y="78"/>
                    <a:pt x="290" y="88"/>
                    <a:pt x="295" y="85"/>
                  </a:cubicBezTo>
                  <a:close/>
                  <a:moveTo>
                    <a:pt x="297" y="115"/>
                  </a:moveTo>
                  <a:cubicBezTo>
                    <a:pt x="300" y="112"/>
                    <a:pt x="286" y="100"/>
                    <a:pt x="285" y="106"/>
                  </a:cubicBezTo>
                  <a:cubicBezTo>
                    <a:pt x="284" y="111"/>
                    <a:pt x="294" y="119"/>
                    <a:pt x="297" y="115"/>
                  </a:cubicBezTo>
                  <a:close/>
                  <a:moveTo>
                    <a:pt x="343" y="68"/>
                  </a:moveTo>
                  <a:cubicBezTo>
                    <a:pt x="346" y="64"/>
                    <a:pt x="328" y="61"/>
                    <a:pt x="333" y="65"/>
                  </a:cubicBezTo>
                  <a:cubicBezTo>
                    <a:pt x="335" y="67"/>
                    <a:pt x="341" y="73"/>
                    <a:pt x="343" y="68"/>
                  </a:cubicBezTo>
                  <a:close/>
                  <a:moveTo>
                    <a:pt x="303" y="149"/>
                  </a:moveTo>
                  <a:cubicBezTo>
                    <a:pt x="306" y="147"/>
                    <a:pt x="298" y="141"/>
                    <a:pt x="296" y="146"/>
                  </a:cubicBezTo>
                  <a:cubicBezTo>
                    <a:pt x="293" y="151"/>
                    <a:pt x="301" y="152"/>
                    <a:pt x="303" y="149"/>
                  </a:cubicBezTo>
                  <a:close/>
                  <a:moveTo>
                    <a:pt x="343" y="124"/>
                  </a:moveTo>
                  <a:cubicBezTo>
                    <a:pt x="343" y="128"/>
                    <a:pt x="335" y="124"/>
                    <a:pt x="328" y="121"/>
                  </a:cubicBezTo>
                  <a:cubicBezTo>
                    <a:pt x="322" y="119"/>
                    <a:pt x="326" y="126"/>
                    <a:pt x="331" y="131"/>
                  </a:cubicBezTo>
                  <a:cubicBezTo>
                    <a:pt x="336" y="135"/>
                    <a:pt x="328" y="133"/>
                    <a:pt x="322" y="128"/>
                  </a:cubicBezTo>
                  <a:cubicBezTo>
                    <a:pt x="315" y="123"/>
                    <a:pt x="316" y="131"/>
                    <a:pt x="319" y="134"/>
                  </a:cubicBezTo>
                  <a:cubicBezTo>
                    <a:pt x="322" y="136"/>
                    <a:pt x="318" y="140"/>
                    <a:pt x="314" y="134"/>
                  </a:cubicBezTo>
                  <a:cubicBezTo>
                    <a:pt x="310" y="128"/>
                    <a:pt x="307" y="122"/>
                    <a:pt x="301" y="122"/>
                  </a:cubicBezTo>
                  <a:cubicBezTo>
                    <a:pt x="294" y="122"/>
                    <a:pt x="297" y="129"/>
                    <a:pt x="300" y="132"/>
                  </a:cubicBezTo>
                  <a:cubicBezTo>
                    <a:pt x="303" y="137"/>
                    <a:pt x="307" y="138"/>
                    <a:pt x="312" y="141"/>
                  </a:cubicBezTo>
                  <a:cubicBezTo>
                    <a:pt x="318" y="144"/>
                    <a:pt x="327" y="139"/>
                    <a:pt x="332" y="141"/>
                  </a:cubicBezTo>
                  <a:cubicBezTo>
                    <a:pt x="336" y="142"/>
                    <a:pt x="327" y="147"/>
                    <a:pt x="330" y="151"/>
                  </a:cubicBezTo>
                  <a:cubicBezTo>
                    <a:pt x="333" y="154"/>
                    <a:pt x="341" y="152"/>
                    <a:pt x="347" y="151"/>
                  </a:cubicBezTo>
                  <a:cubicBezTo>
                    <a:pt x="353" y="151"/>
                    <a:pt x="350" y="147"/>
                    <a:pt x="353" y="145"/>
                  </a:cubicBezTo>
                  <a:cubicBezTo>
                    <a:pt x="357" y="142"/>
                    <a:pt x="350" y="143"/>
                    <a:pt x="353" y="137"/>
                  </a:cubicBezTo>
                  <a:cubicBezTo>
                    <a:pt x="356" y="131"/>
                    <a:pt x="344" y="121"/>
                    <a:pt x="343" y="124"/>
                  </a:cubicBezTo>
                  <a:close/>
                  <a:moveTo>
                    <a:pt x="358" y="103"/>
                  </a:moveTo>
                  <a:cubicBezTo>
                    <a:pt x="364" y="103"/>
                    <a:pt x="368" y="103"/>
                    <a:pt x="373" y="101"/>
                  </a:cubicBezTo>
                  <a:cubicBezTo>
                    <a:pt x="377" y="99"/>
                    <a:pt x="370" y="99"/>
                    <a:pt x="373" y="95"/>
                  </a:cubicBezTo>
                  <a:cubicBezTo>
                    <a:pt x="377" y="91"/>
                    <a:pt x="366" y="90"/>
                    <a:pt x="365" y="92"/>
                  </a:cubicBezTo>
                  <a:cubicBezTo>
                    <a:pt x="364" y="93"/>
                    <a:pt x="350" y="83"/>
                    <a:pt x="348" y="86"/>
                  </a:cubicBezTo>
                  <a:cubicBezTo>
                    <a:pt x="346" y="90"/>
                    <a:pt x="353" y="103"/>
                    <a:pt x="358" y="103"/>
                  </a:cubicBezTo>
                  <a:close/>
                  <a:moveTo>
                    <a:pt x="387" y="105"/>
                  </a:moveTo>
                  <a:cubicBezTo>
                    <a:pt x="387" y="103"/>
                    <a:pt x="360" y="106"/>
                    <a:pt x="364" y="110"/>
                  </a:cubicBezTo>
                  <a:cubicBezTo>
                    <a:pt x="371" y="115"/>
                    <a:pt x="388" y="107"/>
                    <a:pt x="387" y="105"/>
                  </a:cubicBezTo>
                  <a:close/>
                  <a:moveTo>
                    <a:pt x="383" y="157"/>
                  </a:moveTo>
                  <a:cubicBezTo>
                    <a:pt x="390" y="157"/>
                    <a:pt x="387" y="149"/>
                    <a:pt x="379" y="144"/>
                  </a:cubicBezTo>
                  <a:cubicBezTo>
                    <a:pt x="372" y="138"/>
                    <a:pt x="356" y="149"/>
                    <a:pt x="359" y="152"/>
                  </a:cubicBezTo>
                  <a:cubicBezTo>
                    <a:pt x="362" y="154"/>
                    <a:pt x="377" y="158"/>
                    <a:pt x="383" y="157"/>
                  </a:cubicBezTo>
                  <a:close/>
                  <a:moveTo>
                    <a:pt x="338" y="207"/>
                  </a:moveTo>
                  <a:cubicBezTo>
                    <a:pt x="346" y="213"/>
                    <a:pt x="343" y="203"/>
                    <a:pt x="352" y="203"/>
                  </a:cubicBezTo>
                  <a:cubicBezTo>
                    <a:pt x="361" y="204"/>
                    <a:pt x="361" y="189"/>
                    <a:pt x="363" y="184"/>
                  </a:cubicBezTo>
                  <a:cubicBezTo>
                    <a:pt x="364" y="178"/>
                    <a:pt x="356" y="179"/>
                    <a:pt x="358" y="183"/>
                  </a:cubicBezTo>
                  <a:cubicBezTo>
                    <a:pt x="360" y="187"/>
                    <a:pt x="357" y="190"/>
                    <a:pt x="357" y="186"/>
                  </a:cubicBezTo>
                  <a:cubicBezTo>
                    <a:pt x="356" y="181"/>
                    <a:pt x="349" y="185"/>
                    <a:pt x="347" y="182"/>
                  </a:cubicBezTo>
                  <a:cubicBezTo>
                    <a:pt x="344" y="178"/>
                    <a:pt x="354" y="178"/>
                    <a:pt x="357" y="173"/>
                  </a:cubicBezTo>
                  <a:cubicBezTo>
                    <a:pt x="359" y="169"/>
                    <a:pt x="349" y="169"/>
                    <a:pt x="351" y="166"/>
                  </a:cubicBezTo>
                  <a:cubicBezTo>
                    <a:pt x="354" y="162"/>
                    <a:pt x="336" y="166"/>
                    <a:pt x="341" y="168"/>
                  </a:cubicBezTo>
                  <a:cubicBezTo>
                    <a:pt x="346" y="171"/>
                    <a:pt x="341" y="173"/>
                    <a:pt x="336" y="170"/>
                  </a:cubicBezTo>
                  <a:cubicBezTo>
                    <a:pt x="331" y="166"/>
                    <a:pt x="317" y="172"/>
                    <a:pt x="322" y="176"/>
                  </a:cubicBezTo>
                  <a:cubicBezTo>
                    <a:pt x="326" y="179"/>
                    <a:pt x="338" y="174"/>
                    <a:pt x="331" y="183"/>
                  </a:cubicBezTo>
                  <a:cubicBezTo>
                    <a:pt x="325" y="193"/>
                    <a:pt x="322" y="181"/>
                    <a:pt x="315" y="182"/>
                  </a:cubicBezTo>
                  <a:cubicBezTo>
                    <a:pt x="309" y="183"/>
                    <a:pt x="312" y="191"/>
                    <a:pt x="321" y="194"/>
                  </a:cubicBezTo>
                  <a:cubicBezTo>
                    <a:pt x="331" y="197"/>
                    <a:pt x="330" y="202"/>
                    <a:pt x="338" y="207"/>
                  </a:cubicBezTo>
                  <a:close/>
                  <a:moveTo>
                    <a:pt x="396" y="150"/>
                  </a:moveTo>
                  <a:cubicBezTo>
                    <a:pt x="398" y="157"/>
                    <a:pt x="401" y="152"/>
                    <a:pt x="405" y="155"/>
                  </a:cubicBezTo>
                  <a:cubicBezTo>
                    <a:pt x="409" y="158"/>
                    <a:pt x="415" y="160"/>
                    <a:pt x="418" y="157"/>
                  </a:cubicBezTo>
                  <a:cubicBezTo>
                    <a:pt x="422" y="154"/>
                    <a:pt x="423" y="152"/>
                    <a:pt x="424" y="154"/>
                  </a:cubicBezTo>
                  <a:cubicBezTo>
                    <a:pt x="426" y="159"/>
                    <a:pt x="434" y="159"/>
                    <a:pt x="451" y="159"/>
                  </a:cubicBezTo>
                  <a:cubicBezTo>
                    <a:pt x="468" y="160"/>
                    <a:pt x="464" y="152"/>
                    <a:pt x="469" y="155"/>
                  </a:cubicBezTo>
                  <a:cubicBezTo>
                    <a:pt x="474" y="158"/>
                    <a:pt x="485" y="158"/>
                    <a:pt x="490" y="157"/>
                  </a:cubicBezTo>
                  <a:cubicBezTo>
                    <a:pt x="495" y="156"/>
                    <a:pt x="498" y="148"/>
                    <a:pt x="497" y="144"/>
                  </a:cubicBezTo>
                  <a:cubicBezTo>
                    <a:pt x="497" y="140"/>
                    <a:pt x="459" y="137"/>
                    <a:pt x="452" y="141"/>
                  </a:cubicBezTo>
                  <a:cubicBezTo>
                    <a:pt x="445" y="145"/>
                    <a:pt x="434" y="139"/>
                    <a:pt x="429" y="142"/>
                  </a:cubicBezTo>
                  <a:cubicBezTo>
                    <a:pt x="424" y="145"/>
                    <a:pt x="425" y="138"/>
                    <a:pt x="416" y="138"/>
                  </a:cubicBezTo>
                  <a:cubicBezTo>
                    <a:pt x="406" y="138"/>
                    <a:pt x="417" y="133"/>
                    <a:pt x="418" y="131"/>
                  </a:cubicBezTo>
                  <a:cubicBezTo>
                    <a:pt x="420" y="128"/>
                    <a:pt x="404" y="123"/>
                    <a:pt x="397" y="124"/>
                  </a:cubicBezTo>
                  <a:cubicBezTo>
                    <a:pt x="390" y="126"/>
                    <a:pt x="386" y="122"/>
                    <a:pt x="380" y="119"/>
                  </a:cubicBezTo>
                  <a:cubicBezTo>
                    <a:pt x="373" y="116"/>
                    <a:pt x="356" y="117"/>
                    <a:pt x="359" y="122"/>
                  </a:cubicBezTo>
                  <a:cubicBezTo>
                    <a:pt x="362" y="126"/>
                    <a:pt x="383" y="133"/>
                    <a:pt x="385" y="129"/>
                  </a:cubicBezTo>
                  <a:cubicBezTo>
                    <a:pt x="387" y="126"/>
                    <a:pt x="392" y="134"/>
                    <a:pt x="395" y="138"/>
                  </a:cubicBezTo>
                  <a:cubicBezTo>
                    <a:pt x="399" y="142"/>
                    <a:pt x="393" y="143"/>
                    <a:pt x="396" y="150"/>
                  </a:cubicBezTo>
                  <a:close/>
                  <a:moveTo>
                    <a:pt x="414" y="108"/>
                  </a:moveTo>
                  <a:cubicBezTo>
                    <a:pt x="408" y="105"/>
                    <a:pt x="400" y="112"/>
                    <a:pt x="406" y="114"/>
                  </a:cubicBezTo>
                  <a:cubicBezTo>
                    <a:pt x="412" y="116"/>
                    <a:pt x="420" y="111"/>
                    <a:pt x="414" y="108"/>
                  </a:cubicBezTo>
                  <a:close/>
                  <a:moveTo>
                    <a:pt x="363" y="68"/>
                  </a:moveTo>
                  <a:cubicBezTo>
                    <a:pt x="368" y="71"/>
                    <a:pt x="365" y="74"/>
                    <a:pt x="371" y="77"/>
                  </a:cubicBezTo>
                  <a:cubicBezTo>
                    <a:pt x="376" y="79"/>
                    <a:pt x="393" y="73"/>
                    <a:pt x="394" y="77"/>
                  </a:cubicBezTo>
                  <a:cubicBezTo>
                    <a:pt x="395" y="81"/>
                    <a:pt x="377" y="82"/>
                    <a:pt x="380" y="84"/>
                  </a:cubicBezTo>
                  <a:cubicBezTo>
                    <a:pt x="382" y="87"/>
                    <a:pt x="393" y="91"/>
                    <a:pt x="391" y="93"/>
                  </a:cubicBezTo>
                  <a:cubicBezTo>
                    <a:pt x="390" y="95"/>
                    <a:pt x="408" y="101"/>
                    <a:pt x="410" y="98"/>
                  </a:cubicBezTo>
                  <a:cubicBezTo>
                    <a:pt x="412" y="95"/>
                    <a:pt x="417" y="96"/>
                    <a:pt x="422" y="98"/>
                  </a:cubicBezTo>
                  <a:cubicBezTo>
                    <a:pt x="426" y="100"/>
                    <a:pt x="427" y="87"/>
                    <a:pt x="430" y="89"/>
                  </a:cubicBezTo>
                  <a:cubicBezTo>
                    <a:pt x="433" y="91"/>
                    <a:pt x="433" y="84"/>
                    <a:pt x="438" y="82"/>
                  </a:cubicBezTo>
                  <a:cubicBezTo>
                    <a:pt x="443" y="80"/>
                    <a:pt x="451" y="80"/>
                    <a:pt x="451" y="77"/>
                  </a:cubicBezTo>
                  <a:cubicBezTo>
                    <a:pt x="452" y="76"/>
                    <a:pt x="450" y="73"/>
                    <a:pt x="444" y="74"/>
                  </a:cubicBezTo>
                  <a:cubicBezTo>
                    <a:pt x="437" y="75"/>
                    <a:pt x="433" y="72"/>
                    <a:pt x="436" y="68"/>
                  </a:cubicBezTo>
                  <a:cubicBezTo>
                    <a:pt x="439" y="65"/>
                    <a:pt x="429" y="64"/>
                    <a:pt x="432" y="61"/>
                  </a:cubicBezTo>
                  <a:cubicBezTo>
                    <a:pt x="436" y="58"/>
                    <a:pt x="425" y="55"/>
                    <a:pt x="427" y="60"/>
                  </a:cubicBezTo>
                  <a:cubicBezTo>
                    <a:pt x="428" y="64"/>
                    <a:pt x="420" y="60"/>
                    <a:pt x="419" y="56"/>
                  </a:cubicBezTo>
                  <a:cubicBezTo>
                    <a:pt x="418" y="52"/>
                    <a:pt x="403" y="51"/>
                    <a:pt x="394" y="42"/>
                  </a:cubicBezTo>
                  <a:cubicBezTo>
                    <a:pt x="384" y="34"/>
                    <a:pt x="374" y="39"/>
                    <a:pt x="380" y="40"/>
                  </a:cubicBezTo>
                  <a:cubicBezTo>
                    <a:pt x="386" y="41"/>
                    <a:pt x="385" y="44"/>
                    <a:pt x="381" y="44"/>
                  </a:cubicBezTo>
                  <a:cubicBezTo>
                    <a:pt x="376" y="44"/>
                    <a:pt x="368" y="44"/>
                    <a:pt x="375" y="47"/>
                  </a:cubicBezTo>
                  <a:cubicBezTo>
                    <a:pt x="383" y="50"/>
                    <a:pt x="374" y="51"/>
                    <a:pt x="368" y="51"/>
                  </a:cubicBezTo>
                  <a:cubicBezTo>
                    <a:pt x="362" y="51"/>
                    <a:pt x="362" y="59"/>
                    <a:pt x="370" y="60"/>
                  </a:cubicBezTo>
                  <a:cubicBezTo>
                    <a:pt x="378" y="61"/>
                    <a:pt x="372" y="66"/>
                    <a:pt x="366" y="64"/>
                  </a:cubicBezTo>
                  <a:cubicBezTo>
                    <a:pt x="359" y="62"/>
                    <a:pt x="357" y="65"/>
                    <a:pt x="363" y="68"/>
                  </a:cubicBezTo>
                  <a:close/>
                  <a:moveTo>
                    <a:pt x="406" y="33"/>
                  </a:moveTo>
                  <a:cubicBezTo>
                    <a:pt x="411" y="30"/>
                    <a:pt x="415" y="32"/>
                    <a:pt x="410" y="34"/>
                  </a:cubicBezTo>
                  <a:cubicBezTo>
                    <a:pt x="406" y="36"/>
                    <a:pt x="408" y="37"/>
                    <a:pt x="414" y="37"/>
                  </a:cubicBezTo>
                  <a:cubicBezTo>
                    <a:pt x="420" y="37"/>
                    <a:pt x="411" y="39"/>
                    <a:pt x="411" y="42"/>
                  </a:cubicBezTo>
                  <a:cubicBezTo>
                    <a:pt x="411" y="46"/>
                    <a:pt x="418" y="44"/>
                    <a:pt x="419" y="47"/>
                  </a:cubicBezTo>
                  <a:cubicBezTo>
                    <a:pt x="419" y="51"/>
                    <a:pt x="434" y="52"/>
                    <a:pt x="439" y="48"/>
                  </a:cubicBezTo>
                  <a:cubicBezTo>
                    <a:pt x="444" y="44"/>
                    <a:pt x="442" y="49"/>
                    <a:pt x="442" y="52"/>
                  </a:cubicBezTo>
                  <a:cubicBezTo>
                    <a:pt x="441" y="55"/>
                    <a:pt x="463" y="57"/>
                    <a:pt x="464" y="54"/>
                  </a:cubicBezTo>
                  <a:cubicBezTo>
                    <a:pt x="465" y="50"/>
                    <a:pt x="469" y="52"/>
                    <a:pt x="473" y="53"/>
                  </a:cubicBezTo>
                  <a:cubicBezTo>
                    <a:pt x="477" y="54"/>
                    <a:pt x="498" y="49"/>
                    <a:pt x="499" y="45"/>
                  </a:cubicBezTo>
                  <a:cubicBezTo>
                    <a:pt x="499" y="40"/>
                    <a:pt x="505" y="47"/>
                    <a:pt x="499" y="51"/>
                  </a:cubicBezTo>
                  <a:cubicBezTo>
                    <a:pt x="492" y="56"/>
                    <a:pt x="478" y="55"/>
                    <a:pt x="472" y="57"/>
                  </a:cubicBezTo>
                  <a:cubicBezTo>
                    <a:pt x="466" y="59"/>
                    <a:pt x="476" y="63"/>
                    <a:pt x="482" y="68"/>
                  </a:cubicBezTo>
                  <a:cubicBezTo>
                    <a:pt x="488" y="72"/>
                    <a:pt x="474" y="70"/>
                    <a:pt x="469" y="64"/>
                  </a:cubicBezTo>
                  <a:cubicBezTo>
                    <a:pt x="463" y="58"/>
                    <a:pt x="450" y="58"/>
                    <a:pt x="443" y="58"/>
                  </a:cubicBezTo>
                  <a:cubicBezTo>
                    <a:pt x="437" y="59"/>
                    <a:pt x="439" y="71"/>
                    <a:pt x="444" y="71"/>
                  </a:cubicBezTo>
                  <a:cubicBezTo>
                    <a:pt x="449" y="71"/>
                    <a:pt x="454" y="73"/>
                    <a:pt x="459" y="81"/>
                  </a:cubicBezTo>
                  <a:cubicBezTo>
                    <a:pt x="464" y="88"/>
                    <a:pt x="474" y="87"/>
                    <a:pt x="474" y="90"/>
                  </a:cubicBezTo>
                  <a:cubicBezTo>
                    <a:pt x="474" y="94"/>
                    <a:pt x="460" y="87"/>
                    <a:pt x="453" y="86"/>
                  </a:cubicBezTo>
                  <a:cubicBezTo>
                    <a:pt x="445" y="85"/>
                    <a:pt x="432" y="90"/>
                    <a:pt x="432" y="95"/>
                  </a:cubicBezTo>
                  <a:cubicBezTo>
                    <a:pt x="432" y="101"/>
                    <a:pt x="443" y="100"/>
                    <a:pt x="451" y="96"/>
                  </a:cubicBezTo>
                  <a:cubicBezTo>
                    <a:pt x="459" y="91"/>
                    <a:pt x="453" y="97"/>
                    <a:pt x="449" y="101"/>
                  </a:cubicBezTo>
                  <a:cubicBezTo>
                    <a:pt x="445" y="104"/>
                    <a:pt x="459" y="107"/>
                    <a:pt x="459" y="111"/>
                  </a:cubicBezTo>
                  <a:cubicBezTo>
                    <a:pt x="459" y="116"/>
                    <a:pt x="449" y="114"/>
                    <a:pt x="448" y="110"/>
                  </a:cubicBezTo>
                  <a:cubicBezTo>
                    <a:pt x="447" y="106"/>
                    <a:pt x="443" y="102"/>
                    <a:pt x="434" y="103"/>
                  </a:cubicBezTo>
                  <a:cubicBezTo>
                    <a:pt x="425" y="104"/>
                    <a:pt x="427" y="110"/>
                    <a:pt x="433" y="111"/>
                  </a:cubicBezTo>
                  <a:cubicBezTo>
                    <a:pt x="439" y="112"/>
                    <a:pt x="439" y="116"/>
                    <a:pt x="433" y="116"/>
                  </a:cubicBezTo>
                  <a:cubicBezTo>
                    <a:pt x="426" y="116"/>
                    <a:pt x="412" y="120"/>
                    <a:pt x="416" y="124"/>
                  </a:cubicBezTo>
                  <a:cubicBezTo>
                    <a:pt x="421" y="129"/>
                    <a:pt x="439" y="124"/>
                    <a:pt x="443" y="127"/>
                  </a:cubicBezTo>
                  <a:cubicBezTo>
                    <a:pt x="446" y="130"/>
                    <a:pt x="455" y="131"/>
                    <a:pt x="457" y="128"/>
                  </a:cubicBezTo>
                  <a:cubicBezTo>
                    <a:pt x="459" y="124"/>
                    <a:pt x="466" y="126"/>
                    <a:pt x="473" y="126"/>
                  </a:cubicBezTo>
                  <a:cubicBezTo>
                    <a:pt x="480" y="126"/>
                    <a:pt x="482" y="127"/>
                    <a:pt x="485" y="130"/>
                  </a:cubicBezTo>
                  <a:cubicBezTo>
                    <a:pt x="489" y="133"/>
                    <a:pt x="494" y="132"/>
                    <a:pt x="498" y="129"/>
                  </a:cubicBezTo>
                  <a:cubicBezTo>
                    <a:pt x="502" y="126"/>
                    <a:pt x="502" y="126"/>
                    <a:pt x="507" y="126"/>
                  </a:cubicBezTo>
                  <a:cubicBezTo>
                    <a:pt x="512" y="126"/>
                    <a:pt x="513" y="123"/>
                    <a:pt x="511" y="119"/>
                  </a:cubicBezTo>
                  <a:cubicBezTo>
                    <a:pt x="508" y="115"/>
                    <a:pt x="502" y="122"/>
                    <a:pt x="501" y="119"/>
                  </a:cubicBezTo>
                  <a:cubicBezTo>
                    <a:pt x="500" y="115"/>
                    <a:pt x="494" y="114"/>
                    <a:pt x="484" y="116"/>
                  </a:cubicBezTo>
                  <a:cubicBezTo>
                    <a:pt x="474" y="117"/>
                    <a:pt x="479" y="109"/>
                    <a:pt x="485" y="111"/>
                  </a:cubicBezTo>
                  <a:cubicBezTo>
                    <a:pt x="491" y="113"/>
                    <a:pt x="499" y="112"/>
                    <a:pt x="506" y="110"/>
                  </a:cubicBezTo>
                  <a:cubicBezTo>
                    <a:pt x="512" y="108"/>
                    <a:pt x="507" y="105"/>
                    <a:pt x="507" y="102"/>
                  </a:cubicBezTo>
                  <a:cubicBezTo>
                    <a:pt x="507" y="100"/>
                    <a:pt x="516" y="101"/>
                    <a:pt x="522" y="101"/>
                  </a:cubicBezTo>
                  <a:cubicBezTo>
                    <a:pt x="529" y="101"/>
                    <a:pt x="538" y="91"/>
                    <a:pt x="538" y="85"/>
                  </a:cubicBezTo>
                  <a:cubicBezTo>
                    <a:pt x="539" y="79"/>
                    <a:pt x="524" y="80"/>
                    <a:pt x="517" y="80"/>
                  </a:cubicBezTo>
                  <a:cubicBezTo>
                    <a:pt x="510" y="80"/>
                    <a:pt x="521" y="75"/>
                    <a:pt x="535" y="76"/>
                  </a:cubicBezTo>
                  <a:cubicBezTo>
                    <a:pt x="549" y="76"/>
                    <a:pt x="542" y="70"/>
                    <a:pt x="545" y="68"/>
                  </a:cubicBezTo>
                  <a:cubicBezTo>
                    <a:pt x="547" y="66"/>
                    <a:pt x="554" y="71"/>
                    <a:pt x="561" y="69"/>
                  </a:cubicBezTo>
                  <a:cubicBezTo>
                    <a:pt x="567" y="68"/>
                    <a:pt x="563" y="62"/>
                    <a:pt x="567" y="62"/>
                  </a:cubicBezTo>
                  <a:cubicBezTo>
                    <a:pt x="571" y="62"/>
                    <a:pt x="578" y="57"/>
                    <a:pt x="593" y="49"/>
                  </a:cubicBezTo>
                  <a:cubicBezTo>
                    <a:pt x="607" y="41"/>
                    <a:pt x="619" y="42"/>
                    <a:pt x="619" y="37"/>
                  </a:cubicBezTo>
                  <a:cubicBezTo>
                    <a:pt x="620" y="33"/>
                    <a:pt x="599" y="37"/>
                    <a:pt x="596" y="36"/>
                  </a:cubicBezTo>
                  <a:cubicBezTo>
                    <a:pt x="592" y="35"/>
                    <a:pt x="610" y="31"/>
                    <a:pt x="615" y="32"/>
                  </a:cubicBezTo>
                  <a:cubicBezTo>
                    <a:pt x="619" y="33"/>
                    <a:pt x="624" y="32"/>
                    <a:pt x="639" y="25"/>
                  </a:cubicBezTo>
                  <a:cubicBezTo>
                    <a:pt x="654" y="17"/>
                    <a:pt x="647" y="16"/>
                    <a:pt x="641" y="17"/>
                  </a:cubicBezTo>
                  <a:cubicBezTo>
                    <a:pt x="635" y="18"/>
                    <a:pt x="628" y="16"/>
                    <a:pt x="629" y="12"/>
                  </a:cubicBezTo>
                  <a:cubicBezTo>
                    <a:pt x="629" y="8"/>
                    <a:pt x="620" y="11"/>
                    <a:pt x="619" y="9"/>
                  </a:cubicBezTo>
                  <a:cubicBezTo>
                    <a:pt x="619" y="7"/>
                    <a:pt x="611" y="8"/>
                    <a:pt x="601" y="12"/>
                  </a:cubicBezTo>
                  <a:cubicBezTo>
                    <a:pt x="592" y="15"/>
                    <a:pt x="601" y="8"/>
                    <a:pt x="605" y="7"/>
                  </a:cubicBezTo>
                  <a:cubicBezTo>
                    <a:pt x="608" y="5"/>
                    <a:pt x="581" y="7"/>
                    <a:pt x="576" y="4"/>
                  </a:cubicBezTo>
                  <a:cubicBezTo>
                    <a:pt x="572" y="0"/>
                    <a:pt x="566" y="9"/>
                    <a:pt x="562" y="5"/>
                  </a:cubicBezTo>
                  <a:cubicBezTo>
                    <a:pt x="558" y="0"/>
                    <a:pt x="547" y="4"/>
                    <a:pt x="548" y="7"/>
                  </a:cubicBezTo>
                  <a:cubicBezTo>
                    <a:pt x="550" y="10"/>
                    <a:pt x="546" y="10"/>
                    <a:pt x="542" y="7"/>
                  </a:cubicBezTo>
                  <a:cubicBezTo>
                    <a:pt x="538" y="3"/>
                    <a:pt x="530" y="7"/>
                    <a:pt x="522" y="6"/>
                  </a:cubicBezTo>
                  <a:cubicBezTo>
                    <a:pt x="515" y="5"/>
                    <a:pt x="518" y="12"/>
                    <a:pt x="510" y="9"/>
                  </a:cubicBezTo>
                  <a:cubicBezTo>
                    <a:pt x="501" y="5"/>
                    <a:pt x="493" y="7"/>
                    <a:pt x="495" y="8"/>
                  </a:cubicBezTo>
                  <a:cubicBezTo>
                    <a:pt x="498" y="9"/>
                    <a:pt x="494" y="11"/>
                    <a:pt x="491" y="10"/>
                  </a:cubicBezTo>
                  <a:cubicBezTo>
                    <a:pt x="487" y="9"/>
                    <a:pt x="484" y="10"/>
                    <a:pt x="486" y="14"/>
                  </a:cubicBezTo>
                  <a:cubicBezTo>
                    <a:pt x="488" y="17"/>
                    <a:pt x="473" y="13"/>
                    <a:pt x="473" y="17"/>
                  </a:cubicBezTo>
                  <a:cubicBezTo>
                    <a:pt x="473" y="21"/>
                    <a:pt x="467" y="23"/>
                    <a:pt x="463" y="19"/>
                  </a:cubicBezTo>
                  <a:cubicBezTo>
                    <a:pt x="459" y="16"/>
                    <a:pt x="445" y="15"/>
                    <a:pt x="449" y="18"/>
                  </a:cubicBezTo>
                  <a:cubicBezTo>
                    <a:pt x="453" y="21"/>
                    <a:pt x="437" y="19"/>
                    <a:pt x="441" y="22"/>
                  </a:cubicBezTo>
                  <a:cubicBezTo>
                    <a:pt x="445" y="26"/>
                    <a:pt x="436" y="28"/>
                    <a:pt x="436" y="26"/>
                  </a:cubicBezTo>
                  <a:cubicBezTo>
                    <a:pt x="436" y="25"/>
                    <a:pt x="427" y="21"/>
                    <a:pt x="423" y="25"/>
                  </a:cubicBezTo>
                  <a:cubicBezTo>
                    <a:pt x="420" y="28"/>
                    <a:pt x="419" y="32"/>
                    <a:pt x="417" y="30"/>
                  </a:cubicBezTo>
                  <a:cubicBezTo>
                    <a:pt x="415" y="27"/>
                    <a:pt x="407" y="28"/>
                    <a:pt x="400" y="31"/>
                  </a:cubicBezTo>
                  <a:cubicBezTo>
                    <a:pt x="392" y="34"/>
                    <a:pt x="401" y="36"/>
                    <a:pt x="406" y="33"/>
                  </a:cubicBezTo>
                  <a:close/>
                  <a:moveTo>
                    <a:pt x="496" y="341"/>
                  </a:moveTo>
                  <a:cubicBezTo>
                    <a:pt x="498" y="340"/>
                    <a:pt x="503" y="331"/>
                    <a:pt x="497" y="332"/>
                  </a:cubicBezTo>
                  <a:cubicBezTo>
                    <a:pt x="490" y="332"/>
                    <a:pt x="492" y="341"/>
                    <a:pt x="496" y="341"/>
                  </a:cubicBezTo>
                  <a:close/>
                  <a:moveTo>
                    <a:pt x="464" y="333"/>
                  </a:moveTo>
                  <a:cubicBezTo>
                    <a:pt x="470" y="336"/>
                    <a:pt x="479" y="327"/>
                    <a:pt x="478" y="324"/>
                  </a:cubicBezTo>
                  <a:cubicBezTo>
                    <a:pt x="477" y="321"/>
                    <a:pt x="457" y="329"/>
                    <a:pt x="464" y="333"/>
                  </a:cubicBezTo>
                  <a:close/>
                  <a:moveTo>
                    <a:pt x="490" y="313"/>
                  </a:moveTo>
                  <a:cubicBezTo>
                    <a:pt x="491" y="310"/>
                    <a:pt x="478" y="308"/>
                    <a:pt x="479" y="304"/>
                  </a:cubicBezTo>
                  <a:cubicBezTo>
                    <a:pt x="480" y="300"/>
                    <a:pt x="467" y="297"/>
                    <a:pt x="463" y="295"/>
                  </a:cubicBezTo>
                  <a:cubicBezTo>
                    <a:pt x="459" y="293"/>
                    <a:pt x="453" y="292"/>
                    <a:pt x="453" y="288"/>
                  </a:cubicBezTo>
                  <a:cubicBezTo>
                    <a:pt x="453" y="283"/>
                    <a:pt x="445" y="286"/>
                    <a:pt x="444" y="293"/>
                  </a:cubicBezTo>
                  <a:cubicBezTo>
                    <a:pt x="444" y="299"/>
                    <a:pt x="440" y="298"/>
                    <a:pt x="442" y="304"/>
                  </a:cubicBezTo>
                  <a:cubicBezTo>
                    <a:pt x="444" y="310"/>
                    <a:pt x="434" y="311"/>
                    <a:pt x="435" y="315"/>
                  </a:cubicBezTo>
                  <a:cubicBezTo>
                    <a:pt x="437" y="318"/>
                    <a:pt x="441" y="314"/>
                    <a:pt x="445" y="314"/>
                  </a:cubicBezTo>
                  <a:cubicBezTo>
                    <a:pt x="450" y="314"/>
                    <a:pt x="444" y="320"/>
                    <a:pt x="450" y="321"/>
                  </a:cubicBezTo>
                  <a:cubicBezTo>
                    <a:pt x="454" y="321"/>
                    <a:pt x="461" y="316"/>
                    <a:pt x="463" y="313"/>
                  </a:cubicBezTo>
                  <a:cubicBezTo>
                    <a:pt x="465" y="310"/>
                    <a:pt x="469" y="309"/>
                    <a:pt x="474" y="313"/>
                  </a:cubicBezTo>
                  <a:cubicBezTo>
                    <a:pt x="479" y="316"/>
                    <a:pt x="489" y="317"/>
                    <a:pt x="490" y="313"/>
                  </a:cubicBezTo>
                  <a:close/>
                  <a:moveTo>
                    <a:pt x="607" y="282"/>
                  </a:moveTo>
                  <a:cubicBezTo>
                    <a:pt x="611" y="282"/>
                    <a:pt x="612" y="288"/>
                    <a:pt x="618" y="293"/>
                  </a:cubicBezTo>
                  <a:cubicBezTo>
                    <a:pt x="625" y="299"/>
                    <a:pt x="626" y="295"/>
                    <a:pt x="627" y="291"/>
                  </a:cubicBezTo>
                  <a:cubicBezTo>
                    <a:pt x="628" y="287"/>
                    <a:pt x="636" y="290"/>
                    <a:pt x="635" y="286"/>
                  </a:cubicBezTo>
                  <a:cubicBezTo>
                    <a:pt x="635" y="283"/>
                    <a:pt x="641" y="278"/>
                    <a:pt x="646" y="276"/>
                  </a:cubicBezTo>
                  <a:cubicBezTo>
                    <a:pt x="650" y="274"/>
                    <a:pt x="642" y="270"/>
                    <a:pt x="636" y="270"/>
                  </a:cubicBezTo>
                  <a:cubicBezTo>
                    <a:pt x="631" y="271"/>
                    <a:pt x="629" y="267"/>
                    <a:pt x="629" y="264"/>
                  </a:cubicBezTo>
                  <a:cubicBezTo>
                    <a:pt x="629" y="262"/>
                    <a:pt x="619" y="256"/>
                    <a:pt x="615" y="257"/>
                  </a:cubicBezTo>
                  <a:cubicBezTo>
                    <a:pt x="612" y="258"/>
                    <a:pt x="606" y="252"/>
                    <a:pt x="601" y="252"/>
                  </a:cubicBezTo>
                  <a:cubicBezTo>
                    <a:pt x="596" y="251"/>
                    <a:pt x="590" y="248"/>
                    <a:pt x="590" y="243"/>
                  </a:cubicBezTo>
                  <a:cubicBezTo>
                    <a:pt x="591" y="238"/>
                    <a:pt x="600" y="244"/>
                    <a:pt x="601" y="240"/>
                  </a:cubicBezTo>
                  <a:cubicBezTo>
                    <a:pt x="603" y="237"/>
                    <a:pt x="592" y="239"/>
                    <a:pt x="592" y="236"/>
                  </a:cubicBezTo>
                  <a:cubicBezTo>
                    <a:pt x="592" y="233"/>
                    <a:pt x="595" y="234"/>
                    <a:pt x="597" y="232"/>
                  </a:cubicBezTo>
                  <a:cubicBezTo>
                    <a:pt x="599" y="230"/>
                    <a:pt x="595" y="227"/>
                    <a:pt x="592" y="225"/>
                  </a:cubicBezTo>
                  <a:cubicBezTo>
                    <a:pt x="590" y="224"/>
                    <a:pt x="589" y="228"/>
                    <a:pt x="587" y="228"/>
                  </a:cubicBezTo>
                  <a:cubicBezTo>
                    <a:pt x="584" y="228"/>
                    <a:pt x="586" y="224"/>
                    <a:pt x="588" y="222"/>
                  </a:cubicBezTo>
                  <a:cubicBezTo>
                    <a:pt x="590" y="219"/>
                    <a:pt x="580" y="217"/>
                    <a:pt x="576" y="218"/>
                  </a:cubicBezTo>
                  <a:cubicBezTo>
                    <a:pt x="571" y="219"/>
                    <a:pt x="570" y="217"/>
                    <a:pt x="570" y="214"/>
                  </a:cubicBezTo>
                  <a:cubicBezTo>
                    <a:pt x="570" y="211"/>
                    <a:pt x="562" y="214"/>
                    <a:pt x="560" y="216"/>
                  </a:cubicBezTo>
                  <a:cubicBezTo>
                    <a:pt x="557" y="218"/>
                    <a:pt x="553" y="214"/>
                    <a:pt x="557" y="214"/>
                  </a:cubicBezTo>
                  <a:cubicBezTo>
                    <a:pt x="560" y="213"/>
                    <a:pt x="565" y="210"/>
                    <a:pt x="563" y="207"/>
                  </a:cubicBezTo>
                  <a:cubicBezTo>
                    <a:pt x="562" y="204"/>
                    <a:pt x="553" y="204"/>
                    <a:pt x="551" y="208"/>
                  </a:cubicBezTo>
                  <a:cubicBezTo>
                    <a:pt x="550" y="212"/>
                    <a:pt x="542" y="203"/>
                    <a:pt x="542" y="200"/>
                  </a:cubicBezTo>
                  <a:cubicBezTo>
                    <a:pt x="542" y="197"/>
                    <a:pt x="531" y="200"/>
                    <a:pt x="532" y="194"/>
                  </a:cubicBezTo>
                  <a:cubicBezTo>
                    <a:pt x="534" y="189"/>
                    <a:pt x="519" y="188"/>
                    <a:pt x="515" y="188"/>
                  </a:cubicBezTo>
                  <a:cubicBezTo>
                    <a:pt x="511" y="188"/>
                    <a:pt x="505" y="191"/>
                    <a:pt x="506" y="194"/>
                  </a:cubicBezTo>
                  <a:cubicBezTo>
                    <a:pt x="507" y="198"/>
                    <a:pt x="502" y="197"/>
                    <a:pt x="501" y="193"/>
                  </a:cubicBezTo>
                  <a:cubicBezTo>
                    <a:pt x="500" y="189"/>
                    <a:pt x="491" y="197"/>
                    <a:pt x="488" y="197"/>
                  </a:cubicBezTo>
                  <a:cubicBezTo>
                    <a:pt x="485" y="197"/>
                    <a:pt x="490" y="187"/>
                    <a:pt x="488" y="183"/>
                  </a:cubicBezTo>
                  <a:cubicBezTo>
                    <a:pt x="487" y="180"/>
                    <a:pt x="485" y="179"/>
                    <a:pt x="483" y="174"/>
                  </a:cubicBezTo>
                  <a:cubicBezTo>
                    <a:pt x="480" y="168"/>
                    <a:pt x="470" y="171"/>
                    <a:pt x="467" y="174"/>
                  </a:cubicBezTo>
                  <a:cubicBezTo>
                    <a:pt x="464" y="177"/>
                    <a:pt x="455" y="176"/>
                    <a:pt x="450" y="180"/>
                  </a:cubicBezTo>
                  <a:cubicBezTo>
                    <a:pt x="445" y="185"/>
                    <a:pt x="450" y="190"/>
                    <a:pt x="452" y="192"/>
                  </a:cubicBezTo>
                  <a:cubicBezTo>
                    <a:pt x="454" y="194"/>
                    <a:pt x="445" y="197"/>
                    <a:pt x="448" y="200"/>
                  </a:cubicBezTo>
                  <a:cubicBezTo>
                    <a:pt x="451" y="203"/>
                    <a:pt x="456" y="201"/>
                    <a:pt x="456" y="206"/>
                  </a:cubicBezTo>
                  <a:cubicBezTo>
                    <a:pt x="457" y="210"/>
                    <a:pt x="445" y="204"/>
                    <a:pt x="443" y="200"/>
                  </a:cubicBezTo>
                  <a:cubicBezTo>
                    <a:pt x="441" y="197"/>
                    <a:pt x="444" y="193"/>
                    <a:pt x="441" y="190"/>
                  </a:cubicBezTo>
                  <a:cubicBezTo>
                    <a:pt x="439" y="187"/>
                    <a:pt x="441" y="184"/>
                    <a:pt x="445" y="179"/>
                  </a:cubicBezTo>
                  <a:cubicBezTo>
                    <a:pt x="450" y="174"/>
                    <a:pt x="454" y="174"/>
                    <a:pt x="454" y="172"/>
                  </a:cubicBezTo>
                  <a:cubicBezTo>
                    <a:pt x="454" y="169"/>
                    <a:pt x="434" y="169"/>
                    <a:pt x="422" y="179"/>
                  </a:cubicBezTo>
                  <a:cubicBezTo>
                    <a:pt x="410" y="190"/>
                    <a:pt x="414" y="204"/>
                    <a:pt x="414" y="207"/>
                  </a:cubicBezTo>
                  <a:cubicBezTo>
                    <a:pt x="415" y="210"/>
                    <a:pt x="425" y="209"/>
                    <a:pt x="432" y="210"/>
                  </a:cubicBezTo>
                  <a:cubicBezTo>
                    <a:pt x="438" y="212"/>
                    <a:pt x="434" y="215"/>
                    <a:pt x="430" y="214"/>
                  </a:cubicBezTo>
                  <a:cubicBezTo>
                    <a:pt x="425" y="213"/>
                    <a:pt x="417" y="212"/>
                    <a:pt x="418" y="215"/>
                  </a:cubicBezTo>
                  <a:cubicBezTo>
                    <a:pt x="418" y="218"/>
                    <a:pt x="428" y="224"/>
                    <a:pt x="433" y="223"/>
                  </a:cubicBezTo>
                  <a:cubicBezTo>
                    <a:pt x="439" y="222"/>
                    <a:pt x="439" y="222"/>
                    <a:pt x="442" y="225"/>
                  </a:cubicBezTo>
                  <a:cubicBezTo>
                    <a:pt x="444" y="228"/>
                    <a:pt x="451" y="227"/>
                    <a:pt x="458" y="227"/>
                  </a:cubicBezTo>
                  <a:cubicBezTo>
                    <a:pt x="464" y="228"/>
                    <a:pt x="472" y="230"/>
                    <a:pt x="475" y="230"/>
                  </a:cubicBezTo>
                  <a:cubicBezTo>
                    <a:pt x="479" y="231"/>
                    <a:pt x="483" y="229"/>
                    <a:pt x="484" y="227"/>
                  </a:cubicBezTo>
                  <a:cubicBezTo>
                    <a:pt x="485" y="225"/>
                    <a:pt x="498" y="230"/>
                    <a:pt x="502" y="229"/>
                  </a:cubicBezTo>
                  <a:cubicBezTo>
                    <a:pt x="506" y="229"/>
                    <a:pt x="503" y="225"/>
                    <a:pt x="501" y="224"/>
                  </a:cubicBezTo>
                  <a:cubicBezTo>
                    <a:pt x="498" y="223"/>
                    <a:pt x="499" y="219"/>
                    <a:pt x="503" y="220"/>
                  </a:cubicBezTo>
                  <a:cubicBezTo>
                    <a:pt x="506" y="222"/>
                    <a:pt x="511" y="223"/>
                    <a:pt x="512" y="227"/>
                  </a:cubicBezTo>
                  <a:cubicBezTo>
                    <a:pt x="513" y="229"/>
                    <a:pt x="516" y="228"/>
                    <a:pt x="516" y="230"/>
                  </a:cubicBezTo>
                  <a:cubicBezTo>
                    <a:pt x="517" y="233"/>
                    <a:pt x="528" y="236"/>
                    <a:pt x="529" y="239"/>
                  </a:cubicBezTo>
                  <a:cubicBezTo>
                    <a:pt x="529" y="241"/>
                    <a:pt x="517" y="243"/>
                    <a:pt x="521" y="245"/>
                  </a:cubicBezTo>
                  <a:cubicBezTo>
                    <a:pt x="524" y="248"/>
                    <a:pt x="529" y="242"/>
                    <a:pt x="533" y="242"/>
                  </a:cubicBezTo>
                  <a:cubicBezTo>
                    <a:pt x="537" y="241"/>
                    <a:pt x="537" y="251"/>
                    <a:pt x="541" y="250"/>
                  </a:cubicBezTo>
                  <a:cubicBezTo>
                    <a:pt x="545" y="248"/>
                    <a:pt x="549" y="251"/>
                    <a:pt x="553" y="258"/>
                  </a:cubicBezTo>
                  <a:cubicBezTo>
                    <a:pt x="557" y="264"/>
                    <a:pt x="552" y="269"/>
                    <a:pt x="553" y="271"/>
                  </a:cubicBezTo>
                  <a:cubicBezTo>
                    <a:pt x="553" y="274"/>
                    <a:pt x="561" y="273"/>
                    <a:pt x="566" y="270"/>
                  </a:cubicBezTo>
                  <a:cubicBezTo>
                    <a:pt x="571" y="268"/>
                    <a:pt x="575" y="273"/>
                    <a:pt x="578" y="276"/>
                  </a:cubicBezTo>
                  <a:cubicBezTo>
                    <a:pt x="582" y="280"/>
                    <a:pt x="565" y="285"/>
                    <a:pt x="567" y="282"/>
                  </a:cubicBezTo>
                  <a:cubicBezTo>
                    <a:pt x="568" y="279"/>
                    <a:pt x="557" y="271"/>
                    <a:pt x="546" y="275"/>
                  </a:cubicBezTo>
                  <a:cubicBezTo>
                    <a:pt x="536" y="279"/>
                    <a:pt x="543" y="285"/>
                    <a:pt x="544" y="288"/>
                  </a:cubicBezTo>
                  <a:cubicBezTo>
                    <a:pt x="545" y="292"/>
                    <a:pt x="535" y="295"/>
                    <a:pt x="525" y="292"/>
                  </a:cubicBezTo>
                  <a:cubicBezTo>
                    <a:pt x="516" y="289"/>
                    <a:pt x="519" y="294"/>
                    <a:pt x="515" y="294"/>
                  </a:cubicBezTo>
                  <a:cubicBezTo>
                    <a:pt x="511" y="294"/>
                    <a:pt x="506" y="300"/>
                    <a:pt x="510" y="304"/>
                  </a:cubicBezTo>
                  <a:cubicBezTo>
                    <a:pt x="514" y="308"/>
                    <a:pt x="521" y="305"/>
                    <a:pt x="528" y="305"/>
                  </a:cubicBezTo>
                  <a:cubicBezTo>
                    <a:pt x="534" y="305"/>
                    <a:pt x="535" y="307"/>
                    <a:pt x="536" y="304"/>
                  </a:cubicBezTo>
                  <a:cubicBezTo>
                    <a:pt x="536" y="300"/>
                    <a:pt x="543" y="302"/>
                    <a:pt x="548" y="303"/>
                  </a:cubicBezTo>
                  <a:cubicBezTo>
                    <a:pt x="552" y="304"/>
                    <a:pt x="551" y="310"/>
                    <a:pt x="557" y="311"/>
                  </a:cubicBezTo>
                  <a:cubicBezTo>
                    <a:pt x="563" y="312"/>
                    <a:pt x="558" y="317"/>
                    <a:pt x="562" y="321"/>
                  </a:cubicBezTo>
                  <a:cubicBezTo>
                    <a:pt x="565" y="325"/>
                    <a:pt x="577" y="323"/>
                    <a:pt x="581" y="327"/>
                  </a:cubicBezTo>
                  <a:cubicBezTo>
                    <a:pt x="585" y="332"/>
                    <a:pt x="603" y="340"/>
                    <a:pt x="606" y="337"/>
                  </a:cubicBezTo>
                  <a:cubicBezTo>
                    <a:pt x="609" y="334"/>
                    <a:pt x="590" y="317"/>
                    <a:pt x="585" y="316"/>
                  </a:cubicBezTo>
                  <a:cubicBezTo>
                    <a:pt x="580" y="314"/>
                    <a:pt x="590" y="312"/>
                    <a:pt x="597" y="318"/>
                  </a:cubicBezTo>
                  <a:cubicBezTo>
                    <a:pt x="604" y="323"/>
                    <a:pt x="614" y="326"/>
                    <a:pt x="619" y="319"/>
                  </a:cubicBezTo>
                  <a:cubicBezTo>
                    <a:pt x="624" y="313"/>
                    <a:pt x="615" y="315"/>
                    <a:pt x="615" y="310"/>
                  </a:cubicBezTo>
                  <a:cubicBezTo>
                    <a:pt x="615" y="305"/>
                    <a:pt x="611" y="299"/>
                    <a:pt x="606" y="299"/>
                  </a:cubicBezTo>
                  <a:cubicBezTo>
                    <a:pt x="601" y="299"/>
                    <a:pt x="588" y="289"/>
                    <a:pt x="593" y="287"/>
                  </a:cubicBezTo>
                  <a:cubicBezTo>
                    <a:pt x="598" y="285"/>
                    <a:pt x="592" y="282"/>
                    <a:pt x="595" y="278"/>
                  </a:cubicBezTo>
                  <a:cubicBezTo>
                    <a:pt x="599" y="274"/>
                    <a:pt x="602" y="281"/>
                    <a:pt x="607" y="282"/>
                  </a:cubicBezTo>
                  <a:close/>
                  <a:moveTo>
                    <a:pt x="531" y="265"/>
                  </a:moveTo>
                  <a:cubicBezTo>
                    <a:pt x="536" y="264"/>
                    <a:pt x="535" y="257"/>
                    <a:pt x="532" y="254"/>
                  </a:cubicBezTo>
                  <a:cubicBezTo>
                    <a:pt x="531" y="251"/>
                    <a:pt x="526" y="251"/>
                    <a:pt x="522" y="251"/>
                  </a:cubicBezTo>
                  <a:cubicBezTo>
                    <a:pt x="518" y="252"/>
                    <a:pt x="511" y="258"/>
                    <a:pt x="515" y="264"/>
                  </a:cubicBezTo>
                  <a:cubicBezTo>
                    <a:pt x="519" y="270"/>
                    <a:pt x="527" y="265"/>
                    <a:pt x="531" y="265"/>
                  </a:cubicBezTo>
                  <a:close/>
                  <a:moveTo>
                    <a:pt x="487" y="172"/>
                  </a:moveTo>
                  <a:cubicBezTo>
                    <a:pt x="485" y="177"/>
                    <a:pt x="491" y="177"/>
                    <a:pt x="492" y="182"/>
                  </a:cubicBezTo>
                  <a:cubicBezTo>
                    <a:pt x="492" y="187"/>
                    <a:pt x="499" y="189"/>
                    <a:pt x="504" y="186"/>
                  </a:cubicBezTo>
                  <a:cubicBezTo>
                    <a:pt x="509" y="183"/>
                    <a:pt x="523" y="187"/>
                    <a:pt x="523" y="183"/>
                  </a:cubicBezTo>
                  <a:cubicBezTo>
                    <a:pt x="523" y="179"/>
                    <a:pt x="508" y="172"/>
                    <a:pt x="503" y="173"/>
                  </a:cubicBezTo>
                  <a:cubicBezTo>
                    <a:pt x="498" y="174"/>
                    <a:pt x="489" y="167"/>
                    <a:pt x="487" y="172"/>
                  </a:cubicBezTo>
                  <a:close/>
                  <a:moveTo>
                    <a:pt x="621" y="475"/>
                  </a:moveTo>
                  <a:cubicBezTo>
                    <a:pt x="621" y="478"/>
                    <a:pt x="642" y="487"/>
                    <a:pt x="643" y="483"/>
                  </a:cubicBezTo>
                  <a:cubicBezTo>
                    <a:pt x="643" y="479"/>
                    <a:pt x="620" y="473"/>
                    <a:pt x="621" y="475"/>
                  </a:cubicBezTo>
                  <a:close/>
                  <a:moveTo>
                    <a:pt x="711" y="497"/>
                  </a:moveTo>
                  <a:cubicBezTo>
                    <a:pt x="710" y="499"/>
                    <a:pt x="707" y="495"/>
                    <a:pt x="711" y="492"/>
                  </a:cubicBezTo>
                  <a:cubicBezTo>
                    <a:pt x="714" y="490"/>
                    <a:pt x="710" y="489"/>
                    <a:pt x="707" y="491"/>
                  </a:cubicBezTo>
                  <a:cubicBezTo>
                    <a:pt x="704" y="492"/>
                    <a:pt x="705" y="484"/>
                    <a:pt x="708" y="483"/>
                  </a:cubicBezTo>
                  <a:cubicBezTo>
                    <a:pt x="710" y="481"/>
                    <a:pt x="701" y="478"/>
                    <a:pt x="701" y="481"/>
                  </a:cubicBezTo>
                  <a:cubicBezTo>
                    <a:pt x="701" y="484"/>
                    <a:pt x="695" y="482"/>
                    <a:pt x="694" y="480"/>
                  </a:cubicBezTo>
                  <a:cubicBezTo>
                    <a:pt x="693" y="477"/>
                    <a:pt x="689" y="477"/>
                    <a:pt x="691" y="475"/>
                  </a:cubicBezTo>
                  <a:cubicBezTo>
                    <a:pt x="692" y="473"/>
                    <a:pt x="685" y="472"/>
                    <a:pt x="684" y="475"/>
                  </a:cubicBezTo>
                  <a:cubicBezTo>
                    <a:pt x="684" y="478"/>
                    <a:pt x="682" y="473"/>
                    <a:pt x="685" y="469"/>
                  </a:cubicBezTo>
                  <a:cubicBezTo>
                    <a:pt x="689" y="466"/>
                    <a:pt x="688" y="462"/>
                    <a:pt x="691" y="460"/>
                  </a:cubicBezTo>
                  <a:cubicBezTo>
                    <a:pt x="694" y="458"/>
                    <a:pt x="691" y="456"/>
                    <a:pt x="687" y="458"/>
                  </a:cubicBezTo>
                  <a:cubicBezTo>
                    <a:pt x="683" y="459"/>
                    <a:pt x="674" y="472"/>
                    <a:pt x="674" y="476"/>
                  </a:cubicBezTo>
                  <a:cubicBezTo>
                    <a:pt x="674" y="479"/>
                    <a:pt x="674" y="484"/>
                    <a:pt x="670" y="483"/>
                  </a:cubicBezTo>
                  <a:cubicBezTo>
                    <a:pt x="667" y="483"/>
                    <a:pt x="663" y="486"/>
                    <a:pt x="666" y="488"/>
                  </a:cubicBezTo>
                  <a:cubicBezTo>
                    <a:pt x="668" y="490"/>
                    <a:pt x="659" y="496"/>
                    <a:pt x="663" y="498"/>
                  </a:cubicBezTo>
                  <a:cubicBezTo>
                    <a:pt x="667" y="500"/>
                    <a:pt x="672" y="497"/>
                    <a:pt x="676" y="498"/>
                  </a:cubicBezTo>
                  <a:cubicBezTo>
                    <a:pt x="680" y="498"/>
                    <a:pt x="684" y="498"/>
                    <a:pt x="687" y="496"/>
                  </a:cubicBezTo>
                  <a:cubicBezTo>
                    <a:pt x="691" y="493"/>
                    <a:pt x="691" y="498"/>
                    <a:pt x="695" y="498"/>
                  </a:cubicBezTo>
                  <a:cubicBezTo>
                    <a:pt x="698" y="497"/>
                    <a:pt x="693" y="501"/>
                    <a:pt x="693" y="503"/>
                  </a:cubicBezTo>
                  <a:cubicBezTo>
                    <a:pt x="693" y="506"/>
                    <a:pt x="697" y="502"/>
                    <a:pt x="700" y="501"/>
                  </a:cubicBezTo>
                  <a:cubicBezTo>
                    <a:pt x="702" y="499"/>
                    <a:pt x="706" y="501"/>
                    <a:pt x="705" y="503"/>
                  </a:cubicBezTo>
                  <a:cubicBezTo>
                    <a:pt x="703" y="505"/>
                    <a:pt x="712" y="508"/>
                    <a:pt x="715" y="504"/>
                  </a:cubicBezTo>
                  <a:cubicBezTo>
                    <a:pt x="717" y="500"/>
                    <a:pt x="712" y="494"/>
                    <a:pt x="711" y="497"/>
                  </a:cubicBezTo>
                  <a:close/>
                  <a:moveTo>
                    <a:pt x="66" y="431"/>
                  </a:moveTo>
                  <a:cubicBezTo>
                    <a:pt x="60" y="435"/>
                    <a:pt x="75" y="451"/>
                    <a:pt x="79" y="449"/>
                  </a:cubicBezTo>
                  <a:cubicBezTo>
                    <a:pt x="81" y="447"/>
                    <a:pt x="75" y="441"/>
                    <a:pt x="75" y="436"/>
                  </a:cubicBezTo>
                  <a:cubicBezTo>
                    <a:pt x="75" y="432"/>
                    <a:pt x="73" y="428"/>
                    <a:pt x="66" y="431"/>
                  </a:cubicBezTo>
                  <a:close/>
                  <a:moveTo>
                    <a:pt x="654" y="513"/>
                  </a:moveTo>
                  <a:cubicBezTo>
                    <a:pt x="652" y="513"/>
                    <a:pt x="654" y="509"/>
                    <a:pt x="654" y="507"/>
                  </a:cubicBezTo>
                  <a:cubicBezTo>
                    <a:pt x="654" y="505"/>
                    <a:pt x="649" y="508"/>
                    <a:pt x="648" y="510"/>
                  </a:cubicBezTo>
                  <a:cubicBezTo>
                    <a:pt x="648" y="513"/>
                    <a:pt x="644" y="513"/>
                    <a:pt x="644" y="515"/>
                  </a:cubicBezTo>
                  <a:cubicBezTo>
                    <a:pt x="644" y="519"/>
                    <a:pt x="644" y="517"/>
                    <a:pt x="641" y="518"/>
                  </a:cubicBezTo>
                  <a:cubicBezTo>
                    <a:pt x="638" y="520"/>
                    <a:pt x="627" y="518"/>
                    <a:pt x="627" y="516"/>
                  </a:cubicBezTo>
                  <a:cubicBezTo>
                    <a:pt x="626" y="513"/>
                    <a:pt x="618" y="512"/>
                    <a:pt x="618" y="509"/>
                  </a:cubicBezTo>
                  <a:cubicBezTo>
                    <a:pt x="618" y="505"/>
                    <a:pt x="614" y="504"/>
                    <a:pt x="617" y="500"/>
                  </a:cubicBezTo>
                  <a:cubicBezTo>
                    <a:pt x="620" y="497"/>
                    <a:pt x="616" y="495"/>
                    <a:pt x="613" y="498"/>
                  </a:cubicBezTo>
                  <a:cubicBezTo>
                    <a:pt x="610" y="501"/>
                    <a:pt x="608" y="496"/>
                    <a:pt x="613" y="495"/>
                  </a:cubicBezTo>
                  <a:cubicBezTo>
                    <a:pt x="617" y="493"/>
                    <a:pt x="624" y="491"/>
                    <a:pt x="620" y="484"/>
                  </a:cubicBezTo>
                  <a:cubicBezTo>
                    <a:pt x="616" y="477"/>
                    <a:pt x="592" y="486"/>
                    <a:pt x="586" y="490"/>
                  </a:cubicBezTo>
                  <a:cubicBezTo>
                    <a:pt x="579" y="494"/>
                    <a:pt x="572" y="505"/>
                    <a:pt x="568" y="505"/>
                  </a:cubicBezTo>
                  <a:cubicBezTo>
                    <a:pt x="565" y="505"/>
                    <a:pt x="574" y="499"/>
                    <a:pt x="575" y="497"/>
                  </a:cubicBezTo>
                  <a:cubicBezTo>
                    <a:pt x="577" y="494"/>
                    <a:pt x="575" y="492"/>
                    <a:pt x="577" y="493"/>
                  </a:cubicBezTo>
                  <a:cubicBezTo>
                    <a:pt x="579" y="494"/>
                    <a:pt x="585" y="485"/>
                    <a:pt x="588" y="482"/>
                  </a:cubicBezTo>
                  <a:cubicBezTo>
                    <a:pt x="592" y="479"/>
                    <a:pt x="596" y="482"/>
                    <a:pt x="597" y="480"/>
                  </a:cubicBezTo>
                  <a:cubicBezTo>
                    <a:pt x="597" y="477"/>
                    <a:pt x="599" y="476"/>
                    <a:pt x="603" y="473"/>
                  </a:cubicBezTo>
                  <a:cubicBezTo>
                    <a:pt x="606" y="469"/>
                    <a:pt x="649" y="470"/>
                    <a:pt x="653" y="470"/>
                  </a:cubicBezTo>
                  <a:cubicBezTo>
                    <a:pt x="657" y="470"/>
                    <a:pt x="665" y="465"/>
                    <a:pt x="667" y="461"/>
                  </a:cubicBezTo>
                  <a:cubicBezTo>
                    <a:pt x="670" y="458"/>
                    <a:pt x="673" y="458"/>
                    <a:pt x="678" y="458"/>
                  </a:cubicBezTo>
                  <a:cubicBezTo>
                    <a:pt x="684" y="458"/>
                    <a:pt x="687" y="453"/>
                    <a:pt x="690" y="451"/>
                  </a:cubicBezTo>
                  <a:cubicBezTo>
                    <a:pt x="692" y="449"/>
                    <a:pt x="691" y="448"/>
                    <a:pt x="689" y="448"/>
                  </a:cubicBezTo>
                  <a:cubicBezTo>
                    <a:pt x="686" y="447"/>
                    <a:pt x="684" y="446"/>
                    <a:pt x="687" y="446"/>
                  </a:cubicBezTo>
                  <a:cubicBezTo>
                    <a:pt x="689" y="445"/>
                    <a:pt x="690" y="444"/>
                    <a:pt x="691" y="441"/>
                  </a:cubicBezTo>
                  <a:cubicBezTo>
                    <a:pt x="692" y="437"/>
                    <a:pt x="690" y="439"/>
                    <a:pt x="687" y="434"/>
                  </a:cubicBezTo>
                  <a:cubicBezTo>
                    <a:pt x="684" y="430"/>
                    <a:pt x="682" y="436"/>
                    <a:pt x="679" y="436"/>
                  </a:cubicBezTo>
                  <a:cubicBezTo>
                    <a:pt x="675" y="435"/>
                    <a:pt x="681" y="431"/>
                    <a:pt x="678" y="429"/>
                  </a:cubicBezTo>
                  <a:cubicBezTo>
                    <a:pt x="675" y="427"/>
                    <a:pt x="670" y="429"/>
                    <a:pt x="666" y="432"/>
                  </a:cubicBezTo>
                  <a:cubicBezTo>
                    <a:pt x="661" y="436"/>
                    <a:pt x="662" y="432"/>
                    <a:pt x="658" y="436"/>
                  </a:cubicBezTo>
                  <a:cubicBezTo>
                    <a:pt x="654" y="439"/>
                    <a:pt x="654" y="434"/>
                    <a:pt x="656" y="432"/>
                  </a:cubicBezTo>
                  <a:cubicBezTo>
                    <a:pt x="658" y="431"/>
                    <a:pt x="659" y="433"/>
                    <a:pt x="661" y="430"/>
                  </a:cubicBezTo>
                  <a:cubicBezTo>
                    <a:pt x="662" y="428"/>
                    <a:pt x="664" y="430"/>
                    <a:pt x="668" y="428"/>
                  </a:cubicBezTo>
                  <a:cubicBezTo>
                    <a:pt x="672" y="425"/>
                    <a:pt x="675" y="426"/>
                    <a:pt x="677" y="424"/>
                  </a:cubicBezTo>
                  <a:cubicBezTo>
                    <a:pt x="678" y="422"/>
                    <a:pt x="675" y="420"/>
                    <a:pt x="671" y="421"/>
                  </a:cubicBezTo>
                  <a:cubicBezTo>
                    <a:pt x="667" y="421"/>
                    <a:pt x="664" y="415"/>
                    <a:pt x="662" y="417"/>
                  </a:cubicBezTo>
                  <a:cubicBezTo>
                    <a:pt x="659" y="419"/>
                    <a:pt x="660" y="414"/>
                    <a:pt x="657" y="416"/>
                  </a:cubicBezTo>
                  <a:cubicBezTo>
                    <a:pt x="654" y="418"/>
                    <a:pt x="652" y="416"/>
                    <a:pt x="651" y="412"/>
                  </a:cubicBezTo>
                  <a:cubicBezTo>
                    <a:pt x="650" y="409"/>
                    <a:pt x="642" y="403"/>
                    <a:pt x="638" y="402"/>
                  </a:cubicBezTo>
                  <a:cubicBezTo>
                    <a:pt x="633" y="400"/>
                    <a:pt x="636" y="398"/>
                    <a:pt x="639" y="400"/>
                  </a:cubicBezTo>
                  <a:cubicBezTo>
                    <a:pt x="641" y="401"/>
                    <a:pt x="644" y="398"/>
                    <a:pt x="645" y="396"/>
                  </a:cubicBezTo>
                  <a:cubicBezTo>
                    <a:pt x="646" y="394"/>
                    <a:pt x="643" y="393"/>
                    <a:pt x="642" y="393"/>
                  </a:cubicBezTo>
                  <a:cubicBezTo>
                    <a:pt x="640" y="392"/>
                    <a:pt x="640" y="390"/>
                    <a:pt x="641" y="388"/>
                  </a:cubicBezTo>
                  <a:cubicBezTo>
                    <a:pt x="641" y="386"/>
                    <a:pt x="636" y="384"/>
                    <a:pt x="636" y="382"/>
                  </a:cubicBezTo>
                  <a:cubicBezTo>
                    <a:pt x="635" y="381"/>
                    <a:pt x="632" y="379"/>
                    <a:pt x="633" y="378"/>
                  </a:cubicBezTo>
                  <a:cubicBezTo>
                    <a:pt x="633" y="376"/>
                    <a:pt x="629" y="374"/>
                    <a:pt x="629" y="372"/>
                  </a:cubicBezTo>
                  <a:cubicBezTo>
                    <a:pt x="629" y="370"/>
                    <a:pt x="624" y="365"/>
                    <a:pt x="624" y="363"/>
                  </a:cubicBezTo>
                  <a:cubicBezTo>
                    <a:pt x="624" y="360"/>
                    <a:pt x="621" y="358"/>
                    <a:pt x="620" y="355"/>
                  </a:cubicBezTo>
                  <a:cubicBezTo>
                    <a:pt x="619" y="352"/>
                    <a:pt x="617" y="354"/>
                    <a:pt x="616" y="358"/>
                  </a:cubicBezTo>
                  <a:cubicBezTo>
                    <a:pt x="615" y="362"/>
                    <a:pt x="611" y="362"/>
                    <a:pt x="613" y="364"/>
                  </a:cubicBezTo>
                  <a:cubicBezTo>
                    <a:pt x="615" y="367"/>
                    <a:pt x="613" y="367"/>
                    <a:pt x="611" y="368"/>
                  </a:cubicBezTo>
                  <a:cubicBezTo>
                    <a:pt x="610" y="370"/>
                    <a:pt x="613" y="373"/>
                    <a:pt x="610" y="373"/>
                  </a:cubicBezTo>
                  <a:cubicBezTo>
                    <a:pt x="607" y="373"/>
                    <a:pt x="608" y="378"/>
                    <a:pt x="607" y="376"/>
                  </a:cubicBezTo>
                  <a:cubicBezTo>
                    <a:pt x="606" y="373"/>
                    <a:pt x="602" y="374"/>
                    <a:pt x="602" y="377"/>
                  </a:cubicBezTo>
                  <a:cubicBezTo>
                    <a:pt x="602" y="379"/>
                    <a:pt x="596" y="381"/>
                    <a:pt x="594" y="381"/>
                  </a:cubicBezTo>
                  <a:cubicBezTo>
                    <a:pt x="592" y="381"/>
                    <a:pt x="592" y="376"/>
                    <a:pt x="590" y="378"/>
                  </a:cubicBezTo>
                  <a:cubicBezTo>
                    <a:pt x="588" y="379"/>
                    <a:pt x="588" y="374"/>
                    <a:pt x="585" y="374"/>
                  </a:cubicBezTo>
                  <a:cubicBezTo>
                    <a:pt x="582" y="374"/>
                    <a:pt x="580" y="374"/>
                    <a:pt x="581" y="371"/>
                  </a:cubicBezTo>
                  <a:cubicBezTo>
                    <a:pt x="582" y="368"/>
                    <a:pt x="576" y="367"/>
                    <a:pt x="578" y="365"/>
                  </a:cubicBezTo>
                  <a:cubicBezTo>
                    <a:pt x="580" y="364"/>
                    <a:pt x="577" y="361"/>
                    <a:pt x="577" y="356"/>
                  </a:cubicBezTo>
                  <a:cubicBezTo>
                    <a:pt x="577" y="352"/>
                    <a:pt x="580" y="351"/>
                    <a:pt x="580" y="350"/>
                  </a:cubicBezTo>
                  <a:cubicBezTo>
                    <a:pt x="580" y="348"/>
                    <a:pt x="577" y="348"/>
                    <a:pt x="575" y="349"/>
                  </a:cubicBezTo>
                  <a:cubicBezTo>
                    <a:pt x="573" y="351"/>
                    <a:pt x="573" y="347"/>
                    <a:pt x="571" y="347"/>
                  </a:cubicBezTo>
                  <a:cubicBezTo>
                    <a:pt x="568" y="348"/>
                    <a:pt x="562" y="347"/>
                    <a:pt x="561" y="344"/>
                  </a:cubicBezTo>
                  <a:cubicBezTo>
                    <a:pt x="561" y="341"/>
                    <a:pt x="559" y="342"/>
                    <a:pt x="557" y="339"/>
                  </a:cubicBezTo>
                  <a:cubicBezTo>
                    <a:pt x="556" y="336"/>
                    <a:pt x="554" y="339"/>
                    <a:pt x="554" y="337"/>
                  </a:cubicBezTo>
                  <a:cubicBezTo>
                    <a:pt x="554" y="334"/>
                    <a:pt x="552" y="334"/>
                    <a:pt x="550" y="333"/>
                  </a:cubicBezTo>
                  <a:cubicBezTo>
                    <a:pt x="548" y="333"/>
                    <a:pt x="547" y="331"/>
                    <a:pt x="544" y="330"/>
                  </a:cubicBezTo>
                  <a:cubicBezTo>
                    <a:pt x="542" y="330"/>
                    <a:pt x="538" y="332"/>
                    <a:pt x="536" y="333"/>
                  </a:cubicBezTo>
                  <a:cubicBezTo>
                    <a:pt x="535" y="334"/>
                    <a:pt x="531" y="331"/>
                    <a:pt x="529" y="332"/>
                  </a:cubicBezTo>
                  <a:cubicBezTo>
                    <a:pt x="527" y="333"/>
                    <a:pt x="527" y="331"/>
                    <a:pt x="523" y="330"/>
                  </a:cubicBezTo>
                  <a:cubicBezTo>
                    <a:pt x="518" y="329"/>
                    <a:pt x="512" y="328"/>
                    <a:pt x="512" y="330"/>
                  </a:cubicBezTo>
                  <a:cubicBezTo>
                    <a:pt x="512" y="331"/>
                    <a:pt x="508" y="332"/>
                    <a:pt x="509" y="336"/>
                  </a:cubicBezTo>
                  <a:cubicBezTo>
                    <a:pt x="509" y="339"/>
                    <a:pt x="513" y="339"/>
                    <a:pt x="514" y="341"/>
                  </a:cubicBezTo>
                  <a:cubicBezTo>
                    <a:pt x="515" y="344"/>
                    <a:pt x="512" y="343"/>
                    <a:pt x="512" y="345"/>
                  </a:cubicBezTo>
                  <a:cubicBezTo>
                    <a:pt x="512" y="347"/>
                    <a:pt x="509" y="347"/>
                    <a:pt x="509" y="349"/>
                  </a:cubicBezTo>
                  <a:cubicBezTo>
                    <a:pt x="509" y="350"/>
                    <a:pt x="511" y="350"/>
                    <a:pt x="512" y="353"/>
                  </a:cubicBezTo>
                  <a:cubicBezTo>
                    <a:pt x="513" y="357"/>
                    <a:pt x="514" y="356"/>
                    <a:pt x="515" y="361"/>
                  </a:cubicBezTo>
                  <a:cubicBezTo>
                    <a:pt x="516" y="365"/>
                    <a:pt x="514" y="364"/>
                    <a:pt x="512" y="365"/>
                  </a:cubicBezTo>
                  <a:cubicBezTo>
                    <a:pt x="510" y="365"/>
                    <a:pt x="512" y="367"/>
                    <a:pt x="509" y="370"/>
                  </a:cubicBezTo>
                  <a:cubicBezTo>
                    <a:pt x="507" y="373"/>
                    <a:pt x="505" y="376"/>
                    <a:pt x="507" y="378"/>
                  </a:cubicBezTo>
                  <a:cubicBezTo>
                    <a:pt x="509" y="380"/>
                    <a:pt x="516" y="383"/>
                    <a:pt x="519" y="387"/>
                  </a:cubicBezTo>
                  <a:cubicBezTo>
                    <a:pt x="522" y="392"/>
                    <a:pt x="522" y="400"/>
                    <a:pt x="521" y="405"/>
                  </a:cubicBezTo>
                  <a:cubicBezTo>
                    <a:pt x="520" y="410"/>
                    <a:pt x="514" y="412"/>
                    <a:pt x="509" y="416"/>
                  </a:cubicBezTo>
                  <a:cubicBezTo>
                    <a:pt x="505" y="421"/>
                    <a:pt x="500" y="420"/>
                    <a:pt x="498" y="420"/>
                  </a:cubicBezTo>
                  <a:cubicBezTo>
                    <a:pt x="496" y="421"/>
                    <a:pt x="497" y="425"/>
                    <a:pt x="500" y="428"/>
                  </a:cubicBezTo>
                  <a:cubicBezTo>
                    <a:pt x="503" y="432"/>
                    <a:pt x="501" y="433"/>
                    <a:pt x="502" y="436"/>
                  </a:cubicBezTo>
                  <a:cubicBezTo>
                    <a:pt x="504" y="440"/>
                    <a:pt x="502" y="443"/>
                    <a:pt x="505" y="446"/>
                  </a:cubicBezTo>
                  <a:cubicBezTo>
                    <a:pt x="507" y="449"/>
                    <a:pt x="506" y="450"/>
                    <a:pt x="503" y="453"/>
                  </a:cubicBezTo>
                  <a:cubicBezTo>
                    <a:pt x="500" y="455"/>
                    <a:pt x="504" y="454"/>
                    <a:pt x="504" y="457"/>
                  </a:cubicBezTo>
                  <a:cubicBezTo>
                    <a:pt x="504" y="460"/>
                    <a:pt x="503" y="458"/>
                    <a:pt x="501" y="456"/>
                  </a:cubicBezTo>
                  <a:cubicBezTo>
                    <a:pt x="498" y="455"/>
                    <a:pt x="496" y="459"/>
                    <a:pt x="496" y="461"/>
                  </a:cubicBezTo>
                  <a:cubicBezTo>
                    <a:pt x="496" y="463"/>
                    <a:pt x="491" y="459"/>
                    <a:pt x="489" y="459"/>
                  </a:cubicBezTo>
                  <a:cubicBezTo>
                    <a:pt x="488" y="459"/>
                    <a:pt x="490" y="456"/>
                    <a:pt x="486" y="453"/>
                  </a:cubicBezTo>
                  <a:cubicBezTo>
                    <a:pt x="483" y="451"/>
                    <a:pt x="481" y="450"/>
                    <a:pt x="481" y="448"/>
                  </a:cubicBezTo>
                  <a:cubicBezTo>
                    <a:pt x="481" y="445"/>
                    <a:pt x="475" y="444"/>
                    <a:pt x="475" y="441"/>
                  </a:cubicBezTo>
                  <a:cubicBezTo>
                    <a:pt x="475" y="438"/>
                    <a:pt x="476" y="431"/>
                    <a:pt x="475" y="428"/>
                  </a:cubicBezTo>
                  <a:cubicBezTo>
                    <a:pt x="473" y="426"/>
                    <a:pt x="475" y="424"/>
                    <a:pt x="476" y="422"/>
                  </a:cubicBezTo>
                  <a:cubicBezTo>
                    <a:pt x="477" y="420"/>
                    <a:pt x="474" y="417"/>
                    <a:pt x="471" y="417"/>
                  </a:cubicBezTo>
                  <a:cubicBezTo>
                    <a:pt x="468" y="417"/>
                    <a:pt x="463" y="416"/>
                    <a:pt x="459" y="416"/>
                  </a:cubicBezTo>
                  <a:cubicBezTo>
                    <a:pt x="455" y="417"/>
                    <a:pt x="452" y="416"/>
                    <a:pt x="451" y="415"/>
                  </a:cubicBezTo>
                  <a:cubicBezTo>
                    <a:pt x="449" y="413"/>
                    <a:pt x="445" y="411"/>
                    <a:pt x="440" y="409"/>
                  </a:cubicBezTo>
                  <a:cubicBezTo>
                    <a:pt x="434" y="408"/>
                    <a:pt x="432" y="405"/>
                    <a:pt x="431" y="403"/>
                  </a:cubicBezTo>
                  <a:cubicBezTo>
                    <a:pt x="430" y="402"/>
                    <a:pt x="425" y="401"/>
                    <a:pt x="424" y="399"/>
                  </a:cubicBezTo>
                  <a:cubicBezTo>
                    <a:pt x="422" y="397"/>
                    <a:pt x="417" y="396"/>
                    <a:pt x="415" y="397"/>
                  </a:cubicBezTo>
                  <a:cubicBezTo>
                    <a:pt x="413" y="397"/>
                    <a:pt x="407" y="392"/>
                    <a:pt x="404" y="393"/>
                  </a:cubicBezTo>
                  <a:cubicBezTo>
                    <a:pt x="401" y="393"/>
                    <a:pt x="394" y="396"/>
                    <a:pt x="392" y="396"/>
                  </a:cubicBezTo>
                  <a:cubicBezTo>
                    <a:pt x="391" y="396"/>
                    <a:pt x="392" y="393"/>
                    <a:pt x="393" y="392"/>
                  </a:cubicBezTo>
                  <a:cubicBezTo>
                    <a:pt x="394" y="391"/>
                    <a:pt x="391" y="386"/>
                    <a:pt x="390" y="382"/>
                  </a:cubicBezTo>
                  <a:cubicBezTo>
                    <a:pt x="389" y="378"/>
                    <a:pt x="388" y="375"/>
                    <a:pt x="384" y="375"/>
                  </a:cubicBezTo>
                  <a:cubicBezTo>
                    <a:pt x="380" y="376"/>
                    <a:pt x="376" y="374"/>
                    <a:pt x="375" y="373"/>
                  </a:cubicBezTo>
                  <a:cubicBezTo>
                    <a:pt x="374" y="372"/>
                    <a:pt x="374" y="362"/>
                    <a:pt x="375" y="358"/>
                  </a:cubicBezTo>
                  <a:cubicBezTo>
                    <a:pt x="376" y="353"/>
                    <a:pt x="380" y="347"/>
                    <a:pt x="380" y="344"/>
                  </a:cubicBezTo>
                  <a:cubicBezTo>
                    <a:pt x="380" y="342"/>
                    <a:pt x="383" y="340"/>
                    <a:pt x="386" y="340"/>
                  </a:cubicBezTo>
                  <a:cubicBezTo>
                    <a:pt x="389" y="339"/>
                    <a:pt x="386" y="334"/>
                    <a:pt x="389" y="334"/>
                  </a:cubicBezTo>
                  <a:cubicBezTo>
                    <a:pt x="392" y="333"/>
                    <a:pt x="392" y="332"/>
                    <a:pt x="392" y="330"/>
                  </a:cubicBezTo>
                  <a:cubicBezTo>
                    <a:pt x="393" y="328"/>
                    <a:pt x="396" y="329"/>
                    <a:pt x="394" y="327"/>
                  </a:cubicBezTo>
                  <a:cubicBezTo>
                    <a:pt x="393" y="326"/>
                    <a:pt x="394" y="325"/>
                    <a:pt x="398" y="325"/>
                  </a:cubicBezTo>
                  <a:cubicBezTo>
                    <a:pt x="402" y="325"/>
                    <a:pt x="408" y="324"/>
                    <a:pt x="407" y="320"/>
                  </a:cubicBezTo>
                  <a:cubicBezTo>
                    <a:pt x="407" y="316"/>
                    <a:pt x="396" y="319"/>
                    <a:pt x="396" y="315"/>
                  </a:cubicBezTo>
                  <a:cubicBezTo>
                    <a:pt x="396" y="312"/>
                    <a:pt x="382" y="312"/>
                    <a:pt x="383" y="310"/>
                  </a:cubicBezTo>
                  <a:cubicBezTo>
                    <a:pt x="384" y="308"/>
                    <a:pt x="397" y="311"/>
                    <a:pt x="401" y="313"/>
                  </a:cubicBezTo>
                  <a:cubicBezTo>
                    <a:pt x="406" y="315"/>
                    <a:pt x="407" y="314"/>
                    <a:pt x="411" y="314"/>
                  </a:cubicBezTo>
                  <a:cubicBezTo>
                    <a:pt x="415" y="314"/>
                    <a:pt x="412" y="309"/>
                    <a:pt x="413" y="307"/>
                  </a:cubicBezTo>
                  <a:cubicBezTo>
                    <a:pt x="414" y="305"/>
                    <a:pt x="421" y="310"/>
                    <a:pt x="425" y="309"/>
                  </a:cubicBezTo>
                  <a:cubicBezTo>
                    <a:pt x="429" y="308"/>
                    <a:pt x="433" y="300"/>
                    <a:pt x="436" y="297"/>
                  </a:cubicBezTo>
                  <a:cubicBezTo>
                    <a:pt x="440" y="295"/>
                    <a:pt x="437" y="293"/>
                    <a:pt x="430" y="294"/>
                  </a:cubicBezTo>
                  <a:cubicBezTo>
                    <a:pt x="423" y="294"/>
                    <a:pt x="420" y="292"/>
                    <a:pt x="416" y="289"/>
                  </a:cubicBezTo>
                  <a:cubicBezTo>
                    <a:pt x="413" y="286"/>
                    <a:pt x="413" y="284"/>
                    <a:pt x="417" y="284"/>
                  </a:cubicBezTo>
                  <a:cubicBezTo>
                    <a:pt x="420" y="285"/>
                    <a:pt x="429" y="292"/>
                    <a:pt x="433" y="292"/>
                  </a:cubicBezTo>
                  <a:cubicBezTo>
                    <a:pt x="436" y="293"/>
                    <a:pt x="442" y="286"/>
                    <a:pt x="445" y="284"/>
                  </a:cubicBezTo>
                  <a:cubicBezTo>
                    <a:pt x="448" y="281"/>
                    <a:pt x="442" y="281"/>
                    <a:pt x="440" y="279"/>
                  </a:cubicBezTo>
                  <a:cubicBezTo>
                    <a:pt x="438" y="277"/>
                    <a:pt x="444" y="276"/>
                    <a:pt x="447" y="276"/>
                  </a:cubicBezTo>
                  <a:cubicBezTo>
                    <a:pt x="449" y="276"/>
                    <a:pt x="451" y="279"/>
                    <a:pt x="452" y="280"/>
                  </a:cubicBezTo>
                  <a:cubicBezTo>
                    <a:pt x="453" y="281"/>
                    <a:pt x="458" y="279"/>
                    <a:pt x="460" y="279"/>
                  </a:cubicBezTo>
                  <a:cubicBezTo>
                    <a:pt x="463" y="279"/>
                    <a:pt x="460" y="275"/>
                    <a:pt x="456" y="273"/>
                  </a:cubicBezTo>
                  <a:cubicBezTo>
                    <a:pt x="452" y="272"/>
                    <a:pt x="456" y="269"/>
                    <a:pt x="457" y="271"/>
                  </a:cubicBezTo>
                  <a:cubicBezTo>
                    <a:pt x="458" y="274"/>
                    <a:pt x="461" y="273"/>
                    <a:pt x="463" y="276"/>
                  </a:cubicBezTo>
                  <a:cubicBezTo>
                    <a:pt x="465" y="280"/>
                    <a:pt x="466" y="278"/>
                    <a:pt x="470" y="276"/>
                  </a:cubicBezTo>
                  <a:cubicBezTo>
                    <a:pt x="473" y="275"/>
                    <a:pt x="475" y="273"/>
                    <a:pt x="477" y="271"/>
                  </a:cubicBezTo>
                  <a:cubicBezTo>
                    <a:pt x="479" y="269"/>
                    <a:pt x="479" y="271"/>
                    <a:pt x="482" y="268"/>
                  </a:cubicBezTo>
                  <a:cubicBezTo>
                    <a:pt x="484" y="264"/>
                    <a:pt x="481" y="261"/>
                    <a:pt x="478" y="259"/>
                  </a:cubicBezTo>
                  <a:cubicBezTo>
                    <a:pt x="475" y="257"/>
                    <a:pt x="478" y="255"/>
                    <a:pt x="475" y="253"/>
                  </a:cubicBezTo>
                  <a:cubicBezTo>
                    <a:pt x="472" y="252"/>
                    <a:pt x="472" y="249"/>
                    <a:pt x="475" y="250"/>
                  </a:cubicBezTo>
                  <a:cubicBezTo>
                    <a:pt x="479" y="251"/>
                    <a:pt x="482" y="250"/>
                    <a:pt x="483" y="247"/>
                  </a:cubicBezTo>
                  <a:cubicBezTo>
                    <a:pt x="485" y="245"/>
                    <a:pt x="478" y="244"/>
                    <a:pt x="481" y="242"/>
                  </a:cubicBezTo>
                  <a:cubicBezTo>
                    <a:pt x="484" y="240"/>
                    <a:pt x="482" y="239"/>
                    <a:pt x="478" y="239"/>
                  </a:cubicBezTo>
                  <a:cubicBezTo>
                    <a:pt x="475" y="239"/>
                    <a:pt x="473" y="237"/>
                    <a:pt x="472" y="234"/>
                  </a:cubicBezTo>
                  <a:cubicBezTo>
                    <a:pt x="472" y="232"/>
                    <a:pt x="467" y="233"/>
                    <a:pt x="463" y="232"/>
                  </a:cubicBezTo>
                  <a:cubicBezTo>
                    <a:pt x="460" y="230"/>
                    <a:pt x="452" y="231"/>
                    <a:pt x="451" y="231"/>
                  </a:cubicBezTo>
                  <a:cubicBezTo>
                    <a:pt x="449" y="231"/>
                    <a:pt x="449" y="238"/>
                    <a:pt x="451" y="238"/>
                  </a:cubicBezTo>
                  <a:cubicBezTo>
                    <a:pt x="454" y="239"/>
                    <a:pt x="456" y="241"/>
                    <a:pt x="454" y="242"/>
                  </a:cubicBezTo>
                  <a:cubicBezTo>
                    <a:pt x="451" y="243"/>
                    <a:pt x="454" y="246"/>
                    <a:pt x="452" y="246"/>
                  </a:cubicBezTo>
                  <a:cubicBezTo>
                    <a:pt x="451" y="246"/>
                    <a:pt x="448" y="245"/>
                    <a:pt x="447" y="250"/>
                  </a:cubicBezTo>
                  <a:cubicBezTo>
                    <a:pt x="447" y="254"/>
                    <a:pt x="446" y="256"/>
                    <a:pt x="443" y="258"/>
                  </a:cubicBezTo>
                  <a:cubicBezTo>
                    <a:pt x="440" y="259"/>
                    <a:pt x="443" y="252"/>
                    <a:pt x="440" y="253"/>
                  </a:cubicBezTo>
                  <a:cubicBezTo>
                    <a:pt x="437" y="253"/>
                    <a:pt x="437" y="258"/>
                    <a:pt x="439" y="259"/>
                  </a:cubicBezTo>
                  <a:cubicBezTo>
                    <a:pt x="441" y="259"/>
                    <a:pt x="441" y="261"/>
                    <a:pt x="442" y="264"/>
                  </a:cubicBezTo>
                  <a:cubicBezTo>
                    <a:pt x="442" y="266"/>
                    <a:pt x="438" y="264"/>
                    <a:pt x="436" y="268"/>
                  </a:cubicBezTo>
                  <a:cubicBezTo>
                    <a:pt x="434" y="271"/>
                    <a:pt x="434" y="266"/>
                    <a:pt x="432" y="264"/>
                  </a:cubicBezTo>
                  <a:cubicBezTo>
                    <a:pt x="429" y="262"/>
                    <a:pt x="426" y="258"/>
                    <a:pt x="426" y="256"/>
                  </a:cubicBezTo>
                  <a:cubicBezTo>
                    <a:pt x="426" y="253"/>
                    <a:pt x="428" y="253"/>
                    <a:pt x="430" y="252"/>
                  </a:cubicBezTo>
                  <a:cubicBezTo>
                    <a:pt x="432" y="252"/>
                    <a:pt x="430" y="250"/>
                    <a:pt x="429" y="247"/>
                  </a:cubicBezTo>
                  <a:cubicBezTo>
                    <a:pt x="429" y="244"/>
                    <a:pt x="427" y="245"/>
                    <a:pt x="424" y="241"/>
                  </a:cubicBezTo>
                  <a:cubicBezTo>
                    <a:pt x="421" y="238"/>
                    <a:pt x="418" y="238"/>
                    <a:pt x="417" y="240"/>
                  </a:cubicBezTo>
                  <a:cubicBezTo>
                    <a:pt x="415" y="241"/>
                    <a:pt x="416" y="244"/>
                    <a:pt x="414" y="245"/>
                  </a:cubicBezTo>
                  <a:cubicBezTo>
                    <a:pt x="411" y="246"/>
                    <a:pt x="412" y="251"/>
                    <a:pt x="410" y="252"/>
                  </a:cubicBezTo>
                  <a:cubicBezTo>
                    <a:pt x="408" y="252"/>
                    <a:pt x="409" y="243"/>
                    <a:pt x="407" y="242"/>
                  </a:cubicBezTo>
                  <a:cubicBezTo>
                    <a:pt x="405" y="241"/>
                    <a:pt x="406" y="239"/>
                    <a:pt x="408" y="239"/>
                  </a:cubicBezTo>
                  <a:cubicBezTo>
                    <a:pt x="411" y="238"/>
                    <a:pt x="413" y="235"/>
                    <a:pt x="410" y="235"/>
                  </a:cubicBezTo>
                  <a:cubicBezTo>
                    <a:pt x="408" y="235"/>
                    <a:pt x="404" y="233"/>
                    <a:pt x="402" y="232"/>
                  </a:cubicBezTo>
                  <a:cubicBezTo>
                    <a:pt x="401" y="232"/>
                    <a:pt x="398" y="235"/>
                    <a:pt x="396" y="234"/>
                  </a:cubicBezTo>
                  <a:cubicBezTo>
                    <a:pt x="394" y="232"/>
                    <a:pt x="396" y="229"/>
                    <a:pt x="397" y="227"/>
                  </a:cubicBezTo>
                  <a:cubicBezTo>
                    <a:pt x="397" y="225"/>
                    <a:pt x="399" y="228"/>
                    <a:pt x="401" y="225"/>
                  </a:cubicBezTo>
                  <a:cubicBezTo>
                    <a:pt x="403" y="223"/>
                    <a:pt x="396" y="223"/>
                    <a:pt x="396" y="220"/>
                  </a:cubicBezTo>
                  <a:cubicBezTo>
                    <a:pt x="396" y="217"/>
                    <a:pt x="391" y="217"/>
                    <a:pt x="389" y="216"/>
                  </a:cubicBezTo>
                  <a:cubicBezTo>
                    <a:pt x="387" y="215"/>
                    <a:pt x="390" y="210"/>
                    <a:pt x="389" y="209"/>
                  </a:cubicBezTo>
                  <a:cubicBezTo>
                    <a:pt x="389" y="207"/>
                    <a:pt x="382" y="201"/>
                    <a:pt x="379" y="202"/>
                  </a:cubicBezTo>
                  <a:cubicBezTo>
                    <a:pt x="376" y="202"/>
                    <a:pt x="376" y="198"/>
                    <a:pt x="377" y="198"/>
                  </a:cubicBezTo>
                  <a:cubicBezTo>
                    <a:pt x="379" y="198"/>
                    <a:pt x="380" y="197"/>
                    <a:pt x="383" y="194"/>
                  </a:cubicBezTo>
                  <a:cubicBezTo>
                    <a:pt x="386" y="190"/>
                    <a:pt x="386" y="189"/>
                    <a:pt x="384" y="189"/>
                  </a:cubicBezTo>
                  <a:cubicBezTo>
                    <a:pt x="382" y="188"/>
                    <a:pt x="381" y="186"/>
                    <a:pt x="385" y="186"/>
                  </a:cubicBezTo>
                  <a:cubicBezTo>
                    <a:pt x="389" y="186"/>
                    <a:pt x="395" y="189"/>
                    <a:pt x="397" y="187"/>
                  </a:cubicBezTo>
                  <a:cubicBezTo>
                    <a:pt x="399" y="185"/>
                    <a:pt x="406" y="175"/>
                    <a:pt x="409" y="171"/>
                  </a:cubicBezTo>
                  <a:cubicBezTo>
                    <a:pt x="412" y="167"/>
                    <a:pt x="407" y="167"/>
                    <a:pt x="400" y="167"/>
                  </a:cubicBezTo>
                  <a:cubicBezTo>
                    <a:pt x="394" y="168"/>
                    <a:pt x="393" y="165"/>
                    <a:pt x="387" y="165"/>
                  </a:cubicBezTo>
                  <a:cubicBezTo>
                    <a:pt x="382" y="164"/>
                    <a:pt x="372" y="166"/>
                    <a:pt x="371" y="167"/>
                  </a:cubicBezTo>
                  <a:cubicBezTo>
                    <a:pt x="369" y="169"/>
                    <a:pt x="373" y="170"/>
                    <a:pt x="373" y="172"/>
                  </a:cubicBezTo>
                  <a:cubicBezTo>
                    <a:pt x="372" y="174"/>
                    <a:pt x="369" y="171"/>
                    <a:pt x="367" y="172"/>
                  </a:cubicBezTo>
                  <a:cubicBezTo>
                    <a:pt x="366" y="172"/>
                    <a:pt x="368" y="175"/>
                    <a:pt x="367" y="181"/>
                  </a:cubicBezTo>
                  <a:cubicBezTo>
                    <a:pt x="367" y="187"/>
                    <a:pt x="369" y="187"/>
                    <a:pt x="371" y="190"/>
                  </a:cubicBezTo>
                  <a:cubicBezTo>
                    <a:pt x="372" y="192"/>
                    <a:pt x="372" y="195"/>
                    <a:pt x="372" y="199"/>
                  </a:cubicBezTo>
                  <a:cubicBezTo>
                    <a:pt x="372" y="203"/>
                    <a:pt x="368" y="203"/>
                    <a:pt x="367" y="204"/>
                  </a:cubicBezTo>
                  <a:cubicBezTo>
                    <a:pt x="366" y="205"/>
                    <a:pt x="370" y="206"/>
                    <a:pt x="369" y="208"/>
                  </a:cubicBezTo>
                  <a:cubicBezTo>
                    <a:pt x="369" y="211"/>
                    <a:pt x="365" y="207"/>
                    <a:pt x="363" y="208"/>
                  </a:cubicBezTo>
                  <a:cubicBezTo>
                    <a:pt x="361" y="208"/>
                    <a:pt x="359" y="215"/>
                    <a:pt x="361" y="217"/>
                  </a:cubicBezTo>
                  <a:cubicBezTo>
                    <a:pt x="364" y="218"/>
                    <a:pt x="364" y="218"/>
                    <a:pt x="363" y="220"/>
                  </a:cubicBezTo>
                  <a:cubicBezTo>
                    <a:pt x="361" y="223"/>
                    <a:pt x="359" y="226"/>
                    <a:pt x="363" y="230"/>
                  </a:cubicBezTo>
                  <a:cubicBezTo>
                    <a:pt x="367" y="233"/>
                    <a:pt x="375" y="233"/>
                    <a:pt x="379" y="235"/>
                  </a:cubicBezTo>
                  <a:cubicBezTo>
                    <a:pt x="384" y="238"/>
                    <a:pt x="378" y="236"/>
                    <a:pt x="379" y="239"/>
                  </a:cubicBezTo>
                  <a:cubicBezTo>
                    <a:pt x="381" y="242"/>
                    <a:pt x="377" y="243"/>
                    <a:pt x="377" y="246"/>
                  </a:cubicBezTo>
                  <a:cubicBezTo>
                    <a:pt x="377" y="248"/>
                    <a:pt x="379" y="247"/>
                    <a:pt x="381" y="243"/>
                  </a:cubicBezTo>
                  <a:cubicBezTo>
                    <a:pt x="383" y="239"/>
                    <a:pt x="384" y="244"/>
                    <a:pt x="384" y="247"/>
                  </a:cubicBezTo>
                  <a:cubicBezTo>
                    <a:pt x="384" y="251"/>
                    <a:pt x="381" y="249"/>
                    <a:pt x="379" y="252"/>
                  </a:cubicBezTo>
                  <a:cubicBezTo>
                    <a:pt x="376" y="256"/>
                    <a:pt x="374" y="256"/>
                    <a:pt x="371" y="255"/>
                  </a:cubicBezTo>
                  <a:cubicBezTo>
                    <a:pt x="367" y="255"/>
                    <a:pt x="369" y="260"/>
                    <a:pt x="371" y="263"/>
                  </a:cubicBezTo>
                  <a:cubicBezTo>
                    <a:pt x="372" y="266"/>
                    <a:pt x="371" y="267"/>
                    <a:pt x="367" y="266"/>
                  </a:cubicBezTo>
                  <a:cubicBezTo>
                    <a:pt x="363" y="265"/>
                    <a:pt x="360" y="263"/>
                    <a:pt x="362" y="260"/>
                  </a:cubicBezTo>
                  <a:cubicBezTo>
                    <a:pt x="364" y="257"/>
                    <a:pt x="366" y="253"/>
                    <a:pt x="363" y="253"/>
                  </a:cubicBezTo>
                  <a:cubicBezTo>
                    <a:pt x="361" y="254"/>
                    <a:pt x="356" y="253"/>
                    <a:pt x="354" y="251"/>
                  </a:cubicBezTo>
                  <a:cubicBezTo>
                    <a:pt x="353" y="248"/>
                    <a:pt x="355" y="249"/>
                    <a:pt x="360" y="250"/>
                  </a:cubicBezTo>
                  <a:cubicBezTo>
                    <a:pt x="365" y="250"/>
                    <a:pt x="361" y="247"/>
                    <a:pt x="364" y="247"/>
                  </a:cubicBezTo>
                  <a:cubicBezTo>
                    <a:pt x="368" y="247"/>
                    <a:pt x="371" y="249"/>
                    <a:pt x="374" y="246"/>
                  </a:cubicBezTo>
                  <a:cubicBezTo>
                    <a:pt x="377" y="243"/>
                    <a:pt x="372" y="238"/>
                    <a:pt x="369" y="239"/>
                  </a:cubicBezTo>
                  <a:cubicBezTo>
                    <a:pt x="367" y="240"/>
                    <a:pt x="363" y="241"/>
                    <a:pt x="363" y="238"/>
                  </a:cubicBezTo>
                  <a:cubicBezTo>
                    <a:pt x="363" y="236"/>
                    <a:pt x="367" y="238"/>
                    <a:pt x="369" y="237"/>
                  </a:cubicBezTo>
                  <a:cubicBezTo>
                    <a:pt x="372" y="237"/>
                    <a:pt x="368" y="233"/>
                    <a:pt x="364" y="234"/>
                  </a:cubicBezTo>
                  <a:cubicBezTo>
                    <a:pt x="361" y="235"/>
                    <a:pt x="358" y="235"/>
                    <a:pt x="356" y="232"/>
                  </a:cubicBezTo>
                  <a:cubicBezTo>
                    <a:pt x="353" y="229"/>
                    <a:pt x="348" y="228"/>
                    <a:pt x="346" y="235"/>
                  </a:cubicBezTo>
                  <a:cubicBezTo>
                    <a:pt x="345" y="241"/>
                    <a:pt x="340" y="238"/>
                    <a:pt x="338" y="240"/>
                  </a:cubicBezTo>
                  <a:cubicBezTo>
                    <a:pt x="336" y="242"/>
                    <a:pt x="340" y="244"/>
                    <a:pt x="345" y="244"/>
                  </a:cubicBezTo>
                  <a:cubicBezTo>
                    <a:pt x="350" y="244"/>
                    <a:pt x="354" y="249"/>
                    <a:pt x="351" y="249"/>
                  </a:cubicBezTo>
                  <a:cubicBezTo>
                    <a:pt x="349" y="249"/>
                    <a:pt x="350" y="252"/>
                    <a:pt x="348" y="251"/>
                  </a:cubicBezTo>
                  <a:cubicBezTo>
                    <a:pt x="345" y="250"/>
                    <a:pt x="343" y="251"/>
                    <a:pt x="344" y="253"/>
                  </a:cubicBezTo>
                  <a:cubicBezTo>
                    <a:pt x="346" y="255"/>
                    <a:pt x="344" y="256"/>
                    <a:pt x="344" y="258"/>
                  </a:cubicBezTo>
                  <a:cubicBezTo>
                    <a:pt x="344" y="260"/>
                    <a:pt x="340" y="258"/>
                    <a:pt x="336" y="258"/>
                  </a:cubicBezTo>
                  <a:cubicBezTo>
                    <a:pt x="333" y="258"/>
                    <a:pt x="326" y="259"/>
                    <a:pt x="321" y="260"/>
                  </a:cubicBezTo>
                  <a:cubicBezTo>
                    <a:pt x="316" y="261"/>
                    <a:pt x="310" y="259"/>
                    <a:pt x="308" y="257"/>
                  </a:cubicBezTo>
                  <a:cubicBezTo>
                    <a:pt x="306" y="255"/>
                    <a:pt x="303" y="255"/>
                    <a:pt x="299" y="255"/>
                  </a:cubicBezTo>
                  <a:cubicBezTo>
                    <a:pt x="296" y="255"/>
                    <a:pt x="297" y="252"/>
                    <a:pt x="292" y="251"/>
                  </a:cubicBezTo>
                  <a:cubicBezTo>
                    <a:pt x="288" y="251"/>
                    <a:pt x="289" y="247"/>
                    <a:pt x="288" y="245"/>
                  </a:cubicBezTo>
                  <a:cubicBezTo>
                    <a:pt x="288" y="243"/>
                    <a:pt x="278" y="243"/>
                    <a:pt x="275" y="246"/>
                  </a:cubicBezTo>
                  <a:cubicBezTo>
                    <a:pt x="272" y="248"/>
                    <a:pt x="265" y="247"/>
                    <a:pt x="263" y="251"/>
                  </a:cubicBezTo>
                  <a:cubicBezTo>
                    <a:pt x="261" y="255"/>
                    <a:pt x="265" y="254"/>
                    <a:pt x="267" y="254"/>
                  </a:cubicBezTo>
                  <a:cubicBezTo>
                    <a:pt x="269" y="254"/>
                    <a:pt x="269" y="251"/>
                    <a:pt x="274" y="252"/>
                  </a:cubicBezTo>
                  <a:cubicBezTo>
                    <a:pt x="279" y="252"/>
                    <a:pt x="283" y="246"/>
                    <a:pt x="285" y="249"/>
                  </a:cubicBezTo>
                  <a:cubicBezTo>
                    <a:pt x="287" y="251"/>
                    <a:pt x="276" y="255"/>
                    <a:pt x="272" y="256"/>
                  </a:cubicBezTo>
                  <a:cubicBezTo>
                    <a:pt x="267" y="256"/>
                    <a:pt x="268" y="260"/>
                    <a:pt x="273" y="267"/>
                  </a:cubicBezTo>
                  <a:cubicBezTo>
                    <a:pt x="277" y="273"/>
                    <a:pt x="271" y="269"/>
                    <a:pt x="271" y="273"/>
                  </a:cubicBezTo>
                  <a:cubicBezTo>
                    <a:pt x="271" y="276"/>
                    <a:pt x="262" y="272"/>
                    <a:pt x="266" y="271"/>
                  </a:cubicBezTo>
                  <a:cubicBezTo>
                    <a:pt x="269" y="269"/>
                    <a:pt x="267" y="266"/>
                    <a:pt x="265" y="264"/>
                  </a:cubicBezTo>
                  <a:cubicBezTo>
                    <a:pt x="262" y="262"/>
                    <a:pt x="260" y="264"/>
                    <a:pt x="261" y="262"/>
                  </a:cubicBezTo>
                  <a:cubicBezTo>
                    <a:pt x="261" y="259"/>
                    <a:pt x="258" y="262"/>
                    <a:pt x="255" y="260"/>
                  </a:cubicBezTo>
                  <a:cubicBezTo>
                    <a:pt x="253" y="258"/>
                    <a:pt x="252" y="256"/>
                    <a:pt x="248" y="258"/>
                  </a:cubicBezTo>
                  <a:cubicBezTo>
                    <a:pt x="245" y="260"/>
                    <a:pt x="241" y="259"/>
                    <a:pt x="233" y="261"/>
                  </a:cubicBezTo>
                  <a:cubicBezTo>
                    <a:pt x="226" y="262"/>
                    <a:pt x="212" y="261"/>
                    <a:pt x="210" y="259"/>
                  </a:cubicBezTo>
                  <a:cubicBezTo>
                    <a:pt x="207" y="256"/>
                    <a:pt x="216" y="252"/>
                    <a:pt x="219" y="253"/>
                  </a:cubicBezTo>
                  <a:cubicBezTo>
                    <a:pt x="221" y="253"/>
                    <a:pt x="220" y="250"/>
                    <a:pt x="216" y="247"/>
                  </a:cubicBezTo>
                  <a:cubicBezTo>
                    <a:pt x="212" y="243"/>
                    <a:pt x="203" y="241"/>
                    <a:pt x="203" y="243"/>
                  </a:cubicBezTo>
                  <a:cubicBezTo>
                    <a:pt x="203" y="245"/>
                    <a:pt x="198" y="244"/>
                    <a:pt x="191" y="242"/>
                  </a:cubicBezTo>
                  <a:cubicBezTo>
                    <a:pt x="184" y="241"/>
                    <a:pt x="183" y="239"/>
                    <a:pt x="179" y="239"/>
                  </a:cubicBezTo>
                  <a:cubicBezTo>
                    <a:pt x="175" y="238"/>
                    <a:pt x="168" y="237"/>
                    <a:pt x="163" y="233"/>
                  </a:cubicBezTo>
                  <a:cubicBezTo>
                    <a:pt x="158" y="229"/>
                    <a:pt x="147" y="230"/>
                    <a:pt x="145" y="234"/>
                  </a:cubicBezTo>
                  <a:cubicBezTo>
                    <a:pt x="144" y="238"/>
                    <a:pt x="140" y="237"/>
                    <a:pt x="136" y="237"/>
                  </a:cubicBezTo>
                  <a:cubicBezTo>
                    <a:pt x="132" y="237"/>
                    <a:pt x="138" y="233"/>
                    <a:pt x="136" y="232"/>
                  </a:cubicBezTo>
                  <a:cubicBezTo>
                    <a:pt x="134" y="231"/>
                    <a:pt x="137" y="226"/>
                    <a:pt x="134" y="226"/>
                  </a:cubicBezTo>
                  <a:cubicBezTo>
                    <a:pt x="131" y="226"/>
                    <a:pt x="128" y="238"/>
                    <a:pt x="123" y="237"/>
                  </a:cubicBezTo>
                  <a:cubicBezTo>
                    <a:pt x="117" y="237"/>
                    <a:pt x="115" y="225"/>
                    <a:pt x="111" y="221"/>
                  </a:cubicBezTo>
                  <a:cubicBezTo>
                    <a:pt x="106" y="218"/>
                    <a:pt x="102" y="218"/>
                    <a:pt x="106" y="223"/>
                  </a:cubicBezTo>
                  <a:cubicBezTo>
                    <a:pt x="110" y="228"/>
                    <a:pt x="103" y="224"/>
                    <a:pt x="103" y="227"/>
                  </a:cubicBezTo>
                  <a:cubicBezTo>
                    <a:pt x="103" y="231"/>
                    <a:pt x="97" y="234"/>
                    <a:pt x="97" y="233"/>
                  </a:cubicBezTo>
                  <a:cubicBezTo>
                    <a:pt x="97" y="231"/>
                    <a:pt x="94" y="229"/>
                    <a:pt x="89" y="234"/>
                  </a:cubicBezTo>
                  <a:cubicBezTo>
                    <a:pt x="85" y="239"/>
                    <a:pt x="82" y="238"/>
                    <a:pt x="82" y="236"/>
                  </a:cubicBezTo>
                  <a:cubicBezTo>
                    <a:pt x="81" y="235"/>
                    <a:pt x="69" y="241"/>
                    <a:pt x="69" y="243"/>
                  </a:cubicBezTo>
                  <a:cubicBezTo>
                    <a:pt x="70" y="245"/>
                    <a:pt x="67" y="247"/>
                    <a:pt x="64" y="247"/>
                  </a:cubicBezTo>
                  <a:cubicBezTo>
                    <a:pt x="60" y="246"/>
                    <a:pt x="63" y="244"/>
                    <a:pt x="66" y="242"/>
                  </a:cubicBezTo>
                  <a:cubicBezTo>
                    <a:pt x="69" y="241"/>
                    <a:pt x="77" y="234"/>
                    <a:pt x="81" y="233"/>
                  </a:cubicBezTo>
                  <a:cubicBezTo>
                    <a:pt x="86" y="233"/>
                    <a:pt x="94" y="229"/>
                    <a:pt x="94" y="227"/>
                  </a:cubicBezTo>
                  <a:cubicBezTo>
                    <a:pt x="94" y="225"/>
                    <a:pt x="90" y="227"/>
                    <a:pt x="87" y="226"/>
                  </a:cubicBezTo>
                  <a:cubicBezTo>
                    <a:pt x="84" y="226"/>
                    <a:pt x="79" y="229"/>
                    <a:pt x="74" y="231"/>
                  </a:cubicBezTo>
                  <a:cubicBezTo>
                    <a:pt x="69" y="233"/>
                    <a:pt x="64" y="233"/>
                    <a:pt x="65" y="235"/>
                  </a:cubicBezTo>
                  <a:cubicBezTo>
                    <a:pt x="67" y="238"/>
                    <a:pt x="61" y="235"/>
                    <a:pt x="60" y="237"/>
                  </a:cubicBezTo>
                  <a:cubicBezTo>
                    <a:pt x="58" y="239"/>
                    <a:pt x="56" y="237"/>
                    <a:pt x="58" y="236"/>
                  </a:cubicBezTo>
                  <a:cubicBezTo>
                    <a:pt x="60" y="235"/>
                    <a:pt x="54" y="233"/>
                    <a:pt x="54" y="234"/>
                  </a:cubicBezTo>
                  <a:cubicBezTo>
                    <a:pt x="54" y="235"/>
                    <a:pt x="53" y="237"/>
                    <a:pt x="48" y="237"/>
                  </a:cubicBezTo>
                  <a:cubicBezTo>
                    <a:pt x="44" y="237"/>
                    <a:pt x="40" y="240"/>
                    <a:pt x="43" y="242"/>
                  </a:cubicBezTo>
                  <a:cubicBezTo>
                    <a:pt x="45" y="244"/>
                    <a:pt x="47" y="245"/>
                    <a:pt x="46" y="247"/>
                  </a:cubicBezTo>
                  <a:cubicBezTo>
                    <a:pt x="44" y="248"/>
                    <a:pt x="40" y="243"/>
                    <a:pt x="34" y="243"/>
                  </a:cubicBezTo>
                  <a:cubicBezTo>
                    <a:pt x="27" y="244"/>
                    <a:pt x="15" y="237"/>
                    <a:pt x="15" y="235"/>
                  </a:cubicBezTo>
                  <a:cubicBezTo>
                    <a:pt x="15" y="233"/>
                    <a:pt x="6" y="234"/>
                    <a:pt x="0" y="234"/>
                  </a:cubicBezTo>
                  <a:cubicBezTo>
                    <a:pt x="0" y="357"/>
                    <a:pt x="0" y="357"/>
                    <a:pt x="0" y="357"/>
                  </a:cubicBezTo>
                  <a:cubicBezTo>
                    <a:pt x="0" y="357"/>
                    <a:pt x="3" y="359"/>
                    <a:pt x="4" y="358"/>
                  </a:cubicBezTo>
                  <a:cubicBezTo>
                    <a:pt x="6" y="356"/>
                    <a:pt x="8" y="358"/>
                    <a:pt x="12" y="356"/>
                  </a:cubicBezTo>
                  <a:cubicBezTo>
                    <a:pt x="16" y="354"/>
                    <a:pt x="17" y="358"/>
                    <a:pt x="17" y="360"/>
                  </a:cubicBezTo>
                  <a:cubicBezTo>
                    <a:pt x="17" y="362"/>
                    <a:pt x="23" y="365"/>
                    <a:pt x="25" y="368"/>
                  </a:cubicBezTo>
                  <a:cubicBezTo>
                    <a:pt x="28" y="371"/>
                    <a:pt x="29" y="374"/>
                    <a:pt x="31" y="372"/>
                  </a:cubicBezTo>
                  <a:cubicBezTo>
                    <a:pt x="34" y="371"/>
                    <a:pt x="39" y="370"/>
                    <a:pt x="39" y="367"/>
                  </a:cubicBezTo>
                  <a:cubicBezTo>
                    <a:pt x="39" y="364"/>
                    <a:pt x="50" y="363"/>
                    <a:pt x="50" y="367"/>
                  </a:cubicBezTo>
                  <a:cubicBezTo>
                    <a:pt x="50" y="371"/>
                    <a:pt x="61" y="376"/>
                    <a:pt x="67" y="387"/>
                  </a:cubicBezTo>
                  <a:cubicBezTo>
                    <a:pt x="73" y="398"/>
                    <a:pt x="72" y="400"/>
                    <a:pt x="81" y="404"/>
                  </a:cubicBezTo>
                  <a:cubicBezTo>
                    <a:pt x="90" y="407"/>
                    <a:pt x="90" y="409"/>
                    <a:pt x="89" y="412"/>
                  </a:cubicBezTo>
                  <a:cubicBezTo>
                    <a:pt x="88" y="415"/>
                    <a:pt x="94" y="417"/>
                    <a:pt x="91" y="420"/>
                  </a:cubicBezTo>
                  <a:cubicBezTo>
                    <a:pt x="89" y="421"/>
                    <a:pt x="87" y="422"/>
                    <a:pt x="85" y="424"/>
                  </a:cubicBezTo>
                  <a:cubicBezTo>
                    <a:pt x="85" y="425"/>
                    <a:pt x="87" y="426"/>
                    <a:pt x="89" y="428"/>
                  </a:cubicBezTo>
                  <a:cubicBezTo>
                    <a:pt x="91" y="429"/>
                    <a:pt x="85" y="429"/>
                    <a:pt x="86" y="431"/>
                  </a:cubicBezTo>
                  <a:cubicBezTo>
                    <a:pt x="88" y="433"/>
                    <a:pt x="86" y="435"/>
                    <a:pt x="88" y="437"/>
                  </a:cubicBezTo>
                  <a:cubicBezTo>
                    <a:pt x="90" y="439"/>
                    <a:pt x="93" y="438"/>
                    <a:pt x="95" y="437"/>
                  </a:cubicBezTo>
                  <a:cubicBezTo>
                    <a:pt x="97" y="435"/>
                    <a:pt x="98" y="439"/>
                    <a:pt x="97" y="441"/>
                  </a:cubicBezTo>
                  <a:cubicBezTo>
                    <a:pt x="95" y="444"/>
                    <a:pt x="98" y="446"/>
                    <a:pt x="100" y="444"/>
                  </a:cubicBezTo>
                  <a:cubicBezTo>
                    <a:pt x="102" y="442"/>
                    <a:pt x="105" y="447"/>
                    <a:pt x="107" y="448"/>
                  </a:cubicBezTo>
                  <a:cubicBezTo>
                    <a:pt x="108" y="449"/>
                    <a:pt x="110" y="452"/>
                    <a:pt x="107" y="452"/>
                  </a:cubicBezTo>
                  <a:cubicBezTo>
                    <a:pt x="104" y="452"/>
                    <a:pt x="105" y="456"/>
                    <a:pt x="107" y="457"/>
                  </a:cubicBezTo>
                  <a:cubicBezTo>
                    <a:pt x="109" y="457"/>
                    <a:pt x="109" y="459"/>
                    <a:pt x="109" y="461"/>
                  </a:cubicBezTo>
                  <a:cubicBezTo>
                    <a:pt x="109" y="462"/>
                    <a:pt x="115" y="465"/>
                    <a:pt x="117" y="464"/>
                  </a:cubicBezTo>
                  <a:cubicBezTo>
                    <a:pt x="119" y="463"/>
                    <a:pt x="122" y="465"/>
                    <a:pt x="123" y="467"/>
                  </a:cubicBezTo>
                  <a:cubicBezTo>
                    <a:pt x="124" y="469"/>
                    <a:pt x="128" y="471"/>
                    <a:pt x="130" y="470"/>
                  </a:cubicBezTo>
                  <a:cubicBezTo>
                    <a:pt x="131" y="468"/>
                    <a:pt x="132" y="472"/>
                    <a:pt x="133" y="474"/>
                  </a:cubicBezTo>
                  <a:cubicBezTo>
                    <a:pt x="133" y="477"/>
                    <a:pt x="137" y="475"/>
                    <a:pt x="139" y="475"/>
                  </a:cubicBezTo>
                  <a:cubicBezTo>
                    <a:pt x="141" y="475"/>
                    <a:pt x="142" y="478"/>
                    <a:pt x="143" y="478"/>
                  </a:cubicBezTo>
                  <a:cubicBezTo>
                    <a:pt x="147" y="476"/>
                    <a:pt x="148" y="482"/>
                    <a:pt x="150" y="485"/>
                  </a:cubicBezTo>
                  <a:cubicBezTo>
                    <a:pt x="371" y="484"/>
                    <a:pt x="371" y="484"/>
                    <a:pt x="371" y="484"/>
                  </a:cubicBezTo>
                  <a:cubicBezTo>
                    <a:pt x="371" y="484"/>
                    <a:pt x="371" y="478"/>
                    <a:pt x="374" y="480"/>
                  </a:cubicBezTo>
                  <a:cubicBezTo>
                    <a:pt x="377" y="482"/>
                    <a:pt x="374" y="485"/>
                    <a:pt x="377" y="487"/>
                  </a:cubicBezTo>
                  <a:cubicBezTo>
                    <a:pt x="381" y="488"/>
                    <a:pt x="383" y="490"/>
                    <a:pt x="384" y="489"/>
                  </a:cubicBezTo>
                  <a:cubicBezTo>
                    <a:pt x="386" y="488"/>
                    <a:pt x="389" y="486"/>
                    <a:pt x="392" y="489"/>
                  </a:cubicBezTo>
                  <a:cubicBezTo>
                    <a:pt x="395" y="492"/>
                    <a:pt x="397" y="490"/>
                    <a:pt x="398" y="492"/>
                  </a:cubicBezTo>
                  <a:cubicBezTo>
                    <a:pt x="400" y="494"/>
                    <a:pt x="403" y="496"/>
                    <a:pt x="405" y="493"/>
                  </a:cubicBezTo>
                  <a:cubicBezTo>
                    <a:pt x="407" y="491"/>
                    <a:pt x="414" y="493"/>
                    <a:pt x="417" y="495"/>
                  </a:cubicBezTo>
                  <a:cubicBezTo>
                    <a:pt x="421" y="491"/>
                    <a:pt x="424" y="485"/>
                    <a:pt x="427" y="485"/>
                  </a:cubicBezTo>
                  <a:cubicBezTo>
                    <a:pt x="432" y="485"/>
                    <a:pt x="444" y="486"/>
                    <a:pt x="444" y="492"/>
                  </a:cubicBezTo>
                  <a:cubicBezTo>
                    <a:pt x="445" y="498"/>
                    <a:pt x="452" y="492"/>
                    <a:pt x="453" y="498"/>
                  </a:cubicBezTo>
                  <a:cubicBezTo>
                    <a:pt x="454" y="503"/>
                    <a:pt x="458" y="507"/>
                    <a:pt x="457" y="509"/>
                  </a:cubicBezTo>
                  <a:cubicBezTo>
                    <a:pt x="459" y="510"/>
                    <a:pt x="461" y="511"/>
                    <a:pt x="462" y="512"/>
                  </a:cubicBezTo>
                  <a:cubicBezTo>
                    <a:pt x="464" y="512"/>
                    <a:pt x="470" y="513"/>
                    <a:pt x="474" y="514"/>
                  </a:cubicBezTo>
                  <a:cubicBezTo>
                    <a:pt x="479" y="516"/>
                    <a:pt x="487" y="512"/>
                    <a:pt x="489" y="518"/>
                  </a:cubicBezTo>
                  <a:cubicBezTo>
                    <a:pt x="492" y="524"/>
                    <a:pt x="498" y="529"/>
                    <a:pt x="492" y="529"/>
                  </a:cubicBezTo>
                  <a:cubicBezTo>
                    <a:pt x="488" y="529"/>
                    <a:pt x="481" y="523"/>
                    <a:pt x="482" y="526"/>
                  </a:cubicBezTo>
                  <a:cubicBezTo>
                    <a:pt x="482" y="530"/>
                    <a:pt x="479" y="528"/>
                    <a:pt x="479" y="534"/>
                  </a:cubicBezTo>
                  <a:cubicBezTo>
                    <a:pt x="479" y="539"/>
                    <a:pt x="476" y="546"/>
                    <a:pt x="474" y="546"/>
                  </a:cubicBezTo>
                  <a:cubicBezTo>
                    <a:pt x="474" y="546"/>
                    <a:pt x="473" y="546"/>
                    <a:pt x="473" y="546"/>
                  </a:cubicBezTo>
                  <a:cubicBezTo>
                    <a:pt x="473" y="548"/>
                    <a:pt x="473" y="551"/>
                    <a:pt x="475" y="552"/>
                  </a:cubicBezTo>
                  <a:cubicBezTo>
                    <a:pt x="477" y="550"/>
                    <a:pt x="481" y="547"/>
                    <a:pt x="485" y="547"/>
                  </a:cubicBezTo>
                  <a:cubicBezTo>
                    <a:pt x="490" y="548"/>
                    <a:pt x="491" y="551"/>
                    <a:pt x="495" y="548"/>
                  </a:cubicBezTo>
                  <a:cubicBezTo>
                    <a:pt x="499" y="546"/>
                    <a:pt x="499" y="545"/>
                    <a:pt x="500" y="546"/>
                  </a:cubicBezTo>
                  <a:cubicBezTo>
                    <a:pt x="500" y="547"/>
                    <a:pt x="500" y="547"/>
                    <a:pt x="500" y="547"/>
                  </a:cubicBezTo>
                  <a:cubicBezTo>
                    <a:pt x="501" y="547"/>
                    <a:pt x="502" y="546"/>
                    <a:pt x="502" y="545"/>
                  </a:cubicBezTo>
                  <a:cubicBezTo>
                    <a:pt x="502" y="544"/>
                    <a:pt x="502" y="543"/>
                    <a:pt x="502" y="542"/>
                  </a:cubicBezTo>
                  <a:cubicBezTo>
                    <a:pt x="498" y="543"/>
                    <a:pt x="497" y="543"/>
                    <a:pt x="496" y="540"/>
                  </a:cubicBezTo>
                  <a:cubicBezTo>
                    <a:pt x="495" y="537"/>
                    <a:pt x="507" y="533"/>
                    <a:pt x="512" y="534"/>
                  </a:cubicBezTo>
                  <a:cubicBezTo>
                    <a:pt x="518" y="535"/>
                    <a:pt x="522" y="531"/>
                    <a:pt x="524" y="533"/>
                  </a:cubicBezTo>
                  <a:cubicBezTo>
                    <a:pt x="527" y="530"/>
                    <a:pt x="533" y="525"/>
                    <a:pt x="534" y="525"/>
                  </a:cubicBezTo>
                  <a:cubicBezTo>
                    <a:pt x="537" y="525"/>
                    <a:pt x="562" y="525"/>
                    <a:pt x="562" y="525"/>
                  </a:cubicBezTo>
                  <a:cubicBezTo>
                    <a:pt x="562" y="525"/>
                    <a:pt x="571" y="519"/>
                    <a:pt x="572" y="514"/>
                  </a:cubicBezTo>
                  <a:cubicBezTo>
                    <a:pt x="573" y="509"/>
                    <a:pt x="579" y="497"/>
                    <a:pt x="582" y="500"/>
                  </a:cubicBezTo>
                  <a:cubicBezTo>
                    <a:pt x="585" y="503"/>
                    <a:pt x="593" y="501"/>
                    <a:pt x="593" y="503"/>
                  </a:cubicBezTo>
                  <a:cubicBezTo>
                    <a:pt x="593" y="505"/>
                    <a:pt x="590" y="513"/>
                    <a:pt x="600" y="526"/>
                  </a:cubicBezTo>
                  <a:cubicBezTo>
                    <a:pt x="603" y="524"/>
                    <a:pt x="606" y="522"/>
                    <a:pt x="608" y="522"/>
                  </a:cubicBezTo>
                  <a:cubicBezTo>
                    <a:pt x="611" y="522"/>
                    <a:pt x="616" y="518"/>
                    <a:pt x="618" y="515"/>
                  </a:cubicBezTo>
                  <a:cubicBezTo>
                    <a:pt x="619" y="513"/>
                    <a:pt x="621" y="518"/>
                    <a:pt x="618" y="519"/>
                  </a:cubicBezTo>
                  <a:cubicBezTo>
                    <a:pt x="615" y="520"/>
                    <a:pt x="620" y="522"/>
                    <a:pt x="625" y="522"/>
                  </a:cubicBezTo>
                  <a:cubicBezTo>
                    <a:pt x="630" y="521"/>
                    <a:pt x="623" y="523"/>
                    <a:pt x="619" y="523"/>
                  </a:cubicBezTo>
                  <a:cubicBezTo>
                    <a:pt x="616" y="523"/>
                    <a:pt x="614" y="523"/>
                    <a:pt x="609" y="528"/>
                  </a:cubicBezTo>
                  <a:cubicBezTo>
                    <a:pt x="604" y="533"/>
                    <a:pt x="605" y="535"/>
                    <a:pt x="608" y="537"/>
                  </a:cubicBezTo>
                  <a:cubicBezTo>
                    <a:pt x="611" y="540"/>
                    <a:pt x="615" y="539"/>
                    <a:pt x="619" y="535"/>
                  </a:cubicBezTo>
                  <a:cubicBezTo>
                    <a:pt x="623" y="532"/>
                    <a:pt x="622" y="529"/>
                    <a:pt x="626" y="529"/>
                  </a:cubicBezTo>
                  <a:cubicBezTo>
                    <a:pt x="630" y="529"/>
                    <a:pt x="640" y="525"/>
                    <a:pt x="645" y="524"/>
                  </a:cubicBezTo>
                  <a:cubicBezTo>
                    <a:pt x="649" y="522"/>
                    <a:pt x="646" y="522"/>
                    <a:pt x="646" y="520"/>
                  </a:cubicBezTo>
                  <a:cubicBezTo>
                    <a:pt x="646" y="518"/>
                    <a:pt x="654" y="518"/>
                    <a:pt x="657" y="516"/>
                  </a:cubicBezTo>
                  <a:cubicBezTo>
                    <a:pt x="660" y="514"/>
                    <a:pt x="657" y="512"/>
                    <a:pt x="654" y="513"/>
                  </a:cubicBezTo>
                  <a:close/>
                  <a:moveTo>
                    <a:pt x="190" y="281"/>
                  </a:moveTo>
                  <a:cubicBezTo>
                    <a:pt x="185" y="287"/>
                    <a:pt x="184" y="288"/>
                    <a:pt x="179" y="287"/>
                  </a:cubicBezTo>
                  <a:cubicBezTo>
                    <a:pt x="174" y="286"/>
                    <a:pt x="171" y="289"/>
                    <a:pt x="173" y="290"/>
                  </a:cubicBezTo>
                  <a:cubicBezTo>
                    <a:pt x="176" y="292"/>
                    <a:pt x="176" y="294"/>
                    <a:pt x="171" y="295"/>
                  </a:cubicBezTo>
                  <a:cubicBezTo>
                    <a:pt x="166" y="296"/>
                    <a:pt x="163" y="300"/>
                    <a:pt x="161" y="299"/>
                  </a:cubicBezTo>
                  <a:cubicBezTo>
                    <a:pt x="159" y="299"/>
                    <a:pt x="169" y="291"/>
                    <a:pt x="167" y="289"/>
                  </a:cubicBezTo>
                  <a:cubicBezTo>
                    <a:pt x="164" y="287"/>
                    <a:pt x="157" y="293"/>
                    <a:pt x="157" y="295"/>
                  </a:cubicBezTo>
                  <a:cubicBezTo>
                    <a:pt x="157" y="298"/>
                    <a:pt x="153" y="298"/>
                    <a:pt x="150" y="298"/>
                  </a:cubicBezTo>
                  <a:cubicBezTo>
                    <a:pt x="147" y="297"/>
                    <a:pt x="144" y="295"/>
                    <a:pt x="146" y="295"/>
                  </a:cubicBezTo>
                  <a:cubicBezTo>
                    <a:pt x="149" y="294"/>
                    <a:pt x="147" y="291"/>
                    <a:pt x="151" y="290"/>
                  </a:cubicBezTo>
                  <a:cubicBezTo>
                    <a:pt x="155" y="289"/>
                    <a:pt x="150" y="286"/>
                    <a:pt x="151" y="285"/>
                  </a:cubicBezTo>
                  <a:cubicBezTo>
                    <a:pt x="152" y="283"/>
                    <a:pt x="160" y="286"/>
                    <a:pt x="160" y="284"/>
                  </a:cubicBezTo>
                  <a:cubicBezTo>
                    <a:pt x="160" y="281"/>
                    <a:pt x="153" y="278"/>
                    <a:pt x="150" y="280"/>
                  </a:cubicBezTo>
                  <a:cubicBezTo>
                    <a:pt x="148" y="282"/>
                    <a:pt x="142" y="286"/>
                    <a:pt x="134" y="283"/>
                  </a:cubicBezTo>
                  <a:cubicBezTo>
                    <a:pt x="132" y="282"/>
                    <a:pt x="152" y="279"/>
                    <a:pt x="156" y="276"/>
                  </a:cubicBezTo>
                  <a:cubicBezTo>
                    <a:pt x="159" y="273"/>
                    <a:pt x="174" y="270"/>
                    <a:pt x="176" y="272"/>
                  </a:cubicBezTo>
                  <a:cubicBezTo>
                    <a:pt x="177" y="275"/>
                    <a:pt x="167" y="277"/>
                    <a:pt x="172" y="280"/>
                  </a:cubicBezTo>
                  <a:cubicBezTo>
                    <a:pt x="176" y="282"/>
                    <a:pt x="184" y="281"/>
                    <a:pt x="186" y="278"/>
                  </a:cubicBezTo>
                  <a:cubicBezTo>
                    <a:pt x="187" y="275"/>
                    <a:pt x="195" y="276"/>
                    <a:pt x="190" y="281"/>
                  </a:cubicBezTo>
                  <a:close/>
                  <a:moveTo>
                    <a:pt x="235" y="339"/>
                  </a:moveTo>
                  <a:cubicBezTo>
                    <a:pt x="229" y="344"/>
                    <a:pt x="230" y="342"/>
                    <a:pt x="225" y="343"/>
                  </a:cubicBezTo>
                  <a:cubicBezTo>
                    <a:pt x="220" y="344"/>
                    <a:pt x="224" y="349"/>
                    <a:pt x="218" y="349"/>
                  </a:cubicBezTo>
                  <a:cubicBezTo>
                    <a:pt x="212" y="350"/>
                    <a:pt x="198" y="350"/>
                    <a:pt x="196" y="347"/>
                  </a:cubicBezTo>
                  <a:cubicBezTo>
                    <a:pt x="196" y="346"/>
                    <a:pt x="204" y="347"/>
                    <a:pt x="205" y="344"/>
                  </a:cubicBezTo>
                  <a:cubicBezTo>
                    <a:pt x="205" y="342"/>
                    <a:pt x="207" y="338"/>
                    <a:pt x="211" y="338"/>
                  </a:cubicBezTo>
                  <a:cubicBezTo>
                    <a:pt x="215" y="338"/>
                    <a:pt x="214" y="333"/>
                    <a:pt x="208" y="330"/>
                  </a:cubicBezTo>
                  <a:cubicBezTo>
                    <a:pt x="203" y="328"/>
                    <a:pt x="217" y="326"/>
                    <a:pt x="220" y="330"/>
                  </a:cubicBezTo>
                  <a:cubicBezTo>
                    <a:pt x="223" y="335"/>
                    <a:pt x="229" y="338"/>
                    <a:pt x="232" y="335"/>
                  </a:cubicBezTo>
                  <a:cubicBezTo>
                    <a:pt x="236" y="332"/>
                    <a:pt x="254" y="323"/>
                    <a:pt x="254" y="327"/>
                  </a:cubicBezTo>
                  <a:cubicBezTo>
                    <a:pt x="254" y="331"/>
                    <a:pt x="241" y="334"/>
                    <a:pt x="235" y="339"/>
                  </a:cubicBezTo>
                  <a:close/>
                  <a:moveTo>
                    <a:pt x="359" y="468"/>
                  </a:moveTo>
                  <a:cubicBezTo>
                    <a:pt x="355" y="469"/>
                    <a:pt x="359" y="458"/>
                    <a:pt x="352" y="454"/>
                  </a:cubicBezTo>
                  <a:cubicBezTo>
                    <a:pt x="344" y="449"/>
                    <a:pt x="340" y="441"/>
                    <a:pt x="340" y="436"/>
                  </a:cubicBezTo>
                  <a:cubicBezTo>
                    <a:pt x="340" y="432"/>
                    <a:pt x="347" y="429"/>
                    <a:pt x="350" y="433"/>
                  </a:cubicBezTo>
                  <a:cubicBezTo>
                    <a:pt x="353" y="437"/>
                    <a:pt x="357" y="451"/>
                    <a:pt x="360" y="456"/>
                  </a:cubicBezTo>
                  <a:cubicBezTo>
                    <a:pt x="362" y="461"/>
                    <a:pt x="362" y="468"/>
                    <a:pt x="359" y="468"/>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06" name="Freeform 158">
              <a:extLst>
                <a:ext uri="{FF2B5EF4-FFF2-40B4-BE49-F238E27FC236}">
                  <a16:creationId xmlns:a16="http://schemas.microsoft.com/office/drawing/2014/main" xmlns="" id="{338C85C8-08F6-4EDE-83F5-54D1493FC4EE}"/>
                </a:ext>
              </a:extLst>
            </p:cNvPr>
            <p:cNvSpPr>
              <a:spLocks noEditPoints="1"/>
            </p:cNvSpPr>
            <p:nvPr userDrawn="1"/>
          </p:nvSpPr>
          <p:spPr bwMode="auto">
            <a:xfrm>
              <a:off x="8665054" y="4555002"/>
              <a:ext cx="942010" cy="833557"/>
            </a:xfrm>
            <a:custGeom>
              <a:avLst/>
              <a:gdLst>
                <a:gd name="T0" fmla="*/ 326 w 331"/>
                <a:gd name="T1" fmla="*/ 128 h 293"/>
                <a:gd name="T2" fmla="*/ 312 w 331"/>
                <a:gd name="T3" fmla="*/ 114 h 293"/>
                <a:gd name="T4" fmla="*/ 302 w 331"/>
                <a:gd name="T5" fmla="*/ 99 h 293"/>
                <a:gd name="T6" fmla="*/ 293 w 331"/>
                <a:gd name="T7" fmla="*/ 88 h 293"/>
                <a:gd name="T8" fmla="*/ 270 w 331"/>
                <a:gd name="T9" fmla="*/ 66 h 293"/>
                <a:gd name="T10" fmla="*/ 262 w 331"/>
                <a:gd name="T11" fmla="*/ 38 h 293"/>
                <a:gd name="T12" fmla="*/ 248 w 331"/>
                <a:gd name="T13" fmla="*/ 24 h 293"/>
                <a:gd name="T14" fmla="*/ 235 w 331"/>
                <a:gd name="T15" fmla="*/ 7 h 293"/>
                <a:gd name="T16" fmla="*/ 231 w 331"/>
                <a:gd name="T17" fmla="*/ 36 h 293"/>
                <a:gd name="T18" fmla="*/ 212 w 331"/>
                <a:gd name="T19" fmla="*/ 54 h 293"/>
                <a:gd name="T20" fmla="*/ 189 w 331"/>
                <a:gd name="T21" fmla="*/ 42 h 293"/>
                <a:gd name="T22" fmla="*/ 185 w 331"/>
                <a:gd name="T23" fmla="*/ 25 h 293"/>
                <a:gd name="T24" fmla="*/ 191 w 331"/>
                <a:gd name="T25" fmla="*/ 12 h 293"/>
                <a:gd name="T26" fmla="*/ 179 w 331"/>
                <a:gd name="T27" fmla="*/ 13 h 293"/>
                <a:gd name="T28" fmla="*/ 159 w 331"/>
                <a:gd name="T29" fmla="*/ 9 h 293"/>
                <a:gd name="T30" fmla="*/ 138 w 331"/>
                <a:gd name="T31" fmla="*/ 22 h 293"/>
                <a:gd name="T32" fmla="*/ 131 w 331"/>
                <a:gd name="T33" fmla="*/ 36 h 293"/>
                <a:gd name="T34" fmla="*/ 119 w 331"/>
                <a:gd name="T35" fmla="*/ 31 h 293"/>
                <a:gd name="T36" fmla="*/ 105 w 331"/>
                <a:gd name="T37" fmla="*/ 32 h 293"/>
                <a:gd name="T38" fmla="*/ 94 w 331"/>
                <a:gd name="T39" fmla="*/ 39 h 293"/>
                <a:gd name="T40" fmla="*/ 87 w 331"/>
                <a:gd name="T41" fmla="*/ 52 h 293"/>
                <a:gd name="T42" fmla="*/ 76 w 331"/>
                <a:gd name="T43" fmla="*/ 53 h 293"/>
                <a:gd name="T44" fmla="*/ 49 w 331"/>
                <a:gd name="T45" fmla="*/ 78 h 293"/>
                <a:gd name="T46" fmla="*/ 24 w 331"/>
                <a:gd name="T47" fmla="*/ 86 h 293"/>
                <a:gd name="T48" fmla="*/ 9 w 331"/>
                <a:gd name="T49" fmla="*/ 93 h 293"/>
                <a:gd name="T50" fmla="*/ 4 w 331"/>
                <a:gd name="T51" fmla="*/ 121 h 293"/>
                <a:gd name="T52" fmla="*/ 6 w 331"/>
                <a:gd name="T53" fmla="*/ 133 h 293"/>
                <a:gd name="T54" fmla="*/ 15 w 331"/>
                <a:gd name="T55" fmla="*/ 162 h 293"/>
                <a:gd name="T56" fmla="*/ 16 w 331"/>
                <a:gd name="T57" fmla="*/ 198 h 293"/>
                <a:gd name="T58" fmla="*/ 40 w 331"/>
                <a:gd name="T59" fmla="*/ 210 h 293"/>
                <a:gd name="T60" fmla="*/ 74 w 331"/>
                <a:gd name="T61" fmla="*/ 200 h 293"/>
                <a:gd name="T62" fmla="*/ 112 w 331"/>
                <a:gd name="T63" fmla="*/ 185 h 293"/>
                <a:gd name="T64" fmla="*/ 156 w 331"/>
                <a:gd name="T65" fmla="*/ 183 h 293"/>
                <a:gd name="T66" fmla="*/ 171 w 331"/>
                <a:gd name="T67" fmla="*/ 191 h 293"/>
                <a:gd name="T68" fmla="*/ 187 w 331"/>
                <a:gd name="T69" fmla="*/ 205 h 293"/>
                <a:gd name="T70" fmla="*/ 198 w 331"/>
                <a:gd name="T71" fmla="*/ 203 h 293"/>
                <a:gd name="T72" fmla="*/ 205 w 331"/>
                <a:gd name="T73" fmla="*/ 206 h 293"/>
                <a:gd name="T74" fmla="*/ 217 w 331"/>
                <a:gd name="T75" fmla="*/ 226 h 293"/>
                <a:gd name="T76" fmla="*/ 245 w 331"/>
                <a:gd name="T77" fmla="*/ 245 h 293"/>
                <a:gd name="T78" fmla="*/ 260 w 331"/>
                <a:gd name="T79" fmla="*/ 243 h 293"/>
                <a:gd name="T80" fmla="*/ 271 w 331"/>
                <a:gd name="T81" fmla="*/ 248 h 293"/>
                <a:gd name="T82" fmla="*/ 299 w 331"/>
                <a:gd name="T83" fmla="*/ 235 h 293"/>
                <a:gd name="T84" fmla="*/ 316 w 331"/>
                <a:gd name="T85" fmla="*/ 189 h 293"/>
                <a:gd name="T86" fmla="*/ 327 w 331"/>
                <a:gd name="T87" fmla="*/ 162 h 293"/>
                <a:gd name="T88" fmla="*/ 150 w 331"/>
                <a:gd name="T89" fmla="*/ 7 h 293"/>
                <a:gd name="T90" fmla="*/ 190 w 331"/>
                <a:gd name="T91" fmla="*/ 219 h 293"/>
                <a:gd name="T92" fmla="*/ 270 w 331"/>
                <a:gd name="T93" fmla="*/ 268 h 293"/>
                <a:gd name="T94" fmla="*/ 271 w 331"/>
                <a:gd name="T95" fmla="*/ 293 h 293"/>
                <a:gd name="T96" fmla="*/ 282 w 331"/>
                <a:gd name="T97" fmla="*/ 286 h 293"/>
                <a:gd name="T98" fmla="*/ 270 w 331"/>
                <a:gd name="T99" fmla="*/ 268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31" h="293">
                  <a:moveTo>
                    <a:pt x="328" y="147"/>
                  </a:moveTo>
                  <a:cubicBezTo>
                    <a:pt x="330" y="146"/>
                    <a:pt x="328" y="140"/>
                    <a:pt x="326" y="141"/>
                  </a:cubicBezTo>
                  <a:cubicBezTo>
                    <a:pt x="325" y="142"/>
                    <a:pt x="325" y="132"/>
                    <a:pt x="326" y="128"/>
                  </a:cubicBezTo>
                  <a:cubicBezTo>
                    <a:pt x="327" y="123"/>
                    <a:pt x="326" y="124"/>
                    <a:pt x="324" y="126"/>
                  </a:cubicBezTo>
                  <a:cubicBezTo>
                    <a:pt x="322" y="129"/>
                    <a:pt x="319" y="122"/>
                    <a:pt x="319" y="120"/>
                  </a:cubicBezTo>
                  <a:cubicBezTo>
                    <a:pt x="318" y="118"/>
                    <a:pt x="315" y="113"/>
                    <a:pt x="312" y="114"/>
                  </a:cubicBezTo>
                  <a:cubicBezTo>
                    <a:pt x="309" y="115"/>
                    <a:pt x="311" y="110"/>
                    <a:pt x="308" y="110"/>
                  </a:cubicBezTo>
                  <a:cubicBezTo>
                    <a:pt x="306" y="111"/>
                    <a:pt x="305" y="106"/>
                    <a:pt x="306" y="102"/>
                  </a:cubicBezTo>
                  <a:cubicBezTo>
                    <a:pt x="306" y="98"/>
                    <a:pt x="304" y="101"/>
                    <a:pt x="302" y="99"/>
                  </a:cubicBezTo>
                  <a:cubicBezTo>
                    <a:pt x="301" y="97"/>
                    <a:pt x="300" y="99"/>
                    <a:pt x="298" y="100"/>
                  </a:cubicBezTo>
                  <a:cubicBezTo>
                    <a:pt x="296" y="100"/>
                    <a:pt x="295" y="96"/>
                    <a:pt x="296" y="94"/>
                  </a:cubicBezTo>
                  <a:cubicBezTo>
                    <a:pt x="296" y="92"/>
                    <a:pt x="295" y="90"/>
                    <a:pt x="293" y="88"/>
                  </a:cubicBezTo>
                  <a:cubicBezTo>
                    <a:pt x="290" y="86"/>
                    <a:pt x="290" y="85"/>
                    <a:pt x="290" y="82"/>
                  </a:cubicBezTo>
                  <a:cubicBezTo>
                    <a:pt x="290" y="80"/>
                    <a:pt x="275" y="72"/>
                    <a:pt x="272" y="71"/>
                  </a:cubicBezTo>
                  <a:cubicBezTo>
                    <a:pt x="268" y="71"/>
                    <a:pt x="271" y="67"/>
                    <a:pt x="270" y="66"/>
                  </a:cubicBezTo>
                  <a:cubicBezTo>
                    <a:pt x="268" y="65"/>
                    <a:pt x="268" y="60"/>
                    <a:pt x="268" y="56"/>
                  </a:cubicBezTo>
                  <a:cubicBezTo>
                    <a:pt x="268" y="52"/>
                    <a:pt x="263" y="51"/>
                    <a:pt x="263" y="48"/>
                  </a:cubicBezTo>
                  <a:cubicBezTo>
                    <a:pt x="263" y="44"/>
                    <a:pt x="261" y="41"/>
                    <a:pt x="262" y="38"/>
                  </a:cubicBezTo>
                  <a:cubicBezTo>
                    <a:pt x="262" y="34"/>
                    <a:pt x="257" y="33"/>
                    <a:pt x="256" y="31"/>
                  </a:cubicBezTo>
                  <a:cubicBezTo>
                    <a:pt x="256" y="29"/>
                    <a:pt x="253" y="31"/>
                    <a:pt x="250" y="32"/>
                  </a:cubicBezTo>
                  <a:cubicBezTo>
                    <a:pt x="247" y="32"/>
                    <a:pt x="247" y="28"/>
                    <a:pt x="248" y="24"/>
                  </a:cubicBezTo>
                  <a:cubicBezTo>
                    <a:pt x="248" y="19"/>
                    <a:pt x="246" y="13"/>
                    <a:pt x="244" y="11"/>
                  </a:cubicBezTo>
                  <a:cubicBezTo>
                    <a:pt x="241" y="9"/>
                    <a:pt x="241" y="2"/>
                    <a:pt x="240" y="1"/>
                  </a:cubicBezTo>
                  <a:cubicBezTo>
                    <a:pt x="239" y="0"/>
                    <a:pt x="235" y="4"/>
                    <a:pt x="235" y="7"/>
                  </a:cubicBezTo>
                  <a:cubicBezTo>
                    <a:pt x="235" y="9"/>
                    <a:pt x="234" y="12"/>
                    <a:pt x="233" y="13"/>
                  </a:cubicBezTo>
                  <a:cubicBezTo>
                    <a:pt x="231" y="15"/>
                    <a:pt x="234" y="20"/>
                    <a:pt x="232" y="22"/>
                  </a:cubicBezTo>
                  <a:cubicBezTo>
                    <a:pt x="230" y="24"/>
                    <a:pt x="232" y="32"/>
                    <a:pt x="231" y="36"/>
                  </a:cubicBezTo>
                  <a:cubicBezTo>
                    <a:pt x="231" y="41"/>
                    <a:pt x="231" y="46"/>
                    <a:pt x="229" y="49"/>
                  </a:cubicBezTo>
                  <a:cubicBezTo>
                    <a:pt x="226" y="52"/>
                    <a:pt x="226" y="57"/>
                    <a:pt x="222" y="58"/>
                  </a:cubicBezTo>
                  <a:cubicBezTo>
                    <a:pt x="217" y="60"/>
                    <a:pt x="212" y="56"/>
                    <a:pt x="212" y="54"/>
                  </a:cubicBezTo>
                  <a:cubicBezTo>
                    <a:pt x="212" y="52"/>
                    <a:pt x="207" y="50"/>
                    <a:pt x="205" y="51"/>
                  </a:cubicBezTo>
                  <a:cubicBezTo>
                    <a:pt x="202" y="51"/>
                    <a:pt x="201" y="47"/>
                    <a:pt x="197" y="44"/>
                  </a:cubicBezTo>
                  <a:cubicBezTo>
                    <a:pt x="193" y="41"/>
                    <a:pt x="190" y="45"/>
                    <a:pt x="189" y="42"/>
                  </a:cubicBezTo>
                  <a:cubicBezTo>
                    <a:pt x="188" y="38"/>
                    <a:pt x="186" y="37"/>
                    <a:pt x="183" y="35"/>
                  </a:cubicBezTo>
                  <a:cubicBezTo>
                    <a:pt x="181" y="34"/>
                    <a:pt x="181" y="34"/>
                    <a:pt x="184" y="32"/>
                  </a:cubicBezTo>
                  <a:cubicBezTo>
                    <a:pt x="187" y="30"/>
                    <a:pt x="186" y="27"/>
                    <a:pt x="185" y="25"/>
                  </a:cubicBezTo>
                  <a:cubicBezTo>
                    <a:pt x="183" y="22"/>
                    <a:pt x="186" y="23"/>
                    <a:pt x="190" y="21"/>
                  </a:cubicBezTo>
                  <a:cubicBezTo>
                    <a:pt x="194" y="19"/>
                    <a:pt x="190" y="17"/>
                    <a:pt x="193" y="16"/>
                  </a:cubicBezTo>
                  <a:cubicBezTo>
                    <a:pt x="195" y="15"/>
                    <a:pt x="194" y="12"/>
                    <a:pt x="191" y="12"/>
                  </a:cubicBezTo>
                  <a:cubicBezTo>
                    <a:pt x="188" y="11"/>
                    <a:pt x="189" y="15"/>
                    <a:pt x="188" y="15"/>
                  </a:cubicBezTo>
                  <a:cubicBezTo>
                    <a:pt x="187" y="15"/>
                    <a:pt x="186" y="11"/>
                    <a:pt x="185" y="11"/>
                  </a:cubicBezTo>
                  <a:cubicBezTo>
                    <a:pt x="184" y="11"/>
                    <a:pt x="181" y="16"/>
                    <a:pt x="179" y="13"/>
                  </a:cubicBezTo>
                  <a:cubicBezTo>
                    <a:pt x="177" y="11"/>
                    <a:pt x="167" y="9"/>
                    <a:pt x="163" y="8"/>
                  </a:cubicBezTo>
                  <a:cubicBezTo>
                    <a:pt x="159" y="8"/>
                    <a:pt x="158" y="3"/>
                    <a:pt x="156" y="4"/>
                  </a:cubicBezTo>
                  <a:cubicBezTo>
                    <a:pt x="153" y="5"/>
                    <a:pt x="156" y="6"/>
                    <a:pt x="159" y="9"/>
                  </a:cubicBezTo>
                  <a:cubicBezTo>
                    <a:pt x="161" y="12"/>
                    <a:pt x="150" y="14"/>
                    <a:pt x="146" y="13"/>
                  </a:cubicBezTo>
                  <a:cubicBezTo>
                    <a:pt x="143" y="12"/>
                    <a:pt x="147" y="15"/>
                    <a:pt x="144" y="15"/>
                  </a:cubicBezTo>
                  <a:cubicBezTo>
                    <a:pt x="141" y="15"/>
                    <a:pt x="141" y="20"/>
                    <a:pt x="138" y="22"/>
                  </a:cubicBezTo>
                  <a:cubicBezTo>
                    <a:pt x="136" y="25"/>
                    <a:pt x="138" y="27"/>
                    <a:pt x="135" y="28"/>
                  </a:cubicBezTo>
                  <a:cubicBezTo>
                    <a:pt x="133" y="30"/>
                    <a:pt x="132" y="32"/>
                    <a:pt x="135" y="35"/>
                  </a:cubicBezTo>
                  <a:cubicBezTo>
                    <a:pt x="138" y="39"/>
                    <a:pt x="134" y="39"/>
                    <a:pt x="131" y="36"/>
                  </a:cubicBezTo>
                  <a:cubicBezTo>
                    <a:pt x="129" y="33"/>
                    <a:pt x="126" y="33"/>
                    <a:pt x="126" y="36"/>
                  </a:cubicBezTo>
                  <a:cubicBezTo>
                    <a:pt x="126" y="39"/>
                    <a:pt x="123" y="38"/>
                    <a:pt x="124" y="35"/>
                  </a:cubicBezTo>
                  <a:cubicBezTo>
                    <a:pt x="124" y="31"/>
                    <a:pt x="120" y="33"/>
                    <a:pt x="119" y="31"/>
                  </a:cubicBezTo>
                  <a:cubicBezTo>
                    <a:pt x="118" y="29"/>
                    <a:pt x="115" y="26"/>
                    <a:pt x="112" y="26"/>
                  </a:cubicBezTo>
                  <a:cubicBezTo>
                    <a:pt x="110" y="26"/>
                    <a:pt x="110" y="29"/>
                    <a:pt x="108" y="29"/>
                  </a:cubicBezTo>
                  <a:cubicBezTo>
                    <a:pt x="105" y="29"/>
                    <a:pt x="105" y="30"/>
                    <a:pt x="105" y="32"/>
                  </a:cubicBezTo>
                  <a:cubicBezTo>
                    <a:pt x="105" y="35"/>
                    <a:pt x="102" y="32"/>
                    <a:pt x="99" y="32"/>
                  </a:cubicBezTo>
                  <a:cubicBezTo>
                    <a:pt x="96" y="33"/>
                    <a:pt x="99" y="36"/>
                    <a:pt x="97" y="36"/>
                  </a:cubicBezTo>
                  <a:cubicBezTo>
                    <a:pt x="96" y="36"/>
                    <a:pt x="96" y="39"/>
                    <a:pt x="94" y="39"/>
                  </a:cubicBezTo>
                  <a:cubicBezTo>
                    <a:pt x="91" y="39"/>
                    <a:pt x="92" y="44"/>
                    <a:pt x="92" y="47"/>
                  </a:cubicBezTo>
                  <a:cubicBezTo>
                    <a:pt x="92" y="49"/>
                    <a:pt x="89" y="45"/>
                    <a:pt x="86" y="46"/>
                  </a:cubicBezTo>
                  <a:cubicBezTo>
                    <a:pt x="84" y="47"/>
                    <a:pt x="87" y="49"/>
                    <a:pt x="87" y="52"/>
                  </a:cubicBezTo>
                  <a:cubicBezTo>
                    <a:pt x="88" y="55"/>
                    <a:pt x="86" y="55"/>
                    <a:pt x="85" y="56"/>
                  </a:cubicBezTo>
                  <a:cubicBezTo>
                    <a:pt x="84" y="57"/>
                    <a:pt x="82" y="53"/>
                    <a:pt x="82" y="50"/>
                  </a:cubicBezTo>
                  <a:cubicBezTo>
                    <a:pt x="82" y="47"/>
                    <a:pt x="79" y="50"/>
                    <a:pt x="76" y="53"/>
                  </a:cubicBezTo>
                  <a:cubicBezTo>
                    <a:pt x="72" y="57"/>
                    <a:pt x="77" y="62"/>
                    <a:pt x="75" y="63"/>
                  </a:cubicBezTo>
                  <a:cubicBezTo>
                    <a:pt x="74" y="64"/>
                    <a:pt x="67" y="70"/>
                    <a:pt x="64" y="74"/>
                  </a:cubicBezTo>
                  <a:cubicBezTo>
                    <a:pt x="60" y="79"/>
                    <a:pt x="52" y="76"/>
                    <a:pt x="49" y="78"/>
                  </a:cubicBezTo>
                  <a:cubicBezTo>
                    <a:pt x="47" y="80"/>
                    <a:pt x="44" y="79"/>
                    <a:pt x="42" y="81"/>
                  </a:cubicBezTo>
                  <a:cubicBezTo>
                    <a:pt x="39" y="83"/>
                    <a:pt x="35" y="86"/>
                    <a:pt x="34" y="84"/>
                  </a:cubicBezTo>
                  <a:cubicBezTo>
                    <a:pt x="33" y="82"/>
                    <a:pt x="27" y="83"/>
                    <a:pt x="24" y="86"/>
                  </a:cubicBezTo>
                  <a:cubicBezTo>
                    <a:pt x="22" y="89"/>
                    <a:pt x="17" y="92"/>
                    <a:pt x="14" y="92"/>
                  </a:cubicBezTo>
                  <a:cubicBezTo>
                    <a:pt x="11" y="92"/>
                    <a:pt x="11" y="97"/>
                    <a:pt x="10" y="98"/>
                  </a:cubicBezTo>
                  <a:cubicBezTo>
                    <a:pt x="9" y="99"/>
                    <a:pt x="9" y="94"/>
                    <a:pt x="9" y="93"/>
                  </a:cubicBezTo>
                  <a:cubicBezTo>
                    <a:pt x="9" y="91"/>
                    <a:pt x="6" y="95"/>
                    <a:pt x="5" y="99"/>
                  </a:cubicBezTo>
                  <a:cubicBezTo>
                    <a:pt x="4" y="102"/>
                    <a:pt x="8" y="104"/>
                    <a:pt x="5" y="108"/>
                  </a:cubicBezTo>
                  <a:cubicBezTo>
                    <a:pt x="3" y="112"/>
                    <a:pt x="0" y="116"/>
                    <a:pt x="4" y="121"/>
                  </a:cubicBezTo>
                  <a:cubicBezTo>
                    <a:pt x="8" y="126"/>
                    <a:pt x="10" y="129"/>
                    <a:pt x="9" y="131"/>
                  </a:cubicBezTo>
                  <a:cubicBezTo>
                    <a:pt x="7" y="134"/>
                    <a:pt x="5" y="126"/>
                    <a:pt x="4" y="127"/>
                  </a:cubicBezTo>
                  <a:cubicBezTo>
                    <a:pt x="3" y="128"/>
                    <a:pt x="7" y="131"/>
                    <a:pt x="6" y="133"/>
                  </a:cubicBezTo>
                  <a:cubicBezTo>
                    <a:pt x="5" y="134"/>
                    <a:pt x="1" y="127"/>
                    <a:pt x="0" y="129"/>
                  </a:cubicBezTo>
                  <a:cubicBezTo>
                    <a:pt x="0" y="130"/>
                    <a:pt x="8" y="142"/>
                    <a:pt x="9" y="147"/>
                  </a:cubicBezTo>
                  <a:cubicBezTo>
                    <a:pt x="9" y="151"/>
                    <a:pt x="16" y="156"/>
                    <a:pt x="15" y="162"/>
                  </a:cubicBezTo>
                  <a:cubicBezTo>
                    <a:pt x="15" y="168"/>
                    <a:pt x="21" y="179"/>
                    <a:pt x="23" y="180"/>
                  </a:cubicBezTo>
                  <a:cubicBezTo>
                    <a:pt x="24" y="182"/>
                    <a:pt x="20" y="186"/>
                    <a:pt x="21" y="191"/>
                  </a:cubicBezTo>
                  <a:cubicBezTo>
                    <a:pt x="21" y="196"/>
                    <a:pt x="19" y="198"/>
                    <a:pt x="16" y="198"/>
                  </a:cubicBezTo>
                  <a:cubicBezTo>
                    <a:pt x="13" y="198"/>
                    <a:pt x="15" y="203"/>
                    <a:pt x="18" y="203"/>
                  </a:cubicBezTo>
                  <a:cubicBezTo>
                    <a:pt x="22" y="203"/>
                    <a:pt x="20" y="206"/>
                    <a:pt x="24" y="208"/>
                  </a:cubicBezTo>
                  <a:cubicBezTo>
                    <a:pt x="28" y="211"/>
                    <a:pt x="37" y="210"/>
                    <a:pt x="40" y="210"/>
                  </a:cubicBezTo>
                  <a:cubicBezTo>
                    <a:pt x="43" y="210"/>
                    <a:pt x="44" y="205"/>
                    <a:pt x="48" y="205"/>
                  </a:cubicBezTo>
                  <a:cubicBezTo>
                    <a:pt x="52" y="205"/>
                    <a:pt x="52" y="203"/>
                    <a:pt x="54" y="201"/>
                  </a:cubicBezTo>
                  <a:cubicBezTo>
                    <a:pt x="56" y="198"/>
                    <a:pt x="65" y="199"/>
                    <a:pt x="74" y="200"/>
                  </a:cubicBezTo>
                  <a:cubicBezTo>
                    <a:pt x="84" y="200"/>
                    <a:pt x="88" y="197"/>
                    <a:pt x="89" y="193"/>
                  </a:cubicBezTo>
                  <a:cubicBezTo>
                    <a:pt x="90" y="190"/>
                    <a:pt x="97" y="190"/>
                    <a:pt x="100" y="187"/>
                  </a:cubicBezTo>
                  <a:cubicBezTo>
                    <a:pt x="103" y="185"/>
                    <a:pt x="105" y="185"/>
                    <a:pt x="112" y="185"/>
                  </a:cubicBezTo>
                  <a:cubicBezTo>
                    <a:pt x="119" y="185"/>
                    <a:pt x="125" y="182"/>
                    <a:pt x="130" y="180"/>
                  </a:cubicBezTo>
                  <a:cubicBezTo>
                    <a:pt x="134" y="178"/>
                    <a:pt x="142" y="179"/>
                    <a:pt x="147" y="178"/>
                  </a:cubicBezTo>
                  <a:cubicBezTo>
                    <a:pt x="151" y="177"/>
                    <a:pt x="152" y="183"/>
                    <a:pt x="156" y="183"/>
                  </a:cubicBezTo>
                  <a:cubicBezTo>
                    <a:pt x="161" y="182"/>
                    <a:pt x="163" y="184"/>
                    <a:pt x="166" y="184"/>
                  </a:cubicBezTo>
                  <a:cubicBezTo>
                    <a:pt x="168" y="184"/>
                    <a:pt x="168" y="186"/>
                    <a:pt x="171" y="186"/>
                  </a:cubicBezTo>
                  <a:cubicBezTo>
                    <a:pt x="173" y="187"/>
                    <a:pt x="173" y="189"/>
                    <a:pt x="171" y="191"/>
                  </a:cubicBezTo>
                  <a:cubicBezTo>
                    <a:pt x="170" y="193"/>
                    <a:pt x="175" y="193"/>
                    <a:pt x="178" y="198"/>
                  </a:cubicBezTo>
                  <a:cubicBezTo>
                    <a:pt x="182" y="203"/>
                    <a:pt x="178" y="203"/>
                    <a:pt x="180" y="207"/>
                  </a:cubicBezTo>
                  <a:cubicBezTo>
                    <a:pt x="182" y="210"/>
                    <a:pt x="183" y="210"/>
                    <a:pt x="187" y="205"/>
                  </a:cubicBezTo>
                  <a:cubicBezTo>
                    <a:pt x="190" y="200"/>
                    <a:pt x="194" y="203"/>
                    <a:pt x="195" y="198"/>
                  </a:cubicBezTo>
                  <a:cubicBezTo>
                    <a:pt x="195" y="194"/>
                    <a:pt x="199" y="189"/>
                    <a:pt x="202" y="191"/>
                  </a:cubicBezTo>
                  <a:cubicBezTo>
                    <a:pt x="204" y="193"/>
                    <a:pt x="200" y="195"/>
                    <a:pt x="198" y="203"/>
                  </a:cubicBezTo>
                  <a:cubicBezTo>
                    <a:pt x="197" y="211"/>
                    <a:pt x="194" y="207"/>
                    <a:pt x="193" y="209"/>
                  </a:cubicBezTo>
                  <a:cubicBezTo>
                    <a:pt x="193" y="211"/>
                    <a:pt x="201" y="213"/>
                    <a:pt x="201" y="208"/>
                  </a:cubicBezTo>
                  <a:cubicBezTo>
                    <a:pt x="201" y="204"/>
                    <a:pt x="202" y="202"/>
                    <a:pt x="205" y="206"/>
                  </a:cubicBezTo>
                  <a:cubicBezTo>
                    <a:pt x="208" y="210"/>
                    <a:pt x="203" y="213"/>
                    <a:pt x="204" y="215"/>
                  </a:cubicBezTo>
                  <a:cubicBezTo>
                    <a:pt x="205" y="217"/>
                    <a:pt x="208" y="214"/>
                    <a:pt x="210" y="215"/>
                  </a:cubicBezTo>
                  <a:cubicBezTo>
                    <a:pt x="213" y="215"/>
                    <a:pt x="217" y="222"/>
                    <a:pt x="217" y="226"/>
                  </a:cubicBezTo>
                  <a:cubicBezTo>
                    <a:pt x="216" y="229"/>
                    <a:pt x="215" y="233"/>
                    <a:pt x="221" y="236"/>
                  </a:cubicBezTo>
                  <a:cubicBezTo>
                    <a:pt x="227" y="239"/>
                    <a:pt x="225" y="240"/>
                    <a:pt x="229" y="240"/>
                  </a:cubicBezTo>
                  <a:cubicBezTo>
                    <a:pt x="234" y="240"/>
                    <a:pt x="243" y="243"/>
                    <a:pt x="245" y="245"/>
                  </a:cubicBezTo>
                  <a:cubicBezTo>
                    <a:pt x="248" y="247"/>
                    <a:pt x="254" y="244"/>
                    <a:pt x="256" y="239"/>
                  </a:cubicBezTo>
                  <a:cubicBezTo>
                    <a:pt x="257" y="235"/>
                    <a:pt x="262" y="239"/>
                    <a:pt x="259" y="241"/>
                  </a:cubicBezTo>
                  <a:cubicBezTo>
                    <a:pt x="257" y="242"/>
                    <a:pt x="260" y="245"/>
                    <a:pt x="260" y="243"/>
                  </a:cubicBezTo>
                  <a:cubicBezTo>
                    <a:pt x="261" y="241"/>
                    <a:pt x="262" y="239"/>
                    <a:pt x="263" y="241"/>
                  </a:cubicBezTo>
                  <a:cubicBezTo>
                    <a:pt x="264" y="244"/>
                    <a:pt x="267" y="244"/>
                    <a:pt x="268" y="246"/>
                  </a:cubicBezTo>
                  <a:cubicBezTo>
                    <a:pt x="269" y="248"/>
                    <a:pt x="271" y="250"/>
                    <a:pt x="271" y="248"/>
                  </a:cubicBezTo>
                  <a:cubicBezTo>
                    <a:pt x="271" y="246"/>
                    <a:pt x="271" y="245"/>
                    <a:pt x="274" y="244"/>
                  </a:cubicBezTo>
                  <a:cubicBezTo>
                    <a:pt x="277" y="243"/>
                    <a:pt x="279" y="241"/>
                    <a:pt x="282" y="238"/>
                  </a:cubicBezTo>
                  <a:cubicBezTo>
                    <a:pt x="285" y="236"/>
                    <a:pt x="297" y="235"/>
                    <a:pt x="299" y="235"/>
                  </a:cubicBezTo>
                  <a:cubicBezTo>
                    <a:pt x="300" y="235"/>
                    <a:pt x="301" y="225"/>
                    <a:pt x="301" y="219"/>
                  </a:cubicBezTo>
                  <a:cubicBezTo>
                    <a:pt x="302" y="213"/>
                    <a:pt x="307" y="213"/>
                    <a:pt x="307" y="207"/>
                  </a:cubicBezTo>
                  <a:cubicBezTo>
                    <a:pt x="308" y="201"/>
                    <a:pt x="314" y="190"/>
                    <a:pt x="316" y="189"/>
                  </a:cubicBezTo>
                  <a:cubicBezTo>
                    <a:pt x="318" y="189"/>
                    <a:pt x="321" y="187"/>
                    <a:pt x="321" y="184"/>
                  </a:cubicBezTo>
                  <a:cubicBezTo>
                    <a:pt x="321" y="180"/>
                    <a:pt x="325" y="177"/>
                    <a:pt x="325" y="173"/>
                  </a:cubicBezTo>
                  <a:cubicBezTo>
                    <a:pt x="325" y="169"/>
                    <a:pt x="327" y="164"/>
                    <a:pt x="327" y="162"/>
                  </a:cubicBezTo>
                  <a:cubicBezTo>
                    <a:pt x="327" y="161"/>
                    <a:pt x="325" y="157"/>
                    <a:pt x="328" y="154"/>
                  </a:cubicBezTo>
                  <a:cubicBezTo>
                    <a:pt x="331" y="152"/>
                    <a:pt x="327" y="148"/>
                    <a:pt x="328" y="147"/>
                  </a:cubicBezTo>
                  <a:close/>
                  <a:moveTo>
                    <a:pt x="150" y="7"/>
                  </a:moveTo>
                  <a:cubicBezTo>
                    <a:pt x="149" y="5"/>
                    <a:pt x="136" y="8"/>
                    <a:pt x="139" y="10"/>
                  </a:cubicBezTo>
                  <a:cubicBezTo>
                    <a:pt x="141" y="11"/>
                    <a:pt x="150" y="10"/>
                    <a:pt x="150" y="7"/>
                  </a:cubicBezTo>
                  <a:close/>
                  <a:moveTo>
                    <a:pt x="190" y="219"/>
                  </a:moveTo>
                  <a:cubicBezTo>
                    <a:pt x="192" y="220"/>
                    <a:pt x="198" y="220"/>
                    <a:pt x="199" y="217"/>
                  </a:cubicBezTo>
                  <a:cubicBezTo>
                    <a:pt x="200" y="215"/>
                    <a:pt x="188" y="217"/>
                    <a:pt x="190" y="219"/>
                  </a:cubicBezTo>
                  <a:close/>
                  <a:moveTo>
                    <a:pt x="270" y="268"/>
                  </a:moveTo>
                  <a:cubicBezTo>
                    <a:pt x="265" y="269"/>
                    <a:pt x="258" y="264"/>
                    <a:pt x="257" y="264"/>
                  </a:cubicBezTo>
                  <a:cubicBezTo>
                    <a:pt x="255" y="265"/>
                    <a:pt x="263" y="277"/>
                    <a:pt x="260" y="280"/>
                  </a:cubicBezTo>
                  <a:cubicBezTo>
                    <a:pt x="258" y="284"/>
                    <a:pt x="268" y="292"/>
                    <a:pt x="271" y="293"/>
                  </a:cubicBezTo>
                  <a:cubicBezTo>
                    <a:pt x="274" y="293"/>
                    <a:pt x="273" y="289"/>
                    <a:pt x="275" y="290"/>
                  </a:cubicBezTo>
                  <a:cubicBezTo>
                    <a:pt x="278" y="290"/>
                    <a:pt x="277" y="287"/>
                    <a:pt x="277" y="286"/>
                  </a:cubicBezTo>
                  <a:cubicBezTo>
                    <a:pt x="278" y="284"/>
                    <a:pt x="280" y="287"/>
                    <a:pt x="282" y="286"/>
                  </a:cubicBezTo>
                  <a:cubicBezTo>
                    <a:pt x="284" y="285"/>
                    <a:pt x="281" y="278"/>
                    <a:pt x="284" y="278"/>
                  </a:cubicBezTo>
                  <a:cubicBezTo>
                    <a:pt x="287" y="278"/>
                    <a:pt x="285" y="268"/>
                    <a:pt x="284" y="265"/>
                  </a:cubicBezTo>
                  <a:cubicBezTo>
                    <a:pt x="283" y="262"/>
                    <a:pt x="275" y="268"/>
                    <a:pt x="270" y="268"/>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07" name="Freeform 164">
              <a:extLst>
                <a:ext uri="{FF2B5EF4-FFF2-40B4-BE49-F238E27FC236}">
                  <a16:creationId xmlns:a16="http://schemas.microsoft.com/office/drawing/2014/main" xmlns="" id="{58CA43E4-FD01-43B2-8F01-50B4EFB243F4}"/>
                </a:ext>
              </a:extLst>
            </p:cNvPr>
            <p:cNvSpPr>
              <a:spLocks noEditPoints="1"/>
            </p:cNvSpPr>
            <p:nvPr userDrawn="1"/>
          </p:nvSpPr>
          <p:spPr bwMode="auto">
            <a:xfrm>
              <a:off x="6553272" y="1795588"/>
              <a:ext cx="3907491" cy="1501332"/>
            </a:xfrm>
            <a:custGeom>
              <a:avLst/>
              <a:gdLst>
                <a:gd name="T0" fmla="*/ 361 w 1373"/>
                <a:gd name="T1" fmla="*/ 11 h 527"/>
                <a:gd name="T2" fmla="*/ 610 w 1373"/>
                <a:gd name="T3" fmla="*/ 5 h 527"/>
                <a:gd name="T4" fmla="*/ 480 w 1373"/>
                <a:gd name="T5" fmla="*/ 151 h 527"/>
                <a:gd name="T6" fmla="*/ 662 w 1373"/>
                <a:gd name="T7" fmla="*/ 50 h 527"/>
                <a:gd name="T8" fmla="*/ 1002 w 1373"/>
                <a:gd name="T9" fmla="*/ 111 h 527"/>
                <a:gd name="T10" fmla="*/ 1053 w 1373"/>
                <a:gd name="T11" fmla="*/ 117 h 527"/>
                <a:gd name="T12" fmla="*/ 981 w 1373"/>
                <a:gd name="T13" fmla="*/ 426 h 527"/>
                <a:gd name="T14" fmla="*/ 243 w 1373"/>
                <a:gd name="T15" fmla="*/ 23 h 527"/>
                <a:gd name="T16" fmla="*/ 1331 w 1373"/>
                <a:gd name="T17" fmla="*/ 242 h 527"/>
                <a:gd name="T18" fmla="*/ 1193 w 1373"/>
                <a:gd name="T19" fmla="*/ 203 h 527"/>
                <a:gd name="T20" fmla="*/ 1062 w 1373"/>
                <a:gd name="T21" fmla="*/ 177 h 527"/>
                <a:gd name="T22" fmla="*/ 973 w 1373"/>
                <a:gd name="T23" fmla="*/ 150 h 527"/>
                <a:gd name="T24" fmla="*/ 902 w 1373"/>
                <a:gd name="T25" fmla="*/ 168 h 527"/>
                <a:gd name="T26" fmla="*/ 844 w 1373"/>
                <a:gd name="T27" fmla="*/ 139 h 527"/>
                <a:gd name="T28" fmla="*/ 747 w 1373"/>
                <a:gd name="T29" fmla="*/ 136 h 527"/>
                <a:gd name="T30" fmla="*/ 737 w 1373"/>
                <a:gd name="T31" fmla="*/ 118 h 527"/>
                <a:gd name="T32" fmla="*/ 698 w 1373"/>
                <a:gd name="T33" fmla="*/ 84 h 527"/>
                <a:gd name="T34" fmla="*/ 630 w 1373"/>
                <a:gd name="T35" fmla="*/ 96 h 527"/>
                <a:gd name="T36" fmla="*/ 546 w 1373"/>
                <a:gd name="T37" fmla="*/ 114 h 527"/>
                <a:gd name="T38" fmla="*/ 519 w 1373"/>
                <a:gd name="T39" fmla="*/ 137 h 527"/>
                <a:gd name="T40" fmla="*/ 478 w 1373"/>
                <a:gd name="T41" fmla="*/ 178 h 527"/>
                <a:gd name="T42" fmla="*/ 455 w 1373"/>
                <a:gd name="T43" fmla="*/ 204 h 527"/>
                <a:gd name="T44" fmla="*/ 421 w 1373"/>
                <a:gd name="T45" fmla="*/ 244 h 527"/>
                <a:gd name="T46" fmla="*/ 437 w 1373"/>
                <a:gd name="T47" fmla="*/ 213 h 527"/>
                <a:gd name="T48" fmla="*/ 386 w 1373"/>
                <a:gd name="T49" fmla="*/ 188 h 527"/>
                <a:gd name="T50" fmla="*/ 326 w 1373"/>
                <a:gd name="T51" fmla="*/ 196 h 527"/>
                <a:gd name="T52" fmla="*/ 268 w 1373"/>
                <a:gd name="T53" fmla="*/ 211 h 527"/>
                <a:gd name="T54" fmla="*/ 195 w 1373"/>
                <a:gd name="T55" fmla="*/ 214 h 527"/>
                <a:gd name="T56" fmla="*/ 149 w 1373"/>
                <a:gd name="T57" fmla="*/ 263 h 527"/>
                <a:gd name="T58" fmla="*/ 102 w 1373"/>
                <a:gd name="T59" fmla="*/ 234 h 527"/>
                <a:gd name="T60" fmla="*/ 107 w 1373"/>
                <a:gd name="T61" fmla="*/ 200 h 527"/>
                <a:gd name="T62" fmla="*/ 78 w 1373"/>
                <a:gd name="T63" fmla="*/ 231 h 527"/>
                <a:gd name="T64" fmla="*/ 70 w 1373"/>
                <a:gd name="T65" fmla="*/ 316 h 527"/>
                <a:gd name="T66" fmla="*/ 73 w 1373"/>
                <a:gd name="T67" fmla="*/ 370 h 527"/>
                <a:gd name="T68" fmla="*/ 114 w 1373"/>
                <a:gd name="T69" fmla="*/ 412 h 527"/>
                <a:gd name="T70" fmla="*/ 160 w 1373"/>
                <a:gd name="T71" fmla="*/ 451 h 527"/>
                <a:gd name="T72" fmla="*/ 164 w 1373"/>
                <a:gd name="T73" fmla="*/ 503 h 527"/>
                <a:gd name="T74" fmla="*/ 238 w 1373"/>
                <a:gd name="T75" fmla="*/ 476 h 527"/>
                <a:gd name="T76" fmla="*/ 236 w 1373"/>
                <a:gd name="T77" fmla="*/ 430 h 527"/>
                <a:gd name="T78" fmla="*/ 325 w 1373"/>
                <a:gd name="T79" fmla="*/ 433 h 527"/>
                <a:gd name="T80" fmla="*/ 373 w 1373"/>
                <a:gd name="T81" fmla="*/ 388 h 527"/>
                <a:gd name="T82" fmla="*/ 450 w 1373"/>
                <a:gd name="T83" fmla="*/ 396 h 527"/>
                <a:gd name="T84" fmla="*/ 541 w 1373"/>
                <a:gd name="T85" fmla="*/ 442 h 527"/>
                <a:gd name="T86" fmla="*/ 624 w 1373"/>
                <a:gd name="T87" fmla="*/ 433 h 527"/>
                <a:gd name="T88" fmla="*/ 696 w 1373"/>
                <a:gd name="T89" fmla="*/ 437 h 527"/>
                <a:gd name="T90" fmla="*/ 803 w 1373"/>
                <a:gd name="T91" fmla="*/ 420 h 527"/>
                <a:gd name="T92" fmla="*/ 887 w 1373"/>
                <a:gd name="T93" fmla="*/ 453 h 527"/>
                <a:gd name="T94" fmla="*/ 898 w 1373"/>
                <a:gd name="T95" fmla="*/ 508 h 527"/>
                <a:gd name="T96" fmla="*/ 960 w 1373"/>
                <a:gd name="T97" fmla="*/ 393 h 527"/>
                <a:gd name="T98" fmla="*/ 969 w 1373"/>
                <a:gd name="T99" fmla="*/ 349 h 527"/>
                <a:gd name="T100" fmla="*/ 1078 w 1373"/>
                <a:gd name="T101" fmla="*/ 337 h 527"/>
                <a:gd name="T102" fmla="*/ 1152 w 1373"/>
                <a:gd name="T103" fmla="*/ 299 h 527"/>
                <a:gd name="T104" fmla="*/ 1097 w 1373"/>
                <a:gd name="T105" fmla="*/ 424 h 527"/>
                <a:gd name="T106" fmla="*/ 1150 w 1373"/>
                <a:gd name="T107" fmla="*/ 352 h 527"/>
                <a:gd name="T108" fmla="*/ 1234 w 1373"/>
                <a:gd name="T109" fmla="*/ 309 h 527"/>
                <a:gd name="T110" fmla="*/ 1292 w 1373"/>
                <a:gd name="T111" fmla="*/ 262 h 527"/>
                <a:gd name="T112" fmla="*/ 1347 w 1373"/>
                <a:gd name="T113" fmla="*/ 268 h 527"/>
                <a:gd name="T114" fmla="*/ 707 w 1373"/>
                <a:gd name="T115" fmla="*/ 392 h 527"/>
                <a:gd name="T116" fmla="*/ 276 w 1373"/>
                <a:gd name="T117" fmla="*/ 24 h 527"/>
                <a:gd name="T118" fmla="*/ 281 w 1373"/>
                <a:gd name="T119" fmla="*/ 15 h 527"/>
                <a:gd name="T120" fmla="*/ 299 w 1373"/>
                <a:gd name="T121" fmla="*/ 146 h 527"/>
                <a:gd name="T122" fmla="*/ 300 w 1373"/>
                <a:gd name="T123" fmla="*/ 111 h 5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73" h="527">
                  <a:moveTo>
                    <a:pt x="20" y="381"/>
                  </a:moveTo>
                  <a:cubicBezTo>
                    <a:pt x="19" y="382"/>
                    <a:pt x="16" y="381"/>
                    <a:pt x="16" y="379"/>
                  </a:cubicBezTo>
                  <a:cubicBezTo>
                    <a:pt x="15" y="378"/>
                    <a:pt x="13" y="379"/>
                    <a:pt x="11" y="379"/>
                  </a:cubicBezTo>
                  <a:cubicBezTo>
                    <a:pt x="11" y="379"/>
                    <a:pt x="12" y="380"/>
                    <a:pt x="12" y="380"/>
                  </a:cubicBezTo>
                  <a:cubicBezTo>
                    <a:pt x="13" y="382"/>
                    <a:pt x="8" y="382"/>
                    <a:pt x="9" y="385"/>
                  </a:cubicBezTo>
                  <a:cubicBezTo>
                    <a:pt x="11" y="387"/>
                    <a:pt x="5" y="387"/>
                    <a:pt x="5" y="385"/>
                  </a:cubicBezTo>
                  <a:cubicBezTo>
                    <a:pt x="5" y="382"/>
                    <a:pt x="0" y="383"/>
                    <a:pt x="0" y="385"/>
                  </a:cubicBezTo>
                  <a:cubicBezTo>
                    <a:pt x="0" y="385"/>
                    <a:pt x="0" y="386"/>
                    <a:pt x="0" y="387"/>
                  </a:cubicBezTo>
                  <a:cubicBezTo>
                    <a:pt x="1" y="387"/>
                    <a:pt x="3" y="388"/>
                    <a:pt x="4" y="388"/>
                  </a:cubicBezTo>
                  <a:cubicBezTo>
                    <a:pt x="5" y="389"/>
                    <a:pt x="19" y="390"/>
                    <a:pt x="24" y="389"/>
                  </a:cubicBezTo>
                  <a:cubicBezTo>
                    <a:pt x="24" y="388"/>
                    <a:pt x="25" y="385"/>
                    <a:pt x="25" y="384"/>
                  </a:cubicBezTo>
                  <a:cubicBezTo>
                    <a:pt x="25" y="382"/>
                    <a:pt x="21" y="381"/>
                    <a:pt x="20" y="381"/>
                  </a:cubicBezTo>
                  <a:close/>
                  <a:moveTo>
                    <a:pt x="364" y="15"/>
                  </a:moveTo>
                  <a:cubicBezTo>
                    <a:pt x="373" y="14"/>
                    <a:pt x="373" y="9"/>
                    <a:pt x="368" y="8"/>
                  </a:cubicBezTo>
                  <a:cubicBezTo>
                    <a:pt x="364" y="7"/>
                    <a:pt x="363" y="11"/>
                    <a:pt x="361" y="11"/>
                  </a:cubicBezTo>
                  <a:cubicBezTo>
                    <a:pt x="358" y="10"/>
                    <a:pt x="349" y="12"/>
                    <a:pt x="351" y="14"/>
                  </a:cubicBezTo>
                  <a:cubicBezTo>
                    <a:pt x="353" y="17"/>
                    <a:pt x="360" y="15"/>
                    <a:pt x="364" y="15"/>
                  </a:cubicBezTo>
                  <a:close/>
                  <a:moveTo>
                    <a:pt x="410" y="147"/>
                  </a:moveTo>
                  <a:cubicBezTo>
                    <a:pt x="413" y="148"/>
                    <a:pt x="422" y="146"/>
                    <a:pt x="423" y="144"/>
                  </a:cubicBezTo>
                  <a:cubicBezTo>
                    <a:pt x="424" y="143"/>
                    <a:pt x="419" y="141"/>
                    <a:pt x="414" y="141"/>
                  </a:cubicBezTo>
                  <a:cubicBezTo>
                    <a:pt x="408" y="141"/>
                    <a:pt x="408" y="147"/>
                    <a:pt x="410" y="147"/>
                  </a:cubicBezTo>
                  <a:close/>
                  <a:moveTo>
                    <a:pt x="586" y="26"/>
                  </a:moveTo>
                  <a:cubicBezTo>
                    <a:pt x="591" y="28"/>
                    <a:pt x="589" y="29"/>
                    <a:pt x="584" y="29"/>
                  </a:cubicBezTo>
                  <a:cubicBezTo>
                    <a:pt x="579" y="29"/>
                    <a:pt x="575" y="30"/>
                    <a:pt x="578" y="32"/>
                  </a:cubicBezTo>
                  <a:cubicBezTo>
                    <a:pt x="581" y="33"/>
                    <a:pt x="581" y="35"/>
                    <a:pt x="586" y="36"/>
                  </a:cubicBezTo>
                  <a:cubicBezTo>
                    <a:pt x="591" y="37"/>
                    <a:pt x="596" y="33"/>
                    <a:pt x="595" y="31"/>
                  </a:cubicBezTo>
                  <a:cubicBezTo>
                    <a:pt x="595" y="28"/>
                    <a:pt x="612" y="25"/>
                    <a:pt x="617" y="24"/>
                  </a:cubicBezTo>
                  <a:cubicBezTo>
                    <a:pt x="622" y="23"/>
                    <a:pt x="614" y="18"/>
                    <a:pt x="619" y="17"/>
                  </a:cubicBezTo>
                  <a:cubicBezTo>
                    <a:pt x="625" y="17"/>
                    <a:pt x="622" y="14"/>
                    <a:pt x="616" y="13"/>
                  </a:cubicBezTo>
                  <a:cubicBezTo>
                    <a:pt x="610" y="13"/>
                    <a:pt x="612" y="7"/>
                    <a:pt x="610" y="5"/>
                  </a:cubicBezTo>
                  <a:cubicBezTo>
                    <a:pt x="608" y="3"/>
                    <a:pt x="607" y="8"/>
                    <a:pt x="598" y="9"/>
                  </a:cubicBezTo>
                  <a:cubicBezTo>
                    <a:pt x="590" y="11"/>
                    <a:pt x="586" y="13"/>
                    <a:pt x="589" y="15"/>
                  </a:cubicBezTo>
                  <a:cubicBezTo>
                    <a:pt x="593" y="16"/>
                    <a:pt x="589" y="20"/>
                    <a:pt x="586" y="20"/>
                  </a:cubicBezTo>
                  <a:cubicBezTo>
                    <a:pt x="582" y="20"/>
                    <a:pt x="582" y="24"/>
                    <a:pt x="586" y="26"/>
                  </a:cubicBezTo>
                  <a:close/>
                  <a:moveTo>
                    <a:pt x="599" y="32"/>
                  </a:moveTo>
                  <a:cubicBezTo>
                    <a:pt x="599" y="35"/>
                    <a:pt x="591" y="37"/>
                    <a:pt x="593" y="39"/>
                  </a:cubicBezTo>
                  <a:cubicBezTo>
                    <a:pt x="595" y="41"/>
                    <a:pt x="597" y="41"/>
                    <a:pt x="599" y="41"/>
                  </a:cubicBezTo>
                  <a:cubicBezTo>
                    <a:pt x="601" y="42"/>
                    <a:pt x="603" y="47"/>
                    <a:pt x="607" y="47"/>
                  </a:cubicBezTo>
                  <a:cubicBezTo>
                    <a:pt x="611" y="46"/>
                    <a:pt x="623" y="51"/>
                    <a:pt x="630" y="51"/>
                  </a:cubicBezTo>
                  <a:cubicBezTo>
                    <a:pt x="637" y="51"/>
                    <a:pt x="637" y="46"/>
                    <a:pt x="635" y="45"/>
                  </a:cubicBezTo>
                  <a:cubicBezTo>
                    <a:pt x="633" y="45"/>
                    <a:pt x="635" y="42"/>
                    <a:pt x="639" y="36"/>
                  </a:cubicBezTo>
                  <a:cubicBezTo>
                    <a:pt x="643" y="31"/>
                    <a:pt x="627" y="27"/>
                    <a:pt x="627" y="31"/>
                  </a:cubicBezTo>
                  <a:cubicBezTo>
                    <a:pt x="627" y="35"/>
                    <a:pt x="622" y="30"/>
                    <a:pt x="621" y="28"/>
                  </a:cubicBezTo>
                  <a:cubicBezTo>
                    <a:pt x="620" y="25"/>
                    <a:pt x="599" y="30"/>
                    <a:pt x="599" y="32"/>
                  </a:cubicBezTo>
                  <a:close/>
                  <a:moveTo>
                    <a:pt x="480" y="151"/>
                  </a:moveTo>
                  <a:cubicBezTo>
                    <a:pt x="484" y="153"/>
                    <a:pt x="486" y="152"/>
                    <a:pt x="486" y="148"/>
                  </a:cubicBezTo>
                  <a:cubicBezTo>
                    <a:pt x="485" y="144"/>
                    <a:pt x="477" y="149"/>
                    <a:pt x="480" y="151"/>
                  </a:cubicBezTo>
                  <a:close/>
                  <a:moveTo>
                    <a:pt x="580" y="9"/>
                  </a:moveTo>
                  <a:cubicBezTo>
                    <a:pt x="581" y="5"/>
                    <a:pt x="565" y="7"/>
                    <a:pt x="569" y="10"/>
                  </a:cubicBezTo>
                  <a:cubicBezTo>
                    <a:pt x="571" y="11"/>
                    <a:pt x="579" y="12"/>
                    <a:pt x="580" y="9"/>
                  </a:cubicBezTo>
                  <a:close/>
                  <a:moveTo>
                    <a:pt x="1280" y="181"/>
                  </a:moveTo>
                  <a:cubicBezTo>
                    <a:pt x="1284" y="184"/>
                    <a:pt x="1287" y="178"/>
                    <a:pt x="1291" y="181"/>
                  </a:cubicBezTo>
                  <a:cubicBezTo>
                    <a:pt x="1295" y="184"/>
                    <a:pt x="1304" y="180"/>
                    <a:pt x="1308" y="179"/>
                  </a:cubicBezTo>
                  <a:cubicBezTo>
                    <a:pt x="1312" y="178"/>
                    <a:pt x="1310" y="174"/>
                    <a:pt x="1299" y="172"/>
                  </a:cubicBezTo>
                  <a:cubicBezTo>
                    <a:pt x="1288" y="171"/>
                    <a:pt x="1275" y="179"/>
                    <a:pt x="1280" y="181"/>
                  </a:cubicBezTo>
                  <a:close/>
                  <a:moveTo>
                    <a:pt x="636" y="66"/>
                  </a:moveTo>
                  <a:cubicBezTo>
                    <a:pt x="639" y="68"/>
                    <a:pt x="650" y="63"/>
                    <a:pt x="657" y="64"/>
                  </a:cubicBezTo>
                  <a:cubicBezTo>
                    <a:pt x="664" y="64"/>
                    <a:pt x="684" y="58"/>
                    <a:pt x="684" y="54"/>
                  </a:cubicBezTo>
                  <a:cubicBezTo>
                    <a:pt x="685" y="51"/>
                    <a:pt x="677" y="51"/>
                    <a:pt x="674" y="47"/>
                  </a:cubicBezTo>
                  <a:cubicBezTo>
                    <a:pt x="671" y="44"/>
                    <a:pt x="664" y="47"/>
                    <a:pt x="662" y="50"/>
                  </a:cubicBezTo>
                  <a:cubicBezTo>
                    <a:pt x="661" y="53"/>
                    <a:pt x="659" y="50"/>
                    <a:pt x="663" y="46"/>
                  </a:cubicBezTo>
                  <a:cubicBezTo>
                    <a:pt x="668" y="41"/>
                    <a:pt x="659" y="37"/>
                    <a:pt x="659" y="40"/>
                  </a:cubicBezTo>
                  <a:cubicBezTo>
                    <a:pt x="658" y="43"/>
                    <a:pt x="650" y="41"/>
                    <a:pt x="650" y="43"/>
                  </a:cubicBezTo>
                  <a:cubicBezTo>
                    <a:pt x="650" y="46"/>
                    <a:pt x="647" y="47"/>
                    <a:pt x="647" y="50"/>
                  </a:cubicBezTo>
                  <a:cubicBezTo>
                    <a:pt x="647" y="52"/>
                    <a:pt x="641" y="48"/>
                    <a:pt x="641" y="54"/>
                  </a:cubicBezTo>
                  <a:cubicBezTo>
                    <a:pt x="641" y="60"/>
                    <a:pt x="632" y="64"/>
                    <a:pt x="636" y="66"/>
                  </a:cubicBezTo>
                  <a:close/>
                  <a:moveTo>
                    <a:pt x="942" y="115"/>
                  </a:moveTo>
                  <a:cubicBezTo>
                    <a:pt x="946" y="116"/>
                    <a:pt x="947" y="118"/>
                    <a:pt x="949" y="120"/>
                  </a:cubicBezTo>
                  <a:cubicBezTo>
                    <a:pt x="951" y="122"/>
                    <a:pt x="958" y="119"/>
                    <a:pt x="961" y="118"/>
                  </a:cubicBezTo>
                  <a:cubicBezTo>
                    <a:pt x="963" y="117"/>
                    <a:pt x="964" y="122"/>
                    <a:pt x="968" y="120"/>
                  </a:cubicBezTo>
                  <a:cubicBezTo>
                    <a:pt x="973" y="117"/>
                    <a:pt x="977" y="118"/>
                    <a:pt x="982" y="118"/>
                  </a:cubicBezTo>
                  <a:cubicBezTo>
                    <a:pt x="988" y="118"/>
                    <a:pt x="981" y="112"/>
                    <a:pt x="982" y="109"/>
                  </a:cubicBezTo>
                  <a:cubicBezTo>
                    <a:pt x="982" y="106"/>
                    <a:pt x="988" y="108"/>
                    <a:pt x="986" y="110"/>
                  </a:cubicBezTo>
                  <a:cubicBezTo>
                    <a:pt x="984" y="113"/>
                    <a:pt x="989" y="118"/>
                    <a:pt x="996" y="118"/>
                  </a:cubicBezTo>
                  <a:cubicBezTo>
                    <a:pt x="1004" y="117"/>
                    <a:pt x="998" y="112"/>
                    <a:pt x="1002" y="111"/>
                  </a:cubicBezTo>
                  <a:cubicBezTo>
                    <a:pt x="1006" y="109"/>
                    <a:pt x="1006" y="107"/>
                    <a:pt x="1000" y="104"/>
                  </a:cubicBezTo>
                  <a:cubicBezTo>
                    <a:pt x="995" y="101"/>
                    <a:pt x="987" y="103"/>
                    <a:pt x="983" y="101"/>
                  </a:cubicBezTo>
                  <a:cubicBezTo>
                    <a:pt x="978" y="98"/>
                    <a:pt x="972" y="98"/>
                    <a:pt x="971" y="103"/>
                  </a:cubicBezTo>
                  <a:cubicBezTo>
                    <a:pt x="971" y="109"/>
                    <a:pt x="961" y="98"/>
                    <a:pt x="956" y="96"/>
                  </a:cubicBezTo>
                  <a:cubicBezTo>
                    <a:pt x="951" y="94"/>
                    <a:pt x="934" y="111"/>
                    <a:pt x="942" y="115"/>
                  </a:cubicBezTo>
                  <a:close/>
                  <a:moveTo>
                    <a:pt x="992" y="145"/>
                  </a:moveTo>
                  <a:cubicBezTo>
                    <a:pt x="996" y="144"/>
                    <a:pt x="989" y="136"/>
                    <a:pt x="981" y="135"/>
                  </a:cubicBezTo>
                  <a:cubicBezTo>
                    <a:pt x="974" y="134"/>
                    <a:pt x="967" y="140"/>
                    <a:pt x="968" y="141"/>
                  </a:cubicBezTo>
                  <a:cubicBezTo>
                    <a:pt x="970" y="145"/>
                    <a:pt x="988" y="146"/>
                    <a:pt x="992" y="145"/>
                  </a:cubicBezTo>
                  <a:close/>
                  <a:moveTo>
                    <a:pt x="973" y="130"/>
                  </a:moveTo>
                  <a:cubicBezTo>
                    <a:pt x="973" y="126"/>
                    <a:pt x="960" y="131"/>
                    <a:pt x="965" y="133"/>
                  </a:cubicBezTo>
                  <a:cubicBezTo>
                    <a:pt x="968" y="134"/>
                    <a:pt x="973" y="133"/>
                    <a:pt x="973" y="130"/>
                  </a:cubicBezTo>
                  <a:close/>
                  <a:moveTo>
                    <a:pt x="1014" y="115"/>
                  </a:moveTo>
                  <a:cubicBezTo>
                    <a:pt x="1020" y="115"/>
                    <a:pt x="1023" y="120"/>
                    <a:pt x="1034" y="121"/>
                  </a:cubicBezTo>
                  <a:cubicBezTo>
                    <a:pt x="1045" y="122"/>
                    <a:pt x="1053" y="120"/>
                    <a:pt x="1053" y="117"/>
                  </a:cubicBezTo>
                  <a:cubicBezTo>
                    <a:pt x="1053" y="115"/>
                    <a:pt x="1043" y="111"/>
                    <a:pt x="1040" y="113"/>
                  </a:cubicBezTo>
                  <a:cubicBezTo>
                    <a:pt x="1037" y="115"/>
                    <a:pt x="1035" y="110"/>
                    <a:pt x="1031" y="111"/>
                  </a:cubicBezTo>
                  <a:cubicBezTo>
                    <a:pt x="1027" y="113"/>
                    <a:pt x="1022" y="112"/>
                    <a:pt x="1020" y="109"/>
                  </a:cubicBezTo>
                  <a:cubicBezTo>
                    <a:pt x="1018" y="106"/>
                    <a:pt x="1011" y="114"/>
                    <a:pt x="1014" y="115"/>
                  </a:cubicBezTo>
                  <a:close/>
                  <a:moveTo>
                    <a:pt x="220" y="18"/>
                  </a:moveTo>
                  <a:cubicBezTo>
                    <a:pt x="225" y="13"/>
                    <a:pt x="232" y="18"/>
                    <a:pt x="233" y="15"/>
                  </a:cubicBezTo>
                  <a:cubicBezTo>
                    <a:pt x="234" y="13"/>
                    <a:pt x="223" y="12"/>
                    <a:pt x="219" y="14"/>
                  </a:cubicBezTo>
                  <a:cubicBezTo>
                    <a:pt x="215" y="17"/>
                    <a:pt x="206" y="15"/>
                    <a:pt x="207" y="18"/>
                  </a:cubicBezTo>
                  <a:cubicBezTo>
                    <a:pt x="207" y="19"/>
                    <a:pt x="214" y="23"/>
                    <a:pt x="220" y="18"/>
                  </a:cubicBezTo>
                  <a:close/>
                  <a:moveTo>
                    <a:pt x="990" y="420"/>
                  </a:moveTo>
                  <a:cubicBezTo>
                    <a:pt x="987" y="413"/>
                    <a:pt x="994" y="406"/>
                    <a:pt x="989" y="403"/>
                  </a:cubicBezTo>
                  <a:cubicBezTo>
                    <a:pt x="984" y="399"/>
                    <a:pt x="986" y="392"/>
                    <a:pt x="984" y="393"/>
                  </a:cubicBezTo>
                  <a:cubicBezTo>
                    <a:pt x="981" y="395"/>
                    <a:pt x="984" y="401"/>
                    <a:pt x="980" y="402"/>
                  </a:cubicBezTo>
                  <a:cubicBezTo>
                    <a:pt x="976" y="402"/>
                    <a:pt x="980" y="406"/>
                    <a:pt x="978" y="410"/>
                  </a:cubicBezTo>
                  <a:cubicBezTo>
                    <a:pt x="977" y="415"/>
                    <a:pt x="979" y="422"/>
                    <a:pt x="981" y="426"/>
                  </a:cubicBezTo>
                  <a:cubicBezTo>
                    <a:pt x="983" y="431"/>
                    <a:pt x="978" y="453"/>
                    <a:pt x="980" y="457"/>
                  </a:cubicBezTo>
                  <a:cubicBezTo>
                    <a:pt x="982" y="461"/>
                    <a:pt x="977" y="478"/>
                    <a:pt x="979" y="480"/>
                  </a:cubicBezTo>
                  <a:cubicBezTo>
                    <a:pt x="982" y="483"/>
                    <a:pt x="980" y="475"/>
                    <a:pt x="984" y="475"/>
                  </a:cubicBezTo>
                  <a:cubicBezTo>
                    <a:pt x="988" y="474"/>
                    <a:pt x="988" y="479"/>
                    <a:pt x="991" y="481"/>
                  </a:cubicBezTo>
                  <a:cubicBezTo>
                    <a:pt x="994" y="482"/>
                    <a:pt x="992" y="473"/>
                    <a:pt x="990" y="473"/>
                  </a:cubicBezTo>
                  <a:cubicBezTo>
                    <a:pt x="987" y="474"/>
                    <a:pt x="985" y="468"/>
                    <a:pt x="984" y="464"/>
                  </a:cubicBezTo>
                  <a:cubicBezTo>
                    <a:pt x="983" y="460"/>
                    <a:pt x="986" y="456"/>
                    <a:pt x="986" y="451"/>
                  </a:cubicBezTo>
                  <a:cubicBezTo>
                    <a:pt x="986" y="446"/>
                    <a:pt x="992" y="446"/>
                    <a:pt x="996" y="450"/>
                  </a:cubicBezTo>
                  <a:cubicBezTo>
                    <a:pt x="1000" y="453"/>
                    <a:pt x="1000" y="451"/>
                    <a:pt x="999" y="448"/>
                  </a:cubicBezTo>
                  <a:cubicBezTo>
                    <a:pt x="997" y="446"/>
                    <a:pt x="993" y="427"/>
                    <a:pt x="990" y="420"/>
                  </a:cubicBezTo>
                  <a:close/>
                  <a:moveTo>
                    <a:pt x="242" y="16"/>
                  </a:moveTo>
                  <a:cubicBezTo>
                    <a:pt x="246" y="18"/>
                    <a:pt x="233" y="18"/>
                    <a:pt x="231" y="20"/>
                  </a:cubicBezTo>
                  <a:cubicBezTo>
                    <a:pt x="230" y="22"/>
                    <a:pt x="222" y="21"/>
                    <a:pt x="224" y="24"/>
                  </a:cubicBezTo>
                  <a:cubicBezTo>
                    <a:pt x="225" y="27"/>
                    <a:pt x="237" y="27"/>
                    <a:pt x="237" y="25"/>
                  </a:cubicBezTo>
                  <a:cubicBezTo>
                    <a:pt x="237" y="23"/>
                    <a:pt x="243" y="25"/>
                    <a:pt x="243" y="23"/>
                  </a:cubicBezTo>
                  <a:cubicBezTo>
                    <a:pt x="244" y="20"/>
                    <a:pt x="246" y="18"/>
                    <a:pt x="253" y="18"/>
                  </a:cubicBezTo>
                  <a:cubicBezTo>
                    <a:pt x="260" y="17"/>
                    <a:pt x="260" y="15"/>
                    <a:pt x="253" y="12"/>
                  </a:cubicBezTo>
                  <a:cubicBezTo>
                    <a:pt x="247" y="9"/>
                    <a:pt x="239" y="13"/>
                    <a:pt x="242" y="16"/>
                  </a:cubicBezTo>
                  <a:close/>
                  <a:moveTo>
                    <a:pt x="232" y="208"/>
                  </a:moveTo>
                  <a:cubicBezTo>
                    <a:pt x="238" y="214"/>
                    <a:pt x="244" y="205"/>
                    <a:pt x="247" y="205"/>
                  </a:cubicBezTo>
                  <a:cubicBezTo>
                    <a:pt x="250" y="204"/>
                    <a:pt x="245" y="201"/>
                    <a:pt x="240" y="200"/>
                  </a:cubicBezTo>
                  <a:cubicBezTo>
                    <a:pt x="235" y="198"/>
                    <a:pt x="227" y="204"/>
                    <a:pt x="232" y="208"/>
                  </a:cubicBezTo>
                  <a:close/>
                  <a:moveTo>
                    <a:pt x="1371" y="249"/>
                  </a:moveTo>
                  <a:cubicBezTo>
                    <a:pt x="1369" y="248"/>
                    <a:pt x="1361" y="243"/>
                    <a:pt x="1359" y="240"/>
                  </a:cubicBezTo>
                  <a:cubicBezTo>
                    <a:pt x="1357" y="237"/>
                    <a:pt x="1348" y="236"/>
                    <a:pt x="1348" y="237"/>
                  </a:cubicBezTo>
                  <a:cubicBezTo>
                    <a:pt x="1348" y="239"/>
                    <a:pt x="1345" y="237"/>
                    <a:pt x="1344" y="236"/>
                  </a:cubicBezTo>
                  <a:cubicBezTo>
                    <a:pt x="1344" y="234"/>
                    <a:pt x="1334" y="234"/>
                    <a:pt x="1334" y="235"/>
                  </a:cubicBezTo>
                  <a:cubicBezTo>
                    <a:pt x="1334" y="237"/>
                    <a:pt x="1336" y="237"/>
                    <a:pt x="1338" y="239"/>
                  </a:cubicBezTo>
                  <a:cubicBezTo>
                    <a:pt x="1339" y="241"/>
                    <a:pt x="1336" y="242"/>
                    <a:pt x="1337" y="244"/>
                  </a:cubicBezTo>
                  <a:cubicBezTo>
                    <a:pt x="1337" y="246"/>
                    <a:pt x="1333" y="243"/>
                    <a:pt x="1331" y="242"/>
                  </a:cubicBezTo>
                  <a:cubicBezTo>
                    <a:pt x="1330" y="241"/>
                    <a:pt x="1331" y="236"/>
                    <a:pt x="1331" y="234"/>
                  </a:cubicBezTo>
                  <a:cubicBezTo>
                    <a:pt x="1332" y="231"/>
                    <a:pt x="1328" y="232"/>
                    <a:pt x="1328" y="230"/>
                  </a:cubicBezTo>
                  <a:cubicBezTo>
                    <a:pt x="1328" y="227"/>
                    <a:pt x="1317" y="222"/>
                    <a:pt x="1312" y="220"/>
                  </a:cubicBezTo>
                  <a:cubicBezTo>
                    <a:pt x="1308" y="218"/>
                    <a:pt x="1302" y="217"/>
                    <a:pt x="1300" y="214"/>
                  </a:cubicBezTo>
                  <a:cubicBezTo>
                    <a:pt x="1299" y="212"/>
                    <a:pt x="1291" y="212"/>
                    <a:pt x="1288" y="209"/>
                  </a:cubicBezTo>
                  <a:cubicBezTo>
                    <a:pt x="1285" y="205"/>
                    <a:pt x="1271" y="200"/>
                    <a:pt x="1265" y="199"/>
                  </a:cubicBezTo>
                  <a:cubicBezTo>
                    <a:pt x="1259" y="199"/>
                    <a:pt x="1261" y="196"/>
                    <a:pt x="1258" y="196"/>
                  </a:cubicBezTo>
                  <a:cubicBezTo>
                    <a:pt x="1255" y="197"/>
                    <a:pt x="1243" y="196"/>
                    <a:pt x="1239" y="196"/>
                  </a:cubicBezTo>
                  <a:cubicBezTo>
                    <a:pt x="1235" y="195"/>
                    <a:pt x="1234" y="198"/>
                    <a:pt x="1232" y="197"/>
                  </a:cubicBezTo>
                  <a:cubicBezTo>
                    <a:pt x="1229" y="196"/>
                    <a:pt x="1215" y="191"/>
                    <a:pt x="1213" y="192"/>
                  </a:cubicBezTo>
                  <a:cubicBezTo>
                    <a:pt x="1211" y="194"/>
                    <a:pt x="1212" y="197"/>
                    <a:pt x="1210" y="198"/>
                  </a:cubicBezTo>
                  <a:cubicBezTo>
                    <a:pt x="1209" y="198"/>
                    <a:pt x="1210" y="200"/>
                    <a:pt x="1214" y="204"/>
                  </a:cubicBezTo>
                  <a:cubicBezTo>
                    <a:pt x="1218" y="208"/>
                    <a:pt x="1216" y="210"/>
                    <a:pt x="1212" y="212"/>
                  </a:cubicBezTo>
                  <a:cubicBezTo>
                    <a:pt x="1209" y="213"/>
                    <a:pt x="1203" y="210"/>
                    <a:pt x="1201" y="208"/>
                  </a:cubicBezTo>
                  <a:cubicBezTo>
                    <a:pt x="1200" y="205"/>
                    <a:pt x="1195" y="206"/>
                    <a:pt x="1193" y="203"/>
                  </a:cubicBezTo>
                  <a:cubicBezTo>
                    <a:pt x="1192" y="199"/>
                    <a:pt x="1195" y="198"/>
                    <a:pt x="1197" y="200"/>
                  </a:cubicBezTo>
                  <a:cubicBezTo>
                    <a:pt x="1200" y="202"/>
                    <a:pt x="1203" y="201"/>
                    <a:pt x="1203" y="198"/>
                  </a:cubicBezTo>
                  <a:cubicBezTo>
                    <a:pt x="1204" y="196"/>
                    <a:pt x="1197" y="194"/>
                    <a:pt x="1193" y="194"/>
                  </a:cubicBezTo>
                  <a:cubicBezTo>
                    <a:pt x="1189" y="194"/>
                    <a:pt x="1187" y="199"/>
                    <a:pt x="1184" y="201"/>
                  </a:cubicBezTo>
                  <a:cubicBezTo>
                    <a:pt x="1180" y="204"/>
                    <a:pt x="1165" y="201"/>
                    <a:pt x="1164" y="199"/>
                  </a:cubicBezTo>
                  <a:cubicBezTo>
                    <a:pt x="1162" y="198"/>
                    <a:pt x="1141" y="199"/>
                    <a:pt x="1139" y="201"/>
                  </a:cubicBezTo>
                  <a:cubicBezTo>
                    <a:pt x="1137" y="202"/>
                    <a:pt x="1139" y="208"/>
                    <a:pt x="1138" y="208"/>
                  </a:cubicBezTo>
                  <a:cubicBezTo>
                    <a:pt x="1137" y="209"/>
                    <a:pt x="1135" y="202"/>
                    <a:pt x="1135" y="200"/>
                  </a:cubicBezTo>
                  <a:cubicBezTo>
                    <a:pt x="1135" y="199"/>
                    <a:pt x="1133" y="198"/>
                    <a:pt x="1129" y="198"/>
                  </a:cubicBezTo>
                  <a:cubicBezTo>
                    <a:pt x="1126" y="198"/>
                    <a:pt x="1123" y="198"/>
                    <a:pt x="1125" y="196"/>
                  </a:cubicBezTo>
                  <a:cubicBezTo>
                    <a:pt x="1127" y="195"/>
                    <a:pt x="1124" y="193"/>
                    <a:pt x="1126" y="191"/>
                  </a:cubicBezTo>
                  <a:cubicBezTo>
                    <a:pt x="1129" y="189"/>
                    <a:pt x="1121" y="183"/>
                    <a:pt x="1113" y="180"/>
                  </a:cubicBezTo>
                  <a:cubicBezTo>
                    <a:pt x="1106" y="177"/>
                    <a:pt x="1088" y="179"/>
                    <a:pt x="1083" y="180"/>
                  </a:cubicBezTo>
                  <a:cubicBezTo>
                    <a:pt x="1078" y="181"/>
                    <a:pt x="1069" y="181"/>
                    <a:pt x="1064" y="181"/>
                  </a:cubicBezTo>
                  <a:cubicBezTo>
                    <a:pt x="1060" y="181"/>
                    <a:pt x="1063" y="179"/>
                    <a:pt x="1062" y="177"/>
                  </a:cubicBezTo>
                  <a:cubicBezTo>
                    <a:pt x="1061" y="175"/>
                    <a:pt x="1053" y="172"/>
                    <a:pt x="1052" y="174"/>
                  </a:cubicBezTo>
                  <a:cubicBezTo>
                    <a:pt x="1051" y="176"/>
                    <a:pt x="1049" y="174"/>
                    <a:pt x="1049" y="173"/>
                  </a:cubicBezTo>
                  <a:cubicBezTo>
                    <a:pt x="1049" y="172"/>
                    <a:pt x="1042" y="169"/>
                    <a:pt x="1039" y="170"/>
                  </a:cubicBezTo>
                  <a:cubicBezTo>
                    <a:pt x="1036" y="170"/>
                    <a:pt x="1035" y="167"/>
                    <a:pt x="1038" y="167"/>
                  </a:cubicBezTo>
                  <a:cubicBezTo>
                    <a:pt x="1041" y="167"/>
                    <a:pt x="1047" y="168"/>
                    <a:pt x="1044" y="164"/>
                  </a:cubicBezTo>
                  <a:cubicBezTo>
                    <a:pt x="1042" y="160"/>
                    <a:pt x="1020" y="159"/>
                    <a:pt x="1018" y="160"/>
                  </a:cubicBezTo>
                  <a:cubicBezTo>
                    <a:pt x="1016" y="160"/>
                    <a:pt x="1018" y="163"/>
                    <a:pt x="1014" y="167"/>
                  </a:cubicBezTo>
                  <a:cubicBezTo>
                    <a:pt x="1009" y="172"/>
                    <a:pt x="1005" y="169"/>
                    <a:pt x="1005" y="167"/>
                  </a:cubicBezTo>
                  <a:cubicBezTo>
                    <a:pt x="1006" y="165"/>
                    <a:pt x="1011" y="165"/>
                    <a:pt x="1011" y="163"/>
                  </a:cubicBezTo>
                  <a:cubicBezTo>
                    <a:pt x="1011" y="161"/>
                    <a:pt x="1004" y="162"/>
                    <a:pt x="1002" y="160"/>
                  </a:cubicBezTo>
                  <a:cubicBezTo>
                    <a:pt x="1001" y="158"/>
                    <a:pt x="1004" y="157"/>
                    <a:pt x="1007" y="158"/>
                  </a:cubicBezTo>
                  <a:cubicBezTo>
                    <a:pt x="1010" y="159"/>
                    <a:pt x="1015" y="159"/>
                    <a:pt x="1015" y="158"/>
                  </a:cubicBezTo>
                  <a:cubicBezTo>
                    <a:pt x="1015" y="157"/>
                    <a:pt x="1012" y="156"/>
                    <a:pt x="1007" y="156"/>
                  </a:cubicBezTo>
                  <a:cubicBezTo>
                    <a:pt x="1003" y="155"/>
                    <a:pt x="991" y="152"/>
                    <a:pt x="985" y="153"/>
                  </a:cubicBezTo>
                  <a:cubicBezTo>
                    <a:pt x="979" y="153"/>
                    <a:pt x="976" y="150"/>
                    <a:pt x="973" y="150"/>
                  </a:cubicBezTo>
                  <a:cubicBezTo>
                    <a:pt x="969" y="150"/>
                    <a:pt x="969" y="152"/>
                    <a:pt x="971" y="154"/>
                  </a:cubicBezTo>
                  <a:cubicBezTo>
                    <a:pt x="973" y="156"/>
                    <a:pt x="968" y="157"/>
                    <a:pt x="964" y="156"/>
                  </a:cubicBezTo>
                  <a:cubicBezTo>
                    <a:pt x="960" y="156"/>
                    <a:pt x="954" y="158"/>
                    <a:pt x="957" y="161"/>
                  </a:cubicBezTo>
                  <a:cubicBezTo>
                    <a:pt x="959" y="164"/>
                    <a:pt x="961" y="160"/>
                    <a:pt x="963" y="161"/>
                  </a:cubicBezTo>
                  <a:cubicBezTo>
                    <a:pt x="965" y="162"/>
                    <a:pt x="958" y="164"/>
                    <a:pt x="961" y="166"/>
                  </a:cubicBezTo>
                  <a:cubicBezTo>
                    <a:pt x="964" y="167"/>
                    <a:pt x="963" y="170"/>
                    <a:pt x="963" y="171"/>
                  </a:cubicBezTo>
                  <a:cubicBezTo>
                    <a:pt x="963" y="173"/>
                    <a:pt x="959" y="173"/>
                    <a:pt x="957" y="171"/>
                  </a:cubicBezTo>
                  <a:cubicBezTo>
                    <a:pt x="955" y="169"/>
                    <a:pt x="952" y="171"/>
                    <a:pt x="949" y="171"/>
                  </a:cubicBezTo>
                  <a:cubicBezTo>
                    <a:pt x="946" y="170"/>
                    <a:pt x="943" y="172"/>
                    <a:pt x="947" y="172"/>
                  </a:cubicBezTo>
                  <a:cubicBezTo>
                    <a:pt x="950" y="173"/>
                    <a:pt x="952" y="175"/>
                    <a:pt x="947" y="176"/>
                  </a:cubicBezTo>
                  <a:cubicBezTo>
                    <a:pt x="942" y="176"/>
                    <a:pt x="943" y="171"/>
                    <a:pt x="940" y="172"/>
                  </a:cubicBezTo>
                  <a:cubicBezTo>
                    <a:pt x="938" y="172"/>
                    <a:pt x="931" y="170"/>
                    <a:pt x="928" y="170"/>
                  </a:cubicBezTo>
                  <a:cubicBezTo>
                    <a:pt x="925" y="170"/>
                    <a:pt x="923" y="172"/>
                    <a:pt x="919" y="173"/>
                  </a:cubicBezTo>
                  <a:cubicBezTo>
                    <a:pt x="914" y="173"/>
                    <a:pt x="908" y="171"/>
                    <a:pt x="907" y="168"/>
                  </a:cubicBezTo>
                  <a:cubicBezTo>
                    <a:pt x="905" y="166"/>
                    <a:pt x="904" y="165"/>
                    <a:pt x="902" y="168"/>
                  </a:cubicBezTo>
                  <a:cubicBezTo>
                    <a:pt x="900" y="171"/>
                    <a:pt x="900" y="176"/>
                    <a:pt x="898" y="176"/>
                  </a:cubicBezTo>
                  <a:cubicBezTo>
                    <a:pt x="896" y="176"/>
                    <a:pt x="895" y="181"/>
                    <a:pt x="893" y="182"/>
                  </a:cubicBezTo>
                  <a:cubicBezTo>
                    <a:pt x="891" y="184"/>
                    <a:pt x="890" y="181"/>
                    <a:pt x="888" y="181"/>
                  </a:cubicBezTo>
                  <a:cubicBezTo>
                    <a:pt x="885" y="181"/>
                    <a:pt x="876" y="172"/>
                    <a:pt x="876" y="170"/>
                  </a:cubicBezTo>
                  <a:cubicBezTo>
                    <a:pt x="875" y="167"/>
                    <a:pt x="870" y="163"/>
                    <a:pt x="868" y="162"/>
                  </a:cubicBezTo>
                  <a:cubicBezTo>
                    <a:pt x="867" y="161"/>
                    <a:pt x="870" y="160"/>
                    <a:pt x="872" y="162"/>
                  </a:cubicBezTo>
                  <a:cubicBezTo>
                    <a:pt x="873" y="163"/>
                    <a:pt x="876" y="163"/>
                    <a:pt x="877" y="162"/>
                  </a:cubicBezTo>
                  <a:cubicBezTo>
                    <a:pt x="879" y="162"/>
                    <a:pt x="879" y="157"/>
                    <a:pt x="876" y="157"/>
                  </a:cubicBezTo>
                  <a:cubicBezTo>
                    <a:pt x="873" y="157"/>
                    <a:pt x="874" y="154"/>
                    <a:pt x="875" y="154"/>
                  </a:cubicBezTo>
                  <a:cubicBezTo>
                    <a:pt x="877" y="153"/>
                    <a:pt x="872" y="149"/>
                    <a:pt x="874" y="148"/>
                  </a:cubicBezTo>
                  <a:cubicBezTo>
                    <a:pt x="876" y="148"/>
                    <a:pt x="875" y="146"/>
                    <a:pt x="872" y="145"/>
                  </a:cubicBezTo>
                  <a:cubicBezTo>
                    <a:pt x="870" y="145"/>
                    <a:pt x="867" y="143"/>
                    <a:pt x="867" y="142"/>
                  </a:cubicBezTo>
                  <a:cubicBezTo>
                    <a:pt x="867" y="140"/>
                    <a:pt x="856" y="140"/>
                    <a:pt x="856" y="142"/>
                  </a:cubicBezTo>
                  <a:cubicBezTo>
                    <a:pt x="857" y="144"/>
                    <a:pt x="852" y="143"/>
                    <a:pt x="853" y="141"/>
                  </a:cubicBezTo>
                  <a:cubicBezTo>
                    <a:pt x="854" y="140"/>
                    <a:pt x="849" y="140"/>
                    <a:pt x="844" y="139"/>
                  </a:cubicBezTo>
                  <a:cubicBezTo>
                    <a:pt x="839" y="137"/>
                    <a:pt x="839" y="134"/>
                    <a:pt x="837" y="134"/>
                  </a:cubicBezTo>
                  <a:cubicBezTo>
                    <a:pt x="835" y="133"/>
                    <a:pt x="836" y="139"/>
                    <a:pt x="833" y="137"/>
                  </a:cubicBezTo>
                  <a:cubicBezTo>
                    <a:pt x="830" y="136"/>
                    <a:pt x="828" y="139"/>
                    <a:pt x="829" y="142"/>
                  </a:cubicBezTo>
                  <a:cubicBezTo>
                    <a:pt x="830" y="145"/>
                    <a:pt x="829" y="145"/>
                    <a:pt x="829" y="148"/>
                  </a:cubicBezTo>
                  <a:cubicBezTo>
                    <a:pt x="829" y="150"/>
                    <a:pt x="827" y="149"/>
                    <a:pt x="824" y="148"/>
                  </a:cubicBezTo>
                  <a:cubicBezTo>
                    <a:pt x="821" y="147"/>
                    <a:pt x="821" y="151"/>
                    <a:pt x="814" y="149"/>
                  </a:cubicBezTo>
                  <a:cubicBezTo>
                    <a:pt x="808" y="147"/>
                    <a:pt x="805" y="149"/>
                    <a:pt x="804" y="147"/>
                  </a:cubicBezTo>
                  <a:cubicBezTo>
                    <a:pt x="802" y="145"/>
                    <a:pt x="800" y="145"/>
                    <a:pt x="800" y="146"/>
                  </a:cubicBezTo>
                  <a:cubicBezTo>
                    <a:pt x="800" y="148"/>
                    <a:pt x="790" y="147"/>
                    <a:pt x="789" y="145"/>
                  </a:cubicBezTo>
                  <a:cubicBezTo>
                    <a:pt x="788" y="142"/>
                    <a:pt x="791" y="142"/>
                    <a:pt x="792" y="141"/>
                  </a:cubicBezTo>
                  <a:cubicBezTo>
                    <a:pt x="794" y="140"/>
                    <a:pt x="790" y="139"/>
                    <a:pt x="785" y="140"/>
                  </a:cubicBezTo>
                  <a:cubicBezTo>
                    <a:pt x="779" y="140"/>
                    <a:pt x="776" y="137"/>
                    <a:pt x="770" y="137"/>
                  </a:cubicBezTo>
                  <a:cubicBezTo>
                    <a:pt x="764" y="138"/>
                    <a:pt x="752" y="139"/>
                    <a:pt x="750" y="140"/>
                  </a:cubicBezTo>
                  <a:cubicBezTo>
                    <a:pt x="748" y="141"/>
                    <a:pt x="751" y="144"/>
                    <a:pt x="749" y="144"/>
                  </a:cubicBezTo>
                  <a:cubicBezTo>
                    <a:pt x="746" y="144"/>
                    <a:pt x="748" y="139"/>
                    <a:pt x="747" y="136"/>
                  </a:cubicBezTo>
                  <a:cubicBezTo>
                    <a:pt x="747" y="134"/>
                    <a:pt x="743" y="133"/>
                    <a:pt x="743" y="135"/>
                  </a:cubicBezTo>
                  <a:cubicBezTo>
                    <a:pt x="744" y="137"/>
                    <a:pt x="737" y="138"/>
                    <a:pt x="735" y="137"/>
                  </a:cubicBezTo>
                  <a:cubicBezTo>
                    <a:pt x="733" y="135"/>
                    <a:pt x="730" y="133"/>
                    <a:pt x="726" y="132"/>
                  </a:cubicBezTo>
                  <a:cubicBezTo>
                    <a:pt x="721" y="131"/>
                    <a:pt x="715" y="136"/>
                    <a:pt x="717" y="137"/>
                  </a:cubicBezTo>
                  <a:cubicBezTo>
                    <a:pt x="718" y="139"/>
                    <a:pt x="721" y="137"/>
                    <a:pt x="722" y="138"/>
                  </a:cubicBezTo>
                  <a:cubicBezTo>
                    <a:pt x="722" y="140"/>
                    <a:pt x="712" y="140"/>
                    <a:pt x="712" y="141"/>
                  </a:cubicBezTo>
                  <a:cubicBezTo>
                    <a:pt x="712" y="143"/>
                    <a:pt x="702" y="145"/>
                    <a:pt x="699" y="146"/>
                  </a:cubicBezTo>
                  <a:cubicBezTo>
                    <a:pt x="692" y="147"/>
                    <a:pt x="690" y="147"/>
                    <a:pt x="686" y="150"/>
                  </a:cubicBezTo>
                  <a:cubicBezTo>
                    <a:pt x="683" y="153"/>
                    <a:pt x="685" y="147"/>
                    <a:pt x="688" y="144"/>
                  </a:cubicBezTo>
                  <a:cubicBezTo>
                    <a:pt x="691" y="141"/>
                    <a:pt x="694" y="142"/>
                    <a:pt x="696" y="140"/>
                  </a:cubicBezTo>
                  <a:cubicBezTo>
                    <a:pt x="697" y="138"/>
                    <a:pt x="700" y="138"/>
                    <a:pt x="705" y="137"/>
                  </a:cubicBezTo>
                  <a:cubicBezTo>
                    <a:pt x="709" y="137"/>
                    <a:pt x="709" y="134"/>
                    <a:pt x="711" y="133"/>
                  </a:cubicBezTo>
                  <a:cubicBezTo>
                    <a:pt x="713" y="132"/>
                    <a:pt x="718" y="130"/>
                    <a:pt x="719" y="128"/>
                  </a:cubicBezTo>
                  <a:cubicBezTo>
                    <a:pt x="720" y="126"/>
                    <a:pt x="731" y="122"/>
                    <a:pt x="733" y="122"/>
                  </a:cubicBezTo>
                  <a:cubicBezTo>
                    <a:pt x="735" y="123"/>
                    <a:pt x="736" y="118"/>
                    <a:pt x="737" y="118"/>
                  </a:cubicBezTo>
                  <a:cubicBezTo>
                    <a:pt x="738" y="118"/>
                    <a:pt x="744" y="115"/>
                    <a:pt x="747" y="114"/>
                  </a:cubicBezTo>
                  <a:cubicBezTo>
                    <a:pt x="749" y="113"/>
                    <a:pt x="750" y="111"/>
                    <a:pt x="750" y="109"/>
                  </a:cubicBezTo>
                  <a:cubicBezTo>
                    <a:pt x="750" y="108"/>
                    <a:pt x="747" y="108"/>
                    <a:pt x="747" y="107"/>
                  </a:cubicBezTo>
                  <a:cubicBezTo>
                    <a:pt x="746" y="105"/>
                    <a:pt x="748" y="106"/>
                    <a:pt x="751" y="105"/>
                  </a:cubicBezTo>
                  <a:cubicBezTo>
                    <a:pt x="753" y="104"/>
                    <a:pt x="751" y="101"/>
                    <a:pt x="749" y="102"/>
                  </a:cubicBezTo>
                  <a:cubicBezTo>
                    <a:pt x="747" y="102"/>
                    <a:pt x="750" y="100"/>
                    <a:pt x="748" y="98"/>
                  </a:cubicBezTo>
                  <a:cubicBezTo>
                    <a:pt x="746" y="96"/>
                    <a:pt x="743" y="99"/>
                    <a:pt x="743" y="97"/>
                  </a:cubicBezTo>
                  <a:cubicBezTo>
                    <a:pt x="743" y="94"/>
                    <a:pt x="743" y="92"/>
                    <a:pt x="741" y="90"/>
                  </a:cubicBezTo>
                  <a:cubicBezTo>
                    <a:pt x="740" y="89"/>
                    <a:pt x="737" y="93"/>
                    <a:pt x="734" y="90"/>
                  </a:cubicBezTo>
                  <a:cubicBezTo>
                    <a:pt x="731" y="88"/>
                    <a:pt x="723" y="87"/>
                    <a:pt x="723" y="88"/>
                  </a:cubicBezTo>
                  <a:cubicBezTo>
                    <a:pt x="723" y="89"/>
                    <a:pt x="718" y="86"/>
                    <a:pt x="718" y="87"/>
                  </a:cubicBezTo>
                  <a:cubicBezTo>
                    <a:pt x="717" y="88"/>
                    <a:pt x="710" y="88"/>
                    <a:pt x="708" y="87"/>
                  </a:cubicBezTo>
                  <a:cubicBezTo>
                    <a:pt x="706" y="87"/>
                    <a:pt x="703" y="88"/>
                    <a:pt x="702" y="90"/>
                  </a:cubicBezTo>
                  <a:cubicBezTo>
                    <a:pt x="702" y="93"/>
                    <a:pt x="694" y="92"/>
                    <a:pt x="692" y="91"/>
                  </a:cubicBezTo>
                  <a:cubicBezTo>
                    <a:pt x="691" y="91"/>
                    <a:pt x="698" y="85"/>
                    <a:pt x="698" y="84"/>
                  </a:cubicBezTo>
                  <a:cubicBezTo>
                    <a:pt x="698" y="83"/>
                    <a:pt x="686" y="84"/>
                    <a:pt x="685" y="83"/>
                  </a:cubicBezTo>
                  <a:cubicBezTo>
                    <a:pt x="684" y="82"/>
                    <a:pt x="678" y="81"/>
                    <a:pt x="675" y="81"/>
                  </a:cubicBezTo>
                  <a:cubicBezTo>
                    <a:pt x="673" y="82"/>
                    <a:pt x="675" y="81"/>
                    <a:pt x="678" y="81"/>
                  </a:cubicBezTo>
                  <a:cubicBezTo>
                    <a:pt x="680" y="80"/>
                    <a:pt x="683" y="78"/>
                    <a:pt x="685" y="78"/>
                  </a:cubicBezTo>
                  <a:cubicBezTo>
                    <a:pt x="688" y="77"/>
                    <a:pt x="687" y="76"/>
                    <a:pt x="686" y="75"/>
                  </a:cubicBezTo>
                  <a:cubicBezTo>
                    <a:pt x="685" y="73"/>
                    <a:pt x="682" y="74"/>
                    <a:pt x="679" y="73"/>
                  </a:cubicBezTo>
                  <a:cubicBezTo>
                    <a:pt x="677" y="72"/>
                    <a:pt x="673" y="71"/>
                    <a:pt x="671" y="71"/>
                  </a:cubicBezTo>
                  <a:cubicBezTo>
                    <a:pt x="669" y="71"/>
                    <a:pt x="666" y="72"/>
                    <a:pt x="660" y="73"/>
                  </a:cubicBezTo>
                  <a:cubicBezTo>
                    <a:pt x="655" y="74"/>
                    <a:pt x="654" y="78"/>
                    <a:pt x="652" y="80"/>
                  </a:cubicBezTo>
                  <a:cubicBezTo>
                    <a:pt x="649" y="81"/>
                    <a:pt x="644" y="86"/>
                    <a:pt x="646" y="87"/>
                  </a:cubicBezTo>
                  <a:cubicBezTo>
                    <a:pt x="648" y="87"/>
                    <a:pt x="647" y="89"/>
                    <a:pt x="648" y="90"/>
                  </a:cubicBezTo>
                  <a:cubicBezTo>
                    <a:pt x="648" y="92"/>
                    <a:pt x="646" y="92"/>
                    <a:pt x="643" y="92"/>
                  </a:cubicBezTo>
                  <a:cubicBezTo>
                    <a:pt x="640" y="91"/>
                    <a:pt x="631" y="91"/>
                    <a:pt x="631" y="93"/>
                  </a:cubicBezTo>
                  <a:cubicBezTo>
                    <a:pt x="631" y="95"/>
                    <a:pt x="636" y="96"/>
                    <a:pt x="636" y="97"/>
                  </a:cubicBezTo>
                  <a:cubicBezTo>
                    <a:pt x="636" y="98"/>
                    <a:pt x="632" y="97"/>
                    <a:pt x="630" y="96"/>
                  </a:cubicBezTo>
                  <a:cubicBezTo>
                    <a:pt x="628" y="95"/>
                    <a:pt x="624" y="96"/>
                    <a:pt x="623" y="98"/>
                  </a:cubicBezTo>
                  <a:cubicBezTo>
                    <a:pt x="622" y="100"/>
                    <a:pt x="619" y="99"/>
                    <a:pt x="618" y="99"/>
                  </a:cubicBezTo>
                  <a:cubicBezTo>
                    <a:pt x="617" y="98"/>
                    <a:pt x="614" y="100"/>
                    <a:pt x="613" y="99"/>
                  </a:cubicBezTo>
                  <a:cubicBezTo>
                    <a:pt x="611" y="98"/>
                    <a:pt x="616" y="96"/>
                    <a:pt x="615" y="95"/>
                  </a:cubicBezTo>
                  <a:cubicBezTo>
                    <a:pt x="614" y="93"/>
                    <a:pt x="608" y="94"/>
                    <a:pt x="607" y="97"/>
                  </a:cubicBezTo>
                  <a:cubicBezTo>
                    <a:pt x="607" y="99"/>
                    <a:pt x="603" y="95"/>
                    <a:pt x="602" y="96"/>
                  </a:cubicBezTo>
                  <a:cubicBezTo>
                    <a:pt x="601" y="96"/>
                    <a:pt x="599" y="97"/>
                    <a:pt x="597" y="98"/>
                  </a:cubicBezTo>
                  <a:cubicBezTo>
                    <a:pt x="594" y="99"/>
                    <a:pt x="590" y="97"/>
                    <a:pt x="589" y="99"/>
                  </a:cubicBezTo>
                  <a:cubicBezTo>
                    <a:pt x="588" y="101"/>
                    <a:pt x="594" y="102"/>
                    <a:pt x="594" y="102"/>
                  </a:cubicBezTo>
                  <a:cubicBezTo>
                    <a:pt x="594" y="103"/>
                    <a:pt x="581" y="103"/>
                    <a:pt x="580" y="104"/>
                  </a:cubicBezTo>
                  <a:cubicBezTo>
                    <a:pt x="580" y="106"/>
                    <a:pt x="576" y="106"/>
                    <a:pt x="570" y="106"/>
                  </a:cubicBezTo>
                  <a:cubicBezTo>
                    <a:pt x="565" y="106"/>
                    <a:pt x="567" y="109"/>
                    <a:pt x="563" y="109"/>
                  </a:cubicBezTo>
                  <a:cubicBezTo>
                    <a:pt x="559" y="110"/>
                    <a:pt x="557" y="110"/>
                    <a:pt x="555" y="113"/>
                  </a:cubicBezTo>
                  <a:cubicBezTo>
                    <a:pt x="554" y="115"/>
                    <a:pt x="550" y="115"/>
                    <a:pt x="549" y="113"/>
                  </a:cubicBezTo>
                  <a:cubicBezTo>
                    <a:pt x="548" y="112"/>
                    <a:pt x="544" y="114"/>
                    <a:pt x="546" y="114"/>
                  </a:cubicBezTo>
                  <a:cubicBezTo>
                    <a:pt x="548" y="115"/>
                    <a:pt x="546" y="117"/>
                    <a:pt x="545" y="116"/>
                  </a:cubicBezTo>
                  <a:cubicBezTo>
                    <a:pt x="543" y="116"/>
                    <a:pt x="540" y="119"/>
                    <a:pt x="542" y="118"/>
                  </a:cubicBezTo>
                  <a:cubicBezTo>
                    <a:pt x="544" y="118"/>
                    <a:pt x="545" y="120"/>
                    <a:pt x="544" y="121"/>
                  </a:cubicBezTo>
                  <a:cubicBezTo>
                    <a:pt x="543" y="123"/>
                    <a:pt x="538" y="120"/>
                    <a:pt x="537" y="121"/>
                  </a:cubicBezTo>
                  <a:cubicBezTo>
                    <a:pt x="536" y="122"/>
                    <a:pt x="539" y="124"/>
                    <a:pt x="541" y="123"/>
                  </a:cubicBezTo>
                  <a:cubicBezTo>
                    <a:pt x="543" y="123"/>
                    <a:pt x="545" y="125"/>
                    <a:pt x="545" y="126"/>
                  </a:cubicBezTo>
                  <a:cubicBezTo>
                    <a:pt x="545" y="128"/>
                    <a:pt x="540" y="125"/>
                    <a:pt x="539" y="126"/>
                  </a:cubicBezTo>
                  <a:cubicBezTo>
                    <a:pt x="538" y="128"/>
                    <a:pt x="540" y="128"/>
                    <a:pt x="542" y="129"/>
                  </a:cubicBezTo>
                  <a:cubicBezTo>
                    <a:pt x="544" y="129"/>
                    <a:pt x="543" y="130"/>
                    <a:pt x="545" y="131"/>
                  </a:cubicBezTo>
                  <a:cubicBezTo>
                    <a:pt x="545" y="132"/>
                    <a:pt x="545" y="132"/>
                    <a:pt x="545" y="132"/>
                  </a:cubicBezTo>
                  <a:cubicBezTo>
                    <a:pt x="546" y="133"/>
                    <a:pt x="544" y="134"/>
                    <a:pt x="544" y="135"/>
                  </a:cubicBezTo>
                  <a:cubicBezTo>
                    <a:pt x="544" y="137"/>
                    <a:pt x="542" y="137"/>
                    <a:pt x="542" y="136"/>
                  </a:cubicBezTo>
                  <a:cubicBezTo>
                    <a:pt x="542" y="135"/>
                    <a:pt x="536" y="134"/>
                    <a:pt x="534" y="136"/>
                  </a:cubicBezTo>
                  <a:cubicBezTo>
                    <a:pt x="533" y="137"/>
                    <a:pt x="532" y="138"/>
                    <a:pt x="530" y="137"/>
                  </a:cubicBezTo>
                  <a:cubicBezTo>
                    <a:pt x="529" y="135"/>
                    <a:pt x="524" y="137"/>
                    <a:pt x="519" y="137"/>
                  </a:cubicBezTo>
                  <a:cubicBezTo>
                    <a:pt x="513" y="138"/>
                    <a:pt x="501" y="138"/>
                    <a:pt x="498" y="139"/>
                  </a:cubicBezTo>
                  <a:cubicBezTo>
                    <a:pt x="495" y="140"/>
                    <a:pt x="492" y="144"/>
                    <a:pt x="495" y="147"/>
                  </a:cubicBezTo>
                  <a:cubicBezTo>
                    <a:pt x="498" y="150"/>
                    <a:pt x="495" y="151"/>
                    <a:pt x="495" y="153"/>
                  </a:cubicBezTo>
                  <a:cubicBezTo>
                    <a:pt x="495" y="155"/>
                    <a:pt x="502" y="158"/>
                    <a:pt x="506" y="159"/>
                  </a:cubicBezTo>
                  <a:cubicBezTo>
                    <a:pt x="510" y="159"/>
                    <a:pt x="513" y="164"/>
                    <a:pt x="511" y="167"/>
                  </a:cubicBezTo>
                  <a:cubicBezTo>
                    <a:pt x="508" y="169"/>
                    <a:pt x="502" y="166"/>
                    <a:pt x="497" y="162"/>
                  </a:cubicBezTo>
                  <a:cubicBezTo>
                    <a:pt x="492" y="159"/>
                    <a:pt x="482" y="157"/>
                    <a:pt x="479" y="157"/>
                  </a:cubicBezTo>
                  <a:cubicBezTo>
                    <a:pt x="475" y="158"/>
                    <a:pt x="477" y="154"/>
                    <a:pt x="473" y="154"/>
                  </a:cubicBezTo>
                  <a:cubicBezTo>
                    <a:pt x="468" y="155"/>
                    <a:pt x="465" y="159"/>
                    <a:pt x="468" y="159"/>
                  </a:cubicBezTo>
                  <a:cubicBezTo>
                    <a:pt x="471" y="159"/>
                    <a:pt x="472" y="158"/>
                    <a:pt x="471" y="160"/>
                  </a:cubicBezTo>
                  <a:cubicBezTo>
                    <a:pt x="469" y="161"/>
                    <a:pt x="472" y="161"/>
                    <a:pt x="475" y="162"/>
                  </a:cubicBezTo>
                  <a:cubicBezTo>
                    <a:pt x="479" y="164"/>
                    <a:pt x="472" y="166"/>
                    <a:pt x="469" y="164"/>
                  </a:cubicBezTo>
                  <a:cubicBezTo>
                    <a:pt x="465" y="161"/>
                    <a:pt x="461" y="163"/>
                    <a:pt x="460" y="165"/>
                  </a:cubicBezTo>
                  <a:cubicBezTo>
                    <a:pt x="459" y="167"/>
                    <a:pt x="464" y="173"/>
                    <a:pt x="471" y="174"/>
                  </a:cubicBezTo>
                  <a:cubicBezTo>
                    <a:pt x="477" y="175"/>
                    <a:pt x="475" y="177"/>
                    <a:pt x="478" y="178"/>
                  </a:cubicBezTo>
                  <a:cubicBezTo>
                    <a:pt x="481" y="179"/>
                    <a:pt x="479" y="180"/>
                    <a:pt x="477" y="180"/>
                  </a:cubicBezTo>
                  <a:cubicBezTo>
                    <a:pt x="475" y="180"/>
                    <a:pt x="471" y="177"/>
                    <a:pt x="467" y="175"/>
                  </a:cubicBezTo>
                  <a:cubicBezTo>
                    <a:pt x="464" y="174"/>
                    <a:pt x="456" y="176"/>
                    <a:pt x="454" y="174"/>
                  </a:cubicBezTo>
                  <a:cubicBezTo>
                    <a:pt x="452" y="172"/>
                    <a:pt x="455" y="170"/>
                    <a:pt x="453" y="169"/>
                  </a:cubicBezTo>
                  <a:cubicBezTo>
                    <a:pt x="452" y="167"/>
                    <a:pt x="453" y="164"/>
                    <a:pt x="455" y="161"/>
                  </a:cubicBezTo>
                  <a:cubicBezTo>
                    <a:pt x="457" y="158"/>
                    <a:pt x="455" y="152"/>
                    <a:pt x="452" y="151"/>
                  </a:cubicBezTo>
                  <a:cubicBezTo>
                    <a:pt x="449" y="150"/>
                    <a:pt x="449" y="153"/>
                    <a:pt x="450" y="154"/>
                  </a:cubicBezTo>
                  <a:cubicBezTo>
                    <a:pt x="450" y="155"/>
                    <a:pt x="450" y="160"/>
                    <a:pt x="448" y="163"/>
                  </a:cubicBezTo>
                  <a:cubicBezTo>
                    <a:pt x="445" y="166"/>
                    <a:pt x="438" y="166"/>
                    <a:pt x="438" y="168"/>
                  </a:cubicBezTo>
                  <a:cubicBezTo>
                    <a:pt x="438" y="170"/>
                    <a:pt x="433" y="171"/>
                    <a:pt x="435" y="173"/>
                  </a:cubicBezTo>
                  <a:cubicBezTo>
                    <a:pt x="436" y="174"/>
                    <a:pt x="443" y="181"/>
                    <a:pt x="444" y="184"/>
                  </a:cubicBezTo>
                  <a:cubicBezTo>
                    <a:pt x="445" y="186"/>
                    <a:pt x="438" y="193"/>
                    <a:pt x="439" y="197"/>
                  </a:cubicBezTo>
                  <a:cubicBezTo>
                    <a:pt x="440" y="201"/>
                    <a:pt x="438" y="203"/>
                    <a:pt x="440" y="205"/>
                  </a:cubicBezTo>
                  <a:cubicBezTo>
                    <a:pt x="441" y="207"/>
                    <a:pt x="444" y="205"/>
                    <a:pt x="446" y="206"/>
                  </a:cubicBezTo>
                  <a:cubicBezTo>
                    <a:pt x="448" y="207"/>
                    <a:pt x="451" y="205"/>
                    <a:pt x="455" y="204"/>
                  </a:cubicBezTo>
                  <a:cubicBezTo>
                    <a:pt x="460" y="203"/>
                    <a:pt x="468" y="208"/>
                    <a:pt x="471" y="210"/>
                  </a:cubicBezTo>
                  <a:cubicBezTo>
                    <a:pt x="474" y="211"/>
                    <a:pt x="472" y="213"/>
                    <a:pt x="474" y="216"/>
                  </a:cubicBezTo>
                  <a:cubicBezTo>
                    <a:pt x="475" y="218"/>
                    <a:pt x="470" y="218"/>
                    <a:pt x="470" y="222"/>
                  </a:cubicBezTo>
                  <a:cubicBezTo>
                    <a:pt x="470" y="225"/>
                    <a:pt x="479" y="227"/>
                    <a:pt x="479" y="228"/>
                  </a:cubicBezTo>
                  <a:cubicBezTo>
                    <a:pt x="480" y="229"/>
                    <a:pt x="473" y="228"/>
                    <a:pt x="470" y="227"/>
                  </a:cubicBezTo>
                  <a:cubicBezTo>
                    <a:pt x="467" y="226"/>
                    <a:pt x="467" y="223"/>
                    <a:pt x="466" y="222"/>
                  </a:cubicBezTo>
                  <a:cubicBezTo>
                    <a:pt x="466" y="221"/>
                    <a:pt x="468" y="218"/>
                    <a:pt x="468" y="216"/>
                  </a:cubicBezTo>
                  <a:cubicBezTo>
                    <a:pt x="469" y="214"/>
                    <a:pt x="465" y="213"/>
                    <a:pt x="464" y="211"/>
                  </a:cubicBezTo>
                  <a:cubicBezTo>
                    <a:pt x="463" y="210"/>
                    <a:pt x="461" y="207"/>
                    <a:pt x="459" y="208"/>
                  </a:cubicBezTo>
                  <a:cubicBezTo>
                    <a:pt x="457" y="208"/>
                    <a:pt x="449" y="209"/>
                    <a:pt x="447" y="211"/>
                  </a:cubicBezTo>
                  <a:cubicBezTo>
                    <a:pt x="445" y="213"/>
                    <a:pt x="447" y="219"/>
                    <a:pt x="449" y="222"/>
                  </a:cubicBezTo>
                  <a:cubicBezTo>
                    <a:pt x="450" y="225"/>
                    <a:pt x="442" y="229"/>
                    <a:pt x="442" y="232"/>
                  </a:cubicBezTo>
                  <a:cubicBezTo>
                    <a:pt x="442" y="234"/>
                    <a:pt x="439" y="235"/>
                    <a:pt x="436" y="237"/>
                  </a:cubicBezTo>
                  <a:cubicBezTo>
                    <a:pt x="432" y="239"/>
                    <a:pt x="428" y="240"/>
                    <a:pt x="428" y="244"/>
                  </a:cubicBezTo>
                  <a:cubicBezTo>
                    <a:pt x="429" y="247"/>
                    <a:pt x="424" y="245"/>
                    <a:pt x="421" y="244"/>
                  </a:cubicBezTo>
                  <a:cubicBezTo>
                    <a:pt x="419" y="242"/>
                    <a:pt x="416" y="244"/>
                    <a:pt x="412" y="244"/>
                  </a:cubicBezTo>
                  <a:cubicBezTo>
                    <a:pt x="408" y="244"/>
                    <a:pt x="408" y="241"/>
                    <a:pt x="406" y="242"/>
                  </a:cubicBezTo>
                  <a:cubicBezTo>
                    <a:pt x="403" y="243"/>
                    <a:pt x="401" y="241"/>
                    <a:pt x="402" y="239"/>
                  </a:cubicBezTo>
                  <a:cubicBezTo>
                    <a:pt x="402" y="237"/>
                    <a:pt x="406" y="238"/>
                    <a:pt x="406" y="240"/>
                  </a:cubicBezTo>
                  <a:cubicBezTo>
                    <a:pt x="406" y="241"/>
                    <a:pt x="408" y="241"/>
                    <a:pt x="411" y="239"/>
                  </a:cubicBezTo>
                  <a:cubicBezTo>
                    <a:pt x="413" y="238"/>
                    <a:pt x="412" y="241"/>
                    <a:pt x="415" y="241"/>
                  </a:cubicBezTo>
                  <a:cubicBezTo>
                    <a:pt x="419" y="242"/>
                    <a:pt x="417" y="240"/>
                    <a:pt x="419" y="240"/>
                  </a:cubicBezTo>
                  <a:cubicBezTo>
                    <a:pt x="422" y="240"/>
                    <a:pt x="422" y="239"/>
                    <a:pt x="421" y="238"/>
                  </a:cubicBezTo>
                  <a:cubicBezTo>
                    <a:pt x="420" y="237"/>
                    <a:pt x="423" y="236"/>
                    <a:pt x="425" y="235"/>
                  </a:cubicBezTo>
                  <a:cubicBezTo>
                    <a:pt x="427" y="234"/>
                    <a:pt x="426" y="231"/>
                    <a:pt x="427" y="231"/>
                  </a:cubicBezTo>
                  <a:cubicBezTo>
                    <a:pt x="429" y="230"/>
                    <a:pt x="428" y="228"/>
                    <a:pt x="429" y="228"/>
                  </a:cubicBezTo>
                  <a:cubicBezTo>
                    <a:pt x="431" y="228"/>
                    <a:pt x="432" y="225"/>
                    <a:pt x="433" y="225"/>
                  </a:cubicBezTo>
                  <a:cubicBezTo>
                    <a:pt x="435" y="225"/>
                    <a:pt x="436" y="223"/>
                    <a:pt x="435" y="222"/>
                  </a:cubicBezTo>
                  <a:cubicBezTo>
                    <a:pt x="434" y="220"/>
                    <a:pt x="435" y="217"/>
                    <a:pt x="437" y="216"/>
                  </a:cubicBezTo>
                  <a:cubicBezTo>
                    <a:pt x="438" y="216"/>
                    <a:pt x="439" y="214"/>
                    <a:pt x="437" y="213"/>
                  </a:cubicBezTo>
                  <a:cubicBezTo>
                    <a:pt x="436" y="212"/>
                    <a:pt x="431" y="209"/>
                    <a:pt x="431" y="206"/>
                  </a:cubicBezTo>
                  <a:cubicBezTo>
                    <a:pt x="431" y="204"/>
                    <a:pt x="430" y="200"/>
                    <a:pt x="431" y="198"/>
                  </a:cubicBezTo>
                  <a:cubicBezTo>
                    <a:pt x="431" y="196"/>
                    <a:pt x="431" y="193"/>
                    <a:pt x="431" y="191"/>
                  </a:cubicBezTo>
                  <a:cubicBezTo>
                    <a:pt x="430" y="188"/>
                    <a:pt x="432" y="186"/>
                    <a:pt x="433" y="182"/>
                  </a:cubicBezTo>
                  <a:cubicBezTo>
                    <a:pt x="433" y="178"/>
                    <a:pt x="428" y="174"/>
                    <a:pt x="426" y="173"/>
                  </a:cubicBezTo>
                  <a:cubicBezTo>
                    <a:pt x="424" y="172"/>
                    <a:pt x="425" y="170"/>
                    <a:pt x="429" y="167"/>
                  </a:cubicBezTo>
                  <a:cubicBezTo>
                    <a:pt x="432" y="164"/>
                    <a:pt x="432" y="155"/>
                    <a:pt x="432" y="153"/>
                  </a:cubicBezTo>
                  <a:cubicBezTo>
                    <a:pt x="432" y="151"/>
                    <a:pt x="425" y="150"/>
                    <a:pt x="422" y="150"/>
                  </a:cubicBezTo>
                  <a:cubicBezTo>
                    <a:pt x="419" y="150"/>
                    <a:pt x="409" y="150"/>
                    <a:pt x="407" y="149"/>
                  </a:cubicBezTo>
                  <a:cubicBezTo>
                    <a:pt x="404" y="149"/>
                    <a:pt x="403" y="151"/>
                    <a:pt x="402" y="154"/>
                  </a:cubicBezTo>
                  <a:cubicBezTo>
                    <a:pt x="401" y="156"/>
                    <a:pt x="398" y="160"/>
                    <a:pt x="397" y="165"/>
                  </a:cubicBezTo>
                  <a:cubicBezTo>
                    <a:pt x="395" y="170"/>
                    <a:pt x="389" y="172"/>
                    <a:pt x="386" y="173"/>
                  </a:cubicBezTo>
                  <a:cubicBezTo>
                    <a:pt x="383" y="174"/>
                    <a:pt x="382" y="178"/>
                    <a:pt x="383" y="180"/>
                  </a:cubicBezTo>
                  <a:cubicBezTo>
                    <a:pt x="384" y="182"/>
                    <a:pt x="386" y="181"/>
                    <a:pt x="387" y="181"/>
                  </a:cubicBezTo>
                  <a:cubicBezTo>
                    <a:pt x="389" y="182"/>
                    <a:pt x="387" y="187"/>
                    <a:pt x="386" y="188"/>
                  </a:cubicBezTo>
                  <a:cubicBezTo>
                    <a:pt x="386" y="188"/>
                    <a:pt x="388" y="190"/>
                    <a:pt x="386" y="192"/>
                  </a:cubicBezTo>
                  <a:cubicBezTo>
                    <a:pt x="384" y="193"/>
                    <a:pt x="382" y="196"/>
                    <a:pt x="383" y="197"/>
                  </a:cubicBezTo>
                  <a:cubicBezTo>
                    <a:pt x="384" y="198"/>
                    <a:pt x="390" y="199"/>
                    <a:pt x="393" y="201"/>
                  </a:cubicBezTo>
                  <a:cubicBezTo>
                    <a:pt x="395" y="202"/>
                    <a:pt x="394" y="205"/>
                    <a:pt x="396" y="207"/>
                  </a:cubicBezTo>
                  <a:cubicBezTo>
                    <a:pt x="398" y="210"/>
                    <a:pt x="400" y="208"/>
                    <a:pt x="401" y="210"/>
                  </a:cubicBezTo>
                  <a:cubicBezTo>
                    <a:pt x="402" y="211"/>
                    <a:pt x="398" y="217"/>
                    <a:pt x="396" y="218"/>
                  </a:cubicBezTo>
                  <a:cubicBezTo>
                    <a:pt x="394" y="218"/>
                    <a:pt x="388" y="211"/>
                    <a:pt x="386" y="210"/>
                  </a:cubicBezTo>
                  <a:cubicBezTo>
                    <a:pt x="384" y="208"/>
                    <a:pt x="377" y="206"/>
                    <a:pt x="373" y="204"/>
                  </a:cubicBezTo>
                  <a:cubicBezTo>
                    <a:pt x="370" y="202"/>
                    <a:pt x="367" y="203"/>
                    <a:pt x="363" y="200"/>
                  </a:cubicBezTo>
                  <a:cubicBezTo>
                    <a:pt x="359" y="197"/>
                    <a:pt x="355" y="196"/>
                    <a:pt x="348" y="196"/>
                  </a:cubicBezTo>
                  <a:cubicBezTo>
                    <a:pt x="340" y="196"/>
                    <a:pt x="336" y="194"/>
                    <a:pt x="333" y="195"/>
                  </a:cubicBezTo>
                  <a:cubicBezTo>
                    <a:pt x="331" y="195"/>
                    <a:pt x="332" y="192"/>
                    <a:pt x="327" y="190"/>
                  </a:cubicBezTo>
                  <a:cubicBezTo>
                    <a:pt x="323" y="188"/>
                    <a:pt x="320" y="186"/>
                    <a:pt x="317" y="187"/>
                  </a:cubicBezTo>
                  <a:cubicBezTo>
                    <a:pt x="315" y="188"/>
                    <a:pt x="316" y="193"/>
                    <a:pt x="320" y="194"/>
                  </a:cubicBezTo>
                  <a:cubicBezTo>
                    <a:pt x="324" y="194"/>
                    <a:pt x="322" y="196"/>
                    <a:pt x="326" y="196"/>
                  </a:cubicBezTo>
                  <a:cubicBezTo>
                    <a:pt x="330" y="196"/>
                    <a:pt x="331" y="197"/>
                    <a:pt x="331" y="200"/>
                  </a:cubicBezTo>
                  <a:cubicBezTo>
                    <a:pt x="331" y="202"/>
                    <a:pt x="333" y="205"/>
                    <a:pt x="334" y="206"/>
                  </a:cubicBezTo>
                  <a:cubicBezTo>
                    <a:pt x="336" y="208"/>
                    <a:pt x="335" y="211"/>
                    <a:pt x="332" y="211"/>
                  </a:cubicBezTo>
                  <a:cubicBezTo>
                    <a:pt x="329" y="211"/>
                    <a:pt x="325" y="211"/>
                    <a:pt x="326" y="214"/>
                  </a:cubicBezTo>
                  <a:cubicBezTo>
                    <a:pt x="328" y="216"/>
                    <a:pt x="326" y="216"/>
                    <a:pt x="322" y="215"/>
                  </a:cubicBezTo>
                  <a:cubicBezTo>
                    <a:pt x="319" y="214"/>
                    <a:pt x="321" y="212"/>
                    <a:pt x="322" y="210"/>
                  </a:cubicBezTo>
                  <a:cubicBezTo>
                    <a:pt x="324" y="209"/>
                    <a:pt x="319" y="208"/>
                    <a:pt x="317" y="207"/>
                  </a:cubicBezTo>
                  <a:cubicBezTo>
                    <a:pt x="315" y="206"/>
                    <a:pt x="307" y="212"/>
                    <a:pt x="305" y="213"/>
                  </a:cubicBezTo>
                  <a:cubicBezTo>
                    <a:pt x="303" y="214"/>
                    <a:pt x="297" y="212"/>
                    <a:pt x="292" y="213"/>
                  </a:cubicBezTo>
                  <a:cubicBezTo>
                    <a:pt x="286" y="214"/>
                    <a:pt x="286" y="219"/>
                    <a:pt x="284" y="218"/>
                  </a:cubicBezTo>
                  <a:cubicBezTo>
                    <a:pt x="282" y="218"/>
                    <a:pt x="276" y="219"/>
                    <a:pt x="273" y="218"/>
                  </a:cubicBezTo>
                  <a:cubicBezTo>
                    <a:pt x="271" y="216"/>
                    <a:pt x="273" y="215"/>
                    <a:pt x="275" y="215"/>
                  </a:cubicBezTo>
                  <a:cubicBezTo>
                    <a:pt x="278" y="216"/>
                    <a:pt x="279" y="215"/>
                    <a:pt x="277" y="213"/>
                  </a:cubicBezTo>
                  <a:cubicBezTo>
                    <a:pt x="276" y="211"/>
                    <a:pt x="279" y="209"/>
                    <a:pt x="279" y="208"/>
                  </a:cubicBezTo>
                  <a:cubicBezTo>
                    <a:pt x="279" y="206"/>
                    <a:pt x="270" y="210"/>
                    <a:pt x="268" y="211"/>
                  </a:cubicBezTo>
                  <a:cubicBezTo>
                    <a:pt x="266" y="212"/>
                    <a:pt x="268" y="215"/>
                    <a:pt x="266" y="215"/>
                  </a:cubicBezTo>
                  <a:cubicBezTo>
                    <a:pt x="265" y="216"/>
                    <a:pt x="265" y="214"/>
                    <a:pt x="263" y="213"/>
                  </a:cubicBezTo>
                  <a:cubicBezTo>
                    <a:pt x="261" y="213"/>
                    <a:pt x="247" y="216"/>
                    <a:pt x="244" y="219"/>
                  </a:cubicBezTo>
                  <a:cubicBezTo>
                    <a:pt x="242" y="222"/>
                    <a:pt x="237" y="222"/>
                    <a:pt x="237" y="223"/>
                  </a:cubicBezTo>
                  <a:cubicBezTo>
                    <a:pt x="237" y="225"/>
                    <a:pt x="230" y="225"/>
                    <a:pt x="228" y="226"/>
                  </a:cubicBezTo>
                  <a:cubicBezTo>
                    <a:pt x="225" y="227"/>
                    <a:pt x="227" y="232"/>
                    <a:pt x="226" y="235"/>
                  </a:cubicBezTo>
                  <a:cubicBezTo>
                    <a:pt x="225" y="237"/>
                    <a:pt x="215" y="236"/>
                    <a:pt x="212" y="236"/>
                  </a:cubicBezTo>
                  <a:cubicBezTo>
                    <a:pt x="209" y="237"/>
                    <a:pt x="208" y="231"/>
                    <a:pt x="206" y="230"/>
                  </a:cubicBezTo>
                  <a:cubicBezTo>
                    <a:pt x="204" y="230"/>
                    <a:pt x="205" y="227"/>
                    <a:pt x="206" y="225"/>
                  </a:cubicBezTo>
                  <a:cubicBezTo>
                    <a:pt x="207" y="224"/>
                    <a:pt x="208" y="225"/>
                    <a:pt x="211" y="223"/>
                  </a:cubicBezTo>
                  <a:cubicBezTo>
                    <a:pt x="214" y="221"/>
                    <a:pt x="217" y="224"/>
                    <a:pt x="219" y="223"/>
                  </a:cubicBezTo>
                  <a:cubicBezTo>
                    <a:pt x="220" y="221"/>
                    <a:pt x="214" y="218"/>
                    <a:pt x="214" y="215"/>
                  </a:cubicBezTo>
                  <a:cubicBezTo>
                    <a:pt x="213" y="212"/>
                    <a:pt x="207" y="211"/>
                    <a:pt x="203" y="212"/>
                  </a:cubicBezTo>
                  <a:cubicBezTo>
                    <a:pt x="200" y="213"/>
                    <a:pt x="196" y="212"/>
                    <a:pt x="193" y="211"/>
                  </a:cubicBezTo>
                  <a:cubicBezTo>
                    <a:pt x="191" y="210"/>
                    <a:pt x="191" y="213"/>
                    <a:pt x="195" y="214"/>
                  </a:cubicBezTo>
                  <a:cubicBezTo>
                    <a:pt x="199" y="215"/>
                    <a:pt x="197" y="218"/>
                    <a:pt x="197" y="220"/>
                  </a:cubicBezTo>
                  <a:cubicBezTo>
                    <a:pt x="198" y="222"/>
                    <a:pt x="196" y="226"/>
                    <a:pt x="194" y="229"/>
                  </a:cubicBezTo>
                  <a:cubicBezTo>
                    <a:pt x="192" y="232"/>
                    <a:pt x="194" y="232"/>
                    <a:pt x="197" y="232"/>
                  </a:cubicBezTo>
                  <a:cubicBezTo>
                    <a:pt x="200" y="231"/>
                    <a:pt x="200" y="236"/>
                    <a:pt x="200" y="239"/>
                  </a:cubicBezTo>
                  <a:cubicBezTo>
                    <a:pt x="200" y="242"/>
                    <a:pt x="197" y="243"/>
                    <a:pt x="197" y="245"/>
                  </a:cubicBezTo>
                  <a:cubicBezTo>
                    <a:pt x="197" y="247"/>
                    <a:pt x="195" y="244"/>
                    <a:pt x="194" y="245"/>
                  </a:cubicBezTo>
                  <a:cubicBezTo>
                    <a:pt x="193" y="246"/>
                    <a:pt x="192" y="244"/>
                    <a:pt x="191" y="242"/>
                  </a:cubicBezTo>
                  <a:cubicBezTo>
                    <a:pt x="191" y="240"/>
                    <a:pt x="186" y="242"/>
                    <a:pt x="183" y="241"/>
                  </a:cubicBezTo>
                  <a:cubicBezTo>
                    <a:pt x="181" y="240"/>
                    <a:pt x="180" y="241"/>
                    <a:pt x="178" y="243"/>
                  </a:cubicBezTo>
                  <a:cubicBezTo>
                    <a:pt x="177" y="245"/>
                    <a:pt x="173" y="246"/>
                    <a:pt x="171" y="246"/>
                  </a:cubicBezTo>
                  <a:cubicBezTo>
                    <a:pt x="169" y="247"/>
                    <a:pt x="165" y="251"/>
                    <a:pt x="163" y="252"/>
                  </a:cubicBezTo>
                  <a:cubicBezTo>
                    <a:pt x="161" y="253"/>
                    <a:pt x="161" y="256"/>
                    <a:pt x="164" y="259"/>
                  </a:cubicBezTo>
                  <a:cubicBezTo>
                    <a:pt x="167" y="262"/>
                    <a:pt x="167" y="264"/>
                    <a:pt x="167" y="265"/>
                  </a:cubicBezTo>
                  <a:cubicBezTo>
                    <a:pt x="167" y="267"/>
                    <a:pt x="159" y="266"/>
                    <a:pt x="158" y="265"/>
                  </a:cubicBezTo>
                  <a:cubicBezTo>
                    <a:pt x="156" y="263"/>
                    <a:pt x="151" y="262"/>
                    <a:pt x="149" y="263"/>
                  </a:cubicBezTo>
                  <a:cubicBezTo>
                    <a:pt x="147" y="263"/>
                    <a:pt x="143" y="257"/>
                    <a:pt x="140" y="257"/>
                  </a:cubicBezTo>
                  <a:cubicBezTo>
                    <a:pt x="138" y="257"/>
                    <a:pt x="136" y="260"/>
                    <a:pt x="135" y="262"/>
                  </a:cubicBezTo>
                  <a:cubicBezTo>
                    <a:pt x="134" y="263"/>
                    <a:pt x="136" y="264"/>
                    <a:pt x="138" y="266"/>
                  </a:cubicBezTo>
                  <a:cubicBezTo>
                    <a:pt x="139" y="269"/>
                    <a:pt x="143" y="269"/>
                    <a:pt x="145" y="269"/>
                  </a:cubicBezTo>
                  <a:cubicBezTo>
                    <a:pt x="148" y="269"/>
                    <a:pt x="147" y="273"/>
                    <a:pt x="146" y="274"/>
                  </a:cubicBezTo>
                  <a:cubicBezTo>
                    <a:pt x="145" y="276"/>
                    <a:pt x="141" y="277"/>
                    <a:pt x="140" y="275"/>
                  </a:cubicBezTo>
                  <a:cubicBezTo>
                    <a:pt x="139" y="274"/>
                    <a:pt x="134" y="275"/>
                    <a:pt x="134" y="273"/>
                  </a:cubicBezTo>
                  <a:cubicBezTo>
                    <a:pt x="134" y="271"/>
                    <a:pt x="130" y="268"/>
                    <a:pt x="126" y="269"/>
                  </a:cubicBezTo>
                  <a:cubicBezTo>
                    <a:pt x="123" y="270"/>
                    <a:pt x="122" y="267"/>
                    <a:pt x="122" y="264"/>
                  </a:cubicBezTo>
                  <a:cubicBezTo>
                    <a:pt x="122" y="261"/>
                    <a:pt x="120" y="260"/>
                    <a:pt x="120" y="259"/>
                  </a:cubicBezTo>
                  <a:cubicBezTo>
                    <a:pt x="120" y="257"/>
                    <a:pt x="119" y="255"/>
                    <a:pt x="121" y="253"/>
                  </a:cubicBezTo>
                  <a:cubicBezTo>
                    <a:pt x="122" y="252"/>
                    <a:pt x="121" y="250"/>
                    <a:pt x="121" y="248"/>
                  </a:cubicBezTo>
                  <a:cubicBezTo>
                    <a:pt x="121" y="246"/>
                    <a:pt x="118" y="244"/>
                    <a:pt x="115" y="244"/>
                  </a:cubicBezTo>
                  <a:cubicBezTo>
                    <a:pt x="112" y="244"/>
                    <a:pt x="113" y="241"/>
                    <a:pt x="110" y="240"/>
                  </a:cubicBezTo>
                  <a:cubicBezTo>
                    <a:pt x="108" y="240"/>
                    <a:pt x="103" y="235"/>
                    <a:pt x="102" y="234"/>
                  </a:cubicBezTo>
                  <a:cubicBezTo>
                    <a:pt x="102" y="232"/>
                    <a:pt x="98" y="232"/>
                    <a:pt x="99" y="231"/>
                  </a:cubicBezTo>
                  <a:cubicBezTo>
                    <a:pt x="101" y="230"/>
                    <a:pt x="104" y="231"/>
                    <a:pt x="106" y="233"/>
                  </a:cubicBezTo>
                  <a:cubicBezTo>
                    <a:pt x="108" y="235"/>
                    <a:pt x="111" y="237"/>
                    <a:pt x="117" y="238"/>
                  </a:cubicBezTo>
                  <a:cubicBezTo>
                    <a:pt x="123" y="239"/>
                    <a:pt x="125" y="241"/>
                    <a:pt x="131" y="242"/>
                  </a:cubicBezTo>
                  <a:cubicBezTo>
                    <a:pt x="137" y="244"/>
                    <a:pt x="141" y="244"/>
                    <a:pt x="150" y="246"/>
                  </a:cubicBezTo>
                  <a:cubicBezTo>
                    <a:pt x="159" y="247"/>
                    <a:pt x="171" y="238"/>
                    <a:pt x="173" y="235"/>
                  </a:cubicBezTo>
                  <a:cubicBezTo>
                    <a:pt x="176" y="233"/>
                    <a:pt x="172" y="228"/>
                    <a:pt x="172" y="226"/>
                  </a:cubicBezTo>
                  <a:cubicBezTo>
                    <a:pt x="172" y="224"/>
                    <a:pt x="168" y="224"/>
                    <a:pt x="168" y="222"/>
                  </a:cubicBezTo>
                  <a:cubicBezTo>
                    <a:pt x="167" y="221"/>
                    <a:pt x="165" y="218"/>
                    <a:pt x="161" y="218"/>
                  </a:cubicBezTo>
                  <a:cubicBezTo>
                    <a:pt x="158" y="218"/>
                    <a:pt x="157" y="214"/>
                    <a:pt x="154" y="215"/>
                  </a:cubicBezTo>
                  <a:cubicBezTo>
                    <a:pt x="152" y="215"/>
                    <a:pt x="150" y="213"/>
                    <a:pt x="143" y="209"/>
                  </a:cubicBezTo>
                  <a:cubicBezTo>
                    <a:pt x="136" y="204"/>
                    <a:pt x="126" y="200"/>
                    <a:pt x="124" y="201"/>
                  </a:cubicBezTo>
                  <a:cubicBezTo>
                    <a:pt x="122" y="202"/>
                    <a:pt x="121" y="203"/>
                    <a:pt x="120" y="201"/>
                  </a:cubicBezTo>
                  <a:cubicBezTo>
                    <a:pt x="119" y="199"/>
                    <a:pt x="116" y="199"/>
                    <a:pt x="114" y="201"/>
                  </a:cubicBezTo>
                  <a:cubicBezTo>
                    <a:pt x="112" y="202"/>
                    <a:pt x="110" y="199"/>
                    <a:pt x="107" y="200"/>
                  </a:cubicBezTo>
                  <a:cubicBezTo>
                    <a:pt x="103" y="201"/>
                    <a:pt x="101" y="199"/>
                    <a:pt x="102" y="198"/>
                  </a:cubicBezTo>
                  <a:cubicBezTo>
                    <a:pt x="103" y="196"/>
                    <a:pt x="108" y="197"/>
                    <a:pt x="108" y="196"/>
                  </a:cubicBezTo>
                  <a:cubicBezTo>
                    <a:pt x="108" y="194"/>
                    <a:pt x="106" y="196"/>
                    <a:pt x="103" y="193"/>
                  </a:cubicBezTo>
                  <a:cubicBezTo>
                    <a:pt x="99" y="191"/>
                    <a:pt x="98" y="193"/>
                    <a:pt x="97" y="195"/>
                  </a:cubicBezTo>
                  <a:cubicBezTo>
                    <a:pt x="96" y="196"/>
                    <a:pt x="94" y="196"/>
                    <a:pt x="92" y="194"/>
                  </a:cubicBezTo>
                  <a:cubicBezTo>
                    <a:pt x="92" y="194"/>
                    <a:pt x="92" y="194"/>
                    <a:pt x="91" y="194"/>
                  </a:cubicBezTo>
                  <a:cubicBezTo>
                    <a:pt x="91" y="197"/>
                    <a:pt x="89" y="197"/>
                    <a:pt x="87" y="197"/>
                  </a:cubicBezTo>
                  <a:cubicBezTo>
                    <a:pt x="85" y="196"/>
                    <a:pt x="83" y="200"/>
                    <a:pt x="81" y="200"/>
                  </a:cubicBezTo>
                  <a:cubicBezTo>
                    <a:pt x="78" y="200"/>
                    <a:pt x="76" y="203"/>
                    <a:pt x="75" y="205"/>
                  </a:cubicBezTo>
                  <a:cubicBezTo>
                    <a:pt x="75" y="207"/>
                    <a:pt x="72" y="206"/>
                    <a:pt x="72" y="207"/>
                  </a:cubicBezTo>
                  <a:cubicBezTo>
                    <a:pt x="72" y="208"/>
                    <a:pt x="72" y="210"/>
                    <a:pt x="71" y="211"/>
                  </a:cubicBezTo>
                  <a:cubicBezTo>
                    <a:pt x="70" y="213"/>
                    <a:pt x="71" y="213"/>
                    <a:pt x="72" y="216"/>
                  </a:cubicBezTo>
                  <a:cubicBezTo>
                    <a:pt x="73" y="218"/>
                    <a:pt x="76" y="218"/>
                    <a:pt x="77" y="219"/>
                  </a:cubicBezTo>
                  <a:cubicBezTo>
                    <a:pt x="78" y="219"/>
                    <a:pt x="83" y="223"/>
                    <a:pt x="83" y="225"/>
                  </a:cubicBezTo>
                  <a:cubicBezTo>
                    <a:pt x="83" y="226"/>
                    <a:pt x="79" y="230"/>
                    <a:pt x="78" y="231"/>
                  </a:cubicBezTo>
                  <a:cubicBezTo>
                    <a:pt x="76" y="232"/>
                    <a:pt x="75" y="234"/>
                    <a:pt x="75" y="235"/>
                  </a:cubicBezTo>
                  <a:cubicBezTo>
                    <a:pt x="76" y="237"/>
                    <a:pt x="80" y="243"/>
                    <a:pt x="83" y="247"/>
                  </a:cubicBezTo>
                  <a:cubicBezTo>
                    <a:pt x="86" y="252"/>
                    <a:pt x="82" y="250"/>
                    <a:pt x="80" y="252"/>
                  </a:cubicBezTo>
                  <a:cubicBezTo>
                    <a:pt x="79" y="254"/>
                    <a:pt x="81" y="257"/>
                    <a:pt x="82" y="258"/>
                  </a:cubicBezTo>
                  <a:cubicBezTo>
                    <a:pt x="82" y="260"/>
                    <a:pt x="80" y="260"/>
                    <a:pt x="80" y="261"/>
                  </a:cubicBezTo>
                  <a:cubicBezTo>
                    <a:pt x="80" y="262"/>
                    <a:pt x="84" y="262"/>
                    <a:pt x="84" y="263"/>
                  </a:cubicBezTo>
                  <a:cubicBezTo>
                    <a:pt x="84" y="264"/>
                    <a:pt x="81" y="266"/>
                    <a:pt x="83" y="267"/>
                  </a:cubicBezTo>
                  <a:cubicBezTo>
                    <a:pt x="84" y="269"/>
                    <a:pt x="87" y="269"/>
                    <a:pt x="87" y="272"/>
                  </a:cubicBezTo>
                  <a:cubicBezTo>
                    <a:pt x="87" y="274"/>
                    <a:pt x="82" y="274"/>
                    <a:pt x="82" y="276"/>
                  </a:cubicBezTo>
                  <a:cubicBezTo>
                    <a:pt x="82" y="278"/>
                    <a:pt x="89" y="281"/>
                    <a:pt x="92" y="284"/>
                  </a:cubicBezTo>
                  <a:cubicBezTo>
                    <a:pt x="95" y="288"/>
                    <a:pt x="95" y="289"/>
                    <a:pt x="94" y="291"/>
                  </a:cubicBezTo>
                  <a:cubicBezTo>
                    <a:pt x="93" y="294"/>
                    <a:pt x="84" y="298"/>
                    <a:pt x="82" y="302"/>
                  </a:cubicBezTo>
                  <a:cubicBezTo>
                    <a:pt x="80" y="306"/>
                    <a:pt x="73" y="309"/>
                    <a:pt x="70" y="312"/>
                  </a:cubicBezTo>
                  <a:cubicBezTo>
                    <a:pt x="69" y="313"/>
                    <a:pt x="67" y="315"/>
                    <a:pt x="66" y="317"/>
                  </a:cubicBezTo>
                  <a:cubicBezTo>
                    <a:pt x="68" y="316"/>
                    <a:pt x="69" y="316"/>
                    <a:pt x="70" y="316"/>
                  </a:cubicBezTo>
                  <a:cubicBezTo>
                    <a:pt x="71" y="315"/>
                    <a:pt x="73" y="319"/>
                    <a:pt x="75" y="321"/>
                  </a:cubicBezTo>
                  <a:cubicBezTo>
                    <a:pt x="77" y="322"/>
                    <a:pt x="80" y="321"/>
                    <a:pt x="82" y="322"/>
                  </a:cubicBezTo>
                  <a:cubicBezTo>
                    <a:pt x="83" y="324"/>
                    <a:pt x="81" y="324"/>
                    <a:pt x="78" y="323"/>
                  </a:cubicBezTo>
                  <a:cubicBezTo>
                    <a:pt x="75" y="323"/>
                    <a:pt x="74" y="325"/>
                    <a:pt x="70" y="326"/>
                  </a:cubicBezTo>
                  <a:cubicBezTo>
                    <a:pt x="67" y="327"/>
                    <a:pt x="67" y="328"/>
                    <a:pt x="66" y="329"/>
                  </a:cubicBezTo>
                  <a:cubicBezTo>
                    <a:pt x="68" y="332"/>
                    <a:pt x="66" y="332"/>
                    <a:pt x="65" y="334"/>
                  </a:cubicBezTo>
                  <a:cubicBezTo>
                    <a:pt x="63" y="337"/>
                    <a:pt x="62" y="337"/>
                    <a:pt x="62" y="339"/>
                  </a:cubicBezTo>
                  <a:cubicBezTo>
                    <a:pt x="62" y="340"/>
                    <a:pt x="62" y="341"/>
                    <a:pt x="62" y="343"/>
                  </a:cubicBezTo>
                  <a:cubicBezTo>
                    <a:pt x="63" y="345"/>
                    <a:pt x="63" y="346"/>
                    <a:pt x="64" y="347"/>
                  </a:cubicBezTo>
                  <a:cubicBezTo>
                    <a:pt x="65" y="349"/>
                    <a:pt x="63" y="349"/>
                    <a:pt x="62" y="350"/>
                  </a:cubicBezTo>
                  <a:cubicBezTo>
                    <a:pt x="61" y="351"/>
                    <a:pt x="62" y="353"/>
                    <a:pt x="63" y="354"/>
                  </a:cubicBezTo>
                  <a:cubicBezTo>
                    <a:pt x="65" y="356"/>
                    <a:pt x="65" y="358"/>
                    <a:pt x="64" y="359"/>
                  </a:cubicBezTo>
                  <a:cubicBezTo>
                    <a:pt x="63" y="360"/>
                    <a:pt x="65" y="362"/>
                    <a:pt x="67" y="364"/>
                  </a:cubicBezTo>
                  <a:cubicBezTo>
                    <a:pt x="68" y="365"/>
                    <a:pt x="68" y="368"/>
                    <a:pt x="69" y="369"/>
                  </a:cubicBezTo>
                  <a:cubicBezTo>
                    <a:pt x="70" y="370"/>
                    <a:pt x="71" y="371"/>
                    <a:pt x="73" y="370"/>
                  </a:cubicBezTo>
                  <a:cubicBezTo>
                    <a:pt x="75" y="370"/>
                    <a:pt x="76" y="371"/>
                    <a:pt x="77" y="372"/>
                  </a:cubicBezTo>
                  <a:cubicBezTo>
                    <a:pt x="78" y="374"/>
                    <a:pt x="79" y="373"/>
                    <a:pt x="81" y="372"/>
                  </a:cubicBezTo>
                  <a:cubicBezTo>
                    <a:pt x="83" y="371"/>
                    <a:pt x="88" y="374"/>
                    <a:pt x="89" y="374"/>
                  </a:cubicBezTo>
                  <a:cubicBezTo>
                    <a:pt x="90" y="375"/>
                    <a:pt x="89" y="378"/>
                    <a:pt x="90" y="380"/>
                  </a:cubicBezTo>
                  <a:cubicBezTo>
                    <a:pt x="90" y="382"/>
                    <a:pt x="88" y="384"/>
                    <a:pt x="90" y="386"/>
                  </a:cubicBezTo>
                  <a:cubicBezTo>
                    <a:pt x="92" y="387"/>
                    <a:pt x="92" y="390"/>
                    <a:pt x="94" y="391"/>
                  </a:cubicBezTo>
                  <a:cubicBezTo>
                    <a:pt x="96" y="392"/>
                    <a:pt x="97" y="395"/>
                    <a:pt x="99" y="395"/>
                  </a:cubicBezTo>
                  <a:cubicBezTo>
                    <a:pt x="100" y="395"/>
                    <a:pt x="103" y="398"/>
                    <a:pt x="103" y="399"/>
                  </a:cubicBezTo>
                  <a:cubicBezTo>
                    <a:pt x="104" y="401"/>
                    <a:pt x="101" y="402"/>
                    <a:pt x="99" y="403"/>
                  </a:cubicBezTo>
                  <a:cubicBezTo>
                    <a:pt x="98" y="404"/>
                    <a:pt x="95" y="401"/>
                    <a:pt x="93" y="402"/>
                  </a:cubicBezTo>
                  <a:cubicBezTo>
                    <a:pt x="92" y="403"/>
                    <a:pt x="94" y="406"/>
                    <a:pt x="95" y="410"/>
                  </a:cubicBezTo>
                  <a:cubicBezTo>
                    <a:pt x="96" y="413"/>
                    <a:pt x="96" y="414"/>
                    <a:pt x="98" y="414"/>
                  </a:cubicBezTo>
                  <a:cubicBezTo>
                    <a:pt x="100" y="414"/>
                    <a:pt x="101" y="413"/>
                    <a:pt x="102" y="412"/>
                  </a:cubicBezTo>
                  <a:cubicBezTo>
                    <a:pt x="103" y="411"/>
                    <a:pt x="106" y="412"/>
                    <a:pt x="107" y="412"/>
                  </a:cubicBezTo>
                  <a:cubicBezTo>
                    <a:pt x="108" y="411"/>
                    <a:pt x="113" y="411"/>
                    <a:pt x="114" y="412"/>
                  </a:cubicBezTo>
                  <a:cubicBezTo>
                    <a:pt x="115" y="414"/>
                    <a:pt x="116" y="417"/>
                    <a:pt x="115" y="418"/>
                  </a:cubicBezTo>
                  <a:cubicBezTo>
                    <a:pt x="114" y="420"/>
                    <a:pt x="116" y="421"/>
                    <a:pt x="117" y="423"/>
                  </a:cubicBezTo>
                  <a:cubicBezTo>
                    <a:pt x="118" y="425"/>
                    <a:pt x="121" y="424"/>
                    <a:pt x="123" y="424"/>
                  </a:cubicBezTo>
                  <a:cubicBezTo>
                    <a:pt x="124" y="425"/>
                    <a:pt x="127" y="429"/>
                    <a:pt x="126" y="431"/>
                  </a:cubicBezTo>
                  <a:cubicBezTo>
                    <a:pt x="126" y="432"/>
                    <a:pt x="128" y="433"/>
                    <a:pt x="129" y="432"/>
                  </a:cubicBezTo>
                  <a:cubicBezTo>
                    <a:pt x="130" y="432"/>
                    <a:pt x="132" y="433"/>
                    <a:pt x="133" y="434"/>
                  </a:cubicBezTo>
                  <a:cubicBezTo>
                    <a:pt x="134" y="435"/>
                    <a:pt x="136" y="434"/>
                    <a:pt x="137" y="434"/>
                  </a:cubicBezTo>
                  <a:cubicBezTo>
                    <a:pt x="139" y="433"/>
                    <a:pt x="141" y="432"/>
                    <a:pt x="142" y="433"/>
                  </a:cubicBezTo>
                  <a:cubicBezTo>
                    <a:pt x="142" y="434"/>
                    <a:pt x="145" y="437"/>
                    <a:pt x="145" y="438"/>
                  </a:cubicBezTo>
                  <a:cubicBezTo>
                    <a:pt x="145" y="438"/>
                    <a:pt x="150" y="438"/>
                    <a:pt x="152" y="439"/>
                  </a:cubicBezTo>
                  <a:cubicBezTo>
                    <a:pt x="154" y="440"/>
                    <a:pt x="156" y="439"/>
                    <a:pt x="159" y="440"/>
                  </a:cubicBezTo>
                  <a:cubicBezTo>
                    <a:pt x="161" y="442"/>
                    <a:pt x="163" y="442"/>
                    <a:pt x="163" y="443"/>
                  </a:cubicBezTo>
                  <a:cubicBezTo>
                    <a:pt x="163" y="445"/>
                    <a:pt x="161" y="446"/>
                    <a:pt x="161" y="447"/>
                  </a:cubicBezTo>
                  <a:cubicBezTo>
                    <a:pt x="161" y="447"/>
                    <a:pt x="163" y="448"/>
                    <a:pt x="163" y="449"/>
                  </a:cubicBezTo>
                  <a:cubicBezTo>
                    <a:pt x="163" y="450"/>
                    <a:pt x="160" y="450"/>
                    <a:pt x="160" y="451"/>
                  </a:cubicBezTo>
                  <a:cubicBezTo>
                    <a:pt x="160" y="452"/>
                    <a:pt x="161" y="453"/>
                    <a:pt x="162" y="454"/>
                  </a:cubicBezTo>
                  <a:cubicBezTo>
                    <a:pt x="162" y="455"/>
                    <a:pt x="160" y="458"/>
                    <a:pt x="160" y="459"/>
                  </a:cubicBezTo>
                  <a:cubicBezTo>
                    <a:pt x="160" y="460"/>
                    <a:pt x="155" y="459"/>
                    <a:pt x="154" y="459"/>
                  </a:cubicBezTo>
                  <a:cubicBezTo>
                    <a:pt x="152" y="459"/>
                    <a:pt x="149" y="463"/>
                    <a:pt x="147" y="463"/>
                  </a:cubicBezTo>
                  <a:cubicBezTo>
                    <a:pt x="146" y="463"/>
                    <a:pt x="147" y="465"/>
                    <a:pt x="147" y="467"/>
                  </a:cubicBezTo>
                  <a:cubicBezTo>
                    <a:pt x="151" y="466"/>
                    <a:pt x="155" y="466"/>
                    <a:pt x="156" y="466"/>
                  </a:cubicBezTo>
                  <a:cubicBezTo>
                    <a:pt x="156" y="468"/>
                    <a:pt x="147" y="472"/>
                    <a:pt x="146" y="472"/>
                  </a:cubicBezTo>
                  <a:cubicBezTo>
                    <a:pt x="144" y="473"/>
                    <a:pt x="149" y="475"/>
                    <a:pt x="149" y="477"/>
                  </a:cubicBezTo>
                  <a:cubicBezTo>
                    <a:pt x="149" y="478"/>
                    <a:pt x="143" y="479"/>
                    <a:pt x="144" y="481"/>
                  </a:cubicBezTo>
                  <a:cubicBezTo>
                    <a:pt x="144" y="484"/>
                    <a:pt x="142" y="485"/>
                    <a:pt x="139" y="485"/>
                  </a:cubicBezTo>
                  <a:cubicBezTo>
                    <a:pt x="137" y="485"/>
                    <a:pt x="136" y="487"/>
                    <a:pt x="137" y="487"/>
                  </a:cubicBezTo>
                  <a:cubicBezTo>
                    <a:pt x="139" y="487"/>
                    <a:pt x="139" y="491"/>
                    <a:pt x="144" y="492"/>
                  </a:cubicBezTo>
                  <a:cubicBezTo>
                    <a:pt x="149" y="493"/>
                    <a:pt x="154" y="498"/>
                    <a:pt x="159" y="503"/>
                  </a:cubicBezTo>
                  <a:cubicBezTo>
                    <a:pt x="159" y="503"/>
                    <a:pt x="160" y="504"/>
                    <a:pt x="161" y="504"/>
                  </a:cubicBezTo>
                  <a:cubicBezTo>
                    <a:pt x="162" y="504"/>
                    <a:pt x="163" y="503"/>
                    <a:pt x="164" y="503"/>
                  </a:cubicBezTo>
                  <a:cubicBezTo>
                    <a:pt x="166" y="503"/>
                    <a:pt x="171" y="504"/>
                    <a:pt x="173" y="506"/>
                  </a:cubicBezTo>
                  <a:cubicBezTo>
                    <a:pt x="176" y="508"/>
                    <a:pt x="185" y="505"/>
                    <a:pt x="186" y="507"/>
                  </a:cubicBezTo>
                  <a:cubicBezTo>
                    <a:pt x="187" y="508"/>
                    <a:pt x="189" y="510"/>
                    <a:pt x="191" y="510"/>
                  </a:cubicBezTo>
                  <a:cubicBezTo>
                    <a:pt x="193" y="510"/>
                    <a:pt x="194" y="514"/>
                    <a:pt x="196" y="513"/>
                  </a:cubicBezTo>
                  <a:cubicBezTo>
                    <a:pt x="197" y="512"/>
                    <a:pt x="203" y="512"/>
                    <a:pt x="204" y="512"/>
                  </a:cubicBezTo>
                  <a:cubicBezTo>
                    <a:pt x="205" y="512"/>
                    <a:pt x="205" y="513"/>
                    <a:pt x="207" y="513"/>
                  </a:cubicBezTo>
                  <a:cubicBezTo>
                    <a:pt x="208" y="513"/>
                    <a:pt x="208" y="518"/>
                    <a:pt x="209" y="518"/>
                  </a:cubicBezTo>
                  <a:cubicBezTo>
                    <a:pt x="210" y="517"/>
                    <a:pt x="214" y="521"/>
                    <a:pt x="217" y="521"/>
                  </a:cubicBezTo>
                  <a:cubicBezTo>
                    <a:pt x="219" y="522"/>
                    <a:pt x="222" y="526"/>
                    <a:pt x="223" y="525"/>
                  </a:cubicBezTo>
                  <a:cubicBezTo>
                    <a:pt x="224" y="525"/>
                    <a:pt x="226" y="527"/>
                    <a:pt x="226" y="525"/>
                  </a:cubicBezTo>
                  <a:cubicBezTo>
                    <a:pt x="227" y="524"/>
                    <a:pt x="231" y="525"/>
                    <a:pt x="232" y="522"/>
                  </a:cubicBezTo>
                  <a:cubicBezTo>
                    <a:pt x="227" y="516"/>
                    <a:pt x="222" y="510"/>
                    <a:pt x="222" y="508"/>
                  </a:cubicBezTo>
                  <a:cubicBezTo>
                    <a:pt x="223" y="504"/>
                    <a:pt x="224" y="501"/>
                    <a:pt x="219" y="497"/>
                  </a:cubicBezTo>
                  <a:cubicBezTo>
                    <a:pt x="214" y="492"/>
                    <a:pt x="220" y="490"/>
                    <a:pt x="223" y="485"/>
                  </a:cubicBezTo>
                  <a:cubicBezTo>
                    <a:pt x="227" y="481"/>
                    <a:pt x="233" y="479"/>
                    <a:pt x="238" y="476"/>
                  </a:cubicBezTo>
                  <a:cubicBezTo>
                    <a:pt x="237" y="476"/>
                    <a:pt x="236" y="475"/>
                    <a:pt x="235" y="475"/>
                  </a:cubicBezTo>
                  <a:cubicBezTo>
                    <a:pt x="232" y="473"/>
                    <a:pt x="231" y="472"/>
                    <a:pt x="233" y="471"/>
                  </a:cubicBezTo>
                  <a:cubicBezTo>
                    <a:pt x="236" y="471"/>
                    <a:pt x="235" y="469"/>
                    <a:pt x="232" y="466"/>
                  </a:cubicBezTo>
                  <a:cubicBezTo>
                    <a:pt x="230" y="463"/>
                    <a:pt x="229" y="461"/>
                    <a:pt x="227" y="461"/>
                  </a:cubicBezTo>
                  <a:cubicBezTo>
                    <a:pt x="226" y="461"/>
                    <a:pt x="224" y="460"/>
                    <a:pt x="221" y="461"/>
                  </a:cubicBezTo>
                  <a:cubicBezTo>
                    <a:pt x="219" y="462"/>
                    <a:pt x="220" y="459"/>
                    <a:pt x="220" y="457"/>
                  </a:cubicBezTo>
                  <a:cubicBezTo>
                    <a:pt x="220" y="454"/>
                    <a:pt x="216" y="454"/>
                    <a:pt x="215" y="453"/>
                  </a:cubicBezTo>
                  <a:cubicBezTo>
                    <a:pt x="215" y="452"/>
                    <a:pt x="217" y="449"/>
                    <a:pt x="217" y="448"/>
                  </a:cubicBezTo>
                  <a:cubicBezTo>
                    <a:pt x="218" y="448"/>
                    <a:pt x="220" y="447"/>
                    <a:pt x="220" y="446"/>
                  </a:cubicBezTo>
                  <a:cubicBezTo>
                    <a:pt x="220" y="445"/>
                    <a:pt x="216" y="444"/>
                    <a:pt x="218" y="442"/>
                  </a:cubicBezTo>
                  <a:cubicBezTo>
                    <a:pt x="219" y="439"/>
                    <a:pt x="222" y="439"/>
                    <a:pt x="222" y="437"/>
                  </a:cubicBezTo>
                  <a:cubicBezTo>
                    <a:pt x="222" y="434"/>
                    <a:pt x="224" y="432"/>
                    <a:pt x="226" y="434"/>
                  </a:cubicBezTo>
                  <a:cubicBezTo>
                    <a:pt x="229" y="436"/>
                    <a:pt x="230" y="441"/>
                    <a:pt x="233" y="439"/>
                  </a:cubicBezTo>
                  <a:cubicBezTo>
                    <a:pt x="236" y="438"/>
                    <a:pt x="234" y="436"/>
                    <a:pt x="234" y="434"/>
                  </a:cubicBezTo>
                  <a:cubicBezTo>
                    <a:pt x="233" y="433"/>
                    <a:pt x="233" y="431"/>
                    <a:pt x="236" y="430"/>
                  </a:cubicBezTo>
                  <a:cubicBezTo>
                    <a:pt x="239" y="429"/>
                    <a:pt x="238" y="426"/>
                    <a:pt x="240" y="426"/>
                  </a:cubicBezTo>
                  <a:cubicBezTo>
                    <a:pt x="243" y="426"/>
                    <a:pt x="247" y="423"/>
                    <a:pt x="249" y="422"/>
                  </a:cubicBezTo>
                  <a:cubicBezTo>
                    <a:pt x="250" y="422"/>
                    <a:pt x="253" y="420"/>
                    <a:pt x="255" y="421"/>
                  </a:cubicBezTo>
                  <a:cubicBezTo>
                    <a:pt x="256" y="421"/>
                    <a:pt x="258" y="423"/>
                    <a:pt x="259" y="421"/>
                  </a:cubicBezTo>
                  <a:cubicBezTo>
                    <a:pt x="260" y="418"/>
                    <a:pt x="264" y="419"/>
                    <a:pt x="265" y="421"/>
                  </a:cubicBezTo>
                  <a:cubicBezTo>
                    <a:pt x="265" y="422"/>
                    <a:pt x="272" y="422"/>
                    <a:pt x="274" y="423"/>
                  </a:cubicBezTo>
                  <a:cubicBezTo>
                    <a:pt x="276" y="425"/>
                    <a:pt x="281" y="428"/>
                    <a:pt x="281" y="429"/>
                  </a:cubicBezTo>
                  <a:cubicBezTo>
                    <a:pt x="281" y="431"/>
                    <a:pt x="283" y="433"/>
                    <a:pt x="283" y="430"/>
                  </a:cubicBezTo>
                  <a:cubicBezTo>
                    <a:pt x="283" y="428"/>
                    <a:pt x="285" y="428"/>
                    <a:pt x="287" y="430"/>
                  </a:cubicBezTo>
                  <a:cubicBezTo>
                    <a:pt x="290" y="432"/>
                    <a:pt x="294" y="431"/>
                    <a:pt x="295" y="429"/>
                  </a:cubicBezTo>
                  <a:cubicBezTo>
                    <a:pt x="296" y="428"/>
                    <a:pt x="301" y="426"/>
                    <a:pt x="303" y="427"/>
                  </a:cubicBezTo>
                  <a:cubicBezTo>
                    <a:pt x="305" y="428"/>
                    <a:pt x="305" y="429"/>
                    <a:pt x="307" y="427"/>
                  </a:cubicBezTo>
                  <a:cubicBezTo>
                    <a:pt x="310" y="425"/>
                    <a:pt x="315" y="426"/>
                    <a:pt x="315" y="428"/>
                  </a:cubicBezTo>
                  <a:cubicBezTo>
                    <a:pt x="316" y="430"/>
                    <a:pt x="319" y="430"/>
                    <a:pt x="321" y="430"/>
                  </a:cubicBezTo>
                  <a:cubicBezTo>
                    <a:pt x="323" y="430"/>
                    <a:pt x="323" y="433"/>
                    <a:pt x="325" y="433"/>
                  </a:cubicBezTo>
                  <a:cubicBezTo>
                    <a:pt x="326" y="432"/>
                    <a:pt x="326" y="428"/>
                    <a:pt x="327" y="429"/>
                  </a:cubicBezTo>
                  <a:cubicBezTo>
                    <a:pt x="329" y="429"/>
                    <a:pt x="331" y="431"/>
                    <a:pt x="333" y="431"/>
                  </a:cubicBezTo>
                  <a:cubicBezTo>
                    <a:pt x="336" y="431"/>
                    <a:pt x="338" y="431"/>
                    <a:pt x="338" y="428"/>
                  </a:cubicBezTo>
                  <a:cubicBezTo>
                    <a:pt x="338" y="426"/>
                    <a:pt x="338" y="423"/>
                    <a:pt x="336" y="423"/>
                  </a:cubicBezTo>
                  <a:cubicBezTo>
                    <a:pt x="335" y="423"/>
                    <a:pt x="333" y="421"/>
                    <a:pt x="331" y="421"/>
                  </a:cubicBezTo>
                  <a:cubicBezTo>
                    <a:pt x="329" y="421"/>
                    <a:pt x="326" y="417"/>
                    <a:pt x="329" y="417"/>
                  </a:cubicBezTo>
                  <a:cubicBezTo>
                    <a:pt x="331" y="416"/>
                    <a:pt x="334" y="414"/>
                    <a:pt x="333" y="412"/>
                  </a:cubicBezTo>
                  <a:cubicBezTo>
                    <a:pt x="333" y="411"/>
                    <a:pt x="332" y="407"/>
                    <a:pt x="335" y="407"/>
                  </a:cubicBezTo>
                  <a:cubicBezTo>
                    <a:pt x="338" y="406"/>
                    <a:pt x="344" y="406"/>
                    <a:pt x="343" y="405"/>
                  </a:cubicBezTo>
                  <a:cubicBezTo>
                    <a:pt x="343" y="404"/>
                    <a:pt x="337" y="403"/>
                    <a:pt x="336" y="402"/>
                  </a:cubicBezTo>
                  <a:cubicBezTo>
                    <a:pt x="335" y="400"/>
                    <a:pt x="335" y="396"/>
                    <a:pt x="336" y="395"/>
                  </a:cubicBezTo>
                  <a:cubicBezTo>
                    <a:pt x="337" y="394"/>
                    <a:pt x="341" y="395"/>
                    <a:pt x="343" y="395"/>
                  </a:cubicBezTo>
                  <a:cubicBezTo>
                    <a:pt x="345" y="394"/>
                    <a:pt x="350" y="396"/>
                    <a:pt x="352" y="393"/>
                  </a:cubicBezTo>
                  <a:cubicBezTo>
                    <a:pt x="355" y="391"/>
                    <a:pt x="361" y="391"/>
                    <a:pt x="365" y="391"/>
                  </a:cubicBezTo>
                  <a:cubicBezTo>
                    <a:pt x="368" y="391"/>
                    <a:pt x="370" y="389"/>
                    <a:pt x="373" y="388"/>
                  </a:cubicBezTo>
                  <a:cubicBezTo>
                    <a:pt x="375" y="388"/>
                    <a:pt x="382" y="387"/>
                    <a:pt x="384" y="386"/>
                  </a:cubicBezTo>
                  <a:cubicBezTo>
                    <a:pt x="386" y="386"/>
                    <a:pt x="396" y="384"/>
                    <a:pt x="396" y="382"/>
                  </a:cubicBezTo>
                  <a:cubicBezTo>
                    <a:pt x="396" y="381"/>
                    <a:pt x="404" y="379"/>
                    <a:pt x="406" y="380"/>
                  </a:cubicBezTo>
                  <a:cubicBezTo>
                    <a:pt x="408" y="381"/>
                    <a:pt x="410" y="382"/>
                    <a:pt x="412" y="381"/>
                  </a:cubicBezTo>
                  <a:cubicBezTo>
                    <a:pt x="414" y="380"/>
                    <a:pt x="418" y="382"/>
                    <a:pt x="417" y="384"/>
                  </a:cubicBezTo>
                  <a:cubicBezTo>
                    <a:pt x="417" y="386"/>
                    <a:pt x="419" y="388"/>
                    <a:pt x="419" y="390"/>
                  </a:cubicBezTo>
                  <a:cubicBezTo>
                    <a:pt x="419" y="392"/>
                    <a:pt x="417" y="392"/>
                    <a:pt x="418" y="393"/>
                  </a:cubicBezTo>
                  <a:cubicBezTo>
                    <a:pt x="419" y="395"/>
                    <a:pt x="424" y="394"/>
                    <a:pt x="425" y="392"/>
                  </a:cubicBezTo>
                  <a:cubicBezTo>
                    <a:pt x="427" y="390"/>
                    <a:pt x="428" y="393"/>
                    <a:pt x="428" y="394"/>
                  </a:cubicBezTo>
                  <a:cubicBezTo>
                    <a:pt x="428" y="395"/>
                    <a:pt x="431" y="396"/>
                    <a:pt x="431" y="395"/>
                  </a:cubicBezTo>
                  <a:cubicBezTo>
                    <a:pt x="431" y="393"/>
                    <a:pt x="433" y="394"/>
                    <a:pt x="434" y="395"/>
                  </a:cubicBezTo>
                  <a:cubicBezTo>
                    <a:pt x="435" y="396"/>
                    <a:pt x="439" y="394"/>
                    <a:pt x="439" y="396"/>
                  </a:cubicBezTo>
                  <a:cubicBezTo>
                    <a:pt x="439" y="397"/>
                    <a:pt x="434" y="399"/>
                    <a:pt x="436" y="401"/>
                  </a:cubicBezTo>
                  <a:cubicBezTo>
                    <a:pt x="438" y="403"/>
                    <a:pt x="439" y="398"/>
                    <a:pt x="442" y="399"/>
                  </a:cubicBezTo>
                  <a:cubicBezTo>
                    <a:pt x="444" y="400"/>
                    <a:pt x="448" y="396"/>
                    <a:pt x="450" y="396"/>
                  </a:cubicBezTo>
                  <a:cubicBezTo>
                    <a:pt x="453" y="395"/>
                    <a:pt x="456" y="393"/>
                    <a:pt x="458" y="392"/>
                  </a:cubicBezTo>
                  <a:cubicBezTo>
                    <a:pt x="460" y="390"/>
                    <a:pt x="465" y="391"/>
                    <a:pt x="463" y="392"/>
                  </a:cubicBezTo>
                  <a:cubicBezTo>
                    <a:pt x="462" y="394"/>
                    <a:pt x="460" y="396"/>
                    <a:pt x="465" y="398"/>
                  </a:cubicBezTo>
                  <a:cubicBezTo>
                    <a:pt x="471" y="400"/>
                    <a:pt x="477" y="411"/>
                    <a:pt x="480" y="416"/>
                  </a:cubicBezTo>
                  <a:cubicBezTo>
                    <a:pt x="484" y="421"/>
                    <a:pt x="487" y="430"/>
                    <a:pt x="489" y="430"/>
                  </a:cubicBezTo>
                  <a:cubicBezTo>
                    <a:pt x="490" y="430"/>
                    <a:pt x="491" y="426"/>
                    <a:pt x="493" y="425"/>
                  </a:cubicBezTo>
                  <a:cubicBezTo>
                    <a:pt x="496" y="425"/>
                    <a:pt x="497" y="429"/>
                    <a:pt x="500" y="429"/>
                  </a:cubicBezTo>
                  <a:cubicBezTo>
                    <a:pt x="502" y="430"/>
                    <a:pt x="505" y="431"/>
                    <a:pt x="507" y="431"/>
                  </a:cubicBezTo>
                  <a:cubicBezTo>
                    <a:pt x="509" y="430"/>
                    <a:pt x="514" y="428"/>
                    <a:pt x="515" y="428"/>
                  </a:cubicBezTo>
                  <a:cubicBezTo>
                    <a:pt x="517" y="429"/>
                    <a:pt x="519" y="429"/>
                    <a:pt x="521" y="433"/>
                  </a:cubicBezTo>
                  <a:cubicBezTo>
                    <a:pt x="522" y="436"/>
                    <a:pt x="524" y="437"/>
                    <a:pt x="526" y="437"/>
                  </a:cubicBezTo>
                  <a:cubicBezTo>
                    <a:pt x="527" y="437"/>
                    <a:pt x="527" y="438"/>
                    <a:pt x="527" y="440"/>
                  </a:cubicBezTo>
                  <a:cubicBezTo>
                    <a:pt x="527" y="441"/>
                    <a:pt x="530" y="443"/>
                    <a:pt x="531" y="443"/>
                  </a:cubicBezTo>
                  <a:cubicBezTo>
                    <a:pt x="533" y="443"/>
                    <a:pt x="537" y="443"/>
                    <a:pt x="538" y="442"/>
                  </a:cubicBezTo>
                  <a:cubicBezTo>
                    <a:pt x="539" y="441"/>
                    <a:pt x="540" y="441"/>
                    <a:pt x="541" y="442"/>
                  </a:cubicBezTo>
                  <a:cubicBezTo>
                    <a:pt x="541" y="444"/>
                    <a:pt x="543" y="446"/>
                    <a:pt x="544" y="446"/>
                  </a:cubicBezTo>
                  <a:cubicBezTo>
                    <a:pt x="546" y="446"/>
                    <a:pt x="549" y="448"/>
                    <a:pt x="549" y="446"/>
                  </a:cubicBezTo>
                  <a:cubicBezTo>
                    <a:pt x="549" y="445"/>
                    <a:pt x="553" y="445"/>
                    <a:pt x="554" y="444"/>
                  </a:cubicBezTo>
                  <a:cubicBezTo>
                    <a:pt x="556" y="444"/>
                    <a:pt x="561" y="443"/>
                    <a:pt x="562" y="441"/>
                  </a:cubicBezTo>
                  <a:cubicBezTo>
                    <a:pt x="563" y="439"/>
                    <a:pt x="567" y="439"/>
                    <a:pt x="568" y="437"/>
                  </a:cubicBezTo>
                  <a:cubicBezTo>
                    <a:pt x="569" y="436"/>
                    <a:pt x="572" y="435"/>
                    <a:pt x="573" y="434"/>
                  </a:cubicBezTo>
                  <a:cubicBezTo>
                    <a:pt x="574" y="432"/>
                    <a:pt x="578" y="433"/>
                    <a:pt x="579" y="432"/>
                  </a:cubicBezTo>
                  <a:cubicBezTo>
                    <a:pt x="579" y="430"/>
                    <a:pt x="583" y="430"/>
                    <a:pt x="584" y="431"/>
                  </a:cubicBezTo>
                  <a:cubicBezTo>
                    <a:pt x="586" y="431"/>
                    <a:pt x="594" y="433"/>
                    <a:pt x="596" y="432"/>
                  </a:cubicBezTo>
                  <a:cubicBezTo>
                    <a:pt x="597" y="432"/>
                    <a:pt x="597" y="437"/>
                    <a:pt x="598" y="437"/>
                  </a:cubicBezTo>
                  <a:cubicBezTo>
                    <a:pt x="599" y="437"/>
                    <a:pt x="604" y="441"/>
                    <a:pt x="605" y="440"/>
                  </a:cubicBezTo>
                  <a:cubicBezTo>
                    <a:pt x="606" y="439"/>
                    <a:pt x="609" y="438"/>
                    <a:pt x="611" y="439"/>
                  </a:cubicBezTo>
                  <a:cubicBezTo>
                    <a:pt x="614" y="441"/>
                    <a:pt x="616" y="442"/>
                    <a:pt x="617" y="441"/>
                  </a:cubicBezTo>
                  <a:cubicBezTo>
                    <a:pt x="618" y="439"/>
                    <a:pt x="623" y="438"/>
                    <a:pt x="624" y="437"/>
                  </a:cubicBezTo>
                  <a:cubicBezTo>
                    <a:pt x="624" y="437"/>
                    <a:pt x="625" y="434"/>
                    <a:pt x="624" y="433"/>
                  </a:cubicBezTo>
                  <a:cubicBezTo>
                    <a:pt x="623" y="432"/>
                    <a:pt x="621" y="428"/>
                    <a:pt x="621" y="426"/>
                  </a:cubicBezTo>
                  <a:cubicBezTo>
                    <a:pt x="621" y="424"/>
                    <a:pt x="624" y="424"/>
                    <a:pt x="624" y="422"/>
                  </a:cubicBezTo>
                  <a:cubicBezTo>
                    <a:pt x="625" y="420"/>
                    <a:pt x="628" y="420"/>
                    <a:pt x="629" y="419"/>
                  </a:cubicBezTo>
                  <a:cubicBezTo>
                    <a:pt x="630" y="418"/>
                    <a:pt x="630" y="416"/>
                    <a:pt x="631" y="417"/>
                  </a:cubicBezTo>
                  <a:cubicBezTo>
                    <a:pt x="633" y="417"/>
                    <a:pt x="637" y="418"/>
                    <a:pt x="637" y="419"/>
                  </a:cubicBezTo>
                  <a:cubicBezTo>
                    <a:pt x="638" y="420"/>
                    <a:pt x="641" y="420"/>
                    <a:pt x="642" y="420"/>
                  </a:cubicBezTo>
                  <a:cubicBezTo>
                    <a:pt x="644" y="420"/>
                    <a:pt x="647" y="422"/>
                    <a:pt x="648" y="422"/>
                  </a:cubicBezTo>
                  <a:cubicBezTo>
                    <a:pt x="650" y="423"/>
                    <a:pt x="655" y="423"/>
                    <a:pt x="656" y="425"/>
                  </a:cubicBezTo>
                  <a:cubicBezTo>
                    <a:pt x="657" y="426"/>
                    <a:pt x="656" y="430"/>
                    <a:pt x="657" y="432"/>
                  </a:cubicBezTo>
                  <a:cubicBezTo>
                    <a:pt x="658" y="433"/>
                    <a:pt x="661" y="436"/>
                    <a:pt x="662" y="436"/>
                  </a:cubicBezTo>
                  <a:cubicBezTo>
                    <a:pt x="663" y="435"/>
                    <a:pt x="668" y="438"/>
                    <a:pt x="669" y="438"/>
                  </a:cubicBezTo>
                  <a:cubicBezTo>
                    <a:pt x="671" y="437"/>
                    <a:pt x="674" y="435"/>
                    <a:pt x="675" y="435"/>
                  </a:cubicBezTo>
                  <a:cubicBezTo>
                    <a:pt x="676" y="435"/>
                    <a:pt x="681" y="434"/>
                    <a:pt x="682" y="434"/>
                  </a:cubicBezTo>
                  <a:cubicBezTo>
                    <a:pt x="684" y="434"/>
                    <a:pt x="689" y="436"/>
                    <a:pt x="690" y="436"/>
                  </a:cubicBezTo>
                  <a:cubicBezTo>
                    <a:pt x="690" y="435"/>
                    <a:pt x="695" y="436"/>
                    <a:pt x="696" y="437"/>
                  </a:cubicBezTo>
                  <a:cubicBezTo>
                    <a:pt x="697" y="439"/>
                    <a:pt x="703" y="439"/>
                    <a:pt x="703" y="440"/>
                  </a:cubicBezTo>
                  <a:cubicBezTo>
                    <a:pt x="703" y="442"/>
                    <a:pt x="706" y="443"/>
                    <a:pt x="707" y="445"/>
                  </a:cubicBezTo>
                  <a:cubicBezTo>
                    <a:pt x="708" y="447"/>
                    <a:pt x="716" y="446"/>
                    <a:pt x="717" y="447"/>
                  </a:cubicBezTo>
                  <a:cubicBezTo>
                    <a:pt x="718" y="448"/>
                    <a:pt x="728" y="448"/>
                    <a:pt x="728" y="447"/>
                  </a:cubicBezTo>
                  <a:cubicBezTo>
                    <a:pt x="728" y="446"/>
                    <a:pt x="737" y="445"/>
                    <a:pt x="738" y="444"/>
                  </a:cubicBezTo>
                  <a:cubicBezTo>
                    <a:pt x="740" y="443"/>
                    <a:pt x="744" y="443"/>
                    <a:pt x="745" y="442"/>
                  </a:cubicBezTo>
                  <a:cubicBezTo>
                    <a:pt x="745" y="440"/>
                    <a:pt x="749" y="439"/>
                    <a:pt x="751" y="437"/>
                  </a:cubicBezTo>
                  <a:cubicBezTo>
                    <a:pt x="753" y="436"/>
                    <a:pt x="761" y="436"/>
                    <a:pt x="761" y="438"/>
                  </a:cubicBezTo>
                  <a:cubicBezTo>
                    <a:pt x="762" y="440"/>
                    <a:pt x="766" y="440"/>
                    <a:pt x="768" y="439"/>
                  </a:cubicBezTo>
                  <a:cubicBezTo>
                    <a:pt x="770" y="439"/>
                    <a:pt x="775" y="440"/>
                    <a:pt x="776" y="441"/>
                  </a:cubicBezTo>
                  <a:cubicBezTo>
                    <a:pt x="776" y="443"/>
                    <a:pt x="782" y="444"/>
                    <a:pt x="783" y="443"/>
                  </a:cubicBezTo>
                  <a:cubicBezTo>
                    <a:pt x="785" y="443"/>
                    <a:pt x="789" y="440"/>
                    <a:pt x="791" y="439"/>
                  </a:cubicBezTo>
                  <a:cubicBezTo>
                    <a:pt x="793" y="439"/>
                    <a:pt x="795" y="437"/>
                    <a:pt x="795" y="436"/>
                  </a:cubicBezTo>
                  <a:cubicBezTo>
                    <a:pt x="794" y="434"/>
                    <a:pt x="798" y="429"/>
                    <a:pt x="798" y="427"/>
                  </a:cubicBezTo>
                  <a:cubicBezTo>
                    <a:pt x="799" y="426"/>
                    <a:pt x="802" y="420"/>
                    <a:pt x="803" y="420"/>
                  </a:cubicBezTo>
                  <a:cubicBezTo>
                    <a:pt x="805" y="419"/>
                    <a:pt x="807" y="417"/>
                    <a:pt x="807" y="416"/>
                  </a:cubicBezTo>
                  <a:cubicBezTo>
                    <a:pt x="807" y="414"/>
                    <a:pt x="806" y="410"/>
                    <a:pt x="805" y="410"/>
                  </a:cubicBezTo>
                  <a:cubicBezTo>
                    <a:pt x="803" y="410"/>
                    <a:pt x="801" y="410"/>
                    <a:pt x="804" y="406"/>
                  </a:cubicBezTo>
                  <a:cubicBezTo>
                    <a:pt x="807" y="401"/>
                    <a:pt x="813" y="403"/>
                    <a:pt x="814" y="403"/>
                  </a:cubicBezTo>
                  <a:cubicBezTo>
                    <a:pt x="815" y="403"/>
                    <a:pt x="823" y="401"/>
                    <a:pt x="826" y="402"/>
                  </a:cubicBezTo>
                  <a:cubicBezTo>
                    <a:pt x="829" y="403"/>
                    <a:pt x="831" y="401"/>
                    <a:pt x="835" y="403"/>
                  </a:cubicBezTo>
                  <a:cubicBezTo>
                    <a:pt x="839" y="405"/>
                    <a:pt x="844" y="404"/>
                    <a:pt x="845" y="406"/>
                  </a:cubicBezTo>
                  <a:cubicBezTo>
                    <a:pt x="846" y="408"/>
                    <a:pt x="851" y="409"/>
                    <a:pt x="850" y="412"/>
                  </a:cubicBezTo>
                  <a:cubicBezTo>
                    <a:pt x="849" y="415"/>
                    <a:pt x="853" y="413"/>
                    <a:pt x="854" y="419"/>
                  </a:cubicBezTo>
                  <a:cubicBezTo>
                    <a:pt x="855" y="425"/>
                    <a:pt x="858" y="426"/>
                    <a:pt x="859" y="429"/>
                  </a:cubicBezTo>
                  <a:cubicBezTo>
                    <a:pt x="859" y="432"/>
                    <a:pt x="863" y="437"/>
                    <a:pt x="863" y="438"/>
                  </a:cubicBezTo>
                  <a:cubicBezTo>
                    <a:pt x="862" y="440"/>
                    <a:pt x="862" y="443"/>
                    <a:pt x="866" y="443"/>
                  </a:cubicBezTo>
                  <a:cubicBezTo>
                    <a:pt x="870" y="443"/>
                    <a:pt x="873" y="446"/>
                    <a:pt x="874" y="446"/>
                  </a:cubicBezTo>
                  <a:cubicBezTo>
                    <a:pt x="874" y="445"/>
                    <a:pt x="879" y="447"/>
                    <a:pt x="882" y="449"/>
                  </a:cubicBezTo>
                  <a:cubicBezTo>
                    <a:pt x="884" y="452"/>
                    <a:pt x="888" y="451"/>
                    <a:pt x="887" y="453"/>
                  </a:cubicBezTo>
                  <a:cubicBezTo>
                    <a:pt x="887" y="456"/>
                    <a:pt x="889" y="458"/>
                    <a:pt x="889" y="460"/>
                  </a:cubicBezTo>
                  <a:cubicBezTo>
                    <a:pt x="889" y="462"/>
                    <a:pt x="894" y="464"/>
                    <a:pt x="897" y="463"/>
                  </a:cubicBezTo>
                  <a:cubicBezTo>
                    <a:pt x="900" y="463"/>
                    <a:pt x="903" y="464"/>
                    <a:pt x="904" y="461"/>
                  </a:cubicBezTo>
                  <a:cubicBezTo>
                    <a:pt x="905" y="459"/>
                    <a:pt x="910" y="460"/>
                    <a:pt x="912" y="459"/>
                  </a:cubicBezTo>
                  <a:cubicBezTo>
                    <a:pt x="913" y="457"/>
                    <a:pt x="918" y="456"/>
                    <a:pt x="918" y="460"/>
                  </a:cubicBezTo>
                  <a:cubicBezTo>
                    <a:pt x="918" y="465"/>
                    <a:pt x="921" y="466"/>
                    <a:pt x="918" y="467"/>
                  </a:cubicBezTo>
                  <a:cubicBezTo>
                    <a:pt x="916" y="468"/>
                    <a:pt x="915" y="475"/>
                    <a:pt x="914" y="477"/>
                  </a:cubicBezTo>
                  <a:cubicBezTo>
                    <a:pt x="913" y="480"/>
                    <a:pt x="910" y="481"/>
                    <a:pt x="909" y="483"/>
                  </a:cubicBezTo>
                  <a:cubicBezTo>
                    <a:pt x="909" y="486"/>
                    <a:pt x="906" y="486"/>
                    <a:pt x="906" y="489"/>
                  </a:cubicBezTo>
                  <a:cubicBezTo>
                    <a:pt x="906" y="491"/>
                    <a:pt x="901" y="490"/>
                    <a:pt x="898" y="489"/>
                  </a:cubicBezTo>
                  <a:cubicBezTo>
                    <a:pt x="896" y="487"/>
                    <a:pt x="894" y="492"/>
                    <a:pt x="892" y="492"/>
                  </a:cubicBezTo>
                  <a:cubicBezTo>
                    <a:pt x="890" y="492"/>
                    <a:pt x="890" y="496"/>
                    <a:pt x="891" y="497"/>
                  </a:cubicBezTo>
                  <a:cubicBezTo>
                    <a:pt x="891" y="499"/>
                    <a:pt x="890" y="501"/>
                    <a:pt x="891" y="504"/>
                  </a:cubicBezTo>
                  <a:cubicBezTo>
                    <a:pt x="892" y="506"/>
                    <a:pt x="891" y="508"/>
                    <a:pt x="892" y="512"/>
                  </a:cubicBezTo>
                  <a:cubicBezTo>
                    <a:pt x="895" y="510"/>
                    <a:pt x="897" y="508"/>
                    <a:pt x="898" y="508"/>
                  </a:cubicBezTo>
                  <a:cubicBezTo>
                    <a:pt x="901" y="508"/>
                    <a:pt x="904" y="513"/>
                    <a:pt x="908" y="513"/>
                  </a:cubicBezTo>
                  <a:cubicBezTo>
                    <a:pt x="911" y="513"/>
                    <a:pt x="926" y="503"/>
                    <a:pt x="926" y="502"/>
                  </a:cubicBezTo>
                  <a:cubicBezTo>
                    <a:pt x="926" y="500"/>
                    <a:pt x="935" y="492"/>
                    <a:pt x="939" y="487"/>
                  </a:cubicBezTo>
                  <a:cubicBezTo>
                    <a:pt x="943" y="483"/>
                    <a:pt x="949" y="476"/>
                    <a:pt x="951" y="471"/>
                  </a:cubicBezTo>
                  <a:cubicBezTo>
                    <a:pt x="952" y="468"/>
                    <a:pt x="958" y="462"/>
                    <a:pt x="960" y="460"/>
                  </a:cubicBezTo>
                  <a:cubicBezTo>
                    <a:pt x="961" y="458"/>
                    <a:pt x="962" y="457"/>
                    <a:pt x="965" y="452"/>
                  </a:cubicBezTo>
                  <a:cubicBezTo>
                    <a:pt x="967" y="446"/>
                    <a:pt x="967" y="432"/>
                    <a:pt x="968" y="431"/>
                  </a:cubicBezTo>
                  <a:cubicBezTo>
                    <a:pt x="969" y="430"/>
                    <a:pt x="968" y="427"/>
                    <a:pt x="970" y="426"/>
                  </a:cubicBezTo>
                  <a:cubicBezTo>
                    <a:pt x="971" y="424"/>
                    <a:pt x="970" y="422"/>
                    <a:pt x="973" y="420"/>
                  </a:cubicBezTo>
                  <a:cubicBezTo>
                    <a:pt x="975" y="418"/>
                    <a:pt x="974" y="416"/>
                    <a:pt x="974" y="415"/>
                  </a:cubicBezTo>
                  <a:cubicBezTo>
                    <a:pt x="973" y="413"/>
                    <a:pt x="974" y="410"/>
                    <a:pt x="973" y="408"/>
                  </a:cubicBezTo>
                  <a:cubicBezTo>
                    <a:pt x="973" y="407"/>
                    <a:pt x="973" y="407"/>
                    <a:pt x="974" y="406"/>
                  </a:cubicBezTo>
                  <a:cubicBezTo>
                    <a:pt x="976" y="405"/>
                    <a:pt x="973" y="403"/>
                    <a:pt x="971" y="402"/>
                  </a:cubicBezTo>
                  <a:cubicBezTo>
                    <a:pt x="969" y="401"/>
                    <a:pt x="967" y="400"/>
                    <a:pt x="967" y="398"/>
                  </a:cubicBezTo>
                  <a:cubicBezTo>
                    <a:pt x="966" y="396"/>
                    <a:pt x="963" y="393"/>
                    <a:pt x="960" y="393"/>
                  </a:cubicBezTo>
                  <a:cubicBezTo>
                    <a:pt x="958" y="394"/>
                    <a:pt x="953" y="392"/>
                    <a:pt x="953" y="394"/>
                  </a:cubicBezTo>
                  <a:cubicBezTo>
                    <a:pt x="954" y="395"/>
                    <a:pt x="953" y="397"/>
                    <a:pt x="952" y="396"/>
                  </a:cubicBezTo>
                  <a:cubicBezTo>
                    <a:pt x="950" y="396"/>
                    <a:pt x="950" y="397"/>
                    <a:pt x="948" y="399"/>
                  </a:cubicBezTo>
                  <a:cubicBezTo>
                    <a:pt x="947" y="402"/>
                    <a:pt x="941" y="402"/>
                    <a:pt x="944" y="400"/>
                  </a:cubicBezTo>
                  <a:cubicBezTo>
                    <a:pt x="946" y="398"/>
                    <a:pt x="943" y="397"/>
                    <a:pt x="943" y="395"/>
                  </a:cubicBezTo>
                  <a:cubicBezTo>
                    <a:pt x="944" y="393"/>
                    <a:pt x="946" y="390"/>
                    <a:pt x="943" y="392"/>
                  </a:cubicBezTo>
                  <a:cubicBezTo>
                    <a:pt x="940" y="393"/>
                    <a:pt x="940" y="397"/>
                    <a:pt x="938" y="398"/>
                  </a:cubicBezTo>
                  <a:cubicBezTo>
                    <a:pt x="936" y="398"/>
                    <a:pt x="937" y="391"/>
                    <a:pt x="937" y="389"/>
                  </a:cubicBezTo>
                  <a:cubicBezTo>
                    <a:pt x="938" y="388"/>
                    <a:pt x="933" y="389"/>
                    <a:pt x="928" y="389"/>
                  </a:cubicBezTo>
                  <a:cubicBezTo>
                    <a:pt x="923" y="389"/>
                    <a:pt x="924" y="385"/>
                    <a:pt x="928" y="383"/>
                  </a:cubicBezTo>
                  <a:cubicBezTo>
                    <a:pt x="933" y="381"/>
                    <a:pt x="932" y="379"/>
                    <a:pt x="934" y="378"/>
                  </a:cubicBezTo>
                  <a:cubicBezTo>
                    <a:pt x="936" y="377"/>
                    <a:pt x="941" y="374"/>
                    <a:pt x="944" y="372"/>
                  </a:cubicBezTo>
                  <a:cubicBezTo>
                    <a:pt x="947" y="370"/>
                    <a:pt x="948" y="368"/>
                    <a:pt x="949" y="366"/>
                  </a:cubicBezTo>
                  <a:cubicBezTo>
                    <a:pt x="949" y="364"/>
                    <a:pt x="955" y="362"/>
                    <a:pt x="960" y="358"/>
                  </a:cubicBezTo>
                  <a:cubicBezTo>
                    <a:pt x="965" y="353"/>
                    <a:pt x="968" y="351"/>
                    <a:pt x="969" y="349"/>
                  </a:cubicBezTo>
                  <a:cubicBezTo>
                    <a:pt x="970" y="346"/>
                    <a:pt x="978" y="343"/>
                    <a:pt x="978" y="341"/>
                  </a:cubicBezTo>
                  <a:cubicBezTo>
                    <a:pt x="978" y="339"/>
                    <a:pt x="987" y="334"/>
                    <a:pt x="993" y="333"/>
                  </a:cubicBezTo>
                  <a:cubicBezTo>
                    <a:pt x="999" y="332"/>
                    <a:pt x="1009" y="334"/>
                    <a:pt x="1010" y="335"/>
                  </a:cubicBezTo>
                  <a:cubicBezTo>
                    <a:pt x="1012" y="337"/>
                    <a:pt x="1013" y="336"/>
                    <a:pt x="1015" y="335"/>
                  </a:cubicBezTo>
                  <a:cubicBezTo>
                    <a:pt x="1016" y="334"/>
                    <a:pt x="1018" y="335"/>
                    <a:pt x="1022" y="335"/>
                  </a:cubicBezTo>
                  <a:cubicBezTo>
                    <a:pt x="1026" y="336"/>
                    <a:pt x="1027" y="333"/>
                    <a:pt x="1030" y="334"/>
                  </a:cubicBezTo>
                  <a:cubicBezTo>
                    <a:pt x="1032" y="335"/>
                    <a:pt x="1035" y="335"/>
                    <a:pt x="1036" y="332"/>
                  </a:cubicBezTo>
                  <a:cubicBezTo>
                    <a:pt x="1038" y="329"/>
                    <a:pt x="1046" y="330"/>
                    <a:pt x="1048" y="331"/>
                  </a:cubicBezTo>
                  <a:cubicBezTo>
                    <a:pt x="1050" y="332"/>
                    <a:pt x="1051" y="334"/>
                    <a:pt x="1054" y="332"/>
                  </a:cubicBezTo>
                  <a:cubicBezTo>
                    <a:pt x="1057" y="330"/>
                    <a:pt x="1057" y="334"/>
                    <a:pt x="1059" y="335"/>
                  </a:cubicBezTo>
                  <a:cubicBezTo>
                    <a:pt x="1062" y="335"/>
                    <a:pt x="1060" y="338"/>
                    <a:pt x="1058" y="337"/>
                  </a:cubicBezTo>
                  <a:cubicBezTo>
                    <a:pt x="1056" y="337"/>
                    <a:pt x="1053" y="339"/>
                    <a:pt x="1055" y="340"/>
                  </a:cubicBezTo>
                  <a:cubicBezTo>
                    <a:pt x="1058" y="342"/>
                    <a:pt x="1061" y="339"/>
                    <a:pt x="1063" y="339"/>
                  </a:cubicBezTo>
                  <a:cubicBezTo>
                    <a:pt x="1066" y="339"/>
                    <a:pt x="1069" y="339"/>
                    <a:pt x="1072" y="337"/>
                  </a:cubicBezTo>
                  <a:cubicBezTo>
                    <a:pt x="1075" y="336"/>
                    <a:pt x="1076" y="339"/>
                    <a:pt x="1078" y="337"/>
                  </a:cubicBezTo>
                  <a:cubicBezTo>
                    <a:pt x="1079" y="336"/>
                    <a:pt x="1084" y="335"/>
                    <a:pt x="1086" y="335"/>
                  </a:cubicBezTo>
                  <a:cubicBezTo>
                    <a:pt x="1088" y="335"/>
                    <a:pt x="1086" y="333"/>
                    <a:pt x="1083" y="333"/>
                  </a:cubicBezTo>
                  <a:cubicBezTo>
                    <a:pt x="1079" y="333"/>
                    <a:pt x="1079" y="331"/>
                    <a:pt x="1082" y="326"/>
                  </a:cubicBezTo>
                  <a:cubicBezTo>
                    <a:pt x="1085" y="321"/>
                    <a:pt x="1090" y="319"/>
                    <a:pt x="1094" y="316"/>
                  </a:cubicBezTo>
                  <a:cubicBezTo>
                    <a:pt x="1097" y="313"/>
                    <a:pt x="1100" y="314"/>
                    <a:pt x="1100" y="312"/>
                  </a:cubicBezTo>
                  <a:cubicBezTo>
                    <a:pt x="1100" y="310"/>
                    <a:pt x="1101" y="305"/>
                    <a:pt x="1104" y="305"/>
                  </a:cubicBezTo>
                  <a:cubicBezTo>
                    <a:pt x="1107" y="305"/>
                    <a:pt x="1113" y="306"/>
                    <a:pt x="1117" y="304"/>
                  </a:cubicBezTo>
                  <a:cubicBezTo>
                    <a:pt x="1121" y="301"/>
                    <a:pt x="1121" y="305"/>
                    <a:pt x="1123" y="306"/>
                  </a:cubicBezTo>
                  <a:cubicBezTo>
                    <a:pt x="1124" y="306"/>
                    <a:pt x="1127" y="302"/>
                    <a:pt x="1128" y="304"/>
                  </a:cubicBezTo>
                  <a:cubicBezTo>
                    <a:pt x="1130" y="305"/>
                    <a:pt x="1126" y="308"/>
                    <a:pt x="1125" y="311"/>
                  </a:cubicBezTo>
                  <a:cubicBezTo>
                    <a:pt x="1123" y="315"/>
                    <a:pt x="1127" y="313"/>
                    <a:pt x="1129" y="314"/>
                  </a:cubicBezTo>
                  <a:cubicBezTo>
                    <a:pt x="1131" y="315"/>
                    <a:pt x="1126" y="317"/>
                    <a:pt x="1127" y="317"/>
                  </a:cubicBezTo>
                  <a:cubicBezTo>
                    <a:pt x="1127" y="318"/>
                    <a:pt x="1131" y="318"/>
                    <a:pt x="1137" y="313"/>
                  </a:cubicBezTo>
                  <a:cubicBezTo>
                    <a:pt x="1142" y="308"/>
                    <a:pt x="1147" y="307"/>
                    <a:pt x="1150" y="307"/>
                  </a:cubicBezTo>
                  <a:cubicBezTo>
                    <a:pt x="1153" y="307"/>
                    <a:pt x="1151" y="304"/>
                    <a:pt x="1152" y="299"/>
                  </a:cubicBezTo>
                  <a:cubicBezTo>
                    <a:pt x="1152" y="294"/>
                    <a:pt x="1162" y="293"/>
                    <a:pt x="1165" y="294"/>
                  </a:cubicBezTo>
                  <a:cubicBezTo>
                    <a:pt x="1169" y="296"/>
                    <a:pt x="1169" y="297"/>
                    <a:pt x="1165" y="296"/>
                  </a:cubicBezTo>
                  <a:cubicBezTo>
                    <a:pt x="1162" y="295"/>
                    <a:pt x="1159" y="298"/>
                    <a:pt x="1159" y="302"/>
                  </a:cubicBezTo>
                  <a:cubicBezTo>
                    <a:pt x="1159" y="306"/>
                    <a:pt x="1156" y="308"/>
                    <a:pt x="1158" y="309"/>
                  </a:cubicBezTo>
                  <a:cubicBezTo>
                    <a:pt x="1159" y="311"/>
                    <a:pt x="1156" y="311"/>
                    <a:pt x="1156" y="313"/>
                  </a:cubicBezTo>
                  <a:cubicBezTo>
                    <a:pt x="1155" y="314"/>
                    <a:pt x="1156" y="316"/>
                    <a:pt x="1153" y="316"/>
                  </a:cubicBezTo>
                  <a:cubicBezTo>
                    <a:pt x="1151" y="317"/>
                    <a:pt x="1143" y="318"/>
                    <a:pt x="1143" y="321"/>
                  </a:cubicBezTo>
                  <a:cubicBezTo>
                    <a:pt x="1142" y="324"/>
                    <a:pt x="1138" y="324"/>
                    <a:pt x="1136" y="328"/>
                  </a:cubicBezTo>
                  <a:cubicBezTo>
                    <a:pt x="1134" y="332"/>
                    <a:pt x="1126" y="334"/>
                    <a:pt x="1121" y="342"/>
                  </a:cubicBezTo>
                  <a:cubicBezTo>
                    <a:pt x="1116" y="349"/>
                    <a:pt x="1108" y="349"/>
                    <a:pt x="1108" y="351"/>
                  </a:cubicBezTo>
                  <a:cubicBezTo>
                    <a:pt x="1108" y="352"/>
                    <a:pt x="1102" y="352"/>
                    <a:pt x="1101" y="352"/>
                  </a:cubicBezTo>
                  <a:cubicBezTo>
                    <a:pt x="1099" y="353"/>
                    <a:pt x="1102" y="357"/>
                    <a:pt x="1098" y="362"/>
                  </a:cubicBezTo>
                  <a:cubicBezTo>
                    <a:pt x="1093" y="367"/>
                    <a:pt x="1090" y="374"/>
                    <a:pt x="1090" y="381"/>
                  </a:cubicBezTo>
                  <a:cubicBezTo>
                    <a:pt x="1091" y="387"/>
                    <a:pt x="1093" y="407"/>
                    <a:pt x="1095" y="410"/>
                  </a:cubicBezTo>
                  <a:cubicBezTo>
                    <a:pt x="1097" y="414"/>
                    <a:pt x="1096" y="422"/>
                    <a:pt x="1097" y="424"/>
                  </a:cubicBezTo>
                  <a:cubicBezTo>
                    <a:pt x="1099" y="426"/>
                    <a:pt x="1098" y="429"/>
                    <a:pt x="1099" y="430"/>
                  </a:cubicBezTo>
                  <a:cubicBezTo>
                    <a:pt x="1101" y="431"/>
                    <a:pt x="1105" y="425"/>
                    <a:pt x="1108" y="423"/>
                  </a:cubicBezTo>
                  <a:cubicBezTo>
                    <a:pt x="1111" y="420"/>
                    <a:pt x="1110" y="419"/>
                    <a:pt x="1112" y="418"/>
                  </a:cubicBezTo>
                  <a:cubicBezTo>
                    <a:pt x="1114" y="417"/>
                    <a:pt x="1113" y="411"/>
                    <a:pt x="1114" y="410"/>
                  </a:cubicBezTo>
                  <a:cubicBezTo>
                    <a:pt x="1114" y="408"/>
                    <a:pt x="1118" y="408"/>
                    <a:pt x="1119" y="406"/>
                  </a:cubicBezTo>
                  <a:cubicBezTo>
                    <a:pt x="1120" y="405"/>
                    <a:pt x="1123" y="405"/>
                    <a:pt x="1125" y="405"/>
                  </a:cubicBezTo>
                  <a:cubicBezTo>
                    <a:pt x="1127" y="404"/>
                    <a:pt x="1125" y="400"/>
                    <a:pt x="1124" y="398"/>
                  </a:cubicBezTo>
                  <a:cubicBezTo>
                    <a:pt x="1124" y="396"/>
                    <a:pt x="1129" y="393"/>
                    <a:pt x="1132" y="391"/>
                  </a:cubicBezTo>
                  <a:cubicBezTo>
                    <a:pt x="1135" y="389"/>
                    <a:pt x="1139" y="392"/>
                    <a:pt x="1142" y="389"/>
                  </a:cubicBezTo>
                  <a:cubicBezTo>
                    <a:pt x="1145" y="386"/>
                    <a:pt x="1142" y="383"/>
                    <a:pt x="1140" y="381"/>
                  </a:cubicBezTo>
                  <a:cubicBezTo>
                    <a:pt x="1139" y="380"/>
                    <a:pt x="1144" y="372"/>
                    <a:pt x="1146" y="371"/>
                  </a:cubicBezTo>
                  <a:cubicBezTo>
                    <a:pt x="1149" y="371"/>
                    <a:pt x="1150" y="373"/>
                    <a:pt x="1152" y="371"/>
                  </a:cubicBezTo>
                  <a:cubicBezTo>
                    <a:pt x="1155" y="369"/>
                    <a:pt x="1150" y="365"/>
                    <a:pt x="1148" y="366"/>
                  </a:cubicBezTo>
                  <a:cubicBezTo>
                    <a:pt x="1147" y="366"/>
                    <a:pt x="1146" y="360"/>
                    <a:pt x="1150" y="357"/>
                  </a:cubicBezTo>
                  <a:cubicBezTo>
                    <a:pt x="1154" y="354"/>
                    <a:pt x="1152" y="353"/>
                    <a:pt x="1150" y="352"/>
                  </a:cubicBezTo>
                  <a:cubicBezTo>
                    <a:pt x="1147" y="352"/>
                    <a:pt x="1147" y="353"/>
                    <a:pt x="1145" y="353"/>
                  </a:cubicBezTo>
                  <a:cubicBezTo>
                    <a:pt x="1143" y="353"/>
                    <a:pt x="1141" y="349"/>
                    <a:pt x="1144" y="344"/>
                  </a:cubicBezTo>
                  <a:cubicBezTo>
                    <a:pt x="1147" y="340"/>
                    <a:pt x="1150" y="341"/>
                    <a:pt x="1151" y="337"/>
                  </a:cubicBezTo>
                  <a:cubicBezTo>
                    <a:pt x="1151" y="334"/>
                    <a:pt x="1156" y="329"/>
                    <a:pt x="1157" y="327"/>
                  </a:cubicBezTo>
                  <a:cubicBezTo>
                    <a:pt x="1158" y="325"/>
                    <a:pt x="1162" y="327"/>
                    <a:pt x="1164" y="327"/>
                  </a:cubicBezTo>
                  <a:cubicBezTo>
                    <a:pt x="1165" y="326"/>
                    <a:pt x="1165" y="330"/>
                    <a:pt x="1167" y="328"/>
                  </a:cubicBezTo>
                  <a:cubicBezTo>
                    <a:pt x="1169" y="326"/>
                    <a:pt x="1172" y="320"/>
                    <a:pt x="1175" y="320"/>
                  </a:cubicBezTo>
                  <a:cubicBezTo>
                    <a:pt x="1178" y="320"/>
                    <a:pt x="1176" y="325"/>
                    <a:pt x="1176" y="327"/>
                  </a:cubicBezTo>
                  <a:cubicBezTo>
                    <a:pt x="1177" y="330"/>
                    <a:pt x="1179" y="327"/>
                    <a:pt x="1184" y="323"/>
                  </a:cubicBezTo>
                  <a:cubicBezTo>
                    <a:pt x="1189" y="320"/>
                    <a:pt x="1201" y="320"/>
                    <a:pt x="1204" y="322"/>
                  </a:cubicBezTo>
                  <a:cubicBezTo>
                    <a:pt x="1208" y="323"/>
                    <a:pt x="1208" y="327"/>
                    <a:pt x="1210" y="327"/>
                  </a:cubicBezTo>
                  <a:cubicBezTo>
                    <a:pt x="1213" y="326"/>
                    <a:pt x="1210" y="323"/>
                    <a:pt x="1213" y="322"/>
                  </a:cubicBezTo>
                  <a:cubicBezTo>
                    <a:pt x="1216" y="321"/>
                    <a:pt x="1221" y="318"/>
                    <a:pt x="1225" y="315"/>
                  </a:cubicBezTo>
                  <a:cubicBezTo>
                    <a:pt x="1229" y="313"/>
                    <a:pt x="1228" y="315"/>
                    <a:pt x="1230" y="312"/>
                  </a:cubicBezTo>
                  <a:cubicBezTo>
                    <a:pt x="1232" y="310"/>
                    <a:pt x="1234" y="311"/>
                    <a:pt x="1234" y="309"/>
                  </a:cubicBezTo>
                  <a:cubicBezTo>
                    <a:pt x="1235" y="308"/>
                    <a:pt x="1240" y="305"/>
                    <a:pt x="1248" y="303"/>
                  </a:cubicBezTo>
                  <a:cubicBezTo>
                    <a:pt x="1255" y="301"/>
                    <a:pt x="1265" y="296"/>
                    <a:pt x="1265" y="295"/>
                  </a:cubicBezTo>
                  <a:cubicBezTo>
                    <a:pt x="1264" y="293"/>
                    <a:pt x="1268" y="293"/>
                    <a:pt x="1268" y="294"/>
                  </a:cubicBezTo>
                  <a:cubicBezTo>
                    <a:pt x="1268" y="296"/>
                    <a:pt x="1271" y="295"/>
                    <a:pt x="1275" y="296"/>
                  </a:cubicBezTo>
                  <a:cubicBezTo>
                    <a:pt x="1279" y="297"/>
                    <a:pt x="1281" y="298"/>
                    <a:pt x="1284" y="295"/>
                  </a:cubicBezTo>
                  <a:cubicBezTo>
                    <a:pt x="1287" y="292"/>
                    <a:pt x="1283" y="291"/>
                    <a:pt x="1284" y="289"/>
                  </a:cubicBezTo>
                  <a:cubicBezTo>
                    <a:pt x="1284" y="286"/>
                    <a:pt x="1278" y="284"/>
                    <a:pt x="1279" y="281"/>
                  </a:cubicBezTo>
                  <a:cubicBezTo>
                    <a:pt x="1280" y="279"/>
                    <a:pt x="1275" y="272"/>
                    <a:pt x="1274" y="274"/>
                  </a:cubicBezTo>
                  <a:cubicBezTo>
                    <a:pt x="1272" y="275"/>
                    <a:pt x="1269" y="272"/>
                    <a:pt x="1269" y="271"/>
                  </a:cubicBezTo>
                  <a:cubicBezTo>
                    <a:pt x="1269" y="269"/>
                    <a:pt x="1269" y="266"/>
                    <a:pt x="1266" y="268"/>
                  </a:cubicBezTo>
                  <a:cubicBezTo>
                    <a:pt x="1264" y="269"/>
                    <a:pt x="1260" y="269"/>
                    <a:pt x="1259" y="266"/>
                  </a:cubicBezTo>
                  <a:cubicBezTo>
                    <a:pt x="1259" y="264"/>
                    <a:pt x="1264" y="263"/>
                    <a:pt x="1267" y="264"/>
                  </a:cubicBezTo>
                  <a:cubicBezTo>
                    <a:pt x="1271" y="266"/>
                    <a:pt x="1270" y="267"/>
                    <a:pt x="1272" y="268"/>
                  </a:cubicBezTo>
                  <a:cubicBezTo>
                    <a:pt x="1274" y="269"/>
                    <a:pt x="1278" y="269"/>
                    <a:pt x="1281" y="267"/>
                  </a:cubicBezTo>
                  <a:cubicBezTo>
                    <a:pt x="1283" y="266"/>
                    <a:pt x="1290" y="264"/>
                    <a:pt x="1292" y="262"/>
                  </a:cubicBezTo>
                  <a:cubicBezTo>
                    <a:pt x="1293" y="260"/>
                    <a:pt x="1291" y="259"/>
                    <a:pt x="1294" y="258"/>
                  </a:cubicBezTo>
                  <a:cubicBezTo>
                    <a:pt x="1296" y="257"/>
                    <a:pt x="1294" y="254"/>
                    <a:pt x="1292" y="253"/>
                  </a:cubicBezTo>
                  <a:cubicBezTo>
                    <a:pt x="1290" y="252"/>
                    <a:pt x="1291" y="249"/>
                    <a:pt x="1293" y="249"/>
                  </a:cubicBezTo>
                  <a:cubicBezTo>
                    <a:pt x="1295" y="249"/>
                    <a:pt x="1295" y="247"/>
                    <a:pt x="1296" y="247"/>
                  </a:cubicBezTo>
                  <a:cubicBezTo>
                    <a:pt x="1297" y="246"/>
                    <a:pt x="1298" y="248"/>
                    <a:pt x="1300" y="246"/>
                  </a:cubicBezTo>
                  <a:cubicBezTo>
                    <a:pt x="1303" y="245"/>
                    <a:pt x="1300" y="248"/>
                    <a:pt x="1299" y="251"/>
                  </a:cubicBezTo>
                  <a:cubicBezTo>
                    <a:pt x="1298" y="253"/>
                    <a:pt x="1302" y="255"/>
                    <a:pt x="1302" y="256"/>
                  </a:cubicBezTo>
                  <a:cubicBezTo>
                    <a:pt x="1302" y="257"/>
                    <a:pt x="1308" y="258"/>
                    <a:pt x="1310" y="256"/>
                  </a:cubicBezTo>
                  <a:cubicBezTo>
                    <a:pt x="1313" y="255"/>
                    <a:pt x="1322" y="258"/>
                    <a:pt x="1323" y="260"/>
                  </a:cubicBezTo>
                  <a:cubicBezTo>
                    <a:pt x="1324" y="263"/>
                    <a:pt x="1325" y="265"/>
                    <a:pt x="1329" y="267"/>
                  </a:cubicBezTo>
                  <a:cubicBezTo>
                    <a:pt x="1332" y="269"/>
                    <a:pt x="1336" y="268"/>
                    <a:pt x="1337" y="270"/>
                  </a:cubicBezTo>
                  <a:cubicBezTo>
                    <a:pt x="1337" y="272"/>
                    <a:pt x="1339" y="273"/>
                    <a:pt x="1341" y="272"/>
                  </a:cubicBezTo>
                  <a:cubicBezTo>
                    <a:pt x="1343" y="272"/>
                    <a:pt x="1344" y="274"/>
                    <a:pt x="1346" y="273"/>
                  </a:cubicBezTo>
                  <a:cubicBezTo>
                    <a:pt x="1347" y="271"/>
                    <a:pt x="1348" y="274"/>
                    <a:pt x="1350" y="272"/>
                  </a:cubicBezTo>
                  <a:cubicBezTo>
                    <a:pt x="1352" y="270"/>
                    <a:pt x="1346" y="269"/>
                    <a:pt x="1347" y="268"/>
                  </a:cubicBezTo>
                  <a:cubicBezTo>
                    <a:pt x="1347" y="266"/>
                    <a:pt x="1349" y="269"/>
                    <a:pt x="1351" y="269"/>
                  </a:cubicBezTo>
                  <a:cubicBezTo>
                    <a:pt x="1352" y="268"/>
                    <a:pt x="1350" y="265"/>
                    <a:pt x="1351" y="265"/>
                  </a:cubicBezTo>
                  <a:cubicBezTo>
                    <a:pt x="1353" y="264"/>
                    <a:pt x="1352" y="257"/>
                    <a:pt x="1350" y="257"/>
                  </a:cubicBezTo>
                  <a:cubicBezTo>
                    <a:pt x="1349" y="256"/>
                    <a:pt x="1350" y="254"/>
                    <a:pt x="1353" y="256"/>
                  </a:cubicBezTo>
                  <a:cubicBezTo>
                    <a:pt x="1355" y="258"/>
                    <a:pt x="1360" y="258"/>
                    <a:pt x="1362" y="258"/>
                  </a:cubicBezTo>
                  <a:cubicBezTo>
                    <a:pt x="1364" y="258"/>
                    <a:pt x="1362" y="256"/>
                    <a:pt x="1360" y="255"/>
                  </a:cubicBezTo>
                  <a:cubicBezTo>
                    <a:pt x="1358" y="255"/>
                    <a:pt x="1360" y="253"/>
                    <a:pt x="1362" y="255"/>
                  </a:cubicBezTo>
                  <a:cubicBezTo>
                    <a:pt x="1363" y="256"/>
                    <a:pt x="1366" y="257"/>
                    <a:pt x="1366" y="255"/>
                  </a:cubicBezTo>
                  <a:cubicBezTo>
                    <a:pt x="1366" y="254"/>
                    <a:pt x="1368" y="251"/>
                    <a:pt x="1370" y="251"/>
                  </a:cubicBezTo>
                  <a:cubicBezTo>
                    <a:pt x="1373" y="251"/>
                    <a:pt x="1373" y="249"/>
                    <a:pt x="1371" y="249"/>
                  </a:cubicBezTo>
                  <a:close/>
                  <a:moveTo>
                    <a:pt x="708" y="405"/>
                  </a:moveTo>
                  <a:cubicBezTo>
                    <a:pt x="701" y="411"/>
                    <a:pt x="688" y="412"/>
                    <a:pt x="688" y="417"/>
                  </a:cubicBezTo>
                  <a:cubicBezTo>
                    <a:pt x="688" y="422"/>
                    <a:pt x="671" y="425"/>
                    <a:pt x="670" y="422"/>
                  </a:cubicBezTo>
                  <a:cubicBezTo>
                    <a:pt x="669" y="420"/>
                    <a:pt x="682" y="420"/>
                    <a:pt x="685" y="413"/>
                  </a:cubicBezTo>
                  <a:cubicBezTo>
                    <a:pt x="688" y="406"/>
                    <a:pt x="701" y="402"/>
                    <a:pt x="707" y="392"/>
                  </a:cubicBezTo>
                  <a:cubicBezTo>
                    <a:pt x="711" y="386"/>
                    <a:pt x="714" y="375"/>
                    <a:pt x="717" y="376"/>
                  </a:cubicBezTo>
                  <a:cubicBezTo>
                    <a:pt x="719" y="377"/>
                    <a:pt x="715" y="398"/>
                    <a:pt x="708" y="405"/>
                  </a:cubicBezTo>
                  <a:close/>
                  <a:moveTo>
                    <a:pt x="738" y="125"/>
                  </a:moveTo>
                  <a:cubicBezTo>
                    <a:pt x="737" y="127"/>
                    <a:pt x="732" y="127"/>
                    <a:pt x="733" y="129"/>
                  </a:cubicBezTo>
                  <a:cubicBezTo>
                    <a:pt x="736" y="132"/>
                    <a:pt x="748" y="130"/>
                    <a:pt x="748" y="127"/>
                  </a:cubicBezTo>
                  <a:cubicBezTo>
                    <a:pt x="748" y="123"/>
                    <a:pt x="739" y="123"/>
                    <a:pt x="738" y="125"/>
                  </a:cubicBezTo>
                  <a:close/>
                  <a:moveTo>
                    <a:pt x="305" y="8"/>
                  </a:moveTo>
                  <a:cubicBezTo>
                    <a:pt x="311" y="8"/>
                    <a:pt x="309" y="4"/>
                    <a:pt x="313" y="5"/>
                  </a:cubicBezTo>
                  <a:cubicBezTo>
                    <a:pt x="317" y="5"/>
                    <a:pt x="322" y="5"/>
                    <a:pt x="320" y="3"/>
                  </a:cubicBezTo>
                  <a:cubicBezTo>
                    <a:pt x="318" y="0"/>
                    <a:pt x="304" y="1"/>
                    <a:pt x="306" y="3"/>
                  </a:cubicBezTo>
                  <a:cubicBezTo>
                    <a:pt x="307" y="5"/>
                    <a:pt x="295" y="4"/>
                    <a:pt x="295" y="5"/>
                  </a:cubicBezTo>
                  <a:cubicBezTo>
                    <a:pt x="295" y="6"/>
                    <a:pt x="299" y="8"/>
                    <a:pt x="305" y="8"/>
                  </a:cubicBezTo>
                  <a:close/>
                  <a:moveTo>
                    <a:pt x="276" y="24"/>
                  </a:moveTo>
                  <a:cubicBezTo>
                    <a:pt x="276" y="20"/>
                    <a:pt x="263" y="24"/>
                    <a:pt x="266" y="25"/>
                  </a:cubicBezTo>
                  <a:cubicBezTo>
                    <a:pt x="268" y="26"/>
                    <a:pt x="276" y="28"/>
                    <a:pt x="276" y="24"/>
                  </a:cubicBezTo>
                  <a:close/>
                  <a:moveTo>
                    <a:pt x="306" y="21"/>
                  </a:moveTo>
                  <a:cubicBezTo>
                    <a:pt x="307" y="23"/>
                    <a:pt x="305" y="23"/>
                    <a:pt x="300" y="23"/>
                  </a:cubicBezTo>
                  <a:cubicBezTo>
                    <a:pt x="296" y="23"/>
                    <a:pt x="293" y="25"/>
                    <a:pt x="296" y="28"/>
                  </a:cubicBezTo>
                  <a:cubicBezTo>
                    <a:pt x="299" y="30"/>
                    <a:pt x="311" y="29"/>
                    <a:pt x="313" y="26"/>
                  </a:cubicBezTo>
                  <a:cubicBezTo>
                    <a:pt x="315" y="23"/>
                    <a:pt x="321" y="26"/>
                    <a:pt x="322" y="23"/>
                  </a:cubicBezTo>
                  <a:cubicBezTo>
                    <a:pt x="323" y="20"/>
                    <a:pt x="306" y="19"/>
                    <a:pt x="306" y="21"/>
                  </a:cubicBezTo>
                  <a:close/>
                  <a:moveTo>
                    <a:pt x="347" y="16"/>
                  </a:moveTo>
                  <a:cubicBezTo>
                    <a:pt x="349" y="14"/>
                    <a:pt x="344" y="14"/>
                    <a:pt x="343" y="12"/>
                  </a:cubicBezTo>
                  <a:cubicBezTo>
                    <a:pt x="343" y="10"/>
                    <a:pt x="330" y="9"/>
                    <a:pt x="330" y="12"/>
                  </a:cubicBezTo>
                  <a:cubicBezTo>
                    <a:pt x="331" y="14"/>
                    <a:pt x="321" y="17"/>
                    <a:pt x="324" y="19"/>
                  </a:cubicBezTo>
                  <a:cubicBezTo>
                    <a:pt x="330" y="23"/>
                    <a:pt x="345" y="18"/>
                    <a:pt x="347" y="16"/>
                  </a:cubicBezTo>
                  <a:close/>
                  <a:moveTo>
                    <a:pt x="309" y="12"/>
                  </a:moveTo>
                  <a:cubicBezTo>
                    <a:pt x="310" y="7"/>
                    <a:pt x="302" y="11"/>
                    <a:pt x="295" y="9"/>
                  </a:cubicBezTo>
                  <a:cubicBezTo>
                    <a:pt x="289" y="6"/>
                    <a:pt x="286" y="6"/>
                    <a:pt x="290" y="10"/>
                  </a:cubicBezTo>
                  <a:cubicBezTo>
                    <a:pt x="292" y="12"/>
                    <a:pt x="279" y="13"/>
                    <a:pt x="281" y="15"/>
                  </a:cubicBezTo>
                  <a:cubicBezTo>
                    <a:pt x="286" y="19"/>
                    <a:pt x="309" y="17"/>
                    <a:pt x="309" y="12"/>
                  </a:cubicBezTo>
                  <a:close/>
                  <a:moveTo>
                    <a:pt x="274" y="144"/>
                  </a:moveTo>
                  <a:cubicBezTo>
                    <a:pt x="274" y="147"/>
                    <a:pt x="273" y="148"/>
                    <a:pt x="268" y="148"/>
                  </a:cubicBezTo>
                  <a:cubicBezTo>
                    <a:pt x="264" y="148"/>
                    <a:pt x="270" y="151"/>
                    <a:pt x="271" y="154"/>
                  </a:cubicBezTo>
                  <a:cubicBezTo>
                    <a:pt x="271" y="156"/>
                    <a:pt x="266" y="154"/>
                    <a:pt x="266" y="159"/>
                  </a:cubicBezTo>
                  <a:cubicBezTo>
                    <a:pt x="266" y="163"/>
                    <a:pt x="257" y="159"/>
                    <a:pt x="256" y="164"/>
                  </a:cubicBezTo>
                  <a:cubicBezTo>
                    <a:pt x="255" y="169"/>
                    <a:pt x="260" y="168"/>
                    <a:pt x="264" y="169"/>
                  </a:cubicBezTo>
                  <a:cubicBezTo>
                    <a:pt x="268" y="169"/>
                    <a:pt x="263" y="172"/>
                    <a:pt x="265" y="174"/>
                  </a:cubicBezTo>
                  <a:cubicBezTo>
                    <a:pt x="268" y="177"/>
                    <a:pt x="270" y="176"/>
                    <a:pt x="269" y="172"/>
                  </a:cubicBezTo>
                  <a:cubicBezTo>
                    <a:pt x="267" y="168"/>
                    <a:pt x="279" y="173"/>
                    <a:pt x="275" y="176"/>
                  </a:cubicBezTo>
                  <a:cubicBezTo>
                    <a:pt x="271" y="179"/>
                    <a:pt x="281" y="182"/>
                    <a:pt x="285" y="182"/>
                  </a:cubicBezTo>
                  <a:cubicBezTo>
                    <a:pt x="290" y="182"/>
                    <a:pt x="306" y="186"/>
                    <a:pt x="306" y="182"/>
                  </a:cubicBezTo>
                  <a:cubicBezTo>
                    <a:pt x="306" y="180"/>
                    <a:pt x="300" y="178"/>
                    <a:pt x="295" y="172"/>
                  </a:cubicBezTo>
                  <a:cubicBezTo>
                    <a:pt x="290" y="167"/>
                    <a:pt x="287" y="159"/>
                    <a:pt x="292" y="155"/>
                  </a:cubicBezTo>
                  <a:cubicBezTo>
                    <a:pt x="298" y="151"/>
                    <a:pt x="293" y="150"/>
                    <a:pt x="299" y="146"/>
                  </a:cubicBezTo>
                  <a:cubicBezTo>
                    <a:pt x="304" y="142"/>
                    <a:pt x="301" y="138"/>
                    <a:pt x="306" y="137"/>
                  </a:cubicBezTo>
                  <a:cubicBezTo>
                    <a:pt x="311" y="137"/>
                    <a:pt x="305" y="133"/>
                    <a:pt x="310" y="132"/>
                  </a:cubicBezTo>
                  <a:cubicBezTo>
                    <a:pt x="315" y="131"/>
                    <a:pt x="316" y="126"/>
                    <a:pt x="315" y="124"/>
                  </a:cubicBezTo>
                  <a:cubicBezTo>
                    <a:pt x="314" y="122"/>
                    <a:pt x="320" y="124"/>
                    <a:pt x="323" y="121"/>
                  </a:cubicBezTo>
                  <a:cubicBezTo>
                    <a:pt x="325" y="119"/>
                    <a:pt x="332" y="120"/>
                    <a:pt x="333" y="116"/>
                  </a:cubicBezTo>
                  <a:cubicBezTo>
                    <a:pt x="335" y="112"/>
                    <a:pt x="363" y="103"/>
                    <a:pt x="378" y="100"/>
                  </a:cubicBezTo>
                  <a:cubicBezTo>
                    <a:pt x="394" y="96"/>
                    <a:pt x="404" y="90"/>
                    <a:pt x="399" y="85"/>
                  </a:cubicBezTo>
                  <a:cubicBezTo>
                    <a:pt x="393" y="81"/>
                    <a:pt x="378" y="87"/>
                    <a:pt x="374" y="90"/>
                  </a:cubicBezTo>
                  <a:cubicBezTo>
                    <a:pt x="370" y="93"/>
                    <a:pt x="365" y="91"/>
                    <a:pt x="361" y="93"/>
                  </a:cubicBezTo>
                  <a:cubicBezTo>
                    <a:pt x="357" y="95"/>
                    <a:pt x="349" y="97"/>
                    <a:pt x="345" y="95"/>
                  </a:cubicBezTo>
                  <a:cubicBezTo>
                    <a:pt x="341" y="92"/>
                    <a:pt x="336" y="98"/>
                    <a:pt x="333" y="97"/>
                  </a:cubicBezTo>
                  <a:cubicBezTo>
                    <a:pt x="330" y="97"/>
                    <a:pt x="327" y="101"/>
                    <a:pt x="323" y="100"/>
                  </a:cubicBezTo>
                  <a:cubicBezTo>
                    <a:pt x="320" y="100"/>
                    <a:pt x="313" y="103"/>
                    <a:pt x="313" y="105"/>
                  </a:cubicBezTo>
                  <a:cubicBezTo>
                    <a:pt x="312" y="107"/>
                    <a:pt x="307" y="106"/>
                    <a:pt x="307" y="109"/>
                  </a:cubicBezTo>
                  <a:cubicBezTo>
                    <a:pt x="307" y="111"/>
                    <a:pt x="302" y="113"/>
                    <a:pt x="300" y="111"/>
                  </a:cubicBezTo>
                  <a:cubicBezTo>
                    <a:pt x="297" y="109"/>
                    <a:pt x="295" y="113"/>
                    <a:pt x="298" y="116"/>
                  </a:cubicBezTo>
                  <a:cubicBezTo>
                    <a:pt x="301" y="120"/>
                    <a:pt x="292" y="120"/>
                    <a:pt x="293" y="122"/>
                  </a:cubicBezTo>
                  <a:cubicBezTo>
                    <a:pt x="295" y="124"/>
                    <a:pt x="290" y="125"/>
                    <a:pt x="291" y="127"/>
                  </a:cubicBezTo>
                  <a:cubicBezTo>
                    <a:pt x="292" y="129"/>
                    <a:pt x="288" y="130"/>
                    <a:pt x="284" y="130"/>
                  </a:cubicBezTo>
                  <a:cubicBezTo>
                    <a:pt x="280" y="131"/>
                    <a:pt x="279" y="136"/>
                    <a:pt x="283" y="136"/>
                  </a:cubicBezTo>
                  <a:cubicBezTo>
                    <a:pt x="288" y="136"/>
                    <a:pt x="280" y="137"/>
                    <a:pt x="281" y="141"/>
                  </a:cubicBezTo>
                  <a:cubicBezTo>
                    <a:pt x="281" y="144"/>
                    <a:pt x="274" y="142"/>
                    <a:pt x="274" y="144"/>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grpSp>
          <p:nvGrpSpPr>
            <p:cNvPr id="208" name="Group 207">
              <a:extLst>
                <a:ext uri="{FF2B5EF4-FFF2-40B4-BE49-F238E27FC236}">
                  <a16:creationId xmlns:a16="http://schemas.microsoft.com/office/drawing/2014/main" xmlns="" id="{2780527C-2773-45AF-BFC0-428E07C24C92}"/>
                </a:ext>
              </a:extLst>
            </p:cNvPr>
            <p:cNvGrpSpPr/>
            <p:nvPr userDrawn="1"/>
          </p:nvGrpSpPr>
          <p:grpSpPr>
            <a:xfrm>
              <a:off x="2235200" y="1676289"/>
              <a:ext cx="8248805" cy="4068623"/>
              <a:chOff x="1785409" y="1960529"/>
              <a:chExt cx="6680161" cy="3294909"/>
            </a:xfrm>
            <a:grpFill/>
          </p:grpSpPr>
          <p:sp>
            <p:nvSpPr>
              <p:cNvPr id="209" name="Freeform 5">
                <a:extLst>
                  <a:ext uri="{FF2B5EF4-FFF2-40B4-BE49-F238E27FC236}">
                    <a16:creationId xmlns:a16="http://schemas.microsoft.com/office/drawing/2014/main" xmlns="" id="{99561CFB-789B-4A23-B9C8-6022C6FB9524}"/>
                  </a:ext>
                </a:extLst>
              </p:cNvPr>
              <p:cNvSpPr>
                <a:spLocks/>
              </p:cNvSpPr>
              <p:nvPr/>
            </p:nvSpPr>
            <p:spPr bwMode="auto">
              <a:xfrm>
                <a:off x="5139291" y="4409753"/>
                <a:ext cx="235888" cy="234634"/>
              </a:xfrm>
              <a:custGeom>
                <a:avLst/>
                <a:gdLst>
                  <a:gd name="T0" fmla="*/ 38 w 102"/>
                  <a:gd name="T1" fmla="*/ 98 h 102"/>
                  <a:gd name="T2" fmla="*/ 43 w 102"/>
                  <a:gd name="T3" fmla="*/ 95 h 102"/>
                  <a:gd name="T4" fmla="*/ 47 w 102"/>
                  <a:gd name="T5" fmla="*/ 101 h 102"/>
                  <a:gd name="T6" fmla="*/ 57 w 102"/>
                  <a:gd name="T7" fmla="*/ 101 h 102"/>
                  <a:gd name="T8" fmla="*/ 62 w 102"/>
                  <a:gd name="T9" fmla="*/ 95 h 102"/>
                  <a:gd name="T10" fmla="*/ 62 w 102"/>
                  <a:gd name="T11" fmla="*/ 42 h 102"/>
                  <a:gd name="T12" fmla="*/ 70 w 102"/>
                  <a:gd name="T13" fmla="*/ 39 h 102"/>
                  <a:gd name="T14" fmla="*/ 70 w 102"/>
                  <a:gd name="T15" fmla="*/ 12 h 102"/>
                  <a:gd name="T16" fmla="*/ 78 w 102"/>
                  <a:gd name="T17" fmla="*/ 11 h 102"/>
                  <a:gd name="T18" fmla="*/ 87 w 102"/>
                  <a:gd name="T19" fmla="*/ 8 h 102"/>
                  <a:gd name="T20" fmla="*/ 91 w 102"/>
                  <a:gd name="T21" fmla="*/ 11 h 102"/>
                  <a:gd name="T22" fmla="*/ 97 w 102"/>
                  <a:gd name="T23" fmla="*/ 8 h 102"/>
                  <a:gd name="T24" fmla="*/ 102 w 102"/>
                  <a:gd name="T25" fmla="*/ 7 h 102"/>
                  <a:gd name="T26" fmla="*/ 102 w 102"/>
                  <a:gd name="T27" fmla="*/ 5 h 102"/>
                  <a:gd name="T28" fmla="*/ 85 w 102"/>
                  <a:gd name="T29" fmla="*/ 6 h 102"/>
                  <a:gd name="T30" fmla="*/ 72 w 102"/>
                  <a:gd name="T31" fmla="*/ 7 h 102"/>
                  <a:gd name="T32" fmla="*/ 55 w 102"/>
                  <a:gd name="T33" fmla="*/ 7 h 102"/>
                  <a:gd name="T34" fmla="*/ 52 w 102"/>
                  <a:gd name="T35" fmla="*/ 4 h 102"/>
                  <a:gd name="T36" fmla="*/ 24 w 102"/>
                  <a:gd name="T37" fmla="*/ 4 h 102"/>
                  <a:gd name="T38" fmla="*/ 17 w 102"/>
                  <a:gd name="T39" fmla="*/ 2 h 102"/>
                  <a:gd name="T40" fmla="*/ 9 w 102"/>
                  <a:gd name="T41" fmla="*/ 2 h 102"/>
                  <a:gd name="T42" fmla="*/ 6 w 102"/>
                  <a:gd name="T43" fmla="*/ 0 h 102"/>
                  <a:gd name="T44" fmla="*/ 3 w 102"/>
                  <a:gd name="T45" fmla="*/ 2 h 102"/>
                  <a:gd name="T46" fmla="*/ 0 w 102"/>
                  <a:gd name="T47" fmla="*/ 3 h 102"/>
                  <a:gd name="T48" fmla="*/ 5 w 102"/>
                  <a:gd name="T49" fmla="*/ 13 h 102"/>
                  <a:gd name="T50" fmla="*/ 13 w 102"/>
                  <a:gd name="T51" fmla="*/ 30 h 102"/>
                  <a:gd name="T52" fmla="*/ 21 w 102"/>
                  <a:gd name="T53" fmla="*/ 46 h 102"/>
                  <a:gd name="T54" fmla="*/ 21 w 102"/>
                  <a:gd name="T55" fmla="*/ 60 h 102"/>
                  <a:gd name="T56" fmla="*/ 24 w 102"/>
                  <a:gd name="T57" fmla="*/ 72 h 102"/>
                  <a:gd name="T58" fmla="*/ 30 w 102"/>
                  <a:gd name="T59" fmla="*/ 92 h 102"/>
                  <a:gd name="T60" fmla="*/ 35 w 102"/>
                  <a:gd name="T61" fmla="*/ 98 h 102"/>
                  <a:gd name="T62" fmla="*/ 38 w 102"/>
                  <a:gd name="T63" fmla="*/ 98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2" h="102">
                    <a:moveTo>
                      <a:pt x="38" y="98"/>
                    </a:moveTo>
                    <a:cubicBezTo>
                      <a:pt x="38" y="96"/>
                      <a:pt x="41" y="93"/>
                      <a:pt x="43" y="95"/>
                    </a:cubicBezTo>
                    <a:cubicBezTo>
                      <a:pt x="44" y="98"/>
                      <a:pt x="44" y="101"/>
                      <a:pt x="47" y="101"/>
                    </a:cubicBezTo>
                    <a:cubicBezTo>
                      <a:pt x="50" y="101"/>
                      <a:pt x="56" y="102"/>
                      <a:pt x="57" y="101"/>
                    </a:cubicBezTo>
                    <a:cubicBezTo>
                      <a:pt x="58" y="99"/>
                      <a:pt x="62" y="98"/>
                      <a:pt x="62" y="95"/>
                    </a:cubicBezTo>
                    <a:cubicBezTo>
                      <a:pt x="62" y="93"/>
                      <a:pt x="62" y="44"/>
                      <a:pt x="62" y="42"/>
                    </a:cubicBezTo>
                    <a:cubicBezTo>
                      <a:pt x="62" y="40"/>
                      <a:pt x="70" y="42"/>
                      <a:pt x="70" y="39"/>
                    </a:cubicBezTo>
                    <a:cubicBezTo>
                      <a:pt x="70" y="36"/>
                      <a:pt x="70" y="12"/>
                      <a:pt x="70" y="12"/>
                    </a:cubicBezTo>
                    <a:cubicBezTo>
                      <a:pt x="70" y="12"/>
                      <a:pt x="76" y="11"/>
                      <a:pt x="78" y="11"/>
                    </a:cubicBezTo>
                    <a:cubicBezTo>
                      <a:pt x="80" y="10"/>
                      <a:pt x="86" y="7"/>
                      <a:pt x="87" y="8"/>
                    </a:cubicBezTo>
                    <a:cubicBezTo>
                      <a:pt x="89" y="9"/>
                      <a:pt x="90" y="12"/>
                      <a:pt x="91" y="11"/>
                    </a:cubicBezTo>
                    <a:cubicBezTo>
                      <a:pt x="92" y="10"/>
                      <a:pt x="95" y="8"/>
                      <a:pt x="97" y="8"/>
                    </a:cubicBezTo>
                    <a:cubicBezTo>
                      <a:pt x="98" y="8"/>
                      <a:pt x="100" y="7"/>
                      <a:pt x="102" y="7"/>
                    </a:cubicBezTo>
                    <a:cubicBezTo>
                      <a:pt x="102" y="6"/>
                      <a:pt x="102" y="5"/>
                      <a:pt x="102" y="5"/>
                    </a:cubicBezTo>
                    <a:cubicBezTo>
                      <a:pt x="102" y="3"/>
                      <a:pt x="87" y="5"/>
                      <a:pt x="85" y="6"/>
                    </a:cubicBezTo>
                    <a:cubicBezTo>
                      <a:pt x="83" y="7"/>
                      <a:pt x="75" y="8"/>
                      <a:pt x="72" y="7"/>
                    </a:cubicBezTo>
                    <a:cubicBezTo>
                      <a:pt x="70" y="6"/>
                      <a:pt x="55" y="7"/>
                      <a:pt x="55" y="7"/>
                    </a:cubicBezTo>
                    <a:cubicBezTo>
                      <a:pt x="52" y="4"/>
                      <a:pt x="52" y="4"/>
                      <a:pt x="52" y="4"/>
                    </a:cubicBezTo>
                    <a:cubicBezTo>
                      <a:pt x="52" y="4"/>
                      <a:pt x="27" y="4"/>
                      <a:pt x="24" y="4"/>
                    </a:cubicBezTo>
                    <a:cubicBezTo>
                      <a:pt x="21" y="4"/>
                      <a:pt x="19" y="4"/>
                      <a:pt x="17" y="2"/>
                    </a:cubicBezTo>
                    <a:cubicBezTo>
                      <a:pt x="15" y="0"/>
                      <a:pt x="12" y="0"/>
                      <a:pt x="9" y="2"/>
                    </a:cubicBezTo>
                    <a:cubicBezTo>
                      <a:pt x="7" y="3"/>
                      <a:pt x="8" y="0"/>
                      <a:pt x="6" y="0"/>
                    </a:cubicBezTo>
                    <a:cubicBezTo>
                      <a:pt x="4" y="0"/>
                      <a:pt x="3" y="2"/>
                      <a:pt x="3" y="2"/>
                    </a:cubicBezTo>
                    <a:cubicBezTo>
                      <a:pt x="0" y="3"/>
                      <a:pt x="0" y="3"/>
                      <a:pt x="0" y="3"/>
                    </a:cubicBezTo>
                    <a:cubicBezTo>
                      <a:pt x="0" y="5"/>
                      <a:pt x="2" y="10"/>
                      <a:pt x="5" y="13"/>
                    </a:cubicBezTo>
                    <a:cubicBezTo>
                      <a:pt x="8" y="17"/>
                      <a:pt x="11" y="24"/>
                      <a:pt x="13" y="30"/>
                    </a:cubicBezTo>
                    <a:cubicBezTo>
                      <a:pt x="15" y="35"/>
                      <a:pt x="20" y="42"/>
                      <a:pt x="21" y="46"/>
                    </a:cubicBezTo>
                    <a:cubicBezTo>
                      <a:pt x="22" y="51"/>
                      <a:pt x="20" y="57"/>
                      <a:pt x="21" y="60"/>
                    </a:cubicBezTo>
                    <a:cubicBezTo>
                      <a:pt x="23" y="63"/>
                      <a:pt x="23" y="68"/>
                      <a:pt x="24" y="72"/>
                    </a:cubicBezTo>
                    <a:cubicBezTo>
                      <a:pt x="25" y="77"/>
                      <a:pt x="25" y="88"/>
                      <a:pt x="30" y="92"/>
                    </a:cubicBezTo>
                    <a:cubicBezTo>
                      <a:pt x="31" y="94"/>
                      <a:pt x="33" y="96"/>
                      <a:pt x="35" y="98"/>
                    </a:cubicBezTo>
                    <a:cubicBezTo>
                      <a:pt x="37" y="99"/>
                      <a:pt x="38" y="99"/>
                      <a:pt x="38" y="98"/>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10" name="Freeform 6">
                <a:extLst>
                  <a:ext uri="{FF2B5EF4-FFF2-40B4-BE49-F238E27FC236}">
                    <a16:creationId xmlns:a16="http://schemas.microsoft.com/office/drawing/2014/main" xmlns="" id="{7A0DF6EB-2359-465E-97D9-31DDB91769E2}"/>
                  </a:ext>
                </a:extLst>
              </p:cNvPr>
              <p:cNvSpPr>
                <a:spLocks/>
              </p:cNvSpPr>
              <p:nvPr/>
            </p:nvSpPr>
            <p:spPr bwMode="auto">
              <a:xfrm>
                <a:off x="5375180" y="4383404"/>
                <a:ext cx="149312" cy="129237"/>
              </a:xfrm>
              <a:custGeom>
                <a:avLst/>
                <a:gdLst>
                  <a:gd name="T0" fmla="*/ 43 w 65"/>
                  <a:gd name="T1" fmla="*/ 2 h 56"/>
                  <a:gd name="T2" fmla="*/ 42 w 65"/>
                  <a:gd name="T3" fmla="*/ 0 h 56"/>
                  <a:gd name="T4" fmla="*/ 35 w 65"/>
                  <a:gd name="T5" fmla="*/ 0 h 56"/>
                  <a:gd name="T6" fmla="*/ 31 w 65"/>
                  <a:gd name="T7" fmla="*/ 4 h 56"/>
                  <a:gd name="T8" fmla="*/ 23 w 65"/>
                  <a:gd name="T9" fmla="*/ 10 h 56"/>
                  <a:gd name="T10" fmla="*/ 15 w 65"/>
                  <a:gd name="T11" fmla="*/ 19 h 56"/>
                  <a:gd name="T12" fmla="*/ 5 w 65"/>
                  <a:gd name="T13" fmla="*/ 17 h 56"/>
                  <a:gd name="T14" fmla="*/ 0 w 65"/>
                  <a:gd name="T15" fmla="*/ 18 h 56"/>
                  <a:gd name="T16" fmla="*/ 5 w 65"/>
                  <a:gd name="T17" fmla="*/ 22 h 56"/>
                  <a:gd name="T18" fmla="*/ 9 w 65"/>
                  <a:gd name="T19" fmla="*/ 32 h 56"/>
                  <a:gd name="T20" fmla="*/ 18 w 65"/>
                  <a:gd name="T21" fmla="*/ 37 h 56"/>
                  <a:gd name="T22" fmla="*/ 21 w 65"/>
                  <a:gd name="T23" fmla="*/ 44 h 56"/>
                  <a:gd name="T24" fmla="*/ 26 w 65"/>
                  <a:gd name="T25" fmla="*/ 49 h 56"/>
                  <a:gd name="T26" fmla="*/ 32 w 65"/>
                  <a:gd name="T27" fmla="*/ 53 h 56"/>
                  <a:gd name="T28" fmla="*/ 40 w 65"/>
                  <a:gd name="T29" fmla="*/ 54 h 56"/>
                  <a:gd name="T30" fmla="*/ 49 w 65"/>
                  <a:gd name="T31" fmla="*/ 56 h 56"/>
                  <a:gd name="T32" fmla="*/ 57 w 65"/>
                  <a:gd name="T33" fmla="*/ 48 h 56"/>
                  <a:gd name="T34" fmla="*/ 59 w 65"/>
                  <a:gd name="T35" fmla="*/ 40 h 56"/>
                  <a:gd name="T36" fmla="*/ 63 w 65"/>
                  <a:gd name="T37" fmla="*/ 34 h 56"/>
                  <a:gd name="T38" fmla="*/ 61 w 65"/>
                  <a:gd name="T39" fmla="*/ 28 h 56"/>
                  <a:gd name="T40" fmla="*/ 63 w 65"/>
                  <a:gd name="T41" fmla="*/ 20 h 56"/>
                  <a:gd name="T42" fmla="*/ 63 w 65"/>
                  <a:gd name="T43" fmla="*/ 8 h 56"/>
                  <a:gd name="T44" fmla="*/ 53 w 65"/>
                  <a:gd name="T45" fmla="*/ 5 h 56"/>
                  <a:gd name="T46" fmla="*/ 43 w 65"/>
                  <a:gd name="T47" fmla="*/ 2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5" h="56">
                    <a:moveTo>
                      <a:pt x="43" y="2"/>
                    </a:moveTo>
                    <a:cubicBezTo>
                      <a:pt x="42" y="0"/>
                      <a:pt x="42" y="0"/>
                      <a:pt x="42" y="0"/>
                    </a:cubicBezTo>
                    <a:cubicBezTo>
                      <a:pt x="35" y="0"/>
                      <a:pt x="35" y="0"/>
                      <a:pt x="35" y="0"/>
                    </a:cubicBezTo>
                    <a:cubicBezTo>
                      <a:pt x="31" y="1"/>
                      <a:pt x="31" y="2"/>
                      <a:pt x="31" y="4"/>
                    </a:cubicBezTo>
                    <a:cubicBezTo>
                      <a:pt x="31" y="5"/>
                      <a:pt x="26" y="9"/>
                      <a:pt x="23" y="10"/>
                    </a:cubicBezTo>
                    <a:cubicBezTo>
                      <a:pt x="20" y="11"/>
                      <a:pt x="17" y="18"/>
                      <a:pt x="15" y="19"/>
                    </a:cubicBezTo>
                    <a:cubicBezTo>
                      <a:pt x="13" y="20"/>
                      <a:pt x="6" y="17"/>
                      <a:pt x="5" y="17"/>
                    </a:cubicBezTo>
                    <a:cubicBezTo>
                      <a:pt x="4" y="17"/>
                      <a:pt x="2" y="17"/>
                      <a:pt x="0" y="18"/>
                    </a:cubicBezTo>
                    <a:cubicBezTo>
                      <a:pt x="2" y="20"/>
                      <a:pt x="4" y="22"/>
                      <a:pt x="5" y="22"/>
                    </a:cubicBezTo>
                    <a:cubicBezTo>
                      <a:pt x="6" y="22"/>
                      <a:pt x="7" y="31"/>
                      <a:pt x="9" y="32"/>
                    </a:cubicBezTo>
                    <a:cubicBezTo>
                      <a:pt x="12" y="33"/>
                      <a:pt x="18" y="36"/>
                      <a:pt x="18" y="37"/>
                    </a:cubicBezTo>
                    <a:cubicBezTo>
                      <a:pt x="18" y="39"/>
                      <a:pt x="21" y="41"/>
                      <a:pt x="21" y="44"/>
                    </a:cubicBezTo>
                    <a:cubicBezTo>
                      <a:pt x="21" y="46"/>
                      <a:pt x="24" y="49"/>
                      <a:pt x="26" y="49"/>
                    </a:cubicBezTo>
                    <a:cubicBezTo>
                      <a:pt x="32" y="49"/>
                      <a:pt x="32" y="51"/>
                      <a:pt x="32" y="53"/>
                    </a:cubicBezTo>
                    <a:cubicBezTo>
                      <a:pt x="32" y="54"/>
                      <a:pt x="39" y="53"/>
                      <a:pt x="40" y="54"/>
                    </a:cubicBezTo>
                    <a:cubicBezTo>
                      <a:pt x="41" y="55"/>
                      <a:pt x="47" y="55"/>
                      <a:pt x="49" y="56"/>
                    </a:cubicBezTo>
                    <a:cubicBezTo>
                      <a:pt x="52" y="53"/>
                      <a:pt x="56" y="49"/>
                      <a:pt x="57" y="48"/>
                    </a:cubicBezTo>
                    <a:cubicBezTo>
                      <a:pt x="59" y="45"/>
                      <a:pt x="57" y="41"/>
                      <a:pt x="59" y="40"/>
                    </a:cubicBezTo>
                    <a:cubicBezTo>
                      <a:pt x="61" y="39"/>
                      <a:pt x="65" y="34"/>
                      <a:pt x="63" y="34"/>
                    </a:cubicBezTo>
                    <a:cubicBezTo>
                      <a:pt x="62" y="33"/>
                      <a:pt x="63" y="30"/>
                      <a:pt x="61" y="28"/>
                    </a:cubicBezTo>
                    <a:cubicBezTo>
                      <a:pt x="59" y="25"/>
                      <a:pt x="63" y="24"/>
                      <a:pt x="63" y="20"/>
                    </a:cubicBezTo>
                    <a:cubicBezTo>
                      <a:pt x="63" y="17"/>
                      <a:pt x="64" y="9"/>
                      <a:pt x="63" y="8"/>
                    </a:cubicBezTo>
                    <a:cubicBezTo>
                      <a:pt x="62" y="7"/>
                      <a:pt x="57" y="7"/>
                      <a:pt x="53" y="5"/>
                    </a:cubicBezTo>
                    <a:cubicBezTo>
                      <a:pt x="50" y="3"/>
                      <a:pt x="43" y="2"/>
                      <a:pt x="43" y="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11" name="Freeform 7">
                <a:extLst>
                  <a:ext uri="{FF2B5EF4-FFF2-40B4-BE49-F238E27FC236}">
                    <a16:creationId xmlns:a16="http://schemas.microsoft.com/office/drawing/2014/main" xmlns="" id="{45CDC157-C2FE-4B36-9285-7BBC2F537343}"/>
                  </a:ext>
                </a:extLst>
              </p:cNvPr>
              <p:cNvSpPr>
                <a:spLocks/>
              </p:cNvSpPr>
              <p:nvPr/>
            </p:nvSpPr>
            <p:spPr bwMode="auto">
              <a:xfrm>
                <a:off x="5282330" y="4424810"/>
                <a:ext cx="165624" cy="178171"/>
              </a:xfrm>
              <a:custGeom>
                <a:avLst/>
                <a:gdLst>
                  <a:gd name="T0" fmla="*/ 66 w 72"/>
                  <a:gd name="T1" fmla="*/ 31 h 77"/>
                  <a:gd name="T2" fmla="*/ 61 w 72"/>
                  <a:gd name="T3" fmla="*/ 26 h 77"/>
                  <a:gd name="T4" fmla="*/ 58 w 72"/>
                  <a:gd name="T5" fmla="*/ 19 h 77"/>
                  <a:gd name="T6" fmla="*/ 49 w 72"/>
                  <a:gd name="T7" fmla="*/ 14 h 77"/>
                  <a:gd name="T8" fmla="*/ 45 w 72"/>
                  <a:gd name="T9" fmla="*/ 4 h 77"/>
                  <a:gd name="T10" fmla="*/ 40 w 72"/>
                  <a:gd name="T11" fmla="*/ 0 h 77"/>
                  <a:gd name="T12" fmla="*/ 35 w 72"/>
                  <a:gd name="T13" fmla="*/ 1 h 77"/>
                  <a:gd name="T14" fmla="*/ 29 w 72"/>
                  <a:gd name="T15" fmla="*/ 4 h 77"/>
                  <a:gd name="T16" fmla="*/ 25 w 72"/>
                  <a:gd name="T17" fmla="*/ 1 h 77"/>
                  <a:gd name="T18" fmla="*/ 16 w 72"/>
                  <a:gd name="T19" fmla="*/ 4 h 77"/>
                  <a:gd name="T20" fmla="*/ 8 w 72"/>
                  <a:gd name="T21" fmla="*/ 5 h 77"/>
                  <a:gd name="T22" fmla="*/ 8 w 72"/>
                  <a:gd name="T23" fmla="*/ 32 h 77"/>
                  <a:gd name="T24" fmla="*/ 0 w 72"/>
                  <a:gd name="T25" fmla="*/ 35 h 77"/>
                  <a:gd name="T26" fmla="*/ 0 w 72"/>
                  <a:gd name="T27" fmla="*/ 59 h 77"/>
                  <a:gd name="T28" fmla="*/ 4 w 72"/>
                  <a:gd name="T29" fmla="*/ 62 h 77"/>
                  <a:gd name="T30" fmla="*/ 7 w 72"/>
                  <a:gd name="T31" fmla="*/ 71 h 77"/>
                  <a:gd name="T32" fmla="*/ 5 w 72"/>
                  <a:gd name="T33" fmla="*/ 72 h 77"/>
                  <a:gd name="T34" fmla="*/ 7 w 72"/>
                  <a:gd name="T35" fmla="*/ 76 h 77"/>
                  <a:gd name="T36" fmla="*/ 15 w 72"/>
                  <a:gd name="T37" fmla="*/ 76 h 77"/>
                  <a:gd name="T38" fmla="*/ 22 w 72"/>
                  <a:gd name="T39" fmla="*/ 67 h 77"/>
                  <a:gd name="T40" fmla="*/ 27 w 72"/>
                  <a:gd name="T41" fmla="*/ 63 h 77"/>
                  <a:gd name="T42" fmla="*/ 37 w 72"/>
                  <a:gd name="T43" fmla="*/ 66 h 77"/>
                  <a:gd name="T44" fmla="*/ 45 w 72"/>
                  <a:gd name="T45" fmla="*/ 62 h 77"/>
                  <a:gd name="T46" fmla="*/ 48 w 72"/>
                  <a:gd name="T47" fmla="*/ 57 h 77"/>
                  <a:gd name="T48" fmla="*/ 55 w 72"/>
                  <a:gd name="T49" fmla="*/ 52 h 77"/>
                  <a:gd name="T50" fmla="*/ 58 w 72"/>
                  <a:gd name="T51" fmla="*/ 46 h 77"/>
                  <a:gd name="T52" fmla="*/ 64 w 72"/>
                  <a:gd name="T53" fmla="*/ 41 h 77"/>
                  <a:gd name="T54" fmla="*/ 69 w 72"/>
                  <a:gd name="T55" fmla="*/ 38 h 77"/>
                  <a:gd name="T56" fmla="*/ 72 w 72"/>
                  <a:gd name="T57" fmla="*/ 35 h 77"/>
                  <a:gd name="T58" fmla="*/ 72 w 72"/>
                  <a:gd name="T59" fmla="*/ 35 h 77"/>
                  <a:gd name="T60" fmla="*/ 66 w 72"/>
                  <a:gd name="T61" fmla="*/ 31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2" h="77">
                    <a:moveTo>
                      <a:pt x="66" y="31"/>
                    </a:moveTo>
                    <a:cubicBezTo>
                      <a:pt x="64" y="31"/>
                      <a:pt x="61" y="28"/>
                      <a:pt x="61" y="26"/>
                    </a:cubicBezTo>
                    <a:cubicBezTo>
                      <a:pt x="61" y="23"/>
                      <a:pt x="58" y="21"/>
                      <a:pt x="58" y="19"/>
                    </a:cubicBezTo>
                    <a:cubicBezTo>
                      <a:pt x="58" y="18"/>
                      <a:pt x="52" y="15"/>
                      <a:pt x="49" y="14"/>
                    </a:cubicBezTo>
                    <a:cubicBezTo>
                      <a:pt x="47" y="13"/>
                      <a:pt x="46" y="4"/>
                      <a:pt x="45" y="4"/>
                    </a:cubicBezTo>
                    <a:cubicBezTo>
                      <a:pt x="44" y="4"/>
                      <a:pt x="42" y="2"/>
                      <a:pt x="40" y="0"/>
                    </a:cubicBezTo>
                    <a:cubicBezTo>
                      <a:pt x="38" y="0"/>
                      <a:pt x="36" y="1"/>
                      <a:pt x="35" y="1"/>
                    </a:cubicBezTo>
                    <a:cubicBezTo>
                      <a:pt x="33" y="1"/>
                      <a:pt x="30" y="3"/>
                      <a:pt x="29" y="4"/>
                    </a:cubicBezTo>
                    <a:cubicBezTo>
                      <a:pt x="28" y="5"/>
                      <a:pt x="27" y="2"/>
                      <a:pt x="25" y="1"/>
                    </a:cubicBezTo>
                    <a:cubicBezTo>
                      <a:pt x="24" y="0"/>
                      <a:pt x="18" y="3"/>
                      <a:pt x="16" y="4"/>
                    </a:cubicBezTo>
                    <a:cubicBezTo>
                      <a:pt x="14" y="4"/>
                      <a:pt x="8" y="5"/>
                      <a:pt x="8" y="5"/>
                    </a:cubicBezTo>
                    <a:cubicBezTo>
                      <a:pt x="8" y="5"/>
                      <a:pt x="8" y="29"/>
                      <a:pt x="8" y="32"/>
                    </a:cubicBezTo>
                    <a:cubicBezTo>
                      <a:pt x="8" y="35"/>
                      <a:pt x="0" y="33"/>
                      <a:pt x="0" y="35"/>
                    </a:cubicBezTo>
                    <a:cubicBezTo>
                      <a:pt x="0" y="36"/>
                      <a:pt x="0" y="47"/>
                      <a:pt x="0" y="59"/>
                    </a:cubicBezTo>
                    <a:cubicBezTo>
                      <a:pt x="2" y="60"/>
                      <a:pt x="4" y="61"/>
                      <a:pt x="4" y="62"/>
                    </a:cubicBezTo>
                    <a:cubicBezTo>
                      <a:pt x="5" y="64"/>
                      <a:pt x="7" y="69"/>
                      <a:pt x="7" y="71"/>
                    </a:cubicBezTo>
                    <a:cubicBezTo>
                      <a:pt x="6" y="72"/>
                      <a:pt x="5" y="71"/>
                      <a:pt x="5" y="72"/>
                    </a:cubicBezTo>
                    <a:cubicBezTo>
                      <a:pt x="5" y="74"/>
                      <a:pt x="4" y="76"/>
                      <a:pt x="7" y="76"/>
                    </a:cubicBezTo>
                    <a:cubicBezTo>
                      <a:pt x="9" y="76"/>
                      <a:pt x="13" y="77"/>
                      <a:pt x="15" y="76"/>
                    </a:cubicBezTo>
                    <a:cubicBezTo>
                      <a:pt x="16" y="74"/>
                      <a:pt x="22" y="69"/>
                      <a:pt x="22" y="67"/>
                    </a:cubicBezTo>
                    <a:cubicBezTo>
                      <a:pt x="22" y="65"/>
                      <a:pt x="23" y="60"/>
                      <a:pt x="27" y="63"/>
                    </a:cubicBezTo>
                    <a:cubicBezTo>
                      <a:pt x="32" y="66"/>
                      <a:pt x="32" y="66"/>
                      <a:pt x="37" y="66"/>
                    </a:cubicBezTo>
                    <a:cubicBezTo>
                      <a:pt x="42" y="66"/>
                      <a:pt x="44" y="66"/>
                      <a:pt x="45" y="62"/>
                    </a:cubicBezTo>
                    <a:cubicBezTo>
                      <a:pt x="46" y="59"/>
                      <a:pt x="45" y="57"/>
                      <a:pt x="48" y="57"/>
                    </a:cubicBezTo>
                    <a:cubicBezTo>
                      <a:pt x="51" y="57"/>
                      <a:pt x="55" y="54"/>
                      <a:pt x="55" y="52"/>
                    </a:cubicBezTo>
                    <a:cubicBezTo>
                      <a:pt x="55" y="49"/>
                      <a:pt x="56" y="46"/>
                      <a:pt x="58" y="46"/>
                    </a:cubicBezTo>
                    <a:cubicBezTo>
                      <a:pt x="60" y="46"/>
                      <a:pt x="64" y="44"/>
                      <a:pt x="64" y="41"/>
                    </a:cubicBezTo>
                    <a:cubicBezTo>
                      <a:pt x="65" y="39"/>
                      <a:pt x="68" y="40"/>
                      <a:pt x="69" y="38"/>
                    </a:cubicBezTo>
                    <a:cubicBezTo>
                      <a:pt x="70" y="38"/>
                      <a:pt x="71" y="36"/>
                      <a:pt x="72" y="35"/>
                    </a:cubicBezTo>
                    <a:cubicBezTo>
                      <a:pt x="72" y="35"/>
                      <a:pt x="72" y="35"/>
                      <a:pt x="72" y="35"/>
                    </a:cubicBezTo>
                    <a:cubicBezTo>
                      <a:pt x="72" y="33"/>
                      <a:pt x="72" y="31"/>
                      <a:pt x="66" y="31"/>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12" name="Freeform 8">
                <a:extLst>
                  <a:ext uri="{FF2B5EF4-FFF2-40B4-BE49-F238E27FC236}">
                    <a16:creationId xmlns:a16="http://schemas.microsoft.com/office/drawing/2014/main" xmlns="" id="{C81324F5-201D-4284-8888-95FF9B08820D}"/>
                  </a:ext>
                </a:extLst>
              </p:cNvPr>
              <p:cNvSpPr>
                <a:spLocks/>
              </p:cNvSpPr>
              <p:nvPr/>
            </p:nvSpPr>
            <p:spPr bwMode="auto">
              <a:xfrm>
                <a:off x="5478067" y="4580396"/>
                <a:ext cx="25095" cy="28859"/>
              </a:xfrm>
              <a:custGeom>
                <a:avLst/>
                <a:gdLst>
                  <a:gd name="T0" fmla="*/ 5 w 11"/>
                  <a:gd name="T1" fmla="*/ 0 h 13"/>
                  <a:gd name="T2" fmla="*/ 0 w 11"/>
                  <a:gd name="T3" fmla="*/ 5 h 13"/>
                  <a:gd name="T4" fmla="*/ 5 w 11"/>
                  <a:gd name="T5" fmla="*/ 13 h 13"/>
                  <a:gd name="T6" fmla="*/ 9 w 11"/>
                  <a:gd name="T7" fmla="*/ 11 h 13"/>
                  <a:gd name="T8" fmla="*/ 11 w 11"/>
                  <a:gd name="T9" fmla="*/ 9 h 13"/>
                  <a:gd name="T10" fmla="*/ 10 w 11"/>
                  <a:gd name="T11" fmla="*/ 2 h 13"/>
                  <a:gd name="T12" fmla="*/ 5 w 11"/>
                  <a:gd name="T13" fmla="*/ 0 h 13"/>
                </a:gdLst>
                <a:ahLst/>
                <a:cxnLst>
                  <a:cxn ang="0">
                    <a:pos x="T0" y="T1"/>
                  </a:cxn>
                  <a:cxn ang="0">
                    <a:pos x="T2" y="T3"/>
                  </a:cxn>
                  <a:cxn ang="0">
                    <a:pos x="T4" y="T5"/>
                  </a:cxn>
                  <a:cxn ang="0">
                    <a:pos x="T6" y="T7"/>
                  </a:cxn>
                  <a:cxn ang="0">
                    <a:pos x="T8" y="T9"/>
                  </a:cxn>
                  <a:cxn ang="0">
                    <a:pos x="T10" y="T11"/>
                  </a:cxn>
                  <a:cxn ang="0">
                    <a:pos x="T12" y="T13"/>
                  </a:cxn>
                </a:cxnLst>
                <a:rect l="0" t="0" r="r" b="b"/>
                <a:pathLst>
                  <a:path w="11" h="13">
                    <a:moveTo>
                      <a:pt x="5" y="0"/>
                    </a:moveTo>
                    <a:cubicBezTo>
                      <a:pt x="3" y="0"/>
                      <a:pt x="0" y="4"/>
                      <a:pt x="0" y="5"/>
                    </a:cubicBezTo>
                    <a:cubicBezTo>
                      <a:pt x="0" y="6"/>
                      <a:pt x="2" y="13"/>
                      <a:pt x="5" y="13"/>
                    </a:cubicBezTo>
                    <a:cubicBezTo>
                      <a:pt x="7" y="13"/>
                      <a:pt x="9" y="13"/>
                      <a:pt x="9" y="11"/>
                    </a:cubicBezTo>
                    <a:cubicBezTo>
                      <a:pt x="9" y="10"/>
                      <a:pt x="10" y="9"/>
                      <a:pt x="11" y="9"/>
                    </a:cubicBezTo>
                    <a:cubicBezTo>
                      <a:pt x="10" y="7"/>
                      <a:pt x="10" y="4"/>
                      <a:pt x="10" y="2"/>
                    </a:cubicBezTo>
                    <a:cubicBezTo>
                      <a:pt x="8" y="1"/>
                      <a:pt x="7" y="0"/>
                      <a:pt x="5" y="0"/>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13" name="Freeform 9">
                <a:extLst>
                  <a:ext uri="{FF2B5EF4-FFF2-40B4-BE49-F238E27FC236}">
                    <a16:creationId xmlns:a16="http://schemas.microsoft.com/office/drawing/2014/main" xmlns="" id="{5ADC209C-A8E7-4A30-B5BC-49FCA0BFA0D9}"/>
                  </a:ext>
                </a:extLst>
              </p:cNvPr>
              <p:cNvSpPr>
                <a:spLocks/>
              </p:cNvSpPr>
              <p:nvPr/>
            </p:nvSpPr>
            <p:spPr bwMode="auto">
              <a:xfrm>
                <a:off x="5411567" y="4633094"/>
                <a:ext cx="41406" cy="43915"/>
              </a:xfrm>
              <a:custGeom>
                <a:avLst/>
                <a:gdLst>
                  <a:gd name="T0" fmla="*/ 13 w 18"/>
                  <a:gd name="T1" fmla="*/ 2 h 19"/>
                  <a:gd name="T2" fmla="*/ 5 w 18"/>
                  <a:gd name="T3" fmla="*/ 5 h 19"/>
                  <a:gd name="T4" fmla="*/ 0 w 18"/>
                  <a:gd name="T5" fmla="*/ 12 h 19"/>
                  <a:gd name="T6" fmla="*/ 5 w 18"/>
                  <a:gd name="T7" fmla="*/ 19 h 19"/>
                  <a:gd name="T8" fmla="*/ 8 w 18"/>
                  <a:gd name="T9" fmla="*/ 19 h 19"/>
                  <a:gd name="T10" fmla="*/ 10 w 18"/>
                  <a:gd name="T11" fmla="*/ 15 h 19"/>
                  <a:gd name="T12" fmla="*/ 15 w 18"/>
                  <a:gd name="T13" fmla="*/ 13 h 19"/>
                  <a:gd name="T14" fmla="*/ 18 w 18"/>
                  <a:gd name="T15" fmla="*/ 8 h 19"/>
                  <a:gd name="T16" fmla="*/ 13 w 18"/>
                  <a:gd name="T17" fmla="*/ 2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19">
                    <a:moveTo>
                      <a:pt x="13" y="2"/>
                    </a:moveTo>
                    <a:cubicBezTo>
                      <a:pt x="12" y="0"/>
                      <a:pt x="5" y="3"/>
                      <a:pt x="5" y="5"/>
                    </a:cubicBezTo>
                    <a:cubicBezTo>
                      <a:pt x="4" y="7"/>
                      <a:pt x="0" y="12"/>
                      <a:pt x="0" y="12"/>
                    </a:cubicBezTo>
                    <a:cubicBezTo>
                      <a:pt x="5" y="19"/>
                      <a:pt x="5" y="19"/>
                      <a:pt x="5" y="19"/>
                    </a:cubicBezTo>
                    <a:cubicBezTo>
                      <a:pt x="8" y="19"/>
                      <a:pt x="8" y="19"/>
                      <a:pt x="8" y="19"/>
                    </a:cubicBezTo>
                    <a:cubicBezTo>
                      <a:pt x="8" y="19"/>
                      <a:pt x="9" y="17"/>
                      <a:pt x="10" y="15"/>
                    </a:cubicBezTo>
                    <a:cubicBezTo>
                      <a:pt x="11" y="13"/>
                      <a:pt x="15" y="15"/>
                      <a:pt x="15" y="13"/>
                    </a:cubicBezTo>
                    <a:cubicBezTo>
                      <a:pt x="15" y="11"/>
                      <a:pt x="18" y="10"/>
                      <a:pt x="18" y="8"/>
                    </a:cubicBezTo>
                    <a:cubicBezTo>
                      <a:pt x="18" y="6"/>
                      <a:pt x="14" y="3"/>
                      <a:pt x="13" y="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14" name="Freeform 10">
                <a:extLst>
                  <a:ext uri="{FF2B5EF4-FFF2-40B4-BE49-F238E27FC236}">
                    <a16:creationId xmlns:a16="http://schemas.microsoft.com/office/drawing/2014/main" xmlns="" id="{1E35FBEE-6A9F-4128-8E85-379AA616F4BA}"/>
                  </a:ext>
                </a:extLst>
              </p:cNvPr>
              <p:cNvSpPr>
                <a:spLocks noEditPoints="1"/>
              </p:cNvSpPr>
              <p:nvPr/>
            </p:nvSpPr>
            <p:spPr bwMode="auto">
              <a:xfrm>
                <a:off x="5220849" y="4506367"/>
                <a:ext cx="297370" cy="259728"/>
              </a:xfrm>
              <a:custGeom>
                <a:avLst/>
                <a:gdLst>
                  <a:gd name="T0" fmla="*/ 123 w 129"/>
                  <a:gd name="T1" fmla="*/ 42 h 113"/>
                  <a:gd name="T2" fmla="*/ 123 w 129"/>
                  <a:gd name="T3" fmla="*/ 41 h 113"/>
                  <a:gd name="T4" fmla="*/ 121 w 129"/>
                  <a:gd name="T5" fmla="*/ 43 h 113"/>
                  <a:gd name="T6" fmla="*/ 117 w 129"/>
                  <a:gd name="T7" fmla="*/ 45 h 113"/>
                  <a:gd name="T8" fmla="*/ 112 w 129"/>
                  <a:gd name="T9" fmla="*/ 37 h 113"/>
                  <a:gd name="T10" fmla="*/ 117 w 129"/>
                  <a:gd name="T11" fmla="*/ 32 h 113"/>
                  <a:gd name="T12" fmla="*/ 122 w 129"/>
                  <a:gd name="T13" fmla="*/ 34 h 113"/>
                  <a:gd name="T14" fmla="*/ 122 w 129"/>
                  <a:gd name="T15" fmla="*/ 33 h 113"/>
                  <a:gd name="T16" fmla="*/ 121 w 129"/>
                  <a:gd name="T17" fmla="*/ 18 h 113"/>
                  <a:gd name="T18" fmla="*/ 116 w 129"/>
                  <a:gd name="T19" fmla="*/ 3 h 113"/>
                  <a:gd name="T20" fmla="*/ 107 w 129"/>
                  <a:gd name="T21" fmla="*/ 1 h 113"/>
                  <a:gd name="T22" fmla="*/ 99 w 129"/>
                  <a:gd name="T23" fmla="*/ 0 h 113"/>
                  <a:gd name="T24" fmla="*/ 96 w 129"/>
                  <a:gd name="T25" fmla="*/ 3 h 113"/>
                  <a:gd name="T26" fmla="*/ 91 w 129"/>
                  <a:gd name="T27" fmla="*/ 6 h 113"/>
                  <a:gd name="T28" fmla="*/ 85 w 129"/>
                  <a:gd name="T29" fmla="*/ 11 h 113"/>
                  <a:gd name="T30" fmla="*/ 82 w 129"/>
                  <a:gd name="T31" fmla="*/ 17 h 113"/>
                  <a:gd name="T32" fmla="*/ 75 w 129"/>
                  <a:gd name="T33" fmla="*/ 22 h 113"/>
                  <a:gd name="T34" fmla="*/ 72 w 129"/>
                  <a:gd name="T35" fmla="*/ 27 h 113"/>
                  <a:gd name="T36" fmla="*/ 64 w 129"/>
                  <a:gd name="T37" fmla="*/ 31 h 113"/>
                  <a:gd name="T38" fmla="*/ 54 w 129"/>
                  <a:gd name="T39" fmla="*/ 28 h 113"/>
                  <a:gd name="T40" fmla="*/ 49 w 129"/>
                  <a:gd name="T41" fmla="*/ 32 h 113"/>
                  <a:gd name="T42" fmla="*/ 42 w 129"/>
                  <a:gd name="T43" fmla="*/ 41 h 113"/>
                  <a:gd name="T44" fmla="*/ 34 w 129"/>
                  <a:gd name="T45" fmla="*/ 41 h 113"/>
                  <a:gd name="T46" fmla="*/ 32 w 129"/>
                  <a:gd name="T47" fmla="*/ 37 h 113"/>
                  <a:gd name="T48" fmla="*/ 34 w 129"/>
                  <a:gd name="T49" fmla="*/ 36 h 113"/>
                  <a:gd name="T50" fmla="*/ 31 w 129"/>
                  <a:gd name="T51" fmla="*/ 27 h 113"/>
                  <a:gd name="T52" fmla="*/ 27 w 129"/>
                  <a:gd name="T53" fmla="*/ 24 h 113"/>
                  <a:gd name="T54" fmla="*/ 27 w 129"/>
                  <a:gd name="T55" fmla="*/ 53 h 113"/>
                  <a:gd name="T56" fmla="*/ 22 w 129"/>
                  <a:gd name="T57" fmla="*/ 59 h 113"/>
                  <a:gd name="T58" fmla="*/ 12 w 129"/>
                  <a:gd name="T59" fmla="*/ 59 h 113"/>
                  <a:gd name="T60" fmla="*/ 8 w 129"/>
                  <a:gd name="T61" fmla="*/ 53 h 113"/>
                  <a:gd name="T62" fmla="*/ 3 w 129"/>
                  <a:gd name="T63" fmla="*/ 56 h 113"/>
                  <a:gd name="T64" fmla="*/ 0 w 129"/>
                  <a:gd name="T65" fmla="*/ 56 h 113"/>
                  <a:gd name="T66" fmla="*/ 6 w 129"/>
                  <a:gd name="T67" fmla="*/ 69 h 113"/>
                  <a:gd name="T68" fmla="*/ 13 w 129"/>
                  <a:gd name="T69" fmla="*/ 85 h 113"/>
                  <a:gd name="T70" fmla="*/ 13 w 129"/>
                  <a:gd name="T71" fmla="*/ 93 h 113"/>
                  <a:gd name="T72" fmla="*/ 14 w 129"/>
                  <a:gd name="T73" fmla="*/ 99 h 113"/>
                  <a:gd name="T74" fmla="*/ 16 w 129"/>
                  <a:gd name="T75" fmla="*/ 106 h 113"/>
                  <a:gd name="T76" fmla="*/ 20 w 129"/>
                  <a:gd name="T77" fmla="*/ 108 h 113"/>
                  <a:gd name="T78" fmla="*/ 24 w 129"/>
                  <a:gd name="T79" fmla="*/ 112 h 113"/>
                  <a:gd name="T80" fmla="*/ 29 w 129"/>
                  <a:gd name="T81" fmla="*/ 111 h 113"/>
                  <a:gd name="T82" fmla="*/ 39 w 129"/>
                  <a:gd name="T83" fmla="*/ 109 h 113"/>
                  <a:gd name="T84" fmla="*/ 46 w 129"/>
                  <a:gd name="T85" fmla="*/ 106 h 113"/>
                  <a:gd name="T86" fmla="*/ 58 w 129"/>
                  <a:gd name="T87" fmla="*/ 106 h 113"/>
                  <a:gd name="T88" fmla="*/ 66 w 129"/>
                  <a:gd name="T89" fmla="*/ 105 h 113"/>
                  <a:gd name="T90" fmla="*/ 71 w 129"/>
                  <a:gd name="T91" fmla="*/ 104 h 113"/>
                  <a:gd name="T92" fmla="*/ 78 w 129"/>
                  <a:gd name="T93" fmla="*/ 101 h 113"/>
                  <a:gd name="T94" fmla="*/ 94 w 129"/>
                  <a:gd name="T95" fmla="*/ 91 h 113"/>
                  <a:gd name="T96" fmla="*/ 113 w 129"/>
                  <a:gd name="T97" fmla="*/ 67 h 113"/>
                  <a:gd name="T98" fmla="*/ 125 w 129"/>
                  <a:gd name="T99" fmla="*/ 55 h 113"/>
                  <a:gd name="T100" fmla="*/ 129 w 129"/>
                  <a:gd name="T101" fmla="*/ 41 h 113"/>
                  <a:gd name="T102" fmla="*/ 123 w 129"/>
                  <a:gd name="T103" fmla="*/ 42 h 113"/>
                  <a:gd name="T104" fmla="*/ 98 w 129"/>
                  <a:gd name="T105" fmla="*/ 68 h 113"/>
                  <a:gd name="T106" fmla="*/ 93 w 129"/>
                  <a:gd name="T107" fmla="*/ 70 h 113"/>
                  <a:gd name="T108" fmla="*/ 91 w 129"/>
                  <a:gd name="T109" fmla="*/ 74 h 113"/>
                  <a:gd name="T110" fmla="*/ 88 w 129"/>
                  <a:gd name="T111" fmla="*/ 74 h 113"/>
                  <a:gd name="T112" fmla="*/ 83 w 129"/>
                  <a:gd name="T113" fmla="*/ 67 h 113"/>
                  <a:gd name="T114" fmla="*/ 88 w 129"/>
                  <a:gd name="T115" fmla="*/ 60 h 113"/>
                  <a:gd name="T116" fmla="*/ 96 w 129"/>
                  <a:gd name="T117" fmla="*/ 57 h 113"/>
                  <a:gd name="T118" fmla="*/ 101 w 129"/>
                  <a:gd name="T119" fmla="*/ 63 h 113"/>
                  <a:gd name="T120" fmla="*/ 98 w 129"/>
                  <a:gd name="T121" fmla="*/ 6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9" h="113">
                    <a:moveTo>
                      <a:pt x="123" y="42"/>
                    </a:moveTo>
                    <a:cubicBezTo>
                      <a:pt x="123" y="42"/>
                      <a:pt x="123" y="41"/>
                      <a:pt x="123" y="41"/>
                    </a:cubicBezTo>
                    <a:cubicBezTo>
                      <a:pt x="122" y="41"/>
                      <a:pt x="121" y="42"/>
                      <a:pt x="121" y="43"/>
                    </a:cubicBezTo>
                    <a:cubicBezTo>
                      <a:pt x="121" y="45"/>
                      <a:pt x="119" y="45"/>
                      <a:pt x="117" y="45"/>
                    </a:cubicBezTo>
                    <a:cubicBezTo>
                      <a:pt x="114" y="45"/>
                      <a:pt x="112" y="38"/>
                      <a:pt x="112" y="37"/>
                    </a:cubicBezTo>
                    <a:cubicBezTo>
                      <a:pt x="112" y="36"/>
                      <a:pt x="115" y="32"/>
                      <a:pt x="117" y="32"/>
                    </a:cubicBezTo>
                    <a:cubicBezTo>
                      <a:pt x="119" y="32"/>
                      <a:pt x="120" y="33"/>
                      <a:pt x="122" y="34"/>
                    </a:cubicBezTo>
                    <a:cubicBezTo>
                      <a:pt x="122" y="33"/>
                      <a:pt x="122" y="33"/>
                      <a:pt x="122" y="33"/>
                    </a:cubicBezTo>
                    <a:cubicBezTo>
                      <a:pt x="122" y="31"/>
                      <a:pt x="123" y="19"/>
                      <a:pt x="121" y="18"/>
                    </a:cubicBezTo>
                    <a:cubicBezTo>
                      <a:pt x="119" y="17"/>
                      <a:pt x="117" y="4"/>
                      <a:pt x="116" y="3"/>
                    </a:cubicBezTo>
                    <a:cubicBezTo>
                      <a:pt x="115" y="2"/>
                      <a:pt x="108" y="2"/>
                      <a:pt x="107" y="1"/>
                    </a:cubicBezTo>
                    <a:cubicBezTo>
                      <a:pt x="106" y="0"/>
                      <a:pt x="99" y="1"/>
                      <a:pt x="99" y="0"/>
                    </a:cubicBezTo>
                    <a:cubicBezTo>
                      <a:pt x="98" y="1"/>
                      <a:pt x="97" y="3"/>
                      <a:pt x="96" y="3"/>
                    </a:cubicBezTo>
                    <a:cubicBezTo>
                      <a:pt x="95" y="5"/>
                      <a:pt x="92" y="4"/>
                      <a:pt x="91" y="6"/>
                    </a:cubicBezTo>
                    <a:cubicBezTo>
                      <a:pt x="91" y="9"/>
                      <a:pt x="87" y="11"/>
                      <a:pt x="85" y="11"/>
                    </a:cubicBezTo>
                    <a:cubicBezTo>
                      <a:pt x="83" y="11"/>
                      <a:pt x="82" y="14"/>
                      <a:pt x="82" y="17"/>
                    </a:cubicBezTo>
                    <a:cubicBezTo>
                      <a:pt x="82" y="19"/>
                      <a:pt x="78" y="22"/>
                      <a:pt x="75" y="22"/>
                    </a:cubicBezTo>
                    <a:cubicBezTo>
                      <a:pt x="72" y="22"/>
                      <a:pt x="73" y="24"/>
                      <a:pt x="72" y="27"/>
                    </a:cubicBezTo>
                    <a:cubicBezTo>
                      <a:pt x="71" y="31"/>
                      <a:pt x="69" y="31"/>
                      <a:pt x="64" y="31"/>
                    </a:cubicBezTo>
                    <a:cubicBezTo>
                      <a:pt x="59" y="31"/>
                      <a:pt x="59" y="31"/>
                      <a:pt x="54" y="28"/>
                    </a:cubicBezTo>
                    <a:cubicBezTo>
                      <a:pt x="50" y="25"/>
                      <a:pt x="49" y="30"/>
                      <a:pt x="49" y="32"/>
                    </a:cubicBezTo>
                    <a:cubicBezTo>
                      <a:pt x="49" y="34"/>
                      <a:pt x="43" y="39"/>
                      <a:pt x="42" y="41"/>
                    </a:cubicBezTo>
                    <a:cubicBezTo>
                      <a:pt x="40" y="42"/>
                      <a:pt x="36" y="41"/>
                      <a:pt x="34" y="41"/>
                    </a:cubicBezTo>
                    <a:cubicBezTo>
                      <a:pt x="31" y="41"/>
                      <a:pt x="32" y="39"/>
                      <a:pt x="32" y="37"/>
                    </a:cubicBezTo>
                    <a:cubicBezTo>
                      <a:pt x="32" y="36"/>
                      <a:pt x="33" y="37"/>
                      <a:pt x="34" y="36"/>
                    </a:cubicBezTo>
                    <a:cubicBezTo>
                      <a:pt x="34" y="34"/>
                      <a:pt x="32" y="29"/>
                      <a:pt x="31" y="27"/>
                    </a:cubicBezTo>
                    <a:cubicBezTo>
                      <a:pt x="31" y="26"/>
                      <a:pt x="29" y="25"/>
                      <a:pt x="27" y="24"/>
                    </a:cubicBezTo>
                    <a:cubicBezTo>
                      <a:pt x="27" y="38"/>
                      <a:pt x="27" y="52"/>
                      <a:pt x="27" y="53"/>
                    </a:cubicBezTo>
                    <a:cubicBezTo>
                      <a:pt x="27" y="56"/>
                      <a:pt x="23" y="57"/>
                      <a:pt x="22" y="59"/>
                    </a:cubicBezTo>
                    <a:cubicBezTo>
                      <a:pt x="21" y="60"/>
                      <a:pt x="15" y="59"/>
                      <a:pt x="12" y="59"/>
                    </a:cubicBezTo>
                    <a:cubicBezTo>
                      <a:pt x="9" y="59"/>
                      <a:pt x="9" y="56"/>
                      <a:pt x="8" y="53"/>
                    </a:cubicBezTo>
                    <a:cubicBezTo>
                      <a:pt x="6" y="51"/>
                      <a:pt x="3" y="54"/>
                      <a:pt x="3" y="56"/>
                    </a:cubicBezTo>
                    <a:cubicBezTo>
                      <a:pt x="3" y="57"/>
                      <a:pt x="2" y="57"/>
                      <a:pt x="0" y="56"/>
                    </a:cubicBezTo>
                    <a:cubicBezTo>
                      <a:pt x="2" y="61"/>
                      <a:pt x="5" y="65"/>
                      <a:pt x="6" y="69"/>
                    </a:cubicBezTo>
                    <a:cubicBezTo>
                      <a:pt x="8" y="76"/>
                      <a:pt x="12" y="81"/>
                      <a:pt x="13" y="85"/>
                    </a:cubicBezTo>
                    <a:cubicBezTo>
                      <a:pt x="15" y="89"/>
                      <a:pt x="16" y="92"/>
                      <a:pt x="13" y="93"/>
                    </a:cubicBezTo>
                    <a:cubicBezTo>
                      <a:pt x="11" y="93"/>
                      <a:pt x="11" y="95"/>
                      <a:pt x="14" y="99"/>
                    </a:cubicBezTo>
                    <a:cubicBezTo>
                      <a:pt x="16" y="103"/>
                      <a:pt x="14" y="106"/>
                      <a:pt x="16" y="106"/>
                    </a:cubicBezTo>
                    <a:cubicBezTo>
                      <a:pt x="18" y="107"/>
                      <a:pt x="18" y="108"/>
                      <a:pt x="20" y="108"/>
                    </a:cubicBezTo>
                    <a:cubicBezTo>
                      <a:pt x="21" y="108"/>
                      <a:pt x="23" y="110"/>
                      <a:pt x="24" y="112"/>
                    </a:cubicBezTo>
                    <a:cubicBezTo>
                      <a:pt x="25" y="113"/>
                      <a:pt x="28" y="113"/>
                      <a:pt x="29" y="111"/>
                    </a:cubicBezTo>
                    <a:cubicBezTo>
                      <a:pt x="30" y="109"/>
                      <a:pt x="34" y="109"/>
                      <a:pt x="39" y="109"/>
                    </a:cubicBezTo>
                    <a:cubicBezTo>
                      <a:pt x="43" y="109"/>
                      <a:pt x="42" y="107"/>
                      <a:pt x="46" y="106"/>
                    </a:cubicBezTo>
                    <a:cubicBezTo>
                      <a:pt x="50" y="105"/>
                      <a:pt x="55" y="104"/>
                      <a:pt x="58" y="106"/>
                    </a:cubicBezTo>
                    <a:cubicBezTo>
                      <a:pt x="62" y="107"/>
                      <a:pt x="64" y="106"/>
                      <a:pt x="66" y="105"/>
                    </a:cubicBezTo>
                    <a:cubicBezTo>
                      <a:pt x="68" y="104"/>
                      <a:pt x="71" y="106"/>
                      <a:pt x="71" y="104"/>
                    </a:cubicBezTo>
                    <a:cubicBezTo>
                      <a:pt x="71" y="101"/>
                      <a:pt x="75" y="101"/>
                      <a:pt x="78" y="101"/>
                    </a:cubicBezTo>
                    <a:cubicBezTo>
                      <a:pt x="81" y="101"/>
                      <a:pt x="88" y="96"/>
                      <a:pt x="94" y="91"/>
                    </a:cubicBezTo>
                    <a:cubicBezTo>
                      <a:pt x="100" y="85"/>
                      <a:pt x="110" y="73"/>
                      <a:pt x="113" y="67"/>
                    </a:cubicBezTo>
                    <a:cubicBezTo>
                      <a:pt x="117" y="62"/>
                      <a:pt x="122" y="57"/>
                      <a:pt x="125" y="55"/>
                    </a:cubicBezTo>
                    <a:cubicBezTo>
                      <a:pt x="127" y="53"/>
                      <a:pt x="128" y="46"/>
                      <a:pt x="129" y="41"/>
                    </a:cubicBezTo>
                    <a:cubicBezTo>
                      <a:pt x="126" y="41"/>
                      <a:pt x="123" y="42"/>
                      <a:pt x="123" y="42"/>
                    </a:cubicBezTo>
                    <a:close/>
                    <a:moveTo>
                      <a:pt x="98" y="68"/>
                    </a:moveTo>
                    <a:cubicBezTo>
                      <a:pt x="98" y="70"/>
                      <a:pt x="94" y="68"/>
                      <a:pt x="93" y="70"/>
                    </a:cubicBezTo>
                    <a:cubicBezTo>
                      <a:pt x="92" y="72"/>
                      <a:pt x="91" y="74"/>
                      <a:pt x="91" y="74"/>
                    </a:cubicBezTo>
                    <a:cubicBezTo>
                      <a:pt x="88" y="74"/>
                      <a:pt x="88" y="74"/>
                      <a:pt x="88" y="74"/>
                    </a:cubicBezTo>
                    <a:cubicBezTo>
                      <a:pt x="83" y="67"/>
                      <a:pt x="83" y="67"/>
                      <a:pt x="83" y="67"/>
                    </a:cubicBezTo>
                    <a:cubicBezTo>
                      <a:pt x="83" y="67"/>
                      <a:pt x="87" y="62"/>
                      <a:pt x="88" y="60"/>
                    </a:cubicBezTo>
                    <a:cubicBezTo>
                      <a:pt x="88" y="58"/>
                      <a:pt x="95" y="55"/>
                      <a:pt x="96" y="57"/>
                    </a:cubicBezTo>
                    <a:cubicBezTo>
                      <a:pt x="97" y="58"/>
                      <a:pt x="101" y="61"/>
                      <a:pt x="101" y="63"/>
                    </a:cubicBezTo>
                    <a:cubicBezTo>
                      <a:pt x="101" y="65"/>
                      <a:pt x="98" y="66"/>
                      <a:pt x="98" y="68"/>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15" name="Freeform 11">
                <a:extLst>
                  <a:ext uri="{FF2B5EF4-FFF2-40B4-BE49-F238E27FC236}">
                    <a16:creationId xmlns:a16="http://schemas.microsoft.com/office/drawing/2014/main" xmlns="" id="{D1198E76-B30B-433B-AF07-FB3ECE541C5F}"/>
                  </a:ext>
                </a:extLst>
              </p:cNvPr>
              <p:cNvSpPr>
                <a:spLocks/>
              </p:cNvSpPr>
              <p:nvPr/>
            </p:nvSpPr>
            <p:spPr bwMode="auto">
              <a:xfrm>
                <a:off x="5139291" y="4197704"/>
                <a:ext cx="217068" cy="229615"/>
              </a:xfrm>
              <a:custGeom>
                <a:avLst/>
                <a:gdLst>
                  <a:gd name="T0" fmla="*/ 6 w 94"/>
                  <a:gd name="T1" fmla="*/ 92 h 100"/>
                  <a:gd name="T2" fmla="*/ 9 w 94"/>
                  <a:gd name="T3" fmla="*/ 94 h 100"/>
                  <a:gd name="T4" fmla="*/ 17 w 94"/>
                  <a:gd name="T5" fmla="*/ 94 h 100"/>
                  <a:gd name="T6" fmla="*/ 24 w 94"/>
                  <a:gd name="T7" fmla="*/ 96 h 100"/>
                  <a:gd name="T8" fmla="*/ 52 w 94"/>
                  <a:gd name="T9" fmla="*/ 96 h 100"/>
                  <a:gd name="T10" fmla="*/ 55 w 94"/>
                  <a:gd name="T11" fmla="*/ 99 h 100"/>
                  <a:gd name="T12" fmla="*/ 72 w 94"/>
                  <a:gd name="T13" fmla="*/ 99 h 100"/>
                  <a:gd name="T14" fmla="*/ 85 w 94"/>
                  <a:gd name="T15" fmla="*/ 98 h 100"/>
                  <a:gd name="T16" fmla="*/ 87 w 94"/>
                  <a:gd name="T17" fmla="*/ 97 h 100"/>
                  <a:gd name="T18" fmla="*/ 78 w 94"/>
                  <a:gd name="T19" fmla="*/ 85 h 100"/>
                  <a:gd name="T20" fmla="*/ 79 w 94"/>
                  <a:gd name="T21" fmla="*/ 58 h 100"/>
                  <a:gd name="T22" fmla="*/ 91 w 94"/>
                  <a:gd name="T23" fmla="*/ 59 h 100"/>
                  <a:gd name="T24" fmla="*/ 93 w 94"/>
                  <a:gd name="T25" fmla="*/ 57 h 100"/>
                  <a:gd name="T26" fmla="*/ 94 w 94"/>
                  <a:gd name="T27" fmla="*/ 41 h 100"/>
                  <a:gd name="T28" fmla="*/ 92 w 94"/>
                  <a:gd name="T29" fmla="*/ 40 h 100"/>
                  <a:gd name="T30" fmla="*/ 85 w 94"/>
                  <a:gd name="T31" fmla="*/ 41 h 100"/>
                  <a:gd name="T32" fmla="*/ 81 w 94"/>
                  <a:gd name="T33" fmla="*/ 43 h 100"/>
                  <a:gd name="T34" fmla="*/ 81 w 94"/>
                  <a:gd name="T35" fmla="*/ 37 h 100"/>
                  <a:gd name="T36" fmla="*/ 77 w 94"/>
                  <a:gd name="T37" fmla="*/ 30 h 100"/>
                  <a:gd name="T38" fmla="*/ 78 w 94"/>
                  <a:gd name="T39" fmla="*/ 19 h 100"/>
                  <a:gd name="T40" fmla="*/ 77 w 94"/>
                  <a:gd name="T41" fmla="*/ 13 h 100"/>
                  <a:gd name="T42" fmla="*/ 71 w 94"/>
                  <a:gd name="T43" fmla="*/ 12 h 100"/>
                  <a:gd name="T44" fmla="*/ 67 w 94"/>
                  <a:gd name="T45" fmla="*/ 10 h 100"/>
                  <a:gd name="T46" fmla="*/ 61 w 94"/>
                  <a:gd name="T47" fmla="*/ 10 h 100"/>
                  <a:gd name="T48" fmla="*/ 58 w 94"/>
                  <a:gd name="T49" fmla="*/ 17 h 100"/>
                  <a:gd name="T50" fmla="*/ 48 w 94"/>
                  <a:gd name="T51" fmla="*/ 18 h 100"/>
                  <a:gd name="T52" fmla="*/ 42 w 94"/>
                  <a:gd name="T53" fmla="*/ 13 h 100"/>
                  <a:gd name="T54" fmla="*/ 38 w 94"/>
                  <a:gd name="T55" fmla="*/ 7 h 100"/>
                  <a:gd name="T56" fmla="*/ 37 w 94"/>
                  <a:gd name="T57" fmla="*/ 1 h 100"/>
                  <a:gd name="T58" fmla="*/ 11 w 94"/>
                  <a:gd name="T59" fmla="*/ 1 h 100"/>
                  <a:gd name="T60" fmla="*/ 6 w 94"/>
                  <a:gd name="T61" fmla="*/ 3 h 100"/>
                  <a:gd name="T62" fmla="*/ 13 w 94"/>
                  <a:gd name="T63" fmla="*/ 20 h 100"/>
                  <a:gd name="T64" fmla="*/ 12 w 94"/>
                  <a:gd name="T65" fmla="*/ 28 h 100"/>
                  <a:gd name="T66" fmla="*/ 17 w 94"/>
                  <a:gd name="T67" fmla="*/ 45 h 100"/>
                  <a:gd name="T68" fmla="*/ 11 w 94"/>
                  <a:gd name="T69" fmla="*/ 57 h 100"/>
                  <a:gd name="T70" fmla="*/ 6 w 94"/>
                  <a:gd name="T71" fmla="*/ 72 h 100"/>
                  <a:gd name="T72" fmla="*/ 1 w 94"/>
                  <a:gd name="T73" fmla="*/ 83 h 100"/>
                  <a:gd name="T74" fmla="*/ 0 w 94"/>
                  <a:gd name="T75" fmla="*/ 94 h 100"/>
                  <a:gd name="T76" fmla="*/ 0 w 94"/>
                  <a:gd name="T77" fmla="*/ 95 h 100"/>
                  <a:gd name="T78" fmla="*/ 3 w 94"/>
                  <a:gd name="T79" fmla="*/ 94 h 100"/>
                  <a:gd name="T80" fmla="*/ 6 w 94"/>
                  <a:gd name="T81" fmla="*/ 92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4" h="100">
                    <a:moveTo>
                      <a:pt x="6" y="92"/>
                    </a:moveTo>
                    <a:cubicBezTo>
                      <a:pt x="8" y="92"/>
                      <a:pt x="7" y="95"/>
                      <a:pt x="9" y="94"/>
                    </a:cubicBezTo>
                    <a:cubicBezTo>
                      <a:pt x="12" y="92"/>
                      <a:pt x="15" y="92"/>
                      <a:pt x="17" y="94"/>
                    </a:cubicBezTo>
                    <a:cubicBezTo>
                      <a:pt x="19" y="96"/>
                      <a:pt x="21" y="96"/>
                      <a:pt x="24" y="96"/>
                    </a:cubicBezTo>
                    <a:cubicBezTo>
                      <a:pt x="27" y="96"/>
                      <a:pt x="52" y="96"/>
                      <a:pt x="52" y="96"/>
                    </a:cubicBezTo>
                    <a:cubicBezTo>
                      <a:pt x="55" y="99"/>
                      <a:pt x="55" y="99"/>
                      <a:pt x="55" y="99"/>
                    </a:cubicBezTo>
                    <a:cubicBezTo>
                      <a:pt x="55" y="99"/>
                      <a:pt x="70" y="98"/>
                      <a:pt x="72" y="99"/>
                    </a:cubicBezTo>
                    <a:cubicBezTo>
                      <a:pt x="75" y="100"/>
                      <a:pt x="83" y="99"/>
                      <a:pt x="85" y="98"/>
                    </a:cubicBezTo>
                    <a:cubicBezTo>
                      <a:pt x="85" y="98"/>
                      <a:pt x="86" y="98"/>
                      <a:pt x="87" y="97"/>
                    </a:cubicBezTo>
                    <a:cubicBezTo>
                      <a:pt x="78" y="85"/>
                      <a:pt x="78" y="85"/>
                      <a:pt x="78" y="85"/>
                    </a:cubicBezTo>
                    <a:cubicBezTo>
                      <a:pt x="79" y="58"/>
                      <a:pt x="79" y="58"/>
                      <a:pt x="79" y="58"/>
                    </a:cubicBezTo>
                    <a:cubicBezTo>
                      <a:pt x="91" y="59"/>
                      <a:pt x="91" y="59"/>
                      <a:pt x="91" y="59"/>
                    </a:cubicBezTo>
                    <a:cubicBezTo>
                      <a:pt x="93" y="57"/>
                      <a:pt x="93" y="57"/>
                      <a:pt x="93" y="57"/>
                    </a:cubicBezTo>
                    <a:cubicBezTo>
                      <a:pt x="94" y="41"/>
                      <a:pt x="94" y="41"/>
                      <a:pt x="94" y="41"/>
                    </a:cubicBezTo>
                    <a:cubicBezTo>
                      <a:pt x="94" y="40"/>
                      <a:pt x="93" y="40"/>
                      <a:pt x="92" y="40"/>
                    </a:cubicBezTo>
                    <a:cubicBezTo>
                      <a:pt x="90" y="42"/>
                      <a:pt x="88" y="41"/>
                      <a:pt x="85" y="41"/>
                    </a:cubicBezTo>
                    <a:cubicBezTo>
                      <a:pt x="83" y="41"/>
                      <a:pt x="82" y="44"/>
                      <a:pt x="81" y="43"/>
                    </a:cubicBezTo>
                    <a:cubicBezTo>
                      <a:pt x="79" y="43"/>
                      <a:pt x="81" y="39"/>
                      <a:pt x="81" y="37"/>
                    </a:cubicBezTo>
                    <a:cubicBezTo>
                      <a:pt x="81" y="35"/>
                      <a:pt x="79" y="32"/>
                      <a:pt x="77" y="30"/>
                    </a:cubicBezTo>
                    <a:cubicBezTo>
                      <a:pt x="75" y="29"/>
                      <a:pt x="79" y="20"/>
                      <a:pt x="78" y="19"/>
                    </a:cubicBezTo>
                    <a:cubicBezTo>
                      <a:pt x="77" y="18"/>
                      <a:pt x="77" y="15"/>
                      <a:pt x="77" y="13"/>
                    </a:cubicBezTo>
                    <a:cubicBezTo>
                      <a:pt x="77" y="10"/>
                      <a:pt x="75" y="12"/>
                      <a:pt x="71" y="12"/>
                    </a:cubicBezTo>
                    <a:cubicBezTo>
                      <a:pt x="68" y="12"/>
                      <a:pt x="67" y="10"/>
                      <a:pt x="67" y="10"/>
                    </a:cubicBezTo>
                    <a:cubicBezTo>
                      <a:pt x="67" y="10"/>
                      <a:pt x="63" y="9"/>
                      <a:pt x="61" y="10"/>
                    </a:cubicBezTo>
                    <a:cubicBezTo>
                      <a:pt x="59" y="11"/>
                      <a:pt x="59" y="17"/>
                      <a:pt x="58" y="17"/>
                    </a:cubicBezTo>
                    <a:cubicBezTo>
                      <a:pt x="56" y="17"/>
                      <a:pt x="52" y="17"/>
                      <a:pt x="48" y="18"/>
                    </a:cubicBezTo>
                    <a:cubicBezTo>
                      <a:pt x="45" y="19"/>
                      <a:pt x="43" y="18"/>
                      <a:pt x="42" y="13"/>
                    </a:cubicBezTo>
                    <a:cubicBezTo>
                      <a:pt x="40" y="9"/>
                      <a:pt x="38" y="10"/>
                      <a:pt x="38" y="7"/>
                    </a:cubicBezTo>
                    <a:cubicBezTo>
                      <a:pt x="39" y="4"/>
                      <a:pt x="37" y="1"/>
                      <a:pt x="37" y="1"/>
                    </a:cubicBezTo>
                    <a:cubicBezTo>
                      <a:pt x="37" y="1"/>
                      <a:pt x="13" y="0"/>
                      <a:pt x="11" y="1"/>
                    </a:cubicBezTo>
                    <a:cubicBezTo>
                      <a:pt x="10" y="1"/>
                      <a:pt x="8" y="2"/>
                      <a:pt x="6" y="3"/>
                    </a:cubicBezTo>
                    <a:cubicBezTo>
                      <a:pt x="8" y="8"/>
                      <a:pt x="12" y="18"/>
                      <a:pt x="13" y="20"/>
                    </a:cubicBezTo>
                    <a:cubicBezTo>
                      <a:pt x="15" y="22"/>
                      <a:pt x="12" y="24"/>
                      <a:pt x="12" y="28"/>
                    </a:cubicBezTo>
                    <a:cubicBezTo>
                      <a:pt x="12" y="32"/>
                      <a:pt x="17" y="40"/>
                      <a:pt x="17" y="45"/>
                    </a:cubicBezTo>
                    <a:cubicBezTo>
                      <a:pt x="18" y="50"/>
                      <a:pt x="14" y="53"/>
                      <a:pt x="11" y="57"/>
                    </a:cubicBezTo>
                    <a:cubicBezTo>
                      <a:pt x="9" y="60"/>
                      <a:pt x="6" y="68"/>
                      <a:pt x="6" y="72"/>
                    </a:cubicBezTo>
                    <a:cubicBezTo>
                      <a:pt x="6" y="77"/>
                      <a:pt x="1" y="81"/>
                      <a:pt x="1" y="83"/>
                    </a:cubicBezTo>
                    <a:cubicBezTo>
                      <a:pt x="2" y="86"/>
                      <a:pt x="1" y="92"/>
                      <a:pt x="0" y="94"/>
                    </a:cubicBezTo>
                    <a:cubicBezTo>
                      <a:pt x="0" y="94"/>
                      <a:pt x="0" y="95"/>
                      <a:pt x="0" y="95"/>
                    </a:cubicBezTo>
                    <a:cubicBezTo>
                      <a:pt x="3" y="94"/>
                      <a:pt x="3" y="94"/>
                      <a:pt x="3" y="94"/>
                    </a:cubicBezTo>
                    <a:cubicBezTo>
                      <a:pt x="3" y="94"/>
                      <a:pt x="4" y="92"/>
                      <a:pt x="6" y="9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16" name="Freeform 12">
                <a:extLst>
                  <a:ext uri="{FF2B5EF4-FFF2-40B4-BE49-F238E27FC236}">
                    <a16:creationId xmlns:a16="http://schemas.microsoft.com/office/drawing/2014/main" xmlns="" id="{0A37CE45-017D-42DB-B62E-4BDC5504EB19}"/>
                  </a:ext>
                </a:extLst>
              </p:cNvPr>
              <p:cNvSpPr>
                <a:spLocks/>
              </p:cNvSpPr>
              <p:nvPr/>
            </p:nvSpPr>
            <p:spPr bwMode="auto">
              <a:xfrm>
                <a:off x="5319972" y="4240365"/>
                <a:ext cx="213303" cy="189464"/>
              </a:xfrm>
              <a:custGeom>
                <a:avLst/>
                <a:gdLst>
                  <a:gd name="T0" fmla="*/ 71 w 93"/>
                  <a:gd name="T1" fmla="*/ 3 h 82"/>
                  <a:gd name="T2" fmla="*/ 65 w 93"/>
                  <a:gd name="T3" fmla="*/ 0 h 82"/>
                  <a:gd name="T4" fmla="*/ 56 w 93"/>
                  <a:gd name="T5" fmla="*/ 1 h 82"/>
                  <a:gd name="T6" fmla="*/ 54 w 93"/>
                  <a:gd name="T7" fmla="*/ 7 h 82"/>
                  <a:gd name="T8" fmla="*/ 52 w 93"/>
                  <a:gd name="T9" fmla="*/ 11 h 82"/>
                  <a:gd name="T10" fmla="*/ 52 w 93"/>
                  <a:gd name="T11" fmla="*/ 20 h 82"/>
                  <a:gd name="T12" fmla="*/ 50 w 93"/>
                  <a:gd name="T13" fmla="*/ 28 h 82"/>
                  <a:gd name="T14" fmla="*/ 56 w 93"/>
                  <a:gd name="T15" fmla="*/ 34 h 82"/>
                  <a:gd name="T16" fmla="*/ 61 w 93"/>
                  <a:gd name="T17" fmla="*/ 32 h 82"/>
                  <a:gd name="T18" fmla="*/ 62 w 93"/>
                  <a:gd name="T19" fmla="*/ 38 h 82"/>
                  <a:gd name="T20" fmla="*/ 61 w 93"/>
                  <a:gd name="T21" fmla="*/ 41 h 82"/>
                  <a:gd name="T22" fmla="*/ 55 w 93"/>
                  <a:gd name="T23" fmla="*/ 41 h 82"/>
                  <a:gd name="T24" fmla="*/ 52 w 93"/>
                  <a:gd name="T25" fmla="*/ 35 h 82"/>
                  <a:gd name="T26" fmla="*/ 46 w 93"/>
                  <a:gd name="T27" fmla="*/ 33 h 82"/>
                  <a:gd name="T28" fmla="*/ 41 w 93"/>
                  <a:gd name="T29" fmla="*/ 29 h 82"/>
                  <a:gd name="T30" fmla="*/ 39 w 93"/>
                  <a:gd name="T31" fmla="*/ 30 h 82"/>
                  <a:gd name="T32" fmla="*/ 35 w 93"/>
                  <a:gd name="T33" fmla="*/ 31 h 82"/>
                  <a:gd name="T34" fmla="*/ 28 w 93"/>
                  <a:gd name="T35" fmla="*/ 29 h 82"/>
                  <a:gd name="T36" fmla="*/ 26 w 93"/>
                  <a:gd name="T37" fmla="*/ 25 h 82"/>
                  <a:gd name="T38" fmla="*/ 21 w 93"/>
                  <a:gd name="T39" fmla="*/ 25 h 82"/>
                  <a:gd name="T40" fmla="*/ 19 w 93"/>
                  <a:gd name="T41" fmla="*/ 24 h 82"/>
                  <a:gd name="T42" fmla="*/ 16 w 93"/>
                  <a:gd name="T43" fmla="*/ 22 h 82"/>
                  <a:gd name="T44" fmla="*/ 15 w 93"/>
                  <a:gd name="T45" fmla="*/ 38 h 82"/>
                  <a:gd name="T46" fmla="*/ 13 w 93"/>
                  <a:gd name="T47" fmla="*/ 40 h 82"/>
                  <a:gd name="T48" fmla="*/ 1 w 93"/>
                  <a:gd name="T49" fmla="*/ 39 h 82"/>
                  <a:gd name="T50" fmla="*/ 0 w 93"/>
                  <a:gd name="T51" fmla="*/ 66 h 82"/>
                  <a:gd name="T52" fmla="*/ 9 w 93"/>
                  <a:gd name="T53" fmla="*/ 78 h 82"/>
                  <a:gd name="T54" fmla="*/ 24 w 93"/>
                  <a:gd name="T55" fmla="*/ 78 h 82"/>
                  <a:gd name="T56" fmla="*/ 24 w 93"/>
                  <a:gd name="T57" fmla="*/ 80 h 82"/>
                  <a:gd name="T58" fmla="*/ 29 w 93"/>
                  <a:gd name="T59" fmla="*/ 79 h 82"/>
                  <a:gd name="T60" fmla="*/ 39 w 93"/>
                  <a:gd name="T61" fmla="*/ 81 h 82"/>
                  <a:gd name="T62" fmla="*/ 47 w 93"/>
                  <a:gd name="T63" fmla="*/ 72 h 82"/>
                  <a:gd name="T64" fmla="*/ 55 w 93"/>
                  <a:gd name="T65" fmla="*/ 66 h 82"/>
                  <a:gd name="T66" fmla="*/ 59 w 93"/>
                  <a:gd name="T67" fmla="*/ 62 h 82"/>
                  <a:gd name="T68" fmla="*/ 66 w 93"/>
                  <a:gd name="T69" fmla="*/ 62 h 82"/>
                  <a:gd name="T70" fmla="*/ 66 w 93"/>
                  <a:gd name="T71" fmla="*/ 62 h 82"/>
                  <a:gd name="T72" fmla="*/ 65 w 93"/>
                  <a:gd name="T73" fmla="*/ 56 h 82"/>
                  <a:gd name="T74" fmla="*/ 87 w 93"/>
                  <a:gd name="T75" fmla="*/ 48 h 82"/>
                  <a:gd name="T76" fmla="*/ 86 w 93"/>
                  <a:gd name="T77" fmla="*/ 44 h 82"/>
                  <a:gd name="T78" fmla="*/ 87 w 93"/>
                  <a:gd name="T79" fmla="*/ 36 h 82"/>
                  <a:gd name="T80" fmla="*/ 90 w 93"/>
                  <a:gd name="T81" fmla="*/ 34 h 82"/>
                  <a:gd name="T82" fmla="*/ 90 w 93"/>
                  <a:gd name="T83" fmla="*/ 21 h 82"/>
                  <a:gd name="T84" fmla="*/ 93 w 93"/>
                  <a:gd name="T85" fmla="*/ 19 h 82"/>
                  <a:gd name="T86" fmla="*/ 89 w 93"/>
                  <a:gd name="T87" fmla="*/ 11 h 82"/>
                  <a:gd name="T88" fmla="*/ 79 w 93"/>
                  <a:gd name="T89" fmla="*/ 6 h 82"/>
                  <a:gd name="T90" fmla="*/ 71 w 93"/>
                  <a:gd name="T91" fmla="*/ 3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3" h="82">
                    <a:moveTo>
                      <a:pt x="71" y="3"/>
                    </a:moveTo>
                    <a:cubicBezTo>
                      <a:pt x="70" y="3"/>
                      <a:pt x="68" y="2"/>
                      <a:pt x="65" y="0"/>
                    </a:cubicBezTo>
                    <a:cubicBezTo>
                      <a:pt x="64" y="2"/>
                      <a:pt x="58" y="1"/>
                      <a:pt x="56" y="1"/>
                    </a:cubicBezTo>
                    <a:cubicBezTo>
                      <a:pt x="53" y="1"/>
                      <a:pt x="55" y="5"/>
                      <a:pt x="54" y="7"/>
                    </a:cubicBezTo>
                    <a:cubicBezTo>
                      <a:pt x="52" y="8"/>
                      <a:pt x="51" y="10"/>
                      <a:pt x="52" y="11"/>
                    </a:cubicBezTo>
                    <a:cubicBezTo>
                      <a:pt x="54" y="12"/>
                      <a:pt x="52" y="18"/>
                      <a:pt x="52" y="20"/>
                    </a:cubicBezTo>
                    <a:cubicBezTo>
                      <a:pt x="52" y="22"/>
                      <a:pt x="49" y="27"/>
                      <a:pt x="50" y="28"/>
                    </a:cubicBezTo>
                    <a:cubicBezTo>
                      <a:pt x="51" y="28"/>
                      <a:pt x="53" y="33"/>
                      <a:pt x="56" y="34"/>
                    </a:cubicBezTo>
                    <a:cubicBezTo>
                      <a:pt x="58" y="35"/>
                      <a:pt x="60" y="32"/>
                      <a:pt x="61" y="32"/>
                    </a:cubicBezTo>
                    <a:cubicBezTo>
                      <a:pt x="62" y="32"/>
                      <a:pt x="62" y="35"/>
                      <a:pt x="62" y="38"/>
                    </a:cubicBezTo>
                    <a:cubicBezTo>
                      <a:pt x="62" y="40"/>
                      <a:pt x="61" y="41"/>
                      <a:pt x="61" y="41"/>
                    </a:cubicBezTo>
                    <a:cubicBezTo>
                      <a:pt x="61" y="41"/>
                      <a:pt x="57" y="43"/>
                      <a:pt x="55" y="41"/>
                    </a:cubicBezTo>
                    <a:cubicBezTo>
                      <a:pt x="53" y="40"/>
                      <a:pt x="52" y="36"/>
                      <a:pt x="52" y="35"/>
                    </a:cubicBezTo>
                    <a:cubicBezTo>
                      <a:pt x="52" y="33"/>
                      <a:pt x="47" y="33"/>
                      <a:pt x="46" y="33"/>
                    </a:cubicBezTo>
                    <a:cubicBezTo>
                      <a:pt x="44" y="33"/>
                      <a:pt x="42" y="30"/>
                      <a:pt x="41" y="29"/>
                    </a:cubicBezTo>
                    <a:cubicBezTo>
                      <a:pt x="41" y="27"/>
                      <a:pt x="39" y="29"/>
                      <a:pt x="39" y="30"/>
                    </a:cubicBezTo>
                    <a:cubicBezTo>
                      <a:pt x="39" y="31"/>
                      <a:pt x="37" y="31"/>
                      <a:pt x="35" y="31"/>
                    </a:cubicBezTo>
                    <a:cubicBezTo>
                      <a:pt x="33" y="31"/>
                      <a:pt x="30" y="28"/>
                      <a:pt x="28" y="29"/>
                    </a:cubicBezTo>
                    <a:cubicBezTo>
                      <a:pt x="27" y="30"/>
                      <a:pt x="25" y="26"/>
                      <a:pt x="26" y="25"/>
                    </a:cubicBezTo>
                    <a:cubicBezTo>
                      <a:pt x="26" y="24"/>
                      <a:pt x="22" y="25"/>
                      <a:pt x="21" y="25"/>
                    </a:cubicBezTo>
                    <a:cubicBezTo>
                      <a:pt x="19" y="26"/>
                      <a:pt x="19" y="24"/>
                      <a:pt x="19" y="24"/>
                    </a:cubicBezTo>
                    <a:cubicBezTo>
                      <a:pt x="19" y="24"/>
                      <a:pt x="18" y="22"/>
                      <a:pt x="16" y="22"/>
                    </a:cubicBezTo>
                    <a:cubicBezTo>
                      <a:pt x="15" y="38"/>
                      <a:pt x="15" y="38"/>
                      <a:pt x="15" y="38"/>
                    </a:cubicBezTo>
                    <a:cubicBezTo>
                      <a:pt x="13" y="40"/>
                      <a:pt x="13" y="40"/>
                      <a:pt x="13" y="40"/>
                    </a:cubicBezTo>
                    <a:cubicBezTo>
                      <a:pt x="1" y="39"/>
                      <a:pt x="1" y="39"/>
                      <a:pt x="1" y="39"/>
                    </a:cubicBezTo>
                    <a:cubicBezTo>
                      <a:pt x="0" y="66"/>
                      <a:pt x="0" y="66"/>
                      <a:pt x="0" y="66"/>
                    </a:cubicBezTo>
                    <a:cubicBezTo>
                      <a:pt x="9" y="78"/>
                      <a:pt x="9" y="78"/>
                      <a:pt x="9" y="78"/>
                    </a:cubicBezTo>
                    <a:cubicBezTo>
                      <a:pt x="14" y="77"/>
                      <a:pt x="24" y="76"/>
                      <a:pt x="24" y="78"/>
                    </a:cubicBezTo>
                    <a:cubicBezTo>
                      <a:pt x="24" y="78"/>
                      <a:pt x="24" y="79"/>
                      <a:pt x="24" y="80"/>
                    </a:cubicBezTo>
                    <a:cubicBezTo>
                      <a:pt x="26" y="79"/>
                      <a:pt x="28" y="79"/>
                      <a:pt x="29" y="79"/>
                    </a:cubicBezTo>
                    <a:cubicBezTo>
                      <a:pt x="30" y="79"/>
                      <a:pt x="37" y="82"/>
                      <a:pt x="39" y="81"/>
                    </a:cubicBezTo>
                    <a:cubicBezTo>
                      <a:pt x="41" y="80"/>
                      <a:pt x="44" y="73"/>
                      <a:pt x="47" y="72"/>
                    </a:cubicBezTo>
                    <a:cubicBezTo>
                      <a:pt x="50" y="71"/>
                      <a:pt x="55" y="67"/>
                      <a:pt x="55" y="66"/>
                    </a:cubicBezTo>
                    <a:cubicBezTo>
                      <a:pt x="55" y="64"/>
                      <a:pt x="55" y="63"/>
                      <a:pt x="59" y="62"/>
                    </a:cubicBezTo>
                    <a:cubicBezTo>
                      <a:pt x="66" y="62"/>
                      <a:pt x="66" y="62"/>
                      <a:pt x="66" y="62"/>
                    </a:cubicBezTo>
                    <a:cubicBezTo>
                      <a:pt x="66" y="62"/>
                      <a:pt x="66" y="62"/>
                      <a:pt x="66" y="62"/>
                    </a:cubicBezTo>
                    <a:cubicBezTo>
                      <a:pt x="65" y="56"/>
                      <a:pt x="65" y="56"/>
                      <a:pt x="65" y="56"/>
                    </a:cubicBezTo>
                    <a:cubicBezTo>
                      <a:pt x="65" y="56"/>
                      <a:pt x="86" y="48"/>
                      <a:pt x="87" y="48"/>
                    </a:cubicBezTo>
                    <a:cubicBezTo>
                      <a:pt x="86" y="46"/>
                      <a:pt x="85" y="44"/>
                      <a:pt x="86" y="44"/>
                    </a:cubicBezTo>
                    <a:cubicBezTo>
                      <a:pt x="86" y="44"/>
                      <a:pt x="87" y="38"/>
                      <a:pt x="87" y="36"/>
                    </a:cubicBezTo>
                    <a:cubicBezTo>
                      <a:pt x="87" y="35"/>
                      <a:pt x="92" y="36"/>
                      <a:pt x="90" y="34"/>
                    </a:cubicBezTo>
                    <a:cubicBezTo>
                      <a:pt x="88" y="33"/>
                      <a:pt x="89" y="23"/>
                      <a:pt x="90" y="21"/>
                    </a:cubicBezTo>
                    <a:cubicBezTo>
                      <a:pt x="91" y="19"/>
                      <a:pt x="93" y="21"/>
                      <a:pt x="93" y="19"/>
                    </a:cubicBezTo>
                    <a:cubicBezTo>
                      <a:pt x="93" y="18"/>
                      <a:pt x="90" y="12"/>
                      <a:pt x="89" y="11"/>
                    </a:cubicBezTo>
                    <a:cubicBezTo>
                      <a:pt x="88" y="10"/>
                      <a:pt x="81" y="7"/>
                      <a:pt x="79" y="6"/>
                    </a:cubicBezTo>
                    <a:cubicBezTo>
                      <a:pt x="77" y="6"/>
                      <a:pt x="73" y="3"/>
                      <a:pt x="71" y="3"/>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17" name="Freeform 13">
                <a:extLst>
                  <a:ext uri="{FF2B5EF4-FFF2-40B4-BE49-F238E27FC236}">
                    <a16:creationId xmlns:a16="http://schemas.microsoft.com/office/drawing/2014/main" xmlns="" id="{B558557B-871C-467C-9ECB-FC9F291A5C67}"/>
                  </a:ext>
                </a:extLst>
              </p:cNvPr>
              <p:cNvSpPr>
                <a:spLocks/>
              </p:cNvSpPr>
              <p:nvPr/>
            </p:nvSpPr>
            <p:spPr bwMode="auto">
              <a:xfrm>
                <a:off x="5446699" y="4107364"/>
                <a:ext cx="36387" cy="32623"/>
              </a:xfrm>
              <a:custGeom>
                <a:avLst/>
                <a:gdLst>
                  <a:gd name="T0" fmla="*/ 13 w 16"/>
                  <a:gd name="T1" fmla="*/ 0 h 14"/>
                  <a:gd name="T2" fmla="*/ 8 w 16"/>
                  <a:gd name="T3" fmla="*/ 2 h 14"/>
                  <a:gd name="T4" fmla="*/ 4 w 16"/>
                  <a:gd name="T5" fmla="*/ 2 h 14"/>
                  <a:gd name="T6" fmla="*/ 3 w 16"/>
                  <a:gd name="T7" fmla="*/ 3 h 14"/>
                  <a:gd name="T8" fmla="*/ 2 w 16"/>
                  <a:gd name="T9" fmla="*/ 8 h 14"/>
                  <a:gd name="T10" fmla="*/ 0 w 16"/>
                  <a:gd name="T11" fmla="*/ 11 h 14"/>
                  <a:gd name="T12" fmla="*/ 2 w 16"/>
                  <a:gd name="T13" fmla="*/ 13 h 14"/>
                  <a:gd name="T14" fmla="*/ 4 w 16"/>
                  <a:gd name="T15" fmla="*/ 13 h 14"/>
                  <a:gd name="T16" fmla="*/ 8 w 16"/>
                  <a:gd name="T17" fmla="*/ 11 h 14"/>
                  <a:gd name="T18" fmla="*/ 15 w 16"/>
                  <a:gd name="T19" fmla="*/ 9 h 14"/>
                  <a:gd name="T20" fmla="*/ 14 w 16"/>
                  <a:gd name="T21" fmla="*/ 4 h 14"/>
                  <a:gd name="T22" fmla="*/ 13 w 16"/>
                  <a:gd name="T23"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 h="14">
                    <a:moveTo>
                      <a:pt x="13" y="0"/>
                    </a:moveTo>
                    <a:cubicBezTo>
                      <a:pt x="11" y="1"/>
                      <a:pt x="9" y="1"/>
                      <a:pt x="8" y="2"/>
                    </a:cubicBezTo>
                    <a:cubicBezTo>
                      <a:pt x="7" y="2"/>
                      <a:pt x="7" y="3"/>
                      <a:pt x="4" y="2"/>
                    </a:cubicBezTo>
                    <a:cubicBezTo>
                      <a:pt x="4" y="3"/>
                      <a:pt x="4" y="3"/>
                      <a:pt x="3" y="3"/>
                    </a:cubicBezTo>
                    <a:cubicBezTo>
                      <a:pt x="1" y="4"/>
                      <a:pt x="2" y="8"/>
                      <a:pt x="2" y="8"/>
                    </a:cubicBezTo>
                    <a:cubicBezTo>
                      <a:pt x="2" y="8"/>
                      <a:pt x="0" y="8"/>
                      <a:pt x="0" y="11"/>
                    </a:cubicBezTo>
                    <a:cubicBezTo>
                      <a:pt x="0" y="12"/>
                      <a:pt x="1" y="13"/>
                      <a:pt x="2" y="13"/>
                    </a:cubicBezTo>
                    <a:cubicBezTo>
                      <a:pt x="3" y="13"/>
                      <a:pt x="4" y="13"/>
                      <a:pt x="4" y="13"/>
                    </a:cubicBezTo>
                    <a:cubicBezTo>
                      <a:pt x="9" y="14"/>
                      <a:pt x="8" y="11"/>
                      <a:pt x="8" y="11"/>
                    </a:cubicBezTo>
                    <a:cubicBezTo>
                      <a:pt x="8" y="11"/>
                      <a:pt x="15" y="11"/>
                      <a:pt x="15" y="9"/>
                    </a:cubicBezTo>
                    <a:cubicBezTo>
                      <a:pt x="16" y="7"/>
                      <a:pt x="14" y="4"/>
                      <a:pt x="14" y="4"/>
                    </a:cubicBezTo>
                    <a:lnTo>
                      <a:pt x="13" y="0"/>
                    </a:ln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18" name="Freeform 14">
                <a:extLst>
                  <a:ext uri="{FF2B5EF4-FFF2-40B4-BE49-F238E27FC236}">
                    <a16:creationId xmlns:a16="http://schemas.microsoft.com/office/drawing/2014/main" xmlns="" id="{D15AE1B2-A2E5-4BDD-97B9-8E3F8F6B6CC8}"/>
                  </a:ext>
                </a:extLst>
              </p:cNvPr>
              <p:cNvSpPr>
                <a:spLocks/>
              </p:cNvSpPr>
              <p:nvPr/>
            </p:nvSpPr>
            <p:spPr bwMode="auto">
              <a:xfrm>
                <a:off x="5670041" y="3857674"/>
                <a:ext cx="190718" cy="258473"/>
              </a:xfrm>
              <a:custGeom>
                <a:avLst/>
                <a:gdLst>
                  <a:gd name="T0" fmla="*/ 19 w 83"/>
                  <a:gd name="T1" fmla="*/ 21 h 112"/>
                  <a:gd name="T2" fmla="*/ 25 w 83"/>
                  <a:gd name="T3" fmla="*/ 26 h 112"/>
                  <a:gd name="T4" fmla="*/ 41 w 83"/>
                  <a:gd name="T5" fmla="*/ 32 h 112"/>
                  <a:gd name="T6" fmla="*/ 52 w 83"/>
                  <a:gd name="T7" fmla="*/ 34 h 112"/>
                  <a:gd name="T8" fmla="*/ 55 w 83"/>
                  <a:gd name="T9" fmla="*/ 36 h 112"/>
                  <a:gd name="T10" fmla="*/ 33 w 83"/>
                  <a:gd name="T11" fmla="*/ 58 h 112"/>
                  <a:gd name="T12" fmla="*/ 24 w 83"/>
                  <a:gd name="T13" fmla="*/ 59 h 112"/>
                  <a:gd name="T14" fmla="*/ 14 w 83"/>
                  <a:gd name="T15" fmla="*/ 65 h 112"/>
                  <a:gd name="T16" fmla="*/ 7 w 83"/>
                  <a:gd name="T17" fmla="*/ 66 h 112"/>
                  <a:gd name="T18" fmla="*/ 4 w 83"/>
                  <a:gd name="T19" fmla="*/ 71 h 112"/>
                  <a:gd name="T20" fmla="*/ 0 w 83"/>
                  <a:gd name="T21" fmla="*/ 77 h 112"/>
                  <a:gd name="T22" fmla="*/ 0 w 83"/>
                  <a:gd name="T23" fmla="*/ 106 h 112"/>
                  <a:gd name="T24" fmla="*/ 4 w 83"/>
                  <a:gd name="T25" fmla="*/ 112 h 112"/>
                  <a:gd name="T26" fmla="*/ 22 w 83"/>
                  <a:gd name="T27" fmla="*/ 93 h 112"/>
                  <a:gd name="T28" fmla="*/ 36 w 83"/>
                  <a:gd name="T29" fmla="*/ 83 h 112"/>
                  <a:gd name="T30" fmla="*/ 56 w 83"/>
                  <a:gd name="T31" fmla="*/ 63 h 112"/>
                  <a:gd name="T32" fmla="*/ 65 w 83"/>
                  <a:gd name="T33" fmla="*/ 48 h 112"/>
                  <a:gd name="T34" fmla="*/ 73 w 83"/>
                  <a:gd name="T35" fmla="*/ 36 h 112"/>
                  <a:gd name="T36" fmla="*/ 80 w 83"/>
                  <a:gd name="T37" fmla="*/ 20 h 112"/>
                  <a:gd name="T38" fmla="*/ 83 w 83"/>
                  <a:gd name="T39" fmla="*/ 6 h 112"/>
                  <a:gd name="T40" fmla="*/ 78 w 83"/>
                  <a:gd name="T41" fmla="*/ 3 h 112"/>
                  <a:gd name="T42" fmla="*/ 60 w 83"/>
                  <a:gd name="T43" fmla="*/ 8 h 112"/>
                  <a:gd name="T44" fmla="*/ 47 w 83"/>
                  <a:gd name="T45" fmla="*/ 11 h 112"/>
                  <a:gd name="T46" fmla="*/ 36 w 83"/>
                  <a:gd name="T47" fmla="*/ 13 h 112"/>
                  <a:gd name="T48" fmla="*/ 23 w 83"/>
                  <a:gd name="T49" fmla="*/ 12 h 112"/>
                  <a:gd name="T50" fmla="*/ 19 w 83"/>
                  <a:gd name="T51" fmla="*/ 7 h 112"/>
                  <a:gd name="T52" fmla="*/ 14 w 83"/>
                  <a:gd name="T53" fmla="*/ 14 h 112"/>
                  <a:gd name="T54" fmla="*/ 19 w 83"/>
                  <a:gd name="T55" fmla="*/ 21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3" h="112">
                    <a:moveTo>
                      <a:pt x="19" y="21"/>
                    </a:moveTo>
                    <a:cubicBezTo>
                      <a:pt x="21" y="22"/>
                      <a:pt x="23" y="26"/>
                      <a:pt x="25" y="26"/>
                    </a:cubicBezTo>
                    <a:cubicBezTo>
                      <a:pt x="26" y="27"/>
                      <a:pt x="35" y="30"/>
                      <a:pt x="41" y="32"/>
                    </a:cubicBezTo>
                    <a:cubicBezTo>
                      <a:pt x="47" y="34"/>
                      <a:pt x="50" y="34"/>
                      <a:pt x="52" y="34"/>
                    </a:cubicBezTo>
                    <a:cubicBezTo>
                      <a:pt x="54" y="34"/>
                      <a:pt x="56" y="35"/>
                      <a:pt x="55" y="36"/>
                    </a:cubicBezTo>
                    <a:cubicBezTo>
                      <a:pt x="53" y="37"/>
                      <a:pt x="36" y="55"/>
                      <a:pt x="33" y="58"/>
                    </a:cubicBezTo>
                    <a:cubicBezTo>
                      <a:pt x="31" y="60"/>
                      <a:pt x="30" y="59"/>
                      <a:pt x="24" y="59"/>
                    </a:cubicBezTo>
                    <a:cubicBezTo>
                      <a:pt x="19" y="59"/>
                      <a:pt x="15" y="65"/>
                      <a:pt x="14" y="65"/>
                    </a:cubicBezTo>
                    <a:cubicBezTo>
                      <a:pt x="13" y="65"/>
                      <a:pt x="10" y="65"/>
                      <a:pt x="7" y="66"/>
                    </a:cubicBezTo>
                    <a:cubicBezTo>
                      <a:pt x="4" y="71"/>
                      <a:pt x="4" y="71"/>
                      <a:pt x="4" y="71"/>
                    </a:cubicBezTo>
                    <a:cubicBezTo>
                      <a:pt x="0" y="77"/>
                      <a:pt x="0" y="77"/>
                      <a:pt x="0" y="77"/>
                    </a:cubicBezTo>
                    <a:cubicBezTo>
                      <a:pt x="0" y="106"/>
                      <a:pt x="0" y="106"/>
                      <a:pt x="0" y="106"/>
                    </a:cubicBezTo>
                    <a:cubicBezTo>
                      <a:pt x="4" y="112"/>
                      <a:pt x="4" y="112"/>
                      <a:pt x="4" y="112"/>
                    </a:cubicBezTo>
                    <a:cubicBezTo>
                      <a:pt x="7" y="108"/>
                      <a:pt x="16" y="100"/>
                      <a:pt x="22" y="93"/>
                    </a:cubicBezTo>
                    <a:cubicBezTo>
                      <a:pt x="29" y="86"/>
                      <a:pt x="32" y="85"/>
                      <a:pt x="36" y="83"/>
                    </a:cubicBezTo>
                    <a:cubicBezTo>
                      <a:pt x="40" y="81"/>
                      <a:pt x="50" y="71"/>
                      <a:pt x="56" y="63"/>
                    </a:cubicBezTo>
                    <a:cubicBezTo>
                      <a:pt x="60" y="58"/>
                      <a:pt x="65" y="52"/>
                      <a:pt x="65" y="48"/>
                    </a:cubicBezTo>
                    <a:cubicBezTo>
                      <a:pt x="66" y="44"/>
                      <a:pt x="70" y="39"/>
                      <a:pt x="73" y="36"/>
                    </a:cubicBezTo>
                    <a:cubicBezTo>
                      <a:pt x="75" y="32"/>
                      <a:pt x="80" y="23"/>
                      <a:pt x="80" y="20"/>
                    </a:cubicBezTo>
                    <a:cubicBezTo>
                      <a:pt x="80" y="17"/>
                      <a:pt x="83" y="11"/>
                      <a:pt x="83" y="6"/>
                    </a:cubicBezTo>
                    <a:cubicBezTo>
                      <a:pt x="83" y="1"/>
                      <a:pt x="79" y="0"/>
                      <a:pt x="78" y="3"/>
                    </a:cubicBezTo>
                    <a:cubicBezTo>
                      <a:pt x="76" y="6"/>
                      <a:pt x="66" y="8"/>
                      <a:pt x="60" y="8"/>
                    </a:cubicBezTo>
                    <a:cubicBezTo>
                      <a:pt x="53" y="8"/>
                      <a:pt x="49" y="9"/>
                      <a:pt x="47" y="11"/>
                    </a:cubicBezTo>
                    <a:cubicBezTo>
                      <a:pt x="44" y="13"/>
                      <a:pt x="38" y="10"/>
                      <a:pt x="36" y="13"/>
                    </a:cubicBezTo>
                    <a:cubicBezTo>
                      <a:pt x="34" y="15"/>
                      <a:pt x="26" y="17"/>
                      <a:pt x="23" y="12"/>
                    </a:cubicBezTo>
                    <a:cubicBezTo>
                      <a:pt x="22" y="9"/>
                      <a:pt x="20" y="8"/>
                      <a:pt x="19" y="7"/>
                    </a:cubicBezTo>
                    <a:cubicBezTo>
                      <a:pt x="17" y="9"/>
                      <a:pt x="14" y="13"/>
                      <a:pt x="14" y="14"/>
                    </a:cubicBezTo>
                    <a:cubicBezTo>
                      <a:pt x="15" y="16"/>
                      <a:pt x="18" y="21"/>
                      <a:pt x="19" y="21"/>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19" name="Freeform 15">
                <a:extLst>
                  <a:ext uri="{FF2B5EF4-FFF2-40B4-BE49-F238E27FC236}">
                    <a16:creationId xmlns:a16="http://schemas.microsoft.com/office/drawing/2014/main" xmlns="" id="{D1D4A05E-89F8-4735-8323-CF681D6459FF}"/>
                  </a:ext>
                </a:extLst>
              </p:cNvPr>
              <p:cNvSpPr>
                <a:spLocks/>
              </p:cNvSpPr>
              <p:nvPr/>
            </p:nvSpPr>
            <p:spPr bwMode="auto">
              <a:xfrm>
                <a:off x="4678807" y="3385897"/>
                <a:ext cx="223341" cy="179426"/>
              </a:xfrm>
              <a:custGeom>
                <a:avLst/>
                <a:gdLst>
                  <a:gd name="T0" fmla="*/ 36 w 97"/>
                  <a:gd name="T1" fmla="*/ 78 h 78"/>
                  <a:gd name="T2" fmla="*/ 36 w 97"/>
                  <a:gd name="T3" fmla="*/ 67 h 78"/>
                  <a:gd name="T4" fmla="*/ 49 w 97"/>
                  <a:gd name="T5" fmla="*/ 58 h 78"/>
                  <a:gd name="T6" fmla="*/ 54 w 97"/>
                  <a:gd name="T7" fmla="*/ 57 h 78"/>
                  <a:gd name="T8" fmla="*/ 61 w 97"/>
                  <a:gd name="T9" fmla="*/ 55 h 78"/>
                  <a:gd name="T10" fmla="*/ 65 w 97"/>
                  <a:gd name="T11" fmla="*/ 50 h 78"/>
                  <a:gd name="T12" fmla="*/ 71 w 97"/>
                  <a:gd name="T13" fmla="*/ 48 h 78"/>
                  <a:gd name="T14" fmla="*/ 75 w 97"/>
                  <a:gd name="T15" fmla="*/ 46 h 78"/>
                  <a:gd name="T16" fmla="*/ 76 w 97"/>
                  <a:gd name="T17" fmla="*/ 41 h 78"/>
                  <a:gd name="T18" fmla="*/ 78 w 97"/>
                  <a:gd name="T19" fmla="*/ 39 h 78"/>
                  <a:gd name="T20" fmla="*/ 83 w 97"/>
                  <a:gd name="T21" fmla="*/ 36 h 78"/>
                  <a:gd name="T22" fmla="*/ 95 w 97"/>
                  <a:gd name="T23" fmla="*/ 35 h 78"/>
                  <a:gd name="T24" fmla="*/ 97 w 97"/>
                  <a:gd name="T25" fmla="*/ 32 h 78"/>
                  <a:gd name="T26" fmla="*/ 94 w 97"/>
                  <a:gd name="T27" fmla="*/ 27 h 78"/>
                  <a:gd name="T28" fmla="*/ 93 w 97"/>
                  <a:gd name="T29" fmla="*/ 19 h 78"/>
                  <a:gd name="T30" fmla="*/ 91 w 97"/>
                  <a:gd name="T31" fmla="*/ 11 h 78"/>
                  <a:gd name="T32" fmla="*/ 89 w 97"/>
                  <a:gd name="T33" fmla="*/ 9 h 78"/>
                  <a:gd name="T34" fmla="*/ 80 w 97"/>
                  <a:gd name="T35" fmla="*/ 6 h 78"/>
                  <a:gd name="T36" fmla="*/ 66 w 97"/>
                  <a:gd name="T37" fmla="*/ 5 h 78"/>
                  <a:gd name="T38" fmla="*/ 59 w 97"/>
                  <a:gd name="T39" fmla="*/ 2 h 78"/>
                  <a:gd name="T40" fmla="*/ 50 w 97"/>
                  <a:gd name="T41" fmla="*/ 18 h 78"/>
                  <a:gd name="T42" fmla="*/ 38 w 97"/>
                  <a:gd name="T43" fmla="*/ 24 h 78"/>
                  <a:gd name="T44" fmla="*/ 32 w 97"/>
                  <a:gd name="T45" fmla="*/ 31 h 78"/>
                  <a:gd name="T46" fmla="*/ 27 w 97"/>
                  <a:gd name="T47" fmla="*/ 38 h 78"/>
                  <a:gd name="T48" fmla="*/ 27 w 97"/>
                  <a:gd name="T49" fmla="*/ 51 h 78"/>
                  <a:gd name="T50" fmla="*/ 18 w 97"/>
                  <a:gd name="T51" fmla="*/ 64 h 78"/>
                  <a:gd name="T52" fmla="*/ 6 w 97"/>
                  <a:gd name="T53" fmla="*/ 72 h 78"/>
                  <a:gd name="T54" fmla="*/ 0 w 97"/>
                  <a:gd name="T55" fmla="*/ 75 h 78"/>
                  <a:gd name="T56" fmla="*/ 30 w 97"/>
                  <a:gd name="T57" fmla="*/ 75 h 78"/>
                  <a:gd name="T58" fmla="*/ 36 w 97"/>
                  <a:gd name="T59" fmla="*/ 7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7" h="78">
                    <a:moveTo>
                      <a:pt x="36" y="78"/>
                    </a:moveTo>
                    <a:cubicBezTo>
                      <a:pt x="36" y="72"/>
                      <a:pt x="36" y="67"/>
                      <a:pt x="36" y="67"/>
                    </a:cubicBezTo>
                    <a:cubicBezTo>
                      <a:pt x="36" y="66"/>
                      <a:pt x="47" y="59"/>
                      <a:pt x="49" y="58"/>
                    </a:cubicBezTo>
                    <a:cubicBezTo>
                      <a:pt x="50" y="57"/>
                      <a:pt x="54" y="59"/>
                      <a:pt x="54" y="57"/>
                    </a:cubicBezTo>
                    <a:cubicBezTo>
                      <a:pt x="54" y="55"/>
                      <a:pt x="58" y="56"/>
                      <a:pt x="61" y="55"/>
                    </a:cubicBezTo>
                    <a:cubicBezTo>
                      <a:pt x="63" y="55"/>
                      <a:pt x="65" y="53"/>
                      <a:pt x="65" y="50"/>
                    </a:cubicBezTo>
                    <a:cubicBezTo>
                      <a:pt x="65" y="48"/>
                      <a:pt x="69" y="49"/>
                      <a:pt x="71" y="48"/>
                    </a:cubicBezTo>
                    <a:cubicBezTo>
                      <a:pt x="73" y="48"/>
                      <a:pt x="73" y="46"/>
                      <a:pt x="75" y="46"/>
                    </a:cubicBezTo>
                    <a:cubicBezTo>
                      <a:pt x="76" y="46"/>
                      <a:pt x="76" y="44"/>
                      <a:pt x="76" y="41"/>
                    </a:cubicBezTo>
                    <a:cubicBezTo>
                      <a:pt x="76" y="38"/>
                      <a:pt x="76" y="39"/>
                      <a:pt x="78" y="39"/>
                    </a:cubicBezTo>
                    <a:cubicBezTo>
                      <a:pt x="81" y="39"/>
                      <a:pt x="83" y="38"/>
                      <a:pt x="83" y="36"/>
                    </a:cubicBezTo>
                    <a:cubicBezTo>
                      <a:pt x="83" y="34"/>
                      <a:pt x="93" y="35"/>
                      <a:pt x="95" y="35"/>
                    </a:cubicBezTo>
                    <a:cubicBezTo>
                      <a:pt x="97" y="35"/>
                      <a:pt x="97" y="34"/>
                      <a:pt x="97" y="32"/>
                    </a:cubicBezTo>
                    <a:cubicBezTo>
                      <a:pt x="97" y="31"/>
                      <a:pt x="95" y="27"/>
                      <a:pt x="94" y="27"/>
                    </a:cubicBezTo>
                    <a:cubicBezTo>
                      <a:pt x="92" y="27"/>
                      <a:pt x="93" y="23"/>
                      <a:pt x="93" y="19"/>
                    </a:cubicBezTo>
                    <a:cubicBezTo>
                      <a:pt x="93" y="16"/>
                      <a:pt x="93" y="13"/>
                      <a:pt x="91" y="11"/>
                    </a:cubicBezTo>
                    <a:cubicBezTo>
                      <a:pt x="90" y="11"/>
                      <a:pt x="90" y="10"/>
                      <a:pt x="89" y="9"/>
                    </a:cubicBezTo>
                    <a:cubicBezTo>
                      <a:pt x="87" y="9"/>
                      <a:pt x="83" y="6"/>
                      <a:pt x="80" y="6"/>
                    </a:cubicBezTo>
                    <a:cubicBezTo>
                      <a:pt x="76" y="6"/>
                      <a:pt x="69" y="8"/>
                      <a:pt x="66" y="5"/>
                    </a:cubicBezTo>
                    <a:cubicBezTo>
                      <a:pt x="63" y="2"/>
                      <a:pt x="61" y="0"/>
                      <a:pt x="59" y="2"/>
                    </a:cubicBezTo>
                    <a:cubicBezTo>
                      <a:pt x="57" y="3"/>
                      <a:pt x="53" y="14"/>
                      <a:pt x="50" y="18"/>
                    </a:cubicBezTo>
                    <a:cubicBezTo>
                      <a:pt x="48" y="21"/>
                      <a:pt x="41" y="24"/>
                      <a:pt x="38" y="24"/>
                    </a:cubicBezTo>
                    <a:cubicBezTo>
                      <a:pt x="35" y="24"/>
                      <a:pt x="34" y="29"/>
                      <a:pt x="32" y="31"/>
                    </a:cubicBezTo>
                    <a:cubicBezTo>
                      <a:pt x="29" y="33"/>
                      <a:pt x="30" y="36"/>
                      <a:pt x="27" y="38"/>
                    </a:cubicBezTo>
                    <a:cubicBezTo>
                      <a:pt x="24" y="41"/>
                      <a:pt x="26" y="48"/>
                      <a:pt x="27" y="51"/>
                    </a:cubicBezTo>
                    <a:cubicBezTo>
                      <a:pt x="29" y="53"/>
                      <a:pt x="22" y="61"/>
                      <a:pt x="18" y="64"/>
                    </a:cubicBezTo>
                    <a:cubicBezTo>
                      <a:pt x="14" y="66"/>
                      <a:pt x="12" y="71"/>
                      <a:pt x="6" y="72"/>
                    </a:cubicBezTo>
                    <a:cubicBezTo>
                      <a:pt x="4" y="72"/>
                      <a:pt x="2" y="73"/>
                      <a:pt x="0" y="75"/>
                    </a:cubicBezTo>
                    <a:cubicBezTo>
                      <a:pt x="10" y="75"/>
                      <a:pt x="25" y="75"/>
                      <a:pt x="30" y="75"/>
                    </a:cubicBezTo>
                    <a:cubicBezTo>
                      <a:pt x="36" y="75"/>
                      <a:pt x="35" y="76"/>
                      <a:pt x="36" y="78"/>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20" name="Freeform 16">
                <a:extLst>
                  <a:ext uri="{FF2B5EF4-FFF2-40B4-BE49-F238E27FC236}">
                    <a16:creationId xmlns:a16="http://schemas.microsoft.com/office/drawing/2014/main" xmlns="" id="{C20E01FC-2900-482D-8CCA-BE89728DCD9C}"/>
                  </a:ext>
                </a:extLst>
              </p:cNvPr>
              <p:cNvSpPr>
                <a:spLocks/>
              </p:cNvSpPr>
              <p:nvPr/>
            </p:nvSpPr>
            <p:spPr bwMode="auto">
              <a:xfrm>
                <a:off x="5058989" y="3355784"/>
                <a:ext cx="80302" cy="149312"/>
              </a:xfrm>
              <a:custGeom>
                <a:avLst/>
                <a:gdLst>
                  <a:gd name="T0" fmla="*/ 10 w 35"/>
                  <a:gd name="T1" fmla="*/ 16 h 65"/>
                  <a:gd name="T2" fmla="*/ 7 w 35"/>
                  <a:gd name="T3" fmla="*/ 25 h 65"/>
                  <a:gd name="T4" fmla="*/ 2 w 35"/>
                  <a:gd name="T5" fmla="*/ 30 h 65"/>
                  <a:gd name="T6" fmla="*/ 5 w 35"/>
                  <a:gd name="T7" fmla="*/ 39 h 65"/>
                  <a:gd name="T8" fmla="*/ 9 w 35"/>
                  <a:gd name="T9" fmla="*/ 44 h 65"/>
                  <a:gd name="T10" fmla="*/ 15 w 35"/>
                  <a:gd name="T11" fmla="*/ 49 h 65"/>
                  <a:gd name="T12" fmla="*/ 19 w 35"/>
                  <a:gd name="T13" fmla="*/ 63 h 65"/>
                  <a:gd name="T14" fmla="*/ 19 w 35"/>
                  <a:gd name="T15" fmla="*/ 65 h 65"/>
                  <a:gd name="T16" fmla="*/ 23 w 35"/>
                  <a:gd name="T17" fmla="*/ 62 h 65"/>
                  <a:gd name="T18" fmla="*/ 24 w 35"/>
                  <a:gd name="T19" fmla="*/ 56 h 65"/>
                  <a:gd name="T20" fmla="*/ 25 w 35"/>
                  <a:gd name="T21" fmla="*/ 52 h 65"/>
                  <a:gd name="T22" fmla="*/ 31 w 35"/>
                  <a:gd name="T23" fmla="*/ 46 h 65"/>
                  <a:gd name="T24" fmla="*/ 34 w 35"/>
                  <a:gd name="T25" fmla="*/ 44 h 65"/>
                  <a:gd name="T26" fmla="*/ 35 w 35"/>
                  <a:gd name="T27" fmla="*/ 39 h 65"/>
                  <a:gd name="T28" fmla="*/ 32 w 35"/>
                  <a:gd name="T29" fmla="*/ 36 h 65"/>
                  <a:gd name="T30" fmla="*/ 28 w 35"/>
                  <a:gd name="T31" fmla="*/ 33 h 65"/>
                  <a:gd name="T32" fmla="*/ 22 w 35"/>
                  <a:gd name="T33" fmla="*/ 31 h 65"/>
                  <a:gd name="T34" fmla="*/ 28 w 35"/>
                  <a:gd name="T35" fmla="*/ 25 h 65"/>
                  <a:gd name="T36" fmla="*/ 29 w 35"/>
                  <a:gd name="T37" fmla="*/ 14 h 65"/>
                  <a:gd name="T38" fmla="*/ 30 w 35"/>
                  <a:gd name="T39" fmla="*/ 7 h 65"/>
                  <a:gd name="T40" fmla="*/ 29 w 35"/>
                  <a:gd name="T41" fmla="*/ 4 h 65"/>
                  <a:gd name="T42" fmla="*/ 25 w 35"/>
                  <a:gd name="T43" fmla="*/ 3 h 65"/>
                  <a:gd name="T44" fmla="*/ 14 w 35"/>
                  <a:gd name="T45" fmla="*/ 2 h 65"/>
                  <a:gd name="T46" fmla="*/ 10 w 35"/>
                  <a:gd name="T47" fmla="*/ 4 h 65"/>
                  <a:gd name="T48" fmla="*/ 10 w 35"/>
                  <a:gd name="T49" fmla="*/ 1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5" h="65">
                    <a:moveTo>
                      <a:pt x="10" y="16"/>
                    </a:moveTo>
                    <a:cubicBezTo>
                      <a:pt x="12" y="19"/>
                      <a:pt x="9" y="24"/>
                      <a:pt x="7" y="25"/>
                    </a:cubicBezTo>
                    <a:cubicBezTo>
                      <a:pt x="5" y="26"/>
                      <a:pt x="4" y="30"/>
                      <a:pt x="2" y="30"/>
                    </a:cubicBezTo>
                    <a:cubicBezTo>
                      <a:pt x="0" y="30"/>
                      <a:pt x="2" y="37"/>
                      <a:pt x="5" y="39"/>
                    </a:cubicBezTo>
                    <a:cubicBezTo>
                      <a:pt x="9" y="40"/>
                      <a:pt x="9" y="42"/>
                      <a:pt x="9" y="44"/>
                    </a:cubicBezTo>
                    <a:cubicBezTo>
                      <a:pt x="9" y="45"/>
                      <a:pt x="13" y="47"/>
                      <a:pt x="15" y="49"/>
                    </a:cubicBezTo>
                    <a:cubicBezTo>
                      <a:pt x="16" y="50"/>
                      <a:pt x="19" y="59"/>
                      <a:pt x="19" y="63"/>
                    </a:cubicBezTo>
                    <a:cubicBezTo>
                      <a:pt x="19" y="64"/>
                      <a:pt x="19" y="64"/>
                      <a:pt x="19" y="65"/>
                    </a:cubicBezTo>
                    <a:cubicBezTo>
                      <a:pt x="21" y="64"/>
                      <a:pt x="22" y="63"/>
                      <a:pt x="23" y="62"/>
                    </a:cubicBezTo>
                    <a:cubicBezTo>
                      <a:pt x="24" y="60"/>
                      <a:pt x="25" y="56"/>
                      <a:pt x="24" y="56"/>
                    </a:cubicBezTo>
                    <a:cubicBezTo>
                      <a:pt x="24" y="55"/>
                      <a:pt x="24" y="53"/>
                      <a:pt x="25" y="52"/>
                    </a:cubicBezTo>
                    <a:cubicBezTo>
                      <a:pt x="26" y="51"/>
                      <a:pt x="30" y="47"/>
                      <a:pt x="31" y="46"/>
                    </a:cubicBezTo>
                    <a:cubicBezTo>
                      <a:pt x="32" y="46"/>
                      <a:pt x="35" y="46"/>
                      <a:pt x="34" y="44"/>
                    </a:cubicBezTo>
                    <a:cubicBezTo>
                      <a:pt x="34" y="43"/>
                      <a:pt x="35" y="41"/>
                      <a:pt x="35" y="39"/>
                    </a:cubicBezTo>
                    <a:cubicBezTo>
                      <a:pt x="33" y="38"/>
                      <a:pt x="32" y="37"/>
                      <a:pt x="32" y="36"/>
                    </a:cubicBezTo>
                    <a:cubicBezTo>
                      <a:pt x="32" y="35"/>
                      <a:pt x="29" y="32"/>
                      <a:pt x="28" y="33"/>
                    </a:cubicBezTo>
                    <a:cubicBezTo>
                      <a:pt x="27" y="35"/>
                      <a:pt x="23" y="34"/>
                      <a:pt x="22" y="31"/>
                    </a:cubicBezTo>
                    <a:cubicBezTo>
                      <a:pt x="21" y="28"/>
                      <a:pt x="25" y="28"/>
                      <a:pt x="28" y="25"/>
                    </a:cubicBezTo>
                    <a:cubicBezTo>
                      <a:pt x="32" y="22"/>
                      <a:pt x="32" y="17"/>
                      <a:pt x="29" y="14"/>
                    </a:cubicBezTo>
                    <a:cubicBezTo>
                      <a:pt x="25" y="11"/>
                      <a:pt x="27" y="10"/>
                      <a:pt x="30" y="7"/>
                    </a:cubicBezTo>
                    <a:cubicBezTo>
                      <a:pt x="32" y="5"/>
                      <a:pt x="30" y="3"/>
                      <a:pt x="29" y="4"/>
                    </a:cubicBezTo>
                    <a:cubicBezTo>
                      <a:pt x="28" y="5"/>
                      <a:pt x="25" y="6"/>
                      <a:pt x="25" y="3"/>
                    </a:cubicBezTo>
                    <a:cubicBezTo>
                      <a:pt x="25" y="0"/>
                      <a:pt x="17" y="0"/>
                      <a:pt x="14" y="2"/>
                    </a:cubicBezTo>
                    <a:cubicBezTo>
                      <a:pt x="13" y="3"/>
                      <a:pt x="11" y="4"/>
                      <a:pt x="10" y="4"/>
                    </a:cubicBezTo>
                    <a:cubicBezTo>
                      <a:pt x="9" y="8"/>
                      <a:pt x="8" y="14"/>
                      <a:pt x="10" y="16"/>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21" name="Freeform 17">
                <a:extLst>
                  <a:ext uri="{FF2B5EF4-FFF2-40B4-BE49-F238E27FC236}">
                    <a16:creationId xmlns:a16="http://schemas.microsoft.com/office/drawing/2014/main" xmlns="" id="{571FE884-4A1E-403B-B184-759F9539A00D}"/>
                  </a:ext>
                </a:extLst>
              </p:cNvPr>
              <p:cNvSpPr>
                <a:spLocks/>
              </p:cNvSpPr>
              <p:nvPr/>
            </p:nvSpPr>
            <p:spPr bwMode="auto">
              <a:xfrm>
                <a:off x="4761619" y="3360803"/>
                <a:ext cx="385201" cy="370144"/>
              </a:xfrm>
              <a:custGeom>
                <a:avLst/>
                <a:gdLst>
                  <a:gd name="T0" fmla="*/ 57 w 167"/>
                  <a:gd name="T1" fmla="*/ 30 h 161"/>
                  <a:gd name="T2" fmla="*/ 58 w 167"/>
                  <a:gd name="T3" fmla="*/ 38 h 161"/>
                  <a:gd name="T4" fmla="*/ 61 w 167"/>
                  <a:gd name="T5" fmla="*/ 43 h 161"/>
                  <a:gd name="T6" fmla="*/ 59 w 167"/>
                  <a:gd name="T7" fmla="*/ 46 h 161"/>
                  <a:gd name="T8" fmla="*/ 47 w 167"/>
                  <a:gd name="T9" fmla="*/ 47 h 161"/>
                  <a:gd name="T10" fmla="*/ 42 w 167"/>
                  <a:gd name="T11" fmla="*/ 50 h 161"/>
                  <a:gd name="T12" fmla="*/ 40 w 167"/>
                  <a:gd name="T13" fmla="*/ 52 h 161"/>
                  <a:gd name="T14" fmla="*/ 39 w 167"/>
                  <a:gd name="T15" fmla="*/ 57 h 161"/>
                  <a:gd name="T16" fmla="*/ 35 w 167"/>
                  <a:gd name="T17" fmla="*/ 59 h 161"/>
                  <a:gd name="T18" fmla="*/ 29 w 167"/>
                  <a:gd name="T19" fmla="*/ 61 h 161"/>
                  <a:gd name="T20" fmla="*/ 25 w 167"/>
                  <a:gd name="T21" fmla="*/ 66 h 161"/>
                  <a:gd name="T22" fmla="*/ 18 w 167"/>
                  <a:gd name="T23" fmla="*/ 68 h 161"/>
                  <a:gd name="T24" fmla="*/ 13 w 167"/>
                  <a:gd name="T25" fmla="*/ 69 h 161"/>
                  <a:gd name="T26" fmla="*/ 0 w 167"/>
                  <a:gd name="T27" fmla="*/ 78 h 161"/>
                  <a:gd name="T28" fmla="*/ 0 w 167"/>
                  <a:gd name="T29" fmla="*/ 89 h 161"/>
                  <a:gd name="T30" fmla="*/ 1 w 167"/>
                  <a:gd name="T31" fmla="*/ 90 h 161"/>
                  <a:gd name="T32" fmla="*/ 79 w 167"/>
                  <a:gd name="T33" fmla="*/ 142 h 161"/>
                  <a:gd name="T34" fmla="*/ 85 w 167"/>
                  <a:gd name="T35" fmla="*/ 149 h 161"/>
                  <a:gd name="T36" fmla="*/ 94 w 167"/>
                  <a:gd name="T37" fmla="*/ 152 h 161"/>
                  <a:gd name="T38" fmla="*/ 98 w 167"/>
                  <a:gd name="T39" fmla="*/ 161 h 161"/>
                  <a:gd name="T40" fmla="*/ 105 w 167"/>
                  <a:gd name="T41" fmla="*/ 159 h 161"/>
                  <a:gd name="T42" fmla="*/ 118 w 167"/>
                  <a:gd name="T43" fmla="*/ 155 h 161"/>
                  <a:gd name="T44" fmla="*/ 133 w 167"/>
                  <a:gd name="T45" fmla="*/ 143 h 161"/>
                  <a:gd name="T46" fmla="*/ 167 w 167"/>
                  <a:gd name="T47" fmla="*/ 122 h 161"/>
                  <a:gd name="T48" fmla="*/ 167 w 167"/>
                  <a:gd name="T49" fmla="*/ 122 h 161"/>
                  <a:gd name="T50" fmla="*/ 163 w 167"/>
                  <a:gd name="T51" fmla="*/ 115 h 161"/>
                  <a:gd name="T52" fmla="*/ 157 w 167"/>
                  <a:gd name="T53" fmla="*/ 113 h 161"/>
                  <a:gd name="T54" fmla="*/ 152 w 167"/>
                  <a:gd name="T55" fmla="*/ 110 h 161"/>
                  <a:gd name="T56" fmla="*/ 151 w 167"/>
                  <a:gd name="T57" fmla="*/ 104 h 161"/>
                  <a:gd name="T58" fmla="*/ 147 w 167"/>
                  <a:gd name="T59" fmla="*/ 99 h 161"/>
                  <a:gd name="T60" fmla="*/ 151 w 167"/>
                  <a:gd name="T61" fmla="*/ 95 h 161"/>
                  <a:gd name="T62" fmla="*/ 149 w 167"/>
                  <a:gd name="T63" fmla="*/ 91 h 161"/>
                  <a:gd name="T64" fmla="*/ 149 w 167"/>
                  <a:gd name="T65" fmla="*/ 86 h 161"/>
                  <a:gd name="T66" fmla="*/ 150 w 167"/>
                  <a:gd name="T67" fmla="*/ 80 h 161"/>
                  <a:gd name="T68" fmla="*/ 150 w 167"/>
                  <a:gd name="T69" fmla="*/ 72 h 161"/>
                  <a:gd name="T70" fmla="*/ 147 w 167"/>
                  <a:gd name="T71" fmla="*/ 65 h 161"/>
                  <a:gd name="T72" fmla="*/ 148 w 167"/>
                  <a:gd name="T73" fmla="*/ 63 h 161"/>
                  <a:gd name="T74" fmla="*/ 148 w 167"/>
                  <a:gd name="T75" fmla="*/ 61 h 161"/>
                  <a:gd name="T76" fmla="*/ 144 w 167"/>
                  <a:gd name="T77" fmla="*/ 47 h 161"/>
                  <a:gd name="T78" fmla="*/ 138 w 167"/>
                  <a:gd name="T79" fmla="*/ 42 h 161"/>
                  <a:gd name="T80" fmla="*/ 134 w 167"/>
                  <a:gd name="T81" fmla="*/ 37 h 161"/>
                  <a:gd name="T82" fmla="*/ 131 w 167"/>
                  <a:gd name="T83" fmla="*/ 28 h 161"/>
                  <a:gd name="T84" fmla="*/ 136 w 167"/>
                  <a:gd name="T85" fmla="*/ 23 h 161"/>
                  <a:gd name="T86" fmla="*/ 139 w 167"/>
                  <a:gd name="T87" fmla="*/ 14 h 161"/>
                  <a:gd name="T88" fmla="*/ 139 w 167"/>
                  <a:gd name="T89" fmla="*/ 2 h 161"/>
                  <a:gd name="T90" fmla="*/ 131 w 167"/>
                  <a:gd name="T91" fmla="*/ 0 h 161"/>
                  <a:gd name="T92" fmla="*/ 123 w 167"/>
                  <a:gd name="T93" fmla="*/ 1 h 161"/>
                  <a:gd name="T94" fmla="*/ 112 w 167"/>
                  <a:gd name="T95" fmla="*/ 3 h 161"/>
                  <a:gd name="T96" fmla="*/ 82 w 167"/>
                  <a:gd name="T97" fmla="*/ 5 h 161"/>
                  <a:gd name="T98" fmla="*/ 69 w 167"/>
                  <a:gd name="T99" fmla="*/ 12 h 161"/>
                  <a:gd name="T100" fmla="*/ 56 w 167"/>
                  <a:gd name="T101" fmla="*/ 18 h 161"/>
                  <a:gd name="T102" fmla="*/ 53 w 167"/>
                  <a:gd name="T103" fmla="*/ 20 h 161"/>
                  <a:gd name="T104" fmla="*/ 55 w 167"/>
                  <a:gd name="T105" fmla="*/ 22 h 161"/>
                  <a:gd name="T106" fmla="*/ 57 w 167"/>
                  <a:gd name="T107" fmla="*/ 3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67" h="161">
                    <a:moveTo>
                      <a:pt x="57" y="30"/>
                    </a:moveTo>
                    <a:cubicBezTo>
                      <a:pt x="57" y="34"/>
                      <a:pt x="56" y="38"/>
                      <a:pt x="58" y="38"/>
                    </a:cubicBezTo>
                    <a:cubicBezTo>
                      <a:pt x="59" y="38"/>
                      <a:pt x="61" y="42"/>
                      <a:pt x="61" y="43"/>
                    </a:cubicBezTo>
                    <a:cubicBezTo>
                      <a:pt x="61" y="45"/>
                      <a:pt x="61" y="46"/>
                      <a:pt x="59" y="46"/>
                    </a:cubicBezTo>
                    <a:cubicBezTo>
                      <a:pt x="57" y="46"/>
                      <a:pt x="47" y="45"/>
                      <a:pt x="47" y="47"/>
                    </a:cubicBezTo>
                    <a:cubicBezTo>
                      <a:pt x="47" y="49"/>
                      <a:pt x="45" y="50"/>
                      <a:pt x="42" y="50"/>
                    </a:cubicBezTo>
                    <a:cubicBezTo>
                      <a:pt x="40" y="50"/>
                      <a:pt x="40" y="49"/>
                      <a:pt x="40" y="52"/>
                    </a:cubicBezTo>
                    <a:cubicBezTo>
                      <a:pt x="40" y="55"/>
                      <a:pt x="40" y="57"/>
                      <a:pt x="39" y="57"/>
                    </a:cubicBezTo>
                    <a:cubicBezTo>
                      <a:pt x="37" y="57"/>
                      <a:pt x="37" y="59"/>
                      <a:pt x="35" y="59"/>
                    </a:cubicBezTo>
                    <a:cubicBezTo>
                      <a:pt x="33" y="60"/>
                      <a:pt x="29" y="59"/>
                      <a:pt x="29" y="61"/>
                    </a:cubicBezTo>
                    <a:cubicBezTo>
                      <a:pt x="29" y="64"/>
                      <a:pt x="27" y="66"/>
                      <a:pt x="25" y="66"/>
                    </a:cubicBezTo>
                    <a:cubicBezTo>
                      <a:pt x="22" y="67"/>
                      <a:pt x="18" y="66"/>
                      <a:pt x="18" y="68"/>
                    </a:cubicBezTo>
                    <a:cubicBezTo>
                      <a:pt x="18" y="70"/>
                      <a:pt x="14" y="68"/>
                      <a:pt x="13" y="69"/>
                    </a:cubicBezTo>
                    <a:cubicBezTo>
                      <a:pt x="11" y="70"/>
                      <a:pt x="0" y="77"/>
                      <a:pt x="0" y="78"/>
                    </a:cubicBezTo>
                    <a:cubicBezTo>
                      <a:pt x="0" y="78"/>
                      <a:pt x="0" y="83"/>
                      <a:pt x="0" y="89"/>
                    </a:cubicBezTo>
                    <a:cubicBezTo>
                      <a:pt x="0" y="89"/>
                      <a:pt x="1" y="90"/>
                      <a:pt x="1" y="90"/>
                    </a:cubicBezTo>
                    <a:cubicBezTo>
                      <a:pt x="5" y="92"/>
                      <a:pt x="77" y="140"/>
                      <a:pt x="79" y="142"/>
                    </a:cubicBezTo>
                    <a:cubicBezTo>
                      <a:pt x="82" y="144"/>
                      <a:pt x="85" y="149"/>
                      <a:pt x="85" y="149"/>
                    </a:cubicBezTo>
                    <a:cubicBezTo>
                      <a:pt x="85" y="149"/>
                      <a:pt x="90" y="150"/>
                      <a:pt x="94" y="152"/>
                    </a:cubicBezTo>
                    <a:cubicBezTo>
                      <a:pt x="98" y="155"/>
                      <a:pt x="98" y="161"/>
                      <a:pt x="98" y="161"/>
                    </a:cubicBezTo>
                    <a:cubicBezTo>
                      <a:pt x="98" y="161"/>
                      <a:pt x="103" y="160"/>
                      <a:pt x="105" y="159"/>
                    </a:cubicBezTo>
                    <a:cubicBezTo>
                      <a:pt x="108" y="158"/>
                      <a:pt x="118" y="155"/>
                      <a:pt x="118" y="155"/>
                    </a:cubicBezTo>
                    <a:cubicBezTo>
                      <a:pt x="133" y="143"/>
                      <a:pt x="133" y="143"/>
                      <a:pt x="133" y="143"/>
                    </a:cubicBezTo>
                    <a:cubicBezTo>
                      <a:pt x="167" y="122"/>
                      <a:pt x="167" y="122"/>
                      <a:pt x="167" y="122"/>
                    </a:cubicBezTo>
                    <a:cubicBezTo>
                      <a:pt x="167" y="122"/>
                      <a:pt x="167" y="122"/>
                      <a:pt x="167" y="122"/>
                    </a:cubicBezTo>
                    <a:cubicBezTo>
                      <a:pt x="166" y="118"/>
                      <a:pt x="165" y="115"/>
                      <a:pt x="163" y="115"/>
                    </a:cubicBezTo>
                    <a:cubicBezTo>
                      <a:pt x="161" y="115"/>
                      <a:pt x="160" y="113"/>
                      <a:pt x="157" y="113"/>
                    </a:cubicBezTo>
                    <a:cubicBezTo>
                      <a:pt x="155" y="113"/>
                      <a:pt x="152" y="112"/>
                      <a:pt x="152" y="110"/>
                    </a:cubicBezTo>
                    <a:cubicBezTo>
                      <a:pt x="151" y="108"/>
                      <a:pt x="152" y="106"/>
                      <a:pt x="151" y="104"/>
                    </a:cubicBezTo>
                    <a:cubicBezTo>
                      <a:pt x="149" y="101"/>
                      <a:pt x="147" y="100"/>
                      <a:pt x="147" y="99"/>
                    </a:cubicBezTo>
                    <a:cubicBezTo>
                      <a:pt x="147" y="97"/>
                      <a:pt x="150" y="95"/>
                      <a:pt x="151" y="95"/>
                    </a:cubicBezTo>
                    <a:cubicBezTo>
                      <a:pt x="151" y="94"/>
                      <a:pt x="149" y="92"/>
                      <a:pt x="149" y="91"/>
                    </a:cubicBezTo>
                    <a:cubicBezTo>
                      <a:pt x="149" y="90"/>
                      <a:pt x="148" y="87"/>
                      <a:pt x="149" y="86"/>
                    </a:cubicBezTo>
                    <a:cubicBezTo>
                      <a:pt x="151" y="84"/>
                      <a:pt x="151" y="83"/>
                      <a:pt x="150" y="80"/>
                    </a:cubicBezTo>
                    <a:cubicBezTo>
                      <a:pt x="149" y="78"/>
                      <a:pt x="152" y="75"/>
                      <a:pt x="150" y="72"/>
                    </a:cubicBezTo>
                    <a:cubicBezTo>
                      <a:pt x="149" y="69"/>
                      <a:pt x="146" y="66"/>
                      <a:pt x="147" y="65"/>
                    </a:cubicBezTo>
                    <a:cubicBezTo>
                      <a:pt x="147" y="64"/>
                      <a:pt x="147" y="64"/>
                      <a:pt x="148" y="63"/>
                    </a:cubicBezTo>
                    <a:cubicBezTo>
                      <a:pt x="148" y="62"/>
                      <a:pt x="148" y="62"/>
                      <a:pt x="148" y="61"/>
                    </a:cubicBezTo>
                    <a:cubicBezTo>
                      <a:pt x="148" y="57"/>
                      <a:pt x="145" y="48"/>
                      <a:pt x="144" y="47"/>
                    </a:cubicBezTo>
                    <a:cubicBezTo>
                      <a:pt x="142" y="45"/>
                      <a:pt x="138" y="43"/>
                      <a:pt x="138" y="42"/>
                    </a:cubicBezTo>
                    <a:cubicBezTo>
                      <a:pt x="138" y="40"/>
                      <a:pt x="138" y="38"/>
                      <a:pt x="134" y="37"/>
                    </a:cubicBezTo>
                    <a:cubicBezTo>
                      <a:pt x="131" y="35"/>
                      <a:pt x="129" y="28"/>
                      <a:pt x="131" y="28"/>
                    </a:cubicBezTo>
                    <a:cubicBezTo>
                      <a:pt x="133" y="28"/>
                      <a:pt x="134" y="24"/>
                      <a:pt x="136" y="23"/>
                    </a:cubicBezTo>
                    <a:cubicBezTo>
                      <a:pt x="138" y="22"/>
                      <a:pt x="141" y="17"/>
                      <a:pt x="139" y="14"/>
                    </a:cubicBezTo>
                    <a:cubicBezTo>
                      <a:pt x="137" y="12"/>
                      <a:pt x="138" y="6"/>
                      <a:pt x="139" y="2"/>
                    </a:cubicBezTo>
                    <a:cubicBezTo>
                      <a:pt x="136" y="2"/>
                      <a:pt x="132" y="0"/>
                      <a:pt x="131" y="0"/>
                    </a:cubicBezTo>
                    <a:cubicBezTo>
                      <a:pt x="130" y="0"/>
                      <a:pt x="126" y="1"/>
                      <a:pt x="123" y="1"/>
                    </a:cubicBezTo>
                    <a:cubicBezTo>
                      <a:pt x="120" y="1"/>
                      <a:pt x="114" y="5"/>
                      <a:pt x="112" y="3"/>
                    </a:cubicBezTo>
                    <a:cubicBezTo>
                      <a:pt x="110" y="1"/>
                      <a:pt x="88" y="5"/>
                      <a:pt x="82" y="5"/>
                    </a:cubicBezTo>
                    <a:cubicBezTo>
                      <a:pt x="75" y="5"/>
                      <a:pt x="73" y="12"/>
                      <a:pt x="69" y="12"/>
                    </a:cubicBezTo>
                    <a:cubicBezTo>
                      <a:pt x="65" y="12"/>
                      <a:pt x="60" y="15"/>
                      <a:pt x="56" y="18"/>
                    </a:cubicBezTo>
                    <a:cubicBezTo>
                      <a:pt x="56" y="19"/>
                      <a:pt x="55" y="20"/>
                      <a:pt x="53" y="20"/>
                    </a:cubicBezTo>
                    <a:cubicBezTo>
                      <a:pt x="54" y="21"/>
                      <a:pt x="54" y="22"/>
                      <a:pt x="55" y="22"/>
                    </a:cubicBezTo>
                    <a:cubicBezTo>
                      <a:pt x="57" y="24"/>
                      <a:pt x="57" y="27"/>
                      <a:pt x="57" y="30"/>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22" name="Freeform 18">
                <a:extLst>
                  <a:ext uri="{FF2B5EF4-FFF2-40B4-BE49-F238E27FC236}">
                    <a16:creationId xmlns:a16="http://schemas.microsoft.com/office/drawing/2014/main" xmlns="" id="{D03776E1-C0F0-4B1C-B8D0-6EEE18F6D96C}"/>
                  </a:ext>
                </a:extLst>
              </p:cNvPr>
              <p:cNvSpPr>
                <a:spLocks/>
              </p:cNvSpPr>
              <p:nvPr/>
            </p:nvSpPr>
            <p:spPr bwMode="auto">
              <a:xfrm>
                <a:off x="5097886" y="3446124"/>
                <a:ext cx="283568" cy="271021"/>
              </a:xfrm>
              <a:custGeom>
                <a:avLst/>
                <a:gdLst>
                  <a:gd name="T0" fmla="*/ 14 w 123"/>
                  <a:gd name="T1" fmla="*/ 7 h 118"/>
                  <a:gd name="T2" fmla="*/ 8 w 123"/>
                  <a:gd name="T3" fmla="*/ 13 h 118"/>
                  <a:gd name="T4" fmla="*/ 7 w 123"/>
                  <a:gd name="T5" fmla="*/ 17 h 118"/>
                  <a:gd name="T6" fmla="*/ 6 w 123"/>
                  <a:gd name="T7" fmla="*/ 23 h 118"/>
                  <a:gd name="T8" fmla="*/ 1 w 123"/>
                  <a:gd name="T9" fmla="*/ 28 h 118"/>
                  <a:gd name="T10" fmla="*/ 4 w 123"/>
                  <a:gd name="T11" fmla="*/ 35 h 118"/>
                  <a:gd name="T12" fmla="*/ 4 w 123"/>
                  <a:gd name="T13" fmla="*/ 43 h 118"/>
                  <a:gd name="T14" fmla="*/ 3 w 123"/>
                  <a:gd name="T15" fmla="*/ 49 h 118"/>
                  <a:gd name="T16" fmla="*/ 3 w 123"/>
                  <a:gd name="T17" fmla="*/ 54 h 118"/>
                  <a:gd name="T18" fmla="*/ 5 w 123"/>
                  <a:gd name="T19" fmla="*/ 58 h 118"/>
                  <a:gd name="T20" fmla="*/ 1 w 123"/>
                  <a:gd name="T21" fmla="*/ 62 h 118"/>
                  <a:gd name="T22" fmla="*/ 5 w 123"/>
                  <a:gd name="T23" fmla="*/ 67 h 118"/>
                  <a:gd name="T24" fmla="*/ 6 w 123"/>
                  <a:gd name="T25" fmla="*/ 73 h 118"/>
                  <a:gd name="T26" fmla="*/ 11 w 123"/>
                  <a:gd name="T27" fmla="*/ 76 h 118"/>
                  <a:gd name="T28" fmla="*/ 17 w 123"/>
                  <a:gd name="T29" fmla="*/ 78 h 118"/>
                  <a:gd name="T30" fmla="*/ 21 w 123"/>
                  <a:gd name="T31" fmla="*/ 85 h 118"/>
                  <a:gd name="T32" fmla="*/ 33 w 123"/>
                  <a:gd name="T33" fmla="*/ 87 h 118"/>
                  <a:gd name="T34" fmla="*/ 38 w 123"/>
                  <a:gd name="T35" fmla="*/ 92 h 118"/>
                  <a:gd name="T36" fmla="*/ 52 w 123"/>
                  <a:gd name="T37" fmla="*/ 85 h 118"/>
                  <a:gd name="T38" fmla="*/ 113 w 123"/>
                  <a:gd name="T39" fmla="*/ 118 h 118"/>
                  <a:gd name="T40" fmla="*/ 113 w 123"/>
                  <a:gd name="T41" fmla="*/ 113 h 118"/>
                  <a:gd name="T42" fmla="*/ 120 w 123"/>
                  <a:gd name="T43" fmla="*/ 113 h 118"/>
                  <a:gd name="T44" fmla="*/ 120 w 123"/>
                  <a:gd name="T45" fmla="*/ 35 h 118"/>
                  <a:gd name="T46" fmla="*/ 120 w 123"/>
                  <a:gd name="T47" fmla="*/ 23 h 118"/>
                  <a:gd name="T48" fmla="*/ 121 w 123"/>
                  <a:gd name="T49" fmla="*/ 13 h 118"/>
                  <a:gd name="T50" fmla="*/ 122 w 123"/>
                  <a:gd name="T51" fmla="*/ 11 h 118"/>
                  <a:gd name="T52" fmla="*/ 122 w 123"/>
                  <a:gd name="T53" fmla="*/ 10 h 118"/>
                  <a:gd name="T54" fmla="*/ 111 w 123"/>
                  <a:gd name="T55" fmla="*/ 8 h 118"/>
                  <a:gd name="T56" fmla="*/ 99 w 123"/>
                  <a:gd name="T57" fmla="*/ 1 h 118"/>
                  <a:gd name="T58" fmla="*/ 81 w 123"/>
                  <a:gd name="T59" fmla="*/ 10 h 118"/>
                  <a:gd name="T60" fmla="*/ 82 w 123"/>
                  <a:gd name="T61" fmla="*/ 21 h 118"/>
                  <a:gd name="T62" fmla="*/ 70 w 123"/>
                  <a:gd name="T63" fmla="*/ 21 h 118"/>
                  <a:gd name="T64" fmla="*/ 55 w 123"/>
                  <a:gd name="T65" fmla="*/ 16 h 118"/>
                  <a:gd name="T66" fmla="*/ 47 w 123"/>
                  <a:gd name="T67" fmla="*/ 10 h 118"/>
                  <a:gd name="T68" fmla="*/ 42 w 123"/>
                  <a:gd name="T69" fmla="*/ 5 h 118"/>
                  <a:gd name="T70" fmla="*/ 27 w 123"/>
                  <a:gd name="T71" fmla="*/ 2 h 118"/>
                  <a:gd name="T72" fmla="*/ 18 w 123"/>
                  <a:gd name="T73" fmla="*/ 0 h 118"/>
                  <a:gd name="T74" fmla="*/ 17 w 123"/>
                  <a:gd name="T75" fmla="*/ 5 h 118"/>
                  <a:gd name="T76" fmla="*/ 14 w 123"/>
                  <a:gd name="T77" fmla="*/ 7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23" h="118">
                    <a:moveTo>
                      <a:pt x="14" y="7"/>
                    </a:moveTo>
                    <a:cubicBezTo>
                      <a:pt x="13" y="8"/>
                      <a:pt x="9" y="12"/>
                      <a:pt x="8" y="13"/>
                    </a:cubicBezTo>
                    <a:cubicBezTo>
                      <a:pt x="7" y="14"/>
                      <a:pt x="7" y="16"/>
                      <a:pt x="7" y="17"/>
                    </a:cubicBezTo>
                    <a:cubicBezTo>
                      <a:pt x="8" y="17"/>
                      <a:pt x="7" y="21"/>
                      <a:pt x="6" y="23"/>
                    </a:cubicBezTo>
                    <a:cubicBezTo>
                      <a:pt x="5" y="25"/>
                      <a:pt x="1" y="26"/>
                      <a:pt x="1" y="28"/>
                    </a:cubicBezTo>
                    <a:cubicBezTo>
                      <a:pt x="0" y="29"/>
                      <a:pt x="3" y="32"/>
                      <a:pt x="4" y="35"/>
                    </a:cubicBezTo>
                    <a:cubicBezTo>
                      <a:pt x="6" y="38"/>
                      <a:pt x="3" y="41"/>
                      <a:pt x="4" y="43"/>
                    </a:cubicBezTo>
                    <a:cubicBezTo>
                      <a:pt x="5" y="46"/>
                      <a:pt x="5" y="47"/>
                      <a:pt x="3" y="49"/>
                    </a:cubicBezTo>
                    <a:cubicBezTo>
                      <a:pt x="2" y="50"/>
                      <a:pt x="3" y="53"/>
                      <a:pt x="3" y="54"/>
                    </a:cubicBezTo>
                    <a:cubicBezTo>
                      <a:pt x="3" y="55"/>
                      <a:pt x="5" y="57"/>
                      <a:pt x="5" y="58"/>
                    </a:cubicBezTo>
                    <a:cubicBezTo>
                      <a:pt x="4" y="58"/>
                      <a:pt x="1" y="60"/>
                      <a:pt x="1" y="62"/>
                    </a:cubicBezTo>
                    <a:cubicBezTo>
                      <a:pt x="1" y="63"/>
                      <a:pt x="3" y="64"/>
                      <a:pt x="5" y="67"/>
                    </a:cubicBezTo>
                    <a:cubicBezTo>
                      <a:pt x="6" y="69"/>
                      <a:pt x="5" y="71"/>
                      <a:pt x="6" y="73"/>
                    </a:cubicBezTo>
                    <a:cubicBezTo>
                      <a:pt x="6" y="75"/>
                      <a:pt x="9" y="76"/>
                      <a:pt x="11" y="76"/>
                    </a:cubicBezTo>
                    <a:cubicBezTo>
                      <a:pt x="14" y="76"/>
                      <a:pt x="15" y="78"/>
                      <a:pt x="17" y="78"/>
                    </a:cubicBezTo>
                    <a:cubicBezTo>
                      <a:pt x="19" y="78"/>
                      <a:pt x="20" y="81"/>
                      <a:pt x="21" y="85"/>
                    </a:cubicBezTo>
                    <a:cubicBezTo>
                      <a:pt x="22" y="85"/>
                      <a:pt x="30" y="85"/>
                      <a:pt x="33" y="87"/>
                    </a:cubicBezTo>
                    <a:cubicBezTo>
                      <a:pt x="36" y="89"/>
                      <a:pt x="38" y="92"/>
                      <a:pt x="38" y="92"/>
                    </a:cubicBezTo>
                    <a:cubicBezTo>
                      <a:pt x="52" y="85"/>
                      <a:pt x="52" y="85"/>
                      <a:pt x="52" y="85"/>
                    </a:cubicBezTo>
                    <a:cubicBezTo>
                      <a:pt x="113" y="118"/>
                      <a:pt x="113" y="118"/>
                      <a:pt x="113" y="118"/>
                    </a:cubicBezTo>
                    <a:cubicBezTo>
                      <a:pt x="113" y="113"/>
                      <a:pt x="113" y="113"/>
                      <a:pt x="113" y="113"/>
                    </a:cubicBezTo>
                    <a:cubicBezTo>
                      <a:pt x="120" y="113"/>
                      <a:pt x="120" y="113"/>
                      <a:pt x="120" y="113"/>
                    </a:cubicBezTo>
                    <a:cubicBezTo>
                      <a:pt x="120" y="113"/>
                      <a:pt x="120" y="40"/>
                      <a:pt x="120" y="35"/>
                    </a:cubicBezTo>
                    <a:cubicBezTo>
                      <a:pt x="120" y="29"/>
                      <a:pt x="118" y="26"/>
                      <a:pt x="120" y="23"/>
                    </a:cubicBezTo>
                    <a:cubicBezTo>
                      <a:pt x="123" y="20"/>
                      <a:pt x="119" y="18"/>
                      <a:pt x="121" y="13"/>
                    </a:cubicBezTo>
                    <a:cubicBezTo>
                      <a:pt x="122" y="12"/>
                      <a:pt x="122" y="11"/>
                      <a:pt x="122" y="11"/>
                    </a:cubicBezTo>
                    <a:cubicBezTo>
                      <a:pt x="122" y="11"/>
                      <a:pt x="122" y="11"/>
                      <a:pt x="122" y="10"/>
                    </a:cubicBezTo>
                    <a:cubicBezTo>
                      <a:pt x="121" y="9"/>
                      <a:pt x="118" y="9"/>
                      <a:pt x="111" y="8"/>
                    </a:cubicBezTo>
                    <a:cubicBezTo>
                      <a:pt x="104" y="7"/>
                      <a:pt x="107" y="2"/>
                      <a:pt x="99" y="1"/>
                    </a:cubicBezTo>
                    <a:cubicBezTo>
                      <a:pt x="91" y="1"/>
                      <a:pt x="81" y="7"/>
                      <a:pt x="81" y="10"/>
                    </a:cubicBezTo>
                    <a:cubicBezTo>
                      <a:pt x="81" y="14"/>
                      <a:pt x="85" y="17"/>
                      <a:pt x="82" y="21"/>
                    </a:cubicBezTo>
                    <a:cubicBezTo>
                      <a:pt x="79" y="24"/>
                      <a:pt x="74" y="25"/>
                      <a:pt x="70" y="21"/>
                    </a:cubicBezTo>
                    <a:cubicBezTo>
                      <a:pt x="66" y="17"/>
                      <a:pt x="60" y="16"/>
                      <a:pt x="55" y="16"/>
                    </a:cubicBezTo>
                    <a:cubicBezTo>
                      <a:pt x="50" y="16"/>
                      <a:pt x="46" y="13"/>
                      <a:pt x="47" y="10"/>
                    </a:cubicBezTo>
                    <a:cubicBezTo>
                      <a:pt x="47" y="7"/>
                      <a:pt x="46" y="6"/>
                      <a:pt x="42" y="5"/>
                    </a:cubicBezTo>
                    <a:cubicBezTo>
                      <a:pt x="38" y="5"/>
                      <a:pt x="34" y="1"/>
                      <a:pt x="27" y="2"/>
                    </a:cubicBezTo>
                    <a:cubicBezTo>
                      <a:pt x="23" y="3"/>
                      <a:pt x="20" y="2"/>
                      <a:pt x="18" y="0"/>
                    </a:cubicBezTo>
                    <a:cubicBezTo>
                      <a:pt x="18" y="2"/>
                      <a:pt x="17" y="4"/>
                      <a:pt x="17" y="5"/>
                    </a:cubicBezTo>
                    <a:cubicBezTo>
                      <a:pt x="18" y="7"/>
                      <a:pt x="15" y="7"/>
                      <a:pt x="14" y="7"/>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23" name="Freeform 19">
                <a:extLst>
                  <a:ext uri="{FF2B5EF4-FFF2-40B4-BE49-F238E27FC236}">
                    <a16:creationId xmlns:a16="http://schemas.microsoft.com/office/drawing/2014/main" xmlns="" id="{A3EB4280-7A5D-4341-B873-31506CAF54D3}"/>
                  </a:ext>
                </a:extLst>
              </p:cNvPr>
              <p:cNvSpPr>
                <a:spLocks/>
              </p:cNvSpPr>
              <p:nvPr/>
            </p:nvSpPr>
            <p:spPr bwMode="auto">
              <a:xfrm>
                <a:off x="4612307" y="3823796"/>
                <a:ext cx="55208" cy="18821"/>
              </a:xfrm>
              <a:custGeom>
                <a:avLst/>
                <a:gdLst>
                  <a:gd name="T0" fmla="*/ 12 w 24"/>
                  <a:gd name="T1" fmla="*/ 5 h 8"/>
                  <a:gd name="T2" fmla="*/ 19 w 24"/>
                  <a:gd name="T3" fmla="*/ 7 h 8"/>
                  <a:gd name="T4" fmla="*/ 24 w 24"/>
                  <a:gd name="T5" fmla="*/ 6 h 8"/>
                  <a:gd name="T6" fmla="*/ 19 w 24"/>
                  <a:gd name="T7" fmla="*/ 5 h 8"/>
                  <a:gd name="T8" fmla="*/ 12 w 24"/>
                  <a:gd name="T9" fmla="*/ 2 h 8"/>
                  <a:gd name="T10" fmla="*/ 1 w 24"/>
                  <a:gd name="T11" fmla="*/ 4 h 8"/>
                  <a:gd name="T12" fmla="*/ 0 w 24"/>
                  <a:gd name="T13" fmla="*/ 8 h 8"/>
                  <a:gd name="T14" fmla="*/ 3 w 24"/>
                  <a:gd name="T15" fmla="*/ 8 h 8"/>
                  <a:gd name="T16" fmla="*/ 12 w 24"/>
                  <a:gd name="T17"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8">
                    <a:moveTo>
                      <a:pt x="12" y="5"/>
                    </a:moveTo>
                    <a:cubicBezTo>
                      <a:pt x="14" y="4"/>
                      <a:pt x="16" y="7"/>
                      <a:pt x="19" y="7"/>
                    </a:cubicBezTo>
                    <a:cubicBezTo>
                      <a:pt x="21" y="7"/>
                      <a:pt x="24" y="6"/>
                      <a:pt x="24" y="6"/>
                    </a:cubicBezTo>
                    <a:cubicBezTo>
                      <a:pt x="24" y="6"/>
                      <a:pt x="23" y="5"/>
                      <a:pt x="19" y="5"/>
                    </a:cubicBezTo>
                    <a:cubicBezTo>
                      <a:pt x="15" y="5"/>
                      <a:pt x="15" y="0"/>
                      <a:pt x="12" y="2"/>
                    </a:cubicBezTo>
                    <a:cubicBezTo>
                      <a:pt x="8" y="4"/>
                      <a:pt x="6" y="4"/>
                      <a:pt x="1" y="4"/>
                    </a:cubicBezTo>
                    <a:cubicBezTo>
                      <a:pt x="1" y="5"/>
                      <a:pt x="1" y="7"/>
                      <a:pt x="0" y="8"/>
                    </a:cubicBezTo>
                    <a:cubicBezTo>
                      <a:pt x="2" y="8"/>
                      <a:pt x="2" y="8"/>
                      <a:pt x="3" y="8"/>
                    </a:cubicBezTo>
                    <a:cubicBezTo>
                      <a:pt x="5" y="8"/>
                      <a:pt x="10" y="7"/>
                      <a:pt x="12" y="5"/>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24" name="Freeform 20">
                <a:extLst>
                  <a:ext uri="{FF2B5EF4-FFF2-40B4-BE49-F238E27FC236}">
                    <a16:creationId xmlns:a16="http://schemas.microsoft.com/office/drawing/2014/main" xmlns="" id="{7ACB97B2-81D6-49C3-AE4E-BEE2BCAE24C3}"/>
                  </a:ext>
                </a:extLst>
              </p:cNvPr>
              <p:cNvSpPr>
                <a:spLocks/>
              </p:cNvSpPr>
              <p:nvPr/>
            </p:nvSpPr>
            <p:spPr bwMode="auto">
              <a:xfrm>
                <a:off x="4599759" y="3772353"/>
                <a:ext cx="111671" cy="87831"/>
              </a:xfrm>
              <a:custGeom>
                <a:avLst/>
                <a:gdLst>
                  <a:gd name="T0" fmla="*/ 11 w 48"/>
                  <a:gd name="T1" fmla="*/ 36 h 38"/>
                  <a:gd name="T2" fmla="*/ 16 w 48"/>
                  <a:gd name="T3" fmla="*/ 34 h 38"/>
                  <a:gd name="T4" fmla="*/ 27 w 48"/>
                  <a:gd name="T5" fmla="*/ 33 h 38"/>
                  <a:gd name="T6" fmla="*/ 30 w 48"/>
                  <a:gd name="T7" fmla="*/ 34 h 38"/>
                  <a:gd name="T8" fmla="*/ 30 w 48"/>
                  <a:gd name="T9" fmla="*/ 33 h 38"/>
                  <a:gd name="T10" fmla="*/ 35 w 48"/>
                  <a:gd name="T11" fmla="*/ 36 h 38"/>
                  <a:gd name="T12" fmla="*/ 47 w 48"/>
                  <a:gd name="T13" fmla="*/ 36 h 38"/>
                  <a:gd name="T14" fmla="*/ 48 w 48"/>
                  <a:gd name="T15" fmla="*/ 36 h 38"/>
                  <a:gd name="T16" fmla="*/ 48 w 48"/>
                  <a:gd name="T17" fmla="*/ 31 h 38"/>
                  <a:gd name="T18" fmla="*/ 44 w 48"/>
                  <a:gd name="T19" fmla="*/ 26 h 38"/>
                  <a:gd name="T20" fmla="*/ 42 w 48"/>
                  <a:gd name="T21" fmla="*/ 21 h 38"/>
                  <a:gd name="T22" fmla="*/ 41 w 48"/>
                  <a:gd name="T23" fmla="*/ 18 h 38"/>
                  <a:gd name="T24" fmla="*/ 36 w 48"/>
                  <a:gd name="T25" fmla="*/ 13 h 38"/>
                  <a:gd name="T26" fmla="*/ 31 w 48"/>
                  <a:gd name="T27" fmla="*/ 5 h 38"/>
                  <a:gd name="T28" fmla="*/ 28 w 48"/>
                  <a:gd name="T29" fmla="*/ 5 h 38"/>
                  <a:gd name="T30" fmla="*/ 23 w 48"/>
                  <a:gd name="T31" fmla="*/ 2 h 38"/>
                  <a:gd name="T32" fmla="*/ 17 w 48"/>
                  <a:gd name="T33" fmla="*/ 2 h 38"/>
                  <a:gd name="T34" fmla="*/ 10 w 48"/>
                  <a:gd name="T35" fmla="*/ 2 h 38"/>
                  <a:gd name="T36" fmla="*/ 5 w 48"/>
                  <a:gd name="T37" fmla="*/ 6 h 38"/>
                  <a:gd name="T38" fmla="*/ 5 w 48"/>
                  <a:gd name="T39" fmla="*/ 6 h 38"/>
                  <a:gd name="T40" fmla="*/ 3 w 48"/>
                  <a:gd name="T41" fmla="*/ 13 h 38"/>
                  <a:gd name="T42" fmla="*/ 6 w 48"/>
                  <a:gd name="T43" fmla="*/ 24 h 38"/>
                  <a:gd name="T44" fmla="*/ 6 w 48"/>
                  <a:gd name="T45" fmla="*/ 26 h 38"/>
                  <a:gd name="T46" fmla="*/ 17 w 48"/>
                  <a:gd name="T47" fmla="*/ 24 h 38"/>
                  <a:gd name="T48" fmla="*/ 24 w 48"/>
                  <a:gd name="T49" fmla="*/ 27 h 38"/>
                  <a:gd name="T50" fmla="*/ 29 w 48"/>
                  <a:gd name="T51" fmla="*/ 28 h 38"/>
                  <a:gd name="T52" fmla="*/ 24 w 48"/>
                  <a:gd name="T53" fmla="*/ 29 h 38"/>
                  <a:gd name="T54" fmla="*/ 17 w 48"/>
                  <a:gd name="T55" fmla="*/ 27 h 38"/>
                  <a:gd name="T56" fmla="*/ 8 w 48"/>
                  <a:gd name="T57" fmla="*/ 30 h 38"/>
                  <a:gd name="T58" fmla="*/ 5 w 48"/>
                  <a:gd name="T59" fmla="*/ 30 h 38"/>
                  <a:gd name="T60" fmla="*/ 6 w 48"/>
                  <a:gd name="T61" fmla="*/ 34 h 38"/>
                  <a:gd name="T62" fmla="*/ 7 w 48"/>
                  <a:gd name="T63" fmla="*/ 35 h 38"/>
                  <a:gd name="T64" fmla="*/ 11 w 48"/>
                  <a:gd name="T65" fmla="*/ 3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 h="38">
                    <a:moveTo>
                      <a:pt x="11" y="36"/>
                    </a:moveTo>
                    <a:cubicBezTo>
                      <a:pt x="13" y="36"/>
                      <a:pt x="16" y="34"/>
                      <a:pt x="16" y="34"/>
                    </a:cubicBezTo>
                    <a:cubicBezTo>
                      <a:pt x="16" y="34"/>
                      <a:pt x="26" y="34"/>
                      <a:pt x="27" y="33"/>
                    </a:cubicBezTo>
                    <a:cubicBezTo>
                      <a:pt x="28" y="33"/>
                      <a:pt x="29" y="34"/>
                      <a:pt x="30" y="34"/>
                    </a:cubicBezTo>
                    <a:cubicBezTo>
                      <a:pt x="30" y="34"/>
                      <a:pt x="30" y="33"/>
                      <a:pt x="30" y="33"/>
                    </a:cubicBezTo>
                    <a:cubicBezTo>
                      <a:pt x="30" y="33"/>
                      <a:pt x="35" y="34"/>
                      <a:pt x="35" y="36"/>
                    </a:cubicBezTo>
                    <a:cubicBezTo>
                      <a:pt x="36" y="37"/>
                      <a:pt x="43" y="38"/>
                      <a:pt x="47" y="36"/>
                    </a:cubicBezTo>
                    <a:cubicBezTo>
                      <a:pt x="47" y="36"/>
                      <a:pt x="48" y="36"/>
                      <a:pt x="48" y="36"/>
                    </a:cubicBezTo>
                    <a:cubicBezTo>
                      <a:pt x="48" y="34"/>
                      <a:pt x="48" y="32"/>
                      <a:pt x="48" y="31"/>
                    </a:cubicBezTo>
                    <a:cubicBezTo>
                      <a:pt x="48" y="30"/>
                      <a:pt x="45" y="27"/>
                      <a:pt x="44" y="26"/>
                    </a:cubicBezTo>
                    <a:cubicBezTo>
                      <a:pt x="42" y="24"/>
                      <a:pt x="42" y="21"/>
                      <a:pt x="42" y="21"/>
                    </a:cubicBezTo>
                    <a:cubicBezTo>
                      <a:pt x="41" y="18"/>
                      <a:pt x="41" y="18"/>
                      <a:pt x="41" y="18"/>
                    </a:cubicBezTo>
                    <a:cubicBezTo>
                      <a:pt x="41" y="18"/>
                      <a:pt x="40" y="14"/>
                      <a:pt x="36" y="13"/>
                    </a:cubicBezTo>
                    <a:cubicBezTo>
                      <a:pt x="33" y="12"/>
                      <a:pt x="31" y="5"/>
                      <a:pt x="31" y="5"/>
                    </a:cubicBezTo>
                    <a:cubicBezTo>
                      <a:pt x="28" y="5"/>
                      <a:pt x="28" y="5"/>
                      <a:pt x="28" y="5"/>
                    </a:cubicBezTo>
                    <a:cubicBezTo>
                      <a:pt x="28" y="5"/>
                      <a:pt x="26" y="3"/>
                      <a:pt x="23" y="2"/>
                    </a:cubicBezTo>
                    <a:cubicBezTo>
                      <a:pt x="21" y="0"/>
                      <a:pt x="17" y="2"/>
                      <a:pt x="17" y="2"/>
                    </a:cubicBezTo>
                    <a:cubicBezTo>
                      <a:pt x="17" y="2"/>
                      <a:pt x="13" y="3"/>
                      <a:pt x="10" y="2"/>
                    </a:cubicBezTo>
                    <a:cubicBezTo>
                      <a:pt x="7" y="2"/>
                      <a:pt x="8" y="5"/>
                      <a:pt x="5" y="6"/>
                    </a:cubicBezTo>
                    <a:cubicBezTo>
                      <a:pt x="5" y="6"/>
                      <a:pt x="5" y="6"/>
                      <a:pt x="5" y="6"/>
                    </a:cubicBezTo>
                    <a:cubicBezTo>
                      <a:pt x="5" y="8"/>
                      <a:pt x="4" y="11"/>
                      <a:pt x="3" y="13"/>
                    </a:cubicBezTo>
                    <a:cubicBezTo>
                      <a:pt x="0" y="17"/>
                      <a:pt x="4" y="22"/>
                      <a:pt x="6" y="24"/>
                    </a:cubicBezTo>
                    <a:cubicBezTo>
                      <a:pt x="6" y="24"/>
                      <a:pt x="7" y="25"/>
                      <a:pt x="6" y="26"/>
                    </a:cubicBezTo>
                    <a:cubicBezTo>
                      <a:pt x="11" y="26"/>
                      <a:pt x="13" y="26"/>
                      <a:pt x="17" y="24"/>
                    </a:cubicBezTo>
                    <a:cubicBezTo>
                      <a:pt x="20" y="22"/>
                      <a:pt x="20" y="27"/>
                      <a:pt x="24" y="27"/>
                    </a:cubicBezTo>
                    <a:cubicBezTo>
                      <a:pt x="28" y="27"/>
                      <a:pt x="29" y="28"/>
                      <a:pt x="29" y="28"/>
                    </a:cubicBezTo>
                    <a:cubicBezTo>
                      <a:pt x="29" y="28"/>
                      <a:pt x="26" y="29"/>
                      <a:pt x="24" y="29"/>
                    </a:cubicBezTo>
                    <a:cubicBezTo>
                      <a:pt x="21" y="29"/>
                      <a:pt x="19" y="26"/>
                      <a:pt x="17" y="27"/>
                    </a:cubicBezTo>
                    <a:cubicBezTo>
                      <a:pt x="15" y="29"/>
                      <a:pt x="10" y="30"/>
                      <a:pt x="8" y="30"/>
                    </a:cubicBezTo>
                    <a:cubicBezTo>
                      <a:pt x="7" y="30"/>
                      <a:pt x="7" y="30"/>
                      <a:pt x="5" y="30"/>
                    </a:cubicBezTo>
                    <a:cubicBezTo>
                      <a:pt x="5" y="32"/>
                      <a:pt x="5" y="33"/>
                      <a:pt x="6" y="34"/>
                    </a:cubicBezTo>
                    <a:cubicBezTo>
                      <a:pt x="7" y="34"/>
                      <a:pt x="7" y="35"/>
                      <a:pt x="7" y="35"/>
                    </a:cubicBezTo>
                    <a:cubicBezTo>
                      <a:pt x="11" y="34"/>
                      <a:pt x="10" y="36"/>
                      <a:pt x="11" y="36"/>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25" name="Freeform 21">
                <a:extLst>
                  <a:ext uri="{FF2B5EF4-FFF2-40B4-BE49-F238E27FC236}">
                    <a16:creationId xmlns:a16="http://schemas.microsoft.com/office/drawing/2014/main" xmlns="" id="{6E767A31-D2EC-4C31-8A0F-FCA2A8034DBE}"/>
                  </a:ext>
                </a:extLst>
              </p:cNvPr>
              <p:cNvSpPr>
                <a:spLocks/>
              </p:cNvSpPr>
              <p:nvPr/>
            </p:nvSpPr>
            <p:spPr bwMode="auto">
              <a:xfrm>
                <a:off x="4616071" y="3848891"/>
                <a:ext cx="52698" cy="32623"/>
              </a:xfrm>
              <a:custGeom>
                <a:avLst/>
                <a:gdLst>
                  <a:gd name="T0" fmla="*/ 12 w 23"/>
                  <a:gd name="T1" fmla="*/ 13 h 14"/>
                  <a:gd name="T2" fmla="*/ 18 w 23"/>
                  <a:gd name="T3" fmla="*/ 9 h 14"/>
                  <a:gd name="T4" fmla="*/ 21 w 23"/>
                  <a:gd name="T5" fmla="*/ 8 h 14"/>
                  <a:gd name="T6" fmla="*/ 21 w 23"/>
                  <a:gd name="T7" fmla="*/ 4 h 14"/>
                  <a:gd name="T8" fmla="*/ 23 w 23"/>
                  <a:gd name="T9" fmla="*/ 1 h 14"/>
                  <a:gd name="T10" fmla="*/ 20 w 23"/>
                  <a:gd name="T11" fmla="*/ 0 h 14"/>
                  <a:gd name="T12" fmla="*/ 9 w 23"/>
                  <a:gd name="T13" fmla="*/ 1 h 14"/>
                  <a:gd name="T14" fmla="*/ 4 w 23"/>
                  <a:gd name="T15" fmla="*/ 3 h 14"/>
                  <a:gd name="T16" fmla="*/ 0 w 23"/>
                  <a:gd name="T17" fmla="*/ 2 h 14"/>
                  <a:gd name="T18" fmla="*/ 7 w 23"/>
                  <a:gd name="T19" fmla="*/ 7 h 14"/>
                  <a:gd name="T20" fmla="*/ 10 w 23"/>
                  <a:gd name="T21" fmla="*/ 13 h 14"/>
                  <a:gd name="T22" fmla="*/ 11 w 23"/>
                  <a:gd name="T23" fmla="*/ 14 h 14"/>
                  <a:gd name="T24" fmla="*/ 12 w 23"/>
                  <a:gd name="T25" fmla="*/ 1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 h="14">
                    <a:moveTo>
                      <a:pt x="12" y="13"/>
                    </a:moveTo>
                    <a:cubicBezTo>
                      <a:pt x="14" y="12"/>
                      <a:pt x="17" y="8"/>
                      <a:pt x="18" y="9"/>
                    </a:cubicBezTo>
                    <a:cubicBezTo>
                      <a:pt x="20" y="10"/>
                      <a:pt x="21" y="8"/>
                      <a:pt x="21" y="8"/>
                    </a:cubicBezTo>
                    <a:cubicBezTo>
                      <a:pt x="21" y="7"/>
                      <a:pt x="19" y="5"/>
                      <a:pt x="21" y="4"/>
                    </a:cubicBezTo>
                    <a:cubicBezTo>
                      <a:pt x="22" y="4"/>
                      <a:pt x="22" y="2"/>
                      <a:pt x="23" y="1"/>
                    </a:cubicBezTo>
                    <a:cubicBezTo>
                      <a:pt x="22" y="1"/>
                      <a:pt x="21" y="0"/>
                      <a:pt x="20" y="0"/>
                    </a:cubicBezTo>
                    <a:cubicBezTo>
                      <a:pt x="19" y="1"/>
                      <a:pt x="9" y="1"/>
                      <a:pt x="9" y="1"/>
                    </a:cubicBezTo>
                    <a:cubicBezTo>
                      <a:pt x="9" y="1"/>
                      <a:pt x="6" y="3"/>
                      <a:pt x="4" y="3"/>
                    </a:cubicBezTo>
                    <a:cubicBezTo>
                      <a:pt x="3" y="3"/>
                      <a:pt x="4" y="1"/>
                      <a:pt x="0" y="2"/>
                    </a:cubicBezTo>
                    <a:cubicBezTo>
                      <a:pt x="2" y="5"/>
                      <a:pt x="2" y="6"/>
                      <a:pt x="7" y="7"/>
                    </a:cubicBezTo>
                    <a:cubicBezTo>
                      <a:pt x="11" y="8"/>
                      <a:pt x="6" y="11"/>
                      <a:pt x="10" y="13"/>
                    </a:cubicBezTo>
                    <a:cubicBezTo>
                      <a:pt x="10" y="13"/>
                      <a:pt x="11" y="14"/>
                      <a:pt x="11" y="14"/>
                    </a:cubicBezTo>
                    <a:cubicBezTo>
                      <a:pt x="11" y="13"/>
                      <a:pt x="12" y="13"/>
                      <a:pt x="12" y="13"/>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26" name="Freeform 22">
                <a:extLst>
                  <a:ext uri="{FF2B5EF4-FFF2-40B4-BE49-F238E27FC236}">
                    <a16:creationId xmlns:a16="http://schemas.microsoft.com/office/drawing/2014/main" xmlns="" id="{D22E562F-F50A-4B34-8D0A-49DB668C5F47}"/>
                  </a:ext>
                </a:extLst>
              </p:cNvPr>
              <p:cNvSpPr>
                <a:spLocks/>
              </p:cNvSpPr>
              <p:nvPr/>
            </p:nvSpPr>
            <p:spPr bwMode="auto">
              <a:xfrm>
                <a:off x="5190735" y="3876495"/>
                <a:ext cx="228360" cy="161860"/>
              </a:xfrm>
              <a:custGeom>
                <a:avLst/>
                <a:gdLst>
                  <a:gd name="T0" fmla="*/ 91 w 99"/>
                  <a:gd name="T1" fmla="*/ 40 h 70"/>
                  <a:gd name="T2" fmla="*/ 88 w 99"/>
                  <a:gd name="T3" fmla="*/ 35 h 70"/>
                  <a:gd name="T4" fmla="*/ 83 w 99"/>
                  <a:gd name="T5" fmla="*/ 30 h 70"/>
                  <a:gd name="T6" fmla="*/ 80 w 99"/>
                  <a:gd name="T7" fmla="*/ 25 h 70"/>
                  <a:gd name="T8" fmla="*/ 74 w 99"/>
                  <a:gd name="T9" fmla="*/ 22 h 70"/>
                  <a:gd name="T10" fmla="*/ 73 w 99"/>
                  <a:gd name="T11" fmla="*/ 20 h 70"/>
                  <a:gd name="T12" fmla="*/ 69 w 99"/>
                  <a:gd name="T13" fmla="*/ 19 h 70"/>
                  <a:gd name="T14" fmla="*/ 70 w 99"/>
                  <a:gd name="T15" fmla="*/ 16 h 70"/>
                  <a:gd name="T16" fmla="*/ 70 w 99"/>
                  <a:gd name="T17" fmla="*/ 9 h 70"/>
                  <a:gd name="T18" fmla="*/ 64 w 99"/>
                  <a:gd name="T19" fmla="*/ 2 h 70"/>
                  <a:gd name="T20" fmla="*/ 62 w 99"/>
                  <a:gd name="T21" fmla="*/ 1 h 70"/>
                  <a:gd name="T22" fmla="*/ 56 w 99"/>
                  <a:gd name="T23" fmla="*/ 4 h 70"/>
                  <a:gd name="T24" fmla="*/ 54 w 99"/>
                  <a:gd name="T25" fmla="*/ 8 h 70"/>
                  <a:gd name="T26" fmla="*/ 46 w 99"/>
                  <a:gd name="T27" fmla="*/ 16 h 70"/>
                  <a:gd name="T28" fmla="*/ 35 w 99"/>
                  <a:gd name="T29" fmla="*/ 18 h 70"/>
                  <a:gd name="T30" fmla="*/ 34 w 99"/>
                  <a:gd name="T31" fmla="*/ 23 h 70"/>
                  <a:gd name="T32" fmla="*/ 27 w 99"/>
                  <a:gd name="T33" fmla="*/ 26 h 70"/>
                  <a:gd name="T34" fmla="*/ 18 w 99"/>
                  <a:gd name="T35" fmla="*/ 29 h 70"/>
                  <a:gd name="T36" fmla="*/ 13 w 99"/>
                  <a:gd name="T37" fmla="*/ 29 h 70"/>
                  <a:gd name="T38" fmla="*/ 9 w 99"/>
                  <a:gd name="T39" fmla="*/ 31 h 70"/>
                  <a:gd name="T40" fmla="*/ 8 w 99"/>
                  <a:gd name="T41" fmla="*/ 30 h 70"/>
                  <a:gd name="T42" fmla="*/ 4 w 99"/>
                  <a:gd name="T43" fmla="*/ 35 h 70"/>
                  <a:gd name="T44" fmla="*/ 0 w 99"/>
                  <a:gd name="T45" fmla="*/ 43 h 70"/>
                  <a:gd name="T46" fmla="*/ 1 w 99"/>
                  <a:gd name="T47" fmla="*/ 50 h 70"/>
                  <a:gd name="T48" fmla="*/ 3 w 99"/>
                  <a:gd name="T49" fmla="*/ 56 h 70"/>
                  <a:gd name="T50" fmla="*/ 5 w 99"/>
                  <a:gd name="T51" fmla="*/ 61 h 70"/>
                  <a:gd name="T52" fmla="*/ 6 w 99"/>
                  <a:gd name="T53" fmla="*/ 64 h 70"/>
                  <a:gd name="T54" fmla="*/ 12 w 99"/>
                  <a:gd name="T55" fmla="*/ 69 h 70"/>
                  <a:gd name="T56" fmla="*/ 13 w 99"/>
                  <a:gd name="T57" fmla="*/ 70 h 70"/>
                  <a:gd name="T58" fmla="*/ 14 w 99"/>
                  <a:gd name="T59" fmla="*/ 69 h 70"/>
                  <a:gd name="T60" fmla="*/ 15 w 99"/>
                  <a:gd name="T61" fmla="*/ 63 h 70"/>
                  <a:gd name="T62" fmla="*/ 19 w 99"/>
                  <a:gd name="T63" fmla="*/ 62 h 70"/>
                  <a:gd name="T64" fmla="*/ 23 w 99"/>
                  <a:gd name="T65" fmla="*/ 61 h 70"/>
                  <a:gd name="T66" fmla="*/ 30 w 99"/>
                  <a:gd name="T67" fmla="*/ 62 h 70"/>
                  <a:gd name="T68" fmla="*/ 30 w 99"/>
                  <a:gd name="T69" fmla="*/ 57 h 70"/>
                  <a:gd name="T70" fmla="*/ 38 w 99"/>
                  <a:gd name="T71" fmla="*/ 50 h 70"/>
                  <a:gd name="T72" fmla="*/ 45 w 99"/>
                  <a:gd name="T73" fmla="*/ 55 h 70"/>
                  <a:gd name="T74" fmla="*/ 60 w 99"/>
                  <a:gd name="T75" fmla="*/ 58 h 70"/>
                  <a:gd name="T76" fmla="*/ 63 w 99"/>
                  <a:gd name="T77" fmla="*/ 52 h 70"/>
                  <a:gd name="T78" fmla="*/ 69 w 99"/>
                  <a:gd name="T79" fmla="*/ 52 h 70"/>
                  <a:gd name="T80" fmla="*/ 77 w 99"/>
                  <a:gd name="T81" fmla="*/ 50 h 70"/>
                  <a:gd name="T82" fmla="*/ 84 w 99"/>
                  <a:gd name="T83" fmla="*/ 49 h 70"/>
                  <a:gd name="T84" fmla="*/ 93 w 99"/>
                  <a:gd name="T85" fmla="*/ 50 h 70"/>
                  <a:gd name="T86" fmla="*/ 99 w 99"/>
                  <a:gd name="T87" fmla="*/ 49 h 70"/>
                  <a:gd name="T88" fmla="*/ 97 w 99"/>
                  <a:gd name="T89" fmla="*/ 44 h 70"/>
                  <a:gd name="T90" fmla="*/ 91 w 99"/>
                  <a:gd name="T91" fmla="*/ 4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9" h="70">
                    <a:moveTo>
                      <a:pt x="91" y="40"/>
                    </a:moveTo>
                    <a:cubicBezTo>
                      <a:pt x="91" y="39"/>
                      <a:pt x="91" y="37"/>
                      <a:pt x="88" y="35"/>
                    </a:cubicBezTo>
                    <a:cubicBezTo>
                      <a:pt x="85" y="32"/>
                      <a:pt x="83" y="32"/>
                      <a:pt x="83" y="30"/>
                    </a:cubicBezTo>
                    <a:cubicBezTo>
                      <a:pt x="83" y="29"/>
                      <a:pt x="82" y="28"/>
                      <a:pt x="80" y="25"/>
                    </a:cubicBezTo>
                    <a:cubicBezTo>
                      <a:pt x="77" y="22"/>
                      <a:pt x="74" y="22"/>
                      <a:pt x="74" y="22"/>
                    </a:cubicBezTo>
                    <a:cubicBezTo>
                      <a:pt x="73" y="20"/>
                      <a:pt x="73" y="20"/>
                      <a:pt x="73" y="20"/>
                    </a:cubicBezTo>
                    <a:cubicBezTo>
                      <a:pt x="69" y="19"/>
                      <a:pt x="69" y="19"/>
                      <a:pt x="69" y="19"/>
                    </a:cubicBezTo>
                    <a:cubicBezTo>
                      <a:pt x="69" y="19"/>
                      <a:pt x="67" y="18"/>
                      <a:pt x="70" y="16"/>
                    </a:cubicBezTo>
                    <a:cubicBezTo>
                      <a:pt x="73" y="15"/>
                      <a:pt x="70" y="11"/>
                      <a:pt x="70" y="9"/>
                    </a:cubicBezTo>
                    <a:cubicBezTo>
                      <a:pt x="69" y="8"/>
                      <a:pt x="65" y="3"/>
                      <a:pt x="64" y="2"/>
                    </a:cubicBezTo>
                    <a:cubicBezTo>
                      <a:pt x="63" y="2"/>
                      <a:pt x="63" y="2"/>
                      <a:pt x="62" y="1"/>
                    </a:cubicBezTo>
                    <a:cubicBezTo>
                      <a:pt x="61" y="0"/>
                      <a:pt x="57" y="2"/>
                      <a:pt x="56" y="4"/>
                    </a:cubicBezTo>
                    <a:cubicBezTo>
                      <a:pt x="54" y="6"/>
                      <a:pt x="55" y="7"/>
                      <a:pt x="54" y="8"/>
                    </a:cubicBezTo>
                    <a:cubicBezTo>
                      <a:pt x="53" y="9"/>
                      <a:pt x="49" y="13"/>
                      <a:pt x="46" y="16"/>
                    </a:cubicBezTo>
                    <a:cubicBezTo>
                      <a:pt x="44" y="19"/>
                      <a:pt x="37" y="17"/>
                      <a:pt x="35" y="18"/>
                    </a:cubicBezTo>
                    <a:cubicBezTo>
                      <a:pt x="33" y="19"/>
                      <a:pt x="36" y="21"/>
                      <a:pt x="34" y="23"/>
                    </a:cubicBezTo>
                    <a:cubicBezTo>
                      <a:pt x="33" y="24"/>
                      <a:pt x="29" y="26"/>
                      <a:pt x="27" y="26"/>
                    </a:cubicBezTo>
                    <a:cubicBezTo>
                      <a:pt x="26" y="27"/>
                      <a:pt x="20" y="27"/>
                      <a:pt x="18" y="29"/>
                    </a:cubicBezTo>
                    <a:cubicBezTo>
                      <a:pt x="17" y="31"/>
                      <a:pt x="15" y="27"/>
                      <a:pt x="13" y="29"/>
                    </a:cubicBezTo>
                    <a:cubicBezTo>
                      <a:pt x="12" y="31"/>
                      <a:pt x="10" y="32"/>
                      <a:pt x="9" y="31"/>
                    </a:cubicBezTo>
                    <a:cubicBezTo>
                      <a:pt x="8" y="31"/>
                      <a:pt x="8" y="30"/>
                      <a:pt x="8" y="30"/>
                    </a:cubicBezTo>
                    <a:cubicBezTo>
                      <a:pt x="6" y="31"/>
                      <a:pt x="5" y="33"/>
                      <a:pt x="4" y="35"/>
                    </a:cubicBezTo>
                    <a:cubicBezTo>
                      <a:pt x="3" y="38"/>
                      <a:pt x="0" y="41"/>
                      <a:pt x="0" y="43"/>
                    </a:cubicBezTo>
                    <a:cubicBezTo>
                      <a:pt x="0" y="45"/>
                      <a:pt x="1" y="47"/>
                      <a:pt x="1" y="50"/>
                    </a:cubicBezTo>
                    <a:cubicBezTo>
                      <a:pt x="1" y="52"/>
                      <a:pt x="2" y="54"/>
                      <a:pt x="3" y="56"/>
                    </a:cubicBezTo>
                    <a:cubicBezTo>
                      <a:pt x="5" y="58"/>
                      <a:pt x="5" y="61"/>
                      <a:pt x="5" y="61"/>
                    </a:cubicBezTo>
                    <a:cubicBezTo>
                      <a:pt x="5" y="61"/>
                      <a:pt x="5" y="62"/>
                      <a:pt x="6" y="64"/>
                    </a:cubicBezTo>
                    <a:cubicBezTo>
                      <a:pt x="8" y="65"/>
                      <a:pt x="11" y="67"/>
                      <a:pt x="12" y="69"/>
                    </a:cubicBezTo>
                    <a:cubicBezTo>
                      <a:pt x="12" y="69"/>
                      <a:pt x="12" y="70"/>
                      <a:pt x="13" y="70"/>
                    </a:cubicBezTo>
                    <a:cubicBezTo>
                      <a:pt x="13" y="70"/>
                      <a:pt x="13" y="70"/>
                      <a:pt x="14" y="69"/>
                    </a:cubicBezTo>
                    <a:cubicBezTo>
                      <a:pt x="15" y="67"/>
                      <a:pt x="15" y="63"/>
                      <a:pt x="15" y="63"/>
                    </a:cubicBezTo>
                    <a:cubicBezTo>
                      <a:pt x="19" y="62"/>
                      <a:pt x="19" y="62"/>
                      <a:pt x="19" y="62"/>
                    </a:cubicBezTo>
                    <a:cubicBezTo>
                      <a:pt x="23" y="61"/>
                      <a:pt x="23" y="61"/>
                      <a:pt x="23" y="61"/>
                    </a:cubicBezTo>
                    <a:cubicBezTo>
                      <a:pt x="30" y="62"/>
                      <a:pt x="30" y="62"/>
                      <a:pt x="30" y="62"/>
                    </a:cubicBezTo>
                    <a:cubicBezTo>
                      <a:pt x="30" y="57"/>
                      <a:pt x="30" y="57"/>
                      <a:pt x="30" y="57"/>
                    </a:cubicBezTo>
                    <a:cubicBezTo>
                      <a:pt x="30" y="57"/>
                      <a:pt x="35" y="50"/>
                      <a:pt x="38" y="50"/>
                    </a:cubicBezTo>
                    <a:cubicBezTo>
                      <a:pt x="42" y="50"/>
                      <a:pt x="45" y="55"/>
                      <a:pt x="45" y="55"/>
                    </a:cubicBezTo>
                    <a:cubicBezTo>
                      <a:pt x="60" y="58"/>
                      <a:pt x="60" y="58"/>
                      <a:pt x="60" y="58"/>
                    </a:cubicBezTo>
                    <a:cubicBezTo>
                      <a:pt x="60" y="58"/>
                      <a:pt x="61" y="53"/>
                      <a:pt x="63" y="52"/>
                    </a:cubicBezTo>
                    <a:cubicBezTo>
                      <a:pt x="64" y="51"/>
                      <a:pt x="67" y="53"/>
                      <a:pt x="69" y="52"/>
                    </a:cubicBezTo>
                    <a:cubicBezTo>
                      <a:pt x="71" y="51"/>
                      <a:pt x="74" y="50"/>
                      <a:pt x="77" y="50"/>
                    </a:cubicBezTo>
                    <a:cubicBezTo>
                      <a:pt x="81" y="50"/>
                      <a:pt x="82" y="52"/>
                      <a:pt x="84" y="49"/>
                    </a:cubicBezTo>
                    <a:cubicBezTo>
                      <a:pt x="85" y="46"/>
                      <a:pt x="93" y="50"/>
                      <a:pt x="93" y="50"/>
                    </a:cubicBezTo>
                    <a:cubicBezTo>
                      <a:pt x="99" y="49"/>
                      <a:pt x="99" y="49"/>
                      <a:pt x="99" y="49"/>
                    </a:cubicBezTo>
                    <a:cubicBezTo>
                      <a:pt x="97" y="44"/>
                      <a:pt x="97" y="44"/>
                      <a:pt x="97" y="44"/>
                    </a:cubicBezTo>
                    <a:cubicBezTo>
                      <a:pt x="97" y="44"/>
                      <a:pt x="91" y="42"/>
                      <a:pt x="91" y="40"/>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27" name="Freeform 23">
                <a:extLst>
                  <a:ext uri="{FF2B5EF4-FFF2-40B4-BE49-F238E27FC236}">
                    <a16:creationId xmlns:a16="http://schemas.microsoft.com/office/drawing/2014/main" xmlns="" id="{E6613EBA-CBB4-407C-8806-B431A840661F}"/>
                  </a:ext>
                </a:extLst>
              </p:cNvPr>
              <p:cNvSpPr>
                <a:spLocks/>
              </p:cNvSpPr>
              <p:nvPr/>
            </p:nvSpPr>
            <p:spPr bwMode="auto">
              <a:xfrm>
                <a:off x="4973668" y="3826306"/>
                <a:ext cx="220832" cy="181935"/>
              </a:xfrm>
              <a:custGeom>
                <a:avLst/>
                <a:gdLst>
                  <a:gd name="T0" fmla="*/ 59 w 96"/>
                  <a:gd name="T1" fmla="*/ 58 h 79"/>
                  <a:gd name="T2" fmla="*/ 64 w 96"/>
                  <a:gd name="T3" fmla="*/ 57 h 79"/>
                  <a:gd name="T4" fmla="*/ 69 w 96"/>
                  <a:gd name="T5" fmla="*/ 61 h 79"/>
                  <a:gd name="T6" fmla="*/ 73 w 96"/>
                  <a:gd name="T7" fmla="*/ 57 h 79"/>
                  <a:gd name="T8" fmla="*/ 79 w 96"/>
                  <a:gd name="T9" fmla="*/ 45 h 79"/>
                  <a:gd name="T10" fmla="*/ 83 w 96"/>
                  <a:gd name="T11" fmla="*/ 40 h 79"/>
                  <a:gd name="T12" fmla="*/ 83 w 96"/>
                  <a:gd name="T13" fmla="*/ 36 h 79"/>
                  <a:gd name="T14" fmla="*/ 85 w 96"/>
                  <a:gd name="T15" fmla="*/ 31 h 79"/>
                  <a:gd name="T16" fmla="*/ 90 w 96"/>
                  <a:gd name="T17" fmla="*/ 22 h 79"/>
                  <a:gd name="T18" fmla="*/ 95 w 96"/>
                  <a:gd name="T19" fmla="*/ 19 h 79"/>
                  <a:gd name="T20" fmla="*/ 94 w 96"/>
                  <a:gd name="T21" fmla="*/ 14 h 79"/>
                  <a:gd name="T22" fmla="*/ 91 w 96"/>
                  <a:gd name="T23" fmla="*/ 11 h 79"/>
                  <a:gd name="T24" fmla="*/ 92 w 96"/>
                  <a:gd name="T25" fmla="*/ 7 h 79"/>
                  <a:gd name="T26" fmla="*/ 88 w 96"/>
                  <a:gd name="T27" fmla="*/ 3 h 79"/>
                  <a:gd name="T28" fmla="*/ 86 w 96"/>
                  <a:gd name="T29" fmla="*/ 2 h 79"/>
                  <a:gd name="T30" fmla="*/ 80 w 96"/>
                  <a:gd name="T31" fmla="*/ 7 h 79"/>
                  <a:gd name="T32" fmla="*/ 73 w 96"/>
                  <a:gd name="T33" fmla="*/ 5 h 79"/>
                  <a:gd name="T34" fmla="*/ 63 w 96"/>
                  <a:gd name="T35" fmla="*/ 5 h 79"/>
                  <a:gd name="T36" fmla="*/ 57 w 96"/>
                  <a:gd name="T37" fmla="*/ 9 h 79"/>
                  <a:gd name="T38" fmla="*/ 49 w 96"/>
                  <a:gd name="T39" fmla="*/ 9 h 79"/>
                  <a:gd name="T40" fmla="*/ 43 w 96"/>
                  <a:gd name="T41" fmla="*/ 6 h 79"/>
                  <a:gd name="T42" fmla="*/ 36 w 96"/>
                  <a:gd name="T43" fmla="*/ 7 h 79"/>
                  <a:gd name="T44" fmla="*/ 32 w 96"/>
                  <a:gd name="T45" fmla="*/ 3 h 79"/>
                  <a:gd name="T46" fmla="*/ 25 w 96"/>
                  <a:gd name="T47" fmla="*/ 1 h 79"/>
                  <a:gd name="T48" fmla="*/ 21 w 96"/>
                  <a:gd name="T49" fmla="*/ 3 h 79"/>
                  <a:gd name="T50" fmla="*/ 13 w 96"/>
                  <a:gd name="T51" fmla="*/ 3 h 79"/>
                  <a:gd name="T52" fmla="*/ 11 w 96"/>
                  <a:gd name="T53" fmla="*/ 9 h 79"/>
                  <a:gd name="T54" fmla="*/ 8 w 96"/>
                  <a:gd name="T55" fmla="*/ 15 h 79"/>
                  <a:gd name="T56" fmla="*/ 7 w 96"/>
                  <a:gd name="T57" fmla="*/ 17 h 79"/>
                  <a:gd name="T58" fmla="*/ 8 w 96"/>
                  <a:gd name="T59" fmla="*/ 22 h 79"/>
                  <a:gd name="T60" fmla="*/ 7 w 96"/>
                  <a:gd name="T61" fmla="*/ 33 h 79"/>
                  <a:gd name="T62" fmla="*/ 4 w 96"/>
                  <a:gd name="T63" fmla="*/ 38 h 79"/>
                  <a:gd name="T64" fmla="*/ 1 w 96"/>
                  <a:gd name="T65" fmla="*/ 44 h 79"/>
                  <a:gd name="T66" fmla="*/ 1 w 96"/>
                  <a:gd name="T67" fmla="*/ 53 h 79"/>
                  <a:gd name="T68" fmla="*/ 3 w 96"/>
                  <a:gd name="T69" fmla="*/ 60 h 79"/>
                  <a:gd name="T70" fmla="*/ 3 w 96"/>
                  <a:gd name="T71" fmla="*/ 60 h 79"/>
                  <a:gd name="T72" fmla="*/ 15 w 96"/>
                  <a:gd name="T73" fmla="*/ 63 h 79"/>
                  <a:gd name="T74" fmla="*/ 23 w 96"/>
                  <a:gd name="T75" fmla="*/ 71 h 79"/>
                  <a:gd name="T76" fmla="*/ 27 w 96"/>
                  <a:gd name="T77" fmla="*/ 78 h 79"/>
                  <a:gd name="T78" fmla="*/ 35 w 96"/>
                  <a:gd name="T79" fmla="*/ 76 h 79"/>
                  <a:gd name="T80" fmla="*/ 46 w 96"/>
                  <a:gd name="T81" fmla="*/ 75 h 79"/>
                  <a:gd name="T82" fmla="*/ 47 w 96"/>
                  <a:gd name="T83" fmla="*/ 75 h 79"/>
                  <a:gd name="T84" fmla="*/ 50 w 96"/>
                  <a:gd name="T85" fmla="*/ 66 h 79"/>
                  <a:gd name="T86" fmla="*/ 59 w 96"/>
                  <a:gd name="T87" fmla="*/ 58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6" h="79">
                    <a:moveTo>
                      <a:pt x="59" y="58"/>
                    </a:moveTo>
                    <a:cubicBezTo>
                      <a:pt x="60" y="57"/>
                      <a:pt x="62" y="58"/>
                      <a:pt x="64" y="57"/>
                    </a:cubicBezTo>
                    <a:cubicBezTo>
                      <a:pt x="65" y="56"/>
                      <a:pt x="69" y="59"/>
                      <a:pt x="69" y="61"/>
                    </a:cubicBezTo>
                    <a:cubicBezTo>
                      <a:pt x="70" y="63"/>
                      <a:pt x="71" y="60"/>
                      <a:pt x="73" y="57"/>
                    </a:cubicBezTo>
                    <a:cubicBezTo>
                      <a:pt x="74" y="55"/>
                      <a:pt x="79" y="47"/>
                      <a:pt x="79" y="45"/>
                    </a:cubicBezTo>
                    <a:cubicBezTo>
                      <a:pt x="79" y="43"/>
                      <a:pt x="83" y="41"/>
                      <a:pt x="83" y="40"/>
                    </a:cubicBezTo>
                    <a:cubicBezTo>
                      <a:pt x="83" y="39"/>
                      <a:pt x="82" y="36"/>
                      <a:pt x="83" y="36"/>
                    </a:cubicBezTo>
                    <a:cubicBezTo>
                      <a:pt x="85" y="35"/>
                      <a:pt x="86" y="32"/>
                      <a:pt x="85" y="31"/>
                    </a:cubicBezTo>
                    <a:cubicBezTo>
                      <a:pt x="85" y="30"/>
                      <a:pt x="89" y="23"/>
                      <a:pt x="90" y="22"/>
                    </a:cubicBezTo>
                    <a:cubicBezTo>
                      <a:pt x="91" y="21"/>
                      <a:pt x="95" y="21"/>
                      <a:pt x="95" y="19"/>
                    </a:cubicBezTo>
                    <a:cubicBezTo>
                      <a:pt x="95" y="17"/>
                      <a:pt x="96" y="15"/>
                      <a:pt x="94" y="14"/>
                    </a:cubicBezTo>
                    <a:cubicBezTo>
                      <a:pt x="93" y="14"/>
                      <a:pt x="91" y="12"/>
                      <a:pt x="91" y="11"/>
                    </a:cubicBezTo>
                    <a:cubicBezTo>
                      <a:pt x="91" y="10"/>
                      <a:pt x="91" y="8"/>
                      <a:pt x="92" y="7"/>
                    </a:cubicBezTo>
                    <a:cubicBezTo>
                      <a:pt x="90" y="6"/>
                      <a:pt x="90" y="4"/>
                      <a:pt x="88" y="3"/>
                    </a:cubicBezTo>
                    <a:cubicBezTo>
                      <a:pt x="87" y="2"/>
                      <a:pt x="87" y="1"/>
                      <a:pt x="86" y="2"/>
                    </a:cubicBezTo>
                    <a:cubicBezTo>
                      <a:pt x="84" y="2"/>
                      <a:pt x="82" y="6"/>
                      <a:pt x="80" y="7"/>
                    </a:cubicBezTo>
                    <a:cubicBezTo>
                      <a:pt x="78" y="8"/>
                      <a:pt x="75" y="6"/>
                      <a:pt x="73" y="5"/>
                    </a:cubicBezTo>
                    <a:cubicBezTo>
                      <a:pt x="72" y="5"/>
                      <a:pt x="65" y="5"/>
                      <a:pt x="63" y="5"/>
                    </a:cubicBezTo>
                    <a:cubicBezTo>
                      <a:pt x="61" y="5"/>
                      <a:pt x="59" y="8"/>
                      <a:pt x="57" y="9"/>
                    </a:cubicBezTo>
                    <a:cubicBezTo>
                      <a:pt x="55" y="10"/>
                      <a:pt x="51" y="9"/>
                      <a:pt x="49" y="9"/>
                    </a:cubicBezTo>
                    <a:cubicBezTo>
                      <a:pt x="48" y="8"/>
                      <a:pt x="44" y="6"/>
                      <a:pt x="43" y="6"/>
                    </a:cubicBezTo>
                    <a:cubicBezTo>
                      <a:pt x="42" y="6"/>
                      <a:pt x="39" y="6"/>
                      <a:pt x="36" y="7"/>
                    </a:cubicBezTo>
                    <a:cubicBezTo>
                      <a:pt x="34" y="9"/>
                      <a:pt x="33" y="5"/>
                      <a:pt x="32" y="3"/>
                    </a:cubicBezTo>
                    <a:cubicBezTo>
                      <a:pt x="30" y="1"/>
                      <a:pt x="27" y="3"/>
                      <a:pt x="25" y="1"/>
                    </a:cubicBezTo>
                    <a:cubicBezTo>
                      <a:pt x="24" y="0"/>
                      <a:pt x="22" y="3"/>
                      <a:pt x="21" y="3"/>
                    </a:cubicBezTo>
                    <a:cubicBezTo>
                      <a:pt x="19" y="3"/>
                      <a:pt x="15" y="2"/>
                      <a:pt x="13" y="3"/>
                    </a:cubicBezTo>
                    <a:cubicBezTo>
                      <a:pt x="12" y="4"/>
                      <a:pt x="12" y="9"/>
                      <a:pt x="11" y="9"/>
                    </a:cubicBezTo>
                    <a:cubicBezTo>
                      <a:pt x="11" y="10"/>
                      <a:pt x="8" y="13"/>
                      <a:pt x="8" y="15"/>
                    </a:cubicBezTo>
                    <a:cubicBezTo>
                      <a:pt x="8" y="16"/>
                      <a:pt x="8" y="16"/>
                      <a:pt x="7" y="17"/>
                    </a:cubicBezTo>
                    <a:cubicBezTo>
                      <a:pt x="7" y="19"/>
                      <a:pt x="8" y="21"/>
                      <a:pt x="8" y="22"/>
                    </a:cubicBezTo>
                    <a:cubicBezTo>
                      <a:pt x="8" y="24"/>
                      <a:pt x="9" y="32"/>
                      <a:pt x="7" y="33"/>
                    </a:cubicBezTo>
                    <a:cubicBezTo>
                      <a:pt x="5" y="35"/>
                      <a:pt x="4" y="38"/>
                      <a:pt x="4" y="38"/>
                    </a:cubicBezTo>
                    <a:cubicBezTo>
                      <a:pt x="4" y="38"/>
                      <a:pt x="1" y="40"/>
                      <a:pt x="1" y="44"/>
                    </a:cubicBezTo>
                    <a:cubicBezTo>
                      <a:pt x="0" y="48"/>
                      <a:pt x="1" y="50"/>
                      <a:pt x="1" y="53"/>
                    </a:cubicBezTo>
                    <a:cubicBezTo>
                      <a:pt x="1" y="56"/>
                      <a:pt x="2" y="57"/>
                      <a:pt x="3" y="60"/>
                    </a:cubicBezTo>
                    <a:cubicBezTo>
                      <a:pt x="3" y="60"/>
                      <a:pt x="3" y="60"/>
                      <a:pt x="3" y="60"/>
                    </a:cubicBezTo>
                    <a:cubicBezTo>
                      <a:pt x="5" y="62"/>
                      <a:pt x="12" y="62"/>
                      <a:pt x="15" y="63"/>
                    </a:cubicBezTo>
                    <a:cubicBezTo>
                      <a:pt x="19" y="64"/>
                      <a:pt x="23" y="69"/>
                      <a:pt x="23" y="71"/>
                    </a:cubicBezTo>
                    <a:cubicBezTo>
                      <a:pt x="23" y="73"/>
                      <a:pt x="25" y="77"/>
                      <a:pt x="27" y="78"/>
                    </a:cubicBezTo>
                    <a:cubicBezTo>
                      <a:pt x="29" y="79"/>
                      <a:pt x="33" y="76"/>
                      <a:pt x="35" y="76"/>
                    </a:cubicBezTo>
                    <a:cubicBezTo>
                      <a:pt x="37" y="76"/>
                      <a:pt x="45" y="76"/>
                      <a:pt x="46" y="75"/>
                    </a:cubicBezTo>
                    <a:cubicBezTo>
                      <a:pt x="47" y="75"/>
                      <a:pt x="47" y="75"/>
                      <a:pt x="47" y="75"/>
                    </a:cubicBezTo>
                    <a:cubicBezTo>
                      <a:pt x="49" y="70"/>
                      <a:pt x="50" y="66"/>
                      <a:pt x="50" y="66"/>
                    </a:cubicBezTo>
                    <a:cubicBezTo>
                      <a:pt x="50" y="66"/>
                      <a:pt x="58" y="58"/>
                      <a:pt x="59" y="58"/>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28" name="Freeform 24">
                <a:extLst>
                  <a:ext uri="{FF2B5EF4-FFF2-40B4-BE49-F238E27FC236}">
                    <a16:creationId xmlns:a16="http://schemas.microsoft.com/office/drawing/2014/main" xmlns="" id="{9B7E9B4C-FC9E-4A3C-B375-BA3B89EF82D8}"/>
                  </a:ext>
                </a:extLst>
              </p:cNvPr>
              <p:cNvSpPr>
                <a:spLocks/>
              </p:cNvSpPr>
              <p:nvPr/>
            </p:nvSpPr>
            <p:spPr bwMode="auto">
              <a:xfrm>
                <a:off x="4937281" y="3853910"/>
                <a:ext cx="56463" cy="115435"/>
              </a:xfrm>
              <a:custGeom>
                <a:avLst/>
                <a:gdLst>
                  <a:gd name="T0" fmla="*/ 17 w 25"/>
                  <a:gd name="T1" fmla="*/ 32 h 50"/>
                  <a:gd name="T2" fmla="*/ 20 w 25"/>
                  <a:gd name="T3" fmla="*/ 26 h 50"/>
                  <a:gd name="T4" fmla="*/ 23 w 25"/>
                  <a:gd name="T5" fmla="*/ 21 h 50"/>
                  <a:gd name="T6" fmla="*/ 24 w 25"/>
                  <a:gd name="T7" fmla="*/ 10 h 50"/>
                  <a:gd name="T8" fmla="*/ 23 w 25"/>
                  <a:gd name="T9" fmla="*/ 5 h 50"/>
                  <a:gd name="T10" fmla="*/ 21 w 25"/>
                  <a:gd name="T11" fmla="*/ 4 h 50"/>
                  <a:gd name="T12" fmla="*/ 18 w 25"/>
                  <a:gd name="T13" fmla="*/ 1 h 50"/>
                  <a:gd name="T14" fmla="*/ 15 w 25"/>
                  <a:gd name="T15" fmla="*/ 4 h 50"/>
                  <a:gd name="T16" fmla="*/ 13 w 25"/>
                  <a:gd name="T17" fmla="*/ 8 h 50"/>
                  <a:gd name="T18" fmla="*/ 6 w 25"/>
                  <a:gd name="T19" fmla="*/ 9 h 50"/>
                  <a:gd name="T20" fmla="*/ 2 w 25"/>
                  <a:gd name="T21" fmla="*/ 12 h 50"/>
                  <a:gd name="T22" fmla="*/ 0 w 25"/>
                  <a:gd name="T23" fmla="*/ 12 h 50"/>
                  <a:gd name="T24" fmla="*/ 5 w 25"/>
                  <a:gd name="T25" fmla="*/ 20 h 50"/>
                  <a:gd name="T26" fmla="*/ 6 w 25"/>
                  <a:gd name="T27" fmla="*/ 26 h 50"/>
                  <a:gd name="T28" fmla="*/ 8 w 25"/>
                  <a:gd name="T29" fmla="*/ 35 h 50"/>
                  <a:gd name="T30" fmla="*/ 8 w 25"/>
                  <a:gd name="T31" fmla="*/ 50 h 50"/>
                  <a:gd name="T32" fmla="*/ 14 w 25"/>
                  <a:gd name="T33" fmla="*/ 50 h 50"/>
                  <a:gd name="T34" fmla="*/ 19 w 25"/>
                  <a:gd name="T35" fmla="*/ 48 h 50"/>
                  <a:gd name="T36" fmla="*/ 17 w 25"/>
                  <a:gd name="T37" fmla="*/ 41 h 50"/>
                  <a:gd name="T38" fmla="*/ 17 w 25"/>
                  <a:gd name="T39" fmla="*/ 32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5" h="50">
                    <a:moveTo>
                      <a:pt x="17" y="32"/>
                    </a:moveTo>
                    <a:cubicBezTo>
                      <a:pt x="17" y="28"/>
                      <a:pt x="20" y="26"/>
                      <a:pt x="20" y="26"/>
                    </a:cubicBezTo>
                    <a:cubicBezTo>
                      <a:pt x="20" y="26"/>
                      <a:pt x="21" y="23"/>
                      <a:pt x="23" y="21"/>
                    </a:cubicBezTo>
                    <a:cubicBezTo>
                      <a:pt x="25" y="20"/>
                      <a:pt x="24" y="12"/>
                      <a:pt x="24" y="10"/>
                    </a:cubicBezTo>
                    <a:cubicBezTo>
                      <a:pt x="24" y="9"/>
                      <a:pt x="23" y="7"/>
                      <a:pt x="23" y="5"/>
                    </a:cubicBezTo>
                    <a:cubicBezTo>
                      <a:pt x="23" y="5"/>
                      <a:pt x="22" y="5"/>
                      <a:pt x="21" y="4"/>
                    </a:cubicBezTo>
                    <a:cubicBezTo>
                      <a:pt x="18" y="4"/>
                      <a:pt x="20" y="1"/>
                      <a:pt x="18" y="1"/>
                    </a:cubicBezTo>
                    <a:cubicBezTo>
                      <a:pt x="16" y="0"/>
                      <a:pt x="15" y="3"/>
                      <a:pt x="15" y="4"/>
                    </a:cubicBezTo>
                    <a:cubicBezTo>
                      <a:pt x="16" y="6"/>
                      <a:pt x="14" y="6"/>
                      <a:pt x="13" y="8"/>
                    </a:cubicBezTo>
                    <a:cubicBezTo>
                      <a:pt x="12" y="9"/>
                      <a:pt x="8" y="9"/>
                      <a:pt x="6" y="9"/>
                    </a:cubicBezTo>
                    <a:cubicBezTo>
                      <a:pt x="5" y="9"/>
                      <a:pt x="3" y="12"/>
                      <a:pt x="2" y="12"/>
                    </a:cubicBezTo>
                    <a:cubicBezTo>
                      <a:pt x="1" y="12"/>
                      <a:pt x="1" y="12"/>
                      <a:pt x="0" y="12"/>
                    </a:cubicBezTo>
                    <a:cubicBezTo>
                      <a:pt x="1" y="18"/>
                      <a:pt x="2" y="18"/>
                      <a:pt x="5" y="20"/>
                    </a:cubicBezTo>
                    <a:cubicBezTo>
                      <a:pt x="8" y="22"/>
                      <a:pt x="5" y="24"/>
                      <a:pt x="6" y="26"/>
                    </a:cubicBezTo>
                    <a:cubicBezTo>
                      <a:pt x="8" y="27"/>
                      <a:pt x="7" y="31"/>
                      <a:pt x="8" y="35"/>
                    </a:cubicBezTo>
                    <a:cubicBezTo>
                      <a:pt x="8" y="38"/>
                      <a:pt x="8" y="45"/>
                      <a:pt x="8" y="50"/>
                    </a:cubicBezTo>
                    <a:cubicBezTo>
                      <a:pt x="10" y="50"/>
                      <a:pt x="12" y="50"/>
                      <a:pt x="14" y="50"/>
                    </a:cubicBezTo>
                    <a:cubicBezTo>
                      <a:pt x="16" y="50"/>
                      <a:pt x="18" y="46"/>
                      <a:pt x="19" y="48"/>
                    </a:cubicBezTo>
                    <a:cubicBezTo>
                      <a:pt x="18" y="45"/>
                      <a:pt x="17" y="44"/>
                      <a:pt x="17" y="41"/>
                    </a:cubicBezTo>
                    <a:cubicBezTo>
                      <a:pt x="17" y="38"/>
                      <a:pt x="16" y="36"/>
                      <a:pt x="17" y="3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29" name="Freeform 25">
                <a:extLst>
                  <a:ext uri="{FF2B5EF4-FFF2-40B4-BE49-F238E27FC236}">
                    <a16:creationId xmlns:a16="http://schemas.microsoft.com/office/drawing/2014/main" xmlns="" id="{B226C2BC-3080-4FC1-8129-4F10D69BDB6F}"/>
                  </a:ext>
                </a:extLst>
              </p:cNvPr>
              <p:cNvSpPr>
                <a:spLocks/>
              </p:cNvSpPr>
              <p:nvPr/>
            </p:nvSpPr>
            <p:spPr bwMode="auto">
              <a:xfrm>
                <a:off x="4920969" y="3879004"/>
                <a:ext cx="33878" cy="96614"/>
              </a:xfrm>
              <a:custGeom>
                <a:avLst/>
                <a:gdLst>
                  <a:gd name="T0" fmla="*/ 13 w 15"/>
                  <a:gd name="T1" fmla="*/ 15 h 42"/>
                  <a:gd name="T2" fmla="*/ 12 w 15"/>
                  <a:gd name="T3" fmla="*/ 9 h 42"/>
                  <a:gd name="T4" fmla="*/ 7 w 15"/>
                  <a:gd name="T5" fmla="*/ 1 h 42"/>
                  <a:gd name="T6" fmla="*/ 1 w 15"/>
                  <a:gd name="T7" fmla="*/ 0 h 42"/>
                  <a:gd name="T8" fmla="*/ 0 w 15"/>
                  <a:gd name="T9" fmla="*/ 0 h 42"/>
                  <a:gd name="T10" fmla="*/ 2 w 15"/>
                  <a:gd name="T11" fmla="*/ 5 h 42"/>
                  <a:gd name="T12" fmla="*/ 4 w 15"/>
                  <a:gd name="T13" fmla="*/ 10 h 42"/>
                  <a:gd name="T14" fmla="*/ 4 w 15"/>
                  <a:gd name="T15" fmla="*/ 22 h 42"/>
                  <a:gd name="T16" fmla="*/ 6 w 15"/>
                  <a:gd name="T17" fmla="*/ 33 h 42"/>
                  <a:gd name="T18" fmla="*/ 9 w 15"/>
                  <a:gd name="T19" fmla="*/ 42 h 42"/>
                  <a:gd name="T20" fmla="*/ 11 w 15"/>
                  <a:gd name="T21" fmla="*/ 41 h 42"/>
                  <a:gd name="T22" fmla="*/ 15 w 15"/>
                  <a:gd name="T23" fmla="*/ 39 h 42"/>
                  <a:gd name="T24" fmla="*/ 15 w 15"/>
                  <a:gd name="T25" fmla="*/ 24 h 42"/>
                  <a:gd name="T26" fmla="*/ 13 w 15"/>
                  <a:gd name="T27" fmla="*/ 15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 h="42">
                    <a:moveTo>
                      <a:pt x="13" y="15"/>
                    </a:moveTo>
                    <a:cubicBezTo>
                      <a:pt x="12" y="13"/>
                      <a:pt x="15" y="11"/>
                      <a:pt x="12" y="9"/>
                    </a:cubicBezTo>
                    <a:cubicBezTo>
                      <a:pt x="9" y="7"/>
                      <a:pt x="8" y="7"/>
                      <a:pt x="7" y="1"/>
                    </a:cubicBezTo>
                    <a:cubicBezTo>
                      <a:pt x="6" y="1"/>
                      <a:pt x="3" y="0"/>
                      <a:pt x="1" y="0"/>
                    </a:cubicBezTo>
                    <a:cubicBezTo>
                      <a:pt x="1" y="0"/>
                      <a:pt x="1" y="0"/>
                      <a:pt x="0" y="0"/>
                    </a:cubicBezTo>
                    <a:cubicBezTo>
                      <a:pt x="1" y="3"/>
                      <a:pt x="1" y="5"/>
                      <a:pt x="2" y="5"/>
                    </a:cubicBezTo>
                    <a:cubicBezTo>
                      <a:pt x="3" y="6"/>
                      <a:pt x="4" y="8"/>
                      <a:pt x="4" y="10"/>
                    </a:cubicBezTo>
                    <a:cubicBezTo>
                      <a:pt x="4" y="13"/>
                      <a:pt x="3" y="19"/>
                      <a:pt x="4" y="22"/>
                    </a:cubicBezTo>
                    <a:cubicBezTo>
                      <a:pt x="5" y="24"/>
                      <a:pt x="6" y="28"/>
                      <a:pt x="6" y="33"/>
                    </a:cubicBezTo>
                    <a:cubicBezTo>
                      <a:pt x="6" y="35"/>
                      <a:pt x="8" y="39"/>
                      <a:pt x="9" y="42"/>
                    </a:cubicBezTo>
                    <a:cubicBezTo>
                      <a:pt x="10" y="41"/>
                      <a:pt x="10" y="41"/>
                      <a:pt x="11" y="41"/>
                    </a:cubicBezTo>
                    <a:cubicBezTo>
                      <a:pt x="12" y="40"/>
                      <a:pt x="14" y="39"/>
                      <a:pt x="15" y="39"/>
                    </a:cubicBezTo>
                    <a:cubicBezTo>
                      <a:pt x="15" y="34"/>
                      <a:pt x="15" y="27"/>
                      <a:pt x="15" y="24"/>
                    </a:cubicBezTo>
                    <a:cubicBezTo>
                      <a:pt x="14" y="20"/>
                      <a:pt x="15" y="16"/>
                      <a:pt x="13" y="15"/>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30" name="Freeform 26">
                <a:extLst>
                  <a:ext uri="{FF2B5EF4-FFF2-40B4-BE49-F238E27FC236}">
                    <a16:creationId xmlns:a16="http://schemas.microsoft.com/office/drawing/2014/main" xmlns="" id="{D3C41865-341D-493A-8B9E-31A51B569851}"/>
                  </a:ext>
                </a:extLst>
              </p:cNvPr>
              <p:cNvSpPr>
                <a:spLocks/>
              </p:cNvSpPr>
              <p:nvPr/>
            </p:nvSpPr>
            <p:spPr bwMode="auto">
              <a:xfrm>
                <a:off x="5081574" y="3842617"/>
                <a:ext cx="139275" cy="212049"/>
              </a:xfrm>
              <a:custGeom>
                <a:avLst/>
                <a:gdLst>
                  <a:gd name="T0" fmla="*/ 25 w 60"/>
                  <a:gd name="T1" fmla="*/ 88 h 92"/>
                  <a:gd name="T2" fmla="*/ 47 w 60"/>
                  <a:gd name="T3" fmla="*/ 88 h 92"/>
                  <a:gd name="T4" fmla="*/ 58 w 60"/>
                  <a:gd name="T5" fmla="*/ 92 h 92"/>
                  <a:gd name="T6" fmla="*/ 60 w 60"/>
                  <a:gd name="T7" fmla="*/ 85 h 92"/>
                  <a:gd name="T8" fmla="*/ 59 w 60"/>
                  <a:gd name="T9" fmla="*/ 84 h 92"/>
                  <a:gd name="T10" fmla="*/ 53 w 60"/>
                  <a:gd name="T11" fmla="*/ 79 h 92"/>
                  <a:gd name="T12" fmla="*/ 52 w 60"/>
                  <a:gd name="T13" fmla="*/ 76 h 92"/>
                  <a:gd name="T14" fmla="*/ 50 w 60"/>
                  <a:gd name="T15" fmla="*/ 71 h 92"/>
                  <a:gd name="T16" fmla="*/ 48 w 60"/>
                  <a:gd name="T17" fmla="*/ 65 h 92"/>
                  <a:gd name="T18" fmla="*/ 47 w 60"/>
                  <a:gd name="T19" fmla="*/ 58 h 92"/>
                  <a:gd name="T20" fmla="*/ 51 w 60"/>
                  <a:gd name="T21" fmla="*/ 50 h 92"/>
                  <a:gd name="T22" fmla="*/ 55 w 60"/>
                  <a:gd name="T23" fmla="*/ 45 h 92"/>
                  <a:gd name="T24" fmla="*/ 53 w 60"/>
                  <a:gd name="T25" fmla="*/ 39 h 92"/>
                  <a:gd name="T26" fmla="*/ 46 w 60"/>
                  <a:gd name="T27" fmla="*/ 32 h 92"/>
                  <a:gd name="T28" fmla="*/ 44 w 60"/>
                  <a:gd name="T29" fmla="*/ 27 h 92"/>
                  <a:gd name="T30" fmla="*/ 51 w 60"/>
                  <a:gd name="T31" fmla="*/ 26 h 92"/>
                  <a:gd name="T32" fmla="*/ 54 w 60"/>
                  <a:gd name="T33" fmla="*/ 24 h 92"/>
                  <a:gd name="T34" fmla="*/ 51 w 60"/>
                  <a:gd name="T35" fmla="*/ 14 h 92"/>
                  <a:gd name="T36" fmla="*/ 50 w 60"/>
                  <a:gd name="T37" fmla="*/ 7 h 92"/>
                  <a:gd name="T38" fmla="*/ 45 w 60"/>
                  <a:gd name="T39" fmla="*/ 0 h 92"/>
                  <a:gd name="T40" fmla="*/ 45 w 60"/>
                  <a:gd name="T41" fmla="*/ 0 h 92"/>
                  <a:gd name="T42" fmla="*/ 44 w 60"/>
                  <a:gd name="T43" fmla="*/ 4 h 92"/>
                  <a:gd name="T44" fmla="*/ 47 w 60"/>
                  <a:gd name="T45" fmla="*/ 7 h 92"/>
                  <a:gd name="T46" fmla="*/ 48 w 60"/>
                  <a:gd name="T47" fmla="*/ 12 h 92"/>
                  <a:gd name="T48" fmla="*/ 43 w 60"/>
                  <a:gd name="T49" fmla="*/ 15 h 92"/>
                  <a:gd name="T50" fmla="*/ 38 w 60"/>
                  <a:gd name="T51" fmla="*/ 24 h 92"/>
                  <a:gd name="T52" fmla="*/ 36 w 60"/>
                  <a:gd name="T53" fmla="*/ 29 h 92"/>
                  <a:gd name="T54" fmla="*/ 36 w 60"/>
                  <a:gd name="T55" fmla="*/ 33 h 92"/>
                  <a:gd name="T56" fmla="*/ 32 w 60"/>
                  <a:gd name="T57" fmla="*/ 38 h 92"/>
                  <a:gd name="T58" fmla="*/ 26 w 60"/>
                  <a:gd name="T59" fmla="*/ 50 h 92"/>
                  <a:gd name="T60" fmla="*/ 22 w 60"/>
                  <a:gd name="T61" fmla="*/ 54 h 92"/>
                  <a:gd name="T62" fmla="*/ 17 w 60"/>
                  <a:gd name="T63" fmla="*/ 50 h 92"/>
                  <a:gd name="T64" fmla="*/ 12 w 60"/>
                  <a:gd name="T65" fmla="*/ 51 h 92"/>
                  <a:gd name="T66" fmla="*/ 3 w 60"/>
                  <a:gd name="T67" fmla="*/ 59 h 92"/>
                  <a:gd name="T68" fmla="*/ 0 w 60"/>
                  <a:gd name="T69" fmla="*/ 68 h 92"/>
                  <a:gd name="T70" fmla="*/ 4 w 60"/>
                  <a:gd name="T71" fmla="*/ 72 h 92"/>
                  <a:gd name="T72" fmla="*/ 10 w 60"/>
                  <a:gd name="T73" fmla="*/ 74 h 92"/>
                  <a:gd name="T74" fmla="*/ 12 w 60"/>
                  <a:gd name="T75" fmla="*/ 82 h 92"/>
                  <a:gd name="T76" fmla="*/ 11 w 60"/>
                  <a:gd name="T77" fmla="*/ 89 h 92"/>
                  <a:gd name="T78" fmla="*/ 22 w 60"/>
                  <a:gd name="T79" fmla="*/ 89 h 92"/>
                  <a:gd name="T80" fmla="*/ 25 w 60"/>
                  <a:gd name="T81" fmla="*/ 88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0" h="92">
                    <a:moveTo>
                      <a:pt x="25" y="88"/>
                    </a:moveTo>
                    <a:cubicBezTo>
                      <a:pt x="25" y="88"/>
                      <a:pt x="44" y="89"/>
                      <a:pt x="47" y="88"/>
                    </a:cubicBezTo>
                    <a:cubicBezTo>
                      <a:pt x="49" y="88"/>
                      <a:pt x="58" y="92"/>
                      <a:pt x="58" y="92"/>
                    </a:cubicBezTo>
                    <a:cubicBezTo>
                      <a:pt x="58" y="92"/>
                      <a:pt x="58" y="88"/>
                      <a:pt x="60" y="85"/>
                    </a:cubicBezTo>
                    <a:cubicBezTo>
                      <a:pt x="59" y="85"/>
                      <a:pt x="59" y="84"/>
                      <a:pt x="59" y="84"/>
                    </a:cubicBezTo>
                    <a:cubicBezTo>
                      <a:pt x="58" y="82"/>
                      <a:pt x="55" y="80"/>
                      <a:pt x="53" y="79"/>
                    </a:cubicBezTo>
                    <a:cubicBezTo>
                      <a:pt x="52" y="77"/>
                      <a:pt x="52" y="76"/>
                      <a:pt x="52" y="76"/>
                    </a:cubicBezTo>
                    <a:cubicBezTo>
                      <a:pt x="52" y="76"/>
                      <a:pt x="52" y="73"/>
                      <a:pt x="50" y="71"/>
                    </a:cubicBezTo>
                    <a:cubicBezTo>
                      <a:pt x="49" y="69"/>
                      <a:pt x="48" y="67"/>
                      <a:pt x="48" y="65"/>
                    </a:cubicBezTo>
                    <a:cubicBezTo>
                      <a:pt x="48" y="62"/>
                      <a:pt x="47" y="60"/>
                      <a:pt x="47" y="58"/>
                    </a:cubicBezTo>
                    <a:cubicBezTo>
                      <a:pt x="47" y="56"/>
                      <a:pt x="50" y="53"/>
                      <a:pt x="51" y="50"/>
                    </a:cubicBezTo>
                    <a:cubicBezTo>
                      <a:pt x="52" y="48"/>
                      <a:pt x="53" y="46"/>
                      <a:pt x="55" y="45"/>
                    </a:cubicBezTo>
                    <a:cubicBezTo>
                      <a:pt x="54" y="44"/>
                      <a:pt x="53" y="42"/>
                      <a:pt x="53" y="39"/>
                    </a:cubicBezTo>
                    <a:cubicBezTo>
                      <a:pt x="52" y="36"/>
                      <a:pt x="49" y="35"/>
                      <a:pt x="46" y="32"/>
                    </a:cubicBezTo>
                    <a:cubicBezTo>
                      <a:pt x="43" y="29"/>
                      <a:pt x="44" y="28"/>
                      <a:pt x="44" y="27"/>
                    </a:cubicBezTo>
                    <a:cubicBezTo>
                      <a:pt x="44" y="25"/>
                      <a:pt x="48" y="25"/>
                      <a:pt x="51" y="26"/>
                    </a:cubicBezTo>
                    <a:cubicBezTo>
                      <a:pt x="54" y="26"/>
                      <a:pt x="55" y="25"/>
                      <a:pt x="54" y="24"/>
                    </a:cubicBezTo>
                    <a:cubicBezTo>
                      <a:pt x="53" y="24"/>
                      <a:pt x="51" y="18"/>
                      <a:pt x="51" y="14"/>
                    </a:cubicBezTo>
                    <a:cubicBezTo>
                      <a:pt x="51" y="11"/>
                      <a:pt x="50" y="9"/>
                      <a:pt x="50" y="7"/>
                    </a:cubicBezTo>
                    <a:cubicBezTo>
                      <a:pt x="50" y="5"/>
                      <a:pt x="47" y="0"/>
                      <a:pt x="45" y="0"/>
                    </a:cubicBezTo>
                    <a:cubicBezTo>
                      <a:pt x="45" y="0"/>
                      <a:pt x="45" y="0"/>
                      <a:pt x="45" y="0"/>
                    </a:cubicBezTo>
                    <a:cubicBezTo>
                      <a:pt x="44" y="1"/>
                      <a:pt x="44" y="3"/>
                      <a:pt x="44" y="4"/>
                    </a:cubicBezTo>
                    <a:cubicBezTo>
                      <a:pt x="44" y="5"/>
                      <a:pt x="46" y="7"/>
                      <a:pt x="47" y="7"/>
                    </a:cubicBezTo>
                    <a:cubicBezTo>
                      <a:pt x="49" y="8"/>
                      <a:pt x="48" y="10"/>
                      <a:pt x="48" y="12"/>
                    </a:cubicBezTo>
                    <a:cubicBezTo>
                      <a:pt x="48" y="14"/>
                      <a:pt x="44" y="14"/>
                      <a:pt x="43" y="15"/>
                    </a:cubicBezTo>
                    <a:cubicBezTo>
                      <a:pt x="42" y="16"/>
                      <a:pt x="38" y="23"/>
                      <a:pt x="38" y="24"/>
                    </a:cubicBezTo>
                    <a:cubicBezTo>
                      <a:pt x="39" y="25"/>
                      <a:pt x="38" y="28"/>
                      <a:pt x="36" y="29"/>
                    </a:cubicBezTo>
                    <a:cubicBezTo>
                      <a:pt x="35" y="29"/>
                      <a:pt x="36" y="32"/>
                      <a:pt x="36" y="33"/>
                    </a:cubicBezTo>
                    <a:cubicBezTo>
                      <a:pt x="36" y="34"/>
                      <a:pt x="32" y="36"/>
                      <a:pt x="32" y="38"/>
                    </a:cubicBezTo>
                    <a:cubicBezTo>
                      <a:pt x="32" y="40"/>
                      <a:pt x="27" y="48"/>
                      <a:pt x="26" y="50"/>
                    </a:cubicBezTo>
                    <a:cubicBezTo>
                      <a:pt x="24" y="53"/>
                      <a:pt x="23" y="56"/>
                      <a:pt x="22" y="54"/>
                    </a:cubicBezTo>
                    <a:cubicBezTo>
                      <a:pt x="22" y="52"/>
                      <a:pt x="18" y="49"/>
                      <a:pt x="17" y="50"/>
                    </a:cubicBezTo>
                    <a:cubicBezTo>
                      <a:pt x="15" y="51"/>
                      <a:pt x="13" y="50"/>
                      <a:pt x="12" y="51"/>
                    </a:cubicBezTo>
                    <a:cubicBezTo>
                      <a:pt x="11" y="51"/>
                      <a:pt x="3" y="59"/>
                      <a:pt x="3" y="59"/>
                    </a:cubicBezTo>
                    <a:cubicBezTo>
                      <a:pt x="3" y="59"/>
                      <a:pt x="2" y="63"/>
                      <a:pt x="0" y="68"/>
                    </a:cubicBezTo>
                    <a:cubicBezTo>
                      <a:pt x="1" y="69"/>
                      <a:pt x="3" y="71"/>
                      <a:pt x="4" y="72"/>
                    </a:cubicBezTo>
                    <a:cubicBezTo>
                      <a:pt x="5" y="75"/>
                      <a:pt x="9" y="73"/>
                      <a:pt x="10" y="74"/>
                    </a:cubicBezTo>
                    <a:cubicBezTo>
                      <a:pt x="11" y="74"/>
                      <a:pt x="13" y="80"/>
                      <a:pt x="12" y="82"/>
                    </a:cubicBezTo>
                    <a:cubicBezTo>
                      <a:pt x="12" y="83"/>
                      <a:pt x="10" y="87"/>
                      <a:pt x="11" y="89"/>
                    </a:cubicBezTo>
                    <a:cubicBezTo>
                      <a:pt x="22" y="89"/>
                      <a:pt x="22" y="89"/>
                      <a:pt x="22" y="89"/>
                    </a:cubicBezTo>
                    <a:lnTo>
                      <a:pt x="25" y="88"/>
                    </a:ln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31" name="Freeform 27">
                <a:extLst>
                  <a:ext uri="{FF2B5EF4-FFF2-40B4-BE49-F238E27FC236}">
                    <a16:creationId xmlns:a16="http://schemas.microsoft.com/office/drawing/2014/main" xmlns="" id="{C0C25430-6E1D-49CD-9B8B-2D007336412F}"/>
                  </a:ext>
                </a:extLst>
              </p:cNvPr>
              <p:cNvSpPr>
                <a:spLocks/>
              </p:cNvSpPr>
              <p:nvPr/>
            </p:nvSpPr>
            <p:spPr bwMode="auto">
              <a:xfrm>
                <a:off x="4761619" y="3886533"/>
                <a:ext cx="115435" cy="116689"/>
              </a:xfrm>
              <a:custGeom>
                <a:avLst/>
                <a:gdLst>
                  <a:gd name="T0" fmla="*/ 47 w 50"/>
                  <a:gd name="T1" fmla="*/ 43 h 51"/>
                  <a:gd name="T2" fmla="*/ 44 w 50"/>
                  <a:gd name="T3" fmla="*/ 34 h 51"/>
                  <a:gd name="T4" fmla="*/ 47 w 50"/>
                  <a:gd name="T5" fmla="*/ 26 h 51"/>
                  <a:gd name="T6" fmla="*/ 50 w 50"/>
                  <a:gd name="T7" fmla="*/ 21 h 51"/>
                  <a:gd name="T8" fmla="*/ 47 w 50"/>
                  <a:gd name="T9" fmla="*/ 8 h 51"/>
                  <a:gd name="T10" fmla="*/ 46 w 50"/>
                  <a:gd name="T11" fmla="*/ 8 h 51"/>
                  <a:gd name="T12" fmla="*/ 36 w 50"/>
                  <a:gd name="T13" fmla="*/ 9 h 51"/>
                  <a:gd name="T14" fmla="*/ 29 w 50"/>
                  <a:gd name="T15" fmla="*/ 5 h 51"/>
                  <a:gd name="T16" fmla="*/ 23 w 50"/>
                  <a:gd name="T17" fmla="*/ 3 h 51"/>
                  <a:gd name="T18" fmla="*/ 20 w 50"/>
                  <a:gd name="T19" fmla="*/ 2 h 51"/>
                  <a:gd name="T20" fmla="*/ 16 w 50"/>
                  <a:gd name="T21" fmla="*/ 3 h 51"/>
                  <a:gd name="T22" fmla="*/ 12 w 50"/>
                  <a:gd name="T23" fmla="*/ 5 h 51"/>
                  <a:gd name="T24" fmla="*/ 8 w 50"/>
                  <a:gd name="T25" fmla="*/ 4 h 51"/>
                  <a:gd name="T26" fmla="*/ 5 w 50"/>
                  <a:gd name="T27" fmla="*/ 4 h 51"/>
                  <a:gd name="T28" fmla="*/ 5 w 50"/>
                  <a:gd name="T29" fmla="*/ 11 h 51"/>
                  <a:gd name="T30" fmla="*/ 6 w 50"/>
                  <a:gd name="T31" fmla="*/ 15 h 51"/>
                  <a:gd name="T32" fmla="*/ 8 w 50"/>
                  <a:gd name="T33" fmla="*/ 20 h 51"/>
                  <a:gd name="T34" fmla="*/ 4 w 50"/>
                  <a:gd name="T35" fmla="*/ 20 h 51"/>
                  <a:gd name="T36" fmla="*/ 5 w 50"/>
                  <a:gd name="T37" fmla="*/ 25 h 51"/>
                  <a:gd name="T38" fmla="*/ 2 w 50"/>
                  <a:gd name="T39" fmla="*/ 29 h 51"/>
                  <a:gd name="T40" fmla="*/ 1 w 50"/>
                  <a:gd name="T41" fmla="*/ 35 h 51"/>
                  <a:gd name="T42" fmla="*/ 4 w 50"/>
                  <a:gd name="T43" fmla="*/ 38 h 51"/>
                  <a:gd name="T44" fmla="*/ 10 w 50"/>
                  <a:gd name="T45" fmla="*/ 44 h 51"/>
                  <a:gd name="T46" fmla="*/ 8 w 50"/>
                  <a:gd name="T47" fmla="*/ 51 h 51"/>
                  <a:gd name="T48" fmla="*/ 32 w 50"/>
                  <a:gd name="T49" fmla="*/ 46 h 51"/>
                  <a:gd name="T50" fmla="*/ 47 w 50"/>
                  <a:gd name="T51" fmla="*/ 47 h 51"/>
                  <a:gd name="T52" fmla="*/ 47 w 50"/>
                  <a:gd name="T53" fmla="*/ 43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0" h="51">
                    <a:moveTo>
                      <a:pt x="47" y="43"/>
                    </a:moveTo>
                    <a:cubicBezTo>
                      <a:pt x="46" y="42"/>
                      <a:pt x="44" y="35"/>
                      <a:pt x="44" y="34"/>
                    </a:cubicBezTo>
                    <a:cubicBezTo>
                      <a:pt x="44" y="33"/>
                      <a:pt x="47" y="28"/>
                      <a:pt x="47" y="26"/>
                    </a:cubicBezTo>
                    <a:cubicBezTo>
                      <a:pt x="47" y="24"/>
                      <a:pt x="50" y="23"/>
                      <a:pt x="50" y="21"/>
                    </a:cubicBezTo>
                    <a:cubicBezTo>
                      <a:pt x="50" y="19"/>
                      <a:pt x="49" y="13"/>
                      <a:pt x="47" y="8"/>
                    </a:cubicBezTo>
                    <a:cubicBezTo>
                      <a:pt x="47" y="8"/>
                      <a:pt x="46" y="8"/>
                      <a:pt x="46" y="8"/>
                    </a:cubicBezTo>
                    <a:cubicBezTo>
                      <a:pt x="44" y="6"/>
                      <a:pt x="38" y="6"/>
                      <a:pt x="36" y="9"/>
                    </a:cubicBezTo>
                    <a:cubicBezTo>
                      <a:pt x="34" y="11"/>
                      <a:pt x="30" y="7"/>
                      <a:pt x="29" y="5"/>
                    </a:cubicBezTo>
                    <a:cubicBezTo>
                      <a:pt x="29" y="4"/>
                      <a:pt x="25" y="2"/>
                      <a:pt x="23" y="3"/>
                    </a:cubicBezTo>
                    <a:cubicBezTo>
                      <a:pt x="21" y="5"/>
                      <a:pt x="20" y="4"/>
                      <a:pt x="20" y="2"/>
                    </a:cubicBezTo>
                    <a:cubicBezTo>
                      <a:pt x="20" y="0"/>
                      <a:pt x="17" y="1"/>
                      <a:pt x="16" y="3"/>
                    </a:cubicBezTo>
                    <a:cubicBezTo>
                      <a:pt x="16" y="5"/>
                      <a:pt x="13" y="6"/>
                      <a:pt x="12" y="5"/>
                    </a:cubicBezTo>
                    <a:cubicBezTo>
                      <a:pt x="11" y="4"/>
                      <a:pt x="9" y="2"/>
                      <a:pt x="8" y="4"/>
                    </a:cubicBezTo>
                    <a:cubicBezTo>
                      <a:pt x="7" y="5"/>
                      <a:pt x="6" y="5"/>
                      <a:pt x="5" y="4"/>
                    </a:cubicBezTo>
                    <a:cubicBezTo>
                      <a:pt x="4" y="7"/>
                      <a:pt x="4" y="10"/>
                      <a:pt x="5" y="11"/>
                    </a:cubicBezTo>
                    <a:cubicBezTo>
                      <a:pt x="6" y="12"/>
                      <a:pt x="7" y="14"/>
                      <a:pt x="6" y="15"/>
                    </a:cubicBezTo>
                    <a:cubicBezTo>
                      <a:pt x="6" y="16"/>
                      <a:pt x="9" y="18"/>
                      <a:pt x="8" y="20"/>
                    </a:cubicBezTo>
                    <a:cubicBezTo>
                      <a:pt x="6" y="21"/>
                      <a:pt x="5" y="18"/>
                      <a:pt x="4" y="20"/>
                    </a:cubicBezTo>
                    <a:cubicBezTo>
                      <a:pt x="3" y="22"/>
                      <a:pt x="6" y="24"/>
                      <a:pt x="5" y="25"/>
                    </a:cubicBezTo>
                    <a:cubicBezTo>
                      <a:pt x="4" y="26"/>
                      <a:pt x="2" y="27"/>
                      <a:pt x="2" y="29"/>
                    </a:cubicBezTo>
                    <a:cubicBezTo>
                      <a:pt x="3" y="32"/>
                      <a:pt x="3" y="34"/>
                      <a:pt x="1" y="35"/>
                    </a:cubicBezTo>
                    <a:cubicBezTo>
                      <a:pt x="0" y="36"/>
                      <a:pt x="2" y="36"/>
                      <a:pt x="4" y="38"/>
                    </a:cubicBezTo>
                    <a:cubicBezTo>
                      <a:pt x="7" y="39"/>
                      <a:pt x="11" y="41"/>
                      <a:pt x="10" y="44"/>
                    </a:cubicBezTo>
                    <a:cubicBezTo>
                      <a:pt x="10" y="46"/>
                      <a:pt x="9" y="47"/>
                      <a:pt x="8" y="51"/>
                    </a:cubicBezTo>
                    <a:cubicBezTo>
                      <a:pt x="13" y="51"/>
                      <a:pt x="22" y="48"/>
                      <a:pt x="32" y="46"/>
                    </a:cubicBezTo>
                    <a:cubicBezTo>
                      <a:pt x="38" y="45"/>
                      <a:pt x="43" y="46"/>
                      <a:pt x="47" y="47"/>
                    </a:cubicBezTo>
                    <a:cubicBezTo>
                      <a:pt x="48" y="45"/>
                      <a:pt x="48" y="44"/>
                      <a:pt x="47" y="43"/>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32" name="Freeform 28">
                <a:extLst>
                  <a:ext uri="{FF2B5EF4-FFF2-40B4-BE49-F238E27FC236}">
                    <a16:creationId xmlns:a16="http://schemas.microsoft.com/office/drawing/2014/main" xmlns="" id="{BC0F3890-7774-4285-B53B-4370ACD070DC}"/>
                  </a:ext>
                </a:extLst>
              </p:cNvPr>
              <p:cNvSpPr>
                <a:spLocks/>
              </p:cNvSpPr>
              <p:nvPr/>
            </p:nvSpPr>
            <p:spPr bwMode="auto">
              <a:xfrm>
                <a:off x="4863252" y="3879004"/>
                <a:ext cx="77793" cy="120454"/>
              </a:xfrm>
              <a:custGeom>
                <a:avLst/>
                <a:gdLst>
                  <a:gd name="T0" fmla="*/ 29 w 34"/>
                  <a:gd name="T1" fmla="*/ 22 h 52"/>
                  <a:gd name="T2" fmla="*/ 29 w 34"/>
                  <a:gd name="T3" fmla="*/ 10 h 52"/>
                  <a:gd name="T4" fmla="*/ 27 w 34"/>
                  <a:gd name="T5" fmla="*/ 5 h 52"/>
                  <a:gd name="T6" fmla="*/ 25 w 34"/>
                  <a:gd name="T7" fmla="*/ 0 h 52"/>
                  <a:gd name="T8" fmla="*/ 23 w 34"/>
                  <a:gd name="T9" fmla="*/ 2 h 52"/>
                  <a:gd name="T10" fmla="*/ 3 w 34"/>
                  <a:gd name="T11" fmla="*/ 2 h 52"/>
                  <a:gd name="T12" fmla="*/ 4 w 34"/>
                  <a:gd name="T13" fmla="*/ 10 h 52"/>
                  <a:gd name="T14" fmla="*/ 3 w 34"/>
                  <a:gd name="T15" fmla="*/ 11 h 52"/>
                  <a:gd name="T16" fmla="*/ 6 w 34"/>
                  <a:gd name="T17" fmla="*/ 24 h 52"/>
                  <a:gd name="T18" fmla="*/ 3 w 34"/>
                  <a:gd name="T19" fmla="*/ 29 h 52"/>
                  <a:gd name="T20" fmla="*/ 0 w 34"/>
                  <a:gd name="T21" fmla="*/ 37 h 52"/>
                  <a:gd name="T22" fmla="*/ 3 w 34"/>
                  <a:gd name="T23" fmla="*/ 46 h 52"/>
                  <a:gd name="T24" fmla="*/ 3 w 34"/>
                  <a:gd name="T25" fmla="*/ 50 h 52"/>
                  <a:gd name="T26" fmla="*/ 9 w 34"/>
                  <a:gd name="T27" fmla="*/ 52 h 52"/>
                  <a:gd name="T28" fmla="*/ 25 w 34"/>
                  <a:gd name="T29" fmla="*/ 46 h 52"/>
                  <a:gd name="T30" fmla="*/ 34 w 34"/>
                  <a:gd name="T31" fmla="*/ 42 h 52"/>
                  <a:gd name="T32" fmla="*/ 31 w 34"/>
                  <a:gd name="T33" fmla="*/ 33 h 52"/>
                  <a:gd name="T34" fmla="*/ 29 w 34"/>
                  <a:gd name="T35" fmla="*/ 2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 h="52">
                    <a:moveTo>
                      <a:pt x="29" y="22"/>
                    </a:moveTo>
                    <a:cubicBezTo>
                      <a:pt x="28" y="19"/>
                      <a:pt x="29" y="13"/>
                      <a:pt x="29" y="10"/>
                    </a:cubicBezTo>
                    <a:cubicBezTo>
                      <a:pt x="29" y="8"/>
                      <a:pt x="28" y="6"/>
                      <a:pt x="27" y="5"/>
                    </a:cubicBezTo>
                    <a:cubicBezTo>
                      <a:pt x="26" y="5"/>
                      <a:pt x="26" y="3"/>
                      <a:pt x="25" y="0"/>
                    </a:cubicBezTo>
                    <a:cubicBezTo>
                      <a:pt x="24" y="1"/>
                      <a:pt x="24" y="3"/>
                      <a:pt x="23" y="2"/>
                    </a:cubicBezTo>
                    <a:cubicBezTo>
                      <a:pt x="23" y="1"/>
                      <a:pt x="4" y="0"/>
                      <a:pt x="3" y="2"/>
                    </a:cubicBezTo>
                    <a:cubicBezTo>
                      <a:pt x="2" y="3"/>
                      <a:pt x="5" y="8"/>
                      <a:pt x="4" y="10"/>
                    </a:cubicBezTo>
                    <a:cubicBezTo>
                      <a:pt x="4" y="11"/>
                      <a:pt x="4" y="11"/>
                      <a:pt x="3" y="11"/>
                    </a:cubicBezTo>
                    <a:cubicBezTo>
                      <a:pt x="5" y="16"/>
                      <a:pt x="6" y="22"/>
                      <a:pt x="6" y="24"/>
                    </a:cubicBezTo>
                    <a:cubicBezTo>
                      <a:pt x="6" y="26"/>
                      <a:pt x="3" y="27"/>
                      <a:pt x="3" y="29"/>
                    </a:cubicBezTo>
                    <a:cubicBezTo>
                      <a:pt x="3" y="31"/>
                      <a:pt x="0" y="36"/>
                      <a:pt x="0" y="37"/>
                    </a:cubicBezTo>
                    <a:cubicBezTo>
                      <a:pt x="0" y="38"/>
                      <a:pt x="2" y="45"/>
                      <a:pt x="3" y="46"/>
                    </a:cubicBezTo>
                    <a:cubicBezTo>
                      <a:pt x="4" y="47"/>
                      <a:pt x="4" y="48"/>
                      <a:pt x="3" y="50"/>
                    </a:cubicBezTo>
                    <a:cubicBezTo>
                      <a:pt x="7" y="51"/>
                      <a:pt x="9" y="52"/>
                      <a:pt x="9" y="52"/>
                    </a:cubicBezTo>
                    <a:cubicBezTo>
                      <a:pt x="11" y="52"/>
                      <a:pt x="21" y="48"/>
                      <a:pt x="25" y="46"/>
                    </a:cubicBezTo>
                    <a:cubicBezTo>
                      <a:pt x="28" y="44"/>
                      <a:pt x="32" y="43"/>
                      <a:pt x="34" y="42"/>
                    </a:cubicBezTo>
                    <a:cubicBezTo>
                      <a:pt x="33" y="39"/>
                      <a:pt x="31" y="35"/>
                      <a:pt x="31" y="33"/>
                    </a:cubicBezTo>
                    <a:cubicBezTo>
                      <a:pt x="31" y="28"/>
                      <a:pt x="30" y="24"/>
                      <a:pt x="29" y="2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33" name="Freeform 29">
                <a:extLst>
                  <a:ext uri="{FF2B5EF4-FFF2-40B4-BE49-F238E27FC236}">
                    <a16:creationId xmlns:a16="http://schemas.microsoft.com/office/drawing/2014/main" xmlns="" id="{575CECD2-8A40-4478-9071-E8AC630159C6}"/>
                  </a:ext>
                </a:extLst>
              </p:cNvPr>
              <p:cNvSpPr>
                <a:spLocks/>
              </p:cNvSpPr>
              <p:nvPr/>
            </p:nvSpPr>
            <p:spPr bwMode="auto">
              <a:xfrm>
                <a:off x="4641165" y="3848891"/>
                <a:ext cx="140529" cy="106652"/>
              </a:xfrm>
              <a:custGeom>
                <a:avLst/>
                <a:gdLst>
                  <a:gd name="T0" fmla="*/ 20 w 61"/>
                  <a:gd name="T1" fmla="*/ 25 h 46"/>
                  <a:gd name="T2" fmla="*/ 24 w 61"/>
                  <a:gd name="T3" fmla="*/ 24 h 46"/>
                  <a:gd name="T4" fmla="*/ 30 w 61"/>
                  <a:gd name="T5" fmla="*/ 23 h 46"/>
                  <a:gd name="T6" fmla="*/ 37 w 61"/>
                  <a:gd name="T7" fmla="*/ 31 h 46"/>
                  <a:gd name="T8" fmla="*/ 38 w 61"/>
                  <a:gd name="T9" fmla="*/ 35 h 46"/>
                  <a:gd name="T10" fmla="*/ 38 w 61"/>
                  <a:gd name="T11" fmla="*/ 36 h 46"/>
                  <a:gd name="T12" fmla="*/ 44 w 61"/>
                  <a:gd name="T13" fmla="*/ 35 h 46"/>
                  <a:gd name="T14" fmla="*/ 46 w 61"/>
                  <a:gd name="T15" fmla="*/ 42 h 46"/>
                  <a:gd name="T16" fmla="*/ 50 w 61"/>
                  <a:gd name="T17" fmla="*/ 45 h 46"/>
                  <a:gd name="T18" fmla="*/ 53 w 61"/>
                  <a:gd name="T19" fmla="*/ 42 h 46"/>
                  <a:gd name="T20" fmla="*/ 55 w 61"/>
                  <a:gd name="T21" fmla="*/ 43 h 46"/>
                  <a:gd name="T22" fmla="*/ 57 w 61"/>
                  <a:gd name="T23" fmla="*/ 41 h 46"/>
                  <a:gd name="T24" fmla="*/ 56 w 61"/>
                  <a:gd name="T25" fmla="*/ 36 h 46"/>
                  <a:gd name="T26" fmla="*/ 60 w 61"/>
                  <a:gd name="T27" fmla="*/ 36 h 46"/>
                  <a:gd name="T28" fmla="*/ 58 w 61"/>
                  <a:gd name="T29" fmla="*/ 31 h 46"/>
                  <a:gd name="T30" fmla="*/ 57 w 61"/>
                  <a:gd name="T31" fmla="*/ 27 h 46"/>
                  <a:gd name="T32" fmla="*/ 57 w 61"/>
                  <a:gd name="T33" fmla="*/ 20 h 46"/>
                  <a:gd name="T34" fmla="*/ 56 w 61"/>
                  <a:gd name="T35" fmla="*/ 19 h 46"/>
                  <a:gd name="T36" fmla="*/ 54 w 61"/>
                  <a:gd name="T37" fmla="*/ 15 h 46"/>
                  <a:gd name="T38" fmla="*/ 54 w 61"/>
                  <a:gd name="T39" fmla="*/ 12 h 46"/>
                  <a:gd name="T40" fmla="*/ 51 w 61"/>
                  <a:gd name="T41" fmla="*/ 8 h 46"/>
                  <a:gd name="T42" fmla="*/ 48 w 61"/>
                  <a:gd name="T43" fmla="*/ 2 h 46"/>
                  <a:gd name="T44" fmla="*/ 42 w 61"/>
                  <a:gd name="T45" fmla="*/ 6 h 46"/>
                  <a:gd name="T46" fmla="*/ 37 w 61"/>
                  <a:gd name="T47" fmla="*/ 6 h 46"/>
                  <a:gd name="T48" fmla="*/ 32 w 61"/>
                  <a:gd name="T49" fmla="*/ 6 h 46"/>
                  <a:gd name="T50" fmla="*/ 30 w 61"/>
                  <a:gd name="T51" fmla="*/ 4 h 46"/>
                  <a:gd name="T52" fmla="*/ 30 w 61"/>
                  <a:gd name="T53" fmla="*/ 3 h 46"/>
                  <a:gd name="T54" fmla="*/ 29 w 61"/>
                  <a:gd name="T55" fmla="*/ 3 h 46"/>
                  <a:gd name="T56" fmla="*/ 17 w 61"/>
                  <a:gd name="T57" fmla="*/ 3 h 46"/>
                  <a:gd name="T58" fmla="*/ 12 w 61"/>
                  <a:gd name="T59" fmla="*/ 0 h 46"/>
                  <a:gd name="T60" fmla="*/ 10 w 61"/>
                  <a:gd name="T61" fmla="*/ 4 h 46"/>
                  <a:gd name="T62" fmla="*/ 10 w 61"/>
                  <a:gd name="T63" fmla="*/ 8 h 46"/>
                  <a:gd name="T64" fmla="*/ 7 w 61"/>
                  <a:gd name="T65" fmla="*/ 9 h 46"/>
                  <a:gd name="T66" fmla="*/ 1 w 61"/>
                  <a:gd name="T67" fmla="*/ 13 h 46"/>
                  <a:gd name="T68" fmla="*/ 0 w 61"/>
                  <a:gd name="T69" fmla="*/ 14 h 46"/>
                  <a:gd name="T70" fmla="*/ 6 w 61"/>
                  <a:gd name="T71" fmla="*/ 21 h 46"/>
                  <a:gd name="T72" fmla="*/ 15 w 61"/>
                  <a:gd name="T73" fmla="*/ 31 h 46"/>
                  <a:gd name="T74" fmla="*/ 20 w 61"/>
                  <a:gd name="T75" fmla="*/ 25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1" h="46">
                    <a:moveTo>
                      <a:pt x="20" y="25"/>
                    </a:moveTo>
                    <a:cubicBezTo>
                      <a:pt x="20" y="23"/>
                      <a:pt x="22" y="23"/>
                      <a:pt x="24" y="24"/>
                    </a:cubicBezTo>
                    <a:cubicBezTo>
                      <a:pt x="26" y="24"/>
                      <a:pt x="28" y="23"/>
                      <a:pt x="30" y="23"/>
                    </a:cubicBezTo>
                    <a:cubicBezTo>
                      <a:pt x="32" y="23"/>
                      <a:pt x="37" y="29"/>
                      <a:pt x="37" y="31"/>
                    </a:cubicBezTo>
                    <a:cubicBezTo>
                      <a:pt x="37" y="32"/>
                      <a:pt x="37" y="34"/>
                      <a:pt x="38" y="35"/>
                    </a:cubicBezTo>
                    <a:cubicBezTo>
                      <a:pt x="38" y="36"/>
                      <a:pt x="38" y="36"/>
                      <a:pt x="38" y="36"/>
                    </a:cubicBezTo>
                    <a:cubicBezTo>
                      <a:pt x="41" y="35"/>
                      <a:pt x="43" y="35"/>
                      <a:pt x="44" y="35"/>
                    </a:cubicBezTo>
                    <a:cubicBezTo>
                      <a:pt x="45" y="35"/>
                      <a:pt x="46" y="39"/>
                      <a:pt x="46" y="42"/>
                    </a:cubicBezTo>
                    <a:cubicBezTo>
                      <a:pt x="46" y="44"/>
                      <a:pt x="49" y="46"/>
                      <a:pt x="50" y="45"/>
                    </a:cubicBezTo>
                    <a:cubicBezTo>
                      <a:pt x="51" y="43"/>
                      <a:pt x="53" y="41"/>
                      <a:pt x="53" y="42"/>
                    </a:cubicBezTo>
                    <a:cubicBezTo>
                      <a:pt x="53" y="43"/>
                      <a:pt x="54" y="43"/>
                      <a:pt x="55" y="43"/>
                    </a:cubicBezTo>
                    <a:cubicBezTo>
                      <a:pt x="55" y="42"/>
                      <a:pt x="56" y="42"/>
                      <a:pt x="57" y="41"/>
                    </a:cubicBezTo>
                    <a:cubicBezTo>
                      <a:pt x="58" y="40"/>
                      <a:pt x="55" y="38"/>
                      <a:pt x="56" y="36"/>
                    </a:cubicBezTo>
                    <a:cubicBezTo>
                      <a:pt x="57" y="34"/>
                      <a:pt x="58" y="37"/>
                      <a:pt x="60" y="36"/>
                    </a:cubicBezTo>
                    <a:cubicBezTo>
                      <a:pt x="61" y="34"/>
                      <a:pt x="58" y="32"/>
                      <a:pt x="58" y="31"/>
                    </a:cubicBezTo>
                    <a:cubicBezTo>
                      <a:pt x="59" y="30"/>
                      <a:pt x="58" y="28"/>
                      <a:pt x="57" y="27"/>
                    </a:cubicBezTo>
                    <a:cubicBezTo>
                      <a:pt x="56" y="26"/>
                      <a:pt x="56" y="23"/>
                      <a:pt x="57" y="20"/>
                    </a:cubicBezTo>
                    <a:cubicBezTo>
                      <a:pt x="56" y="20"/>
                      <a:pt x="56" y="20"/>
                      <a:pt x="56" y="19"/>
                    </a:cubicBezTo>
                    <a:cubicBezTo>
                      <a:pt x="55" y="18"/>
                      <a:pt x="56" y="15"/>
                      <a:pt x="54" y="15"/>
                    </a:cubicBezTo>
                    <a:cubicBezTo>
                      <a:pt x="52" y="15"/>
                      <a:pt x="52" y="12"/>
                      <a:pt x="54" y="12"/>
                    </a:cubicBezTo>
                    <a:cubicBezTo>
                      <a:pt x="55" y="11"/>
                      <a:pt x="51" y="10"/>
                      <a:pt x="51" y="8"/>
                    </a:cubicBezTo>
                    <a:cubicBezTo>
                      <a:pt x="51" y="6"/>
                      <a:pt x="49" y="2"/>
                      <a:pt x="48" y="2"/>
                    </a:cubicBezTo>
                    <a:cubicBezTo>
                      <a:pt x="47" y="2"/>
                      <a:pt x="44" y="6"/>
                      <a:pt x="42" y="6"/>
                    </a:cubicBezTo>
                    <a:cubicBezTo>
                      <a:pt x="41" y="6"/>
                      <a:pt x="38" y="3"/>
                      <a:pt x="37" y="6"/>
                    </a:cubicBezTo>
                    <a:cubicBezTo>
                      <a:pt x="36" y="8"/>
                      <a:pt x="34" y="5"/>
                      <a:pt x="32" y="6"/>
                    </a:cubicBezTo>
                    <a:cubicBezTo>
                      <a:pt x="31" y="8"/>
                      <a:pt x="30" y="4"/>
                      <a:pt x="30" y="4"/>
                    </a:cubicBezTo>
                    <a:cubicBezTo>
                      <a:pt x="30" y="4"/>
                      <a:pt x="30" y="4"/>
                      <a:pt x="30" y="3"/>
                    </a:cubicBezTo>
                    <a:cubicBezTo>
                      <a:pt x="30" y="3"/>
                      <a:pt x="29" y="3"/>
                      <a:pt x="29" y="3"/>
                    </a:cubicBezTo>
                    <a:cubicBezTo>
                      <a:pt x="25" y="5"/>
                      <a:pt x="18" y="4"/>
                      <a:pt x="17" y="3"/>
                    </a:cubicBezTo>
                    <a:cubicBezTo>
                      <a:pt x="17" y="1"/>
                      <a:pt x="12" y="0"/>
                      <a:pt x="12" y="0"/>
                    </a:cubicBezTo>
                    <a:cubicBezTo>
                      <a:pt x="12" y="0"/>
                      <a:pt x="12" y="3"/>
                      <a:pt x="10" y="4"/>
                    </a:cubicBezTo>
                    <a:cubicBezTo>
                      <a:pt x="8" y="5"/>
                      <a:pt x="10" y="7"/>
                      <a:pt x="10" y="8"/>
                    </a:cubicBezTo>
                    <a:cubicBezTo>
                      <a:pt x="10" y="8"/>
                      <a:pt x="9" y="10"/>
                      <a:pt x="7" y="9"/>
                    </a:cubicBezTo>
                    <a:cubicBezTo>
                      <a:pt x="6" y="8"/>
                      <a:pt x="3" y="12"/>
                      <a:pt x="1" y="13"/>
                    </a:cubicBezTo>
                    <a:cubicBezTo>
                      <a:pt x="1" y="13"/>
                      <a:pt x="0" y="13"/>
                      <a:pt x="0" y="14"/>
                    </a:cubicBezTo>
                    <a:cubicBezTo>
                      <a:pt x="3" y="16"/>
                      <a:pt x="2" y="18"/>
                      <a:pt x="6" y="21"/>
                    </a:cubicBezTo>
                    <a:cubicBezTo>
                      <a:pt x="9" y="23"/>
                      <a:pt x="13" y="26"/>
                      <a:pt x="15" y="31"/>
                    </a:cubicBezTo>
                    <a:cubicBezTo>
                      <a:pt x="17" y="29"/>
                      <a:pt x="20" y="26"/>
                      <a:pt x="20" y="25"/>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34" name="Freeform 30">
                <a:extLst>
                  <a:ext uri="{FF2B5EF4-FFF2-40B4-BE49-F238E27FC236}">
                    <a16:creationId xmlns:a16="http://schemas.microsoft.com/office/drawing/2014/main" xmlns="" id="{780996E7-D27F-4BF3-B82D-7BBE9CF9CDFE}"/>
                  </a:ext>
                </a:extLst>
              </p:cNvPr>
              <p:cNvSpPr>
                <a:spLocks/>
              </p:cNvSpPr>
              <p:nvPr/>
            </p:nvSpPr>
            <p:spPr bwMode="auto">
              <a:xfrm>
                <a:off x="4708920" y="3929193"/>
                <a:ext cx="77793" cy="74029"/>
              </a:xfrm>
              <a:custGeom>
                <a:avLst/>
                <a:gdLst>
                  <a:gd name="T0" fmla="*/ 27 w 34"/>
                  <a:gd name="T1" fmla="*/ 19 h 32"/>
                  <a:gd name="T2" fmla="*/ 24 w 34"/>
                  <a:gd name="T3" fmla="*/ 16 h 32"/>
                  <a:gd name="T4" fmla="*/ 25 w 34"/>
                  <a:gd name="T5" fmla="*/ 10 h 32"/>
                  <a:gd name="T6" fmla="*/ 26 w 34"/>
                  <a:gd name="T7" fmla="*/ 8 h 32"/>
                  <a:gd name="T8" fmla="*/ 24 w 34"/>
                  <a:gd name="T9" fmla="*/ 7 h 32"/>
                  <a:gd name="T10" fmla="*/ 21 w 34"/>
                  <a:gd name="T11" fmla="*/ 10 h 32"/>
                  <a:gd name="T12" fmla="*/ 17 w 34"/>
                  <a:gd name="T13" fmla="*/ 7 h 32"/>
                  <a:gd name="T14" fmla="*/ 15 w 34"/>
                  <a:gd name="T15" fmla="*/ 0 h 32"/>
                  <a:gd name="T16" fmla="*/ 9 w 34"/>
                  <a:gd name="T17" fmla="*/ 1 h 32"/>
                  <a:gd name="T18" fmla="*/ 8 w 34"/>
                  <a:gd name="T19" fmla="*/ 5 h 32"/>
                  <a:gd name="T20" fmla="*/ 2 w 34"/>
                  <a:gd name="T21" fmla="*/ 10 h 32"/>
                  <a:gd name="T22" fmla="*/ 0 w 34"/>
                  <a:gd name="T23" fmla="*/ 13 h 32"/>
                  <a:gd name="T24" fmla="*/ 10 w 34"/>
                  <a:gd name="T25" fmla="*/ 20 h 32"/>
                  <a:gd name="T26" fmla="*/ 29 w 34"/>
                  <a:gd name="T27" fmla="*/ 32 h 32"/>
                  <a:gd name="T28" fmla="*/ 31 w 34"/>
                  <a:gd name="T29" fmla="*/ 32 h 32"/>
                  <a:gd name="T30" fmla="*/ 33 w 34"/>
                  <a:gd name="T31" fmla="*/ 25 h 32"/>
                  <a:gd name="T32" fmla="*/ 27 w 34"/>
                  <a:gd name="T33" fmla="*/ 19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32">
                    <a:moveTo>
                      <a:pt x="27" y="19"/>
                    </a:moveTo>
                    <a:cubicBezTo>
                      <a:pt x="25" y="17"/>
                      <a:pt x="23" y="17"/>
                      <a:pt x="24" y="16"/>
                    </a:cubicBezTo>
                    <a:cubicBezTo>
                      <a:pt x="26" y="15"/>
                      <a:pt x="26" y="13"/>
                      <a:pt x="25" y="10"/>
                    </a:cubicBezTo>
                    <a:cubicBezTo>
                      <a:pt x="25" y="9"/>
                      <a:pt x="25" y="9"/>
                      <a:pt x="26" y="8"/>
                    </a:cubicBezTo>
                    <a:cubicBezTo>
                      <a:pt x="25" y="8"/>
                      <a:pt x="24" y="8"/>
                      <a:pt x="24" y="7"/>
                    </a:cubicBezTo>
                    <a:cubicBezTo>
                      <a:pt x="24" y="6"/>
                      <a:pt x="22" y="8"/>
                      <a:pt x="21" y="10"/>
                    </a:cubicBezTo>
                    <a:cubicBezTo>
                      <a:pt x="20" y="11"/>
                      <a:pt x="17" y="9"/>
                      <a:pt x="17" y="7"/>
                    </a:cubicBezTo>
                    <a:cubicBezTo>
                      <a:pt x="17" y="4"/>
                      <a:pt x="16" y="0"/>
                      <a:pt x="15" y="0"/>
                    </a:cubicBezTo>
                    <a:cubicBezTo>
                      <a:pt x="14" y="0"/>
                      <a:pt x="12" y="0"/>
                      <a:pt x="9" y="1"/>
                    </a:cubicBezTo>
                    <a:cubicBezTo>
                      <a:pt x="9" y="2"/>
                      <a:pt x="8" y="4"/>
                      <a:pt x="8" y="5"/>
                    </a:cubicBezTo>
                    <a:cubicBezTo>
                      <a:pt x="8" y="7"/>
                      <a:pt x="3" y="9"/>
                      <a:pt x="2" y="10"/>
                    </a:cubicBezTo>
                    <a:cubicBezTo>
                      <a:pt x="1" y="11"/>
                      <a:pt x="0" y="12"/>
                      <a:pt x="0" y="13"/>
                    </a:cubicBezTo>
                    <a:cubicBezTo>
                      <a:pt x="3" y="15"/>
                      <a:pt x="7" y="18"/>
                      <a:pt x="10" y="20"/>
                    </a:cubicBezTo>
                    <a:cubicBezTo>
                      <a:pt x="16" y="24"/>
                      <a:pt x="25" y="30"/>
                      <a:pt x="29" y="32"/>
                    </a:cubicBezTo>
                    <a:cubicBezTo>
                      <a:pt x="30" y="32"/>
                      <a:pt x="30" y="32"/>
                      <a:pt x="31" y="32"/>
                    </a:cubicBezTo>
                    <a:cubicBezTo>
                      <a:pt x="32" y="28"/>
                      <a:pt x="33" y="27"/>
                      <a:pt x="33" y="25"/>
                    </a:cubicBezTo>
                    <a:cubicBezTo>
                      <a:pt x="34" y="22"/>
                      <a:pt x="30" y="20"/>
                      <a:pt x="27" y="19"/>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35" name="Freeform 31">
                <a:extLst>
                  <a:ext uri="{FF2B5EF4-FFF2-40B4-BE49-F238E27FC236}">
                    <a16:creationId xmlns:a16="http://schemas.microsoft.com/office/drawing/2014/main" xmlns="" id="{18725BD7-A584-4D10-8C40-E21BC348F4B9}"/>
                  </a:ext>
                </a:extLst>
              </p:cNvPr>
              <p:cNvSpPr>
                <a:spLocks/>
              </p:cNvSpPr>
              <p:nvPr/>
            </p:nvSpPr>
            <p:spPr bwMode="auto">
              <a:xfrm>
                <a:off x="4676298" y="3901589"/>
                <a:ext cx="52698" cy="57717"/>
              </a:xfrm>
              <a:custGeom>
                <a:avLst/>
                <a:gdLst>
                  <a:gd name="T0" fmla="*/ 22 w 23"/>
                  <a:gd name="T1" fmla="*/ 17 h 25"/>
                  <a:gd name="T2" fmla="*/ 23 w 23"/>
                  <a:gd name="T3" fmla="*/ 12 h 25"/>
                  <a:gd name="T4" fmla="*/ 22 w 23"/>
                  <a:gd name="T5" fmla="*/ 8 h 25"/>
                  <a:gd name="T6" fmla="*/ 15 w 23"/>
                  <a:gd name="T7" fmla="*/ 0 h 25"/>
                  <a:gd name="T8" fmla="*/ 9 w 23"/>
                  <a:gd name="T9" fmla="*/ 1 h 25"/>
                  <a:gd name="T10" fmla="*/ 5 w 23"/>
                  <a:gd name="T11" fmla="*/ 2 h 25"/>
                  <a:gd name="T12" fmla="*/ 0 w 23"/>
                  <a:gd name="T13" fmla="*/ 8 h 25"/>
                  <a:gd name="T14" fmla="*/ 1 w 23"/>
                  <a:gd name="T15" fmla="*/ 11 h 25"/>
                  <a:gd name="T16" fmla="*/ 7 w 23"/>
                  <a:gd name="T17" fmla="*/ 21 h 25"/>
                  <a:gd name="T18" fmla="*/ 14 w 23"/>
                  <a:gd name="T19" fmla="*/ 25 h 25"/>
                  <a:gd name="T20" fmla="*/ 16 w 23"/>
                  <a:gd name="T21" fmla="*/ 22 h 25"/>
                  <a:gd name="T22" fmla="*/ 22 w 23"/>
                  <a:gd name="T23" fmla="*/ 17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 h="25">
                    <a:moveTo>
                      <a:pt x="22" y="17"/>
                    </a:moveTo>
                    <a:cubicBezTo>
                      <a:pt x="22" y="15"/>
                      <a:pt x="23" y="14"/>
                      <a:pt x="23" y="12"/>
                    </a:cubicBezTo>
                    <a:cubicBezTo>
                      <a:pt x="22" y="11"/>
                      <a:pt x="22" y="9"/>
                      <a:pt x="22" y="8"/>
                    </a:cubicBezTo>
                    <a:cubicBezTo>
                      <a:pt x="22" y="6"/>
                      <a:pt x="17" y="0"/>
                      <a:pt x="15" y="0"/>
                    </a:cubicBezTo>
                    <a:cubicBezTo>
                      <a:pt x="13" y="0"/>
                      <a:pt x="11" y="1"/>
                      <a:pt x="9" y="1"/>
                    </a:cubicBezTo>
                    <a:cubicBezTo>
                      <a:pt x="7" y="0"/>
                      <a:pt x="5" y="0"/>
                      <a:pt x="5" y="2"/>
                    </a:cubicBezTo>
                    <a:cubicBezTo>
                      <a:pt x="5" y="3"/>
                      <a:pt x="2" y="6"/>
                      <a:pt x="0" y="8"/>
                    </a:cubicBezTo>
                    <a:cubicBezTo>
                      <a:pt x="0" y="9"/>
                      <a:pt x="1" y="10"/>
                      <a:pt x="1" y="11"/>
                    </a:cubicBezTo>
                    <a:cubicBezTo>
                      <a:pt x="3" y="17"/>
                      <a:pt x="5" y="19"/>
                      <a:pt x="7" y="21"/>
                    </a:cubicBezTo>
                    <a:cubicBezTo>
                      <a:pt x="9" y="22"/>
                      <a:pt x="11" y="23"/>
                      <a:pt x="14" y="25"/>
                    </a:cubicBezTo>
                    <a:cubicBezTo>
                      <a:pt x="14" y="24"/>
                      <a:pt x="15" y="23"/>
                      <a:pt x="16" y="22"/>
                    </a:cubicBezTo>
                    <a:cubicBezTo>
                      <a:pt x="17" y="21"/>
                      <a:pt x="22" y="19"/>
                      <a:pt x="22" y="17"/>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36" name="Freeform 32">
                <a:extLst>
                  <a:ext uri="{FF2B5EF4-FFF2-40B4-BE49-F238E27FC236}">
                    <a16:creationId xmlns:a16="http://schemas.microsoft.com/office/drawing/2014/main" xmlns="" id="{B5E2B236-82A2-48EF-9BA0-A15705CE0171}"/>
                  </a:ext>
                </a:extLst>
              </p:cNvPr>
              <p:cNvSpPr>
                <a:spLocks/>
              </p:cNvSpPr>
              <p:nvPr/>
            </p:nvSpPr>
            <p:spPr bwMode="auto">
              <a:xfrm>
                <a:off x="4607288" y="3559049"/>
                <a:ext cx="154331" cy="124218"/>
              </a:xfrm>
              <a:custGeom>
                <a:avLst/>
                <a:gdLst>
                  <a:gd name="T0" fmla="*/ 31 w 67"/>
                  <a:gd name="T1" fmla="*/ 42 h 54"/>
                  <a:gd name="T2" fmla="*/ 40 w 67"/>
                  <a:gd name="T3" fmla="*/ 36 h 54"/>
                  <a:gd name="T4" fmla="*/ 40 w 67"/>
                  <a:gd name="T5" fmla="*/ 14 h 54"/>
                  <a:gd name="T6" fmla="*/ 67 w 67"/>
                  <a:gd name="T7" fmla="*/ 14 h 54"/>
                  <a:gd name="T8" fmla="*/ 67 w 67"/>
                  <a:gd name="T9" fmla="*/ 3 h 54"/>
                  <a:gd name="T10" fmla="*/ 61 w 67"/>
                  <a:gd name="T11" fmla="*/ 0 h 54"/>
                  <a:gd name="T12" fmla="*/ 31 w 67"/>
                  <a:gd name="T13" fmla="*/ 0 h 54"/>
                  <a:gd name="T14" fmla="*/ 27 w 67"/>
                  <a:gd name="T15" fmla="*/ 7 h 54"/>
                  <a:gd name="T16" fmla="*/ 16 w 67"/>
                  <a:gd name="T17" fmla="*/ 22 h 54"/>
                  <a:gd name="T18" fmla="*/ 2 w 67"/>
                  <a:gd name="T19" fmla="*/ 47 h 54"/>
                  <a:gd name="T20" fmla="*/ 0 w 67"/>
                  <a:gd name="T21" fmla="*/ 54 h 54"/>
                  <a:gd name="T22" fmla="*/ 31 w 67"/>
                  <a:gd name="T23" fmla="*/ 54 h 54"/>
                  <a:gd name="T24" fmla="*/ 31 w 67"/>
                  <a:gd name="T25" fmla="*/ 4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7" h="54">
                    <a:moveTo>
                      <a:pt x="31" y="42"/>
                    </a:moveTo>
                    <a:cubicBezTo>
                      <a:pt x="31" y="40"/>
                      <a:pt x="40" y="38"/>
                      <a:pt x="40" y="36"/>
                    </a:cubicBezTo>
                    <a:cubicBezTo>
                      <a:pt x="40" y="34"/>
                      <a:pt x="40" y="14"/>
                      <a:pt x="40" y="14"/>
                    </a:cubicBezTo>
                    <a:cubicBezTo>
                      <a:pt x="40" y="14"/>
                      <a:pt x="66" y="15"/>
                      <a:pt x="67" y="14"/>
                    </a:cubicBezTo>
                    <a:cubicBezTo>
                      <a:pt x="67" y="14"/>
                      <a:pt x="67" y="8"/>
                      <a:pt x="67" y="3"/>
                    </a:cubicBezTo>
                    <a:cubicBezTo>
                      <a:pt x="66" y="1"/>
                      <a:pt x="67" y="0"/>
                      <a:pt x="61" y="0"/>
                    </a:cubicBezTo>
                    <a:cubicBezTo>
                      <a:pt x="56" y="0"/>
                      <a:pt x="41" y="0"/>
                      <a:pt x="31" y="0"/>
                    </a:cubicBezTo>
                    <a:cubicBezTo>
                      <a:pt x="29" y="2"/>
                      <a:pt x="28" y="5"/>
                      <a:pt x="27" y="7"/>
                    </a:cubicBezTo>
                    <a:cubicBezTo>
                      <a:pt x="25" y="11"/>
                      <a:pt x="16" y="16"/>
                      <a:pt x="16" y="22"/>
                    </a:cubicBezTo>
                    <a:cubicBezTo>
                      <a:pt x="16" y="27"/>
                      <a:pt x="7" y="35"/>
                      <a:pt x="2" y="47"/>
                    </a:cubicBezTo>
                    <a:cubicBezTo>
                      <a:pt x="0" y="50"/>
                      <a:pt x="0" y="52"/>
                      <a:pt x="0" y="54"/>
                    </a:cubicBezTo>
                    <a:cubicBezTo>
                      <a:pt x="31" y="54"/>
                      <a:pt x="31" y="54"/>
                      <a:pt x="31" y="54"/>
                    </a:cubicBezTo>
                    <a:cubicBezTo>
                      <a:pt x="31" y="54"/>
                      <a:pt x="31" y="44"/>
                      <a:pt x="31" y="4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37" name="Freeform 33">
                <a:extLst>
                  <a:ext uri="{FF2B5EF4-FFF2-40B4-BE49-F238E27FC236}">
                    <a16:creationId xmlns:a16="http://schemas.microsoft.com/office/drawing/2014/main" xmlns="" id="{F2022576-33F5-4876-93AE-1AE54A6147C7}"/>
                  </a:ext>
                </a:extLst>
              </p:cNvPr>
              <p:cNvSpPr>
                <a:spLocks/>
              </p:cNvSpPr>
              <p:nvPr/>
            </p:nvSpPr>
            <p:spPr bwMode="auto">
              <a:xfrm>
                <a:off x="4604778" y="3565323"/>
                <a:ext cx="225851" cy="247181"/>
              </a:xfrm>
              <a:custGeom>
                <a:avLst/>
                <a:gdLst>
                  <a:gd name="T0" fmla="*/ 8 w 98"/>
                  <a:gd name="T1" fmla="*/ 92 h 107"/>
                  <a:gd name="T2" fmla="*/ 15 w 98"/>
                  <a:gd name="T3" fmla="*/ 92 h 107"/>
                  <a:gd name="T4" fmla="*/ 21 w 98"/>
                  <a:gd name="T5" fmla="*/ 92 h 107"/>
                  <a:gd name="T6" fmla="*/ 26 w 98"/>
                  <a:gd name="T7" fmla="*/ 95 h 107"/>
                  <a:gd name="T8" fmla="*/ 29 w 98"/>
                  <a:gd name="T9" fmla="*/ 95 h 107"/>
                  <a:gd name="T10" fmla="*/ 34 w 98"/>
                  <a:gd name="T11" fmla="*/ 103 h 107"/>
                  <a:gd name="T12" fmla="*/ 38 w 98"/>
                  <a:gd name="T13" fmla="*/ 107 h 107"/>
                  <a:gd name="T14" fmla="*/ 42 w 98"/>
                  <a:gd name="T15" fmla="*/ 104 h 107"/>
                  <a:gd name="T16" fmla="*/ 47 w 98"/>
                  <a:gd name="T17" fmla="*/ 102 h 107"/>
                  <a:gd name="T18" fmla="*/ 52 w 98"/>
                  <a:gd name="T19" fmla="*/ 101 h 107"/>
                  <a:gd name="T20" fmla="*/ 57 w 98"/>
                  <a:gd name="T21" fmla="*/ 102 h 107"/>
                  <a:gd name="T22" fmla="*/ 62 w 98"/>
                  <a:gd name="T23" fmla="*/ 100 h 107"/>
                  <a:gd name="T24" fmla="*/ 93 w 98"/>
                  <a:gd name="T25" fmla="*/ 100 h 107"/>
                  <a:gd name="T26" fmla="*/ 94 w 98"/>
                  <a:gd name="T27" fmla="*/ 93 h 107"/>
                  <a:gd name="T28" fmla="*/ 92 w 98"/>
                  <a:gd name="T29" fmla="*/ 91 h 107"/>
                  <a:gd name="T30" fmla="*/ 84 w 98"/>
                  <a:gd name="T31" fmla="*/ 20 h 107"/>
                  <a:gd name="T32" fmla="*/ 98 w 98"/>
                  <a:gd name="T33" fmla="*/ 20 h 107"/>
                  <a:gd name="T34" fmla="*/ 69 w 98"/>
                  <a:gd name="T35" fmla="*/ 1 h 107"/>
                  <a:gd name="T36" fmla="*/ 68 w 98"/>
                  <a:gd name="T37" fmla="*/ 0 h 107"/>
                  <a:gd name="T38" fmla="*/ 68 w 98"/>
                  <a:gd name="T39" fmla="*/ 11 h 107"/>
                  <a:gd name="T40" fmla="*/ 41 w 98"/>
                  <a:gd name="T41" fmla="*/ 11 h 107"/>
                  <a:gd name="T42" fmla="*/ 41 w 98"/>
                  <a:gd name="T43" fmla="*/ 33 h 107"/>
                  <a:gd name="T44" fmla="*/ 32 w 98"/>
                  <a:gd name="T45" fmla="*/ 39 h 107"/>
                  <a:gd name="T46" fmla="*/ 32 w 98"/>
                  <a:gd name="T47" fmla="*/ 51 h 107"/>
                  <a:gd name="T48" fmla="*/ 1 w 98"/>
                  <a:gd name="T49" fmla="*/ 51 h 107"/>
                  <a:gd name="T50" fmla="*/ 5 w 98"/>
                  <a:gd name="T51" fmla="*/ 60 h 107"/>
                  <a:gd name="T52" fmla="*/ 7 w 98"/>
                  <a:gd name="T53" fmla="*/ 73 h 107"/>
                  <a:gd name="T54" fmla="*/ 4 w 98"/>
                  <a:gd name="T55" fmla="*/ 89 h 107"/>
                  <a:gd name="T56" fmla="*/ 3 w 98"/>
                  <a:gd name="T57" fmla="*/ 96 h 107"/>
                  <a:gd name="T58" fmla="*/ 3 w 98"/>
                  <a:gd name="T59" fmla="*/ 96 h 107"/>
                  <a:gd name="T60" fmla="*/ 8 w 98"/>
                  <a:gd name="T61" fmla="*/ 92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8" h="107">
                    <a:moveTo>
                      <a:pt x="8" y="92"/>
                    </a:moveTo>
                    <a:cubicBezTo>
                      <a:pt x="11" y="93"/>
                      <a:pt x="15" y="92"/>
                      <a:pt x="15" y="92"/>
                    </a:cubicBezTo>
                    <a:cubicBezTo>
                      <a:pt x="15" y="92"/>
                      <a:pt x="19" y="90"/>
                      <a:pt x="21" y="92"/>
                    </a:cubicBezTo>
                    <a:cubicBezTo>
                      <a:pt x="24" y="93"/>
                      <a:pt x="26" y="95"/>
                      <a:pt x="26" y="95"/>
                    </a:cubicBezTo>
                    <a:cubicBezTo>
                      <a:pt x="29" y="95"/>
                      <a:pt x="29" y="95"/>
                      <a:pt x="29" y="95"/>
                    </a:cubicBezTo>
                    <a:cubicBezTo>
                      <a:pt x="29" y="95"/>
                      <a:pt x="31" y="102"/>
                      <a:pt x="34" y="103"/>
                    </a:cubicBezTo>
                    <a:cubicBezTo>
                      <a:pt x="36" y="103"/>
                      <a:pt x="38" y="105"/>
                      <a:pt x="38" y="107"/>
                    </a:cubicBezTo>
                    <a:cubicBezTo>
                      <a:pt x="41" y="107"/>
                      <a:pt x="42" y="106"/>
                      <a:pt x="42" y="104"/>
                    </a:cubicBezTo>
                    <a:cubicBezTo>
                      <a:pt x="42" y="102"/>
                      <a:pt x="44" y="99"/>
                      <a:pt x="47" y="102"/>
                    </a:cubicBezTo>
                    <a:cubicBezTo>
                      <a:pt x="51" y="105"/>
                      <a:pt x="51" y="103"/>
                      <a:pt x="52" y="101"/>
                    </a:cubicBezTo>
                    <a:cubicBezTo>
                      <a:pt x="52" y="100"/>
                      <a:pt x="55" y="102"/>
                      <a:pt x="57" y="102"/>
                    </a:cubicBezTo>
                    <a:cubicBezTo>
                      <a:pt x="59" y="102"/>
                      <a:pt x="62" y="100"/>
                      <a:pt x="62" y="100"/>
                    </a:cubicBezTo>
                    <a:cubicBezTo>
                      <a:pt x="62" y="100"/>
                      <a:pt x="92" y="101"/>
                      <a:pt x="93" y="100"/>
                    </a:cubicBezTo>
                    <a:cubicBezTo>
                      <a:pt x="95" y="99"/>
                      <a:pt x="94" y="93"/>
                      <a:pt x="94" y="93"/>
                    </a:cubicBezTo>
                    <a:cubicBezTo>
                      <a:pt x="92" y="91"/>
                      <a:pt x="92" y="91"/>
                      <a:pt x="92" y="91"/>
                    </a:cubicBezTo>
                    <a:cubicBezTo>
                      <a:pt x="84" y="20"/>
                      <a:pt x="84" y="20"/>
                      <a:pt x="84" y="20"/>
                    </a:cubicBezTo>
                    <a:cubicBezTo>
                      <a:pt x="98" y="20"/>
                      <a:pt x="98" y="20"/>
                      <a:pt x="98" y="20"/>
                    </a:cubicBezTo>
                    <a:cubicBezTo>
                      <a:pt x="83" y="10"/>
                      <a:pt x="71" y="2"/>
                      <a:pt x="69" y="1"/>
                    </a:cubicBezTo>
                    <a:cubicBezTo>
                      <a:pt x="69" y="1"/>
                      <a:pt x="68" y="0"/>
                      <a:pt x="68" y="0"/>
                    </a:cubicBezTo>
                    <a:cubicBezTo>
                      <a:pt x="68" y="5"/>
                      <a:pt x="68" y="11"/>
                      <a:pt x="68" y="11"/>
                    </a:cubicBezTo>
                    <a:cubicBezTo>
                      <a:pt x="67" y="12"/>
                      <a:pt x="41" y="11"/>
                      <a:pt x="41" y="11"/>
                    </a:cubicBezTo>
                    <a:cubicBezTo>
                      <a:pt x="41" y="11"/>
                      <a:pt x="41" y="31"/>
                      <a:pt x="41" y="33"/>
                    </a:cubicBezTo>
                    <a:cubicBezTo>
                      <a:pt x="41" y="35"/>
                      <a:pt x="32" y="37"/>
                      <a:pt x="32" y="39"/>
                    </a:cubicBezTo>
                    <a:cubicBezTo>
                      <a:pt x="32" y="41"/>
                      <a:pt x="32" y="51"/>
                      <a:pt x="32" y="51"/>
                    </a:cubicBezTo>
                    <a:cubicBezTo>
                      <a:pt x="1" y="51"/>
                      <a:pt x="1" y="51"/>
                      <a:pt x="1" y="51"/>
                    </a:cubicBezTo>
                    <a:cubicBezTo>
                      <a:pt x="0" y="56"/>
                      <a:pt x="3" y="58"/>
                      <a:pt x="5" y="60"/>
                    </a:cubicBezTo>
                    <a:cubicBezTo>
                      <a:pt x="8" y="63"/>
                      <a:pt x="3" y="68"/>
                      <a:pt x="7" y="73"/>
                    </a:cubicBezTo>
                    <a:cubicBezTo>
                      <a:pt x="11" y="78"/>
                      <a:pt x="6" y="86"/>
                      <a:pt x="4" y="89"/>
                    </a:cubicBezTo>
                    <a:cubicBezTo>
                      <a:pt x="3" y="91"/>
                      <a:pt x="3" y="93"/>
                      <a:pt x="3" y="96"/>
                    </a:cubicBezTo>
                    <a:cubicBezTo>
                      <a:pt x="3" y="96"/>
                      <a:pt x="3" y="96"/>
                      <a:pt x="3" y="96"/>
                    </a:cubicBezTo>
                    <a:cubicBezTo>
                      <a:pt x="6" y="95"/>
                      <a:pt x="5" y="92"/>
                      <a:pt x="8" y="9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38" name="Freeform 34">
                <a:extLst>
                  <a:ext uri="{FF2B5EF4-FFF2-40B4-BE49-F238E27FC236}">
                    <a16:creationId xmlns:a16="http://schemas.microsoft.com/office/drawing/2014/main" xmlns="" id="{7CCEC966-C8C6-4469-BA47-662FC47867C4}"/>
                  </a:ext>
                </a:extLst>
              </p:cNvPr>
              <p:cNvSpPr>
                <a:spLocks/>
              </p:cNvSpPr>
              <p:nvPr/>
            </p:nvSpPr>
            <p:spPr bwMode="auto">
              <a:xfrm>
                <a:off x="4692609" y="3611748"/>
                <a:ext cx="311172" cy="288587"/>
              </a:xfrm>
              <a:custGeom>
                <a:avLst/>
                <a:gdLst>
                  <a:gd name="T0" fmla="*/ 128 w 135"/>
                  <a:gd name="T1" fmla="*/ 52 h 125"/>
                  <a:gd name="T2" fmla="*/ 124 w 135"/>
                  <a:gd name="T3" fmla="*/ 43 h 125"/>
                  <a:gd name="T4" fmla="*/ 115 w 135"/>
                  <a:gd name="T5" fmla="*/ 40 h 125"/>
                  <a:gd name="T6" fmla="*/ 109 w 135"/>
                  <a:gd name="T7" fmla="*/ 33 h 125"/>
                  <a:gd name="T8" fmla="*/ 60 w 135"/>
                  <a:gd name="T9" fmla="*/ 0 h 125"/>
                  <a:gd name="T10" fmla="*/ 46 w 135"/>
                  <a:gd name="T11" fmla="*/ 0 h 125"/>
                  <a:gd name="T12" fmla="*/ 54 w 135"/>
                  <a:gd name="T13" fmla="*/ 71 h 125"/>
                  <a:gd name="T14" fmla="*/ 56 w 135"/>
                  <a:gd name="T15" fmla="*/ 73 h 125"/>
                  <a:gd name="T16" fmla="*/ 55 w 135"/>
                  <a:gd name="T17" fmla="*/ 80 h 125"/>
                  <a:gd name="T18" fmla="*/ 24 w 135"/>
                  <a:gd name="T19" fmla="*/ 80 h 125"/>
                  <a:gd name="T20" fmla="*/ 19 w 135"/>
                  <a:gd name="T21" fmla="*/ 82 h 125"/>
                  <a:gd name="T22" fmla="*/ 14 w 135"/>
                  <a:gd name="T23" fmla="*/ 81 h 125"/>
                  <a:gd name="T24" fmla="*/ 9 w 135"/>
                  <a:gd name="T25" fmla="*/ 82 h 125"/>
                  <a:gd name="T26" fmla="*/ 4 w 135"/>
                  <a:gd name="T27" fmla="*/ 84 h 125"/>
                  <a:gd name="T28" fmla="*/ 0 w 135"/>
                  <a:gd name="T29" fmla="*/ 87 h 125"/>
                  <a:gd name="T30" fmla="*/ 1 w 135"/>
                  <a:gd name="T31" fmla="*/ 88 h 125"/>
                  <a:gd name="T32" fmla="*/ 2 w 135"/>
                  <a:gd name="T33" fmla="*/ 91 h 125"/>
                  <a:gd name="T34" fmla="*/ 4 w 135"/>
                  <a:gd name="T35" fmla="*/ 96 h 125"/>
                  <a:gd name="T36" fmla="*/ 8 w 135"/>
                  <a:gd name="T37" fmla="*/ 101 h 125"/>
                  <a:gd name="T38" fmla="*/ 8 w 135"/>
                  <a:gd name="T39" fmla="*/ 107 h 125"/>
                  <a:gd name="T40" fmla="*/ 10 w 135"/>
                  <a:gd name="T41" fmla="*/ 109 h 125"/>
                  <a:gd name="T42" fmla="*/ 15 w 135"/>
                  <a:gd name="T43" fmla="*/ 109 h 125"/>
                  <a:gd name="T44" fmla="*/ 20 w 135"/>
                  <a:gd name="T45" fmla="*/ 109 h 125"/>
                  <a:gd name="T46" fmla="*/ 26 w 135"/>
                  <a:gd name="T47" fmla="*/ 105 h 125"/>
                  <a:gd name="T48" fmla="*/ 29 w 135"/>
                  <a:gd name="T49" fmla="*/ 111 h 125"/>
                  <a:gd name="T50" fmla="*/ 32 w 135"/>
                  <a:gd name="T51" fmla="*/ 115 h 125"/>
                  <a:gd name="T52" fmla="*/ 32 w 135"/>
                  <a:gd name="T53" fmla="*/ 118 h 125"/>
                  <a:gd name="T54" fmla="*/ 34 w 135"/>
                  <a:gd name="T55" fmla="*/ 122 h 125"/>
                  <a:gd name="T56" fmla="*/ 38 w 135"/>
                  <a:gd name="T57" fmla="*/ 123 h 125"/>
                  <a:gd name="T58" fmla="*/ 42 w 135"/>
                  <a:gd name="T59" fmla="*/ 124 h 125"/>
                  <a:gd name="T60" fmla="*/ 46 w 135"/>
                  <a:gd name="T61" fmla="*/ 122 h 125"/>
                  <a:gd name="T62" fmla="*/ 50 w 135"/>
                  <a:gd name="T63" fmla="*/ 121 h 125"/>
                  <a:gd name="T64" fmla="*/ 53 w 135"/>
                  <a:gd name="T65" fmla="*/ 122 h 125"/>
                  <a:gd name="T66" fmla="*/ 55 w 135"/>
                  <a:gd name="T67" fmla="*/ 122 h 125"/>
                  <a:gd name="T68" fmla="*/ 58 w 135"/>
                  <a:gd name="T69" fmla="*/ 116 h 125"/>
                  <a:gd name="T70" fmla="*/ 57 w 135"/>
                  <a:gd name="T71" fmla="*/ 110 h 125"/>
                  <a:gd name="T72" fmla="*/ 63 w 135"/>
                  <a:gd name="T73" fmla="*/ 108 h 125"/>
                  <a:gd name="T74" fmla="*/ 66 w 135"/>
                  <a:gd name="T75" fmla="*/ 103 h 125"/>
                  <a:gd name="T76" fmla="*/ 69 w 135"/>
                  <a:gd name="T77" fmla="*/ 97 h 125"/>
                  <a:gd name="T78" fmla="*/ 74 w 135"/>
                  <a:gd name="T79" fmla="*/ 97 h 125"/>
                  <a:gd name="T80" fmla="*/ 77 w 135"/>
                  <a:gd name="T81" fmla="*/ 93 h 125"/>
                  <a:gd name="T82" fmla="*/ 81 w 135"/>
                  <a:gd name="T83" fmla="*/ 91 h 125"/>
                  <a:gd name="T84" fmla="*/ 84 w 135"/>
                  <a:gd name="T85" fmla="*/ 89 h 125"/>
                  <a:gd name="T86" fmla="*/ 91 w 135"/>
                  <a:gd name="T87" fmla="*/ 87 h 125"/>
                  <a:gd name="T88" fmla="*/ 97 w 135"/>
                  <a:gd name="T89" fmla="*/ 84 h 125"/>
                  <a:gd name="T90" fmla="*/ 107 w 135"/>
                  <a:gd name="T91" fmla="*/ 84 h 125"/>
                  <a:gd name="T92" fmla="*/ 114 w 135"/>
                  <a:gd name="T93" fmla="*/ 82 h 125"/>
                  <a:gd name="T94" fmla="*/ 126 w 135"/>
                  <a:gd name="T95" fmla="*/ 81 h 125"/>
                  <a:gd name="T96" fmla="*/ 131 w 135"/>
                  <a:gd name="T97" fmla="*/ 78 h 125"/>
                  <a:gd name="T98" fmla="*/ 134 w 135"/>
                  <a:gd name="T99" fmla="*/ 72 h 125"/>
                  <a:gd name="T100" fmla="*/ 134 w 135"/>
                  <a:gd name="T101" fmla="*/ 50 h 125"/>
                  <a:gd name="T102" fmla="*/ 128 w 135"/>
                  <a:gd name="T103" fmla="*/ 52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5" h="125">
                    <a:moveTo>
                      <a:pt x="128" y="52"/>
                    </a:moveTo>
                    <a:cubicBezTo>
                      <a:pt x="128" y="52"/>
                      <a:pt x="128" y="46"/>
                      <a:pt x="124" y="43"/>
                    </a:cubicBezTo>
                    <a:cubicBezTo>
                      <a:pt x="120" y="41"/>
                      <a:pt x="115" y="40"/>
                      <a:pt x="115" y="40"/>
                    </a:cubicBezTo>
                    <a:cubicBezTo>
                      <a:pt x="115" y="40"/>
                      <a:pt x="112" y="35"/>
                      <a:pt x="109" y="33"/>
                    </a:cubicBezTo>
                    <a:cubicBezTo>
                      <a:pt x="108" y="32"/>
                      <a:pt x="82" y="14"/>
                      <a:pt x="60" y="0"/>
                    </a:cubicBezTo>
                    <a:cubicBezTo>
                      <a:pt x="46" y="0"/>
                      <a:pt x="46" y="0"/>
                      <a:pt x="46" y="0"/>
                    </a:cubicBezTo>
                    <a:cubicBezTo>
                      <a:pt x="54" y="71"/>
                      <a:pt x="54" y="71"/>
                      <a:pt x="54" y="71"/>
                    </a:cubicBezTo>
                    <a:cubicBezTo>
                      <a:pt x="56" y="73"/>
                      <a:pt x="56" y="73"/>
                      <a:pt x="56" y="73"/>
                    </a:cubicBezTo>
                    <a:cubicBezTo>
                      <a:pt x="56" y="73"/>
                      <a:pt x="57" y="79"/>
                      <a:pt x="55" y="80"/>
                    </a:cubicBezTo>
                    <a:cubicBezTo>
                      <a:pt x="54" y="81"/>
                      <a:pt x="24" y="80"/>
                      <a:pt x="24" y="80"/>
                    </a:cubicBezTo>
                    <a:cubicBezTo>
                      <a:pt x="24" y="80"/>
                      <a:pt x="21" y="82"/>
                      <a:pt x="19" y="82"/>
                    </a:cubicBezTo>
                    <a:cubicBezTo>
                      <a:pt x="17" y="82"/>
                      <a:pt x="14" y="80"/>
                      <a:pt x="14" y="81"/>
                    </a:cubicBezTo>
                    <a:cubicBezTo>
                      <a:pt x="13" y="83"/>
                      <a:pt x="13" y="85"/>
                      <a:pt x="9" y="82"/>
                    </a:cubicBezTo>
                    <a:cubicBezTo>
                      <a:pt x="6" y="79"/>
                      <a:pt x="4" y="82"/>
                      <a:pt x="4" y="84"/>
                    </a:cubicBezTo>
                    <a:cubicBezTo>
                      <a:pt x="4" y="86"/>
                      <a:pt x="3" y="87"/>
                      <a:pt x="0" y="87"/>
                    </a:cubicBezTo>
                    <a:cubicBezTo>
                      <a:pt x="1" y="88"/>
                      <a:pt x="1" y="88"/>
                      <a:pt x="1" y="88"/>
                    </a:cubicBezTo>
                    <a:cubicBezTo>
                      <a:pt x="2" y="91"/>
                      <a:pt x="2" y="91"/>
                      <a:pt x="2" y="91"/>
                    </a:cubicBezTo>
                    <a:cubicBezTo>
                      <a:pt x="2" y="91"/>
                      <a:pt x="2" y="94"/>
                      <a:pt x="4" y="96"/>
                    </a:cubicBezTo>
                    <a:cubicBezTo>
                      <a:pt x="5" y="97"/>
                      <a:pt x="8" y="100"/>
                      <a:pt x="8" y="101"/>
                    </a:cubicBezTo>
                    <a:cubicBezTo>
                      <a:pt x="8" y="102"/>
                      <a:pt x="8" y="107"/>
                      <a:pt x="8" y="107"/>
                    </a:cubicBezTo>
                    <a:cubicBezTo>
                      <a:pt x="8" y="107"/>
                      <a:pt x="9" y="111"/>
                      <a:pt x="10" y="109"/>
                    </a:cubicBezTo>
                    <a:cubicBezTo>
                      <a:pt x="12" y="108"/>
                      <a:pt x="14" y="111"/>
                      <a:pt x="15" y="109"/>
                    </a:cubicBezTo>
                    <a:cubicBezTo>
                      <a:pt x="16" y="106"/>
                      <a:pt x="19" y="109"/>
                      <a:pt x="20" y="109"/>
                    </a:cubicBezTo>
                    <a:cubicBezTo>
                      <a:pt x="22" y="109"/>
                      <a:pt x="25" y="105"/>
                      <a:pt x="26" y="105"/>
                    </a:cubicBezTo>
                    <a:cubicBezTo>
                      <a:pt x="27" y="105"/>
                      <a:pt x="29" y="109"/>
                      <a:pt x="29" y="111"/>
                    </a:cubicBezTo>
                    <a:cubicBezTo>
                      <a:pt x="29" y="113"/>
                      <a:pt x="33" y="114"/>
                      <a:pt x="32" y="115"/>
                    </a:cubicBezTo>
                    <a:cubicBezTo>
                      <a:pt x="30" y="115"/>
                      <a:pt x="30" y="118"/>
                      <a:pt x="32" y="118"/>
                    </a:cubicBezTo>
                    <a:cubicBezTo>
                      <a:pt x="34" y="118"/>
                      <a:pt x="33" y="121"/>
                      <a:pt x="34" y="122"/>
                    </a:cubicBezTo>
                    <a:cubicBezTo>
                      <a:pt x="35" y="124"/>
                      <a:pt x="37" y="125"/>
                      <a:pt x="38" y="123"/>
                    </a:cubicBezTo>
                    <a:cubicBezTo>
                      <a:pt x="39" y="121"/>
                      <a:pt x="41" y="123"/>
                      <a:pt x="42" y="124"/>
                    </a:cubicBezTo>
                    <a:cubicBezTo>
                      <a:pt x="43" y="125"/>
                      <a:pt x="46" y="124"/>
                      <a:pt x="46" y="122"/>
                    </a:cubicBezTo>
                    <a:cubicBezTo>
                      <a:pt x="47" y="120"/>
                      <a:pt x="50" y="119"/>
                      <a:pt x="50" y="121"/>
                    </a:cubicBezTo>
                    <a:cubicBezTo>
                      <a:pt x="50" y="123"/>
                      <a:pt x="51" y="124"/>
                      <a:pt x="53" y="122"/>
                    </a:cubicBezTo>
                    <a:cubicBezTo>
                      <a:pt x="54" y="122"/>
                      <a:pt x="55" y="122"/>
                      <a:pt x="55" y="122"/>
                    </a:cubicBezTo>
                    <a:cubicBezTo>
                      <a:pt x="56" y="119"/>
                      <a:pt x="57" y="117"/>
                      <a:pt x="58" y="116"/>
                    </a:cubicBezTo>
                    <a:cubicBezTo>
                      <a:pt x="58" y="114"/>
                      <a:pt x="56" y="111"/>
                      <a:pt x="57" y="110"/>
                    </a:cubicBezTo>
                    <a:cubicBezTo>
                      <a:pt x="58" y="110"/>
                      <a:pt x="62" y="111"/>
                      <a:pt x="63" y="108"/>
                    </a:cubicBezTo>
                    <a:cubicBezTo>
                      <a:pt x="65" y="104"/>
                      <a:pt x="66" y="103"/>
                      <a:pt x="66" y="103"/>
                    </a:cubicBezTo>
                    <a:cubicBezTo>
                      <a:pt x="66" y="103"/>
                      <a:pt x="67" y="95"/>
                      <a:pt x="69" y="97"/>
                    </a:cubicBezTo>
                    <a:cubicBezTo>
                      <a:pt x="71" y="98"/>
                      <a:pt x="73" y="100"/>
                      <a:pt x="74" y="97"/>
                    </a:cubicBezTo>
                    <a:cubicBezTo>
                      <a:pt x="74" y="94"/>
                      <a:pt x="77" y="96"/>
                      <a:pt x="77" y="93"/>
                    </a:cubicBezTo>
                    <a:cubicBezTo>
                      <a:pt x="78" y="90"/>
                      <a:pt x="79" y="91"/>
                      <a:pt x="81" y="91"/>
                    </a:cubicBezTo>
                    <a:cubicBezTo>
                      <a:pt x="83" y="92"/>
                      <a:pt x="84" y="91"/>
                      <a:pt x="84" y="89"/>
                    </a:cubicBezTo>
                    <a:cubicBezTo>
                      <a:pt x="84" y="88"/>
                      <a:pt x="88" y="89"/>
                      <a:pt x="91" y="87"/>
                    </a:cubicBezTo>
                    <a:cubicBezTo>
                      <a:pt x="94" y="84"/>
                      <a:pt x="96" y="83"/>
                      <a:pt x="97" y="84"/>
                    </a:cubicBezTo>
                    <a:cubicBezTo>
                      <a:pt x="98" y="85"/>
                      <a:pt x="106" y="85"/>
                      <a:pt x="107" y="84"/>
                    </a:cubicBezTo>
                    <a:cubicBezTo>
                      <a:pt x="108" y="84"/>
                      <a:pt x="111" y="82"/>
                      <a:pt x="114" y="82"/>
                    </a:cubicBezTo>
                    <a:cubicBezTo>
                      <a:pt x="117" y="83"/>
                      <a:pt x="123" y="81"/>
                      <a:pt x="126" y="81"/>
                    </a:cubicBezTo>
                    <a:cubicBezTo>
                      <a:pt x="129" y="81"/>
                      <a:pt x="130" y="79"/>
                      <a:pt x="131" y="78"/>
                    </a:cubicBezTo>
                    <a:cubicBezTo>
                      <a:pt x="132" y="77"/>
                      <a:pt x="133" y="72"/>
                      <a:pt x="134" y="72"/>
                    </a:cubicBezTo>
                    <a:cubicBezTo>
                      <a:pt x="135" y="71"/>
                      <a:pt x="134" y="56"/>
                      <a:pt x="134" y="50"/>
                    </a:cubicBezTo>
                    <a:cubicBezTo>
                      <a:pt x="132" y="51"/>
                      <a:pt x="128" y="52"/>
                      <a:pt x="128" y="5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39" name="Freeform 35">
                <a:extLst>
                  <a:ext uri="{FF2B5EF4-FFF2-40B4-BE49-F238E27FC236}">
                    <a16:creationId xmlns:a16="http://schemas.microsoft.com/office/drawing/2014/main" xmlns="" id="{4779085A-F5F9-4EF5-87A3-DDB98712ADC6}"/>
                  </a:ext>
                </a:extLst>
              </p:cNvPr>
              <p:cNvSpPr>
                <a:spLocks/>
              </p:cNvSpPr>
              <p:nvPr/>
            </p:nvSpPr>
            <p:spPr bwMode="auto">
              <a:xfrm>
                <a:off x="4819336" y="3802466"/>
                <a:ext cx="154331" cy="109161"/>
              </a:xfrm>
              <a:custGeom>
                <a:avLst/>
                <a:gdLst>
                  <a:gd name="T0" fmla="*/ 66 w 67"/>
                  <a:gd name="T1" fmla="*/ 26 h 47"/>
                  <a:gd name="T2" fmla="*/ 63 w 67"/>
                  <a:gd name="T3" fmla="*/ 25 h 47"/>
                  <a:gd name="T4" fmla="*/ 62 w 67"/>
                  <a:gd name="T5" fmla="*/ 20 h 47"/>
                  <a:gd name="T6" fmla="*/ 58 w 67"/>
                  <a:gd name="T7" fmla="*/ 21 h 47"/>
                  <a:gd name="T8" fmla="*/ 55 w 67"/>
                  <a:gd name="T9" fmla="*/ 18 h 47"/>
                  <a:gd name="T10" fmla="*/ 54 w 67"/>
                  <a:gd name="T11" fmla="*/ 15 h 47"/>
                  <a:gd name="T12" fmla="*/ 50 w 67"/>
                  <a:gd name="T13" fmla="*/ 11 h 47"/>
                  <a:gd name="T14" fmla="*/ 47 w 67"/>
                  <a:gd name="T15" fmla="*/ 6 h 47"/>
                  <a:gd name="T16" fmla="*/ 47 w 67"/>
                  <a:gd name="T17" fmla="*/ 2 h 47"/>
                  <a:gd name="T18" fmla="*/ 42 w 67"/>
                  <a:gd name="T19" fmla="*/ 1 h 47"/>
                  <a:gd name="T20" fmla="*/ 36 w 67"/>
                  <a:gd name="T21" fmla="*/ 4 h 47"/>
                  <a:gd name="T22" fmla="*/ 29 w 67"/>
                  <a:gd name="T23" fmla="*/ 6 h 47"/>
                  <a:gd name="T24" fmla="*/ 26 w 67"/>
                  <a:gd name="T25" fmla="*/ 8 h 47"/>
                  <a:gd name="T26" fmla="*/ 22 w 67"/>
                  <a:gd name="T27" fmla="*/ 10 h 47"/>
                  <a:gd name="T28" fmla="*/ 19 w 67"/>
                  <a:gd name="T29" fmla="*/ 14 h 47"/>
                  <a:gd name="T30" fmla="*/ 14 w 67"/>
                  <a:gd name="T31" fmla="*/ 14 h 47"/>
                  <a:gd name="T32" fmla="*/ 11 w 67"/>
                  <a:gd name="T33" fmla="*/ 20 h 47"/>
                  <a:gd name="T34" fmla="*/ 8 w 67"/>
                  <a:gd name="T35" fmla="*/ 25 h 47"/>
                  <a:gd name="T36" fmla="*/ 2 w 67"/>
                  <a:gd name="T37" fmla="*/ 27 h 47"/>
                  <a:gd name="T38" fmla="*/ 3 w 67"/>
                  <a:gd name="T39" fmla="*/ 33 h 47"/>
                  <a:gd name="T40" fmla="*/ 0 w 67"/>
                  <a:gd name="T41" fmla="*/ 39 h 47"/>
                  <a:gd name="T42" fmla="*/ 4 w 67"/>
                  <a:gd name="T43" fmla="*/ 41 h 47"/>
                  <a:gd name="T44" fmla="*/ 11 w 67"/>
                  <a:gd name="T45" fmla="*/ 45 h 47"/>
                  <a:gd name="T46" fmla="*/ 21 w 67"/>
                  <a:gd name="T47" fmla="*/ 44 h 47"/>
                  <a:gd name="T48" fmla="*/ 23 w 67"/>
                  <a:gd name="T49" fmla="*/ 43 h 47"/>
                  <a:gd name="T50" fmla="*/ 22 w 67"/>
                  <a:gd name="T51" fmla="*/ 35 h 47"/>
                  <a:gd name="T52" fmla="*/ 42 w 67"/>
                  <a:gd name="T53" fmla="*/ 35 h 47"/>
                  <a:gd name="T54" fmla="*/ 45 w 67"/>
                  <a:gd name="T55" fmla="*/ 33 h 47"/>
                  <a:gd name="T56" fmla="*/ 53 w 67"/>
                  <a:gd name="T57" fmla="*/ 34 h 47"/>
                  <a:gd name="T58" fmla="*/ 57 w 67"/>
                  <a:gd name="T59" fmla="*/ 31 h 47"/>
                  <a:gd name="T60" fmla="*/ 64 w 67"/>
                  <a:gd name="T61" fmla="*/ 30 h 47"/>
                  <a:gd name="T62" fmla="*/ 66 w 67"/>
                  <a:gd name="T63" fmla="*/ 26 h 47"/>
                  <a:gd name="T64" fmla="*/ 66 w 67"/>
                  <a:gd name="T65" fmla="*/ 2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7" h="47">
                    <a:moveTo>
                      <a:pt x="66" y="26"/>
                    </a:moveTo>
                    <a:cubicBezTo>
                      <a:pt x="65" y="25"/>
                      <a:pt x="63" y="25"/>
                      <a:pt x="63" y="25"/>
                    </a:cubicBezTo>
                    <a:cubicBezTo>
                      <a:pt x="62" y="25"/>
                      <a:pt x="63" y="21"/>
                      <a:pt x="62" y="20"/>
                    </a:cubicBezTo>
                    <a:cubicBezTo>
                      <a:pt x="62" y="20"/>
                      <a:pt x="60" y="22"/>
                      <a:pt x="58" y="21"/>
                    </a:cubicBezTo>
                    <a:cubicBezTo>
                      <a:pt x="57" y="20"/>
                      <a:pt x="56" y="18"/>
                      <a:pt x="55" y="18"/>
                    </a:cubicBezTo>
                    <a:cubicBezTo>
                      <a:pt x="54" y="18"/>
                      <a:pt x="54" y="17"/>
                      <a:pt x="54" y="15"/>
                    </a:cubicBezTo>
                    <a:cubicBezTo>
                      <a:pt x="54" y="13"/>
                      <a:pt x="51" y="12"/>
                      <a:pt x="50" y="11"/>
                    </a:cubicBezTo>
                    <a:cubicBezTo>
                      <a:pt x="48" y="10"/>
                      <a:pt x="48" y="7"/>
                      <a:pt x="47" y="6"/>
                    </a:cubicBezTo>
                    <a:cubicBezTo>
                      <a:pt x="47" y="6"/>
                      <a:pt x="47" y="4"/>
                      <a:pt x="47" y="2"/>
                    </a:cubicBezTo>
                    <a:cubicBezTo>
                      <a:pt x="45" y="2"/>
                      <a:pt x="43" y="2"/>
                      <a:pt x="42" y="1"/>
                    </a:cubicBezTo>
                    <a:cubicBezTo>
                      <a:pt x="41" y="0"/>
                      <a:pt x="39" y="1"/>
                      <a:pt x="36" y="4"/>
                    </a:cubicBezTo>
                    <a:cubicBezTo>
                      <a:pt x="33" y="6"/>
                      <a:pt x="29" y="5"/>
                      <a:pt x="29" y="6"/>
                    </a:cubicBezTo>
                    <a:cubicBezTo>
                      <a:pt x="29" y="8"/>
                      <a:pt x="28" y="9"/>
                      <a:pt x="26" y="8"/>
                    </a:cubicBezTo>
                    <a:cubicBezTo>
                      <a:pt x="24" y="8"/>
                      <a:pt x="23" y="7"/>
                      <a:pt x="22" y="10"/>
                    </a:cubicBezTo>
                    <a:cubicBezTo>
                      <a:pt x="22" y="13"/>
                      <a:pt x="19" y="11"/>
                      <a:pt x="19" y="14"/>
                    </a:cubicBezTo>
                    <a:cubicBezTo>
                      <a:pt x="18" y="17"/>
                      <a:pt x="16" y="15"/>
                      <a:pt x="14" y="14"/>
                    </a:cubicBezTo>
                    <a:cubicBezTo>
                      <a:pt x="12" y="12"/>
                      <a:pt x="11" y="20"/>
                      <a:pt x="11" y="20"/>
                    </a:cubicBezTo>
                    <a:cubicBezTo>
                      <a:pt x="11" y="20"/>
                      <a:pt x="10" y="21"/>
                      <a:pt x="8" y="25"/>
                    </a:cubicBezTo>
                    <a:cubicBezTo>
                      <a:pt x="7" y="28"/>
                      <a:pt x="3" y="27"/>
                      <a:pt x="2" y="27"/>
                    </a:cubicBezTo>
                    <a:cubicBezTo>
                      <a:pt x="1" y="28"/>
                      <a:pt x="3" y="31"/>
                      <a:pt x="3" y="33"/>
                    </a:cubicBezTo>
                    <a:cubicBezTo>
                      <a:pt x="2" y="34"/>
                      <a:pt x="1" y="36"/>
                      <a:pt x="0" y="39"/>
                    </a:cubicBezTo>
                    <a:cubicBezTo>
                      <a:pt x="2" y="39"/>
                      <a:pt x="4" y="41"/>
                      <a:pt x="4" y="41"/>
                    </a:cubicBezTo>
                    <a:cubicBezTo>
                      <a:pt x="5" y="43"/>
                      <a:pt x="9" y="47"/>
                      <a:pt x="11" y="45"/>
                    </a:cubicBezTo>
                    <a:cubicBezTo>
                      <a:pt x="13" y="42"/>
                      <a:pt x="19" y="42"/>
                      <a:pt x="21" y="44"/>
                    </a:cubicBezTo>
                    <a:cubicBezTo>
                      <a:pt x="22" y="45"/>
                      <a:pt x="23" y="44"/>
                      <a:pt x="23" y="43"/>
                    </a:cubicBezTo>
                    <a:cubicBezTo>
                      <a:pt x="24" y="41"/>
                      <a:pt x="21" y="36"/>
                      <a:pt x="22" y="35"/>
                    </a:cubicBezTo>
                    <a:cubicBezTo>
                      <a:pt x="23" y="33"/>
                      <a:pt x="42" y="34"/>
                      <a:pt x="42" y="35"/>
                    </a:cubicBezTo>
                    <a:cubicBezTo>
                      <a:pt x="43" y="36"/>
                      <a:pt x="43" y="33"/>
                      <a:pt x="45" y="33"/>
                    </a:cubicBezTo>
                    <a:cubicBezTo>
                      <a:pt x="48" y="33"/>
                      <a:pt x="51" y="35"/>
                      <a:pt x="53" y="34"/>
                    </a:cubicBezTo>
                    <a:cubicBezTo>
                      <a:pt x="54" y="34"/>
                      <a:pt x="56" y="31"/>
                      <a:pt x="57" y="31"/>
                    </a:cubicBezTo>
                    <a:cubicBezTo>
                      <a:pt x="59" y="31"/>
                      <a:pt x="63" y="31"/>
                      <a:pt x="64" y="30"/>
                    </a:cubicBezTo>
                    <a:cubicBezTo>
                      <a:pt x="65" y="28"/>
                      <a:pt x="67" y="28"/>
                      <a:pt x="66" y="26"/>
                    </a:cubicBezTo>
                    <a:cubicBezTo>
                      <a:pt x="66" y="26"/>
                      <a:pt x="66" y="26"/>
                      <a:pt x="66" y="26"/>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40" name="Freeform 36">
                <a:extLst>
                  <a:ext uri="{FF2B5EF4-FFF2-40B4-BE49-F238E27FC236}">
                    <a16:creationId xmlns:a16="http://schemas.microsoft.com/office/drawing/2014/main" xmlns="" id="{828F52D2-F599-4452-8D0F-1352385E92AA}"/>
                  </a:ext>
                </a:extLst>
              </p:cNvPr>
              <p:cNvSpPr>
                <a:spLocks/>
              </p:cNvSpPr>
              <p:nvPr/>
            </p:nvSpPr>
            <p:spPr bwMode="auto">
              <a:xfrm>
                <a:off x="4927243" y="3641861"/>
                <a:ext cx="288587" cy="223341"/>
              </a:xfrm>
              <a:custGeom>
                <a:avLst/>
                <a:gdLst>
                  <a:gd name="T0" fmla="*/ 119 w 125"/>
                  <a:gd name="T1" fmla="*/ 14 h 97"/>
                  <a:gd name="T2" fmla="*/ 118 w 125"/>
                  <a:gd name="T3" fmla="*/ 4 h 97"/>
                  <a:gd name="T4" fmla="*/ 112 w 125"/>
                  <a:gd name="T5" fmla="*/ 7 h 97"/>
                  <a:gd name="T6" fmla="*/ 107 w 125"/>
                  <a:gd name="T7" fmla="*/ 2 h 97"/>
                  <a:gd name="T8" fmla="*/ 95 w 125"/>
                  <a:gd name="T9" fmla="*/ 0 h 97"/>
                  <a:gd name="T10" fmla="*/ 61 w 125"/>
                  <a:gd name="T11" fmla="*/ 21 h 97"/>
                  <a:gd name="T12" fmla="*/ 46 w 125"/>
                  <a:gd name="T13" fmla="*/ 33 h 97"/>
                  <a:gd name="T14" fmla="*/ 33 w 125"/>
                  <a:gd name="T15" fmla="*/ 37 h 97"/>
                  <a:gd name="T16" fmla="*/ 32 w 125"/>
                  <a:gd name="T17" fmla="*/ 37 h 97"/>
                  <a:gd name="T18" fmla="*/ 32 w 125"/>
                  <a:gd name="T19" fmla="*/ 59 h 97"/>
                  <a:gd name="T20" fmla="*/ 29 w 125"/>
                  <a:gd name="T21" fmla="*/ 65 h 97"/>
                  <a:gd name="T22" fmla="*/ 24 w 125"/>
                  <a:gd name="T23" fmla="*/ 68 h 97"/>
                  <a:gd name="T24" fmla="*/ 12 w 125"/>
                  <a:gd name="T25" fmla="*/ 69 h 97"/>
                  <a:gd name="T26" fmla="*/ 5 w 125"/>
                  <a:gd name="T27" fmla="*/ 71 h 97"/>
                  <a:gd name="T28" fmla="*/ 0 w 125"/>
                  <a:gd name="T29" fmla="*/ 72 h 97"/>
                  <a:gd name="T30" fmla="*/ 0 w 125"/>
                  <a:gd name="T31" fmla="*/ 76 h 97"/>
                  <a:gd name="T32" fmla="*/ 3 w 125"/>
                  <a:gd name="T33" fmla="*/ 81 h 97"/>
                  <a:gd name="T34" fmla="*/ 7 w 125"/>
                  <a:gd name="T35" fmla="*/ 85 h 97"/>
                  <a:gd name="T36" fmla="*/ 8 w 125"/>
                  <a:gd name="T37" fmla="*/ 88 h 97"/>
                  <a:gd name="T38" fmla="*/ 11 w 125"/>
                  <a:gd name="T39" fmla="*/ 91 h 97"/>
                  <a:gd name="T40" fmla="*/ 15 w 125"/>
                  <a:gd name="T41" fmla="*/ 90 h 97"/>
                  <a:gd name="T42" fmla="*/ 16 w 125"/>
                  <a:gd name="T43" fmla="*/ 95 h 97"/>
                  <a:gd name="T44" fmla="*/ 19 w 125"/>
                  <a:gd name="T45" fmla="*/ 96 h 97"/>
                  <a:gd name="T46" fmla="*/ 22 w 125"/>
                  <a:gd name="T47" fmla="*/ 93 h 97"/>
                  <a:gd name="T48" fmla="*/ 25 w 125"/>
                  <a:gd name="T49" fmla="*/ 96 h 97"/>
                  <a:gd name="T50" fmla="*/ 28 w 125"/>
                  <a:gd name="T51" fmla="*/ 95 h 97"/>
                  <a:gd name="T52" fmla="*/ 31 w 125"/>
                  <a:gd name="T53" fmla="*/ 89 h 97"/>
                  <a:gd name="T54" fmla="*/ 33 w 125"/>
                  <a:gd name="T55" fmla="*/ 83 h 97"/>
                  <a:gd name="T56" fmla="*/ 41 w 125"/>
                  <a:gd name="T57" fmla="*/ 83 h 97"/>
                  <a:gd name="T58" fmla="*/ 45 w 125"/>
                  <a:gd name="T59" fmla="*/ 81 h 97"/>
                  <a:gd name="T60" fmla="*/ 52 w 125"/>
                  <a:gd name="T61" fmla="*/ 83 h 97"/>
                  <a:gd name="T62" fmla="*/ 56 w 125"/>
                  <a:gd name="T63" fmla="*/ 87 h 97"/>
                  <a:gd name="T64" fmla="*/ 63 w 125"/>
                  <a:gd name="T65" fmla="*/ 86 h 97"/>
                  <a:gd name="T66" fmla="*/ 69 w 125"/>
                  <a:gd name="T67" fmla="*/ 89 h 97"/>
                  <a:gd name="T68" fmla="*/ 77 w 125"/>
                  <a:gd name="T69" fmla="*/ 89 h 97"/>
                  <a:gd name="T70" fmla="*/ 83 w 125"/>
                  <a:gd name="T71" fmla="*/ 85 h 97"/>
                  <a:gd name="T72" fmla="*/ 93 w 125"/>
                  <a:gd name="T73" fmla="*/ 85 h 97"/>
                  <a:gd name="T74" fmla="*/ 100 w 125"/>
                  <a:gd name="T75" fmla="*/ 87 h 97"/>
                  <a:gd name="T76" fmla="*/ 106 w 125"/>
                  <a:gd name="T77" fmla="*/ 82 h 97"/>
                  <a:gd name="T78" fmla="*/ 107 w 125"/>
                  <a:gd name="T79" fmla="*/ 82 h 97"/>
                  <a:gd name="T80" fmla="*/ 107 w 125"/>
                  <a:gd name="T81" fmla="*/ 79 h 97"/>
                  <a:gd name="T82" fmla="*/ 108 w 125"/>
                  <a:gd name="T83" fmla="*/ 72 h 97"/>
                  <a:gd name="T84" fmla="*/ 121 w 125"/>
                  <a:gd name="T85" fmla="*/ 56 h 97"/>
                  <a:gd name="T86" fmla="*/ 122 w 125"/>
                  <a:gd name="T87" fmla="*/ 36 h 97"/>
                  <a:gd name="T88" fmla="*/ 124 w 125"/>
                  <a:gd name="T89" fmla="*/ 27 h 97"/>
                  <a:gd name="T90" fmla="*/ 122 w 125"/>
                  <a:gd name="T91" fmla="*/ 21 h 97"/>
                  <a:gd name="T92" fmla="*/ 119 w 125"/>
                  <a:gd name="T93" fmla="*/ 14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5" h="97">
                    <a:moveTo>
                      <a:pt x="119" y="14"/>
                    </a:moveTo>
                    <a:cubicBezTo>
                      <a:pt x="119" y="13"/>
                      <a:pt x="119" y="8"/>
                      <a:pt x="118" y="4"/>
                    </a:cubicBezTo>
                    <a:cubicBezTo>
                      <a:pt x="112" y="7"/>
                      <a:pt x="112" y="7"/>
                      <a:pt x="112" y="7"/>
                    </a:cubicBezTo>
                    <a:cubicBezTo>
                      <a:pt x="112" y="7"/>
                      <a:pt x="110" y="4"/>
                      <a:pt x="107" y="2"/>
                    </a:cubicBezTo>
                    <a:cubicBezTo>
                      <a:pt x="104" y="0"/>
                      <a:pt x="95" y="0"/>
                      <a:pt x="95" y="0"/>
                    </a:cubicBezTo>
                    <a:cubicBezTo>
                      <a:pt x="61" y="21"/>
                      <a:pt x="61" y="21"/>
                      <a:pt x="61" y="21"/>
                    </a:cubicBezTo>
                    <a:cubicBezTo>
                      <a:pt x="46" y="33"/>
                      <a:pt x="46" y="33"/>
                      <a:pt x="46" y="33"/>
                    </a:cubicBezTo>
                    <a:cubicBezTo>
                      <a:pt x="46" y="33"/>
                      <a:pt x="36" y="36"/>
                      <a:pt x="33" y="37"/>
                    </a:cubicBezTo>
                    <a:cubicBezTo>
                      <a:pt x="33" y="37"/>
                      <a:pt x="33" y="37"/>
                      <a:pt x="32" y="37"/>
                    </a:cubicBezTo>
                    <a:cubicBezTo>
                      <a:pt x="32" y="43"/>
                      <a:pt x="33" y="58"/>
                      <a:pt x="32" y="59"/>
                    </a:cubicBezTo>
                    <a:cubicBezTo>
                      <a:pt x="31" y="59"/>
                      <a:pt x="30" y="64"/>
                      <a:pt x="29" y="65"/>
                    </a:cubicBezTo>
                    <a:cubicBezTo>
                      <a:pt x="28" y="66"/>
                      <a:pt x="27" y="68"/>
                      <a:pt x="24" y="68"/>
                    </a:cubicBezTo>
                    <a:cubicBezTo>
                      <a:pt x="21" y="68"/>
                      <a:pt x="15" y="70"/>
                      <a:pt x="12" y="69"/>
                    </a:cubicBezTo>
                    <a:cubicBezTo>
                      <a:pt x="9" y="69"/>
                      <a:pt x="6" y="71"/>
                      <a:pt x="5" y="71"/>
                    </a:cubicBezTo>
                    <a:cubicBezTo>
                      <a:pt x="5" y="72"/>
                      <a:pt x="2" y="72"/>
                      <a:pt x="0" y="72"/>
                    </a:cubicBezTo>
                    <a:cubicBezTo>
                      <a:pt x="0" y="74"/>
                      <a:pt x="0" y="76"/>
                      <a:pt x="0" y="76"/>
                    </a:cubicBezTo>
                    <a:cubicBezTo>
                      <a:pt x="1" y="77"/>
                      <a:pt x="1" y="80"/>
                      <a:pt x="3" y="81"/>
                    </a:cubicBezTo>
                    <a:cubicBezTo>
                      <a:pt x="4" y="82"/>
                      <a:pt x="7" y="83"/>
                      <a:pt x="7" y="85"/>
                    </a:cubicBezTo>
                    <a:cubicBezTo>
                      <a:pt x="7" y="87"/>
                      <a:pt x="7" y="88"/>
                      <a:pt x="8" y="88"/>
                    </a:cubicBezTo>
                    <a:cubicBezTo>
                      <a:pt x="9" y="88"/>
                      <a:pt x="10" y="90"/>
                      <a:pt x="11" y="91"/>
                    </a:cubicBezTo>
                    <a:cubicBezTo>
                      <a:pt x="13" y="92"/>
                      <a:pt x="15" y="90"/>
                      <a:pt x="15" y="90"/>
                    </a:cubicBezTo>
                    <a:cubicBezTo>
                      <a:pt x="16" y="91"/>
                      <a:pt x="15" y="95"/>
                      <a:pt x="16" y="95"/>
                    </a:cubicBezTo>
                    <a:cubicBezTo>
                      <a:pt x="16" y="95"/>
                      <a:pt x="18" y="95"/>
                      <a:pt x="19" y="96"/>
                    </a:cubicBezTo>
                    <a:cubicBezTo>
                      <a:pt x="19" y="94"/>
                      <a:pt x="20" y="92"/>
                      <a:pt x="22" y="93"/>
                    </a:cubicBezTo>
                    <a:cubicBezTo>
                      <a:pt x="24" y="93"/>
                      <a:pt x="22" y="96"/>
                      <a:pt x="25" y="96"/>
                    </a:cubicBezTo>
                    <a:cubicBezTo>
                      <a:pt x="27" y="97"/>
                      <a:pt x="28" y="97"/>
                      <a:pt x="28" y="95"/>
                    </a:cubicBezTo>
                    <a:cubicBezTo>
                      <a:pt x="28" y="93"/>
                      <a:pt x="31" y="90"/>
                      <a:pt x="31" y="89"/>
                    </a:cubicBezTo>
                    <a:cubicBezTo>
                      <a:pt x="32" y="89"/>
                      <a:pt x="32" y="84"/>
                      <a:pt x="33" y="83"/>
                    </a:cubicBezTo>
                    <a:cubicBezTo>
                      <a:pt x="35" y="82"/>
                      <a:pt x="39" y="83"/>
                      <a:pt x="41" y="83"/>
                    </a:cubicBezTo>
                    <a:cubicBezTo>
                      <a:pt x="42" y="83"/>
                      <a:pt x="44" y="80"/>
                      <a:pt x="45" y="81"/>
                    </a:cubicBezTo>
                    <a:cubicBezTo>
                      <a:pt x="47" y="83"/>
                      <a:pt x="50" y="81"/>
                      <a:pt x="52" y="83"/>
                    </a:cubicBezTo>
                    <a:cubicBezTo>
                      <a:pt x="53" y="85"/>
                      <a:pt x="54" y="89"/>
                      <a:pt x="56" y="87"/>
                    </a:cubicBezTo>
                    <a:cubicBezTo>
                      <a:pt x="59" y="86"/>
                      <a:pt x="62" y="86"/>
                      <a:pt x="63" y="86"/>
                    </a:cubicBezTo>
                    <a:cubicBezTo>
                      <a:pt x="64" y="86"/>
                      <a:pt x="68" y="88"/>
                      <a:pt x="69" y="89"/>
                    </a:cubicBezTo>
                    <a:cubicBezTo>
                      <a:pt x="71" y="89"/>
                      <a:pt x="75" y="90"/>
                      <a:pt x="77" y="89"/>
                    </a:cubicBezTo>
                    <a:cubicBezTo>
                      <a:pt x="79" y="88"/>
                      <a:pt x="81" y="85"/>
                      <a:pt x="83" y="85"/>
                    </a:cubicBezTo>
                    <a:cubicBezTo>
                      <a:pt x="85" y="85"/>
                      <a:pt x="92" y="85"/>
                      <a:pt x="93" y="85"/>
                    </a:cubicBezTo>
                    <a:cubicBezTo>
                      <a:pt x="95" y="86"/>
                      <a:pt x="98" y="88"/>
                      <a:pt x="100" y="87"/>
                    </a:cubicBezTo>
                    <a:cubicBezTo>
                      <a:pt x="102" y="86"/>
                      <a:pt x="104" y="82"/>
                      <a:pt x="106" y="82"/>
                    </a:cubicBezTo>
                    <a:cubicBezTo>
                      <a:pt x="106" y="82"/>
                      <a:pt x="106" y="82"/>
                      <a:pt x="107" y="82"/>
                    </a:cubicBezTo>
                    <a:cubicBezTo>
                      <a:pt x="107" y="81"/>
                      <a:pt x="107" y="80"/>
                      <a:pt x="107" y="79"/>
                    </a:cubicBezTo>
                    <a:cubicBezTo>
                      <a:pt x="107" y="75"/>
                      <a:pt x="108" y="76"/>
                      <a:pt x="108" y="72"/>
                    </a:cubicBezTo>
                    <a:cubicBezTo>
                      <a:pt x="109" y="68"/>
                      <a:pt x="120" y="57"/>
                      <a:pt x="121" y="56"/>
                    </a:cubicBezTo>
                    <a:cubicBezTo>
                      <a:pt x="122" y="55"/>
                      <a:pt x="122" y="38"/>
                      <a:pt x="122" y="36"/>
                    </a:cubicBezTo>
                    <a:cubicBezTo>
                      <a:pt x="122" y="34"/>
                      <a:pt x="123" y="31"/>
                      <a:pt x="124" y="27"/>
                    </a:cubicBezTo>
                    <a:cubicBezTo>
                      <a:pt x="125" y="24"/>
                      <a:pt x="122" y="24"/>
                      <a:pt x="122" y="21"/>
                    </a:cubicBezTo>
                    <a:cubicBezTo>
                      <a:pt x="122" y="18"/>
                      <a:pt x="119" y="16"/>
                      <a:pt x="119" y="14"/>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41" name="Freeform 37">
                <a:extLst>
                  <a:ext uri="{FF2B5EF4-FFF2-40B4-BE49-F238E27FC236}">
                    <a16:creationId xmlns:a16="http://schemas.microsoft.com/office/drawing/2014/main" xmlns="" id="{A3EACAFC-2BB1-4FAB-BA1D-D307DBEE4FD6}"/>
                  </a:ext>
                </a:extLst>
              </p:cNvPr>
              <p:cNvSpPr>
                <a:spLocks/>
              </p:cNvSpPr>
              <p:nvPr/>
            </p:nvSpPr>
            <p:spPr bwMode="auto">
              <a:xfrm>
                <a:off x="5174424" y="3641861"/>
                <a:ext cx="186954" cy="308662"/>
              </a:xfrm>
              <a:custGeom>
                <a:avLst/>
                <a:gdLst>
                  <a:gd name="T0" fmla="*/ 80 w 81"/>
                  <a:gd name="T1" fmla="*/ 33 h 134"/>
                  <a:gd name="T2" fmla="*/ 19 w 81"/>
                  <a:gd name="T3" fmla="*/ 0 h 134"/>
                  <a:gd name="T4" fmla="*/ 11 w 81"/>
                  <a:gd name="T5" fmla="*/ 4 h 134"/>
                  <a:gd name="T6" fmla="*/ 12 w 81"/>
                  <a:gd name="T7" fmla="*/ 14 h 134"/>
                  <a:gd name="T8" fmla="*/ 15 w 81"/>
                  <a:gd name="T9" fmla="*/ 21 h 134"/>
                  <a:gd name="T10" fmla="*/ 17 w 81"/>
                  <a:gd name="T11" fmla="*/ 27 h 134"/>
                  <a:gd name="T12" fmla="*/ 15 w 81"/>
                  <a:gd name="T13" fmla="*/ 36 h 134"/>
                  <a:gd name="T14" fmla="*/ 14 w 81"/>
                  <a:gd name="T15" fmla="*/ 56 h 134"/>
                  <a:gd name="T16" fmla="*/ 1 w 81"/>
                  <a:gd name="T17" fmla="*/ 72 h 134"/>
                  <a:gd name="T18" fmla="*/ 0 w 81"/>
                  <a:gd name="T19" fmla="*/ 79 h 134"/>
                  <a:gd name="T20" fmla="*/ 0 w 81"/>
                  <a:gd name="T21" fmla="*/ 82 h 134"/>
                  <a:gd name="T22" fmla="*/ 1 w 81"/>
                  <a:gd name="T23" fmla="*/ 83 h 134"/>
                  <a:gd name="T24" fmla="*/ 5 w 81"/>
                  <a:gd name="T25" fmla="*/ 87 h 134"/>
                  <a:gd name="T26" fmla="*/ 10 w 81"/>
                  <a:gd name="T27" fmla="*/ 94 h 134"/>
                  <a:gd name="T28" fmla="*/ 11 w 81"/>
                  <a:gd name="T29" fmla="*/ 101 h 134"/>
                  <a:gd name="T30" fmla="*/ 14 w 81"/>
                  <a:gd name="T31" fmla="*/ 111 h 134"/>
                  <a:gd name="T32" fmla="*/ 11 w 81"/>
                  <a:gd name="T33" fmla="*/ 113 h 134"/>
                  <a:gd name="T34" fmla="*/ 4 w 81"/>
                  <a:gd name="T35" fmla="*/ 114 h 134"/>
                  <a:gd name="T36" fmla="*/ 6 w 81"/>
                  <a:gd name="T37" fmla="*/ 119 h 134"/>
                  <a:gd name="T38" fmla="*/ 13 w 81"/>
                  <a:gd name="T39" fmla="*/ 126 h 134"/>
                  <a:gd name="T40" fmla="*/ 16 w 81"/>
                  <a:gd name="T41" fmla="*/ 133 h 134"/>
                  <a:gd name="T42" fmla="*/ 20 w 81"/>
                  <a:gd name="T43" fmla="*/ 131 h 134"/>
                  <a:gd name="T44" fmla="*/ 25 w 81"/>
                  <a:gd name="T45" fmla="*/ 131 h 134"/>
                  <a:gd name="T46" fmla="*/ 34 w 81"/>
                  <a:gd name="T47" fmla="*/ 128 h 134"/>
                  <a:gd name="T48" fmla="*/ 41 w 81"/>
                  <a:gd name="T49" fmla="*/ 125 h 134"/>
                  <a:gd name="T50" fmla="*/ 42 w 81"/>
                  <a:gd name="T51" fmla="*/ 120 h 134"/>
                  <a:gd name="T52" fmla="*/ 53 w 81"/>
                  <a:gd name="T53" fmla="*/ 118 h 134"/>
                  <a:gd name="T54" fmla="*/ 61 w 81"/>
                  <a:gd name="T55" fmla="*/ 110 h 134"/>
                  <a:gd name="T56" fmla="*/ 63 w 81"/>
                  <a:gd name="T57" fmla="*/ 106 h 134"/>
                  <a:gd name="T58" fmla="*/ 69 w 81"/>
                  <a:gd name="T59" fmla="*/ 103 h 134"/>
                  <a:gd name="T60" fmla="*/ 71 w 81"/>
                  <a:gd name="T61" fmla="*/ 104 h 134"/>
                  <a:gd name="T62" fmla="*/ 71 w 81"/>
                  <a:gd name="T63" fmla="*/ 103 h 134"/>
                  <a:gd name="T64" fmla="*/ 72 w 81"/>
                  <a:gd name="T65" fmla="*/ 100 h 134"/>
                  <a:gd name="T66" fmla="*/ 68 w 81"/>
                  <a:gd name="T67" fmla="*/ 95 h 134"/>
                  <a:gd name="T68" fmla="*/ 66 w 81"/>
                  <a:gd name="T69" fmla="*/ 89 h 134"/>
                  <a:gd name="T70" fmla="*/ 65 w 81"/>
                  <a:gd name="T71" fmla="*/ 85 h 134"/>
                  <a:gd name="T72" fmla="*/ 66 w 81"/>
                  <a:gd name="T73" fmla="*/ 79 h 134"/>
                  <a:gd name="T74" fmla="*/ 69 w 81"/>
                  <a:gd name="T75" fmla="*/ 73 h 134"/>
                  <a:gd name="T76" fmla="*/ 72 w 81"/>
                  <a:gd name="T77" fmla="*/ 68 h 134"/>
                  <a:gd name="T78" fmla="*/ 79 w 81"/>
                  <a:gd name="T79" fmla="*/ 63 h 134"/>
                  <a:gd name="T80" fmla="*/ 80 w 81"/>
                  <a:gd name="T81" fmla="*/ 55 h 134"/>
                  <a:gd name="T82" fmla="*/ 80 w 81"/>
                  <a:gd name="T83" fmla="*/ 33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1" h="134">
                    <a:moveTo>
                      <a:pt x="80" y="33"/>
                    </a:moveTo>
                    <a:cubicBezTo>
                      <a:pt x="19" y="0"/>
                      <a:pt x="19" y="0"/>
                      <a:pt x="19" y="0"/>
                    </a:cubicBezTo>
                    <a:cubicBezTo>
                      <a:pt x="11" y="4"/>
                      <a:pt x="11" y="4"/>
                      <a:pt x="11" y="4"/>
                    </a:cubicBezTo>
                    <a:cubicBezTo>
                      <a:pt x="12" y="8"/>
                      <a:pt x="12" y="13"/>
                      <a:pt x="12" y="14"/>
                    </a:cubicBezTo>
                    <a:cubicBezTo>
                      <a:pt x="12" y="16"/>
                      <a:pt x="15" y="18"/>
                      <a:pt x="15" y="21"/>
                    </a:cubicBezTo>
                    <a:cubicBezTo>
                      <a:pt x="15" y="24"/>
                      <a:pt x="18" y="24"/>
                      <a:pt x="17" y="27"/>
                    </a:cubicBezTo>
                    <a:cubicBezTo>
                      <a:pt x="16" y="31"/>
                      <a:pt x="15" y="34"/>
                      <a:pt x="15" y="36"/>
                    </a:cubicBezTo>
                    <a:cubicBezTo>
                      <a:pt x="15" y="38"/>
                      <a:pt x="15" y="55"/>
                      <a:pt x="14" y="56"/>
                    </a:cubicBezTo>
                    <a:cubicBezTo>
                      <a:pt x="13" y="57"/>
                      <a:pt x="2" y="68"/>
                      <a:pt x="1" y="72"/>
                    </a:cubicBezTo>
                    <a:cubicBezTo>
                      <a:pt x="1" y="76"/>
                      <a:pt x="0" y="75"/>
                      <a:pt x="0" y="79"/>
                    </a:cubicBezTo>
                    <a:cubicBezTo>
                      <a:pt x="0" y="80"/>
                      <a:pt x="0" y="81"/>
                      <a:pt x="0" y="82"/>
                    </a:cubicBezTo>
                    <a:cubicBezTo>
                      <a:pt x="0" y="82"/>
                      <a:pt x="1" y="83"/>
                      <a:pt x="1" y="83"/>
                    </a:cubicBezTo>
                    <a:cubicBezTo>
                      <a:pt x="3" y="85"/>
                      <a:pt x="3" y="87"/>
                      <a:pt x="5" y="87"/>
                    </a:cubicBezTo>
                    <a:cubicBezTo>
                      <a:pt x="7" y="87"/>
                      <a:pt x="10" y="92"/>
                      <a:pt x="10" y="94"/>
                    </a:cubicBezTo>
                    <a:cubicBezTo>
                      <a:pt x="10" y="96"/>
                      <a:pt x="11" y="98"/>
                      <a:pt x="11" y="101"/>
                    </a:cubicBezTo>
                    <a:cubicBezTo>
                      <a:pt x="11" y="105"/>
                      <a:pt x="13" y="111"/>
                      <a:pt x="14" y="111"/>
                    </a:cubicBezTo>
                    <a:cubicBezTo>
                      <a:pt x="15" y="112"/>
                      <a:pt x="14" y="113"/>
                      <a:pt x="11" y="113"/>
                    </a:cubicBezTo>
                    <a:cubicBezTo>
                      <a:pt x="8" y="112"/>
                      <a:pt x="4" y="112"/>
                      <a:pt x="4" y="114"/>
                    </a:cubicBezTo>
                    <a:cubicBezTo>
                      <a:pt x="4" y="115"/>
                      <a:pt x="3" y="116"/>
                      <a:pt x="6" y="119"/>
                    </a:cubicBezTo>
                    <a:cubicBezTo>
                      <a:pt x="9" y="122"/>
                      <a:pt x="12" y="123"/>
                      <a:pt x="13" y="126"/>
                    </a:cubicBezTo>
                    <a:cubicBezTo>
                      <a:pt x="14" y="129"/>
                      <a:pt x="15" y="132"/>
                      <a:pt x="16" y="133"/>
                    </a:cubicBezTo>
                    <a:cubicBezTo>
                      <a:pt x="17" y="134"/>
                      <a:pt x="19" y="133"/>
                      <a:pt x="20" y="131"/>
                    </a:cubicBezTo>
                    <a:cubicBezTo>
                      <a:pt x="22" y="129"/>
                      <a:pt x="24" y="133"/>
                      <a:pt x="25" y="131"/>
                    </a:cubicBezTo>
                    <a:cubicBezTo>
                      <a:pt x="27" y="129"/>
                      <a:pt x="33" y="129"/>
                      <a:pt x="34" y="128"/>
                    </a:cubicBezTo>
                    <a:cubicBezTo>
                      <a:pt x="36" y="128"/>
                      <a:pt x="40" y="126"/>
                      <a:pt x="41" y="125"/>
                    </a:cubicBezTo>
                    <a:cubicBezTo>
                      <a:pt x="43" y="123"/>
                      <a:pt x="40" y="121"/>
                      <a:pt x="42" y="120"/>
                    </a:cubicBezTo>
                    <a:cubicBezTo>
                      <a:pt x="44" y="119"/>
                      <a:pt x="51" y="121"/>
                      <a:pt x="53" y="118"/>
                    </a:cubicBezTo>
                    <a:cubicBezTo>
                      <a:pt x="56" y="115"/>
                      <a:pt x="60" y="111"/>
                      <a:pt x="61" y="110"/>
                    </a:cubicBezTo>
                    <a:cubicBezTo>
                      <a:pt x="62" y="109"/>
                      <a:pt x="61" y="108"/>
                      <a:pt x="63" y="106"/>
                    </a:cubicBezTo>
                    <a:cubicBezTo>
                      <a:pt x="64" y="104"/>
                      <a:pt x="68" y="102"/>
                      <a:pt x="69" y="103"/>
                    </a:cubicBezTo>
                    <a:cubicBezTo>
                      <a:pt x="70" y="104"/>
                      <a:pt x="70" y="104"/>
                      <a:pt x="71" y="104"/>
                    </a:cubicBezTo>
                    <a:cubicBezTo>
                      <a:pt x="71" y="103"/>
                      <a:pt x="71" y="103"/>
                      <a:pt x="71" y="103"/>
                    </a:cubicBezTo>
                    <a:cubicBezTo>
                      <a:pt x="72" y="100"/>
                      <a:pt x="72" y="100"/>
                      <a:pt x="72" y="100"/>
                    </a:cubicBezTo>
                    <a:cubicBezTo>
                      <a:pt x="72" y="100"/>
                      <a:pt x="68" y="98"/>
                      <a:pt x="68" y="95"/>
                    </a:cubicBezTo>
                    <a:cubicBezTo>
                      <a:pt x="68" y="92"/>
                      <a:pt x="69" y="89"/>
                      <a:pt x="66" y="89"/>
                    </a:cubicBezTo>
                    <a:cubicBezTo>
                      <a:pt x="64" y="89"/>
                      <a:pt x="63" y="86"/>
                      <a:pt x="65" y="85"/>
                    </a:cubicBezTo>
                    <a:cubicBezTo>
                      <a:pt x="67" y="83"/>
                      <a:pt x="62" y="79"/>
                      <a:pt x="66" y="79"/>
                    </a:cubicBezTo>
                    <a:cubicBezTo>
                      <a:pt x="69" y="79"/>
                      <a:pt x="67" y="73"/>
                      <a:pt x="69" y="73"/>
                    </a:cubicBezTo>
                    <a:cubicBezTo>
                      <a:pt x="72" y="72"/>
                      <a:pt x="72" y="70"/>
                      <a:pt x="72" y="68"/>
                    </a:cubicBezTo>
                    <a:cubicBezTo>
                      <a:pt x="72" y="65"/>
                      <a:pt x="78" y="64"/>
                      <a:pt x="79" y="63"/>
                    </a:cubicBezTo>
                    <a:cubicBezTo>
                      <a:pt x="81" y="63"/>
                      <a:pt x="80" y="55"/>
                      <a:pt x="80" y="55"/>
                    </a:cubicBezTo>
                    <a:lnTo>
                      <a:pt x="80" y="33"/>
                    </a:ln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42" name="Freeform 38">
                <a:extLst>
                  <a:ext uri="{FF2B5EF4-FFF2-40B4-BE49-F238E27FC236}">
                    <a16:creationId xmlns:a16="http://schemas.microsoft.com/office/drawing/2014/main" xmlns="" id="{2F1B6B63-AB0F-4CAF-B189-2A9A31010505}"/>
                  </a:ext>
                </a:extLst>
              </p:cNvPr>
              <p:cNvSpPr>
                <a:spLocks/>
              </p:cNvSpPr>
              <p:nvPr/>
            </p:nvSpPr>
            <p:spPr bwMode="auto">
              <a:xfrm>
                <a:off x="5370161" y="3471218"/>
                <a:ext cx="203266" cy="200756"/>
              </a:xfrm>
              <a:custGeom>
                <a:avLst/>
                <a:gdLst>
                  <a:gd name="T0" fmla="*/ 82 w 88"/>
                  <a:gd name="T1" fmla="*/ 19 h 87"/>
                  <a:gd name="T2" fmla="*/ 76 w 88"/>
                  <a:gd name="T3" fmla="*/ 5 h 87"/>
                  <a:gd name="T4" fmla="*/ 76 w 88"/>
                  <a:gd name="T5" fmla="*/ 6 h 87"/>
                  <a:gd name="T6" fmla="*/ 67 w 88"/>
                  <a:gd name="T7" fmla="*/ 5 h 87"/>
                  <a:gd name="T8" fmla="*/ 57 w 88"/>
                  <a:gd name="T9" fmla="*/ 3 h 87"/>
                  <a:gd name="T10" fmla="*/ 40 w 88"/>
                  <a:gd name="T11" fmla="*/ 6 h 87"/>
                  <a:gd name="T12" fmla="*/ 31 w 88"/>
                  <a:gd name="T13" fmla="*/ 7 h 87"/>
                  <a:gd name="T14" fmla="*/ 16 w 88"/>
                  <a:gd name="T15" fmla="*/ 3 h 87"/>
                  <a:gd name="T16" fmla="*/ 4 w 88"/>
                  <a:gd name="T17" fmla="*/ 0 h 87"/>
                  <a:gd name="T18" fmla="*/ 3 w 88"/>
                  <a:gd name="T19" fmla="*/ 2 h 87"/>
                  <a:gd name="T20" fmla="*/ 2 w 88"/>
                  <a:gd name="T21" fmla="*/ 12 h 87"/>
                  <a:gd name="T22" fmla="*/ 2 w 88"/>
                  <a:gd name="T23" fmla="*/ 24 h 87"/>
                  <a:gd name="T24" fmla="*/ 2 w 88"/>
                  <a:gd name="T25" fmla="*/ 86 h 87"/>
                  <a:gd name="T26" fmla="*/ 52 w 88"/>
                  <a:gd name="T27" fmla="*/ 86 h 87"/>
                  <a:gd name="T28" fmla="*/ 54 w 88"/>
                  <a:gd name="T29" fmla="*/ 84 h 87"/>
                  <a:gd name="T30" fmla="*/ 58 w 88"/>
                  <a:gd name="T31" fmla="*/ 85 h 87"/>
                  <a:gd name="T32" fmla="*/ 69 w 88"/>
                  <a:gd name="T33" fmla="*/ 85 h 87"/>
                  <a:gd name="T34" fmla="*/ 73 w 88"/>
                  <a:gd name="T35" fmla="*/ 87 h 87"/>
                  <a:gd name="T36" fmla="*/ 78 w 88"/>
                  <a:gd name="T37" fmla="*/ 84 h 87"/>
                  <a:gd name="T38" fmla="*/ 83 w 88"/>
                  <a:gd name="T39" fmla="*/ 78 h 87"/>
                  <a:gd name="T40" fmla="*/ 87 w 88"/>
                  <a:gd name="T41" fmla="*/ 75 h 87"/>
                  <a:gd name="T42" fmla="*/ 87 w 88"/>
                  <a:gd name="T43" fmla="*/ 75 h 87"/>
                  <a:gd name="T44" fmla="*/ 87 w 88"/>
                  <a:gd name="T45" fmla="*/ 72 h 87"/>
                  <a:gd name="T46" fmla="*/ 84 w 88"/>
                  <a:gd name="T47" fmla="*/ 63 h 87"/>
                  <a:gd name="T48" fmla="*/ 75 w 88"/>
                  <a:gd name="T49" fmla="*/ 46 h 87"/>
                  <a:gd name="T50" fmla="*/ 71 w 88"/>
                  <a:gd name="T51" fmla="*/ 38 h 87"/>
                  <a:gd name="T52" fmla="*/ 66 w 88"/>
                  <a:gd name="T53" fmla="*/ 29 h 87"/>
                  <a:gd name="T54" fmla="*/ 62 w 88"/>
                  <a:gd name="T55" fmla="*/ 14 h 87"/>
                  <a:gd name="T56" fmla="*/ 68 w 88"/>
                  <a:gd name="T57" fmla="*/ 25 h 87"/>
                  <a:gd name="T58" fmla="*/ 76 w 88"/>
                  <a:gd name="T59" fmla="*/ 35 h 87"/>
                  <a:gd name="T60" fmla="*/ 81 w 88"/>
                  <a:gd name="T61" fmla="*/ 24 h 87"/>
                  <a:gd name="T62" fmla="*/ 81 w 88"/>
                  <a:gd name="T63" fmla="*/ 24 h 87"/>
                  <a:gd name="T64" fmla="*/ 81 w 88"/>
                  <a:gd name="T65" fmla="*/ 22 h 87"/>
                  <a:gd name="T66" fmla="*/ 82 w 88"/>
                  <a:gd name="T67" fmla="*/ 19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8" h="87">
                    <a:moveTo>
                      <a:pt x="82" y="19"/>
                    </a:moveTo>
                    <a:cubicBezTo>
                      <a:pt x="76" y="5"/>
                      <a:pt x="76" y="5"/>
                      <a:pt x="76" y="5"/>
                    </a:cubicBezTo>
                    <a:cubicBezTo>
                      <a:pt x="76" y="5"/>
                      <a:pt x="76" y="6"/>
                      <a:pt x="76" y="6"/>
                    </a:cubicBezTo>
                    <a:cubicBezTo>
                      <a:pt x="75" y="7"/>
                      <a:pt x="71" y="4"/>
                      <a:pt x="67" y="5"/>
                    </a:cubicBezTo>
                    <a:cubicBezTo>
                      <a:pt x="63" y="6"/>
                      <a:pt x="60" y="5"/>
                      <a:pt x="57" y="3"/>
                    </a:cubicBezTo>
                    <a:cubicBezTo>
                      <a:pt x="53" y="2"/>
                      <a:pt x="42" y="4"/>
                      <a:pt x="40" y="6"/>
                    </a:cubicBezTo>
                    <a:cubicBezTo>
                      <a:pt x="39" y="8"/>
                      <a:pt x="35" y="8"/>
                      <a:pt x="31" y="7"/>
                    </a:cubicBezTo>
                    <a:cubicBezTo>
                      <a:pt x="28" y="5"/>
                      <a:pt x="23" y="3"/>
                      <a:pt x="16" y="3"/>
                    </a:cubicBezTo>
                    <a:cubicBezTo>
                      <a:pt x="10" y="2"/>
                      <a:pt x="5" y="1"/>
                      <a:pt x="4" y="0"/>
                    </a:cubicBezTo>
                    <a:cubicBezTo>
                      <a:pt x="4" y="0"/>
                      <a:pt x="4" y="1"/>
                      <a:pt x="3" y="2"/>
                    </a:cubicBezTo>
                    <a:cubicBezTo>
                      <a:pt x="1" y="7"/>
                      <a:pt x="5" y="9"/>
                      <a:pt x="2" y="12"/>
                    </a:cubicBezTo>
                    <a:cubicBezTo>
                      <a:pt x="0" y="15"/>
                      <a:pt x="2" y="18"/>
                      <a:pt x="2" y="24"/>
                    </a:cubicBezTo>
                    <a:cubicBezTo>
                      <a:pt x="2" y="27"/>
                      <a:pt x="2" y="64"/>
                      <a:pt x="2" y="86"/>
                    </a:cubicBezTo>
                    <a:cubicBezTo>
                      <a:pt x="52" y="86"/>
                      <a:pt x="52" y="86"/>
                      <a:pt x="52" y="86"/>
                    </a:cubicBezTo>
                    <a:cubicBezTo>
                      <a:pt x="52" y="86"/>
                      <a:pt x="53" y="85"/>
                      <a:pt x="54" y="84"/>
                    </a:cubicBezTo>
                    <a:cubicBezTo>
                      <a:pt x="56" y="83"/>
                      <a:pt x="58" y="85"/>
                      <a:pt x="58" y="85"/>
                    </a:cubicBezTo>
                    <a:cubicBezTo>
                      <a:pt x="69" y="85"/>
                      <a:pt x="69" y="85"/>
                      <a:pt x="69" y="85"/>
                    </a:cubicBezTo>
                    <a:cubicBezTo>
                      <a:pt x="69" y="85"/>
                      <a:pt x="71" y="87"/>
                      <a:pt x="73" y="87"/>
                    </a:cubicBezTo>
                    <a:cubicBezTo>
                      <a:pt x="75" y="87"/>
                      <a:pt x="74" y="84"/>
                      <a:pt x="78" y="84"/>
                    </a:cubicBezTo>
                    <a:cubicBezTo>
                      <a:pt x="81" y="84"/>
                      <a:pt x="81" y="78"/>
                      <a:pt x="83" y="78"/>
                    </a:cubicBezTo>
                    <a:cubicBezTo>
                      <a:pt x="85" y="78"/>
                      <a:pt x="85" y="78"/>
                      <a:pt x="87" y="75"/>
                    </a:cubicBezTo>
                    <a:cubicBezTo>
                      <a:pt x="87" y="75"/>
                      <a:pt x="87" y="75"/>
                      <a:pt x="87" y="75"/>
                    </a:cubicBezTo>
                    <a:cubicBezTo>
                      <a:pt x="87" y="74"/>
                      <a:pt x="87" y="73"/>
                      <a:pt x="87" y="72"/>
                    </a:cubicBezTo>
                    <a:cubicBezTo>
                      <a:pt x="88" y="68"/>
                      <a:pt x="85" y="68"/>
                      <a:pt x="84" y="63"/>
                    </a:cubicBezTo>
                    <a:cubicBezTo>
                      <a:pt x="82" y="57"/>
                      <a:pt x="75" y="49"/>
                      <a:pt x="75" y="46"/>
                    </a:cubicBezTo>
                    <a:cubicBezTo>
                      <a:pt x="75" y="43"/>
                      <a:pt x="71" y="41"/>
                      <a:pt x="71" y="38"/>
                    </a:cubicBezTo>
                    <a:cubicBezTo>
                      <a:pt x="71" y="35"/>
                      <a:pt x="70" y="34"/>
                      <a:pt x="66" y="29"/>
                    </a:cubicBezTo>
                    <a:cubicBezTo>
                      <a:pt x="62" y="24"/>
                      <a:pt x="61" y="15"/>
                      <a:pt x="62" y="14"/>
                    </a:cubicBezTo>
                    <a:cubicBezTo>
                      <a:pt x="63" y="14"/>
                      <a:pt x="66" y="22"/>
                      <a:pt x="68" y="25"/>
                    </a:cubicBezTo>
                    <a:cubicBezTo>
                      <a:pt x="69" y="27"/>
                      <a:pt x="73" y="35"/>
                      <a:pt x="76" y="35"/>
                    </a:cubicBezTo>
                    <a:cubicBezTo>
                      <a:pt x="79" y="35"/>
                      <a:pt x="80" y="23"/>
                      <a:pt x="81" y="24"/>
                    </a:cubicBezTo>
                    <a:cubicBezTo>
                      <a:pt x="81" y="24"/>
                      <a:pt x="81" y="24"/>
                      <a:pt x="81" y="24"/>
                    </a:cubicBezTo>
                    <a:cubicBezTo>
                      <a:pt x="81" y="22"/>
                      <a:pt x="81" y="22"/>
                      <a:pt x="81" y="22"/>
                    </a:cubicBezTo>
                    <a:lnTo>
                      <a:pt x="82" y="19"/>
                    </a:ln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43" name="Freeform 39">
                <a:extLst>
                  <a:ext uri="{FF2B5EF4-FFF2-40B4-BE49-F238E27FC236}">
                    <a16:creationId xmlns:a16="http://schemas.microsoft.com/office/drawing/2014/main" xmlns="" id="{A80F478D-59A4-4753-A337-467FF719E4E1}"/>
                  </a:ext>
                </a:extLst>
              </p:cNvPr>
              <p:cNvSpPr>
                <a:spLocks/>
              </p:cNvSpPr>
              <p:nvPr/>
            </p:nvSpPr>
            <p:spPr bwMode="auto">
              <a:xfrm>
                <a:off x="5086593" y="4044628"/>
                <a:ext cx="104142" cy="115435"/>
              </a:xfrm>
              <a:custGeom>
                <a:avLst/>
                <a:gdLst>
                  <a:gd name="T0" fmla="*/ 22 w 45"/>
                  <a:gd name="T1" fmla="*/ 48 h 50"/>
                  <a:gd name="T2" fmla="*/ 23 w 45"/>
                  <a:gd name="T3" fmla="*/ 41 h 50"/>
                  <a:gd name="T4" fmla="*/ 28 w 45"/>
                  <a:gd name="T5" fmla="*/ 38 h 50"/>
                  <a:gd name="T6" fmla="*/ 32 w 45"/>
                  <a:gd name="T7" fmla="*/ 33 h 50"/>
                  <a:gd name="T8" fmla="*/ 36 w 45"/>
                  <a:gd name="T9" fmla="*/ 38 h 50"/>
                  <a:gd name="T10" fmla="*/ 42 w 45"/>
                  <a:gd name="T11" fmla="*/ 39 h 50"/>
                  <a:gd name="T12" fmla="*/ 45 w 45"/>
                  <a:gd name="T13" fmla="*/ 30 h 50"/>
                  <a:gd name="T14" fmla="*/ 43 w 45"/>
                  <a:gd name="T15" fmla="*/ 21 h 50"/>
                  <a:gd name="T16" fmla="*/ 41 w 45"/>
                  <a:gd name="T17" fmla="*/ 15 h 50"/>
                  <a:gd name="T18" fmla="*/ 42 w 45"/>
                  <a:gd name="T19" fmla="*/ 9 h 50"/>
                  <a:gd name="T20" fmla="*/ 34 w 45"/>
                  <a:gd name="T21" fmla="*/ 9 h 50"/>
                  <a:gd name="T22" fmla="*/ 35 w 45"/>
                  <a:gd name="T23" fmla="*/ 0 h 50"/>
                  <a:gd name="T24" fmla="*/ 23 w 45"/>
                  <a:gd name="T25" fmla="*/ 0 h 50"/>
                  <a:gd name="T26" fmla="*/ 22 w 45"/>
                  <a:gd name="T27" fmla="*/ 0 h 50"/>
                  <a:gd name="T28" fmla="*/ 21 w 45"/>
                  <a:gd name="T29" fmla="*/ 11 h 50"/>
                  <a:gd name="T30" fmla="*/ 11 w 45"/>
                  <a:gd name="T31" fmla="*/ 11 h 50"/>
                  <a:gd name="T32" fmla="*/ 7 w 45"/>
                  <a:gd name="T33" fmla="*/ 12 h 50"/>
                  <a:gd name="T34" fmla="*/ 5 w 45"/>
                  <a:gd name="T35" fmla="*/ 13 h 50"/>
                  <a:gd name="T36" fmla="*/ 9 w 45"/>
                  <a:gd name="T37" fmla="*/ 17 h 50"/>
                  <a:gd name="T38" fmla="*/ 4 w 45"/>
                  <a:gd name="T39" fmla="*/ 21 h 50"/>
                  <a:gd name="T40" fmla="*/ 1 w 45"/>
                  <a:gd name="T41" fmla="*/ 26 h 50"/>
                  <a:gd name="T42" fmla="*/ 5 w 45"/>
                  <a:gd name="T43" fmla="*/ 33 h 50"/>
                  <a:gd name="T44" fmla="*/ 11 w 45"/>
                  <a:gd name="T45" fmla="*/ 40 h 50"/>
                  <a:gd name="T46" fmla="*/ 19 w 45"/>
                  <a:gd name="T47" fmla="*/ 50 h 50"/>
                  <a:gd name="T48" fmla="*/ 22 w 45"/>
                  <a:gd name="T49" fmla="*/ 48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5" h="50">
                    <a:moveTo>
                      <a:pt x="22" y="48"/>
                    </a:moveTo>
                    <a:cubicBezTo>
                      <a:pt x="26" y="48"/>
                      <a:pt x="25" y="45"/>
                      <a:pt x="23" y="41"/>
                    </a:cubicBezTo>
                    <a:cubicBezTo>
                      <a:pt x="22" y="37"/>
                      <a:pt x="26" y="38"/>
                      <a:pt x="28" y="38"/>
                    </a:cubicBezTo>
                    <a:cubicBezTo>
                      <a:pt x="31" y="38"/>
                      <a:pt x="30" y="33"/>
                      <a:pt x="32" y="33"/>
                    </a:cubicBezTo>
                    <a:cubicBezTo>
                      <a:pt x="34" y="33"/>
                      <a:pt x="34" y="39"/>
                      <a:pt x="36" y="38"/>
                    </a:cubicBezTo>
                    <a:cubicBezTo>
                      <a:pt x="38" y="38"/>
                      <a:pt x="40" y="40"/>
                      <a:pt x="42" y="39"/>
                    </a:cubicBezTo>
                    <a:cubicBezTo>
                      <a:pt x="45" y="39"/>
                      <a:pt x="45" y="34"/>
                      <a:pt x="45" y="30"/>
                    </a:cubicBezTo>
                    <a:cubicBezTo>
                      <a:pt x="45" y="26"/>
                      <a:pt x="45" y="23"/>
                      <a:pt x="43" y="21"/>
                    </a:cubicBezTo>
                    <a:cubicBezTo>
                      <a:pt x="40" y="20"/>
                      <a:pt x="38" y="17"/>
                      <a:pt x="41" y="15"/>
                    </a:cubicBezTo>
                    <a:cubicBezTo>
                      <a:pt x="44" y="14"/>
                      <a:pt x="45" y="11"/>
                      <a:pt x="42" y="9"/>
                    </a:cubicBezTo>
                    <a:cubicBezTo>
                      <a:pt x="40" y="7"/>
                      <a:pt x="34" y="11"/>
                      <a:pt x="34" y="9"/>
                    </a:cubicBezTo>
                    <a:cubicBezTo>
                      <a:pt x="34" y="7"/>
                      <a:pt x="35" y="4"/>
                      <a:pt x="35" y="0"/>
                    </a:cubicBezTo>
                    <a:cubicBezTo>
                      <a:pt x="29" y="0"/>
                      <a:pt x="23" y="0"/>
                      <a:pt x="23" y="0"/>
                    </a:cubicBezTo>
                    <a:cubicBezTo>
                      <a:pt x="22" y="0"/>
                      <a:pt x="22" y="0"/>
                      <a:pt x="22" y="0"/>
                    </a:cubicBezTo>
                    <a:cubicBezTo>
                      <a:pt x="22" y="6"/>
                      <a:pt x="21" y="11"/>
                      <a:pt x="21" y="11"/>
                    </a:cubicBezTo>
                    <a:cubicBezTo>
                      <a:pt x="21" y="11"/>
                      <a:pt x="13" y="11"/>
                      <a:pt x="11" y="11"/>
                    </a:cubicBezTo>
                    <a:cubicBezTo>
                      <a:pt x="10" y="11"/>
                      <a:pt x="9" y="11"/>
                      <a:pt x="7" y="12"/>
                    </a:cubicBezTo>
                    <a:cubicBezTo>
                      <a:pt x="6" y="12"/>
                      <a:pt x="6" y="13"/>
                      <a:pt x="5" y="13"/>
                    </a:cubicBezTo>
                    <a:cubicBezTo>
                      <a:pt x="4" y="14"/>
                      <a:pt x="8" y="16"/>
                      <a:pt x="9" y="17"/>
                    </a:cubicBezTo>
                    <a:cubicBezTo>
                      <a:pt x="9" y="19"/>
                      <a:pt x="4" y="18"/>
                      <a:pt x="4" y="21"/>
                    </a:cubicBezTo>
                    <a:cubicBezTo>
                      <a:pt x="4" y="23"/>
                      <a:pt x="2" y="25"/>
                      <a:pt x="1" y="26"/>
                    </a:cubicBezTo>
                    <a:cubicBezTo>
                      <a:pt x="0" y="27"/>
                      <a:pt x="5" y="31"/>
                      <a:pt x="5" y="33"/>
                    </a:cubicBezTo>
                    <a:cubicBezTo>
                      <a:pt x="5" y="34"/>
                      <a:pt x="6" y="36"/>
                      <a:pt x="11" y="40"/>
                    </a:cubicBezTo>
                    <a:cubicBezTo>
                      <a:pt x="15" y="44"/>
                      <a:pt x="13" y="46"/>
                      <a:pt x="19" y="50"/>
                    </a:cubicBezTo>
                    <a:cubicBezTo>
                      <a:pt x="19" y="49"/>
                      <a:pt x="21" y="48"/>
                      <a:pt x="22" y="48"/>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44" name="Freeform 40">
                <a:extLst>
                  <a:ext uri="{FF2B5EF4-FFF2-40B4-BE49-F238E27FC236}">
                    <a16:creationId xmlns:a16="http://schemas.microsoft.com/office/drawing/2014/main" xmlns="" id="{D5010F8C-02F1-4F49-84B6-4CC769FC453C}"/>
                  </a:ext>
                </a:extLst>
              </p:cNvPr>
              <p:cNvSpPr>
                <a:spLocks/>
              </p:cNvSpPr>
              <p:nvPr/>
            </p:nvSpPr>
            <p:spPr bwMode="auto">
              <a:xfrm>
                <a:off x="5095376" y="4044628"/>
                <a:ext cx="41406" cy="27604"/>
              </a:xfrm>
              <a:custGeom>
                <a:avLst/>
                <a:gdLst>
                  <a:gd name="T0" fmla="*/ 17 w 18"/>
                  <a:gd name="T1" fmla="*/ 11 h 12"/>
                  <a:gd name="T2" fmla="*/ 18 w 18"/>
                  <a:gd name="T3" fmla="*/ 0 h 12"/>
                  <a:gd name="T4" fmla="*/ 16 w 18"/>
                  <a:gd name="T5" fmla="*/ 1 h 12"/>
                  <a:gd name="T6" fmla="*/ 5 w 18"/>
                  <a:gd name="T7" fmla="*/ 1 h 12"/>
                  <a:gd name="T8" fmla="*/ 5 w 18"/>
                  <a:gd name="T9" fmla="*/ 1 h 12"/>
                  <a:gd name="T10" fmla="*/ 3 w 18"/>
                  <a:gd name="T11" fmla="*/ 6 h 12"/>
                  <a:gd name="T12" fmla="*/ 3 w 18"/>
                  <a:gd name="T13" fmla="*/ 9 h 12"/>
                  <a:gd name="T14" fmla="*/ 3 w 18"/>
                  <a:gd name="T15" fmla="*/ 12 h 12"/>
                  <a:gd name="T16" fmla="*/ 7 w 18"/>
                  <a:gd name="T17" fmla="*/ 11 h 12"/>
                  <a:gd name="T18" fmla="*/ 17 w 18"/>
                  <a:gd name="T19" fmla="*/ 11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 h="12">
                    <a:moveTo>
                      <a:pt x="17" y="11"/>
                    </a:moveTo>
                    <a:cubicBezTo>
                      <a:pt x="17" y="11"/>
                      <a:pt x="18" y="6"/>
                      <a:pt x="18" y="0"/>
                    </a:cubicBezTo>
                    <a:cubicBezTo>
                      <a:pt x="16" y="1"/>
                      <a:pt x="16" y="1"/>
                      <a:pt x="16" y="1"/>
                    </a:cubicBezTo>
                    <a:cubicBezTo>
                      <a:pt x="5" y="1"/>
                      <a:pt x="5" y="1"/>
                      <a:pt x="5" y="1"/>
                    </a:cubicBezTo>
                    <a:cubicBezTo>
                      <a:pt x="5" y="1"/>
                      <a:pt x="5" y="1"/>
                      <a:pt x="5" y="1"/>
                    </a:cubicBezTo>
                    <a:cubicBezTo>
                      <a:pt x="6" y="3"/>
                      <a:pt x="5" y="5"/>
                      <a:pt x="3" y="6"/>
                    </a:cubicBezTo>
                    <a:cubicBezTo>
                      <a:pt x="0" y="7"/>
                      <a:pt x="1" y="9"/>
                      <a:pt x="3" y="9"/>
                    </a:cubicBezTo>
                    <a:cubicBezTo>
                      <a:pt x="4" y="10"/>
                      <a:pt x="3" y="11"/>
                      <a:pt x="3" y="12"/>
                    </a:cubicBezTo>
                    <a:cubicBezTo>
                      <a:pt x="5" y="11"/>
                      <a:pt x="6" y="11"/>
                      <a:pt x="7" y="11"/>
                    </a:cubicBezTo>
                    <a:cubicBezTo>
                      <a:pt x="9" y="11"/>
                      <a:pt x="17" y="11"/>
                      <a:pt x="17" y="11"/>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45" name="Freeform 41">
                <a:extLst>
                  <a:ext uri="{FF2B5EF4-FFF2-40B4-BE49-F238E27FC236}">
                    <a16:creationId xmlns:a16="http://schemas.microsoft.com/office/drawing/2014/main" xmlns="" id="{3B206DDF-3670-4A02-98B3-F5FEF4325085}"/>
                  </a:ext>
                </a:extLst>
              </p:cNvPr>
              <p:cNvSpPr>
                <a:spLocks/>
              </p:cNvSpPr>
              <p:nvPr/>
            </p:nvSpPr>
            <p:spPr bwMode="auto">
              <a:xfrm>
                <a:off x="5130508" y="4017024"/>
                <a:ext cx="129237" cy="164369"/>
              </a:xfrm>
              <a:custGeom>
                <a:avLst/>
                <a:gdLst>
                  <a:gd name="T0" fmla="*/ 15 w 56"/>
                  <a:gd name="T1" fmla="*/ 67 h 71"/>
                  <a:gd name="T2" fmla="*/ 20 w 56"/>
                  <a:gd name="T3" fmla="*/ 68 h 71"/>
                  <a:gd name="T4" fmla="*/ 27 w 56"/>
                  <a:gd name="T5" fmla="*/ 68 h 71"/>
                  <a:gd name="T6" fmla="*/ 30 w 56"/>
                  <a:gd name="T7" fmla="*/ 68 h 71"/>
                  <a:gd name="T8" fmla="*/ 35 w 56"/>
                  <a:gd name="T9" fmla="*/ 63 h 71"/>
                  <a:gd name="T10" fmla="*/ 38 w 56"/>
                  <a:gd name="T11" fmla="*/ 57 h 71"/>
                  <a:gd name="T12" fmla="*/ 39 w 56"/>
                  <a:gd name="T13" fmla="*/ 44 h 71"/>
                  <a:gd name="T14" fmla="*/ 46 w 56"/>
                  <a:gd name="T15" fmla="*/ 35 h 71"/>
                  <a:gd name="T16" fmla="*/ 52 w 56"/>
                  <a:gd name="T17" fmla="*/ 18 h 71"/>
                  <a:gd name="T18" fmla="*/ 55 w 56"/>
                  <a:gd name="T19" fmla="*/ 10 h 71"/>
                  <a:gd name="T20" fmla="*/ 56 w 56"/>
                  <a:gd name="T21" fmla="*/ 1 h 71"/>
                  <a:gd name="T22" fmla="*/ 56 w 56"/>
                  <a:gd name="T23" fmla="*/ 1 h 71"/>
                  <a:gd name="T24" fmla="*/ 49 w 56"/>
                  <a:gd name="T25" fmla="*/ 0 h 71"/>
                  <a:gd name="T26" fmla="*/ 45 w 56"/>
                  <a:gd name="T27" fmla="*/ 1 h 71"/>
                  <a:gd name="T28" fmla="*/ 41 w 56"/>
                  <a:gd name="T29" fmla="*/ 2 h 71"/>
                  <a:gd name="T30" fmla="*/ 40 w 56"/>
                  <a:gd name="T31" fmla="*/ 8 h 71"/>
                  <a:gd name="T32" fmla="*/ 37 w 56"/>
                  <a:gd name="T33" fmla="*/ 16 h 71"/>
                  <a:gd name="T34" fmla="*/ 26 w 56"/>
                  <a:gd name="T35" fmla="*/ 12 h 71"/>
                  <a:gd name="T36" fmla="*/ 16 w 56"/>
                  <a:gd name="T37" fmla="*/ 12 h 71"/>
                  <a:gd name="T38" fmla="*/ 15 w 56"/>
                  <a:gd name="T39" fmla="*/ 21 h 71"/>
                  <a:gd name="T40" fmla="*/ 23 w 56"/>
                  <a:gd name="T41" fmla="*/ 21 h 71"/>
                  <a:gd name="T42" fmla="*/ 22 w 56"/>
                  <a:gd name="T43" fmla="*/ 27 h 71"/>
                  <a:gd name="T44" fmla="*/ 24 w 56"/>
                  <a:gd name="T45" fmla="*/ 33 h 71"/>
                  <a:gd name="T46" fmla="*/ 26 w 56"/>
                  <a:gd name="T47" fmla="*/ 42 h 71"/>
                  <a:gd name="T48" fmla="*/ 23 w 56"/>
                  <a:gd name="T49" fmla="*/ 51 h 71"/>
                  <a:gd name="T50" fmla="*/ 17 w 56"/>
                  <a:gd name="T51" fmla="*/ 50 h 71"/>
                  <a:gd name="T52" fmla="*/ 13 w 56"/>
                  <a:gd name="T53" fmla="*/ 45 h 71"/>
                  <a:gd name="T54" fmla="*/ 9 w 56"/>
                  <a:gd name="T55" fmla="*/ 50 h 71"/>
                  <a:gd name="T56" fmla="*/ 4 w 56"/>
                  <a:gd name="T57" fmla="*/ 53 h 71"/>
                  <a:gd name="T58" fmla="*/ 3 w 56"/>
                  <a:gd name="T59" fmla="*/ 60 h 71"/>
                  <a:gd name="T60" fmla="*/ 0 w 56"/>
                  <a:gd name="T61" fmla="*/ 62 h 71"/>
                  <a:gd name="T62" fmla="*/ 0 w 56"/>
                  <a:gd name="T63" fmla="*/ 63 h 71"/>
                  <a:gd name="T64" fmla="*/ 7 w 56"/>
                  <a:gd name="T65" fmla="*/ 71 h 71"/>
                  <a:gd name="T66" fmla="*/ 15 w 56"/>
                  <a:gd name="T67" fmla="*/ 67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6" h="71">
                    <a:moveTo>
                      <a:pt x="15" y="67"/>
                    </a:moveTo>
                    <a:cubicBezTo>
                      <a:pt x="16" y="68"/>
                      <a:pt x="17" y="70"/>
                      <a:pt x="20" y="68"/>
                    </a:cubicBezTo>
                    <a:cubicBezTo>
                      <a:pt x="23" y="65"/>
                      <a:pt x="27" y="66"/>
                      <a:pt x="27" y="68"/>
                    </a:cubicBezTo>
                    <a:cubicBezTo>
                      <a:pt x="27" y="71"/>
                      <a:pt x="28" y="70"/>
                      <a:pt x="30" y="68"/>
                    </a:cubicBezTo>
                    <a:cubicBezTo>
                      <a:pt x="33" y="65"/>
                      <a:pt x="35" y="68"/>
                      <a:pt x="35" y="63"/>
                    </a:cubicBezTo>
                    <a:cubicBezTo>
                      <a:pt x="35" y="58"/>
                      <a:pt x="38" y="63"/>
                      <a:pt x="38" y="57"/>
                    </a:cubicBezTo>
                    <a:cubicBezTo>
                      <a:pt x="38" y="52"/>
                      <a:pt x="39" y="46"/>
                      <a:pt x="39" y="44"/>
                    </a:cubicBezTo>
                    <a:cubicBezTo>
                      <a:pt x="39" y="41"/>
                      <a:pt x="46" y="39"/>
                      <a:pt x="46" y="35"/>
                    </a:cubicBezTo>
                    <a:cubicBezTo>
                      <a:pt x="46" y="31"/>
                      <a:pt x="52" y="23"/>
                      <a:pt x="52" y="18"/>
                    </a:cubicBezTo>
                    <a:cubicBezTo>
                      <a:pt x="52" y="13"/>
                      <a:pt x="53" y="12"/>
                      <a:pt x="55" y="10"/>
                    </a:cubicBezTo>
                    <a:cubicBezTo>
                      <a:pt x="56" y="8"/>
                      <a:pt x="56" y="5"/>
                      <a:pt x="56" y="1"/>
                    </a:cubicBezTo>
                    <a:cubicBezTo>
                      <a:pt x="56" y="1"/>
                      <a:pt x="56" y="1"/>
                      <a:pt x="56" y="1"/>
                    </a:cubicBezTo>
                    <a:cubicBezTo>
                      <a:pt x="49" y="0"/>
                      <a:pt x="49" y="0"/>
                      <a:pt x="49" y="0"/>
                    </a:cubicBezTo>
                    <a:cubicBezTo>
                      <a:pt x="45" y="1"/>
                      <a:pt x="45" y="1"/>
                      <a:pt x="45" y="1"/>
                    </a:cubicBezTo>
                    <a:cubicBezTo>
                      <a:pt x="41" y="2"/>
                      <a:pt x="41" y="2"/>
                      <a:pt x="41" y="2"/>
                    </a:cubicBezTo>
                    <a:cubicBezTo>
                      <a:pt x="41" y="2"/>
                      <a:pt x="41" y="6"/>
                      <a:pt x="40" y="8"/>
                    </a:cubicBezTo>
                    <a:cubicBezTo>
                      <a:pt x="38" y="11"/>
                      <a:pt x="37" y="16"/>
                      <a:pt x="37" y="16"/>
                    </a:cubicBezTo>
                    <a:cubicBezTo>
                      <a:pt x="37" y="16"/>
                      <a:pt x="28" y="12"/>
                      <a:pt x="26" y="12"/>
                    </a:cubicBezTo>
                    <a:cubicBezTo>
                      <a:pt x="25" y="12"/>
                      <a:pt x="21" y="12"/>
                      <a:pt x="16" y="12"/>
                    </a:cubicBezTo>
                    <a:cubicBezTo>
                      <a:pt x="16" y="16"/>
                      <a:pt x="15" y="19"/>
                      <a:pt x="15" y="21"/>
                    </a:cubicBezTo>
                    <a:cubicBezTo>
                      <a:pt x="15" y="23"/>
                      <a:pt x="21" y="19"/>
                      <a:pt x="23" y="21"/>
                    </a:cubicBezTo>
                    <a:cubicBezTo>
                      <a:pt x="26" y="23"/>
                      <a:pt x="25" y="26"/>
                      <a:pt x="22" y="27"/>
                    </a:cubicBezTo>
                    <a:cubicBezTo>
                      <a:pt x="19" y="29"/>
                      <a:pt x="21" y="32"/>
                      <a:pt x="24" y="33"/>
                    </a:cubicBezTo>
                    <a:cubicBezTo>
                      <a:pt x="26" y="35"/>
                      <a:pt x="26" y="38"/>
                      <a:pt x="26" y="42"/>
                    </a:cubicBezTo>
                    <a:cubicBezTo>
                      <a:pt x="26" y="46"/>
                      <a:pt x="26" y="51"/>
                      <a:pt x="23" y="51"/>
                    </a:cubicBezTo>
                    <a:cubicBezTo>
                      <a:pt x="21" y="52"/>
                      <a:pt x="19" y="50"/>
                      <a:pt x="17" y="50"/>
                    </a:cubicBezTo>
                    <a:cubicBezTo>
                      <a:pt x="15" y="51"/>
                      <a:pt x="15" y="45"/>
                      <a:pt x="13" y="45"/>
                    </a:cubicBezTo>
                    <a:cubicBezTo>
                      <a:pt x="11" y="45"/>
                      <a:pt x="12" y="50"/>
                      <a:pt x="9" y="50"/>
                    </a:cubicBezTo>
                    <a:cubicBezTo>
                      <a:pt x="7" y="50"/>
                      <a:pt x="3" y="49"/>
                      <a:pt x="4" y="53"/>
                    </a:cubicBezTo>
                    <a:cubicBezTo>
                      <a:pt x="6" y="57"/>
                      <a:pt x="7" y="60"/>
                      <a:pt x="3" y="60"/>
                    </a:cubicBezTo>
                    <a:cubicBezTo>
                      <a:pt x="2" y="60"/>
                      <a:pt x="0" y="61"/>
                      <a:pt x="0" y="62"/>
                    </a:cubicBezTo>
                    <a:cubicBezTo>
                      <a:pt x="0" y="62"/>
                      <a:pt x="0" y="63"/>
                      <a:pt x="0" y="63"/>
                    </a:cubicBezTo>
                    <a:cubicBezTo>
                      <a:pt x="4" y="65"/>
                      <a:pt x="6" y="68"/>
                      <a:pt x="7" y="71"/>
                    </a:cubicBezTo>
                    <a:cubicBezTo>
                      <a:pt x="11" y="69"/>
                      <a:pt x="14" y="67"/>
                      <a:pt x="15" y="67"/>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46" name="Freeform 42">
                <a:extLst>
                  <a:ext uri="{FF2B5EF4-FFF2-40B4-BE49-F238E27FC236}">
                    <a16:creationId xmlns:a16="http://schemas.microsoft.com/office/drawing/2014/main" xmlns="" id="{39A9E284-A783-4F82-B2E5-9EF38B62302B}"/>
                  </a:ext>
                </a:extLst>
              </p:cNvPr>
              <p:cNvSpPr>
                <a:spLocks/>
              </p:cNvSpPr>
              <p:nvPr/>
            </p:nvSpPr>
            <p:spPr bwMode="auto">
              <a:xfrm>
                <a:off x="5317463" y="3644371"/>
                <a:ext cx="308663" cy="377672"/>
              </a:xfrm>
              <a:custGeom>
                <a:avLst/>
                <a:gdLst>
                  <a:gd name="T0" fmla="*/ 101 w 134"/>
                  <a:gd name="T1" fmla="*/ 9 h 164"/>
                  <a:gd name="T2" fmla="*/ 92 w 134"/>
                  <a:gd name="T3" fmla="*/ 10 h 164"/>
                  <a:gd name="T4" fmla="*/ 77 w 134"/>
                  <a:gd name="T5" fmla="*/ 9 h 164"/>
                  <a:gd name="T6" fmla="*/ 25 w 134"/>
                  <a:gd name="T7" fmla="*/ 11 h 164"/>
                  <a:gd name="T8" fmla="*/ 18 w 134"/>
                  <a:gd name="T9" fmla="*/ 27 h 164"/>
                  <a:gd name="T10" fmla="*/ 17 w 134"/>
                  <a:gd name="T11" fmla="*/ 62 h 164"/>
                  <a:gd name="T12" fmla="*/ 7 w 134"/>
                  <a:gd name="T13" fmla="*/ 72 h 164"/>
                  <a:gd name="T14" fmla="*/ 3 w 134"/>
                  <a:gd name="T15" fmla="*/ 84 h 164"/>
                  <a:gd name="T16" fmla="*/ 6 w 134"/>
                  <a:gd name="T17" fmla="*/ 94 h 164"/>
                  <a:gd name="T18" fmla="*/ 9 w 134"/>
                  <a:gd name="T19" fmla="*/ 102 h 164"/>
                  <a:gd name="T20" fmla="*/ 15 w 134"/>
                  <a:gd name="T21" fmla="*/ 117 h 164"/>
                  <a:gd name="T22" fmla="*/ 18 w 134"/>
                  <a:gd name="T23" fmla="*/ 121 h 164"/>
                  <a:gd name="T24" fmla="*/ 25 w 134"/>
                  <a:gd name="T25" fmla="*/ 126 h 164"/>
                  <a:gd name="T26" fmla="*/ 33 w 134"/>
                  <a:gd name="T27" fmla="*/ 136 h 164"/>
                  <a:gd name="T28" fmla="*/ 42 w 134"/>
                  <a:gd name="T29" fmla="*/ 145 h 164"/>
                  <a:gd name="T30" fmla="*/ 46 w 134"/>
                  <a:gd name="T31" fmla="*/ 152 h 164"/>
                  <a:gd name="T32" fmla="*/ 54 w 134"/>
                  <a:gd name="T33" fmla="*/ 156 h 164"/>
                  <a:gd name="T34" fmla="*/ 63 w 134"/>
                  <a:gd name="T35" fmla="*/ 155 h 164"/>
                  <a:gd name="T36" fmla="*/ 78 w 134"/>
                  <a:gd name="T37" fmla="*/ 161 h 164"/>
                  <a:gd name="T38" fmla="*/ 89 w 134"/>
                  <a:gd name="T39" fmla="*/ 161 h 164"/>
                  <a:gd name="T40" fmla="*/ 97 w 134"/>
                  <a:gd name="T41" fmla="*/ 158 h 164"/>
                  <a:gd name="T42" fmla="*/ 104 w 134"/>
                  <a:gd name="T43" fmla="*/ 153 h 164"/>
                  <a:gd name="T44" fmla="*/ 111 w 134"/>
                  <a:gd name="T45" fmla="*/ 154 h 164"/>
                  <a:gd name="T46" fmla="*/ 103 w 134"/>
                  <a:gd name="T47" fmla="*/ 141 h 164"/>
                  <a:gd name="T48" fmla="*/ 89 w 134"/>
                  <a:gd name="T49" fmla="*/ 128 h 164"/>
                  <a:gd name="T50" fmla="*/ 97 w 134"/>
                  <a:gd name="T51" fmla="*/ 122 h 164"/>
                  <a:gd name="T52" fmla="*/ 100 w 134"/>
                  <a:gd name="T53" fmla="*/ 106 h 164"/>
                  <a:gd name="T54" fmla="*/ 106 w 134"/>
                  <a:gd name="T55" fmla="*/ 95 h 164"/>
                  <a:gd name="T56" fmla="*/ 115 w 134"/>
                  <a:gd name="T57" fmla="*/ 85 h 164"/>
                  <a:gd name="T58" fmla="*/ 118 w 134"/>
                  <a:gd name="T59" fmla="*/ 64 h 164"/>
                  <a:gd name="T60" fmla="*/ 126 w 134"/>
                  <a:gd name="T61" fmla="*/ 52 h 164"/>
                  <a:gd name="T62" fmla="*/ 129 w 134"/>
                  <a:gd name="T63" fmla="*/ 40 h 164"/>
                  <a:gd name="T64" fmla="*/ 122 w 134"/>
                  <a:gd name="T65" fmla="*/ 14 h 164"/>
                  <a:gd name="T66" fmla="*/ 110 w 134"/>
                  <a:gd name="T67" fmla="*/ 0 h 164"/>
                  <a:gd name="T68" fmla="*/ 106 w 134"/>
                  <a:gd name="T69" fmla="*/ 3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34" h="164">
                    <a:moveTo>
                      <a:pt x="106" y="3"/>
                    </a:moveTo>
                    <a:cubicBezTo>
                      <a:pt x="104" y="3"/>
                      <a:pt x="104" y="9"/>
                      <a:pt x="101" y="9"/>
                    </a:cubicBezTo>
                    <a:cubicBezTo>
                      <a:pt x="97" y="9"/>
                      <a:pt x="98" y="12"/>
                      <a:pt x="96" y="12"/>
                    </a:cubicBezTo>
                    <a:cubicBezTo>
                      <a:pt x="94" y="12"/>
                      <a:pt x="92" y="10"/>
                      <a:pt x="92" y="10"/>
                    </a:cubicBezTo>
                    <a:cubicBezTo>
                      <a:pt x="81" y="10"/>
                      <a:pt x="81" y="10"/>
                      <a:pt x="81" y="10"/>
                    </a:cubicBezTo>
                    <a:cubicBezTo>
                      <a:pt x="81" y="10"/>
                      <a:pt x="79" y="8"/>
                      <a:pt x="77" y="9"/>
                    </a:cubicBezTo>
                    <a:cubicBezTo>
                      <a:pt x="76" y="10"/>
                      <a:pt x="75" y="11"/>
                      <a:pt x="75" y="11"/>
                    </a:cubicBezTo>
                    <a:cubicBezTo>
                      <a:pt x="25" y="11"/>
                      <a:pt x="25" y="11"/>
                      <a:pt x="25" y="11"/>
                    </a:cubicBezTo>
                    <a:cubicBezTo>
                      <a:pt x="25" y="20"/>
                      <a:pt x="25" y="27"/>
                      <a:pt x="25" y="27"/>
                    </a:cubicBezTo>
                    <a:cubicBezTo>
                      <a:pt x="18" y="27"/>
                      <a:pt x="18" y="27"/>
                      <a:pt x="18" y="27"/>
                    </a:cubicBezTo>
                    <a:cubicBezTo>
                      <a:pt x="18" y="54"/>
                      <a:pt x="18" y="54"/>
                      <a:pt x="18" y="54"/>
                    </a:cubicBezTo>
                    <a:cubicBezTo>
                      <a:pt x="18" y="54"/>
                      <a:pt x="19" y="62"/>
                      <a:pt x="17" y="62"/>
                    </a:cubicBezTo>
                    <a:cubicBezTo>
                      <a:pt x="16" y="63"/>
                      <a:pt x="10" y="64"/>
                      <a:pt x="10" y="67"/>
                    </a:cubicBezTo>
                    <a:cubicBezTo>
                      <a:pt x="10" y="69"/>
                      <a:pt x="10" y="71"/>
                      <a:pt x="7" y="72"/>
                    </a:cubicBezTo>
                    <a:cubicBezTo>
                      <a:pt x="5" y="72"/>
                      <a:pt x="7" y="78"/>
                      <a:pt x="4" y="78"/>
                    </a:cubicBezTo>
                    <a:cubicBezTo>
                      <a:pt x="0" y="78"/>
                      <a:pt x="5" y="82"/>
                      <a:pt x="3" y="84"/>
                    </a:cubicBezTo>
                    <a:cubicBezTo>
                      <a:pt x="1" y="85"/>
                      <a:pt x="2" y="88"/>
                      <a:pt x="4" y="88"/>
                    </a:cubicBezTo>
                    <a:cubicBezTo>
                      <a:pt x="7" y="88"/>
                      <a:pt x="6" y="91"/>
                      <a:pt x="6" y="94"/>
                    </a:cubicBezTo>
                    <a:cubicBezTo>
                      <a:pt x="6" y="97"/>
                      <a:pt x="10" y="99"/>
                      <a:pt x="10" y="99"/>
                    </a:cubicBezTo>
                    <a:cubicBezTo>
                      <a:pt x="9" y="102"/>
                      <a:pt x="9" y="102"/>
                      <a:pt x="9" y="102"/>
                    </a:cubicBezTo>
                    <a:cubicBezTo>
                      <a:pt x="9" y="102"/>
                      <a:pt x="14" y="109"/>
                      <a:pt x="15" y="110"/>
                    </a:cubicBezTo>
                    <a:cubicBezTo>
                      <a:pt x="15" y="112"/>
                      <a:pt x="18" y="116"/>
                      <a:pt x="15" y="117"/>
                    </a:cubicBezTo>
                    <a:cubicBezTo>
                      <a:pt x="12" y="119"/>
                      <a:pt x="14" y="120"/>
                      <a:pt x="14" y="120"/>
                    </a:cubicBezTo>
                    <a:cubicBezTo>
                      <a:pt x="18" y="121"/>
                      <a:pt x="18" y="121"/>
                      <a:pt x="18" y="121"/>
                    </a:cubicBezTo>
                    <a:cubicBezTo>
                      <a:pt x="19" y="123"/>
                      <a:pt x="19" y="123"/>
                      <a:pt x="19" y="123"/>
                    </a:cubicBezTo>
                    <a:cubicBezTo>
                      <a:pt x="19" y="123"/>
                      <a:pt x="22" y="123"/>
                      <a:pt x="25" y="126"/>
                    </a:cubicBezTo>
                    <a:cubicBezTo>
                      <a:pt x="27" y="129"/>
                      <a:pt x="28" y="130"/>
                      <a:pt x="28" y="131"/>
                    </a:cubicBezTo>
                    <a:cubicBezTo>
                      <a:pt x="28" y="133"/>
                      <a:pt x="30" y="133"/>
                      <a:pt x="33" y="136"/>
                    </a:cubicBezTo>
                    <a:cubicBezTo>
                      <a:pt x="36" y="138"/>
                      <a:pt x="36" y="140"/>
                      <a:pt x="36" y="141"/>
                    </a:cubicBezTo>
                    <a:cubicBezTo>
                      <a:pt x="36" y="143"/>
                      <a:pt x="42" y="145"/>
                      <a:pt x="42" y="145"/>
                    </a:cubicBezTo>
                    <a:cubicBezTo>
                      <a:pt x="44" y="150"/>
                      <a:pt x="44" y="150"/>
                      <a:pt x="44" y="150"/>
                    </a:cubicBezTo>
                    <a:cubicBezTo>
                      <a:pt x="45" y="150"/>
                      <a:pt x="45" y="151"/>
                      <a:pt x="46" y="152"/>
                    </a:cubicBezTo>
                    <a:cubicBezTo>
                      <a:pt x="47" y="154"/>
                      <a:pt x="49" y="156"/>
                      <a:pt x="49" y="156"/>
                    </a:cubicBezTo>
                    <a:cubicBezTo>
                      <a:pt x="49" y="156"/>
                      <a:pt x="52" y="158"/>
                      <a:pt x="54" y="156"/>
                    </a:cubicBezTo>
                    <a:cubicBezTo>
                      <a:pt x="56" y="154"/>
                      <a:pt x="59" y="156"/>
                      <a:pt x="59" y="156"/>
                    </a:cubicBezTo>
                    <a:cubicBezTo>
                      <a:pt x="59" y="156"/>
                      <a:pt x="61" y="154"/>
                      <a:pt x="63" y="155"/>
                    </a:cubicBezTo>
                    <a:cubicBezTo>
                      <a:pt x="64" y="156"/>
                      <a:pt x="68" y="160"/>
                      <a:pt x="72" y="163"/>
                    </a:cubicBezTo>
                    <a:cubicBezTo>
                      <a:pt x="73" y="163"/>
                      <a:pt x="76" y="161"/>
                      <a:pt x="78" y="161"/>
                    </a:cubicBezTo>
                    <a:cubicBezTo>
                      <a:pt x="80" y="161"/>
                      <a:pt x="82" y="164"/>
                      <a:pt x="83" y="163"/>
                    </a:cubicBezTo>
                    <a:cubicBezTo>
                      <a:pt x="84" y="162"/>
                      <a:pt x="87" y="160"/>
                      <a:pt x="89" y="161"/>
                    </a:cubicBezTo>
                    <a:cubicBezTo>
                      <a:pt x="90" y="162"/>
                      <a:pt x="94" y="162"/>
                      <a:pt x="94" y="161"/>
                    </a:cubicBezTo>
                    <a:cubicBezTo>
                      <a:pt x="94" y="160"/>
                      <a:pt x="95" y="159"/>
                      <a:pt x="97" y="158"/>
                    </a:cubicBezTo>
                    <a:cubicBezTo>
                      <a:pt x="97" y="158"/>
                      <a:pt x="97" y="157"/>
                      <a:pt x="98" y="157"/>
                    </a:cubicBezTo>
                    <a:cubicBezTo>
                      <a:pt x="98" y="155"/>
                      <a:pt x="102" y="153"/>
                      <a:pt x="104" y="153"/>
                    </a:cubicBezTo>
                    <a:cubicBezTo>
                      <a:pt x="106" y="152"/>
                      <a:pt x="108" y="152"/>
                      <a:pt x="109" y="153"/>
                    </a:cubicBezTo>
                    <a:cubicBezTo>
                      <a:pt x="109" y="154"/>
                      <a:pt x="110" y="154"/>
                      <a:pt x="111" y="154"/>
                    </a:cubicBezTo>
                    <a:cubicBezTo>
                      <a:pt x="111" y="150"/>
                      <a:pt x="112" y="147"/>
                      <a:pt x="111" y="147"/>
                    </a:cubicBezTo>
                    <a:cubicBezTo>
                      <a:pt x="109" y="147"/>
                      <a:pt x="105" y="145"/>
                      <a:pt x="103" y="141"/>
                    </a:cubicBezTo>
                    <a:cubicBezTo>
                      <a:pt x="102" y="137"/>
                      <a:pt x="97" y="135"/>
                      <a:pt x="96" y="132"/>
                    </a:cubicBezTo>
                    <a:cubicBezTo>
                      <a:pt x="95" y="130"/>
                      <a:pt x="90" y="130"/>
                      <a:pt x="89" y="128"/>
                    </a:cubicBezTo>
                    <a:cubicBezTo>
                      <a:pt x="88" y="126"/>
                      <a:pt x="91" y="126"/>
                      <a:pt x="91" y="124"/>
                    </a:cubicBezTo>
                    <a:cubicBezTo>
                      <a:pt x="91" y="121"/>
                      <a:pt x="96" y="123"/>
                      <a:pt x="97" y="122"/>
                    </a:cubicBezTo>
                    <a:cubicBezTo>
                      <a:pt x="97" y="122"/>
                      <a:pt x="98" y="116"/>
                      <a:pt x="98" y="113"/>
                    </a:cubicBezTo>
                    <a:cubicBezTo>
                      <a:pt x="98" y="110"/>
                      <a:pt x="102" y="108"/>
                      <a:pt x="100" y="106"/>
                    </a:cubicBezTo>
                    <a:cubicBezTo>
                      <a:pt x="99" y="105"/>
                      <a:pt x="102" y="104"/>
                      <a:pt x="104" y="103"/>
                    </a:cubicBezTo>
                    <a:cubicBezTo>
                      <a:pt x="106" y="101"/>
                      <a:pt x="104" y="97"/>
                      <a:pt x="106" y="95"/>
                    </a:cubicBezTo>
                    <a:cubicBezTo>
                      <a:pt x="108" y="93"/>
                      <a:pt x="110" y="89"/>
                      <a:pt x="111" y="89"/>
                    </a:cubicBezTo>
                    <a:cubicBezTo>
                      <a:pt x="113" y="89"/>
                      <a:pt x="115" y="87"/>
                      <a:pt x="115" y="85"/>
                    </a:cubicBezTo>
                    <a:cubicBezTo>
                      <a:pt x="115" y="83"/>
                      <a:pt x="118" y="79"/>
                      <a:pt x="118" y="75"/>
                    </a:cubicBezTo>
                    <a:cubicBezTo>
                      <a:pt x="117" y="72"/>
                      <a:pt x="116" y="67"/>
                      <a:pt x="118" y="64"/>
                    </a:cubicBezTo>
                    <a:cubicBezTo>
                      <a:pt x="121" y="61"/>
                      <a:pt x="122" y="59"/>
                      <a:pt x="121" y="56"/>
                    </a:cubicBezTo>
                    <a:cubicBezTo>
                      <a:pt x="121" y="54"/>
                      <a:pt x="124" y="53"/>
                      <a:pt x="126" y="52"/>
                    </a:cubicBezTo>
                    <a:cubicBezTo>
                      <a:pt x="127" y="51"/>
                      <a:pt x="131" y="49"/>
                      <a:pt x="134" y="45"/>
                    </a:cubicBezTo>
                    <a:cubicBezTo>
                      <a:pt x="132" y="42"/>
                      <a:pt x="130" y="41"/>
                      <a:pt x="129" y="40"/>
                    </a:cubicBezTo>
                    <a:cubicBezTo>
                      <a:pt x="126" y="39"/>
                      <a:pt x="124" y="34"/>
                      <a:pt x="124" y="27"/>
                    </a:cubicBezTo>
                    <a:cubicBezTo>
                      <a:pt x="124" y="21"/>
                      <a:pt x="122" y="16"/>
                      <a:pt x="122" y="14"/>
                    </a:cubicBezTo>
                    <a:cubicBezTo>
                      <a:pt x="122" y="12"/>
                      <a:pt x="119" y="8"/>
                      <a:pt x="115" y="6"/>
                    </a:cubicBezTo>
                    <a:cubicBezTo>
                      <a:pt x="112" y="4"/>
                      <a:pt x="111" y="2"/>
                      <a:pt x="110" y="0"/>
                    </a:cubicBezTo>
                    <a:cubicBezTo>
                      <a:pt x="110" y="0"/>
                      <a:pt x="110" y="0"/>
                      <a:pt x="110" y="0"/>
                    </a:cubicBezTo>
                    <a:cubicBezTo>
                      <a:pt x="108" y="3"/>
                      <a:pt x="108" y="3"/>
                      <a:pt x="106" y="3"/>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47" name="Freeform 43">
                <a:extLst>
                  <a:ext uri="{FF2B5EF4-FFF2-40B4-BE49-F238E27FC236}">
                    <a16:creationId xmlns:a16="http://schemas.microsoft.com/office/drawing/2014/main" xmlns="" id="{F4D7AA82-BE90-40D2-BDA6-42017DACCE06}"/>
                  </a:ext>
                </a:extLst>
              </p:cNvPr>
              <p:cNvSpPr>
                <a:spLocks/>
              </p:cNvSpPr>
              <p:nvPr/>
            </p:nvSpPr>
            <p:spPr bwMode="auto">
              <a:xfrm>
                <a:off x="5683843" y="3848891"/>
                <a:ext cx="33878" cy="35132"/>
              </a:xfrm>
              <a:custGeom>
                <a:avLst/>
                <a:gdLst>
                  <a:gd name="T0" fmla="*/ 5 w 15"/>
                  <a:gd name="T1" fmla="*/ 2 h 15"/>
                  <a:gd name="T2" fmla="*/ 1 w 15"/>
                  <a:gd name="T3" fmla="*/ 7 h 15"/>
                  <a:gd name="T4" fmla="*/ 1 w 15"/>
                  <a:gd name="T5" fmla="*/ 14 h 15"/>
                  <a:gd name="T6" fmla="*/ 6 w 15"/>
                  <a:gd name="T7" fmla="*/ 14 h 15"/>
                  <a:gd name="T8" fmla="*/ 9 w 15"/>
                  <a:gd name="T9" fmla="*/ 15 h 15"/>
                  <a:gd name="T10" fmla="*/ 13 w 15"/>
                  <a:gd name="T11" fmla="*/ 11 h 15"/>
                  <a:gd name="T12" fmla="*/ 9 w 15"/>
                  <a:gd name="T13" fmla="*/ 9 h 15"/>
                  <a:gd name="T14" fmla="*/ 13 w 15"/>
                  <a:gd name="T15" fmla="*/ 6 h 15"/>
                  <a:gd name="T16" fmla="*/ 12 w 15"/>
                  <a:gd name="T17" fmla="*/ 1 h 15"/>
                  <a:gd name="T18" fmla="*/ 11 w 15"/>
                  <a:gd name="T19" fmla="*/ 0 h 15"/>
                  <a:gd name="T20" fmla="*/ 9 w 15"/>
                  <a:gd name="T21" fmla="*/ 1 h 15"/>
                  <a:gd name="T22" fmla="*/ 5 w 15"/>
                  <a:gd name="T23" fmla="*/ 2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15">
                    <a:moveTo>
                      <a:pt x="5" y="2"/>
                    </a:moveTo>
                    <a:cubicBezTo>
                      <a:pt x="5" y="2"/>
                      <a:pt x="3" y="6"/>
                      <a:pt x="1" y="7"/>
                    </a:cubicBezTo>
                    <a:cubicBezTo>
                      <a:pt x="0" y="9"/>
                      <a:pt x="1" y="13"/>
                      <a:pt x="1" y="14"/>
                    </a:cubicBezTo>
                    <a:cubicBezTo>
                      <a:pt x="2" y="15"/>
                      <a:pt x="4" y="15"/>
                      <a:pt x="6" y="14"/>
                    </a:cubicBezTo>
                    <a:cubicBezTo>
                      <a:pt x="7" y="13"/>
                      <a:pt x="8" y="13"/>
                      <a:pt x="9" y="15"/>
                    </a:cubicBezTo>
                    <a:cubicBezTo>
                      <a:pt x="10" y="14"/>
                      <a:pt x="12" y="12"/>
                      <a:pt x="13" y="11"/>
                    </a:cubicBezTo>
                    <a:cubicBezTo>
                      <a:pt x="11" y="10"/>
                      <a:pt x="9" y="10"/>
                      <a:pt x="9" y="9"/>
                    </a:cubicBezTo>
                    <a:cubicBezTo>
                      <a:pt x="8" y="8"/>
                      <a:pt x="11" y="6"/>
                      <a:pt x="13" y="6"/>
                    </a:cubicBezTo>
                    <a:cubicBezTo>
                      <a:pt x="15" y="5"/>
                      <a:pt x="14" y="3"/>
                      <a:pt x="12" y="1"/>
                    </a:cubicBezTo>
                    <a:cubicBezTo>
                      <a:pt x="12" y="1"/>
                      <a:pt x="12" y="0"/>
                      <a:pt x="11" y="0"/>
                    </a:cubicBezTo>
                    <a:cubicBezTo>
                      <a:pt x="10" y="1"/>
                      <a:pt x="9" y="1"/>
                      <a:pt x="9" y="1"/>
                    </a:cubicBezTo>
                    <a:cubicBezTo>
                      <a:pt x="9" y="2"/>
                      <a:pt x="7" y="2"/>
                      <a:pt x="5" y="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48" name="Freeform 44">
                <a:extLst>
                  <a:ext uri="{FF2B5EF4-FFF2-40B4-BE49-F238E27FC236}">
                    <a16:creationId xmlns:a16="http://schemas.microsoft.com/office/drawing/2014/main" xmlns="" id="{AAD8FB33-12BF-4E0A-8311-5D3421690AFC}"/>
                  </a:ext>
                </a:extLst>
              </p:cNvPr>
              <p:cNvSpPr>
                <a:spLocks/>
              </p:cNvSpPr>
              <p:nvPr/>
            </p:nvSpPr>
            <p:spPr bwMode="auto">
              <a:xfrm>
                <a:off x="5584719" y="3747258"/>
                <a:ext cx="124218" cy="106652"/>
              </a:xfrm>
              <a:custGeom>
                <a:avLst/>
                <a:gdLst>
                  <a:gd name="T0" fmla="*/ 10 w 54"/>
                  <a:gd name="T1" fmla="*/ 7 h 46"/>
                  <a:gd name="T2" fmla="*/ 5 w 54"/>
                  <a:gd name="T3" fmla="*/ 11 h 46"/>
                  <a:gd name="T4" fmla="*/ 2 w 54"/>
                  <a:gd name="T5" fmla="*/ 19 h 46"/>
                  <a:gd name="T6" fmla="*/ 2 w 54"/>
                  <a:gd name="T7" fmla="*/ 30 h 46"/>
                  <a:gd name="T8" fmla="*/ 9 w 54"/>
                  <a:gd name="T9" fmla="*/ 30 h 46"/>
                  <a:gd name="T10" fmla="*/ 11 w 54"/>
                  <a:gd name="T11" fmla="*/ 28 h 46"/>
                  <a:gd name="T12" fmla="*/ 15 w 54"/>
                  <a:gd name="T13" fmla="*/ 27 h 46"/>
                  <a:gd name="T14" fmla="*/ 20 w 54"/>
                  <a:gd name="T15" fmla="*/ 29 h 46"/>
                  <a:gd name="T16" fmla="*/ 23 w 54"/>
                  <a:gd name="T17" fmla="*/ 29 h 46"/>
                  <a:gd name="T18" fmla="*/ 31 w 54"/>
                  <a:gd name="T19" fmla="*/ 29 h 46"/>
                  <a:gd name="T20" fmla="*/ 48 w 54"/>
                  <a:gd name="T21" fmla="*/ 46 h 46"/>
                  <a:gd name="T22" fmla="*/ 48 w 54"/>
                  <a:gd name="T23" fmla="*/ 46 h 46"/>
                  <a:gd name="T24" fmla="*/ 52 w 54"/>
                  <a:gd name="T25" fmla="*/ 45 h 46"/>
                  <a:gd name="T26" fmla="*/ 54 w 54"/>
                  <a:gd name="T27" fmla="*/ 44 h 46"/>
                  <a:gd name="T28" fmla="*/ 46 w 54"/>
                  <a:gd name="T29" fmla="*/ 34 h 46"/>
                  <a:gd name="T30" fmla="*/ 33 w 54"/>
                  <a:gd name="T31" fmla="*/ 25 h 46"/>
                  <a:gd name="T32" fmla="*/ 28 w 54"/>
                  <a:gd name="T33" fmla="*/ 20 h 46"/>
                  <a:gd name="T34" fmla="*/ 22 w 54"/>
                  <a:gd name="T35" fmla="*/ 9 h 46"/>
                  <a:gd name="T36" fmla="*/ 18 w 54"/>
                  <a:gd name="T37" fmla="*/ 0 h 46"/>
                  <a:gd name="T38" fmla="*/ 10 w 54"/>
                  <a:gd name="T39" fmla="*/ 7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4" h="46">
                    <a:moveTo>
                      <a:pt x="10" y="7"/>
                    </a:moveTo>
                    <a:cubicBezTo>
                      <a:pt x="8" y="8"/>
                      <a:pt x="5" y="9"/>
                      <a:pt x="5" y="11"/>
                    </a:cubicBezTo>
                    <a:cubicBezTo>
                      <a:pt x="6" y="14"/>
                      <a:pt x="5" y="16"/>
                      <a:pt x="2" y="19"/>
                    </a:cubicBezTo>
                    <a:cubicBezTo>
                      <a:pt x="0" y="22"/>
                      <a:pt x="1" y="27"/>
                      <a:pt x="2" y="30"/>
                    </a:cubicBezTo>
                    <a:cubicBezTo>
                      <a:pt x="5" y="30"/>
                      <a:pt x="8" y="30"/>
                      <a:pt x="9" y="30"/>
                    </a:cubicBezTo>
                    <a:cubicBezTo>
                      <a:pt x="10" y="32"/>
                      <a:pt x="10" y="30"/>
                      <a:pt x="11" y="28"/>
                    </a:cubicBezTo>
                    <a:cubicBezTo>
                      <a:pt x="12" y="25"/>
                      <a:pt x="13" y="26"/>
                      <a:pt x="15" y="27"/>
                    </a:cubicBezTo>
                    <a:cubicBezTo>
                      <a:pt x="16" y="28"/>
                      <a:pt x="17" y="30"/>
                      <a:pt x="20" y="29"/>
                    </a:cubicBezTo>
                    <a:cubicBezTo>
                      <a:pt x="22" y="28"/>
                      <a:pt x="22" y="28"/>
                      <a:pt x="23" y="29"/>
                    </a:cubicBezTo>
                    <a:cubicBezTo>
                      <a:pt x="25" y="29"/>
                      <a:pt x="30" y="29"/>
                      <a:pt x="31" y="29"/>
                    </a:cubicBezTo>
                    <a:cubicBezTo>
                      <a:pt x="33" y="29"/>
                      <a:pt x="48" y="46"/>
                      <a:pt x="48" y="46"/>
                    </a:cubicBezTo>
                    <a:cubicBezTo>
                      <a:pt x="48" y="46"/>
                      <a:pt x="48" y="46"/>
                      <a:pt x="48" y="46"/>
                    </a:cubicBezTo>
                    <a:cubicBezTo>
                      <a:pt x="50" y="46"/>
                      <a:pt x="52" y="46"/>
                      <a:pt x="52" y="45"/>
                    </a:cubicBezTo>
                    <a:cubicBezTo>
                      <a:pt x="52" y="45"/>
                      <a:pt x="53" y="45"/>
                      <a:pt x="54" y="44"/>
                    </a:cubicBezTo>
                    <a:cubicBezTo>
                      <a:pt x="52" y="42"/>
                      <a:pt x="50" y="39"/>
                      <a:pt x="46" y="34"/>
                    </a:cubicBezTo>
                    <a:cubicBezTo>
                      <a:pt x="41" y="29"/>
                      <a:pt x="36" y="25"/>
                      <a:pt x="33" y="25"/>
                    </a:cubicBezTo>
                    <a:cubicBezTo>
                      <a:pt x="30" y="25"/>
                      <a:pt x="30" y="21"/>
                      <a:pt x="28" y="20"/>
                    </a:cubicBezTo>
                    <a:cubicBezTo>
                      <a:pt x="26" y="20"/>
                      <a:pt x="22" y="13"/>
                      <a:pt x="22" y="9"/>
                    </a:cubicBezTo>
                    <a:cubicBezTo>
                      <a:pt x="22" y="6"/>
                      <a:pt x="20" y="3"/>
                      <a:pt x="18" y="0"/>
                    </a:cubicBezTo>
                    <a:cubicBezTo>
                      <a:pt x="15" y="4"/>
                      <a:pt x="11" y="6"/>
                      <a:pt x="10" y="7"/>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49" name="Freeform 45">
                <a:extLst>
                  <a:ext uri="{FF2B5EF4-FFF2-40B4-BE49-F238E27FC236}">
                    <a16:creationId xmlns:a16="http://schemas.microsoft.com/office/drawing/2014/main" xmlns="" id="{98B96C6B-A698-4715-8B4F-5F313F2DA07E}"/>
                  </a:ext>
                </a:extLst>
              </p:cNvPr>
              <p:cNvSpPr>
                <a:spLocks/>
              </p:cNvSpPr>
              <p:nvPr/>
            </p:nvSpPr>
            <p:spPr bwMode="auto">
              <a:xfrm>
                <a:off x="5519473" y="3804975"/>
                <a:ext cx="279804" cy="219577"/>
              </a:xfrm>
              <a:custGeom>
                <a:avLst/>
                <a:gdLst>
                  <a:gd name="T0" fmla="*/ 8 w 121"/>
                  <a:gd name="T1" fmla="*/ 62 h 95"/>
                  <a:gd name="T2" fmla="*/ 15 w 121"/>
                  <a:gd name="T3" fmla="*/ 71 h 95"/>
                  <a:gd name="T4" fmla="*/ 23 w 121"/>
                  <a:gd name="T5" fmla="*/ 77 h 95"/>
                  <a:gd name="T6" fmla="*/ 23 w 121"/>
                  <a:gd name="T7" fmla="*/ 84 h 95"/>
                  <a:gd name="T8" fmla="*/ 25 w 121"/>
                  <a:gd name="T9" fmla="*/ 85 h 95"/>
                  <a:gd name="T10" fmla="*/ 34 w 121"/>
                  <a:gd name="T11" fmla="*/ 87 h 95"/>
                  <a:gd name="T12" fmla="*/ 43 w 121"/>
                  <a:gd name="T13" fmla="*/ 92 h 95"/>
                  <a:gd name="T14" fmla="*/ 52 w 121"/>
                  <a:gd name="T15" fmla="*/ 94 h 95"/>
                  <a:gd name="T16" fmla="*/ 58 w 121"/>
                  <a:gd name="T17" fmla="*/ 90 h 95"/>
                  <a:gd name="T18" fmla="*/ 64 w 121"/>
                  <a:gd name="T19" fmla="*/ 88 h 95"/>
                  <a:gd name="T20" fmla="*/ 68 w 121"/>
                  <a:gd name="T21" fmla="*/ 90 h 95"/>
                  <a:gd name="T22" fmla="*/ 72 w 121"/>
                  <a:gd name="T23" fmla="*/ 89 h 95"/>
                  <a:gd name="T24" fmla="*/ 79 w 121"/>
                  <a:gd name="T25" fmla="*/ 88 h 95"/>
                  <a:gd name="T26" fmla="*/ 89 w 121"/>
                  <a:gd name="T27" fmla="*/ 82 h 95"/>
                  <a:gd name="T28" fmla="*/ 98 w 121"/>
                  <a:gd name="T29" fmla="*/ 81 h 95"/>
                  <a:gd name="T30" fmla="*/ 120 w 121"/>
                  <a:gd name="T31" fmla="*/ 59 h 95"/>
                  <a:gd name="T32" fmla="*/ 117 w 121"/>
                  <a:gd name="T33" fmla="*/ 57 h 95"/>
                  <a:gd name="T34" fmla="*/ 106 w 121"/>
                  <a:gd name="T35" fmla="*/ 55 h 95"/>
                  <a:gd name="T36" fmla="*/ 90 w 121"/>
                  <a:gd name="T37" fmla="*/ 49 h 95"/>
                  <a:gd name="T38" fmla="*/ 84 w 121"/>
                  <a:gd name="T39" fmla="*/ 44 h 95"/>
                  <a:gd name="T40" fmla="*/ 79 w 121"/>
                  <a:gd name="T41" fmla="*/ 37 h 95"/>
                  <a:gd name="T42" fmla="*/ 80 w 121"/>
                  <a:gd name="T43" fmla="*/ 34 h 95"/>
                  <a:gd name="T44" fmla="*/ 77 w 121"/>
                  <a:gd name="T45" fmla="*/ 33 h 95"/>
                  <a:gd name="T46" fmla="*/ 72 w 121"/>
                  <a:gd name="T47" fmla="*/ 33 h 95"/>
                  <a:gd name="T48" fmla="*/ 72 w 121"/>
                  <a:gd name="T49" fmla="*/ 26 h 95"/>
                  <a:gd name="T50" fmla="*/ 76 w 121"/>
                  <a:gd name="T51" fmla="*/ 21 h 95"/>
                  <a:gd name="T52" fmla="*/ 59 w 121"/>
                  <a:gd name="T53" fmla="*/ 4 h 95"/>
                  <a:gd name="T54" fmla="*/ 51 w 121"/>
                  <a:gd name="T55" fmla="*/ 4 h 95"/>
                  <a:gd name="T56" fmla="*/ 48 w 121"/>
                  <a:gd name="T57" fmla="*/ 4 h 95"/>
                  <a:gd name="T58" fmla="*/ 43 w 121"/>
                  <a:gd name="T59" fmla="*/ 2 h 95"/>
                  <a:gd name="T60" fmla="*/ 39 w 121"/>
                  <a:gd name="T61" fmla="*/ 3 h 95"/>
                  <a:gd name="T62" fmla="*/ 37 w 121"/>
                  <a:gd name="T63" fmla="*/ 5 h 95"/>
                  <a:gd name="T64" fmla="*/ 30 w 121"/>
                  <a:gd name="T65" fmla="*/ 5 h 95"/>
                  <a:gd name="T66" fmla="*/ 30 w 121"/>
                  <a:gd name="T67" fmla="*/ 5 h 95"/>
                  <a:gd name="T68" fmla="*/ 27 w 121"/>
                  <a:gd name="T69" fmla="*/ 15 h 95"/>
                  <a:gd name="T70" fmla="*/ 23 w 121"/>
                  <a:gd name="T71" fmla="*/ 19 h 95"/>
                  <a:gd name="T72" fmla="*/ 18 w 121"/>
                  <a:gd name="T73" fmla="*/ 25 h 95"/>
                  <a:gd name="T74" fmla="*/ 16 w 121"/>
                  <a:gd name="T75" fmla="*/ 33 h 95"/>
                  <a:gd name="T76" fmla="*/ 12 w 121"/>
                  <a:gd name="T77" fmla="*/ 36 h 95"/>
                  <a:gd name="T78" fmla="*/ 10 w 121"/>
                  <a:gd name="T79" fmla="*/ 43 h 95"/>
                  <a:gd name="T80" fmla="*/ 9 w 121"/>
                  <a:gd name="T81" fmla="*/ 52 h 95"/>
                  <a:gd name="T82" fmla="*/ 3 w 121"/>
                  <a:gd name="T83" fmla="*/ 54 h 95"/>
                  <a:gd name="T84" fmla="*/ 1 w 121"/>
                  <a:gd name="T85" fmla="*/ 58 h 95"/>
                  <a:gd name="T86" fmla="*/ 8 w 121"/>
                  <a:gd name="T87" fmla="*/ 62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1" h="95">
                    <a:moveTo>
                      <a:pt x="8" y="62"/>
                    </a:moveTo>
                    <a:cubicBezTo>
                      <a:pt x="9" y="65"/>
                      <a:pt x="14" y="67"/>
                      <a:pt x="15" y="71"/>
                    </a:cubicBezTo>
                    <a:cubicBezTo>
                      <a:pt x="17" y="75"/>
                      <a:pt x="21" y="77"/>
                      <a:pt x="23" y="77"/>
                    </a:cubicBezTo>
                    <a:cubicBezTo>
                      <a:pt x="24" y="77"/>
                      <a:pt x="23" y="80"/>
                      <a:pt x="23" y="84"/>
                    </a:cubicBezTo>
                    <a:cubicBezTo>
                      <a:pt x="24" y="85"/>
                      <a:pt x="25" y="85"/>
                      <a:pt x="25" y="85"/>
                    </a:cubicBezTo>
                    <a:cubicBezTo>
                      <a:pt x="27" y="86"/>
                      <a:pt x="32" y="85"/>
                      <a:pt x="34" y="87"/>
                    </a:cubicBezTo>
                    <a:cubicBezTo>
                      <a:pt x="35" y="89"/>
                      <a:pt x="41" y="92"/>
                      <a:pt x="43" y="92"/>
                    </a:cubicBezTo>
                    <a:cubicBezTo>
                      <a:pt x="45" y="92"/>
                      <a:pt x="51" y="93"/>
                      <a:pt x="52" y="94"/>
                    </a:cubicBezTo>
                    <a:cubicBezTo>
                      <a:pt x="53" y="95"/>
                      <a:pt x="55" y="91"/>
                      <a:pt x="58" y="90"/>
                    </a:cubicBezTo>
                    <a:cubicBezTo>
                      <a:pt x="60" y="88"/>
                      <a:pt x="64" y="87"/>
                      <a:pt x="64" y="88"/>
                    </a:cubicBezTo>
                    <a:cubicBezTo>
                      <a:pt x="65" y="90"/>
                      <a:pt x="67" y="91"/>
                      <a:pt x="68" y="90"/>
                    </a:cubicBezTo>
                    <a:cubicBezTo>
                      <a:pt x="69" y="90"/>
                      <a:pt x="71" y="89"/>
                      <a:pt x="72" y="89"/>
                    </a:cubicBezTo>
                    <a:cubicBezTo>
                      <a:pt x="75" y="88"/>
                      <a:pt x="78" y="88"/>
                      <a:pt x="79" y="88"/>
                    </a:cubicBezTo>
                    <a:cubicBezTo>
                      <a:pt x="80" y="88"/>
                      <a:pt x="84" y="82"/>
                      <a:pt x="89" y="82"/>
                    </a:cubicBezTo>
                    <a:cubicBezTo>
                      <a:pt x="95" y="82"/>
                      <a:pt x="96" y="83"/>
                      <a:pt x="98" y="81"/>
                    </a:cubicBezTo>
                    <a:cubicBezTo>
                      <a:pt x="101" y="78"/>
                      <a:pt x="118" y="60"/>
                      <a:pt x="120" y="59"/>
                    </a:cubicBezTo>
                    <a:cubicBezTo>
                      <a:pt x="121" y="58"/>
                      <a:pt x="119" y="57"/>
                      <a:pt x="117" y="57"/>
                    </a:cubicBezTo>
                    <a:cubicBezTo>
                      <a:pt x="115" y="57"/>
                      <a:pt x="112" y="57"/>
                      <a:pt x="106" y="55"/>
                    </a:cubicBezTo>
                    <a:cubicBezTo>
                      <a:pt x="100" y="53"/>
                      <a:pt x="91" y="50"/>
                      <a:pt x="90" y="49"/>
                    </a:cubicBezTo>
                    <a:cubicBezTo>
                      <a:pt x="88" y="49"/>
                      <a:pt x="86" y="45"/>
                      <a:pt x="84" y="44"/>
                    </a:cubicBezTo>
                    <a:cubicBezTo>
                      <a:pt x="83" y="44"/>
                      <a:pt x="80" y="39"/>
                      <a:pt x="79" y="37"/>
                    </a:cubicBezTo>
                    <a:cubicBezTo>
                      <a:pt x="79" y="37"/>
                      <a:pt x="80" y="35"/>
                      <a:pt x="80" y="34"/>
                    </a:cubicBezTo>
                    <a:cubicBezTo>
                      <a:pt x="79" y="32"/>
                      <a:pt x="78" y="32"/>
                      <a:pt x="77" y="33"/>
                    </a:cubicBezTo>
                    <a:cubicBezTo>
                      <a:pt x="75" y="34"/>
                      <a:pt x="73" y="34"/>
                      <a:pt x="72" y="33"/>
                    </a:cubicBezTo>
                    <a:cubicBezTo>
                      <a:pt x="72" y="32"/>
                      <a:pt x="71" y="28"/>
                      <a:pt x="72" y="26"/>
                    </a:cubicBezTo>
                    <a:cubicBezTo>
                      <a:pt x="74" y="24"/>
                      <a:pt x="76" y="21"/>
                      <a:pt x="76" y="21"/>
                    </a:cubicBezTo>
                    <a:cubicBezTo>
                      <a:pt x="76" y="21"/>
                      <a:pt x="61" y="4"/>
                      <a:pt x="59" y="4"/>
                    </a:cubicBezTo>
                    <a:cubicBezTo>
                      <a:pt x="58" y="4"/>
                      <a:pt x="53" y="4"/>
                      <a:pt x="51" y="4"/>
                    </a:cubicBezTo>
                    <a:cubicBezTo>
                      <a:pt x="50" y="3"/>
                      <a:pt x="50" y="3"/>
                      <a:pt x="48" y="4"/>
                    </a:cubicBezTo>
                    <a:cubicBezTo>
                      <a:pt x="45" y="5"/>
                      <a:pt x="44" y="3"/>
                      <a:pt x="43" y="2"/>
                    </a:cubicBezTo>
                    <a:cubicBezTo>
                      <a:pt x="41" y="1"/>
                      <a:pt x="40" y="0"/>
                      <a:pt x="39" y="3"/>
                    </a:cubicBezTo>
                    <a:cubicBezTo>
                      <a:pt x="38" y="5"/>
                      <a:pt x="38" y="7"/>
                      <a:pt x="37" y="5"/>
                    </a:cubicBezTo>
                    <a:cubicBezTo>
                      <a:pt x="36" y="5"/>
                      <a:pt x="33" y="5"/>
                      <a:pt x="30" y="5"/>
                    </a:cubicBezTo>
                    <a:cubicBezTo>
                      <a:pt x="30" y="5"/>
                      <a:pt x="30" y="5"/>
                      <a:pt x="30" y="5"/>
                    </a:cubicBezTo>
                    <a:cubicBezTo>
                      <a:pt x="30" y="9"/>
                      <a:pt x="27" y="13"/>
                      <a:pt x="27" y="15"/>
                    </a:cubicBezTo>
                    <a:cubicBezTo>
                      <a:pt x="27" y="17"/>
                      <a:pt x="25" y="19"/>
                      <a:pt x="23" y="19"/>
                    </a:cubicBezTo>
                    <a:cubicBezTo>
                      <a:pt x="22" y="19"/>
                      <a:pt x="20" y="23"/>
                      <a:pt x="18" y="25"/>
                    </a:cubicBezTo>
                    <a:cubicBezTo>
                      <a:pt x="16" y="27"/>
                      <a:pt x="18" y="31"/>
                      <a:pt x="16" y="33"/>
                    </a:cubicBezTo>
                    <a:cubicBezTo>
                      <a:pt x="14" y="34"/>
                      <a:pt x="11" y="35"/>
                      <a:pt x="12" y="36"/>
                    </a:cubicBezTo>
                    <a:cubicBezTo>
                      <a:pt x="14" y="38"/>
                      <a:pt x="10" y="40"/>
                      <a:pt x="10" y="43"/>
                    </a:cubicBezTo>
                    <a:cubicBezTo>
                      <a:pt x="10" y="46"/>
                      <a:pt x="9" y="52"/>
                      <a:pt x="9" y="52"/>
                    </a:cubicBezTo>
                    <a:cubicBezTo>
                      <a:pt x="8" y="53"/>
                      <a:pt x="3" y="51"/>
                      <a:pt x="3" y="54"/>
                    </a:cubicBezTo>
                    <a:cubicBezTo>
                      <a:pt x="3" y="56"/>
                      <a:pt x="0" y="56"/>
                      <a:pt x="1" y="58"/>
                    </a:cubicBezTo>
                    <a:cubicBezTo>
                      <a:pt x="2" y="60"/>
                      <a:pt x="7" y="60"/>
                      <a:pt x="8" y="6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50" name="Freeform 46">
                <a:extLst>
                  <a:ext uri="{FF2B5EF4-FFF2-40B4-BE49-F238E27FC236}">
                    <a16:creationId xmlns:a16="http://schemas.microsoft.com/office/drawing/2014/main" xmlns="" id="{A6090E3A-43AE-4E03-9FB2-A622A4E5726E}"/>
                  </a:ext>
                </a:extLst>
              </p:cNvPr>
              <p:cNvSpPr>
                <a:spLocks/>
              </p:cNvSpPr>
              <p:nvPr/>
            </p:nvSpPr>
            <p:spPr bwMode="auto">
              <a:xfrm>
                <a:off x="5563389" y="3408482"/>
                <a:ext cx="27604" cy="35132"/>
              </a:xfrm>
              <a:custGeom>
                <a:avLst/>
                <a:gdLst>
                  <a:gd name="T0" fmla="*/ 10 w 12"/>
                  <a:gd name="T1" fmla="*/ 7 h 15"/>
                  <a:gd name="T2" fmla="*/ 6 w 12"/>
                  <a:gd name="T3" fmla="*/ 0 h 15"/>
                  <a:gd name="T4" fmla="*/ 6 w 12"/>
                  <a:gd name="T5" fmla="*/ 2 h 15"/>
                  <a:gd name="T6" fmla="*/ 0 w 12"/>
                  <a:gd name="T7" fmla="*/ 14 h 15"/>
                  <a:gd name="T8" fmla="*/ 4 w 12"/>
                  <a:gd name="T9" fmla="*/ 15 h 15"/>
                  <a:gd name="T10" fmla="*/ 10 w 12"/>
                  <a:gd name="T11" fmla="*/ 7 h 15"/>
                </a:gdLst>
                <a:ahLst/>
                <a:cxnLst>
                  <a:cxn ang="0">
                    <a:pos x="T0" y="T1"/>
                  </a:cxn>
                  <a:cxn ang="0">
                    <a:pos x="T2" y="T3"/>
                  </a:cxn>
                  <a:cxn ang="0">
                    <a:pos x="T4" y="T5"/>
                  </a:cxn>
                  <a:cxn ang="0">
                    <a:pos x="T6" y="T7"/>
                  </a:cxn>
                  <a:cxn ang="0">
                    <a:pos x="T8" y="T9"/>
                  </a:cxn>
                  <a:cxn ang="0">
                    <a:pos x="T10" y="T11"/>
                  </a:cxn>
                </a:cxnLst>
                <a:rect l="0" t="0" r="r" b="b"/>
                <a:pathLst>
                  <a:path w="12" h="15">
                    <a:moveTo>
                      <a:pt x="10" y="7"/>
                    </a:moveTo>
                    <a:cubicBezTo>
                      <a:pt x="12" y="5"/>
                      <a:pt x="12" y="0"/>
                      <a:pt x="6" y="0"/>
                    </a:cubicBezTo>
                    <a:cubicBezTo>
                      <a:pt x="6" y="1"/>
                      <a:pt x="6" y="1"/>
                      <a:pt x="6" y="2"/>
                    </a:cubicBezTo>
                    <a:cubicBezTo>
                      <a:pt x="6" y="4"/>
                      <a:pt x="2" y="9"/>
                      <a:pt x="0" y="14"/>
                    </a:cubicBezTo>
                    <a:cubicBezTo>
                      <a:pt x="4" y="15"/>
                      <a:pt x="4" y="15"/>
                      <a:pt x="4" y="15"/>
                    </a:cubicBezTo>
                    <a:cubicBezTo>
                      <a:pt x="6" y="12"/>
                      <a:pt x="9" y="8"/>
                      <a:pt x="10" y="7"/>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51" name="Freeform 47">
                <a:extLst>
                  <a:ext uri="{FF2B5EF4-FFF2-40B4-BE49-F238E27FC236}">
                    <a16:creationId xmlns:a16="http://schemas.microsoft.com/office/drawing/2014/main" xmlns="" id="{7C81DFD2-D99E-4375-944B-7DB815B46D6E}"/>
                  </a:ext>
                </a:extLst>
              </p:cNvPr>
              <p:cNvSpPr>
                <a:spLocks/>
              </p:cNvSpPr>
              <p:nvPr/>
            </p:nvSpPr>
            <p:spPr bwMode="auto">
              <a:xfrm>
                <a:off x="5573427" y="3358293"/>
                <a:ext cx="126727" cy="101633"/>
              </a:xfrm>
              <a:custGeom>
                <a:avLst/>
                <a:gdLst>
                  <a:gd name="T0" fmla="*/ 6 w 55"/>
                  <a:gd name="T1" fmla="*/ 29 h 44"/>
                  <a:gd name="T2" fmla="*/ 0 w 55"/>
                  <a:gd name="T3" fmla="*/ 37 h 44"/>
                  <a:gd name="T4" fmla="*/ 0 w 55"/>
                  <a:gd name="T5" fmla="*/ 37 h 44"/>
                  <a:gd name="T6" fmla="*/ 1 w 55"/>
                  <a:gd name="T7" fmla="*/ 40 h 44"/>
                  <a:gd name="T8" fmla="*/ 8 w 55"/>
                  <a:gd name="T9" fmla="*/ 44 h 44"/>
                  <a:gd name="T10" fmla="*/ 16 w 55"/>
                  <a:gd name="T11" fmla="*/ 40 h 44"/>
                  <a:gd name="T12" fmla="*/ 43 w 55"/>
                  <a:gd name="T13" fmla="*/ 26 h 44"/>
                  <a:gd name="T14" fmla="*/ 45 w 55"/>
                  <a:gd name="T15" fmla="*/ 21 h 44"/>
                  <a:gd name="T16" fmla="*/ 46 w 55"/>
                  <a:gd name="T17" fmla="*/ 15 h 44"/>
                  <a:gd name="T18" fmla="*/ 45 w 55"/>
                  <a:gd name="T19" fmla="*/ 8 h 44"/>
                  <a:gd name="T20" fmla="*/ 50 w 55"/>
                  <a:gd name="T21" fmla="*/ 4 h 44"/>
                  <a:gd name="T22" fmla="*/ 55 w 55"/>
                  <a:gd name="T23" fmla="*/ 1 h 44"/>
                  <a:gd name="T24" fmla="*/ 52 w 55"/>
                  <a:gd name="T25" fmla="*/ 0 h 44"/>
                  <a:gd name="T26" fmla="*/ 43 w 55"/>
                  <a:gd name="T27" fmla="*/ 1 h 44"/>
                  <a:gd name="T28" fmla="*/ 32 w 55"/>
                  <a:gd name="T29" fmla="*/ 4 h 44"/>
                  <a:gd name="T30" fmla="*/ 23 w 55"/>
                  <a:gd name="T31" fmla="*/ 4 h 44"/>
                  <a:gd name="T32" fmla="*/ 18 w 55"/>
                  <a:gd name="T33" fmla="*/ 5 h 44"/>
                  <a:gd name="T34" fmla="*/ 11 w 55"/>
                  <a:gd name="T35" fmla="*/ 5 h 44"/>
                  <a:gd name="T36" fmla="*/ 8 w 55"/>
                  <a:gd name="T37" fmla="*/ 7 h 44"/>
                  <a:gd name="T38" fmla="*/ 3 w 55"/>
                  <a:gd name="T39" fmla="*/ 12 h 44"/>
                  <a:gd name="T40" fmla="*/ 3 w 55"/>
                  <a:gd name="T41" fmla="*/ 16 h 44"/>
                  <a:gd name="T42" fmla="*/ 2 w 55"/>
                  <a:gd name="T43" fmla="*/ 22 h 44"/>
                  <a:gd name="T44" fmla="*/ 6 w 55"/>
                  <a:gd name="T45" fmla="*/ 2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5" h="44">
                    <a:moveTo>
                      <a:pt x="6" y="29"/>
                    </a:moveTo>
                    <a:cubicBezTo>
                      <a:pt x="5" y="30"/>
                      <a:pt x="2" y="34"/>
                      <a:pt x="0" y="37"/>
                    </a:cubicBezTo>
                    <a:cubicBezTo>
                      <a:pt x="0" y="37"/>
                      <a:pt x="0" y="37"/>
                      <a:pt x="0" y="37"/>
                    </a:cubicBezTo>
                    <a:cubicBezTo>
                      <a:pt x="1" y="40"/>
                      <a:pt x="1" y="40"/>
                      <a:pt x="1" y="40"/>
                    </a:cubicBezTo>
                    <a:cubicBezTo>
                      <a:pt x="8" y="44"/>
                      <a:pt x="8" y="44"/>
                      <a:pt x="8" y="44"/>
                    </a:cubicBezTo>
                    <a:cubicBezTo>
                      <a:pt x="8" y="44"/>
                      <a:pt x="14" y="40"/>
                      <a:pt x="16" y="40"/>
                    </a:cubicBezTo>
                    <a:cubicBezTo>
                      <a:pt x="18" y="40"/>
                      <a:pt x="43" y="26"/>
                      <a:pt x="43" y="26"/>
                    </a:cubicBezTo>
                    <a:cubicBezTo>
                      <a:pt x="43" y="26"/>
                      <a:pt x="46" y="22"/>
                      <a:pt x="45" y="21"/>
                    </a:cubicBezTo>
                    <a:cubicBezTo>
                      <a:pt x="45" y="20"/>
                      <a:pt x="45" y="16"/>
                      <a:pt x="46" y="15"/>
                    </a:cubicBezTo>
                    <a:cubicBezTo>
                      <a:pt x="47" y="13"/>
                      <a:pt x="44" y="11"/>
                      <a:pt x="45" y="8"/>
                    </a:cubicBezTo>
                    <a:cubicBezTo>
                      <a:pt x="46" y="6"/>
                      <a:pt x="50" y="4"/>
                      <a:pt x="50" y="4"/>
                    </a:cubicBezTo>
                    <a:cubicBezTo>
                      <a:pt x="55" y="1"/>
                      <a:pt x="55" y="1"/>
                      <a:pt x="55" y="1"/>
                    </a:cubicBezTo>
                    <a:cubicBezTo>
                      <a:pt x="52" y="0"/>
                      <a:pt x="52" y="0"/>
                      <a:pt x="52" y="0"/>
                    </a:cubicBezTo>
                    <a:cubicBezTo>
                      <a:pt x="52" y="0"/>
                      <a:pt x="48" y="1"/>
                      <a:pt x="43" y="1"/>
                    </a:cubicBezTo>
                    <a:cubicBezTo>
                      <a:pt x="38" y="1"/>
                      <a:pt x="37" y="4"/>
                      <a:pt x="32" y="4"/>
                    </a:cubicBezTo>
                    <a:cubicBezTo>
                      <a:pt x="27" y="4"/>
                      <a:pt x="24" y="6"/>
                      <a:pt x="23" y="4"/>
                    </a:cubicBezTo>
                    <a:cubicBezTo>
                      <a:pt x="22" y="2"/>
                      <a:pt x="22" y="3"/>
                      <a:pt x="18" y="5"/>
                    </a:cubicBezTo>
                    <a:cubicBezTo>
                      <a:pt x="15" y="7"/>
                      <a:pt x="12" y="6"/>
                      <a:pt x="11" y="5"/>
                    </a:cubicBezTo>
                    <a:cubicBezTo>
                      <a:pt x="9" y="4"/>
                      <a:pt x="8" y="5"/>
                      <a:pt x="8" y="7"/>
                    </a:cubicBezTo>
                    <a:cubicBezTo>
                      <a:pt x="7" y="8"/>
                      <a:pt x="8" y="12"/>
                      <a:pt x="3" y="12"/>
                    </a:cubicBezTo>
                    <a:cubicBezTo>
                      <a:pt x="2" y="14"/>
                      <a:pt x="2" y="15"/>
                      <a:pt x="3" y="16"/>
                    </a:cubicBezTo>
                    <a:cubicBezTo>
                      <a:pt x="4" y="18"/>
                      <a:pt x="3" y="20"/>
                      <a:pt x="2" y="22"/>
                    </a:cubicBezTo>
                    <a:cubicBezTo>
                      <a:pt x="8" y="22"/>
                      <a:pt x="8" y="27"/>
                      <a:pt x="6" y="29"/>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52" name="Freeform 48">
                <a:extLst>
                  <a:ext uri="{FF2B5EF4-FFF2-40B4-BE49-F238E27FC236}">
                    <a16:creationId xmlns:a16="http://schemas.microsoft.com/office/drawing/2014/main" xmlns="" id="{55C546C5-5962-4B14-BDB2-44F92F7B4E68}"/>
                  </a:ext>
                </a:extLst>
              </p:cNvPr>
              <p:cNvSpPr>
                <a:spLocks/>
              </p:cNvSpPr>
              <p:nvPr/>
            </p:nvSpPr>
            <p:spPr bwMode="auto">
              <a:xfrm>
                <a:off x="7242212" y="3334453"/>
                <a:ext cx="69010" cy="87831"/>
              </a:xfrm>
              <a:custGeom>
                <a:avLst/>
                <a:gdLst>
                  <a:gd name="T0" fmla="*/ 7 w 30"/>
                  <a:gd name="T1" fmla="*/ 3 h 38"/>
                  <a:gd name="T2" fmla="*/ 2 w 30"/>
                  <a:gd name="T3" fmla="*/ 7 h 38"/>
                  <a:gd name="T4" fmla="*/ 5 w 30"/>
                  <a:gd name="T5" fmla="*/ 11 h 38"/>
                  <a:gd name="T6" fmla="*/ 5 w 30"/>
                  <a:gd name="T7" fmla="*/ 14 h 38"/>
                  <a:gd name="T8" fmla="*/ 4 w 30"/>
                  <a:gd name="T9" fmla="*/ 22 h 38"/>
                  <a:gd name="T10" fmla="*/ 2 w 30"/>
                  <a:gd name="T11" fmla="*/ 32 h 38"/>
                  <a:gd name="T12" fmla="*/ 3 w 30"/>
                  <a:gd name="T13" fmla="*/ 37 h 38"/>
                  <a:gd name="T14" fmla="*/ 18 w 30"/>
                  <a:gd name="T15" fmla="*/ 32 h 38"/>
                  <a:gd name="T16" fmla="*/ 26 w 30"/>
                  <a:gd name="T17" fmla="*/ 29 h 38"/>
                  <a:gd name="T18" fmla="*/ 29 w 30"/>
                  <a:gd name="T19" fmla="*/ 25 h 38"/>
                  <a:gd name="T20" fmla="*/ 27 w 30"/>
                  <a:gd name="T21" fmla="*/ 14 h 38"/>
                  <a:gd name="T22" fmla="*/ 19 w 30"/>
                  <a:gd name="T23" fmla="*/ 0 h 38"/>
                  <a:gd name="T24" fmla="*/ 15 w 30"/>
                  <a:gd name="T25" fmla="*/ 2 h 38"/>
                  <a:gd name="T26" fmla="*/ 7 w 30"/>
                  <a:gd name="T27" fmla="*/ 3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 h="38">
                    <a:moveTo>
                      <a:pt x="7" y="3"/>
                    </a:moveTo>
                    <a:cubicBezTo>
                      <a:pt x="6" y="4"/>
                      <a:pt x="4" y="5"/>
                      <a:pt x="2" y="7"/>
                    </a:cubicBezTo>
                    <a:cubicBezTo>
                      <a:pt x="3" y="8"/>
                      <a:pt x="3" y="11"/>
                      <a:pt x="5" y="11"/>
                    </a:cubicBezTo>
                    <a:cubicBezTo>
                      <a:pt x="7" y="11"/>
                      <a:pt x="7" y="15"/>
                      <a:pt x="5" y="14"/>
                    </a:cubicBezTo>
                    <a:cubicBezTo>
                      <a:pt x="2" y="14"/>
                      <a:pt x="2" y="18"/>
                      <a:pt x="4" y="22"/>
                    </a:cubicBezTo>
                    <a:cubicBezTo>
                      <a:pt x="7" y="26"/>
                      <a:pt x="0" y="30"/>
                      <a:pt x="2" y="32"/>
                    </a:cubicBezTo>
                    <a:cubicBezTo>
                      <a:pt x="3" y="34"/>
                      <a:pt x="2" y="36"/>
                      <a:pt x="3" y="37"/>
                    </a:cubicBezTo>
                    <a:cubicBezTo>
                      <a:pt x="4" y="38"/>
                      <a:pt x="14" y="36"/>
                      <a:pt x="18" y="32"/>
                    </a:cubicBezTo>
                    <a:cubicBezTo>
                      <a:pt x="22" y="27"/>
                      <a:pt x="24" y="28"/>
                      <a:pt x="26" y="29"/>
                    </a:cubicBezTo>
                    <a:cubicBezTo>
                      <a:pt x="28" y="29"/>
                      <a:pt x="30" y="27"/>
                      <a:pt x="29" y="25"/>
                    </a:cubicBezTo>
                    <a:cubicBezTo>
                      <a:pt x="28" y="23"/>
                      <a:pt x="27" y="19"/>
                      <a:pt x="27" y="14"/>
                    </a:cubicBezTo>
                    <a:cubicBezTo>
                      <a:pt x="27" y="10"/>
                      <a:pt x="23" y="5"/>
                      <a:pt x="19" y="0"/>
                    </a:cubicBezTo>
                    <a:cubicBezTo>
                      <a:pt x="17" y="1"/>
                      <a:pt x="16" y="2"/>
                      <a:pt x="15" y="2"/>
                    </a:cubicBezTo>
                    <a:cubicBezTo>
                      <a:pt x="12" y="2"/>
                      <a:pt x="8" y="2"/>
                      <a:pt x="7" y="3"/>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53" name="Freeform 49">
                <a:extLst>
                  <a:ext uri="{FF2B5EF4-FFF2-40B4-BE49-F238E27FC236}">
                    <a16:creationId xmlns:a16="http://schemas.microsoft.com/office/drawing/2014/main" xmlns="" id="{13D6A0AA-CB35-43E0-8E21-0BCD4100360E}"/>
                  </a:ext>
                </a:extLst>
              </p:cNvPr>
              <p:cNvSpPr>
                <a:spLocks/>
              </p:cNvSpPr>
              <p:nvPr/>
            </p:nvSpPr>
            <p:spPr bwMode="auto">
              <a:xfrm>
                <a:off x="6543330" y="3584144"/>
                <a:ext cx="82812" cy="107906"/>
              </a:xfrm>
              <a:custGeom>
                <a:avLst/>
                <a:gdLst>
                  <a:gd name="T0" fmla="*/ 36 w 36"/>
                  <a:gd name="T1" fmla="*/ 39 h 47"/>
                  <a:gd name="T2" fmla="*/ 33 w 36"/>
                  <a:gd name="T3" fmla="*/ 24 h 47"/>
                  <a:gd name="T4" fmla="*/ 27 w 36"/>
                  <a:gd name="T5" fmla="*/ 30 h 47"/>
                  <a:gd name="T6" fmla="*/ 27 w 36"/>
                  <a:gd name="T7" fmla="*/ 21 h 47"/>
                  <a:gd name="T8" fmla="*/ 34 w 36"/>
                  <a:gd name="T9" fmla="*/ 13 h 47"/>
                  <a:gd name="T10" fmla="*/ 28 w 36"/>
                  <a:gd name="T11" fmla="*/ 11 h 47"/>
                  <a:gd name="T12" fmla="*/ 19 w 36"/>
                  <a:gd name="T13" fmla="*/ 12 h 47"/>
                  <a:gd name="T14" fmla="*/ 15 w 36"/>
                  <a:gd name="T15" fmla="*/ 8 h 47"/>
                  <a:gd name="T16" fmla="*/ 10 w 36"/>
                  <a:gd name="T17" fmla="*/ 3 h 47"/>
                  <a:gd name="T18" fmla="*/ 3 w 36"/>
                  <a:gd name="T19" fmla="*/ 3 h 47"/>
                  <a:gd name="T20" fmla="*/ 8 w 36"/>
                  <a:gd name="T21" fmla="*/ 10 h 47"/>
                  <a:gd name="T22" fmla="*/ 4 w 36"/>
                  <a:gd name="T23" fmla="*/ 14 h 47"/>
                  <a:gd name="T24" fmla="*/ 6 w 36"/>
                  <a:gd name="T25" fmla="*/ 26 h 47"/>
                  <a:gd name="T26" fmla="*/ 9 w 36"/>
                  <a:gd name="T27" fmla="*/ 40 h 47"/>
                  <a:gd name="T28" fmla="*/ 14 w 36"/>
                  <a:gd name="T29" fmla="*/ 39 h 47"/>
                  <a:gd name="T30" fmla="*/ 20 w 36"/>
                  <a:gd name="T31" fmla="*/ 36 h 47"/>
                  <a:gd name="T32" fmla="*/ 25 w 36"/>
                  <a:gd name="T33" fmla="*/ 32 h 47"/>
                  <a:gd name="T34" fmla="*/ 30 w 36"/>
                  <a:gd name="T35" fmla="*/ 43 h 47"/>
                  <a:gd name="T36" fmla="*/ 31 w 36"/>
                  <a:gd name="T37" fmla="*/ 47 h 47"/>
                  <a:gd name="T38" fmla="*/ 34 w 36"/>
                  <a:gd name="T39" fmla="*/ 44 h 47"/>
                  <a:gd name="T40" fmla="*/ 36 w 36"/>
                  <a:gd name="T41" fmla="*/ 39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6" h="47">
                    <a:moveTo>
                      <a:pt x="36" y="39"/>
                    </a:moveTo>
                    <a:cubicBezTo>
                      <a:pt x="35" y="31"/>
                      <a:pt x="34" y="24"/>
                      <a:pt x="33" y="24"/>
                    </a:cubicBezTo>
                    <a:cubicBezTo>
                      <a:pt x="31" y="24"/>
                      <a:pt x="29" y="30"/>
                      <a:pt x="27" y="30"/>
                    </a:cubicBezTo>
                    <a:cubicBezTo>
                      <a:pt x="25" y="29"/>
                      <a:pt x="25" y="21"/>
                      <a:pt x="27" y="21"/>
                    </a:cubicBezTo>
                    <a:cubicBezTo>
                      <a:pt x="30" y="21"/>
                      <a:pt x="34" y="15"/>
                      <a:pt x="34" y="13"/>
                    </a:cubicBezTo>
                    <a:cubicBezTo>
                      <a:pt x="34" y="11"/>
                      <a:pt x="31" y="11"/>
                      <a:pt x="28" y="11"/>
                    </a:cubicBezTo>
                    <a:cubicBezTo>
                      <a:pt x="25" y="11"/>
                      <a:pt x="19" y="12"/>
                      <a:pt x="19" y="12"/>
                    </a:cubicBezTo>
                    <a:cubicBezTo>
                      <a:pt x="19" y="12"/>
                      <a:pt x="15" y="10"/>
                      <a:pt x="15" y="8"/>
                    </a:cubicBezTo>
                    <a:cubicBezTo>
                      <a:pt x="15" y="5"/>
                      <a:pt x="13" y="3"/>
                      <a:pt x="10" y="3"/>
                    </a:cubicBezTo>
                    <a:cubicBezTo>
                      <a:pt x="6" y="3"/>
                      <a:pt x="6" y="0"/>
                      <a:pt x="3" y="3"/>
                    </a:cubicBezTo>
                    <a:cubicBezTo>
                      <a:pt x="0" y="7"/>
                      <a:pt x="9" y="7"/>
                      <a:pt x="8" y="10"/>
                    </a:cubicBezTo>
                    <a:cubicBezTo>
                      <a:pt x="7" y="13"/>
                      <a:pt x="4" y="11"/>
                      <a:pt x="4" y="14"/>
                    </a:cubicBezTo>
                    <a:cubicBezTo>
                      <a:pt x="3" y="16"/>
                      <a:pt x="4" y="22"/>
                      <a:pt x="6" y="26"/>
                    </a:cubicBezTo>
                    <a:cubicBezTo>
                      <a:pt x="7" y="28"/>
                      <a:pt x="9" y="35"/>
                      <a:pt x="9" y="40"/>
                    </a:cubicBezTo>
                    <a:cubicBezTo>
                      <a:pt x="11" y="40"/>
                      <a:pt x="12" y="39"/>
                      <a:pt x="14" y="39"/>
                    </a:cubicBezTo>
                    <a:cubicBezTo>
                      <a:pt x="17" y="39"/>
                      <a:pt x="20" y="38"/>
                      <a:pt x="20" y="36"/>
                    </a:cubicBezTo>
                    <a:cubicBezTo>
                      <a:pt x="21" y="33"/>
                      <a:pt x="24" y="31"/>
                      <a:pt x="25" y="32"/>
                    </a:cubicBezTo>
                    <a:cubicBezTo>
                      <a:pt x="27" y="33"/>
                      <a:pt x="29" y="39"/>
                      <a:pt x="30" y="43"/>
                    </a:cubicBezTo>
                    <a:cubicBezTo>
                      <a:pt x="30" y="44"/>
                      <a:pt x="30" y="45"/>
                      <a:pt x="31" y="47"/>
                    </a:cubicBezTo>
                    <a:cubicBezTo>
                      <a:pt x="32" y="45"/>
                      <a:pt x="34" y="44"/>
                      <a:pt x="34" y="44"/>
                    </a:cubicBezTo>
                    <a:cubicBezTo>
                      <a:pt x="34" y="44"/>
                      <a:pt x="35" y="41"/>
                      <a:pt x="36" y="39"/>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54" name="Freeform 50">
                <a:extLst>
                  <a:ext uri="{FF2B5EF4-FFF2-40B4-BE49-F238E27FC236}">
                    <a16:creationId xmlns:a16="http://schemas.microsoft.com/office/drawing/2014/main" xmlns="" id="{0B98670D-9916-499F-92AD-70CBDFD68E4A}"/>
                  </a:ext>
                </a:extLst>
              </p:cNvPr>
              <p:cNvSpPr>
                <a:spLocks/>
              </p:cNvSpPr>
              <p:nvPr/>
            </p:nvSpPr>
            <p:spPr bwMode="auto">
              <a:xfrm>
                <a:off x="6188242" y="3397190"/>
                <a:ext cx="516947" cy="545806"/>
              </a:xfrm>
              <a:custGeom>
                <a:avLst/>
                <a:gdLst>
                  <a:gd name="T0" fmla="*/ 158 w 224"/>
                  <a:gd name="T1" fmla="*/ 95 h 237"/>
                  <a:gd name="T2" fmla="*/ 157 w 224"/>
                  <a:gd name="T3" fmla="*/ 84 h 237"/>
                  <a:gd name="T4" fmla="*/ 169 w 224"/>
                  <a:gd name="T5" fmla="*/ 89 h 237"/>
                  <a:gd name="T6" fmla="*/ 182 w 224"/>
                  <a:gd name="T7" fmla="*/ 92 h 237"/>
                  <a:gd name="T8" fmla="*/ 181 w 224"/>
                  <a:gd name="T9" fmla="*/ 102 h 237"/>
                  <a:gd name="T10" fmla="*/ 187 w 224"/>
                  <a:gd name="T11" fmla="*/ 105 h 237"/>
                  <a:gd name="T12" fmla="*/ 191 w 224"/>
                  <a:gd name="T13" fmla="*/ 119 h 237"/>
                  <a:gd name="T14" fmla="*/ 195 w 224"/>
                  <a:gd name="T15" fmla="*/ 103 h 237"/>
                  <a:gd name="T16" fmla="*/ 204 w 224"/>
                  <a:gd name="T17" fmla="*/ 93 h 237"/>
                  <a:gd name="T18" fmla="*/ 212 w 224"/>
                  <a:gd name="T19" fmla="*/ 77 h 237"/>
                  <a:gd name="T20" fmla="*/ 222 w 224"/>
                  <a:gd name="T21" fmla="*/ 74 h 237"/>
                  <a:gd name="T22" fmla="*/ 223 w 224"/>
                  <a:gd name="T23" fmla="*/ 65 h 237"/>
                  <a:gd name="T24" fmla="*/ 215 w 224"/>
                  <a:gd name="T25" fmla="*/ 57 h 237"/>
                  <a:gd name="T26" fmla="*/ 202 w 224"/>
                  <a:gd name="T27" fmla="*/ 58 h 237"/>
                  <a:gd name="T28" fmla="*/ 191 w 224"/>
                  <a:gd name="T29" fmla="*/ 66 h 237"/>
                  <a:gd name="T30" fmla="*/ 184 w 224"/>
                  <a:gd name="T31" fmla="*/ 71 h 237"/>
                  <a:gd name="T32" fmla="*/ 177 w 224"/>
                  <a:gd name="T33" fmla="*/ 79 h 237"/>
                  <a:gd name="T34" fmla="*/ 164 w 224"/>
                  <a:gd name="T35" fmla="*/ 77 h 237"/>
                  <a:gd name="T36" fmla="*/ 158 w 224"/>
                  <a:gd name="T37" fmla="*/ 67 h 237"/>
                  <a:gd name="T38" fmla="*/ 155 w 224"/>
                  <a:gd name="T39" fmla="*/ 79 h 237"/>
                  <a:gd name="T40" fmla="*/ 131 w 224"/>
                  <a:gd name="T41" fmla="*/ 77 h 237"/>
                  <a:gd name="T42" fmla="*/ 118 w 224"/>
                  <a:gd name="T43" fmla="*/ 73 h 237"/>
                  <a:gd name="T44" fmla="*/ 106 w 224"/>
                  <a:gd name="T45" fmla="*/ 66 h 237"/>
                  <a:gd name="T46" fmla="*/ 95 w 224"/>
                  <a:gd name="T47" fmla="*/ 60 h 237"/>
                  <a:gd name="T48" fmla="*/ 100 w 224"/>
                  <a:gd name="T49" fmla="*/ 49 h 237"/>
                  <a:gd name="T50" fmla="*/ 92 w 224"/>
                  <a:gd name="T51" fmla="*/ 41 h 237"/>
                  <a:gd name="T52" fmla="*/ 83 w 224"/>
                  <a:gd name="T53" fmla="*/ 30 h 237"/>
                  <a:gd name="T54" fmla="*/ 89 w 224"/>
                  <a:gd name="T55" fmla="*/ 24 h 237"/>
                  <a:gd name="T56" fmla="*/ 84 w 224"/>
                  <a:gd name="T57" fmla="*/ 9 h 237"/>
                  <a:gd name="T58" fmla="*/ 77 w 224"/>
                  <a:gd name="T59" fmla="*/ 0 h 237"/>
                  <a:gd name="T60" fmla="*/ 70 w 224"/>
                  <a:gd name="T61" fmla="*/ 6 h 237"/>
                  <a:gd name="T62" fmla="*/ 50 w 224"/>
                  <a:gd name="T63" fmla="*/ 7 h 237"/>
                  <a:gd name="T64" fmla="*/ 47 w 224"/>
                  <a:gd name="T65" fmla="*/ 19 h 237"/>
                  <a:gd name="T66" fmla="*/ 56 w 224"/>
                  <a:gd name="T67" fmla="*/ 30 h 237"/>
                  <a:gd name="T68" fmla="*/ 50 w 224"/>
                  <a:gd name="T69" fmla="*/ 42 h 237"/>
                  <a:gd name="T70" fmla="*/ 42 w 224"/>
                  <a:gd name="T71" fmla="*/ 51 h 237"/>
                  <a:gd name="T72" fmla="*/ 32 w 224"/>
                  <a:gd name="T73" fmla="*/ 63 h 237"/>
                  <a:gd name="T74" fmla="*/ 22 w 224"/>
                  <a:gd name="T75" fmla="*/ 70 h 237"/>
                  <a:gd name="T76" fmla="*/ 10 w 224"/>
                  <a:gd name="T77" fmla="*/ 77 h 237"/>
                  <a:gd name="T78" fmla="*/ 18 w 224"/>
                  <a:gd name="T79" fmla="*/ 91 h 237"/>
                  <a:gd name="T80" fmla="*/ 15 w 224"/>
                  <a:gd name="T81" fmla="*/ 99 h 237"/>
                  <a:gd name="T82" fmla="*/ 0 w 224"/>
                  <a:gd name="T83" fmla="*/ 105 h 237"/>
                  <a:gd name="T84" fmla="*/ 7 w 224"/>
                  <a:gd name="T85" fmla="*/ 112 h 237"/>
                  <a:gd name="T86" fmla="*/ 5 w 224"/>
                  <a:gd name="T87" fmla="*/ 116 h 237"/>
                  <a:gd name="T88" fmla="*/ 30 w 224"/>
                  <a:gd name="T89" fmla="*/ 122 h 237"/>
                  <a:gd name="T90" fmla="*/ 35 w 224"/>
                  <a:gd name="T91" fmla="*/ 126 h 237"/>
                  <a:gd name="T92" fmla="*/ 36 w 224"/>
                  <a:gd name="T93" fmla="*/ 147 h 237"/>
                  <a:gd name="T94" fmla="*/ 48 w 224"/>
                  <a:gd name="T95" fmla="*/ 183 h 237"/>
                  <a:gd name="T96" fmla="*/ 63 w 224"/>
                  <a:gd name="T97" fmla="*/ 221 h 237"/>
                  <a:gd name="T98" fmla="*/ 78 w 224"/>
                  <a:gd name="T99" fmla="*/ 230 h 237"/>
                  <a:gd name="T100" fmla="*/ 89 w 224"/>
                  <a:gd name="T101" fmla="*/ 217 h 237"/>
                  <a:gd name="T102" fmla="*/ 94 w 224"/>
                  <a:gd name="T103" fmla="*/ 201 h 237"/>
                  <a:gd name="T104" fmla="*/ 95 w 224"/>
                  <a:gd name="T105" fmla="*/ 178 h 237"/>
                  <a:gd name="T106" fmla="*/ 106 w 224"/>
                  <a:gd name="T107" fmla="*/ 166 h 237"/>
                  <a:gd name="T108" fmla="*/ 131 w 224"/>
                  <a:gd name="T109" fmla="*/ 143 h 237"/>
                  <a:gd name="T110" fmla="*/ 146 w 224"/>
                  <a:gd name="T111" fmla="*/ 126 h 237"/>
                  <a:gd name="T112" fmla="*/ 163 w 224"/>
                  <a:gd name="T113" fmla="*/ 12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24" h="237">
                    <a:moveTo>
                      <a:pt x="160" y="107"/>
                    </a:moveTo>
                    <a:cubicBezTo>
                      <a:pt x="158" y="103"/>
                      <a:pt x="157" y="97"/>
                      <a:pt x="158" y="95"/>
                    </a:cubicBezTo>
                    <a:cubicBezTo>
                      <a:pt x="158" y="92"/>
                      <a:pt x="161" y="94"/>
                      <a:pt x="162" y="91"/>
                    </a:cubicBezTo>
                    <a:cubicBezTo>
                      <a:pt x="163" y="88"/>
                      <a:pt x="154" y="88"/>
                      <a:pt x="157" y="84"/>
                    </a:cubicBezTo>
                    <a:cubicBezTo>
                      <a:pt x="160" y="81"/>
                      <a:pt x="160" y="84"/>
                      <a:pt x="164" y="84"/>
                    </a:cubicBezTo>
                    <a:cubicBezTo>
                      <a:pt x="167" y="84"/>
                      <a:pt x="169" y="86"/>
                      <a:pt x="169" y="89"/>
                    </a:cubicBezTo>
                    <a:cubicBezTo>
                      <a:pt x="169" y="91"/>
                      <a:pt x="173" y="93"/>
                      <a:pt x="173" y="93"/>
                    </a:cubicBezTo>
                    <a:cubicBezTo>
                      <a:pt x="173" y="93"/>
                      <a:pt x="179" y="92"/>
                      <a:pt x="182" y="92"/>
                    </a:cubicBezTo>
                    <a:cubicBezTo>
                      <a:pt x="185" y="92"/>
                      <a:pt x="188" y="92"/>
                      <a:pt x="188" y="94"/>
                    </a:cubicBezTo>
                    <a:cubicBezTo>
                      <a:pt x="188" y="96"/>
                      <a:pt x="184" y="102"/>
                      <a:pt x="181" y="102"/>
                    </a:cubicBezTo>
                    <a:cubicBezTo>
                      <a:pt x="179" y="102"/>
                      <a:pt x="179" y="110"/>
                      <a:pt x="181" y="111"/>
                    </a:cubicBezTo>
                    <a:cubicBezTo>
                      <a:pt x="183" y="111"/>
                      <a:pt x="185" y="105"/>
                      <a:pt x="187" y="105"/>
                    </a:cubicBezTo>
                    <a:cubicBezTo>
                      <a:pt x="188" y="105"/>
                      <a:pt x="189" y="112"/>
                      <a:pt x="190" y="120"/>
                    </a:cubicBezTo>
                    <a:cubicBezTo>
                      <a:pt x="190" y="120"/>
                      <a:pt x="191" y="119"/>
                      <a:pt x="191" y="119"/>
                    </a:cubicBezTo>
                    <a:cubicBezTo>
                      <a:pt x="193" y="119"/>
                      <a:pt x="192" y="113"/>
                      <a:pt x="193" y="111"/>
                    </a:cubicBezTo>
                    <a:cubicBezTo>
                      <a:pt x="195" y="109"/>
                      <a:pt x="194" y="103"/>
                      <a:pt x="195" y="103"/>
                    </a:cubicBezTo>
                    <a:cubicBezTo>
                      <a:pt x="196" y="103"/>
                      <a:pt x="202" y="105"/>
                      <a:pt x="201" y="103"/>
                    </a:cubicBezTo>
                    <a:cubicBezTo>
                      <a:pt x="201" y="102"/>
                      <a:pt x="205" y="96"/>
                      <a:pt x="204" y="93"/>
                    </a:cubicBezTo>
                    <a:cubicBezTo>
                      <a:pt x="204" y="91"/>
                      <a:pt x="206" y="87"/>
                      <a:pt x="206" y="84"/>
                    </a:cubicBezTo>
                    <a:cubicBezTo>
                      <a:pt x="206" y="80"/>
                      <a:pt x="210" y="79"/>
                      <a:pt x="212" y="77"/>
                    </a:cubicBezTo>
                    <a:cubicBezTo>
                      <a:pt x="214" y="75"/>
                      <a:pt x="218" y="73"/>
                      <a:pt x="218" y="74"/>
                    </a:cubicBezTo>
                    <a:cubicBezTo>
                      <a:pt x="219" y="76"/>
                      <a:pt x="224" y="77"/>
                      <a:pt x="222" y="74"/>
                    </a:cubicBezTo>
                    <a:cubicBezTo>
                      <a:pt x="220" y="71"/>
                      <a:pt x="220" y="70"/>
                      <a:pt x="221" y="69"/>
                    </a:cubicBezTo>
                    <a:cubicBezTo>
                      <a:pt x="223" y="68"/>
                      <a:pt x="223" y="65"/>
                      <a:pt x="223" y="65"/>
                    </a:cubicBezTo>
                    <a:cubicBezTo>
                      <a:pt x="223" y="65"/>
                      <a:pt x="219" y="64"/>
                      <a:pt x="218" y="63"/>
                    </a:cubicBezTo>
                    <a:cubicBezTo>
                      <a:pt x="218" y="61"/>
                      <a:pt x="215" y="59"/>
                      <a:pt x="215" y="57"/>
                    </a:cubicBezTo>
                    <a:cubicBezTo>
                      <a:pt x="215" y="56"/>
                      <a:pt x="213" y="56"/>
                      <a:pt x="211" y="58"/>
                    </a:cubicBezTo>
                    <a:cubicBezTo>
                      <a:pt x="209" y="59"/>
                      <a:pt x="206" y="56"/>
                      <a:pt x="202" y="58"/>
                    </a:cubicBezTo>
                    <a:cubicBezTo>
                      <a:pt x="198" y="60"/>
                      <a:pt x="197" y="63"/>
                      <a:pt x="195" y="63"/>
                    </a:cubicBezTo>
                    <a:cubicBezTo>
                      <a:pt x="193" y="62"/>
                      <a:pt x="193" y="64"/>
                      <a:pt x="191" y="66"/>
                    </a:cubicBezTo>
                    <a:cubicBezTo>
                      <a:pt x="190" y="67"/>
                      <a:pt x="189" y="69"/>
                      <a:pt x="188" y="69"/>
                    </a:cubicBezTo>
                    <a:cubicBezTo>
                      <a:pt x="187" y="69"/>
                      <a:pt x="184" y="71"/>
                      <a:pt x="184" y="71"/>
                    </a:cubicBezTo>
                    <a:cubicBezTo>
                      <a:pt x="184" y="71"/>
                      <a:pt x="186" y="76"/>
                      <a:pt x="184" y="78"/>
                    </a:cubicBezTo>
                    <a:cubicBezTo>
                      <a:pt x="183" y="80"/>
                      <a:pt x="180" y="78"/>
                      <a:pt x="177" y="79"/>
                    </a:cubicBezTo>
                    <a:cubicBezTo>
                      <a:pt x="173" y="80"/>
                      <a:pt x="171" y="78"/>
                      <a:pt x="169" y="78"/>
                    </a:cubicBezTo>
                    <a:cubicBezTo>
                      <a:pt x="166" y="79"/>
                      <a:pt x="165" y="77"/>
                      <a:pt x="164" y="77"/>
                    </a:cubicBezTo>
                    <a:cubicBezTo>
                      <a:pt x="162" y="77"/>
                      <a:pt x="160" y="74"/>
                      <a:pt x="161" y="71"/>
                    </a:cubicBezTo>
                    <a:cubicBezTo>
                      <a:pt x="162" y="69"/>
                      <a:pt x="160" y="65"/>
                      <a:pt x="158" y="67"/>
                    </a:cubicBezTo>
                    <a:cubicBezTo>
                      <a:pt x="157" y="69"/>
                      <a:pt x="155" y="68"/>
                      <a:pt x="155" y="71"/>
                    </a:cubicBezTo>
                    <a:cubicBezTo>
                      <a:pt x="155" y="74"/>
                      <a:pt x="157" y="78"/>
                      <a:pt x="155" y="79"/>
                    </a:cubicBezTo>
                    <a:cubicBezTo>
                      <a:pt x="153" y="81"/>
                      <a:pt x="143" y="82"/>
                      <a:pt x="141" y="81"/>
                    </a:cubicBezTo>
                    <a:cubicBezTo>
                      <a:pt x="139" y="79"/>
                      <a:pt x="131" y="78"/>
                      <a:pt x="131" y="77"/>
                    </a:cubicBezTo>
                    <a:cubicBezTo>
                      <a:pt x="130" y="75"/>
                      <a:pt x="128" y="72"/>
                      <a:pt x="126" y="72"/>
                    </a:cubicBezTo>
                    <a:cubicBezTo>
                      <a:pt x="124" y="72"/>
                      <a:pt x="120" y="74"/>
                      <a:pt x="118" y="73"/>
                    </a:cubicBezTo>
                    <a:cubicBezTo>
                      <a:pt x="117" y="72"/>
                      <a:pt x="114" y="70"/>
                      <a:pt x="112" y="70"/>
                    </a:cubicBezTo>
                    <a:cubicBezTo>
                      <a:pt x="110" y="69"/>
                      <a:pt x="106" y="68"/>
                      <a:pt x="106" y="66"/>
                    </a:cubicBezTo>
                    <a:cubicBezTo>
                      <a:pt x="105" y="65"/>
                      <a:pt x="100" y="64"/>
                      <a:pt x="99" y="63"/>
                    </a:cubicBezTo>
                    <a:cubicBezTo>
                      <a:pt x="98" y="62"/>
                      <a:pt x="95" y="62"/>
                      <a:pt x="95" y="60"/>
                    </a:cubicBezTo>
                    <a:cubicBezTo>
                      <a:pt x="95" y="58"/>
                      <a:pt x="97" y="56"/>
                      <a:pt x="97" y="54"/>
                    </a:cubicBezTo>
                    <a:cubicBezTo>
                      <a:pt x="97" y="52"/>
                      <a:pt x="100" y="50"/>
                      <a:pt x="100" y="49"/>
                    </a:cubicBezTo>
                    <a:cubicBezTo>
                      <a:pt x="100" y="48"/>
                      <a:pt x="97" y="45"/>
                      <a:pt x="97" y="45"/>
                    </a:cubicBezTo>
                    <a:cubicBezTo>
                      <a:pt x="97" y="45"/>
                      <a:pt x="95" y="41"/>
                      <a:pt x="92" y="41"/>
                    </a:cubicBezTo>
                    <a:cubicBezTo>
                      <a:pt x="90" y="41"/>
                      <a:pt x="88" y="37"/>
                      <a:pt x="85" y="37"/>
                    </a:cubicBezTo>
                    <a:cubicBezTo>
                      <a:pt x="83" y="36"/>
                      <a:pt x="84" y="32"/>
                      <a:pt x="83" y="30"/>
                    </a:cubicBezTo>
                    <a:cubicBezTo>
                      <a:pt x="81" y="29"/>
                      <a:pt x="82" y="25"/>
                      <a:pt x="84" y="27"/>
                    </a:cubicBezTo>
                    <a:cubicBezTo>
                      <a:pt x="87" y="29"/>
                      <a:pt x="91" y="27"/>
                      <a:pt x="89" y="24"/>
                    </a:cubicBezTo>
                    <a:cubicBezTo>
                      <a:pt x="88" y="21"/>
                      <a:pt x="85" y="18"/>
                      <a:pt x="85" y="17"/>
                    </a:cubicBezTo>
                    <a:cubicBezTo>
                      <a:pt x="85" y="15"/>
                      <a:pt x="87" y="11"/>
                      <a:pt x="84" y="9"/>
                    </a:cubicBezTo>
                    <a:cubicBezTo>
                      <a:pt x="82" y="8"/>
                      <a:pt x="80" y="6"/>
                      <a:pt x="80" y="4"/>
                    </a:cubicBezTo>
                    <a:cubicBezTo>
                      <a:pt x="79" y="2"/>
                      <a:pt x="77" y="0"/>
                      <a:pt x="77" y="0"/>
                    </a:cubicBezTo>
                    <a:cubicBezTo>
                      <a:pt x="73" y="0"/>
                      <a:pt x="73" y="0"/>
                      <a:pt x="73" y="0"/>
                    </a:cubicBezTo>
                    <a:cubicBezTo>
                      <a:pt x="73" y="0"/>
                      <a:pt x="71" y="5"/>
                      <a:pt x="70" y="6"/>
                    </a:cubicBezTo>
                    <a:cubicBezTo>
                      <a:pt x="69" y="7"/>
                      <a:pt x="64" y="8"/>
                      <a:pt x="62" y="9"/>
                    </a:cubicBezTo>
                    <a:cubicBezTo>
                      <a:pt x="60" y="11"/>
                      <a:pt x="54" y="7"/>
                      <a:pt x="50" y="7"/>
                    </a:cubicBezTo>
                    <a:cubicBezTo>
                      <a:pt x="47" y="7"/>
                      <a:pt x="44" y="11"/>
                      <a:pt x="46" y="11"/>
                    </a:cubicBezTo>
                    <a:cubicBezTo>
                      <a:pt x="48" y="12"/>
                      <a:pt x="47" y="19"/>
                      <a:pt x="47" y="19"/>
                    </a:cubicBezTo>
                    <a:cubicBezTo>
                      <a:pt x="47" y="19"/>
                      <a:pt x="49" y="27"/>
                      <a:pt x="52" y="27"/>
                    </a:cubicBezTo>
                    <a:cubicBezTo>
                      <a:pt x="55" y="26"/>
                      <a:pt x="58" y="30"/>
                      <a:pt x="56" y="30"/>
                    </a:cubicBezTo>
                    <a:cubicBezTo>
                      <a:pt x="53" y="31"/>
                      <a:pt x="52" y="34"/>
                      <a:pt x="52" y="36"/>
                    </a:cubicBezTo>
                    <a:cubicBezTo>
                      <a:pt x="51" y="39"/>
                      <a:pt x="52" y="42"/>
                      <a:pt x="50" y="42"/>
                    </a:cubicBezTo>
                    <a:cubicBezTo>
                      <a:pt x="48" y="43"/>
                      <a:pt x="46" y="43"/>
                      <a:pt x="46" y="47"/>
                    </a:cubicBezTo>
                    <a:cubicBezTo>
                      <a:pt x="46" y="50"/>
                      <a:pt x="42" y="49"/>
                      <a:pt x="42" y="51"/>
                    </a:cubicBezTo>
                    <a:cubicBezTo>
                      <a:pt x="41" y="52"/>
                      <a:pt x="39" y="58"/>
                      <a:pt x="38" y="59"/>
                    </a:cubicBezTo>
                    <a:cubicBezTo>
                      <a:pt x="37" y="60"/>
                      <a:pt x="32" y="60"/>
                      <a:pt x="32" y="63"/>
                    </a:cubicBezTo>
                    <a:cubicBezTo>
                      <a:pt x="31" y="66"/>
                      <a:pt x="29" y="70"/>
                      <a:pt x="27" y="69"/>
                    </a:cubicBezTo>
                    <a:cubicBezTo>
                      <a:pt x="26" y="69"/>
                      <a:pt x="23" y="68"/>
                      <a:pt x="22" y="70"/>
                    </a:cubicBezTo>
                    <a:cubicBezTo>
                      <a:pt x="21" y="71"/>
                      <a:pt x="17" y="68"/>
                      <a:pt x="16" y="69"/>
                    </a:cubicBezTo>
                    <a:cubicBezTo>
                      <a:pt x="15" y="70"/>
                      <a:pt x="10" y="74"/>
                      <a:pt x="10" y="77"/>
                    </a:cubicBezTo>
                    <a:cubicBezTo>
                      <a:pt x="10" y="79"/>
                      <a:pt x="15" y="79"/>
                      <a:pt x="15" y="82"/>
                    </a:cubicBezTo>
                    <a:cubicBezTo>
                      <a:pt x="15" y="85"/>
                      <a:pt x="17" y="89"/>
                      <a:pt x="18" y="91"/>
                    </a:cubicBezTo>
                    <a:cubicBezTo>
                      <a:pt x="20" y="92"/>
                      <a:pt x="23" y="96"/>
                      <a:pt x="21" y="98"/>
                    </a:cubicBezTo>
                    <a:cubicBezTo>
                      <a:pt x="20" y="100"/>
                      <a:pt x="18" y="100"/>
                      <a:pt x="15" y="99"/>
                    </a:cubicBezTo>
                    <a:cubicBezTo>
                      <a:pt x="12" y="99"/>
                      <a:pt x="13" y="101"/>
                      <a:pt x="8" y="100"/>
                    </a:cubicBezTo>
                    <a:cubicBezTo>
                      <a:pt x="3" y="99"/>
                      <a:pt x="2" y="103"/>
                      <a:pt x="0" y="105"/>
                    </a:cubicBezTo>
                    <a:cubicBezTo>
                      <a:pt x="0" y="105"/>
                      <a:pt x="0" y="105"/>
                      <a:pt x="0" y="105"/>
                    </a:cubicBezTo>
                    <a:cubicBezTo>
                      <a:pt x="2" y="107"/>
                      <a:pt x="3" y="111"/>
                      <a:pt x="7" y="112"/>
                    </a:cubicBezTo>
                    <a:cubicBezTo>
                      <a:pt x="12" y="114"/>
                      <a:pt x="16" y="109"/>
                      <a:pt x="16" y="113"/>
                    </a:cubicBezTo>
                    <a:cubicBezTo>
                      <a:pt x="16" y="116"/>
                      <a:pt x="5" y="115"/>
                      <a:pt x="5" y="116"/>
                    </a:cubicBezTo>
                    <a:cubicBezTo>
                      <a:pt x="5" y="118"/>
                      <a:pt x="16" y="131"/>
                      <a:pt x="22" y="130"/>
                    </a:cubicBezTo>
                    <a:cubicBezTo>
                      <a:pt x="28" y="129"/>
                      <a:pt x="32" y="123"/>
                      <a:pt x="30" y="122"/>
                    </a:cubicBezTo>
                    <a:cubicBezTo>
                      <a:pt x="29" y="121"/>
                      <a:pt x="31" y="117"/>
                      <a:pt x="33" y="118"/>
                    </a:cubicBezTo>
                    <a:cubicBezTo>
                      <a:pt x="34" y="119"/>
                      <a:pt x="33" y="125"/>
                      <a:pt x="35" y="126"/>
                    </a:cubicBezTo>
                    <a:cubicBezTo>
                      <a:pt x="37" y="128"/>
                      <a:pt x="36" y="130"/>
                      <a:pt x="35" y="134"/>
                    </a:cubicBezTo>
                    <a:cubicBezTo>
                      <a:pt x="34" y="137"/>
                      <a:pt x="36" y="143"/>
                      <a:pt x="36" y="147"/>
                    </a:cubicBezTo>
                    <a:cubicBezTo>
                      <a:pt x="37" y="151"/>
                      <a:pt x="39" y="156"/>
                      <a:pt x="40" y="162"/>
                    </a:cubicBezTo>
                    <a:cubicBezTo>
                      <a:pt x="41" y="167"/>
                      <a:pt x="44" y="177"/>
                      <a:pt x="48" y="183"/>
                    </a:cubicBezTo>
                    <a:cubicBezTo>
                      <a:pt x="51" y="189"/>
                      <a:pt x="53" y="201"/>
                      <a:pt x="55" y="204"/>
                    </a:cubicBezTo>
                    <a:cubicBezTo>
                      <a:pt x="58" y="207"/>
                      <a:pt x="63" y="216"/>
                      <a:pt x="63" y="221"/>
                    </a:cubicBezTo>
                    <a:cubicBezTo>
                      <a:pt x="63" y="226"/>
                      <a:pt x="69" y="234"/>
                      <a:pt x="71" y="235"/>
                    </a:cubicBezTo>
                    <a:cubicBezTo>
                      <a:pt x="73" y="237"/>
                      <a:pt x="77" y="233"/>
                      <a:pt x="78" y="230"/>
                    </a:cubicBezTo>
                    <a:cubicBezTo>
                      <a:pt x="79" y="227"/>
                      <a:pt x="86" y="226"/>
                      <a:pt x="86" y="223"/>
                    </a:cubicBezTo>
                    <a:cubicBezTo>
                      <a:pt x="86" y="220"/>
                      <a:pt x="87" y="218"/>
                      <a:pt x="89" y="217"/>
                    </a:cubicBezTo>
                    <a:cubicBezTo>
                      <a:pt x="91" y="217"/>
                      <a:pt x="91" y="215"/>
                      <a:pt x="91" y="211"/>
                    </a:cubicBezTo>
                    <a:cubicBezTo>
                      <a:pt x="91" y="208"/>
                      <a:pt x="91" y="204"/>
                      <a:pt x="94" y="201"/>
                    </a:cubicBezTo>
                    <a:cubicBezTo>
                      <a:pt x="96" y="199"/>
                      <a:pt x="96" y="191"/>
                      <a:pt x="95" y="188"/>
                    </a:cubicBezTo>
                    <a:cubicBezTo>
                      <a:pt x="93" y="185"/>
                      <a:pt x="94" y="181"/>
                      <a:pt x="95" y="178"/>
                    </a:cubicBezTo>
                    <a:cubicBezTo>
                      <a:pt x="96" y="175"/>
                      <a:pt x="96" y="172"/>
                      <a:pt x="98" y="171"/>
                    </a:cubicBezTo>
                    <a:cubicBezTo>
                      <a:pt x="101" y="171"/>
                      <a:pt x="104" y="169"/>
                      <a:pt x="106" y="166"/>
                    </a:cubicBezTo>
                    <a:cubicBezTo>
                      <a:pt x="109" y="163"/>
                      <a:pt x="116" y="158"/>
                      <a:pt x="118" y="156"/>
                    </a:cubicBezTo>
                    <a:cubicBezTo>
                      <a:pt x="121" y="154"/>
                      <a:pt x="129" y="147"/>
                      <a:pt x="131" y="143"/>
                    </a:cubicBezTo>
                    <a:cubicBezTo>
                      <a:pt x="134" y="139"/>
                      <a:pt x="141" y="138"/>
                      <a:pt x="144" y="135"/>
                    </a:cubicBezTo>
                    <a:cubicBezTo>
                      <a:pt x="147" y="131"/>
                      <a:pt x="146" y="130"/>
                      <a:pt x="146" y="126"/>
                    </a:cubicBezTo>
                    <a:cubicBezTo>
                      <a:pt x="147" y="123"/>
                      <a:pt x="157" y="121"/>
                      <a:pt x="161" y="121"/>
                    </a:cubicBezTo>
                    <a:cubicBezTo>
                      <a:pt x="161" y="121"/>
                      <a:pt x="162" y="121"/>
                      <a:pt x="163" y="121"/>
                    </a:cubicBezTo>
                    <a:cubicBezTo>
                      <a:pt x="163" y="116"/>
                      <a:pt x="161" y="109"/>
                      <a:pt x="160" y="107"/>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55" name="Freeform 51">
                <a:extLst>
                  <a:ext uri="{FF2B5EF4-FFF2-40B4-BE49-F238E27FC236}">
                    <a16:creationId xmlns:a16="http://schemas.microsoft.com/office/drawing/2014/main" xmlns="" id="{E898C675-070C-43CF-8607-6578E83B804F}"/>
                  </a:ext>
                </a:extLst>
              </p:cNvPr>
              <p:cNvSpPr>
                <a:spLocks/>
              </p:cNvSpPr>
              <p:nvPr/>
            </p:nvSpPr>
            <p:spPr bwMode="auto">
              <a:xfrm>
                <a:off x="6543330" y="3017008"/>
                <a:ext cx="583448" cy="250945"/>
              </a:xfrm>
              <a:custGeom>
                <a:avLst/>
                <a:gdLst>
                  <a:gd name="T0" fmla="*/ 235 w 253"/>
                  <a:gd name="T1" fmla="*/ 47 h 109"/>
                  <a:gd name="T2" fmla="*/ 219 w 253"/>
                  <a:gd name="T3" fmla="*/ 45 h 109"/>
                  <a:gd name="T4" fmla="*/ 220 w 253"/>
                  <a:gd name="T5" fmla="*/ 37 h 109"/>
                  <a:gd name="T6" fmla="*/ 221 w 253"/>
                  <a:gd name="T7" fmla="*/ 23 h 109"/>
                  <a:gd name="T8" fmla="*/ 204 w 253"/>
                  <a:gd name="T9" fmla="*/ 21 h 109"/>
                  <a:gd name="T10" fmla="*/ 191 w 253"/>
                  <a:gd name="T11" fmla="*/ 28 h 109"/>
                  <a:gd name="T12" fmla="*/ 170 w 253"/>
                  <a:gd name="T13" fmla="*/ 31 h 109"/>
                  <a:gd name="T14" fmla="*/ 156 w 253"/>
                  <a:gd name="T15" fmla="*/ 24 h 109"/>
                  <a:gd name="T16" fmla="*/ 143 w 253"/>
                  <a:gd name="T17" fmla="*/ 20 h 109"/>
                  <a:gd name="T18" fmla="*/ 128 w 253"/>
                  <a:gd name="T19" fmla="*/ 19 h 109"/>
                  <a:gd name="T20" fmla="*/ 115 w 253"/>
                  <a:gd name="T21" fmla="*/ 20 h 109"/>
                  <a:gd name="T22" fmla="*/ 109 w 253"/>
                  <a:gd name="T23" fmla="*/ 9 h 109"/>
                  <a:gd name="T24" fmla="*/ 95 w 253"/>
                  <a:gd name="T25" fmla="*/ 4 h 109"/>
                  <a:gd name="T26" fmla="*/ 84 w 253"/>
                  <a:gd name="T27" fmla="*/ 1 h 109"/>
                  <a:gd name="T28" fmla="*/ 77 w 253"/>
                  <a:gd name="T29" fmla="*/ 6 h 109"/>
                  <a:gd name="T30" fmla="*/ 77 w 253"/>
                  <a:gd name="T31" fmla="*/ 17 h 109"/>
                  <a:gd name="T32" fmla="*/ 70 w 253"/>
                  <a:gd name="T33" fmla="*/ 25 h 109"/>
                  <a:gd name="T34" fmla="*/ 58 w 253"/>
                  <a:gd name="T35" fmla="*/ 24 h 109"/>
                  <a:gd name="T36" fmla="*/ 49 w 253"/>
                  <a:gd name="T37" fmla="*/ 16 h 109"/>
                  <a:gd name="T38" fmla="*/ 32 w 253"/>
                  <a:gd name="T39" fmla="*/ 16 h 109"/>
                  <a:gd name="T40" fmla="*/ 21 w 253"/>
                  <a:gd name="T41" fmla="*/ 21 h 109"/>
                  <a:gd name="T42" fmla="*/ 7 w 253"/>
                  <a:gd name="T43" fmla="*/ 28 h 109"/>
                  <a:gd name="T44" fmla="*/ 0 w 253"/>
                  <a:gd name="T45" fmla="*/ 31 h 109"/>
                  <a:gd name="T46" fmla="*/ 7 w 253"/>
                  <a:gd name="T47" fmla="*/ 39 h 109"/>
                  <a:gd name="T48" fmla="*/ 21 w 253"/>
                  <a:gd name="T49" fmla="*/ 49 h 109"/>
                  <a:gd name="T50" fmla="*/ 24 w 253"/>
                  <a:gd name="T51" fmla="*/ 63 h 109"/>
                  <a:gd name="T52" fmla="*/ 41 w 253"/>
                  <a:gd name="T53" fmla="*/ 74 h 109"/>
                  <a:gd name="T54" fmla="*/ 52 w 253"/>
                  <a:gd name="T55" fmla="*/ 81 h 109"/>
                  <a:gd name="T56" fmla="*/ 63 w 253"/>
                  <a:gd name="T57" fmla="*/ 96 h 109"/>
                  <a:gd name="T58" fmla="*/ 92 w 253"/>
                  <a:gd name="T59" fmla="*/ 98 h 109"/>
                  <a:gd name="T60" fmla="*/ 116 w 253"/>
                  <a:gd name="T61" fmla="*/ 103 h 109"/>
                  <a:gd name="T62" fmla="*/ 130 w 253"/>
                  <a:gd name="T63" fmla="*/ 108 h 109"/>
                  <a:gd name="T64" fmla="*/ 162 w 253"/>
                  <a:gd name="T65" fmla="*/ 101 h 109"/>
                  <a:gd name="T66" fmla="*/ 187 w 253"/>
                  <a:gd name="T67" fmla="*/ 87 h 109"/>
                  <a:gd name="T68" fmla="*/ 192 w 253"/>
                  <a:gd name="T69" fmla="*/ 75 h 109"/>
                  <a:gd name="T70" fmla="*/ 217 w 253"/>
                  <a:gd name="T71" fmla="*/ 70 h 109"/>
                  <a:gd name="T72" fmla="*/ 234 w 253"/>
                  <a:gd name="T73" fmla="*/ 60 h 109"/>
                  <a:gd name="T74" fmla="*/ 253 w 253"/>
                  <a:gd name="T75" fmla="*/ 5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53" h="109">
                    <a:moveTo>
                      <a:pt x="243" y="46"/>
                    </a:moveTo>
                    <a:cubicBezTo>
                      <a:pt x="240" y="42"/>
                      <a:pt x="236" y="44"/>
                      <a:pt x="235" y="47"/>
                    </a:cubicBezTo>
                    <a:cubicBezTo>
                      <a:pt x="234" y="49"/>
                      <a:pt x="232" y="46"/>
                      <a:pt x="227" y="46"/>
                    </a:cubicBezTo>
                    <a:cubicBezTo>
                      <a:pt x="222" y="46"/>
                      <a:pt x="222" y="48"/>
                      <a:pt x="219" y="45"/>
                    </a:cubicBezTo>
                    <a:cubicBezTo>
                      <a:pt x="216" y="42"/>
                      <a:pt x="220" y="41"/>
                      <a:pt x="220" y="41"/>
                    </a:cubicBezTo>
                    <a:cubicBezTo>
                      <a:pt x="220" y="37"/>
                      <a:pt x="220" y="37"/>
                      <a:pt x="220" y="37"/>
                    </a:cubicBezTo>
                    <a:cubicBezTo>
                      <a:pt x="227" y="24"/>
                      <a:pt x="227" y="24"/>
                      <a:pt x="227" y="24"/>
                    </a:cubicBezTo>
                    <a:cubicBezTo>
                      <a:pt x="225" y="23"/>
                      <a:pt x="222" y="23"/>
                      <a:pt x="221" y="23"/>
                    </a:cubicBezTo>
                    <a:cubicBezTo>
                      <a:pt x="219" y="24"/>
                      <a:pt x="215" y="24"/>
                      <a:pt x="214" y="22"/>
                    </a:cubicBezTo>
                    <a:cubicBezTo>
                      <a:pt x="214" y="20"/>
                      <a:pt x="206" y="20"/>
                      <a:pt x="204" y="21"/>
                    </a:cubicBezTo>
                    <a:cubicBezTo>
                      <a:pt x="202" y="23"/>
                      <a:pt x="198" y="24"/>
                      <a:pt x="198" y="26"/>
                    </a:cubicBezTo>
                    <a:cubicBezTo>
                      <a:pt x="197" y="27"/>
                      <a:pt x="193" y="27"/>
                      <a:pt x="191" y="28"/>
                    </a:cubicBezTo>
                    <a:cubicBezTo>
                      <a:pt x="190" y="29"/>
                      <a:pt x="181" y="30"/>
                      <a:pt x="181" y="31"/>
                    </a:cubicBezTo>
                    <a:cubicBezTo>
                      <a:pt x="181" y="32"/>
                      <a:pt x="171" y="32"/>
                      <a:pt x="170" y="31"/>
                    </a:cubicBezTo>
                    <a:cubicBezTo>
                      <a:pt x="169" y="30"/>
                      <a:pt x="161" y="31"/>
                      <a:pt x="160" y="29"/>
                    </a:cubicBezTo>
                    <a:cubicBezTo>
                      <a:pt x="159" y="27"/>
                      <a:pt x="156" y="26"/>
                      <a:pt x="156" y="24"/>
                    </a:cubicBezTo>
                    <a:cubicBezTo>
                      <a:pt x="156" y="23"/>
                      <a:pt x="150" y="23"/>
                      <a:pt x="149" y="21"/>
                    </a:cubicBezTo>
                    <a:cubicBezTo>
                      <a:pt x="148" y="20"/>
                      <a:pt x="143" y="19"/>
                      <a:pt x="143" y="20"/>
                    </a:cubicBezTo>
                    <a:cubicBezTo>
                      <a:pt x="142" y="20"/>
                      <a:pt x="137" y="18"/>
                      <a:pt x="135" y="18"/>
                    </a:cubicBezTo>
                    <a:cubicBezTo>
                      <a:pt x="134" y="18"/>
                      <a:pt x="129" y="19"/>
                      <a:pt x="128" y="19"/>
                    </a:cubicBezTo>
                    <a:cubicBezTo>
                      <a:pt x="127" y="19"/>
                      <a:pt x="124" y="21"/>
                      <a:pt x="122" y="22"/>
                    </a:cubicBezTo>
                    <a:cubicBezTo>
                      <a:pt x="121" y="22"/>
                      <a:pt x="116" y="19"/>
                      <a:pt x="115" y="20"/>
                    </a:cubicBezTo>
                    <a:cubicBezTo>
                      <a:pt x="114" y="20"/>
                      <a:pt x="111" y="17"/>
                      <a:pt x="110" y="16"/>
                    </a:cubicBezTo>
                    <a:cubicBezTo>
                      <a:pt x="109" y="14"/>
                      <a:pt x="110" y="10"/>
                      <a:pt x="109" y="9"/>
                    </a:cubicBezTo>
                    <a:cubicBezTo>
                      <a:pt x="108" y="7"/>
                      <a:pt x="103" y="7"/>
                      <a:pt x="101" y="6"/>
                    </a:cubicBezTo>
                    <a:cubicBezTo>
                      <a:pt x="100" y="6"/>
                      <a:pt x="97" y="4"/>
                      <a:pt x="95" y="4"/>
                    </a:cubicBezTo>
                    <a:cubicBezTo>
                      <a:pt x="94" y="4"/>
                      <a:pt x="91" y="4"/>
                      <a:pt x="90" y="3"/>
                    </a:cubicBezTo>
                    <a:cubicBezTo>
                      <a:pt x="90" y="2"/>
                      <a:pt x="86" y="1"/>
                      <a:pt x="84" y="1"/>
                    </a:cubicBezTo>
                    <a:cubicBezTo>
                      <a:pt x="83" y="0"/>
                      <a:pt x="83" y="2"/>
                      <a:pt x="82" y="3"/>
                    </a:cubicBezTo>
                    <a:cubicBezTo>
                      <a:pt x="81" y="4"/>
                      <a:pt x="78" y="4"/>
                      <a:pt x="77" y="6"/>
                    </a:cubicBezTo>
                    <a:cubicBezTo>
                      <a:pt x="77" y="8"/>
                      <a:pt x="74" y="8"/>
                      <a:pt x="74" y="10"/>
                    </a:cubicBezTo>
                    <a:cubicBezTo>
                      <a:pt x="74" y="12"/>
                      <a:pt x="76" y="16"/>
                      <a:pt x="77" y="17"/>
                    </a:cubicBezTo>
                    <a:cubicBezTo>
                      <a:pt x="78" y="18"/>
                      <a:pt x="77" y="21"/>
                      <a:pt x="77" y="21"/>
                    </a:cubicBezTo>
                    <a:cubicBezTo>
                      <a:pt x="76" y="22"/>
                      <a:pt x="71" y="23"/>
                      <a:pt x="70" y="25"/>
                    </a:cubicBezTo>
                    <a:cubicBezTo>
                      <a:pt x="69" y="26"/>
                      <a:pt x="67" y="25"/>
                      <a:pt x="64" y="23"/>
                    </a:cubicBezTo>
                    <a:cubicBezTo>
                      <a:pt x="62" y="22"/>
                      <a:pt x="59" y="23"/>
                      <a:pt x="58" y="24"/>
                    </a:cubicBezTo>
                    <a:cubicBezTo>
                      <a:pt x="57" y="25"/>
                      <a:pt x="52" y="21"/>
                      <a:pt x="51" y="21"/>
                    </a:cubicBezTo>
                    <a:cubicBezTo>
                      <a:pt x="50" y="21"/>
                      <a:pt x="50" y="16"/>
                      <a:pt x="49" y="16"/>
                    </a:cubicBezTo>
                    <a:cubicBezTo>
                      <a:pt x="47" y="17"/>
                      <a:pt x="39" y="15"/>
                      <a:pt x="37" y="15"/>
                    </a:cubicBezTo>
                    <a:cubicBezTo>
                      <a:pt x="36" y="14"/>
                      <a:pt x="32" y="14"/>
                      <a:pt x="32" y="16"/>
                    </a:cubicBezTo>
                    <a:cubicBezTo>
                      <a:pt x="31" y="17"/>
                      <a:pt x="27" y="16"/>
                      <a:pt x="26" y="18"/>
                    </a:cubicBezTo>
                    <a:cubicBezTo>
                      <a:pt x="25" y="19"/>
                      <a:pt x="22" y="20"/>
                      <a:pt x="21" y="21"/>
                    </a:cubicBezTo>
                    <a:cubicBezTo>
                      <a:pt x="20" y="23"/>
                      <a:pt x="16" y="23"/>
                      <a:pt x="15" y="25"/>
                    </a:cubicBezTo>
                    <a:cubicBezTo>
                      <a:pt x="14" y="27"/>
                      <a:pt x="9" y="28"/>
                      <a:pt x="7" y="28"/>
                    </a:cubicBezTo>
                    <a:cubicBezTo>
                      <a:pt x="6" y="29"/>
                      <a:pt x="2" y="29"/>
                      <a:pt x="2" y="30"/>
                    </a:cubicBezTo>
                    <a:cubicBezTo>
                      <a:pt x="2" y="31"/>
                      <a:pt x="1" y="31"/>
                      <a:pt x="0" y="31"/>
                    </a:cubicBezTo>
                    <a:cubicBezTo>
                      <a:pt x="1" y="31"/>
                      <a:pt x="1" y="32"/>
                      <a:pt x="1" y="32"/>
                    </a:cubicBezTo>
                    <a:cubicBezTo>
                      <a:pt x="2" y="37"/>
                      <a:pt x="4" y="37"/>
                      <a:pt x="7" y="39"/>
                    </a:cubicBezTo>
                    <a:cubicBezTo>
                      <a:pt x="9" y="41"/>
                      <a:pt x="11" y="43"/>
                      <a:pt x="14" y="43"/>
                    </a:cubicBezTo>
                    <a:cubicBezTo>
                      <a:pt x="16" y="43"/>
                      <a:pt x="20" y="47"/>
                      <a:pt x="21" y="49"/>
                    </a:cubicBezTo>
                    <a:cubicBezTo>
                      <a:pt x="21" y="51"/>
                      <a:pt x="23" y="54"/>
                      <a:pt x="25" y="55"/>
                    </a:cubicBezTo>
                    <a:cubicBezTo>
                      <a:pt x="26" y="56"/>
                      <a:pt x="24" y="60"/>
                      <a:pt x="24" y="63"/>
                    </a:cubicBezTo>
                    <a:cubicBezTo>
                      <a:pt x="24" y="66"/>
                      <a:pt x="21" y="67"/>
                      <a:pt x="23" y="70"/>
                    </a:cubicBezTo>
                    <a:cubicBezTo>
                      <a:pt x="24" y="73"/>
                      <a:pt x="37" y="74"/>
                      <a:pt x="41" y="74"/>
                    </a:cubicBezTo>
                    <a:cubicBezTo>
                      <a:pt x="44" y="74"/>
                      <a:pt x="46" y="78"/>
                      <a:pt x="47" y="78"/>
                    </a:cubicBezTo>
                    <a:cubicBezTo>
                      <a:pt x="49" y="78"/>
                      <a:pt x="49" y="81"/>
                      <a:pt x="52" y="81"/>
                    </a:cubicBezTo>
                    <a:cubicBezTo>
                      <a:pt x="55" y="82"/>
                      <a:pt x="57" y="83"/>
                      <a:pt x="58" y="88"/>
                    </a:cubicBezTo>
                    <a:cubicBezTo>
                      <a:pt x="59" y="93"/>
                      <a:pt x="62" y="94"/>
                      <a:pt x="63" y="96"/>
                    </a:cubicBezTo>
                    <a:cubicBezTo>
                      <a:pt x="63" y="98"/>
                      <a:pt x="69" y="97"/>
                      <a:pt x="73" y="97"/>
                    </a:cubicBezTo>
                    <a:cubicBezTo>
                      <a:pt x="77" y="98"/>
                      <a:pt x="89" y="97"/>
                      <a:pt x="92" y="98"/>
                    </a:cubicBezTo>
                    <a:cubicBezTo>
                      <a:pt x="95" y="98"/>
                      <a:pt x="103" y="98"/>
                      <a:pt x="107" y="101"/>
                    </a:cubicBezTo>
                    <a:cubicBezTo>
                      <a:pt x="111" y="104"/>
                      <a:pt x="113" y="102"/>
                      <a:pt x="116" y="103"/>
                    </a:cubicBezTo>
                    <a:cubicBezTo>
                      <a:pt x="118" y="105"/>
                      <a:pt x="120" y="106"/>
                      <a:pt x="124" y="105"/>
                    </a:cubicBezTo>
                    <a:cubicBezTo>
                      <a:pt x="128" y="105"/>
                      <a:pt x="128" y="108"/>
                      <a:pt x="130" y="108"/>
                    </a:cubicBezTo>
                    <a:cubicBezTo>
                      <a:pt x="133" y="109"/>
                      <a:pt x="137" y="104"/>
                      <a:pt x="144" y="101"/>
                    </a:cubicBezTo>
                    <a:cubicBezTo>
                      <a:pt x="151" y="98"/>
                      <a:pt x="159" y="100"/>
                      <a:pt x="162" y="101"/>
                    </a:cubicBezTo>
                    <a:cubicBezTo>
                      <a:pt x="166" y="101"/>
                      <a:pt x="173" y="99"/>
                      <a:pt x="177" y="94"/>
                    </a:cubicBezTo>
                    <a:cubicBezTo>
                      <a:pt x="181" y="90"/>
                      <a:pt x="186" y="91"/>
                      <a:pt x="187" y="87"/>
                    </a:cubicBezTo>
                    <a:cubicBezTo>
                      <a:pt x="187" y="82"/>
                      <a:pt x="183" y="81"/>
                      <a:pt x="185" y="77"/>
                    </a:cubicBezTo>
                    <a:cubicBezTo>
                      <a:pt x="187" y="74"/>
                      <a:pt x="190" y="74"/>
                      <a:pt x="192" y="75"/>
                    </a:cubicBezTo>
                    <a:cubicBezTo>
                      <a:pt x="194" y="76"/>
                      <a:pt x="200" y="78"/>
                      <a:pt x="205" y="74"/>
                    </a:cubicBezTo>
                    <a:cubicBezTo>
                      <a:pt x="210" y="70"/>
                      <a:pt x="213" y="71"/>
                      <a:pt x="217" y="70"/>
                    </a:cubicBezTo>
                    <a:cubicBezTo>
                      <a:pt x="222" y="70"/>
                      <a:pt x="221" y="67"/>
                      <a:pt x="224" y="64"/>
                    </a:cubicBezTo>
                    <a:cubicBezTo>
                      <a:pt x="228" y="61"/>
                      <a:pt x="231" y="60"/>
                      <a:pt x="234" y="60"/>
                    </a:cubicBezTo>
                    <a:cubicBezTo>
                      <a:pt x="237" y="60"/>
                      <a:pt x="242" y="56"/>
                      <a:pt x="245" y="58"/>
                    </a:cubicBezTo>
                    <a:cubicBezTo>
                      <a:pt x="248" y="59"/>
                      <a:pt x="252" y="59"/>
                      <a:pt x="253" y="56"/>
                    </a:cubicBezTo>
                    <a:cubicBezTo>
                      <a:pt x="253" y="54"/>
                      <a:pt x="245" y="49"/>
                      <a:pt x="243" y="46"/>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56" name="Freeform 52">
                <a:extLst>
                  <a:ext uri="{FF2B5EF4-FFF2-40B4-BE49-F238E27FC236}">
                    <a16:creationId xmlns:a16="http://schemas.microsoft.com/office/drawing/2014/main" xmlns="" id="{E4DCD4BC-3A75-4B90-9281-A1D0DB1FD10E}"/>
                  </a:ext>
                </a:extLst>
              </p:cNvPr>
              <p:cNvSpPr>
                <a:spLocks/>
              </p:cNvSpPr>
              <p:nvPr/>
            </p:nvSpPr>
            <p:spPr bwMode="auto">
              <a:xfrm>
                <a:off x="5560879" y="3457416"/>
                <a:ext cx="10038" cy="25095"/>
              </a:xfrm>
              <a:custGeom>
                <a:avLst/>
                <a:gdLst>
                  <a:gd name="T0" fmla="*/ 2 w 4"/>
                  <a:gd name="T1" fmla="*/ 0 h 11"/>
                  <a:gd name="T2" fmla="*/ 0 w 4"/>
                  <a:gd name="T3" fmla="*/ 6 h 11"/>
                  <a:gd name="T4" fmla="*/ 3 w 4"/>
                  <a:gd name="T5" fmla="*/ 11 h 11"/>
                  <a:gd name="T6" fmla="*/ 4 w 4"/>
                  <a:gd name="T7" fmla="*/ 1 h 11"/>
                  <a:gd name="T8" fmla="*/ 4 w 4"/>
                  <a:gd name="T9" fmla="*/ 0 h 11"/>
                  <a:gd name="T10" fmla="*/ 2 w 4"/>
                  <a:gd name="T11" fmla="*/ 0 h 11"/>
                </a:gdLst>
                <a:ahLst/>
                <a:cxnLst>
                  <a:cxn ang="0">
                    <a:pos x="T0" y="T1"/>
                  </a:cxn>
                  <a:cxn ang="0">
                    <a:pos x="T2" y="T3"/>
                  </a:cxn>
                  <a:cxn ang="0">
                    <a:pos x="T4" y="T5"/>
                  </a:cxn>
                  <a:cxn ang="0">
                    <a:pos x="T6" y="T7"/>
                  </a:cxn>
                  <a:cxn ang="0">
                    <a:pos x="T8" y="T9"/>
                  </a:cxn>
                  <a:cxn ang="0">
                    <a:pos x="T10" y="T11"/>
                  </a:cxn>
                </a:cxnLst>
                <a:rect l="0" t="0" r="r" b="b"/>
                <a:pathLst>
                  <a:path w="4" h="11">
                    <a:moveTo>
                      <a:pt x="2" y="0"/>
                    </a:moveTo>
                    <a:cubicBezTo>
                      <a:pt x="1" y="0"/>
                      <a:pt x="0" y="5"/>
                      <a:pt x="0" y="6"/>
                    </a:cubicBezTo>
                    <a:cubicBezTo>
                      <a:pt x="0" y="6"/>
                      <a:pt x="1" y="8"/>
                      <a:pt x="3" y="11"/>
                    </a:cubicBezTo>
                    <a:cubicBezTo>
                      <a:pt x="4" y="7"/>
                      <a:pt x="4" y="2"/>
                      <a:pt x="4" y="1"/>
                    </a:cubicBezTo>
                    <a:cubicBezTo>
                      <a:pt x="4" y="1"/>
                      <a:pt x="4" y="0"/>
                      <a:pt x="4" y="0"/>
                    </a:cubicBezTo>
                    <a:cubicBezTo>
                      <a:pt x="3" y="0"/>
                      <a:pt x="2" y="0"/>
                      <a:pt x="2" y="0"/>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57" name="Freeform 53">
                <a:extLst>
                  <a:ext uri="{FF2B5EF4-FFF2-40B4-BE49-F238E27FC236}">
                    <a16:creationId xmlns:a16="http://schemas.microsoft.com/office/drawing/2014/main" xmlns="" id="{43057A79-9A5B-4FDA-B309-765AB68A865E}"/>
                  </a:ext>
                </a:extLst>
              </p:cNvPr>
              <p:cNvSpPr>
                <a:spLocks/>
              </p:cNvSpPr>
              <p:nvPr/>
            </p:nvSpPr>
            <p:spPr bwMode="auto">
              <a:xfrm>
                <a:off x="5545823" y="3441105"/>
                <a:ext cx="27604" cy="75284"/>
              </a:xfrm>
              <a:custGeom>
                <a:avLst/>
                <a:gdLst>
                  <a:gd name="T0" fmla="*/ 6 w 12"/>
                  <a:gd name="T1" fmla="*/ 33 h 33"/>
                  <a:gd name="T2" fmla="*/ 7 w 12"/>
                  <a:gd name="T3" fmla="*/ 33 h 33"/>
                  <a:gd name="T4" fmla="*/ 9 w 12"/>
                  <a:gd name="T5" fmla="*/ 22 h 33"/>
                  <a:gd name="T6" fmla="*/ 10 w 12"/>
                  <a:gd name="T7" fmla="*/ 18 h 33"/>
                  <a:gd name="T8" fmla="*/ 7 w 12"/>
                  <a:gd name="T9" fmla="*/ 13 h 33"/>
                  <a:gd name="T10" fmla="*/ 9 w 12"/>
                  <a:gd name="T11" fmla="*/ 7 h 33"/>
                  <a:gd name="T12" fmla="*/ 11 w 12"/>
                  <a:gd name="T13" fmla="*/ 7 h 33"/>
                  <a:gd name="T14" fmla="*/ 12 w 12"/>
                  <a:gd name="T15" fmla="*/ 1 h 33"/>
                  <a:gd name="T16" fmla="*/ 8 w 12"/>
                  <a:gd name="T17" fmla="*/ 0 h 33"/>
                  <a:gd name="T18" fmla="*/ 7 w 12"/>
                  <a:gd name="T19" fmla="*/ 3 h 33"/>
                  <a:gd name="T20" fmla="*/ 0 w 12"/>
                  <a:gd name="T21" fmla="*/ 18 h 33"/>
                  <a:gd name="T22" fmla="*/ 6 w 12"/>
                  <a:gd name="T23" fmla="*/ 32 h 33"/>
                  <a:gd name="T24" fmla="*/ 6 w 12"/>
                  <a:gd name="T25"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 h="33">
                    <a:moveTo>
                      <a:pt x="6" y="33"/>
                    </a:moveTo>
                    <a:cubicBezTo>
                      <a:pt x="6" y="33"/>
                      <a:pt x="6" y="33"/>
                      <a:pt x="7" y="33"/>
                    </a:cubicBezTo>
                    <a:cubicBezTo>
                      <a:pt x="7" y="28"/>
                      <a:pt x="8" y="23"/>
                      <a:pt x="9" y="22"/>
                    </a:cubicBezTo>
                    <a:cubicBezTo>
                      <a:pt x="10" y="21"/>
                      <a:pt x="10" y="19"/>
                      <a:pt x="10" y="18"/>
                    </a:cubicBezTo>
                    <a:cubicBezTo>
                      <a:pt x="8" y="15"/>
                      <a:pt x="7" y="13"/>
                      <a:pt x="7" y="13"/>
                    </a:cubicBezTo>
                    <a:cubicBezTo>
                      <a:pt x="7" y="12"/>
                      <a:pt x="8" y="7"/>
                      <a:pt x="9" y="7"/>
                    </a:cubicBezTo>
                    <a:cubicBezTo>
                      <a:pt x="9" y="7"/>
                      <a:pt x="10" y="7"/>
                      <a:pt x="11" y="7"/>
                    </a:cubicBezTo>
                    <a:cubicBezTo>
                      <a:pt x="12" y="5"/>
                      <a:pt x="12" y="3"/>
                      <a:pt x="12" y="1"/>
                    </a:cubicBezTo>
                    <a:cubicBezTo>
                      <a:pt x="8" y="0"/>
                      <a:pt x="8" y="0"/>
                      <a:pt x="8" y="0"/>
                    </a:cubicBezTo>
                    <a:cubicBezTo>
                      <a:pt x="7" y="1"/>
                      <a:pt x="7" y="2"/>
                      <a:pt x="7" y="3"/>
                    </a:cubicBezTo>
                    <a:cubicBezTo>
                      <a:pt x="6" y="8"/>
                      <a:pt x="2" y="15"/>
                      <a:pt x="0" y="18"/>
                    </a:cubicBezTo>
                    <a:cubicBezTo>
                      <a:pt x="6" y="32"/>
                      <a:pt x="6" y="32"/>
                      <a:pt x="6" y="32"/>
                    </a:cubicBezTo>
                    <a:lnTo>
                      <a:pt x="6" y="33"/>
                    </a:ln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58" name="Freeform 54">
                <a:extLst>
                  <a:ext uri="{FF2B5EF4-FFF2-40B4-BE49-F238E27FC236}">
                    <a16:creationId xmlns:a16="http://schemas.microsoft.com/office/drawing/2014/main" xmlns="" id="{20BABA54-239B-42B8-BA6A-A96F6921FAE5}"/>
                  </a:ext>
                </a:extLst>
              </p:cNvPr>
              <p:cNvSpPr>
                <a:spLocks/>
              </p:cNvSpPr>
              <p:nvPr/>
            </p:nvSpPr>
            <p:spPr bwMode="auto">
              <a:xfrm>
                <a:off x="5560879" y="3438596"/>
                <a:ext cx="79048" cy="87831"/>
              </a:xfrm>
              <a:custGeom>
                <a:avLst/>
                <a:gdLst>
                  <a:gd name="T0" fmla="*/ 31 w 34"/>
                  <a:gd name="T1" fmla="*/ 0 h 38"/>
                  <a:gd name="T2" fmla="*/ 21 w 34"/>
                  <a:gd name="T3" fmla="*/ 5 h 38"/>
                  <a:gd name="T4" fmla="*/ 13 w 34"/>
                  <a:gd name="T5" fmla="*/ 9 h 38"/>
                  <a:gd name="T6" fmla="*/ 6 w 34"/>
                  <a:gd name="T7" fmla="*/ 5 h 38"/>
                  <a:gd name="T8" fmla="*/ 5 w 34"/>
                  <a:gd name="T9" fmla="*/ 2 h 38"/>
                  <a:gd name="T10" fmla="*/ 5 w 34"/>
                  <a:gd name="T11" fmla="*/ 2 h 38"/>
                  <a:gd name="T12" fmla="*/ 4 w 34"/>
                  <a:gd name="T13" fmla="*/ 9 h 38"/>
                  <a:gd name="T14" fmla="*/ 2 w 34"/>
                  <a:gd name="T15" fmla="*/ 23 h 38"/>
                  <a:gd name="T16" fmla="*/ 0 w 34"/>
                  <a:gd name="T17" fmla="*/ 34 h 38"/>
                  <a:gd name="T18" fmla="*/ 7 w 34"/>
                  <a:gd name="T19" fmla="*/ 37 h 38"/>
                  <a:gd name="T20" fmla="*/ 13 w 34"/>
                  <a:gd name="T21" fmla="*/ 33 h 38"/>
                  <a:gd name="T22" fmla="*/ 18 w 34"/>
                  <a:gd name="T23" fmla="*/ 30 h 38"/>
                  <a:gd name="T24" fmla="*/ 23 w 34"/>
                  <a:gd name="T25" fmla="*/ 26 h 38"/>
                  <a:gd name="T26" fmla="*/ 17 w 34"/>
                  <a:gd name="T27" fmla="*/ 19 h 38"/>
                  <a:gd name="T28" fmla="*/ 25 w 34"/>
                  <a:gd name="T29" fmla="*/ 14 h 38"/>
                  <a:gd name="T30" fmla="*/ 33 w 34"/>
                  <a:gd name="T31" fmla="*/ 12 h 38"/>
                  <a:gd name="T32" fmla="*/ 34 w 34"/>
                  <a:gd name="T33" fmla="*/ 12 h 38"/>
                  <a:gd name="T34" fmla="*/ 32 w 34"/>
                  <a:gd name="T35" fmla="*/ 4 h 38"/>
                  <a:gd name="T36" fmla="*/ 31 w 34"/>
                  <a:gd name="T37"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 h="38">
                    <a:moveTo>
                      <a:pt x="31" y="0"/>
                    </a:moveTo>
                    <a:cubicBezTo>
                      <a:pt x="26" y="3"/>
                      <a:pt x="22" y="5"/>
                      <a:pt x="21" y="5"/>
                    </a:cubicBezTo>
                    <a:cubicBezTo>
                      <a:pt x="19" y="5"/>
                      <a:pt x="13" y="9"/>
                      <a:pt x="13" y="9"/>
                    </a:cubicBezTo>
                    <a:cubicBezTo>
                      <a:pt x="6" y="5"/>
                      <a:pt x="6" y="5"/>
                      <a:pt x="6" y="5"/>
                    </a:cubicBezTo>
                    <a:cubicBezTo>
                      <a:pt x="5" y="2"/>
                      <a:pt x="5" y="2"/>
                      <a:pt x="5" y="2"/>
                    </a:cubicBezTo>
                    <a:cubicBezTo>
                      <a:pt x="5" y="2"/>
                      <a:pt x="5" y="2"/>
                      <a:pt x="5" y="2"/>
                    </a:cubicBezTo>
                    <a:cubicBezTo>
                      <a:pt x="5" y="5"/>
                      <a:pt x="4" y="8"/>
                      <a:pt x="4" y="9"/>
                    </a:cubicBezTo>
                    <a:cubicBezTo>
                      <a:pt x="4" y="11"/>
                      <a:pt x="4" y="21"/>
                      <a:pt x="2" y="23"/>
                    </a:cubicBezTo>
                    <a:cubicBezTo>
                      <a:pt x="1" y="24"/>
                      <a:pt x="0" y="29"/>
                      <a:pt x="0" y="34"/>
                    </a:cubicBezTo>
                    <a:cubicBezTo>
                      <a:pt x="2" y="36"/>
                      <a:pt x="5" y="37"/>
                      <a:pt x="7" y="37"/>
                    </a:cubicBezTo>
                    <a:cubicBezTo>
                      <a:pt x="10" y="38"/>
                      <a:pt x="13" y="34"/>
                      <a:pt x="13" y="33"/>
                    </a:cubicBezTo>
                    <a:cubicBezTo>
                      <a:pt x="13" y="31"/>
                      <a:pt x="16" y="30"/>
                      <a:pt x="18" y="30"/>
                    </a:cubicBezTo>
                    <a:cubicBezTo>
                      <a:pt x="21" y="30"/>
                      <a:pt x="21" y="27"/>
                      <a:pt x="23" y="26"/>
                    </a:cubicBezTo>
                    <a:cubicBezTo>
                      <a:pt x="25" y="26"/>
                      <a:pt x="19" y="20"/>
                      <a:pt x="17" y="19"/>
                    </a:cubicBezTo>
                    <a:cubicBezTo>
                      <a:pt x="15" y="19"/>
                      <a:pt x="19" y="15"/>
                      <a:pt x="25" y="14"/>
                    </a:cubicBezTo>
                    <a:cubicBezTo>
                      <a:pt x="31" y="14"/>
                      <a:pt x="30" y="12"/>
                      <a:pt x="33" y="12"/>
                    </a:cubicBezTo>
                    <a:cubicBezTo>
                      <a:pt x="33" y="12"/>
                      <a:pt x="34" y="12"/>
                      <a:pt x="34" y="12"/>
                    </a:cubicBezTo>
                    <a:cubicBezTo>
                      <a:pt x="33" y="9"/>
                      <a:pt x="32" y="6"/>
                      <a:pt x="32" y="4"/>
                    </a:cubicBezTo>
                    <a:cubicBezTo>
                      <a:pt x="31" y="3"/>
                      <a:pt x="31" y="1"/>
                      <a:pt x="31" y="0"/>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59" name="Freeform 55">
                <a:extLst>
                  <a:ext uri="{FF2B5EF4-FFF2-40B4-BE49-F238E27FC236}">
                    <a16:creationId xmlns:a16="http://schemas.microsoft.com/office/drawing/2014/main" xmlns="" id="{0CF4CECE-1445-4497-9D66-595B14CACB00}"/>
                  </a:ext>
                </a:extLst>
              </p:cNvPr>
              <p:cNvSpPr>
                <a:spLocks/>
              </p:cNvSpPr>
              <p:nvPr/>
            </p:nvSpPr>
            <p:spPr bwMode="auto">
              <a:xfrm>
                <a:off x="6209573" y="3226547"/>
                <a:ext cx="202011" cy="87831"/>
              </a:xfrm>
              <a:custGeom>
                <a:avLst/>
                <a:gdLst>
                  <a:gd name="T0" fmla="*/ 81 w 88"/>
                  <a:gd name="T1" fmla="*/ 8 h 38"/>
                  <a:gd name="T2" fmla="*/ 73 w 88"/>
                  <a:gd name="T3" fmla="*/ 5 h 38"/>
                  <a:gd name="T4" fmla="*/ 53 w 88"/>
                  <a:gd name="T5" fmla="*/ 4 h 38"/>
                  <a:gd name="T6" fmla="*/ 42 w 88"/>
                  <a:gd name="T7" fmla="*/ 1 h 38"/>
                  <a:gd name="T8" fmla="*/ 34 w 88"/>
                  <a:gd name="T9" fmla="*/ 4 h 38"/>
                  <a:gd name="T10" fmla="*/ 26 w 88"/>
                  <a:gd name="T11" fmla="*/ 6 h 38"/>
                  <a:gd name="T12" fmla="*/ 15 w 88"/>
                  <a:gd name="T13" fmla="*/ 6 h 38"/>
                  <a:gd name="T14" fmla="*/ 10 w 88"/>
                  <a:gd name="T15" fmla="*/ 11 h 38"/>
                  <a:gd name="T16" fmla="*/ 8 w 88"/>
                  <a:gd name="T17" fmla="*/ 16 h 38"/>
                  <a:gd name="T18" fmla="*/ 11 w 88"/>
                  <a:gd name="T19" fmla="*/ 18 h 38"/>
                  <a:gd name="T20" fmla="*/ 17 w 88"/>
                  <a:gd name="T21" fmla="*/ 18 h 38"/>
                  <a:gd name="T22" fmla="*/ 28 w 88"/>
                  <a:gd name="T23" fmla="*/ 23 h 38"/>
                  <a:gd name="T24" fmla="*/ 25 w 88"/>
                  <a:gd name="T25" fmla="*/ 27 h 38"/>
                  <a:gd name="T26" fmla="*/ 17 w 88"/>
                  <a:gd name="T27" fmla="*/ 29 h 38"/>
                  <a:gd name="T28" fmla="*/ 6 w 88"/>
                  <a:gd name="T29" fmla="*/ 30 h 38"/>
                  <a:gd name="T30" fmla="*/ 0 w 88"/>
                  <a:gd name="T31" fmla="*/ 35 h 38"/>
                  <a:gd name="T32" fmla="*/ 11 w 88"/>
                  <a:gd name="T33" fmla="*/ 36 h 38"/>
                  <a:gd name="T34" fmla="*/ 19 w 88"/>
                  <a:gd name="T35" fmla="*/ 36 h 38"/>
                  <a:gd name="T36" fmla="*/ 25 w 88"/>
                  <a:gd name="T37" fmla="*/ 38 h 38"/>
                  <a:gd name="T38" fmla="*/ 36 w 88"/>
                  <a:gd name="T39" fmla="*/ 37 h 38"/>
                  <a:gd name="T40" fmla="*/ 37 w 88"/>
                  <a:gd name="T41" fmla="*/ 33 h 38"/>
                  <a:gd name="T42" fmla="*/ 41 w 88"/>
                  <a:gd name="T43" fmla="*/ 31 h 38"/>
                  <a:gd name="T44" fmla="*/ 45 w 88"/>
                  <a:gd name="T45" fmla="*/ 28 h 38"/>
                  <a:gd name="T46" fmla="*/ 50 w 88"/>
                  <a:gd name="T47" fmla="*/ 26 h 38"/>
                  <a:gd name="T48" fmla="*/ 55 w 88"/>
                  <a:gd name="T49" fmla="*/ 28 h 38"/>
                  <a:gd name="T50" fmla="*/ 60 w 88"/>
                  <a:gd name="T51" fmla="*/ 25 h 38"/>
                  <a:gd name="T52" fmla="*/ 67 w 88"/>
                  <a:gd name="T53" fmla="*/ 23 h 38"/>
                  <a:gd name="T54" fmla="*/ 73 w 88"/>
                  <a:gd name="T55" fmla="*/ 19 h 38"/>
                  <a:gd name="T56" fmla="*/ 80 w 88"/>
                  <a:gd name="T57" fmla="*/ 15 h 38"/>
                  <a:gd name="T58" fmla="*/ 87 w 88"/>
                  <a:gd name="T59" fmla="*/ 12 h 38"/>
                  <a:gd name="T60" fmla="*/ 88 w 88"/>
                  <a:gd name="T61" fmla="*/ 10 h 38"/>
                  <a:gd name="T62" fmla="*/ 81 w 88"/>
                  <a:gd name="T63" fmla="*/ 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8" h="38">
                    <a:moveTo>
                      <a:pt x="81" y="8"/>
                    </a:moveTo>
                    <a:cubicBezTo>
                      <a:pt x="78" y="4"/>
                      <a:pt x="77" y="6"/>
                      <a:pt x="73" y="5"/>
                    </a:cubicBezTo>
                    <a:cubicBezTo>
                      <a:pt x="70" y="4"/>
                      <a:pt x="55" y="3"/>
                      <a:pt x="53" y="4"/>
                    </a:cubicBezTo>
                    <a:cubicBezTo>
                      <a:pt x="50" y="5"/>
                      <a:pt x="44" y="2"/>
                      <a:pt x="42" y="1"/>
                    </a:cubicBezTo>
                    <a:cubicBezTo>
                      <a:pt x="40" y="0"/>
                      <a:pt x="34" y="1"/>
                      <a:pt x="34" y="4"/>
                    </a:cubicBezTo>
                    <a:cubicBezTo>
                      <a:pt x="33" y="8"/>
                      <a:pt x="31" y="8"/>
                      <a:pt x="26" y="6"/>
                    </a:cubicBezTo>
                    <a:cubicBezTo>
                      <a:pt x="22" y="3"/>
                      <a:pt x="16" y="3"/>
                      <a:pt x="15" y="6"/>
                    </a:cubicBezTo>
                    <a:cubicBezTo>
                      <a:pt x="15" y="8"/>
                      <a:pt x="12" y="11"/>
                      <a:pt x="10" y="11"/>
                    </a:cubicBezTo>
                    <a:cubicBezTo>
                      <a:pt x="10" y="12"/>
                      <a:pt x="9" y="14"/>
                      <a:pt x="8" y="16"/>
                    </a:cubicBezTo>
                    <a:cubicBezTo>
                      <a:pt x="9" y="16"/>
                      <a:pt x="10" y="17"/>
                      <a:pt x="11" y="18"/>
                    </a:cubicBezTo>
                    <a:cubicBezTo>
                      <a:pt x="13" y="20"/>
                      <a:pt x="17" y="20"/>
                      <a:pt x="17" y="18"/>
                    </a:cubicBezTo>
                    <a:cubicBezTo>
                      <a:pt x="18" y="16"/>
                      <a:pt x="25" y="20"/>
                      <a:pt x="28" y="23"/>
                    </a:cubicBezTo>
                    <a:cubicBezTo>
                      <a:pt x="32" y="26"/>
                      <a:pt x="27" y="24"/>
                      <a:pt x="25" y="27"/>
                    </a:cubicBezTo>
                    <a:cubicBezTo>
                      <a:pt x="23" y="31"/>
                      <a:pt x="19" y="27"/>
                      <a:pt x="17" y="29"/>
                    </a:cubicBezTo>
                    <a:cubicBezTo>
                      <a:pt x="16" y="30"/>
                      <a:pt x="8" y="31"/>
                      <a:pt x="6" y="30"/>
                    </a:cubicBezTo>
                    <a:cubicBezTo>
                      <a:pt x="3" y="30"/>
                      <a:pt x="0" y="33"/>
                      <a:pt x="0" y="35"/>
                    </a:cubicBezTo>
                    <a:cubicBezTo>
                      <a:pt x="0" y="37"/>
                      <a:pt x="8" y="34"/>
                      <a:pt x="11" y="36"/>
                    </a:cubicBezTo>
                    <a:cubicBezTo>
                      <a:pt x="14" y="38"/>
                      <a:pt x="17" y="34"/>
                      <a:pt x="19" y="36"/>
                    </a:cubicBezTo>
                    <a:cubicBezTo>
                      <a:pt x="20" y="38"/>
                      <a:pt x="24" y="37"/>
                      <a:pt x="25" y="38"/>
                    </a:cubicBezTo>
                    <a:cubicBezTo>
                      <a:pt x="27" y="38"/>
                      <a:pt x="36" y="37"/>
                      <a:pt x="36" y="37"/>
                    </a:cubicBezTo>
                    <a:cubicBezTo>
                      <a:pt x="37" y="36"/>
                      <a:pt x="37" y="34"/>
                      <a:pt x="37" y="33"/>
                    </a:cubicBezTo>
                    <a:cubicBezTo>
                      <a:pt x="37" y="31"/>
                      <a:pt x="39" y="31"/>
                      <a:pt x="41" y="31"/>
                    </a:cubicBezTo>
                    <a:cubicBezTo>
                      <a:pt x="42" y="30"/>
                      <a:pt x="44" y="28"/>
                      <a:pt x="45" y="28"/>
                    </a:cubicBezTo>
                    <a:cubicBezTo>
                      <a:pt x="47" y="28"/>
                      <a:pt x="48" y="26"/>
                      <a:pt x="50" y="26"/>
                    </a:cubicBezTo>
                    <a:cubicBezTo>
                      <a:pt x="51" y="27"/>
                      <a:pt x="53" y="29"/>
                      <a:pt x="55" y="28"/>
                    </a:cubicBezTo>
                    <a:cubicBezTo>
                      <a:pt x="57" y="26"/>
                      <a:pt x="57" y="28"/>
                      <a:pt x="60" y="25"/>
                    </a:cubicBezTo>
                    <a:cubicBezTo>
                      <a:pt x="62" y="22"/>
                      <a:pt x="64" y="22"/>
                      <a:pt x="67" y="23"/>
                    </a:cubicBezTo>
                    <a:cubicBezTo>
                      <a:pt x="71" y="23"/>
                      <a:pt x="72" y="21"/>
                      <a:pt x="73" y="19"/>
                    </a:cubicBezTo>
                    <a:cubicBezTo>
                      <a:pt x="75" y="17"/>
                      <a:pt x="78" y="17"/>
                      <a:pt x="80" y="15"/>
                    </a:cubicBezTo>
                    <a:cubicBezTo>
                      <a:pt x="82" y="14"/>
                      <a:pt x="86" y="12"/>
                      <a:pt x="87" y="12"/>
                    </a:cubicBezTo>
                    <a:cubicBezTo>
                      <a:pt x="87" y="12"/>
                      <a:pt x="88" y="11"/>
                      <a:pt x="88" y="10"/>
                    </a:cubicBezTo>
                    <a:cubicBezTo>
                      <a:pt x="85" y="8"/>
                      <a:pt x="83" y="11"/>
                      <a:pt x="81" y="8"/>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60" name="Freeform 56">
                <a:extLst>
                  <a:ext uri="{FF2B5EF4-FFF2-40B4-BE49-F238E27FC236}">
                    <a16:creationId xmlns:a16="http://schemas.microsoft.com/office/drawing/2014/main" xmlns="" id="{167C9983-CE57-4F8C-A492-E713F060F675}"/>
                  </a:ext>
                </a:extLst>
              </p:cNvPr>
              <p:cNvSpPr>
                <a:spLocks/>
              </p:cNvSpPr>
              <p:nvPr/>
            </p:nvSpPr>
            <p:spPr bwMode="auto">
              <a:xfrm>
                <a:off x="5653729" y="3217764"/>
                <a:ext cx="129237" cy="57717"/>
              </a:xfrm>
              <a:custGeom>
                <a:avLst/>
                <a:gdLst>
                  <a:gd name="T0" fmla="*/ 22 w 56"/>
                  <a:gd name="T1" fmla="*/ 19 h 25"/>
                  <a:gd name="T2" fmla="*/ 27 w 56"/>
                  <a:gd name="T3" fmla="*/ 24 h 25"/>
                  <a:gd name="T4" fmla="*/ 28 w 56"/>
                  <a:gd name="T5" fmla="*/ 24 h 25"/>
                  <a:gd name="T6" fmla="*/ 36 w 56"/>
                  <a:gd name="T7" fmla="*/ 23 h 25"/>
                  <a:gd name="T8" fmla="*/ 43 w 56"/>
                  <a:gd name="T9" fmla="*/ 23 h 25"/>
                  <a:gd name="T10" fmla="*/ 43 w 56"/>
                  <a:gd name="T11" fmla="*/ 21 h 25"/>
                  <a:gd name="T12" fmla="*/ 48 w 56"/>
                  <a:gd name="T13" fmla="*/ 23 h 25"/>
                  <a:gd name="T14" fmla="*/ 54 w 56"/>
                  <a:gd name="T15" fmla="*/ 24 h 25"/>
                  <a:gd name="T16" fmla="*/ 52 w 56"/>
                  <a:gd name="T17" fmla="*/ 20 h 25"/>
                  <a:gd name="T18" fmla="*/ 53 w 56"/>
                  <a:gd name="T19" fmla="*/ 17 h 25"/>
                  <a:gd name="T20" fmla="*/ 48 w 56"/>
                  <a:gd name="T21" fmla="*/ 15 h 25"/>
                  <a:gd name="T22" fmla="*/ 46 w 56"/>
                  <a:gd name="T23" fmla="*/ 10 h 25"/>
                  <a:gd name="T24" fmla="*/ 43 w 56"/>
                  <a:gd name="T25" fmla="*/ 9 h 25"/>
                  <a:gd name="T26" fmla="*/ 35 w 56"/>
                  <a:gd name="T27" fmla="*/ 10 h 25"/>
                  <a:gd name="T28" fmla="*/ 30 w 56"/>
                  <a:gd name="T29" fmla="*/ 7 h 25"/>
                  <a:gd name="T30" fmla="*/ 25 w 56"/>
                  <a:gd name="T31" fmla="*/ 4 h 25"/>
                  <a:gd name="T32" fmla="*/ 12 w 56"/>
                  <a:gd name="T33" fmla="*/ 3 h 25"/>
                  <a:gd name="T34" fmla="*/ 3 w 56"/>
                  <a:gd name="T35" fmla="*/ 0 h 25"/>
                  <a:gd name="T36" fmla="*/ 0 w 56"/>
                  <a:gd name="T37" fmla="*/ 1 h 25"/>
                  <a:gd name="T38" fmla="*/ 12 w 56"/>
                  <a:gd name="T39" fmla="*/ 8 h 25"/>
                  <a:gd name="T40" fmla="*/ 15 w 56"/>
                  <a:gd name="T41" fmla="*/ 17 h 25"/>
                  <a:gd name="T42" fmla="*/ 13 w 56"/>
                  <a:gd name="T43" fmla="*/ 19 h 25"/>
                  <a:gd name="T44" fmla="*/ 22 w 56"/>
                  <a:gd name="T45" fmla="*/ 19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6" h="25">
                    <a:moveTo>
                      <a:pt x="22" y="19"/>
                    </a:moveTo>
                    <a:cubicBezTo>
                      <a:pt x="24" y="18"/>
                      <a:pt x="25" y="21"/>
                      <a:pt x="27" y="24"/>
                    </a:cubicBezTo>
                    <a:cubicBezTo>
                      <a:pt x="28" y="24"/>
                      <a:pt x="28" y="24"/>
                      <a:pt x="28" y="24"/>
                    </a:cubicBezTo>
                    <a:cubicBezTo>
                      <a:pt x="31" y="24"/>
                      <a:pt x="33" y="23"/>
                      <a:pt x="36" y="23"/>
                    </a:cubicBezTo>
                    <a:cubicBezTo>
                      <a:pt x="38" y="22"/>
                      <a:pt x="41" y="23"/>
                      <a:pt x="43" y="23"/>
                    </a:cubicBezTo>
                    <a:cubicBezTo>
                      <a:pt x="43" y="23"/>
                      <a:pt x="42" y="22"/>
                      <a:pt x="43" y="21"/>
                    </a:cubicBezTo>
                    <a:cubicBezTo>
                      <a:pt x="43" y="20"/>
                      <a:pt x="47" y="22"/>
                      <a:pt x="48" y="23"/>
                    </a:cubicBezTo>
                    <a:cubicBezTo>
                      <a:pt x="49" y="24"/>
                      <a:pt x="53" y="25"/>
                      <a:pt x="54" y="24"/>
                    </a:cubicBezTo>
                    <a:cubicBezTo>
                      <a:pt x="56" y="22"/>
                      <a:pt x="52" y="21"/>
                      <a:pt x="52" y="20"/>
                    </a:cubicBezTo>
                    <a:cubicBezTo>
                      <a:pt x="51" y="19"/>
                      <a:pt x="52" y="18"/>
                      <a:pt x="53" y="17"/>
                    </a:cubicBezTo>
                    <a:cubicBezTo>
                      <a:pt x="51" y="16"/>
                      <a:pt x="49" y="14"/>
                      <a:pt x="48" y="15"/>
                    </a:cubicBezTo>
                    <a:cubicBezTo>
                      <a:pt x="47" y="15"/>
                      <a:pt x="47" y="10"/>
                      <a:pt x="46" y="10"/>
                    </a:cubicBezTo>
                    <a:cubicBezTo>
                      <a:pt x="44" y="10"/>
                      <a:pt x="44" y="9"/>
                      <a:pt x="43" y="9"/>
                    </a:cubicBezTo>
                    <a:cubicBezTo>
                      <a:pt x="42" y="9"/>
                      <a:pt x="36" y="9"/>
                      <a:pt x="35" y="10"/>
                    </a:cubicBezTo>
                    <a:cubicBezTo>
                      <a:pt x="33" y="11"/>
                      <a:pt x="32" y="7"/>
                      <a:pt x="30" y="7"/>
                    </a:cubicBezTo>
                    <a:cubicBezTo>
                      <a:pt x="28" y="7"/>
                      <a:pt x="26" y="5"/>
                      <a:pt x="25" y="4"/>
                    </a:cubicBezTo>
                    <a:cubicBezTo>
                      <a:pt x="24" y="2"/>
                      <a:pt x="15" y="5"/>
                      <a:pt x="12" y="3"/>
                    </a:cubicBezTo>
                    <a:cubicBezTo>
                      <a:pt x="10" y="1"/>
                      <a:pt x="5" y="0"/>
                      <a:pt x="3" y="0"/>
                    </a:cubicBezTo>
                    <a:cubicBezTo>
                      <a:pt x="2" y="0"/>
                      <a:pt x="1" y="1"/>
                      <a:pt x="0" y="1"/>
                    </a:cubicBezTo>
                    <a:cubicBezTo>
                      <a:pt x="4" y="4"/>
                      <a:pt x="11" y="3"/>
                      <a:pt x="12" y="8"/>
                    </a:cubicBezTo>
                    <a:cubicBezTo>
                      <a:pt x="13" y="14"/>
                      <a:pt x="16" y="12"/>
                      <a:pt x="15" y="17"/>
                    </a:cubicBezTo>
                    <a:cubicBezTo>
                      <a:pt x="15" y="18"/>
                      <a:pt x="14" y="19"/>
                      <a:pt x="13" y="19"/>
                    </a:cubicBezTo>
                    <a:cubicBezTo>
                      <a:pt x="17" y="20"/>
                      <a:pt x="21" y="20"/>
                      <a:pt x="22" y="19"/>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61" name="Freeform 57">
                <a:extLst>
                  <a:ext uri="{FF2B5EF4-FFF2-40B4-BE49-F238E27FC236}">
                    <a16:creationId xmlns:a16="http://schemas.microsoft.com/office/drawing/2014/main" xmlns="" id="{1FEF9A44-D5E5-4FCD-B0EA-25B748A2A1C6}"/>
                  </a:ext>
                </a:extLst>
              </p:cNvPr>
              <p:cNvSpPr>
                <a:spLocks noEditPoints="1"/>
              </p:cNvSpPr>
              <p:nvPr/>
            </p:nvSpPr>
            <p:spPr bwMode="auto">
              <a:xfrm>
                <a:off x="5395256" y="3249132"/>
                <a:ext cx="350069" cy="136765"/>
              </a:xfrm>
              <a:custGeom>
                <a:avLst/>
                <a:gdLst>
                  <a:gd name="T0" fmla="*/ 147 w 152"/>
                  <a:gd name="T1" fmla="*/ 41 h 59"/>
                  <a:gd name="T2" fmla="*/ 147 w 152"/>
                  <a:gd name="T3" fmla="*/ 33 h 59"/>
                  <a:gd name="T4" fmla="*/ 147 w 152"/>
                  <a:gd name="T5" fmla="*/ 26 h 59"/>
                  <a:gd name="T6" fmla="*/ 149 w 152"/>
                  <a:gd name="T7" fmla="*/ 22 h 59"/>
                  <a:gd name="T8" fmla="*/ 148 w 152"/>
                  <a:gd name="T9" fmla="*/ 19 h 59"/>
                  <a:gd name="T10" fmla="*/ 142 w 152"/>
                  <a:gd name="T11" fmla="*/ 17 h 59"/>
                  <a:gd name="T12" fmla="*/ 139 w 152"/>
                  <a:gd name="T13" fmla="*/ 10 h 59"/>
                  <a:gd name="T14" fmla="*/ 134 w 152"/>
                  <a:gd name="T15" fmla="*/ 5 h 59"/>
                  <a:gd name="T16" fmla="*/ 125 w 152"/>
                  <a:gd name="T17" fmla="*/ 5 h 59"/>
                  <a:gd name="T18" fmla="*/ 110 w 152"/>
                  <a:gd name="T19" fmla="*/ 10 h 59"/>
                  <a:gd name="T20" fmla="*/ 96 w 152"/>
                  <a:gd name="T21" fmla="*/ 11 h 59"/>
                  <a:gd name="T22" fmla="*/ 87 w 152"/>
                  <a:gd name="T23" fmla="*/ 8 h 59"/>
                  <a:gd name="T24" fmla="*/ 80 w 152"/>
                  <a:gd name="T25" fmla="*/ 4 h 59"/>
                  <a:gd name="T26" fmla="*/ 68 w 152"/>
                  <a:gd name="T27" fmla="*/ 1 h 59"/>
                  <a:gd name="T28" fmla="*/ 43 w 152"/>
                  <a:gd name="T29" fmla="*/ 9 h 59"/>
                  <a:gd name="T30" fmla="*/ 26 w 152"/>
                  <a:gd name="T31" fmla="*/ 10 h 59"/>
                  <a:gd name="T32" fmla="*/ 22 w 152"/>
                  <a:gd name="T33" fmla="*/ 16 h 59"/>
                  <a:gd name="T34" fmla="*/ 5 w 152"/>
                  <a:gd name="T35" fmla="*/ 17 h 59"/>
                  <a:gd name="T36" fmla="*/ 3 w 152"/>
                  <a:gd name="T37" fmla="*/ 23 h 59"/>
                  <a:gd name="T38" fmla="*/ 7 w 152"/>
                  <a:gd name="T39" fmla="*/ 25 h 59"/>
                  <a:gd name="T40" fmla="*/ 7 w 152"/>
                  <a:gd name="T41" fmla="*/ 31 h 59"/>
                  <a:gd name="T42" fmla="*/ 7 w 152"/>
                  <a:gd name="T43" fmla="*/ 37 h 59"/>
                  <a:gd name="T44" fmla="*/ 7 w 152"/>
                  <a:gd name="T45" fmla="*/ 41 h 59"/>
                  <a:gd name="T46" fmla="*/ 12 w 152"/>
                  <a:gd name="T47" fmla="*/ 46 h 59"/>
                  <a:gd name="T48" fmla="*/ 17 w 152"/>
                  <a:gd name="T49" fmla="*/ 49 h 59"/>
                  <a:gd name="T50" fmla="*/ 21 w 152"/>
                  <a:gd name="T51" fmla="*/ 50 h 59"/>
                  <a:gd name="T52" fmla="*/ 26 w 152"/>
                  <a:gd name="T53" fmla="*/ 55 h 59"/>
                  <a:gd name="T54" fmla="*/ 36 w 152"/>
                  <a:gd name="T55" fmla="*/ 53 h 59"/>
                  <a:gd name="T56" fmla="*/ 43 w 152"/>
                  <a:gd name="T57" fmla="*/ 50 h 59"/>
                  <a:gd name="T58" fmla="*/ 54 w 152"/>
                  <a:gd name="T59" fmla="*/ 57 h 59"/>
                  <a:gd name="T60" fmla="*/ 62 w 152"/>
                  <a:gd name="T61" fmla="*/ 55 h 59"/>
                  <a:gd name="T62" fmla="*/ 69 w 152"/>
                  <a:gd name="T63" fmla="*/ 50 h 59"/>
                  <a:gd name="T64" fmla="*/ 76 w 152"/>
                  <a:gd name="T65" fmla="*/ 52 h 59"/>
                  <a:gd name="T66" fmla="*/ 82 w 152"/>
                  <a:gd name="T67" fmla="*/ 50 h 59"/>
                  <a:gd name="T68" fmla="*/ 80 w 152"/>
                  <a:gd name="T69" fmla="*/ 57 h 59"/>
                  <a:gd name="T70" fmla="*/ 80 w 152"/>
                  <a:gd name="T71" fmla="*/ 59 h 59"/>
                  <a:gd name="T72" fmla="*/ 85 w 152"/>
                  <a:gd name="T73" fmla="*/ 54 h 59"/>
                  <a:gd name="T74" fmla="*/ 88 w 152"/>
                  <a:gd name="T75" fmla="*/ 52 h 59"/>
                  <a:gd name="T76" fmla="*/ 95 w 152"/>
                  <a:gd name="T77" fmla="*/ 52 h 59"/>
                  <a:gd name="T78" fmla="*/ 100 w 152"/>
                  <a:gd name="T79" fmla="*/ 51 h 59"/>
                  <a:gd name="T80" fmla="*/ 109 w 152"/>
                  <a:gd name="T81" fmla="*/ 51 h 59"/>
                  <a:gd name="T82" fmla="*/ 120 w 152"/>
                  <a:gd name="T83" fmla="*/ 48 h 59"/>
                  <a:gd name="T84" fmla="*/ 129 w 152"/>
                  <a:gd name="T85" fmla="*/ 47 h 59"/>
                  <a:gd name="T86" fmla="*/ 132 w 152"/>
                  <a:gd name="T87" fmla="*/ 48 h 59"/>
                  <a:gd name="T88" fmla="*/ 136 w 152"/>
                  <a:gd name="T89" fmla="*/ 45 h 59"/>
                  <a:gd name="T90" fmla="*/ 143 w 152"/>
                  <a:gd name="T91" fmla="*/ 46 h 59"/>
                  <a:gd name="T92" fmla="*/ 151 w 152"/>
                  <a:gd name="T93" fmla="*/ 48 h 59"/>
                  <a:gd name="T94" fmla="*/ 147 w 152"/>
                  <a:gd name="T95" fmla="*/ 41 h 59"/>
                  <a:gd name="T96" fmla="*/ 14 w 152"/>
                  <a:gd name="T97" fmla="*/ 11 h 59"/>
                  <a:gd name="T98" fmla="*/ 24 w 152"/>
                  <a:gd name="T99" fmla="*/ 10 h 59"/>
                  <a:gd name="T100" fmla="*/ 18 w 152"/>
                  <a:gd name="T101" fmla="*/ 5 h 59"/>
                  <a:gd name="T102" fmla="*/ 16 w 152"/>
                  <a:gd name="T103" fmla="*/ 1 h 59"/>
                  <a:gd name="T104" fmla="*/ 13 w 152"/>
                  <a:gd name="T105" fmla="*/ 1 h 59"/>
                  <a:gd name="T106" fmla="*/ 5 w 152"/>
                  <a:gd name="T107" fmla="*/ 1 h 59"/>
                  <a:gd name="T108" fmla="*/ 6 w 152"/>
                  <a:gd name="T109" fmla="*/ 7 h 59"/>
                  <a:gd name="T110" fmla="*/ 3 w 152"/>
                  <a:gd name="T111" fmla="*/ 10 h 59"/>
                  <a:gd name="T112" fmla="*/ 1 w 152"/>
                  <a:gd name="T113" fmla="*/ 13 h 59"/>
                  <a:gd name="T114" fmla="*/ 6 w 152"/>
                  <a:gd name="T115" fmla="*/ 15 h 59"/>
                  <a:gd name="T116" fmla="*/ 14 w 152"/>
                  <a:gd name="T117" fmla="*/ 11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52" h="59">
                    <a:moveTo>
                      <a:pt x="147" y="41"/>
                    </a:moveTo>
                    <a:cubicBezTo>
                      <a:pt x="146" y="41"/>
                      <a:pt x="148" y="34"/>
                      <a:pt x="147" y="33"/>
                    </a:cubicBezTo>
                    <a:cubicBezTo>
                      <a:pt x="147" y="32"/>
                      <a:pt x="145" y="26"/>
                      <a:pt x="147" y="26"/>
                    </a:cubicBezTo>
                    <a:cubicBezTo>
                      <a:pt x="149" y="26"/>
                      <a:pt x="147" y="22"/>
                      <a:pt x="149" y="22"/>
                    </a:cubicBezTo>
                    <a:cubicBezTo>
                      <a:pt x="149" y="21"/>
                      <a:pt x="148" y="20"/>
                      <a:pt x="148" y="19"/>
                    </a:cubicBezTo>
                    <a:cubicBezTo>
                      <a:pt x="147" y="18"/>
                      <a:pt x="143" y="20"/>
                      <a:pt x="142" y="17"/>
                    </a:cubicBezTo>
                    <a:cubicBezTo>
                      <a:pt x="140" y="13"/>
                      <a:pt x="142" y="12"/>
                      <a:pt x="139" y="10"/>
                    </a:cubicBezTo>
                    <a:cubicBezTo>
                      <a:pt x="137" y="7"/>
                      <a:pt x="136" y="4"/>
                      <a:pt x="134" y="5"/>
                    </a:cubicBezTo>
                    <a:cubicBezTo>
                      <a:pt x="133" y="6"/>
                      <a:pt x="129" y="6"/>
                      <a:pt x="125" y="5"/>
                    </a:cubicBezTo>
                    <a:cubicBezTo>
                      <a:pt x="121" y="9"/>
                      <a:pt x="113" y="11"/>
                      <a:pt x="110" y="10"/>
                    </a:cubicBezTo>
                    <a:cubicBezTo>
                      <a:pt x="107" y="9"/>
                      <a:pt x="101" y="11"/>
                      <a:pt x="96" y="11"/>
                    </a:cubicBezTo>
                    <a:cubicBezTo>
                      <a:pt x="92" y="11"/>
                      <a:pt x="90" y="7"/>
                      <a:pt x="87" y="8"/>
                    </a:cubicBezTo>
                    <a:cubicBezTo>
                      <a:pt x="83" y="8"/>
                      <a:pt x="83" y="4"/>
                      <a:pt x="80" y="4"/>
                    </a:cubicBezTo>
                    <a:cubicBezTo>
                      <a:pt x="76" y="4"/>
                      <a:pt x="79" y="3"/>
                      <a:pt x="68" y="1"/>
                    </a:cubicBezTo>
                    <a:cubicBezTo>
                      <a:pt x="57" y="0"/>
                      <a:pt x="47" y="6"/>
                      <a:pt x="43" y="9"/>
                    </a:cubicBezTo>
                    <a:cubicBezTo>
                      <a:pt x="40" y="12"/>
                      <a:pt x="27" y="9"/>
                      <a:pt x="26" y="10"/>
                    </a:cubicBezTo>
                    <a:cubicBezTo>
                      <a:pt x="25" y="10"/>
                      <a:pt x="26" y="14"/>
                      <a:pt x="22" y="16"/>
                    </a:cubicBezTo>
                    <a:cubicBezTo>
                      <a:pt x="17" y="17"/>
                      <a:pt x="8" y="16"/>
                      <a:pt x="5" y="17"/>
                    </a:cubicBezTo>
                    <a:cubicBezTo>
                      <a:pt x="2" y="19"/>
                      <a:pt x="0" y="23"/>
                      <a:pt x="3" y="23"/>
                    </a:cubicBezTo>
                    <a:cubicBezTo>
                      <a:pt x="6" y="23"/>
                      <a:pt x="7" y="24"/>
                      <a:pt x="7" y="25"/>
                    </a:cubicBezTo>
                    <a:cubicBezTo>
                      <a:pt x="6" y="27"/>
                      <a:pt x="9" y="30"/>
                      <a:pt x="7" y="31"/>
                    </a:cubicBezTo>
                    <a:cubicBezTo>
                      <a:pt x="6" y="33"/>
                      <a:pt x="6" y="36"/>
                      <a:pt x="7" y="37"/>
                    </a:cubicBezTo>
                    <a:cubicBezTo>
                      <a:pt x="9" y="38"/>
                      <a:pt x="10" y="41"/>
                      <a:pt x="7" y="41"/>
                    </a:cubicBezTo>
                    <a:cubicBezTo>
                      <a:pt x="5" y="42"/>
                      <a:pt x="11" y="44"/>
                      <a:pt x="12" y="46"/>
                    </a:cubicBezTo>
                    <a:cubicBezTo>
                      <a:pt x="12" y="47"/>
                      <a:pt x="17" y="47"/>
                      <a:pt x="17" y="49"/>
                    </a:cubicBezTo>
                    <a:cubicBezTo>
                      <a:pt x="17" y="50"/>
                      <a:pt x="18" y="51"/>
                      <a:pt x="21" y="50"/>
                    </a:cubicBezTo>
                    <a:cubicBezTo>
                      <a:pt x="23" y="49"/>
                      <a:pt x="24" y="53"/>
                      <a:pt x="26" y="55"/>
                    </a:cubicBezTo>
                    <a:cubicBezTo>
                      <a:pt x="27" y="57"/>
                      <a:pt x="36" y="56"/>
                      <a:pt x="36" y="53"/>
                    </a:cubicBezTo>
                    <a:cubicBezTo>
                      <a:pt x="36" y="51"/>
                      <a:pt x="39" y="50"/>
                      <a:pt x="43" y="50"/>
                    </a:cubicBezTo>
                    <a:cubicBezTo>
                      <a:pt x="47" y="51"/>
                      <a:pt x="52" y="56"/>
                      <a:pt x="54" y="57"/>
                    </a:cubicBezTo>
                    <a:cubicBezTo>
                      <a:pt x="56" y="57"/>
                      <a:pt x="59" y="55"/>
                      <a:pt x="62" y="55"/>
                    </a:cubicBezTo>
                    <a:cubicBezTo>
                      <a:pt x="64" y="55"/>
                      <a:pt x="68" y="51"/>
                      <a:pt x="69" y="50"/>
                    </a:cubicBezTo>
                    <a:cubicBezTo>
                      <a:pt x="71" y="50"/>
                      <a:pt x="73" y="53"/>
                      <a:pt x="76" y="52"/>
                    </a:cubicBezTo>
                    <a:cubicBezTo>
                      <a:pt x="78" y="51"/>
                      <a:pt x="80" y="49"/>
                      <a:pt x="82" y="50"/>
                    </a:cubicBezTo>
                    <a:cubicBezTo>
                      <a:pt x="83" y="51"/>
                      <a:pt x="78" y="55"/>
                      <a:pt x="80" y="57"/>
                    </a:cubicBezTo>
                    <a:cubicBezTo>
                      <a:pt x="80" y="57"/>
                      <a:pt x="80" y="58"/>
                      <a:pt x="80" y="59"/>
                    </a:cubicBezTo>
                    <a:cubicBezTo>
                      <a:pt x="85" y="59"/>
                      <a:pt x="84" y="55"/>
                      <a:pt x="85" y="54"/>
                    </a:cubicBezTo>
                    <a:cubicBezTo>
                      <a:pt x="85" y="52"/>
                      <a:pt x="86" y="51"/>
                      <a:pt x="88" y="52"/>
                    </a:cubicBezTo>
                    <a:cubicBezTo>
                      <a:pt x="89" y="53"/>
                      <a:pt x="92" y="54"/>
                      <a:pt x="95" y="52"/>
                    </a:cubicBezTo>
                    <a:cubicBezTo>
                      <a:pt x="99" y="50"/>
                      <a:pt x="99" y="49"/>
                      <a:pt x="100" y="51"/>
                    </a:cubicBezTo>
                    <a:cubicBezTo>
                      <a:pt x="101" y="53"/>
                      <a:pt x="104" y="51"/>
                      <a:pt x="109" y="51"/>
                    </a:cubicBezTo>
                    <a:cubicBezTo>
                      <a:pt x="114" y="51"/>
                      <a:pt x="115" y="48"/>
                      <a:pt x="120" y="48"/>
                    </a:cubicBezTo>
                    <a:cubicBezTo>
                      <a:pt x="125" y="48"/>
                      <a:pt x="129" y="47"/>
                      <a:pt x="129" y="47"/>
                    </a:cubicBezTo>
                    <a:cubicBezTo>
                      <a:pt x="132" y="48"/>
                      <a:pt x="132" y="48"/>
                      <a:pt x="132" y="48"/>
                    </a:cubicBezTo>
                    <a:cubicBezTo>
                      <a:pt x="133" y="47"/>
                      <a:pt x="133" y="45"/>
                      <a:pt x="136" y="45"/>
                    </a:cubicBezTo>
                    <a:cubicBezTo>
                      <a:pt x="139" y="45"/>
                      <a:pt x="141" y="47"/>
                      <a:pt x="143" y="46"/>
                    </a:cubicBezTo>
                    <a:cubicBezTo>
                      <a:pt x="145" y="46"/>
                      <a:pt x="151" y="52"/>
                      <a:pt x="151" y="48"/>
                    </a:cubicBezTo>
                    <a:cubicBezTo>
                      <a:pt x="152" y="47"/>
                      <a:pt x="149" y="42"/>
                      <a:pt x="147" y="41"/>
                    </a:cubicBezTo>
                    <a:close/>
                    <a:moveTo>
                      <a:pt x="14" y="11"/>
                    </a:moveTo>
                    <a:cubicBezTo>
                      <a:pt x="16" y="10"/>
                      <a:pt x="23" y="11"/>
                      <a:pt x="24" y="10"/>
                    </a:cubicBezTo>
                    <a:cubicBezTo>
                      <a:pt x="26" y="8"/>
                      <a:pt x="20" y="7"/>
                      <a:pt x="18" y="5"/>
                    </a:cubicBezTo>
                    <a:cubicBezTo>
                      <a:pt x="17" y="4"/>
                      <a:pt x="17" y="2"/>
                      <a:pt x="16" y="1"/>
                    </a:cubicBezTo>
                    <a:cubicBezTo>
                      <a:pt x="15" y="1"/>
                      <a:pt x="14" y="2"/>
                      <a:pt x="13" y="1"/>
                    </a:cubicBezTo>
                    <a:cubicBezTo>
                      <a:pt x="11" y="0"/>
                      <a:pt x="6" y="1"/>
                      <a:pt x="5" y="1"/>
                    </a:cubicBezTo>
                    <a:cubicBezTo>
                      <a:pt x="4" y="2"/>
                      <a:pt x="6" y="5"/>
                      <a:pt x="6" y="7"/>
                    </a:cubicBezTo>
                    <a:cubicBezTo>
                      <a:pt x="6" y="9"/>
                      <a:pt x="3" y="9"/>
                      <a:pt x="3" y="10"/>
                    </a:cubicBezTo>
                    <a:cubicBezTo>
                      <a:pt x="3" y="11"/>
                      <a:pt x="2" y="12"/>
                      <a:pt x="1" y="13"/>
                    </a:cubicBezTo>
                    <a:cubicBezTo>
                      <a:pt x="3" y="14"/>
                      <a:pt x="4" y="15"/>
                      <a:pt x="6" y="15"/>
                    </a:cubicBezTo>
                    <a:cubicBezTo>
                      <a:pt x="9" y="15"/>
                      <a:pt x="11" y="12"/>
                      <a:pt x="14" y="11"/>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62" name="Freeform 58">
                <a:extLst>
                  <a:ext uri="{FF2B5EF4-FFF2-40B4-BE49-F238E27FC236}">
                    <a16:creationId xmlns:a16="http://schemas.microsoft.com/office/drawing/2014/main" xmlns="" id="{27941950-983A-460E-8858-110F525BB792}"/>
                  </a:ext>
                </a:extLst>
              </p:cNvPr>
              <p:cNvSpPr>
                <a:spLocks/>
              </p:cNvSpPr>
              <p:nvPr/>
            </p:nvSpPr>
            <p:spPr bwMode="auto">
              <a:xfrm>
                <a:off x="6367668" y="3388407"/>
                <a:ext cx="43915" cy="41406"/>
              </a:xfrm>
              <a:custGeom>
                <a:avLst/>
                <a:gdLst>
                  <a:gd name="T0" fmla="*/ 9 w 19"/>
                  <a:gd name="T1" fmla="*/ 0 h 18"/>
                  <a:gd name="T2" fmla="*/ 0 w 19"/>
                  <a:gd name="T3" fmla="*/ 6 h 18"/>
                  <a:gd name="T4" fmla="*/ 2 w 19"/>
                  <a:gd name="T5" fmla="*/ 8 h 18"/>
                  <a:gd name="T6" fmla="*/ 6 w 19"/>
                  <a:gd name="T7" fmla="*/ 13 h 18"/>
                  <a:gd name="T8" fmla="*/ 7 w 19"/>
                  <a:gd name="T9" fmla="*/ 18 h 18"/>
                  <a:gd name="T10" fmla="*/ 11 w 19"/>
                  <a:gd name="T11" fmla="*/ 18 h 18"/>
                  <a:gd name="T12" fmla="*/ 19 w 19"/>
                  <a:gd name="T13" fmla="*/ 8 h 18"/>
                  <a:gd name="T14" fmla="*/ 9 w 19"/>
                  <a:gd name="T15" fmla="*/ 0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18">
                    <a:moveTo>
                      <a:pt x="9" y="0"/>
                    </a:moveTo>
                    <a:cubicBezTo>
                      <a:pt x="7" y="0"/>
                      <a:pt x="1" y="3"/>
                      <a:pt x="0" y="6"/>
                    </a:cubicBezTo>
                    <a:cubicBezTo>
                      <a:pt x="1" y="6"/>
                      <a:pt x="1" y="7"/>
                      <a:pt x="2" y="8"/>
                    </a:cubicBezTo>
                    <a:cubicBezTo>
                      <a:pt x="2" y="10"/>
                      <a:pt x="4" y="12"/>
                      <a:pt x="6" y="13"/>
                    </a:cubicBezTo>
                    <a:cubicBezTo>
                      <a:pt x="8" y="14"/>
                      <a:pt x="8" y="16"/>
                      <a:pt x="7" y="18"/>
                    </a:cubicBezTo>
                    <a:cubicBezTo>
                      <a:pt x="9" y="18"/>
                      <a:pt x="10" y="18"/>
                      <a:pt x="11" y="18"/>
                    </a:cubicBezTo>
                    <a:cubicBezTo>
                      <a:pt x="13" y="17"/>
                      <a:pt x="18" y="10"/>
                      <a:pt x="19" y="8"/>
                    </a:cubicBezTo>
                    <a:cubicBezTo>
                      <a:pt x="19" y="6"/>
                      <a:pt x="12" y="1"/>
                      <a:pt x="9" y="0"/>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63" name="Freeform 59">
                <a:extLst>
                  <a:ext uri="{FF2B5EF4-FFF2-40B4-BE49-F238E27FC236}">
                    <a16:creationId xmlns:a16="http://schemas.microsoft.com/office/drawing/2014/main" xmlns="" id="{56ABC612-EB28-40AB-83E8-5A93413A6AD0}"/>
                  </a:ext>
                </a:extLst>
              </p:cNvPr>
              <p:cNvSpPr>
                <a:spLocks/>
              </p:cNvSpPr>
              <p:nvPr/>
            </p:nvSpPr>
            <p:spPr bwMode="auto">
              <a:xfrm>
                <a:off x="7204570" y="3232821"/>
                <a:ext cx="129237" cy="122963"/>
              </a:xfrm>
              <a:custGeom>
                <a:avLst/>
                <a:gdLst>
                  <a:gd name="T0" fmla="*/ 54 w 56"/>
                  <a:gd name="T1" fmla="*/ 3 h 53"/>
                  <a:gd name="T2" fmla="*/ 47 w 56"/>
                  <a:gd name="T3" fmla="*/ 0 h 53"/>
                  <a:gd name="T4" fmla="*/ 42 w 56"/>
                  <a:gd name="T5" fmla="*/ 7 h 53"/>
                  <a:gd name="T6" fmla="*/ 36 w 56"/>
                  <a:gd name="T7" fmla="*/ 11 h 53"/>
                  <a:gd name="T8" fmla="*/ 33 w 56"/>
                  <a:gd name="T9" fmla="*/ 14 h 53"/>
                  <a:gd name="T10" fmla="*/ 28 w 56"/>
                  <a:gd name="T11" fmla="*/ 15 h 53"/>
                  <a:gd name="T12" fmla="*/ 23 w 56"/>
                  <a:gd name="T13" fmla="*/ 13 h 53"/>
                  <a:gd name="T14" fmla="*/ 18 w 56"/>
                  <a:gd name="T15" fmla="*/ 19 h 53"/>
                  <a:gd name="T16" fmla="*/ 3 w 56"/>
                  <a:gd name="T17" fmla="*/ 27 h 53"/>
                  <a:gd name="T18" fmla="*/ 0 w 56"/>
                  <a:gd name="T19" fmla="*/ 31 h 53"/>
                  <a:gd name="T20" fmla="*/ 10 w 56"/>
                  <a:gd name="T21" fmla="*/ 35 h 53"/>
                  <a:gd name="T22" fmla="*/ 5 w 56"/>
                  <a:gd name="T23" fmla="*/ 44 h 53"/>
                  <a:gd name="T24" fmla="*/ 6 w 56"/>
                  <a:gd name="T25" fmla="*/ 49 h 53"/>
                  <a:gd name="T26" fmla="*/ 10 w 56"/>
                  <a:gd name="T27" fmla="*/ 51 h 53"/>
                  <a:gd name="T28" fmla="*/ 17 w 56"/>
                  <a:gd name="T29" fmla="*/ 50 h 53"/>
                  <a:gd name="T30" fmla="*/ 18 w 56"/>
                  <a:gd name="T31" fmla="*/ 51 h 53"/>
                  <a:gd name="T32" fmla="*/ 23 w 56"/>
                  <a:gd name="T33" fmla="*/ 47 h 53"/>
                  <a:gd name="T34" fmla="*/ 31 w 56"/>
                  <a:gd name="T35" fmla="*/ 46 h 53"/>
                  <a:gd name="T36" fmla="*/ 35 w 56"/>
                  <a:gd name="T37" fmla="*/ 44 h 53"/>
                  <a:gd name="T38" fmla="*/ 28 w 56"/>
                  <a:gd name="T39" fmla="*/ 37 h 53"/>
                  <a:gd name="T40" fmla="*/ 30 w 56"/>
                  <a:gd name="T41" fmla="*/ 30 h 53"/>
                  <a:gd name="T42" fmla="*/ 44 w 56"/>
                  <a:gd name="T43" fmla="*/ 22 h 53"/>
                  <a:gd name="T44" fmla="*/ 47 w 56"/>
                  <a:gd name="T45" fmla="*/ 12 h 53"/>
                  <a:gd name="T46" fmla="*/ 56 w 56"/>
                  <a:gd name="T47" fmla="*/ 3 h 53"/>
                  <a:gd name="T48" fmla="*/ 54 w 56"/>
                  <a:gd name="T49" fmla="*/ 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6" h="53">
                    <a:moveTo>
                      <a:pt x="54" y="3"/>
                    </a:moveTo>
                    <a:cubicBezTo>
                      <a:pt x="50" y="4"/>
                      <a:pt x="49" y="0"/>
                      <a:pt x="47" y="0"/>
                    </a:cubicBezTo>
                    <a:cubicBezTo>
                      <a:pt x="44" y="0"/>
                      <a:pt x="45" y="7"/>
                      <a:pt x="42" y="7"/>
                    </a:cubicBezTo>
                    <a:cubicBezTo>
                      <a:pt x="40" y="7"/>
                      <a:pt x="40" y="10"/>
                      <a:pt x="36" y="11"/>
                    </a:cubicBezTo>
                    <a:cubicBezTo>
                      <a:pt x="33" y="11"/>
                      <a:pt x="32" y="11"/>
                      <a:pt x="33" y="14"/>
                    </a:cubicBezTo>
                    <a:cubicBezTo>
                      <a:pt x="35" y="16"/>
                      <a:pt x="31" y="15"/>
                      <a:pt x="28" y="15"/>
                    </a:cubicBezTo>
                    <a:cubicBezTo>
                      <a:pt x="25" y="15"/>
                      <a:pt x="25" y="13"/>
                      <a:pt x="23" y="13"/>
                    </a:cubicBezTo>
                    <a:cubicBezTo>
                      <a:pt x="21" y="13"/>
                      <a:pt x="19" y="17"/>
                      <a:pt x="18" y="19"/>
                    </a:cubicBezTo>
                    <a:cubicBezTo>
                      <a:pt x="16" y="21"/>
                      <a:pt x="6" y="26"/>
                      <a:pt x="3" y="27"/>
                    </a:cubicBezTo>
                    <a:cubicBezTo>
                      <a:pt x="2" y="28"/>
                      <a:pt x="1" y="29"/>
                      <a:pt x="0" y="31"/>
                    </a:cubicBezTo>
                    <a:cubicBezTo>
                      <a:pt x="4" y="31"/>
                      <a:pt x="8" y="33"/>
                      <a:pt x="10" y="35"/>
                    </a:cubicBezTo>
                    <a:cubicBezTo>
                      <a:pt x="12" y="38"/>
                      <a:pt x="7" y="41"/>
                      <a:pt x="5" y="44"/>
                    </a:cubicBezTo>
                    <a:cubicBezTo>
                      <a:pt x="3" y="47"/>
                      <a:pt x="6" y="47"/>
                      <a:pt x="6" y="49"/>
                    </a:cubicBezTo>
                    <a:cubicBezTo>
                      <a:pt x="6" y="51"/>
                      <a:pt x="9" y="53"/>
                      <a:pt x="10" y="51"/>
                    </a:cubicBezTo>
                    <a:cubicBezTo>
                      <a:pt x="11" y="49"/>
                      <a:pt x="13" y="50"/>
                      <a:pt x="17" y="50"/>
                    </a:cubicBezTo>
                    <a:cubicBezTo>
                      <a:pt x="18" y="50"/>
                      <a:pt x="18" y="50"/>
                      <a:pt x="18" y="51"/>
                    </a:cubicBezTo>
                    <a:cubicBezTo>
                      <a:pt x="20" y="49"/>
                      <a:pt x="22" y="48"/>
                      <a:pt x="23" y="47"/>
                    </a:cubicBezTo>
                    <a:cubicBezTo>
                      <a:pt x="24" y="46"/>
                      <a:pt x="28" y="46"/>
                      <a:pt x="31" y="46"/>
                    </a:cubicBezTo>
                    <a:cubicBezTo>
                      <a:pt x="32" y="46"/>
                      <a:pt x="33" y="45"/>
                      <a:pt x="35" y="44"/>
                    </a:cubicBezTo>
                    <a:cubicBezTo>
                      <a:pt x="32" y="41"/>
                      <a:pt x="29" y="38"/>
                      <a:pt x="28" y="37"/>
                    </a:cubicBezTo>
                    <a:cubicBezTo>
                      <a:pt x="25" y="36"/>
                      <a:pt x="27" y="31"/>
                      <a:pt x="30" y="30"/>
                    </a:cubicBezTo>
                    <a:cubicBezTo>
                      <a:pt x="33" y="29"/>
                      <a:pt x="41" y="23"/>
                      <a:pt x="44" y="22"/>
                    </a:cubicBezTo>
                    <a:cubicBezTo>
                      <a:pt x="46" y="20"/>
                      <a:pt x="45" y="16"/>
                      <a:pt x="47" y="12"/>
                    </a:cubicBezTo>
                    <a:cubicBezTo>
                      <a:pt x="48" y="10"/>
                      <a:pt x="52" y="6"/>
                      <a:pt x="56" y="3"/>
                    </a:cubicBezTo>
                    <a:cubicBezTo>
                      <a:pt x="55" y="3"/>
                      <a:pt x="54" y="3"/>
                      <a:pt x="54" y="3"/>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64" name="Freeform 60">
                <a:extLst>
                  <a:ext uri="{FF2B5EF4-FFF2-40B4-BE49-F238E27FC236}">
                    <a16:creationId xmlns:a16="http://schemas.microsoft.com/office/drawing/2014/main" xmlns="" id="{7C6D609B-DCC4-48CF-B71A-247DB108052A}"/>
                  </a:ext>
                </a:extLst>
              </p:cNvPr>
              <p:cNvSpPr>
                <a:spLocks/>
              </p:cNvSpPr>
              <p:nvPr/>
            </p:nvSpPr>
            <p:spPr bwMode="auto">
              <a:xfrm>
                <a:off x="6407819" y="3505096"/>
                <a:ext cx="143039" cy="81557"/>
              </a:xfrm>
              <a:custGeom>
                <a:avLst/>
                <a:gdLst>
                  <a:gd name="T0" fmla="*/ 61 w 62"/>
                  <a:gd name="T1" fmla="*/ 22 h 35"/>
                  <a:gd name="T2" fmla="*/ 59 w 62"/>
                  <a:gd name="T3" fmla="*/ 22 h 35"/>
                  <a:gd name="T4" fmla="*/ 48 w 62"/>
                  <a:gd name="T5" fmla="*/ 20 h 35"/>
                  <a:gd name="T6" fmla="*/ 33 w 62"/>
                  <a:gd name="T7" fmla="*/ 14 h 35"/>
                  <a:gd name="T8" fmla="*/ 17 w 62"/>
                  <a:gd name="T9" fmla="*/ 2 h 35"/>
                  <a:gd name="T10" fmla="*/ 10 w 62"/>
                  <a:gd name="T11" fmla="*/ 1 h 35"/>
                  <a:gd name="T12" fmla="*/ 5 w 62"/>
                  <a:gd name="T13" fmla="*/ 2 h 35"/>
                  <a:gd name="T14" fmla="*/ 2 w 62"/>
                  <a:gd name="T15" fmla="*/ 7 h 35"/>
                  <a:gd name="T16" fmla="*/ 0 w 62"/>
                  <a:gd name="T17" fmla="*/ 13 h 35"/>
                  <a:gd name="T18" fmla="*/ 4 w 62"/>
                  <a:gd name="T19" fmla="*/ 16 h 35"/>
                  <a:gd name="T20" fmla="*/ 11 w 62"/>
                  <a:gd name="T21" fmla="*/ 19 h 35"/>
                  <a:gd name="T22" fmla="*/ 17 w 62"/>
                  <a:gd name="T23" fmla="*/ 23 h 35"/>
                  <a:gd name="T24" fmla="*/ 23 w 62"/>
                  <a:gd name="T25" fmla="*/ 26 h 35"/>
                  <a:gd name="T26" fmla="*/ 31 w 62"/>
                  <a:gd name="T27" fmla="*/ 25 h 35"/>
                  <a:gd name="T28" fmla="*/ 36 w 62"/>
                  <a:gd name="T29" fmla="*/ 30 h 35"/>
                  <a:gd name="T30" fmla="*/ 46 w 62"/>
                  <a:gd name="T31" fmla="*/ 34 h 35"/>
                  <a:gd name="T32" fmla="*/ 60 w 62"/>
                  <a:gd name="T33" fmla="*/ 32 h 35"/>
                  <a:gd name="T34" fmla="*/ 60 w 62"/>
                  <a:gd name="T35" fmla="*/ 24 h 35"/>
                  <a:gd name="T36" fmla="*/ 61 w 62"/>
                  <a:gd name="T37"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 h="35">
                    <a:moveTo>
                      <a:pt x="61" y="22"/>
                    </a:moveTo>
                    <a:cubicBezTo>
                      <a:pt x="60" y="22"/>
                      <a:pt x="60" y="22"/>
                      <a:pt x="59" y="22"/>
                    </a:cubicBezTo>
                    <a:cubicBezTo>
                      <a:pt x="54" y="22"/>
                      <a:pt x="51" y="20"/>
                      <a:pt x="48" y="20"/>
                    </a:cubicBezTo>
                    <a:cubicBezTo>
                      <a:pt x="45" y="21"/>
                      <a:pt x="37" y="17"/>
                      <a:pt x="33" y="14"/>
                    </a:cubicBezTo>
                    <a:cubicBezTo>
                      <a:pt x="29" y="11"/>
                      <a:pt x="19" y="5"/>
                      <a:pt x="17" y="2"/>
                    </a:cubicBezTo>
                    <a:cubicBezTo>
                      <a:pt x="14" y="0"/>
                      <a:pt x="10" y="0"/>
                      <a:pt x="10" y="1"/>
                    </a:cubicBezTo>
                    <a:cubicBezTo>
                      <a:pt x="10" y="2"/>
                      <a:pt x="8" y="2"/>
                      <a:pt x="5" y="2"/>
                    </a:cubicBezTo>
                    <a:cubicBezTo>
                      <a:pt x="4" y="4"/>
                      <a:pt x="2" y="5"/>
                      <a:pt x="2" y="7"/>
                    </a:cubicBezTo>
                    <a:cubicBezTo>
                      <a:pt x="2" y="9"/>
                      <a:pt x="0" y="11"/>
                      <a:pt x="0" y="13"/>
                    </a:cubicBezTo>
                    <a:cubicBezTo>
                      <a:pt x="0" y="15"/>
                      <a:pt x="3" y="15"/>
                      <a:pt x="4" y="16"/>
                    </a:cubicBezTo>
                    <a:cubicBezTo>
                      <a:pt x="5" y="17"/>
                      <a:pt x="10" y="18"/>
                      <a:pt x="11" y="19"/>
                    </a:cubicBezTo>
                    <a:cubicBezTo>
                      <a:pt x="11" y="21"/>
                      <a:pt x="15" y="22"/>
                      <a:pt x="17" y="23"/>
                    </a:cubicBezTo>
                    <a:cubicBezTo>
                      <a:pt x="19" y="23"/>
                      <a:pt x="22" y="25"/>
                      <a:pt x="23" y="26"/>
                    </a:cubicBezTo>
                    <a:cubicBezTo>
                      <a:pt x="25" y="27"/>
                      <a:pt x="29" y="25"/>
                      <a:pt x="31" y="25"/>
                    </a:cubicBezTo>
                    <a:cubicBezTo>
                      <a:pt x="33" y="25"/>
                      <a:pt x="35" y="28"/>
                      <a:pt x="36" y="30"/>
                    </a:cubicBezTo>
                    <a:cubicBezTo>
                      <a:pt x="36" y="31"/>
                      <a:pt x="44" y="32"/>
                      <a:pt x="46" y="34"/>
                    </a:cubicBezTo>
                    <a:cubicBezTo>
                      <a:pt x="48" y="35"/>
                      <a:pt x="58" y="34"/>
                      <a:pt x="60" y="32"/>
                    </a:cubicBezTo>
                    <a:cubicBezTo>
                      <a:pt x="62" y="31"/>
                      <a:pt x="60" y="27"/>
                      <a:pt x="60" y="24"/>
                    </a:cubicBezTo>
                    <a:cubicBezTo>
                      <a:pt x="60" y="23"/>
                      <a:pt x="60" y="23"/>
                      <a:pt x="61" y="2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65" name="Freeform 61">
                <a:extLst>
                  <a:ext uri="{FF2B5EF4-FFF2-40B4-BE49-F238E27FC236}">
                    <a16:creationId xmlns:a16="http://schemas.microsoft.com/office/drawing/2014/main" xmlns="" id="{CCF8698C-9111-440A-9B10-E709585977B5}"/>
                  </a:ext>
                </a:extLst>
              </p:cNvPr>
              <p:cNvSpPr>
                <a:spLocks/>
              </p:cNvSpPr>
              <p:nvPr/>
            </p:nvSpPr>
            <p:spPr bwMode="auto">
              <a:xfrm>
                <a:off x="6614849" y="3542738"/>
                <a:ext cx="159350" cy="350068"/>
              </a:xfrm>
              <a:custGeom>
                <a:avLst/>
                <a:gdLst>
                  <a:gd name="T0" fmla="*/ 55 w 69"/>
                  <a:gd name="T1" fmla="*/ 138 h 152"/>
                  <a:gd name="T2" fmla="*/ 53 w 69"/>
                  <a:gd name="T3" fmla="*/ 132 h 152"/>
                  <a:gd name="T4" fmla="*/ 50 w 69"/>
                  <a:gd name="T5" fmla="*/ 122 h 152"/>
                  <a:gd name="T6" fmla="*/ 47 w 69"/>
                  <a:gd name="T7" fmla="*/ 114 h 152"/>
                  <a:gd name="T8" fmla="*/ 48 w 69"/>
                  <a:gd name="T9" fmla="*/ 108 h 152"/>
                  <a:gd name="T10" fmla="*/ 48 w 69"/>
                  <a:gd name="T11" fmla="*/ 104 h 152"/>
                  <a:gd name="T12" fmla="*/ 47 w 69"/>
                  <a:gd name="T13" fmla="*/ 99 h 152"/>
                  <a:gd name="T14" fmla="*/ 41 w 69"/>
                  <a:gd name="T15" fmla="*/ 91 h 152"/>
                  <a:gd name="T16" fmla="*/ 42 w 69"/>
                  <a:gd name="T17" fmla="*/ 79 h 152"/>
                  <a:gd name="T18" fmla="*/ 47 w 69"/>
                  <a:gd name="T19" fmla="*/ 76 h 152"/>
                  <a:gd name="T20" fmla="*/ 53 w 69"/>
                  <a:gd name="T21" fmla="*/ 74 h 152"/>
                  <a:gd name="T22" fmla="*/ 60 w 69"/>
                  <a:gd name="T23" fmla="*/ 70 h 152"/>
                  <a:gd name="T24" fmla="*/ 64 w 69"/>
                  <a:gd name="T25" fmla="*/ 67 h 152"/>
                  <a:gd name="T26" fmla="*/ 68 w 69"/>
                  <a:gd name="T27" fmla="*/ 60 h 152"/>
                  <a:gd name="T28" fmla="*/ 69 w 69"/>
                  <a:gd name="T29" fmla="*/ 60 h 152"/>
                  <a:gd name="T30" fmla="*/ 65 w 69"/>
                  <a:gd name="T31" fmla="*/ 61 h 152"/>
                  <a:gd name="T32" fmla="*/ 60 w 69"/>
                  <a:gd name="T33" fmla="*/ 58 h 152"/>
                  <a:gd name="T34" fmla="*/ 55 w 69"/>
                  <a:gd name="T35" fmla="*/ 56 h 152"/>
                  <a:gd name="T36" fmla="*/ 55 w 69"/>
                  <a:gd name="T37" fmla="*/ 51 h 152"/>
                  <a:gd name="T38" fmla="*/ 52 w 69"/>
                  <a:gd name="T39" fmla="*/ 47 h 152"/>
                  <a:gd name="T40" fmla="*/ 50 w 69"/>
                  <a:gd name="T41" fmla="*/ 40 h 152"/>
                  <a:gd name="T42" fmla="*/ 43 w 69"/>
                  <a:gd name="T43" fmla="*/ 39 h 152"/>
                  <a:gd name="T44" fmla="*/ 41 w 69"/>
                  <a:gd name="T45" fmla="*/ 35 h 152"/>
                  <a:gd name="T46" fmla="*/ 48 w 69"/>
                  <a:gd name="T47" fmla="*/ 24 h 152"/>
                  <a:gd name="T48" fmla="*/ 50 w 69"/>
                  <a:gd name="T49" fmla="*/ 12 h 152"/>
                  <a:gd name="T50" fmla="*/ 47 w 69"/>
                  <a:gd name="T51" fmla="*/ 8 h 152"/>
                  <a:gd name="T52" fmla="*/ 45 w 69"/>
                  <a:gd name="T53" fmla="*/ 4 h 152"/>
                  <a:gd name="T54" fmla="*/ 39 w 69"/>
                  <a:gd name="T55" fmla="*/ 1 h 152"/>
                  <a:gd name="T56" fmla="*/ 38 w 69"/>
                  <a:gd name="T57" fmla="*/ 2 h 152"/>
                  <a:gd name="T58" fmla="*/ 38 w 69"/>
                  <a:gd name="T59" fmla="*/ 2 h 152"/>
                  <a:gd name="T60" fmla="*/ 36 w 69"/>
                  <a:gd name="T61" fmla="*/ 6 h 152"/>
                  <a:gd name="T62" fmla="*/ 37 w 69"/>
                  <a:gd name="T63" fmla="*/ 11 h 152"/>
                  <a:gd name="T64" fmla="*/ 33 w 69"/>
                  <a:gd name="T65" fmla="*/ 11 h 152"/>
                  <a:gd name="T66" fmla="*/ 27 w 69"/>
                  <a:gd name="T67" fmla="*/ 14 h 152"/>
                  <a:gd name="T68" fmla="*/ 21 w 69"/>
                  <a:gd name="T69" fmla="*/ 21 h 152"/>
                  <a:gd name="T70" fmla="*/ 19 w 69"/>
                  <a:gd name="T71" fmla="*/ 30 h 152"/>
                  <a:gd name="T72" fmla="*/ 16 w 69"/>
                  <a:gd name="T73" fmla="*/ 40 h 152"/>
                  <a:gd name="T74" fmla="*/ 10 w 69"/>
                  <a:gd name="T75" fmla="*/ 40 h 152"/>
                  <a:gd name="T76" fmla="*/ 8 w 69"/>
                  <a:gd name="T77" fmla="*/ 48 h 152"/>
                  <a:gd name="T78" fmla="*/ 6 w 69"/>
                  <a:gd name="T79" fmla="*/ 56 h 152"/>
                  <a:gd name="T80" fmla="*/ 3 w 69"/>
                  <a:gd name="T81" fmla="*/ 62 h 152"/>
                  <a:gd name="T82" fmla="*/ 0 w 69"/>
                  <a:gd name="T83" fmla="*/ 65 h 152"/>
                  <a:gd name="T84" fmla="*/ 7 w 69"/>
                  <a:gd name="T85" fmla="*/ 73 h 152"/>
                  <a:gd name="T86" fmla="*/ 16 w 69"/>
                  <a:gd name="T87" fmla="*/ 89 h 152"/>
                  <a:gd name="T88" fmla="*/ 15 w 69"/>
                  <a:gd name="T89" fmla="*/ 102 h 152"/>
                  <a:gd name="T90" fmla="*/ 19 w 69"/>
                  <a:gd name="T91" fmla="*/ 106 h 152"/>
                  <a:gd name="T92" fmla="*/ 26 w 69"/>
                  <a:gd name="T93" fmla="*/ 105 h 152"/>
                  <a:gd name="T94" fmla="*/ 33 w 69"/>
                  <a:gd name="T95" fmla="*/ 97 h 152"/>
                  <a:gd name="T96" fmla="*/ 37 w 69"/>
                  <a:gd name="T97" fmla="*/ 101 h 152"/>
                  <a:gd name="T98" fmla="*/ 41 w 69"/>
                  <a:gd name="T99" fmla="*/ 109 h 152"/>
                  <a:gd name="T100" fmla="*/ 45 w 69"/>
                  <a:gd name="T101" fmla="*/ 127 h 152"/>
                  <a:gd name="T102" fmla="*/ 48 w 69"/>
                  <a:gd name="T103" fmla="*/ 140 h 152"/>
                  <a:gd name="T104" fmla="*/ 49 w 69"/>
                  <a:gd name="T105" fmla="*/ 149 h 152"/>
                  <a:gd name="T106" fmla="*/ 48 w 69"/>
                  <a:gd name="T107" fmla="*/ 151 h 152"/>
                  <a:gd name="T108" fmla="*/ 55 w 69"/>
                  <a:gd name="T109" fmla="*/ 138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9" h="152">
                    <a:moveTo>
                      <a:pt x="55" y="138"/>
                    </a:moveTo>
                    <a:cubicBezTo>
                      <a:pt x="55" y="135"/>
                      <a:pt x="53" y="135"/>
                      <a:pt x="53" y="132"/>
                    </a:cubicBezTo>
                    <a:cubicBezTo>
                      <a:pt x="53" y="129"/>
                      <a:pt x="53" y="125"/>
                      <a:pt x="50" y="122"/>
                    </a:cubicBezTo>
                    <a:cubicBezTo>
                      <a:pt x="46" y="119"/>
                      <a:pt x="45" y="115"/>
                      <a:pt x="47" y="114"/>
                    </a:cubicBezTo>
                    <a:cubicBezTo>
                      <a:pt x="49" y="112"/>
                      <a:pt x="47" y="108"/>
                      <a:pt x="48" y="108"/>
                    </a:cubicBezTo>
                    <a:cubicBezTo>
                      <a:pt x="49" y="108"/>
                      <a:pt x="50" y="105"/>
                      <a:pt x="48" y="104"/>
                    </a:cubicBezTo>
                    <a:cubicBezTo>
                      <a:pt x="46" y="103"/>
                      <a:pt x="48" y="99"/>
                      <a:pt x="47" y="99"/>
                    </a:cubicBezTo>
                    <a:cubicBezTo>
                      <a:pt x="45" y="98"/>
                      <a:pt x="41" y="93"/>
                      <a:pt x="41" y="91"/>
                    </a:cubicBezTo>
                    <a:cubicBezTo>
                      <a:pt x="41" y="90"/>
                      <a:pt x="42" y="81"/>
                      <a:pt x="42" y="79"/>
                    </a:cubicBezTo>
                    <a:cubicBezTo>
                      <a:pt x="43" y="76"/>
                      <a:pt x="46" y="76"/>
                      <a:pt x="47" y="76"/>
                    </a:cubicBezTo>
                    <a:cubicBezTo>
                      <a:pt x="48" y="76"/>
                      <a:pt x="52" y="76"/>
                      <a:pt x="53" y="74"/>
                    </a:cubicBezTo>
                    <a:cubicBezTo>
                      <a:pt x="54" y="72"/>
                      <a:pt x="59" y="72"/>
                      <a:pt x="60" y="70"/>
                    </a:cubicBezTo>
                    <a:cubicBezTo>
                      <a:pt x="61" y="68"/>
                      <a:pt x="64" y="68"/>
                      <a:pt x="64" y="67"/>
                    </a:cubicBezTo>
                    <a:cubicBezTo>
                      <a:pt x="64" y="65"/>
                      <a:pt x="68" y="60"/>
                      <a:pt x="68" y="60"/>
                    </a:cubicBezTo>
                    <a:cubicBezTo>
                      <a:pt x="68" y="60"/>
                      <a:pt x="68" y="60"/>
                      <a:pt x="69" y="60"/>
                    </a:cubicBezTo>
                    <a:cubicBezTo>
                      <a:pt x="68" y="59"/>
                      <a:pt x="67" y="60"/>
                      <a:pt x="65" y="61"/>
                    </a:cubicBezTo>
                    <a:cubicBezTo>
                      <a:pt x="61" y="62"/>
                      <a:pt x="60" y="60"/>
                      <a:pt x="60" y="58"/>
                    </a:cubicBezTo>
                    <a:cubicBezTo>
                      <a:pt x="60" y="56"/>
                      <a:pt x="57" y="56"/>
                      <a:pt x="55" y="56"/>
                    </a:cubicBezTo>
                    <a:cubicBezTo>
                      <a:pt x="54" y="56"/>
                      <a:pt x="55" y="53"/>
                      <a:pt x="55" y="51"/>
                    </a:cubicBezTo>
                    <a:cubicBezTo>
                      <a:pt x="56" y="48"/>
                      <a:pt x="55" y="47"/>
                      <a:pt x="52" y="47"/>
                    </a:cubicBezTo>
                    <a:cubicBezTo>
                      <a:pt x="50" y="47"/>
                      <a:pt x="49" y="42"/>
                      <a:pt x="50" y="40"/>
                    </a:cubicBezTo>
                    <a:cubicBezTo>
                      <a:pt x="51" y="39"/>
                      <a:pt x="45" y="38"/>
                      <a:pt x="43" y="39"/>
                    </a:cubicBezTo>
                    <a:cubicBezTo>
                      <a:pt x="40" y="40"/>
                      <a:pt x="42" y="37"/>
                      <a:pt x="41" y="35"/>
                    </a:cubicBezTo>
                    <a:cubicBezTo>
                      <a:pt x="40" y="33"/>
                      <a:pt x="44" y="27"/>
                      <a:pt x="48" y="24"/>
                    </a:cubicBezTo>
                    <a:cubicBezTo>
                      <a:pt x="51" y="20"/>
                      <a:pt x="50" y="16"/>
                      <a:pt x="50" y="12"/>
                    </a:cubicBezTo>
                    <a:cubicBezTo>
                      <a:pt x="50" y="8"/>
                      <a:pt x="48" y="8"/>
                      <a:pt x="47" y="8"/>
                    </a:cubicBezTo>
                    <a:cubicBezTo>
                      <a:pt x="45" y="8"/>
                      <a:pt x="45" y="6"/>
                      <a:pt x="45" y="4"/>
                    </a:cubicBezTo>
                    <a:cubicBezTo>
                      <a:pt x="45" y="1"/>
                      <a:pt x="41" y="0"/>
                      <a:pt x="39" y="1"/>
                    </a:cubicBezTo>
                    <a:cubicBezTo>
                      <a:pt x="39" y="1"/>
                      <a:pt x="39" y="2"/>
                      <a:pt x="38" y="2"/>
                    </a:cubicBezTo>
                    <a:cubicBezTo>
                      <a:pt x="38" y="2"/>
                      <a:pt x="38" y="2"/>
                      <a:pt x="38" y="2"/>
                    </a:cubicBezTo>
                    <a:cubicBezTo>
                      <a:pt x="38" y="2"/>
                      <a:pt x="38" y="5"/>
                      <a:pt x="36" y="6"/>
                    </a:cubicBezTo>
                    <a:cubicBezTo>
                      <a:pt x="35" y="7"/>
                      <a:pt x="35" y="8"/>
                      <a:pt x="37" y="11"/>
                    </a:cubicBezTo>
                    <a:cubicBezTo>
                      <a:pt x="39" y="14"/>
                      <a:pt x="34" y="13"/>
                      <a:pt x="33" y="11"/>
                    </a:cubicBezTo>
                    <a:cubicBezTo>
                      <a:pt x="33" y="10"/>
                      <a:pt x="29" y="12"/>
                      <a:pt x="27" y="14"/>
                    </a:cubicBezTo>
                    <a:cubicBezTo>
                      <a:pt x="25" y="16"/>
                      <a:pt x="21" y="17"/>
                      <a:pt x="21" y="21"/>
                    </a:cubicBezTo>
                    <a:cubicBezTo>
                      <a:pt x="21" y="24"/>
                      <a:pt x="19" y="28"/>
                      <a:pt x="19" y="30"/>
                    </a:cubicBezTo>
                    <a:cubicBezTo>
                      <a:pt x="20" y="33"/>
                      <a:pt x="16" y="39"/>
                      <a:pt x="16" y="40"/>
                    </a:cubicBezTo>
                    <a:cubicBezTo>
                      <a:pt x="17" y="42"/>
                      <a:pt x="11" y="40"/>
                      <a:pt x="10" y="40"/>
                    </a:cubicBezTo>
                    <a:cubicBezTo>
                      <a:pt x="9" y="40"/>
                      <a:pt x="10" y="46"/>
                      <a:pt x="8" y="48"/>
                    </a:cubicBezTo>
                    <a:cubicBezTo>
                      <a:pt x="7" y="50"/>
                      <a:pt x="8" y="56"/>
                      <a:pt x="6" y="56"/>
                    </a:cubicBezTo>
                    <a:cubicBezTo>
                      <a:pt x="4" y="56"/>
                      <a:pt x="3" y="62"/>
                      <a:pt x="3" y="62"/>
                    </a:cubicBezTo>
                    <a:cubicBezTo>
                      <a:pt x="3" y="62"/>
                      <a:pt x="1" y="63"/>
                      <a:pt x="0" y="65"/>
                    </a:cubicBezTo>
                    <a:cubicBezTo>
                      <a:pt x="1" y="68"/>
                      <a:pt x="4" y="71"/>
                      <a:pt x="7" y="73"/>
                    </a:cubicBezTo>
                    <a:cubicBezTo>
                      <a:pt x="12" y="75"/>
                      <a:pt x="15" y="84"/>
                      <a:pt x="16" y="89"/>
                    </a:cubicBezTo>
                    <a:cubicBezTo>
                      <a:pt x="18" y="94"/>
                      <a:pt x="17" y="99"/>
                      <a:pt x="15" y="102"/>
                    </a:cubicBezTo>
                    <a:cubicBezTo>
                      <a:pt x="14" y="105"/>
                      <a:pt x="16" y="105"/>
                      <a:pt x="19" y="106"/>
                    </a:cubicBezTo>
                    <a:cubicBezTo>
                      <a:pt x="21" y="108"/>
                      <a:pt x="24" y="108"/>
                      <a:pt x="26" y="105"/>
                    </a:cubicBezTo>
                    <a:cubicBezTo>
                      <a:pt x="28" y="103"/>
                      <a:pt x="33" y="101"/>
                      <a:pt x="33" y="97"/>
                    </a:cubicBezTo>
                    <a:cubicBezTo>
                      <a:pt x="34" y="94"/>
                      <a:pt x="36" y="99"/>
                      <a:pt x="37" y="101"/>
                    </a:cubicBezTo>
                    <a:cubicBezTo>
                      <a:pt x="39" y="102"/>
                      <a:pt x="40" y="105"/>
                      <a:pt x="41" y="109"/>
                    </a:cubicBezTo>
                    <a:cubicBezTo>
                      <a:pt x="41" y="114"/>
                      <a:pt x="41" y="124"/>
                      <a:pt x="45" y="127"/>
                    </a:cubicBezTo>
                    <a:cubicBezTo>
                      <a:pt x="48" y="130"/>
                      <a:pt x="49" y="137"/>
                      <a:pt x="48" y="140"/>
                    </a:cubicBezTo>
                    <a:cubicBezTo>
                      <a:pt x="47" y="142"/>
                      <a:pt x="50" y="146"/>
                      <a:pt x="49" y="149"/>
                    </a:cubicBezTo>
                    <a:cubicBezTo>
                      <a:pt x="49" y="150"/>
                      <a:pt x="49" y="150"/>
                      <a:pt x="48" y="151"/>
                    </a:cubicBezTo>
                    <a:cubicBezTo>
                      <a:pt x="52" y="152"/>
                      <a:pt x="55" y="138"/>
                      <a:pt x="55" y="138"/>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66" name="Freeform 62">
                <a:extLst>
                  <a:ext uri="{FF2B5EF4-FFF2-40B4-BE49-F238E27FC236}">
                    <a16:creationId xmlns:a16="http://schemas.microsoft.com/office/drawing/2014/main" xmlns="" id="{7678E276-C32B-4902-BB3C-706A4D640A3F}"/>
                  </a:ext>
                </a:extLst>
              </p:cNvPr>
              <p:cNvSpPr>
                <a:spLocks/>
              </p:cNvSpPr>
              <p:nvPr/>
            </p:nvSpPr>
            <p:spPr bwMode="auto">
              <a:xfrm>
                <a:off x="6559641" y="3546502"/>
                <a:ext cx="57717" cy="35132"/>
              </a:xfrm>
              <a:custGeom>
                <a:avLst/>
                <a:gdLst>
                  <a:gd name="T0" fmla="*/ 24 w 25"/>
                  <a:gd name="T1" fmla="*/ 5 h 15"/>
                  <a:gd name="T2" fmla="*/ 15 w 25"/>
                  <a:gd name="T3" fmla="*/ 3 h 15"/>
                  <a:gd name="T4" fmla="*/ 8 w 25"/>
                  <a:gd name="T5" fmla="*/ 2 h 15"/>
                  <a:gd name="T6" fmla="*/ 2 w 25"/>
                  <a:gd name="T7" fmla="*/ 7 h 15"/>
                  <a:gd name="T8" fmla="*/ 0 w 25"/>
                  <a:gd name="T9" fmla="*/ 10 h 15"/>
                  <a:gd name="T10" fmla="*/ 3 w 25"/>
                  <a:gd name="T11" fmla="*/ 12 h 15"/>
                  <a:gd name="T12" fmla="*/ 8 w 25"/>
                  <a:gd name="T13" fmla="*/ 13 h 15"/>
                  <a:gd name="T14" fmla="*/ 16 w 25"/>
                  <a:gd name="T15" fmla="*/ 14 h 15"/>
                  <a:gd name="T16" fmla="*/ 23 w 25"/>
                  <a:gd name="T17" fmla="*/ 13 h 15"/>
                  <a:gd name="T18" fmla="*/ 23 w 25"/>
                  <a:gd name="T19" fmla="*/ 6 h 15"/>
                  <a:gd name="T20" fmla="*/ 24 w 25"/>
                  <a:gd name="T21" fmla="*/ 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5">
                    <a:moveTo>
                      <a:pt x="24" y="5"/>
                    </a:moveTo>
                    <a:cubicBezTo>
                      <a:pt x="19" y="1"/>
                      <a:pt x="18" y="4"/>
                      <a:pt x="15" y="3"/>
                    </a:cubicBezTo>
                    <a:cubicBezTo>
                      <a:pt x="11" y="1"/>
                      <a:pt x="10" y="0"/>
                      <a:pt x="8" y="2"/>
                    </a:cubicBezTo>
                    <a:cubicBezTo>
                      <a:pt x="6" y="3"/>
                      <a:pt x="4" y="3"/>
                      <a:pt x="2" y="7"/>
                    </a:cubicBezTo>
                    <a:cubicBezTo>
                      <a:pt x="2" y="8"/>
                      <a:pt x="1" y="9"/>
                      <a:pt x="0" y="10"/>
                    </a:cubicBezTo>
                    <a:cubicBezTo>
                      <a:pt x="1" y="11"/>
                      <a:pt x="2" y="12"/>
                      <a:pt x="3" y="12"/>
                    </a:cubicBezTo>
                    <a:cubicBezTo>
                      <a:pt x="4" y="12"/>
                      <a:pt x="5" y="14"/>
                      <a:pt x="8" y="13"/>
                    </a:cubicBezTo>
                    <a:cubicBezTo>
                      <a:pt x="10" y="13"/>
                      <a:pt x="12" y="15"/>
                      <a:pt x="16" y="14"/>
                    </a:cubicBezTo>
                    <a:cubicBezTo>
                      <a:pt x="19" y="13"/>
                      <a:pt x="22" y="15"/>
                      <a:pt x="23" y="13"/>
                    </a:cubicBezTo>
                    <a:cubicBezTo>
                      <a:pt x="25" y="11"/>
                      <a:pt x="23" y="6"/>
                      <a:pt x="23" y="6"/>
                    </a:cubicBezTo>
                    <a:cubicBezTo>
                      <a:pt x="23" y="6"/>
                      <a:pt x="23" y="6"/>
                      <a:pt x="24" y="5"/>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67" name="Freeform 63">
                <a:extLst>
                  <a:ext uri="{FF2B5EF4-FFF2-40B4-BE49-F238E27FC236}">
                    <a16:creationId xmlns:a16="http://schemas.microsoft.com/office/drawing/2014/main" xmlns="" id="{5AFF8436-0D27-47C6-8A60-72E9E02279E5}"/>
                  </a:ext>
                </a:extLst>
              </p:cNvPr>
              <p:cNvSpPr>
                <a:spLocks/>
              </p:cNvSpPr>
              <p:nvPr/>
            </p:nvSpPr>
            <p:spPr bwMode="auto">
              <a:xfrm>
                <a:off x="6791766" y="3645625"/>
                <a:ext cx="139275" cy="283568"/>
              </a:xfrm>
              <a:custGeom>
                <a:avLst/>
                <a:gdLst>
                  <a:gd name="T0" fmla="*/ 44 w 60"/>
                  <a:gd name="T1" fmla="*/ 15 h 123"/>
                  <a:gd name="T2" fmla="*/ 36 w 60"/>
                  <a:gd name="T3" fmla="*/ 9 h 123"/>
                  <a:gd name="T4" fmla="*/ 34 w 60"/>
                  <a:gd name="T5" fmla="*/ 4 h 123"/>
                  <a:gd name="T6" fmla="*/ 27 w 60"/>
                  <a:gd name="T7" fmla="*/ 1 h 123"/>
                  <a:gd name="T8" fmla="*/ 21 w 60"/>
                  <a:gd name="T9" fmla="*/ 5 h 123"/>
                  <a:gd name="T10" fmla="*/ 16 w 60"/>
                  <a:gd name="T11" fmla="*/ 6 h 123"/>
                  <a:gd name="T12" fmla="*/ 9 w 60"/>
                  <a:gd name="T13" fmla="*/ 6 h 123"/>
                  <a:gd name="T14" fmla="*/ 2 w 60"/>
                  <a:gd name="T15" fmla="*/ 6 h 123"/>
                  <a:gd name="T16" fmla="*/ 0 w 60"/>
                  <a:gd name="T17" fmla="*/ 8 h 123"/>
                  <a:gd name="T18" fmla="*/ 3 w 60"/>
                  <a:gd name="T19" fmla="*/ 12 h 123"/>
                  <a:gd name="T20" fmla="*/ 7 w 60"/>
                  <a:gd name="T21" fmla="*/ 18 h 123"/>
                  <a:gd name="T22" fmla="*/ 14 w 60"/>
                  <a:gd name="T23" fmla="*/ 22 h 123"/>
                  <a:gd name="T24" fmla="*/ 20 w 60"/>
                  <a:gd name="T25" fmla="*/ 23 h 123"/>
                  <a:gd name="T26" fmla="*/ 22 w 60"/>
                  <a:gd name="T27" fmla="*/ 30 h 123"/>
                  <a:gd name="T28" fmla="*/ 16 w 60"/>
                  <a:gd name="T29" fmla="*/ 33 h 123"/>
                  <a:gd name="T30" fmla="*/ 25 w 60"/>
                  <a:gd name="T31" fmla="*/ 41 h 123"/>
                  <a:gd name="T32" fmla="*/ 29 w 60"/>
                  <a:gd name="T33" fmla="*/ 48 h 123"/>
                  <a:gd name="T34" fmla="*/ 35 w 60"/>
                  <a:gd name="T35" fmla="*/ 57 h 123"/>
                  <a:gd name="T36" fmla="*/ 42 w 60"/>
                  <a:gd name="T37" fmla="*/ 63 h 123"/>
                  <a:gd name="T38" fmla="*/ 43 w 60"/>
                  <a:gd name="T39" fmla="*/ 71 h 123"/>
                  <a:gd name="T40" fmla="*/ 46 w 60"/>
                  <a:gd name="T41" fmla="*/ 84 h 123"/>
                  <a:gd name="T42" fmla="*/ 40 w 60"/>
                  <a:gd name="T43" fmla="*/ 93 h 123"/>
                  <a:gd name="T44" fmla="*/ 33 w 60"/>
                  <a:gd name="T45" fmla="*/ 98 h 123"/>
                  <a:gd name="T46" fmla="*/ 33 w 60"/>
                  <a:gd name="T47" fmla="*/ 105 h 123"/>
                  <a:gd name="T48" fmla="*/ 24 w 60"/>
                  <a:gd name="T49" fmla="*/ 105 h 123"/>
                  <a:gd name="T50" fmla="*/ 19 w 60"/>
                  <a:gd name="T51" fmla="*/ 109 h 123"/>
                  <a:gd name="T52" fmla="*/ 23 w 60"/>
                  <a:gd name="T53" fmla="*/ 112 h 123"/>
                  <a:gd name="T54" fmla="*/ 20 w 60"/>
                  <a:gd name="T55" fmla="*/ 119 h 123"/>
                  <a:gd name="T56" fmla="*/ 24 w 60"/>
                  <a:gd name="T57" fmla="*/ 122 h 123"/>
                  <a:gd name="T58" fmla="*/ 32 w 60"/>
                  <a:gd name="T59" fmla="*/ 116 h 123"/>
                  <a:gd name="T60" fmla="*/ 34 w 60"/>
                  <a:gd name="T61" fmla="*/ 113 h 123"/>
                  <a:gd name="T62" fmla="*/ 36 w 60"/>
                  <a:gd name="T63" fmla="*/ 109 h 123"/>
                  <a:gd name="T64" fmla="*/ 41 w 60"/>
                  <a:gd name="T65" fmla="*/ 108 h 123"/>
                  <a:gd name="T66" fmla="*/ 52 w 60"/>
                  <a:gd name="T67" fmla="*/ 103 h 123"/>
                  <a:gd name="T68" fmla="*/ 58 w 60"/>
                  <a:gd name="T69" fmla="*/ 92 h 123"/>
                  <a:gd name="T70" fmla="*/ 56 w 60"/>
                  <a:gd name="T71" fmla="*/ 73 h 123"/>
                  <a:gd name="T72" fmla="*/ 49 w 60"/>
                  <a:gd name="T73" fmla="*/ 61 h 123"/>
                  <a:gd name="T74" fmla="*/ 36 w 60"/>
                  <a:gd name="T75" fmla="*/ 50 h 123"/>
                  <a:gd name="T76" fmla="*/ 32 w 60"/>
                  <a:gd name="T77" fmla="*/ 44 h 123"/>
                  <a:gd name="T78" fmla="*/ 30 w 60"/>
                  <a:gd name="T79" fmla="*/ 33 h 123"/>
                  <a:gd name="T80" fmla="*/ 36 w 60"/>
                  <a:gd name="T81" fmla="*/ 26 h 123"/>
                  <a:gd name="T82" fmla="*/ 39 w 60"/>
                  <a:gd name="T83" fmla="*/ 21 h 123"/>
                  <a:gd name="T84" fmla="*/ 45 w 60"/>
                  <a:gd name="T85" fmla="*/ 17 h 123"/>
                  <a:gd name="T86" fmla="*/ 46 w 60"/>
                  <a:gd name="T87" fmla="*/ 16 h 123"/>
                  <a:gd name="T88" fmla="*/ 44 w 60"/>
                  <a:gd name="T89" fmla="*/ 15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0" h="123">
                    <a:moveTo>
                      <a:pt x="44" y="15"/>
                    </a:moveTo>
                    <a:cubicBezTo>
                      <a:pt x="42" y="15"/>
                      <a:pt x="36" y="10"/>
                      <a:pt x="36" y="9"/>
                    </a:cubicBezTo>
                    <a:cubicBezTo>
                      <a:pt x="36" y="7"/>
                      <a:pt x="39" y="5"/>
                      <a:pt x="34" y="4"/>
                    </a:cubicBezTo>
                    <a:cubicBezTo>
                      <a:pt x="29" y="3"/>
                      <a:pt x="28" y="2"/>
                      <a:pt x="27" y="1"/>
                    </a:cubicBezTo>
                    <a:cubicBezTo>
                      <a:pt x="26" y="0"/>
                      <a:pt x="22" y="3"/>
                      <a:pt x="21" y="5"/>
                    </a:cubicBezTo>
                    <a:cubicBezTo>
                      <a:pt x="20" y="7"/>
                      <a:pt x="18" y="4"/>
                      <a:pt x="16" y="6"/>
                    </a:cubicBezTo>
                    <a:cubicBezTo>
                      <a:pt x="13" y="7"/>
                      <a:pt x="10" y="3"/>
                      <a:pt x="9" y="6"/>
                    </a:cubicBezTo>
                    <a:cubicBezTo>
                      <a:pt x="7" y="8"/>
                      <a:pt x="4" y="4"/>
                      <a:pt x="2" y="6"/>
                    </a:cubicBezTo>
                    <a:cubicBezTo>
                      <a:pt x="2" y="7"/>
                      <a:pt x="1" y="8"/>
                      <a:pt x="0" y="8"/>
                    </a:cubicBezTo>
                    <a:cubicBezTo>
                      <a:pt x="2" y="10"/>
                      <a:pt x="3" y="11"/>
                      <a:pt x="3" y="12"/>
                    </a:cubicBezTo>
                    <a:cubicBezTo>
                      <a:pt x="3" y="14"/>
                      <a:pt x="7" y="16"/>
                      <a:pt x="7" y="18"/>
                    </a:cubicBezTo>
                    <a:cubicBezTo>
                      <a:pt x="7" y="21"/>
                      <a:pt x="12" y="23"/>
                      <a:pt x="14" y="22"/>
                    </a:cubicBezTo>
                    <a:cubicBezTo>
                      <a:pt x="15" y="21"/>
                      <a:pt x="19" y="20"/>
                      <a:pt x="20" y="23"/>
                    </a:cubicBezTo>
                    <a:cubicBezTo>
                      <a:pt x="20" y="27"/>
                      <a:pt x="22" y="27"/>
                      <a:pt x="22" y="30"/>
                    </a:cubicBezTo>
                    <a:cubicBezTo>
                      <a:pt x="22" y="32"/>
                      <a:pt x="17" y="31"/>
                      <a:pt x="16" y="33"/>
                    </a:cubicBezTo>
                    <a:cubicBezTo>
                      <a:pt x="15" y="36"/>
                      <a:pt x="25" y="39"/>
                      <a:pt x="25" y="41"/>
                    </a:cubicBezTo>
                    <a:cubicBezTo>
                      <a:pt x="25" y="43"/>
                      <a:pt x="28" y="45"/>
                      <a:pt x="29" y="48"/>
                    </a:cubicBezTo>
                    <a:cubicBezTo>
                      <a:pt x="30" y="50"/>
                      <a:pt x="34" y="54"/>
                      <a:pt x="35" y="57"/>
                    </a:cubicBezTo>
                    <a:cubicBezTo>
                      <a:pt x="36" y="60"/>
                      <a:pt x="40" y="61"/>
                      <a:pt x="42" y="63"/>
                    </a:cubicBezTo>
                    <a:cubicBezTo>
                      <a:pt x="43" y="64"/>
                      <a:pt x="44" y="68"/>
                      <a:pt x="43" y="71"/>
                    </a:cubicBezTo>
                    <a:cubicBezTo>
                      <a:pt x="43" y="74"/>
                      <a:pt x="43" y="80"/>
                      <a:pt x="46" y="84"/>
                    </a:cubicBezTo>
                    <a:cubicBezTo>
                      <a:pt x="49" y="89"/>
                      <a:pt x="42" y="91"/>
                      <a:pt x="40" y="93"/>
                    </a:cubicBezTo>
                    <a:cubicBezTo>
                      <a:pt x="38" y="96"/>
                      <a:pt x="39" y="99"/>
                      <a:pt x="33" y="98"/>
                    </a:cubicBezTo>
                    <a:cubicBezTo>
                      <a:pt x="27" y="96"/>
                      <a:pt x="34" y="103"/>
                      <a:pt x="33" y="105"/>
                    </a:cubicBezTo>
                    <a:cubicBezTo>
                      <a:pt x="32" y="107"/>
                      <a:pt x="24" y="103"/>
                      <a:pt x="24" y="105"/>
                    </a:cubicBezTo>
                    <a:cubicBezTo>
                      <a:pt x="24" y="106"/>
                      <a:pt x="21" y="108"/>
                      <a:pt x="19" y="109"/>
                    </a:cubicBezTo>
                    <a:cubicBezTo>
                      <a:pt x="20" y="110"/>
                      <a:pt x="21" y="111"/>
                      <a:pt x="23" y="112"/>
                    </a:cubicBezTo>
                    <a:cubicBezTo>
                      <a:pt x="25" y="113"/>
                      <a:pt x="20" y="115"/>
                      <a:pt x="20" y="119"/>
                    </a:cubicBezTo>
                    <a:cubicBezTo>
                      <a:pt x="21" y="122"/>
                      <a:pt x="23" y="123"/>
                      <a:pt x="24" y="122"/>
                    </a:cubicBezTo>
                    <a:cubicBezTo>
                      <a:pt x="26" y="120"/>
                      <a:pt x="30" y="117"/>
                      <a:pt x="32" y="116"/>
                    </a:cubicBezTo>
                    <a:cubicBezTo>
                      <a:pt x="34" y="116"/>
                      <a:pt x="32" y="113"/>
                      <a:pt x="34" y="113"/>
                    </a:cubicBezTo>
                    <a:cubicBezTo>
                      <a:pt x="36" y="113"/>
                      <a:pt x="35" y="110"/>
                      <a:pt x="36" y="109"/>
                    </a:cubicBezTo>
                    <a:cubicBezTo>
                      <a:pt x="37" y="107"/>
                      <a:pt x="38" y="108"/>
                      <a:pt x="41" y="108"/>
                    </a:cubicBezTo>
                    <a:cubicBezTo>
                      <a:pt x="44" y="108"/>
                      <a:pt x="48" y="105"/>
                      <a:pt x="52" y="103"/>
                    </a:cubicBezTo>
                    <a:cubicBezTo>
                      <a:pt x="56" y="100"/>
                      <a:pt x="56" y="100"/>
                      <a:pt x="58" y="92"/>
                    </a:cubicBezTo>
                    <a:cubicBezTo>
                      <a:pt x="60" y="85"/>
                      <a:pt x="56" y="76"/>
                      <a:pt x="56" y="73"/>
                    </a:cubicBezTo>
                    <a:cubicBezTo>
                      <a:pt x="56" y="71"/>
                      <a:pt x="51" y="61"/>
                      <a:pt x="49" y="61"/>
                    </a:cubicBezTo>
                    <a:cubicBezTo>
                      <a:pt x="46" y="61"/>
                      <a:pt x="37" y="51"/>
                      <a:pt x="36" y="50"/>
                    </a:cubicBezTo>
                    <a:cubicBezTo>
                      <a:pt x="34" y="48"/>
                      <a:pt x="34" y="46"/>
                      <a:pt x="32" y="44"/>
                    </a:cubicBezTo>
                    <a:cubicBezTo>
                      <a:pt x="30" y="42"/>
                      <a:pt x="29" y="36"/>
                      <a:pt x="30" y="33"/>
                    </a:cubicBezTo>
                    <a:cubicBezTo>
                      <a:pt x="31" y="29"/>
                      <a:pt x="36" y="28"/>
                      <a:pt x="36" y="26"/>
                    </a:cubicBezTo>
                    <a:cubicBezTo>
                      <a:pt x="36" y="23"/>
                      <a:pt x="36" y="21"/>
                      <a:pt x="39" y="21"/>
                    </a:cubicBezTo>
                    <a:cubicBezTo>
                      <a:pt x="41" y="21"/>
                      <a:pt x="44" y="19"/>
                      <a:pt x="45" y="17"/>
                    </a:cubicBezTo>
                    <a:cubicBezTo>
                      <a:pt x="45" y="17"/>
                      <a:pt x="45" y="16"/>
                      <a:pt x="46" y="16"/>
                    </a:cubicBezTo>
                    <a:cubicBezTo>
                      <a:pt x="45" y="15"/>
                      <a:pt x="45" y="15"/>
                      <a:pt x="44" y="15"/>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68" name="Freeform 64">
                <a:extLst>
                  <a:ext uri="{FF2B5EF4-FFF2-40B4-BE49-F238E27FC236}">
                    <a16:creationId xmlns:a16="http://schemas.microsoft.com/office/drawing/2014/main" xmlns="" id="{78E698BF-5E47-4047-90E5-CF8E6A186B38}"/>
                  </a:ext>
                </a:extLst>
              </p:cNvPr>
              <p:cNvSpPr>
                <a:spLocks/>
              </p:cNvSpPr>
              <p:nvPr/>
            </p:nvSpPr>
            <p:spPr bwMode="auto">
              <a:xfrm>
                <a:off x="6791766" y="3816268"/>
                <a:ext cx="112925" cy="81557"/>
              </a:xfrm>
              <a:custGeom>
                <a:avLst/>
                <a:gdLst>
                  <a:gd name="T0" fmla="*/ 24 w 49"/>
                  <a:gd name="T1" fmla="*/ 31 h 35"/>
                  <a:gd name="T2" fmla="*/ 33 w 49"/>
                  <a:gd name="T3" fmla="*/ 31 h 35"/>
                  <a:gd name="T4" fmla="*/ 33 w 49"/>
                  <a:gd name="T5" fmla="*/ 24 h 35"/>
                  <a:gd name="T6" fmla="*/ 40 w 49"/>
                  <a:gd name="T7" fmla="*/ 19 h 35"/>
                  <a:gd name="T8" fmla="*/ 46 w 49"/>
                  <a:gd name="T9" fmla="*/ 10 h 35"/>
                  <a:gd name="T10" fmla="*/ 43 w 49"/>
                  <a:gd name="T11" fmla="*/ 0 h 35"/>
                  <a:gd name="T12" fmla="*/ 38 w 49"/>
                  <a:gd name="T13" fmla="*/ 1 h 35"/>
                  <a:gd name="T14" fmla="*/ 32 w 49"/>
                  <a:gd name="T15" fmla="*/ 3 h 35"/>
                  <a:gd name="T16" fmla="*/ 30 w 49"/>
                  <a:gd name="T17" fmla="*/ 5 h 35"/>
                  <a:gd name="T18" fmla="*/ 25 w 49"/>
                  <a:gd name="T19" fmla="*/ 2 h 35"/>
                  <a:gd name="T20" fmla="*/ 14 w 49"/>
                  <a:gd name="T21" fmla="*/ 2 h 35"/>
                  <a:gd name="T22" fmla="*/ 3 w 49"/>
                  <a:gd name="T23" fmla="*/ 7 h 35"/>
                  <a:gd name="T24" fmla="*/ 4 w 49"/>
                  <a:gd name="T25" fmla="*/ 14 h 35"/>
                  <a:gd name="T26" fmla="*/ 5 w 49"/>
                  <a:gd name="T27" fmla="*/ 20 h 35"/>
                  <a:gd name="T28" fmla="*/ 4 w 49"/>
                  <a:gd name="T29" fmla="*/ 21 h 35"/>
                  <a:gd name="T30" fmla="*/ 7 w 49"/>
                  <a:gd name="T31" fmla="*/ 28 h 35"/>
                  <a:gd name="T32" fmla="*/ 12 w 49"/>
                  <a:gd name="T33" fmla="*/ 29 h 35"/>
                  <a:gd name="T34" fmla="*/ 12 w 49"/>
                  <a:gd name="T35" fmla="*/ 33 h 35"/>
                  <a:gd name="T36" fmla="*/ 18 w 49"/>
                  <a:gd name="T37" fmla="*/ 34 h 35"/>
                  <a:gd name="T38" fmla="*/ 19 w 49"/>
                  <a:gd name="T39" fmla="*/ 35 h 35"/>
                  <a:gd name="T40" fmla="*/ 24 w 49"/>
                  <a:gd name="T41" fmla="*/ 31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35">
                    <a:moveTo>
                      <a:pt x="24" y="31"/>
                    </a:moveTo>
                    <a:cubicBezTo>
                      <a:pt x="24" y="29"/>
                      <a:pt x="32" y="33"/>
                      <a:pt x="33" y="31"/>
                    </a:cubicBezTo>
                    <a:cubicBezTo>
                      <a:pt x="34" y="29"/>
                      <a:pt x="27" y="22"/>
                      <a:pt x="33" y="24"/>
                    </a:cubicBezTo>
                    <a:cubicBezTo>
                      <a:pt x="39" y="25"/>
                      <a:pt x="38" y="22"/>
                      <a:pt x="40" y="19"/>
                    </a:cubicBezTo>
                    <a:cubicBezTo>
                      <a:pt x="42" y="17"/>
                      <a:pt x="49" y="15"/>
                      <a:pt x="46" y="10"/>
                    </a:cubicBezTo>
                    <a:cubicBezTo>
                      <a:pt x="44" y="7"/>
                      <a:pt x="43" y="3"/>
                      <a:pt x="43" y="0"/>
                    </a:cubicBezTo>
                    <a:cubicBezTo>
                      <a:pt x="41" y="2"/>
                      <a:pt x="39" y="2"/>
                      <a:pt x="38" y="1"/>
                    </a:cubicBezTo>
                    <a:cubicBezTo>
                      <a:pt x="36" y="1"/>
                      <a:pt x="32" y="0"/>
                      <a:pt x="32" y="3"/>
                    </a:cubicBezTo>
                    <a:cubicBezTo>
                      <a:pt x="32" y="6"/>
                      <a:pt x="29" y="6"/>
                      <a:pt x="30" y="5"/>
                    </a:cubicBezTo>
                    <a:cubicBezTo>
                      <a:pt x="30" y="4"/>
                      <a:pt x="27" y="4"/>
                      <a:pt x="25" y="2"/>
                    </a:cubicBezTo>
                    <a:cubicBezTo>
                      <a:pt x="23" y="0"/>
                      <a:pt x="17" y="3"/>
                      <a:pt x="14" y="2"/>
                    </a:cubicBezTo>
                    <a:cubicBezTo>
                      <a:pt x="11" y="1"/>
                      <a:pt x="6" y="3"/>
                      <a:pt x="3" y="7"/>
                    </a:cubicBezTo>
                    <a:cubicBezTo>
                      <a:pt x="0" y="11"/>
                      <a:pt x="4" y="11"/>
                      <a:pt x="4" y="14"/>
                    </a:cubicBezTo>
                    <a:cubicBezTo>
                      <a:pt x="4" y="18"/>
                      <a:pt x="6" y="18"/>
                      <a:pt x="5" y="20"/>
                    </a:cubicBezTo>
                    <a:cubicBezTo>
                      <a:pt x="5" y="21"/>
                      <a:pt x="5" y="21"/>
                      <a:pt x="4" y="21"/>
                    </a:cubicBezTo>
                    <a:cubicBezTo>
                      <a:pt x="8" y="22"/>
                      <a:pt x="6" y="26"/>
                      <a:pt x="7" y="28"/>
                    </a:cubicBezTo>
                    <a:cubicBezTo>
                      <a:pt x="7" y="30"/>
                      <a:pt x="10" y="29"/>
                      <a:pt x="12" y="29"/>
                    </a:cubicBezTo>
                    <a:cubicBezTo>
                      <a:pt x="13" y="29"/>
                      <a:pt x="11" y="31"/>
                      <a:pt x="12" y="33"/>
                    </a:cubicBezTo>
                    <a:cubicBezTo>
                      <a:pt x="13" y="35"/>
                      <a:pt x="18" y="32"/>
                      <a:pt x="18" y="34"/>
                    </a:cubicBezTo>
                    <a:cubicBezTo>
                      <a:pt x="19" y="34"/>
                      <a:pt x="19" y="35"/>
                      <a:pt x="19" y="35"/>
                    </a:cubicBezTo>
                    <a:cubicBezTo>
                      <a:pt x="21" y="34"/>
                      <a:pt x="24" y="32"/>
                      <a:pt x="24" y="31"/>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69" name="Freeform 65">
                <a:extLst>
                  <a:ext uri="{FF2B5EF4-FFF2-40B4-BE49-F238E27FC236}">
                    <a16:creationId xmlns:a16="http://schemas.microsoft.com/office/drawing/2014/main" xmlns="" id="{B580E777-9096-4DF8-8EFA-F10045F6DF16}"/>
                  </a:ext>
                </a:extLst>
              </p:cNvPr>
              <p:cNvSpPr>
                <a:spLocks/>
              </p:cNvSpPr>
              <p:nvPr/>
            </p:nvSpPr>
            <p:spPr bwMode="auto">
              <a:xfrm>
                <a:off x="6755379" y="3661937"/>
                <a:ext cx="138020" cy="168133"/>
              </a:xfrm>
              <a:custGeom>
                <a:avLst/>
                <a:gdLst>
                  <a:gd name="T0" fmla="*/ 41 w 60"/>
                  <a:gd name="T1" fmla="*/ 34 h 73"/>
                  <a:gd name="T2" fmla="*/ 32 w 60"/>
                  <a:gd name="T3" fmla="*/ 26 h 73"/>
                  <a:gd name="T4" fmla="*/ 38 w 60"/>
                  <a:gd name="T5" fmla="*/ 23 h 73"/>
                  <a:gd name="T6" fmla="*/ 36 w 60"/>
                  <a:gd name="T7" fmla="*/ 16 h 73"/>
                  <a:gd name="T8" fmla="*/ 30 w 60"/>
                  <a:gd name="T9" fmla="*/ 15 h 73"/>
                  <a:gd name="T10" fmla="*/ 23 w 60"/>
                  <a:gd name="T11" fmla="*/ 11 h 73"/>
                  <a:gd name="T12" fmla="*/ 19 w 60"/>
                  <a:gd name="T13" fmla="*/ 5 h 73"/>
                  <a:gd name="T14" fmla="*/ 16 w 60"/>
                  <a:gd name="T15" fmla="*/ 1 h 73"/>
                  <a:gd name="T16" fmla="*/ 13 w 60"/>
                  <a:gd name="T17" fmla="*/ 1 h 73"/>
                  <a:gd name="T18" fmla="*/ 12 w 60"/>
                  <a:gd name="T19" fmla="*/ 5 h 73"/>
                  <a:gd name="T20" fmla="*/ 12 w 60"/>
                  <a:gd name="T21" fmla="*/ 12 h 73"/>
                  <a:gd name="T22" fmla="*/ 7 w 60"/>
                  <a:gd name="T23" fmla="*/ 8 h 73"/>
                  <a:gd name="T24" fmla="*/ 3 w 60"/>
                  <a:gd name="T25" fmla="*/ 15 h 73"/>
                  <a:gd name="T26" fmla="*/ 0 w 60"/>
                  <a:gd name="T27" fmla="*/ 17 h 73"/>
                  <a:gd name="T28" fmla="*/ 2 w 60"/>
                  <a:gd name="T29" fmla="*/ 18 h 73"/>
                  <a:gd name="T30" fmla="*/ 3 w 60"/>
                  <a:gd name="T31" fmla="*/ 25 h 73"/>
                  <a:gd name="T32" fmla="*/ 8 w 60"/>
                  <a:gd name="T33" fmla="*/ 27 h 73"/>
                  <a:gd name="T34" fmla="*/ 8 w 60"/>
                  <a:gd name="T35" fmla="*/ 35 h 73"/>
                  <a:gd name="T36" fmla="*/ 5 w 60"/>
                  <a:gd name="T37" fmla="*/ 41 h 73"/>
                  <a:gd name="T38" fmla="*/ 13 w 60"/>
                  <a:gd name="T39" fmla="*/ 39 h 73"/>
                  <a:gd name="T40" fmla="*/ 18 w 60"/>
                  <a:gd name="T41" fmla="*/ 38 h 73"/>
                  <a:gd name="T42" fmla="*/ 24 w 60"/>
                  <a:gd name="T43" fmla="*/ 37 h 73"/>
                  <a:gd name="T44" fmla="*/ 31 w 60"/>
                  <a:gd name="T45" fmla="*/ 37 h 73"/>
                  <a:gd name="T46" fmla="*/ 37 w 60"/>
                  <a:gd name="T47" fmla="*/ 43 h 73"/>
                  <a:gd name="T48" fmla="*/ 38 w 60"/>
                  <a:gd name="T49" fmla="*/ 52 h 73"/>
                  <a:gd name="T50" fmla="*/ 43 w 60"/>
                  <a:gd name="T51" fmla="*/ 61 h 73"/>
                  <a:gd name="T52" fmla="*/ 42 w 60"/>
                  <a:gd name="T53" fmla="*/ 70 h 73"/>
                  <a:gd name="T54" fmla="*/ 46 w 60"/>
                  <a:gd name="T55" fmla="*/ 72 h 73"/>
                  <a:gd name="T56" fmla="*/ 48 w 60"/>
                  <a:gd name="T57" fmla="*/ 70 h 73"/>
                  <a:gd name="T58" fmla="*/ 54 w 60"/>
                  <a:gd name="T59" fmla="*/ 68 h 73"/>
                  <a:gd name="T60" fmla="*/ 59 w 60"/>
                  <a:gd name="T61" fmla="*/ 67 h 73"/>
                  <a:gd name="T62" fmla="*/ 59 w 60"/>
                  <a:gd name="T63" fmla="*/ 64 h 73"/>
                  <a:gd name="T64" fmla="*/ 58 w 60"/>
                  <a:gd name="T65" fmla="*/ 56 h 73"/>
                  <a:gd name="T66" fmla="*/ 51 w 60"/>
                  <a:gd name="T67" fmla="*/ 50 h 73"/>
                  <a:gd name="T68" fmla="*/ 45 w 60"/>
                  <a:gd name="T69" fmla="*/ 41 h 73"/>
                  <a:gd name="T70" fmla="*/ 41 w 60"/>
                  <a:gd name="T71" fmla="*/ 34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0" h="73">
                    <a:moveTo>
                      <a:pt x="41" y="34"/>
                    </a:moveTo>
                    <a:cubicBezTo>
                      <a:pt x="41" y="32"/>
                      <a:pt x="31" y="29"/>
                      <a:pt x="32" y="26"/>
                    </a:cubicBezTo>
                    <a:cubicBezTo>
                      <a:pt x="33" y="24"/>
                      <a:pt x="38" y="25"/>
                      <a:pt x="38" y="23"/>
                    </a:cubicBezTo>
                    <a:cubicBezTo>
                      <a:pt x="38" y="20"/>
                      <a:pt x="36" y="20"/>
                      <a:pt x="36" y="16"/>
                    </a:cubicBezTo>
                    <a:cubicBezTo>
                      <a:pt x="35" y="13"/>
                      <a:pt x="31" y="14"/>
                      <a:pt x="30" y="15"/>
                    </a:cubicBezTo>
                    <a:cubicBezTo>
                      <a:pt x="28" y="16"/>
                      <a:pt x="23" y="14"/>
                      <a:pt x="23" y="11"/>
                    </a:cubicBezTo>
                    <a:cubicBezTo>
                      <a:pt x="23" y="9"/>
                      <a:pt x="19" y="7"/>
                      <a:pt x="19" y="5"/>
                    </a:cubicBezTo>
                    <a:cubicBezTo>
                      <a:pt x="19" y="4"/>
                      <a:pt x="18" y="3"/>
                      <a:pt x="16" y="1"/>
                    </a:cubicBezTo>
                    <a:cubicBezTo>
                      <a:pt x="15" y="2"/>
                      <a:pt x="14" y="2"/>
                      <a:pt x="13" y="1"/>
                    </a:cubicBezTo>
                    <a:cubicBezTo>
                      <a:pt x="12" y="0"/>
                      <a:pt x="11" y="4"/>
                      <a:pt x="12" y="5"/>
                    </a:cubicBezTo>
                    <a:cubicBezTo>
                      <a:pt x="13" y="6"/>
                      <a:pt x="14" y="12"/>
                      <a:pt x="12" y="12"/>
                    </a:cubicBezTo>
                    <a:cubicBezTo>
                      <a:pt x="9" y="11"/>
                      <a:pt x="9" y="8"/>
                      <a:pt x="7" y="8"/>
                    </a:cubicBezTo>
                    <a:cubicBezTo>
                      <a:pt x="7" y="8"/>
                      <a:pt x="3" y="13"/>
                      <a:pt x="3" y="15"/>
                    </a:cubicBezTo>
                    <a:cubicBezTo>
                      <a:pt x="3" y="16"/>
                      <a:pt x="2" y="16"/>
                      <a:pt x="0" y="17"/>
                    </a:cubicBezTo>
                    <a:cubicBezTo>
                      <a:pt x="1" y="18"/>
                      <a:pt x="2" y="18"/>
                      <a:pt x="2" y="18"/>
                    </a:cubicBezTo>
                    <a:cubicBezTo>
                      <a:pt x="3" y="20"/>
                      <a:pt x="2" y="22"/>
                      <a:pt x="3" y="25"/>
                    </a:cubicBezTo>
                    <a:cubicBezTo>
                      <a:pt x="4" y="27"/>
                      <a:pt x="7" y="23"/>
                      <a:pt x="8" y="27"/>
                    </a:cubicBezTo>
                    <a:cubicBezTo>
                      <a:pt x="9" y="30"/>
                      <a:pt x="8" y="32"/>
                      <a:pt x="8" y="35"/>
                    </a:cubicBezTo>
                    <a:cubicBezTo>
                      <a:pt x="8" y="39"/>
                      <a:pt x="5" y="38"/>
                      <a:pt x="5" y="41"/>
                    </a:cubicBezTo>
                    <a:cubicBezTo>
                      <a:pt x="6" y="45"/>
                      <a:pt x="10" y="41"/>
                      <a:pt x="13" y="39"/>
                    </a:cubicBezTo>
                    <a:cubicBezTo>
                      <a:pt x="15" y="37"/>
                      <a:pt x="17" y="37"/>
                      <a:pt x="18" y="38"/>
                    </a:cubicBezTo>
                    <a:cubicBezTo>
                      <a:pt x="20" y="40"/>
                      <a:pt x="23" y="39"/>
                      <a:pt x="24" y="37"/>
                    </a:cubicBezTo>
                    <a:cubicBezTo>
                      <a:pt x="24" y="35"/>
                      <a:pt x="29" y="35"/>
                      <a:pt x="31" y="37"/>
                    </a:cubicBezTo>
                    <a:cubicBezTo>
                      <a:pt x="33" y="39"/>
                      <a:pt x="35" y="41"/>
                      <a:pt x="37" y="43"/>
                    </a:cubicBezTo>
                    <a:cubicBezTo>
                      <a:pt x="39" y="44"/>
                      <a:pt x="35" y="51"/>
                      <a:pt x="38" y="52"/>
                    </a:cubicBezTo>
                    <a:cubicBezTo>
                      <a:pt x="40" y="53"/>
                      <a:pt x="44" y="57"/>
                      <a:pt x="43" y="61"/>
                    </a:cubicBezTo>
                    <a:cubicBezTo>
                      <a:pt x="43" y="64"/>
                      <a:pt x="45" y="67"/>
                      <a:pt x="42" y="70"/>
                    </a:cubicBezTo>
                    <a:cubicBezTo>
                      <a:pt x="44" y="71"/>
                      <a:pt x="46" y="71"/>
                      <a:pt x="46" y="72"/>
                    </a:cubicBezTo>
                    <a:cubicBezTo>
                      <a:pt x="45" y="73"/>
                      <a:pt x="48" y="73"/>
                      <a:pt x="48" y="70"/>
                    </a:cubicBezTo>
                    <a:cubicBezTo>
                      <a:pt x="48" y="67"/>
                      <a:pt x="52" y="68"/>
                      <a:pt x="54" y="68"/>
                    </a:cubicBezTo>
                    <a:cubicBezTo>
                      <a:pt x="55" y="69"/>
                      <a:pt x="57" y="69"/>
                      <a:pt x="59" y="67"/>
                    </a:cubicBezTo>
                    <a:cubicBezTo>
                      <a:pt x="59" y="66"/>
                      <a:pt x="59" y="65"/>
                      <a:pt x="59" y="64"/>
                    </a:cubicBezTo>
                    <a:cubicBezTo>
                      <a:pt x="60" y="61"/>
                      <a:pt x="59" y="57"/>
                      <a:pt x="58" y="56"/>
                    </a:cubicBezTo>
                    <a:cubicBezTo>
                      <a:pt x="56" y="54"/>
                      <a:pt x="52" y="53"/>
                      <a:pt x="51" y="50"/>
                    </a:cubicBezTo>
                    <a:cubicBezTo>
                      <a:pt x="50" y="47"/>
                      <a:pt x="46" y="43"/>
                      <a:pt x="45" y="41"/>
                    </a:cubicBezTo>
                    <a:cubicBezTo>
                      <a:pt x="44" y="38"/>
                      <a:pt x="41" y="36"/>
                      <a:pt x="41" y="34"/>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70" name="Freeform 66">
                <a:extLst>
                  <a:ext uri="{FF2B5EF4-FFF2-40B4-BE49-F238E27FC236}">
                    <a16:creationId xmlns:a16="http://schemas.microsoft.com/office/drawing/2014/main" xmlns="" id="{193A8D87-778C-4AD1-A14C-347200D592C9}"/>
                  </a:ext>
                </a:extLst>
              </p:cNvPr>
              <p:cNvSpPr>
                <a:spLocks/>
              </p:cNvSpPr>
              <p:nvPr/>
            </p:nvSpPr>
            <p:spPr bwMode="auto">
              <a:xfrm>
                <a:off x="6708954" y="3702088"/>
                <a:ext cx="150567" cy="281058"/>
              </a:xfrm>
              <a:custGeom>
                <a:avLst/>
                <a:gdLst>
                  <a:gd name="T0" fmla="*/ 40 w 65"/>
                  <a:gd name="T1" fmla="*/ 64 h 122"/>
                  <a:gd name="T2" fmla="*/ 39 w 65"/>
                  <a:gd name="T3" fmla="*/ 57 h 122"/>
                  <a:gd name="T4" fmla="*/ 50 w 65"/>
                  <a:gd name="T5" fmla="*/ 52 h 122"/>
                  <a:gd name="T6" fmla="*/ 61 w 65"/>
                  <a:gd name="T7" fmla="*/ 52 h 122"/>
                  <a:gd name="T8" fmla="*/ 62 w 65"/>
                  <a:gd name="T9" fmla="*/ 53 h 122"/>
                  <a:gd name="T10" fmla="*/ 63 w 65"/>
                  <a:gd name="T11" fmla="*/ 44 h 122"/>
                  <a:gd name="T12" fmla="*/ 58 w 65"/>
                  <a:gd name="T13" fmla="*/ 35 h 122"/>
                  <a:gd name="T14" fmla="*/ 57 w 65"/>
                  <a:gd name="T15" fmla="*/ 26 h 122"/>
                  <a:gd name="T16" fmla="*/ 51 w 65"/>
                  <a:gd name="T17" fmla="*/ 20 h 122"/>
                  <a:gd name="T18" fmla="*/ 44 w 65"/>
                  <a:gd name="T19" fmla="*/ 20 h 122"/>
                  <a:gd name="T20" fmla="*/ 38 w 65"/>
                  <a:gd name="T21" fmla="*/ 21 h 122"/>
                  <a:gd name="T22" fmla="*/ 33 w 65"/>
                  <a:gd name="T23" fmla="*/ 22 h 122"/>
                  <a:gd name="T24" fmla="*/ 25 w 65"/>
                  <a:gd name="T25" fmla="*/ 24 h 122"/>
                  <a:gd name="T26" fmla="*/ 28 w 65"/>
                  <a:gd name="T27" fmla="*/ 18 h 122"/>
                  <a:gd name="T28" fmla="*/ 28 w 65"/>
                  <a:gd name="T29" fmla="*/ 10 h 122"/>
                  <a:gd name="T30" fmla="*/ 23 w 65"/>
                  <a:gd name="T31" fmla="*/ 8 h 122"/>
                  <a:gd name="T32" fmla="*/ 22 w 65"/>
                  <a:gd name="T33" fmla="*/ 1 h 122"/>
                  <a:gd name="T34" fmla="*/ 20 w 65"/>
                  <a:gd name="T35" fmla="*/ 0 h 122"/>
                  <a:gd name="T36" fmla="*/ 19 w 65"/>
                  <a:gd name="T37" fmla="*/ 1 h 122"/>
                  <a:gd name="T38" fmla="*/ 12 w 65"/>
                  <a:gd name="T39" fmla="*/ 5 h 122"/>
                  <a:gd name="T40" fmla="*/ 6 w 65"/>
                  <a:gd name="T41" fmla="*/ 7 h 122"/>
                  <a:gd name="T42" fmla="*/ 1 w 65"/>
                  <a:gd name="T43" fmla="*/ 10 h 122"/>
                  <a:gd name="T44" fmla="*/ 0 w 65"/>
                  <a:gd name="T45" fmla="*/ 22 h 122"/>
                  <a:gd name="T46" fmla="*/ 6 w 65"/>
                  <a:gd name="T47" fmla="*/ 30 h 122"/>
                  <a:gd name="T48" fmla="*/ 7 w 65"/>
                  <a:gd name="T49" fmla="*/ 35 h 122"/>
                  <a:gd name="T50" fmla="*/ 7 w 65"/>
                  <a:gd name="T51" fmla="*/ 39 h 122"/>
                  <a:gd name="T52" fmla="*/ 6 w 65"/>
                  <a:gd name="T53" fmla="*/ 45 h 122"/>
                  <a:gd name="T54" fmla="*/ 9 w 65"/>
                  <a:gd name="T55" fmla="*/ 53 h 122"/>
                  <a:gd name="T56" fmla="*/ 12 w 65"/>
                  <a:gd name="T57" fmla="*/ 63 h 122"/>
                  <a:gd name="T58" fmla="*/ 14 w 65"/>
                  <a:gd name="T59" fmla="*/ 69 h 122"/>
                  <a:gd name="T60" fmla="*/ 7 w 65"/>
                  <a:gd name="T61" fmla="*/ 82 h 122"/>
                  <a:gd name="T62" fmla="*/ 5 w 65"/>
                  <a:gd name="T63" fmla="*/ 94 h 122"/>
                  <a:gd name="T64" fmla="*/ 6 w 65"/>
                  <a:gd name="T65" fmla="*/ 101 h 122"/>
                  <a:gd name="T66" fmla="*/ 16 w 65"/>
                  <a:gd name="T67" fmla="*/ 112 h 122"/>
                  <a:gd name="T68" fmla="*/ 19 w 65"/>
                  <a:gd name="T69" fmla="*/ 116 h 122"/>
                  <a:gd name="T70" fmla="*/ 23 w 65"/>
                  <a:gd name="T71" fmla="*/ 116 h 122"/>
                  <a:gd name="T72" fmla="*/ 27 w 65"/>
                  <a:gd name="T73" fmla="*/ 121 h 122"/>
                  <a:gd name="T74" fmla="*/ 34 w 65"/>
                  <a:gd name="T75" fmla="*/ 121 h 122"/>
                  <a:gd name="T76" fmla="*/ 36 w 65"/>
                  <a:gd name="T77" fmla="*/ 118 h 122"/>
                  <a:gd name="T78" fmla="*/ 27 w 65"/>
                  <a:gd name="T79" fmla="*/ 113 h 122"/>
                  <a:gd name="T80" fmla="*/ 21 w 65"/>
                  <a:gd name="T81" fmla="*/ 104 h 122"/>
                  <a:gd name="T82" fmla="*/ 18 w 65"/>
                  <a:gd name="T83" fmla="*/ 96 h 122"/>
                  <a:gd name="T84" fmla="*/ 13 w 65"/>
                  <a:gd name="T85" fmla="*/ 92 h 122"/>
                  <a:gd name="T86" fmla="*/ 14 w 65"/>
                  <a:gd name="T87" fmla="*/ 79 h 122"/>
                  <a:gd name="T88" fmla="*/ 19 w 65"/>
                  <a:gd name="T89" fmla="*/ 63 h 122"/>
                  <a:gd name="T90" fmla="*/ 25 w 65"/>
                  <a:gd name="T91" fmla="*/ 61 h 122"/>
                  <a:gd name="T92" fmla="*/ 31 w 65"/>
                  <a:gd name="T93" fmla="*/ 66 h 122"/>
                  <a:gd name="T94" fmla="*/ 40 w 65"/>
                  <a:gd name="T95" fmla="*/ 70 h 122"/>
                  <a:gd name="T96" fmla="*/ 40 w 65"/>
                  <a:gd name="T97" fmla="*/ 71 h 122"/>
                  <a:gd name="T98" fmla="*/ 41 w 65"/>
                  <a:gd name="T99" fmla="*/ 70 h 122"/>
                  <a:gd name="T100" fmla="*/ 40 w 65"/>
                  <a:gd name="T101" fmla="*/ 64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65" h="122">
                    <a:moveTo>
                      <a:pt x="40" y="64"/>
                    </a:moveTo>
                    <a:cubicBezTo>
                      <a:pt x="40" y="61"/>
                      <a:pt x="36" y="61"/>
                      <a:pt x="39" y="57"/>
                    </a:cubicBezTo>
                    <a:cubicBezTo>
                      <a:pt x="42" y="53"/>
                      <a:pt x="47" y="51"/>
                      <a:pt x="50" y="52"/>
                    </a:cubicBezTo>
                    <a:cubicBezTo>
                      <a:pt x="53" y="53"/>
                      <a:pt x="59" y="50"/>
                      <a:pt x="61" y="52"/>
                    </a:cubicBezTo>
                    <a:cubicBezTo>
                      <a:pt x="61" y="52"/>
                      <a:pt x="62" y="53"/>
                      <a:pt x="62" y="53"/>
                    </a:cubicBezTo>
                    <a:cubicBezTo>
                      <a:pt x="65" y="50"/>
                      <a:pt x="63" y="47"/>
                      <a:pt x="63" y="44"/>
                    </a:cubicBezTo>
                    <a:cubicBezTo>
                      <a:pt x="64" y="40"/>
                      <a:pt x="60" y="36"/>
                      <a:pt x="58" y="35"/>
                    </a:cubicBezTo>
                    <a:cubicBezTo>
                      <a:pt x="55" y="34"/>
                      <a:pt x="59" y="27"/>
                      <a:pt x="57" y="26"/>
                    </a:cubicBezTo>
                    <a:cubicBezTo>
                      <a:pt x="55" y="24"/>
                      <a:pt x="53" y="22"/>
                      <a:pt x="51" y="20"/>
                    </a:cubicBezTo>
                    <a:cubicBezTo>
                      <a:pt x="49" y="18"/>
                      <a:pt x="44" y="18"/>
                      <a:pt x="44" y="20"/>
                    </a:cubicBezTo>
                    <a:cubicBezTo>
                      <a:pt x="43" y="22"/>
                      <a:pt x="40" y="23"/>
                      <a:pt x="38" y="21"/>
                    </a:cubicBezTo>
                    <a:cubicBezTo>
                      <a:pt x="37" y="20"/>
                      <a:pt x="35" y="20"/>
                      <a:pt x="33" y="22"/>
                    </a:cubicBezTo>
                    <a:cubicBezTo>
                      <a:pt x="30" y="24"/>
                      <a:pt x="26" y="28"/>
                      <a:pt x="25" y="24"/>
                    </a:cubicBezTo>
                    <a:cubicBezTo>
                      <a:pt x="25" y="21"/>
                      <a:pt x="28" y="22"/>
                      <a:pt x="28" y="18"/>
                    </a:cubicBezTo>
                    <a:cubicBezTo>
                      <a:pt x="28" y="15"/>
                      <a:pt x="29" y="13"/>
                      <a:pt x="28" y="10"/>
                    </a:cubicBezTo>
                    <a:cubicBezTo>
                      <a:pt x="27" y="6"/>
                      <a:pt x="24" y="10"/>
                      <a:pt x="23" y="8"/>
                    </a:cubicBezTo>
                    <a:cubicBezTo>
                      <a:pt x="22" y="5"/>
                      <a:pt x="23" y="3"/>
                      <a:pt x="22" y="1"/>
                    </a:cubicBezTo>
                    <a:cubicBezTo>
                      <a:pt x="22" y="1"/>
                      <a:pt x="21" y="1"/>
                      <a:pt x="20" y="0"/>
                    </a:cubicBezTo>
                    <a:cubicBezTo>
                      <a:pt x="20" y="0"/>
                      <a:pt x="19" y="1"/>
                      <a:pt x="19" y="1"/>
                    </a:cubicBezTo>
                    <a:cubicBezTo>
                      <a:pt x="18" y="3"/>
                      <a:pt x="13" y="3"/>
                      <a:pt x="12" y="5"/>
                    </a:cubicBezTo>
                    <a:cubicBezTo>
                      <a:pt x="11" y="7"/>
                      <a:pt x="7" y="7"/>
                      <a:pt x="6" y="7"/>
                    </a:cubicBezTo>
                    <a:cubicBezTo>
                      <a:pt x="5" y="7"/>
                      <a:pt x="2" y="7"/>
                      <a:pt x="1" y="10"/>
                    </a:cubicBezTo>
                    <a:cubicBezTo>
                      <a:pt x="1" y="12"/>
                      <a:pt x="0" y="21"/>
                      <a:pt x="0" y="22"/>
                    </a:cubicBezTo>
                    <a:cubicBezTo>
                      <a:pt x="0" y="24"/>
                      <a:pt x="4" y="29"/>
                      <a:pt x="6" y="30"/>
                    </a:cubicBezTo>
                    <a:cubicBezTo>
                      <a:pt x="7" y="30"/>
                      <a:pt x="5" y="34"/>
                      <a:pt x="7" y="35"/>
                    </a:cubicBezTo>
                    <a:cubicBezTo>
                      <a:pt x="9" y="36"/>
                      <a:pt x="8" y="39"/>
                      <a:pt x="7" y="39"/>
                    </a:cubicBezTo>
                    <a:cubicBezTo>
                      <a:pt x="6" y="39"/>
                      <a:pt x="8" y="43"/>
                      <a:pt x="6" y="45"/>
                    </a:cubicBezTo>
                    <a:cubicBezTo>
                      <a:pt x="4" y="46"/>
                      <a:pt x="5" y="50"/>
                      <a:pt x="9" y="53"/>
                    </a:cubicBezTo>
                    <a:cubicBezTo>
                      <a:pt x="12" y="56"/>
                      <a:pt x="12" y="60"/>
                      <a:pt x="12" y="63"/>
                    </a:cubicBezTo>
                    <a:cubicBezTo>
                      <a:pt x="12" y="66"/>
                      <a:pt x="14" y="66"/>
                      <a:pt x="14" y="69"/>
                    </a:cubicBezTo>
                    <a:cubicBezTo>
                      <a:pt x="14" y="69"/>
                      <a:pt x="11" y="83"/>
                      <a:pt x="7" y="82"/>
                    </a:cubicBezTo>
                    <a:cubicBezTo>
                      <a:pt x="7" y="86"/>
                      <a:pt x="6" y="91"/>
                      <a:pt x="5" y="94"/>
                    </a:cubicBezTo>
                    <a:cubicBezTo>
                      <a:pt x="4" y="98"/>
                      <a:pt x="4" y="101"/>
                      <a:pt x="6" y="101"/>
                    </a:cubicBezTo>
                    <a:cubicBezTo>
                      <a:pt x="8" y="101"/>
                      <a:pt x="12" y="106"/>
                      <a:pt x="16" y="112"/>
                    </a:cubicBezTo>
                    <a:cubicBezTo>
                      <a:pt x="17" y="113"/>
                      <a:pt x="18" y="114"/>
                      <a:pt x="19" y="116"/>
                    </a:cubicBezTo>
                    <a:cubicBezTo>
                      <a:pt x="20" y="115"/>
                      <a:pt x="22" y="116"/>
                      <a:pt x="23" y="116"/>
                    </a:cubicBezTo>
                    <a:cubicBezTo>
                      <a:pt x="26" y="116"/>
                      <a:pt x="27" y="119"/>
                      <a:pt x="27" y="121"/>
                    </a:cubicBezTo>
                    <a:cubicBezTo>
                      <a:pt x="27" y="122"/>
                      <a:pt x="33" y="122"/>
                      <a:pt x="34" y="121"/>
                    </a:cubicBezTo>
                    <a:cubicBezTo>
                      <a:pt x="34" y="121"/>
                      <a:pt x="33" y="119"/>
                      <a:pt x="36" y="118"/>
                    </a:cubicBezTo>
                    <a:cubicBezTo>
                      <a:pt x="34" y="116"/>
                      <a:pt x="30" y="113"/>
                      <a:pt x="27" y="113"/>
                    </a:cubicBezTo>
                    <a:cubicBezTo>
                      <a:pt x="23" y="112"/>
                      <a:pt x="21" y="106"/>
                      <a:pt x="21" y="104"/>
                    </a:cubicBezTo>
                    <a:cubicBezTo>
                      <a:pt x="22" y="101"/>
                      <a:pt x="18" y="99"/>
                      <a:pt x="18" y="96"/>
                    </a:cubicBezTo>
                    <a:cubicBezTo>
                      <a:pt x="18" y="94"/>
                      <a:pt x="16" y="94"/>
                      <a:pt x="13" y="92"/>
                    </a:cubicBezTo>
                    <a:cubicBezTo>
                      <a:pt x="10" y="91"/>
                      <a:pt x="14" y="83"/>
                      <a:pt x="14" y="79"/>
                    </a:cubicBezTo>
                    <a:cubicBezTo>
                      <a:pt x="14" y="76"/>
                      <a:pt x="20" y="66"/>
                      <a:pt x="19" y="63"/>
                    </a:cubicBezTo>
                    <a:cubicBezTo>
                      <a:pt x="17" y="60"/>
                      <a:pt x="24" y="58"/>
                      <a:pt x="25" y="61"/>
                    </a:cubicBezTo>
                    <a:cubicBezTo>
                      <a:pt x="26" y="65"/>
                      <a:pt x="27" y="66"/>
                      <a:pt x="31" y="66"/>
                    </a:cubicBezTo>
                    <a:cubicBezTo>
                      <a:pt x="36" y="66"/>
                      <a:pt x="36" y="69"/>
                      <a:pt x="40" y="70"/>
                    </a:cubicBezTo>
                    <a:cubicBezTo>
                      <a:pt x="40" y="71"/>
                      <a:pt x="40" y="71"/>
                      <a:pt x="40" y="71"/>
                    </a:cubicBezTo>
                    <a:cubicBezTo>
                      <a:pt x="41" y="71"/>
                      <a:pt x="41" y="71"/>
                      <a:pt x="41" y="70"/>
                    </a:cubicBezTo>
                    <a:cubicBezTo>
                      <a:pt x="42" y="68"/>
                      <a:pt x="40" y="68"/>
                      <a:pt x="40" y="64"/>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71" name="Freeform 67">
                <a:extLst>
                  <a:ext uri="{FF2B5EF4-FFF2-40B4-BE49-F238E27FC236}">
                    <a16:creationId xmlns:a16="http://schemas.microsoft.com/office/drawing/2014/main" xmlns="" id="{6EB773F2-971F-406F-9498-FCA24DFB0F26}"/>
                  </a:ext>
                </a:extLst>
              </p:cNvPr>
              <p:cNvSpPr>
                <a:spLocks/>
              </p:cNvSpPr>
              <p:nvPr/>
            </p:nvSpPr>
            <p:spPr bwMode="auto">
              <a:xfrm>
                <a:off x="5185716" y="2940470"/>
                <a:ext cx="176916" cy="145548"/>
              </a:xfrm>
              <a:custGeom>
                <a:avLst/>
                <a:gdLst>
                  <a:gd name="T0" fmla="*/ 1 w 77"/>
                  <a:gd name="T1" fmla="*/ 13 h 63"/>
                  <a:gd name="T2" fmla="*/ 1 w 77"/>
                  <a:gd name="T3" fmla="*/ 22 h 63"/>
                  <a:gd name="T4" fmla="*/ 1 w 77"/>
                  <a:gd name="T5" fmla="*/ 25 h 63"/>
                  <a:gd name="T6" fmla="*/ 3 w 77"/>
                  <a:gd name="T7" fmla="*/ 29 h 63"/>
                  <a:gd name="T8" fmla="*/ 4 w 77"/>
                  <a:gd name="T9" fmla="*/ 33 h 63"/>
                  <a:gd name="T10" fmla="*/ 6 w 77"/>
                  <a:gd name="T11" fmla="*/ 39 h 63"/>
                  <a:gd name="T12" fmla="*/ 6 w 77"/>
                  <a:gd name="T13" fmla="*/ 43 h 63"/>
                  <a:gd name="T14" fmla="*/ 11 w 77"/>
                  <a:gd name="T15" fmla="*/ 46 h 63"/>
                  <a:gd name="T16" fmla="*/ 16 w 77"/>
                  <a:gd name="T17" fmla="*/ 49 h 63"/>
                  <a:gd name="T18" fmla="*/ 21 w 77"/>
                  <a:gd name="T19" fmla="*/ 51 h 63"/>
                  <a:gd name="T20" fmla="*/ 25 w 77"/>
                  <a:gd name="T21" fmla="*/ 50 h 63"/>
                  <a:gd name="T22" fmla="*/ 27 w 77"/>
                  <a:gd name="T23" fmla="*/ 53 h 63"/>
                  <a:gd name="T24" fmla="*/ 33 w 77"/>
                  <a:gd name="T25" fmla="*/ 55 h 63"/>
                  <a:gd name="T26" fmla="*/ 36 w 77"/>
                  <a:gd name="T27" fmla="*/ 59 h 63"/>
                  <a:gd name="T28" fmla="*/ 41 w 77"/>
                  <a:gd name="T29" fmla="*/ 59 h 63"/>
                  <a:gd name="T30" fmla="*/ 48 w 77"/>
                  <a:gd name="T31" fmla="*/ 60 h 63"/>
                  <a:gd name="T32" fmla="*/ 54 w 77"/>
                  <a:gd name="T33" fmla="*/ 60 h 63"/>
                  <a:gd name="T34" fmla="*/ 61 w 77"/>
                  <a:gd name="T35" fmla="*/ 62 h 63"/>
                  <a:gd name="T36" fmla="*/ 66 w 77"/>
                  <a:gd name="T37" fmla="*/ 63 h 63"/>
                  <a:gd name="T38" fmla="*/ 65 w 77"/>
                  <a:gd name="T39" fmla="*/ 58 h 63"/>
                  <a:gd name="T40" fmla="*/ 73 w 77"/>
                  <a:gd name="T41" fmla="*/ 50 h 63"/>
                  <a:gd name="T42" fmla="*/ 76 w 77"/>
                  <a:gd name="T43" fmla="*/ 47 h 63"/>
                  <a:gd name="T44" fmla="*/ 73 w 77"/>
                  <a:gd name="T45" fmla="*/ 39 h 63"/>
                  <a:gd name="T46" fmla="*/ 73 w 77"/>
                  <a:gd name="T47" fmla="*/ 32 h 63"/>
                  <a:gd name="T48" fmla="*/ 70 w 77"/>
                  <a:gd name="T49" fmla="*/ 28 h 63"/>
                  <a:gd name="T50" fmla="*/ 75 w 77"/>
                  <a:gd name="T51" fmla="*/ 24 h 63"/>
                  <a:gd name="T52" fmla="*/ 74 w 77"/>
                  <a:gd name="T53" fmla="*/ 17 h 63"/>
                  <a:gd name="T54" fmla="*/ 73 w 77"/>
                  <a:gd name="T55" fmla="*/ 11 h 63"/>
                  <a:gd name="T56" fmla="*/ 67 w 77"/>
                  <a:gd name="T57" fmla="*/ 7 h 63"/>
                  <a:gd name="T58" fmla="*/ 66 w 77"/>
                  <a:gd name="T59" fmla="*/ 6 h 63"/>
                  <a:gd name="T60" fmla="*/ 46 w 77"/>
                  <a:gd name="T61" fmla="*/ 5 h 63"/>
                  <a:gd name="T62" fmla="*/ 42 w 77"/>
                  <a:gd name="T63" fmla="*/ 4 h 63"/>
                  <a:gd name="T64" fmla="*/ 37 w 77"/>
                  <a:gd name="T65" fmla="*/ 6 h 63"/>
                  <a:gd name="T66" fmla="*/ 33 w 77"/>
                  <a:gd name="T67" fmla="*/ 1 h 63"/>
                  <a:gd name="T68" fmla="*/ 16 w 77"/>
                  <a:gd name="T69" fmla="*/ 6 h 63"/>
                  <a:gd name="T70" fmla="*/ 3 w 77"/>
                  <a:gd name="T71" fmla="*/ 10 h 63"/>
                  <a:gd name="T72" fmla="*/ 1 w 77"/>
                  <a:gd name="T73" fmla="*/ 12 h 63"/>
                  <a:gd name="T74" fmla="*/ 1 w 77"/>
                  <a:gd name="T75" fmla="*/ 1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7" h="63">
                    <a:moveTo>
                      <a:pt x="1" y="13"/>
                    </a:moveTo>
                    <a:cubicBezTo>
                      <a:pt x="2" y="15"/>
                      <a:pt x="2" y="20"/>
                      <a:pt x="1" y="22"/>
                    </a:cubicBezTo>
                    <a:cubicBezTo>
                      <a:pt x="0" y="23"/>
                      <a:pt x="0" y="24"/>
                      <a:pt x="1" y="25"/>
                    </a:cubicBezTo>
                    <a:cubicBezTo>
                      <a:pt x="3" y="25"/>
                      <a:pt x="3" y="27"/>
                      <a:pt x="3" y="29"/>
                    </a:cubicBezTo>
                    <a:cubicBezTo>
                      <a:pt x="3" y="30"/>
                      <a:pt x="4" y="30"/>
                      <a:pt x="4" y="33"/>
                    </a:cubicBezTo>
                    <a:cubicBezTo>
                      <a:pt x="4" y="36"/>
                      <a:pt x="5" y="38"/>
                      <a:pt x="6" y="39"/>
                    </a:cubicBezTo>
                    <a:cubicBezTo>
                      <a:pt x="7" y="40"/>
                      <a:pt x="7" y="42"/>
                      <a:pt x="6" y="43"/>
                    </a:cubicBezTo>
                    <a:cubicBezTo>
                      <a:pt x="8" y="44"/>
                      <a:pt x="10" y="45"/>
                      <a:pt x="11" y="46"/>
                    </a:cubicBezTo>
                    <a:cubicBezTo>
                      <a:pt x="15" y="47"/>
                      <a:pt x="16" y="48"/>
                      <a:pt x="16" y="49"/>
                    </a:cubicBezTo>
                    <a:cubicBezTo>
                      <a:pt x="17" y="51"/>
                      <a:pt x="20" y="53"/>
                      <a:pt x="21" y="51"/>
                    </a:cubicBezTo>
                    <a:cubicBezTo>
                      <a:pt x="21" y="49"/>
                      <a:pt x="24" y="50"/>
                      <a:pt x="25" y="50"/>
                    </a:cubicBezTo>
                    <a:cubicBezTo>
                      <a:pt x="27" y="50"/>
                      <a:pt x="27" y="52"/>
                      <a:pt x="27" y="53"/>
                    </a:cubicBezTo>
                    <a:cubicBezTo>
                      <a:pt x="28" y="54"/>
                      <a:pt x="31" y="54"/>
                      <a:pt x="33" y="55"/>
                    </a:cubicBezTo>
                    <a:cubicBezTo>
                      <a:pt x="34" y="55"/>
                      <a:pt x="34" y="58"/>
                      <a:pt x="36" y="59"/>
                    </a:cubicBezTo>
                    <a:cubicBezTo>
                      <a:pt x="38" y="61"/>
                      <a:pt x="40" y="58"/>
                      <a:pt x="41" y="59"/>
                    </a:cubicBezTo>
                    <a:cubicBezTo>
                      <a:pt x="42" y="60"/>
                      <a:pt x="46" y="61"/>
                      <a:pt x="48" y="60"/>
                    </a:cubicBezTo>
                    <a:cubicBezTo>
                      <a:pt x="50" y="59"/>
                      <a:pt x="51" y="61"/>
                      <a:pt x="54" y="60"/>
                    </a:cubicBezTo>
                    <a:cubicBezTo>
                      <a:pt x="57" y="60"/>
                      <a:pt x="60" y="61"/>
                      <a:pt x="61" y="62"/>
                    </a:cubicBezTo>
                    <a:cubicBezTo>
                      <a:pt x="61" y="62"/>
                      <a:pt x="64" y="63"/>
                      <a:pt x="66" y="63"/>
                    </a:cubicBezTo>
                    <a:cubicBezTo>
                      <a:pt x="66" y="62"/>
                      <a:pt x="65" y="59"/>
                      <a:pt x="65" y="58"/>
                    </a:cubicBezTo>
                    <a:cubicBezTo>
                      <a:pt x="66" y="57"/>
                      <a:pt x="72" y="51"/>
                      <a:pt x="73" y="50"/>
                    </a:cubicBezTo>
                    <a:cubicBezTo>
                      <a:pt x="74" y="49"/>
                      <a:pt x="76" y="49"/>
                      <a:pt x="76" y="47"/>
                    </a:cubicBezTo>
                    <a:cubicBezTo>
                      <a:pt x="77" y="46"/>
                      <a:pt x="74" y="40"/>
                      <a:pt x="73" y="39"/>
                    </a:cubicBezTo>
                    <a:cubicBezTo>
                      <a:pt x="72" y="38"/>
                      <a:pt x="72" y="34"/>
                      <a:pt x="73" y="32"/>
                    </a:cubicBezTo>
                    <a:cubicBezTo>
                      <a:pt x="73" y="30"/>
                      <a:pt x="70" y="29"/>
                      <a:pt x="70" y="28"/>
                    </a:cubicBezTo>
                    <a:cubicBezTo>
                      <a:pt x="70" y="27"/>
                      <a:pt x="73" y="25"/>
                      <a:pt x="75" y="24"/>
                    </a:cubicBezTo>
                    <a:cubicBezTo>
                      <a:pt x="76" y="23"/>
                      <a:pt x="76" y="18"/>
                      <a:pt x="74" y="17"/>
                    </a:cubicBezTo>
                    <a:cubicBezTo>
                      <a:pt x="73" y="16"/>
                      <a:pt x="72" y="14"/>
                      <a:pt x="73" y="11"/>
                    </a:cubicBezTo>
                    <a:cubicBezTo>
                      <a:pt x="74" y="9"/>
                      <a:pt x="68" y="7"/>
                      <a:pt x="67" y="7"/>
                    </a:cubicBezTo>
                    <a:cubicBezTo>
                      <a:pt x="67" y="7"/>
                      <a:pt x="67" y="6"/>
                      <a:pt x="66" y="6"/>
                    </a:cubicBezTo>
                    <a:cubicBezTo>
                      <a:pt x="61" y="7"/>
                      <a:pt x="47" y="6"/>
                      <a:pt x="46" y="5"/>
                    </a:cubicBezTo>
                    <a:cubicBezTo>
                      <a:pt x="45" y="5"/>
                      <a:pt x="43" y="4"/>
                      <a:pt x="42" y="4"/>
                    </a:cubicBezTo>
                    <a:cubicBezTo>
                      <a:pt x="41" y="5"/>
                      <a:pt x="39" y="6"/>
                      <a:pt x="37" y="6"/>
                    </a:cubicBezTo>
                    <a:cubicBezTo>
                      <a:pt x="34" y="6"/>
                      <a:pt x="33" y="3"/>
                      <a:pt x="33" y="1"/>
                    </a:cubicBezTo>
                    <a:cubicBezTo>
                      <a:pt x="33" y="0"/>
                      <a:pt x="19" y="2"/>
                      <a:pt x="16" y="6"/>
                    </a:cubicBezTo>
                    <a:cubicBezTo>
                      <a:pt x="12" y="10"/>
                      <a:pt x="3" y="8"/>
                      <a:pt x="3" y="10"/>
                    </a:cubicBezTo>
                    <a:cubicBezTo>
                      <a:pt x="3" y="12"/>
                      <a:pt x="2" y="13"/>
                      <a:pt x="1" y="12"/>
                    </a:cubicBezTo>
                    <a:cubicBezTo>
                      <a:pt x="1" y="13"/>
                      <a:pt x="1" y="13"/>
                      <a:pt x="1" y="13"/>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72" name="Freeform 68">
                <a:extLst>
                  <a:ext uri="{FF2B5EF4-FFF2-40B4-BE49-F238E27FC236}">
                    <a16:creationId xmlns:a16="http://schemas.microsoft.com/office/drawing/2014/main" xmlns="" id="{88B3C971-3E3A-440F-9366-053A7B334D33}"/>
                  </a:ext>
                </a:extLst>
              </p:cNvPr>
              <p:cNvSpPr>
                <a:spLocks/>
              </p:cNvSpPr>
              <p:nvPr/>
            </p:nvSpPr>
            <p:spPr bwMode="auto">
              <a:xfrm>
                <a:off x="5210811" y="3177613"/>
                <a:ext cx="66500" cy="62736"/>
              </a:xfrm>
              <a:custGeom>
                <a:avLst/>
                <a:gdLst>
                  <a:gd name="T0" fmla="*/ 21 w 29"/>
                  <a:gd name="T1" fmla="*/ 25 h 27"/>
                  <a:gd name="T2" fmla="*/ 28 w 29"/>
                  <a:gd name="T3" fmla="*/ 16 h 27"/>
                  <a:gd name="T4" fmla="*/ 29 w 29"/>
                  <a:gd name="T5" fmla="*/ 5 h 27"/>
                  <a:gd name="T6" fmla="*/ 21 w 29"/>
                  <a:gd name="T7" fmla="*/ 2 h 27"/>
                  <a:gd name="T8" fmla="*/ 9 w 29"/>
                  <a:gd name="T9" fmla="*/ 0 h 27"/>
                  <a:gd name="T10" fmla="*/ 4 w 29"/>
                  <a:gd name="T11" fmla="*/ 1 h 27"/>
                  <a:gd name="T12" fmla="*/ 0 w 29"/>
                  <a:gd name="T13" fmla="*/ 3 h 27"/>
                  <a:gd name="T14" fmla="*/ 4 w 29"/>
                  <a:gd name="T15" fmla="*/ 9 h 27"/>
                  <a:gd name="T16" fmla="*/ 10 w 29"/>
                  <a:gd name="T17" fmla="*/ 17 h 27"/>
                  <a:gd name="T18" fmla="*/ 17 w 29"/>
                  <a:gd name="T19" fmla="*/ 24 h 27"/>
                  <a:gd name="T20" fmla="*/ 21 w 29"/>
                  <a:gd name="T21" fmla="*/ 27 h 27"/>
                  <a:gd name="T22" fmla="*/ 21 w 29"/>
                  <a:gd name="T23"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 h="27">
                    <a:moveTo>
                      <a:pt x="21" y="25"/>
                    </a:moveTo>
                    <a:cubicBezTo>
                      <a:pt x="21" y="23"/>
                      <a:pt x="26" y="16"/>
                      <a:pt x="28" y="16"/>
                    </a:cubicBezTo>
                    <a:cubicBezTo>
                      <a:pt x="29" y="16"/>
                      <a:pt x="29" y="9"/>
                      <a:pt x="29" y="5"/>
                    </a:cubicBezTo>
                    <a:cubicBezTo>
                      <a:pt x="25" y="2"/>
                      <a:pt x="21" y="2"/>
                      <a:pt x="21" y="2"/>
                    </a:cubicBezTo>
                    <a:cubicBezTo>
                      <a:pt x="21" y="2"/>
                      <a:pt x="11" y="1"/>
                      <a:pt x="9" y="0"/>
                    </a:cubicBezTo>
                    <a:cubicBezTo>
                      <a:pt x="7" y="0"/>
                      <a:pt x="5" y="3"/>
                      <a:pt x="4" y="1"/>
                    </a:cubicBezTo>
                    <a:cubicBezTo>
                      <a:pt x="2" y="0"/>
                      <a:pt x="0" y="2"/>
                      <a:pt x="0" y="3"/>
                    </a:cubicBezTo>
                    <a:cubicBezTo>
                      <a:pt x="1" y="5"/>
                      <a:pt x="4" y="6"/>
                      <a:pt x="4" y="9"/>
                    </a:cubicBezTo>
                    <a:cubicBezTo>
                      <a:pt x="4" y="12"/>
                      <a:pt x="11" y="16"/>
                      <a:pt x="10" y="17"/>
                    </a:cubicBezTo>
                    <a:cubicBezTo>
                      <a:pt x="10" y="18"/>
                      <a:pt x="15" y="21"/>
                      <a:pt x="17" y="24"/>
                    </a:cubicBezTo>
                    <a:cubicBezTo>
                      <a:pt x="18" y="25"/>
                      <a:pt x="20" y="26"/>
                      <a:pt x="21" y="27"/>
                    </a:cubicBezTo>
                    <a:cubicBezTo>
                      <a:pt x="21" y="26"/>
                      <a:pt x="22" y="25"/>
                      <a:pt x="21" y="25"/>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73" name="Freeform 69">
                <a:extLst>
                  <a:ext uri="{FF2B5EF4-FFF2-40B4-BE49-F238E27FC236}">
                    <a16:creationId xmlns:a16="http://schemas.microsoft.com/office/drawing/2014/main" xmlns="" id="{50A48F5A-2A5F-4B3F-A3AE-A7F8446341D7}"/>
                  </a:ext>
                </a:extLst>
              </p:cNvPr>
              <p:cNvSpPr>
                <a:spLocks/>
              </p:cNvSpPr>
              <p:nvPr/>
            </p:nvSpPr>
            <p:spPr bwMode="auto">
              <a:xfrm>
                <a:off x="5178188" y="3147499"/>
                <a:ext cx="99123" cy="85321"/>
              </a:xfrm>
              <a:custGeom>
                <a:avLst/>
                <a:gdLst>
                  <a:gd name="T0" fmla="*/ 24 w 43"/>
                  <a:gd name="T1" fmla="*/ 30 h 37"/>
                  <a:gd name="T2" fmla="*/ 18 w 43"/>
                  <a:gd name="T3" fmla="*/ 22 h 37"/>
                  <a:gd name="T4" fmla="*/ 14 w 43"/>
                  <a:gd name="T5" fmla="*/ 16 h 37"/>
                  <a:gd name="T6" fmla="*/ 18 w 43"/>
                  <a:gd name="T7" fmla="*/ 14 h 37"/>
                  <a:gd name="T8" fmla="*/ 23 w 43"/>
                  <a:gd name="T9" fmla="*/ 13 h 37"/>
                  <a:gd name="T10" fmla="*/ 35 w 43"/>
                  <a:gd name="T11" fmla="*/ 15 h 37"/>
                  <a:gd name="T12" fmla="*/ 43 w 43"/>
                  <a:gd name="T13" fmla="*/ 18 h 37"/>
                  <a:gd name="T14" fmla="*/ 42 w 43"/>
                  <a:gd name="T15" fmla="*/ 16 h 37"/>
                  <a:gd name="T16" fmla="*/ 40 w 43"/>
                  <a:gd name="T17" fmla="*/ 11 h 37"/>
                  <a:gd name="T18" fmla="*/ 38 w 43"/>
                  <a:gd name="T19" fmla="*/ 6 h 37"/>
                  <a:gd name="T20" fmla="*/ 35 w 43"/>
                  <a:gd name="T21" fmla="*/ 7 h 37"/>
                  <a:gd name="T22" fmla="*/ 27 w 43"/>
                  <a:gd name="T23" fmla="*/ 5 h 37"/>
                  <a:gd name="T24" fmla="*/ 20 w 43"/>
                  <a:gd name="T25" fmla="*/ 0 h 37"/>
                  <a:gd name="T26" fmla="*/ 15 w 43"/>
                  <a:gd name="T27" fmla="*/ 3 h 37"/>
                  <a:gd name="T28" fmla="*/ 13 w 43"/>
                  <a:gd name="T29" fmla="*/ 7 h 37"/>
                  <a:gd name="T30" fmla="*/ 10 w 43"/>
                  <a:gd name="T31" fmla="*/ 11 h 37"/>
                  <a:gd name="T32" fmla="*/ 5 w 43"/>
                  <a:gd name="T33" fmla="*/ 10 h 37"/>
                  <a:gd name="T34" fmla="*/ 0 w 43"/>
                  <a:gd name="T35" fmla="*/ 11 h 37"/>
                  <a:gd name="T36" fmla="*/ 1 w 43"/>
                  <a:gd name="T37" fmla="*/ 15 h 37"/>
                  <a:gd name="T38" fmla="*/ 7 w 43"/>
                  <a:gd name="T39" fmla="*/ 17 h 37"/>
                  <a:gd name="T40" fmla="*/ 14 w 43"/>
                  <a:gd name="T41" fmla="*/ 29 h 37"/>
                  <a:gd name="T42" fmla="*/ 21 w 43"/>
                  <a:gd name="T43" fmla="*/ 32 h 37"/>
                  <a:gd name="T44" fmla="*/ 28 w 43"/>
                  <a:gd name="T45" fmla="*/ 36 h 37"/>
                  <a:gd name="T46" fmla="*/ 31 w 43"/>
                  <a:gd name="T47" fmla="*/ 37 h 37"/>
                  <a:gd name="T48" fmla="*/ 24 w 43"/>
                  <a:gd name="T49" fmla="*/ 3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3" h="37">
                    <a:moveTo>
                      <a:pt x="24" y="30"/>
                    </a:moveTo>
                    <a:cubicBezTo>
                      <a:pt x="25" y="29"/>
                      <a:pt x="18" y="25"/>
                      <a:pt x="18" y="22"/>
                    </a:cubicBezTo>
                    <a:cubicBezTo>
                      <a:pt x="18" y="19"/>
                      <a:pt x="15" y="18"/>
                      <a:pt x="14" y="16"/>
                    </a:cubicBezTo>
                    <a:cubicBezTo>
                      <a:pt x="14" y="15"/>
                      <a:pt x="16" y="13"/>
                      <a:pt x="18" y="14"/>
                    </a:cubicBezTo>
                    <a:cubicBezTo>
                      <a:pt x="19" y="16"/>
                      <a:pt x="21" y="13"/>
                      <a:pt x="23" y="13"/>
                    </a:cubicBezTo>
                    <a:cubicBezTo>
                      <a:pt x="25" y="14"/>
                      <a:pt x="35" y="15"/>
                      <a:pt x="35" y="15"/>
                    </a:cubicBezTo>
                    <a:cubicBezTo>
                      <a:pt x="35" y="15"/>
                      <a:pt x="39" y="15"/>
                      <a:pt x="43" y="18"/>
                    </a:cubicBezTo>
                    <a:cubicBezTo>
                      <a:pt x="42" y="17"/>
                      <a:pt x="42" y="17"/>
                      <a:pt x="42" y="16"/>
                    </a:cubicBezTo>
                    <a:cubicBezTo>
                      <a:pt x="41" y="14"/>
                      <a:pt x="42" y="12"/>
                      <a:pt x="40" y="11"/>
                    </a:cubicBezTo>
                    <a:cubicBezTo>
                      <a:pt x="38" y="10"/>
                      <a:pt x="38" y="8"/>
                      <a:pt x="38" y="6"/>
                    </a:cubicBezTo>
                    <a:cubicBezTo>
                      <a:pt x="36" y="6"/>
                      <a:pt x="35" y="7"/>
                      <a:pt x="35" y="7"/>
                    </a:cubicBezTo>
                    <a:cubicBezTo>
                      <a:pt x="33" y="7"/>
                      <a:pt x="28" y="7"/>
                      <a:pt x="27" y="5"/>
                    </a:cubicBezTo>
                    <a:cubicBezTo>
                      <a:pt x="25" y="3"/>
                      <a:pt x="22" y="1"/>
                      <a:pt x="20" y="0"/>
                    </a:cubicBezTo>
                    <a:cubicBezTo>
                      <a:pt x="19" y="0"/>
                      <a:pt x="16" y="3"/>
                      <a:pt x="15" y="3"/>
                    </a:cubicBezTo>
                    <a:cubicBezTo>
                      <a:pt x="14" y="3"/>
                      <a:pt x="14" y="7"/>
                      <a:pt x="13" y="7"/>
                    </a:cubicBezTo>
                    <a:cubicBezTo>
                      <a:pt x="12" y="7"/>
                      <a:pt x="11" y="9"/>
                      <a:pt x="10" y="11"/>
                    </a:cubicBezTo>
                    <a:cubicBezTo>
                      <a:pt x="10" y="12"/>
                      <a:pt x="7" y="10"/>
                      <a:pt x="5" y="10"/>
                    </a:cubicBezTo>
                    <a:cubicBezTo>
                      <a:pt x="4" y="11"/>
                      <a:pt x="1" y="11"/>
                      <a:pt x="0" y="11"/>
                    </a:cubicBezTo>
                    <a:cubicBezTo>
                      <a:pt x="0" y="13"/>
                      <a:pt x="0" y="15"/>
                      <a:pt x="1" y="15"/>
                    </a:cubicBezTo>
                    <a:cubicBezTo>
                      <a:pt x="3" y="15"/>
                      <a:pt x="7" y="15"/>
                      <a:pt x="7" y="17"/>
                    </a:cubicBezTo>
                    <a:cubicBezTo>
                      <a:pt x="7" y="20"/>
                      <a:pt x="12" y="27"/>
                      <a:pt x="14" y="29"/>
                    </a:cubicBezTo>
                    <a:cubicBezTo>
                      <a:pt x="16" y="31"/>
                      <a:pt x="21" y="30"/>
                      <a:pt x="21" y="32"/>
                    </a:cubicBezTo>
                    <a:cubicBezTo>
                      <a:pt x="21" y="34"/>
                      <a:pt x="24" y="36"/>
                      <a:pt x="28" y="36"/>
                    </a:cubicBezTo>
                    <a:cubicBezTo>
                      <a:pt x="29" y="36"/>
                      <a:pt x="30" y="37"/>
                      <a:pt x="31" y="37"/>
                    </a:cubicBezTo>
                    <a:cubicBezTo>
                      <a:pt x="29" y="34"/>
                      <a:pt x="24" y="31"/>
                      <a:pt x="24" y="30"/>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74" name="Freeform 70">
                <a:extLst>
                  <a:ext uri="{FF2B5EF4-FFF2-40B4-BE49-F238E27FC236}">
                    <a16:creationId xmlns:a16="http://schemas.microsoft.com/office/drawing/2014/main" xmlns="" id="{20264324-39B7-4822-A538-3484AC548AD9}"/>
                  </a:ext>
                </a:extLst>
              </p:cNvPr>
              <p:cNvSpPr>
                <a:spLocks/>
              </p:cNvSpPr>
              <p:nvPr/>
            </p:nvSpPr>
            <p:spPr bwMode="auto">
              <a:xfrm>
                <a:off x="5273547" y="3237839"/>
                <a:ext cx="33878" cy="69010"/>
              </a:xfrm>
              <a:custGeom>
                <a:avLst/>
                <a:gdLst>
                  <a:gd name="T0" fmla="*/ 10 w 15"/>
                  <a:gd name="T1" fmla="*/ 25 h 30"/>
                  <a:gd name="T2" fmla="*/ 12 w 15"/>
                  <a:gd name="T3" fmla="*/ 22 h 30"/>
                  <a:gd name="T4" fmla="*/ 15 w 15"/>
                  <a:gd name="T5" fmla="*/ 18 h 30"/>
                  <a:gd name="T6" fmla="*/ 15 w 15"/>
                  <a:gd name="T7" fmla="*/ 17 h 30"/>
                  <a:gd name="T8" fmla="*/ 10 w 15"/>
                  <a:gd name="T9" fmla="*/ 12 h 30"/>
                  <a:gd name="T10" fmla="*/ 11 w 15"/>
                  <a:gd name="T11" fmla="*/ 4 h 30"/>
                  <a:gd name="T12" fmla="*/ 4 w 15"/>
                  <a:gd name="T13" fmla="*/ 0 h 30"/>
                  <a:gd name="T14" fmla="*/ 0 w 15"/>
                  <a:gd name="T15" fmla="*/ 6 h 30"/>
                  <a:gd name="T16" fmla="*/ 2 w 15"/>
                  <a:gd name="T17" fmla="*/ 11 h 30"/>
                  <a:gd name="T18" fmla="*/ 2 w 15"/>
                  <a:gd name="T19" fmla="*/ 23 h 30"/>
                  <a:gd name="T20" fmla="*/ 8 w 15"/>
                  <a:gd name="T21" fmla="*/ 30 h 30"/>
                  <a:gd name="T22" fmla="*/ 10 w 15"/>
                  <a:gd name="T23" fmla="*/ 2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0">
                    <a:moveTo>
                      <a:pt x="10" y="25"/>
                    </a:moveTo>
                    <a:cubicBezTo>
                      <a:pt x="12" y="25"/>
                      <a:pt x="11" y="23"/>
                      <a:pt x="12" y="22"/>
                    </a:cubicBezTo>
                    <a:cubicBezTo>
                      <a:pt x="13" y="21"/>
                      <a:pt x="15" y="18"/>
                      <a:pt x="15" y="18"/>
                    </a:cubicBezTo>
                    <a:cubicBezTo>
                      <a:pt x="15" y="17"/>
                      <a:pt x="15" y="17"/>
                      <a:pt x="15" y="17"/>
                    </a:cubicBezTo>
                    <a:cubicBezTo>
                      <a:pt x="12" y="16"/>
                      <a:pt x="11" y="14"/>
                      <a:pt x="10" y="12"/>
                    </a:cubicBezTo>
                    <a:cubicBezTo>
                      <a:pt x="10" y="10"/>
                      <a:pt x="10" y="7"/>
                      <a:pt x="11" y="4"/>
                    </a:cubicBezTo>
                    <a:cubicBezTo>
                      <a:pt x="10" y="3"/>
                      <a:pt x="5" y="0"/>
                      <a:pt x="4" y="0"/>
                    </a:cubicBezTo>
                    <a:cubicBezTo>
                      <a:pt x="3" y="0"/>
                      <a:pt x="1" y="3"/>
                      <a:pt x="0" y="6"/>
                    </a:cubicBezTo>
                    <a:cubicBezTo>
                      <a:pt x="3" y="7"/>
                      <a:pt x="5" y="9"/>
                      <a:pt x="2" y="11"/>
                    </a:cubicBezTo>
                    <a:cubicBezTo>
                      <a:pt x="0" y="13"/>
                      <a:pt x="0" y="21"/>
                      <a:pt x="2" y="23"/>
                    </a:cubicBezTo>
                    <a:cubicBezTo>
                      <a:pt x="5" y="25"/>
                      <a:pt x="5" y="28"/>
                      <a:pt x="8" y="30"/>
                    </a:cubicBezTo>
                    <a:cubicBezTo>
                      <a:pt x="8" y="28"/>
                      <a:pt x="9" y="25"/>
                      <a:pt x="10" y="25"/>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75" name="Freeform 71">
                <a:extLst>
                  <a:ext uri="{FF2B5EF4-FFF2-40B4-BE49-F238E27FC236}">
                    <a16:creationId xmlns:a16="http://schemas.microsoft.com/office/drawing/2014/main" xmlns="" id="{3596EB34-E1FE-44D4-9843-5C02EBDCE08B}"/>
                  </a:ext>
                </a:extLst>
              </p:cNvPr>
              <p:cNvSpPr>
                <a:spLocks/>
              </p:cNvSpPr>
              <p:nvPr/>
            </p:nvSpPr>
            <p:spPr bwMode="auto">
              <a:xfrm>
                <a:off x="5102904" y="3088527"/>
                <a:ext cx="135510" cy="61482"/>
              </a:xfrm>
              <a:custGeom>
                <a:avLst/>
                <a:gdLst>
                  <a:gd name="T0" fmla="*/ 50 w 59"/>
                  <a:gd name="T1" fmla="*/ 2 h 27"/>
                  <a:gd name="T2" fmla="*/ 43 w 59"/>
                  <a:gd name="T3" fmla="*/ 0 h 27"/>
                  <a:gd name="T4" fmla="*/ 41 w 59"/>
                  <a:gd name="T5" fmla="*/ 4 h 27"/>
                  <a:gd name="T6" fmla="*/ 34 w 59"/>
                  <a:gd name="T7" fmla="*/ 4 h 27"/>
                  <a:gd name="T8" fmla="*/ 30 w 59"/>
                  <a:gd name="T9" fmla="*/ 7 h 27"/>
                  <a:gd name="T10" fmla="*/ 27 w 59"/>
                  <a:gd name="T11" fmla="*/ 12 h 27"/>
                  <a:gd name="T12" fmla="*/ 23 w 59"/>
                  <a:gd name="T13" fmla="*/ 14 h 27"/>
                  <a:gd name="T14" fmla="*/ 15 w 59"/>
                  <a:gd name="T15" fmla="*/ 16 h 27"/>
                  <a:gd name="T16" fmla="*/ 11 w 59"/>
                  <a:gd name="T17" fmla="*/ 16 h 27"/>
                  <a:gd name="T18" fmla="*/ 6 w 59"/>
                  <a:gd name="T19" fmla="*/ 17 h 27"/>
                  <a:gd name="T20" fmla="*/ 1 w 59"/>
                  <a:gd name="T21" fmla="*/ 16 h 27"/>
                  <a:gd name="T22" fmla="*/ 0 w 59"/>
                  <a:gd name="T23" fmla="*/ 20 h 27"/>
                  <a:gd name="T24" fmla="*/ 4 w 59"/>
                  <a:gd name="T25" fmla="*/ 22 h 27"/>
                  <a:gd name="T26" fmla="*/ 9 w 59"/>
                  <a:gd name="T27" fmla="*/ 23 h 27"/>
                  <a:gd name="T28" fmla="*/ 14 w 59"/>
                  <a:gd name="T29" fmla="*/ 22 h 27"/>
                  <a:gd name="T30" fmla="*/ 21 w 59"/>
                  <a:gd name="T31" fmla="*/ 21 h 27"/>
                  <a:gd name="T32" fmla="*/ 22 w 59"/>
                  <a:gd name="T33" fmla="*/ 24 h 27"/>
                  <a:gd name="T34" fmla="*/ 30 w 59"/>
                  <a:gd name="T35" fmla="*/ 25 h 27"/>
                  <a:gd name="T36" fmla="*/ 39 w 59"/>
                  <a:gd name="T37" fmla="*/ 27 h 27"/>
                  <a:gd name="T38" fmla="*/ 46 w 59"/>
                  <a:gd name="T39" fmla="*/ 24 h 27"/>
                  <a:gd name="T40" fmla="*/ 51 w 59"/>
                  <a:gd name="T41" fmla="*/ 23 h 27"/>
                  <a:gd name="T42" fmla="*/ 51 w 59"/>
                  <a:gd name="T43" fmla="*/ 23 h 27"/>
                  <a:gd name="T44" fmla="*/ 52 w 59"/>
                  <a:gd name="T45" fmla="*/ 21 h 27"/>
                  <a:gd name="T46" fmla="*/ 54 w 59"/>
                  <a:gd name="T47" fmla="*/ 17 h 27"/>
                  <a:gd name="T48" fmla="*/ 55 w 59"/>
                  <a:gd name="T49" fmla="*/ 14 h 27"/>
                  <a:gd name="T50" fmla="*/ 58 w 59"/>
                  <a:gd name="T51" fmla="*/ 12 h 27"/>
                  <a:gd name="T52" fmla="*/ 59 w 59"/>
                  <a:gd name="T53" fmla="*/ 10 h 27"/>
                  <a:gd name="T54" fmla="*/ 56 w 59"/>
                  <a:gd name="T55" fmla="*/ 3 h 27"/>
                  <a:gd name="T56" fmla="*/ 50 w 59"/>
                  <a:gd name="T57" fmla="*/ 2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27">
                    <a:moveTo>
                      <a:pt x="50" y="2"/>
                    </a:moveTo>
                    <a:cubicBezTo>
                      <a:pt x="48" y="0"/>
                      <a:pt x="43" y="0"/>
                      <a:pt x="43" y="0"/>
                    </a:cubicBezTo>
                    <a:cubicBezTo>
                      <a:pt x="43" y="0"/>
                      <a:pt x="42" y="2"/>
                      <a:pt x="41" y="4"/>
                    </a:cubicBezTo>
                    <a:cubicBezTo>
                      <a:pt x="41" y="5"/>
                      <a:pt x="37" y="5"/>
                      <a:pt x="34" y="4"/>
                    </a:cubicBezTo>
                    <a:cubicBezTo>
                      <a:pt x="33" y="5"/>
                      <a:pt x="30" y="6"/>
                      <a:pt x="30" y="7"/>
                    </a:cubicBezTo>
                    <a:cubicBezTo>
                      <a:pt x="29" y="9"/>
                      <a:pt x="25" y="8"/>
                      <a:pt x="27" y="12"/>
                    </a:cubicBezTo>
                    <a:cubicBezTo>
                      <a:pt x="28" y="16"/>
                      <a:pt x="25" y="15"/>
                      <a:pt x="23" y="14"/>
                    </a:cubicBezTo>
                    <a:cubicBezTo>
                      <a:pt x="22" y="14"/>
                      <a:pt x="17" y="15"/>
                      <a:pt x="15" y="16"/>
                    </a:cubicBezTo>
                    <a:cubicBezTo>
                      <a:pt x="14" y="17"/>
                      <a:pt x="12" y="17"/>
                      <a:pt x="11" y="16"/>
                    </a:cubicBezTo>
                    <a:cubicBezTo>
                      <a:pt x="9" y="16"/>
                      <a:pt x="7" y="15"/>
                      <a:pt x="6" y="17"/>
                    </a:cubicBezTo>
                    <a:cubicBezTo>
                      <a:pt x="5" y="19"/>
                      <a:pt x="3" y="16"/>
                      <a:pt x="1" y="16"/>
                    </a:cubicBezTo>
                    <a:cubicBezTo>
                      <a:pt x="0" y="16"/>
                      <a:pt x="0" y="19"/>
                      <a:pt x="0" y="20"/>
                    </a:cubicBezTo>
                    <a:cubicBezTo>
                      <a:pt x="0" y="21"/>
                      <a:pt x="3" y="23"/>
                      <a:pt x="4" y="22"/>
                    </a:cubicBezTo>
                    <a:cubicBezTo>
                      <a:pt x="6" y="22"/>
                      <a:pt x="8" y="22"/>
                      <a:pt x="9" y="23"/>
                    </a:cubicBezTo>
                    <a:cubicBezTo>
                      <a:pt x="11" y="24"/>
                      <a:pt x="13" y="23"/>
                      <a:pt x="14" y="22"/>
                    </a:cubicBezTo>
                    <a:cubicBezTo>
                      <a:pt x="15" y="21"/>
                      <a:pt x="20" y="21"/>
                      <a:pt x="21" y="21"/>
                    </a:cubicBezTo>
                    <a:cubicBezTo>
                      <a:pt x="21" y="21"/>
                      <a:pt x="21" y="24"/>
                      <a:pt x="22" y="24"/>
                    </a:cubicBezTo>
                    <a:cubicBezTo>
                      <a:pt x="23" y="25"/>
                      <a:pt x="27" y="25"/>
                      <a:pt x="30" y="25"/>
                    </a:cubicBezTo>
                    <a:cubicBezTo>
                      <a:pt x="33" y="25"/>
                      <a:pt x="37" y="27"/>
                      <a:pt x="39" y="27"/>
                    </a:cubicBezTo>
                    <a:cubicBezTo>
                      <a:pt x="40" y="27"/>
                      <a:pt x="42" y="24"/>
                      <a:pt x="46" y="24"/>
                    </a:cubicBezTo>
                    <a:cubicBezTo>
                      <a:pt x="49" y="24"/>
                      <a:pt x="51" y="22"/>
                      <a:pt x="51" y="23"/>
                    </a:cubicBezTo>
                    <a:cubicBezTo>
                      <a:pt x="51" y="23"/>
                      <a:pt x="51" y="23"/>
                      <a:pt x="51" y="23"/>
                    </a:cubicBezTo>
                    <a:cubicBezTo>
                      <a:pt x="51" y="22"/>
                      <a:pt x="52" y="21"/>
                      <a:pt x="52" y="21"/>
                    </a:cubicBezTo>
                    <a:cubicBezTo>
                      <a:pt x="54" y="21"/>
                      <a:pt x="53" y="18"/>
                      <a:pt x="54" y="17"/>
                    </a:cubicBezTo>
                    <a:cubicBezTo>
                      <a:pt x="55" y="16"/>
                      <a:pt x="53" y="14"/>
                      <a:pt x="55" y="14"/>
                    </a:cubicBezTo>
                    <a:cubicBezTo>
                      <a:pt x="56" y="14"/>
                      <a:pt x="58" y="14"/>
                      <a:pt x="58" y="12"/>
                    </a:cubicBezTo>
                    <a:cubicBezTo>
                      <a:pt x="58" y="11"/>
                      <a:pt x="59" y="10"/>
                      <a:pt x="59" y="10"/>
                    </a:cubicBezTo>
                    <a:cubicBezTo>
                      <a:pt x="57" y="7"/>
                      <a:pt x="56" y="3"/>
                      <a:pt x="56" y="3"/>
                    </a:cubicBezTo>
                    <a:cubicBezTo>
                      <a:pt x="56" y="3"/>
                      <a:pt x="52" y="5"/>
                      <a:pt x="50" y="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76" name="Freeform 72">
                <a:extLst>
                  <a:ext uri="{FF2B5EF4-FFF2-40B4-BE49-F238E27FC236}">
                    <a16:creationId xmlns:a16="http://schemas.microsoft.com/office/drawing/2014/main" xmlns="" id="{E5F81B6F-AC58-40B7-8698-856EB1A973B9}"/>
                  </a:ext>
                </a:extLst>
              </p:cNvPr>
              <p:cNvSpPr>
                <a:spLocks/>
              </p:cNvSpPr>
              <p:nvPr/>
            </p:nvSpPr>
            <p:spPr bwMode="auto">
              <a:xfrm>
                <a:off x="5220849" y="3094801"/>
                <a:ext cx="119199" cy="69010"/>
              </a:xfrm>
              <a:custGeom>
                <a:avLst/>
                <a:gdLst>
                  <a:gd name="T0" fmla="*/ 51 w 52"/>
                  <a:gd name="T1" fmla="*/ 6 h 30"/>
                  <a:gd name="T2" fmla="*/ 49 w 52"/>
                  <a:gd name="T3" fmla="*/ 5 h 30"/>
                  <a:gd name="T4" fmla="*/ 44 w 52"/>
                  <a:gd name="T5" fmla="*/ 3 h 30"/>
                  <a:gd name="T6" fmla="*/ 36 w 52"/>
                  <a:gd name="T7" fmla="*/ 1 h 30"/>
                  <a:gd name="T8" fmla="*/ 29 w 52"/>
                  <a:gd name="T9" fmla="*/ 5 h 30"/>
                  <a:gd name="T10" fmla="*/ 20 w 52"/>
                  <a:gd name="T11" fmla="*/ 8 h 30"/>
                  <a:gd name="T12" fmla="*/ 9 w 52"/>
                  <a:gd name="T13" fmla="*/ 8 h 30"/>
                  <a:gd name="T14" fmla="*/ 8 w 52"/>
                  <a:gd name="T15" fmla="*/ 7 h 30"/>
                  <a:gd name="T16" fmla="*/ 7 w 52"/>
                  <a:gd name="T17" fmla="*/ 9 h 30"/>
                  <a:gd name="T18" fmla="*/ 4 w 52"/>
                  <a:gd name="T19" fmla="*/ 11 h 30"/>
                  <a:gd name="T20" fmla="*/ 3 w 52"/>
                  <a:gd name="T21" fmla="*/ 14 h 30"/>
                  <a:gd name="T22" fmla="*/ 1 w 52"/>
                  <a:gd name="T23" fmla="*/ 18 h 30"/>
                  <a:gd name="T24" fmla="*/ 0 w 52"/>
                  <a:gd name="T25" fmla="*/ 20 h 30"/>
                  <a:gd name="T26" fmla="*/ 2 w 52"/>
                  <a:gd name="T27" fmla="*/ 23 h 30"/>
                  <a:gd name="T28" fmla="*/ 2 w 52"/>
                  <a:gd name="T29" fmla="*/ 23 h 30"/>
                  <a:gd name="T30" fmla="*/ 9 w 52"/>
                  <a:gd name="T31" fmla="*/ 28 h 30"/>
                  <a:gd name="T32" fmla="*/ 17 w 52"/>
                  <a:gd name="T33" fmla="*/ 30 h 30"/>
                  <a:gd name="T34" fmla="*/ 28 w 52"/>
                  <a:gd name="T35" fmla="*/ 26 h 30"/>
                  <a:gd name="T36" fmla="*/ 31 w 52"/>
                  <a:gd name="T37" fmla="*/ 27 h 30"/>
                  <a:gd name="T38" fmla="*/ 34 w 52"/>
                  <a:gd name="T39" fmla="*/ 28 h 30"/>
                  <a:gd name="T40" fmla="*/ 38 w 52"/>
                  <a:gd name="T41" fmla="*/ 24 h 30"/>
                  <a:gd name="T42" fmla="*/ 46 w 52"/>
                  <a:gd name="T43" fmla="*/ 12 h 30"/>
                  <a:gd name="T44" fmla="*/ 51 w 52"/>
                  <a:gd name="T45" fmla="*/ 9 h 30"/>
                  <a:gd name="T46" fmla="*/ 51 w 52"/>
                  <a:gd name="T47" fmla="*/ 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2" h="30">
                    <a:moveTo>
                      <a:pt x="51" y="6"/>
                    </a:moveTo>
                    <a:cubicBezTo>
                      <a:pt x="50" y="6"/>
                      <a:pt x="49" y="5"/>
                      <a:pt x="49" y="5"/>
                    </a:cubicBezTo>
                    <a:cubicBezTo>
                      <a:pt x="46" y="4"/>
                      <a:pt x="44" y="4"/>
                      <a:pt x="44" y="3"/>
                    </a:cubicBezTo>
                    <a:cubicBezTo>
                      <a:pt x="42" y="2"/>
                      <a:pt x="37" y="1"/>
                      <a:pt x="36" y="1"/>
                    </a:cubicBezTo>
                    <a:cubicBezTo>
                      <a:pt x="35" y="0"/>
                      <a:pt x="30" y="5"/>
                      <a:pt x="29" y="5"/>
                    </a:cubicBezTo>
                    <a:cubicBezTo>
                      <a:pt x="27" y="5"/>
                      <a:pt x="20" y="6"/>
                      <a:pt x="20" y="8"/>
                    </a:cubicBezTo>
                    <a:cubicBezTo>
                      <a:pt x="20" y="10"/>
                      <a:pt x="12" y="10"/>
                      <a:pt x="9" y="8"/>
                    </a:cubicBezTo>
                    <a:cubicBezTo>
                      <a:pt x="9" y="8"/>
                      <a:pt x="9" y="7"/>
                      <a:pt x="8" y="7"/>
                    </a:cubicBezTo>
                    <a:cubicBezTo>
                      <a:pt x="8" y="7"/>
                      <a:pt x="7" y="8"/>
                      <a:pt x="7" y="9"/>
                    </a:cubicBezTo>
                    <a:cubicBezTo>
                      <a:pt x="7" y="11"/>
                      <a:pt x="5" y="11"/>
                      <a:pt x="4" y="11"/>
                    </a:cubicBezTo>
                    <a:cubicBezTo>
                      <a:pt x="2" y="11"/>
                      <a:pt x="4" y="13"/>
                      <a:pt x="3" y="14"/>
                    </a:cubicBezTo>
                    <a:cubicBezTo>
                      <a:pt x="2" y="15"/>
                      <a:pt x="3" y="18"/>
                      <a:pt x="1" y="18"/>
                    </a:cubicBezTo>
                    <a:cubicBezTo>
                      <a:pt x="1" y="18"/>
                      <a:pt x="0" y="19"/>
                      <a:pt x="0" y="20"/>
                    </a:cubicBezTo>
                    <a:cubicBezTo>
                      <a:pt x="1" y="20"/>
                      <a:pt x="2" y="23"/>
                      <a:pt x="2" y="23"/>
                    </a:cubicBezTo>
                    <a:cubicBezTo>
                      <a:pt x="2" y="23"/>
                      <a:pt x="2" y="23"/>
                      <a:pt x="2" y="23"/>
                    </a:cubicBezTo>
                    <a:cubicBezTo>
                      <a:pt x="4" y="24"/>
                      <a:pt x="7" y="26"/>
                      <a:pt x="9" y="28"/>
                    </a:cubicBezTo>
                    <a:cubicBezTo>
                      <a:pt x="10" y="30"/>
                      <a:pt x="15" y="30"/>
                      <a:pt x="17" y="30"/>
                    </a:cubicBezTo>
                    <a:cubicBezTo>
                      <a:pt x="19" y="29"/>
                      <a:pt x="28" y="26"/>
                      <a:pt x="28" y="26"/>
                    </a:cubicBezTo>
                    <a:cubicBezTo>
                      <a:pt x="28" y="26"/>
                      <a:pt x="30" y="27"/>
                      <a:pt x="31" y="27"/>
                    </a:cubicBezTo>
                    <a:cubicBezTo>
                      <a:pt x="32" y="27"/>
                      <a:pt x="33" y="27"/>
                      <a:pt x="34" y="28"/>
                    </a:cubicBezTo>
                    <a:cubicBezTo>
                      <a:pt x="34" y="27"/>
                      <a:pt x="36" y="26"/>
                      <a:pt x="38" y="24"/>
                    </a:cubicBezTo>
                    <a:cubicBezTo>
                      <a:pt x="41" y="22"/>
                      <a:pt x="45" y="13"/>
                      <a:pt x="46" y="12"/>
                    </a:cubicBezTo>
                    <a:cubicBezTo>
                      <a:pt x="47" y="11"/>
                      <a:pt x="50" y="10"/>
                      <a:pt x="51" y="9"/>
                    </a:cubicBezTo>
                    <a:cubicBezTo>
                      <a:pt x="52" y="8"/>
                      <a:pt x="52" y="7"/>
                      <a:pt x="51" y="6"/>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77" name="Freeform 73">
                <a:extLst>
                  <a:ext uri="{FF2B5EF4-FFF2-40B4-BE49-F238E27FC236}">
                    <a16:creationId xmlns:a16="http://schemas.microsoft.com/office/drawing/2014/main" xmlns="" id="{18E9FD24-7C83-47C3-A65F-2DC8B8591747}"/>
                  </a:ext>
                </a:extLst>
              </p:cNvPr>
              <p:cNvSpPr>
                <a:spLocks/>
              </p:cNvSpPr>
              <p:nvPr/>
            </p:nvSpPr>
            <p:spPr bwMode="auto">
              <a:xfrm>
                <a:off x="5149329" y="3039593"/>
                <a:ext cx="116690" cy="60227"/>
              </a:xfrm>
              <a:custGeom>
                <a:avLst/>
                <a:gdLst>
                  <a:gd name="T0" fmla="*/ 49 w 51"/>
                  <a:gd name="T1" fmla="*/ 12 h 26"/>
                  <a:gd name="T2" fmla="*/ 43 w 51"/>
                  <a:gd name="T3" fmla="*/ 10 h 26"/>
                  <a:gd name="T4" fmla="*/ 41 w 51"/>
                  <a:gd name="T5" fmla="*/ 7 h 26"/>
                  <a:gd name="T6" fmla="*/ 37 w 51"/>
                  <a:gd name="T7" fmla="*/ 8 h 26"/>
                  <a:gd name="T8" fmla="*/ 32 w 51"/>
                  <a:gd name="T9" fmla="*/ 6 h 26"/>
                  <a:gd name="T10" fmla="*/ 27 w 51"/>
                  <a:gd name="T11" fmla="*/ 3 h 26"/>
                  <a:gd name="T12" fmla="*/ 22 w 51"/>
                  <a:gd name="T13" fmla="*/ 0 h 26"/>
                  <a:gd name="T14" fmla="*/ 22 w 51"/>
                  <a:gd name="T15" fmla="*/ 1 h 26"/>
                  <a:gd name="T16" fmla="*/ 18 w 51"/>
                  <a:gd name="T17" fmla="*/ 1 h 26"/>
                  <a:gd name="T18" fmla="*/ 11 w 51"/>
                  <a:gd name="T19" fmla="*/ 4 h 26"/>
                  <a:gd name="T20" fmla="*/ 3 w 51"/>
                  <a:gd name="T21" fmla="*/ 7 h 26"/>
                  <a:gd name="T22" fmla="*/ 3 w 51"/>
                  <a:gd name="T23" fmla="*/ 12 h 26"/>
                  <a:gd name="T24" fmla="*/ 6 w 51"/>
                  <a:gd name="T25" fmla="*/ 18 h 26"/>
                  <a:gd name="T26" fmla="*/ 14 w 51"/>
                  <a:gd name="T27" fmla="*/ 25 h 26"/>
                  <a:gd name="T28" fmla="*/ 14 w 51"/>
                  <a:gd name="T29" fmla="*/ 25 h 26"/>
                  <a:gd name="T30" fmla="*/ 21 w 51"/>
                  <a:gd name="T31" fmla="*/ 25 h 26"/>
                  <a:gd name="T32" fmla="*/ 23 w 51"/>
                  <a:gd name="T33" fmla="*/ 21 h 26"/>
                  <a:gd name="T34" fmla="*/ 30 w 51"/>
                  <a:gd name="T35" fmla="*/ 23 h 26"/>
                  <a:gd name="T36" fmla="*/ 36 w 51"/>
                  <a:gd name="T37" fmla="*/ 24 h 26"/>
                  <a:gd name="T38" fmla="*/ 37 w 51"/>
                  <a:gd name="T39" fmla="*/ 26 h 26"/>
                  <a:gd name="T40" fmla="*/ 39 w 51"/>
                  <a:gd name="T41" fmla="*/ 23 h 26"/>
                  <a:gd name="T42" fmla="*/ 47 w 51"/>
                  <a:gd name="T43" fmla="*/ 19 h 26"/>
                  <a:gd name="T44" fmla="*/ 51 w 51"/>
                  <a:gd name="T45" fmla="*/ 16 h 26"/>
                  <a:gd name="T46" fmla="*/ 49 w 51"/>
                  <a:gd name="T47" fmla="*/ 12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 h="26">
                    <a:moveTo>
                      <a:pt x="49" y="12"/>
                    </a:moveTo>
                    <a:cubicBezTo>
                      <a:pt x="47" y="11"/>
                      <a:pt x="44" y="11"/>
                      <a:pt x="43" y="10"/>
                    </a:cubicBezTo>
                    <a:cubicBezTo>
                      <a:pt x="43" y="9"/>
                      <a:pt x="43" y="7"/>
                      <a:pt x="41" y="7"/>
                    </a:cubicBezTo>
                    <a:cubicBezTo>
                      <a:pt x="40" y="7"/>
                      <a:pt x="37" y="6"/>
                      <a:pt x="37" y="8"/>
                    </a:cubicBezTo>
                    <a:cubicBezTo>
                      <a:pt x="36" y="10"/>
                      <a:pt x="33" y="8"/>
                      <a:pt x="32" y="6"/>
                    </a:cubicBezTo>
                    <a:cubicBezTo>
                      <a:pt x="32" y="5"/>
                      <a:pt x="31" y="4"/>
                      <a:pt x="27" y="3"/>
                    </a:cubicBezTo>
                    <a:cubicBezTo>
                      <a:pt x="26" y="2"/>
                      <a:pt x="24" y="1"/>
                      <a:pt x="22" y="0"/>
                    </a:cubicBezTo>
                    <a:cubicBezTo>
                      <a:pt x="22" y="0"/>
                      <a:pt x="22" y="1"/>
                      <a:pt x="22" y="1"/>
                    </a:cubicBezTo>
                    <a:cubicBezTo>
                      <a:pt x="21" y="2"/>
                      <a:pt x="19" y="0"/>
                      <a:pt x="18" y="1"/>
                    </a:cubicBezTo>
                    <a:cubicBezTo>
                      <a:pt x="17" y="2"/>
                      <a:pt x="13" y="2"/>
                      <a:pt x="11" y="4"/>
                    </a:cubicBezTo>
                    <a:cubicBezTo>
                      <a:pt x="9" y="6"/>
                      <a:pt x="5" y="7"/>
                      <a:pt x="3" y="7"/>
                    </a:cubicBezTo>
                    <a:cubicBezTo>
                      <a:pt x="0" y="8"/>
                      <a:pt x="2" y="10"/>
                      <a:pt x="3" y="12"/>
                    </a:cubicBezTo>
                    <a:cubicBezTo>
                      <a:pt x="4" y="13"/>
                      <a:pt x="4" y="17"/>
                      <a:pt x="6" y="18"/>
                    </a:cubicBezTo>
                    <a:cubicBezTo>
                      <a:pt x="8" y="20"/>
                      <a:pt x="14" y="23"/>
                      <a:pt x="14" y="25"/>
                    </a:cubicBezTo>
                    <a:cubicBezTo>
                      <a:pt x="14" y="25"/>
                      <a:pt x="14" y="25"/>
                      <a:pt x="14" y="25"/>
                    </a:cubicBezTo>
                    <a:cubicBezTo>
                      <a:pt x="17" y="26"/>
                      <a:pt x="21" y="26"/>
                      <a:pt x="21" y="25"/>
                    </a:cubicBezTo>
                    <a:cubicBezTo>
                      <a:pt x="22" y="23"/>
                      <a:pt x="23" y="21"/>
                      <a:pt x="23" y="21"/>
                    </a:cubicBezTo>
                    <a:cubicBezTo>
                      <a:pt x="23" y="21"/>
                      <a:pt x="28" y="21"/>
                      <a:pt x="30" y="23"/>
                    </a:cubicBezTo>
                    <a:cubicBezTo>
                      <a:pt x="32" y="26"/>
                      <a:pt x="36" y="24"/>
                      <a:pt x="36" y="24"/>
                    </a:cubicBezTo>
                    <a:cubicBezTo>
                      <a:pt x="36" y="24"/>
                      <a:pt x="36" y="25"/>
                      <a:pt x="37" y="26"/>
                    </a:cubicBezTo>
                    <a:cubicBezTo>
                      <a:pt x="37" y="24"/>
                      <a:pt x="38" y="23"/>
                      <a:pt x="39" y="23"/>
                    </a:cubicBezTo>
                    <a:cubicBezTo>
                      <a:pt x="41" y="23"/>
                      <a:pt x="44" y="23"/>
                      <a:pt x="47" y="19"/>
                    </a:cubicBezTo>
                    <a:cubicBezTo>
                      <a:pt x="48" y="18"/>
                      <a:pt x="50" y="16"/>
                      <a:pt x="51" y="16"/>
                    </a:cubicBezTo>
                    <a:cubicBezTo>
                      <a:pt x="50" y="14"/>
                      <a:pt x="50" y="12"/>
                      <a:pt x="49" y="1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78" name="Freeform 74">
                <a:extLst>
                  <a:ext uri="{FF2B5EF4-FFF2-40B4-BE49-F238E27FC236}">
                    <a16:creationId xmlns:a16="http://schemas.microsoft.com/office/drawing/2014/main" xmlns="" id="{D19AC202-5831-42E3-826F-29E56CB1D634}"/>
                  </a:ext>
                </a:extLst>
              </p:cNvPr>
              <p:cNvSpPr>
                <a:spLocks/>
              </p:cNvSpPr>
              <p:nvPr/>
            </p:nvSpPr>
            <p:spPr bwMode="auto">
              <a:xfrm>
                <a:off x="5234651" y="3074725"/>
                <a:ext cx="102888" cy="43915"/>
              </a:xfrm>
              <a:custGeom>
                <a:avLst/>
                <a:gdLst>
                  <a:gd name="T0" fmla="*/ 33 w 45"/>
                  <a:gd name="T1" fmla="*/ 2 h 19"/>
                  <a:gd name="T2" fmla="*/ 27 w 45"/>
                  <a:gd name="T3" fmla="*/ 2 h 19"/>
                  <a:gd name="T4" fmla="*/ 20 w 45"/>
                  <a:gd name="T5" fmla="*/ 1 h 19"/>
                  <a:gd name="T6" fmla="*/ 15 w 45"/>
                  <a:gd name="T7" fmla="*/ 1 h 19"/>
                  <a:gd name="T8" fmla="*/ 14 w 45"/>
                  <a:gd name="T9" fmla="*/ 1 h 19"/>
                  <a:gd name="T10" fmla="*/ 10 w 45"/>
                  <a:gd name="T11" fmla="*/ 4 h 19"/>
                  <a:gd name="T12" fmla="*/ 2 w 45"/>
                  <a:gd name="T13" fmla="*/ 8 h 19"/>
                  <a:gd name="T14" fmla="*/ 0 w 45"/>
                  <a:gd name="T15" fmla="*/ 11 h 19"/>
                  <a:gd name="T16" fmla="*/ 3 w 45"/>
                  <a:gd name="T17" fmla="*/ 17 h 19"/>
                  <a:gd name="T18" fmla="*/ 14 w 45"/>
                  <a:gd name="T19" fmla="*/ 17 h 19"/>
                  <a:gd name="T20" fmla="*/ 23 w 45"/>
                  <a:gd name="T21" fmla="*/ 14 h 19"/>
                  <a:gd name="T22" fmla="*/ 30 w 45"/>
                  <a:gd name="T23" fmla="*/ 10 h 19"/>
                  <a:gd name="T24" fmla="*/ 38 w 45"/>
                  <a:gd name="T25" fmla="*/ 12 h 19"/>
                  <a:gd name="T26" fmla="*/ 43 w 45"/>
                  <a:gd name="T27" fmla="*/ 14 h 19"/>
                  <a:gd name="T28" fmla="*/ 41 w 45"/>
                  <a:gd name="T29" fmla="*/ 11 h 19"/>
                  <a:gd name="T30" fmla="*/ 45 w 45"/>
                  <a:gd name="T31" fmla="*/ 5 h 19"/>
                  <a:gd name="T32" fmla="*/ 45 w 45"/>
                  <a:gd name="T33" fmla="*/ 5 h 19"/>
                  <a:gd name="T34" fmla="*/ 40 w 45"/>
                  <a:gd name="T35" fmla="*/ 4 h 19"/>
                  <a:gd name="T36" fmla="*/ 33 w 45"/>
                  <a:gd name="T37" fmla="*/ 2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5" h="19">
                    <a:moveTo>
                      <a:pt x="33" y="2"/>
                    </a:moveTo>
                    <a:cubicBezTo>
                      <a:pt x="30" y="3"/>
                      <a:pt x="29" y="1"/>
                      <a:pt x="27" y="2"/>
                    </a:cubicBezTo>
                    <a:cubicBezTo>
                      <a:pt x="25" y="3"/>
                      <a:pt x="21" y="2"/>
                      <a:pt x="20" y="1"/>
                    </a:cubicBezTo>
                    <a:cubicBezTo>
                      <a:pt x="19" y="0"/>
                      <a:pt x="17" y="3"/>
                      <a:pt x="15" y="1"/>
                    </a:cubicBezTo>
                    <a:cubicBezTo>
                      <a:pt x="15" y="1"/>
                      <a:pt x="15" y="1"/>
                      <a:pt x="14" y="1"/>
                    </a:cubicBezTo>
                    <a:cubicBezTo>
                      <a:pt x="13" y="1"/>
                      <a:pt x="11" y="3"/>
                      <a:pt x="10" y="4"/>
                    </a:cubicBezTo>
                    <a:cubicBezTo>
                      <a:pt x="7" y="8"/>
                      <a:pt x="4" y="8"/>
                      <a:pt x="2" y="8"/>
                    </a:cubicBezTo>
                    <a:cubicBezTo>
                      <a:pt x="1" y="8"/>
                      <a:pt x="0" y="9"/>
                      <a:pt x="0" y="11"/>
                    </a:cubicBezTo>
                    <a:cubicBezTo>
                      <a:pt x="0" y="13"/>
                      <a:pt x="2" y="16"/>
                      <a:pt x="3" y="17"/>
                    </a:cubicBezTo>
                    <a:cubicBezTo>
                      <a:pt x="6" y="19"/>
                      <a:pt x="14" y="19"/>
                      <a:pt x="14" y="17"/>
                    </a:cubicBezTo>
                    <a:cubicBezTo>
                      <a:pt x="14" y="15"/>
                      <a:pt x="21" y="14"/>
                      <a:pt x="23" y="14"/>
                    </a:cubicBezTo>
                    <a:cubicBezTo>
                      <a:pt x="24" y="14"/>
                      <a:pt x="29" y="9"/>
                      <a:pt x="30" y="10"/>
                    </a:cubicBezTo>
                    <a:cubicBezTo>
                      <a:pt x="31" y="10"/>
                      <a:pt x="36" y="11"/>
                      <a:pt x="38" y="12"/>
                    </a:cubicBezTo>
                    <a:cubicBezTo>
                      <a:pt x="38" y="13"/>
                      <a:pt x="40" y="13"/>
                      <a:pt x="43" y="14"/>
                    </a:cubicBezTo>
                    <a:cubicBezTo>
                      <a:pt x="42" y="13"/>
                      <a:pt x="41" y="12"/>
                      <a:pt x="41" y="11"/>
                    </a:cubicBezTo>
                    <a:cubicBezTo>
                      <a:pt x="41" y="10"/>
                      <a:pt x="44" y="6"/>
                      <a:pt x="45" y="5"/>
                    </a:cubicBezTo>
                    <a:cubicBezTo>
                      <a:pt x="45" y="5"/>
                      <a:pt x="45" y="5"/>
                      <a:pt x="45" y="5"/>
                    </a:cubicBezTo>
                    <a:cubicBezTo>
                      <a:pt x="43" y="5"/>
                      <a:pt x="40" y="4"/>
                      <a:pt x="40" y="4"/>
                    </a:cubicBezTo>
                    <a:cubicBezTo>
                      <a:pt x="39" y="3"/>
                      <a:pt x="36" y="2"/>
                      <a:pt x="33" y="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79" name="Freeform 75">
                <a:extLst>
                  <a:ext uri="{FF2B5EF4-FFF2-40B4-BE49-F238E27FC236}">
                    <a16:creationId xmlns:a16="http://schemas.microsoft.com/office/drawing/2014/main" xmlns="" id="{42B78536-ABFA-4078-B08C-79001FC35D76}"/>
                  </a:ext>
                </a:extLst>
              </p:cNvPr>
              <p:cNvSpPr>
                <a:spLocks/>
              </p:cNvSpPr>
              <p:nvPr/>
            </p:nvSpPr>
            <p:spPr bwMode="auto">
              <a:xfrm>
                <a:off x="4740289" y="3249132"/>
                <a:ext cx="70265" cy="115435"/>
              </a:xfrm>
              <a:custGeom>
                <a:avLst/>
                <a:gdLst>
                  <a:gd name="T0" fmla="*/ 22 w 30"/>
                  <a:gd name="T1" fmla="*/ 40 h 50"/>
                  <a:gd name="T2" fmla="*/ 20 w 30"/>
                  <a:gd name="T3" fmla="*/ 36 h 50"/>
                  <a:gd name="T4" fmla="*/ 22 w 30"/>
                  <a:gd name="T5" fmla="*/ 32 h 50"/>
                  <a:gd name="T6" fmla="*/ 20 w 30"/>
                  <a:gd name="T7" fmla="*/ 28 h 50"/>
                  <a:gd name="T8" fmla="*/ 22 w 30"/>
                  <a:gd name="T9" fmla="*/ 24 h 50"/>
                  <a:gd name="T10" fmla="*/ 23 w 30"/>
                  <a:gd name="T11" fmla="*/ 19 h 50"/>
                  <a:gd name="T12" fmla="*/ 23 w 30"/>
                  <a:gd name="T13" fmla="*/ 11 h 50"/>
                  <a:gd name="T14" fmla="*/ 28 w 30"/>
                  <a:gd name="T15" fmla="*/ 7 h 50"/>
                  <a:gd name="T16" fmla="*/ 26 w 30"/>
                  <a:gd name="T17" fmla="*/ 4 h 50"/>
                  <a:gd name="T18" fmla="*/ 21 w 30"/>
                  <a:gd name="T19" fmla="*/ 3 h 50"/>
                  <a:gd name="T20" fmla="*/ 18 w 30"/>
                  <a:gd name="T21" fmla="*/ 3 h 50"/>
                  <a:gd name="T22" fmla="*/ 13 w 30"/>
                  <a:gd name="T23" fmla="*/ 2 h 50"/>
                  <a:gd name="T24" fmla="*/ 10 w 30"/>
                  <a:gd name="T25" fmla="*/ 1 h 50"/>
                  <a:gd name="T26" fmla="*/ 8 w 30"/>
                  <a:gd name="T27" fmla="*/ 2 h 50"/>
                  <a:gd name="T28" fmla="*/ 8 w 30"/>
                  <a:gd name="T29" fmla="*/ 8 h 50"/>
                  <a:gd name="T30" fmla="*/ 3 w 30"/>
                  <a:gd name="T31" fmla="*/ 27 h 50"/>
                  <a:gd name="T32" fmla="*/ 6 w 30"/>
                  <a:gd name="T33" fmla="*/ 34 h 50"/>
                  <a:gd name="T34" fmla="*/ 7 w 30"/>
                  <a:gd name="T35" fmla="*/ 48 h 50"/>
                  <a:gd name="T36" fmla="*/ 13 w 30"/>
                  <a:gd name="T37" fmla="*/ 49 h 50"/>
                  <a:gd name="T38" fmla="*/ 20 w 30"/>
                  <a:gd name="T39" fmla="*/ 48 h 50"/>
                  <a:gd name="T40" fmla="*/ 19 w 30"/>
                  <a:gd name="T41" fmla="*/ 45 h 50"/>
                  <a:gd name="T42" fmla="*/ 22 w 30"/>
                  <a:gd name="T43" fmla="*/ 4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 h="50">
                    <a:moveTo>
                      <a:pt x="22" y="40"/>
                    </a:moveTo>
                    <a:cubicBezTo>
                      <a:pt x="25" y="40"/>
                      <a:pt x="21" y="37"/>
                      <a:pt x="20" y="36"/>
                    </a:cubicBezTo>
                    <a:cubicBezTo>
                      <a:pt x="19" y="35"/>
                      <a:pt x="20" y="32"/>
                      <a:pt x="22" y="32"/>
                    </a:cubicBezTo>
                    <a:cubicBezTo>
                      <a:pt x="24" y="32"/>
                      <a:pt x="22" y="30"/>
                      <a:pt x="20" y="28"/>
                    </a:cubicBezTo>
                    <a:cubicBezTo>
                      <a:pt x="18" y="25"/>
                      <a:pt x="20" y="24"/>
                      <a:pt x="22" y="24"/>
                    </a:cubicBezTo>
                    <a:cubicBezTo>
                      <a:pt x="24" y="24"/>
                      <a:pt x="21" y="21"/>
                      <a:pt x="23" y="19"/>
                    </a:cubicBezTo>
                    <a:cubicBezTo>
                      <a:pt x="25" y="17"/>
                      <a:pt x="23" y="13"/>
                      <a:pt x="23" y="11"/>
                    </a:cubicBezTo>
                    <a:cubicBezTo>
                      <a:pt x="23" y="10"/>
                      <a:pt x="26" y="9"/>
                      <a:pt x="28" y="7"/>
                    </a:cubicBezTo>
                    <a:cubicBezTo>
                      <a:pt x="30" y="4"/>
                      <a:pt x="26" y="5"/>
                      <a:pt x="26" y="4"/>
                    </a:cubicBezTo>
                    <a:cubicBezTo>
                      <a:pt x="26" y="2"/>
                      <a:pt x="23" y="1"/>
                      <a:pt x="21" y="3"/>
                    </a:cubicBezTo>
                    <a:cubicBezTo>
                      <a:pt x="19" y="4"/>
                      <a:pt x="20" y="3"/>
                      <a:pt x="18" y="3"/>
                    </a:cubicBezTo>
                    <a:cubicBezTo>
                      <a:pt x="16" y="3"/>
                      <a:pt x="13" y="3"/>
                      <a:pt x="13" y="2"/>
                    </a:cubicBezTo>
                    <a:cubicBezTo>
                      <a:pt x="13" y="0"/>
                      <a:pt x="12" y="0"/>
                      <a:pt x="10" y="1"/>
                    </a:cubicBezTo>
                    <a:cubicBezTo>
                      <a:pt x="10" y="2"/>
                      <a:pt x="9" y="2"/>
                      <a:pt x="8" y="2"/>
                    </a:cubicBezTo>
                    <a:cubicBezTo>
                      <a:pt x="8" y="4"/>
                      <a:pt x="7" y="7"/>
                      <a:pt x="8" y="8"/>
                    </a:cubicBezTo>
                    <a:cubicBezTo>
                      <a:pt x="10" y="10"/>
                      <a:pt x="6" y="23"/>
                      <a:pt x="3" y="27"/>
                    </a:cubicBezTo>
                    <a:cubicBezTo>
                      <a:pt x="0" y="30"/>
                      <a:pt x="3" y="31"/>
                      <a:pt x="6" y="34"/>
                    </a:cubicBezTo>
                    <a:cubicBezTo>
                      <a:pt x="9" y="36"/>
                      <a:pt x="7" y="45"/>
                      <a:pt x="7" y="48"/>
                    </a:cubicBezTo>
                    <a:cubicBezTo>
                      <a:pt x="7" y="50"/>
                      <a:pt x="10" y="49"/>
                      <a:pt x="13" y="49"/>
                    </a:cubicBezTo>
                    <a:cubicBezTo>
                      <a:pt x="15" y="49"/>
                      <a:pt x="18" y="48"/>
                      <a:pt x="20" y="48"/>
                    </a:cubicBezTo>
                    <a:cubicBezTo>
                      <a:pt x="19" y="47"/>
                      <a:pt x="19" y="46"/>
                      <a:pt x="19" y="45"/>
                    </a:cubicBezTo>
                    <a:cubicBezTo>
                      <a:pt x="19" y="43"/>
                      <a:pt x="19" y="41"/>
                      <a:pt x="22" y="40"/>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80" name="Freeform 76">
                <a:extLst>
                  <a:ext uri="{FF2B5EF4-FFF2-40B4-BE49-F238E27FC236}">
                    <a16:creationId xmlns:a16="http://schemas.microsoft.com/office/drawing/2014/main" xmlns="" id="{57849B8D-7CA7-46AA-87D3-E0B72CCB7912}"/>
                  </a:ext>
                </a:extLst>
              </p:cNvPr>
              <p:cNvSpPr>
                <a:spLocks/>
              </p:cNvSpPr>
              <p:nvPr/>
            </p:nvSpPr>
            <p:spPr bwMode="auto">
              <a:xfrm>
                <a:off x="4982451" y="2979366"/>
                <a:ext cx="76538" cy="65246"/>
              </a:xfrm>
              <a:custGeom>
                <a:avLst/>
                <a:gdLst>
                  <a:gd name="T0" fmla="*/ 10 w 33"/>
                  <a:gd name="T1" fmla="*/ 22 h 28"/>
                  <a:gd name="T2" fmla="*/ 16 w 33"/>
                  <a:gd name="T3" fmla="*/ 23 h 28"/>
                  <a:gd name="T4" fmla="*/ 22 w 33"/>
                  <a:gd name="T5" fmla="*/ 27 h 28"/>
                  <a:gd name="T6" fmla="*/ 23 w 33"/>
                  <a:gd name="T7" fmla="*/ 28 h 28"/>
                  <a:gd name="T8" fmla="*/ 24 w 33"/>
                  <a:gd name="T9" fmla="*/ 22 h 28"/>
                  <a:gd name="T10" fmla="*/ 25 w 33"/>
                  <a:gd name="T11" fmla="*/ 18 h 28"/>
                  <a:gd name="T12" fmla="*/ 29 w 33"/>
                  <a:gd name="T13" fmla="*/ 16 h 28"/>
                  <a:gd name="T14" fmla="*/ 31 w 33"/>
                  <a:gd name="T15" fmla="*/ 13 h 28"/>
                  <a:gd name="T16" fmla="*/ 28 w 33"/>
                  <a:gd name="T17" fmla="*/ 9 h 28"/>
                  <a:gd name="T18" fmla="*/ 32 w 33"/>
                  <a:gd name="T19" fmla="*/ 5 h 28"/>
                  <a:gd name="T20" fmla="*/ 32 w 33"/>
                  <a:gd name="T21" fmla="*/ 0 h 28"/>
                  <a:gd name="T22" fmla="*/ 30 w 33"/>
                  <a:gd name="T23" fmla="*/ 1 h 28"/>
                  <a:gd name="T24" fmla="*/ 22 w 33"/>
                  <a:gd name="T25" fmla="*/ 1 h 28"/>
                  <a:gd name="T26" fmla="*/ 19 w 33"/>
                  <a:gd name="T27" fmla="*/ 7 h 28"/>
                  <a:gd name="T28" fmla="*/ 15 w 33"/>
                  <a:gd name="T29" fmla="*/ 7 h 28"/>
                  <a:gd name="T30" fmla="*/ 11 w 33"/>
                  <a:gd name="T31" fmla="*/ 9 h 28"/>
                  <a:gd name="T32" fmla="*/ 8 w 33"/>
                  <a:gd name="T33" fmla="*/ 15 h 28"/>
                  <a:gd name="T34" fmla="*/ 1 w 33"/>
                  <a:gd name="T35" fmla="*/ 23 h 28"/>
                  <a:gd name="T36" fmla="*/ 0 w 33"/>
                  <a:gd name="T37" fmla="*/ 23 h 28"/>
                  <a:gd name="T38" fmla="*/ 3 w 33"/>
                  <a:gd name="T39" fmla="*/ 24 h 28"/>
                  <a:gd name="T40" fmla="*/ 10 w 33"/>
                  <a:gd name="T41" fmla="*/ 22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 h="28">
                    <a:moveTo>
                      <a:pt x="10" y="22"/>
                    </a:moveTo>
                    <a:cubicBezTo>
                      <a:pt x="12" y="20"/>
                      <a:pt x="14" y="21"/>
                      <a:pt x="16" y="23"/>
                    </a:cubicBezTo>
                    <a:cubicBezTo>
                      <a:pt x="17" y="24"/>
                      <a:pt x="19" y="24"/>
                      <a:pt x="22" y="27"/>
                    </a:cubicBezTo>
                    <a:cubicBezTo>
                      <a:pt x="22" y="27"/>
                      <a:pt x="23" y="28"/>
                      <a:pt x="23" y="28"/>
                    </a:cubicBezTo>
                    <a:cubicBezTo>
                      <a:pt x="24" y="27"/>
                      <a:pt x="24" y="24"/>
                      <a:pt x="24" y="22"/>
                    </a:cubicBezTo>
                    <a:cubicBezTo>
                      <a:pt x="25" y="20"/>
                      <a:pt x="24" y="18"/>
                      <a:pt x="25" y="18"/>
                    </a:cubicBezTo>
                    <a:cubicBezTo>
                      <a:pt x="26" y="18"/>
                      <a:pt x="29" y="18"/>
                      <a:pt x="29" y="16"/>
                    </a:cubicBezTo>
                    <a:cubicBezTo>
                      <a:pt x="29" y="14"/>
                      <a:pt x="30" y="15"/>
                      <a:pt x="31" y="13"/>
                    </a:cubicBezTo>
                    <a:cubicBezTo>
                      <a:pt x="32" y="12"/>
                      <a:pt x="29" y="10"/>
                      <a:pt x="28" y="9"/>
                    </a:cubicBezTo>
                    <a:cubicBezTo>
                      <a:pt x="28" y="8"/>
                      <a:pt x="30" y="8"/>
                      <a:pt x="32" y="5"/>
                    </a:cubicBezTo>
                    <a:cubicBezTo>
                      <a:pt x="33" y="4"/>
                      <a:pt x="33" y="2"/>
                      <a:pt x="32" y="0"/>
                    </a:cubicBezTo>
                    <a:cubicBezTo>
                      <a:pt x="32" y="1"/>
                      <a:pt x="31" y="1"/>
                      <a:pt x="30" y="1"/>
                    </a:cubicBezTo>
                    <a:cubicBezTo>
                      <a:pt x="28" y="0"/>
                      <a:pt x="26" y="0"/>
                      <a:pt x="22" y="1"/>
                    </a:cubicBezTo>
                    <a:cubicBezTo>
                      <a:pt x="18" y="2"/>
                      <a:pt x="17" y="5"/>
                      <a:pt x="19" y="7"/>
                    </a:cubicBezTo>
                    <a:cubicBezTo>
                      <a:pt x="20" y="8"/>
                      <a:pt x="15" y="9"/>
                      <a:pt x="15" y="7"/>
                    </a:cubicBezTo>
                    <a:cubicBezTo>
                      <a:pt x="15" y="5"/>
                      <a:pt x="11" y="6"/>
                      <a:pt x="11" y="9"/>
                    </a:cubicBezTo>
                    <a:cubicBezTo>
                      <a:pt x="11" y="11"/>
                      <a:pt x="7" y="12"/>
                      <a:pt x="8" y="15"/>
                    </a:cubicBezTo>
                    <a:cubicBezTo>
                      <a:pt x="8" y="18"/>
                      <a:pt x="4" y="21"/>
                      <a:pt x="1" y="23"/>
                    </a:cubicBezTo>
                    <a:cubicBezTo>
                      <a:pt x="1" y="23"/>
                      <a:pt x="0" y="23"/>
                      <a:pt x="0" y="23"/>
                    </a:cubicBezTo>
                    <a:cubicBezTo>
                      <a:pt x="1" y="24"/>
                      <a:pt x="2" y="24"/>
                      <a:pt x="3" y="24"/>
                    </a:cubicBezTo>
                    <a:cubicBezTo>
                      <a:pt x="5" y="24"/>
                      <a:pt x="9" y="23"/>
                      <a:pt x="10" y="2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81" name="Freeform 77">
                <a:extLst>
                  <a:ext uri="{FF2B5EF4-FFF2-40B4-BE49-F238E27FC236}">
                    <a16:creationId xmlns:a16="http://schemas.microsoft.com/office/drawing/2014/main" xmlns="" id="{87907663-2A2F-4EC2-BC1B-3C8C76EFE8FC}"/>
                  </a:ext>
                </a:extLst>
              </p:cNvPr>
              <p:cNvSpPr>
                <a:spLocks/>
              </p:cNvSpPr>
              <p:nvPr/>
            </p:nvSpPr>
            <p:spPr bwMode="auto">
              <a:xfrm>
                <a:off x="5031385" y="3063433"/>
                <a:ext cx="11293" cy="15057"/>
              </a:xfrm>
              <a:custGeom>
                <a:avLst/>
                <a:gdLst>
                  <a:gd name="T0" fmla="*/ 3 w 5"/>
                  <a:gd name="T1" fmla="*/ 0 h 7"/>
                  <a:gd name="T2" fmla="*/ 0 w 5"/>
                  <a:gd name="T3" fmla="*/ 7 h 7"/>
                  <a:gd name="T4" fmla="*/ 5 w 5"/>
                  <a:gd name="T5" fmla="*/ 7 h 7"/>
                  <a:gd name="T6" fmla="*/ 3 w 5"/>
                  <a:gd name="T7" fmla="*/ 1 h 7"/>
                  <a:gd name="T8" fmla="*/ 3 w 5"/>
                  <a:gd name="T9" fmla="*/ 0 h 7"/>
                </a:gdLst>
                <a:ahLst/>
                <a:cxnLst>
                  <a:cxn ang="0">
                    <a:pos x="T0" y="T1"/>
                  </a:cxn>
                  <a:cxn ang="0">
                    <a:pos x="T2" y="T3"/>
                  </a:cxn>
                  <a:cxn ang="0">
                    <a:pos x="T4" y="T5"/>
                  </a:cxn>
                  <a:cxn ang="0">
                    <a:pos x="T6" y="T7"/>
                  </a:cxn>
                  <a:cxn ang="0">
                    <a:pos x="T8" y="T9"/>
                  </a:cxn>
                </a:cxnLst>
                <a:rect l="0" t="0" r="r" b="b"/>
                <a:pathLst>
                  <a:path w="5" h="7">
                    <a:moveTo>
                      <a:pt x="3" y="0"/>
                    </a:moveTo>
                    <a:cubicBezTo>
                      <a:pt x="1" y="1"/>
                      <a:pt x="0" y="3"/>
                      <a:pt x="0" y="7"/>
                    </a:cubicBezTo>
                    <a:cubicBezTo>
                      <a:pt x="2" y="7"/>
                      <a:pt x="4" y="7"/>
                      <a:pt x="5" y="7"/>
                    </a:cubicBezTo>
                    <a:cubicBezTo>
                      <a:pt x="5" y="3"/>
                      <a:pt x="3" y="1"/>
                      <a:pt x="3" y="1"/>
                    </a:cubicBezTo>
                    <a:cubicBezTo>
                      <a:pt x="3" y="0"/>
                      <a:pt x="3" y="0"/>
                      <a:pt x="3" y="0"/>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82" name="Freeform 78">
                <a:extLst>
                  <a:ext uri="{FF2B5EF4-FFF2-40B4-BE49-F238E27FC236}">
                    <a16:creationId xmlns:a16="http://schemas.microsoft.com/office/drawing/2014/main" xmlns="" id="{CDCADA37-44E8-42CD-8E1C-E80BD43A1781}"/>
                  </a:ext>
                </a:extLst>
              </p:cNvPr>
              <p:cNvSpPr>
                <a:spLocks/>
              </p:cNvSpPr>
              <p:nvPr/>
            </p:nvSpPr>
            <p:spPr bwMode="auto">
              <a:xfrm>
                <a:off x="4968649" y="3025791"/>
                <a:ext cx="74029" cy="52698"/>
              </a:xfrm>
              <a:custGeom>
                <a:avLst/>
                <a:gdLst>
                  <a:gd name="T0" fmla="*/ 2 w 32"/>
                  <a:gd name="T1" fmla="*/ 7 h 23"/>
                  <a:gd name="T2" fmla="*/ 4 w 32"/>
                  <a:gd name="T3" fmla="*/ 10 h 23"/>
                  <a:gd name="T4" fmla="*/ 8 w 32"/>
                  <a:gd name="T5" fmla="*/ 12 h 23"/>
                  <a:gd name="T6" fmla="*/ 13 w 32"/>
                  <a:gd name="T7" fmla="*/ 15 h 23"/>
                  <a:gd name="T8" fmla="*/ 16 w 32"/>
                  <a:gd name="T9" fmla="*/ 18 h 23"/>
                  <a:gd name="T10" fmla="*/ 19 w 32"/>
                  <a:gd name="T11" fmla="*/ 16 h 23"/>
                  <a:gd name="T12" fmla="*/ 22 w 32"/>
                  <a:gd name="T13" fmla="*/ 20 h 23"/>
                  <a:gd name="T14" fmla="*/ 26 w 32"/>
                  <a:gd name="T15" fmla="*/ 23 h 23"/>
                  <a:gd name="T16" fmla="*/ 27 w 32"/>
                  <a:gd name="T17" fmla="*/ 23 h 23"/>
                  <a:gd name="T18" fmla="*/ 30 w 32"/>
                  <a:gd name="T19" fmla="*/ 16 h 23"/>
                  <a:gd name="T20" fmla="*/ 31 w 32"/>
                  <a:gd name="T21" fmla="*/ 13 h 23"/>
                  <a:gd name="T22" fmla="*/ 29 w 32"/>
                  <a:gd name="T23" fmla="*/ 8 h 23"/>
                  <a:gd name="T24" fmla="*/ 29 w 32"/>
                  <a:gd name="T25" fmla="*/ 8 h 23"/>
                  <a:gd name="T26" fmla="*/ 28 w 32"/>
                  <a:gd name="T27" fmla="*/ 7 h 23"/>
                  <a:gd name="T28" fmla="*/ 22 w 32"/>
                  <a:gd name="T29" fmla="*/ 3 h 23"/>
                  <a:gd name="T30" fmla="*/ 16 w 32"/>
                  <a:gd name="T31" fmla="*/ 2 h 23"/>
                  <a:gd name="T32" fmla="*/ 9 w 32"/>
                  <a:gd name="T33" fmla="*/ 4 h 23"/>
                  <a:gd name="T34" fmla="*/ 6 w 32"/>
                  <a:gd name="T35" fmla="*/ 3 h 23"/>
                  <a:gd name="T36" fmla="*/ 0 w 32"/>
                  <a:gd name="T37" fmla="*/ 6 h 23"/>
                  <a:gd name="T38" fmla="*/ 2 w 32"/>
                  <a:gd name="T39"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23">
                    <a:moveTo>
                      <a:pt x="2" y="7"/>
                    </a:moveTo>
                    <a:cubicBezTo>
                      <a:pt x="2" y="8"/>
                      <a:pt x="4" y="11"/>
                      <a:pt x="4" y="10"/>
                    </a:cubicBezTo>
                    <a:cubicBezTo>
                      <a:pt x="5" y="9"/>
                      <a:pt x="7" y="11"/>
                      <a:pt x="8" y="12"/>
                    </a:cubicBezTo>
                    <a:cubicBezTo>
                      <a:pt x="10" y="13"/>
                      <a:pt x="13" y="14"/>
                      <a:pt x="13" y="15"/>
                    </a:cubicBezTo>
                    <a:cubicBezTo>
                      <a:pt x="14" y="16"/>
                      <a:pt x="14" y="19"/>
                      <a:pt x="16" y="18"/>
                    </a:cubicBezTo>
                    <a:cubicBezTo>
                      <a:pt x="17" y="17"/>
                      <a:pt x="19" y="15"/>
                      <a:pt x="19" y="16"/>
                    </a:cubicBezTo>
                    <a:cubicBezTo>
                      <a:pt x="19" y="18"/>
                      <a:pt x="20" y="20"/>
                      <a:pt x="22" y="20"/>
                    </a:cubicBezTo>
                    <a:cubicBezTo>
                      <a:pt x="23" y="20"/>
                      <a:pt x="24" y="23"/>
                      <a:pt x="26" y="23"/>
                    </a:cubicBezTo>
                    <a:cubicBezTo>
                      <a:pt x="26" y="23"/>
                      <a:pt x="27" y="23"/>
                      <a:pt x="27" y="23"/>
                    </a:cubicBezTo>
                    <a:cubicBezTo>
                      <a:pt x="27" y="19"/>
                      <a:pt x="28" y="17"/>
                      <a:pt x="30" y="16"/>
                    </a:cubicBezTo>
                    <a:cubicBezTo>
                      <a:pt x="30" y="15"/>
                      <a:pt x="31" y="14"/>
                      <a:pt x="31" y="13"/>
                    </a:cubicBezTo>
                    <a:cubicBezTo>
                      <a:pt x="32" y="12"/>
                      <a:pt x="29" y="10"/>
                      <a:pt x="29" y="8"/>
                    </a:cubicBezTo>
                    <a:cubicBezTo>
                      <a:pt x="29" y="8"/>
                      <a:pt x="29" y="8"/>
                      <a:pt x="29" y="8"/>
                    </a:cubicBezTo>
                    <a:cubicBezTo>
                      <a:pt x="29" y="8"/>
                      <a:pt x="28" y="7"/>
                      <a:pt x="28" y="7"/>
                    </a:cubicBezTo>
                    <a:cubicBezTo>
                      <a:pt x="25" y="4"/>
                      <a:pt x="23" y="4"/>
                      <a:pt x="22" y="3"/>
                    </a:cubicBezTo>
                    <a:cubicBezTo>
                      <a:pt x="20" y="1"/>
                      <a:pt x="18" y="0"/>
                      <a:pt x="16" y="2"/>
                    </a:cubicBezTo>
                    <a:cubicBezTo>
                      <a:pt x="15" y="3"/>
                      <a:pt x="11" y="4"/>
                      <a:pt x="9" y="4"/>
                    </a:cubicBezTo>
                    <a:cubicBezTo>
                      <a:pt x="8" y="4"/>
                      <a:pt x="7" y="4"/>
                      <a:pt x="6" y="3"/>
                    </a:cubicBezTo>
                    <a:cubicBezTo>
                      <a:pt x="4" y="4"/>
                      <a:pt x="2" y="5"/>
                      <a:pt x="0" y="6"/>
                    </a:cubicBezTo>
                    <a:cubicBezTo>
                      <a:pt x="1" y="6"/>
                      <a:pt x="1" y="6"/>
                      <a:pt x="2" y="7"/>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83" name="Freeform 79">
                <a:extLst>
                  <a:ext uri="{FF2B5EF4-FFF2-40B4-BE49-F238E27FC236}">
                    <a16:creationId xmlns:a16="http://schemas.microsoft.com/office/drawing/2014/main" xmlns="" id="{F5D02EE1-7058-49F8-8255-A0D49B940DB0}"/>
                  </a:ext>
                </a:extLst>
              </p:cNvPr>
              <p:cNvSpPr>
                <a:spLocks/>
              </p:cNvSpPr>
              <p:nvPr/>
            </p:nvSpPr>
            <p:spPr bwMode="auto">
              <a:xfrm>
                <a:off x="5296132" y="3104839"/>
                <a:ext cx="168133" cy="107906"/>
              </a:xfrm>
              <a:custGeom>
                <a:avLst/>
                <a:gdLst>
                  <a:gd name="T0" fmla="*/ 65 w 73"/>
                  <a:gd name="T1" fmla="*/ 31 h 47"/>
                  <a:gd name="T2" fmla="*/ 62 w 73"/>
                  <a:gd name="T3" fmla="*/ 30 h 47"/>
                  <a:gd name="T4" fmla="*/ 63 w 73"/>
                  <a:gd name="T5" fmla="*/ 29 h 47"/>
                  <a:gd name="T6" fmla="*/ 61 w 73"/>
                  <a:gd name="T7" fmla="*/ 20 h 47"/>
                  <a:gd name="T8" fmla="*/ 56 w 73"/>
                  <a:gd name="T9" fmla="*/ 9 h 47"/>
                  <a:gd name="T10" fmla="*/ 51 w 73"/>
                  <a:gd name="T11" fmla="*/ 0 h 47"/>
                  <a:gd name="T12" fmla="*/ 47 w 73"/>
                  <a:gd name="T13" fmla="*/ 2 h 47"/>
                  <a:gd name="T14" fmla="*/ 42 w 73"/>
                  <a:gd name="T15" fmla="*/ 4 h 47"/>
                  <a:gd name="T16" fmla="*/ 38 w 73"/>
                  <a:gd name="T17" fmla="*/ 5 h 47"/>
                  <a:gd name="T18" fmla="*/ 35 w 73"/>
                  <a:gd name="T19" fmla="*/ 6 h 47"/>
                  <a:gd name="T20" fmla="*/ 30 w 73"/>
                  <a:gd name="T21" fmla="*/ 4 h 47"/>
                  <a:gd name="T22" fmla="*/ 22 w 73"/>
                  <a:gd name="T23" fmla="*/ 3 h 47"/>
                  <a:gd name="T24" fmla="*/ 19 w 73"/>
                  <a:gd name="T25" fmla="*/ 3 h 47"/>
                  <a:gd name="T26" fmla="*/ 18 w 73"/>
                  <a:gd name="T27" fmla="*/ 5 h 47"/>
                  <a:gd name="T28" fmla="*/ 13 w 73"/>
                  <a:gd name="T29" fmla="*/ 8 h 47"/>
                  <a:gd name="T30" fmla="*/ 5 w 73"/>
                  <a:gd name="T31" fmla="*/ 20 h 47"/>
                  <a:gd name="T32" fmla="*/ 0 w 73"/>
                  <a:gd name="T33" fmla="*/ 24 h 47"/>
                  <a:gd name="T34" fmla="*/ 3 w 73"/>
                  <a:gd name="T35" fmla="*/ 29 h 47"/>
                  <a:gd name="T36" fmla="*/ 6 w 73"/>
                  <a:gd name="T37" fmla="*/ 31 h 47"/>
                  <a:gd name="T38" fmla="*/ 7 w 73"/>
                  <a:gd name="T39" fmla="*/ 36 h 47"/>
                  <a:gd name="T40" fmla="*/ 16 w 73"/>
                  <a:gd name="T41" fmla="*/ 39 h 47"/>
                  <a:gd name="T42" fmla="*/ 16 w 73"/>
                  <a:gd name="T43" fmla="*/ 43 h 47"/>
                  <a:gd name="T44" fmla="*/ 21 w 73"/>
                  <a:gd name="T45" fmla="*/ 46 h 47"/>
                  <a:gd name="T46" fmla="*/ 30 w 73"/>
                  <a:gd name="T47" fmla="*/ 47 h 47"/>
                  <a:gd name="T48" fmla="*/ 38 w 73"/>
                  <a:gd name="T49" fmla="*/ 47 h 47"/>
                  <a:gd name="T50" fmla="*/ 44 w 73"/>
                  <a:gd name="T51" fmla="*/ 45 h 47"/>
                  <a:gd name="T52" fmla="*/ 53 w 73"/>
                  <a:gd name="T53" fmla="*/ 43 h 47"/>
                  <a:gd name="T54" fmla="*/ 60 w 73"/>
                  <a:gd name="T55" fmla="*/ 45 h 47"/>
                  <a:gd name="T56" fmla="*/ 65 w 73"/>
                  <a:gd name="T57" fmla="*/ 47 h 47"/>
                  <a:gd name="T58" fmla="*/ 65 w 73"/>
                  <a:gd name="T59" fmla="*/ 43 h 47"/>
                  <a:gd name="T60" fmla="*/ 69 w 73"/>
                  <a:gd name="T61" fmla="*/ 36 h 47"/>
                  <a:gd name="T62" fmla="*/ 73 w 73"/>
                  <a:gd name="T63" fmla="*/ 32 h 47"/>
                  <a:gd name="T64" fmla="*/ 73 w 73"/>
                  <a:gd name="T65" fmla="*/ 32 h 47"/>
                  <a:gd name="T66" fmla="*/ 70 w 73"/>
                  <a:gd name="T67" fmla="*/ 30 h 47"/>
                  <a:gd name="T68" fmla="*/ 65 w 73"/>
                  <a:gd name="T69" fmla="*/ 3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3" h="47">
                    <a:moveTo>
                      <a:pt x="65" y="31"/>
                    </a:moveTo>
                    <a:cubicBezTo>
                      <a:pt x="64" y="31"/>
                      <a:pt x="62" y="31"/>
                      <a:pt x="62" y="30"/>
                    </a:cubicBezTo>
                    <a:cubicBezTo>
                      <a:pt x="62" y="30"/>
                      <a:pt x="63" y="29"/>
                      <a:pt x="63" y="29"/>
                    </a:cubicBezTo>
                    <a:cubicBezTo>
                      <a:pt x="60" y="28"/>
                      <a:pt x="60" y="22"/>
                      <a:pt x="61" y="20"/>
                    </a:cubicBezTo>
                    <a:cubicBezTo>
                      <a:pt x="63" y="18"/>
                      <a:pt x="58" y="12"/>
                      <a:pt x="56" y="9"/>
                    </a:cubicBezTo>
                    <a:cubicBezTo>
                      <a:pt x="55" y="8"/>
                      <a:pt x="53" y="4"/>
                      <a:pt x="51" y="0"/>
                    </a:cubicBezTo>
                    <a:cubicBezTo>
                      <a:pt x="49" y="1"/>
                      <a:pt x="47" y="1"/>
                      <a:pt x="47" y="2"/>
                    </a:cubicBezTo>
                    <a:cubicBezTo>
                      <a:pt x="46" y="3"/>
                      <a:pt x="44" y="4"/>
                      <a:pt x="42" y="4"/>
                    </a:cubicBezTo>
                    <a:cubicBezTo>
                      <a:pt x="41" y="4"/>
                      <a:pt x="40" y="3"/>
                      <a:pt x="38" y="5"/>
                    </a:cubicBezTo>
                    <a:cubicBezTo>
                      <a:pt x="37" y="6"/>
                      <a:pt x="35" y="6"/>
                      <a:pt x="35" y="6"/>
                    </a:cubicBezTo>
                    <a:cubicBezTo>
                      <a:pt x="34" y="5"/>
                      <a:pt x="32" y="4"/>
                      <a:pt x="30" y="4"/>
                    </a:cubicBezTo>
                    <a:cubicBezTo>
                      <a:pt x="28" y="4"/>
                      <a:pt x="23" y="3"/>
                      <a:pt x="22" y="3"/>
                    </a:cubicBezTo>
                    <a:cubicBezTo>
                      <a:pt x="21" y="3"/>
                      <a:pt x="20" y="3"/>
                      <a:pt x="19" y="3"/>
                    </a:cubicBezTo>
                    <a:cubicBezTo>
                      <a:pt x="19" y="4"/>
                      <a:pt x="19" y="4"/>
                      <a:pt x="18" y="5"/>
                    </a:cubicBezTo>
                    <a:cubicBezTo>
                      <a:pt x="17" y="6"/>
                      <a:pt x="14" y="7"/>
                      <a:pt x="13" y="8"/>
                    </a:cubicBezTo>
                    <a:cubicBezTo>
                      <a:pt x="12" y="9"/>
                      <a:pt x="8" y="18"/>
                      <a:pt x="5" y="20"/>
                    </a:cubicBezTo>
                    <a:cubicBezTo>
                      <a:pt x="3" y="23"/>
                      <a:pt x="1" y="23"/>
                      <a:pt x="0" y="24"/>
                    </a:cubicBezTo>
                    <a:cubicBezTo>
                      <a:pt x="0" y="25"/>
                      <a:pt x="3" y="27"/>
                      <a:pt x="3" y="29"/>
                    </a:cubicBezTo>
                    <a:cubicBezTo>
                      <a:pt x="3" y="30"/>
                      <a:pt x="4" y="31"/>
                      <a:pt x="6" y="31"/>
                    </a:cubicBezTo>
                    <a:cubicBezTo>
                      <a:pt x="8" y="31"/>
                      <a:pt x="6" y="36"/>
                      <a:pt x="7" y="36"/>
                    </a:cubicBezTo>
                    <a:cubicBezTo>
                      <a:pt x="8" y="37"/>
                      <a:pt x="16" y="37"/>
                      <a:pt x="16" y="39"/>
                    </a:cubicBezTo>
                    <a:cubicBezTo>
                      <a:pt x="16" y="41"/>
                      <a:pt x="17" y="42"/>
                      <a:pt x="16" y="43"/>
                    </a:cubicBezTo>
                    <a:cubicBezTo>
                      <a:pt x="19" y="43"/>
                      <a:pt x="20" y="46"/>
                      <a:pt x="21" y="46"/>
                    </a:cubicBezTo>
                    <a:cubicBezTo>
                      <a:pt x="22" y="46"/>
                      <a:pt x="28" y="47"/>
                      <a:pt x="30" y="47"/>
                    </a:cubicBezTo>
                    <a:cubicBezTo>
                      <a:pt x="31" y="46"/>
                      <a:pt x="36" y="47"/>
                      <a:pt x="38" y="47"/>
                    </a:cubicBezTo>
                    <a:cubicBezTo>
                      <a:pt x="40" y="47"/>
                      <a:pt x="42" y="46"/>
                      <a:pt x="44" y="45"/>
                    </a:cubicBezTo>
                    <a:cubicBezTo>
                      <a:pt x="45" y="43"/>
                      <a:pt x="51" y="43"/>
                      <a:pt x="53" y="43"/>
                    </a:cubicBezTo>
                    <a:cubicBezTo>
                      <a:pt x="55" y="43"/>
                      <a:pt x="59" y="44"/>
                      <a:pt x="60" y="45"/>
                    </a:cubicBezTo>
                    <a:cubicBezTo>
                      <a:pt x="60" y="45"/>
                      <a:pt x="62" y="46"/>
                      <a:pt x="65" y="47"/>
                    </a:cubicBezTo>
                    <a:cubicBezTo>
                      <a:pt x="65" y="46"/>
                      <a:pt x="65" y="44"/>
                      <a:pt x="65" y="43"/>
                    </a:cubicBezTo>
                    <a:cubicBezTo>
                      <a:pt x="65" y="40"/>
                      <a:pt x="66" y="37"/>
                      <a:pt x="69" y="36"/>
                    </a:cubicBezTo>
                    <a:cubicBezTo>
                      <a:pt x="71" y="36"/>
                      <a:pt x="73" y="36"/>
                      <a:pt x="73" y="32"/>
                    </a:cubicBezTo>
                    <a:cubicBezTo>
                      <a:pt x="73" y="32"/>
                      <a:pt x="73" y="32"/>
                      <a:pt x="73" y="32"/>
                    </a:cubicBezTo>
                    <a:cubicBezTo>
                      <a:pt x="72" y="31"/>
                      <a:pt x="70" y="30"/>
                      <a:pt x="70" y="30"/>
                    </a:cubicBezTo>
                    <a:cubicBezTo>
                      <a:pt x="69" y="30"/>
                      <a:pt x="66" y="32"/>
                      <a:pt x="65" y="31"/>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84" name="Freeform 80">
                <a:extLst>
                  <a:ext uri="{FF2B5EF4-FFF2-40B4-BE49-F238E27FC236}">
                    <a16:creationId xmlns:a16="http://schemas.microsoft.com/office/drawing/2014/main" xmlns="" id="{073ED889-686E-41A6-8069-20F6CAA2DC4A}"/>
                  </a:ext>
                </a:extLst>
              </p:cNvPr>
              <p:cNvSpPr>
                <a:spLocks/>
              </p:cNvSpPr>
              <p:nvPr/>
            </p:nvSpPr>
            <p:spPr bwMode="auto">
              <a:xfrm>
                <a:off x="5414076" y="3099820"/>
                <a:ext cx="57717" cy="71519"/>
              </a:xfrm>
              <a:custGeom>
                <a:avLst/>
                <a:gdLst>
                  <a:gd name="T0" fmla="*/ 18 w 25"/>
                  <a:gd name="T1" fmla="*/ 8 h 31"/>
                  <a:gd name="T2" fmla="*/ 12 w 25"/>
                  <a:gd name="T3" fmla="*/ 4 h 31"/>
                  <a:gd name="T4" fmla="*/ 6 w 25"/>
                  <a:gd name="T5" fmla="*/ 0 h 31"/>
                  <a:gd name="T6" fmla="*/ 0 w 25"/>
                  <a:gd name="T7" fmla="*/ 2 h 31"/>
                  <a:gd name="T8" fmla="*/ 5 w 25"/>
                  <a:gd name="T9" fmla="*/ 11 h 31"/>
                  <a:gd name="T10" fmla="*/ 10 w 25"/>
                  <a:gd name="T11" fmla="*/ 22 h 31"/>
                  <a:gd name="T12" fmla="*/ 12 w 25"/>
                  <a:gd name="T13" fmla="*/ 31 h 31"/>
                  <a:gd name="T14" fmla="*/ 16 w 25"/>
                  <a:gd name="T15" fmla="*/ 24 h 31"/>
                  <a:gd name="T16" fmla="*/ 19 w 25"/>
                  <a:gd name="T17" fmla="*/ 21 h 31"/>
                  <a:gd name="T18" fmla="*/ 25 w 25"/>
                  <a:gd name="T19" fmla="*/ 22 h 31"/>
                  <a:gd name="T20" fmla="*/ 23 w 25"/>
                  <a:gd name="T21" fmla="*/ 16 h 31"/>
                  <a:gd name="T22" fmla="*/ 18 w 25"/>
                  <a:gd name="T23" fmla="*/ 8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 h="31">
                    <a:moveTo>
                      <a:pt x="18" y="8"/>
                    </a:moveTo>
                    <a:cubicBezTo>
                      <a:pt x="17" y="5"/>
                      <a:pt x="14" y="4"/>
                      <a:pt x="12" y="4"/>
                    </a:cubicBezTo>
                    <a:cubicBezTo>
                      <a:pt x="10" y="4"/>
                      <a:pt x="8" y="0"/>
                      <a:pt x="6" y="0"/>
                    </a:cubicBezTo>
                    <a:cubicBezTo>
                      <a:pt x="5" y="1"/>
                      <a:pt x="2" y="1"/>
                      <a:pt x="0" y="2"/>
                    </a:cubicBezTo>
                    <a:cubicBezTo>
                      <a:pt x="2" y="6"/>
                      <a:pt x="4" y="10"/>
                      <a:pt x="5" y="11"/>
                    </a:cubicBezTo>
                    <a:cubicBezTo>
                      <a:pt x="7" y="14"/>
                      <a:pt x="12" y="20"/>
                      <a:pt x="10" y="22"/>
                    </a:cubicBezTo>
                    <a:cubicBezTo>
                      <a:pt x="9" y="24"/>
                      <a:pt x="9" y="30"/>
                      <a:pt x="12" y="31"/>
                    </a:cubicBezTo>
                    <a:cubicBezTo>
                      <a:pt x="13" y="30"/>
                      <a:pt x="16" y="26"/>
                      <a:pt x="16" y="24"/>
                    </a:cubicBezTo>
                    <a:cubicBezTo>
                      <a:pt x="16" y="23"/>
                      <a:pt x="16" y="20"/>
                      <a:pt x="19" y="21"/>
                    </a:cubicBezTo>
                    <a:cubicBezTo>
                      <a:pt x="22" y="21"/>
                      <a:pt x="25" y="23"/>
                      <a:pt x="25" y="22"/>
                    </a:cubicBezTo>
                    <a:cubicBezTo>
                      <a:pt x="25" y="21"/>
                      <a:pt x="24" y="18"/>
                      <a:pt x="23" y="16"/>
                    </a:cubicBezTo>
                    <a:cubicBezTo>
                      <a:pt x="22" y="15"/>
                      <a:pt x="19" y="11"/>
                      <a:pt x="18" y="8"/>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85" name="Freeform 81">
                <a:extLst>
                  <a:ext uri="{FF2B5EF4-FFF2-40B4-BE49-F238E27FC236}">
                    <a16:creationId xmlns:a16="http://schemas.microsoft.com/office/drawing/2014/main" xmlns="" id="{18ED64BF-A2CD-474D-AB05-053D599BA6BE}"/>
                  </a:ext>
                </a:extLst>
              </p:cNvPr>
              <p:cNvSpPr>
                <a:spLocks/>
              </p:cNvSpPr>
              <p:nvPr/>
            </p:nvSpPr>
            <p:spPr bwMode="auto">
              <a:xfrm>
                <a:off x="5328755" y="3203962"/>
                <a:ext cx="117944" cy="61482"/>
              </a:xfrm>
              <a:custGeom>
                <a:avLst/>
                <a:gdLst>
                  <a:gd name="T0" fmla="*/ 39 w 51"/>
                  <a:gd name="T1" fmla="*/ 0 h 27"/>
                  <a:gd name="T2" fmla="*/ 30 w 51"/>
                  <a:gd name="T3" fmla="*/ 2 h 27"/>
                  <a:gd name="T4" fmla="*/ 24 w 51"/>
                  <a:gd name="T5" fmla="*/ 4 h 27"/>
                  <a:gd name="T6" fmla="*/ 16 w 51"/>
                  <a:gd name="T7" fmla="*/ 4 h 27"/>
                  <a:gd name="T8" fmla="*/ 7 w 51"/>
                  <a:gd name="T9" fmla="*/ 3 h 27"/>
                  <a:gd name="T10" fmla="*/ 2 w 51"/>
                  <a:gd name="T11" fmla="*/ 0 h 27"/>
                  <a:gd name="T12" fmla="*/ 2 w 51"/>
                  <a:gd name="T13" fmla="*/ 0 h 27"/>
                  <a:gd name="T14" fmla="*/ 2 w 51"/>
                  <a:gd name="T15" fmla="*/ 6 h 27"/>
                  <a:gd name="T16" fmla="*/ 4 w 51"/>
                  <a:gd name="T17" fmla="*/ 11 h 27"/>
                  <a:gd name="T18" fmla="*/ 2 w 51"/>
                  <a:gd name="T19" fmla="*/ 14 h 27"/>
                  <a:gd name="T20" fmla="*/ 2 w 51"/>
                  <a:gd name="T21" fmla="*/ 18 h 27"/>
                  <a:gd name="T22" fmla="*/ 6 w 51"/>
                  <a:gd name="T23" fmla="*/ 23 h 27"/>
                  <a:gd name="T24" fmla="*/ 8 w 51"/>
                  <a:gd name="T25" fmla="*/ 26 h 27"/>
                  <a:gd name="T26" fmla="*/ 18 w 51"/>
                  <a:gd name="T27" fmla="*/ 26 h 27"/>
                  <a:gd name="T28" fmla="*/ 27 w 51"/>
                  <a:gd name="T29" fmla="*/ 27 h 27"/>
                  <a:gd name="T30" fmla="*/ 30 w 51"/>
                  <a:gd name="T31" fmla="*/ 25 h 27"/>
                  <a:gd name="T32" fmla="*/ 34 w 51"/>
                  <a:gd name="T33" fmla="*/ 24 h 27"/>
                  <a:gd name="T34" fmla="*/ 34 w 51"/>
                  <a:gd name="T35" fmla="*/ 21 h 27"/>
                  <a:gd name="T36" fmla="*/ 42 w 51"/>
                  <a:gd name="T37" fmla="*/ 21 h 27"/>
                  <a:gd name="T38" fmla="*/ 45 w 51"/>
                  <a:gd name="T39" fmla="*/ 21 h 27"/>
                  <a:gd name="T40" fmla="*/ 44 w 51"/>
                  <a:gd name="T41" fmla="*/ 19 h 27"/>
                  <a:gd name="T42" fmla="*/ 43 w 51"/>
                  <a:gd name="T43" fmla="*/ 13 h 27"/>
                  <a:gd name="T44" fmla="*/ 49 w 51"/>
                  <a:gd name="T45" fmla="*/ 6 h 27"/>
                  <a:gd name="T46" fmla="*/ 51 w 51"/>
                  <a:gd name="T47" fmla="*/ 4 h 27"/>
                  <a:gd name="T48" fmla="*/ 46 w 51"/>
                  <a:gd name="T49" fmla="*/ 2 h 27"/>
                  <a:gd name="T50" fmla="*/ 39 w 51"/>
                  <a:gd name="T51"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1" h="27">
                    <a:moveTo>
                      <a:pt x="39" y="0"/>
                    </a:moveTo>
                    <a:cubicBezTo>
                      <a:pt x="37" y="0"/>
                      <a:pt x="31" y="0"/>
                      <a:pt x="30" y="2"/>
                    </a:cubicBezTo>
                    <a:cubicBezTo>
                      <a:pt x="28" y="3"/>
                      <a:pt x="26" y="4"/>
                      <a:pt x="24" y="4"/>
                    </a:cubicBezTo>
                    <a:cubicBezTo>
                      <a:pt x="22" y="4"/>
                      <a:pt x="17" y="3"/>
                      <a:pt x="16" y="4"/>
                    </a:cubicBezTo>
                    <a:cubicBezTo>
                      <a:pt x="14" y="4"/>
                      <a:pt x="8" y="3"/>
                      <a:pt x="7" y="3"/>
                    </a:cubicBezTo>
                    <a:cubicBezTo>
                      <a:pt x="6" y="3"/>
                      <a:pt x="5" y="0"/>
                      <a:pt x="2" y="0"/>
                    </a:cubicBezTo>
                    <a:cubicBezTo>
                      <a:pt x="2" y="0"/>
                      <a:pt x="2" y="0"/>
                      <a:pt x="2" y="0"/>
                    </a:cubicBezTo>
                    <a:cubicBezTo>
                      <a:pt x="0" y="2"/>
                      <a:pt x="0" y="4"/>
                      <a:pt x="2" y="6"/>
                    </a:cubicBezTo>
                    <a:cubicBezTo>
                      <a:pt x="4" y="8"/>
                      <a:pt x="6" y="11"/>
                      <a:pt x="4" y="11"/>
                    </a:cubicBezTo>
                    <a:cubicBezTo>
                      <a:pt x="3" y="11"/>
                      <a:pt x="1" y="13"/>
                      <a:pt x="2" y="14"/>
                    </a:cubicBezTo>
                    <a:cubicBezTo>
                      <a:pt x="2" y="15"/>
                      <a:pt x="1" y="18"/>
                      <a:pt x="2" y="18"/>
                    </a:cubicBezTo>
                    <a:cubicBezTo>
                      <a:pt x="2" y="19"/>
                      <a:pt x="6" y="22"/>
                      <a:pt x="6" y="23"/>
                    </a:cubicBezTo>
                    <a:cubicBezTo>
                      <a:pt x="6" y="24"/>
                      <a:pt x="8" y="25"/>
                      <a:pt x="8" y="26"/>
                    </a:cubicBezTo>
                    <a:cubicBezTo>
                      <a:pt x="11" y="25"/>
                      <a:pt x="17" y="25"/>
                      <a:pt x="18" y="26"/>
                    </a:cubicBezTo>
                    <a:cubicBezTo>
                      <a:pt x="20" y="27"/>
                      <a:pt x="27" y="27"/>
                      <a:pt x="27" y="27"/>
                    </a:cubicBezTo>
                    <a:cubicBezTo>
                      <a:pt x="29" y="27"/>
                      <a:pt x="31" y="27"/>
                      <a:pt x="30" y="25"/>
                    </a:cubicBezTo>
                    <a:cubicBezTo>
                      <a:pt x="30" y="24"/>
                      <a:pt x="32" y="24"/>
                      <a:pt x="34" y="24"/>
                    </a:cubicBezTo>
                    <a:cubicBezTo>
                      <a:pt x="34" y="22"/>
                      <a:pt x="33" y="22"/>
                      <a:pt x="34" y="21"/>
                    </a:cubicBezTo>
                    <a:cubicBezTo>
                      <a:pt x="35" y="21"/>
                      <a:pt x="40" y="20"/>
                      <a:pt x="42" y="21"/>
                    </a:cubicBezTo>
                    <a:cubicBezTo>
                      <a:pt x="43" y="22"/>
                      <a:pt x="44" y="21"/>
                      <a:pt x="45" y="21"/>
                    </a:cubicBezTo>
                    <a:cubicBezTo>
                      <a:pt x="45" y="20"/>
                      <a:pt x="45" y="19"/>
                      <a:pt x="44" y="19"/>
                    </a:cubicBezTo>
                    <a:cubicBezTo>
                      <a:pt x="43" y="19"/>
                      <a:pt x="41" y="13"/>
                      <a:pt x="43" y="13"/>
                    </a:cubicBezTo>
                    <a:cubicBezTo>
                      <a:pt x="44" y="12"/>
                      <a:pt x="46" y="7"/>
                      <a:pt x="49" y="6"/>
                    </a:cubicBezTo>
                    <a:cubicBezTo>
                      <a:pt x="50" y="6"/>
                      <a:pt x="50" y="5"/>
                      <a:pt x="51" y="4"/>
                    </a:cubicBezTo>
                    <a:cubicBezTo>
                      <a:pt x="48" y="3"/>
                      <a:pt x="46" y="2"/>
                      <a:pt x="46" y="2"/>
                    </a:cubicBezTo>
                    <a:cubicBezTo>
                      <a:pt x="45" y="1"/>
                      <a:pt x="41" y="0"/>
                      <a:pt x="39" y="0"/>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86" name="Freeform 82">
                <a:extLst>
                  <a:ext uri="{FF2B5EF4-FFF2-40B4-BE49-F238E27FC236}">
                    <a16:creationId xmlns:a16="http://schemas.microsoft.com/office/drawing/2014/main" xmlns="" id="{9F789697-920B-40A2-AF86-EA13CC8CBE39}"/>
                  </a:ext>
                </a:extLst>
              </p:cNvPr>
              <p:cNvSpPr>
                <a:spLocks/>
              </p:cNvSpPr>
              <p:nvPr/>
            </p:nvSpPr>
            <p:spPr bwMode="auto">
              <a:xfrm>
                <a:off x="5296132" y="3242858"/>
                <a:ext cx="51444" cy="33878"/>
              </a:xfrm>
              <a:custGeom>
                <a:avLst/>
                <a:gdLst>
                  <a:gd name="T0" fmla="*/ 5 w 22"/>
                  <a:gd name="T1" fmla="*/ 15 h 15"/>
                  <a:gd name="T2" fmla="*/ 5 w 22"/>
                  <a:gd name="T3" fmla="*/ 15 h 15"/>
                  <a:gd name="T4" fmla="*/ 5 w 22"/>
                  <a:gd name="T5" fmla="*/ 15 h 15"/>
                  <a:gd name="T6" fmla="*/ 5 w 22"/>
                  <a:gd name="T7" fmla="*/ 15 h 15"/>
                  <a:gd name="T8" fmla="*/ 6 w 22"/>
                  <a:gd name="T9" fmla="*/ 15 h 15"/>
                  <a:gd name="T10" fmla="*/ 6 w 22"/>
                  <a:gd name="T11" fmla="*/ 15 h 15"/>
                  <a:gd name="T12" fmla="*/ 8 w 22"/>
                  <a:gd name="T13" fmla="*/ 15 h 15"/>
                  <a:gd name="T14" fmla="*/ 9 w 22"/>
                  <a:gd name="T15" fmla="*/ 15 h 15"/>
                  <a:gd name="T16" fmla="*/ 9 w 22"/>
                  <a:gd name="T17" fmla="*/ 15 h 15"/>
                  <a:gd name="T18" fmla="*/ 9 w 22"/>
                  <a:gd name="T19" fmla="*/ 15 h 15"/>
                  <a:gd name="T20" fmla="*/ 10 w 22"/>
                  <a:gd name="T21" fmla="*/ 15 h 15"/>
                  <a:gd name="T22" fmla="*/ 14 w 22"/>
                  <a:gd name="T23" fmla="*/ 13 h 15"/>
                  <a:gd name="T24" fmla="*/ 21 w 22"/>
                  <a:gd name="T25" fmla="*/ 9 h 15"/>
                  <a:gd name="T26" fmla="*/ 22 w 22"/>
                  <a:gd name="T27" fmla="*/ 9 h 15"/>
                  <a:gd name="T28" fmla="*/ 20 w 22"/>
                  <a:gd name="T29" fmla="*/ 6 h 15"/>
                  <a:gd name="T30" fmla="*/ 16 w 22"/>
                  <a:gd name="T31" fmla="*/ 1 h 15"/>
                  <a:gd name="T32" fmla="*/ 15 w 22"/>
                  <a:gd name="T33" fmla="*/ 1 h 15"/>
                  <a:gd name="T34" fmla="*/ 15 w 22"/>
                  <a:gd name="T35" fmla="*/ 1 h 15"/>
                  <a:gd name="T36" fmla="*/ 15 w 22"/>
                  <a:gd name="T37" fmla="*/ 0 h 15"/>
                  <a:gd name="T38" fmla="*/ 2 w 22"/>
                  <a:gd name="T39" fmla="*/ 2 h 15"/>
                  <a:gd name="T40" fmla="*/ 1 w 22"/>
                  <a:gd name="T41" fmla="*/ 2 h 15"/>
                  <a:gd name="T42" fmla="*/ 0 w 22"/>
                  <a:gd name="T43" fmla="*/ 10 h 15"/>
                  <a:gd name="T44" fmla="*/ 5 w 22"/>
                  <a:gd name="T45"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15">
                    <a:moveTo>
                      <a:pt x="5" y="15"/>
                    </a:moveTo>
                    <a:cubicBezTo>
                      <a:pt x="5" y="15"/>
                      <a:pt x="5" y="15"/>
                      <a:pt x="5" y="15"/>
                    </a:cubicBezTo>
                    <a:cubicBezTo>
                      <a:pt x="5" y="15"/>
                      <a:pt x="5" y="15"/>
                      <a:pt x="5" y="15"/>
                    </a:cubicBezTo>
                    <a:cubicBezTo>
                      <a:pt x="5" y="15"/>
                      <a:pt x="5" y="15"/>
                      <a:pt x="5" y="15"/>
                    </a:cubicBezTo>
                    <a:cubicBezTo>
                      <a:pt x="5" y="15"/>
                      <a:pt x="6" y="15"/>
                      <a:pt x="6" y="15"/>
                    </a:cubicBezTo>
                    <a:cubicBezTo>
                      <a:pt x="6" y="15"/>
                      <a:pt x="6" y="15"/>
                      <a:pt x="6" y="15"/>
                    </a:cubicBezTo>
                    <a:cubicBezTo>
                      <a:pt x="6" y="15"/>
                      <a:pt x="7" y="15"/>
                      <a:pt x="8" y="15"/>
                    </a:cubicBezTo>
                    <a:cubicBezTo>
                      <a:pt x="8" y="15"/>
                      <a:pt x="8" y="15"/>
                      <a:pt x="9" y="15"/>
                    </a:cubicBezTo>
                    <a:cubicBezTo>
                      <a:pt x="9" y="15"/>
                      <a:pt x="9" y="15"/>
                      <a:pt x="9" y="15"/>
                    </a:cubicBezTo>
                    <a:cubicBezTo>
                      <a:pt x="9" y="15"/>
                      <a:pt x="9" y="15"/>
                      <a:pt x="9" y="15"/>
                    </a:cubicBezTo>
                    <a:cubicBezTo>
                      <a:pt x="10" y="15"/>
                      <a:pt x="10" y="15"/>
                      <a:pt x="10" y="15"/>
                    </a:cubicBezTo>
                    <a:cubicBezTo>
                      <a:pt x="12" y="14"/>
                      <a:pt x="13" y="12"/>
                      <a:pt x="14" y="13"/>
                    </a:cubicBezTo>
                    <a:cubicBezTo>
                      <a:pt x="15" y="13"/>
                      <a:pt x="21" y="10"/>
                      <a:pt x="21" y="9"/>
                    </a:cubicBezTo>
                    <a:cubicBezTo>
                      <a:pt x="22" y="9"/>
                      <a:pt x="22" y="9"/>
                      <a:pt x="22" y="9"/>
                    </a:cubicBezTo>
                    <a:cubicBezTo>
                      <a:pt x="22" y="8"/>
                      <a:pt x="20" y="7"/>
                      <a:pt x="20" y="6"/>
                    </a:cubicBezTo>
                    <a:cubicBezTo>
                      <a:pt x="20" y="5"/>
                      <a:pt x="16" y="2"/>
                      <a:pt x="16" y="1"/>
                    </a:cubicBezTo>
                    <a:cubicBezTo>
                      <a:pt x="15" y="1"/>
                      <a:pt x="15" y="1"/>
                      <a:pt x="15" y="1"/>
                    </a:cubicBezTo>
                    <a:cubicBezTo>
                      <a:pt x="15" y="1"/>
                      <a:pt x="15" y="1"/>
                      <a:pt x="15" y="1"/>
                    </a:cubicBezTo>
                    <a:cubicBezTo>
                      <a:pt x="15" y="0"/>
                      <a:pt x="15" y="0"/>
                      <a:pt x="15" y="0"/>
                    </a:cubicBezTo>
                    <a:cubicBezTo>
                      <a:pt x="10" y="1"/>
                      <a:pt x="2" y="2"/>
                      <a:pt x="2" y="2"/>
                    </a:cubicBezTo>
                    <a:cubicBezTo>
                      <a:pt x="2" y="2"/>
                      <a:pt x="1" y="2"/>
                      <a:pt x="1" y="2"/>
                    </a:cubicBezTo>
                    <a:cubicBezTo>
                      <a:pt x="0" y="5"/>
                      <a:pt x="0" y="8"/>
                      <a:pt x="0" y="10"/>
                    </a:cubicBezTo>
                    <a:cubicBezTo>
                      <a:pt x="1" y="12"/>
                      <a:pt x="2" y="14"/>
                      <a:pt x="5" y="15"/>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87" name="Freeform 83">
                <a:extLst>
                  <a:ext uri="{FF2B5EF4-FFF2-40B4-BE49-F238E27FC236}">
                    <a16:creationId xmlns:a16="http://schemas.microsoft.com/office/drawing/2014/main" xmlns="" id="{AE521EE0-4FFF-4BC3-8446-B5C0DD4D4E4B}"/>
                  </a:ext>
                </a:extLst>
              </p:cNvPr>
              <p:cNvSpPr>
                <a:spLocks/>
              </p:cNvSpPr>
              <p:nvPr/>
            </p:nvSpPr>
            <p:spPr bwMode="auto">
              <a:xfrm>
                <a:off x="5328755" y="3005715"/>
                <a:ext cx="329993" cy="190718"/>
              </a:xfrm>
              <a:custGeom>
                <a:avLst/>
                <a:gdLst>
                  <a:gd name="T0" fmla="*/ 134 w 143"/>
                  <a:gd name="T1" fmla="*/ 48 h 83"/>
                  <a:gd name="T2" fmla="*/ 142 w 143"/>
                  <a:gd name="T3" fmla="*/ 43 h 83"/>
                  <a:gd name="T4" fmla="*/ 143 w 143"/>
                  <a:gd name="T5" fmla="*/ 38 h 83"/>
                  <a:gd name="T6" fmla="*/ 143 w 143"/>
                  <a:gd name="T7" fmla="*/ 32 h 83"/>
                  <a:gd name="T8" fmla="*/ 132 w 143"/>
                  <a:gd name="T9" fmla="*/ 28 h 83"/>
                  <a:gd name="T10" fmla="*/ 122 w 143"/>
                  <a:gd name="T11" fmla="*/ 22 h 83"/>
                  <a:gd name="T12" fmla="*/ 113 w 143"/>
                  <a:gd name="T13" fmla="*/ 23 h 83"/>
                  <a:gd name="T14" fmla="*/ 106 w 143"/>
                  <a:gd name="T15" fmla="*/ 20 h 83"/>
                  <a:gd name="T16" fmla="*/ 97 w 143"/>
                  <a:gd name="T17" fmla="*/ 12 h 83"/>
                  <a:gd name="T18" fmla="*/ 94 w 143"/>
                  <a:gd name="T19" fmla="*/ 1 h 83"/>
                  <a:gd name="T20" fmla="*/ 82 w 143"/>
                  <a:gd name="T21" fmla="*/ 1 h 83"/>
                  <a:gd name="T22" fmla="*/ 76 w 143"/>
                  <a:gd name="T23" fmla="*/ 2 h 83"/>
                  <a:gd name="T24" fmla="*/ 66 w 143"/>
                  <a:gd name="T25" fmla="*/ 8 h 83"/>
                  <a:gd name="T26" fmla="*/ 57 w 143"/>
                  <a:gd name="T27" fmla="*/ 10 h 83"/>
                  <a:gd name="T28" fmla="*/ 47 w 143"/>
                  <a:gd name="T29" fmla="*/ 8 h 83"/>
                  <a:gd name="T30" fmla="*/ 34 w 143"/>
                  <a:gd name="T31" fmla="*/ 6 h 83"/>
                  <a:gd name="T32" fmla="*/ 15 w 143"/>
                  <a:gd name="T33" fmla="*/ 8 h 83"/>
                  <a:gd name="T34" fmla="*/ 11 w 143"/>
                  <a:gd name="T35" fmla="*/ 11 h 83"/>
                  <a:gd name="T36" fmla="*/ 11 w 143"/>
                  <a:gd name="T37" fmla="*/ 22 h 83"/>
                  <a:gd name="T38" fmla="*/ 4 w 143"/>
                  <a:gd name="T39" fmla="*/ 35 h 83"/>
                  <a:gd name="T40" fmla="*/ 4 w 143"/>
                  <a:gd name="T41" fmla="*/ 45 h 83"/>
                  <a:gd name="T42" fmla="*/ 8 w 143"/>
                  <a:gd name="T43" fmla="*/ 46 h 83"/>
                  <a:gd name="T44" fmla="*/ 21 w 143"/>
                  <a:gd name="T45" fmla="*/ 49 h 83"/>
                  <a:gd name="T46" fmla="*/ 28 w 143"/>
                  <a:gd name="T47" fmla="*/ 47 h 83"/>
                  <a:gd name="T48" fmla="*/ 43 w 143"/>
                  <a:gd name="T49" fmla="*/ 41 h 83"/>
                  <a:gd name="T50" fmla="*/ 55 w 143"/>
                  <a:gd name="T51" fmla="*/ 49 h 83"/>
                  <a:gd name="T52" fmla="*/ 62 w 143"/>
                  <a:gd name="T53" fmla="*/ 63 h 83"/>
                  <a:gd name="T54" fmla="*/ 53 w 143"/>
                  <a:gd name="T55" fmla="*/ 65 h 83"/>
                  <a:gd name="T56" fmla="*/ 51 w 143"/>
                  <a:gd name="T57" fmla="*/ 74 h 83"/>
                  <a:gd name="T58" fmla="*/ 59 w 143"/>
                  <a:gd name="T59" fmla="*/ 75 h 83"/>
                  <a:gd name="T60" fmla="*/ 70 w 143"/>
                  <a:gd name="T61" fmla="*/ 60 h 83"/>
                  <a:gd name="T62" fmla="*/ 79 w 143"/>
                  <a:gd name="T63" fmla="*/ 64 h 83"/>
                  <a:gd name="T64" fmla="*/ 82 w 143"/>
                  <a:gd name="T65" fmla="*/ 72 h 83"/>
                  <a:gd name="T66" fmla="*/ 90 w 143"/>
                  <a:gd name="T67" fmla="*/ 82 h 83"/>
                  <a:gd name="T68" fmla="*/ 104 w 143"/>
                  <a:gd name="T69" fmla="*/ 77 h 83"/>
                  <a:gd name="T70" fmla="*/ 107 w 143"/>
                  <a:gd name="T71" fmla="*/ 74 h 83"/>
                  <a:gd name="T72" fmla="*/ 111 w 143"/>
                  <a:gd name="T73" fmla="*/ 61 h 83"/>
                  <a:gd name="T74" fmla="*/ 127 w 143"/>
                  <a:gd name="T75" fmla="*/ 56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3" h="83">
                    <a:moveTo>
                      <a:pt x="127" y="52"/>
                    </a:moveTo>
                    <a:cubicBezTo>
                      <a:pt x="129" y="52"/>
                      <a:pt x="132" y="48"/>
                      <a:pt x="134" y="48"/>
                    </a:cubicBezTo>
                    <a:cubicBezTo>
                      <a:pt x="135" y="48"/>
                      <a:pt x="140" y="49"/>
                      <a:pt x="140" y="48"/>
                    </a:cubicBezTo>
                    <a:cubicBezTo>
                      <a:pt x="140" y="47"/>
                      <a:pt x="142" y="44"/>
                      <a:pt x="142" y="43"/>
                    </a:cubicBezTo>
                    <a:cubicBezTo>
                      <a:pt x="141" y="42"/>
                      <a:pt x="140" y="41"/>
                      <a:pt x="140" y="40"/>
                    </a:cubicBezTo>
                    <a:cubicBezTo>
                      <a:pt x="140" y="39"/>
                      <a:pt x="143" y="39"/>
                      <a:pt x="143" y="38"/>
                    </a:cubicBezTo>
                    <a:cubicBezTo>
                      <a:pt x="143" y="37"/>
                      <a:pt x="141" y="36"/>
                      <a:pt x="141" y="36"/>
                    </a:cubicBezTo>
                    <a:cubicBezTo>
                      <a:pt x="141" y="35"/>
                      <a:pt x="143" y="34"/>
                      <a:pt x="143" y="32"/>
                    </a:cubicBezTo>
                    <a:cubicBezTo>
                      <a:pt x="143" y="31"/>
                      <a:pt x="141" y="31"/>
                      <a:pt x="139" y="29"/>
                    </a:cubicBezTo>
                    <a:cubicBezTo>
                      <a:pt x="136" y="28"/>
                      <a:pt x="134" y="29"/>
                      <a:pt x="132" y="28"/>
                    </a:cubicBezTo>
                    <a:cubicBezTo>
                      <a:pt x="130" y="27"/>
                      <a:pt x="125" y="27"/>
                      <a:pt x="125" y="27"/>
                    </a:cubicBezTo>
                    <a:cubicBezTo>
                      <a:pt x="125" y="26"/>
                      <a:pt x="122" y="23"/>
                      <a:pt x="122" y="22"/>
                    </a:cubicBezTo>
                    <a:cubicBezTo>
                      <a:pt x="121" y="21"/>
                      <a:pt x="119" y="22"/>
                      <a:pt x="117" y="23"/>
                    </a:cubicBezTo>
                    <a:cubicBezTo>
                      <a:pt x="116" y="23"/>
                      <a:pt x="114" y="24"/>
                      <a:pt x="113" y="23"/>
                    </a:cubicBezTo>
                    <a:cubicBezTo>
                      <a:pt x="112" y="22"/>
                      <a:pt x="110" y="21"/>
                      <a:pt x="109" y="21"/>
                    </a:cubicBezTo>
                    <a:cubicBezTo>
                      <a:pt x="108" y="22"/>
                      <a:pt x="106" y="21"/>
                      <a:pt x="106" y="20"/>
                    </a:cubicBezTo>
                    <a:cubicBezTo>
                      <a:pt x="107" y="18"/>
                      <a:pt x="104" y="14"/>
                      <a:pt x="103" y="13"/>
                    </a:cubicBezTo>
                    <a:cubicBezTo>
                      <a:pt x="101" y="13"/>
                      <a:pt x="98" y="14"/>
                      <a:pt x="97" y="12"/>
                    </a:cubicBezTo>
                    <a:cubicBezTo>
                      <a:pt x="96" y="10"/>
                      <a:pt x="94" y="9"/>
                      <a:pt x="95" y="7"/>
                    </a:cubicBezTo>
                    <a:cubicBezTo>
                      <a:pt x="96" y="6"/>
                      <a:pt x="95" y="3"/>
                      <a:pt x="94" y="1"/>
                    </a:cubicBezTo>
                    <a:cubicBezTo>
                      <a:pt x="93" y="0"/>
                      <a:pt x="88" y="0"/>
                      <a:pt x="87" y="1"/>
                    </a:cubicBezTo>
                    <a:cubicBezTo>
                      <a:pt x="86" y="1"/>
                      <a:pt x="83" y="0"/>
                      <a:pt x="82" y="1"/>
                    </a:cubicBezTo>
                    <a:cubicBezTo>
                      <a:pt x="81" y="2"/>
                      <a:pt x="80" y="3"/>
                      <a:pt x="78" y="3"/>
                    </a:cubicBezTo>
                    <a:cubicBezTo>
                      <a:pt x="77" y="3"/>
                      <a:pt x="76" y="3"/>
                      <a:pt x="76" y="2"/>
                    </a:cubicBezTo>
                    <a:cubicBezTo>
                      <a:pt x="74" y="3"/>
                      <a:pt x="71" y="3"/>
                      <a:pt x="71" y="3"/>
                    </a:cubicBezTo>
                    <a:cubicBezTo>
                      <a:pt x="71" y="3"/>
                      <a:pt x="66" y="7"/>
                      <a:pt x="66" y="8"/>
                    </a:cubicBezTo>
                    <a:cubicBezTo>
                      <a:pt x="66" y="10"/>
                      <a:pt x="66" y="12"/>
                      <a:pt x="65" y="11"/>
                    </a:cubicBezTo>
                    <a:cubicBezTo>
                      <a:pt x="63" y="10"/>
                      <a:pt x="58" y="10"/>
                      <a:pt x="57" y="10"/>
                    </a:cubicBezTo>
                    <a:cubicBezTo>
                      <a:pt x="56" y="11"/>
                      <a:pt x="54" y="7"/>
                      <a:pt x="52" y="9"/>
                    </a:cubicBezTo>
                    <a:cubicBezTo>
                      <a:pt x="50" y="10"/>
                      <a:pt x="47" y="7"/>
                      <a:pt x="47" y="8"/>
                    </a:cubicBezTo>
                    <a:cubicBezTo>
                      <a:pt x="46" y="9"/>
                      <a:pt x="43" y="8"/>
                      <a:pt x="41" y="7"/>
                    </a:cubicBezTo>
                    <a:cubicBezTo>
                      <a:pt x="39" y="6"/>
                      <a:pt x="35" y="8"/>
                      <a:pt x="34" y="6"/>
                    </a:cubicBezTo>
                    <a:cubicBezTo>
                      <a:pt x="32" y="5"/>
                      <a:pt x="23" y="5"/>
                      <a:pt x="20" y="5"/>
                    </a:cubicBezTo>
                    <a:cubicBezTo>
                      <a:pt x="17" y="5"/>
                      <a:pt x="16" y="6"/>
                      <a:pt x="15" y="8"/>
                    </a:cubicBezTo>
                    <a:cubicBezTo>
                      <a:pt x="14" y="9"/>
                      <a:pt x="12" y="9"/>
                      <a:pt x="11" y="9"/>
                    </a:cubicBezTo>
                    <a:cubicBezTo>
                      <a:pt x="11" y="10"/>
                      <a:pt x="11" y="11"/>
                      <a:pt x="11" y="11"/>
                    </a:cubicBezTo>
                    <a:cubicBezTo>
                      <a:pt x="12" y="12"/>
                      <a:pt x="15" y="18"/>
                      <a:pt x="14" y="19"/>
                    </a:cubicBezTo>
                    <a:cubicBezTo>
                      <a:pt x="14" y="21"/>
                      <a:pt x="12" y="21"/>
                      <a:pt x="11" y="22"/>
                    </a:cubicBezTo>
                    <a:cubicBezTo>
                      <a:pt x="10" y="23"/>
                      <a:pt x="4" y="29"/>
                      <a:pt x="3" y="30"/>
                    </a:cubicBezTo>
                    <a:cubicBezTo>
                      <a:pt x="3" y="31"/>
                      <a:pt x="4" y="35"/>
                      <a:pt x="4" y="35"/>
                    </a:cubicBezTo>
                    <a:cubicBezTo>
                      <a:pt x="3" y="36"/>
                      <a:pt x="0" y="40"/>
                      <a:pt x="0" y="41"/>
                    </a:cubicBezTo>
                    <a:cubicBezTo>
                      <a:pt x="0" y="43"/>
                      <a:pt x="2" y="45"/>
                      <a:pt x="4" y="45"/>
                    </a:cubicBezTo>
                    <a:cubicBezTo>
                      <a:pt x="4" y="45"/>
                      <a:pt x="5" y="46"/>
                      <a:pt x="5" y="46"/>
                    </a:cubicBezTo>
                    <a:cubicBezTo>
                      <a:pt x="6" y="46"/>
                      <a:pt x="7" y="46"/>
                      <a:pt x="8" y="46"/>
                    </a:cubicBezTo>
                    <a:cubicBezTo>
                      <a:pt x="9" y="46"/>
                      <a:pt x="14" y="47"/>
                      <a:pt x="16" y="47"/>
                    </a:cubicBezTo>
                    <a:cubicBezTo>
                      <a:pt x="18" y="47"/>
                      <a:pt x="20" y="48"/>
                      <a:pt x="21" y="49"/>
                    </a:cubicBezTo>
                    <a:cubicBezTo>
                      <a:pt x="21" y="49"/>
                      <a:pt x="23" y="49"/>
                      <a:pt x="24" y="48"/>
                    </a:cubicBezTo>
                    <a:cubicBezTo>
                      <a:pt x="26" y="46"/>
                      <a:pt x="27" y="47"/>
                      <a:pt x="28" y="47"/>
                    </a:cubicBezTo>
                    <a:cubicBezTo>
                      <a:pt x="30" y="47"/>
                      <a:pt x="32" y="46"/>
                      <a:pt x="33" y="45"/>
                    </a:cubicBezTo>
                    <a:cubicBezTo>
                      <a:pt x="34" y="44"/>
                      <a:pt x="41" y="42"/>
                      <a:pt x="43" y="41"/>
                    </a:cubicBezTo>
                    <a:cubicBezTo>
                      <a:pt x="45" y="41"/>
                      <a:pt x="47" y="45"/>
                      <a:pt x="49" y="45"/>
                    </a:cubicBezTo>
                    <a:cubicBezTo>
                      <a:pt x="51" y="45"/>
                      <a:pt x="54" y="46"/>
                      <a:pt x="55" y="49"/>
                    </a:cubicBezTo>
                    <a:cubicBezTo>
                      <a:pt x="56" y="52"/>
                      <a:pt x="59" y="56"/>
                      <a:pt x="60" y="57"/>
                    </a:cubicBezTo>
                    <a:cubicBezTo>
                      <a:pt x="61" y="59"/>
                      <a:pt x="62" y="62"/>
                      <a:pt x="62" y="63"/>
                    </a:cubicBezTo>
                    <a:cubicBezTo>
                      <a:pt x="62" y="64"/>
                      <a:pt x="59" y="62"/>
                      <a:pt x="56" y="62"/>
                    </a:cubicBezTo>
                    <a:cubicBezTo>
                      <a:pt x="53" y="61"/>
                      <a:pt x="53" y="64"/>
                      <a:pt x="53" y="65"/>
                    </a:cubicBezTo>
                    <a:cubicBezTo>
                      <a:pt x="53" y="67"/>
                      <a:pt x="49" y="72"/>
                      <a:pt x="48" y="73"/>
                    </a:cubicBezTo>
                    <a:cubicBezTo>
                      <a:pt x="48" y="74"/>
                      <a:pt x="50" y="74"/>
                      <a:pt x="51" y="74"/>
                    </a:cubicBezTo>
                    <a:cubicBezTo>
                      <a:pt x="52" y="75"/>
                      <a:pt x="55" y="73"/>
                      <a:pt x="56" y="73"/>
                    </a:cubicBezTo>
                    <a:cubicBezTo>
                      <a:pt x="56" y="73"/>
                      <a:pt x="58" y="74"/>
                      <a:pt x="59" y="75"/>
                    </a:cubicBezTo>
                    <a:cubicBezTo>
                      <a:pt x="59" y="71"/>
                      <a:pt x="59" y="71"/>
                      <a:pt x="63" y="69"/>
                    </a:cubicBezTo>
                    <a:cubicBezTo>
                      <a:pt x="66" y="66"/>
                      <a:pt x="66" y="61"/>
                      <a:pt x="70" y="60"/>
                    </a:cubicBezTo>
                    <a:cubicBezTo>
                      <a:pt x="73" y="60"/>
                      <a:pt x="74" y="58"/>
                      <a:pt x="78" y="59"/>
                    </a:cubicBezTo>
                    <a:cubicBezTo>
                      <a:pt x="83" y="60"/>
                      <a:pt x="76" y="63"/>
                      <a:pt x="79" y="64"/>
                    </a:cubicBezTo>
                    <a:cubicBezTo>
                      <a:pt x="82" y="66"/>
                      <a:pt x="92" y="64"/>
                      <a:pt x="92" y="66"/>
                    </a:cubicBezTo>
                    <a:cubicBezTo>
                      <a:pt x="93" y="69"/>
                      <a:pt x="81" y="71"/>
                      <a:pt x="82" y="72"/>
                    </a:cubicBezTo>
                    <a:cubicBezTo>
                      <a:pt x="82" y="73"/>
                      <a:pt x="88" y="75"/>
                      <a:pt x="90" y="76"/>
                    </a:cubicBezTo>
                    <a:cubicBezTo>
                      <a:pt x="92" y="77"/>
                      <a:pt x="89" y="81"/>
                      <a:pt x="90" y="82"/>
                    </a:cubicBezTo>
                    <a:cubicBezTo>
                      <a:pt x="91" y="83"/>
                      <a:pt x="94" y="82"/>
                      <a:pt x="97" y="81"/>
                    </a:cubicBezTo>
                    <a:cubicBezTo>
                      <a:pt x="99" y="79"/>
                      <a:pt x="101" y="79"/>
                      <a:pt x="104" y="77"/>
                    </a:cubicBezTo>
                    <a:cubicBezTo>
                      <a:pt x="108" y="75"/>
                      <a:pt x="114" y="77"/>
                      <a:pt x="115" y="76"/>
                    </a:cubicBezTo>
                    <a:cubicBezTo>
                      <a:pt x="116" y="74"/>
                      <a:pt x="113" y="73"/>
                      <a:pt x="107" y="74"/>
                    </a:cubicBezTo>
                    <a:cubicBezTo>
                      <a:pt x="101" y="74"/>
                      <a:pt x="100" y="68"/>
                      <a:pt x="100" y="67"/>
                    </a:cubicBezTo>
                    <a:cubicBezTo>
                      <a:pt x="100" y="66"/>
                      <a:pt x="107" y="61"/>
                      <a:pt x="111" y="61"/>
                    </a:cubicBezTo>
                    <a:cubicBezTo>
                      <a:pt x="114" y="60"/>
                      <a:pt x="117" y="59"/>
                      <a:pt x="121" y="57"/>
                    </a:cubicBezTo>
                    <a:cubicBezTo>
                      <a:pt x="122" y="57"/>
                      <a:pt x="125" y="56"/>
                      <a:pt x="127" y="56"/>
                    </a:cubicBezTo>
                    <a:cubicBezTo>
                      <a:pt x="127" y="54"/>
                      <a:pt x="126" y="52"/>
                      <a:pt x="127" y="5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88" name="Freeform 84">
                <a:extLst>
                  <a:ext uri="{FF2B5EF4-FFF2-40B4-BE49-F238E27FC236}">
                    <a16:creationId xmlns:a16="http://schemas.microsoft.com/office/drawing/2014/main" xmlns="" id="{E667E14A-C710-4F2F-9AC0-D4296874764C}"/>
                  </a:ext>
                </a:extLst>
              </p:cNvPr>
              <p:cNvSpPr>
                <a:spLocks/>
              </p:cNvSpPr>
              <p:nvPr/>
            </p:nvSpPr>
            <p:spPr bwMode="auto">
              <a:xfrm>
                <a:off x="5347576" y="2906592"/>
                <a:ext cx="174407" cy="126727"/>
              </a:xfrm>
              <a:custGeom>
                <a:avLst/>
                <a:gdLst>
                  <a:gd name="T0" fmla="*/ 71 w 76"/>
                  <a:gd name="T1" fmla="*/ 27 h 55"/>
                  <a:gd name="T2" fmla="*/ 66 w 76"/>
                  <a:gd name="T3" fmla="*/ 23 h 55"/>
                  <a:gd name="T4" fmla="*/ 62 w 76"/>
                  <a:gd name="T5" fmla="*/ 18 h 55"/>
                  <a:gd name="T6" fmla="*/ 62 w 76"/>
                  <a:gd name="T7" fmla="*/ 12 h 55"/>
                  <a:gd name="T8" fmla="*/ 61 w 76"/>
                  <a:gd name="T9" fmla="*/ 6 h 55"/>
                  <a:gd name="T10" fmla="*/ 53 w 76"/>
                  <a:gd name="T11" fmla="*/ 4 h 55"/>
                  <a:gd name="T12" fmla="*/ 49 w 76"/>
                  <a:gd name="T13" fmla="*/ 4 h 55"/>
                  <a:gd name="T14" fmla="*/ 45 w 76"/>
                  <a:gd name="T15" fmla="*/ 2 h 55"/>
                  <a:gd name="T16" fmla="*/ 41 w 76"/>
                  <a:gd name="T17" fmla="*/ 1 h 55"/>
                  <a:gd name="T18" fmla="*/ 40 w 76"/>
                  <a:gd name="T19" fmla="*/ 0 h 55"/>
                  <a:gd name="T20" fmla="*/ 38 w 76"/>
                  <a:gd name="T21" fmla="*/ 1 h 55"/>
                  <a:gd name="T22" fmla="*/ 35 w 76"/>
                  <a:gd name="T23" fmla="*/ 4 h 55"/>
                  <a:gd name="T24" fmla="*/ 29 w 76"/>
                  <a:gd name="T25" fmla="*/ 5 h 55"/>
                  <a:gd name="T26" fmla="*/ 27 w 76"/>
                  <a:gd name="T27" fmla="*/ 9 h 55"/>
                  <a:gd name="T28" fmla="*/ 26 w 76"/>
                  <a:gd name="T29" fmla="*/ 12 h 55"/>
                  <a:gd name="T30" fmla="*/ 23 w 76"/>
                  <a:gd name="T31" fmla="*/ 15 h 55"/>
                  <a:gd name="T32" fmla="*/ 19 w 76"/>
                  <a:gd name="T33" fmla="*/ 18 h 55"/>
                  <a:gd name="T34" fmla="*/ 18 w 76"/>
                  <a:gd name="T35" fmla="*/ 22 h 55"/>
                  <a:gd name="T36" fmla="*/ 13 w 76"/>
                  <a:gd name="T37" fmla="*/ 24 h 55"/>
                  <a:gd name="T38" fmla="*/ 9 w 76"/>
                  <a:gd name="T39" fmla="*/ 26 h 55"/>
                  <a:gd name="T40" fmla="*/ 3 w 76"/>
                  <a:gd name="T41" fmla="*/ 25 h 55"/>
                  <a:gd name="T42" fmla="*/ 3 w 76"/>
                  <a:gd name="T43" fmla="*/ 26 h 55"/>
                  <a:gd name="T44" fmla="*/ 4 w 76"/>
                  <a:gd name="T45" fmla="*/ 32 h 55"/>
                  <a:gd name="T46" fmla="*/ 5 w 76"/>
                  <a:gd name="T47" fmla="*/ 39 h 55"/>
                  <a:gd name="T48" fmla="*/ 0 w 76"/>
                  <a:gd name="T49" fmla="*/ 43 h 55"/>
                  <a:gd name="T50" fmla="*/ 3 w 76"/>
                  <a:gd name="T51" fmla="*/ 47 h 55"/>
                  <a:gd name="T52" fmla="*/ 3 w 76"/>
                  <a:gd name="T53" fmla="*/ 52 h 55"/>
                  <a:gd name="T54" fmla="*/ 7 w 76"/>
                  <a:gd name="T55" fmla="*/ 51 h 55"/>
                  <a:gd name="T56" fmla="*/ 12 w 76"/>
                  <a:gd name="T57" fmla="*/ 48 h 55"/>
                  <a:gd name="T58" fmla="*/ 26 w 76"/>
                  <a:gd name="T59" fmla="*/ 49 h 55"/>
                  <a:gd name="T60" fmla="*/ 33 w 76"/>
                  <a:gd name="T61" fmla="*/ 50 h 55"/>
                  <a:gd name="T62" fmla="*/ 39 w 76"/>
                  <a:gd name="T63" fmla="*/ 51 h 55"/>
                  <a:gd name="T64" fmla="*/ 44 w 76"/>
                  <a:gd name="T65" fmla="*/ 52 h 55"/>
                  <a:gd name="T66" fmla="*/ 49 w 76"/>
                  <a:gd name="T67" fmla="*/ 53 h 55"/>
                  <a:gd name="T68" fmla="*/ 57 w 76"/>
                  <a:gd name="T69" fmla="*/ 54 h 55"/>
                  <a:gd name="T70" fmla="*/ 58 w 76"/>
                  <a:gd name="T71" fmla="*/ 51 h 55"/>
                  <a:gd name="T72" fmla="*/ 63 w 76"/>
                  <a:gd name="T73" fmla="*/ 46 h 55"/>
                  <a:gd name="T74" fmla="*/ 68 w 76"/>
                  <a:gd name="T75" fmla="*/ 45 h 55"/>
                  <a:gd name="T76" fmla="*/ 67 w 76"/>
                  <a:gd name="T77" fmla="*/ 42 h 55"/>
                  <a:gd name="T78" fmla="*/ 65 w 76"/>
                  <a:gd name="T79" fmla="*/ 34 h 55"/>
                  <a:gd name="T80" fmla="*/ 71 w 76"/>
                  <a:gd name="T81" fmla="*/ 35 h 55"/>
                  <a:gd name="T82" fmla="*/ 75 w 76"/>
                  <a:gd name="T83" fmla="*/ 31 h 55"/>
                  <a:gd name="T84" fmla="*/ 71 w 76"/>
                  <a:gd name="T85" fmla="*/ 27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6" h="55">
                    <a:moveTo>
                      <a:pt x="71" y="27"/>
                    </a:moveTo>
                    <a:cubicBezTo>
                      <a:pt x="69" y="27"/>
                      <a:pt x="68" y="24"/>
                      <a:pt x="66" y="23"/>
                    </a:cubicBezTo>
                    <a:cubicBezTo>
                      <a:pt x="64" y="22"/>
                      <a:pt x="64" y="19"/>
                      <a:pt x="62" y="18"/>
                    </a:cubicBezTo>
                    <a:cubicBezTo>
                      <a:pt x="60" y="16"/>
                      <a:pt x="62" y="14"/>
                      <a:pt x="62" y="12"/>
                    </a:cubicBezTo>
                    <a:cubicBezTo>
                      <a:pt x="61" y="10"/>
                      <a:pt x="62" y="7"/>
                      <a:pt x="61" y="6"/>
                    </a:cubicBezTo>
                    <a:cubicBezTo>
                      <a:pt x="60" y="6"/>
                      <a:pt x="55" y="3"/>
                      <a:pt x="53" y="4"/>
                    </a:cubicBezTo>
                    <a:cubicBezTo>
                      <a:pt x="51" y="5"/>
                      <a:pt x="50" y="6"/>
                      <a:pt x="49" y="4"/>
                    </a:cubicBezTo>
                    <a:cubicBezTo>
                      <a:pt x="48" y="3"/>
                      <a:pt x="47" y="2"/>
                      <a:pt x="45" y="2"/>
                    </a:cubicBezTo>
                    <a:cubicBezTo>
                      <a:pt x="43" y="3"/>
                      <a:pt x="42" y="2"/>
                      <a:pt x="41" y="1"/>
                    </a:cubicBezTo>
                    <a:cubicBezTo>
                      <a:pt x="40" y="1"/>
                      <a:pt x="40" y="1"/>
                      <a:pt x="40" y="0"/>
                    </a:cubicBezTo>
                    <a:cubicBezTo>
                      <a:pt x="39" y="1"/>
                      <a:pt x="38" y="1"/>
                      <a:pt x="38" y="1"/>
                    </a:cubicBezTo>
                    <a:cubicBezTo>
                      <a:pt x="37" y="2"/>
                      <a:pt x="36" y="4"/>
                      <a:pt x="35" y="4"/>
                    </a:cubicBezTo>
                    <a:cubicBezTo>
                      <a:pt x="33" y="4"/>
                      <a:pt x="31" y="4"/>
                      <a:pt x="29" y="5"/>
                    </a:cubicBezTo>
                    <a:cubicBezTo>
                      <a:pt x="27" y="6"/>
                      <a:pt x="27" y="8"/>
                      <a:pt x="27" y="9"/>
                    </a:cubicBezTo>
                    <a:cubicBezTo>
                      <a:pt x="27" y="10"/>
                      <a:pt x="28" y="12"/>
                      <a:pt x="26" y="12"/>
                    </a:cubicBezTo>
                    <a:cubicBezTo>
                      <a:pt x="25" y="12"/>
                      <a:pt x="25" y="14"/>
                      <a:pt x="23" y="15"/>
                    </a:cubicBezTo>
                    <a:cubicBezTo>
                      <a:pt x="22" y="15"/>
                      <a:pt x="20" y="17"/>
                      <a:pt x="19" y="18"/>
                    </a:cubicBezTo>
                    <a:cubicBezTo>
                      <a:pt x="19" y="20"/>
                      <a:pt x="19" y="22"/>
                      <a:pt x="18" y="22"/>
                    </a:cubicBezTo>
                    <a:cubicBezTo>
                      <a:pt x="17" y="22"/>
                      <a:pt x="14" y="23"/>
                      <a:pt x="13" y="24"/>
                    </a:cubicBezTo>
                    <a:cubicBezTo>
                      <a:pt x="12" y="25"/>
                      <a:pt x="11" y="26"/>
                      <a:pt x="9" y="26"/>
                    </a:cubicBezTo>
                    <a:cubicBezTo>
                      <a:pt x="8" y="25"/>
                      <a:pt x="5" y="25"/>
                      <a:pt x="3" y="25"/>
                    </a:cubicBezTo>
                    <a:cubicBezTo>
                      <a:pt x="3" y="26"/>
                      <a:pt x="3" y="26"/>
                      <a:pt x="3" y="26"/>
                    </a:cubicBezTo>
                    <a:cubicBezTo>
                      <a:pt x="2" y="29"/>
                      <a:pt x="3" y="31"/>
                      <a:pt x="4" y="32"/>
                    </a:cubicBezTo>
                    <a:cubicBezTo>
                      <a:pt x="6" y="33"/>
                      <a:pt x="6" y="38"/>
                      <a:pt x="5" y="39"/>
                    </a:cubicBezTo>
                    <a:cubicBezTo>
                      <a:pt x="3" y="40"/>
                      <a:pt x="0" y="42"/>
                      <a:pt x="0" y="43"/>
                    </a:cubicBezTo>
                    <a:cubicBezTo>
                      <a:pt x="0" y="44"/>
                      <a:pt x="3" y="45"/>
                      <a:pt x="3" y="47"/>
                    </a:cubicBezTo>
                    <a:cubicBezTo>
                      <a:pt x="2" y="48"/>
                      <a:pt x="2" y="50"/>
                      <a:pt x="3" y="52"/>
                    </a:cubicBezTo>
                    <a:cubicBezTo>
                      <a:pt x="4" y="52"/>
                      <a:pt x="6" y="52"/>
                      <a:pt x="7" y="51"/>
                    </a:cubicBezTo>
                    <a:cubicBezTo>
                      <a:pt x="8" y="49"/>
                      <a:pt x="9" y="48"/>
                      <a:pt x="12" y="48"/>
                    </a:cubicBezTo>
                    <a:cubicBezTo>
                      <a:pt x="15" y="48"/>
                      <a:pt x="24" y="48"/>
                      <a:pt x="26" y="49"/>
                    </a:cubicBezTo>
                    <a:cubicBezTo>
                      <a:pt x="27" y="51"/>
                      <a:pt x="31" y="49"/>
                      <a:pt x="33" y="50"/>
                    </a:cubicBezTo>
                    <a:cubicBezTo>
                      <a:pt x="35" y="51"/>
                      <a:pt x="38" y="52"/>
                      <a:pt x="39" y="51"/>
                    </a:cubicBezTo>
                    <a:cubicBezTo>
                      <a:pt x="39" y="50"/>
                      <a:pt x="42" y="53"/>
                      <a:pt x="44" y="52"/>
                    </a:cubicBezTo>
                    <a:cubicBezTo>
                      <a:pt x="46" y="50"/>
                      <a:pt x="48" y="54"/>
                      <a:pt x="49" y="53"/>
                    </a:cubicBezTo>
                    <a:cubicBezTo>
                      <a:pt x="50" y="53"/>
                      <a:pt x="55" y="53"/>
                      <a:pt x="57" y="54"/>
                    </a:cubicBezTo>
                    <a:cubicBezTo>
                      <a:pt x="58" y="55"/>
                      <a:pt x="58" y="53"/>
                      <a:pt x="58" y="51"/>
                    </a:cubicBezTo>
                    <a:cubicBezTo>
                      <a:pt x="58" y="50"/>
                      <a:pt x="63" y="46"/>
                      <a:pt x="63" y="46"/>
                    </a:cubicBezTo>
                    <a:cubicBezTo>
                      <a:pt x="63" y="46"/>
                      <a:pt x="66" y="46"/>
                      <a:pt x="68" y="45"/>
                    </a:cubicBezTo>
                    <a:cubicBezTo>
                      <a:pt x="67" y="44"/>
                      <a:pt x="67" y="43"/>
                      <a:pt x="67" y="42"/>
                    </a:cubicBezTo>
                    <a:cubicBezTo>
                      <a:pt x="66" y="38"/>
                      <a:pt x="64" y="35"/>
                      <a:pt x="65" y="34"/>
                    </a:cubicBezTo>
                    <a:cubicBezTo>
                      <a:pt x="67" y="33"/>
                      <a:pt x="70" y="36"/>
                      <a:pt x="71" y="35"/>
                    </a:cubicBezTo>
                    <a:cubicBezTo>
                      <a:pt x="73" y="34"/>
                      <a:pt x="76" y="33"/>
                      <a:pt x="75" y="31"/>
                    </a:cubicBezTo>
                    <a:cubicBezTo>
                      <a:pt x="75" y="30"/>
                      <a:pt x="72" y="27"/>
                      <a:pt x="71" y="27"/>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89" name="Freeform 85">
                <a:extLst>
                  <a:ext uri="{FF2B5EF4-FFF2-40B4-BE49-F238E27FC236}">
                    <a16:creationId xmlns:a16="http://schemas.microsoft.com/office/drawing/2014/main" xmlns="" id="{57F43134-4FA4-4AD5-8A61-A5EF810B4C1B}"/>
                  </a:ext>
                </a:extLst>
              </p:cNvPr>
              <p:cNvSpPr>
                <a:spLocks/>
              </p:cNvSpPr>
              <p:nvPr/>
            </p:nvSpPr>
            <p:spPr bwMode="auto">
              <a:xfrm>
                <a:off x="5303661" y="2857658"/>
                <a:ext cx="135510" cy="63991"/>
              </a:xfrm>
              <a:custGeom>
                <a:avLst/>
                <a:gdLst>
                  <a:gd name="T0" fmla="*/ 20 w 59"/>
                  <a:gd name="T1" fmla="*/ 19 h 28"/>
                  <a:gd name="T2" fmla="*/ 30 w 59"/>
                  <a:gd name="T3" fmla="*/ 19 h 28"/>
                  <a:gd name="T4" fmla="*/ 35 w 59"/>
                  <a:gd name="T5" fmla="*/ 21 h 28"/>
                  <a:gd name="T6" fmla="*/ 43 w 59"/>
                  <a:gd name="T7" fmla="*/ 25 h 28"/>
                  <a:gd name="T8" fmla="*/ 47 w 59"/>
                  <a:gd name="T9" fmla="*/ 28 h 28"/>
                  <a:gd name="T10" fmla="*/ 48 w 59"/>
                  <a:gd name="T11" fmla="*/ 26 h 28"/>
                  <a:gd name="T12" fmla="*/ 54 w 59"/>
                  <a:gd name="T13" fmla="*/ 25 h 28"/>
                  <a:gd name="T14" fmla="*/ 57 w 59"/>
                  <a:gd name="T15" fmla="*/ 22 h 28"/>
                  <a:gd name="T16" fmla="*/ 59 w 59"/>
                  <a:gd name="T17" fmla="*/ 21 h 28"/>
                  <a:gd name="T18" fmla="*/ 58 w 59"/>
                  <a:gd name="T19" fmla="*/ 17 h 28"/>
                  <a:gd name="T20" fmla="*/ 55 w 59"/>
                  <a:gd name="T21" fmla="*/ 12 h 28"/>
                  <a:gd name="T22" fmla="*/ 54 w 59"/>
                  <a:gd name="T23" fmla="*/ 7 h 28"/>
                  <a:gd name="T24" fmla="*/ 53 w 59"/>
                  <a:gd name="T25" fmla="*/ 5 h 28"/>
                  <a:gd name="T26" fmla="*/ 45 w 59"/>
                  <a:gd name="T27" fmla="*/ 5 h 28"/>
                  <a:gd name="T28" fmla="*/ 37 w 59"/>
                  <a:gd name="T29" fmla="*/ 0 h 28"/>
                  <a:gd name="T30" fmla="*/ 28 w 59"/>
                  <a:gd name="T31" fmla="*/ 0 h 28"/>
                  <a:gd name="T32" fmla="*/ 28 w 59"/>
                  <a:gd name="T33" fmla="*/ 8 h 28"/>
                  <a:gd name="T34" fmla="*/ 21 w 59"/>
                  <a:gd name="T35" fmla="*/ 11 h 28"/>
                  <a:gd name="T36" fmla="*/ 14 w 59"/>
                  <a:gd name="T37" fmla="*/ 3 h 28"/>
                  <a:gd name="T38" fmla="*/ 6 w 59"/>
                  <a:gd name="T39" fmla="*/ 7 h 28"/>
                  <a:gd name="T40" fmla="*/ 3 w 59"/>
                  <a:gd name="T41" fmla="*/ 13 h 28"/>
                  <a:gd name="T42" fmla="*/ 2 w 59"/>
                  <a:gd name="T43" fmla="*/ 21 h 28"/>
                  <a:gd name="T44" fmla="*/ 2 w 59"/>
                  <a:gd name="T45" fmla="*/ 21 h 28"/>
                  <a:gd name="T46" fmla="*/ 8 w 59"/>
                  <a:gd name="T47" fmla="*/ 19 h 28"/>
                  <a:gd name="T48" fmla="*/ 20 w 59"/>
                  <a:gd name="T49" fmla="*/ 19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9" h="28">
                    <a:moveTo>
                      <a:pt x="20" y="19"/>
                    </a:moveTo>
                    <a:cubicBezTo>
                      <a:pt x="22" y="19"/>
                      <a:pt x="27" y="20"/>
                      <a:pt x="30" y="19"/>
                    </a:cubicBezTo>
                    <a:cubicBezTo>
                      <a:pt x="33" y="18"/>
                      <a:pt x="33" y="21"/>
                      <a:pt x="35" y="21"/>
                    </a:cubicBezTo>
                    <a:cubicBezTo>
                      <a:pt x="37" y="21"/>
                      <a:pt x="40" y="23"/>
                      <a:pt x="43" y="25"/>
                    </a:cubicBezTo>
                    <a:cubicBezTo>
                      <a:pt x="44" y="26"/>
                      <a:pt x="45" y="27"/>
                      <a:pt x="47" y="28"/>
                    </a:cubicBezTo>
                    <a:cubicBezTo>
                      <a:pt x="47" y="27"/>
                      <a:pt x="47" y="27"/>
                      <a:pt x="48" y="26"/>
                    </a:cubicBezTo>
                    <a:cubicBezTo>
                      <a:pt x="50" y="25"/>
                      <a:pt x="52" y="25"/>
                      <a:pt x="54" y="25"/>
                    </a:cubicBezTo>
                    <a:cubicBezTo>
                      <a:pt x="55" y="25"/>
                      <a:pt x="56" y="23"/>
                      <a:pt x="57" y="22"/>
                    </a:cubicBezTo>
                    <a:cubicBezTo>
                      <a:pt x="57" y="22"/>
                      <a:pt x="58" y="22"/>
                      <a:pt x="59" y="21"/>
                    </a:cubicBezTo>
                    <a:cubicBezTo>
                      <a:pt x="59" y="20"/>
                      <a:pt x="59" y="18"/>
                      <a:pt x="58" y="17"/>
                    </a:cubicBezTo>
                    <a:cubicBezTo>
                      <a:pt x="56" y="15"/>
                      <a:pt x="54" y="13"/>
                      <a:pt x="55" y="12"/>
                    </a:cubicBezTo>
                    <a:cubicBezTo>
                      <a:pt x="56" y="11"/>
                      <a:pt x="56" y="9"/>
                      <a:pt x="54" y="7"/>
                    </a:cubicBezTo>
                    <a:cubicBezTo>
                      <a:pt x="54" y="7"/>
                      <a:pt x="53" y="6"/>
                      <a:pt x="53" y="5"/>
                    </a:cubicBezTo>
                    <a:cubicBezTo>
                      <a:pt x="50" y="5"/>
                      <a:pt x="46" y="5"/>
                      <a:pt x="45" y="5"/>
                    </a:cubicBezTo>
                    <a:cubicBezTo>
                      <a:pt x="44" y="5"/>
                      <a:pt x="38" y="1"/>
                      <a:pt x="37" y="0"/>
                    </a:cubicBezTo>
                    <a:cubicBezTo>
                      <a:pt x="36" y="0"/>
                      <a:pt x="32" y="0"/>
                      <a:pt x="28" y="0"/>
                    </a:cubicBezTo>
                    <a:cubicBezTo>
                      <a:pt x="26" y="3"/>
                      <a:pt x="28" y="4"/>
                      <a:pt x="28" y="8"/>
                    </a:cubicBezTo>
                    <a:cubicBezTo>
                      <a:pt x="27" y="12"/>
                      <a:pt x="23" y="11"/>
                      <a:pt x="21" y="11"/>
                    </a:cubicBezTo>
                    <a:cubicBezTo>
                      <a:pt x="19" y="11"/>
                      <a:pt x="15" y="5"/>
                      <a:pt x="14" y="3"/>
                    </a:cubicBezTo>
                    <a:cubicBezTo>
                      <a:pt x="13" y="1"/>
                      <a:pt x="9" y="5"/>
                      <a:pt x="6" y="7"/>
                    </a:cubicBezTo>
                    <a:cubicBezTo>
                      <a:pt x="3" y="8"/>
                      <a:pt x="5" y="11"/>
                      <a:pt x="3" y="13"/>
                    </a:cubicBezTo>
                    <a:cubicBezTo>
                      <a:pt x="1" y="14"/>
                      <a:pt x="0" y="17"/>
                      <a:pt x="2" y="21"/>
                    </a:cubicBezTo>
                    <a:cubicBezTo>
                      <a:pt x="2" y="21"/>
                      <a:pt x="2" y="21"/>
                      <a:pt x="2" y="21"/>
                    </a:cubicBezTo>
                    <a:cubicBezTo>
                      <a:pt x="4" y="21"/>
                      <a:pt x="7" y="20"/>
                      <a:pt x="8" y="19"/>
                    </a:cubicBezTo>
                    <a:cubicBezTo>
                      <a:pt x="11" y="17"/>
                      <a:pt x="18" y="19"/>
                      <a:pt x="20" y="19"/>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90" name="Freeform 86">
                <a:extLst>
                  <a:ext uri="{FF2B5EF4-FFF2-40B4-BE49-F238E27FC236}">
                    <a16:creationId xmlns:a16="http://schemas.microsoft.com/office/drawing/2014/main" xmlns="" id="{E4866CED-8D58-4C97-8E46-D614531F888F}"/>
                  </a:ext>
                </a:extLst>
              </p:cNvPr>
              <p:cNvSpPr>
                <a:spLocks/>
              </p:cNvSpPr>
              <p:nvPr/>
            </p:nvSpPr>
            <p:spPr bwMode="auto">
              <a:xfrm>
                <a:off x="5303661" y="2896554"/>
                <a:ext cx="107906" cy="69010"/>
              </a:xfrm>
              <a:custGeom>
                <a:avLst/>
                <a:gdLst>
                  <a:gd name="T0" fmla="*/ 7 w 47"/>
                  <a:gd name="T1" fmla="*/ 15 h 30"/>
                  <a:gd name="T2" fmla="*/ 11 w 47"/>
                  <a:gd name="T3" fmla="*/ 17 h 30"/>
                  <a:gd name="T4" fmla="*/ 16 w 47"/>
                  <a:gd name="T5" fmla="*/ 20 h 30"/>
                  <a:gd name="T6" fmla="*/ 16 w 47"/>
                  <a:gd name="T7" fmla="*/ 26 h 30"/>
                  <a:gd name="T8" fmla="*/ 22 w 47"/>
                  <a:gd name="T9" fmla="*/ 29 h 30"/>
                  <a:gd name="T10" fmla="*/ 28 w 47"/>
                  <a:gd name="T11" fmla="*/ 30 h 30"/>
                  <a:gd name="T12" fmla="*/ 32 w 47"/>
                  <a:gd name="T13" fmla="*/ 28 h 30"/>
                  <a:gd name="T14" fmla="*/ 37 w 47"/>
                  <a:gd name="T15" fmla="*/ 26 h 30"/>
                  <a:gd name="T16" fmla="*/ 38 w 47"/>
                  <a:gd name="T17" fmla="*/ 22 h 30"/>
                  <a:gd name="T18" fmla="*/ 42 w 47"/>
                  <a:gd name="T19" fmla="*/ 19 h 30"/>
                  <a:gd name="T20" fmla="*/ 45 w 47"/>
                  <a:gd name="T21" fmla="*/ 16 h 30"/>
                  <a:gd name="T22" fmla="*/ 46 w 47"/>
                  <a:gd name="T23" fmla="*/ 13 h 30"/>
                  <a:gd name="T24" fmla="*/ 47 w 47"/>
                  <a:gd name="T25" fmla="*/ 11 h 30"/>
                  <a:gd name="T26" fmla="*/ 43 w 47"/>
                  <a:gd name="T27" fmla="*/ 8 h 30"/>
                  <a:gd name="T28" fmla="*/ 35 w 47"/>
                  <a:gd name="T29" fmla="*/ 4 h 30"/>
                  <a:gd name="T30" fmla="*/ 30 w 47"/>
                  <a:gd name="T31" fmla="*/ 2 h 30"/>
                  <a:gd name="T32" fmla="*/ 20 w 47"/>
                  <a:gd name="T33" fmla="*/ 2 h 30"/>
                  <a:gd name="T34" fmla="*/ 8 w 47"/>
                  <a:gd name="T35" fmla="*/ 2 h 30"/>
                  <a:gd name="T36" fmla="*/ 2 w 47"/>
                  <a:gd name="T37" fmla="*/ 4 h 30"/>
                  <a:gd name="T38" fmla="*/ 1 w 47"/>
                  <a:gd name="T39" fmla="*/ 13 h 30"/>
                  <a:gd name="T40" fmla="*/ 2 w 47"/>
                  <a:gd name="T41" fmla="*/ 15 h 30"/>
                  <a:gd name="T42" fmla="*/ 7 w 47"/>
                  <a:gd name="T43" fmla="*/ 1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7" h="30">
                    <a:moveTo>
                      <a:pt x="7" y="15"/>
                    </a:moveTo>
                    <a:cubicBezTo>
                      <a:pt x="7" y="17"/>
                      <a:pt x="10" y="18"/>
                      <a:pt x="11" y="17"/>
                    </a:cubicBezTo>
                    <a:cubicBezTo>
                      <a:pt x="12" y="17"/>
                      <a:pt x="16" y="18"/>
                      <a:pt x="16" y="20"/>
                    </a:cubicBezTo>
                    <a:cubicBezTo>
                      <a:pt x="16" y="21"/>
                      <a:pt x="15" y="26"/>
                      <a:pt x="16" y="26"/>
                    </a:cubicBezTo>
                    <a:cubicBezTo>
                      <a:pt x="17" y="26"/>
                      <a:pt x="22" y="27"/>
                      <a:pt x="22" y="29"/>
                    </a:cubicBezTo>
                    <a:cubicBezTo>
                      <a:pt x="24" y="29"/>
                      <a:pt x="27" y="29"/>
                      <a:pt x="28" y="30"/>
                    </a:cubicBezTo>
                    <a:cubicBezTo>
                      <a:pt x="30" y="30"/>
                      <a:pt x="31" y="29"/>
                      <a:pt x="32" y="28"/>
                    </a:cubicBezTo>
                    <a:cubicBezTo>
                      <a:pt x="33" y="27"/>
                      <a:pt x="36" y="26"/>
                      <a:pt x="37" y="26"/>
                    </a:cubicBezTo>
                    <a:cubicBezTo>
                      <a:pt x="38" y="26"/>
                      <a:pt x="38" y="24"/>
                      <a:pt x="38" y="22"/>
                    </a:cubicBezTo>
                    <a:cubicBezTo>
                      <a:pt x="39" y="21"/>
                      <a:pt x="41" y="19"/>
                      <a:pt x="42" y="19"/>
                    </a:cubicBezTo>
                    <a:cubicBezTo>
                      <a:pt x="44" y="18"/>
                      <a:pt x="44" y="16"/>
                      <a:pt x="45" y="16"/>
                    </a:cubicBezTo>
                    <a:cubicBezTo>
                      <a:pt x="47" y="16"/>
                      <a:pt x="46" y="14"/>
                      <a:pt x="46" y="13"/>
                    </a:cubicBezTo>
                    <a:cubicBezTo>
                      <a:pt x="46" y="13"/>
                      <a:pt x="46" y="12"/>
                      <a:pt x="47" y="11"/>
                    </a:cubicBezTo>
                    <a:cubicBezTo>
                      <a:pt x="45" y="10"/>
                      <a:pt x="44" y="9"/>
                      <a:pt x="43" y="8"/>
                    </a:cubicBezTo>
                    <a:cubicBezTo>
                      <a:pt x="40" y="6"/>
                      <a:pt x="37" y="4"/>
                      <a:pt x="35" y="4"/>
                    </a:cubicBezTo>
                    <a:cubicBezTo>
                      <a:pt x="33" y="4"/>
                      <a:pt x="33" y="1"/>
                      <a:pt x="30" y="2"/>
                    </a:cubicBezTo>
                    <a:cubicBezTo>
                      <a:pt x="27" y="3"/>
                      <a:pt x="22" y="2"/>
                      <a:pt x="20" y="2"/>
                    </a:cubicBezTo>
                    <a:cubicBezTo>
                      <a:pt x="18" y="2"/>
                      <a:pt x="11" y="0"/>
                      <a:pt x="8" y="2"/>
                    </a:cubicBezTo>
                    <a:cubicBezTo>
                      <a:pt x="7" y="3"/>
                      <a:pt x="4" y="4"/>
                      <a:pt x="2" y="4"/>
                    </a:cubicBezTo>
                    <a:cubicBezTo>
                      <a:pt x="4" y="7"/>
                      <a:pt x="3" y="11"/>
                      <a:pt x="1" y="13"/>
                    </a:cubicBezTo>
                    <a:cubicBezTo>
                      <a:pt x="0" y="14"/>
                      <a:pt x="1" y="14"/>
                      <a:pt x="2" y="15"/>
                    </a:cubicBezTo>
                    <a:cubicBezTo>
                      <a:pt x="4" y="15"/>
                      <a:pt x="6" y="14"/>
                      <a:pt x="7" y="15"/>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91" name="Freeform 87">
                <a:extLst>
                  <a:ext uri="{FF2B5EF4-FFF2-40B4-BE49-F238E27FC236}">
                    <a16:creationId xmlns:a16="http://schemas.microsoft.com/office/drawing/2014/main" xmlns="" id="{4CABC660-9AF0-4149-B14C-7A53F8D93332}"/>
                  </a:ext>
                </a:extLst>
              </p:cNvPr>
              <p:cNvSpPr>
                <a:spLocks/>
              </p:cNvSpPr>
              <p:nvPr/>
            </p:nvSpPr>
            <p:spPr bwMode="auto">
              <a:xfrm>
                <a:off x="5037659" y="3119895"/>
                <a:ext cx="84067" cy="46425"/>
              </a:xfrm>
              <a:custGeom>
                <a:avLst/>
                <a:gdLst>
                  <a:gd name="T0" fmla="*/ 32 w 36"/>
                  <a:gd name="T1" fmla="*/ 8 h 20"/>
                  <a:gd name="T2" fmla="*/ 28 w 36"/>
                  <a:gd name="T3" fmla="*/ 6 h 20"/>
                  <a:gd name="T4" fmla="*/ 28 w 36"/>
                  <a:gd name="T5" fmla="*/ 3 h 20"/>
                  <a:gd name="T6" fmla="*/ 24 w 36"/>
                  <a:gd name="T7" fmla="*/ 1 h 20"/>
                  <a:gd name="T8" fmla="*/ 18 w 36"/>
                  <a:gd name="T9" fmla="*/ 1 h 20"/>
                  <a:gd name="T10" fmla="*/ 11 w 36"/>
                  <a:gd name="T11" fmla="*/ 1 h 20"/>
                  <a:gd name="T12" fmla="*/ 10 w 36"/>
                  <a:gd name="T13" fmla="*/ 2 h 20"/>
                  <a:gd name="T14" fmla="*/ 6 w 36"/>
                  <a:gd name="T15" fmla="*/ 6 h 20"/>
                  <a:gd name="T16" fmla="*/ 1 w 36"/>
                  <a:gd name="T17" fmla="*/ 12 h 20"/>
                  <a:gd name="T18" fmla="*/ 2 w 36"/>
                  <a:gd name="T19" fmla="*/ 15 h 20"/>
                  <a:gd name="T20" fmla="*/ 6 w 36"/>
                  <a:gd name="T21" fmla="*/ 15 h 20"/>
                  <a:gd name="T22" fmla="*/ 7 w 36"/>
                  <a:gd name="T23" fmla="*/ 19 h 20"/>
                  <a:gd name="T24" fmla="*/ 7 w 36"/>
                  <a:gd name="T25" fmla="*/ 19 h 20"/>
                  <a:gd name="T26" fmla="*/ 14 w 36"/>
                  <a:gd name="T27" fmla="*/ 19 h 20"/>
                  <a:gd name="T28" fmla="*/ 18 w 36"/>
                  <a:gd name="T29" fmla="*/ 13 h 20"/>
                  <a:gd name="T30" fmla="*/ 22 w 36"/>
                  <a:gd name="T31" fmla="*/ 19 h 20"/>
                  <a:gd name="T32" fmla="*/ 25 w 36"/>
                  <a:gd name="T33" fmla="*/ 16 h 20"/>
                  <a:gd name="T34" fmla="*/ 27 w 36"/>
                  <a:gd name="T35" fmla="*/ 14 h 20"/>
                  <a:gd name="T36" fmla="*/ 31 w 36"/>
                  <a:gd name="T37" fmla="*/ 13 h 20"/>
                  <a:gd name="T38" fmla="*/ 34 w 36"/>
                  <a:gd name="T39" fmla="*/ 12 h 20"/>
                  <a:gd name="T40" fmla="*/ 35 w 36"/>
                  <a:gd name="T41" fmla="*/ 10 h 20"/>
                  <a:gd name="T42" fmla="*/ 36 w 36"/>
                  <a:gd name="T43" fmla="*/ 9 h 20"/>
                  <a:gd name="T44" fmla="*/ 32 w 36"/>
                  <a:gd name="T45" fmla="*/ 8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6" h="20">
                    <a:moveTo>
                      <a:pt x="32" y="8"/>
                    </a:moveTo>
                    <a:cubicBezTo>
                      <a:pt x="31" y="9"/>
                      <a:pt x="28" y="7"/>
                      <a:pt x="28" y="6"/>
                    </a:cubicBezTo>
                    <a:cubicBezTo>
                      <a:pt x="28" y="6"/>
                      <a:pt x="28" y="4"/>
                      <a:pt x="28" y="3"/>
                    </a:cubicBezTo>
                    <a:cubicBezTo>
                      <a:pt x="27" y="2"/>
                      <a:pt x="25" y="1"/>
                      <a:pt x="24" y="1"/>
                    </a:cubicBezTo>
                    <a:cubicBezTo>
                      <a:pt x="21" y="0"/>
                      <a:pt x="20" y="0"/>
                      <a:pt x="18" y="1"/>
                    </a:cubicBezTo>
                    <a:cubicBezTo>
                      <a:pt x="17" y="2"/>
                      <a:pt x="14" y="1"/>
                      <a:pt x="11" y="1"/>
                    </a:cubicBezTo>
                    <a:cubicBezTo>
                      <a:pt x="11" y="2"/>
                      <a:pt x="11" y="2"/>
                      <a:pt x="10" y="2"/>
                    </a:cubicBezTo>
                    <a:cubicBezTo>
                      <a:pt x="9" y="2"/>
                      <a:pt x="6" y="4"/>
                      <a:pt x="6" y="6"/>
                    </a:cubicBezTo>
                    <a:cubicBezTo>
                      <a:pt x="6" y="8"/>
                      <a:pt x="2" y="9"/>
                      <a:pt x="1" y="12"/>
                    </a:cubicBezTo>
                    <a:cubicBezTo>
                      <a:pt x="0" y="15"/>
                      <a:pt x="0" y="17"/>
                      <a:pt x="2" y="15"/>
                    </a:cubicBezTo>
                    <a:cubicBezTo>
                      <a:pt x="4" y="13"/>
                      <a:pt x="6" y="14"/>
                      <a:pt x="6" y="15"/>
                    </a:cubicBezTo>
                    <a:cubicBezTo>
                      <a:pt x="6" y="17"/>
                      <a:pt x="8" y="17"/>
                      <a:pt x="7" y="19"/>
                    </a:cubicBezTo>
                    <a:cubicBezTo>
                      <a:pt x="7" y="19"/>
                      <a:pt x="7" y="19"/>
                      <a:pt x="7" y="19"/>
                    </a:cubicBezTo>
                    <a:cubicBezTo>
                      <a:pt x="9" y="19"/>
                      <a:pt x="13" y="19"/>
                      <a:pt x="14" y="19"/>
                    </a:cubicBezTo>
                    <a:cubicBezTo>
                      <a:pt x="16" y="19"/>
                      <a:pt x="17" y="14"/>
                      <a:pt x="18" y="13"/>
                    </a:cubicBezTo>
                    <a:cubicBezTo>
                      <a:pt x="19" y="13"/>
                      <a:pt x="21" y="17"/>
                      <a:pt x="22" y="19"/>
                    </a:cubicBezTo>
                    <a:cubicBezTo>
                      <a:pt x="24" y="20"/>
                      <a:pt x="25" y="17"/>
                      <a:pt x="25" y="16"/>
                    </a:cubicBezTo>
                    <a:cubicBezTo>
                      <a:pt x="25" y="14"/>
                      <a:pt x="26" y="14"/>
                      <a:pt x="27" y="14"/>
                    </a:cubicBezTo>
                    <a:cubicBezTo>
                      <a:pt x="29" y="14"/>
                      <a:pt x="31" y="15"/>
                      <a:pt x="31" y="13"/>
                    </a:cubicBezTo>
                    <a:cubicBezTo>
                      <a:pt x="31" y="11"/>
                      <a:pt x="33" y="12"/>
                      <a:pt x="34" y="12"/>
                    </a:cubicBezTo>
                    <a:cubicBezTo>
                      <a:pt x="35" y="12"/>
                      <a:pt x="35" y="10"/>
                      <a:pt x="35" y="10"/>
                    </a:cubicBezTo>
                    <a:cubicBezTo>
                      <a:pt x="36" y="9"/>
                      <a:pt x="36" y="9"/>
                      <a:pt x="36" y="9"/>
                    </a:cubicBezTo>
                    <a:cubicBezTo>
                      <a:pt x="35" y="8"/>
                      <a:pt x="34" y="8"/>
                      <a:pt x="32" y="8"/>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92" name="Freeform 88">
                <a:extLst>
                  <a:ext uri="{FF2B5EF4-FFF2-40B4-BE49-F238E27FC236}">
                    <a16:creationId xmlns:a16="http://schemas.microsoft.com/office/drawing/2014/main" xmlns="" id="{5B13A227-23B3-4342-854B-6D368F23CAE0}"/>
                  </a:ext>
                </a:extLst>
              </p:cNvPr>
              <p:cNvSpPr>
                <a:spLocks/>
              </p:cNvSpPr>
              <p:nvPr/>
            </p:nvSpPr>
            <p:spPr bwMode="auto">
              <a:xfrm>
                <a:off x="5036404" y="2942979"/>
                <a:ext cx="165624" cy="189464"/>
              </a:xfrm>
              <a:custGeom>
                <a:avLst/>
                <a:gdLst>
                  <a:gd name="T0" fmla="*/ 9 w 72"/>
                  <a:gd name="T1" fmla="*/ 21 h 82"/>
                  <a:gd name="T2" fmla="*/ 5 w 72"/>
                  <a:gd name="T3" fmla="*/ 25 h 82"/>
                  <a:gd name="T4" fmla="*/ 8 w 72"/>
                  <a:gd name="T5" fmla="*/ 29 h 82"/>
                  <a:gd name="T6" fmla="*/ 6 w 72"/>
                  <a:gd name="T7" fmla="*/ 32 h 82"/>
                  <a:gd name="T8" fmla="*/ 2 w 72"/>
                  <a:gd name="T9" fmla="*/ 34 h 82"/>
                  <a:gd name="T10" fmla="*/ 1 w 72"/>
                  <a:gd name="T11" fmla="*/ 38 h 82"/>
                  <a:gd name="T12" fmla="*/ 0 w 72"/>
                  <a:gd name="T13" fmla="*/ 44 h 82"/>
                  <a:gd name="T14" fmla="*/ 2 w 72"/>
                  <a:gd name="T15" fmla="*/ 49 h 82"/>
                  <a:gd name="T16" fmla="*/ 1 w 72"/>
                  <a:gd name="T17" fmla="*/ 53 h 82"/>
                  <a:gd name="T18" fmla="*/ 3 w 72"/>
                  <a:gd name="T19" fmla="*/ 59 h 82"/>
                  <a:gd name="T20" fmla="*/ 5 w 72"/>
                  <a:gd name="T21" fmla="*/ 60 h 82"/>
                  <a:gd name="T22" fmla="*/ 10 w 72"/>
                  <a:gd name="T23" fmla="*/ 63 h 82"/>
                  <a:gd name="T24" fmla="*/ 15 w 72"/>
                  <a:gd name="T25" fmla="*/ 64 h 82"/>
                  <a:gd name="T26" fmla="*/ 16 w 72"/>
                  <a:gd name="T27" fmla="*/ 67 h 82"/>
                  <a:gd name="T28" fmla="*/ 13 w 72"/>
                  <a:gd name="T29" fmla="*/ 73 h 82"/>
                  <a:gd name="T30" fmla="*/ 12 w 72"/>
                  <a:gd name="T31" fmla="*/ 78 h 82"/>
                  <a:gd name="T32" fmla="*/ 19 w 72"/>
                  <a:gd name="T33" fmla="*/ 78 h 82"/>
                  <a:gd name="T34" fmla="*/ 25 w 72"/>
                  <a:gd name="T35" fmla="*/ 78 h 82"/>
                  <a:gd name="T36" fmla="*/ 29 w 72"/>
                  <a:gd name="T37" fmla="*/ 80 h 82"/>
                  <a:gd name="T38" fmla="*/ 30 w 72"/>
                  <a:gd name="T39" fmla="*/ 79 h 82"/>
                  <a:gd name="T40" fmla="*/ 35 w 72"/>
                  <a:gd name="T41" fmla="*/ 80 h 82"/>
                  <a:gd name="T42" fmla="*/ 40 w 72"/>
                  <a:gd name="T43" fmla="*/ 79 h 82"/>
                  <a:gd name="T44" fmla="*/ 44 w 72"/>
                  <a:gd name="T45" fmla="*/ 79 h 82"/>
                  <a:gd name="T46" fmla="*/ 52 w 72"/>
                  <a:gd name="T47" fmla="*/ 77 h 82"/>
                  <a:gd name="T48" fmla="*/ 56 w 72"/>
                  <a:gd name="T49" fmla="*/ 75 h 82"/>
                  <a:gd name="T50" fmla="*/ 59 w 72"/>
                  <a:gd name="T51" fmla="*/ 70 h 82"/>
                  <a:gd name="T52" fmla="*/ 63 w 72"/>
                  <a:gd name="T53" fmla="*/ 67 h 82"/>
                  <a:gd name="T54" fmla="*/ 55 w 72"/>
                  <a:gd name="T55" fmla="*/ 60 h 82"/>
                  <a:gd name="T56" fmla="*/ 52 w 72"/>
                  <a:gd name="T57" fmla="*/ 54 h 82"/>
                  <a:gd name="T58" fmla="*/ 52 w 72"/>
                  <a:gd name="T59" fmla="*/ 49 h 82"/>
                  <a:gd name="T60" fmla="*/ 60 w 72"/>
                  <a:gd name="T61" fmla="*/ 46 h 82"/>
                  <a:gd name="T62" fmla="*/ 67 w 72"/>
                  <a:gd name="T63" fmla="*/ 43 h 82"/>
                  <a:gd name="T64" fmla="*/ 71 w 72"/>
                  <a:gd name="T65" fmla="*/ 43 h 82"/>
                  <a:gd name="T66" fmla="*/ 71 w 72"/>
                  <a:gd name="T67" fmla="*/ 38 h 82"/>
                  <a:gd name="T68" fmla="*/ 69 w 72"/>
                  <a:gd name="T69" fmla="*/ 32 h 82"/>
                  <a:gd name="T70" fmla="*/ 68 w 72"/>
                  <a:gd name="T71" fmla="*/ 28 h 82"/>
                  <a:gd name="T72" fmla="*/ 66 w 72"/>
                  <a:gd name="T73" fmla="*/ 24 h 82"/>
                  <a:gd name="T74" fmla="*/ 66 w 72"/>
                  <a:gd name="T75" fmla="*/ 21 h 82"/>
                  <a:gd name="T76" fmla="*/ 66 w 72"/>
                  <a:gd name="T77" fmla="*/ 12 h 82"/>
                  <a:gd name="T78" fmla="*/ 66 w 72"/>
                  <a:gd name="T79" fmla="*/ 11 h 82"/>
                  <a:gd name="T80" fmla="*/ 65 w 72"/>
                  <a:gd name="T81" fmla="*/ 10 h 82"/>
                  <a:gd name="T82" fmla="*/ 61 w 72"/>
                  <a:gd name="T83" fmla="*/ 8 h 82"/>
                  <a:gd name="T84" fmla="*/ 61 w 72"/>
                  <a:gd name="T85" fmla="*/ 3 h 82"/>
                  <a:gd name="T86" fmla="*/ 54 w 72"/>
                  <a:gd name="T87" fmla="*/ 5 h 82"/>
                  <a:gd name="T88" fmla="*/ 45 w 72"/>
                  <a:gd name="T89" fmla="*/ 10 h 82"/>
                  <a:gd name="T90" fmla="*/ 41 w 72"/>
                  <a:gd name="T91" fmla="*/ 7 h 82"/>
                  <a:gd name="T92" fmla="*/ 38 w 72"/>
                  <a:gd name="T93" fmla="*/ 6 h 82"/>
                  <a:gd name="T94" fmla="*/ 32 w 72"/>
                  <a:gd name="T95" fmla="*/ 3 h 82"/>
                  <a:gd name="T96" fmla="*/ 32 w 72"/>
                  <a:gd name="T97" fmla="*/ 1 h 82"/>
                  <a:gd name="T98" fmla="*/ 29 w 72"/>
                  <a:gd name="T99" fmla="*/ 1 h 82"/>
                  <a:gd name="T100" fmla="*/ 21 w 72"/>
                  <a:gd name="T101" fmla="*/ 0 h 82"/>
                  <a:gd name="T102" fmla="*/ 23 w 72"/>
                  <a:gd name="T103" fmla="*/ 4 h 82"/>
                  <a:gd name="T104" fmla="*/ 25 w 72"/>
                  <a:gd name="T105" fmla="*/ 11 h 82"/>
                  <a:gd name="T106" fmla="*/ 21 w 72"/>
                  <a:gd name="T107" fmla="*/ 14 h 82"/>
                  <a:gd name="T108" fmla="*/ 15 w 72"/>
                  <a:gd name="T109" fmla="*/ 13 h 82"/>
                  <a:gd name="T110" fmla="*/ 9 w 72"/>
                  <a:gd name="T111" fmla="*/ 14 h 82"/>
                  <a:gd name="T112" fmla="*/ 9 w 72"/>
                  <a:gd name="T113" fmla="*/ 16 h 82"/>
                  <a:gd name="T114" fmla="*/ 9 w 72"/>
                  <a:gd name="T115" fmla="*/ 21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2" h="82">
                    <a:moveTo>
                      <a:pt x="9" y="21"/>
                    </a:moveTo>
                    <a:cubicBezTo>
                      <a:pt x="7" y="24"/>
                      <a:pt x="5" y="24"/>
                      <a:pt x="5" y="25"/>
                    </a:cubicBezTo>
                    <a:cubicBezTo>
                      <a:pt x="6" y="26"/>
                      <a:pt x="9" y="28"/>
                      <a:pt x="8" y="29"/>
                    </a:cubicBezTo>
                    <a:cubicBezTo>
                      <a:pt x="7" y="31"/>
                      <a:pt x="6" y="30"/>
                      <a:pt x="6" y="32"/>
                    </a:cubicBezTo>
                    <a:cubicBezTo>
                      <a:pt x="6" y="34"/>
                      <a:pt x="3" y="34"/>
                      <a:pt x="2" y="34"/>
                    </a:cubicBezTo>
                    <a:cubicBezTo>
                      <a:pt x="1" y="34"/>
                      <a:pt x="2" y="36"/>
                      <a:pt x="1" y="38"/>
                    </a:cubicBezTo>
                    <a:cubicBezTo>
                      <a:pt x="1" y="40"/>
                      <a:pt x="1" y="43"/>
                      <a:pt x="0" y="44"/>
                    </a:cubicBezTo>
                    <a:cubicBezTo>
                      <a:pt x="0" y="46"/>
                      <a:pt x="3" y="48"/>
                      <a:pt x="2" y="49"/>
                    </a:cubicBezTo>
                    <a:cubicBezTo>
                      <a:pt x="2" y="51"/>
                      <a:pt x="0" y="52"/>
                      <a:pt x="1" y="53"/>
                    </a:cubicBezTo>
                    <a:cubicBezTo>
                      <a:pt x="1" y="53"/>
                      <a:pt x="3" y="55"/>
                      <a:pt x="3" y="59"/>
                    </a:cubicBezTo>
                    <a:cubicBezTo>
                      <a:pt x="4" y="59"/>
                      <a:pt x="5" y="60"/>
                      <a:pt x="5" y="60"/>
                    </a:cubicBezTo>
                    <a:cubicBezTo>
                      <a:pt x="6" y="62"/>
                      <a:pt x="8" y="63"/>
                      <a:pt x="10" y="63"/>
                    </a:cubicBezTo>
                    <a:cubicBezTo>
                      <a:pt x="13" y="63"/>
                      <a:pt x="14" y="64"/>
                      <a:pt x="15" y="64"/>
                    </a:cubicBezTo>
                    <a:cubicBezTo>
                      <a:pt x="16" y="64"/>
                      <a:pt x="19" y="65"/>
                      <a:pt x="16" y="67"/>
                    </a:cubicBezTo>
                    <a:cubicBezTo>
                      <a:pt x="14" y="69"/>
                      <a:pt x="14" y="71"/>
                      <a:pt x="13" y="73"/>
                    </a:cubicBezTo>
                    <a:cubicBezTo>
                      <a:pt x="13" y="75"/>
                      <a:pt x="13" y="77"/>
                      <a:pt x="12" y="78"/>
                    </a:cubicBezTo>
                    <a:cubicBezTo>
                      <a:pt x="15" y="78"/>
                      <a:pt x="18" y="79"/>
                      <a:pt x="19" y="78"/>
                    </a:cubicBezTo>
                    <a:cubicBezTo>
                      <a:pt x="21" y="77"/>
                      <a:pt x="22" y="77"/>
                      <a:pt x="25" y="78"/>
                    </a:cubicBezTo>
                    <a:cubicBezTo>
                      <a:pt x="26" y="78"/>
                      <a:pt x="28" y="79"/>
                      <a:pt x="29" y="80"/>
                    </a:cubicBezTo>
                    <a:cubicBezTo>
                      <a:pt x="29" y="79"/>
                      <a:pt x="30" y="79"/>
                      <a:pt x="30" y="79"/>
                    </a:cubicBezTo>
                    <a:cubicBezTo>
                      <a:pt x="32" y="79"/>
                      <a:pt x="34" y="82"/>
                      <a:pt x="35" y="80"/>
                    </a:cubicBezTo>
                    <a:cubicBezTo>
                      <a:pt x="36" y="78"/>
                      <a:pt x="38" y="79"/>
                      <a:pt x="40" y="79"/>
                    </a:cubicBezTo>
                    <a:cubicBezTo>
                      <a:pt x="41" y="80"/>
                      <a:pt x="43" y="80"/>
                      <a:pt x="44" y="79"/>
                    </a:cubicBezTo>
                    <a:cubicBezTo>
                      <a:pt x="46" y="78"/>
                      <a:pt x="51" y="77"/>
                      <a:pt x="52" y="77"/>
                    </a:cubicBezTo>
                    <a:cubicBezTo>
                      <a:pt x="54" y="78"/>
                      <a:pt x="57" y="79"/>
                      <a:pt x="56" y="75"/>
                    </a:cubicBezTo>
                    <a:cubicBezTo>
                      <a:pt x="54" y="71"/>
                      <a:pt x="58" y="72"/>
                      <a:pt x="59" y="70"/>
                    </a:cubicBezTo>
                    <a:cubicBezTo>
                      <a:pt x="59" y="69"/>
                      <a:pt x="64" y="68"/>
                      <a:pt x="63" y="67"/>
                    </a:cubicBezTo>
                    <a:cubicBezTo>
                      <a:pt x="63" y="65"/>
                      <a:pt x="57" y="62"/>
                      <a:pt x="55" y="60"/>
                    </a:cubicBezTo>
                    <a:cubicBezTo>
                      <a:pt x="53" y="59"/>
                      <a:pt x="53" y="55"/>
                      <a:pt x="52" y="54"/>
                    </a:cubicBezTo>
                    <a:cubicBezTo>
                      <a:pt x="51" y="52"/>
                      <a:pt x="49" y="50"/>
                      <a:pt x="52" y="49"/>
                    </a:cubicBezTo>
                    <a:cubicBezTo>
                      <a:pt x="54" y="49"/>
                      <a:pt x="58" y="48"/>
                      <a:pt x="60" y="46"/>
                    </a:cubicBezTo>
                    <a:cubicBezTo>
                      <a:pt x="62" y="44"/>
                      <a:pt x="66" y="44"/>
                      <a:pt x="67" y="43"/>
                    </a:cubicBezTo>
                    <a:cubicBezTo>
                      <a:pt x="68" y="42"/>
                      <a:pt x="70" y="44"/>
                      <a:pt x="71" y="43"/>
                    </a:cubicBezTo>
                    <a:cubicBezTo>
                      <a:pt x="72" y="42"/>
                      <a:pt x="72" y="40"/>
                      <a:pt x="71" y="38"/>
                    </a:cubicBezTo>
                    <a:cubicBezTo>
                      <a:pt x="70" y="37"/>
                      <a:pt x="69" y="35"/>
                      <a:pt x="69" y="32"/>
                    </a:cubicBezTo>
                    <a:cubicBezTo>
                      <a:pt x="69" y="29"/>
                      <a:pt x="68" y="29"/>
                      <a:pt x="68" y="28"/>
                    </a:cubicBezTo>
                    <a:cubicBezTo>
                      <a:pt x="68" y="26"/>
                      <a:pt x="68" y="24"/>
                      <a:pt x="66" y="24"/>
                    </a:cubicBezTo>
                    <a:cubicBezTo>
                      <a:pt x="65" y="23"/>
                      <a:pt x="65" y="22"/>
                      <a:pt x="66" y="21"/>
                    </a:cubicBezTo>
                    <a:cubicBezTo>
                      <a:pt x="67" y="19"/>
                      <a:pt x="67" y="14"/>
                      <a:pt x="66" y="12"/>
                    </a:cubicBezTo>
                    <a:cubicBezTo>
                      <a:pt x="66" y="12"/>
                      <a:pt x="66" y="12"/>
                      <a:pt x="66" y="11"/>
                    </a:cubicBezTo>
                    <a:cubicBezTo>
                      <a:pt x="66" y="11"/>
                      <a:pt x="65" y="11"/>
                      <a:pt x="65" y="10"/>
                    </a:cubicBezTo>
                    <a:cubicBezTo>
                      <a:pt x="65" y="8"/>
                      <a:pt x="64" y="8"/>
                      <a:pt x="61" y="8"/>
                    </a:cubicBezTo>
                    <a:cubicBezTo>
                      <a:pt x="57" y="8"/>
                      <a:pt x="62" y="4"/>
                      <a:pt x="61" y="3"/>
                    </a:cubicBezTo>
                    <a:cubicBezTo>
                      <a:pt x="60" y="1"/>
                      <a:pt x="57" y="6"/>
                      <a:pt x="54" y="5"/>
                    </a:cubicBezTo>
                    <a:cubicBezTo>
                      <a:pt x="51" y="4"/>
                      <a:pt x="48" y="8"/>
                      <a:pt x="45" y="10"/>
                    </a:cubicBezTo>
                    <a:cubicBezTo>
                      <a:pt x="43" y="12"/>
                      <a:pt x="39" y="10"/>
                      <a:pt x="41" y="7"/>
                    </a:cubicBezTo>
                    <a:cubicBezTo>
                      <a:pt x="43" y="4"/>
                      <a:pt x="41" y="4"/>
                      <a:pt x="38" y="6"/>
                    </a:cubicBezTo>
                    <a:cubicBezTo>
                      <a:pt x="35" y="7"/>
                      <a:pt x="32" y="5"/>
                      <a:pt x="32" y="3"/>
                    </a:cubicBezTo>
                    <a:cubicBezTo>
                      <a:pt x="32" y="2"/>
                      <a:pt x="32" y="1"/>
                      <a:pt x="32" y="1"/>
                    </a:cubicBezTo>
                    <a:cubicBezTo>
                      <a:pt x="30" y="1"/>
                      <a:pt x="29" y="1"/>
                      <a:pt x="29" y="1"/>
                    </a:cubicBezTo>
                    <a:cubicBezTo>
                      <a:pt x="27" y="0"/>
                      <a:pt x="24" y="0"/>
                      <a:pt x="21" y="0"/>
                    </a:cubicBezTo>
                    <a:cubicBezTo>
                      <a:pt x="22" y="2"/>
                      <a:pt x="23" y="3"/>
                      <a:pt x="23" y="4"/>
                    </a:cubicBezTo>
                    <a:cubicBezTo>
                      <a:pt x="22" y="6"/>
                      <a:pt x="23" y="8"/>
                      <a:pt x="25" y="11"/>
                    </a:cubicBezTo>
                    <a:cubicBezTo>
                      <a:pt x="26" y="14"/>
                      <a:pt x="22" y="12"/>
                      <a:pt x="21" y="14"/>
                    </a:cubicBezTo>
                    <a:cubicBezTo>
                      <a:pt x="21" y="16"/>
                      <a:pt x="17" y="14"/>
                      <a:pt x="15" y="13"/>
                    </a:cubicBezTo>
                    <a:cubicBezTo>
                      <a:pt x="14" y="13"/>
                      <a:pt x="9" y="13"/>
                      <a:pt x="9" y="14"/>
                    </a:cubicBezTo>
                    <a:cubicBezTo>
                      <a:pt x="9" y="15"/>
                      <a:pt x="9" y="15"/>
                      <a:pt x="9" y="16"/>
                    </a:cubicBezTo>
                    <a:cubicBezTo>
                      <a:pt x="10" y="18"/>
                      <a:pt x="10" y="20"/>
                      <a:pt x="9" y="21"/>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93" name="Freeform 89">
                <a:extLst>
                  <a:ext uri="{FF2B5EF4-FFF2-40B4-BE49-F238E27FC236}">
                    <a16:creationId xmlns:a16="http://schemas.microsoft.com/office/drawing/2014/main" xmlns="" id="{3B341193-8026-4E7A-99A1-9AA780939FC8}"/>
                  </a:ext>
                </a:extLst>
              </p:cNvPr>
              <p:cNvSpPr>
                <a:spLocks/>
              </p:cNvSpPr>
              <p:nvPr/>
            </p:nvSpPr>
            <p:spPr bwMode="auto">
              <a:xfrm>
                <a:off x="5307425" y="2493787"/>
                <a:ext cx="194483" cy="311172"/>
              </a:xfrm>
              <a:custGeom>
                <a:avLst/>
                <a:gdLst>
                  <a:gd name="T0" fmla="*/ 71 w 84"/>
                  <a:gd name="T1" fmla="*/ 113 h 135"/>
                  <a:gd name="T2" fmla="*/ 83 w 84"/>
                  <a:gd name="T3" fmla="*/ 102 h 135"/>
                  <a:gd name="T4" fmla="*/ 81 w 84"/>
                  <a:gd name="T5" fmla="*/ 95 h 135"/>
                  <a:gd name="T6" fmla="*/ 71 w 84"/>
                  <a:gd name="T7" fmla="*/ 87 h 135"/>
                  <a:gd name="T8" fmla="*/ 76 w 84"/>
                  <a:gd name="T9" fmla="*/ 83 h 135"/>
                  <a:gd name="T10" fmla="*/ 72 w 84"/>
                  <a:gd name="T11" fmla="*/ 78 h 135"/>
                  <a:gd name="T12" fmla="*/ 73 w 84"/>
                  <a:gd name="T13" fmla="*/ 74 h 135"/>
                  <a:gd name="T14" fmla="*/ 69 w 84"/>
                  <a:gd name="T15" fmla="*/ 72 h 135"/>
                  <a:gd name="T16" fmla="*/ 71 w 84"/>
                  <a:gd name="T17" fmla="*/ 69 h 135"/>
                  <a:gd name="T18" fmla="*/ 69 w 84"/>
                  <a:gd name="T19" fmla="*/ 63 h 135"/>
                  <a:gd name="T20" fmla="*/ 72 w 84"/>
                  <a:gd name="T21" fmla="*/ 58 h 135"/>
                  <a:gd name="T22" fmla="*/ 64 w 84"/>
                  <a:gd name="T23" fmla="*/ 46 h 135"/>
                  <a:gd name="T24" fmla="*/ 67 w 84"/>
                  <a:gd name="T25" fmla="*/ 42 h 135"/>
                  <a:gd name="T26" fmla="*/ 72 w 84"/>
                  <a:gd name="T27" fmla="*/ 36 h 135"/>
                  <a:gd name="T28" fmla="*/ 66 w 84"/>
                  <a:gd name="T29" fmla="*/ 30 h 135"/>
                  <a:gd name="T30" fmla="*/ 61 w 84"/>
                  <a:gd name="T31" fmla="*/ 27 h 135"/>
                  <a:gd name="T32" fmla="*/ 60 w 84"/>
                  <a:gd name="T33" fmla="*/ 22 h 135"/>
                  <a:gd name="T34" fmla="*/ 61 w 84"/>
                  <a:gd name="T35" fmla="*/ 18 h 135"/>
                  <a:gd name="T36" fmla="*/ 64 w 84"/>
                  <a:gd name="T37" fmla="*/ 16 h 135"/>
                  <a:gd name="T38" fmla="*/ 66 w 84"/>
                  <a:gd name="T39" fmla="*/ 13 h 135"/>
                  <a:gd name="T40" fmla="*/ 66 w 84"/>
                  <a:gd name="T41" fmla="*/ 8 h 135"/>
                  <a:gd name="T42" fmla="*/ 58 w 84"/>
                  <a:gd name="T43" fmla="*/ 3 h 135"/>
                  <a:gd name="T44" fmla="*/ 51 w 84"/>
                  <a:gd name="T45" fmla="*/ 3 h 135"/>
                  <a:gd name="T46" fmla="*/ 43 w 84"/>
                  <a:gd name="T47" fmla="*/ 4 h 135"/>
                  <a:gd name="T48" fmla="*/ 38 w 84"/>
                  <a:gd name="T49" fmla="*/ 10 h 135"/>
                  <a:gd name="T50" fmla="*/ 37 w 84"/>
                  <a:gd name="T51" fmla="*/ 17 h 135"/>
                  <a:gd name="T52" fmla="*/ 33 w 84"/>
                  <a:gd name="T53" fmla="*/ 21 h 135"/>
                  <a:gd name="T54" fmla="*/ 29 w 84"/>
                  <a:gd name="T55" fmla="*/ 20 h 135"/>
                  <a:gd name="T56" fmla="*/ 22 w 84"/>
                  <a:gd name="T57" fmla="*/ 20 h 135"/>
                  <a:gd name="T58" fmla="*/ 14 w 84"/>
                  <a:gd name="T59" fmla="*/ 19 h 135"/>
                  <a:gd name="T60" fmla="*/ 5 w 84"/>
                  <a:gd name="T61" fmla="*/ 13 h 135"/>
                  <a:gd name="T62" fmla="*/ 0 w 84"/>
                  <a:gd name="T63" fmla="*/ 17 h 135"/>
                  <a:gd name="T64" fmla="*/ 8 w 84"/>
                  <a:gd name="T65" fmla="*/ 23 h 135"/>
                  <a:gd name="T66" fmla="*/ 20 w 84"/>
                  <a:gd name="T67" fmla="*/ 30 h 135"/>
                  <a:gd name="T68" fmla="*/ 20 w 84"/>
                  <a:gd name="T69" fmla="*/ 38 h 135"/>
                  <a:gd name="T70" fmla="*/ 22 w 84"/>
                  <a:gd name="T71" fmla="*/ 45 h 135"/>
                  <a:gd name="T72" fmla="*/ 22 w 84"/>
                  <a:gd name="T73" fmla="*/ 52 h 135"/>
                  <a:gd name="T74" fmla="*/ 23 w 84"/>
                  <a:gd name="T75" fmla="*/ 56 h 135"/>
                  <a:gd name="T76" fmla="*/ 24 w 84"/>
                  <a:gd name="T77" fmla="*/ 60 h 135"/>
                  <a:gd name="T78" fmla="*/ 31 w 84"/>
                  <a:gd name="T79" fmla="*/ 63 h 135"/>
                  <a:gd name="T80" fmla="*/ 34 w 84"/>
                  <a:gd name="T81" fmla="*/ 69 h 135"/>
                  <a:gd name="T82" fmla="*/ 32 w 84"/>
                  <a:gd name="T83" fmla="*/ 72 h 135"/>
                  <a:gd name="T84" fmla="*/ 28 w 84"/>
                  <a:gd name="T85" fmla="*/ 75 h 135"/>
                  <a:gd name="T86" fmla="*/ 20 w 84"/>
                  <a:gd name="T87" fmla="*/ 83 h 135"/>
                  <a:gd name="T88" fmla="*/ 15 w 84"/>
                  <a:gd name="T89" fmla="*/ 87 h 135"/>
                  <a:gd name="T90" fmla="*/ 11 w 84"/>
                  <a:gd name="T91" fmla="*/ 91 h 135"/>
                  <a:gd name="T92" fmla="*/ 5 w 84"/>
                  <a:gd name="T93" fmla="*/ 94 h 135"/>
                  <a:gd name="T94" fmla="*/ 1 w 84"/>
                  <a:gd name="T95" fmla="*/ 99 h 135"/>
                  <a:gd name="T96" fmla="*/ 2 w 84"/>
                  <a:gd name="T97" fmla="*/ 104 h 135"/>
                  <a:gd name="T98" fmla="*/ 3 w 84"/>
                  <a:gd name="T99" fmla="*/ 109 h 135"/>
                  <a:gd name="T100" fmla="*/ 4 w 84"/>
                  <a:gd name="T101" fmla="*/ 119 h 135"/>
                  <a:gd name="T102" fmla="*/ 2 w 84"/>
                  <a:gd name="T103" fmla="*/ 127 h 135"/>
                  <a:gd name="T104" fmla="*/ 9 w 84"/>
                  <a:gd name="T105" fmla="*/ 130 h 135"/>
                  <a:gd name="T106" fmla="*/ 14 w 84"/>
                  <a:gd name="T107" fmla="*/ 132 h 135"/>
                  <a:gd name="T108" fmla="*/ 23 w 84"/>
                  <a:gd name="T109" fmla="*/ 134 h 135"/>
                  <a:gd name="T110" fmla="*/ 48 w 84"/>
                  <a:gd name="T111" fmla="*/ 129 h 135"/>
                  <a:gd name="T112" fmla="*/ 55 w 84"/>
                  <a:gd name="T113" fmla="*/ 128 h 135"/>
                  <a:gd name="T114" fmla="*/ 59 w 84"/>
                  <a:gd name="T115" fmla="*/ 123 h 135"/>
                  <a:gd name="T116" fmla="*/ 71 w 84"/>
                  <a:gd name="T117" fmla="*/ 113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4" h="135">
                    <a:moveTo>
                      <a:pt x="71" y="113"/>
                    </a:moveTo>
                    <a:cubicBezTo>
                      <a:pt x="73" y="109"/>
                      <a:pt x="82" y="105"/>
                      <a:pt x="83" y="102"/>
                    </a:cubicBezTo>
                    <a:cubicBezTo>
                      <a:pt x="84" y="100"/>
                      <a:pt x="84" y="99"/>
                      <a:pt x="81" y="95"/>
                    </a:cubicBezTo>
                    <a:cubicBezTo>
                      <a:pt x="78" y="92"/>
                      <a:pt x="71" y="89"/>
                      <a:pt x="71" y="87"/>
                    </a:cubicBezTo>
                    <a:cubicBezTo>
                      <a:pt x="71" y="85"/>
                      <a:pt x="76" y="85"/>
                      <a:pt x="76" y="83"/>
                    </a:cubicBezTo>
                    <a:cubicBezTo>
                      <a:pt x="76" y="80"/>
                      <a:pt x="73" y="80"/>
                      <a:pt x="72" y="78"/>
                    </a:cubicBezTo>
                    <a:cubicBezTo>
                      <a:pt x="70" y="77"/>
                      <a:pt x="73" y="75"/>
                      <a:pt x="73" y="74"/>
                    </a:cubicBezTo>
                    <a:cubicBezTo>
                      <a:pt x="73" y="73"/>
                      <a:pt x="69" y="73"/>
                      <a:pt x="69" y="72"/>
                    </a:cubicBezTo>
                    <a:cubicBezTo>
                      <a:pt x="69" y="71"/>
                      <a:pt x="71" y="71"/>
                      <a:pt x="71" y="69"/>
                    </a:cubicBezTo>
                    <a:cubicBezTo>
                      <a:pt x="70" y="68"/>
                      <a:pt x="68" y="65"/>
                      <a:pt x="69" y="63"/>
                    </a:cubicBezTo>
                    <a:cubicBezTo>
                      <a:pt x="71" y="61"/>
                      <a:pt x="75" y="63"/>
                      <a:pt x="72" y="58"/>
                    </a:cubicBezTo>
                    <a:cubicBezTo>
                      <a:pt x="69" y="54"/>
                      <a:pt x="65" y="48"/>
                      <a:pt x="64" y="46"/>
                    </a:cubicBezTo>
                    <a:cubicBezTo>
                      <a:pt x="64" y="45"/>
                      <a:pt x="65" y="43"/>
                      <a:pt x="67" y="42"/>
                    </a:cubicBezTo>
                    <a:cubicBezTo>
                      <a:pt x="68" y="41"/>
                      <a:pt x="72" y="37"/>
                      <a:pt x="72" y="36"/>
                    </a:cubicBezTo>
                    <a:cubicBezTo>
                      <a:pt x="72" y="34"/>
                      <a:pt x="67" y="30"/>
                      <a:pt x="66" y="30"/>
                    </a:cubicBezTo>
                    <a:cubicBezTo>
                      <a:pt x="65" y="29"/>
                      <a:pt x="62" y="29"/>
                      <a:pt x="61" y="27"/>
                    </a:cubicBezTo>
                    <a:cubicBezTo>
                      <a:pt x="60" y="24"/>
                      <a:pt x="59" y="24"/>
                      <a:pt x="60" y="22"/>
                    </a:cubicBezTo>
                    <a:cubicBezTo>
                      <a:pt x="61" y="21"/>
                      <a:pt x="61" y="19"/>
                      <a:pt x="61" y="18"/>
                    </a:cubicBezTo>
                    <a:cubicBezTo>
                      <a:pt x="61" y="17"/>
                      <a:pt x="64" y="18"/>
                      <a:pt x="64" y="16"/>
                    </a:cubicBezTo>
                    <a:cubicBezTo>
                      <a:pt x="64" y="15"/>
                      <a:pt x="65" y="14"/>
                      <a:pt x="66" y="13"/>
                    </a:cubicBezTo>
                    <a:cubicBezTo>
                      <a:pt x="66" y="11"/>
                      <a:pt x="66" y="9"/>
                      <a:pt x="66" y="8"/>
                    </a:cubicBezTo>
                    <a:cubicBezTo>
                      <a:pt x="66" y="6"/>
                      <a:pt x="59" y="5"/>
                      <a:pt x="58" y="3"/>
                    </a:cubicBezTo>
                    <a:cubicBezTo>
                      <a:pt x="56" y="0"/>
                      <a:pt x="52" y="1"/>
                      <a:pt x="51" y="3"/>
                    </a:cubicBezTo>
                    <a:cubicBezTo>
                      <a:pt x="50" y="4"/>
                      <a:pt x="43" y="2"/>
                      <a:pt x="43" y="4"/>
                    </a:cubicBezTo>
                    <a:cubicBezTo>
                      <a:pt x="43" y="7"/>
                      <a:pt x="38" y="7"/>
                      <a:pt x="38" y="10"/>
                    </a:cubicBezTo>
                    <a:cubicBezTo>
                      <a:pt x="38" y="12"/>
                      <a:pt x="40" y="17"/>
                      <a:pt x="37" y="17"/>
                    </a:cubicBezTo>
                    <a:cubicBezTo>
                      <a:pt x="33" y="16"/>
                      <a:pt x="35" y="18"/>
                      <a:pt x="33" y="21"/>
                    </a:cubicBezTo>
                    <a:cubicBezTo>
                      <a:pt x="31" y="24"/>
                      <a:pt x="31" y="19"/>
                      <a:pt x="29" y="20"/>
                    </a:cubicBezTo>
                    <a:cubicBezTo>
                      <a:pt x="26" y="21"/>
                      <a:pt x="24" y="18"/>
                      <a:pt x="22" y="20"/>
                    </a:cubicBezTo>
                    <a:cubicBezTo>
                      <a:pt x="21" y="22"/>
                      <a:pt x="18" y="20"/>
                      <a:pt x="14" y="19"/>
                    </a:cubicBezTo>
                    <a:cubicBezTo>
                      <a:pt x="10" y="19"/>
                      <a:pt x="8" y="13"/>
                      <a:pt x="5" y="13"/>
                    </a:cubicBezTo>
                    <a:cubicBezTo>
                      <a:pt x="3" y="13"/>
                      <a:pt x="1" y="14"/>
                      <a:pt x="0" y="17"/>
                    </a:cubicBezTo>
                    <a:cubicBezTo>
                      <a:pt x="3" y="19"/>
                      <a:pt x="4" y="21"/>
                      <a:pt x="8" y="23"/>
                    </a:cubicBezTo>
                    <a:cubicBezTo>
                      <a:pt x="13" y="25"/>
                      <a:pt x="20" y="27"/>
                      <a:pt x="20" y="30"/>
                    </a:cubicBezTo>
                    <a:cubicBezTo>
                      <a:pt x="19" y="33"/>
                      <a:pt x="18" y="37"/>
                      <a:pt x="20" y="38"/>
                    </a:cubicBezTo>
                    <a:cubicBezTo>
                      <a:pt x="22" y="39"/>
                      <a:pt x="20" y="44"/>
                      <a:pt x="22" y="45"/>
                    </a:cubicBezTo>
                    <a:cubicBezTo>
                      <a:pt x="24" y="46"/>
                      <a:pt x="24" y="52"/>
                      <a:pt x="22" y="52"/>
                    </a:cubicBezTo>
                    <a:cubicBezTo>
                      <a:pt x="20" y="52"/>
                      <a:pt x="22" y="55"/>
                      <a:pt x="23" y="56"/>
                    </a:cubicBezTo>
                    <a:cubicBezTo>
                      <a:pt x="24" y="57"/>
                      <a:pt x="24" y="58"/>
                      <a:pt x="24" y="60"/>
                    </a:cubicBezTo>
                    <a:cubicBezTo>
                      <a:pt x="27" y="61"/>
                      <a:pt x="29" y="62"/>
                      <a:pt x="31" y="63"/>
                    </a:cubicBezTo>
                    <a:cubicBezTo>
                      <a:pt x="34" y="64"/>
                      <a:pt x="34" y="66"/>
                      <a:pt x="34" y="69"/>
                    </a:cubicBezTo>
                    <a:cubicBezTo>
                      <a:pt x="34" y="71"/>
                      <a:pt x="34" y="73"/>
                      <a:pt x="32" y="72"/>
                    </a:cubicBezTo>
                    <a:cubicBezTo>
                      <a:pt x="31" y="71"/>
                      <a:pt x="29" y="72"/>
                      <a:pt x="28" y="75"/>
                    </a:cubicBezTo>
                    <a:cubicBezTo>
                      <a:pt x="27" y="79"/>
                      <a:pt x="22" y="83"/>
                      <a:pt x="20" y="83"/>
                    </a:cubicBezTo>
                    <a:cubicBezTo>
                      <a:pt x="17" y="84"/>
                      <a:pt x="17" y="86"/>
                      <a:pt x="15" y="87"/>
                    </a:cubicBezTo>
                    <a:cubicBezTo>
                      <a:pt x="13" y="88"/>
                      <a:pt x="11" y="89"/>
                      <a:pt x="11" y="91"/>
                    </a:cubicBezTo>
                    <a:cubicBezTo>
                      <a:pt x="11" y="94"/>
                      <a:pt x="7" y="94"/>
                      <a:pt x="5" y="94"/>
                    </a:cubicBezTo>
                    <a:cubicBezTo>
                      <a:pt x="3" y="94"/>
                      <a:pt x="3" y="98"/>
                      <a:pt x="1" y="99"/>
                    </a:cubicBezTo>
                    <a:cubicBezTo>
                      <a:pt x="0" y="100"/>
                      <a:pt x="0" y="102"/>
                      <a:pt x="2" y="104"/>
                    </a:cubicBezTo>
                    <a:cubicBezTo>
                      <a:pt x="3" y="106"/>
                      <a:pt x="2" y="108"/>
                      <a:pt x="3" y="109"/>
                    </a:cubicBezTo>
                    <a:cubicBezTo>
                      <a:pt x="3" y="111"/>
                      <a:pt x="6" y="115"/>
                      <a:pt x="4" y="119"/>
                    </a:cubicBezTo>
                    <a:cubicBezTo>
                      <a:pt x="2" y="122"/>
                      <a:pt x="0" y="127"/>
                      <a:pt x="2" y="127"/>
                    </a:cubicBezTo>
                    <a:cubicBezTo>
                      <a:pt x="3" y="126"/>
                      <a:pt x="7" y="130"/>
                      <a:pt x="9" y="130"/>
                    </a:cubicBezTo>
                    <a:cubicBezTo>
                      <a:pt x="12" y="130"/>
                      <a:pt x="12" y="133"/>
                      <a:pt x="14" y="132"/>
                    </a:cubicBezTo>
                    <a:cubicBezTo>
                      <a:pt x="16" y="132"/>
                      <a:pt x="16" y="135"/>
                      <a:pt x="23" y="134"/>
                    </a:cubicBezTo>
                    <a:cubicBezTo>
                      <a:pt x="30" y="134"/>
                      <a:pt x="43" y="129"/>
                      <a:pt x="48" y="129"/>
                    </a:cubicBezTo>
                    <a:cubicBezTo>
                      <a:pt x="51" y="129"/>
                      <a:pt x="53" y="128"/>
                      <a:pt x="55" y="128"/>
                    </a:cubicBezTo>
                    <a:cubicBezTo>
                      <a:pt x="56" y="126"/>
                      <a:pt x="58" y="124"/>
                      <a:pt x="59" y="123"/>
                    </a:cubicBezTo>
                    <a:cubicBezTo>
                      <a:pt x="62" y="120"/>
                      <a:pt x="69" y="117"/>
                      <a:pt x="71" y="113"/>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94" name="Freeform 90">
                <a:extLst>
                  <a:ext uri="{FF2B5EF4-FFF2-40B4-BE49-F238E27FC236}">
                    <a16:creationId xmlns:a16="http://schemas.microsoft.com/office/drawing/2014/main" xmlns="" id="{EAE5E0A7-5DFB-4341-A6AC-E416EB7322AE}"/>
                  </a:ext>
                </a:extLst>
              </p:cNvPr>
              <p:cNvSpPr>
                <a:spLocks/>
              </p:cNvSpPr>
              <p:nvPr/>
            </p:nvSpPr>
            <p:spPr bwMode="auto">
              <a:xfrm>
                <a:off x="5554606" y="3466200"/>
                <a:ext cx="391474" cy="313681"/>
              </a:xfrm>
              <a:custGeom>
                <a:avLst/>
                <a:gdLst>
                  <a:gd name="T0" fmla="*/ 102 w 170"/>
                  <a:gd name="T1" fmla="*/ 28 h 136"/>
                  <a:gd name="T2" fmla="*/ 88 w 170"/>
                  <a:gd name="T3" fmla="*/ 27 h 136"/>
                  <a:gd name="T4" fmla="*/ 78 w 170"/>
                  <a:gd name="T5" fmla="*/ 23 h 136"/>
                  <a:gd name="T6" fmla="*/ 59 w 170"/>
                  <a:gd name="T7" fmla="*/ 9 h 136"/>
                  <a:gd name="T8" fmla="*/ 43 w 170"/>
                  <a:gd name="T9" fmla="*/ 0 h 136"/>
                  <a:gd name="T10" fmla="*/ 36 w 170"/>
                  <a:gd name="T11" fmla="*/ 0 h 136"/>
                  <a:gd name="T12" fmla="*/ 28 w 170"/>
                  <a:gd name="T13" fmla="*/ 2 h 136"/>
                  <a:gd name="T14" fmla="*/ 20 w 170"/>
                  <a:gd name="T15" fmla="*/ 7 h 136"/>
                  <a:gd name="T16" fmla="*/ 26 w 170"/>
                  <a:gd name="T17" fmla="*/ 14 h 136"/>
                  <a:gd name="T18" fmla="*/ 21 w 170"/>
                  <a:gd name="T19" fmla="*/ 18 h 136"/>
                  <a:gd name="T20" fmla="*/ 16 w 170"/>
                  <a:gd name="T21" fmla="*/ 21 h 136"/>
                  <a:gd name="T22" fmla="*/ 10 w 170"/>
                  <a:gd name="T23" fmla="*/ 25 h 136"/>
                  <a:gd name="T24" fmla="*/ 2 w 170"/>
                  <a:gd name="T25" fmla="*/ 22 h 136"/>
                  <a:gd name="T26" fmla="*/ 1 w 170"/>
                  <a:gd name="T27" fmla="*/ 24 h 136"/>
                  <a:gd name="T28" fmla="*/ 1 w 170"/>
                  <a:gd name="T29" fmla="*/ 26 h 136"/>
                  <a:gd name="T30" fmla="*/ 2 w 170"/>
                  <a:gd name="T31" fmla="*/ 35 h 136"/>
                  <a:gd name="T32" fmla="*/ 9 w 170"/>
                  <a:gd name="T33" fmla="*/ 43 h 136"/>
                  <a:gd name="T34" fmla="*/ 20 w 170"/>
                  <a:gd name="T35" fmla="*/ 61 h 136"/>
                  <a:gd name="T36" fmla="*/ 26 w 170"/>
                  <a:gd name="T37" fmla="*/ 70 h 136"/>
                  <a:gd name="T38" fmla="*/ 34 w 170"/>
                  <a:gd name="T39" fmla="*/ 79 h 136"/>
                  <a:gd name="T40" fmla="*/ 36 w 170"/>
                  <a:gd name="T41" fmla="*/ 88 h 136"/>
                  <a:gd name="T42" fmla="*/ 42 w 170"/>
                  <a:gd name="T43" fmla="*/ 102 h 136"/>
                  <a:gd name="T44" fmla="*/ 52 w 170"/>
                  <a:gd name="T45" fmla="*/ 112 h 136"/>
                  <a:gd name="T46" fmla="*/ 59 w 170"/>
                  <a:gd name="T47" fmla="*/ 125 h 136"/>
                  <a:gd name="T48" fmla="*/ 62 w 170"/>
                  <a:gd name="T49" fmla="*/ 131 h 136"/>
                  <a:gd name="T50" fmla="*/ 64 w 170"/>
                  <a:gd name="T51" fmla="*/ 136 h 136"/>
                  <a:gd name="T52" fmla="*/ 68 w 170"/>
                  <a:gd name="T53" fmla="*/ 133 h 136"/>
                  <a:gd name="T54" fmla="*/ 68 w 170"/>
                  <a:gd name="T55" fmla="*/ 129 h 136"/>
                  <a:gd name="T56" fmla="*/ 71 w 170"/>
                  <a:gd name="T57" fmla="*/ 126 h 136"/>
                  <a:gd name="T58" fmla="*/ 77 w 170"/>
                  <a:gd name="T59" fmla="*/ 127 h 136"/>
                  <a:gd name="T60" fmla="*/ 87 w 170"/>
                  <a:gd name="T61" fmla="*/ 128 h 136"/>
                  <a:gd name="T62" fmla="*/ 98 w 170"/>
                  <a:gd name="T63" fmla="*/ 130 h 136"/>
                  <a:gd name="T64" fmla="*/ 104 w 170"/>
                  <a:gd name="T65" fmla="*/ 128 h 136"/>
                  <a:gd name="T66" fmla="*/ 116 w 170"/>
                  <a:gd name="T67" fmla="*/ 117 h 136"/>
                  <a:gd name="T68" fmla="*/ 132 w 170"/>
                  <a:gd name="T69" fmla="*/ 116 h 136"/>
                  <a:gd name="T70" fmla="*/ 165 w 170"/>
                  <a:gd name="T71" fmla="*/ 105 h 136"/>
                  <a:gd name="T72" fmla="*/ 170 w 170"/>
                  <a:gd name="T73" fmla="*/ 89 h 136"/>
                  <a:gd name="T74" fmla="*/ 166 w 170"/>
                  <a:gd name="T75" fmla="*/ 83 h 136"/>
                  <a:gd name="T76" fmla="*/ 146 w 170"/>
                  <a:gd name="T77" fmla="*/ 81 h 136"/>
                  <a:gd name="T78" fmla="*/ 140 w 170"/>
                  <a:gd name="T79" fmla="*/ 72 h 136"/>
                  <a:gd name="T80" fmla="*/ 136 w 170"/>
                  <a:gd name="T81" fmla="*/ 67 h 136"/>
                  <a:gd name="T82" fmla="*/ 130 w 170"/>
                  <a:gd name="T83" fmla="*/ 62 h 136"/>
                  <a:gd name="T84" fmla="*/ 125 w 170"/>
                  <a:gd name="T85" fmla="*/ 54 h 136"/>
                  <a:gd name="T86" fmla="*/ 122 w 170"/>
                  <a:gd name="T87" fmla="*/ 45 h 136"/>
                  <a:gd name="T88" fmla="*/ 113 w 170"/>
                  <a:gd name="T89" fmla="*/ 35 h 136"/>
                  <a:gd name="T90" fmla="*/ 112 w 170"/>
                  <a:gd name="T91" fmla="*/ 32 h 136"/>
                  <a:gd name="T92" fmla="*/ 106 w 170"/>
                  <a:gd name="T93" fmla="*/ 32 h 136"/>
                  <a:gd name="T94" fmla="*/ 102 w 170"/>
                  <a:gd name="T95" fmla="*/ 28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70" h="136">
                    <a:moveTo>
                      <a:pt x="102" y="28"/>
                    </a:moveTo>
                    <a:cubicBezTo>
                      <a:pt x="102" y="28"/>
                      <a:pt x="90" y="27"/>
                      <a:pt x="88" y="27"/>
                    </a:cubicBezTo>
                    <a:cubicBezTo>
                      <a:pt x="86" y="27"/>
                      <a:pt x="81" y="26"/>
                      <a:pt x="78" y="23"/>
                    </a:cubicBezTo>
                    <a:cubicBezTo>
                      <a:pt x="75" y="21"/>
                      <a:pt x="61" y="10"/>
                      <a:pt x="59" y="9"/>
                    </a:cubicBezTo>
                    <a:cubicBezTo>
                      <a:pt x="56" y="8"/>
                      <a:pt x="46" y="0"/>
                      <a:pt x="43" y="0"/>
                    </a:cubicBezTo>
                    <a:cubicBezTo>
                      <a:pt x="40" y="0"/>
                      <a:pt x="40" y="0"/>
                      <a:pt x="36" y="0"/>
                    </a:cubicBezTo>
                    <a:cubicBezTo>
                      <a:pt x="33" y="0"/>
                      <a:pt x="34" y="2"/>
                      <a:pt x="28" y="2"/>
                    </a:cubicBezTo>
                    <a:cubicBezTo>
                      <a:pt x="22" y="3"/>
                      <a:pt x="18" y="7"/>
                      <a:pt x="20" y="7"/>
                    </a:cubicBezTo>
                    <a:cubicBezTo>
                      <a:pt x="22" y="8"/>
                      <a:pt x="28" y="14"/>
                      <a:pt x="26" y="14"/>
                    </a:cubicBezTo>
                    <a:cubicBezTo>
                      <a:pt x="24" y="15"/>
                      <a:pt x="24" y="18"/>
                      <a:pt x="21" y="18"/>
                    </a:cubicBezTo>
                    <a:cubicBezTo>
                      <a:pt x="19" y="18"/>
                      <a:pt x="16" y="19"/>
                      <a:pt x="16" y="21"/>
                    </a:cubicBezTo>
                    <a:cubicBezTo>
                      <a:pt x="16" y="22"/>
                      <a:pt x="13" y="26"/>
                      <a:pt x="10" y="25"/>
                    </a:cubicBezTo>
                    <a:cubicBezTo>
                      <a:pt x="8" y="25"/>
                      <a:pt x="5" y="23"/>
                      <a:pt x="2" y="22"/>
                    </a:cubicBezTo>
                    <a:cubicBezTo>
                      <a:pt x="1" y="24"/>
                      <a:pt x="1" y="24"/>
                      <a:pt x="1" y="24"/>
                    </a:cubicBezTo>
                    <a:cubicBezTo>
                      <a:pt x="1" y="26"/>
                      <a:pt x="1" y="26"/>
                      <a:pt x="1" y="26"/>
                    </a:cubicBezTo>
                    <a:cubicBezTo>
                      <a:pt x="1" y="28"/>
                      <a:pt x="0" y="35"/>
                      <a:pt x="2" y="35"/>
                    </a:cubicBezTo>
                    <a:cubicBezTo>
                      <a:pt x="4" y="36"/>
                      <a:pt x="5" y="39"/>
                      <a:pt x="9" y="43"/>
                    </a:cubicBezTo>
                    <a:cubicBezTo>
                      <a:pt x="12" y="47"/>
                      <a:pt x="20" y="59"/>
                      <a:pt x="20" y="61"/>
                    </a:cubicBezTo>
                    <a:cubicBezTo>
                      <a:pt x="20" y="64"/>
                      <a:pt x="22" y="67"/>
                      <a:pt x="26" y="70"/>
                    </a:cubicBezTo>
                    <a:cubicBezTo>
                      <a:pt x="31" y="74"/>
                      <a:pt x="31" y="77"/>
                      <a:pt x="34" y="79"/>
                    </a:cubicBezTo>
                    <a:cubicBezTo>
                      <a:pt x="36" y="81"/>
                      <a:pt x="36" y="84"/>
                      <a:pt x="36" y="88"/>
                    </a:cubicBezTo>
                    <a:cubicBezTo>
                      <a:pt x="36" y="93"/>
                      <a:pt x="38" y="99"/>
                      <a:pt x="42" y="102"/>
                    </a:cubicBezTo>
                    <a:cubicBezTo>
                      <a:pt x="47" y="104"/>
                      <a:pt x="50" y="107"/>
                      <a:pt x="52" y="112"/>
                    </a:cubicBezTo>
                    <a:cubicBezTo>
                      <a:pt x="54" y="118"/>
                      <a:pt x="56" y="122"/>
                      <a:pt x="59" y="125"/>
                    </a:cubicBezTo>
                    <a:cubicBezTo>
                      <a:pt x="62" y="127"/>
                      <a:pt x="60" y="129"/>
                      <a:pt x="62" y="131"/>
                    </a:cubicBezTo>
                    <a:cubicBezTo>
                      <a:pt x="62" y="132"/>
                      <a:pt x="64" y="134"/>
                      <a:pt x="64" y="136"/>
                    </a:cubicBezTo>
                    <a:cubicBezTo>
                      <a:pt x="66" y="134"/>
                      <a:pt x="68" y="134"/>
                      <a:pt x="68" y="133"/>
                    </a:cubicBezTo>
                    <a:cubicBezTo>
                      <a:pt x="68" y="133"/>
                      <a:pt x="67" y="130"/>
                      <a:pt x="68" y="129"/>
                    </a:cubicBezTo>
                    <a:cubicBezTo>
                      <a:pt x="68" y="128"/>
                      <a:pt x="70" y="127"/>
                      <a:pt x="71" y="126"/>
                    </a:cubicBezTo>
                    <a:cubicBezTo>
                      <a:pt x="73" y="126"/>
                      <a:pt x="74" y="128"/>
                      <a:pt x="77" y="127"/>
                    </a:cubicBezTo>
                    <a:cubicBezTo>
                      <a:pt x="80" y="127"/>
                      <a:pt x="86" y="127"/>
                      <a:pt x="87" y="128"/>
                    </a:cubicBezTo>
                    <a:cubicBezTo>
                      <a:pt x="88" y="129"/>
                      <a:pt x="96" y="128"/>
                      <a:pt x="98" y="130"/>
                    </a:cubicBezTo>
                    <a:cubicBezTo>
                      <a:pt x="100" y="131"/>
                      <a:pt x="102" y="131"/>
                      <a:pt x="104" y="128"/>
                    </a:cubicBezTo>
                    <a:cubicBezTo>
                      <a:pt x="105" y="125"/>
                      <a:pt x="115" y="118"/>
                      <a:pt x="116" y="117"/>
                    </a:cubicBezTo>
                    <a:cubicBezTo>
                      <a:pt x="118" y="116"/>
                      <a:pt x="128" y="117"/>
                      <a:pt x="132" y="116"/>
                    </a:cubicBezTo>
                    <a:cubicBezTo>
                      <a:pt x="136" y="115"/>
                      <a:pt x="163" y="106"/>
                      <a:pt x="165" y="105"/>
                    </a:cubicBezTo>
                    <a:cubicBezTo>
                      <a:pt x="166" y="105"/>
                      <a:pt x="170" y="90"/>
                      <a:pt x="170" y="89"/>
                    </a:cubicBezTo>
                    <a:cubicBezTo>
                      <a:pt x="170" y="87"/>
                      <a:pt x="168" y="83"/>
                      <a:pt x="166" y="83"/>
                    </a:cubicBezTo>
                    <a:cubicBezTo>
                      <a:pt x="164" y="83"/>
                      <a:pt x="147" y="81"/>
                      <a:pt x="146" y="81"/>
                    </a:cubicBezTo>
                    <a:cubicBezTo>
                      <a:pt x="145" y="80"/>
                      <a:pt x="140" y="77"/>
                      <a:pt x="140" y="72"/>
                    </a:cubicBezTo>
                    <a:cubicBezTo>
                      <a:pt x="138" y="71"/>
                      <a:pt x="137" y="69"/>
                      <a:pt x="136" y="67"/>
                    </a:cubicBezTo>
                    <a:cubicBezTo>
                      <a:pt x="134" y="67"/>
                      <a:pt x="131" y="67"/>
                      <a:pt x="130" y="62"/>
                    </a:cubicBezTo>
                    <a:cubicBezTo>
                      <a:pt x="128" y="61"/>
                      <a:pt x="124" y="55"/>
                      <a:pt x="125" y="54"/>
                    </a:cubicBezTo>
                    <a:cubicBezTo>
                      <a:pt x="127" y="52"/>
                      <a:pt x="124" y="47"/>
                      <a:pt x="122" y="45"/>
                    </a:cubicBezTo>
                    <a:cubicBezTo>
                      <a:pt x="119" y="42"/>
                      <a:pt x="114" y="38"/>
                      <a:pt x="113" y="35"/>
                    </a:cubicBezTo>
                    <a:cubicBezTo>
                      <a:pt x="113" y="35"/>
                      <a:pt x="113" y="33"/>
                      <a:pt x="112" y="32"/>
                    </a:cubicBezTo>
                    <a:cubicBezTo>
                      <a:pt x="106" y="32"/>
                      <a:pt x="106" y="32"/>
                      <a:pt x="106" y="32"/>
                    </a:cubicBezTo>
                    <a:lnTo>
                      <a:pt x="102" y="28"/>
                    </a:ln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95" name="Freeform 91">
                <a:extLst>
                  <a:ext uri="{FF2B5EF4-FFF2-40B4-BE49-F238E27FC236}">
                    <a16:creationId xmlns:a16="http://schemas.microsoft.com/office/drawing/2014/main" xmlns="" id="{DF6C08B4-317D-4F73-8046-0A2E6A9F4882}"/>
                  </a:ext>
                </a:extLst>
              </p:cNvPr>
              <p:cNvSpPr>
                <a:spLocks/>
              </p:cNvSpPr>
              <p:nvPr/>
            </p:nvSpPr>
            <p:spPr bwMode="auto">
              <a:xfrm>
                <a:off x="5877070" y="3609238"/>
                <a:ext cx="150567" cy="165624"/>
              </a:xfrm>
              <a:custGeom>
                <a:avLst/>
                <a:gdLst>
                  <a:gd name="T0" fmla="*/ 32 w 65"/>
                  <a:gd name="T1" fmla="*/ 2 h 72"/>
                  <a:gd name="T2" fmla="*/ 32 w 65"/>
                  <a:gd name="T3" fmla="*/ 8 h 72"/>
                  <a:gd name="T4" fmla="*/ 27 w 65"/>
                  <a:gd name="T5" fmla="*/ 14 h 72"/>
                  <a:gd name="T6" fmla="*/ 24 w 65"/>
                  <a:gd name="T7" fmla="*/ 21 h 72"/>
                  <a:gd name="T8" fmla="*/ 26 w 65"/>
                  <a:gd name="T9" fmla="*/ 21 h 72"/>
                  <a:gd name="T10" fmla="*/ 30 w 65"/>
                  <a:gd name="T11" fmla="*/ 27 h 72"/>
                  <a:gd name="T12" fmla="*/ 25 w 65"/>
                  <a:gd name="T13" fmla="*/ 43 h 72"/>
                  <a:gd name="T14" fmla="*/ 0 w 65"/>
                  <a:gd name="T15" fmla="*/ 52 h 72"/>
                  <a:gd name="T16" fmla="*/ 10 w 65"/>
                  <a:gd name="T17" fmla="*/ 72 h 72"/>
                  <a:gd name="T18" fmla="*/ 12 w 65"/>
                  <a:gd name="T19" fmla="*/ 71 h 72"/>
                  <a:gd name="T20" fmla="*/ 25 w 65"/>
                  <a:gd name="T21" fmla="*/ 69 h 72"/>
                  <a:gd name="T22" fmla="*/ 28 w 65"/>
                  <a:gd name="T23" fmla="*/ 63 h 72"/>
                  <a:gd name="T24" fmla="*/ 37 w 65"/>
                  <a:gd name="T25" fmla="*/ 61 h 72"/>
                  <a:gd name="T26" fmla="*/ 42 w 65"/>
                  <a:gd name="T27" fmla="*/ 54 h 72"/>
                  <a:gd name="T28" fmla="*/ 47 w 65"/>
                  <a:gd name="T29" fmla="*/ 51 h 72"/>
                  <a:gd name="T30" fmla="*/ 50 w 65"/>
                  <a:gd name="T31" fmla="*/ 40 h 72"/>
                  <a:gd name="T32" fmla="*/ 56 w 65"/>
                  <a:gd name="T33" fmla="*/ 36 h 72"/>
                  <a:gd name="T34" fmla="*/ 63 w 65"/>
                  <a:gd name="T35" fmla="*/ 26 h 72"/>
                  <a:gd name="T36" fmla="*/ 62 w 65"/>
                  <a:gd name="T37" fmla="*/ 22 h 72"/>
                  <a:gd name="T38" fmla="*/ 56 w 65"/>
                  <a:gd name="T39" fmla="*/ 14 h 72"/>
                  <a:gd name="T40" fmla="*/ 42 w 65"/>
                  <a:gd name="T41" fmla="*/ 9 h 72"/>
                  <a:gd name="T42" fmla="*/ 38 w 65"/>
                  <a:gd name="T43" fmla="*/ 0 h 72"/>
                  <a:gd name="T44" fmla="*/ 35 w 65"/>
                  <a:gd name="T45" fmla="*/ 2 h 72"/>
                  <a:gd name="T46" fmla="*/ 32 w 65"/>
                  <a:gd name="T47" fmla="*/ 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5" h="72">
                    <a:moveTo>
                      <a:pt x="32" y="2"/>
                    </a:moveTo>
                    <a:cubicBezTo>
                      <a:pt x="32" y="8"/>
                      <a:pt x="32" y="8"/>
                      <a:pt x="32" y="8"/>
                    </a:cubicBezTo>
                    <a:cubicBezTo>
                      <a:pt x="27" y="14"/>
                      <a:pt x="27" y="14"/>
                      <a:pt x="27" y="14"/>
                    </a:cubicBezTo>
                    <a:cubicBezTo>
                      <a:pt x="24" y="21"/>
                      <a:pt x="24" y="21"/>
                      <a:pt x="24" y="21"/>
                    </a:cubicBezTo>
                    <a:cubicBezTo>
                      <a:pt x="25" y="21"/>
                      <a:pt x="26" y="21"/>
                      <a:pt x="26" y="21"/>
                    </a:cubicBezTo>
                    <a:cubicBezTo>
                      <a:pt x="28" y="21"/>
                      <a:pt x="30" y="25"/>
                      <a:pt x="30" y="27"/>
                    </a:cubicBezTo>
                    <a:cubicBezTo>
                      <a:pt x="30" y="28"/>
                      <a:pt x="26" y="43"/>
                      <a:pt x="25" y="43"/>
                    </a:cubicBezTo>
                    <a:cubicBezTo>
                      <a:pt x="24" y="44"/>
                      <a:pt x="9" y="49"/>
                      <a:pt x="0" y="52"/>
                    </a:cubicBezTo>
                    <a:cubicBezTo>
                      <a:pt x="2" y="56"/>
                      <a:pt x="6" y="65"/>
                      <a:pt x="10" y="72"/>
                    </a:cubicBezTo>
                    <a:cubicBezTo>
                      <a:pt x="10" y="72"/>
                      <a:pt x="11" y="72"/>
                      <a:pt x="12" y="71"/>
                    </a:cubicBezTo>
                    <a:cubicBezTo>
                      <a:pt x="16" y="68"/>
                      <a:pt x="21" y="70"/>
                      <a:pt x="25" y="69"/>
                    </a:cubicBezTo>
                    <a:cubicBezTo>
                      <a:pt x="28" y="68"/>
                      <a:pt x="25" y="65"/>
                      <a:pt x="28" y="63"/>
                    </a:cubicBezTo>
                    <a:cubicBezTo>
                      <a:pt x="31" y="60"/>
                      <a:pt x="35" y="62"/>
                      <a:pt x="37" y="61"/>
                    </a:cubicBezTo>
                    <a:cubicBezTo>
                      <a:pt x="38" y="60"/>
                      <a:pt x="39" y="55"/>
                      <a:pt x="42" y="54"/>
                    </a:cubicBezTo>
                    <a:cubicBezTo>
                      <a:pt x="45" y="53"/>
                      <a:pt x="47" y="53"/>
                      <a:pt x="47" y="51"/>
                    </a:cubicBezTo>
                    <a:cubicBezTo>
                      <a:pt x="47" y="49"/>
                      <a:pt x="47" y="41"/>
                      <a:pt x="50" y="40"/>
                    </a:cubicBezTo>
                    <a:cubicBezTo>
                      <a:pt x="52" y="40"/>
                      <a:pt x="56" y="37"/>
                      <a:pt x="56" y="36"/>
                    </a:cubicBezTo>
                    <a:cubicBezTo>
                      <a:pt x="56" y="34"/>
                      <a:pt x="61" y="29"/>
                      <a:pt x="63" y="26"/>
                    </a:cubicBezTo>
                    <a:cubicBezTo>
                      <a:pt x="65" y="24"/>
                      <a:pt x="65" y="22"/>
                      <a:pt x="62" y="22"/>
                    </a:cubicBezTo>
                    <a:cubicBezTo>
                      <a:pt x="60" y="22"/>
                      <a:pt x="57" y="15"/>
                      <a:pt x="56" y="14"/>
                    </a:cubicBezTo>
                    <a:cubicBezTo>
                      <a:pt x="55" y="12"/>
                      <a:pt x="48" y="13"/>
                      <a:pt x="42" y="9"/>
                    </a:cubicBezTo>
                    <a:cubicBezTo>
                      <a:pt x="40" y="7"/>
                      <a:pt x="39" y="3"/>
                      <a:pt x="38" y="0"/>
                    </a:cubicBezTo>
                    <a:cubicBezTo>
                      <a:pt x="35" y="2"/>
                      <a:pt x="35" y="2"/>
                      <a:pt x="35" y="2"/>
                    </a:cubicBezTo>
                    <a:lnTo>
                      <a:pt x="32" y="2"/>
                    </a:ln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96" name="Freeform 92">
                <a:extLst>
                  <a:ext uri="{FF2B5EF4-FFF2-40B4-BE49-F238E27FC236}">
                    <a16:creationId xmlns:a16="http://schemas.microsoft.com/office/drawing/2014/main" xmlns="" id="{052F22A9-7841-4204-A51F-76640142C51A}"/>
                  </a:ext>
                </a:extLst>
              </p:cNvPr>
              <p:cNvSpPr>
                <a:spLocks/>
              </p:cNvSpPr>
              <p:nvPr/>
            </p:nvSpPr>
            <p:spPr bwMode="auto">
              <a:xfrm>
                <a:off x="5854485" y="3587908"/>
                <a:ext cx="20076" cy="32623"/>
              </a:xfrm>
              <a:custGeom>
                <a:avLst/>
                <a:gdLst>
                  <a:gd name="T0" fmla="*/ 6 w 9"/>
                  <a:gd name="T1" fmla="*/ 14 h 14"/>
                  <a:gd name="T2" fmla="*/ 6 w 9"/>
                  <a:gd name="T3" fmla="*/ 12 h 14"/>
                  <a:gd name="T4" fmla="*/ 5 w 9"/>
                  <a:gd name="T5" fmla="*/ 1 h 14"/>
                  <a:gd name="T6" fmla="*/ 0 w 9"/>
                  <a:gd name="T7" fmla="*/ 9 h 14"/>
                  <a:gd name="T8" fmla="*/ 0 w 9"/>
                  <a:gd name="T9" fmla="*/ 9 h 14"/>
                  <a:gd name="T10" fmla="*/ 6 w 9"/>
                  <a:gd name="T11" fmla="*/ 14 h 14"/>
                </a:gdLst>
                <a:ahLst/>
                <a:cxnLst>
                  <a:cxn ang="0">
                    <a:pos x="T0" y="T1"/>
                  </a:cxn>
                  <a:cxn ang="0">
                    <a:pos x="T2" y="T3"/>
                  </a:cxn>
                  <a:cxn ang="0">
                    <a:pos x="T4" y="T5"/>
                  </a:cxn>
                  <a:cxn ang="0">
                    <a:pos x="T6" y="T7"/>
                  </a:cxn>
                  <a:cxn ang="0">
                    <a:pos x="T8" y="T9"/>
                  </a:cxn>
                  <a:cxn ang="0">
                    <a:pos x="T10" y="T11"/>
                  </a:cxn>
                </a:cxnLst>
                <a:rect l="0" t="0" r="r" b="b"/>
                <a:pathLst>
                  <a:path w="9" h="14">
                    <a:moveTo>
                      <a:pt x="6" y="14"/>
                    </a:moveTo>
                    <a:cubicBezTo>
                      <a:pt x="6" y="13"/>
                      <a:pt x="6" y="12"/>
                      <a:pt x="6" y="12"/>
                    </a:cubicBezTo>
                    <a:cubicBezTo>
                      <a:pt x="8" y="9"/>
                      <a:pt x="9" y="2"/>
                      <a:pt x="5" y="1"/>
                    </a:cubicBezTo>
                    <a:cubicBezTo>
                      <a:pt x="2" y="0"/>
                      <a:pt x="0" y="7"/>
                      <a:pt x="0" y="9"/>
                    </a:cubicBezTo>
                    <a:cubicBezTo>
                      <a:pt x="0" y="9"/>
                      <a:pt x="0" y="9"/>
                      <a:pt x="0" y="9"/>
                    </a:cubicBezTo>
                    <a:cubicBezTo>
                      <a:pt x="1" y="14"/>
                      <a:pt x="4" y="14"/>
                      <a:pt x="6" y="14"/>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97" name="Freeform 93">
                <a:extLst>
                  <a:ext uri="{FF2B5EF4-FFF2-40B4-BE49-F238E27FC236}">
                    <a16:creationId xmlns:a16="http://schemas.microsoft.com/office/drawing/2014/main" xmlns="" id="{6A535125-5DB5-4A2E-8311-CA830F2F5E31}"/>
                  </a:ext>
                </a:extLst>
              </p:cNvPr>
              <p:cNvSpPr>
                <a:spLocks/>
              </p:cNvSpPr>
              <p:nvPr/>
            </p:nvSpPr>
            <p:spPr bwMode="auto">
              <a:xfrm>
                <a:off x="5877070" y="3586653"/>
                <a:ext cx="87831" cy="71519"/>
              </a:xfrm>
              <a:custGeom>
                <a:avLst/>
                <a:gdLst>
                  <a:gd name="T0" fmla="*/ 6 w 38"/>
                  <a:gd name="T1" fmla="*/ 29 h 31"/>
                  <a:gd name="T2" fmla="*/ 24 w 38"/>
                  <a:gd name="T3" fmla="*/ 31 h 31"/>
                  <a:gd name="T4" fmla="*/ 27 w 38"/>
                  <a:gd name="T5" fmla="*/ 24 h 31"/>
                  <a:gd name="T6" fmla="*/ 32 w 38"/>
                  <a:gd name="T7" fmla="*/ 18 h 31"/>
                  <a:gd name="T8" fmla="*/ 32 w 38"/>
                  <a:gd name="T9" fmla="*/ 12 h 31"/>
                  <a:gd name="T10" fmla="*/ 35 w 38"/>
                  <a:gd name="T11" fmla="*/ 12 h 31"/>
                  <a:gd name="T12" fmla="*/ 38 w 38"/>
                  <a:gd name="T13" fmla="*/ 10 h 31"/>
                  <a:gd name="T14" fmla="*/ 36 w 38"/>
                  <a:gd name="T15" fmla="*/ 0 h 31"/>
                  <a:gd name="T16" fmla="*/ 26 w 38"/>
                  <a:gd name="T17" fmla="*/ 11 h 31"/>
                  <a:gd name="T18" fmla="*/ 11 w 38"/>
                  <a:gd name="T19" fmla="*/ 18 h 31"/>
                  <a:gd name="T20" fmla="*/ 1 w 38"/>
                  <a:gd name="T21" fmla="*/ 20 h 31"/>
                  <a:gd name="T22" fmla="*/ 0 w 38"/>
                  <a:gd name="T23" fmla="*/ 20 h 31"/>
                  <a:gd name="T24" fmla="*/ 6 w 38"/>
                  <a:gd name="T25" fmla="*/ 29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31">
                    <a:moveTo>
                      <a:pt x="6" y="29"/>
                    </a:moveTo>
                    <a:cubicBezTo>
                      <a:pt x="7" y="29"/>
                      <a:pt x="19" y="31"/>
                      <a:pt x="24" y="31"/>
                    </a:cubicBezTo>
                    <a:cubicBezTo>
                      <a:pt x="27" y="24"/>
                      <a:pt x="27" y="24"/>
                      <a:pt x="27" y="24"/>
                    </a:cubicBezTo>
                    <a:cubicBezTo>
                      <a:pt x="32" y="18"/>
                      <a:pt x="32" y="18"/>
                      <a:pt x="32" y="18"/>
                    </a:cubicBezTo>
                    <a:cubicBezTo>
                      <a:pt x="32" y="12"/>
                      <a:pt x="32" y="12"/>
                      <a:pt x="32" y="12"/>
                    </a:cubicBezTo>
                    <a:cubicBezTo>
                      <a:pt x="35" y="12"/>
                      <a:pt x="35" y="12"/>
                      <a:pt x="35" y="12"/>
                    </a:cubicBezTo>
                    <a:cubicBezTo>
                      <a:pt x="38" y="10"/>
                      <a:pt x="38" y="10"/>
                      <a:pt x="38" y="10"/>
                    </a:cubicBezTo>
                    <a:cubicBezTo>
                      <a:pt x="37" y="5"/>
                      <a:pt x="37" y="0"/>
                      <a:pt x="36" y="0"/>
                    </a:cubicBezTo>
                    <a:cubicBezTo>
                      <a:pt x="34" y="0"/>
                      <a:pt x="28" y="6"/>
                      <a:pt x="26" y="11"/>
                    </a:cubicBezTo>
                    <a:cubicBezTo>
                      <a:pt x="24" y="15"/>
                      <a:pt x="17" y="19"/>
                      <a:pt x="11" y="18"/>
                    </a:cubicBezTo>
                    <a:cubicBezTo>
                      <a:pt x="5" y="17"/>
                      <a:pt x="3" y="19"/>
                      <a:pt x="1" y="20"/>
                    </a:cubicBezTo>
                    <a:cubicBezTo>
                      <a:pt x="1" y="21"/>
                      <a:pt x="0" y="21"/>
                      <a:pt x="0" y="20"/>
                    </a:cubicBezTo>
                    <a:cubicBezTo>
                      <a:pt x="0" y="25"/>
                      <a:pt x="5" y="28"/>
                      <a:pt x="6" y="29"/>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98" name="Freeform 94">
                <a:extLst>
                  <a:ext uri="{FF2B5EF4-FFF2-40B4-BE49-F238E27FC236}">
                    <a16:creationId xmlns:a16="http://schemas.microsoft.com/office/drawing/2014/main" xmlns="" id="{F28E06A1-1ED9-475E-A10B-1ACE2AD48C5E}"/>
                  </a:ext>
                </a:extLst>
              </p:cNvPr>
              <p:cNvSpPr>
                <a:spLocks noEditPoints="1"/>
              </p:cNvSpPr>
              <p:nvPr/>
            </p:nvSpPr>
            <p:spPr bwMode="auto">
              <a:xfrm>
                <a:off x="6752869" y="3964326"/>
                <a:ext cx="360106" cy="112925"/>
              </a:xfrm>
              <a:custGeom>
                <a:avLst/>
                <a:gdLst>
                  <a:gd name="T0" fmla="*/ 28 w 156"/>
                  <a:gd name="T1" fmla="*/ 18 h 49"/>
                  <a:gd name="T2" fmla="*/ 22 w 156"/>
                  <a:gd name="T3" fmla="*/ 9 h 49"/>
                  <a:gd name="T4" fmla="*/ 18 w 156"/>
                  <a:gd name="T5" fmla="*/ 5 h 49"/>
                  <a:gd name="T6" fmla="*/ 17 w 156"/>
                  <a:gd name="T7" fmla="*/ 4 h 49"/>
                  <a:gd name="T8" fmla="*/ 15 w 156"/>
                  <a:gd name="T9" fmla="*/ 7 h 49"/>
                  <a:gd name="T10" fmla="*/ 8 w 156"/>
                  <a:gd name="T11" fmla="*/ 7 h 49"/>
                  <a:gd name="T12" fmla="*/ 4 w 156"/>
                  <a:gd name="T13" fmla="*/ 2 h 49"/>
                  <a:gd name="T14" fmla="*/ 0 w 156"/>
                  <a:gd name="T15" fmla="*/ 2 h 49"/>
                  <a:gd name="T16" fmla="*/ 2 w 156"/>
                  <a:gd name="T17" fmla="*/ 14 h 49"/>
                  <a:gd name="T18" fmla="*/ 10 w 156"/>
                  <a:gd name="T19" fmla="*/ 29 h 49"/>
                  <a:gd name="T20" fmla="*/ 18 w 156"/>
                  <a:gd name="T21" fmla="*/ 37 h 49"/>
                  <a:gd name="T22" fmla="*/ 33 w 156"/>
                  <a:gd name="T23" fmla="*/ 45 h 49"/>
                  <a:gd name="T24" fmla="*/ 28 w 156"/>
                  <a:gd name="T25" fmla="*/ 33 h 49"/>
                  <a:gd name="T26" fmla="*/ 28 w 156"/>
                  <a:gd name="T27" fmla="*/ 18 h 49"/>
                  <a:gd name="T28" fmla="*/ 149 w 156"/>
                  <a:gd name="T29" fmla="*/ 9 h 49"/>
                  <a:gd name="T30" fmla="*/ 142 w 156"/>
                  <a:gd name="T31" fmla="*/ 7 h 49"/>
                  <a:gd name="T32" fmla="*/ 135 w 156"/>
                  <a:gd name="T33" fmla="*/ 0 h 49"/>
                  <a:gd name="T34" fmla="*/ 129 w 156"/>
                  <a:gd name="T35" fmla="*/ 9 h 49"/>
                  <a:gd name="T36" fmla="*/ 124 w 156"/>
                  <a:gd name="T37" fmla="*/ 14 h 49"/>
                  <a:gd name="T38" fmla="*/ 122 w 156"/>
                  <a:gd name="T39" fmla="*/ 16 h 49"/>
                  <a:gd name="T40" fmla="*/ 123 w 156"/>
                  <a:gd name="T41" fmla="*/ 21 h 49"/>
                  <a:gd name="T42" fmla="*/ 117 w 156"/>
                  <a:gd name="T43" fmla="*/ 23 h 49"/>
                  <a:gd name="T44" fmla="*/ 113 w 156"/>
                  <a:gd name="T45" fmla="*/ 17 h 49"/>
                  <a:gd name="T46" fmla="*/ 113 w 156"/>
                  <a:gd name="T47" fmla="*/ 17 h 49"/>
                  <a:gd name="T48" fmla="*/ 106 w 156"/>
                  <a:gd name="T49" fmla="*/ 28 h 49"/>
                  <a:gd name="T50" fmla="*/ 94 w 156"/>
                  <a:gd name="T51" fmla="*/ 32 h 49"/>
                  <a:gd name="T52" fmla="*/ 89 w 156"/>
                  <a:gd name="T53" fmla="*/ 42 h 49"/>
                  <a:gd name="T54" fmla="*/ 77 w 156"/>
                  <a:gd name="T55" fmla="*/ 39 h 49"/>
                  <a:gd name="T56" fmla="*/ 79 w 156"/>
                  <a:gd name="T57" fmla="*/ 44 h 49"/>
                  <a:gd name="T58" fmla="*/ 86 w 156"/>
                  <a:gd name="T59" fmla="*/ 48 h 49"/>
                  <a:gd name="T60" fmla="*/ 96 w 156"/>
                  <a:gd name="T61" fmla="*/ 47 h 49"/>
                  <a:gd name="T62" fmla="*/ 105 w 156"/>
                  <a:gd name="T63" fmla="*/ 43 h 49"/>
                  <a:gd name="T64" fmla="*/ 112 w 156"/>
                  <a:gd name="T65" fmla="*/ 45 h 49"/>
                  <a:gd name="T66" fmla="*/ 119 w 156"/>
                  <a:gd name="T67" fmla="*/ 40 h 49"/>
                  <a:gd name="T68" fmla="*/ 122 w 156"/>
                  <a:gd name="T69" fmla="*/ 32 h 49"/>
                  <a:gd name="T70" fmla="*/ 126 w 156"/>
                  <a:gd name="T71" fmla="*/ 25 h 49"/>
                  <a:gd name="T72" fmla="*/ 139 w 156"/>
                  <a:gd name="T73" fmla="*/ 20 h 49"/>
                  <a:gd name="T74" fmla="*/ 143 w 156"/>
                  <a:gd name="T75" fmla="*/ 21 h 49"/>
                  <a:gd name="T76" fmla="*/ 148 w 156"/>
                  <a:gd name="T77" fmla="*/ 16 h 49"/>
                  <a:gd name="T78" fmla="*/ 155 w 156"/>
                  <a:gd name="T79" fmla="*/ 13 h 49"/>
                  <a:gd name="T80" fmla="*/ 149 w 156"/>
                  <a:gd name="T81" fmla="*/ 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49">
                    <a:moveTo>
                      <a:pt x="28" y="18"/>
                    </a:moveTo>
                    <a:cubicBezTo>
                      <a:pt x="28" y="12"/>
                      <a:pt x="23" y="13"/>
                      <a:pt x="22" y="9"/>
                    </a:cubicBezTo>
                    <a:cubicBezTo>
                      <a:pt x="20" y="6"/>
                      <a:pt x="18" y="8"/>
                      <a:pt x="18" y="5"/>
                    </a:cubicBezTo>
                    <a:cubicBezTo>
                      <a:pt x="18" y="5"/>
                      <a:pt x="17" y="5"/>
                      <a:pt x="17" y="4"/>
                    </a:cubicBezTo>
                    <a:cubicBezTo>
                      <a:pt x="14" y="5"/>
                      <a:pt x="15" y="7"/>
                      <a:pt x="15" y="7"/>
                    </a:cubicBezTo>
                    <a:cubicBezTo>
                      <a:pt x="14" y="8"/>
                      <a:pt x="8" y="8"/>
                      <a:pt x="8" y="7"/>
                    </a:cubicBezTo>
                    <a:cubicBezTo>
                      <a:pt x="8" y="5"/>
                      <a:pt x="7" y="2"/>
                      <a:pt x="4" y="2"/>
                    </a:cubicBezTo>
                    <a:cubicBezTo>
                      <a:pt x="3" y="2"/>
                      <a:pt x="1" y="1"/>
                      <a:pt x="0" y="2"/>
                    </a:cubicBezTo>
                    <a:cubicBezTo>
                      <a:pt x="2" y="6"/>
                      <a:pt x="2" y="10"/>
                      <a:pt x="2" y="14"/>
                    </a:cubicBezTo>
                    <a:cubicBezTo>
                      <a:pt x="2" y="19"/>
                      <a:pt x="9" y="26"/>
                      <a:pt x="10" y="29"/>
                    </a:cubicBezTo>
                    <a:cubicBezTo>
                      <a:pt x="11" y="32"/>
                      <a:pt x="13" y="33"/>
                      <a:pt x="18" y="37"/>
                    </a:cubicBezTo>
                    <a:cubicBezTo>
                      <a:pt x="22" y="40"/>
                      <a:pt x="32" y="45"/>
                      <a:pt x="33" y="45"/>
                    </a:cubicBezTo>
                    <a:cubicBezTo>
                      <a:pt x="35" y="44"/>
                      <a:pt x="31" y="36"/>
                      <a:pt x="28" y="33"/>
                    </a:cubicBezTo>
                    <a:cubicBezTo>
                      <a:pt x="25" y="30"/>
                      <a:pt x="28" y="23"/>
                      <a:pt x="28" y="18"/>
                    </a:cubicBezTo>
                    <a:close/>
                    <a:moveTo>
                      <a:pt x="149" y="9"/>
                    </a:moveTo>
                    <a:cubicBezTo>
                      <a:pt x="147" y="9"/>
                      <a:pt x="142" y="9"/>
                      <a:pt x="142" y="7"/>
                    </a:cubicBezTo>
                    <a:cubicBezTo>
                      <a:pt x="142" y="4"/>
                      <a:pt x="138" y="0"/>
                      <a:pt x="135" y="0"/>
                    </a:cubicBezTo>
                    <a:cubicBezTo>
                      <a:pt x="132" y="0"/>
                      <a:pt x="129" y="6"/>
                      <a:pt x="129" y="9"/>
                    </a:cubicBezTo>
                    <a:cubicBezTo>
                      <a:pt x="128" y="11"/>
                      <a:pt x="124" y="11"/>
                      <a:pt x="124" y="14"/>
                    </a:cubicBezTo>
                    <a:cubicBezTo>
                      <a:pt x="124" y="15"/>
                      <a:pt x="124" y="16"/>
                      <a:pt x="122" y="16"/>
                    </a:cubicBezTo>
                    <a:cubicBezTo>
                      <a:pt x="123" y="19"/>
                      <a:pt x="124" y="21"/>
                      <a:pt x="123" y="21"/>
                    </a:cubicBezTo>
                    <a:cubicBezTo>
                      <a:pt x="121" y="20"/>
                      <a:pt x="120" y="23"/>
                      <a:pt x="117" y="23"/>
                    </a:cubicBezTo>
                    <a:cubicBezTo>
                      <a:pt x="116" y="23"/>
                      <a:pt x="115" y="20"/>
                      <a:pt x="113" y="17"/>
                    </a:cubicBezTo>
                    <a:cubicBezTo>
                      <a:pt x="113" y="17"/>
                      <a:pt x="113" y="17"/>
                      <a:pt x="113" y="17"/>
                    </a:cubicBezTo>
                    <a:cubicBezTo>
                      <a:pt x="111" y="17"/>
                      <a:pt x="107" y="24"/>
                      <a:pt x="106" y="28"/>
                    </a:cubicBezTo>
                    <a:cubicBezTo>
                      <a:pt x="105" y="33"/>
                      <a:pt x="100" y="31"/>
                      <a:pt x="94" y="32"/>
                    </a:cubicBezTo>
                    <a:cubicBezTo>
                      <a:pt x="88" y="32"/>
                      <a:pt x="90" y="39"/>
                      <a:pt x="89" y="42"/>
                    </a:cubicBezTo>
                    <a:cubicBezTo>
                      <a:pt x="88" y="45"/>
                      <a:pt x="80" y="40"/>
                      <a:pt x="77" y="39"/>
                    </a:cubicBezTo>
                    <a:cubicBezTo>
                      <a:pt x="77" y="42"/>
                      <a:pt x="78" y="44"/>
                      <a:pt x="79" y="44"/>
                    </a:cubicBezTo>
                    <a:cubicBezTo>
                      <a:pt x="81" y="44"/>
                      <a:pt x="84" y="49"/>
                      <a:pt x="86" y="48"/>
                    </a:cubicBezTo>
                    <a:cubicBezTo>
                      <a:pt x="88" y="46"/>
                      <a:pt x="94" y="48"/>
                      <a:pt x="96" y="47"/>
                    </a:cubicBezTo>
                    <a:cubicBezTo>
                      <a:pt x="99" y="46"/>
                      <a:pt x="100" y="43"/>
                      <a:pt x="105" y="43"/>
                    </a:cubicBezTo>
                    <a:cubicBezTo>
                      <a:pt x="109" y="43"/>
                      <a:pt x="107" y="47"/>
                      <a:pt x="112" y="45"/>
                    </a:cubicBezTo>
                    <a:cubicBezTo>
                      <a:pt x="117" y="42"/>
                      <a:pt x="120" y="44"/>
                      <a:pt x="119" y="40"/>
                    </a:cubicBezTo>
                    <a:cubicBezTo>
                      <a:pt x="119" y="36"/>
                      <a:pt x="122" y="36"/>
                      <a:pt x="122" y="32"/>
                    </a:cubicBezTo>
                    <a:cubicBezTo>
                      <a:pt x="121" y="29"/>
                      <a:pt x="127" y="31"/>
                      <a:pt x="126" y="25"/>
                    </a:cubicBezTo>
                    <a:cubicBezTo>
                      <a:pt x="126" y="19"/>
                      <a:pt x="135" y="20"/>
                      <a:pt x="139" y="20"/>
                    </a:cubicBezTo>
                    <a:cubicBezTo>
                      <a:pt x="140" y="20"/>
                      <a:pt x="141" y="20"/>
                      <a:pt x="143" y="21"/>
                    </a:cubicBezTo>
                    <a:cubicBezTo>
                      <a:pt x="145" y="20"/>
                      <a:pt x="149" y="18"/>
                      <a:pt x="148" y="16"/>
                    </a:cubicBezTo>
                    <a:cubicBezTo>
                      <a:pt x="145" y="14"/>
                      <a:pt x="154" y="16"/>
                      <a:pt x="155" y="13"/>
                    </a:cubicBezTo>
                    <a:cubicBezTo>
                      <a:pt x="156" y="10"/>
                      <a:pt x="152" y="8"/>
                      <a:pt x="149" y="9"/>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99" name="Freeform 95">
                <a:extLst>
                  <a:ext uri="{FF2B5EF4-FFF2-40B4-BE49-F238E27FC236}">
                    <a16:creationId xmlns:a16="http://schemas.microsoft.com/office/drawing/2014/main" xmlns="" id="{685D9F58-FC5E-4133-8E8A-4B83622C7A34}"/>
                  </a:ext>
                </a:extLst>
              </p:cNvPr>
              <p:cNvSpPr>
                <a:spLocks/>
              </p:cNvSpPr>
              <p:nvPr/>
            </p:nvSpPr>
            <p:spPr bwMode="auto">
              <a:xfrm>
                <a:off x="7013852" y="4000713"/>
                <a:ext cx="25095" cy="16311"/>
              </a:xfrm>
              <a:custGeom>
                <a:avLst/>
                <a:gdLst>
                  <a:gd name="T0" fmla="*/ 4 w 11"/>
                  <a:gd name="T1" fmla="*/ 7 h 7"/>
                  <a:gd name="T2" fmla="*/ 10 w 11"/>
                  <a:gd name="T3" fmla="*/ 5 h 7"/>
                  <a:gd name="T4" fmla="*/ 9 w 11"/>
                  <a:gd name="T5" fmla="*/ 0 h 7"/>
                  <a:gd name="T6" fmla="*/ 6 w 11"/>
                  <a:gd name="T7" fmla="*/ 2 h 7"/>
                  <a:gd name="T8" fmla="*/ 0 w 11"/>
                  <a:gd name="T9" fmla="*/ 1 h 7"/>
                  <a:gd name="T10" fmla="*/ 4 w 11"/>
                  <a:gd name="T11" fmla="*/ 7 h 7"/>
                </a:gdLst>
                <a:ahLst/>
                <a:cxnLst>
                  <a:cxn ang="0">
                    <a:pos x="T0" y="T1"/>
                  </a:cxn>
                  <a:cxn ang="0">
                    <a:pos x="T2" y="T3"/>
                  </a:cxn>
                  <a:cxn ang="0">
                    <a:pos x="T4" y="T5"/>
                  </a:cxn>
                  <a:cxn ang="0">
                    <a:pos x="T6" y="T7"/>
                  </a:cxn>
                  <a:cxn ang="0">
                    <a:pos x="T8" y="T9"/>
                  </a:cxn>
                  <a:cxn ang="0">
                    <a:pos x="T10" y="T11"/>
                  </a:cxn>
                </a:cxnLst>
                <a:rect l="0" t="0" r="r" b="b"/>
                <a:pathLst>
                  <a:path w="11" h="7">
                    <a:moveTo>
                      <a:pt x="4" y="7"/>
                    </a:moveTo>
                    <a:cubicBezTo>
                      <a:pt x="7" y="7"/>
                      <a:pt x="8" y="4"/>
                      <a:pt x="10" y="5"/>
                    </a:cubicBezTo>
                    <a:cubicBezTo>
                      <a:pt x="11" y="5"/>
                      <a:pt x="10" y="3"/>
                      <a:pt x="9" y="0"/>
                    </a:cubicBezTo>
                    <a:cubicBezTo>
                      <a:pt x="8" y="1"/>
                      <a:pt x="6" y="1"/>
                      <a:pt x="6" y="2"/>
                    </a:cubicBezTo>
                    <a:cubicBezTo>
                      <a:pt x="6" y="4"/>
                      <a:pt x="2" y="1"/>
                      <a:pt x="0" y="1"/>
                    </a:cubicBezTo>
                    <a:cubicBezTo>
                      <a:pt x="2" y="4"/>
                      <a:pt x="3" y="7"/>
                      <a:pt x="4" y="7"/>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00" name="Freeform 96">
                <a:extLst>
                  <a:ext uri="{FF2B5EF4-FFF2-40B4-BE49-F238E27FC236}">
                    <a16:creationId xmlns:a16="http://schemas.microsoft.com/office/drawing/2014/main" xmlns="" id="{F0921AF9-53BF-4227-B542-E904D451499E}"/>
                  </a:ext>
                </a:extLst>
              </p:cNvPr>
              <p:cNvSpPr>
                <a:spLocks/>
              </p:cNvSpPr>
              <p:nvPr/>
            </p:nvSpPr>
            <p:spPr bwMode="auto">
              <a:xfrm>
                <a:off x="5632399" y="3353274"/>
                <a:ext cx="181935" cy="178171"/>
              </a:xfrm>
              <a:custGeom>
                <a:avLst/>
                <a:gdLst>
                  <a:gd name="T0" fmla="*/ 66 w 79"/>
                  <a:gd name="T1" fmla="*/ 69 h 77"/>
                  <a:gd name="T2" fmla="*/ 70 w 79"/>
                  <a:gd name="T3" fmla="*/ 66 h 77"/>
                  <a:gd name="T4" fmla="*/ 75 w 79"/>
                  <a:gd name="T5" fmla="*/ 69 h 77"/>
                  <a:gd name="T6" fmla="*/ 79 w 79"/>
                  <a:gd name="T7" fmla="*/ 68 h 77"/>
                  <a:gd name="T8" fmla="*/ 74 w 79"/>
                  <a:gd name="T9" fmla="*/ 61 h 77"/>
                  <a:gd name="T10" fmla="*/ 71 w 79"/>
                  <a:gd name="T11" fmla="*/ 56 h 77"/>
                  <a:gd name="T12" fmla="*/ 72 w 79"/>
                  <a:gd name="T13" fmla="*/ 50 h 77"/>
                  <a:gd name="T14" fmla="*/ 68 w 79"/>
                  <a:gd name="T15" fmla="*/ 46 h 77"/>
                  <a:gd name="T16" fmla="*/ 59 w 79"/>
                  <a:gd name="T17" fmla="*/ 40 h 77"/>
                  <a:gd name="T18" fmla="*/ 56 w 79"/>
                  <a:gd name="T19" fmla="*/ 35 h 77"/>
                  <a:gd name="T20" fmla="*/ 55 w 79"/>
                  <a:gd name="T21" fmla="*/ 28 h 77"/>
                  <a:gd name="T22" fmla="*/ 58 w 79"/>
                  <a:gd name="T23" fmla="*/ 22 h 77"/>
                  <a:gd name="T24" fmla="*/ 59 w 79"/>
                  <a:gd name="T25" fmla="*/ 17 h 77"/>
                  <a:gd name="T26" fmla="*/ 56 w 79"/>
                  <a:gd name="T27" fmla="*/ 14 h 77"/>
                  <a:gd name="T28" fmla="*/ 51 w 79"/>
                  <a:gd name="T29" fmla="*/ 9 h 77"/>
                  <a:gd name="T30" fmla="*/ 48 w 79"/>
                  <a:gd name="T31" fmla="*/ 3 h 77"/>
                  <a:gd name="T32" fmla="*/ 40 w 79"/>
                  <a:gd name="T33" fmla="*/ 1 h 77"/>
                  <a:gd name="T34" fmla="*/ 33 w 79"/>
                  <a:gd name="T35" fmla="*/ 0 h 77"/>
                  <a:gd name="T36" fmla="*/ 29 w 79"/>
                  <a:gd name="T37" fmla="*/ 3 h 77"/>
                  <a:gd name="T38" fmla="*/ 29 w 79"/>
                  <a:gd name="T39" fmla="*/ 3 h 77"/>
                  <a:gd name="T40" fmla="*/ 24 w 79"/>
                  <a:gd name="T41" fmla="*/ 6 h 77"/>
                  <a:gd name="T42" fmla="*/ 19 w 79"/>
                  <a:gd name="T43" fmla="*/ 10 h 77"/>
                  <a:gd name="T44" fmla="*/ 20 w 79"/>
                  <a:gd name="T45" fmla="*/ 17 h 77"/>
                  <a:gd name="T46" fmla="*/ 19 w 79"/>
                  <a:gd name="T47" fmla="*/ 23 h 77"/>
                  <a:gd name="T48" fmla="*/ 17 w 79"/>
                  <a:gd name="T49" fmla="*/ 28 h 77"/>
                  <a:gd name="T50" fmla="*/ 0 w 79"/>
                  <a:gd name="T51" fmla="*/ 37 h 77"/>
                  <a:gd name="T52" fmla="*/ 1 w 79"/>
                  <a:gd name="T53" fmla="*/ 41 h 77"/>
                  <a:gd name="T54" fmla="*/ 3 w 79"/>
                  <a:gd name="T55" fmla="*/ 49 h 77"/>
                  <a:gd name="T56" fmla="*/ 9 w 79"/>
                  <a:gd name="T57" fmla="*/ 49 h 77"/>
                  <a:gd name="T58" fmla="*/ 25 w 79"/>
                  <a:gd name="T59" fmla="*/ 58 h 77"/>
                  <a:gd name="T60" fmla="*/ 44 w 79"/>
                  <a:gd name="T61" fmla="*/ 72 h 77"/>
                  <a:gd name="T62" fmla="*/ 54 w 79"/>
                  <a:gd name="T63" fmla="*/ 76 h 77"/>
                  <a:gd name="T64" fmla="*/ 63 w 79"/>
                  <a:gd name="T65" fmla="*/ 77 h 77"/>
                  <a:gd name="T66" fmla="*/ 66 w 79"/>
                  <a:gd name="T67" fmla="*/ 69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9" h="77">
                    <a:moveTo>
                      <a:pt x="66" y="69"/>
                    </a:moveTo>
                    <a:cubicBezTo>
                      <a:pt x="67" y="68"/>
                      <a:pt x="68" y="67"/>
                      <a:pt x="70" y="66"/>
                    </a:cubicBezTo>
                    <a:cubicBezTo>
                      <a:pt x="72" y="66"/>
                      <a:pt x="73" y="67"/>
                      <a:pt x="75" y="69"/>
                    </a:cubicBezTo>
                    <a:cubicBezTo>
                      <a:pt x="76" y="69"/>
                      <a:pt x="78" y="68"/>
                      <a:pt x="79" y="68"/>
                    </a:cubicBezTo>
                    <a:cubicBezTo>
                      <a:pt x="77" y="65"/>
                      <a:pt x="74" y="63"/>
                      <a:pt x="74" y="61"/>
                    </a:cubicBezTo>
                    <a:cubicBezTo>
                      <a:pt x="75" y="59"/>
                      <a:pt x="72" y="57"/>
                      <a:pt x="71" y="56"/>
                    </a:cubicBezTo>
                    <a:cubicBezTo>
                      <a:pt x="71" y="54"/>
                      <a:pt x="73" y="52"/>
                      <a:pt x="72" y="50"/>
                    </a:cubicBezTo>
                    <a:cubicBezTo>
                      <a:pt x="71" y="49"/>
                      <a:pt x="70" y="46"/>
                      <a:pt x="68" y="46"/>
                    </a:cubicBezTo>
                    <a:cubicBezTo>
                      <a:pt x="66" y="45"/>
                      <a:pt x="59" y="42"/>
                      <a:pt x="59" y="40"/>
                    </a:cubicBezTo>
                    <a:cubicBezTo>
                      <a:pt x="60" y="37"/>
                      <a:pt x="57" y="36"/>
                      <a:pt x="56" y="35"/>
                    </a:cubicBezTo>
                    <a:cubicBezTo>
                      <a:pt x="54" y="35"/>
                      <a:pt x="53" y="29"/>
                      <a:pt x="55" y="28"/>
                    </a:cubicBezTo>
                    <a:cubicBezTo>
                      <a:pt x="56" y="27"/>
                      <a:pt x="56" y="22"/>
                      <a:pt x="58" y="22"/>
                    </a:cubicBezTo>
                    <a:cubicBezTo>
                      <a:pt x="60" y="22"/>
                      <a:pt x="58" y="19"/>
                      <a:pt x="59" y="17"/>
                    </a:cubicBezTo>
                    <a:cubicBezTo>
                      <a:pt x="59" y="15"/>
                      <a:pt x="57" y="14"/>
                      <a:pt x="56" y="14"/>
                    </a:cubicBezTo>
                    <a:cubicBezTo>
                      <a:pt x="54" y="14"/>
                      <a:pt x="51" y="11"/>
                      <a:pt x="51" y="9"/>
                    </a:cubicBezTo>
                    <a:cubicBezTo>
                      <a:pt x="51" y="7"/>
                      <a:pt x="48" y="4"/>
                      <a:pt x="48" y="3"/>
                    </a:cubicBezTo>
                    <a:cubicBezTo>
                      <a:pt x="48" y="7"/>
                      <a:pt x="42" y="1"/>
                      <a:pt x="40" y="1"/>
                    </a:cubicBezTo>
                    <a:cubicBezTo>
                      <a:pt x="38" y="2"/>
                      <a:pt x="36" y="0"/>
                      <a:pt x="33" y="0"/>
                    </a:cubicBezTo>
                    <a:cubicBezTo>
                      <a:pt x="30" y="0"/>
                      <a:pt x="30" y="2"/>
                      <a:pt x="29" y="3"/>
                    </a:cubicBezTo>
                    <a:cubicBezTo>
                      <a:pt x="29" y="3"/>
                      <a:pt x="29" y="3"/>
                      <a:pt x="29" y="3"/>
                    </a:cubicBezTo>
                    <a:cubicBezTo>
                      <a:pt x="24" y="6"/>
                      <a:pt x="24" y="6"/>
                      <a:pt x="24" y="6"/>
                    </a:cubicBezTo>
                    <a:cubicBezTo>
                      <a:pt x="24" y="6"/>
                      <a:pt x="20" y="8"/>
                      <a:pt x="19" y="10"/>
                    </a:cubicBezTo>
                    <a:cubicBezTo>
                      <a:pt x="18" y="13"/>
                      <a:pt x="21" y="15"/>
                      <a:pt x="20" y="17"/>
                    </a:cubicBezTo>
                    <a:cubicBezTo>
                      <a:pt x="19" y="18"/>
                      <a:pt x="19" y="22"/>
                      <a:pt x="19" y="23"/>
                    </a:cubicBezTo>
                    <a:cubicBezTo>
                      <a:pt x="20" y="24"/>
                      <a:pt x="17" y="28"/>
                      <a:pt x="17" y="28"/>
                    </a:cubicBezTo>
                    <a:cubicBezTo>
                      <a:pt x="17" y="28"/>
                      <a:pt x="8" y="33"/>
                      <a:pt x="0" y="37"/>
                    </a:cubicBezTo>
                    <a:cubicBezTo>
                      <a:pt x="0" y="38"/>
                      <a:pt x="0" y="40"/>
                      <a:pt x="1" y="41"/>
                    </a:cubicBezTo>
                    <a:cubicBezTo>
                      <a:pt x="1" y="43"/>
                      <a:pt x="2" y="46"/>
                      <a:pt x="3" y="49"/>
                    </a:cubicBezTo>
                    <a:cubicBezTo>
                      <a:pt x="6" y="49"/>
                      <a:pt x="6" y="49"/>
                      <a:pt x="9" y="49"/>
                    </a:cubicBezTo>
                    <a:cubicBezTo>
                      <a:pt x="12" y="49"/>
                      <a:pt x="22" y="57"/>
                      <a:pt x="25" y="58"/>
                    </a:cubicBezTo>
                    <a:cubicBezTo>
                      <a:pt x="27" y="59"/>
                      <a:pt x="41" y="70"/>
                      <a:pt x="44" y="72"/>
                    </a:cubicBezTo>
                    <a:cubicBezTo>
                      <a:pt x="47" y="75"/>
                      <a:pt x="52" y="76"/>
                      <a:pt x="54" y="76"/>
                    </a:cubicBezTo>
                    <a:cubicBezTo>
                      <a:pt x="55" y="76"/>
                      <a:pt x="59" y="76"/>
                      <a:pt x="63" y="77"/>
                    </a:cubicBezTo>
                    <a:cubicBezTo>
                      <a:pt x="64" y="74"/>
                      <a:pt x="66" y="70"/>
                      <a:pt x="66" y="69"/>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01" name="Freeform 97">
                <a:extLst>
                  <a:ext uri="{FF2B5EF4-FFF2-40B4-BE49-F238E27FC236}">
                    <a16:creationId xmlns:a16="http://schemas.microsoft.com/office/drawing/2014/main" xmlns="" id="{6B1FD5B8-F9B8-41D4-941C-02D38CBE63F5}"/>
                  </a:ext>
                </a:extLst>
              </p:cNvPr>
              <p:cNvSpPr>
                <a:spLocks/>
              </p:cNvSpPr>
              <p:nvPr/>
            </p:nvSpPr>
            <p:spPr bwMode="auto">
              <a:xfrm>
                <a:off x="5777947" y="3505096"/>
                <a:ext cx="35132" cy="35132"/>
              </a:xfrm>
              <a:custGeom>
                <a:avLst/>
                <a:gdLst>
                  <a:gd name="T0" fmla="*/ 5 w 15"/>
                  <a:gd name="T1" fmla="*/ 11 h 15"/>
                  <a:gd name="T2" fmla="*/ 9 w 15"/>
                  <a:gd name="T3" fmla="*/ 15 h 15"/>
                  <a:gd name="T4" fmla="*/ 15 w 15"/>
                  <a:gd name="T5" fmla="*/ 15 h 15"/>
                  <a:gd name="T6" fmla="*/ 12 w 15"/>
                  <a:gd name="T7" fmla="*/ 5 h 15"/>
                  <a:gd name="T8" fmla="*/ 12 w 15"/>
                  <a:gd name="T9" fmla="*/ 3 h 15"/>
                  <a:gd name="T10" fmla="*/ 7 w 15"/>
                  <a:gd name="T11" fmla="*/ 0 h 15"/>
                  <a:gd name="T12" fmla="*/ 3 w 15"/>
                  <a:gd name="T13" fmla="*/ 3 h 15"/>
                  <a:gd name="T14" fmla="*/ 0 w 15"/>
                  <a:gd name="T15" fmla="*/ 11 h 15"/>
                  <a:gd name="T16" fmla="*/ 5 w 15"/>
                  <a:gd name="T17" fmla="*/ 11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5">
                    <a:moveTo>
                      <a:pt x="5" y="11"/>
                    </a:moveTo>
                    <a:cubicBezTo>
                      <a:pt x="9" y="15"/>
                      <a:pt x="9" y="15"/>
                      <a:pt x="9" y="15"/>
                    </a:cubicBezTo>
                    <a:cubicBezTo>
                      <a:pt x="15" y="15"/>
                      <a:pt x="15" y="15"/>
                      <a:pt x="15" y="15"/>
                    </a:cubicBezTo>
                    <a:cubicBezTo>
                      <a:pt x="14" y="11"/>
                      <a:pt x="12" y="6"/>
                      <a:pt x="12" y="5"/>
                    </a:cubicBezTo>
                    <a:cubicBezTo>
                      <a:pt x="12" y="4"/>
                      <a:pt x="12" y="4"/>
                      <a:pt x="12" y="3"/>
                    </a:cubicBezTo>
                    <a:cubicBezTo>
                      <a:pt x="10" y="1"/>
                      <a:pt x="9" y="0"/>
                      <a:pt x="7" y="0"/>
                    </a:cubicBezTo>
                    <a:cubicBezTo>
                      <a:pt x="5" y="1"/>
                      <a:pt x="4" y="2"/>
                      <a:pt x="3" y="3"/>
                    </a:cubicBezTo>
                    <a:cubicBezTo>
                      <a:pt x="3" y="4"/>
                      <a:pt x="1" y="8"/>
                      <a:pt x="0" y="11"/>
                    </a:cubicBezTo>
                    <a:cubicBezTo>
                      <a:pt x="3" y="11"/>
                      <a:pt x="5" y="11"/>
                      <a:pt x="5" y="11"/>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02" name="Freeform 98">
                <a:extLst>
                  <a:ext uri="{FF2B5EF4-FFF2-40B4-BE49-F238E27FC236}">
                    <a16:creationId xmlns:a16="http://schemas.microsoft.com/office/drawing/2014/main" xmlns="" id="{EE344350-A6AE-4C12-82E2-FCA41E7EDA75}"/>
                  </a:ext>
                </a:extLst>
              </p:cNvPr>
              <p:cNvSpPr>
                <a:spLocks noEditPoints="1"/>
              </p:cNvSpPr>
              <p:nvPr/>
            </p:nvSpPr>
            <p:spPr bwMode="auto">
              <a:xfrm>
                <a:off x="4830629" y="3039593"/>
                <a:ext cx="272276" cy="225851"/>
              </a:xfrm>
              <a:custGeom>
                <a:avLst/>
                <a:gdLst>
                  <a:gd name="T0" fmla="*/ 104 w 118"/>
                  <a:gd name="T1" fmla="*/ 22 h 98"/>
                  <a:gd name="T2" fmla="*/ 99 w 118"/>
                  <a:gd name="T3" fmla="*/ 21 h 98"/>
                  <a:gd name="T4" fmla="*/ 94 w 118"/>
                  <a:gd name="T5" fmla="*/ 18 h 98"/>
                  <a:gd name="T6" fmla="*/ 86 w 118"/>
                  <a:gd name="T7" fmla="*/ 17 h 98"/>
                  <a:gd name="T8" fmla="*/ 82 w 118"/>
                  <a:gd name="T9" fmla="*/ 14 h 98"/>
                  <a:gd name="T10" fmla="*/ 79 w 118"/>
                  <a:gd name="T11" fmla="*/ 10 h 98"/>
                  <a:gd name="T12" fmla="*/ 76 w 118"/>
                  <a:gd name="T13" fmla="*/ 12 h 98"/>
                  <a:gd name="T14" fmla="*/ 73 w 118"/>
                  <a:gd name="T15" fmla="*/ 9 h 98"/>
                  <a:gd name="T16" fmla="*/ 68 w 118"/>
                  <a:gd name="T17" fmla="*/ 6 h 98"/>
                  <a:gd name="T18" fmla="*/ 64 w 118"/>
                  <a:gd name="T19" fmla="*/ 4 h 98"/>
                  <a:gd name="T20" fmla="*/ 62 w 118"/>
                  <a:gd name="T21" fmla="*/ 1 h 98"/>
                  <a:gd name="T22" fmla="*/ 60 w 118"/>
                  <a:gd name="T23" fmla="*/ 0 h 98"/>
                  <a:gd name="T24" fmla="*/ 59 w 118"/>
                  <a:gd name="T25" fmla="*/ 0 h 98"/>
                  <a:gd name="T26" fmla="*/ 54 w 118"/>
                  <a:gd name="T27" fmla="*/ 7 h 98"/>
                  <a:gd name="T28" fmla="*/ 45 w 118"/>
                  <a:gd name="T29" fmla="*/ 12 h 98"/>
                  <a:gd name="T30" fmla="*/ 40 w 118"/>
                  <a:gd name="T31" fmla="*/ 18 h 98"/>
                  <a:gd name="T32" fmla="*/ 30 w 118"/>
                  <a:gd name="T33" fmla="*/ 15 h 98"/>
                  <a:gd name="T34" fmla="*/ 25 w 118"/>
                  <a:gd name="T35" fmla="*/ 18 h 98"/>
                  <a:gd name="T36" fmla="*/ 27 w 118"/>
                  <a:gd name="T37" fmla="*/ 26 h 98"/>
                  <a:gd name="T38" fmla="*/ 20 w 118"/>
                  <a:gd name="T39" fmla="*/ 26 h 98"/>
                  <a:gd name="T40" fmla="*/ 15 w 118"/>
                  <a:gd name="T41" fmla="*/ 24 h 98"/>
                  <a:gd name="T42" fmla="*/ 7 w 118"/>
                  <a:gd name="T43" fmla="*/ 24 h 98"/>
                  <a:gd name="T44" fmla="*/ 2 w 118"/>
                  <a:gd name="T45" fmla="*/ 28 h 98"/>
                  <a:gd name="T46" fmla="*/ 3 w 118"/>
                  <a:gd name="T47" fmla="*/ 33 h 98"/>
                  <a:gd name="T48" fmla="*/ 13 w 118"/>
                  <a:gd name="T49" fmla="*/ 37 h 98"/>
                  <a:gd name="T50" fmla="*/ 21 w 118"/>
                  <a:gd name="T51" fmla="*/ 39 h 98"/>
                  <a:gd name="T52" fmla="*/ 23 w 118"/>
                  <a:gd name="T53" fmla="*/ 42 h 98"/>
                  <a:gd name="T54" fmla="*/ 29 w 118"/>
                  <a:gd name="T55" fmla="*/ 49 h 98"/>
                  <a:gd name="T56" fmla="*/ 32 w 118"/>
                  <a:gd name="T57" fmla="*/ 55 h 98"/>
                  <a:gd name="T58" fmla="*/ 30 w 118"/>
                  <a:gd name="T59" fmla="*/ 65 h 98"/>
                  <a:gd name="T60" fmla="*/ 27 w 118"/>
                  <a:gd name="T61" fmla="*/ 79 h 98"/>
                  <a:gd name="T62" fmla="*/ 26 w 118"/>
                  <a:gd name="T63" fmla="*/ 80 h 98"/>
                  <a:gd name="T64" fmla="*/ 31 w 118"/>
                  <a:gd name="T65" fmla="*/ 82 h 98"/>
                  <a:gd name="T66" fmla="*/ 38 w 118"/>
                  <a:gd name="T67" fmla="*/ 86 h 98"/>
                  <a:gd name="T68" fmla="*/ 45 w 118"/>
                  <a:gd name="T69" fmla="*/ 85 h 98"/>
                  <a:gd name="T70" fmla="*/ 49 w 118"/>
                  <a:gd name="T71" fmla="*/ 86 h 98"/>
                  <a:gd name="T72" fmla="*/ 58 w 118"/>
                  <a:gd name="T73" fmla="*/ 88 h 98"/>
                  <a:gd name="T74" fmla="*/ 66 w 118"/>
                  <a:gd name="T75" fmla="*/ 88 h 98"/>
                  <a:gd name="T76" fmla="*/ 66 w 118"/>
                  <a:gd name="T77" fmla="*/ 86 h 98"/>
                  <a:gd name="T78" fmla="*/ 73 w 118"/>
                  <a:gd name="T79" fmla="*/ 78 h 98"/>
                  <a:gd name="T80" fmla="*/ 87 w 118"/>
                  <a:gd name="T81" fmla="*/ 82 h 98"/>
                  <a:gd name="T82" fmla="*/ 97 w 118"/>
                  <a:gd name="T83" fmla="*/ 79 h 98"/>
                  <a:gd name="T84" fmla="*/ 102 w 118"/>
                  <a:gd name="T85" fmla="*/ 75 h 98"/>
                  <a:gd name="T86" fmla="*/ 103 w 118"/>
                  <a:gd name="T87" fmla="*/ 73 h 98"/>
                  <a:gd name="T88" fmla="*/ 99 w 118"/>
                  <a:gd name="T89" fmla="*/ 71 h 98"/>
                  <a:gd name="T90" fmla="*/ 97 w 118"/>
                  <a:gd name="T91" fmla="*/ 67 h 98"/>
                  <a:gd name="T92" fmla="*/ 95 w 118"/>
                  <a:gd name="T93" fmla="*/ 63 h 98"/>
                  <a:gd name="T94" fmla="*/ 96 w 118"/>
                  <a:gd name="T95" fmla="*/ 61 h 98"/>
                  <a:gd name="T96" fmla="*/ 98 w 118"/>
                  <a:gd name="T97" fmla="*/ 58 h 98"/>
                  <a:gd name="T98" fmla="*/ 97 w 118"/>
                  <a:gd name="T99" fmla="*/ 54 h 98"/>
                  <a:gd name="T100" fmla="*/ 96 w 118"/>
                  <a:gd name="T101" fmla="*/ 50 h 98"/>
                  <a:gd name="T102" fmla="*/ 92 w 118"/>
                  <a:gd name="T103" fmla="*/ 50 h 98"/>
                  <a:gd name="T104" fmla="*/ 91 w 118"/>
                  <a:gd name="T105" fmla="*/ 47 h 98"/>
                  <a:gd name="T106" fmla="*/ 96 w 118"/>
                  <a:gd name="T107" fmla="*/ 41 h 98"/>
                  <a:gd name="T108" fmla="*/ 100 w 118"/>
                  <a:gd name="T109" fmla="*/ 37 h 98"/>
                  <a:gd name="T110" fmla="*/ 102 w 118"/>
                  <a:gd name="T111" fmla="*/ 31 h 98"/>
                  <a:gd name="T112" fmla="*/ 105 w 118"/>
                  <a:gd name="T113" fmla="*/ 25 h 98"/>
                  <a:gd name="T114" fmla="*/ 104 w 118"/>
                  <a:gd name="T115" fmla="*/ 22 h 98"/>
                  <a:gd name="T116" fmla="*/ 116 w 118"/>
                  <a:gd name="T117" fmla="*/ 83 h 98"/>
                  <a:gd name="T118" fmla="*/ 111 w 118"/>
                  <a:gd name="T119" fmla="*/ 87 h 98"/>
                  <a:gd name="T120" fmla="*/ 115 w 118"/>
                  <a:gd name="T121" fmla="*/ 98 h 98"/>
                  <a:gd name="T122" fmla="*/ 116 w 118"/>
                  <a:gd name="T123" fmla="*/ 83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8" h="98">
                    <a:moveTo>
                      <a:pt x="104" y="22"/>
                    </a:moveTo>
                    <a:cubicBezTo>
                      <a:pt x="103" y="22"/>
                      <a:pt x="102" y="21"/>
                      <a:pt x="99" y="21"/>
                    </a:cubicBezTo>
                    <a:cubicBezTo>
                      <a:pt x="97" y="21"/>
                      <a:pt x="95" y="20"/>
                      <a:pt x="94" y="18"/>
                    </a:cubicBezTo>
                    <a:cubicBezTo>
                      <a:pt x="93" y="17"/>
                      <a:pt x="88" y="16"/>
                      <a:pt x="86" y="17"/>
                    </a:cubicBezTo>
                    <a:cubicBezTo>
                      <a:pt x="84" y="17"/>
                      <a:pt x="83" y="14"/>
                      <a:pt x="82" y="14"/>
                    </a:cubicBezTo>
                    <a:cubicBezTo>
                      <a:pt x="80" y="14"/>
                      <a:pt x="79" y="12"/>
                      <a:pt x="79" y="10"/>
                    </a:cubicBezTo>
                    <a:cubicBezTo>
                      <a:pt x="79" y="9"/>
                      <a:pt x="77" y="11"/>
                      <a:pt x="76" y="12"/>
                    </a:cubicBezTo>
                    <a:cubicBezTo>
                      <a:pt x="74" y="13"/>
                      <a:pt x="74" y="10"/>
                      <a:pt x="73" y="9"/>
                    </a:cubicBezTo>
                    <a:cubicBezTo>
                      <a:pt x="73" y="8"/>
                      <a:pt x="70" y="7"/>
                      <a:pt x="68" y="6"/>
                    </a:cubicBezTo>
                    <a:cubicBezTo>
                      <a:pt x="67" y="5"/>
                      <a:pt x="65" y="3"/>
                      <a:pt x="64" y="4"/>
                    </a:cubicBezTo>
                    <a:cubicBezTo>
                      <a:pt x="64" y="5"/>
                      <a:pt x="62" y="2"/>
                      <a:pt x="62" y="1"/>
                    </a:cubicBezTo>
                    <a:cubicBezTo>
                      <a:pt x="61" y="0"/>
                      <a:pt x="61" y="0"/>
                      <a:pt x="60" y="0"/>
                    </a:cubicBezTo>
                    <a:cubicBezTo>
                      <a:pt x="60" y="0"/>
                      <a:pt x="59" y="0"/>
                      <a:pt x="59" y="0"/>
                    </a:cubicBezTo>
                    <a:cubicBezTo>
                      <a:pt x="56" y="0"/>
                      <a:pt x="53" y="2"/>
                      <a:pt x="54" y="7"/>
                    </a:cubicBezTo>
                    <a:cubicBezTo>
                      <a:pt x="54" y="12"/>
                      <a:pt x="50" y="12"/>
                      <a:pt x="45" y="12"/>
                    </a:cubicBezTo>
                    <a:cubicBezTo>
                      <a:pt x="41" y="13"/>
                      <a:pt x="42" y="17"/>
                      <a:pt x="40" y="18"/>
                    </a:cubicBezTo>
                    <a:cubicBezTo>
                      <a:pt x="38" y="20"/>
                      <a:pt x="31" y="17"/>
                      <a:pt x="30" y="15"/>
                    </a:cubicBezTo>
                    <a:cubicBezTo>
                      <a:pt x="29" y="12"/>
                      <a:pt x="23" y="15"/>
                      <a:pt x="25" y="18"/>
                    </a:cubicBezTo>
                    <a:cubicBezTo>
                      <a:pt x="28" y="21"/>
                      <a:pt x="28" y="25"/>
                      <a:pt x="27" y="26"/>
                    </a:cubicBezTo>
                    <a:cubicBezTo>
                      <a:pt x="25" y="28"/>
                      <a:pt x="22" y="24"/>
                      <a:pt x="20" y="26"/>
                    </a:cubicBezTo>
                    <a:cubicBezTo>
                      <a:pt x="17" y="28"/>
                      <a:pt x="17" y="25"/>
                      <a:pt x="15" y="24"/>
                    </a:cubicBezTo>
                    <a:cubicBezTo>
                      <a:pt x="12" y="23"/>
                      <a:pt x="11" y="25"/>
                      <a:pt x="7" y="24"/>
                    </a:cubicBezTo>
                    <a:cubicBezTo>
                      <a:pt x="3" y="24"/>
                      <a:pt x="0" y="26"/>
                      <a:pt x="2" y="28"/>
                    </a:cubicBezTo>
                    <a:cubicBezTo>
                      <a:pt x="3" y="30"/>
                      <a:pt x="2" y="32"/>
                      <a:pt x="3" y="33"/>
                    </a:cubicBezTo>
                    <a:cubicBezTo>
                      <a:pt x="4" y="35"/>
                      <a:pt x="9" y="35"/>
                      <a:pt x="13" y="37"/>
                    </a:cubicBezTo>
                    <a:cubicBezTo>
                      <a:pt x="18" y="39"/>
                      <a:pt x="18" y="37"/>
                      <a:pt x="21" y="39"/>
                    </a:cubicBezTo>
                    <a:cubicBezTo>
                      <a:pt x="23" y="40"/>
                      <a:pt x="23" y="39"/>
                      <a:pt x="23" y="42"/>
                    </a:cubicBezTo>
                    <a:cubicBezTo>
                      <a:pt x="23" y="45"/>
                      <a:pt x="25" y="48"/>
                      <a:pt x="29" y="49"/>
                    </a:cubicBezTo>
                    <a:cubicBezTo>
                      <a:pt x="33" y="50"/>
                      <a:pt x="30" y="53"/>
                      <a:pt x="32" y="55"/>
                    </a:cubicBezTo>
                    <a:cubicBezTo>
                      <a:pt x="33" y="58"/>
                      <a:pt x="30" y="62"/>
                      <a:pt x="30" y="65"/>
                    </a:cubicBezTo>
                    <a:cubicBezTo>
                      <a:pt x="31" y="68"/>
                      <a:pt x="28" y="79"/>
                      <a:pt x="27" y="79"/>
                    </a:cubicBezTo>
                    <a:cubicBezTo>
                      <a:pt x="26" y="80"/>
                      <a:pt x="26" y="80"/>
                      <a:pt x="26" y="80"/>
                    </a:cubicBezTo>
                    <a:cubicBezTo>
                      <a:pt x="28" y="80"/>
                      <a:pt x="30" y="81"/>
                      <a:pt x="31" y="82"/>
                    </a:cubicBezTo>
                    <a:cubicBezTo>
                      <a:pt x="32" y="83"/>
                      <a:pt x="36" y="84"/>
                      <a:pt x="38" y="86"/>
                    </a:cubicBezTo>
                    <a:cubicBezTo>
                      <a:pt x="41" y="87"/>
                      <a:pt x="45" y="87"/>
                      <a:pt x="45" y="85"/>
                    </a:cubicBezTo>
                    <a:cubicBezTo>
                      <a:pt x="45" y="83"/>
                      <a:pt x="47" y="84"/>
                      <a:pt x="49" y="86"/>
                    </a:cubicBezTo>
                    <a:cubicBezTo>
                      <a:pt x="50" y="87"/>
                      <a:pt x="56" y="88"/>
                      <a:pt x="58" y="88"/>
                    </a:cubicBezTo>
                    <a:cubicBezTo>
                      <a:pt x="60" y="89"/>
                      <a:pt x="64" y="88"/>
                      <a:pt x="66" y="88"/>
                    </a:cubicBezTo>
                    <a:cubicBezTo>
                      <a:pt x="66" y="88"/>
                      <a:pt x="66" y="87"/>
                      <a:pt x="66" y="86"/>
                    </a:cubicBezTo>
                    <a:cubicBezTo>
                      <a:pt x="64" y="82"/>
                      <a:pt x="69" y="79"/>
                      <a:pt x="73" y="78"/>
                    </a:cubicBezTo>
                    <a:cubicBezTo>
                      <a:pt x="77" y="78"/>
                      <a:pt x="85" y="80"/>
                      <a:pt x="87" y="82"/>
                    </a:cubicBezTo>
                    <a:cubicBezTo>
                      <a:pt x="90" y="83"/>
                      <a:pt x="93" y="83"/>
                      <a:pt x="97" y="79"/>
                    </a:cubicBezTo>
                    <a:cubicBezTo>
                      <a:pt x="99" y="76"/>
                      <a:pt x="100" y="76"/>
                      <a:pt x="102" y="75"/>
                    </a:cubicBezTo>
                    <a:cubicBezTo>
                      <a:pt x="102" y="74"/>
                      <a:pt x="102" y="73"/>
                      <a:pt x="103" y="73"/>
                    </a:cubicBezTo>
                    <a:cubicBezTo>
                      <a:pt x="103" y="71"/>
                      <a:pt x="101" y="71"/>
                      <a:pt x="99" y="71"/>
                    </a:cubicBezTo>
                    <a:cubicBezTo>
                      <a:pt x="97" y="71"/>
                      <a:pt x="96" y="69"/>
                      <a:pt x="97" y="67"/>
                    </a:cubicBezTo>
                    <a:cubicBezTo>
                      <a:pt x="98" y="65"/>
                      <a:pt x="96" y="65"/>
                      <a:pt x="95" y="63"/>
                    </a:cubicBezTo>
                    <a:cubicBezTo>
                      <a:pt x="93" y="61"/>
                      <a:pt x="95" y="62"/>
                      <a:pt x="96" y="61"/>
                    </a:cubicBezTo>
                    <a:cubicBezTo>
                      <a:pt x="97" y="61"/>
                      <a:pt x="99" y="59"/>
                      <a:pt x="98" y="58"/>
                    </a:cubicBezTo>
                    <a:cubicBezTo>
                      <a:pt x="97" y="58"/>
                      <a:pt x="96" y="56"/>
                      <a:pt x="97" y="54"/>
                    </a:cubicBezTo>
                    <a:cubicBezTo>
                      <a:pt x="98" y="52"/>
                      <a:pt x="96" y="52"/>
                      <a:pt x="96" y="50"/>
                    </a:cubicBezTo>
                    <a:cubicBezTo>
                      <a:pt x="96" y="49"/>
                      <a:pt x="94" y="48"/>
                      <a:pt x="92" y="50"/>
                    </a:cubicBezTo>
                    <a:cubicBezTo>
                      <a:pt x="90" y="52"/>
                      <a:pt x="90" y="50"/>
                      <a:pt x="91" y="47"/>
                    </a:cubicBezTo>
                    <a:cubicBezTo>
                      <a:pt x="92" y="44"/>
                      <a:pt x="96" y="43"/>
                      <a:pt x="96" y="41"/>
                    </a:cubicBezTo>
                    <a:cubicBezTo>
                      <a:pt x="96" y="39"/>
                      <a:pt x="99" y="37"/>
                      <a:pt x="100" y="37"/>
                    </a:cubicBezTo>
                    <a:cubicBezTo>
                      <a:pt x="102" y="37"/>
                      <a:pt x="101" y="34"/>
                      <a:pt x="102" y="31"/>
                    </a:cubicBezTo>
                    <a:cubicBezTo>
                      <a:pt x="103" y="29"/>
                      <a:pt x="103" y="27"/>
                      <a:pt x="105" y="25"/>
                    </a:cubicBezTo>
                    <a:cubicBezTo>
                      <a:pt x="108" y="23"/>
                      <a:pt x="105" y="22"/>
                      <a:pt x="104" y="22"/>
                    </a:cubicBezTo>
                    <a:close/>
                    <a:moveTo>
                      <a:pt x="116" y="83"/>
                    </a:moveTo>
                    <a:cubicBezTo>
                      <a:pt x="115" y="82"/>
                      <a:pt x="115" y="85"/>
                      <a:pt x="111" y="87"/>
                    </a:cubicBezTo>
                    <a:cubicBezTo>
                      <a:pt x="108" y="89"/>
                      <a:pt x="111" y="98"/>
                      <a:pt x="115" y="98"/>
                    </a:cubicBezTo>
                    <a:cubicBezTo>
                      <a:pt x="118" y="97"/>
                      <a:pt x="118" y="83"/>
                      <a:pt x="116" y="83"/>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03" name="Freeform 99">
                <a:extLst>
                  <a:ext uri="{FF2B5EF4-FFF2-40B4-BE49-F238E27FC236}">
                    <a16:creationId xmlns:a16="http://schemas.microsoft.com/office/drawing/2014/main" xmlns="" id="{B86E59F7-7640-43A1-9E5A-53EE5F5C9293}"/>
                  </a:ext>
                </a:extLst>
              </p:cNvPr>
              <p:cNvSpPr>
                <a:spLocks/>
              </p:cNvSpPr>
              <p:nvPr/>
            </p:nvSpPr>
            <p:spPr bwMode="auto">
              <a:xfrm>
                <a:off x="3239636" y="3816268"/>
                <a:ext cx="42661" cy="26349"/>
              </a:xfrm>
              <a:custGeom>
                <a:avLst/>
                <a:gdLst>
                  <a:gd name="T0" fmla="*/ 18 w 18"/>
                  <a:gd name="T1" fmla="*/ 4 h 11"/>
                  <a:gd name="T2" fmla="*/ 9 w 18"/>
                  <a:gd name="T3" fmla="*/ 2 h 11"/>
                  <a:gd name="T4" fmla="*/ 6 w 18"/>
                  <a:gd name="T5" fmla="*/ 0 h 11"/>
                  <a:gd name="T6" fmla="*/ 5 w 18"/>
                  <a:gd name="T7" fmla="*/ 0 h 11"/>
                  <a:gd name="T8" fmla="*/ 0 w 18"/>
                  <a:gd name="T9" fmla="*/ 5 h 11"/>
                  <a:gd name="T10" fmla="*/ 15 w 18"/>
                  <a:gd name="T11" fmla="*/ 11 h 11"/>
                  <a:gd name="T12" fmla="*/ 18 w 18"/>
                  <a:gd name="T13" fmla="*/ 9 h 11"/>
                  <a:gd name="T14" fmla="*/ 18 w 18"/>
                  <a:gd name="T15" fmla="*/ 4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 h="11">
                    <a:moveTo>
                      <a:pt x="18" y="4"/>
                    </a:moveTo>
                    <a:cubicBezTo>
                      <a:pt x="16" y="2"/>
                      <a:pt x="13" y="5"/>
                      <a:pt x="9" y="2"/>
                    </a:cubicBezTo>
                    <a:cubicBezTo>
                      <a:pt x="8" y="1"/>
                      <a:pt x="7" y="1"/>
                      <a:pt x="6" y="0"/>
                    </a:cubicBezTo>
                    <a:cubicBezTo>
                      <a:pt x="5" y="0"/>
                      <a:pt x="5" y="0"/>
                      <a:pt x="5" y="0"/>
                    </a:cubicBezTo>
                    <a:cubicBezTo>
                      <a:pt x="4" y="1"/>
                      <a:pt x="2" y="3"/>
                      <a:pt x="0" y="5"/>
                    </a:cubicBezTo>
                    <a:cubicBezTo>
                      <a:pt x="2" y="7"/>
                      <a:pt x="12" y="11"/>
                      <a:pt x="15" y="11"/>
                    </a:cubicBezTo>
                    <a:cubicBezTo>
                      <a:pt x="16" y="11"/>
                      <a:pt x="17" y="10"/>
                      <a:pt x="18" y="9"/>
                    </a:cubicBezTo>
                    <a:cubicBezTo>
                      <a:pt x="18" y="7"/>
                      <a:pt x="18" y="5"/>
                      <a:pt x="18" y="4"/>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04" name="Freeform 100">
                <a:extLst>
                  <a:ext uri="{FF2B5EF4-FFF2-40B4-BE49-F238E27FC236}">
                    <a16:creationId xmlns:a16="http://schemas.microsoft.com/office/drawing/2014/main" xmlns="" id="{215652BC-2210-4F30-B8EB-7EBA1F66C14E}"/>
                  </a:ext>
                </a:extLst>
              </p:cNvPr>
              <p:cNvSpPr>
                <a:spLocks/>
              </p:cNvSpPr>
              <p:nvPr/>
            </p:nvSpPr>
            <p:spPr bwMode="auto">
              <a:xfrm>
                <a:off x="3253438" y="3782390"/>
                <a:ext cx="112925" cy="61482"/>
              </a:xfrm>
              <a:custGeom>
                <a:avLst/>
                <a:gdLst>
                  <a:gd name="T0" fmla="*/ 20 w 49"/>
                  <a:gd name="T1" fmla="*/ 25 h 27"/>
                  <a:gd name="T2" fmla="*/ 23 w 49"/>
                  <a:gd name="T3" fmla="*/ 20 h 27"/>
                  <a:gd name="T4" fmla="*/ 32 w 49"/>
                  <a:gd name="T5" fmla="*/ 16 h 27"/>
                  <a:gd name="T6" fmla="*/ 39 w 49"/>
                  <a:gd name="T7" fmla="*/ 14 h 27"/>
                  <a:gd name="T8" fmla="*/ 49 w 49"/>
                  <a:gd name="T9" fmla="*/ 10 h 27"/>
                  <a:gd name="T10" fmla="*/ 40 w 49"/>
                  <a:gd name="T11" fmla="*/ 4 h 27"/>
                  <a:gd name="T12" fmla="*/ 23 w 49"/>
                  <a:gd name="T13" fmla="*/ 4 h 27"/>
                  <a:gd name="T14" fmla="*/ 8 w 49"/>
                  <a:gd name="T15" fmla="*/ 4 h 27"/>
                  <a:gd name="T16" fmla="*/ 8 w 49"/>
                  <a:gd name="T17" fmla="*/ 5 h 27"/>
                  <a:gd name="T18" fmla="*/ 3 w 49"/>
                  <a:gd name="T19" fmla="*/ 9 h 27"/>
                  <a:gd name="T20" fmla="*/ 0 w 49"/>
                  <a:gd name="T21" fmla="*/ 15 h 27"/>
                  <a:gd name="T22" fmla="*/ 3 w 49"/>
                  <a:gd name="T23" fmla="*/ 17 h 27"/>
                  <a:gd name="T24" fmla="*/ 12 w 49"/>
                  <a:gd name="T25" fmla="*/ 19 h 27"/>
                  <a:gd name="T26" fmla="*/ 12 w 49"/>
                  <a:gd name="T27" fmla="*/ 24 h 27"/>
                  <a:gd name="T28" fmla="*/ 14 w 49"/>
                  <a:gd name="T29" fmla="*/ 24 h 27"/>
                  <a:gd name="T30" fmla="*/ 15 w 49"/>
                  <a:gd name="T31" fmla="*/ 27 h 27"/>
                  <a:gd name="T32" fmla="*/ 18 w 49"/>
                  <a:gd name="T33" fmla="*/ 27 h 27"/>
                  <a:gd name="T34" fmla="*/ 20 w 49"/>
                  <a:gd name="T35"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9" h="27">
                    <a:moveTo>
                      <a:pt x="20" y="25"/>
                    </a:moveTo>
                    <a:cubicBezTo>
                      <a:pt x="21" y="24"/>
                      <a:pt x="18" y="20"/>
                      <a:pt x="23" y="20"/>
                    </a:cubicBezTo>
                    <a:cubicBezTo>
                      <a:pt x="27" y="19"/>
                      <a:pt x="31" y="19"/>
                      <a:pt x="32" y="16"/>
                    </a:cubicBezTo>
                    <a:cubicBezTo>
                      <a:pt x="32" y="13"/>
                      <a:pt x="38" y="14"/>
                      <a:pt x="39" y="14"/>
                    </a:cubicBezTo>
                    <a:cubicBezTo>
                      <a:pt x="41" y="14"/>
                      <a:pt x="45" y="10"/>
                      <a:pt x="49" y="10"/>
                    </a:cubicBezTo>
                    <a:cubicBezTo>
                      <a:pt x="49" y="6"/>
                      <a:pt x="43" y="8"/>
                      <a:pt x="40" y="4"/>
                    </a:cubicBezTo>
                    <a:cubicBezTo>
                      <a:pt x="36" y="0"/>
                      <a:pt x="27" y="2"/>
                      <a:pt x="23" y="4"/>
                    </a:cubicBezTo>
                    <a:cubicBezTo>
                      <a:pt x="18" y="5"/>
                      <a:pt x="13" y="2"/>
                      <a:pt x="8" y="4"/>
                    </a:cubicBezTo>
                    <a:cubicBezTo>
                      <a:pt x="8" y="5"/>
                      <a:pt x="8" y="5"/>
                      <a:pt x="8" y="5"/>
                    </a:cubicBezTo>
                    <a:cubicBezTo>
                      <a:pt x="6" y="6"/>
                      <a:pt x="5" y="8"/>
                      <a:pt x="3" y="9"/>
                    </a:cubicBezTo>
                    <a:cubicBezTo>
                      <a:pt x="0" y="12"/>
                      <a:pt x="1" y="14"/>
                      <a:pt x="0" y="15"/>
                    </a:cubicBezTo>
                    <a:cubicBezTo>
                      <a:pt x="1" y="16"/>
                      <a:pt x="2" y="16"/>
                      <a:pt x="3" y="17"/>
                    </a:cubicBezTo>
                    <a:cubicBezTo>
                      <a:pt x="7" y="20"/>
                      <a:pt x="10" y="17"/>
                      <a:pt x="12" y="19"/>
                    </a:cubicBezTo>
                    <a:cubicBezTo>
                      <a:pt x="12" y="20"/>
                      <a:pt x="12" y="22"/>
                      <a:pt x="12" y="24"/>
                    </a:cubicBezTo>
                    <a:cubicBezTo>
                      <a:pt x="12" y="24"/>
                      <a:pt x="13" y="23"/>
                      <a:pt x="14" y="24"/>
                    </a:cubicBezTo>
                    <a:cubicBezTo>
                      <a:pt x="15" y="25"/>
                      <a:pt x="15" y="26"/>
                      <a:pt x="15" y="27"/>
                    </a:cubicBezTo>
                    <a:cubicBezTo>
                      <a:pt x="18" y="27"/>
                      <a:pt x="18" y="27"/>
                      <a:pt x="18" y="27"/>
                    </a:cubicBezTo>
                    <a:cubicBezTo>
                      <a:pt x="18" y="27"/>
                      <a:pt x="20" y="25"/>
                      <a:pt x="20" y="25"/>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05" name="Freeform 101">
                <a:extLst>
                  <a:ext uri="{FF2B5EF4-FFF2-40B4-BE49-F238E27FC236}">
                    <a16:creationId xmlns:a16="http://schemas.microsoft.com/office/drawing/2014/main" xmlns="" id="{6A890E7D-5E2C-48FA-B025-52C9B52225A3}"/>
                  </a:ext>
                </a:extLst>
              </p:cNvPr>
              <p:cNvSpPr>
                <a:spLocks/>
              </p:cNvSpPr>
              <p:nvPr/>
            </p:nvSpPr>
            <p:spPr bwMode="auto">
              <a:xfrm>
                <a:off x="2737746" y="3454907"/>
                <a:ext cx="564627" cy="352578"/>
              </a:xfrm>
              <a:custGeom>
                <a:avLst/>
                <a:gdLst>
                  <a:gd name="T0" fmla="*/ 214 w 245"/>
                  <a:gd name="T1" fmla="*/ 143 h 153"/>
                  <a:gd name="T2" fmla="*/ 211 w 245"/>
                  <a:gd name="T3" fmla="*/ 129 h 153"/>
                  <a:gd name="T4" fmla="*/ 231 w 245"/>
                  <a:gd name="T5" fmla="*/ 124 h 153"/>
                  <a:gd name="T6" fmla="*/ 238 w 245"/>
                  <a:gd name="T7" fmla="*/ 115 h 153"/>
                  <a:gd name="T8" fmla="*/ 244 w 245"/>
                  <a:gd name="T9" fmla="*/ 100 h 153"/>
                  <a:gd name="T10" fmla="*/ 225 w 245"/>
                  <a:gd name="T11" fmla="*/ 98 h 153"/>
                  <a:gd name="T12" fmla="*/ 212 w 245"/>
                  <a:gd name="T13" fmla="*/ 115 h 153"/>
                  <a:gd name="T14" fmla="*/ 200 w 245"/>
                  <a:gd name="T15" fmla="*/ 121 h 153"/>
                  <a:gd name="T16" fmla="*/ 172 w 245"/>
                  <a:gd name="T17" fmla="*/ 121 h 153"/>
                  <a:gd name="T18" fmla="*/ 159 w 245"/>
                  <a:gd name="T19" fmla="*/ 102 h 153"/>
                  <a:gd name="T20" fmla="*/ 159 w 245"/>
                  <a:gd name="T21" fmla="*/ 64 h 153"/>
                  <a:gd name="T22" fmla="*/ 156 w 245"/>
                  <a:gd name="T23" fmla="*/ 60 h 153"/>
                  <a:gd name="T24" fmla="*/ 143 w 245"/>
                  <a:gd name="T25" fmla="*/ 51 h 153"/>
                  <a:gd name="T26" fmla="*/ 133 w 245"/>
                  <a:gd name="T27" fmla="*/ 34 h 153"/>
                  <a:gd name="T28" fmla="*/ 113 w 245"/>
                  <a:gd name="T29" fmla="*/ 33 h 153"/>
                  <a:gd name="T30" fmla="*/ 100 w 245"/>
                  <a:gd name="T31" fmla="*/ 23 h 153"/>
                  <a:gd name="T32" fmla="*/ 86 w 245"/>
                  <a:gd name="T33" fmla="*/ 9 h 153"/>
                  <a:gd name="T34" fmla="*/ 71 w 245"/>
                  <a:gd name="T35" fmla="*/ 12 h 153"/>
                  <a:gd name="T36" fmla="*/ 27 w 245"/>
                  <a:gd name="T37" fmla="*/ 5 h 153"/>
                  <a:gd name="T38" fmla="*/ 0 w 245"/>
                  <a:gd name="T39" fmla="*/ 3 h 153"/>
                  <a:gd name="T40" fmla="*/ 11 w 245"/>
                  <a:gd name="T41" fmla="*/ 25 h 153"/>
                  <a:gd name="T42" fmla="*/ 25 w 245"/>
                  <a:gd name="T43" fmla="*/ 44 h 153"/>
                  <a:gd name="T44" fmla="*/ 28 w 245"/>
                  <a:gd name="T45" fmla="*/ 52 h 153"/>
                  <a:gd name="T46" fmla="*/ 39 w 245"/>
                  <a:gd name="T47" fmla="*/ 67 h 153"/>
                  <a:gd name="T48" fmla="*/ 57 w 245"/>
                  <a:gd name="T49" fmla="*/ 86 h 153"/>
                  <a:gd name="T50" fmla="*/ 59 w 245"/>
                  <a:gd name="T51" fmla="*/ 77 h 153"/>
                  <a:gd name="T52" fmla="*/ 51 w 245"/>
                  <a:gd name="T53" fmla="*/ 67 h 153"/>
                  <a:gd name="T54" fmla="*/ 37 w 245"/>
                  <a:gd name="T55" fmla="*/ 43 h 153"/>
                  <a:gd name="T56" fmla="*/ 31 w 245"/>
                  <a:gd name="T57" fmla="*/ 30 h 153"/>
                  <a:gd name="T58" fmla="*/ 20 w 245"/>
                  <a:gd name="T59" fmla="*/ 21 h 153"/>
                  <a:gd name="T60" fmla="*/ 21 w 245"/>
                  <a:gd name="T61" fmla="*/ 8 h 153"/>
                  <a:gd name="T62" fmla="*/ 28 w 245"/>
                  <a:gd name="T63" fmla="*/ 12 h 153"/>
                  <a:gd name="T64" fmla="*/ 34 w 245"/>
                  <a:gd name="T65" fmla="*/ 23 h 153"/>
                  <a:gd name="T66" fmla="*/ 40 w 245"/>
                  <a:gd name="T67" fmla="*/ 34 h 153"/>
                  <a:gd name="T68" fmla="*/ 52 w 245"/>
                  <a:gd name="T69" fmla="*/ 43 h 153"/>
                  <a:gd name="T70" fmla="*/ 62 w 245"/>
                  <a:gd name="T71" fmla="*/ 53 h 153"/>
                  <a:gd name="T72" fmla="*/ 68 w 245"/>
                  <a:gd name="T73" fmla="*/ 64 h 153"/>
                  <a:gd name="T74" fmla="*/ 92 w 245"/>
                  <a:gd name="T75" fmla="*/ 89 h 153"/>
                  <a:gd name="T76" fmla="*/ 95 w 245"/>
                  <a:gd name="T77" fmla="*/ 104 h 153"/>
                  <a:gd name="T78" fmla="*/ 99 w 245"/>
                  <a:gd name="T79" fmla="*/ 117 h 153"/>
                  <a:gd name="T80" fmla="*/ 124 w 245"/>
                  <a:gd name="T81" fmla="*/ 129 h 153"/>
                  <a:gd name="T82" fmla="*/ 158 w 245"/>
                  <a:gd name="T83" fmla="*/ 145 h 153"/>
                  <a:gd name="T84" fmla="*/ 189 w 245"/>
                  <a:gd name="T85" fmla="*/ 146 h 153"/>
                  <a:gd name="T86" fmla="*/ 204 w 245"/>
                  <a:gd name="T87" fmla="*/ 144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45" h="153">
                    <a:moveTo>
                      <a:pt x="204" y="144"/>
                    </a:moveTo>
                    <a:cubicBezTo>
                      <a:pt x="205" y="144"/>
                      <a:pt x="214" y="145"/>
                      <a:pt x="214" y="143"/>
                    </a:cubicBezTo>
                    <a:cubicBezTo>
                      <a:pt x="215" y="140"/>
                      <a:pt x="208" y="135"/>
                      <a:pt x="209" y="135"/>
                    </a:cubicBezTo>
                    <a:cubicBezTo>
                      <a:pt x="209" y="134"/>
                      <a:pt x="210" y="129"/>
                      <a:pt x="211" y="129"/>
                    </a:cubicBezTo>
                    <a:cubicBezTo>
                      <a:pt x="213" y="129"/>
                      <a:pt x="225" y="129"/>
                      <a:pt x="226" y="129"/>
                    </a:cubicBezTo>
                    <a:cubicBezTo>
                      <a:pt x="227" y="129"/>
                      <a:pt x="229" y="124"/>
                      <a:pt x="231" y="124"/>
                    </a:cubicBezTo>
                    <a:cubicBezTo>
                      <a:pt x="232" y="124"/>
                      <a:pt x="233" y="125"/>
                      <a:pt x="235" y="126"/>
                    </a:cubicBezTo>
                    <a:cubicBezTo>
                      <a:pt x="237" y="124"/>
                      <a:pt x="238" y="119"/>
                      <a:pt x="238" y="115"/>
                    </a:cubicBezTo>
                    <a:cubicBezTo>
                      <a:pt x="239" y="110"/>
                      <a:pt x="237" y="109"/>
                      <a:pt x="240" y="106"/>
                    </a:cubicBezTo>
                    <a:cubicBezTo>
                      <a:pt x="242" y="104"/>
                      <a:pt x="245" y="103"/>
                      <a:pt x="244" y="100"/>
                    </a:cubicBezTo>
                    <a:cubicBezTo>
                      <a:pt x="243" y="96"/>
                      <a:pt x="240" y="100"/>
                      <a:pt x="237" y="98"/>
                    </a:cubicBezTo>
                    <a:cubicBezTo>
                      <a:pt x="234" y="96"/>
                      <a:pt x="232" y="97"/>
                      <a:pt x="225" y="98"/>
                    </a:cubicBezTo>
                    <a:cubicBezTo>
                      <a:pt x="217" y="99"/>
                      <a:pt x="214" y="102"/>
                      <a:pt x="214" y="108"/>
                    </a:cubicBezTo>
                    <a:cubicBezTo>
                      <a:pt x="215" y="113"/>
                      <a:pt x="212" y="110"/>
                      <a:pt x="212" y="115"/>
                    </a:cubicBezTo>
                    <a:cubicBezTo>
                      <a:pt x="212" y="119"/>
                      <a:pt x="206" y="120"/>
                      <a:pt x="207" y="122"/>
                    </a:cubicBezTo>
                    <a:cubicBezTo>
                      <a:pt x="207" y="125"/>
                      <a:pt x="202" y="122"/>
                      <a:pt x="200" y="121"/>
                    </a:cubicBezTo>
                    <a:cubicBezTo>
                      <a:pt x="199" y="120"/>
                      <a:pt x="184" y="125"/>
                      <a:pt x="182" y="125"/>
                    </a:cubicBezTo>
                    <a:cubicBezTo>
                      <a:pt x="179" y="126"/>
                      <a:pt x="176" y="121"/>
                      <a:pt x="172" y="121"/>
                    </a:cubicBezTo>
                    <a:cubicBezTo>
                      <a:pt x="169" y="121"/>
                      <a:pt x="168" y="117"/>
                      <a:pt x="168" y="113"/>
                    </a:cubicBezTo>
                    <a:cubicBezTo>
                      <a:pt x="168" y="109"/>
                      <a:pt x="162" y="106"/>
                      <a:pt x="159" y="102"/>
                    </a:cubicBezTo>
                    <a:cubicBezTo>
                      <a:pt x="157" y="99"/>
                      <a:pt x="156" y="92"/>
                      <a:pt x="156" y="87"/>
                    </a:cubicBezTo>
                    <a:cubicBezTo>
                      <a:pt x="156" y="82"/>
                      <a:pt x="156" y="74"/>
                      <a:pt x="159" y="64"/>
                    </a:cubicBezTo>
                    <a:cubicBezTo>
                      <a:pt x="159" y="63"/>
                      <a:pt x="160" y="62"/>
                      <a:pt x="160" y="61"/>
                    </a:cubicBezTo>
                    <a:cubicBezTo>
                      <a:pt x="158" y="60"/>
                      <a:pt x="157" y="60"/>
                      <a:pt x="156" y="60"/>
                    </a:cubicBezTo>
                    <a:cubicBezTo>
                      <a:pt x="153" y="60"/>
                      <a:pt x="146" y="56"/>
                      <a:pt x="145" y="56"/>
                    </a:cubicBezTo>
                    <a:cubicBezTo>
                      <a:pt x="144" y="56"/>
                      <a:pt x="144" y="52"/>
                      <a:pt x="143" y="51"/>
                    </a:cubicBezTo>
                    <a:cubicBezTo>
                      <a:pt x="142" y="49"/>
                      <a:pt x="142" y="46"/>
                      <a:pt x="141" y="45"/>
                    </a:cubicBezTo>
                    <a:cubicBezTo>
                      <a:pt x="139" y="43"/>
                      <a:pt x="135" y="39"/>
                      <a:pt x="133" y="34"/>
                    </a:cubicBezTo>
                    <a:cubicBezTo>
                      <a:pt x="132" y="28"/>
                      <a:pt x="122" y="26"/>
                      <a:pt x="119" y="26"/>
                    </a:cubicBezTo>
                    <a:cubicBezTo>
                      <a:pt x="116" y="25"/>
                      <a:pt x="114" y="33"/>
                      <a:pt x="113" y="33"/>
                    </a:cubicBezTo>
                    <a:cubicBezTo>
                      <a:pt x="112" y="33"/>
                      <a:pt x="105" y="29"/>
                      <a:pt x="103" y="28"/>
                    </a:cubicBezTo>
                    <a:cubicBezTo>
                      <a:pt x="101" y="27"/>
                      <a:pt x="100" y="25"/>
                      <a:pt x="100" y="23"/>
                    </a:cubicBezTo>
                    <a:cubicBezTo>
                      <a:pt x="100" y="21"/>
                      <a:pt x="96" y="17"/>
                      <a:pt x="95" y="17"/>
                    </a:cubicBezTo>
                    <a:cubicBezTo>
                      <a:pt x="94" y="16"/>
                      <a:pt x="86" y="9"/>
                      <a:pt x="86" y="9"/>
                    </a:cubicBezTo>
                    <a:cubicBezTo>
                      <a:pt x="74" y="9"/>
                      <a:pt x="74" y="9"/>
                      <a:pt x="74" y="9"/>
                    </a:cubicBezTo>
                    <a:cubicBezTo>
                      <a:pt x="71" y="12"/>
                      <a:pt x="71" y="12"/>
                      <a:pt x="71" y="12"/>
                    </a:cubicBezTo>
                    <a:cubicBezTo>
                      <a:pt x="48" y="12"/>
                      <a:pt x="48" y="12"/>
                      <a:pt x="48" y="12"/>
                    </a:cubicBezTo>
                    <a:cubicBezTo>
                      <a:pt x="48" y="12"/>
                      <a:pt x="31" y="6"/>
                      <a:pt x="27" y="5"/>
                    </a:cubicBezTo>
                    <a:cubicBezTo>
                      <a:pt x="24" y="4"/>
                      <a:pt x="18" y="0"/>
                      <a:pt x="18" y="0"/>
                    </a:cubicBezTo>
                    <a:cubicBezTo>
                      <a:pt x="0" y="3"/>
                      <a:pt x="0" y="3"/>
                      <a:pt x="0" y="3"/>
                    </a:cubicBezTo>
                    <a:cubicBezTo>
                      <a:pt x="1" y="5"/>
                      <a:pt x="2" y="7"/>
                      <a:pt x="4" y="9"/>
                    </a:cubicBezTo>
                    <a:cubicBezTo>
                      <a:pt x="8" y="14"/>
                      <a:pt x="11" y="22"/>
                      <a:pt x="11" y="25"/>
                    </a:cubicBezTo>
                    <a:cubicBezTo>
                      <a:pt x="11" y="28"/>
                      <a:pt x="16" y="30"/>
                      <a:pt x="21" y="33"/>
                    </a:cubicBezTo>
                    <a:cubicBezTo>
                      <a:pt x="25" y="36"/>
                      <a:pt x="25" y="42"/>
                      <a:pt x="25" y="44"/>
                    </a:cubicBezTo>
                    <a:cubicBezTo>
                      <a:pt x="24" y="45"/>
                      <a:pt x="19" y="43"/>
                      <a:pt x="18" y="44"/>
                    </a:cubicBezTo>
                    <a:cubicBezTo>
                      <a:pt x="18" y="46"/>
                      <a:pt x="26" y="52"/>
                      <a:pt x="28" y="52"/>
                    </a:cubicBezTo>
                    <a:cubicBezTo>
                      <a:pt x="31" y="51"/>
                      <a:pt x="33" y="53"/>
                      <a:pt x="37" y="57"/>
                    </a:cubicBezTo>
                    <a:cubicBezTo>
                      <a:pt x="42" y="61"/>
                      <a:pt x="41" y="66"/>
                      <a:pt x="39" y="67"/>
                    </a:cubicBezTo>
                    <a:cubicBezTo>
                      <a:pt x="38" y="69"/>
                      <a:pt x="43" y="72"/>
                      <a:pt x="49" y="75"/>
                    </a:cubicBezTo>
                    <a:cubicBezTo>
                      <a:pt x="54" y="79"/>
                      <a:pt x="57" y="84"/>
                      <a:pt x="57" y="86"/>
                    </a:cubicBezTo>
                    <a:cubicBezTo>
                      <a:pt x="58" y="88"/>
                      <a:pt x="60" y="86"/>
                      <a:pt x="61" y="83"/>
                    </a:cubicBezTo>
                    <a:cubicBezTo>
                      <a:pt x="62" y="80"/>
                      <a:pt x="59" y="80"/>
                      <a:pt x="59" y="77"/>
                    </a:cubicBezTo>
                    <a:cubicBezTo>
                      <a:pt x="59" y="74"/>
                      <a:pt x="55" y="74"/>
                      <a:pt x="53" y="74"/>
                    </a:cubicBezTo>
                    <a:cubicBezTo>
                      <a:pt x="51" y="74"/>
                      <a:pt x="53" y="69"/>
                      <a:pt x="51" y="67"/>
                    </a:cubicBezTo>
                    <a:cubicBezTo>
                      <a:pt x="49" y="65"/>
                      <a:pt x="47" y="59"/>
                      <a:pt x="46" y="55"/>
                    </a:cubicBezTo>
                    <a:cubicBezTo>
                      <a:pt x="44" y="51"/>
                      <a:pt x="39" y="48"/>
                      <a:pt x="37" y="43"/>
                    </a:cubicBezTo>
                    <a:cubicBezTo>
                      <a:pt x="34" y="39"/>
                      <a:pt x="32" y="36"/>
                      <a:pt x="30" y="34"/>
                    </a:cubicBezTo>
                    <a:cubicBezTo>
                      <a:pt x="29" y="33"/>
                      <a:pt x="32" y="32"/>
                      <a:pt x="31" y="30"/>
                    </a:cubicBezTo>
                    <a:cubicBezTo>
                      <a:pt x="30" y="29"/>
                      <a:pt x="27" y="29"/>
                      <a:pt x="25" y="28"/>
                    </a:cubicBezTo>
                    <a:cubicBezTo>
                      <a:pt x="22" y="26"/>
                      <a:pt x="20" y="24"/>
                      <a:pt x="20" y="21"/>
                    </a:cubicBezTo>
                    <a:cubicBezTo>
                      <a:pt x="20" y="18"/>
                      <a:pt x="19" y="12"/>
                      <a:pt x="18" y="9"/>
                    </a:cubicBezTo>
                    <a:cubicBezTo>
                      <a:pt x="17" y="7"/>
                      <a:pt x="20" y="7"/>
                      <a:pt x="21" y="8"/>
                    </a:cubicBezTo>
                    <a:cubicBezTo>
                      <a:pt x="21" y="10"/>
                      <a:pt x="22" y="11"/>
                      <a:pt x="23" y="10"/>
                    </a:cubicBezTo>
                    <a:cubicBezTo>
                      <a:pt x="25" y="9"/>
                      <a:pt x="27" y="10"/>
                      <a:pt x="28" y="12"/>
                    </a:cubicBezTo>
                    <a:cubicBezTo>
                      <a:pt x="29" y="14"/>
                      <a:pt x="32" y="12"/>
                      <a:pt x="33" y="13"/>
                    </a:cubicBezTo>
                    <a:cubicBezTo>
                      <a:pt x="34" y="14"/>
                      <a:pt x="30" y="15"/>
                      <a:pt x="34" y="23"/>
                    </a:cubicBezTo>
                    <a:cubicBezTo>
                      <a:pt x="39" y="31"/>
                      <a:pt x="36" y="26"/>
                      <a:pt x="36" y="32"/>
                    </a:cubicBezTo>
                    <a:cubicBezTo>
                      <a:pt x="36" y="38"/>
                      <a:pt x="39" y="35"/>
                      <a:pt x="40" y="34"/>
                    </a:cubicBezTo>
                    <a:cubicBezTo>
                      <a:pt x="41" y="33"/>
                      <a:pt x="43" y="36"/>
                      <a:pt x="45" y="39"/>
                    </a:cubicBezTo>
                    <a:cubicBezTo>
                      <a:pt x="48" y="42"/>
                      <a:pt x="52" y="42"/>
                      <a:pt x="52" y="43"/>
                    </a:cubicBezTo>
                    <a:cubicBezTo>
                      <a:pt x="52" y="45"/>
                      <a:pt x="53" y="48"/>
                      <a:pt x="56" y="49"/>
                    </a:cubicBezTo>
                    <a:cubicBezTo>
                      <a:pt x="59" y="49"/>
                      <a:pt x="60" y="53"/>
                      <a:pt x="62" y="53"/>
                    </a:cubicBezTo>
                    <a:cubicBezTo>
                      <a:pt x="64" y="53"/>
                      <a:pt x="64" y="56"/>
                      <a:pt x="63" y="58"/>
                    </a:cubicBezTo>
                    <a:cubicBezTo>
                      <a:pt x="62" y="60"/>
                      <a:pt x="63" y="62"/>
                      <a:pt x="68" y="64"/>
                    </a:cubicBezTo>
                    <a:cubicBezTo>
                      <a:pt x="73" y="66"/>
                      <a:pt x="70" y="66"/>
                      <a:pt x="74" y="70"/>
                    </a:cubicBezTo>
                    <a:cubicBezTo>
                      <a:pt x="78" y="74"/>
                      <a:pt x="89" y="86"/>
                      <a:pt x="92" y="89"/>
                    </a:cubicBezTo>
                    <a:cubicBezTo>
                      <a:pt x="94" y="93"/>
                      <a:pt x="95" y="96"/>
                      <a:pt x="96" y="98"/>
                    </a:cubicBezTo>
                    <a:cubicBezTo>
                      <a:pt x="97" y="101"/>
                      <a:pt x="94" y="102"/>
                      <a:pt x="95" y="104"/>
                    </a:cubicBezTo>
                    <a:cubicBezTo>
                      <a:pt x="97" y="106"/>
                      <a:pt x="93" y="105"/>
                      <a:pt x="93" y="107"/>
                    </a:cubicBezTo>
                    <a:cubicBezTo>
                      <a:pt x="93" y="108"/>
                      <a:pt x="95" y="117"/>
                      <a:pt x="99" y="117"/>
                    </a:cubicBezTo>
                    <a:cubicBezTo>
                      <a:pt x="103" y="117"/>
                      <a:pt x="108" y="122"/>
                      <a:pt x="111" y="125"/>
                    </a:cubicBezTo>
                    <a:cubicBezTo>
                      <a:pt x="114" y="127"/>
                      <a:pt x="119" y="127"/>
                      <a:pt x="124" y="129"/>
                    </a:cubicBezTo>
                    <a:cubicBezTo>
                      <a:pt x="128" y="130"/>
                      <a:pt x="133" y="135"/>
                      <a:pt x="140" y="137"/>
                    </a:cubicBezTo>
                    <a:cubicBezTo>
                      <a:pt x="146" y="139"/>
                      <a:pt x="153" y="142"/>
                      <a:pt x="158" y="145"/>
                    </a:cubicBezTo>
                    <a:cubicBezTo>
                      <a:pt x="162" y="147"/>
                      <a:pt x="168" y="146"/>
                      <a:pt x="174" y="144"/>
                    </a:cubicBezTo>
                    <a:cubicBezTo>
                      <a:pt x="180" y="141"/>
                      <a:pt x="185" y="144"/>
                      <a:pt x="189" y="146"/>
                    </a:cubicBezTo>
                    <a:cubicBezTo>
                      <a:pt x="190" y="146"/>
                      <a:pt x="194" y="149"/>
                      <a:pt x="197" y="153"/>
                    </a:cubicBezTo>
                    <a:cubicBezTo>
                      <a:pt x="200" y="148"/>
                      <a:pt x="203" y="144"/>
                      <a:pt x="204" y="144"/>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06" name="Freeform 102">
                <a:extLst>
                  <a:ext uri="{FF2B5EF4-FFF2-40B4-BE49-F238E27FC236}">
                    <a16:creationId xmlns:a16="http://schemas.microsoft.com/office/drawing/2014/main" xmlns="" id="{5BC9F8B4-4598-453D-BFB6-841AEE836E80}"/>
                  </a:ext>
                </a:extLst>
              </p:cNvPr>
              <p:cNvSpPr>
                <a:spLocks/>
              </p:cNvSpPr>
              <p:nvPr/>
            </p:nvSpPr>
            <p:spPr bwMode="auto">
              <a:xfrm>
                <a:off x="3191957" y="3752277"/>
                <a:ext cx="80302" cy="76538"/>
              </a:xfrm>
              <a:custGeom>
                <a:avLst/>
                <a:gdLst>
                  <a:gd name="T0" fmla="*/ 30 w 35"/>
                  <a:gd name="T1" fmla="*/ 22 h 33"/>
                  <a:gd name="T2" fmla="*/ 35 w 35"/>
                  <a:gd name="T3" fmla="*/ 18 h 33"/>
                  <a:gd name="T4" fmla="*/ 31 w 35"/>
                  <a:gd name="T5" fmla="*/ 16 h 33"/>
                  <a:gd name="T6" fmla="*/ 27 w 35"/>
                  <a:gd name="T7" fmla="*/ 16 h 33"/>
                  <a:gd name="T8" fmla="*/ 28 w 35"/>
                  <a:gd name="T9" fmla="*/ 0 h 33"/>
                  <a:gd name="T10" fmla="*/ 14 w 35"/>
                  <a:gd name="T11" fmla="*/ 0 h 33"/>
                  <a:gd name="T12" fmla="*/ 12 w 35"/>
                  <a:gd name="T13" fmla="*/ 6 h 33"/>
                  <a:gd name="T14" fmla="*/ 17 w 35"/>
                  <a:gd name="T15" fmla="*/ 14 h 33"/>
                  <a:gd name="T16" fmla="*/ 7 w 35"/>
                  <a:gd name="T17" fmla="*/ 15 h 33"/>
                  <a:gd name="T18" fmla="*/ 0 w 35"/>
                  <a:gd name="T19" fmla="*/ 24 h 33"/>
                  <a:gd name="T20" fmla="*/ 9 w 35"/>
                  <a:gd name="T21" fmla="*/ 31 h 33"/>
                  <a:gd name="T22" fmla="*/ 20 w 35"/>
                  <a:gd name="T23" fmla="*/ 33 h 33"/>
                  <a:gd name="T24" fmla="*/ 21 w 35"/>
                  <a:gd name="T25" fmla="*/ 33 h 33"/>
                  <a:gd name="T26" fmla="*/ 26 w 35"/>
                  <a:gd name="T27" fmla="*/ 28 h 33"/>
                  <a:gd name="T28" fmla="*/ 30 w 35"/>
                  <a:gd name="T29" fmla="*/ 22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 h="33">
                    <a:moveTo>
                      <a:pt x="30" y="22"/>
                    </a:moveTo>
                    <a:cubicBezTo>
                      <a:pt x="32" y="21"/>
                      <a:pt x="33" y="19"/>
                      <a:pt x="35" y="18"/>
                    </a:cubicBezTo>
                    <a:cubicBezTo>
                      <a:pt x="32" y="19"/>
                      <a:pt x="31" y="18"/>
                      <a:pt x="31" y="16"/>
                    </a:cubicBezTo>
                    <a:cubicBezTo>
                      <a:pt x="27" y="16"/>
                      <a:pt x="27" y="16"/>
                      <a:pt x="27" y="16"/>
                    </a:cubicBezTo>
                    <a:cubicBezTo>
                      <a:pt x="28" y="0"/>
                      <a:pt x="28" y="0"/>
                      <a:pt x="28" y="0"/>
                    </a:cubicBezTo>
                    <a:cubicBezTo>
                      <a:pt x="24" y="0"/>
                      <a:pt x="15" y="0"/>
                      <a:pt x="14" y="0"/>
                    </a:cubicBezTo>
                    <a:cubicBezTo>
                      <a:pt x="13" y="0"/>
                      <a:pt x="12" y="5"/>
                      <a:pt x="12" y="6"/>
                    </a:cubicBezTo>
                    <a:cubicBezTo>
                      <a:pt x="11" y="6"/>
                      <a:pt x="18" y="11"/>
                      <a:pt x="17" y="14"/>
                    </a:cubicBezTo>
                    <a:cubicBezTo>
                      <a:pt x="17" y="16"/>
                      <a:pt x="8" y="15"/>
                      <a:pt x="7" y="15"/>
                    </a:cubicBezTo>
                    <a:cubicBezTo>
                      <a:pt x="6" y="15"/>
                      <a:pt x="3" y="19"/>
                      <a:pt x="0" y="24"/>
                    </a:cubicBezTo>
                    <a:cubicBezTo>
                      <a:pt x="4" y="27"/>
                      <a:pt x="7" y="30"/>
                      <a:pt x="9" y="31"/>
                    </a:cubicBezTo>
                    <a:cubicBezTo>
                      <a:pt x="12" y="33"/>
                      <a:pt x="18" y="31"/>
                      <a:pt x="20" y="33"/>
                    </a:cubicBezTo>
                    <a:cubicBezTo>
                      <a:pt x="20" y="33"/>
                      <a:pt x="20" y="33"/>
                      <a:pt x="21" y="33"/>
                    </a:cubicBezTo>
                    <a:cubicBezTo>
                      <a:pt x="23" y="31"/>
                      <a:pt x="25" y="29"/>
                      <a:pt x="26" y="28"/>
                    </a:cubicBezTo>
                    <a:cubicBezTo>
                      <a:pt x="28" y="28"/>
                      <a:pt x="27" y="25"/>
                      <a:pt x="30" y="2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07" name="Freeform 103">
                <a:extLst>
                  <a:ext uri="{FF2B5EF4-FFF2-40B4-BE49-F238E27FC236}">
                    <a16:creationId xmlns:a16="http://schemas.microsoft.com/office/drawing/2014/main" xmlns="" id="{40D8D7D1-EC17-411A-A823-EE94E47D8E2B}"/>
                  </a:ext>
                </a:extLst>
              </p:cNvPr>
              <p:cNvSpPr>
                <a:spLocks/>
              </p:cNvSpPr>
              <p:nvPr/>
            </p:nvSpPr>
            <p:spPr bwMode="auto">
              <a:xfrm>
                <a:off x="3253438" y="3740984"/>
                <a:ext cx="26349" cy="47680"/>
              </a:xfrm>
              <a:custGeom>
                <a:avLst/>
                <a:gdLst>
                  <a:gd name="T0" fmla="*/ 2 w 11"/>
                  <a:gd name="T1" fmla="*/ 5 h 21"/>
                  <a:gd name="T2" fmla="*/ 1 w 11"/>
                  <a:gd name="T3" fmla="*/ 5 h 21"/>
                  <a:gd name="T4" fmla="*/ 0 w 11"/>
                  <a:gd name="T5" fmla="*/ 21 h 21"/>
                  <a:gd name="T6" fmla="*/ 4 w 11"/>
                  <a:gd name="T7" fmla="*/ 21 h 21"/>
                  <a:gd name="T8" fmla="*/ 7 w 11"/>
                  <a:gd name="T9" fmla="*/ 17 h 21"/>
                  <a:gd name="T10" fmla="*/ 9 w 11"/>
                  <a:gd name="T11" fmla="*/ 3 h 21"/>
                  <a:gd name="T12" fmla="*/ 11 w 11"/>
                  <a:gd name="T13" fmla="*/ 2 h 21"/>
                  <a:gd name="T14" fmla="*/ 7 w 11"/>
                  <a:gd name="T15" fmla="*/ 0 h 21"/>
                  <a:gd name="T16" fmla="*/ 2 w 11"/>
                  <a:gd name="T17" fmla="*/ 5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21">
                    <a:moveTo>
                      <a:pt x="2" y="5"/>
                    </a:moveTo>
                    <a:cubicBezTo>
                      <a:pt x="2" y="5"/>
                      <a:pt x="1" y="5"/>
                      <a:pt x="1" y="5"/>
                    </a:cubicBezTo>
                    <a:cubicBezTo>
                      <a:pt x="0" y="21"/>
                      <a:pt x="0" y="21"/>
                      <a:pt x="0" y="21"/>
                    </a:cubicBezTo>
                    <a:cubicBezTo>
                      <a:pt x="4" y="21"/>
                      <a:pt x="4" y="21"/>
                      <a:pt x="4" y="21"/>
                    </a:cubicBezTo>
                    <a:cubicBezTo>
                      <a:pt x="5" y="19"/>
                      <a:pt x="5" y="18"/>
                      <a:pt x="7" y="17"/>
                    </a:cubicBezTo>
                    <a:cubicBezTo>
                      <a:pt x="10" y="14"/>
                      <a:pt x="5" y="4"/>
                      <a:pt x="9" y="3"/>
                    </a:cubicBezTo>
                    <a:cubicBezTo>
                      <a:pt x="10" y="3"/>
                      <a:pt x="10" y="3"/>
                      <a:pt x="11" y="2"/>
                    </a:cubicBezTo>
                    <a:cubicBezTo>
                      <a:pt x="9" y="1"/>
                      <a:pt x="8" y="0"/>
                      <a:pt x="7" y="0"/>
                    </a:cubicBezTo>
                    <a:cubicBezTo>
                      <a:pt x="5" y="0"/>
                      <a:pt x="3" y="5"/>
                      <a:pt x="2" y="5"/>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08" name="Freeform 104">
                <a:extLst>
                  <a:ext uri="{FF2B5EF4-FFF2-40B4-BE49-F238E27FC236}">
                    <a16:creationId xmlns:a16="http://schemas.microsoft.com/office/drawing/2014/main" xmlns="" id="{E0540DB1-B9F3-439D-B6C2-2DC8722536CB}"/>
                  </a:ext>
                </a:extLst>
              </p:cNvPr>
              <p:cNvSpPr>
                <a:spLocks/>
              </p:cNvSpPr>
              <p:nvPr/>
            </p:nvSpPr>
            <p:spPr bwMode="auto">
              <a:xfrm>
                <a:off x="3525714" y="3703343"/>
                <a:ext cx="55208" cy="46425"/>
              </a:xfrm>
              <a:custGeom>
                <a:avLst/>
                <a:gdLst>
                  <a:gd name="T0" fmla="*/ 12 w 24"/>
                  <a:gd name="T1" fmla="*/ 2 h 20"/>
                  <a:gd name="T2" fmla="*/ 17 w 24"/>
                  <a:gd name="T3" fmla="*/ 13 h 20"/>
                  <a:gd name="T4" fmla="*/ 1 w 24"/>
                  <a:gd name="T5" fmla="*/ 16 h 20"/>
                  <a:gd name="T6" fmla="*/ 12 w 24"/>
                  <a:gd name="T7" fmla="*/ 19 h 20"/>
                  <a:gd name="T8" fmla="*/ 23 w 24"/>
                  <a:gd name="T9" fmla="*/ 20 h 20"/>
                  <a:gd name="T10" fmla="*/ 24 w 24"/>
                  <a:gd name="T11" fmla="*/ 5 h 20"/>
                  <a:gd name="T12" fmla="*/ 12 w 24"/>
                  <a:gd name="T13" fmla="*/ 2 h 20"/>
                </a:gdLst>
                <a:ahLst/>
                <a:cxnLst>
                  <a:cxn ang="0">
                    <a:pos x="T0" y="T1"/>
                  </a:cxn>
                  <a:cxn ang="0">
                    <a:pos x="T2" y="T3"/>
                  </a:cxn>
                  <a:cxn ang="0">
                    <a:pos x="T4" y="T5"/>
                  </a:cxn>
                  <a:cxn ang="0">
                    <a:pos x="T6" y="T7"/>
                  </a:cxn>
                  <a:cxn ang="0">
                    <a:pos x="T8" y="T9"/>
                  </a:cxn>
                  <a:cxn ang="0">
                    <a:pos x="T10" y="T11"/>
                  </a:cxn>
                  <a:cxn ang="0">
                    <a:pos x="T12" y="T13"/>
                  </a:cxn>
                </a:cxnLst>
                <a:rect l="0" t="0" r="r" b="b"/>
                <a:pathLst>
                  <a:path w="24" h="20">
                    <a:moveTo>
                      <a:pt x="12" y="2"/>
                    </a:moveTo>
                    <a:cubicBezTo>
                      <a:pt x="8" y="5"/>
                      <a:pt x="17" y="10"/>
                      <a:pt x="17" y="13"/>
                    </a:cubicBezTo>
                    <a:cubicBezTo>
                      <a:pt x="17" y="17"/>
                      <a:pt x="3" y="13"/>
                      <a:pt x="1" y="16"/>
                    </a:cubicBezTo>
                    <a:cubicBezTo>
                      <a:pt x="0" y="18"/>
                      <a:pt x="6" y="20"/>
                      <a:pt x="12" y="19"/>
                    </a:cubicBezTo>
                    <a:cubicBezTo>
                      <a:pt x="16" y="17"/>
                      <a:pt x="20" y="19"/>
                      <a:pt x="23" y="20"/>
                    </a:cubicBezTo>
                    <a:cubicBezTo>
                      <a:pt x="23" y="15"/>
                      <a:pt x="24" y="9"/>
                      <a:pt x="24" y="5"/>
                    </a:cubicBezTo>
                    <a:cubicBezTo>
                      <a:pt x="20" y="3"/>
                      <a:pt x="14" y="0"/>
                      <a:pt x="12" y="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09" name="Freeform 105">
                <a:extLst>
                  <a:ext uri="{FF2B5EF4-FFF2-40B4-BE49-F238E27FC236}">
                    <a16:creationId xmlns:a16="http://schemas.microsoft.com/office/drawing/2014/main" xmlns="" id="{4A9F74F2-B7E6-4DEC-92BA-2679E40D6C5F}"/>
                  </a:ext>
                </a:extLst>
              </p:cNvPr>
              <p:cNvSpPr>
                <a:spLocks/>
              </p:cNvSpPr>
              <p:nvPr/>
            </p:nvSpPr>
            <p:spPr bwMode="auto">
              <a:xfrm>
                <a:off x="3579667" y="3710871"/>
                <a:ext cx="61482" cy="43915"/>
              </a:xfrm>
              <a:custGeom>
                <a:avLst/>
                <a:gdLst>
                  <a:gd name="T0" fmla="*/ 10 w 27"/>
                  <a:gd name="T1" fmla="*/ 14 h 19"/>
                  <a:gd name="T2" fmla="*/ 27 w 27"/>
                  <a:gd name="T3" fmla="*/ 11 h 19"/>
                  <a:gd name="T4" fmla="*/ 6 w 27"/>
                  <a:gd name="T5" fmla="*/ 2 h 19"/>
                  <a:gd name="T6" fmla="*/ 1 w 27"/>
                  <a:gd name="T7" fmla="*/ 2 h 19"/>
                  <a:gd name="T8" fmla="*/ 0 w 27"/>
                  <a:gd name="T9" fmla="*/ 17 h 19"/>
                  <a:gd name="T10" fmla="*/ 0 w 27"/>
                  <a:gd name="T11" fmla="*/ 17 h 19"/>
                  <a:gd name="T12" fmla="*/ 10 w 27"/>
                  <a:gd name="T13" fmla="*/ 14 h 19"/>
                </a:gdLst>
                <a:ahLst/>
                <a:cxnLst>
                  <a:cxn ang="0">
                    <a:pos x="T0" y="T1"/>
                  </a:cxn>
                  <a:cxn ang="0">
                    <a:pos x="T2" y="T3"/>
                  </a:cxn>
                  <a:cxn ang="0">
                    <a:pos x="T4" y="T5"/>
                  </a:cxn>
                  <a:cxn ang="0">
                    <a:pos x="T6" y="T7"/>
                  </a:cxn>
                  <a:cxn ang="0">
                    <a:pos x="T8" y="T9"/>
                  </a:cxn>
                  <a:cxn ang="0">
                    <a:pos x="T10" y="T11"/>
                  </a:cxn>
                  <a:cxn ang="0">
                    <a:pos x="T12" y="T13"/>
                  </a:cxn>
                </a:cxnLst>
                <a:rect l="0" t="0" r="r" b="b"/>
                <a:pathLst>
                  <a:path w="27" h="19">
                    <a:moveTo>
                      <a:pt x="10" y="14"/>
                    </a:moveTo>
                    <a:cubicBezTo>
                      <a:pt x="17" y="12"/>
                      <a:pt x="27" y="16"/>
                      <a:pt x="27" y="11"/>
                    </a:cubicBezTo>
                    <a:cubicBezTo>
                      <a:pt x="27" y="6"/>
                      <a:pt x="10" y="0"/>
                      <a:pt x="6" y="2"/>
                    </a:cubicBezTo>
                    <a:cubicBezTo>
                      <a:pt x="4" y="2"/>
                      <a:pt x="3" y="2"/>
                      <a:pt x="1" y="2"/>
                    </a:cubicBezTo>
                    <a:cubicBezTo>
                      <a:pt x="1" y="6"/>
                      <a:pt x="0" y="12"/>
                      <a:pt x="0" y="17"/>
                    </a:cubicBezTo>
                    <a:cubicBezTo>
                      <a:pt x="0" y="17"/>
                      <a:pt x="0" y="17"/>
                      <a:pt x="0" y="17"/>
                    </a:cubicBezTo>
                    <a:cubicBezTo>
                      <a:pt x="3" y="19"/>
                      <a:pt x="4" y="16"/>
                      <a:pt x="10" y="14"/>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10" name="Freeform 106">
                <a:extLst>
                  <a:ext uri="{FF2B5EF4-FFF2-40B4-BE49-F238E27FC236}">
                    <a16:creationId xmlns:a16="http://schemas.microsoft.com/office/drawing/2014/main" xmlns="" id="{63DD974E-D568-4065-81AF-94C0F6102497}"/>
                  </a:ext>
                </a:extLst>
              </p:cNvPr>
              <p:cNvSpPr>
                <a:spLocks/>
              </p:cNvSpPr>
              <p:nvPr/>
            </p:nvSpPr>
            <p:spPr bwMode="auto">
              <a:xfrm>
                <a:off x="3288571" y="3804975"/>
                <a:ext cx="77793" cy="81557"/>
              </a:xfrm>
              <a:custGeom>
                <a:avLst/>
                <a:gdLst>
                  <a:gd name="T0" fmla="*/ 18 w 34"/>
                  <a:gd name="T1" fmla="*/ 33 h 35"/>
                  <a:gd name="T2" fmla="*/ 26 w 34"/>
                  <a:gd name="T3" fmla="*/ 35 h 35"/>
                  <a:gd name="T4" fmla="*/ 30 w 34"/>
                  <a:gd name="T5" fmla="*/ 35 h 35"/>
                  <a:gd name="T6" fmla="*/ 29 w 34"/>
                  <a:gd name="T7" fmla="*/ 34 h 35"/>
                  <a:gd name="T8" fmla="*/ 31 w 34"/>
                  <a:gd name="T9" fmla="*/ 23 h 35"/>
                  <a:gd name="T10" fmla="*/ 32 w 34"/>
                  <a:gd name="T11" fmla="*/ 9 h 35"/>
                  <a:gd name="T12" fmla="*/ 34 w 34"/>
                  <a:gd name="T13" fmla="*/ 1 h 35"/>
                  <a:gd name="T14" fmla="*/ 34 w 34"/>
                  <a:gd name="T15" fmla="*/ 0 h 35"/>
                  <a:gd name="T16" fmla="*/ 24 w 34"/>
                  <a:gd name="T17" fmla="*/ 4 h 35"/>
                  <a:gd name="T18" fmla="*/ 17 w 34"/>
                  <a:gd name="T19" fmla="*/ 6 h 35"/>
                  <a:gd name="T20" fmla="*/ 8 w 34"/>
                  <a:gd name="T21" fmla="*/ 10 h 35"/>
                  <a:gd name="T22" fmla="*/ 5 w 34"/>
                  <a:gd name="T23" fmla="*/ 15 h 35"/>
                  <a:gd name="T24" fmla="*/ 3 w 34"/>
                  <a:gd name="T25" fmla="*/ 17 h 35"/>
                  <a:gd name="T26" fmla="*/ 0 w 34"/>
                  <a:gd name="T27" fmla="*/ 17 h 35"/>
                  <a:gd name="T28" fmla="*/ 1 w 34"/>
                  <a:gd name="T29" fmla="*/ 21 h 35"/>
                  <a:gd name="T30" fmla="*/ 11 w 34"/>
                  <a:gd name="T31" fmla="*/ 30 h 35"/>
                  <a:gd name="T32" fmla="*/ 14 w 34"/>
                  <a:gd name="T33" fmla="*/ 33 h 35"/>
                  <a:gd name="T34" fmla="*/ 18 w 34"/>
                  <a:gd name="T35" fmla="*/ 3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 h="35">
                    <a:moveTo>
                      <a:pt x="18" y="33"/>
                    </a:moveTo>
                    <a:cubicBezTo>
                      <a:pt x="20" y="34"/>
                      <a:pt x="24" y="33"/>
                      <a:pt x="26" y="35"/>
                    </a:cubicBezTo>
                    <a:cubicBezTo>
                      <a:pt x="27" y="35"/>
                      <a:pt x="28" y="35"/>
                      <a:pt x="30" y="35"/>
                    </a:cubicBezTo>
                    <a:cubicBezTo>
                      <a:pt x="30" y="35"/>
                      <a:pt x="29" y="34"/>
                      <a:pt x="29" y="34"/>
                    </a:cubicBezTo>
                    <a:cubicBezTo>
                      <a:pt x="28" y="31"/>
                      <a:pt x="30" y="27"/>
                      <a:pt x="31" y="23"/>
                    </a:cubicBezTo>
                    <a:cubicBezTo>
                      <a:pt x="32" y="20"/>
                      <a:pt x="30" y="12"/>
                      <a:pt x="32" y="9"/>
                    </a:cubicBezTo>
                    <a:cubicBezTo>
                      <a:pt x="34" y="7"/>
                      <a:pt x="33" y="6"/>
                      <a:pt x="34" y="1"/>
                    </a:cubicBezTo>
                    <a:cubicBezTo>
                      <a:pt x="34" y="1"/>
                      <a:pt x="34" y="1"/>
                      <a:pt x="34" y="0"/>
                    </a:cubicBezTo>
                    <a:cubicBezTo>
                      <a:pt x="30" y="0"/>
                      <a:pt x="26" y="4"/>
                      <a:pt x="24" y="4"/>
                    </a:cubicBezTo>
                    <a:cubicBezTo>
                      <a:pt x="23" y="4"/>
                      <a:pt x="17" y="3"/>
                      <a:pt x="17" y="6"/>
                    </a:cubicBezTo>
                    <a:cubicBezTo>
                      <a:pt x="16" y="9"/>
                      <a:pt x="12" y="9"/>
                      <a:pt x="8" y="10"/>
                    </a:cubicBezTo>
                    <a:cubicBezTo>
                      <a:pt x="3" y="10"/>
                      <a:pt x="6" y="14"/>
                      <a:pt x="5" y="15"/>
                    </a:cubicBezTo>
                    <a:cubicBezTo>
                      <a:pt x="5" y="15"/>
                      <a:pt x="3" y="17"/>
                      <a:pt x="3" y="17"/>
                    </a:cubicBezTo>
                    <a:cubicBezTo>
                      <a:pt x="0" y="17"/>
                      <a:pt x="0" y="17"/>
                      <a:pt x="0" y="17"/>
                    </a:cubicBezTo>
                    <a:cubicBezTo>
                      <a:pt x="0" y="19"/>
                      <a:pt x="0" y="20"/>
                      <a:pt x="1" y="21"/>
                    </a:cubicBezTo>
                    <a:cubicBezTo>
                      <a:pt x="4" y="22"/>
                      <a:pt x="8" y="28"/>
                      <a:pt x="11" y="30"/>
                    </a:cubicBezTo>
                    <a:cubicBezTo>
                      <a:pt x="12" y="31"/>
                      <a:pt x="13" y="32"/>
                      <a:pt x="14" y="33"/>
                    </a:cubicBezTo>
                    <a:cubicBezTo>
                      <a:pt x="15" y="33"/>
                      <a:pt x="17" y="33"/>
                      <a:pt x="18" y="33"/>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11" name="Freeform 108">
                <a:extLst>
                  <a:ext uri="{FF2B5EF4-FFF2-40B4-BE49-F238E27FC236}">
                    <a16:creationId xmlns:a16="http://schemas.microsoft.com/office/drawing/2014/main" xmlns="" id="{690BBC24-8B53-4B58-B171-19CB1E27361F}"/>
                  </a:ext>
                </a:extLst>
              </p:cNvPr>
              <p:cNvSpPr>
                <a:spLocks/>
              </p:cNvSpPr>
              <p:nvPr/>
            </p:nvSpPr>
            <p:spPr bwMode="auto">
              <a:xfrm>
                <a:off x="3828103" y="4669481"/>
                <a:ext cx="91595" cy="101633"/>
              </a:xfrm>
              <a:custGeom>
                <a:avLst/>
                <a:gdLst>
                  <a:gd name="T0" fmla="*/ 40 w 40"/>
                  <a:gd name="T1" fmla="*/ 21 h 44"/>
                  <a:gd name="T2" fmla="*/ 34 w 40"/>
                  <a:gd name="T3" fmla="*/ 15 h 44"/>
                  <a:gd name="T4" fmla="*/ 25 w 40"/>
                  <a:gd name="T5" fmla="*/ 8 h 44"/>
                  <a:gd name="T6" fmla="*/ 21 w 40"/>
                  <a:gd name="T7" fmla="*/ 9 h 44"/>
                  <a:gd name="T8" fmla="*/ 17 w 40"/>
                  <a:gd name="T9" fmla="*/ 3 h 44"/>
                  <a:gd name="T10" fmla="*/ 10 w 40"/>
                  <a:gd name="T11" fmla="*/ 1 h 44"/>
                  <a:gd name="T12" fmla="*/ 8 w 40"/>
                  <a:gd name="T13" fmla="*/ 1 h 44"/>
                  <a:gd name="T14" fmla="*/ 5 w 40"/>
                  <a:gd name="T15" fmla="*/ 6 h 44"/>
                  <a:gd name="T16" fmla="*/ 3 w 40"/>
                  <a:gd name="T17" fmla="*/ 19 h 44"/>
                  <a:gd name="T18" fmla="*/ 0 w 40"/>
                  <a:gd name="T19" fmla="*/ 30 h 44"/>
                  <a:gd name="T20" fmla="*/ 3 w 40"/>
                  <a:gd name="T21" fmla="*/ 35 h 44"/>
                  <a:gd name="T22" fmla="*/ 2 w 40"/>
                  <a:gd name="T23" fmla="*/ 38 h 44"/>
                  <a:gd name="T24" fmla="*/ 5 w 40"/>
                  <a:gd name="T25" fmla="*/ 40 h 44"/>
                  <a:gd name="T26" fmla="*/ 16 w 40"/>
                  <a:gd name="T27" fmla="*/ 42 h 44"/>
                  <a:gd name="T28" fmla="*/ 22 w 40"/>
                  <a:gd name="T29" fmla="*/ 42 h 44"/>
                  <a:gd name="T30" fmla="*/ 34 w 40"/>
                  <a:gd name="T31" fmla="*/ 41 h 44"/>
                  <a:gd name="T32" fmla="*/ 40 w 40"/>
                  <a:gd name="T33" fmla="*/ 33 h 44"/>
                  <a:gd name="T34" fmla="*/ 40 w 40"/>
                  <a:gd name="T35" fmla="*/ 21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0" h="44">
                    <a:moveTo>
                      <a:pt x="40" y="21"/>
                    </a:moveTo>
                    <a:cubicBezTo>
                      <a:pt x="40" y="17"/>
                      <a:pt x="35" y="16"/>
                      <a:pt x="34" y="15"/>
                    </a:cubicBezTo>
                    <a:cubicBezTo>
                      <a:pt x="33" y="13"/>
                      <a:pt x="27" y="11"/>
                      <a:pt x="25" y="8"/>
                    </a:cubicBezTo>
                    <a:cubicBezTo>
                      <a:pt x="23" y="5"/>
                      <a:pt x="22" y="9"/>
                      <a:pt x="21" y="9"/>
                    </a:cubicBezTo>
                    <a:cubicBezTo>
                      <a:pt x="20" y="9"/>
                      <a:pt x="20" y="7"/>
                      <a:pt x="17" y="3"/>
                    </a:cubicBezTo>
                    <a:cubicBezTo>
                      <a:pt x="14" y="0"/>
                      <a:pt x="12" y="0"/>
                      <a:pt x="10" y="1"/>
                    </a:cubicBezTo>
                    <a:cubicBezTo>
                      <a:pt x="10" y="1"/>
                      <a:pt x="9" y="1"/>
                      <a:pt x="8" y="1"/>
                    </a:cubicBezTo>
                    <a:cubicBezTo>
                      <a:pt x="6" y="3"/>
                      <a:pt x="5" y="4"/>
                      <a:pt x="5" y="6"/>
                    </a:cubicBezTo>
                    <a:cubicBezTo>
                      <a:pt x="5" y="9"/>
                      <a:pt x="3" y="13"/>
                      <a:pt x="3" y="19"/>
                    </a:cubicBezTo>
                    <a:cubicBezTo>
                      <a:pt x="2" y="26"/>
                      <a:pt x="1" y="25"/>
                      <a:pt x="0" y="30"/>
                    </a:cubicBezTo>
                    <a:cubicBezTo>
                      <a:pt x="0" y="35"/>
                      <a:pt x="2" y="34"/>
                      <a:pt x="3" y="35"/>
                    </a:cubicBezTo>
                    <a:cubicBezTo>
                      <a:pt x="3" y="35"/>
                      <a:pt x="3" y="37"/>
                      <a:pt x="2" y="38"/>
                    </a:cubicBezTo>
                    <a:cubicBezTo>
                      <a:pt x="3" y="39"/>
                      <a:pt x="4" y="40"/>
                      <a:pt x="5" y="40"/>
                    </a:cubicBezTo>
                    <a:cubicBezTo>
                      <a:pt x="9" y="39"/>
                      <a:pt x="12" y="41"/>
                      <a:pt x="16" y="42"/>
                    </a:cubicBezTo>
                    <a:cubicBezTo>
                      <a:pt x="20" y="44"/>
                      <a:pt x="18" y="42"/>
                      <a:pt x="22" y="42"/>
                    </a:cubicBezTo>
                    <a:cubicBezTo>
                      <a:pt x="26" y="43"/>
                      <a:pt x="30" y="43"/>
                      <a:pt x="34" y="41"/>
                    </a:cubicBezTo>
                    <a:cubicBezTo>
                      <a:pt x="37" y="39"/>
                      <a:pt x="38" y="36"/>
                      <a:pt x="40" y="33"/>
                    </a:cubicBezTo>
                    <a:cubicBezTo>
                      <a:pt x="38" y="29"/>
                      <a:pt x="40" y="24"/>
                      <a:pt x="40" y="21"/>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12" name="Freeform 109">
                <a:extLst>
                  <a:ext uri="{FF2B5EF4-FFF2-40B4-BE49-F238E27FC236}">
                    <a16:creationId xmlns:a16="http://schemas.microsoft.com/office/drawing/2014/main" xmlns="" id="{99E2CA1F-A1D0-4B23-B3F8-DC21D7D13DDC}"/>
                  </a:ext>
                </a:extLst>
              </p:cNvPr>
              <p:cNvSpPr>
                <a:spLocks noEditPoints="1"/>
              </p:cNvSpPr>
              <p:nvPr/>
            </p:nvSpPr>
            <p:spPr bwMode="auto">
              <a:xfrm>
                <a:off x="3542025" y="4501348"/>
                <a:ext cx="376418" cy="740288"/>
              </a:xfrm>
              <a:custGeom>
                <a:avLst/>
                <a:gdLst>
                  <a:gd name="T0" fmla="*/ 46 w 163"/>
                  <a:gd name="T1" fmla="*/ 304 h 321"/>
                  <a:gd name="T2" fmla="*/ 43 w 163"/>
                  <a:gd name="T3" fmla="*/ 297 h 321"/>
                  <a:gd name="T4" fmla="*/ 40 w 163"/>
                  <a:gd name="T5" fmla="*/ 319 h 321"/>
                  <a:gd name="T6" fmla="*/ 58 w 163"/>
                  <a:gd name="T7" fmla="*/ 320 h 321"/>
                  <a:gd name="T8" fmla="*/ 62 w 163"/>
                  <a:gd name="T9" fmla="*/ 315 h 321"/>
                  <a:gd name="T10" fmla="*/ 156 w 163"/>
                  <a:gd name="T11" fmla="*/ 33 h 321"/>
                  <a:gd name="T12" fmla="*/ 152 w 163"/>
                  <a:gd name="T13" fmla="*/ 46 h 321"/>
                  <a:gd name="T14" fmla="*/ 138 w 163"/>
                  <a:gd name="T15" fmla="*/ 50 h 321"/>
                  <a:gd name="T16" fmla="*/ 123 w 163"/>
                  <a:gd name="T17" fmla="*/ 48 h 321"/>
                  <a:gd name="T18" fmla="*/ 132 w 163"/>
                  <a:gd name="T19" fmla="*/ 32 h 321"/>
                  <a:gd name="T20" fmla="*/ 108 w 163"/>
                  <a:gd name="T21" fmla="*/ 20 h 321"/>
                  <a:gd name="T22" fmla="*/ 88 w 163"/>
                  <a:gd name="T23" fmla="*/ 3 h 321"/>
                  <a:gd name="T24" fmla="*/ 75 w 163"/>
                  <a:gd name="T25" fmla="*/ 7 h 321"/>
                  <a:gd name="T26" fmla="*/ 59 w 163"/>
                  <a:gd name="T27" fmla="*/ 4 h 321"/>
                  <a:gd name="T28" fmla="*/ 52 w 163"/>
                  <a:gd name="T29" fmla="*/ 18 h 321"/>
                  <a:gd name="T30" fmla="*/ 42 w 163"/>
                  <a:gd name="T31" fmla="*/ 31 h 321"/>
                  <a:gd name="T32" fmla="*/ 43 w 163"/>
                  <a:gd name="T33" fmla="*/ 45 h 321"/>
                  <a:gd name="T34" fmla="*/ 36 w 163"/>
                  <a:gd name="T35" fmla="*/ 56 h 321"/>
                  <a:gd name="T36" fmla="*/ 30 w 163"/>
                  <a:gd name="T37" fmla="*/ 67 h 321"/>
                  <a:gd name="T38" fmla="*/ 26 w 163"/>
                  <a:gd name="T39" fmla="*/ 82 h 321"/>
                  <a:gd name="T40" fmla="*/ 29 w 163"/>
                  <a:gd name="T41" fmla="*/ 98 h 321"/>
                  <a:gd name="T42" fmla="*/ 29 w 163"/>
                  <a:gd name="T43" fmla="*/ 112 h 321"/>
                  <a:gd name="T44" fmla="*/ 26 w 163"/>
                  <a:gd name="T45" fmla="*/ 128 h 321"/>
                  <a:gd name="T46" fmla="*/ 21 w 163"/>
                  <a:gd name="T47" fmla="*/ 147 h 321"/>
                  <a:gd name="T48" fmla="*/ 18 w 163"/>
                  <a:gd name="T49" fmla="*/ 154 h 321"/>
                  <a:gd name="T50" fmla="*/ 15 w 163"/>
                  <a:gd name="T51" fmla="*/ 166 h 321"/>
                  <a:gd name="T52" fmla="*/ 15 w 163"/>
                  <a:gd name="T53" fmla="*/ 177 h 321"/>
                  <a:gd name="T54" fmla="*/ 13 w 163"/>
                  <a:gd name="T55" fmla="*/ 194 h 321"/>
                  <a:gd name="T56" fmla="*/ 15 w 163"/>
                  <a:gd name="T57" fmla="*/ 203 h 321"/>
                  <a:gd name="T58" fmla="*/ 19 w 163"/>
                  <a:gd name="T59" fmla="*/ 211 h 321"/>
                  <a:gd name="T60" fmla="*/ 17 w 163"/>
                  <a:gd name="T61" fmla="*/ 218 h 321"/>
                  <a:gd name="T62" fmla="*/ 15 w 163"/>
                  <a:gd name="T63" fmla="*/ 231 h 321"/>
                  <a:gd name="T64" fmla="*/ 10 w 163"/>
                  <a:gd name="T65" fmla="*/ 241 h 321"/>
                  <a:gd name="T66" fmla="*/ 6 w 163"/>
                  <a:gd name="T67" fmla="*/ 253 h 321"/>
                  <a:gd name="T68" fmla="*/ 2 w 163"/>
                  <a:gd name="T69" fmla="*/ 266 h 321"/>
                  <a:gd name="T70" fmla="*/ 11 w 163"/>
                  <a:gd name="T71" fmla="*/ 274 h 321"/>
                  <a:gd name="T72" fmla="*/ 16 w 163"/>
                  <a:gd name="T73" fmla="*/ 286 h 321"/>
                  <a:gd name="T74" fmla="*/ 34 w 163"/>
                  <a:gd name="T75" fmla="*/ 289 h 321"/>
                  <a:gd name="T76" fmla="*/ 38 w 163"/>
                  <a:gd name="T77" fmla="*/ 282 h 321"/>
                  <a:gd name="T78" fmla="*/ 38 w 163"/>
                  <a:gd name="T79" fmla="*/ 269 h 321"/>
                  <a:gd name="T80" fmla="*/ 47 w 163"/>
                  <a:gd name="T81" fmla="*/ 260 h 321"/>
                  <a:gd name="T82" fmla="*/ 63 w 163"/>
                  <a:gd name="T83" fmla="*/ 243 h 321"/>
                  <a:gd name="T84" fmla="*/ 56 w 163"/>
                  <a:gd name="T85" fmla="*/ 233 h 321"/>
                  <a:gd name="T86" fmla="*/ 64 w 163"/>
                  <a:gd name="T87" fmla="*/ 213 h 321"/>
                  <a:gd name="T88" fmla="*/ 68 w 163"/>
                  <a:gd name="T89" fmla="*/ 203 h 321"/>
                  <a:gd name="T90" fmla="*/ 73 w 163"/>
                  <a:gd name="T91" fmla="*/ 192 h 321"/>
                  <a:gd name="T92" fmla="*/ 78 w 163"/>
                  <a:gd name="T93" fmla="*/ 192 h 321"/>
                  <a:gd name="T94" fmla="*/ 76 w 163"/>
                  <a:gd name="T95" fmla="*/ 187 h 321"/>
                  <a:gd name="T96" fmla="*/ 70 w 163"/>
                  <a:gd name="T97" fmla="*/ 179 h 321"/>
                  <a:gd name="T98" fmla="*/ 82 w 163"/>
                  <a:gd name="T99" fmla="*/ 175 h 321"/>
                  <a:gd name="T100" fmla="*/ 92 w 163"/>
                  <a:gd name="T101" fmla="*/ 162 h 321"/>
                  <a:gd name="T102" fmla="*/ 95 w 163"/>
                  <a:gd name="T103" fmla="*/ 154 h 321"/>
                  <a:gd name="T104" fmla="*/ 131 w 163"/>
                  <a:gd name="T105" fmla="*/ 145 h 321"/>
                  <a:gd name="T106" fmla="*/ 135 w 163"/>
                  <a:gd name="T107" fmla="*/ 129 h 321"/>
                  <a:gd name="T108" fmla="*/ 129 w 163"/>
                  <a:gd name="T109" fmla="*/ 117 h 321"/>
                  <a:gd name="T110" fmla="*/ 126 w 163"/>
                  <a:gd name="T111" fmla="*/ 111 h 321"/>
                  <a:gd name="T112" fmla="*/ 124 w 163"/>
                  <a:gd name="T113" fmla="*/ 103 h 321"/>
                  <a:gd name="T114" fmla="*/ 129 w 163"/>
                  <a:gd name="T115" fmla="*/ 79 h 321"/>
                  <a:gd name="T116" fmla="*/ 153 w 163"/>
                  <a:gd name="T117" fmla="*/ 51 h 321"/>
                  <a:gd name="T118" fmla="*/ 161 w 163"/>
                  <a:gd name="T119" fmla="*/ 33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3" h="321">
                    <a:moveTo>
                      <a:pt x="62" y="315"/>
                    </a:moveTo>
                    <a:cubicBezTo>
                      <a:pt x="58" y="315"/>
                      <a:pt x="49" y="307"/>
                      <a:pt x="46" y="304"/>
                    </a:cubicBezTo>
                    <a:cubicBezTo>
                      <a:pt x="44" y="302"/>
                      <a:pt x="46" y="300"/>
                      <a:pt x="43" y="301"/>
                    </a:cubicBezTo>
                    <a:cubicBezTo>
                      <a:pt x="39" y="301"/>
                      <a:pt x="41" y="298"/>
                      <a:pt x="43" y="297"/>
                    </a:cubicBezTo>
                    <a:cubicBezTo>
                      <a:pt x="45" y="296"/>
                      <a:pt x="43" y="293"/>
                      <a:pt x="40" y="293"/>
                    </a:cubicBezTo>
                    <a:cubicBezTo>
                      <a:pt x="40" y="298"/>
                      <a:pt x="39" y="319"/>
                      <a:pt x="40" y="319"/>
                    </a:cubicBezTo>
                    <a:cubicBezTo>
                      <a:pt x="42" y="320"/>
                      <a:pt x="51" y="318"/>
                      <a:pt x="54" y="320"/>
                    </a:cubicBezTo>
                    <a:cubicBezTo>
                      <a:pt x="55" y="320"/>
                      <a:pt x="57" y="321"/>
                      <a:pt x="58" y="320"/>
                    </a:cubicBezTo>
                    <a:cubicBezTo>
                      <a:pt x="59" y="318"/>
                      <a:pt x="65" y="319"/>
                      <a:pt x="68" y="317"/>
                    </a:cubicBezTo>
                    <a:cubicBezTo>
                      <a:pt x="71" y="316"/>
                      <a:pt x="67" y="315"/>
                      <a:pt x="62" y="315"/>
                    </a:cubicBezTo>
                    <a:close/>
                    <a:moveTo>
                      <a:pt x="161" y="33"/>
                    </a:moveTo>
                    <a:cubicBezTo>
                      <a:pt x="160" y="33"/>
                      <a:pt x="158" y="33"/>
                      <a:pt x="156" y="33"/>
                    </a:cubicBezTo>
                    <a:cubicBezTo>
                      <a:pt x="156" y="33"/>
                      <a:pt x="156" y="34"/>
                      <a:pt x="156" y="34"/>
                    </a:cubicBezTo>
                    <a:cubicBezTo>
                      <a:pt x="156" y="37"/>
                      <a:pt x="154" y="46"/>
                      <a:pt x="152" y="46"/>
                    </a:cubicBezTo>
                    <a:cubicBezTo>
                      <a:pt x="149" y="45"/>
                      <a:pt x="147" y="49"/>
                      <a:pt x="145" y="49"/>
                    </a:cubicBezTo>
                    <a:cubicBezTo>
                      <a:pt x="144" y="48"/>
                      <a:pt x="141" y="52"/>
                      <a:pt x="138" y="50"/>
                    </a:cubicBezTo>
                    <a:cubicBezTo>
                      <a:pt x="136" y="49"/>
                      <a:pt x="133" y="51"/>
                      <a:pt x="131" y="49"/>
                    </a:cubicBezTo>
                    <a:cubicBezTo>
                      <a:pt x="129" y="48"/>
                      <a:pt x="123" y="49"/>
                      <a:pt x="123" y="48"/>
                    </a:cubicBezTo>
                    <a:cubicBezTo>
                      <a:pt x="123" y="46"/>
                      <a:pt x="126" y="47"/>
                      <a:pt x="126" y="42"/>
                    </a:cubicBezTo>
                    <a:cubicBezTo>
                      <a:pt x="126" y="38"/>
                      <a:pt x="133" y="33"/>
                      <a:pt x="132" y="32"/>
                    </a:cubicBezTo>
                    <a:cubicBezTo>
                      <a:pt x="131" y="30"/>
                      <a:pt x="119" y="26"/>
                      <a:pt x="117" y="24"/>
                    </a:cubicBezTo>
                    <a:cubicBezTo>
                      <a:pt x="116" y="22"/>
                      <a:pt x="113" y="20"/>
                      <a:pt x="108" y="20"/>
                    </a:cubicBezTo>
                    <a:cubicBezTo>
                      <a:pt x="103" y="19"/>
                      <a:pt x="104" y="17"/>
                      <a:pt x="99" y="14"/>
                    </a:cubicBezTo>
                    <a:cubicBezTo>
                      <a:pt x="96" y="12"/>
                      <a:pt x="90" y="6"/>
                      <a:pt x="88" y="3"/>
                    </a:cubicBezTo>
                    <a:cubicBezTo>
                      <a:pt x="85" y="2"/>
                      <a:pt x="81" y="2"/>
                      <a:pt x="80" y="3"/>
                    </a:cubicBezTo>
                    <a:cubicBezTo>
                      <a:pt x="79" y="4"/>
                      <a:pt x="77" y="11"/>
                      <a:pt x="75" y="7"/>
                    </a:cubicBezTo>
                    <a:cubicBezTo>
                      <a:pt x="74" y="4"/>
                      <a:pt x="70" y="4"/>
                      <a:pt x="66" y="4"/>
                    </a:cubicBezTo>
                    <a:cubicBezTo>
                      <a:pt x="63" y="3"/>
                      <a:pt x="63" y="0"/>
                      <a:pt x="59" y="4"/>
                    </a:cubicBezTo>
                    <a:cubicBezTo>
                      <a:pt x="57" y="6"/>
                      <a:pt x="55" y="7"/>
                      <a:pt x="53" y="9"/>
                    </a:cubicBezTo>
                    <a:cubicBezTo>
                      <a:pt x="53" y="13"/>
                      <a:pt x="52" y="17"/>
                      <a:pt x="52" y="18"/>
                    </a:cubicBezTo>
                    <a:cubicBezTo>
                      <a:pt x="51" y="20"/>
                      <a:pt x="43" y="23"/>
                      <a:pt x="42" y="25"/>
                    </a:cubicBezTo>
                    <a:cubicBezTo>
                      <a:pt x="42" y="27"/>
                      <a:pt x="43" y="30"/>
                      <a:pt x="42" y="31"/>
                    </a:cubicBezTo>
                    <a:cubicBezTo>
                      <a:pt x="40" y="32"/>
                      <a:pt x="45" y="38"/>
                      <a:pt x="43" y="40"/>
                    </a:cubicBezTo>
                    <a:cubicBezTo>
                      <a:pt x="40" y="41"/>
                      <a:pt x="45" y="44"/>
                      <a:pt x="43" y="45"/>
                    </a:cubicBezTo>
                    <a:cubicBezTo>
                      <a:pt x="41" y="47"/>
                      <a:pt x="38" y="47"/>
                      <a:pt x="38" y="49"/>
                    </a:cubicBezTo>
                    <a:cubicBezTo>
                      <a:pt x="38" y="51"/>
                      <a:pt x="38" y="55"/>
                      <a:pt x="36" y="56"/>
                    </a:cubicBezTo>
                    <a:cubicBezTo>
                      <a:pt x="33" y="57"/>
                      <a:pt x="32" y="60"/>
                      <a:pt x="32" y="63"/>
                    </a:cubicBezTo>
                    <a:cubicBezTo>
                      <a:pt x="32" y="66"/>
                      <a:pt x="29" y="64"/>
                      <a:pt x="30" y="67"/>
                    </a:cubicBezTo>
                    <a:cubicBezTo>
                      <a:pt x="31" y="71"/>
                      <a:pt x="32" y="75"/>
                      <a:pt x="30" y="76"/>
                    </a:cubicBezTo>
                    <a:cubicBezTo>
                      <a:pt x="27" y="76"/>
                      <a:pt x="28" y="82"/>
                      <a:pt x="26" y="82"/>
                    </a:cubicBezTo>
                    <a:cubicBezTo>
                      <a:pt x="25" y="82"/>
                      <a:pt x="24" y="88"/>
                      <a:pt x="26" y="91"/>
                    </a:cubicBezTo>
                    <a:cubicBezTo>
                      <a:pt x="29" y="93"/>
                      <a:pt x="29" y="96"/>
                      <a:pt x="29" y="98"/>
                    </a:cubicBezTo>
                    <a:cubicBezTo>
                      <a:pt x="29" y="101"/>
                      <a:pt x="32" y="103"/>
                      <a:pt x="31" y="105"/>
                    </a:cubicBezTo>
                    <a:cubicBezTo>
                      <a:pt x="30" y="108"/>
                      <a:pt x="31" y="111"/>
                      <a:pt x="29" y="112"/>
                    </a:cubicBezTo>
                    <a:cubicBezTo>
                      <a:pt x="27" y="113"/>
                      <a:pt x="29" y="117"/>
                      <a:pt x="26" y="118"/>
                    </a:cubicBezTo>
                    <a:cubicBezTo>
                      <a:pt x="24" y="119"/>
                      <a:pt x="28" y="127"/>
                      <a:pt x="26" y="128"/>
                    </a:cubicBezTo>
                    <a:cubicBezTo>
                      <a:pt x="25" y="130"/>
                      <a:pt x="20" y="131"/>
                      <a:pt x="20" y="136"/>
                    </a:cubicBezTo>
                    <a:cubicBezTo>
                      <a:pt x="20" y="141"/>
                      <a:pt x="21" y="144"/>
                      <a:pt x="21" y="147"/>
                    </a:cubicBezTo>
                    <a:cubicBezTo>
                      <a:pt x="20" y="149"/>
                      <a:pt x="23" y="148"/>
                      <a:pt x="23" y="151"/>
                    </a:cubicBezTo>
                    <a:cubicBezTo>
                      <a:pt x="22" y="154"/>
                      <a:pt x="18" y="153"/>
                      <a:pt x="18" y="154"/>
                    </a:cubicBezTo>
                    <a:cubicBezTo>
                      <a:pt x="18" y="156"/>
                      <a:pt x="19" y="160"/>
                      <a:pt x="18" y="161"/>
                    </a:cubicBezTo>
                    <a:cubicBezTo>
                      <a:pt x="16" y="161"/>
                      <a:pt x="15" y="162"/>
                      <a:pt x="15" y="166"/>
                    </a:cubicBezTo>
                    <a:cubicBezTo>
                      <a:pt x="15" y="169"/>
                      <a:pt x="13" y="169"/>
                      <a:pt x="13" y="171"/>
                    </a:cubicBezTo>
                    <a:cubicBezTo>
                      <a:pt x="13" y="173"/>
                      <a:pt x="15" y="175"/>
                      <a:pt x="15" y="177"/>
                    </a:cubicBezTo>
                    <a:cubicBezTo>
                      <a:pt x="15" y="179"/>
                      <a:pt x="16" y="185"/>
                      <a:pt x="14" y="185"/>
                    </a:cubicBezTo>
                    <a:cubicBezTo>
                      <a:pt x="13" y="186"/>
                      <a:pt x="12" y="193"/>
                      <a:pt x="13" y="194"/>
                    </a:cubicBezTo>
                    <a:cubicBezTo>
                      <a:pt x="15" y="195"/>
                      <a:pt x="15" y="197"/>
                      <a:pt x="14" y="198"/>
                    </a:cubicBezTo>
                    <a:cubicBezTo>
                      <a:pt x="13" y="200"/>
                      <a:pt x="17" y="201"/>
                      <a:pt x="15" y="203"/>
                    </a:cubicBezTo>
                    <a:cubicBezTo>
                      <a:pt x="13" y="205"/>
                      <a:pt x="15" y="208"/>
                      <a:pt x="18" y="207"/>
                    </a:cubicBezTo>
                    <a:cubicBezTo>
                      <a:pt x="20" y="207"/>
                      <a:pt x="21" y="211"/>
                      <a:pt x="19" y="211"/>
                    </a:cubicBezTo>
                    <a:cubicBezTo>
                      <a:pt x="16" y="211"/>
                      <a:pt x="13" y="211"/>
                      <a:pt x="16" y="213"/>
                    </a:cubicBezTo>
                    <a:cubicBezTo>
                      <a:pt x="18" y="214"/>
                      <a:pt x="20" y="217"/>
                      <a:pt x="17" y="218"/>
                    </a:cubicBezTo>
                    <a:cubicBezTo>
                      <a:pt x="14" y="219"/>
                      <a:pt x="16" y="221"/>
                      <a:pt x="16" y="224"/>
                    </a:cubicBezTo>
                    <a:cubicBezTo>
                      <a:pt x="15" y="227"/>
                      <a:pt x="18" y="230"/>
                      <a:pt x="15" y="231"/>
                    </a:cubicBezTo>
                    <a:cubicBezTo>
                      <a:pt x="13" y="231"/>
                      <a:pt x="16" y="236"/>
                      <a:pt x="13" y="236"/>
                    </a:cubicBezTo>
                    <a:cubicBezTo>
                      <a:pt x="10" y="237"/>
                      <a:pt x="12" y="240"/>
                      <a:pt x="10" y="241"/>
                    </a:cubicBezTo>
                    <a:cubicBezTo>
                      <a:pt x="7" y="243"/>
                      <a:pt x="12" y="246"/>
                      <a:pt x="10" y="248"/>
                    </a:cubicBezTo>
                    <a:cubicBezTo>
                      <a:pt x="7" y="249"/>
                      <a:pt x="9" y="253"/>
                      <a:pt x="6" y="253"/>
                    </a:cubicBezTo>
                    <a:cubicBezTo>
                      <a:pt x="4" y="253"/>
                      <a:pt x="2" y="257"/>
                      <a:pt x="2" y="259"/>
                    </a:cubicBezTo>
                    <a:cubicBezTo>
                      <a:pt x="2" y="260"/>
                      <a:pt x="0" y="264"/>
                      <a:pt x="2" y="266"/>
                    </a:cubicBezTo>
                    <a:cubicBezTo>
                      <a:pt x="4" y="268"/>
                      <a:pt x="2" y="270"/>
                      <a:pt x="4" y="271"/>
                    </a:cubicBezTo>
                    <a:cubicBezTo>
                      <a:pt x="6" y="272"/>
                      <a:pt x="12" y="271"/>
                      <a:pt x="11" y="274"/>
                    </a:cubicBezTo>
                    <a:cubicBezTo>
                      <a:pt x="10" y="277"/>
                      <a:pt x="11" y="283"/>
                      <a:pt x="12" y="283"/>
                    </a:cubicBezTo>
                    <a:cubicBezTo>
                      <a:pt x="13" y="283"/>
                      <a:pt x="14" y="287"/>
                      <a:pt x="16" y="286"/>
                    </a:cubicBezTo>
                    <a:cubicBezTo>
                      <a:pt x="18" y="286"/>
                      <a:pt x="26" y="285"/>
                      <a:pt x="30" y="286"/>
                    </a:cubicBezTo>
                    <a:cubicBezTo>
                      <a:pt x="32" y="287"/>
                      <a:pt x="33" y="288"/>
                      <a:pt x="34" y="289"/>
                    </a:cubicBezTo>
                    <a:cubicBezTo>
                      <a:pt x="36" y="288"/>
                      <a:pt x="41" y="291"/>
                      <a:pt x="42" y="290"/>
                    </a:cubicBezTo>
                    <a:cubicBezTo>
                      <a:pt x="43" y="288"/>
                      <a:pt x="37" y="284"/>
                      <a:pt x="38" y="282"/>
                    </a:cubicBezTo>
                    <a:cubicBezTo>
                      <a:pt x="38" y="280"/>
                      <a:pt x="37" y="278"/>
                      <a:pt x="37" y="276"/>
                    </a:cubicBezTo>
                    <a:cubicBezTo>
                      <a:pt x="37" y="274"/>
                      <a:pt x="36" y="270"/>
                      <a:pt x="38" y="269"/>
                    </a:cubicBezTo>
                    <a:cubicBezTo>
                      <a:pt x="41" y="267"/>
                      <a:pt x="41" y="265"/>
                      <a:pt x="43" y="265"/>
                    </a:cubicBezTo>
                    <a:cubicBezTo>
                      <a:pt x="44" y="266"/>
                      <a:pt x="47" y="264"/>
                      <a:pt x="47" y="260"/>
                    </a:cubicBezTo>
                    <a:cubicBezTo>
                      <a:pt x="48" y="255"/>
                      <a:pt x="50" y="254"/>
                      <a:pt x="53" y="251"/>
                    </a:cubicBezTo>
                    <a:cubicBezTo>
                      <a:pt x="57" y="247"/>
                      <a:pt x="64" y="244"/>
                      <a:pt x="63" y="243"/>
                    </a:cubicBezTo>
                    <a:cubicBezTo>
                      <a:pt x="62" y="241"/>
                      <a:pt x="64" y="237"/>
                      <a:pt x="64" y="235"/>
                    </a:cubicBezTo>
                    <a:cubicBezTo>
                      <a:pt x="64" y="233"/>
                      <a:pt x="58" y="234"/>
                      <a:pt x="56" y="233"/>
                    </a:cubicBezTo>
                    <a:cubicBezTo>
                      <a:pt x="54" y="232"/>
                      <a:pt x="47" y="227"/>
                      <a:pt x="51" y="221"/>
                    </a:cubicBezTo>
                    <a:cubicBezTo>
                      <a:pt x="54" y="214"/>
                      <a:pt x="62" y="213"/>
                      <a:pt x="64" y="213"/>
                    </a:cubicBezTo>
                    <a:cubicBezTo>
                      <a:pt x="66" y="213"/>
                      <a:pt x="64" y="210"/>
                      <a:pt x="66" y="209"/>
                    </a:cubicBezTo>
                    <a:cubicBezTo>
                      <a:pt x="67" y="208"/>
                      <a:pt x="68" y="206"/>
                      <a:pt x="68" y="203"/>
                    </a:cubicBezTo>
                    <a:cubicBezTo>
                      <a:pt x="68" y="200"/>
                      <a:pt x="68" y="195"/>
                      <a:pt x="71" y="195"/>
                    </a:cubicBezTo>
                    <a:cubicBezTo>
                      <a:pt x="74" y="195"/>
                      <a:pt x="75" y="193"/>
                      <a:pt x="73" y="192"/>
                    </a:cubicBezTo>
                    <a:cubicBezTo>
                      <a:pt x="71" y="192"/>
                      <a:pt x="70" y="190"/>
                      <a:pt x="74" y="189"/>
                    </a:cubicBezTo>
                    <a:cubicBezTo>
                      <a:pt x="77" y="189"/>
                      <a:pt x="76" y="192"/>
                      <a:pt x="78" y="192"/>
                    </a:cubicBezTo>
                    <a:cubicBezTo>
                      <a:pt x="80" y="192"/>
                      <a:pt x="84" y="188"/>
                      <a:pt x="81" y="186"/>
                    </a:cubicBezTo>
                    <a:cubicBezTo>
                      <a:pt x="78" y="183"/>
                      <a:pt x="77" y="187"/>
                      <a:pt x="76" y="187"/>
                    </a:cubicBezTo>
                    <a:cubicBezTo>
                      <a:pt x="74" y="187"/>
                      <a:pt x="73" y="185"/>
                      <a:pt x="71" y="185"/>
                    </a:cubicBezTo>
                    <a:cubicBezTo>
                      <a:pt x="70" y="185"/>
                      <a:pt x="71" y="180"/>
                      <a:pt x="70" y="179"/>
                    </a:cubicBezTo>
                    <a:cubicBezTo>
                      <a:pt x="69" y="177"/>
                      <a:pt x="68" y="173"/>
                      <a:pt x="70" y="171"/>
                    </a:cubicBezTo>
                    <a:cubicBezTo>
                      <a:pt x="71" y="169"/>
                      <a:pt x="77" y="174"/>
                      <a:pt x="82" y="175"/>
                    </a:cubicBezTo>
                    <a:cubicBezTo>
                      <a:pt x="88" y="175"/>
                      <a:pt x="92" y="172"/>
                      <a:pt x="92" y="170"/>
                    </a:cubicBezTo>
                    <a:cubicBezTo>
                      <a:pt x="92" y="168"/>
                      <a:pt x="89" y="165"/>
                      <a:pt x="92" y="162"/>
                    </a:cubicBezTo>
                    <a:cubicBezTo>
                      <a:pt x="96" y="160"/>
                      <a:pt x="93" y="160"/>
                      <a:pt x="92" y="157"/>
                    </a:cubicBezTo>
                    <a:cubicBezTo>
                      <a:pt x="91" y="154"/>
                      <a:pt x="94" y="152"/>
                      <a:pt x="95" y="154"/>
                    </a:cubicBezTo>
                    <a:cubicBezTo>
                      <a:pt x="96" y="155"/>
                      <a:pt x="107" y="154"/>
                      <a:pt x="116" y="152"/>
                    </a:cubicBezTo>
                    <a:cubicBezTo>
                      <a:pt x="124" y="150"/>
                      <a:pt x="130" y="147"/>
                      <a:pt x="131" y="145"/>
                    </a:cubicBezTo>
                    <a:cubicBezTo>
                      <a:pt x="131" y="142"/>
                      <a:pt x="137" y="136"/>
                      <a:pt x="138" y="134"/>
                    </a:cubicBezTo>
                    <a:cubicBezTo>
                      <a:pt x="140" y="132"/>
                      <a:pt x="138" y="129"/>
                      <a:pt x="135" y="129"/>
                    </a:cubicBezTo>
                    <a:cubicBezTo>
                      <a:pt x="131" y="128"/>
                      <a:pt x="131" y="124"/>
                      <a:pt x="133" y="122"/>
                    </a:cubicBezTo>
                    <a:cubicBezTo>
                      <a:pt x="135" y="120"/>
                      <a:pt x="132" y="117"/>
                      <a:pt x="129" y="117"/>
                    </a:cubicBezTo>
                    <a:cubicBezTo>
                      <a:pt x="126" y="117"/>
                      <a:pt x="120" y="114"/>
                      <a:pt x="123" y="112"/>
                    </a:cubicBezTo>
                    <a:cubicBezTo>
                      <a:pt x="125" y="110"/>
                      <a:pt x="125" y="110"/>
                      <a:pt x="126" y="111"/>
                    </a:cubicBezTo>
                    <a:cubicBezTo>
                      <a:pt x="127" y="110"/>
                      <a:pt x="127" y="108"/>
                      <a:pt x="127" y="108"/>
                    </a:cubicBezTo>
                    <a:cubicBezTo>
                      <a:pt x="126" y="107"/>
                      <a:pt x="124" y="108"/>
                      <a:pt x="124" y="103"/>
                    </a:cubicBezTo>
                    <a:cubicBezTo>
                      <a:pt x="125" y="98"/>
                      <a:pt x="126" y="99"/>
                      <a:pt x="127" y="92"/>
                    </a:cubicBezTo>
                    <a:cubicBezTo>
                      <a:pt x="127" y="86"/>
                      <a:pt x="129" y="82"/>
                      <a:pt x="129" y="79"/>
                    </a:cubicBezTo>
                    <a:cubicBezTo>
                      <a:pt x="129" y="75"/>
                      <a:pt x="135" y="71"/>
                      <a:pt x="139" y="66"/>
                    </a:cubicBezTo>
                    <a:cubicBezTo>
                      <a:pt x="142" y="60"/>
                      <a:pt x="150" y="53"/>
                      <a:pt x="153" y="51"/>
                    </a:cubicBezTo>
                    <a:cubicBezTo>
                      <a:pt x="156" y="49"/>
                      <a:pt x="162" y="47"/>
                      <a:pt x="163" y="46"/>
                    </a:cubicBezTo>
                    <a:cubicBezTo>
                      <a:pt x="163" y="44"/>
                      <a:pt x="163" y="34"/>
                      <a:pt x="161" y="33"/>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13" name="Freeform 110">
                <a:extLst>
                  <a:ext uri="{FF2B5EF4-FFF2-40B4-BE49-F238E27FC236}">
                    <a16:creationId xmlns:a16="http://schemas.microsoft.com/office/drawing/2014/main" xmlns="" id="{E4F95AF0-685F-4209-8EC3-F5B3ABB953C3}"/>
                  </a:ext>
                </a:extLst>
              </p:cNvPr>
              <p:cNvSpPr>
                <a:spLocks/>
              </p:cNvSpPr>
              <p:nvPr/>
            </p:nvSpPr>
            <p:spPr bwMode="auto">
              <a:xfrm>
                <a:off x="3503129" y="4418536"/>
                <a:ext cx="163114" cy="836902"/>
              </a:xfrm>
              <a:custGeom>
                <a:avLst/>
                <a:gdLst>
                  <a:gd name="T0" fmla="*/ 28 w 71"/>
                  <a:gd name="T1" fmla="*/ 310 h 363"/>
                  <a:gd name="T2" fmla="*/ 19 w 71"/>
                  <a:gd name="T3" fmla="*/ 295 h 363"/>
                  <a:gd name="T4" fmla="*/ 27 w 71"/>
                  <a:gd name="T5" fmla="*/ 277 h 363"/>
                  <a:gd name="T6" fmla="*/ 33 w 71"/>
                  <a:gd name="T7" fmla="*/ 260 h 363"/>
                  <a:gd name="T8" fmla="*/ 36 w 71"/>
                  <a:gd name="T9" fmla="*/ 247 h 363"/>
                  <a:gd name="T10" fmla="*/ 31 w 71"/>
                  <a:gd name="T11" fmla="*/ 234 h 363"/>
                  <a:gd name="T12" fmla="*/ 32 w 71"/>
                  <a:gd name="T13" fmla="*/ 213 h 363"/>
                  <a:gd name="T14" fmla="*/ 35 w 71"/>
                  <a:gd name="T15" fmla="*/ 197 h 363"/>
                  <a:gd name="T16" fmla="*/ 38 w 71"/>
                  <a:gd name="T17" fmla="*/ 183 h 363"/>
                  <a:gd name="T18" fmla="*/ 43 w 71"/>
                  <a:gd name="T19" fmla="*/ 154 h 363"/>
                  <a:gd name="T20" fmla="*/ 46 w 71"/>
                  <a:gd name="T21" fmla="*/ 134 h 363"/>
                  <a:gd name="T22" fmla="*/ 47 w 71"/>
                  <a:gd name="T23" fmla="*/ 112 h 363"/>
                  <a:gd name="T24" fmla="*/ 53 w 71"/>
                  <a:gd name="T25" fmla="*/ 92 h 363"/>
                  <a:gd name="T26" fmla="*/ 60 w 71"/>
                  <a:gd name="T27" fmla="*/ 76 h 363"/>
                  <a:gd name="T28" fmla="*/ 69 w 71"/>
                  <a:gd name="T29" fmla="*/ 54 h 363"/>
                  <a:gd name="T30" fmla="*/ 63 w 71"/>
                  <a:gd name="T31" fmla="*/ 37 h 363"/>
                  <a:gd name="T32" fmla="*/ 59 w 71"/>
                  <a:gd name="T33" fmla="*/ 18 h 363"/>
                  <a:gd name="T34" fmla="*/ 50 w 71"/>
                  <a:gd name="T35" fmla="*/ 1 h 363"/>
                  <a:gd name="T36" fmla="*/ 45 w 71"/>
                  <a:gd name="T37" fmla="*/ 16 h 363"/>
                  <a:gd name="T38" fmla="*/ 44 w 71"/>
                  <a:gd name="T39" fmla="*/ 53 h 363"/>
                  <a:gd name="T40" fmla="*/ 37 w 71"/>
                  <a:gd name="T41" fmla="*/ 91 h 363"/>
                  <a:gd name="T42" fmla="*/ 34 w 71"/>
                  <a:gd name="T43" fmla="*/ 116 h 363"/>
                  <a:gd name="T44" fmla="*/ 29 w 71"/>
                  <a:gd name="T45" fmla="*/ 149 h 363"/>
                  <a:gd name="T46" fmla="*/ 18 w 71"/>
                  <a:gd name="T47" fmla="*/ 179 h 363"/>
                  <a:gd name="T48" fmla="*/ 17 w 71"/>
                  <a:gd name="T49" fmla="*/ 204 h 363"/>
                  <a:gd name="T50" fmla="*/ 12 w 71"/>
                  <a:gd name="T51" fmla="*/ 227 h 363"/>
                  <a:gd name="T52" fmla="*/ 22 w 71"/>
                  <a:gd name="T53" fmla="*/ 215 h 363"/>
                  <a:gd name="T54" fmla="*/ 24 w 71"/>
                  <a:gd name="T55" fmla="*/ 228 h 363"/>
                  <a:gd name="T56" fmla="*/ 21 w 71"/>
                  <a:gd name="T57" fmla="*/ 244 h 363"/>
                  <a:gd name="T58" fmla="*/ 17 w 71"/>
                  <a:gd name="T59" fmla="*/ 254 h 363"/>
                  <a:gd name="T60" fmla="*/ 16 w 71"/>
                  <a:gd name="T61" fmla="*/ 252 h 363"/>
                  <a:gd name="T62" fmla="*/ 10 w 71"/>
                  <a:gd name="T63" fmla="*/ 255 h 363"/>
                  <a:gd name="T64" fmla="*/ 1 w 71"/>
                  <a:gd name="T65" fmla="*/ 267 h 363"/>
                  <a:gd name="T66" fmla="*/ 11 w 71"/>
                  <a:gd name="T67" fmla="*/ 268 h 363"/>
                  <a:gd name="T68" fmla="*/ 17 w 71"/>
                  <a:gd name="T69" fmla="*/ 277 h 363"/>
                  <a:gd name="T70" fmla="*/ 7 w 71"/>
                  <a:gd name="T71" fmla="*/ 280 h 363"/>
                  <a:gd name="T72" fmla="*/ 9 w 71"/>
                  <a:gd name="T73" fmla="*/ 285 h 363"/>
                  <a:gd name="T74" fmla="*/ 4 w 71"/>
                  <a:gd name="T75" fmla="*/ 294 h 363"/>
                  <a:gd name="T76" fmla="*/ 10 w 71"/>
                  <a:gd name="T77" fmla="*/ 297 h 363"/>
                  <a:gd name="T78" fmla="*/ 11 w 71"/>
                  <a:gd name="T79" fmla="*/ 305 h 363"/>
                  <a:gd name="T80" fmla="*/ 6 w 71"/>
                  <a:gd name="T81" fmla="*/ 315 h 363"/>
                  <a:gd name="T82" fmla="*/ 16 w 71"/>
                  <a:gd name="T83" fmla="*/ 316 h 363"/>
                  <a:gd name="T84" fmla="*/ 20 w 71"/>
                  <a:gd name="T85" fmla="*/ 320 h 363"/>
                  <a:gd name="T86" fmla="*/ 15 w 71"/>
                  <a:gd name="T87" fmla="*/ 329 h 363"/>
                  <a:gd name="T88" fmla="*/ 29 w 71"/>
                  <a:gd name="T89" fmla="*/ 329 h 363"/>
                  <a:gd name="T90" fmla="*/ 19 w 71"/>
                  <a:gd name="T91" fmla="*/ 336 h 363"/>
                  <a:gd name="T92" fmla="*/ 30 w 71"/>
                  <a:gd name="T93" fmla="*/ 335 h 363"/>
                  <a:gd name="T94" fmla="*/ 18 w 71"/>
                  <a:gd name="T95" fmla="*/ 343 h 363"/>
                  <a:gd name="T96" fmla="*/ 29 w 71"/>
                  <a:gd name="T97" fmla="*/ 344 h 363"/>
                  <a:gd name="T98" fmla="*/ 45 w 71"/>
                  <a:gd name="T99" fmla="*/ 328 h 363"/>
                  <a:gd name="T100" fmla="*/ 50 w 71"/>
                  <a:gd name="T101" fmla="*/ 337 h 363"/>
                  <a:gd name="T102" fmla="*/ 43 w 71"/>
                  <a:gd name="T103" fmla="*/ 340 h 363"/>
                  <a:gd name="T104" fmla="*/ 35 w 71"/>
                  <a:gd name="T105" fmla="*/ 347 h 363"/>
                  <a:gd name="T106" fmla="*/ 41 w 71"/>
                  <a:gd name="T107" fmla="*/ 358 h 363"/>
                  <a:gd name="T108" fmla="*/ 52 w 71"/>
                  <a:gd name="T109" fmla="*/ 357 h 363"/>
                  <a:gd name="T110" fmla="*/ 64 w 71"/>
                  <a:gd name="T111" fmla="*/ 357 h 363"/>
                  <a:gd name="T112" fmla="*/ 57 w 71"/>
                  <a:gd name="T113" fmla="*/ 355 h 363"/>
                  <a:gd name="T114" fmla="*/ 50 w 71"/>
                  <a:gd name="T115" fmla="*/ 326 h 363"/>
                  <a:gd name="T116" fmla="*/ 33 w 71"/>
                  <a:gd name="T117" fmla="*/ 3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1" h="363">
                    <a:moveTo>
                      <a:pt x="33" y="322"/>
                    </a:moveTo>
                    <a:cubicBezTo>
                      <a:pt x="31" y="323"/>
                      <a:pt x="30" y="319"/>
                      <a:pt x="29" y="319"/>
                    </a:cubicBezTo>
                    <a:cubicBezTo>
                      <a:pt x="28" y="319"/>
                      <a:pt x="27" y="313"/>
                      <a:pt x="28" y="310"/>
                    </a:cubicBezTo>
                    <a:cubicBezTo>
                      <a:pt x="29" y="307"/>
                      <a:pt x="23" y="308"/>
                      <a:pt x="21" y="307"/>
                    </a:cubicBezTo>
                    <a:cubicBezTo>
                      <a:pt x="19" y="306"/>
                      <a:pt x="21" y="304"/>
                      <a:pt x="19" y="302"/>
                    </a:cubicBezTo>
                    <a:cubicBezTo>
                      <a:pt x="17" y="300"/>
                      <a:pt x="19" y="296"/>
                      <a:pt x="19" y="295"/>
                    </a:cubicBezTo>
                    <a:cubicBezTo>
                      <a:pt x="19" y="293"/>
                      <a:pt x="21" y="289"/>
                      <a:pt x="23" y="289"/>
                    </a:cubicBezTo>
                    <a:cubicBezTo>
                      <a:pt x="26" y="289"/>
                      <a:pt x="24" y="285"/>
                      <a:pt x="27" y="284"/>
                    </a:cubicBezTo>
                    <a:cubicBezTo>
                      <a:pt x="29" y="282"/>
                      <a:pt x="24" y="279"/>
                      <a:pt x="27" y="277"/>
                    </a:cubicBezTo>
                    <a:cubicBezTo>
                      <a:pt x="29" y="276"/>
                      <a:pt x="27" y="273"/>
                      <a:pt x="30" y="272"/>
                    </a:cubicBezTo>
                    <a:cubicBezTo>
                      <a:pt x="33" y="272"/>
                      <a:pt x="30" y="267"/>
                      <a:pt x="32" y="267"/>
                    </a:cubicBezTo>
                    <a:cubicBezTo>
                      <a:pt x="35" y="266"/>
                      <a:pt x="32" y="263"/>
                      <a:pt x="33" y="260"/>
                    </a:cubicBezTo>
                    <a:cubicBezTo>
                      <a:pt x="33" y="257"/>
                      <a:pt x="31" y="255"/>
                      <a:pt x="34" y="254"/>
                    </a:cubicBezTo>
                    <a:cubicBezTo>
                      <a:pt x="37" y="253"/>
                      <a:pt x="35" y="250"/>
                      <a:pt x="33" y="249"/>
                    </a:cubicBezTo>
                    <a:cubicBezTo>
                      <a:pt x="30" y="247"/>
                      <a:pt x="33" y="247"/>
                      <a:pt x="36" y="247"/>
                    </a:cubicBezTo>
                    <a:cubicBezTo>
                      <a:pt x="38" y="247"/>
                      <a:pt x="37" y="243"/>
                      <a:pt x="35" y="243"/>
                    </a:cubicBezTo>
                    <a:cubicBezTo>
                      <a:pt x="32" y="244"/>
                      <a:pt x="30" y="241"/>
                      <a:pt x="32" y="239"/>
                    </a:cubicBezTo>
                    <a:cubicBezTo>
                      <a:pt x="34" y="237"/>
                      <a:pt x="30" y="236"/>
                      <a:pt x="31" y="234"/>
                    </a:cubicBezTo>
                    <a:cubicBezTo>
                      <a:pt x="32" y="233"/>
                      <a:pt x="32" y="231"/>
                      <a:pt x="30" y="230"/>
                    </a:cubicBezTo>
                    <a:cubicBezTo>
                      <a:pt x="29" y="229"/>
                      <a:pt x="30" y="222"/>
                      <a:pt x="31" y="221"/>
                    </a:cubicBezTo>
                    <a:cubicBezTo>
                      <a:pt x="33" y="221"/>
                      <a:pt x="32" y="215"/>
                      <a:pt x="32" y="213"/>
                    </a:cubicBezTo>
                    <a:cubicBezTo>
                      <a:pt x="32" y="211"/>
                      <a:pt x="30" y="209"/>
                      <a:pt x="30" y="207"/>
                    </a:cubicBezTo>
                    <a:cubicBezTo>
                      <a:pt x="30" y="205"/>
                      <a:pt x="32" y="205"/>
                      <a:pt x="32" y="202"/>
                    </a:cubicBezTo>
                    <a:cubicBezTo>
                      <a:pt x="32" y="198"/>
                      <a:pt x="33" y="197"/>
                      <a:pt x="35" y="197"/>
                    </a:cubicBezTo>
                    <a:cubicBezTo>
                      <a:pt x="36" y="196"/>
                      <a:pt x="35" y="192"/>
                      <a:pt x="35" y="190"/>
                    </a:cubicBezTo>
                    <a:cubicBezTo>
                      <a:pt x="35" y="189"/>
                      <a:pt x="39" y="190"/>
                      <a:pt x="40" y="187"/>
                    </a:cubicBezTo>
                    <a:cubicBezTo>
                      <a:pt x="40" y="184"/>
                      <a:pt x="37" y="185"/>
                      <a:pt x="38" y="183"/>
                    </a:cubicBezTo>
                    <a:cubicBezTo>
                      <a:pt x="38" y="180"/>
                      <a:pt x="37" y="177"/>
                      <a:pt x="37" y="172"/>
                    </a:cubicBezTo>
                    <a:cubicBezTo>
                      <a:pt x="37" y="167"/>
                      <a:pt x="42" y="166"/>
                      <a:pt x="43" y="164"/>
                    </a:cubicBezTo>
                    <a:cubicBezTo>
                      <a:pt x="45" y="163"/>
                      <a:pt x="41" y="155"/>
                      <a:pt x="43" y="154"/>
                    </a:cubicBezTo>
                    <a:cubicBezTo>
                      <a:pt x="46" y="153"/>
                      <a:pt x="44" y="149"/>
                      <a:pt x="46" y="148"/>
                    </a:cubicBezTo>
                    <a:cubicBezTo>
                      <a:pt x="48" y="147"/>
                      <a:pt x="47" y="144"/>
                      <a:pt x="48" y="141"/>
                    </a:cubicBezTo>
                    <a:cubicBezTo>
                      <a:pt x="49" y="139"/>
                      <a:pt x="46" y="137"/>
                      <a:pt x="46" y="134"/>
                    </a:cubicBezTo>
                    <a:cubicBezTo>
                      <a:pt x="46" y="132"/>
                      <a:pt x="46" y="129"/>
                      <a:pt x="43" y="127"/>
                    </a:cubicBezTo>
                    <a:cubicBezTo>
                      <a:pt x="41" y="124"/>
                      <a:pt x="42" y="118"/>
                      <a:pt x="43" y="118"/>
                    </a:cubicBezTo>
                    <a:cubicBezTo>
                      <a:pt x="45" y="118"/>
                      <a:pt x="44" y="112"/>
                      <a:pt x="47" y="112"/>
                    </a:cubicBezTo>
                    <a:cubicBezTo>
                      <a:pt x="49" y="111"/>
                      <a:pt x="48" y="107"/>
                      <a:pt x="47" y="103"/>
                    </a:cubicBezTo>
                    <a:cubicBezTo>
                      <a:pt x="46" y="100"/>
                      <a:pt x="49" y="102"/>
                      <a:pt x="49" y="99"/>
                    </a:cubicBezTo>
                    <a:cubicBezTo>
                      <a:pt x="49" y="96"/>
                      <a:pt x="50" y="93"/>
                      <a:pt x="53" y="92"/>
                    </a:cubicBezTo>
                    <a:cubicBezTo>
                      <a:pt x="55" y="91"/>
                      <a:pt x="55" y="87"/>
                      <a:pt x="55" y="85"/>
                    </a:cubicBezTo>
                    <a:cubicBezTo>
                      <a:pt x="55" y="83"/>
                      <a:pt x="58" y="83"/>
                      <a:pt x="60" y="81"/>
                    </a:cubicBezTo>
                    <a:cubicBezTo>
                      <a:pt x="62" y="80"/>
                      <a:pt x="57" y="77"/>
                      <a:pt x="60" y="76"/>
                    </a:cubicBezTo>
                    <a:cubicBezTo>
                      <a:pt x="62" y="74"/>
                      <a:pt x="57" y="68"/>
                      <a:pt x="59" y="67"/>
                    </a:cubicBezTo>
                    <a:cubicBezTo>
                      <a:pt x="60" y="66"/>
                      <a:pt x="59" y="63"/>
                      <a:pt x="59" y="61"/>
                    </a:cubicBezTo>
                    <a:cubicBezTo>
                      <a:pt x="60" y="59"/>
                      <a:pt x="68" y="56"/>
                      <a:pt x="69" y="54"/>
                    </a:cubicBezTo>
                    <a:cubicBezTo>
                      <a:pt x="69" y="53"/>
                      <a:pt x="70" y="49"/>
                      <a:pt x="70" y="45"/>
                    </a:cubicBezTo>
                    <a:cubicBezTo>
                      <a:pt x="68" y="46"/>
                      <a:pt x="66" y="47"/>
                      <a:pt x="65" y="46"/>
                    </a:cubicBezTo>
                    <a:cubicBezTo>
                      <a:pt x="64" y="45"/>
                      <a:pt x="65" y="40"/>
                      <a:pt x="63" y="37"/>
                    </a:cubicBezTo>
                    <a:cubicBezTo>
                      <a:pt x="61" y="35"/>
                      <a:pt x="63" y="31"/>
                      <a:pt x="60" y="30"/>
                    </a:cubicBezTo>
                    <a:cubicBezTo>
                      <a:pt x="58" y="29"/>
                      <a:pt x="56" y="25"/>
                      <a:pt x="58" y="23"/>
                    </a:cubicBezTo>
                    <a:cubicBezTo>
                      <a:pt x="59" y="22"/>
                      <a:pt x="58" y="19"/>
                      <a:pt x="59" y="18"/>
                    </a:cubicBezTo>
                    <a:cubicBezTo>
                      <a:pt x="61" y="16"/>
                      <a:pt x="58" y="16"/>
                      <a:pt x="56" y="13"/>
                    </a:cubicBezTo>
                    <a:cubicBezTo>
                      <a:pt x="54" y="10"/>
                      <a:pt x="57" y="7"/>
                      <a:pt x="54" y="5"/>
                    </a:cubicBezTo>
                    <a:cubicBezTo>
                      <a:pt x="51" y="2"/>
                      <a:pt x="51" y="0"/>
                      <a:pt x="50" y="1"/>
                    </a:cubicBezTo>
                    <a:cubicBezTo>
                      <a:pt x="50" y="2"/>
                      <a:pt x="49" y="6"/>
                      <a:pt x="47" y="7"/>
                    </a:cubicBezTo>
                    <a:cubicBezTo>
                      <a:pt x="47" y="8"/>
                      <a:pt x="46" y="8"/>
                      <a:pt x="45" y="9"/>
                    </a:cubicBezTo>
                    <a:cubicBezTo>
                      <a:pt x="45" y="11"/>
                      <a:pt x="45" y="14"/>
                      <a:pt x="45" y="16"/>
                    </a:cubicBezTo>
                    <a:cubicBezTo>
                      <a:pt x="46" y="19"/>
                      <a:pt x="47" y="32"/>
                      <a:pt x="46" y="37"/>
                    </a:cubicBezTo>
                    <a:cubicBezTo>
                      <a:pt x="45" y="42"/>
                      <a:pt x="44" y="46"/>
                      <a:pt x="43" y="49"/>
                    </a:cubicBezTo>
                    <a:cubicBezTo>
                      <a:pt x="42" y="52"/>
                      <a:pt x="45" y="52"/>
                      <a:pt x="44" y="53"/>
                    </a:cubicBezTo>
                    <a:cubicBezTo>
                      <a:pt x="42" y="55"/>
                      <a:pt x="43" y="58"/>
                      <a:pt x="43" y="64"/>
                    </a:cubicBezTo>
                    <a:cubicBezTo>
                      <a:pt x="43" y="70"/>
                      <a:pt x="40" y="79"/>
                      <a:pt x="39" y="83"/>
                    </a:cubicBezTo>
                    <a:cubicBezTo>
                      <a:pt x="39" y="86"/>
                      <a:pt x="37" y="87"/>
                      <a:pt x="37" y="91"/>
                    </a:cubicBezTo>
                    <a:cubicBezTo>
                      <a:pt x="38" y="94"/>
                      <a:pt x="36" y="96"/>
                      <a:pt x="34" y="98"/>
                    </a:cubicBezTo>
                    <a:cubicBezTo>
                      <a:pt x="32" y="99"/>
                      <a:pt x="37" y="105"/>
                      <a:pt x="37" y="107"/>
                    </a:cubicBezTo>
                    <a:cubicBezTo>
                      <a:pt x="36" y="110"/>
                      <a:pt x="33" y="112"/>
                      <a:pt x="34" y="116"/>
                    </a:cubicBezTo>
                    <a:cubicBezTo>
                      <a:pt x="35" y="122"/>
                      <a:pt x="34" y="132"/>
                      <a:pt x="34" y="134"/>
                    </a:cubicBezTo>
                    <a:cubicBezTo>
                      <a:pt x="34" y="136"/>
                      <a:pt x="31" y="136"/>
                      <a:pt x="32" y="139"/>
                    </a:cubicBezTo>
                    <a:cubicBezTo>
                      <a:pt x="32" y="143"/>
                      <a:pt x="30" y="144"/>
                      <a:pt x="29" y="149"/>
                    </a:cubicBezTo>
                    <a:cubicBezTo>
                      <a:pt x="28" y="155"/>
                      <a:pt x="24" y="162"/>
                      <a:pt x="23" y="167"/>
                    </a:cubicBezTo>
                    <a:cubicBezTo>
                      <a:pt x="21" y="171"/>
                      <a:pt x="21" y="173"/>
                      <a:pt x="19" y="173"/>
                    </a:cubicBezTo>
                    <a:cubicBezTo>
                      <a:pt x="17" y="173"/>
                      <a:pt x="16" y="175"/>
                      <a:pt x="18" y="179"/>
                    </a:cubicBezTo>
                    <a:cubicBezTo>
                      <a:pt x="20" y="182"/>
                      <a:pt x="17" y="185"/>
                      <a:pt x="19" y="189"/>
                    </a:cubicBezTo>
                    <a:cubicBezTo>
                      <a:pt x="21" y="193"/>
                      <a:pt x="20" y="194"/>
                      <a:pt x="19" y="197"/>
                    </a:cubicBezTo>
                    <a:cubicBezTo>
                      <a:pt x="18" y="201"/>
                      <a:pt x="17" y="201"/>
                      <a:pt x="17" y="204"/>
                    </a:cubicBezTo>
                    <a:cubicBezTo>
                      <a:pt x="17" y="207"/>
                      <a:pt x="14" y="210"/>
                      <a:pt x="16" y="213"/>
                    </a:cubicBezTo>
                    <a:cubicBezTo>
                      <a:pt x="17" y="217"/>
                      <a:pt x="17" y="218"/>
                      <a:pt x="15" y="218"/>
                    </a:cubicBezTo>
                    <a:cubicBezTo>
                      <a:pt x="13" y="218"/>
                      <a:pt x="12" y="221"/>
                      <a:pt x="12" y="227"/>
                    </a:cubicBezTo>
                    <a:cubicBezTo>
                      <a:pt x="11" y="233"/>
                      <a:pt x="11" y="233"/>
                      <a:pt x="15" y="232"/>
                    </a:cubicBezTo>
                    <a:cubicBezTo>
                      <a:pt x="20" y="232"/>
                      <a:pt x="16" y="218"/>
                      <a:pt x="19" y="218"/>
                    </a:cubicBezTo>
                    <a:cubicBezTo>
                      <a:pt x="22" y="218"/>
                      <a:pt x="19" y="216"/>
                      <a:pt x="22" y="215"/>
                    </a:cubicBezTo>
                    <a:cubicBezTo>
                      <a:pt x="25" y="214"/>
                      <a:pt x="22" y="217"/>
                      <a:pt x="24" y="218"/>
                    </a:cubicBezTo>
                    <a:cubicBezTo>
                      <a:pt x="26" y="218"/>
                      <a:pt x="27" y="220"/>
                      <a:pt x="25" y="221"/>
                    </a:cubicBezTo>
                    <a:cubicBezTo>
                      <a:pt x="22" y="223"/>
                      <a:pt x="25" y="226"/>
                      <a:pt x="24" y="228"/>
                    </a:cubicBezTo>
                    <a:cubicBezTo>
                      <a:pt x="23" y="230"/>
                      <a:pt x="21" y="232"/>
                      <a:pt x="22" y="235"/>
                    </a:cubicBezTo>
                    <a:cubicBezTo>
                      <a:pt x="23" y="237"/>
                      <a:pt x="21" y="237"/>
                      <a:pt x="21" y="240"/>
                    </a:cubicBezTo>
                    <a:cubicBezTo>
                      <a:pt x="20" y="243"/>
                      <a:pt x="22" y="243"/>
                      <a:pt x="21" y="244"/>
                    </a:cubicBezTo>
                    <a:cubicBezTo>
                      <a:pt x="20" y="244"/>
                      <a:pt x="23" y="247"/>
                      <a:pt x="21" y="247"/>
                    </a:cubicBezTo>
                    <a:cubicBezTo>
                      <a:pt x="19" y="247"/>
                      <a:pt x="20" y="250"/>
                      <a:pt x="21" y="252"/>
                    </a:cubicBezTo>
                    <a:cubicBezTo>
                      <a:pt x="22" y="254"/>
                      <a:pt x="19" y="253"/>
                      <a:pt x="17" y="254"/>
                    </a:cubicBezTo>
                    <a:cubicBezTo>
                      <a:pt x="15" y="256"/>
                      <a:pt x="19" y="258"/>
                      <a:pt x="18" y="260"/>
                    </a:cubicBezTo>
                    <a:cubicBezTo>
                      <a:pt x="17" y="262"/>
                      <a:pt x="14" y="259"/>
                      <a:pt x="13" y="257"/>
                    </a:cubicBezTo>
                    <a:cubicBezTo>
                      <a:pt x="11" y="256"/>
                      <a:pt x="15" y="254"/>
                      <a:pt x="16" y="252"/>
                    </a:cubicBezTo>
                    <a:cubicBezTo>
                      <a:pt x="18" y="250"/>
                      <a:pt x="15" y="245"/>
                      <a:pt x="12" y="246"/>
                    </a:cubicBezTo>
                    <a:cubicBezTo>
                      <a:pt x="9" y="247"/>
                      <a:pt x="15" y="250"/>
                      <a:pt x="15" y="253"/>
                    </a:cubicBezTo>
                    <a:cubicBezTo>
                      <a:pt x="15" y="255"/>
                      <a:pt x="10" y="252"/>
                      <a:pt x="10" y="255"/>
                    </a:cubicBezTo>
                    <a:cubicBezTo>
                      <a:pt x="10" y="257"/>
                      <a:pt x="7" y="256"/>
                      <a:pt x="6" y="258"/>
                    </a:cubicBezTo>
                    <a:cubicBezTo>
                      <a:pt x="4" y="260"/>
                      <a:pt x="8" y="261"/>
                      <a:pt x="6" y="262"/>
                    </a:cubicBezTo>
                    <a:cubicBezTo>
                      <a:pt x="4" y="262"/>
                      <a:pt x="1" y="265"/>
                      <a:pt x="1" y="267"/>
                    </a:cubicBezTo>
                    <a:cubicBezTo>
                      <a:pt x="1" y="269"/>
                      <a:pt x="3" y="269"/>
                      <a:pt x="3" y="267"/>
                    </a:cubicBezTo>
                    <a:cubicBezTo>
                      <a:pt x="3" y="265"/>
                      <a:pt x="6" y="265"/>
                      <a:pt x="7" y="267"/>
                    </a:cubicBezTo>
                    <a:cubicBezTo>
                      <a:pt x="8" y="269"/>
                      <a:pt x="9" y="267"/>
                      <a:pt x="11" y="268"/>
                    </a:cubicBezTo>
                    <a:cubicBezTo>
                      <a:pt x="14" y="268"/>
                      <a:pt x="13" y="272"/>
                      <a:pt x="12" y="272"/>
                    </a:cubicBezTo>
                    <a:cubicBezTo>
                      <a:pt x="11" y="272"/>
                      <a:pt x="9" y="274"/>
                      <a:pt x="10" y="277"/>
                    </a:cubicBezTo>
                    <a:cubicBezTo>
                      <a:pt x="10" y="279"/>
                      <a:pt x="15" y="277"/>
                      <a:pt x="17" y="277"/>
                    </a:cubicBezTo>
                    <a:cubicBezTo>
                      <a:pt x="19" y="278"/>
                      <a:pt x="18" y="282"/>
                      <a:pt x="17" y="281"/>
                    </a:cubicBezTo>
                    <a:cubicBezTo>
                      <a:pt x="16" y="279"/>
                      <a:pt x="13" y="277"/>
                      <a:pt x="12" y="279"/>
                    </a:cubicBezTo>
                    <a:cubicBezTo>
                      <a:pt x="11" y="282"/>
                      <a:pt x="9" y="280"/>
                      <a:pt x="7" y="280"/>
                    </a:cubicBezTo>
                    <a:cubicBezTo>
                      <a:pt x="5" y="279"/>
                      <a:pt x="0" y="283"/>
                      <a:pt x="2" y="284"/>
                    </a:cubicBezTo>
                    <a:cubicBezTo>
                      <a:pt x="4" y="286"/>
                      <a:pt x="4" y="288"/>
                      <a:pt x="5" y="288"/>
                    </a:cubicBezTo>
                    <a:cubicBezTo>
                      <a:pt x="6" y="288"/>
                      <a:pt x="8" y="287"/>
                      <a:pt x="9" y="285"/>
                    </a:cubicBezTo>
                    <a:cubicBezTo>
                      <a:pt x="9" y="284"/>
                      <a:pt x="12" y="282"/>
                      <a:pt x="12" y="286"/>
                    </a:cubicBezTo>
                    <a:cubicBezTo>
                      <a:pt x="12" y="289"/>
                      <a:pt x="9" y="287"/>
                      <a:pt x="8" y="289"/>
                    </a:cubicBezTo>
                    <a:cubicBezTo>
                      <a:pt x="7" y="291"/>
                      <a:pt x="6" y="292"/>
                      <a:pt x="4" y="294"/>
                    </a:cubicBezTo>
                    <a:cubicBezTo>
                      <a:pt x="2" y="295"/>
                      <a:pt x="4" y="298"/>
                      <a:pt x="5" y="297"/>
                    </a:cubicBezTo>
                    <a:cubicBezTo>
                      <a:pt x="7" y="296"/>
                      <a:pt x="5" y="299"/>
                      <a:pt x="7" y="300"/>
                    </a:cubicBezTo>
                    <a:cubicBezTo>
                      <a:pt x="10" y="300"/>
                      <a:pt x="10" y="298"/>
                      <a:pt x="10" y="297"/>
                    </a:cubicBezTo>
                    <a:cubicBezTo>
                      <a:pt x="9" y="295"/>
                      <a:pt x="11" y="291"/>
                      <a:pt x="13" y="293"/>
                    </a:cubicBezTo>
                    <a:cubicBezTo>
                      <a:pt x="15" y="295"/>
                      <a:pt x="12" y="297"/>
                      <a:pt x="12" y="298"/>
                    </a:cubicBezTo>
                    <a:cubicBezTo>
                      <a:pt x="12" y="300"/>
                      <a:pt x="11" y="303"/>
                      <a:pt x="11" y="305"/>
                    </a:cubicBezTo>
                    <a:cubicBezTo>
                      <a:pt x="11" y="307"/>
                      <a:pt x="9" y="305"/>
                      <a:pt x="9" y="308"/>
                    </a:cubicBezTo>
                    <a:cubicBezTo>
                      <a:pt x="9" y="310"/>
                      <a:pt x="4" y="308"/>
                      <a:pt x="6" y="310"/>
                    </a:cubicBezTo>
                    <a:cubicBezTo>
                      <a:pt x="8" y="311"/>
                      <a:pt x="5" y="313"/>
                      <a:pt x="6" y="315"/>
                    </a:cubicBezTo>
                    <a:cubicBezTo>
                      <a:pt x="7" y="316"/>
                      <a:pt x="8" y="313"/>
                      <a:pt x="10" y="313"/>
                    </a:cubicBezTo>
                    <a:cubicBezTo>
                      <a:pt x="12" y="314"/>
                      <a:pt x="12" y="315"/>
                      <a:pt x="14" y="313"/>
                    </a:cubicBezTo>
                    <a:cubicBezTo>
                      <a:pt x="17" y="312"/>
                      <a:pt x="18" y="315"/>
                      <a:pt x="16" y="316"/>
                    </a:cubicBezTo>
                    <a:cubicBezTo>
                      <a:pt x="14" y="317"/>
                      <a:pt x="11" y="320"/>
                      <a:pt x="12" y="320"/>
                    </a:cubicBezTo>
                    <a:cubicBezTo>
                      <a:pt x="13" y="320"/>
                      <a:pt x="16" y="318"/>
                      <a:pt x="17" y="320"/>
                    </a:cubicBezTo>
                    <a:cubicBezTo>
                      <a:pt x="18" y="323"/>
                      <a:pt x="20" y="322"/>
                      <a:pt x="20" y="320"/>
                    </a:cubicBezTo>
                    <a:cubicBezTo>
                      <a:pt x="20" y="317"/>
                      <a:pt x="24" y="319"/>
                      <a:pt x="25" y="321"/>
                    </a:cubicBezTo>
                    <a:cubicBezTo>
                      <a:pt x="26" y="323"/>
                      <a:pt x="20" y="325"/>
                      <a:pt x="18" y="324"/>
                    </a:cubicBezTo>
                    <a:cubicBezTo>
                      <a:pt x="15" y="324"/>
                      <a:pt x="14" y="327"/>
                      <a:pt x="15" y="329"/>
                    </a:cubicBezTo>
                    <a:cubicBezTo>
                      <a:pt x="17" y="331"/>
                      <a:pt x="19" y="329"/>
                      <a:pt x="21" y="327"/>
                    </a:cubicBezTo>
                    <a:cubicBezTo>
                      <a:pt x="23" y="325"/>
                      <a:pt x="33" y="326"/>
                      <a:pt x="34" y="328"/>
                    </a:cubicBezTo>
                    <a:cubicBezTo>
                      <a:pt x="34" y="330"/>
                      <a:pt x="29" y="328"/>
                      <a:pt x="29" y="329"/>
                    </a:cubicBezTo>
                    <a:cubicBezTo>
                      <a:pt x="28" y="331"/>
                      <a:pt x="24" y="332"/>
                      <a:pt x="24" y="330"/>
                    </a:cubicBezTo>
                    <a:cubicBezTo>
                      <a:pt x="23" y="329"/>
                      <a:pt x="19" y="331"/>
                      <a:pt x="19" y="333"/>
                    </a:cubicBezTo>
                    <a:cubicBezTo>
                      <a:pt x="19" y="335"/>
                      <a:pt x="16" y="335"/>
                      <a:pt x="19" y="336"/>
                    </a:cubicBezTo>
                    <a:cubicBezTo>
                      <a:pt x="23" y="337"/>
                      <a:pt x="22" y="333"/>
                      <a:pt x="27" y="333"/>
                    </a:cubicBezTo>
                    <a:cubicBezTo>
                      <a:pt x="32" y="334"/>
                      <a:pt x="34" y="329"/>
                      <a:pt x="36" y="331"/>
                    </a:cubicBezTo>
                    <a:cubicBezTo>
                      <a:pt x="37" y="334"/>
                      <a:pt x="32" y="337"/>
                      <a:pt x="30" y="335"/>
                    </a:cubicBezTo>
                    <a:cubicBezTo>
                      <a:pt x="28" y="333"/>
                      <a:pt x="25" y="336"/>
                      <a:pt x="26" y="339"/>
                    </a:cubicBezTo>
                    <a:cubicBezTo>
                      <a:pt x="26" y="341"/>
                      <a:pt x="20" y="338"/>
                      <a:pt x="17" y="338"/>
                    </a:cubicBezTo>
                    <a:cubicBezTo>
                      <a:pt x="14" y="337"/>
                      <a:pt x="15" y="340"/>
                      <a:pt x="18" y="343"/>
                    </a:cubicBezTo>
                    <a:cubicBezTo>
                      <a:pt x="20" y="346"/>
                      <a:pt x="22" y="343"/>
                      <a:pt x="25" y="345"/>
                    </a:cubicBezTo>
                    <a:cubicBezTo>
                      <a:pt x="28" y="347"/>
                      <a:pt x="28" y="349"/>
                      <a:pt x="30" y="347"/>
                    </a:cubicBezTo>
                    <a:cubicBezTo>
                      <a:pt x="32" y="345"/>
                      <a:pt x="30" y="345"/>
                      <a:pt x="29" y="344"/>
                    </a:cubicBezTo>
                    <a:cubicBezTo>
                      <a:pt x="27" y="343"/>
                      <a:pt x="28" y="340"/>
                      <a:pt x="32" y="342"/>
                    </a:cubicBezTo>
                    <a:cubicBezTo>
                      <a:pt x="35" y="343"/>
                      <a:pt x="39" y="340"/>
                      <a:pt x="38" y="336"/>
                    </a:cubicBezTo>
                    <a:cubicBezTo>
                      <a:pt x="37" y="332"/>
                      <a:pt x="41" y="330"/>
                      <a:pt x="45" y="328"/>
                    </a:cubicBezTo>
                    <a:cubicBezTo>
                      <a:pt x="49" y="327"/>
                      <a:pt x="47" y="331"/>
                      <a:pt x="44" y="332"/>
                    </a:cubicBezTo>
                    <a:cubicBezTo>
                      <a:pt x="41" y="334"/>
                      <a:pt x="41" y="335"/>
                      <a:pt x="43" y="337"/>
                    </a:cubicBezTo>
                    <a:cubicBezTo>
                      <a:pt x="45" y="339"/>
                      <a:pt x="48" y="335"/>
                      <a:pt x="50" y="337"/>
                    </a:cubicBezTo>
                    <a:cubicBezTo>
                      <a:pt x="52" y="339"/>
                      <a:pt x="47" y="339"/>
                      <a:pt x="46" y="341"/>
                    </a:cubicBezTo>
                    <a:cubicBezTo>
                      <a:pt x="45" y="343"/>
                      <a:pt x="49" y="345"/>
                      <a:pt x="46" y="347"/>
                    </a:cubicBezTo>
                    <a:cubicBezTo>
                      <a:pt x="43" y="348"/>
                      <a:pt x="45" y="341"/>
                      <a:pt x="43" y="340"/>
                    </a:cubicBezTo>
                    <a:cubicBezTo>
                      <a:pt x="41" y="339"/>
                      <a:pt x="39" y="341"/>
                      <a:pt x="41" y="345"/>
                    </a:cubicBezTo>
                    <a:cubicBezTo>
                      <a:pt x="43" y="349"/>
                      <a:pt x="39" y="346"/>
                      <a:pt x="37" y="344"/>
                    </a:cubicBezTo>
                    <a:cubicBezTo>
                      <a:pt x="35" y="342"/>
                      <a:pt x="33" y="344"/>
                      <a:pt x="35" y="347"/>
                    </a:cubicBezTo>
                    <a:cubicBezTo>
                      <a:pt x="37" y="349"/>
                      <a:pt x="31" y="346"/>
                      <a:pt x="31" y="350"/>
                    </a:cubicBezTo>
                    <a:cubicBezTo>
                      <a:pt x="31" y="353"/>
                      <a:pt x="34" y="350"/>
                      <a:pt x="37" y="351"/>
                    </a:cubicBezTo>
                    <a:cubicBezTo>
                      <a:pt x="40" y="352"/>
                      <a:pt x="39" y="356"/>
                      <a:pt x="41" y="358"/>
                    </a:cubicBezTo>
                    <a:cubicBezTo>
                      <a:pt x="43" y="360"/>
                      <a:pt x="41" y="353"/>
                      <a:pt x="44" y="352"/>
                    </a:cubicBezTo>
                    <a:cubicBezTo>
                      <a:pt x="46" y="351"/>
                      <a:pt x="44" y="358"/>
                      <a:pt x="50" y="359"/>
                    </a:cubicBezTo>
                    <a:cubicBezTo>
                      <a:pt x="55" y="361"/>
                      <a:pt x="50" y="358"/>
                      <a:pt x="52" y="357"/>
                    </a:cubicBezTo>
                    <a:cubicBezTo>
                      <a:pt x="55" y="355"/>
                      <a:pt x="58" y="362"/>
                      <a:pt x="61" y="363"/>
                    </a:cubicBezTo>
                    <a:cubicBezTo>
                      <a:pt x="63" y="363"/>
                      <a:pt x="62" y="359"/>
                      <a:pt x="60" y="357"/>
                    </a:cubicBezTo>
                    <a:cubicBezTo>
                      <a:pt x="58" y="355"/>
                      <a:pt x="62" y="356"/>
                      <a:pt x="64" y="357"/>
                    </a:cubicBezTo>
                    <a:cubicBezTo>
                      <a:pt x="67" y="358"/>
                      <a:pt x="69" y="359"/>
                      <a:pt x="70" y="357"/>
                    </a:cubicBezTo>
                    <a:cubicBezTo>
                      <a:pt x="70" y="356"/>
                      <a:pt x="70" y="356"/>
                      <a:pt x="71" y="356"/>
                    </a:cubicBezTo>
                    <a:cubicBezTo>
                      <a:pt x="68" y="354"/>
                      <a:pt x="59" y="356"/>
                      <a:pt x="57" y="355"/>
                    </a:cubicBezTo>
                    <a:cubicBezTo>
                      <a:pt x="56" y="355"/>
                      <a:pt x="57" y="334"/>
                      <a:pt x="57" y="329"/>
                    </a:cubicBezTo>
                    <a:cubicBezTo>
                      <a:pt x="57" y="329"/>
                      <a:pt x="57" y="329"/>
                      <a:pt x="57" y="329"/>
                    </a:cubicBezTo>
                    <a:cubicBezTo>
                      <a:pt x="55" y="329"/>
                      <a:pt x="49" y="329"/>
                      <a:pt x="50" y="326"/>
                    </a:cubicBezTo>
                    <a:cubicBezTo>
                      <a:pt x="50" y="325"/>
                      <a:pt x="51" y="325"/>
                      <a:pt x="51" y="325"/>
                    </a:cubicBezTo>
                    <a:cubicBezTo>
                      <a:pt x="50" y="324"/>
                      <a:pt x="49" y="323"/>
                      <a:pt x="47" y="322"/>
                    </a:cubicBezTo>
                    <a:cubicBezTo>
                      <a:pt x="43" y="321"/>
                      <a:pt x="35" y="322"/>
                      <a:pt x="33" y="32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14" name="Freeform 111">
                <a:extLst>
                  <a:ext uri="{FF2B5EF4-FFF2-40B4-BE49-F238E27FC236}">
                    <a16:creationId xmlns:a16="http://schemas.microsoft.com/office/drawing/2014/main" xmlns="" id="{B03CEC0E-7512-4246-8F1E-DA7C4B7A2B0B}"/>
                  </a:ext>
                </a:extLst>
              </p:cNvPr>
              <p:cNvSpPr>
                <a:spLocks/>
              </p:cNvSpPr>
              <p:nvPr/>
            </p:nvSpPr>
            <p:spPr bwMode="auto">
              <a:xfrm>
                <a:off x="3745291" y="4454923"/>
                <a:ext cx="163114" cy="166878"/>
              </a:xfrm>
              <a:custGeom>
                <a:avLst/>
                <a:gdLst>
                  <a:gd name="T0" fmla="*/ 69 w 71"/>
                  <a:gd name="T1" fmla="*/ 39 h 72"/>
                  <a:gd name="T2" fmla="*/ 62 w 71"/>
                  <a:gd name="T3" fmla="*/ 40 h 72"/>
                  <a:gd name="T4" fmla="*/ 58 w 71"/>
                  <a:gd name="T5" fmla="*/ 31 h 72"/>
                  <a:gd name="T6" fmla="*/ 52 w 71"/>
                  <a:gd name="T7" fmla="*/ 24 h 72"/>
                  <a:gd name="T8" fmla="*/ 45 w 71"/>
                  <a:gd name="T9" fmla="*/ 24 h 72"/>
                  <a:gd name="T10" fmla="*/ 41 w 71"/>
                  <a:gd name="T11" fmla="*/ 17 h 72"/>
                  <a:gd name="T12" fmla="*/ 40 w 71"/>
                  <a:gd name="T13" fmla="*/ 7 h 72"/>
                  <a:gd name="T14" fmla="*/ 40 w 71"/>
                  <a:gd name="T15" fmla="*/ 3 h 72"/>
                  <a:gd name="T16" fmla="*/ 38 w 71"/>
                  <a:gd name="T17" fmla="*/ 3 h 72"/>
                  <a:gd name="T18" fmla="*/ 31 w 71"/>
                  <a:gd name="T19" fmla="*/ 0 h 72"/>
                  <a:gd name="T20" fmla="*/ 21 w 71"/>
                  <a:gd name="T21" fmla="*/ 1 h 72"/>
                  <a:gd name="T22" fmla="*/ 12 w 71"/>
                  <a:gd name="T23" fmla="*/ 3 h 72"/>
                  <a:gd name="T24" fmla="*/ 5 w 71"/>
                  <a:gd name="T25" fmla="*/ 10 h 72"/>
                  <a:gd name="T26" fmla="*/ 3 w 71"/>
                  <a:gd name="T27" fmla="*/ 23 h 72"/>
                  <a:gd name="T28" fmla="*/ 0 w 71"/>
                  <a:gd name="T29" fmla="*/ 23 h 72"/>
                  <a:gd name="T30" fmla="*/ 11 w 71"/>
                  <a:gd name="T31" fmla="*/ 34 h 72"/>
                  <a:gd name="T32" fmla="*/ 20 w 71"/>
                  <a:gd name="T33" fmla="*/ 40 h 72"/>
                  <a:gd name="T34" fmla="*/ 29 w 71"/>
                  <a:gd name="T35" fmla="*/ 44 h 72"/>
                  <a:gd name="T36" fmla="*/ 44 w 71"/>
                  <a:gd name="T37" fmla="*/ 52 h 72"/>
                  <a:gd name="T38" fmla="*/ 38 w 71"/>
                  <a:gd name="T39" fmla="*/ 62 h 72"/>
                  <a:gd name="T40" fmla="*/ 35 w 71"/>
                  <a:gd name="T41" fmla="*/ 68 h 72"/>
                  <a:gd name="T42" fmla="*/ 43 w 71"/>
                  <a:gd name="T43" fmla="*/ 69 h 72"/>
                  <a:gd name="T44" fmla="*/ 50 w 71"/>
                  <a:gd name="T45" fmla="*/ 70 h 72"/>
                  <a:gd name="T46" fmla="*/ 57 w 71"/>
                  <a:gd name="T47" fmla="*/ 69 h 72"/>
                  <a:gd name="T48" fmla="*/ 64 w 71"/>
                  <a:gd name="T49" fmla="*/ 66 h 72"/>
                  <a:gd name="T50" fmla="*/ 68 w 71"/>
                  <a:gd name="T51" fmla="*/ 54 h 72"/>
                  <a:gd name="T52" fmla="*/ 69 w 71"/>
                  <a:gd name="T53" fmla="*/ 39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1" h="72">
                    <a:moveTo>
                      <a:pt x="69" y="39"/>
                    </a:moveTo>
                    <a:cubicBezTo>
                      <a:pt x="66" y="37"/>
                      <a:pt x="63" y="40"/>
                      <a:pt x="62" y="40"/>
                    </a:cubicBezTo>
                    <a:cubicBezTo>
                      <a:pt x="61" y="40"/>
                      <a:pt x="59" y="34"/>
                      <a:pt x="58" y="31"/>
                    </a:cubicBezTo>
                    <a:cubicBezTo>
                      <a:pt x="57" y="28"/>
                      <a:pt x="54" y="23"/>
                      <a:pt x="52" y="24"/>
                    </a:cubicBezTo>
                    <a:cubicBezTo>
                      <a:pt x="50" y="26"/>
                      <a:pt x="51" y="24"/>
                      <a:pt x="45" y="24"/>
                    </a:cubicBezTo>
                    <a:cubicBezTo>
                      <a:pt x="40" y="23"/>
                      <a:pt x="40" y="22"/>
                      <a:pt x="41" y="17"/>
                    </a:cubicBezTo>
                    <a:cubicBezTo>
                      <a:pt x="43" y="12"/>
                      <a:pt x="38" y="8"/>
                      <a:pt x="40" y="7"/>
                    </a:cubicBezTo>
                    <a:cubicBezTo>
                      <a:pt x="41" y="6"/>
                      <a:pt x="41" y="5"/>
                      <a:pt x="40" y="3"/>
                    </a:cubicBezTo>
                    <a:cubicBezTo>
                      <a:pt x="39" y="3"/>
                      <a:pt x="39" y="3"/>
                      <a:pt x="38" y="3"/>
                    </a:cubicBezTo>
                    <a:cubicBezTo>
                      <a:pt x="36" y="3"/>
                      <a:pt x="34" y="0"/>
                      <a:pt x="31" y="0"/>
                    </a:cubicBezTo>
                    <a:cubicBezTo>
                      <a:pt x="27" y="0"/>
                      <a:pt x="24" y="0"/>
                      <a:pt x="21" y="1"/>
                    </a:cubicBezTo>
                    <a:cubicBezTo>
                      <a:pt x="19" y="2"/>
                      <a:pt x="14" y="1"/>
                      <a:pt x="12" y="3"/>
                    </a:cubicBezTo>
                    <a:cubicBezTo>
                      <a:pt x="9" y="5"/>
                      <a:pt x="5" y="9"/>
                      <a:pt x="5" y="10"/>
                    </a:cubicBezTo>
                    <a:cubicBezTo>
                      <a:pt x="6" y="12"/>
                      <a:pt x="4" y="22"/>
                      <a:pt x="3" y="23"/>
                    </a:cubicBezTo>
                    <a:cubicBezTo>
                      <a:pt x="3" y="23"/>
                      <a:pt x="1" y="23"/>
                      <a:pt x="0" y="23"/>
                    </a:cubicBezTo>
                    <a:cubicBezTo>
                      <a:pt x="2" y="26"/>
                      <a:pt x="8" y="32"/>
                      <a:pt x="11" y="34"/>
                    </a:cubicBezTo>
                    <a:cubicBezTo>
                      <a:pt x="16" y="37"/>
                      <a:pt x="15" y="39"/>
                      <a:pt x="20" y="40"/>
                    </a:cubicBezTo>
                    <a:cubicBezTo>
                      <a:pt x="25" y="40"/>
                      <a:pt x="28" y="42"/>
                      <a:pt x="29" y="44"/>
                    </a:cubicBezTo>
                    <a:cubicBezTo>
                      <a:pt x="31" y="46"/>
                      <a:pt x="43" y="50"/>
                      <a:pt x="44" y="52"/>
                    </a:cubicBezTo>
                    <a:cubicBezTo>
                      <a:pt x="45" y="53"/>
                      <a:pt x="38" y="58"/>
                      <a:pt x="38" y="62"/>
                    </a:cubicBezTo>
                    <a:cubicBezTo>
                      <a:pt x="38" y="67"/>
                      <a:pt x="35" y="66"/>
                      <a:pt x="35" y="68"/>
                    </a:cubicBezTo>
                    <a:cubicBezTo>
                      <a:pt x="35" y="69"/>
                      <a:pt x="41" y="68"/>
                      <a:pt x="43" y="69"/>
                    </a:cubicBezTo>
                    <a:cubicBezTo>
                      <a:pt x="45" y="71"/>
                      <a:pt x="48" y="69"/>
                      <a:pt x="50" y="70"/>
                    </a:cubicBezTo>
                    <a:cubicBezTo>
                      <a:pt x="53" y="72"/>
                      <a:pt x="56" y="68"/>
                      <a:pt x="57" y="69"/>
                    </a:cubicBezTo>
                    <a:cubicBezTo>
                      <a:pt x="59" y="69"/>
                      <a:pt x="61" y="65"/>
                      <a:pt x="64" y="66"/>
                    </a:cubicBezTo>
                    <a:cubicBezTo>
                      <a:pt x="66" y="66"/>
                      <a:pt x="68" y="57"/>
                      <a:pt x="68" y="54"/>
                    </a:cubicBezTo>
                    <a:cubicBezTo>
                      <a:pt x="67" y="50"/>
                      <a:pt x="71" y="40"/>
                      <a:pt x="69" y="39"/>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15" name="Freeform 112">
                <a:extLst>
                  <a:ext uri="{FF2B5EF4-FFF2-40B4-BE49-F238E27FC236}">
                    <a16:creationId xmlns:a16="http://schemas.microsoft.com/office/drawing/2014/main" xmlns="" id="{6B5C1B4F-ECCE-4281-8A4B-D501B4362407}"/>
                  </a:ext>
                </a:extLst>
              </p:cNvPr>
              <p:cNvSpPr>
                <a:spLocks/>
              </p:cNvSpPr>
              <p:nvPr/>
            </p:nvSpPr>
            <p:spPr bwMode="auto">
              <a:xfrm>
                <a:off x="3313665" y="3881514"/>
                <a:ext cx="62736" cy="50189"/>
              </a:xfrm>
              <a:custGeom>
                <a:avLst/>
                <a:gdLst>
                  <a:gd name="T0" fmla="*/ 26 w 27"/>
                  <a:gd name="T1" fmla="*/ 17 h 22"/>
                  <a:gd name="T2" fmla="*/ 27 w 27"/>
                  <a:gd name="T3" fmla="*/ 12 h 22"/>
                  <a:gd name="T4" fmla="*/ 19 w 27"/>
                  <a:gd name="T5" fmla="*/ 2 h 22"/>
                  <a:gd name="T6" fmla="*/ 15 w 27"/>
                  <a:gd name="T7" fmla="*/ 2 h 22"/>
                  <a:gd name="T8" fmla="*/ 7 w 27"/>
                  <a:gd name="T9" fmla="*/ 0 h 22"/>
                  <a:gd name="T10" fmla="*/ 3 w 27"/>
                  <a:gd name="T11" fmla="*/ 0 h 22"/>
                  <a:gd name="T12" fmla="*/ 2 w 27"/>
                  <a:gd name="T13" fmla="*/ 3 h 22"/>
                  <a:gd name="T14" fmla="*/ 4 w 27"/>
                  <a:gd name="T15" fmla="*/ 10 h 22"/>
                  <a:gd name="T16" fmla="*/ 9 w 27"/>
                  <a:gd name="T17" fmla="*/ 9 h 22"/>
                  <a:gd name="T18" fmla="*/ 12 w 27"/>
                  <a:gd name="T19" fmla="*/ 12 h 22"/>
                  <a:gd name="T20" fmla="*/ 18 w 27"/>
                  <a:gd name="T21" fmla="*/ 17 h 22"/>
                  <a:gd name="T22" fmla="*/ 23 w 27"/>
                  <a:gd name="T23" fmla="*/ 22 h 22"/>
                  <a:gd name="T24" fmla="*/ 25 w 27"/>
                  <a:gd name="T25" fmla="*/ 22 h 22"/>
                  <a:gd name="T26" fmla="*/ 26 w 27"/>
                  <a:gd name="T27" fmla="*/ 17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 h="22">
                    <a:moveTo>
                      <a:pt x="26" y="17"/>
                    </a:moveTo>
                    <a:cubicBezTo>
                      <a:pt x="25" y="16"/>
                      <a:pt x="26" y="14"/>
                      <a:pt x="27" y="12"/>
                    </a:cubicBezTo>
                    <a:cubicBezTo>
                      <a:pt x="24" y="9"/>
                      <a:pt x="21" y="5"/>
                      <a:pt x="19" y="2"/>
                    </a:cubicBezTo>
                    <a:cubicBezTo>
                      <a:pt x="17" y="2"/>
                      <a:pt x="16" y="2"/>
                      <a:pt x="15" y="2"/>
                    </a:cubicBezTo>
                    <a:cubicBezTo>
                      <a:pt x="13" y="0"/>
                      <a:pt x="9" y="1"/>
                      <a:pt x="7" y="0"/>
                    </a:cubicBezTo>
                    <a:cubicBezTo>
                      <a:pt x="6" y="0"/>
                      <a:pt x="4" y="0"/>
                      <a:pt x="3" y="0"/>
                    </a:cubicBezTo>
                    <a:cubicBezTo>
                      <a:pt x="3" y="2"/>
                      <a:pt x="3" y="3"/>
                      <a:pt x="2" y="3"/>
                    </a:cubicBezTo>
                    <a:cubicBezTo>
                      <a:pt x="0" y="4"/>
                      <a:pt x="0" y="9"/>
                      <a:pt x="4" y="10"/>
                    </a:cubicBezTo>
                    <a:cubicBezTo>
                      <a:pt x="8" y="12"/>
                      <a:pt x="7" y="9"/>
                      <a:pt x="9" y="9"/>
                    </a:cubicBezTo>
                    <a:cubicBezTo>
                      <a:pt x="11" y="9"/>
                      <a:pt x="11" y="12"/>
                      <a:pt x="12" y="12"/>
                    </a:cubicBezTo>
                    <a:cubicBezTo>
                      <a:pt x="14" y="12"/>
                      <a:pt x="18" y="15"/>
                      <a:pt x="18" y="17"/>
                    </a:cubicBezTo>
                    <a:cubicBezTo>
                      <a:pt x="18" y="20"/>
                      <a:pt x="20" y="22"/>
                      <a:pt x="23" y="22"/>
                    </a:cubicBezTo>
                    <a:cubicBezTo>
                      <a:pt x="23" y="22"/>
                      <a:pt x="24" y="22"/>
                      <a:pt x="25" y="22"/>
                    </a:cubicBezTo>
                    <a:cubicBezTo>
                      <a:pt x="25" y="20"/>
                      <a:pt x="26" y="18"/>
                      <a:pt x="26" y="17"/>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16" name="Freeform 113">
                <a:extLst>
                  <a:ext uri="{FF2B5EF4-FFF2-40B4-BE49-F238E27FC236}">
                    <a16:creationId xmlns:a16="http://schemas.microsoft.com/office/drawing/2014/main" xmlns="" id="{E11AF6E2-AF0F-4D82-B08F-14B9C0B30AD6}"/>
                  </a:ext>
                </a:extLst>
              </p:cNvPr>
              <p:cNvSpPr>
                <a:spLocks/>
              </p:cNvSpPr>
              <p:nvPr/>
            </p:nvSpPr>
            <p:spPr bwMode="auto">
              <a:xfrm>
                <a:off x="3371383" y="3906608"/>
                <a:ext cx="109161" cy="50189"/>
              </a:xfrm>
              <a:custGeom>
                <a:avLst/>
                <a:gdLst>
                  <a:gd name="T0" fmla="*/ 42 w 47"/>
                  <a:gd name="T1" fmla="*/ 6 h 22"/>
                  <a:gd name="T2" fmla="*/ 30 w 47"/>
                  <a:gd name="T3" fmla="*/ 1 h 22"/>
                  <a:gd name="T4" fmla="*/ 19 w 47"/>
                  <a:gd name="T5" fmla="*/ 5 h 22"/>
                  <a:gd name="T6" fmla="*/ 6 w 47"/>
                  <a:gd name="T7" fmla="*/ 5 h 22"/>
                  <a:gd name="T8" fmla="*/ 2 w 47"/>
                  <a:gd name="T9" fmla="*/ 1 h 22"/>
                  <a:gd name="T10" fmla="*/ 1 w 47"/>
                  <a:gd name="T11" fmla="*/ 6 h 22"/>
                  <a:gd name="T12" fmla="*/ 0 w 47"/>
                  <a:gd name="T13" fmla="*/ 11 h 22"/>
                  <a:gd name="T14" fmla="*/ 10 w 47"/>
                  <a:gd name="T15" fmla="*/ 15 h 22"/>
                  <a:gd name="T16" fmla="*/ 16 w 47"/>
                  <a:gd name="T17" fmla="*/ 19 h 22"/>
                  <a:gd name="T18" fmla="*/ 22 w 47"/>
                  <a:gd name="T19" fmla="*/ 18 h 22"/>
                  <a:gd name="T20" fmla="*/ 20 w 47"/>
                  <a:gd name="T21" fmla="*/ 13 h 22"/>
                  <a:gd name="T22" fmla="*/ 24 w 47"/>
                  <a:gd name="T23" fmla="*/ 9 h 22"/>
                  <a:gd name="T24" fmla="*/ 33 w 47"/>
                  <a:gd name="T25" fmla="*/ 6 h 22"/>
                  <a:gd name="T26" fmla="*/ 35 w 47"/>
                  <a:gd name="T27" fmla="*/ 12 h 22"/>
                  <a:gd name="T28" fmla="*/ 40 w 47"/>
                  <a:gd name="T29" fmla="*/ 20 h 22"/>
                  <a:gd name="T30" fmla="*/ 46 w 47"/>
                  <a:gd name="T31" fmla="*/ 15 h 22"/>
                  <a:gd name="T32" fmla="*/ 47 w 47"/>
                  <a:gd name="T33" fmla="*/ 13 h 22"/>
                  <a:gd name="T34" fmla="*/ 42 w 47"/>
                  <a:gd name="T35" fmla="*/ 6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7" h="22">
                    <a:moveTo>
                      <a:pt x="42" y="6"/>
                    </a:moveTo>
                    <a:cubicBezTo>
                      <a:pt x="39" y="2"/>
                      <a:pt x="34" y="2"/>
                      <a:pt x="30" y="1"/>
                    </a:cubicBezTo>
                    <a:cubicBezTo>
                      <a:pt x="27" y="0"/>
                      <a:pt x="23" y="1"/>
                      <a:pt x="19" y="5"/>
                    </a:cubicBezTo>
                    <a:cubicBezTo>
                      <a:pt x="15" y="9"/>
                      <a:pt x="10" y="7"/>
                      <a:pt x="6" y="5"/>
                    </a:cubicBezTo>
                    <a:cubicBezTo>
                      <a:pt x="5" y="4"/>
                      <a:pt x="4" y="3"/>
                      <a:pt x="2" y="1"/>
                    </a:cubicBezTo>
                    <a:cubicBezTo>
                      <a:pt x="1" y="3"/>
                      <a:pt x="0" y="5"/>
                      <a:pt x="1" y="6"/>
                    </a:cubicBezTo>
                    <a:cubicBezTo>
                      <a:pt x="1" y="7"/>
                      <a:pt x="0" y="9"/>
                      <a:pt x="0" y="11"/>
                    </a:cubicBezTo>
                    <a:cubicBezTo>
                      <a:pt x="3" y="11"/>
                      <a:pt x="8" y="13"/>
                      <a:pt x="10" y="15"/>
                    </a:cubicBezTo>
                    <a:cubicBezTo>
                      <a:pt x="13" y="19"/>
                      <a:pt x="14" y="16"/>
                      <a:pt x="16" y="19"/>
                    </a:cubicBezTo>
                    <a:cubicBezTo>
                      <a:pt x="18" y="22"/>
                      <a:pt x="21" y="20"/>
                      <a:pt x="22" y="18"/>
                    </a:cubicBezTo>
                    <a:cubicBezTo>
                      <a:pt x="23" y="16"/>
                      <a:pt x="20" y="15"/>
                      <a:pt x="20" y="13"/>
                    </a:cubicBezTo>
                    <a:cubicBezTo>
                      <a:pt x="19" y="11"/>
                      <a:pt x="23" y="12"/>
                      <a:pt x="24" y="9"/>
                    </a:cubicBezTo>
                    <a:cubicBezTo>
                      <a:pt x="25" y="7"/>
                      <a:pt x="31" y="5"/>
                      <a:pt x="33" y="6"/>
                    </a:cubicBezTo>
                    <a:cubicBezTo>
                      <a:pt x="36" y="8"/>
                      <a:pt x="38" y="9"/>
                      <a:pt x="35" y="12"/>
                    </a:cubicBezTo>
                    <a:cubicBezTo>
                      <a:pt x="34" y="14"/>
                      <a:pt x="37" y="18"/>
                      <a:pt x="40" y="20"/>
                    </a:cubicBezTo>
                    <a:cubicBezTo>
                      <a:pt x="42" y="18"/>
                      <a:pt x="45" y="16"/>
                      <a:pt x="46" y="15"/>
                    </a:cubicBezTo>
                    <a:cubicBezTo>
                      <a:pt x="46" y="15"/>
                      <a:pt x="46" y="14"/>
                      <a:pt x="47" y="13"/>
                    </a:cubicBezTo>
                    <a:cubicBezTo>
                      <a:pt x="45" y="12"/>
                      <a:pt x="44" y="9"/>
                      <a:pt x="42" y="6"/>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17" name="Freeform 114">
                <a:extLst>
                  <a:ext uri="{FF2B5EF4-FFF2-40B4-BE49-F238E27FC236}">
                    <a16:creationId xmlns:a16="http://schemas.microsoft.com/office/drawing/2014/main" xmlns="" id="{78F346BA-FA7E-4DF8-ACE9-939A3B8FCAB3}"/>
                  </a:ext>
                </a:extLst>
              </p:cNvPr>
              <p:cNvSpPr>
                <a:spLocks/>
              </p:cNvSpPr>
              <p:nvPr/>
            </p:nvSpPr>
            <p:spPr bwMode="auto">
              <a:xfrm>
                <a:off x="3445411" y="3851400"/>
                <a:ext cx="220832" cy="316191"/>
              </a:xfrm>
              <a:custGeom>
                <a:avLst/>
                <a:gdLst>
                  <a:gd name="T0" fmla="*/ 15 w 96"/>
                  <a:gd name="T1" fmla="*/ 100 h 137"/>
                  <a:gd name="T2" fmla="*/ 21 w 96"/>
                  <a:gd name="T3" fmla="*/ 100 h 137"/>
                  <a:gd name="T4" fmla="*/ 26 w 96"/>
                  <a:gd name="T5" fmla="*/ 105 h 137"/>
                  <a:gd name="T6" fmla="*/ 27 w 96"/>
                  <a:gd name="T7" fmla="*/ 105 h 137"/>
                  <a:gd name="T8" fmla="*/ 34 w 96"/>
                  <a:gd name="T9" fmla="*/ 105 h 137"/>
                  <a:gd name="T10" fmla="*/ 39 w 96"/>
                  <a:gd name="T11" fmla="*/ 112 h 137"/>
                  <a:gd name="T12" fmla="*/ 44 w 96"/>
                  <a:gd name="T13" fmla="*/ 117 h 137"/>
                  <a:gd name="T14" fmla="*/ 47 w 96"/>
                  <a:gd name="T15" fmla="*/ 122 h 137"/>
                  <a:gd name="T16" fmla="*/ 56 w 96"/>
                  <a:gd name="T17" fmla="*/ 123 h 137"/>
                  <a:gd name="T18" fmla="*/ 61 w 96"/>
                  <a:gd name="T19" fmla="*/ 122 h 137"/>
                  <a:gd name="T20" fmla="*/ 66 w 96"/>
                  <a:gd name="T21" fmla="*/ 122 h 137"/>
                  <a:gd name="T22" fmla="*/ 72 w 96"/>
                  <a:gd name="T23" fmla="*/ 127 h 137"/>
                  <a:gd name="T24" fmla="*/ 68 w 96"/>
                  <a:gd name="T25" fmla="*/ 133 h 137"/>
                  <a:gd name="T26" fmla="*/ 72 w 96"/>
                  <a:gd name="T27" fmla="*/ 137 h 137"/>
                  <a:gd name="T28" fmla="*/ 73 w 96"/>
                  <a:gd name="T29" fmla="*/ 137 h 137"/>
                  <a:gd name="T30" fmla="*/ 76 w 96"/>
                  <a:gd name="T31" fmla="*/ 126 h 137"/>
                  <a:gd name="T32" fmla="*/ 78 w 96"/>
                  <a:gd name="T33" fmla="*/ 115 h 137"/>
                  <a:gd name="T34" fmla="*/ 72 w 96"/>
                  <a:gd name="T35" fmla="*/ 102 h 137"/>
                  <a:gd name="T36" fmla="*/ 78 w 96"/>
                  <a:gd name="T37" fmla="*/ 98 h 137"/>
                  <a:gd name="T38" fmla="*/ 76 w 96"/>
                  <a:gd name="T39" fmla="*/ 95 h 137"/>
                  <a:gd name="T40" fmla="*/ 74 w 96"/>
                  <a:gd name="T41" fmla="*/ 90 h 137"/>
                  <a:gd name="T42" fmla="*/ 86 w 96"/>
                  <a:gd name="T43" fmla="*/ 89 h 137"/>
                  <a:gd name="T44" fmla="*/ 95 w 96"/>
                  <a:gd name="T45" fmla="*/ 86 h 137"/>
                  <a:gd name="T46" fmla="*/ 94 w 96"/>
                  <a:gd name="T47" fmla="*/ 82 h 137"/>
                  <a:gd name="T48" fmla="*/ 94 w 96"/>
                  <a:gd name="T49" fmla="*/ 76 h 137"/>
                  <a:gd name="T50" fmla="*/ 91 w 96"/>
                  <a:gd name="T51" fmla="*/ 70 h 137"/>
                  <a:gd name="T52" fmla="*/ 93 w 96"/>
                  <a:gd name="T53" fmla="*/ 55 h 137"/>
                  <a:gd name="T54" fmla="*/ 84 w 96"/>
                  <a:gd name="T55" fmla="*/ 53 h 137"/>
                  <a:gd name="T56" fmla="*/ 72 w 96"/>
                  <a:gd name="T57" fmla="*/ 48 h 137"/>
                  <a:gd name="T58" fmla="*/ 59 w 96"/>
                  <a:gd name="T59" fmla="*/ 47 h 137"/>
                  <a:gd name="T60" fmla="*/ 53 w 96"/>
                  <a:gd name="T61" fmla="*/ 36 h 137"/>
                  <a:gd name="T62" fmla="*/ 50 w 96"/>
                  <a:gd name="T63" fmla="*/ 31 h 137"/>
                  <a:gd name="T64" fmla="*/ 46 w 96"/>
                  <a:gd name="T65" fmla="*/ 29 h 137"/>
                  <a:gd name="T66" fmla="*/ 47 w 96"/>
                  <a:gd name="T67" fmla="*/ 25 h 137"/>
                  <a:gd name="T68" fmla="*/ 48 w 96"/>
                  <a:gd name="T69" fmla="*/ 19 h 137"/>
                  <a:gd name="T70" fmla="*/ 55 w 96"/>
                  <a:gd name="T71" fmla="*/ 10 h 137"/>
                  <a:gd name="T72" fmla="*/ 58 w 96"/>
                  <a:gd name="T73" fmla="*/ 9 h 137"/>
                  <a:gd name="T74" fmla="*/ 60 w 96"/>
                  <a:gd name="T75" fmla="*/ 7 h 137"/>
                  <a:gd name="T76" fmla="*/ 62 w 96"/>
                  <a:gd name="T77" fmla="*/ 2 h 137"/>
                  <a:gd name="T78" fmla="*/ 53 w 96"/>
                  <a:gd name="T79" fmla="*/ 6 h 137"/>
                  <a:gd name="T80" fmla="*/ 46 w 96"/>
                  <a:gd name="T81" fmla="*/ 11 h 137"/>
                  <a:gd name="T82" fmla="*/ 38 w 96"/>
                  <a:gd name="T83" fmla="*/ 13 h 137"/>
                  <a:gd name="T84" fmla="*/ 35 w 96"/>
                  <a:gd name="T85" fmla="*/ 12 h 137"/>
                  <a:gd name="T86" fmla="*/ 27 w 96"/>
                  <a:gd name="T87" fmla="*/ 19 h 137"/>
                  <a:gd name="T88" fmla="*/ 24 w 96"/>
                  <a:gd name="T89" fmla="*/ 27 h 137"/>
                  <a:gd name="T90" fmla="*/ 16 w 96"/>
                  <a:gd name="T91" fmla="*/ 36 h 137"/>
                  <a:gd name="T92" fmla="*/ 15 w 96"/>
                  <a:gd name="T93" fmla="*/ 37 h 137"/>
                  <a:gd name="T94" fmla="*/ 14 w 96"/>
                  <a:gd name="T95" fmla="*/ 39 h 137"/>
                  <a:gd name="T96" fmla="*/ 8 w 96"/>
                  <a:gd name="T97" fmla="*/ 44 h 137"/>
                  <a:gd name="T98" fmla="*/ 11 w 96"/>
                  <a:gd name="T99" fmla="*/ 47 h 137"/>
                  <a:gd name="T100" fmla="*/ 12 w 96"/>
                  <a:gd name="T101" fmla="*/ 53 h 137"/>
                  <a:gd name="T102" fmla="*/ 12 w 96"/>
                  <a:gd name="T103" fmla="*/ 58 h 137"/>
                  <a:gd name="T104" fmla="*/ 14 w 96"/>
                  <a:gd name="T105" fmla="*/ 70 h 137"/>
                  <a:gd name="T106" fmla="*/ 12 w 96"/>
                  <a:gd name="T107" fmla="*/ 77 h 137"/>
                  <a:gd name="T108" fmla="*/ 5 w 96"/>
                  <a:gd name="T109" fmla="*/ 82 h 137"/>
                  <a:gd name="T110" fmla="*/ 1 w 96"/>
                  <a:gd name="T111" fmla="*/ 88 h 137"/>
                  <a:gd name="T112" fmla="*/ 0 w 96"/>
                  <a:gd name="T113" fmla="*/ 91 h 137"/>
                  <a:gd name="T114" fmla="*/ 10 w 96"/>
                  <a:gd name="T115" fmla="*/ 96 h 137"/>
                  <a:gd name="T116" fmla="*/ 15 w 96"/>
                  <a:gd name="T117" fmla="*/ 100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6" h="137">
                    <a:moveTo>
                      <a:pt x="15" y="100"/>
                    </a:moveTo>
                    <a:cubicBezTo>
                      <a:pt x="17" y="102"/>
                      <a:pt x="20" y="101"/>
                      <a:pt x="21" y="100"/>
                    </a:cubicBezTo>
                    <a:cubicBezTo>
                      <a:pt x="21" y="99"/>
                      <a:pt x="23" y="101"/>
                      <a:pt x="26" y="105"/>
                    </a:cubicBezTo>
                    <a:cubicBezTo>
                      <a:pt x="27" y="105"/>
                      <a:pt x="27" y="105"/>
                      <a:pt x="27" y="105"/>
                    </a:cubicBezTo>
                    <a:cubicBezTo>
                      <a:pt x="29" y="105"/>
                      <a:pt x="32" y="104"/>
                      <a:pt x="34" y="105"/>
                    </a:cubicBezTo>
                    <a:cubicBezTo>
                      <a:pt x="36" y="106"/>
                      <a:pt x="35" y="111"/>
                      <a:pt x="39" y="112"/>
                    </a:cubicBezTo>
                    <a:cubicBezTo>
                      <a:pt x="42" y="112"/>
                      <a:pt x="44" y="115"/>
                      <a:pt x="44" y="117"/>
                    </a:cubicBezTo>
                    <a:cubicBezTo>
                      <a:pt x="43" y="118"/>
                      <a:pt x="47" y="119"/>
                      <a:pt x="47" y="122"/>
                    </a:cubicBezTo>
                    <a:cubicBezTo>
                      <a:pt x="46" y="124"/>
                      <a:pt x="55" y="124"/>
                      <a:pt x="56" y="123"/>
                    </a:cubicBezTo>
                    <a:cubicBezTo>
                      <a:pt x="57" y="122"/>
                      <a:pt x="59" y="121"/>
                      <a:pt x="61" y="122"/>
                    </a:cubicBezTo>
                    <a:cubicBezTo>
                      <a:pt x="62" y="123"/>
                      <a:pt x="65" y="121"/>
                      <a:pt x="66" y="122"/>
                    </a:cubicBezTo>
                    <a:cubicBezTo>
                      <a:pt x="67" y="122"/>
                      <a:pt x="73" y="125"/>
                      <a:pt x="72" y="127"/>
                    </a:cubicBezTo>
                    <a:cubicBezTo>
                      <a:pt x="71" y="129"/>
                      <a:pt x="67" y="132"/>
                      <a:pt x="68" y="133"/>
                    </a:cubicBezTo>
                    <a:cubicBezTo>
                      <a:pt x="68" y="135"/>
                      <a:pt x="71" y="136"/>
                      <a:pt x="72" y="137"/>
                    </a:cubicBezTo>
                    <a:cubicBezTo>
                      <a:pt x="73" y="137"/>
                      <a:pt x="73" y="137"/>
                      <a:pt x="73" y="137"/>
                    </a:cubicBezTo>
                    <a:cubicBezTo>
                      <a:pt x="75" y="137"/>
                      <a:pt x="76" y="129"/>
                      <a:pt x="76" y="126"/>
                    </a:cubicBezTo>
                    <a:cubicBezTo>
                      <a:pt x="76" y="124"/>
                      <a:pt x="77" y="118"/>
                      <a:pt x="78" y="115"/>
                    </a:cubicBezTo>
                    <a:cubicBezTo>
                      <a:pt x="79" y="111"/>
                      <a:pt x="72" y="107"/>
                      <a:pt x="72" y="102"/>
                    </a:cubicBezTo>
                    <a:cubicBezTo>
                      <a:pt x="72" y="97"/>
                      <a:pt x="75" y="100"/>
                      <a:pt x="78" y="98"/>
                    </a:cubicBezTo>
                    <a:cubicBezTo>
                      <a:pt x="81" y="96"/>
                      <a:pt x="78" y="95"/>
                      <a:pt x="76" y="95"/>
                    </a:cubicBezTo>
                    <a:cubicBezTo>
                      <a:pt x="75" y="94"/>
                      <a:pt x="74" y="92"/>
                      <a:pt x="74" y="90"/>
                    </a:cubicBezTo>
                    <a:cubicBezTo>
                      <a:pt x="75" y="89"/>
                      <a:pt x="83" y="89"/>
                      <a:pt x="86" y="89"/>
                    </a:cubicBezTo>
                    <a:cubicBezTo>
                      <a:pt x="89" y="89"/>
                      <a:pt x="95" y="87"/>
                      <a:pt x="95" y="86"/>
                    </a:cubicBezTo>
                    <a:cubicBezTo>
                      <a:pt x="95" y="86"/>
                      <a:pt x="96" y="84"/>
                      <a:pt x="94" y="82"/>
                    </a:cubicBezTo>
                    <a:cubicBezTo>
                      <a:pt x="92" y="81"/>
                      <a:pt x="92" y="78"/>
                      <a:pt x="94" y="76"/>
                    </a:cubicBezTo>
                    <a:cubicBezTo>
                      <a:pt x="96" y="74"/>
                      <a:pt x="93" y="72"/>
                      <a:pt x="91" y="70"/>
                    </a:cubicBezTo>
                    <a:cubicBezTo>
                      <a:pt x="89" y="68"/>
                      <a:pt x="91" y="59"/>
                      <a:pt x="93" y="55"/>
                    </a:cubicBezTo>
                    <a:cubicBezTo>
                      <a:pt x="95" y="51"/>
                      <a:pt x="88" y="52"/>
                      <a:pt x="84" y="53"/>
                    </a:cubicBezTo>
                    <a:cubicBezTo>
                      <a:pt x="79" y="53"/>
                      <a:pt x="75" y="52"/>
                      <a:pt x="72" y="48"/>
                    </a:cubicBezTo>
                    <a:cubicBezTo>
                      <a:pt x="69" y="44"/>
                      <a:pt x="65" y="47"/>
                      <a:pt x="59" y="47"/>
                    </a:cubicBezTo>
                    <a:cubicBezTo>
                      <a:pt x="52" y="47"/>
                      <a:pt x="53" y="39"/>
                      <a:pt x="53" y="36"/>
                    </a:cubicBezTo>
                    <a:cubicBezTo>
                      <a:pt x="54" y="33"/>
                      <a:pt x="50" y="33"/>
                      <a:pt x="50" y="31"/>
                    </a:cubicBezTo>
                    <a:cubicBezTo>
                      <a:pt x="50" y="29"/>
                      <a:pt x="48" y="29"/>
                      <a:pt x="46" y="29"/>
                    </a:cubicBezTo>
                    <a:cubicBezTo>
                      <a:pt x="44" y="29"/>
                      <a:pt x="46" y="27"/>
                      <a:pt x="47" y="25"/>
                    </a:cubicBezTo>
                    <a:cubicBezTo>
                      <a:pt x="48" y="24"/>
                      <a:pt x="48" y="23"/>
                      <a:pt x="48" y="19"/>
                    </a:cubicBezTo>
                    <a:cubicBezTo>
                      <a:pt x="49" y="16"/>
                      <a:pt x="53" y="13"/>
                      <a:pt x="55" y="10"/>
                    </a:cubicBezTo>
                    <a:cubicBezTo>
                      <a:pt x="56" y="9"/>
                      <a:pt x="57" y="9"/>
                      <a:pt x="58" y="9"/>
                    </a:cubicBezTo>
                    <a:cubicBezTo>
                      <a:pt x="58" y="8"/>
                      <a:pt x="59" y="7"/>
                      <a:pt x="60" y="7"/>
                    </a:cubicBezTo>
                    <a:cubicBezTo>
                      <a:pt x="63" y="6"/>
                      <a:pt x="65" y="4"/>
                      <a:pt x="62" y="2"/>
                    </a:cubicBezTo>
                    <a:cubicBezTo>
                      <a:pt x="58" y="0"/>
                      <a:pt x="57" y="6"/>
                      <a:pt x="53" y="6"/>
                    </a:cubicBezTo>
                    <a:cubicBezTo>
                      <a:pt x="49" y="7"/>
                      <a:pt x="48" y="9"/>
                      <a:pt x="46" y="11"/>
                    </a:cubicBezTo>
                    <a:cubicBezTo>
                      <a:pt x="43" y="12"/>
                      <a:pt x="39" y="11"/>
                      <a:pt x="38" y="13"/>
                    </a:cubicBezTo>
                    <a:cubicBezTo>
                      <a:pt x="38" y="15"/>
                      <a:pt x="37" y="13"/>
                      <a:pt x="35" y="12"/>
                    </a:cubicBezTo>
                    <a:cubicBezTo>
                      <a:pt x="33" y="12"/>
                      <a:pt x="27" y="17"/>
                      <a:pt x="27" y="19"/>
                    </a:cubicBezTo>
                    <a:cubicBezTo>
                      <a:pt x="27" y="22"/>
                      <a:pt x="28" y="24"/>
                      <a:pt x="24" y="27"/>
                    </a:cubicBezTo>
                    <a:cubicBezTo>
                      <a:pt x="20" y="29"/>
                      <a:pt x="18" y="34"/>
                      <a:pt x="16" y="36"/>
                    </a:cubicBezTo>
                    <a:cubicBezTo>
                      <a:pt x="16" y="37"/>
                      <a:pt x="15" y="37"/>
                      <a:pt x="15" y="37"/>
                    </a:cubicBezTo>
                    <a:cubicBezTo>
                      <a:pt x="14" y="38"/>
                      <a:pt x="14" y="39"/>
                      <a:pt x="14" y="39"/>
                    </a:cubicBezTo>
                    <a:cubicBezTo>
                      <a:pt x="13" y="40"/>
                      <a:pt x="10" y="42"/>
                      <a:pt x="8" y="44"/>
                    </a:cubicBezTo>
                    <a:cubicBezTo>
                      <a:pt x="9" y="45"/>
                      <a:pt x="10" y="46"/>
                      <a:pt x="11" y="47"/>
                    </a:cubicBezTo>
                    <a:cubicBezTo>
                      <a:pt x="13" y="50"/>
                      <a:pt x="12" y="52"/>
                      <a:pt x="12" y="53"/>
                    </a:cubicBezTo>
                    <a:cubicBezTo>
                      <a:pt x="13" y="55"/>
                      <a:pt x="14" y="57"/>
                      <a:pt x="12" y="58"/>
                    </a:cubicBezTo>
                    <a:cubicBezTo>
                      <a:pt x="11" y="58"/>
                      <a:pt x="12" y="68"/>
                      <a:pt x="14" y="70"/>
                    </a:cubicBezTo>
                    <a:cubicBezTo>
                      <a:pt x="15" y="72"/>
                      <a:pt x="14" y="73"/>
                      <a:pt x="12" y="77"/>
                    </a:cubicBezTo>
                    <a:cubicBezTo>
                      <a:pt x="10" y="81"/>
                      <a:pt x="9" y="82"/>
                      <a:pt x="5" y="82"/>
                    </a:cubicBezTo>
                    <a:cubicBezTo>
                      <a:pt x="2" y="83"/>
                      <a:pt x="2" y="88"/>
                      <a:pt x="1" y="88"/>
                    </a:cubicBezTo>
                    <a:cubicBezTo>
                      <a:pt x="0" y="88"/>
                      <a:pt x="0" y="89"/>
                      <a:pt x="0" y="91"/>
                    </a:cubicBezTo>
                    <a:cubicBezTo>
                      <a:pt x="3" y="93"/>
                      <a:pt x="8" y="96"/>
                      <a:pt x="10" y="96"/>
                    </a:cubicBezTo>
                    <a:cubicBezTo>
                      <a:pt x="11" y="96"/>
                      <a:pt x="12" y="99"/>
                      <a:pt x="15" y="100"/>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18" name="Freeform 115">
                <a:extLst>
                  <a:ext uri="{FF2B5EF4-FFF2-40B4-BE49-F238E27FC236}">
                    <a16:creationId xmlns:a16="http://schemas.microsoft.com/office/drawing/2014/main" xmlns="" id="{51396BE7-D131-40D1-A7E9-8BA8F52C49DC}"/>
                  </a:ext>
                </a:extLst>
              </p:cNvPr>
              <p:cNvSpPr>
                <a:spLocks/>
              </p:cNvSpPr>
              <p:nvPr/>
            </p:nvSpPr>
            <p:spPr bwMode="auto">
              <a:xfrm>
                <a:off x="3618564" y="4270479"/>
                <a:ext cx="228360" cy="258473"/>
              </a:xfrm>
              <a:custGeom>
                <a:avLst/>
                <a:gdLst>
                  <a:gd name="T0" fmla="*/ 98 w 99"/>
                  <a:gd name="T1" fmla="*/ 67 h 112"/>
                  <a:gd name="T2" fmla="*/ 93 w 99"/>
                  <a:gd name="T3" fmla="*/ 59 h 112"/>
                  <a:gd name="T4" fmla="*/ 86 w 99"/>
                  <a:gd name="T5" fmla="*/ 55 h 112"/>
                  <a:gd name="T6" fmla="*/ 78 w 99"/>
                  <a:gd name="T7" fmla="*/ 51 h 112"/>
                  <a:gd name="T8" fmla="*/ 77 w 99"/>
                  <a:gd name="T9" fmla="*/ 44 h 112"/>
                  <a:gd name="T10" fmla="*/ 76 w 99"/>
                  <a:gd name="T11" fmla="*/ 38 h 112"/>
                  <a:gd name="T12" fmla="*/ 72 w 99"/>
                  <a:gd name="T13" fmla="*/ 33 h 112"/>
                  <a:gd name="T14" fmla="*/ 64 w 99"/>
                  <a:gd name="T15" fmla="*/ 31 h 112"/>
                  <a:gd name="T16" fmla="*/ 57 w 99"/>
                  <a:gd name="T17" fmla="*/ 28 h 112"/>
                  <a:gd name="T18" fmla="*/ 54 w 99"/>
                  <a:gd name="T19" fmla="*/ 25 h 112"/>
                  <a:gd name="T20" fmla="*/ 48 w 99"/>
                  <a:gd name="T21" fmla="*/ 24 h 112"/>
                  <a:gd name="T22" fmla="*/ 38 w 99"/>
                  <a:gd name="T23" fmla="*/ 18 h 112"/>
                  <a:gd name="T24" fmla="*/ 36 w 99"/>
                  <a:gd name="T25" fmla="*/ 2 h 112"/>
                  <a:gd name="T26" fmla="*/ 28 w 99"/>
                  <a:gd name="T27" fmla="*/ 2 h 112"/>
                  <a:gd name="T28" fmla="*/ 19 w 99"/>
                  <a:gd name="T29" fmla="*/ 6 h 112"/>
                  <a:gd name="T30" fmla="*/ 12 w 99"/>
                  <a:gd name="T31" fmla="*/ 10 h 112"/>
                  <a:gd name="T32" fmla="*/ 5 w 99"/>
                  <a:gd name="T33" fmla="*/ 11 h 112"/>
                  <a:gd name="T34" fmla="*/ 2 w 99"/>
                  <a:gd name="T35" fmla="*/ 11 h 112"/>
                  <a:gd name="T36" fmla="*/ 8 w 99"/>
                  <a:gd name="T37" fmla="*/ 22 h 112"/>
                  <a:gd name="T38" fmla="*/ 6 w 99"/>
                  <a:gd name="T39" fmla="*/ 26 h 112"/>
                  <a:gd name="T40" fmla="*/ 6 w 99"/>
                  <a:gd name="T41" fmla="*/ 38 h 112"/>
                  <a:gd name="T42" fmla="*/ 4 w 99"/>
                  <a:gd name="T43" fmla="*/ 44 h 112"/>
                  <a:gd name="T44" fmla="*/ 3 w 99"/>
                  <a:gd name="T45" fmla="*/ 51 h 112"/>
                  <a:gd name="T46" fmla="*/ 6 w 99"/>
                  <a:gd name="T47" fmla="*/ 55 h 112"/>
                  <a:gd name="T48" fmla="*/ 1 w 99"/>
                  <a:gd name="T49" fmla="*/ 61 h 112"/>
                  <a:gd name="T50" fmla="*/ 1 w 99"/>
                  <a:gd name="T51" fmla="*/ 65 h 112"/>
                  <a:gd name="T52" fmla="*/ 4 w 99"/>
                  <a:gd name="T53" fmla="*/ 69 h 112"/>
                  <a:gd name="T54" fmla="*/ 6 w 99"/>
                  <a:gd name="T55" fmla="*/ 77 h 112"/>
                  <a:gd name="T56" fmla="*/ 9 w 99"/>
                  <a:gd name="T57" fmla="*/ 82 h 112"/>
                  <a:gd name="T58" fmla="*/ 8 w 99"/>
                  <a:gd name="T59" fmla="*/ 87 h 112"/>
                  <a:gd name="T60" fmla="*/ 10 w 99"/>
                  <a:gd name="T61" fmla="*/ 94 h 112"/>
                  <a:gd name="T62" fmla="*/ 13 w 99"/>
                  <a:gd name="T63" fmla="*/ 101 h 112"/>
                  <a:gd name="T64" fmla="*/ 15 w 99"/>
                  <a:gd name="T65" fmla="*/ 110 h 112"/>
                  <a:gd name="T66" fmla="*/ 26 w 99"/>
                  <a:gd name="T67" fmla="*/ 104 h 112"/>
                  <a:gd name="T68" fmla="*/ 33 w 99"/>
                  <a:gd name="T69" fmla="*/ 104 h 112"/>
                  <a:gd name="T70" fmla="*/ 42 w 99"/>
                  <a:gd name="T71" fmla="*/ 107 h 112"/>
                  <a:gd name="T72" fmla="*/ 47 w 99"/>
                  <a:gd name="T73" fmla="*/ 103 h 112"/>
                  <a:gd name="T74" fmla="*/ 58 w 99"/>
                  <a:gd name="T75" fmla="*/ 103 h 112"/>
                  <a:gd name="T76" fmla="*/ 60 w 99"/>
                  <a:gd name="T77" fmla="*/ 90 h 112"/>
                  <a:gd name="T78" fmla="*/ 67 w 99"/>
                  <a:gd name="T79" fmla="*/ 83 h 112"/>
                  <a:gd name="T80" fmla="*/ 76 w 99"/>
                  <a:gd name="T81" fmla="*/ 81 h 112"/>
                  <a:gd name="T82" fmla="*/ 86 w 99"/>
                  <a:gd name="T83" fmla="*/ 80 h 112"/>
                  <a:gd name="T84" fmla="*/ 93 w 99"/>
                  <a:gd name="T85" fmla="*/ 83 h 112"/>
                  <a:gd name="T86" fmla="*/ 97 w 99"/>
                  <a:gd name="T87" fmla="*/ 77 h 112"/>
                  <a:gd name="T88" fmla="*/ 98 w 99"/>
                  <a:gd name="T89" fmla="*/ 67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9" h="112">
                    <a:moveTo>
                      <a:pt x="98" y="67"/>
                    </a:moveTo>
                    <a:cubicBezTo>
                      <a:pt x="97" y="63"/>
                      <a:pt x="93" y="63"/>
                      <a:pt x="93" y="59"/>
                    </a:cubicBezTo>
                    <a:cubicBezTo>
                      <a:pt x="93" y="55"/>
                      <a:pt x="92" y="55"/>
                      <a:pt x="86" y="55"/>
                    </a:cubicBezTo>
                    <a:cubicBezTo>
                      <a:pt x="81" y="55"/>
                      <a:pt x="78" y="54"/>
                      <a:pt x="78" y="51"/>
                    </a:cubicBezTo>
                    <a:cubicBezTo>
                      <a:pt x="77" y="48"/>
                      <a:pt x="74" y="46"/>
                      <a:pt x="77" y="44"/>
                    </a:cubicBezTo>
                    <a:cubicBezTo>
                      <a:pt x="79" y="43"/>
                      <a:pt x="75" y="41"/>
                      <a:pt x="76" y="38"/>
                    </a:cubicBezTo>
                    <a:cubicBezTo>
                      <a:pt x="76" y="35"/>
                      <a:pt x="74" y="34"/>
                      <a:pt x="72" y="33"/>
                    </a:cubicBezTo>
                    <a:cubicBezTo>
                      <a:pt x="71" y="31"/>
                      <a:pt x="64" y="33"/>
                      <a:pt x="64" y="31"/>
                    </a:cubicBezTo>
                    <a:cubicBezTo>
                      <a:pt x="64" y="28"/>
                      <a:pt x="59" y="28"/>
                      <a:pt x="57" y="28"/>
                    </a:cubicBezTo>
                    <a:cubicBezTo>
                      <a:pt x="55" y="28"/>
                      <a:pt x="56" y="25"/>
                      <a:pt x="54" y="25"/>
                    </a:cubicBezTo>
                    <a:cubicBezTo>
                      <a:pt x="51" y="25"/>
                      <a:pt x="52" y="23"/>
                      <a:pt x="48" y="24"/>
                    </a:cubicBezTo>
                    <a:cubicBezTo>
                      <a:pt x="44" y="24"/>
                      <a:pt x="42" y="22"/>
                      <a:pt x="38" y="18"/>
                    </a:cubicBezTo>
                    <a:cubicBezTo>
                      <a:pt x="35" y="13"/>
                      <a:pt x="35" y="5"/>
                      <a:pt x="36" y="2"/>
                    </a:cubicBezTo>
                    <a:cubicBezTo>
                      <a:pt x="37" y="0"/>
                      <a:pt x="31" y="2"/>
                      <a:pt x="28" y="2"/>
                    </a:cubicBezTo>
                    <a:cubicBezTo>
                      <a:pt x="25" y="2"/>
                      <a:pt x="22" y="4"/>
                      <a:pt x="19" y="6"/>
                    </a:cubicBezTo>
                    <a:cubicBezTo>
                      <a:pt x="15" y="8"/>
                      <a:pt x="13" y="8"/>
                      <a:pt x="12" y="10"/>
                    </a:cubicBezTo>
                    <a:cubicBezTo>
                      <a:pt x="10" y="11"/>
                      <a:pt x="8" y="12"/>
                      <a:pt x="5" y="11"/>
                    </a:cubicBezTo>
                    <a:cubicBezTo>
                      <a:pt x="4" y="11"/>
                      <a:pt x="3" y="11"/>
                      <a:pt x="2" y="11"/>
                    </a:cubicBezTo>
                    <a:cubicBezTo>
                      <a:pt x="4" y="14"/>
                      <a:pt x="7" y="20"/>
                      <a:pt x="8" y="22"/>
                    </a:cubicBezTo>
                    <a:cubicBezTo>
                      <a:pt x="9" y="25"/>
                      <a:pt x="7" y="25"/>
                      <a:pt x="6" y="26"/>
                    </a:cubicBezTo>
                    <a:cubicBezTo>
                      <a:pt x="5" y="27"/>
                      <a:pt x="6" y="36"/>
                      <a:pt x="6" y="38"/>
                    </a:cubicBezTo>
                    <a:cubicBezTo>
                      <a:pt x="7" y="40"/>
                      <a:pt x="3" y="43"/>
                      <a:pt x="4" y="44"/>
                    </a:cubicBezTo>
                    <a:cubicBezTo>
                      <a:pt x="6" y="46"/>
                      <a:pt x="3" y="49"/>
                      <a:pt x="3" y="51"/>
                    </a:cubicBezTo>
                    <a:cubicBezTo>
                      <a:pt x="3" y="53"/>
                      <a:pt x="6" y="53"/>
                      <a:pt x="6" y="55"/>
                    </a:cubicBezTo>
                    <a:cubicBezTo>
                      <a:pt x="6" y="57"/>
                      <a:pt x="3" y="61"/>
                      <a:pt x="1" y="61"/>
                    </a:cubicBezTo>
                    <a:cubicBezTo>
                      <a:pt x="0" y="62"/>
                      <a:pt x="0" y="63"/>
                      <a:pt x="1" y="65"/>
                    </a:cubicBezTo>
                    <a:cubicBezTo>
                      <a:pt x="1" y="65"/>
                      <a:pt x="2" y="67"/>
                      <a:pt x="4" y="69"/>
                    </a:cubicBezTo>
                    <a:cubicBezTo>
                      <a:pt x="7" y="71"/>
                      <a:pt x="4" y="74"/>
                      <a:pt x="6" y="77"/>
                    </a:cubicBezTo>
                    <a:cubicBezTo>
                      <a:pt x="8" y="80"/>
                      <a:pt x="11" y="80"/>
                      <a:pt x="9" y="82"/>
                    </a:cubicBezTo>
                    <a:cubicBezTo>
                      <a:pt x="8" y="83"/>
                      <a:pt x="9" y="86"/>
                      <a:pt x="8" y="87"/>
                    </a:cubicBezTo>
                    <a:cubicBezTo>
                      <a:pt x="6" y="89"/>
                      <a:pt x="8" y="93"/>
                      <a:pt x="10" y="94"/>
                    </a:cubicBezTo>
                    <a:cubicBezTo>
                      <a:pt x="13" y="95"/>
                      <a:pt x="11" y="99"/>
                      <a:pt x="13" y="101"/>
                    </a:cubicBezTo>
                    <a:cubicBezTo>
                      <a:pt x="15" y="104"/>
                      <a:pt x="14" y="109"/>
                      <a:pt x="15" y="110"/>
                    </a:cubicBezTo>
                    <a:cubicBezTo>
                      <a:pt x="16" y="112"/>
                      <a:pt x="22" y="108"/>
                      <a:pt x="26" y="104"/>
                    </a:cubicBezTo>
                    <a:cubicBezTo>
                      <a:pt x="30" y="100"/>
                      <a:pt x="30" y="103"/>
                      <a:pt x="33" y="104"/>
                    </a:cubicBezTo>
                    <a:cubicBezTo>
                      <a:pt x="37" y="104"/>
                      <a:pt x="41" y="104"/>
                      <a:pt x="42" y="107"/>
                    </a:cubicBezTo>
                    <a:cubicBezTo>
                      <a:pt x="44" y="111"/>
                      <a:pt x="46" y="104"/>
                      <a:pt x="47" y="103"/>
                    </a:cubicBezTo>
                    <a:cubicBezTo>
                      <a:pt x="48" y="101"/>
                      <a:pt x="57" y="103"/>
                      <a:pt x="58" y="103"/>
                    </a:cubicBezTo>
                    <a:cubicBezTo>
                      <a:pt x="59" y="102"/>
                      <a:pt x="61" y="92"/>
                      <a:pt x="60" y="90"/>
                    </a:cubicBezTo>
                    <a:cubicBezTo>
                      <a:pt x="60" y="89"/>
                      <a:pt x="64" y="85"/>
                      <a:pt x="67" y="83"/>
                    </a:cubicBezTo>
                    <a:cubicBezTo>
                      <a:pt x="69" y="81"/>
                      <a:pt x="74" y="82"/>
                      <a:pt x="76" y="81"/>
                    </a:cubicBezTo>
                    <a:cubicBezTo>
                      <a:pt x="79" y="80"/>
                      <a:pt x="82" y="80"/>
                      <a:pt x="86" y="80"/>
                    </a:cubicBezTo>
                    <a:cubicBezTo>
                      <a:pt x="89" y="80"/>
                      <a:pt x="91" y="83"/>
                      <a:pt x="93" y="83"/>
                    </a:cubicBezTo>
                    <a:cubicBezTo>
                      <a:pt x="95" y="83"/>
                      <a:pt x="97" y="80"/>
                      <a:pt x="97" y="77"/>
                    </a:cubicBezTo>
                    <a:cubicBezTo>
                      <a:pt x="96" y="75"/>
                      <a:pt x="99" y="71"/>
                      <a:pt x="98" y="67"/>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19" name="Freeform 116">
                <a:extLst>
                  <a:ext uri="{FF2B5EF4-FFF2-40B4-BE49-F238E27FC236}">
                    <a16:creationId xmlns:a16="http://schemas.microsoft.com/office/drawing/2014/main" xmlns="" id="{E8319A9F-CD41-4CD4-91DC-0CDBCF7F1E87}"/>
                  </a:ext>
                </a:extLst>
              </p:cNvPr>
              <p:cNvSpPr>
                <a:spLocks/>
              </p:cNvSpPr>
              <p:nvPr/>
            </p:nvSpPr>
            <p:spPr bwMode="auto">
              <a:xfrm>
                <a:off x="3398987" y="4091053"/>
                <a:ext cx="239653" cy="348814"/>
              </a:xfrm>
              <a:custGeom>
                <a:avLst/>
                <a:gdLst>
                  <a:gd name="T0" fmla="*/ 95 w 104"/>
                  <a:gd name="T1" fmla="*/ 143 h 151"/>
                  <a:gd name="T2" fmla="*/ 96 w 104"/>
                  <a:gd name="T3" fmla="*/ 143 h 151"/>
                  <a:gd name="T4" fmla="*/ 96 w 104"/>
                  <a:gd name="T5" fmla="*/ 139 h 151"/>
                  <a:gd name="T6" fmla="*/ 101 w 104"/>
                  <a:gd name="T7" fmla="*/ 133 h 151"/>
                  <a:gd name="T8" fmla="*/ 98 w 104"/>
                  <a:gd name="T9" fmla="*/ 129 h 151"/>
                  <a:gd name="T10" fmla="*/ 99 w 104"/>
                  <a:gd name="T11" fmla="*/ 122 h 151"/>
                  <a:gd name="T12" fmla="*/ 101 w 104"/>
                  <a:gd name="T13" fmla="*/ 116 h 151"/>
                  <a:gd name="T14" fmla="*/ 101 w 104"/>
                  <a:gd name="T15" fmla="*/ 104 h 151"/>
                  <a:gd name="T16" fmla="*/ 103 w 104"/>
                  <a:gd name="T17" fmla="*/ 100 h 151"/>
                  <a:gd name="T18" fmla="*/ 97 w 104"/>
                  <a:gd name="T19" fmla="*/ 89 h 151"/>
                  <a:gd name="T20" fmla="*/ 89 w 104"/>
                  <a:gd name="T21" fmla="*/ 89 h 151"/>
                  <a:gd name="T22" fmla="*/ 88 w 104"/>
                  <a:gd name="T23" fmla="*/ 79 h 151"/>
                  <a:gd name="T24" fmla="*/ 84 w 104"/>
                  <a:gd name="T25" fmla="*/ 79 h 151"/>
                  <a:gd name="T26" fmla="*/ 75 w 104"/>
                  <a:gd name="T27" fmla="*/ 81 h 151"/>
                  <a:gd name="T28" fmla="*/ 71 w 104"/>
                  <a:gd name="T29" fmla="*/ 76 h 151"/>
                  <a:gd name="T30" fmla="*/ 67 w 104"/>
                  <a:gd name="T31" fmla="*/ 73 h 151"/>
                  <a:gd name="T32" fmla="*/ 64 w 104"/>
                  <a:gd name="T33" fmla="*/ 66 h 151"/>
                  <a:gd name="T34" fmla="*/ 62 w 104"/>
                  <a:gd name="T35" fmla="*/ 59 h 151"/>
                  <a:gd name="T36" fmla="*/ 63 w 104"/>
                  <a:gd name="T37" fmla="*/ 54 h 151"/>
                  <a:gd name="T38" fmla="*/ 66 w 104"/>
                  <a:gd name="T39" fmla="*/ 50 h 151"/>
                  <a:gd name="T40" fmla="*/ 69 w 104"/>
                  <a:gd name="T41" fmla="*/ 42 h 151"/>
                  <a:gd name="T42" fmla="*/ 76 w 104"/>
                  <a:gd name="T43" fmla="*/ 37 h 151"/>
                  <a:gd name="T44" fmla="*/ 86 w 104"/>
                  <a:gd name="T45" fmla="*/ 34 h 151"/>
                  <a:gd name="T46" fmla="*/ 92 w 104"/>
                  <a:gd name="T47" fmla="*/ 33 h 151"/>
                  <a:gd name="T48" fmla="*/ 88 w 104"/>
                  <a:gd name="T49" fmla="*/ 29 h 151"/>
                  <a:gd name="T50" fmla="*/ 92 w 104"/>
                  <a:gd name="T51" fmla="*/ 23 h 151"/>
                  <a:gd name="T52" fmla="*/ 86 w 104"/>
                  <a:gd name="T53" fmla="*/ 18 h 151"/>
                  <a:gd name="T54" fmla="*/ 81 w 104"/>
                  <a:gd name="T55" fmla="*/ 18 h 151"/>
                  <a:gd name="T56" fmla="*/ 76 w 104"/>
                  <a:gd name="T57" fmla="*/ 19 h 151"/>
                  <a:gd name="T58" fmla="*/ 67 w 104"/>
                  <a:gd name="T59" fmla="*/ 18 h 151"/>
                  <a:gd name="T60" fmla="*/ 64 w 104"/>
                  <a:gd name="T61" fmla="*/ 13 h 151"/>
                  <a:gd name="T62" fmla="*/ 59 w 104"/>
                  <a:gd name="T63" fmla="*/ 8 h 151"/>
                  <a:gd name="T64" fmla="*/ 54 w 104"/>
                  <a:gd name="T65" fmla="*/ 1 h 151"/>
                  <a:gd name="T66" fmla="*/ 47 w 104"/>
                  <a:gd name="T67" fmla="*/ 1 h 151"/>
                  <a:gd name="T68" fmla="*/ 49 w 104"/>
                  <a:gd name="T69" fmla="*/ 7 h 151"/>
                  <a:gd name="T70" fmla="*/ 44 w 104"/>
                  <a:gd name="T71" fmla="*/ 15 h 151"/>
                  <a:gd name="T72" fmla="*/ 28 w 104"/>
                  <a:gd name="T73" fmla="*/ 24 h 151"/>
                  <a:gd name="T74" fmla="*/ 21 w 104"/>
                  <a:gd name="T75" fmla="*/ 36 h 151"/>
                  <a:gd name="T76" fmla="*/ 15 w 104"/>
                  <a:gd name="T77" fmla="*/ 37 h 151"/>
                  <a:gd name="T78" fmla="*/ 9 w 104"/>
                  <a:gd name="T79" fmla="*/ 35 h 151"/>
                  <a:gd name="T80" fmla="*/ 9 w 104"/>
                  <a:gd name="T81" fmla="*/ 31 h 151"/>
                  <a:gd name="T82" fmla="*/ 8 w 104"/>
                  <a:gd name="T83" fmla="*/ 27 h 151"/>
                  <a:gd name="T84" fmla="*/ 1 w 104"/>
                  <a:gd name="T85" fmla="*/ 34 h 151"/>
                  <a:gd name="T86" fmla="*/ 4 w 104"/>
                  <a:gd name="T87" fmla="*/ 45 h 151"/>
                  <a:gd name="T88" fmla="*/ 2 w 104"/>
                  <a:gd name="T89" fmla="*/ 47 h 151"/>
                  <a:gd name="T90" fmla="*/ 10 w 104"/>
                  <a:gd name="T91" fmla="*/ 54 h 151"/>
                  <a:gd name="T92" fmla="*/ 18 w 104"/>
                  <a:gd name="T93" fmla="*/ 65 h 151"/>
                  <a:gd name="T94" fmla="*/ 24 w 104"/>
                  <a:gd name="T95" fmla="*/ 77 h 151"/>
                  <a:gd name="T96" fmla="*/ 37 w 104"/>
                  <a:gd name="T97" fmla="*/ 101 h 151"/>
                  <a:gd name="T98" fmla="*/ 41 w 104"/>
                  <a:gd name="T99" fmla="*/ 111 h 151"/>
                  <a:gd name="T100" fmla="*/ 44 w 104"/>
                  <a:gd name="T101" fmla="*/ 119 h 151"/>
                  <a:gd name="T102" fmla="*/ 57 w 104"/>
                  <a:gd name="T103" fmla="*/ 128 h 151"/>
                  <a:gd name="T104" fmla="*/ 80 w 104"/>
                  <a:gd name="T105" fmla="*/ 142 h 151"/>
                  <a:gd name="T106" fmla="*/ 90 w 104"/>
                  <a:gd name="T107" fmla="*/ 149 h 151"/>
                  <a:gd name="T108" fmla="*/ 90 w 104"/>
                  <a:gd name="T109" fmla="*/ 151 h 151"/>
                  <a:gd name="T110" fmla="*/ 92 w 104"/>
                  <a:gd name="T111" fmla="*/ 149 h 151"/>
                  <a:gd name="T112" fmla="*/ 95 w 104"/>
                  <a:gd name="T113" fmla="*/ 143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4" h="151">
                    <a:moveTo>
                      <a:pt x="95" y="143"/>
                    </a:moveTo>
                    <a:cubicBezTo>
                      <a:pt x="96" y="143"/>
                      <a:pt x="96" y="143"/>
                      <a:pt x="96" y="143"/>
                    </a:cubicBezTo>
                    <a:cubicBezTo>
                      <a:pt x="95" y="141"/>
                      <a:pt x="95" y="140"/>
                      <a:pt x="96" y="139"/>
                    </a:cubicBezTo>
                    <a:cubicBezTo>
                      <a:pt x="98" y="139"/>
                      <a:pt x="101" y="135"/>
                      <a:pt x="101" y="133"/>
                    </a:cubicBezTo>
                    <a:cubicBezTo>
                      <a:pt x="101" y="131"/>
                      <a:pt x="98" y="131"/>
                      <a:pt x="98" y="129"/>
                    </a:cubicBezTo>
                    <a:cubicBezTo>
                      <a:pt x="98" y="127"/>
                      <a:pt x="101" y="124"/>
                      <a:pt x="99" y="122"/>
                    </a:cubicBezTo>
                    <a:cubicBezTo>
                      <a:pt x="98" y="121"/>
                      <a:pt x="102" y="118"/>
                      <a:pt x="101" y="116"/>
                    </a:cubicBezTo>
                    <a:cubicBezTo>
                      <a:pt x="101" y="114"/>
                      <a:pt x="100" y="105"/>
                      <a:pt x="101" y="104"/>
                    </a:cubicBezTo>
                    <a:cubicBezTo>
                      <a:pt x="102" y="103"/>
                      <a:pt x="104" y="103"/>
                      <a:pt x="103" y="100"/>
                    </a:cubicBezTo>
                    <a:cubicBezTo>
                      <a:pt x="102" y="98"/>
                      <a:pt x="99" y="92"/>
                      <a:pt x="97" y="89"/>
                    </a:cubicBezTo>
                    <a:cubicBezTo>
                      <a:pt x="95" y="88"/>
                      <a:pt x="91" y="88"/>
                      <a:pt x="89" y="89"/>
                    </a:cubicBezTo>
                    <a:cubicBezTo>
                      <a:pt x="87" y="90"/>
                      <a:pt x="88" y="82"/>
                      <a:pt x="88" y="79"/>
                    </a:cubicBezTo>
                    <a:cubicBezTo>
                      <a:pt x="88" y="76"/>
                      <a:pt x="85" y="77"/>
                      <a:pt x="84" y="79"/>
                    </a:cubicBezTo>
                    <a:cubicBezTo>
                      <a:pt x="83" y="81"/>
                      <a:pt x="79" y="81"/>
                      <a:pt x="75" y="81"/>
                    </a:cubicBezTo>
                    <a:cubicBezTo>
                      <a:pt x="72" y="81"/>
                      <a:pt x="74" y="76"/>
                      <a:pt x="71" y="76"/>
                    </a:cubicBezTo>
                    <a:cubicBezTo>
                      <a:pt x="69" y="76"/>
                      <a:pt x="67" y="75"/>
                      <a:pt x="67" y="73"/>
                    </a:cubicBezTo>
                    <a:cubicBezTo>
                      <a:pt x="67" y="71"/>
                      <a:pt x="65" y="69"/>
                      <a:pt x="64" y="66"/>
                    </a:cubicBezTo>
                    <a:cubicBezTo>
                      <a:pt x="62" y="63"/>
                      <a:pt x="60" y="61"/>
                      <a:pt x="62" y="59"/>
                    </a:cubicBezTo>
                    <a:cubicBezTo>
                      <a:pt x="63" y="57"/>
                      <a:pt x="61" y="56"/>
                      <a:pt x="63" y="54"/>
                    </a:cubicBezTo>
                    <a:cubicBezTo>
                      <a:pt x="65" y="52"/>
                      <a:pt x="67" y="52"/>
                      <a:pt x="66" y="50"/>
                    </a:cubicBezTo>
                    <a:cubicBezTo>
                      <a:pt x="66" y="47"/>
                      <a:pt x="69" y="45"/>
                      <a:pt x="69" y="42"/>
                    </a:cubicBezTo>
                    <a:cubicBezTo>
                      <a:pt x="69" y="39"/>
                      <a:pt x="73" y="40"/>
                      <a:pt x="76" y="37"/>
                    </a:cubicBezTo>
                    <a:cubicBezTo>
                      <a:pt x="79" y="35"/>
                      <a:pt x="83" y="36"/>
                      <a:pt x="86" y="34"/>
                    </a:cubicBezTo>
                    <a:cubicBezTo>
                      <a:pt x="89" y="31"/>
                      <a:pt x="90" y="33"/>
                      <a:pt x="92" y="33"/>
                    </a:cubicBezTo>
                    <a:cubicBezTo>
                      <a:pt x="91" y="32"/>
                      <a:pt x="88" y="31"/>
                      <a:pt x="88" y="29"/>
                    </a:cubicBezTo>
                    <a:cubicBezTo>
                      <a:pt x="87" y="28"/>
                      <a:pt x="91" y="25"/>
                      <a:pt x="92" y="23"/>
                    </a:cubicBezTo>
                    <a:cubicBezTo>
                      <a:pt x="93" y="21"/>
                      <a:pt x="87" y="18"/>
                      <a:pt x="86" y="18"/>
                    </a:cubicBezTo>
                    <a:cubicBezTo>
                      <a:pt x="85" y="17"/>
                      <a:pt x="82" y="19"/>
                      <a:pt x="81" y="18"/>
                    </a:cubicBezTo>
                    <a:cubicBezTo>
                      <a:pt x="79" y="17"/>
                      <a:pt x="77" y="18"/>
                      <a:pt x="76" y="19"/>
                    </a:cubicBezTo>
                    <a:cubicBezTo>
                      <a:pt x="75" y="20"/>
                      <a:pt x="66" y="20"/>
                      <a:pt x="67" y="18"/>
                    </a:cubicBezTo>
                    <a:cubicBezTo>
                      <a:pt x="67" y="15"/>
                      <a:pt x="63" y="14"/>
                      <a:pt x="64" y="13"/>
                    </a:cubicBezTo>
                    <a:cubicBezTo>
                      <a:pt x="64" y="11"/>
                      <a:pt x="62" y="8"/>
                      <a:pt x="59" y="8"/>
                    </a:cubicBezTo>
                    <a:cubicBezTo>
                      <a:pt x="55" y="7"/>
                      <a:pt x="56" y="2"/>
                      <a:pt x="54" y="1"/>
                    </a:cubicBezTo>
                    <a:cubicBezTo>
                      <a:pt x="52" y="0"/>
                      <a:pt x="49" y="1"/>
                      <a:pt x="47" y="1"/>
                    </a:cubicBezTo>
                    <a:cubicBezTo>
                      <a:pt x="50" y="4"/>
                      <a:pt x="50" y="5"/>
                      <a:pt x="49" y="7"/>
                    </a:cubicBezTo>
                    <a:cubicBezTo>
                      <a:pt x="46" y="9"/>
                      <a:pt x="49" y="9"/>
                      <a:pt x="44" y="15"/>
                    </a:cubicBezTo>
                    <a:cubicBezTo>
                      <a:pt x="40" y="21"/>
                      <a:pt x="32" y="22"/>
                      <a:pt x="28" y="24"/>
                    </a:cubicBezTo>
                    <a:cubicBezTo>
                      <a:pt x="25" y="25"/>
                      <a:pt x="23" y="32"/>
                      <a:pt x="21" y="36"/>
                    </a:cubicBezTo>
                    <a:cubicBezTo>
                      <a:pt x="19" y="41"/>
                      <a:pt x="17" y="40"/>
                      <a:pt x="15" y="37"/>
                    </a:cubicBezTo>
                    <a:cubicBezTo>
                      <a:pt x="13" y="34"/>
                      <a:pt x="12" y="37"/>
                      <a:pt x="9" y="35"/>
                    </a:cubicBezTo>
                    <a:cubicBezTo>
                      <a:pt x="7" y="33"/>
                      <a:pt x="8" y="33"/>
                      <a:pt x="9" y="31"/>
                    </a:cubicBezTo>
                    <a:cubicBezTo>
                      <a:pt x="10" y="30"/>
                      <a:pt x="9" y="28"/>
                      <a:pt x="8" y="27"/>
                    </a:cubicBezTo>
                    <a:cubicBezTo>
                      <a:pt x="5" y="27"/>
                      <a:pt x="2" y="31"/>
                      <a:pt x="1" y="34"/>
                    </a:cubicBezTo>
                    <a:cubicBezTo>
                      <a:pt x="0" y="37"/>
                      <a:pt x="4" y="43"/>
                      <a:pt x="4" y="45"/>
                    </a:cubicBezTo>
                    <a:cubicBezTo>
                      <a:pt x="5" y="47"/>
                      <a:pt x="2" y="45"/>
                      <a:pt x="2" y="47"/>
                    </a:cubicBezTo>
                    <a:cubicBezTo>
                      <a:pt x="1" y="49"/>
                      <a:pt x="7" y="52"/>
                      <a:pt x="10" y="54"/>
                    </a:cubicBezTo>
                    <a:cubicBezTo>
                      <a:pt x="13" y="56"/>
                      <a:pt x="16" y="62"/>
                      <a:pt x="18" y="65"/>
                    </a:cubicBezTo>
                    <a:cubicBezTo>
                      <a:pt x="21" y="68"/>
                      <a:pt x="21" y="70"/>
                      <a:pt x="24" y="77"/>
                    </a:cubicBezTo>
                    <a:cubicBezTo>
                      <a:pt x="27" y="84"/>
                      <a:pt x="33" y="96"/>
                      <a:pt x="37" y="101"/>
                    </a:cubicBezTo>
                    <a:cubicBezTo>
                      <a:pt x="40" y="106"/>
                      <a:pt x="42" y="110"/>
                      <a:pt x="41" y="111"/>
                    </a:cubicBezTo>
                    <a:cubicBezTo>
                      <a:pt x="40" y="113"/>
                      <a:pt x="42" y="117"/>
                      <a:pt x="44" y="119"/>
                    </a:cubicBezTo>
                    <a:cubicBezTo>
                      <a:pt x="47" y="121"/>
                      <a:pt x="50" y="124"/>
                      <a:pt x="57" y="128"/>
                    </a:cubicBezTo>
                    <a:cubicBezTo>
                      <a:pt x="65" y="131"/>
                      <a:pt x="78" y="139"/>
                      <a:pt x="80" y="142"/>
                    </a:cubicBezTo>
                    <a:cubicBezTo>
                      <a:pt x="82" y="145"/>
                      <a:pt x="89" y="149"/>
                      <a:pt x="90" y="149"/>
                    </a:cubicBezTo>
                    <a:cubicBezTo>
                      <a:pt x="90" y="149"/>
                      <a:pt x="90" y="150"/>
                      <a:pt x="90" y="151"/>
                    </a:cubicBezTo>
                    <a:cubicBezTo>
                      <a:pt x="91" y="150"/>
                      <a:pt x="92" y="150"/>
                      <a:pt x="92" y="149"/>
                    </a:cubicBezTo>
                    <a:cubicBezTo>
                      <a:pt x="94" y="148"/>
                      <a:pt x="95" y="144"/>
                      <a:pt x="95" y="143"/>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20" name="Freeform 117">
                <a:extLst>
                  <a:ext uri="{FF2B5EF4-FFF2-40B4-BE49-F238E27FC236}">
                    <a16:creationId xmlns:a16="http://schemas.microsoft.com/office/drawing/2014/main" xmlns="" id="{5E4708E0-AE1E-45EE-925E-74560B2A376E}"/>
                  </a:ext>
                </a:extLst>
              </p:cNvPr>
              <p:cNvSpPr>
                <a:spLocks/>
              </p:cNvSpPr>
              <p:nvPr/>
            </p:nvSpPr>
            <p:spPr bwMode="auto">
              <a:xfrm>
                <a:off x="3547044" y="3860183"/>
                <a:ext cx="258474" cy="217068"/>
              </a:xfrm>
              <a:custGeom>
                <a:avLst/>
                <a:gdLst>
                  <a:gd name="T0" fmla="*/ 11 w 112"/>
                  <a:gd name="T1" fmla="*/ 6 h 94"/>
                  <a:gd name="T2" fmla="*/ 4 w 112"/>
                  <a:gd name="T3" fmla="*/ 15 h 94"/>
                  <a:gd name="T4" fmla="*/ 3 w 112"/>
                  <a:gd name="T5" fmla="*/ 21 h 94"/>
                  <a:gd name="T6" fmla="*/ 2 w 112"/>
                  <a:gd name="T7" fmla="*/ 25 h 94"/>
                  <a:gd name="T8" fmla="*/ 6 w 112"/>
                  <a:gd name="T9" fmla="*/ 27 h 94"/>
                  <a:gd name="T10" fmla="*/ 9 w 112"/>
                  <a:gd name="T11" fmla="*/ 32 h 94"/>
                  <a:gd name="T12" fmla="*/ 15 w 112"/>
                  <a:gd name="T13" fmla="*/ 43 h 94"/>
                  <a:gd name="T14" fmla="*/ 28 w 112"/>
                  <a:gd name="T15" fmla="*/ 44 h 94"/>
                  <a:gd name="T16" fmla="*/ 40 w 112"/>
                  <a:gd name="T17" fmla="*/ 49 h 94"/>
                  <a:gd name="T18" fmla="*/ 49 w 112"/>
                  <a:gd name="T19" fmla="*/ 51 h 94"/>
                  <a:gd name="T20" fmla="*/ 47 w 112"/>
                  <a:gd name="T21" fmla="*/ 66 h 94"/>
                  <a:gd name="T22" fmla="*/ 50 w 112"/>
                  <a:gd name="T23" fmla="*/ 72 h 94"/>
                  <a:gd name="T24" fmla="*/ 50 w 112"/>
                  <a:gd name="T25" fmla="*/ 78 h 94"/>
                  <a:gd name="T26" fmla="*/ 51 w 112"/>
                  <a:gd name="T27" fmla="*/ 82 h 94"/>
                  <a:gd name="T28" fmla="*/ 50 w 112"/>
                  <a:gd name="T29" fmla="*/ 83 h 94"/>
                  <a:gd name="T30" fmla="*/ 56 w 112"/>
                  <a:gd name="T31" fmla="*/ 91 h 94"/>
                  <a:gd name="T32" fmla="*/ 61 w 112"/>
                  <a:gd name="T33" fmla="*/ 93 h 94"/>
                  <a:gd name="T34" fmla="*/ 65 w 112"/>
                  <a:gd name="T35" fmla="*/ 92 h 94"/>
                  <a:gd name="T36" fmla="*/ 71 w 112"/>
                  <a:gd name="T37" fmla="*/ 89 h 94"/>
                  <a:gd name="T38" fmla="*/ 76 w 112"/>
                  <a:gd name="T39" fmla="*/ 87 h 94"/>
                  <a:gd name="T40" fmla="*/ 81 w 112"/>
                  <a:gd name="T41" fmla="*/ 82 h 94"/>
                  <a:gd name="T42" fmla="*/ 82 w 112"/>
                  <a:gd name="T43" fmla="*/ 79 h 94"/>
                  <a:gd name="T44" fmla="*/ 78 w 112"/>
                  <a:gd name="T45" fmla="*/ 78 h 94"/>
                  <a:gd name="T46" fmla="*/ 76 w 112"/>
                  <a:gd name="T47" fmla="*/ 73 h 94"/>
                  <a:gd name="T48" fmla="*/ 72 w 112"/>
                  <a:gd name="T49" fmla="*/ 67 h 94"/>
                  <a:gd name="T50" fmla="*/ 78 w 112"/>
                  <a:gd name="T51" fmla="*/ 66 h 94"/>
                  <a:gd name="T52" fmla="*/ 85 w 112"/>
                  <a:gd name="T53" fmla="*/ 68 h 94"/>
                  <a:gd name="T54" fmla="*/ 88 w 112"/>
                  <a:gd name="T55" fmla="*/ 69 h 94"/>
                  <a:gd name="T56" fmla="*/ 93 w 112"/>
                  <a:gd name="T57" fmla="*/ 66 h 94"/>
                  <a:gd name="T58" fmla="*/ 103 w 112"/>
                  <a:gd name="T59" fmla="*/ 62 h 94"/>
                  <a:gd name="T60" fmla="*/ 106 w 112"/>
                  <a:gd name="T61" fmla="*/ 59 h 94"/>
                  <a:gd name="T62" fmla="*/ 100 w 112"/>
                  <a:gd name="T63" fmla="*/ 52 h 94"/>
                  <a:gd name="T64" fmla="*/ 101 w 112"/>
                  <a:gd name="T65" fmla="*/ 48 h 94"/>
                  <a:gd name="T66" fmla="*/ 105 w 112"/>
                  <a:gd name="T67" fmla="*/ 44 h 94"/>
                  <a:gd name="T68" fmla="*/ 106 w 112"/>
                  <a:gd name="T69" fmla="*/ 40 h 94"/>
                  <a:gd name="T70" fmla="*/ 109 w 112"/>
                  <a:gd name="T71" fmla="*/ 34 h 94"/>
                  <a:gd name="T72" fmla="*/ 112 w 112"/>
                  <a:gd name="T73" fmla="*/ 31 h 94"/>
                  <a:gd name="T74" fmla="*/ 100 w 112"/>
                  <a:gd name="T75" fmla="*/ 29 h 94"/>
                  <a:gd name="T76" fmla="*/ 102 w 112"/>
                  <a:gd name="T77" fmla="*/ 23 h 94"/>
                  <a:gd name="T78" fmla="*/ 90 w 112"/>
                  <a:gd name="T79" fmla="*/ 18 h 94"/>
                  <a:gd name="T80" fmla="*/ 92 w 112"/>
                  <a:gd name="T81" fmla="*/ 14 h 94"/>
                  <a:gd name="T82" fmla="*/ 85 w 112"/>
                  <a:gd name="T83" fmla="*/ 12 h 94"/>
                  <a:gd name="T84" fmla="*/ 69 w 112"/>
                  <a:gd name="T85" fmla="*/ 17 h 94"/>
                  <a:gd name="T86" fmla="*/ 54 w 112"/>
                  <a:gd name="T87" fmla="*/ 13 h 94"/>
                  <a:gd name="T88" fmla="*/ 44 w 112"/>
                  <a:gd name="T89" fmla="*/ 11 h 94"/>
                  <a:gd name="T90" fmla="*/ 37 w 112"/>
                  <a:gd name="T91" fmla="*/ 5 h 94"/>
                  <a:gd name="T92" fmla="*/ 31 w 112"/>
                  <a:gd name="T93" fmla="*/ 0 h 94"/>
                  <a:gd name="T94" fmla="*/ 28 w 112"/>
                  <a:gd name="T95" fmla="*/ 6 h 94"/>
                  <a:gd name="T96" fmla="*/ 17 w 112"/>
                  <a:gd name="T97" fmla="*/ 12 h 94"/>
                  <a:gd name="T98" fmla="*/ 20 w 112"/>
                  <a:gd name="T99" fmla="*/ 24 h 94"/>
                  <a:gd name="T100" fmla="*/ 11 w 112"/>
                  <a:gd name="T101" fmla="*/ 21 h 94"/>
                  <a:gd name="T102" fmla="*/ 15 w 112"/>
                  <a:gd name="T103" fmla="*/ 10 h 94"/>
                  <a:gd name="T104" fmla="*/ 14 w 112"/>
                  <a:gd name="T105" fmla="*/ 5 h 94"/>
                  <a:gd name="T106" fmla="*/ 11 w 112"/>
                  <a:gd name="T107" fmla="*/ 6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2" h="94">
                    <a:moveTo>
                      <a:pt x="11" y="6"/>
                    </a:moveTo>
                    <a:cubicBezTo>
                      <a:pt x="9" y="9"/>
                      <a:pt x="5" y="12"/>
                      <a:pt x="4" y="15"/>
                    </a:cubicBezTo>
                    <a:cubicBezTo>
                      <a:pt x="4" y="19"/>
                      <a:pt x="4" y="20"/>
                      <a:pt x="3" y="21"/>
                    </a:cubicBezTo>
                    <a:cubicBezTo>
                      <a:pt x="2" y="23"/>
                      <a:pt x="0" y="25"/>
                      <a:pt x="2" y="25"/>
                    </a:cubicBezTo>
                    <a:cubicBezTo>
                      <a:pt x="4" y="25"/>
                      <a:pt x="6" y="25"/>
                      <a:pt x="6" y="27"/>
                    </a:cubicBezTo>
                    <a:cubicBezTo>
                      <a:pt x="6" y="29"/>
                      <a:pt x="10" y="29"/>
                      <a:pt x="9" y="32"/>
                    </a:cubicBezTo>
                    <a:cubicBezTo>
                      <a:pt x="9" y="35"/>
                      <a:pt x="8" y="43"/>
                      <a:pt x="15" y="43"/>
                    </a:cubicBezTo>
                    <a:cubicBezTo>
                      <a:pt x="21" y="43"/>
                      <a:pt x="25" y="40"/>
                      <a:pt x="28" y="44"/>
                    </a:cubicBezTo>
                    <a:cubicBezTo>
                      <a:pt x="31" y="48"/>
                      <a:pt x="35" y="49"/>
                      <a:pt x="40" y="49"/>
                    </a:cubicBezTo>
                    <a:cubicBezTo>
                      <a:pt x="44" y="48"/>
                      <a:pt x="51" y="47"/>
                      <a:pt x="49" y="51"/>
                    </a:cubicBezTo>
                    <a:cubicBezTo>
                      <a:pt x="47" y="55"/>
                      <a:pt x="45" y="64"/>
                      <a:pt x="47" y="66"/>
                    </a:cubicBezTo>
                    <a:cubicBezTo>
                      <a:pt x="49" y="68"/>
                      <a:pt x="52" y="70"/>
                      <a:pt x="50" y="72"/>
                    </a:cubicBezTo>
                    <a:cubicBezTo>
                      <a:pt x="48" y="74"/>
                      <a:pt x="48" y="77"/>
                      <a:pt x="50" y="78"/>
                    </a:cubicBezTo>
                    <a:cubicBezTo>
                      <a:pt x="52" y="80"/>
                      <a:pt x="51" y="82"/>
                      <a:pt x="51" y="82"/>
                    </a:cubicBezTo>
                    <a:cubicBezTo>
                      <a:pt x="51" y="82"/>
                      <a:pt x="51" y="83"/>
                      <a:pt x="50" y="83"/>
                    </a:cubicBezTo>
                    <a:cubicBezTo>
                      <a:pt x="53" y="86"/>
                      <a:pt x="55" y="90"/>
                      <a:pt x="56" y="91"/>
                    </a:cubicBezTo>
                    <a:cubicBezTo>
                      <a:pt x="59" y="93"/>
                      <a:pt x="59" y="94"/>
                      <a:pt x="61" y="93"/>
                    </a:cubicBezTo>
                    <a:cubicBezTo>
                      <a:pt x="63" y="92"/>
                      <a:pt x="64" y="91"/>
                      <a:pt x="65" y="92"/>
                    </a:cubicBezTo>
                    <a:cubicBezTo>
                      <a:pt x="67" y="93"/>
                      <a:pt x="69" y="91"/>
                      <a:pt x="71" y="89"/>
                    </a:cubicBezTo>
                    <a:cubicBezTo>
                      <a:pt x="73" y="87"/>
                      <a:pt x="76" y="89"/>
                      <a:pt x="76" y="87"/>
                    </a:cubicBezTo>
                    <a:cubicBezTo>
                      <a:pt x="77" y="84"/>
                      <a:pt x="78" y="83"/>
                      <a:pt x="81" y="82"/>
                    </a:cubicBezTo>
                    <a:cubicBezTo>
                      <a:pt x="84" y="82"/>
                      <a:pt x="84" y="79"/>
                      <a:pt x="82" y="79"/>
                    </a:cubicBezTo>
                    <a:cubicBezTo>
                      <a:pt x="80" y="79"/>
                      <a:pt x="78" y="81"/>
                      <a:pt x="78" y="78"/>
                    </a:cubicBezTo>
                    <a:cubicBezTo>
                      <a:pt x="78" y="75"/>
                      <a:pt x="76" y="76"/>
                      <a:pt x="76" y="73"/>
                    </a:cubicBezTo>
                    <a:cubicBezTo>
                      <a:pt x="76" y="70"/>
                      <a:pt x="75" y="69"/>
                      <a:pt x="72" y="67"/>
                    </a:cubicBezTo>
                    <a:cubicBezTo>
                      <a:pt x="70" y="65"/>
                      <a:pt x="76" y="65"/>
                      <a:pt x="78" y="66"/>
                    </a:cubicBezTo>
                    <a:cubicBezTo>
                      <a:pt x="79" y="67"/>
                      <a:pt x="84" y="66"/>
                      <a:pt x="85" y="68"/>
                    </a:cubicBezTo>
                    <a:cubicBezTo>
                      <a:pt x="85" y="71"/>
                      <a:pt x="88" y="71"/>
                      <a:pt x="88" y="69"/>
                    </a:cubicBezTo>
                    <a:cubicBezTo>
                      <a:pt x="88" y="66"/>
                      <a:pt x="91" y="65"/>
                      <a:pt x="93" y="66"/>
                    </a:cubicBezTo>
                    <a:cubicBezTo>
                      <a:pt x="96" y="66"/>
                      <a:pt x="101" y="62"/>
                      <a:pt x="103" y="62"/>
                    </a:cubicBezTo>
                    <a:cubicBezTo>
                      <a:pt x="105" y="61"/>
                      <a:pt x="105" y="60"/>
                      <a:pt x="106" y="59"/>
                    </a:cubicBezTo>
                    <a:cubicBezTo>
                      <a:pt x="104" y="57"/>
                      <a:pt x="101" y="53"/>
                      <a:pt x="100" y="52"/>
                    </a:cubicBezTo>
                    <a:cubicBezTo>
                      <a:pt x="99" y="51"/>
                      <a:pt x="101" y="50"/>
                      <a:pt x="101" y="48"/>
                    </a:cubicBezTo>
                    <a:cubicBezTo>
                      <a:pt x="101" y="46"/>
                      <a:pt x="101" y="44"/>
                      <a:pt x="105" y="44"/>
                    </a:cubicBezTo>
                    <a:cubicBezTo>
                      <a:pt x="109" y="44"/>
                      <a:pt x="108" y="41"/>
                      <a:pt x="106" y="40"/>
                    </a:cubicBezTo>
                    <a:cubicBezTo>
                      <a:pt x="104" y="39"/>
                      <a:pt x="107" y="36"/>
                      <a:pt x="109" y="34"/>
                    </a:cubicBezTo>
                    <a:cubicBezTo>
                      <a:pt x="110" y="34"/>
                      <a:pt x="111" y="32"/>
                      <a:pt x="112" y="31"/>
                    </a:cubicBezTo>
                    <a:cubicBezTo>
                      <a:pt x="108" y="29"/>
                      <a:pt x="103" y="29"/>
                      <a:pt x="100" y="29"/>
                    </a:cubicBezTo>
                    <a:cubicBezTo>
                      <a:pt x="97" y="30"/>
                      <a:pt x="102" y="26"/>
                      <a:pt x="102" y="23"/>
                    </a:cubicBezTo>
                    <a:cubicBezTo>
                      <a:pt x="103" y="20"/>
                      <a:pt x="94" y="19"/>
                      <a:pt x="90" y="18"/>
                    </a:cubicBezTo>
                    <a:cubicBezTo>
                      <a:pt x="87" y="18"/>
                      <a:pt x="88" y="14"/>
                      <a:pt x="92" y="14"/>
                    </a:cubicBezTo>
                    <a:cubicBezTo>
                      <a:pt x="95" y="14"/>
                      <a:pt x="90" y="11"/>
                      <a:pt x="85" y="12"/>
                    </a:cubicBezTo>
                    <a:cubicBezTo>
                      <a:pt x="80" y="13"/>
                      <a:pt x="73" y="15"/>
                      <a:pt x="69" y="17"/>
                    </a:cubicBezTo>
                    <a:cubicBezTo>
                      <a:pt x="65" y="20"/>
                      <a:pt x="59" y="11"/>
                      <a:pt x="54" y="13"/>
                    </a:cubicBezTo>
                    <a:cubicBezTo>
                      <a:pt x="50" y="15"/>
                      <a:pt x="43" y="15"/>
                      <a:pt x="44" y="11"/>
                    </a:cubicBezTo>
                    <a:cubicBezTo>
                      <a:pt x="44" y="8"/>
                      <a:pt x="42" y="5"/>
                      <a:pt x="37" y="5"/>
                    </a:cubicBezTo>
                    <a:cubicBezTo>
                      <a:pt x="33" y="5"/>
                      <a:pt x="34" y="0"/>
                      <a:pt x="31" y="0"/>
                    </a:cubicBezTo>
                    <a:cubicBezTo>
                      <a:pt x="27" y="0"/>
                      <a:pt x="31" y="5"/>
                      <a:pt x="28" y="6"/>
                    </a:cubicBezTo>
                    <a:cubicBezTo>
                      <a:pt x="26" y="7"/>
                      <a:pt x="18" y="9"/>
                      <a:pt x="17" y="12"/>
                    </a:cubicBezTo>
                    <a:cubicBezTo>
                      <a:pt x="17" y="15"/>
                      <a:pt x="22" y="20"/>
                      <a:pt x="20" y="24"/>
                    </a:cubicBezTo>
                    <a:cubicBezTo>
                      <a:pt x="18" y="27"/>
                      <a:pt x="13" y="24"/>
                      <a:pt x="11" y="21"/>
                    </a:cubicBezTo>
                    <a:cubicBezTo>
                      <a:pt x="10" y="17"/>
                      <a:pt x="16" y="12"/>
                      <a:pt x="15" y="10"/>
                    </a:cubicBezTo>
                    <a:cubicBezTo>
                      <a:pt x="14" y="9"/>
                      <a:pt x="13" y="6"/>
                      <a:pt x="14" y="5"/>
                    </a:cubicBezTo>
                    <a:cubicBezTo>
                      <a:pt x="13" y="5"/>
                      <a:pt x="12" y="5"/>
                      <a:pt x="11" y="6"/>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21" name="Freeform 118">
                <a:extLst>
                  <a:ext uri="{FF2B5EF4-FFF2-40B4-BE49-F238E27FC236}">
                    <a16:creationId xmlns:a16="http://schemas.microsoft.com/office/drawing/2014/main" xmlns="" id="{1F08A624-547B-48B0-8DC1-03FE5729F9FF}"/>
                  </a:ext>
                </a:extLst>
              </p:cNvPr>
              <p:cNvSpPr>
                <a:spLocks/>
              </p:cNvSpPr>
              <p:nvPr/>
            </p:nvSpPr>
            <p:spPr bwMode="auto">
              <a:xfrm>
                <a:off x="3834376" y="3970599"/>
                <a:ext cx="81557" cy="85321"/>
              </a:xfrm>
              <a:custGeom>
                <a:avLst/>
                <a:gdLst>
                  <a:gd name="T0" fmla="*/ 9 w 35"/>
                  <a:gd name="T1" fmla="*/ 8 h 37"/>
                  <a:gd name="T2" fmla="*/ 5 w 35"/>
                  <a:gd name="T3" fmla="*/ 12 h 37"/>
                  <a:gd name="T4" fmla="*/ 2 w 35"/>
                  <a:gd name="T5" fmla="*/ 18 h 37"/>
                  <a:gd name="T6" fmla="*/ 8 w 35"/>
                  <a:gd name="T7" fmla="*/ 27 h 37"/>
                  <a:gd name="T8" fmla="*/ 13 w 35"/>
                  <a:gd name="T9" fmla="*/ 36 h 37"/>
                  <a:gd name="T10" fmla="*/ 17 w 35"/>
                  <a:gd name="T11" fmla="*/ 36 h 37"/>
                  <a:gd name="T12" fmla="*/ 20 w 35"/>
                  <a:gd name="T13" fmla="*/ 31 h 37"/>
                  <a:gd name="T14" fmla="*/ 29 w 35"/>
                  <a:gd name="T15" fmla="*/ 31 h 37"/>
                  <a:gd name="T16" fmla="*/ 30 w 35"/>
                  <a:gd name="T17" fmla="*/ 32 h 37"/>
                  <a:gd name="T18" fmla="*/ 33 w 35"/>
                  <a:gd name="T19" fmla="*/ 29 h 37"/>
                  <a:gd name="T20" fmla="*/ 32 w 35"/>
                  <a:gd name="T21" fmla="*/ 18 h 37"/>
                  <a:gd name="T22" fmla="*/ 33 w 35"/>
                  <a:gd name="T23" fmla="*/ 8 h 37"/>
                  <a:gd name="T24" fmla="*/ 35 w 35"/>
                  <a:gd name="T25" fmla="*/ 4 h 37"/>
                  <a:gd name="T26" fmla="*/ 27 w 35"/>
                  <a:gd name="T27" fmla="*/ 2 h 37"/>
                  <a:gd name="T28" fmla="*/ 16 w 35"/>
                  <a:gd name="T29" fmla="*/ 3 h 37"/>
                  <a:gd name="T30" fmla="*/ 10 w 35"/>
                  <a:gd name="T31" fmla="*/ 2 h 37"/>
                  <a:gd name="T32" fmla="*/ 9 w 35"/>
                  <a:gd name="T33" fmla="*/ 3 h 37"/>
                  <a:gd name="T34" fmla="*/ 9 w 35"/>
                  <a:gd name="T35" fmla="*/ 8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 h="37">
                    <a:moveTo>
                      <a:pt x="9" y="8"/>
                    </a:moveTo>
                    <a:cubicBezTo>
                      <a:pt x="10" y="10"/>
                      <a:pt x="7" y="11"/>
                      <a:pt x="5" y="12"/>
                    </a:cubicBezTo>
                    <a:cubicBezTo>
                      <a:pt x="2" y="12"/>
                      <a:pt x="3" y="17"/>
                      <a:pt x="2" y="18"/>
                    </a:cubicBezTo>
                    <a:cubicBezTo>
                      <a:pt x="0" y="20"/>
                      <a:pt x="7" y="24"/>
                      <a:pt x="8" y="27"/>
                    </a:cubicBezTo>
                    <a:cubicBezTo>
                      <a:pt x="9" y="29"/>
                      <a:pt x="11" y="33"/>
                      <a:pt x="13" y="36"/>
                    </a:cubicBezTo>
                    <a:cubicBezTo>
                      <a:pt x="15" y="36"/>
                      <a:pt x="16" y="37"/>
                      <a:pt x="17" y="36"/>
                    </a:cubicBezTo>
                    <a:cubicBezTo>
                      <a:pt x="19" y="35"/>
                      <a:pt x="17" y="31"/>
                      <a:pt x="20" y="31"/>
                    </a:cubicBezTo>
                    <a:cubicBezTo>
                      <a:pt x="24" y="31"/>
                      <a:pt x="28" y="29"/>
                      <a:pt x="29" y="31"/>
                    </a:cubicBezTo>
                    <a:cubicBezTo>
                      <a:pt x="30" y="32"/>
                      <a:pt x="30" y="32"/>
                      <a:pt x="30" y="32"/>
                    </a:cubicBezTo>
                    <a:cubicBezTo>
                      <a:pt x="31" y="31"/>
                      <a:pt x="32" y="29"/>
                      <a:pt x="33" y="29"/>
                    </a:cubicBezTo>
                    <a:cubicBezTo>
                      <a:pt x="33" y="27"/>
                      <a:pt x="33" y="21"/>
                      <a:pt x="32" y="18"/>
                    </a:cubicBezTo>
                    <a:cubicBezTo>
                      <a:pt x="30" y="14"/>
                      <a:pt x="31" y="10"/>
                      <a:pt x="33" y="8"/>
                    </a:cubicBezTo>
                    <a:cubicBezTo>
                      <a:pt x="33" y="8"/>
                      <a:pt x="34" y="6"/>
                      <a:pt x="35" y="4"/>
                    </a:cubicBezTo>
                    <a:cubicBezTo>
                      <a:pt x="32" y="3"/>
                      <a:pt x="29" y="2"/>
                      <a:pt x="27" y="2"/>
                    </a:cubicBezTo>
                    <a:cubicBezTo>
                      <a:pt x="22" y="3"/>
                      <a:pt x="18" y="5"/>
                      <a:pt x="16" y="3"/>
                    </a:cubicBezTo>
                    <a:cubicBezTo>
                      <a:pt x="15" y="0"/>
                      <a:pt x="12" y="1"/>
                      <a:pt x="10" y="2"/>
                    </a:cubicBezTo>
                    <a:cubicBezTo>
                      <a:pt x="10" y="3"/>
                      <a:pt x="10" y="3"/>
                      <a:pt x="9" y="3"/>
                    </a:cubicBezTo>
                    <a:cubicBezTo>
                      <a:pt x="9" y="5"/>
                      <a:pt x="8" y="7"/>
                      <a:pt x="9" y="8"/>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22" name="Freeform 119">
                <a:extLst>
                  <a:ext uri="{FF2B5EF4-FFF2-40B4-BE49-F238E27FC236}">
                    <a16:creationId xmlns:a16="http://schemas.microsoft.com/office/drawing/2014/main" xmlns="" id="{74E32B58-E4F8-4E88-A5CB-8EDD35949A30}"/>
                  </a:ext>
                </a:extLst>
              </p:cNvPr>
              <p:cNvSpPr>
                <a:spLocks/>
              </p:cNvSpPr>
              <p:nvPr/>
            </p:nvSpPr>
            <p:spPr bwMode="auto">
              <a:xfrm>
                <a:off x="3775404" y="3931703"/>
                <a:ext cx="89086" cy="136765"/>
              </a:xfrm>
              <a:custGeom>
                <a:avLst/>
                <a:gdLst>
                  <a:gd name="T0" fmla="*/ 10 w 39"/>
                  <a:gd name="T1" fmla="*/ 3 h 59"/>
                  <a:gd name="T2" fmla="*/ 7 w 39"/>
                  <a:gd name="T3" fmla="*/ 9 h 59"/>
                  <a:gd name="T4" fmla="*/ 6 w 39"/>
                  <a:gd name="T5" fmla="*/ 13 h 59"/>
                  <a:gd name="T6" fmla="*/ 2 w 39"/>
                  <a:gd name="T7" fmla="*/ 17 h 59"/>
                  <a:gd name="T8" fmla="*/ 1 w 39"/>
                  <a:gd name="T9" fmla="*/ 21 h 59"/>
                  <a:gd name="T10" fmla="*/ 7 w 39"/>
                  <a:gd name="T11" fmla="*/ 28 h 59"/>
                  <a:gd name="T12" fmla="*/ 9 w 39"/>
                  <a:gd name="T13" fmla="*/ 26 h 59"/>
                  <a:gd name="T14" fmla="*/ 13 w 39"/>
                  <a:gd name="T15" fmla="*/ 33 h 59"/>
                  <a:gd name="T16" fmla="*/ 14 w 39"/>
                  <a:gd name="T17" fmla="*/ 40 h 59"/>
                  <a:gd name="T18" fmla="*/ 15 w 39"/>
                  <a:gd name="T19" fmla="*/ 54 h 59"/>
                  <a:gd name="T20" fmla="*/ 24 w 39"/>
                  <a:gd name="T21" fmla="*/ 57 h 59"/>
                  <a:gd name="T22" fmla="*/ 29 w 39"/>
                  <a:gd name="T23" fmla="*/ 55 h 59"/>
                  <a:gd name="T24" fmla="*/ 33 w 39"/>
                  <a:gd name="T25" fmla="*/ 53 h 59"/>
                  <a:gd name="T26" fmla="*/ 39 w 39"/>
                  <a:gd name="T27" fmla="*/ 53 h 59"/>
                  <a:gd name="T28" fmla="*/ 34 w 39"/>
                  <a:gd name="T29" fmla="*/ 44 h 59"/>
                  <a:gd name="T30" fmla="*/ 28 w 39"/>
                  <a:gd name="T31" fmla="*/ 35 h 59"/>
                  <a:gd name="T32" fmla="*/ 31 w 39"/>
                  <a:gd name="T33" fmla="*/ 29 h 59"/>
                  <a:gd name="T34" fmla="*/ 35 w 39"/>
                  <a:gd name="T35" fmla="*/ 25 h 59"/>
                  <a:gd name="T36" fmla="*/ 35 w 39"/>
                  <a:gd name="T37" fmla="*/ 20 h 59"/>
                  <a:gd name="T38" fmla="*/ 28 w 39"/>
                  <a:gd name="T39" fmla="*/ 13 h 59"/>
                  <a:gd name="T40" fmla="*/ 24 w 39"/>
                  <a:gd name="T41" fmla="*/ 8 h 59"/>
                  <a:gd name="T42" fmla="*/ 16 w 39"/>
                  <a:gd name="T43" fmla="*/ 1 h 59"/>
                  <a:gd name="T44" fmla="*/ 13 w 39"/>
                  <a:gd name="T45" fmla="*/ 0 h 59"/>
                  <a:gd name="T46" fmla="*/ 10 w 39"/>
                  <a:gd name="T47" fmla="*/ 3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59">
                    <a:moveTo>
                      <a:pt x="10" y="3"/>
                    </a:moveTo>
                    <a:cubicBezTo>
                      <a:pt x="8" y="5"/>
                      <a:pt x="5" y="8"/>
                      <a:pt x="7" y="9"/>
                    </a:cubicBezTo>
                    <a:cubicBezTo>
                      <a:pt x="9" y="10"/>
                      <a:pt x="10" y="13"/>
                      <a:pt x="6" y="13"/>
                    </a:cubicBezTo>
                    <a:cubicBezTo>
                      <a:pt x="2" y="13"/>
                      <a:pt x="2" y="15"/>
                      <a:pt x="2" y="17"/>
                    </a:cubicBezTo>
                    <a:cubicBezTo>
                      <a:pt x="2" y="19"/>
                      <a:pt x="0" y="20"/>
                      <a:pt x="1" y="21"/>
                    </a:cubicBezTo>
                    <a:cubicBezTo>
                      <a:pt x="2" y="22"/>
                      <a:pt x="5" y="26"/>
                      <a:pt x="7" y="28"/>
                    </a:cubicBezTo>
                    <a:cubicBezTo>
                      <a:pt x="7" y="27"/>
                      <a:pt x="8" y="26"/>
                      <a:pt x="9" y="26"/>
                    </a:cubicBezTo>
                    <a:cubicBezTo>
                      <a:pt x="13" y="27"/>
                      <a:pt x="10" y="32"/>
                      <a:pt x="13" y="33"/>
                    </a:cubicBezTo>
                    <a:cubicBezTo>
                      <a:pt x="16" y="34"/>
                      <a:pt x="16" y="38"/>
                      <a:pt x="14" y="40"/>
                    </a:cubicBezTo>
                    <a:cubicBezTo>
                      <a:pt x="12" y="41"/>
                      <a:pt x="11" y="49"/>
                      <a:pt x="15" y="54"/>
                    </a:cubicBezTo>
                    <a:cubicBezTo>
                      <a:pt x="20" y="59"/>
                      <a:pt x="23" y="58"/>
                      <a:pt x="24" y="57"/>
                    </a:cubicBezTo>
                    <a:cubicBezTo>
                      <a:pt x="25" y="56"/>
                      <a:pt x="28" y="57"/>
                      <a:pt x="29" y="55"/>
                    </a:cubicBezTo>
                    <a:cubicBezTo>
                      <a:pt x="30" y="53"/>
                      <a:pt x="31" y="55"/>
                      <a:pt x="33" y="53"/>
                    </a:cubicBezTo>
                    <a:cubicBezTo>
                      <a:pt x="34" y="52"/>
                      <a:pt x="37" y="52"/>
                      <a:pt x="39" y="53"/>
                    </a:cubicBezTo>
                    <a:cubicBezTo>
                      <a:pt x="37" y="50"/>
                      <a:pt x="35" y="46"/>
                      <a:pt x="34" y="44"/>
                    </a:cubicBezTo>
                    <a:cubicBezTo>
                      <a:pt x="33" y="41"/>
                      <a:pt x="26" y="37"/>
                      <a:pt x="28" y="35"/>
                    </a:cubicBezTo>
                    <a:cubicBezTo>
                      <a:pt x="29" y="34"/>
                      <a:pt x="28" y="29"/>
                      <a:pt x="31" y="29"/>
                    </a:cubicBezTo>
                    <a:cubicBezTo>
                      <a:pt x="33" y="28"/>
                      <a:pt x="36" y="27"/>
                      <a:pt x="35" y="25"/>
                    </a:cubicBezTo>
                    <a:cubicBezTo>
                      <a:pt x="34" y="24"/>
                      <a:pt x="35" y="22"/>
                      <a:pt x="35" y="20"/>
                    </a:cubicBezTo>
                    <a:cubicBezTo>
                      <a:pt x="33" y="19"/>
                      <a:pt x="30" y="13"/>
                      <a:pt x="28" y="13"/>
                    </a:cubicBezTo>
                    <a:cubicBezTo>
                      <a:pt x="26" y="13"/>
                      <a:pt x="23" y="11"/>
                      <a:pt x="24" y="8"/>
                    </a:cubicBezTo>
                    <a:cubicBezTo>
                      <a:pt x="24" y="5"/>
                      <a:pt x="19" y="5"/>
                      <a:pt x="16" y="1"/>
                    </a:cubicBezTo>
                    <a:cubicBezTo>
                      <a:pt x="15" y="1"/>
                      <a:pt x="14" y="0"/>
                      <a:pt x="13" y="0"/>
                    </a:cubicBezTo>
                    <a:cubicBezTo>
                      <a:pt x="12" y="1"/>
                      <a:pt x="11" y="3"/>
                      <a:pt x="10" y="3"/>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23" name="Freeform 120">
                <a:extLst>
                  <a:ext uri="{FF2B5EF4-FFF2-40B4-BE49-F238E27FC236}">
                    <a16:creationId xmlns:a16="http://schemas.microsoft.com/office/drawing/2014/main" xmlns="" id="{172AAA69-DB34-4044-9451-5621A8CEDC8D}"/>
                  </a:ext>
                </a:extLst>
              </p:cNvPr>
              <p:cNvSpPr>
                <a:spLocks/>
              </p:cNvSpPr>
              <p:nvPr/>
            </p:nvSpPr>
            <p:spPr bwMode="auto">
              <a:xfrm>
                <a:off x="3904641" y="3980637"/>
                <a:ext cx="56463" cy="71519"/>
              </a:xfrm>
              <a:custGeom>
                <a:avLst/>
                <a:gdLst>
                  <a:gd name="T0" fmla="*/ 2 w 25"/>
                  <a:gd name="T1" fmla="*/ 14 h 31"/>
                  <a:gd name="T2" fmla="*/ 3 w 25"/>
                  <a:gd name="T3" fmla="*/ 25 h 31"/>
                  <a:gd name="T4" fmla="*/ 0 w 25"/>
                  <a:gd name="T5" fmla="*/ 28 h 31"/>
                  <a:gd name="T6" fmla="*/ 7 w 25"/>
                  <a:gd name="T7" fmla="*/ 30 h 31"/>
                  <a:gd name="T8" fmla="*/ 16 w 25"/>
                  <a:gd name="T9" fmla="*/ 26 h 31"/>
                  <a:gd name="T10" fmla="*/ 25 w 25"/>
                  <a:gd name="T11" fmla="*/ 13 h 31"/>
                  <a:gd name="T12" fmla="*/ 25 w 25"/>
                  <a:gd name="T13" fmla="*/ 13 h 31"/>
                  <a:gd name="T14" fmla="*/ 11 w 25"/>
                  <a:gd name="T15" fmla="*/ 2 h 31"/>
                  <a:gd name="T16" fmla="*/ 5 w 25"/>
                  <a:gd name="T17" fmla="*/ 0 h 31"/>
                  <a:gd name="T18" fmla="*/ 3 w 25"/>
                  <a:gd name="T19" fmla="*/ 4 h 31"/>
                  <a:gd name="T20" fmla="*/ 2 w 25"/>
                  <a:gd name="T21" fmla="*/ 14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31">
                    <a:moveTo>
                      <a:pt x="2" y="14"/>
                    </a:moveTo>
                    <a:cubicBezTo>
                      <a:pt x="3" y="17"/>
                      <a:pt x="3" y="23"/>
                      <a:pt x="3" y="25"/>
                    </a:cubicBezTo>
                    <a:cubicBezTo>
                      <a:pt x="2" y="25"/>
                      <a:pt x="1" y="27"/>
                      <a:pt x="0" y="28"/>
                    </a:cubicBezTo>
                    <a:cubicBezTo>
                      <a:pt x="1" y="30"/>
                      <a:pt x="4" y="31"/>
                      <a:pt x="7" y="30"/>
                    </a:cubicBezTo>
                    <a:cubicBezTo>
                      <a:pt x="12" y="28"/>
                      <a:pt x="14" y="31"/>
                      <a:pt x="16" y="26"/>
                    </a:cubicBezTo>
                    <a:cubicBezTo>
                      <a:pt x="17" y="22"/>
                      <a:pt x="22" y="17"/>
                      <a:pt x="25" y="13"/>
                    </a:cubicBezTo>
                    <a:cubicBezTo>
                      <a:pt x="25" y="13"/>
                      <a:pt x="25" y="13"/>
                      <a:pt x="25" y="13"/>
                    </a:cubicBezTo>
                    <a:cubicBezTo>
                      <a:pt x="22" y="12"/>
                      <a:pt x="17" y="4"/>
                      <a:pt x="11" y="2"/>
                    </a:cubicBezTo>
                    <a:cubicBezTo>
                      <a:pt x="9" y="2"/>
                      <a:pt x="7" y="1"/>
                      <a:pt x="5" y="0"/>
                    </a:cubicBezTo>
                    <a:cubicBezTo>
                      <a:pt x="4" y="2"/>
                      <a:pt x="3" y="4"/>
                      <a:pt x="3" y="4"/>
                    </a:cubicBezTo>
                    <a:cubicBezTo>
                      <a:pt x="1" y="6"/>
                      <a:pt x="0" y="10"/>
                      <a:pt x="2" y="14"/>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24" name="Freeform 121">
                <a:extLst>
                  <a:ext uri="{FF2B5EF4-FFF2-40B4-BE49-F238E27FC236}">
                    <a16:creationId xmlns:a16="http://schemas.microsoft.com/office/drawing/2014/main" xmlns="" id="{EA3A0EB4-A1E4-49B0-8E77-8B2085E7F589}"/>
                  </a:ext>
                </a:extLst>
              </p:cNvPr>
              <p:cNvSpPr>
                <a:spLocks/>
              </p:cNvSpPr>
              <p:nvPr/>
            </p:nvSpPr>
            <p:spPr bwMode="auto">
              <a:xfrm>
                <a:off x="3338760" y="3641861"/>
                <a:ext cx="196992" cy="69010"/>
              </a:xfrm>
              <a:custGeom>
                <a:avLst/>
                <a:gdLst>
                  <a:gd name="T0" fmla="*/ 69 w 85"/>
                  <a:gd name="T1" fmla="*/ 19 h 30"/>
                  <a:gd name="T2" fmla="*/ 30 w 85"/>
                  <a:gd name="T3" fmla="*/ 4 h 30"/>
                  <a:gd name="T4" fmla="*/ 1 w 85"/>
                  <a:gd name="T5" fmla="*/ 14 h 30"/>
                  <a:gd name="T6" fmla="*/ 15 w 85"/>
                  <a:gd name="T7" fmla="*/ 7 h 30"/>
                  <a:gd name="T8" fmla="*/ 23 w 85"/>
                  <a:gd name="T9" fmla="*/ 10 h 30"/>
                  <a:gd name="T10" fmla="*/ 37 w 85"/>
                  <a:gd name="T11" fmla="*/ 14 h 30"/>
                  <a:gd name="T12" fmla="*/ 54 w 85"/>
                  <a:gd name="T13" fmla="*/ 23 h 30"/>
                  <a:gd name="T14" fmla="*/ 58 w 85"/>
                  <a:gd name="T15" fmla="*/ 29 h 30"/>
                  <a:gd name="T16" fmla="*/ 84 w 85"/>
                  <a:gd name="T17" fmla="*/ 28 h 30"/>
                  <a:gd name="T18" fmla="*/ 69 w 85"/>
                  <a:gd name="T19" fmla="*/ 19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30">
                    <a:moveTo>
                      <a:pt x="69" y="19"/>
                    </a:moveTo>
                    <a:cubicBezTo>
                      <a:pt x="63" y="19"/>
                      <a:pt x="46" y="7"/>
                      <a:pt x="30" y="4"/>
                    </a:cubicBezTo>
                    <a:cubicBezTo>
                      <a:pt x="14" y="0"/>
                      <a:pt x="0" y="12"/>
                      <a:pt x="1" y="14"/>
                    </a:cubicBezTo>
                    <a:cubicBezTo>
                      <a:pt x="3" y="16"/>
                      <a:pt x="11" y="10"/>
                      <a:pt x="15" y="7"/>
                    </a:cubicBezTo>
                    <a:cubicBezTo>
                      <a:pt x="19" y="4"/>
                      <a:pt x="23" y="9"/>
                      <a:pt x="23" y="10"/>
                    </a:cubicBezTo>
                    <a:cubicBezTo>
                      <a:pt x="23" y="12"/>
                      <a:pt x="28" y="13"/>
                      <a:pt x="37" y="14"/>
                    </a:cubicBezTo>
                    <a:cubicBezTo>
                      <a:pt x="45" y="14"/>
                      <a:pt x="46" y="21"/>
                      <a:pt x="54" y="23"/>
                    </a:cubicBezTo>
                    <a:cubicBezTo>
                      <a:pt x="61" y="24"/>
                      <a:pt x="54" y="27"/>
                      <a:pt x="58" y="29"/>
                    </a:cubicBezTo>
                    <a:cubicBezTo>
                      <a:pt x="61" y="30"/>
                      <a:pt x="82" y="30"/>
                      <a:pt x="84" y="28"/>
                    </a:cubicBezTo>
                    <a:cubicBezTo>
                      <a:pt x="85" y="26"/>
                      <a:pt x="74" y="19"/>
                      <a:pt x="69" y="19"/>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25" name="Freeform 122">
                <a:extLst>
                  <a:ext uri="{FF2B5EF4-FFF2-40B4-BE49-F238E27FC236}">
                    <a16:creationId xmlns:a16="http://schemas.microsoft.com/office/drawing/2014/main" xmlns="" id="{2D847BCB-CE0B-47A3-A342-080BC988D3E6}"/>
                  </a:ext>
                </a:extLst>
              </p:cNvPr>
              <p:cNvSpPr>
                <a:spLocks/>
              </p:cNvSpPr>
              <p:nvPr/>
            </p:nvSpPr>
            <p:spPr bwMode="auto">
              <a:xfrm>
                <a:off x="3451685" y="3735965"/>
                <a:ext cx="43915" cy="21330"/>
              </a:xfrm>
              <a:custGeom>
                <a:avLst/>
                <a:gdLst>
                  <a:gd name="T0" fmla="*/ 1 w 19"/>
                  <a:gd name="T1" fmla="*/ 3 h 9"/>
                  <a:gd name="T2" fmla="*/ 18 w 19"/>
                  <a:gd name="T3" fmla="*/ 6 h 9"/>
                  <a:gd name="T4" fmla="*/ 1 w 19"/>
                  <a:gd name="T5" fmla="*/ 3 h 9"/>
                </a:gdLst>
                <a:ahLst/>
                <a:cxnLst>
                  <a:cxn ang="0">
                    <a:pos x="T0" y="T1"/>
                  </a:cxn>
                  <a:cxn ang="0">
                    <a:pos x="T2" y="T3"/>
                  </a:cxn>
                  <a:cxn ang="0">
                    <a:pos x="T4" y="T5"/>
                  </a:cxn>
                </a:cxnLst>
                <a:rect l="0" t="0" r="r" b="b"/>
                <a:pathLst>
                  <a:path w="19" h="9">
                    <a:moveTo>
                      <a:pt x="1" y="3"/>
                    </a:moveTo>
                    <a:cubicBezTo>
                      <a:pt x="3" y="5"/>
                      <a:pt x="16" y="9"/>
                      <a:pt x="18" y="6"/>
                    </a:cubicBezTo>
                    <a:cubicBezTo>
                      <a:pt x="19" y="3"/>
                      <a:pt x="0" y="0"/>
                      <a:pt x="1" y="3"/>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26" name="Freeform 123">
                <a:extLst>
                  <a:ext uri="{FF2B5EF4-FFF2-40B4-BE49-F238E27FC236}">
                    <a16:creationId xmlns:a16="http://schemas.microsoft.com/office/drawing/2014/main" xmlns="" id="{57A08BF3-BA9E-4B6E-BC54-44D43F883EDA}"/>
                  </a:ext>
                </a:extLst>
              </p:cNvPr>
              <p:cNvSpPr>
                <a:spLocks/>
              </p:cNvSpPr>
              <p:nvPr/>
            </p:nvSpPr>
            <p:spPr bwMode="auto">
              <a:xfrm>
                <a:off x="3659970" y="3733456"/>
                <a:ext cx="41406" cy="23840"/>
              </a:xfrm>
              <a:custGeom>
                <a:avLst/>
                <a:gdLst>
                  <a:gd name="T0" fmla="*/ 3 w 18"/>
                  <a:gd name="T1" fmla="*/ 5 h 10"/>
                  <a:gd name="T2" fmla="*/ 16 w 18"/>
                  <a:gd name="T3" fmla="*/ 5 h 10"/>
                  <a:gd name="T4" fmla="*/ 3 w 18"/>
                  <a:gd name="T5" fmla="*/ 5 h 10"/>
                </a:gdLst>
                <a:ahLst/>
                <a:cxnLst>
                  <a:cxn ang="0">
                    <a:pos x="T0" y="T1"/>
                  </a:cxn>
                  <a:cxn ang="0">
                    <a:pos x="T2" y="T3"/>
                  </a:cxn>
                  <a:cxn ang="0">
                    <a:pos x="T4" y="T5"/>
                  </a:cxn>
                </a:cxnLst>
                <a:rect l="0" t="0" r="r" b="b"/>
                <a:pathLst>
                  <a:path w="18" h="10">
                    <a:moveTo>
                      <a:pt x="3" y="5"/>
                    </a:moveTo>
                    <a:cubicBezTo>
                      <a:pt x="6" y="10"/>
                      <a:pt x="15" y="7"/>
                      <a:pt x="16" y="5"/>
                    </a:cubicBezTo>
                    <a:cubicBezTo>
                      <a:pt x="18" y="1"/>
                      <a:pt x="0" y="0"/>
                      <a:pt x="3" y="5"/>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27" name="Freeform 124">
                <a:extLst>
                  <a:ext uri="{FF2B5EF4-FFF2-40B4-BE49-F238E27FC236}">
                    <a16:creationId xmlns:a16="http://schemas.microsoft.com/office/drawing/2014/main" xmlns="" id="{637D32A7-F7AA-428E-AA41-97308E4D8CA5}"/>
                  </a:ext>
                </a:extLst>
              </p:cNvPr>
              <p:cNvSpPr>
                <a:spLocks/>
              </p:cNvSpPr>
              <p:nvPr/>
            </p:nvSpPr>
            <p:spPr bwMode="auto">
              <a:xfrm>
                <a:off x="3404005" y="4060939"/>
                <a:ext cx="112925" cy="124218"/>
              </a:xfrm>
              <a:custGeom>
                <a:avLst/>
                <a:gdLst>
                  <a:gd name="T0" fmla="*/ 44 w 49"/>
                  <a:gd name="T1" fmla="*/ 14 h 54"/>
                  <a:gd name="T2" fmla="*/ 39 w 49"/>
                  <a:gd name="T3" fmla="*/ 9 h 54"/>
                  <a:gd name="T4" fmla="*/ 33 w 49"/>
                  <a:gd name="T5" fmla="*/ 9 h 54"/>
                  <a:gd name="T6" fmla="*/ 28 w 49"/>
                  <a:gd name="T7" fmla="*/ 5 h 54"/>
                  <a:gd name="T8" fmla="*/ 18 w 49"/>
                  <a:gd name="T9" fmla="*/ 0 h 54"/>
                  <a:gd name="T10" fmla="*/ 18 w 49"/>
                  <a:gd name="T11" fmla="*/ 1 h 54"/>
                  <a:gd name="T12" fmla="*/ 12 w 49"/>
                  <a:gd name="T13" fmla="*/ 4 h 54"/>
                  <a:gd name="T14" fmla="*/ 9 w 49"/>
                  <a:gd name="T15" fmla="*/ 10 h 54"/>
                  <a:gd name="T16" fmla="*/ 6 w 49"/>
                  <a:gd name="T17" fmla="*/ 15 h 54"/>
                  <a:gd name="T18" fmla="*/ 4 w 49"/>
                  <a:gd name="T19" fmla="*/ 19 h 54"/>
                  <a:gd name="T20" fmla="*/ 2 w 49"/>
                  <a:gd name="T21" fmla="*/ 24 h 54"/>
                  <a:gd name="T22" fmla="*/ 1 w 49"/>
                  <a:gd name="T23" fmla="*/ 30 h 54"/>
                  <a:gd name="T24" fmla="*/ 6 w 49"/>
                  <a:gd name="T25" fmla="*/ 34 h 54"/>
                  <a:gd name="T26" fmla="*/ 10 w 49"/>
                  <a:gd name="T27" fmla="*/ 35 h 54"/>
                  <a:gd name="T28" fmla="*/ 6 w 49"/>
                  <a:gd name="T29" fmla="*/ 40 h 54"/>
                  <a:gd name="T30" fmla="*/ 6 w 49"/>
                  <a:gd name="T31" fmla="*/ 40 h 54"/>
                  <a:gd name="T32" fmla="*/ 7 w 49"/>
                  <a:gd name="T33" fmla="*/ 44 h 54"/>
                  <a:gd name="T34" fmla="*/ 7 w 49"/>
                  <a:gd name="T35" fmla="*/ 48 h 54"/>
                  <a:gd name="T36" fmla="*/ 13 w 49"/>
                  <a:gd name="T37" fmla="*/ 50 h 54"/>
                  <a:gd name="T38" fmla="*/ 19 w 49"/>
                  <a:gd name="T39" fmla="*/ 49 h 54"/>
                  <a:gd name="T40" fmla="*/ 26 w 49"/>
                  <a:gd name="T41" fmla="*/ 37 h 54"/>
                  <a:gd name="T42" fmla="*/ 42 w 49"/>
                  <a:gd name="T43" fmla="*/ 28 h 54"/>
                  <a:gd name="T44" fmla="*/ 47 w 49"/>
                  <a:gd name="T45" fmla="*/ 20 h 54"/>
                  <a:gd name="T46" fmla="*/ 44 w 49"/>
                  <a:gd name="T47" fmla="*/ 1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9" h="54">
                    <a:moveTo>
                      <a:pt x="44" y="14"/>
                    </a:moveTo>
                    <a:cubicBezTo>
                      <a:pt x="41" y="10"/>
                      <a:pt x="39" y="8"/>
                      <a:pt x="39" y="9"/>
                    </a:cubicBezTo>
                    <a:cubicBezTo>
                      <a:pt x="38" y="10"/>
                      <a:pt x="35" y="11"/>
                      <a:pt x="33" y="9"/>
                    </a:cubicBezTo>
                    <a:cubicBezTo>
                      <a:pt x="30" y="8"/>
                      <a:pt x="29" y="5"/>
                      <a:pt x="28" y="5"/>
                    </a:cubicBezTo>
                    <a:cubicBezTo>
                      <a:pt x="26" y="5"/>
                      <a:pt x="21" y="2"/>
                      <a:pt x="18" y="0"/>
                    </a:cubicBezTo>
                    <a:cubicBezTo>
                      <a:pt x="18" y="0"/>
                      <a:pt x="18" y="1"/>
                      <a:pt x="18" y="1"/>
                    </a:cubicBezTo>
                    <a:cubicBezTo>
                      <a:pt x="18" y="3"/>
                      <a:pt x="15" y="4"/>
                      <a:pt x="12" y="4"/>
                    </a:cubicBezTo>
                    <a:cubicBezTo>
                      <a:pt x="9" y="4"/>
                      <a:pt x="9" y="7"/>
                      <a:pt x="9" y="10"/>
                    </a:cubicBezTo>
                    <a:cubicBezTo>
                      <a:pt x="9" y="12"/>
                      <a:pt x="7" y="12"/>
                      <a:pt x="6" y="15"/>
                    </a:cubicBezTo>
                    <a:cubicBezTo>
                      <a:pt x="5" y="17"/>
                      <a:pt x="6" y="18"/>
                      <a:pt x="4" y="19"/>
                    </a:cubicBezTo>
                    <a:cubicBezTo>
                      <a:pt x="1" y="20"/>
                      <a:pt x="0" y="22"/>
                      <a:pt x="2" y="24"/>
                    </a:cubicBezTo>
                    <a:cubicBezTo>
                      <a:pt x="3" y="27"/>
                      <a:pt x="2" y="28"/>
                      <a:pt x="1" y="30"/>
                    </a:cubicBezTo>
                    <a:cubicBezTo>
                      <a:pt x="1" y="31"/>
                      <a:pt x="4" y="32"/>
                      <a:pt x="6" y="34"/>
                    </a:cubicBezTo>
                    <a:cubicBezTo>
                      <a:pt x="9" y="36"/>
                      <a:pt x="9" y="33"/>
                      <a:pt x="10" y="35"/>
                    </a:cubicBezTo>
                    <a:cubicBezTo>
                      <a:pt x="11" y="37"/>
                      <a:pt x="9" y="40"/>
                      <a:pt x="6" y="40"/>
                    </a:cubicBezTo>
                    <a:cubicBezTo>
                      <a:pt x="6" y="40"/>
                      <a:pt x="6" y="40"/>
                      <a:pt x="6" y="40"/>
                    </a:cubicBezTo>
                    <a:cubicBezTo>
                      <a:pt x="7" y="41"/>
                      <a:pt x="8" y="43"/>
                      <a:pt x="7" y="44"/>
                    </a:cubicBezTo>
                    <a:cubicBezTo>
                      <a:pt x="6" y="46"/>
                      <a:pt x="5" y="46"/>
                      <a:pt x="7" y="48"/>
                    </a:cubicBezTo>
                    <a:cubicBezTo>
                      <a:pt x="10" y="50"/>
                      <a:pt x="11" y="47"/>
                      <a:pt x="13" y="50"/>
                    </a:cubicBezTo>
                    <a:cubicBezTo>
                      <a:pt x="15" y="53"/>
                      <a:pt x="17" y="54"/>
                      <a:pt x="19" y="49"/>
                    </a:cubicBezTo>
                    <a:cubicBezTo>
                      <a:pt x="21" y="45"/>
                      <a:pt x="23" y="38"/>
                      <a:pt x="26" y="37"/>
                    </a:cubicBezTo>
                    <a:cubicBezTo>
                      <a:pt x="30" y="35"/>
                      <a:pt x="38" y="34"/>
                      <a:pt x="42" y="28"/>
                    </a:cubicBezTo>
                    <a:cubicBezTo>
                      <a:pt x="47" y="22"/>
                      <a:pt x="44" y="22"/>
                      <a:pt x="47" y="20"/>
                    </a:cubicBezTo>
                    <a:cubicBezTo>
                      <a:pt x="49" y="18"/>
                      <a:pt x="47" y="17"/>
                      <a:pt x="44" y="14"/>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28" name="Freeform 125">
                <a:extLst>
                  <a:ext uri="{FF2B5EF4-FFF2-40B4-BE49-F238E27FC236}">
                    <a16:creationId xmlns:a16="http://schemas.microsoft.com/office/drawing/2014/main" xmlns="" id="{72613661-F14C-43F3-80EC-589B945A73D7}"/>
                  </a:ext>
                </a:extLst>
              </p:cNvPr>
              <p:cNvSpPr>
                <a:spLocks noEditPoints="1"/>
              </p:cNvSpPr>
              <p:nvPr/>
            </p:nvSpPr>
            <p:spPr bwMode="auto">
              <a:xfrm>
                <a:off x="3563356" y="1960529"/>
                <a:ext cx="1135527" cy="848194"/>
              </a:xfrm>
              <a:custGeom>
                <a:avLst/>
                <a:gdLst>
                  <a:gd name="T0" fmla="*/ 432 w 493"/>
                  <a:gd name="T1" fmla="*/ 42 h 368"/>
                  <a:gd name="T2" fmla="*/ 396 w 493"/>
                  <a:gd name="T3" fmla="*/ 59 h 368"/>
                  <a:gd name="T4" fmla="*/ 394 w 493"/>
                  <a:gd name="T5" fmla="*/ 37 h 368"/>
                  <a:gd name="T6" fmla="*/ 352 w 493"/>
                  <a:gd name="T7" fmla="*/ 34 h 368"/>
                  <a:gd name="T8" fmla="*/ 393 w 493"/>
                  <a:gd name="T9" fmla="*/ 27 h 368"/>
                  <a:gd name="T10" fmla="*/ 390 w 493"/>
                  <a:gd name="T11" fmla="*/ 12 h 368"/>
                  <a:gd name="T12" fmla="*/ 333 w 493"/>
                  <a:gd name="T13" fmla="*/ 0 h 368"/>
                  <a:gd name="T14" fmla="*/ 280 w 493"/>
                  <a:gd name="T15" fmla="*/ 7 h 368"/>
                  <a:gd name="T16" fmla="*/ 240 w 493"/>
                  <a:gd name="T17" fmla="*/ 7 h 368"/>
                  <a:gd name="T18" fmla="*/ 207 w 493"/>
                  <a:gd name="T19" fmla="*/ 22 h 368"/>
                  <a:gd name="T20" fmla="*/ 199 w 493"/>
                  <a:gd name="T21" fmla="*/ 26 h 368"/>
                  <a:gd name="T22" fmla="*/ 176 w 493"/>
                  <a:gd name="T23" fmla="*/ 33 h 368"/>
                  <a:gd name="T24" fmla="*/ 154 w 493"/>
                  <a:gd name="T25" fmla="*/ 41 h 368"/>
                  <a:gd name="T26" fmla="*/ 116 w 493"/>
                  <a:gd name="T27" fmla="*/ 34 h 368"/>
                  <a:gd name="T28" fmla="*/ 95 w 493"/>
                  <a:gd name="T29" fmla="*/ 50 h 368"/>
                  <a:gd name="T30" fmla="*/ 63 w 493"/>
                  <a:gd name="T31" fmla="*/ 70 h 368"/>
                  <a:gd name="T32" fmla="*/ 0 w 493"/>
                  <a:gd name="T33" fmla="*/ 101 h 368"/>
                  <a:gd name="T34" fmla="*/ 40 w 493"/>
                  <a:gd name="T35" fmla="*/ 113 h 368"/>
                  <a:gd name="T36" fmla="*/ 11 w 493"/>
                  <a:gd name="T37" fmla="*/ 123 h 368"/>
                  <a:gd name="T38" fmla="*/ 36 w 493"/>
                  <a:gd name="T39" fmla="*/ 138 h 368"/>
                  <a:gd name="T40" fmla="*/ 67 w 493"/>
                  <a:gd name="T41" fmla="*/ 137 h 368"/>
                  <a:gd name="T42" fmla="*/ 116 w 493"/>
                  <a:gd name="T43" fmla="*/ 150 h 368"/>
                  <a:gd name="T44" fmla="*/ 140 w 493"/>
                  <a:gd name="T45" fmla="*/ 183 h 368"/>
                  <a:gd name="T46" fmla="*/ 144 w 493"/>
                  <a:gd name="T47" fmla="*/ 212 h 368"/>
                  <a:gd name="T48" fmla="*/ 174 w 493"/>
                  <a:gd name="T49" fmla="*/ 222 h 368"/>
                  <a:gd name="T50" fmla="*/ 171 w 493"/>
                  <a:gd name="T51" fmla="*/ 234 h 368"/>
                  <a:gd name="T52" fmla="*/ 167 w 493"/>
                  <a:gd name="T53" fmla="*/ 254 h 368"/>
                  <a:gd name="T54" fmla="*/ 161 w 493"/>
                  <a:gd name="T55" fmla="*/ 278 h 368"/>
                  <a:gd name="T56" fmla="*/ 168 w 493"/>
                  <a:gd name="T57" fmla="*/ 311 h 368"/>
                  <a:gd name="T58" fmla="*/ 183 w 493"/>
                  <a:gd name="T59" fmla="*/ 330 h 368"/>
                  <a:gd name="T60" fmla="*/ 205 w 493"/>
                  <a:gd name="T61" fmla="*/ 355 h 368"/>
                  <a:gd name="T62" fmla="*/ 236 w 493"/>
                  <a:gd name="T63" fmla="*/ 367 h 368"/>
                  <a:gd name="T64" fmla="*/ 245 w 493"/>
                  <a:gd name="T65" fmla="*/ 336 h 368"/>
                  <a:gd name="T66" fmla="*/ 259 w 493"/>
                  <a:gd name="T67" fmla="*/ 320 h 368"/>
                  <a:gd name="T68" fmla="*/ 261 w 493"/>
                  <a:gd name="T69" fmla="*/ 305 h 368"/>
                  <a:gd name="T70" fmla="*/ 274 w 493"/>
                  <a:gd name="T71" fmla="*/ 295 h 368"/>
                  <a:gd name="T72" fmla="*/ 286 w 493"/>
                  <a:gd name="T73" fmla="*/ 292 h 368"/>
                  <a:gd name="T74" fmla="*/ 329 w 493"/>
                  <a:gd name="T75" fmla="*/ 263 h 368"/>
                  <a:gd name="T76" fmla="*/ 356 w 493"/>
                  <a:gd name="T77" fmla="*/ 256 h 368"/>
                  <a:gd name="T78" fmla="*/ 411 w 493"/>
                  <a:gd name="T79" fmla="*/ 232 h 368"/>
                  <a:gd name="T80" fmla="*/ 381 w 493"/>
                  <a:gd name="T81" fmla="*/ 225 h 368"/>
                  <a:gd name="T82" fmla="*/ 412 w 493"/>
                  <a:gd name="T83" fmla="*/ 227 h 368"/>
                  <a:gd name="T84" fmla="*/ 406 w 493"/>
                  <a:gd name="T85" fmla="*/ 200 h 368"/>
                  <a:gd name="T86" fmla="*/ 390 w 493"/>
                  <a:gd name="T87" fmla="*/ 186 h 368"/>
                  <a:gd name="T88" fmla="*/ 425 w 493"/>
                  <a:gd name="T89" fmla="*/ 181 h 368"/>
                  <a:gd name="T90" fmla="*/ 434 w 493"/>
                  <a:gd name="T91" fmla="*/ 164 h 368"/>
                  <a:gd name="T92" fmla="*/ 430 w 493"/>
                  <a:gd name="T93" fmla="*/ 138 h 368"/>
                  <a:gd name="T94" fmla="*/ 421 w 493"/>
                  <a:gd name="T95" fmla="*/ 127 h 368"/>
                  <a:gd name="T96" fmla="*/ 424 w 493"/>
                  <a:gd name="T97" fmla="*/ 115 h 368"/>
                  <a:gd name="T98" fmla="*/ 412 w 493"/>
                  <a:gd name="T99" fmla="*/ 110 h 368"/>
                  <a:gd name="T100" fmla="*/ 445 w 493"/>
                  <a:gd name="T101" fmla="*/ 76 h 368"/>
                  <a:gd name="T102" fmla="*/ 437 w 493"/>
                  <a:gd name="T103" fmla="*/ 67 h 368"/>
                  <a:gd name="T104" fmla="*/ 446 w 493"/>
                  <a:gd name="T105" fmla="*/ 58 h 368"/>
                  <a:gd name="T106" fmla="*/ 493 w 493"/>
                  <a:gd name="T107" fmla="*/ 41 h 368"/>
                  <a:gd name="T108" fmla="*/ 162 w 493"/>
                  <a:gd name="T109" fmla="*/ 235 h 368"/>
                  <a:gd name="T110" fmla="*/ 154 w 493"/>
                  <a:gd name="T111" fmla="*/ 244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93" h="368">
                    <a:moveTo>
                      <a:pt x="465" y="34"/>
                    </a:moveTo>
                    <a:cubicBezTo>
                      <a:pt x="456" y="34"/>
                      <a:pt x="449" y="35"/>
                      <a:pt x="449" y="41"/>
                    </a:cubicBezTo>
                    <a:cubicBezTo>
                      <a:pt x="448" y="47"/>
                      <a:pt x="437" y="40"/>
                      <a:pt x="432" y="42"/>
                    </a:cubicBezTo>
                    <a:cubicBezTo>
                      <a:pt x="427" y="44"/>
                      <a:pt x="430" y="37"/>
                      <a:pt x="425" y="40"/>
                    </a:cubicBezTo>
                    <a:cubicBezTo>
                      <a:pt x="420" y="42"/>
                      <a:pt x="415" y="48"/>
                      <a:pt x="409" y="50"/>
                    </a:cubicBezTo>
                    <a:cubicBezTo>
                      <a:pt x="404" y="52"/>
                      <a:pt x="399" y="58"/>
                      <a:pt x="396" y="59"/>
                    </a:cubicBezTo>
                    <a:cubicBezTo>
                      <a:pt x="392" y="59"/>
                      <a:pt x="403" y="48"/>
                      <a:pt x="409" y="42"/>
                    </a:cubicBezTo>
                    <a:cubicBezTo>
                      <a:pt x="415" y="36"/>
                      <a:pt x="412" y="30"/>
                      <a:pt x="404" y="31"/>
                    </a:cubicBezTo>
                    <a:cubicBezTo>
                      <a:pt x="397" y="31"/>
                      <a:pt x="398" y="36"/>
                      <a:pt x="394" y="37"/>
                    </a:cubicBezTo>
                    <a:cubicBezTo>
                      <a:pt x="390" y="38"/>
                      <a:pt x="369" y="48"/>
                      <a:pt x="368" y="45"/>
                    </a:cubicBezTo>
                    <a:cubicBezTo>
                      <a:pt x="367" y="42"/>
                      <a:pt x="385" y="37"/>
                      <a:pt x="385" y="35"/>
                    </a:cubicBezTo>
                    <a:cubicBezTo>
                      <a:pt x="385" y="32"/>
                      <a:pt x="362" y="32"/>
                      <a:pt x="352" y="34"/>
                    </a:cubicBezTo>
                    <a:cubicBezTo>
                      <a:pt x="342" y="35"/>
                      <a:pt x="325" y="41"/>
                      <a:pt x="325" y="38"/>
                    </a:cubicBezTo>
                    <a:cubicBezTo>
                      <a:pt x="324" y="35"/>
                      <a:pt x="345" y="31"/>
                      <a:pt x="355" y="30"/>
                    </a:cubicBezTo>
                    <a:cubicBezTo>
                      <a:pt x="366" y="29"/>
                      <a:pt x="385" y="31"/>
                      <a:pt x="393" y="27"/>
                    </a:cubicBezTo>
                    <a:cubicBezTo>
                      <a:pt x="401" y="24"/>
                      <a:pt x="413" y="24"/>
                      <a:pt x="416" y="21"/>
                    </a:cubicBezTo>
                    <a:cubicBezTo>
                      <a:pt x="418" y="18"/>
                      <a:pt x="406" y="15"/>
                      <a:pt x="401" y="15"/>
                    </a:cubicBezTo>
                    <a:cubicBezTo>
                      <a:pt x="395" y="15"/>
                      <a:pt x="389" y="15"/>
                      <a:pt x="390" y="12"/>
                    </a:cubicBezTo>
                    <a:cubicBezTo>
                      <a:pt x="390" y="9"/>
                      <a:pt x="381" y="8"/>
                      <a:pt x="380" y="6"/>
                    </a:cubicBezTo>
                    <a:cubicBezTo>
                      <a:pt x="379" y="4"/>
                      <a:pt x="361" y="6"/>
                      <a:pt x="357" y="3"/>
                    </a:cubicBezTo>
                    <a:cubicBezTo>
                      <a:pt x="354" y="1"/>
                      <a:pt x="342" y="0"/>
                      <a:pt x="333" y="0"/>
                    </a:cubicBezTo>
                    <a:cubicBezTo>
                      <a:pt x="323" y="1"/>
                      <a:pt x="304" y="1"/>
                      <a:pt x="299" y="1"/>
                    </a:cubicBezTo>
                    <a:cubicBezTo>
                      <a:pt x="295" y="2"/>
                      <a:pt x="292" y="3"/>
                      <a:pt x="288" y="3"/>
                    </a:cubicBezTo>
                    <a:cubicBezTo>
                      <a:pt x="284" y="3"/>
                      <a:pt x="278" y="4"/>
                      <a:pt x="280" y="7"/>
                    </a:cubicBezTo>
                    <a:cubicBezTo>
                      <a:pt x="284" y="12"/>
                      <a:pt x="274" y="14"/>
                      <a:pt x="274" y="10"/>
                    </a:cubicBezTo>
                    <a:cubicBezTo>
                      <a:pt x="275" y="6"/>
                      <a:pt x="265" y="5"/>
                      <a:pt x="262" y="7"/>
                    </a:cubicBezTo>
                    <a:cubicBezTo>
                      <a:pt x="258" y="10"/>
                      <a:pt x="242" y="4"/>
                      <a:pt x="240" y="7"/>
                    </a:cubicBezTo>
                    <a:cubicBezTo>
                      <a:pt x="238" y="11"/>
                      <a:pt x="219" y="10"/>
                      <a:pt x="213" y="11"/>
                    </a:cubicBezTo>
                    <a:cubicBezTo>
                      <a:pt x="208" y="11"/>
                      <a:pt x="222" y="16"/>
                      <a:pt x="222" y="18"/>
                    </a:cubicBezTo>
                    <a:cubicBezTo>
                      <a:pt x="221" y="20"/>
                      <a:pt x="204" y="18"/>
                      <a:pt x="207" y="22"/>
                    </a:cubicBezTo>
                    <a:cubicBezTo>
                      <a:pt x="211" y="26"/>
                      <a:pt x="222" y="30"/>
                      <a:pt x="228" y="35"/>
                    </a:cubicBezTo>
                    <a:cubicBezTo>
                      <a:pt x="233" y="40"/>
                      <a:pt x="223" y="37"/>
                      <a:pt x="217" y="33"/>
                    </a:cubicBezTo>
                    <a:cubicBezTo>
                      <a:pt x="211" y="29"/>
                      <a:pt x="203" y="31"/>
                      <a:pt x="199" y="26"/>
                    </a:cubicBezTo>
                    <a:cubicBezTo>
                      <a:pt x="196" y="22"/>
                      <a:pt x="181" y="19"/>
                      <a:pt x="178" y="22"/>
                    </a:cubicBezTo>
                    <a:cubicBezTo>
                      <a:pt x="174" y="25"/>
                      <a:pt x="188" y="30"/>
                      <a:pt x="188" y="33"/>
                    </a:cubicBezTo>
                    <a:cubicBezTo>
                      <a:pt x="188" y="36"/>
                      <a:pt x="178" y="32"/>
                      <a:pt x="176" y="33"/>
                    </a:cubicBezTo>
                    <a:cubicBezTo>
                      <a:pt x="175" y="35"/>
                      <a:pt x="166" y="25"/>
                      <a:pt x="162" y="25"/>
                    </a:cubicBezTo>
                    <a:cubicBezTo>
                      <a:pt x="157" y="25"/>
                      <a:pt x="161" y="30"/>
                      <a:pt x="161" y="36"/>
                    </a:cubicBezTo>
                    <a:cubicBezTo>
                      <a:pt x="161" y="41"/>
                      <a:pt x="152" y="45"/>
                      <a:pt x="154" y="41"/>
                    </a:cubicBezTo>
                    <a:cubicBezTo>
                      <a:pt x="157" y="37"/>
                      <a:pt x="155" y="26"/>
                      <a:pt x="150" y="25"/>
                    </a:cubicBezTo>
                    <a:cubicBezTo>
                      <a:pt x="145" y="23"/>
                      <a:pt x="132" y="29"/>
                      <a:pt x="125" y="28"/>
                    </a:cubicBezTo>
                    <a:cubicBezTo>
                      <a:pt x="119" y="28"/>
                      <a:pt x="110" y="30"/>
                      <a:pt x="116" y="34"/>
                    </a:cubicBezTo>
                    <a:cubicBezTo>
                      <a:pt x="121" y="37"/>
                      <a:pt x="115" y="39"/>
                      <a:pt x="110" y="35"/>
                    </a:cubicBezTo>
                    <a:cubicBezTo>
                      <a:pt x="105" y="32"/>
                      <a:pt x="89" y="35"/>
                      <a:pt x="92" y="38"/>
                    </a:cubicBezTo>
                    <a:cubicBezTo>
                      <a:pt x="96" y="40"/>
                      <a:pt x="97" y="47"/>
                      <a:pt x="95" y="50"/>
                    </a:cubicBezTo>
                    <a:cubicBezTo>
                      <a:pt x="93" y="53"/>
                      <a:pt x="86" y="47"/>
                      <a:pt x="79" y="47"/>
                    </a:cubicBezTo>
                    <a:cubicBezTo>
                      <a:pt x="73" y="48"/>
                      <a:pt x="41" y="63"/>
                      <a:pt x="43" y="67"/>
                    </a:cubicBezTo>
                    <a:cubicBezTo>
                      <a:pt x="45" y="71"/>
                      <a:pt x="58" y="68"/>
                      <a:pt x="63" y="70"/>
                    </a:cubicBezTo>
                    <a:cubicBezTo>
                      <a:pt x="67" y="73"/>
                      <a:pt x="61" y="81"/>
                      <a:pt x="56" y="85"/>
                    </a:cubicBezTo>
                    <a:cubicBezTo>
                      <a:pt x="51" y="89"/>
                      <a:pt x="31" y="85"/>
                      <a:pt x="31" y="89"/>
                    </a:cubicBezTo>
                    <a:cubicBezTo>
                      <a:pt x="30" y="94"/>
                      <a:pt x="0" y="94"/>
                      <a:pt x="0" y="101"/>
                    </a:cubicBezTo>
                    <a:cubicBezTo>
                      <a:pt x="0" y="104"/>
                      <a:pt x="2" y="107"/>
                      <a:pt x="5" y="107"/>
                    </a:cubicBezTo>
                    <a:cubicBezTo>
                      <a:pt x="9" y="108"/>
                      <a:pt x="14" y="107"/>
                      <a:pt x="18" y="111"/>
                    </a:cubicBezTo>
                    <a:cubicBezTo>
                      <a:pt x="22" y="115"/>
                      <a:pt x="33" y="116"/>
                      <a:pt x="40" y="113"/>
                    </a:cubicBezTo>
                    <a:cubicBezTo>
                      <a:pt x="47" y="110"/>
                      <a:pt x="53" y="113"/>
                      <a:pt x="53" y="118"/>
                    </a:cubicBezTo>
                    <a:cubicBezTo>
                      <a:pt x="52" y="122"/>
                      <a:pt x="36" y="116"/>
                      <a:pt x="31" y="119"/>
                    </a:cubicBezTo>
                    <a:cubicBezTo>
                      <a:pt x="26" y="122"/>
                      <a:pt x="11" y="119"/>
                      <a:pt x="11" y="123"/>
                    </a:cubicBezTo>
                    <a:cubicBezTo>
                      <a:pt x="12" y="126"/>
                      <a:pt x="20" y="125"/>
                      <a:pt x="26" y="127"/>
                    </a:cubicBezTo>
                    <a:cubicBezTo>
                      <a:pt x="32" y="128"/>
                      <a:pt x="26" y="130"/>
                      <a:pt x="26" y="133"/>
                    </a:cubicBezTo>
                    <a:cubicBezTo>
                      <a:pt x="26" y="136"/>
                      <a:pt x="29" y="135"/>
                      <a:pt x="36" y="138"/>
                    </a:cubicBezTo>
                    <a:cubicBezTo>
                      <a:pt x="42" y="141"/>
                      <a:pt x="52" y="143"/>
                      <a:pt x="49" y="140"/>
                    </a:cubicBezTo>
                    <a:cubicBezTo>
                      <a:pt x="45" y="136"/>
                      <a:pt x="55" y="137"/>
                      <a:pt x="57" y="139"/>
                    </a:cubicBezTo>
                    <a:cubicBezTo>
                      <a:pt x="58" y="141"/>
                      <a:pt x="63" y="136"/>
                      <a:pt x="67" y="137"/>
                    </a:cubicBezTo>
                    <a:cubicBezTo>
                      <a:pt x="72" y="138"/>
                      <a:pt x="74" y="133"/>
                      <a:pt x="77" y="135"/>
                    </a:cubicBezTo>
                    <a:cubicBezTo>
                      <a:pt x="81" y="137"/>
                      <a:pt x="97" y="139"/>
                      <a:pt x="103" y="142"/>
                    </a:cubicBezTo>
                    <a:cubicBezTo>
                      <a:pt x="109" y="145"/>
                      <a:pt x="117" y="146"/>
                      <a:pt x="116" y="150"/>
                    </a:cubicBezTo>
                    <a:cubicBezTo>
                      <a:pt x="115" y="155"/>
                      <a:pt x="121" y="158"/>
                      <a:pt x="127" y="161"/>
                    </a:cubicBezTo>
                    <a:cubicBezTo>
                      <a:pt x="134" y="164"/>
                      <a:pt x="135" y="170"/>
                      <a:pt x="135" y="174"/>
                    </a:cubicBezTo>
                    <a:cubicBezTo>
                      <a:pt x="134" y="178"/>
                      <a:pt x="141" y="181"/>
                      <a:pt x="140" y="183"/>
                    </a:cubicBezTo>
                    <a:cubicBezTo>
                      <a:pt x="139" y="185"/>
                      <a:pt x="140" y="187"/>
                      <a:pt x="144" y="191"/>
                    </a:cubicBezTo>
                    <a:cubicBezTo>
                      <a:pt x="149" y="195"/>
                      <a:pt x="138" y="198"/>
                      <a:pt x="140" y="201"/>
                    </a:cubicBezTo>
                    <a:cubicBezTo>
                      <a:pt x="143" y="204"/>
                      <a:pt x="136" y="211"/>
                      <a:pt x="144" y="212"/>
                    </a:cubicBezTo>
                    <a:cubicBezTo>
                      <a:pt x="152" y="213"/>
                      <a:pt x="150" y="207"/>
                      <a:pt x="156" y="207"/>
                    </a:cubicBezTo>
                    <a:cubicBezTo>
                      <a:pt x="162" y="207"/>
                      <a:pt x="156" y="212"/>
                      <a:pt x="159" y="215"/>
                    </a:cubicBezTo>
                    <a:cubicBezTo>
                      <a:pt x="162" y="218"/>
                      <a:pt x="169" y="217"/>
                      <a:pt x="174" y="222"/>
                    </a:cubicBezTo>
                    <a:cubicBezTo>
                      <a:pt x="180" y="227"/>
                      <a:pt x="177" y="230"/>
                      <a:pt x="171" y="226"/>
                    </a:cubicBezTo>
                    <a:cubicBezTo>
                      <a:pt x="166" y="221"/>
                      <a:pt x="150" y="222"/>
                      <a:pt x="150" y="224"/>
                    </a:cubicBezTo>
                    <a:cubicBezTo>
                      <a:pt x="150" y="225"/>
                      <a:pt x="167" y="235"/>
                      <a:pt x="171" y="234"/>
                    </a:cubicBezTo>
                    <a:cubicBezTo>
                      <a:pt x="175" y="232"/>
                      <a:pt x="181" y="240"/>
                      <a:pt x="178" y="242"/>
                    </a:cubicBezTo>
                    <a:cubicBezTo>
                      <a:pt x="176" y="245"/>
                      <a:pt x="177" y="250"/>
                      <a:pt x="177" y="253"/>
                    </a:cubicBezTo>
                    <a:cubicBezTo>
                      <a:pt x="176" y="256"/>
                      <a:pt x="170" y="253"/>
                      <a:pt x="167" y="254"/>
                    </a:cubicBezTo>
                    <a:cubicBezTo>
                      <a:pt x="163" y="254"/>
                      <a:pt x="160" y="255"/>
                      <a:pt x="160" y="260"/>
                    </a:cubicBezTo>
                    <a:cubicBezTo>
                      <a:pt x="160" y="264"/>
                      <a:pt x="154" y="266"/>
                      <a:pt x="154" y="271"/>
                    </a:cubicBezTo>
                    <a:cubicBezTo>
                      <a:pt x="153" y="276"/>
                      <a:pt x="158" y="276"/>
                      <a:pt x="161" y="278"/>
                    </a:cubicBezTo>
                    <a:cubicBezTo>
                      <a:pt x="164" y="280"/>
                      <a:pt x="156" y="282"/>
                      <a:pt x="155" y="285"/>
                    </a:cubicBezTo>
                    <a:cubicBezTo>
                      <a:pt x="155" y="289"/>
                      <a:pt x="163" y="295"/>
                      <a:pt x="166" y="297"/>
                    </a:cubicBezTo>
                    <a:cubicBezTo>
                      <a:pt x="169" y="299"/>
                      <a:pt x="167" y="307"/>
                      <a:pt x="168" y="311"/>
                    </a:cubicBezTo>
                    <a:cubicBezTo>
                      <a:pt x="169" y="315"/>
                      <a:pt x="173" y="310"/>
                      <a:pt x="173" y="315"/>
                    </a:cubicBezTo>
                    <a:cubicBezTo>
                      <a:pt x="172" y="320"/>
                      <a:pt x="176" y="320"/>
                      <a:pt x="177" y="323"/>
                    </a:cubicBezTo>
                    <a:cubicBezTo>
                      <a:pt x="177" y="326"/>
                      <a:pt x="184" y="326"/>
                      <a:pt x="183" y="330"/>
                    </a:cubicBezTo>
                    <a:cubicBezTo>
                      <a:pt x="181" y="334"/>
                      <a:pt x="185" y="338"/>
                      <a:pt x="187" y="340"/>
                    </a:cubicBezTo>
                    <a:cubicBezTo>
                      <a:pt x="188" y="342"/>
                      <a:pt x="194" y="346"/>
                      <a:pt x="196" y="349"/>
                    </a:cubicBezTo>
                    <a:cubicBezTo>
                      <a:pt x="197" y="352"/>
                      <a:pt x="200" y="357"/>
                      <a:pt x="205" y="355"/>
                    </a:cubicBezTo>
                    <a:cubicBezTo>
                      <a:pt x="209" y="354"/>
                      <a:pt x="209" y="358"/>
                      <a:pt x="213" y="358"/>
                    </a:cubicBezTo>
                    <a:cubicBezTo>
                      <a:pt x="216" y="357"/>
                      <a:pt x="221" y="359"/>
                      <a:pt x="222" y="362"/>
                    </a:cubicBezTo>
                    <a:cubicBezTo>
                      <a:pt x="223" y="364"/>
                      <a:pt x="233" y="367"/>
                      <a:pt x="236" y="367"/>
                    </a:cubicBezTo>
                    <a:cubicBezTo>
                      <a:pt x="239" y="368"/>
                      <a:pt x="239" y="362"/>
                      <a:pt x="242" y="361"/>
                    </a:cubicBezTo>
                    <a:cubicBezTo>
                      <a:pt x="245" y="360"/>
                      <a:pt x="244" y="349"/>
                      <a:pt x="246" y="348"/>
                    </a:cubicBezTo>
                    <a:cubicBezTo>
                      <a:pt x="248" y="348"/>
                      <a:pt x="248" y="337"/>
                      <a:pt x="245" y="336"/>
                    </a:cubicBezTo>
                    <a:cubicBezTo>
                      <a:pt x="243" y="335"/>
                      <a:pt x="244" y="331"/>
                      <a:pt x="249" y="332"/>
                    </a:cubicBezTo>
                    <a:cubicBezTo>
                      <a:pt x="255" y="333"/>
                      <a:pt x="253" y="327"/>
                      <a:pt x="256" y="326"/>
                    </a:cubicBezTo>
                    <a:cubicBezTo>
                      <a:pt x="258" y="326"/>
                      <a:pt x="257" y="321"/>
                      <a:pt x="259" y="320"/>
                    </a:cubicBezTo>
                    <a:cubicBezTo>
                      <a:pt x="261" y="320"/>
                      <a:pt x="261" y="316"/>
                      <a:pt x="259" y="314"/>
                    </a:cubicBezTo>
                    <a:cubicBezTo>
                      <a:pt x="258" y="313"/>
                      <a:pt x="259" y="311"/>
                      <a:pt x="262" y="311"/>
                    </a:cubicBezTo>
                    <a:cubicBezTo>
                      <a:pt x="265" y="310"/>
                      <a:pt x="264" y="306"/>
                      <a:pt x="261" y="305"/>
                    </a:cubicBezTo>
                    <a:cubicBezTo>
                      <a:pt x="257" y="303"/>
                      <a:pt x="258" y="299"/>
                      <a:pt x="262" y="302"/>
                    </a:cubicBezTo>
                    <a:cubicBezTo>
                      <a:pt x="266" y="304"/>
                      <a:pt x="268" y="302"/>
                      <a:pt x="266" y="299"/>
                    </a:cubicBezTo>
                    <a:cubicBezTo>
                      <a:pt x="264" y="297"/>
                      <a:pt x="269" y="295"/>
                      <a:pt x="274" y="295"/>
                    </a:cubicBezTo>
                    <a:cubicBezTo>
                      <a:pt x="279" y="294"/>
                      <a:pt x="281" y="292"/>
                      <a:pt x="281" y="288"/>
                    </a:cubicBezTo>
                    <a:cubicBezTo>
                      <a:pt x="280" y="284"/>
                      <a:pt x="286" y="284"/>
                      <a:pt x="285" y="288"/>
                    </a:cubicBezTo>
                    <a:cubicBezTo>
                      <a:pt x="283" y="291"/>
                      <a:pt x="284" y="294"/>
                      <a:pt x="286" y="292"/>
                    </a:cubicBezTo>
                    <a:cubicBezTo>
                      <a:pt x="289" y="289"/>
                      <a:pt x="293" y="291"/>
                      <a:pt x="301" y="289"/>
                    </a:cubicBezTo>
                    <a:cubicBezTo>
                      <a:pt x="309" y="286"/>
                      <a:pt x="317" y="280"/>
                      <a:pt x="319" y="273"/>
                    </a:cubicBezTo>
                    <a:cubicBezTo>
                      <a:pt x="321" y="267"/>
                      <a:pt x="330" y="268"/>
                      <a:pt x="329" y="263"/>
                    </a:cubicBezTo>
                    <a:cubicBezTo>
                      <a:pt x="328" y="259"/>
                      <a:pt x="331" y="257"/>
                      <a:pt x="337" y="260"/>
                    </a:cubicBezTo>
                    <a:cubicBezTo>
                      <a:pt x="343" y="263"/>
                      <a:pt x="338" y="258"/>
                      <a:pt x="344" y="258"/>
                    </a:cubicBezTo>
                    <a:cubicBezTo>
                      <a:pt x="351" y="258"/>
                      <a:pt x="350" y="256"/>
                      <a:pt x="356" y="256"/>
                    </a:cubicBezTo>
                    <a:cubicBezTo>
                      <a:pt x="363" y="255"/>
                      <a:pt x="379" y="253"/>
                      <a:pt x="385" y="248"/>
                    </a:cubicBezTo>
                    <a:cubicBezTo>
                      <a:pt x="391" y="243"/>
                      <a:pt x="403" y="239"/>
                      <a:pt x="408" y="236"/>
                    </a:cubicBezTo>
                    <a:cubicBezTo>
                      <a:pt x="413" y="233"/>
                      <a:pt x="414" y="230"/>
                      <a:pt x="411" y="232"/>
                    </a:cubicBezTo>
                    <a:cubicBezTo>
                      <a:pt x="408" y="234"/>
                      <a:pt x="402" y="234"/>
                      <a:pt x="397" y="233"/>
                    </a:cubicBezTo>
                    <a:cubicBezTo>
                      <a:pt x="392" y="231"/>
                      <a:pt x="384" y="227"/>
                      <a:pt x="379" y="230"/>
                    </a:cubicBezTo>
                    <a:cubicBezTo>
                      <a:pt x="373" y="234"/>
                      <a:pt x="377" y="226"/>
                      <a:pt x="381" y="225"/>
                    </a:cubicBezTo>
                    <a:cubicBezTo>
                      <a:pt x="386" y="225"/>
                      <a:pt x="384" y="222"/>
                      <a:pt x="383" y="218"/>
                    </a:cubicBezTo>
                    <a:cubicBezTo>
                      <a:pt x="382" y="213"/>
                      <a:pt x="390" y="216"/>
                      <a:pt x="394" y="221"/>
                    </a:cubicBezTo>
                    <a:cubicBezTo>
                      <a:pt x="398" y="227"/>
                      <a:pt x="405" y="229"/>
                      <a:pt x="412" y="227"/>
                    </a:cubicBezTo>
                    <a:cubicBezTo>
                      <a:pt x="418" y="226"/>
                      <a:pt x="412" y="220"/>
                      <a:pt x="415" y="217"/>
                    </a:cubicBezTo>
                    <a:cubicBezTo>
                      <a:pt x="417" y="213"/>
                      <a:pt x="395" y="202"/>
                      <a:pt x="394" y="198"/>
                    </a:cubicBezTo>
                    <a:cubicBezTo>
                      <a:pt x="393" y="194"/>
                      <a:pt x="399" y="197"/>
                      <a:pt x="406" y="200"/>
                    </a:cubicBezTo>
                    <a:cubicBezTo>
                      <a:pt x="412" y="202"/>
                      <a:pt x="413" y="195"/>
                      <a:pt x="413" y="191"/>
                    </a:cubicBezTo>
                    <a:cubicBezTo>
                      <a:pt x="413" y="188"/>
                      <a:pt x="400" y="188"/>
                      <a:pt x="394" y="191"/>
                    </a:cubicBezTo>
                    <a:cubicBezTo>
                      <a:pt x="388" y="194"/>
                      <a:pt x="382" y="187"/>
                      <a:pt x="390" y="186"/>
                    </a:cubicBezTo>
                    <a:cubicBezTo>
                      <a:pt x="398" y="185"/>
                      <a:pt x="391" y="182"/>
                      <a:pt x="393" y="179"/>
                    </a:cubicBezTo>
                    <a:cubicBezTo>
                      <a:pt x="396" y="177"/>
                      <a:pt x="406" y="186"/>
                      <a:pt x="411" y="184"/>
                    </a:cubicBezTo>
                    <a:cubicBezTo>
                      <a:pt x="417" y="183"/>
                      <a:pt x="420" y="185"/>
                      <a:pt x="425" y="181"/>
                    </a:cubicBezTo>
                    <a:cubicBezTo>
                      <a:pt x="429" y="177"/>
                      <a:pt x="417" y="174"/>
                      <a:pt x="414" y="171"/>
                    </a:cubicBezTo>
                    <a:cubicBezTo>
                      <a:pt x="412" y="168"/>
                      <a:pt x="427" y="169"/>
                      <a:pt x="432" y="169"/>
                    </a:cubicBezTo>
                    <a:cubicBezTo>
                      <a:pt x="437" y="170"/>
                      <a:pt x="438" y="162"/>
                      <a:pt x="434" y="164"/>
                    </a:cubicBezTo>
                    <a:cubicBezTo>
                      <a:pt x="430" y="165"/>
                      <a:pt x="417" y="159"/>
                      <a:pt x="420" y="155"/>
                    </a:cubicBezTo>
                    <a:cubicBezTo>
                      <a:pt x="422" y="151"/>
                      <a:pt x="428" y="156"/>
                      <a:pt x="434" y="152"/>
                    </a:cubicBezTo>
                    <a:cubicBezTo>
                      <a:pt x="440" y="149"/>
                      <a:pt x="434" y="138"/>
                      <a:pt x="430" y="138"/>
                    </a:cubicBezTo>
                    <a:cubicBezTo>
                      <a:pt x="426" y="138"/>
                      <a:pt x="416" y="136"/>
                      <a:pt x="416" y="134"/>
                    </a:cubicBezTo>
                    <a:cubicBezTo>
                      <a:pt x="416" y="132"/>
                      <a:pt x="407" y="130"/>
                      <a:pt x="410" y="128"/>
                    </a:cubicBezTo>
                    <a:cubicBezTo>
                      <a:pt x="412" y="126"/>
                      <a:pt x="415" y="131"/>
                      <a:pt x="421" y="127"/>
                    </a:cubicBezTo>
                    <a:cubicBezTo>
                      <a:pt x="426" y="123"/>
                      <a:pt x="437" y="128"/>
                      <a:pt x="442" y="127"/>
                    </a:cubicBezTo>
                    <a:cubicBezTo>
                      <a:pt x="447" y="126"/>
                      <a:pt x="440" y="116"/>
                      <a:pt x="437" y="118"/>
                    </a:cubicBezTo>
                    <a:cubicBezTo>
                      <a:pt x="435" y="120"/>
                      <a:pt x="425" y="120"/>
                      <a:pt x="424" y="115"/>
                    </a:cubicBezTo>
                    <a:cubicBezTo>
                      <a:pt x="423" y="110"/>
                      <a:pt x="433" y="115"/>
                      <a:pt x="435" y="113"/>
                    </a:cubicBezTo>
                    <a:cubicBezTo>
                      <a:pt x="437" y="110"/>
                      <a:pt x="421" y="104"/>
                      <a:pt x="419" y="109"/>
                    </a:cubicBezTo>
                    <a:cubicBezTo>
                      <a:pt x="417" y="114"/>
                      <a:pt x="408" y="113"/>
                      <a:pt x="412" y="110"/>
                    </a:cubicBezTo>
                    <a:cubicBezTo>
                      <a:pt x="417" y="107"/>
                      <a:pt x="418" y="99"/>
                      <a:pt x="417" y="95"/>
                    </a:cubicBezTo>
                    <a:cubicBezTo>
                      <a:pt x="417" y="91"/>
                      <a:pt x="434" y="90"/>
                      <a:pt x="432" y="84"/>
                    </a:cubicBezTo>
                    <a:cubicBezTo>
                      <a:pt x="430" y="77"/>
                      <a:pt x="440" y="76"/>
                      <a:pt x="445" y="76"/>
                    </a:cubicBezTo>
                    <a:cubicBezTo>
                      <a:pt x="451" y="76"/>
                      <a:pt x="445" y="69"/>
                      <a:pt x="440" y="69"/>
                    </a:cubicBezTo>
                    <a:cubicBezTo>
                      <a:pt x="434" y="70"/>
                      <a:pt x="429" y="76"/>
                      <a:pt x="426" y="74"/>
                    </a:cubicBezTo>
                    <a:cubicBezTo>
                      <a:pt x="424" y="71"/>
                      <a:pt x="432" y="67"/>
                      <a:pt x="437" y="67"/>
                    </a:cubicBezTo>
                    <a:cubicBezTo>
                      <a:pt x="442" y="67"/>
                      <a:pt x="453" y="66"/>
                      <a:pt x="457" y="64"/>
                    </a:cubicBezTo>
                    <a:cubicBezTo>
                      <a:pt x="461" y="62"/>
                      <a:pt x="450" y="60"/>
                      <a:pt x="443" y="60"/>
                    </a:cubicBezTo>
                    <a:cubicBezTo>
                      <a:pt x="435" y="61"/>
                      <a:pt x="435" y="58"/>
                      <a:pt x="446" y="58"/>
                    </a:cubicBezTo>
                    <a:cubicBezTo>
                      <a:pt x="458" y="58"/>
                      <a:pt x="456" y="55"/>
                      <a:pt x="464" y="54"/>
                    </a:cubicBezTo>
                    <a:cubicBezTo>
                      <a:pt x="472" y="53"/>
                      <a:pt x="470" y="50"/>
                      <a:pt x="475" y="50"/>
                    </a:cubicBezTo>
                    <a:cubicBezTo>
                      <a:pt x="480" y="50"/>
                      <a:pt x="493" y="44"/>
                      <a:pt x="493" y="41"/>
                    </a:cubicBezTo>
                    <a:cubicBezTo>
                      <a:pt x="493" y="39"/>
                      <a:pt x="474" y="34"/>
                      <a:pt x="465" y="34"/>
                    </a:cubicBezTo>
                    <a:close/>
                    <a:moveTo>
                      <a:pt x="169" y="241"/>
                    </a:moveTo>
                    <a:cubicBezTo>
                      <a:pt x="169" y="237"/>
                      <a:pt x="165" y="239"/>
                      <a:pt x="162" y="235"/>
                    </a:cubicBezTo>
                    <a:cubicBezTo>
                      <a:pt x="160" y="230"/>
                      <a:pt x="148" y="228"/>
                      <a:pt x="147" y="232"/>
                    </a:cubicBezTo>
                    <a:cubicBezTo>
                      <a:pt x="146" y="233"/>
                      <a:pt x="142" y="235"/>
                      <a:pt x="145" y="239"/>
                    </a:cubicBezTo>
                    <a:cubicBezTo>
                      <a:pt x="149" y="242"/>
                      <a:pt x="151" y="241"/>
                      <a:pt x="154" y="244"/>
                    </a:cubicBezTo>
                    <a:cubicBezTo>
                      <a:pt x="158" y="247"/>
                      <a:pt x="169" y="245"/>
                      <a:pt x="169" y="241"/>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29" name="Freeform 127">
                <a:extLst>
                  <a:ext uri="{FF2B5EF4-FFF2-40B4-BE49-F238E27FC236}">
                    <a16:creationId xmlns:a16="http://schemas.microsoft.com/office/drawing/2014/main" xmlns="" id="{7F1FC9B7-0096-47E5-A400-B2BBDD7BE3FE}"/>
                  </a:ext>
                </a:extLst>
              </p:cNvPr>
              <p:cNvSpPr>
                <a:spLocks/>
              </p:cNvSpPr>
              <p:nvPr/>
            </p:nvSpPr>
            <p:spPr bwMode="auto">
              <a:xfrm>
                <a:off x="1785409" y="2456146"/>
                <a:ext cx="718958" cy="495617"/>
              </a:xfrm>
              <a:custGeom>
                <a:avLst/>
                <a:gdLst>
                  <a:gd name="T0" fmla="*/ 285 w 312"/>
                  <a:gd name="T1" fmla="*/ 178 h 215"/>
                  <a:gd name="T2" fmla="*/ 249 w 312"/>
                  <a:gd name="T3" fmla="*/ 163 h 215"/>
                  <a:gd name="T4" fmla="*/ 230 w 312"/>
                  <a:gd name="T5" fmla="*/ 147 h 215"/>
                  <a:gd name="T6" fmla="*/ 218 w 312"/>
                  <a:gd name="T7" fmla="*/ 25 h 215"/>
                  <a:gd name="T8" fmla="*/ 182 w 312"/>
                  <a:gd name="T9" fmla="*/ 20 h 215"/>
                  <a:gd name="T10" fmla="*/ 132 w 312"/>
                  <a:gd name="T11" fmla="*/ 14 h 215"/>
                  <a:gd name="T12" fmla="*/ 110 w 312"/>
                  <a:gd name="T13" fmla="*/ 8 h 215"/>
                  <a:gd name="T14" fmla="*/ 96 w 312"/>
                  <a:gd name="T15" fmla="*/ 7 h 215"/>
                  <a:gd name="T16" fmla="*/ 85 w 312"/>
                  <a:gd name="T17" fmla="*/ 6 h 215"/>
                  <a:gd name="T18" fmla="*/ 66 w 312"/>
                  <a:gd name="T19" fmla="*/ 15 h 215"/>
                  <a:gd name="T20" fmla="*/ 39 w 312"/>
                  <a:gd name="T21" fmla="*/ 24 h 215"/>
                  <a:gd name="T22" fmla="*/ 13 w 312"/>
                  <a:gd name="T23" fmla="*/ 42 h 215"/>
                  <a:gd name="T24" fmla="*/ 49 w 312"/>
                  <a:gd name="T25" fmla="*/ 62 h 215"/>
                  <a:gd name="T26" fmla="*/ 50 w 312"/>
                  <a:gd name="T27" fmla="*/ 73 h 215"/>
                  <a:gd name="T28" fmla="*/ 33 w 312"/>
                  <a:gd name="T29" fmla="*/ 69 h 215"/>
                  <a:gd name="T30" fmla="*/ 12 w 312"/>
                  <a:gd name="T31" fmla="*/ 75 h 215"/>
                  <a:gd name="T32" fmla="*/ 11 w 312"/>
                  <a:gd name="T33" fmla="*/ 90 h 215"/>
                  <a:gd name="T34" fmla="*/ 42 w 312"/>
                  <a:gd name="T35" fmla="*/ 97 h 215"/>
                  <a:gd name="T36" fmla="*/ 55 w 312"/>
                  <a:gd name="T37" fmla="*/ 108 h 215"/>
                  <a:gd name="T38" fmla="*/ 30 w 312"/>
                  <a:gd name="T39" fmla="*/ 112 h 215"/>
                  <a:gd name="T40" fmla="*/ 15 w 312"/>
                  <a:gd name="T41" fmla="*/ 134 h 215"/>
                  <a:gd name="T42" fmla="*/ 32 w 312"/>
                  <a:gd name="T43" fmla="*/ 156 h 215"/>
                  <a:gd name="T44" fmla="*/ 49 w 312"/>
                  <a:gd name="T45" fmla="*/ 160 h 215"/>
                  <a:gd name="T46" fmla="*/ 68 w 312"/>
                  <a:gd name="T47" fmla="*/ 168 h 215"/>
                  <a:gd name="T48" fmla="*/ 85 w 312"/>
                  <a:gd name="T49" fmla="*/ 166 h 215"/>
                  <a:gd name="T50" fmla="*/ 73 w 312"/>
                  <a:gd name="T51" fmla="*/ 191 h 215"/>
                  <a:gd name="T52" fmla="*/ 41 w 312"/>
                  <a:gd name="T53" fmla="*/ 212 h 215"/>
                  <a:gd name="T54" fmla="*/ 60 w 312"/>
                  <a:gd name="T55" fmla="*/ 204 h 215"/>
                  <a:gd name="T56" fmla="*/ 78 w 312"/>
                  <a:gd name="T57" fmla="*/ 196 h 215"/>
                  <a:gd name="T58" fmla="*/ 104 w 312"/>
                  <a:gd name="T59" fmla="*/ 178 h 215"/>
                  <a:gd name="T60" fmla="*/ 117 w 312"/>
                  <a:gd name="T61" fmla="*/ 166 h 215"/>
                  <a:gd name="T62" fmla="*/ 123 w 312"/>
                  <a:gd name="T63" fmla="*/ 152 h 215"/>
                  <a:gd name="T64" fmla="*/ 139 w 312"/>
                  <a:gd name="T65" fmla="*/ 136 h 215"/>
                  <a:gd name="T66" fmla="*/ 136 w 312"/>
                  <a:gd name="T67" fmla="*/ 143 h 215"/>
                  <a:gd name="T68" fmla="*/ 130 w 312"/>
                  <a:gd name="T69" fmla="*/ 160 h 215"/>
                  <a:gd name="T70" fmla="*/ 161 w 312"/>
                  <a:gd name="T71" fmla="*/ 153 h 215"/>
                  <a:gd name="T72" fmla="*/ 160 w 312"/>
                  <a:gd name="T73" fmla="*/ 140 h 215"/>
                  <a:gd name="T74" fmla="*/ 177 w 312"/>
                  <a:gd name="T75" fmla="*/ 143 h 215"/>
                  <a:gd name="T76" fmla="*/ 181 w 312"/>
                  <a:gd name="T77" fmla="*/ 148 h 215"/>
                  <a:gd name="T78" fmla="*/ 196 w 312"/>
                  <a:gd name="T79" fmla="*/ 151 h 215"/>
                  <a:gd name="T80" fmla="*/ 231 w 312"/>
                  <a:gd name="T81" fmla="*/ 153 h 215"/>
                  <a:gd name="T82" fmla="*/ 243 w 312"/>
                  <a:gd name="T83" fmla="*/ 165 h 215"/>
                  <a:gd name="T84" fmla="*/ 263 w 312"/>
                  <a:gd name="T85" fmla="*/ 172 h 215"/>
                  <a:gd name="T86" fmla="*/ 268 w 312"/>
                  <a:gd name="T87" fmla="*/ 177 h 215"/>
                  <a:gd name="T88" fmla="*/ 263 w 312"/>
                  <a:gd name="T89" fmla="*/ 185 h 215"/>
                  <a:gd name="T90" fmla="*/ 268 w 312"/>
                  <a:gd name="T91" fmla="*/ 186 h 215"/>
                  <a:gd name="T92" fmla="*/ 275 w 312"/>
                  <a:gd name="T93" fmla="*/ 184 h 215"/>
                  <a:gd name="T94" fmla="*/ 277 w 312"/>
                  <a:gd name="T95" fmla="*/ 187 h 215"/>
                  <a:gd name="T96" fmla="*/ 277 w 312"/>
                  <a:gd name="T97" fmla="*/ 195 h 215"/>
                  <a:gd name="T98" fmla="*/ 286 w 312"/>
                  <a:gd name="T99" fmla="*/ 195 h 215"/>
                  <a:gd name="T100" fmla="*/ 288 w 312"/>
                  <a:gd name="T101" fmla="*/ 203 h 215"/>
                  <a:gd name="T102" fmla="*/ 282 w 312"/>
                  <a:gd name="T103" fmla="*/ 214 h 215"/>
                  <a:gd name="T104" fmla="*/ 291 w 312"/>
                  <a:gd name="T105" fmla="*/ 208 h 215"/>
                  <a:gd name="T106" fmla="*/ 300 w 312"/>
                  <a:gd name="T107" fmla="*/ 213 h 215"/>
                  <a:gd name="T108" fmla="*/ 309 w 312"/>
                  <a:gd name="T109" fmla="*/ 211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12" h="215">
                    <a:moveTo>
                      <a:pt x="307" y="203"/>
                    </a:moveTo>
                    <a:cubicBezTo>
                      <a:pt x="308" y="200"/>
                      <a:pt x="308" y="198"/>
                      <a:pt x="299" y="195"/>
                    </a:cubicBezTo>
                    <a:cubicBezTo>
                      <a:pt x="290" y="191"/>
                      <a:pt x="291" y="189"/>
                      <a:pt x="285" y="178"/>
                    </a:cubicBezTo>
                    <a:cubicBezTo>
                      <a:pt x="279" y="167"/>
                      <a:pt x="268" y="162"/>
                      <a:pt x="268" y="158"/>
                    </a:cubicBezTo>
                    <a:cubicBezTo>
                      <a:pt x="268" y="154"/>
                      <a:pt x="257" y="155"/>
                      <a:pt x="257" y="158"/>
                    </a:cubicBezTo>
                    <a:cubicBezTo>
                      <a:pt x="257" y="161"/>
                      <a:pt x="252" y="162"/>
                      <a:pt x="249" y="163"/>
                    </a:cubicBezTo>
                    <a:cubicBezTo>
                      <a:pt x="247" y="165"/>
                      <a:pt x="246" y="162"/>
                      <a:pt x="243" y="159"/>
                    </a:cubicBezTo>
                    <a:cubicBezTo>
                      <a:pt x="241" y="156"/>
                      <a:pt x="235" y="153"/>
                      <a:pt x="235" y="151"/>
                    </a:cubicBezTo>
                    <a:cubicBezTo>
                      <a:pt x="235" y="149"/>
                      <a:pt x="234" y="145"/>
                      <a:pt x="230" y="147"/>
                    </a:cubicBezTo>
                    <a:cubicBezTo>
                      <a:pt x="226" y="149"/>
                      <a:pt x="224" y="147"/>
                      <a:pt x="222" y="149"/>
                    </a:cubicBezTo>
                    <a:cubicBezTo>
                      <a:pt x="221" y="150"/>
                      <a:pt x="218" y="148"/>
                      <a:pt x="218" y="148"/>
                    </a:cubicBezTo>
                    <a:cubicBezTo>
                      <a:pt x="218" y="25"/>
                      <a:pt x="218" y="25"/>
                      <a:pt x="218" y="25"/>
                    </a:cubicBezTo>
                    <a:cubicBezTo>
                      <a:pt x="217" y="24"/>
                      <a:pt x="215" y="24"/>
                      <a:pt x="214" y="24"/>
                    </a:cubicBezTo>
                    <a:cubicBezTo>
                      <a:pt x="209" y="22"/>
                      <a:pt x="202" y="18"/>
                      <a:pt x="197" y="19"/>
                    </a:cubicBezTo>
                    <a:cubicBezTo>
                      <a:pt x="193" y="20"/>
                      <a:pt x="185" y="21"/>
                      <a:pt x="182" y="20"/>
                    </a:cubicBezTo>
                    <a:cubicBezTo>
                      <a:pt x="179" y="18"/>
                      <a:pt x="175" y="17"/>
                      <a:pt x="170" y="18"/>
                    </a:cubicBezTo>
                    <a:cubicBezTo>
                      <a:pt x="164" y="19"/>
                      <a:pt x="160" y="15"/>
                      <a:pt x="152" y="13"/>
                    </a:cubicBezTo>
                    <a:cubicBezTo>
                      <a:pt x="145" y="11"/>
                      <a:pt x="134" y="13"/>
                      <a:pt x="132" y="14"/>
                    </a:cubicBezTo>
                    <a:cubicBezTo>
                      <a:pt x="129" y="15"/>
                      <a:pt x="130" y="12"/>
                      <a:pt x="127" y="12"/>
                    </a:cubicBezTo>
                    <a:cubicBezTo>
                      <a:pt x="124" y="12"/>
                      <a:pt x="126" y="11"/>
                      <a:pt x="124" y="8"/>
                    </a:cubicBezTo>
                    <a:cubicBezTo>
                      <a:pt x="123" y="5"/>
                      <a:pt x="114" y="8"/>
                      <a:pt x="110" y="8"/>
                    </a:cubicBezTo>
                    <a:cubicBezTo>
                      <a:pt x="107" y="8"/>
                      <a:pt x="106" y="6"/>
                      <a:pt x="106" y="5"/>
                    </a:cubicBezTo>
                    <a:cubicBezTo>
                      <a:pt x="107" y="3"/>
                      <a:pt x="104" y="4"/>
                      <a:pt x="102" y="6"/>
                    </a:cubicBezTo>
                    <a:cubicBezTo>
                      <a:pt x="101" y="8"/>
                      <a:pt x="98" y="8"/>
                      <a:pt x="96" y="7"/>
                    </a:cubicBezTo>
                    <a:cubicBezTo>
                      <a:pt x="95" y="6"/>
                      <a:pt x="99" y="5"/>
                      <a:pt x="99" y="3"/>
                    </a:cubicBezTo>
                    <a:cubicBezTo>
                      <a:pt x="100" y="2"/>
                      <a:pt x="95" y="1"/>
                      <a:pt x="93" y="0"/>
                    </a:cubicBezTo>
                    <a:cubicBezTo>
                      <a:pt x="91" y="0"/>
                      <a:pt x="88" y="2"/>
                      <a:pt x="85" y="6"/>
                    </a:cubicBezTo>
                    <a:cubicBezTo>
                      <a:pt x="81" y="9"/>
                      <a:pt x="75" y="9"/>
                      <a:pt x="72" y="8"/>
                    </a:cubicBezTo>
                    <a:cubicBezTo>
                      <a:pt x="68" y="8"/>
                      <a:pt x="64" y="9"/>
                      <a:pt x="64" y="11"/>
                    </a:cubicBezTo>
                    <a:cubicBezTo>
                      <a:pt x="65" y="13"/>
                      <a:pt x="69" y="12"/>
                      <a:pt x="66" y="15"/>
                    </a:cubicBezTo>
                    <a:cubicBezTo>
                      <a:pt x="64" y="17"/>
                      <a:pt x="63" y="11"/>
                      <a:pt x="60" y="14"/>
                    </a:cubicBezTo>
                    <a:cubicBezTo>
                      <a:pt x="58" y="17"/>
                      <a:pt x="50" y="17"/>
                      <a:pt x="48" y="16"/>
                    </a:cubicBezTo>
                    <a:cubicBezTo>
                      <a:pt x="47" y="16"/>
                      <a:pt x="41" y="22"/>
                      <a:pt x="39" y="24"/>
                    </a:cubicBezTo>
                    <a:cubicBezTo>
                      <a:pt x="37" y="26"/>
                      <a:pt x="40" y="28"/>
                      <a:pt x="36" y="33"/>
                    </a:cubicBezTo>
                    <a:cubicBezTo>
                      <a:pt x="31" y="38"/>
                      <a:pt x="18" y="37"/>
                      <a:pt x="15" y="37"/>
                    </a:cubicBezTo>
                    <a:cubicBezTo>
                      <a:pt x="13" y="37"/>
                      <a:pt x="15" y="40"/>
                      <a:pt x="13" y="42"/>
                    </a:cubicBezTo>
                    <a:cubicBezTo>
                      <a:pt x="12" y="44"/>
                      <a:pt x="15" y="46"/>
                      <a:pt x="22" y="47"/>
                    </a:cubicBezTo>
                    <a:cubicBezTo>
                      <a:pt x="29" y="49"/>
                      <a:pt x="34" y="59"/>
                      <a:pt x="35" y="61"/>
                    </a:cubicBezTo>
                    <a:cubicBezTo>
                      <a:pt x="36" y="64"/>
                      <a:pt x="45" y="61"/>
                      <a:pt x="49" y="62"/>
                    </a:cubicBezTo>
                    <a:cubicBezTo>
                      <a:pt x="52" y="62"/>
                      <a:pt x="48" y="67"/>
                      <a:pt x="52" y="69"/>
                    </a:cubicBezTo>
                    <a:cubicBezTo>
                      <a:pt x="55" y="70"/>
                      <a:pt x="59" y="68"/>
                      <a:pt x="60" y="70"/>
                    </a:cubicBezTo>
                    <a:cubicBezTo>
                      <a:pt x="61" y="73"/>
                      <a:pt x="54" y="70"/>
                      <a:pt x="50" y="73"/>
                    </a:cubicBezTo>
                    <a:cubicBezTo>
                      <a:pt x="47" y="76"/>
                      <a:pt x="45" y="77"/>
                      <a:pt x="44" y="75"/>
                    </a:cubicBezTo>
                    <a:cubicBezTo>
                      <a:pt x="42" y="73"/>
                      <a:pt x="36" y="74"/>
                      <a:pt x="33" y="75"/>
                    </a:cubicBezTo>
                    <a:cubicBezTo>
                      <a:pt x="30" y="75"/>
                      <a:pt x="33" y="71"/>
                      <a:pt x="33" y="69"/>
                    </a:cubicBezTo>
                    <a:cubicBezTo>
                      <a:pt x="34" y="67"/>
                      <a:pt x="29" y="66"/>
                      <a:pt x="23" y="70"/>
                    </a:cubicBezTo>
                    <a:cubicBezTo>
                      <a:pt x="17" y="73"/>
                      <a:pt x="20" y="72"/>
                      <a:pt x="19" y="74"/>
                    </a:cubicBezTo>
                    <a:cubicBezTo>
                      <a:pt x="18" y="77"/>
                      <a:pt x="16" y="73"/>
                      <a:pt x="12" y="75"/>
                    </a:cubicBezTo>
                    <a:cubicBezTo>
                      <a:pt x="8" y="77"/>
                      <a:pt x="2" y="79"/>
                      <a:pt x="1" y="81"/>
                    </a:cubicBezTo>
                    <a:cubicBezTo>
                      <a:pt x="0" y="84"/>
                      <a:pt x="9" y="85"/>
                      <a:pt x="13" y="86"/>
                    </a:cubicBezTo>
                    <a:cubicBezTo>
                      <a:pt x="16" y="87"/>
                      <a:pt x="8" y="89"/>
                      <a:pt x="11" y="90"/>
                    </a:cubicBezTo>
                    <a:cubicBezTo>
                      <a:pt x="14" y="91"/>
                      <a:pt x="13" y="93"/>
                      <a:pt x="17" y="96"/>
                    </a:cubicBezTo>
                    <a:cubicBezTo>
                      <a:pt x="22" y="98"/>
                      <a:pt x="32" y="96"/>
                      <a:pt x="34" y="96"/>
                    </a:cubicBezTo>
                    <a:cubicBezTo>
                      <a:pt x="37" y="96"/>
                      <a:pt x="40" y="99"/>
                      <a:pt x="42" y="97"/>
                    </a:cubicBezTo>
                    <a:cubicBezTo>
                      <a:pt x="44" y="94"/>
                      <a:pt x="52" y="88"/>
                      <a:pt x="56" y="92"/>
                    </a:cubicBezTo>
                    <a:cubicBezTo>
                      <a:pt x="60" y="95"/>
                      <a:pt x="52" y="95"/>
                      <a:pt x="54" y="97"/>
                    </a:cubicBezTo>
                    <a:cubicBezTo>
                      <a:pt x="56" y="100"/>
                      <a:pt x="58" y="105"/>
                      <a:pt x="55" y="108"/>
                    </a:cubicBezTo>
                    <a:cubicBezTo>
                      <a:pt x="51" y="111"/>
                      <a:pt x="47" y="109"/>
                      <a:pt x="45" y="109"/>
                    </a:cubicBezTo>
                    <a:cubicBezTo>
                      <a:pt x="43" y="108"/>
                      <a:pt x="44" y="113"/>
                      <a:pt x="40" y="115"/>
                    </a:cubicBezTo>
                    <a:cubicBezTo>
                      <a:pt x="37" y="118"/>
                      <a:pt x="35" y="112"/>
                      <a:pt x="30" y="112"/>
                    </a:cubicBezTo>
                    <a:cubicBezTo>
                      <a:pt x="26" y="112"/>
                      <a:pt x="27" y="118"/>
                      <a:pt x="27" y="121"/>
                    </a:cubicBezTo>
                    <a:cubicBezTo>
                      <a:pt x="27" y="123"/>
                      <a:pt x="21" y="120"/>
                      <a:pt x="19" y="126"/>
                    </a:cubicBezTo>
                    <a:cubicBezTo>
                      <a:pt x="17" y="133"/>
                      <a:pt x="11" y="127"/>
                      <a:pt x="15" y="134"/>
                    </a:cubicBezTo>
                    <a:cubicBezTo>
                      <a:pt x="20" y="140"/>
                      <a:pt x="19" y="136"/>
                      <a:pt x="22" y="138"/>
                    </a:cubicBezTo>
                    <a:cubicBezTo>
                      <a:pt x="26" y="141"/>
                      <a:pt x="19" y="145"/>
                      <a:pt x="22" y="146"/>
                    </a:cubicBezTo>
                    <a:cubicBezTo>
                      <a:pt x="26" y="147"/>
                      <a:pt x="30" y="153"/>
                      <a:pt x="32" y="156"/>
                    </a:cubicBezTo>
                    <a:cubicBezTo>
                      <a:pt x="35" y="158"/>
                      <a:pt x="38" y="154"/>
                      <a:pt x="42" y="154"/>
                    </a:cubicBezTo>
                    <a:cubicBezTo>
                      <a:pt x="45" y="154"/>
                      <a:pt x="44" y="149"/>
                      <a:pt x="46" y="151"/>
                    </a:cubicBezTo>
                    <a:cubicBezTo>
                      <a:pt x="48" y="153"/>
                      <a:pt x="51" y="158"/>
                      <a:pt x="49" y="160"/>
                    </a:cubicBezTo>
                    <a:cubicBezTo>
                      <a:pt x="47" y="161"/>
                      <a:pt x="48" y="166"/>
                      <a:pt x="48" y="168"/>
                    </a:cubicBezTo>
                    <a:cubicBezTo>
                      <a:pt x="48" y="170"/>
                      <a:pt x="56" y="169"/>
                      <a:pt x="57" y="167"/>
                    </a:cubicBezTo>
                    <a:cubicBezTo>
                      <a:pt x="57" y="164"/>
                      <a:pt x="64" y="164"/>
                      <a:pt x="68" y="168"/>
                    </a:cubicBezTo>
                    <a:cubicBezTo>
                      <a:pt x="72" y="172"/>
                      <a:pt x="73" y="172"/>
                      <a:pt x="73" y="169"/>
                    </a:cubicBezTo>
                    <a:cubicBezTo>
                      <a:pt x="73" y="166"/>
                      <a:pt x="76" y="163"/>
                      <a:pt x="76" y="165"/>
                    </a:cubicBezTo>
                    <a:cubicBezTo>
                      <a:pt x="76" y="168"/>
                      <a:pt x="80" y="169"/>
                      <a:pt x="85" y="166"/>
                    </a:cubicBezTo>
                    <a:cubicBezTo>
                      <a:pt x="91" y="164"/>
                      <a:pt x="88" y="166"/>
                      <a:pt x="85" y="170"/>
                    </a:cubicBezTo>
                    <a:cubicBezTo>
                      <a:pt x="81" y="175"/>
                      <a:pt x="85" y="182"/>
                      <a:pt x="82" y="183"/>
                    </a:cubicBezTo>
                    <a:cubicBezTo>
                      <a:pt x="80" y="183"/>
                      <a:pt x="77" y="191"/>
                      <a:pt x="73" y="191"/>
                    </a:cubicBezTo>
                    <a:cubicBezTo>
                      <a:pt x="68" y="192"/>
                      <a:pt x="60" y="201"/>
                      <a:pt x="59" y="202"/>
                    </a:cubicBezTo>
                    <a:cubicBezTo>
                      <a:pt x="58" y="203"/>
                      <a:pt x="48" y="199"/>
                      <a:pt x="47" y="203"/>
                    </a:cubicBezTo>
                    <a:cubicBezTo>
                      <a:pt x="45" y="207"/>
                      <a:pt x="39" y="210"/>
                      <a:pt x="41" y="212"/>
                    </a:cubicBezTo>
                    <a:cubicBezTo>
                      <a:pt x="42" y="213"/>
                      <a:pt x="50" y="209"/>
                      <a:pt x="50" y="207"/>
                    </a:cubicBezTo>
                    <a:cubicBezTo>
                      <a:pt x="51" y="205"/>
                      <a:pt x="52" y="205"/>
                      <a:pt x="53" y="207"/>
                    </a:cubicBezTo>
                    <a:cubicBezTo>
                      <a:pt x="55" y="208"/>
                      <a:pt x="58" y="206"/>
                      <a:pt x="60" y="204"/>
                    </a:cubicBezTo>
                    <a:cubicBezTo>
                      <a:pt x="61" y="203"/>
                      <a:pt x="64" y="204"/>
                      <a:pt x="66" y="204"/>
                    </a:cubicBezTo>
                    <a:cubicBezTo>
                      <a:pt x="67" y="204"/>
                      <a:pt x="68" y="202"/>
                      <a:pt x="73" y="201"/>
                    </a:cubicBezTo>
                    <a:cubicBezTo>
                      <a:pt x="78" y="200"/>
                      <a:pt x="76" y="199"/>
                      <a:pt x="78" y="196"/>
                    </a:cubicBezTo>
                    <a:cubicBezTo>
                      <a:pt x="79" y="194"/>
                      <a:pt x="90" y="188"/>
                      <a:pt x="92" y="188"/>
                    </a:cubicBezTo>
                    <a:cubicBezTo>
                      <a:pt x="94" y="187"/>
                      <a:pt x="93" y="184"/>
                      <a:pt x="95" y="183"/>
                    </a:cubicBezTo>
                    <a:cubicBezTo>
                      <a:pt x="98" y="183"/>
                      <a:pt x="101" y="180"/>
                      <a:pt x="104" y="178"/>
                    </a:cubicBezTo>
                    <a:cubicBezTo>
                      <a:pt x="107" y="175"/>
                      <a:pt x="108" y="176"/>
                      <a:pt x="110" y="176"/>
                    </a:cubicBezTo>
                    <a:cubicBezTo>
                      <a:pt x="113" y="175"/>
                      <a:pt x="111" y="170"/>
                      <a:pt x="113" y="170"/>
                    </a:cubicBezTo>
                    <a:cubicBezTo>
                      <a:pt x="116" y="169"/>
                      <a:pt x="117" y="168"/>
                      <a:pt x="117" y="166"/>
                    </a:cubicBezTo>
                    <a:cubicBezTo>
                      <a:pt x="117" y="164"/>
                      <a:pt x="111" y="164"/>
                      <a:pt x="111" y="162"/>
                    </a:cubicBezTo>
                    <a:cubicBezTo>
                      <a:pt x="110" y="161"/>
                      <a:pt x="116" y="156"/>
                      <a:pt x="118" y="157"/>
                    </a:cubicBezTo>
                    <a:cubicBezTo>
                      <a:pt x="119" y="157"/>
                      <a:pt x="123" y="155"/>
                      <a:pt x="123" y="152"/>
                    </a:cubicBezTo>
                    <a:cubicBezTo>
                      <a:pt x="123" y="149"/>
                      <a:pt x="126" y="148"/>
                      <a:pt x="128" y="146"/>
                    </a:cubicBezTo>
                    <a:cubicBezTo>
                      <a:pt x="131" y="143"/>
                      <a:pt x="130" y="141"/>
                      <a:pt x="132" y="141"/>
                    </a:cubicBezTo>
                    <a:cubicBezTo>
                      <a:pt x="135" y="141"/>
                      <a:pt x="137" y="138"/>
                      <a:pt x="139" y="136"/>
                    </a:cubicBezTo>
                    <a:cubicBezTo>
                      <a:pt x="142" y="135"/>
                      <a:pt x="139" y="138"/>
                      <a:pt x="144" y="138"/>
                    </a:cubicBezTo>
                    <a:cubicBezTo>
                      <a:pt x="149" y="138"/>
                      <a:pt x="148" y="143"/>
                      <a:pt x="144" y="141"/>
                    </a:cubicBezTo>
                    <a:cubicBezTo>
                      <a:pt x="141" y="140"/>
                      <a:pt x="139" y="140"/>
                      <a:pt x="136" y="143"/>
                    </a:cubicBezTo>
                    <a:cubicBezTo>
                      <a:pt x="133" y="146"/>
                      <a:pt x="135" y="147"/>
                      <a:pt x="133" y="150"/>
                    </a:cubicBezTo>
                    <a:cubicBezTo>
                      <a:pt x="130" y="154"/>
                      <a:pt x="130" y="156"/>
                      <a:pt x="133" y="156"/>
                    </a:cubicBezTo>
                    <a:cubicBezTo>
                      <a:pt x="136" y="156"/>
                      <a:pt x="133" y="159"/>
                      <a:pt x="130" y="160"/>
                    </a:cubicBezTo>
                    <a:cubicBezTo>
                      <a:pt x="127" y="161"/>
                      <a:pt x="129" y="162"/>
                      <a:pt x="134" y="162"/>
                    </a:cubicBezTo>
                    <a:cubicBezTo>
                      <a:pt x="138" y="162"/>
                      <a:pt x="144" y="156"/>
                      <a:pt x="149" y="154"/>
                    </a:cubicBezTo>
                    <a:cubicBezTo>
                      <a:pt x="155" y="151"/>
                      <a:pt x="159" y="154"/>
                      <a:pt x="161" y="153"/>
                    </a:cubicBezTo>
                    <a:cubicBezTo>
                      <a:pt x="163" y="153"/>
                      <a:pt x="159" y="150"/>
                      <a:pt x="161" y="149"/>
                    </a:cubicBezTo>
                    <a:cubicBezTo>
                      <a:pt x="163" y="148"/>
                      <a:pt x="159" y="148"/>
                      <a:pt x="158" y="144"/>
                    </a:cubicBezTo>
                    <a:cubicBezTo>
                      <a:pt x="156" y="141"/>
                      <a:pt x="160" y="143"/>
                      <a:pt x="160" y="140"/>
                    </a:cubicBezTo>
                    <a:cubicBezTo>
                      <a:pt x="161" y="138"/>
                      <a:pt x="163" y="139"/>
                      <a:pt x="165" y="140"/>
                    </a:cubicBezTo>
                    <a:cubicBezTo>
                      <a:pt x="167" y="141"/>
                      <a:pt x="169" y="139"/>
                      <a:pt x="171" y="142"/>
                    </a:cubicBezTo>
                    <a:cubicBezTo>
                      <a:pt x="172" y="145"/>
                      <a:pt x="174" y="141"/>
                      <a:pt x="177" y="143"/>
                    </a:cubicBezTo>
                    <a:cubicBezTo>
                      <a:pt x="180" y="146"/>
                      <a:pt x="176" y="145"/>
                      <a:pt x="173" y="146"/>
                    </a:cubicBezTo>
                    <a:cubicBezTo>
                      <a:pt x="170" y="147"/>
                      <a:pt x="172" y="151"/>
                      <a:pt x="174" y="149"/>
                    </a:cubicBezTo>
                    <a:cubicBezTo>
                      <a:pt x="177" y="147"/>
                      <a:pt x="179" y="146"/>
                      <a:pt x="181" y="148"/>
                    </a:cubicBezTo>
                    <a:cubicBezTo>
                      <a:pt x="183" y="150"/>
                      <a:pt x="184" y="149"/>
                      <a:pt x="185" y="147"/>
                    </a:cubicBezTo>
                    <a:cubicBezTo>
                      <a:pt x="187" y="145"/>
                      <a:pt x="187" y="147"/>
                      <a:pt x="187" y="149"/>
                    </a:cubicBezTo>
                    <a:cubicBezTo>
                      <a:pt x="187" y="150"/>
                      <a:pt x="191" y="151"/>
                      <a:pt x="196" y="151"/>
                    </a:cubicBezTo>
                    <a:cubicBezTo>
                      <a:pt x="202" y="152"/>
                      <a:pt x="211" y="151"/>
                      <a:pt x="214" y="151"/>
                    </a:cubicBezTo>
                    <a:cubicBezTo>
                      <a:pt x="216" y="151"/>
                      <a:pt x="215" y="155"/>
                      <a:pt x="221" y="156"/>
                    </a:cubicBezTo>
                    <a:cubicBezTo>
                      <a:pt x="226" y="157"/>
                      <a:pt x="228" y="150"/>
                      <a:pt x="231" y="153"/>
                    </a:cubicBezTo>
                    <a:cubicBezTo>
                      <a:pt x="234" y="155"/>
                      <a:pt x="231" y="156"/>
                      <a:pt x="229" y="158"/>
                    </a:cubicBezTo>
                    <a:cubicBezTo>
                      <a:pt x="228" y="159"/>
                      <a:pt x="231" y="159"/>
                      <a:pt x="233" y="160"/>
                    </a:cubicBezTo>
                    <a:cubicBezTo>
                      <a:pt x="235" y="161"/>
                      <a:pt x="240" y="163"/>
                      <a:pt x="243" y="165"/>
                    </a:cubicBezTo>
                    <a:cubicBezTo>
                      <a:pt x="245" y="167"/>
                      <a:pt x="246" y="170"/>
                      <a:pt x="252" y="173"/>
                    </a:cubicBezTo>
                    <a:cubicBezTo>
                      <a:pt x="258" y="176"/>
                      <a:pt x="252" y="166"/>
                      <a:pt x="257" y="169"/>
                    </a:cubicBezTo>
                    <a:cubicBezTo>
                      <a:pt x="261" y="172"/>
                      <a:pt x="259" y="169"/>
                      <a:pt x="263" y="172"/>
                    </a:cubicBezTo>
                    <a:cubicBezTo>
                      <a:pt x="267" y="175"/>
                      <a:pt x="265" y="171"/>
                      <a:pt x="264" y="165"/>
                    </a:cubicBezTo>
                    <a:cubicBezTo>
                      <a:pt x="262" y="160"/>
                      <a:pt x="265" y="164"/>
                      <a:pt x="267" y="166"/>
                    </a:cubicBezTo>
                    <a:cubicBezTo>
                      <a:pt x="269" y="169"/>
                      <a:pt x="269" y="173"/>
                      <a:pt x="268" y="177"/>
                    </a:cubicBezTo>
                    <a:cubicBezTo>
                      <a:pt x="266" y="180"/>
                      <a:pt x="261" y="177"/>
                      <a:pt x="262" y="175"/>
                    </a:cubicBezTo>
                    <a:cubicBezTo>
                      <a:pt x="262" y="174"/>
                      <a:pt x="256" y="174"/>
                      <a:pt x="256" y="177"/>
                    </a:cubicBezTo>
                    <a:cubicBezTo>
                      <a:pt x="256" y="179"/>
                      <a:pt x="260" y="184"/>
                      <a:pt x="263" y="185"/>
                    </a:cubicBezTo>
                    <a:cubicBezTo>
                      <a:pt x="266" y="185"/>
                      <a:pt x="263" y="190"/>
                      <a:pt x="265" y="190"/>
                    </a:cubicBezTo>
                    <a:cubicBezTo>
                      <a:pt x="268" y="191"/>
                      <a:pt x="268" y="196"/>
                      <a:pt x="269" y="195"/>
                    </a:cubicBezTo>
                    <a:cubicBezTo>
                      <a:pt x="270" y="194"/>
                      <a:pt x="270" y="189"/>
                      <a:pt x="268" y="186"/>
                    </a:cubicBezTo>
                    <a:cubicBezTo>
                      <a:pt x="267" y="184"/>
                      <a:pt x="267" y="180"/>
                      <a:pt x="269" y="181"/>
                    </a:cubicBezTo>
                    <a:cubicBezTo>
                      <a:pt x="272" y="181"/>
                      <a:pt x="269" y="185"/>
                      <a:pt x="271" y="186"/>
                    </a:cubicBezTo>
                    <a:cubicBezTo>
                      <a:pt x="272" y="188"/>
                      <a:pt x="273" y="185"/>
                      <a:pt x="275" y="184"/>
                    </a:cubicBezTo>
                    <a:cubicBezTo>
                      <a:pt x="278" y="182"/>
                      <a:pt x="274" y="178"/>
                      <a:pt x="275" y="176"/>
                    </a:cubicBezTo>
                    <a:cubicBezTo>
                      <a:pt x="276" y="174"/>
                      <a:pt x="279" y="178"/>
                      <a:pt x="280" y="182"/>
                    </a:cubicBezTo>
                    <a:cubicBezTo>
                      <a:pt x="281" y="185"/>
                      <a:pt x="277" y="185"/>
                      <a:pt x="277" y="187"/>
                    </a:cubicBezTo>
                    <a:cubicBezTo>
                      <a:pt x="277" y="189"/>
                      <a:pt x="274" y="188"/>
                      <a:pt x="273" y="189"/>
                    </a:cubicBezTo>
                    <a:cubicBezTo>
                      <a:pt x="272" y="190"/>
                      <a:pt x="272" y="197"/>
                      <a:pt x="274" y="198"/>
                    </a:cubicBezTo>
                    <a:cubicBezTo>
                      <a:pt x="275" y="198"/>
                      <a:pt x="276" y="192"/>
                      <a:pt x="277" y="195"/>
                    </a:cubicBezTo>
                    <a:cubicBezTo>
                      <a:pt x="278" y="198"/>
                      <a:pt x="281" y="191"/>
                      <a:pt x="282" y="194"/>
                    </a:cubicBezTo>
                    <a:cubicBezTo>
                      <a:pt x="283" y="197"/>
                      <a:pt x="287" y="200"/>
                      <a:pt x="289" y="199"/>
                    </a:cubicBezTo>
                    <a:cubicBezTo>
                      <a:pt x="291" y="198"/>
                      <a:pt x="288" y="195"/>
                      <a:pt x="286" y="195"/>
                    </a:cubicBezTo>
                    <a:cubicBezTo>
                      <a:pt x="283" y="195"/>
                      <a:pt x="284" y="191"/>
                      <a:pt x="286" y="191"/>
                    </a:cubicBezTo>
                    <a:cubicBezTo>
                      <a:pt x="288" y="191"/>
                      <a:pt x="292" y="197"/>
                      <a:pt x="292" y="199"/>
                    </a:cubicBezTo>
                    <a:cubicBezTo>
                      <a:pt x="292" y="201"/>
                      <a:pt x="290" y="201"/>
                      <a:pt x="288" y="203"/>
                    </a:cubicBezTo>
                    <a:cubicBezTo>
                      <a:pt x="286" y="205"/>
                      <a:pt x="283" y="199"/>
                      <a:pt x="281" y="199"/>
                    </a:cubicBezTo>
                    <a:cubicBezTo>
                      <a:pt x="279" y="200"/>
                      <a:pt x="281" y="203"/>
                      <a:pt x="282" y="206"/>
                    </a:cubicBezTo>
                    <a:cubicBezTo>
                      <a:pt x="283" y="208"/>
                      <a:pt x="279" y="212"/>
                      <a:pt x="282" y="214"/>
                    </a:cubicBezTo>
                    <a:cubicBezTo>
                      <a:pt x="285" y="215"/>
                      <a:pt x="284" y="212"/>
                      <a:pt x="285" y="211"/>
                    </a:cubicBezTo>
                    <a:cubicBezTo>
                      <a:pt x="286" y="209"/>
                      <a:pt x="288" y="211"/>
                      <a:pt x="289" y="212"/>
                    </a:cubicBezTo>
                    <a:cubicBezTo>
                      <a:pt x="291" y="214"/>
                      <a:pt x="291" y="210"/>
                      <a:pt x="291" y="208"/>
                    </a:cubicBezTo>
                    <a:cubicBezTo>
                      <a:pt x="291" y="206"/>
                      <a:pt x="294" y="207"/>
                      <a:pt x="295" y="209"/>
                    </a:cubicBezTo>
                    <a:cubicBezTo>
                      <a:pt x="297" y="212"/>
                      <a:pt x="297" y="207"/>
                      <a:pt x="299" y="207"/>
                    </a:cubicBezTo>
                    <a:cubicBezTo>
                      <a:pt x="301" y="208"/>
                      <a:pt x="300" y="211"/>
                      <a:pt x="300" y="213"/>
                    </a:cubicBezTo>
                    <a:cubicBezTo>
                      <a:pt x="300" y="215"/>
                      <a:pt x="304" y="212"/>
                      <a:pt x="303" y="214"/>
                    </a:cubicBezTo>
                    <a:cubicBezTo>
                      <a:pt x="303" y="214"/>
                      <a:pt x="303" y="214"/>
                      <a:pt x="303" y="215"/>
                    </a:cubicBezTo>
                    <a:cubicBezTo>
                      <a:pt x="305" y="213"/>
                      <a:pt x="307" y="212"/>
                      <a:pt x="309" y="211"/>
                    </a:cubicBezTo>
                    <a:cubicBezTo>
                      <a:pt x="312" y="208"/>
                      <a:pt x="306" y="206"/>
                      <a:pt x="307" y="203"/>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30" name="Freeform 128">
                <a:extLst>
                  <a:ext uri="{FF2B5EF4-FFF2-40B4-BE49-F238E27FC236}">
                    <a16:creationId xmlns:a16="http://schemas.microsoft.com/office/drawing/2014/main" xmlns="" id="{81581C3C-7292-4593-A1AD-C818691678C8}"/>
                  </a:ext>
                </a:extLst>
              </p:cNvPr>
              <p:cNvSpPr>
                <a:spLocks/>
              </p:cNvSpPr>
              <p:nvPr/>
            </p:nvSpPr>
            <p:spPr bwMode="auto">
              <a:xfrm>
                <a:off x="1792937" y="2963055"/>
                <a:ext cx="20076" cy="23840"/>
              </a:xfrm>
              <a:custGeom>
                <a:avLst/>
                <a:gdLst>
                  <a:gd name="T0" fmla="*/ 3 w 9"/>
                  <a:gd name="T1" fmla="*/ 9 h 10"/>
                  <a:gd name="T2" fmla="*/ 7 w 9"/>
                  <a:gd name="T3" fmla="*/ 3 h 10"/>
                  <a:gd name="T4" fmla="*/ 3 w 9"/>
                  <a:gd name="T5" fmla="*/ 9 h 10"/>
                </a:gdLst>
                <a:ahLst/>
                <a:cxnLst>
                  <a:cxn ang="0">
                    <a:pos x="T0" y="T1"/>
                  </a:cxn>
                  <a:cxn ang="0">
                    <a:pos x="T2" y="T3"/>
                  </a:cxn>
                  <a:cxn ang="0">
                    <a:pos x="T4" y="T5"/>
                  </a:cxn>
                </a:cxnLst>
                <a:rect l="0" t="0" r="r" b="b"/>
                <a:pathLst>
                  <a:path w="9" h="10">
                    <a:moveTo>
                      <a:pt x="3" y="9"/>
                    </a:moveTo>
                    <a:cubicBezTo>
                      <a:pt x="7" y="7"/>
                      <a:pt x="9" y="5"/>
                      <a:pt x="7" y="3"/>
                    </a:cubicBezTo>
                    <a:cubicBezTo>
                      <a:pt x="6" y="0"/>
                      <a:pt x="0" y="10"/>
                      <a:pt x="3" y="9"/>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31" name="Freeform 129">
                <a:extLst>
                  <a:ext uri="{FF2B5EF4-FFF2-40B4-BE49-F238E27FC236}">
                    <a16:creationId xmlns:a16="http://schemas.microsoft.com/office/drawing/2014/main" xmlns="" id="{9B93C8CC-7488-4D0C-A7AA-FC3F17EAA4C2}"/>
                  </a:ext>
                </a:extLst>
              </p:cNvPr>
              <p:cNvSpPr>
                <a:spLocks/>
              </p:cNvSpPr>
              <p:nvPr/>
            </p:nvSpPr>
            <p:spPr bwMode="auto">
              <a:xfrm>
                <a:off x="1836853" y="2942979"/>
                <a:ext cx="41406" cy="16311"/>
              </a:xfrm>
              <a:custGeom>
                <a:avLst/>
                <a:gdLst>
                  <a:gd name="T0" fmla="*/ 14 w 18"/>
                  <a:gd name="T1" fmla="*/ 2 h 7"/>
                  <a:gd name="T2" fmla="*/ 4 w 18"/>
                  <a:gd name="T3" fmla="*/ 7 h 7"/>
                  <a:gd name="T4" fmla="*/ 10 w 18"/>
                  <a:gd name="T5" fmla="*/ 5 h 7"/>
                  <a:gd name="T6" fmla="*/ 14 w 18"/>
                  <a:gd name="T7" fmla="*/ 2 h 7"/>
                </a:gdLst>
                <a:ahLst/>
                <a:cxnLst>
                  <a:cxn ang="0">
                    <a:pos x="T0" y="T1"/>
                  </a:cxn>
                  <a:cxn ang="0">
                    <a:pos x="T2" y="T3"/>
                  </a:cxn>
                  <a:cxn ang="0">
                    <a:pos x="T4" y="T5"/>
                  </a:cxn>
                  <a:cxn ang="0">
                    <a:pos x="T6" y="T7"/>
                  </a:cxn>
                </a:cxnLst>
                <a:rect l="0" t="0" r="r" b="b"/>
                <a:pathLst>
                  <a:path w="18" h="7">
                    <a:moveTo>
                      <a:pt x="14" y="2"/>
                    </a:moveTo>
                    <a:cubicBezTo>
                      <a:pt x="10" y="0"/>
                      <a:pt x="0" y="6"/>
                      <a:pt x="4" y="7"/>
                    </a:cubicBezTo>
                    <a:cubicBezTo>
                      <a:pt x="6" y="7"/>
                      <a:pt x="7" y="5"/>
                      <a:pt x="10" y="5"/>
                    </a:cubicBezTo>
                    <a:cubicBezTo>
                      <a:pt x="13" y="5"/>
                      <a:pt x="18" y="3"/>
                      <a:pt x="14" y="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32" name="Freeform 130">
                <a:extLst>
                  <a:ext uri="{FF2B5EF4-FFF2-40B4-BE49-F238E27FC236}">
                    <a16:creationId xmlns:a16="http://schemas.microsoft.com/office/drawing/2014/main" xmlns="" id="{E7F1CA81-F826-4DAE-B28D-137A2EF8D743}"/>
                  </a:ext>
                </a:extLst>
              </p:cNvPr>
              <p:cNvSpPr>
                <a:spLocks/>
              </p:cNvSpPr>
              <p:nvPr/>
            </p:nvSpPr>
            <p:spPr bwMode="auto">
              <a:xfrm>
                <a:off x="2030081" y="2846365"/>
                <a:ext cx="55208" cy="50189"/>
              </a:xfrm>
              <a:custGeom>
                <a:avLst/>
                <a:gdLst>
                  <a:gd name="T0" fmla="*/ 21 w 24"/>
                  <a:gd name="T1" fmla="*/ 2 h 22"/>
                  <a:gd name="T2" fmla="*/ 15 w 24"/>
                  <a:gd name="T3" fmla="*/ 4 h 22"/>
                  <a:gd name="T4" fmla="*/ 7 w 24"/>
                  <a:gd name="T5" fmla="*/ 12 h 22"/>
                  <a:gd name="T6" fmla="*/ 2 w 24"/>
                  <a:gd name="T7" fmla="*/ 14 h 22"/>
                  <a:gd name="T8" fmla="*/ 5 w 24"/>
                  <a:gd name="T9" fmla="*/ 21 h 22"/>
                  <a:gd name="T10" fmla="*/ 9 w 24"/>
                  <a:gd name="T11" fmla="*/ 21 h 22"/>
                  <a:gd name="T12" fmla="*/ 20 w 24"/>
                  <a:gd name="T13" fmla="*/ 13 h 22"/>
                  <a:gd name="T14" fmla="*/ 17 w 24"/>
                  <a:gd name="T15" fmla="*/ 8 h 22"/>
                  <a:gd name="T16" fmla="*/ 22 w 24"/>
                  <a:gd name="T17" fmla="*/ 6 h 22"/>
                  <a:gd name="T18" fmla="*/ 21 w 24"/>
                  <a:gd name="T19" fmla="*/ 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22">
                    <a:moveTo>
                      <a:pt x="21" y="2"/>
                    </a:moveTo>
                    <a:cubicBezTo>
                      <a:pt x="21" y="0"/>
                      <a:pt x="18" y="0"/>
                      <a:pt x="15" y="4"/>
                    </a:cubicBezTo>
                    <a:cubicBezTo>
                      <a:pt x="11" y="8"/>
                      <a:pt x="8" y="10"/>
                      <a:pt x="7" y="12"/>
                    </a:cubicBezTo>
                    <a:cubicBezTo>
                      <a:pt x="7" y="14"/>
                      <a:pt x="3" y="12"/>
                      <a:pt x="2" y="14"/>
                    </a:cubicBezTo>
                    <a:cubicBezTo>
                      <a:pt x="0" y="17"/>
                      <a:pt x="2" y="22"/>
                      <a:pt x="5" y="21"/>
                    </a:cubicBezTo>
                    <a:cubicBezTo>
                      <a:pt x="7" y="19"/>
                      <a:pt x="8" y="21"/>
                      <a:pt x="9" y="21"/>
                    </a:cubicBezTo>
                    <a:cubicBezTo>
                      <a:pt x="11" y="21"/>
                      <a:pt x="18" y="16"/>
                      <a:pt x="20" y="13"/>
                    </a:cubicBezTo>
                    <a:cubicBezTo>
                      <a:pt x="21" y="11"/>
                      <a:pt x="17" y="10"/>
                      <a:pt x="17" y="8"/>
                    </a:cubicBezTo>
                    <a:cubicBezTo>
                      <a:pt x="17" y="7"/>
                      <a:pt x="20" y="7"/>
                      <a:pt x="22" y="6"/>
                    </a:cubicBezTo>
                    <a:cubicBezTo>
                      <a:pt x="24" y="5"/>
                      <a:pt x="21" y="4"/>
                      <a:pt x="21" y="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33" name="Freeform 131">
                <a:extLst>
                  <a:ext uri="{FF2B5EF4-FFF2-40B4-BE49-F238E27FC236}">
                    <a16:creationId xmlns:a16="http://schemas.microsoft.com/office/drawing/2014/main" xmlns="" id="{6EAE9BEC-8817-40D2-B774-6FCD4B5C29A7}"/>
                  </a:ext>
                </a:extLst>
              </p:cNvPr>
              <p:cNvSpPr>
                <a:spLocks/>
              </p:cNvSpPr>
              <p:nvPr/>
            </p:nvSpPr>
            <p:spPr bwMode="auto">
              <a:xfrm>
                <a:off x="1796702" y="2794921"/>
                <a:ext cx="37642" cy="23840"/>
              </a:xfrm>
              <a:custGeom>
                <a:avLst/>
                <a:gdLst>
                  <a:gd name="T0" fmla="*/ 8 w 16"/>
                  <a:gd name="T1" fmla="*/ 3 h 10"/>
                  <a:gd name="T2" fmla="*/ 1 w 16"/>
                  <a:gd name="T3" fmla="*/ 5 h 10"/>
                  <a:gd name="T4" fmla="*/ 12 w 16"/>
                  <a:gd name="T5" fmla="*/ 9 h 10"/>
                  <a:gd name="T6" fmla="*/ 14 w 16"/>
                  <a:gd name="T7" fmla="*/ 3 h 10"/>
                  <a:gd name="T8" fmla="*/ 8 w 16"/>
                  <a:gd name="T9" fmla="*/ 3 h 10"/>
                </a:gdLst>
                <a:ahLst/>
                <a:cxnLst>
                  <a:cxn ang="0">
                    <a:pos x="T0" y="T1"/>
                  </a:cxn>
                  <a:cxn ang="0">
                    <a:pos x="T2" y="T3"/>
                  </a:cxn>
                  <a:cxn ang="0">
                    <a:pos x="T4" y="T5"/>
                  </a:cxn>
                  <a:cxn ang="0">
                    <a:pos x="T6" y="T7"/>
                  </a:cxn>
                  <a:cxn ang="0">
                    <a:pos x="T8" y="T9"/>
                  </a:cxn>
                </a:cxnLst>
                <a:rect l="0" t="0" r="r" b="b"/>
                <a:pathLst>
                  <a:path w="16" h="10">
                    <a:moveTo>
                      <a:pt x="8" y="3"/>
                    </a:moveTo>
                    <a:cubicBezTo>
                      <a:pt x="8" y="0"/>
                      <a:pt x="0" y="2"/>
                      <a:pt x="1" y="5"/>
                    </a:cubicBezTo>
                    <a:cubicBezTo>
                      <a:pt x="2" y="8"/>
                      <a:pt x="9" y="10"/>
                      <a:pt x="12" y="9"/>
                    </a:cubicBezTo>
                    <a:cubicBezTo>
                      <a:pt x="15" y="8"/>
                      <a:pt x="16" y="5"/>
                      <a:pt x="14" y="3"/>
                    </a:cubicBezTo>
                    <a:cubicBezTo>
                      <a:pt x="12" y="1"/>
                      <a:pt x="9" y="6"/>
                      <a:pt x="8" y="3"/>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34" name="Freeform 132">
                <a:extLst>
                  <a:ext uri="{FF2B5EF4-FFF2-40B4-BE49-F238E27FC236}">
                    <a16:creationId xmlns:a16="http://schemas.microsoft.com/office/drawing/2014/main" xmlns="" id="{771D0C1C-5981-4DF3-ADDA-87C59B9FAA2D}"/>
                  </a:ext>
                </a:extLst>
              </p:cNvPr>
              <p:cNvSpPr>
                <a:spLocks/>
              </p:cNvSpPr>
              <p:nvPr/>
            </p:nvSpPr>
            <p:spPr bwMode="auto">
              <a:xfrm>
                <a:off x="2594707" y="3077235"/>
                <a:ext cx="1076555" cy="537022"/>
              </a:xfrm>
              <a:custGeom>
                <a:avLst/>
                <a:gdLst>
                  <a:gd name="T0" fmla="*/ 439 w 467"/>
                  <a:gd name="T1" fmla="*/ 36 h 233"/>
                  <a:gd name="T2" fmla="*/ 391 w 467"/>
                  <a:gd name="T3" fmla="*/ 55 h 233"/>
                  <a:gd name="T4" fmla="*/ 369 w 467"/>
                  <a:gd name="T5" fmla="*/ 64 h 233"/>
                  <a:gd name="T6" fmla="*/ 348 w 467"/>
                  <a:gd name="T7" fmla="*/ 81 h 233"/>
                  <a:gd name="T8" fmla="*/ 342 w 467"/>
                  <a:gd name="T9" fmla="*/ 74 h 233"/>
                  <a:gd name="T10" fmla="*/ 329 w 467"/>
                  <a:gd name="T11" fmla="*/ 59 h 233"/>
                  <a:gd name="T12" fmla="*/ 311 w 467"/>
                  <a:gd name="T13" fmla="*/ 49 h 233"/>
                  <a:gd name="T14" fmla="*/ 297 w 467"/>
                  <a:gd name="T15" fmla="*/ 63 h 233"/>
                  <a:gd name="T16" fmla="*/ 328 w 467"/>
                  <a:gd name="T17" fmla="*/ 35 h 233"/>
                  <a:gd name="T18" fmla="*/ 323 w 467"/>
                  <a:gd name="T19" fmla="*/ 32 h 233"/>
                  <a:gd name="T20" fmla="*/ 295 w 467"/>
                  <a:gd name="T21" fmla="*/ 27 h 233"/>
                  <a:gd name="T22" fmla="*/ 264 w 467"/>
                  <a:gd name="T23" fmla="*/ 29 h 233"/>
                  <a:gd name="T24" fmla="*/ 272 w 467"/>
                  <a:gd name="T25" fmla="*/ 15 h 233"/>
                  <a:gd name="T26" fmla="*/ 251 w 467"/>
                  <a:gd name="T27" fmla="*/ 11 h 233"/>
                  <a:gd name="T28" fmla="*/ 238 w 467"/>
                  <a:gd name="T29" fmla="*/ 6 h 233"/>
                  <a:gd name="T30" fmla="*/ 19 w 467"/>
                  <a:gd name="T31" fmla="*/ 17 h 233"/>
                  <a:gd name="T32" fmla="*/ 14 w 467"/>
                  <a:gd name="T33" fmla="*/ 16 h 233"/>
                  <a:gd name="T34" fmla="*/ 0 w 467"/>
                  <a:gd name="T35" fmla="*/ 13 h 233"/>
                  <a:gd name="T36" fmla="*/ 8 w 467"/>
                  <a:gd name="T37" fmla="*/ 34 h 233"/>
                  <a:gd name="T38" fmla="*/ 3 w 467"/>
                  <a:gd name="T39" fmla="*/ 74 h 233"/>
                  <a:gd name="T40" fmla="*/ 9 w 467"/>
                  <a:gd name="T41" fmla="*/ 108 h 233"/>
                  <a:gd name="T42" fmla="*/ 22 w 467"/>
                  <a:gd name="T43" fmla="*/ 124 h 233"/>
                  <a:gd name="T44" fmla="*/ 36 w 467"/>
                  <a:gd name="T45" fmla="*/ 147 h 233"/>
                  <a:gd name="T46" fmla="*/ 60 w 467"/>
                  <a:gd name="T47" fmla="*/ 162 h 233"/>
                  <a:gd name="T48" fmla="*/ 89 w 467"/>
                  <a:gd name="T49" fmla="*/ 169 h 233"/>
                  <a:gd name="T50" fmla="*/ 136 w 467"/>
                  <a:gd name="T51" fmla="*/ 173 h 233"/>
                  <a:gd name="T52" fmla="*/ 162 w 467"/>
                  <a:gd name="T53" fmla="*/ 187 h 233"/>
                  <a:gd name="T54" fmla="*/ 181 w 467"/>
                  <a:gd name="T55" fmla="*/ 190 h 233"/>
                  <a:gd name="T56" fmla="*/ 205 w 467"/>
                  <a:gd name="T57" fmla="*/ 215 h 233"/>
                  <a:gd name="T58" fmla="*/ 222 w 467"/>
                  <a:gd name="T59" fmla="*/ 225 h 233"/>
                  <a:gd name="T60" fmla="*/ 227 w 467"/>
                  <a:gd name="T61" fmla="*/ 202 h 233"/>
                  <a:gd name="T62" fmla="*/ 244 w 467"/>
                  <a:gd name="T63" fmla="*/ 192 h 233"/>
                  <a:gd name="T64" fmla="*/ 257 w 467"/>
                  <a:gd name="T65" fmla="*/ 190 h 233"/>
                  <a:gd name="T66" fmla="*/ 276 w 467"/>
                  <a:gd name="T67" fmla="*/ 195 h 233"/>
                  <a:gd name="T68" fmla="*/ 284 w 467"/>
                  <a:gd name="T69" fmla="*/ 193 h 233"/>
                  <a:gd name="T70" fmla="*/ 295 w 467"/>
                  <a:gd name="T71" fmla="*/ 183 h 233"/>
                  <a:gd name="T72" fmla="*/ 317 w 467"/>
                  <a:gd name="T73" fmla="*/ 190 h 233"/>
                  <a:gd name="T74" fmla="*/ 338 w 467"/>
                  <a:gd name="T75" fmla="*/ 197 h 233"/>
                  <a:gd name="T76" fmla="*/ 345 w 467"/>
                  <a:gd name="T77" fmla="*/ 222 h 233"/>
                  <a:gd name="T78" fmla="*/ 360 w 467"/>
                  <a:gd name="T79" fmla="*/ 221 h 233"/>
                  <a:gd name="T80" fmla="*/ 349 w 467"/>
                  <a:gd name="T81" fmla="*/ 181 h 233"/>
                  <a:gd name="T82" fmla="*/ 372 w 467"/>
                  <a:gd name="T83" fmla="*/ 154 h 233"/>
                  <a:gd name="T84" fmla="*/ 386 w 467"/>
                  <a:gd name="T85" fmla="*/ 141 h 233"/>
                  <a:gd name="T86" fmla="*/ 395 w 467"/>
                  <a:gd name="T87" fmla="*/ 134 h 233"/>
                  <a:gd name="T88" fmla="*/ 390 w 467"/>
                  <a:gd name="T89" fmla="*/ 122 h 233"/>
                  <a:gd name="T90" fmla="*/ 389 w 467"/>
                  <a:gd name="T91" fmla="*/ 101 h 233"/>
                  <a:gd name="T92" fmla="*/ 393 w 467"/>
                  <a:gd name="T93" fmla="*/ 119 h 233"/>
                  <a:gd name="T94" fmla="*/ 398 w 467"/>
                  <a:gd name="T95" fmla="*/ 103 h 233"/>
                  <a:gd name="T96" fmla="*/ 413 w 467"/>
                  <a:gd name="T97" fmla="*/ 90 h 233"/>
                  <a:gd name="T98" fmla="*/ 425 w 467"/>
                  <a:gd name="T99" fmla="*/ 82 h 233"/>
                  <a:gd name="T100" fmla="*/ 434 w 467"/>
                  <a:gd name="T101" fmla="*/ 73 h 233"/>
                  <a:gd name="T102" fmla="*/ 445 w 467"/>
                  <a:gd name="T103" fmla="*/ 58 h 233"/>
                  <a:gd name="T104" fmla="*/ 467 w 467"/>
                  <a:gd name="T105" fmla="*/ 4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67" h="233">
                    <a:moveTo>
                      <a:pt x="460" y="25"/>
                    </a:moveTo>
                    <a:cubicBezTo>
                      <a:pt x="460" y="23"/>
                      <a:pt x="452" y="25"/>
                      <a:pt x="449" y="22"/>
                    </a:cubicBezTo>
                    <a:cubicBezTo>
                      <a:pt x="446" y="19"/>
                      <a:pt x="440" y="31"/>
                      <a:pt x="439" y="36"/>
                    </a:cubicBezTo>
                    <a:cubicBezTo>
                      <a:pt x="438" y="41"/>
                      <a:pt x="429" y="47"/>
                      <a:pt x="429" y="47"/>
                    </a:cubicBezTo>
                    <a:cubicBezTo>
                      <a:pt x="429" y="47"/>
                      <a:pt x="404" y="47"/>
                      <a:pt x="401" y="47"/>
                    </a:cubicBezTo>
                    <a:cubicBezTo>
                      <a:pt x="400" y="47"/>
                      <a:pt x="394" y="52"/>
                      <a:pt x="391" y="55"/>
                    </a:cubicBezTo>
                    <a:cubicBezTo>
                      <a:pt x="391" y="55"/>
                      <a:pt x="391" y="55"/>
                      <a:pt x="391" y="56"/>
                    </a:cubicBezTo>
                    <a:cubicBezTo>
                      <a:pt x="393" y="60"/>
                      <a:pt x="384" y="63"/>
                      <a:pt x="375" y="63"/>
                    </a:cubicBezTo>
                    <a:cubicBezTo>
                      <a:pt x="372" y="64"/>
                      <a:pt x="370" y="64"/>
                      <a:pt x="369" y="64"/>
                    </a:cubicBezTo>
                    <a:cubicBezTo>
                      <a:pt x="369" y="65"/>
                      <a:pt x="369" y="66"/>
                      <a:pt x="369" y="67"/>
                    </a:cubicBezTo>
                    <a:cubicBezTo>
                      <a:pt x="369" y="68"/>
                      <a:pt x="368" y="69"/>
                      <a:pt x="367" y="69"/>
                    </a:cubicBezTo>
                    <a:cubicBezTo>
                      <a:pt x="366" y="72"/>
                      <a:pt x="355" y="77"/>
                      <a:pt x="348" y="81"/>
                    </a:cubicBezTo>
                    <a:cubicBezTo>
                      <a:pt x="342" y="84"/>
                      <a:pt x="332" y="82"/>
                      <a:pt x="332" y="77"/>
                    </a:cubicBezTo>
                    <a:cubicBezTo>
                      <a:pt x="332" y="72"/>
                      <a:pt x="337" y="73"/>
                      <a:pt x="338" y="75"/>
                    </a:cubicBezTo>
                    <a:cubicBezTo>
                      <a:pt x="339" y="76"/>
                      <a:pt x="340" y="76"/>
                      <a:pt x="342" y="74"/>
                    </a:cubicBezTo>
                    <a:cubicBezTo>
                      <a:pt x="340" y="73"/>
                      <a:pt x="340" y="70"/>
                      <a:pt x="340" y="68"/>
                    </a:cubicBezTo>
                    <a:cubicBezTo>
                      <a:pt x="338" y="67"/>
                      <a:pt x="342" y="59"/>
                      <a:pt x="337" y="58"/>
                    </a:cubicBezTo>
                    <a:cubicBezTo>
                      <a:pt x="333" y="56"/>
                      <a:pt x="328" y="64"/>
                      <a:pt x="329" y="59"/>
                    </a:cubicBezTo>
                    <a:cubicBezTo>
                      <a:pt x="330" y="55"/>
                      <a:pt x="336" y="51"/>
                      <a:pt x="332" y="45"/>
                    </a:cubicBezTo>
                    <a:cubicBezTo>
                      <a:pt x="328" y="39"/>
                      <a:pt x="321" y="39"/>
                      <a:pt x="320" y="43"/>
                    </a:cubicBezTo>
                    <a:cubicBezTo>
                      <a:pt x="318" y="48"/>
                      <a:pt x="313" y="46"/>
                      <a:pt x="311" y="49"/>
                    </a:cubicBezTo>
                    <a:cubicBezTo>
                      <a:pt x="310" y="53"/>
                      <a:pt x="308" y="61"/>
                      <a:pt x="309" y="66"/>
                    </a:cubicBezTo>
                    <a:cubicBezTo>
                      <a:pt x="311" y="72"/>
                      <a:pt x="309" y="75"/>
                      <a:pt x="304" y="78"/>
                    </a:cubicBezTo>
                    <a:cubicBezTo>
                      <a:pt x="298" y="81"/>
                      <a:pt x="295" y="73"/>
                      <a:pt x="297" y="63"/>
                    </a:cubicBezTo>
                    <a:cubicBezTo>
                      <a:pt x="299" y="56"/>
                      <a:pt x="303" y="49"/>
                      <a:pt x="299" y="49"/>
                    </a:cubicBezTo>
                    <a:cubicBezTo>
                      <a:pt x="296" y="49"/>
                      <a:pt x="304" y="40"/>
                      <a:pt x="311" y="39"/>
                    </a:cubicBezTo>
                    <a:cubicBezTo>
                      <a:pt x="319" y="37"/>
                      <a:pt x="328" y="37"/>
                      <a:pt x="328" y="35"/>
                    </a:cubicBezTo>
                    <a:cubicBezTo>
                      <a:pt x="328" y="35"/>
                      <a:pt x="328" y="35"/>
                      <a:pt x="329" y="34"/>
                    </a:cubicBezTo>
                    <a:cubicBezTo>
                      <a:pt x="328" y="33"/>
                      <a:pt x="326" y="32"/>
                      <a:pt x="324" y="31"/>
                    </a:cubicBezTo>
                    <a:cubicBezTo>
                      <a:pt x="324" y="32"/>
                      <a:pt x="324" y="32"/>
                      <a:pt x="323" y="32"/>
                    </a:cubicBezTo>
                    <a:cubicBezTo>
                      <a:pt x="321" y="34"/>
                      <a:pt x="321" y="29"/>
                      <a:pt x="316" y="29"/>
                    </a:cubicBezTo>
                    <a:cubicBezTo>
                      <a:pt x="311" y="29"/>
                      <a:pt x="305" y="34"/>
                      <a:pt x="301" y="32"/>
                    </a:cubicBezTo>
                    <a:cubicBezTo>
                      <a:pt x="297" y="30"/>
                      <a:pt x="299" y="27"/>
                      <a:pt x="295" y="27"/>
                    </a:cubicBezTo>
                    <a:cubicBezTo>
                      <a:pt x="291" y="27"/>
                      <a:pt x="298" y="20"/>
                      <a:pt x="292" y="23"/>
                    </a:cubicBezTo>
                    <a:cubicBezTo>
                      <a:pt x="286" y="26"/>
                      <a:pt x="278" y="34"/>
                      <a:pt x="274" y="30"/>
                    </a:cubicBezTo>
                    <a:cubicBezTo>
                      <a:pt x="270" y="27"/>
                      <a:pt x="266" y="31"/>
                      <a:pt x="264" y="29"/>
                    </a:cubicBezTo>
                    <a:cubicBezTo>
                      <a:pt x="261" y="26"/>
                      <a:pt x="274" y="18"/>
                      <a:pt x="280" y="18"/>
                    </a:cubicBezTo>
                    <a:cubicBezTo>
                      <a:pt x="281" y="18"/>
                      <a:pt x="282" y="18"/>
                      <a:pt x="284" y="17"/>
                    </a:cubicBezTo>
                    <a:cubicBezTo>
                      <a:pt x="281" y="15"/>
                      <a:pt x="274" y="13"/>
                      <a:pt x="272" y="15"/>
                    </a:cubicBezTo>
                    <a:cubicBezTo>
                      <a:pt x="270" y="18"/>
                      <a:pt x="267" y="16"/>
                      <a:pt x="265" y="14"/>
                    </a:cubicBezTo>
                    <a:cubicBezTo>
                      <a:pt x="264" y="12"/>
                      <a:pt x="262" y="14"/>
                      <a:pt x="259" y="11"/>
                    </a:cubicBezTo>
                    <a:cubicBezTo>
                      <a:pt x="256" y="8"/>
                      <a:pt x="253" y="10"/>
                      <a:pt x="251" y="11"/>
                    </a:cubicBezTo>
                    <a:cubicBezTo>
                      <a:pt x="250" y="12"/>
                      <a:pt x="248" y="10"/>
                      <a:pt x="244" y="9"/>
                    </a:cubicBezTo>
                    <a:cubicBezTo>
                      <a:pt x="241" y="7"/>
                      <a:pt x="244" y="4"/>
                      <a:pt x="241" y="2"/>
                    </a:cubicBezTo>
                    <a:cubicBezTo>
                      <a:pt x="238" y="0"/>
                      <a:pt x="238" y="6"/>
                      <a:pt x="238" y="6"/>
                    </a:cubicBezTo>
                    <a:cubicBezTo>
                      <a:pt x="17" y="7"/>
                      <a:pt x="17" y="7"/>
                      <a:pt x="17" y="7"/>
                    </a:cubicBezTo>
                    <a:cubicBezTo>
                      <a:pt x="17" y="8"/>
                      <a:pt x="17" y="8"/>
                      <a:pt x="17" y="8"/>
                    </a:cubicBezTo>
                    <a:cubicBezTo>
                      <a:pt x="20" y="11"/>
                      <a:pt x="18" y="13"/>
                      <a:pt x="19" y="17"/>
                    </a:cubicBezTo>
                    <a:cubicBezTo>
                      <a:pt x="20" y="20"/>
                      <a:pt x="19" y="25"/>
                      <a:pt x="16" y="25"/>
                    </a:cubicBezTo>
                    <a:cubicBezTo>
                      <a:pt x="14" y="25"/>
                      <a:pt x="13" y="22"/>
                      <a:pt x="15" y="21"/>
                    </a:cubicBezTo>
                    <a:cubicBezTo>
                      <a:pt x="17" y="20"/>
                      <a:pt x="16" y="16"/>
                      <a:pt x="14" y="16"/>
                    </a:cubicBezTo>
                    <a:cubicBezTo>
                      <a:pt x="13" y="16"/>
                      <a:pt x="13" y="14"/>
                      <a:pt x="13" y="13"/>
                    </a:cubicBezTo>
                    <a:cubicBezTo>
                      <a:pt x="9" y="14"/>
                      <a:pt x="5" y="13"/>
                      <a:pt x="0" y="13"/>
                    </a:cubicBezTo>
                    <a:cubicBezTo>
                      <a:pt x="0" y="13"/>
                      <a:pt x="0" y="13"/>
                      <a:pt x="0" y="13"/>
                    </a:cubicBezTo>
                    <a:cubicBezTo>
                      <a:pt x="0" y="16"/>
                      <a:pt x="1" y="20"/>
                      <a:pt x="4" y="24"/>
                    </a:cubicBezTo>
                    <a:cubicBezTo>
                      <a:pt x="7" y="28"/>
                      <a:pt x="5" y="30"/>
                      <a:pt x="8" y="32"/>
                    </a:cubicBezTo>
                    <a:cubicBezTo>
                      <a:pt x="10" y="33"/>
                      <a:pt x="10" y="35"/>
                      <a:pt x="8" y="34"/>
                    </a:cubicBezTo>
                    <a:cubicBezTo>
                      <a:pt x="5" y="34"/>
                      <a:pt x="7" y="36"/>
                      <a:pt x="6" y="42"/>
                    </a:cubicBezTo>
                    <a:cubicBezTo>
                      <a:pt x="5" y="47"/>
                      <a:pt x="5" y="58"/>
                      <a:pt x="5" y="61"/>
                    </a:cubicBezTo>
                    <a:cubicBezTo>
                      <a:pt x="4" y="65"/>
                      <a:pt x="1" y="70"/>
                      <a:pt x="3" y="74"/>
                    </a:cubicBezTo>
                    <a:cubicBezTo>
                      <a:pt x="5" y="77"/>
                      <a:pt x="7" y="82"/>
                      <a:pt x="5" y="87"/>
                    </a:cubicBezTo>
                    <a:cubicBezTo>
                      <a:pt x="4" y="91"/>
                      <a:pt x="4" y="94"/>
                      <a:pt x="6" y="97"/>
                    </a:cubicBezTo>
                    <a:cubicBezTo>
                      <a:pt x="8" y="101"/>
                      <a:pt x="7" y="107"/>
                      <a:pt x="9" y="108"/>
                    </a:cubicBezTo>
                    <a:cubicBezTo>
                      <a:pt x="11" y="109"/>
                      <a:pt x="13" y="112"/>
                      <a:pt x="15" y="115"/>
                    </a:cubicBezTo>
                    <a:cubicBezTo>
                      <a:pt x="17" y="118"/>
                      <a:pt x="19" y="116"/>
                      <a:pt x="19" y="119"/>
                    </a:cubicBezTo>
                    <a:cubicBezTo>
                      <a:pt x="19" y="123"/>
                      <a:pt x="19" y="123"/>
                      <a:pt x="22" y="124"/>
                    </a:cubicBezTo>
                    <a:cubicBezTo>
                      <a:pt x="25" y="126"/>
                      <a:pt x="23" y="129"/>
                      <a:pt x="23" y="131"/>
                    </a:cubicBezTo>
                    <a:cubicBezTo>
                      <a:pt x="23" y="132"/>
                      <a:pt x="27" y="136"/>
                      <a:pt x="32" y="140"/>
                    </a:cubicBezTo>
                    <a:cubicBezTo>
                      <a:pt x="36" y="144"/>
                      <a:pt x="32" y="147"/>
                      <a:pt x="36" y="147"/>
                    </a:cubicBezTo>
                    <a:cubicBezTo>
                      <a:pt x="39" y="147"/>
                      <a:pt x="42" y="149"/>
                      <a:pt x="46" y="151"/>
                    </a:cubicBezTo>
                    <a:cubicBezTo>
                      <a:pt x="49" y="153"/>
                      <a:pt x="50" y="152"/>
                      <a:pt x="53" y="153"/>
                    </a:cubicBezTo>
                    <a:cubicBezTo>
                      <a:pt x="55" y="153"/>
                      <a:pt x="59" y="158"/>
                      <a:pt x="60" y="162"/>
                    </a:cubicBezTo>
                    <a:cubicBezTo>
                      <a:pt x="60" y="163"/>
                      <a:pt x="61" y="165"/>
                      <a:pt x="62" y="167"/>
                    </a:cubicBezTo>
                    <a:cubicBezTo>
                      <a:pt x="80" y="164"/>
                      <a:pt x="80" y="164"/>
                      <a:pt x="80" y="164"/>
                    </a:cubicBezTo>
                    <a:cubicBezTo>
                      <a:pt x="80" y="164"/>
                      <a:pt x="86" y="168"/>
                      <a:pt x="89" y="169"/>
                    </a:cubicBezTo>
                    <a:cubicBezTo>
                      <a:pt x="93" y="170"/>
                      <a:pt x="110" y="176"/>
                      <a:pt x="110" y="176"/>
                    </a:cubicBezTo>
                    <a:cubicBezTo>
                      <a:pt x="133" y="176"/>
                      <a:pt x="133" y="176"/>
                      <a:pt x="133" y="176"/>
                    </a:cubicBezTo>
                    <a:cubicBezTo>
                      <a:pt x="136" y="173"/>
                      <a:pt x="136" y="173"/>
                      <a:pt x="136" y="173"/>
                    </a:cubicBezTo>
                    <a:cubicBezTo>
                      <a:pt x="148" y="173"/>
                      <a:pt x="148" y="173"/>
                      <a:pt x="148" y="173"/>
                    </a:cubicBezTo>
                    <a:cubicBezTo>
                      <a:pt x="148" y="173"/>
                      <a:pt x="156" y="180"/>
                      <a:pt x="157" y="181"/>
                    </a:cubicBezTo>
                    <a:cubicBezTo>
                      <a:pt x="158" y="181"/>
                      <a:pt x="162" y="185"/>
                      <a:pt x="162" y="187"/>
                    </a:cubicBezTo>
                    <a:cubicBezTo>
                      <a:pt x="162" y="189"/>
                      <a:pt x="163" y="191"/>
                      <a:pt x="165" y="192"/>
                    </a:cubicBezTo>
                    <a:cubicBezTo>
                      <a:pt x="167" y="193"/>
                      <a:pt x="174" y="197"/>
                      <a:pt x="175" y="197"/>
                    </a:cubicBezTo>
                    <a:cubicBezTo>
                      <a:pt x="176" y="197"/>
                      <a:pt x="178" y="189"/>
                      <a:pt x="181" y="190"/>
                    </a:cubicBezTo>
                    <a:cubicBezTo>
                      <a:pt x="184" y="190"/>
                      <a:pt x="194" y="192"/>
                      <a:pt x="195" y="198"/>
                    </a:cubicBezTo>
                    <a:cubicBezTo>
                      <a:pt x="197" y="203"/>
                      <a:pt x="201" y="207"/>
                      <a:pt x="203" y="209"/>
                    </a:cubicBezTo>
                    <a:cubicBezTo>
                      <a:pt x="204" y="210"/>
                      <a:pt x="204" y="213"/>
                      <a:pt x="205" y="215"/>
                    </a:cubicBezTo>
                    <a:cubicBezTo>
                      <a:pt x="206" y="216"/>
                      <a:pt x="206" y="220"/>
                      <a:pt x="207" y="220"/>
                    </a:cubicBezTo>
                    <a:cubicBezTo>
                      <a:pt x="208" y="220"/>
                      <a:pt x="215" y="224"/>
                      <a:pt x="218" y="224"/>
                    </a:cubicBezTo>
                    <a:cubicBezTo>
                      <a:pt x="219" y="224"/>
                      <a:pt x="220" y="224"/>
                      <a:pt x="222" y="225"/>
                    </a:cubicBezTo>
                    <a:cubicBezTo>
                      <a:pt x="222" y="219"/>
                      <a:pt x="215" y="217"/>
                      <a:pt x="219" y="215"/>
                    </a:cubicBezTo>
                    <a:cubicBezTo>
                      <a:pt x="224" y="211"/>
                      <a:pt x="219" y="208"/>
                      <a:pt x="221" y="207"/>
                    </a:cubicBezTo>
                    <a:cubicBezTo>
                      <a:pt x="223" y="205"/>
                      <a:pt x="227" y="204"/>
                      <a:pt x="227" y="202"/>
                    </a:cubicBezTo>
                    <a:cubicBezTo>
                      <a:pt x="227" y="200"/>
                      <a:pt x="229" y="200"/>
                      <a:pt x="232" y="200"/>
                    </a:cubicBezTo>
                    <a:cubicBezTo>
                      <a:pt x="235" y="200"/>
                      <a:pt x="240" y="195"/>
                      <a:pt x="240" y="193"/>
                    </a:cubicBezTo>
                    <a:cubicBezTo>
                      <a:pt x="239" y="192"/>
                      <a:pt x="240" y="191"/>
                      <a:pt x="244" y="192"/>
                    </a:cubicBezTo>
                    <a:cubicBezTo>
                      <a:pt x="247" y="193"/>
                      <a:pt x="247" y="188"/>
                      <a:pt x="249" y="189"/>
                    </a:cubicBezTo>
                    <a:cubicBezTo>
                      <a:pt x="251" y="189"/>
                      <a:pt x="253" y="191"/>
                      <a:pt x="253" y="189"/>
                    </a:cubicBezTo>
                    <a:cubicBezTo>
                      <a:pt x="253" y="187"/>
                      <a:pt x="255" y="188"/>
                      <a:pt x="257" y="190"/>
                    </a:cubicBezTo>
                    <a:cubicBezTo>
                      <a:pt x="258" y="192"/>
                      <a:pt x="263" y="193"/>
                      <a:pt x="263" y="190"/>
                    </a:cubicBezTo>
                    <a:cubicBezTo>
                      <a:pt x="264" y="188"/>
                      <a:pt x="266" y="190"/>
                      <a:pt x="269" y="193"/>
                    </a:cubicBezTo>
                    <a:cubicBezTo>
                      <a:pt x="271" y="195"/>
                      <a:pt x="272" y="194"/>
                      <a:pt x="276" y="195"/>
                    </a:cubicBezTo>
                    <a:cubicBezTo>
                      <a:pt x="279" y="195"/>
                      <a:pt x="279" y="194"/>
                      <a:pt x="279" y="192"/>
                    </a:cubicBezTo>
                    <a:cubicBezTo>
                      <a:pt x="279" y="190"/>
                      <a:pt x="283" y="196"/>
                      <a:pt x="286" y="197"/>
                    </a:cubicBezTo>
                    <a:cubicBezTo>
                      <a:pt x="290" y="197"/>
                      <a:pt x="287" y="195"/>
                      <a:pt x="284" y="193"/>
                    </a:cubicBezTo>
                    <a:cubicBezTo>
                      <a:pt x="282" y="191"/>
                      <a:pt x="285" y="190"/>
                      <a:pt x="283" y="188"/>
                    </a:cubicBezTo>
                    <a:cubicBezTo>
                      <a:pt x="281" y="187"/>
                      <a:pt x="286" y="184"/>
                      <a:pt x="290" y="185"/>
                    </a:cubicBezTo>
                    <a:cubicBezTo>
                      <a:pt x="294" y="185"/>
                      <a:pt x="294" y="186"/>
                      <a:pt x="295" y="183"/>
                    </a:cubicBezTo>
                    <a:cubicBezTo>
                      <a:pt x="297" y="181"/>
                      <a:pt x="299" y="183"/>
                      <a:pt x="299" y="185"/>
                    </a:cubicBezTo>
                    <a:cubicBezTo>
                      <a:pt x="299" y="188"/>
                      <a:pt x="306" y="184"/>
                      <a:pt x="309" y="184"/>
                    </a:cubicBezTo>
                    <a:cubicBezTo>
                      <a:pt x="313" y="184"/>
                      <a:pt x="317" y="187"/>
                      <a:pt x="317" y="190"/>
                    </a:cubicBezTo>
                    <a:cubicBezTo>
                      <a:pt x="317" y="192"/>
                      <a:pt x="320" y="193"/>
                      <a:pt x="322" y="190"/>
                    </a:cubicBezTo>
                    <a:cubicBezTo>
                      <a:pt x="325" y="188"/>
                      <a:pt x="327" y="185"/>
                      <a:pt x="330" y="188"/>
                    </a:cubicBezTo>
                    <a:cubicBezTo>
                      <a:pt x="332" y="190"/>
                      <a:pt x="335" y="194"/>
                      <a:pt x="338" y="197"/>
                    </a:cubicBezTo>
                    <a:cubicBezTo>
                      <a:pt x="341" y="200"/>
                      <a:pt x="337" y="204"/>
                      <a:pt x="338" y="206"/>
                    </a:cubicBezTo>
                    <a:cubicBezTo>
                      <a:pt x="340" y="208"/>
                      <a:pt x="338" y="212"/>
                      <a:pt x="342" y="214"/>
                    </a:cubicBezTo>
                    <a:cubicBezTo>
                      <a:pt x="345" y="216"/>
                      <a:pt x="342" y="222"/>
                      <a:pt x="345" y="222"/>
                    </a:cubicBezTo>
                    <a:cubicBezTo>
                      <a:pt x="348" y="223"/>
                      <a:pt x="350" y="228"/>
                      <a:pt x="350" y="229"/>
                    </a:cubicBezTo>
                    <a:cubicBezTo>
                      <a:pt x="351" y="231"/>
                      <a:pt x="356" y="233"/>
                      <a:pt x="356" y="230"/>
                    </a:cubicBezTo>
                    <a:cubicBezTo>
                      <a:pt x="357" y="227"/>
                      <a:pt x="360" y="224"/>
                      <a:pt x="360" y="221"/>
                    </a:cubicBezTo>
                    <a:cubicBezTo>
                      <a:pt x="360" y="218"/>
                      <a:pt x="358" y="208"/>
                      <a:pt x="355" y="205"/>
                    </a:cubicBezTo>
                    <a:cubicBezTo>
                      <a:pt x="353" y="202"/>
                      <a:pt x="356" y="201"/>
                      <a:pt x="353" y="197"/>
                    </a:cubicBezTo>
                    <a:cubicBezTo>
                      <a:pt x="350" y="193"/>
                      <a:pt x="348" y="187"/>
                      <a:pt x="349" y="181"/>
                    </a:cubicBezTo>
                    <a:cubicBezTo>
                      <a:pt x="349" y="176"/>
                      <a:pt x="355" y="167"/>
                      <a:pt x="358" y="165"/>
                    </a:cubicBezTo>
                    <a:cubicBezTo>
                      <a:pt x="361" y="162"/>
                      <a:pt x="365" y="163"/>
                      <a:pt x="365" y="160"/>
                    </a:cubicBezTo>
                    <a:cubicBezTo>
                      <a:pt x="366" y="158"/>
                      <a:pt x="370" y="154"/>
                      <a:pt x="372" y="154"/>
                    </a:cubicBezTo>
                    <a:cubicBezTo>
                      <a:pt x="374" y="154"/>
                      <a:pt x="376" y="155"/>
                      <a:pt x="377" y="152"/>
                    </a:cubicBezTo>
                    <a:cubicBezTo>
                      <a:pt x="377" y="150"/>
                      <a:pt x="381" y="147"/>
                      <a:pt x="385" y="146"/>
                    </a:cubicBezTo>
                    <a:cubicBezTo>
                      <a:pt x="390" y="146"/>
                      <a:pt x="387" y="143"/>
                      <a:pt x="386" y="141"/>
                    </a:cubicBezTo>
                    <a:cubicBezTo>
                      <a:pt x="385" y="139"/>
                      <a:pt x="387" y="137"/>
                      <a:pt x="388" y="138"/>
                    </a:cubicBezTo>
                    <a:cubicBezTo>
                      <a:pt x="389" y="140"/>
                      <a:pt x="392" y="140"/>
                      <a:pt x="393" y="139"/>
                    </a:cubicBezTo>
                    <a:cubicBezTo>
                      <a:pt x="395" y="137"/>
                      <a:pt x="399" y="134"/>
                      <a:pt x="395" y="134"/>
                    </a:cubicBezTo>
                    <a:cubicBezTo>
                      <a:pt x="391" y="134"/>
                      <a:pt x="391" y="132"/>
                      <a:pt x="393" y="131"/>
                    </a:cubicBezTo>
                    <a:cubicBezTo>
                      <a:pt x="395" y="130"/>
                      <a:pt x="393" y="126"/>
                      <a:pt x="390" y="126"/>
                    </a:cubicBezTo>
                    <a:cubicBezTo>
                      <a:pt x="387" y="125"/>
                      <a:pt x="388" y="124"/>
                      <a:pt x="390" y="122"/>
                    </a:cubicBezTo>
                    <a:cubicBezTo>
                      <a:pt x="392" y="120"/>
                      <a:pt x="387" y="116"/>
                      <a:pt x="385" y="115"/>
                    </a:cubicBezTo>
                    <a:cubicBezTo>
                      <a:pt x="382" y="113"/>
                      <a:pt x="386" y="112"/>
                      <a:pt x="388" y="112"/>
                    </a:cubicBezTo>
                    <a:cubicBezTo>
                      <a:pt x="390" y="112"/>
                      <a:pt x="388" y="103"/>
                      <a:pt x="389" y="101"/>
                    </a:cubicBezTo>
                    <a:cubicBezTo>
                      <a:pt x="390" y="100"/>
                      <a:pt x="393" y="100"/>
                      <a:pt x="392" y="101"/>
                    </a:cubicBezTo>
                    <a:cubicBezTo>
                      <a:pt x="391" y="103"/>
                      <a:pt x="389" y="107"/>
                      <a:pt x="391" y="109"/>
                    </a:cubicBezTo>
                    <a:cubicBezTo>
                      <a:pt x="393" y="112"/>
                      <a:pt x="394" y="115"/>
                      <a:pt x="393" y="119"/>
                    </a:cubicBezTo>
                    <a:cubicBezTo>
                      <a:pt x="392" y="123"/>
                      <a:pt x="394" y="122"/>
                      <a:pt x="397" y="117"/>
                    </a:cubicBezTo>
                    <a:cubicBezTo>
                      <a:pt x="399" y="111"/>
                      <a:pt x="400" y="107"/>
                      <a:pt x="398" y="106"/>
                    </a:cubicBezTo>
                    <a:cubicBezTo>
                      <a:pt x="396" y="106"/>
                      <a:pt x="396" y="100"/>
                      <a:pt x="398" y="103"/>
                    </a:cubicBezTo>
                    <a:cubicBezTo>
                      <a:pt x="400" y="105"/>
                      <a:pt x="401" y="106"/>
                      <a:pt x="404" y="102"/>
                    </a:cubicBezTo>
                    <a:cubicBezTo>
                      <a:pt x="407" y="99"/>
                      <a:pt x="410" y="94"/>
                      <a:pt x="408" y="92"/>
                    </a:cubicBezTo>
                    <a:cubicBezTo>
                      <a:pt x="406" y="91"/>
                      <a:pt x="409" y="90"/>
                      <a:pt x="413" y="90"/>
                    </a:cubicBezTo>
                    <a:cubicBezTo>
                      <a:pt x="416" y="90"/>
                      <a:pt x="424" y="88"/>
                      <a:pt x="425" y="87"/>
                    </a:cubicBezTo>
                    <a:cubicBezTo>
                      <a:pt x="426" y="83"/>
                      <a:pt x="412" y="88"/>
                      <a:pt x="412" y="86"/>
                    </a:cubicBezTo>
                    <a:cubicBezTo>
                      <a:pt x="412" y="85"/>
                      <a:pt x="421" y="83"/>
                      <a:pt x="425" y="82"/>
                    </a:cubicBezTo>
                    <a:cubicBezTo>
                      <a:pt x="429" y="82"/>
                      <a:pt x="427" y="77"/>
                      <a:pt x="429" y="79"/>
                    </a:cubicBezTo>
                    <a:cubicBezTo>
                      <a:pt x="431" y="81"/>
                      <a:pt x="434" y="81"/>
                      <a:pt x="436" y="80"/>
                    </a:cubicBezTo>
                    <a:cubicBezTo>
                      <a:pt x="438" y="78"/>
                      <a:pt x="437" y="74"/>
                      <a:pt x="434" y="73"/>
                    </a:cubicBezTo>
                    <a:cubicBezTo>
                      <a:pt x="431" y="73"/>
                      <a:pt x="436" y="71"/>
                      <a:pt x="435" y="69"/>
                    </a:cubicBezTo>
                    <a:cubicBezTo>
                      <a:pt x="434" y="68"/>
                      <a:pt x="437" y="61"/>
                      <a:pt x="440" y="60"/>
                    </a:cubicBezTo>
                    <a:cubicBezTo>
                      <a:pt x="444" y="60"/>
                      <a:pt x="442" y="58"/>
                      <a:pt x="445" y="58"/>
                    </a:cubicBezTo>
                    <a:cubicBezTo>
                      <a:pt x="448" y="58"/>
                      <a:pt x="448" y="54"/>
                      <a:pt x="451" y="52"/>
                    </a:cubicBezTo>
                    <a:cubicBezTo>
                      <a:pt x="453" y="49"/>
                      <a:pt x="457" y="56"/>
                      <a:pt x="461" y="52"/>
                    </a:cubicBezTo>
                    <a:cubicBezTo>
                      <a:pt x="462" y="51"/>
                      <a:pt x="464" y="49"/>
                      <a:pt x="467" y="48"/>
                    </a:cubicBezTo>
                    <a:cubicBezTo>
                      <a:pt x="457" y="35"/>
                      <a:pt x="460" y="27"/>
                      <a:pt x="460" y="25"/>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35" name="Freeform 133">
                <a:extLst>
                  <a:ext uri="{FF2B5EF4-FFF2-40B4-BE49-F238E27FC236}">
                    <a16:creationId xmlns:a16="http://schemas.microsoft.com/office/drawing/2014/main" xmlns="" id="{160F79A8-FA2A-4FD8-93A6-964048DEC7C5}"/>
                  </a:ext>
                </a:extLst>
              </p:cNvPr>
              <p:cNvSpPr>
                <a:spLocks noEditPoints="1"/>
              </p:cNvSpPr>
              <p:nvPr/>
            </p:nvSpPr>
            <p:spPr bwMode="auto">
              <a:xfrm>
                <a:off x="4747817" y="3212745"/>
                <a:ext cx="239653" cy="170643"/>
              </a:xfrm>
              <a:custGeom>
                <a:avLst/>
                <a:gdLst>
                  <a:gd name="T0" fmla="*/ 102 w 104"/>
                  <a:gd name="T1" fmla="*/ 13 h 74"/>
                  <a:gd name="T2" fmla="*/ 94 w 104"/>
                  <a:gd name="T3" fmla="*/ 13 h 74"/>
                  <a:gd name="T4" fmla="*/ 85 w 104"/>
                  <a:gd name="T5" fmla="*/ 11 h 74"/>
                  <a:gd name="T6" fmla="*/ 81 w 104"/>
                  <a:gd name="T7" fmla="*/ 10 h 74"/>
                  <a:gd name="T8" fmla="*/ 74 w 104"/>
                  <a:gd name="T9" fmla="*/ 11 h 74"/>
                  <a:gd name="T10" fmla="*/ 67 w 104"/>
                  <a:gd name="T11" fmla="*/ 7 h 74"/>
                  <a:gd name="T12" fmla="*/ 62 w 104"/>
                  <a:gd name="T13" fmla="*/ 5 h 74"/>
                  <a:gd name="T14" fmla="*/ 48 w 104"/>
                  <a:gd name="T15" fmla="*/ 3 h 74"/>
                  <a:gd name="T16" fmla="*/ 22 w 104"/>
                  <a:gd name="T17" fmla="*/ 3 h 74"/>
                  <a:gd name="T18" fmla="*/ 12 w 104"/>
                  <a:gd name="T19" fmla="*/ 0 h 74"/>
                  <a:gd name="T20" fmla="*/ 5 w 104"/>
                  <a:gd name="T21" fmla="*/ 4 h 74"/>
                  <a:gd name="T22" fmla="*/ 3 w 104"/>
                  <a:gd name="T23" fmla="*/ 10 h 74"/>
                  <a:gd name="T24" fmla="*/ 5 w 104"/>
                  <a:gd name="T25" fmla="*/ 18 h 74"/>
                  <a:gd name="T26" fmla="*/ 7 w 104"/>
                  <a:gd name="T27" fmla="*/ 17 h 74"/>
                  <a:gd name="T28" fmla="*/ 10 w 104"/>
                  <a:gd name="T29" fmla="*/ 18 h 74"/>
                  <a:gd name="T30" fmla="*/ 15 w 104"/>
                  <a:gd name="T31" fmla="*/ 19 h 74"/>
                  <a:gd name="T32" fmla="*/ 18 w 104"/>
                  <a:gd name="T33" fmla="*/ 19 h 74"/>
                  <a:gd name="T34" fmla="*/ 23 w 104"/>
                  <a:gd name="T35" fmla="*/ 20 h 74"/>
                  <a:gd name="T36" fmla="*/ 25 w 104"/>
                  <a:gd name="T37" fmla="*/ 23 h 74"/>
                  <a:gd name="T38" fmla="*/ 20 w 104"/>
                  <a:gd name="T39" fmla="*/ 27 h 74"/>
                  <a:gd name="T40" fmla="*/ 20 w 104"/>
                  <a:gd name="T41" fmla="*/ 35 h 74"/>
                  <a:gd name="T42" fmla="*/ 19 w 104"/>
                  <a:gd name="T43" fmla="*/ 40 h 74"/>
                  <a:gd name="T44" fmla="*/ 17 w 104"/>
                  <a:gd name="T45" fmla="*/ 44 h 74"/>
                  <a:gd name="T46" fmla="*/ 19 w 104"/>
                  <a:gd name="T47" fmla="*/ 48 h 74"/>
                  <a:gd name="T48" fmla="*/ 17 w 104"/>
                  <a:gd name="T49" fmla="*/ 52 h 74"/>
                  <a:gd name="T50" fmla="*/ 19 w 104"/>
                  <a:gd name="T51" fmla="*/ 56 h 74"/>
                  <a:gd name="T52" fmla="*/ 16 w 104"/>
                  <a:gd name="T53" fmla="*/ 61 h 74"/>
                  <a:gd name="T54" fmla="*/ 17 w 104"/>
                  <a:gd name="T55" fmla="*/ 64 h 74"/>
                  <a:gd name="T56" fmla="*/ 21 w 104"/>
                  <a:gd name="T57" fmla="*/ 64 h 74"/>
                  <a:gd name="T58" fmla="*/ 31 w 104"/>
                  <a:gd name="T59" fmla="*/ 73 h 74"/>
                  <a:gd name="T60" fmla="*/ 33 w 104"/>
                  <a:gd name="T61" fmla="*/ 71 h 74"/>
                  <a:gd name="T62" fmla="*/ 37 w 104"/>
                  <a:gd name="T63" fmla="*/ 71 h 74"/>
                  <a:gd name="T64" fmla="*/ 45 w 104"/>
                  <a:gd name="T65" fmla="*/ 68 h 74"/>
                  <a:gd name="T66" fmla="*/ 55 w 104"/>
                  <a:gd name="T67" fmla="*/ 67 h 74"/>
                  <a:gd name="T68" fmla="*/ 61 w 104"/>
                  <a:gd name="T69" fmla="*/ 65 h 74"/>
                  <a:gd name="T70" fmla="*/ 67 w 104"/>
                  <a:gd name="T71" fmla="*/ 60 h 74"/>
                  <a:gd name="T72" fmla="*/ 70 w 104"/>
                  <a:gd name="T73" fmla="*/ 55 h 74"/>
                  <a:gd name="T74" fmla="*/ 76 w 104"/>
                  <a:gd name="T75" fmla="*/ 48 h 74"/>
                  <a:gd name="T76" fmla="*/ 76 w 104"/>
                  <a:gd name="T77" fmla="*/ 37 h 74"/>
                  <a:gd name="T78" fmla="*/ 83 w 104"/>
                  <a:gd name="T79" fmla="*/ 29 h 74"/>
                  <a:gd name="T80" fmla="*/ 90 w 104"/>
                  <a:gd name="T81" fmla="*/ 25 h 74"/>
                  <a:gd name="T82" fmla="*/ 99 w 104"/>
                  <a:gd name="T83" fmla="*/ 20 h 74"/>
                  <a:gd name="T84" fmla="*/ 102 w 104"/>
                  <a:gd name="T85" fmla="*/ 13 h 74"/>
                  <a:gd name="T86" fmla="*/ 103 w 104"/>
                  <a:gd name="T87" fmla="*/ 39 h 74"/>
                  <a:gd name="T88" fmla="*/ 96 w 104"/>
                  <a:gd name="T89" fmla="*/ 42 h 74"/>
                  <a:gd name="T90" fmla="*/ 103 w 104"/>
                  <a:gd name="T91" fmla="*/ 39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04" h="74">
                    <a:moveTo>
                      <a:pt x="102" y="13"/>
                    </a:moveTo>
                    <a:cubicBezTo>
                      <a:pt x="100" y="13"/>
                      <a:pt x="96" y="14"/>
                      <a:pt x="94" y="13"/>
                    </a:cubicBezTo>
                    <a:cubicBezTo>
                      <a:pt x="92" y="13"/>
                      <a:pt x="86" y="12"/>
                      <a:pt x="85" y="11"/>
                    </a:cubicBezTo>
                    <a:cubicBezTo>
                      <a:pt x="83" y="9"/>
                      <a:pt x="81" y="8"/>
                      <a:pt x="81" y="10"/>
                    </a:cubicBezTo>
                    <a:cubicBezTo>
                      <a:pt x="81" y="12"/>
                      <a:pt x="77" y="12"/>
                      <a:pt x="74" y="11"/>
                    </a:cubicBezTo>
                    <a:cubicBezTo>
                      <a:pt x="72" y="9"/>
                      <a:pt x="68" y="8"/>
                      <a:pt x="67" y="7"/>
                    </a:cubicBezTo>
                    <a:cubicBezTo>
                      <a:pt x="66" y="6"/>
                      <a:pt x="64" y="5"/>
                      <a:pt x="62" y="5"/>
                    </a:cubicBezTo>
                    <a:cubicBezTo>
                      <a:pt x="60" y="5"/>
                      <a:pt x="53" y="2"/>
                      <a:pt x="48" y="3"/>
                    </a:cubicBezTo>
                    <a:cubicBezTo>
                      <a:pt x="43" y="4"/>
                      <a:pt x="28" y="2"/>
                      <a:pt x="22" y="3"/>
                    </a:cubicBezTo>
                    <a:cubicBezTo>
                      <a:pt x="16" y="3"/>
                      <a:pt x="15" y="0"/>
                      <a:pt x="12" y="0"/>
                    </a:cubicBezTo>
                    <a:cubicBezTo>
                      <a:pt x="9" y="0"/>
                      <a:pt x="10" y="4"/>
                      <a:pt x="5" y="4"/>
                    </a:cubicBezTo>
                    <a:cubicBezTo>
                      <a:pt x="1" y="5"/>
                      <a:pt x="0" y="8"/>
                      <a:pt x="3" y="10"/>
                    </a:cubicBezTo>
                    <a:cubicBezTo>
                      <a:pt x="5" y="12"/>
                      <a:pt x="5" y="15"/>
                      <a:pt x="5" y="18"/>
                    </a:cubicBezTo>
                    <a:cubicBezTo>
                      <a:pt x="6" y="18"/>
                      <a:pt x="7" y="18"/>
                      <a:pt x="7" y="17"/>
                    </a:cubicBezTo>
                    <a:cubicBezTo>
                      <a:pt x="9" y="16"/>
                      <a:pt x="10" y="16"/>
                      <a:pt x="10" y="18"/>
                    </a:cubicBezTo>
                    <a:cubicBezTo>
                      <a:pt x="10" y="19"/>
                      <a:pt x="13" y="19"/>
                      <a:pt x="15" y="19"/>
                    </a:cubicBezTo>
                    <a:cubicBezTo>
                      <a:pt x="17" y="19"/>
                      <a:pt x="16" y="20"/>
                      <a:pt x="18" y="19"/>
                    </a:cubicBezTo>
                    <a:cubicBezTo>
                      <a:pt x="20" y="17"/>
                      <a:pt x="23" y="18"/>
                      <a:pt x="23" y="20"/>
                    </a:cubicBezTo>
                    <a:cubicBezTo>
                      <a:pt x="23" y="21"/>
                      <a:pt x="27" y="20"/>
                      <a:pt x="25" y="23"/>
                    </a:cubicBezTo>
                    <a:cubicBezTo>
                      <a:pt x="23" y="25"/>
                      <a:pt x="20" y="26"/>
                      <a:pt x="20" y="27"/>
                    </a:cubicBezTo>
                    <a:cubicBezTo>
                      <a:pt x="20" y="29"/>
                      <a:pt x="22" y="33"/>
                      <a:pt x="20" y="35"/>
                    </a:cubicBezTo>
                    <a:cubicBezTo>
                      <a:pt x="18" y="37"/>
                      <a:pt x="21" y="40"/>
                      <a:pt x="19" y="40"/>
                    </a:cubicBezTo>
                    <a:cubicBezTo>
                      <a:pt x="17" y="40"/>
                      <a:pt x="15" y="41"/>
                      <a:pt x="17" y="44"/>
                    </a:cubicBezTo>
                    <a:cubicBezTo>
                      <a:pt x="19" y="46"/>
                      <a:pt x="21" y="48"/>
                      <a:pt x="19" y="48"/>
                    </a:cubicBezTo>
                    <a:cubicBezTo>
                      <a:pt x="17" y="48"/>
                      <a:pt x="16" y="51"/>
                      <a:pt x="17" y="52"/>
                    </a:cubicBezTo>
                    <a:cubicBezTo>
                      <a:pt x="18" y="53"/>
                      <a:pt x="22" y="56"/>
                      <a:pt x="19" y="56"/>
                    </a:cubicBezTo>
                    <a:cubicBezTo>
                      <a:pt x="16" y="57"/>
                      <a:pt x="16" y="59"/>
                      <a:pt x="16" y="61"/>
                    </a:cubicBezTo>
                    <a:cubicBezTo>
                      <a:pt x="16" y="62"/>
                      <a:pt x="16" y="63"/>
                      <a:pt x="17" y="64"/>
                    </a:cubicBezTo>
                    <a:cubicBezTo>
                      <a:pt x="18" y="64"/>
                      <a:pt x="20" y="64"/>
                      <a:pt x="21" y="64"/>
                    </a:cubicBezTo>
                    <a:cubicBezTo>
                      <a:pt x="25" y="66"/>
                      <a:pt x="26" y="74"/>
                      <a:pt x="31" y="73"/>
                    </a:cubicBezTo>
                    <a:cubicBezTo>
                      <a:pt x="33" y="73"/>
                      <a:pt x="32" y="72"/>
                      <a:pt x="33" y="71"/>
                    </a:cubicBezTo>
                    <a:cubicBezTo>
                      <a:pt x="34" y="70"/>
                      <a:pt x="36" y="71"/>
                      <a:pt x="37" y="71"/>
                    </a:cubicBezTo>
                    <a:cubicBezTo>
                      <a:pt x="39" y="71"/>
                      <a:pt x="40" y="68"/>
                      <a:pt x="45" y="68"/>
                    </a:cubicBezTo>
                    <a:cubicBezTo>
                      <a:pt x="49" y="68"/>
                      <a:pt x="52" y="67"/>
                      <a:pt x="55" y="67"/>
                    </a:cubicBezTo>
                    <a:cubicBezTo>
                      <a:pt x="58" y="67"/>
                      <a:pt x="60" y="67"/>
                      <a:pt x="61" y="65"/>
                    </a:cubicBezTo>
                    <a:cubicBezTo>
                      <a:pt x="62" y="62"/>
                      <a:pt x="64" y="61"/>
                      <a:pt x="67" y="60"/>
                    </a:cubicBezTo>
                    <a:cubicBezTo>
                      <a:pt x="70" y="60"/>
                      <a:pt x="70" y="56"/>
                      <a:pt x="70" y="55"/>
                    </a:cubicBezTo>
                    <a:cubicBezTo>
                      <a:pt x="70" y="53"/>
                      <a:pt x="76" y="50"/>
                      <a:pt x="76" y="48"/>
                    </a:cubicBezTo>
                    <a:cubicBezTo>
                      <a:pt x="76" y="47"/>
                      <a:pt x="73" y="41"/>
                      <a:pt x="76" y="37"/>
                    </a:cubicBezTo>
                    <a:cubicBezTo>
                      <a:pt x="79" y="32"/>
                      <a:pt x="83" y="31"/>
                      <a:pt x="83" y="29"/>
                    </a:cubicBezTo>
                    <a:cubicBezTo>
                      <a:pt x="83" y="26"/>
                      <a:pt x="86" y="25"/>
                      <a:pt x="90" y="25"/>
                    </a:cubicBezTo>
                    <a:cubicBezTo>
                      <a:pt x="94" y="24"/>
                      <a:pt x="96" y="22"/>
                      <a:pt x="99" y="20"/>
                    </a:cubicBezTo>
                    <a:cubicBezTo>
                      <a:pt x="102" y="19"/>
                      <a:pt x="103" y="17"/>
                      <a:pt x="102" y="13"/>
                    </a:cubicBezTo>
                    <a:close/>
                    <a:moveTo>
                      <a:pt x="103" y="39"/>
                    </a:moveTo>
                    <a:cubicBezTo>
                      <a:pt x="103" y="35"/>
                      <a:pt x="94" y="41"/>
                      <a:pt x="96" y="42"/>
                    </a:cubicBezTo>
                    <a:cubicBezTo>
                      <a:pt x="100" y="44"/>
                      <a:pt x="104" y="43"/>
                      <a:pt x="103" y="39"/>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36" name="Freeform 134">
                <a:extLst>
                  <a:ext uri="{FF2B5EF4-FFF2-40B4-BE49-F238E27FC236}">
                    <a16:creationId xmlns:a16="http://schemas.microsoft.com/office/drawing/2014/main" xmlns="" id="{6A00554E-8FCA-46B9-B6EA-AA3F52C76764}"/>
                  </a:ext>
                </a:extLst>
              </p:cNvPr>
              <p:cNvSpPr>
                <a:spLocks/>
              </p:cNvSpPr>
              <p:nvPr/>
            </p:nvSpPr>
            <p:spPr bwMode="auto">
              <a:xfrm>
                <a:off x="5163131" y="3138716"/>
                <a:ext cx="61482" cy="37642"/>
              </a:xfrm>
              <a:custGeom>
                <a:avLst/>
                <a:gdLst>
                  <a:gd name="T0" fmla="*/ 0 w 27"/>
                  <a:gd name="T1" fmla="*/ 14 h 16"/>
                  <a:gd name="T2" fmla="*/ 5 w 27"/>
                  <a:gd name="T3" fmla="*/ 13 h 16"/>
                  <a:gd name="T4" fmla="*/ 7 w 27"/>
                  <a:gd name="T5" fmla="*/ 15 h 16"/>
                  <a:gd name="T6" fmla="*/ 12 w 27"/>
                  <a:gd name="T7" fmla="*/ 14 h 16"/>
                  <a:gd name="T8" fmla="*/ 17 w 27"/>
                  <a:gd name="T9" fmla="*/ 15 h 16"/>
                  <a:gd name="T10" fmla="*/ 20 w 27"/>
                  <a:gd name="T11" fmla="*/ 11 h 16"/>
                  <a:gd name="T12" fmla="*/ 22 w 27"/>
                  <a:gd name="T13" fmla="*/ 7 h 16"/>
                  <a:gd name="T14" fmla="*/ 27 w 27"/>
                  <a:gd name="T15" fmla="*/ 4 h 16"/>
                  <a:gd name="T16" fmla="*/ 25 w 27"/>
                  <a:gd name="T17" fmla="*/ 1 h 16"/>
                  <a:gd name="T18" fmla="*/ 20 w 27"/>
                  <a:gd name="T19" fmla="*/ 2 h 16"/>
                  <a:gd name="T20" fmla="*/ 13 w 27"/>
                  <a:gd name="T21" fmla="*/ 5 h 16"/>
                  <a:gd name="T22" fmla="*/ 4 w 27"/>
                  <a:gd name="T23" fmla="*/ 3 h 16"/>
                  <a:gd name="T24" fmla="*/ 0 w 27"/>
                  <a:gd name="T25" fmla="*/ 3 h 16"/>
                  <a:gd name="T26" fmla="*/ 0 w 27"/>
                  <a:gd name="T27" fmla="*/ 1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 h="16">
                    <a:moveTo>
                      <a:pt x="0" y="14"/>
                    </a:moveTo>
                    <a:cubicBezTo>
                      <a:pt x="2" y="13"/>
                      <a:pt x="4" y="13"/>
                      <a:pt x="5" y="13"/>
                    </a:cubicBezTo>
                    <a:cubicBezTo>
                      <a:pt x="6" y="13"/>
                      <a:pt x="6" y="14"/>
                      <a:pt x="7" y="15"/>
                    </a:cubicBezTo>
                    <a:cubicBezTo>
                      <a:pt x="8" y="15"/>
                      <a:pt x="11" y="15"/>
                      <a:pt x="12" y="14"/>
                    </a:cubicBezTo>
                    <a:cubicBezTo>
                      <a:pt x="14" y="14"/>
                      <a:pt x="17" y="16"/>
                      <a:pt x="17" y="15"/>
                    </a:cubicBezTo>
                    <a:cubicBezTo>
                      <a:pt x="18" y="13"/>
                      <a:pt x="19" y="11"/>
                      <a:pt x="20" y="11"/>
                    </a:cubicBezTo>
                    <a:cubicBezTo>
                      <a:pt x="21" y="11"/>
                      <a:pt x="21" y="7"/>
                      <a:pt x="22" y="7"/>
                    </a:cubicBezTo>
                    <a:cubicBezTo>
                      <a:pt x="23" y="7"/>
                      <a:pt x="27" y="4"/>
                      <a:pt x="27" y="4"/>
                    </a:cubicBezTo>
                    <a:cubicBezTo>
                      <a:pt x="27" y="4"/>
                      <a:pt x="26" y="1"/>
                      <a:pt x="25" y="1"/>
                    </a:cubicBezTo>
                    <a:cubicBezTo>
                      <a:pt x="25" y="0"/>
                      <a:pt x="23" y="2"/>
                      <a:pt x="20" y="2"/>
                    </a:cubicBezTo>
                    <a:cubicBezTo>
                      <a:pt x="16" y="2"/>
                      <a:pt x="14" y="5"/>
                      <a:pt x="13" y="5"/>
                    </a:cubicBezTo>
                    <a:cubicBezTo>
                      <a:pt x="11" y="5"/>
                      <a:pt x="7" y="3"/>
                      <a:pt x="4" y="3"/>
                    </a:cubicBezTo>
                    <a:cubicBezTo>
                      <a:pt x="3" y="3"/>
                      <a:pt x="1" y="3"/>
                      <a:pt x="0" y="3"/>
                    </a:cubicBezTo>
                    <a:cubicBezTo>
                      <a:pt x="0" y="6"/>
                      <a:pt x="0" y="10"/>
                      <a:pt x="0" y="14"/>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37" name="Freeform 135">
                <a:extLst>
                  <a:ext uri="{FF2B5EF4-FFF2-40B4-BE49-F238E27FC236}">
                    <a16:creationId xmlns:a16="http://schemas.microsoft.com/office/drawing/2014/main" xmlns="" id="{F927DA4D-607F-403D-80DF-724738CD1C1C}"/>
                  </a:ext>
                </a:extLst>
              </p:cNvPr>
              <p:cNvSpPr>
                <a:spLocks noEditPoints="1"/>
              </p:cNvSpPr>
              <p:nvPr/>
            </p:nvSpPr>
            <p:spPr bwMode="auto">
              <a:xfrm>
                <a:off x="5291113" y="3259170"/>
                <a:ext cx="117944" cy="144293"/>
              </a:xfrm>
              <a:custGeom>
                <a:avLst/>
                <a:gdLst>
                  <a:gd name="T0" fmla="*/ 50 w 51"/>
                  <a:gd name="T1" fmla="*/ 0 h 63"/>
                  <a:gd name="T2" fmla="*/ 46 w 51"/>
                  <a:gd name="T3" fmla="*/ 1 h 63"/>
                  <a:gd name="T4" fmla="*/ 43 w 51"/>
                  <a:gd name="T5" fmla="*/ 3 h 63"/>
                  <a:gd name="T6" fmla="*/ 34 w 51"/>
                  <a:gd name="T7" fmla="*/ 2 h 63"/>
                  <a:gd name="T8" fmla="*/ 24 w 51"/>
                  <a:gd name="T9" fmla="*/ 2 h 63"/>
                  <a:gd name="T10" fmla="*/ 23 w 51"/>
                  <a:gd name="T11" fmla="*/ 2 h 63"/>
                  <a:gd name="T12" fmla="*/ 16 w 51"/>
                  <a:gd name="T13" fmla="*/ 6 h 63"/>
                  <a:gd name="T14" fmla="*/ 12 w 51"/>
                  <a:gd name="T15" fmla="*/ 8 h 63"/>
                  <a:gd name="T16" fmla="*/ 7 w 51"/>
                  <a:gd name="T17" fmla="*/ 9 h 63"/>
                  <a:gd name="T18" fmla="*/ 4 w 51"/>
                  <a:gd name="T19" fmla="*/ 13 h 63"/>
                  <a:gd name="T20" fmla="*/ 2 w 51"/>
                  <a:gd name="T21" fmla="*/ 16 h 63"/>
                  <a:gd name="T22" fmla="*/ 0 w 51"/>
                  <a:gd name="T23" fmla="*/ 21 h 63"/>
                  <a:gd name="T24" fmla="*/ 0 w 51"/>
                  <a:gd name="T25" fmla="*/ 21 h 63"/>
                  <a:gd name="T26" fmla="*/ 4 w 51"/>
                  <a:gd name="T27" fmla="*/ 28 h 63"/>
                  <a:gd name="T28" fmla="*/ 10 w 51"/>
                  <a:gd name="T29" fmla="*/ 30 h 63"/>
                  <a:gd name="T30" fmla="*/ 17 w 51"/>
                  <a:gd name="T31" fmla="*/ 32 h 63"/>
                  <a:gd name="T32" fmla="*/ 9 w 51"/>
                  <a:gd name="T33" fmla="*/ 33 h 63"/>
                  <a:gd name="T34" fmla="*/ 10 w 51"/>
                  <a:gd name="T35" fmla="*/ 40 h 63"/>
                  <a:gd name="T36" fmla="*/ 14 w 51"/>
                  <a:gd name="T37" fmla="*/ 45 h 63"/>
                  <a:gd name="T38" fmla="*/ 22 w 51"/>
                  <a:gd name="T39" fmla="*/ 49 h 63"/>
                  <a:gd name="T40" fmla="*/ 20 w 51"/>
                  <a:gd name="T41" fmla="*/ 41 h 63"/>
                  <a:gd name="T42" fmla="*/ 26 w 51"/>
                  <a:gd name="T43" fmla="*/ 40 h 63"/>
                  <a:gd name="T44" fmla="*/ 22 w 51"/>
                  <a:gd name="T45" fmla="*/ 37 h 63"/>
                  <a:gd name="T46" fmla="*/ 25 w 51"/>
                  <a:gd name="T47" fmla="*/ 36 h 63"/>
                  <a:gd name="T48" fmla="*/ 31 w 51"/>
                  <a:gd name="T49" fmla="*/ 35 h 63"/>
                  <a:gd name="T50" fmla="*/ 28 w 51"/>
                  <a:gd name="T51" fmla="*/ 28 h 63"/>
                  <a:gd name="T52" fmla="*/ 22 w 51"/>
                  <a:gd name="T53" fmla="*/ 29 h 63"/>
                  <a:gd name="T54" fmla="*/ 24 w 51"/>
                  <a:gd name="T55" fmla="*/ 24 h 63"/>
                  <a:gd name="T56" fmla="*/ 18 w 51"/>
                  <a:gd name="T57" fmla="*/ 15 h 63"/>
                  <a:gd name="T58" fmla="*/ 22 w 51"/>
                  <a:gd name="T59" fmla="*/ 13 h 63"/>
                  <a:gd name="T60" fmla="*/ 28 w 51"/>
                  <a:gd name="T61" fmla="*/ 14 h 63"/>
                  <a:gd name="T62" fmla="*/ 30 w 51"/>
                  <a:gd name="T63" fmla="*/ 8 h 63"/>
                  <a:gd name="T64" fmla="*/ 35 w 51"/>
                  <a:gd name="T65" fmla="*/ 10 h 63"/>
                  <a:gd name="T66" fmla="*/ 41 w 51"/>
                  <a:gd name="T67" fmla="*/ 7 h 63"/>
                  <a:gd name="T68" fmla="*/ 46 w 51"/>
                  <a:gd name="T69" fmla="*/ 9 h 63"/>
                  <a:gd name="T70" fmla="*/ 48 w 51"/>
                  <a:gd name="T71" fmla="*/ 6 h 63"/>
                  <a:gd name="T72" fmla="*/ 51 w 51"/>
                  <a:gd name="T73" fmla="*/ 3 h 63"/>
                  <a:gd name="T74" fmla="*/ 50 w 51"/>
                  <a:gd name="T75" fmla="*/ 0 h 63"/>
                  <a:gd name="T76" fmla="*/ 43 w 51"/>
                  <a:gd name="T77" fmla="*/ 59 h 63"/>
                  <a:gd name="T78" fmla="*/ 30 w 51"/>
                  <a:gd name="T79" fmla="*/ 58 h 63"/>
                  <a:gd name="T80" fmla="*/ 26 w 51"/>
                  <a:gd name="T81" fmla="*/ 60 h 63"/>
                  <a:gd name="T82" fmla="*/ 37 w 51"/>
                  <a:gd name="T83" fmla="*/ 63 h 63"/>
                  <a:gd name="T84" fmla="*/ 48 w 51"/>
                  <a:gd name="T85" fmla="*/ 60 h 63"/>
                  <a:gd name="T86" fmla="*/ 43 w 51"/>
                  <a:gd name="T87" fmla="*/ 59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1" h="63">
                    <a:moveTo>
                      <a:pt x="50" y="0"/>
                    </a:moveTo>
                    <a:cubicBezTo>
                      <a:pt x="48" y="0"/>
                      <a:pt x="46" y="0"/>
                      <a:pt x="46" y="1"/>
                    </a:cubicBezTo>
                    <a:cubicBezTo>
                      <a:pt x="47" y="3"/>
                      <a:pt x="45" y="3"/>
                      <a:pt x="43" y="3"/>
                    </a:cubicBezTo>
                    <a:cubicBezTo>
                      <a:pt x="43" y="3"/>
                      <a:pt x="36" y="3"/>
                      <a:pt x="34" y="2"/>
                    </a:cubicBezTo>
                    <a:cubicBezTo>
                      <a:pt x="33" y="1"/>
                      <a:pt x="27" y="1"/>
                      <a:pt x="24" y="2"/>
                    </a:cubicBezTo>
                    <a:cubicBezTo>
                      <a:pt x="24" y="2"/>
                      <a:pt x="24" y="2"/>
                      <a:pt x="23" y="2"/>
                    </a:cubicBezTo>
                    <a:cubicBezTo>
                      <a:pt x="23" y="3"/>
                      <a:pt x="17" y="6"/>
                      <a:pt x="16" y="6"/>
                    </a:cubicBezTo>
                    <a:cubicBezTo>
                      <a:pt x="15" y="5"/>
                      <a:pt x="14" y="7"/>
                      <a:pt x="12" y="8"/>
                    </a:cubicBezTo>
                    <a:cubicBezTo>
                      <a:pt x="10" y="8"/>
                      <a:pt x="7" y="8"/>
                      <a:pt x="7" y="9"/>
                    </a:cubicBezTo>
                    <a:cubicBezTo>
                      <a:pt x="7" y="9"/>
                      <a:pt x="5" y="12"/>
                      <a:pt x="4" y="13"/>
                    </a:cubicBezTo>
                    <a:cubicBezTo>
                      <a:pt x="3" y="14"/>
                      <a:pt x="4" y="16"/>
                      <a:pt x="2" y="16"/>
                    </a:cubicBezTo>
                    <a:cubicBezTo>
                      <a:pt x="1" y="16"/>
                      <a:pt x="0" y="19"/>
                      <a:pt x="0" y="21"/>
                    </a:cubicBezTo>
                    <a:cubicBezTo>
                      <a:pt x="0" y="21"/>
                      <a:pt x="0" y="21"/>
                      <a:pt x="0" y="21"/>
                    </a:cubicBezTo>
                    <a:cubicBezTo>
                      <a:pt x="3" y="22"/>
                      <a:pt x="5" y="25"/>
                      <a:pt x="4" y="28"/>
                    </a:cubicBezTo>
                    <a:cubicBezTo>
                      <a:pt x="4" y="31"/>
                      <a:pt x="8" y="32"/>
                      <a:pt x="10" y="30"/>
                    </a:cubicBezTo>
                    <a:cubicBezTo>
                      <a:pt x="12" y="27"/>
                      <a:pt x="17" y="31"/>
                      <a:pt x="17" y="32"/>
                    </a:cubicBezTo>
                    <a:cubicBezTo>
                      <a:pt x="17" y="34"/>
                      <a:pt x="12" y="31"/>
                      <a:pt x="9" y="33"/>
                    </a:cubicBezTo>
                    <a:cubicBezTo>
                      <a:pt x="6" y="35"/>
                      <a:pt x="11" y="37"/>
                      <a:pt x="10" y="40"/>
                    </a:cubicBezTo>
                    <a:cubicBezTo>
                      <a:pt x="10" y="42"/>
                      <a:pt x="12" y="45"/>
                      <a:pt x="14" y="45"/>
                    </a:cubicBezTo>
                    <a:cubicBezTo>
                      <a:pt x="17" y="45"/>
                      <a:pt x="20" y="50"/>
                      <a:pt x="22" y="49"/>
                    </a:cubicBezTo>
                    <a:cubicBezTo>
                      <a:pt x="24" y="48"/>
                      <a:pt x="20" y="42"/>
                      <a:pt x="20" y="41"/>
                    </a:cubicBezTo>
                    <a:cubicBezTo>
                      <a:pt x="21" y="40"/>
                      <a:pt x="24" y="42"/>
                      <a:pt x="26" y="40"/>
                    </a:cubicBezTo>
                    <a:cubicBezTo>
                      <a:pt x="28" y="39"/>
                      <a:pt x="25" y="37"/>
                      <a:pt x="22" y="37"/>
                    </a:cubicBezTo>
                    <a:cubicBezTo>
                      <a:pt x="20" y="37"/>
                      <a:pt x="22" y="34"/>
                      <a:pt x="25" y="36"/>
                    </a:cubicBezTo>
                    <a:cubicBezTo>
                      <a:pt x="28" y="37"/>
                      <a:pt x="30" y="35"/>
                      <a:pt x="31" y="35"/>
                    </a:cubicBezTo>
                    <a:cubicBezTo>
                      <a:pt x="32" y="35"/>
                      <a:pt x="33" y="30"/>
                      <a:pt x="28" y="28"/>
                    </a:cubicBezTo>
                    <a:cubicBezTo>
                      <a:pt x="24" y="27"/>
                      <a:pt x="25" y="32"/>
                      <a:pt x="22" y="29"/>
                    </a:cubicBezTo>
                    <a:cubicBezTo>
                      <a:pt x="19" y="26"/>
                      <a:pt x="24" y="27"/>
                      <a:pt x="24" y="24"/>
                    </a:cubicBezTo>
                    <a:cubicBezTo>
                      <a:pt x="24" y="22"/>
                      <a:pt x="20" y="18"/>
                      <a:pt x="18" y="15"/>
                    </a:cubicBezTo>
                    <a:cubicBezTo>
                      <a:pt x="16" y="12"/>
                      <a:pt x="21" y="11"/>
                      <a:pt x="22" y="13"/>
                    </a:cubicBezTo>
                    <a:cubicBezTo>
                      <a:pt x="23" y="15"/>
                      <a:pt x="26" y="15"/>
                      <a:pt x="28" y="14"/>
                    </a:cubicBezTo>
                    <a:cubicBezTo>
                      <a:pt x="30" y="13"/>
                      <a:pt x="26" y="9"/>
                      <a:pt x="30" y="8"/>
                    </a:cubicBezTo>
                    <a:cubicBezTo>
                      <a:pt x="34" y="7"/>
                      <a:pt x="34" y="9"/>
                      <a:pt x="35" y="10"/>
                    </a:cubicBezTo>
                    <a:cubicBezTo>
                      <a:pt x="36" y="10"/>
                      <a:pt x="37" y="7"/>
                      <a:pt x="41" y="7"/>
                    </a:cubicBezTo>
                    <a:cubicBezTo>
                      <a:pt x="43" y="7"/>
                      <a:pt x="45" y="8"/>
                      <a:pt x="46" y="9"/>
                    </a:cubicBezTo>
                    <a:cubicBezTo>
                      <a:pt x="47" y="8"/>
                      <a:pt x="48" y="7"/>
                      <a:pt x="48" y="6"/>
                    </a:cubicBezTo>
                    <a:cubicBezTo>
                      <a:pt x="48" y="5"/>
                      <a:pt x="51" y="5"/>
                      <a:pt x="51" y="3"/>
                    </a:cubicBezTo>
                    <a:cubicBezTo>
                      <a:pt x="51" y="2"/>
                      <a:pt x="50" y="1"/>
                      <a:pt x="50" y="0"/>
                    </a:cubicBezTo>
                    <a:close/>
                    <a:moveTo>
                      <a:pt x="43" y="59"/>
                    </a:moveTo>
                    <a:cubicBezTo>
                      <a:pt x="41" y="58"/>
                      <a:pt x="33" y="60"/>
                      <a:pt x="30" y="58"/>
                    </a:cubicBezTo>
                    <a:cubicBezTo>
                      <a:pt x="28" y="56"/>
                      <a:pt x="24" y="60"/>
                      <a:pt x="26" y="60"/>
                    </a:cubicBezTo>
                    <a:cubicBezTo>
                      <a:pt x="28" y="61"/>
                      <a:pt x="33" y="63"/>
                      <a:pt x="37" y="63"/>
                    </a:cubicBezTo>
                    <a:cubicBezTo>
                      <a:pt x="42" y="63"/>
                      <a:pt x="48" y="61"/>
                      <a:pt x="48" y="60"/>
                    </a:cubicBezTo>
                    <a:cubicBezTo>
                      <a:pt x="48" y="59"/>
                      <a:pt x="45" y="61"/>
                      <a:pt x="43" y="59"/>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38" name="Freeform 136">
                <a:extLst>
                  <a:ext uri="{FF2B5EF4-FFF2-40B4-BE49-F238E27FC236}">
                    <a16:creationId xmlns:a16="http://schemas.microsoft.com/office/drawing/2014/main" xmlns="" id="{8CFF5FC1-29C9-45FF-A044-EF75EEA74650}"/>
                  </a:ext>
                </a:extLst>
              </p:cNvPr>
              <p:cNvSpPr>
                <a:spLocks/>
              </p:cNvSpPr>
              <p:nvPr/>
            </p:nvSpPr>
            <p:spPr bwMode="auto">
              <a:xfrm>
                <a:off x="5508181" y="3385897"/>
                <a:ext cx="48934" cy="30113"/>
              </a:xfrm>
              <a:custGeom>
                <a:avLst/>
                <a:gdLst>
                  <a:gd name="T0" fmla="*/ 14 w 21"/>
                  <a:gd name="T1" fmla="*/ 8 h 13"/>
                  <a:gd name="T2" fmla="*/ 19 w 21"/>
                  <a:gd name="T3" fmla="*/ 3 h 13"/>
                  <a:gd name="T4" fmla="*/ 19 w 21"/>
                  <a:gd name="T5" fmla="*/ 1 h 13"/>
                  <a:gd name="T6" fmla="*/ 7 w 21"/>
                  <a:gd name="T7" fmla="*/ 5 h 13"/>
                  <a:gd name="T8" fmla="*/ 4 w 21"/>
                  <a:gd name="T9" fmla="*/ 10 h 13"/>
                  <a:gd name="T10" fmla="*/ 14 w 21"/>
                  <a:gd name="T11" fmla="*/ 8 h 13"/>
                </a:gdLst>
                <a:ahLst/>
                <a:cxnLst>
                  <a:cxn ang="0">
                    <a:pos x="T0" y="T1"/>
                  </a:cxn>
                  <a:cxn ang="0">
                    <a:pos x="T2" y="T3"/>
                  </a:cxn>
                  <a:cxn ang="0">
                    <a:pos x="T4" y="T5"/>
                  </a:cxn>
                  <a:cxn ang="0">
                    <a:pos x="T6" y="T7"/>
                  </a:cxn>
                  <a:cxn ang="0">
                    <a:pos x="T8" y="T9"/>
                  </a:cxn>
                  <a:cxn ang="0">
                    <a:pos x="T10" y="T11"/>
                  </a:cxn>
                </a:cxnLst>
                <a:rect l="0" t="0" r="r" b="b"/>
                <a:pathLst>
                  <a:path w="21" h="13">
                    <a:moveTo>
                      <a:pt x="14" y="8"/>
                    </a:moveTo>
                    <a:cubicBezTo>
                      <a:pt x="14" y="7"/>
                      <a:pt x="16" y="4"/>
                      <a:pt x="19" y="3"/>
                    </a:cubicBezTo>
                    <a:cubicBezTo>
                      <a:pt x="21" y="2"/>
                      <a:pt x="20" y="0"/>
                      <a:pt x="19" y="1"/>
                    </a:cubicBezTo>
                    <a:cubicBezTo>
                      <a:pt x="17" y="3"/>
                      <a:pt x="13" y="4"/>
                      <a:pt x="7" y="5"/>
                    </a:cubicBezTo>
                    <a:cubicBezTo>
                      <a:pt x="2" y="5"/>
                      <a:pt x="0" y="8"/>
                      <a:pt x="4" y="10"/>
                    </a:cubicBezTo>
                    <a:cubicBezTo>
                      <a:pt x="8" y="13"/>
                      <a:pt x="15" y="9"/>
                      <a:pt x="14" y="8"/>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39" name="Freeform 137">
                <a:extLst>
                  <a:ext uri="{FF2B5EF4-FFF2-40B4-BE49-F238E27FC236}">
                    <a16:creationId xmlns:a16="http://schemas.microsoft.com/office/drawing/2014/main" xmlns="" id="{45733734-1382-49B3-B225-B3C64C2FC5BD}"/>
                  </a:ext>
                </a:extLst>
              </p:cNvPr>
              <p:cNvSpPr>
                <a:spLocks/>
              </p:cNvSpPr>
              <p:nvPr/>
            </p:nvSpPr>
            <p:spPr bwMode="auto">
              <a:xfrm>
                <a:off x="4473032" y="2610477"/>
                <a:ext cx="198247" cy="99123"/>
              </a:xfrm>
              <a:custGeom>
                <a:avLst/>
                <a:gdLst>
                  <a:gd name="T0" fmla="*/ 72 w 86"/>
                  <a:gd name="T1" fmla="*/ 31 h 43"/>
                  <a:gd name="T2" fmla="*/ 79 w 86"/>
                  <a:gd name="T3" fmla="*/ 26 h 43"/>
                  <a:gd name="T4" fmla="*/ 85 w 86"/>
                  <a:gd name="T5" fmla="*/ 20 h 43"/>
                  <a:gd name="T6" fmla="*/ 81 w 86"/>
                  <a:gd name="T7" fmla="*/ 13 h 43"/>
                  <a:gd name="T8" fmla="*/ 76 w 86"/>
                  <a:gd name="T9" fmla="*/ 9 h 43"/>
                  <a:gd name="T10" fmla="*/ 75 w 86"/>
                  <a:gd name="T11" fmla="*/ 4 h 43"/>
                  <a:gd name="T12" fmla="*/ 69 w 86"/>
                  <a:gd name="T13" fmla="*/ 4 h 43"/>
                  <a:gd name="T14" fmla="*/ 62 w 86"/>
                  <a:gd name="T15" fmla="*/ 1 h 43"/>
                  <a:gd name="T16" fmla="*/ 61 w 86"/>
                  <a:gd name="T17" fmla="*/ 6 h 43"/>
                  <a:gd name="T18" fmla="*/ 56 w 86"/>
                  <a:gd name="T19" fmla="*/ 6 h 43"/>
                  <a:gd name="T20" fmla="*/ 53 w 86"/>
                  <a:gd name="T21" fmla="*/ 6 h 43"/>
                  <a:gd name="T22" fmla="*/ 48 w 86"/>
                  <a:gd name="T23" fmla="*/ 7 h 43"/>
                  <a:gd name="T24" fmla="*/ 44 w 86"/>
                  <a:gd name="T25" fmla="*/ 5 h 43"/>
                  <a:gd name="T26" fmla="*/ 39 w 86"/>
                  <a:gd name="T27" fmla="*/ 9 h 43"/>
                  <a:gd name="T28" fmla="*/ 35 w 86"/>
                  <a:gd name="T29" fmla="*/ 7 h 43"/>
                  <a:gd name="T30" fmla="*/ 32 w 86"/>
                  <a:gd name="T31" fmla="*/ 10 h 43"/>
                  <a:gd name="T32" fmla="*/ 31 w 86"/>
                  <a:gd name="T33" fmla="*/ 14 h 43"/>
                  <a:gd name="T34" fmla="*/ 25 w 86"/>
                  <a:gd name="T35" fmla="*/ 16 h 43"/>
                  <a:gd name="T36" fmla="*/ 23 w 86"/>
                  <a:gd name="T37" fmla="*/ 10 h 43"/>
                  <a:gd name="T38" fmla="*/ 11 w 86"/>
                  <a:gd name="T39" fmla="*/ 2 h 43"/>
                  <a:gd name="T40" fmla="*/ 12 w 86"/>
                  <a:gd name="T41" fmla="*/ 6 h 43"/>
                  <a:gd name="T42" fmla="*/ 9 w 86"/>
                  <a:gd name="T43" fmla="*/ 6 h 43"/>
                  <a:gd name="T44" fmla="*/ 4 w 86"/>
                  <a:gd name="T45" fmla="*/ 8 h 43"/>
                  <a:gd name="T46" fmla="*/ 0 w 86"/>
                  <a:gd name="T47" fmla="*/ 13 h 43"/>
                  <a:gd name="T48" fmla="*/ 8 w 86"/>
                  <a:gd name="T49" fmla="*/ 15 h 43"/>
                  <a:gd name="T50" fmla="*/ 17 w 86"/>
                  <a:gd name="T51" fmla="*/ 15 h 43"/>
                  <a:gd name="T52" fmla="*/ 16 w 86"/>
                  <a:gd name="T53" fmla="*/ 19 h 43"/>
                  <a:gd name="T54" fmla="*/ 12 w 86"/>
                  <a:gd name="T55" fmla="*/ 21 h 43"/>
                  <a:gd name="T56" fmla="*/ 3 w 86"/>
                  <a:gd name="T57" fmla="*/ 24 h 43"/>
                  <a:gd name="T58" fmla="*/ 14 w 86"/>
                  <a:gd name="T59" fmla="*/ 24 h 43"/>
                  <a:gd name="T60" fmla="*/ 17 w 86"/>
                  <a:gd name="T61" fmla="*/ 27 h 43"/>
                  <a:gd name="T62" fmla="*/ 19 w 86"/>
                  <a:gd name="T63" fmla="*/ 30 h 43"/>
                  <a:gd name="T64" fmla="*/ 17 w 86"/>
                  <a:gd name="T65" fmla="*/ 33 h 43"/>
                  <a:gd name="T66" fmla="*/ 13 w 86"/>
                  <a:gd name="T67" fmla="*/ 36 h 43"/>
                  <a:gd name="T68" fmla="*/ 23 w 86"/>
                  <a:gd name="T69" fmla="*/ 36 h 43"/>
                  <a:gd name="T70" fmla="*/ 37 w 86"/>
                  <a:gd name="T71" fmla="*/ 41 h 43"/>
                  <a:gd name="T72" fmla="*/ 51 w 86"/>
                  <a:gd name="T73" fmla="*/ 38 h 43"/>
                  <a:gd name="T74" fmla="*/ 61 w 86"/>
                  <a:gd name="T75" fmla="*/ 35 h 43"/>
                  <a:gd name="T76" fmla="*/ 72 w 86"/>
                  <a:gd name="T77" fmla="*/ 3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6" h="43">
                    <a:moveTo>
                      <a:pt x="72" y="31"/>
                    </a:moveTo>
                    <a:cubicBezTo>
                      <a:pt x="77" y="31"/>
                      <a:pt x="77" y="25"/>
                      <a:pt x="79" y="26"/>
                    </a:cubicBezTo>
                    <a:cubicBezTo>
                      <a:pt x="81" y="26"/>
                      <a:pt x="84" y="22"/>
                      <a:pt x="85" y="20"/>
                    </a:cubicBezTo>
                    <a:cubicBezTo>
                      <a:pt x="86" y="17"/>
                      <a:pt x="83" y="13"/>
                      <a:pt x="81" y="13"/>
                    </a:cubicBezTo>
                    <a:cubicBezTo>
                      <a:pt x="78" y="13"/>
                      <a:pt x="76" y="11"/>
                      <a:pt x="76" y="9"/>
                    </a:cubicBezTo>
                    <a:cubicBezTo>
                      <a:pt x="77" y="7"/>
                      <a:pt x="75" y="5"/>
                      <a:pt x="75" y="4"/>
                    </a:cubicBezTo>
                    <a:cubicBezTo>
                      <a:pt x="75" y="3"/>
                      <a:pt x="71" y="4"/>
                      <a:pt x="69" y="4"/>
                    </a:cubicBezTo>
                    <a:cubicBezTo>
                      <a:pt x="67" y="5"/>
                      <a:pt x="63" y="0"/>
                      <a:pt x="62" y="1"/>
                    </a:cubicBezTo>
                    <a:cubicBezTo>
                      <a:pt x="60" y="2"/>
                      <a:pt x="61" y="4"/>
                      <a:pt x="61" y="6"/>
                    </a:cubicBezTo>
                    <a:cubicBezTo>
                      <a:pt x="60" y="7"/>
                      <a:pt x="56" y="4"/>
                      <a:pt x="56" y="6"/>
                    </a:cubicBezTo>
                    <a:cubicBezTo>
                      <a:pt x="56" y="8"/>
                      <a:pt x="54" y="8"/>
                      <a:pt x="53" y="6"/>
                    </a:cubicBezTo>
                    <a:cubicBezTo>
                      <a:pt x="51" y="4"/>
                      <a:pt x="48" y="5"/>
                      <a:pt x="48" y="7"/>
                    </a:cubicBezTo>
                    <a:cubicBezTo>
                      <a:pt x="48" y="8"/>
                      <a:pt x="47" y="7"/>
                      <a:pt x="44" y="5"/>
                    </a:cubicBezTo>
                    <a:cubicBezTo>
                      <a:pt x="41" y="4"/>
                      <a:pt x="38" y="7"/>
                      <a:pt x="39" y="9"/>
                    </a:cubicBezTo>
                    <a:cubicBezTo>
                      <a:pt x="39" y="11"/>
                      <a:pt x="38" y="11"/>
                      <a:pt x="35" y="7"/>
                    </a:cubicBezTo>
                    <a:cubicBezTo>
                      <a:pt x="33" y="4"/>
                      <a:pt x="30" y="8"/>
                      <a:pt x="32" y="10"/>
                    </a:cubicBezTo>
                    <a:cubicBezTo>
                      <a:pt x="33" y="12"/>
                      <a:pt x="32" y="15"/>
                      <a:pt x="31" y="14"/>
                    </a:cubicBezTo>
                    <a:cubicBezTo>
                      <a:pt x="29" y="13"/>
                      <a:pt x="26" y="14"/>
                      <a:pt x="25" y="16"/>
                    </a:cubicBezTo>
                    <a:cubicBezTo>
                      <a:pt x="24" y="18"/>
                      <a:pt x="20" y="11"/>
                      <a:pt x="23" y="10"/>
                    </a:cubicBezTo>
                    <a:cubicBezTo>
                      <a:pt x="26" y="8"/>
                      <a:pt x="15" y="2"/>
                      <a:pt x="11" y="2"/>
                    </a:cubicBezTo>
                    <a:cubicBezTo>
                      <a:pt x="7" y="2"/>
                      <a:pt x="10" y="4"/>
                      <a:pt x="12" y="6"/>
                    </a:cubicBezTo>
                    <a:cubicBezTo>
                      <a:pt x="15" y="8"/>
                      <a:pt x="10" y="7"/>
                      <a:pt x="9" y="6"/>
                    </a:cubicBezTo>
                    <a:cubicBezTo>
                      <a:pt x="8" y="4"/>
                      <a:pt x="5" y="5"/>
                      <a:pt x="4" y="8"/>
                    </a:cubicBezTo>
                    <a:cubicBezTo>
                      <a:pt x="3" y="10"/>
                      <a:pt x="0" y="12"/>
                      <a:pt x="0" y="13"/>
                    </a:cubicBezTo>
                    <a:cubicBezTo>
                      <a:pt x="0" y="15"/>
                      <a:pt x="4" y="17"/>
                      <a:pt x="8" y="15"/>
                    </a:cubicBezTo>
                    <a:cubicBezTo>
                      <a:pt x="11" y="14"/>
                      <a:pt x="15" y="13"/>
                      <a:pt x="17" y="15"/>
                    </a:cubicBezTo>
                    <a:cubicBezTo>
                      <a:pt x="19" y="17"/>
                      <a:pt x="14" y="18"/>
                      <a:pt x="16" y="19"/>
                    </a:cubicBezTo>
                    <a:cubicBezTo>
                      <a:pt x="18" y="20"/>
                      <a:pt x="16" y="22"/>
                      <a:pt x="12" y="21"/>
                    </a:cubicBezTo>
                    <a:cubicBezTo>
                      <a:pt x="7" y="21"/>
                      <a:pt x="2" y="22"/>
                      <a:pt x="3" y="24"/>
                    </a:cubicBezTo>
                    <a:cubicBezTo>
                      <a:pt x="3" y="25"/>
                      <a:pt x="14" y="22"/>
                      <a:pt x="14" y="24"/>
                    </a:cubicBezTo>
                    <a:cubicBezTo>
                      <a:pt x="14" y="26"/>
                      <a:pt x="14" y="28"/>
                      <a:pt x="17" y="27"/>
                    </a:cubicBezTo>
                    <a:cubicBezTo>
                      <a:pt x="20" y="26"/>
                      <a:pt x="18" y="29"/>
                      <a:pt x="19" y="30"/>
                    </a:cubicBezTo>
                    <a:cubicBezTo>
                      <a:pt x="21" y="30"/>
                      <a:pt x="20" y="33"/>
                      <a:pt x="17" y="33"/>
                    </a:cubicBezTo>
                    <a:cubicBezTo>
                      <a:pt x="13" y="34"/>
                      <a:pt x="11" y="34"/>
                      <a:pt x="13" y="36"/>
                    </a:cubicBezTo>
                    <a:cubicBezTo>
                      <a:pt x="15" y="38"/>
                      <a:pt x="19" y="37"/>
                      <a:pt x="23" y="36"/>
                    </a:cubicBezTo>
                    <a:cubicBezTo>
                      <a:pt x="27" y="35"/>
                      <a:pt x="33" y="40"/>
                      <a:pt x="37" y="41"/>
                    </a:cubicBezTo>
                    <a:cubicBezTo>
                      <a:pt x="42" y="43"/>
                      <a:pt x="50" y="41"/>
                      <a:pt x="51" y="38"/>
                    </a:cubicBezTo>
                    <a:cubicBezTo>
                      <a:pt x="52" y="36"/>
                      <a:pt x="59" y="37"/>
                      <a:pt x="61" y="35"/>
                    </a:cubicBezTo>
                    <a:cubicBezTo>
                      <a:pt x="64" y="33"/>
                      <a:pt x="68" y="31"/>
                      <a:pt x="72" y="31"/>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40" name="Freeform 138">
                <a:extLst>
                  <a:ext uri="{FF2B5EF4-FFF2-40B4-BE49-F238E27FC236}">
                    <a16:creationId xmlns:a16="http://schemas.microsoft.com/office/drawing/2014/main" xmlns="" id="{8C4A3A08-F715-4BD7-8837-6C807A98530E}"/>
                  </a:ext>
                </a:extLst>
              </p:cNvPr>
              <p:cNvSpPr>
                <a:spLocks/>
              </p:cNvSpPr>
              <p:nvPr/>
            </p:nvSpPr>
            <p:spPr bwMode="auto">
              <a:xfrm>
                <a:off x="4726487" y="2935451"/>
                <a:ext cx="85321" cy="92850"/>
              </a:xfrm>
              <a:custGeom>
                <a:avLst/>
                <a:gdLst>
                  <a:gd name="T0" fmla="*/ 33 w 37"/>
                  <a:gd name="T1" fmla="*/ 12 h 40"/>
                  <a:gd name="T2" fmla="*/ 30 w 37"/>
                  <a:gd name="T3" fmla="*/ 10 h 40"/>
                  <a:gd name="T4" fmla="*/ 26 w 37"/>
                  <a:gd name="T5" fmla="*/ 11 h 40"/>
                  <a:gd name="T6" fmla="*/ 21 w 37"/>
                  <a:gd name="T7" fmla="*/ 10 h 40"/>
                  <a:gd name="T8" fmla="*/ 22 w 37"/>
                  <a:gd name="T9" fmla="*/ 6 h 40"/>
                  <a:gd name="T10" fmla="*/ 25 w 37"/>
                  <a:gd name="T11" fmla="*/ 1 h 40"/>
                  <a:gd name="T12" fmla="*/ 24 w 37"/>
                  <a:gd name="T13" fmla="*/ 1 h 40"/>
                  <a:gd name="T14" fmla="*/ 16 w 37"/>
                  <a:gd name="T15" fmla="*/ 3 h 40"/>
                  <a:gd name="T16" fmla="*/ 19 w 37"/>
                  <a:gd name="T17" fmla="*/ 6 h 40"/>
                  <a:gd name="T18" fmla="*/ 13 w 37"/>
                  <a:gd name="T19" fmla="*/ 10 h 40"/>
                  <a:gd name="T20" fmla="*/ 4 w 37"/>
                  <a:gd name="T21" fmla="*/ 10 h 40"/>
                  <a:gd name="T22" fmla="*/ 5 w 37"/>
                  <a:gd name="T23" fmla="*/ 16 h 40"/>
                  <a:gd name="T24" fmla="*/ 9 w 37"/>
                  <a:gd name="T25" fmla="*/ 22 h 40"/>
                  <a:gd name="T26" fmla="*/ 7 w 37"/>
                  <a:gd name="T27" fmla="*/ 28 h 40"/>
                  <a:gd name="T28" fmla="*/ 1 w 37"/>
                  <a:gd name="T29" fmla="*/ 34 h 40"/>
                  <a:gd name="T30" fmla="*/ 9 w 37"/>
                  <a:gd name="T31" fmla="*/ 40 h 40"/>
                  <a:gd name="T32" fmla="*/ 23 w 37"/>
                  <a:gd name="T33" fmla="*/ 34 h 40"/>
                  <a:gd name="T34" fmla="*/ 33 w 37"/>
                  <a:gd name="T35" fmla="*/ 32 h 40"/>
                  <a:gd name="T36" fmla="*/ 33 w 37"/>
                  <a:gd name="T37" fmla="*/ 14 h 40"/>
                  <a:gd name="T38" fmla="*/ 33 w 37"/>
                  <a:gd name="T39" fmla="*/ 12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7" h="40">
                    <a:moveTo>
                      <a:pt x="33" y="12"/>
                    </a:moveTo>
                    <a:cubicBezTo>
                      <a:pt x="32" y="12"/>
                      <a:pt x="31" y="11"/>
                      <a:pt x="30" y="10"/>
                    </a:cubicBezTo>
                    <a:cubicBezTo>
                      <a:pt x="27" y="6"/>
                      <a:pt x="26" y="9"/>
                      <a:pt x="26" y="11"/>
                    </a:cubicBezTo>
                    <a:cubicBezTo>
                      <a:pt x="25" y="14"/>
                      <a:pt x="22" y="11"/>
                      <a:pt x="21" y="10"/>
                    </a:cubicBezTo>
                    <a:cubicBezTo>
                      <a:pt x="19" y="10"/>
                      <a:pt x="21" y="7"/>
                      <a:pt x="22" y="6"/>
                    </a:cubicBezTo>
                    <a:cubicBezTo>
                      <a:pt x="23" y="5"/>
                      <a:pt x="24" y="3"/>
                      <a:pt x="25" y="1"/>
                    </a:cubicBezTo>
                    <a:cubicBezTo>
                      <a:pt x="24" y="1"/>
                      <a:pt x="24" y="1"/>
                      <a:pt x="24" y="1"/>
                    </a:cubicBezTo>
                    <a:cubicBezTo>
                      <a:pt x="20" y="0"/>
                      <a:pt x="16" y="0"/>
                      <a:pt x="16" y="3"/>
                    </a:cubicBezTo>
                    <a:cubicBezTo>
                      <a:pt x="15" y="6"/>
                      <a:pt x="19" y="5"/>
                      <a:pt x="19" y="6"/>
                    </a:cubicBezTo>
                    <a:cubicBezTo>
                      <a:pt x="19" y="8"/>
                      <a:pt x="16" y="8"/>
                      <a:pt x="13" y="10"/>
                    </a:cubicBezTo>
                    <a:cubicBezTo>
                      <a:pt x="10" y="12"/>
                      <a:pt x="7" y="8"/>
                      <a:pt x="4" y="10"/>
                    </a:cubicBezTo>
                    <a:cubicBezTo>
                      <a:pt x="1" y="11"/>
                      <a:pt x="7" y="13"/>
                      <a:pt x="5" y="16"/>
                    </a:cubicBezTo>
                    <a:cubicBezTo>
                      <a:pt x="3" y="19"/>
                      <a:pt x="5" y="19"/>
                      <a:pt x="9" y="22"/>
                    </a:cubicBezTo>
                    <a:cubicBezTo>
                      <a:pt x="12" y="24"/>
                      <a:pt x="7" y="25"/>
                      <a:pt x="7" y="28"/>
                    </a:cubicBezTo>
                    <a:cubicBezTo>
                      <a:pt x="7" y="32"/>
                      <a:pt x="2" y="31"/>
                      <a:pt x="1" y="34"/>
                    </a:cubicBezTo>
                    <a:cubicBezTo>
                      <a:pt x="0" y="36"/>
                      <a:pt x="5" y="40"/>
                      <a:pt x="9" y="40"/>
                    </a:cubicBezTo>
                    <a:cubicBezTo>
                      <a:pt x="12" y="40"/>
                      <a:pt x="19" y="38"/>
                      <a:pt x="23" y="34"/>
                    </a:cubicBezTo>
                    <a:cubicBezTo>
                      <a:pt x="27" y="31"/>
                      <a:pt x="29" y="34"/>
                      <a:pt x="33" y="32"/>
                    </a:cubicBezTo>
                    <a:cubicBezTo>
                      <a:pt x="37" y="30"/>
                      <a:pt x="35" y="17"/>
                      <a:pt x="33" y="14"/>
                    </a:cubicBezTo>
                    <a:cubicBezTo>
                      <a:pt x="33" y="13"/>
                      <a:pt x="33" y="13"/>
                      <a:pt x="33" y="1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41" name="Freeform 139">
                <a:extLst>
                  <a:ext uri="{FF2B5EF4-FFF2-40B4-BE49-F238E27FC236}">
                    <a16:creationId xmlns:a16="http://schemas.microsoft.com/office/drawing/2014/main" xmlns="" id="{ABCD9A74-554E-4DE1-A2BF-B1F5C64068FA}"/>
                  </a:ext>
                </a:extLst>
              </p:cNvPr>
              <p:cNvSpPr>
                <a:spLocks noEditPoints="1"/>
              </p:cNvSpPr>
              <p:nvPr/>
            </p:nvSpPr>
            <p:spPr bwMode="auto">
              <a:xfrm>
                <a:off x="4770402" y="2783629"/>
                <a:ext cx="186954" cy="286077"/>
              </a:xfrm>
              <a:custGeom>
                <a:avLst/>
                <a:gdLst>
                  <a:gd name="T0" fmla="*/ 6 w 81"/>
                  <a:gd name="T1" fmla="*/ 67 h 124"/>
                  <a:gd name="T2" fmla="*/ 2 w 81"/>
                  <a:gd name="T3" fmla="*/ 76 h 124"/>
                  <a:gd name="T4" fmla="*/ 11 w 81"/>
                  <a:gd name="T5" fmla="*/ 76 h 124"/>
                  <a:gd name="T6" fmla="*/ 20 w 81"/>
                  <a:gd name="T7" fmla="*/ 75 h 124"/>
                  <a:gd name="T8" fmla="*/ 81 w 81"/>
                  <a:gd name="T9" fmla="*/ 95 h 124"/>
                  <a:gd name="T10" fmla="*/ 68 w 81"/>
                  <a:gd name="T11" fmla="*/ 90 h 124"/>
                  <a:gd name="T12" fmla="*/ 66 w 81"/>
                  <a:gd name="T13" fmla="*/ 82 h 124"/>
                  <a:gd name="T14" fmla="*/ 54 w 81"/>
                  <a:gd name="T15" fmla="*/ 62 h 124"/>
                  <a:gd name="T16" fmla="*/ 42 w 81"/>
                  <a:gd name="T17" fmla="*/ 57 h 124"/>
                  <a:gd name="T18" fmla="*/ 51 w 81"/>
                  <a:gd name="T19" fmla="*/ 38 h 124"/>
                  <a:gd name="T20" fmla="*/ 33 w 81"/>
                  <a:gd name="T21" fmla="*/ 34 h 124"/>
                  <a:gd name="T22" fmla="*/ 40 w 81"/>
                  <a:gd name="T23" fmla="*/ 23 h 124"/>
                  <a:gd name="T24" fmla="*/ 28 w 81"/>
                  <a:gd name="T25" fmla="*/ 26 h 124"/>
                  <a:gd name="T26" fmla="*/ 20 w 81"/>
                  <a:gd name="T27" fmla="*/ 38 h 124"/>
                  <a:gd name="T28" fmla="*/ 13 w 81"/>
                  <a:gd name="T29" fmla="*/ 39 h 124"/>
                  <a:gd name="T30" fmla="*/ 15 w 81"/>
                  <a:gd name="T31" fmla="*/ 50 h 124"/>
                  <a:gd name="T32" fmla="*/ 13 w 81"/>
                  <a:gd name="T33" fmla="*/ 59 h 124"/>
                  <a:gd name="T34" fmla="*/ 22 w 81"/>
                  <a:gd name="T35" fmla="*/ 62 h 124"/>
                  <a:gd name="T36" fmla="*/ 27 w 81"/>
                  <a:gd name="T37" fmla="*/ 61 h 124"/>
                  <a:gd name="T38" fmla="*/ 36 w 81"/>
                  <a:gd name="T39" fmla="*/ 68 h 124"/>
                  <a:gd name="T40" fmla="*/ 39 w 81"/>
                  <a:gd name="T41" fmla="*/ 75 h 124"/>
                  <a:gd name="T42" fmla="*/ 41 w 81"/>
                  <a:gd name="T43" fmla="*/ 86 h 124"/>
                  <a:gd name="T44" fmla="*/ 30 w 81"/>
                  <a:gd name="T45" fmla="*/ 87 h 124"/>
                  <a:gd name="T46" fmla="*/ 33 w 81"/>
                  <a:gd name="T47" fmla="*/ 95 h 124"/>
                  <a:gd name="T48" fmla="*/ 28 w 81"/>
                  <a:gd name="T49" fmla="*/ 104 h 124"/>
                  <a:gd name="T50" fmla="*/ 41 w 81"/>
                  <a:gd name="T51" fmla="*/ 106 h 124"/>
                  <a:gd name="T52" fmla="*/ 33 w 81"/>
                  <a:gd name="T53" fmla="*/ 110 h 124"/>
                  <a:gd name="T54" fmla="*/ 29 w 81"/>
                  <a:gd name="T55" fmla="*/ 119 h 124"/>
                  <a:gd name="T56" fmla="*/ 38 w 81"/>
                  <a:gd name="T57" fmla="*/ 117 h 124"/>
                  <a:gd name="T58" fmla="*/ 50 w 81"/>
                  <a:gd name="T59" fmla="*/ 114 h 124"/>
                  <a:gd name="T60" fmla="*/ 66 w 81"/>
                  <a:gd name="T61" fmla="*/ 114 h 124"/>
                  <a:gd name="T62" fmla="*/ 73 w 81"/>
                  <a:gd name="T63" fmla="*/ 107 h 124"/>
                  <a:gd name="T64" fmla="*/ 81 w 81"/>
                  <a:gd name="T65" fmla="*/ 95 h 124"/>
                  <a:gd name="T66" fmla="*/ 15 w 81"/>
                  <a:gd name="T67" fmla="*/ 28 h 124"/>
                  <a:gd name="T68" fmla="*/ 55 w 81"/>
                  <a:gd name="T69" fmla="*/ 10 h 124"/>
                  <a:gd name="T70" fmla="*/ 55 w 81"/>
                  <a:gd name="T71" fmla="*/ 10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1" h="124">
                    <a:moveTo>
                      <a:pt x="16" y="66"/>
                    </a:moveTo>
                    <a:cubicBezTo>
                      <a:pt x="13" y="63"/>
                      <a:pt x="9" y="67"/>
                      <a:pt x="6" y="67"/>
                    </a:cubicBezTo>
                    <a:cubicBezTo>
                      <a:pt x="5" y="69"/>
                      <a:pt x="4" y="71"/>
                      <a:pt x="3" y="72"/>
                    </a:cubicBezTo>
                    <a:cubicBezTo>
                      <a:pt x="2" y="73"/>
                      <a:pt x="0" y="76"/>
                      <a:pt x="2" y="76"/>
                    </a:cubicBezTo>
                    <a:cubicBezTo>
                      <a:pt x="3" y="77"/>
                      <a:pt x="6" y="80"/>
                      <a:pt x="7" y="77"/>
                    </a:cubicBezTo>
                    <a:cubicBezTo>
                      <a:pt x="7" y="75"/>
                      <a:pt x="8" y="72"/>
                      <a:pt x="11" y="76"/>
                    </a:cubicBezTo>
                    <a:cubicBezTo>
                      <a:pt x="12" y="77"/>
                      <a:pt x="13" y="78"/>
                      <a:pt x="14" y="78"/>
                    </a:cubicBezTo>
                    <a:cubicBezTo>
                      <a:pt x="15" y="77"/>
                      <a:pt x="18" y="77"/>
                      <a:pt x="20" y="75"/>
                    </a:cubicBezTo>
                    <a:cubicBezTo>
                      <a:pt x="23" y="72"/>
                      <a:pt x="19" y="69"/>
                      <a:pt x="16" y="66"/>
                    </a:cubicBezTo>
                    <a:close/>
                    <a:moveTo>
                      <a:pt x="81" y="95"/>
                    </a:moveTo>
                    <a:cubicBezTo>
                      <a:pt x="81" y="91"/>
                      <a:pt x="73" y="89"/>
                      <a:pt x="72" y="91"/>
                    </a:cubicBezTo>
                    <a:cubicBezTo>
                      <a:pt x="71" y="93"/>
                      <a:pt x="70" y="93"/>
                      <a:pt x="68" y="90"/>
                    </a:cubicBezTo>
                    <a:cubicBezTo>
                      <a:pt x="67" y="88"/>
                      <a:pt x="70" y="86"/>
                      <a:pt x="68" y="86"/>
                    </a:cubicBezTo>
                    <a:cubicBezTo>
                      <a:pt x="67" y="86"/>
                      <a:pt x="65" y="83"/>
                      <a:pt x="66" y="82"/>
                    </a:cubicBezTo>
                    <a:cubicBezTo>
                      <a:pt x="66" y="80"/>
                      <a:pt x="64" y="73"/>
                      <a:pt x="60" y="72"/>
                    </a:cubicBezTo>
                    <a:cubicBezTo>
                      <a:pt x="56" y="71"/>
                      <a:pt x="55" y="65"/>
                      <a:pt x="54" y="62"/>
                    </a:cubicBezTo>
                    <a:cubicBezTo>
                      <a:pt x="54" y="59"/>
                      <a:pt x="51" y="61"/>
                      <a:pt x="49" y="58"/>
                    </a:cubicBezTo>
                    <a:cubicBezTo>
                      <a:pt x="47" y="55"/>
                      <a:pt x="43" y="57"/>
                      <a:pt x="42" y="57"/>
                    </a:cubicBezTo>
                    <a:cubicBezTo>
                      <a:pt x="40" y="57"/>
                      <a:pt x="42" y="53"/>
                      <a:pt x="44" y="52"/>
                    </a:cubicBezTo>
                    <a:cubicBezTo>
                      <a:pt x="47" y="50"/>
                      <a:pt x="51" y="40"/>
                      <a:pt x="51" y="38"/>
                    </a:cubicBezTo>
                    <a:cubicBezTo>
                      <a:pt x="51" y="36"/>
                      <a:pt x="38" y="36"/>
                      <a:pt x="36" y="37"/>
                    </a:cubicBezTo>
                    <a:cubicBezTo>
                      <a:pt x="33" y="38"/>
                      <a:pt x="31" y="35"/>
                      <a:pt x="33" y="34"/>
                    </a:cubicBezTo>
                    <a:cubicBezTo>
                      <a:pt x="35" y="33"/>
                      <a:pt x="39" y="29"/>
                      <a:pt x="39" y="28"/>
                    </a:cubicBezTo>
                    <a:cubicBezTo>
                      <a:pt x="39" y="26"/>
                      <a:pt x="42" y="24"/>
                      <a:pt x="40" y="23"/>
                    </a:cubicBezTo>
                    <a:cubicBezTo>
                      <a:pt x="39" y="21"/>
                      <a:pt x="38" y="25"/>
                      <a:pt x="37" y="26"/>
                    </a:cubicBezTo>
                    <a:cubicBezTo>
                      <a:pt x="35" y="27"/>
                      <a:pt x="32" y="27"/>
                      <a:pt x="28" y="26"/>
                    </a:cubicBezTo>
                    <a:cubicBezTo>
                      <a:pt x="24" y="25"/>
                      <a:pt x="23" y="31"/>
                      <a:pt x="23" y="33"/>
                    </a:cubicBezTo>
                    <a:cubicBezTo>
                      <a:pt x="23" y="35"/>
                      <a:pt x="19" y="37"/>
                      <a:pt x="20" y="38"/>
                    </a:cubicBezTo>
                    <a:cubicBezTo>
                      <a:pt x="20" y="40"/>
                      <a:pt x="19" y="42"/>
                      <a:pt x="17" y="41"/>
                    </a:cubicBezTo>
                    <a:cubicBezTo>
                      <a:pt x="16" y="40"/>
                      <a:pt x="15" y="37"/>
                      <a:pt x="13" y="39"/>
                    </a:cubicBezTo>
                    <a:cubicBezTo>
                      <a:pt x="10" y="41"/>
                      <a:pt x="15" y="43"/>
                      <a:pt x="18" y="44"/>
                    </a:cubicBezTo>
                    <a:cubicBezTo>
                      <a:pt x="22" y="44"/>
                      <a:pt x="16" y="46"/>
                      <a:pt x="15" y="50"/>
                    </a:cubicBezTo>
                    <a:cubicBezTo>
                      <a:pt x="15" y="53"/>
                      <a:pt x="20" y="51"/>
                      <a:pt x="20" y="54"/>
                    </a:cubicBezTo>
                    <a:cubicBezTo>
                      <a:pt x="20" y="56"/>
                      <a:pt x="13" y="57"/>
                      <a:pt x="13" y="59"/>
                    </a:cubicBezTo>
                    <a:cubicBezTo>
                      <a:pt x="13" y="61"/>
                      <a:pt x="17" y="58"/>
                      <a:pt x="19" y="57"/>
                    </a:cubicBezTo>
                    <a:cubicBezTo>
                      <a:pt x="21" y="56"/>
                      <a:pt x="18" y="62"/>
                      <a:pt x="22" y="62"/>
                    </a:cubicBezTo>
                    <a:cubicBezTo>
                      <a:pt x="26" y="61"/>
                      <a:pt x="25" y="55"/>
                      <a:pt x="27" y="55"/>
                    </a:cubicBezTo>
                    <a:cubicBezTo>
                      <a:pt x="28" y="56"/>
                      <a:pt x="26" y="58"/>
                      <a:pt x="27" y="61"/>
                    </a:cubicBezTo>
                    <a:cubicBezTo>
                      <a:pt x="29" y="63"/>
                      <a:pt x="24" y="67"/>
                      <a:pt x="25" y="69"/>
                    </a:cubicBezTo>
                    <a:cubicBezTo>
                      <a:pt x="25" y="71"/>
                      <a:pt x="33" y="71"/>
                      <a:pt x="36" y="68"/>
                    </a:cubicBezTo>
                    <a:cubicBezTo>
                      <a:pt x="39" y="65"/>
                      <a:pt x="40" y="68"/>
                      <a:pt x="38" y="70"/>
                    </a:cubicBezTo>
                    <a:cubicBezTo>
                      <a:pt x="36" y="73"/>
                      <a:pt x="37" y="75"/>
                      <a:pt x="39" y="75"/>
                    </a:cubicBezTo>
                    <a:cubicBezTo>
                      <a:pt x="42" y="76"/>
                      <a:pt x="43" y="76"/>
                      <a:pt x="42" y="78"/>
                    </a:cubicBezTo>
                    <a:cubicBezTo>
                      <a:pt x="41" y="80"/>
                      <a:pt x="42" y="84"/>
                      <a:pt x="41" y="86"/>
                    </a:cubicBezTo>
                    <a:cubicBezTo>
                      <a:pt x="40" y="87"/>
                      <a:pt x="33" y="87"/>
                      <a:pt x="33" y="86"/>
                    </a:cubicBezTo>
                    <a:cubicBezTo>
                      <a:pt x="32" y="85"/>
                      <a:pt x="29" y="86"/>
                      <a:pt x="30" y="87"/>
                    </a:cubicBezTo>
                    <a:cubicBezTo>
                      <a:pt x="31" y="89"/>
                      <a:pt x="28" y="91"/>
                      <a:pt x="28" y="92"/>
                    </a:cubicBezTo>
                    <a:cubicBezTo>
                      <a:pt x="28" y="94"/>
                      <a:pt x="32" y="93"/>
                      <a:pt x="33" y="95"/>
                    </a:cubicBezTo>
                    <a:cubicBezTo>
                      <a:pt x="33" y="97"/>
                      <a:pt x="29" y="100"/>
                      <a:pt x="25" y="101"/>
                    </a:cubicBezTo>
                    <a:cubicBezTo>
                      <a:pt x="20" y="102"/>
                      <a:pt x="26" y="106"/>
                      <a:pt x="28" y="104"/>
                    </a:cubicBezTo>
                    <a:cubicBezTo>
                      <a:pt x="30" y="103"/>
                      <a:pt x="30" y="105"/>
                      <a:pt x="33" y="105"/>
                    </a:cubicBezTo>
                    <a:cubicBezTo>
                      <a:pt x="36" y="105"/>
                      <a:pt x="38" y="108"/>
                      <a:pt x="41" y="106"/>
                    </a:cubicBezTo>
                    <a:cubicBezTo>
                      <a:pt x="45" y="105"/>
                      <a:pt x="44" y="106"/>
                      <a:pt x="42" y="108"/>
                    </a:cubicBezTo>
                    <a:cubicBezTo>
                      <a:pt x="39" y="110"/>
                      <a:pt x="35" y="108"/>
                      <a:pt x="33" y="110"/>
                    </a:cubicBezTo>
                    <a:cubicBezTo>
                      <a:pt x="31" y="111"/>
                      <a:pt x="21" y="120"/>
                      <a:pt x="23" y="122"/>
                    </a:cubicBezTo>
                    <a:cubicBezTo>
                      <a:pt x="24" y="124"/>
                      <a:pt x="25" y="120"/>
                      <a:pt x="29" y="119"/>
                    </a:cubicBezTo>
                    <a:cubicBezTo>
                      <a:pt x="32" y="117"/>
                      <a:pt x="33" y="120"/>
                      <a:pt x="35" y="120"/>
                    </a:cubicBezTo>
                    <a:cubicBezTo>
                      <a:pt x="37" y="120"/>
                      <a:pt x="37" y="116"/>
                      <a:pt x="38" y="117"/>
                    </a:cubicBezTo>
                    <a:cubicBezTo>
                      <a:pt x="40" y="117"/>
                      <a:pt x="41" y="115"/>
                      <a:pt x="44" y="116"/>
                    </a:cubicBezTo>
                    <a:cubicBezTo>
                      <a:pt x="47" y="116"/>
                      <a:pt x="49" y="115"/>
                      <a:pt x="50" y="114"/>
                    </a:cubicBezTo>
                    <a:cubicBezTo>
                      <a:pt x="52" y="113"/>
                      <a:pt x="56" y="116"/>
                      <a:pt x="57" y="115"/>
                    </a:cubicBezTo>
                    <a:cubicBezTo>
                      <a:pt x="58" y="115"/>
                      <a:pt x="63" y="114"/>
                      <a:pt x="66" y="114"/>
                    </a:cubicBezTo>
                    <a:cubicBezTo>
                      <a:pt x="68" y="114"/>
                      <a:pt x="75" y="111"/>
                      <a:pt x="77" y="109"/>
                    </a:cubicBezTo>
                    <a:cubicBezTo>
                      <a:pt x="79" y="107"/>
                      <a:pt x="76" y="107"/>
                      <a:pt x="73" y="107"/>
                    </a:cubicBezTo>
                    <a:cubicBezTo>
                      <a:pt x="71" y="108"/>
                      <a:pt x="72" y="105"/>
                      <a:pt x="74" y="103"/>
                    </a:cubicBezTo>
                    <a:cubicBezTo>
                      <a:pt x="77" y="100"/>
                      <a:pt x="81" y="99"/>
                      <a:pt x="81" y="95"/>
                    </a:cubicBezTo>
                    <a:close/>
                    <a:moveTo>
                      <a:pt x="9" y="35"/>
                    </a:moveTo>
                    <a:cubicBezTo>
                      <a:pt x="13" y="35"/>
                      <a:pt x="16" y="30"/>
                      <a:pt x="15" y="28"/>
                    </a:cubicBezTo>
                    <a:cubicBezTo>
                      <a:pt x="13" y="27"/>
                      <a:pt x="7" y="35"/>
                      <a:pt x="9" y="35"/>
                    </a:cubicBezTo>
                    <a:close/>
                    <a:moveTo>
                      <a:pt x="55" y="10"/>
                    </a:moveTo>
                    <a:cubicBezTo>
                      <a:pt x="57" y="7"/>
                      <a:pt x="60" y="0"/>
                      <a:pt x="57" y="1"/>
                    </a:cubicBezTo>
                    <a:cubicBezTo>
                      <a:pt x="54" y="1"/>
                      <a:pt x="54" y="10"/>
                      <a:pt x="55" y="10"/>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42" name="Freeform 140">
                <a:extLst>
                  <a:ext uri="{FF2B5EF4-FFF2-40B4-BE49-F238E27FC236}">
                    <a16:creationId xmlns:a16="http://schemas.microsoft.com/office/drawing/2014/main" xmlns="" id="{3A975E57-CE4B-4A56-82D6-B0D503BED4C0}"/>
                  </a:ext>
                </a:extLst>
              </p:cNvPr>
              <p:cNvSpPr>
                <a:spLocks noEditPoints="1"/>
              </p:cNvSpPr>
              <p:nvPr/>
            </p:nvSpPr>
            <p:spPr bwMode="auto">
              <a:xfrm>
                <a:off x="4770402" y="2783629"/>
                <a:ext cx="186954" cy="286077"/>
              </a:xfrm>
              <a:custGeom>
                <a:avLst/>
                <a:gdLst>
                  <a:gd name="T0" fmla="*/ 6 w 81"/>
                  <a:gd name="T1" fmla="*/ 67 h 124"/>
                  <a:gd name="T2" fmla="*/ 2 w 81"/>
                  <a:gd name="T3" fmla="*/ 76 h 124"/>
                  <a:gd name="T4" fmla="*/ 11 w 81"/>
                  <a:gd name="T5" fmla="*/ 76 h 124"/>
                  <a:gd name="T6" fmla="*/ 20 w 81"/>
                  <a:gd name="T7" fmla="*/ 75 h 124"/>
                  <a:gd name="T8" fmla="*/ 81 w 81"/>
                  <a:gd name="T9" fmla="*/ 95 h 124"/>
                  <a:gd name="T10" fmla="*/ 68 w 81"/>
                  <a:gd name="T11" fmla="*/ 90 h 124"/>
                  <a:gd name="T12" fmla="*/ 66 w 81"/>
                  <a:gd name="T13" fmla="*/ 82 h 124"/>
                  <a:gd name="T14" fmla="*/ 54 w 81"/>
                  <a:gd name="T15" fmla="*/ 62 h 124"/>
                  <a:gd name="T16" fmla="*/ 42 w 81"/>
                  <a:gd name="T17" fmla="*/ 57 h 124"/>
                  <a:gd name="T18" fmla="*/ 51 w 81"/>
                  <a:gd name="T19" fmla="*/ 38 h 124"/>
                  <a:gd name="T20" fmla="*/ 33 w 81"/>
                  <a:gd name="T21" fmla="*/ 34 h 124"/>
                  <a:gd name="T22" fmla="*/ 40 w 81"/>
                  <a:gd name="T23" fmla="*/ 23 h 124"/>
                  <a:gd name="T24" fmla="*/ 28 w 81"/>
                  <a:gd name="T25" fmla="*/ 26 h 124"/>
                  <a:gd name="T26" fmla="*/ 20 w 81"/>
                  <a:gd name="T27" fmla="*/ 38 h 124"/>
                  <a:gd name="T28" fmla="*/ 13 w 81"/>
                  <a:gd name="T29" fmla="*/ 39 h 124"/>
                  <a:gd name="T30" fmla="*/ 15 w 81"/>
                  <a:gd name="T31" fmla="*/ 50 h 124"/>
                  <a:gd name="T32" fmla="*/ 13 w 81"/>
                  <a:gd name="T33" fmla="*/ 59 h 124"/>
                  <a:gd name="T34" fmla="*/ 22 w 81"/>
                  <a:gd name="T35" fmla="*/ 62 h 124"/>
                  <a:gd name="T36" fmla="*/ 27 w 81"/>
                  <a:gd name="T37" fmla="*/ 61 h 124"/>
                  <a:gd name="T38" fmla="*/ 36 w 81"/>
                  <a:gd name="T39" fmla="*/ 68 h 124"/>
                  <a:gd name="T40" fmla="*/ 39 w 81"/>
                  <a:gd name="T41" fmla="*/ 75 h 124"/>
                  <a:gd name="T42" fmla="*/ 41 w 81"/>
                  <a:gd name="T43" fmla="*/ 86 h 124"/>
                  <a:gd name="T44" fmla="*/ 30 w 81"/>
                  <a:gd name="T45" fmla="*/ 87 h 124"/>
                  <a:gd name="T46" fmla="*/ 33 w 81"/>
                  <a:gd name="T47" fmla="*/ 95 h 124"/>
                  <a:gd name="T48" fmla="*/ 28 w 81"/>
                  <a:gd name="T49" fmla="*/ 104 h 124"/>
                  <a:gd name="T50" fmla="*/ 41 w 81"/>
                  <a:gd name="T51" fmla="*/ 106 h 124"/>
                  <a:gd name="T52" fmla="*/ 33 w 81"/>
                  <a:gd name="T53" fmla="*/ 110 h 124"/>
                  <a:gd name="T54" fmla="*/ 29 w 81"/>
                  <a:gd name="T55" fmla="*/ 119 h 124"/>
                  <a:gd name="T56" fmla="*/ 38 w 81"/>
                  <a:gd name="T57" fmla="*/ 117 h 124"/>
                  <a:gd name="T58" fmla="*/ 50 w 81"/>
                  <a:gd name="T59" fmla="*/ 114 h 124"/>
                  <a:gd name="T60" fmla="*/ 66 w 81"/>
                  <a:gd name="T61" fmla="*/ 114 h 124"/>
                  <a:gd name="T62" fmla="*/ 73 w 81"/>
                  <a:gd name="T63" fmla="*/ 107 h 124"/>
                  <a:gd name="T64" fmla="*/ 81 w 81"/>
                  <a:gd name="T65" fmla="*/ 95 h 124"/>
                  <a:gd name="T66" fmla="*/ 15 w 81"/>
                  <a:gd name="T67" fmla="*/ 28 h 124"/>
                  <a:gd name="T68" fmla="*/ 55 w 81"/>
                  <a:gd name="T69" fmla="*/ 10 h 124"/>
                  <a:gd name="T70" fmla="*/ 55 w 81"/>
                  <a:gd name="T71" fmla="*/ 10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1" h="124">
                    <a:moveTo>
                      <a:pt x="16" y="66"/>
                    </a:moveTo>
                    <a:cubicBezTo>
                      <a:pt x="13" y="63"/>
                      <a:pt x="9" y="67"/>
                      <a:pt x="6" y="67"/>
                    </a:cubicBezTo>
                    <a:cubicBezTo>
                      <a:pt x="5" y="69"/>
                      <a:pt x="4" y="71"/>
                      <a:pt x="3" y="72"/>
                    </a:cubicBezTo>
                    <a:cubicBezTo>
                      <a:pt x="2" y="73"/>
                      <a:pt x="0" y="76"/>
                      <a:pt x="2" y="76"/>
                    </a:cubicBezTo>
                    <a:cubicBezTo>
                      <a:pt x="3" y="77"/>
                      <a:pt x="6" y="80"/>
                      <a:pt x="7" y="77"/>
                    </a:cubicBezTo>
                    <a:cubicBezTo>
                      <a:pt x="7" y="75"/>
                      <a:pt x="8" y="72"/>
                      <a:pt x="11" y="76"/>
                    </a:cubicBezTo>
                    <a:cubicBezTo>
                      <a:pt x="12" y="77"/>
                      <a:pt x="13" y="78"/>
                      <a:pt x="14" y="78"/>
                    </a:cubicBezTo>
                    <a:cubicBezTo>
                      <a:pt x="15" y="77"/>
                      <a:pt x="18" y="77"/>
                      <a:pt x="20" y="75"/>
                    </a:cubicBezTo>
                    <a:cubicBezTo>
                      <a:pt x="23" y="72"/>
                      <a:pt x="19" y="69"/>
                      <a:pt x="16" y="66"/>
                    </a:cubicBezTo>
                    <a:close/>
                    <a:moveTo>
                      <a:pt x="81" y="95"/>
                    </a:moveTo>
                    <a:cubicBezTo>
                      <a:pt x="81" y="91"/>
                      <a:pt x="73" y="89"/>
                      <a:pt x="72" y="91"/>
                    </a:cubicBezTo>
                    <a:cubicBezTo>
                      <a:pt x="71" y="93"/>
                      <a:pt x="70" y="93"/>
                      <a:pt x="68" y="90"/>
                    </a:cubicBezTo>
                    <a:cubicBezTo>
                      <a:pt x="67" y="88"/>
                      <a:pt x="70" y="86"/>
                      <a:pt x="68" y="86"/>
                    </a:cubicBezTo>
                    <a:cubicBezTo>
                      <a:pt x="67" y="86"/>
                      <a:pt x="65" y="83"/>
                      <a:pt x="66" y="82"/>
                    </a:cubicBezTo>
                    <a:cubicBezTo>
                      <a:pt x="66" y="80"/>
                      <a:pt x="64" y="73"/>
                      <a:pt x="60" y="72"/>
                    </a:cubicBezTo>
                    <a:cubicBezTo>
                      <a:pt x="56" y="71"/>
                      <a:pt x="55" y="65"/>
                      <a:pt x="54" y="62"/>
                    </a:cubicBezTo>
                    <a:cubicBezTo>
                      <a:pt x="54" y="59"/>
                      <a:pt x="51" y="61"/>
                      <a:pt x="49" y="58"/>
                    </a:cubicBezTo>
                    <a:cubicBezTo>
                      <a:pt x="47" y="55"/>
                      <a:pt x="43" y="57"/>
                      <a:pt x="42" y="57"/>
                    </a:cubicBezTo>
                    <a:cubicBezTo>
                      <a:pt x="40" y="57"/>
                      <a:pt x="42" y="53"/>
                      <a:pt x="44" y="52"/>
                    </a:cubicBezTo>
                    <a:cubicBezTo>
                      <a:pt x="47" y="50"/>
                      <a:pt x="51" y="40"/>
                      <a:pt x="51" y="38"/>
                    </a:cubicBezTo>
                    <a:cubicBezTo>
                      <a:pt x="51" y="36"/>
                      <a:pt x="38" y="36"/>
                      <a:pt x="36" y="37"/>
                    </a:cubicBezTo>
                    <a:cubicBezTo>
                      <a:pt x="33" y="38"/>
                      <a:pt x="31" y="35"/>
                      <a:pt x="33" y="34"/>
                    </a:cubicBezTo>
                    <a:cubicBezTo>
                      <a:pt x="35" y="33"/>
                      <a:pt x="39" y="29"/>
                      <a:pt x="39" y="28"/>
                    </a:cubicBezTo>
                    <a:cubicBezTo>
                      <a:pt x="39" y="26"/>
                      <a:pt x="42" y="24"/>
                      <a:pt x="40" y="23"/>
                    </a:cubicBezTo>
                    <a:cubicBezTo>
                      <a:pt x="39" y="21"/>
                      <a:pt x="38" y="25"/>
                      <a:pt x="37" y="26"/>
                    </a:cubicBezTo>
                    <a:cubicBezTo>
                      <a:pt x="35" y="27"/>
                      <a:pt x="32" y="27"/>
                      <a:pt x="28" y="26"/>
                    </a:cubicBezTo>
                    <a:cubicBezTo>
                      <a:pt x="24" y="25"/>
                      <a:pt x="23" y="31"/>
                      <a:pt x="23" y="33"/>
                    </a:cubicBezTo>
                    <a:cubicBezTo>
                      <a:pt x="23" y="35"/>
                      <a:pt x="19" y="37"/>
                      <a:pt x="20" y="38"/>
                    </a:cubicBezTo>
                    <a:cubicBezTo>
                      <a:pt x="20" y="40"/>
                      <a:pt x="19" y="42"/>
                      <a:pt x="17" y="41"/>
                    </a:cubicBezTo>
                    <a:cubicBezTo>
                      <a:pt x="16" y="40"/>
                      <a:pt x="15" y="37"/>
                      <a:pt x="13" y="39"/>
                    </a:cubicBezTo>
                    <a:cubicBezTo>
                      <a:pt x="10" y="41"/>
                      <a:pt x="15" y="43"/>
                      <a:pt x="18" y="44"/>
                    </a:cubicBezTo>
                    <a:cubicBezTo>
                      <a:pt x="22" y="44"/>
                      <a:pt x="16" y="46"/>
                      <a:pt x="15" y="50"/>
                    </a:cubicBezTo>
                    <a:cubicBezTo>
                      <a:pt x="15" y="53"/>
                      <a:pt x="20" y="51"/>
                      <a:pt x="20" y="54"/>
                    </a:cubicBezTo>
                    <a:cubicBezTo>
                      <a:pt x="20" y="56"/>
                      <a:pt x="13" y="57"/>
                      <a:pt x="13" y="59"/>
                    </a:cubicBezTo>
                    <a:cubicBezTo>
                      <a:pt x="13" y="61"/>
                      <a:pt x="17" y="58"/>
                      <a:pt x="19" y="57"/>
                    </a:cubicBezTo>
                    <a:cubicBezTo>
                      <a:pt x="21" y="56"/>
                      <a:pt x="18" y="62"/>
                      <a:pt x="22" y="62"/>
                    </a:cubicBezTo>
                    <a:cubicBezTo>
                      <a:pt x="26" y="61"/>
                      <a:pt x="25" y="55"/>
                      <a:pt x="27" y="55"/>
                    </a:cubicBezTo>
                    <a:cubicBezTo>
                      <a:pt x="28" y="56"/>
                      <a:pt x="26" y="58"/>
                      <a:pt x="27" y="61"/>
                    </a:cubicBezTo>
                    <a:cubicBezTo>
                      <a:pt x="29" y="63"/>
                      <a:pt x="24" y="67"/>
                      <a:pt x="25" y="69"/>
                    </a:cubicBezTo>
                    <a:cubicBezTo>
                      <a:pt x="25" y="71"/>
                      <a:pt x="33" y="71"/>
                      <a:pt x="36" y="68"/>
                    </a:cubicBezTo>
                    <a:cubicBezTo>
                      <a:pt x="39" y="65"/>
                      <a:pt x="40" y="68"/>
                      <a:pt x="38" y="70"/>
                    </a:cubicBezTo>
                    <a:cubicBezTo>
                      <a:pt x="36" y="73"/>
                      <a:pt x="37" y="75"/>
                      <a:pt x="39" y="75"/>
                    </a:cubicBezTo>
                    <a:cubicBezTo>
                      <a:pt x="42" y="76"/>
                      <a:pt x="43" y="76"/>
                      <a:pt x="42" y="78"/>
                    </a:cubicBezTo>
                    <a:cubicBezTo>
                      <a:pt x="41" y="80"/>
                      <a:pt x="42" y="84"/>
                      <a:pt x="41" y="86"/>
                    </a:cubicBezTo>
                    <a:cubicBezTo>
                      <a:pt x="40" y="87"/>
                      <a:pt x="33" y="87"/>
                      <a:pt x="33" y="86"/>
                    </a:cubicBezTo>
                    <a:cubicBezTo>
                      <a:pt x="32" y="85"/>
                      <a:pt x="29" y="86"/>
                      <a:pt x="30" y="87"/>
                    </a:cubicBezTo>
                    <a:cubicBezTo>
                      <a:pt x="31" y="89"/>
                      <a:pt x="28" y="91"/>
                      <a:pt x="28" y="92"/>
                    </a:cubicBezTo>
                    <a:cubicBezTo>
                      <a:pt x="28" y="94"/>
                      <a:pt x="32" y="93"/>
                      <a:pt x="33" y="95"/>
                    </a:cubicBezTo>
                    <a:cubicBezTo>
                      <a:pt x="33" y="97"/>
                      <a:pt x="29" y="100"/>
                      <a:pt x="25" y="101"/>
                    </a:cubicBezTo>
                    <a:cubicBezTo>
                      <a:pt x="20" y="102"/>
                      <a:pt x="26" y="106"/>
                      <a:pt x="28" y="104"/>
                    </a:cubicBezTo>
                    <a:cubicBezTo>
                      <a:pt x="30" y="103"/>
                      <a:pt x="30" y="105"/>
                      <a:pt x="33" y="105"/>
                    </a:cubicBezTo>
                    <a:cubicBezTo>
                      <a:pt x="36" y="105"/>
                      <a:pt x="38" y="108"/>
                      <a:pt x="41" y="106"/>
                    </a:cubicBezTo>
                    <a:cubicBezTo>
                      <a:pt x="45" y="105"/>
                      <a:pt x="44" y="106"/>
                      <a:pt x="42" y="108"/>
                    </a:cubicBezTo>
                    <a:cubicBezTo>
                      <a:pt x="39" y="110"/>
                      <a:pt x="35" y="108"/>
                      <a:pt x="33" y="110"/>
                    </a:cubicBezTo>
                    <a:cubicBezTo>
                      <a:pt x="31" y="111"/>
                      <a:pt x="21" y="120"/>
                      <a:pt x="23" y="122"/>
                    </a:cubicBezTo>
                    <a:cubicBezTo>
                      <a:pt x="24" y="124"/>
                      <a:pt x="25" y="120"/>
                      <a:pt x="29" y="119"/>
                    </a:cubicBezTo>
                    <a:cubicBezTo>
                      <a:pt x="32" y="117"/>
                      <a:pt x="33" y="120"/>
                      <a:pt x="35" y="120"/>
                    </a:cubicBezTo>
                    <a:cubicBezTo>
                      <a:pt x="37" y="120"/>
                      <a:pt x="37" y="116"/>
                      <a:pt x="38" y="117"/>
                    </a:cubicBezTo>
                    <a:cubicBezTo>
                      <a:pt x="40" y="117"/>
                      <a:pt x="41" y="115"/>
                      <a:pt x="44" y="116"/>
                    </a:cubicBezTo>
                    <a:cubicBezTo>
                      <a:pt x="47" y="116"/>
                      <a:pt x="49" y="115"/>
                      <a:pt x="50" y="114"/>
                    </a:cubicBezTo>
                    <a:cubicBezTo>
                      <a:pt x="52" y="113"/>
                      <a:pt x="56" y="116"/>
                      <a:pt x="57" y="115"/>
                    </a:cubicBezTo>
                    <a:cubicBezTo>
                      <a:pt x="58" y="115"/>
                      <a:pt x="63" y="114"/>
                      <a:pt x="66" y="114"/>
                    </a:cubicBezTo>
                    <a:cubicBezTo>
                      <a:pt x="68" y="114"/>
                      <a:pt x="75" y="111"/>
                      <a:pt x="77" y="109"/>
                    </a:cubicBezTo>
                    <a:cubicBezTo>
                      <a:pt x="79" y="107"/>
                      <a:pt x="76" y="107"/>
                      <a:pt x="73" y="107"/>
                    </a:cubicBezTo>
                    <a:cubicBezTo>
                      <a:pt x="71" y="108"/>
                      <a:pt x="72" y="105"/>
                      <a:pt x="74" y="103"/>
                    </a:cubicBezTo>
                    <a:cubicBezTo>
                      <a:pt x="77" y="100"/>
                      <a:pt x="81" y="99"/>
                      <a:pt x="81" y="95"/>
                    </a:cubicBezTo>
                    <a:close/>
                    <a:moveTo>
                      <a:pt x="9" y="35"/>
                    </a:moveTo>
                    <a:cubicBezTo>
                      <a:pt x="13" y="35"/>
                      <a:pt x="16" y="30"/>
                      <a:pt x="15" y="28"/>
                    </a:cubicBezTo>
                    <a:cubicBezTo>
                      <a:pt x="13" y="27"/>
                      <a:pt x="7" y="35"/>
                      <a:pt x="9" y="35"/>
                    </a:cubicBezTo>
                    <a:close/>
                    <a:moveTo>
                      <a:pt x="55" y="10"/>
                    </a:moveTo>
                    <a:cubicBezTo>
                      <a:pt x="57" y="7"/>
                      <a:pt x="60" y="0"/>
                      <a:pt x="57" y="1"/>
                    </a:cubicBezTo>
                    <a:cubicBezTo>
                      <a:pt x="54" y="1"/>
                      <a:pt x="54" y="10"/>
                      <a:pt x="55" y="10"/>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43" name="Freeform 141">
                <a:extLst>
                  <a:ext uri="{FF2B5EF4-FFF2-40B4-BE49-F238E27FC236}">
                    <a16:creationId xmlns:a16="http://schemas.microsoft.com/office/drawing/2014/main" xmlns="" id="{E802BB90-0670-4B71-BA36-F788E34E3626}"/>
                  </a:ext>
                </a:extLst>
              </p:cNvPr>
              <p:cNvSpPr>
                <a:spLocks noEditPoints="1"/>
              </p:cNvSpPr>
              <p:nvPr/>
            </p:nvSpPr>
            <p:spPr bwMode="auto">
              <a:xfrm>
                <a:off x="5072791" y="2866441"/>
                <a:ext cx="87831" cy="82812"/>
              </a:xfrm>
              <a:custGeom>
                <a:avLst/>
                <a:gdLst>
                  <a:gd name="T0" fmla="*/ 19 w 38"/>
                  <a:gd name="T1" fmla="*/ 13 h 36"/>
                  <a:gd name="T2" fmla="*/ 19 w 38"/>
                  <a:gd name="T3" fmla="*/ 8 h 36"/>
                  <a:gd name="T4" fmla="*/ 20 w 38"/>
                  <a:gd name="T5" fmla="*/ 1 h 36"/>
                  <a:gd name="T6" fmla="*/ 14 w 38"/>
                  <a:gd name="T7" fmla="*/ 4 h 36"/>
                  <a:gd name="T8" fmla="*/ 9 w 38"/>
                  <a:gd name="T9" fmla="*/ 6 h 36"/>
                  <a:gd name="T10" fmla="*/ 10 w 38"/>
                  <a:gd name="T11" fmla="*/ 10 h 36"/>
                  <a:gd name="T12" fmla="*/ 5 w 38"/>
                  <a:gd name="T13" fmla="*/ 8 h 36"/>
                  <a:gd name="T14" fmla="*/ 1 w 38"/>
                  <a:gd name="T15" fmla="*/ 13 h 36"/>
                  <a:gd name="T16" fmla="*/ 1 w 38"/>
                  <a:gd name="T17" fmla="*/ 23 h 36"/>
                  <a:gd name="T18" fmla="*/ 4 w 38"/>
                  <a:gd name="T19" fmla="*/ 30 h 36"/>
                  <a:gd name="T20" fmla="*/ 5 w 38"/>
                  <a:gd name="T21" fmla="*/ 33 h 36"/>
                  <a:gd name="T22" fmla="*/ 13 w 38"/>
                  <a:gd name="T23" fmla="*/ 34 h 36"/>
                  <a:gd name="T24" fmla="*/ 16 w 38"/>
                  <a:gd name="T25" fmla="*/ 34 h 36"/>
                  <a:gd name="T26" fmla="*/ 12 w 38"/>
                  <a:gd name="T27" fmla="*/ 30 h 36"/>
                  <a:gd name="T28" fmla="*/ 17 w 38"/>
                  <a:gd name="T29" fmla="*/ 30 h 36"/>
                  <a:gd name="T30" fmla="*/ 22 w 38"/>
                  <a:gd name="T31" fmla="*/ 30 h 36"/>
                  <a:gd name="T32" fmla="*/ 19 w 38"/>
                  <a:gd name="T33" fmla="*/ 25 h 36"/>
                  <a:gd name="T34" fmla="*/ 16 w 38"/>
                  <a:gd name="T35" fmla="*/ 25 h 36"/>
                  <a:gd name="T36" fmla="*/ 18 w 38"/>
                  <a:gd name="T37" fmla="*/ 20 h 36"/>
                  <a:gd name="T38" fmla="*/ 23 w 38"/>
                  <a:gd name="T39" fmla="*/ 17 h 36"/>
                  <a:gd name="T40" fmla="*/ 19 w 38"/>
                  <a:gd name="T41" fmla="*/ 13 h 36"/>
                  <a:gd name="T42" fmla="*/ 37 w 38"/>
                  <a:gd name="T43" fmla="*/ 20 h 36"/>
                  <a:gd name="T44" fmla="*/ 35 w 38"/>
                  <a:gd name="T45" fmla="*/ 22 h 36"/>
                  <a:gd name="T46" fmla="*/ 32 w 38"/>
                  <a:gd name="T47" fmla="*/ 20 h 36"/>
                  <a:gd name="T48" fmla="*/ 27 w 38"/>
                  <a:gd name="T49" fmla="*/ 23 h 36"/>
                  <a:gd name="T50" fmla="*/ 30 w 38"/>
                  <a:gd name="T51" fmla="*/ 30 h 36"/>
                  <a:gd name="T52" fmla="*/ 27 w 38"/>
                  <a:gd name="T53" fmla="*/ 32 h 36"/>
                  <a:gd name="T54" fmla="*/ 30 w 38"/>
                  <a:gd name="T55" fmla="*/ 36 h 36"/>
                  <a:gd name="T56" fmla="*/ 35 w 38"/>
                  <a:gd name="T57" fmla="*/ 29 h 36"/>
                  <a:gd name="T58" fmla="*/ 37 w 38"/>
                  <a:gd name="T59" fmla="*/ 2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8" h="36">
                    <a:moveTo>
                      <a:pt x="19" y="13"/>
                    </a:moveTo>
                    <a:cubicBezTo>
                      <a:pt x="18" y="13"/>
                      <a:pt x="18" y="9"/>
                      <a:pt x="19" y="8"/>
                    </a:cubicBezTo>
                    <a:cubicBezTo>
                      <a:pt x="20" y="6"/>
                      <a:pt x="21" y="2"/>
                      <a:pt x="20" y="1"/>
                    </a:cubicBezTo>
                    <a:cubicBezTo>
                      <a:pt x="19" y="0"/>
                      <a:pt x="14" y="1"/>
                      <a:pt x="14" y="4"/>
                    </a:cubicBezTo>
                    <a:cubicBezTo>
                      <a:pt x="14" y="7"/>
                      <a:pt x="10" y="6"/>
                      <a:pt x="9" y="6"/>
                    </a:cubicBezTo>
                    <a:cubicBezTo>
                      <a:pt x="8" y="7"/>
                      <a:pt x="11" y="9"/>
                      <a:pt x="10" y="10"/>
                    </a:cubicBezTo>
                    <a:cubicBezTo>
                      <a:pt x="8" y="11"/>
                      <a:pt x="8" y="8"/>
                      <a:pt x="5" y="8"/>
                    </a:cubicBezTo>
                    <a:cubicBezTo>
                      <a:pt x="3" y="7"/>
                      <a:pt x="2" y="11"/>
                      <a:pt x="1" y="13"/>
                    </a:cubicBezTo>
                    <a:cubicBezTo>
                      <a:pt x="0" y="15"/>
                      <a:pt x="1" y="20"/>
                      <a:pt x="1" y="23"/>
                    </a:cubicBezTo>
                    <a:cubicBezTo>
                      <a:pt x="1" y="25"/>
                      <a:pt x="5" y="27"/>
                      <a:pt x="4" y="30"/>
                    </a:cubicBezTo>
                    <a:cubicBezTo>
                      <a:pt x="4" y="31"/>
                      <a:pt x="4" y="32"/>
                      <a:pt x="5" y="33"/>
                    </a:cubicBezTo>
                    <a:cubicBezTo>
                      <a:pt x="8" y="33"/>
                      <a:pt x="11" y="33"/>
                      <a:pt x="13" y="34"/>
                    </a:cubicBezTo>
                    <a:cubicBezTo>
                      <a:pt x="13" y="34"/>
                      <a:pt x="14" y="34"/>
                      <a:pt x="16" y="34"/>
                    </a:cubicBezTo>
                    <a:cubicBezTo>
                      <a:pt x="15" y="32"/>
                      <a:pt x="12" y="31"/>
                      <a:pt x="12" y="30"/>
                    </a:cubicBezTo>
                    <a:cubicBezTo>
                      <a:pt x="13" y="28"/>
                      <a:pt x="15" y="29"/>
                      <a:pt x="17" y="30"/>
                    </a:cubicBezTo>
                    <a:cubicBezTo>
                      <a:pt x="18" y="32"/>
                      <a:pt x="22" y="32"/>
                      <a:pt x="22" y="30"/>
                    </a:cubicBezTo>
                    <a:cubicBezTo>
                      <a:pt x="22" y="29"/>
                      <a:pt x="22" y="24"/>
                      <a:pt x="19" y="25"/>
                    </a:cubicBezTo>
                    <a:cubicBezTo>
                      <a:pt x="17" y="26"/>
                      <a:pt x="17" y="26"/>
                      <a:pt x="16" y="25"/>
                    </a:cubicBezTo>
                    <a:cubicBezTo>
                      <a:pt x="15" y="24"/>
                      <a:pt x="17" y="22"/>
                      <a:pt x="18" y="20"/>
                    </a:cubicBezTo>
                    <a:cubicBezTo>
                      <a:pt x="19" y="18"/>
                      <a:pt x="23" y="19"/>
                      <a:pt x="23" y="17"/>
                    </a:cubicBezTo>
                    <a:cubicBezTo>
                      <a:pt x="24" y="15"/>
                      <a:pt x="20" y="14"/>
                      <a:pt x="19" y="13"/>
                    </a:cubicBezTo>
                    <a:close/>
                    <a:moveTo>
                      <a:pt x="37" y="20"/>
                    </a:moveTo>
                    <a:cubicBezTo>
                      <a:pt x="36" y="20"/>
                      <a:pt x="36" y="22"/>
                      <a:pt x="35" y="22"/>
                    </a:cubicBezTo>
                    <a:cubicBezTo>
                      <a:pt x="33" y="23"/>
                      <a:pt x="32" y="18"/>
                      <a:pt x="32" y="20"/>
                    </a:cubicBezTo>
                    <a:cubicBezTo>
                      <a:pt x="31" y="23"/>
                      <a:pt x="29" y="19"/>
                      <a:pt x="27" y="23"/>
                    </a:cubicBezTo>
                    <a:cubicBezTo>
                      <a:pt x="24" y="26"/>
                      <a:pt x="28" y="29"/>
                      <a:pt x="30" y="30"/>
                    </a:cubicBezTo>
                    <a:cubicBezTo>
                      <a:pt x="31" y="31"/>
                      <a:pt x="30" y="33"/>
                      <a:pt x="27" y="32"/>
                    </a:cubicBezTo>
                    <a:cubicBezTo>
                      <a:pt x="25" y="32"/>
                      <a:pt x="27" y="35"/>
                      <a:pt x="30" y="36"/>
                    </a:cubicBezTo>
                    <a:cubicBezTo>
                      <a:pt x="32" y="36"/>
                      <a:pt x="36" y="31"/>
                      <a:pt x="35" y="29"/>
                    </a:cubicBezTo>
                    <a:cubicBezTo>
                      <a:pt x="35" y="28"/>
                      <a:pt x="38" y="21"/>
                      <a:pt x="37" y="20"/>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44" name="Freeform 142">
                <a:extLst>
                  <a:ext uri="{FF2B5EF4-FFF2-40B4-BE49-F238E27FC236}">
                    <a16:creationId xmlns:a16="http://schemas.microsoft.com/office/drawing/2014/main" xmlns="" id="{56555BD9-B286-4A68-A729-9E0215BB80D0}"/>
                  </a:ext>
                </a:extLst>
              </p:cNvPr>
              <p:cNvSpPr>
                <a:spLocks noEditPoints="1"/>
              </p:cNvSpPr>
              <p:nvPr/>
            </p:nvSpPr>
            <p:spPr bwMode="auto">
              <a:xfrm>
                <a:off x="5133018" y="2525155"/>
                <a:ext cx="229615" cy="406531"/>
              </a:xfrm>
              <a:custGeom>
                <a:avLst/>
                <a:gdLst>
                  <a:gd name="T0" fmla="*/ 98 w 100"/>
                  <a:gd name="T1" fmla="*/ 38 h 176"/>
                  <a:gd name="T2" fmla="*/ 96 w 100"/>
                  <a:gd name="T3" fmla="*/ 24 h 176"/>
                  <a:gd name="T4" fmla="*/ 84 w 100"/>
                  <a:gd name="T5" fmla="*/ 9 h 176"/>
                  <a:gd name="T6" fmla="*/ 70 w 100"/>
                  <a:gd name="T7" fmla="*/ 8 h 176"/>
                  <a:gd name="T8" fmla="*/ 56 w 100"/>
                  <a:gd name="T9" fmla="*/ 8 h 176"/>
                  <a:gd name="T10" fmla="*/ 48 w 100"/>
                  <a:gd name="T11" fmla="*/ 16 h 176"/>
                  <a:gd name="T12" fmla="*/ 40 w 100"/>
                  <a:gd name="T13" fmla="*/ 27 h 176"/>
                  <a:gd name="T14" fmla="*/ 34 w 100"/>
                  <a:gd name="T15" fmla="*/ 37 h 176"/>
                  <a:gd name="T16" fmla="*/ 26 w 100"/>
                  <a:gd name="T17" fmla="*/ 43 h 176"/>
                  <a:gd name="T18" fmla="*/ 21 w 100"/>
                  <a:gd name="T19" fmla="*/ 61 h 176"/>
                  <a:gd name="T20" fmla="*/ 22 w 100"/>
                  <a:gd name="T21" fmla="*/ 70 h 176"/>
                  <a:gd name="T22" fmla="*/ 9 w 100"/>
                  <a:gd name="T23" fmla="*/ 75 h 176"/>
                  <a:gd name="T24" fmla="*/ 8 w 100"/>
                  <a:gd name="T25" fmla="*/ 91 h 176"/>
                  <a:gd name="T26" fmla="*/ 13 w 100"/>
                  <a:gd name="T27" fmla="*/ 105 h 176"/>
                  <a:gd name="T28" fmla="*/ 11 w 100"/>
                  <a:gd name="T29" fmla="*/ 113 h 176"/>
                  <a:gd name="T30" fmla="*/ 6 w 100"/>
                  <a:gd name="T31" fmla="*/ 122 h 176"/>
                  <a:gd name="T32" fmla="*/ 3 w 100"/>
                  <a:gd name="T33" fmla="*/ 134 h 176"/>
                  <a:gd name="T34" fmla="*/ 0 w 100"/>
                  <a:gd name="T35" fmla="*/ 134 h 176"/>
                  <a:gd name="T36" fmla="*/ 6 w 100"/>
                  <a:gd name="T37" fmla="*/ 151 h 176"/>
                  <a:gd name="T38" fmla="*/ 12 w 100"/>
                  <a:gd name="T39" fmla="*/ 164 h 176"/>
                  <a:gd name="T40" fmla="*/ 15 w 100"/>
                  <a:gd name="T41" fmla="*/ 175 h 176"/>
                  <a:gd name="T42" fmla="*/ 24 w 100"/>
                  <a:gd name="T43" fmla="*/ 170 h 176"/>
                  <a:gd name="T44" fmla="*/ 33 w 100"/>
                  <a:gd name="T45" fmla="*/ 167 h 176"/>
                  <a:gd name="T46" fmla="*/ 41 w 100"/>
                  <a:gd name="T47" fmla="*/ 164 h 176"/>
                  <a:gd name="T48" fmla="*/ 42 w 100"/>
                  <a:gd name="T49" fmla="*/ 157 h 176"/>
                  <a:gd name="T50" fmla="*/ 43 w 100"/>
                  <a:gd name="T51" fmla="*/ 140 h 176"/>
                  <a:gd name="T52" fmla="*/ 55 w 100"/>
                  <a:gd name="T53" fmla="*/ 128 h 176"/>
                  <a:gd name="T54" fmla="*/ 52 w 100"/>
                  <a:gd name="T55" fmla="*/ 113 h 176"/>
                  <a:gd name="T56" fmla="*/ 46 w 100"/>
                  <a:gd name="T57" fmla="*/ 103 h 176"/>
                  <a:gd name="T58" fmla="*/ 51 w 100"/>
                  <a:gd name="T59" fmla="*/ 89 h 176"/>
                  <a:gd name="T60" fmla="*/ 60 w 100"/>
                  <a:gd name="T61" fmla="*/ 79 h 176"/>
                  <a:gd name="T62" fmla="*/ 80 w 100"/>
                  <a:gd name="T63" fmla="*/ 65 h 176"/>
                  <a:gd name="T64" fmla="*/ 82 w 100"/>
                  <a:gd name="T65" fmla="*/ 51 h 176"/>
                  <a:gd name="T66" fmla="*/ 96 w 100"/>
                  <a:gd name="T67" fmla="*/ 46 h 176"/>
                  <a:gd name="T68" fmla="*/ 99 w 100"/>
                  <a:gd name="T69" fmla="*/ 42 h 176"/>
                  <a:gd name="T70" fmla="*/ 54 w 100"/>
                  <a:gd name="T71" fmla="*/ 157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0" h="176">
                    <a:moveTo>
                      <a:pt x="99" y="42"/>
                    </a:moveTo>
                    <a:cubicBezTo>
                      <a:pt x="98" y="41"/>
                      <a:pt x="96" y="38"/>
                      <a:pt x="98" y="38"/>
                    </a:cubicBezTo>
                    <a:cubicBezTo>
                      <a:pt x="100" y="38"/>
                      <a:pt x="100" y="32"/>
                      <a:pt x="98" y="31"/>
                    </a:cubicBezTo>
                    <a:cubicBezTo>
                      <a:pt x="96" y="30"/>
                      <a:pt x="98" y="25"/>
                      <a:pt x="96" y="24"/>
                    </a:cubicBezTo>
                    <a:cubicBezTo>
                      <a:pt x="94" y="23"/>
                      <a:pt x="95" y="19"/>
                      <a:pt x="96" y="16"/>
                    </a:cubicBezTo>
                    <a:cubicBezTo>
                      <a:pt x="96" y="13"/>
                      <a:pt x="89" y="11"/>
                      <a:pt x="84" y="9"/>
                    </a:cubicBezTo>
                    <a:cubicBezTo>
                      <a:pt x="80" y="7"/>
                      <a:pt x="78" y="4"/>
                      <a:pt x="75" y="2"/>
                    </a:cubicBezTo>
                    <a:cubicBezTo>
                      <a:pt x="71" y="0"/>
                      <a:pt x="70" y="5"/>
                      <a:pt x="70" y="8"/>
                    </a:cubicBezTo>
                    <a:cubicBezTo>
                      <a:pt x="70" y="11"/>
                      <a:pt x="67" y="12"/>
                      <a:pt x="65" y="10"/>
                    </a:cubicBezTo>
                    <a:cubicBezTo>
                      <a:pt x="63" y="8"/>
                      <a:pt x="60" y="10"/>
                      <a:pt x="56" y="8"/>
                    </a:cubicBezTo>
                    <a:cubicBezTo>
                      <a:pt x="53" y="7"/>
                      <a:pt x="55" y="12"/>
                      <a:pt x="55" y="14"/>
                    </a:cubicBezTo>
                    <a:cubicBezTo>
                      <a:pt x="55" y="16"/>
                      <a:pt x="51" y="16"/>
                      <a:pt x="48" y="16"/>
                    </a:cubicBezTo>
                    <a:cubicBezTo>
                      <a:pt x="46" y="16"/>
                      <a:pt x="42" y="18"/>
                      <a:pt x="42" y="21"/>
                    </a:cubicBezTo>
                    <a:cubicBezTo>
                      <a:pt x="42" y="24"/>
                      <a:pt x="39" y="25"/>
                      <a:pt x="40" y="27"/>
                    </a:cubicBezTo>
                    <a:cubicBezTo>
                      <a:pt x="41" y="28"/>
                      <a:pt x="40" y="30"/>
                      <a:pt x="38" y="31"/>
                    </a:cubicBezTo>
                    <a:cubicBezTo>
                      <a:pt x="37" y="32"/>
                      <a:pt x="35" y="36"/>
                      <a:pt x="34" y="37"/>
                    </a:cubicBezTo>
                    <a:cubicBezTo>
                      <a:pt x="33" y="38"/>
                      <a:pt x="35" y="40"/>
                      <a:pt x="32" y="42"/>
                    </a:cubicBezTo>
                    <a:cubicBezTo>
                      <a:pt x="30" y="43"/>
                      <a:pt x="27" y="42"/>
                      <a:pt x="26" y="43"/>
                    </a:cubicBezTo>
                    <a:cubicBezTo>
                      <a:pt x="25" y="44"/>
                      <a:pt x="26" y="47"/>
                      <a:pt x="26" y="50"/>
                    </a:cubicBezTo>
                    <a:cubicBezTo>
                      <a:pt x="26" y="54"/>
                      <a:pt x="23" y="58"/>
                      <a:pt x="21" y="61"/>
                    </a:cubicBezTo>
                    <a:cubicBezTo>
                      <a:pt x="18" y="64"/>
                      <a:pt x="21" y="65"/>
                      <a:pt x="22" y="65"/>
                    </a:cubicBezTo>
                    <a:cubicBezTo>
                      <a:pt x="24" y="65"/>
                      <a:pt x="24" y="67"/>
                      <a:pt x="22" y="70"/>
                    </a:cubicBezTo>
                    <a:cubicBezTo>
                      <a:pt x="21" y="72"/>
                      <a:pt x="19" y="70"/>
                      <a:pt x="17" y="70"/>
                    </a:cubicBezTo>
                    <a:cubicBezTo>
                      <a:pt x="16" y="70"/>
                      <a:pt x="11" y="71"/>
                      <a:pt x="9" y="75"/>
                    </a:cubicBezTo>
                    <a:cubicBezTo>
                      <a:pt x="7" y="79"/>
                      <a:pt x="8" y="81"/>
                      <a:pt x="8" y="83"/>
                    </a:cubicBezTo>
                    <a:cubicBezTo>
                      <a:pt x="9" y="85"/>
                      <a:pt x="6" y="87"/>
                      <a:pt x="8" y="91"/>
                    </a:cubicBezTo>
                    <a:cubicBezTo>
                      <a:pt x="10" y="95"/>
                      <a:pt x="8" y="96"/>
                      <a:pt x="8" y="99"/>
                    </a:cubicBezTo>
                    <a:cubicBezTo>
                      <a:pt x="8" y="102"/>
                      <a:pt x="13" y="102"/>
                      <a:pt x="13" y="105"/>
                    </a:cubicBezTo>
                    <a:cubicBezTo>
                      <a:pt x="14" y="108"/>
                      <a:pt x="12" y="109"/>
                      <a:pt x="10" y="109"/>
                    </a:cubicBezTo>
                    <a:cubicBezTo>
                      <a:pt x="9" y="109"/>
                      <a:pt x="9" y="112"/>
                      <a:pt x="11" y="113"/>
                    </a:cubicBezTo>
                    <a:cubicBezTo>
                      <a:pt x="12" y="113"/>
                      <a:pt x="12" y="119"/>
                      <a:pt x="11" y="120"/>
                    </a:cubicBezTo>
                    <a:cubicBezTo>
                      <a:pt x="10" y="122"/>
                      <a:pt x="5" y="120"/>
                      <a:pt x="6" y="122"/>
                    </a:cubicBezTo>
                    <a:cubicBezTo>
                      <a:pt x="6" y="124"/>
                      <a:pt x="5" y="127"/>
                      <a:pt x="5" y="129"/>
                    </a:cubicBezTo>
                    <a:cubicBezTo>
                      <a:pt x="5" y="130"/>
                      <a:pt x="4" y="135"/>
                      <a:pt x="3" y="134"/>
                    </a:cubicBezTo>
                    <a:cubicBezTo>
                      <a:pt x="2" y="134"/>
                      <a:pt x="1" y="134"/>
                      <a:pt x="0" y="134"/>
                    </a:cubicBezTo>
                    <a:cubicBezTo>
                      <a:pt x="0" y="134"/>
                      <a:pt x="0" y="134"/>
                      <a:pt x="0" y="134"/>
                    </a:cubicBezTo>
                    <a:cubicBezTo>
                      <a:pt x="0" y="137"/>
                      <a:pt x="1" y="140"/>
                      <a:pt x="4" y="143"/>
                    </a:cubicBezTo>
                    <a:cubicBezTo>
                      <a:pt x="6" y="145"/>
                      <a:pt x="4" y="148"/>
                      <a:pt x="6" y="151"/>
                    </a:cubicBezTo>
                    <a:cubicBezTo>
                      <a:pt x="9" y="154"/>
                      <a:pt x="8" y="156"/>
                      <a:pt x="11" y="158"/>
                    </a:cubicBezTo>
                    <a:cubicBezTo>
                      <a:pt x="13" y="160"/>
                      <a:pt x="13" y="161"/>
                      <a:pt x="12" y="164"/>
                    </a:cubicBezTo>
                    <a:cubicBezTo>
                      <a:pt x="11" y="167"/>
                      <a:pt x="14" y="166"/>
                      <a:pt x="14" y="168"/>
                    </a:cubicBezTo>
                    <a:cubicBezTo>
                      <a:pt x="15" y="170"/>
                      <a:pt x="14" y="173"/>
                      <a:pt x="15" y="175"/>
                    </a:cubicBezTo>
                    <a:cubicBezTo>
                      <a:pt x="15" y="176"/>
                      <a:pt x="17" y="175"/>
                      <a:pt x="21" y="175"/>
                    </a:cubicBezTo>
                    <a:cubicBezTo>
                      <a:pt x="25" y="174"/>
                      <a:pt x="24" y="172"/>
                      <a:pt x="24" y="170"/>
                    </a:cubicBezTo>
                    <a:cubicBezTo>
                      <a:pt x="24" y="168"/>
                      <a:pt x="26" y="169"/>
                      <a:pt x="26" y="167"/>
                    </a:cubicBezTo>
                    <a:cubicBezTo>
                      <a:pt x="27" y="166"/>
                      <a:pt x="30" y="165"/>
                      <a:pt x="33" y="167"/>
                    </a:cubicBezTo>
                    <a:cubicBezTo>
                      <a:pt x="36" y="168"/>
                      <a:pt x="37" y="166"/>
                      <a:pt x="38" y="163"/>
                    </a:cubicBezTo>
                    <a:cubicBezTo>
                      <a:pt x="38" y="160"/>
                      <a:pt x="40" y="163"/>
                      <a:pt x="41" y="164"/>
                    </a:cubicBezTo>
                    <a:cubicBezTo>
                      <a:pt x="41" y="165"/>
                      <a:pt x="44" y="160"/>
                      <a:pt x="45" y="156"/>
                    </a:cubicBezTo>
                    <a:cubicBezTo>
                      <a:pt x="46" y="153"/>
                      <a:pt x="45" y="154"/>
                      <a:pt x="42" y="157"/>
                    </a:cubicBezTo>
                    <a:cubicBezTo>
                      <a:pt x="39" y="160"/>
                      <a:pt x="41" y="154"/>
                      <a:pt x="42" y="151"/>
                    </a:cubicBezTo>
                    <a:cubicBezTo>
                      <a:pt x="43" y="149"/>
                      <a:pt x="43" y="142"/>
                      <a:pt x="43" y="140"/>
                    </a:cubicBezTo>
                    <a:cubicBezTo>
                      <a:pt x="44" y="138"/>
                      <a:pt x="44" y="136"/>
                      <a:pt x="48" y="135"/>
                    </a:cubicBezTo>
                    <a:cubicBezTo>
                      <a:pt x="51" y="134"/>
                      <a:pt x="56" y="130"/>
                      <a:pt x="55" y="128"/>
                    </a:cubicBezTo>
                    <a:cubicBezTo>
                      <a:pt x="54" y="127"/>
                      <a:pt x="60" y="124"/>
                      <a:pt x="60" y="122"/>
                    </a:cubicBezTo>
                    <a:cubicBezTo>
                      <a:pt x="60" y="120"/>
                      <a:pt x="54" y="114"/>
                      <a:pt x="52" y="113"/>
                    </a:cubicBezTo>
                    <a:cubicBezTo>
                      <a:pt x="50" y="112"/>
                      <a:pt x="46" y="113"/>
                      <a:pt x="47" y="112"/>
                    </a:cubicBezTo>
                    <a:cubicBezTo>
                      <a:pt x="47" y="110"/>
                      <a:pt x="46" y="105"/>
                      <a:pt x="46" y="103"/>
                    </a:cubicBezTo>
                    <a:cubicBezTo>
                      <a:pt x="45" y="100"/>
                      <a:pt x="49" y="97"/>
                      <a:pt x="49" y="95"/>
                    </a:cubicBezTo>
                    <a:cubicBezTo>
                      <a:pt x="49" y="92"/>
                      <a:pt x="48" y="90"/>
                      <a:pt x="51" y="89"/>
                    </a:cubicBezTo>
                    <a:cubicBezTo>
                      <a:pt x="53" y="88"/>
                      <a:pt x="52" y="86"/>
                      <a:pt x="55" y="85"/>
                    </a:cubicBezTo>
                    <a:cubicBezTo>
                      <a:pt x="58" y="84"/>
                      <a:pt x="57" y="80"/>
                      <a:pt x="60" y="79"/>
                    </a:cubicBezTo>
                    <a:cubicBezTo>
                      <a:pt x="63" y="77"/>
                      <a:pt x="64" y="76"/>
                      <a:pt x="68" y="74"/>
                    </a:cubicBezTo>
                    <a:cubicBezTo>
                      <a:pt x="72" y="72"/>
                      <a:pt x="79" y="68"/>
                      <a:pt x="80" y="65"/>
                    </a:cubicBezTo>
                    <a:cubicBezTo>
                      <a:pt x="81" y="63"/>
                      <a:pt x="76" y="60"/>
                      <a:pt x="79" y="57"/>
                    </a:cubicBezTo>
                    <a:cubicBezTo>
                      <a:pt x="83" y="55"/>
                      <a:pt x="80" y="52"/>
                      <a:pt x="82" y="51"/>
                    </a:cubicBezTo>
                    <a:cubicBezTo>
                      <a:pt x="85" y="50"/>
                      <a:pt x="86" y="49"/>
                      <a:pt x="88" y="47"/>
                    </a:cubicBezTo>
                    <a:cubicBezTo>
                      <a:pt x="89" y="45"/>
                      <a:pt x="92" y="46"/>
                      <a:pt x="96" y="46"/>
                    </a:cubicBezTo>
                    <a:cubicBezTo>
                      <a:pt x="98" y="46"/>
                      <a:pt x="99" y="46"/>
                      <a:pt x="100" y="46"/>
                    </a:cubicBezTo>
                    <a:cubicBezTo>
                      <a:pt x="100" y="44"/>
                      <a:pt x="100" y="43"/>
                      <a:pt x="99" y="42"/>
                    </a:cubicBezTo>
                    <a:close/>
                    <a:moveTo>
                      <a:pt x="59" y="147"/>
                    </a:moveTo>
                    <a:cubicBezTo>
                      <a:pt x="55" y="147"/>
                      <a:pt x="52" y="156"/>
                      <a:pt x="54" y="157"/>
                    </a:cubicBezTo>
                    <a:cubicBezTo>
                      <a:pt x="55" y="158"/>
                      <a:pt x="64" y="146"/>
                      <a:pt x="59" y="147"/>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45" name="Freeform 143">
                <a:extLst>
                  <a:ext uri="{FF2B5EF4-FFF2-40B4-BE49-F238E27FC236}">
                    <a16:creationId xmlns:a16="http://schemas.microsoft.com/office/drawing/2014/main" xmlns="" id="{CFBA9559-8011-4DCA-A98E-C7843FFF5331}"/>
                  </a:ext>
                </a:extLst>
              </p:cNvPr>
              <p:cNvSpPr>
                <a:spLocks noEditPoints="1"/>
              </p:cNvSpPr>
              <p:nvPr/>
            </p:nvSpPr>
            <p:spPr bwMode="auto">
              <a:xfrm>
                <a:off x="5323736" y="2813742"/>
                <a:ext cx="115435" cy="55208"/>
              </a:xfrm>
              <a:custGeom>
                <a:avLst/>
                <a:gdLst>
                  <a:gd name="T0" fmla="*/ 47 w 50"/>
                  <a:gd name="T1" fmla="*/ 6 h 24"/>
                  <a:gd name="T2" fmla="*/ 48 w 50"/>
                  <a:gd name="T3" fmla="*/ 1 h 24"/>
                  <a:gd name="T4" fmla="*/ 46 w 50"/>
                  <a:gd name="T5" fmla="*/ 2 h 24"/>
                  <a:gd name="T6" fmla="*/ 31 w 50"/>
                  <a:gd name="T7" fmla="*/ 0 h 24"/>
                  <a:gd name="T8" fmla="*/ 16 w 50"/>
                  <a:gd name="T9" fmla="*/ 3 h 24"/>
                  <a:gd name="T10" fmla="*/ 11 w 50"/>
                  <a:gd name="T11" fmla="*/ 8 h 24"/>
                  <a:gd name="T12" fmla="*/ 13 w 50"/>
                  <a:gd name="T13" fmla="*/ 13 h 24"/>
                  <a:gd name="T14" fmla="*/ 18 w 50"/>
                  <a:gd name="T15" fmla="*/ 16 h 24"/>
                  <a:gd name="T16" fmla="*/ 19 w 50"/>
                  <a:gd name="T17" fmla="*/ 19 h 24"/>
                  <a:gd name="T18" fmla="*/ 19 w 50"/>
                  <a:gd name="T19" fmla="*/ 19 h 24"/>
                  <a:gd name="T20" fmla="*/ 28 w 50"/>
                  <a:gd name="T21" fmla="*/ 19 h 24"/>
                  <a:gd name="T22" fmla="*/ 36 w 50"/>
                  <a:gd name="T23" fmla="*/ 24 h 24"/>
                  <a:gd name="T24" fmla="*/ 44 w 50"/>
                  <a:gd name="T25" fmla="*/ 24 h 24"/>
                  <a:gd name="T26" fmla="*/ 44 w 50"/>
                  <a:gd name="T27" fmla="*/ 22 h 24"/>
                  <a:gd name="T28" fmla="*/ 46 w 50"/>
                  <a:gd name="T29" fmla="*/ 19 h 24"/>
                  <a:gd name="T30" fmla="*/ 44 w 50"/>
                  <a:gd name="T31" fmla="*/ 15 h 24"/>
                  <a:gd name="T32" fmla="*/ 44 w 50"/>
                  <a:gd name="T33" fmla="*/ 11 h 24"/>
                  <a:gd name="T34" fmla="*/ 47 w 50"/>
                  <a:gd name="T35" fmla="*/ 6 h 24"/>
                  <a:gd name="T36" fmla="*/ 4 w 50"/>
                  <a:gd name="T37" fmla="*/ 12 h 24"/>
                  <a:gd name="T38" fmla="*/ 1 w 50"/>
                  <a:gd name="T39" fmla="*/ 19 h 24"/>
                  <a:gd name="T40" fmla="*/ 10 w 50"/>
                  <a:gd name="T41" fmla="*/ 14 h 24"/>
                  <a:gd name="T42" fmla="*/ 4 w 50"/>
                  <a:gd name="T43" fmla="*/ 12 h 24"/>
                  <a:gd name="T44" fmla="*/ 8 w 50"/>
                  <a:gd name="T45" fmla="*/ 9 h 24"/>
                  <a:gd name="T46" fmla="*/ 3 w 50"/>
                  <a:gd name="T47" fmla="*/ 9 h 24"/>
                  <a:gd name="T48" fmla="*/ 8 w 50"/>
                  <a:gd name="T49" fmla="*/ 9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0" h="24">
                    <a:moveTo>
                      <a:pt x="47" y="6"/>
                    </a:moveTo>
                    <a:cubicBezTo>
                      <a:pt x="48" y="4"/>
                      <a:pt x="50" y="4"/>
                      <a:pt x="48" y="1"/>
                    </a:cubicBezTo>
                    <a:cubicBezTo>
                      <a:pt x="48" y="1"/>
                      <a:pt x="47" y="2"/>
                      <a:pt x="46" y="2"/>
                    </a:cubicBezTo>
                    <a:cubicBezTo>
                      <a:pt x="43" y="3"/>
                      <a:pt x="35" y="0"/>
                      <a:pt x="31" y="0"/>
                    </a:cubicBezTo>
                    <a:cubicBezTo>
                      <a:pt x="27" y="1"/>
                      <a:pt x="18" y="1"/>
                      <a:pt x="16" y="3"/>
                    </a:cubicBezTo>
                    <a:cubicBezTo>
                      <a:pt x="14" y="6"/>
                      <a:pt x="9" y="6"/>
                      <a:pt x="11" y="8"/>
                    </a:cubicBezTo>
                    <a:cubicBezTo>
                      <a:pt x="14" y="10"/>
                      <a:pt x="11" y="11"/>
                      <a:pt x="13" y="13"/>
                    </a:cubicBezTo>
                    <a:cubicBezTo>
                      <a:pt x="15" y="15"/>
                      <a:pt x="16" y="16"/>
                      <a:pt x="18" y="16"/>
                    </a:cubicBezTo>
                    <a:cubicBezTo>
                      <a:pt x="20" y="15"/>
                      <a:pt x="22" y="17"/>
                      <a:pt x="19" y="19"/>
                    </a:cubicBezTo>
                    <a:cubicBezTo>
                      <a:pt x="19" y="19"/>
                      <a:pt x="19" y="19"/>
                      <a:pt x="19" y="19"/>
                    </a:cubicBezTo>
                    <a:cubicBezTo>
                      <a:pt x="23" y="19"/>
                      <a:pt x="27" y="19"/>
                      <a:pt x="28" y="19"/>
                    </a:cubicBezTo>
                    <a:cubicBezTo>
                      <a:pt x="29" y="20"/>
                      <a:pt x="35" y="24"/>
                      <a:pt x="36" y="24"/>
                    </a:cubicBezTo>
                    <a:cubicBezTo>
                      <a:pt x="37" y="24"/>
                      <a:pt x="41" y="24"/>
                      <a:pt x="44" y="24"/>
                    </a:cubicBezTo>
                    <a:cubicBezTo>
                      <a:pt x="43" y="23"/>
                      <a:pt x="43" y="23"/>
                      <a:pt x="44" y="22"/>
                    </a:cubicBezTo>
                    <a:cubicBezTo>
                      <a:pt x="45" y="21"/>
                      <a:pt x="47" y="21"/>
                      <a:pt x="46" y="19"/>
                    </a:cubicBezTo>
                    <a:cubicBezTo>
                      <a:pt x="45" y="18"/>
                      <a:pt x="45" y="17"/>
                      <a:pt x="44" y="15"/>
                    </a:cubicBezTo>
                    <a:cubicBezTo>
                      <a:pt x="44" y="13"/>
                      <a:pt x="44" y="12"/>
                      <a:pt x="44" y="11"/>
                    </a:cubicBezTo>
                    <a:cubicBezTo>
                      <a:pt x="44" y="9"/>
                      <a:pt x="45" y="9"/>
                      <a:pt x="47" y="6"/>
                    </a:cubicBezTo>
                    <a:close/>
                    <a:moveTo>
                      <a:pt x="4" y="12"/>
                    </a:moveTo>
                    <a:cubicBezTo>
                      <a:pt x="0" y="13"/>
                      <a:pt x="0" y="19"/>
                      <a:pt x="1" y="19"/>
                    </a:cubicBezTo>
                    <a:cubicBezTo>
                      <a:pt x="3" y="19"/>
                      <a:pt x="8" y="15"/>
                      <a:pt x="10" y="14"/>
                    </a:cubicBezTo>
                    <a:cubicBezTo>
                      <a:pt x="11" y="12"/>
                      <a:pt x="9" y="11"/>
                      <a:pt x="4" y="12"/>
                    </a:cubicBezTo>
                    <a:close/>
                    <a:moveTo>
                      <a:pt x="8" y="9"/>
                    </a:moveTo>
                    <a:cubicBezTo>
                      <a:pt x="9" y="7"/>
                      <a:pt x="1" y="8"/>
                      <a:pt x="3" y="9"/>
                    </a:cubicBezTo>
                    <a:cubicBezTo>
                      <a:pt x="4" y="11"/>
                      <a:pt x="7" y="11"/>
                      <a:pt x="8" y="9"/>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46" name="Freeform 144">
                <a:extLst>
                  <a:ext uri="{FF2B5EF4-FFF2-40B4-BE49-F238E27FC236}">
                    <a16:creationId xmlns:a16="http://schemas.microsoft.com/office/drawing/2014/main" xmlns="" id="{FC2E7771-172F-47EC-81B7-E1345898E0F1}"/>
                  </a:ext>
                </a:extLst>
              </p:cNvPr>
              <p:cNvSpPr>
                <a:spLocks/>
              </p:cNvSpPr>
              <p:nvPr/>
            </p:nvSpPr>
            <p:spPr bwMode="auto">
              <a:xfrm>
                <a:off x="5538294" y="3994439"/>
                <a:ext cx="148058" cy="181935"/>
              </a:xfrm>
              <a:custGeom>
                <a:avLst/>
                <a:gdLst>
                  <a:gd name="T0" fmla="*/ 57 w 64"/>
                  <a:gd name="T1" fmla="*/ 18 h 79"/>
                  <a:gd name="T2" fmla="*/ 61 w 64"/>
                  <a:gd name="T3" fmla="*/ 12 h 79"/>
                  <a:gd name="T4" fmla="*/ 64 w 64"/>
                  <a:gd name="T5" fmla="*/ 7 h 79"/>
                  <a:gd name="T6" fmla="*/ 60 w 64"/>
                  <a:gd name="T7" fmla="*/ 8 h 79"/>
                  <a:gd name="T8" fmla="*/ 56 w 64"/>
                  <a:gd name="T9" fmla="*/ 6 h 79"/>
                  <a:gd name="T10" fmla="*/ 50 w 64"/>
                  <a:gd name="T11" fmla="*/ 8 h 79"/>
                  <a:gd name="T12" fmla="*/ 44 w 64"/>
                  <a:gd name="T13" fmla="*/ 12 h 79"/>
                  <a:gd name="T14" fmla="*/ 35 w 64"/>
                  <a:gd name="T15" fmla="*/ 10 h 79"/>
                  <a:gd name="T16" fmla="*/ 26 w 64"/>
                  <a:gd name="T17" fmla="*/ 5 h 79"/>
                  <a:gd name="T18" fmla="*/ 17 w 64"/>
                  <a:gd name="T19" fmla="*/ 3 h 79"/>
                  <a:gd name="T20" fmla="*/ 13 w 64"/>
                  <a:gd name="T21" fmla="*/ 1 h 79"/>
                  <a:gd name="T22" fmla="*/ 8 w 64"/>
                  <a:gd name="T23" fmla="*/ 1 h 79"/>
                  <a:gd name="T24" fmla="*/ 2 w 64"/>
                  <a:gd name="T25" fmla="*/ 5 h 79"/>
                  <a:gd name="T26" fmla="*/ 1 w 64"/>
                  <a:gd name="T27" fmla="*/ 6 h 79"/>
                  <a:gd name="T28" fmla="*/ 4 w 64"/>
                  <a:gd name="T29" fmla="*/ 10 h 79"/>
                  <a:gd name="T30" fmla="*/ 5 w 64"/>
                  <a:gd name="T31" fmla="*/ 15 h 79"/>
                  <a:gd name="T32" fmla="*/ 8 w 64"/>
                  <a:gd name="T33" fmla="*/ 18 h 79"/>
                  <a:gd name="T34" fmla="*/ 8 w 64"/>
                  <a:gd name="T35" fmla="*/ 25 h 79"/>
                  <a:gd name="T36" fmla="*/ 3 w 64"/>
                  <a:gd name="T37" fmla="*/ 34 h 79"/>
                  <a:gd name="T38" fmla="*/ 0 w 64"/>
                  <a:gd name="T39" fmla="*/ 39 h 79"/>
                  <a:gd name="T40" fmla="*/ 5 w 64"/>
                  <a:gd name="T41" fmla="*/ 42 h 79"/>
                  <a:gd name="T42" fmla="*/ 0 w 64"/>
                  <a:gd name="T43" fmla="*/ 47 h 79"/>
                  <a:gd name="T44" fmla="*/ 0 w 64"/>
                  <a:gd name="T45" fmla="*/ 48 h 79"/>
                  <a:gd name="T46" fmla="*/ 30 w 64"/>
                  <a:gd name="T47" fmla="*/ 64 h 79"/>
                  <a:gd name="T48" fmla="*/ 30 w 64"/>
                  <a:gd name="T49" fmla="*/ 69 h 79"/>
                  <a:gd name="T50" fmla="*/ 43 w 64"/>
                  <a:gd name="T51" fmla="*/ 79 h 79"/>
                  <a:gd name="T52" fmla="*/ 51 w 64"/>
                  <a:gd name="T53" fmla="*/ 61 h 79"/>
                  <a:gd name="T54" fmla="*/ 56 w 64"/>
                  <a:gd name="T55" fmla="*/ 57 h 79"/>
                  <a:gd name="T56" fmla="*/ 61 w 64"/>
                  <a:gd name="T57" fmla="*/ 54 h 79"/>
                  <a:gd name="T58" fmla="*/ 61 w 64"/>
                  <a:gd name="T59" fmla="*/ 53 h 79"/>
                  <a:gd name="T60" fmla="*/ 57 w 64"/>
                  <a:gd name="T61" fmla="*/ 47 h 79"/>
                  <a:gd name="T62" fmla="*/ 57 w 64"/>
                  <a:gd name="T63" fmla="*/ 18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4" h="79">
                    <a:moveTo>
                      <a:pt x="57" y="18"/>
                    </a:moveTo>
                    <a:cubicBezTo>
                      <a:pt x="61" y="12"/>
                      <a:pt x="61" y="12"/>
                      <a:pt x="61" y="12"/>
                    </a:cubicBezTo>
                    <a:cubicBezTo>
                      <a:pt x="64" y="7"/>
                      <a:pt x="64" y="7"/>
                      <a:pt x="64" y="7"/>
                    </a:cubicBezTo>
                    <a:cubicBezTo>
                      <a:pt x="63" y="7"/>
                      <a:pt x="61" y="8"/>
                      <a:pt x="60" y="8"/>
                    </a:cubicBezTo>
                    <a:cubicBezTo>
                      <a:pt x="59" y="9"/>
                      <a:pt x="57" y="8"/>
                      <a:pt x="56" y="6"/>
                    </a:cubicBezTo>
                    <a:cubicBezTo>
                      <a:pt x="56" y="5"/>
                      <a:pt x="52" y="6"/>
                      <a:pt x="50" y="8"/>
                    </a:cubicBezTo>
                    <a:cubicBezTo>
                      <a:pt x="47" y="9"/>
                      <a:pt x="45" y="13"/>
                      <a:pt x="44" y="12"/>
                    </a:cubicBezTo>
                    <a:cubicBezTo>
                      <a:pt x="43" y="11"/>
                      <a:pt x="37" y="10"/>
                      <a:pt x="35" y="10"/>
                    </a:cubicBezTo>
                    <a:cubicBezTo>
                      <a:pt x="33" y="10"/>
                      <a:pt x="27" y="7"/>
                      <a:pt x="26" y="5"/>
                    </a:cubicBezTo>
                    <a:cubicBezTo>
                      <a:pt x="24" y="3"/>
                      <a:pt x="19" y="4"/>
                      <a:pt x="17" y="3"/>
                    </a:cubicBezTo>
                    <a:cubicBezTo>
                      <a:pt x="16" y="3"/>
                      <a:pt x="14" y="2"/>
                      <a:pt x="13" y="1"/>
                    </a:cubicBezTo>
                    <a:cubicBezTo>
                      <a:pt x="12" y="0"/>
                      <a:pt x="10" y="0"/>
                      <a:pt x="8" y="1"/>
                    </a:cubicBezTo>
                    <a:cubicBezTo>
                      <a:pt x="6" y="1"/>
                      <a:pt x="2" y="3"/>
                      <a:pt x="2" y="5"/>
                    </a:cubicBezTo>
                    <a:cubicBezTo>
                      <a:pt x="1" y="5"/>
                      <a:pt x="1" y="6"/>
                      <a:pt x="1" y="6"/>
                    </a:cubicBezTo>
                    <a:cubicBezTo>
                      <a:pt x="4" y="10"/>
                      <a:pt x="4" y="10"/>
                      <a:pt x="4" y="10"/>
                    </a:cubicBezTo>
                    <a:cubicBezTo>
                      <a:pt x="5" y="15"/>
                      <a:pt x="5" y="15"/>
                      <a:pt x="5" y="15"/>
                    </a:cubicBezTo>
                    <a:cubicBezTo>
                      <a:pt x="8" y="18"/>
                      <a:pt x="8" y="18"/>
                      <a:pt x="8" y="18"/>
                    </a:cubicBezTo>
                    <a:cubicBezTo>
                      <a:pt x="8" y="18"/>
                      <a:pt x="8" y="21"/>
                      <a:pt x="8" y="25"/>
                    </a:cubicBezTo>
                    <a:cubicBezTo>
                      <a:pt x="7" y="28"/>
                      <a:pt x="5" y="32"/>
                      <a:pt x="3" y="34"/>
                    </a:cubicBezTo>
                    <a:cubicBezTo>
                      <a:pt x="2" y="35"/>
                      <a:pt x="1" y="37"/>
                      <a:pt x="0" y="39"/>
                    </a:cubicBezTo>
                    <a:cubicBezTo>
                      <a:pt x="3" y="40"/>
                      <a:pt x="6" y="41"/>
                      <a:pt x="5" y="42"/>
                    </a:cubicBezTo>
                    <a:cubicBezTo>
                      <a:pt x="5" y="44"/>
                      <a:pt x="0" y="43"/>
                      <a:pt x="0" y="47"/>
                    </a:cubicBezTo>
                    <a:cubicBezTo>
                      <a:pt x="0" y="48"/>
                      <a:pt x="0" y="48"/>
                      <a:pt x="0" y="48"/>
                    </a:cubicBezTo>
                    <a:cubicBezTo>
                      <a:pt x="30" y="64"/>
                      <a:pt x="30" y="64"/>
                      <a:pt x="30" y="64"/>
                    </a:cubicBezTo>
                    <a:cubicBezTo>
                      <a:pt x="30" y="69"/>
                      <a:pt x="30" y="69"/>
                      <a:pt x="30" y="69"/>
                    </a:cubicBezTo>
                    <a:cubicBezTo>
                      <a:pt x="30" y="69"/>
                      <a:pt x="37" y="74"/>
                      <a:pt x="43" y="79"/>
                    </a:cubicBezTo>
                    <a:cubicBezTo>
                      <a:pt x="46" y="71"/>
                      <a:pt x="50" y="63"/>
                      <a:pt x="51" y="61"/>
                    </a:cubicBezTo>
                    <a:cubicBezTo>
                      <a:pt x="53" y="59"/>
                      <a:pt x="55" y="59"/>
                      <a:pt x="56" y="57"/>
                    </a:cubicBezTo>
                    <a:cubicBezTo>
                      <a:pt x="58" y="55"/>
                      <a:pt x="58" y="58"/>
                      <a:pt x="61" y="54"/>
                    </a:cubicBezTo>
                    <a:cubicBezTo>
                      <a:pt x="61" y="54"/>
                      <a:pt x="61" y="54"/>
                      <a:pt x="61" y="53"/>
                    </a:cubicBezTo>
                    <a:cubicBezTo>
                      <a:pt x="57" y="47"/>
                      <a:pt x="57" y="47"/>
                      <a:pt x="57" y="47"/>
                    </a:cubicBezTo>
                    <a:lnTo>
                      <a:pt x="57" y="18"/>
                    </a:ln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47" name="Freeform 145">
                <a:extLst>
                  <a:ext uri="{FF2B5EF4-FFF2-40B4-BE49-F238E27FC236}">
                    <a16:creationId xmlns:a16="http://schemas.microsoft.com/office/drawing/2014/main" xmlns="" id="{1EEB1439-ED07-492A-9E07-93EF6145FEEA}"/>
                  </a:ext>
                </a:extLst>
              </p:cNvPr>
              <p:cNvSpPr>
                <a:spLocks/>
              </p:cNvSpPr>
              <p:nvPr/>
            </p:nvSpPr>
            <p:spPr bwMode="auto">
              <a:xfrm>
                <a:off x="5455482" y="4008241"/>
                <a:ext cx="101633" cy="105397"/>
              </a:xfrm>
              <a:custGeom>
                <a:avLst/>
                <a:gdLst>
                  <a:gd name="T0" fmla="*/ 41 w 44"/>
                  <a:gd name="T1" fmla="*/ 9 h 46"/>
                  <a:gd name="T2" fmla="*/ 40 w 44"/>
                  <a:gd name="T3" fmla="*/ 4 h 46"/>
                  <a:gd name="T4" fmla="*/ 37 w 44"/>
                  <a:gd name="T5" fmla="*/ 0 h 46"/>
                  <a:gd name="T6" fmla="*/ 34 w 44"/>
                  <a:gd name="T7" fmla="*/ 3 h 46"/>
                  <a:gd name="T8" fmla="*/ 29 w 44"/>
                  <a:gd name="T9" fmla="*/ 3 h 46"/>
                  <a:gd name="T10" fmla="*/ 23 w 44"/>
                  <a:gd name="T11" fmla="*/ 5 h 46"/>
                  <a:gd name="T12" fmla="*/ 18 w 44"/>
                  <a:gd name="T13" fmla="*/ 3 h 46"/>
                  <a:gd name="T14" fmla="*/ 12 w 44"/>
                  <a:gd name="T15" fmla="*/ 5 h 46"/>
                  <a:gd name="T16" fmla="*/ 11 w 44"/>
                  <a:gd name="T17" fmla="*/ 12 h 46"/>
                  <a:gd name="T18" fmla="*/ 14 w 44"/>
                  <a:gd name="T19" fmla="*/ 16 h 46"/>
                  <a:gd name="T20" fmla="*/ 11 w 44"/>
                  <a:gd name="T21" fmla="*/ 20 h 46"/>
                  <a:gd name="T22" fmla="*/ 8 w 44"/>
                  <a:gd name="T23" fmla="*/ 22 h 46"/>
                  <a:gd name="T24" fmla="*/ 5 w 44"/>
                  <a:gd name="T25" fmla="*/ 27 h 46"/>
                  <a:gd name="T26" fmla="*/ 3 w 44"/>
                  <a:gd name="T27" fmla="*/ 33 h 46"/>
                  <a:gd name="T28" fmla="*/ 2 w 44"/>
                  <a:gd name="T29" fmla="*/ 40 h 46"/>
                  <a:gd name="T30" fmla="*/ 0 w 44"/>
                  <a:gd name="T31" fmla="*/ 45 h 46"/>
                  <a:gd name="T32" fmla="*/ 4 w 44"/>
                  <a:gd name="T33" fmla="*/ 45 h 46"/>
                  <a:gd name="T34" fmla="*/ 13 w 44"/>
                  <a:gd name="T35" fmla="*/ 42 h 46"/>
                  <a:gd name="T36" fmla="*/ 19 w 44"/>
                  <a:gd name="T37" fmla="*/ 42 h 46"/>
                  <a:gd name="T38" fmla="*/ 25 w 44"/>
                  <a:gd name="T39" fmla="*/ 33 h 46"/>
                  <a:gd name="T40" fmla="*/ 36 w 44"/>
                  <a:gd name="T41" fmla="*/ 33 h 46"/>
                  <a:gd name="T42" fmla="*/ 39 w 44"/>
                  <a:gd name="T43" fmla="*/ 28 h 46"/>
                  <a:gd name="T44" fmla="*/ 44 w 44"/>
                  <a:gd name="T45" fmla="*/ 19 h 46"/>
                  <a:gd name="T46" fmla="*/ 44 w 44"/>
                  <a:gd name="T47" fmla="*/ 12 h 46"/>
                  <a:gd name="T48" fmla="*/ 41 w 44"/>
                  <a:gd name="T49" fmla="*/ 9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4" h="46">
                    <a:moveTo>
                      <a:pt x="41" y="9"/>
                    </a:moveTo>
                    <a:cubicBezTo>
                      <a:pt x="40" y="4"/>
                      <a:pt x="40" y="4"/>
                      <a:pt x="40" y="4"/>
                    </a:cubicBezTo>
                    <a:cubicBezTo>
                      <a:pt x="37" y="0"/>
                      <a:pt x="37" y="0"/>
                      <a:pt x="37" y="0"/>
                    </a:cubicBezTo>
                    <a:cubicBezTo>
                      <a:pt x="35" y="1"/>
                      <a:pt x="34" y="2"/>
                      <a:pt x="34" y="3"/>
                    </a:cubicBezTo>
                    <a:cubicBezTo>
                      <a:pt x="34" y="4"/>
                      <a:pt x="30" y="4"/>
                      <a:pt x="29" y="3"/>
                    </a:cubicBezTo>
                    <a:cubicBezTo>
                      <a:pt x="27" y="2"/>
                      <a:pt x="24" y="4"/>
                      <a:pt x="23" y="5"/>
                    </a:cubicBezTo>
                    <a:cubicBezTo>
                      <a:pt x="22" y="6"/>
                      <a:pt x="20" y="3"/>
                      <a:pt x="18" y="3"/>
                    </a:cubicBezTo>
                    <a:cubicBezTo>
                      <a:pt x="16" y="3"/>
                      <a:pt x="12" y="5"/>
                      <a:pt x="12" y="5"/>
                    </a:cubicBezTo>
                    <a:cubicBezTo>
                      <a:pt x="12" y="5"/>
                      <a:pt x="11" y="10"/>
                      <a:pt x="11" y="12"/>
                    </a:cubicBezTo>
                    <a:cubicBezTo>
                      <a:pt x="11" y="14"/>
                      <a:pt x="14" y="14"/>
                      <a:pt x="14" y="16"/>
                    </a:cubicBezTo>
                    <a:cubicBezTo>
                      <a:pt x="14" y="18"/>
                      <a:pt x="12" y="19"/>
                      <a:pt x="11" y="20"/>
                    </a:cubicBezTo>
                    <a:cubicBezTo>
                      <a:pt x="11" y="21"/>
                      <a:pt x="10" y="22"/>
                      <a:pt x="8" y="22"/>
                    </a:cubicBezTo>
                    <a:cubicBezTo>
                      <a:pt x="6" y="23"/>
                      <a:pt x="6" y="26"/>
                      <a:pt x="5" y="27"/>
                    </a:cubicBezTo>
                    <a:cubicBezTo>
                      <a:pt x="4" y="28"/>
                      <a:pt x="4" y="31"/>
                      <a:pt x="3" y="33"/>
                    </a:cubicBezTo>
                    <a:cubicBezTo>
                      <a:pt x="2" y="35"/>
                      <a:pt x="2" y="37"/>
                      <a:pt x="2" y="40"/>
                    </a:cubicBezTo>
                    <a:cubicBezTo>
                      <a:pt x="2" y="41"/>
                      <a:pt x="1" y="44"/>
                      <a:pt x="0" y="45"/>
                    </a:cubicBezTo>
                    <a:cubicBezTo>
                      <a:pt x="3" y="46"/>
                      <a:pt x="3" y="45"/>
                      <a:pt x="4" y="45"/>
                    </a:cubicBezTo>
                    <a:cubicBezTo>
                      <a:pt x="6" y="44"/>
                      <a:pt x="13" y="42"/>
                      <a:pt x="13" y="42"/>
                    </a:cubicBezTo>
                    <a:cubicBezTo>
                      <a:pt x="19" y="42"/>
                      <a:pt x="19" y="42"/>
                      <a:pt x="19" y="42"/>
                    </a:cubicBezTo>
                    <a:cubicBezTo>
                      <a:pt x="21" y="37"/>
                      <a:pt x="23" y="34"/>
                      <a:pt x="25" y="33"/>
                    </a:cubicBezTo>
                    <a:cubicBezTo>
                      <a:pt x="29" y="32"/>
                      <a:pt x="33" y="32"/>
                      <a:pt x="36" y="33"/>
                    </a:cubicBezTo>
                    <a:cubicBezTo>
                      <a:pt x="37" y="31"/>
                      <a:pt x="38" y="29"/>
                      <a:pt x="39" y="28"/>
                    </a:cubicBezTo>
                    <a:cubicBezTo>
                      <a:pt x="41" y="26"/>
                      <a:pt x="43" y="22"/>
                      <a:pt x="44" y="19"/>
                    </a:cubicBezTo>
                    <a:cubicBezTo>
                      <a:pt x="44" y="15"/>
                      <a:pt x="44" y="12"/>
                      <a:pt x="44" y="12"/>
                    </a:cubicBezTo>
                    <a:lnTo>
                      <a:pt x="41" y="9"/>
                    </a:ln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48" name="Freeform 146">
                <a:extLst>
                  <a:ext uri="{FF2B5EF4-FFF2-40B4-BE49-F238E27FC236}">
                    <a16:creationId xmlns:a16="http://schemas.microsoft.com/office/drawing/2014/main" xmlns="" id="{193023EF-5A34-4EE1-98D9-8C3B61A0CEC2}"/>
                  </a:ext>
                </a:extLst>
              </p:cNvPr>
              <p:cNvSpPr>
                <a:spLocks/>
              </p:cNvSpPr>
              <p:nvPr/>
            </p:nvSpPr>
            <p:spPr bwMode="auto">
              <a:xfrm>
                <a:off x="5956118" y="3173848"/>
                <a:ext cx="326229" cy="190718"/>
              </a:xfrm>
              <a:custGeom>
                <a:avLst/>
                <a:gdLst>
                  <a:gd name="T0" fmla="*/ 138 w 142"/>
                  <a:gd name="T1" fmla="*/ 46 h 83"/>
                  <a:gd name="T2" fmla="*/ 127 w 142"/>
                  <a:gd name="T3" fmla="*/ 41 h 83"/>
                  <a:gd name="T4" fmla="*/ 121 w 142"/>
                  <a:gd name="T5" fmla="*/ 41 h 83"/>
                  <a:gd name="T6" fmla="*/ 113 w 142"/>
                  <a:gd name="T7" fmla="*/ 39 h 83"/>
                  <a:gd name="T8" fmla="*/ 105 w 142"/>
                  <a:gd name="T9" fmla="*/ 46 h 83"/>
                  <a:gd name="T10" fmla="*/ 101 w 142"/>
                  <a:gd name="T11" fmla="*/ 47 h 83"/>
                  <a:gd name="T12" fmla="*/ 95 w 142"/>
                  <a:gd name="T13" fmla="*/ 43 h 83"/>
                  <a:gd name="T14" fmla="*/ 88 w 142"/>
                  <a:gd name="T15" fmla="*/ 41 h 83"/>
                  <a:gd name="T16" fmla="*/ 83 w 142"/>
                  <a:gd name="T17" fmla="*/ 33 h 83"/>
                  <a:gd name="T18" fmla="*/ 81 w 142"/>
                  <a:gd name="T19" fmla="*/ 25 h 83"/>
                  <a:gd name="T20" fmla="*/ 75 w 142"/>
                  <a:gd name="T21" fmla="*/ 20 h 83"/>
                  <a:gd name="T22" fmla="*/ 59 w 142"/>
                  <a:gd name="T23" fmla="*/ 20 h 83"/>
                  <a:gd name="T24" fmla="*/ 48 w 142"/>
                  <a:gd name="T25" fmla="*/ 20 h 83"/>
                  <a:gd name="T26" fmla="*/ 39 w 142"/>
                  <a:gd name="T27" fmla="*/ 10 h 83"/>
                  <a:gd name="T28" fmla="*/ 37 w 142"/>
                  <a:gd name="T29" fmla="*/ 13 h 83"/>
                  <a:gd name="T30" fmla="*/ 27 w 142"/>
                  <a:gd name="T31" fmla="*/ 12 h 83"/>
                  <a:gd name="T32" fmla="*/ 26 w 142"/>
                  <a:gd name="T33" fmla="*/ 0 h 83"/>
                  <a:gd name="T34" fmla="*/ 22 w 142"/>
                  <a:gd name="T35" fmla="*/ 12 h 83"/>
                  <a:gd name="T36" fmla="*/ 21 w 142"/>
                  <a:gd name="T37" fmla="*/ 0 h 83"/>
                  <a:gd name="T38" fmla="*/ 1 w 142"/>
                  <a:gd name="T39" fmla="*/ 5 h 83"/>
                  <a:gd name="T40" fmla="*/ 0 w 142"/>
                  <a:gd name="T41" fmla="*/ 41 h 83"/>
                  <a:gd name="T42" fmla="*/ 0 w 142"/>
                  <a:gd name="T43" fmla="*/ 41 h 83"/>
                  <a:gd name="T44" fmla="*/ 6 w 142"/>
                  <a:gd name="T45" fmla="*/ 42 h 83"/>
                  <a:gd name="T46" fmla="*/ 8 w 142"/>
                  <a:gd name="T47" fmla="*/ 38 h 83"/>
                  <a:gd name="T48" fmla="*/ 14 w 142"/>
                  <a:gd name="T49" fmla="*/ 34 h 83"/>
                  <a:gd name="T50" fmla="*/ 17 w 142"/>
                  <a:gd name="T51" fmla="*/ 31 h 83"/>
                  <a:gd name="T52" fmla="*/ 20 w 142"/>
                  <a:gd name="T53" fmla="*/ 29 h 83"/>
                  <a:gd name="T54" fmla="*/ 26 w 142"/>
                  <a:gd name="T55" fmla="*/ 31 h 83"/>
                  <a:gd name="T56" fmla="*/ 32 w 142"/>
                  <a:gd name="T57" fmla="*/ 33 h 83"/>
                  <a:gd name="T58" fmla="*/ 35 w 142"/>
                  <a:gd name="T59" fmla="*/ 41 h 83"/>
                  <a:gd name="T60" fmla="*/ 47 w 142"/>
                  <a:gd name="T61" fmla="*/ 43 h 83"/>
                  <a:gd name="T62" fmla="*/ 50 w 142"/>
                  <a:gd name="T63" fmla="*/ 48 h 83"/>
                  <a:gd name="T64" fmla="*/ 54 w 142"/>
                  <a:gd name="T65" fmla="*/ 55 h 83"/>
                  <a:gd name="T66" fmla="*/ 62 w 142"/>
                  <a:gd name="T67" fmla="*/ 60 h 83"/>
                  <a:gd name="T68" fmla="*/ 71 w 142"/>
                  <a:gd name="T69" fmla="*/ 66 h 83"/>
                  <a:gd name="T70" fmla="*/ 80 w 142"/>
                  <a:gd name="T71" fmla="*/ 71 h 83"/>
                  <a:gd name="T72" fmla="*/ 87 w 142"/>
                  <a:gd name="T73" fmla="*/ 74 h 83"/>
                  <a:gd name="T74" fmla="*/ 87 w 142"/>
                  <a:gd name="T75" fmla="*/ 79 h 83"/>
                  <a:gd name="T76" fmla="*/ 88 w 142"/>
                  <a:gd name="T77" fmla="*/ 79 h 83"/>
                  <a:gd name="T78" fmla="*/ 95 w 142"/>
                  <a:gd name="T79" fmla="*/ 81 h 83"/>
                  <a:gd name="T80" fmla="*/ 98 w 142"/>
                  <a:gd name="T81" fmla="*/ 83 h 83"/>
                  <a:gd name="T82" fmla="*/ 101 w 142"/>
                  <a:gd name="T83" fmla="*/ 74 h 83"/>
                  <a:gd name="T84" fmla="*/ 100 w 142"/>
                  <a:gd name="T85" fmla="*/ 67 h 83"/>
                  <a:gd name="T86" fmla="*/ 95 w 142"/>
                  <a:gd name="T87" fmla="*/ 61 h 83"/>
                  <a:gd name="T88" fmla="*/ 103 w 142"/>
                  <a:gd name="T89" fmla="*/ 58 h 83"/>
                  <a:gd name="T90" fmla="*/ 105 w 142"/>
                  <a:gd name="T91" fmla="*/ 54 h 83"/>
                  <a:gd name="T92" fmla="*/ 109 w 142"/>
                  <a:gd name="T93" fmla="*/ 49 h 83"/>
                  <a:gd name="T94" fmla="*/ 115 w 142"/>
                  <a:gd name="T95" fmla="*/ 48 h 83"/>
                  <a:gd name="T96" fmla="*/ 121 w 142"/>
                  <a:gd name="T97" fmla="*/ 47 h 83"/>
                  <a:gd name="T98" fmla="*/ 118 w 142"/>
                  <a:gd name="T99" fmla="*/ 53 h 83"/>
                  <a:gd name="T100" fmla="*/ 127 w 142"/>
                  <a:gd name="T101" fmla="*/ 52 h 83"/>
                  <a:gd name="T102" fmla="*/ 135 w 142"/>
                  <a:gd name="T103" fmla="*/ 50 h 83"/>
                  <a:gd name="T104" fmla="*/ 138 w 142"/>
                  <a:gd name="T105" fmla="*/ 46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42" h="83">
                    <a:moveTo>
                      <a:pt x="138" y="46"/>
                    </a:moveTo>
                    <a:cubicBezTo>
                      <a:pt x="135" y="43"/>
                      <a:pt x="128" y="39"/>
                      <a:pt x="127" y="41"/>
                    </a:cubicBezTo>
                    <a:cubicBezTo>
                      <a:pt x="127" y="43"/>
                      <a:pt x="123" y="43"/>
                      <a:pt x="121" y="41"/>
                    </a:cubicBezTo>
                    <a:cubicBezTo>
                      <a:pt x="119" y="40"/>
                      <a:pt x="118" y="37"/>
                      <a:pt x="113" y="39"/>
                    </a:cubicBezTo>
                    <a:cubicBezTo>
                      <a:pt x="109" y="41"/>
                      <a:pt x="105" y="44"/>
                      <a:pt x="105" y="46"/>
                    </a:cubicBezTo>
                    <a:cubicBezTo>
                      <a:pt x="105" y="47"/>
                      <a:pt x="102" y="49"/>
                      <a:pt x="101" y="47"/>
                    </a:cubicBezTo>
                    <a:cubicBezTo>
                      <a:pt x="101" y="44"/>
                      <a:pt x="97" y="43"/>
                      <a:pt x="95" y="43"/>
                    </a:cubicBezTo>
                    <a:cubicBezTo>
                      <a:pt x="92" y="42"/>
                      <a:pt x="88" y="43"/>
                      <a:pt x="88" y="41"/>
                    </a:cubicBezTo>
                    <a:cubicBezTo>
                      <a:pt x="87" y="38"/>
                      <a:pt x="84" y="35"/>
                      <a:pt x="83" y="33"/>
                    </a:cubicBezTo>
                    <a:cubicBezTo>
                      <a:pt x="83" y="30"/>
                      <a:pt x="84" y="26"/>
                      <a:pt x="81" y="25"/>
                    </a:cubicBezTo>
                    <a:cubicBezTo>
                      <a:pt x="79" y="24"/>
                      <a:pt x="77" y="20"/>
                      <a:pt x="75" y="20"/>
                    </a:cubicBezTo>
                    <a:cubicBezTo>
                      <a:pt x="73" y="20"/>
                      <a:pt x="60" y="20"/>
                      <a:pt x="59" y="20"/>
                    </a:cubicBezTo>
                    <a:cubicBezTo>
                      <a:pt x="57" y="19"/>
                      <a:pt x="49" y="22"/>
                      <a:pt x="48" y="20"/>
                    </a:cubicBezTo>
                    <a:cubicBezTo>
                      <a:pt x="48" y="19"/>
                      <a:pt x="42" y="13"/>
                      <a:pt x="39" y="10"/>
                    </a:cubicBezTo>
                    <a:cubicBezTo>
                      <a:pt x="39" y="11"/>
                      <a:pt x="38" y="12"/>
                      <a:pt x="37" y="13"/>
                    </a:cubicBezTo>
                    <a:cubicBezTo>
                      <a:pt x="31" y="18"/>
                      <a:pt x="25" y="17"/>
                      <a:pt x="27" y="12"/>
                    </a:cubicBezTo>
                    <a:cubicBezTo>
                      <a:pt x="29" y="6"/>
                      <a:pt x="29" y="0"/>
                      <a:pt x="26" y="0"/>
                    </a:cubicBezTo>
                    <a:cubicBezTo>
                      <a:pt x="23" y="0"/>
                      <a:pt x="25" y="11"/>
                      <a:pt x="22" y="12"/>
                    </a:cubicBezTo>
                    <a:cubicBezTo>
                      <a:pt x="20" y="13"/>
                      <a:pt x="20" y="4"/>
                      <a:pt x="21" y="0"/>
                    </a:cubicBezTo>
                    <a:cubicBezTo>
                      <a:pt x="1" y="5"/>
                      <a:pt x="1" y="5"/>
                      <a:pt x="1" y="5"/>
                    </a:cubicBezTo>
                    <a:cubicBezTo>
                      <a:pt x="0" y="41"/>
                      <a:pt x="0" y="41"/>
                      <a:pt x="0" y="41"/>
                    </a:cubicBezTo>
                    <a:cubicBezTo>
                      <a:pt x="0" y="41"/>
                      <a:pt x="0" y="41"/>
                      <a:pt x="0" y="41"/>
                    </a:cubicBezTo>
                    <a:cubicBezTo>
                      <a:pt x="2" y="42"/>
                      <a:pt x="4" y="42"/>
                      <a:pt x="6" y="42"/>
                    </a:cubicBezTo>
                    <a:cubicBezTo>
                      <a:pt x="9" y="42"/>
                      <a:pt x="8" y="40"/>
                      <a:pt x="8" y="38"/>
                    </a:cubicBezTo>
                    <a:cubicBezTo>
                      <a:pt x="8" y="36"/>
                      <a:pt x="12" y="34"/>
                      <a:pt x="14" y="34"/>
                    </a:cubicBezTo>
                    <a:cubicBezTo>
                      <a:pt x="17" y="34"/>
                      <a:pt x="16" y="31"/>
                      <a:pt x="17" y="31"/>
                    </a:cubicBezTo>
                    <a:cubicBezTo>
                      <a:pt x="18" y="31"/>
                      <a:pt x="20" y="30"/>
                      <a:pt x="20" y="29"/>
                    </a:cubicBezTo>
                    <a:cubicBezTo>
                      <a:pt x="21" y="28"/>
                      <a:pt x="25" y="29"/>
                      <a:pt x="26" y="31"/>
                    </a:cubicBezTo>
                    <a:cubicBezTo>
                      <a:pt x="27" y="32"/>
                      <a:pt x="30" y="32"/>
                      <a:pt x="32" y="33"/>
                    </a:cubicBezTo>
                    <a:cubicBezTo>
                      <a:pt x="34" y="33"/>
                      <a:pt x="35" y="40"/>
                      <a:pt x="35" y="41"/>
                    </a:cubicBezTo>
                    <a:cubicBezTo>
                      <a:pt x="35" y="43"/>
                      <a:pt x="45" y="42"/>
                      <a:pt x="47" y="43"/>
                    </a:cubicBezTo>
                    <a:cubicBezTo>
                      <a:pt x="49" y="43"/>
                      <a:pt x="49" y="46"/>
                      <a:pt x="50" y="48"/>
                    </a:cubicBezTo>
                    <a:cubicBezTo>
                      <a:pt x="52" y="50"/>
                      <a:pt x="53" y="53"/>
                      <a:pt x="54" y="55"/>
                    </a:cubicBezTo>
                    <a:cubicBezTo>
                      <a:pt x="55" y="56"/>
                      <a:pt x="61" y="58"/>
                      <a:pt x="62" y="60"/>
                    </a:cubicBezTo>
                    <a:cubicBezTo>
                      <a:pt x="63" y="63"/>
                      <a:pt x="68" y="65"/>
                      <a:pt x="71" y="66"/>
                    </a:cubicBezTo>
                    <a:cubicBezTo>
                      <a:pt x="75" y="67"/>
                      <a:pt x="78" y="72"/>
                      <a:pt x="80" y="71"/>
                    </a:cubicBezTo>
                    <a:cubicBezTo>
                      <a:pt x="81" y="71"/>
                      <a:pt x="87" y="74"/>
                      <a:pt x="87" y="74"/>
                    </a:cubicBezTo>
                    <a:cubicBezTo>
                      <a:pt x="87" y="79"/>
                      <a:pt x="87" y="79"/>
                      <a:pt x="87" y="79"/>
                    </a:cubicBezTo>
                    <a:cubicBezTo>
                      <a:pt x="88" y="79"/>
                      <a:pt x="88" y="79"/>
                      <a:pt x="88" y="79"/>
                    </a:cubicBezTo>
                    <a:cubicBezTo>
                      <a:pt x="91" y="78"/>
                      <a:pt x="92" y="81"/>
                      <a:pt x="95" y="81"/>
                    </a:cubicBezTo>
                    <a:cubicBezTo>
                      <a:pt x="96" y="81"/>
                      <a:pt x="97" y="82"/>
                      <a:pt x="98" y="83"/>
                    </a:cubicBezTo>
                    <a:cubicBezTo>
                      <a:pt x="98" y="78"/>
                      <a:pt x="99" y="76"/>
                      <a:pt x="101" y="74"/>
                    </a:cubicBezTo>
                    <a:cubicBezTo>
                      <a:pt x="103" y="73"/>
                      <a:pt x="100" y="70"/>
                      <a:pt x="100" y="67"/>
                    </a:cubicBezTo>
                    <a:cubicBezTo>
                      <a:pt x="101" y="65"/>
                      <a:pt x="95" y="63"/>
                      <a:pt x="95" y="61"/>
                    </a:cubicBezTo>
                    <a:cubicBezTo>
                      <a:pt x="96" y="59"/>
                      <a:pt x="101" y="59"/>
                      <a:pt x="103" y="58"/>
                    </a:cubicBezTo>
                    <a:cubicBezTo>
                      <a:pt x="105" y="57"/>
                      <a:pt x="103" y="54"/>
                      <a:pt x="105" y="54"/>
                    </a:cubicBezTo>
                    <a:cubicBezTo>
                      <a:pt x="108" y="54"/>
                      <a:pt x="109" y="51"/>
                      <a:pt x="109" y="49"/>
                    </a:cubicBezTo>
                    <a:cubicBezTo>
                      <a:pt x="110" y="47"/>
                      <a:pt x="114" y="49"/>
                      <a:pt x="115" y="48"/>
                    </a:cubicBezTo>
                    <a:cubicBezTo>
                      <a:pt x="117" y="46"/>
                      <a:pt x="120" y="45"/>
                      <a:pt x="121" y="47"/>
                    </a:cubicBezTo>
                    <a:cubicBezTo>
                      <a:pt x="121" y="48"/>
                      <a:pt x="119" y="52"/>
                      <a:pt x="118" y="53"/>
                    </a:cubicBezTo>
                    <a:cubicBezTo>
                      <a:pt x="121" y="53"/>
                      <a:pt x="126" y="53"/>
                      <a:pt x="127" y="52"/>
                    </a:cubicBezTo>
                    <a:cubicBezTo>
                      <a:pt x="129" y="50"/>
                      <a:pt x="133" y="54"/>
                      <a:pt x="135" y="50"/>
                    </a:cubicBezTo>
                    <a:cubicBezTo>
                      <a:pt x="137" y="47"/>
                      <a:pt x="142" y="49"/>
                      <a:pt x="138" y="46"/>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49" name="Freeform 147">
                <a:extLst>
                  <a:ext uri="{FF2B5EF4-FFF2-40B4-BE49-F238E27FC236}">
                    <a16:creationId xmlns:a16="http://schemas.microsoft.com/office/drawing/2014/main" xmlns="" id="{5C0B1A09-60E2-4736-B7C7-8BDE0C97268D}"/>
                  </a:ext>
                </a:extLst>
              </p:cNvPr>
              <p:cNvSpPr>
                <a:spLocks noEditPoints="1"/>
              </p:cNvSpPr>
              <p:nvPr/>
            </p:nvSpPr>
            <p:spPr bwMode="auto">
              <a:xfrm>
                <a:off x="5015074" y="2098549"/>
                <a:ext cx="479305" cy="759109"/>
              </a:xfrm>
              <a:custGeom>
                <a:avLst/>
                <a:gdLst>
                  <a:gd name="T0" fmla="*/ 197 w 208"/>
                  <a:gd name="T1" fmla="*/ 172 h 329"/>
                  <a:gd name="T2" fmla="*/ 197 w 208"/>
                  <a:gd name="T3" fmla="*/ 162 h 329"/>
                  <a:gd name="T4" fmla="*/ 186 w 208"/>
                  <a:gd name="T5" fmla="*/ 161 h 329"/>
                  <a:gd name="T6" fmla="*/ 173 w 208"/>
                  <a:gd name="T7" fmla="*/ 160 h 329"/>
                  <a:gd name="T8" fmla="*/ 167 w 208"/>
                  <a:gd name="T9" fmla="*/ 159 h 329"/>
                  <a:gd name="T10" fmla="*/ 154 w 208"/>
                  <a:gd name="T11" fmla="*/ 162 h 329"/>
                  <a:gd name="T12" fmla="*/ 144 w 208"/>
                  <a:gd name="T13" fmla="*/ 173 h 329"/>
                  <a:gd name="T14" fmla="*/ 144 w 208"/>
                  <a:gd name="T15" fmla="*/ 161 h 329"/>
                  <a:gd name="T16" fmla="*/ 130 w 208"/>
                  <a:gd name="T17" fmla="*/ 170 h 329"/>
                  <a:gd name="T18" fmla="*/ 124 w 208"/>
                  <a:gd name="T19" fmla="*/ 172 h 329"/>
                  <a:gd name="T20" fmla="*/ 118 w 208"/>
                  <a:gd name="T21" fmla="*/ 171 h 329"/>
                  <a:gd name="T22" fmla="*/ 106 w 208"/>
                  <a:gd name="T23" fmla="*/ 179 h 329"/>
                  <a:gd name="T24" fmla="*/ 99 w 208"/>
                  <a:gd name="T25" fmla="*/ 185 h 329"/>
                  <a:gd name="T26" fmla="*/ 92 w 208"/>
                  <a:gd name="T27" fmla="*/ 189 h 329"/>
                  <a:gd name="T28" fmla="*/ 79 w 208"/>
                  <a:gd name="T29" fmla="*/ 192 h 329"/>
                  <a:gd name="T30" fmla="*/ 75 w 208"/>
                  <a:gd name="T31" fmla="*/ 199 h 329"/>
                  <a:gd name="T32" fmla="*/ 92 w 208"/>
                  <a:gd name="T33" fmla="*/ 199 h 329"/>
                  <a:gd name="T34" fmla="*/ 79 w 208"/>
                  <a:gd name="T35" fmla="*/ 208 h 329"/>
                  <a:gd name="T36" fmla="*/ 61 w 208"/>
                  <a:gd name="T37" fmla="*/ 228 h 329"/>
                  <a:gd name="T38" fmla="*/ 50 w 208"/>
                  <a:gd name="T39" fmla="*/ 243 h 329"/>
                  <a:gd name="T40" fmla="*/ 39 w 208"/>
                  <a:gd name="T41" fmla="*/ 257 h 329"/>
                  <a:gd name="T42" fmla="*/ 26 w 208"/>
                  <a:gd name="T43" fmla="*/ 267 h 329"/>
                  <a:gd name="T44" fmla="*/ 11 w 208"/>
                  <a:gd name="T45" fmla="*/ 276 h 329"/>
                  <a:gd name="T46" fmla="*/ 4 w 208"/>
                  <a:gd name="T47" fmla="*/ 288 h 329"/>
                  <a:gd name="T48" fmla="*/ 1 w 208"/>
                  <a:gd name="T49" fmla="*/ 303 h 329"/>
                  <a:gd name="T50" fmla="*/ 9 w 208"/>
                  <a:gd name="T51" fmla="*/ 308 h 329"/>
                  <a:gd name="T52" fmla="*/ 7 w 208"/>
                  <a:gd name="T53" fmla="*/ 313 h 329"/>
                  <a:gd name="T54" fmla="*/ 14 w 208"/>
                  <a:gd name="T55" fmla="*/ 326 h 329"/>
                  <a:gd name="T56" fmla="*/ 46 w 208"/>
                  <a:gd name="T57" fmla="*/ 311 h 329"/>
                  <a:gd name="T58" fmla="*/ 56 w 208"/>
                  <a:gd name="T59" fmla="*/ 314 h 329"/>
                  <a:gd name="T60" fmla="*/ 61 w 208"/>
                  <a:gd name="T61" fmla="*/ 294 h 329"/>
                  <a:gd name="T62" fmla="*/ 59 w 208"/>
                  <a:gd name="T63" fmla="*/ 268 h 329"/>
                  <a:gd name="T64" fmla="*/ 73 w 208"/>
                  <a:gd name="T65" fmla="*/ 250 h 329"/>
                  <a:gd name="T66" fmla="*/ 83 w 208"/>
                  <a:gd name="T67" fmla="*/ 227 h 329"/>
                  <a:gd name="T68" fmla="*/ 93 w 208"/>
                  <a:gd name="T69" fmla="*/ 206 h 329"/>
                  <a:gd name="T70" fmla="*/ 116 w 208"/>
                  <a:gd name="T71" fmla="*/ 195 h 329"/>
                  <a:gd name="T72" fmla="*/ 132 w 208"/>
                  <a:gd name="T73" fmla="*/ 184 h 329"/>
                  <a:gd name="T74" fmla="*/ 160 w 208"/>
                  <a:gd name="T75" fmla="*/ 192 h 329"/>
                  <a:gd name="T76" fmla="*/ 178 w 208"/>
                  <a:gd name="T77" fmla="*/ 174 h 329"/>
                  <a:gd name="T78" fmla="*/ 197 w 208"/>
                  <a:gd name="T79" fmla="*/ 182 h 329"/>
                  <a:gd name="T80" fmla="*/ 58 w 208"/>
                  <a:gd name="T81" fmla="*/ 24 h 329"/>
                  <a:gd name="T82" fmla="*/ 77 w 208"/>
                  <a:gd name="T83" fmla="*/ 35 h 329"/>
                  <a:gd name="T84" fmla="*/ 92 w 208"/>
                  <a:gd name="T85" fmla="*/ 38 h 329"/>
                  <a:gd name="T86" fmla="*/ 93 w 208"/>
                  <a:gd name="T87" fmla="*/ 49 h 329"/>
                  <a:gd name="T88" fmla="*/ 79 w 208"/>
                  <a:gd name="T89" fmla="*/ 62 h 329"/>
                  <a:gd name="T90" fmla="*/ 95 w 208"/>
                  <a:gd name="T91" fmla="*/ 68 h 329"/>
                  <a:gd name="T92" fmla="*/ 114 w 208"/>
                  <a:gd name="T93" fmla="*/ 37 h 329"/>
                  <a:gd name="T94" fmla="*/ 129 w 208"/>
                  <a:gd name="T95" fmla="*/ 45 h 329"/>
                  <a:gd name="T96" fmla="*/ 150 w 208"/>
                  <a:gd name="T97" fmla="*/ 54 h 329"/>
                  <a:gd name="T98" fmla="*/ 143 w 208"/>
                  <a:gd name="T99" fmla="*/ 43 h 329"/>
                  <a:gd name="T100" fmla="*/ 125 w 208"/>
                  <a:gd name="T101" fmla="*/ 28 h 329"/>
                  <a:gd name="T102" fmla="*/ 107 w 208"/>
                  <a:gd name="T103" fmla="*/ 18 h 329"/>
                  <a:gd name="T104" fmla="*/ 90 w 208"/>
                  <a:gd name="T105" fmla="*/ 9 h 329"/>
                  <a:gd name="T106" fmla="*/ 83 w 208"/>
                  <a:gd name="T107" fmla="*/ 18 h 329"/>
                  <a:gd name="T108" fmla="*/ 66 w 208"/>
                  <a:gd name="T109" fmla="*/ 17 h 329"/>
                  <a:gd name="T110" fmla="*/ 56 w 208"/>
                  <a:gd name="T111" fmla="*/ 14 h 329"/>
                  <a:gd name="T112" fmla="*/ 50 w 208"/>
                  <a:gd name="T113" fmla="*/ 38 h 329"/>
                  <a:gd name="T114" fmla="*/ 50 w 208"/>
                  <a:gd name="T115" fmla="*/ 38 h 329"/>
                  <a:gd name="T116" fmla="*/ 119 w 208"/>
                  <a:gd name="T117" fmla="*/ 19 h 329"/>
                  <a:gd name="T118" fmla="*/ 167 w 208"/>
                  <a:gd name="T119" fmla="*/ 18 h 329"/>
                  <a:gd name="T120" fmla="*/ 145 w 208"/>
                  <a:gd name="T121" fmla="*/ 7 h 329"/>
                  <a:gd name="T122" fmla="*/ 126 w 208"/>
                  <a:gd name="T123" fmla="*/ 6 h 329"/>
                  <a:gd name="T124" fmla="*/ 112 w 208"/>
                  <a:gd name="T125" fmla="*/ 7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8" h="329">
                    <a:moveTo>
                      <a:pt x="201" y="176"/>
                    </a:moveTo>
                    <a:cubicBezTo>
                      <a:pt x="201" y="178"/>
                      <a:pt x="198" y="178"/>
                      <a:pt x="198" y="176"/>
                    </a:cubicBezTo>
                    <a:cubicBezTo>
                      <a:pt x="198" y="174"/>
                      <a:pt x="193" y="173"/>
                      <a:pt x="193" y="172"/>
                    </a:cubicBezTo>
                    <a:cubicBezTo>
                      <a:pt x="192" y="171"/>
                      <a:pt x="195" y="171"/>
                      <a:pt x="197" y="172"/>
                    </a:cubicBezTo>
                    <a:cubicBezTo>
                      <a:pt x="199" y="173"/>
                      <a:pt x="200" y="173"/>
                      <a:pt x="202" y="170"/>
                    </a:cubicBezTo>
                    <a:cubicBezTo>
                      <a:pt x="204" y="168"/>
                      <a:pt x="207" y="170"/>
                      <a:pt x="208" y="168"/>
                    </a:cubicBezTo>
                    <a:cubicBezTo>
                      <a:pt x="208" y="167"/>
                      <a:pt x="204" y="165"/>
                      <a:pt x="203" y="164"/>
                    </a:cubicBezTo>
                    <a:cubicBezTo>
                      <a:pt x="203" y="163"/>
                      <a:pt x="200" y="162"/>
                      <a:pt x="197" y="162"/>
                    </a:cubicBezTo>
                    <a:cubicBezTo>
                      <a:pt x="195" y="163"/>
                      <a:pt x="195" y="162"/>
                      <a:pt x="193" y="160"/>
                    </a:cubicBezTo>
                    <a:cubicBezTo>
                      <a:pt x="191" y="159"/>
                      <a:pt x="187" y="161"/>
                      <a:pt x="187" y="165"/>
                    </a:cubicBezTo>
                    <a:cubicBezTo>
                      <a:pt x="187" y="168"/>
                      <a:pt x="184" y="167"/>
                      <a:pt x="185" y="165"/>
                    </a:cubicBezTo>
                    <a:cubicBezTo>
                      <a:pt x="186" y="163"/>
                      <a:pt x="183" y="161"/>
                      <a:pt x="186" y="161"/>
                    </a:cubicBezTo>
                    <a:cubicBezTo>
                      <a:pt x="188" y="160"/>
                      <a:pt x="187" y="157"/>
                      <a:pt x="182" y="156"/>
                    </a:cubicBezTo>
                    <a:cubicBezTo>
                      <a:pt x="178" y="156"/>
                      <a:pt x="176" y="160"/>
                      <a:pt x="177" y="161"/>
                    </a:cubicBezTo>
                    <a:cubicBezTo>
                      <a:pt x="179" y="162"/>
                      <a:pt x="174" y="167"/>
                      <a:pt x="173" y="167"/>
                    </a:cubicBezTo>
                    <a:cubicBezTo>
                      <a:pt x="171" y="167"/>
                      <a:pt x="173" y="163"/>
                      <a:pt x="173" y="160"/>
                    </a:cubicBezTo>
                    <a:cubicBezTo>
                      <a:pt x="173" y="158"/>
                      <a:pt x="171" y="159"/>
                      <a:pt x="168" y="163"/>
                    </a:cubicBezTo>
                    <a:cubicBezTo>
                      <a:pt x="164" y="167"/>
                      <a:pt x="162" y="170"/>
                      <a:pt x="160" y="171"/>
                    </a:cubicBezTo>
                    <a:cubicBezTo>
                      <a:pt x="158" y="171"/>
                      <a:pt x="158" y="167"/>
                      <a:pt x="161" y="166"/>
                    </a:cubicBezTo>
                    <a:cubicBezTo>
                      <a:pt x="165" y="164"/>
                      <a:pt x="165" y="159"/>
                      <a:pt x="167" y="159"/>
                    </a:cubicBezTo>
                    <a:cubicBezTo>
                      <a:pt x="169" y="159"/>
                      <a:pt x="169" y="157"/>
                      <a:pt x="166" y="156"/>
                    </a:cubicBezTo>
                    <a:cubicBezTo>
                      <a:pt x="163" y="156"/>
                      <a:pt x="162" y="159"/>
                      <a:pt x="161" y="160"/>
                    </a:cubicBezTo>
                    <a:cubicBezTo>
                      <a:pt x="160" y="161"/>
                      <a:pt x="155" y="158"/>
                      <a:pt x="156" y="159"/>
                    </a:cubicBezTo>
                    <a:cubicBezTo>
                      <a:pt x="156" y="160"/>
                      <a:pt x="153" y="160"/>
                      <a:pt x="154" y="162"/>
                    </a:cubicBezTo>
                    <a:cubicBezTo>
                      <a:pt x="155" y="164"/>
                      <a:pt x="154" y="166"/>
                      <a:pt x="152" y="163"/>
                    </a:cubicBezTo>
                    <a:cubicBezTo>
                      <a:pt x="151" y="161"/>
                      <a:pt x="148" y="163"/>
                      <a:pt x="147" y="165"/>
                    </a:cubicBezTo>
                    <a:cubicBezTo>
                      <a:pt x="145" y="168"/>
                      <a:pt x="143" y="168"/>
                      <a:pt x="145" y="168"/>
                    </a:cubicBezTo>
                    <a:cubicBezTo>
                      <a:pt x="146" y="169"/>
                      <a:pt x="146" y="172"/>
                      <a:pt x="144" y="173"/>
                    </a:cubicBezTo>
                    <a:cubicBezTo>
                      <a:pt x="142" y="174"/>
                      <a:pt x="143" y="167"/>
                      <a:pt x="141" y="168"/>
                    </a:cubicBezTo>
                    <a:cubicBezTo>
                      <a:pt x="139" y="168"/>
                      <a:pt x="140" y="165"/>
                      <a:pt x="143" y="165"/>
                    </a:cubicBezTo>
                    <a:cubicBezTo>
                      <a:pt x="145" y="165"/>
                      <a:pt x="147" y="161"/>
                      <a:pt x="147" y="161"/>
                    </a:cubicBezTo>
                    <a:cubicBezTo>
                      <a:pt x="147" y="159"/>
                      <a:pt x="144" y="159"/>
                      <a:pt x="144" y="161"/>
                    </a:cubicBezTo>
                    <a:cubicBezTo>
                      <a:pt x="144" y="163"/>
                      <a:pt x="141" y="163"/>
                      <a:pt x="138" y="163"/>
                    </a:cubicBezTo>
                    <a:cubicBezTo>
                      <a:pt x="135" y="162"/>
                      <a:pt x="135" y="166"/>
                      <a:pt x="138" y="168"/>
                    </a:cubicBezTo>
                    <a:cubicBezTo>
                      <a:pt x="141" y="170"/>
                      <a:pt x="138" y="171"/>
                      <a:pt x="136" y="170"/>
                    </a:cubicBezTo>
                    <a:cubicBezTo>
                      <a:pt x="134" y="168"/>
                      <a:pt x="132" y="169"/>
                      <a:pt x="130" y="170"/>
                    </a:cubicBezTo>
                    <a:cubicBezTo>
                      <a:pt x="128" y="170"/>
                      <a:pt x="134" y="173"/>
                      <a:pt x="134" y="174"/>
                    </a:cubicBezTo>
                    <a:cubicBezTo>
                      <a:pt x="135" y="175"/>
                      <a:pt x="131" y="172"/>
                      <a:pt x="130" y="173"/>
                    </a:cubicBezTo>
                    <a:cubicBezTo>
                      <a:pt x="130" y="174"/>
                      <a:pt x="126" y="173"/>
                      <a:pt x="126" y="171"/>
                    </a:cubicBezTo>
                    <a:cubicBezTo>
                      <a:pt x="126" y="169"/>
                      <a:pt x="121" y="171"/>
                      <a:pt x="124" y="172"/>
                    </a:cubicBezTo>
                    <a:cubicBezTo>
                      <a:pt x="127" y="173"/>
                      <a:pt x="126" y="175"/>
                      <a:pt x="126" y="177"/>
                    </a:cubicBezTo>
                    <a:cubicBezTo>
                      <a:pt x="126" y="180"/>
                      <a:pt x="122" y="178"/>
                      <a:pt x="123" y="176"/>
                    </a:cubicBezTo>
                    <a:cubicBezTo>
                      <a:pt x="123" y="173"/>
                      <a:pt x="121" y="174"/>
                      <a:pt x="118" y="175"/>
                    </a:cubicBezTo>
                    <a:cubicBezTo>
                      <a:pt x="116" y="177"/>
                      <a:pt x="119" y="173"/>
                      <a:pt x="118" y="171"/>
                    </a:cubicBezTo>
                    <a:cubicBezTo>
                      <a:pt x="117" y="169"/>
                      <a:pt x="115" y="171"/>
                      <a:pt x="112" y="171"/>
                    </a:cubicBezTo>
                    <a:cubicBezTo>
                      <a:pt x="110" y="172"/>
                      <a:pt x="108" y="172"/>
                      <a:pt x="110" y="173"/>
                    </a:cubicBezTo>
                    <a:cubicBezTo>
                      <a:pt x="111" y="175"/>
                      <a:pt x="111" y="178"/>
                      <a:pt x="109" y="177"/>
                    </a:cubicBezTo>
                    <a:cubicBezTo>
                      <a:pt x="107" y="177"/>
                      <a:pt x="106" y="177"/>
                      <a:pt x="106" y="179"/>
                    </a:cubicBezTo>
                    <a:cubicBezTo>
                      <a:pt x="107" y="181"/>
                      <a:pt x="104" y="181"/>
                      <a:pt x="104" y="179"/>
                    </a:cubicBezTo>
                    <a:cubicBezTo>
                      <a:pt x="103" y="178"/>
                      <a:pt x="99" y="178"/>
                      <a:pt x="98" y="180"/>
                    </a:cubicBezTo>
                    <a:cubicBezTo>
                      <a:pt x="97" y="182"/>
                      <a:pt x="94" y="183"/>
                      <a:pt x="94" y="186"/>
                    </a:cubicBezTo>
                    <a:cubicBezTo>
                      <a:pt x="94" y="188"/>
                      <a:pt x="97" y="185"/>
                      <a:pt x="99" y="185"/>
                    </a:cubicBezTo>
                    <a:cubicBezTo>
                      <a:pt x="101" y="186"/>
                      <a:pt x="99" y="187"/>
                      <a:pt x="100" y="188"/>
                    </a:cubicBezTo>
                    <a:cubicBezTo>
                      <a:pt x="101" y="189"/>
                      <a:pt x="101" y="192"/>
                      <a:pt x="99" y="190"/>
                    </a:cubicBezTo>
                    <a:cubicBezTo>
                      <a:pt x="98" y="189"/>
                      <a:pt x="96" y="188"/>
                      <a:pt x="95" y="191"/>
                    </a:cubicBezTo>
                    <a:cubicBezTo>
                      <a:pt x="95" y="193"/>
                      <a:pt x="93" y="190"/>
                      <a:pt x="92" y="189"/>
                    </a:cubicBezTo>
                    <a:cubicBezTo>
                      <a:pt x="90" y="187"/>
                      <a:pt x="89" y="192"/>
                      <a:pt x="87" y="191"/>
                    </a:cubicBezTo>
                    <a:cubicBezTo>
                      <a:pt x="86" y="190"/>
                      <a:pt x="90" y="186"/>
                      <a:pt x="89" y="184"/>
                    </a:cubicBezTo>
                    <a:cubicBezTo>
                      <a:pt x="88" y="182"/>
                      <a:pt x="87" y="185"/>
                      <a:pt x="84" y="188"/>
                    </a:cubicBezTo>
                    <a:cubicBezTo>
                      <a:pt x="82" y="191"/>
                      <a:pt x="78" y="190"/>
                      <a:pt x="79" y="192"/>
                    </a:cubicBezTo>
                    <a:cubicBezTo>
                      <a:pt x="81" y="193"/>
                      <a:pt x="77" y="194"/>
                      <a:pt x="76" y="196"/>
                    </a:cubicBezTo>
                    <a:cubicBezTo>
                      <a:pt x="75" y="198"/>
                      <a:pt x="70" y="199"/>
                      <a:pt x="66" y="202"/>
                    </a:cubicBezTo>
                    <a:cubicBezTo>
                      <a:pt x="62" y="204"/>
                      <a:pt x="67" y="204"/>
                      <a:pt x="69" y="202"/>
                    </a:cubicBezTo>
                    <a:cubicBezTo>
                      <a:pt x="71" y="200"/>
                      <a:pt x="72" y="201"/>
                      <a:pt x="75" y="199"/>
                    </a:cubicBezTo>
                    <a:cubicBezTo>
                      <a:pt x="78" y="197"/>
                      <a:pt x="81" y="195"/>
                      <a:pt x="83" y="196"/>
                    </a:cubicBezTo>
                    <a:cubicBezTo>
                      <a:pt x="84" y="197"/>
                      <a:pt x="86" y="197"/>
                      <a:pt x="87" y="195"/>
                    </a:cubicBezTo>
                    <a:cubicBezTo>
                      <a:pt x="89" y="193"/>
                      <a:pt x="91" y="194"/>
                      <a:pt x="92" y="195"/>
                    </a:cubicBezTo>
                    <a:cubicBezTo>
                      <a:pt x="94" y="196"/>
                      <a:pt x="90" y="197"/>
                      <a:pt x="92" y="199"/>
                    </a:cubicBezTo>
                    <a:cubicBezTo>
                      <a:pt x="94" y="201"/>
                      <a:pt x="89" y="202"/>
                      <a:pt x="89" y="200"/>
                    </a:cubicBezTo>
                    <a:cubicBezTo>
                      <a:pt x="89" y="199"/>
                      <a:pt x="87" y="197"/>
                      <a:pt x="86" y="199"/>
                    </a:cubicBezTo>
                    <a:cubicBezTo>
                      <a:pt x="85" y="200"/>
                      <a:pt x="84" y="202"/>
                      <a:pt x="82" y="202"/>
                    </a:cubicBezTo>
                    <a:cubicBezTo>
                      <a:pt x="81" y="202"/>
                      <a:pt x="79" y="205"/>
                      <a:pt x="79" y="208"/>
                    </a:cubicBezTo>
                    <a:cubicBezTo>
                      <a:pt x="79" y="211"/>
                      <a:pt x="76" y="208"/>
                      <a:pt x="76" y="211"/>
                    </a:cubicBezTo>
                    <a:cubicBezTo>
                      <a:pt x="76" y="213"/>
                      <a:pt x="72" y="217"/>
                      <a:pt x="69" y="221"/>
                    </a:cubicBezTo>
                    <a:cubicBezTo>
                      <a:pt x="65" y="224"/>
                      <a:pt x="69" y="225"/>
                      <a:pt x="67" y="227"/>
                    </a:cubicBezTo>
                    <a:cubicBezTo>
                      <a:pt x="66" y="229"/>
                      <a:pt x="62" y="227"/>
                      <a:pt x="61" y="228"/>
                    </a:cubicBezTo>
                    <a:cubicBezTo>
                      <a:pt x="60" y="229"/>
                      <a:pt x="62" y="234"/>
                      <a:pt x="60" y="235"/>
                    </a:cubicBezTo>
                    <a:cubicBezTo>
                      <a:pt x="58" y="237"/>
                      <a:pt x="60" y="239"/>
                      <a:pt x="60" y="241"/>
                    </a:cubicBezTo>
                    <a:cubicBezTo>
                      <a:pt x="60" y="242"/>
                      <a:pt x="55" y="239"/>
                      <a:pt x="55" y="241"/>
                    </a:cubicBezTo>
                    <a:cubicBezTo>
                      <a:pt x="55" y="243"/>
                      <a:pt x="51" y="243"/>
                      <a:pt x="50" y="243"/>
                    </a:cubicBezTo>
                    <a:cubicBezTo>
                      <a:pt x="48" y="243"/>
                      <a:pt x="52" y="246"/>
                      <a:pt x="54" y="248"/>
                    </a:cubicBezTo>
                    <a:cubicBezTo>
                      <a:pt x="56" y="250"/>
                      <a:pt x="52" y="251"/>
                      <a:pt x="52" y="249"/>
                    </a:cubicBezTo>
                    <a:cubicBezTo>
                      <a:pt x="51" y="247"/>
                      <a:pt x="48" y="250"/>
                      <a:pt x="44" y="252"/>
                    </a:cubicBezTo>
                    <a:cubicBezTo>
                      <a:pt x="41" y="254"/>
                      <a:pt x="42" y="257"/>
                      <a:pt x="39" y="257"/>
                    </a:cubicBezTo>
                    <a:cubicBezTo>
                      <a:pt x="37" y="257"/>
                      <a:pt x="37" y="262"/>
                      <a:pt x="36" y="263"/>
                    </a:cubicBezTo>
                    <a:cubicBezTo>
                      <a:pt x="34" y="265"/>
                      <a:pt x="34" y="260"/>
                      <a:pt x="31" y="260"/>
                    </a:cubicBezTo>
                    <a:cubicBezTo>
                      <a:pt x="28" y="260"/>
                      <a:pt x="28" y="262"/>
                      <a:pt x="30" y="264"/>
                    </a:cubicBezTo>
                    <a:cubicBezTo>
                      <a:pt x="32" y="267"/>
                      <a:pt x="27" y="265"/>
                      <a:pt x="26" y="267"/>
                    </a:cubicBezTo>
                    <a:cubicBezTo>
                      <a:pt x="24" y="269"/>
                      <a:pt x="19" y="268"/>
                      <a:pt x="18" y="270"/>
                    </a:cubicBezTo>
                    <a:cubicBezTo>
                      <a:pt x="17" y="272"/>
                      <a:pt x="22" y="272"/>
                      <a:pt x="22" y="273"/>
                    </a:cubicBezTo>
                    <a:cubicBezTo>
                      <a:pt x="23" y="274"/>
                      <a:pt x="18" y="274"/>
                      <a:pt x="15" y="273"/>
                    </a:cubicBezTo>
                    <a:cubicBezTo>
                      <a:pt x="13" y="273"/>
                      <a:pt x="14" y="276"/>
                      <a:pt x="11" y="276"/>
                    </a:cubicBezTo>
                    <a:cubicBezTo>
                      <a:pt x="9" y="275"/>
                      <a:pt x="6" y="278"/>
                      <a:pt x="7" y="280"/>
                    </a:cubicBezTo>
                    <a:cubicBezTo>
                      <a:pt x="9" y="281"/>
                      <a:pt x="6" y="282"/>
                      <a:pt x="4" y="280"/>
                    </a:cubicBezTo>
                    <a:cubicBezTo>
                      <a:pt x="3" y="279"/>
                      <a:pt x="1" y="282"/>
                      <a:pt x="1" y="284"/>
                    </a:cubicBezTo>
                    <a:cubicBezTo>
                      <a:pt x="0" y="286"/>
                      <a:pt x="4" y="287"/>
                      <a:pt x="4" y="288"/>
                    </a:cubicBezTo>
                    <a:cubicBezTo>
                      <a:pt x="4" y="289"/>
                      <a:pt x="1" y="291"/>
                      <a:pt x="3" y="291"/>
                    </a:cubicBezTo>
                    <a:cubicBezTo>
                      <a:pt x="5" y="292"/>
                      <a:pt x="4" y="293"/>
                      <a:pt x="2" y="294"/>
                    </a:cubicBezTo>
                    <a:cubicBezTo>
                      <a:pt x="1" y="295"/>
                      <a:pt x="1" y="296"/>
                      <a:pt x="2" y="298"/>
                    </a:cubicBezTo>
                    <a:cubicBezTo>
                      <a:pt x="4" y="300"/>
                      <a:pt x="0" y="300"/>
                      <a:pt x="1" y="303"/>
                    </a:cubicBezTo>
                    <a:cubicBezTo>
                      <a:pt x="3" y="305"/>
                      <a:pt x="5" y="302"/>
                      <a:pt x="6" y="304"/>
                    </a:cubicBezTo>
                    <a:cubicBezTo>
                      <a:pt x="6" y="306"/>
                      <a:pt x="9" y="304"/>
                      <a:pt x="11" y="302"/>
                    </a:cubicBezTo>
                    <a:cubicBezTo>
                      <a:pt x="14" y="300"/>
                      <a:pt x="15" y="304"/>
                      <a:pt x="13" y="304"/>
                    </a:cubicBezTo>
                    <a:cubicBezTo>
                      <a:pt x="11" y="304"/>
                      <a:pt x="8" y="306"/>
                      <a:pt x="9" y="308"/>
                    </a:cubicBezTo>
                    <a:cubicBezTo>
                      <a:pt x="9" y="310"/>
                      <a:pt x="5" y="309"/>
                      <a:pt x="5" y="307"/>
                    </a:cubicBezTo>
                    <a:cubicBezTo>
                      <a:pt x="6" y="304"/>
                      <a:pt x="1" y="307"/>
                      <a:pt x="3" y="309"/>
                    </a:cubicBezTo>
                    <a:cubicBezTo>
                      <a:pt x="4" y="311"/>
                      <a:pt x="2" y="312"/>
                      <a:pt x="2" y="314"/>
                    </a:cubicBezTo>
                    <a:cubicBezTo>
                      <a:pt x="2" y="316"/>
                      <a:pt x="5" y="315"/>
                      <a:pt x="7" y="313"/>
                    </a:cubicBezTo>
                    <a:cubicBezTo>
                      <a:pt x="8" y="311"/>
                      <a:pt x="10" y="312"/>
                      <a:pt x="11" y="314"/>
                    </a:cubicBezTo>
                    <a:cubicBezTo>
                      <a:pt x="12" y="316"/>
                      <a:pt x="9" y="314"/>
                      <a:pt x="9" y="317"/>
                    </a:cubicBezTo>
                    <a:cubicBezTo>
                      <a:pt x="9" y="320"/>
                      <a:pt x="7" y="317"/>
                      <a:pt x="6" y="320"/>
                    </a:cubicBezTo>
                    <a:cubicBezTo>
                      <a:pt x="4" y="322"/>
                      <a:pt x="12" y="326"/>
                      <a:pt x="14" y="326"/>
                    </a:cubicBezTo>
                    <a:cubicBezTo>
                      <a:pt x="16" y="327"/>
                      <a:pt x="19" y="329"/>
                      <a:pt x="23" y="329"/>
                    </a:cubicBezTo>
                    <a:cubicBezTo>
                      <a:pt x="28" y="328"/>
                      <a:pt x="37" y="319"/>
                      <a:pt x="38" y="318"/>
                    </a:cubicBezTo>
                    <a:cubicBezTo>
                      <a:pt x="40" y="316"/>
                      <a:pt x="42" y="318"/>
                      <a:pt x="44" y="316"/>
                    </a:cubicBezTo>
                    <a:cubicBezTo>
                      <a:pt x="46" y="315"/>
                      <a:pt x="45" y="311"/>
                      <a:pt x="46" y="311"/>
                    </a:cubicBezTo>
                    <a:cubicBezTo>
                      <a:pt x="47" y="310"/>
                      <a:pt x="48" y="315"/>
                      <a:pt x="49" y="315"/>
                    </a:cubicBezTo>
                    <a:cubicBezTo>
                      <a:pt x="50" y="315"/>
                      <a:pt x="51" y="316"/>
                      <a:pt x="51" y="319"/>
                    </a:cubicBezTo>
                    <a:cubicBezTo>
                      <a:pt x="52" y="319"/>
                      <a:pt x="53" y="319"/>
                      <a:pt x="54" y="319"/>
                    </a:cubicBezTo>
                    <a:cubicBezTo>
                      <a:pt x="55" y="320"/>
                      <a:pt x="56" y="315"/>
                      <a:pt x="56" y="314"/>
                    </a:cubicBezTo>
                    <a:cubicBezTo>
                      <a:pt x="56" y="312"/>
                      <a:pt x="57" y="309"/>
                      <a:pt x="57" y="307"/>
                    </a:cubicBezTo>
                    <a:cubicBezTo>
                      <a:pt x="56" y="305"/>
                      <a:pt x="61" y="307"/>
                      <a:pt x="62" y="305"/>
                    </a:cubicBezTo>
                    <a:cubicBezTo>
                      <a:pt x="63" y="304"/>
                      <a:pt x="63" y="298"/>
                      <a:pt x="62" y="298"/>
                    </a:cubicBezTo>
                    <a:cubicBezTo>
                      <a:pt x="60" y="297"/>
                      <a:pt x="60" y="294"/>
                      <a:pt x="61" y="294"/>
                    </a:cubicBezTo>
                    <a:cubicBezTo>
                      <a:pt x="63" y="294"/>
                      <a:pt x="65" y="293"/>
                      <a:pt x="64" y="290"/>
                    </a:cubicBezTo>
                    <a:cubicBezTo>
                      <a:pt x="64" y="287"/>
                      <a:pt x="59" y="287"/>
                      <a:pt x="59" y="284"/>
                    </a:cubicBezTo>
                    <a:cubicBezTo>
                      <a:pt x="59" y="281"/>
                      <a:pt x="61" y="280"/>
                      <a:pt x="59" y="276"/>
                    </a:cubicBezTo>
                    <a:cubicBezTo>
                      <a:pt x="57" y="272"/>
                      <a:pt x="60" y="270"/>
                      <a:pt x="59" y="268"/>
                    </a:cubicBezTo>
                    <a:cubicBezTo>
                      <a:pt x="59" y="266"/>
                      <a:pt x="58" y="264"/>
                      <a:pt x="60" y="260"/>
                    </a:cubicBezTo>
                    <a:cubicBezTo>
                      <a:pt x="62" y="256"/>
                      <a:pt x="67" y="255"/>
                      <a:pt x="68" y="255"/>
                    </a:cubicBezTo>
                    <a:cubicBezTo>
                      <a:pt x="70" y="255"/>
                      <a:pt x="72" y="257"/>
                      <a:pt x="73" y="255"/>
                    </a:cubicBezTo>
                    <a:cubicBezTo>
                      <a:pt x="75" y="252"/>
                      <a:pt x="75" y="250"/>
                      <a:pt x="73" y="250"/>
                    </a:cubicBezTo>
                    <a:cubicBezTo>
                      <a:pt x="72" y="250"/>
                      <a:pt x="69" y="249"/>
                      <a:pt x="72" y="246"/>
                    </a:cubicBezTo>
                    <a:cubicBezTo>
                      <a:pt x="74" y="243"/>
                      <a:pt x="77" y="239"/>
                      <a:pt x="77" y="235"/>
                    </a:cubicBezTo>
                    <a:cubicBezTo>
                      <a:pt x="77" y="232"/>
                      <a:pt x="76" y="229"/>
                      <a:pt x="77" y="228"/>
                    </a:cubicBezTo>
                    <a:cubicBezTo>
                      <a:pt x="78" y="227"/>
                      <a:pt x="81" y="228"/>
                      <a:pt x="83" y="227"/>
                    </a:cubicBezTo>
                    <a:cubicBezTo>
                      <a:pt x="86" y="225"/>
                      <a:pt x="84" y="223"/>
                      <a:pt x="85" y="222"/>
                    </a:cubicBezTo>
                    <a:cubicBezTo>
                      <a:pt x="86" y="221"/>
                      <a:pt x="88" y="217"/>
                      <a:pt x="89" y="216"/>
                    </a:cubicBezTo>
                    <a:cubicBezTo>
                      <a:pt x="91" y="215"/>
                      <a:pt x="92" y="213"/>
                      <a:pt x="91" y="212"/>
                    </a:cubicBezTo>
                    <a:cubicBezTo>
                      <a:pt x="90" y="210"/>
                      <a:pt x="93" y="209"/>
                      <a:pt x="93" y="206"/>
                    </a:cubicBezTo>
                    <a:cubicBezTo>
                      <a:pt x="93" y="203"/>
                      <a:pt x="97" y="201"/>
                      <a:pt x="99" y="201"/>
                    </a:cubicBezTo>
                    <a:cubicBezTo>
                      <a:pt x="102" y="201"/>
                      <a:pt x="106" y="201"/>
                      <a:pt x="106" y="199"/>
                    </a:cubicBezTo>
                    <a:cubicBezTo>
                      <a:pt x="106" y="197"/>
                      <a:pt x="104" y="192"/>
                      <a:pt x="107" y="193"/>
                    </a:cubicBezTo>
                    <a:cubicBezTo>
                      <a:pt x="111" y="195"/>
                      <a:pt x="114" y="193"/>
                      <a:pt x="116" y="195"/>
                    </a:cubicBezTo>
                    <a:cubicBezTo>
                      <a:pt x="118" y="197"/>
                      <a:pt x="121" y="196"/>
                      <a:pt x="121" y="193"/>
                    </a:cubicBezTo>
                    <a:cubicBezTo>
                      <a:pt x="121" y="190"/>
                      <a:pt x="122" y="185"/>
                      <a:pt x="126" y="187"/>
                    </a:cubicBezTo>
                    <a:cubicBezTo>
                      <a:pt x="126" y="187"/>
                      <a:pt x="126" y="188"/>
                      <a:pt x="127" y="188"/>
                    </a:cubicBezTo>
                    <a:cubicBezTo>
                      <a:pt x="128" y="185"/>
                      <a:pt x="130" y="184"/>
                      <a:pt x="132" y="184"/>
                    </a:cubicBezTo>
                    <a:cubicBezTo>
                      <a:pt x="135" y="184"/>
                      <a:pt x="137" y="190"/>
                      <a:pt x="141" y="190"/>
                    </a:cubicBezTo>
                    <a:cubicBezTo>
                      <a:pt x="145" y="191"/>
                      <a:pt x="148" y="193"/>
                      <a:pt x="149" y="191"/>
                    </a:cubicBezTo>
                    <a:cubicBezTo>
                      <a:pt x="151" y="189"/>
                      <a:pt x="153" y="192"/>
                      <a:pt x="156" y="191"/>
                    </a:cubicBezTo>
                    <a:cubicBezTo>
                      <a:pt x="158" y="190"/>
                      <a:pt x="158" y="195"/>
                      <a:pt x="160" y="192"/>
                    </a:cubicBezTo>
                    <a:cubicBezTo>
                      <a:pt x="162" y="189"/>
                      <a:pt x="160" y="187"/>
                      <a:pt x="164" y="188"/>
                    </a:cubicBezTo>
                    <a:cubicBezTo>
                      <a:pt x="167" y="188"/>
                      <a:pt x="165" y="183"/>
                      <a:pt x="165" y="181"/>
                    </a:cubicBezTo>
                    <a:cubicBezTo>
                      <a:pt x="165" y="178"/>
                      <a:pt x="170" y="178"/>
                      <a:pt x="170" y="175"/>
                    </a:cubicBezTo>
                    <a:cubicBezTo>
                      <a:pt x="170" y="173"/>
                      <a:pt x="177" y="175"/>
                      <a:pt x="178" y="174"/>
                    </a:cubicBezTo>
                    <a:cubicBezTo>
                      <a:pt x="179" y="172"/>
                      <a:pt x="183" y="171"/>
                      <a:pt x="185" y="174"/>
                    </a:cubicBezTo>
                    <a:cubicBezTo>
                      <a:pt x="186" y="176"/>
                      <a:pt x="193" y="177"/>
                      <a:pt x="193" y="179"/>
                    </a:cubicBezTo>
                    <a:cubicBezTo>
                      <a:pt x="193" y="180"/>
                      <a:pt x="193" y="182"/>
                      <a:pt x="193" y="184"/>
                    </a:cubicBezTo>
                    <a:cubicBezTo>
                      <a:pt x="194" y="183"/>
                      <a:pt x="195" y="182"/>
                      <a:pt x="197" y="182"/>
                    </a:cubicBezTo>
                    <a:cubicBezTo>
                      <a:pt x="199" y="182"/>
                      <a:pt x="201" y="178"/>
                      <a:pt x="203" y="179"/>
                    </a:cubicBezTo>
                    <a:cubicBezTo>
                      <a:pt x="205" y="179"/>
                      <a:pt x="207" y="179"/>
                      <a:pt x="207" y="176"/>
                    </a:cubicBezTo>
                    <a:cubicBezTo>
                      <a:pt x="206" y="175"/>
                      <a:pt x="202" y="175"/>
                      <a:pt x="201" y="176"/>
                    </a:cubicBezTo>
                    <a:close/>
                    <a:moveTo>
                      <a:pt x="58" y="24"/>
                    </a:moveTo>
                    <a:cubicBezTo>
                      <a:pt x="61" y="24"/>
                      <a:pt x="54" y="28"/>
                      <a:pt x="53" y="32"/>
                    </a:cubicBezTo>
                    <a:cubicBezTo>
                      <a:pt x="52" y="35"/>
                      <a:pt x="58" y="38"/>
                      <a:pt x="61" y="41"/>
                    </a:cubicBezTo>
                    <a:cubicBezTo>
                      <a:pt x="64" y="43"/>
                      <a:pt x="70" y="43"/>
                      <a:pt x="72" y="41"/>
                    </a:cubicBezTo>
                    <a:cubicBezTo>
                      <a:pt x="75" y="40"/>
                      <a:pt x="74" y="35"/>
                      <a:pt x="77" y="35"/>
                    </a:cubicBezTo>
                    <a:cubicBezTo>
                      <a:pt x="80" y="35"/>
                      <a:pt x="79" y="32"/>
                      <a:pt x="81" y="31"/>
                    </a:cubicBezTo>
                    <a:cubicBezTo>
                      <a:pt x="84" y="31"/>
                      <a:pt x="84" y="34"/>
                      <a:pt x="82" y="36"/>
                    </a:cubicBezTo>
                    <a:cubicBezTo>
                      <a:pt x="80" y="39"/>
                      <a:pt x="85" y="39"/>
                      <a:pt x="89" y="36"/>
                    </a:cubicBezTo>
                    <a:cubicBezTo>
                      <a:pt x="92" y="33"/>
                      <a:pt x="93" y="35"/>
                      <a:pt x="92" y="38"/>
                    </a:cubicBezTo>
                    <a:cubicBezTo>
                      <a:pt x="91" y="41"/>
                      <a:pt x="85" y="39"/>
                      <a:pt x="82" y="43"/>
                    </a:cubicBezTo>
                    <a:cubicBezTo>
                      <a:pt x="80" y="46"/>
                      <a:pt x="73" y="43"/>
                      <a:pt x="70" y="47"/>
                    </a:cubicBezTo>
                    <a:cubicBezTo>
                      <a:pt x="66" y="51"/>
                      <a:pt x="72" y="51"/>
                      <a:pt x="77" y="50"/>
                    </a:cubicBezTo>
                    <a:cubicBezTo>
                      <a:pt x="81" y="49"/>
                      <a:pt x="90" y="48"/>
                      <a:pt x="93" y="49"/>
                    </a:cubicBezTo>
                    <a:cubicBezTo>
                      <a:pt x="96" y="50"/>
                      <a:pt x="91" y="51"/>
                      <a:pt x="86" y="51"/>
                    </a:cubicBezTo>
                    <a:cubicBezTo>
                      <a:pt x="80" y="51"/>
                      <a:pt x="79" y="52"/>
                      <a:pt x="79" y="54"/>
                    </a:cubicBezTo>
                    <a:cubicBezTo>
                      <a:pt x="79" y="55"/>
                      <a:pt x="71" y="52"/>
                      <a:pt x="71" y="56"/>
                    </a:cubicBezTo>
                    <a:cubicBezTo>
                      <a:pt x="71" y="59"/>
                      <a:pt x="78" y="60"/>
                      <a:pt x="79" y="62"/>
                    </a:cubicBezTo>
                    <a:cubicBezTo>
                      <a:pt x="80" y="64"/>
                      <a:pt x="85" y="62"/>
                      <a:pt x="87" y="63"/>
                    </a:cubicBezTo>
                    <a:cubicBezTo>
                      <a:pt x="89" y="64"/>
                      <a:pt x="84" y="65"/>
                      <a:pt x="83" y="66"/>
                    </a:cubicBezTo>
                    <a:cubicBezTo>
                      <a:pt x="82" y="67"/>
                      <a:pt x="88" y="68"/>
                      <a:pt x="89" y="70"/>
                    </a:cubicBezTo>
                    <a:cubicBezTo>
                      <a:pt x="90" y="72"/>
                      <a:pt x="95" y="71"/>
                      <a:pt x="95" y="68"/>
                    </a:cubicBezTo>
                    <a:cubicBezTo>
                      <a:pt x="95" y="65"/>
                      <a:pt x="99" y="56"/>
                      <a:pt x="104" y="54"/>
                    </a:cubicBezTo>
                    <a:cubicBezTo>
                      <a:pt x="109" y="52"/>
                      <a:pt x="106" y="50"/>
                      <a:pt x="107" y="47"/>
                    </a:cubicBezTo>
                    <a:cubicBezTo>
                      <a:pt x="108" y="44"/>
                      <a:pt x="112" y="46"/>
                      <a:pt x="111" y="44"/>
                    </a:cubicBezTo>
                    <a:cubicBezTo>
                      <a:pt x="110" y="41"/>
                      <a:pt x="110" y="40"/>
                      <a:pt x="114" y="37"/>
                    </a:cubicBezTo>
                    <a:cubicBezTo>
                      <a:pt x="117" y="34"/>
                      <a:pt x="119" y="36"/>
                      <a:pt x="123" y="34"/>
                    </a:cubicBezTo>
                    <a:cubicBezTo>
                      <a:pt x="127" y="32"/>
                      <a:pt x="129" y="36"/>
                      <a:pt x="125" y="36"/>
                    </a:cubicBezTo>
                    <a:cubicBezTo>
                      <a:pt x="121" y="36"/>
                      <a:pt x="123" y="41"/>
                      <a:pt x="126" y="42"/>
                    </a:cubicBezTo>
                    <a:cubicBezTo>
                      <a:pt x="129" y="43"/>
                      <a:pt x="127" y="44"/>
                      <a:pt x="129" y="45"/>
                    </a:cubicBezTo>
                    <a:cubicBezTo>
                      <a:pt x="132" y="46"/>
                      <a:pt x="131" y="49"/>
                      <a:pt x="128" y="53"/>
                    </a:cubicBezTo>
                    <a:cubicBezTo>
                      <a:pt x="124" y="56"/>
                      <a:pt x="128" y="57"/>
                      <a:pt x="135" y="54"/>
                    </a:cubicBezTo>
                    <a:cubicBezTo>
                      <a:pt x="142" y="52"/>
                      <a:pt x="138" y="56"/>
                      <a:pt x="140" y="58"/>
                    </a:cubicBezTo>
                    <a:cubicBezTo>
                      <a:pt x="142" y="60"/>
                      <a:pt x="147" y="57"/>
                      <a:pt x="150" y="54"/>
                    </a:cubicBezTo>
                    <a:cubicBezTo>
                      <a:pt x="153" y="50"/>
                      <a:pt x="157" y="51"/>
                      <a:pt x="157" y="49"/>
                    </a:cubicBezTo>
                    <a:cubicBezTo>
                      <a:pt x="157" y="47"/>
                      <a:pt x="154" y="46"/>
                      <a:pt x="151" y="47"/>
                    </a:cubicBezTo>
                    <a:cubicBezTo>
                      <a:pt x="149" y="49"/>
                      <a:pt x="142" y="48"/>
                      <a:pt x="145" y="46"/>
                    </a:cubicBezTo>
                    <a:cubicBezTo>
                      <a:pt x="147" y="44"/>
                      <a:pt x="146" y="42"/>
                      <a:pt x="143" y="43"/>
                    </a:cubicBezTo>
                    <a:cubicBezTo>
                      <a:pt x="140" y="43"/>
                      <a:pt x="134" y="41"/>
                      <a:pt x="137" y="40"/>
                    </a:cubicBezTo>
                    <a:cubicBezTo>
                      <a:pt x="140" y="39"/>
                      <a:pt x="135" y="36"/>
                      <a:pt x="132" y="36"/>
                    </a:cubicBezTo>
                    <a:cubicBezTo>
                      <a:pt x="130" y="36"/>
                      <a:pt x="131" y="33"/>
                      <a:pt x="131" y="31"/>
                    </a:cubicBezTo>
                    <a:cubicBezTo>
                      <a:pt x="131" y="29"/>
                      <a:pt x="124" y="28"/>
                      <a:pt x="125" y="28"/>
                    </a:cubicBezTo>
                    <a:cubicBezTo>
                      <a:pt x="127" y="27"/>
                      <a:pt x="122" y="25"/>
                      <a:pt x="121" y="27"/>
                    </a:cubicBezTo>
                    <a:cubicBezTo>
                      <a:pt x="120" y="28"/>
                      <a:pt x="118" y="28"/>
                      <a:pt x="118" y="26"/>
                    </a:cubicBezTo>
                    <a:cubicBezTo>
                      <a:pt x="118" y="24"/>
                      <a:pt x="112" y="24"/>
                      <a:pt x="110" y="24"/>
                    </a:cubicBezTo>
                    <a:cubicBezTo>
                      <a:pt x="108" y="24"/>
                      <a:pt x="109" y="20"/>
                      <a:pt x="107" y="18"/>
                    </a:cubicBezTo>
                    <a:cubicBezTo>
                      <a:pt x="105" y="16"/>
                      <a:pt x="102" y="21"/>
                      <a:pt x="100" y="21"/>
                    </a:cubicBezTo>
                    <a:cubicBezTo>
                      <a:pt x="99" y="21"/>
                      <a:pt x="102" y="17"/>
                      <a:pt x="103" y="15"/>
                    </a:cubicBezTo>
                    <a:cubicBezTo>
                      <a:pt x="104" y="13"/>
                      <a:pt x="95" y="10"/>
                      <a:pt x="94" y="12"/>
                    </a:cubicBezTo>
                    <a:cubicBezTo>
                      <a:pt x="93" y="14"/>
                      <a:pt x="92" y="9"/>
                      <a:pt x="90" y="9"/>
                    </a:cubicBezTo>
                    <a:cubicBezTo>
                      <a:pt x="88" y="8"/>
                      <a:pt x="90" y="12"/>
                      <a:pt x="88" y="13"/>
                    </a:cubicBezTo>
                    <a:cubicBezTo>
                      <a:pt x="86" y="13"/>
                      <a:pt x="84" y="14"/>
                      <a:pt x="87" y="16"/>
                    </a:cubicBezTo>
                    <a:cubicBezTo>
                      <a:pt x="90" y="18"/>
                      <a:pt x="92" y="27"/>
                      <a:pt x="92" y="28"/>
                    </a:cubicBezTo>
                    <a:cubicBezTo>
                      <a:pt x="92" y="30"/>
                      <a:pt x="83" y="22"/>
                      <a:pt x="83" y="18"/>
                    </a:cubicBezTo>
                    <a:cubicBezTo>
                      <a:pt x="83" y="14"/>
                      <a:pt x="79" y="11"/>
                      <a:pt x="77" y="14"/>
                    </a:cubicBezTo>
                    <a:cubicBezTo>
                      <a:pt x="76" y="17"/>
                      <a:pt x="73" y="18"/>
                      <a:pt x="74" y="21"/>
                    </a:cubicBezTo>
                    <a:cubicBezTo>
                      <a:pt x="75" y="23"/>
                      <a:pt x="72" y="24"/>
                      <a:pt x="72" y="22"/>
                    </a:cubicBezTo>
                    <a:cubicBezTo>
                      <a:pt x="72" y="20"/>
                      <a:pt x="68" y="17"/>
                      <a:pt x="66" y="17"/>
                    </a:cubicBezTo>
                    <a:cubicBezTo>
                      <a:pt x="64" y="17"/>
                      <a:pt x="70" y="16"/>
                      <a:pt x="73" y="15"/>
                    </a:cubicBezTo>
                    <a:cubicBezTo>
                      <a:pt x="76" y="13"/>
                      <a:pt x="71" y="12"/>
                      <a:pt x="68" y="13"/>
                    </a:cubicBezTo>
                    <a:cubicBezTo>
                      <a:pt x="66" y="14"/>
                      <a:pt x="63" y="12"/>
                      <a:pt x="61" y="14"/>
                    </a:cubicBezTo>
                    <a:cubicBezTo>
                      <a:pt x="60" y="16"/>
                      <a:pt x="58" y="14"/>
                      <a:pt x="56" y="14"/>
                    </a:cubicBezTo>
                    <a:cubicBezTo>
                      <a:pt x="53" y="13"/>
                      <a:pt x="51" y="17"/>
                      <a:pt x="49" y="16"/>
                    </a:cubicBezTo>
                    <a:cubicBezTo>
                      <a:pt x="48" y="16"/>
                      <a:pt x="46" y="20"/>
                      <a:pt x="49" y="24"/>
                    </a:cubicBezTo>
                    <a:cubicBezTo>
                      <a:pt x="52" y="29"/>
                      <a:pt x="54" y="23"/>
                      <a:pt x="58" y="24"/>
                    </a:cubicBezTo>
                    <a:close/>
                    <a:moveTo>
                      <a:pt x="50" y="38"/>
                    </a:moveTo>
                    <a:cubicBezTo>
                      <a:pt x="53" y="39"/>
                      <a:pt x="54" y="42"/>
                      <a:pt x="56" y="42"/>
                    </a:cubicBezTo>
                    <a:cubicBezTo>
                      <a:pt x="57" y="42"/>
                      <a:pt x="53" y="38"/>
                      <a:pt x="51" y="35"/>
                    </a:cubicBezTo>
                    <a:cubicBezTo>
                      <a:pt x="48" y="33"/>
                      <a:pt x="49" y="30"/>
                      <a:pt x="45" y="31"/>
                    </a:cubicBezTo>
                    <a:cubicBezTo>
                      <a:pt x="42" y="32"/>
                      <a:pt x="48" y="38"/>
                      <a:pt x="50" y="38"/>
                    </a:cubicBezTo>
                    <a:close/>
                    <a:moveTo>
                      <a:pt x="107" y="9"/>
                    </a:moveTo>
                    <a:cubicBezTo>
                      <a:pt x="109" y="11"/>
                      <a:pt x="104" y="11"/>
                      <a:pt x="106" y="12"/>
                    </a:cubicBezTo>
                    <a:cubicBezTo>
                      <a:pt x="112" y="18"/>
                      <a:pt x="133" y="12"/>
                      <a:pt x="135" y="13"/>
                    </a:cubicBezTo>
                    <a:cubicBezTo>
                      <a:pt x="138" y="15"/>
                      <a:pt x="118" y="17"/>
                      <a:pt x="119" y="19"/>
                    </a:cubicBezTo>
                    <a:cubicBezTo>
                      <a:pt x="120" y="21"/>
                      <a:pt x="136" y="23"/>
                      <a:pt x="138" y="21"/>
                    </a:cubicBezTo>
                    <a:cubicBezTo>
                      <a:pt x="139" y="20"/>
                      <a:pt x="142" y="24"/>
                      <a:pt x="147" y="25"/>
                    </a:cubicBezTo>
                    <a:cubicBezTo>
                      <a:pt x="153" y="25"/>
                      <a:pt x="152" y="23"/>
                      <a:pt x="156" y="22"/>
                    </a:cubicBezTo>
                    <a:cubicBezTo>
                      <a:pt x="160" y="22"/>
                      <a:pt x="166" y="20"/>
                      <a:pt x="167" y="18"/>
                    </a:cubicBezTo>
                    <a:cubicBezTo>
                      <a:pt x="167" y="16"/>
                      <a:pt x="179" y="13"/>
                      <a:pt x="178" y="9"/>
                    </a:cubicBezTo>
                    <a:cubicBezTo>
                      <a:pt x="177" y="5"/>
                      <a:pt x="165" y="8"/>
                      <a:pt x="162" y="6"/>
                    </a:cubicBezTo>
                    <a:cubicBezTo>
                      <a:pt x="159" y="4"/>
                      <a:pt x="151" y="2"/>
                      <a:pt x="150" y="5"/>
                    </a:cubicBezTo>
                    <a:cubicBezTo>
                      <a:pt x="149" y="7"/>
                      <a:pt x="146" y="8"/>
                      <a:pt x="145" y="7"/>
                    </a:cubicBezTo>
                    <a:cubicBezTo>
                      <a:pt x="144" y="6"/>
                      <a:pt x="146" y="0"/>
                      <a:pt x="141" y="2"/>
                    </a:cubicBezTo>
                    <a:cubicBezTo>
                      <a:pt x="136" y="3"/>
                      <a:pt x="140" y="9"/>
                      <a:pt x="139" y="10"/>
                    </a:cubicBezTo>
                    <a:cubicBezTo>
                      <a:pt x="138" y="10"/>
                      <a:pt x="133" y="8"/>
                      <a:pt x="133" y="6"/>
                    </a:cubicBezTo>
                    <a:cubicBezTo>
                      <a:pt x="133" y="3"/>
                      <a:pt x="127" y="9"/>
                      <a:pt x="126" y="6"/>
                    </a:cubicBezTo>
                    <a:cubicBezTo>
                      <a:pt x="126" y="3"/>
                      <a:pt x="119" y="0"/>
                      <a:pt x="118" y="1"/>
                    </a:cubicBezTo>
                    <a:cubicBezTo>
                      <a:pt x="116" y="1"/>
                      <a:pt x="119" y="3"/>
                      <a:pt x="118" y="4"/>
                    </a:cubicBezTo>
                    <a:cubicBezTo>
                      <a:pt x="117" y="6"/>
                      <a:pt x="114" y="3"/>
                      <a:pt x="112" y="3"/>
                    </a:cubicBezTo>
                    <a:cubicBezTo>
                      <a:pt x="111" y="2"/>
                      <a:pt x="113" y="6"/>
                      <a:pt x="112" y="7"/>
                    </a:cubicBezTo>
                    <a:cubicBezTo>
                      <a:pt x="112" y="8"/>
                      <a:pt x="109" y="3"/>
                      <a:pt x="106" y="3"/>
                    </a:cubicBezTo>
                    <a:cubicBezTo>
                      <a:pt x="104" y="3"/>
                      <a:pt x="105" y="6"/>
                      <a:pt x="103" y="6"/>
                    </a:cubicBezTo>
                    <a:cubicBezTo>
                      <a:pt x="101" y="6"/>
                      <a:pt x="105" y="8"/>
                      <a:pt x="107" y="9"/>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50" name="Freeform 148">
                <a:extLst>
                  <a:ext uri="{FF2B5EF4-FFF2-40B4-BE49-F238E27FC236}">
                    <a16:creationId xmlns:a16="http://schemas.microsoft.com/office/drawing/2014/main" xmlns="" id="{A475EFC6-2937-4F25-AF25-C93D6F803A89}"/>
                  </a:ext>
                </a:extLst>
              </p:cNvPr>
              <p:cNvSpPr>
                <a:spLocks/>
              </p:cNvSpPr>
              <p:nvPr/>
            </p:nvSpPr>
            <p:spPr bwMode="auto">
              <a:xfrm>
                <a:off x="8404088" y="2705836"/>
                <a:ext cx="61482" cy="22585"/>
              </a:xfrm>
              <a:custGeom>
                <a:avLst/>
                <a:gdLst>
                  <a:gd name="T0" fmla="*/ 12 w 27"/>
                  <a:gd name="T1" fmla="*/ 1 h 10"/>
                  <a:gd name="T2" fmla="*/ 2 w 27"/>
                  <a:gd name="T3" fmla="*/ 4 h 10"/>
                  <a:gd name="T4" fmla="*/ 17 w 27"/>
                  <a:gd name="T5" fmla="*/ 8 h 10"/>
                  <a:gd name="T6" fmla="*/ 27 w 27"/>
                  <a:gd name="T7" fmla="*/ 6 h 10"/>
                  <a:gd name="T8" fmla="*/ 12 w 27"/>
                  <a:gd name="T9" fmla="*/ 1 h 10"/>
                </a:gdLst>
                <a:ahLst/>
                <a:cxnLst>
                  <a:cxn ang="0">
                    <a:pos x="T0" y="T1"/>
                  </a:cxn>
                  <a:cxn ang="0">
                    <a:pos x="T2" y="T3"/>
                  </a:cxn>
                  <a:cxn ang="0">
                    <a:pos x="T4" y="T5"/>
                  </a:cxn>
                  <a:cxn ang="0">
                    <a:pos x="T6" y="T7"/>
                  </a:cxn>
                  <a:cxn ang="0">
                    <a:pos x="T8" y="T9"/>
                  </a:cxn>
                </a:cxnLst>
                <a:rect l="0" t="0" r="r" b="b"/>
                <a:pathLst>
                  <a:path w="27" h="10">
                    <a:moveTo>
                      <a:pt x="12" y="1"/>
                    </a:moveTo>
                    <a:cubicBezTo>
                      <a:pt x="11" y="2"/>
                      <a:pt x="0" y="2"/>
                      <a:pt x="2" y="4"/>
                    </a:cubicBezTo>
                    <a:cubicBezTo>
                      <a:pt x="4" y="6"/>
                      <a:pt x="13" y="5"/>
                      <a:pt x="17" y="8"/>
                    </a:cubicBezTo>
                    <a:cubicBezTo>
                      <a:pt x="21" y="10"/>
                      <a:pt x="27" y="8"/>
                      <a:pt x="27" y="6"/>
                    </a:cubicBezTo>
                    <a:cubicBezTo>
                      <a:pt x="27" y="4"/>
                      <a:pt x="14" y="0"/>
                      <a:pt x="12" y="1"/>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51" name="Freeform 149">
                <a:extLst>
                  <a:ext uri="{FF2B5EF4-FFF2-40B4-BE49-F238E27FC236}">
                    <a16:creationId xmlns:a16="http://schemas.microsoft.com/office/drawing/2014/main" xmlns="" id="{33E0C865-0400-43F6-AE48-1CC7499D1584}"/>
                  </a:ext>
                </a:extLst>
              </p:cNvPr>
              <p:cNvSpPr>
                <a:spLocks noEditPoints="1"/>
              </p:cNvSpPr>
              <p:nvPr/>
            </p:nvSpPr>
            <p:spPr bwMode="auto">
              <a:xfrm>
                <a:off x="7306203" y="3173848"/>
                <a:ext cx="316191" cy="317446"/>
              </a:xfrm>
              <a:custGeom>
                <a:avLst/>
                <a:gdLst>
                  <a:gd name="T0" fmla="*/ 122 w 137"/>
                  <a:gd name="T1" fmla="*/ 17 h 138"/>
                  <a:gd name="T2" fmla="*/ 99 w 137"/>
                  <a:gd name="T3" fmla="*/ 7 h 138"/>
                  <a:gd name="T4" fmla="*/ 96 w 137"/>
                  <a:gd name="T5" fmla="*/ 22 h 138"/>
                  <a:gd name="T6" fmla="*/ 86 w 137"/>
                  <a:gd name="T7" fmla="*/ 30 h 138"/>
                  <a:gd name="T8" fmla="*/ 85 w 137"/>
                  <a:gd name="T9" fmla="*/ 41 h 138"/>
                  <a:gd name="T10" fmla="*/ 93 w 137"/>
                  <a:gd name="T11" fmla="*/ 38 h 138"/>
                  <a:gd name="T12" fmla="*/ 95 w 137"/>
                  <a:gd name="T13" fmla="*/ 31 h 138"/>
                  <a:gd name="T14" fmla="*/ 112 w 137"/>
                  <a:gd name="T15" fmla="*/ 32 h 138"/>
                  <a:gd name="T16" fmla="*/ 128 w 137"/>
                  <a:gd name="T17" fmla="*/ 23 h 138"/>
                  <a:gd name="T18" fmla="*/ 130 w 137"/>
                  <a:gd name="T19" fmla="*/ 15 h 138"/>
                  <a:gd name="T20" fmla="*/ 84 w 137"/>
                  <a:gd name="T21" fmla="*/ 59 h 138"/>
                  <a:gd name="T22" fmla="*/ 75 w 137"/>
                  <a:gd name="T23" fmla="*/ 77 h 138"/>
                  <a:gd name="T24" fmla="*/ 63 w 137"/>
                  <a:gd name="T25" fmla="*/ 80 h 138"/>
                  <a:gd name="T26" fmla="*/ 52 w 137"/>
                  <a:gd name="T27" fmla="*/ 95 h 138"/>
                  <a:gd name="T28" fmla="*/ 37 w 137"/>
                  <a:gd name="T29" fmla="*/ 98 h 138"/>
                  <a:gd name="T30" fmla="*/ 13 w 137"/>
                  <a:gd name="T31" fmla="*/ 108 h 138"/>
                  <a:gd name="T32" fmla="*/ 22 w 137"/>
                  <a:gd name="T33" fmla="*/ 110 h 138"/>
                  <a:gd name="T34" fmla="*/ 45 w 137"/>
                  <a:gd name="T35" fmla="*/ 112 h 138"/>
                  <a:gd name="T36" fmla="*/ 58 w 137"/>
                  <a:gd name="T37" fmla="*/ 106 h 138"/>
                  <a:gd name="T38" fmla="*/ 70 w 137"/>
                  <a:gd name="T39" fmla="*/ 104 h 138"/>
                  <a:gd name="T40" fmla="*/ 81 w 137"/>
                  <a:gd name="T41" fmla="*/ 100 h 138"/>
                  <a:gd name="T42" fmla="*/ 91 w 137"/>
                  <a:gd name="T43" fmla="*/ 88 h 138"/>
                  <a:gd name="T44" fmla="*/ 100 w 137"/>
                  <a:gd name="T45" fmla="*/ 66 h 138"/>
                  <a:gd name="T46" fmla="*/ 86 w 137"/>
                  <a:gd name="T47" fmla="*/ 48 h 138"/>
                  <a:gd name="T48" fmla="*/ 26 w 137"/>
                  <a:gd name="T49" fmla="*/ 112 h 138"/>
                  <a:gd name="T50" fmla="*/ 29 w 137"/>
                  <a:gd name="T51" fmla="*/ 120 h 138"/>
                  <a:gd name="T52" fmla="*/ 42 w 137"/>
                  <a:gd name="T53" fmla="*/ 111 h 138"/>
                  <a:gd name="T54" fmla="*/ 17 w 137"/>
                  <a:gd name="T55" fmla="*/ 119 h 138"/>
                  <a:gd name="T56" fmla="*/ 4 w 137"/>
                  <a:gd name="T57" fmla="*/ 117 h 138"/>
                  <a:gd name="T58" fmla="*/ 6 w 137"/>
                  <a:gd name="T59" fmla="*/ 120 h 138"/>
                  <a:gd name="T60" fmla="*/ 10 w 137"/>
                  <a:gd name="T61" fmla="*/ 138 h 138"/>
                  <a:gd name="T62" fmla="*/ 17 w 137"/>
                  <a:gd name="T63" fmla="*/ 119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7" h="138">
                    <a:moveTo>
                      <a:pt x="130" y="15"/>
                    </a:moveTo>
                    <a:cubicBezTo>
                      <a:pt x="128" y="13"/>
                      <a:pt x="125" y="16"/>
                      <a:pt x="122" y="17"/>
                    </a:cubicBezTo>
                    <a:cubicBezTo>
                      <a:pt x="118" y="18"/>
                      <a:pt x="107" y="9"/>
                      <a:pt x="104" y="4"/>
                    </a:cubicBezTo>
                    <a:cubicBezTo>
                      <a:pt x="101" y="0"/>
                      <a:pt x="96" y="4"/>
                      <a:pt x="99" y="7"/>
                    </a:cubicBezTo>
                    <a:cubicBezTo>
                      <a:pt x="101" y="10"/>
                      <a:pt x="98" y="11"/>
                      <a:pt x="98" y="15"/>
                    </a:cubicBezTo>
                    <a:cubicBezTo>
                      <a:pt x="98" y="19"/>
                      <a:pt x="95" y="19"/>
                      <a:pt x="96" y="22"/>
                    </a:cubicBezTo>
                    <a:cubicBezTo>
                      <a:pt x="96" y="25"/>
                      <a:pt x="92" y="25"/>
                      <a:pt x="89" y="25"/>
                    </a:cubicBezTo>
                    <a:cubicBezTo>
                      <a:pt x="86" y="26"/>
                      <a:pt x="89" y="28"/>
                      <a:pt x="86" y="30"/>
                    </a:cubicBezTo>
                    <a:cubicBezTo>
                      <a:pt x="83" y="31"/>
                      <a:pt x="83" y="34"/>
                      <a:pt x="85" y="35"/>
                    </a:cubicBezTo>
                    <a:cubicBezTo>
                      <a:pt x="86" y="36"/>
                      <a:pt x="85" y="39"/>
                      <a:pt x="85" y="41"/>
                    </a:cubicBezTo>
                    <a:cubicBezTo>
                      <a:pt x="84" y="43"/>
                      <a:pt x="87" y="41"/>
                      <a:pt x="89" y="39"/>
                    </a:cubicBezTo>
                    <a:cubicBezTo>
                      <a:pt x="91" y="37"/>
                      <a:pt x="93" y="40"/>
                      <a:pt x="93" y="38"/>
                    </a:cubicBezTo>
                    <a:cubicBezTo>
                      <a:pt x="94" y="36"/>
                      <a:pt x="88" y="35"/>
                      <a:pt x="88" y="32"/>
                    </a:cubicBezTo>
                    <a:cubicBezTo>
                      <a:pt x="89" y="30"/>
                      <a:pt x="92" y="33"/>
                      <a:pt x="95" y="31"/>
                    </a:cubicBezTo>
                    <a:cubicBezTo>
                      <a:pt x="98" y="30"/>
                      <a:pt x="103" y="31"/>
                      <a:pt x="107" y="34"/>
                    </a:cubicBezTo>
                    <a:cubicBezTo>
                      <a:pt x="111" y="37"/>
                      <a:pt x="112" y="36"/>
                      <a:pt x="112" y="32"/>
                    </a:cubicBezTo>
                    <a:cubicBezTo>
                      <a:pt x="113" y="29"/>
                      <a:pt x="118" y="27"/>
                      <a:pt x="124" y="27"/>
                    </a:cubicBezTo>
                    <a:cubicBezTo>
                      <a:pt x="129" y="27"/>
                      <a:pt x="130" y="24"/>
                      <a:pt x="128" y="23"/>
                    </a:cubicBezTo>
                    <a:cubicBezTo>
                      <a:pt x="127" y="22"/>
                      <a:pt x="137" y="15"/>
                      <a:pt x="137" y="13"/>
                    </a:cubicBezTo>
                    <a:cubicBezTo>
                      <a:pt x="137" y="11"/>
                      <a:pt x="131" y="17"/>
                      <a:pt x="130" y="15"/>
                    </a:cubicBezTo>
                    <a:close/>
                    <a:moveTo>
                      <a:pt x="86" y="48"/>
                    </a:moveTo>
                    <a:cubicBezTo>
                      <a:pt x="84" y="49"/>
                      <a:pt x="82" y="56"/>
                      <a:pt x="84" y="59"/>
                    </a:cubicBezTo>
                    <a:cubicBezTo>
                      <a:pt x="87" y="61"/>
                      <a:pt x="80" y="65"/>
                      <a:pt x="80" y="69"/>
                    </a:cubicBezTo>
                    <a:cubicBezTo>
                      <a:pt x="81" y="74"/>
                      <a:pt x="76" y="74"/>
                      <a:pt x="75" y="77"/>
                    </a:cubicBezTo>
                    <a:cubicBezTo>
                      <a:pt x="75" y="80"/>
                      <a:pt x="72" y="80"/>
                      <a:pt x="68" y="83"/>
                    </a:cubicBezTo>
                    <a:cubicBezTo>
                      <a:pt x="64" y="86"/>
                      <a:pt x="62" y="82"/>
                      <a:pt x="63" y="80"/>
                    </a:cubicBezTo>
                    <a:cubicBezTo>
                      <a:pt x="64" y="78"/>
                      <a:pt x="57" y="81"/>
                      <a:pt x="57" y="87"/>
                    </a:cubicBezTo>
                    <a:cubicBezTo>
                      <a:pt x="57" y="92"/>
                      <a:pt x="50" y="92"/>
                      <a:pt x="52" y="95"/>
                    </a:cubicBezTo>
                    <a:cubicBezTo>
                      <a:pt x="54" y="97"/>
                      <a:pt x="47" y="99"/>
                      <a:pt x="47" y="96"/>
                    </a:cubicBezTo>
                    <a:cubicBezTo>
                      <a:pt x="47" y="94"/>
                      <a:pt x="43" y="95"/>
                      <a:pt x="37" y="98"/>
                    </a:cubicBezTo>
                    <a:cubicBezTo>
                      <a:pt x="32" y="100"/>
                      <a:pt x="28" y="95"/>
                      <a:pt x="25" y="98"/>
                    </a:cubicBezTo>
                    <a:cubicBezTo>
                      <a:pt x="22" y="101"/>
                      <a:pt x="17" y="107"/>
                      <a:pt x="13" y="108"/>
                    </a:cubicBezTo>
                    <a:cubicBezTo>
                      <a:pt x="9" y="108"/>
                      <a:pt x="11" y="113"/>
                      <a:pt x="13" y="112"/>
                    </a:cubicBezTo>
                    <a:cubicBezTo>
                      <a:pt x="16" y="111"/>
                      <a:pt x="20" y="112"/>
                      <a:pt x="22" y="110"/>
                    </a:cubicBezTo>
                    <a:cubicBezTo>
                      <a:pt x="23" y="108"/>
                      <a:pt x="35" y="105"/>
                      <a:pt x="42" y="105"/>
                    </a:cubicBezTo>
                    <a:cubicBezTo>
                      <a:pt x="49" y="105"/>
                      <a:pt x="45" y="109"/>
                      <a:pt x="45" y="112"/>
                    </a:cubicBezTo>
                    <a:cubicBezTo>
                      <a:pt x="46" y="116"/>
                      <a:pt x="52" y="115"/>
                      <a:pt x="55" y="112"/>
                    </a:cubicBezTo>
                    <a:cubicBezTo>
                      <a:pt x="58" y="108"/>
                      <a:pt x="60" y="109"/>
                      <a:pt x="58" y="106"/>
                    </a:cubicBezTo>
                    <a:cubicBezTo>
                      <a:pt x="55" y="104"/>
                      <a:pt x="58" y="102"/>
                      <a:pt x="60" y="105"/>
                    </a:cubicBezTo>
                    <a:cubicBezTo>
                      <a:pt x="62" y="108"/>
                      <a:pt x="68" y="108"/>
                      <a:pt x="70" y="104"/>
                    </a:cubicBezTo>
                    <a:cubicBezTo>
                      <a:pt x="73" y="101"/>
                      <a:pt x="73" y="105"/>
                      <a:pt x="76" y="105"/>
                    </a:cubicBezTo>
                    <a:cubicBezTo>
                      <a:pt x="79" y="105"/>
                      <a:pt x="81" y="98"/>
                      <a:pt x="81" y="100"/>
                    </a:cubicBezTo>
                    <a:cubicBezTo>
                      <a:pt x="81" y="103"/>
                      <a:pt x="86" y="102"/>
                      <a:pt x="89" y="99"/>
                    </a:cubicBezTo>
                    <a:cubicBezTo>
                      <a:pt x="91" y="96"/>
                      <a:pt x="89" y="90"/>
                      <a:pt x="91" y="88"/>
                    </a:cubicBezTo>
                    <a:cubicBezTo>
                      <a:pt x="93" y="85"/>
                      <a:pt x="94" y="79"/>
                      <a:pt x="93" y="75"/>
                    </a:cubicBezTo>
                    <a:cubicBezTo>
                      <a:pt x="91" y="72"/>
                      <a:pt x="97" y="69"/>
                      <a:pt x="100" y="66"/>
                    </a:cubicBezTo>
                    <a:cubicBezTo>
                      <a:pt x="103" y="64"/>
                      <a:pt x="96" y="49"/>
                      <a:pt x="96" y="45"/>
                    </a:cubicBezTo>
                    <a:cubicBezTo>
                      <a:pt x="96" y="41"/>
                      <a:pt x="88" y="47"/>
                      <a:pt x="86" y="48"/>
                    </a:cubicBezTo>
                    <a:close/>
                    <a:moveTo>
                      <a:pt x="34" y="110"/>
                    </a:moveTo>
                    <a:cubicBezTo>
                      <a:pt x="33" y="112"/>
                      <a:pt x="30" y="111"/>
                      <a:pt x="26" y="112"/>
                    </a:cubicBezTo>
                    <a:cubicBezTo>
                      <a:pt x="22" y="113"/>
                      <a:pt x="22" y="122"/>
                      <a:pt x="25" y="123"/>
                    </a:cubicBezTo>
                    <a:cubicBezTo>
                      <a:pt x="27" y="123"/>
                      <a:pt x="29" y="123"/>
                      <a:pt x="29" y="120"/>
                    </a:cubicBezTo>
                    <a:cubicBezTo>
                      <a:pt x="30" y="118"/>
                      <a:pt x="34" y="117"/>
                      <a:pt x="36" y="118"/>
                    </a:cubicBezTo>
                    <a:cubicBezTo>
                      <a:pt x="39" y="119"/>
                      <a:pt x="42" y="114"/>
                      <a:pt x="42" y="111"/>
                    </a:cubicBezTo>
                    <a:cubicBezTo>
                      <a:pt x="42" y="107"/>
                      <a:pt x="35" y="107"/>
                      <a:pt x="34" y="110"/>
                    </a:cubicBezTo>
                    <a:close/>
                    <a:moveTo>
                      <a:pt x="17" y="119"/>
                    </a:moveTo>
                    <a:cubicBezTo>
                      <a:pt x="17" y="117"/>
                      <a:pt x="12" y="117"/>
                      <a:pt x="12" y="115"/>
                    </a:cubicBezTo>
                    <a:cubicBezTo>
                      <a:pt x="11" y="113"/>
                      <a:pt x="8" y="114"/>
                      <a:pt x="4" y="117"/>
                    </a:cubicBezTo>
                    <a:cubicBezTo>
                      <a:pt x="1" y="119"/>
                      <a:pt x="0" y="120"/>
                      <a:pt x="1" y="122"/>
                    </a:cubicBezTo>
                    <a:cubicBezTo>
                      <a:pt x="2" y="125"/>
                      <a:pt x="5" y="123"/>
                      <a:pt x="6" y="120"/>
                    </a:cubicBezTo>
                    <a:cubicBezTo>
                      <a:pt x="6" y="117"/>
                      <a:pt x="9" y="124"/>
                      <a:pt x="7" y="128"/>
                    </a:cubicBezTo>
                    <a:cubicBezTo>
                      <a:pt x="5" y="132"/>
                      <a:pt x="7" y="138"/>
                      <a:pt x="10" y="138"/>
                    </a:cubicBezTo>
                    <a:cubicBezTo>
                      <a:pt x="12" y="137"/>
                      <a:pt x="15" y="129"/>
                      <a:pt x="19" y="124"/>
                    </a:cubicBezTo>
                    <a:cubicBezTo>
                      <a:pt x="22" y="120"/>
                      <a:pt x="17" y="121"/>
                      <a:pt x="17" y="119"/>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52" name="Freeform 150">
                <a:extLst>
                  <a:ext uri="{FF2B5EF4-FFF2-40B4-BE49-F238E27FC236}">
                    <a16:creationId xmlns:a16="http://schemas.microsoft.com/office/drawing/2014/main" xmlns="" id="{1B049606-2312-44F1-8B6D-E66C144DCFEC}"/>
                  </a:ext>
                </a:extLst>
              </p:cNvPr>
              <p:cNvSpPr>
                <a:spLocks noEditPoints="1"/>
              </p:cNvSpPr>
              <p:nvPr/>
            </p:nvSpPr>
            <p:spPr bwMode="auto">
              <a:xfrm>
                <a:off x="6292385" y="2981876"/>
                <a:ext cx="1112942" cy="770401"/>
              </a:xfrm>
              <a:custGeom>
                <a:avLst/>
                <a:gdLst>
                  <a:gd name="T0" fmla="*/ 459 w 483"/>
                  <a:gd name="T1" fmla="*/ 62 h 334"/>
                  <a:gd name="T2" fmla="*/ 436 w 483"/>
                  <a:gd name="T3" fmla="*/ 45 h 334"/>
                  <a:gd name="T4" fmla="*/ 416 w 483"/>
                  <a:gd name="T5" fmla="*/ 18 h 334"/>
                  <a:gd name="T6" fmla="*/ 388 w 483"/>
                  <a:gd name="T7" fmla="*/ 1 h 334"/>
                  <a:gd name="T8" fmla="*/ 369 w 483"/>
                  <a:gd name="T9" fmla="*/ 15 h 334"/>
                  <a:gd name="T10" fmla="*/ 353 w 483"/>
                  <a:gd name="T11" fmla="*/ 38 h 334"/>
                  <a:gd name="T12" fmla="*/ 329 w 483"/>
                  <a:gd name="T13" fmla="*/ 52 h 334"/>
                  <a:gd name="T14" fmla="*/ 344 w 483"/>
                  <a:gd name="T15" fmla="*/ 62 h 334"/>
                  <a:gd name="T16" fmla="*/ 343 w 483"/>
                  <a:gd name="T17" fmla="*/ 75 h 334"/>
                  <a:gd name="T18" fmla="*/ 301 w 483"/>
                  <a:gd name="T19" fmla="*/ 90 h 334"/>
                  <a:gd name="T20" fmla="*/ 271 w 483"/>
                  <a:gd name="T21" fmla="*/ 116 h 334"/>
                  <a:gd name="T22" fmla="*/ 225 w 483"/>
                  <a:gd name="T23" fmla="*/ 118 h 334"/>
                  <a:gd name="T24" fmla="*/ 172 w 483"/>
                  <a:gd name="T25" fmla="*/ 111 h 334"/>
                  <a:gd name="T26" fmla="*/ 150 w 483"/>
                  <a:gd name="T27" fmla="*/ 89 h 334"/>
                  <a:gd name="T28" fmla="*/ 130 w 483"/>
                  <a:gd name="T29" fmla="*/ 64 h 334"/>
                  <a:gd name="T30" fmla="*/ 109 w 483"/>
                  <a:gd name="T31" fmla="*/ 46 h 334"/>
                  <a:gd name="T32" fmla="*/ 98 w 483"/>
                  <a:gd name="T33" fmla="*/ 54 h 334"/>
                  <a:gd name="T34" fmla="*/ 79 w 483"/>
                  <a:gd name="T35" fmla="*/ 69 h 334"/>
                  <a:gd name="T36" fmla="*/ 63 w 483"/>
                  <a:gd name="T37" fmla="*/ 86 h 334"/>
                  <a:gd name="T38" fmla="*/ 56 w 483"/>
                  <a:gd name="T39" fmla="*/ 107 h 334"/>
                  <a:gd name="T40" fmla="*/ 37 w 483"/>
                  <a:gd name="T41" fmla="*/ 125 h 334"/>
                  <a:gd name="T42" fmla="*/ 14 w 483"/>
                  <a:gd name="T43" fmla="*/ 132 h 334"/>
                  <a:gd name="T44" fmla="*/ 0 w 483"/>
                  <a:gd name="T45" fmla="*/ 143 h 334"/>
                  <a:gd name="T46" fmla="*/ 11 w 483"/>
                  <a:gd name="T47" fmla="*/ 166 h 334"/>
                  <a:gd name="T48" fmla="*/ 28 w 483"/>
                  <a:gd name="T49" fmla="*/ 181 h 334"/>
                  <a:gd name="T50" fmla="*/ 42 w 483"/>
                  <a:gd name="T51" fmla="*/ 176 h 334"/>
                  <a:gd name="T52" fmla="*/ 40 w 483"/>
                  <a:gd name="T53" fmla="*/ 197 h 334"/>
                  <a:gd name="T54" fmla="*/ 40 w 483"/>
                  <a:gd name="T55" fmla="*/ 217 h 334"/>
                  <a:gd name="T56" fmla="*/ 55 w 483"/>
                  <a:gd name="T57" fmla="*/ 229 h 334"/>
                  <a:gd name="T58" fmla="*/ 98 w 483"/>
                  <a:gd name="T59" fmla="*/ 247 h 334"/>
                  <a:gd name="T60" fmla="*/ 116 w 483"/>
                  <a:gd name="T61" fmla="*/ 251 h 334"/>
                  <a:gd name="T62" fmla="*/ 131 w 483"/>
                  <a:gd name="T63" fmla="*/ 248 h 334"/>
                  <a:gd name="T64" fmla="*/ 150 w 483"/>
                  <a:gd name="T65" fmla="*/ 243 h 334"/>
                  <a:gd name="T66" fmla="*/ 173 w 483"/>
                  <a:gd name="T67" fmla="*/ 243 h 334"/>
                  <a:gd name="T68" fmla="*/ 187 w 483"/>
                  <a:gd name="T69" fmla="*/ 251 h 334"/>
                  <a:gd name="T70" fmla="*/ 183 w 483"/>
                  <a:gd name="T71" fmla="*/ 282 h 334"/>
                  <a:gd name="T72" fmla="*/ 195 w 483"/>
                  <a:gd name="T73" fmla="*/ 299 h 334"/>
                  <a:gd name="T74" fmla="*/ 213 w 483"/>
                  <a:gd name="T75" fmla="*/ 307 h 334"/>
                  <a:gd name="T76" fmla="*/ 226 w 483"/>
                  <a:gd name="T77" fmla="*/ 294 h 334"/>
                  <a:gd name="T78" fmla="*/ 251 w 483"/>
                  <a:gd name="T79" fmla="*/ 292 h 334"/>
                  <a:gd name="T80" fmla="*/ 268 w 483"/>
                  <a:gd name="T81" fmla="*/ 303 h 334"/>
                  <a:gd name="T82" fmla="*/ 281 w 483"/>
                  <a:gd name="T83" fmla="*/ 313 h 334"/>
                  <a:gd name="T84" fmla="*/ 318 w 483"/>
                  <a:gd name="T85" fmla="*/ 294 h 334"/>
                  <a:gd name="T86" fmla="*/ 346 w 483"/>
                  <a:gd name="T87" fmla="*/ 279 h 334"/>
                  <a:gd name="T88" fmla="*/ 360 w 483"/>
                  <a:gd name="T89" fmla="*/ 263 h 334"/>
                  <a:gd name="T90" fmla="*/ 373 w 483"/>
                  <a:gd name="T91" fmla="*/ 246 h 334"/>
                  <a:gd name="T92" fmla="*/ 376 w 483"/>
                  <a:gd name="T93" fmla="*/ 230 h 334"/>
                  <a:gd name="T94" fmla="*/ 372 w 483"/>
                  <a:gd name="T95" fmla="*/ 218 h 334"/>
                  <a:gd name="T96" fmla="*/ 370 w 483"/>
                  <a:gd name="T97" fmla="*/ 207 h 334"/>
                  <a:gd name="T98" fmla="*/ 360 w 483"/>
                  <a:gd name="T99" fmla="*/ 180 h 334"/>
                  <a:gd name="T100" fmla="*/ 382 w 483"/>
                  <a:gd name="T101" fmla="*/ 167 h 334"/>
                  <a:gd name="T102" fmla="*/ 354 w 483"/>
                  <a:gd name="T103" fmla="*/ 159 h 334"/>
                  <a:gd name="T104" fmla="*/ 365 w 483"/>
                  <a:gd name="T105" fmla="*/ 137 h 334"/>
                  <a:gd name="T106" fmla="*/ 378 w 483"/>
                  <a:gd name="T107" fmla="*/ 149 h 334"/>
                  <a:gd name="T108" fmla="*/ 414 w 483"/>
                  <a:gd name="T109" fmla="*/ 128 h 334"/>
                  <a:gd name="T110" fmla="*/ 432 w 483"/>
                  <a:gd name="T111" fmla="*/ 120 h 334"/>
                  <a:gd name="T112" fmla="*/ 452 w 483"/>
                  <a:gd name="T113" fmla="*/ 112 h 334"/>
                  <a:gd name="T114" fmla="*/ 454 w 483"/>
                  <a:gd name="T115" fmla="*/ 91 h 334"/>
                  <a:gd name="T116" fmla="*/ 476 w 483"/>
                  <a:gd name="T117" fmla="*/ 76 h 334"/>
                  <a:gd name="T118" fmla="*/ 368 w 483"/>
                  <a:gd name="T119" fmla="*/ 298 h 334"/>
                  <a:gd name="T120" fmla="*/ 271 w 483"/>
                  <a:gd name="T121" fmla="*/ 328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83" h="334">
                    <a:moveTo>
                      <a:pt x="480" y="59"/>
                    </a:moveTo>
                    <a:cubicBezTo>
                      <a:pt x="480" y="55"/>
                      <a:pt x="475" y="56"/>
                      <a:pt x="474" y="58"/>
                    </a:cubicBezTo>
                    <a:cubicBezTo>
                      <a:pt x="472" y="59"/>
                      <a:pt x="467" y="58"/>
                      <a:pt x="466" y="60"/>
                    </a:cubicBezTo>
                    <a:cubicBezTo>
                      <a:pt x="465" y="63"/>
                      <a:pt x="462" y="62"/>
                      <a:pt x="459" y="62"/>
                    </a:cubicBezTo>
                    <a:cubicBezTo>
                      <a:pt x="456" y="63"/>
                      <a:pt x="451" y="61"/>
                      <a:pt x="451" y="59"/>
                    </a:cubicBezTo>
                    <a:cubicBezTo>
                      <a:pt x="451" y="57"/>
                      <a:pt x="449" y="55"/>
                      <a:pt x="449" y="52"/>
                    </a:cubicBezTo>
                    <a:cubicBezTo>
                      <a:pt x="450" y="50"/>
                      <a:pt x="446" y="51"/>
                      <a:pt x="444" y="48"/>
                    </a:cubicBezTo>
                    <a:cubicBezTo>
                      <a:pt x="441" y="46"/>
                      <a:pt x="436" y="44"/>
                      <a:pt x="436" y="45"/>
                    </a:cubicBezTo>
                    <a:cubicBezTo>
                      <a:pt x="435" y="45"/>
                      <a:pt x="432" y="42"/>
                      <a:pt x="428" y="42"/>
                    </a:cubicBezTo>
                    <a:cubicBezTo>
                      <a:pt x="424" y="42"/>
                      <a:pt x="424" y="39"/>
                      <a:pt x="425" y="37"/>
                    </a:cubicBezTo>
                    <a:cubicBezTo>
                      <a:pt x="425" y="36"/>
                      <a:pt x="421" y="31"/>
                      <a:pt x="421" y="28"/>
                    </a:cubicBezTo>
                    <a:cubicBezTo>
                      <a:pt x="420" y="25"/>
                      <a:pt x="417" y="24"/>
                      <a:pt x="416" y="18"/>
                    </a:cubicBezTo>
                    <a:cubicBezTo>
                      <a:pt x="415" y="12"/>
                      <a:pt x="411" y="14"/>
                      <a:pt x="412" y="11"/>
                    </a:cubicBezTo>
                    <a:cubicBezTo>
                      <a:pt x="413" y="8"/>
                      <a:pt x="408" y="7"/>
                      <a:pt x="407" y="5"/>
                    </a:cubicBezTo>
                    <a:cubicBezTo>
                      <a:pt x="406" y="3"/>
                      <a:pt x="401" y="4"/>
                      <a:pt x="397" y="2"/>
                    </a:cubicBezTo>
                    <a:cubicBezTo>
                      <a:pt x="393" y="0"/>
                      <a:pt x="391" y="2"/>
                      <a:pt x="388" y="1"/>
                    </a:cubicBezTo>
                    <a:cubicBezTo>
                      <a:pt x="385" y="0"/>
                      <a:pt x="377" y="2"/>
                      <a:pt x="376" y="2"/>
                    </a:cubicBezTo>
                    <a:cubicBezTo>
                      <a:pt x="375" y="2"/>
                      <a:pt x="369" y="0"/>
                      <a:pt x="366" y="5"/>
                    </a:cubicBezTo>
                    <a:cubicBezTo>
                      <a:pt x="363" y="9"/>
                      <a:pt x="365" y="9"/>
                      <a:pt x="367" y="9"/>
                    </a:cubicBezTo>
                    <a:cubicBezTo>
                      <a:pt x="368" y="9"/>
                      <a:pt x="369" y="13"/>
                      <a:pt x="369" y="15"/>
                    </a:cubicBezTo>
                    <a:cubicBezTo>
                      <a:pt x="369" y="16"/>
                      <a:pt x="367" y="18"/>
                      <a:pt x="365" y="19"/>
                    </a:cubicBezTo>
                    <a:cubicBezTo>
                      <a:pt x="364" y="19"/>
                      <a:pt x="361" y="25"/>
                      <a:pt x="360" y="26"/>
                    </a:cubicBezTo>
                    <a:cubicBezTo>
                      <a:pt x="360" y="28"/>
                      <a:pt x="356" y="33"/>
                      <a:pt x="357" y="35"/>
                    </a:cubicBezTo>
                    <a:cubicBezTo>
                      <a:pt x="357" y="36"/>
                      <a:pt x="355" y="38"/>
                      <a:pt x="353" y="38"/>
                    </a:cubicBezTo>
                    <a:cubicBezTo>
                      <a:pt x="351" y="39"/>
                      <a:pt x="347" y="42"/>
                      <a:pt x="345" y="42"/>
                    </a:cubicBezTo>
                    <a:cubicBezTo>
                      <a:pt x="344" y="43"/>
                      <a:pt x="338" y="42"/>
                      <a:pt x="338" y="40"/>
                    </a:cubicBezTo>
                    <a:cubicBezTo>
                      <a:pt x="337" y="40"/>
                      <a:pt x="337" y="39"/>
                      <a:pt x="336" y="39"/>
                    </a:cubicBezTo>
                    <a:cubicBezTo>
                      <a:pt x="329" y="52"/>
                      <a:pt x="329" y="52"/>
                      <a:pt x="329" y="52"/>
                    </a:cubicBezTo>
                    <a:cubicBezTo>
                      <a:pt x="329" y="56"/>
                      <a:pt x="329" y="56"/>
                      <a:pt x="329" y="56"/>
                    </a:cubicBezTo>
                    <a:cubicBezTo>
                      <a:pt x="329" y="56"/>
                      <a:pt x="325" y="57"/>
                      <a:pt x="328" y="60"/>
                    </a:cubicBezTo>
                    <a:cubicBezTo>
                      <a:pt x="331" y="63"/>
                      <a:pt x="331" y="61"/>
                      <a:pt x="336" y="61"/>
                    </a:cubicBezTo>
                    <a:cubicBezTo>
                      <a:pt x="341" y="61"/>
                      <a:pt x="343" y="64"/>
                      <a:pt x="344" y="62"/>
                    </a:cubicBezTo>
                    <a:cubicBezTo>
                      <a:pt x="345" y="59"/>
                      <a:pt x="349" y="57"/>
                      <a:pt x="352" y="61"/>
                    </a:cubicBezTo>
                    <a:cubicBezTo>
                      <a:pt x="354" y="64"/>
                      <a:pt x="362" y="69"/>
                      <a:pt x="362" y="71"/>
                    </a:cubicBezTo>
                    <a:cubicBezTo>
                      <a:pt x="361" y="74"/>
                      <a:pt x="357" y="74"/>
                      <a:pt x="354" y="73"/>
                    </a:cubicBezTo>
                    <a:cubicBezTo>
                      <a:pt x="351" y="71"/>
                      <a:pt x="346" y="75"/>
                      <a:pt x="343" y="75"/>
                    </a:cubicBezTo>
                    <a:cubicBezTo>
                      <a:pt x="340" y="75"/>
                      <a:pt x="337" y="76"/>
                      <a:pt x="333" y="79"/>
                    </a:cubicBezTo>
                    <a:cubicBezTo>
                      <a:pt x="330" y="82"/>
                      <a:pt x="331" y="85"/>
                      <a:pt x="326" y="85"/>
                    </a:cubicBezTo>
                    <a:cubicBezTo>
                      <a:pt x="322" y="86"/>
                      <a:pt x="319" y="85"/>
                      <a:pt x="314" y="89"/>
                    </a:cubicBezTo>
                    <a:cubicBezTo>
                      <a:pt x="309" y="93"/>
                      <a:pt x="303" y="91"/>
                      <a:pt x="301" y="90"/>
                    </a:cubicBezTo>
                    <a:cubicBezTo>
                      <a:pt x="299" y="89"/>
                      <a:pt x="296" y="89"/>
                      <a:pt x="294" y="92"/>
                    </a:cubicBezTo>
                    <a:cubicBezTo>
                      <a:pt x="292" y="96"/>
                      <a:pt x="296" y="97"/>
                      <a:pt x="296" y="102"/>
                    </a:cubicBezTo>
                    <a:cubicBezTo>
                      <a:pt x="295" y="106"/>
                      <a:pt x="290" y="105"/>
                      <a:pt x="286" y="109"/>
                    </a:cubicBezTo>
                    <a:cubicBezTo>
                      <a:pt x="282" y="114"/>
                      <a:pt x="275" y="116"/>
                      <a:pt x="271" y="116"/>
                    </a:cubicBezTo>
                    <a:cubicBezTo>
                      <a:pt x="268" y="115"/>
                      <a:pt x="260" y="113"/>
                      <a:pt x="253" y="116"/>
                    </a:cubicBezTo>
                    <a:cubicBezTo>
                      <a:pt x="246" y="119"/>
                      <a:pt x="242" y="124"/>
                      <a:pt x="239" y="123"/>
                    </a:cubicBezTo>
                    <a:cubicBezTo>
                      <a:pt x="237" y="123"/>
                      <a:pt x="237" y="120"/>
                      <a:pt x="233" y="120"/>
                    </a:cubicBezTo>
                    <a:cubicBezTo>
                      <a:pt x="229" y="121"/>
                      <a:pt x="227" y="120"/>
                      <a:pt x="225" y="118"/>
                    </a:cubicBezTo>
                    <a:cubicBezTo>
                      <a:pt x="222" y="117"/>
                      <a:pt x="220" y="119"/>
                      <a:pt x="216" y="116"/>
                    </a:cubicBezTo>
                    <a:cubicBezTo>
                      <a:pt x="212" y="113"/>
                      <a:pt x="204" y="113"/>
                      <a:pt x="201" y="113"/>
                    </a:cubicBezTo>
                    <a:cubicBezTo>
                      <a:pt x="198" y="112"/>
                      <a:pt x="186" y="113"/>
                      <a:pt x="182" y="112"/>
                    </a:cubicBezTo>
                    <a:cubicBezTo>
                      <a:pt x="178" y="112"/>
                      <a:pt x="172" y="113"/>
                      <a:pt x="172" y="111"/>
                    </a:cubicBezTo>
                    <a:cubicBezTo>
                      <a:pt x="171" y="109"/>
                      <a:pt x="168" y="108"/>
                      <a:pt x="167" y="103"/>
                    </a:cubicBezTo>
                    <a:cubicBezTo>
                      <a:pt x="166" y="98"/>
                      <a:pt x="164" y="97"/>
                      <a:pt x="161" y="96"/>
                    </a:cubicBezTo>
                    <a:cubicBezTo>
                      <a:pt x="158" y="96"/>
                      <a:pt x="158" y="93"/>
                      <a:pt x="156" y="93"/>
                    </a:cubicBezTo>
                    <a:cubicBezTo>
                      <a:pt x="155" y="93"/>
                      <a:pt x="153" y="89"/>
                      <a:pt x="150" y="89"/>
                    </a:cubicBezTo>
                    <a:cubicBezTo>
                      <a:pt x="146" y="89"/>
                      <a:pt x="133" y="88"/>
                      <a:pt x="132" y="85"/>
                    </a:cubicBezTo>
                    <a:cubicBezTo>
                      <a:pt x="130" y="82"/>
                      <a:pt x="133" y="81"/>
                      <a:pt x="133" y="78"/>
                    </a:cubicBezTo>
                    <a:cubicBezTo>
                      <a:pt x="133" y="75"/>
                      <a:pt x="135" y="71"/>
                      <a:pt x="134" y="70"/>
                    </a:cubicBezTo>
                    <a:cubicBezTo>
                      <a:pt x="132" y="69"/>
                      <a:pt x="130" y="66"/>
                      <a:pt x="130" y="64"/>
                    </a:cubicBezTo>
                    <a:cubicBezTo>
                      <a:pt x="129" y="62"/>
                      <a:pt x="125" y="58"/>
                      <a:pt x="123" y="58"/>
                    </a:cubicBezTo>
                    <a:cubicBezTo>
                      <a:pt x="120" y="58"/>
                      <a:pt x="118" y="56"/>
                      <a:pt x="116" y="54"/>
                    </a:cubicBezTo>
                    <a:cubicBezTo>
                      <a:pt x="113" y="52"/>
                      <a:pt x="111" y="52"/>
                      <a:pt x="110" y="47"/>
                    </a:cubicBezTo>
                    <a:cubicBezTo>
                      <a:pt x="110" y="47"/>
                      <a:pt x="110" y="46"/>
                      <a:pt x="109" y="46"/>
                    </a:cubicBezTo>
                    <a:cubicBezTo>
                      <a:pt x="109" y="46"/>
                      <a:pt x="107" y="45"/>
                      <a:pt x="106" y="45"/>
                    </a:cubicBezTo>
                    <a:cubicBezTo>
                      <a:pt x="106" y="45"/>
                      <a:pt x="105" y="45"/>
                      <a:pt x="104" y="44"/>
                    </a:cubicBezTo>
                    <a:cubicBezTo>
                      <a:pt x="104" y="47"/>
                      <a:pt x="102" y="48"/>
                      <a:pt x="102" y="49"/>
                    </a:cubicBezTo>
                    <a:cubicBezTo>
                      <a:pt x="102" y="51"/>
                      <a:pt x="101" y="54"/>
                      <a:pt x="98" y="54"/>
                    </a:cubicBezTo>
                    <a:cubicBezTo>
                      <a:pt x="95" y="54"/>
                      <a:pt x="93" y="56"/>
                      <a:pt x="93" y="60"/>
                    </a:cubicBezTo>
                    <a:cubicBezTo>
                      <a:pt x="93" y="64"/>
                      <a:pt x="95" y="65"/>
                      <a:pt x="94" y="66"/>
                    </a:cubicBezTo>
                    <a:cubicBezTo>
                      <a:pt x="93" y="68"/>
                      <a:pt x="88" y="70"/>
                      <a:pt x="86" y="69"/>
                    </a:cubicBezTo>
                    <a:cubicBezTo>
                      <a:pt x="85" y="68"/>
                      <a:pt x="82" y="69"/>
                      <a:pt x="79" y="69"/>
                    </a:cubicBezTo>
                    <a:cubicBezTo>
                      <a:pt x="76" y="68"/>
                      <a:pt x="74" y="65"/>
                      <a:pt x="74" y="69"/>
                    </a:cubicBezTo>
                    <a:cubicBezTo>
                      <a:pt x="73" y="72"/>
                      <a:pt x="67" y="83"/>
                      <a:pt x="69" y="84"/>
                    </a:cubicBezTo>
                    <a:cubicBezTo>
                      <a:pt x="70" y="85"/>
                      <a:pt x="71" y="88"/>
                      <a:pt x="69" y="88"/>
                    </a:cubicBezTo>
                    <a:cubicBezTo>
                      <a:pt x="66" y="88"/>
                      <a:pt x="64" y="87"/>
                      <a:pt x="63" y="86"/>
                    </a:cubicBezTo>
                    <a:cubicBezTo>
                      <a:pt x="62" y="85"/>
                      <a:pt x="58" y="88"/>
                      <a:pt x="55" y="88"/>
                    </a:cubicBezTo>
                    <a:cubicBezTo>
                      <a:pt x="54" y="88"/>
                      <a:pt x="49" y="90"/>
                      <a:pt x="51" y="91"/>
                    </a:cubicBezTo>
                    <a:cubicBezTo>
                      <a:pt x="52" y="92"/>
                      <a:pt x="52" y="96"/>
                      <a:pt x="52" y="98"/>
                    </a:cubicBezTo>
                    <a:cubicBezTo>
                      <a:pt x="52" y="100"/>
                      <a:pt x="56" y="105"/>
                      <a:pt x="56" y="107"/>
                    </a:cubicBezTo>
                    <a:cubicBezTo>
                      <a:pt x="55" y="109"/>
                      <a:pt x="51" y="111"/>
                      <a:pt x="51" y="113"/>
                    </a:cubicBezTo>
                    <a:cubicBezTo>
                      <a:pt x="51" y="115"/>
                      <a:pt x="52" y="117"/>
                      <a:pt x="51" y="118"/>
                    </a:cubicBezTo>
                    <a:cubicBezTo>
                      <a:pt x="50" y="118"/>
                      <a:pt x="46" y="120"/>
                      <a:pt x="44" y="121"/>
                    </a:cubicBezTo>
                    <a:cubicBezTo>
                      <a:pt x="42" y="123"/>
                      <a:pt x="39" y="123"/>
                      <a:pt x="37" y="125"/>
                    </a:cubicBezTo>
                    <a:cubicBezTo>
                      <a:pt x="36" y="127"/>
                      <a:pt x="35" y="129"/>
                      <a:pt x="31" y="129"/>
                    </a:cubicBezTo>
                    <a:cubicBezTo>
                      <a:pt x="28" y="128"/>
                      <a:pt x="26" y="128"/>
                      <a:pt x="24" y="131"/>
                    </a:cubicBezTo>
                    <a:cubicBezTo>
                      <a:pt x="21" y="134"/>
                      <a:pt x="21" y="132"/>
                      <a:pt x="19" y="134"/>
                    </a:cubicBezTo>
                    <a:cubicBezTo>
                      <a:pt x="17" y="135"/>
                      <a:pt x="15" y="133"/>
                      <a:pt x="14" y="132"/>
                    </a:cubicBezTo>
                    <a:cubicBezTo>
                      <a:pt x="12" y="132"/>
                      <a:pt x="11" y="134"/>
                      <a:pt x="9" y="134"/>
                    </a:cubicBezTo>
                    <a:cubicBezTo>
                      <a:pt x="8" y="134"/>
                      <a:pt x="6" y="136"/>
                      <a:pt x="5" y="137"/>
                    </a:cubicBezTo>
                    <a:cubicBezTo>
                      <a:pt x="3" y="137"/>
                      <a:pt x="1" y="137"/>
                      <a:pt x="1" y="139"/>
                    </a:cubicBezTo>
                    <a:cubicBezTo>
                      <a:pt x="1" y="140"/>
                      <a:pt x="1" y="142"/>
                      <a:pt x="0" y="143"/>
                    </a:cubicBezTo>
                    <a:cubicBezTo>
                      <a:pt x="0" y="143"/>
                      <a:pt x="0" y="143"/>
                      <a:pt x="0" y="143"/>
                    </a:cubicBezTo>
                    <a:cubicBezTo>
                      <a:pt x="1" y="150"/>
                      <a:pt x="1" y="150"/>
                      <a:pt x="1" y="150"/>
                    </a:cubicBezTo>
                    <a:cubicBezTo>
                      <a:pt x="1" y="150"/>
                      <a:pt x="9" y="152"/>
                      <a:pt x="9" y="155"/>
                    </a:cubicBezTo>
                    <a:cubicBezTo>
                      <a:pt x="9" y="157"/>
                      <a:pt x="11" y="166"/>
                      <a:pt x="11" y="166"/>
                    </a:cubicBezTo>
                    <a:cubicBezTo>
                      <a:pt x="11" y="166"/>
                      <a:pt x="10" y="166"/>
                      <a:pt x="10" y="166"/>
                    </a:cubicBezTo>
                    <a:cubicBezTo>
                      <a:pt x="13" y="168"/>
                      <a:pt x="18" y="171"/>
                      <a:pt x="18" y="172"/>
                    </a:cubicBezTo>
                    <a:cubicBezTo>
                      <a:pt x="18" y="173"/>
                      <a:pt x="18" y="176"/>
                      <a:pt x="22" y="178"/>
                    </a:cubicBezTo>
                    <a:cubicBezTo>
                      <a:pt x="24" y="179"/>
                      <a:pt x="27" y="180"/>
                      <a:pt x="28" y="181"/>
                    </a:cubicBezTo>
                    <a:cubicBezTo>
                      <a:pt x="28" y="181"/>
                      <a:pt x="28" y="180"/>
                      <a:pt x="28" y="180"/>
                    </a:cubicBezTo>
                    <a:cubicBezTo>
                      <a:pt x="32" y="180"/>
                      <a:pt x="32" y="180"/>
                      <a:pt x="32" y="180"/>
                    </a:cubicBezTo>
                    <a:cubicBezTo>
                      <a:pt x="32" y="180"/>
                      <a:pt x="32" y="181"/>
                      <a:pt x="33" y="182"/>
                    </a:cubicBezTo>
                    <a:cubicBezTo>
                      <a:pt x="34" y="179"/>
                      <a:pt x="40" y="176"/>
                      <a:pt x="42" y="176"/>
                    </a:cubicBezTo>
                    <a:cubicBezTo>
                      <a:pt x="45" y="177"/>
                      <a:pt x="52" y="182"/>
                      <a:pt x="52" y="184"/>
                    </a:cubicBezTo>
                    <a:cubicBezTo>
                      <a:pt x="51" y="186"/>
                      <a:pt x="46" y="193"/>
                      <a:pt x="44" y="194"/>
                    </a:cubicBezTo>
                    <a:cubicBezTo>
                      <a:pt x="43" y="194"/>
                      <a:pt x="42" y="194"/>
                      <a:pt x="40" y="194"/>
                    </a:cubicBezTo>
                    <a:cubicBezTo>
                      <a:pt x="40" y="195"/>
                      <a:pt x="40" y="196"/>
                      <a:pt x="40" y="197"/>
                    </a:cubicBezTo>
                    <a:cubicBezTo>
                      <a:pt x="40" y="198"/>
                      <a:pt x="43" y="201"/>
                      <a:pt x="44" y="204"/>
                    </a:cubicBezTo>
                    <a:cubicBezTo>
                      <a:pt x="46" y="207"/>
                      <a:pt x="42" y="209"/>
                      <a:pt x="39" y="207"/>
                    </a:cubicBezTo>
                    <a:cubicBezTo>
                      <a:pt x="37" y="205"/>
                      <a:pt x="36" y="209"/>
                      <a:pt x="38" y="210"/>
                    </a:cubicBezTo>
                    <a:cubicBezTo>
                      <a:pt x="39" y="212"/>
                      <a:pt x="38" y="216"/>
                      <a:pt x="40" y="217"/>
                    </a:cubicBezTo>
                    <a:cubicBezTo>
                      <a:pt x="43" y="217"/>
                      <a:pt x="45" y="221"/>
                      <a:pt x="47" y="221"/>
                    </a:cubicBezTo>
                    <a:cubicBezTo>
                      <a:pt x="50" y="221"/>
                      <a:pt x="52" y="225"/>
                      <a:pt x="52" y="225"/>
                    </a:cubicBezTo>
                    <a:cubicBezTo>
                      <a:pt x="52" y="225"/>
                      <a:pt x="55" y="228"/>
                      <a:pt x="55" y="229"/>
                    </a:cubicBezTo>
                    <a:cubicBezTo>
                      <a:pt x="55" y="229"/>
                      <a:pt x="55" y="229"/>
                      <a:pt x="55" y="229"/>
                    </a:cubicBezTo>
                    <a:cubicBezTo>
                      <a:pt x="58" y="229"/>
                      <a:pt x="60" y="229"/>
                      <a:pt x="60" y="228"/>
                    </a:cubicBezTo>
                    <a:cubicBezTo>
                      <a:pt x="60" y="227"/>
                      <a:pt x="64" y="227"/>
                      <a:pt x="67" y="229"/>
                    </a:cubicBezTo>
                    <a:cubicBezTo>
                      <a:pt x="69" y="232"/>
                      <a:pt x="79" y="238"/>
                      <a:pt x="83" y="241"/>
                    </a:cubicBezTo>
                    <a:cubicBezTo>
                      <a:pt x="87" y="244"/>
                      <a:pt x="95" y="248"/>
                      <a:pt x="98" y="247"/>
                    </a:cubicBezTo>
                    <a:cubicBezTo>
                      <a:pt x="101" y="247"/>
                      <a:pt x="104" y="249"/>
                      <a:pt x="109" y="249"/>
                    </a:cubicBezTo>
                    <a:cubicBezTo>
                      <a:pt x="110" y="249"/>
                      <a:pt x="110" y="249"/>
                      <a:pt x="111" y="249"/>
                    </a:cubicBezTo>
                    <a:cubicBezTo>
                      <a:pt x="111" y="249"/>
                      <a:pt x="113" y="249"/>
                      <a:pt x="113" y="247"/>
                    </a:cubicBezTo>
                    <a:cubicBezTo>
                      <a:pt x="115" y="245"/>
                      <a:pt x="117" y="249"/>
                      <a:pt x="116" y="251"/>
                    </a:cubicBezTo>
                    <a:cubicBezTo>
                      <a:pt x="116" y="253"/>
                      <a:pt x="116" y="254"/>
                      <a:pt x="116" y="255"/>
                    </a:cubicBezTo>
                    <a:cubicBezTo>
                      <a:pt x="117" y="254"/>
                      <a:pt x="118" y="253"/>
                      <a:pt x="118" y="252"/>
                    </a:cubicBezTo>
                    <a:cubicBezTo>
                      <a:pt x="120" y="248"/>
                      <a:pt x="122" y="248"/>
                      <a:pt x="124" y="247"/>
                    </a:cubicBezTo>
                    <a:cubicBezTo>
                      <a:pt x="126" y="245"/>
                      <a:pt x="127" y="246"/>
                      <a:pt x="131" y="248"/>
                    </a:cubicBezTo>
                    <a:cubicBezTo>
                      <a:pt x="134" y="249"/>
                      <a:pt x="135" y="246"/>
                      <a:pt x="140" y="250"/>
                    </a:cubicBezTo>
                    <a:cubicBezTo>
                      <a:pt x="141" y="250"/>
                      <a:pt x="142" y="249"/>
                      <a:pt x="143" y="249"/>
                    </a:cubicBezTo>
                    <a:cubicBezTo>
                      <a:pt x="144" y="249"/>
                      <a:pt x="145" y="247"/>
                      <a:pt x="146" y="246"/>
                    </a:cubicBezTo>
                    <a:cubicBezTo>
                      <a:pt x="148" y="244"/>
                      <a:pt x="148" y="242"/>
                      <a:pt x="150" y="243"/>
                    </a:cubicBezTo>
                    <a:cubicBezTo>
                      <a:pt x="152" y="243"/>
                      <a:pt x="153" y="240"/>
                      <a:pt x="157" y="238"/>
                    </a:cubicBezTo>
                    <a:cubicBezTo>
                      <a:pt x="161" y="236"/>
                      <a:pt x="164" y="239"/>
                      <a:pt x="166" y="238"/>
                    </a:cubicBezTo>
                    <a:cubicBezTo>
                      <a:pt x="168" y="236"/>
                      <a:pt x="170" y="236"/>
                      <a:pt x="170" y="237"/>
                    </a:cubicBezTo>
                    <a:cubicBezTo>
                      <a:pt x="170" y="239"/>
                      <a:pt x="173" y="241"/>
                      <a:pt x="173" y="243"/>
                    </a:cubicBezTo>
                    <a:cubicBezTo>
                      <a:pt x="174" y="244"/>
                      <a:pt x="177" y="245"/>
                      <a:pt x="178" y="245"/>
                    </a:cubicBezTo>
                    <a:cubicBezTo>
                      <a:pt x="179" y="245"/>
                      <a:pt x="179" y="244"/>
                      <a:pt x="179" y="244"/>
                    </a:cubicBezTo>
                    <a:cubicBezTo>
                      <a:pt x="181" y="243"/>
                      <a:pt x="185" y="244"/>
                      <a:pt x="185" y="247"/>
                    </a:cubicBezTo>
                    <a:cubicBezTo>
                      <a:pt x="185" y="249"/>
                      <a:pt x="185" y="251"/>
                      <a:pt x="187" y="251"/>
                    </a:cubicBezTo>
                    <a:cubicBezTo>
                      <a:pt x="188" y="251"/>
                      <a:pt x="190" y="251"/>
                      <a:pt x="190" y="255"/>
                    </a:cubicBezTo>
                    <a:cubicBezTo>
                      <a:pt x="190" y="259"/>
                      <a:pt x="191" y="263"/>
                      <a:pt x="188" y="267"/>
                    </a:cubicBezTo>
                    <a:cubicBezTo>
                      <a:pt x="184" y="270"/>
                      <a:pt x="180" y="276"/>
                      <a:pt x="181" y="278"/>
                    </a:cubicBezTo>
                    <a:cubicBezTo>
                      <a:pt x="182" y="280"/>
                      <a:pt x="180" y="283"/>
                      <a:pt x="183" y="282"/>
                    </a:cubicBezTo>
                    <a:cubicBezTo>
                      <a:pt x="185" y="281"/>
                      <a:pt x="191" y="282"/>
                      <a:pt x="190" y="283"/>
                    </a:cubicBezTo>
                    <a:cubicBezTo>
                      <a:pt x="189" y="285"/>
                      <a:pt x="190" y="290"/>
                      <a:pt x="192" y="290"/>
                    </a:cubicBezTo>
                    <a:cubicBezTo>
                      <a:pt x="195" y="290"/>
                      <a:pt x="196" y="291"/>
                      <a:pt x="195" y="294"/>
                    </a:cubicBezTo>
                    <a:cubicBezTo>
                      <a:pt x="195" y="296"/>
                      <a:pt x="194" y="299"/>
                      <a:pt x="195" y="299"/>
                    </a:cubicBezTo>
                    <a:cubicBezTo>
                      <a:pt x="197" y="299"/>
                      <a:pt x="200" y="299"/>
                      <a:pt x="200" y="301"/>
                    </a:cubicBezTo>
                    <a:cubicBezTo>
                      <a:pt x="200" y="303"/>
                      <a:pt x="201" y="305"/>
                      <a:pt x="205" y="304"/>
                    </a:cubicBezTo>
                    <a:cubicBezTo>
                      <a:pt x="207" y="303"/>
                      <a:pt x="208" y="302"/>
                      <a:pt x="209" y="303"/>
                    </a:cubicBezTo>
                    <a:cubicBezTo>
                      <a:pt x="210" y="303"/>
                      <a:pt x="210" y="306"/>
                      <a:pt x="213" y="307"/>
                    </a:cubicBezTo>
                    <a:cubicBezTo>
                      <a:pt x="215" y="307"/>
                      <a:pt x="214" y="301"/>
                      <a:pt x="213" y="300"/>
                    </a:cubicBezTo>
                    <a:cubicBezTo>
                      <a:pt x="212" y="299"/>
                      <a:pt x="213" y="295"/>
                      <a:pt x="214" y="296"/>
                    </a:cubicBezTo>
                    <a:cubicBezTo>
                      <a:pt x="215" y="297"/>
                      <a:pt x="218" y="296"/>
                      <a:pt x="219" y="294"/>
                    </a:cubicBezTo>
                    <a:cubicBezTo>
                      <a:pt x="221" y="292"/>
                      <a:pt x="224" y="296"/>
                      <a:pt x="226" y="294"/>
                    </a:cubicBezTo>
                    <a:cubicBezTo>
                      <a:pt x="227" y="291"/>
                      <a:pt x="230" y="295"/>
                      <a:pt x="233" y="294"/>
                    </a:cubicBezTo>
                    <a:cubicBezTo>
                      <a:pt x="235" y="292"/>
                      <a:pt x="237" y="295"/>
                      <a:pt x="238" y="293"/>
                    </a:cubicBezTo>
                    <a:cubicBezTo>
                      <a:pt x="239" y="291"/>
                      <a:pt x="243" y="288"/>
                      <a:pt x="244" y="289"/>
                    </a:cubicBezTo>
                    <a:cubicBezTo>
                      <a:pt x="245" y="290"/>
                      <a:pt x="246" y="291"/>
                      <a:pt x="251" y="292"/>
                    </a:cubicBezTo>
                    <a:cubicBezTo>
                      <a:pt x="256" y="293"/>
                      <a:pt x="253" y="295"/>
                      <a:pt x="253" y="297"/>
                    </a:cubicBezTo>
                    <a:cubicBezTo>
                      <a:pt x="253" y="298"/>
                      <a:pt x="259" y="303"/>
                      <a:pt x="261" y="303"/>
                    </a:cubicBezTo>
                    <a:cubicBezTo>
                      <a:pt x="262" y="303"/>
                      <a:pt x="262" y="303"/>
                      <a:pt x="263" y="304"/>
                    </a:cubicBezTo>
                    <a:cubicBezTo>
                      <a:pt x="264" y="303"/>
                      <a:pt x="267" y="305"/>
                      <a:pt x="268" y="303"/>
                    </a:cubicBezTo>
                    <a:cubicBezTo>
                      <a:pt x="268" y="301"/>
                      <a:pt x="271" y="301"/>
                      <a:pt x="272" y="303"/>
                    </a:cubicBezTo>
                    <a:cubicBezTo>
                      <a:pt x="273" y="305"/>
                      <a:pt x="274" y="305"/>
                      <a:pt x="277" y="303"/>
                    </a:cubicBezTo>
                    <a:cubicBezTo>
                      <a:pt x="279" y="301"/>
                      <a:pt x="280" y="305"/>
                      <a:pt x="279" y="306"/>
                    </a:cubicBezTo>
                    <a:cubicBezTo>
                      <a:pt x="277" y="308"/>
                      <a:pt x="278" y="311"/>
                      <a:pt x="281" y="313"/>
                    </a:cubicBezTo>
                    <a:cubicBezTo>
                      <a:pt x="283" y="316"/>
                      <a:pt x="283" y="312"/>
                      <a:pt x="283" y="310"/>
                    </a:cubicBezTo>
                    <a:cubicBezTo>
                      <a:pt x="282" y="308"/>
                      <a:pt x="287" y="306"/>
                      <a:pt x="294" y="303"/>
                    </a:cubicBezTo>
                    <a:cubicBezTo>
                      <a:pt x="302" y="301"/>
                      <a:pt x="310" y="295"/>
                      <a:pt x="310" y="294"/>
                    </a:cubicBezTo>
                    <a:cubicBezTo>
                      <a:pt x="310" y="293"/>
                      <a:pt x="315" y="296"/>
                      <a:pt x="318" y="294"/>
                    </a:cubicBezTo>
                    <a:cubicBezTo>
                      <a:pt x="320" y="292"/>
                      <a:pt x="329" y="292"/>
                      <a:pt x="331" y="292"/>
                    </a:cubicBezTo>
                    <a:cubicBezTo>
                      <a:pt x="334" y="292"/>
                      <a:pt x="334" y="290"/>
                      <a:pt x="336" y="288"/>
                    </a:cubicBezTo>
                    <a:cubicBezTo>
                      <a:pt x="339" y="286"/>
                      <a:pt x="338" y="285"/>
                      <a:pt x="341" y="284"/>
                    </a:cubicBezTo>
                    <a:cubicBezTo>
                      <a:pt x="344" y="283"/>
                      <a:pt x="346" y="281"/>
                      <a:pt x="346" y="279"/>
                    </a:cubicBezTo>
                    <a:cubicBezTo>
                      <a:pt x="346" y="278"/>
                      <a:pt x="351" y="277"/>
                      <a:pt x="351" y="276"/>
                    </a:cubicBezTo>
                    <a:cubicBezTo>
                      <a:pt x="351" y="274"/>
                      <a:pt x="355" y="274"/>
                      <a:pt x="355" y="272"/>
                    </a:cubicBezTo>
                    <a:cubicBezTo>
                      <a:pt x="355" y="270"/>
                      <a:pt x="358" y="270"/>
                      <a:pt x="359" y="269"/>
                    </a:cubicBezTo>
                    <a:cubicBezTo>
                      <a:pt x="360" y="267"/>
                      <a:pt x="358" y="263"/>
                      <a:pt x="360" y="263"/>
                    </a:cubicBezTo>
                    <a:cubicBezTo>
                      <a:pt x="362" y="262"/>
                      <a:pt x="359" y="260"/>
                      <a:pt x="359" y="259"/>
                    </a:cubicBezTo>
                    <a:cubicBezTo>
                      <a:pt x="358" y="258"/>
                      <a:pt x="362" y="257"/>
                      <a:pt x="364" y="256"/>
                    </a:cubicBezTo>
                    <a:cubicBezTo>
                      <a:pt x="366" y="255"/>
                      <a:pt x="368" y="253"/>
                      <a:pt x="368" y="251"/>
                    </a:cubicBezTo>
                    <a:cubicBezTo>
                      <a:pt x="368" y="248"/>
                      <a:pt x="372" y="246"/>
                      <a:pt x="373" y="246"/>
                    </a:cubicBezTo>
                    <a:cubicBezTo>
                      <a:pt x="375" y="245"/>
                      <a:pt x="375" y="242"/>
                      <a:pt x="375" y="239"/>
                    </a:cubicBezTo>
                    <a:cubicBezTo>
                      <a:pt x="374" y="236"/>
                      <a:pt x="378" y="237"/>
                      <a:pt x="376" y="236"/>
                    </a:cubicBezTo>
                    <a:cubicBezTo>
                      <a:pt x="375" y="235"/>
                      <a:pt x="377" y="232"/>
                      <a:pt x="380" y="231"/>
                    </a:cubicBezTo>
                    <a:cubicBezTo>
                      <a:pt x="382" y="230"/>
                      <a:pt x="378" y="229"/>
                      <a:pt x="376" y="230"/>
                    </a:cubicBezTo>
                    <a:cubicBezTo>
                      <a:pt x="375" y="231"/>
                      <a:pt x="373" y="227"/>
                      <a:pt x="372" y="229"/>
                    </a:cubicBezTo>
                    <a:cubicBezTo>
                      <a:pt x="370" y="230"/>
                      <a:pt x="366" y="228"/>
                      <a:pt x="369" y="227"/>
                    </a:cubicBezTo>
                    <a:cubicBezTo>
                      <a:pt x="371" y="226"/>
                      <a:pt x="375" y="223"/>
                      <a:pt x="377" y="223"/>
                    </a:cubicBezTo>
                    <a:cubicBezTo>
                      <a:pt x="379" y="222"/>
                      <a:pt x="375" y="218"/>
                      <a:pt x="372" y="218"/>
                    </a:cubicBezTo>
                    <a:cubicBezTo>
                      <a:pt x="370" y="218"/>
                      <a:pt x="368" y="213"/>
                      <a:pt x="365" y="213"/>
                    </a:cubicBezTo>
                    <a:cubicBezTo>
                      <a:pt x="363" y="213"/>
                      <a:pt x="367" y="211"/>
                      <a:pt x="370" y="213"/>
                    </a:cubicBezTo>
                    <a:cubicBezTo>
                      <a:pt x="372" y="214"/>
                      <a:pt x="376" y="216"/>
                      <a:pt x="377" y="214"/>
                    </a:cubicBezTo>
                    <a:cubicBezTo>
                      <a:pt x="378" y="213"/>
                      <a:pt x="372" y="208"/>
                      <a:pt x="370" y="207"/>
                    </a:cubicBezTo>
                    <a:cubicBezTo>
                      <a:pt x="368" y="205"/>
                      <a:pt x="370" y="203"/>
                      <a:pt x="369" y="202"/>
                    </a:cubicBezTo>
                    <a:cubicBezTo>
                      <a:pt x="367" y="201"/>
                      <a:pt x="364" y="195"/>
                      <a:pt x="363" y="192"/>
                    </a:cubicBezTo>
                    <a:cubicBezTo>
                      <a:pt x="363" y="189"/>
                      <a:pt x="358" y="189"/>
                      <a:pt x="356" y="187"/>
                    </a:cubicBezTo>
                    <a:cubicBezTo>
                      <a:pt x="355" y="185"/>
                      <a:pt x="356" y="181"/>
                      <a:pt x="360" y="180"/>
                    </a:cubicBezTo>
                    <a:cubicBezTo>
                      <a:pt x="364" y="178"/>
                      <a:pt x="362" y="175"/>
                      <a:pt x="364" y="175"/>
                    </a:cubicBezTo>
                    <a:cubicBezTo>
                      <a:pt x="366" y="176"/>
                      <a:pt x="367" y="175"/>
                      <a:pt x="368" y="172"/>
                    </a:cubicBezTo>
                    <a:cubicBezTo>
                      <a:pt x="370" y="170"/>
                      <a:pt x="372" y="171"/>
                      <a:pt x="373" y="170"/>
                    </a:cubicBezTo>
                    <a:cubicBezTo>
                      <a:pt x="375" y="168"/>
                      <a:pt x="380" y="168"/>
                      <a:pt x="382" y="167"/>
                    </a:cubicBezTo>
                    <a:cubicBezTo>
                      <a:pt x="384" y="166"/>
                      <a:pt x="380" y="161"/>
                      <a:pt x="378" y="162"/>
                    </a:cubicBezTo>
                    <a:cubicBezTo>
                      <a:pt x="375" y="163"/>
                      <a:pt x="372" y="162"/>
                      <a:pt x="370" y="159"/>
                    </a:cubicBezTo>
                    <a:cubicBezTo>
                      <a:pt x="368" y="156"/>
                      <a:pt x="363" y="164"/>
                      <a:pt x="359" y="166"/>
                    </a:cubicBezTo>
                    <a:cubicBezTo>
                      <a:pt x="355" y="167"/>
                      <a:pt x="353" y="162"/>
                      <a:pt x="354" y="159"/>
                    </a:cubicBezTo>
                    <a:cubicBezTo>
                      <a:pt x="356" y="156"/>
                      <a:pt x="351" y="156"/>
                      <a:pt x="346" y="156"/>
                    </a:cubicBezTo>
                    <a:cubicBezTo>
                      <a:pt x="341" y="157"/>
                      <a:pt x="343" y="147"/>
                      <a:pt x="346" y="146"/>
                    </a:cubicBezTo>
                    <a:cubicBezTo>
                      <a:pt x="349" y="146"/>
                      <a:pt x="354" y="149"/>
                      <a:pt x="356" y="143"/>
                    </a:cubicBezTo>
                    <a:cubicBezTo>
                      <a:pt x="358" y="138"/>
                      <a:pt x="361" y="142"/>
                      <a:pt x="365" y="137"/>
                    </a:cubicBezTo>
                    <a:cubicBezTo>
                      <a:pt x="370" y="132"/>
                      <a:pt x="375" y="128"/>
                      <a:pt x="379" y="132"/>
                    </a:cubicBezTo>
                    <a:cubicBezTo>
                      <a:pt x="383" y="135"/>
                      <a:pt x="375" y="140"/>
                      <a:pt x="373" y="143"/>
                    </a:cubicBezTo>
                    <a:cubicBezTo>
                      <a:pt x="372" y="145"/>
                      <a:pt x="375" y="146"/>
                      <a:pt x="372" y="149"/>
                    </a:cubicBezTo>
                    <a:cubicBezTo>
                      <a:pt x="370" y="151"/>
                      <a:pt x="373" y="152"/>
                      <a:pt x="378" y="149"/>
                    </a:cubicBezTo>
                    <a:cubicBezTo>
                      <a:pt x="382" y="146"/>
                      <a:pt x="388" y="142"/>
                      <a:pt x="393" y="140"/>
                    </a:cubicBezTo>
                    <a:cubicBezTo>
                      <a:pt x="394" y="140"/>
                      <a:pt x="395" y="140"/>
                      <a:pt x="396" y="140"/>
                    </a:cubicBezTo>
                    <a:cubicBezTo>
                      <a:pt x="397" y="138"/>
                      <a:pt x="398" y="137"/>
                      <a:pt x="399" y="136"/>
                    </a:cubicBezTo>
                    <a:cubicBezTo>
                      <a:pt x="402" y="135"/>
                      <a:pt x="412" y="130"/>
                      <a:pt x="414" y="128"/>
                    </a:cubicBezTo>
                    <a:cubicBezTo>
                      <a:pt x="415" y="126"/>
                      <a:pt x="417" y="122"/>
                      <a:pt x="419" y="122"/>
                    </a:cubicBezTo>
                    <a:cubicBezTo>
                      <a:pt x="421" y="122"/>
                      <a:pt x="421" y="124"/>
                      <a:pt x="424" y="124"/>
                    </a:cubicBezTo>
                    <a:cubicBezTo>
                      <a:pt x="427" y="124"/>
                      <a:pt x="431" y="125"/>
                      <a:pt x="429" y="123"/>
                    </a:cubicBezTo>
                    <a:cubicBezTo>
                      <a:pt x="428" y="120"/>
                      <a:pt x="429" y="120"/>
                      <a:pt x="432" y="120"/>
                    </a:cubicBezTo>
                    <a:cubicBezTo>
                      <a:pt x="436" y="119"/>
                      <a:pt x="436" y="116"/>
                      <a:pt x="438" y="116"/>
                    </a:cubicBezTo>
                    <a:cubicBezTo>
                      <a:pt x="441" y="116"/>
                      <a:pt x="440" y="109"/>
                      <a:pt x="443" y="109"/>
                    </a:cubicBezTo>
                    <a:cubicBezTo>
                      <a:pt x="445" y="109"/>
                      <a:pt x="446" y="113"/>
                      <a:pt x="450" y="112"/>
                    </a:cubicBezTo>
                    <a:cubicBezTo>
                      <a:pt x="450" y="112"/>
                      <a:pt x="451" y="112"/>
                      <a:pt x="452" y="112"/>
                    </a:cubicBezTo>
                    <a:cubicBezTo>
                      <a:pt x="452" y="112"/>
                      <a:pt x="453" y="111"/>
                      <a:pt x="454" y="111"/>
                    </a:cubicBezTo>
                    <a:cubicBezTo>
                      <a:pt x="453" y="107"/>
                      <a:pt x="454" y="105"/>
                      <a:pt x="453" y="103"/>
                    </a:cubicBezTo>
                    <a:cubicBezTo>
                      <a:pt x="452" y="100"/>
                      <a:pt x="453" y="98"/>
                      <a:pt x="453" y="96"/>
                    </a:cubicBezTo>
                    <a:cubicBezTo>
                      <a:pt x="452" y="95"/>
                      <a:pt x="452" y="91"/>
                      <a:pt x="454" y="91"/>
                    </a:cubicBezTo>
                    <a:cubicBezTo>
                      <a:pt x="456" y="91"/>
                      <a:pt x="458" y="86"/>
                      <a:pt x="460" y="88"/>
                    </a:cubicBezTo>
                    <a:cubicBezTo>
                      <a:pt x="463" y="89"/>
                      <a:pt x="468" y="90"/>
                      <a:pt x="468" y="88"/>
                    </a:cubicBezTo>
                    <a:cubicBezTo>
                      <a:pt x="468" y="85"/>
                      <a:pt x="471" y="85"/>
                      <a:pt x="471" y="82"/>
                    </a:cubicBezTo>
                    <a:cubicBezTo>
                      <a:pt x="472" y="80"/>
                      <a:pt x="475" y="79"/>
                      <a:pt x="476" y="76"/>
                    </a:cubicBezTo>
                    <a:cubicBezTo>
                      <a:pt x="477" y="74"/>
                      <a:pt x="478" y="67"/>
                      <a:pt x="480" y="66"/>
                    </a:cubicBezTo>
                    <a:cubicBezTo>
                      <a:pt x="483" y="65"/>
                      <a:pt x="480" y="64"/>
                      <a:pt x="480" y="59"/>
                    </a:cubicBezTo>
                    <a:close/>
                    <a:moveTo>
                      <a:pt x="364" y="284"/>
                    </a:moveTo>
                    <a:cubicBezTo>
                      <a:pt x="361" y="294"/>
                      <a:pt x="367" y="299"/>
                      <a:pt x="368" y="298"/>
                    </a:cubicBezTo>
                    <a:cubicBezTo>
                      <a:pt x="370" y="297"/>
                      <a:pt x="380" y="276"/>
                      <a:pt x="378" y="273"/>
                    </a:cubicBezTo>
                    <a:cubicBezTo>
                      <a:pt x="376" y="270"/>
                      <a:pt x="366" y="275"/>
                      <a:pt x="364" y="284"/>
                    </a:cubicBezTo>
                    <a:close/>
                    <a:moveTo>
                      <a:pt x="279" y="317"/>
                    </a:moveTo>
                    <a:cubicBezTo>
                      <a:pt x="276" y="317"/>
                      <a:pt x="268" y="321"/>
                      <a:pt x="271" y="328"/>
                    </a:cubicBezTo>
                    <a:cubicBezTo>
                      <a:pt x="274" y="334"/>
                      <a:pt x="284" y="330"/>
                      <a:pt x="285" y="327"/>
                    </a:cubicBezTo>
                    <a:cubicBezTo>
                      <a:pt x="285" y="324"/>
                      <a:pt x="289" y="320"/>
                      <a:pt x="289" y="318"/>
                    </a:cubicBezTo>
                    <a:cubicBezTo>
                      <a:pt x="288" y="316"/>
                      <a:pt x="282" y="317"/>
                      <a:pt x="279" y="317"/>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53" name="Freeform 151">
                <a:extLst>
                  <a:ext uri="{FF2B5EF4-FFF2-40B4-BE49-F238E27FC236}">
                    <a16:creationId xmlns:a16="http://schemas.microsoft.com/office/drawing/2014/main" xmlns="" id="{EABF83F1-A835-4E17-837E-E9BE598C81F2}"/>
                  </a:ext>
                </a:extLst>
              </p:cNvPr>
              <p:cNvSpPr>
                <a:spLocks noEditPoints="1"/>
              </p:cNvSpPr>
              <p:nvPr/>
            </p:nvSpPr>
            <p:spPr bwMode="auto">
              <a:xfrm>
                <a:off x="7074079" y="3738475"/>
                <a:ext cx="179426" cy="250945"/>
              </a:xfrm>
              <a:custGeom>
                <a:avLst/>
                <a:gdLst>
                  <a:gd name="T0" fmla="*/ 41 w 78"/>
                  <a:gd name="T1" fmla="*/ 42 h 109"/>
                  <a:gd name="T2" fmla="*/ 51 w 78"/>
                  <a:gd name="T3" fmla="*/ 49 h 109"/>
                  <a:gd name="T4" fmla="*/ 53 w 78"/>
                  <a:gd name="T5" fmla="*/ 56 h 109"/>
                  <a:gd name="T6" fmla="*/ 57 w 78"/>
                  <a:gd name="T7" fmla="*/ 60 h 109"/>
                  <a:gd name="T8" fmla="*/ 61 w 78"/>
                  <a:gd name="T9" fmla="*/ 70 h 109"/>
                  <a:gd name="T10" fmla="*/ 63 w 78"/>
                  <a:gd name="T11" fmla="*/ 68 h 109"/>
                  <a:gd name="T12" fmla="*/ 67 w 78"/>
                  <a:gd name="T13" fmla="*/ 63 h 109"/>
                  <a:gd name="T14" fmla="*/ 65 w 78"/>
                  <a:gd name="T15" fmla="*/ 53 h 109"/>
                  <a:gd name="T16" fmla="*/ 56 w 78"/>
                  <a:gd name="T17" fmla="*/ 47 h 109"/>
                  <a:gd name="T18" fmla="*/ 50 w 78"/>
                  <a:gd name="T19" fmla="*/ 40 h 109"/>
                  <a:gd name="T20" fmla="*/ 39 w 78"/>
                  <a:gd name="T21" fmla="*/ 38 h 109"/>
                  <a:gd name="T22" fmla="*/ 35 w 78"/>
                  <a:gd name="T23" fmla="*/ 30 h 109"/>
                  <a:gd name="T24" fmla="*/ 41 w 78"/>
                  <a:gd name="T25" fmla="*/ 19 h 109"/>
                  <a:gd name="T26" fmla="*/ 40 w 78"/>
                  <a:gd name="T27" fmla="*/ 6 h 109"/>
                  <a:gd name="T28" fmla="*/ 39 w 78"/>
                  <a:gd name="T29" fmla="*/ 3 h 109"/>
                  <a:gd name="T30" fmla="*/ 27 w 78"/>
                  <a:gd name="T31" fmla="*/ 2 h 109"/>
                  <a:gd name="T32" fmla="*/ 25 w 78"/>
                  <a:gd name="T33" fmla="*/ 21 h 109"/>
                  <a:gd name="T34" fmla="*/ 22 w 78"/>
                  <a:gd name="T35" fmla="*/ 20 h 109"/>
                  <a:gd name="T36" fmla="*/ 24 w 78"/>
                  <a:gd name="T37" fmla="*/ 31 h 109"/>
                  <a:gd name="T38" fmla="*/ 26 w 78"/>
                  <a:gd name="T39" fmla="*/ 37 h 109"/>
                  <a:gd name="T40" fmla="*/ 34 w 78"/>
                  <a:gd name="T41" fmla="*/ 40 h 109"/>
                  <a:gd name="T42" fmla="*/ 41 w 78"/>
                  <a:gd name="T43" fmla="*/ 42 h 109"/>
                  <a:gd name="T44" fmla="*/ 26 w 78"/>
                  <a:gd name="T45" fmla="*/ 44 h 109"/>
                  <a:gd name="T46" fmla="*/ 34 w 78"/>
                  <a:gd name="T47" fmla="*/ 53 h 109"/>
                  <a:gd name="T48" fmla="*/ 26 w 78"/>
                  <a:gd name="T49" fmla="*/ 44 h 109"/>
                  <a:gd name="T50" fmla="*/ 39 w 78"/>
                  <a:gd name="T51" fmla="*/ 67 h 109"/>
                  <a:gd name="T52" fmla="*/ 44 w 78"/>
                  <a:gd name="T53" fmla="*/ 65 h 109"/>
                  <a:gd name="T54" fmla="*/ 44 w 78"/>
                  <a:gd name="T55" fmla="*/ 71 h 109"/>
                  <a:gd name="T56" fmla="*/ 46 w 78"/>
                  <a:gd name="T57" fmla="*/ 80 h 109"/>
                  <a:gd name="T58" fmla="*/ 54 w 78"/>
                  <a:gd name="T59" fmla="*/ 67 h 109"/>
                  <a:gd name="T60" fmla="*/ 51 w 78"/>
                  <a:gd name="T61" fmla="*/ 66 h 109"/>
                  <a:gd name="T62" fmla="*/ 39 w 78"/>
                  <a:gd name="T63" fmla="*/ 56 h 109"/>
                  <a:gd name="T64" fmla="*/ 39 w 78"/>
                  <a:gd name="T65" fmla="*/ 67 h 109"/>
                  <a:gd name="T66" fmla="*/ 11 w 78"/>
                  <a:gd name="T67" fmla="*/ 72 h 109"/>
                  <a:gd name="T68" fmla="*/ 1 w 78"/>
                  <a:gd name="T69" fmla="*/ 85 h 109"/>
                  <a:gd name="T70" fmla="*/ 16 w 78"/>
                  <a:gd name="T71" fmla="*/ 72 h 109"/>
                  <a:gd name="T72" fmla="*/ 18 w 78"/>
                  <a:gd name="T73" fmla="*/ 63 h 109"/>
                  <a:gd name="T74" fmla="*/ 11 w 78"/>
                  <a:gd name="T75" fmla="*/ 72 h 109"/>
                  <a:gd name="T76" fmla="*/ 54 w 78"/>
                  <a:gd name="T77" fmla="*/ 77 h 109"/>
                  <a:gd name="T78" fmla="*/ 60 w 78"/>
                  <a:gd name="T79" fmla="*/ 73 h 109"/>
                  <a:gd name="T80" fmla="*/ 54 w 78"/>
                  <a:gd name="T81" fmla="*/ 77 h 109"/>
                  <a:gd name="T82" fmla="*/ 75 w 78"/>
                  <a:gd name="T83" fmla="*/ 95 h 109"/>
                  <a:gd name="T84" fmla="*/ 73 w 78"/>
                  <a:gd name="T85" fmla="*/ 77 h 109"/>
                  <a:gd name="T86" fmla="*/ 68 w 78"/>
                  <a:gd name="T87" fmla="*/ 77 h 109"/>
                  <a:gd name="T88" fmla="*/ 63 w 78"/>
                  <a:gd name="T89" fmla="*/ 81 h 109"/>
                  <a:gd name="T90" fmla="*/ 58 w 78"/>
                  <a:gd name="T91" fmla="*/ 85 h 109"/>
                  <a:gd name="T92" fmla="*/ 51 w 78"/>
                  <a:gd name="T93" fmla="*/ 83 h 109"/>
                  <a:gd name="T94" fmla="*/ 42 w 78"/>
                  <a:gd name="T95" fmla="*/ 88 h 109"/>
                  <a:gd name="T96" fmla="*/ 39 w 78"/>
                  <a:gd name="T97" fmla="*/ 97 h 109"/>
                  <a:gd name="T98" fmla="*/ 46 w 78"/>
                  <a:gd name="T99" fmla="*/ 93 h 109"/>
                  <a:gd name="T100" fmla="*/ 52 w 78"/>
                  <a:gd name="T101" fmla="*/ 91 h 109"/>
                  <a:gd name="T102" fmla="*/ 58 w 78"/>
                  <a:gd name="T103" fmla="*/ 105 h 109"/>
                  <a:gd name="T104" fmla="*/ 67 w 78"/>
                  <a:gd name="T105" fmla="*/ 109 h 109"/>
                  <a:gd name="T106" fmla="*/ 67 w 78"/>
                  <a:gd name="T107" fmla="*/ 99 h 109"/>
                  <a:gd name="T108" fmla="*/ 75 w 78"/>
                  <a:gd name="T109" fmla="*/ 95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8" h="109">
                    <a:moveTo>
                      <a:pt x="41" y="42"/>
                    </a:moveTo>
                    <a:cubicBezTo>
                      <a:pt x="46" y="41"/>
                      <a:pt x="52" y="47"/>
                      <a:pt x="51" y="49"/>
                    </a:cubicBezTo>
                    <a:cubicBezTo>
                      <a:pt x="50" y="51"/>
                      <a:pt x="51" y="58"/>
                      <a:pt x="53" y="56"/>
                    </a:cubicBezTo>
                    <a:cubicBezTo>
                      <a:pt x="56" y="54"/>
                      <a:pt x="59" y="57"/>
                      <a:pt x="57" y="60"/>
                    </a:cubicBezTo>
                    <a:cubicBezTo>
                      <a:pt x="55" y="63"/>
                      <a:pt x="60" y="66"/>
                      <a:pt x="61" y="70"/>
                    </a:cubicBezTo>
                    <a:cubicBezTo>
                      <a:pt x="62" y="74"/>
                      <a:pt x="64" y="71"/>
                      <a:pt x="63" y="68"/>
                    </a:cubicBezTo>
                    <a:cubicBezTo>
                      <a:pt x="63" y="65"/>
                      <a:pt x="64" y="65"/>
                      <a:pt x="67" y="63"/>
                    </a:cubicBezTo>
                    <a:cubicBezTo>
                      <a:pt x="70" y="61"/>
                      <a:pt x="67" y="57"/>
                      <a:pt x="65" y="53"/>
                    </a:cubicBezTo>
                    <a:cubicBezTo>
                      <a:pt x="63" y="49"/>
                      <a:pt x="56" y="51"/>
                      <a:pt x="56" y="47"/>
                    </a:cubicBezTo>
                    <a:cubicBezTo>
                      <a:pt x="56" y="43"/>
                      <a:pt x="51" y="42"/>
                      <a:pt x="50" y="40"/>
                    </a:cubicBezTo>
                    <a:cubicBezTo>
                      <a:pt x="50" y="38"/>
                      <a:pt x="43" y="35"/>
                      <a:pt x="39" y="38"/>
                    </a:cubicBezTo>
                    <a:cubicBezTo>
                      <a:pt x="35" y="40"/>
                      <a:pt x="38" y="34"/>
                      <a:pt x="35" y="30"/>
                    </a:cubicBezTo>
                    <a:cubicBezTo>
                      <a:pt x="32" y="27"/>
                      <a:pt x="37" y="23"/>
                      <a:pt x="41" y="19"/>
                    </a:cubicBezTo>
                    <a:cubicBezTo>
                      <a:pt x="44" y="15"/>
                      <a:pt x="40" y="9"/>
                      <a:pt x="40" y="6"/>
                    </a:cubicBezTo>
                    <a:cubicBezTo>
                      <a:pt x="41" y="3"/>
                      <a:pt x="40" y="2"/>
                      <a:pt x="39" y="3"/>
                    </a:cubicBezTo>
                    <a:cubicBezTo>
                      <a:pt x="37" y="4"/>
                      <a:pt x="30" y="0"/>
                      <a:pt x="27" y="2"/>
                    </a:cubicBezTo>
                    <a:cubicBezTo>
                      <a:pt x="24" y="4"/>
                      <a:pt x="27" y="20"/>
                      <a:pt x="25" y="21"/>
                    </a:cubicBezTo>
                    <a:cubicBezTo>
                      <a:pt x="24" y="22"/>
                      <a:pt x="22" y="18"/>
                      <a:pt x="22" y="20"/>
                    </a:cubicBezTo>
                    <a:cubicBezTo>
                      <a:pt x="21" y="22"/>
                      <a:pt x="22" y="31"/>
                      <a:pt x="24" y="31"/>
                    </a:cubicBezTo>
                    <a:cubicBezTo>
                      <a:pt x="26" y="31"/>
                      <a:pt x="27" y="33"/>
                      <a:pt x="26" y="37"/>
                    </a:cubicBezTo>
                    <a:cubicBezTo>
                      <a:pt x="25" y="41"/>
                      <a:pt x="29" y="41"/>
                      <a:pt x="34" y="40"/>
                    </a:cubicBezTo>
                    <a:cubicBezTo>
                      <a:pt x="39" y="38"/>
                      <a:pt x="37" y="43"/>
                      <a:pt x="41" y="42"/>
                    </a:cubicBezTo>
                    <a:close/>
                    <a:moveTo>
                      <a:pt x="26" y="44"/>
                    </a:moveTo>
                    <a:cubicBezTo>
                      <a:pt x="27" y="48"/>
                      <a:pt x="29" y="54"/>
                      <a:pt x="34" y="53"/>
                    </a:cubicBezTo>
                    <a:cubicBezTo>
                      <a:pt x="39" y="51"/>
                      <a:pt x="26" y="42"/>
                      <a:pt x="26" y="44"/>
                    </a:cubicBezTo>
                    <a:close/>
                    <a:moveTo>
                      <a:pt x="39" y="67"/>
                    </a:moveTo>
                    <a:cubicBezTo>
                      <a:pt x="41" y="67"/>
                      <a:pt x="44" y="67"/>
                      <a:pt x="44" y="65"/>
                    </a:cubicBezTo>
                    <a:cubicBezTo>
                      <a:pt x="44" y="63"/>
                      <a:pt x="47" y="69"/>
                      <a:pt x="44" y="71"/>
                    </a:cubicBezTo>
                    <a:cubicBezTo>
                      <a:pt x="42" y="73"/>
                      <a:pt x="42" y="79"/>
                      <a:pt x="46" y="80"/>
                    </a:cubicBezTo>
                    <a:cubicBezTo>
                      <a:pt x="49" y="81"/>
                      <a:pt x="55" y="69"/>
                      <a:pt x="54" y="67"/>
                    </a:cubicBezTo>
                    <a:cubicBezTo>
                      <a:pt x="53" y="65"/>
                      <a:pt x="50" y="69"/>
                      <a:pt x="51" y="66"/>
                    </a:cubicBezTo>
                    <a:cubicBezTo>
                      <a:pt x="52" y="63"/>
                      <a:pt x="43" y="56"/>
                      <a:pt x="39" y="56"/>
                    </a:cubicBezTo>
                    <a:cubicBezTo>
                      <a:pt x="35" y="57"/>
                      <a:pt x="37" y="68"/>
                      <a:pt x="39" y="67"/>
                    </a:cubicBezTo>
                    <a:close/>
                    <a:moveTo>
                      <a:pt x="11" y="72"/>
                    </a:moveTo>
                    <a:cubicBezTo>
                      <a:pt x="8" y="76"/>
                      <a:pt x="0" y="83"/>
                      <a:pt x="1" y="85"/>
                    </a:cubicBezTo>
                    <a:cubicBezTo>
                      <a:pt x="3" y="88"/>
                      <a:pt x="11" y="75"/>
                      <a:pt x="16" y="72"/>
                    </a:cubicBezTo>
                    <a:cubicBezTo>
                      <a:pt x="20" y="68"/>
                      <a:pt x="19" y="66"/>
                      <a:pt x="18" y="63"/>
                    </a:cubicBezTo>
                    <a:cubicBezTo>
                      <a:pt x="16" y="60"/>
                      <a:pt x="15" y="68"/>
                      <a:pt x="11" y="72"/>
                    </a:cubicBezTo>
                    <a:close/>
                    <a:moveTo>
                      <a:pt x="54" y="77"/>
                    </a:moveTo>
                    <a:cubicBezTo>
                      <a:pt x="55" y="79"/>
                      <a:pt x="62" y="75"/>
                      <a:pt x="60" y="73"/>
                    </a:cubicBezTo>
                    <a:cubicBezTo>
                      <a:pt x="58" y="70"/>
                      <a:pt x="53" y="75"/>
                      <a:pt x="54" y="77"/>
                    </a:cubicBezTo>
                    <a:close/>
                    <a:moveTo>
                      <a:pt x="75" y="95"/>
                    </a:moveTo>
                    <a:cubicBezTo>
                      <a:pt x="78" y="92"/>
                      <a:pt x="73" y="83"/>
                      <a:pt x="73" y="77"/>
                    </a:cubicBezTo>
                    <a:cubicBezTo>
                      <a:pt x="73" y="72"/>
                      <a:pt x="65" y="73"/>
                      <a:pt x="68" y="77"/>
                    </a:cubicBezTo>
                    <a:cubicBezTo>
                      <a:pt x="70" y="80"/>
                      <a:pt x="63" y="78"/>
                      <a:pt x="63" y="81"/>
                    </a:cubicBezTo>
                    <a:cubicBezTo>
                      <a:pt x="63" y="85"/>
                      <a:pt x="58" y="82"/>
                      <a:pt x="58" y="85"/>
                    </a:cubicBezTo>
                    <a:cubicBezTo>
                      <a:pt x="58" y="88"/>
                      <a:pt x="53" y="85"/>
                      <a:pt x="51" y="83"/>
                    </a:cubicBezTo>
                    <a:cubicBezTo>
                      <a:pt x="49" y="81"/>
                      <a:pt x="45" y="88"/>
                      <a:pt x="42" y="88"/>
                    </a:cubicBezTo>
                    <a:cubicBezTo>
                      <a:pt x="38" y="89"/>
                      <a:pt x="36" y="97"/>
                      <a:pt x="39" y="97"/>
                    </a:cubicBezTo>
                    <a:cubicBezTo>
                      <a:pt x="42" y="97"/>
                      <a:pt x="43" y="93"/>
                      <a:pt x="46" y="93"/>
                    </a:cubicBezTo>
                    <a:cubicBezTo>
                      <a:pt x="49" y="93"/>
                      <a:pt x="48" y="90"/>
                      <a:pt x="52" y="91"/>
                    </a:cubicBezTo>
                    <a:cubicBezTo>
                      <a:pt x="56" y="92"/>
                      <a:pt x="53" y="104"/>
                      <a:pt x="58" y="105"/>
                    </a:cubicBezTo>
                    <a:cubicBezTo>
                      <a:pt x="64" y="106"/>
                      <a:pt x="64" y="109"/>
                      <a:pt x="67" y="109"/>
                    </a:cubicBezTo>
                    <a:cubicBezTo>
                      <a:pt x="69" y="109"/>
                      <a:pt x="66" y="101"/>
                      <a:pt x="67" y="99"/>
                    </a:cubicBezTo>
                    <a:cubicBezTo>
                      <a:pt x="67" y="96"/>
                      <a:pt x="72" y="98"/>
                      <a:pt x="75" y="95"/>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54" name="Freeform 152">
                <a:extLst>
                  <a:ext uri="{FF2B5EF4-FFF2-40B4-BE49-F238E27FC236}">
                    <a16:creationId xmlns:a16="http://schemas.microsoft.com/office/drawing/2014/main" xmlns="" id="{7A05884A-2FA8-49F5-A48B-87C5D1875358}"/>
                  </a:ext>
                </a:extLst>
              </p:cNvPr>
              <p:cNvSpPr>
                <a:spLocks noEditPoints="1"/>
              </p:cNvSpPr>
              <p:nvPr/>
            </p:nvSpPr>
            <p:spPr bwMode="auto">
              <a:xfrm>
                <a:off x="7515742" y="4143751"/>
                <a:ext cx="235888" cy="150567"/>
              </a:xfrm>
              <a:custGeom>
                <a:avLst/>
                <a:gdLst>
                  <a:gd name="T0" fmla="*/ 74 w 102"/>
                  <a:gd name="T1" fmla="*/ 59 h 65"/>
                  <a:gd name="T2" fmla="*/ 68 w 102"/>
                  <a:gd name="T3" fmla="*/ 54 h 65"/>
                  <a:gd name="T4" fmla="*/ 60 w 102"/>
                  <a:gd name="T5" fmla="*/ 50 h 65"/>
                  <a:gd name="T6" fmla="*/ 54 w 102"/>
                  <a:gd name="T7" fmla="*/ 39 h 65"/>
                  <a:gd name="T8" fmla="*/ 52 w 102"/>
                  <a:gd name="T9" fmla="*/ 33 h 65"/>
                  <a:gd name="T10" fmla="*/ 54 w 102"/>
                  <a:gd name="T11" fmla="*/ 28 h 65"/>
                  <a:gd name="T12" fmla="*/ 38 w 102"/>
                  <a:gd name="T13" fmla="*/ 19 h 65"/>
                  <a:gd name="T14" fmla="*/ 6 w 102"/>
                  <a:gd name="T15" fmla="*/ 1 h 65"/>
                  <a:gd name="T16" fmla="*/ 0 w 102"/>
                  <a:gd name="T17" fmla="*/ 0 h 65"/>
                  <a:gd name="T18" fmla="*/ 0 w 102"/>
                  <a:gd name="T19" fmla="*/ 50 h 65"/>
                  <a:gd name="T20" fmla="*/ 9 w 102"/>
                  <a:gd name="T21" fmla="*/ 53 h 65"/>
                  <a:gd name="T22" fmla="*/ 19 w 102"/>
                  <a:gd name="T23" fmla="*/ 48 h 65"/>
                  <a:gd name="T24" fmla="*/ 23 w 102"/>
                  <a:gd name="T25" fmla="*/ 42 h 65"/>
                  <a:gd name="T26" fmla="*/ 40 w 102"/>
                  <a:gd name="T27" fmla="*/ 46 h 65"/>
                  <a:gd name="T28" fmla="*/ 58 w 102"/>
                  <a:gd name="T29" fmla="*/ 61 h 65"/>
                  <a:gd name="T30" fmla="*/ 75 w 102"/>
                  <a:gd name="T31" fmla="*/ 64 h 65"/>
                  <a:gd name="T32" fmla="*/ 74 w 102"/>
                  <a:gd name="T33" fmla="*/ 59 h 65"/>
                  <a:gd name="T34" fmla="*/ 87 w 102"/>
                  <a:gd name="T35" fmla="*/ 17 h 65"/>
                  <a:gd name="T36" fmla="*/ 77 w 102"/>
                  <a:gd name="T37" fmla="*/ 23 h 65"/>
                  <a:gd name="T38" fmla="*/ 60 w 102"/>
                  <a:gd name="T39" fmla="*/ 24 h 65"/>
                  <a:gd name="T40" fmla="*/ 73 w 102"/>
                  <a:gd name="T41" fmla="*/ 29 h 65"/>
                  <a:gd name="T42" fmla="*/ 90 w 102"/>
                  <a:gd name="T43" fmla="*/ 21 h 65"/>
                  <a:gd name="T44" fmla="*/ 92 w 102"/>
                  <a:gd name="T45" fmla="*/ 14 h 65"/>
                  <a:gd name="T46" fmla="*/ 87 w 102"/>
                  <a:gd name="T47" fmla="*/ 17 h 65"/>
                  <a:gd name="T48" fmla="*/ 95 w 102"/>
                  <a:gd name="T49" fmla="*/ 8 h 65"/>
                  <a:gd name="T50" fmla="*/ 93 w 102"/>
                  <a:gd name="T51" fmla="*/ 9 h 65"/>
                  <a:gd name="T52" fmla="*/ 98 w 102"/>
                  <a:gd name="T53" fmla="*/ 16 h 65"/>
                  <a:gd name="T54" fmla="*/ 95 w 102"/>
                  <a:gd name="T55" fmla="*/ 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02" h="65">
                    <a:moveTo>
                      <a:pt x="74" y="59"/>
                    </a:moveTo>
                    <a:cubicBezTo>
                      <a:pt x="72" y="59"/>
                      <a:pt x="68" y="56"/>
                      <a:pt x="68" y="54"/>
                    </a:cubicBezTo>
                    <a:cubicBezTo>
                      <a:pt x="68" y="52"/>
                      <a:pt x="63" y="52"/>
                      <a:pt x="60" y="50"/>
                    </a:cubicBezTo>
                    <a:cubicBezTo>
                      <a:pt x="56" y="48"/>
                      <a:pt x="58" y="41"/>
                      <a:pt x="54" y="39"/>
                    </a:cubicBezTo>
                    <a:cubicBezTo>
                      <a:pt x="51" y="38"/>
                      <a:pt x="48" y="33"/>
                      <a:pt x="52" y="33"/>
                    </a:cubicBezTo>
                    <a:cubicBezTo>
                      <a:pt x="56" y="33"/>
                      <a:pt x="57" y="31"/>
                      <a:pt x="54" y="28"/>
                    </a:cubicBezTo>
                    <a:cubicBezTo>
                      <a:pt x="51" y="24"/>
                      <a:pt x="38" y="23"/>
                      <a:pt x="38" y="19"/>
                    </a:cubicBezTo>
                    <a:cubicBezTo>
                      <a:pt x="37" y="14"/>
                      <a:pt x="16" y="4"/>
                      <a:pt x="6" y="1"/>
                    </a:cubicBezTo>
                    <a:cubicBezTo>
                      <a:pt x="5" y="1"/>
                      <a:pt x="3" y="0"/>
                      <a:pt x="0" y="0"/>
                    </a:cubicBezTo>
                    <a:cubicBezTo>
                      <a:pt x="0" y="50"/>
                      <a:pt x="0" y="50"/>
                      <a:pt x="0" y="50"/>
                    </a:cubicBezTo>
                    <a:cubicBezTo>
                      <a:pt x="3" y="52"/>
                      <a:pt x="5" y="53"/>
                      <a:pt x="9" y="53"/>
                    </a:cubicBezTo>
                    <a:cubicBezTo>
                      <a:pt x="19" y="54"/>
                      <a:pt x="17" y="48"/>
                      <a:pt x="19" y="48"/>
                    </a:cubicBezTo>
                    <a:cubicBezTo>
                      <a:pt x="21" y="48"/>
                      <a:pt x="21" y="44"/>
                      <a:pt x="23" y="42"/>
                    </a:cubicBezTo>
                    <a:cubicBezTo>
                      <a:pt x="26" y="39"/>
                      <a:pt x="35" y="41"/>
                      <a:pt x="40" y="46"/>
                    </a:cubicBezTo>
                    <a:cubicBezTo>
                      <a:pt x="46" y="50"/>
                      <a:pt x="52" y="63"/>
                      <a:pt x="58" y="61"/>
                    </a:cubicBezTo>
                    <a:cubicBezTo>
                      <a:pt x="64" y="60"/>
                      <a:pt x="70" y="65"/>
                      <a:pt x="75" y="64"/>
                    </a:cubicBezTo>
                    <a:cubicBezTo>
                      <a:pt x="80" y="64"/>
                      <a:pt x="75" y="60"/>
                      <a:pt x="74" y="59"/>
                    </a:cubicBezTo>
                    <a:close/>
                    <a:moveTo>
                      <a:pt x="87" y="17"/>
                    </a:moveTo>
                    <a:cubicBezTo>
                      <a:pt x="87" y="19"/>
                      <a:pt x="83" y="20"/>
                      <a:pt x="77" y="23"/>
                    </a:cubicBezTo>
                    <a:cubicBezTo>
                      <a:pt x="71" y="25"/>
                      <a:pt x="61" y="20"/>
                      <a:pt x="60" y="24"/>
                    </a:cubicBezTo>
                    <a:cubicBezTo>
                      <a:pt x="60" y="26"/>
                      <a:pt x="67" y="29"/>
                      <a:pt x="73" y="29"/>
                    </a:cubicBezTo>
                    <a:cubicBezTo>
                      <a:pt x="80" y="29"/>
                      <a:pt x="90" y="23"/>
                      <a:pt x="90" y="21"/>
                    </a:cubicBezTo>
                    <a:cubicBezTo>
                      <a:pt x="90" y="19"/>
                      <a:pt x="94" y="16"/>
                      <a:pt x="92" y="14"/>
                    </a:cubicBezTo>
                    <a:cubicBezTo>
                      <a:pt x="91" y="12"/>
                      <a:pt x="87" y="15"/>
                      <a:pt x="87" y="17"/>
                    </a:cubicBezTo>
                    <a:close/>
                    <a:moveTo>
                      <a:pt x="95" y="8"/>
                    </a:moveTo>
                    <a:cubicBezTo>
                      <a:pt x="91" y="6"/>
                      <a:pt x="88" y="4"/>
                      <a:pt x="93" y="9"/>
                    </a:cubicBezTo>
                    <a:cubicBezTo>
                      <a:pt x="98" y="13"/>
                      <a:pt x="95" y="17"/>
                      <a:pt x="98" y="16"/>
                    </a:cubicBezTo>
                    <a:cubicBezTo>
                      <a:pt x="102" y="15"/>
                      <a:pt x="99" y="10"/>
                      <a:pt x="95" y="8"/>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55" name="Freeform 153">
                <a:extLst>
                  <a:ext uri="{FF2B5EF4-FFF2-40B4-BE49-F238E27FC236}">
                    <a16:creationId xmlns:a16="http://schemas.microsoft.com/office/drawing/2014/main" xmlns="" id="{F1C7C850-333E-4137-9F52-DF5797ED5B90}"/>
                  </a:ext>
                </a:extLst>
              </p:cNvPr>
              <p:cNvSpPr>
                <a:spLocks/>
              </p:cNvSpPr>
              <p:nvPr/>
            </p:nvSpPr>
            <p:spPr bwMode="auto">
              <a:xfrm>
                <a:off x="6397782" y="3909118"/>
                <a:ext cx="40151" cy="77793"/>
              </a:xfrm>
              <a:custGeom>
                <a:avLst/>
                <a:gdLst>
                  <a:gd name="T0" fmla="*/ 4 w 17"/>
                  <a:gd name="T1" fmla="*/ 0 h 34"/>
                  <a:gd name="T2" fmla="*/ 1 w 17"/>
                  <a:gd name="T3" fmla="*/ 8 h 34"/>
                  <a:gd name="T4" fmla="*/ 0 w 17"/>
                  <a:gd name="T5" fmla="*/ 19 h 34"/>
                  <a:gd name="T6" fmla="*/ 4 w 17"/>
                  <a:gd name="T7" fmla="*/ 31 h 34"/>
                  <a:gd name="T8" fmla="*/ 17 w 17"/>
                  <a:gd name="T9" fmla="*/ 19 h 34"/>
                  <a:gd name="T10" fmla="*/ 4 w 17"/>
                  <a:gd name="T11" fmla="*/ 0 h 34"/>
                </a:gdLst>
                <a:ahLst/>
                <a:cxnLst>
                  <a:cxn ang="0">
                    <a:pos x="T0" y="T1"/>
                  </a:cxn>
                  <a:cxn ang="0">
                    <a:pos x="T2" y="T3"/>
                  </a:cxn>
                  <a:cxn ang="0">
                    <a:pos x="T4" y="T5"/>
                  </a:cxn>
                  <a:cxn ang="0">
                    <a:pos x="T6" y="T7"/>
                  </a:cxn>
                  <a:cxn ang="0">
                    <a:pos x="T8" y="T9"/>
                  </a:cxn>
                  <a:cxn ang="0">
                    <a:pos x="T10" y="T11"/>
                  </a:cxn>
                </a:cxnLst>
                <a:rect l="0" t="0" r="r" b="b"/>
                <a:pathLst>
                  <a:path w="17" h="34">
                    <a:moveTo>
                      <a:pt x="4" y="0"/>
                    </a:moveTo>
                    <a:cubicBezTo>
                      <a:pt x="1" y="1"/>
                      <a:pt x="2" y="5"/>
                      <a:pt x="1" y="8"/>
                    </a:cubicBezTo>
                    <a:cubicBezTo>
                      <a:pt x="0" y="11"/>
                      <a:pt x="0" y="14"/>
                      <a:pt x="0" y="19"/>
                    </a:cubicBezTo>
                    <a:cubicBezTo>
                      <a:pt x="1" y="23"/>
                      <a:pt x="0" y="28"/>
                      <a:pt x="4" y="31"/>
                    </a:cubicBezTo>
                    <a:cubicBezTo>
                      <a:pt x="9" y="34"/>
                      <a:pt x="16" y="26"/>
                      <a:pt x="17" y="19"/>
                    </a:cubicBezTo>
                    <a:cubicBezTo>
                      <a:pt x="17" y="13"/>
                      <a:pt x="5" y="0"/>
                      <a:pt x="4" y="0"/>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56" name="Freeform 154">
                <a:extLst>
                  <a:ext uri="{FF2B5EF4-FFF2-40B4-BE49-F238E27FC236}">
                    <a16:creationId xmlns:a16="http://schemas.microsoft.com/office/drawing/2014/main" xmlns="" id="{04F24D10-53FB-4EB7-B9F4-F4B8D47F7E06}"/>
                  </a:ext>
                </a:extLst>
              </p:cNvPr>
              <p:cNvSpPr>
                <a:spLocks/>
              </p:cNvSpPr>
              <p:nvPr/>
            </p:nvSpPr>
            <p:spPr bwMode="auto">
              <a:xfrm>
                <a:off x="5706428" y="4305611"/>
                <a:ext cx="138020" cy="272275"/>
              </a:xfrm>
              <a:custGeom>
                <a:avLst/>
                <a:gdLst>
                  <a:gd name="T0" fmla="*/ 51 w 60"/>
                  <a:gd name="T1" fmla="*/ 4 h 118"/>
                  <a:gd name="T2" fmla="*/ 48 w 60"/>
                  <a:gd name="T3" fmla="*/ 6 h 118"/>
                  <a:gd name="T4" fmla="*/ 47 w 60"/>
                  <a:gd name="T5" fmla="*/ 12 h 118"/>
                  <a:gd name="T6" fmla="*/ 42 w 60"/>
                  <a:gd name="T7" fmla="*/ 16 h 118"/>
                  <a:gd name="T8" fmla="*/ 38 w 60"/>
                  <a:gd name="T9" fmla="*/ 19 h 118"/>
                  <a:gd name="T10" fmla="*/ 38 w 60"/>
                  <a:gd name="T11" fmla="*/ 23 h 118"/>
                  <a:gd name="T12" fmla="*/ 32 w 60"/>
                  <a:gd name="T13" fmla="*/ 28 h 118"/>
                  <a:gd name="T14" fmla="*/ 21 w 60"/>
                  <a:gd name="T15" fmla="*/ 34 h 118"/>
                  <a:gd name="T16" fmla="*/ 10 w 60"/>
                  <a:gd name="T17" fmla="*/ 36 h 118"/>
                  <a:gd name="T18" fmla="*/ 7 w 60"/>
                  <a:gd name="T19" fmla="*/ 47 h 118"/>
                  <a:gd name="T20" fmla="*/ 8 w 60"/>
                  <a:gd name="T21" fmla="*/ 61 h 118"/>
                  <a:gd name="T22" fmla="*/ 6 w 60"/>
                  <a:gd name="T23" fmla="*/ 78 h 118"/>
                  <a:gd name="T24" fmla="*/ 3 w 60"/>
                  <a:gd name="T25" fmla="*/ 97 h 118"/>
                  <a:gd name="T26" fmla="*/ 8 w 60"/>
                  <a:gd name="T27" fmla="*/ 112 h 118"/>
                  <a:gd name="T28" fmla="*/ 23 w 60"/>
                  <a:gd name="T29" fmla="*/ 116 h 118"/>
                  <a:gd name="T30" fmla="*/ 31 w 60"/>
                  <a:gd name="T31" fmla="*/ 113 h 118"/>
                  <a:gd name="T32" fmla="*/ 42 w 60"/>
                  <a:gd name="T33" fmla="*/ 79 h 118"/>
                  <a:gd name="T34" fmla="*/ 51 w 60"/>
                  <a:gd name="T35" fmla="*/ 47 h 118"/>
                  <a:gd name="T36" fmla="*/ 53 w 60"/>
                  <a:gd name="T37" fmla="*/ 38 h 118"/>
                  <a:gd name="T38" fmla="*/ 55 w 60"/>
                  <a:gd name="T39" fmla="*/ 33 h 118"/>
                  <a:gd name="T40" fmla="*/ 60 w 60"/>
                  <a:gd name="T41" fmla="*/ 32 h 118"/>
                  <a:gd name="T42" fmla="*/ 57 w 60"/>
                  <a:gd name="T43" fmla="*/ 17 h 118"/>
                  <a:gd name="T44" fmla="*/ 51 w 60"/>
                  <a:gd name="T45" fmla="*/ 4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0" h="118">
                    <a:moveTo>
                      <a:pt x="51" y="4"/>
                    </a:moveTo>
                    <a:cubicBezTo>
                      <a:pt x="50" y="0"/>
                      <a:pt x="49" y="5"/>
                      <a:pt x="48" y="6"/>
                    </a:cubicBezTo>
                    <a:cubicBezTo>
                      <a:pt x="47" y="7"/>
                      <a:pt x="47" y="10"/>
                      <a:pt x="47" y="12"/>
                    </a:cubicBezTo>
                    <a:cubicBezTo>
                      <a:pt x="47" y="14"/>
                      <a:pt x="44" y="16"/>
                      <a:pt x="42" y="16"/>
                    </a:cubicBezTo>
                    <a:cubicBezTo>
                      <a:pt x="40" y="15"/>
                      <a:pt x="37" y="17"/>
                      <a:pt x="38" y="19"/>
                    </a:cubicBezTo>
                    <a:cubicBezTo>
                      <a:pt x="39" y="22"/>
                      <a:pt x="37" y="21"/>
                      <a:pt x="38" y="23"/>
                    </a:cubicBezTo>
                    <a:cubicBezTo>
                      <a:pt x="39" y="26"/>
                      <a:pt x="35" y="28"/>
                      <a:pt x="32" y="28"/>
                    </a:cubicBezTo>
                    <a:cubicBezTo>
                      <a:pt x="28" y="29"/>
                      <a:pt x="24" y="35"/>
                      <a:pt x="21" y="34"/>
                    </a:cubicBezTo>
                    <a:cubicBezTo>
                      <a:pt x="17" y="34"/>
                      <a:pt x="13" y="36"/>
                      <a:pt x="10" y="36"/>
                    </a:cubicBezTo>
                    <a:cubicBezTo>
                      <a:pt x="7" y="36"/>
                      <a:pt x="9" y="42"/>
                      <a:pt x="7" y="47"/>
                    </a:cubicBezTo>
                    <a:cubicBezTo>
                      <a:pt x="5" y="51"/>
                      <a:pt x="6" y="56"/>
                      <a:pt x="8" y="61"/>
                    </a:cubicBezTo>
                    <a:cubicBezTo>
                      <a:pt x="10" y="66"/>
                      <a:pt x="12" y="71"/>
                      <a:pt x="6" y="78"/>
                    </a:cubicBezTo>
                    <a:cubicBezTo>
                      <a:pt x="0" y="85"/>
                      <a:pt x="1" y="92"/>
                      <a:pt x="3" y="97"/>
                    </a:cubicBezTo>
                    <a:cubicBezTo>
                      <a:pt x="5" y="102"/>
                      <a:pt x="5" y="109"/>
                      <a:pt x="8" y="112"/>
                    </a:cubicBezTo>
                    <a:cubicBezTo>
                      <a:pt x="11" y="115"/>
                      <a:pt x="20" y="118"/>
                      <a:pt x="23" y="116"/>
                    </a:cubicBezTo>
                    <a:cubicBezTo>
                      <a:pt x="25" y="113"/>
                      <a:pt x="28" y="116"/>
                      <a:pt x="31" y="113"/>
                    </a:cubicBezTo>
                    <a:cubicBezTo>
                      <a:pt x="34" y="109"/>
                      <a:pt x="38" y="91"/>
                      <a:pt x="42" y="79"/>
                    </a:cubicBezTo>
                    <a:cubicBezTo>
                      <a:pt x="47" y="67"/>
                      <a:pt x="52" y="51"/>
                      <a:pt x="51" y="47"/>
                    </a:cubicBezTo>
                    <a:cubicBezTo>
                      <a:pt x="51" y="44"/>
                      <a:pt x="54" y="42"/>
                      <a:pt x="53" y="38"/>
                    </a:cubicBezTo>
                    <a:cubicBezTo>
                      <a:pt x="51" y="35"/>
                      <a:pt x="53" y="31"/>
                      <a:pt x="55" y="33"/>
                    </a:cubicBezTo>
                    <a:cubicBezTo>
                      <a:pt x="57" y="36"/>
                      <a:pt x="59" y="36"/>
                      <a:pt x="60" y="32"/>
                    </a:cubicBezTo>
                    <a:cubicBezTo>
                      <a:pt x="60" y="29"/>
                      <a:pt x="57" y="23"/>
                      <a:pt x="57" y="17"/>
                    </a:cubicBezTo>
                    <a:cubicBezTo>
                      <a:pt x="56" y="12"/>
                      <a:pt x="52" y="7"/>
                      <a:pt x="51" y="4"/>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57" name="Freeform 155">
                <a:extLst>
                  <a:ext uri="{FF2B5EF4-FFF2-40B4-BE49-F238E27FC236}">
                    <a16:creationId xmlns:a16="http://schemas.microsoft.com/office/drawing/2014/main" xmlns="" id="{E42BE77C-1DDB-4885-9070-908231D6B54A}"/>
                  </a:ext>
                </a:extLst>
              </p:cNvPr>
              <p:cNvSpPr>
                <a:spLocks noEditPoints="1"/>
              </p:cNvSpPr>
              <p:nvPr/>
            </p:nvSpPr>
            <p:spPr bwMode="auto">
              <a:xfrm>
                <a:off x="5701409" y="3729692"/>
                <a:ext cx="222086" cy="133001"/>
              </a:xfrm>
              <a:custGeom>
                <a:avLst/>
                <a:gdLst>
                  <a:gd name="T0" fmla="*/ 68 w 96"/>
                  <a:gd name="T1" fmla="*/ 2 h 58"/>
                  <a:gd name="T2" fmla="*/ 52 w 96"/>
                  <a:gd name="T3" fmla="*/ 3 h 58"/>
                  <a:gd name="T4" fmla="*/ 40 w 96"/>
                  <a:gd name="T5" fmla="*/ 14 h 58"/>
                  <a:gd name="T6" fmla="*/ 34 w 96"/>
                  <a:gd name="T7" fmla="*/ 16 h 58"/>
                  <a:gd name="T8" fmla="*/ 23 w 96"/>
                  <a:gd name="T9" fmla="*/ 14 h 58"/>
                  <a:gd name="T10" fmla="*/ 13 w 96"/>
                  <a:gd name="T11" fmla="*/ 13 h 58"/>
                  <a:gd name="T12" fmla="*/ 7 w 96"/>
                  <a:gd name="T13" fmla="*/ 12 h 58"/>
                  <a:gd name="T14" fmla="*/ 4 w 96"/>
                  <a:gd name="T15" fmla="*/ 15 h 58"/>
                  <a:gd name="T16" fmla="*/ 4 w 96"/>
                  <a:gd name="T17" fmla="*/ 19 h 58"/>
                  <a:gd name="T18" fmla="*/ 0 w 96"/>
                  <a:gd name="T19" fmla="*/ 22 h 58"/>
                  <a:gd name="T20" fmla="*/ 1 w 96"/>
                  <a:gd name="T21" fmla="*/ 26 h 58"/>
                  <a:gd name="T22" fmla="*/ 3 w 96"/>
                  <a:gd name="T23" fmla="*/ 39 h 58"/>
                  <a:gd name="T24" fmla="*/ 6 w 96"/>
                  <a:gd name="T25" fmla="*/ 51 h 58"/>
                  <a:gd name="T26" fmla="*/ 21 w 96"/>
                  <a:gd name="T27" fmla="*/ 49 h 58"/>
                  <a:gd name="T28" fmla="*/ 31 w 96"/>
                  <a:gd name="T29" fmla="*/ 46 h 58"/>
                  <a:gd name="T30" fmla="*/ 40 w 96"/>
                  <a:gd name="T31" fmla="*/ 42 h 58"/>
                  <a:gd name="T32" fmla="*/ 48 w 96"/>
                  <a:gd name="T33" fmla="*/ 41 h 58"/>
                  <a:gd name="T34" fmla="*/ 54 w 96"/>
                  <a:gd name="T35" fmla="*/ 36 h 58"/>
                  <a:gd name="T36" fmla="*/ 71 w 96"/>
                  <a:gd name="T37" fmla="*/ 31 h 58"/>
                  <a:gd name="T38" fmla="*/ 79 w 96"/>
                  <a:gd name="T39" fmla="*/ 23 h 58"/>
                  <a:gd name="T40" fmla="*/ 86 w 96"/>
                  <a:gd name="T41" fmla="*/ 20 h 58"/>
                  <a:gd name="T42" fmla="*/ 76 w 96"/>
                  <a:gd name="T43" fmla="*/ 0 h 58"/>
                  <a:gd name="T44" fmla="*/ 68 w 96"/>
                  <a:gd name="T45" fmla="*/ 2 h 58"/>
                  <a:gd name="T46" fmla="*/ 88 w 96"/>
                  <a:gd name="T47" fmla="*/ 55 h 58"/>
                  <a:gd name="T48" fmla="*/ 96 w 96"/>
                  <a:gd name="T49" fmla="*/ 54 h 58"/>
                  <a:gd name="T50" fmla="*/ 88 w 96"/>
                  <a:gd name="T51" fmla="*/ 55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6" h="58">
                    <a:moveTo>
                      <a:pt x="68" y="2"/>
                    </a:moveTo>
                    <a:cubicBezTo>
                      <a:pt x="64" y="3"/>
                      <a:pt x="54" y="2"/>
                      <a:pt x="52" y="3"/>
                    </a:cubicBezTo>
                    <a:cubicBezTo>
                      <a:pt x="51" y="4"/>
                      <a:pt x="41" y="11"/>
                      <a:pt x="40" y="14"/>
                    </a:cubicBezTo>
                    <a:cubicBezTo>
                      <a:pt x="38" y="17"/>
                      <a:pt x="36" y="17"/>
                      <a:pt x="34" y="16"/>
                    </a:cubicBezTo>
                    <a:cubicBezTo>
                      <a:pt x="32" y="14"/>
                      <a:pt x="24" y="15"/>
                      <a:pt x="23" y="14"/>
                    </a:cubicBezTo>
                    <a:cubicBezTo>
                      <a:pt x="22" y="13"/>
                      <a:pt x="16" y="13"/>
                      <a:pt x="13" y="13"/>
                    </a:cubicBezTo>
                    <a:cubicBezTo>
                      <a:pt x="10" y="14"/>
                      <a:pt x="9" y="12"/>
                      <a:pt x="7" y="12"/>
                    </a:cubicBezTo>
                    <a:cubicBezTo>
                      <a:pt x="6" y="13"/>
                      <a:pt x="4" y="14"/>
                      <a:pt x="4" y="15"/>
                    </a:cubicBezTo>
                    <a:cubicBezTo>
                      <a:pt x="3" y="16"/>
                      <a:pt x="4" y="19"/>
                      <a:pt x="4" y="19"/>
                    </a:cubicBezTo>
                    <a:cubicBezTo>
                      <a:pt x="4" y="20"/>
                      <a:pt x="2" y="20"/>
                      <a:pt x="0" y="22"/>
                    </a:cubicBezTo>
                    <a:cubicBezTo>
                      <a:pt x="1" y="23"/>
                      <a:pt x="1" y="25"/>
                      <a:pt x="1" y="26"/>
                    </a:cubicBezTo>
                    <a:cubicBezTo>
                      <a:pt x="0" y="29"/>
                      <a:pt x="1" y="36"/>
                      <a:pt x="3" y="39"/>
                    </a:cubicBezTo>
                    <a:cubicBezTo>
                      <a:pt x="6" y="43"/>
                      <a:pt x="5" y="50"/>
                      <a:pt x="6" y="51"/>
                    </a:cubicBezTo>
                    <a:cubicBezTo>
                      <a:pt x="7" y="52"/>
                      <a:pt x="17" y="52"/>
                      <a:pt x="21" y="49"/>
                    </a:cubicBezTo>
                    <a:cubicBezTo>
                      <a:pt x="25" y="47"/>
                      <a:pt x="28" y="46"/>
                      <a:pt x="31" y="46"/>
                    </a:cubicBezTo>
                    <a:cubicBezTo>
                      <a:pt x="34" y="46"/>
                      <a:pt x="39" y="43"/>
                      <a:pt x="40" y="42"/>
                    </a:cubicBezTo>
                    <a:cubicBezTo>
                      <a:pt x="41" y="40"/>
                      <a:pt x="46" y="40"/>
                      <a:pt x="48" y="41"/>
                    </a:cubicBezTo>
                    <a:cubicBezTo>
                      <a:pt x="50" y="41"/>
                      <a:pt x="52" y="39"/>
                      <a:pt x="54" y="36"/>
                    </a:cubicBezTo>
                    <a:cubicBezTo>
                      <a:pt x="56" y="34"/>
                      <a:pt x="64" y="33"/>
                      <a:pt x="71" y="31"/>
                    </a:cubicBezTo>
                    <a:cubicBezTo>
                      <a:pt x="79" y="28"/>
                      <a:pt x="77" y="25"/>
                      <a:pt x="79" y="23"/>
                    </a:cubicBezTo>
                    <a:cubicBezTo>
                      <a:pt x="80" y="21"/>
                      <a:pt x="82" y="21"/>
                      <a:pt x="86" y="20"/>
                    </a:cubicBezTo>
                    <a:cubicBezTo>
                      <a:pt x="82" y="13"/>
                      <a:pt x="78" y="4"/>
                      <a:pt x="76" y="0"/>
                    </a:cubicBezTo>
                    <a:cubicBezTo>
                      <a:pt x="72" y="1"/>
                      <a:pt x="69" y="2"/>
                      <a:pt x="68" y="2"/>
                    </a:cubicBezTo>
                    <a:close/>
                    <a:moveTo>
                      <a:pt x="88" y="55"/>
                    </a:moveTo>
                    <a:cubicBezTo>
                      <a:pt x="90" y="58"/>
                      <a:pt x="96" y="55"/>
                      <a:pt x="96" y="54"/>
                    </a:cubicBezTo>
                    <a:cubicBezTo>
                      <a:pt x="96" y="53"/>
                      <a:pt x="85" y="52"/>
                      <a:pt x="88" y="55"/>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58" name="Freeform 156">
                <a:extLst>
                  <a:ext uri="{FF2B5EF4-FFF2-40B4-BE49-F238E27FC236}">
                    <a16:creationId xmlns:a16="http://schemas.microsoft.com/office/drawing/2014/main" xmlns="" id="{F2481323-97D8-4411-9DE7-007C29CB22D5}"/>
                  </a:ext>
                </a:extLst>
              </p:cNvPr>
              <p:cNvSpPr>
                <a:spLocks noEditPoints="1"/>
              </p:cNvSpPr>
              <p:nvPr/>
            </p:nvSpPr>
            <p:spPr bwMode="auto">
              <a:xfrm>
                <a:off x="7771707" y="4192686"/>
                <a:ext cx="151822" cy="107906"/>
              </a:xfrm>
              <a:custGeom>
                <a:avLst/>
                <a:gdLst>
                  <a:gd name="T0" fmla="*/ 1 w 66"/>
                  <a:gd name="T1" fmla="*/ 2 h 47"/>
                  <a:gd name="T2" fmla="*/ 11 w 66"/>
                  <a:gd name="T3" fmla="*/ 13 h 47"/>
                  <a:gd name="T4" fmla="*/ 1 w 66"/>
                  <a:gd name="T5" fmla="*/ 2 h 47"/>
                  <a:gd name="T6" fmla="*/ 16 w 66"/>
                  <a:gd name="T7" fmla="*/ 12 h 47"/>
                  <a:gd name="T8" fmla="*/ 23 w 66"/>
                  <a:gd name="T9" fmla="*/ 17 h 47"/>
                  <a:gd name="T10" fmla="*/ 16 w 66"/>
                  <a:gd name="T11" fmla="*/ 12 h 47"/>
                  <a:gd name="T12" fmla="*/ 43 w 66"/>
                  <a:gd name="T13" fmla="*/ 26 h 47"/>
                  <a:gd name="T14" fmla="*/ 32 w 66"/>
                  <a:gd name="T15" fmla="*/ 20 h 47"/>
                  <a:gd name="T16" fmla="*/ 43 w 66"/>
                  <a:gd name="T17" fmla="*/ 26 h 47"/>
                  <a:gd name="T18" fmla="*/ 41 w 66"/>
                  <a:gd name="T19" fmla="*/ 34 h 47"/>
                  <a:gd name="T20" fmla="*/ 50 w 66"/>
                  <a:gd name="T21" fmla="*/ 38 h 47"/>
                  <a:gd name="T22" fmla="*/ 41 w 66"/>
                  <a:gd name="T23" fmla="*/ 34 h 47"/>
                  <a:gd name="T24" fmla="*/ 56 w 66"/>
                  <a:gd name="T25" fmla="*/ 42 h 47"/>
                  <a:gd name="T26" fmla="*/ 63 w 66"/>
                  <a:gd name="T27" fmla="*/ 45 h 47"/>
                  <a:gd name="T28" fmla="*/ 56 w 66"/>
                  <a:gd name="T29" fmla="*/ 42 h 47"/>
                  <a:gd name="T30" fmla="*/ 50 w 66"/>
                  <a:gd name="T31" fmla="*/ 26 h 47"/>
                  <a:gd name="T32" fmla="*/ 56 w 66"/>
                  <a:gd name="T33" fmla="*/ 37 h 47"/>
                  <a:gd name="T34" fmla="*/ 50 w 66"/>
                  <a:gd name="T35" fmla="*/ 2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6" h="47">
                    <a:moveTo>
                      <a:pt x="1" y="2"/>
                    </a:moveTo>
                    <a:cubicBezTo>
                      <a:pt x="0" y="4"/>
                      <a:pt x="8" y="15"/>
                      <a:pt x="11" y="13"/>
                    </a:cubicBezTo>
                    <a:cubicBezTo>
                      <a:pt x="16" y="10"/>
                      <a:pt x="1" y="0"/>
                      <a:pt x="1" y="2"/>
                    </a:cubicBezTo>
                    <a:close/>
                    <a:moveTo>
                      <a:pt x="16" y="12"/>
                    </a:moveTo>
                    <a:cubicBezTo>
                      <a:pt x="16" y="13"/>
                      <a:pt x="22" y="18"/>
                      <a:pt x="23" y="17"/>
                    </a:cubicBezTo>
                    <a:cubicBezTo>
                      <a:pt x="24" y="16"/>
                      <a:pt x="16" y="10"/>
                      <a:pt x="16" y="12"/>
                    </a:cubicBezTo>
                    <a:close/>
                    <a:moveTo>
                      <a:pt x="43" y="26"/>
                    </a:moveTo>
                    <a:cubicBezTo>
                      <a:pt x="45" y="25"/>
                      <a:pt x="32" y="18"/>
                      <a:pt x="32" y="20"/>
                    </a:cubicBezTo>
                    <a:cubicBezTo>
                      <a:pt x="31" y="22"/>
                      <a:pt x="41" y="27"/>
                      <a:pt x="43" y="26"/>
                    </a:cubicBezTo>
                    <a:close/>
                    <a:moveTo>
                      <a:pt x="41" y="34"/>
                    </a:moveTo>
                    <a:cubicBezTo>
                      <a:pt x="42" y="37"/>
                      <a:pt x="47" y="39"/>
                      <a:pt x="50" y="38"/>
                    </a:cubicBezTo>
                    <a:cubicBezTo>
                      <a:pt x="52" y="37"/>
                      <a:pt x="41" y="30"/>
                      <a:pt x="41" y="34"/>
                    </a:cubicBezTo>
                    <a:close/>
                    <a:moveTo>
                      <a:pt x="56" y="42"/>
                    </a:moveTo>
                    <a:cubicBezTo>
                      <a:pt x="56" y="42"/>
                      <a:pt x="61" y="47"/>
                      <a:pt x="63" y="45"/>
                    </a:cubicBezTo>
                    <a:cubicBezTo>
                      <a:pt x="66" y="44"/>
                      <a:pt x="55" y="40"/>
                      <a:pt x="56" y="42"/>
                    </a:cubicBezTo>
                    <a:close/>
                    <a:moveTo>
                      <a:pt x="50" y="26"/>
                    </a:moveTo>
                    <a:cubicBezTo>
                      <a:pt x="48" y="30"/>
                      <a:pt x="55" y="36"/>
                      <a:pt x="56" y="37"/>
                    </a:cubicBezTo>
                    <a:cubicBezTo>
                      <a:pt x="57" y="37"/>
                      <a:pt x="51" y="23"/>
                      <a:pt x="50" y="26"/>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59" name="Freeform 157">
                <a:extLst>
                  <a:ext uri="{FF2B5EF4-FFF2-40B4-BE49-F238E27FC236}">
                    <a16:creationId xmlns:a16="http://schemas.microsoft.com/office/drawing/2014/main" xmlns="" id="{EDDB3AE5-B541-4FE0-BC29-FB5475E57243}"/>
                  </a:ext>
                </a:extLst>
              </p:cNvPr>
              <p:cNvSpPr>
                <a:spLocks noEditPoints="1"/>
              </p:cNvSpPr>
              <p:nvPr/>
            </p:nvSpPr>
            <p:spPr bwMode="auto">
              <a:xfrm>
                <a:off x="7771707" y="4192686"/>
                <a:ext cx="151822" cy="107906"/>
              </a:xfrm>
              <a:custGeom>
                <a:avLst/>
                <a:gdLst>
                  <a:gd name="T0" fmla="*/ 1 w 66"/>
                  <a:gd name="T1" fmla="*/ 2 h 47"/>
                  <a:gd name="T2" fmla="*/ 11 w 66"/>
                  <a:gd name="T3" fmla="*/ 13 h 47"/>
                  <a:gd name="T4" fmla="*/ 1 w 66"/>
                  <a:gd name="T5" fmla="*/ 2 h 47"/>
                  <a:gd name="T6" fmla="*/ 16 w 66"/>
                  <a:gd name="T7" fmla="*/ 12 h 47"/>
                  <a:gd name="T8" fmla="*/ 23 w 66"/>
                  <a:gd name="T9" fmla="*/ 17 h 47"/>
                  <a:gd name="T10" fmla="*/ 16 w 66"/>
                  <a:gd name="T11" fmla="*/ 12 h 47"/>
                  <a:gd name="T12" fmla="*/ 43 w 66"/>
                  <a:gd name="T13" fmla="*/ 26 h 47"/>
                  <a:gd name="T14" fmla="*/ 32 w 66"/>
                  <a:gd name="T15" fmla="*/ 20 h 47"/>
                  <a:gd name="T16" fmla="*/ 43 w 66"/>
                  <a:gd name="T17" fmla="*/ 26 h 47"/>
                  <a:gd name="T18" fmla="*/ 41 w 66"/>
                  <a:gd name="T19" fmla="*/ 34 h 47"/>
                  <a:gd name="T20" fmla="*/ 50 w 66"/>
                  <a:gd name="T21" fmla="*/ 38 h 47"/>
                  <a:gd name="T22" fmla="*/ 41 w 66"/>
                  <a:gd name="T23" fmla="*/ 34 h 47"/>
                  <a:gd name="T24" fmla="*/ 56 w 66"/>
                  <a:gd name="T25" fmla="*/ 42 h 47"/>
                  <a:gd name="T26" fmla="*/ 63 w 66"/>
                  <a:gd name="T27" fmla="*/ 45 h 47"/>
                  <a:gd name="T28" fmla="*/ 56 w 66"/>
                  <a:gd name="T29" fmla="*/ 42 h 47"/>
                  <a:gd name="T30" fmla="*/ 50 w 66"/>
                  <a:gd name="T31" fmla="*/ 26 h 47"/>
                  <a:gd name="T32" fmla="*/ 56 w 66"/>
                  <a:gd name="T33" fmla="*/ 37 h 47"/>
                  <a:gd name="T34" fmla="*/ 50 w 66"/>
                  <a:gd name="T35" fmla="*/ 2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6" h="47">
                    <a:moveTo>
                      <a:pt x="1" y="2"/>
                    </a:moveTo>
                    <a:cubicBezTo>
                      <a:pt x="0" y="4"/>
                      <a:pt x="8" y="15"/>
                      <a:pt x="11" y="13"/>
                    </a:cubicBezTo>
                    <a:cubicBezTo>
                      <a:pt x="16" y="10"/>
                      <a:pt x="1" y="0"/>
                      <a:pt x="1" y="2"/>
                    </a:cubicBezTo>
                    <a:close/>
                    <a:moveTo>
                      <a:pt x="16" y="12"/>
                    </a:moveTo>
                    <a:cubicBezTo>
                      <a:pt x="16" y="13"/>
                      <a:pt x="22" y="18"/>
                      <a:pt x="23" y="17"/>
                    </a:cubicBezTo>
                    <a:cubicBezTo>
                      <a:pt x="24" y="16"/>
                      <a:pt x="16" y="10"/>
                      <a:pt x="16" y="12"/>
                    </a:cubicBezTo>
                    <a:close/>
                    <a:moveTo>
                      <a:pt x="43" y="26"/>
                    </a:moveTo>
                    <a:cubicBezTo>
                      <a:pt x="45" y="25"/>
                      <a:pt x="32" y="18"/>
                      <a:pt x="32" y="20"/>
                    </a:cubicBezTo>
                    <a:cubicBezTo>
                      <a:pt x="31" y="22"/>
                      <a:pt x="41" y="27"/>
                      <a:pt x="43" y="26"/>
                    </a:cubicBezTo>
                    <a:close/>
                    <a:moveTo>
                      <a:pt x="41" y="34"/>
                    </a:moveTo>
                    <a:cubicBezTo>
                      <a:pt x="42" y="37"/>
                      <a:pt x="47" y="39"/>
                      <a:pt x="50" y="38"/>
                    </a:cubicBezTo>
                    <a:cubicBezTo>
                      <a:pt x="52" y="37"/>
                      <a:pt x="41" y="30"/>
                      <a:pt x="41" y="34"/>
                    </a:cubicBezTo>
                    <a:close/>
                    <a:moveTo>
                      <a:pt x="56" y="42"/>
                    </a:moveTo>
                    <a:cubicBezTo>
                      <a:pt x="56" y="42"/>
                      <a:pt x="61" y="47"/>
                      <a:pt x="63" y="45"/>
                    </a:cubicBezTo>
                    <a:cubicBezTo>
                      <a:pt x="66" y="44"/>
                      <a:pt x="55" y="40"/>
                      <a:pt x="56" y="42"/>
                    </a:cubicBezTo>
                    <a:close/>
                    <a:moveTo>
                      <a:pt x="50" y="26"/>
                    </a:moveTo>
                    <a:cubicBezTo>
                      <a:pt x="48" y="30"/>
                      <a:pt x="55" y="36"/>
                      <a:pt x="56" y="37"/>
                    </a:cubicBezTo>
                    <a:cubicBezTo>
                      <a:pt x="57" y="37"/>
                      <a:pt x="51" y="23"/>
                      <a:pt x="50" y="26"/>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60" name="Freeform 159">
                <a:extLst>
                  <a:ext uri="{FF2B5EF4-FFF2-40B4-BE49-F238E27FC236}">
                    <a16:creationId xmlns:a16="http://schemas.microsoft.com/office/drawing/2014/main" xmlns="" id="{5773DC10-43AA-4B18-8A1A-8CCFF8DE3F85}"/>
                  </a:ext>
                </a:extLst>
              </p:cNvPr>
              <p:cNvSpPr>
                <a:spLocks noEditPoints="1"/>
              </p:cNvSpPr>
              <p:nvPr/>
            </p:nvSpPr>
            <p:spPr bwMode="auto">
              <a:xfrm>
                <a:off x="7988774" y="4773623"/>
                <a:ext cx="232124" cy="276040"/>
              </a:xfrm>
              <a:custGeom>
                <a:avLst/>
                <a:gdLst>
                  <a:gd name="T0" fmla="*/ 62 w 101"/>
                  <a:gd name="T1" fmla="*/ 58 h 120"/>
                  <a:gd name="T2" fmla="*/ 56 w 101"/>
                  <a:gd name="T3" fmla="*/ 60 h 120"/>
                  <a:gd name="T4" fmla="*/ 48 w 101"/>
                  <a:gd name="T5" fmla="*/ 56 h 120"/>
                  <a:gd name="T6" fmla="*/ 44 w 101"/>
                  <a:gd name="T7" fmla="*/ 63 h 120"/>
                  <a:gd name="T8" fmla="*/ 37 w 101"/>
                  <a:gd name="T9" fmla="*/ 75 h 120"/>
                  <a:gd name="T10" fmla="*/ 15 w 101"/>
                  <a:gd name="T11" fmla="*/ 89 h 120"/>
                  <a:gd name="T12" fmla="*/ 5 w 101"/>
                  <a:gd name="T13" fmla="*/ 99 h 120"/>
                  <a:gd name="T14" fmla="*/ 3 w 101"/>
                  <a:gd name="T15" fmla="*/ 108 h 120"/>
                  <a:gd name="T16" fmla="*/ 10 w 101"/>
                  <a:gd name="T17" fmla="*/ 111 h 120"/>
                  <a:gd name="T18" fmla="*/ 16 w 101"/>
                  <a:gd name="T19" fmla="*/ 113 h 120"/>
                  <a:gd name="T20" fmla="*/ 31 w 101"/>
                  <a:gd name="T21" fmla="*/ 110 h 120"/>
                  <a:gd name="T22" fmla="*/ 36 w 101"/>
                  <a:gd name="T23" fmla="*/ 100 h 120"/>
                  <a:gd name="T24" fmla="*/ 40 w 101"/>
                  <a:gd name="T25" fmla="*/ 92 h 120"/>
                  <a:gd name="T26" fmla="*/ 49 w 101"/>
                  <a:gd name="T27" fmla="*/ 87 h 120"/>
                  <a:gd name="T28" fmla="*/ 52 w 101"/>
                  <a:gd name="T29" fmla="*/ 82 h 120"/>
                  <a:gd name="T30" fmla="*/ 57 w 101"/>
                  <a:gd name="T31" fmla="*/ 75 h 120"/>
                  <a:gd name="T32" fmla="*/ 64 w 101"/>
                  <a:gd name="T33" fmla="*/ 64 h 120"/>
                  <a:gd name="T34" fmla="*/ 62 w 101"/>
                  <a:gd name="T35" fmla="*/ 58 h 120"/>
                  <a:gd name="T36" fmla="*/ 11 w 101"/>
                  <a:gd name="T37" fmla="*/ 119 h 120"/>
                  <a:gd name="T38" fmla="*/ 14 w 101"/>
                  <a:gd name="T39" fmla="*/ 116 h 120"/>
                  <a:gd name="T40" fmla="*/ 11 w 101"/>
                  <a:gd name="T41" fmla="*/ 119 h 120"/>
                  <a:gd name="T42" fmla="*/ 92 w 101"/>
                  <a:gd name="T43" fmla="*/ 29 h 120"/>
                  <a:gd name="T44" fmla="*/ 84 w 101"/>
                  <a:gd name="T45" fmla="*/ 28 h 120"/>
                  <a:gd name="T46" fmla="*/ 79 w 101"/>
                  <a:gd name="T47" fmla="*/ 23 h 120"/>
                  <a:gd name="T48" fmla="*/ 75 w 101"/>
                  <a:gd name="T49" fmla="*/ 17 h 120"/>
                  <a:gd name="T50" fmla="*/ 75 w 101"/>
                  <a:gd name="T51" fmla="*/ 21 h 120"/>
                  <a:gd name="T52" fmla="*/ 72 w 101"/>
                  <a:gd name="T53" fmla="*/ 20 h 120"/>
                  <a:gd name="T54" fmla="*/ 69 w 101"/>
                  <a:gd name="T55" fmla="*/ 14 h 120"/>
                  <a:gd name="T56" fmla="*/ 66 w 101"/>
                  <a:gd name="T57" fmla="*/ 7 h 120"/>
                  <a:gd name="T58" fmla="*/ 56 w 101"/>
                  <a:gd name="T59" fmla="*/ 0 h 120"/>
                  <a:gd name="T60" fmla="*/ 58 w 101"/>
                  <a:gd name="T61" fmla="*/ 8 h 120"/>
                  <a:gd name="T62" fmla="*/ 64 w 101"/>
                  <a:gd name="T63" fmla="*/ 14 h 120"/>
                  <a:gd name="T64" fmla="*/ 69 w 101"/>
                  <a:gd name="T65" fmla="*/ 20 h 120"/>
                  <a:gd name="T66" fmla="*/ 67 w 101"/>
                  <a:gd name="T67" fmla="*/ 32 h 120"/>
                  <a:gd name="T68" fmla="*/ 61 w 101"/>
                  <a:gd name="T69" fmla="*/ 40 h 120"/>
                  <a:gd name="T70" fmla="*/ 72 w 101"/>
                  <a:gd name="T71" fmla="*/ 49 h 120"/>
                  <a:gd name="T72" fmla="*/ 69 w 101"/>
                  <a:gd name="T73" fmla="*/ 62 h 120"/>
                  <a:gd name="T74" fmla="*/ 77 w 101"/>
                  <a:gd name="T75" fmla="*/ 63 h 120"/>
                  <a:gd name="T76" fmla="*/ 85 w 101"/>
                  <a:gd name="T77" fmla="*/ 51 h 120"/>
                  <a:gd name="T78" fmla="*/ 88 w 101"/>
                  <a:gd name="T79" fmla="*/ 42 h 120"/>
                  <a:gd name="T80" fmla="*/ 93 w 101"/>
                  <a:gd name="T81" fmla="*/ 40 h 120"/>
                  <a:gd name="T82" fmla="*/ 97 w 101"/>
                  <a:gd name="T83" fmla="*/ 36 h 120"/>
                  <a:gd name="T84" fmla="*/ 99 w 101"/>
                  <a:gd name="T85" fmla="*/ 29 h 120"/>
                  <a:gd name="T86" fmla="*/ 92 w 101"/>
                  <a:gd name="T87" fmla="*/ 29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01" h="120">
                    <a:moveTo>
                      <a:pt x="62" y="58"/>
                    </a:moveTo>
                    <a:cubicBezTo>
                      <a:pt x="60" y="56"/>
                      <a:pt x="59" y="58"/>
                      <a:pt x="56" y="60"/>
                    </a:cubicBezTo>
                    <a:cubicBezTo>
                      <a:pt x="53" y="61"/>
                      <a:pt x="52" y="54"/>
                      <a:pt x="48" y="56"/>
                    </a:cubicBezTo>
                    <a:cubicBezTo>
                      <a:pt x="45" y="59"/>
                      <a:pt x="48" y="60"/>
                      <a:pt x="44" y="63"/>
                    </a:cubicBezTo>
                    <a:cubicBezTo>
                      <a:pt x="40" y="67"/>
                      <a:pt x="42" y="68"/>
                      <a:pt x="37" y="75"/>
                    </a:cubicBezTo>
                    <a:cubicBezTo>
                      <a:pt x="33" y="82"/>
                      <a:pt x="18" y="85"/>
                      <a:pt x="15" y="89"/>
                    </a:cubicBezTo>
                    <a:cubicBezTo>
                      <a:pt x="13" y="93"/>
                      <a:pt x="5" y="96"/>
                      <a:pt x="5" y="99"/>
                    </a:cubicBezTo>
                    <a:cubicBezTo>
                      <a:pt x="5" y="102"/>
                      <a:pt x="0" y="104"/>
                      <a:pt x="3" y="108"/>
                    </a:cubicBezTo>
                    <a:cubicBezTo>
                      <a:pt x="5" y="111"/>
                      <a:pt x="8" y="108"/>
                      <a:pt x="10" y="111"/>
                    </a:cubicBezTo>
                    <a:cubicBezTo>
                      <a:pt x="13" y="113"/>
                      <a:pt x="15" y="111"/>
                      <a:pt x="16" y="113"/>
                    </a:cubicBezTo>
                    <a:cubicBezTo>
                      <a:pt x="17" y="115"/>
                      <a:pt x="25" y="115"/>
                      <a:pt x="31" y="110"/>
                    </a:cubicBezTo>
                    <a:cubicBezTo>
                      <a:pt x="37" y="104"/>
                      <a:pt x="34" y="102"/>
                      <a:pt x="36" y="100"/>
                    </a:cubicBezTo>
                    <a:cubicBezTo>
                      <a:pt x="39" y="99"/>
                      <a:pt x="39" y="95"/>
                      <a:pt x="40" y="92"/>
                    </a:cubicBezTo>
                    <a:cubicBezTo>
                      <a:pt x="42" y="89"/>
                      <a:pt x="43" y="87"/>
                      <a:pt x="49" y="87"/>
                    </a:cubicBezTo>
                    <a:cubicBezTo>
                      <a:pt x="56" y="87"/>
                      <a:pt x="52" y="85"/>
                      <a:pt x="52" y="82"/>
                    </a:cubicBezTo>
                    <a:cubicBezTo>
                      <a:pt x="52" y="79"/>
                      <a:pt x="57" y="79"/>
                      <a:pt x="57" y="75"/>
                    </a:cubicBezTo>
                    <a:cubicBezTo>
                      <a:pt x="57" y="71"/>
                      <a:pt x="65" y="67"/>
                      <a:pt x="64" y="64"/>
                    </a:cubicBezTo>
                    <a:cubicBezTo>
                      <a:pt x="62" y="61"/>
                      <a:pt x="65" y="59"/>
                      <a:pt x="62" y="58"/>
                    </a:cubicBezTo>
                    <a:close/>
                    <a:moveTo>
                      <a:pt x="11" y="119"/>
                    </a:moveTo>
                    <a:cubicBezTo>
                      <a:pt x="12" y="120"/>
                      <a:pt x="16" y="118"/>
                      <a:pt x="14" y="116"/>
                    </a:cubicBezTo>
                    <a:cubicBezTo>
                      <a:pt x="12" y="113"/>
                      <a:pt x="8" y="118"/>
                      <a:pt x="11" y="119"/>
                    </a:cubicBezTo>
                    <a:close/>
                    <a:moveTo>
                      <a:pt x="92" y="29"/>
                    </a:moveTo>
                    <a:cubicBezTo>
                      <a:pt x="90" y="32"/>
                      <a:pt x="87" y="28"/>
                      <a:pt x="84" y="28"/>
                    </a:cubicBezTo>
                    <a:cubicBezTo>
                      <a:pt x="81" y="28"/>
                      <a:pt x="79" y="26"/>
                      <a:pt x="79" y="23"/>
                    </a:cubicBezTo>
                    <a:cubicBezTo>
                      <a:pt x="79" y="21"/>
                      <a:pt x="78" y="17"/>
                      <a:pt x="75" y="17"/>
                    </a:cubicBezTo>
                    <a:cubicBezTo>
                      <a:pt x="72" y="17"/>
                      <a:pt x="76" y="20"/>
                      <a:pt x="75" y="21"/>
                    </a:cubicBezTo>
                    <a:cubicBezTo>
                      <a:pt x="74" y="23"/>
                      <a:pt x="73" y="20"/>
                      <a:pt x="72" y="20"/>
                    </a:cubicBezTo>
                    <a:cubicBezTo>
                      <a:pt x="70" y="20"/>
                      <a:pt x="69" y="18"/>
                      <a:pt x="69" y="14"/>
                    </a:cubicBezTo>
                    <a:cubicBezTo>
                      <a:pt x="69" y="11"/>
                      <a:pt x="66" y="11"/>
                      <a:pt x="66" y="7"/>
                    </a:cubicBezTo>
                    <a:cubicBezTo>
                      <a:pt x="66" y="3"/>
                      <a:pt x="59" y="0"/>
                      <a:pt x="56" y="0"/>
                    </a:cubicBezTo>
                    <a:cubicBezTo>
                      <a:pt x="52" y="0"/>
                      <a:pt x="57" y="6"/>
                      <a:pt x="58" y="8"/>
                    </a:cubicBezTo>
                    <a:cubicBezTo>
                      <a:pt x="60" y="10"/>
                      <a:pt x="64" y="12"/>
                      <a:pt x="64" y="14"/>
                    </a:cubicBezTo>
                    <a:cubicBezTo>
                      <a:pt x="64" y="16"/>
                      <a:pt x="67" y="20"/>
                      <a:pt x="69" y="20"/>
                    </a:cubicBezTo>
                    <a:cubicBezTo>
                      <a:pt x="71" y="21"/>
                      <a:pt x="67" y="27"/>
                      <a:pt x="67" y="32"/>
                    </a:cubicBezTo>
                    <a:cubicBezTo>
                      <a:pt x="67" y="37"/>
                      <a:pt x="64" y="36"/>
                      <a:pt x="61" y="40"/>
                    </a:cubicBezTo>
                    <a:cubicBezTo>
                      <a:pt x="58" y="43"/>
                      <a:pt x="68" y="46"/>
                      <a:pt x="72" y="49"/>
                    </a:cubicBezTo>
                    <a:cubicBezTo>
                      <a:pt x="75" y="52"/>
                      <a:pt x="68" y="60"/>
                      <a:pt x="69" y="62"/>
                    </a:cubicBezTo>
                    <a:cubicBezTo>
                      <a:pt x="70" y="63"/>
                      <a:pt x="72" y="64"/>
                      <a:pt x="77" y="63"/>
                    </a:cubicBezTo>
                    <a:cubicBezTo>
                      <a:pt x="81" y="62"/>
                      <a:pt x="83" y="53"/>
                      <a:pt x="85" y="51"/>
                    </a:cubicBezTo>
                    <a:cubicBezTo>
                      <a:pt x="88" y="48"/>
                      <a:pt x="87" y="44"/>
                      <a:pt x="88" y="42"/>
                    </a:cubicBezTo>
                    <a:cubicBezTo>
                      <a:pt x="89" y="40"/>
                      <a:pt x="91" y="40"/>
                      <a:pt x="93" y="40"/>
                    </a:cubicBezTo>
                    <a:cubicBezTo>
                      <a:pt x="95" y="40"/>
                      <a:pt x="94" y="36"/>
                      <a:pt x="97" y="36"/>
                    </a:cubicBezTo>
                    <a:cubicBezTo>
                      <a:pt x="99" y="36"/>
                      <a:pt x="98" y="32"/>
                      <a:pt x="99" y="29"/>
                    </a:cubicBezTo>
                    <a:cubicBezTo>
                      <a:pt x="101" y="25"/>
                      <a:pt x="93" y="26"/>
                      <a:pt x="92" y="29"/>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61" name="Freeform 160">
                <a:extLst>
                  <a:ext uri="{FF2B5EF4-FFF2-40B4-BE49-F238E27FC236}">
                    <a16:creationId xmlns:a16="http://schemas.microsoft.com/office/drawing/2014/main" xmlns="" id="{191D217B-7D0B-4A62-B1E3-A464529EB33F}"/>
                  </a:ext>
                </a:extLst>
              </p:cNvPr>
              <p:cNvSpPr>
                <a:spLocks/>
              </p:cNvSpPr>
              <p:nvPr/>
            </p:nvSpPr>
            <p:spPr bwMode="auto">
              <a:xfrm>
                <a:off x="5890872" y="3237839"/>
                <a:ext cx="264747" cy="168133"/>
              </a:xfrm>
              <a:custGeom>
                <a:avLst/>
                <a:gdLst>
                  <a:gd name="T0" fmla="*/ 115 w 115"/>
                  <a:gd name="T1" fmla="*/ 46 h 73"/>
                  <a:gd name="T2" fmla="*/ 108 w 115"/>
                  <a:gd name="T3" fmla="*/ 43 h 73"/>
                  <a:gd name="T4" fmla="*/ 99 w 115"/>
                  <a:gd name="T5" fmla="*/ 38 h 73"/>
                  <a:gd name="T6" fmla="*/ 90 w 115"/>
                  <a:gd name="T7" fmla="*/ 32 h 73"/>
                  <a:gd name="T8" fmla="*/ 82 w 115"/>
                  <a:gd name="T9" fmla="*/ 27 h 73"/>
                  <a:gd name="T10" fmla="*/ 78 w 115"/>
                  <a:gd name="T11" fmla="*/ 20 h 73"/>
                  <a:gd name="T12" fmla="*/ 75 w 115"/>
                  <a:gd name="T13" fmla="*/ 15 h 73"/>
                  <a:gd name="T14" fmla="*/ 63 w 115"/>
                  <a:gd name="T15" fmla="*/ 13 h 73"/>
                  <a:gd name="T16" fmla="*/ 60 w 115"/>
                  <a:gd name="T17" fmla="*/ 5 h 73"/>
                  <a:gd name="T18" fmla="*/ 54 w 115"/>
                  <a:gd name="T19" fmla="*/ 3 h 73"/>
                  <a:gd name="T20" fmla="*/ 48 w 115"/>
                  <a:gd name="T21" fmla="*/ 1 h 73"/>
                  <a:gd name="T22" fmla="*/ 45 w 115"/>
                  <a:gd name="T23" fmla="*/ 3 h 73"/>
                  <a:gd name="T24" fmla="*/ 42 w 115"/>
                  <a:gd name="T25" fmla="*/ 6 h 73"/>
                  <a:gd name="T26" fmla="*/ 36 w 115"/>
                  <a:gd name="T27" fmla="*/ 10 h 73"/>
                  <a:gd name="T28" fmla="*/ 34 w 115"/>
                  <a:gd name="T29" fmla="*/ 14 h 73"/>
                  <a:gd name="T30" fmla="*/ 28 w 115"/>
                  <a:gd name="T31" fmla="*/ 13 h 73"/>
                  <a:gd name="T32" fmla="*/ 22 w 115"/>
                  <a:gd name="T33" fmla="*/ 11 h 73"/>
                  <a:gd name="T34" fmla="*/ 12 w 115"/>
                  <a:gd name="T35" fmla="*/ 4 h 73"/>
                  <a:gd name="T36" fmla="*/ 4 w 115"/>
                  <a:gd name="T37" fmla="*/ 8 h 73"/>
                  <a:gd name="T38" fmla="*/ 8 w 115"/>
                  <a:gd name="T39" fmla="*/ 7 h 73"/>
                  <a:gd name="T40" fmla="*/ 14 w 115"/>
                  <a:gd name="T41" fmla="*/ 14 h 73"/>
                  <a:gd name="T42" fmla="*/ 18 w 115"/>
                  <a:gd name="T43" fmla="*/ 19 h 73"/>
                  <a:gd name="T44" fmla="*/ 10 w 115"/>
                  <a:gd name="T45" fmla="*/ 20 h 73"/>
                  <a:gd name="T46" fmla="*/ 2 w 115"/>
                  <a:gd name="T47" fmla="*/ 20 h 73"/>
                  <a:gd name="T48" fmla="*/ 4 w 115"/>
                  <a:gd name="T49" fmla="*/ 27 h 73"/>
                  <a:gd name="T50" fmla="*/ 5 w 115"/>
                  <a:gd name="T51" fmla="*/ 32 h 73"/>
                  <a:gd name="T52" fmla="*/ 9 w 115"/>
                  <a:gd name="T53" fmla="*/ 34 h 73"/>
                  <a:gd name="T54" fmla="*/ 11 w 115"/>
                  <a:gd name="T55" fmla="*/ 40 h 73"/>
                  <a:gd name="T56" fmla="*/ 11 w 115"/>
                  <a:gd name="T57" fmla="*/ 51 h 73"/>
                  <a:gd name="T58" fmla="*/ 17 w 115"/>
                  <a:gd name="T59" fmla="*/ 50 h 73"/>
                  <a:gd name="T60" fmla="*/ 25 w 115"/>
                  <a:gd name="T61" fmla="*/ 45 h 73"/>
                  <a:gd name="T62" fmla="*/ 30 w 115"/>
                  <a:gd name="T63" fmla="*/ 44 h 73"/>
                  <a:gd name="T64" fmla="*/ 40 w 115"/>
                  <a:gd name="T65" fmla="*/ 44 h 73"/>
                  <a:gd name="T66" fmla="*/ 45 w 115"/>
                  <a:gd name="T67" fmla="*/ 47 h 73"/>
                  <a:gd name="T68" fmla="*/ 49 w 115"/>
                  <a:gd name="T69" fmla="*/ 49 h 73"/>
                  <a:gd name="T70" fmla="*/ 56 w 115"/>
                  <a:gd name="T71" fmla="*/ 51 h 73"/>
                  <a:gd name="T72" fmla="*/ 60 w 115"/>
                  <a:gd name="T73" fmla="*/ 54 h 73"/>
                  <a:gd name="T74" fmla="*/ 65 w 115"/>
                  <a:gd name="T75" fmla="*/ 58 h 73"/>
                  <a:gd name="T76" fmla="*/ 71 w 115"/>
                  <a:gd name="T77" fmla="*/ 59 h 73"/>
                  <a:gd name="T78" fmla="*/ 72 w 115"/>
                  <a:gd name="T79" fmla="*/ 69 h 73"/>
                  <a:gd name="T80" fmla="*/ 74 w 115"/>
                  <a:gd name="T81" fmla="*/ 69 h 73"/>
                  <a:gd name="T82" fmla="*/ 80 w 115"/>
                  <a:gd name="T83" fmla="*/ 71 h 73"/>
                  <a:gd name="T84" fmla="*/ 87 w 115"/>
                  <a:gd name="T85" fmla="*/ 68 h 73"/>
                  <a:gd name="T86" fmla="*/ 98 w 115"/>
                  <a:gd name="T87" fmla="*/ 61 h 73"/>
                  <a:gd name="T88" fmla="*/ 103 w 115"/>
                  <a:gd name="T89" fmla="*/ 53 h 73"/>
                  <a:gd name="T90" fmla="*/ 109 w 115"/>
                  <a:gd name="T91" fmla="*/ 50 h 73"/>
                  <a:gd name="T92" fmla="*/ 115 w 115"/>
                  <a:gd name="T93" fmla="*/ 51 h 73"/>
                  <a:gd name="T94" fmla="*/ 115 w 115"/>
                  <a:gd name="T95" fmla="*/ 46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15" h="73">
                    <a:moveTo>
                      <a:pt x="115" y="46"/>
                    </a:moveTo>
                    <a:cubicBezTo>
                      <a:pt x="115" y="46"/>
                      <a:pt x="109" y="43"/>
                      <a:pt x="108" y="43"/>
                    </a:cubicBezTo>
                    <a:cubicBezTo>
                      <a:pt x="106" y="44"/>
                      <a:pt x="103" y="39"/>
                      <a:pt x="99" y="38"/>
                    </a:cubicBezTo>
                    <a:cubicBezTo>
                      <a:pt x="96" y="37"/>
                      <a:pt x="91" y="35"/>
                      <a:pt x="90" y="32"/>
                    </a:cubicBezTo>
                    <a:cubicBezTo>
                      <a:pt x="89" y="30"/>
                      <a:pt x="83" y="28"/>
                      <a:pt x="82" y="27"/>
                    </a:cubicBezTo>
                    <a:cubicBezTo>
                      <a:pt x="81" y="25"/>
                      <a:pt x="80" y="22"/>
                      <a:pt x="78" y="20"/>
                    </a:cubicBezTo>
                    <a:cubicBezTo>
                      <a:pt x="77" y="18"/>
                      <a:pt x="77" y="15"/>
                      <a:pt x="75" y="15"/>
                    </a:cubicBezTo>
                    <a:cubicBezTo>
                      <a:pt x="73" y="14"/>
                      <a:pt x="63" y="15"/>
                      <a:pt x="63" y="13"/>
                    </a:cubicBezTo>
                    <a:cubicBezTo>
                      <a:pt x="63" y="12"/>
                      <a:pt x="62" y="5"/>
                      <a:pt x="60" y="5"/>
                    </a:cubicBezTo>
                    <a:cubicBezTo>
                      <a:pt x="58" y="4"/>
                      <a:pt x="55" y="4"/>
                      <a:pt x="54" y="3"/>
                    </a:cubicBezTo>
                    <a:cubicBezTo>
                      <a:pt x="53" y="1"/>
                      <a:pt x="49" y="0"/>
                      <a:pt x="48" y="1"/>
                    </a:cubicBezTo>
                    <a:cubicBezTo>
                      <a:pt x="48" y="2"/>
                      <a:pt x="46" y="3"/>
                      <a:pt x="45" y="3"/>
                    </a:cubicBezTo>
                    <a:cubicBezTo>
                      <a:pt x="44" y="3"/>
                      <a:pt x="45" y="6"/>
                      <a:pt x="42" y="6"/>
                    </a:cubicBezTo>
                    <a:cubicBezTo>
                      <a:pt x="40" y="6"/>
                      <a:pt x="36" y="8"/>
                      <a:pt x="36" y="10"/>
                    </a:cubicBezTo>
                    <a:cubicBezTo>
                      <a:pt x="36" y="12"/>
                      <a:pt x="37" y="14"/>
                      <a:pt x="34" y="14"/>
                    </a:cubicBezTo>
                    <a:cubicBezTo>
                      <a:pt x="32" y="14"/>
                      <a:pt x="30" y="14"/>
                      <a:pt x="28" y="13"/>
                    </a:cubicBezTo>
                    <a:cubicBezTo>
                      <a:pt x="27" y="13"/>
                      <a:pt x="25" y="15"/>
                      <a:pt x="22" y="11"/>
                    </a:cubicBezTo>
                    <a:cubicBezTo>
                      <a:pt x="19" y="7"/>
                      <a:pt x="15" y="4"/>
                      <a:pt x="12" y="4"/>
                    </a:cubicBezTo>
                    <a:cubicBezTo>
                      <a:pt x="10" y="4"/>
                      <a:pt x="2" y="4"/>
                      <a:pt x="4" y="8"/>
                    </a:cubicBezTo>
                    <a:cubicBezTo>
                      <a:pt x="5" y="7"/>
                      <a:pt x="6" y="6"/>
                      <a:pt x="8" y="7"/>
                    </a:cubicBezTo>
                    <a:cubicBezTo>
                      <a:pt x="14" y="7"/>
                      <a:pt x="11" y="14"/>
                      <a:pt x="14" y="14"/>
                    </a:cubicBezTo>
                    <a:cubicBezTo>
                      <a:pt x="17" y="14"/>
                      <a:pt x="21" y="19"/>
                      <a:pt x="18" y="19"/>
                    </a:cubicBezTo>
                    <a:cubicBezTo>
                      <a:pt x="15" y="18"/>
                      <a:pt x="13" y="21"/>
                      <a:pt x="10" y="20"/>
                    </a:cubicBezTo>
                    <a:cubicBezTo>
                      <a:pt x="7" y="19"/>
                      <a:pt x="3" y="17"/>
                      <a:pt x="2" y="20"/>
                    </a:cubicBezTo>
                    <a:cubicBezTo>
                      <a:pt x="1" y="24"/>
                      <a:pt x="0" y="27"/>
                      <a:pt x="4" y="27"/>
                    </a:cubicBezTo>
                    <a:cubicBezTo>
                      <a:pt x="8" y="27"/>
                      <a:pt x="7" y="29"/>
                      <a:pt x="5" y="32"/>
                    </a:cubicBezTo>
                    <a:cubicBezTo>
                      <a:pt x="2" y="35"/>
                      <a:pt x="9" y="32"/>
                      <a:pt x="9" y="34"/>
                    </a:cubicBezTo>
                    <a:cubicBezTo>
                      <a:pt x="10" y="36"/>
                      <a:pt x="12" y="37"/>
                      <a:pt x="11" y="40"/>
                    </a:cubicBezTo>
                    <a:cubicBezTo>
                      <a:pt x="10" y="43"/>
                      <a:pt x="11" y="48"/>
                      <a:pt x="11" y="51"/>
                    </a:cubicBezTo>
                    <a:cubicBezTo>
                      <a:pt x="13" y="51"/>
                      <a:pt x="17" y="51"/>
                      <a:pt x="17" y="50"/>
                    </a:cubicBezTo>
                    <a:cubicBezTo>
                      <a:pt x="19" y="48"/>
                      <a:pt x="22" y="45"/>
                      <a:pt x="25" y="45"/>
                    </a:cubicBezTo>
                    <a:cubicBezTo>
                      <a:pt x="27" y="45"/>
                      <a:pt x="29" y="46"/>
                      <a:pt x="30" y="44"/>
                    </a:cubicBezTo>
                    <a:cubicBezTo>
                      <a:pt x="31" y="42"/>
                      <a:pt x="38" y="43"/>
                      <a:pt x="40" y="44"/>
                    </a:cubicBezTo>
                    <a:cubicBezTo>
                      <a:pt x="41" y="46"/>
                      <a:pt x="45" y="47"/>
                      <a:pt x="45" y="47"/>
                    </a:cubicBezTo>
                    <a:cubicBezTo>
                      <a:pt x="46" y="47"/>
                      <a:pt x="47" y="49"/>
                      <a:pt x="49" y="49"/>
                    </a:cubicBezTo>
                    <a:cubicBezTo>
                      <a:pt x="52" y="49"/>
                      <a:pt x="56" y="50"/>
                      <a:pt x="56" y="51"/>
                    </a:cubicBezTo>
                    <a:cubicBezTo>
                      <a:pt x="56" y="52"/>
                      <a:pt x="58" y="54"/>
                      <a:pt x="60" y="54"/>
                    </a:cubicBezTo>
                    <a:cubicBezTo>
                      <a:pt x="62" y="54"/>
                      <a:pt x="63" y="59"/>
                      <a:pt x="65" y="58"/>
                    </a:cubicBezTo>
                    <a:cubicBezTo>
                      <a:pt x="67" y="58"/>
                      <a:pt x="71" y="58"/>
                      <a:pt x="71" y="59"/>
                    </a:cubicBezTo>
                    <a:cubicBezTo>
                      <a:pt x="71" y="60"/>
                      <a:pt x="71" y="66"/>
                      <a:pt x="72" y="69"/>
                    </a:cubicBezTo>
                    <a:cubicBezTo>
                      <a:pt x="73" y="69"/>
                      <a:pt x="74" y="69"/>
                      <a:pt x="74" y="69"/>
                    </a:cubicBezTo>
                    <a:cubicBezTo>
                      <a:pt x="75" y="70"/>
                      <a:pt x="79" y="68"/>
                      <a:pt x="80" y="71"/>
                    </a:cubicBezTo>
                    <a:cubicBezTo>
                      <a:pt x="80" y="73"/>
                      <a:pt x="87" y="72"/>
                      <a:pt x="87" y="68"/>
                    </a:cubicBezTo>
                    <a:cubicBezTo>
                      <a:pt x="86" y="65"/>
                      <a:pt x="97" y="65"/>
                      <a:pt x="98" y="61"/>
                    </a:cubicBezTo>
                    <a:cubicBezTo>
                      <a:pt x="99" y="58"/>
                      <a:pt x="100" y="53"/>
                      <a:pt x="103" y="53"/>
                    </a:cubicBezTo>
                    <a:cubicBezTo>
                      <a:pt x="106" y="54"/>
                      <a:pt x="107" y="49"/>
                      <a:pt x="109" y="50"/>
                    </a:cubicBezTo>
                    <a:cubicBezTo>
                      <a:pt x="111" y="50"/>
                      <a:pt x="113" y="52"/>
                      <a:pt x="115" y="51"/>
                    </a:cubicBezTo>
                    <a:lnTo>
                      <a:pt x="115" y="46"/>
                    </a:ln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62" name="Freeform 161">
                <a:extLst>
                  <a:ext uri="{FF2B5EF4-FFF2-40B4-BE49-F238E27FC236}">
                    <a16:creationId xmlns:a16="http://schemas.microsoft.com/office/drawing/2014/main" xmlns="" id="{E2A4B97E-0099-4391-9A1E-8C2744362479}"/>
                  </a:ext>
                </a:extLst>
              </p:cNvPr>
              <p:cNvSpPr>
                <a:spLocks/>
              </p:cNvSpPr>
              <p:nvPr/>
            </p:nvSpPr>
            <p:spPr bwMode="auto">
              <a:xfrm>
                <a:off x="5730267" y="3298066"/>
                <a:ext cx="366380" cy="311172"/>
              </a:xfrm>
              <a:custGeom>
                <a:avLst/>
                <a:gdLst>
                  <a:gd name="T0" fmla="*/ 155 w 159"/>
                  <a:gd name="T1" fmla="*/ 116 h 135"/>
                  <a:gd name="T2" fmla="*/ 151 w 159"/>
                  <a:gd name="T3" fmla="*/ 107 h 135"/>
                  <a:gd name="T4" fmla="*/ 143 w 159"/>
                  <a:gd name="T5" fmla="*/ 101 h 135"/>
                  <a:gd name="T6" fmla="*/ 137 w 159"/>
                  <a:gd name="T7" fmla="*/ 94 h 135"/>
                  <a:gd name="T8" fmla="*/ 146 w 159"/>
                  <a:gd name="T9" fmla="*/ 82 h 135"/>
                  <a:gd name="T10" fmla="*/ 138 w 159"/>
                  <a:gd name="T11" fmla="*/ 78 h 135"/>
                  <a:gd name="T12" fmla="*/ 136 w 159"/>
                  <a:gd name="T13" fmla="*/ 69 h 135"/>
                  <a:gd name="T14" fmla="*/ 136 w 159"/>
                  <a:gd name="T15" fmla="*/ 60 h 135"/>
                  <a:gd name="T16" fmla="*/ 137 w 159"/>
                  <a:gd name="T17" fmla="*/ 53 h 135"/>
                  <a:gd name="T18" fmla="*/ 141 w 159"/>
                  <a:gd name="T19" fmla="*/ 47 h 135"/>
                  <a:gd name="T20" fmla="*/ 142 w 159"/>
                  <a:gd name="T21" fmla="*/ 43 h 135"/>
                  <a:gd name="T22" fmla="*/ 141 w 159"/>
                  <a:gd name="T23" fmla="*/ 33 h 135"/>
                  <a:gd name="T24" fmla="*/ 135 w 159"/>
                  <a:gd name="T25" fmla="*/ 32 h 135"/>
                  <a:gd name="T26" fmla="*/ 130 w 159"/>
                  <a:gd name="T27" fmla="*/ 28 h 135"/>
                  <a:gd name="T28" fmla="*/ 126 w 159"/>
                  <a:gd name="T29" fmla="*/ 25 h 135"/>
                  <a:gd name="T30" fmla="*/ 119 w 159"/>
                  <a:gd name="T31" fmla="*/ 23 h 135"/>
                  <a:gd name="T32" fmla="*/ 115 w 159"/>
                  <a:gd name="T33" fmla="*/ 21 h 135"/>
                  <a:gd name="T34" fmla="*/ 110 w 159"/>
                  <a:gd name="T35" fmla="*/ 18 h 135"/>
                  <a:gd name="T36" fmla="*/ 100 w 159"/>
                  <a:gd name="T37" fmla="*/ 18 h 135"/>
                  <a:gd name="T38" fmla="*/ 95 w 159"/>
                  <a:gd name="T39" fmla="*/ 19 h 135"/>
                  <a:gd name="T40" fmla="*/ 87 w 159"/>
                  <a:gd name="T41" fmla="*/ 24 h 135"/>
                  <a:gd name="T42" fmla="*/ 81 w 159"/>
                  <a:gd name="T43" fmla="*/ 25 h 135"/>
                  <a:gd name="T44" fmla="*/ 81 w 159"/>
                  <a:gd name="T45" fmla="*/ 29 h 135"/>
                  <a:gd name="T46" fmla="*/ 63 w 159"/>
                  <a:gd name="T47" fmla="*/ 33 h 135"/>
                  <a:gd name="T48" fmla="*/ 48 w 159"/>
                  <a:gd name="T49" fmla="*/ 24 h 135"/>
                  <a:gd name="T50" fmla="*/ 39 w 159"/>
                  <a:gd name="T51" fmla="*/ 15 h 135"/>
                  <a:gd name="T52" fmla="*/ 33 w 159"/>
                  <a:gd name="T53" fmla="*/ 11 h 135"/>
                  <a:gd name="T54" fmla="*/ 31 w 159"/>
                  <a:gd name="T55" fmla="*/ 3 h 135"/>
                  <a:gd name="T56" fmla="*/ 15 w 159"/>
                  <a:gd name="T57" fmla="*/ 10 h 135"/>
                  <a:gd name="T58" fmla="*/ 10 w 159"/>
                  <a:gd name="T59" fmla="*/ 7 h 135"/>
                  <a:gd name="T60" fmla="*/ 5 w 159"/>
                  <a:gd name="T61" fmla="*/ 1 h 135"/>
                  <a:gd name="T62" fmla="*/ 2 w 159"/>
                  <a:gd name="T63" fmla="*/ 5 h 135"/>
                  <a:gd name="T64" fmla="*/ 2 w 159"/>
                  <a:gd name="T65" fmla="*/ 12 h 135"/>
                  <a:gd name="T66" fmla="*/ 2 w 159"/>
                  <a:gd name="T67" fmla="*/ 20 h 135"/>
                  <a:gd name="T68" fmla="*/ 6 w 159"/>
                  <a:gd name="T69" fmla="*/ 27 h 135"/>
                  <a:gd name="T70" fmla="*/ 9 w 159"/>
                  <a:gd name="T71" fmla="*/ 33 h 135"/>
                  <a:gd name="T72" fmla="*/ 14 w 159"/>
                  <a:gd name="T73" fmla="*/ 38 h 135"/>
                  <a:gd name="T74" fmla="*/ 17 w 159"/>
                  <a:gd name="T75" fmla="*/ 41 h 135"/>
                  <a:gd name="T76" fmla="*/ 16 w 159"/>
                  <a:gd name="T77" fmla="*/ 46 h 135"/>
                  <a:gd name="T78" fmla="*/ 13 w 159"/>
                  <a:gd name="T79" fmla="*/ 52 h 135"/>
                  <a:gd name="T80" fmla="*/ 14 w 159"/>
                  <a:gd name="T81" fmla="*/ 59 h 135"/>
                  <a:gd name="T82" fmla="*/ 17 w 159"/>
                  <a:gd name="T83" fmla="*/ 64 h 135"/>
                  <a:gd name="T84" fmla="*/ 26 w 159"/>
                  <a:gd name="T85" fmla="*/ 70 h 135"/>
                  <a:gd name="T86" fmla="*/ 30 w 159"/>
                  <a:gd name="T87" fmla="*/ 74 h 135"/>
                  <a:gd name="T88" fmla="*/ 29 w 159"/>
                  <a:gd name="T89" fmla="*/ 80 h 135"/>
                  <a:gd name="T90" fmla="*/ 32 w 159"/>
                  <a:gd name="T91" fmla="*/ 85 h 135"/>
                  <a:gd name="T92" fmla="*/ 37 w 159"/>
                  <a:gd name="T93" fmla="*/ 92 h 135"/>
                  <a:gd name="T94" fmla="*/ 39 w 159"/>
                  <a:gd name="T95" fmla="*/ 91 h 135"/>
                  <a:gd name="T96" fmla="*/ 42 w 159"/>
                  <a:gd name="T97" fmla="*/ 90 h 135"/>
                  <a:gd name="T98" fmla="*/ 48 w 159"/>
                  <a:gd name="T99" fmla="*/ 90 h 135"/>
                  <a:gd name="T100" fmla="*/ 56 w 159"/>
                  <a:gd name="T101" fmla="*/ 103 h 135"/>
                  <a:gd name="T102" fmla="*/ 61 w 159"/>
                  <a:gd name="T103" fmla="*/ 110 h 135"/>
                  <a:gd name="T104" fmla="*/ 71 w 159"/>
                  <a:gd name="T105" fmla="*/ 115 h 135"/>
                  <a:gd name="T106" fmla="*/ 89 w 159"/>
                  <a:gd name="T107" fmla="*/ 122 h 135"/>
                  <a:gd name="T108" fmla="*/ 102 w 159"/>
                  <a:gd name="T109" fmla="*/ 118 h 135"/>
                  <a:gd name="T110" fmla="*/ 108 w 159"/>
                  <a:gd name="T111" fmla="*/ 129 h 135"/>
                  <a:gd name="T112" fmla="*/ 136 w 159"/>
                  <a:gd name="T113" fmla="*/ 134 h 135"/>
                  <a:gd name="T114" fmla="*/ 145 w 159"/>
                  <a:gd name="T115" fmla="*/ 135 h 135"/>
                  <a:gd name="T116" fmla="*/ 144 w 159"/>
                  <a:gd name="T117" fmla="*/ 133 h 135"/>
                  <a:gd name="T118" fmla="*/ 149 w 159"/>
                  <a:gd name="T119" fmla="*/ 125 h 135"/>
                  <a:gd name="T120" fmla="*/ 157 w 159"/>
                  <a:gd name="T121" fmla="*/ 122 h 135"/>
                  <a:gd name="T122" fmla="*/ 155 w 159"/>
                  <a:gd name="T123" fmla="*/ 1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9" h="135">
                    <a:moveTo>
                      <a:pt x="155" y="116"/>
                    </a:moveTo>
                    <a:cubicBezTo>
                      <a:pt x="153" y="116"/>
                      <a:pt x="155" y="109"/>
                      <a:pt x="151" y="107"/>
                    </a:cubicBezTo>
                    <a:cubicBezTo>
                      <a:pt x="147" y="106"/>
                      <a:pt x="144" y="103"/>
                      <a:pt x="143" y="101"/>
                    </a:cubicBezTo>
                    <a:cubicBezTo>
                      <a:pt x="142" y="98"/>
                      <a:pt x="137" y="95"/>
                      <a:pt x="137" y="94"/>
                    </a:cubicBezTo>
                    <a:cubicBezTo>
                      <a:pt x="138" y="92"/>
                      <a:pt x="147" y="86"/>
                      <a:pt x="146" y="82"/>
                    </a:cubicBezTo>
                    <a:cubicBezTo>
                      <a:pt x="144" y="79"/>
                      <a:pt x="138" y="79"/>
                      <a:pt x="138" y="78"/>
                    </a:cubicBezTo>
                    <a:cubicBezTo>
                      <a:pt x="137" y="77"/>
                      <a:pt x="138" y="72"/>
                      <a:pt x="136" y="69"/>
                    </a:cubicBezTo>
                    <a:cubicBezTo>
                      <a:pt x="135" y="65"/>
                      <a:pt x="138" y="62"/>
                      <a:pt x="136" y="60"/>
                    </a:cubicBezTo>
                    <a:cubicBezTo>
                      <a:pt x="135" y="58"/>
                      <a:pt x="137" y="54"/>
                      <a:pt x="137" y="53"/>
                    </a:cubicBezTo>
                    <a:cubicBezTo>
                      <a:pt x="138" y="52"/>
                      <a:pt x="141" y="50"/>
                      <a:pt x="141" y="47"/>
                    </a:cubicBezTo>
                    <a:cubicBezTo>
                      <a:pt x="140" y="45"/>
                      <a:pt x="141" y="44"/>
                      <a:pt x="142" y="43"/>
                    </a:cubicBezTo>
                    <a:cubicBezTo>
                      <a:pt x="141" y="40"/>
                      <a:pt x="141" y="34"/>
                      <a:pt x="141" y="33"/>
                    </a:cubicBezTo>
                    <a:cubicBezTo>
                      <a:pt x="141" y="32"/>
                      <a:pt x="137" y="32"/>
                      <a:pt x="135" y="32"/>
                    </a:cubicBezTo>
                    <a:cubicBezTo>
                      <a:pt x="133" y="33"/>
                      <a:pt x="132" y="28"/>
                      <a:pt x="130" y="28"/>
                    </a:cubicBezTo>
                    <a:cubicBezTo>
                      <a:pt x="128" y="28"/>
                      <a:pt x="126" y="26"/>
                      <a:pt x="126" y="25"/>
                    </a:cubicBezTo>
                    <a:cubicBezTo>
                      <a:pt x="126" y="24"/>
                      <a:pt x="122" y="23"/>
                      <a:pt x="119" y="23"/>
                    </a:cubicBezTo>
                    <a:cubicBezTo>
                      <a:pt x="117" y="23"/>
                      <a:pt x="116" y="21"/>
                      <a:pt x="115" y="21"/>
                    </a:cubicBezTo>
                    <a:cubicBezTo>
                      <a:pt x="115" y="21"/>
                      <a:pt x="111" y="20"/>
                      <a:pt x="110" y="18"/>
                    </a:cubicBezTo>
                    <a:cubicBezTo>
                      <a:pt x="108" y="17"/>
                      <a:pt x="101" y="16"/>
                      <a:pt x="100" y="18"/>
                    </a:cubicBezTo>
                    <a:cubicBezTo>
                      <a:pt x="99" y="20"/>
                      <a:pt x="97" y="19"/>
                      <a:pt x="95" y="19"/>
                    </a:cubicBezTo>
                    <a:cubicBezTo>
                      <a:pt x="92" y="19"/>
                      <a:pt x="89" y="22"/>
                      <a:pt x="87" y="24"/>
                    </a:cubicBezTo>
                    <a:cubicBezTo>
                      <a:pt x="87" y="25"/>
                      <a:pt x="83" y="25"/>
                      <a:pt x="81" y="25"/>
                    </a:cubicBezTo>
                    <a:cubicBezTo>
                      <a:pt x="81" y="27"/>
                      <a:pt x="81" y="29"/>
                      <a:pt x="81" y="29"/>
                    </a:cubicBezTo>
                    <a:cubicBezTo>
                      <a:pt x="79" y="31"/>
                      <a:pt x="70" y="33"/>
                      <a:pt x="63" y="33"/>
                    </a:cubicBezTo>
                    <a:cubicBezTo>
                      <a:pt x="56" y="33"/>
                      <a:pt x="56" y="24"/>
                      <a:pt x="48" y="24"/>
                    </a:cubicBezTo>
                    <a:cubicBezTo>
                      <a:pt x="43" y="24"/>
                      <a:pt x="39" y="19"/>
                      <a:pt x="39" y="15"/>
                    </a:cubicBezTo>
                    <a:cubicBezTo>
                      <a:pt x="36" y="14"/>
                      <a:pt x="32" y="12"/>
                      <a:pt x="33" y="11"/>
                    </a:cubicBezTo>
                    <a:cubicBezTo>
                      <a:pt x="34" y="9"/>
                      <a:pt x="35" y="1"/>
                      <a:pt x="31" y="3"/>
                    </a:cubicBezTo>
                    <a:cubicBezTo>
                      <a:pt x="28" y="5"/>
                      <a:pt x="22" y="11"/>
                      <a:pt x="15" y="10"/>
                    </a:cubicBezTo>
                    <a:cubicBezTo>
                      <a:pt x="8" y="9"/>
                      <a:pt x="13" y="9"/>
                      <a:pt x="10" y="7"/>
                    </a:cubicBezTo>
                    <a:cubicBezTo>
                      <a:pt x="6" y="6"/>
                      <a:pt x="8" y="2"/>
                      <a:pt x="5" y="1"/>
                    </a:cubicBezTo>
                    <a:cubicBezTo>
                      <a:pt x="2" y="0"/>
                      <a:pt x="4" y="5"/>
                      <a:pt x="2" y="5"/>
                    </a:cubicBezTo>
                    <a:cubicBezTo>
                      <a:pt x="0" y="5"/>
                      <a:pt x="2" y="11"/>
                      <a:pt x="2" y="12"/>
                    </a:cubicBezTo>
                    <a:cubicBezTo>
                      <a:pt x="3" y="13"/>
                      <a:pt x="1" y="20"/>
                      <a:pt x="2" y="20"/>
                    </a:cubicBezTo>
                    <a:cubicBezTo>
                      <a:pt x="4" y="21"/>
                      <a:pt x="7" y="26"/>
                      <a:pt x="6" y="27"/>
                    </a:cubicBezTo>
                    <a:cubicBezTo>
                      <a:pt x="6" y="28"/>
                      <a:pt x="9" y="31"/>
                      <a:pt x="9" y="33"/>
                    </a:cubicBezTo>
                    <a:cubicBezTo>
                      <a:pt x="9" y="35"/>
                      <a:pt x="12" y="38"/>
                      <a:pt x="14" y="38"/>
                    </a:cubicBezTo>
                    <a:cubicBezTo>
                      <a:pt x="15" y="38"/>
                      <a:pt x="17" y="39"/>
                      <a:pt x="17" y="41"/>
                    </a:cubicBezTo>
                    <a:cubicBezTo>
                      <a:pt x="16" y="43"/>
                      <a:pt x="18" y="46"/>
                      <a:pt x="16" y="46"/>
                    </a:cubicBezTo>
                    <a:cubicBezTo>
                      <a:pt x="14" y="46"/>
                      <a:pt x="14" y="51"/>
                      <a:pt x="13" y="52"/>
                    </a:cubicBezTo>
                    <a:cubicBezTo>
                      <a:pt x="11" y="53"/>
                      <a:pt x="12" y="59"/>
                      <a:pt x="14" y="59"/>
                    </a:cubicBezTo>
                    <a:cubicBezTo>
                      <a:pt x="15" y="60"/>
                      <a:pt x="18" y="61"/>
                      <a:pt x="17" y="64"/>
                    </a:cubicBezTo>
                    <a:cubicBezTo>
                      <a:pt x="17" y="66"/>
                      <a:pt x="24" y="69"/>
                      <a:pt x="26" y="70"/>
                    </a:cubicBezTo>
                    <a:cubicBezTo>
                      <a:pt x="28" y="70"/>
                      <a:pt x="29" y="73"/>
                      <a:pt x="30" y="74"/>
                    </a:cubicBezTo>
                    <a:cubicBezTo>
                      <a:pt x="31" y="76"/>
                      <a:pt x="29" y="78"/>
                      <a:pt x="29" y="80"/>
                    </a:cubicBezTo>
                    <a:cubicBezTo>
                      <a:pt x="30" y="81"/>
                      <a:pt x="33" y="83"/>
                      <a:pt x="32" y="85"/>
                    </a:cubicBezTo>
                    <a:cubicBezTo>
                      <a:pt x="32" y="87"/>
                      <a:pt x="35" y="89"/>
                      <a:pt x="37" y="92"/>
                    </a:cubicBezTo>
                    <a:cubicBezTo>
                      <a:pt x="38" y="91"/>
                      <a:pt x="38" y="91"/>
                      <a:pt x="39" y="91"/>
                    </a:cubicBezTo>
                    <a:cubicBezTo>
                      <a:pt x="41" y="91"/>
                      <a:pt x="41" y="89"/>
                      <a:pt x="42" y="90"/>
                    </a:cubicBezTo>
                    <a:cubicBezTo>
                      <a:pt x="44" y="92"/>
                      <a:pt x="46" y="90"/>
                      <a:pt x="48" y="90"/>
                    </a:cubicBezTo>
                    <a:cubicBezTo>
                      <a:pt x="50" y="90"/>
                      <a:pt x="54" y="98"/>
                      <a:pt x="56" y="103"/>
                    </a:cubicBezTo>
                    <a:cubicBezTo>
                      <a:pt x="58" y="107"/>
                      <a:pt x="58" y="108"/>
                      <a:pt x="61" y="110"/>
                    </a:cubicBezTo>
                    <a:cubicBezTo>
                      <a:pt x="64" y="112"/>
                      <a:pt x="67" y="111"/>
                      <a:pt x="71" y="115"/>
                    </a:cubicBezTo>
                    <a:cubicBezTo>
                      <a:pt x="75" y="119"/>
                      <a:pt x="85" y="122"/>
                      <a:pt x="89" y="122"/>
                    </a:cubicBezTo>
                    <a:cubicBezTo>
                      <a:pt x="93" y="122"/>
                      <a:pt x="96" y="117"/>
                      <a:pt x="102" y="118"/>
                    </a:cubicBezTo>
                    <a:cubicBezTo>
                      <a:pt x="107" y="119"/>
                      <a:pt x="106" y="126"/>
                      <a:pt x="108" y="129"/>
                    </a:cubicBezTo>
                    <a:cubicBezTo>
                      <a:pt x="110" y="131"/>
                      <a:pt x="132" y="133"/>
                      <a:pt x="136" y="134"/>
                    </a:cubicBezTo>
                    <a:cubicBezTo>
                      <a:pt x="138" y="135"/>
                      <a:pt x="141" y="135"/>
                      <a:pt x="145" y="135"/>
                    </a:cubicBezTo>
                    <a:cubicBezTo>
                      <a:pt x="145" y="134"/>
                      <a:pt x="144" y="133"/>
                      <a:pt x="144" y="133"/>
                    </a:cubicBezTo>
                    <a:cubicBezTo>
                      <a:pt x="144" y="129"/>
                      <a:pt x="147" y="126"/>
                      <a:pt x="149" y="125"/>
                    </a:cubicBezTo>
                    <a:cubicBezTo>
                      <a:pt x="152" y="123"/>
                      <a:pt x="154" y="123"/>
                      <a:pt x="157" y="122"/>
                    </a:cubicBezTo>
                    <a:cubicBezTo>
                      <a:pt x="159" y="122"/>
                      <a:pt x="157" y="117"/>
                      <a:pt x="155" y="116"/>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63" name="Freeform 162">
                <a:extLst>
                  <a:ext uri="{FF2B5EF4-FFF2-40B4-BE49-F238E27FC236}">
                    <a16:creationId xmlns:a16="http://schemas.microsoft.com/office/drawing/2014/main" xmlns="" id="{A90A4A1E-F9AF-4608-B446-955B088CBDB2}"/>
                  </a:ext>
                </a:extLst>
              </p:cNvPr>
              <p:cNvSpPr>
                <a:spLocks noEditPoints="1"/>
              </p:cNvSpPr>
              <p:nvPr/>
            </p:nvSpPr>
            <p:spPr bwMode="auto">
              <a:xfrm>
                <a:off x="5777947" y="2931686"/>
                <a:ext cx="754090" cy="355087"/>
              </a:xfrm>
              <a:custGeom>
                <a:avLst/>
                <a:gdLst>
                  <a:gd name="T0" fmla="*/ 316 w 327"/>
                  <a:gd name="T1" fmla="*/ 64 h 154"/>
                  <a:gd name="T2" fmla="*/ 306 w 327"/>
                  <a:gd name="T3" fmla="*/ 54 h 154"/>
                  <a:gd name="T4" fmla="*/ 285 w 327"/>
                  <a:gd name="T5" fmla="*/ 50 h 154"/>
                  <a:gd name="T6" fmla="*/ 265 w 327"/>
                  <a:gd name="T7" fmla="*/ 37 h 154"/>
                  <a:gd name="T8" fmla="*/ 243 w 327"/>
                  <a:gd name="T9" fmla="*/ 13 h 154"/>
                  <a:gd name="T10" fmla="*/ 221 w 327"/>
                  <a:gd name="T11" fmla="*/ 22 h 154"/>
                  <a:gd name="T12" fmla="*/ 216 w 327"/>
                  <a:gd name="T13" fmla="*/ 16 h 154"/>
                  <a:gd name="T14" fmla="*/ 203 w 327"/>
                  <a:gd name="T15" fmla="*/ 14 h 154"/>
                  <a:gd name="T16" fmla="*/ 197 w 327"/>
                  <a:gd name="T17" fmla="*/ 2 h 154"/>
                  <a:gd name="T18" fmla="*/ 169 w 327"/>
                  <a:gd name="T19" fmla="*/ 7 h 154"/>
                  <a:gd name="T20" fmla="*/ 137 w 327"/>
                  <a:gd name="T21" fmla="*/ 14 h 154"/>
                  <a:gd name="T22" fmla="*/ 121 w 327"/>
                  <a:gd name="T23" fmla="*/ 23 h 154"/>
                  <a:gd name="T24" fmla="*/ 118 w 327"/>
                  <a:gd name="T25" fmla="*/ 33 h 154"/>
                  <a:gd name="T26" fmla="*/ 121 w 327"/>
                  <a:gd name="T27" fmla="*/ 44 h 154"/>
                  <a:gd name="T28" fmla="*/ 112 w 327"/>
                  <a:gd name="T29" fmla="*/ 50 h 154"/>
                  <a:gd name="T30" fmla="*/ 100 w 327"/>
                  <a:gd name="T31" fmla="*/ 49 h 154"/>
                  <a:gd name="T32" fmla="*/ 80 w 327"/>
                  <a:gd name="T33" fmla="*/ 50 h 154"/>
                  <a:gd name="T34" fmla="*/ 66 w 327"/>
                  <a:gd name="T35" fmla="*/ 50 h 154"/>
                  <a:gd name="T36" fmla="*/ 44 w 327"/>
                  <a:gd name="T37" fmla="*/ 42 h 154"/>
                  <a:gd name="T38" fmla="*/ 25 w 327"/>
                  <a:gd name="T39" fmla="*/ 47 h 154"/>
                  <a:gd name="T40" fmla="*/ 18 w 327"/>
                  <a:gd name="T41" fmla="*/ 60 h 154"/>
                  <a:gd name="T42" fmla="*/ 3 w 327"/>
                  <a:gd name="T43" fmla="*/ 63 h 154"/>
                  <a:gd name="T44" fmla="*/ 0 w 327"/>
                  <a:gd name="T45" fmla="*/ 74 h 154"/>
                  <a:gd name="T46" fmla="*/ 12 w 327"/>
                  <a:gd name="T47" fmla="*/ 82 h 154"/>
                  <a:gd name="T48" fmla="*/ 20 w 327"/>
                  <a:gd name="T49" fmla="*/ 96 h 154"/>
                  <a:gd name="T50" fmla="*/ 41 w 327"/>
                  <a:gd name="T51" fmla="*/ 91 h 154"/>
                  <a:gd name="T52" fmla="*/ 46 w 327"/>
                  <a:gd name="T53" fmla="*/ 107 h 154"/>
                  <a:gd name="T54" fmla="*/ 31 w 327"/>
                  <a:gd name="T55" fmla="*/ 118 h 154"/>
                  <a:gd name="T56" fmla="*/ 46 w 327"/>
                  <a:gd name="T57" fmla="*/ 133 h 154"/>
                  <a:gd name="T58" fmla="*/ 53 w 327"/>
                  <a:gd name="T59" fmla="*/ 141 h 154"/>
                  <a:gd name="T60" fmla="*/ 77 w 327"/>
                  <a:gd name="T61" fmla="*/ 146 h 154"/>
                  <a:gd name="T62" fmla="*/ 99 w 327"/>
                  <a:gd name="T63" fmla="*/ 103 h 154"/>
                  <a:gd name="T64" fmla="*/ 112 w 327"/>
                  <a:gd name="T65" fmla="*/ 104 h 154"/>
                  <a:gd name="T66" fmla="*/ 136 w 327"/>
                  <a:gd name="T67" fmla="*/ 125 h 154"/>
                  <a:gd name="T68" fmla="*/ 160 w 327"/>
                  <a:gd name="T69" fmla="*/ 138 h 154"/>
                  <a:gd name="T70" fmla="*/ 178 w 327"/>
                  <a:gd name="T71" fmla="*/ 152 h 154"/>
                  <a:gd name="T72" fmla="*/ 195 w 327"/>
                  <a:gd name="T73" fmla="*/ 144 h 154"/>
                  <a:gd name="T74" fmla="*/ 213 w 327"/>
                  <a:gd name="T75" fmla="*/ 134 h 154"/>
                  <a:gd name="T76" fmla="*/ 240 w 327"/>
                  <a:gd name="T77" fmla="*/ 132 h 154"/>
                  <a:gd name="T78" fmla="*/ 275 w 327"/>
                  <a:gd name="T79" fmla="*/ 138 h 154"/>
                  <a:gd name="T80" fmla="*/ 275 w 327"/>
                  <a:gd name="T81" fmla="*/ 120 h 154"/>
                  <a:gd name="T82" fmla="*/ 286 w 327"/>
                  <a:gd name="T83" fmla="*/ 108 h 154"/>
                  <a:gd name="T84" fmla="*/ 297 w 327"/>
                  <a:gd name="T85" fmla="*/ 91 h 154"/>
                  <a:gd name="T86" fmla="*/ 317 w 327"/>
                  <a:gd name="T87" fmla="*/ 88 h 154"/>
                  <a:gd name="T88" fmla="*/ 325 w 327"/>
                  <a:gd name="T89" fmla="*/ 71 h 154"/>
                  <a:gd name="T90" fmla="*/ 122 w 327"/>
                  <a:gd name="T91" fmla="*/ 98 h 154"/>
                  <a:gd name="T92" fmla="*/ 257 w 327"/>
                  <a:gd name="T93" fmla="*/ 97 h 154"/>
                  <a:gd name="T94" fmla="*/ 225 w 327"/>
                  <a:gd name="T95" fmla="*/ 97 h 154"/>
                  <a:gd name="T96" fmla="*/ 257 w 327"/>
                  <a:gd name="T97" fmla="*/ 97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27" h="154">
                    <a:moveTo>
                      <a:pt x="326" y="63"/>
                    </a:moveTo>
                    <a:cubicBezTo>
                      <a:pt x="325" y="62"/>
                      <a:pt x="324" y="62"/>
                      <a:pt x="323" y="63"/>
                    </a:cubicBezTo>
                    <a:cubicBezTo>
                      <a:pt x="322" y="64"/>
                      <a:pt x="318" y="64"/>
                      <a:pt x="316" y="64"/>
                    </a:cubicBezTo>
                    <a:cubicBezTo>
                      <a:pt x="315" y="64"/>
                      <a:pt x="312" y="62"/>
                      <a:pt x="312" y="61"/>
                    </a:cubicBezTo>
                    <a:cubicBezTo>
                      <a:pt x="312" y="59"/>
                      <a:pt x="312" y="58"/>
                      <a:pt x="311" y="58"/>
                    </a:cubicBezTo>
                    <a:cubicBezTo>
                      <a:pt x="309" y="58"/>
                      <a:pt x="307" y="57"/>
                      <a:pt x="306" y="54"/>
                    </a:cubicBezTo>
                    <a:cubicBezTo>
                      <a:pt x="304" y="50"/>
                      <a:pt x="302" y="50"/>
                      <a:pt x="300" y="49"/>
                    </a:cubicBezTo>
                    <a:cubicBezTo>
                      <a:pt x="299" y="49"/>
                      <a:pt x="294" y="51"/>
                      <a:pt x="292" y="52"/>
                    </a:cubicBezTo>
                    <a:cubicBezTo>
                      <a:pt x="290" y="52"/>
                      <a:pt x="287" y="51"/>
                      <a:pt x="285" y="50"/>
                    </a:cubicBezTo>
                    <a:cubicBezTo>
                      <a:pt x="282" y="50"/>
                      <a:pt x="281" y="46"/>
                      <a:pt x="278" y="46"/>
                    </a:cubicBezTo>
                    <a:cubicBezTo>
                      <a:pt x="276" y="47"/>
                      <a:pt x="275" y="51"/>
                      <a:pt x="274" y="51"/>
                    </a:cubicBezTo>
                    <a:cubicBezTo>
                      <a:pt x="272" y="51"/>
                      <a:pt x="269" y="42"/>
                      <a:pt x="265" y="37"/>
                    </a:cubicBezTo>
                    <a:cubicBezTo>
                      <a:pt x="262" y="32"/>
                      <a:pt x="256" y="21"/>
                      <a:pt x="250" y="19"/>
                    </a:cubicBezTo>
                    <a:cubicBezTo>
                      <a:pt x="245" y="17"/>
                      <a:pt x="247" y="15"/>
                      <a:pt x="248" y="13"/>
                    </a:cubicBezTo>
                    <a:cubicBezTo>
                      <a:pt x="250" y="12"/>
                      <a:pt x="245" y="11"/>
                      <a:pt x="243" y="13"/>
                    </a:cubicBezTo>
                    <a:cubicBezTo>
                      <a:pt x="241" y="14"/>
                      <a:pt x="238" y="16"/>
                      <a:pt x="235" y="17"/>
                    </a:cubicBezTo>
                    <a:cubicBezTo>
                      <a:pt x="233" y="17"/>
                      <a:pt x="229" y="21"/>
                      <a:pt x="227" y="20"/>
                    </a:cubicBezTo>
                    <a:cubicBezTo>
                      <a:pt x="224" y="19"/>
                      <a:pt x="223" y="24"/>
                      <a:pt x="221" y="22"/>
                    </a:cubicBezTo>
                    <a:cubicBezTo>
                      <a:pt x="219" y="20"/>
                      <a:pt x="224" y="18"/>
                      <a:pt x="224" y="17"/>
                    </a:cubicBezTo>
                    <a:cubicBezTo>
                      <a:pt x="224" y="15"/>
                      <a:pt x="220" y="17"/>
                      <a:pt x="219" y="16"/>
                    </a:cubicBezTo>
                    <a:cubicBezTo>
                      <a:pt x="218" y="15"/>
                      <a:pt x="216" y="14"/>
                      <a:pt x="216" y="16"/>
                    </a:cubicBezTo>
                    <a:cubicBezTo>
                      <a:pt x="216" y="17"/>
                      <a:pt x="213" y="16"/>
                      <a:pt x="213" y="15"/>
                    </a:cubicBezTo>
                    <a:cubicBezTo>
                      <a:pt x="213" y="14"/>
                      <a:pt x="212" y="11"/>
                      <a:pt x="210" y="13"/>
                    </a:cubicBezTo>
                    <a:cubicBezTo>
                      <a:pt x="209" y="15"/>
                      <a:pt x="204" y="16"/>
                      <a:pt x="203" y="14"/>
                    </a:cubicBezTo>
                    <a:cubicBezTo>
                      <a:pt x="202" y="13"/>
                      <a:pt x="204" y="13"/>
                      <a:pt x="204" y="11"/>
                    </a:cubicBezTo>
                    <a:cubicBezTo>
                      <a:pt x="204" y="9"/>
                      <a:pt x="202" y="7"/>
                      <a:pt x="202" y="5"/>
                    </a:cubicBezTo>
                    <a:cubicBezTo>
                      <a:pt x="203" y="3"/>
                      <a:pt x="199" y="1"/>
                      <a:pt x="197" y="2"/>
                    </a:cubicBezTo>
                    <a:cubicBezTo>
                      <a:pt x="195" y="3"/>
                      <a:pt x="193" y="2"/>
                      <a:pt x="191" y="1"/>
                    </a:cubicBezTo>
                    <a:cubicBezTo>
                      <a:pt x="189" y="0"/>
                      <a:pt x="181" y="2"/>
                      <a:pt x="181" y="3"/>
                    </a:cubicBezTo>
                    <a:cubicBezTo>
                      <a:pt x="181" y="5"/>
                      <a:pt x="171" y="7"/>
                      <a:pt x="169" y="7"/>
                    </a:cubicBezTo>
                    <a:cubicBezTo>
                      <a:pt x="167" y="8"/>
                      <a:pt x="160" y="9"/>
                      <a:pt x="158" y="9"/>
                    </a:cubicBezTo>
                    <a:cubicBezTo>
                      <a:pt x="155" y="10"/>
                      <a:pt x="153" y="12"/>
                      <a:pt x="150" y="12"/>
                    </a:cubicBezTo>
                    <a:cubicBezTo>
                      <a:pt x="146" y="12"/>
                      <a:pt x="140" y="12"/>
                      <a:pt x="137" y="14"/>
                    </a:cubicBezTo>
                    <a:cubicBezTo>
                      <a:pt x="135" y="17"/>
                      <a:pt x="130" y="15"/>
                      <a:pt x="128" y="16"/>
                    </a:cubicBezTo>
                    <a:cubicBezTo>
                      <a:pt x="126" y="16"/>
                      <a:pt x="122" y="15"/>
                      <a:pt x="121" y="16"/>
                    </a:cubicBezTo>
                    <a:cubicBezTo>
                      <a:pt x="120" y="17"/>
                      <a:pt x="120" y="21"/>
                      <a:pt x="121" y="23"/>
                    </a:cubicBezTo>
                    <a:cubicBezTo>
                      <a:pt x="122" y="24"/>
                      <a:pt x="128" y="25"/>
                      <a:pt x="128" y="26"/>
                    </a:cubicBezTo>
                    <a:cubicBezTo>
                      <a:pt x="129" y="27"/>
                      <a:pt x="123" y="27"/>
                      <a:pt x="120" y="28"/>
                    </a:cubicBezTo>
                    <a:cubicBezTo>
                      <a:pt x="117" y="28"/>
                      <a:pt x="118" y="32"/>
                      <a:pt x="118" y="33"/>
                    </a:cubicBezTo>
                    <a:cubicBezTo>
                      <a:pt x="119" y="35"/>
                      <a:pt x="116" y="37"/>
                      <a:pt x="114" y="38"/>
                    </a:cubicBezTo>
                    <a:cubicBezTo>
                      <a:pt x="111" y="38"/>
                      <a:pt x="114" y="42"/>
                      <a:pt x="116" y="42"/>
                    </a:cubicBezTo>
                    <a:cubicBezTo>
                      <a:pt x="118" y="42"/>
                      <a:pt x="120" y="44"/>
                      <a:pt x="121" y="44"/>
                    </a:cubicBezTo>
                    <a:cubicBezTo>
                      <a:pt x="123" y="44"/>
                      <a:pt x="123" y="47"/>
                      <a:pt x="123" y="49"/>
                    </a:cubicBezTo>
                    <a:cubicBezTo>
                      <a:pt x="123" y="52"/>
                      <a:pt x="121" y="52"/>
                      <a:pt x="118" y="52"/>
                    </a:cubicBezTo>
                    <a:cubicBezTo>
                      <a:pt x="116" y="52"/>
                      <a:pt x="114" y="50"/>
                      <a:pt x="112" y="50"/>
                    </a:cubicBezTo>
                    <a:cubicBezTo>
                      <a:pt x="111" y="49"/>
                      <a:pt x="111" y="53"/>
                      <a:pt x="110" y="54"/>
                    </a:cubicBezTo>
                    <a:cubicBezTo>
                      <a:pt x="108" y="54"/>
                      <a:pt x="108" y="51"/>
                      <a:pt x="106" y="51"/>
                    </a:cubicBezTo>
                    <a:cubicBezTo>
                      <a:pt x="104" y="51"/>
                      <a:pt x="101" y="51"/>
                      <a:pt x="100" y="49"/>
                    </a:cubicBezTo>
                    <a:cubicBezTo>
                      <a:pt x="100" y="47"/>
                      <a:pt x="95" y="46"/>
                      <a:pt x="92" y="48"/>
                    </a:cubicBezTo>
                    <a:cubicBezTo>
                      <a:pt x="90" y="50"/>
                      <a:pt x="90" y="49"/>
                      <a:pt x="88" y="48"/>
                    </a:cubicBezTo>
                    <a:cubicBezTo>
                      <a:pt x="86" y="47"/>
                      <a:pt x="81" y="49"/>
                      <a:pt x="80" y="50"/>
                    </a:cubicBezTo>
                    <a:cubicBezTo>
                      <a:pt x="79" y="52"/>
                      <a:pt x="75" y="53"/>
                      <a:pt x="72" y="51"/>
                    </a:cubicBezTo>
                    <a:cubicBezTo>
                      <a:pt x="70" y="49"/>
                      <a:pt x="68" y="49"/>
                      <a:pt x="68" y="51"/>
                    </a:cubicBezTo>
                    <a:cubicBezTo>
                      <a:pt x="68" y="54"/>
                      <a:pt x="66" y="52"/>
                      <a:pt x="66" y="50"/>
                    </a:cubicBezTo>
                    <a:cubicBezTo>
                      <a:pt x="66" y="49"/>
                      <a:pt x="61" y="46"/>
                      <a:pt x="59" y="44"/>
                    </a:cubicBezTo>
                    <a:cubicBezTo>
                      <a:pt x="57" y="43"/>
                      <a:pt x="50" y="43"/>
                      <a:pt x="50" y="42"/>
                    </a:cubicBezTo>
                    <a:cubicBezTo>
                      <a:pt x="49" y="40"/>
                      <a:pt x="45" y="39"/>
                      <a:pt x="44" y="42"/>
                    </a:cubicBezTo>
                    <a:cubicBezTo>
                      <a:pt x="43" y="44"/>
                      <a:pt x="41" y="42"/>
                      <a:pt x="40" y="42"/>
                    </a:cubicBezTo>
                    <a:cubicBezTo>
                      <a:pt x="38" y="41"/>
                      <a:pt x="35" y="43"/>
                      <a:pt x="34" y="43"/>
                    </a:cubicBezTo>
                    <a:cubicBezTo>
                      <a:pt x="32" y="44"/>
                      <a:pt x="28" y="47"/>
                      <a:pt x="25" y="47"/>
                    </a:cubicBezTo>
                    <a:cubicBezTo>
                      <a:pt x="23" y="47"/>
                      <a:pt x="24" y="50"/>
                      <a:pt x="21" y="51"/>
                    </a:cubicBezTo>
                    <a:cubicBezTo>
                      <a:pt x="18" y="52"/>
                      <a:pt x="18" y="54"/>
                      <a:pt x="19" y="55"/>
                    </a:cubicBezTo>
                    <a:cubicBezTo>
                      <a:pt x="19" y="57"/>
                      <a:pt x="21" y="59"/>
                      <a:pt x="18" y="60"/>
                    </a:cubicBezTo>
                    <a:cubicBezTo>
                      <a:pt x="15" y="62"/>
                      <a:pt x="14" y="57"/>
                      <a:pt x="11" y="55"/>
                    </a:cubicBezTo>
                    <a:cubicBezTo>
                      <a:pt x="9" y="53"/>
                      <a:pt x="7" y="55"/>
                      <a:pt x="7" y="58"/>
                    </a:cubicBezTo>
                    <a:cubicBezTo>
                      <a:pt x="7" y="60"/>
                      <a:pt x="4" y="60"/>
                      <a:pt x="3" y="63"/>
                    </a:cubicBezTo>
                    <a:cubicBezTo>
                      <a:pt x="1" y="65"/>
                      <a:pt x="5" y="66"/>
                      <a:pt x="5" y="67"/>
                    </a:cubicBezTo>
                    <a:cubicBezTo>
                      <a:pt x="5" y="68"/>
                      <a:pt x="3" y="69"/>
                      <a:pt x="2" y="69"/>
                    </a:cubicBezTo>
                    <a:cubicBezTo>
                      <a:pt x="2" y="70"/>
                      <a:pt x="0" y="73"/>
                      <a:pt x="0" y="74"/>
                    </a:cubicBezTo>
                    <a:cubicBezTo>
                      <a:pt x="1" y="75"/>
                      <a:pt x="5" y="75"/>
                      <a:pt x="5" y="78"/>
                    </a:cubicBezTo>
                    <a:cubicBezTo>
                      <a:pt x="5" y="80"/>
                      <a:pt x="4" y="83"/>
                      <a:pt x="6" y="82"/>
                    </a:cubicBezTo>
                    <a:cubicBezTo>
                      <a:pt x="9" y="81"/>
                      <a:pt x="11" y="82"/>
                      <a:pt x="12" y="82"/>
                    </a:cubicBezTo>
                    <a:cubicBezTo>
                      <a:pt x="14" y="82"/>
                      <a:pt x="15" y="84"/>
                      <a:pt x="17" y="87"/>
                    </a:cubicBezTo>
                    <a:cubicBezTo>
                      <a:pt x="20" y="90"/>
                      <a:pt x="21" y="92"/>
                      <a:pt x="18" y="92"/>
                    </a:cubicBezTo>
                    <a:cubicBezTo>
                      <a:pt x="16" y="93"/>
                      <a:pt x="17" y="94"/>
                      <a:pt x="20" y="96"/>
                    </a:cubicBezTo>
                    <a:cubicBezTo>
                      <a:pt x="21" y="96"/>
                      <a:pt x="22" y="97"/>
                      <a:pt x="23" y="97"/>
                    </a:cubicBezTo>
                    <a:cubicBezTo>
                      <a:pt x="23" y="97"/>
                      <a:pt x="24" y="97"/>
                      <a:pt x="24" y="96"/>
                    </a:cubicBezTo>
                    <a:cubicBezTo>
                      <a:pt x="28" y="93"/>
                      <a:pt x="36" y="89"/>
                      <a:pt x="41" y="91"/>
                    </a:cubicBezTo>
                    <a:cubicBezTo>
                      <a:pt x="46" y="92"/>
                      <a:pt x="51" y="90"/>
                      <a:pt x="53" y="93"/>
                    </a:cubicBezTo>
                    <a:cubicBezTo>
                      <a:pt x="56" y="97"/>
                      <a:pt x="53" y="103"/>
                      <a:pt x="54" y="105"/>
                    </a:cubicBezTo>
                    <a:cubicBezTo>
                      <a:pt x="55" y="107"/>
                      <a:pt x="50" y="108"/>
                      <a:pt x="46" y="107"/>
                    </a:cubicBezTo>
                    <a:cubicBezTo>
                      <a:pt x="43" y="107"/>
                      <a:pt x="36" y="109"/>
                      <a:pt x="36" y="111"/>
                    </a:cubicBezTo>
                    <a:cubicBezTo>
                      <a:pt x="37" y="113"/>
                      <a:pt x="40" y="118"/>
                      <a:pt x="35" y="115"/>
                    </a:cubicBezTo>
                    <a:cubicBezTo>
                      <a:pt x="31" y="113"/>
                      <a:pt x="29" y="118"/>
                      <a:pt x="31" y="118"/>
                    </a:cubicBezTo>
                    <a:cubicBezTo>
                      <a:pt x="34" y="118"/>
                      <a:pt x="37" y="121"/>
                      <a:pt x="37" y="123"/>
                    </a:cubicBezTo>
                    <a:cubicBezTo>
                      <a:pt x="37" y="125"/>
                      <a:pt x="38" y="130"/>
                      <a:pt x="40" y="129"/>
                    </a:cubicBezTo>
                    <a:cubicBezTo>
                      <a:pt x="42" y="129"/>
                      <a:pt x="42" y="133"/>
                      <a:pt x="46" y="133"/>
                    </a:cubicBezTo>
                    <a:cubicBezTo>
                      <a:pt x="49" y="132"/>
                      <a:pt x="52" y="134"/>
                      <a:pt x="50" y="137"/>
                    </a:cubicBezTo>
                    <a:cubicBezTo>
                      <a:pt x="47" y="140"/>
                      <a:pt x="51" y="148"/>
                      <a:pt x="52" y="146"/>
                    </a:cubicBezTo>
                    <a:cubicBezTo>
                      <a:pt x="53" y="145"/>
                      <a:pt x="52" y="143"/>
                      <a:pt x="53" y="141"/>
                    </a:cubicBezTo>
                    <a:cubicBezTo>
                      <a:pt x="51" y="137"/>
                      <a:pt x="59" y="137"/>
                      <a:pt x="61" y="137"/>
                    </a:cubicBezTo>
                    <a:cubicBezTo>
                      <a:pt x="64" y="137"/>
                      <a:pt x="68" y="140"/>
                      <a:pt x="71" y="144"/>
                    </a:cubicBezTo>
                    <a:cubicBezTo>
                      <a:pt x="74" y="148"/>
                      <a:pt x="77" y="146"/>
                      <a:pt x="77" y="146"/>
                    </a:cubicBezTo>
                    <a:cubicBezTo>
                      <a:pt x="78" y="110"/>
                      <a:pt x="78" y="110"/>
                      <a:pt x="78" y="110"/>
                    </a:cubicBezTo>
                    <a:cubicBezTo>
                      <a:pt x="98" y="105"/>
                      <a:pt x="98" y="105"/>
                      <a:pt x="98" y="105"/>
                    </a:cubicBezTo>
                    <a:cubicBezTo>
                      <a:pt x="99" y="104"/>
                      <a:pt x="99" y="104"/>
                      <a:pt x="99" y="103"/>
                    </a:cubicBezTo>
                    <a:cubicBezTo>
                      <a:pt x="102" y="99"/>
                      <a:pt x="105" y="103"/>
                      <a:pt x="106" y="103"/>
                    </a:cubicBezTo>
                    <a:cubicBezTo>
                      <a:pt x="107" y="104"/>
                      <a:pt x="107" y="99"/>
                      <a:pt x="110" y="100"/>
                    </a:cubicBezTo>
                    <a:cubicBezTo>
                      <a:pt x="113" y="100"/>
                      <a:pt x="109" y="104"/>
                      <a:pt x="112" y="104"/>
                    </a:cubicBezTo>
                    <a:cubicBezTo>
                      <a:pt x="113" y="104"/>
                      <a:pt x="117" y="110"/>
                      <a:pt x="116" y="115"/>
                    </a:cubicBezTo>
                    <a:cubicBezTo>
                      <a:pt x="119" y="118"/>
                      <a:pt x="125" y="124"/>
                      <a:pt x="125" y="125"/>
                    </a:cubicBezTo>
                    <a:cubicBezTo>
                      <a:pt x="126" y="127"/>
                      <a:pt x="134" y="124"/>
                      <a:pt x="136" y="125"/>
                    </a:cubicBezTo>
                    <a:cubicBezTo>
                      <a:pt x="137" y="125"/>
                      <a:pt x="150" y="125"/>
                      <a:pt x="152" y="125"/>
                    </a:cubicBezTo>
                    <a:cubicBezTo>
                      <a:pt x="154" y="125"/>
                      <a:pt x="156" y="129"/>
                      <a:pt x="158" y="130"/>
                    </a:cubicBezTo>
                    <a:cubicBezTo>
                      <a:pt x="161" y="131"/>
                      <a:pt x="160" y="135"/>
                      <a:pt x="160" y="138"/>
                    </a:cubicBezTo>
                    <a:cubicBezTo>
                      <a:pt x="161" y="140"/>
                      <a:pt x="164" y="143"/>
                      <a:pt x="165" y="146"/>
                    </a:cubicBezTo>
                    <a:cubicBezTo>
                      <a:pt x="165" y="148"/>
                      <a:pt x="169" y="147"/>
                      <a:pt x="172" y="148"/>
                    </a:cubicBezTo>
                    <a:cubicBezTo>
                      <a:pt x="174" y="148"/>
                      <a:pt x="178" y="149"/>
                      <a:pt x="178" y="152"/>
                    </a:cubicBezTo>
                    <a:cubicBezTo>
                      <a:pt x="179" y="154"/>
                      <a:pt x="182" y="152"/>
                      <a:pt x="182" y="151"/>
                    </a:cubicBezTo>
                    <a:cubicBezTo>
                      <a:pt x="182" y="149"/>
                      <a:pt x="186" y="146"/>
                      <a:pt x="190" y="144"/>
                    </a:cubicBezTo>
                    <a:cubicBezTo>
                      <a:pt x="193" y="143"/>
                      <a:pt x="194" y="143"/>
                      <a:pt x="195" y="144"/>
                    </a:cubicBezTo>
                    <a:cubicBezTo>
                      <a:pt x="196" y="142"/>
                      <a:pt x="197" y="140"/>
                      <a:pt x="197" y="139"/>
                    </a:cubicBezTo>
                    <a:cubicBezTo>
                      <a:pt x="199" y="139"/>
                      <a:pt x="202" y="136"/>
                      <a:pt x="202" y="134"/>
                    </a:cubicBezTo>
                    <a:cubicBezTo>
                      <a:pt x="203" y="131"/>
                      <a:pt x="209" y="131"/>
                      <a:pt x="213" y="134"/>
                    </a:cubicBezTo>
                    <a:cubicBezTo>
                      <a:pt x="218" y="136"/>
                      <a:pt x="220" y="136"/>
                      <a:pt x="221" y="132"/>
                    </a:cubicBezTo>
                    <a:cubicBezTo>
                      <a:pt x="221" y="129"/>
                      <a:pt x="227" y="128"/>
                      <a:pt x="229" y="129"/>
                    </a:cubicBezTo>
                    <a:cubicBezTo>
                      <a:pt x="231" y="130"/>
                      <a:pt x="237" y="133"/>
                      <a:pt x="240" y="132"/>
                    </a:cubicBezTo>
                    <a:cubicBezTo>
                      <a:pt x="242" y="131"/>
                      <a:pt x="257" y="132"/>
                      <a:pt x="260" y="133"/>
                    </a:cubicBezTo>
                    <a:cubicBezTo>
                      <a:pt x="264" y="134"/>
                      <a:pt x="265" y="132"/>
                      <a:pt x="268" y="136"/>
                    </a:cubicBezTo>
                    <a:cubicBezTo>
                      <a:pt x="270" y="139"/>
                      <a:pt x="272" y="136"/>
                      <a:pt x="275" y="138"/>
                    </a:cubicBezTo>
                    <a:cubicBezTo>
                      <a:pt x="275" y="137"/>
                      <a:pt x="274" y="136"/>
                      <a:pt x="274" y="135"/>
                    </a:cubicBezTo>
                    <a:cubicBezTo>
                      <a:pt x="274" y="133"/>
                      <a:pt x="278" y="131"/>
                      <a:pt x="279" y="129"/>
                    </a:cubicBezTo>
                    <a:cubicBezTo>
                      <a:pt x="279" y="127"/>
                      <a:pt x="275" y="122"/>
                      <a:pt x="275" y="120"/>
                    </a:cubicBezTo>
                    <a:cubicBezTo>
                      <a:pt x="275" y="118"/>
                      <a:pt x="275" y="114"/>
                      <a:pt x="274" y="113"/>
                    </a:cubicBezTo>
                    <a:cubicBezTo>
                      <a:pt x="272" y="112"/>
                      <a:pt x="277" y="110"/>
                      <a:pt x="278" y="110"/>
                    </a:cubicBezTo>
                    <a:cubicBezTo>
                      <a:pt x="281" y="110"/>
                      <a:pt x="285" y="107"/>
                      <a:pt x="286" y="108"/>
                    </a:cubicBezTo>
                    <a:cubicBezTo>
                      <a:pt x="287" y="109"/>
                      <a:pt x="289" y="110"/>
                      <a:pt x="292" y="110"/>
                    </a:cubicBezTo>
                    <a:cubicBezTo>
                      <a:pt x="294" y="110"/>
                      <a:pt x="293" y="107"/>
                      <a:pt x="292" y="106"/>
                    </a:cubicBezTo>
                    <a:cubicBezTo>
                      <a:pt x="290" y="105"/>
                      <a:pt x="296" y="94"/>
                      <a:pt x="297" y="91"/>
                    </a:cubicBezTo>
                    <a:cubicBezTo>
                      <a:pt x="297" y="87"/>
                      <a:pt x="299" y="90"/>
                      <a:pt x="302" y="91"/>
                    </a:cubicBezTo>
                    <a:cubicBezTo>
                      <a:pt x="305" y="91"/>
                      <a:pt x="308" y="90"/>
                      <a:pt x="309" y="91"/>
                    </a:cubicBezTo>
                    <a:cubicBezTo>
                      <a:pt x="311" y="92"/>
                      <a:pt x="316" y="90"/>
                      <a:pt x="317" y="88"/>
                    </a:cubicBezTo>
                    <a:cubicBezTo>
                      <a:pt x="318" y="87"/>
                      <a:pt x="316" y="86"/>
                      <a:pt x="316" y="82"/>
                    </a:cubicBezTo>
                    <a:cubicBezTo>
                      <a:pt x="316" y="78"/>
                      <a:pt x="318" y="76"/>
                      <a:pt x="321" y="76"/>
                    </a:cubicBezTo>
                    <a:cubicBezTo>
                      <a:pt x="324" y="76"/>
                      <a:pt x="325" y="73"/>
                      <a:pt x="325" y="71"/>
                    </a:cubicBezTo>
                    <a:cubicBezTo>
                      <a:pt x="325" y="70"/>
                      <a:pt x="327" y="69"/>
                      <a:pt x="327" y="66"/>
                    </a:cubicBezTo>
                    <a:cubicBezTo>
                      <a:pt x="326" y="65"/>
                      <a:pt x="326" y="64"/>
                      <a:pt x="326" y="63"/>
                    </a:cubicBezTo>
                    <a:close/>
                    <a:moveTo>
                      <a:pt x="122" y="98"/>
                    </a:moveTo>
                    <a:cubicBezTo>
                      <a:pt x="121" y="99"/>
                      <a:pt x="112" y="97"/>
                      <a:pt x="111" y="95"/>
                    </a:cubicBezTo>
                    <a:cubicBezTo>
                      <a:pt x="110" y="93"/>
                      <a:pt x="124" y="95"/>
                      <a:pt x="122" y="98"/>
                    </a:cubicBezTo>
                    <a:close/>
                    <a:moveTo>
                      <a:pt x="257" y="97"/>
                    </a:moveTo>
                    <a:cubicBezTo>
                      <a:pt x="250" y="97"/>
                      <a:pt x="236" y="94"/>
                      <a:pt x="230" y="100"/>
                    </a:cubicBezTo>
                    <a:cubicBezTo>
                      <a:pt x="224" y="107"/>
                      <a:pt x="228" y="110"/>
                      <a:pt x="226" y="111"/>
                    </a:cubicBezTo>
                    <a:cubicBezTo>
                      <a:pt x="223" y="111"/>
                      <a:pt x="221" y="101"/>
                      <a:pt x="225" y="97"/>
                    </a:cubicBezTo>
                    <a:cubicBezTo>
                      <a:pt x="228" y="94"/>
                      <a:pt x="239" y="93"/>
                      <a:pt x="245" y="94"/>
                    </a:cubicBezTo>
                    <a:cubicBezTo>
                      <a:pt x="252" y="96"/>
                      <a:pt x="264" y="93"/>
                      <a:pt x="265" y="93"/>
                    </a:cubicBezTo>
                    <a:cubicBezTo>
                      <a:pt x="267" y="94"/>
                      <a:pt x="264" y="97"/>
                      <a:pt x="257" y="97"/>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64" name="Freeform 165">
                <a:extLst>
                  <a:ext uri="{FF2B5EF4-FFF2-40B4-BE49-F238E27FC236}">
                    <a16:creationId xmlns:a16="http://schemas.microsoft.com/office/drawing/2014/main" xmlns="" id="{2BB45075-6164-4468-BB37-83B8EC1CA3BA}"/>
                  </a:ext>
                </a:extLst>
              </p:cNvPr>
              <p:cNvSpPr>
                <a:spLocks/>
              </p:cNvSpPr>
              <p:nvPr/>
            </p:nvSpPr>
            <p:spPr bwMode="auto">
              <a:xfrm>
                <a:off x="5146820" y="3983146"/>
                <a:ext cx="341285" cy="356342"/>
              </a:xfrm>
              <a:custGeom>
                <a:avLst/>
                <a:gdLst>
                  <a:gd name="T0" fmla="*/ 132 w 148"/>
                  <a:gd name="T1" fmla="*/ 72 h 155"/>
                  <a:gd name="T2" fmla="*/ 132 w 148"/>
                  <a:gd name="T3" fmla="*/ 67 h 155"/>
                  <a:gd name="T4" fmla="*/ 130 w 148"/>
                  <a:gd name="T5" fmla="*/ 65 h 155"/>
                  <a:gd name="T6" fmla="*/ 133 w 148"/>
                  <a:gd name="T7" fmla="*/ 57 h 155"/>
                  <a:gd name="T8" fmla="*/ 136 w 148"/>
                  <a:gd name="T9" fmla="*/ 51 h 155"/>
                  <a:gd name="T10" fmla="*/ 139 w 148"/>
                  <a:gd name="T11" fmla="*/ 38 h 155"/>
                  <a:gd name="T12" fmla="*/ 145 w 148"/>
                  <a:gd name="T13" fmla="*/ 31 h 155"/>
                  <a:gd name="T14" fmla="*/ 145 w 148"/>
                  <a:gd name="T15" fmla="*/ 23 h 155"/>
                  <a:gd name="T16" fmla="*/ 146 w 148"/>
                  <a:gd name="T17" fmla="*/ 16 h 155"/>
                  <a:gd name="T18" fmla="*/ 133 w 148"/>
                  <a:gd name="T19" fmla="*/ 9 h 155"/>
                  <a:gd name="T20" fmla="*/ 123 w 148"/>
                  <a:gd name="T21" fmla="*/ 9 h 155"/>
                  <a:gd name="T22" fmla="*/ 118 w 148"/>
                  <a:gd name="T23" fmla="*/ 3 h 155"/>
                  <a:gd name="T24" fmla="*/ 112 w 148"/>
                  <a:gd name="T25" fmla="*/ 4 h 155"/>
                  <a:gd name="T26" fmla="*/ 96 w 148"/>
                  <a:gd name="T27" fmla="*/ 4 h 155"/>
                  <a:gd name="T28" fmla="*/ 82 w 148"/>
                  <a:gd name="T29" fmla="*/ 6 h 155"/>
                  <a:gd name="T30" fmla="*/ 64 w 148"/>
                  <a:gd name="T31" fmla="*/ 9 h 155"/>
                  <a:gd name="T32" fmla="*/ 49 w 148"/>
                  <a:gd name="T33" fmla="*/ 11 h 155"/>
                  <a:gd name="T34" fmla="*/ 48 w 148"/>
                  <a:gd name="T35" fmla="*/ 25 h 155"/>
                  <a:gd name="T36" fmla="*/ 39 w 148"/>
                  <a:gd name="T37" fmla="*/ 50 h 155"/>
                  <a:gd name="T38" fmla="*/ 31 w 148"/>
                  <a:gd name="T39" fmla="*/ 72 h 155"/>
                  <a:gd name="T40" fmla="*/ 23 w 148"/>
                  <a:gd name="T41" fmla="*/ 83 h 155"/>
                  <a:gd name="T42" fmla="*/ 13 w 148"/>
                  <a:gd name="T43" fmla="*/ 83 h 155"/>
                  <a:gd name="T44" fmla="*/ 0 w 148"/>
                  <a:gd name="T45" fmla="*/ 86 h 155"/>
                  <a:gd name="T46" fmla="*/ 3 w 148"/>
                  <a:gd name="T47" fmla="*/ 96 h 155"/>
                  <a:gd name="T48" fmla="*/ 34 w 148"/>
                  <a:gd name="T49" fmla="*/ 94 h 155"/>
                  <a:gd name="T50" fmla="*/ 39 w 148"/>
                  <a:gd name="T51" fmla="*/ 106 h 155"/>
                  <a:gd name="T52" fmla="*/ 55 w 148"/>
                  <a:gd name="T53" fmla="*/ 110 h 155"/>
                  <a:gd name="T54" fmla="*/ 64 w 148"/>
                  <a:gd name="T55" fmla="*/ 103 h 155"/>
                  <a:gd name="T56" fmla="*/ 74 w 148"/>
                  <a:gd name="T57" fmla="*/ 106 h 155"/>
                  <a:gd name="T58" fmla="*/ 74 w 148"/>
                  <a:gd name="T59" fmla="*/ 123 h 155"/>
                  <a:gd name="T60" fmla="*/ 78 w 148"/>
                  <a:gd name="T61" fmla="*/ 136 h 155"/>
                  <a:gd name="T62" fmla="*/ 89 w 148"/>
                  <a:gd name="T63" fmla="*/ 133 h 155"/>
                  <a:gd name="T64" fmla="*/ 94 w 148"/>
                  <a:gd name="T65" fmla="*/ 136 h 155"/>
                  <a:gd name="T66" fmla="*/ 101 w 148"/>
                  <a:gd name="T67" fmla="*/ 137 h 155"/>
                  <a:gd name="T68" fmla="*/ 110 w 148"/>
                  <a:gd name="T69" fmla="*/ 143 h 155"/>
                  <a:gd name="T70" fmla="*/ 116 w 148"/>
                  <a:gd name="T71" fmla="*/ 141 h 155"/>
                  <a:gd name="T72" fmla="*/ 127 w 148"/>
                  <a:gd name="T73" fmla="*/ 147 h 155"/>
                  <a:gd name="T74" fmla="*/ 136 w 148"/>
                  <a:gd name="T75" fmla="*/ 153 h 155"/>
                  <a:gd name="T76" fmla="*/ 136 w 148"/>
                  <a:gd name="T77" fmla="*/ 144 h 155"/>
                  <a:gd name="T78" fmla="*/ 125 w 148"/>
                  <a:gd name="T79" fmla="*/ 140 h 155"/>
                  <a:gd name="T80" fmla="*/ 127 w 148"/>
                  <a:gd name="T81" fmla="*/ 123 h 155"/>
                  <a:gd name="T82" fmla="*/ 131 w 148"/>
                  <a:gd name="T83" fmla="*/ 113 h 155"/>
                  <a:gd name="T84" fmla="*/ 141 w 148"/>
                  <a:gd name="T85" fmla="*/ 112 h 155"/>
                  <a:gd name="T86" fmla="*/ 135 w 148"/>
                  <a:gd name="T87" fmla="*/ 102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48" h="155">
                    <a:moveTo>
                      <a:pt x="135" y="102"/>
                    </a:moveTo>
                    <a:cubicBezTo>
                      <a:pt x="131" y="100"/>
                      <a:pt x="130" y="73"/>
                      <a:pt x="132" y="72"/>
                    </a:cubicBezTo>
                    <a:cubicBezTo>
                      <a:pt x="132" y="72"/>
                      <a:pt x="132" y="73"/>
                      <a:pt x="133" y="73"/>
                    </a:cubicBezTo>
                    <a:cubicBezTo>
                      <a:pt x="132" y="67"/>
                      <a:pt x="132" y="67"/>
                      <a:pt x="132" y="67"/>
                    </a:cubicBezTo>
                    <a:cubicBezTo>
                      <a:pt x="132" y="67"/>
                      <a:pt x="132" y="67"/>
                      <a:pt x="132" y="67"/>
                    </a:cubicBezTo>
                    <a:cubicBezTo>
                      <a:pt x="131" y="67"/>
                      <a:pt x="130" y="66"/>
                      <a:pt x="130" y="65"/>
                    </a:cubicBezTo>
                    <a:cubicBezTo>
                      <a:pt x="130" y="62"/>
                      <a:pt x="132" y="62"/>
                      <a:pt x="132" y="62"/>
                    </a:cubicBezTo>
                    <a:cubicBezTo>
                      <a:pt x="132" y="62"/>
                      <a:pt x="131" y="58"/>
                      <a:pt x="133" y="57"/>
                    </a:cubicBezTo>
                    <a:cubicBezTo>
                      <a:pt x="134" y="57"/>
                      <a:pt x="134" y="57"/>
                      <a:pt x="134" y="56"/>
                    </a:cubicBezTo>
                    <a:cubicBezTo>
                      <a:pt x="135" y="55"/>
                      <a:pt x="136" y="52"/>
                      <a:pt x="136" y="51"/>
                    </a:cubicBezTo>
                    <a:cubicBezTo>
                      <a:pt x="136" y="48"/>
                      <a:pt x="136" y="46"/>
                      <a:pt x="137" y="44"/>
                    </a:cubicBezTo>
                    <a:cubicBezTo>
                      <a:pt x="138" y="42"/>
                      <a:pt x="138" y="39"/>
                      <a:pt x="139" y="38"/>
                    </a:cubicBezTo>
                    <a:cubicBezTo>
                      <a:pt x="140" y="37"/>
                      <a:pt x="140" y="34"/>
                      <a:pt x="142" y="33"/>
                    </a:cubicBezTo>
                    <a:cubicBezTo>
                      <a:pt x="144" y="33"/>
                      <a:pt x="145" y="32"/>
                      <a:pt x="145" y="31"/>
                    </a:cubicBezTo>
                    <a:cubicBezTo>
                      <a:pt x="146" y="30"/>
                      <a:pt x="148" y="29"/>
                      <a:pt x="148" y="27"/>
                    </a:cubicBezTo>
                    <a:cubicBezTo>
                      <a:pt x="148" y="25"/>
                      <a:pt x="145" y="25"/>
                      <a:pt x="145" y="23"/>
                    </a:cubicBezTo>
                    <a:cubicBezTo>
                      <a:pt x="145" y="21"/>
                      <a:pt x="146" y="16"/>
                      <a:pt x="146" y="16"/>
                    </a:cubicBezTo>
                    <a:cubicBezTo>
                      <a:pt x="146" y="16"/>
                      <a:pt x="146" y="16"/>
                      <a:pt x="146" y="16"/>
                    </a:cubicBezTo>
                    <a:cubicBezTo>
                      <a:pt x="142" y="13"/>
                      <a:pt x="138" y="9"/>
                      <a:pt x="137" y="8"/>
                    </a:cubicBezTo>
                    <a:cubicBezTo>
                      <a:pt x="135" y="7"/>
                      <a:pt x="133" y="9"/>
                      <a:pt x="133" y="9"/>
                    </a:cubicBezTo>
                    <a:cubicBezTo>
                      <a:pt x="133" y="9"/>
                      <a:pt x="130" y="7"/>
                      <a:pt x="128" y="9"/>
                    </a:cubicBezTo>
                    <a:cubicBezTo>
                      <a:pt x="126" y="11"/>
                      <a:pt x="123" y="9"/>
                      <a:pt x="123" y="9"/>
                    </a:cubicBezTo>
                    <a:cubicBezTo>
                      <a:pt x="123" y="9"/>
                      <a:pt x="121" y="7"/>
                      <a:pt x="120" y="5"/>
                    </a:cubicBezTo>
                    <a:cubicBezTo>
                      <a:pt x="119" y="4"/>
                      <a:pt x="119" y="3"/>
                      <a:pt x="118" y="3"/>
                    </a:cubicBezTo>
                    <a:cubicBezTo>
                      <a:pt x="118" y="3"/>
                      <a:pt x="118" y="3"/>
                      <a:pt x="118" y="3"/>
                    </a:cubicBezTo>
                    <a:cubicBezTo>
                      <a:pt x="112" y="4"/>
                      <a:pt x="112" y="4"/>
                      <a:pt x="112" y="4"/>
                    </a:cubicBezTo>
                    <a:cubicBezTo>
                      <a:pt x="112" y="4"/>
                      <a:pt x="104" y="0"/>
                      <a:pt x="103" y="3"/>
                    </a:cubicBezTo>
                    <a:cubicBezTo>
                      <a:pt x="101" y="6"/>
                      <a:pt x="100" y="4"/>
                      <a:pt x="96" y="4"/>
                    </a:cubicBezTo>
                    <a:cubicBezTo>
                      <a:pt x="93" y="4"/>
                      <a:pt x="90" y="5"/>
                      <a:pt x="88" y="6"/>
                    </a:cubicBezTo>
                    <a:cubicBezTo>
                      <a:pt x="86" y="7"/>
                      <a:pt x="83" y="5"/>
                      <a:pt x="82" y="6"/>
                    </a:cubicBezTo>
                    <a:cubicBezTo>
                      <a:pt x="80" y="7"/>
                      <a:pt x="79" y="12"/>
                      <a:pt x="79" y="12"/>
                    </a:cubicBezTo>
                    <a:cubicBezTo>
                      <a:pt x="64" y="9"/>
                      <a:pt x="64" y="9"/>
                      <a:pt x="64" y="9"/>
                    </a:cubicBezTo>
                    <a:cubicBezTo>
                      <a:pt x="64" y="9"/>
                      <a:pt x="61" y="4"/>
                      <a:pt x="57" y="4"/>
                    </a:cubicBezTo>
                    <a:cubicBezTo>
                      <a:pt x="54" y="4"/>
                      <a:pt x="49" y="11"/>
                      <a:pt x="49" y="11"/>
                    </a:cubicBezTo>
                    <a:cubicBezTo>
                      <a:pt x="49" y="16"/>
                      <a:pt x="49" y="16"/>
                      <a:pt x="49" y="16"/>
                    </a:cubicBezTo>
                    <a:cubicBezTo>
                      <a:pt x="49" y="20"/>
                      <a:pt x="49" y="23"/>
                      <a:pt x="48" y="25"/>
                    </a:cubicBezTo>
                    <a:cubicBezTo>
                      <a:pt x="46" y="27"/>
                      <a:pt x="45" y="28"/>
                      <a:pt x="45" y="33"/>
                    </a:cubicBezTo>
                    <a:cubicBezTo>
                      <a:pt x="45" y="38"/>
                      <a:pt x="39" y="46"/>
                      <a:pt x="39" y="50"/>
                    </a:cubicBezTo>
                    <a:cubicBezTo>
                      <a:pt x="39" y="54"/>
                      <a:pt x="32" y="56"/>
                      <a:pt x="32" y="59"/>
                    </a:cubicBezTo>
                    <a:cubicBezTo>
                      <a:pt x="32" y="61"/>
                      <a:pt x="31" y="67"/>
                      <a:pt x="31" y="72"/>
                    </a:cubicBezTo>
                    <a:cubicBezTo>
                      <a:pt x="31" y="78"/>
                      <a:pt x="28" y="73"/>
                      <a:pt x="28" y="78"/>
                    </a:cubicBezTo>
                    <a:cubicBezTo>
                      <a:pt x="28" y="83"/>
                      <a:pt x="26" y="80"/>
                      <a:pt x="23" y="83"/>
                    </a:cubicBezTo>
                    <a:cubicBezTo>
                      <a:pt x="21" y="85"/>
                      <a:pt x="20" y="86"/>
                      <a:pt x="20" y="83"/>
                    </a:cubicBezTo>
                    <a:cubicBezTo>
                      <a:pt x="20" y="81"/>
                      <a:pt x="16" y="80"/>
                      <a:pt x="13" y="83"/>
                    </a:cubicBezTo>
                    <a:cubicBezTo>
                      <a:pt x="10" y="85"/>
                      <a:pt x="9" y="83"/>
                      <a:pt x="8" y="82"/>
                    </a:cubicBezTo>
                    <a:cubicBezTo>
                      <a:pt x="7" y="82"/>
                      <a:pt x="4" y="84"/>
                      <a:pt x="0" y="86"/>
                    </a:cubicBezTo>
                    <a:cubicBezTo>
                      <a:pt x="2" y="89"/>
                      <a:pt x="3" y="92"/>
                      <a:pt x="3" y="95"/>
                    </a:cubicBezTo>
                    <a:cubicBezTo>
                      <a:pt x="3" y="95"/>
                      <a:pt x="3" y="96"/>
                      <a:pt x="3" y="96"/>
                    </a:cubicBezTo>
                    <a:cubicBezTo>
                      <a:pt x="5" y="95"/>
                      <a:pt x="7" y="94"/>
                      <a:pt x="8" y="94"/>
                    </a:cubicBezTo>
                    <a:cubicBezTo>
                      <a:pt x="10" y="93"/>
                      <a:pt x="34" y="94"/>
                      <a:pt x="34" y="94"/>
                    </a:cubicBezTo>
                    <a:cubicBezTo>
                      <a:pt x="34" y="94"/>
                      <a:pt x="36" y="97"/>
                      <a:pt x="35" y="100"/>
                    </a:cubicBezTo>
                    <a:cubicBezTo>
                      <a:pt x="35" y="103"/>
                      <a:pt x="37" y="102"/>
                      <a:pt x="39" y="106"/>
                    </a:cubicBezTo>
                    <a:cubicBezTo>
                      <a:pt x="40" y="111"/>
                      <a:pt x="42" y="112"/>
                      <a:pt x="45" y="111"/>
                    </a:cubicBezTo>
                    <a:cubicBezTo>
                      <a:pt x="49" y="110"/>
                      <a:pt x="53" y="110"/>
                      <a:pt x="55" y="110"/>
                    </a:cubicBezTo>
                    <a:cubicBezTo>
                      <a:pt x="56" y="110"/>
                      <a:pt x="56" y="104"/>
                      <a:pt x="58" y="103"/>
                    </a:cubicBezTo>
                    <a:cubicBezTo>
                      <a:pt x="60" y="102"/>
                      <a:pt x="64" y="103"/>
                      <a:pt x="64" y="103"/>
                    </a:cubicBezTo>
                    <a:cubicBezTo>
                      <a:pt x="64" y="103"/>
                      <a:pt x="65" y="105"/>
                      <a:pt x="68" y="105"/>
                    </a:cubicBezTo>
                    <a:cubicBezTo>
                      <a:pt x="72" y="105"/>
                      <a:pt x="74" y="103"/>
                      <a:pt x="74" y="106"/>
                    </a:cubicBezTo>
                    <a:cubicBezTo>
                      <a:pt x="74" y="108"/>
                      <a:pt x="74" y="111"/>
                      <a:pt x="75" y="112"/>
                    </a:cubicBezTo>
                    <a:cubicBezTo>
                      <a:pt x="76" y="113"/>
                      <a:pt x="72" y="122"/>
                      <a:pt x="74" y="123"/>
                    </a:cubicBezTo>
                    <a:cubicBezTo>
                      <a:pt x="76" y="125"/>
                      <a:pt x="78" y="128"/>
                      <a:pt x="78" y="130"/>
                    </a:cubicBezTo>
                    <a:cubicBezTo>
                      <a:pt x="78" y="132"/>
                      <a:pt x="76" y="136"/>
                      <a:pt x="78" y="136"/>
                    </a:cubicBezTo>
                    <a:cubicBezTo>
                      <a:pt x="79" y="137"/>
                      <a:pt x="80" y="134"/>
                      <a:pt x="82" y="134"/>
                    </a:cubicBezTo>
                    <a:cubicBezTo>
                      <a:pt x="85" y="134"/>
                      <a:pt x="87" y="135"/>
                      <a:pt x="89" y="133"/>
                    </a:cubicBezTo>
                    <a:cubicBezTo>
                      <a:pt x="90" y="133"/>
                      <a:pt x="91" y="133"/>
                      <a:pt x="91" y="134"/>
                    </a:cubicBezTo>
                    <a:cubicBezTo>
                      <a:pt x="93" y="134"/>
                      <a:pt x="94" y="136"/>
                      <a:pt x="94" y="136"/>
                    </a:cubicBezTo>
                    <a:cubicBezTo>
                      <a:pt x="94" y="136"/>
                      <a:pt x="94" y="138"/>
                      <a:pt x="96" y="137"/>
                    </a:cubicBezTo>
                    <a:cubicBezTo>
                      <a:pt x="97" y="137"/>
                      <a:pt x="101" y="136"/>
                      <a:pt x="101" y="137"/>
                    </a:cubicBezTo>
                    <a:cubicBezTo>
                      <a:pt x="100" y="138"/>
                      <a:pt x="102" y="142"/>
                      <a:pt x="103" y="141"/>
                    </a:cubicBezTo>
                    <a:cubicBezTo>
                      <a:pt x="105" y="140"/>
                      <a:pt x="108" y="143"/>
                      <a:pt x="110" y="143"/>
                    </a:cubicBezTo>
                    <a:cubicBezTo>
                      <a:pt x="112" y="143"/>
                      <a:pt x="114" y="143"/>
                      <a:pt x="114" y="142"/>
                    </a:cubicBezTo>
                    <a:cubicBezTo>
                      <a:pt x="114" y="141"/>
                      <a:pt x="116" y="139"/>
                      <a:pt x="116" y="141"/>
                    </a:cubicBezTo>
                    <a:cubicBezTo>
                      <a:pt x="117" y="142"/>
                      <a:pt x="119" y="145"/>
                      <a:pt x="121" y="145"/>
                    </a:cubicBezTo>
                    <a:cubicBezTo>
                      <a:pt x="122" y="145"/>
                      <a:pt x="127" y="145"/>
                      <a:pt x="127" y="147"/>
                    </a:cubicBezTo>
                    <a:cubicBezTo>
                      <a:pt x="127" y="148"/>
                      <a:pt x="128" y="152"/>
                      <a:pt x="130" y="153"/>
                    </a:cubicBezTo>
                    <a:cubicBezTo>
                      <a:pt x="132" y="155"/>
                      <a:pt x="136" y="153"/>
                      <a:pt x="136" y="153"/>
                    </a:cubicBezTo>
                    <a:cubicBezTo>
                      <a:pt x="136" y="153"/>
                      <a:pt x="137" y="152"/>
                      <a:pt x="137" y="150"/>
                    </a:cubicBezTo>
                    <a:cubicBezTo>
                      <a:pt x="137" y="147"/>
                      <a:pt x="137" y="144"/>
                      <a:pt x="136" y="144"/>
                    </a:cubicBezTo>
                    <a:cubicBezTo>
                      <a:pt x="135" y="144"/>
                      <a:pt x="133" y="147"/>
                      <a:pt x="131" y="146"/>
                    </a:cubicBezTo>
                    <a:cubicBezTo>
                      <a:pt x="128" y="145"/>
                      <a:pt x="126" y="140"/>
                      <a:pt x="125" y="140"/>
                    </a:cubicBezTo>
                    <a:cubicBezTo>
                      <a:pt x="124" y="139"/>
                      <a:pt x="127" y="134"/>
                      <a:pt x="127" y="132"/>
                    </a:cubicBezTo>
                    <a:cubicBezTo>
                      <a:pt x="127" y="130"/>
                      <a:pt x="129" y="124"/>
                      <a:pt x="127" y="123"/>
                    </a:cubicBezTo>
                    <a:cubicBezTo>
                      <a:pt x="126" y="122"/>
                      <a:pt x="127" y="120"/>
                      <a:pt x="129" y="119"/>
                    </a:cubicBezTo>
                    <a:cubicBezTo>
                      <a:pt x="130" y="117"/>
                      <a:pt x="128" y="113"/>
                      <a:pt x="131" y="113"/>
                    </a:cubicBezTo>
                    <a:cubicBezTo>
                      <a:pt x="133" y="113"/>
                      <a:pt x="139" y="114"/>
                      <a:pt x="140" y="112"/>
                    </a:cubicBezTo>
                    <a:cubicBezTo>
                      <a:pt x="140" y="112"/>
                      <a:pt x="141" y="112"/>
                      <a:pt x="141" y="112"/>
                    </a:cubicBezTo>
                    <a:cubicBezTo>
                      <a:pt x="141" y="111"/>
                      <a:pt x="141" y="111"/>
                      <a:pt x="141" y="110"/>
                    </a:cubicBezTo>
                    <a:cubicBezTo>
                      <a:pt x="139" y="107"/>
                      <a:pt x="138" y="103"/>
                      <a:pt x="135" y="10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65" name="Freeform 166">
                <a:extLst>
                  <a:ext uri="{FF2B5EF4-FFF2-40B4-BE49-F238E27FC236}">
                    <a16:creationId xmlns:a16="http://schemas.microsoft.com/office/drawing/2014/main" xmlns="" id="{919D173C-7F86-45C2-AB0F-C6F6311809ED}"/>
                  </a:ext>
                </a:extLst>
              </p:cNvPr>
              <p:cNvSpPr>
                <a:spLocks/>
              </p:cNvSpPr>
              <p:nvPr/>
            </p:nvSpPr>
            <p:spPr bwMode="auto">
              <a:xfrm>
                <a:off x="5450464" y="4132459"/>
                <a:ext cx="30113" cy="38896"/>
              </a:xfrm>
              <a:custGeom>
                <a:avLst/>
                <a:gdLst>
                  <a:gd name="T0" fmla="*/ 1 w 13"/>
                  <a:gd name="T1" fmla="*/ 8 h 17"/>
                  <a:gd name="T2" fmla="*/ 3 w 13"/>
                  <a:gd name="T3" fmla="*/ 17 h 17"/>
                  <a:gd name="T4" fmla="*/ 6 w 13"/>
                  <a:gd name="T5" fmla="*/ 15 h 17"/>
                  <a:gd name="T6" fmla="*/ 13 w 13"/>
                  <a:gd name="T7" fmla="*/ 5 h 17"/>
                  <a:gd name="T8" fmla="*/ 10 w 13"/>
                  <a:gd name="T9" fmla="*/ 4 h 17"/>
                  <a:gd name="T10" fmla="*/ 10 w 13"/>
                  <a:gd name="T11" fmla="*/ 0 h 17"/>
                  <a:gd name="T12" fmla="*/ 6 w 13"/>
                  <a:gd name="T13" fmla="*/ 0 h 17"/>
                  <a:gd name="T14" fmla="*/ 2 w 13"/>
                  <a:gd name="T15" fmla="*/ 2 h 17"/>
                  <a:gd name="T16" fmla="*/ 0 w 13"/>
                  <a:gd name="T17" fmla="*/ 2 h 17"/>
                  <a:gd name="T18" fmla="*/ 0 w 13"/>
                  <a:gd name="T19" fmla="*/ 2 h 17"/>
                  <a:gd name="T20" fmla="*/ 1 w 13"/>
                  <a:gd name="T21" fmla="*/ 8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 h="17">
                    <a:moveTo>
                      <a:pt x="1" y="8"/>
                    </a:moveTo>
                    <a:cubicBezTo>
                      <a:pt x="1" y="10"/>
                      <a:pt x="2" y="13"/>
                      <a:pt x="3" y="17"/>
                    </a:cubicBezTo>
                    <a:cubicBezTo>
                      <a:pt x="4" y="16"/>
                      <a:pt x="5" y="15"/>
                      <a:pt x="6" y="15"/>
                    </a:cubicBezTo>
                    <a:cubicBezTo>
                      <a:pt x="8" y="14"/>
                      <a:pt x="13" y="5"/>
                      <a:pt x="13" y="5"/>
                    </a:cubicBezTo>
                    <a:cubicBezTo>
                      <a:pt x="10" y="4"/>
                      <a:pt x="10" y="4"/>
                      <a:pt x="10" y="4"/>
                    </a:cubicBezTo>
                    <a:cubicBezTo>
                      <a:pt x="10" y="4"/>
                      <a:pt x="11" y="2"/>
                      <a:pt x="10" y="0"/>
                    </a:cubicBezTo>
                    <a:cubicBezTo>
                      <a:pt x="8" y="0"/>
                      <a:pt x="6" y="0"/>
                      <a:pt x="6" y="0"/>
                    </a:cubicBezTo>
                    <a:cubicBezTo>
                      <a:pt x="6" y="0"/>
                      <a:pt x="7" y="3"/>
                      <a:pt x="2" y="2"/>
                    </a:cubicBezTo>
                    <a:cubicBezTo>
                      <a:pt x="2" y="2"/>
                      <a:pt x="1" y="2"/>
                      <a:pt x="0" y="2"/>
                    </a:cubicBezTo>
                    <a:cubicBezTo>
                      <a:pt x="0" y="2"/>
                      <a:pt x="0" y="2"/>
                      <a:pt x="0" y="2"/>
                    </a:cubicBezTo>
                    <a:lnTo>
                      <a:pt x="1" y="8"/>
                    </a:ln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66" name="Freeform 167">
                <a:extLst>
                  <a:ext uri="{FF2B5EF4-FFF2-40B4-BE49-F238E27FC236}">
                    <a16:creationId xmlns:a16="http://schemas.microsoft.com/office/drawing/2014/main" xmlns="" id="{2E2141BC-6271-4181-8663-5D32A4C986CC}"/>
                  </a:ext>
                </a:extLst>
              </p:cNvPr>
              <p:cNvSpPr>
                <a:spLocks/>
              </p:cNvSpPr>
              <p:nvPr/>
            </p:nvSpPr>
            <p:spPr bwMode="auto">
              <a:xfrm>
                <a:off x="5469284" y="4284281"/>
                <a:ext cx="198247" cy="318700"/>
              </a:xfrm>
              <a:custGeom>
                <a:avLst/>
                <a:gdLst>
                  <a:gd name="T0" fmla="*/ 85 w 86"/>
                  <a:gd name="T1" fmla="*/ 35 h 138"/>
                  <a:gd name="T2" fmla="*/ 83 w 86"/>
                  <a:gd name="T3" fmla="*/ 20 h 138"/>
                  <a:gd name="T4" fmla="*/ 82 w 86"/>
                  <a:gd name="T5" fmla="*/ 0 h 138"/>
                  <a:gd name="T6" fmla="*/ 82 w 86"/>
                  <a:gd name="T7" fmla="*/ 0 h 138"/>
                  <a:gd name="T8" fmla="*/ 73 w 86"/>
                  <a:gd name="T9" fmla="*/ 5 h 138"/>
                  <a:gd name="T10" fmla="*/ 68 w 86"/>
                  <a:gd name="T11" fmla="*/ 6 h 138"/>
                  <a:gd name="T12" fmla="*/ 63 w 86"/>
                  <a:gd name="T13" fmla="*/ 6 h 138"/>
                  <a:gd name="T14" fmla="*/ 60 w 86"/>
                  <a:gd name="T15" fmla="*/ 9 h 138"/>
                  <a:gd name="T16" fmla="*/ 56 w 86"/>
                  <a:gd name="T17" fmla="*/ 9 h 138"/>
                  <a:gd name="T18" fmla="*/ 49 w 86"/>
                  <a:gd name="T19" fmla="*/ 10 h 138"/>
                  <a:gd name="T20" fmla="*/ 46 w 86"/>
                  <a:gd name="T21" fmla="*/ 8 h 138"/>
                  <a:gd name="T22" fmla="*/ 41 w 86"/>
                  <a:gd name="T23" fmla="*/ 9 h 138"/>
                  <a:gd name="T24" fmla="*/ 37 w 86"/>
                  <a:gd name="T25" fmla="*/ 8 h 138"/>
                  <a:gd name="T26" fmla="*/ 36 w 86"/>
                  <a:gd name="T27" fmla="*/ 11 h 138"/>
                  <a:gd name="T28" fmla="*/ 40 w 86"/>
                  <a:gd name="T29" fmla="*/ 28 h 138"/>
                  <a:gd name="T30" fmla="*/ 45 w 86"/>
                  <a:gd name="T31" fmla="*/ 33 h 138"/>
                  <a:gd name="T32" fmla="*/ 45 w 86"/>
                  <a:gd name="T33" fmla="*/ 41 h 138"/>
                  <a:gd name="T34" fmla="*/ 40 w 86"/>
                  <a:gd name="T35" fmla="*/ 46 h 138"/>
                  <a:gd name="T36" fmla="*/ 40 w 86"/>
                  <a:gd name="T37" fmla="*/ 54 h 138"/>
                  <a:gd name="T38" fmla="*/ 32 w 86"/>
                  <a:gd name="T39" fmla="*/ 44 h 138"/>
                  <a:gd name="T40" fmla="*/ 34 w 86"/>
                  <a:gd name="T41" fmla="*/ 33 h 138"/>
                  <a:gd name="T42" fmla="*/ 28 w 86"/>
                  <a:gd name="T43" fmla="*/ 32 h 138"/>
                  <a:gd name="T44" fmla="*/ 22 w 86"/>
                  <a:gd name="T45" fmla="*/ 29 h 138"/>
                  <a:gd name="T46" fmla="*/ 0 w 86"/>
                  <a:gd name="T47" fmla="*/ 37 h 138"/>
                  <a:gd name="T48" fmla="*/ 1 w 86"/>
                  <a:gd name="T49" fmla="*/ 43 h 138"/>
                  <a:gd name="T50" fmla="*/ 1 w 86"/>
                  <a:gd name="T51" fmla="*/ 43 h 138"/>
                  <a:gd name="T52" fmla="*/ 2 w 86"/>
                  <a:gd name="T53" fmla="*/ 45 h 138"/>
                  <a:gd name="T54" fmla="*/ 12 w 86"/>
                  <a:gd name="T55" fmla="*/ 48 h 138"/>
                  <a:gd name="T56" fmla="*/ 22 w 86"/>
                  <a:gd name="T57" fmla="*/ 51 h 138"/>
                  <a:gd name="T58" fmla="*/ 22 w 86"/>
                  <a:gd name="T59" fmla="*/ 63 h 138"/>
                  <a:gd name="T60" fmla="*/ 20 w 86"/>
                  <a:gd name="T61" fmla="*/ 71 h 138"/>
                  <a:gd name="T62" fmla="*/ 22 w 86"/>
                  <a:gd name="T63" fmla="*/ 77 h 138"/>
                  <a:gd name="T64" fmla="*/ 18 w 86"/>
                  <a:gd name="T65" fmla="*/ 83 h 138"/>
                  <a:gd name="T66" fmla="*/ 16 w 86"/>
                  <a:gd name="T67" fmla="*/ 91 h 138"/>
                  <a:gd name="T68" fmla="*/ 8 w 86"/>
                  <a:gd name="T69" fmla="*/ 99 h 138"/>
                  <a:gd name="T70" fmla="*/ 8 w 86"/>
                  <a:gd name="T71" fmla="*/ 99 h 138"/>
                  <a:gd name="T72" fmla="*/ 13 w 86"/>
                  <a:gd name="T73" fmla="*/ 114 h 138"/>
                  <a:gd name="T74" fmla="*/ 14 w 86"/>
                  <a:gd name="T75" fmla="*/ 129 h 138"/>
                  <a:gd name="T76" fmla="*/ 15 w 86"/>
                  <a:gd name="T77" fmla="*/ 138 h 138"/>
                  <a:gd name="T78" fmla="*/ 21 w 86"/>
                  <a:gd name="T79" fmla="*/ 137 h 138"/>
                  <a:gd name="T80" fmla="*/ 21 w 86"/>
                  <a:gd name="T81" fmla="*/ 133 h 138"/>
                  <a:gd name="T82" fmla="*/ 18 w 86"/>
                  <a:gd name="T83" fmla="*/ 130 h 138"/>
                  <a:gd name="T84" fmla="*/ 31 w 86"/>
                  <a:gd name="T85" fmla="*/ 121 h 138"/>
                  <a:gd name="T86" fmla="*/ 41 w 86"/>
                  <a:gd name="T87" fmla="*/ 115 h 138"/>
                  <a:gd name="T88" fmla="*/ 41 w 86"/>
                  <a:gd name="T89" fmla="*/ 103 h 138"/>
                  <a:gd name="T90" fmla="*/ 40 w 86"/>
                  <a:gd name="T91" fmla="*/ 93 h 138"/>
                  <a:gd name="T92" fmla="*/ 36 w 86"/>
                  <a:gd name="T93" fmla="*/ 83 h 138"/>
                  <a:gd name="T94" fmla="*/ 37 w 86"/>
                  <a:gd name="T95" fmla="*/ 77 h 138"/>
                  <a:gd name="T96" fmla="*/ 41 w 86"/>
                  <a:gd name="T97" fmla="*/ 72 h 138"/>
                  <a:gd name="T98" fmla="*/ 48 w 86"/>
                  <a:gd name="T99" fmla="*/ 68 h 138"/>
                  <a:gd name="T100" fmla="*/ 56 w 86"/>
                  <a:gd name="T101" fmla="*/ 59 h 138"/>
                  <a:gd name="T102" fmla="*/ 72 w 86"/>
                  <a:gd name="T103" fmla="*/ 52 h 138"/>
                  <a:gd name="T104" fmla="*/ 85 w 86"/>
                  <a:gd name="T105" fmla="*/ 35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6" h="138">
                    <a:moveTo>
                      <a:pt x="85" y="35"/>
                    </a:moveTo>
                    <a:cubicBezTo>
                      <a:pt x="84" y="33"/>
                      <a:pt x="82" y="23"/>
                      <a:pt x="83" y="20"/>
                    </a:cubicBezTo>
                    <a:cubicBezTo>
                      <a:pt x="83" y="16"/>
                      <a:pt x="82" y="5"/>
                      <a:pt x="82" y="0"/>
                    </a:cubicBezTo>
                    <a:cubicBezTo>
                      <a:pt x="82" y="0"/>
                      <a:pt x="82" y="0"/>
                      <a:pt x="82" y="0"/>
                    </a:cubicBezTo>
                    <a:cubicBezTo>
                      <a:pt x="78" y="2"/>
                      <a:pt x="74" y="4"/>
                      <a:pt x="73" y="5"/>
                    </a:cubicBezTo>
                    <a:cubicBezTo>
                      <a:pt x="73" y="6"/>
                      <a:pt x="70" y="4"/>
                      <a:pt x="68" y="6"/>
                    </a:cubicBezTo>
                    <a:cubicBezTo>
                      <a:pt x="66" y="8"/>
                      <a:pt x="65" y="6"/>
                      <a:pt x="63" y="6"/>
                    </a:cubicBezTo>
                    <a:cubicBezTo>
                      <a:pt x="61" y="5"/>
                      <a:pt x="61" y="7"/>
                      <a:pt x="60" y="9"/>
                    </a:cubicBezTo>
                    <a:cubicBezTo>
                      <a:pt x="60" y="10"/>
                      <a:pt x="57" y="10"/>
                      <a:pt x="56" y="9"/>
                    </a:cubicBezTo>
                    <a:cubicBezTo>
                      <a:pt x="54" y="9"/>
                      <a:pt x="51" y="10"/>
                      <a:pt x="49" y="10"/>
                    </a:cubicBezTo>
                    <a:cubicBezTo>
                      <a:pt x="47" y="10"/>
                      <a:pt x="48" y="9"/>
                      <a:pt x="46" y="8"/>
                    </a:cubicBezTo>
                    <a:cubicBezTo>
                      <a:pt x="44" y="7"/>
                      <a:pt x="43" y="9"/>
                      <a:pt x="41" y="9"/>
                    </a:cubicBezTo>
                    <a:cubicBezTo>
                      <a:pt x="41" y="9"/>
                      <a:pt x="38" y="9"/>
                      <a:pt x="37" y="8"/>
                    </a:cubicBezTo>
                    <a:cubicBezTo>
                      <a:pt x="37" y="10"/>
                      <a:pt x="37" y="10"/>
                      <a:pt x="36" y="11"/>
                    </a:cubicBezTo>
                    <a:cubicBezTo>
                      <a:pt x="35" y="15"/>
                      <a:pt x="40" y="24"/>
                      <a:pt x="40" y="28"/>
                    </a:cubicBezTo>
                    <a:cubicBezTo>
                      <a:pt x="42" y="30"/>
                      <a:pt x="44" y="32"/>
                      <a:pt x="45" y="33"/>
                    </a:cubicBezTo>
                    <a:cubicBezTo>
                      <a:pt x="47" y="36"/>
                      <a:pt x="45" y="35"/>
                      <a:pt x="45" y="41"/>
                    </a:cubicBezTo>
                    <a:cubicBezTo>
                      <a:pt x="45" y="47"/>
                      <a:pt x="43" y="44"/>
                      <a:pt x="40" y="46"/>
                    </a:cubicBezTo>
                    <a:cubicBezTo>
                      <a:pt x="38" y="48"/>
                      <a:pt x="40" y="52"/>
                      <a:pt x="40" y="54"/>
                    </a:cubicBezTo>
                    <a:cubicBezTo>
                      <a:pt x="39" y="55"/>
                      <a:pt x="33" y="45"/>
                      <a:pt x="32" y="44"/>
                    </a:cubicBezTo>
                    <a:cubicBezTo>
                      <a:pt x="32" y="42"/>
                      <a:pt x="35" y="37"/>
                      <a:pt x="34" y="33"/>
                    </a:cubicBezTo>
                    <a:cubicBezTo>
                      <a:pt x="33" y="30"/>
                      <a:pt x="29" y="32"/>
                      <a:pt x="28" y="32"/>
                    </a:cubicBezTo>
                    <a:cubicBezTo>
                      <a:pt x="26" y="33"/>
                      <a:pt x="23" y="29"/>
                      <a:pt x="22" y="29"/>
                    </a:cubicBezTo>
                    <a:cubicBezTo>
                      <a:pt x="21" y="29"/>
                      <a:pt x="0" y="37"/>
                      <a:pt x="0" y="37"/>
                    </a:cubicBezTo>
                    <a:cubicBezTo>
                      <a:pt x="1" y="43"/>
                      <a:pt x="1" y="43"/>
                      <a:pt x="1" y="43"/>
                    </a:cubicBezTo>
                    <a:cubicBezTo>
                      <a:pt x="1" y="43"/>
                      <a:pt x="1" y="43"/>
                      <a:pt x="1" y="43"/>
                    </a:cubicBezTo>
                    <a:cubicBezTo>
                      <a:pt x="2" y="45"/>
                      <a:pt x="2" y="45"/>
                      <a:pt x="2" y="45"/>
                    </a:cubicBezTo>
                    <a:cubicBezTo>
                      <a:pt x="2" y="45"/>
                      <a:pt x="9" y="46"/>
                      <a:pt x="12" y="48"/>
                    </a:cubicBezTo>
                    <a:cubicBezTo>
                      <a:pt x="16" y="50"/>
                      <a:pt x="21" y="50"/>
                      <a:pt x="22" y="51"/>
                    </a:cubicBezTo>
                    <a:cubicBezTo>
                      <a:pt x="23" y="52"/>
                      <a:pt x="22" y="60"/>
                      <a:pt x="22" y="63"/>
                    </a:cubicBezTo>
                    <a:cubicBezTo>
                      <a:pt x="22" y="67"/>
                      <a:pt x="18" y="68"/>
                      <a:pt x="20" y="71"/>
                    </a:cubicBezTo>
                    <a:cubicBezTo>
                      <a:pt x="22" y="73"/>
                      <a:pt x="21" y="76"/>
                      <a:pt x="22" y="77"/>
                    </a:cubicBezTo>
                    <a:cubicBezTo>
                      <a:pt x="24" y="77"/>
                      <a:pt x="20" y="82"/>
                      <a:pt x="18" y="83"/>
                    </a:cubicBezTo>
                    <a:cubicBezTo>
                      <a:pt x="16" y="84"/>
                      <a:pt x="18" y="88"/>
                      <a:pt x="16" y="91"/>
                    </a:cubicBezTo>
                    <a:cubicBezTo>
                      <a:pt x="15" y="92"/>
                      <a:pt x="11" y="96"/>
                      <a:pt x="8" y="99"/>
                    </a:cubicBezTo>
                    <a:cubicBezTo>
                      <a:pt x="8" y="99"/>
                      <a:pt x="8" y="99"/>
                      <a:pt x="8" y="99"/>
                    </a:cubicBezTo>
                    <a:cubicBezTo>
                      <a:pt x="9" y="100"/>
                      <a:pt x="11" y="113"/>
                      <a:pt x="13" y="114"/>
                    </a:cubicBezTo>
                    <a:cubicBezTo>
                      <a:pt x="15" y="115"/>
                      <a:pt x="14" y="127"/>
                      <a:pt x="14" y="129"/>
                    </a:cubicBezTo>
                    <a:cubicBezTo>
                      <a:pt x="14" y="130"/>
                      <a:pt x="15" y="138"/>
                      <a:pt x="15" y="138"/>
                    </a:cubicBezTo>
                    <a:cubicBezTo>
                      <a:pt x="15" y="138"/>
                      <a:pt x="18" y="137"/>
                      <a:pt x="21" y="137"/>
                    </a:cubicBezTo>
                    <a:cubicBezTo>
                      <a:pt x="21" y="136"/>
                      <a:pt x="21" y="134"/>
                      <a:pt x="21" y="133"/>
                    </a:cubicBezTo>
                    <a:cubicBezTo>
                      <a:pt x="21" y="130"/>
                      <a:pt x="19" y="133"/>
                      <a:pt x="18" y="130"/>
                    </a:cubicBezTo>
                    <a:cubicBezTo>
                      <a:pt x="17" y="128"/>
                      <a:pt x="24" y="123"/>
                      <a:pt x="31" y="121"/>
                    </a:cubicBezTo>
                    <a:cubicBezTo>
                      <a:pt x="37" y="119"/>
                      <a:pt x="40" y="117"/>
                      <a:pt x="41" y="115"/>
                    </a:cubicBezTo>
                    <a:cubicBezTo>
                      <a:pt x="41" y="112"/>
                      <a:pt x="41" y="106"/>
                      <a:pt x="41" y="103"/>
                    </a:cubicBezTo>
                    <a:cubicBezTo>
                      <a:pt x="42" y="100"/>
                      <a:pt x="41" y="99"/>
                      <a:pt x="40" y="93"/>
                    </a:cubicBezTo>
                    <a:cubicBezTo>
                      <a:pt x="39" y="87"/>
                      <a:pt x="37" y="86"/>
                      <a:pt x="36" y="83"/>
                    </a:cubicBezTo>
                    <a:cubicBezTo>
                      <a:pt x="35" y="79"/>
                      <a:pt x="35" y="77"/>
                      <a:pt x="37" y="77"/>
                    </a:cubicBezTo>
                    <a:cubicBezTo>
                      <a:pt x="39" y="77"/>
                      <a:pt x="39" y="76"/>
                      <a:pt x="41" y="72"/>
                    </a:cubicBezTo>
                    <a:cubicBezTo>
                      <a:pt x="43" y="69"/>
                      <a:pt x="45" y="70"/>
                      <a:pt x="48" y="68"/>
                    </a:cubicBezTo>
                    <a:cubicBezTo>
                      <a:pt x="51" y="66"/>
                      <a:pt x="51" y="63"/>
                      <a:pt x="56" y="59"/>
                    </a:cubicBezTo>
                    <a:cubicBezTo>
                      <a:pt x="61" y="55"/>
                      <a:pt x="67" y="55"/>
                      <a:pt x="72" y="52"/>
                    </a:cubicBezTo>
                    <a:cubicBezTo>
                      <a:pt x="77" y="49"/>
                      <a:pt x="86" y="37"/>
                      <a:pt x="85" y="35"/>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67" name="Freeform 168">
                <a:extLst>
                  <a:ext uri="{FF2B5EF4-FFF2-40B4-BE49-F238E27FC236}">
                    <a16:creationId xmlns:a16="http://schemas.microsoft.com/office/drawing/2014/main" xmlns="" id="{9E9FC834-BA4D-40C7-BCA1-9A8D3C45F8C6}"/>
                  </a:ext>
                </a:extLst>
              </p:cNvPr>
              <p:cNvSpPr>
                <a:spLocks/>
              </p:cNvSpPr>
              <p:nvPr/>
            </p:nvSpPr>
            <p:spPr bwMode="auto">
              <a:xfrm>
                <a:off x="5457992" y="4104855"/>
                <a:ext cx="200756" cy="203266"/>
              </a:xfrm>
              <a:custGeom>
                <a:avLst/>
                <a:gdLst>
                  <a:gd name="T0" fmla="*/ 81 w 87"/>
                  <a:gd name="T1" fmla="*/ 71 h 88"/>
                  <a:gd name="T2" fmla="*/ 78 w 87"/>
                  <a:gd name="T3" fmla="*/ 63 h 88"/>
                  <a:gd name="T4" fmla="*/ 77 w 87"/>
                  <a:gd name="T5" fmla="*/ 56 h 88"/>
                  <a:gd name="T6" fmla="*/ 79 w 87"/>
                  <a:gd name="T7" fmla="*/ 50 h 88"/>
                  <a:gd name="T8" fmla="*/ 75 w 87"/>
                  <a:gd name="T9" fmla="*/ 43 h 88"/>
                  <a:gd name="T10" fmla="*/ 78 w 87"/>
                  <a:gd name="T11" fmla="*/ 31 h 88"/>
                  <a:gd name="T12" fmla="*/ 65 w 87"/>
                  <a:gd name="T13" fmla="*/ 21 h 88"/>
                  <a:gd name="T14" fmla="*/ 65 w 87"/>
                  <a:gd name="T15" fmla="*/ 16 h 88"/>
                  <a:gd name="T16" fmla="*/ 35 w 87"/>
                  <a:gd name="T17" fmla="*/ 0 h 88"/>
                  <a:gd name="T18" fmla="*/ 31 w 87"/>
                  <a:gd name="T19" fmla="*/ 8 h 88"/>
                  <a:gd name="T20" fmla="*/ 31 w 87"/>
                  <a:gd name="T21" fmla="*/ 13 h 88"/>
                  <a:gd name="T22" fmla="*/ 18 w 87"/>
                  <a:gd name="T23" fmla="*/ 12 h 88"/>
                  <a:gd name="T24" fmla="*/ 18 w 87"/>
                  <a:gd name="T25" fmla="*/ 0 h 88"/>
                  <a:gd name="T26" fmla="*/ 12 w 87"/>
                  <a:gd name="T27" fmla="*/ 0 h 88"/>
                  <a:gd name="T28" fmla="*/ 8 w 87"/>
                  <a:gd name="T29" fmla="*/ 1 h 88"/>
                  <a:gd name="T30" fmla="*/ 9 w 87"/>
                  <a:gd name="T31" fmla="*/ 5 h 88"/>
                  <a:gd name="T32" fmla="*/ 10 w 87"/>
                  <a:gd name="T33" fmla="*/ 10 h 88"/>
                  <a:gd name="T34" fmla="*/ 7 w 87"/>
                  <a:gd name="T35" fmla="*/ 12 h 88"/>
                  <a:gd name="T36" fmla="*/ 7 w 87"/>
                  <a:gd name="T37" fmla="*/ 16 h 88"/>
                  <a:gd name="T38" fmla="*/ 10 w 87"/>
                  <a:gd name="T39" fmla="*/ 17 h 88"/>
                  <a:gd name="T40" fmla="*/ 3 w 87"/>
                  <a:gd name="T41" fmla="*/ 27 h 88"/>
                  <a:gd name="T42" fmla="*/ 0 w 87"/>
                  <a:gd name="T43" fmla="*/ 29 h 88"/>
                  <a:gd name="T44" fmla="*/ 4 w 87"/>
                  <a:gd name="T45" fmla="*/ 44 h 88"/>
                  <a:gd name="T46" fmla="*/ 9 w 87"/>
                  <a:gd name="T47" fmla="*/ 54 h 88"/>
                  <a:gd name="T48" fmla="*/ 11 w 87"/>
                  <a:gd name="T49" fmla="*/ 61 h 88"/>
                  <a:gd name="T50" fmla="*/ 6 w 87"/>
                  <a:gd name="T51" fmla="*/ 57 h 88"/>
                  <a:gd name="T52" fmla="*/ 6 w 87"/>
                  <a:gd name="T53" fmla="*/ 59 h 88"/>
                  <a:gd name="T54" fmla="*/ 5 w 87"/>
                  <a:gd name="T55" fmla="*/ 59 h 88"/>
                  <a:gd name="T56" fmla="*/ 11 w 87"/>
                  <a:gd name="T57" fmla="*/ 62 h 88"/>
                  <a:gd name="T58" fmla="*/ 19 w 87"/>
                  <a:gd name="T59" fmla="*/ 65 h 88"/>
                  <a:gd name="T60" fmla="*/ 29 w 87"/>
                  <a:gd name="T61" fmla="*/ 70 h 88"/>
                  <a:gd name="T62" fmla="*/ 29 w 87"/>
                  <a:gd name="T63" fmla="*/ 71 h 88"/>
                  <a:gd name="T64" fmla="*/ 35 w 87"/>
                  <a:gd name="T65" fmla="*/ 71 h 88"/>
                  <a:gd name="T66" fmla="*/ 36 w 87"/>
                  <a:gd name="T67" fmla="*/ 70 h 88"/>
                  <a:gd name="T68" fmla="*/ 42 w 87"/>
                  <a:gd name="T69" fmla="*/ 86 h 88"/>
                  <a:gd name="T70" fmla="*/ 46 w 87"/>
                  <a:gd name="T71" fmla="*/ 87 h 88"/>
                  <a:gd name="T72" fmla="*/ 51 w 87"/>
                  <a:gd name="T73" fmla="*/ 86 h 88"/>
                  <a:gd name="T74" fmla="*/ 54 w 87"/>
                  <a:gd name="T75" fmla="*/ 88 h 88"/>
                  <a:gd name="T76" fmla="*/ 61 w 87"/>
                  <a:gd name="T77" fmla="*/ 87 h 88"/>
                  <a:gd name="T78" fmla="*/ 65 w 87"/>
                  <a:gd name="T79" fmla="*/ 87 h 88"/>
                  <a:gd name="T80" fmla="*/ 68 w 87"/>
                  <a:gd name="T81" fmla="*/ 84 h 88"/>
                  <a:gd name="T82" fmla="*/ 73 w 87"/>
                  <a:gd name="T83" fmla="*/ 84 h 88"/>
                  <a:gd name="T84" fmla="*/ 78 w 87"/>
                  <a:gd name="T85" fmla="*/ 83 h 88"/>
                  <a:gd name="T86" fmla="*/ 87 w 87"/>
                  <a:gd name="T87" fmla="*/ 78 h 88"/>
                  <a:gd name="T88" fmla="*/ 81 w 87"/>
                  <a:gd name="T89" fmla="*/ 71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7" h="88">
                    <a:moveTo>
                      <a:pt x="81" y="71"/>
                    </a:moveTo>
                    <a:cubicBezTo>
                      <a:pt x="81" y="66"/>
                      <a:pt x="78" y="66"/>
                      <a:pt x="78" y="63"/>
                    </a:cubicBezTo>
                    <a:cubicBezTo>
                      <a:pt x="78" y="59"/>
                      <a:pt x="79" y="56"/>
                      <a:pt x="77" y="56"/>
                    </a:cubicBezTo>
                    <a:cubicBezTo>
                      <a:pt x="76" y="55"/>
                      <a:pt x="77" y="53"/>
                      <a:pt x="79" y="50"/>
                    </a:cubicBezTo>
                    <a:cubicBezTo>
                      <a:pt x="81" y="47"/>
                      <a:pt x="75" y="47"/>
                      <a:pt x="75" y="43"/>
                    </a:cubicBezTo>
                    <a:cubicBezTo>
                      <a:pt x="74" y="41"/>
                      <a:pt x="76" y="36"/>
                      <a:pt x="78" y="31"/>
                    </a:cubicBezTo>
                    <a:cubicBezTo>
                      <a:pt x="72" y="26"/>
                      <a:pt x="65" y="21"/>
                      <a:pt x="65" y="21"/>
                    </a:cubicBezTo>
                    <a:cubicBezTo>
                      <a:pt x="65" y="16"/>
                      <a:pt x="65" y="16"/>
                      <a:pt x="65" y="16"/>
                    </a:cubicBezTo>
                    <a:cubicBezTo>
                      <a:pt x="35" y="0"/>
                      <a:pt x="35" y="0"/>
                      <a:pt x="35" y="0"/>
                    </a:cubicBezTo>
                    <a:cubicBezTo>
                      <a:pt x="35" y="4"/>
                      <a:pt x="33" y="7"/>
                      <a:pt x="31" y="8"/>
                    </a:cubicBezTo>
                    <a:cubicBezTo>
                      <a:pt x="29" y="9"/>
                      <a:pt x="34" y="12"/>
                      <a:pt x="31" y="13"/>
                    </a:cubicBezTo>
                    <a:cubicBezTo>
                      <a:pt x="29" y="13"/>
                      <a:pt x="23" y="10"/>
                      <a:pt x="18" y="12"/>
                    </a:cubicBezTo>
                    <a:cubicBezTo>
                      <a:pt x="15" y="13"/>
                      <a:pt x="16" y="6"/>
                      <a:pt x="18" y="0"/>
                    </a:cubicBezTo>
                    <a:cubicBezTo>
                      <a:pt x="12" y="0"/>
                      <a:pt x="12" y="0"/>
                      <a:pt x="12" y="0"/>
                    </a:cubicBezTo>
                    <a:cubicBezTo>
                      <a:pt x="12" y="0"/>
                      <a:pt x="10" y="1"/>
                      <a:pt x="8" y="1"/>
                    </a:cubicBezTo>
                    <a:cubicBezTo>
                      <a:pt x="9" y="5"/>
                      <a:pt x="9" y="5"/>
                      <a:pt x="9" y="5"/>
                    </a:cubicBezTo>
                    <a:cubicBezTo>
                      <a:pt x="9" y="5"/>
                      <a:pt x="11" y="8"/>
                      <a:pt x="10" y="10"/>
                    </a:cubicBezTo>
                    <a:cubicBezTo>
                      <a:pt x="10" y="11"/>
                      <a:pt x="9" y="11"/>
                      <a:pt x="7" y="12"/>
                    </a:cubicBezTo>
                    <a:cubicBezTo>
                      <a:pt x="8" y="14"/>
                      <a:pt x="7" y="16"/>
                      <a:pt x="7" y="16"/>
                    </a:cubicBezTo>
                    <a:cubicBezTo>
                      <a:pt x="10" y="17"/>
                      <a:pt x="10" y="17"/>
                      <a:pt x="10" y="17"/>
                    </a:cubicBezTo>
                    <a:cubicBezTo>
                      <a:pt x="10" y="17"/>
                      <a:pt x="5" y="26"/>
                      <a:pt x="3" y="27"/>
                    </a:cubicBezTo>
                    <a:cubicBezTo>
                      <a:pt x="2" y="27"/>
                      <a:pt x="1" y="28"/>
                      <a:pt x="0" y="29"/>
                    </a:cubicBezTo>
                    <a:cubicBezTo>
                      <a:pt x="1" y="35"/>
                      <a:pt x="2" y="42"/>
                      <a:pt x="4" y="44"/>
                    </a:cubicBezTo>
                    <a:cubicBezTo>
                      <a:pt x="9" y="48"/>
                      <a:pt x="8" y="52"/>
                      <a:pt x="9" y="54"/>
                    </a:cubicBezTo>
                    <a:cubicBezTo>
                      <a:pt x="10" y="57"/>
                      <a:pt x="13" y="60"/>
                      <a:pt x="11" y="61"/>
                    </a:cubicBezTo>
                    <a:cubicBezTo>
                      <a:pt x="9" y="62"/>
                      <a:pt x="8" y="60"/>
                      <a:pt x="6" y="57"/>
                    </a:cubicBezTo>
                    <a:cubicBezTo>
                      <a:pt x="6" y="58"/>
                      <a:pt x="6" y="58"/>
                      <a:pt x="6" y="59"/>
                    </a:cubicBezTo>
                    <a:cubicBezTo>
                      <a:pt x="6" y="59"/>
                      <a:pt x="5" y="59"/>
                      <a:pt x="5" y="59"/>
                    </a:cubicBezTo>
                    <a:cubicBezTo>
                      <a:pt x="8" y="61"/>
                      <a:pt x="10" y="62"/>
                      <a:pt x="11" y="62"/>
                    </a:cubicBezTo>
                    <a:cubicBezTo>
                      <a:pt x="13" y="62"/>
                      <a:pt x="17" y="65"/>
                      <a:pt x="19" y="65"/>
                    </a:cubicBezTo>
                    <a:cubicBezTo>
                      <a:pt x="21" y="66"/>
                      <a:pt x="28" y="69"/>
                      <a:pt x="29" y="70"/>
                    </a:cubicBezTo>
                    <a:cubicBezTo>
                      <a:pt x="29" y="70"/>
                      <a:pt x="29" y="70"/>
                      <a:pt x="29" y="71"/>
                    </a:cubicBezTo>
                    <a:cubicBezTo>
                      <a:pt x="31" y="70"/>
                      <a:pt x="33" y="70"/>
                      <a:pt x="35" y="71"/>
                    </a:cubicBezTo>
                    <a:cubicBezTo>
                      <a:pt x="35" y="70"/>
                      <a:pt x="35" y="70"/>
                      <a:pt x="36" y="70"/>
                    </a:cubicBezTo>
                    <a:cubicBezTo>
                      <a:pt x="39" y="70"/>
                      <a:pt x="42" y="80"/>
                      <a:pt x="42" y="86"/>
                    </a:cubicBezTo>
                    <a:cubicBezTo>
                      <a:pt x="43" y="87"/>
                      <a:pt x="46" y="87"/>
                      <a:pt x="46" y="87"/>
                    </a:cubicBezTo>
                    <a:cubicBezTo>
                      <a:pt x="48" y="87"/>
                      <a:pt x="49" y="85"/>
                      <a:pt x="51" y="86"/>
                    </a:cubicBezTo>
                    <a:cubicBezTo>
                      <a:pt x="53" y="87"/>
                      <a:pt x="52" y="88"/>
                      <a:pt x="54" y="88"/>
                    </a:cubicBezTo>
                    <a:cubicBezTo>
                      <a:pt x="56" y="88"/>
                      <a:pt x="59" y="87"/>
                      <a:pt x="61" y="87"/>
                    </a:cubicBezTo>
                    <a:cubicBezTo>
                      <a:pt x="62" y="88"/>
                      <a:pt x="65" y="88"/>
                      <a:pt x="65" y="87"/>
                    </a:cubicBezTo>
                    <a:cubicBezTo>
                      <a:pt x="66" y="85"/>
                      <a:pt x="66" y="83"/>
                      <a:pt x="68" y="84"/>
                    </a:cubicBezTo>
                    <a:cubicBezTo>
                      <a:pt x="70" y="84"/>
                      <a:pt x="71" y="86"/>
                      <a:pt x="73" y="84"/>
                    </a:cubicBezTo>
                    <a:cubicBezTo>
                      <a:pt x="75" y="82"/>
                      <a:pt x="78" y="84"/>
                      <a:pt x="78" y="83"/>
                    </a:cubicBezTo>
                    <a:cubicBezTo>
                      <a:pt x="79" y="82"/>
                      <a:pt x="83" y="80"/>
                      <a:pt x="87" y="78"/>
                    </a:cubicBezTo>
                    <a:cubicBezTo>
                      <a:pt x="87" y="73"/>
                      <a:pt x="82" y="75"/>
                      <a:pt x="81" y="71"/>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68" name="Freeform 169">
                <a:extLst>
                  <a:ext uri="{FF2B5EF4-FFF2-40B4-BE49-F238E27FC236}">
                    <a16:creationId xmlns:a16="http://schemas.microsoft.com/office/drawing/2014/main" xmlns="" id="{F72D6D50-6040-4419-B895-D2118825D5F5}"/>
                  </a:ext>
                </a:extLst>
              </p:cNvPr>
              <p:cNvSpPr>
                <a:spLocks/>
              </p:cNvSpPr>
              <p:nvPr/>
            </p:nvSpPr>
            <p:spPr bwMode="auto">
              <a:xfrm>
                <a:off x="5515709" y="4266714"/>
                <a:ext cx="61482" cy="144293"/>
              </a:xfrm>
              <a:custGeom>
                <a:avLst/>
                <a:gdLst>
                  <a:gd name="T0" fmla="*/ 25 w 27"/>
                  <a:gd name="T1" fmla="*/ 41 h 63"/>
                  <a:gd name="T2" fmla="*/ 20 w 27"/>
                  <a:gd name="T3" fmla="*/ 36 h 63"/>
                  <a:gd name="T4" fmla="*/ 20 w 27"/>
                  <a:gd name="T5" fmla="*/ 38 h 63"/>
                  <a:gd name="T6" fmla="*/ 11 w 27"/>
                  <a:gd name="T7" fmla="*/ 25 h 63"/>
                  <a:gd name="T8" fmla="*/ 12 w 27"/>
                  <a:gd name="T9" fmla="*/ 11 h 63"/>
                  <a:gd name="T10" fmla="*/ 10 w 27"/>
                  <a:gd name="T11" fmla="*/ 1 h 63"/>
                  <a:gd name="T12" fmla="*/ 4 w 27"/>
                  <a:gd name="T13" fmla="*/ 1 h 63"/>
                  <a:gd name="T14" fmla="*/ 8 w 27"/>
                  <a:gd name="T15" fmla="*/ 8 h 63"/>
                  <a:gd name="T16" fmla="*/ 5 w 27"/>
                  <a:gd name="T17" fmla="*/ 10 h 63"/>
                  <a:gd name="T18" fmla="*/ 5 w 27"/>
                  <a:gd name="T19" fmla="*/ 23 h 63"/>
                  <a:gd name="T20" fmla="*/ 2 w 27"/>
                  <a:gd name="T21" fmla="*/ 25 h 63"/>
                  <a:gd name="T22" fmla="*/ 1 w 27"/>
                  <a:gd name="T23" fmla="*/ 33 h 63"/>
                  <a:gd name="T24" fmla="*/ 2 w 27"/>
                  <a:gd name="T25" fmla="*/ 37 h 63"/>
                  <a:gd name="T26" fmla="*/ 2 w 27"/>
                  <a:gd name="T27" fmla="*/ 37 h 63"/>
                  <a:gd name="T28" fmla="*/ 8 w 27"/>
                  <a:gd name="T29" fmla="*/ 40 h 63"/>
                  <a:gd name="T30" fmla="*/ 14 w 27"/>
                  <a:gd name="T31" fmla="*/ 41 h 63"/>
                  <a:gd name="T32" fmla="*/ 12 w 27"/>
                  <a:gd name="T33" fmla="*/ 52 h 63"/>
                  <a:gd name="T34" fmla="*/ 20 w 27"/>
                  <a:gd name="T35" fmla="*/ 62 h 63"/>
                  <a:gd name="T36" fmla="*/ 20 w 27"/>
                  <a:gd name="T37" fmla="*/ 54 h 63"/>
                  <a:gd name="T38" fmla="*/ 25 w 27"/>
                  <a:gd name="T39" fmla="*/ 49 h 63"/>
                  <a:gd name="T40" fmla="*/ 25 w 27"/>
                  <a:gd name="T41" fmla="*/ 4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 h="63">
                    <a:moveTo>
                      <a:pt x="25" y="41"/>
                    </a:moveTo>
                    <a:cubicBezTo>
                      <a:pt x="24" y="40"/>
                      <a:pt x="22" y="38"/>
                      <a:pt x="20" y="36"/>
                    </a:cubicBezTo>
                    <a:cubicBezTo>
                      <a:pt x="20" y="37"/>
                      <a:pt x="20" y="37"/>
                      <a:pt x="20" y="38"/>
                    </a:cubicBezTo>
                    <a:cubicBezTo>
                      <a:pt x="17" y="41"/>
                      <a:pt x="12" y="31"/>
                      <a:pt x="11" y="25"/>
                    </a:cubicBezTo>
                    <a:cubicBezTo>
                      <a:pt x="10" y="19"/>
                      <a:pt x="14" y="17"/>
                      <a:pt x="12" y="11"/>
                    </a:cubicBezTo>
                    <a:cubicBezTo>
                      <a:pt x="10" y="6"/>
                      <a:pt x="8" y="2"/>
                      <a:pt x="10" y="1"/>
                    </a:cubicBezTo>
                    <a:cubicBezTo>
                      <a:pt x="8" y="0"/>
                      <a:pt x="6" y="0"/>
                      <a:pt x="4" y="1"/>
                    </a:cubicBezTo>
                    <a:cubicBezTo>
                      <a:pt x="6" y="3"/>
                      <a:pt x="8" y="7"/>
                      <a:pt x="8" y="8"/>
                    </a:cubicBezTo>
                    <a:cubicBezTo>
                      <a:pt x="8" y="10"/>
                      <a:pt x="6" y="8"/>
                      <a:pt x="5" y="10"/>
                    </a:cubicBezTo>
                    <a:cubicBezTo>
                      <a:pt x="4" y="12"/>
                      <a:pt x="3" y="22"/>
                      <a:pt x="5" y="23"/>
                    </a:cubicBezTo>
                    <a:cubicBezTo>
                      <a:pt x="7" y="25"/>
                      <a:pt x="2" y="24"/>
                      <a:pt x="2" y="25"/>
                    </a:cubicBezTo>
                    <a:cubicBezTo>
                      <a:pt x="2" y="27"/>
                      <a:pt x="1" y="33"/>
                      <a:pt x="1" y="33"/>
                    </a:cubicBezTo>
                    <a:cubicBezTo>
                      <a:pt x="0" y="33"/>
                      <a:pt x="1" y="35"/>
                      <a:pt x="2" y="37"/>
                    </a:cubicBezTo>
                    <a:cubicBezTo>
                      <a:pt x="2" y="37"/>
                      <a:pt x="2" y="37"/>
                      <a:pt x="2" y="37"/>
                    </a:cubicBezTo>
                    <a:cubicBezTo>
                      <a:pt x="3" y="37"/>
                      <a:pt x="6" y="41"/>
                      <a:pt x="8" y="40"/>
                    </a:cubicBezTo>
                    <a:cubicBezTo>
                      <a:pt x="9" y="40"/>
                      <a:pt x="13" y="38"/>
                      <a:pt x="14" y="41"/>
                    </a:cubicBezTo>
                    <a:cubicBezTo>
                      <a:pt x="15" y="45"/>
                      <a:pt x="12" y="50"/>
                      <a:pt x="12" y="52"/>
                    </a:cubicBezTo>
                    <a:cubicBezTo>
                      <a:pt x="13" y="53"/>
                      <a:pt x="19" y="63"/>
                      <a:pt x="20" y="62"/>
                    </a:cubicBezTo>
                    <a:cubicBezTo>
                      <a:pt x="20" y="60"/>
                      <a:pt x="18" y="56"/>
                      <a:pt x="20" y="54"/>
                    </a:cubicBezTo>
                    <a:cubicBezTo>
                      <a:pt x="23" y="52"/>
                      <a:pt x="25" y="55"/>
                      <a:pt x="25" y="49"/>
                    </a:cubicBezTo>
                    <a:cubicBezTo>
                      <a:pt x="25" y="43"/>
                      <a:pt x="27" y="44"/>
                      <a:pt x="25" y="41"/>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69" name="Freeform 170">
                <a:extLst>
                  <a:ext uri="{FF2B5EF4-FFF2-40B4-BE49-F238E27FC236}">
                    <a16:creationId xmlns:a16="http://schemas.microsoft.com/office/drawing/2014/main" xmlns="" id="{B66750E4-EDC1-40DF-9A9D-1FC19EA15778}"/>
                  </a:ext>
                </a:extLst>
              </p:cNvPr>
              <p:cNvSpPr>
                <a:spLocks/>
              </p:cNvSpPr>
              <p:nvPr/>
            </p:nvSpPr>
            <p:spPr bwMode="auto">
              <a:xfrm>
                <a:off x="6174440" y="3276736"/>
                <a:ext cx="143039" cy="97869"/>
              </a:xfrm>
              <a:custGeom>
                <a:avLst/>
                <a:gdLst>
                  <a:gd name="T0" fmla="*/ 50 w 62"/>
                  <a:gd name="T1" fmla="*/ 34 h 42"/>
                  <a:gd name="T2" fmla="*/ 53 w 62"/>
                  <a:gd name="T3" fmla="*/ 36 h 42"/>
                  <a:gd name="T4" fmla="*/ 59 w 62"/>
                  <a:gd name="T5" fmla="*/ 38 h 42"/>
                  <a:gd name="T6" fmla="*/ 62 w 62"/>
                  <a:gd name="T7" fmla="*/ 38 h 42"/>
                  <a:gd name="T8" fmla="*/ 60 w 62"/>
                  <a:gd name="T9" fmla="*/ 27 h 42"/>
                  <a:gd name="T10" fmla="*/ 52 w 62"/>
                  <a:gd name="T11" fmla="*/ 22 h 42"/>
                  <a:gd name="T12" fmla="*/ 51 w 62"/>
                  <a:gd name="T13" fmla="*/ 15 h 42"/>
                  <a:gd name="T14" fmla="*/ 40 w 62"/>
                  <a:gd name="T15" fmla="*/ 16 h 42"/>
                  <a:gd name="T16" fmla="*/ 34 w 62"/>
                  <a:gd name="T17" fmla="*/ 14 h 42"/>
                  <a:gd name="T18" fmla="*/ 26 w 62"/>
                  <a:gd name="T19" fmla="*/ 14 h 42"/>
                  <a:gd name="T20" fmla="*/ 15 w 62"/>
                  <a:gd name="T21" fmla="*/ 13 h 42"/>
                  <a:gd name="T22" fmla="*/ 21 w 62"/>
                  <a:gd name="T23" fmla="*/ 8 h 42"/>
                  <a:gd name="T24" fmla="*/ 23 w 62"/>
                  <a:gd name="T25" fmla="*/ 8 h 42"/>
                  <a:gd name="T26" fmla="*/ 26 w 62"/>
                  <a:gd name="T27" fmla="*/ 2 h 42"/>
                  <a:gd name="T28" fmla="*/ 20 w 62"/>
                  <a:gd name="T29" fmla="*/ 3 h 42"/>
                  <a:gd name="T30" fmla="*/ 14 w 62"/>
                  <a:gd name="T31" fmla="*/ 4 h 42"/>
                  <a:gd name="T32" fmla="*/ 10 w 62"/>
                  <a:gd name="T33" fmla="*/ 9 h 42"/>
                  <a:gd name="T34" fmla="*/ 8 w 62"/>
                  <a:gd name="T35" fmla="*/ 13 h 42"/>
                  <a:gd name="T36" fmla="*/ 0 w 62"/>
                  <a:gd name="T37" fmla="*/ 16 h 42"/>
                  <a:gd name="T38" fmla="*/ 5 w 62"/>
                  <a:gd name="T39" fmla="*/ 22 h 42"/>
                  <a:gd name="T40" fmla="*/ 6 w 62"/>
                  <a:gd name="T41" fmla="*/ 29 h 42"/>
                  <a:gd name="T42" fmla="*/ 3 w 62"/>
                  <a:gd name="T43" fmla="*/ 38 h 42"/>
                  <a:gd name="T44" fmla="*/ 7 w 62"/>
                  <a:gd name="T45" fmla="*/ 38 h 42"/>
                  <a:gd name="T46" fmla="*/ 15 w 62"/>
                  <a:gd name="T47" fmla="*/ 36 h 42"/>
                  <a:gd name="T48" fmla="*/ 23 w 62"/>
                  <a:gd name="T49" fmla="*/ 32 h 42"/>
                  <a:gd name="T50" fmla="*/ 30 w 62"/>
                  <a:gd name="T51" fmla="*/ 25 h 42"/>
                  <a:gd name="T52" fmla="*/ 33 w 62"/>
                  <a:gd name="T53" fmla="*/ 32 h 42"/>
                  <a:gd name="T54" fmla="*/ 33 w 62"/>
                  <a:gd name="T55" fmla="*/ 41 h 42"/>
                  <a:gd name="T56" fmla="*/ 37 w 62"/>
                  <a:gd name="T57" fmla="*/ 41 h 42"/>
                  <a:gd name="T58" fmla="*/ 41 w 62"/>
                  <a:gd name="T59" fmla="*/ 40 h 42"/>
                  <a:gd name="T60" fmla="*/ 50 w 62"/>
                  <a:gd name="T61" fmla="*/ 34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62" h="42">
                    <a:moveTo>
                      <a:pt x="50" y="34"/>
                    </a:moveTo>
                    <a:cubicBezTo>
                      <a:pt x="52" y="35"/>
                      <a:pt x="52" y="37"/>
                      <a:pt x="53" y="36"/>
                    </a:cubicBezTo>
                    <a:cubicBezTo>
                      <a:pt x="55" y="36"/>
                      <a:pt x="58" y="37"/>
                      <a:pt x="59" y="38"/>
                    </a:cubicBezTo>
                    <a:cubicBezTo>
                      <a:pt x="60" y="38"/>
                      <a:pt x="62" y="38"/>
                      <a:pt x="62" y="38"/>
                    </a:cubicBezTo>
                    <a:cubicBezTo>
                      <a:pt x="62" y="38"/>
                      <a:pt x="60" y="29"/>
                      <a:pt x="60" y="27"/>
                    </a:cubicBezTo>
                    <a:cubicBezTo>
                      <a:pt x="60" y="24"/>
                      <a:pt x="52" y="22"/>
                      <a:pt x="52" y="22"/>
                    </a:cubicBezTo>
                    <a:cubicBezTo>
                      <a:pt x="51" y="15"/>
                      <a:pt x="51" y="15"/>
                      <a:pt x="51" y="15"/>
                    </a:cubicBezTo>
                    <a:cubicBezTo>
                      <a:pt x="51" y="15"/>
                      <a:pt x="42" y="16"/>
                      <a:pt x="40" y="16"/>
                    </a:cubicBezTo>
                    <a:cubicBezTo>
                      <a:pt x="39" y="15"/>
                      <a:pt x="35" y="16"/>
                      <a:pt x="34" y="14"/>
                    </a:cubicBezTo>
                    <a:cubicBezTo>
                      <a:pt x="32" y="12"/>
                      <a:pt x="29" y="16"/>
                      <a:pt x="26" y="14"/>
                    </a:cubicBezTo>
                    <a:cubicBezTo>
                      <a:pt x="23" y="12"/>
                      <a:pt x="15" y="15"/>
                      <a:pt x="15" y="13"/>
                    </a:cubicBezTo>
                    <a:cubicBezTo>
                      <a:pt x="15" y="11"/>
                      <a:pt x="18" y="8"/>
                      <a:pt x="21" y="8"/>
                    </a:cubicBezTo>
                    <a:cubicBezTo>
                      <a:pt x="21" y="8"/>
                      <a:pt x="22" y="8"/>
                      <a:pt x="23" y="8"/>
                    </a:cubicBezTo>
                    <a:cubicBezTo>
                      <a:pt x="24" y="7"/>
                      <a:pt x="26" y="3"/>
                      <a:pt x="26" y="2"/>
                    </a:cubicBezTo>
                    <a:cubicBezTo>
                      <a:pt x="25" y="0"/>
                      <a:pt x="22" y="1"/>
                      <a:pt x="20" y="3"/>
                    </a:cubicBezTo>
                    <a:cubicBezTo>
                      <a:pt x="19" y="4"/>
                      <a:pt x="15" y="2"/>
                      <a:pt x="14" y="4"/>
                    </a:cubicBezTo>
                    <a:cubicBezTo>
                      <a:pt x="14" y="6"/>
                      <a:pt x="13" y="9"/>
                      <a:pt x="10" y="9"/>
                    </a:cubicBezTo>
                    <a:cubicBezTo>
                      <a:pt x="8" y="9"/>
                      <a:pt x="10" y="12"/>
                      <a:pt x="8" y="13"/>
                    </a:cubicBezTo>
                    <a:cubicBezTo>
                      <a:pt x="6" y="14"/>
                      <a:pt x="1" y="14"/>
                      <a:pt x="0" y="16"/>
                    </a:cubicBezTo>
                    <a:cubicBezTo>
                      <a:pt x="0" y="18"/>
                      <a:pt x="6" y="20"/>
                      <a:pt x="5" y="22"/>
                    </a:cubicBezTo>
                    <a:cubicBezTo>
                      <a:pt x="5" y="25"/>
                      <a:pt x="8" y="28"/>
                      <a:pt x="6" y="29"/>
                    </a:cubicBezTo>
                    <a:cubicBezTo>
                      <a:pt x="4" y="31"/>
                      <a:pt x="3" y="33"/>
                      <a:pt x="3" y="38"/>
                    </a:cubicBezTo>
                    <a:cubicBezTo>
                      <a:pt x="4" y="39"/>
                      <a:pt x="6" y="40"/>
                      <a:pt x="7" y="38"/>
                    </a:cubicBezTo>
                    <a:cubicBezTo>
                      <a:pt x="8" y="36"/>
                      <a:pt x="15" y="38"/>
                      <a:pt x="15" y="36"/>
                    </a:cubicBezTo>
                    <a:cubicBezTo>
                      <a:pt x="15" y="34"/>
                      <a:pt x="23" y="34"/>
                      <a:pt x="23" y="32"/>
                    </a:cubicBezTo>
                    <a:cubicBezTo>
                      <a:pt x="23" y="30"/>
                      <a:pt x="27" y="25"/>
                      <a:pt x="30" y="25"/>
                    </a:cubicBezTo>
                    <a:cubicBezTo>
                      <a:pt x="33" y="25"/>
                      <a:pt x="30" y="30"/>
                      <a:pt x="33" y="32"/>
                    </a:cubicBezTo>
                    <a:cubicBezTo>
                      <a:pt x="36" y="33"/>
                      <a:pt x="31" y="39"/>
                      <a:pt x="33" y="41"/>
                    </a:cubicBezTo>
                    <a:cubicBezTo>
                      <a:pt x="34" y="42"/>
                      <a:pt x="35" y="42"/>
                      <a:pt x="37" y="41"/>
                    </a:cubicBezTo>
                    <a:cubicBezTo>
                      <a:pt x="38" y="41"/>
                      <a:pt x="40" y="40"/>
                      <a:pt x="41" y="40"/>
                    </a:cubicBezTo>
                    <a:cubicBezTo>
                      <a:pt x="45" y="37"/>
                      <a:pt x="49" y="33"/>
                      <a:pt x="50" y="34"/>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70" name="Freeform 171">
                <a:extLst>
                  <a:ext uri="{FF2B5EF4-FFF2-40B4-BE49-F238E27FC236}">
                    <a16:creationId xmlns:a16="http://schemas.microsoft.com/office/drawing/2014/main" xmlns="" id="{0164B8D6-87C3-4035-A187-B339C5CB0281}"/>
                  </a:ext>
                </a:extLst>
              </p:cNvPr>
              <p:cNvSpPr>
                <a:spLocks/>
              </p:cNvSpPr>
              <p:nvPr/>
            </p:nvSpPr>
            <p:spPr bwMode="auto">
              <a:xfrm>
                <a:off x="3456704" y="3601710"/>
                <a:ext cx="16311" cy="35132"/>
              </a:xfrm>
              <a:custGeom>
                <a:avLst/>
                <a:gdLst>
                  <a:gd name="T0" fmla="*/ 6 w 7"/>
                  <a:gd name="T1" fmla="*/ 14 h 15"/>
                  <a:gd name="T2" fmla="*/ 3 w 7"/>
                  <a:gd name="T3" fmla="*/ 11 h 15"/>
                  <a:gd name="T4" fmla="*/ 0 w 7"/>
                  <a:gd name="T5" fmla="*/ 6 h 15"/>
                  <a:gd name="T6" fmla="*/ 3 w 7"/>
                  <a:gd name="T7" fmla="*/ 3 h 15"/>
                  <a:gd name="T8" fmla="*/ 4 w 7"/>
                  <a:gd name="T9" fmla="*/ 9 h 15"/>
                  <a:gd name="T10" fmla="*/ 6 w 7"/>
                  <a:gd name="T11" fmla="*/ 14 h 15"/>
                </a:gdLst>
                <a:ahLst/>
                <a:cxnLst>
                  <a:cxn ang="0">
                    <a:pos x="T0" y="T1"/>
                  </a:cxn>
                  <a:cxn ang="0">
                    <a:pos x="T2" y="T3"/>
                  </a:cxn>
                  <a:cxn ang="0">
                    <a:pos x="T4" y="T5"/>
                  </a:cxn>
                  <a:cxn ang="0">
                    <a:pos x="T6" y="T7"/>
                  </a:cxn>
                  <a:cxn ang="0">
                    <a:pos x="T8" y="T9"/>
                  </a:cxn>
                  <a:cxn ang="0">
                    <a:pos x="T10" y="T11"/>
                  </a:cxn>
                </a:cxnLst>
                <a:rect l="0" t="0" r="r" b="b"/>
                <a:pathLst>
                  <a:path w="7" h="15">
                    <a:moveTo>
                      <a:pt x="6" y="14"/>
                    </a:moveTo>
                    <a:cubicBezTo>
                      <a:pt x="6" y="15"/>
                      <a:pt x="3" y="13"/>
                      <a:pt x="3" y="11"/>
                    </a:cubicBezTo>
                    <a:cubicBezTo>
                      <a:pt x="3" y="9"/>
                      <a:pt x="0" y="9"/>
                      <a:pt x="0" y="6"/>
                    </a:cubicBezTo>
                    <a:cubicBezTo>
                      <a:pt x="0" y="2"/>
                      <a:pt x="2" y="0"/>
                      <a:pt x="3" y="3"/>
                    </a:cubicBezTo>
                    <a:cubicBezTo>
                      <a:pt x="5" y="6"/>
                      <a:pt x="4" y="8"/>
                      <a:pt x="4" y="9"/>
                    </a:cubicBezTo>
                    <a:cubicBezTo>
                      <a:pt x="4" y="11"/>
                      <a:pt x="7" y="12"/>
                      <a:pt x="6" y="14"/>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71" name="Freeform 172">
                <a:extLst>
                  <a:ext uri="{FF2B5EF4-FFF2-40B4-BE49-F238E27FC236}">
                    <a16:creationId xmlns:a16="http://schemas.microsoft.com/office/drawing/2014/main" xmlns="" id="{6B4015FF-BF2A-4F46-AB18-CAD2C2835941}"/>
                  </a:ext>
                </a:extLst>
              </p:cNvPr>
              <p:cNvSpPr>
                <a:spLocks/>
              </p:cNvSpPr>
              <p:nvPr/>
            </p:nvSpPr>
            <p:spPr bwMode="auto">
              <a:xfrm>
                <a:off x="3762857" y="3884023"/>
                <a:ext cx="23840" cy="17566"/>
              </a:xfrm>
              <a:custGeom>
                <a:avLst/>
                <a:gdLst>
                  <a:gd name="T0" fmla="*/ 2 w 10"/>
                  <a:gd name="T1" fmla="*/ 7 h 8"/>
                  <a:gd name="T2" fmla="*/ 2 w 10"/>
                  <a:gd name="T3" fmla="*/ 4 h 8"/>
                  <a:gd name="T4" fmla="*/ 7 w 10"/>
                  <a:gd name="T5" fmla="*/ 2 h 8"/>
                  <a:gd name="T6" fmla="*/ 8 w 10"/>
                  <a:gd name="T7" fmla="*/ 7 h 8"/>
                  <a:gd name="T8" fmla="*/ 2 w 10"/>
                  <a:gd name="T9" fmla="*/ 7 h 8"/>
                </a:gdLst>
                <a:ahLst/>
                <a:cxnLst>
                  <a:cxn ang="0">
                    <a:pos x="T0" y="T1"/>
                  </a:cxn>
                  <a:cxn ang="0">
                    <a:pos x="T2" y="T3"/>
                  </a:cxn>
                  <a:cxn ang="0">
                    <a:pos x="T4" y="T5"/>
                  </a:cxn>
                  <a:cxn ang="0">
                    <a:pos x="T6" y="T7"/>
                  </a:cxn>
                  <a:cxn ang="0">
                    <a:pos x="T8" y="T9"/>
                  </a:cxn>
                </a:cxnLst>
                <a:rect l="0" t="0" r="r" b="b"/>
                <a:pathLst>
                  <a:path w="10" h="8">
                    <a:moveTo>
                      <a:pt x="2" y="7"/>
                    </a:moveTo>
                    <a:cubicBezTo>
                      <a:pt x="1" y="6"/>
                      <a:pt x="3" y="4"/>
                      <a:pt x="2" y="4"/>
                    </a:cubicBezTo>
                    <a:cubicBezTo>
                      <a:pt x="0" y="3"/>
                      <a:pt x="6" y="0"/>
                      <a:pt x="7" y="2"/>
                    </a:cubicBezTo>
                    <a:cubicBezTo>
                      <a:pt x="9" y="4"/>
                      <a:pt x="10" y="6"/>
                      <a:pt x="8" y="7"/>
                    </a:cubicBezTo>
                    <a:cubicBezTo>
                      <a:pt x="6" y="7"/>
                      <a:pt x="3" y="8"/>
                      <a:pt x="2" y="7"/>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72" name="Freeform 173">
                <a:extLst>
                  <a:ext uri="{FF2B5EF4-FFF2-40B4-BE49-F238E27FC236}">
                    <a16:creationId xmlns:a16="http://schemas.microsoft.com/office/drawing/2014/main" xmlns="" id="{8365C8BD-71AA-4763-8DA0-E3ECD91AF532}"/>
                  </a:ext>
                </a:extLst>
              </p:cNvPr>
              <p:cNvSpPr>
                <a:spLocks/>
              </p:cNvSpPr>
              <p:nvPr/>
            </p:nvSpPr>
            <p:spPr bwMode="auto">
              <a:xfrm>
                <a:off x="5717720" y="3267953"/>
                <a:ext cx="62736" cy="52698"/>
              </a:xfrm>
              <a:custGeom>
                <a:avLst/>
                <a:gdLst>
                  <a:gd name="T0" fmla="*/ 25 w 27"/>
                  <a:gd name="T1" fmla="*/ 18 h 23"/>
                  <a:gd name="T2" fmla="*/ 20 w 27"/>
                  <a:gd name="T3" fmla="*/ 12 h 23"/>
                  <a:gd name="T4" fmla="*/ 17 w 27"/>
                  <a:gd name="T5" fmla="*/ 6 h 23"/>
                  <a:gd name="T6" fmla="*/ 15 w 27"/>
                  <a:gd name="T7" fmla="*/ 1 h 23"/>
                  <a:gd name="T8" fmla="*/ 8 w 27"/>
                  <a:gd name="T9" fmla="*/ 1 h 23"/>
                  <a:gd name="T10" fmla="*/ 0 w 27"/>
                  <a:gd name="T11" fmla="*/ 2 h 23"/>
                  <a:gd name="T12" fmla="*/ 2 w 27"/>
                  <a:gd name="T13" fmla="*/ 9 h 23"/>
                  <a:gd name="T14" fmla="*/ 8 w 27"/>
                  <a:gd name="T15" fmla="*/ 11 h 23"/>
                  <a:gd name="T16" fmla="*/ 9 w 27"/>
                  <a:gd name="T17" fmla="*/ 14 h 23"/>
                  <a:gd name="T18" fmla="*/ 10 w 27"/>
                  <a:gd name="T19" fmla="*/ 14 h 23"/>
                  <a:gd name="T20" fmla="*/ 12 w 27"/>
                  <a:gd name="T21" fmla="*/ 16 h 23"/>
                  <a:gd name="T22" fmla="*/ 16 w 27"/>
                  <a:gd name="T23" fmla="*/ 18 h 23"/>
                  <a:gd name="T24" fmla="*/ 20 w 27"/>
                  <a:gd name="T25" fmla="*/ 19 h 23"/>
                  <a:gd name="T26" fmla="*/ 22 w 27"/>
                  <a:gd name="T27" fmla="*/ 23 h 23"/>
                  <a:gd name="T28" fmla="*/ 27 w 27"/>
                  <a:gd name="T29" fmla="*/ 22 h 23"/>
                  <a:gd name="T30" fmla="*/ 25 w 27"/>
                  <a:gd name="T31" fmla="*/ 1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 h="23">
                    <a:moveTo>
                      <a:pt x="25" y="18"/>
                    </a:moveTo>
                    <a:cubicBezTo>
                      <a:pt x="25" y="16"/>
                      <a:pt x="20" y="15"/>
                      <a:pt x="20" y="12"/>
                    </a:cubicBezTo>
                    <a:cubicBezTo>
                      <a:pt x="20" y="10"/>
                      <a:pt x="17" y="8"/>
                      <a:pt x="17" y="6"/>
                    </a:cubicBezTo>
                    <a:cubicBezTo>
                      <a:pt x="18" y="5"/>
                      <a:pt x="16" y="3"/>
                      <a:pt x="15" y="1"/>
                    </a:cubicBezTo>
                    <a:cubicBezTo>
                      <a:pt x="13" y="1"/>
                      <a:pt x="10" y="0"/>
                      <a:pt x="8" y="1"/>
                    </a:cubicBezTo>
                    <a:cubicBezTo>
                      <a:pt x="5" y="1"/>
                      <a:pt x="3" y="2"/>
                      <a:pt x="0" y="2"/>
                    </a:cubicBezTo>
                    <a:cubicBezTo>
                      <a:pt x="1" y="5"/>
                      <a:pt x="0" y="5"/>
                      <a:pt x="2" y="9"/>
                    </a:cubicBezTo>
                    <a:cubicBezTo>
                      <a:pt x="3" y="12"/>
                      <a:pt x="7" y="10"/>
                      <a:pt x="8" y="11"/>
                    </a:cubicBezTo>
                    <a:cubicBezTo>
                      <a:pt x="8" y="12"/>
                      <a:pt x="9" y="13"/>
                      <a:pt x="9" y="14"/>
                    </a:cubicBezTo>
                    <a:cubicBezTo>
                      <a:pt x="9" y="14"/>
                      <a:pt x="10" y="14"/>
                      <a:pt x="10" y="14"/>
                    </a:cubicBezTo>
                    <a:cubicBezTo>
                      <a:pt x="11" y="14"/>
                      <a:pt x="12" y="15"/>
                      <a:pt x="12" y="16"/>
                    </a:cubicBezTo>
                    <a:cubicBezTo>
                      <a:pt x="14" y="16"/>
                      <a:pt x="15" y="17"/>
                      <a:pt x="16" y="18"/>
                    </a:cubicBezTo>
                    <a:cubicBezTo>
                      <a:pt x="17" y="18"/>
                      <a:pt x="18" y="17"/>
                      <a:pt x="20" y="19"/>
                    </a:cubicBezTo>
                    <a:cubicBezTo>
                      <a:pt x="22" y="21"/>
                      <a:pt x="22" y="22"/>
                      <a:pt x="22" y="23"/>
                    </a:cubicBezTo>
                    <a:cubicBezTo>
                      <a:pt x="23" y="23"/>
                      <a:pt x="25" y="23"/>
                      <a:pt x="27" y="22"/>
                    </a:cubicBezTo>
                    <a:cubicBezTo>
                      <a:pt x="26" y="21"/>
                      <a:pt x="25" y="19"/>
                      <a:pt x="25" y="18"/>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73" name="Freeform 174">
                <a:extLst>
                  <a:ext uri="{FF2B5EF4-FFF2-40B4-BE49-F238E27FC236}">
                    <a16:creationId xmlns:a16="http://schemas.microsoft.com/office/drawing/2014/main" xmlns="" id="{19CBFC91-307F-4A75-AF4D-954E5F06675E}"/>
                  </a:ext>
                </a:extLst>
              </p:cNvPr>
              <p:cNvSpPr>
                <a:spLocks noEditPoints="1"/>
              </p:cNvSpPr>
              <p:nvPr/>
            </p:nvSpPr>
            <p:spPr bwMode="auto">
              <a:xfrm>
                <a:off x="5745324" y="3256660"/>
                <a:ext cx="92850" cy="75284"/>
              </a:xfrm>
              <a:custGeom>
                <a:avLst/>
                <a:gdLst>
                  <a:gd name="T0" fmla="*/ 38 w 40"/>
                  <a:gd name="T1" fmla="*/ 11 h 33"/>
                  <a:gd name="T2" fmla="*/ 31 w 40"/>
                  <a:gd name="T3" fmla="*/ 2 h 33"/>
                  <a:gd name="T4" fmla="*/ 25 w 40"/>
                  <a:gd name="T5" fmla="*/ 5 h 33"/>
                  <a:gd name="T6" fmla="*/ 22 w 40"/>
                  <a:gd name="T7" fmla="*/ 5 h 33"/>
                  <a:gd name="T8" fmla="*/ 16 w 40"/>
                  <a:gd name="T9" fmla="*/ 1 h 33"/>
                  <a:gd name="T10" fmla="*/ 13 w 40"/>
                  <a:gd name="T11" fmla="*/ 0 h 33"/>
                  <a:gd name="T12" fmla="*/ 12 w 40"/>
                  <a:gd name="T13" fmla="*/ 3 h 33"/>
                  <a:gd name="T14" fmla="*/ 14 w 40"/>
                  <a:gd name="T15" fmla="*/ 7 h 33"/>
                  <a:gd name="T16" fmla="*/ 8 w 40"/>
                  <a:gd name="T17" fmla="*/ 6 h 33"/>
                  <a:gd name="T18" fmla="*/ 3 w 40"/>
                  <a:gd name="T19" fmla="*/ 4 h 33"/>
                  <a:gd name="T20" fmla="*/ 5 w 40"/>
                  <a:gd name="T21" fmla="*/ 11 h 33"/>
                  <a:gd name="T22" fmla="*/ 8 w 40"/>
                  <a:gd name="T23" fmla="*/ 17 h 33"/>
                  <a:gd name="T24" fmla="*/ 13 w 40"/>
                  <a:gd name="T25" fmla="*/ 23 h 33"/>
                  <a:gd name="T26" fmla="*/ 15 w 40"/>
                  <a:gd name="T27" fmla="*/ 27 h 33"/>
                  <a:gd name="T28" fmla="*/ 24 w 40"/>
                  <a:gd name="T29" fmla="*/ 21 h 33"/>
                  <a:gd name="T30" fmla="*/ 26 w 40"/>
                  <a:gd name="T31" fmla="*/ 29 h 33"/>
                  <a:gd name="T32" fmla="*/ 32 w 40"/>
                  <a:gd name="T33" fmla="*/ 33 h 33"/>
                  <a:gd name="T34" fmla="*/ 33 w 40"/>
                  <a:gd name="T35" fmla="*/ 28 h 33"/>
                  <a:gd name="T36" fmla="*/ 38 w 40"/>
                  <a:gd name="T37" fmla="*/ 11 h 33"/>
                  <a:gd name="T38" fmla="*/ 4 w 40"/>
                  <a:gd name="T39" fmla="*/ 23 h 33"/>
                  <a:gd name="T40" fmla="*/ 0 w 40"/>
                  <a:gd name="T41" fmla="*/ 21 h 33"/>
                  <a:gd name="T42" fmla="*/ 3 w 40"/>
                  <a:gd name="T43" fmla="*/ 25 h 33"/>
                  <a:gd name="T44" fmla="*/ 8 w 40"/>
                  <a:gd name="T45" fmla="*/ 28 h 33"/>
                  <a:gd name="T46" fmla="*/ 10 w 40"/>
                  <a:gd name="T47" fmla="*/ 28 h 33"/>
                  <a:gd name="T48" fmla="*/ 8 w 40"/>
                  <a:gd name="T49" fmla="*/ 24 h 33"/>
                  <a:gd name="T50" fmla="*/ 4 w 40"/>
                  <a:gd name="T51" fmla="*/ 2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0" h="33">
                    <a:moveTo>
                      <a:pt x="38" y="11"/>
                    </a:moveTo>
                    <a:cubicBezTo>
                      <a:pt x="37" y="9"/>
                      <a:pt x="34" y="6"/>
                      <a:pt x="31" y="2"/>
                    </a:cubicBezTo>
                    <a:cubicBezTo>
                      <a:pt x="30" y="5"/>
                      <a:pt x="26" y="4"/>
                      <a:pt x="25" y="5"/>
                    </a:cubicBezTo>
                    <a:cubicBezTo>
                      <a:pt x="25" y="7"/>
                      <a:pt x="23" y="5"/>
                      <a:pt x="22" y="5"/>
                    </a:cubicBezTo>
                    <a:cubicBezTo>
                      <a:pt x="21" y="6"/>
                      <a:pt x="18" y="2"/>
                      <a:pt x="16" y="1"/>
                    </a:cubicBezTo>
                    <a:cubicBezTo>
                      <a:pt x="15" y="1"/>
                      <a:pt x="14" y="1"/>
                      <a:pt x="13" y="0"/>
                    </a:cubicBezTo>
                    <a:cubicBezTo>
                      <a:pt x="12" y="1"/>
                      <a:pt x="11" y="2"/>
                      <a:pt x="12" y="3"/>
                    </a:cubicBezTo>
                    <a:cubicBezTo>
                      <a:pt x="12" y="4"/>
                      <a:pt x="16" y="5"/>
                      <a:pt x="14" y="7"/>
                    </a:cubicBezTo>
                    <a:cubicBezTo>
                      <a:pt x="13" y="8"/>
                      <a:pt x="9" y="7"/>
                      <a:pt x="8" y="6"/>
                    </a:cubicBezTo>
                    <a:cubicBezTo>
                      <a:pt x="7" y="5"/>
                      <a:pt x="3" y="3"/>
                      <a:pt x="3" y="4"/>
                    </a:cubicBezTo>
                    <a:cubicBezTo>
                      <a:pt x="2" y="6"/>
                      <a:pt x="6" y="9"/>
                      <a:pt x="5" y="11"/>
                    </a:cubicBezTo>
                    <a:cubicBezTo>
                      <a:pt x="5" y="13"/>
                      <a:pt x="8" y="15"/>
                      <a:pt x="8" y="17"/>
                    </a:cubicBezTo>
                    <a:cubicBezTo>
                      <a:pt x="8" y="20"/>
                      <a:pt x="13" y="21"/>
                      <a:pt x="13" y="23"/>
                    </a:cubicBezTo>
                    <a:cubicBezTo>
                      <a:pt x="13" y="24"/>
                      <a:pt x="14" y="26"/>
                      <a:pt x="15" y="27"/>
                    </a:cubicBezTo>
                    <a:cubicBezTo>
                      <a:pt x="19" y="26"/>
                      <a:pt x="22" y="23"/>
                      <a:pt x="24" y="21"/>
                    </a:cubicBezTo>
                    <a:cubicBezTo>
                      <a:pt x="28" y="19"/>
                      <a:pt x="27" y="27"/>
                      <a:pt x="26" y="29"/>
                    </a:cubicBezTo>
                    <a:cubicBezTo>
                      <a:pt x="25" y="30"/>
                      <a:pt x="29" y="32"/>
                      <a:pt x="32" y="33"/>
                    </a:cubicBezTo>
                    <a:cubicBezTo>
                      <a:pt x="32" y="31"/>
                      <a:pt x="32" y="29"/>
                      <a:pt x="33" y="28"/>
                    </a:cubicBezTo>
                    <a:cubicBezTo>
                      <a:pt x="37" y="23"/>
                      <a:pt x="40" y="15"/>
                      <a:pt x="38" y="11"/>
                    </a:cubicBezTo>
                    <a:close/>
                    <a:moveTo>
                      <a:pt x="4" y="23"/>
                    </a:moveTo>
                    <a:cubicBezTo>
                      <a:pt x="3" y="22"/>
                      <a:pt x="2" y="21"/>
                      <a:pt x="0" y="21"/>
                    </a:cubicBezTo>
                    <a:cubicBezTo>
                      <a:pt x="1" y="22"/>
                      <a:pt x="1" y="24"/>
                      <a:pt x="3" y="25"/>
                    </a:cubicBezTo>
                    <a:cubicBezTo>
                      <a:pt x="6" y="27"/>
                      <a:pt x="1" y="27"/>
                      <a:pt x="8" y="28"/>
                    </a:cubicBezTo>
                    <a:cubicBezTo>
                      <a:pt x="9" y="28"/>
                      <a:pt x="9" y="28"/>
                      <a:pt x="10" y="28"/>
                    </a:cubicBezTo>
                    <a:cubicBezTo>
                      <a:pt x="10" y="27"/>
                      <a:pt x="10" y="26"/>
                      <a:pt x="8" y="24"/>
                    </a:cubicBezTo>
                    <a:cubicBezTo>
                      <a:pt x="6" y="22"/>
                      <a:pt x="5" y="23"/>
                      <a:pt x="4" y="23"/>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74" name="Freeform 175">
                <a:extLst>
                  <a:ext uri="{FF2B5EF4-FFF2-40B4-BE49-F238E27FC236}">
                    <a16:creationId xmlns:a16="http://schemas.microsoft.com/office/drawing/2014/main" xmlns="" id="{7DB09ADC-EE60-4BFA-8965-A13CE0877C94}"/>
                  </a:ext>
                </a:extLst>
              </p:cNvPr>
              <p:cNvSpPr>
                <a:spLocks/>
              </p:cNvSpPr>
              <p:nvPr/>
            </p:nvSpPr>
            <p:spPr bwMode="auto">
              <a:xfrm>
                <a:off x="6041439" y="3334453"/>
                <a:ext cx="264747" cy="189464"/>
              </a:xfrm>
              <a:custGeom>
                <a:avLst/>
                <a:gdLst>
                  <a:gd name="T0" fmla="*/ 111 w 115"/>
                  <a:gd name="T1" fmla="*/ 11 h 82"/>
                  <a:gd name="T2" fmla="*/ 108 w 115"/>
                  <a:gd name="T3" fmla="*/ 9 h 82"/>
                  <a:gd name="T4" fmla="*/ 99 w 115"/>
                  <a:gd name="T5" fmla="*/ 15 h 82"/>
                  <a:gd name="T6" fmla="*/ 95 w 115"/>
                  <a:gd name="T7" fmla="*/ 16 h 82"/>
                  <a:gd name="T8" fmla="*/ 91 w 115"/>
                  <a:gd name="T9" fmla="*/ 16 h 82"/>
                  <a:gd name="T10" fmla="*/ 91 w 115"/>
                  <a:gd name="T11" fmla="*/ 7 h 82"/>
                  <a:gd name="T12" fmla="*/ 88 w 115"/>
                  <a:gd name="T13" fmla="*/ 0 h 82"/>
                  <a:gd name="T14" fmla="*/ 81 w 115"/>
                  <a:gd name="T15" fmla="*/ 7 h 82"/>
                  <a:gd name="T16" fmla="*/ 73 w 115"/>
                  <a:gd name="T17" fmla="*/ 11 h 82"/>
                  <a:gd name="T18" fmla="*/ 65 w 115"/>
                  <a:gd name="T19" fmla="*/ 13 h 82"/>
                  <a:gd name="T20" fmla="*/ 58 w 115"/>
                  <a:gd name="T21" fmla="*/ 11 h 82"/>
                  <a:gd name="T22" fmla="*/ 51 w 115"/>
                  <a:gd name="T23" fmla="*/ 9 h 82"/>
                  <a:gd name="T24" fmla="*/ 44 w 115"/>
                  <a:gd name="T25" fmla="*/ 8 h 82"/>
                  <a:gd name="T26" fmla="*/ 38 w 115"/>
                  <a:gd name="T27" fmla="*/ 11 h 82"/>
                  <a:gd name="T28" fmla="*/ 33 w 115"/>
                  <a:gd name="T29" fmla="*/ 19 h 82"/>
                  <a:gd name="T30" fmla="*/ 22 w 115"/>
                  <a:gd name="T31" fmla="*/ 26 h 82"/>
                  <a:gd name="T32" fmla="*/ 15 w 115"/>
                  <a:gd name="T33" fmla="*/ 29 h 82"/>
                  <a:gd name="T34" fmla="*/ 9 w 115"/>
                  <a:gd name="T35" fmla="*/ 27 h 82"/>
                  <a:gd name="T36" fmla="*/ 6 w 115"/>
                  <a:gd name="T37" fmla="*/ 31 h 82"/>
                  <a:gd name="T38" fmla="*/ 2 w 115"/>
                  <a:gd name="T39" fmla="*/ 37 h 82"/>
                  <a:gd name="T40" fmla="*/ 1 w 115"/>
                  <a:gd name="T41" fmla="*/ 44 h 82"/>
                  <a:gd name="T42" fmla="*/ 1 w 115"/>
                  <a:gd name="T43" fmla="*/ 53 h 82"/>
                  <a:gd name="T44" fmla="*/ 3 w 115"/>
                  <a:gd name="T45" fmla="*/ 62 h 82"/>
                  <a:gd name="T46" fmla="*/ 11 w 115"/>
                  <a:gd name="T47" fmla="*/ 66 h 82"/>
                  <a:gd name="T48" fmla="*/ 2 w 115"/>
                  <a:gd name="T49" fmla="*/ 78 h 82"/>
                  <a:gd name="T50" fmla="*/ 4 w 115"/>
                  <a:gd name="T51" fmla="*/ 80 h 82"/>
                  <a:gd name="T52" fmla="*/ 16 w 115"/>
                  <a:gd name="T53" fmla="*/ 82 h 82"/>
                  <a:gd name="T54" fmla="*/ 49 w 115"/>
                  <a:gd name="T55" fmla="*/ 78 h 82"/>
                  <a:gd name="T56" fmla="*/ 48 w 115"/>
                  <a:gd name="T57" fmla="*/ 69 h 82"/>
                  <a:gd name="T58" fmla="*/ 54 w 115"/>
                  <a:gd name="T59" fmla="*/ 66 h 82"/>
                  <a:gd name="T60" fmla="*/ 60 w 115"/>
                  <a:gd name="T61" fmla="*/ 64 h 82"/>
                  <a:gd name="T62" fmla="*/ 68 w 115"/>
                  <a:gd name="T63" fmla="*/ 61 h 82"/>
                  <a:gd name="T64" fmla="*/ 72 w 115"/>
                  <a:gd name="T65" fmla="*/ 58 h 82"/>
                  <a:gd name="T66" fmla="*/ 75 w 115"/>
                  <a:gd name="T67" fmla="*/ 49 h 82"/>
                  <a:gd name="T68" fmla="*/ 80 w 115"/>
                  <a:gd name="T69" fmla="*/ 46 h 82"/>
                  <a:gd name="T70" fmla="*/ 78 w 115"/>
                  <a:gd name="T71" fmla="*/ 41 h 82"/>
                  <a:gd name="T72" fmla="*/ 87 w 115"/>
                  <a:gd name="T73" fmla="*/ 41 h 82"/>
                  <a:gd name="T74" fmla="*/ 87 w 115"/>
                  <a:gd name="T75" fmla="*/ 34 h 82"/>
                  <a:gd name="T76" fmla="*/ 91 w 115"/>
                  <a:gd name="T77" fmla="*/ 29 h 82"/>
                  <a:gd name="T78" fmla="*/ 90 w 115"/>
                  <a:gd name="T79" fmla="*/ 24 h 82"/>
                  <a:gd name="T80" fmla="*/ 91 w 115"/>
                  <a:gd name="T81" fmla="*/ 20 h 82"/>
                  <a:gd name="T82" fmla="*/ 92 w 115"/>
                  <a:gd name="T83" fmla="*/ 19 h 82"/>
                  <a:gd name="T84" fmla="*/ 96 w 115"/>
                  <a:gd name="T85" fmla="*/ 18 h 82"/>
                  <a:gd name="T86" fmla="*/ 107 w 115"/>
                  <a:gd name="T87" fmla="*/ 15 h 82"/>
                  <a:gd name="T88" fmla="*/ 115 w 115"/>
                  <a:gd name="T89" fmla="*/ 12 h 82"/>
                  <a:gd name="T90" fmla="*/ 111 w 115"/>
                  <a:gd name="T91" fmla="*/ 11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15" h="82">
                    <a:moveTo>
                      <a:pt x="111" y="11"/>
                    </a:moveTo>
                    <a:cubicBezTo>
                      <a:pt x="110" y="12"/>
                      <a:pt x="110" y="10"/>
                      <a:pt x="108" y="9"/>
                    </a:cubicBezTo>
                    <a:cubicBezTo>
                      <a:pt x="107" y="8"/>
                      <a:pt x="103" y="12"/>
                      <a:pt x="99" y="15"/>
                    </a:cubicBezTo>
                    <a:cubicBezTo>
                      <a:pt x="98" y="15"/>
                      <a:pt x="96" y="16"/>
                      <a:pt x="95" y="16"/>
                    </a:cubicBezTo>
                    <a:cubicBezTo>
                      <a:pt x="93" y="17"/>
                      <a:pt x="92" y="17"/>
                      <a:pt x="91" y="16"/>
                    </a:cubicBezTo>
                    <a:cubicBezTo>
                      <a:pt x="89" y="14"/>
                      <a:pt x="94" y="8"/>
                      <a:pt x="91" y="7"/>
                    </a:cubicBezTo>
                    <a:cubicBezTo>
                      <a:pt x="88" y="5"/>
                      <a:pt x="91" y="0"/>
                      <a:pt x="88" y="0"/>
                    </a:cubicBezTo>
                    <a:cubicBezTo>
                      <a:pt x="85" y="0"/>
                      <a:pt x="81" y="5"/>
                      <a:pt x="81" y="7"/>
                    </a:cubicBezTo>
                    <a:cubicBezTo>
                      <a:pt x="81" y="9"/>
                      <a:pt x="73" y="9"/>
                      <a:pt x="73" y="11"/>
                    </a:cubicBezTo>
                    <a:cubicBezTo>
                      <a:pt x="73" y="13"/>
                      <a:pt x="66" y="11"/>
                      <a:pt x="65" y="13"/>
                    </a:cubicBezTo>
                    <a:cubicBezTo>
                      <a:pt x="63" y="16"/>
                      <a:pt x="60" y="11"/>
                      <a:pt x="58" y="11"/>
                    </a:cubicBezTo>
                    <a:cubicBezTo>
                      <a:pt x="55" y="11"/>
                      <a:pt x="54" y="8"/>
                      <a:pt x="51" y="9"/>
                    </a:cubicBezTo>
                    <a:cubicBezTo>
                      <a:pt x="48" y="10"/>
                      <a:pt x="47" y="8"/>
                      <a:pt x="44" y="8"/>
                    </a:cubicBezTo>
                    <a:cubicBezTo>
                      <a:pt x="42" y="7"/>
                      <a:pt x="41" y="12"/>
                      <a:pt x="38" y="11"/>
                    </a:cubicBezTo>
                    <a:cubicBezTo>
                      <a:pt x="35" y="11"/>
                      <a:pt x="34" y="16"/>
                      <a:pt x="33" y="19"/>
                    </a:cubicBezTo>
                    <a:cubicBezTo>
                      <a:pt x="32" y="23"/>
                      <a:pt x="21" y="23"/>
                      <a:pt x="22" y="26"/>
                    </a:cubicBezTo>
                    <a:cubicBezTo>
                      <a:pt x="22" y="30"/>
                      <a:pt x="15" y="31"/>
                      <a:pt x="15" y="29"/>
                    </a:cubicBezTo>
                    <a:cubicBezTo>
                      <a:pt x="14" y="26"/>
                      <a:pt x="10" y="28"/>
                      <a:pt x="9" y="27"/>
                    </a:cubicBezTo>
                    <a:cubicBezTo>
                      <a:pt x="8" y="26"/>
                      <a:pt x="5" y="28"/>
                      <a:pt x="6" y="31"/>
                    </a:cubicBezTo>
                    <a:cubicBezTo>
                      <a:pt x="6" y="34"/>
                      <a:pt x="3" y="36"/>
                      <a:pt x="2" y="37"/>
                    </a:cubicBezTo>
                    <a:cubicBezTo>
                      <a:pt x="2" y="38"/>
                      <a:pt x="0" y="42"/>
                      <a:pt x="1" y="44"/>
                    </a:cubicBezTo>
                    <a:cubicBezTo>
                      <a:pt x="3" y="46"/>
                      <a:pt x="0" y="49"/>
                      <a:pt x="1" y="53"/>
                    </a:cubicBezTo>
                    <a:cubicBezTo>
                      <a:pt x="3" y="56"/>
                      <a:pt x="2" y="61"/>
                      <a:pt x="3" y="62"/>
                    </a:cubicBezTo>
                    <a:cubicBezTo>
                      <a:pt x="3" y="63"/>
                      <a:pt x="9" y="63"/>
                      <a:pt x="11" y="66"/>
                    </a:cubicBezTo>
                    <a:cubicBezTo>
                      <a:pt x="12" y="70"/>
                      <a:pt x="3" y="76"/>
                      <a:pt x="2" y="78"/>
                    </a:cubicBezTo>
                    <a:cubicBezTo>
                      <a:pt x="2" y="78"/>
                      <a:pt x="3" y="79"/>
                      <a:pt x="4" y="80"/>
                    </a:cubicBezTo>
                    <a:cubicBezTo>
                      <a:pt x="8" y="80"/>
                      <a:pt x="12" y="81"/>
                      <a:pt x="16" y="82"/>
                    </a:cubicBezTo>
                    <a:cubicBezTo>
                      <a:pt x="22" y="82"/>
                      <a:pt x="48" y="78"/>
                      <a:pt x="49" y="78"/>
                    </a:cubicBezTo>
                    <a:cubicBezTo>
                      <a:pt x="49" y="77"/>
                      <a:pt x="48" y="71"/>
                      <a:pt x="48" y="69"/>
                    </a:cubicBezTo>
                    <a:cubicBezTo>
                      <a:pt x="48" y="68"/>
                      <a:pt x="52" y="65"/>
                      <a:pt x="54" y="66"/>
                    </a:cubicBezTo>
                    <a:cubicBezTo>
                      <a:pt x="57" y="66"/>
                      <a:pt x="60" y="66"/>
                      <a:pt x="60" y="64"/>
                    </a:cubicBezTo>
                    <a:cubicBezTo>
                      <a:pt x="60" y="62"/>
                      <a:pt x="68" y="59"/>
                      <a:pt x="68" y="61"/>
                    </a:cubicBezTo>
                    <a:cubicBezTo>
                      <a:pt x="69" y="63"/>
                      <a:pt x="72" y="63"/>
                      <a:pt x="72" y="58"/>
                    </a:cubicBezTo>
                    <a:cubicBezTo>
                      <a:pt x="73" y="53"/>
                      <a:pt x="72" y="49"/>
                      <a:pt x="75" y="49"/>
                    </a:cubicBezTo>
                    <a:cubicBezTo>
                      <a:pt x="78" y="49"/>
                      <a:pt x="81" y="47"/>
                      <a:pt x="80" y="46"/>
                    </a:cubicBezTo>
                    <a:cubicBezTo>
                      <a:pt x="80" y="44"/>
                      <a:pt x="77" y="42"/>
                      <a:pt x="78" y="41"/>
                    </a:cubicBezTo>
                    <a:cubicBezTo>
                      <a:pt x="79" y="40"/>
                      <a:pt x="86" y="43"/>
                      <a:pt x="87" y="41"/>
                    </a:cubicBezTo>
                    <a:cubicBezTo>
                      <a:pt x="88" y="39"/>
                      <a:pt x="86" y="36"/>
                      <a:pt x="87" y="34"/>
                    </a:cubicBezTo>
                    <a:cubicBezTo>
                      <a:pt x="89" y="33"/>
                      <a:pt x="92" y="31"/>
                      <a:pt x="91" y="29"/>
                    </a:cubicBezTo>
                    <a:cubicBezTo>
                      <a:pt x="91" y="27"/>
                      <a:pt x="92" y="26"/>
                      <a:pt x="90" y="24"/>
                    </a:cubicBezTo>
                    <a:cubicBezTo>
                      <a:pt x="88" y="22"/>
                      <a:pt x="89" y="20"/>
                      <a:pt x="91" y="20"/>
                    </a:cubicBezTo>
                    <a:cubicBezTo>
                      <a:pt x="91" y="20"/>
                      <a:pt x="92" y="20"/>
                      <a:pt x="92" y="19"/>
                    </a:cubicBezTo>
                    <a:cubicBezTo>
                      <a:pt x="94" y="19"/>
                      <a:pt x="95" y="19"/>
                      <a:pt x="96" y="18"/>
                    </a:cubicBezTo>
                    <a:cubicBezTo>
                      <a:pt x="99" y="16"/>
                      <a:pt x="105" y="14"/>
                      <a:pt x="107" y="15"/>
                    </a:cubicBezTo>
                    <a:cubicBezTo>
                      <a:pt x="109" y="15"/>
                      <a:pt x="113" y="15"/>
                      <a:pt x="115" y="12"/>
                    </a:cubicBezTo>
                    <a:cubicBezTo>
                      <a:pt x="114" y="12"/>
                      <a:pt x="112" y="11"/>
                      <a:pt x="111" y="11"/>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75" name="Freeform 176">
                <a:extLst>
                  <a:ext uri="{FF2B5EF4-FFF2-40B4-BE49-F238E27FC236}">
                    <a16:creationId xmlns:a16="http://schemas.microsoft.com/office/drawing/2014/main" xmlns="" id="{5F612F07-26EA-45FC-A6A9-CACAD599B163}"/>
                  </a:ext>
                </a:extLst>
              </p:cNvPr>
              <p:cNvSpPr>
                <a:spLocks/>
              </p:cNvSpPr>
              <p:nvPr/>
            </p:nvSpPr>
            <p:spPr bwMode="auto">
              <a:xfrm>
                <a:off x="6050223" y="3362057"/>
                <a:ext cx="306153" cy="277294"/>
              </a:xfrm>
              <a:custGeom>
                <a:avLst/>
                <a:gdLst>
                  <a:gd name="T0" fmla="*/ 123 w 133"/>
                  <a:gd name="T1" fmla="*/ 7 h 120"/>
                  <a:gd name="T2" fmla="*/ 113 w 133"/>
                  <a:gd name="T3" fmla="*/ 1 h 120"/>
                  <a:gd name="T4" fmla="*/ 103 w 133"/>
                  <a:gd name="T5" fmla="*/ 3 h 120"/>
                  <a:gd name="T6" fmla="*/ 88 w 133"/>
                  <a:gd name="T7" fmla="*/ 7 h 120"/>
                  <a:gd name="T8" fmla="*/ 86 w 133"/>
                  <a:gd name="T9" fmla="*/ 12 h 120"/>
                  <a:gd name="T10" fmla="*/ 83 w 133"/>
                  <a:gd name="T11" fmla="*/ 22 h 120"/>
                  <a:gd name="T12" fmla="*/ 74 w 133"/>
                  <a:gd name="T13" fmla="*/ 29 h 120"/>
                  <a:gd name="T14" fmla="*/ 71 w 133"/>
                  <a:gd name="T15" fmla="*/ 37 h 120"/>
                  <a:gd name="T16" fmla="*/ 64 w 133"/>
                  <a:gd name="T17" fmla="*/ 49 h 120"/>
                  <a:gd name="T18" fmla="*/ 50 w 133"/>
                  <a:gd name="T19" fmla="*/ 54 h 120"/>
                  <a:gd name="T20" fmla="*/ 45 w 133"/>
                  <a:gd name="T21" fmla="*/ 66 h 120"/>
                  <a:gd name="T22" fmla="*/ 0 w 133"/>
                  <a:gd name="T23" fmla="*/ 68 h 120"/>
                  <a:gd name="T24" fmla="*/ 12 w 133"/>
                  <a:gd name="T25" fmla="*/ 79 h 120"/>
                  <a:gd name="T26" fmla="*/ 18 w 133"/>
                  <a:gd name="T27" fmla="*/ 94 h 120"/>
                  <a:gd name="T28" fmla="*/ 5 w 133"/>
                  <a:gd name="T29" fmla="*/ 105 h 120"/>
                  <a:gd name="T30" fmla="*/ 21 w 133"/>
                  <a:gd name="T31" fmla="*/ 106 h 120"/>
                  <a:gd name="T32" fmla="*/ 40 w 133"/>
                  <a:gd name="T33" fmla="*/ 105 h 120"/>
                  <a:gd name="T34" fmla="*/ 50 w 133"/>
                  <a:gd name="T35" fmla="*/ 111 h 120"/>
                  <a:gd name="T36" fmla="*/ 59 w 133"/>
                  <a:gd name="T37" fmla="*/ 120 h 120"/>
                  <a:gd name="T38" fmla="*/ 60 w 133"/>
                  <a:gd name="T39" fmla="*/ 120 h 120"/>
                  <a:gd name="T40" fmla="*/ 75 w 133"/>
                  <a:gd name="T41" fmla="*/ 114 h 120"/>
                  <a:gd name="T42" fmla="*/ 78 w 133"/>
                  <a:gd name="T43" fmla="*/ 106 h 120"/>
                  <a:gd name="T44" fmla="*/ 70 w 133"/>
                  <a:gd name="T45" fmla="*/ 92 h 120"/>
                  <a:gd name="T46" fmla="*/ 82 w 133"/>
                  <a:gd name="T47" fmla="*/ 85 h 120"/>
                  <a:gd name="T48" fmla="*/ 92 w 133"/>
                  <a:gd name="T49" fmla="*/ 78 h 120"/>
                  <a:gd name="T50" fmla="*/ 102 w 133"/>
                  <a:gd name="T51" fmla="*/ 66 h 120"/>
                  <a:gd name="T52" fmla="*/ 110 w 133"/>
                  <a:gd name="T53" fmla="*/ 57 h 120"/>
                  <a:gd name="T54" fmla="*/ 116 w 133"/>
                  <a:gd name="T55" fmla="*/ 45 h 120"/>
                  <a:gd name="T56" fmla="*/ 107 w 133"/>
                  <a:gd name="T57" fmla="*/ 34 h 120"/>
                  <a:gd name="T58" fmla="*/ 110 w 133"/>
                  <a:gd name="T59" fmla="*/ 22 h 120"/>
                  <a:gd name="T60" fmla="*/ 130 w 133"/>
                  <a:gd name="T61" fmla="*/ 21 h 120"/>
                  <a:gd name="T62" fmla="*/ 127 w 133"/>
                  <a:gd name="T63" fmla="*/ 13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3" h="120">
                    <a:moveTo>
                      <a:pt x="127" y="13"/>
                    </a:moveTo>
                    <a:cubicBezTo>
                      <a:pt x="123" y="11"/>
                      <a:pt x="123" y="8"/>
                      <a:pt x="123" y="7"/>
                    </a:cubicBezTo>
                    <a:cubicBezTo>
                      <a:pt x="123" y="6"/>
                      <a:pt x="118" y="3"/>
                      <a:pt x="115" y="1"/>
                    </a:cubicBezTo>
                    <a:cubicBezTo>
                      <a:pt x="115" y="1"/>
                      <a:pt x="114" y="1"/>
                      <a:pt x="113" y="1"/>
                    </a:cubicBezTo>
                    <a:cubicBezTo>
                      <a:pt x="113" y="1"/>
                      <a:pt x="112" y="1"/>
                      <a:pt x="111" y="0"/>
                    </a:cubicBezTo>
                    <a:cubicBezTo>
                      <a:pt x="109" y="3"/>
                      <a:pt x="105" y="3"/>
                      <a:pt x="103" y="3"/>
                    </a:cubicBezTo>
                    <a:cubicBezTo>
                      <a:pt x="101" y="2"/>
                      <a:pt x="95" y="4"/>
                      <a:pt x="92" y="6"/>
                    </a:cubicBezTo>
                    <a:cubicBezTo>
                      <a:pt x="91" y="7"/>
                      <a:pt x="90" y="7"/>
                      <a:pt x="88" y="7"/>
                    </a:cubicBezTo>
                    <a:cubicBezTo>
                      <a:pt x="88" y="8"/>
                      <a:pt x="87" y="8"/>
                      <a:pt x="87" y="8"/>
                    </a:cubicBezTo>
                    <a:cubicBezTo>
                      <a:pt x="85" y="8"/>
                      <a:pt x="84" y="10"/>
                      <a:pt x="86" y="12"/>
                    </a:cubicBezTo>
                    <a:cubicBezTo>
                      <a:pt x="88" y="14"/>
                      <a:pt x="87" y="15"/>
                      <a:pt x="87" y="17"/>
                    </a:cubicBezTo>
                    <a:cubicBezTo>
                      <a:pt x="88" y="19"/>
                      <a:pt x="85" y="21"/>
                      <a:pt x="83" y="22"/>
                    </a:cubicBezTo>
                    <a:cubicBezTo>
                      <a:pt x="82" y="24"/>
                      <a:pt x="84" y="27"/>
                      <a:pt x="83" y="29"/>
                    </a:cubicBezTo>
                    <a:cubicBezTo>
                      <a:pt x="82" y="31"/>
                      <a:pt x="75" y="28"/>
                      <a:pt x="74" y="29"/>
                    </a:cubicBezTo>
                    <a:cubicBezTo>
                      <a:pt x="73" y="30"/>
                      <a:pt x="76" y="32"/>
                      <a:pt x="76" y="34"/>
                    </a:cubicBezTo>
                    <a:cubicBezTo>
                      <a:pt x="77" y="35"/>
                      <a:pt x="74" y="37"/>
                      <a:pt x="71" y="37"/>
                    </a:cubicBezTo>
                    <a:cubicBezTo>
                      <a:pt x="68" y="37"/>
                      <a:pt x="69" y="41"/>
                      <a:pt x="68" y="46"/>
                    </a:cubicBezTo>
                    <a:cubicBezTo>
                      <a:pt x="68" y="51"/>
                      <a:pt x="65" y="51"/>
                      <a:pt x="64" y="49"/>
                    </a:cubicBezTo>
                    <a:cubicBezTo>
                      <a:pt x="64" y="47"/>
                      <a:pt x="56" y="50"/>
                      <a:pt x="56" y="52"/>
                    </a:cubicBezTo>
                    <a:cubicBezTo>
                      <a:pt x="56" y="54"/>
                      <a:pt x="53" y="54"/>
                      <a:pt x="50" y="54"/>
                    </a:cubicBezTo>
                    <a:cubicBezTo>
                      <a:pt x="48" y="53"/>
                      <a:pt x="44" y="56"/>
                      <a:pt x="44" y="57"/>
                    </a:cubicBezTo>
                    <a:cubicBezTo>
                      <a:pt x="44" y="59"/>
                      <a:pt x="45" y="65"/>
                      <a:pt x="45" y="66"/>
                    </a:cubicBezTo>
                    <a:cubicBezTo>
                      <a:pt x="44" y="66"/>
                      <a:pt x="18" y="70"/>
                      <a:pt x="12" y="70"/>
                    </a:cubicBezTo>
                    <a:cubicBezTo>
                      <a:pt x="8" y="69"/>
                      <a:pt x="4" y="68"/>
                      <a:pt x="0" y="68"/>
                    </a:cubicBezTo>
                    <a:cubicBezTo>
                      <a:pt x="1" y="70"/>
                      <a:pt x="3" y="71"/>
                      <a:pt x="4" y="73"/>
                    </a:cubicBezTo>
                    <a:cubicBezTo>
                      <a:pt x="5" y="75"/>
                      <a:pt x="8" y="78"/>
                      <a:pt x="12" y="79"/>
                    </a:cubicBezTo>
                    <a:cubicBezTo>
                      <a:pt x="16" y="81"/>
                      <a:pt x="14" y="88"/>
                      <a:pt x="16" y="88"/>
                    </a:cubicBezTo>
                    <a:cubicBezTo>
                      <a:pt x="18" y="89"/>
                      <a:pt x="20" y="94"/>
                      <a:pt x="18" y="94"/>
                    </a:cubicBezTo>
                    <a:cubicBezTo>
                      <a:pt x="15" y="95"/>
                      <a:pt x="13" y="95"/>
                      <a:pt x="10" y="97"/>
                    </a:cubicBezTo>
                    <a:cubicBezTo>
                      <a:pt x="8" y="98"/>
                      <a:pt x="5" y="101"/>
                      <a:pt x="5" y="105"/>
                    </a:cubicBezTo>
                    <a:cubicBezTo>
                      <a:pt x="5" y="105"/>
                      <a:pt x="6" y="106"/>
                      <a:pt x="6" y="107"/>
                    </a:cubicBezTo>
                    <a:cubicBezTo>
                      <a:pt x="12" y="107"/>
                      <a:pt x="20" y="107"/>
                      <a:pt x="21" y="106"/>
                    </a:cubicBezTo>
                    <a:cubicBezTo>
                      <a:pt x="22" y="104"/>
                      <a:pt x="25" y="104"/>
                      <a:pt x="27" y="105"/>
                    </a:cubicBezTo>
                    <a:cubicBezTo>
                      <a:pt x="29" y="106"/>
                      <a:pt x="37" y="107"/>
                      <a:pt x="40" y="105"/>
                    </a:cubicBezTo>
                    <a:cubicBezTo>
                      <a:pt x="44" y="103"/>
                      <a:pt x="46" y="105"/>
                      <a:pt x="46" y="107"/>
                    </a:cubicBezTo>
                    <a:cubicBezTo>
                      <a:pt x="46" y="109"/>
                      <a:pt x="48" y="109"/>
                      <a:pt x="50" y="111"/>
                    </a:cubicBezTo>
                    <a:cubicBezTo>
                      <a:pt x="52" y="113"/>
                      <a:pt x="50" y="115"/>
                      <a:pt x="52" y="117"/>
                    </a:cubicBezTo>
                    <a:cubicBezTo>
                      <a:pt x="53" y="118"/>
                      <a:pt x="55" y="118"/>
                      <a:pt x="59" y="120"/>
                    </a:cubicBezTo>
                    <a:cubicBezTo>
                      <a:pt x="59" y="120"/>
                      <a:pt x="59" y="120"/>
                      <a:pt x="60" y="120"/>
                    </a:cubicBezTo>
                    <a:cubicBezTo>
                      <a:pt x="60" y="120"/>
                      <a:pt x="60" y="120"/>
                      <a:pt x="60" y="120"/>
                    </a:cubicBezTo>
                    <a:cubicBezTo>
                      <a:pt x="62" y="118"/>
                      <a:pt x="63" y="114"/>
                      <a:pt x="68" y="115"/>
                    </a:cubicBezTo>
                    <a:cubicBezTo>
                      <a:pt x="73" y="116"/>
                      <a:pt x="72" y="114"/>
                      <a:pt x="75" y="114"/>
                    </a:cubicBezTo>
                    <a:cubicBezTo>
                      <a:pt x="78" y="115"/>
                      <a:pt x="80" y="115"/>
                      <a:pt x="81" y="113"/>
                    </a:cubicBezTo>
                    <a:cubicBezTo>
                      <a:pt x="83" y="111"/>
                      <a:pt x="80" y="107"/>
                      <a:pt x="78" y="106"/>
                    </a:cubicBezTo>
                    <a:cubicBezTo>
                      <a:pt x="77" y="104"/>
                      <a:pt x="75" y="100"/>
                      <a:pt x="75" y="97"/>
                    </a:cubicBezTo>
                    <a:cubicBezTo>
                      <a:pt x="75" y="94"/>
                      <a:pt x="70" y="94"/>
                      <a:pt x="70" y="92"/>
                    </a:cubicBezTo>
                    <a:cubicBezTo>
                      <a:pt x="70" y="89"/>
                      <a:pt x="75" y="85"/>
                      <a:pt x="76" y="84"/>
                    </a:cubicBezTo>
                    <a:cubicBezTo>
                      <a:pt x="77" y="83"/>
                      <a:pt x="81" y="86"/>
                      <a:pt x="82" y="85"/>
                    </a:cubicBezTo>
                    <a:cubicBezTo>
                      <a:pt x="83" y="83"/>
                      <a:pt x="86" y="84"/>
                      <a:pt x="87" y="84"/>
                    </a:cubicBezTo>
                    <a:cubicBezTo>
                      <a:pt x="89" y="85"/>
                      <a:pt x="91" y="81"/>
                      <a:pt x="92" y="78"/>
                    </a:cubicBezTo>
                    <a:cubicBezTo>
                      <a:pt x="92" y="75"/>
                      <a:pt x="97" y="75"/>
                      <a:pt x="98" y="74"/>
                    </a:cubicBezTo>
                    <a:cubicBezTo>
                      <a:pt x="99" y="73"/>
                      <a:pt x="101" y="67"/>
                      <a:pt x="102" y="66"/>
                    </a:cubicBezTo>
                    <a:cubicBezTo>
                      <a:pt x="102" y="64"/>
                      <a:pt x="106" y="65"/>
                      <a:pt x="106" y="62"/>
                    </a:cubicBezTo>
                    <a:cubicBezTo>
                      <a:pt x="106" y="58"/>
                      <a:pt x="108" y="58"/>
                      <a:pt x="110" y="57"/>
                    </a:cubicBezTo>
                    <a:cubicBezTo>
                      <a:pt x="112" y="57"/>
                      <a:pt x="111" y="54"/>
                      <a:pt x="112" y="51"/>
                    </a:cubicBezTo>
                    <a:cubicBezTo>
                      <a:pt x="112" y="49"/>
                      <a:pt x="113" y="46"/>
                      <a:pt x="116" y="45"/>
                    </a:cubicBezTo>
                    <a:cubicBezTo>
                      <a:pt x="118" y="45"/>
                      <a:pt x="115" y="41"/>
                      <a:pt x="112" y="42"/>
                    </a:cubicBezTo>
                    <a:cubicBezTo>
                      <a:pt x="109" y="42"/>
                      <a:pt x="107" y="34"/>
                      <a:pt x="107" y="34"/>
                    </a:cubicBezTo>
                    <a:cubicBezTo>
                      <a:pt x="107" y="34"/>
                      <a:pt x="108" y="27"/>
                      <a:pt x="106" y="26"/>
                    </a:cubicBezTo>
                    <a:cubicBezTo>
                      <a:pt x="104" y="26"/>
                      <a:pt x="107" y="22"/>
                      <a:pt x="110" y="22"/>
                    </a:cubicBezTo>
                    <a:cubicBezTo>
                      <a:pt x="114" y="22"/>
                      <a:pt x="120" y="26"/>
                      <a:pt x="122" y="24"/>
                    </a:cubicBezTo>
                    <a:cubicBezTo>
                      <a:pt x="124" y="23"/>
                      <a:pt x="129" y="22"/>
                      <a:pt x="130" y="21"/>
                    </a:cubicBezTo>
                    <a:cubicBezTo>
                      <a:pt x="131" y="21"/>
                      <a:pt x="132" y="18"/>
                      <a:pt x="133" y="16"/>
                    </a:cubicBezTo>
                    <a:cubicBezTo>
                      <a:pt x="132" y="15"/>
                      <a:pt x="129" y="14"/>
                      <a:pt x="127" y="13"/>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555" name="Freeform 177">
                <a:extLst>
                  <a:ext uri="{FF2B5EF4-FFF2-40B4-BE49-F238E27FC236}">
                    <a16:creationId xmlns:a16="http://schemas.microsoft.com/office/drawing/2014/main" xmlns="" id="{B37C169E-05F7-4F09-BB91-FDF1FA4AB816}"/>
                  </a:ext>
                </a:extLst>
              </p:cNvPr>
              <p:cNvSpPr>
                <a:spLocks noEditPoints="1"/>
              </p:cNvSpPr>
              <p:nvPr/>
            </p:nvSpPr>
            <p:spPr bwMode="auto">
              <a:xfrm>
                <a:off x="6663784" y="3980637"/>
                <a:ext cx="851959" cy="311172"/>
              </a:xfrm>
              <a:custGeom>
                <a:avLst/>
                <a:gdLst>
                  <a:gd name="T0" fmla="*/ 27 w 370"/>
                  <a:gd name="T1" fmla="*/ 57 h 135"/>
                  <a:gd name="T2" fmla="*/ 105 w 370"/>
                  <a:gd name="T3" fmla="*/ 72 h 135"/>
                  <a:gd name="T4" fmla="*/ 16 w 370"/>
                  <a:gd name="T5" fmla="*/ 37 h 135"/>
                  <a:gd name="T6" fmla="*/ 199 w 370"/>
                  <a:gd name="T7" fmla="*/ 95 h 135"/>
                  <a:gd name="T8" fmla="*/ 207 w 370"/>
                  <a:gd name="T9" fmla="*/ 76 h 135"/>
                  <a:gd name="T10" fmla="*/ 219 w 370"/>
                  <a:gd name="T11" fmla="*/ 79 h 135"/>
                  <a:gd name="T12" fmla="*/ 227 w 370"/>
                  <a:gd name="T13" fmla="*/ 54 h 135"/>
                  <a:gd name="T14" fmla="*/ 227 w 370"/>
                  <a:gd name="T15" fmla="*/ 45 h 135"/>
                  <a:gd name="T16" fmla="*/ 212 w 370"/>
                  <a:gd name="T17" fmla="*/ 38 h 135"/>
                  <a:gd name="T18" fmla="*/ 190 w 370"/>
                  <a:gd name="T19" fmla="*/ 69 h 135"/>
                  <a:gd name="T20" fmla="*/ 88 w 370"/>
                  <a:gd name="T21" fmla="*/ 75 h 135"/>
                  <a:gd name="T22" fmla="*/ 85 w 370"/>
                  <a:gd name="T23" fmla="*/ 62 h 135"/>
                  <a:gd name="T24" fmla="*/ 82 w 370"/>
                  <a:gd name="T25" fmla="*/ 68 h 135"/>
                  <a:gd name="T26" fmla="*/ 68 w 370"/>
                  <a:gd name="T27" fmla="*/ 51 h 135"/>
                  <a:gd name="T28" fmla="*/ 56 w 370"/>
                  <a:gd name="T29" fmla="*/ 36 h 135"/>
                  <a:gd name="T30" fmla="*/ 38 w 370"/>
                  <a:gd name="T31" fmla="*/ 24 h 135"/>
                  <a:gd name="T32" fmla="*/ 2 w 370"/>
                  <a:gd name="T33" fmla="*/ 3 h 135"/>
                  <a:gd name="T34" fmla="*/ 33 w 370"/>
                  <a:gd name="T35" fmla="*/ 46 h 135"/>
                  <a:gd name="T36" fmla="*/ 71 w 370"/>
                  <a:gd name="T37" fmla="*/ 91 h 135"/>
                  <a:gd name="T38" fmla="*/ 87 w 370"/>
                  <a:gd name="T39" fmla="*/ 84 h 135"/>
                  <a:gd name="T40" fmla="*/ 266 w 370"/>
                  <a:gd name="T41" fmla="*/ 37 h 135"/>
                  <a:gd name="T42" fmla="*/ 268 w 370"/>
                  <a:gd name="T43" fmla="*/ 46 h 135"/>
                  <a:gd name="T44" fmla="*/ 249 w 370"/>
                  <a:gd name="T45" fmla="*/ 75 h 135"/>
                  <a:gd name="T46" fmla="*/ 198 w 370"/>
                  <a:gd name="T47" fmla="*/ 119 h 135"/>
                  <a:gd name="T48" fmla="*/ 230 w 370"/>
                  <a:gd name="T49" fmla="*/ 115 h 135"/>
                  <a:gd name="T50" fmla="*/ 276 w 370"/>
                  <a:gd name="T51" fmla="*/ 76 h 135"/>
                  <a:gd name="T52" fmla="*/ 156 w 370"/>
                  <a:gd name="T53" fmla="*/ 113 h 135"/>
                  <a:gd name="T54" fmla="*/ 140 w 370"/>
                  <a:gd name="T55" fmla="*/ 105 h 135"/>
                  <a:gd name="T56" fmla="*/ 88 w 370"/>
                  <a:gd name="T57" fmla="*/ 98 h 135"/>
                  <a:gd name="T58" fmla="*/ 94 w 370"/>
                  <a:gd name="T59" fmla="*/ 109 h 135"/>
                  <a:gd name="T60" fmla="*/ 144 w 370"/>
                  <a:gd name="T61" fmla="*/ 117 h 135"/>
                  <a:gd name="T62" fmla="*/ 156 w 370"/>
                  <a:gd name="T63" fmla="*/ 113 h 135"/>
                  <a:gd name="T64" fmla="*/ 323 w 370"/>
                  <a:gd name="T65" fmla="*/ 76 h 135"/>
                  <a:gd name="T66" fmla="*/ 289 w 370"/>
                  <a:gd name="T67" fmla="*/ 59 h 135"/>
                  <a:gd name="T68" fmla="*/ 310 w 370"/>
                  <a:gd name="T69" fmla="*/ 67 h 135"/>
                  <a:gd name="T70" fmla="*/ 298 w 370"/>
                  <a:gd name="T71" fmla="*/ 72 h 135"/>
                  <a:gd name="T72" fmla="*/ 317 w 370"/>
                  <a:gd name="T73" fmla="*/ 81 h 135"/>
                  <a:gd name="T74" fmla="*/ 351 w 370"/>
                  <a:gd name="T75" fmla="*/ 102 h 135"/>
                  <a:gd name="T76" fmla="*/ 362 w 370"/>
                  <a:gd name="T77" fmla="*/ 115 h 135"/>
                  <a:gd name="T78" fmla="*/ 343 w 370"/>
                  <a:gd name="T79" fmla="*/ 61 h 135"/>
                  <a:gd name="T80" fmla="*/ 236 w 370"/>
                  <a:gd name="T81" fmla="*/ 125 h 135"/>
                  <a:gd name="T82" fmla="*/ 240 w 370"/>
                  <a:gd name="T83" fmla="*/ 127 h 135"/>
                  <a:gd name="T84" fmla="*/ 242 w 370"/>
                  <a:gd name="T85" fmla="*/ 124 h 135"/>
                  <a:gd name="T86" fmla="*/ 178 w 370"/>
                  <a:gd name="T87" fmla="*/ 48 h 135"/>
                  <a:gd name="T88" fmla="*/ 183 w 370"/>
                  <a:gd name="T89" fmla="*/ 28 h 135"/>
                  <a:gd name="T90" fmla="*/ 182 w 370"/>
                  <a:gd name="T91" fmla="*/ 14 h 135"/>
                  <a:gd name="T92" fmla="*/ 161 w 370"/>
                  <a:gd name="T93" fmla="*/ 25 h 135"/>
                  <a:gd name="T94" fmla="*/ 144 w 370"/>
                  <a:gd name="T95" fmla="*/ 36 h 135"/>
                  <a:gd name="T96" fmla="*/ 118 w 370"/>
                  <a:gd name="T97" fmla="*/ 37 h 135"/>
                  <a:gd name="T98" fmla="*/ 110 w 370"/>
                  <a:gd name="T99" fmla="*/ 43 h 135"/>
                  <a:gd name="T100" fmla="*/ 129 w 370"/>
                  <a:gd name="T101" fmla="*/ 73 h 135"/>
                  <a:gd name="T102" fmla="*/ 156 w 370"/>
                  <a:gd name="T103" fmla="*/ 80 h 135"/>
                  <a:gd name="T104" fmla="*/ 192 w 370"/>
                  <a:gd name="T105" fmla="*/ 127 h 135"/>
                  <a:gd name="T106" fmla="*/ 192 w 370"/>
                  <a:gd name="T107" fmla="*/ 127 h 135"/>
                  <a:gd name="T108" fmla="*/ 168 w 370"/>
                  <a:gd name="T109" fmla="*/ 120 h 135"/>
                  <a:gd name="T110" fmla="*/ 180 w 370"/>
                  <a:gd name="T111" fmla="*/ 115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70" h="135">
                    <a:moveTo>
                      <a:pt x="27" y="57"/>
                    </a:moveTo>
                    <a:cubicBezTo>
                      <a:pt x="27" y="58"/>
                      <a:pt x="30" y="63"/>
                      <a:pt x="31" y="62"/>
                    </a:cubicBezTo>
                    <a:cubicBezTo>
                      <a:pt x="33" y="60"/>
                      <a:pt x="29" y="53"/>
                      <a:pt x="27" y="57"/>
                    </a:cubicBezTo>
                    <a:close/>
                    <a:moveTo>
                      <a:pt x="105" y="72"/>
                    </a:moveTo>
                    <a:cubicBezTo>
                      <a:pt x="105" y="70"/>
                      <a:pt x="99" y="71"/>
                      <a:pt x="101" y="74"/>
                    </a:cubicBezTo>
                    <a:cubicBezTo>
                      <a:pt x="103" y="77"/>
                      <a:pt x="105" y="74"/>
                      <a:pt x="105" y="72"/>
                    </a:cubicBezTo>
                    <a:close/>
                    <a:moveTo>
                      <a:pt x="16" y="37"/>
                    </a:moveTo>
                    <a:cubicBezTo>
                      <a:pt x="15" y="39"/>
                      <a:pt x="18" y="46"/>
                      <a:pt x="21" y="43"/>
                    </a:cubicBezTo>
                    <a:cubicBezTo>
                      <a:pt x="24" y="40"/>
                      <a:pt x="16" y="34"/>
                      <a:pt x="16" y="37"/>
                    </a:cubicBezTo>
                    <a:close/>
                    <a:moveTo>
                      <a:pt x="195" y="77"/>
                    </a:moveTo>
                    <a:cubicBezTo>
                      <a:pt x="199" y="78"/>
                      <a:pt x="198" y="83"/>
                      <a:pt x="198" y="86"/>
                    </a:cubicBezTo>
                    <a:cubicBezTo>
                      <a:pt x="197" y="89"/>
                      <a:pt x="196" y="96"/>
                      <a:pt x="199" y="95"/>
                    </a:cubicBezTo>
                    <a:cubicBezTo>
                      <a:pt x="202" y="94"/>
                      <a:pt x="205" y="89"/>
                      <a:pt x="203" y="87"/>
                    </a:cubicBezTo>
                    <a:cubicBezTo>
                      <a:pt x="201" y="86"/>
                      <a:pt x="201" y="75"/>
                      <a:pt x="202" y="73"/>
                    </a:cubicBezTo>
                    <a:cubicBezTo>
                      <a:pt x="203" y="70"/>
                      <a:pt x="209" y="72"/>
                      <a:pt x="207" y="76"/>
                    </a:cubicBezTo>
                    <a:cubicBezTo>
                      <a:pt x="205" y="80"/>
                      <a:pt x="211" y="80"/>
                      <a:pt x="211" y="84"/>
                    </a:cubicBezTo>
                    <a:cubicBezTo>
                      <a:pt x="211" y="89"/>
                      <a:pt x="215" y="86"/>
                      <a:pt x="218" y="85"/>
                    </a:cubicBezTo>
                    <a:cubicBezTo>
                      <a:pt x="222" y="84"/>
                      <a:pt x="222" y="82"/>
                      <a:pt x="219" y="79"/>
                    </a:cubicBezTo>
                    <a:cubicBezTo>
                      <a:pt x="216" y="76"/>
                      <a:pt x="221" y="72"/>
                      <a:pt x="217" y="70"/>
                    </a:cubicBezTo>
                    <a:cubicBezTo>
                      <a:pt x="214" y="67"/>
                      <a:pt x="211" y="64"/>
                      <a:pt x="215" y="63"/>
                    </a:cubicBezTo>
                    <a:cubicBezTo>
                      <a:pt x="218" y="62"/>
                      <a:pt x="228" y="56"/>
                      <a:pt x="227" y="54"/>
                    </a:cubicBezTo>
                    <a:cubicBezTo>
                      <a:pt x="226" y="52"/>
                      <a:pt x="212" y="55"/>
                      <a:pt x="210" y="59"/>
                    </a:cubicBezTo>
                    <a:cubicBezTo>
                      <a:pt x="209" y="63"/>
                      <a:pt x="199" y="58"/>
                      <a:pt x="200" y="51"/>
                    </a:cubicBezTo>
                    <a:cubicBezTo>
                      <a:pt x="202" y="44"/>
                      <a:pt x="221" y="42"/>
                      <a:pt x="227" y="45"/>
                    </a:cubicBezTo>
                    <a:cubicBezTo>
                      <a:pt x="233" y="48"/>
                      <a:pt x="239" y="41"/>
                      <a:pt x="241" y="37"/>
                    </a:cubicBezTo>
                    <a:cubicBezTo>
                      <a:pt x="243" y="33"/>
                      <a:pt x="236" y="37"/>
                      <a:pt x="232" y="40"/>
                    </a:cubicBezTo>
                    <a:cubicBezTo>
                      <a:pt x="228" y="43"/>
                      <a:pt x="218" y="40"/>
                      <a:pt x="212" y="38"/>
                    </a:cubicBezTo>
                    <a:cubicBezTo>
                      <a:pt x="207" y="36"/>
                      <a:pt x="207" y="41"/>
                      <a:pt x="202" y="42"/>
                    </a:cubicBezTo>
                    <a:cubicBezTo>
                      <a:pt x="198" y="43"/>
                      <a:pt x="199" y="53"/>
                      <a:pt x="197" y="54"/>
                    </a:cubicBezTo>
                    <a:cubicBezTo>
                      <a:pt x="195" y="55"/>
                      <a:pt x="195" y="62"/>
                      <a:pt x="190" y="69"/>
                    </a:cubicBezTo>
                    <a:cubicBezTo>
                      <a:pt x="186" y="76"/>
                      <a:pt x="192" y="77"/>
                      <a:pt x="195" y="77"/>
                    </a:cubicBezTo>
                    <a:close/>
                    <a:moveTo>
                      <a:pt x="87" y="84"/>
                    </a:moveTo>
                    <a:cubicBezTo>
                      <a:pt x="86" y="80"/>
                      <a:pt x="88" y="77"/>
                      <a:pt x="88" y="75"/>
                    </a:cubicBezTo>
                    <a:cubicBezTo>
                      <a:pt x="88" y="74"/>
                      <a:pt x="89" y="73"/>
                      <a:pt x="91" y="73"/>
                    </a:cubicBezTo>
                    <a:cubicBezTo>
                      <a:pt x="93" y="74"/>
                      <a:pt x="93" y="69"/>
                      <a:pt x="91" y="68"/>
                    </a:cubicBezTo>
                    <a:cubicBezTo>
                      <a:pt x="90" y="68"/>
                      <a:pt x="89" y="62"/>
                      <a:pt x="85" y="62"/>
                    </a:cubicBezTo>
                    <a:cubicBezTo>
                      <a:pt x="81" y="62"/>
                      <a:pt x="81" y="65"/>
                      <a:pt x="84" y="65"/>
                    </a:cubicBezTo>
                    <a:cubicBezTo>
                      <a:pt x="86" y="66"/>
                      <a:pt x="88" y="68"/>
                      <a:pt x="87" y="69"/>
                    </a:cubicBezTo>
                    <a:cubicBezTo>
                      <a:pt x="86" y="71"/>
                      <a:pt x="85" y="68"/>
                      <a:pt x="82" y="68"/>
                    </a:cubicBezTo>
                    <a:cubicBezTo>
                      <a:pt x="79" y="68"/>
                      <a:pt x="81" y="64"/>
                      <a:pt x="77" y="64"/>
                    </a:cubicBezTo>
                    <a:cubicBezTo>
                      <a:pt x="73" y="63"/>
                      <a:pt x="74" y="56"/>
                      <a:pt x="70" y="56"/>
                    </a:cubicBezTo>
                    <a:cubicBezTo>
                      <a:pt x="66" y="56"/>
                      <a:pt x="66" y="53"/>
                      <a:pt x="68" y="51"/>
                    </a:cubicBezTo>
                    <a:cubicBezTo>
                      <a:pt x="71" y="48"/>
                      <a:pt x="64" y="46"/>
                      <a:pt x="64" y="43"/>
                    </a:cubicBezTo>
                    <a:cubicBezTo>
                      <a:pt x="64" y="41"/>
                      <a:pt x="60" y="42"/>
                      <a:pt x="60" y="40"/>
                    </a:cubicBezTo>
                    <a:cubicBezTo>
                      <a:pt x="60" y="37"/>
                      <a:pt x="58" y="39"/>
                      <a:pt x="56" y="36"/>
                    </a:cubicBezTo>
                    <a:cubicBezTo>
                      <a:pt x="54" y="33"/>
                      <a:pt x="53" y="36"/>
                      <a:pt x="51" y="33"/>
                    </a:cubicBezTo>
                    <a:cubicBezTo>
                      <a:pt x="49" y="31"/>
                      <a:pt x="46" y="30"/>
                      <a:pt x="45" y="31"/>
                    </a:cubicBezTo>
                    <a:cubicBezTo>
                      <a:pt x="43" y="31"/>
                      <a:pt x="39" y="28"/>
                      <a:pt x="38" y="24"/>
                    </a:cubicBezTo>
                    <a:cubicBezTo>
                      <a:pt x="37" y="21"/>
                      <a:pt x="26" y="16"/>
                      <a:pt x="24" y="12"/>
                    </a:cubicBezTo>
                    <a:cubicBezTo>
                      <a:pt x="23" y="8"/>
                      <a:pt x="19" y="6"/>
                      <a:pt x="12" y="6"/>
                    </a:cubicBezTo>
                    <a:cubicBezTo>
                      <a:pt x="6" y="7"/>
                      <a:pt x="4" y="0"/>
                      <a:pt x="2" y="3"/>
                    </a:cubicBezTo>
                    <a:cubicBezTo>
                      <a:pt x="0" y="7"/>
                      <a:pt x="9" y="16"/>
                      <a:pt x="13" y="19"/>
                    </a:cubicBezTo>
                    <a:cubicBezTo>
                      <a:pt x="17" y="21"/>
                      <a:pt x="19" y="30"/>
                      <a:pt x="24" y="30"/>
                    </a:cubicBezTo>
                    <a:cubicBezTo>
                      <a:pt x="29" y="31"/>
                      <a:pt x="29" y="46"/>
                      <a:pt x="33" y="46"/>
                    </a:cubicBezTo>
                    <a:cubicBezTo>
                      <a:pt x="36" y="47"/>
                      <a:pt x="44" y="59"/>
                      <a:pt x="45" y="65"/>
                    </a:cubicBezTo>
                    <a:cubicBezTo>
                      <a:pt x="46" y="71"/>
                      <a:pt x="54" y="74"/>
                      <a:pt x="57" y="79"/>
                    </a:cubicBezTo>
                    <a:cubicBezTo>
                      <a:pt x="59" y="83"/>
                      <a:pt x="70" y="89"/>
                      <a:pt x="71" y="91"/>
                    </a:cubicBezTo>
                    <a:cubicBezTo>
                      <a:pt x="73" y="93"/>
                      <a:pt x="74" y="97"/>
                      <a:pt x="75" y="95"/>
                    </a:cubicBezTo>
                    <a:cubicBezTo>
                      <a:pt x="76" y="93"/>
                      <a:pt x="81" y="95"/>
                      <a:pt x="84" y="95"/>
                    </a:cubicBezTo>
                    <a:cubicBezTo>
                      <a:pt x="86" y="96"/>
                      <a:pt x="87" y="87"/>
                      <a:pt x="87" y="84"/>
                    </a:cubicBezTo>
                    <a:close/>
                    <a:moveTo>
                      <a:pt x="268" y="46"/>
                    </a:moveTo>
                    <a:cubicBezTo>
                      <a:pt x="274" y="46"/>
                      <a:pt x="271" y="43"/>
                      <a:pt x="271" y="40"/>
                    </a:cubicBezTo>
                    <a:cubicBezTo>
                      <a:pt x="271" y="36"/>
                      <a:pt x="266" y="39"/>
                      <a:pt x="266" y="37"/>
                    </a:cubicBezTo>
                    <a:cubicBezTo>
                      <a:pt x="266" y="36"/>
                      <a:pt x="265" y="29"/>
                      <a:pt x="261" y="34"/>
                    </a:cubicBezTo>
                    <a:cubicBezTo>
                      <a:pt x="257" y="40"/>
                      <a:pt x="262" y="53"/>
                      <a:pt x="265" y="52"/>
                    </a:cubicBezTo>
                    <a:cubicBezTo>
                      <a:pt x="268" y="51"/>
                      <a:pt x="263" y="45"/>
                      <a:pt x="268" y="46"/>
                    </a:cubicBezTo>
                    <a:close/>
                    <a:moveTo>
                      <a:pt x="249" y="75"/>
                    </a:moveTo>
                    <a:cubicBezTo>
                      <a:pt x="250" y="79"/>
                      <a:pt x="257" y="81"/>
                      <a:pt x="259" y="78"/>
                    </a:cubicBezTo>
                    <a:cubicBezTo>
                      <a:pt x="261" y="75"/>
                      <a:pt x="248" y="71"/>
                      <a:pt x="249" y="75"/>
                    </a:cubicBezTo>
                    <a:close/>
                    <a:moveTo>
                      <a:pt x="230" y="115"/>
                    </a:moveTo>
                    <a:cubicBezTo>
                      <a:pt x="224" y="114"/>
                      <a:pt x="219" y="119"/>
                      <a:pt x="213" y="117"/>
                    </a:cubicBezTo>
                    <a:cubicBezTo>
                      <a:pt x="207" y="114"/>
                      <a:pt x="197" y="117"/>
                      <a:pt x="198" y="119"/>
                    </a:cubicBezTo>
                    <a:cubicBezTo>
                      <a:pt x="199" y="121"/>
                      <a:pt x="205" y="121"/>
                      <a:pt x="211" y="121"/>
                    </a:cubicBezTo>
                    <a:cubicBezTo>
                      <a:pt x="217" y="122"/>
                      <a:pt x="223" y="118"/>
                      <a:pt x="227" y="118"/>
                    </a:cubicBezTo>
                    <a:cubicBezTo>
                      <a:pt x="232" y="118"/>
                      <a:pt x="236" y="116"/>
                      <a:pt x="230" y="115"/>
                    </a:cubicBezTo>
                    <a:close/>
                    <a:moveTo>
                      <a:pt x="281" y="72"/>
                    </a:moveTo>
                    <a:cubicBezTo>
                      <a:pt x="275" y="70"/>
                      <a:pt x="264" y="72"/>
                      <a:pt x="265" y="75"/>
                    </a:cubicBezTo>
                    <a:cubicBezTo>
                      <a:pt x="266" y="78"/>
                      <a:pt x="271" y="76"/>
                      <a:pt x="276" y="76"/>
                    </a:cubicBezTo>
                    <a:cubicBezTo>
                      <a:pt x="281" y="76"/>
                      <a:pt x="284" y="80"/>
                      <a:pt x="286" y="80"/>
                    </a:cubicBezTo>
                    <a:cubicBezTo>
                      <a:pt x="289" y="80"/>
                      <a:pt x="287" y="74"/>
                      <a:pt x="281" y="72"/>
                    </a:cubicBezTo>
                    <a:close/>
                    <a:moveTo>
                      <a:pt x="156" y="113"/>
                    </a:moveTo>
                    <a:cubicBezTo>
                      <a:pt x="155" y="110"/>
                      <a:pt x="146" y="113"/>
                      <a:pt x="142" y="111"/>
                    </a:cubicBezTo>
                    <a:cubicBezTo>
                      <a:pt x="137" y="109"/>
                      <a:pt x="147" y="107"/>
                      <a:pt x="150" y="105"/>
                    </a:cubicBezTo>
                    <a:cubicBezTo>
                      <a:pt x="153" y="103"/>
                      <a:pt x="148" y="103"/>
                      <a:pt x="140" y="105"/>
                    </a:cubicBezTo>
                    <a:cubicBezTo>
                      <a:pt x="133" y="107"/>
                      <a:pt x="124" y="100"/>
                      <a:pt x="124" y="103"/>
                    </a:cubicBezTo>
                    <a:cubicBezTo>
                      <a:pt x="123" y="106"/>
                      <a:pt x="110" y="102"/>
                      <a:pt x="106" y="99"/>
                    </a:cubicBezTo>
                    <a:cubicBezTo>
                      <a:pt x="103" y="97"/>
                      <a:pt x="90" y="94"/>
                      <a:pt x="88" y="98"/>
                    </a:cubicBezTo>
                    <a:cubicBezTo>
                      <a:pt x="85" y="103"/>
                      <a:pt x="83" y="99"/>
                      <a:pt x="84" y="103"/>
                    </a:cubicBezTo>
                    <a:cubicBezTo>
                      <a:pt x="85" y="106"/>
                      <a:pt x="88" y="104"/>
                      <a:pt x="90" y="104"/>
                    </a:cubicBezTo>
                    <a:cubicBezTo>
                      <a:pt x="92" y="104"/>
                      <a:pt x="91" y="108"/>
                      <a:pt x="94" y="109"/>
                    </a:cubicBezTo>
                    <a:cubicBezTo>
                      <a:pt x="97" y="109"/>
                      <a:pt x="107" y="112"/>
                      <a:pt x="108" y="110"/>
                    </a:cubicBezTo>
                    <a:cubicBezTo>
                      <a:pt x="109" y="108"/>
                      <a:pt x="119" y="110"/>
                      <a:pt x="124" y="114"/>
                    </a:cubicBezTo>
                    <a:cubicBezTo>
                      <a:pt x="128" y="118"/>
                      <a:pt x="139" y="118"/>
                      <a:pt x="144" y="117"/>
                    </a:cubicBezTo>
                    <a:cubicBezTo>
                      <a:pt x="148" y="116"/>
                      <a:pt x="153" y="120"/>
                      <a:pt x="154" y="118"/>
                    </a:cubicBezTo>
                    <a:cubicBezTo>
                      <a:pt x="156" y="115"/>
                      <a:pt x="159" y="121"/>
                      <a:pt x="164" y="118"/>
                    </a:cubicBezTo>
                    <a:cubicBezTo>
                      <a:pt x="168" y="114"/>
                      <a:pt x="156" y="116"/>
                      <a:pt x="156" y="113"/>
                    </a:cubicBezTo>
                    <a:close/>
                    <a:moveTo>
                      <a:pt x="343" y="61"/>
                    </a:moveTo>
                    <a:cubicBezTo>
                      <a:pt x="339" y="61"/>
                      <a:pt x="339" y="67"/>
                      <a:pt x="336" y="67"/>
                    </a:cubicBezTo>
                    <a:cubicBezTo>
                      <a:pt x="333" y="67"/>
                      <a:pt x="328" y="74"/>
                      <a:pt x="323" y="76"/>
                    </a:cubicBezTo>
                    <a:cubicBezTo>
                      <a:pt x="317" y="78"/>
                      <a:pt x="317" y="59"/>
                      <a:pt x="314" y="56"/>
                    </a:cubicBezTo>
                    <a:cubicBezTo>
                      <a:pt x="311" y="52"/>
                      <a:pt x="297" y="49"/>
                      <a:pt x="296" y="53"/>
                    </a:cubicBezTo>
                    <a:cubicBezTo>
                      <a:pt x="294" y="57"/>
                      <a:pt x="289" y="55"/>
                      <a:pt x="289" y="59"/>
                    </a:cubicBezTo>
                    <a:cubicBezTo>
                      <a:pt x="288" y="62"/>
                      <a:pt x="290" y="61"/>
                      <a:pt x="293" y="61"/>
                    </a:cubicBezTo>
                    <a:cubicBezTo>
                      <a:pt x="296" y="61"/>
                      <a:pt x="296" y="63"/>
                      <a:pt x="298" y="66"/>
                    </a:cubicBezTo>
                    <a:cubicBezTo>
                      <a:pt x="299" y="69"/>
                      <a:pt x="308" y="67"/>
                      <a:pt x="310" y="67"/>
                    </a:cubicBezTo>
                    <a:cubicBezTo>
                      <a:pt x="313" y="67"/>
                      <a:pt x="314" y="71"/>
                      <a:pt x="310" y="69"/>
                    </a:cubicBezTo>
                    <a:cubicBezTo>
                      <a:pt x="306" y="68"/>
                      <a:pt x="306" y="71"/>
                      <a:pt x="303" y="70"/>
                    </a:cubicBezTo>
                    <a:cubicBezTo>
                      <a:pt x="300" y="70"/>
                      <a:pt x="296" y="70"/>
                      <a:pt x="298" y="72"/>
                    </a:cubicBezTo>
                    <a:cubicBezTo>
                      <a:pt x="300" y="73"/>
                      <a:pt x="303" y="75"/>
                      <a:pt x="303" y="79"/>
                    </a:cubicBezTo>
                    <a:cubicBezTo>
                      <a:pt x="303" y="83"/>
                      <a:pt x="309" y="82"/>
                      <a:pt x="309" y="79"/>
                    </a:cubicBezTo>
                    <a:cubicBezTo>
                      <a:pt x="309" y="76"/>
                      <a:pt x="311" y="80"/>
                      <a:pt x="317" y="81"/>
                    </a:cubicBezTo>
                    <a:cubicBezTo>
                      <a:pt x="322" y="83"/>
                      <a:pt x="319" y="85"/>
                      <a:pt x="324" y="85"/>
                    </a:cubicBezTo>
                    <a:cubicBezTo>
                      <a:pt x="329" y="85"/>
                      <a:pt x="342" y="89"/>
                      <a:pt x="347" y="93"/>
                    </a:cubicBezTo>
                    <a:cubicBezTo>
                      <a:pt x="351" y="96"/>
                      <a:pt x="348" y="99"/>
                      <a:pt x="351" y="102"/>
                    </a:cubicBezTo>
                    <a:cubicBezTo>
                      <a:pt x="354" y="105"/>
                      <a:pt x="355" y="109"/>
                      <a:pt x="351" y="109"/>
                    </a:cubicBezTo>
                    <a:cubicBezTo>
                      <a:pt x="347" y="109"/>
                      <a:pt x="342" y="114"/>
                      <a:pt x="343" y="116"/>
                    </a:cubicBezTo>
                    <a:cubicBezTo>
                      <a:pt x="344" y="118"/>
                      <a:pt x="358" y="115"/>
                      <a:pt x="362" y="115"/>
                    </a:cubicBezTo>
                    <a:cubicBezTo>
                      <a:pt x="364" y="115"/>
                      <a:pt x="366" y="119"/>
                      <a:pt x="370" y="121"/>
                    </a:cubicBezTo>
                    <a:cubicBezTo>
                      <a:pt x="370" y="71"/>
                      <a:pt x="370" y="71"/>
                      <a:pt x="370" y="71"/>
                    </a:cubicBezTo>
                    <a:cubicBezTo>
                      <a:pt x="360" y="67"/>
                      <a:pt x="346" y="61"/>
                      <a:pt x="343" y="61"/>
                    </a:cubicBezTo>
                    <a:close/>
                    <a:moveTo>
                      <a:pt x="240" y="121"/>
                    </a:moveTo>
                    <a:cubicBezTo>
                      <a:pt x="239" y="122"/>
                      <a:pt x="238" y="122"/>
                      <a:pt x="237" y="122"/>
                    </a:cubicBezTo>
                    <a:cubicBezTo>
                      <a:pt x="237" y="123"/>
                      <a:pt x="237" y="124"/>
                      <a:pt x="236" y="125"/>
                    </a:cubicBezTo>
                    <a:cubicBezTo>
                      <a:pt x="235" y="125"/>
                      <a:pt x="234" y="124"/>
                      <a:pt x="233" y="123"/>
                    </a:cubicBezTo>
                    <a:cubicBezTo>
                      <a:pt x="229" y="125"/>
                      <a:pt x="226" y="131"/>
                      <a:pt x="230" y="132"/>
                    </a:cubicBezTo>
                    <a:cubicBezTo>
                      <a:pt x="233" y="134"/>
                      <a:pt x="237" y="130"/>
                      <a:pt x="240" y="127"/>
                    </a:cubicBezTo>
                    <a:cubicBezTo>
                      <a:pt x="240" y="126"/>
                      <a:pt x="240" y="126"/>
                      <a:pt x="241" y="125"/>
                    </a:cubicBezTo>
                    <a:cubicBezTo>
                      <a:pt x="241" y="125"/>
                      <a:pt x="241" y="125"/>
                      <a:pt x="242" y="124"/>
                    </a:cubicBezTo>
                    <a:cubicBezTo>
                      <a:pt x="242" y="124"/>
                      <a:pt x="242" y="124"/>
                      <a:pt x="242" y="124"/>
                    </a:cubicBezTo>
                    <a:cubicBezTo>
                      <a:pt x="242" y="123"/>
                      <a:pt x="241" y="122"/>
                      <a:pt x="240" y="121"/>
                    </a:cubicBezTo>
                    <a:close/>
                    <a:moveTo>
                      <a:pt x="174" y="60"/>
                    </a:moveTo>
                    <a:cubicBezTo>
                      <a:pt x="178" y="57"/>
                      <a:pt x="179" y="52"/>
                      <a:pt x="178" y="48"/>
                    </a:cubicBezTo>
                    <a:cubicBezTo>
                      <a:pt x="178" y="43"/>
                      <a:pt x="189" y="43"/>
                      <a:pt x="191" y="41"/>
                    </a:cubicBezTo>
                    <a:cubicBezTo>
                      <a:pt x="192" y="39"/>
                      <a:pt x="188" y="36"/>
                      <a:pt x="185" y="34"/>
                    </a:cubicBezTo>
                    <a:cubicBezTo>
                      <a:pt x="182" y="33"/>
                      <a:pt x="185" y="30"/>
                      <a:pt x="183" y="28"/>
                    </a:cubicBezTo>
                    <a:cubicBezTo>
                      <a:pt x="180" y="26"/>
                      <a:pt x="177" y="21"/>
                      <a:pt x="180" y="21"/>
                    </a:cubicBezTo>
                    <a:cubicBezTo>
                      <a:pt x="183" y="21"/>
                      <a:pt x="178" y="16"/>
                      <a:pt x="180" y="15"/>
                    </a:cubicBezTo>
                    <a:cubicBezTo>
                      <a:pt x="181" y="15"/>
                      <a:pt x="181" y="14"/>
                      <a:pt x="182" y="14"/>
                    </a:cubicBezTo>
                    <a:cubicBezTo>
                      <a:pt x="180" y="13"/>
                      <a:pt x="179" y="13"/>
                      <a:pt x="178" y="13"/>
                    </a:cubicBezTo>
                    <a:cubicBezTo>
                      <a:pt x="174" y="13"/>
                      <a:pt x="165" y="12"/>
                      <a:pt x="165" y="18"/>
                    </a:cubicBezTo>
                    <a:cubicBezTo>
                      <a:pt x="166" y="24"/>
                      <a:pt x="160" y="22"/>
                      <a:pt x="161" y="25"/>
                    </a:cubicBezTo>
                    <a:cubicBezTo>
                      <a:pt x="161" y="29"/>
                      <a:pt x="158" y="29"/>
                      <a:pt x="158" y="33"/>
                    </a:cubicBezTo>
                    <a:cubicBezTo>
                      <a:pt x="159" y="37"/>
                      <a:pt x="156" y="35"/>
                      <a:pt x="151" y="38"/>
                    </a:cubicBezTo>
                    <a:cubicBezTo>
                      <a:pt x="146" y="40"/>
                      <a:pt x="148" y="36"/>
                      <a:pt x="144" y="36"/>
                    </a:cubicBezTo>
                    <a:cubicBezTo>
                      <a:pt x="139" y="36"/>
                      <a:pt x="138" y="39"/>
                      <a:pt x="135" y="40"/>
                    </a:cubicBezTo>
                    <a:cubicBezTo>
                      <a:pt x="133" y="41"/>
                      <a:pt x="127" y="39"/>
                      <a:pt x="125" y="41"/>
                    </a:cubicBezTo>
                    <a:cubicBezTo>
                      <a:pt x="123" y="42"/>
                      <a:pt x="120" y="37"/>
                      <a:pt x="118" y="37"/>
                    </a:cubicBezTo>
                    <a:cubicBezTo>
                      <a:pt x="117" y="37"/>
                      <a:pt x="116" y="35"/>
                      <a:pt x="116" y="32"/>
                    </a:cubicBezTo>
                    <a:cubicBezTo>
                      <a:pt x="116" y="32"/>
                      <a:pt x="115" y="32"/>
                      <a:pt x="115" y="32"/>
                    </a:cubicBezTo>
                    <a:cubicBezTo>
                      <a:pt x="112" y="32"/>
                      <a:pt x="107" y="40"/>
                      <a:pt x="110" y="43"/>
                    </a:cubicBezTo>
                    <a:cubicBezTo>
                      <a:pt x="113" y="46"/>
                      <a:pt x="112" y="52"/>
                      <a:pt x="114" y="54"/>
                    </a:cubicBezTo>
                    <a:cubicBezTo>
                      <a:pt x="116" y="57"/>
                      <a:pt x="121" y="57"/>
                      <a:pt x="121" y="62"/>
                    </a:cubicBezTo>
                    <a:cubicBezTo>
                      <a:pt x="121" y="67"/>
                      <a:pt x="125" y="75"/>
                      <a:pt x="129" y="73"/>
                    </a:cubicBezTo>
                    <a:cubicBezTo>
                      <a:pt x="132" y="71"/>
                      <a:pt x="134" y="74"/>
                      <a:pt x="135" y="76"/>
                    </a:cubicBezTo>
                    <a:cubicBezTo>
                      <a:pt x="136" y="78"/>
                      <a:pt x="143" y="75"/>
                      <a:pt x="146" y="75"/>
                    </a:cubicBezTo>
                    <a:cubicBezTo>
                      <a:pt x="148" y="75"/>
                      <a:pt x="155" y="77"/>
                      <a:pt x="156" y="80"/>
                    </a:cubicBezTo>
                    <a:cubicBezTo>
                      <a:pt x="156" y="83"/>
                      <a:pt x="163" y="80"/>
                      <a:pt x="168" y="78"/>
                    </a:cubicBezTo>
                    <a:cubicBezTo>
                      <a:pt x="172" y="76"/>
                      <a:pt x="169" y="63"/>
                      <a:pt x="174" y="60"/>
                    </a:cubicBezTo>
                    <a:close/>
                    <a:moveTo>
                      <a:pt x="192" y="127"/>
                    </a:moveTo>
                    <a:cubicBezTo>
                      <a:pt x="193" y="129"/>
                      <a:pt x="197" y="129"/>
                      <a:pt x="199" y="130"/>
                    </a:cubicBezTo>
                    <a:cubicBezTo>
                      <a:pt x="200" y="132"/>
                      <a:pt x="206" y="135"/>
                      <a:pt x="206" y="131"/>
                    </a:cubicBezTo>
                    <a:cubicBezTo>
                      <a:pt x="206" y="127"/>
                      <a:pt x="190" y="124"/>
                      <a:pt x="192" y="127"/>
                    </a:cubicBezTo>
                    <a:close/>
                    <a:moveTo>
                      <a:pt x="180" y="115"/>
                    </a:moveTo>
                    <a:cubicBezTo>
                      <a:pt x="179" y="117"/>
                      <a:pt x="175" y="118"/>
                      <a:pt x="172" y="116"/>
                    </a:cubicBezTo>
                    <a:cubicBezTo>
                      <a:pt x="170" y="114"/>
                      <a:pt x="167" y="118"/>
                      <a:pt x="168" y="120"/>
                    </a:cubicBezTo>
                    <a:cubicBezTo>
                      <a:pt x="169" y="121"/>
                      <a:pt x="174" y="125"/>
                      <a:pt x="180" y="122"/>
                    </a:cubicBezTo>
                    <a:cubicBezTo>
                      <a:pt x="186" y="119"/>
                      <a:pt x="190" y="122"/>
                      <a:pt x="192" y="119"/>
                    </a:cubicBezTo>
                    <a:cubicBezTo>
                      <a:pt x="193" y="116"/>
                      <a:pt x="181" y="113"/>
                      <a:pt x="180" y="115"/>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556" name="Freeform 178">
                <a:extLst>
                  <a:ext uri="{FF2B5EF4-FFF2-40B4-BE49-F238E27FC236}">
                    <a16:creationId xmlns:a16="http://schemas.microsoft.com/office/drawing/2014/main" xmlns="" id="{DB1CCE59-D01C-4498-8428-6F422AC2365D}"/>
                  </a:ext>
                </a:extLst>
              </p:cNvPr>
              <p:cNvSpPr>
                <a:spLocks noEditPoints="1"/>
              </p:cNvSpPr>
              <p:nvPr/>
            </p:nvSpPr>
            <p:spPr bwMode="auto">
              <a:xfrm>
                <a:off x="7200806" y="4242875"/>
                <a:ext cx="61482" cy="26349"/>
              </a:xfrm>
              <a:custGeom>
                <a:avLst/>
                <a:gdLst>
                  <a:gd name="T0" fmla="*/ 3 w 27"/>
                  <a:gd name="T1" fmla="*/ 9 h 11"/>
                  <a:gd name="T2" fmla="*/ 0 w 27"/>
                  <a:gd name="T3" fmla="*/ 9 h 11"/>
                  <a:gd name="T4" fmla="*/ 3 w 27"/>
                  <a:gd name="T5" fmla="*/ 11 h 11"/>
                  <a:gd name="T6" fmla="*/ 4 w 27"/>
                  <a:gd name="T7" fmla="*/ 8 h 11"/>
                  <a:gd name="T8" fmla="*/ 3 w 27"/>
                  <a:gd name="T9" fmla="*/ 9 h 11"/>
                  <a:gd name="T10" fmla="*/ 3 w 27"/>
                  <a:gd name="T11" fmla="*/ 9 h 11"/>
                  <a:gd name="T12" fmla="*/ 14 w 27"/>
                  <a:gd name="T13" fmla="*/ 2 h 11"/>
                  <a:gd name="T14" fmla="*/ 8 w 27"/>
                  <a:gd name="T15" fmla="*/ 7 h 11"/>
                  <a:gd name="T16" fmla="*/ 7 w 27"/>
                  <a:gd name="T17" fmla="*/ 7 h 11"/>
                  <a:gd name="T18" fmla="*/ 9 w 27"/>
                  <a:gd name="T19" fmla="*/ 10 h 11"/>
                  <a:gd name="T20" fmla="*/ 26 w 27"/>
                  <a:gd name="T21" fmla="*/ 2 h 11"/>
                  <a:gd name="T22" fmla="*/ 14 w 27"/>
                  <a:gd name="T23" fmla="*/ 2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11">
                    <a:moveTo>
                      <a:pt x="3" y="9"/>
                    </a:moveTo>
                    <a:cubicBezTo>
                      <a:pt x="2" y="9"/>
                      <a:pt x="1" y="9"/>
                      <a:pt x="0" y="9"/>
                    </a:cubicBezTo>
                    <a:cubicBezTo>
                      <a:pt x="1" y="10"/>
                      <a:pt x="2" y="11"/>
                      <a:pt x="3" y="11"/>
                    </a:cubicBezTo>
                    <a:cubicBezTo>
                      <a:pt x="4" y="10"/>
                      <a:pt x="4" y="9"/>
                      <a:pt x="4" y="8"/>
                    </a:cubicBezTo>
                    <a:cubicBezTo>
                      <a:pt x="4" y="8"/>
                      <a:pt x="4" y="9"/>
                      <a:pt x="3" y="9"/>
                    </a:cubicBezTo>
                    <a:cubicBezTo>
                      <a:pt x="3" y="9"/>
                      <a:pt x="3" y="9"/>
                      <a:pt x="3" y="9"/>
                    </a:cubicBezTo>
                    <a:close/>
                    <a:moveTo>
                      <a:pt x="14" y="2"/>
                    </a:moveTo>
                    <a:cubicBezTo>
                      <a:pt x="11" y="2"/>
                      <a:pt x="10" y="5"/>
                      <a:pt x="8" y="7"/>
                    </a:cubicBezTo>
                    <a:cubicBezTo>
                      <a:pt x="7" y="7"/>
                      <a:pt x="7" y="7"/>
                      <a:pt x="7" y="7"/>
                    </a:cubicBezTo>
                    <a:cubicBezTo>
                      <a:pt x="8" y="8"/>
                      <a:pt x="9" y="9"/>
                      <a:pt x="9" y="10"/>
                    </a:cubicBezTo>
                    <a:cubicBezTo>
                      <a:pt x="14" y="7"/>
                      <a:pt x="26" y="4"/>
                      <a:pt x="26" y="2"/>
                    </a:cubicBezTo>
                    <a:cubicBezTo>
                      <a:pt x="27" y="0"/>
                      <a:pt x="19" y="3"/>
                      <a:pt x="14" y="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557" name="Freeform 179">
                <a:extLst>
                  <a:ext uri="{FF2B5EF4-FFF2-40B4-BE49-F238E27FC236}">
                    <a16:creationId xmlns:a16="http://schemas.microsoft.com/office/drawing/2014/main" xmlns="" id="{F7988573-2527-4619-9B40-44B145BE3674}"/>
                  </a:ext>
                </a:extLst>
              </p:cNvPr>
              <p:cNvSpPr>
                <a:spLocks noEditPoints="1"/>
              </p:cNvSpPr>
              <p:nvPr/>
            </p:nvSpPr>
            <p:spPr bwMode="auto">
              <a:xfrm>
                <a:off x="5045187" y="3136207"/>
                <a:ext cx="214558" cy="233379"/>
              </a:xfrm>
              <a:custGeom>
                <a:avLst/>
                <a:gdLst>
                  <a:gd name="T0" fmla="*/ 65 w 93"/>
                  <a:gd name="T1" fmla="*/ 87 h 101"/>
                  <a:gd name="T2" fmla="*/ 55 w 93"/>
                  <a:gd name="T3" fmla="*/ 87 h 101"/>
                  <a:gd name="T4" fmla="*/ 48 w 93"/>
                  <a:gd name="T5" fmla="*/ 90 h 101"/>
                  <a:gd name="T6" fmla="*/ 57 w 93"/>
                  <a:gd name="T7" fmla="*/ 95 h 101"/>
                  <a:gd name="T8" fmla="*/ 66 w 93"/>
                  <a:gd name="T9" fmla="*/ 101 h 101"/>
                  <a:gd name="T10" fmla="*/ 68 w 93"/>
                  <a:gd name="T11" fmla="*/ 95 h 101"/>
                  <a:gd name="T12" fmla="*/ 71 w 93"/>
                  <a:gd name="T13" fmla="*/ 88 h 101"/>
                  <a:gd name="T14" fmla="*/ 65 w 93"/>
                  <a:gd name="T15" fmla="*/ 87 h 101"/>
                  <a:gd name="T16" fmla="*/ 19 w 93"/>
                  <a:gd name="T17" fmla="*/ 60 h 101"/>
                  <a:gd name="T18" fmla="*/ 13 w 93"/>
                  <a:gd name="T19" fmla="*/ 62 h 101"/>
                  <a:gd name="T20" fmla="*/ 16 w 93"/>
                  <a:gd name="T21" fmla="*/ 72 h 101"/>
                  <a:gd name="T22" fmla="*/ 19 w 93"/>
                  <a:gd name="T23" fmla="*/ 80 h 101"/>
                  <a:gd name="T24" fmla="*/ 25 w 93"/>
                  <a:gd name="T25" fmla="*/ 76 h 101"/>
                  <a:gd name="T26" fmla="*/ 26 w 93"/>
                  <a:gd name="T27" fmla="*/ 63 h 101"/>
                  <a:gd name="T28" fmla="*/ 19 w 93"/>
                  <a:gd name="T29" fmla="*/ 60 h 101"/>
                  <a:gd name="T30" fmla="*/ 77 w 93"/>
                  <a:gd name="T31" fmla="*/ 56 h 101"/>
                  <a:gd name="T32" fmla="*/ 71 w 93"/>
                  <a:gd name="T33" fmla="*/ 52 h 101"/>
                  <a:gd name="T34" fmla="*/ 59 w 93"/>
                  <a:gd name="T35" fmla="*/ 39 h 101"/>
                  <a:gd name="T36" fmla="*/ 47 w 93"/>
                  <a:gd name="T37" fmla="*/ 27 h 101"/>
                  <a:gd name="T38" fmla="*/ 47 w 93"/>
                  <a:gd name="T39" fmla="*/ 19 h 101"/>
                  <a:gd name="T40" fmla="*/ 51 w 93"/>
                  <a:gd name="T41" fmla="*/ 15 h 101"/>
                  <a:gd name="T42" fmla="*/ 51 w 93"/>
                  <a:gd name="T43" fmla="*/ 4 h 101"/>
                  <a:gd name="T44" fmla="*/ 47 w 93"/>
                  <a:gd name="T45" fmla="*/ 3 h 101"/>
                  <a:gd name="T46" fmla="*/ 46 w 93"/>
                  <a:gd name="T47" fmla="*/ 0 h 101"/>
                  <a:gd name="T48" fmla="*/ 39 w 93"/>
                  <a:gd name="T49" fmla="*/ 1 h 101"/>
                  <a:gd name="T50" fmla="*/ 34 w 93"/>
                  <a:gd name="T51" fmla="*/ 2 h 101"/>
                  <a:gd name="T52" fmla="*/ 33 w 93"/>
                  <a:gd name="T53" fmla="*/ 2 h 101"/>
                  <a:gd name="T54" fmla="*/ 32 w 93"/>
                  <a:gd name="T55" fmla="*/ 3 h 101"/>
                  <a:gd name="T56" fmla="*/ 31 w 93"/>
                  <a:gd name="T57" fmla="*/ 5 h 101"/>
                  <a:gd name="T58" fmla="*/ 28 w 93"/>
                  <a:gd name="T59" fmla="*/ 6 h 101"/>
                  <a:gd name="T60" fmla="*/ 24 w 93"/>
                  <a:gd name="T61" fmla="*/ 7 h 101"/>
                  <a:gd name="T62" fmla="*/ 22 w 93"/>
                  <a:gd name="T63" fmla="*/ 9 h 101"/>
                  <a:gd name="T64" fmla="*/ 19 w 93"/>
                  <a:gd name="T65" fmla="*/ 12 h 101"/>
                  <a:gd name="T66" fmla="*/ 15 w 93"/>
                  <a:gd name="T67" fmla="*/ 6 h 101"/>
                  <a:gd name="T68" fmla="*/ 11 w 93"/>
                  <a:gd name="T69" fmla="*/ 12 h 101"/>
                  <a:gd name="T70" fmla="*/ 4 w 93"/>
                  <a:gd name="T71" fmla="*/ 12 h 101"/>
                  <a:gd name="T72" fmla="*/ 5 w 93"/>
                  <a:gd name="T73" fmla="*/ 16 h 101"/>
                  <a:gd name="T74" fmla="*/ 3 w 93"/>
                  <a:gd name="T75" fmla="*/ 19 h 101"/>
                  <a:gd name="T76" fmla="*/ 2 w 93"/>
                  <a:gd name="T77" fmla="*/ 21 h 101"/>
                  <a:gd name="T78" fmla="*/ 4 w 93"/>
                  <a:gd name="T79" fmla="*/ 25 h 101"/>
                  <a:gd name="T80" fmla="*/ 6 w 93"/>
                  <a:gd name="T81" fmla="*/ 29 h 101"/>
                  <a:gd name="T82" fmla="*/ 10 w 93"/>
                  <a:gd name="T83" fmla="*/ 31 h 101"/>
                  <a:gd name="T84" fmla="*/ 9 w 93"/>
                  <a:gd name="T85" fmla="*/ 33 h 101"/>
                  <a:gd name="T86" fmla="*/ 13 w 93"/>
                  <a:gd name="T87" fmla="*/ 32 h 101"/>
                  <a:gd name="T88" fmla="*/ 18 w 93"/>
                  <a:gd name="T89" fmla="*/ 27 h 101"/>
                  <a:gd name="T90" fmla="*/ 29 w 93"/>
                  <a:gd name="T91" fmla="*/ 32 h 101"/>
                  <a:gd name="T92" fmla="*/ 32 w 93"/>
                  <a:gd name="T93" fmla="*/ 37 h 101"/>
                  <a:gd name="T94" fmla="*/ 40 w 93"/>
                  <a:gd name="T95" fmla="*/ 47 h 101"/>
                  <a:gd name="T96" fmla="*/ 50 w 93"/>
                  <a:gd name="T97" fmla="*/ 56 h 101"/>
                  <a:gd name="T98" fmla="*/ 58 w 93"/>
                  <a:gd name="T99" fmla="*/ 59 h 101"/>
                  <a:gd name="T100" fmla="*/ 65 w 93"/>
                  <a:gd name="T101" fmla="*/ 64 h 101"/>
                  <a:gd name="T102" fmla="*/ 71 w 93"/>
                  <a:gd name="T103" fmla="*/ 69 h 101"/>
                  <a:gd name="T104" fmla="*/ 74 w 93"/>
                  <a:gd name="T105" fmla="*/ 73 h 101"/>
                  <a:gd name="T106" fmla="*/ 74 w 93"/>
                  <a:gd name="T107" fmla="*/ 82 h 101"/>
                  <a:gd name="T108" fmla="*/ 74 w 93"/>
                  <a:gd name="T109" fmla="*/ 89 h 101"/>
                  <a:gd name="T110" fmla="*/ 78 w 93"/>
                  <a:gd name="T111" fmla="*/ 82 h 101"/>
                  <a:gd name="T112" fmla="*/ 83 w 93"/>
                  <a:gd name="T113" fmla="*/ 77 h 101"/>
                  <a:gd name="T114" fmla="*/ 79 w 93"/>
                  <a:gd name="T115" fmla="*/ 71 h 101"/>
                  <a:gd name="T116" fmla="*/ 87 w 93"/>
                  <a:gd name="T117" fmla="*/ 67 h 101"/>
                  <a:gd name="T118" fmla="*/ 93 w 93"/>
                  <a:gd name="T119" fmla="*/ 68 h 101"/>
                  <a:gd name="T120" fmla="*/ 77 w 93"/>
                  <a:gd name="T121" fmla="*/ 56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3" h="101">
                    <a:moveTo>
                      <a:pt x="65" y="87"/>
                    </a:moveTo>
                    <a:cubicBezTo>
                      <a:pt x="60" y="88"/>
                      <a:pt x="58" y="89"/>
                      <a:pt x="55" y="87"/>
                    </a:cubicBezTo>
                    <a:cubicBezTo>
                      <a:pt x="52" y="86"/>
                      <a:pt x="48" y="89"/>
                      <a:pt x="48" y="90"/>
                    </a:cubicBezTo>
                    <a:cubicBezTo>
                      <a:pt x="49" y="92"/>
                      <a:pt x="51" y="93"/>
                      <a:pt x="57" y="95"/>
                    </a:cubicBezTo>
                    <a:cubicBezTo>
                      <a:pt x="63" y="97"/>
                      <a:pt x="63" y="101"/>
                      <a:pt x="66" y="101"/>
                    </a:cubicBezTo>
                    <a:cubicBezTo>
                      <a:pt x="68" y="101"/>
                      <a:pt x="69" y="98"/>
                      <a:pt x="68" y="95"/>
                    </a:cubicBezTo>
                    <a:cubicBezTo>
                      <a:pt x="67" y="92"/>
                      <a:pt x="71" y="88"/>
                      <a:pt x="71" y="88"/>
                    </a:cubicBezTo>
                    <a:cubicBezTo>
                      <a:pt x="72" y="87"/>
                      <a:pt x="70" y="86"/>
                      <a:pt x="65" y="87"/>
                    </a:cubicBezTo>
                    <a:close/>
                    <a:moveTo>
                      <a:pt x="19" y="60"/>
                    </a:moveTo>
                    <a:cubicBezTo>
                      <a:pt x="16" y="63"/>
                      <a:pt x="14" y="60"/>
                      <a:pt x="13" y="62"/>
                    </a:cubicBezTo>
                    <a:cubicBezTo>
                      <a:pt x="12" y="64"/>
                      <a:pt x="17" y="67"/>
                      <a:pt x="16" y="72"/>
                    </a:cubicBezTo>
                    <a:cubicBezTo>
                      <a:pt x="15" y="77"/>
                      <a:pt x="17" y="83"/>
                      <a:pt x="19" y="80"/>
                    </a:cubicBezTo>
                    <a:cubicBezTo>
                      <a:pt x="22" y="77"/>
                      <a:pt x="23" y="78"/>
                      <a:pt x="25" y="76"/>
                    </a:cubicBezTo>
                    <a:cubicBezTo>
                      <a:pt x="26" y="74"/>
                      <a:pt x="25" y="67"/>
                      <a:pt x="26" y="63"/>
                    </a:cubicBezTo>
                    <a:cubicBezTo>
                      <a:pt x="27" y="60"/>
                      <a:pt x="21" y="58"/>
                      <a:pt x="19" y="60"/>
                    </a:cubicBezTo>
                    <a:close/>
                    <a:moveTo>
                      <a:pt x="77" y="56"/>
                    </a:moveTo>
                    <a:cubicBezTo>
                      <a:pt x="74" y="55"/>
                      <a:pt x="76" y="52"/>
                      <a:pt x="71" y="52"/>
                    </a:cubicBezTo>
                    <a:cubicBezTo>
                      <a:pt x="66" y="52"/>
                      <a:pt x="60" y="46"/>
                      <a:pt x="59" y="39"/>
                    </a:cubicBezTo>
                    <a:cubicBezTo>
                      <a:pt x="57" y="32"/>
                      <a:pt x="49" y="32"/>
                      <a:pt x="47" y="27"/>
                    </a:cubicBezTo>
                    <a:cubicBezTo>
                      <a:pt x="45" y="23"/>
                      <a:pt x="49" y="23"/>
                      <a:pt x="47" y="19"/>
                    </a:cubicBezTo>
                    <a:cubicBezTo>
                      <a:pt x="47" y="17"/>
                      <a:pt x="49" y="16"/>
                      <a:pt x="51" y="15"/>
                    </a:cubicBezTo>
                    <a:cubicBezTo>
                      <a:pt x="51" y="11"/>
                      <a:pt x="51" y="7"/>
                      <a:pt x="51" y="4"/>
                    </a:cubicBezTo>
                    <a:cubicBezTo>
                      <a:pt x="50" y="4"/>
                      <a:pt x="48" y="4"/>
                      <a:pt x="47" y="3"/>
                    </a:cubicBezTo>
                    <a:cubicBezTo>
                      <a:pt x="46" y="3"/>
                      <a:pt x="46" y="0"/>
                      <a:pt x="46" y="0"/>
                    </a:cubicBezTo>
                    <a:cubicBezTo>
                      <a:pt x="45" y="0"/>
                      <a:pt x="40" y="0"/>
                      <a:pt x="39" y="1"/>
                    </a:cubicBezTo>
                    <a:cubicBezTo>
                      <a:pt x="38" y="2"/>
                      <a:pt x="36" y="3"/>
                      <a:pt x="34" y="2"/>
                    </a:cubicBezTo>
                    <a:cubicBezTo>
                      <a:pt x="34" y="2"/>
                      <a:pt x="34" y="2"/>
                      <a:pt x="33" y="2"/>
                    </a:cubicBezTo>
                    <a:cubicBezTo>
                      <a:pt x="32" y="3"/>
                      <a:pt x="32" y="3"/>
                      <a:pt x="32" y="3"/>
                    </a:cubicBezTo>
                    <a:cubicBezTo>
                      <a:pt x="32" y="3"/>
                      <a:pt x="32" y="5"/>
                      <a:pt x="31" y="5"/>
                    </a:cubicBezTo>
                    <a:cubicBezTo>
                      <a:pt x="30" y="5"/>
                      <a:pt x="28" y="4"/>
                      <a:pt x="28" y="6"/>
                    </a:cubicBezTo>
                    <a:cubicBezTo>
                      <a:pt x="28" y="8"/>
                      <a:pt x="26" y="7"/>
                      <a:pt x="24" y="7"/>
                    </a:cubicBezTo>
                    <a:cubicBezTo>
                      <a:pt x="23" y="7"/>
                      <a:pt x="22" y="7"/>
                      <a:pt x="22" y="9"/>
                    </a:cubicBezTo>
                    <a:cubicBezTo>
                      <a:pt x="22" y="10"/>
                      <a:pt x="21" y="13"/>
                      <a:pt x="19" y="12"/>
                    </a:cubicBezTo>
                    <a:cubicBezTo>
                      <a:pt x="18" y="10"/>
                      <a:pt x="16" y="6"/>
                      <a:pt x="15" y="6"/>
                    </a:cubicBezTo>
                    <a:cubicBezTo>
                      <a:pt x="14" y="7"/>
                      <a:pt x="13" y="12"/>
                      <a:pt x="11" y="12"/>
                    </a:cubicBezTo>
                    <a:cubicBezTo>
                      <a:pt x="10" y="12"/>
                      <a:pt x="6" y="12"/>
                      <a:pt x="4" y="12"/>
                    </a:cubicBezTo>
                    <a:cubicBezTo>
                      <a:pt x="3" y="14"/>
                      <a:pt x="4" y="16"/>
                      <a:pt x="5" y="16"/>
                    </a:cubicBezTo>
                    <a:cubicBezTo>
                      <a:pt x="6" y="17"/>
                      <a:pt x="4" y="19"/>
                      <a:pt x="3" y="19"/>
                    </a:cubicBezTo>
                    <a:cubicBezTo>
                      <a:pt x="2" y="20"/>
                      <a:pt x="0" y="19"/>
                      <a:pt x="2" y="21"/>
                    </a:cubicBezTo>
                    <a:cubicBezTo>
                      <a:pt x="3" y="23"/>
                      <a:pt x="5" y="23"/>
                      <a:pt x="4" y="25"/>
                    </a:cubicBezTo>
                    <a:cubicBezTo>
                      <a:pt x="3" y="27"/>
                      <a:pt x="4" y="29"/>
                      <a:pt x="6" y="29"/>
                    </a:cubicBezTo>
                    <a:cubicBezTo>
                      <a:pt x="8" y="29"/>
                      <a:pt x="10" y="29"/>
                      <a:pt x="10" y="31"/>
                    </a:cubicBezTo>
                    <a:cubicBezTo>
                      <a:pt x="9" y="31"/>
                      <a:pt x="9" y="32"/>
                      <a:pt x="9" y="33"/>
                    </a:cubicBezTo>
                    <a:cubicBezTo>
                      <a:pt x="10" y="33"/>
                      <a:pt x="11" y="33"/>
                      <a:pt x="13" y="32"/>
                    </a:cubicBezTo>
                    <a:cubicBezTo>
                      <a:pt x="15" y="31"/>
                      <a:pt x="14" y="29"/>
                      <a:pt x="18" y="27"/>
                    </a:cubicBezTo>
                    <a:cubicBezTo>
                      <a:pt x="22" y="26"/>
                      <a:pt x="28" y="30"/>
                      <a:pt x="29" y="32"/>
                    </a:cubicBezTo>
                    <a:cubicBezTo>
                      <a:pt x="31" y="35"/>
                      <a:pt x="32" y="35"/>
                      <a:pt x="32" y="37"/>
                    </a:cubicBezTo>
                    <a:cubicBezTo>
                      <a:pt x="32" y="39"/>
                      <a:pt x="34" y="43"/>
                      <a:pt x="40" y="47"/>
                    </a:cubicBezTo>
                    <a:cubicBezTo>
                      <a:pt x="45" y="50"/>
                      <a:pt x="47" y="54"/>
                      <a:pt x="50" y="56"/>
                    </a:cubicBezTo>
                    <a:cubicBezTo>
                      <a:pt x="53" y="58"/>
                      <a:pt x="56" y="57"/>
                      <a:pt x="58" y="59"/>
                    </a:cubicBezTo>
                    <a:cubicBezTo>
                      <a:pt x="60" y="61"/>
                      <a:pt x="62" y="63"/>
                      <a:pt x="65" y="64"/>
                    </a:cubicBezTo>
                    <a:cubicBezTo>
                      <a:pt x="68" y="65"/>
                      <a:pt x="68" y="68"/>
                      <a:pt x="71" y="69"/>
                    </a:cubicBezTo>
                    <a:cubicBezTo>
                      <a:pt x="74" y="69"/>
                      <a:pt x="72" y="71"/>
                      <a:pt x="74" y="73"/>
                    </a:cubicBezTo>
                    <a:cubicBezTo>
                      <a:pt x="75" y="76"/>
                      <a:pt x="76" y="80"/>
                      <a:pt x="74" y="82"/>
                    </a:cubicBezTo>
                    <a:cubicBezTo>
                      <a:pt x="72" y="85"/>
                      <a:pt x="73" y="89"/>
                      <a:pt x="74" y="89"/>
                    </a:cubicBezTo>
                    <a:cubicBezTo>
                      <a:pt x="75" y="89"/>
                      <a:pt x="78" y="84"/>
                      <a:pt x="78" y="82"/>
                    </a:cubicBezTo>
                    <a:cubicBezTo>
                      <a:pt x="79" y="80"/>
                      <a:pt x="81" y="80"/>
                      <a:pt x="83" y="77"/>
                    </a:cubicBezTo>
                    <a:cubicBezTo>
                      <a:pt x="85" y="75"/>
                      <a:pt x="80" y="74"/>
                      <a:pt x="79" y="71"/>
                    </a:cubicBezTo>
                    <a:cubicBezTo>
                      <a:pt x="78" y="68"/>
                      <a:pt x="83" y="65"/>
                      <a:pt x="87" y="67"/>
                    </a:cubicBezTo>
                    <a:cubicBezTo>
                      <a:pt x="91" y="70"/>
                      <a:pt x="93" y="72"/>
                      <a:pt x="93" y="68"/>
                    </a:cubicBezTo>
                    <a:cubicBezTo>
                      <a:pt x="93" y="64"/>
                      <a:pt x="80" y="58"/>
                      <a:pt x="77" y="56"/>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558" name="Freeform 180">
                <a:extLst>
                  <a:ext uri="{FF2B5EF4-FFF2-40B4-BE49-F238E27FC236}">
                    <a16:creationId xmlns:a16="http://schemas.microsoft.com/office/drawing/2014/main" xmlns="" id="{37D15F75-35B9-44BC-AE67-6BF589890F89}"/>
                  </a:ext>
                </a:extLst>
              </p:cNvPr>
              <p:cNvSpPr>
                <a:spLocks/>
              </p:cNvSpPr>
              <p:nvPr/>
            </p:nvSpPr>
            <p:spPr bwMode="auto">
              <a:xfrm>
                <a:off x="5259745" y="3221528"/>
                <a:ext cx="22585" cy="30113"/>
              </a:xfrm>
              <a:custGeom>
                <a:avLst/>
                <a:gdLst>
                  <a:gd name="T0" fmla="*/ 4 w 10"/>
                  <a:gd name="T1" fmla="*/ 0 h 13"/>
                  <a:gd name="T2" fmla="*/ 0 w 10"/>
                  <a:gd name="T3" fmla="*/ 6 h 13"/>
                  <a:gd name="T4" fmla="*/ 0 w 10"/>
                  <a:gd name="T5" fmla="*/ 8 h 13"/>
                  <a:gd name="T6" fmla="*/ 6 w 10"/>
                  <a:gd name="T7" fmla="*/ 13 h 13"/>
                  <a:gd name="T8" fmla="*/ 6 w 10"/>
                  <a:gd name="T9" fmla="*/ 13 h 13"/>
                  <a:gd name="T10" fmla="*/ 10 w 10"/>
                  <a:gd name="T11" fmla="*/ 7 h 13"/>
                  <a:gd name="T12" fmla="*/ 4 w 10"/>
                  <a:gd name="T13" fmla="*/ 0 h 13"/>
                </a:gdLst>
                <a:ahLst/>
                <a:cxnLst>
                  <a:cxn ang="0">
                    <a:pos x="T0" y="T1"/>
                  </a:cxn>
                  <a:cxn ang="0">
                    <a:pos x="T2" y="T3"/>
                  </a:cxn>
                  <a:cxn ang="0">
                    <a:pos x="T4" y="T5"/>
                  </a:cxn>
                  <a:cxn ang="0">
                    <a:pos x="T6" y="T7"/>
                  </a:cxn>
                  <a:cxn ang="0">
                    <a:pos x="T8" y="T9"/>
                  </a:cxn>
                  <a:cxn ang="0">
                    <a:pos x="T10" y="T11"/>
                  </a:cxn>
                  <a:cxn ang="0">
                    <a:pos x="T12" y="T13"/>
                  </a:cxn>
                </a:cxnLst>
                <a:rect l="0" t="0" r="r" b="b"/>
                <a:pathLst>
                  <a:path w="10" h="13">
                    <a:moveTo>
                      <a:pt x="4" y="0"/>
                    </a:moveTo>
                    <a:cubicBezTo>
                      <a:pt x="2" y="2"/>
                      <a:pt x="0" y="5"/>
                      <a:pt x="0" y="6"/>
                    </a:cubicBezTo>
                    <a:cubicBezTo>
                      <a:pt x="1" y="6"/>
                      <a:pt x="0" y="7"/>
                      <a:pt x="0" y="8"/>
                    </a:cubicBezTo>
                    <a:cubicBezTo>
                      <a:pt x="2" y="10"/>
                      <a:pt x="4" y="12"/>
                      <a:pt x="6" y="13"/>
                    </a:cubicBezTo>
                    <a:cubicBezTo>
                      <a:pt x="6" y="13"/>
                      <a:pt x="6" y="13"/>
                      <a:pt x="6" y="13"/>
                    </a:cubicBezTo>
                    <a:cubicBezTo>
                      <a:pt x="7" y="10"/>
                      <a:pt x="9" y="7"/>
                      <a:pt x="10" y="7"/>
                    </a:cubicBezTo>
                    <a:cubicBezTo>
                      <a:pt x="8" y="5"/>
                      <a:pt x="5" y="2"/>
                      <a:pt x="4" y="0"/>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559" name="Freeform 181">
                <a:extLst>
                  <a:ext uri="{FF2B5EF4-FFF2-40B4-BE49-F238E27FC236}">
                    <a16:creationId xmlns:a16="http://schemas.microsoft.com/office/drawing/2014/main" xmlns="" id="{56893D7D-6A56-4356-8DBF-8B596646383B}"/>
                  </a:ext>
                </a:extLst>
              </p:cNvPr>
              <p:cNvSpPr>
                <a:spLocks/>
              </p:cNvSpPr>
              <p:nvPr/>
            </p:nvSpPr>
            <p:spPr bwMode="auto">
              <a:xfrm>
                <a:off x="5266019" y="3155028"/>
                <a:ext cx="76538" cy="92850"/>
              </a:xfrm>
              <a:custGeom>
                <a:avLst/>
                <a:gdLst>
                  <a:gd name="T0" fmla="*/ 29 w 33"/>
                  <a:gd name="T1" fmla="*/ 27 h 40"/>
                  <a:gd name="T2" fmla="*/ 29 w 33"/>
                  <a:gd name="T3" fmla="*/ 21 h 40"/>
                  <a:gd name="T4" fmla="*/ 29 w 33"/>
                  <a:gd name="T5" fmla="*/ 17 h 40"/>
                  <a:gd name="T6" fmla="*/ 20 w 33"/>
                  <a:gd name="T7" fmla="*/ 14 h 40"/>
                  <a:gd name="T8" fmla="*/ 19 w 33"/>
                  <a:gd name="T9" fmla="*/ 9 h 40"/>
                  <a:gd name="T10" fmla="*/ 16 w 33"/>
                  <a:gd name="T11" fmla="*/ 7 h 40"/>
                  <a:gd name="T12" fmla="*/ 13 w 33"/>
                  <a:gd name="T13" fmla="*/ 2 h 40"/>
                  <a:gd name="T14" fmla="*/ 14 w 33"/>
                  <a:gd name="T15" fmla="*/ 2 h 40"/>
                  <a:gd name="T16" fmla="*/ 11 w 33"/>
                  <a:gd name="T17" fmla="*/ 1 h 40"/>
                  <a:gd name="T18" fmla="*/ 8 w 33"/>
                  <a:gd name="T19" fmla="*/ 0 h 40"/>
                  <a:gd name="T20" fmla="*/ 0 w 33"/>
                  <a:gd name="T21" fmla="*/ 3 h 40"/>
                  <a:gd name="T22" fmla="*/ 2 w 33"/>
                  <a:gd name="T23" fmla="*/ 8 h 40"/>
                  <a:gd name="T24" fmla="*/ 4 w 33"/>
                  <a:gd name="T25" fmla="*/ 13 h 40"/>
                  <a:gd name="T26" fmla="*/ 4 w 33"/>
                  <a:gd name="T27" fmla="*/ 26 h 40"/>
                  <a:gd name="T28" fmla="*/ 1 w 33"/>
                  <a:gd name="T29" fmla="*/ 29 h 40"/>
                  <a:gd name="T30" fmla="*/ 7 w 33"/>
                  <a:gd name="T31" fmla="*/ 36 h 40"/>
                  <a:gd name="T32" fmla="*/ 7 w 33"/>
                  <a:gd name="T33" fmla="*/ 36 h 40"/>
                  <a:gd name="T34" fmla="*/ 15 w 33"/>
                  <a:gd name="T35" fmla="*/ 40 h 40"/>
                  <a:gd name="T36" fmla="*/ 28 w 33"/>
                  <a:gd name="T37" fmla="*/ 38 h 40"/>
                  <a:gd name="T38" fmla="*/ 29 w 33"/>
                  <a:gd name="T39" fmla="*/ 35 h 40"/>
                  <a:gd name="T40" fmla="*/ 31 w 33"/>
                  <a:gd name="T41" fmla="*/ 32 h 40"/>
                  <a:gd name="T42" fmla="*/ 29 w 33"/>
                  <a:gd name="T43" fmla="*/ 27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 h="40">
                    <a:moveTo>
                      <a:pt x="29" y="27"/>
                    </a:moveTo>
                    <a:cubicBezTo>
                      <a:pt x="27" y="25"/>
                      <a:pt x="27" y="23"/>
                      <a:pt x="29" y="21"/>
                    </a:cubicBezTo>
                    <a:cubicBezTo>
                      <a:pt x="30" y="20"/>
                      <a:pt x="29" y="19"/>
                      <a:pt x="29" y="17"/>
                    </a:cubicBezTo>
                    <a:cubicBezTo>
                      <a:pt x="29" y="15"/>
                      <a:pt x="21" y="15"/>
                      <a:pt x="20" y="14"/>
                    </a:cubicBezTo>
                    <a:cubicBezTo>
                      <a:pt x="19" y="14"/>
                      <a:pt x="21" y="9"/>
                      <a:pt x="19" y="9"/>
                    </a:cubicBezTo>
                    <a:cubicBezTo>
                      <a:pt x="17" y="9"/>
                      <a:pt x="16" y="8"/>
                      <a:pt x="16" y="7"/>
                    </a:cubicBezTo>
                    <a:cubicBezTo>
                      <a:pt x="16" y="5"/>
                      <a:pt x="13" y="3"/>
                      <a:pt x="13" y="2"/>
                    </a:cubicBezTo>
                    <a:cubicBezTo>
                      <a:pt x="13" y="2"/>
                      <a:pt x="14" y="2"/>
                      <a:pt x="14" y="2"/>
                    </a:cubicBezTo>
                    <a:cubicBezTo>
                      <a:pt x="13" y="1"/>
                      <a:pt x="12" y="1"/>
                      <a:pt x="11" y="1"/>
                    </a:cubicBezTo>
                    <a:cubicBezTo>
                      <a:pt x="10" y="1"/>
                      <a:pt x="8" y="0"/>
                      <a:pt x="8" y="0"/>
                    </a:cubicBezTo>
                    <a:cubicBezTo>
                      <a:pt x="8" y="0"/>
                      <a:pt x="3" y="2"/>
                      <a:pt x="0" y="3"/>
                    </a:cubicBezTo>
                    <a:cubicBezTo>
                      <a:pt x="0" y="5"/>
                      <a:pt x="0" y="7"/>
                      <a:pt x="2" y="8"/>
                    </a:cubicBezTo>
                    <a:cubicBezTo>
                      <a:pt x="4" y="9"/>
                      <a:pt x="3" y="11"/>
                      <a:pt x="4" y="13"/>
                    </a:cubicBezTo>
                    <a:cubicBezTo>
                      <a:pt x="5" y="16"/>
                      <a:pt x="5" y="26"/>
                      <a:pt x="4" y="26"/>
                    </a:cubicBezTo>
                    <a:cubicBezTo>
                      <a:pt x="3" y="26"/>
                      <a:pt x="2" y="27"/>
                      <a:pt x="1" y="29"/>
                    </a:cubicBezTo>
                    <a:cubicBezTo>
                      <a:pt x="2" y="31"/>
                      <a:pt x="5" y="34"/>
                      <a:pt x="7" y="36"/>
                    </a:cubicBezTo>
                    <a:cubicBezTo>
                      <a:pt x="7" y="36"/>
                      <a:pt x="7" y="36"/>
                      <a:pt x="7" y="36"/>
                    </a:cubicBezTo>
                    <a:cubicBezTo>
                      <a:pt x="9" y="36"/>
                      <a:pt x="15" y="40"/>
                      <a:pt x="15" y="40"/>
                    </a:cubicBezTo>
                    <a:cubicBezTo>
                      <a:pt x="15" y="40"/>
                      <a:pt x="23" y="39"/>
                      <a:pt x="28" y="38"/>
                    </a:cubicBezTo>
                    <a:cubicBezTo>
                      <a:pt x="28" y="37"/>
                      <a:pt x="29" y="36"/>
                      <a:pt x="29" y="35"/>
                    </a:cubicBezTo>
                    <a:cubicBezTo>
                      <a:pt x="28" y="34"/>
                      <a:pt x="30" y="32"/>
                      <a:pt x="31" y="32"/>
                    </a:cubicBezTo>
                    <a:cubicBezTo>
                      <a:pt x="33" y="32"/>
                      <a:pt x="31" y="29"/>
                      <a:pt x="29" y="27"/>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grpSp>
      </p:grpSp>
      <p:sp>
        <p:nvSpPr>
          <p:cNvPr id="560" name="Text Placeholder 553">
            <a:extLst>
              <a:ext uri="{FF2B5EF4-FFF2-40B4-BE49-F238E27FC236}">
                <a16:creationId xmlns:a16="http://schemas.microsoft.com/office/drawing/2014/main" xmlns="" id="{D912895C-B21A-4D2F-8D0B-7647A17FE88C}"/>
              </a:ext>
            </a:extLst>
          </p:cNvPr>
          <p:cNvSpPr>
            <a:spLocks noGrp="1"/>
          </p:cNvSpPr>
          <p:nvPr>
            <p:ph type="body" sz="quarter" idx="14" hasCustomPrompt="1"/>
          </p:nvPr>
        </p:nvSpPr>
        <p:spPr>
          <a:xfrm>
            <a:off x="6109702" y="2605400"/>
            <a:ext cx="470708" cy="568049"/>
          </a:xfrm>
          <a:custGeom>
            <a:avLst/>
            <a:gdLst>
              <a:gd name="connsiteX0" fmla="*/ 197521 w 395043"/>
              <a:gd name="connsiteY0" fmla="*/ 127878 h 476860"/>
              <a:gd name="connsiteX1" fmla="*/ 134426 w 395043"/>
              <a:gd name="connsiteY1" fmla="*/ 190974 h 476860"/>
              <a:gd name="connsiteX2" fmla="*/ 197521 w 395043"/>
              <a:gd name="connsiteY2" fmla="*/ 254069 h 476860"/>
              <a:gd name="connsiteX3" fmla="*/ 260616 w 395043"/>
              <a:gd name="connsiteY3" fmla="*/ 190974 h 476860"/>
              <a:gd name="connsiteX4" fmla="*/ 197521 w 395043"/>
              <a:gd name="connsiteY4" fmla="*/ 127878 h 476860"/>
              <a:gd name="connsiteX5" fmla="*/ 197522 w 395043"/>
              <a:gd name="connsiteY5" fmla="*/ 0 h 476860"/>
              <a:gd name="connsiteX6" fmla="*/ 337191 w 395043"/>
              <a:gd name="connsiteY6" fmla="*/ 57853 h 476860"/>
              <a:gd name="connsiteX7" fmla="*/ 337191 w 395043"/>
              <a:gd name="connsiteY7" fmla="*/ 57854 h 476860"/>
              <a:gd name="connsiteX8" fmla="*/ 337191 w 395043"/>
              <a:gd name="connsiteY8" fmla="*/ 337192 h 476860"/>
              <a:gd name="connsiteX9" fmla="*/ 197522 w 395043"/>
              <a:gd name="connsiteY9" fmla="*/ 476860 h 476860"/>
              <a:gd name="connsiteX10" fmla="*/ 57853 w 395043"/>
              <a:gd name="connsiteY10" fmla="*/ 337191 h 476860"/>
              <a:gd name="connsiteX11" fmla="*/ 57853 w 395043"/>
              <a:gd name="connsiteY11" fmla="*/ 57853 h 476860"/>
              <a:gd name="connsiteX12" fmla="*/ 197522 w 395043"/>
              <a:gd name="connsiteY12" fmla="*/ 0 h 476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95043" h="476860">
                <a:moveTo>
                  <a:pt x="197521" y="127878"/>
                </a:moveTo>
                <a:cubicBezTo>
                  <a:pt x="162675" y="127878"/>
                  <a:pt x="134426" y="156127"/>
                  <a:pt x="134426" y="190974"/>
                </a:cubicBezTo>
                <a:cubicBezTo>
                  <a:pt x="134427" y="225819"/>
                  <a:pt x="162676" y="254068"/>
                  <a:pt x="197521" y="254069"/>
                </a:cubicBezTo>
                <a:cubicBezTo>
                  <a:pt x="232368" y="254069"/>
                  <a:pt x="260616" y="225820"/>
                  <a:pt x="260616" y="190974"/>
                </a:cubicBezTo>
                <a:cubicBezTo>
                  <a:pt x="260616" y="156127"/>
                  <a:pt x="232368" y="127878"/>
                  <a:pt x="197521" y="127878"/>
                </a:cubicBezTo>
                <a:close/>
                <a:moveTo>
                  <a:pt x="197522" y="0"/>
                </a:moveTo>
                <a:cubicBezTo>
                  <a:pt x="248073" y="0"/>
                  <a:pt x="298623" y="19285"/>
                  <a:pt x="337191" y="57853"/>
                </a:cubicBezTo>
                <a:lnTo>
                  <a:pt x="337191" y="57854"/>
                </a:lnTo>
                <a:cubicBezTo>
                  <a:pt x="414327" y="134991"/>
                  <a:pt x="414327" y="260055"/>
                  <a:pt x="337191" y="337192"/>
                </a:cubicBezTo>
                <a:lnTo>
                  <a:pt x="197522" y="476860"/>
                </a:lnTo>
                <a:lnTo>
                  <a:pt x="57853" y="337191"/>
                </a:lnTo>
                <a:cubicBezTo>
                  <a:pt x="-19284" y="260054"/>
                  <a:pt x="-19284" y="134990"/>
                  <a:pt x="57853" y="57853"/>
                </a:cubicBezTo>
                <a:cubicBezTo>
                  <a:pt x="96421" y="19285"/>
                  <a:pt x="146971" y="0"/>
                  <a:pt x="197522" y="0"/>
                </a:cubicBezTo>
                <a:close/>
              </a:path>
            </a:pathLst>
          </a:custGeom>
          <a:solidFill>
            <a:schemeClr val="accent1"/>
          </a:solidFill>
        </p:spPr>
        <p:txBody>
          <a:bodyPr wrap="none" lIns="640080" anchor="ctr" anchorCtr="0">
            <a:noAutofit/>
          </a:bodyPr>
          <a:lstStyle>
            <a:lvl1pPr>
              <a:defRPr sz="2400" b="1"/>
            </a:lvl1pPr>
          </a:lstStyle>
          <a:p>
            <a:pPr lvl="0"/>
            <a:r>
              <a:rPr lang="en-US"/>
              <a:t>Bucharest, Romania</a:t>
            </a:r>
          </a:p>
        </p:txBody>
      </p:sp>
      <p:sp>
        <p:nvSpPr>
          <p:cNvPr id="2" name="Title 1">
            <a:extLst>
              <a:ext uri="{FF2B5EF4-FFF2-40B4-BE49-F238E27FC236}">
                <a16:creationId xmlns:a16="http://schemas.microsoft.com/office/drawing/2014/main" xmlns="" id="{72AE62B8-76B4-48AF-BECC-7E8965977A8D}"/>
              </a:ext>
            </a:extLst>
          </p:cNvPr>
          <p:cNvSpPr>
            <a:spLocks noGrp="1"/>
          </p:cNvSpPr>
          <p:nvPr>
            <p:ph type="title"/>
          </p:nvPr>
        </p:nvSpPr>
        <p:spPr/>
        <p:txBody>
          <a:bodyPr/>
          <a:lstStyle/>
          <a:p>
            <a:r>
              <a:rPr lang="en-US"/>
              <a:t>Click to edit Master title style</a:t>
            </a:r>
          </a:p>
        </p:txBody>
      </p:sp>
    </p:spTree>
    <p:custDataLst>
      <p:tags r:id="rId1"/>
    </p:custDataLst>
    <p:extLst>
      <p:ext uri="{BB962C8B-B14F-4D97-AF65-F5344CB8AC3E}">
        <p14:creationId xmlns:p14="http://schemas.microsoft.com/office/powerpoint/2010/main" val="329041156"/>
      </p:ext>
    </p:extLst>
  </p:cSld>
  <p:clrMapOvr>
    <a:masterClrMapping/>
  </p:clrMapOvr>
  <p:extLst>
    <p:ext uri="{DCECCB84-F9BA-43D5-87BE-67443E8EF086}">
      <p15:sldGuideLst xmlns:p15="http://schemas.microsoft.com/office/powerpoint/2012/main" xmlns=""/>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Desktop Screenshot">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C92C32A2-735E-4F61-B7C3-7EDF7AB8BD88}"/>
              </a:ext>
            </a:extLst>
          </p:cNvPr>
          <p:cNvPicPr>
            <a:picLocks noChangeAspect="1"/>
          </p:cNvPicPr>
          <p:nvPr userDrawn="1"/>
        </p:nvPicPr>
        <p:blipFill>
          <a:blip r:embed="rId3"/>
          <a:srcRect/>
          <a:stretch/>
        </p:blipFill>
        <p:spPr>
          <a:xfrm>
            <a:off x="2527422" y="1040665"/>
            <a:ext cx="6580850" cy="5534114"/>
          </a:xfrm>
          <a:prstGeom prst="rect">
            <a:avLst/>
          </a:prstGeom>
        </p:spPr>
      </p:pic>
      <p:sp>
        <p:nvSpPr>
          <p:cNvPr id="18" name="Picture Placeholder 5">
            <a:extLst>
              <a:ext uri="{FF2B5EF4-FFF2-40B4-BE49-F238E27FC236}">
                <a16:creationId xmlns:a16="http://schemas.microsoft.com/office/drawing/2014/main" xmlns="" id="{E1B3FAEE-4E78-46C7-9DB6-5C22BB3E16FE}"/>
              </a:ext>
            </a:extLst>
          </p:cNvPr>
          <p:cNvSpPr>
            <a:spLocks noGrp="1"/>
          </p:cNvSpPr>
          <p:nvPr>
            <p:ph type="pic" sz="quarter" idx="28"/>
          </p:nvPr>
        </p:nvSpPr>
        <p:spPr>
          <a:xfrm>
            <a:off x="2796316" y="1400176"/>
            <a:ext cx="6030896" cy="3386137"/>
          </a:xfrm>
        </p:spPr>
        <p:txBody>
          <a:bodyPr anchor="ctr"/>
          <a:lstStyle>
            <a:lvl1pPr algn="ctr">
              <a:defRPr/>
            </a:lvl1pPr>
          </a:lstStyle>
          <a:p>
            <a:endParaRPr lang="en-US"/>
          </a:p>
        </p:txBody>
      </p:sp>
    </p:spTree>
    <p:custDataLst>
      <p:tags r:id="rId1"/>
    </p:custDataLst>
    <p:extLst>
      <p:ext uri="{BB962C8B-B14F-4D97-AF65-F5344CB8AC3E}">
        <p14:creationId xmlns:p14="http://schemas.microsoft.com/office/powerpoint/2010/main" val="4151623360"/>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Laptop Screensho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xmlns="" id="{F18AA178-7695-486F-AE3D-C1BB3F583729}"/>
              </a:ext>
            </a:extLst>
          </p:cNvPr>
          <p:cNvSpPr/>
          <p:nvPr userDrawn="1"/>
        </p:nvSpPr>
        <p:spPr>
          <a:xfrm>
            <a:off x="2778734" y="1296369"/>
            <a:ext cx="6807289" cy="4411454"/>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p>
            <a:pPr algn="ctr"/>
            <a:endParaRPr lang="en-US" sz="1400" b="0" i="0" err="1">
              <a:latin typeface="Arial"/>
              <a:cs typeface="Arial"/>
            </a:endParaRPr>
          </a:p>
        </p:txBody>
      </p:sp>
      <p:pic>
        <p:nvPicPr>
          <p:cNvPr id="4" name="Picture 3">
            <a:extLst>
              <a:ext uri="{FF2B5EF4-FFF2-40B4-BE49-F238E27FC236}">
                <a16:creationId xmlns:a16="http://schemas.microsoft.com/office/drawing/2014/main" xmlns="" id="{C3ED9E8F-DE34-408C-8ECF-DE7BEEA6A1A0}"/>
              </a:ext>
            </a:extLst>
          </p:cNvPr>
          <p:cNvPicPr>
            <a:picLocks noChangeAspect="1"/>
          </p:cNvPicPr>
          <p:nvPr userDrawn="1"/>
        </p:nvPicPr>
        <p:blipFill>
          <a:blip r:embed="rId3"/>
          <a:srcRect/>
          <a:stretch/>
        </p:blipFill>
        <p:spPr>
          <a:xfrm>
            <a:off x="1445794" y="862802"/>
            <a:ext cx="9300410" cy="5609576"/>
          </a:xfrm>
          <a:prstGeom prst="rect">
            <a:avLst/>
          </a:prstGeom>
        </p:spPr>
      </p:pic>
      <p:sp>
        <p:nvSpPr>
          <p:cNvPr id="18" name="Picture Placeholder 5">
            <a:extLst>
              <a:ext uri="{FF2B5EF4-FFF2-40B4-BE49-F238E27FC236}">
                <a16:creationId xmlns:a16="http://schemas.microsoft.com/office/drawing/2014/main" xmlns="" id="{E1B3FAEE-4E78-46C7-9DB6-5C22BB3E16FE}"/>
              </a:ext>
            </a:extLst>
          </p:cNvPr>
          <p:cNvSpPr>
            <a:spLocks noGrp="1"/>
          </p:cNvSpPr>
          <p:nvPr>
            <p:ph type="pic" sz="quarter" idx="28"/>
          </p:nvPr>
        </p:nvSpPr>
        <p:spPr>
          <a:xfrm>
            <a:off x="2814776" y="1523759"/>
            <a:ext cx="6569793" cy="4092359"/>
          </a:xfrm>
        </p:spPr>
        <p:txBody>
          <a:bodyPr anchor="ctr"/>
          <a:lstStyle>
            <a:lvl1pPr algn="ctr">
              <a:defRPr/>
            </a:lvl1pPr>
          </a:lstStyle>
          <a:p>
            <a:endParaRPr lang="en-US"/>
          </a:p>
        </p:txBody>
      </p:sp>
      <p:pic>
        <p:nvPicPr>
          <p:cNvPr id="10" name="Graphic 9" hidden="1">
            <a:extLst>
              <a:ext uri="{FF2B5EF4-FFF2-40B4-BE49-F238E27FC236}">
                <a16:creationId xmlns:a16="http://schemas.microsoft.com/office/drawing/2014/main" xmlns="" id="{17CDA781-D5FC-4C3F-93B0-299A1CC43DE6}"/>
              </a:ext>
            </a:extLst>
          </p:cNvPr>
          <p:cNvPicPr>
            <a:picLocks noChangeAspect="1"/>
          </p:cNvPicPr>
          <p:nvPr userDrawn="1"/>
        </p:nvPicPr>
        <p:blipFill>
          <a:blip r:embed="rId4">
            <a:extLst>
              <a:ext uri="{96DAC541-7B7A-43D3-8B79-37D633B846F1}">
                <asvg:svgBlip xmlns:asvg="http://schemas.microsoft.com/office/drawing/2016/SVG/main" xmlns="" r:embed="rId5"/>
              </a:ext>
            </a:extLst>
          </a:blip>
          <a:stretch>
            <a:fillRect/>
          </a:stretch>
        </p:blipFill>
        <p:spPr>
          <a:xfrm>
            <a:off x="2312706" y="715198"/>
            <a:ext cx="9304268" cy="5352540"/>
          </a:xfrm>
          <a:prstGeom prst="rect">
            <a:avLst/>
          </a:prstGeom>
        </p:spPr>
      </p:pic>
    </p:spTree>
    <p:custDataLst>
      <p:tags r:id="rId1"/>
    </p:custDataLst>
    <p:extLst>
      <p:ext uri="{BB962C8B-B14F-4D97-AF65-F5344CB8AC3E}">
        <p14:creationId xmlns:p14="http://schemas.microsoft.com/office/powerpoint/2010/main" val="1275291089"/>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preserve="1" userDrawn="1">
  <p:cSld name="Full Image">
    <p:bg>
      <p:bgPr>
        <a:solidFill>
          <a:schemeClr val="bg2"/>
        </a:solidFill>
        <a:effectLst/>
      </p:bgPr>
    </p:bg>
    <p:spTree>
      <p:nvGrpSpPr>
        <p:cNvPr id="1" name=""/>
        <p:cNvGrpSpPr/>
        <p:nvPr/>
      </p:nvGrpSpPr>
      <p:grpSpPr>
        <a:xfrm>
          <a:off x="0" y="0"/>
          <a:ext cx="0" cy="0"/>
          <a:chOff x="0" y="0"/>
          <a:chExt cx="0" cy="0"/>
        </a:xfrm>
      </p:grpSpPr>
      <p:sp>
        <p:nvSpPr>
          <p:cNvPr id="18" name="Picture Placeholder 5">
            <a:extLst>
              <a:ext uri="{FF2B5EF4-FFF2-40B4-BE49-F238E27FC236}">
                <a16:creationId xmlns:a16="http://schemas.microsoft.com/office/drawing/2014/main" xmlns="" id="{E1B3FAEE-4E78-46C7-9DB6-5C22BB3E16FE}"/>
              </a:ext>
            </a:extLst>
          </p:cNvPr>
          <p:cNvSpPr>
            <a:spLocks noGrp="1"/>
          </p:cNvSpPr>
          <p:nvPr>
            <p:ph type="pic" sz="quarter" idx="28"/>
          </p:nvPr>
        </p:nvSpPr>
        <p:spPr>
          <a:xfrm>
            <a:off x="-1" y="0"/>
            <a:ext cx="12192000" cy="6858000"/>
          </a:xfrm>
          <a:solidFill>
            <a:schemeClr val="bg2"/>
          </a:solidFill>
        </p:spPr>
        <p:txBody>
          <a:bodyPr anchor="ctr"/>
          <a:lstStyle>
            <a:lvl1pPr algn="ctr">
              <a:defRPr/>
            </a:lvl1pPr>
          </a:lstStyle>
          <a:p>
            <a:endParaRPr lang="en-US"/>
          </a:p>
        </p:txBody>
      </p:sp>
    </p:spTree>
    <p:custDataLst>
      <p:tags r:id="rId1"/>
    </p:custDataLst>
    <p:extLst>
      <p:ext uri="{BB962C8B-B14F-4D97-AF65-F5344CB8AC3E}">
        <p14:creationId xmlns:p14="http://schemas.microsoft.com/office/powerpoint/2010/main" val="3781334494"/>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C1415FD-358D-4247-9302-D95C3AC276F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xmlns="" id="{DA4DDD49-24DA-4A90-96E0-B701B76A72B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xmlns="" id="{036070EC-B8B8-4C28-A328-5631D61C68EA}"/>
              </a:ext>
            </a:extLst>
          </p:cNvPr>
          <p:cNvSpPr>
            <a:spLocks noGrp="1"/>
          </p:cNvSpPr>
          <p:nvPr>
            <p:ph type="dt" sz="half" idx="10"/>
          </p:nvPr>
        </p:nvSpPr>
        <p:spPr/>
        <p:txBody>
          <a:bodyPr/>
          <a:lstStyle/>
          <a:p>
            <a:fld id="{A3FB1100-8FA9-43AF-BFCB-A0B9083F326A}" type="datetimeFigureOut">
              <a:rPr lang="en-US" smtClean="0"/>
              <a:t>6/29/2021</a:t>
            </a:fld>
            <a:endParaRPr lang="en-US"/>
          </a:p>
        </p:txBody>
      </p:sp>
      <p:sp>
        <p:nvSpPr>
          <p:cNvPr id="5" name="Footer Placeholder 4">
            <a:extLst>
              <a:ext uri="{FF2B5EF4-FFF2-40B4-BE49-F238E27FC236}">
                <a16:creationId xmlns:a16="http://schemas.microsoft.com/office/drawing/2014/main" xmlns="" id="{DDB121CB-A3A6-4D9B-B2D9-38603AB0DF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0EE43153-3467-457E-BB44-1FDAE954CA40}"/>
              </a:ext>
            </a:extLst>
          </p:cNvPr>
          <p:cNvSpPr>
            <a:spLocks noGrp="1"/>
          </p:cNvSpPr>
          <p:nvPr>
            <p:ph type="sldNum" sz="quarter" idx="12"/>
          </p:nvPr>
        </p:nvSpPr>
        <p:spPr/>
        <p:txBody>
          <a:bodyPr/>
          <a:lstStyle/>
          <a:p>
            <a:fld id="{1652C309-B0D3-4A9B-B073-29D1EFB7FD75}" type="slidenum">
              <a:rPr lang="en-US" smtClean="0"/>
              <a:t>‹#›</a:t>
            </a:fld>
            <a:endParaRPr lang="en-US"/>
          </a:p>
        </p:txBody>
      </p:sp>
    </p:spTree>
    <p:custDataLst>
      <p:tags r:id="rId1"/>
    </p:custDataLst>
    <p:extLst>
      <p:ext uri="{BB962C8B-B14F-4D97-AF65-F5344CB8AC3E}">
        <p14:creationId xmlns:p14="http://schemas.microsoft.com/office/powerpoint/2010/main" val="3600326932"/>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4AB3ED2-9E12-42E6-896D-78011739C9C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EE5FD363-A460-4B97-B53D-541B5664B03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58F7F569-669B-4FCB-8A23-7BCC4E91B816}"/>
              </a:ext>
            </a:extLst>
          </p:cNvPr>
          <p:cNvSpPr>
            <a:spLocks noGrp="1"/>
          </p:cNvSpPr>
          <p:nvPr>
            <p:ph type="dt" sz="half" idx="10"/>
          </p:nvPr>
        </p:nvSpPr>
        <p:spPr/>
        <p:txBody>
          <a:bodyPr/>
          <a:lstStyle/>
          <a:p>
            <a:fld id="{A3FB1100-8FA9-43AF-BFCB-A0B9083F326A}" type="datetimeFigureOut">
              <a:rPr lang="en-US" smtClean="0"/>
              <a:t>6/29/2021</a:t>
            </a:fld>
            <a:endParaRPr lang="en-US"/>
          </a:p>
        </p:txBody>
      </p:sp>
      <p:sp>
        <p:nvSpPr>
          <p:cNvPr id="5" name="Footer Placeholder 4">
            <a:extLst>
              <a:ext uri="{FF2B5EF4-FFF2-40B4-BE49-F238E27FC236}">
                <a16:creationId xmlns:a16="http://schemas.microsoft.com/office/drawing/2014/main" xmlns="" id="{9F826AD6-BBF6-450E-95E4-BF412FAB93F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58CB78ED-DB46-4A03-A514-277C187483F2}"/>
              </a:ext>
            </a:extLst>
          </p:cNvPr>
          <p:cNvSpPr>
            <a:spLocks noGrp="1"/>
          </p:cNvSpPr>
          <p:nvPr>
            <p:ph type="sldNum" sz="quarter" idx="12"/>
          </p:nvPr>
        </p:nvSpPr>
        <p:spPr/>
        <p:txBody>
          <a:bodyPr/>
          <a:lstStyle/>
          <a:p>
            <a:fld id="{1652C309-B0D3-4A9B-B073-29D1EFB7FD75}" type="slidenum">
              <a:rPr lang="en-US" smtClean="0"/>
              <a:t>‹#›</a:t>
            </a:fld>
            <a:endParaRPr lang="en-US"/>
          </a:p>
        </p:txBody>
      </p:sp>
    </p:spTree>
    <p:custDataLst>
      <p:tags r:id="rId1"/>
    </p:custDataLst>
    <p:extLst>
      <p:ext uri="{BB962C8B-B14F-4D97-AF65-F5344CB8AC3E}">
        <p14:creationId xmlns:p14="http://schemas.microsoft.com/office/powerpoint/2010/main" val="201721409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EEC4928-45CE-448A-9007-8E1256F592C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xmlns="" id="{52E86498-93D0-412C-9A4C-D8C9053B9AC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xmlns="" id="{E635455E-785E-4652-8336-DA09BE8910D5}"/>
              </a:ext>
            </a:extLst>
          </p:cNvPr>
          <p:cNvSpPr>
            <a:spLocks noGrp="1"/>
          </p:cNvSpPr>
          <p:nvPr>
            <p:ph type="dt" sz="half" idx="10"/>
          </p:nvPr>
        </p:nvSpPr>
        <p:spPr/>
        <p:txBody>
          <a:bodyPr/>
          <a:lstStyle/>
          <a:p>
            <a:fld id="{A3FB1100-8FA9-43AF-BFCB-A0B9083F326A}" type="datetimeFigureOut">
              <a:rPr lang="en-US" smtClean="0"/>
              <a:t>6/29/2021</a:t>
            </a:fld>
            <a:endParaRPr lang="en-US"/>
          </a:p>
        </p:txBody>
      </p:sp>
      <p:sp>
        <p:nvSpPr>
          <p:cNvPr id="5" name="Footer Placeholder 4">
            <a:extLst>
              <a:ext uri="{FF2B5EF4-FFF2-40B4-BE49-F238E27FC236}">
                <a16:creationId xmlns:a16="http://schemas.microsoft.com/office/drawing/2014/main" xmlns="" id="{7F874911-53C1-4474-A23F-7CE4049BA40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C1093E31-8E2E-424E-9C5A-7EF70733DD65}"/>
              </a:ext>
            </a:extLst>
          </p:cNvPr>
          <p:cNvSpPr>
            <a:spLocks noGrp="1"/>
          </p:cNvSpPr>
          <p:nvPr>
            <p:ph type="sldNum" sz="quarter" idx="12"/>
          </p:nvPr>
        </p:nvSpPr>
        <p:spPr/>
        <p:txBody>
          <a:bodyPr/>
          <a:lstStyle/>
          <a:p>
            <a:fld id="{1652C309-B0D3-4A9B-B073-29D1EFB7FD75}" type="slidenum">
              <a:rPr lang="en-US" smtClean="0"/>
              <a:t>‹#›</a:t>
            </a:fld>
            <a:endParaRPr lang="en-US"/>
          </a:p>
        </p:txBody>
      </p:sp>
    </p:spTree>
    <p:custDataLst>
      <p:tags r:id="rId1"/>
    </p:custDataLst>
    <p:extLst>
      <p:ext uri="{BB962C8B-B14F-4D97-AF65-F5344CB8AC3E}">
        <p14:creationId xmlns:p14="http://schemas.microsoft.com/office/powerpoint/2010/main" val="4269841641"/>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83951CD-D17F-4AEB-8212-CF9E53BA2BE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69316D79-0E9E-4571-AF91-ADC81B3876E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xmlns="" id="{4068AF5A-AE6C-4629-B347-4A148C26C0A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xmlns="" id="{08347C13-A82E-4D90-80DA-9378FD24F7A8}"/>
              </a:ext>
            </a:extLst>
          </p:cNvPr>
          <p:cNvSpPr>
            <a:spLocks noGrp="1"/>
          </p:cNvSpPr>
          <p:nvPr>
            <p:ph type="dt" sz="half" idx="10"/>
          </p:nvPr>
        </p:nvSpPr>
        <p:spPr/>
        <p:txBody>
          <a:bodyPr/>
          <a:lstStyle/>
          <a:p>
            <a:fld id="{A3FB1100-8FA9-43AF-BFCB-A0B9083F326A}" type="datetimeFigureOut">
              <a:rPr lang="en-US" smtClean="0"/>
              <a:t>6/29/2021</a:t>
            </a:fld>
            <a:endParaRPr lang="en-US"/>
          </a:p>
        </p:txBody>
      </p:sp>
      <p:sp>
        <p:nvSpPr>
          <p:cNvPr id="6" name="Footer Placeholder 5">
            <a:extLst>
              <a:ext uri="{FF2B5EF4-FFF2-40B4-BE49-F238E27FC236}">
                <a16:creationId xmlns:a16="http://schemas.microsoft.com/office/drawing/2014/main" xmlns="" id="{9EB41DC2-EB63-470E-8D40-B0E892502A2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F36C7B9F-C980-4FD2-83F6-093C97B4A6FD}"/>
              </a:ext>
            </a:extLst>
          </p:cNvPr>
          <p:cNvSpPr>
            <a:spLocks noGrp="1"/>
          </p:cNvSpPr>
          <p:nvPr>
            <p:ph type="sldNum" sz="quarter" idx="12"/>
          </p:nvPr>
        </p:nvSpPr>
        <p:spPr/>
        <p:txBody>
          <a:bodyPr/>
          <a:lstStyle/>
          <a:p>
            <a:fld id="{1652C309-B0D3-4A9B-B073-29D1EFB7FD75}" type="slidenum">
              <a:rPr lang="en-US" smtClean="0"/>
              <a:t>‹#›</a:t>
            </a:fld>
            <a:endParaRPr lang="en-US"/>
          </a:p>
        </p:txBody>
      </p:sp>
    </p:spTree>
    <p:custDataLst>
      <p:tags r:id="rId1"/>
    </p:custDataLst>
    <p:extLst>
      <p:ext uri="{BB962C8B-B14F-4D97-AF65-F5344CB8AC3E}">
        <p14:creationId xmlns:p14="http://schemas.microsoft.com/office/powerpoint/2010/main" val="1729796191"/>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D7D074E-0B80-446D-AEEB-968A2DDE51F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xmlns="" id="{07E0D986-FBEB-4975-8521-79F904203EA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xmlns="" id="{082726B6-0B1B-42FF-9BB1-C54E10E19D6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xmlns="" id="{48BE939C-48A2-40C0-BBD1-DBCA0D1C45B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xmlns="" id="{4F2F984E-FB81-4FC6-AFA6-25225840270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xmlns="" id="{6207EC7B-774C-445B-852A-8BE118E328E9}"/>
              </a:ext>
            </a:extLst>
          </p:cNvPr>
          <p:cNvSpPr>
            <a:spLocks noGrp="1"/>
          </p:cNvSpPr>
          <p:nvPr>
            <p:ph type="dt" sz="half" idx="10"/>
          </p:nvPr>
        </p:nvSpPr>
        <p:spPr/>
        <p:txBody>
          <a:bodyPr/>
          <a:lstStyle/>
          <a:p>
            <a:fld id="{A3FB1100-8FA9-43AF-BFCB-A0B9083F326A}" type="datetimeFigureOut">
              <a:rPr lang="en-US" smtClean="0"/>
              <a:t>6/29/2021</a:t>
            </a:fld>
            <a:endParaRPr lang="en-US"/>
          </a:p>
        </p:txBody>
      </p:sp>
      <p:sp>
        <p:nvSpPr>
          <p:cNvPr id="8" name="Footer Placeholder 7">
            <a:extLst>
              <a:ext uri="{FF2B5EF4-FFF2-40B4-BE49-F238E27FC236}">
                <a16:creationId xmlns:a16="http://schemas.microsoft.com/office/drawing/2014/main" xmlns="" id="{DDD81C49-726E-4C6A-BD96-68ACBE68969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xmlns="" id="{6A66C792-3F8C-4D09-93E0-826A244BF28A}"/>
              </a:ext>
            </a:extLst>
          </p:cNvPr>
          <p:cNvSpPr>
            <a:spLocks noGrp="1"/>
          </p:cNvSpPr>
          <p:nvPr>
            <p:ph type="sldNum" sz="quarter" idx="12"/>
          </p:nvPr>
        </p:nvSpPr>
        <p:spPr/>
        <p:txBody>
          <a:bodyPr/>
          <a:lstStyle/>
          <a:p>
            <a:fld id="{1652C309-B0D3-4A9B-B073-29D1EFB7FD75}" type="slidenum">
              <a:rPr lang="en-US" smtClean="0"/>
              <a:t>‹#›</a:t>
            </a:fld>
            <a:endParaRPr lang="en-US"/>
          </a:p>
        </p:txBody>
      </p:sp>
    </p:spTree>
    <p:custDataLst>
      <p:tags r:id="rId1"/>
    </p:custDataLst>
    <p:extLst>
      <p:ext uri="{BB962C8B-B14F-4D97-AF65-F5344CB8AC3E}">
        <p14:creationId xmlns:p14="http://schemas.microsoft.com/office/powerpoint/2010/main" val="1595015255"/>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D3308D0-1D48-4EB4-9355-892C45132E7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xmlns="" id="{59AF232D-0D1E-40C2-9C01-721BC727DE4A}"/>
              </a:ext>
            </a:extLst>
          </p:cNvPr>
          <p:cNvSpPr>
            <a:spLocks noGrp="1"/>
          </p:cNvSpPr>
          <p:nvPr>
            <p:ph type="dt" sz="half" idx="10"/>
          </p:nvPr>
        </p:nvSpPr>
        <p:spPr/>
        <p:txBody>
          <a:bodyPr/>
          <a:lstStyle/>
          <a:p>
            <a:fld id="{A3FB1100-8FA9-43AF-BFCB-A0B9083F326A}" type="datetimeFigureOut">
              <a:rPr lang="en-US" smtClean="0"/>
              <a:t>6/29/2021</a:t>
            </a:fld>
            <a:endParaRPr lang="en-US"/>
          </a:p>
        </p:txBody>
      </p:sp>
      <p:sp>
        <p:nvSpPr>
          <p:cNvPr id="4" name="Footer Placeholder 3">
            <a:extLst>
              <a:ext uri="{FF2B5EF4-FFF2-40B4-BE49-F238E27FC236}">
                <a16:creationId xmlns:a16="http://schemas.microsoft.com/office/drawing/2014/main" xmlns="" id="{D939A75D-B398-4A93-8E73-B62705FC606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xmlns="" id="{6C32604B-7D3B-463D-8C5C-FD71EF49E097}"/>
              </a:ext>
            </a:extLst>
          </p:cNvPr>
          <p:cNvSpPr>
            <a:spLocks noGrp="1"/>
          </p:cNvSpPr>
          <p:nvPr>
            <p:ph type="sldNum" sz="quarter" idx="12"/>
          </p:nvPr>
        </p:nvSpPr>
        <p:spPr/>
        <p:txBody>
          <a:bodyPr/>
          <a:lstStyle/>
          <a:p>
            <a:fld id="{1652C309-B0D3-4A9B-B073-29D1EFB7FD75}" type="slidenum">
              <a:rPr lang="en-US" smtClean="0"/>
              <a:t>‹#›</a:t>
            </a:fld>
            <a:endParaRPr lang="en-US"/>
          </a:p>
        </p:txBody>
      </p:sp>
    </p:spTree>
    <p:custDataLst>
      <p:tags r:id="rId1"/>
    </p:custDataLst>
    <p:extLst>
      <p:ext uri="{BB962C8B-B14F-4D97-AF65-F5344CB8AC3E}">
        <p14:creationId xmlns:p14="http://schemas.microsoft.com/office/powerpoint/2010/main" val="382076742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4" Type="http://schemas.openxmlformats.org/officeDocument/2006/relationships/image" Target="../media/image2.png"/></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18" Type="http://schemas.openxmlformats.org/officeDocument/2006/relationships/slideLayout" Target="../slideLayouts/slideLayout32.xml"/><Relationship Id="rId26" Type="http://schemas.openxmlformats.org/officeDocument/2006/relationships/slideLayout" Target="../slideLayouts/slideLayout40.xml"/><Relationship Id="rId3" Type="http://schemas.openxmlformats.org/officeDocument/2006/relationships/slideLayout" Target="../slideLayouts/slideLayout17.xml"/><Relationship Id="rId21" Type="http://schemas.openxmlformats.org/officeDocument/2006/relationships/slideLayout" Target="../slideLayouts/slideLayout35.xml"/><Relationship Id="rId34" Type="http://schemas.openxmlformats.org/officeDocument/2006/relationships/image" Target="../media/image7.png"/><Relationship Id="rId7" Type="http://schemas.openxmlformats.org/officeDocument/2006/relationships/slideLayout" Target="../slideLayouts/slideLayout21.xml"/><Relationship Id="rId12" Type="http://schemas.openxmlformats.org/officeDocument/2006/relationships/slideLayout" Target="../slideLayouts/slideLayout26.xml"/><Relationship Id="rId17" Type="http://schemas.openxmlformats.org/officeDocument/2006/relationships/slideLayout" Target="../slideLayouts/slideLayout31.xml"/><Relationship Id="rId25" Type="http://schemas.openxmlformats.org/officeDocument/2006/relationships/slideLayout" Target="../slideLayouts/slideLayout39.xml"/><Relationship Id="rId33" Type="http://schemas.openxmlformats.org/officeDocument/2006/relationships/theme" Target="../theme/theme10.xml"/><Relationship Id="rId2" Type="http://schemas.openxmlformats.org/officeDocument/2006/relationships/slideLayout" Target="../slideLayouts/slideLayout16.xml"/><Relationship Id="rId16" Type="http://schemas.openxmlformats.org/officeDocument/2006/relationships/slideLayout" Target="../slideLayouts/slideLayout30.xml"/><Relationship Id="rId20" Type="http://schemas.openxmlformats.org/officeDocument/2006/relationships/slideLayout" Target="../slideLayouts/slideLayout34.xml"/><Relationship Id="rId29" Type="http://schemas.openxmlformats.org/officeDocument/2006/relationships/slideLayout" Target="../slideLayouts/slideLayout43.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24" Type="http://schemas.openxmlformats.org/officeDocument/2006/relationships/slideLayout" Target="../slideLayouts/slideLayout38.xml"/><Relationship Id="rId32" Type="http://schemas.openxmlformats.org/officeDocument/2006/relationships/slideLayout" Target="../slideLayouts/slideLayout46.xml"/><Relationship Id="rId5" Type="http://schemas.openxmlformats.org/officeDocument/2006/relationships/slideLayout" Target="../slideLayouts/slideLayout19.xml"/><Relationship Id="rId15" Type="http://schemas.openxmlformats.org/officeDocument/2006/relationships/slideLayout" Target="../slideLayouts/slideLayout29.xml"/><Relationship Id="rId23" Type="http://schemas.openxmlformats.org/officeDocument/2006/relationships/slideLayout" Target="../slideLayouts/slideLayout37.xml"/><Relationship Id="rId28" Type="http://schemas.openxmlformats.org/officeDocument/2006/relationships/slideLayout" Target="../slideLayouts/slideLayout42.xml"/><Relationship Id="rId10" Type="http://schemas.openxmlformats.org/officeDocument/2006/relationships/slideLayout" Target="../slideLayouts/slideLayout24.xml"/><Relationship Id="rId19" Type="http://schemas.openxmlformats.org/officeDocument/2006/relationships/slideLayout" Target="../slideLayouts/slideLayout33.xml"/><Relationship Id="rId31" Type="http://schemas.openxmlformats.org/officeDocument/2006/relationships/slideLayout" Target="../slideLayouts/slideLayout45.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 Id="rId22" Type="http://schemas.openxmlformats.org/officeDocument/2006/relationships/slideLayout" Target="../slideLayouts/slideLayout36.xml"/><Relationship Id="rId27" Type="http://schemas.openxmlformats.org/officeDocument/2006/relationships/slideLayout" Target="../slideLayouts/slideLayout41.xml"/><Relationship Id="rId30" Type="http://schemas.openxmlformats.org/officeDocument/2006/relationships/slideLayout" Target="../slideLayouts/slideLayout44.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54.xml"/><Relationship Id="rId13" Type="http://schemas.openxmlformats.org/officeDocument/2006/relationships/slideLayout" Target="../slideLayouts/slideLayout59.xml"/><Relationship Id="rId18" Type="http://schemas.openxmlformats.org/officeDocument/2006/relationships/image" Target="../media/image19.png"/><Relationship Id="rId3" Type="http://schemas.openxmlformats.org/officeDocument/2006/relationships/slideLayout" Target="../slideLayouts/slideLayout49.xml"/><Relationship Id="rId7" Type="http://schemas.openxmlformats.org/officeDocument/2006/relationships/slideLayout" Target="../slideLayouts/slideLayout53.xml"/><Relationship Id="rId12" Type="http://schemas.openxmlformats.org/officeDocument/2006/relationships/slideLayout" Target="../slideLayouts/slideLayout58.xml"/><Relationship Id="rId17" Type="http://schemas.openxmlformats.org/officeDocument/2006/relationships/tags" Target="../tags/tag10.xml"/><Relationship Id="rId2" Type="http://schemas.openxmlformats.org/officeDocument/2006/relationships/slideLayout" Target="../slideLayouts/slideLayout48.xml"/><Relationship Id="rId16" Type="http://schemas.openxmlformats.org/officeDocument/2006/relationships/theme" Target="../theme/theme11.xml"/><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slideLayout" Target="../slideLayouts/slideLayout57.xml"/><Relationship Id="rId5" Type="http://schemas.openxmlformats.org/officeDocument/2006/relationships/slideLayout" Target="../slideLayouts/slideLayout51.xml"/><Relationship Id="rId15" Type="http://schemas.openxmlformats.org/officeDocument/2006/relationships/slideLayout" Target="../slideLayouts/slideLayout61.xml"/><Relationship Id="rId10" Type="http://schemas.openxmlformats.org/officeDocument/2006/relationships/slideLayout" Target="../slideLayouts/slideLayout56.xml"/><Relationship Id="rId4" Type="http://schemas.openxmlformats.org/officeDocument/2006/relationships/slideLayout" Target="../slideLayouts/slideLayout50.xml"/><Relationship Id="rId9" Type="http://schemas.openxmlformats.org/officeDocument/2006/relationships/slideLayout" Target="../slideLayouts/slideLayout55.xml"/><Relationship Id="rId14" Type="http://schemas.openxmlformats.org/officeDocument/2006/relationships/slideLayout" Target="../slideLayouts/slideLayout60.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69.xml"/><Relationship Id="rId13" Type="http://schemas.openxmlformats.org/officeDocument/2006/relationships/slideLayout" Target="../slideLayouts/slideLayout74.xml"/><Relationship Id="rId18" Type="http://schemas.openxmlformats.org/officeDocument/2006/relationships/slideLayout" Target="../slideLayouts/slideLayout79.xml"/><Relationship Id="rId26" Type="http://schemas.openxmlformats.org/officeDocument/2006/relationships/slideLayout" Target="../slideLayouts/slideLayout87.xml"/><Relationship Id="rId3" Type="http://schemas.openxmlformats.org/officeDocument/2006/relationships/slideLayout" Target="../slideLayouts/slideLayout64.xml"/><Relationship Id="rId21" Type="http://schemas.openxmlformats.org/officeDocument/2006/relationships/slideLayout" Target="../slideLayouts/slideLayout82.xml"/><Relationship Id="rId34" Type="http://schemas.openxmlformats.org/officeDocument/2006/relationships/tags" Target="../tags/tag19.xml"/><Relationship Id="rId7" Type="http://schemas.openxmlformats.org/officeDocument/2006/relationships/slideLayout" Target="../slideLayouts/slideLayout68.xml"/><Relationship Id="rId12" Type="http://schemas.openxmlformats.org/officeDocument/2006/relationships/slideLayout" Target="../slideLayouts/slideLayout73.xml"/><Relationship Id="rId17" Type="http://schemas.openxmlformats.org/officeDocument/2006/relationships/slideLayout" Target="../slideLayouts/slideLayout78.xml"/><Relationship Id="rId25" Type="http://schemas.openxmlformats.org/officeDocument/2006/relationships/slideLayout" Target="../slideLayouts/slideLayout86.xml"/><Relationship Id="rId33" Type="http://schemas.openxmlformats.org/officeDocument/2006/relationships/theme" Target="../theme/theme12.xml"/><Relationship Id="rId2" Type="http://schemas.openxmlformats.org/officeDocument/2006/relationships/slideLayout" Target="../slideLayouts/slideLayout63.xml"/><Relationship Id="rId16" Type="http://schemas.openxmlformats.org/officeDocument/2006/relationships/slideLayout" Target="../slideLayouts/slideLayout77.xml"/><Relationship Id="rId20" Type="http://schemas.openxmlformats.org/officeDocument/2006/relationships/slideLayout" Target="../slideLayouts/slideLayout81.xml"/><Relationship Id="rId29" Type="http://schemas.openxmlformats.org/officeDocument/2006/relationships/slideLayout" Target="../slideLayouts/slideLayout90.xml"/><Relationship Id="rId1" Type="http://schemas.openxmlformats.org/officeDocument/2006/relationships/slideLayout" Target="../slideLayouts/slideLayout62.xml"/><Relationship Id="rId6" Type="http://schemas.openxmlformats.org/officeDocument/2006/relationships/slideLayout" Target="../slideLayouts/slideLayout67.xml"/><Relationship Id="rId11" Type="http://schemas.openxmlformats.org/officeDocument/2006/relationships/slideLayout" Target="../slideLayouts/slideLayout72.xml"/><Relationship Id="rId24" Type="http://schemas.openxmlformats.org/officeDocument/2006/relationships/slideLayout" Target="../slideLayouts/slideLayout85.xml"/><Relationship Id="rId32" Type="http://schemas.openxmlformats.org/officeDocument/2006/relationships/slideLayout" Target="../slideLayouts/slideLayout93.xml"/><Relationship Id="rId5" Type="http://schemas.openxmlformats.org/officeDocument/2006/relationships/slideLayout" Target="../slideLayouts/slideLayout66.xml"/><Relationship Id="rId15" Type="http://schemas.openxmlformats.org/officeDocument/2006/relationships/slideLayout" Target="../slideLayouts/slideLayout76.xml"/><Relationship Id="rId23" Type="http://schemas.openxmlformats.org/officeDocument/2006/relationships/slideLayout" Target="../slideLayouts/slideLayout84.xml"/><Relationship Id="rId28" Type="http://schemas.openxmlformats.org/officeDocument/2006/relationships/slideLayout" Target="../slideLayouts/slideLayout89.xml"/><Relationship Id="rId10" Type="http://schemas.openxmlformats.org/officeDocument/2006/relationships/slideLayout" Target="../slideLayouts/slideLayout71.xml"/><Relationship Id="rId19" Type="http://schemas.openxmlformats.org/officeDocument/2006/relationships/slideLayout" Target="../slideLayouts/slideLayout80.xml"/><Relationship Id="rId31" Type="http://schemas.openxmlformats.org/officeDocument/2006/relationships/slideLayout" Target="../slideLayouts/slideLayout92.xml"/><Relationship Id="rId4" Type="http://schemas.openxmlformats.org/officeDocument/2006/relationships/slideLayout" Target="../slideLayouts/slideLayout65.xml"/><Relationship Id="rId9" Type="http://schemas.openxmlformats.org/officeDocument/2006/relationships/slideLayout" Target="../slideLayouts/slideLayout70.xml"/><Relationship Id="rId14" Type="http://schemas.openxmlformats.org/officeDocument/2006/relationships/slideLayout" Target="../slideLayouts/slideLayout75.xml"/><Relationship Id="rId22" Type="http://schemas.openxmlformats.org/officeDocument/2006/relationships/slideLayout" Target="../slideLayouts/slideLayout83.xml"/><Relationship Id="rId27" Type="http://schemas.openxmlformats.org/officeDocument/2006/relationships/slideLayout" Target="../slideLayouts/slideLayout88.xml"/><Relationship Id="rId30" Type="http://schemas.openxmlformats.org/officeDocument/2006/relationships/slideLayout" Target="../slideLayouts/slideLayout91.xml"/><Relationship Id="rId35" Type="http://schemas.openxmlformats.org/officeDocument/2006/relationships/image" Target="../media/image19.png"/></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101.xml"/><Relationship Id="rId13" Type="http://schemas.openxmlformats.org/officeDocument/2006/relationships/tags" Target="../tags/tag52.xml"/><Relationship Id="rId3" Type="http://schemas.openxmlformats.org/officeDocument/2006/relationships/slideLayout" Target="../slideLayouts/slideLayout96.xml"/><Relationship Id="rId7" Type="http://schemas.openxmlformats.org/officeDocument/2006/relationships/slideLayout" Target="../slideLayouts/slideLayout100.xml"/><Relationship Id="rId12" Type="http://schemas.openxmlformats.org/officeDocument/2006/relationships/theme" Target="../theme/theme13.xml"/><Relationship Id="rId2" Type="http://schemas.openxmlformats.org/officeDocument/2006/relationships/slideLayout" Target="../slideLayouts/slideLayout95.xml"/><Relationship Id="rId1" Type="http://schemas.openxmlformats.org/officeDocument/2006/relationships/slideLayout" Target="../slideLayouts/slideLayout94.xml"/><Relationship Id="rId6" Type="http://schemas.openxmlformats.org/officeDocument/2006/relationships/slideLayout" Target="../slideLayouts/slideLayout99.xml"/><Relationship Id="rId11" Type="http://schemas.openxmlformats.org/officeDocument/2006/relationships/slideLayout" Target="../slideLayouts/slideLayout104.xml"/><Relationship Id="rId5" Type="http://schemas.openxmlformats.org/officeDocument/2006/relationships/slideLayout" Target="../slideLayouts/slideLayout98.xml"/><Relationship Id="rId10" Type="http://schemas.openxmlformats.org/officeDocument/2006/relationships/slideLayout" Target="../slideLayouts/slideLayout103.xml"/><Relationship Id="rId4" Type="http://schemas.openxmlformats.org/officeDocument/2006/relationships/slideLayout" Target="../slideLayouts/slideLayout97.xml"/><Relationship Id="rId9" Type="http://schemas.openxmlformats.org/officeDocument/2006/relationships/slideLayout" Target="../slideLayouts/slideLayout102.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112.xml"/><Relationship Id="rId3" Type="http://schemas.openxmlformats.org/officeDocument/2006/relationships/slideLayout" Target="../slideLayouts/slideLayout107.xml"/><Relationship Id="rId7" Type="http://schemas.openxmlformats.org/officeDocument/2006/relationships/slideLayout" Target="../slideLayouts/slideLayout111.xml"/><Relationship Id="rId12" Type="http://schemas.openxmlformats.org/officeDocument/2006/relationships/theme" Target="../theme/theme14.xml"/><Relationship Id="rId2" Type="http://schemas.openxmlformats.org/officeDocument/2006/relationships/slideLayout" Target="../slideLayouts/slideLayout106.xml"/><Relationship Id="rId1" Type="http://schemas.openxmlformats.org/officeDocument/2006/relationships/slideLayout" Target="../slideLayouts/slideLayout105.xml"/><Relationship Id="rId6" Type="http://schemas.openxmlformats.org/officeDocument/2006/relationships/slideLayout" Target="../slideLayouts/slideLayout110.xml"/><Relationship Id="rId11" Type="http://schemas.openxmlformats.org/officeDocument/2006/relationships/slideLayout" Target="../slideLayouts/slideLayout115.xml"/><Relationship Id="rId5" Type="http://schemas.openxmlformats.org/officeDocument/2006/relationships/slideLayout" Target="../slideLayouts/slideLayout109.xml"/><Relationship Id="rId10" Type="http://schemas.openxmlformats.org/officeDocument/2006/relationships/slideLayout" Target="../slideLayouts/slideLayout114.xml"/><Relationship Id="rId4" Type="http://schemas.openxmlformats.org/officeDocument/2006/relationships/slideLayout" Target="../slideLayouts/slideLayout108.xml"/><Relationship Id="rId9" Type="http://schemas.openxmlformats.org/officeDocument/2006/relationships/slideLayout" Target="../slideLayouts/slideLayout113.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jpeg"/></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theme" Target="../theme/theme3.xml"/><Relationship Id="rId1" Type="http://schemas.openxmlformats.org/officeDocument/2006/relationships/slideLayout" Target="../slideLayouts/slideLayout4.xml"/><Relationship Id="rId4" Type="http://schemas.openxmlformats.org/officeDocument/2006/relationships/image" Target="../media/image2.png"/></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5.svg"/><Relationship Id="rId2" Type="http://schemas.openxmlformats.org/officeDocument/2006/relationships/slideLayout" Target="../slideLayouts/slideLayout6.xml"/><Relationship Id="rId1" Type="http://schemas.openxmlformats.org/officeDocument/2006/relationships/slideLayout" Target="../slideLayouts/slideLayout5.xml"/><Relationship Id="rId6" Type="http://schemas.openxmlformats.org/officeDocument/2006/relationships/image" Target="../media/image4.png"/><Relationship Id="rId5" Type="http://schemas.openxmlformats.org/officeDocument/2006/relationships/image" Target="../media/image3.jpeg"/><Relationship Id="rId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5.xml"/><Relationship Id="rId1" Type="http://schemas.openxmlformats.org/officeDocument/2006/relationships/slideLayout" Target="../slideLayouts/slideLayout8.xml"/><Relationship Id="rId4" Type="http://schemas.openxmlformats.org/officeDocument/2006/relationships/image" Target="../media/image2.png"/></Relationships>
</file>

<file path=ppt/slideMasters/_rels/slideMaster6.xml.rels><?xml version="1.0" encoding="UTF-8" standalone="yes"?>
<Relationships xmlns="http://schemas.openxmlformats.org/package/2006/relationships"><Relationship Id="rId3" Type="http://schemas.openxmlformats.org/officeDocument/2006/relationships/theme" Target="../theme/theme6.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jpeg"/></Relationships>
</file>

<file path=ppt/slideMasters/_rels/slideMaster7.xml.rels><?xml version="1.0" encoding="UTF-8" standalone="yes"?>
<Relationships xmlns="http://schemas.openxmlformats.org/package/2006/relationships"><Relationship Id="rId3" Type="http://schemas.openxmlformats.org/officeDocument/2006/relationships/theme" Target="../theme/theme7.xml"/><Relationship Id="rId2" Type="http://schemas.openxmlformats.org/officeDocument/2006/relationships/slideLayout" Target="../slideLayouts/slideLayout12.xml"/><Relationship Id="rId1" Type="http://schemas.openxmlformats.org/officeDocument/2006/relationships/slideLayout" Target="../slideLayouts/slideLayout11.xml"/><Relationship Id="rId5" Type="http://schemas.openxmlformats.org/officeDocument/2006/relationships/image" Target="../media/image2.png"/><Relationship Id="rId4" Type="http://schemas.openxmlformats.org/officeDocument/2006/relationships/image" Target="../media/image5.jpeg"/></Relationships>
</file>

<file path=ppt/slideMasters/_rels/slideMaster8.xml.rels><?xml version="1.0" encoding="UTF-8" standalone="yes"?>
<Relationships xmlns="http://schemas.openxmlformats.org/package/2006/relationships"><Relationship Id="rId3" Type="http://schemas.openxmlformats.org/officeDocument/2006/relationships/tags" Target="../tags/tag4.xml"/><Relationship Id="rId2" Type="http://schemas.openxmlformats.org/officeDocument/2006/relationships/theme" Target="../theme/theme8.xml"/><Relationship Id="rId1" Type="http://schemas.openxmlformats.org/officeDocument/2006/relationships/slideLayout" Target="../slideLayouts/slideLayout13.xml"/><Relationship Id="rId5" Type="http://schemas.openxmlformats.org/officeDocument/2006/relationships/image" Target="../media/image2.png"/><Relationship Id="rId4" Type="http://schemas.openxmlformats.org/officeDocument/2006/relationships/image" Target="../media/image6.jpeg"/></Relationships>
</file>

<file path=ppt/slideMasters/_rels/slideMaster9.xml.rels><?xml version="1.0" encoding="UTF-8" standalone="yes"?>
<Relationships xmlns="http://schemas.openxmlformats.org/package/2006/relationships"><Relationship Id="rId3" Type="http://schemas.openxmlformats.org/officeDocument/2006/relationships/tags" Target="../tags/tag6.xml"/><Relationship Id="rId2" Type="http://schemas.openxmlformats.org/officeDocument/2006/relationships/theme" Target="../theme/theme9.xml"/><Relationship Id="rId1" Type="http://schemas.openxmlformats.org/officeDocument/2006/relationships/slideLayout" Target="../slideLayouts/slideLayout14.xml"/><Relationship Id="rId5" Type="http://schemas.openxmlformats.org/officeDocument/2006/relationships/image" Target="../media/image2.png"/><Relationship Id="rId4" Type="http://schemas.openxmlformats.org/officeDocument/2006/relationships/image" Target="../media/image5.jpe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90D93D45-D97F-48DA-AF1C-B1A747BDDF5E}"/>
              </a:ext>
            </a:extLst>
          </p:cNvPr>
          <p:cNvPicPr>
            <a:picLocks noChangeAspect="1"/>
          </p:cNvPicPr>
          <p:nvPr userDrawn="1"/>
        </p:nvPicPr>
        <p:blipFill>
          <a:blip r:embed="rId3"/>
          <a:srcRect/>
          <a:stretch/>
        </p:blipFill>
        <p:spPr>
          <a:xfrm>
            <a:off x="0" y="893"/>
            <a:ext cx="12191999" cy="6856214"/>
          </a:xfrm>
          <a:prstGeom prst="rect">
            <a:avLst/>
          </a:prstGeom>
        </p:spPr>
      </p:pic>
      <p:pic>
        <p:nvPicPr>
          <p:cNvPr id="17" name="Picture 16" descr="Logo sm.png">
            <a:extLst>
              <a:ext uri="{FF2B5EF4-FFF2-40B4-BE49-F238E27FC236}">
                <a16:creationId xmlns:a16="http://schemas.microsoft.com/office/drawing/2014/main" xmlns="" id="{8573730B-F432-4655-9262-6FD1416784F4}"/>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370810" y="5941619"/>
            <a:ext cx="1509153" cy="536448"/>
          </a:xfrm>
          <a:prstGeom prst="rect">
            <a:avLst/>
          </a:prstGeom>
        </p:spPr>
      </p:pic>
      <p:sp>
        <p:nvSpPr>
          <p:cNvPr id="19" name="Footer Placeholder 4">
            <a:extLst>
              <a:ext uri="{FF2B5EF4-FFF2-40B4-BE49-F238E27FC236}">
                <a16:creationId xmlns:a16="http://schemas.microsoft.com/office/drawing/2014/main" xmlns="" id="{C6744ACE-F86F-4B01-A2DC-6B52D4625610}"/>
              </a:ext>
            </a:extLst>
          </p:cNvPr>
          <p:cNvSpPr>
            <a:spLocks noGrp="1"/>
          </p:cNvSpPr>
          <p:nvPr>
            <p:ph type="ftr" sz="quarter" idx="3"/>
          </p:nvPr>
        </p:nvSpPr>
        <p:spPr>
          <a:xfrm>
            <a:off x="3503064" y="6173032"/>
            <a:ext cx="2333991" cy="113843"/>
          </a:xfrm>
          <a:prstGeom prst="rect">
            <a:avLst/>
          </a:prstGeom>
        </p:spPr>
        <p:txBody>
          <a:bodyPr/>
          <a:lstStyle>
            <a:lvl1pPr>
              <a:defRPr sz="800">
                <a:solidFill>
                  <a:srgbClr val="000000"/>
                </a:solidFill>
                <a:latin typeface="Arial" panose="020B0604020202020204" pitchFamily="34" charset="0"/>
                <a:cs typeface="Arial" panose="020B0604020202020204" pitchFamily="34" charset="0"/>
              </a:defRPr>
            </a:lvl1pPr>
          </a:lstStyle>
          <a:p>
            <a:r>
              <a:rPr lang="en-US"/>
              <a:t>© 2005–2019 UiPath. All rights reserved.</a:t>
            </a:r>
          </a:p>
        </p:txBody>
      </p:sp>
    </p:spTree>
    <p:extLst>
      <p:ext uri="{BB962C8B-B14F-4D97-AF65-F5344CB8AC3E}">
        <p14:creationId xmlns:p14="http://schemas.microsoft.com/office/powerpoint/2010/main" val="645345527"/>
      </p:ext>
    </p:extLst>
  </p:cSld>
  <p:clrMap bg1="lt1" tx1="dk1" bg2="lt2" tx2="dk2" accent1="accent1" accent2="accent2" accent3="accent3" accent4="accent4" accent5="accent5" accent6="accent6" hlink="hlink" folHlink="folHlink"/>
  <p:sldLayoutIdLst>
    <p:sldLayoutId id="214748366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xmlns="" id="{EC2548BC-A55F-4B5C-81EF-56FBC3E05011}"/>
              </a:ext>
            </a:extLst>
          </p:cNvPr>
          <p:cNvSpPr/>
          <p:nvPr userDrawn="1"/>
        </p:nvSpPr>
        <p:spPr>
          <a:xfrm flipH="1">
            <a:off x="1566658" y="0"/>
            <a:ext cx="10625342"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Placeholder 1"/>
          <p:cNvSpPr>
            <a:spLocks noGrp="1"/>
          </p:cNvSpPr>
          <p:nvPr>
            <p:ph type="title"/>
          </p:nvPr>
        </p:nvSpPr>
        <p:spPr>
          <a:xfrm>
            <a:off x="1943395" y="912310"/>
            <a:ext cx="9867505" cy="916491"/>
          </a:xfrm>
          <a:prstGeom prst="rect">
            <a:avLst/>
          </a:prstGeom>
        </p:spPr>
        <p:txBody>
          <a:bodyPr vert="horz" lIns="0" tIns="0" rIns="0" bIns="0" rtlCol="0" anchor="t" anchorCtr="0">
            <a:noAutofit/>
          </a:bodyPr>
          <a:lstStyle/>
          <a:p>
            <a:endParaRPr lang="en-US"/>
          </a:p>
        </p:txBody>
      </p:sp>
      <p:sp>
        <p:nvSpPr>
          <p:cNvPr id="3" name="Text Placeholder 2"/>
          <p:cNvSpPr>
            <a:spLocks noGrp="1"/>
          </p:cNvSpPr>
          <p:nvPr>
            <p:ph type="body" idx="1"/>
          </p:nvPr>
        </p:nvSpPr>
        <p:spPr>
          <a:xfrm>
            <a:off x="1942020" y="2438402"/>
            <a:ext cx="9868880" cy="3733799"/>
          </a:xfrm>
          <a:prstGeom prst="rect">
            <a:avLst/>
          </a:prstGeom>
        </p:spPr>
        <p:txBody>
          <a:bodyPr vert="horz" lIns="0" tIns="0" rIns="0" bIns="0" rtlCol="0" anchor="t" anchorCtr="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3">
            <a:extLst>
              <a:ext uri="{FF2B5EF4-FFF2-40B4-BE49-F238E27FC236}">
                <a16:creationId xmlns:a16="http://schemas.microsoft.com/office/drawing/2014/main" xmlns="" id="{43A5BB14-D036-4AC1-9435-9025BF12CBD4}"/>
              </a:ext>
            </a:extLst>
          </p:cNvPr>
          <p:cNvSpPr txBox="1"/>
          <p:nvPr userDrawn="1"/>
        </p:nvSpPr>
        <p:spPr>
          <a:xfrm>
            <a:off x="11457723" y="6472592"/>
            <a:ext cx="353177" cy="122429"/>
          </a:xfrm>
          <a:prstGeom prst="rect">
            <a:avLst/>
          </a:prstGeom>
          <a:noFill/>
        </p:spPr>
        <p:txBody>
          <a:bodyPr wrap="square" lIns="0" tIns="0" rIns="0" bIns="0" rtlCol="0">
            <a:noAutofit/>
          </a:bodyPr>
          <a:lstStyle/>
          <a:p>
            <a:pPr marL="0" algn="r" defTabSz="457200" rtl="0" eaLnBrk="1" latinLnBrk="0" hangingPunct="1"/>
            <a:fld id="{CDB435D5-777C-4922-976B-8C95AF7AC8DD}" type="slidenum">
              <a:rPr lang="en-US" sz="700" b="1" i="0" kern="1200" smtClean="0">
                <a:solidFill>
                  <a:schemeClr val="tx1"/>
                </a:solidFill>
                <a:latin typeface="Arial"/>
                <a:ea typeface="+mn-ea"/>
                <a:cs typeface="Arial"/>
              </a:rPr>
              <a:pPr marL="0" algn="r" defTabSz="457200" rtl="0" eaLnBrk="1" latinLnBrk="0" hangingPunct="1"/>
              <a:t>‹#›</a:t>
            </a:fld>
            <a:endParaRPr lang="en-US" sz="700" b="1" i="0" kern="1200">
              <a:solidFill>
                <a:schemeClr val="tx1"/>
              </a:solidFill>
              <a:latin typeface="Arial"/>
              <a:ea typeface="+mn-ea"/>
              <a:cs typeface="Arial"/>
            </a:endParaRPr>
          </a:p>
        </p:txBody>
      </p:sp>
      <p:sp>
        <p:nvSpPr>
          <p:cNvPr id="25" name="Freeform: Shape 24">
            <a:extLst>
              <a:ext uri="{FF2B5EF4-FFF2-40B4-BE49-F238E27FC236}">
                <a16:creationId xmlns:a16="http://schemas.microsoft.com/office/drawing/2014/main" xmlns="" id="{7023152D-C79D-42F7-9158-34A3AABE6E28}"/>
              </a:ext>
            </a:extLst>
          </p:cNvPr>
          <p:cNvSpPr/>
          <p:nvPr userDrawn="1"/>
        </p:nvSpPr>
        <p:spPr>
          <a:xfrm>
            <a:off x="252893" y="222350"/>
            <a:ext cx="1064400" cy="6407421"/>
          </a:xfrm>
          <a:custGeom>
            <a:avLst/>
            <a:gdLst>
              <a:gd name="connsiteX0" fmla="*/ 1034520 w 1064123"/>
              <a:gd name="connsiteY0" fmla="*/ 6377925 h 6407421"/>
              <a:gd name="connsiteX1" fmla="*/ 1064123 w 1064123"/>
              <a:gd name="connsiteY1" fmla="*/ 6377925 h 6407421"/>
              <a:gd name="connsiteX2" fmla="*/ 1064123 w 1064123"/>
              <a:gd name="connsiteY2" fmla="*/ 6407421 h 6407421"/>
              <a:gd name="connsiteX3" fmla="*/ 1034520 w 1064123"/>
              <a:gd name="connsiteY3" fmla="*/ 6407421 h 6407421"/>
              <a:gd name="connsiteX4" fmla="*/ 768328 w 1064123"/>
              <a:gd name="connsiteY4" fmla="*/ 6377925 h 6407421"/>
              <a:gd name="connsiteX5" fmla="*/ 797926 w 1064123"/>
              <a:gd name="connsiteY5" fmla="*/ 6377925 h 6407421"/>
              <a:gd name="connsiteX6" fmla="*/ 797926 w 1064123"/>
              <a:gd name="connsiteY6" fmla="*/ 6407421 h 6407421"/>
              <a:gd name="connsiteX7" fmla="*/ 768328 w 1064123"/>
              <a:gd name="connsiteY7" fmla="*/ 6407421 h 6407421"/>
              <a:gd name="connsiteX8" fmla="*/ 502237 w 1064123"/>
              <a:gd name="connsiteY8" fmla="*/ 6377925 h 6407421"/>
              <a:gd name="connsiteX9" fmla="*/ 531839 w 1064123"/>
              <a:gd name="connsiteY9" fmla="*/ 6377925 h 6407421"/>
              <a:gd name="connsiteX10" fmla="*/ 531839 w 1064123"/>
              <a:gd name="connsiteY10" fmla="*/ 6407421 h 6407421"/>
              <a:gd name="connsiteX11" fmla="*/ 502237 w 1064123"/>
              <a:gd name="connsiteY11" fmla="*/ 6407421 h 6407421"/>
              <a:gd name="connsiteX12" fmla="*/ 236038 w 1064123"/>
              <a:gd name="connsiteY12" fmla="*/ 6377925 h 6407421"/>
              <a:gd name="connsiteX13" fmla="*/ 265640 w 1064123"/>
              <a:gd name="connsiteY13" fmla="*/ 6377925 h 6407421"/>
              <a:gd name="connsiteX14" fmla="*/ 265640 w 1064123"/>
              <a:gd name="connsiteY14" fmla="*/ 6407421 h 6407421"/>
              <a:gd name="connsiteX15" fmla="*/ 236038 w 1064123"/>
              <a:gd name="connsiteY15" fmla="*/ 6407421 h 6407421"/>
              <a:gd name="connsiteX16" fmla="*/ 2 w 1064123"/>
              <a:gd name="connsiteY16" fmla="*/ 6377925 h 6407421"/>
              <a:gd name="connsiteX17" fmla="*/ 29604 w 1064123"/>
              <a:gd name="connsiteY17" fmla="*/ 6377925 h 6407421"/>
              <a:gd name="connsiteX18" fmla="*/ 29604 w 1064123"/>
              <a:gd name="connsiteY18" fmla="*/ 6407421 h 6407421"/>
              <a:gd name="connsiteX19" fmla="*/ 2 w 1064123"/>
              <a:gd name="connsiteY19" fmla="*/ 6407421 h 6407421"/>
              <a:gd name="connsiteX20" fmla="*/ 1034520 w 1064123"/>
              <a:gd name="connsiteY20" fmla="*/ 6112161 h 6407421"/>
              <a:gd name="connsiteX21" fmla="*/ 1064123 w 1064123"/>
              <a:gd name="connsiteY21" fmla="*/ 6112161 h 6407421"/>
              <a:gd name="connsiteX22" fmla="*/ 1064123 w 1064123"/>
              <a:gd name="connsiteY22" fmla="*/ 6141763 h 6407421"/>
              <a:gd name="connsiteX23" fmla="*/ 1034520 w 1064123"/>
              <a:gd name="connsiteY23" fmla="*/ 6141763 h 6407421"/>
              <a:gd name="connsiteX24" fmla="*/ 768328 w 1064123"/>
              <a:gd name="connsiteY24" fmla="*/ 6112161 h 6407421"/>
              <a:gd name="connsiteX25" fmla="*/ 797926 w 1064123"/>
              <a:gd name="connsiteY25" fmla="*/ 6112161 h 6407421"/>
              <a:gd name="connsiteX26" fmla="*/ 797926 w 1064123"/>
              <a:gd name="connsiteY26" fmla="*/ 6141763 h 6407421"/>
              <a:gd name="connsiteX27" fmla="*/ 768328 w 1064123"/>
              <a:gd name="connsiteY27" fmla="*/ 6141763 h 6407421"/>
              <a:gd name="connsiteX28" fmla="*/ 502237 w 1064123"/>
              <a:gd name="connsiteY28" fmla="*/ 6112161 h 6407421"/>
              <a:gd name="connsiteX29" fmla="*/ 531839 w 1064123"/>
              <a:gd name="connsiteY29" fmla="*/ 6112161 h 6407421"/>
              <a:gd name="connsiteX30" fmla="*/ 531839 w 1064123"/>
              <a:gd name="connsiteY30" fmla="*/ 6141763 h 6407421"/>
              <a:gd name="connsiteX31" fmla="*/ 502237 w 1064123"/>
              <a:gd name="connsiteY31" fmla="*/ 6141763 h 6407421"/>
              <a:gd name="connsiteX32" fmla="*/ 236038 w 1064123"/>
              <a:gd name="connsiteY32" fmla="*/ 6112161 h 6407421"/>
              <a:gd name="connsiteX33" fmla="*/ 265640 w 1064123"/>
              <a:gd name="connsiteY33" fmla="*/ 6112161 h 6407421"/>
              <a:gd name="connsiteX34" fmla="*/ 265640 w 1064123"/>
              <a:gd name="connsiteY34" fmla="*/ 6141763 h 6407421"/>
              <a:gd name="connsiteX35" fmla="*/ 236038 w 1064123"/>
              <a:gd name="connsiteY35" fmla="*/ 6141763 h 6407421"/>
              <a:gd name="connsiteX36" fmla="*/ 2 w 1064123"/>
              <a:gd name="connsiteY36" fmla="*/ 6112161 h 6407421"/>
              <a:gd name="connsiteX37" fmla="*/ 29604 w 1064123"/>
              <a:gd name="connsiteY37" fmla="*/ 6112161 h 6407421"/>
              <a:gd name="connsiteX38" fmla="*/ 29604 w 1064123"/>
              <a:gd name="connsiteY38" fmla="*/ 6141763 h 6407421"/>
              <a:gd name="connsiteX39" fmla="*/ 2 w 1064123"/>
              <a:gd name="connsiteY39" fmla="*/ 6141763 h 6407421"/>
              <a:gd name="connsiteX40" fmla="*/ 1034520 w 1064123"/>
              <a:gd name="connsiteY40" fmla="*/ 5846396 h 6407421"/>
              <a:gd name="connsiteX41" fmla="*/ 1064123 w 1064123"/>
              <a:gd name="connsiteY41" fmla="*/ 5846396 h 6407421"/>
              <a:gd name="connsiteX42" fmla="*/ 1064123 w 1064123"/>
              <a:gd name="connsiteY42" fmla="*/ 5875998 h 6407421"/>
              <a:gd name="connsiteX43" fmla="*/ 1034520 w 1064123"/>
              <a:gd name="connsiteY43" fmla="*/ 5875998 h 6407421"/>
              <a:gd name="connsiteX44" fmla="*/ 768328 w 1064123"/>
              <a:gd name="connsiteY44" fmla="*/ 5846396 h 6407421"/>
              <a:gd name="connsiteX45" fmla="*/ 797926 w 1064123"/>
              <a:gd name="connsiteY45" fmla="*/ 5846396 h 6407421"/>
              <a:gd name="connsiteX46" fmla="*/ 797926 w 1064123"/>
              <a:gd name="connsiteY46" fmla="*/ 5875998 h 6407421"/>
              <a:gd name="connsiteX47" fmla="*/ 768328 w 1064123"/>
              <a:gd name="connsiteY47" fmla="*/ 5875998 h 6407421"/>
              <a:gd name="connsiteX48" fmla="*/ 502237 w 1064123"/>
              <a:gd name="connsiteY48" fmla="*/ 5846396 h 6407421"/>
              <a:gd name="connsiteX49" fmla="*/ 531839 w 1064123"/>
              <a:gd name="connsiteY49" fmla="*/ 5846396 h 6407421"/>
              <a:gd name="connsiteX50" fmla="*/ 531839 w 1064123"/>
              <a:gd name="connsiteY50" fmla="*/ 5875998 h 6407421"/>
              <a:gd name="connsiteX51" fmla="*/ 502237 w 1064123"/>
              <a:gd name="connsiteY51" fmla="*/ 5875998 h 6407421"/>
              <a:gd name="connsiteX52" fmla="*/ 236038 w 1064123"/>
              <a:gd name="connsiteY52" fmla="*/ 5846396 h 6407421"/>
              <a:gd name="connsiteX53" fmla="*/ 265640 w 1064123"/>
              <a:gd name="connsiteY53" fmla="*/ 5846396 h 6407421"/>
              <a:gd name="connsiteX54" fmla="*/ 265640 w 1064123"/>
              <a:gd name="connsiteY54" fmla="*/ 5875998 h 6407421"/>
              <a:gd name="connsiteX55" fmla="*/ 236038 w 1064123"/>
              <a:gd name="connsiteY55" fmla="*/ 5875998 h 6407421"/>
              <a:gd name="connsiteX56" fmla="*/ 2 w 1064123"/>
              <a:gd name="connsiteY56" fmla="*/ 5846396 h 6407421"/>
              <a:gd name="connsiteX57" fmla="*/ 29604 w 1064123"/>
              <a:gd name="connsiteY57" fmla="*/ 5846396 h 6407421"/>
              <a:gd name="connsiteX58" fmla="*/ 29604 w 1064123"/>
              <a:gd name="connsiteY58" fmla="*/ 5875998 h 6407421"/>
              <a:gd name="connsiteX59" fmla="*/ 2 w 1064123"/>
              <a:gd name="connsiteY59" fmla="*/ 5875998 h 6407421"/>
              <a:gd name="connsiteX60" fmla="*/ 1034520 w 1064123"/>
              <a:gd name="connsiteY60" fmla="*/ 5580631 h 6407421"/>
              <a:gd name="connsiteX61" fmla="*/ 1064123 w 1064123"/>
              <a:gd name="connsiteY61" fmla="*/ 5580631 h 6407421"/>
              <a:gd name="connsiteX62" fmla="*/ 1064123 w 1064123"/>
              <a:gd name="connsiteY62" fmla="*/ 5610233 h 6407421"/>
              <a:gd name="connsiteX63" fmla="*/ 1034520 w 1064123"/>
              <a:gd name="connsiteY63" fmla="*/ 5610233 h 6407421"/>
              <a:gd name="connsiteX64" fmla="*/ 768328 w 1064123"/>
              <a:gd name="connsiteY64" fmla="*/ 5580631 h 6407421"/>
              <a:gd name="connsiteX65" fmla="*/ 797926 w 1064123"/>
              <a:gd name="connsiteY65" fmla="*/ 5580631 h 6407421"/>
              <a:gd name="connsiteX66" fmla="*/ 797926 w 1064123"/>
              <a:gd name="connsiteY66" fmla="*/ 5610233 h 6407421"/>
              <a:gd name="connsiteX67" fmla="*/ 768328 w 1064123"/>
              <a:gd name="connsiteY67" fmla="*/ 5610233 h 6407421"/>
              <a:gd name="connsiteX68" fmla="*/ 502237 w 1064123"/>
              <a:gd name="connsiteY68" fmla="*/ 5580631 h 6407421"/>
              <a:gd name="connsiteX69" fmla="*/ 531839 w 1064123"/>
              <a:gd name="connsiteY69" fmla="*/ 5580631 h 6407421"/>
              <a:gd name="connsiteX70" fmla="*/ 531839 w 1064123"/>
              <a:gd name="connsiteY70" fmla="*/ 5610233 h 6407421"/>
              <a:gd name="connsiteX71" fmla="*/ 502237 w 1064123"/>
              <a:gd name="connsiteY71" fmla="*/ 5610233 h 6407421"/>
              <a:gd name="connsiteX72" fmla="*/ 236038 w 1064123"/>
              <a:gd name="connsiteY72" fmla="*/ 5580631 h 6407421"/>
              <a:gd name="connsiteX73" fmla="*/ 265640 w 1064123"/>
              <a:gd name="connsiteY73" fmla="*/ 5580631 h 6407421"/>
              <a:gd name="connsiteX74" fmla="*/ 265640 w 1064123"/>
              <a:gd name="connsiteY74" fmla="*/ 5610233 h 6407421"/>
              <a:gd name="connsiteX75" fmla="*/ 236038 w 1064123"/>
              <a:gd name="connsiteY75" fmla="*/ 5610233 h 6407421"/>
              <a:gd name="connsiteX76" fmla="*/ 2 w 1064123"/>
              <a:gd name="connsiteY76" fmla="*/ 5580631 h 6407421"/>
              <a:gd name="connsiteX77" fmla="*/ 29604 w 1064123"/>
              <a:gd name="connsiteY77" fmla="*/ 5580631 h 6407421"/>
              <a:gd name="connsiteX78" fmla="*/ 29604 w 1064123"/>
              <a:gd name="connsiteY78" fmla="*/ 5610233 h 6407421"/>
              <a:gd name="connsiteX79" fmla="*/ 2 w 1064123"/>
              <a:gd name="connsiteY79" fmla="*/ 5610233 h 6407421"/>
              <a:gd name="connsiteX80" fmla="*/ 1034520 w 1064123"/>
              <a:gd name="connsiteY80" fmla="*/ 5314974 h 6407421"/>
              <a:gd name="connsiteX81" fmla="*/ 1064123 w 1064123"/>
              <a:gd name="connsiteY81" fmla="*/ 5314974 h 6407421"/>
              <a:gd name="connsiteX82" fmla="*/ 1064123 w 1064123"/>
              <a:gd name="connsiteY82" fmla="*/ 5344468 h 6407421"/>
              <a:gd name="connsiteX83" fmla="*/ 1034520 w 1064123"/>
              <a:gd name="connsiteY83" fmla="*/ 5344468 h 6407421"/>
              <a:gd name="connsiteX84" fmla="*/ 768328 w 1064123"/>
              <a:gd name="connsiteY84" fmla="*/ 5314974 h 6407421"/>
              <a:gd name="connsiteX85" fmla="*/ 797926 w 1064123"/>
              <a:gd name="connsiteY85" fmla="*/ 5314974 h 6407421"/>
              <a:gd name="connsiteX86" fmla="*/ 797926 w 1064123"/>
              <a:gd name="connsiteY86" fmla="*/ 5344468 h 6407421"/>
              <a:gd name="connsiteX87" fmla="*/ 768328 w 1064123"/>
              <a:gd name="connsiteY87" fmla="*/ 5344468 h 6407421"/>
              <a:gd name="connsiteX88" fmla="*/ 502237 w 1064123"/>
              <a:gd name="connsiteY88" fmla="*/ 5314974 h 6407421"/>
              <a:gd name="connsiteX89" fmla="*/ 531839 w 1064123"/>
              <a:gd name="connsiteY89" fmla="*/ 5314974 h 6407421"/>
              <a:gd name="connsiteX90" fmla="*/ 531839 w 1064123"/>
              <a:gd name="connsiteY90" fmla="*/ 5344468 h 6407421"/>
              <a:gd name="connsiteX91" fmla="*/ 502237 w 1064123"/>
              <a:gd name="connsiteY91" fmla="*/ 5344468 h 6407421"/>
              <a:gd name="connsiteX92" fmla="*/ 236038 w 1064123"/>
              <a:gd name="connsiteY92" fmla="*/ 5314974 h 6407421"/>
              <a:gd name="connsiteX93" fmla="*/ 265640 w 1064123"/>
              <a:gd name="connsiteY93" fmla="*/ 5314974 h 6407421"/>
              <a:gd name="connsiteX94" fmla="*/ 265640 w 1064123"/>
              <a:gd name="connsiteY94" fmla="*/ 5344468 h 6407421"/>
              <a:gd name="connsiteX95" fmla="*/ 236038 w 1064123"/>
              <a:gd name="connsiteY95" fmla="*/ 5344468 h 6407421"/>
              <a:gd name="connsiteX96" fmla="*/ 2 w 1064123"/>
              <a:gd name="connsiteY96" fmla="*/ 5314974 h 6407421"/>
              <a:gd name="connsiteX97" fmla="*/ 29604 w 1064123"/>
              <a:gd name="connsiteY97" fmla="*/ 5314974 h 6407421"/>
              <a:gd name="connsiteX98" fmla="*/ 29604 w 1064123"/>
              <a:gd name="connsiteY98" fmla="*/ 5344468 h 6407421"/>
              <a:gd name="connsiteX99" fmla="*/ 2 w 1064123"/>
              <a:gd name="connsiteY99" fmla="*/ 5344468 h 6407421"/>
              <a:gd name="connsiteX100" fmla="*/ 1034520 w 1064123"/>
              <a:gd name="connsiteY100" fmla="*/ 5049209 h 6407421"/>
              <a:gd name="connsiteX101" fmla="*/ 1064123 w 1064123"/>
              <a:gd name="connsiteY101" fmla="*/ 5049209 h 6407421"/>
              <a:gd name="connsiteX102" fmla="*/ 1064123 w 1064123"/>
              <a:gd name="connsiteY102" fmla="*/ 5078812 h 6407421"/>
              <a:gd name="connsiteX103" fmla="*/ 1034520 w 1064123"/>
              <a:gd name="connsiteY103" fmla="*/ 5078812 h 6407421"/>
              <a:gd name="connsiteX104" fmla="*/ 768328 w 1064123"/>
              <a:gd name="connsiteY104" fmla="*/ 5049209 h 6407421"/>
              <a:gd name="connsiteX105" fmla="*/ 797926 w 1064123"/>
              <a:gd name="connsiteY105" fmla="*/ 5049209 h 6407421"/>
              <a:gd name="connsiteX106" fmla="*/ 797926 w 1064123"/>
              <a:gd name="connsiteY106" fmla="*/ 5078812 h 6407421"/>
              <a:gd name="connsiteX107" fmla="*/ 768328 w 1064123"/>
              <a:gd name="connsiteY107" fmla="*/ 5078812 h 6407421"/>
              <a:gd name="connsiteX108" fmla="*/ 502237 w 1064123"/>
              <a:gd name="connsiteY108" fmla="*/ 5049209 h 6407421"/>
              <a:gd name="connsiteX109" fmla="*/ 531839 w 1064123"/>
              <a:gd name="connsiteY109" fmla="*/ 5049209 h 6407421"/>
              <a:gd name="connsiteX110" fmla="*/ 531839 w 1064123"/>
              <a:gd name="connsiteY110" fmla="*/ 5078812 h 6407421"/>
              <a:gd name="connsiteX111" fmla="*/ 502237 w 1064123"/>
              <a:gd name="connsiteY111" fmla="*/ 5078812 h 6407421"/>
              <a:gd name="connsiteX112" fmla="*/ 236038 w 1064123"/>
              <a:gd name="connsiteY112" fmla="*/ 5049209 h 6407421"/>
              <a:gd name="connsiteX113" fmla="*/ 265640 w 1064123"/>
              <a:gd name="connsiteY113" fmla="*/ 5049209 h 6407421"/>
              <a:gd name="connsiteX114" fmla="*/ 265640 w 1064123"/>
              <a:gd name="connsiteY114" fmla="*/ 5078812 h 6407421"/>
              <a:gd name="connsiteX115" fmla="*/ 236038 w 1064123"/>
              <a:gd name="connsiteY115" fmla="*/ 5078812 h 6407421"/>
              <a:gd name="connsiteX116" fmla="*/ 2 w 1064123"/>
              <a:gd name="connsiteY116" fmla="*/ 5049209 h 6407421"/>
              <a:gd name="connsiteX117" fmla="*/ 29604 w 1064123"/>
              <a:gd name="connsiteY117" fmla="*/ 5049209 h 6407421"/>
              <a:gd name="connsiteX118" fmla="*/ 29604 w 1064123"/>
              <a:gd name="connsiteY118" fmla="*/ 5078812 h 6407421"/>
              <a:gd name="connsiteX119" fmla="*/ 2 w 1064123"/>
              <a:gd name="connsiteY119" fmla="*/ 5078812 h 6407421"/>
              <a:gd name="connsiteX120" fmla="*/ 1034520 w 1064123"/>
              <a:gd name="connsiteY120" fmla="*/ 4783444 h 6407421"/>
              <a:gd name="connsiteX121" fmla="*/ 1064123 w 1064123"/>
              <a:gd name="connsiteY121" fmla="*/ 4783444 h 6407421"/>
              <a:gd name="connsiteX122" fmla="*/ 1064123 w 1064123"/>
              <a:gd name="connsiteY122" fmla="*/ 4813046 h 6407421"/>
              <a:gd name="connsiteX123" fmla="*/ 1034520 w 1064123"/>
              <a:gd name="connsiteY123" fmla="*/ 4813046 h 6407421"/>
              <a:gd name="connsiteX124" fmla="*/ 768327 w 1064123"/>
              <a:gd name="connsiteY124" fmla="*/ 4783444 h 6407421"/>
              <a:gd name="connsiteX125" fmla="*/ 797926 w 1064123"/>
              <a:gd name="connsiteY125" fmla="*/ 4783444 h 6407421"/>
              <a:gd name="connsiteX126" fmla="*/ 797926 w 1064123"/>
              <a:gd name="connsiteY126" fmla="*/ 4813046 h 6407421"/>
              <a:gd name="connsiteX127" fmla="*/ 768327 w 1064123"/>
              <a:gd name="connsiteY127" fmla="*/ 4813046 h 6407421"/>
              <a:gd name="connsiteX128" fmla="*/ 502237 w 1064123"/>
              <a:gd name="connsiteY128" fmla="*/ 4783444 h 6407421"/>
              <a:gd name="connsiteX129" fmla="*/ 531839 w 1064123"/>
              <a:gd name="connsiteY129" fmla="*/ 4783444 h 6407421"/>
              <a:gd name="connsiteX130" fmla="*/ 531839 w 1064123"/>
              <a:gd name="connsiteY130" fmla="*/ 4813046 h 6407421"/>
              <a:gd name="connsiteX131" fmla="*/ 502237 w 1064123"/>
              <a:gd name="connsiteY131" fmla="*/ 4813046 h 6407421"/>
              <a:gd name="connsiteX132" fmla="*/ 236038 w 1064123"/>
              <a:gd name="connsiteY132" fmla="*/ 4783444 h 6407421"/>
              <a:gd name="connsiteX133" fmla="*/ 265640 w 1064123"/>
              <a:gd name="connsiteY133" fmla="*/ 4783444 h 6407421"/>
              <a:gd name="connsiteX134" fmla="*/ 265640 w 1064123"/>
              <a:gd name="connsiteY134" fmla="*/ 4813046 h 6407421"/>
              <a:gd name="connsiteX135" fmla="*/ 236038 w 1064123"/>
              <a:gd name="connsiteY135" fmla="*/ 4813046 h 6407421"/>
              <a:gd name="connsiteX136" fmla="*/ 2 w 1064123"/>
              <a:gd name="connsiteY136" fmla="*/ 4783444 h 6407421"/>
              <a:gd name="connsiteX137" fmla="*/ 29604 w 1064123"/>
              <a:gd name="connsiteY137" fmla="*/ 4783444 h 6407421"/>
              <a:gd name="connsiteX138" fmla="*/ 29604 w 1064123"/>
              <a:gd name="connsiteY138" fmla="*/ 4813046 h 6407421"/>
              <a:gd name="connsiteX139" fmla="*/ 2 w 1064123"/>
              <a:gd name="connsiteY139" fmla="*/ 4813046 h 6407421"/>
              <a:gd name="connsiteX140" fmla="*/ 1034520 w 1064123"/>
              <a:gd name="connsiteY140" fmla="*/ 4517679 h 6407421"/>
              <a:gd name="connsiteX141" fmla="*/ 1064123 w 1064123"/>
              <a:gd name="connsiteY141" fmla="*/ 4517679 h 6407421"/>
              <a:gd name="connsiteX142" fmla="*/ 1064123 w 1064123"/>
              <a:gd name="connsiteY142" fmla="*/ 4547281 h 6407421"/>
              <a:gd name="connsiteX143" fmla="*/ 1034520 w 1064123"/>
              <a:gd name="connsiteY143" fmla="*/ 4547281 h 6407421"/>
              <a:gd name="connsiteX144" fmla="*/ 768327 w 1064123"/>
              <a:gd name="connsiteY144" fmla="*/ 4517679 h 6407421"/>
              <a:gd name="connsiteX145" fmla="*/ 797926 w 1064123"/>
              <a:gd name="connsiteY145" fmla="*/ 4517679 h 6407421"/>
              <a:gd name="connsiteX146" fmla="*/ 797926 w 1064123"/>
              <a:gd name="connsiteY146" fmla="*/ 4547281 h 6407421"/>
              <a:gd name="connsiteX147" fmla="*/ 768327 w 1064123"/>
              <a:gd name="connsiteY147" fmla="*/ 4547281 h 6407421"/>
              <a:gd name="connsiteX148" fmla="*/ 502236 w 1064123"/>
              <a:gd name="connsiteY148" fmla="*/ 4517679 h 6407421"/>
              <a:gd name="connsiteX149" fmla="*/ 531839 w 1064123"/>
              <a:gd name="connsiteY149" fmla="*/ 4517679 h 6407421"/>
              <a:gd name="connsiteX150" fmla="*/ 531839 w 1064123"/>
              <a:gd name="connsiteY150" fmla="*/ 4547281 h 6407421"/>
              <a:gd name="connsiteX151" fmla="*/ 502236 w 1064123"/>
              <a:gd name="connsiteY151" fmla="*/ 4547281 h 6407421"/>
              <a:gd name="connsiteX152" fmla="*/ 236037 w 1064123"/>
              <a:gd name="connsiteY152" fmla="*/ 4517679 h 6407421"/>
              <a:gd name="connsiteX153" fmla="*/ 265640 w 1064123"/>
              <a:gd name="connsiteY153" fmla="*/ 4517679 h 6407421"/>
              <a:gd name="connsiteX154" fmla="*/ 265640 w 1064123"/>
              <a:gd name="connsiteY154" fmla="*/ 4547281 h 6407421"/>
              <a:gd name="connsiteX155" fmla="*/ 236037 w 1064123"/>
              <a:gd name="connsiteY155" fmla="*/ 4547281 h 6407421"/>
              <a:gd name="connsiteX156" fmla="*/ 2 w 1064123"/>
              <a:gd name="connsiteY156" fmla="*/ 4517679 h 6407421"/>
              <a:gd name="connsiteX157" fmla="*/ 29603 w 1064123"/>
              <a:gd name="connsiteY157" fmla="*/ 4517679 h 6407421"/>
              <a:gd name="connsiteX158" fmla="*/ 29603 w 1064123"/>
              <a:gd name="connsiteY158" fmla="*/ 4547281 h 6407421"/>
              <a:gd name="connsiteX159" fmla="*/ 2 w 1064123"/>
              <a:gd name="connsiteY159" fmla="*/ 4547281 h 6407421"/>
              <a:gd name="connsiteX160" fmla="*/ 1034520 w 1064123"/>
              <a:gd name="connsiteY160" fmla="*/ 4252022 h 6407421"/>
              <a:gd name="connsiteX161" fmla="*/ 1064123 w 1064123"/>
              <a:gd name="connsiteY161" fmla="*/ 4252022 h 6407421"/>
              <a:gd name="connsiteX162" fmla="*/ 1064123 w 1064123"/>
              <a:gd name="connsiteY162" fmla="*/ 4281516 h 6407421"/>
              <a:gd name="connsiteX163" fmla="*/ 1034520 w 1064123"/>
              <a:gd name="connsiteY163" fmla="*/ 4281516 h 6407421"/>
              <a:gd name="connsiteX164" fmla="*/ 768327 w 1064123"/>
              <a:gd name="connsiteY164" fmla="*/ 4252022 h 6407421"/>
              <a:gd name="connsiteX165" fmla="*/ 797926 w 1064123"/>
              <a:gd name="connsiteY165" fmla="*/ 4252022 h 6407421"/>
              <a:gd name="connsiteX166" fmla="*/ 797926 w 1064123"/>
              <a:gd name="connsiteY166" fmla="*/ 4281516 h 6407421"/>
              <a:gd name="connsiteX167" fmla="*/ 768327 w 1064123"/>
              <a:gd name="connsiteY167" fmla="*/ 4281516 h 6407421"/>
              <a:gd name="connsiteX168" fmla="*/ 502236 w 1064123"/>
              <a:gd name="connsiteY168" fmla="*/ 4252022 h 6407421"/>
              <a:gd name="connsiteX169" fmla="*/ 531839 w 1064123"/>
              <a:gd name="connsiteY169" fmla="*/ 4252022 h 6407421"/>
              <a:gd name="connsiteX170" fmla="*/ 531839 w 1064123"/>
              <a:gd name="connsiteY170" fmla="*/ 4281516 h 6407421"/>
              <a:gd name="connsiteX171" fmla="*/ 502236 w 1064123"/>
              <a:gd name="connsiteY171" fmla="*/ 4281516 h 6407421"/>
              <a:gd name="connsiteX172" fmla="*/ 236037 w 1064123"/>
              <a:gd name="connsiteY172" fmla="*/ 4252022 h 6407421"/>
              <a:gd name="connsiteX173" fmla="*/ 265640 w 1064123"/>
              <a:gd name="connsiteY173" fmla="*/ 4252022 h 6407421"/>
              <a:gd name="connsiteX174" fmla="*/ 265640 w 1064123"/>
              <a:gd name="connsiteY174" fmla="*/ 4281516 h 6407421"/>
              <a:gd name="connsiteX175" fmla="*/ 236037 w 1064123"/>
              <a:gd name="connsiteY175" fmla="*/ 4281516 h 6407421"/>
              <a:gd name="connsiteX176" fmla="*/ 1 w 1064123"/>
              <a:gd name="connsiteY176" fmla="*/ 4252022 h 6407421"/>
              <a:gd name="connsiteX177" fmla="*/ 29603 w 1064123"/>
              <a:gd name="connsiteY177" fmla="*/ 4252022 h 6407421"/>
              <a:gd name="connsiteX178" fmla="*/ 29603 w 1064123"/>
              <a:gd name="connsiteY178" fmla="*/ 4281516 h 6407421"/>
              <a:gd name="connsiteX179" fmla="*/ 1 w 1064123"/>
              <a:gd name="connsiteY179" fmla="*/ 4281516 h 6407421"/>
              <a:gd name="connsiteX180" fmla="*/ 1034520 w 1064123"/>
              <a:gd name="connsiteY180" fmla="*/ 3986257 h 6407421"/>
              <a:gd name="connsiteX181" fmla="*/ 1064123 w 1064123"/>
              <a:gd name="connsiteY181" fmla="*/ 3986257 h 6407421"/>
              <a:gd name="connsiteX182" fmla="*/ 1064123 w 1064123"/>
              <a:gd name="connsiteY182" fmla="*/ 4015859 h 6407421"/>
              <a:gd name="connsiteX183" fmla="*/ 1034520 w 1064123"/>
              <a:gd name="connsiteY183" fmla="*/ 4015859 h 6407421"/>
              <a:gd name="connsiteX184" fmla="*/ 768327 w 1064123"/>
              <a:gd name="connsiteY184" fmla="*/ 3986257 h 6407421"/>
              <a:gd name="connsiteX185" fmla="*/ 797926 w 1064123"/>
              <a:gd name="connsiteY185" fmla="*/ 3986257 h 6407421"/>
              <a:gd name="connsiteX186" fmla="*/ 797926 w 1064123"/>
              <a:gd name="connsiteY186" fmla="*/ 4015859 h 6407421"/>
              <a:gd name="connsiteX187" fmla="*/ 768327 w 1064123"/>
              <a:gd name="connsiteY187" fmla="*/ 4015859 h 6407421"/>
              <a:gd name="connsiteX188" fmla="*/ 502236 w 1064123"/>
              <a:gd name="connsiteY188" fmla="*/ 3986257 h 6407421"/>
              <a:gd name="connsiteX189" fmla="*/ 531839 w 1064123"/>
              <a:gd name="connsiteY189" fmla="*/ 3986257 h 6407421"/>
              <a:gd name="connsiteX190" fmla="*/ 531839 w 1064123"/>
              <a:gd name="connsiteY190" fmla="*/ 4015859 h 6407421"/>
              <a:gd name="connsiteX191" fmla="*/ 502236 w 1064123"/>
              <a:gd name="connsiteY191" fmla="*/ 4015859 h 6407421"/>
              <a:gd name="connsiteX192" fmla="*/ 236037 w 1064123"/>
              <a:gd name="connsiteY192" fmla="*/ 3986257 h 6407421"/>
              <a:gd name="connsiteX193" fmla="*/ 265640 w 1064123"/>
              <a:gd name="connsiteY193" fmla="*/ 3986257 h 6407421"/>
              <a:gd name="connsiteX194" fmla="*/ 265640 w 1064123"/>
              <a:gd name="connsiteY194" fmla="*/ 4015859 h 6407421"/>
              <a:gd name="connsiteX195" fmla="*/ 236037 w 1064123"/>
              <a:gd name="connsiteY195" fmla="*/ 4015859 h 6407421"/>
              <a:gd name="connsiteX196" fmla="*/ 1 w 1064123"/>
              <a:gd name="connsiteY196" fmla="*/ 3986257 h 6407421"/>
              <a:gd name="connsiteX197" fmla="*/ 29603 w 1064123"/>
              <a:gd name="connsiteY197" fmla="*/ 3986257 h 6407421"/>
              <a:gd name="connsiteX198" fmla="*/ 29603 w 1064123"/>
              <a:gd name="connsiteY198" fmla="*/ 4015859 h 6407421"/>
              <a:gd name="connsiteX199" fmla="*/ 1 w 1064123"/>
              <a:gd name="connsiteY199" fmla="*/ 4015859 h 6407421"/>
              <a:gd name="connsiteX200" fmla="*/ 1034520 w 1064123"/>
              <a:gd name="connsiteY200" fmla="*/ 3720492 h 6407421"/>
              <a:gd name="connsiteX201" fmla="*/ 1064123 w 1064123"/>
              <a:gd name="connsiteY201" fmla="*/ 3720492 h 6407421"/>
              <a:gd name="connsiteX202" fmla="*/ 1064123 w 1064123"/>
              <a:gd name="connsiteY202" fmla="*/ 3750094 h 6407421"/>
              <a:gd name="connsiteX203" fmla="*/ 1034520 w 1064123"/>
              <a:gd name="connsiteY203" fmla="*/ 3750094 h 6407421"/>
              <a:gd name="connsiteX204" fmla="*/ 768327 w 1064123"/>
              <a:gd name="connsiteY204" fmla="*/ 3720492 h 6407421"/>
              <a:gd name="connsiteX205" fmla="*/ 797926 w 1064123"/>
              <a:gd name="connsiteY205" fmla="*/ 3720492 h 6407421"/>
              <a:gd name="connsiteX206" fmla="*/ 797926 w 1064123"/>
              <a:gd name="connsiteY206" fmla="*/ 3750094 h 6407421"/>
              <a:gd name="connsiteX207" fmla="*/ 768327 w 1064123"/>
              <a:gd name="connsiteY207" fmla="*/ 3750094 h 6407421"/>
              <a:gd name="connsiteX208" fmla="*/ 502236 w 1064123"/>
              <a:gd name="connsiteY208" fmla="*/ 3720492 h 6407421"/>
              <a:gd name="connsiteX209" fmla="*/ 531839 w 1064123"/>
              <a:gd name="connsiteY209" fmla="*/ 3720492 h 6407421"/>
              <a:gd name="connsiteX210" fmla="*/ 531839 w 1064123"/>
              <a:gd name="connsiteY210" fmla="*/ 3750094 h 6407421"/>
              <a:gd name="connsiteX211" fmla="*/ 502236 w 1064123"/>
              <a:gd name="connsiteY211" fmla="*/ 3750094 h 6407421"/>
              <a:gd name="connsiteX212" fmla="*/ 236037 w 1064123"/>
              <a:gd name="connsiteY212" fmla="*/ 3720492 h 6407421"/>
              <a:gd name="connsiteX213" fmla="*/ 265640 w 1064123"/>
              <a:gd name="connsiteY213" fmla="*/ 3720492 h 6407421"/>
              <a:gd name="connsiteX214" fmla="*/ 265640 w 1064123"/>
              <a:gd name="connsiteY214" fmla="*/ 3750094 h 6407421"/>
              <a:gd name="connsiteX215" fmla="*/ 236037 w 1064123"/>
              <a:gd name="connsiteY215" fmla="*/ 3750094 h 6407421"/>
              <a:gd name="connsiteX216" fmla="*/ 1 w 1064123"/>
              <a:gd name="connsiteY216" fmla="*/ 3720492 h 6407421"/>
              <a:gd name="connsiteX217" fmla="*/ 29603 w 1064123"/>
              <a:gd name="connsiteY217" fmla="*/ 3720492 h 6407421"/>
              <a:gd name="connsiteX218" fmla="*/ 29603 w 1064123"/>
              <a:gd name="connsiteY218" fmla="*/ 3750094 h 6407421"/>
              <a:gd name="connsiteX219" fmla="*/ 1 w 1064123"/>
              <a:gd name="connsiteY219" fmla="*/ 3750094 h 6407421"/>
              <a:gd name="connsiteX220" fmla="*/ 1034520 w 1064123"/>
              <a:gd name="connsiteY220" fmla="*/ 2657443 h 6407421"/>
              <a:gd name="connsiteX221" fmla="*/ 1064123 w 1064123"/>
              <a:gd name="connsiteY221" fmla="*/ 2657443 h 6407421"/>
              <a:gd name="connsiteX222" fmla="*/ 1064123 w 1064123"/>
              <a:gd name="connsiteY222" fmla="*/ 2687045 h 6407421"/>
              <a:gd name="connsiteX223" fmla="*/ 1034520 w 1064123"/>
              <a:gd name="connsiteY223" fmla="*/ 2687045 h 6407421"/>
              <a:gd name="connsiteX224" fmla="*/ 768327 w 1064123"/>
              <a:gd name="connsiteY224" fmla="*/ 2657440 h 6407421"/>
              <a:gd name="connsiteX225" fmla="*/ 797926 w 1064123"/>
              <a:gd name="connsiteY225" fmla="*/ 2657440 h 6407421"/>
              <a:gd name="connsiteX226" fmla="*/ 797926 w 1064123"/>
              <a:gd name="connsiteY226" fmla="*/ 2687042 h 6407421"/>
              <a:gd name="connsiteX227" fmla="*/ 768327 w 1064123"/>
              <a:gd name="connsiteY227" fmla="*/ 2687042 h 6407421"/>
              <a:gd name="connsiteX228" fmla="*/ 502236 w 1064123"/>
              <a:gd name="connsiteY228" fmla="*/ 2657437 h 6407421"/>
              <a:gd name="connsiteX229" fmla="*/ 531838 w 1064123"/>
              <a:gd name="connsiteY229" fmla="*/ 2657437 h 6407421"/>
              <a:gd name="connsiteX230" fmla="*/ 531838 w 1064123"/>
              <a:gd name="connsiteY230" fmla="*/ 2687039 h 6407421"/>
              <a:gd name="connsiteX231" fmla="*/ 502236 w 1064123"/>
              <a:gd name="connsiteY231" fmla="*/ 2687039 h 6407421"/>
              <a:gd name="connsiteX232" fmla="*/ 236037 w 1064123"/>
              <a:gd name="connsiteY232" fmla="*/ 2657434 h 6407421"/>
              <a:gd name="connsiteX233" fmla="*/ 265639 w 1064123"/>
              <a:gd name="connsiteY233" fmla="*/ 2657434 h 6407421"/>
              <a:gd name="connsiteX234" fmla="*/ 265639 w 1064123"/>
              <a:gd name="connsiteY234" fmla="*/ 2687036 h 6407421"/>
              <a:gd name="connsiteX235" fmla="*/ 236037 w 1064123"/>
              <a:gd name="connsiteY235" fmla="*/ 2687036 h 6407421"/>
              <a:gd name="connsiteX236" fmla="*/ 1 w 1064123"/>
              <a:gd name="connsiteY236" fmla="*/ 2657434 h 6407421"/>
              <a:gd name="connsiteX237" fmla="*/ 29603 w 1064123"/>
              <a:gd name="connsiteY237" fmla="*/ 2657434 h 6407421"/>
              <a:gd name="connsiteX238" fmla="*/ 29603 w 1064123"/>
              <a:gd name="connsiteY238" fmla="*/ 2687036 h 6407421"/>
              <a:gd name="connsiteX239" fmla="*/ 1 w 1064123"/>
              <a:gd name="connsiteY239" fmla="*/ 2687036 h 6407421"/>
              <a:gd name="connsiteX240" fmla="*/ 1034520 w 1064123"/>
              <a:gd name="connsiteY240" fmla="*/ 2391678 h 6407421"/>
              <a:gd name="connsiteX241" fmla="*/ 1064123 w 1064123"/>
              <a:gd name="connsiteY241" fmla="*/ 2391678 h 6407421"/>
              <a:gd name="connsiteX242" fmla="*/ 1064123 w 1064123"/>
              <a:gd name="connsiteY242" fmla="*/ 2421288 h 6407421"/>
              <a:gd name="connsiteX243" fmla="*/ 1034520 w 1064123"/>
              <a:gd name="connsiteY243" fmla="*/ 2421288 h 6407421"/>
              <a:gd name="connsiteX244" fmla="*/ 768327 w 1064123"/>
              <a:gd name="connsiteY244" fmla="*/ 2391675 h 6407421"/>
              <a:gd name="connsiteX245" fmla="*/ 797926 w 1064123"/>
              <a:gd name="connsiteY245" fmla="*/ 2391675 h 6407421"/>
              <a:gd name="connsiteX246" fmla="*/ 797926 w 1064123"/>
              <a:gd name="connsiteY246" fmla="*/ 2421283 h 6407421"/>
              <a:gd name="connsiteX247" fmla="*/ 768327 w 1064123"/>
              <a:gd name="connsiteY247" fmla="*/ 2421283 h 6407421"/>
              <a:gd name="connsiteX248" fmla="*/ 502236 w 1064123"/>
              <a:gd name="connsiteY248" fmla="*/ 2391672 h 6407421"/>
              <a:gd name="connsiteX249" fmla="*/ 531838 w 1064123"/>
              <a:gd name="connsiteY249" fmla="*/ 2391672 h 6407421"/>
              <a:gd name="connsiteX250" fmla="*/ 531838 w 1064123"/>
              <a:gd name="connsiteY250" fmla="*/ 2421278 h 6407421"/>
              <a:gd name="connsiteX251" fmla="*/ 502236 w 1064123"/>
              <a:gd name="connsiteY251" fmla="*/ 2421278 h 6407421"/>
              <a:gd name="connsiteX252" fmla="*/ 236037 w 1064123"/>
              <a:gd name="connsiteY252" fmla="*/ 2391669 h 6407421"/>
              <a:gd name="connsiteX253" fmla="*/ 265639 w 1064123"/>
              <a:gd name="connsiteY253" fmla="*/ 2391669 h 6407421"/>
              <a:gd name="connsiteX254" fmla="*/ 265639 w 1064123"/>
              <a:gd name="connsiteY254" fmla="*/ 2421272 h 6407421"/>
              <a:gd name="connsiteX255" fmla="*/ 236037 w 1064123"/>
              <a:gd name="connsiteY255" fmla="*/ 2421272 h 6407421"/>
              <a:gd name="connsiteX256" fmla="*/ 1 w 1064123"/>
              <a:gd name="connsiteY256" fmla="*/ 2391669 h 6407421"/>
              <a:gd name="connsiteX257" fmla="*/ 29603 w 1064123"/>
              <a:gd name="connsiteY257" fmla="*/ 2391669 h 6407421"/>
              <a:gd name="connsiteX258" fmla="*/ 29603 w 1064123"/>
              <a:gd name="connsiteY258" fmla="*/ 2421272 h 6407421"/>
              <a:gd name="connsiteX259" fmla="*/ 1 w 1064123"/>
              <a:gd name="connsiteY259" fmla="*/ 2421272 h 6407421"/>
              <a:gd name="connsiteX260" fmla="*/ 1034520 w 1064123"/>
              <a:gd name="connsiteY260" fmla="*/ 2126020 h 6407421"/>
              <a:gd name="connsiteX261" fmla="*/ 1064123 w 1064123"/>
              <a:gd name="connsiteY261" fmla="*/ 2126020 h 6407421"/>
              <a:gd name="connsiteX262" fmla="*/ 1064123 w 1064123"/>
              <a:gd name="connsiteY262" fmla="*/ 2155517 h 6407421"/>
              <a:gd name="connsiteX263" fmla="*/ 1034520 w 1064123"/>
              <a:gd name="connsiteY263" fmla="*/ 2155517 h 6407421"/>
              <a:gd name="connsiteX264" fmla="*/ 768327 w 1064123"/>
              <a:gd name="connsiteY264" fmla="*/ 2126017 h 6407421"/>
              <a:gd name="connsiteX265" fmla="*/ 797926 w 1064123"/>
              <a:gd name="connsiteY265" fmla="*/ 2126017 h 6407421"/>
              <a:gd name="connsiteX266" fmla="*/ 797926 w 1064123"/>
              <a:gd name="connsiteY266" fmla="*/ 2155513 h 6407421"/>
              <a:gd name="connsiteX267" fmla="*/ 768327 w 1064123"/>
              <a:gd name="connsiteY267" fmla="*/ 2155513 h 6407421"/>
              <a:gd name="connsiteX268" fmla="*/ 502236 w 1064123"/>
              <a:gd name="connsiteY268" fmla="*/ 2126014 h 6407421"/>
              <a:gd name="connsiteX269" fmla="*/ 531838 w 1064123"/>
              <a:gd name="connsiteY269" fmla="*/ 2126014 h 6407421"/>
              <a:gd name="connsiteX270" fmla="*/ 531838 w 1064123"/>
              <a:gd name="connsiteY270" fmla="*/ 2155510 h 6407421"/>
              <a:gd name="connsiteX271" fmla="*/ 502236 w 1064123"/>
              <a:gd name="connsiteY271" fmla="*/ 2155510 h 6407421"/>
              <a:gd name="connsiteX272" fmla="*/ 236037 w 1064123"/>
              <a:gd name="connsiteY272" fmla="*/ 2126012 h 6407421"/>
              <a:gd name="connsiteX273" fmla="*/ 265639 w 1064123"/>
              <a:gd name="connsiteY273" fmla="*/ 2126012 h 6407421"/>
              <a:gd name="connsiteX274" fmla="*/ 265639 w 1064123"/>
              <a:gd name="connsiteY274" fmla="*/ 2155506 h 6407421"/>
              <a:gd name="connsiteX275" fmla="*/ 236037 w 1064123"/>
              <a:gd name="connsiteY275" fmla="*/ 2155506 h 6407421"/>
              <a:gd name="connsiteX276" fmla="*/ 1 w 1064123"/>
              <a:gd name="connsiteY276" fmla="*/ 2126012 h 6407421"/>
              <a:gd name="connsiteX277" fmla="*/ 29603 w 1064123"/>
              <a:gd name="connsiteY277" fmla="*/ 2126012 h 6407421"/>
              <a:gd name="connsiteX278" fmla="*/ 29603 w 1064123"/>
              <a:gd name="connsiteY278" fmla="*/ 2155506 h 6407421"/>
              <a:gd name="connsiteX279" fmla="*/ 1 w 1064123"/>
              <a:gd name="connsiteY279" fmla="*/ 2155506 h 6407421"/>
              <a:gd name="connsiteX280" fmla="*/ 1034520 w 1064123"/>
              <a:gd name="connsiteY280" fmla="*/ 1860254 h 6407421"/>
              <a:gd name="connsiteX281" fmla="*/ 1064123 w 1064123"/>
              <a:gd name="connsiteY281" fmla="*/ 1860254 h 6407421"/>
              <a:gd name="connsiteX282" fmla="*/ 1064123 w 1064123"/>
              <a:gd name="connsiteY282" fmla="*/ 1889747 h 6407421"/>
              <a:gd name="connsiteX283" fmla="*/ 1034520 w 1064123"/>
              <a:gd name="connsiteY283" fmla="*/ 1889747 h 6407421"/>
              <a:gd name="connsiteX284" fmla="*/ 768327 w 1064123"/>
              <a:gd name="connsiteY284" fmla="*/ 1860252 h 6407421"/>
              <a:gd name="connsiteX285" fmla="*/ 797926 w 1064123"/>
              <a:gd name="connsiteY285" fmla="*/ 1860252 h 6407421"/>
              <a:gd name="connsiteX286" fmla="*/ 797926 w 1064123"/>
              <a:gd name="connsiteY286" fmla="*/ 1889745 h 6407421"/>
              <a:gd name="connsiteX287" fmla="*/ 768327 w 1064123"/>
              <a:gd name="connsiteY287" fmla="*/ 1889745 h 6407421"/>
              <a:gd name="connsiteX288" fmla="*/ 502236 w 1064123"/>
              <a:gd name="connsiteY288" fmla="*/ 1860249 h 6407421"/>
              <a:gd name="connsiteX289" fmla="*/ 531838 w 1064123"/>
              <a:gd name="connsiteY289" fmla="*/ 1860249 h 6407421"/>
              <a:gd name="connsiteX290" fmla="*/ 531838 w 1064123"/>
              <a:gd name="connsiteY290" fmla="*/ 1889744 h 6407421"/>
              <a:gd name="connsiteX291" fmla="*/ 502236 w 1064123"/>
              <a:gd name="connsiteY291" fmla="*/ 1889744 h 6407421"/>
              <a:gd name="connsiteX292" fmla="*/ 236037 w 1064123"/>
              <a:gd name="connsiteY292" fmla="*/ 1860247 h 6407421"/>
              <a:gd name="connsiteX293" fmla="*/ 265639 w 1064123"/>
              <a:gd name="connsiteY293" fmla="*/ 1860247 h 6407421"/>
              <a:gd name="connsiteX294" fmla="*/ 265639 w 1064123"/>
              <a:gd name="connsiteY294" fmla="*/ 1889742 h 6407421"/>
              <a:gd name="connsiteX295" fmla="*/ 236037 w 1064123"/>
              <a:gd name="connsiteY295" fmla="*/ 1889742 h 6407421"/>
              <a:gd name="connsiteX296" fmla="*/ 1 w 1064123"/>
              <a:gd name="connsiteY296" fmla="*/ 1860247 h 6407421"/>
              <a:gd name="connsiteX297" fmla="*/ 29603 w 1064123"/>
              <a:gd name="connsiteY297" fmla="*/ 1860247 h 6407421"/>
              <a:gd name="connsiteX298" fmla="*/ 29603 w 1064123"/>
              <a:gd name="connsiteY298" fmla="*/ 1889742 h 6407421"/>
              <a:gd name="connsiteX299" fmla="*/ 1 w 1064123"/>
              <a:gd name="connsiteY299" fmla="*/ 1889742 h 6407421"/>
              <a:gd name="connsiteX300" fmla="*/ 1034520 w 1064123"/>
              <a:gd name="connsiteY300" fmla="*/ 1594489 h 6407421"/>
              <a:gd name="connsiteX301" fmla="*/ 1064123 w 1064123"/>
              <a:gd name="connsiteY301" fmla="*/ 1594489 h 6407421"/>
              <a:gd name="connsiteX302" fmla="*/ 1064123 w 1064123"/>
              <a:gd name="connsiteY302" fmla="*/ 1624092 h 6407421"/>
              <a:gd name="connsiteX303" fmla="*/ 1034520 w 1064123"/>
              <a:gd name="connsiteY303" fmla="*/ 1624092 h 6407421"/>
              <a:gd name="connsiteX304" fmla="*/ 768327 w 1064123"/>
              <a:gd name="connsiteY304" fmla="*/ 1594486 h 6407421"/>
              <a:gd name="connsiteX305" fmla="*/ 797926 w 1064123"/>
              <a:gd name="connsiteY305" fmla="*/ 1594486 h 6407421"/>
              <a:gd name="connsiteX306" fmla="*/ 797926 w 1064123"/>
              <a:gd name="connsiteY306" fmla="*/ 1624090 h 6407421"/>
              <a:gd name="connsiteX307" fmla="*/ 768327 w 1064123"/>
              <a:gd name="connsiteY307" fmla="*/ 1624090 h 6407421"/>
              <a:gd name="connsiteX308" fmla="*/ 502236 w 1064123"/>
              <a:gd name="connsiteY308" fmla="*/ 1594484 h 6407421"/>
              <a:gd name="connsiteX309" fmla="*/ 531838 w 1064123"/>
              <a:gd name="connsiteY309" fmla="*/ 1594484 h 6407421"/>
              <a:gd name="connsiteX310" fmla="*/ 531838 w 1064123"/>
              <a:gd name="connsiteY310" fmla="*/ 1624087 h 6407421"/>
              <a:gd name="connsiteX311" fmla="*/ 502236 w 1064123"/>
              <a:gd name="connsiteY311" fmla="*/ 1624087 h 6407421"/>
              <a:gd name="connsiteX312" fmla="*/ 236037 w 1064123"/>
              <a:gd name="connsiteY312" fmla="*/ 1594482 h 6407421"/>
              <a:gd name="connsiteX313" fmla="*/ 265639 w 1064123"/>
              <a:gd name="connsiteY313" fmla="*/ 1594482 h 6407421"/>
              <a:gd name="connsiteX314" fmla="*/ 265639 w 1064123"/>
              <a:gd name="connsiteY314" fmla="*/ 1624085 h 6407421"/>
              <a:gd name="connsiteX315" fmla="*/ 236037 w 1064123"/>
              <a:gd name="connsiteY315" fmla="*/ 1624085 h 6407421"/>
              <a:gd name="connsiteX316" fmla="*/ 1 w 1064123"/>
              <a:gd name="connsiteY316" fmla="*/ 1594482 h 6407421"/>
              <a:gd name="connsiteX317" fmla="*/ 29603 w 1064123"/>
              <a:gd name="connsiteY317" fmla="*/ 1594482 h 6407421"/>
              <a:gd name="connsiteX318" fmla="*/ 29603 w 1064123"/>
              <a:gd name="connsiteY318" fmla="*/ 1624085 h 6407421"/>
              <a:gd name="connsiteX319" fmla="*/ 1 w 1064123"/>
              <a:gd name="connsiteY319" fmla="*/ 1624085 h 6407421"/>
              <a:gd name="connsiteX320" fmla="*/ 1034520 w 1064123"/>
              <a:gd name="connsiteY320" fmla="*/ 1328724 h 6407421"/>
              <a:gd name="connsiteX321" fmla="*/ 1064123 w 1064123"/>
              <a:gd name="connsiteY321" fmla="*/ 1328724 h 6407421"/>
              <a:gd name="connsiteX322" fmla="*/ 1064123 w 1064123"/>
              <a:gd name="connsiteY322" fmla="*/ 1358328 h 6407421"/>
              <a:gd name="connsiteX323" fmla="*/ 1034520 w 1064123"/>
              <a:gd name="connsiteY323" fmla="*/ 1358328 h 6407421"/>
              <a:gd name="connsiteX324" fmla="*/ 768327 w 1064123"/>
              <a:gd name="connsiteY324" fmla="*/ 1328722 h 6407421"/>
              <a:gd name="connsiteX325" fmla="*/ 797926 w 1064123"/>
              <a:gd name="connsiteY325" fmla="*/ 1328722 h 6407421"/>
              <a:gd name="connsiteX326" fmla="*/ 797926 w 1064123"/>
              <a:gd name="connsiteY326" fmla="*/ 1358325 h 6407421"/>
              <a:gd name="connsiteX327" fmla="*/ 768327 w 1064123"/>
              <a:gd name="connsiteY327" fmla="*/ 1358325 h 6407421"/>
              <a:gd name="connsiteX328" fmla="*/ 502236 w 1064123"/>
              <a:gd name="connsiteY328" fmla="*/ 1328719 h 6407421"/>
              <a:gd name="connsiteX329" fmla="*/ 531838 w 1064123"/>
              <a:gd name="connsiteY329" fmla="*/ 1328719 h 6407421"/>
              <a:gd name="connsiteX330" fmla="*/ 531838 w 1064123"/>
              <a:gd name="connsiteY330" fmla="*/ 1358323 h 6407421"/>
              <a:gd name="connsiteX331" fmla="*/ 502236 w 1064123"/>
              <a:gd name="connsiteY331" fmla="*/ 1358323 h 6407421"/>
              <a:gd name="connsiteX332" fmla="*/ 236036 w 1064123"/>
              <a:gd name="connsiteY332" fmla="*/ 1328717 h 6407421"/>
              <a:gd name="connsiteX333" fmla="*/ 265639 w 1064123"/>
              <a:gd name="connsiteY333" fmla="*/ 1328717 h 6407421"/>
              <a:gd name="connsiteX334" fmla="*/ 265639 w 1064123"/>
              <a:gd name="connsiteY334" fmla="*/ 1358320 h 6407421"/>
              <a:gd name="connsiteX335" fmla="*/ 236036 w 1064123"/>
              <a:gd name="connsiteY335" fmla="*/ 1358320 h 6407421"/>
              <a:gd name="connsiteX336" fmla="*/ 1 w 1064123"/>
              <a:gd name="connsiteY336" fmla="*/ 1328717 h 6407421"/>
              <a:gd name="connsiteX337" fmla="*/ 29602 w 1064123"/>
              <a:gd name="connsiteY337" fmla="*/ 1328717 h 6407421"/>
              <a:gd name="connsiteX338" fmla="*/ 29602 w 1064123"/>
              <a:gd name="connsiteY338" fmla="*/ 1358320 h 6407421"/>
              <a:gd name="connsiteX339" fmla="*/ 1 w 1064123"/>
              <a:gd name="connsiteY339" fmla="*/ 1358320 h 6407421"/>
              <a:gd name="connsiteX340" fmla="*/ 1034520 w 1064123"/>
              <a:gd name="connsiteY340" fmla="*/ 1063069 h 6407421"/>
              <a:gd name="connsiteX341" fmla="*/ 1064123 w 1064123"/>
              <a:gd name="connsiteY341" fmla="*/ 1063069 h 6407421"/>
              <a:gd name="connsiteX342" fmla="*/ 1064123 w 1064123"/>
              <a:gd name="connsiteY342" fmla="*/ 1092563 h 6407421"/>
              <a:gd name="connsiteX343" fmla="*/ 1034520 w 1064123"/>
              <a:gd name="connsiteY343" fmla="*/ 1092563 h 6407421"/>
              <a:gd name="connsiteX344" fmla="*/ 768326 w 1064123"/>
              <a:gd name="connsiteY344" fmla="*/ 1063066 h 6407421"/>
              <a:gd name="connsiteX345" fmla="*/ 797926 w 1064123"/>
              <a:gd name="connsiteY345" fmla="*/ 1063066 h 6407421"/>
              <a:gd name="connsiteX346" fmla="*/ 797926 w 1064123"/>
              <a:gd name="connsiteY346" fmla="*/ 1092560 h 6407421"/>
              <a:gd name="connsiteX347" fmla="*/ 768326 w 1064123"/>
              <a:gd name="connsiteY347" fmla="*/ 1092560 h 6407421"/>
              <a:gd name="connsiteX348" fmla="*/ 502235 w 1064123"/>
              <a:gd name="connsiteY348" fmla="*/ 1063063 h 6407421"/>
              <a:gd name="connsiteX349" fmla="*/ 531838 w 1064123"/>
              <a:gd name="connsiteY349" fmla="*/ 1063063 h 6407421"/>
              <a:gd name="connsiteX350" fmla="*/ 531838 w 1064123"/>
              <a:gd name="connsiteY350" fmla="*/ 1092557 h 6407421"/>
              <a:gd name="connsiteX351" fmla="*/ 502235 w 1064123"/>
              <a:gd name="connsiteY351" fmla="*/ 1092557 h 6407421"/>
              <a:gd name="connsiteX352" fmla="*/ 236036 w 1064123"/>
              <a:gd name="connsiteY352" fmla="*/ 1063059 h 6407421"/>
              <a:gd name="connsiteX353" fmla="*/ 265639 w 1064123"/>
              <a:gd name="connsiteY353" fmla="*/ 1063059 h 6407421"/>
              <a:gd name="connsiteX354" fmla="*/ 265639 w 1064123"/>
              <a:gd name="connsiteY354" fmla="*/ 1092554 h 6407421"/>
              <a:gd name="connsiteX355" fmla="*/ 236036 w 1064123"/>
              <a:gd name="connsiteY355" fmla="*/ 1092554 h 6407421"/>
              <a:gd name="connsiteX356" fmla="*/ 0 w 1064123"/>
              <a:gd name="connsiteY356" fmla="*/ 1063059 h 6407421"/>
              <a:gd name="connsiteX357" fmla="*/ 29602 w 1064123"/>
              <a:gd name="connsiteY357" fmla="*/ 1063059 h 6407421"/>
              <a:gd name="connsiteX358" fmla="*/ 29602 w 1064123"/>
              <a:gd name="connsiteY358" fmla="*/ 1092554 h 6407421"/>
              <a:gd name="connsiteX359" fmla="*/ 0 w 1064123"/>
              <a:gd name="connsiteY359" fmla="*/ 1092554 h 6407421"/>
              <a:gd name="connsiteX360" fmla="*/ 1034520 w 1064123"/>
              <a:gd name="connsiteY360" fmla="*/ 797300 h 6407421"/>
              <a:gd name="connsiteX361" fmla="*/ 1064123 w 1064123"/>
              <a:gd name="connsiteY361" fmla="*/ 797300 h 6407421"/>
              <a:gd name="connsiteX362" fmla="*/ 1064123 w 1064123"/>
              <a:gd name="connsiteY362" fmla="*/ 826797 h 6407421"/>
              <a:gd name="connsiteX363" fmla="*/ 1034520 w 1064123"/>
              <a:gd name="connsiteY363" fmla="*/ 826797 h 6407421"/>
              <a:gd name="connsiteX364" fmla="*/ 768326 w 1064123"/>
              <a:gd name="connsiteY364" fmla="*/ 797298 h 6407421"/>
              <a:gd name="connsiteX365" fmla="*/ 797926 w 1064123"/>
              <a:gd name="connsiteY365" fmla="*/ 797298 h 6407421"/>
              <a:gd name="connsiteX366" fmla="*/ 797926 w 1064123"/>
              <a:gd name="connsiteY366" fmla="*/ 826794 h 6407421"/>
              <a:gd name="connsiteX367" fmla="*/ 768326 w 1064123"/>
              <a:gd name="connsiteY367" fmla="*/ 826794 h 6407421"/>
              <a:gd name="connsiteX368" fmla="*/ 502235 w 1064123"/>
              <a:gd name="connsiteY368" fmla="*/ 797296 h 6407421"/>
              <a:gd name="connsiteX369" fmla="*/ 531838 w 1064123"/>
              <a:gd name="connsiteY369" fmla="*/ 797296 h 6407421"/>
              <a:gd name="connsiteX370" fmla="*/ 531838 w 1064123"/>
              <a:gd name="connsiteY370" fmla="*/ 826792 h 6407421"/>
              <a:gd name="connsiteX371" fmla="*/ 502235 w 1064123"/>
              <a:gd name="connsiteY371" fmla="*/ 826792 h 6407421"/>
              <a:gd name="connsiteX372" fmla="*/ 236036 w 1064123"/>
              <a:gd name="connsiteY372" fmla="*/ 797294 h 6407421"/>
              <a:gd name="connsiteX373" fmla="*/ 265639 w 1064123"/>
              <a:gd name="connsiteY373" fmla="*/ 797294 h 6407421"/>
              <a:gd name="connsiteX374" fmla="*/ 265639 w 1064123"/>
              <a:gd name="connsiteY374" fmla="*/ 826789 h 6407421"/>
              <a:gd name="connsiteX375" fmla="*/ 236036 w 1064123"/>
              <a:gd name="connsiteY375" fmla="*/ 826789 h 6407421"/>
              <a:gd name="connsiteX376" fmla="*/ 0 w 1064123"/>
              <a:gd name="connsiteY376" fmla="*/ 797294 h 6407421"/>
              <a:gd name="connsiteX377" fmla="*/ 29602 w 1064123"/>
              <a:gd name="connsiteY377" fmla="*/ 797294 h 6407421"/>
              <a:gd name="connsiteX378" fmla="*/ 29602 w 1064123"/>
              <a:gd name="connsiteY378" fmla="*/ 826789 h 6407421"/>
              <a:gd name="connsiteX379" fmla="*/ 0 w 1064123"/>
              <a:gd name="connsiteY379" fmla="*/ 826789 h 6407421"/>
              <a:gd name="connsiteX380" fmla="*/ 1034520 w 1064123"/>
              <a:gd name="connsiteY380" fmla="*/ 531537 h 6407421"/>
              <a:gd name="connsiteX381" fmla="*/ 1064123 w 1064123"/>
              <a:gd name="connsiteY381" fmla="*/ 531537 h 6407421"/>
              <a:gd name="connsiteX382" fmla="*/ 1064123 w 1064123"/>
              <a:gd name="connsiteY382" fmla="*/ 561139 h 6407421"/>
              <a:gd name="connsiteX383" fmla="*/ 1034520 w 1064123"/>
              <a:gd name="connsiteY383" fmla="*/ 561139 h 6407421"/>
              <a:gd name="connsiteX384" fmla="*/ 768326 w 1064123"/>
              <a:gd name="connsiteY384" fmla="*/ 531534 h 6407421"/>
              <a:gd name="connsiteX385" fmla="*/ 797926 w 1064123"/>
              <a:gd name="connsiteY385" fmla="*/ 531534 h 6407421"/>
              <a:gd name="connsiteX386" fmla="*/ 797926 w 1064123"/>
              <a:gd name="connsiteY386" fmla="*/ 561137 h 6407421"/>
              <a:gd name="connsiteX387" fmla="*/ 768326 w 1064123"/>
              <a:gd name="connsiteY387" fmla="*/ 561137 h 6407421"/>
              <a:gd name="connsiteX388" fmla="*/ 502235 w 1064123"/>
              <a:gd name="connsiteY388" fmla="*/ 531532 h 6407421"/>
              <a:gd name="connsiteX389" fmla="*/ 531838 w 1064123"/>
              <a:gd name="connsiteY389" fmla="*/ 531532 h 6407421"/>
              <a:gd name="connsiteX390" fmla="*/ 531838 w 1064123"/>
              <a:gd name="connsiteY390" fmla="*/ 561135 h 6407421"/>
              <a:gd name="connsiteX391" fmla="*/ 502235 w 1064123"/>
              <a:gd name="connsiteY391" fmla="*/ 561135 h 6407421"/>
              <a:gd name="connsiteX392" fmla="*/ 236036 w 1064123"/>
              <a:gd name="connsiteY392" fmla="*/ 531530 h 6407421"/>
              <a:gd name="connsiteX393" fmla="*/ 265639 w 1064123"/>
              <a:gd name="connsiteY393" fmla="*/ 531530 h 6407421"/>
              <a:gd name="connsiteX394" fmla="*/ 265639 w 1064123"/>
              <a:gd name="connsiteY394" fmla="*/ 561133 h 6407421"/>
              <a:gd name="connsiteX395" fmla="*/ 236036 w 1064123"/>
              <a:gd name="connsiteY395" fmla="*/ 561133 h 6407421"/>
              <a:gd name="connsiteX396" fmla="*/ 0 w 1064123"/>
              <a:gd name="connsiteY396" fmla="*/ 531530 h 6407421"/>
              <a:gd name="connsiteX397" fmla="*/ 29602 w 1064123"/>
              <a:gd name="connsiteY397" fmla="*/ 531530 h 6407421"/>
              <a:gd name="connsiteX398" fmla="*/ 29602 w 1064123"/>
              <a:gd name="connsiteY398" fmla="*/ 561133 h 6407421"/>
              <a:gd name="connsiteX399" fmla="*/ 0 w 1064123"/>
              <a:gd name="connsiteY399" fmla="*/ 561133 h 6407421"/>
              <a:gd name="connsiteX400" fmla="*/ 1034520 w 1064123"/>
              <a:gd name="connsiteY400" fmla="*/ 265772 h 6407421"/>
              <a:gd name="connsiteX401" fmla="*/ 1064123 w 1064123"/>
              <a:gd name="connsiteY401" fmla="*/ 265772 h 6407421"/>
              <a:gd name="connsiteX402" fmla="*/ 1064123 w 1064123"/>
              <a:gd name="connsiteY402" fmla="*/ 295374 h 6407421"/>
              <a:gd name="connsiteX403" fmla="*/ 1034520 w 1064123"/>
              <a:gd name="connsiteY403" fmla="*/ 295374 h 6407421"/>
              <a:gd name="connsiteX404" fmla="*/ 768326 w 1064123"/>
              <a:gd name="connsiteY404" fmla="*/ 265770 h 6407421"/>
              <a:gd name="connsiteX405" fmla="*/ 797926 w 1064123"/>
              <a:gd name="connsiteY405" fmla="*/ 265770 h 6407421"/>
              <a:gd name="connsiteX406" fmla="*/ 797926 w 1064123"/>
              <a:gd name="connsiteY406" fmla="*/ 295372 h 6407421"/>
              <a:gd name="connsiteX407" fmla="*/ 768326 w 1064123"/>
              <a:gd name="connsiteY407" fmla="*/ 295372 h 6407421"/>
              <a:gd name="connsiteX408" fmla="*/ 502235 w 1064123"/>
              <a:gd name="connsiteY408" fmla="*/ 265767 h 6407421"/>
              <a:gd name="connsiteX409" fmla="*/ 531838 w 1064123"/>
              <a:gd name="connsiteY409" fmla="*/ 265767 h 6407421"/>
              <a:gd name="connsiteX410" fmla="*/ 531838 w 1064123"/>
              <a:gd name="connsiteY410" fmla="*/ 295370 h 6407421"/>
              <a:gd name="connsiteX411" fmla="*/ 502235 w 1064123"/>
              <a:gd name="connsiteY411" fmla="*/ 295370 h 6407421"/>
              <a:gd name="connsiteX412" fmla="*/ 236036 w 1064123"/>
              <a:gd name="connsiteY412" fmla="*/ 265765 h 6407421"/>
              <a:gd name="connsiteX413" fmla="*/ 265639 w 1064123"/>
              <a:gd name="connsiteY413" fmla="*/ 265765 h 6407421"/>
              <a:gd name="connsiteX414" fmla="*/ 265639 w 1064123"/>
              <a:gd name="connsiteY414" fmla="*/ 295368 h 6407421"/>
              <a:gd name="connsiteX415" fmla="*/ 236036 w 1064123"/>
              <a:gd name="connsiteY415" fmla="*/ 295368 h 6407421"/>
              <a:gd name="connsiteX416" fmla="*/ 0 w 1064123"/>
              <a:gd name="connsiteY416" fmla="*/ 265765 h 6407421"/>
              <a:gd name="connsiteX417" fmla="*/ 29602 w 1064123"/>
              <a:gd name="connsiteY417" fmla="*/ 265765 h 6407421"/>
              <a:gd name="connsiteX418" fmla="*/ 29602 w 1064123"/>
              <a:gd name="connsiteY418" fmla="*/ 295368 h 6407421"/>
              <a:gd name="connsiteX419" fmla="*/ 0 w 1064123"/>
              <a:gd name="connsiteY419" fmla="*/ 295368 h 6407421"/>
              <a:gd name="connsiteX420" fmla="*/ 1034520 w 1064123"/>
              <a:gd name="connsiteY420" fmla="*/ 7 h 6407421"/>
              <a:gd name="connsiteX421" fmla="*/ 1064123 w 1064123"/>
              <a:gd name="connsiteY421" fmla="*/ 7 h 6407421"/>
              <a:gd name="connsiteX422" fmla="*/ 1064123 w 1064123"/>
              <a:gd name="connsiteY422" fmla="*/ 29609 h 6407421"/>
              <a:gd name="connsiteX423" fmla="*/ 1034520 w 1064123"/>
              <a:gd name="connsiteY423" fmla="*/ 29609 h 6407421"/>
              <a:gd name="connsiteX424" fmla="*/ 768326 w 1064123"/>
              <a:gd name="connsiteY424" fmla="*/ 5 h 6407421"/>
              <a:gd name="connsiteX425" fmla="*/ 797926 w 1064123"/>
              <a:gd name="connsiteY425" fmla="*/ 5 h 6407421"/>
              <a:gd name="connsiteX426" fmla="*/ 797926 w 1064123"/>
              <a:gd name="connsiteY426" fmla="*/ 29607 h 6407421"/>
              <a:gd name="connsiteX427" fmla="*/ 768326 w 1064123"/>
              <a:gd name="connsiteY427" fmla="*/ 29607 h 6407421"/>
              <a:gd name="connsiteX428" fmla="*/ 502235 w 1064123"/>
              <a:gd name="connsiteY428" fmla="*/ 2 h 6407421"/>
              <a:gd name="connsiteX429" fmla="*/ 531838 w 1064123"/>
              <a:gd name="connsiteY429" fmla="*/ 2 h 6407421"/>
              <a:gd name="connsiteX430" fmla="*/ 531838 w 1064123"/>
              <a:gd name="connsiteY430" fmla="*/ 29605 h 6407421"/>
              <a:gd name="connsiteX431" fmla="*/ 502235 w 1064123"/>
              <a:gd name="connsiteY431" fmla="*/ 29605 h 6407421"/>
              <a:gd name="connsiteX432" fmla="*/ 236036 w 1064123"/>
              <a:gd name="connsiteY432" fmla="*/ 0 h 6407421"/>
              <a:gd name="connsiteX433" fmla="*/ 265638 w 1064123"/>
              <a:gd name="connsiteY433" fmla="*/ 0 h 6407421"/>
              <a:gd name="connsiteX434" fmla="*/ 265638 w 1064123"/>
              <a:gd name="connsiteY434" fmla="*/ 29602 h 6407421"/>
              <a:gd name="connsiteX435" fmla="*/ 236036 w 1064123"/>
              <a:gd name="connsiteY435" fmla="*/ 29602 h 6407421"/>
              <a:gd name="connsiteX436" fmla="*/ 0 w 1064123"/>
              <a:gd name="connsiteY436" fmla="*/ 0 h 6407421"/>
              <a:gd name="connsiteX437" fmla="*/ 29602 w 1064123"/>
              <a:gd name="connsiteY437" fmla="*/ 0 h 6407421"/>
              <a:gd name="connsiteX438" fmla="*/ 29602 w 1064123"/>
              <a:gd name="connsiteY438" fmla="*/ 29602 h 6407421"/>
              <a:gd name="connsiteX439" fmla="*/ 0 w 1064123"/>
              <a:gd name="connsiteY439" fmla="*/ 29602 h 6407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Lst>
            <a:rect l="l" t="t" r="r" b="b"/>
            <a:pathLst>
              <a:path w="1064123" h="6407421">
                <a:moveTo>
                  <a:pt x="1034520" y="6377925"/>
                </a:moveTo>
                <a:lnTo>
                  <a:pt x="1064123" y="6377925"/>
                </a:lnTo>
                <a:lnTo>
                  <a:pt x="1064123" y="6407421"/>
                </a:lnTo>
                <a:lnTo>
                  <a:pt x="1034520" y="6407421"/>
                </a:lnTo>
                <a:close/>
                <a:moveTo>
                  <a:pt x="768328" y="6377925"/>
                </a:moveTo>
                <a:lnTo>
                  <a:pt x="797926" y="6377925"/>
                </a:lnTo>
                <a:lnTo>
                  <a:pt x="797926" y="6407421"/>
                </a:lnTo>
                <a:lnTo>
                  <a:pt x="768328" y="6407421"/>
                </a:lnTo>
                <a:close/>
                <a:moveTo>
                  <a:pt x="502237" y="6377925"/>
                </a:moveTo>
                <a:lnTo>
                  <a:pt x="531839" y="6377925"/>
                </a:lnTo>
                <a:lnTo>
                  <a:pt x="531839" y="6407421"/>
                </a:lnTo>
                <a:lnTo>
                  <a:pt x="502237" y="6407421"/>
                </a:lnTo>
                <a:close/>
                <a:moveTo>
                  <a:pt x="236038" y="6377925"/>
                </a:moveTo>
                <a:lnTo>
                  <a:pt x="265640" y="6377925"/>
                </a:lnTo>
                <a:lnTo>
                  <a:pt x="265640" y="6407421"/>
                </a:lnTo>
                <a:lnTo>
                  <a:pt x="236038" y="6407421"/>
                </a:lnTo>
                <a:close/>
                <a:moveTo>
                  <a:pt x="2" y="6377925"/>
                </a:moveTo>
                <a:lnTo>
                  <a:pt x="29604" y="6377925"/>
                </a:lnTo>
                <a:lnTo>
                  <a:pt x="29604" y="6407421"/>
                </a:lnTo>
                <a:lnTo>
                  <a:pt x="2" y="6407421"/>
                </a:lnTo>
                <a:close/>
                <a:moveTo>
                  <a:pt x="1034520" y="6112161"/>
                </a:moveTo>
                <a:lnTo>
                  <a:pt x="1064123" y="6112161"/>
                </a:lnTo>
                <a:lnTo>
                  <a:pt x="1064123" y="6141763"/>
                </a:lnTo>
                <a:lnTo>
                  <a:pt x="1034520" y="6141763"/>
                </a:lnTo>
                <a:close/>
                <a:moveTo>
                  <a:pt x="768328" y="6112161"/>
                </a:moveTo>
                <a:lnTo>
                  <a:pt x="797926" y="6112161"/>
                </a:lnTo>
                <a:lnTo>
                  <a:pt x="797926" y="6141763"/>
                </a:lnTo>
                <a:lnTo>
                  <a:pt x="768328" y="6141763"/>
                </a:lnTo>
                <a:close/>
                <a:moveTo>
                  <a:pt x="502237" y="6112161"/>
                </a:moveTo>
                <a:lnTo>
                  <a:pt x="531839" y="6112161"/>
                </a:lnTo>
                <a:lnTo>
                  <a:pt x="531839" y="6141763"/>
                </a:lnTo>
                <a:lnTo>
                  <a:pt x="502237" y="6141763"/>
                </a:lnTo>
                <a:close/>
                <a:moveTo>
                  <a:pt x="236038" y="6112161"/>
                </a:moveTo>
                <a:lnTo>
                  <a:pt x="265640" y="6112161"/>
                </a:lnTo>
                <a:lnTo>
                  <a:pt x="265640" y="6141763"/>
                </a:lnTo>
                <a:lnTo>
                  <a:pt x="236038" y="6141763"/>
                </a:lnTo>
                <a:close/>
                <a:moveTo>
                  <a:pt x="2" y="6112161"/>
                </a:moveTo>
                <a:lnTo>
                  <a:pt x="29604" y="6112161"/>
                </a:lnTo>
                <a:lnTo>
                  <a:pt x="29604" y="6141763"/>
                </a:lnTo>
                <a:lnTo>
                  <a:pt x="2" y="6141763"/>
                </a:lnTo>
                <a:close/>
                <a:moveTo>
                  <a:pt x="1034520" y="5846396"/>
                </a:moveTo>
                <a:lnTo>
                  <a:pt x="1064123" y="5846396"/>
                </a:lnTo>
                <a:lnTo>
                  <a:pt x="1064123" y="5875998"/>
                </a:lnTo>
                <a:lnTo>
                  <a:pt x="1034520" y="5875998"/>
                </a:lnTo>
                <a:close/>
                <a:moveTo>
                  <a:pt x="768328" y="5846396"/>
                </a:moveTo>
                <a:lnTo>
                  <a:pt x="797926" y="5846396"/>
                </a:lnTo>
                <a:lnTo>
                  <a:pt x="797926" y="5875998"/>
                </a:lnTo>
                <a:lnTo>
                  <a:pt x="768328" y="5875998"/>
                </a:lnTo>
                <a:close/>
                <a:moveTo>
                  <a:pt x="502237" y="5846396"/>
                </a:moveTo>
                <a:lnTo>
                  <a:pt x="531839" y="5846396"/>
                </a:lnTo>
                <a:lnTo>
                  <a:pt x="531839" y="5875998"/>
                </a:lnTo>
                <a:lnTo>
                  <a:pt x="502237" y="5875998"/>
                </a:lnTo>
                <a:close/>
                <a:moveTo>
                  <a:pt x="236038" y="5846396"/>
                </a:moveTo>
                <a:lnTo>
                  <a:pt x="265640" y="5846396"/>
                </a:lnTo>
                <a:lnTo>
                  <a:pt x="265640" y="5875998"/>
                </a:lnTo>
                <a:lnTo>
                  <a:pt x="236038" y="5875998"/>
                </a:lnTo>
                <a:close/>
                <a:moveTo>
                  <a:pt x="2" y="5846396"/>
                </a:moveTo>
                <a:lnTo>
                  <a:pt x="29604" y="5846396"/>
                </a:lnTo>
                <a:lnTo>
                  <a:pt x="29604" y="5875998"/>
                </a:lnTo>
                <a:lnTo>
                  <a:pt x="2" y="5875998"/>
                </a:lnTo>
                <a:close/>
                <a:moveTo>
                  <a:pt x="1034520" y="5580631"/>
                </a:moveTo>
                <a:lnTo>
                  <a:pt x="1064123" y="5580631"/>
                </a:lnTo>
                <a:lnTo>
                  <a:pt x="1064123" y="5610233"/>
                </a:lnTo>
                <a:lnTo>
                  <a:pt x="1034520" y="5610233"/>
                </a:lnTo>
                <a:close/>
                <a:moveTo>
                  <a:pt x="768328" y="5580631"/>
                </a:moveTo>
                <a:lnTo>
                  <a:pt x="797926" y="5580631"/>
                </a:lnTo>
                <a:lnTo>
                  <a:pt x="797926" y="5610233"/>
                </a:lnTo>
                <a:lnTo>
                  <a:pt x="768328" y="5610233"/>
                </a:lnTo>
                <a:close/>
                <a:moveTo>
                  <a:pt x="502237" y="5580631"/>
                </a:moveTo>
                <a:lnTo>
                  <a:pt x="531839" y="5580631"/>
                </a:lnTo>
                <a:lnTo>
                  <a:pt x="531839" y="5610233"/>
                </a:lnTo>
                <a:lnTo>
                  <a:pt x="502237" y="5610233"/>
                </a:lnTo>
                <a:close/>
                <a:moveTo>
                  <a:pt x="236038" y="5580631"/>
                </a:moveTo>
                <a:lnTo>
                  <a:pt x="265640" y="5580631"/>
                </a:lnTo>
                <a:lnTo>
                  <a:pt x="265640" y="5610233"/>
                </a:lnTo>
                <a:lnTo>
                  <a:pt x="236038" y="5610233"/>
                </a:lnTo>
                <a:close/>
                <a:moveTo>
                  <a:pt x="2" y="5580631"/>
                </a:moveTo>
                <a:lnTo>
                  <a:pt x="29604" y="5580631"/>
                </a:lnTo>
                <a:lnTo>
                  <a:pt x="29604" y="5610233"/>
                </a:lnTo>
                <a:lnTo>
                  <a:pt x="2" y="5610233"/>
                </a:lnTo>
                <a:close/>
                <a:moveTo>
                  <a:pt x="1034520" y="5314974"/>
                </a:moveTo>
                <a:lnTo>
                  <a:pt x="1064123" y="5314974"/>
                </a:lnTo>
                <a:lnTo>
                  <a:pt x="1064123" y="5344468"/>
                </a:lnTo>
                <a:lnTo>
                  <a:pt x="1034520" y="5344468"/>
                </a:lnTo>
                <a:close/>
                <a:moveTo>
                  <a:pt x="768328" y="5314974"/>
                </a:moveTo>
                <a:lnTo>
                  <a:pt x="797926" y="5314974"/>
                </a:lnTo>
                <a:lnTo>
                  <a:pt x="797926" y="5344468"/>
                </a:lnTo>
                <a:lnTo>
                  <a:pt x="768328" y="5344468"/>
                </a:lnTo>
                <a:close/>
                <a:moveTo>
                  <a:pt x="502237" y="5314974"/>
                </a:moveTo>
                <a:lnTo>
                  <a:pt x="531839" y="5314974"/>
                </a:lnTo>
                <a:lnTo>
                  <a:pt x="531839" y="5344468"/>
                </a:lnTo>
                <a:lnTo>
                  <a:pt x="502237" y="5344468"/>
                </a:lnTo>
                <a:close/>
                <a:moveTo>
                  <a:pt x="236038" y="5314974"/>
                </a:moveTo>
                <a:lnTo>
                  <a:pt x="265640" y="5314974"/>
                </a:lnTo>
                <a:lnTo>
                  <a:pt x="265640" y="5344468"/>
                </a:lnTo>
                <a:lnTo>
                  <a:pt x="236038" y="5344468"/>
                </a:lnTo>
                <a:close/>
                <a:moveTo>
                  <a:pt x="2" y="5314974"/>
                </a:moveTo>
                <a:lnTo>
                  <a:pt x="29604" y="5314974"/>
                </a:lnTo>
                <a:lnTo>
                  <a:pt x="29604" y="5344468"/>
                </a:lnTo>
                <a:lnTo>
                  <a:pt x="2" y="5344468"/>
                </a:lnTo>
                <a:close/>
                <a:moveTo>
                  <a:pt x="1034520" y="5049209"/>
                </a:moveTo>
                <a:lnTo>
                  <a:pt x="1064123" y="5049209"/>
                </a:lnTo>
                <a:lnTo>
                  <a:pt x="1064123" y="5078812"/>
                </a:lnTo>
                <a:lnTo>
                  <a:pt x="1034520" y="5078812"/>
                </a:lnTo>
                <a:close/>
                <a:moveTo>
                  <a:pt x="768328" y="5049209"/>
                </a:moveTo>
                <a:lnTo>
                  <a:pt x="797926" y="5049209"/>
                </a:lnTo>
                <a:lnTo>
                  <a:pt x="797926" y="5078812"/>
                </a:lnTo>
                <a:lnTo>
                  <a:pt x="768328" y="5078812"/>
                </a:lnTo>
                <a:close/>
                <a:moveTo>
                  <a:pt x="502237" y="5049209"/>
                </a:moveTo>
                <a:lnTo>
                  <a:pt x="531839" y="5049209"/>
                </a:lnTo>
                <a:lnTo>
                  <a:pt x="531839" y="5078812"/>
                </a:lnTo>
                <a:lnTo>
                  <a:pt x="502237" y="5078812"/>
                </a:lnTo>
                <a:close/>
                <a:moveTo>
                  <a:pt x="236038" y="5049209"/>
                </a:moveTo>
                <a:lnTo>
                  <a:pt x="265640" y="5049209"/>
                </a:lnTo>
                <a:lnTo>
                  <a:pt x="265640" y="5078812"/>
                </a:lnTo>
                <a:lnTo>
                  <a:pt x="236038" y="5078812"/>
                </a:lnTo>
                <a:close/>
                <a:moveTo>
                  <a:pt x="2" y="5049209"/>
                </a:moveTo>
                <a:lnTo>
                  <a:pt x="29604" y="5049209"/>
                </a:lnTo>
                <a:lnTo>
                  <a:pt x="29604" y="5078812"/>
                </a:lnTo>
                <a:lnTo>
                  <a:pt x="2" y="5078812"/>
                </a:lnTo>
                <a:close/>
                <a:moveTo>
                  <a:pt x="1034520" y="4783444"/>
                </a:moveTo>
                <a:lnTo>
                  <a:pt x="1064123" y="4783444"/>
                </a:lnTo>
                <a:lnTo>
                  <a:pt x="1064123" y="4813046"/>
                </a:lnTo>
                <a:lnTo>
                  <a:pt x="1034520" y="4813046"/>
                </a:lnTo>
                <a:close/>
                <a:moveTo>
                  <a:pt x="768327" y="4783444"/>
                </a:moveTo>
                <a:lnTo>
                  <a:pt x="797926" y="4783444"/>
                </a:lnTo>
                <a:lnTo>
                  <a:pt x="797926" y="4813046"/>
                </a:lnTo>
                <a:lnTo>
                  <a:pt x="768327" y="4813046"/>
                </a:lnTo>
                <a:close/>
                <a:moveTo>
                  <a:pt x="502237" y="4783444"/>
                </a:moveTo>
                <a:lnTo>
                  <a:pt x="531839" y="4783444"/>
                </a:lnTo>
                <a:lnTo>
                  <a:pt x="531839" y="4813046"/>
                </a:lnTo>
                <a:lnTo>
                  <a:pt x="502237" y="4813046"/>
                </a:lnTo>
                <a:close/>
                <a:moveTo>
                  <a:pt x="236038" y="4783444"/>
                </a:moveTo>
                <a:lnTo>
                  <a:pt x="265640" y="4783444"/>
                </a:lnTo>
                <a:lnTo>
                  <a:pt x="265640" y="4813046"/>
                </a:lnTo>
                <a:lnTo>
                  <a:pt x="236038" y="4813046"/>
                </a:lnTo>
                <a:close/>
                <a:moveTo>
                  <a:pt x="2" y="4783444"/>
                </a:moveTo>
                <a:lnTo>
                  <a:pt x="29604" y="4783444"/>
                </a:lnTo>
                <a:lnTo>
                  <a:pt x="29604" y="4813046"/>
                </a:lnTo>
                <a:lnTo>
                  <a:pt x="2" y="4813046"/>
                </a:lnTo>
                <a:close/>
                <a:moveTo>
                  <a:pt x="1034520" y="4517679"/>
                </a:moveTo>
                <a:lnTo>
                  <a:pt x="1064123" y="4517679"/>
                </a:lnTo>
                <a:lnTo>
                  <a:pt x="1064123" y="4547281"/>
                </a:lnTo>
                <a:lnTo>
                  <a:pt x="1034520" y="4547281"/>
                </a:lnTo>
                <a:close/>
                <a:moveTo>
                  <a:pt x="768327" y="4517679"/>
                </a:moveTo>
                <a:lnTo>
                  <a:pt x="797926" y="4517679"/>
                </a:lnTo>
                <a:lnTo>
                  <a:pt x="797926" y="4547281"/>
                </a:lnTo>
                <a:lnTo>
                  <a:pt x="768327" y="4547281"/>
                </a:lnTo>
                <a:close/>
                <a:moveTo>
                  <a:pt x="502236" y="4517679"/>
                </a:moveTo>
                <a:lnTo>
                  <a:pt x="531839" y="4517679"/>
                </a:lnTo>
                <a:lnTo>
                  <a:pt x="531839" y="4547281"/>
                </a:lnTo>
                <a:lnTo>
                  <a:pt x="502236" y="4547281"/>
                </a:lnTo>
                <a:close/>
                <a:moveTo>
                  <a:pt x="236037" y="4517679"/>
                </a:moveTo>
                <a:lnTo>
                  <a:pt x="265640" y="4517679"/>
                </a:lnTo>
                <a:lnTo>
                  <a:pt x="265640" y="4547281"/>
                </a:lnTo>
                <a:lnTo>
                  <a:pt x="236037" y="4547281"/>
                </a:lnTo>
                <a:close/>
                <a:moveTo>
                  <a:pt x="2" y="4517679"/>
                </a:moveTo>
                <a:lnTo>
                  <a:pt x="29603" y="4517679"/>
                </a:lnTo>
                <a:lnTo>
                  <a:pt x="29603" y="4547281"/>
                </a:lnTo>
                <a:lnTo>
                  <a:pt x="2" y="4547281"/>
                </a:lnTo>
                <a:close/>
                <a:moveTo>
                  <a:pt x="1034520" y="4252022"/>
                </a:moveTo>
                <a:lnTo>
                  <a:pt x="1064123" y="4252022"/>
                </a:lnTo>
                <a:lnTo>
                  <a:pt x="1064123" y="4281516"/>
                </a:lnTo>
                <a:lnTo>
                  <a:pt x="1034520" y="4281516"/>
                </a:lnTo>
                <a:close/>
                <a:moveTo>
                  <a:pt x="768327" y="4252022"/>
                </a:moveTo>
                <a:lnTo>
                  <a:pt x="797926" y="4252022"/>
                </a:lnTo>
                <a:lnTo>
                  <a:pt x="797926" y="4281516"/>
                </a:lnTo>
                <a:lnTo>
                  <a:pt x="768327" y="4281516"/>
                </a:lnTo>
                <a:close/>
                <a:moveTo>
                  <a:pt x="502236" y="4252022"/>
                </a:moveTo>
                <a:lnTo>
                  <a:pt x="531839" y="4252022"/>
                </a:lnTo>
                <a:lnTo>
                  <a:pt x="531839" y="4281516"/>
                </a:lnTo>
                <a:lnTo>
                  <a:pt x="502236" y="4281516"/>
                </a:lnTo>
                <a:close/>
                <a:moveTo>
                  <a:pt x="236037" y="4252022"/>
                </a:moveTo>
                <a:lnTo>
                  <a:pt x="265640" y="4252022"/>
                </a:lnTo>
                <a:lnTo>
                  <a:pt x="265640" y="4281516"/>
                </a:lnTo>
                <a:lnTo>
                  <a:pt x="236037" y="4281516"/>
                </a:lnTo>
                <a:close/>
                <a:moveTo>
                  <a:pt x="1" y="4252022"/>
                </a:moveTo>
                <a:lnTo>
                  <a:pt x="29603" y="4252022"/>
                </a:lnTo>
                <a:lnTo>
                  <a:pt x="29603" y="4281516"/>
                </a:lnTo>
                <a:lnTo>
                  <a:pt x="1" y="4281516"/>
                </a:lnTo>
                <a:close/>
                <a:moveTo>
                  <a:pt x="1034520" y="3986257"/>
                </a:moveTo>
                <a:lnTo>
                  <a:pt x="1064123" y="3986257"/>
                </a:lnTo>
                <a:lnTo>
                  <a:pt x="1064123" y="4015859"/>
                </a:lnTo>
                <a:lnTo>
                  <a:pt x="1034520" y="4015859"/>
                </a:lnTo>
                <a:close/>
                <a:moveTo>
                  <a:pt x="768327" y="3986257"/>
                </a:moveTo>
                <a:lnTo>
                  <a:pt x="797926" y="3986257"/>
                </a:lnTo>
                <a:lnTo>
                  <a:pt x="797926" y="4015859"/>
                </a:lnTo>
                <a:lnTo>
                  <a:pt x="768327" y="4015859"/>
                </a:lnTo>
                <a:close/>
                <a:moveTo>
                  <a:pt x="502236" y="3986257"/>
                </a:moveTo>
                <a:lnTo>
                  <a:pt x="531839" y="3986257"/>
                </a:lnTo>
                <a:lnTo>
                  <a:pt x="531839" y="4015859"/>
                </a:lnTo>
                <a:lnTo>
                  <a:pt x="502236" y="4015859"/>
                </a:lnTo>
                <a:close/>
                <a:moveTo>
                  <a:pt x="236037" y="3986257"/>
                </a:moveTo>
                <a:lnTo>
                  <a:pt x="265640" y="3986257"/>
                </a:lnTo>
                <a:lnTo>
                  <a:pt x="265640" y="4015859"/>
                </a:lnTo>
                <a:lnTo>
                  <a:pt x="236037" y="4015859"/>
                </a:lnTo>
                <a:close/>
                <a:moveTo>
                  <a:pt x="1" y="3986257"/>
                </a:moveTo>
                <a:lnTo>
                  <a:pt x="29603" y="3986257"/>
                </a:lnTo>
                <a:lnTo>
                  <a:pt x="29603" y="4015859"/>
                </a:lnTo>
                <a:lnTo>
                  <a:pt x="1" y="4015859"/>
                </a:lnTo>
                <a:close/>
                <a:moveTo>
                  <a:pt x="1034520" y="3720492"/>
                </a:moveTo>
                <a:lnTo>
                  <a:pt x="1064123" y="3720492"/>
                </a:lnTo>
                <a:lnTo>
                  <a:pt x="1064123" y="3750094"/>
                </a:lnTo>
                <a:lnTo>
                  <a:pt x="1034520" y="3750094"/>
                </a:lnTo>
                <a:close/>
                <a:moveTo>
                  <a:pt x="768327" y="3720492"/>
                </a:moveTo>
                <a:lnTo>
                  <a:pt x="797926" y="3720492"/>
                </a:lnTo>
                <a:lnTo>
                  <a:pt x="797926" y="3750094"/>
                </a:lnTo>
                <a:lnTo>
                  <a:pt x="768327" y="3750094"/>
                </a:lnTo>
                <a:close/>
                <a:moveTo>
                  <a:pt x="502236" y="3720492"/>
                </a:moveTo>
                <a:lnTo>
                  <a:pt x="531839" y="3720492"/>
                </a:lnTo>
                <a:lnTo>
                  <a:pt x="531839" y="3750094"/>
                </a:lnTo>
                <a:lnTo>
                  <a:pt x="502236" y="3750094"/>
                </a:lnTo>
                <a:close/>
                <a:moveTo>
                  <a:pt x="236037" y="3720492"/>
                </a:moveTo>
                <a:lnTo>
                  <a:pt x="265640" y="3720492"/>
                </a:lnTo>
                <a:lnTo>
                  <a:pt x="265640" y="3750094"/>
                </a:lnTo>
                <a:lnTo>
                  <a:pt x="236037" y="3750094"/>
                </a:lnTo>
                <a:close/>
                <a:moveTo>
                  <a:pt x="1" y="3720492"/>
                </a:moveTo>
                <a:lnTo>
                  <a:pt x="29603" y="3720492"/>
                </a:lnTo>
                <a:lnTo>
                  <a:pt x="29603" y="3750094"/>
                </a:lnTo>
                <a:lnTo>
                  <a:pt x="1" y="3750094"/>
                </a:lnTo>
                <a:close/>
                <a:moveTo>
                  <a:pt x="1034520" y="2657443"/>
                </a:moveTo>
                <a:lnTo>
                  <a:pt x="1064123" y="2657443"/>
                </a:lnTo>
                <a:lnTo>
                  <a:pt x="1064123" y="2687045"/>
                </a:lnTo>
                <a:lnTo>
                  <a:pt x="1034520" y="2687045"/>
                </a:lnTo>
                <a:close/>
                <a:moveTo>
                  <a:pt x="768327" y="2657440"/>
                </a:moveTo>
                <a:lnTo>
                  <a:pt x="797926" y="2657440"/>
                </a:lnTo>
                <a:lnTo>
                  <a:pt x="797926" y="2687042"/>
                </a:lnTo>
                <a:lnTo>
                  <a:pt x="768327" y="2687042"/>
                </a:lnTo>
                <a:close/>
                <a:moveTo>
                  <a:pt x="502236" y="2657437"/>
                </a:moveTo>
                <a:lnTo>
                  <a:pt x="531838" y="2657437"/>
                </a:lnTo>
                <a:lnTo>
                  <a:pt x="531838" y="2687039"/>
                </a:lnTo>
                <a:lnTo>
                  <a:pt x="502236" y="2687039"/>
                </a:lnTo>
                <a:close/>
                <a:moveTo>
                  <a:pt x="236037" y="2657434"/>
                </a:moveTo>
                <a:lnTo>
                  <a:pt x="265639" y="2657434"/>
                </a:lnTo>
                <a:lnTo>
                  <a:pt x="265639" y="2687036"/>
                </a:lnTo>
                <a:lnTo>
                  <a:pt x="236037" y="2687036"/>
                </a:lnTo>
                <a:close/>
                <a:moveTo>
                  <a:pt x="1" y="2657434"/>
                </a:moveTo>
                <a:lnTo>
                  <a:pt x="29603" y="2657434"/>
                </a:lnTo>
                <a:lnTo>
                  <a:pt x="29603" y="2687036"/>
                </a:lnTo>
                <a:lnTo>
                  <a:pt x="1" y="2687036"/>
                </a:lnTo>
                <a:close/>
                <a:moveTo>
                  <a:pt x="1034520" y="2391678"/>
                </a:moveTo>
                <a:lnTo>
                  <a:pt x="1064123" y="2391678"/>
                </a:lnTo>
                <a:lnTo>
                  <a:pt x="1064123" y="2421288"/>
                </a:lnTo>
                <a:lnTo>
                  <a:pt x="1034520" y="2421288"/>
                </a:lnTo>
                <a:close/>
                <a:moveTo>
                  <a:pt x="768327" y="2391675"/>
                </a:moveTo>
                <a:lnTo>
                  <a:pt x="797926" y="2391675"/>
                </a:lnTo>
                <a:lnTo>
                  <a:pt x="797926" y="2421283"/>
                </a:lnTo>
                <a:lnTo>
                  <a:pt x="768327" y="2421283"/>
                </a:lnTo>
                <a:close/>
                <a:moveTo>
                  <a:pt x="502236" y="2391672"/>
                </a:moveTo>
                <a:lnTo>
                  <a:pt x="531838" y="2391672"/>
                </a:lnTo>
                <a:lnTo>
                  <a:pt x="531838" y="2421278"/>
                </a:lnTo>
                <a:lnTo>
                  <a:pt x="502236" y="2421278"/>
                </a:lnTo>
                <a:close/>
                <a:moveTo>
                  <a:pt x="236037" y="2391669"/>
                </a:moveTo>
                <a:lnTo>
                  <a:pt x="265639" y="2391669"/>
                </a:lnTo>
                <a:lnTo>
                  <a:pt x="265639" y="2421272"/>
                </a:lnTo>
                <a:lnTo>
                  <a:pt x="236037" y="2421272"/>
                </a:lnTo>
                <a:close/>
                <a:moveTo>
                  <a:pt x="1" y="2391669"/>
                </a:moveTo>
                <a:lnTo>
                  <a:pt x="29603" y="2391669"/>
                </a:lnTo>
                <a:lnTo>
                  <a:pt x="29603" y="2421272"/>
                </a:lnTo>
                <a:lnTo>
                  <a:pt x="1" y="2421272"/>
                </a:lnTo>
                <a:close/>
                <a:moveTo>
                  <a:pt x="1034520" y="2126020"/>
                </a:moveTo>
                <a:lnTo>
                  <a:pt x="1064123" y="2126020"/>
                </a:lnTo>
                <a:lnTo>
                  <a:pt x="1064123" y="2155517"/>
                </a:lnTo>
                <a:lnTo>
                  <a:pt x="1034520" y="2155517"/>
                </a:lnTo>
                <a:close/>
                <a:moveTo>
                  <a:pt x="768327" y="2126017"/>
                </a:moveTo>
                <a:lnTo>
                  <a:pt x="797926" y="2126017"/>
                </a:lnTo>
                <a:lnTo>
                  <a:pt x="797926" y="2155513"/>
                </a:lnTo>
                <a:lnTo>
                  <a:pt x="768327" y="2155513"/>
                </a:lnTo>
                <a:close/>
                <a:moveTo>
                  <a:pt x="502236" y="2126014"/>
                </a:moveTo>
                <a:lnTo>
                  <a:pt x="531838" y="2126014"/>
                </a:lnTo>
                <a:lnTo>
                  <a:pt x="531838" y="2155510"/>
                </a:lnTo>
                <a:lnTo>
                  <a:pt x="502236" y="2155510"/>
                </a:lnTo>
                <a:close/>
                <a:moveTo>
                  <a:pt x="236037" y="2126012"/>
                </a:moveTo>
                <a:lnTo>
                  <a:pt x="265639" y="2126012"/>
                </a:lnTo>
                <a:lnTo>
                  <a:pt x="265639" y="2155506"/>
                </a:lnTo>
                <a:lnTo>
                  <a:pt x="236037" y="2155506"/>
                </a:lnTo>
                <a:close/>
                <a:moveTo>
                  <a:pt x="1" y="2126012"/>
                </a:moveTo>
                <a:lnTo>
                  <a:pt x="29603" y="2126012"/>
                </a:lnTo>
                <a:lnTo>
                  <a:pt x="29603" y="2155506"/>
                </a:lnTo>
                <a:lnTo>
                  <a:pt x="1" y="2155506"/>
                </a:lnTo>
                <a:close/>
                <a:moveTo>
                  <a:pt x="1034520" y="1860254"/>
                </a:moveTo>
                <a:lnTo>
                  <a:pt x="1064123" y="1860254"/>
                </a:lnTo>
                <a:lnTo>
                  <a:pt x="1064123" y="1889747"/>
                </a:lnTo>
                <a:lnTo>
                  <a:pt x="1034520" y="1889747"/>
                </a:lnTo>
                <a:close/>
                <a:moveTo>
                  <a:pt x="768327" y="1860252"/>
                </a:moveTo>
                <a:lnTo>
                  <a:pt x="797926" y="1860252"/>
                </a:lnTo>
                <a:lnTo>
                  <a:pt x="797926" y="1889745"/>
                </a:lnTo>
                <a:lnTo>
                  <a:pt x="768327" y="1889745"/>
                </a:lnTo>
                <a:close/>
                <a:moveTo>
                  <a:pt x="502236" y="1860249"/>
                </a:moveTo>
                <a:lnTo>
                  <a:pt x="531838" y="1860249"/>
                </a:lnTo>
                <a:lnTo>
                  <a:pt x="531838" y="1889744"/>
                </a:lnTo>
                <a:lnTo>
                  <a:pt x="502236" y="1889744"/>
                </a:lnTo>
                <a:close/>
                <a:moveTo>
                  <a:pt x="236037" y="1860247"/>
                </a:moveTo>
                <a:lnTo>
                  <a:pt x="265639" y="1860247"/>
                </a:lnTo>
                <a:lnTo>
                  <a:pt x="265639" y="1889742"/>
                </a:lnTo>
                <a:lnTo>
                  <a:pt x="236037" y="1889742"/>
                </a:lnTo>
                <a:close/>
                <a:moveTo>
                  <a:pt x="1" y="1860247"/>
                </a:moveTo>
                <a:lnTo>
                  <a:pt x="29603" y="1860247"/>
                </a:lnTo>
                <a:lnTo>
                  <a:pt x="29603" y="1889742"/>
                </a:lnTo>
                <a:lnTo>
                  <a:pt x="1" y="1889742"/>
                </a:lnTo>
                <a:close/>
                <a:moveTo>
                  <a:pt x="1034520" y="1594489"/>
                </a:moveTo>
                <a:lnTo>
                  <a:pt x="1064123" y="1594489"/>
                </a:lnTo>
                <a:lnTo>
                  <a:pt x="1064123" y="1624092"/>
                </a:lnTo>
                <a:lnTo>
                  <a:pt x="1034520" y="1624092"/>
                </a:lnTo>
                <a:close/>
                <a:moveTo>
                  <a:pt x="768327" y="1594486"/>
                </a:moveTo>
                <a:lnTo>
                  <a:pt x="797926" y="1594486"/>
                </a:lnTo>
                <a:lnTo>
                  <a:pt x="797926" y="1624090"/>
                </a:lnTo>
                <a:lnTo>
                  <a:pt x="768327" y="1624090"/>
                </a:lnTo>
                <a:close/>
                <a:moveTo>
                  <a:pt x="502236" y="1594484"/>
                </a:moveTo>
                <a:lnTo>
                  <a:pt x="531838" y="1594484"/>
                </a:lnTo>
                <a:lnTo>
                  <a:pt x="531838" y="1624087"/>
                </a:lnTo>
                <a:lnTo>
                  <a:pt x="502236" y="1624087"/>
                </a:lnTo>
                <a:close/>
                <a:moveTo>
                  <a:pt x="236037" y="1594482"/>
                </a:moveTo>
                <a:lnTo>
                  <a:pt x="265639" y="1594482"/>
                </a:lnTo>
                <a:lnTo>
                  <a:pt x="265639" y="1624085"/>
                </a:lnTo>
                <a:lnTo>
                  <a:pt x="236037" y="1624085"/>
                </a:lnTo>
                <a:close/>
                <a:moveTo>
                  <a:pt x="1" y="1594482"/>
                </a:moveTo>
                <a:lnTo>
                  <a:pt x="29603" y="1594482"/>
                </a:lnTo>
                <a:lnTo>
                  <a:pt x="29603" y="1624085"/>
                </a:lnTo>
                <a:lnTo>
                  <a:pt x="1" y="1624085"/>
                </a:lnTo>
                <a:close/>
                <a:moveTo>
                  <a:pt x="1034520" y="1328724"/>
                </a:moveTo>
                <a:lnTo>
                  <a:pt x="1064123" y="1328724"/>
                </a:lnTo>
                <a:lnTo>
                  <a:pt x="1064123" y="1358328"/>
                </a:lnTo>
                <a:lnTo>
                  <a:pt x="1034520" y="1358328"/>
                </a:lnTo>
                <a:close/>
                <a:moveTo>
                  <a:pt x="768327" y="1328722"/>
                </a:moveTo>
                <a:lnTo>
                  <a:pt x="797926" y="1328722"/>
                </a:lnTo>
                <a:lnTo>
                  <a:pt x="797926" y="1358325"/>
                </a:lnTo>
                <a:lnTo>
                  <a:pt x="768327" y="1358325"/>
                </a:lnTo>
                <a:close/>
                <a:moveTo>
                  <a:pt x="502236" y="1328719"/>
                </a:moveTo>
                <a:lnTo>
                  <a:pt x="531838" y="1328719"/>
                </a:lnTo>
                <a:lnTo>
                  <a:pt x="531838" y="1358323"/>
                </a:lnTo>
                <a:lnTo>
                  <a:pt x="502236" y="1358323"/>
                </a:lnTo>
                <a:close/>
                <a:moveTo>
                  <a:pt x="236036" y="1328717"/>
                </a:moveTo>
                <a:lnTo>
                  <a:pt x="265639" y="1328717"/>
                </a:lnTo>
                <a:lnTo>
                  <a:pt x="265639" y="1358320"/>
                </a:lnTo>
                <a:lnTo>
                  <a:pt x="236036" y="1358320"/>
                </a:lnTo>
                <a:close/>
                <a:moveTo>
                  <a:pt x="1" y="1328717"/>
                </a:moveTo>
                <a:lnTo>
                  <a:pt x="29602" y="1328717"/>
                </a:lnTo>
                <a:lnTo>
                  <a:pt x="29602" y="1358320"/>
                </a:lnTo>
                <a:lnTo>
                  <a:pt x="1" y="1358320"/>
                </a:lnTo>
                <a:close/>
                <a:moveTo>
                  <a:pt x="1034520" y="1063069"/>
                </a:moveTo>
                <a:lnTo>
                  <a:pt x="1064123" y="1063069"/>
                </a:lnTo>
                <a:lnTo>
                  <a:pt x="1064123" y="1092563"/>
                </a:lnTo>
                <a:lnTo>
                  <a:pt x="1034520" y="1092563"/>
                </a:lnTo>
                <a:close/>
                <a:moveTo>
                  <a:pt x="768326" y="1063066"/>
                </a:moveTo>
                <a:lnTo>
                  <a:pt x="797926" y="1063066"/>
                </a:lnTo>
                <a:lnTo>
                  <a:pt x="797926" y="1092560"/>
                </a:lnTo>
                <a:lnTo>
                  <a:pt x="768326" y="1092560"/>
                </a:lnTo>
                <a:close/>
                <a:moveTo>
                  <a:pt x="502235" y="1063063"/>
                </a:moveTo>
                <a:lnTo>
                  <a:pt x="531838" y="1063063"/>
                </a:lnTo>
                <a:lnTo>
                  <a:pt x="531838" y="1092557"/>
                </a:lnTo>
                <a:lnTo>
                  <a:pt x="502235" y="1092557"/>
                </a:lnTo>
                <a:close/>
                <a:moveTo>
                  <a:pt x="236036" y="1063059"/>
                </a:moveTo>
                <a:lnTo>
                  <a:pt x="265639" y="1063059"/>
                </a:lnTo>
                <a:lnTo>
                  <a:pt x="265639" y="1092554"/>
                </a:lnTo>
                <a:lnTo>
                  <a:pt x="236036" y="1092554"/>
                </a:lnTo>
                <a:close/>
                <a:moveTo>
                  <a:pt x="0" y="1063059"/>
                </a:moveTo>
                <a:lnTo>
                  <a:pt x="29602" y="1063059"/>
                </a:lnTo>
                <a:lnTo>
                  <a:pt x="29602" y="1092554"/>
                </a:lnTo>
                <a:lnTo>
                  <a:pt x="0" y="1092554"/>
                </a:lnTo>
                <a:close/>
                <a:moveTo>
                  <a:pt x="1034520" y="797300"/>
                </a:moveTo>
                <a:lnTo>
                  <a:pt x="1064123" y="797300"/>
                </a:lnTo>
                <a:lnTo>
                  <a:pt x="1064123" y="826797"/>
                </a:lnTo>
                <a:lnTo>
                  <a:pt x="1034520" y="826797"/>
                </a:lnTo>
                <a:close/>
                <a:moveTo>
                  <a:pt x="768326" y="797298"/>
                </a:moveTo>
                <a:lnTo>
                  <a:pt x="797926" y="797298"/>
                </a:lnTo>
                <a:lnTo>
                  <a:pt x="797926" y="826794"/>
                </a:lnTo>
                <a:lnTo>
                  <a:pt x="768326" y="826794"/>
                </a:lnTo>
                <a:close/>
                <a:moveTo>
                  <a:pt x="502235" y="797296"/>
                </a:moveTo>
                <a:lnTo>
                  <a:pt x="531838" y="797296"/>
                </a:lnTo>
                <a:lnTo>
                  <a:pt x="531838" y="826792"/>
                </a:lnTo>
                <a:lnTo>
                  <a:pt x="502235" y="826792"/>
                </a:lnTo>
                <a:close/>
                <a:moveTo>
                  <a:pt x="236036" y="797294"/>
                </a:moveTo>
                <a:lnTo>
                  <a:pt x="265639" y="797294"/>
                </a:lnTo>
                <a:lnTo>
                  <a:pt x="265639" y="826789"/>
                </a:lnTo>
                <a:lnTo>
                  <a:pt x="236036" y="826789"/>
                </a:lnTo>
                <a:close/>
                <a:moveTo>
                  <a:pt x="0" y="797294"/>
                </a:moveTo>
                <a:lnTo>
                  <a:pt x="29602" y="797294"/>
                </a:lnTo>
                <a:lnTo>
                  <a:pt x="29602" y="826789"/>
                </a:lnTo>
                <a:lnTo>
                  <a:pt x="0" y="826789"/>
                </a:lnTo>
                <a:close/>
                <a:moveTo>
                  <a:pt x="1034520" y="531537"/>
                </a:moveTo>
                <a:lnTo>
                  <a:pt x="1064123" y="531537"/>
                </a:lnTo>
                <a:lnTo>
                  <a:pt x="1064123" y="561139"/>
                </a:lnTo>
                <a:lnTo>
                  <a:pt x="1034520" y="561139"/>
                </a:lnTo>
                <a:close/>
                <a:moveTo>
                  <a:pt x="768326" y="531534"/>
                </a:moveTo>
                <a:lnTo>
                  <a:pt x="797926" y="531534"/>
                </a:lnTo>
                <a:lnTo>
                  <a:pt x="797926" y="561137"/>
                </a:lnTo>
                <a:lnTo>
                  <a:pt x="768326" y="561137"/>
                </a:lnTo>
                <a:close/>
                <a:moveTo>
                  <a:pt x="502235" y="531532"/>
                </a:moveTo>
                <a:lnTo>
                  <a:pt x="531838" y="531532"/>
                </a:lnTo>
                <a:lnTo>
                  <a:pt x="531838" y="561135"/>
                </a:lnTo>
                <a:lnTo>
                  <a:pt x="502235" y="561135"/>
                </a:lnTo>
                <a:close/>
                <a:moveTo>
                  <a:pt x="236036" y="531530"/>
                </a:moveTo>
                <a:lnTo>
                  <a:pt x="265639" y="531530"/>
                </a:lnTo>
                <a:lnTo>
                  <a:pt x="265639" y="561133"/>
                </a:lnTo>
                <a:lnTo>
                  <a:pt x="236036" y="561133"/>
                </a:lnTo>
                <a:close/>
                <a:moveTo>
                  <a:pt x="0" y="531530"/>
                </a:moveTo>
                <a:lnTo>
                  <a:pt x="29602" y="531530"/>
                </a:lnTo>
                <a:lnTo>
                  <a:pt x="29602" y="561133"/>
                </a:lnTo>
                <a:lnTo>
                  <a:pt x="0" y="561133"/>
                </a:lnTo>
                <a:close/>
                <a:moveTo>
                  <a:pt x="1034520" y="265772"/>
                </a:moveTo>
                <a:lnTo>
                  <a:pt x="1064123" y="265772"/>
                </a:lnTo>
                <a:lnTo>
                  <a:pt x="1064123" y="295374"/>
                </a:lnTo>
                <a:lnTo>
                  <a:pt x="1034520" y="295374"/>
                </a:lnTo>
                <a:close/>
                <a:moveTo>
                  <a:pt x="768326" y="265770"/>
                </a:moveTo>
                <a:lnTo>
                  <a:pt x="797926" y="265770"/>
                </a:lnTo>
                <a:lnTo>
                  <a:pt x="797926" y="295372"/>
                </a:lnTo>
                <a:lnTo>
                  <a:pt x="768326" y="295372"/>
                </a:lnTo>
                <a:close/>
                <a:moveTo>
                  <a:pt x="502235" y="265767"/>
                </a:moveTo>
                <a:lnTo>
                  <a:pt x="531838" y="265767"/>
                </a:lnTo>
                <a:lnTo>
                  <a:pt x="531838" y="295370"/>
                </a:lnTo>
                <a:lnTo>
                  <a:pt x="502235" y="295370"/>
                </a:lnTo>
                <a:close/>
                <a:moveTo>
                  <a:pt x="236036" y="265765"/>
                </a:moveTo>
                <a:lnTo>
                  <a:pt x="265639" y="265765"/>
                </a:lnTo>
                <a:lnTo>
                  <a:pt x="265639" y="295368"/>
                </a:lnTo>
                <a:lnTo>
                  <a:pt x="236036" y="295368"/>
                </a:lnTo>
                <a:close/>
                <a:moveTo>
                  <a:pt x="0" y="265765"/>
                </a:moveTo>
                <a:lnTo>
                  <a:pt x="29602" y="265765"/>
                </a:lnTo>
                <a:lnTo>
                  <a:pt x="29602" y="295368"/>
                </a:lnTo>
                <a:lnTo>
                  <a:pt x="0" y="295368"/>
                </a:lnTo>
                <a:close/>
                <a:moveTo>
                  <a:pt x="1034520" y="7"/>
                </a:moveTo>
                <a:lnTo>
                  <a:pt x="1064123" y="7"/>
                </a:lnTo>
                <a:lnTo>
                  <a:pt x="1064123" y="29609"/>
                </a:lnTo>
                <a:lnTo>
                  <a:pt x="1034520" y="29609"/>
                </a:lnTo>
                <a:close/>
                <a:moveTo>
                  <a:pt x="768326" y="5"/>
                </a:moveTo>
                <a:lnTo>
                  <a:pt x="797926" y="5"/>
                </a:lnTo>
                <a:lnTo>
                  <a:pt x="797926" y="29607"/>
                </a:lnTo>
                <a:lnTo>
                  <a:pt x="768326" y="29607"/>
                </a:lnTo>
                <a:close/>
                <a:moveTo>
                  <a:pt x="502235" y="2"/>
                </a:moveTo>
                <a:lnTo>
                  <a:pt x="531838" y="2"/>
                </a:lnTo>
                <a:lnTo>
                  <a:pt x="531838" y="29605"/>
                </a:lnTo>
                <a:lnTo>
                  <a:pt x="502235" y="29605"/>
                </a:lnTo>
                <a:close/>
                <a:moveTo>
                  <a:pt x="236036" y="0"/>
                </a:moveTo>
                <a:lnTo>
                  <a:pt x="265638" y="0"/>
                </a:lnTo>
                <a:lnTo>
                  <a:pt x="265638" y="29602"/>
                </a:lnTo>
                <a:lnTo>
                  <a:pt x="236036" y="29602"/>
                </a:lnTo>
                <a:close/>
                <a:moveTo>
                  <a:pt x="0" y="0"/>
                </a:moveTo>
                <a:lnTo>
                  <a:pt x="29602" y="0"/>
                </a:lnTo>
                <a:lnTo>
                  <a:pt x="29602" y="29602"/>
                </a:lnTo>
                <a:lnTo>
                  <a:pt x="0" y="29602"/>
                </a:lnTo>
                <a:close/>
              </a:path>
            </a:pathLst>
          </a:custGeom>
          <a:solidFill>
            <a:schemeClr val="bg1">
              <a:alpha val="40000"/>
            </a:schemeClr>
          </a:solidFill>
          <a:ln w="10797" cap="flat">
            <a:noFill/>
            <a:prstDash val="solid"/>
            <a:miter/>
          </a:ln>
        </p:spPr>
        <p:txBody>
          <a:bodyPr wrap="square" rtlCol="0" anchor="ctr">
            <a:noAutofit/>
          </a:bodyPr>
          <a:lstStyle/>
          <a:p>
            <a:endParaRPr lang="en-US" sz="1800"/>
          </a:p>
        </p:txBody>
      </p:sp>
      <p:grpSp>
        <p:nvGrpSpPr>
          <p:cNvPr id="8" name="Group 7">
            <a:extLst>
              <a:ext uri="{FF2B5EF4-FFF2-40B4-BE49-F238E27FC236}">
                <a16:creationId xmlns:a16="http://schemas.microsoft.com/office/drawing/2014/main" xmlns="" id="{BD3C4F0B-931C-4765-AFA4-8D5C719B04FD}"/>
              </a:ext>
            </a:extLst>
          </p:cNvPr>
          <p:cNvGrpSpPr/>
          <p:nvPr userDrawn="1"/>
        </p:nvGrpSpPr>
        <p:grpSpPr>
          <a:xfrm>
            <a:off x="-3221" y="1"/>
            <a:ext cx="1571012" cy="6342667"/>
            <a:chOff x="-3221" y="0"/>
            <a:chExt cx="1570603" cy="6342667"/>
          </a:xfrm>
        </p:grpSpPr>
        <p:sp>
          <p:nvSpPr>
            <p:cNvPr id="9" name="Freeform: Shape 41">
              <a:extLst>
                <a:ext uri="{FF2B5EF4-FFF2-40B4-BE49-F238E27FC236}">
                  <a16:creationId xmlns:a16="http://schemas.microsoft.com/office/drawing/2014/main" xmlns="" id="{E1B23546-AAF6-4855-9B85-02DBDBA87870}"/>
                </a:ext>
              </a:extLst>
            </p:cNvPr>
            <p:cNvSpPr txBox="1">
              <a:spLocks/>
            </p:cNvSpPr>
            <p:nvPr/>
          </p:nvSpPr>
          <p:spPr>
            <a:xfrm>
              <a:off x="771720" y="1305465"/>
              <a:ext cx="531436" cy="531432"/>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chemeClr val="bg1">
                <a:alpha val="20000"/>
              </a:schemeClr>
            </a:solidFill>
          </p:spPr>
          <p:txBody>
            <a:bodyPr wrap="square">
              <a:noAutofit/>
            </a:bodyPr>
            <a:lstStyle>
              <a:lvl1pPr marL="0" indent="0" algn="l" defTabSz="457200" rtl="0" eaLnBrk="1" latinLnBrk="0" hangingPunct="1">
                <a:spcBef>
                  <a:spcPts val="1000"/>
                </a:spcBef>
                <a:buFont typeface="Arial"/>
                <a:buNone/>
                <a:defRPr sz="14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14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14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14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1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a:t> </a:t>
              </a:r>
            </a:p>
          </p:txBody>
        </p:sp>
        <p:sp>
          <p:nvSpPr>
            <p:cNvPr id="10" name="Freeform: Shape 42">
              <a:extLst>
                <a:ext uri="{FF2B5EF4-FFF2-40B4-BE49-F238E27FC236}">
                  <a16:creationId xmlns:a16="http://schemas.microsoft.com/office/drawing/2014/main" xmlns="" id="{99863198-1139-419E-BEF7-7691D7DA3984}"/>
                </a:ext>
              </a:extLst>
            </p:cNvPr>
            <p:cNvSpPr txBox="1">
              <a:spLocks/>
            </p:cNvSpPr>
            <p:nvPr/>
          </p:nvSpPr>
          <p:spPr>
            <a:xfrm rot="16200000">
              <a:off x="653257" y="1982983"/>
              <a:ext cx="530877" cy="1297373"/>
            </a:xfrm>
            <a:custGeom>
              <a:avLst/>
              <a:gdLst>
                <a:gd name="connsiteX0" fmla="*/ 0 w 530877"/>
                <a:gd name="connsiteY0" fmla="*/ 0 h 1297373"/>
                <a:gd name="connsiteX1" fmla="*/ 530877 w 530877"/>
                <a:gd name="connsiteY1" fmla="*/ 0 h 1297373"/>
                <a:gd name="connsiteX2" fmla="*/ 530877 w 530877"/>
                <a:gd name="connsiteY2" fmla="*/ 1297373 h 1297373"/>
                <a:gd name="connsiteX3" fmla="*/ 0 w 530877"/>
                <a:gd name="connsiteY3" fmla="*/ 1297373 h 1297373"/>
              </a:gdLst>
              <a:ahLst/>
              <a:cxnLst>
                <a:cxn ang="0">
                  <a:pos x="connsiteX0" y="connsiteY0"/>
                </a:cxn>
                <a:cxn ang="0">
                  <a:pos x="connsiteX1" y="connsiteY1"/>
                </a:cxn>
                <a:cxn ang="0">
                  <a:pos x="connsiteX2" y="connsiteY2"/>
                </a:cxn>
                <a:cxn ang="0">
                  <a:pos x="connsiteX3" y="connsiteY3"/>
                </a:cxn>
              </a:cxnLst>
              <a:rect l="l" t="t" r="r" b="b"/>
              <a:pathLst>
                <a:path w="530877" h="1297373">
                  <a:moveTo>
                    <a:pt x="0" y="0"/>
                  </a:moveTo>
                  <a:lnTo>
                    <a:pt x="530877" y="0"/>
                  </a:lnTo>
                  <a:lnTo>
                    <a:pt x="530877" y="1297373"/>
                  </a:lnTo>
                  <a:lnTo>
                    <a:pt x="0" y="1297373"/>
                  </a:lnTo>
                  <a:close/>
                </a:path>
              </a:pathLst>
            </a:custGeom>
            <a:solidFill>
              <a:schemeClr val="bg1">
                <a:alpha val="20000"/>
              </a:schemeClr>
            </a:solidFill>
          </p:spPr>
          <p:txBody>
            <a:bodyPr wrap="square">
              <a:noAutofit/>
            </a:bodyPr>
            <a:lstStyle>
              <a:lvl1pPr marL="0" indent="0" algn="l" defTabSz="457200" rtl="0" eaLnBrk="1" latinLnBrk="0" hangingPunct="1">
                <a:spcBef>
                  <a:spcPts val="1000"/>
                </a:spcBef>
                <a:buFont typeface="Arial"/>
                <a:buNone/>
                <a:defRPr sz="14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14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14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14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1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a:t> </a:t>
              </a:r>
            </a:p>
          </p:txBody>
        </p:sp>
        <p:sp>
          <p:nvSpPr>
            <p:cNvPr id="11" name="Freeform: Shape 81">
              <a:extLst>
                <a:ext uri="{FF2B5EF4-FFF2-40B4-BE49-F238E27FC236}">
                  <a16:creationId xmlns:a16="http://schemas.microsoft.com/office/drawing/2014/main" xmlns="" id="{A5B1BDFB-9488-456D-BADD-5A8C923D5275}"/>
                </a:ext>
              </a:extLst>
            </p:cNvPr>
            <p:cNvSpPr txBox="1">
              <a:spLocks/>
            </p:cNvSpPr>
            <p:nvPr/>
          </p:nvSpPr>
          <p:spPr>
            <a:xfrm rot="5400000">
              <a:off x="522214" y="5297589"/>
              <a:ext cx="1030447" cy="1059710"/>
            </a:xfrm>
            <a:custGeom>
              <a:avLst/>
              <a:gdLst>
                <a:gd name="connsiteX0" fmla="*/ 0 w 1030447"/>
                <a:gd name="connsiteY0" fmla="*/ 0 h 1059710"/>
                <a:gd name="connsiteX1" fmla="*/ 530729 w 1030447"/>
                <a:gd name="connsiteY1" fmla="*/ 0 h 1059710"/>
                <a:gd name="connsiteX2" fmla="*/ 955721 w 1030447"/>
                <a:gd name="connsiteY2" fmla="*/ 521447 h 1059710"/>
                <a:gd name="connsiteX3" fmla="*/ 1030447 w 1030447"/>
                <a:gd name="connsiteY3" fmla="*/ 528980 h 1059710"/>
                <a:gd name="connsiteX4" fmla="*/ 1030447 w 1030447"/>
                <a:gd name="connsiteY4" fmla="*/ 1059710 h 1059710"/>
                <a:gd name="connsiteX5" fmla="*/ 848760 w 1030447"/>
                <a:gd name="connsiteY5" fmla="*/ 1041394 h 1059710"/>
                <a:gd name="connsiteX6" fmla="*/ 0 w 1030447"/>
                <a:gd name="connsiteY6" fmla="*/ 0 h 1059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30447" h="1059710">
                  <a:moveTo>
                    <a:pt x="0" y="0"/>
                  </a:moveTo>
                  <a:lnTo>
                    <a:pt x="530729" y="0"/>
                  </a:lnTo>
                  <a:cubicBezTo>
                    <a:pt x="530729" y="257214"/>
                    <a:pt x="713179" y="471816"/>
                    <a:pt x="955721" y="521447"/>
                  </a:cubicBezTo>
                  <a:lnTo>
                    <a:pt x="1030447" y="528980"/>
                  </a:lnTo>
                  <a:lnTo>
                    <a:pt x="1030447" y="1059710"/>
                  </a:lnTo>
                  <a:lnTo>
                    <a:pt x="848760" y="1041394"/>
                  </a:lnTo>
                  <a:cubicBezTo>
                    <a:pt x="364374" y="942275"/>
                    <a:pt x="0" y="513689"/>
                    <a:pt x="0" y="0"/>
                  </a:cubicBezTo>
                  <a:close/>
                </a:path>
              </a:pathLst>
            </a:custGeom>
            <a:solidFill>
              <a:schemeClr val="bg1">
                <a:alpha val="20000"/>
              </a:schemeClr>
            </a:solidFill>
          </p:spPr>
          <p:txBody>
            <a:bodyPr wrap="square">
              <a:noAutofit/>
            </a:bodyPr>
            <a:lstStyle>
              <a:lvl1pPr marL="0" indent="0" algn="l" defTabSz="457200" rtl="0" eaLnBrk="1" latinLnBrk="0" hangingPunct="1">
                <a:spcBef>
                  <a:spcPts val="1000"/>
                </a:spcBef>
                <a:buFont typeface="Arial"/>
                <a:buNone/>
                <a:defRPr sz="14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14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14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14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1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a:t> </a:t>
              </a:r>
            </a:p>
          </p:txBody>
        </p:sp>
        <p:sp>
          <p:nvSpPr>
            <p:cNvPr id="12" name="Freeform: Shape 41">
              <a:extLst>
                <a:ext uri="{FF2B5EF4-FFF2-40B4-BE49-F238E27FC236}">
                  <a16:creationId xmlns:a16="http://schemas.microsoft.com/office/drawing/2014/main" xmlns="" id="{2F724403-7846-42FC-A2F9-72844DC96D67}"/>
                </a:ext>
              </a:extLst>
            </p:cNvPr>
            <p:cNvSpPr txBox="1">
              <a:spLocks/>
            </p:cNvSpPr>
            <p:nvPr/>
          </p:nvSpPr>
          <p:spPr>
            <a:xfrm>
              <a:off x="253539" y="4223290"/>
              <a:ext cx="531436" cy="531432"/>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chemeClr val="bg1">
                <a:alpha val="20000"/>
              </a:schemeClr>
            </a:solidFill>
          </p:spPr>
          <p:txBody>
            <a:bodyPr wrap="square">
              <a:noAutofit/>
            </a:bodyPr>
            <a:lstStyle>
              <a:lvl1pPr marL="0" indent="0" algn="l" defTabSz="457200" rtl="0" eaLnBrk="1" latinLnBrk="0" hangingPunct="1">
                <a:spcBef>
                  <a:spcPts val="1000"/>
                </a:spcBef>
                <a:buFont typeface="Arial"/>
                <a:buNone/>
                <a:defRPr sz="14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14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14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14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1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a:t> </a:t>
              </a:r>
            </a:p>
          </p:txBody>
        </p:sp>
        <p:sp>
          <p:nvSpPr>
            <p:cNvPr id="16" name="Freeform: Shape 81">
              <a:extLst>
                <a:ext uri="{FF2B5EF4-FFF2-40B4-BE49-F238E27FC236}">
                  <a16:creationId xmlns:a16="http://schemas.microsoft.com/office/drawing/2014/main" xmlns="" id="{A4FB881B-65A5-40CF-99A9-ACC0B5674305}"/>
                </a:ext>
              </a:extLst>
            </p:cNvPr>
            <p:cNvSpPr txBox="1">
              <a:spLocks/>
            </p:cNvSpPr>
            <p:nvPr/>
          </p:nvSpPr>
          <p:spPr>
            <a:xfrm rot="16200000">
              <a:off x="11410" y="-14631"/>
              <a:ext cx="1030447" cy="1059710"/>
            </a:xfrm>
            <a:custGeom>
              <a:avLst/>
              <a:gdLst>
                <a:gd name="connsiteX0" fmla="*/ 0 w 1030447"/>
                <a:gd name="connsiteY0" fmla="*/ 0 h 1059710"/>
                <a:gd name="connsiteX1" fmla="*/ 530729 w 1030447"/>
                <a:gd name="connsiteY1" fmla="*/ 0 h 1059710"/>
                <a:gd name="connsiteX2" fmla="*/ 955721 w 1030447"/>
                <a:gd name="connsiteY2" fmla="*/ 521447 h 1059710"/>
                <a:gd name="connsiteX3" fmla="*/ 1030447 w 1030447"/>
                <a:gd name="connsiteY3" fmla="*/ 528980 h 1059710"/>
                <a:gd name="connsiteX4" fmla="*/ 1030447 w 1030447"/>
                <a:gd name="connsiteY4" fmla="*/ 1059710 h 1059710"/>
                <a:gd name="connsiteX5" fmla="*/ 848760 w 1030447"/>
                <a:gd name="connsiteY5" fmla="*/ 1041394 h 1059710"/>
                <a:gd name="connsiteX6" fmla="*/ 0 w 1030447"/>
                <a:gd name="connsiteY6" fmla="*/ 0 h 1059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30447" h="1059710">
                  <a:moveTo>
                    <a:pt x="0" y="0"/>
                  </a:moveTo>
                  <a:lnTo>
                    <a:pt x="530729" y="0"/>
                  </a:lnTo>
                  <a:cubicBezTo>
                    <a:pt x="530729" y="257214"/>
                    <a:pt x="713179" y="471816"/>
                    <a:pt x="955721" y="521447"/>
                  </a:cubicBezTo>
                  <a:lnTo>
                    <a:pt x="1030447" y="528980"/>
                  </a:lnTo>
                  <a:lnTo>
                    <a:pt x="1030447" y="1059710"/>
                  </a:lnTo>
                  <a:lnTo>
                    <a:pt x="848760" y="1041394"/>
                  </a:lnTo>
                  <a:cubicBezTo>
                    <a:pt x="364374" y="942275"/>
                    <a:pt x="0" y="513689"/>
                    <a:pt x="0" y="0"/>
                  </a:cubicBezTo>
                  <a:close/>
                </a:path>
              </a:pathLst>
            </a:custGeom>
            <a:solidFill>
              <a:schemeClr val="bg1">
                <a:alpha val="20000"/>
              </a:schemeClr>
            </a:solidFill>
          </p:spPr>
          <p:txBody>
            <a:bodyPr wrap="square">
              <a:noAutofit/>
            </a:bodyPr>
            <a:lstStyle>
              <a:lvl1pPr marL="0" indent="0" algn="l" defTabSz="457200" rtl="0" eaLnBrk="1" latinLnBrk="0" hangingPunct="1">
                <a:spcBef>
                  <a:spcPts val="1000"/>
                </a:spcBef>
                <a:buFont typeface="Arial"/>
                <a:buNone/>
                <a:defRPr sz="14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14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14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14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1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a:t> </a:t>
              </a:r>
            </a:p>
          </p:txBody>
        </p:sp>
      </p:grpSp>
      <p:pic>
        <p:nvPicPr>
          <p:cNvPr id="13" name="Picture 12">
            <a:extLst>
              <a:ext uri="{FF2B5EF4-FFF2-40B4-BE49-F238E27FC236}">
                <a16:creationId xmlns:a16="http://schemas.microsoft.com/office/drawing/2014/main" xmlns="" id="{6469489A-B735-4651-9E81-0632F754C889}"/>
              </a:ext>
            </a:extLst>
          </p:cNvPr>
          <p:cNvPicPr>
            <a:picLocks noChangeAspect="1"/>
          </p:cNvPicPr>
          <p:nvPr userDrawn="1"/>
        </p:nvPicPr>
        <p:blipFill>
          <a:blip r:embed="rId34" cstate="screen">
            <a:extLst>
              <a:ext uri="{28A0092B-C50C-407E-A947-70E740481C1C}">
                <a14:useLocalDpi xmlns:a14="http://schemas.microsoft.com/office/drawing/2010/main"/>
              </a:ext>
            </a:extLst>
          </a:blip>
          <a:srcRect/>
          <a:stretch/>
        </p:blipFill>
        <p:spPr>
          <a:xfrm>
            <a:off x="260556" y="3149791"/>
            <a:ext cx="1053838" cy="546736"/>
          </a:xfrm>
          <a:prstGeom prst="rect">
            <a:avLst/>
          </a:prstGeom>
        </p:spPr>
      </p:pic>
    </p:spTree>
    <p:extLst>
      <p:ext uri="{BB962C8B-B14F-4D97-AF65-F5344CB8AC3E}">
        <p14:creationId xmlns:p14="http://schemas.microsoft.com/office/powerpoint/2010/main" val="3331288626"/>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 id="2147483700" r:id="rId13"/>
    <p:sldLayoutId id="2147483701" r:id="rId14"/>
    <p:sldLayoutId id="2147483702" r:id="rId15"/>
    <p:sldLayoutId id="2147483703" r:id="rId16"/>
    <p:sldLayoutId id="2147483704" r:id="rId17"/>
    <p:sldLayoutId id="2147483705" r:id="rId18"/>
    <p:sldLayoutId id="2147483706" r:id="rId19"/>
    <p:sldLayoutId id="2147483707" r:id="rId20"/>
    <p:sldLayoutId id="2147483708" r:id="rId21"/>
    <p:sldLayoutId id="2147483709" r:id="rId22"/>
    <p:sldLayoutId id="2147483710" r:id="rId23"/>
    <p:sldLayoutId id="2147483711" r:id="rId24"/>
    <p:sldLayoutId id="2147483712" r:id="rId25"/>
    <p:sldLayoutId id="2147483713" r:id="rId26"/>
    <p:sldLayoutId id="2147483714" r:id="rId27"/>
    <p:sldLayoutId id="2147483715" r:id="rId28"/>
    <p:sldLayoutId id="2147483716" r:id="rId29"/>
    <p:sldLayoutId id="2147483717" r:id="rId30"/>
    <p:sldLayoutId id="2147483718" r:id="rId31"/>
    <p:sldLayoutId id="2147483719" r:id="rId32"/>
  </p:sldLayoutIdLst>
  <p:hf sldNum="0" hdr="0" dt="0"/>
  <p:txStyles>
    <p:titleStyle>
      <a:lvl1pPr algn="l" defTabSz="457200" rtl="0" eaLnBrk="1" latinLnBrk="0" hangingPunct="1">
        <a:lnSpc>
          <a:spcPct val="85000"/>
        </a:lnSpc>
        <a:spcBef>
          <a:spcPct val="0"/>
        </a:spcBef>
        <a:buNone/>
        <a:tabLst>
          <a:tab pos="2227263" algn="l"/>
        </a:tabLst>
        <a:defRPr sz="2800" b="1" i="0" kern="1200" spc="-50" baseline="0">
          <a:solidFill>
            <a:schemeClr val="tx1"/>
          </a:solidFill>
          <a:latin typeface="Arial" panose="020B0604020202020204" pitchFamily="34" charset="0"/>
          <a:ea typeface="+mj-ea"/>
          <a:cs typeface="Arial"/>
        </a:defRPr>
      </a:lvl1pPr>
    </p:titleStyle>
    <p:bodyStyle>
      <a:lvl1pPr marL="0" indent="0" algn="l" defTabSz="457200" rtl="0" eaLnBrk="1" latinLnBrk="0" hangingPunct="1">
        <a:spcBef>
          <a:spcPts val="1000"/>
        </a:spcBef>
        <a:buFont typeface="Arial"/>
        <a:buNone/>
        <a:defRPr sz="2000" kern="1200">
          <a:solidFill>
            <a:schemeClr val="tx1"/>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xmlns="">
        <p15:guide id="1" orient="horz" pos="3888">
          <p15:clr>
            <a:srgbClr val="F26B43"/>
          </p15:clr>
        </p15:guide>
        <p15:guide id="2" pos="1223">
          <p15:clr>
            <a:srgbClr val="F26B43"/>
          </p15:clr>
        </p15:guide>
        <p15:guide id="3" pos="7439">
          <p15:clr>
            <a:srgbClr val="F26B43"/>
          </p15:clr>
        </p15:guide>
        <p15:guide id="4" orient="horz" pos="1152">
          <p15:clr>
            <a:srgbClr val="F26B43"/>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4" name="Freeform: Shape 41">
            <a:extLst>
              <a:ext uri="{FF2B5EF4-FFF2-40B4-BE49-F238E27FC236}">
                <a16:creationId xmlns:a16="http://schemas.microsoft.com/office/drawing/2014/main" xmlns="" id="{3D7EF86B-C285-4694-8AE5-C354FEE8BED3}"/>
              </a:ext>
            </a:extLst>
          </p:cNvPr>
          <p:cNvSpPr txBox="1">
            <a:spLocks/>
          </p:cNvSpPr>
          <p:nvPr userDrawn="1"/>
        </p:nvSpPr>
        <p:spPr>
          <a:xfrm rot="16200000">
            <a:off x="9350039" y="515505"/>
            <a:ext cx="520273" cy="520405"/>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chemeClr val="bg1">
              <a:lumMod val="85000"/>
              <a:alpha val="50000"/>
            </a:schemeClr>
          </a:solidFill>
        </p:spPr>
        <p:txBody>
          <a:bodyPr wrap="square">
            <a:noAutofit/>
          </a:bodyPr>
          <a:lstStyle>
            <a:lvl1pPr marL="0" indent="0" algn="l" defTabSz="457200" rtl="0" eaLnBrk="1" latinLnBrk="0" hangingPunct="1">
              <a:spcBef>
                <a:spcPts val="1000"/>
              </a:spcBef>
              <a:buFont typeface="Arial"/>
              <a:buNone/>
              <a:defRPr sz="14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14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14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14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1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a:t> </a:t>
            </a:r>
          </a:p>
        </p:txBody>
      </p:sp>
      <p:sp>
        <p:nvSpPr>
          <p:cNvPr id="2" name="Title Placeholder 1"/>
          <p:cNvSpPr>
            <a:spLocks noGrp="1"/>
          </p:cNvSpPr>
          <p:nvPr>
            <p:ph type="title"/>
          </p:nvPr>
        </p:nvSpPr>
        <p:spPr>
          <a:xfrm>
            <a:off x="381101" y="357722"/>
            <a:ext cx="6610663" cy="690029"/>
          </a:xfrm>
          <a:prstGeom prst="rect">
            <a:avLst/>
          </a:prstGeom>
        </p:spPr>
        <p:txBody>
          <a:bodyPr vert="horz" lIns="0" tIns="0" rIns="0" bIns="0" rtlCol="0" anchor="t" anchorCtr="0">
            <a:noAutofit/>
          </a:bodyPr>
          <a:lstStyle/>
          <a:p>
            <a:endParaRPr lang="en-US"/>
          </a:p>
        </p:txBody>
      </p:sp>
      <p:sp>
        <p:nvSpPr>
          <p:cNvPr id="3" name="Text Placeholder 2"/>
          <p:cNvSpPr>
            <a:spLocks noGrp="1"/>
          </p:cNvSpPr>
          <p:nvPr>
            <p:ph type="body" idx="1"/>
          </p:nvPr>
        </p:nvSpPr>
        <p:spPr>
          <a:xfrm>
            <a:off x="381101" y="1322389"/>
            <a:ext cx="11429800" cy="4961823"/>
          </a:xfrm>
          <a:prstGeom prst="rect">
            <a:avLst/>
          </a:prstGeom>
        </p:spPr>
        <p:txBody>
          <a:bodyPr vert="horz" lIns="0" tIns="0" rIns="0" bIns="0" rtlCol="0" anchor="t" anchorCtr="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3">
            <a:extLst>
              <a:ext uri="{FF2B5EF4-FFF2-40B4-BE49-F238E27FC236}">
                <a16:creationId xmlns:a16="http://schemas.microsoft.com/office/drawing/2014/main" xmlns="" id="{43A5BB14-D036-4AC1-9435-9025BF12CBD4}"/>
              </a:ext>
            </a:extLst>
          </p:cNvPr>
          <p:cNvSpPr txBox="1"/>
          <p:nvPr userDrawn="1"/>
        </p:nvSpPr>
        <p:spPr>
          <a:xfrm>
            <a:off x="11457723" y="6472936"/>
            <a:ext cx="353177" cy="122429"/>
          </a:xfrm>
          <a:prstGeom prst="rect">
            <a:avLst/>
          </a:prstGeom>
          <a:noFill/>
        </p:spPr>
        <p:txBody>
          <a:bodyPr wrap="square" lIns="0" tIns="0" rIns="0" bIns="0" rtlCol="0">
            <a:noAutofit/>
          </a:bodyPr>
          <a:lstStyle/>
          <a:p>
            <a:pPr marL="0" algn="r" defTabSz="457200" rtl="0" eaLnBrk="1" latinLnBrk="0" hangingPunct="1"/>
            <a:fld id="{CDB435D5-777C-4922-976B-8C95AF7AC8DD}" type="slidenum">
              <a:rPr lang="en-US" sz="700" b="1" i="0" kern="1200" smtClean="0">
                <a:solidFill>
                  <a:schemeClr val="tx1"/>
                </a:solidFill>
                <a:latin typeface="Arial"/>
                <a:ea typeface="+mn-ea"/>
                <a:cs typeface="Arial"/>
              </a:rPr>
              <a:pPr marL="0" algn="r" defTabSz="457200" rtl="0" eaLnBrk="1" latinLnBrk="0" hangingPunct="1"/>
              <a:t>‹#›</a:t>
            </a:fld>
            <a:endParaRPr lang="en-US" sz="700" b="1" i="0" kern="1200" err="1">
              <a:solidFill>
                <a:schemeClr val="tx1"/>
              </a:solidFill>
              <a:latin typeface="Arial"/>
              <a:ea typeface="+mn-ea"/>
              <a:cs typeface="Arial"/>
            </a:endParaRPr>
          </a:p>
        </p:txBody>
      </p:sp>
      <p:sp>
        <p:nvSpPr>
          <p:cNvPr id="10" name="Rectangle 9">
            <a:extLst>
              <a:ext uri="{FF2B5EF4-FFF2-40B4-BE49-F238E27FC236}">
                <a16:creationId xmlns:a16="http://schemas.microsoft.com/office/drawing/2014/main" xmlns="" id="{BBAA1A17-E5C3-4173-84E8-4D5439A15A93}"/>
              </a:ext>
            </a:extLst>
          </p:cNvPr>
          <p:cNvSpPr/>
          <p:nvPr userDrawn="1"/>
        </p:nvSpPr>
        <p:spPr>
          <a:xfrm>
            <a:off x="-1" y="6812282"/>
            <a:ext cx="12192001"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11" name="Picture 10">
            <a:extLst>
              <a:ext uri="{FF2B5EF4-FFF2-40B4-BE49-F238E27FC236}">
                <a16:creationId xmlns:a16="http://schemas.microsoft.com/office/drawing/2014/main" xmlns="" id="{CD447F06-748E-42A6-BD60-E239F1FB5B2C}"/>
              </a:ext>
            </a:extLst>
          </p:cNvPr>
          <p:cNvPicPr>
            <a:picLocks noChangeAspect="1"/>
          </p:cNvPicPr>
          <p:nvPr userDrawn="1"/>
        </p:nvPicPr>
        <p:blipFill>
          <a:blip r:embed="rId18"/>
          <a:srcRect/>
          <a:stretch/>
        </p:blipFill>
        <p:spPr>
          <a:xfrm>
            <a:off x="10353196" y="349030"/>
            <a:ext cx="1419987" cy="325698"/>
          </a:xfrm>
          <a:prstGeom prst="rect">
            <a:avLst/>
          </a:prstGeom>
        </p:spPr>
      </p:pic>
      <p:sp>
        <p:nvSpPr>
          <p:cNvPr id="13" name="TextBox 12">
            <a:extLst>
              <a:ext uri="{FF2B5EF4-FFF2-40B4-BE49-F238E27FC236}">
                <a16:creationId xmlns:a16="http://schemas.microsoft.com/office/drawing/2014/main" xmlns="" id="{9F2E3F76-83D3-4554-B85D-A36954F54A08}"/>
              </a:ext>
            </a:extLst>
          </p:cNvPr>
          <p:cNvSpPr txBox="1">
            <a:spLocks/>
          </p:cNvSpPr>
          <p:nvPr userDrawn="1"/>
        </p:nvSpPr>
        <p:spPr>
          <a:xfrm>
            <a:off x="7041922" y="1"/>
            <a:ext cx="2011251" cy="783591"/>
          </a:xfrm>
          <a:custGeom>
            <a:avLst/>
            <a:gdLst>
              <a:gd name="connsiteX0" fmla="*/ 0 w 2010727"/>
              <a:gd name="connsiteY0" fmla="*/ 0 h 783591"/>
              <a:gd name="connsiteX1" fmla="*/ 554656 w 2010727"/>
              <a:gd name="connsiteY1" fmla="*/ 0 h 783591"/>
              <a:gd name="connsiteX2" fmla="*/ 572969 w 2010727"/>
              <a:gd name="connsiteY2" fmla="*/ 33738 h 783591"/>
              <a:gd name="connsiteX3" fmla="*/ 1005363 w 2010727"/>
              <a:gd name="connsiteY3" fmla="*/ 263640 h 783591"/>
              <a:gd name="connsiteX4" fmla="*/ 1437757 w 2010727"/>
              <a:gd name="connsiteY4" fmla="*/ 33738 h 783591"/>
              <a:gd name="connsiteX5" fmla="*/ 1456070 w 2010727"/>
              <a:gd name="connsiteY5" fmla="*/ 0 h 783591"/>
              <a:gd name="connsiteX6" fmla="*/ 2010727 w 2010727"/>
              <a:gd name="connsiteY6" fmla="*/ 0 h 783591"/>
              <a:gd name="connsiteX7" fmla="*/ 1964925 w 2010727"/>
              <a:gd name="connsiteY7" fmla="*/ 147550 h 783591"/>
              <a:gd name="connsiteX8" fmla="*/ 1005363 w 2010727"/>
              <a:gd name="connsiteY8" fmla="*/ 783591 h 783591"/>
              <a:gd name="connsiteX9" fmla="*/ 45802 w 2010727"/>
              <a:gd name="connsiteY9" fmla="*/ 147550 h 783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10727" h="783591">
                <a:moveTo>
                  <a:pt x="0" y="0"/>
                </a:moveTo>
                <a:lnTo>
                  <a:pt x="554656" y="0"/>
                </a:lnTo>
                <a:lnTo>
                  <a:pt x="572969" y="33738"/>
                </a:lnTo>
                <a:cubicBezTo>
                  <a:pt x="666677" y="172444"/>
                  <a:pt x="825370" y="263640"/>
                  <a:pt x="1005363" y="263640"/>
                </a:cubicBezTo>
                <a:cubicBezTo>
                  <a:pt x="1185356" y="263640"/>
                  <a:pt x="1344049" y="172444"/>
                  <a:pt x="1437757" y="33738"/>
                </a:cubicBezTo>
                <a:lnTo>
                  <a:pt x="1456070" y="0"/>
                </a:lnTo>
                <a:lnTo>
                  <a:pt x="2010727" y="0"/>
                </a:lnTo>
                <a:lnTo>
                  <a:pt x="1964925" y="147550"/>
                </a:lnTo>
                <a:cubicBezTo>
                  <a:pt x="1806831" y="521325"/>
                  <a:pt x="1436725" y="783591"/>
                  <a:pt x="1005363" y="783591"/>
                </a:cubicBezTo>
                <a:cubicBezTo>
                  <a:pt x="574001" y="783591"/>
                  <a:pt x="203895" y="521325"/>
                  <a:pt x="45802" y="147550"/>
                </a:cubicBezTo>
                <a:close/>
              </a:path>
            </a:pathLst>
          </a:custGeom>
          <a:solidFill>
            <a:schemeClr val="bg1">
              <a:lumMod val="85000"/>
              <a:alpha val="50000"/>
            </a:schemeClr>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a:t> </a:t>
            </a:r>
          </a:p>
        </p:txBody>
      </p:sp>
      <p:grpSp>
        <p:nvGrpSpPr>
          <p:cNvPr id="9" name="Group 8">
            <a:extLst>
              <a:ext uri="{FF2B5EF4-FFF2-40B4-BE49-F238E27FC236}">
                <a16:creationId xmlns:a16="http://schemas.microsoft.com/office/drawing/2014/main" xmlns="" id="{65B239D9-38EC-420B-B93B-7319EC229F40}"/>
              </a:ext>
            </a:extLst>
          </p:cNvPr>
          <p:cNvGrpSpPr/>
          <p:nvPr userDrawn="1"/>
        </p:nvGrpSpPr>
        <p:grpSpPr>
          <a:xfrm>
            <a:off x="6991767" y="244608"/>
            <a:ext cx="4972747" cy="549346"/>
            <a:chOff x="6989946" y="244608"/>
            <a:chExt cx="4971452" cy="549346"/>
          </a:xfrm>
        </p:grpSpPr>
        <p:sp>
          <p:nvSpPr>
            <p:cNvPr id="24" name="Freeform: Shape 23">
              <a:extLst>
                <a:ext uri="{FF2B5EF4-FFF2-40B4-BE49-F238E27FC236}">
                  <a16:creationId xmlns:a16="http://schemas.microsoft.com/office/drawing/2014/main" xmlns="" id="{8478AD4B-A0BB-4DAC-9E45-9BEAEEC23A88}"/>
                </a:ext>
              </a:extLst>
            </p:cNvPr>
            <p:cNvSpPr/>
            <p:nvPr userDrawn="1"/>
          </p:nvSpPr>
          <p:spPr>
            <a:xfrm rot="5400000">
              <a:off x="11021749" y="-145696"/>
              <a:ext cx="549346" cy="1329953"/>
            </a:xfrm>
            <a:custGeom>
              <a:avLst/>
              <a:gdLst>
                <a:gd name="connsiteX0" fmla="*/ 520400 w 549346"/>
                <a:gd name="connsiteY0" fmla="*/ 28951 h 1329953"/>
                <a:gd name="connsiteX1" fmla="*/ 520400 w 549346"/>
                <a:gd name="connsiteY1" fmla="*/ 7 h 1329953"/>
                <a:gd name="connsiteX2" fmla="*/ 549346 w 549346"/>
                <a:gd name="connsiteY2" fmla="*/ 7 h 1329953"/>
                <a:gd name="connsiteX3" fmla="*/ 549346 w 549346"/>
                <a:gd name="connsiteY3" fmla="*/ 28951 h 1329953"/>
                <a:gd name="connsiteX4" fmla="*/ 520400 w 549346"/>
                <a:gd name="connsiteY4" fmla="*/ 289151 h 1329953"/>
                <a:gd name="connsiteX5" fmla="*/ 520400 w 549346"/>
                <a:gd name="connsiteY5" fmla="*/ 260207 h 1329953"/>
                <a:gd name="connsiteX6" fmla="*/ 549346 w 549346"/>
                <a:gd name="connsiteY6" fmla="*/ 260207 h 1329953"/>
                <a:gd name="connsiteX7" fmla="*/ 549346 w 549346"/>
                <a:gd name="connsiteY7" fmla="*/ 289151 h 1329953"/>
                <a:gd name="connsiteX8" fmla="*/ 520400 w 549346"/>
                <a:gd name="connsiteY8" fmla="*/ 549351 h 1329953"/>
                <a:gd name="connsiteX9" fmla="*/ 520400 w 549346"/>
                <a:gd name="connsiteY9" fmla="*/ 520407 h 1329953"/>
                <a:gd name="connsiteX10" fmla="*/ 549346 w 549346"/>
                <a:gd name="connsiteY10" fmla="*/ 520407 h 1329953"/>
                <a:gd name="connsiteX11" fmla="*/ 549346 w 549346"/>
                <a:gd name="connsiteY11" fmla="*/ 549351 h 1329953"/>
                <a:gd name="connsiteX12" fmla="*/ 520400 w 549346"/>
                <a:gd name="connsiteY12" fmla="*/ 809555 h 1329953"/>
                <a:gd name="connsiteX13" fmla="*/ 520400 w 549346"/>
                <a:gd name="connsiteY13" fmla="*/ 780609 h 1329953"/>
                <a:gd name="connsiteX14" fmla="*/ 549346 w 549346"/>
                <a:gd name="connsiteY14" fmla="*/ 780609 h 1329953"/>
                <a:gd name="connsiteX15" fmla="*/ 549346 w 549346"/>
                <a:gd name="connsiteY15" fmla="*/ 809555 h 1329953"/>
                <a:gd name="connsiteX16" fmla="*/ 520400 w 549346"/>
                <a:gd name="connsiteY16" fmla="*/ 1069753 h 1329953"/>
                <a:gd name="connsiteX17" fmla="*/ 520400 w 549346"/>
                <a:gd name="connsiteY17" fmla="*/ 1040809 h 1329953"/>
                <a:gd name="connsiteX18" fmla="*/ 549346 w 549346"/>
                <a:gd name="connsiteY18" fmla="*/ 1040809 h 1329953"/>
                <a:gd name="connsiteX19" fmla="*/ 549346 w 549346"/>
                <a:gd name="connsiteY19" fmla="*/ 1069753 h 1329953"/>
                <a:gd name="connsiteX20" fmla="*/ 520400 w 549346"/>
                <a:gd name="connsiteY20" fmla="*/ 1329953 h 1329953"/>
                <a:gd name="connsiteX21" fmla="*/ 520400 w 549346"/>
                <a:gd name="connsiteY21" fmla="*/ 1301009 h 1329953"/>
                <a:gd name="connsiteX22" fmla="*/ 549346 w 549346"/>
                <a:gd name="connsiteY22" fmla="*/ 1301009 h 1329953"/>
                <a:gd name="connsiteX23" fmla="*/ 549346 w 549346"/>
                <a:gd name="connsiteY23" fmla="*/ 1329953 h 1329953"/>
                <a:gd name="connsiteX24" fmla="*/ 260201 w 549346"/>
                <a:gd name="connsiteY24" fmla="*/ 28949 h 1329953"/>
                <a:gd name="connsiteX25" fmla="*/ 260201 w 549346"/>
                <a:gd name="connsiteY25" fmla="*/ 3 h 1329953"/>
                <a:gd name="connsiteX26" fmla="*/ 289145 w 549346"/>
                <a:gd name="connsiteY26" fmla="*/ 3 h 1329953"/>
                <a:gd name="connsiteX27" fmla="*/ 289145 w 549346"/>
                <a:gd name="connsiteY27" fmla="*/ 28949 h 1329953"/>
                <a:gd name="connsiteX28" fmla="*/ 0 w 549346"/>
                <a:gd name="connsiteY28" fmla="*/ 28947 h 1329953"/>
                <a:gd name="connsiteX29" fmla="*/ 0 w 549346"/>
                <a:gd name="connsiteY29" fmla="*/ 0 h 1329953"/>
                <a:gd name="connsiteX30" fmla="*/ 28944 w 549346"/>
                <a:gd name="connsiteY30" fmla="*/ 0 h 1329953"/>
                <a:gd name="connsiteX31" fmla="*/ 28944 w 549346"/>
                <a:gd name="connsiteY31" fmla="*/ 28947 h 1329953"/>
                <a:gd name="connsiteX32" fmla="*/ 0 w 549346"/>
                <a:gd name="connsiteY32" fmla="*/ 289147 h 1329953"/>
                <a:gd name="connsiteX33" fmla="*/ 0 w 549346"/>
                <a:gd name="connsiteY33" fmla="*/ 260203 h 1329953"/>
                <a:gd name="connsiteX34" fmla="*/ 28944 w 549346"/>
                <a:gd name="connsiteY34" fmla="*/ 260203 h 1329953"/>
                <a:gd name="connsiteX35" fmla="*/ 28944 w 549346"/>
                <a:gd name="connsiteY35" fmla="*/ 289147 h 1329953"/>
                <a:gd name="connsiteX36" fmla="*/ 0 w 549346"/>
                <a:gd name="connsiteY36" fmla="*/ 549347 h 1329953"/>
                <a:gd name="connsiteX37" fmla="*/ 0 w 549346"/>
                <a:gd name="connsiteY37" fmla="*/ 520403 h 1329953"/>
                <a:gd name="connsiteX38" fmla="*/ 28944 w 549346"/>
                <a:gd name="connsiteY38" fmla="*/ 520403 h 1329953"/>
                <a:gd name="connsiteX39" fmla="*/ 28944 w 549346"/>
                <a:gd name="connsiteY39" fmla="*/ 549347 h 1329953"/>
                <a:gd name="connsiteX40" fmla="*/ 0 w 549346"/>
                <a:gd name="connsiteY40" fmla="*/ 809549 h 1329953"/>
                <a:gd name="connsiteX41" fmla="*/ 0 w 549346"/>
                <a:gd name="connsiteY41" fmla="*/ 780603 h 1329953"/>
                <a:gd name="connsiteX42" fmla="*/ 28944 w 549346"/>
                <a:gd name="connsiteY42" fmla="*/ 780603 h 1329953"/>
                <a:gd name="connsiteX43" fmla="*/ 28944 w 549346"/>
                <a:gd name="connsiteY43" fmla="*/ 809549 h 1329953"/>
                <a:gd name="connsiteX44" fmla="*/ 0 w 549346"/>
                <a:gd name="connsiteY44" fmla="*/ 1069747 h 1329953"/>
                <a:gd name="connsiteX45" fmla="*/ 0 w 549346"/>
                <a:gd name="connsiteY45" fmla="*/ 1040803 h 1329953"/>
                <a:gd name="connsiteX46" fmla="*/ 28944 w 549346"/>
                <a:gd name="connsiteY46" fmla="*/ 1040803 h 1329953"/>
                <a:gd name="connsiteX47" fmla="*/ 28944 w 549346"/>
                <a:gd name="connsiteY47" fmla="*/ 1069747 h 1329953"/>
                <a:gd name="connsiteX48" fmla="*/ 0 w 549346"/>
                <a:gd name="connsiteY48" fmla="*/ 1329947 h 1329953"/>
                <a:gd name="connsiteX49" fmla="*/ 0 w 549346"/>
                <a:gd name="connsiteY49" fmla="*/ 1301003 h 1329953"/>
                <a:gd name="connsiteX50" fmla="*/ 28944 w 549346"/>
                <a:gd name="connsiteY50" fmla="*/ 1301003 h 1329953"/>
                <a:gd name="connsiteX51" fmla="*/ 28944 w 549346"/>
                <a:gd name="connsiteY51" fmla="*/ 1329947 h 1329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549346" h="1329953">
                  <a:moveTo>
                    <a:pt x="520400" y="28951"/>
                  </a:moveTo>
                  <a:lnTo>
                    <a:pt x="520400" y="7"/>
                  </a:lnTo>
                  <a:lnTo>
                    <a:pt x="549346" y="7"/>
                  </a:lnTo>
                  <a:lnTo>
                    <a:pt x="549346" y="28951"/>
                  </a:lnTo>
                  <a:close/>
                  <a:moveTo>
                    <a:pt x="520400" y="289151"/>
                  </a:moveTo>
                  <a:lnTo>
                    <a:pt x="520400" y="260207"/>
                  </a:lnTo>
                  <a:lnTo>
                    <a:pt x="549346" y="260207"/>
                  </a:lnTo>
                  <a:lnTo>
                    <a:pt x="549346" y="289151"/>
                  </a:lnTo>
                  <a:close/>
                  <a:moveTo>
                    <a:pt x="520400" y="549351"/>
                  </a:moveTo>
                  <a:lnTo>
                    <a:pt x="520400" y="520407"/>
                  </a:lnTo>
                  <a:lnTo>
                    <a:pt x="549346" y="520407"/>
                  </a:lnTo>
                  <a:lnTo>
                    <a:pt x="549346" y="549351"/>
                  </a:lnTo>
                  <a:close/>
                  <a:moveTo>
                    <a:pt x="520400" y="809555"/>
                  </a:moveTo>
                  <a:lnTo>
                    <a:pt x="520400" y="780609"/>
                  </a:lnTo>
                  <a:lnTo>
                    <a:pt x="549346" y="780609"/>
                  </a:lnTo>
                  <a:lnTo>
                    <a:pt x="549346" y="809555"/>
                  </a:lnTo>
                  <a:close/>
                  <a:moveTo>
                    <a:pt x="520400" y="1069753"/>
                  </a:moveTo>
                  <a:lnTo>
                    <a:pt x="520400" y="1040809"/>
                  </a:lnTo>
                  <a:lnTo>
                    <a:pt x="549346" y="1040809"/>
                  </a:lnTo>
                  <a:lnTo>
                    <a:pt x="549346" y="1069753"/>
                  </a:lnTo>
                  <a:close/>
                  <a:moveTo>
                    <a:pt x="520400" y="1329953"/>
                  </a:moveTo>
                  <a:lnTo>
                    <a:pt x="520400" y="1301009"/>
                  </a:lnTo>
                  <a:lnTo>
                    <a:pt x="549346" y="1301009"/>
                  </a:lnTo>
                  <a:lnTo>
                    <a:pt x="549346" y="1329953"/>
                  </a:lnTo>
                  <a:close/>
                  <a:moveTo>
                    <a:pt x="260201" y="28949"/>
                  </a:moveTo>
                  <a:lnTo>
                    <a:pt x="260201" y="3"/>
                  </a:lnTo>
                  <a:lnTo>
                    <a:pt x="289145" y="3"/>
                  </a:lnTo>
                  <a:lnTo>
                    <a:pt x="289145" y="28949"/>
                  </a:lnTo>
                  <a:close/>
                  <a:moveTo>
                    <a:pt x="0" y="28947"/>
                  </a:moveTo>
                  <a:lnTo>
                    <a:pt x="0" y="0"/>
                  </a:lnTo>
                  <a:lnTo>
                    <a:pt x="28944" y="0"/>
                  </a:lnTo>
                  <a:lnTo>
                    <a:pt x="28944" y="28947"/>
                  </a:lnTo>
                  <a:close/>
                  <a:moveTo>
                    <a:pt x="0" y="289147"/>
                  </a:moveTo>
                  <a:lnTo>
                    <a:pt x="0" y="260203"/>
                  </a:lnTo>
                  <a:lnTo>
                    <a:pt x="28944" y="260203"/>
                  </a:lnTo>
                  <a:lnTo>
                    <a:pt x="28944" y="289147"/>
                  </a:lnTo>
                  <a:close/>
                  <a:moveTo>
                    <a:pt x="0" y="549347"/>
                  </a:moveTo>
                  <a:lnTo>
                    <a:pt x="0" y="520403"/>
                  </a:lnTo>
                  <a:lnTo>
                    <a:pt x="28944" y="520403"/>
                  </a:lnTo>
                  <a:lnTo>
                    <a:pt x="28944" y="549347"/>
                  </a:lnTo>
                  <a:close/>
                  <a:moveTo>
                    <a:pt x="0" y="809549"/>
                  </a:moveTo>
                  <a:lnTo>
                    <a:pt x="0" y="780603"/>
                  </a:lnTo>
                  <a:lnTo>
                    <a:pt x="28944" y="780603"/>
                  </a:lnTo>
                  <a:lnTo>
                    <a:pt x="28944" y="809549"/>
                  </a:lnTo>
                  <a:close/>
                  <a:moveTo>
                    <a:pt x="0" y="1069747"/>
                  </a:moveTo>
                  <a:lnTo>
                    <a:pt x="0" y="1040803"/>
                  </a:lnTo>
                  <a:lnTo>
                    <a:pt x="28944" y="1040803"/>
                  </a:lnTo>
                  <a:lnTo>
                    <a:pt x="28944" y="1069747"/>
                  </a:lnTo>
                  <a:close/>
                  <a:moveTo>
                    <a:pt x="0" y="1329947"/>
                  </a:moveTo>
                  <a:lnTo>
                    <a:pt x="0" y="1301003"/>
                  </a:lnTo>
                  <a:lnTo>
                    <a:pt x="28944" y="1301003"/>
                  </a:lnTo>
                  <a:lnTo>
                    <a:pt x="28944" y="1329947"/>
                  </a:lnTo>
                  <a:close/>
                </a:path>
              </a:pathLst>
            </a:custGeom>
            <a:solidFill>
              <a:schemeClr val="tx2">
                <a:alpha val="20000"/>
              </a:schemeClr>
            </a:solidFill>
            <a:ln w="10294" cap="flat">
              <a:noFill/>
              <a:prstDash val="solid"/>
              <a:miter/>
            </a:ln>
          </p:spPr>
          <p:txBody>
            <a:bodyPr wrap="square" rtlCol="0" anchor="ctr">
              <a:noAutofit/>
            </a:bodyPr>
            <a:lstStyle/>
            <a:p>
              <a:pPr lvl="0"/>
              <a:endParaRPr lang="en-US" sz="1800"/>
            </a:p>
          </p:txBody>
        </p:sp>
        <p:sp>
          <p:nvSpPr>
            <p:cNvPr id="15" name="Freeform: Shape 14">
              <a:extLst>
                <a:ext uri="{FF2B5EF4-FFF2-40B4-BE49-F238E27FC236}">
                  <a16:creationId xmlns:a16="http://schemas.microsoft.com/office/drawing/2014/main" xmlns="" id="{091D6EB4-41B9-48B9-8CAB-A7F9C42E9A95}"/>
                </a:ext>
              </a:extLst>
            </p:cNvPr>
            <p:cNvSpPr/>
            <p:nvPr userDrawn="1"/>
          </p:nvSpPr>
          <p:spPr>
            <a:xfrm rot="5400000">
              <a:off x="7380249" y="-145695"/>
              <a:ext cx="549346" cy="1329951"/>
            </a:xfrm>
            <a:custGeom>
              <a:avLst/>
              <a:gdLst>
                <a:gd name="connsiteX0" fmla="*/ 520400 w 549346"/>
                <a:gd name="connsiteY0" fmla="*/ 28950 h 1329951"/>
                <a:gd name="connsiteX1" fmla="*/ 520400 w 549346"/>
                <a:gd name="connsiteY1" fmla="*/ 5 h 1329951"/>
                <a:gd name="connsiteX2" fmla="*/ 549346 w 549346"/>
                <a:gd name="connsiteY2" fmla="*/ 5 h 1329951"/>
                <a:gd name="connsiteX3" fmla="*/ 549346 w 549346"/>
                <a:gd name="connsiteY3" fmla="*/ 28950 h 1329951"/>
                <a:gd name="connsiteX4" fmla="*/ 520400 w 549346"/>
                <a:gd name="connsiteY4" fmla="*/ 289149 h 1329951"/>
                <a:gd name="connsiteX5" fmla="*/ 520400 w 549346"/>
                <a:gd name="connsiteY5" fmla="*/ 260205 h 1329951"/>
                <a:gd name="connsiteX6" fmla="*/ 549346 w 549346"/>
                <a:gd name="connsiteY6" fmla="*/ 260205 h 1329951"/>
                <a:gd name="connsiteX7" fmla="*/ 549346 w 549346"/>
                <a:gd name="connsiteY7" fmla="*/ 289149 h 1329951"/>
                <a:gd name="connsiteX8" fmla="*/ 520400 w 549346"/>
                <a:gd name="connsiteY8" fmla="*/ 549350 h 1329951"/>
                <a:gd name="connsiteX9" fmla="*/ 520400 w 549346"/>
                <a:gd name="connsiteY9" fmla="*/ 520405 h 1329951"/>
                <a:gd name="connsiteX10" fmla="*/ 549346 w 549346"/>
                <a:gd name="connsiteY10" fmla="*/ 520405 h 1329951"/>
                <a:gd name="connsiteX11" fmla="*/ 549346 w 549346"/>
                <a:gd name="connsiteY11" fmla="*/ 549350 h 1329951"/>
                <a:gd name="connsiteX12" fmla="*/ 520400 w 549346"/>
                <a:gd name="connsiteY12" fmla="*/ 809553 h 1329951"/>
                <a:gd name="connsiteX13" fmla="*/ 520400 w 549346"/>
                <a:gd name="connsiteY13" fmla="*/ 780608 h 1329951"/>
                <a:gd name="connsiteX14" fmla="*/ 549346 w 549346"/>
                <a:gd name="connsiteY14" fmla="*/ 780608 h 1329951"/>
                <a:gd name="connsiteX15" fmla="*/ 549346 w 549346"/>
                <a:gd name="connsiteY15" fmla="*/ 809553 h 1329951"/>
                <a:gd name="connsiteX16" fmla="*/ 520400 w 549346"/>
                <a:gd name="connsiteY16" fmla="*/ 1069751 h 1329951"/>
                <a:gd name="connsiteX17" fmla="*/ 520400 w 549346"/>
                <a:gd name="connsiteY17" fmla="*/ 1040807 h 1329951"/>
                <a:gd name="connsiteX18" fmla="*/ 549346 w 549346"/>
                <a:gd name="connsiteY18" fmla="*/ 1040807 h 1329951"/>
                <a:gd name="connsiteX19" fmla="*/ 549346 w 549346"/>
                <a:gd name="connsiteY19" fmla="*/ 1069751 h 1329951"/>
                <a:gd name="connsiteX20" fmla="*/ 520400 w 549346"/>
                <a:gd name="connsiteY20" fmla="*/ 1329951 h 1329951"/>
                <a:gd name="connsiteX21" fmla="*/ 520400 w 549346"/>
                <a:gd name="connsiteY21" fmla="*/ 1301007 h 1329951"/>
                <a:gd name="connsiteX22" fmla="*/ 549346 w 549346"/>
                <a:gd name="connsiteY22" fmla="*/ 1301007 h 1329951"/>
                <a:gd name="connsiteX23" fmla="*/ 549346 w 549346"/>
                <a:gd name="connsiteY23" fmla="*/ 1329951 h 1329951"/>
                <a:gd name="connsiteX24" fmla="*/ 260201 w 549346"/>
                <a:gd name="connsiteY24" fmla="*/ 28947 h 1329951"/>
                <a:gd name="connsiteX25" fmla="*/ 260201 w 549346"/>
                <a:gd name="connsiteY25" fmla="*/ 2 h 1329951"/>
                <a:gd name="connsiteX26" fmla="*/ 289145 w 549346"/>
                <a:gd name="connsiteY26" fmla="*/ 2 h 1329951"/>
                <a:gd name="connsiteX27" fmla="*/ 289145 w 549346"/>
                <a:gd name="connsiteY27" fmla="*/ 28947 h 1329951"/>
                <a:gd name="connsiteX28" fmla="*/ 260201 w 549346"/>
                <a:gd name="connsiteY28" fmla="*/ 289147 h 1329951"/>
                <a:gd name="connsiteX29" fmla="*/ 260201 w 549346"/>
                <a:gd name="connsiteY29" fmla="*/ 260203 h 1329951"/>
                <a:gd name="connsiteX30" fmla="*/ 289145 w 549346"/>
                <a:gd name="connsiteY30" fmla="*/ 260203 h 1329951"/>
                <a:gd name="connsiteX31" fmla="*/ 289145 w 549346"/>
                <a:gd name="connsiteY31" fmla="*/ 289147 h 1329951"/>
                <a:gd name="connsiteX32" fmla="*/ 260201 w 549346"/>
                <a:gd name="connsiteY32" fmla="*/ 549348 h 1329951"/>
                <a:gd name="connsiteX33" fmla="*/ 260201 w 549346"/>
                <a:gd name="connsiteY33" fmla="*/ 520403 h 1329951"/>
                <a:gd name="connsiteX34" fmla="*/ 289145 w 549346"/>
                <a:gd name="connsiteY34" fmla="*/ 520403 h 1329951"/>
                <a:gd name="connsiteX35" fmla="*/ 289145 w 549346"/>
                <a:gd name="connsiteY35" fmla="*/ 549348 h 1329951"/>
                <a:gd name="connsiteX36" fmla="*/ 260201 w 549346"/>
                <a:gd name="connsiteY36" fmla="*/ 809551 h 1329951"/>
                <a:gd name="connsiteX37" fmla="*/ 260201 w 549346"/>
                <a:gd name="connsiteY37" fmla="*/ 780605 h 1329951"/>
                <a:gd name="connsiteX38" fmla="*/ 289145 w 549346"/>
                <a:gd name="connsiteY38" fmla="*/ 780605 h 1329951"/>
                <a:gd name="connsiteX39" fmla="*/ 289145 w 549346"/>
                <a:gd name="connsiteY39" fmla="*/ 809551 h 1329951"/>
                <a:gd name="connsiteX40" fmla="*/ 260201 w 549346"/>
                <a:gd name="connsiteY40" fmla="*/ 1069748 h 1329951"/>
                <a:gd name="connsiteX41" fmla="*/ 260201 w 549346"/>
                <a:gd name="connsiteY41" fmla="*/ 1040804 h 1329951"/>
                <a:gd name="connsiteX42" fmla="*/ 289145 w 549346"/>
                <a:gd name="connsiteY42" fmla="*/ 1040804 h 1329951"/>
                <a:gd name="connsiteX43" fmla="*/ 289145 w 549346"/>
                <a:gd name="connsiteY43" fmla="*/ 1069748 h 1329951"/>
                <a:gd name="connsiteX44" fmla="*/ 260201 w 549346"/>
                <a:gd name="connsiteY44" fmla="*/ 1329948 h 1329951"/>
                <a:gd name="connsiteX45" fmla="*/ 260201 w 549346"/>
                <a:gd name="connsiteY45" fmla="*/ 1301004 h 1329951"/>
                <a:gd name="connsiteX46" fmla="*/ 289145 w 549346"/>
                <a:gd name="connsiteY46" fmla="*/ 1301004 h 1329951"/>
                <a:gd name="connsiteX47" fmla="*/ 289145 w 549346"/>
                <a:gd name="connsiteY47" fmla="*/ 1329948 h 1329951"/>
                <a:gd name="connsiteX48" fmla="*/ 0 w 549346"/>
                <a:gd name="connsiteY48" fmla="*/ 28945 h 1329951"/>
                <a:gd name="connsiteX49" fmla="*/ 0 w 549346"/>
                <a:gd name="connsiteY49" fmla="*/ 0 h 1329951"/>
                <a:gd name="connsiteX50" fmla="*/ 28944 w 549346"/>
                <a:gd name="connsiteY50" fmla="*/ 0 h 1329951"/>
                <a:gd name="connsiteX51" fmla="*/ 28944 w 549346"/>
                <a:gd name="connsiteY51" fmla="*/ 28945 h 1329951"/>
                <a:gd name="connsiteX52" fmla="*/ 0 w 549346"/>
                <a:gd name="connsiteY52" fmla="*/ 289145 h 1329951"/>
                <a:gd name="connsiteX53" fmla="*/ 0 w 549346"/>
                <a:gd name="connsiteY53" fmla="*/ 260201 h 1329951"/>
                <a:gd name="connsiteX54" fmla="*/ 28944 w 549346"/>
                <a:gd name="connsiteY54" fmla="*/ 260201 h 1329951"/>
                <a:gd name="connsiteX55" fmla="*/ 28944 w 549346"/>
                <a:gd name="connsiteY55" fmla="*/ 289145 h 1329951"/>
                <a:gd name="connsiteX56" fmla="*/ 0 w 549346"/>
                <a:gd name="connsiteY56" fmla="*/ 549346 h 1329951"/>
                <a:gd name="connsiteX57" fmla="*/ 0 w 549346"/>
                <a:gd name="connsiteY57" fmla="*/ 520401 h 1329951"/>
                <a:gd name="connsiteX58" fmla="*/ 28944 w 549346"/>
                <a:gd name="connsiteY58" fmla="*/ 520401 h 1329951"/>
                <a:gd name="connsiteX59" fmla="*/ 28944 w 549346"/>
                <a:gd name="connsiteY59" fmla="*/ 549346 h 1329951"/>
                <a:gd name="connsiteX60" fmla="*/ 0 w 549346"/>
                <a:gd name="connsiteY60" fmla="*/ 809547 h 1329951"/>
                <a:gd name="connsiteX61" fmla="*/ 0 w 549346"/>
                <a:gd name="connsiteY61" fmla="*/ 780602 h 1329951"/>
                <a:gd name="connsiteX62" fmla="*/ 28944 w 549346"/>
                <a:gd name="connsiteY62" fmla="*/ 780602 h 1329951"/>
                <a:gd name="connsiteX63" fmla="*/ 28944 w 549346"/>
                <a:gd name="connsiteY63" fmla="*/ 809547 h 1329951"/>
                <a:gd name="connsiteX64" fmla="*/ 0 w 549346"/>
                <a:gd name="connsiteY64" fmla="*/ 1069746 h 1329951"/>
                <a:gd name="connsiteX65" fmla="*/ 0 w 549346"/>
                <a:gd name="connsiteY65" fmla="*/ 1040802 h 1329951"/>
                <a:gd name="connsiteX66" fmla="*/ 28944 w 549346"/>
                <a:gd name="connsiteY66" fmla="*/ 1040802 h 1329951"/>
                <a:gd name="connsiteX67" fmla="*/ 28944 w 549346"/>
                <a:gd name="connsiteY67" fmla="*/ 1069746 h 1329951"/>
                <a:gd name="connsiteX68" fmla="*/ 0 w 549346"/>
                <a:gd name="connsiteY68" fmla="*/ 1329946 h 1329951"/>
                <a:gd name="connsiteX69" fmla="*/ 0 w 549346"/>
                <a:gd name="connsiteY69" fmla="*/ 1301002 h 1329951"/>
                <a:gd name="connsiteX70" fmla="*/ 28944 w 549346"/>
                <a:gd name="connsiteY70" fmla="*/ 1301002 h 1329951"/>
                <a:gd name="connsiteX71" fmla="*/ 28944 w 549346"/>
                <a:gd name="connsiteY71" fmla="*/ 1329946 h 1329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549346" h="1329951">
                  <a:moveTo>
                    <a:pt x="520400" y="28950"/>
                  </a:moveTo>
                  <a:lnTo>
                    <a:pt x="520400" y="5"/>
                  </a:lnTo>
                  <a:lnTo>
                    <a:pt x="549346" y="5"/>
                  </a:lnTo>
                  <a:lnTo>
                    <a:pt x="549346" y="28950"/>
                  </a:lnTo>
                  <a:close/>
                  <a:moveTo>
                    <a:pt x="520400" y="289149"/>
                  </a:moveTo>
                  <a:lnTo>
                    <a:pt x="520400" y="260205"/>
                  </a:lnTo>
                  <a:lnTo>
                    <a:pt x="549346" y="260205"/>
                  </a:lnTo>
                  <a:lnTo>
                    <a:pt x="549346" y="289149"/>
                  </a:lnTo>
                  <a:close/>
                  <a:moveTo>
                    <a:pt x="520400" y="549350"/>
                  </a:moveTo>
                  <a:lnTo>
                    <a:pt x="520400" y="520405"/>
                  </a:lnTo>
                  <a:lnTo>
                    <a:pt x="549346" y="520405"/>
                  </a:lnTo>
                  <a:lnTo>
                    <a:pt x="549346" y="549350"/>
                  </a:lnTo>
                  <a:close/>
                  <a:moveTo>
                    <a:pt x="520400" y="809553"/>
                  </a:moveTo>
                  <a:lnTo>
                    <a:pt x="520400" y="780608"/>
                  </a:lnTo>
                  <a:lnTo>
                    <a:pt x="549346" y="780608"/>
                  </a:lnTo>
                  <a:lnTo>
                    <a:pt x="549346" y="809553"/>
                  </a:lnTo>
                  <a:close/>
                  <a:moveTo>
                    <a:pt x="520400" y="1069751"/>
                  </a:moveTo>
                  <a:lnTo>
                    <a:pt x="520400" y="1040807"/>
                  </a:lnTo>
                  <a:lnTo>
                    <a:pt x="549346" y="1040807"/>
                  </a:lnTo>
                  <a:lnTo>
                    <a:pt x="549346" y="1069751"/>
                  </a:lnTo>
                  <a:close/>
                  <a:moveTo>
                    <a:pt x="520400" y="1329951"/>
                  </a:moveTo>
                  <a:lnTo>
                    <a:pt x="520400" y="1301007"/>
                  </a:lnTo>
                  <a:lnTo>
                    <a:pt x="549346" y="1301007"/>
                  </a:lnTo>
                  <a:lnTo>
                    <a:pt x="549346" y="1329951"/>
                  </a:lnTo>
                  <a:close/>
                  <a:moveTo>
                    <a:pt x="260201" y="28947"/>
                  </a:moveTo>
                  <a:lnTo>
                    <a:pt x="260201" y="2"/>
                  </a:lnTo>
                  <a:lnTo>
                    <a:pt x="289145" y="2"/>
                  </a:lnTo>
                  <a:lnTo>
                    <a:pt x="289145" y="28947"/>
                  </a:lnTo>
                  <a:close/>
                  <a:moveTo>
                    <a:pt x="260201" y="289147"/>
                  </a:moveTo>
                  <a:lnTo>
                    <a:pt x="260201" y="260203"/>
                  </a:lnTo>
                  <a:lnTo>
                    <a:pt x="289145" y="260203"/>
                  </a:lnTo>
                  <a:lnTo>
                    <a:pt x="289145" y="289147"/>
                  </a:lnTo>
                  <a:close/>
                  <a:moveTo>
                    <a:pt x="260201" y="549348"/>
                  </a:moveTo>
                  <a:lnTo>
                    <a:pt x="260201" y="520403"/>
                  </a:lnTo>
                  <a:lnTo>
                    <a:pt x="289145" y="520403"/>
                  </a:lnTo>
                  <a:lnTo>
                    <a:pt x="289145" y="549348"/>
                  </a:lnTo>
                  <a:close/>
                  <a:moveTo>
                    <a:pt x="260201" y="809551"/>
                  </a:moveTo>
                  <a:lnTo>
                    <a:pt x="260201" y="780605"/>
                  </a:lnTo>
                  <a:lnTo>
                    <a:pt x="289145" y="780605"/>
                  </a:lnTo>
                  <a:lnTo>
                    <a:pt x="289145" y="809551"/>
                  </a:lnTo>
                  <a:close/>
                  <a:moveTo>
                    <a:pt x="260201" y="1069748"/>
                  </a:moveTo>
                  <a:lnTo>
                    <a:pt x="260201" y="1040804"/>
                  </a:lnTo>
                  <a:lnTo>
                    <a:pt x="289145" y="1040804"/>
                  </a:lnTo>
                  <a:lnTo>
                    <a:pt x="289145" y="1069748"/>
                  </a:lnTo>
                  <a:close/>
                  <a:moveTo>
                    <a:pt x="260201" y="1329948"/>
                  </a:moveTo>
                  <a:lnTo>
                    <a:pt x="260201" y="1301004"/>
                  </a:lnTo>
                  <a:lnTo>
                    <a:pt x="289145" y="1301004"/>
                  </a:lnTo>
                  <a:lnTo>
                    <a:pt x="289145" y="1329948"/>
                  </a:lnTo>
                  <a:close/>
                  <a:moveTo>
                    <a:pt x="0" y="28945"/>
                  </a:moveTo>
                  <a:lnTo>
                    <a:pt x="0" y="0"/>
                  </a:lnTo>
                  <a:lnTo>
                    <a:pt x="28944" y="0"/>
                  </a:lnTo>
                  <a:lnTo>
                    <a:pt x="28944" y="28945"/>
                  </a:lnTo>
                  <a:close/>
                  <a:moveTo>
                    <a:pt x="0" y="289145"/>
                  </a:moveTo>
                  <a:lnTo>
                    <a:pt x="0" y="260201"/>
                  </a:lnTo>
                  <a:lnTo>
                    <a:pt x="28944" y="260201"/>
                  </a:lnTo>
                  <a:lnTo>
                    <a:pt x="28944" y="289145"/>
                  </a:lnTo>
                  <a:close/>
                  <a:moveTo>
                    <a:pt x="0" y="549346"/>
                  </a:moveTo>
                  <a:lnTo>
                    <a:pt x="0" y="520401"/>
                  </a:lnTo>
                  <a:lnTo>
                    <a:pt x="28944" y="520401"/>
                  </a:lnTo>
                  <a:lnTo>
                    <a:pt x="28944" y="549346"/>
                  </a:lnTo>
                  <a:close/>
                  <a:moveTo>
                    <a:pt x="0" y="809547"/>
                  </a:moveTo>
                  <a:lnTo>
                    <a:pt x="0" y="780602"/>
                  </a:lnTo>
                  <a:lnTo>
                    <a:pt x="28944" y="780602"/>
                  </a:lnTo>
                  <a:lnTo>
                    <a:pt x="28944" y="809547"/>
                  </a:lnTo>
                  <a:close/>
                  <a:moveTo>
                    <a:pt x="0" y="1069746"/>
                  </a:moveTo>
                  <a:lnTo>
                    <a:pt x="0" y="1040802"/>
                  </a:lnTo>
                  <a:lnTo>
                    <a:pt x="28944" y="1040802"/>
                  </a:lnTo>
                  <a:lnTo>
                    <a:pt x="28944" y="1069746"/>
                  </a:lnTo>
                  <a:close/>
                  <a:moveTo>
                    <a:pt x="0" y="1329946"/>
                  </a:moveTo>
                  <a:lnTo>
                    <a:pt x="0" y="1301002"/>
                  </a:lnTo>
                  <a:lnTo>
                    <a:pt x="28944" y="1301002"/>
                  </a:lnTo>
                  <a:lnTo>
                    <a:pt x="28944" y="1329946"/>
                  </a:lnTo>
                  <a:close/>
                </a:path>
              </a:pathLst>
            </a:custGeom>
            <a:solidFill>
              <a:schemeClr val="tx2">
                <a:alpha val="20000"/>
              </a:schemeClr>
            </a:solidFill>
            <a:ln w="10294" cap="flat">
              <a:noFill/>
              <a:prstDash val="solid"/>
              <a:miter/>
            </a:ln>
          </p:spPr>
          <p:txBody>
            <a:bodyPr wrap="square" rtlCol="0" anchor="ctr">
              <a:noAutofit/>
            </a:bodyPr>
            <a:lstStyle/>
            <a:p>
              <a:endParaRPr lang="en-US" sz="1800"/>
            </a:p>
          </p:txBody>
        </p:sp>
        <p:sp>
          <p:nvSpPr>
            <p:cNvPr id="18" name="Freeform: Shape 17">
              <a:extLst>
                <a:ext uri="{FF2B5EF4-FFF2-40B4-BE49-F238E27FC236}">
                  <a16:creationId xmlns:a16="http://schemas.microsoft.com/office/drawing/2014/main" xmlns="" id="{CEECB398-66B9-4D8C-AC53-1BBB3D1D4C08}"/>
                </a:ext>
              </a:extLst>
            </p:cNvPr>
            <p:cNvSpPr/>
            <p:nvPr userDrawn="1"/>
          </p:nvSpPr>
          <p:spPr>
            <a:xfrm rot="5400000">
              <a:off x="8941015" y="-145695"/>
              <a:ext cx="549346" cy="1329951"/>
            </a:xfrm>
            <a:custGeom>
              <a:avLst/>
              <a:gdLst>
                <a:gd name="connsiteX0" fmla="*/ 520400 w 549346"/>
                <a:gd name="connsiteY0" fmla="*/ 28950 h 1329951"/>
                <a:gd name="connsiteX1" fmla="*/ 520400 w 549346"/>
                <a:gd name="connsiteY1" fmla="*/ 5 h 1329951"/>
                <a:gd name="connsiteX2" fmla="*/ 549346 w 549346"/>
                <a:gd name="connsiteY2" fmla="*/ 5 h 1329951"/>
                <a:gd name="connsiteX3" fmla="*/ 549346 w 549346"/>
                <a:gd name="connsiteY3" fmla="*/ 28950 h 1329951"/>
                <a:gd name="connsiteX4" fmla="*/ 520400 w 549346"/>
                <a:gd name="connsiteY4" fmla="*/ 289149 h 1329951"/>
                <a:gd name="connsiteX5" fmla="*/ 520400 w 549346"/>
                <a:gd name="connsiteY5" fmla="*/ 260205 h 1329951"/>
                <a:gd name="connsiteX6" fmla="*/ 549346 w 549346"/>
                <a:gd name="connsiteY6" fmla="*/ 260205 h 1329951"/>
                <a:gd name="connsiteX7" fmla="*/ 549346 w 549346"/>
                <a:gd name="connsiteY7" fmla="*/ 289149 h 1329951"/>
                <a:gd name="connsiteX8" fmla="*/ 520400 w 549346"/>
                <a:gd name="connsiteY8" fmla="*/ 549350 h 1329951"/>
                <a:gd name="connsiteX9" fmla="*/ 520400 w 549346"/>
                <a:gd name="connsiteY9" fmla="*/ 520405 h 1329951"/>
                <a:gd name="connsiteX10" fmla="*/ 549346 w 549346"/>
                <a:gd name="connsiteY10" fmla="*/ 520405 h 1329951"/>
                <a:gd name="connsiteX11" fmla="*/ 549346 w 549346"/>
                <a:gd name="connsiteY11" fmla="*/ 549350 h 1329951"/>
                <a:gd name="connsiteX12" fmla="*/ 520400 w 549346"/>
                <a:gd name="connsiteY12" fmla="*/ 809553 h 1329951"/>
                <a:gd name="connsiteX13" fmla="*/ 520400 w 549346"/>
                <a:gd name="connsiteY13" fmla="*/ 780608 h 1329951"/>
                <a:gd name="connsiteX14" fmla="*/ 549346 w 549346"/>
                <a:gd name="connsiteY14" fmla="*/ 780608 h 1329951"/>
                <a:gd name="connsiteX15" fmla="*/ 549346 w 549346"/>
                <a:gd name="connsiteY15" fmla="*/ 809553 h 1329951"/>
                <a:gd name="connsiteX16" fmla="*/ 520400 w 549346"/>
                <a:gd name="connsiteY16" fmla="*/ 1069751 h 1329951"/>
                <a:gd name="connsiteX17" fmla="*/ 520400 w 549346"/>
                <a:gd name="connsiteY17" fmla="*/ 1040807 h 1329951"/>
                <a:gd name="connsiteX18" fmla="*/ 549346 w 549346"/>
                <a:gd name="connsiteY18" fmla="*/ 1040807 h 1329951"/>
                <a:gd name="connsiteX19" fmla="*/ 549346 w 549346"/>
                <a:gd name="connsiteY19" fmla="*/ 1069751 h 1329951"/>
                <a:gd name="connsiteX20" fmla="*/ 520400 w 549346"/>
                <a:gd name="connsiteY20" fmla="*/ 1329951 h 1329951"/>
                <a:gd name="connsiteX21" fmla="*/ 520400 w 549346"/>
                <a:gd name="connsiteY21" fmla="*/ 1301007 h 1329951"/>
                <a:gd name="connsiteX22" fmla="*/ 549346 w 549346"/>
                <a:gd name="connsiteY22" fmla="*/ 1301007 h 1329951"/>
                <a:gd name="connsiteX23" fmla="*/ 549346 w 549346"/>
                <a:gd name="connsiteY23" fmla="*/ 1329951 h 1329951"/>
                <a:gd name="connsiteX24" fmla="*/ 260201 w 549346"/>
                <a:gd name="connsiteY24" fmla="*/ 28947 h 1329951"/>
                <a:gd name="connsiteX25" fmla="*/ 260201 w 549346"/>
                <a:gd name="connsiteY25" fmla="*/ 2 h 1329951"/>
                <a:gd name="connsiteX26" fmla="*/ 289145 w 549346"/>
                <a:gd name="connsiteY26" fmla="*/ 2 h 1329951"/>
                <a:gd name="connsiteX27" fmla="*/ 289145 w 549346"/>
                <a:gd name="connsiteY27" fmla="*/ 28947 h 1329951"/>
                <a:gd name="connsiteX28" fmla="*/ 260201 w 549346"/>
                <a:gd name="connsiteY28" fmla="*/ 289147 h 1329951"/>
                <a:gd name="connsiteX29" fmla="*/ 260201 w 549346"/>
                <a:gd name="connsiteY29" fmla="*/ 260203 h 1329951"/>
                <a:gd name="connsiteX30" fmla="*/ 289145 w 549346"/>
                <a:gd name="connsiteY30" fmla="*/ 260203 h 1329951"/>
                <a:gd name="connsiteX31" fmla="*/ 289145 w 549346"/>
                <a:gd name="connsiteY31" fmla="*/ 289147 h 1329951"/>
                <a:gd name="connsiteX32" fmla="*/ 260201 w 549346"/>
                <a:gd name="connsiteY32" fmla="*/ 549348 h 1329951"/>
                <a:gd name="connsiteX33" fmla="*/ 260201 w 549346"/>
                <a:gd name="connsiteY33" fmla="*/ 520403 h 1329951"/>
                <a:gd name="connsiteX34" fmla="*/ 289145 w 549346"/>
                <a:gd name="connsiteY34" fmla="*/ 520403 h 1329951"/>
                <a:gd name="connsiteX35" fmla="*/ 289145 w 549346"/>
                <a:gd name="connsiteY35" fmla="*/ 549348 h 1329951"/>
                <a:gd name="connsiteX36" fmla="*/ 260201 w 549346"/>
                <a:gd name="connsiteY36" fmla="*/ 809551 h 1329951"/>
                <a:gd name="connsiteX37" fmla="*/ 260201 w 549346"/>
                <a:gd name="connsiteY37" fmla="*/ 780605 h 1329951"/>
                <a:gd name="connsiteX38" fmla="*/ 289145 w 549346"/>
                <a:gd name="connsiteY38" fmla="*/ 780605 h 1329951"/>
                <a:gd name="connsiteX39" fmla="*/ 289145 w 549346"/>
                <a:gd name="connsiteY39" fmla="*/ 809551 h 1329951"/>
                <a:gd name="connsiteX40" fmla="*/ 260201 w 549346"/>
                <a:gd name="connsiteY40" fmla="*/ 1069748 h 1329951"/>
                <a:gd name="connsiteX41" fmla="*/ 260201 w 549346"/>
                <a:gd name="connsiteY41" fmla="*/ 1040804 h 1329951"/>
                <a:gd name="connsiteX42" fmla="*/ 289145 w 549346"/>
                <a:gd name="connsiteY42" fmla="*/ 1040804 h 1329951"/>
                <a:gd name="connsiteX43" fmla="*/ 289145 w 549346"/>
                <a:gd name="connsiteY43" fmla="*/ 1069748 h 1329951"/>
                <a:gd name="connsiteX44" fmla="*/ 260201 w 549346"/>
                <a:gd name="connsiteY44" fmla="*/ 1329948 h 1329951"/>
                <a:gd name="connsiteX45" fmla="*/ 260201 w 549346"/>
                <a:gd name="connsiteY45" fmla="*/ 1301004 h 1329951"/>
                <a:gd name="connsiteX46" fmla="*/ 289145 w 549346"/>
                <a:gd name="connsiteY46" fmla="*/ 1301004 h 1329951"/>
                <a:gd name="connsiteX47" fmla="*/ 289145 w 549346"/>
                <a:gd name="connsiteY47" fmla="*/ 1329948 h 1329951"/>
                <a:gd name="connsiteX48" fmla="*/ 0 w 549346"/>
                <a:gd name="connsiteY48" fmla="*/ 28945 h 1329951"/>
                <a:gd name="connsiteX49" fmla="*/ 0 w 549346"/>
                <a:gd name="connsiteY49" fmla="*/ 0 h 1329951"/>
                <a:gd name="connsiteX50" fmla="*/ 28944 w 549346"/>
                <a:gd name="connsiteY50" fmla="*/ 0 h 1329951"/>
                <a:gd name="connsiteX51" fmla="*/ 28944 w 549346"/>
                <a:gd name="connsiteY51" fmla="*/ 28945 h 1329951"/>
                <a:gd name="connsiteX52" fmla="*/ 0 w 549346"/>
                <a:gd name="connsiteY52" fmla="*/ 289145 h 1329951"/>
                <a:gd name="connsiteX53" fmla="*/ 0 w 549346"/>
                <a:gd name="connsiteY53" fmla="*/ 260201 h 1329951"/>
                <a:gd name="connsiteX54" fmla="*/ 28944 w 549346"/>
                <a:gd name="connsiteY54" fmla="*/ 260201 h 1329951"/>
                <a:gd name="connsiteX55" fmla="*/ 28944 w 549346"/>
                <a:gd name="connsiteY55" fmla="*/ 289145 h 1329951"/>
                <a:gd name="connsiteX56" fmla="*/ 0 w 549346"/>
                <a:gd name="connsiteY56" fmla="*/ 549346 h 1329951"/>
                <a:gd name="connsiteX57" fmla="*/ 0 w 549346"/>
                <a:gd name="connsiteY57" fmla="*/ 520401 h 1329951"/>
                <a:gd name="connsiteX58" fmla="*/ 28944 w 549346"/>
                <a:gd name="connsiteY58" fmla="*/ 520401 h 1329951"/>
                <a:gd name="connsiteX59" fmla="*/ 28944 w 549346"/>
                <a:gd name="connsiteY59" fmla="*/ 549346 h 1329951"/>
                <a:gd name="connsiteX60" fmla="*/ 0 w 549346"/>
                <a:gd name="connsiteY60" fmla="*/ 809547 h 1329951"/>
                <a:gd name="connsiteX61" fmla="*/ 0 w 549346"/>
                <a:gd name="connsiteY61" fmla="*/ 780602 h 1329951"/>
                <a:gd name="connsiteX62" fmla="*/ 28944 w 549346"/>
                <a:gd name="connsiteY62" fmla="*/ 780602 h 1329951"/>
                <a:gd name="connsiteX63" fmla="*/ 28944 w 549346"/>
                <a:gd name="connsiteY63" fmla="*/ 809547 h 1329951"/>
                <a:gd name="connsiteX64" fmla="*/ 0 w 549346"/>
                <a:gd name="connsiteY64" fmla="*/ 1069746 h 1329951"/>
                <a:gd name="connsiteX65" fmla="*/ 0 w 549346"/>
                <a:gd name="connsiteY65" fmla="*/ 1040802 h 1329951"/>
                <a:gd name="connsiteX66" fmla="*/ 28944 w 549346"/>
                <a:gd name="connsiteY66" fmla="*/ 1040802 h 1329951"/>
                <a:gd name="connsiteX67" fmla="*/ 28944 w 549346"/>
                <a:gd name="connsiteY67" fmla="*/ 1069746 h 1329951"/>
                <a:gd name="connsiteX68" fmla="*/ 0 w 549346"/>
                <a:gd name="connsiteY68" fmla="*/ 1329946 h 1329951"/>
                <a:gd name="connsiteX69" fmla="*/ 0 w 549346"/>
                <a:gd name="connsiteY69" fmla="*/ 1301002 h 1329951"/>
                <a:gd name="connsiteX70" fmla="*/ 28944 w 549346"/>
                <a:gd name="connsiteY70" fmla="*/ 1301002 h 1329951"/>
                <a:gd name="connsiteX71" fmla="*/ 28944 w 549346"/>
                <a:gd name="connsiteY71" fmla="*/ 1329946 h 1329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549346" h="1329951">
                  <a:moveTo>
                    <a:pt x="520400" y="28950"/>
                  </a:moveTo>
                  <a:lnTo>
                    <a:pt x="520400" y="5"/>
                  </a:lnTo>
                  <a:lnTo>
                    <a:pt x="549346" y="5"/>
                  </a:lnTo>
                  <a:lnTo>
                    <a:pt x="549346" y="28950"/>
                  </a:lnTo>
                  <a:close/>
                  <a:moveTo>
                    <a:pt x="520400" y="289149"/>
                  </a:moveTo>
                  <a:lnTo>
                    <a:pt x="520400" y="260205"/>
                  </a:lnTo>
                  <a:lnTo>
                    <a:pt x="549346" y="260205"/>
                  </a:lnTo>
                  <a:lnTo>
                    <a:pt x="549346" y="289149"/>
                  </a:lnTo>
                  <a:close/>
                  <a:moveTo>
                    <a:pt x="520400" y="549350"/>
                  </a:moveTo>
                  <a:lnTo>
                    <a:pt x="520400" y="520405"/>
                  </a:lnTo>
                  <a:lnTo>
                    <a:pt x="549346" y="520405"/>
                  </a:lnTo>
                  <a:lnTo>
                    <a:pt x="549346" y="549350"/>
                  </a:lnTo>
                  <a:close/>
                  <a:moveTo>
                    <a:pt x="520400" y="809553"/>
                  </a:moveTo>
                  <a:lnTo>
                    <a:pt x="520400" y="780608"/>
                  </a:lnTo>
                  <a:lnTo>
                    <a:pt x="549346" y="780608"/>
                  </a:lnTo>
                  <a:lnTo>
                    <a:pt x="549346" y="809553"/>
                  </a:lnTo>
                  <a:close/>
                  <a:moveTo>
                    <a:pt x="520400" y="1069751"/>
                  </a:moveTo>
                  <a:lnTo>
                    <a:pt x="520400" y="1040807"/>
                  </a:lnTo>
                  <a:lnTo>
                    <a:pt x="549346" y="1040807"/>
                  </a:lnTo>
                  <a:lnTo>
                    <a:pt x="549346" y="1069751"/>
                  </a:lnTo>
                  <a:close/>
                  <a:moveTo>
                    <a:pt x="520400" y="1329951"/>
                  </a:moveTo>
                  <a:lnTo>
                    <a:pt x="520400" y="1301007"/>
                  </a:lnTo>
                  <a:lnTo>
                    <a:pt x="549346" y="1301007"/>
                  </a:lnTo>
                  <a:lnTo>
                    <a:pt x="549346" y="1329951"/>
                  </a:lnTo>
                  <a:close/>
                  <a:moveTo>
                    <a:pt x="260201" y="28947"/>
                  </a:moveTo>
                  <a:lnTo>
                    <a:pt x="260201" y="2"/>
                  </a:lnTo>
                  <a:lnTo>
                    <a:pt x="289145" y="2"/>
                  </a:lnTo>
                  <a:lnTo>
                    <a:pt x="289145" y="28947"/>
                  </a:lnTo>
                  <a:close/>
                  <a:moveTo>
                    <a:pt x="260201" y="289147"/>
                  </a:moveTo>
                  <a:lnTo>
                    <a:pt x="260201" y="260203"/>
                  </a:lnTo>
                  <a:lnTo>
                    <a:pt x="289145" y="260203"/>
                  </a:lnTo>
                  <a:lnTo>
                    <a:pt x="289145" y="289147"/>
                  </a:lnTo>
                  <a:close/>
                  <a:moveTo>
                    <a:pt x="260201" y="549348"/>
                  </a:moveTo>
                  <a:lnTo>
                    <a:pt x="260201" y="520403"/>
                  </a:lnTo>
                  <a:lnTo>
                    <a:pt x="289145" y="520403"/>
                  </a:lnTo>
                  <a:lnTo>
                    <a:pt x="289145" y="549348"/>
                  </a:lnTo>
                  <a:close/>
                  <a:moveTo>
                    <a:pt x="260201" y="809551"/>
                  </a:moveTo>
                  <a:lnTo>
                    <a:pt x="260201" y="780605"/>
                  </a:lnTo>
                  <a:lnTo>
                    <a:pt x="289145" y="780605"/>
                  </a:lnTo>
                  <a:lnTo>
                    <a:pt x="289145" y="809551"/>
                  </a:lnTo>
                  <a:close/>
                  <a:moveTo>
                    <a:pt x="260201" y="1069748"/>
                  </a:moveTo>
                  <a:lnTo>
                    <a:pt x="260201" y="1040804"/>
                  </a:lnTo>
                  <a:lnTo>
                    <a:pt x="289145" y="1040804"/>
                  </a:lnTo>
                  <a:lnTo>
                    <a:pt x="289145" y="1069748"/>
                  </a:lnTo>
                  <a:close/>
                  <a:moveTo>
                    <a:pt x="260201" y="1329948"/>
                  </a:moveTo>
                  <a:lnTo>
                    <a:pt x="260201" y="1301004"/>
                  </a:lnTo>
                  <a:lnTo>
                    <a:pt x="289145" y="1301004"/>
                  </a:lnTo>
                  <a:lnTo>
                    <a:pt x="289145" y="1329948"/>
                  </a:lnTo>
                  <a:close/>
                  <a:moveTo>
                    <a:pt x="0" y="28945"/>
                  </a:moveTo>
                  <a:lnTo>
                    <a:pt x="0" y="0"/>
                  </a:lnTo>
                  <a:lnTo>
                    <a:pt x="28944" y="0"/>
                  </a:lnTo>
                  <a:lnTo>
                    <a:pt x="28944" y="28945"/>
                  </a:lnTo>
                  <a:close/>
                  <a:moveTo>
                    <a:pt x="0" y="289145"/>
                  </a:moveTo>
                  <a:lnTo>
                    <a:pt x="0" y="260201"/>
                  </a:lnTo>
                  <a:lnTo>
                    <a:pt x="28944" y="260201"/>
                  </a:lnTo>
                  <a:lnTo>
                    <a:pt x="28944" y="289145"/>
                  </a:lnTo>
                  <a:close/>
                  <a:moveTo>
                    <a:pt x="0" y="549346"/>
                  </a:moveTo>
                  <a:lnTo>
                    <a:pt x="0" y="520401"/>
                  </a:lnTo>
                  <a:lnTo>
                    <a:pt x="28944" y="520401"/>
                  </a:lnTo>
                  <a:lnTo>
                    <a:pt x="28944" y="549346"/>
                  </a:lnTo>
                  <a:close/>
                  <a:moveTo>
                    <a:pt x="0" y="809547"/>
                  </a:moveTo>
                  <a:lnTo>
                    <a:pt x="0" y="780602"/>
                  </a:lnTo>
                  <a:lnTo>
                    <a:pt x="28944" y="780602"/>
                  </a:lnTo>
                  <a:lnTo>
                    <a:pt x="28944" y="809547"/>
                  </a:lnTo>
                  <a:close/>
                  <a:moveTo>
                    <a:pt x="0" y="1069746"/>
                  </a:moveTo>
                  <a:lnTo>
                    <a:pt x="0" y="1040802"/>
                  </a:lnTo>
                  <a:lnTo>
                    <a:pt x="28944" y="1040802"/>
                  </a:lnTo>
                  <a:lnTo>
                    <a:pt x="28944" y="1069746"/>
                  </a:lnTo>
                  <a:close/>
                  <a:moveTo>
                    <a:pt x="0" y="1329946"/>
                  </a:moveTo>
                  <a:lnTo>
                    <a:pt x="0" y="1301002"/>
                  </a:lnTo>
                  <a:lnTo>
                    <a:pt x="28944" y="1301002"/>
                  </a:lnTo>
                  <a:lnTo>
                    <a:pt x="28944" y="1329946"/>
                  </a:lnTo>
                  <a:close/>
                </a:path>
              </a:pathLst>
            </a:custGeom>
            <a:solidFill>
              <a:schemeClr val="tx2">
                <a:alpha val="20000"/>
              </a:schemeClr>
            </a:solidFill>
            <a:ln w="10294" cap="flat">
              <a:noFill/>
              <a:prstDash val="solid"/>
              <a:miter/>
            </a:ln>
          </p:spPr>
          <p:txBody>
            <a:bodyPr wrap="square" rtlCol="0" anchor="ctr">
              <a:noAutofit/>
            </a:bodyPr>
            <a:lstStyle/>
            <a:p>
              <a:endParaRPr lang="en-US" sz="1800"/>
            </a:p>
          </p:txBody>
        </p:sp>
        <p:sp>
          <p:nvSpPr>
            <p:cNvPr id="26" name="Freeform: Shape 25">
              <a:extLst>
                <a:ext uri="{FF2B5EF4-FFF2-40B4-BE49-F238E27FC236}">
                  <a16:creationId xmlns:a16="http://schemas.microsoft.com/office/drawing/2014/main" xmlns="" id="{37C1253B-46C5-406E-8CD3-80752486A0DE}"/>
                </a:ext>
              </a:extLst>
            </p:cNvPr>
            <p:cNvSpPr/>
            <p:nvPr userDrawn="1"/>
          </p:nvSpPr>
          <p:spPr>
            <a:xfrm rot="5400000">
              <a:off x="9981382" y="374704"/>
              <a:ext cx="549346" cy="289153"/>
            </a:xfrm>
            <a:custGeom>
              <a:avLst/>
              <a:gdLst>
                <a:gd name="connsiteX0" fmla="*/ 520400 w 549346"/>
                <a:gd name="connsiteY0" fmla="*/ 28953 h 289153"/>
                <a:gd name="connsiteX1" fmla="*/ 520400 w 549346"/>
                <a:gd name="connsiteY1" fmla="*/ 9 h 289153"/>
                <a:gd name="connsiteX2" fmla="*/ 549346 w 549346"/>
                <a:gd name="connsiteY2" fmla="*/ 9 h 289153"/>
                <a:gd name="connsiteX3" fmla="*/ 549346 w 549346"/>
                <a:gd name="connsiteY3" fmla="*/ 28953 h 289153"/>
                <a:gd name="connsiteX4" fmla="*/ 520400 w 549346"/>
                <a:gd name="connsiteY4" fmla="*/ 289153 h 289153"/>
                <a:gd name="connsiteX5" fmla="*/ 520400 w 549346"/>
                <a:gd name="connsiteY5" fmla="*/ 260209 h 289153"/>
                <a:gd name="connsiteX6" fmla="*/ 549346 w 549346"/>
                <a:gd name="connsiteY6" fmla="*/ 260209 h 289153"/>
                <a:gd name="connsiteX7" fmla="*/ 549346 w 549346"/>
                <a:gd name="connsiteY7" fmla="*/ 289153 h 289153"/>
                <a:gd name="connsiteX8" fmla="*/ 260201 w 549346"/>
                <a:gd name="connsiteY8" fmla="*/ 289151 h 289153"/>
                <a:gd name="connsiteX9" fmla="*/ 260201 w 549346"/>
                <a:gd name="connsiteY9" fmla="*/ 260207 h 289153"/>
                <a:gd name="connsiteX10" fmla="*/ 289145 w 549346"/>
                <a:gd name="connsiteY10" fmla="*/ 260207 h 289153"/>
                <a:gd name="connsiteX11" fmla="*/ 289145 w 549346"/>
                <a:gd name="connsiteY11" fmla="*/ 289151 h 289153"/>
                <a:gd name="connsiteX12" fmla="*/ 0 w 549346"/>
                <a:gd name="connsiteY12" fmla="*/ 28949 h 289153"/>
                <a:gd name="connsiteX13" fmla="*/ 0 w 549346"/>
                <a:gd name="connsiteY13" fmla="*/ 0 h 289153"/>
                <a:gd name="connsiteX14" fmla="*/ 28944 w 549346"/>
                <a:gd name="connsiteY14" fmla="*/ 0 h 289153"/>
                <a:gd name="connsiteX15" fmla="*/ 28944 w 549346"/>
                <a:gd name="connsiteY15" fmla="*/ 28949 h 289153"/>
                <a:gd name="connsiteX16" fmla="*/ 0 w 549346"/>
                <a:gd name="connsiteY16" fmla="*/ 289149 h 289153"/>
                <a:gd name="connsiteX17" fmla="*/ 0 w 549346"/>
                <a:gd name="connsiteY17" fmla="*/ 260205 h 289153"/>
                <a:gd name="connsiteX18" fmla="*/ 28944 w 549346"/>
                <a:gd name="connsiteY18" fmla="*/ 260205 h 289153"/>
                <a:gd name="connsiteX19" fmla="*/ 28944 w 549346"/>
                <a:gd name="connsiteY19" fmla="*/ 289149 h 289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49346" h="289153">
                  <a:moveTo>
                    <a:pt x="520400" y="28953"/>
                  </a:moveTo>
                  <a:lnTo>
                    <a:pt x="520400" y="9"/>
                  </a:lnTo>
                  <a:lnTo>
                    <a:pt x="549346" y="9"/>
                  </a:lnTo>
                  <a:lnTo>
                    <a:pt x="549346" y="28953"/>
                  </a:lnTo>
                  <a:close/>
                  <a:moveTo>
                    <a:pt x="520400" y="289153"/>
                  </a:moveTo>
                  <a:lnTo>
                    <a:pt x="520400" y="260209"/>
                  </a:lnTo>
                  <a:lnTo>
                    <a:pt x="549346" y="260209"/>
                  </a:lnTo>
                  <a:lnTo>
                    <a:pt x="549346" y="289153"/>
                  </a:lnTo>
                  <a:close/>
                  <a:moveTo>
                    <a:pt x="260201" y="289151"/>
                  </a:moveTo>
                  <a:lnTo>
                    <a:pt x="260201" y="260207"/>
                  </a:lnTo>
                  <a:lnTo>
                    <a:pt x="289145" y="260207"/>
                  </a:lnTo>
                  <a:lnTo>
                    <a:pt x="289145" y="289151"/>
                  </a:lnTo>
                  <a:close/>
                  <a:moveTo>
                    <a:pt x="0" y="28949"/>
                  </a:moveTo>
                  <a:lnTo>
                    <a:pt x="0" y="0"/>
                  </a:lnTo>
                  <a:lnTo>
                    <a:pt x="28944" y="0"/>
                  </a:lnTo>
                  <a:lnTo>
                    <a:pt x="28944" y="28949"/>
                  </a:lnTo>
                  <a:close/>
                  <a:moveTo>
                    <a:pt x="0" y="289149"/>
                  </a:moveTo>
                  <a:lnTo>
                    <a:pt x="0" y="260205"/>
                  </a:lnTo>
                  <a:lnTo>
                    <a:pt x="28944" y="260205"/>
                  </a:lnTo>
                  <a:lnTo>
                    <a:pt x="28944" y="289149"/>
                  </a:lnTo>
                  <a:close/>
                </a:path>
              </a:pathLst>
            </a:custGeom>
            <a:solidFill>
              <a:schemeClr val="tx2">
                <a:alpha val="20000"/>
              </a:schemeClr>
            </a:solidFill>
            <a:ln w="10294" cap="flat">
              <a:noFill/>
              <a:prstDash val="solid"/>
              <a:miter/>
            </a:ln>
          </p:spPr>
          <p:txBody>
            <a:bodyPr wrap="square" rtlCol="0" anchor="ctr">
              <a:noAutofit/>
            </a:bodyPr>
            <a:lstStyle/>
            <a:p>
              <a:endParaRPr lang="en-US" sz="1800"/>
            </a:p>
          </p:txBody>
        </p:sp>
      </p:grpSp>
    </p:spTree>
    <p:custDataLst>
      <p:tags r:id="rId17"/>
    </p:custDataLst>
    <p:extLst>
      <p:ext uri="{BB962C8B-B14F-4D97-AF65-F5344CB8AC3E}">
        <p14:creationId xmlns:p14="http://schemas.microsoft.com/office/powerpoint/2010/main" val="3023541353"/>
      </p:ext>
    </p:extLst>
  </p:cSld>
  <p:clrMap bg1="lt1" tx1="dk1" bg2="lt2" tx2="dk2" accent1="accent1" accent2="accent2" accent3="accent3" accent4="accent4" accent5="accent5" accent6="accent6" hlink="hlink" folHlink="folHlink"/>
  <p:sldLayoutIdLst>
    <p:sldLayoutId id="2147483722" r:id="rId1"/>
    <p:sldLayoutId id="2147483723" r:id="rId2"/>
    <p:sldLayoutId id="2147483724" r:id="rId3"/>
    <p:sldLayoutId id="2147483725" r:id="rId4"/>
    <p:sldLayoutId id="2147483726" r:id="rId5"/>
    <p:sldLayoutId id="2147483727" r:id="rId6"/>
    <p:sldLayoutId id="2147483728" r:id="rId7"/>
    <p:sldLayoutId id="2147483729" r:id="rId8"/>
    <p:sldLayoutId id="2147483730" r:id="rId9"/>
    <p:sldLayoutId id="2147483731" r:id="rId10"/>
    <p:sldLayoutId id="2147483732" r:id="rId11"/>
    <p:sldLayoutId id="2147483733" r:id="rId12"/>
    <p:sldLayoutId id="2147483734" r:id="rId13"/>
    <p:sldLayoutId id="2147483735" r:id="rId14"/>
    <p:sldLayoutId id="2147483770" r:id="rId15"/>
  </p:sldLayoutIdLst>
  <p:hf sldNum="0" hdr="0" dt="0"/>
  <p:txStyles>
    <p:titleStyle>
      <a:lvl1pPr algn="l" defTabSz="457200" rtl="0" eaLnBrk="1" latinLnBrk="0" hangingPunct="1">
        <a:lnSpc>
          <a:spcPct val="85000"/>
        </a:lnSpc>
        <a:spcBef>
          <a:spcPct val="0"/>
        </a:spcBef>
        <a:buNone/>
        <a:tabLst>
          <a:tab pos="2227263" algn="l"/>
        </a:tabLst>
        <a:defRPr sz="2800" b="1" i="0" kern="1200" spc="-50" baseline="0">
          <a:solidFill>
            <a:schemeClr val="tx1"/>
          </a:solidFill>
          <a:latin typeface="Arial" panose="020B0604020202020204" pitchFamily="34" charset="0"/>
          <a:ea typeface="+mj-ea"/>
          <a:cs typeface="Arial"/>
        </a:defRPr>
      </a:lvl1pPr>
    </p:titleStyle>
    <p:bodyStyle>
      <a:lvl1pPr marL="0" indent="0" algn="l" defTabSz="457200" rtl="0" eaLnBrk="1" latinLnBrk="0" hangingPunct="1">
        <a:spcBef>
          <a:spcPts val="1000"/>
        </a:spcBef>
        <a:buFont typeface="Arial"/>
        <a:buNone/>
        <a:defRPr sz="2000" kern="1200">
          <a:solidFill>
            <a:schemeClr val="tx1"/>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xmlns="">
        <p15:guide id="1" orient="horz" pos="3912">
          <p15:clr>
            <a:srgbClr val="F26B43"/>
          </p15:clr>
        </p15:guide>
        <p15:guide id="2" pos="239">
          <p15:clr>
            <a:srgbClr val="F26B43"/>
          </p15:clr>
        </p15:guide>
        <p15:guide id="3" pos="7439">
          <p15:clr>
            <a:srgbClr val="F26B43"/>
          </p15:clr>
        </p15:guide>
        <p15:guide id="4" orient="horz" pos="660">
          <p15:clr>
            <a:srgbClr val="F26B43"/>
          </p15:clr>
        </p15:guide>
        <p15:guide id="5" orient="horz" pos="833">
          <p15:clr>
            <a:srgbClr val="F26B43"/>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1101" y="357722"/>
            <a:ext cx="6610663" cy="690029"/>
          </a:xfrm>
          <a:prstGeom prst="rect">
            <a:avLst/>
          </a:prstGeom>
        </p:spPr>
        <p:txBody>
          <a:bodyPr vert="horz" lIns="0" tIns="0" rIns="0" bIns="0" rtlCol="0" anchor="t" anchorCtr="0">
            <a:noAutofit/>
          </a:bodyPr>
          <a:lstStyle/>
          <a:p>
            <a:endParaRPr lang="en-US"/>
          </a:p>
        </p:txBody>
      </p:sp>
      <p:sp>
        <p:nvSpPr>
          <p:cNvPr id="3" name="Text Placeholder 2"/>
          <p:cNvSpPr>
            <a:spLocks noGrp="1"/>
          </p:cNvSpPr>
          <p:nvPr>
            <p:ph type="body" idx="1"/>
          </p:nvPr>
        </p:nvSpPr>
        <p:spPr>
          <a:xfrm>
            <a:off x="381101" y="1322024"/>
            <a:ext cx="11429800" cy="4888276"/>
          </a:xfrm>
          <a:prstGeom prst="rect">
            <a:avLst/>
          </a:prstGeom>
        </p:spPr>
        <p:txBody>
          <a:bodyPr vert="horz" lIns="0" tIns="0" rIns="0" bIns="0" rtlCol="0" anchor="t" anchorCtr="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3">
            <a:extLst>
              <a:ext uri="{FF2B5EF4-FFF2-40B4-BE49-F238E27FC236}">
                <a16:creationId xmlns:a16="http://schemas.microsoft.com/office/drawing/2014/main" xmlns="" id="{43A5BB14-D036-4AC1-9435-9025BF12CBD4}"/>
              </a:ext>
            </a:extLst>
          </p:cNvPr>
          <p:cNvSpPr txBox="1"/>
          <p:nvPr userDrawn="1"/>
        </p:nvSpPr>
        <p:spPr>
          <a:xfrm>
            <a:off x="11457723" y="6472936"/>
            <a:ext cx="353177" cy="122429"/>
          </a:xfrm>
          <a:prstGeom prst="rect">
            <a:avLst/>
          </a:prstGeom>
          <a:noFill/>
        </p:spPr>
        <p:txBody>
          <a:bodyPr wrap="square" lIns="0" tIns="0" rIns="0" bIns="0" rtlCol="0">
            <a:noAutofit/>
          </a:bodyPr>
          <a:lstStyle/>
          <a:p>
            <a:pPr marL="0" algn="r" defTabSz="457200" rtl="0" eaLnBrk="1" latinLnBrk="0" hangingPunct="1"/>
            <a:fld id="{CDB435D5-777C-4922-976B-8C95AF7AC8DD}" type="slidenum">
              <a:rPr lang="en-US" sz="700" b="1" i="0" kern="1200" smtClean="0">
                <a:solidFill>
                  <a:schemeClr val="tx1"/>
                </a:solidFill>
                <a:latin typeface="Arial"/>
                <a:ea typeface="+mn-ea"/>
                <a:cs typeface="Arial"/>
              </a:rPr>
              <a:pPr marL="0" algn="r" defTabSz="457200" rtl="0" eaLnBrk="1" latinLnBrk="0" hangingPunct="1"/>
              <a:t>‹#›</a:t>
            </a:fld>
            <a:endParaRPr lang="en-US" sz="700" b="1" i="0" kern="1200" err="1">
              <a:solidFill>
                <a:schemeClr val="tx1"/>
              </a:solidFill>
              <a:latin typeface="Arial"/>
              <a:ea typeface="+mn-ea"/>
              <a:cs typeface="Arial"/>
            </a:endParaRPr>
          </a:p>
        </p:txBody>
      </p:sp>
      <p:sp>
        <p:nvSpPr>
          <p:cNvPr id="10" name="Rectangle 9">
            <a:extLst>
              <a:ext uri="{FF2B5EF4-FFF2-40B4-BE49-F238E27FC236}">
                <a16:creationId xmlns:a16="http://schemas.microsoft.com/office/drawing/2014/main" xmlns="" id="{BE111FAC-D0E4-4BBA-92AA-8EB0FD97D243}"/>
              </a:ext>
            </a:extLst>
          </p:cNvPr>
          <p:cNvSpPr/>
          <p:nvPr userDrawn="1"/>
        </p:nvSpPr>
        <p:spPr>
          <a:xfrm>
            <a:off x="-1" y="6812282"/>
            <a:ext cx="12192001"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13" name="Picture 12">
            <a:extLst>
              <a:ext uri="{FF2B5EF4-FFF2-40B4-BE49-F238E27FC236}">
                <a16:creationId xmlns:a16="http://schemas.microsoft.com/office/drawing/2014/main" xmlns="" id="{D716C905-C136-4D1D-AD21-AC53D4A8C87B}"/>
              </a:ext>
            </a:extLst>
          </p:cNvPr>
          <p:cNvPicPr>
            <a:picLocks noChangeAspect="1"/>
          </p:cNvPicPr>
          <p:nvPr userDrawn="1"/>
        </p:nvPicPr>
        <p:blipFill>
          <a:blip r:embed="rId35"/>
          <a:srcRect/>
          <a:stretch/>
        </p:blipFill>
        <p:spPr>
          <a:xfrm>
            <a:off x="10353196" y="349030"/>
            <a:ext cx="1419987" cy="325698"/>
          </a:xfrm>
          <a:prstGeom prst="rect">
            <a:avLst/>
          </a:prstGeom>
        </p:spPr>
      </p:pic>
      <p:sp>
        <p:nvSpPr>
          <p:cNvPr id="15" name="Freeform: Shape 41">
            <a:extLst>
              <a:ext uri="{FF2B5EF4-FFF2-40B4-BE49-F238E27FC236}">
                <a16:creationId xmlns:a16="http://schemas.microsoft.com/office/drawing/2014/main" xmlns="" id="{541202CC-94B5-442C-92E1-B478268C118E}"/>
              </a:ext>
            </a:extLst>
          </p:cNvPr>
          <p:cNvSpPr txBox="1">
            <a:spLocks/>
          </p:cNvSpPr>
          <p:nvPr userDrawn="1"/>
        </p:nvSpPr>
        <p:spPr>
          <a:xfrm rot="16200000">
            <a:off x="9350039" y="515505"/>
            <a:ext cx="520273" cy="520405"/>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chemeClr val="bg1">
              <a:lumMod val="85000"/>
              <a:alpha val="50000"/>
            </a:schemeClr>
          </a:solidFill>
        </p:spPr>
        <p:txBody>
          <a:bodyPr wrap="square">
            <a:noAutofit/>
          </a:bodyPr>
          <a:lstStyle>
            <a:lvl1pPr marL="0" indent="0" algn="l" defTabSz="457200" rtl="0" eaLnBrk="1" latinLnBrk="0" hangingPunct="1">
              <a:spcBef>
                <a:spcPts val="1000"/>
              </a:spcBef>
              <a:buFont typeface="Arial"/>
              <a:buNone/>
              <a:defRPr sz="14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14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14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14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1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a:t> </a:t>
            </a:r>
          </a:p>
        </p:txBody>
      </p:sp>
      <p:sp>
        <p:nvSpPr>
          <p:cNvPr id="16" name="TextBox 15">
            <a:extLst>
              <a:ext uri="{FF2B5EF4-FFF2-40B4-BE49-F238E27FC236}">
                <a16:creationId xmlns:a16="http://schemas.microsoft.com/office/drawing/2014/main" xmlns="" id="{42EDF6A8-A828-4C8E-8DCC-8294A4F43BB9}"/>
              </a:ext>
            </a:extLst>
          </p:cNvPr>
          <p:cNvSpPr txBox="1">
            <a:spLocks/>
          </p:cNvSpPr>
          <p:nvPr userDrawn="1"/>
        </p:nvSpPr>
        <p:spPr>
          <a:xfrm>
            <a:off x="7041922" y="1"/>
            <a:ext cx="2011251" cy="783591"/>
          </a:xfrm>
          <a:custGeom>
            <a:avLst/>
            <a:gdLst>
              <a:gd name="connsiteX0" fmla="*/ 0 w 2010727"/>
              <a:gd name="connsiteY0" fmla="*/ 0 h 783591"/>
              <a:gd name="connsiteX1" fmla="*/ 554656 w 2010727"/>
              <a:gd name="connsiteY1" fmla="*/ 0 h 783591"/>
              <a:gd name="connsiteX2" fmla="*/ 572969 w 2010727"/>
              <a:gd name="connsiteY2" fmla="*/ 33738 h 783591"/>
              <a:gd name="connsiteX3" fmla="*/ 1005363 w 2010727"/>
              <a:gd name="connsiteY3" fmla="*/ 263640 h 783591"/>
              <a:gd name="connsiteX4" fmla="*/ 1437757 w 2010727"/>
              <a:gd name="connsiteY4" fmla="*/ 33738 h 783591"/>
              <a:gd name="connsiteX5" fmla="*/ 1456070 w 2010727"/>
              <a:gd name="connsiteY5" fmla="*/ 0 h 783591"/>
              <a:gd name="connsiteX6" fmla="*/ 2010727 w 2010727"/>
              <a:gd name="connsiteY6" fmla="*/ 0 h 783591"/>
              <a:gd name="connsiteX7" fmla="*/ 1964925 w 2010727"/>
              <a:gd name="connsiteY7" fmla="*/ 147550 h 783591"/>
              <a:gd name="connsiteX8" fmla="*/ 1005363 w 2010727"/>
              <a:gd name="connsiteY8" fmla="*/ 783591 h 783591"/>
              <a:gd name="connsiteX9" fmla="*/ 45802 w 2010727"/>
              <a:gd name="connsiteY9" fmla="*/ 147550 h 783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10727" h="783591">
                <a:moveTo>
                  <a:pt x="0" y="0"/>
                </a:moveTo>
                <a:lnTo>
                  <a:pt x="554656" y="0"/>
                </a:lnTo>
                <a:lnTo>
                  <a:pt x="572969" y="33738"/>
                </a:lnTo>
                <a:cubicBezTo>
                  <a:pt x="666677" y="172444"/>
                  <a:pt x="825370" y="263640"/>
                  <a:pt x="1005363" y="263640"/>
                </a:cubicBezTo>
                <a:cubicBezTo>
                  <a:pt x="1185356" y="263640"/>
                  <a:pt x="1344049" y="172444"/>
                  <a:pt x="1437757" y="33738"/>
                </a:cubicBezTo>
                <a:lnTo>
                  <a:pt x="1456070" y="0"/>
                </a:lnTo>
                <a:lnTo>
                  <a:pt x="2010727" y="0"/>
                </a:lnTo>
                <a:lnTo>
                  <a:pt x="1964925" y="147550"/>
                </a:lnTo>
                <a:cubicBezTo>
                  <a:pt x="1806831" y="521325"/>
                  <a:pt x="1436725" y="783591"/>
                  <a:pt x="1005363" y="783591"/>
                </a:cubicBezTo>
                <a:cubicBezTo>
                  <a:pt x="574001" y="783591"/>
                  <a:pt x="203895" y="521325"/>
                  <a:pt x="45802" y="147550"/>
                </a:cubicBezTo>
                <a:close/>
              </a:path>
            </a:pathLst>
          </a:custGeom>
          <a:solidFill>
            <a:schemeClr val="bg1">
              <a:lumMod val="85000"/>
              <a:alpha val="50000"/>
            </a:schemeClr>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a:t> </a:t>
            </a:r>
          </a:p>
        </p:txBody>
      </p:sp>
      <p:grpSp>
        <p:nvGrpSpPr>
          <p:cNvPr id="17" name="Group 16">
            <a:extLst>
              <a:ext uri="{FF2B5EF4-FFF2-40B4-BE49-F238E27FC236}">
                <a16:creationId xmlns:a16="http://schemas.microsoft.com/office/drawing/2014/main" xmlns="" id="{3A0999A1-9B1F-4556-BFDE-4CD504AEEEE7}"/>
              </a:ext>
            </a:extLst>
          </p:cNvPr>
          <p:cNvGrpSpPr/>
          <p:nvPr userDrawn="1"/>
        </p:nvGrpSpPr>
        <p:grpSpPr>
          <a:xfrm>
            <a:off x="6991767" y="244608"/>
            <a:ext cx="4972747" cy="549346"/>
            <a:chOff x="6989946" y="244608"/>
            <a:chExt cx="4971452" cy="549346"/>
          </a:xfrm>
        </p:grpSpPr>
        <p:sp>
          <p:nvSpPr>
            <p:cNvPr id="20" name="Freeform: Shape 19">
              <a:extLst>
                <a:ext uri="{FF2B5EF4-FFF2-40B4-BE49-F238E27FC236}">
                  <a16:creationId xmlns:a16="http://schemas.microsoft.com/office/drawing/2014/main" xmlns="" id="{1BFB8933-A4CE-469D-B507-8AA0924EC179}"/>
                </a:ext>
              </a:extLst>
            </p:cNvPr>
            <p:cNvSpPr/>
            <p:nvPr userDrawn="1"/>
          </p:nvSpPr>
          <p:spPr>
            <a:xfrm rot="5400000">
              <a:off x="11021749" y="-145696"/>
              <a:ext cx="549346" cy="1329953"/>
            </a:xfrm>
            <a:custGeom>
              <a:avLst/>
              <a:gdLst>
                <a:gd name="connsiteX0" fmla="*/ 520400 w 549346"/>
                <a:gd name="connsiteY0" fmla="*/ 28951 h 1329953"/>
                <a:gd name="connsiteX1" fmla="*/ 520400 w 549346"/>
                <a:gd name="connsiteY1" fmla="*/ 7 h 1329953"/>
                <a:gd name="connsiteX2" fmla="*/ 549346 w 549346"/>
                <a:gd name="connsiteY2" fmla="*/ 7 h 1329953"/>
                <a:gd name="connsiteX3" fmla="*/ 549346 w 549346"/>
                <a:gd name="connsiteY3" fmla="*/ 28951 h 1329953"/>
                <a:gd name="connsiteX4" fmla="*/ 520400 w 549346"/>
                <a:gd name="connsiteY4" fmla="*/ 289151 h 1329953"/>
                <a:gd name="connsiteX5" fmla="*/ 520400 w 549346"/>
                <a:gd name="connsiteY5" fmla="*/ 260207 h 1329953"/>
                <a:gd name="connsiteX6" fmla="*/ 549346 w 549346"/>
                <a:gd name="connsiteY6" fmla="*/ 260207 h 1329953"/>
                <a:gd name="connsiteX7" fmla="*/ 549346 w 549346"/>
                <a:gd name="connsiteY7" fmla="*/ 289151 h 1329953"/>
                <a:gd name="connsiteX8" fmla="*/ 520400 w 549346"/>
                <a:gd name="connsiteY8" fmla="*/ 549351 h 1329953"/>
                <a:gd name="connsiteX9" fmla="*/ 520400 w 549346"/>
                <a:gd name="connsiteY9" fmla="*/ 520407 h 1329953"/>
                <a:gd name="connsiteX10" fmla="*/ 549346 w 549346"/>
                <a:gd name="connsiteY10" fmla="*/ 520407 h 1329953"/>
                <a:gd name="connsiteX11" fmla="*/ 549346 w 549346"/>
                <a:gd name="connsiteY11" fmla="*/ 549351 h 1329953"/>
                <a:gd name="connsiteX12" fmla="*/ 520400 w 549346"/>
                <a:gd name="connsiteY12" fmla="*/ 809555 h 1329953"/>
                <a:gd name="connsiteX13" fmla="*/ 520400 w 549346"/>
                <a:gd name="connsiteY13" fmla="*/ 780609 h 1329953"/>
                <a:gd name="connsiteX14" fmla="*/ 549346 w 549346"/>
                <a:gd name="connsiteY14" fmla="*/ 780609 h 1329953"/>
                <a:gd name="connsiteX15" fmla="*/ 549346 w 549346"/>
                <a:gd name="connsiteY15" fmla="*/ 809555 h 1329953"/>
                <a:gd name="connsiteX16" fmla="*/ 520400 w 549346"/>
                <a:gd name="connsiteY16" fmla="*/ 1069753 h 1329953"/>
                <a:gd name="connsiteX17" fmla="*/ 520400 w 549346"/>
                <a:gd name="connsiteY17" fmla="*/ 1040809 h 1329953"/>
                <a:gd name="connsiteX18" fmla="*/ 549346 w 549346"/>
                <a:gd name="connsiteY18" fmla="*/ 1040809 h 1329953"/>
                <a:gd name="connsiteX19" fmla="*/ 549346 w 549346"/>
                <a:gd name="connsiteY19" fmla="*/ 1069753 h 1329953"/>
                <a:gd name="connsiteX20" fmla="*/ 520400 w 549346"/>
                <a:gd name="connsiteY20" fmla="*/ 1329953 h 1329953"/>
                <a:gd name="connsiteX21" fmla="*/ 520400 w 549346"/>
                <a:gd name="connsiteY21" fmla="*/ 1301009 h 1329953"/>
                <a:gd name="connsiteX22" fmla="*/ 549346 w 549346"/>
                <a:gd name="connsiteY22" fmla="*/ 1301009 h 1329953"/>
                <a:gd name="connsiteX23" fmla="*/ 549346 w 549346"/>
                <a:gd name="connsiteY23" fmla="*/ 1329953 h 1329953"/>
                <a:gd name="connsiteX24" fmla="*/ 260201 w 549346"/>
                <a:gd name="connsiteY24" fmla="*/ 28949 h 1329953"/>
                <a:gd name="connsiteX25" fmla="*/ 260201 w 549346"/>
                <a:gd name="connsiteY25" fmla="*/ 3 h 1329953"/>
                <a:gd name="connsiteX26" fmla="*/ 289145 w 549346"/>
                <a:gd name="connsiteY26" fmla="*/ 3 h 1329953"/>
                <a:gd name="connsiteX27" fmla="*/ 289145 w 549346"/>
                <a:gd name="connsiteY27" fmla="*/ 28949 h 1329953"/>
                <a:gd name="connsiteX28" fmla="*/ 0 w 549346"/>
                <a:gd name="connsiteY28" fmla="*/ 28947 h 1329953"/>
                <a:gd name="connsiteX29" fmla="*/ 0 w 549346"/>
                <a:gd name="connsiteY29" fmla="*/ 0 h 1329953"/>
                <a:gd name="connsiteX30" fmla="*/ 28944 w 549346"/>
                <a:gd name="connsiteY30" fmla="*/ 0 h 1329953"/>
                <a:gd name="connsiteX31" fmla="*/ 28944 w 549346"/>
                <a:gd name="connsiteY31" fmla="*/ 28947 h 1329953"/>
                <a:gd name="connsiteX32" fmla="*/ 0 w 549346"/>
                <a:gd name="connsiteY32" fmla="*/ 289147 h 1329953"/>
                <a:gd name="connsiteX33" fmla="*/ 0 w 549346"/>
                <a:gd name="connsiteY33" fmla="*/ 260203 h 1329953"/>
                <a:gd name="connsiteX34" fmla="*/ 28944 w 549346"/>
                <a:gd name="connsiteY34" fmla="*/ 260203 h 1329953"/>
                <a:gd name="connsiteX35" fmla="*/ 28944 w 549346"/>
                <a:gd name="connsiteY35" fmla="*/ 289147 h 1329953"/>
                <a:gd name="connsiteX36" fmla="*/ 0 w 549346"/>
                <a:gd name="connsiteY36" fmla="*/ 549347 h 1329953"/>
                <a:gd name="connsiteX37" fmla="*/ 0 w 549346"/>
                <a:gd name="connsiteY37" fmla="*/ 520403 h 1329953"/>
                <a:gd name="connsiteX38" fmla="*/ 28944 w 549346"/>
                <a:gd name="connsiteY38" fmla="*/ 520403 h 1329953"/>
                <a:gd name="connsiteX39" fmla="*/ 28944 w 549346"/>
                <a:gd name="connsiteY39" fmla="*/ 549347 h 1329953"/>
                <a:gd name="connsiteX40" fmla="*/ 0 w 549346"/>
                <a:gd name="connsiteY40" fmla="*/ 809549 h 1329953"/>
                <a:gd name="connsiteX41" fmla="*/ 0 w 549346"/>
                <a:gd name="connsiteY41" fmla="*/ 780603 h 1329953"/>
                <a:gd name="connsiteX42" fmla="*/ 28944 w 549346"/>
                <a:gd name="connsiteY42" fmla="*/ 780603 h 1329953"/>
                <a:gd name="connsiteX43" fmla="*/ 28944 w 549346"/>
                <a:gd name="connsiteY43" fmla="*/ 809549 h 1329953"/>
                <a:gd name="connsiteX44" fmla="*/ 0 w 549346"/>
                <a:gd name="connsiteY44" fmla="*/ 1069747 h 1329953"/>
                <a:gd name="connsiteX45" fmla="*/ 0 w 549346"/>
                <a:gd name="connsiteY45" fmla="*/ 1040803 h 1329953"/>
                <a:gd name="connsiteX46" fmla="*/ 28944 w 549346"/>
                <a:gd name="connsiteY46" fmla="*/ 1040803 h 1329953"/>
                <a:gd name="connsiteX47" fmla="*/ 28944 w 549346"/>
                <a:gd name="connsiteY47" fmla="*/ 1069747 h 1329953"/>
                <a:gd name="connsiteX48" fmla="*/ 0 w 549346"/>
                <a:gd name="connsiteY48" fmla="*/ 1329947 h 1329953"/>
                <a:gd name="connsiteX49" fmla="*/ 0 w 549346"/>
                <a:gd name="connsiteY49" fmla="*/ 1301003 h 1329953"/>
                <a:gd name="connsiteX50" fmla="*/ 28944 w 549346"/>
                <a:gd name="connsiteY50" fmla="*/ 1301003 h 1329953"/>
                <a:gd name="connsiteX51" fmla="*/ 28944 w 549346"/>
                <a:gd name="connsiteY51" fmla="*/ 1329947 h 1329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549346" h="1329953">
                  <a:moveTo>
                    <a:pt x="520400" y="28951"/>
                  </a:moveTo>
                  <a:lnTo>
                    <a:pt x="520400" y="7"/>
                  </a:lnTo>
                  <a:lnTo>
                    <a:pt x="549346" y="7"/>
                  </a:lnTo>
                  <a:lnTo>
                    <a:pt x="549346" y="28951"/>
                  </a:lnTo>
                  <a:close/>
                  <a:moveTo>
                    <a:pt x="520400" y="289151"/>
                  </a:moveTo>
                  <a:lnTo>
                    <a:pt x="520400" y="260207"/>
                  </a:lnTo>
                  <a:lnTo>
                    <a:pt x="549346" y="260207"/>
                  </a:lnTo>
                  <a:lnTo>
                    <a:pt x="549346" y="289151"/>
                  </a:lnTo>
                  <a:close/>
                  <a:moveTo>
                    <a:pt x="520400" y="549351"/>
                  </a:moveTo>
                  <a:lnTo>
                    <a:pt x="520400" y="520407"/>
                  </a:lnTo>
                  <a:lnTo>
                    <a:pt x="549346" y="520407"/>
                  </a:lnTo>
                  <a:lnTo>
                    <a:pt x="549346" y="549351"/>
                  </a:lnTo>
                  <a:close/>
                  <a:moveTo>
                    <a:pt x="520400" y="809555"/>
                  </a:moveTo>
                  <a:lnTo>
                    <a:pt x="520400" y="780609"/>
                  </a:lnTo>
                  <a:lnTo>
                    <a:pt x="549346" y="780609"/>
                  </a:lnTo>
                  <a:lnTo>
                    <a:pt x="549346" y="809555"/>
                  </a:lnTo>
                  <a:close/>
                  <a:moveTo>
                    <a:pt x="520400" y="1069753"/>
                  </a:moveTo>
                  <a:lnTo>
                    <a:pt x="520400" y="1040809"/>
                  </a:lnTo>
                  <a:lnTo>
                    <a:pt x="549346" y="1040809"/>
                  </a:lnTo>
                  <a:lnTo>
                    <a:pt x="549346" y="1069753"/>
                  </a:lnTo>
                  <a:close/>
                  <a:moveTo>
                    <a:pt x="520400" y="1329953"/>
                  </a:moveTo>
                  <a:lnTo>
                    <a:pt x="520400" y="1301009"/>
                  </a:lnTo>
                  <a:lnTo>
                    <a:pt x="549346" y="1301009"/>
                  </a:lnTo>
                  <a:lnTo>
                    <a:pt x="549346" y="1329953"/>
                  </a:lnTo>
                  <a:close/>
                  <a:moveTo>
                    <a:pt x="260201" y="28949"/>
                  </a:moveTo>
                  <a:lnTo>
                    <a:pt x="260201" y="3"/>
                  </a:lnTo>
                  <a:lnTo>
                    <a:pt x="289145" y="3"/>
                  </a:lnTo>
                  <a:lnTo>
                    <a:pt x="289145" y="28949"/>
                  </a:lnTo>
                  <a:close/>
                  <a:moveTo>
                    <a:pt x="0" y="28947"/>
                  </a:moveTo>
                  <a:lnTo>
                    <a:pt x="0" y="0"/>
                  </a:lnTo>
                  <a:lnTo>
                    <a:pt x="28944" y="0"/>
                  </a:lnTo>
                  <a:lnTo>
                    <a:pt x="28944" y="28947"/>
                  </a:lnTo>
                  <a:close/>
                  <a:moveTo>
                    <a:pt x="0" y="289147"/>
                  </a:moveTo>
                  <a:lnTo>
                    <a:pt x="0" y="260203"/>
                  </a:lnTo>
                  <a:lnTo>
                    <a:pt x="28944" y="260203"/>
                  </a:lnTo>
                  <a:lnTo>
                    <a:pt x="28944" y="289147"/>
                  </a:lnTo>
                  <a:close/>
                  <a:moveTo>
                    <a:pt x="0" y="549347"/>
                  </a:moveTo>
                  <a:lnTo>
                    <a:pt x="0" y="520403"/>
                  </a:lnTo>
                  <a:lnTo>
                    <a:pt x="28944" y="520403"/>
                  </a:lnTo>
                  <a:lnTo>
                    <a:pt x="28944" y="549347"/>
                  </a:lnTo>
                  <a:close/>
                  <a:moveTo>
                    <a:pt x="0" y="809549"/>
                  </a:moveTo>
                  <a:lnTo>
                    <a:pt x="0" y="780603"/>
                  </a:lnTo>
                  <a:lnTo>
                    <a:pt x="28944" y="780603"/>
                  </a:lnTo>
                  <a:lnTo>
                    <a:pt x="28944" y="809549"/>
                  </a:lnTo>
                  <a:close/>
                  <a:moveTo>
                    <a:pt x="0" y="1069747"/>
                  </a:moveTo>
                  <a:lnTo>
                    <a:pt x="0" y="1040803"/>
                  </a:lnTo>
                  <a:lnTo>
                    <a:pt x="28944" y="1040803"/>
                  </a:lnTo>
                  <a:lnTo>
                    <a:pt x="28944" y="1069747"/>
                  </a:lnTo>
                  <a:close/>
                  <a:moveTo>
                    <a:pt x="0" y="1329947"/>
                  </a:moveTo>
                  <a:lnTo>
                    <a:pt x="0" y="1301003"/>
                  </a:lnTo>
                  <a:lnTo>
                    <a:pt x="28944" y="1301003"/>
                  </a:lnTo>
                  <a:lnTo>
                    <a:pt x="28944" y="1329947"/>
                  </a:lnTo>
                  <a:close/>
                </a:path>
              </a:pathLst>
            </a:custGeom>
            <a:solidFill>
              <a:schemeClr val="tx2">
                <a:alpha val="20000"/>
              </a:schemeClr>
            </a:solidFill>
            <a:ln w="10294" cap="flat">
              <a:noFill/>
              <a:prstDash val="solid"/>
              <a:miter/>
            </a:ln>
          </p:spPr>
          <p:txBody>
            <a:bodyPr wrap="square" rtlCol="0" anchor="ctr">
              <a:noAutofit/>
            </a:bodyPr>
            <a:lstStyle/>
            <a:p>
              <a:pPr lvl="0"/>
              <a:endParaRPr lang="en-US" sz="1800"/>
            </a:p>
          </p:txBody>
        </p:sp>
        <p:sp>
          <p:nvSpPr>
            <p:cNvPr id="24" name="Freeform: Shape 23">
              <a:extLst>
                <a:ext uri="{FF2B5EF4-FFF2-40B4-BE49-F238E27FC236}">
                  <a16:creationId xmlns:a16="http://schemas.microsoft.com/office/drawing/2014/main" xmlns="" id="{2513E87F-820D-4A7A-9D31-A26D68EA0837}"/>
                </a:ext>
              </a:extLst>
            </p:cNvPr>
            <p:cNvSpPr/>
            <p:nvPr userDrawn="1"/>
          </p:nvSpPr>
          <p:spPr>
            <a:xfrm rot="5400000">
              <a:off x="7380249" y="-145695"/>
              <a:ext cx="549346" cy="1329951"/>
            </a:xfrm>
            <a:custGeom>
              <a:avLst/>
              <a:gdLst>
                <a:gd name="connsiteX0" fmla="*/ 520400 w 549346"/>
                <a:gd name="connsiteY0" fmla="*/ 28950 h 1329951"/>
                <a:gd name="connsiteX1" fmla="*/ 520400 w 549346"/>
                <a:gd name="connsiteY1" fmla="*/ 5 h 1329951"/>
                <a:gd name="connsiteX2" fmla="*/ 549346 w 549346"/>
                <a:gd name="connsiteY2" fmla="*/ 5 h 1329951"/>
                <a:gd name="connsiteX3" fmla="*/ 549346 w 549346"/>
                <a:gd name="connsiteY3" fmla="*/ 28950 h 1329951"/>
                <a:gd name="connsiteX4" fmla="*/ 520400 w 549346"/>
                <a:gd name="connsiteY4" fmla="*/ 289149 h 1329951"/>
                <a:gd name="connsiteX5" fmla="*/ 520400 w 549346"/>
                <a:gd name="connsiteY5" fmla="*/ 260205 h 1329951"/>
                <a:gd name="connsiteX6" fmla="*/ 549346 w 549346"/>
                <a:gd name="connsiteY6" fmla="*/ 260205 h 1329951"/>
                <a:gd name="connsiteX7" fmla="*/ 549346 w 549346"/>
                <a:gd name="connsiteY7" fmla="*/ 289149 h 1329951"/>
                <a:gd name="connsiteX8" fmla="*/ 520400 w 549346"/>
                <a:gd name="connsiteY8" fmla="*/ 549350 h 1329951"/>
                <a:gd name="connsiteX9" fmla="*/ 520400 w 549346"/>
                <a:gd name="connsiteY9" fmla="*/ 520405 h 1329951"/>
                <a:gd name="connsiteX10" fmla="*/ 549346 w 549346"/>
                <a:gd name="connsiteY10" fmla="*/ 520405 h 1329951"/>
                <a:gd name="connsiteX11" fmla="*/ 549346 w 549346"/>
                <a:gd name="connsiteY11" fmla="*/ 549350 h 1329951"/>
                <a:gd name="connsiteX12" fmla="*/ 520400 w 549346"/>
                <a:gd name="connsiteY12" fmla="*/ 809553 h 1329951"/>
                <a:gd name="connsiteX13" fmla="*/ 520400 w 549346"/>
                <a:gd name="connsiteY13" fmla="*/ 780608 h 1329951"/>
                <a:gd name="connsiteX14" fmla="*/ 549346 w 549346"/>
                <a:gd name="connsiteY14" fmla="*/ 780608 h 1329951"/>
                <a:gd name="connsiteX15" fmla="*/ 549346 w 549346"/>
                <a:gd name="connsiteY15" fmla="*/ 809553 h 1329951"/>
                <a:gd name="connsiteX16" fmla="*/ 520400 w 549346"/>
                <a:gd name="connsiteY16" fmla="*/ 1069751 h 1329951"/>
                <a:gd name="connsiteX17" fmla="*/ 520400 w 549346"/>
                <a:gd name="connsiteY17" fmla="*/ 1040807 h 1329951"/>
                <a:gd name="connsiteX18" fmla="*/ 549346 w 549346"/>
                <a:gd name="connsiteY18" fmla="*/ 1040807 h 1329951"/>
                <a:gd name="connsiteX19" fmla="*/ 549346 w 549346"/>
                <a:gd name="connsiteY19" fmla="*/ 1069751 h 1329951"/>
                <a:gd name="connsiteX20" fmla="*/ 520400 w 549346"/>
                <a:gd name="connsiteY20" fmla="*/ 1329951 h 1329951"/>
                <a:gd name="connsiteX21" fmla="*/ 520400 w 549346"/>
                <a:gd name="connsiteY21" fmla="*/ 1301007 h 1329951"/>
                <a:gd name="connsiteX22" fmla="*/ 549346 w 549346"/>
                <a:gd name="connsiteY22" fmla="*/ 1301007 h 1329951"/>
                <a:gd name="connsiteX23" fmla="*/ 549346 w 549346"/>
                <a:gd name="connsiteY23" fmla="*/ 1329951 h 1329951"/>
                <a:gd name="connsiteX24" fmla="*/ 260201 w 549346"/>
                <a:gd name="connsiteY24" fmla="*/ 28947 h 1329951"/>
                <a:gd name="connsiteX25" fmla="*/ 260201 w 549346"/>
                <a:gd name="connsiteY25" fmla="*/ 2 h 1329951"/>
                <a:gd name="connsiteX26" fmla="*/ 289145 w 549346"/>
                <a:gd name="connsiteY26" fmla="*/ 2 h 1329951"/>
                <a:gd name="connsiteX27" fmla="*/ 289145 w 549346"/>
                <a:gd name="connsiteY27" fmla="*/ 28947 h 1329951"/>
                <a:gd name="connsiteX28" fmla="*/ 260201 w 549346"/>
                <a:gd name="connsiteY28" fmla="*/ 289147 h 1329951"/>
                <a:gd name="connsiteX29" fmla="*/ 260201 w 549346"/>
                <a:gd name="connsiteY29" fmla="*/ 260203 h 1329951"/>
                <a:gd name="connsiteX30" fmla="*/ 289145 w 549346"/>
                <a:gd name="connsiteY30" fmla="*/ 260203 h 1329951"/>
                <a:gd name="connsiteX31" fmla="*/ 289145 w 549346"/>
                <a:gd name="connsiteY31" fmla="*/ 289147 h 1329951"/>
                <a:gd name="connsiteX32" fmla="*/ 260201 w 549346"/>
                <a:gd name="connsiteY32" fmla="*/ 549348 h 1329951"/>
                <a:gd name="connsiteX33" fmla="*/ 260201 w 549346"/>
                <a:gd name="connsiteY33" fmla="*/ 520403 h 1329951"/>
                <a:gd name="connsiteX34" fmla="*/ 289145 w 549346"/>
                <a:gd name="connsiteY34" fmla="*/ 520403 h 1329951"/>
                <a:gd name="connsiteX35" fmla="*/ 289145 w 549346"/>
                <a:gd name="connsiteY35" fmla="*/ 549348 h 1329951"/>
                <a:gd name="connsiteX36" fmla="*/ 260201 w 549346"/>
                <a:gd name="connsiteY36" fmla="*/ 809551 h 1329951"/>
                <a:gd name="connsiteX37" fmla="*/ 260201 w 549346"/>
                <a:gd name="connsiteY37" fmla="*/ 780605 h 1329951"/>
                <a:gd name="connsiteX38" fmla="*/ 289145 w 549346"/>
                <a:gd name="connsiteY38" fmla="*/ 780605 h 1329951"/>
                <a:gd name="connsiteX39" fmla="*/ 289145 w 549346"/>
                <a:gd name="connsiteY39" fmla="*/ 809551 h 1329951"/>
                <a:gd name="connsiteX40" fmla="*/ 260201 w 549346"/>
                <a:gd name="connsiteY40" fmla="*/ 1069748 h 1329951"/>
                <a:gd name="connsiteX41" fmla="*/ 260201 w 549346"/>
                <a:gd name="connsiteY41" fmla="*/ 1040804 h 1329951"/>
                <a:gd name="connsiteX42" fmla="*/ 289145 w 549346"/>
                <a:gd name="connsiteY42" fmla="*/ 1040804 h 1329951"/>
                <a:gd name="connsiteX43" fmla="*/ 289145 w 549346"/>
                <a:gd name="connsiteY43" fmla="*/ 1069748 h 1329951"/>
                <a:gd name="connsiteX44" fmla="*/ 260201 w 549346"/>
                <a:gd name="connsiteY44" fmla="*/ 1329948 h 1329951"/>
                <a:gd name="connsiteX45" fmla="*/ 260201 w 549346"/>
                <a:gd name="connsiteY45" fmla="*/ 1301004 h 1329951"/>
                <a:gd name="connsiteX46" fmla="*/ 289145 w 549346"/>
                <a:gd name="connsiteY46" fmla="*/ 1301004 h 1329951"/>
                <a:gd name="connsiteX47" fmla="*/ 289145 w 549346"/>
                <a:gd name="connsiteY47" fmla="*/ 1329948 h 1329951"/>
                <a:gd name="connsiteX48" fmla="*/ 0 w 549346"/>
                <a:gd name="connsiteY48" fmla="*/ 28945 h 1329951"/>
                <a:gd name="connsiteX49" fmla="*/ 0 w 549346"/>
                <a:gd name="connsiteY49" fmla="*/ 0 h 1329951"/>
                <a:gd name="connsiteX50" fmla="*/ 28944 w 549346"/>
                <a:gd name="connsiteY50" fmla="*/ 0 h 1329951"/>
                <a:gd name="connsiteX51" fmla="*/ 28944 w 549346"/>
                <a:gd name="connsiteY51" fmla="*/ 28945 h 1329951"/>
                <a:gd name="connsiteX52" fmla="*/ 0 w 549346"/>
                <a:gd name="connsiteY52" fmla="*/ 289145 h 1329951"/>
                <a:gd name="connsiteX53" fmla="*/ 0 w 549346"/>
                <a:gd name="connsiteY53" fmla="*/ 260201 h 1329951"/>
                <a:gd name="connsiteX54" fmla="*/ 28944 w 549346"/>
                <a:gd name="connsiteY54" fmla="*/ 260201 h 1329951"/>
                <a:gd name="connsiteX55" fmla="*/ 28944 w 549346"/>
                <a:gd name="connsiteY55" fmla="*/ 289145 h 1329951"/>
                <a:gd name="connsiteX56" fmla="*/ 0 w 549346"/>
                <a:gd name="connsiteY56" fmla="*/ 549346 h 1329951"/>
                <a:gd name="connsiteX57" fmla="*/ 0 w 549346"/>
                <a:gd name="connsiteY57" fmla="*/ 520401 h 1329951"/>
                <a:gd name="connsiteX58" fmla="*/ 28944 w 549346"/>
                <a:gd name="connsiteY58" fmla="*/ 520401 h 1329951"/>
                <a:gd name="connsiteX59" fmla="*/ 28944 w 549346"/>
                <a:gd name="connsiteY59" fmla="*/ 549346 h 1329951"/>
                <a:gd name="connsiteX60" fmla="*/ 0 w 549346"/>
                <a:gd name="connsiteY60" fmla="*/ 809547 h 1329951"/>
                <a:gd name="connsiteX61" fmla="*/ 0 w 549346"/>
                <a:gd name="connsiteY61" fmla="*/ 780602 h 1329951"/>
                <a:gd name="connsiteX62" fmla="*/ 28944 w 549346"/>
                <a:gd name="connsiteY62" fmla="*/ 780602 h 1329951"/>
                <a:gd name="connsiteX63" fmla="*/ 28944 w 549346"/>
                <a:gd name="connsiteY63" fmla="*/ 809547 h 1329951"/>
                <a:gd name="connsiteX64" fmla="*/ 0 w 549346"/>
                <a:gd name="connsiteY64" fmla="*/ 1069746 h 1329951"/>
                <a:gd name="connsiteX65" fmla="*/ 0 w 549346"/>
                <a:gd name="connsiteY65" fmla="*/ 1040802 h 1329951"/>
                <a:gd name="connsiteX66" fmla="*/ 28944 w 549346"/>
                <a:gd name="connsiteY66" fmla="*/ 1040802 h 1329951"/>
                <a:gd name="connsiteX67" fmla="*/ 28944 w 549346"/>
                <a:gd name="connsiteY67" fmla="*/ 1069746 h 1329951"/>
                <a:gd name="connsiteX68" fmla="*/ 0 w 549346"/>
                <a:gd name="connsiteY68" fmla="*/ 1329946 h 1329951"/>
                <a:gd name="connsiteX69" fmla="*/ 0 w 549346"/>
                <a:gd name="connsiteY69" fmla="*/ 1301002 h 1329951"/>
                <a:gd name="connsiteX70" fmla="*/ 28944 w 549346"/>
                <a:gd name="connsiteY70" fmla="*/ 1301002 h 1329951"/>
                <a:gd name="connsiteX71" fmla="*/ 28944 w 549346"/>
                <a:gd name="connsiteY71" fmla="*/ 1329946 h 1329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549346" h="1329951">
                  <a:moveTo>
                    <a:pt x="520400" y="28950"/>
                  </a:moveTo>
                  <a:lnTo>
                    <a:pt x="520400" y="5"/>
                  </a:lnTo>
                  <a:lnTo>
                    <a:pt x="549346" y="5"/>
                  </a:lnTo>
                  <a:lnTo>
                    <a:pt x="549346" y="28950"/>
                  </a:lnTo>
                  <a:close/>
                  <a:moveTo>
                    <a:pt x="520400" y="289149"/>
                  </a:moveTo>
                  <a:lnTo>
                    <a:pt x="520400" y="260205"/>
                  </a:lnTo>
                  <a:lnTo>
                    <a:pt x="549346" y="260205"/>
                  </a:lnTo>
                  <a:lnTo>
                    <a:pt x="549346" y="289149"/>
                  </a:lnTo>
                  <a:close/>
                  <a:moveTo>
                    <a:pt x="520400" y="549350"/>
                  </a:moveTo>
                  <a:lnTo>
                    <a:pt x="520400" y="520405"/>
                  </a:lnTo>
                  <a:lnTo>
                    <a:pt x="549346" y="520405"/>
                  </a:lnTo>
                  <a:lnTo>
                    <a:pt x="549346" y="549350"/>
                  </a:lnTo>
                  <a:close/>
                  <a:moveTo>
                    <a:pt x="520400" y="809553"/>
                  </a:moveTo>
                  <a:lnTo>
                    <a:pt x="520400" y="780608"/>
                  </a:lnTo>
                  <a:lnTo>
                    <a:pt x="549346" y="780608"/>
                  </a:lnTo>
                  <a:lnTo>
                    <a:pt x="549346" y="809553"/>
                  </a:lnTo>
                  <a:close/>
                  <a:moveTo>
                    <a:pt x="520400" y="1069751"/>
                  </a:moveTo>
                  <a:lnTo>
                    <a:pt x="520400" y="1040807"/>
                  </a:lnTo>
                  <a:lnTo>
                    <a:pt x="549346" y="1040807"/>
                  </a:lnTo>
                  <a:lnTo>
                    <a:pt x="549346" y="1069751"/>
                  </a:lnTo>
                  <a:close/>
                  <a:moveTo>
                    <a:pt x="520400" y="1329951"/>
                  </a:moveTo>
                  <a:lnTo>
                    <a:pt x="520400" y="1301007"/>
                  </a:lnTo>
                  <a:lnTo>
                    <a:pt x="549346" y="1301007"/>
                  </a:lnTo>
                  <a:lnTo>
                    <a:pt x="549346" y="1329951"/>
                  </a:lnTo>
                  <a:close/>
                  <a:moveTo>
                    <a:pt x="260201" y="28947"/>
                  </a:moveTo>
                  <a:lnTo>
                    <a:pt x="260201" y="2"/>
                  </a:lnTo>
                  <a:lnTo>
                    <a:pt x="289145" y="2"/>
                  </a:lnTo>
                  <a:lnTo>
                    <a:pt x="289145" y="28947"/>
                  </a:lnTo>
                  <a:close/>
                  <a:moveTo>
                    <a:pt x="260201" y="289147"/>
                  </a:moveTo>
                  <a:lnTo>
                    <a:pt x="260201" y="260203"/>
                  </a:lnTo>
                  <a:lnTo>
                    <a:pt x="289145" y="260203"/>
                  </a:lnTo>
                  <a:lnTo>
                    <a:pt x="289145" y="289147"/>
                  </a:lnTo>
                  <a:close/>
                  <a:moveTo>
                    <a:pt x="260201" y="549348"/>
                  </a:moveTo>
                  <a:lnTo>
                    <a:pt x="260201" y="520403"/>
                  </a:lnTo>
                  <a:lnTo>
                    <a:pt x="289145" y="520403"/>
                  </a:lnTo>
                  <a:lnTo>
                    <a:pt x="289145" y="549348"/>
                  </a:lnTo>
                  <a:close/>
                  <a:moveTo>
                    <a:pt x="260201" y="809551"/>
                  </a:moveTo>
                  <a:lnTo>
                    <a:pt x="260201" y="780605"/>
                  </a:lnTo>
                  <a:lnTo>
                    <a:pt x="289145" y="780605"/>
                  </a:lnTo>
                  <a:lnTo>
                    <a:pt x="289145" y="809551"/>
                  </a:lnTo>
                  <a:close/>
                  <a:moveTo>
                    <a:pt x="260201" y="1069748"/>
                  </a:moveTo>
                  <a:lnTo>
                    <a:pt x="260201" y="1040804"/>
                  </a:lnTo>
                  <a:lnTo>
                    <a:pt x="289145" y="1040804"/>
                  </a:lnTo>
                  <a:lnTo>
                    <a:pt x="289145" y="1069748"/>
                  </a:lnTo>
                  <a:close/>
                  <a:moveTo>
                    <a:pt x="260201" y="1329948"/>
                  </a:moveTo>
                  <a:lnTo>
                    <a:pt x="260201" y="1301004"/>
                  </a:lnTo>
                  <a:lnTo>
                    <a:pt x="289145" y="1301004"/>
                  </a:lnTo>
                  <a:lnTo>
                    <a:pt x="289145" y="1329948"/>
                  </a:lnTo>
                  <a:close/>
                  <a:moveTo>
                    <a:pt x="0" y="28945"/>
                  </a:moveTo>
                  <a:lnTo>
                    <a:pt x="0" y="0"/>
                  </a:lnTo>
                  <a:lnTo>
                    <a:pt x="28944" y="0"/>
                  </a:lnTo>
                  <a:lnTo>
                    <a:pt x="28944" y="28945"/>
                  </a:lnTo>
                  <a:close/>
                  <a:moveTo>
                    <a:pt x="0" y="289145"/>
                  </a:moveTo>
                  <a:lnTo>
                    <a:pt x="0" y="260201"/>
                  </a:lnTo>
                  <a:lnTo>
                    <a:pt x="28944" y="260201"/>
                  </a:lnTo>
                  <a:lnTo>
                    <a:pt x="28944" y="289145"/>
                  </a:lnTo>
                  <a:close/>
                  <a:moveTo>
                    <a:pt x="0" y="549346"/>
                  </a:moveTo>
                  <a:lnTo>
                    <a:pt x="0" y="520401"/>
                  </a:lnTo>
                  <a:lnTo>
                    <a:pt x="28944" y="520401"/>
                  </a:lnTo>
                  <a:lnTo>
                    <a:pt x="28944" y="549346"/>
                  </a:lnTo>
                  <a:close/>
                  <a:moveTo>
                    <a:pt x="0" y="809547"/>
                  </a:moveTo>
                  <a:lnTo>
                    <a:pt x="0" y="780602"/>
                  </a:lnTo>
                  <a:lnTo>
                    <a:pt x="28944" y="780602"/>
                  </a:lnTo>
                  <a:lnTo>
                    <a:pt x="28944" y="809547"/>
                  </a:lnTo>
                  <a:close/>
                  <a:moveTo>
                    <a:pt x="0" y="1069746"/>
                  </a:moveTo>
                  <a:lnTo>
                    <a:pt x="0" y="1040802"/>
                  </a:lnTo>
                  <a:lnTo>
                    <a:pt x="28944" y="1040802"/>
                  </a:lnTo>
                  <a:lnTo>
                    <a:pt x="28944" y="1069746"/>
                  </a:lnTo>
                  <a:close/>
                  <a:moveTo>
                    <a:pt x="0" y="1329946"/>
                  </a:moveTo>
                  <a:lnTo>
                    <a:pt x="0" y="1301002"/>
                  </a:lnTo>
                  <a:lnTo>
                    <a:pt x="28944" y="1301002"/>
                  </a:lnTo>
                  <a:lnTo>
                    <a:pt x="28944" y="1329946"/>
                  </a:lnTo>
                  <a:close/>
                </a:path>
              </a:pathLst>
            </a:custGeom>
            <a:solidFill>
              <a:schemeClr val="tx2">
                <a:alpha val="20000"/>
              </a:schemeClr>
            </a:solidFill>
            <a:ln w="10294" cap="flat">
              <a:noFill/>
              <a:prstDash val="solid"/>
              <a:miter/>
            </a:ln>
          </p:spPr>
          <p:txBody>
            <a:bodyPr wrap="square" rtlCol="0" anchor="ctr">
              <a:noAutofit/>
            </a:bodyPr>
            <a:lstStyle/>
            <a:p>
              <a:endParaRPr lang="en-US" sz="1800"/>
            </a:p>
          </p:txBody>
        </p:sp>
        <p:sp>
          <p:nvSpPr>
            <p:cNvPr id="25" name="Freeform: Shape 24">
              <a:extLst>
                <a:ext uri="{FF2B5EF4-FFF2-40B4-BE49-F238E27FC236}">
                  <a16:creationId xmlns:a16="http://schemas.microsoft.com/office/drawing/2014/main" xmlns="" id="{2CE497EA-D9C9-41D3-83F4-07E026FE6B00}"/>
                </a:ext>
              </a:extLst>
            </p:cNvPr>
            <p:cNvSpPr/>
            <p:nvPr userDrawn="1"/>
          </p:nvSpPr>
          <p:spPr>
            <a:xfrm rot="5400000">
              <a:off x="8941015" y="-145695"/>
              <a:ext cx="549346" cy="1329951"/>
            </a:xfrm>
            <a:custGeom>
              <a:avLst/>
              <a:gdLst>
                <a:gd name="connsiteX0" fmla="*/ 520400 w 549346"/>
                <a:gd name="connsiteY0" fmla="*/ 28950 h 1329951"/>
                <a:gd name="connsiteX1" fmla="*/ 520400 w 549346"/>
                <a:gd name="connsiteY1" fmla="*/ 5 h 1329951"/>
                <a:gd name="connsiteX2" fmla="*/ 549346 w 549346"/>
                <a:gd name="connsiteY2" fmla="*/ 5 h 1329951"/>
                <a:gd name="connsiteX3" fmla="*/ 549346 w 549346"/>
                <a:gd name="connsiteY3" fmla="*/ 28950 h 1329951"/>
                <a:gd name="connsiteX4" fmla="*/ 520400 w 549346"/>
                <a:gd name="connsiteY4" fmla="*/ 289149 h 1329951"/>
                <a:gd name="connsiteX5" fmla="*/ 520400 w 549346"/>
                <a:gd name="connsiteY5" fmla="*/ 260205 h 1329951"/>
                <a:gd name="connsiteX6" fmla="*/ 549346 w 549346"/>
                <a:gd name="connsiteY6" fmla="*/ 260205 h 1329951"/>
                <a:gd name="connsiteX7" fmla="*/ 549346 w 549346"/>
                <a:gd name="connsiteY7" fmla="*/ 289149 h 1329951"/>
                <a:gd name="connsiteX8" fmla="*/ 520400 w 549346"/>
                <a:gd name="connsiteY8" fmla="*/ 549350 h 1329951"/>
                <a:gd name="connsiteX9" fmla="*/ 520400 w 549346"/>
                <a:gd name="connsiteY9" fmla="*/ 520405 h 1329951"/>
                <a:gd name="connsiteX10" fmla="*/ 549346 w 549346"/>
                <a:gd name="connsiteY10" fmla="*/ 520405 h 1329951"/>
                <a:gd name="connsiteX11" fmla="*/ 549346 w 549346"/>
                <a:gd name="connsiteY11" fmla="*/ 549350 h 1329951"/>
                <a:gd name="connsiteX12" fmla="*/ 520400 w 549346"/>
                <a:gd name="connsiteY12" fmla="*/ 809553 h 1329951"/>
                <a:gd name="connsiteX13" fmla="*/ 520400 w 549346"/>
                <a:gd name="connsiteY13" fmla="*/ 780608 h 1329951"/>
                <a:gd name="connsiteX14" fmla="*/ 549346 w 549346"/>
                <a:gd name="connsiteY14" fmla="*/ 780608 h 1329951"/>
                <a:gd name="connsiteX15" fmla="*/ 549346 w 549346"/>
                <a:gd name="connsiteY15" fmla="*/ 809553 h 1329951"/>
                <a:gd name="connsiteX16" fmla="*/ 520400 w 549346"/>
                <a:gd name="connsiteY16" fmla="*/ 1069751 h 1329951"/>
                <a:gd name="connsiteX17" fmla="*/ 520400 w 549346"/>
                <a:gd name="connsiteY17" fmla="*/ 1040807 h 1329951"/>
                <a:gd name="connsiteX18" fmla="*/ 549346 w 549346"/>
                <a:gd name="connsiteY18" fmla="*/ 1040807 h 1329951"/>
                <a:gd name="connsiteX19" fmla="*/ 549346 w 549346"/>
                <a:gd name="connsiteY19" fmla="*/ 1069751 h 1329951"/>
                <a:gd name="connsiteX20" fmla="*/ 520400 w 549346"/>
                <a:gd name="connsiteY20" fmla="*/ 1329951 h 1329951"/>
                <a:gd name="connsiteX21" fmla="*/ 520400 w 549346"/>
                <a:gd name="connsiteY21" fmla="*/ 1301007 h 1329951"/>
                <a:gd name="connsiteX22" fmla="*/ 549346 w 549346"/>
                <a:gd name="connsiteY22" fmla="*/ 1301007 h 1329951"/>
                <a:gd name="connsiteX23" fmla="*/ 549346 w 549346"/>
                <a:gd name="connsiteY23" fmla="*/ 1329951 h 1329951"/>
                <a:gd name="connsiteX24" fmla="*/ 260201 w 549346"/>
                <a:gd name="connsiteY24" fmla="*/ 28947 h 1329951"/>
                <a:gd name="connsiteX25" fmla="*/ 260201 w 549346"/>
                <a:gd name="connsiteY25" fmla="*/ 2 h 1329951"/>
                <a:gd name="connsiteX26" fmla="*/ 289145 w 549346"/>
                <a:gd name="connsiteY26" fmla="*/ 2 h 1329951"/>
                <a:gd name="connsiteX27" fmla="*/ 289145 w 549346"/>
                <a:gd name="connsiteY27" fmla="*/ 28947 h 1329951"/>
                <a:gd name="connsiteX28" fmla="*/ 260201 w 549346"/>
                <a:gd name="connsiteY28" fmla="*/ 289147 h 1329951"/>
                <a:gd name="connsiteX29" fmla="*/ 260201 w 549346"/>
                <a:gd name="connsiteY29" fmla="*/ 260203 h 1329951"/>
                <a:gd name="connsiteX30" fmla="*/ 289145 w 549346"/>
                <a:gd name="connsiteY30" fmla="*/ 260203 h 1329951"/>
                <a:gd name="connsiteX31" fmla="*/ 289145 w 549346"/>
                <a:gd name="connsiteY31" fmla="*/ 289147 h 1329951"/>
                <a:gd name="connsiteX32" fmla="*/ 260201 w 549346"/>
                <a:gd name="connsiteY32" fmla="*/ 549348 h 1329951"/>
                <a:gd name="connsiteX33" fmla="*/ 260201 w 549346"/>
                <a:gd name="connsiteY33" fmla="*/ 520403 h 1329951"/>
                <a:gd name="connsiteX34" fmla="*/ 289145 w 549346"/>
                <a:gd name="connsiteY34" fmla="*/ 520403 h 1329951"/>
                <a:gd name="connsiteX35" fmla="*/ 289145 w 549346"/>
                <a:gd name="connsiteY35" fmla="*/ 549348 h 1329951"/>
                <a:gd name="connsiteX36" fmla="*/ 260201 w 549346"/>
                <a:gd name="connsiteY36" fmla="*/ 809551 h 1329951"/>
                <a:gd name="connsiteX37" fmla="*/ 260201 w 549346"/>
                <a:gd name="connsiteY37" fmla="*/ 780605 h 1329951"/>
                <a:gd name="connsiteX38" fmla="*/ 289145 w 549346"/>
                <a:gd name="connsiteY38" fmla="*/ 780605 h 1329951"/>
                <a:gd name="connsiteX39" fmla="*/ 289145 w 549346"/>
                <a:gd name="connsiteY39" fmla="*/ 809551 h 1329951"/>
                <a:gd name="connsiteX40" fmla="*/ 260201 w 549346"/>
                <a:gd name="connsiteY40" fmla="*/ 1069748 h 1329951"/>
                <a:gd name="connsiteX41" fmla="*/ 260201 w 549346"/>
                <a:gd name="connsiteY41" fmla="*/ 1040804 h 1329951"/>
                <a:gd name="connsiteX42" fmla="*/ 289145 w 549346"/>
                <a:gd name="connsiteY42" fmla="*/ 1040804 h 1329951"/>
                <a:gd name="connsiteX43" fmla="*/ 289145 w 549346"/>
                <a:gd name="connsiteY43" fmla="*/ 1069748 h 1329951"/>
                <a:gd name="connsiteX44" fmla="*/ 260201 w 549346"/>
                <a:gd name="connsiteY44" fmla="*/ 1329948 h 1329951"/>
                <a:gd name="connsiteX45" fmla="*/ 260201 w 549346"/>
                <a:gd name="connsiteY45" fmla="*/ 1301004 h 1329951"/>
                <a:gd name="connsiteX46" fmla="*/ 289145 w 549346"/>
                <a:gd name="connsiteY46" fmla="*/ 1301004 h 1329951"/>
                <a:gd name="connsiteX47" fmla="*/ 289145 w 549346"/>
                <a:gd name="connsiteY47" fmla="*/ 1329948 h 1329951"/>
                <a:gd name="connsiteX48" fmla="*/ 0 w 549346"/>
                <a:gd name="connsiteY48" fmla="*/ 28945 h 1329951"/>
                <a:gd name="connsiteX49" fmla="*/ 0 w 549346"/>
                <a:gd name="connsiteY49" fmla="*/ 0 h 1329951"/>
                <a:gd name="connsiteX50" fmla="*/ 28944 w 549346"/>
                <a:gd name="connsiteY50" fmla="*/ 0 h 1329951"/>
                <a:gd name="connsiteX51" fmla="*/ 28944 w 549346"/>
                <a:gd name="connsiteY51" fmla="*/ 28945 h 1329951"/>
                <a:gd name="connsiteX52" fmla="*/ 0 w 549346"/>
                <a:gd name="connsiteY52" fmla="*/ 289145 h 1329951"/>
                <a:gd name="connsiteX53" fmla="*/ 0 w 549346"/>
                <a:gd name="connsiteY53" fmla="*/ 260201 h 1329951"/>
                <a:gd name="connsiteX54" fmla="*/ 28944 w 549346"/>
                <a:gd name="connsiteY54" fmla="*/ 260201 h 1329951"/>
                <a:gd name="connsiteX55" fmla="*/ 28944 w 549346"/>
                <a:gd name="connsiteY55" fmla="*/ 289145 h 1329951"/>
                <a:gd name="connsiteX56" fmla="*/ 0 w 549346"/>
                <a:gd name="connsiteY56" fmla="*/ 549346 h 1329951"/>
                <a:gd name="connsiteX57" fmla="*/ 0 w 549346"/>
                <a:gd name="connsiteY57" fmla="*/ 520401 h 1329951"/>
                <a:gd name="connsiteX58" fmla="*/ 28944 w 549346"/>
                <a:gd name="connsiteY58" fmla="*/ 520401 h 1329951"/>
                <a:gd name="connsiteX59" fmla="*/ 28944 w 549346"/>
                <a:gd name="connsiteY59" fmla="*/ 549346 h 1329951"/>
                <a:gd name="connsiteX60" fmla="*/ 0 w 549346"/>
                <a:gd name="connsiteY60" fmla="*/ 809547 h 1329951"/>
                <a:gd name="connsiteX61" fmla="*/ 0 w 549346"/>
                <a:gd name="connsiteY61" fmla="*/ 780602 h 1329951"/>
                <a:gd name="connsiteX62" fmla="*/ 28944 w 549346"/>
                <a:gd name="connsiteY62" fmla="*/ 780602 h 1329951"/>
                <a:gd name="connsiteX63" fmla="*/ 28944 w 549346"/>
                <a:gd name="connsiteY63" fmla="*/ 809547 h 1329951"/>
                <a:gd name="connsiteX64" fmla="*/ 0 w 549346"/>
                <a:gd name="connsiteY64" fmla="*/ 1069746 h 1329951"/>
                <a:gd name="connsiteX65" fmla="*/ 0 w 549346"/>
                <a:gd name="connsiteY65" fmla="*/ 1040802 h 1329951"/>
                <a:gd name="connsiteX66" fmla="*/ 28944 w 549346"/>
                <a:gd name="connsiteY66" fmla="*/ 1040802 h 1329951"/>
                <a:gd name="connsiteX67" fmla="*/ 28944 w 549346"/>
                <a:gd name="connsiteY67" fmla="*/ 1069746 h 1329951"/>
                <a:gd name="connsiteX68" fmla="*/ 0 w 549346"/>
                <a:gd name="connsiteY68" fmla="*/ 1329946 h 1329951"/>
                <a:gd name="connsiteX69" fmla="*/ 0 w 549346"/>
                <a:gd name="connsiteY69" fmla="*/ 1301002 h 1329951"/>
                <a:gd name="connsiteX70" fmla="*/ 28944 w 549346"/>
                <a:gd name="connsiteY70" fmla="*/ 1301002 h 1329951"/>
                <a:gd name="connsiteX71" fmla="*/ 28944 w 549346"/>
                <a:gd name="connsiteY71" fmla="*/ 1329946 h 1329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549346" h="1329951">
                  <a:moveTo>
                    <a:pt x="520400" y="28950"/>
                  </a:moveTo>
                  <a:lnTo>
                    <a:pt x="520400" y="5"/>
                  </a:lnTo>
                  <a:lnTo>
                    <a:pt x="549346" y="5"/>
                  </a:lnTo>
                  <a:lnTo>
                    <a:pt x="549346" y="28950"/>
                  </a:lnTo>
                  <a:close/>
                  <a:moveTo>
                    <a:pt x="520400" y="289149"/>
                  </a:moveTo>
                  <a:lnTo>
                    <a:pt x="520400" y="260205"/>
                  </a:lnTo>
                  <a:lnTo>
                    <a:pt x="549346" y="260205"/>
                  </a:lnTo>
                  <a:lnTo>
                    <a:pt x="549346" y="289149"/>
                  </a:lnTo>
                  <a:close/>
                  <a:moveTo>
                    <a:pt x="520400" y="549350"/>
                  </a:moveTo>
                  <a:lnTo>
                    <a:pt x="520400" y="520405"/>
                  </a:lnTo>
                  <a:lnTo>
                    <a:pt x="549346" y="520405"/>
                  </a:lnTo>
                  <a:lnTo>
                    <a:pt x="549346" y="549350"/>
                  </a:lnTo>
                  <a:close/>
                  <a:moveTo>
                    <a:pt x="520400" y="809553"/>
                  </a:moveTo>
                  <a:lnTo>
                    <a:pt x="520400" y="780608"/>
                  </a:lnTo>
                  <a:lnTo>
                    <a:pt x="549346" y="780608"/>
                  </a:lnTo>
                  <a:lnTo>
                    <a:pt x="549346" y="809553"/>
                  </a:lnTo>
                  <a:close/>
                  <a:moveTo>
                    <a:pt x="520400" y="1069751"/>
                  </a:moveTo>
                  <a:lnTo>
                    <a:pt x="520400" y="1040807"/>
                  </a:lnTo>
                  <a:lnTo>
                    <a:pt x="549346" y="1040807"/>
                  </a:lnTo>
                  <a:lnTo>
                    <a:pt x="549346" y="1069751"/>
                  </a:lnTo>
                  <a:close/>
                  <a:moveTo>
                    <a:pt x="520400" y="1329951"/>
                  </a:moveTo>
                  <a:lnTo>
                    <a:pt x="520400" y="1301007"/>
                  </a:lnTo>
                  <a:lnTo>
                    <a:pt x="549346" y="1301007"/>
                  </a:lnTo>
                  <a:lnTo>
                    <a:pt x="549346" y="1329951"/>
                  </a:lnTo>
                  <a:close/>
                  <a:moveTo>
                    <a:pt x="260201" y="28947"/>
                  </a:moveTo>
                  <a:lnTo>
                    <a:pt x="260201" y="2"/>
                  </a:lnTo>
                  <a:lnTo>
                    <a:pt x="289145" y="2"/>
                  </a:lnTo>
                  <a:lnTo>
                    <a:pt x="289145" y="28947"/>
                  </a:lnTo>
                  <a:close/>
                  <a:moveTo>
                    <a:pt x="260201" y="289147"/>
                  </a:moveTo>
                  <a:lnTo>
                    <a:pt x="260201" y="260203"/>
                  </a:lnTo>
                  <a:lnTo>
                    <a:pt x="289145" y="260203"/>
                  </a:lnTo>
                  <a:lnTo>
                    <a:pt x="289145" y="289147"/>
                  </a:lnTo>
                  <a:close/>
                  <a:moveTo>
                    <a:pt x="260201" y="549348"/>
                  </a:moveTo>
                  <a:lnTo>
                    <a:pt x="260201" y="520403"/>
                  </a:lnTo>
                  <a:lnTo>
                    <a:pt x="289145" y="520403"/>
                  </a:lnTo>
                  <a:lnTo>
                    <a:pt x="289145" y="549348"/>
                  </a:lnTo>
                  <a:close/>
                  <a:moveTo>
                    <a:pt x="260201" y="809551"/>
                  </a:moveTo>
                  <a:lnTo>
                    <a:pt x="260201" y="780605"/>
                  </a:lnTo>
                  <a:lnTo>
                    <a:pt x="289145" y="780605"/>
                  </a:lnTo>
                  <a:lnTo>
                    <a:pt x="289145" y="809551"/>
                  </a:lnTo>
                  <a:close/>
                  <a:moveTo>
                    <a:pt x="260201" y="1069748"/>
                  </a:moveTo>
                  <a:lnTo>
                    <a:pt x="260201" y="1040804"/>
                  </a:lnTo>
                  <a:lnTo>
                    <a:pt x="289145" y="1040804"/>
                  </a:lnTo>
                  <a:lnTo>
                    <a:pt x="289145" y="1069748"/>
                  </a:lnTo>
                  <a:close/>
                  <a:moveTo>
                    <a:pt x="260201" y="1329948"/>
                  </a:moveTo>
                  <a:lnTo>
                    <a:pt x="260201" y="1301004"/>
                  </a:lnTo>
                  <a:lnTo>
                    <a:pt x="289145" y="1301004"/>
                  </a:lnTo>
                  <a:lnTo>
                    <a:pt x="289145" y="1329948"/>
                  </a:lnTo>
                  <a:close/>
                  <a:moveTo>
                    <a:pt x="0" y="28945"/>
                  </a:moveTo>
                  <a:lnTo>
                    <a:pt x="0" y="0"/>
                  </a:lnTo>
                  <a:lnTo>
                    <a:pt x="28944" y="0"/>
                  </a:lnTo>
                  <a:lnTo>
                    <a:pt x="28944" y="28945"/>
                  </a:lnTo>
                  <a:close/>
                  <a:moveTo>
                    <a:pt x="0" y="289145"/>
                  </a:moveTo>
                  <a:lnTo>
                    <a:pt x="0" y="260201"/>
                  </a:lnTo>
                  <a:lnTo>
                    <a:pt x="28944" y="260201"/>
                  </a:lnTo>
                  <a:lnTo>
                    <a:pt x="28944" y="289145"/>
                  </a:lnTo>
                  <a:close/>
                  <a:moveTo>
                    <a:pt x="0" y="549346"/>
                  </a:moveTo>
                  <a:lnTo>
                    <a:pt x="0" y="520401"/>
                  </a:lnTo>
                  <a:lnTo>
                    <a:pt x="28944" y="520401"/>
                  </a:lnTo>
                  <a:lnTo>
                    <a:pt x="28944" y="549346"/>
                  </a:lnTo>
                  <a:close/>
                  <a:moveTo>
                    <a:pt x="0" y="809547"/>
                  </a:moveTo>
                  <a:lnTo>
                    <a:pt x="0" y="780602"/>
                  </a:lnTo>
                  <a:lnTo>
                    <a:pt x="28944" y="780602"/>
                  </a:lnTo>
                  <a:lnTo>
                    <a:pt x="28944" y="809547"/>
                  </a:lnTo>
                  <a:close/>
                  <a:moveTo>
                    <a:pt x="0" y="1069746"/>
                  </a:moveTo>
                  <a:lnTo>
                    <a:pt x="0" y="1040802"/>
                  </a:lnTo>
                  <a:lnTo>
                    <a:pt x="28944" y="1040802"/>
                  </a:lnTo>
                  <a:lnTo>
                    <a:pt x="28944" y="1069746"/>
                  </a:lnTo>
                  <a:close/>
                  <a:moveTo>
                    <a:pt x="0" y="1329946"/>
                  </a:moveTo>
                  <a:lnTo>
                    <a:pt x="0" y="1301002"/>
                  </a:lnTo>
                  <a:lnTo>
                    <a:pt x="28944" y="1301002"/>
                  </a:lnTo>
                  <a:lnTo>
                    <a:pt x="28944" y="1329946"/>
                  </a:lnTo>
                  <a:close/>
                </a:path>
              </a:pathLst>
            </a:custGeom>
            <a:solidFill>
              <a:schemeClr val="tx2">
                <a:alpha val="20000"/>
              </a:schemeClr>
            </a:solidFill>
            <a:ln w="10294" cap="flat">
              <a:noFill/>
              <a:prstDash val="solid"/>
              <a:miter/>
            </a:ln>
          </p:spPr>
          <p:txBody>
            <a:bodyPr wrap="square" rtlCol="0" anchor="ctr">
              <a:noAutofit/>
            </a:bodyPr>
            <a:lstStyle/>
            <a:p>
              <a:endParaRPr lang="en-US" sz="1800"/>
            </a:p>
          </p:txBody>
        </p:sp>
        <p:sp>
          <p:nvSpPr>
            <p:cNvPr id="26" name="Freeform: Shape 25">
              <a:extLst>
                <a:ext uri="{FF2B5EF4-FFF2-40B4-BE49-F238E27FC236}">
                  <a16:creationId xmlns:a16="http://schemas.microsoft.com/office/drawing/2014/main" xmlns="" id="{8D6FD626-A54A-45F5-9E25-50C5D4A453EC}"/>
                </a:ext>
              </a:extLst>
            </p:cNvPr>
            <p:cNvSpPr/>
            <p:nvPr userDrawn="1"/>
          </p:nvSpPr>
          <p:spPr>
            <a:xfrm rot="5400000">
              <a:off x="9981382" y="374704"/>
              <a:ext cx="549346" cy="289153"/>
            </a:xfrm>
            <a:custGeom>
              <a:avLst/>
              <a:gdLst>
                <a:gd name="connsiteX0" fmla="*/ 520400 w 549346"/>
                <a:gd name="connsiteY0" fmla="*/ 28953 h 289153"/>
                <a:gd name="connsiteX1" fmla="*/ 520400 w 549346"/>
                <a:gd name="connsiteY1" fmla="*/ 9 h 289153"/>
                <a:gd name="connsiteX2" fmla="*/ 549346 w 549346"/>
                <a:gd name="connsiteY2" fmla="*/ 9 h 289153"/>
                <a:gd name="connsiteX3" fmla="*/ 549346 w 549346"/>
                <a:gd name="connsiteY3" fmla="*/ 28953 h 289153"/>
                <a:gd name="connsiteX4" fmla="*/ 520400 w 549346"/>
                <a:gd name="connsiteY4" fmla="*/ 289153 h 289153"/>
                <a:gd name="connsiteX5" fmla="*/ 520400 w 549346"/>
                <a:gd name="connsiteY5" fmla="*/ 260209 h 289153"/>
                <a:gd name="connsiteX6" fmla="*/ 549346 w 549346"/>
                <a:gd name="connsiteY6" fmla="*/ 260209 h 289153"/>
                <a:gd name="connsiteX7" fmla="*/ 549346 w 549346"/>
                <a:gd name="connsiteY7" fmla="*/ 289153 h 289153"/>
                <a:gd name="connsiteX8" fmla="*/ 260201 w 549346"/>
                <a:gd name="connsiteY8" fmla="*/ 289151 h 289153"/>
                <a:gd name="connsiteX9" fmla="*/ 260201 w 549346"/>
                <a:gd name="connsiteY9" fmla="*/ 260207 h 289153"/>
                <a:gd name="connsiteX10" fmla="*/ 289145 w 549346"/>
                <a:gd name="connsiteY10" fmla="*/ 260207 h 289153"/>
                <a:gd name="connsiteX11" fmla="*/ 289145 w 549346"/>
                <a:gd name="connsiteY11" fmla="*/ 289151 h 289153"/>
                <a:gd name="connsiteX12" fmla="*/ 0 w 549346"/>
                <a:gd name="connsiteY12" fmla="*/ 28949 h 289153"/>
                <a:gd name="connsiteX13" fmla="*/ 0 w 549346"/>
                <a:gd name="connsiteY13" fmla="*/ 0 h 289153"/>
                <a:gd name="connsiteX14" fmla="*/ 28944 w 549346"/>
                <a:gd name="connsiteY14" fmla="*/ 0 h 289153"/>
                <a:gd name="connsiteX15" fmla="*/ 28944 w 549346"/>
                <a:gd name="connsiteY15" fmla="*/ 28949 h 289153"/>
                <a:gd name="connsiteX16" fmla="*/ 0 w 549346"/>
                <a:gd name="connsiteY16" fmla="*/ 289149 h 289153"/>
                <a:gd name="connsiteX17" fmla="*/ 0 w 549346"/>
                <a:gd name="connsiteY17" fmla="*/ 260205 h 289153"/>
                <a:gd name="connsiteX18" fmla="*/ 28944 w 549346"/>
                <a:gd name="connsiteY18" fmla="*/ 260205 h 289153"/>
                <a:gd name="connsiteX19" fmla="*/ 28944 w 549346"/>
                <a:gd name="connsiteY19" fmla="*/ 289149 h 289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49346" h="289153">
                  <a:moveTo>
                    <a:pt x="520400" y="28953"/>
                  </a:moveTo>
                  <a:lnTo>
                    <a:pt x="520400" y="9"/>
                  </a:lnTo>
                  <a:lnTo>
                    <a:pt x="549346" y="9"/>
                  </a:lnTo>
                  <a:lnTo>
                    <a:pt x="549346" y="28953"/>
                  </a:lnTo>
                  <a:close/>
                  <a:moveTo>
                    <a:pt x="520400" y="289153"/>
                  </a:moveTo>
                  <a:lnTo>
                    <a:pt x="520400" y="260209"/>
                  </a:lnTo>
                  <a:lnTo>
                    <a:pt x="549346" y="260209"/>
                  </a:lnTo>
                  <a:lnTo>
                    <a:pt x="549346" y="289153"/>
                  </a:lnTo>
                  <a:close/>
                  <a:moveTo>
                    <a:pt x="260201" y="289151"/>
                  </a:moveTo>
                  <a:lnTo>
                    <a:pt x="260201" y="260207"/>
                  </a:lnTo>
                  <a:lnTo>
                    <a:pt x="289145" y="260207"/>
                  </a:lnTo>
                  <a:lnTo>
                    <a:pt x="289145" y="289151"/>
                  </a:lnTo>
                  <a:close/>
                  <a:moveTo>
                    <a:pt x="0" y="28949"/>
                  </a:moveTo>
                  <a:lnTo>
                    <a:pt x="0" y="0"/>
                  </a:lnTo>
                  <a:lnTo>
                    <a:pt x="28944" y="0"/>
                  </a:lnTo>
                  <a:lnTo>
                    <a:pt x="28944" y="28949"/>
                  </a:lnTo>
                  <a:close/>
                  <a:moveTo>
                    <a:pt x="0" y="289149"/>
                  </a:moveTo>
                  <a:lnTo>
                    <a:pt x="0" y="260205"/>
                  </a:lnTo>
                  <a:lnTo>
                    <a:pt x="28944" y="260205"/>
                  </a:lnTo>
                  <a:lnTo>
                    <a:pt x="28944" y="289149"/>
                  </a:lnTo>
                  <a:close/>
                </a:path>
              </a:pathLst>
            </a:custGeom>
            <a:solidFill>
              <a:schemeClr val="tx2">
                <a:alpha val="20000"/>
              </a:schemeClr>
            </a:solidFill>
            <a:ln w="10294" cap="flat">
              <a:noFill/>
              <a:prstDash val="solid"/>
              <a:miter/>
            </a:ln>
          </p:spPr>
          <p:txBody>
            <a:bodyPr wrap="square" rtlCol="0" anchor="ctr">
              <a:noAutofit/>
            </a:bodyPr>
            <a:lstStyle/>
            <a:p>
              <a:endParaRPr lang="en-US" sz="1800"/>
            </a:p>
          </p:txBody>
        </p:sp>
      </p:grpSp>
    </p:spTree>
    <p:custDataLst>
      <p:tags r:id="rId34"/>
    </p:custDataLst>
    <p:extLst>
      <p:ext uri="{BB962C8B-B14F-4D97-AF65-F5344CB8AC3E}">
        <p14:creationId xmlns:p14="http://schemas.microsoft.com/office/powerpoint/2010/main" val="1755590260"/>
      </p:ext>
    </p:extLst>
  </p:cSld>
  <p:clrMap bg1="lt1" tx1="dk1" bg2="lt2" tx2="dk2" accent1="accent1" accent2="accent2" accent3="accent3" accent4="accent4" accent5="accent5" accent6="accent6" hlink="hlink" folHlink="folHlink"/>
  <p:sldLayoutIdLst>
    <p:sldLayoutId id="2147483737" r:id="rId1"/>
    <p:sldLayoutId id="2147483738" r:id="rId2"/>
    <p:sldLayoutId id="2147483739" r:id="rId3"/>
    <p:sldLayoutId id="2147483740" r:id="rId4"/>
    <p:sldLayoutId id="2147483741" r:id="rId5"/>
    <p:sldLayoutId id="2147483742" r:id="rId6"/>
    <p:sldLayoutId id="2147483744" r:id="rId7"/>
    <p:sldLayoutId id="2147483745" r:id="rId8"/>
    <p:sldLayoutId id="2147483746" r:id="rId9"/>
    <p:sldLayoutId id="2147483747" r:id="rId10"/>
    <p:sldLayoutId id="2147483748" r:id="rId11"/>
    <p:sldLayoutId id="2147483749" r:id="rId12"/>
    <p:sldLayoutId id="2147483750" r:id="rId13"/>
    <p:sldLayoutId id="2147483751" r:id="rId14"/>
    <p:sldLayoutId id="2147483752" r:id="rId15"/>
    <p:sldLayoutId id="2147483753" r:id="rId16"/>
    <p:sldLayoutId id="2147483754" r:id="rId17"/>
    <p:sldLayoutId id="2147483755" r:id="rId18"/>
    <p:sldLayoutId id="2147483756" r:id="rId19"/>
    <p:sldLayoutId id="2147483757" r:id="rId20"/>
    <p:sldLayoutId id="2147483758" r:id="rId21"/>
    <p:sldLayoutId id="2147483759" r:id="rId22"/>
    <p:sldLayoutId id="2147483760" r:id="rId23"/>
    <p:sldLayoutId id="2147483761" r:id="rId24"/>
    <p:sldLayoutId id="2147483762" r:id="rId25"/>
    <p:sldLayoutId id="2147483763" r:id="rId26"/>
    <p:sldLayoutId id="2147483764" r:id="rId27"/>
    <p:sldLayoutId id="2147483765" r:id="rId28"/>
    <p:sldLayoutId id="2147483766" r:id="rId29"/>
    <p:sldLayoutId id="2147483767" r:id="rId30"/>
    <p:sldLayoutId id="2147483768" r:id="rId31"/>
    <p:sldLayoutId id="2147483769" r:id="rId32"/>
  </p:sldLayoutIdLst>
  <p:hf sldNum="0" hdr="0" dt="0"/>
  <p:txStyles>
    <p:titleStyle>
      <a:lvl1pPr algn="l" defTabSz="457200" rtl="0" eaLnBrk="1" latinLnBrk="0" hangingPunct="1">
        <a:lnSpc>
          <a:spcPct val="85000"/>
        </a:lnSpc>
        <a:spcBef>
          <a:spcPct val="0"/>
        </a:spcBef>
        <a:buNone/>
        <a:tabLst>
          <a:tab pos="2227263" algn="l"/>
        </a:tabLst>
        <a:defRPr sz="2800" b="1" i="0" kern="1200" spc="-50" baseline="0">
          <a:solidFill>
            <a:schemeClr val="tx1"/>
          </a:solidFill>
          <a:latin typeface="Arial" panose="020B0604020202020204" pitchFamily="34" charset="0"/>
          <a:ea typeface="+mj-ea"/>
          <a:cs typeface="Arial"/>
        </a:defRPr>
      </a:lvl1pPr>
    </p:titleStyle>
    <p:bodyStyle>
      <a:lvl1pPr marL="0" indent="0" algn="l" defTabSz="457200" rtl="0" eaLnBrk="1" latinLnBrk="0" hangingPunct="1">
        <a:spcBef>
          <a:spcPts val="1000"/>
        </a:spcBef>
        <a:buFont typeface="Arial"/>
        <a:buNone/>
        <a:defRPr sz="2000" kern="1200">
          <a:solidFill>
            <a:schemeClr val="tx1"/>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xmlns="">
        <p15:guide id="1" orient="horz" pos="3912">
          <p15:clr>
            <a:srgbClr val="F26B43"/>
          </p15:clr>
        </p15:guide>
        <p15:guide id="2" pos="239">
          <p15:clr>
            <a:srgbClr val="F26B43"/>
          </p15:clr>
        </p15:guide>
        <p15:guide id="3" pos="7439">
          <p15:clr>
            <a:srgbClr val="F26B43"/>
          </p15:clr>
        </p15:guide>
        <p15:guide id="4" orient="horz" pos="660">
          <p15:clr>
            <a:srgbClr val="F26B43"/>
          </p15:clr>
        </p15:guide>
        <p15:guide id="5" orient="horz" pos="833">
          <p15:clr>
            <a:srgbClr val="F26B43"/>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3695E189-03CE-45DA-B35C-DE69EB5B401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xmlns="" id="{39B2547F-071E-449B-8703-A68A56156FA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D5CB842F-B646-4071-A174-02547D80C9F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3FB1100-8FA9-43AF-BFCB-A0B9083F326A}" type="datetimeFigureOut">
              <a:rPr lang="en-US" smtClean="0"/>
              <a:t>6/29/2021</a:t>
            </a:fld>
            <a:endParaRPr lang="en-US"/>
          </a:p>
        </p:txBody>
      </p:sp>
      <p:sp>
        <p:nvSpPr>
          <p:cNvPr id="5" name="Footer Placeholder 4">
            <a:extLst>
              <a:ext uri="{FF2B5EF4-FFF2-40B4-BE49-F238E27FC236}">
                <a16:creationId xmlns:a16="http://schemas.microsoft.com/office/drawing/2014/main" xmlns="" id="{4DD3993A-6CCB-4ACB-A244-41EBABC9A3C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xmlns="" id="{1C566BAC-9F82-47A6-9082-843BBDB220B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652C309-B0D3-4A9B-B073-29D1EFB7FD75}" type="slidenum">
              <a:rPr lang="en-US" smtClean="0"/>
              <a:t>‹#›</a:t>
            </a:fld>
            <a:endParaRPr lang="en-US"/>
          </a:p>
        </p:txBody>
      </p:sp>
    </p:spTree>
    <p:custDataLst>
      <p:tags r:id="rId13"/>
    </p:custDataLst>
    <p:extLst>
      <p:ext uri="{BB962C8B-B14F-4D97-AF65-F5344CB8AC3E}">
        <p14:creationId xmlns:p14="http://schemas.microsoft.com/office/powerpoint/2010/main" val="3660241241"/>
      </p:ext>
    </p:extLst>
  </p:cSld>
  <p:clrMap bg1="lt1" tx1="dk1" bg2="lt2" tx2="dk2" accent1="accent1" accent2="accent2" accent3="accent3" accent4="accent4" accent5="accent5" accent6="accent6" hlink="hlink" folHlink="folHlink"/>
  <p:sldLayoutIdLst>
    <p:sldLayoutId id="2147483772" r:id="rId1"/>
    <p:sldLayoutId id="2147483773" r:id="rId2"/>
    <p:sldLayoutId id="2147483774" r:id="rId3"/>
    <p:sldLayoutId id="2147483775" r:id="rId4"/>
    <p:sldLayoutId id="2147483776" r:id="rId5"/>
    <p:sldLayoutId id="2147483777" r:id="rId6"/>
    <p:sldLayoutId id="2147483778" r:id="rId7"/>
    <p:sldLayoutId id="2147483779" r:id="rId8"/>
    <p:sldLayoutId id="2147483780" r:id="rId9"/>
    <p:sldLayoutId id="2147483781" r:id="rId10"/>
    <p:sldLayoutId id="2147483782"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19E19C38-2A37-4F6B-9416-5BA1532E382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xmlns="" id="{97C84EF8-2431-4396-911C-D02E698F7EA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519913A2-BAEC-4337-B846-84225CFBD01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9EA90E9-588B-422C-BA5E-16C89B1CA1BC}" type="datetimeFigureOut">
              <a:rPr lang="en-US" smtClean="0"/>
              <a:t>6/29/2021</a:t>
            </a:fld>
            <a:endParaRPr lang="en-US"/>
          </a:p>
        </p:txBody>
      </p:sp>
      <p:sp>
        <p:nvSpPr>
          <p:cNvPr id="5" name="Footer Placeholder 4">
            <a:extLst>
              <a:ext uri="{FF2B5EF4-FFF2-40B4-BE49-F238E27FC236}">
                <a16:creationId xmlns:a16="http://schemas.microsoft.com/office/drawing/2014/main" xmlns="" id="{D569F679-9127-438C-B5DC-10D140679D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xmlns="" id="{B8EF4D64-FE40-48FE-903C-6A8FF9DFB6F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D8D6E1-B7C4-429A-8FFE-A1288A95001B}" type="slidenum">
              <a:rPr lang="en-US" smtClean="0"/>
              <a:t>‹#›</a:t>
            </a:fld>
            <a:endParaRPr lang="en-US"/>
          </a:p>
        </p:txBody>
      </p:sp>
    </p:spTree>
    <p:extLst>
      <p:ext uri="{BB962C8B-B14F-4D97-AF65-F5344CB8AC3E}">
        <p14:creationId xmlns:p14="http://schemas.microsoft.com/office/powerpoint/2010/main" val="2293874475"/>
      </p:ext>
    </p:extLst>
  </p:cSld>
  <p:clrMap bg1="lt1" tx1="dk1" bg2="lt2" tx2="dk2" accent1="accent1" accent2="accent2" accent3="accent3" accent4="accent4" accent5="accent5" accent6="accent6" hlink="hlink" folHlink="folHlink"/>
  <p:sldLayoutIdLst>
    <p:sldLayoutId id="2147483785" r:id="rId1"/>
    <p:sldLayoutId id="2147483786" r:id="rId2"/>
    <p:sldLayoutId id="2147483787" r:id="rId3"/>
    <p:sldLayoutId id="2147483788" r:id="rId4"/>
    <p:sldLayoutId id="2147483789" r:id="rId5"/>
    <p:sldLayoutId id="2147483790" r:id="rId6"/>
    <p:sldLayoutId id="2147483791" r:id="rId7"/>
    <p:sldLayoutId id="2147483792" r:id="rId8"/>
    <p:sldLayoutId id="2147483793" r:id="rId9"/>
    <p:sldLayoutId id="2147483794" r:id="rId10"/>
    <p:sldLayoutId id="21474837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xmlns="" id="{17F3AF8A-55FC-4236-BF4B-3160386B8C09}"/>
              </a:ext>
            </a:extLst>
          </p:cNvPr>
          <p:cNvPicPr>
            <a:picLocks noChangeAspect="1"/>
          </p:cNvPicPr>
          <p:nvPr userDrawn="1"/>
        </p:nvPicPr>
        <p:blipFill>
          <a:blip r:embed="rId4"/>
          <a:srcRect/>
          <a:stretch/>
        </p:blipFill>
        <p:spPr>
          <a:xfrm>
            <a:off x="1" y="5956535"/>
            <a:ext cx="12191997" cy="901464"/>
          </a:xfrm>
          <a:prstGeom prst="rect">
            <a:avLst/>
          </a:prstGeom>
        </p:spPr>
      </p:pic>
      <p:pic>
        <p:nvPicPr>
          <p:cNvPr id="14" name="Graphic 13">
            <a:extLst>
              <a:ext uri="{FF2B5EF4-FFF2-40B4-BE49-F238E27FC236}">
                <a16:creationId xmlns:a16="http://schemas.microsoft.com/office/drawing/2014/main" xmlns="" id="{A81C646D-1EAE-4862-9F94-D429817191A4}"/>
              </a:ext>
            </a:extLst>
          </p:cNvPr>
          <p:cNvPicPr>
            <a:picLocks noChangeAspect="1"/>
          </p:cNvPicPr>
          <p:nvPr userDrawn="1"/>
        </p:nvPicPr>
        <p:blipFill>
          <a:blip r:embed="rId5">
            <a:extLst>
              <a:ext uri="{96DAC541-7B7A-43D3-8B79-37D633B846F1}">
                <asvg:svgBlip xmlns:asvg="http://schemas.microsoft.com/office/drawing/2016/SVG/main" xmlns="" r:embed="rId6"/>
              </a:ext>
            </a:extLst>
          </a:blip>
          <a:stretch>
            <a:fillRect/>
          </a:stretch>
        </p:blipFill>
        <p:spPr>
          <a:xfrm>
            <a:off x="10759471" y="220677"/>
            <a:ext cx="1203455" cy="436316"/>
          </a:xfrm>
          <a:prstGeom prst="rect">
            <a:avLst/>
          </a:prstGeom>
        </p:spPr>
      </p:pic>
    </p:spTree>
    <p:extLst>
      <p:ext uri="{BB962C8B-B14F-4D97-AF65-F5344CB8AC3E}">
        <p14:creationId xmlns:p14="http://schemas.microsoft.com/office/powerpoint/2010/main" val="982892174"/>
      </p:ext>
    </p:extLst>
  </p:cSld>
  <p:clrMap bg1="lt1" tx1="dk1" bg2="lt2" tx2="dk2" accent1="accent1" accent2="accent2" accent3="accent3" accent4="accent4" accent5="accent5" accent6="accent6" hlink="hlink" folHlink="folHlink"/>
  <p:sldLayoutIdLst>
    <p:sldLayoutId id="2147483663" r:id="rId1"/>
    <p:sldLayoutId id="2147483666"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90D93D45-D97F-48DA-AF1C-B1A747BDDF5E}"/>
              </a:ext>
            </a:extLst>
          </p:cNvPr>
          <p:cNvPicPr>
            <a:picLocks noChangeAspect="1"/>
          </p:cNvPicPr>
          <p:nvPr userDrawn="1"/>
        </p:nvPicPr>
        <p:blipFill>
          <a:blip r:embed="rId3"/>
          <a:srcRect/>
          <a:stretch/>
        </p:blipFill>
        <p:spPr>
          <a:xfrm>
            <a:off x="1587" y="893"/>
            <a:ext cx="12188824" cy="6856213"/>
          </a:xfrm>
          <a:prstGeom prst="rect">
            <a:avLst/>
          </a:prstGeom>
        </p:spPr>
      </p:pic>
      <p:pic>
        <p:nvPicPr>
          <p:cNvPr id="17" name="Picture 16" descr="Logo sm.png">
            <a:extLst>
              <a:ext uri="{FF2B5EF4-FFF2-40B4-BE49-F238E27FC236}">
                <a16:creationId xmlns:a16="http://schemas.microsoft.com/office/drawing/2014/main" xmlns="" id="{8573730B-F432-4655-9262-6FD1416784F4}"/>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370810" y="5941619"/>
            <a:ext cx="1509153" cy="536448"/>
          </a:xfrm>
          <a:prstGeom prst="rect">
            <a:avLst/>
          </a:prstGeom>
        </p:spPr>
      </p:pic>
      <p:sp>
        <p:nvSpPr>
          <p:cNvPr id="19" name="Footer Placeholder 4">
            <a:extLst>
              <a:ext uri="{FF2B5EF4-FFF2-40B4-BE49-F238E27FC236}">
                <a16:creationId xmlns:a16="http://schemas.microsoft.com/office/drawing/2014/main" xmlns="" id="{C6744ACE-F86F-4B01-A2DC-6B52D4625610}"/>
              </a:ext>
            </a:extLst>
          </p:cNvPr>
          <p:cNvSpPr>
            <a:spLocks noGrp="1"/>
          </p:cNvSpPr>
          <p:nvPr>
            <p:ph type="ftr" sz="quarter" idx="3"/>
          </p:nvPr>
        </p:nvSpPr>
        <p:spPr>
          <a:xfrm>
            <a:off x="3503064" y="6173032"/>
            <a:ext cx="2333991" cy="113843"/>
          </a:xfrm>
          <a:prstGeom prst="rect">
            <a:avLst/>
          </a:prstGeom>
        </p:spPr>
        <p:txBody>
          <a:bodyPr/>
          <a:lstStyle>
            <a:lvl1pPr>
              <a:defRPr sz="800">
                <a:solidFill>
                  <a:srgbClr val="000000"/>
                </a:solidFill>
                <a:latin typeface="Arial" panose="020B0604020202020204" pitchFamily="34" charset="0"/>
                <a:cs typeface="Arial" panose="020B0604020202020204" pitchFamily="34" charset="0"/>
              </a:defRPr>
            </a:lvl1pPr>
          </a:lstStyle>
          <a:p>
            <a:r>
              <a:rPr lang="en-US"/>
              <a:t>© 2005–2019 UiPath. All rights reserved.</a:t>
            </a:r>
          </a:p>
        </p:txBody>
      </p:sp>
    </p:spTree>
    <p:extLst>
      <p:ext uri="{BB962C8B-B14F-4D97-AF65-F5344CB8AC3E}">
        <p14:creationId xmlns:p14="http://schemas.microsoft.com/office/powerpoint/2010/main" val="67212461"/>
      </p:ext>
    </p:extLst>
  </p:cSld>
  <p:clrMap bg1="lt1" tx1="dk1" bg2="lt2" tx2="dk2" accent1="accent1" accent2="accent2" accent3="accent3" accent4="accent4" accent5="accent5" accent6="accent6" hlink="hlink" folHlink="folHlink"/>
  <p:sldLayoutIdLst>
    <p:sldLayoutId id="2147483668"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xmlns="" id="{17F3AF8A-55FC-4236-BF4B-3160386B8C09}"/>
              </a:ext>
            </a:extLst>
          </p:cNvPr>
          <p:cNvPicPr>
            <a:picLocks noChangeAspect="1"/>
          </p:cNvPicPr>
          <p:nvPr userDrawn="1"/>
        </p:nvPicPr>
        <p:blipFill>
          <a:blip r:embed="rId5"/>
          <a:srcRect/>
          <a:stretch/>
        </p:blipFill>
        <p:spPr>
          <a:xfrm>
            <a:off x="1" y="5956535"/>
            <a:ext cx="12191997" cy="901464"/>
          </a:xfrm>
          <a:prstGeom prst="rect">
            <a:avLst/>
          </a:prstGeom>
        </p:spPr>
      </p:pic>
      <p:pic>
        <p:nvPicPr>
          <p:cNvPr id="14" name="Graphic 13">
            <a:extLst>
              <a:ext uri="{FF2B5EF4-FFF2-40B4-BE49-F238E27FC236}">
                <a16:creationId xmlns:a16="http://schemas.microsoft.com/office/drawing/2014/main" xmlns="" id="{A81C646D-1EAE-4862-9F94-D429817191A4}"/>
              </a:ext>
            </a:extLst>
          </p:cNvPr>
          <p:cNvPicPr>
            <a:picLocks noChangeAspect="1"/>
          </p:cNvPicPr>
          <p:nvPr userDrawn="1"/>
        </p:nvPicPr>
        <p:blipFill>
          <a:blip r:embed="rId6">
            <a:extLst>
              <a:ext uri="{96DAC541-7B7A-43D3-8B79-37D633B846F1}">
                <asvg:svgBlip xmlns:asvg="http://schemas.microsoft.com/office/drawing/2016/SVG/main" xmlns="" r:embed="rId7"/>
              </a:ext>
            </a:extLst>
          </a:blip>
          <a:stretch>
            <a:fillRect/>
          </a:stretch>
        </p:blipFill>
        <p:spPr>
          <a:xfrm>
            <a:off x="10759471" y="220677"/>
            <a:ext cx="1203455" cy="436316"/>
          </a:xfrm>
          <a:prstGeom prst="rect">
            <a:avLst/>
          </a:prstGeom>
        </p:spPr>
      </p:pic>
    </p:spTree>
    <p:extLst>
      <p:ext uri="{BB962C8B-B14F-4D97-AF65-F5344CB8AC3E}">
        <p14:creationId xmlns:p14="http://schemas.microsoft.com/office/powerpoint/2010/main" val="1227535561"/>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90D93D45-D97F-48DA-AF1C-B1A747BDDF5E}"/>
              </a:ext>
            </a:extLst>
          </p:cNvPr>
          <p:cNvPicPr>
            <a:picLocks noChangeAspect="1"/>
          </p:cNvPicPr>
          <p:nvPr userDrawn="1"/>
        </p:nvPicPr>
        <p:blipFill>
          <a:blip r:embed="rId3"/>
          <a:srcRect/>
          <a:stretch/>
        </p:blipFill>
        <p:spPr>
          <a:xfrm>
            <a:off x="0" y="893"/>
            <a:ext cx="12191999" cy="6856214"/>
          </a:xfrm>
          <a:prstGeom prst="rect">
            <a:avLst/>
          </a:prstGeom>
        </p:spPr>
      </p:pic>
      <p:pic>
        <p:nvPicPr>
          <p:cNvPr id="17" name="Picture 16" descr="Logo sm.png">
            <a:extLst>
              <a:ext uri="{FF2B5EF4-FFF2-40B4-BE49-F238E27FC236}">
                <a16:creationId xmlns:a16="http://schemas.microsoft.com/office/drawing/2014/main" xmlns="" id="{8573730B-F432-4655-9262-6FD1416784F4}"/>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370810" y="5941619"/>
            <a:ext cx="1509153" cy="536448"/>
          </a:xfrm>
          <a:prstGeom prst="rect">
            <a:avLst/>
          </a:prstGeom>
        </p:spPr>
      </p:pic>
    </p:spTree>
    <p:extLst>
      <p:ext uri="{BB962C8B-B14F-4D97-AF65-F5344CB8AC3E}">
        <p14:creationId xmlns:p14="http://schemas.microsoft.com/office/powerpoint/2010/main" val="1496062359"/>
      </p:ext>
    </p:extLst>
  </p:cSld>
  <p:clrMap bg1="lt1" tx1="dk1" bg2="lt2" tx2="dk2" accent1="accent1" accent2="accent2" accent3="accent3" accent4="accent4" accent5="accent5" accent6="accent6" hlink="hlink" folHlink="folHlink"/>
  <p:sldLayoutIdLst>
    <p:sldLayoutId id="2147483674"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xmlns="" id="{17F3AF8A-55FC-4236-BF4B-3160386B8C09}"/>
              </a:ext>
            </a:extLst>
          </p:cNvPr>
          <p:cNvPicPr>
            <a:picLocks noChangeAspect="1"/>
          </p:cNvPicPr>
          <p:nvPr userDrawn="1"/>
        </p:nvPicPr>
        <p:blipFill>
          <a:blip r:embed="rId4"/>
          <a:srcRect/>
          <a:stretch/>
        </p:blipFill>
        <p:spPr>
          <a:xfrm>
            <a:off x="1" y="5956535"/>
            <a:ext cx="12191997" cy="901464"/>
          </a:xfrm>
          <a:prstGeom prst="rect">
            <a:avLst/>
          </a:prstGeom>
        </p:spPr>
      </p:pic>
      <p:pic>
        <p:nvPicPr>
          <p:cNvPr id="6" name="Graphic 5">
            <a:extLst>
              <a:ext uri="{FF2B5EF4-FFF2-40B4-BE49-F238E27FC236}">
                <a16:creationId xmlns:a16="http://schemas.microsoft.com/office/drawing/2014/main" xmlns="" id="{19A4683D-8204-4946-8B3B-531713EE6AB7}"/>
              </a:ext>
            </a:extLst>
          </p:cNvPr>
          <p:cNvPicPr>
            <a:picLocks noChangeAspect="1"/>
          </p:cNvPicPr>
          <p:nvPr userDrawn="1"/>
        </p:nvPicPr>
        <p:blipFill>
          <a:blip r:embed="rId5">
            <a:extLst>
              <a:ext uri="{96DAC541-7B7A-43D3-8B79-37D633B846F1}">
                <asvg:svgBlip xmlns:asvg="http://schemas.microsoft.com/office/drawing/2016/SVG/main" xmlns="" r:embed="rId6"/>
              </a:ext>
            </a:extLst>
          </a:blip>
          <a:stretch>
            <a:fillRect/>
          </a:stretch>
        </p:blipFill>
        <p:spPr>
          <a:xfrm>
            <a:off x="10759471" y="220677"/>
            <a:ext cx="1203455" cy="436316"/>
          </a:xfrm>
          <a:prstGeom prst="rect">
            <a:avLst/>
          </a:prstGeom>
        </p:spPr>
      </p:pic>
    </p:spTree>
    <p:extLst>
      <p:ext uri="{BB962C8B-B14F-4D97-AF65-F5344CB8AC3E}">
        <p14:creationId xmlns:p14="http://schemas.microsoft.com/office/powerpoint/2010/main" val="398623383"/>
      </p:ext>
    </p:extLst>
  </p:cSld>
  <p:clrMap bg1="lt1" tx1="dk1" bg2="lt2" tx2="dk2" accent1="accent1" accent2="accent2" accent3="accent3" accent4="accent4" accent5="accent5" accent6="accent6" hlink="hlink" folHlink="folHlink"/>
  <p:sldLayoutIdLst>
    <p:sldLayoutId id="2147483676" r:id="rId1"/>
    <p:sldLayoutId id="2147483677"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90D93D45-D97F-48DA-AF1C-B1A747BDDF5E}"/>
              </a:ext>
            </a:extLst>
          </p:cNvPr>
          <p:cNvPicPr>
            <a:picLocks noChangeAspect="1"/>
          </p:cNvPicPr>
          <p:nvPr userDrawn="1"/>
        </p:nvPicPr>
        <p:blipFill>
          <a:blip r:embed="rId4"/>
          <a:srcRect/>
          <a:stretch/>
        </p:blipFill>
        <p:spPr>
          <a:xfrm>
            <a:off x="1587" y="893"/>
            <a:ext cx="12188824" cy="6856213"/>
          </a:xfrm>
          <a:prstGeom prst="rect">
            <a:avLst/>
          </a:prstGeom>
        </p:spPr>
      </p:pic>
      <p:pic>
        <p:nvPicPr>
          <p:cNvPr id="17" name="Picture 16" descr="Logo sm.png">
            <a:extLst>
              <a:ext uri="{FF2B5EF4-FFF2-40B4-BE49-F238E27FC236}">
                <a16:creationId xmlns:a16="http://schemas.microsoft.com/office/drawing/2014/main" xmlns="" id="{8573730B-F432-4655-9262-6FD1416784F4}"/>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370810" y="5941619"/>
            <a:ext cx="1509153" cy="536448"/>
          </a:xfrm>
          <a:prstGeom prst="rect">
            <a:avLst/>
          </a:prstGeom>
        </p:spPr>
      </p:pic>
    </p:spTree>
    <p:extLst>
      <p:ext uri="{BB962C8B-B14F-4D97-AF65-F5344CB8AC3E}">
        <p14:creationId xmlns:p14="http://schemas.microsoft.com/office/powerpoint/2010/main" val="2047187867"/>
      </p:ext>
    </p:extLst>
  </p:cSld>
  <p:clrMap bg1="lt1" tx1="dk1" bg2="lt2" tx2="dk2" accent1="accent1" accent2="accent2" accent3="accent3" accent4="accent4" accent5="accent5" accent6="accent6" hlink="hlink" folHlink="folHlink"/>
  <p:sldLayoutIdLst>
    <p:sldLayoutId id="2147483681" r:id="rId1"/>
    <p:sldLayoutId id="2147483686"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90D93D45-D97F-48DA-AF1C-B1A747BDDF5E}"/>
              </a:ext>
            </a:extLst>
          </p:cNvPr>
          <p:cNvPicPr>
            <a:picLocks noChangeAspect="1"/>
          </p:cNvPicPr>
          <p:nvPr userDrawn="1"/>
        </p:nvPicPr>
        <p:blipFill>
          <a:blip r:embed="rId4"/>
          <a:srcRect/>
          <a:stretch/>
        </p:blipFill>
        <p:spPr>
          <a:xfrm>
            <a:off x="1587" y="893"/>
            <a:ext cx="12188824" cy="6856214"/>
          </a:xfrm>
          <a:prstGeom prst="rect">
            <a:avLst/>
          </a:prstGeom>
        </p:spPr>
      </p:pic>
      <p:pic>
        <p:nvPicPr>
          <p:cNvPr id="17" name="Picture 16" descr="Logo sm.png">
            <a:extLst>
              <a:ext uri="{FF2B5EF4-FFF2-40B4-BE49-F238E27FC236}">
                <a16:creationId xmlns:a16="http://schemas.microsoft.com/office/drawing/2014/main" xmlns="" id="{8573730B-F432-4655-9262-6FD1416784F4}"/>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370810" y="5941619"/>
            <a:ext cx="1509153" cy="536448"/>
          </a:xfrm>
          <a:prstGeom prst="rect">
            <a:avLst/>
          </a:prstGeom>
        </p:spPr>
      </p:pic>
    </p:spTree>
    <p:custDataLst>
      <p:tags r:id="rId3"/>
    </p:custDataLst>
    <p:extLst>
      <p:ext uri="{BB962C8B-B14F-4D97-AF65-F5344CB8AC3E}">
        <p14:creationId xmlns:p14="http://schemas.microsoft.com/office/powerpoint/2010/main" val="254569788"/>
      </p:ext>
    </p:extLst>
  </p:cSld>
  <p:clrMap bg1="lt1" tx1="dk1" bg2="lt2" tx2="dk2" accent1="accent1" accent2="accent2" accent3="accent3" accent4="accent4" accent5="accent5" accent6="accent6" hlink="hlink" folHlink="folHlink"/>
  <p:sldLayoutIdLst>
    <p:sldLayoutId id="214748368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90D93D45-D97F-48DA-AF1C-B1A747BDDF5E}"/>
              </a:ext>
            </a:extLst>
          </p:cNvPr>
          <p:cNvPicPr>
            <a:picLocks noChangeAspect="1"/>
          </p:cNvPicPr>
          <p:nvPr userDrawn="1"/>
        </p:nvPicPr>
        <p:blipFill>
          <a:blip r:embed="rId4"/>
          <a:srcRect/>
          <a:stretch/>
        </p:blipFill>
        <p:spPr>
          <a:xfrm>
            <a:off x="1587" y="893"/>
            <a:ext cx="12188824" cy="6856213"/>
          </a:xfrm>
          <a:prstGeom prst="rect">
            <a:avLst/>
          </a:prstGeom>
        </p:spPr>
      </p:pic>
      <p:pic>
        <p:nvPicPr>
          <p:cNvPr id="17" name="Picture 16" descr="Logo sm.png">
            <a:extLst>
              <a:ext uri="{FF2B5EF4-FFF2-40B4-BE49-F238E27FC236}">
                <a16:creationId xmlns:a16="http://schemas.microsoft.com/office/drawing/2014/main" xmlns="" id="{8573730B-F432-4655-9262-6FD1416784F4}"/>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370810" y="5941619"/>
            <a:ext cx="1509153" cy="536448"/>
          </a:xfrm>
          <a:prstGeom prst="rect">
            <a:avLst/>
          </a:prstGeom>
        </p:spPr>
      </p:pic>
    </p:spTree>
    <p:custDataLst>
      <p:tags r:id="rId3"/>
    </p:custDataLst>
    <p:extLst>
      <p:ext uri="{BB962C8B-B14F-4D97-AF65-F5344CB8AC3E}">
        <p14:creationId xmlns:p14="http://schemas.microsoft.com/office/powerpoint/2010/main" val="1117117836"/>
      </p:ext>
    </p:extLst>
  </p:cSld>
  <p:clrMap bg1="lt1" tx1="dk1" bg2="lt2" tx2="dk2" accent1="accent1" accent2="accent2" accent3="accent3" accent4="accent4" accent5="accent5" accent6="accent6" hlink="hlink" folHlink="folHlink"/>
  <p:sldLayoutIdLst>
    <p:sldLayoutId id="214748368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05.xml"/><Relationship Id="rId1" Type="http://schemas.openxmlformats.org/officeDocument/2006/relationships/tags" Target="../tags/tag64.xml"/><Relationship Id="rId4" Type="http://schemas.openxmlformats.org/officeDocument/2006/relationships/image" Target="../media/image19.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06.xml"/><Relationship Id="rId1" Type="http://schemas.openxmlformats.org/officeDocument/2006/relationships/tags" Target="../tags/tag80.xml"/><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06.xml"/><Relationship Id="rId1" Type="http://schemas.openxmlformats.org/officeDocument/2006/relationships/tags" Target="../tags/tag81.xml"/><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06.xml"/><Relationship Id="rId1" Type="http://schemas.openxmlformats.org/officeDocument/2006/relationships/tags" Target="../tags/tag82.xml"/><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06.xml"/><Relationship Id="rId1" Type="http://schemas.openxmlformats.org/officeDocument/2006/relationships/tags" Target="../tags/tag83.xml"/><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06.xml"/><Relationship Id="rId1" Type="http://schemas.openxmlformats.org/officeDocument/2006/relationships/tags" Target="../tags/tag84.xml"/><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06.xml"/><Relationship Id="rId1" Type="http://schemas.openxmlformats.org/officeDocument/2006/relationships/tags" Target="../tags/tag85.xml"/><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06.xml"/><Relationship Id="rId1" Type="http://schemas.openxmlformats.org/officeDocument/2006/relationships/tags" Target="../tags/tag86.xml"/><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06.xml"/><Relationship Id="rId1" Type="http://schemas.openxmlformats.org/officeDocument/2006/relationships/tags" Target="../tags/tag87.xml"/><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06.xml"/><Relationship Id="rId1" Type="http://schemas.openxmlformats.org/officeDocument/2006/relationships/tags" Target="../tags/tag88.xml"/><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06.xml"/><Relationship Id="rId1" Type="http://schemas.openxmlformats.org/officeDocument/2006/relationships/tags" Target="../tags/tag89.xml"/><Relationship Id="rId5" Type="http://schemas.openxmlformats.org/officeDocument/2006/relationships/image" Target="../media/image26.png"/><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05.xml"/><Relationship Id="rId1" Type="http://schemas.openxmlformats.org/officeDocument/2006/relationships/tags" Target="../tags/tag65.xml"/><Relationship Id="rId4" Type="http://schemas.openxmlformats.org/officeDocument/2006/relationships/image" Target="../media/image19.pn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7" Type="http://schemas.openxmlformats.org/officeDocument/2006/relationships/image" Target="../media/image29.png"/><Relationship Id="rId2" Type="http://schemas.openxmlformats.org/officeDocument/2006/relationships/slideLayout" Target="../slideLayouts/slideLayout106.xml"/><Relationship Id="rId1" Type="http://schemas.openxmlformats.org/officeDocument/2006/relationships/tags" Target="../tags/tag90.xml"/><Relationship Id="rId6" Type="http://schemas.openxmlformats.org/officeDocument/2006/relationships/image" Target="../media/image19.png"/><Relationship Id="rId5" Type="http://schemas.openxmlformats.org/officeDocument/2006/relationships/image" Target="../media/image28.png"/><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7" Type="http://schemas.openxmlformats.org/officeDocument/2006/relationships/image" Target="../media/image36.svg"/><Relationship Id="rId2" Type="http://schemas.openxmlformats.org/officeDocument/2006/relationships/slideLayout" Target="../slideLayouts/slideLayout106.xml"/><Relationship Id="rId1" Type="http://schemas.openxmlformats.org/officeDocument/2006/relationships/tags" Target="../tags/tag91.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06.xml"/><Relationship Id="rId1" Type="http://schemas.openxmlformats.org/officeDocument/2006/relationships/tags" Target="../tags/tag92.xml"/><Relationship Id="rId4" Type="http://schemas.openxmlformats.org/officeDocument/2006/relationships/image" Target="../media/image19.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06.xml"/><Relationship Id="rId1" Type="http://schemas.openxmlformats.org/officeDocument/2006/relationships/tags" Target="../tags/tag93.xml"/><Relationship Id="rId4" Type="http://schemas.openxmlformats.org/officeDocument/2006/relationships/image" Target="../media/image19.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06.xml"/><Relationship Id="rId1" Type="http://schemas.openxmlformats.org/officeDocument/2006/relationships/tags" Target="../tags/tag94.xml"/><Relationship Id="rId4" Type="http://schemas.openxmlformats.org/officeDocument/2006/relationships/image" Target="../media/image19.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06.xml"/><Relationship Id="rId1" Type="http://schemas.openxmlformats.org/officeDocument/2006/relationships/tags" Target="../tags/tag95.xml"/><Relationship Id="rId4" Type="http://schemas.openxmlformats.org/officeDocument/2006/relationships/image" Target="../media/image19.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106.xml"/><Relationship Id="rId1" Type="http://schemas.openxmlformats.org/officeDocument/2006/relationships/tags" Target="../tags/tag96.xml"/><Relationship Id="rId4" Type="http://schemas.openxmlformats.org/officeDocument/2006/relationships/image" Target="../media/image19.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106.xml"/><Relationship Id="rId1" Type="http://schemas.openxmlformats.org/officeDocument/2006/relationships/tags" Target="../tags/tag97.xml"/><Relationship Id="rId4" Type="http://schemas.openxmlformats.org/officeDocument/2006/relationships/image" Target="../media/image19.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106.xml"/><Relationship Id="rId1" Type="http://schemas.openxmlformats.org/officeDocument/2006/relationships/tags" Target="../tags/tag98.xml"/><Relationship Id="rId4" Type="http://schemas.openxmlformats.org/officeDocument/2006/relationships/image" Target="../media/image19.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106.xml"/><Relationship Id="rId1" Type="http://schemas.openxmlformats.org/officeDocument/2006/relationships/tags" Target="../tags/tag99.xml"/><Relationship Id="rId5" Type="http://schemas.openxmlformats.org/officeDocument/2006/relationships/image" Target="../media/image32.png"/><Relationship Id="rId4" Type="http://schemas.openxmlformats.org/officeDocument/2006/relationships/image" Target="../media/image19.png"/></Relationships>
</file>

<file path=ppt/slides/_rels/slide3.xml.rels><?xml version="1.0" encoding="UTF-8" standalone="yes"?>
<Relationships xmlns="http://schemas.openxmlformats.org/package/2006/relationships"><Relationship Id="rId8" Type="http://schemas.openxmlformats.org/officeDocument/2006/relationships/tags" Target="../tags/tag73.xml"/><Relationship Id="rId3" Type="http://schemas.openxmlformats.org/officeDocument/2006/relationships/tags" Target="../tags/tag68.xml"/><Relationship Id="rId7" Type="http://schemas.openxmlformats.org/officeDocument/2006/relationships/tags" Target="../tags/tag72.xml"/><Relationship Id="rId2" Type="http://schemas.openxmlformats.org/officeDocument/2006/relationships/tags" Target="../tags/tag67.xml"/><Relationship Id="rId1" Type="http://schemas.openxmlformats.org/officeDocument/2006/relationships/tags" Target="../tags/tag66.xml"/><Relationship Id="rId6" Type="http://schemas.openxmlformats.org/officeDocument/2006/relationships/tags" Target="../tags/tag71.xml"/><Relationship Id="rId11" Type="http://schemas.openxmlformats.org/officeDocument/2006/relationships/image" Target="../media/image19.png"/><Relationship Id="rId5" Type="http://schemas.openxmlformats.org/officeDocument/2006/relationships/tags" Target="../tags/tag70.xml"/><Relationship Id="rId10" Type="http://schemas.openxmlformats.org/officeDocument/2006/relationships/notesSlide" Target="../notesSlides/notesSlide3.xml"/><Relationship Id="rId4" Type="http://schemas.openxmlformats.org/officeDocument/2006/relationships/tags" Target="../tags/tag69.xml"/><Relationship Id="rId9" Type="http://schemas.openxmlformats.org/officeDocument/2006/relationships/slideLayout" Target="../slideLayouts/slideLayout105.xml"/></Relationships>
</file>

<file path=ppt/slides/_rels/slide30.xml.rels><?xml version="1.0" encoding="UTF-8" standalone="yes"?>
<Relationships xmlns="http://schemas.openxmlformats.org/package/2006/relationships"><Relationship Id="rId8" Type="http://schemas.openxmlformats.org/officeDocument/2006/relationships/notesSlide" Target="../notesSlides/notesSlide30.xml"/><Relationship Id="rId3" Type="http://schemas.openxmlformats.org/officeDocument/2006/relationships/tags" Target="../tags/tag102.xml"/><Relationship Id="rId7" Type="http://schemas.openxmlformats.org/officeDocument/2006/relationships/slideLayout" Target="../slideLayouts/slideLayout106.xml"/><Relationship Id="rId2" Type="http://schemas.openxmlformats.org/officeDocument/2006/relationships/tags" Target="../tags/tag101.xml"/><Relationship Id="rId1" Type="http://schemas.openxmlformats.org/officeDocument/2006/relationships/tags" Target="../tags/tag100.xml"/><Relationship Id="rId6" Type="http://schemas.openxmlformats.org/officeDocument/2006/relationships/tags" Target="../tags/tag105.xml"/><Relationship Id="rId5" Type="http://schemas.openxmlformats.org/officeDocument/2006/relationships/tags" Target="../tags/tag104.xml"/><Relationship Id="rId10" Type="http://schemas.openxmlformats.org/officeDocument/2006/relationships/image" Target="../media/image33.png"/><Relationship Id="rId4" Type="http://schemas.openxmlformats.org/officeDocument/2006/relationships/tags" Target="../tags/tag103.xml"/><Relationship Id="rId9" Type="http://schemas.openxmlformats.org/officeDocument/2006/relationships/image" Target="../media/image19.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106.xml"/><Relationship Id="rId1" Type="http://schemas.openxmlformats.org/officeDocument/2006/relationships/tags" Target="../tags/tag106.xml"/><Relationship Id="rId4" Type="http://schemas.openxmlformats.org/officeDocument/2006/relationships/image" Target="../media/image19.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106.xml"/><Relationship Id="rId1" Type="http://schemas.openxmlformats.org/officeDocument/2006/relationships/tags" Target="../tags/tag107.xml"/><Relationship Id="rId4" Type="http://schemas.openxmlformats.org/officeDocument/2006/relationships/image" Target="../media/image19.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7" Type="http://schemas.openxmlformats.org/officeDocument/2006/relationships/image" Target="../media/image36.svg"/><Relationship Id="rId2" Type="http://schemas.openxmlformats.org/officeDocument/2006/relationships/slideLayout" Target="../slideLayouts/slideLayout106.xml"/><Relationship Id="rId1" Type="http://schemas.openxmlformats.org/officeDocument/2006/relationships/tags" Target="../tags/tag108.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19.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106.xml"/><Relationship Id="rId1" Type="http://schemas.openxmlformats.org/officeDocument/2006/relationships/tags" Target="../tags/tag109.xml"/><Relationship Id="rId4" Type="http://schemas.openxmlformats.org/officeDocument/2006/relationships/image" Target="../media/image19.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106.xml"/><Relationship Id="rId1" Type="http://schemas.openxmlformats.org/officeDocument/2006/relationships/tags" Target="../tags/tag110.xml"/><Relationship Id="rId4" Type="http://schemas.openxmlformats.org/officeDocument/2006/relationships/image" Target="../media/image19.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106.xml"/><Relationship Id="rId1" Type="http://schemas.openxmlformats.org/officeDocument/2006/relationships/tags" Target="../tags/tag111.xml"/><Relationship Id="rId5" Type="http://schemas.openxmlformats.org/officeDocument/2006/relationships/image" Target="../media/image34.png"/><Relationship Id="rId4" Type="http://schemas.openxmlformats.org/officeDocument/2006/relationships/image" Target="../media/image19.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106.xml"/><Relationship Id="rId1" Type="http://schemas.openxmlformats.org/officeDocument/2006/relationships/tags" Target="../tags/tag112.xml"/><Relationship Id="rId4" Type="http://schemas.openxmlformats.org/officeDocument/2006/relationships/image" Target="../media/image19.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05.xml"/><Relationship Id="rId1" Type="http://schemas.openxmlformats.org/officeDocument/2006/relationships/tags" Target="../tags/tag74.xml"/><Relationship Id="rId5" Type="http://schemas.openxmlformats.org/officeDocument/2006/relationships/image" Target="../media/image25.png"/><Relationship Id="rId4" Type="http://schemas.openxmlformats.org/officeDocument/2006/relationships/image" Target="../media/image19.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06.xml"/><Relationship Id="rId1" Type="http://schemas.openxmlformats.org/officeDocument/2006/relationships/tags" Target="../tags/tag75.xml"/><Relationship Id="rId4" Type="http://schemas.openxmlformats.org/officeDocument/2006/relationships/image" Target="../media/image19.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06.xml"/><Relationship Id="rId1" Type="http://schemas.openxmlformats.org/officeDocument/2006/relationships/tags" Target="../tags/tag76.xml"/><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06.xml"/><Relationship Id="rId1" Type="http://schemas.openxmlformats.org/officeDocument/2006/relationships/tags" Target="../tags/tag77.xml"/><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06.xml"/><Relationship Id="rId1" Type="http://schemas.openxmlformats.org/officeDocument/2006/relationships/tags" Target="../tags/tag78.xml"/><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06.xml"/><Relationship Id="rId1" Type="http://schemas.openxmlformats.org/officeDocument/2006/relationships/tags" Target="../tags/tag79.xml"/><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49">
            <a:extLst>
              <a:ext uri="{FF2B5EF4-FFF2-40B4-BE49-F238E27FC236}">
                <a16:creationId xmlns:a16="http://schemas.microsoft.com/office/drawing/2014/main" xmlns="" id="{A195A748-FCDE-425B-B18F-BB2605898257}"/>
              </a:ext>
            </a:extLst>
          </p:cNvPr>
          <p:cNvSpPr txBox="1">
            <a:spLocks/>
          </p:cNvSpPr>
          <p:nvPr/>
        </p:nvSpPr>
        <p:spPr>
          <a:xfrm>
            <a:off x="5813136" y="3277692"/>
            <a:ext cx="2120607" cy="2120038"/>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chemeClr val="bg2">
              <a:alpha val="75000"/>
            </a:schemeClr>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1000"/>
              </a:spcBef>
              <a:spcAft>
                <a:spcPts val="0"/>
              </a:spcAft>
              <a:buClrTx/>
              <a:buSzTx/>
              <a:buFont typeface="Arial"/>
              <a:buNone/>
              <a:tabLst/>
              <a:defRPr/>
            </a:pPr>
            <a:r>
              <a:rPr kumimoji="0" lang="en-US" sz="2000" b="0" i="0" u="none" strike="noStrike" kern="1200" cap="none" spc="0" normalizeH="0" baseline="0" noProof="0">
                <a:ln>
                  <a:noFill/>
                </a:ln>
                <a:solidFill>
                  <a:prstClr val="white">
                    <a:alpha val="0"/>
                  </a:prstClr>
                </a:solidFill>
                <a:effectLst/>
                <a:uLnTx/>
                <a:uFillTx/>
                <a:latin typeface="Arial"/>
                <a:ea typeface="+mn-ea"/>
                <a:cs typeface="Arial"/>
              </a:rPr>
              <a:t> </a:t>
            </a:r>
          </a:p>
        </p:txBody>
      </p:sp>
      <p:sp>
        <p:nvSpPr>
          <p:cNvPr id="5" name="TextBox 4">
            <a:extLst>
              <a:ext uri="{FF2B5EF4-FFF2-40B4-BE49-F238E27FC236}">
                <a16:creationId xmlns:a16="http://schemas.microsoft.com/office/drawing/2014/main" xmlns="" id="{CD58AF75-E870-46C9-9FC1-912549064049}"/>
              </a:ext>
            </a:extLst>
          </p:cNvPr>
          <p:cNvSpPr txBox="1">
            <a:spLocks/>
          </p:cNvSpPr>
          <p:nvPr/>
        </p:nvSpPr>
        <p:spPr>
          <a:xfrm rot="2702965" flipV="1">
            <a:off x="-697181" y="4429710"/>
            <a:ext cx="4797034" cy="2393790"/>
          </a:xfrm>
          <a:custGeom>
            <a:avLst/>
            <a:gdLst>
              <a:gd name="connsiteX0" fmla="*/ 6166943 w 6166943"/>
              <a:gd name="connsiteY0" fmla="*/ 1970146 h 3078196"/>
              <a:gd name="connsiteX1" fmla="*/ 4655668 w 6166943"/>
              <a:gd name="connsiteY1" fmla="*/ 458871 h 3078196"/>
              <a:gd name="connsiteX2" fmla="*/ 4492661 w 6166943"/>
              <a:gd name="connsiteY2" fmla="*/ 580765 h 3078196"/>
              <a:gd name="connsiteX3" fmla="*/ 3297075 w 6166943"/>
              <a:gd name="connsiteY3" fmla="*/ 945968 h 3078196"/>
              <a:gd name="connsiteX4" fmla="*/ 1523897 w 6166943"/>
              <a:gd name="connsiteY4" fmla="*/ 3175 h 3078196"/>
              <a:gd name="connsiteX5" fmla="*/ 1521968 w 6166943"/>
              <a:gd name="connsiteY5" fmla="*/ 0 h 3078196"/>
              <a:gd name="connsiteX6" fmla="*/ 0 w 6166943"/>
              <a:gd name="connsiteY6" fmla="*/ 1521969 h 3078196"/>
              <a:gd name="connsiteX7" fmla="*/ 1668 w 6166943"/>
              <a:gd name="connsiteY7" fmla="*/ 1524092 h 3078196"/>
              <a:gd name="connsiteX8" fmla="*/ 3297075 w 6166943"/>
              <a:gd name="connsiteY8" fmla="*/ 3078196 h 3078196"/>
              <a:gd name="connsiteX9" fmla="*/ 6013576 w 6166943"/>
              <a:gd name="connsiteY9" fmla="*/ 2102997 h 3078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66943" h="3078196">
                <a:moveTo>
                  <a:pt x="6166943" y="1970146"/>
                </a:moveTo>
                <a:lnTo>
                  <a:pt x="4655668" y="458871"/>
                </a:lnTo>
                <a:lnTo>
                  <a:pt x="4492661" y="580765"/>
                </a:lnTo>
                <a:cubicBezTo>
                  <a:pt x="4151374" y="811334"/>
                  <a:pt x="3739947" y="945968"/>
                  <a:pt x="3297075" y="945968"/>
                </a:cubicBezTo>
                <a:cubicBezTo>
                  <a:pt x="2558955" y="945968"/>
                  <a:pt x="1908180" y="571989"/>
                  <a:pt x="1523897" y="3175"/>
                </a:cubicBezTo>
                <a:lnTo>
                  <a:pt x="1521968" y="0"/>
                </a:lnTo>
                <a:lnTo>
                  <a:pt x="0" y="1521969"/>
                </a:lnTo>
                <a:lnTo>
                  <a:pt x="1668" y="1524092"/>
                </a:lnTo>
                <a:cubicBezTo>
                  <a:pt x="784959" y="2473222"/>
                  <a:pt x="1970367" y="3078196"/>
                  <a:pt x="3297075" y="3078196"/>
                </a:cubicBezTo>
                <a:cubicBezTo>
                  <a:pt x="4328957" y="3078196"/>
                  <a:pt x="5275363" y="2712224"/>
                  <a:pt x="6013576" y="2102997"/>
                </a:cubicBezTo>
                <a:close/>
              </a:path>
            </a:pathLst>
          </a:custGeom>
          <a:solidFill>
            <a:schemeClr val="bg2">
              <a:alpha val="75000"/>
            </a:schemeClr>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1000"/>
              </a:spcBef>
              <a:spcAft>
                <a:spcPts val="0"/>
              </a:spcAft>
              <a:buClrTx/>
              <a:buSzTx/>
              <a:buFont typeface="Arial"/>
              <a:buNone/>
              <a:tabLst/>
              <a:defRPr/>
            </a:pPr>
            <a:r>
              <a:rPr kumimoji="0" lang="en-US" sz="2000" b="0" i="0" u="none" strike="noStrike" kern="1200" cap="none" spc="0" normalizeH="0" baseline="0" noProof="0">
                <a:ln>
                  <a:noFill/>
                </a:ln>
                <a:solidFill>
                  <a:prstClr val="white">
                    <a:alpha val="0"/>
                  </a:prstClr>
                </a:solidFill>
                <a:effectLst/>
                <a:uLnTx/>
                <a:uFillTx/>
                <a:latin typeface="Arial"/>
                <a:ea typeface="+mn-ea"/>
                <a:cs typeface="Arial"/>
              </a:rPr>
              <a:t> </a:t>
            </a:r>
          </a:p>
        </p:txBody>
      </p:sp>
      <p:sp>
        <p:nvSpPr>
          <p:cNvPr id="6" name="Freeform: Shape 83">
            <a:extLst>
              <a:ext uri="{FF2B5EF4-FFF2-40B4-BE49-F238E27FC236}">
                <a16:creationId xmlns:a16="http://schemas.microsoft.com/office/drawing/2014/main" xmlns="" id="{8D6934D4-FDF2-4415-ADF9-2255FFD3EB5A}"/>
              </a:ext>
            </a:extLst>
          </p:cNvPr>
          <p:cNvSpPr txBox="1">
            <a:spLocks/>
          </p:cNvSpPr>
          <p:nvPr/>
        </p:nvSpPr>
        <p:spPr>
          <a:xfrm>
            <a:off x="9408602" y="0"/>
            <a:ext cx="2121595" cy="2157916"/>
          </a:xfrm>
          <a:custGeom>
            <a:avLst/>
            <a:gdLst>
              <a:gd name="connsiteX0" fmla="*/ 0 w 530877"/>
              <a:gd name="connsiteY0" fmla="*/ 0 h 1012276"/>
              <a:gd name="connsiteX1" fmla="*/ 530877 w 530877"/>
              <a:gd name="connsiteY1" fmla="*/ 0 h 1012276"/>
              <a:gd name="connsiteX2" fmla="*/ 530877 w 530877"/>
              <a:gd name="connsiteY2" fmla="*/ 1012276 h 1012276"/>
              <a:gd name="connsiteX3" fmla="*/ 0 w 530877"/>
              <a:gd name="connsiteY3" fmla="*/ 1012276 h 1012276"/>
            </a:gdLst>
            <a:ahLst/>
            <a:cxnLst>
              <a:cxn ang="0">
                <a:pos x="connsiteX0" y="connsiteY0"/>
              </a:cxn>
              <a:cxn ang="0">
                <a:pos x="connsiteX1" y="connsiteY1"/>
              </a:cxn>
              <a:cxn ang="0">
                <a:pos x="connsiteX2" y="connsiteY2"/>
              </a:cxn>
              <a:cxn ang="0">
                <a:pos x="connsiteX3" y="connsiteY3"/>
              </a:cxn>
            </a:cxnLst>
            <a:rect l="l" t="t" r="r" b="b"/>
            <a:pathLst>
              <a:path w="530877" h="1012276">
                <a:moveTo>
                  <a:pt x="0" y="0"/>
                </a:moveTo>
                <a:lnTo>
                  <a:pt x="530877" y="0"/>
                </a:lnTo>
                <a:lnTo>
                  <a:pt x="530877" y="1012276"/>
                </a:lnTo>
                <a:lnTo>
                  <a:pt x="0" y="1012276"/>
                </a:lnTo>
                <a:close/>
              </a:path>
            </a:pathLst>
          </a:custGeom>
          <a:solidFill>
            <a:schemeClr val="bg2">
              <a:alpha val="75000"/>
            </a:schemeClr>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1000"/>
              </a:spcBef>
              <a:spcAft>
                <a:spcPts val="0"/>
              </a:spcAft>
              <a:buClrTx/>
              <a:buSzTx/>
              <a:buFont typeface="Arial"/>
              <a:buNone/>
              <a:tabLst/>
              <a:defRPr/>
            </a:pPr>
            <a:r>
              <a:rPr kumimoji="0" lang="en-US" sz="2000" b="0" i="0" u="none" strike="noStrike" kern="1200" cap="none" spc="0" normalizeH="0" baseline="0" noProof="0">
                <a:ln>
                  <a:noFill/>
                </a:ln>
                <a:solidFill>
                  <a:prstClr val="white">
                    <a:alpha val="0"/>
                  </a:prstClr>
                </a:solidFill>
                <a:effectLst/>
                <a:uLnTx/>
                <a:uFillTx/>
                <a:latin typeface="Arial"/>
                <a:ea typeface="+mn-ea"/>
                <a:cs typeface="Arial"/>
              </a:rPr>
              <a:t> </a:t>
            </a:r>
          </a:p>
        </p:txBody>
      </p:sp>
      <p:pic>
        <p:nvPicPr>
          <p:cNvPr id="7" name="Picture 6">
            <a:extLst>
              <a:ext uri="{FF2B5EF4-FFF2-40B4-BE49-F238E27FC236}">
                <a16:creationId xmlns:a16="http://schemas.microsoft.com/office/drawing/2014/main" xmlns="" id="{22932D5C-61C7-4014-ACD7-78753BD2554B}"/>
              </a:ext>
            </a:extLst>
          </p:cNvPr>
          <p:cNvPicPr>
            <a:picLocks noChangeAspect="1"/>
          </p:cNvPicPr>
          <p:nvPr/>
        </p:nvPicPr>
        <p:blipFill>
          <a:blip r:embed="rId4"/>
          <a:srcRect/>
          <a:stretch/>
        </p:blipFill>
        <p:spPr>
          <a:xfrm>
            <a:off x="9503937" y="6146330"/>
            <a:ext cx="2445467" cy="560909"/>
          </a:xfrm>
          <a:prstGeom prst="rect">
            <a:avLst/>
          </a:prstGeom>
        </p:spPr>
      </p:pic>
      <p:sp>
        <p:nvSpPr>
          <p:cNvPr id="8" name="Title 1">
            <a:extLst>
              <a:ext uri="{FF2B5EF4-FFF2-40B4-BE49-F238E27FC236}">
                <a16:creationId xmlns:a16="http://schemas.microsoft.com/office/drawing/2014/main" xmlns="" id="{1AC2EE6C-9ABF-439E-A10C-FD253860DB75}"/>
              </a:ext>
            </a:extLst>
          </p:cNvPr>
          <p:cNvSpPr>
            <a:spLocks noGrp="1"/>
          </p:cNvSpPr>
          <p:nvPr>
            <p:ph type="ctrTitle"/>
          </p:nvPr>
        </p:nvSpPr>
        <p:spPr>
          <a:xfrm>
            <a:off x="383072" y="373221"/>
            <a:ext cx="5293408" cy="2157916"/>
          </a:xfrm>
        </p:spPr>
        <p:txBody>
          <a:bodyPr lIns="0" tIns="0" rIns="0" bIns="0" anchor="b" anchorCtr="0">
            <a:noAutofit/>
          </a:bodyPr>
          <a:lstStyle>
            <a:lvl1pPr algn="l">
              <a:lnSpc>
                <a:spcPct val="80000"/>
              </a:lnSpc>
              <a:defRPr sz="5000" b="1" i="0" spc="-100">
                <a:solidFill>
                  <a:schemeClr val="tx2"/>
                </a:solidFill>
                <a:latin typeface="Arial"/>
                <a:cs typeface="Arial"/>
              </a:defRPr>
            </a:lvl1pPr>
          </a:lstStyle>
          <a:p>
            <a:r>
              <a:rPr lang="en-US" sz="5400" dirty="0">
                <a:solidFill>
                  <a:schemeClr val="tx1"/>
                </a:solidFill>
                <a:latin typeface="Helvetica LT Std" panose="020B05040202020A0204" pitchFamily="34" charset="0"/>
              </a:rPr>
              <a:t>RPA Design and Development</a:t>
            </a:r>
          </a:p>
        </p:txBody>
      </p:sp>
      <p:sp>
        <p:nvSpPr>
          <p:cNvPr id="9" name="Subtitle 2">
            <a:extLst>
              <a:ext uri="{FF2B5EF4-FFF2-40B4-BE49-F238E27FC236}">
                <a16:creationId xmlns:a16="http://schemas.microsoft.com/office/drawing/2014/main" xmlns="" id="{D33473B6-DD89-4B69-B31A-7FC4BB24E8C5}"/>
              </a:ext>
            </a:extLst>
          </p:cNvPr>
          <p:cNvSpPr>
            <a:spLocks noGrp="1"/>
          </p:cNvSpPr>
          <p:nvPr>
            <p:ph type="subTitle" idx="1"/>
          </p:nvPr>
        </p:nvSpPr>
        <p:spPr>
          <a:xfrm>
            <a:off x="383072" y="2585111"/>
            <a:ext cx="5293408" cy="1752600"/>
          </a:xfrm>
        </p:spPr>
        <p:txBody>
          <a:bodyPr lIns="0" tIns="0" rIns="0" bIns="0" anchor="t" anchorCtr="0">
            <a:normAutofit/>
          </a:bodyPr>
          <a:lstStyle>
            <a:lvl1pPr marL="0" indent="0" algn="l">
              <a:lnSpc>
                <a:spcPct val="85000"/>
              </a:lnSpc>
              <a:spcBef>
                <a:spcPts val="800"/>
              </a:spcBef>
              <a:buNone/>
              <a:defRPr sz="2800" b="1" i="0" spc="-50">
                <a:solidFill>
                  <a:schemeClr val="tx2"/>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z="4000" b="0" dirty="0">
                <a:solidFill>
                  <a:schemeClr val="tx1"/>
                </a:solidFill>
                <a:latin typeface="Helvetica LT Std" panose="020B05040202020A0204" pitchFamily="34" charset="0"/>
              </a:rPr>
              <a:t>V3.0</a:t>
            </a:r>
          </a:p>
        </p:txBody>
      </p:sp>
    </p:spTree>
    <p:custDataLst>
      <p:tags r:id="rId1"/>
    </p:custDataLst>
    <p:extLst>
      <p:ext uri="{BB962C8B-B14F-4D97-AF65-F5344CB8AC3E}">
        <p14:creationId xmlns:p14="http://schemas.microsoft.com/office/powerpoint/2010/main" val="22958298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xmlns="" id="{315B12EF-73AA-45B9-8ED1-1CEA999685FB}"/>
              </a:ext>
            </a:extLst>
          </p:cNvPr>
          <p:cNvPicPr>
            <a:picLocks noChangeAspect="1"/>
          </p:cNvPicPr>
          <p:nvPr/>
        </p:nvPicPr>
        <p:blipFill>
          <a:blip r:embed="rId4"/>
          <a:srcRect/>
          <a:stretch/>
        </p:blipFill>
        <p:spPr>
          <a:xfrm>
            <a:off x="10353196" y="349030"/>
            <a:ext cx="1419987" cy="325698"/>
          </a:xfrm>
          <a:prstGeom prst="rect">
            <a:avLst/>
          </a:prstGeom>
        </p:spPr>
      </p:pic>
      <p:sp>
        <p:nvSpPr>
          <p:cNvPr id="23" name="Freeform: Shape 41">
            <a:extLst>
              <a:ext uri="{FF2B5EF4-FFF2-40B4-BE49-F238E27FC236}">
                <a16:creationId xmlns:a16="http://schemas.microsoft.com/office/drawing/2014/main" xmlns="" id="{107486C9-CB0B-4CA7-A35A-8B31BD58AAA8}"/>
              </a:ext>
            </a:extLst>
          </p:cNvPr>
          <p:cNvSpPr txBox="1">
            <a:spLocks/>
          </p:cNvSpPr>
          <p:nvPr/>
        </p:nvSpPr>
        <p:spPr>
          <a:xfrm rot="16200000">
            <a:off x="9350039" y="515505"/>
            <a:ext cx="520273" cy="520405"/>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chemeClr val="bg1">
              <a:lumMod val="85000"/>
              <a:alpha val="50000"/>
            </a:schemeClr>
          </a:solidFill>
        </p:spPr>
        <p:txBody>
          <a:bodyPr wrap="square">
            <a:noAutofit/>
          </a:bodyPr>
          <a:lstStyle>
            <a:lvl1pPr marL="0" indent="0" algn="l" defTabSz="457200" rtl="0" eaLnBrk="1" latinLnBrk="0" hangingPunct="1">
              <a:spcBef>
                <a:spcPts val="1000"/>
              </a:spcBef>
              <a:buFont typeface="Arial"/>
              <a:buNone/>
              <a:defRPr sz="14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14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14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14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1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1000"/>
              </a:spcBef>
              <a:spcAft>
                <a:spcPts val="0"/>
              </a:spcAft>
              <a:buClrTx/>
              <a:buSzTx/>
              <a:buFont typeface="Arial"/>
              <a:buNone/>
              <a:tabLst/>
              <a:defRPr/>
            </a:pPr>
            <a:r>
              <a:rPr kumimoji="0" lang="en-US" sz="1400" b="0" i="0" u="none" strike="noStrike" kern="1200" cap="none" spc="0" normalizeH="0" baseline="0" noProof="0">
                <a:ln>
                  <a:noFill/>
                </a:ln>
                <a:solidFill>
                  <a:prstClr val="white">
                    <a:alpha val="0"/>
                  </a:prstClr>
                </a:solidFill>
                <a:effectLst/>
                <a:uLnTx/>
                <a:uFillTx/>
                <a:latin typeface="Arial"/>
                <a:ea typeface="+mn-ea"/>
                <a:cs typeface="Arial"/>
              </a:rPr>
              <a:t> </a:t>
            </a:r>
          </a:p>
        </p:txBody>
      </p:sp>
      <p:sp>
        <p:nvSpPr>
          <p:cNvPr id="24" name="TextBox 23">
            <a:extLst>
              <a:ext uri="{FF2B5EF4-FFF2-40B4-BE49-F238E27FC236}">
                <a16:creationId xmlns:a16="http://schemas.microsoft.com/office/drawing/2014/main" xmlns="" id="{06C24D5D-838D-4538-9DDD-5D6A300F05FD}"/>
              </a:ext>
            </a:extLst>
          </p:cNvPr>
          <p:cNvSpPr txBox="1">
            <a:spLocks/>
          </p:cNvSpPr>
          <p:nvPr/>
        </p:nvSpPr>
        <p:spPr>
          <a:xfrm>
            <a:off x="7041922" y="1"/>
            <a:ext cx="2011251" cy="783591"/>
          </a:xfrm>
          <a:custGeom>
            <a:avLst/>
            <a:gdLst>
              <a:gd name="connsiteX0" fmla="*/ 0 w 2010727"/>
              <a:gd name="connsiteY0" fmla="*/ 0 h 783591"/>
              <a:gd name="connsiteX1" fmla="*/ 554656 w 2010727"/>
              <a:gd name="connsiteY1" fmla="*/ 0 h 783591"/>
              <a:gd name="connsiteX2" fmla="*/ 572969 w 2010727"/>
              <a:gd name="connsiteY2" fmla="*/ 33738 h 783591"/>
              <a:gd name="connsiteX3" fmla="*/ 1005363 w 2010727"/>
              <a:gd name="connsiteY3" fmla="*/ 263640 h 783591"/>
              <a:gd name="connsiteX4" fmla="*/ 1437757 w 2010727"/>
              <a:gd name="connsiteY4" fmla="*/ 33738 h 783591"/>
              <a:gd name="connsiteX5" fmla="*/ 1456070 w 2010727"/>
              <a:gd name="connsiteY5" fmla="*/ 0 h 783591"/>
              <a:gd name="connsiteX6" fmla="*/ 2010727 w 2010727"/>
              <a:gd name="connsiteY6" fmla="*/ 0 h 783591"/>
              <a:gd name="connsiteX7" fmla="*/ 1964925 w 2010727"/>
              <a:gd name="connsiteY7" fmla="*/ 147550 h 783591"/>
              <a:gd name="connsiteX8" fmla="*/ 1005363 w 2010727"/>
              <a:gd name="connsiteY8" fmla="*/ 783591 h 783591"/>
              <a:gd name="connsiteX9" fmla="*/ 45802 w 2010727"/>
              <a:gd name="connsiteY9" fmla="*/ 147550 h 783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10727" h="783591">
                <a:moveTo>
                  <a:pt x="0" y="0"/>
                </a:moveTo>
                <a:lnTo>
                  <a:pt x="554656" y="0"/>
                </a:lnTo>
                <a:lnTo>
                  <a:pt x="572969" y="33738"/>
                </a:lnTo>
                <a:cubicBezTo>
                  <a:pt x="666677" y="172444"/>
                  <a:pt x="825370" y="263640"/>
                  <a:pt x="1005363" y="263640"/>
                </a:cubicBezTo>
                <a:cubicBezTo>
                  <a:pt x="1185356" y="263640"/>
                  <a:pt x="1344049" y="172444"/>
                  <a:pt x="1437757" y="33738"/>
                </a:cubicBezTo>
                <a:lnTo>
                  <a:pt x="1456070" y="0"/>
                </a:lnTo>
                <a:lnTo>
                  <a:pt x="2010727" y="0"/>
                </a:lnTo>
                <a:lnTo>
                  <a:pt x="1964925" y="147550"/>
                </a:lnTo>
                <a:cubicBezTo>
                  <a:pt x="1806831" y="521325"/>
                  <a:pt x="1436725" y="783591"/>
                  <a:pt x="1005363" y="783591"/>
                </a:cubicBezTo>
                <a:cubicBezTo>
                  <a:pt x="574001" y="783591"/>
                  <a:pt x="203895" y="521325"/>
                  <a:pt x="45802" y="147550"/>
                </a:cubicBezTo>
                <a:close/>
              </a:path>
            </a:pathLst>
          </a:custGeom>
          <a:solidFill>
            <a:schemeClr val="bg1">
              <a:lumMod val="85000"/>
              <a:alpha val="50000"/>
            </a:schemeClr>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1000"/>
              </a:spcBef>
              <a:spcAft>
                <a:spcPts val="0"/>
              </a:spcAft>
              <a:buClrTx/>
              <a:buSzTx/>
              <a:buFont typeface="Arial"/>
              <a:buNone/>
              <a:tabLst/>
              <a:defRPr/>
            </a:pPr>
            <a:r>
              <a:rPr kumimoji="0" lang="en-US" sz="2000" b="0" i="0" u="none" strike="noStrike" kern="1200" cap="none" spc="0" normalizeH="0" baseline="0" noProof="0">
                <a:ln>
                  <a:noFill/>
                </a:ln>
                <a:solidFill>
                  <a:prstClr val="white">
                    <a:alpha val="0"/>
                  </a:prstClr>
                </a:solidFill>
                <a:effectLst/>
                <a:uLnTx/>
                <a:uFillTx/>
                <a:latin typeface="Arial"/>
                <a:ea typeface="+mn-ea"/>
                <a:cs typeface="Arial"/>
              </a:rPr>
              <a:t> </a:t>
            </a:r>
          </a:p>
        </p:txBody>
      </p:sp>
      <p:grpSp>
        <p:nvGrpSpPr>
          <p:cNvPr id="25" name="Group 24">
            <a:extLst>
              <a:ext uri="{FF2B5EF4-FFF2-40B4-BE49-F238E27FC236}">
                <a16:creationId xmlns:a16="http://schemas.microsoft.com/office/drawing/2014/main" xmlns="" id="{A31CAD9F-F30B-4992-BA61-4038E6DC28DD}"/>
              </a:ext>
            </a:extLst>
          </p:cNvPr>
          <p:cNvGrpSpPr/>
          <p:nvPr/>
        </p:nvGrpSpPr>
        <p:grpSpPr>
          <a:xfrm>
            <a:off x="6991767" y="244608"/>
            <a:ext cx="4972747" cy="549346"/>
            <a:chOff x="6989946" y="244608"/>
            <a:chExt cx="4971452" cy="549346"/>
          </a:xfrm>
        </p:grpSpPr>
        <p:sp>
          <p:nvSpPr>
            <p:cNvPr id="26" name="Freeform: Shape 25">
              <a:extLst>
                <a:ext uri="{FF2B5EF4-FFF2-40B4-BE49-F238E27FC236}">
                  <a16:creationId xmlns:a16="http://schemas.microsoft.com/office/drawing/2014/main" xmlns="" id="{085B2156-6479-48C3-820F-1BA99C6A8199}"/>
                </a:ext>
              </a:extLst>
            </p:cNvPr>
            <p:cNvSpPr/>
            <p:nvPr userDrawn="1"/>
          </p:nvSpPr>
          <p:spPr>
            <a:xfrm rot="5400000">
              <a:off x="11021749" y="-145696"/>
              <a:ext cx="549346" cy="1329953"/>
            </a:xfrm>
            <a:custGeom>
              <a:avLst/>
              <a:gdLst>
                <a:gd name="connsiteX0" fmla="*/ 520400 w 549346"/>
                <a:gd name="connsiteY0" fmla="*/ 28951 h 1329953"/>
                <a:gd name="connsiteX1" fmla="*/ 520400 w 549346"/>
                <a:gd name="connsiteY1" fmla="*/ 7 h 1329953"/>
                <a:gd name="connsiteX2" fmla="*/ 549346 w 549346"/>
                <a:gd name="connsiteY2" fmla="*/ 7 h 1329953"/>
                <a:gd name="connsiteX3" fmla="*/ 549346 w 549346"/>
                <a:gd name="connsiteY3" fmla="*/ 28951 h 1329953"/>
                <a:gd name="connsiteX4" fmla="*/ 520400 w 549346"/>
                <a:gd name="connsiteY4" fmla="*/ 289151 h 1329953"/>
                <a:gd name="connsiteX5" fmla="*/ 520400 w 549346"/>
                <a:gd name="connsiteY5" fmla="*/ 260207 h 1329953"/>
                <a:gd name="connsiteX6" fmla="*/ 549346 w 549346"/>
                <a:gd name="connsiteY6" fmla="*/ 260207 h 1329953"/>
                <a:gd name="connsiteX7" fmla="*/ 549346 w 549346"/>
                <a:gd name="connsiteY7" fmla="*/ 289151 h 1329953"/>
                <a:gd name="connsiteX8" fmla="*/ 520400 w 549346"/>
                <a:gd name="connsiteY8" fmla="*/ 549351 h 1329953"/>
                <a:gd name="connsiteX9" fmla="*/ 520400 w 549346"/>
                <a:gd name="connsiteY9" fmla="*/ 520407 h 1329953"/>
                <a:gd name="connsiteX10" fmla="*/ 549346 w 549346"/>
                <a:gd name="connsiteY10" fmla="*/ 520407 h 1329953"/>
                <a:gd name="connsiteX11" fmla="*/ 549346 w 549346"/>
                <a:gd name="connsiteY11" fmla="*/ 549351 h 1329953"/>
                <a:gd name="connsiteX12" fmla="*/ 520400 w 549346"/>
                <a:gd name="connsiteY12" fmla="*/ 809555 h 1329953"/>
                <a:gd name="connsiteX13" fmla="*/ 520400 w 549346"/>
                <a:gd name="connsiteY13" fmla="*/ 780609 h 1329953"/>
                <a:gd name="connsiteX14" fmla="*/ 549346 w 549346"/>
                <a:gd name="connsiteY14" fmla="*/ 780609 h 1329953"/>
                <a:gd name="connsiteX15" fmla="*/ 549346 w 549346"/>
                <a:gd name="connsiteY15" fmla="*/ 809555 h 1329953"/>
                <a:gd name="connsiteX16" fmla="*/ 520400 w 549346"/>
                <a:gd name="connsiteY16" fmla="*/ 1069753 h 1329953"/>
                <a:gd name="connsiteX17" fmla="*/ 520400 w 549346"/>
                <a:gd name="connsiteY17" fmla="*/ 1040809 h 1329953"/>
                <a:gd name="connsiteX18" fmla="*/ 549346 w 549346"/>
                <a:gd name="connsiteY18" fmla="*/ 1040809 h 1329953"/>
                <a:gd name="connsiteX19" fmla="*/ 549346 w 549346"/>
                <a:gd name="connsiteY19" fmla="*/ 1069753 h 1329953"/>
                <a:gd name="connsiteX20" fmla="*/ 520400 w 549346"/>
                <a:gd name="connsiteY20" fmla="*/ 1329953 h 1329953"/>
                <a:gd name="connsiteX21" fmla="*/ 520400 w 549346"/>
                <a:gd name="connsiteY21" fmla="*/ 1301009 h 1329953"/>
                <a:gd name="connsiteX22" fmla="*/ 549346 w 549346"/>
                <a:gd name="connsiteY22" fmla="*/ 1301009 h 1329953"/>
                <a:gd name="connsiteX23" fmla="*/ 549346 w 549346"/>
                <a:gd name="connsiteY23" fmla="*/ 1329953 h 1329953"/>
                <a:gd name="connsiteX24" fmla="*/ 260201 w 549346"/>
                <a:gd name="connsiteY24" fmla="*/ 28949 h 1329953"/>
                <a:gd name="connsiteX25" fmla="*/ 260201 w 549346"/>
                <a:gd name="connsiteY25" fmla="*/ 3 h 1329953"/>
                <a:gd name="connsiteX26" fmla="*/ 289145 w 549346"/>
                <a:gd name="connsiteY26" fmla="*/ 3 h 1329953"/>
                <a:gd name="connsiteX27" fmla="*/ 289145 w 549346"/>
                <a:gd name="connsiteY27" fmla="*/ 28949 h 1329953"/>
                <a:gd name="connsiteX28" fmla="*/ 0 w 549346"/>
                <a:gd name="connsiteY28" fmla="*/ 28947 h 1329953"/>
                <a:gd name="connsiteX29" fmla="*/ 0 w 549346"/>
                <a:gd name="connsiteY29" fmla="*/ 0 h 1329953"/>
                <a:gd name="connsiteX30" fmla="*/ 28944 w 549346"/>
                <a:gd name="connsiteY30" fmla="*/ 0 h 1329953"/>
                <a:gd name="connsiteX31" fmla="*/ 28944 w 549346"/>
                <a:gd name="connsiteY31" fmla="*/ 28947 h 1329953"/>
                <a:gd name="connsiteX32" fmla="*/ 0 w 549346"/>
                <a:gd name="connsiteY32" fmla="*/ 289147 h 1329953"/>
                <a:gd name="connsiteX33" fmla="*/ 0 w 549346"/>
                <a:gd name="connsiteY33" fmla="*/ 260203 h 1329953"/>
                <a:gd name="connsiteX34" fmla="*/ 28944 w 549346"/>
                <a:gd name="connsiteY34" fmla="*/ 260203 h 1329953"/>
                <a:gd name="connsiteX35" fmla="*/ 28944 w 549346"/>
                <a:gd name="connsiteY35" fmla="*/ 289147 h 1329953"/>
                <a:gd name="connsiteX36" fmla="*/ 0 w 549346"/>
                <a:gd name="connsiteY36" fmla="*/ 549347 h 1329953"/>
                <a:gd name="connsiteX37" fmla="*/ 0 w 549346"/>
                <a:gd name="connsiteY37" fmla="*/ 520403 h 1329953"/>
                <a:gd name="connsiteX38" fmla="*/ 28944 w 549346"/>
                <a:gd name="connsiteY38" fmla="*/ 520403 h 1329953"/>
                <a:gd name="connsiteX39" fmla="*/ 28944 w 549346"/>
                <a:gd name="connsiteY39" fmla="*/ 549347 h 1329953"/>
                <a:gd name="connsiteX40" fmla="*/ 0 w 549346"/>
                <a:gd name="connsiteY40" fmla="*/ 809549 h 1329953"/>
                <a:gd name="connsiteX41" fmla="*/ 0 w 549346"/>
                <a:gd name="connsiteY41" fmla="*/ 780603 h 1329953"/>
                <a:gd name="connsiteX42" fmla="*/ 28944 w 549346"/>
                <a:gd name="connsiteY42" fmla="*/ 780603 h 1329953"/>
                <a:gd name="connsiteX43" fmla="*/ 28944 w 549346"/>
                <a:gd name="connsiteY43" fmla="*/ 809549 h 1329953"/>
                <a:gd name="connsiteX44" fmla="*/ 0 w 549346"/>
                <a:gd name="connsiteY44" fmla="*/ 1069747 h 1329953"/>
                <a:gd name="connsiteX45" fmla="*/ 0 w 549346"/>
                <a:gd name="connsiteY45" fmla="*/ 1040803 h 1329953"/>
                <a:gd name="connsiteX46" fmla="*/ 28944 w 549346"/>
                <a:gd name="connsiteY46" fmla="*/ 1040803 h 1329953"/>
                <a:gd name="connsiteX47" fmla="*/ 28944 w 549346"/>
                <a:gd name="connsiteY47" fmla="*/ 1069747 h 1329953"/>
                <a:gd name="connsiteX48" fmla="*/ 0 w 549346"/>
                <a:gd name="connsiteY48" fmla="*/ 1329947 h 1329953"/>
                <a:gd name="connsiteX49" fmla="*/ 0 w 549346"/>
                <a:gd name="connsiteY49" fmla="*/ 1301003 h 1329953"/>
                <a:gd name="connsiteX50" fmla="*/ 28944 w 549346"/>
                <a:gd name="connsiteY50" fmla="*/ 1301003 h 1329953"/>
                <a:gd name="connsiteX51" fmla="*/ 28944 w 549346"/>
                <a:gd name="connsiteY51" fmla="*/ 1329947 h 1329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549346" h="1329953">
                  <a:moveTo>
                    <a:pt x="520400" y="28951"/>
                  </a:moveTo>
                  <a:lnTo>
                    <a:pt x="520400" y="7"/>
                  </a:lnTo>
                  <a:lnTo>
                    <a:pt x="549346" y="7"/>
                  </a:lnTo>
                  <a:lnTo>
                    <a:pt x="549346" y="28951"/>
                  </a:lnTo>
                  <a:close/>
                  <a:moveTo>
                    <a:pt x="520400" y="289151"/>
                  </a:moveTo>
                  <a:lnTo>
                    <a:pt x="520400" y="260207"/>
                  </a:lnTo>
                  <a:lnTo>
                    <a:pt x="549346" y="260207"/>
                  </a:lnTo>
                  <a:lnTo>
                    <a:pt x="549346" y="289151"/>
                  </a:lnTo>
                  <a:close/>
                  <a:moveTo>
                    <a:pt x="520400" y="549351"/>
                  </a:moveTo>
                  <a:lnTo>
                    <a:pt x="520400" y="520407"/>
                  </a:lnTo>
                  <a:lnTo>
                    <a:pt x="549346" y="520407"/>
                  </a:lnTo>
                  <a:lnTo>
                    <a:pt x="549346" y="549351"/>
                  </a:lnTo>
                  <a:close/>
                  <a:moveTo>
                    <a:pt x="520400" y="809555"/>
                  </a:moveTo>
                  <a:lnTo>
                    <a:pt x="520400" y="780609"/>
                  </a:lnTo>
                  <a:lnTo>
                    <a:pt x="549346" y="780609"/>
                  </a:lnTo>
                  <a:lnTo>
                    <a:pt x="549346" y="809555"/>
                  </a:lnTo>
                  <a:close/>
                  <a:moveTo>
                    <a:pt x="520400" y="1069753"/>
                  </a:moveTo>
                  <a:lnTo>
                    <a:pt x="520400" y="1040809"/>
                  </a:lnTo>
                  <a:lnTo>
                    <a:pt x="549346" y="1040809"/>
                  </a:lnTo>
                  <a:lnTo>
                    <a:pt x="549346" y="1069753"/>
                  </a:lnTo>
                  <a:close/>
                  <a:moveTo>
                    <a:pt x="520400" y="1329953"/>
                  </a:moveTo>
                  <a:lnTo>
                    <a:pt x="520400" y="1301009"/>
                  </a:lnTo>
                  <a:lnTo>
                    <a:pt x="549346" y="1301009"/>
                  </a:lnTo>
                  <a:lnTo>
                    <a:pt x="549346" y="1329953"/>
                  </a:lnTo>
                  <a:close/>
                  <a:moveTo>
                    <a:pt x="260201" y="28949"/>
                  </a:moveTo>
                  <a:lnTo>
                    <a:pt x="260201" y="3"/>
                  </a:lnTo>
                  <a:lnTo>
                    <a:pt x="289145" y="3"/>
                  </a:lnTo>
                  <a:lnTo>
                    <a:pt x="289145" y="28949"/>
                  </a:lnTo>
                  <a:close/>
                  <a:moveTo>
                    <a:pt x="0" y="28947"/>
                  </a:moveTo>
                  <a:lnTo>
                    <a:pt x="0" y="0"/>
                  </a:lnTo>
                  <a:lnTo>
                    <a:pt x="28944" y="0"/>
                  </a:lnTo>
                  <a:lnTo>
                    <a:pt x="28944" y="28947"/>
                  </a:lnTo>
                  <a:close/>
                  <a:moveTo>
                    <a:pt x="0" y="289147"/>
                  </a:moveTo>
                  <a:lnTo>
                    <a:pt x="0" y="260203"/>
                  </a:lnTo>
                  <a:lnTo>
                    <a:pt x="28944" y="260203"/>
                  </a:lnTo>
                  <a:lnTo>
                    <a:pt x="28944" y="289147"/>
                  </a:lnTo>
                  <a:close/>
                  <a:moveTo>
                    <a:pt x="0" y="549347"/>
                  </a:moveTo>
                  <a:lnTo>
                    <a:pt x="0" y="520403"/>
                  </a:lnTo>
                  <a:lnTo>
                    <a:pt x="28944" y="520403"/>
                  </a:lnTo>
                  <a:lnTo>
                    <a:pt x="28944" y="549347"/>
                  </a:lnTo>
                  <a:close/>
                  <a:moveTo>
                    <a:pt x="0" y="809549"/>
                  </a:moveTo>
                  <a:lnTo>
                    <a:pt x="0" y="780603"/>
                  </a:lnTo>
                  <a:lnTo>
                    <a:pt x="28944" y="780603"/>
                  </a:lnTo>
                  <a:lnTo>
                    <a:pt x="28944" y="809549"/>
                  </a:lnTo>
                  <a:close/>
                  <a:moveTo>
                    <a:pt x="0" y="1069747"/>
                  </a:moveTo>
                  <a:lnTo>
                    <a:pt x="0" y="1040803"/>
                  </a:lnTo>
                  <a:lnTo>
                    <a:pt x="28944" y="1040803"/>
                  </a:lnTo>
                  <a:lnTo>
                    <a:pt x="28944" y="1069747"/>
                  </a:lnTo>
                  <a:close/>
                  <a:moveTo>
                    <a:pt x="0" y="1329947"/>
                  </a:moveTo>
                  <a:lnTo>
                    <a:pt x="0" y="1301003"/>
                  </a:lnTo>
                  <a:lnTo>
                    <a:pt x="28944" y="1301003"/>
                  </a:lnTo>
                  <a:lnTo>
                    <a:pt x="28944" y="1329947"/>
                  </a:lnTo>
                  <a:close/>
                </a:path>
              </a:pathLst>
            </a:custGeom>
            <a:solidFill>
              <a:schemeClr val="tx2">
                <a:alpha val="20000"/>
              </a:schemeClr>
            </a:solidFill>
            <a:ln w="10294"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 name="Freeform: Shape 26">
              <a:extLst>
                <a:ext uri="{FF2B5EF4-FFF2-40B4-BE49-F238E27FC236}">
                  <a16:creationId xmlns:a16="http://schemas.microsoft.com/office/drawing/2014/main" xmlns="" id="{71382546-D670-4A70-89F9-354396744765}"/>
                </a:ext>
              </a:extLst>
            </p:cNvPr>
            <p:cNvSpPr/>
            <p:nvPr userDrawn="1"/>
          </p:nvSpPr>
          <p:spPr>
            <a:xfrm rot="5400000">
              <a:off x="7380249" y="-145695"/>
              <a:ext cx="549346" cy="1329951"/>
            </a:xfrm>
            <a:custGeom>
              <a:avLst/>
              <a:gdLst>
                <a:gd name="connsiteX0" fmla="*/ 520400 w 549346"/>
                <a:gd name="connsiteY0" fmla="*/ 28950 h 1329951"/>
                <a:gd name="connsiteX1" fmla="*/ 520400 w 549346"/>
                <a:gd name="connsiteY1" fmla="*/ 5 h 1329951"/>
                <a:gd name="connsiteX2" fmla="*/ 549346 w 549346"/>
                <a:gd name="connsiteY2" fmla="*/ 5 h 1329951"/>
                <a:gd name="connsiteX3" fmla="*/ 549346 w 549346"/>
                <a:gd name="connsiteY3" fmla="*/ 28950 h 1329951"/>
                <a:gd name="connsiteX4" fmla="*/ 520400 w 549346"/>
                <a:gd name="connsiteY4" fmla="*/ 289149 h 1329951"/>
                <a:gd name="connsiteX5" fmla="*/ 520400 w 549346"/>
                <a:gd name="connsiteY5" fmla="*/ 260205 h 1329951"/>
                <a:gd name="connsiteX6" fmla="*/ 549346 w 549346"/>
                <a:gd name="connsiteY6" fmla="*/ 260205 h 1329951"/>
                <a:gd name="connsiteX7" fmla="*/ 549346 w 549346"/>
                <a:gd name="connsiteY7" fmla="*/ 289149 h 1329951"/>
                <a:gd name="connsiteX8" fmla="*/ 520400 w 549346"/>
                <a:gd name="connsiteY8" fmla="*/ 549350 h 1329951"/>
                <a:gd name="connsiteX9" fmla="*/ 520400 w 549346"/>
                <a:gd name="connsiteY9" fmla="*/ 520405 h 1329951"/>
                <a:gd name="connsiteX10" fmla="*/ 549346 w 549346"/>
                <a:gd name="connsiteY10" fmla="*/ 520405 h 1329951"/>
                <a:gd name="connsiteX11" fmla="*/ 549346 w 549346"/>
                <a:gd name="connsiteY11" fmla="*/ 549350 h 1329951"/>
                <a:gd name="connsiteX12" fmla="*/ 520400 w 549346"/>
                <a:gd name="connsiteY12" fmla="*/ 809553 h 1329951"/>
                <a:gd name="connsiteX13" fmla="*/ 520400 w 549346"/>
                <a:gd name="connsiteY13" fmla="*/ 780608 h 1329951"/>
                <a:gd name="connsiteX14" fmla="*/ 549346 w 549346"/>
                <a:gd name="connsiteY14" fmla="*/ 780608 h 1329951"/>
                <a:gd name="connsiteX15" fmla="*/ 549346 w 549346"/>
                <a:gd name="connsiteY15" fmla="*/ 809553 h 1329951"/>
                <a:gd name="connsiteX16" fmla="*/ 520400 w 549346"/>
                <a:gd name="connsiteY16" fmla="*/ 1069751 h 1329951"/>
                <a:gd name="connsiteX17" fmla="*/ 520400 w 549346"/>
                <a:gd name="connsiteY17" fmla="*/ 1040807 h 1329951"/>
                <a:gd name="connsiteX18" fmla="*/ 549346 w 549346"/>
                <a:gd name="connsiteY18" fmla="*/ 1040807 h 1329951"/>
                <a:gd name="connsiteX19" fmla="*/ 549346 w 549346"/>
                <a:gd name="connsiteY19" fmla="*/ 1069751 h 1329951"/>
                <a:gd name="connsiteX20" fmla="*/ 520400 w 549346"/>
                <a:gd name="connsiteY20" fmla="*/ 1329951 h 1329951"/>
                <a:gd name="connsiteX21" fmla="*/ 520400 w 549346"/>
                <a:gd name="connsiteY21" fmla="*/ 1301007 h 1329951"/>
                <a:gd name="connsiteX22" fmla="*/ 549346 w 549346"/>
                <a:gd name="connsiteY22" fmla="*/ 1301007 h 1329951"/>
                <a:gd name="connsiteX23" fmla="*/ 549346 w 549346"/>
                <a:gd name="connsiteY23" fmla="*/ 1329951 h 1329951"/>
                <a:gd name="connsiteX24" fmla="*/ 260201 w 549346"/>
                <a:gd name="connsiteY24" fmla="*/ 28947 h 1329951"/>
                <a:gd name="connsiteX25" fmla="*/ 260201 w 549346"/>
                <a:gd name="connsiteY25" fmla="*/ 2 h 1329951"/>
                <a:gd name="connsiteX26" fmla="*/ 289145 w 549346"/>
                <a:gd name="connsiteY26" fmla="*/ 2 h 1329951"/>
                <a:gd name="connsiteX27" fmla="*/ 289145 w 549346"/>
                <a:gd name="connsiteY27" fmla="*/ 28947 h 1329951"/>
                <a:gd name="connsiteX28" fmla="*/ 260201 w 549346"/>
                <a:gd name="connsiteY28" fmla="*/ 289147 h 1329951"/>
                <a:gd name="connsiteX29" fmla="*/ 260201 w 549346"/>
                <a:gd name="connsiteY29" fmla="*/ 260203 h 1329951"/>
                <a:gd name="connsiteX30" fmla="*/ 289145 w 549346"/>
                <a:gd name="connsiteY30" fmla="*/ 260203 h 1329951"/>
                <a:gd name="connsiteX31" fmla="*/ 289145 w 549346"/>
                <a:gd name="connsiteY31" fmla="*/ 289147 h 1329951"/>
                <a:gd name="connsiteX32" fmla="*/ 260201 w 549346"/>
                <a:gd name="connsiteY32" fmla="*/ 549348 h 1329951"/>
                <a:gd name="connsiteX33" fmla="*/ 260201 w 549346"/>
                <a:gd name="connsiteY33" fmla="*/ 520403 h 1329951"/>
                <a:gd name="connsiteX34" fmla="*/ 289145 w 549346"/>
                <a:gd name="connsiteY34" fmla="*/ 520403 h 1329951"/>
                <a:gd name="connsiteX35" fmla="*/ 289145 w 549346"/>
                <a:gd name="connsiteY35" fmla="*/ 549348 h 1329951"/>
                <a:gd name="connsiteX36" fmla="*/ 260201 w 549346"/>
                <a:gd name="connsiteY36" fmla="*/ 809551 h 1329951"/>
                <a:gd name="connsiteX37" fmla="*/ 260201 w 549346"/>
                <a:gd name="connsiteY37" fmla="*/ 780605 h 1329951"/>
                <a:gd name="connsiteX38" fmla="*/ 289145 w 549346"/>
                <a:gd name="connsiteY38" fmla="*/ 780605 h 1329951"/>
                <a:gd name="connsiteX39" fmla="*/ 289145 w 549346"/>
                <a:gd name="connsiteY39" fmla="*/ 809551 h 1329951"/>
                <a:gd name="connsiteX40" fmla="*/ 260201 w 549346"/>
                <a:gd name="connsiteY40" fmla="*/ 1069748 h 1329951"/>
                <a:gd name="connsiteX41" fmla="*/ 260201 w 549346"/>
                <a:gd name="connsiteY41" fmla="*/ 1040804 h 1329951"/>
                <a:gd name="connsiteX42" fmla="*/ 289145 w 549346"/>
                <a:gd name="connsiteY42" fmla="*/ 1040804 h 1329951"/>
                <a:gd name="connsiteX43" fmla="*/ 289145 w 549346"/>
                <a:gd name="connsiteY43" fmla="*/ 1069748 h 1329951"/>
                <a:gd name="connsiteX44" fmla="*/ 260201 w 549346"/>
                <a:gd name="connsiteY44" fmla="*/ 1329948 h 1329951"/>
                <a:gd name="connsiteX45" fmla="*/ 260201 w 549346"/>
                <a:gd name="connsiteY45" fmla="*/ 1301004 h 1329951"/>
                <a:gd name="connsiteX46" fmla="*/ 289145 w 549346"/>
                <a:gd name="connsiteY46" fmla="*/ 1301004 h 1329951"/>
                <a:gd name="connsiteX47" fmla="*/ 289145 w 549346"/>
                <a:gd name="connsiteY47" fmla="*/ 1329948 h 1329951"/>
                <a:gd name="connsiteX48" fmla="*/ 0 w 549346"/>
                <a:gd name="connsiteY48" fmla="*/ 28945 h 1329951"/>
                <a:gd name="connsiteX49" fmla="*/ 0 w 549346"/>
                <a:gd name="connsiteY49" fmla="*/ 0 h 1329951"/>
                <a:gd name="connsiteX50" fmla="*/ 28944 w 549346"/>
                <a:gd name="connsiteY50" fmla="*/ 0 h 1329951"/>
                <a:gd name="connsiteX51" fmla="*/ 28944 w 549346"/>
                <a:gd name="connsiteY51" fmla="*/ 28945 h 1329951"/>
                <a:gd name="connsiteX52" fmla="*/ 0 w 549346"/>
                <a:gd name="connsiteY52" fmla="*/ 289145 h 1329951"/>
                <a:gd name="connsiteX53" fmla="*/ 0 w 549346"/>
                <a:gd name="connsiteY53" fmla="*/ 260201 h 1329951"/>
                <a:gd name="connsiteX54" fmla="*/ 28944 w 549346"/>
                <a:gd name="connsiteY54" fmla="*/ 260201 h 1329951"/>
                <a:gd name="connsiteX55" fmla="*/ 28944 w 549346"/>
                <a:gd name="connsiteY55" fmla="*/ 289145 h 1329951"/>
                <a:gd name="connsiteX56" fmla="*/ 0 w 549346"/>
                <a:gd name="connsiteY56" fmla="*/ 549346 h 1329951"/>
                <a:gd name="connsiteX57" fmla="*/ 0 w 549346"/>
                <a:gd name="connsiteY57" fmla="*/ 520401 h 1329951"/>
                <a:gd name="connsiteX58" fmla="*/ 28944 w 549346"/>
                <a:gd name="connsiteY58" fmla="*/ 520401 h 1329951"/>
                <a:gd name="connsiteX59" fmla="*/ 28944 w 549346"/>
                <a:gd name="connsiteY59" fmla="*/ 549346 h 1329951"/>
                <a:gd name="connsiteX60" fmla="*/ 0 w 549346"/>
                <a:gd name="connsiteY60" fmla="*/ 809547 h 1329951"/>
                <a:gd name="connsiteX61" fmla="*/ 0 w 549346"/>
                <a:gd name="connsiteY61" fmla="*/ 780602 h 1329951"/>
                <a:gd name="connsiteX62" fmla="*/ 28944 w 549346"/>
                <a:gd name="connsiteY62" fmla="*/ 780602 h 1329951"/>
                <a:gd name="connsiteX63" fmla="*/ 28944 w 549346"/>
                <a:gd name="connsiteY63" fmla="*/ 809547 h 1329951"/>
                <a:gd name="connsiteX64" fmla="*/ 0 w 549346"/>
                <a:gd name="connsiteY64" fmla="*/ 1069746 h 1329951"/>
                <a:gd name="connsiteX65" fmla="*/ 0 w 549346"/>
                <a:gd name="connsiteY65" fmla="*/ 1040802 h 1329951"/>
                <a:gd name="connsiteX66" fmla="*/ 28944 w 549346"/>
                <a:gd name="connsiteY66" fmla="*/ 1040802 h 1329951"/>
                <a:gd name="connsiteX67" fmla="*/ 28944 w 549346"/>
                <a:gd name="connsiteY67" fmla="*/ 1069746 h 1329951"/>
                <a:gd name="connsiteX68" fmla="*/ 0 w 549346"/>
                <a:gd name="connsiteY68" fmla="*/ 1329946 h 1329951"/>
                <a:gd name="connsiteX69" fmla="*/ 0 w 549346"/>
                <a:gd name="connsiteY69" fmla="*/ 1301002 h 1329951"/>
                <a:gd name="connsiteX70" fmla="*/ 28944 w 549346"/>
                <a:gd name="connsiteY70" fmla="*/ 1301002 h 1329951"/>
                <a:gd name="connsiteX71" fmla="*/ 28944 w 549346"/>
                <a:gd name="connsiteY71" fmla="*/ 1329946 h 1329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549346" h="1329951">
                  <a:moveTo>
                    <a:pt x="520400" y="28950"/>
                  </a:moveTo>
                  <a:lnTo>
                    <a:pt x="520400" y="5"/>
                  </a:lnTo>
                  <a:lnTo>
                    <a:pt x="549346" y="5"/>
                  </a:lnTo>
                  <a:lnTo>
                    <a:pt x="549346" y="28950"/>
                  </a:lnTo>
                  <a:close/>
                  <a:moveTo>
                    <a:pt x="520400" y="289149"/>
                  </a:moveTo>
                  <a:lnTo>
                    <a:pt x="520400" y="260205"/>
                  </a:lnTo>
                  <a:lnTo>
                    <a:pt x="549346" y="260205"/>
                  </a:lnTo>
                  <a:lnTo>
                    <a:pt x="549346" y="289149"/>
                  </a:lnTo>
                  <a:close/>
                  <a:moveTo>
                    <a:pt x="520400" y="549350"/>
                  </a:moveTo>
                  <a:lnTo>
                    <a:pt x="520400" y="520405"/>
                  </a:lnTo>
                  <a:lnTo>
                    <a:pt x="549346" y="520405"/>
                  </a:lnTo>
                  <a:lnTo>
                    <a:pt x="549346" y="549350"/>
                  </a:lnTo>
                  <a:close/>
                  <a:moveTo>
                    <a:pt x="520400" y="809553"/>
                  </a:moveTo>
                  <a:lnTo>
                    <a:pt x="520400" y="780608"/>
                  </a:lnTo>
                  <a:lnTo>
                    <a:pt x="549346" y="780608"/>
                  </a:lnTo>
                  <a:lnTo>
                    <a:pt x="549346" y="809553"/>
                  </a:lnTo>
                  <a:close/>
                  <a:moveTo>
                    <a:pt x="520400" y="1069751"/>
                  </a:moveTo>
                  <a:lnTo>
                    <a:pt x="520400" y="1040807"/>
                  </a:lnTo>
                  <a:lnTo>
                    <a:pt x="549346" y="1040807"/>
                  </a:lnTo>
                  <a:lnTo>
                    <a:pt x="549346" y="1069751"/>
                  </a:lnTo>
                  <a:close/>
                  <a:moveTo>
                    <a:pt x="520400" y="1329951"/>
                  </a:moveTo>
                  <a:lnTo>
                    <a:pt x="520400" y="1301007"/>
                  </a:lnTo>
                  <a:lnTo>
                    <a:pt x="549346" y="1301007"/>
                  </a:lnTo>
                  <a:lnTo>
                    <a:pt x="549346" y="1329951"/>
                  </a:lnTo>
                  <a:close/>
                  <a:moveTo>
                    <a:pt x="260201" y="28947"/>
                  </a:moveTo>
                  <a:lnTo>
                    <a:pt x="260201" y="2"/>
                  </a:lnTo>
                  <a:lnTo>
                    <a:pt x="289145" y="2"/>
                  </a:lnTo>
                  <a:lnTo>
                    <a:pt x="289145" y="28947"/>
                  </a:lnTo>
                  <a:close/>
                  <a:moveTo>
                    <a:pt x="260201" y="289147"/>
                  </a:moveTo>
                  <a:lnTo>
                    <a:pt x="260201" y="260203"/>
                  </a:lnTo>
                  <a:lnTo>
                    <a:pt x="289145" y="260203"/>
                  </a:lnTo>
                  <a:lnTo>
                    <a:pt x="289145" y="289147"/>
                  </a:lnTo>
                  <a:close/>
                  <a:moveTo>
                    <a:pt x="260201" y="549348"/>
                  </a:moveTo>
                  <a:lnTo>
                    <a:pt x="260201" y="520403"/>
                  </a:lnTo>
                  <a:lnTo>
                    <a:pt x="289145" y="520403"/>
                  </a:lnTo>
                  <a:lnTo>
                    <a:pt x="289145" y="549348"/>
                  </a:lnTo>
                  <a:close/>
                  <a:moveTo>
                    <a:pt x="260201" y="809551"/>
                  </a:moveTo>
                  <a:lnTo>
                    <a:pt x="260201" y="780605"/>
                  </a:lnTo>
                  <a:lnTo>
                    <a:pt x="289145" y="780605"/>
                  </a:lnTo>
                  <a:lnTo>
                    <a:pt x="289145" y="809551"/>
                  </a:lnTo>
                  <a:close/>
                  <a:moveTo>
                    <a:pt x="260201" y="1069748"/>
                  </a:moveTo>
                  <a:lnTo>
                    <a:pt x="260201" y="1040804"/>
                  </a:lnTo>
                  <a:lnTo>
                    <a:pt x="289145" y="1040804"/>
                  </a:lnTo>
                  <a:lnTo>
                    <a:pt x="289145" y="1069748"/>
                  </a:lnTo>
                  <a:close/>
                  <a:moveTo>
                    <a:pt x="260201" y="1329948"/>
                  </a:moveTo>
                  <a:lnTo>
                    <a:pt x="260201" y="1301004"/>
                  </a:lnTo>
                  <a:lnTo>
                    <a:pt x="289145" y="1301004"/>
                  </a:lnTo>
                  <a:lnTo>
                    <a:pt x="289145" y="1329948"/>
                  </a:lnTo>
                  <a:close/>
                  <a:moveTo>
                    <a:pt x="0" y="28945"/>
                  </a:moveTo>
                  <a:lnTo>
                    <a:pt x="0" y="0"/>
                  </a:lnTo>
                  <a:lnTo>
                    <a:pt x="28944" y="0"/>
                  </a:lnTo>
                  <a:lnTo>
                    <a:pt x="28944" y="28945"/>
                  </a:lnTo>
                  <a:close/>
                  <a:moveTo>
                    <a:pt x="0" y="289145"/>
                  </a:moveTo>
                  <a:lnTo>
                    <a:pt x="0" y="260201"/>
                  </a:lnTo>
                  <a:lnTo>
                    <a:pt x="28944" y="260201"/>
                  </a:lnTo>
                  <a:lnTo>
                    <a:pt x="28944" y="289145"/>
                  </a:lnTo>
                  <a:close/>
                  <a:moveTo>
                    <a:pt x="0" y="549346"/>
                  </a:moveTo>
                  <a:lnTo>
                    <a:pt x="0" y="520401"/>
                  </a:lnTo>
                  <a:lnTo>
                    <a:pt x="28944" y="520401"/>
                  </a:lnTo>
                  <a:lnTo>
                    <a:pt x="28944" y="549346"/>
                  </a:lnTo>
                  <a:close/>
                  <a:moveTo>
                    <a:pt x="0" y="809547"/>
                  </a:moveTo>
                  <a:lnTo>
                    <a:pt x="0" y="780602"/>
                  </a:lnTo>
                  <a:lnTo>
                    <a:pt x="28944" y="780602"/>
                  </a:lnTo>
                  <a:lnTo>
                    <a:pt x="28944" y="809547"/>
                  </a:lnTo>
                  <a:close/>
                  <a:moveTo>
                    <a:pt x="0" y="1069746"/>
                  </a:moveTo>
                  <a:lnTo>
                    <a:pt x="0" y="1040802"/>
                  </a:lnTo>
                  <a:lnTo>
                    <a:pt x="28944" y="1040802"/>
                  </a:lnTo>
                  <a:lnTo>
                    <a:pt x="28944" y="1069746"/>
                  </a:lnTo>
                  <a:close/>
                  <a:moveTo>
                    <a:pt x="0" y="1329946"/>
                  </a:moveTo>
                  <a:lnTo>
                    <a:pt x="0" y="1301002"/>
                  </a:lnTo>
                  <a:lnTo>
                    <a:pt x="28944" y="1301002"/>
                  </a:lnTo>
                  <a:lnTo>
                    <a:pt x="28944" y="1329946"/>
                  </a:lnTo>
                  <a:close/>
                </a:path>
              </a:pathLst>
            </a:custGeom>
            <a:solidFill>
              <a:schemeClr val="tx2">
                <a:alpha val="20000"/>
              </a:schemeClr>
            </a:solidFill>
            <a:ln w="10294"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 name="Freeform: Shape 27">
              <a:extLst>
                <a:ext uri="{FF2B5EF4-FFF2-40B4-BE49-F238E27FC236}">
                  <a16:creationId xmlns:a16="http://schemas.microsoft.com/office/drawing/2014/main" xmlns="" id="{1002DD15-AFAC-4EFB-A129-2542BC5F5194}"/>
                </a:ext>
              </a:extLst>
            </p:cNvPr>
            <p:cNvSpPr/>
            <p:nvPr userDrawn="1"/>
          </p:nvSpPr>
          <p:spPr>
            <a:xfrm rot="5400000">
              <a:off x="8941015" y="-145695"/>
              <a:ext cx="549346" cy="1329951"/>
            </a:xfrm>
            <a:custGeom>
              <a:avLst/>
              <a:gdLst>
                <a:gd name="connsiteX0" fmla="*/ 520400 w 549346"/>
                <a:gd name="connsiteY0" fmla="*/ 28950 h 1329951"/>
                <a:gd name="connsiteX1" fmla="*/ 520400 w 549346"/>
                <a:gd name="connsiteY1" fmla="*/ 5 h 1329951"/>
                <a:gd name="connsiteX2" fmla="*/ 549346 w 549346"/>
                <a:gd name="connsiteY2" fmla="*/ 5 h 1329951"/>
                <a:gd name="connsiteX3" fmla="*/ 549346 w 549346"/>
                <a:gd name="connsiteY3" fmla="*/ 28950 h 1329951"/>
                <a:gd name="connsiteX4" fmla="*/ 520400 w 549346"/>
                <a:gd name="connsiteY4" fmla="*/ 289149 h 1329951"/>
                <a:gd name="connsiteX5" fmla="*/ 520400 w 549346"/>
                <a:gd name="connsiteY5" fmla="*/ 260205 h 1329951"/>
                <a:gd name="connsiteX6" fmla="*/ 549346 w 549346"/>
                <a:gd name="connsiteY6" fmla="*/ 260205 h 1329951"/>
                <a:gd name="connsiteX7" fmla="*/ 549346 w 549346"/>
                <a:gd name="connsiteY7" fmla="*/ 289149 h 1329951"/>
                <a:gd name="connsiteX8" fmla="*/ 520400 w 549346"/>
                <a:gd name="connsiteY8" fmla="*/ 549350 h 1329951"/>
                <a:gd name="connsiteX9" fmla="*/ 520400 w 549346"/>
                <a:gd name="connsiteY9" fmla="*/ 520405 h 1329951"/>
                <a:gd name="connsiteX10" fmla="*/ 549346 w 549346"/>
                <a:gd name="connsiteY10" fmla="*/ 520405 h 1329951"/>
                <a:gd name="connsiteX11" fmla="*/ 549346 w 549346"/>
                <a:gd name="connsiteY11" fmla="*/ 549350 h 1329951"/>
                <a:gd name="connsiteX12" fmla="*/ 520400 w 549346"/>
                <a:gd name="connsiteY12" fmla="*/ 809553 h 1329951"/>
                <a:gd name="connsiteX13" fmla="*/ 520400 w 549346"/>
                <a:gd name="connsiteY13" fmla="*/ 780608 h 1329951"/>
                <a:gd name="connsiteX14" fmla="*/ 549346 w 549346"/>
                <a:gd name="connsiteY14" fmla="*/ 780608 h 1329951"/>
                <a:gd name="connsiteX15" fmla="*/ 549346 w 549346"/>
                <a:gd name="connsiteY15" fmla="*/ 809553 h 1329951"/>
                <a:gd name="connsiteX16" fmla="*/ 520400 w 549346"/>
                <a:gd name="connsiteY16" fmla="*/ 1069751 h 1329951"/>
                <a:gd name="connsiteX17" fmla="*/ 520400 w 549346"/>
                <a:gd name="connsiteY17" fmla="*/ 1040807 h 1329951"/>
                <a:gd name="connsiteX18" fmla="*/ 549346 w 549346"/>
                <a:gd name="connsiteY18" fmla="*/ 1040807 h 1329951"/>
                <a:gd name="connsiteX19" fmla="*/ 549346 w 549346"/>
                <a:gd name="connsiteY19" fmla="*/ 1069751 h 1329951"/>
                <a:gd name="connsiteX20" fmla="*/ 520400 w 549346"/>
                <a:gd name="connsiteY20" fmla="*/ 1329951 h 1329951"/>
                <a:gd name="connsiteX21" fmla="*/ 520400 w 549346"/>
                <a:gd name="connsiteY21" fmla="*/ 1301007 h 1329951"/>
                <a:gd name="connsiteX22" fmla="*/ 549346 w 549346"/>
                <a:gd name="connsiteY22" fmla="*/ 1301007 h 1329951"/>
                <a:gd name="connsiteX23" fmla="*/ 549346 w 549346"/>
                <a:gd name="connsiteY23" fmla="*/ 1329951 h 1329951"/>
                <a:gd name="connsiteX24" fmla="*/ 260201 w 549346"/>
                <a:gd name="connsiteY24" fmla="*/ 28947 h 1329951"/>
                <a:gd name="connsiteX25" fmla="*/ 260201 w 549346"/>
                <a:gd name="connsiteY25" fmla="*/ 2 h 1329951"/>
                <a:gd name="connsiteX26" fmla="*/ 289145 w 549346"/>
                <a:gd name="connsiteY26" fmla="*/ 2 h 1329951"/>
                <a:gd name="connsiteX27" fmla="*/ 289145 w 549346"/>
                <a:gd name="connsiteY27" fmla="*/ 28947 h 1329951"/>
                <a:gd name="connsiteX28" fmla="*/ 260201 w 549346"/>
                <a:gd name="connsiteY28" fmla="*/ 289147 h 1329951"/>
                <a:gd name="connsiteX29" fmla="*/ 260201 w 549346"/>
                <a:gd name="connsiteY29" fmla="*/ 260203 h 1329951"/>
                <a:gd name="connsiteX30" fmla="*/ 289145 w 549346"/>
                <a:gd name="connsiteY30" fmla="*/ 260203 h 1329951"/>
                <a:gd name="connsiteX31" fmla="*/ 289145 w 549346"/>
                <a:gd name="connsiteY31" fmla="*/ 289147 h 1329951"/>
                <a:gd name="connsiteX32" fmla="*/ 260201 w 549346"/>
                <a:gd name="connsiteY32" fmla="*/ 549348 h 1329951"/>
                <a:gd name="connsiteX33" fmla="*/ 260201 w 549346"/>
                <a:gd name="connsiteY33" fmla="*/ 520403 h 1329951"/>
                <a:gd name="connsiteX34" fmla="*/ 289145 w 549346"/>
                <a:gd name="connsiteY34" fmla="*/ 520403 h 1329951"/>
                <a:gd name="connsiteX35" fmla="*/ 289145 w 549346"/>
                <a:gd name="connsiteY35" fmla="*/ 549348 h 1329951"/>
                <a:gd name="connsiteX36" fmla="*/ 260201 w 549346"/>
                <a:gd name="connsiteY36" fmla="*/ 809551 h 1329951"/>
                <a:gd name="connsiteX37" fmla="*/ 260201 w 549346"/>
                <a:gd name="connsiteY37" fmla="*/ 780605 h 1329951"/>
                <a:gd name="connsiteX38" fmla="*/ 289145 w 549346"/>
                <a:gd name="connsiteY38" fmla="*/ 780605 h 1329951"/>
                <a:gd name="connsiteX39" fmla="*/ 289145 w 549346"/>
                <a:gd name="connsiteY39" fmla="*/ 809551 h 1329951"/>
                <a:gd name="connsiteX40" fmla="*/ 260201 w 549346"/>
                <a:gd name="connsiteY40" fmla="*/ 1069748 h 1329951"/>
                <a:gd name="connsiteX41" fmla="*/ 260201 w 549346"/>
                <a:gd name="connsiteY41" fmla="*/ 1040804 h 1329951"/>
                <a:gd name="connsiteX42" fmla="*/ 289145 w 549346"/>
                <a:gd name="connsiteY42" fmla="*/ 1040804 h 1329951"/>
                <a:gd name="connsiteX43" fmla="*/ 289145 w 549346"/>
                <a:gd name="connsiteY43" fmla="*/ 1069748 h 1329951"/>
                <a:gd name="connsiteX44" fmla="*/ 260201 w 549346"/>
                <a:gd name="connsiteY44" fmla="*/ 1329948 h 1329951"/>
                <a:gd name="connsiteX45" fmla="*/ 260201 w 549346"/>
                <a:gd name="connsiteY45" fmla="*/ 1301004 h 1329951"/>
                <a:gd name="connsiteX46" fmla="*/ 289145 w 549346"/>
                <a:gd name="connsiteY46" fmla="*/ 1301004 h 1329951"/>
                <a:gd name="connsiteX47" fmla="*/ 289145 w 549346"/>
                <a:gd name="connsiteY47" fmla="*/ 1329948 h 1329951"/>
                <a:gd name="connsiteX48" fmla="*/ 0 w 549346"/>
                <a:gd name="connsiteY48" fmla="*/ 28945 h 1329951"/>
                <a:gd name="connsiteX49" fmla="*/ 0 w 549346"/>
                <a:gd name="connsiteY49" fmla="*/ 0 h 1329951"/>
                <a:gd name="connsiteX50" fmla="*/ 28944 w 549346"/>
                <a:gd name="connsiteY50" fmla="*/ 0 h 1329951"/>
                <a:gd name="connsiteX51" fmla="*/ 28944 w 549346"/>
                <a:gd name="connsiteY51" fmla="*/ 28945 h 1329951"/>
                <a:gd name="connsiteX52" fmla="*/ 0 w 549346"/>
                <a:gd name="connsiteY52" fmla="*/ 289145 h 1329951"/>
                <a:gd name="connsiteX53" fmla="*/ 0 w 549346"/>
                <a:gd name="connsiteY53" fmla="*/ 260201 h 1329951"/>
                <a:gd name="connsiteX54" fmla="*/ 28944 w 549346"/>
                <a:gd name="connsiteY54" fmla="*/ 260201 h 1329951"/>
                <a:gd name="connsiteX55" fmla="*/ 28944 w 549346"/>
                <a:gd name="connsiteY55" fmla="*/ 289145 h 1329951"/>
                <a:gd name="connsiteX56" fmla="*/ 0 w 549346"/>
                <a:gd name="connsiteY56" fmla="*/ 549346 h 1329951"/>
                <a:gd name="connsiteX57" fmla="*/ 0 w 549346"/>
                <a:gd name="connsiteY57" fmla="*/ 520401 h 1329951"/>
                <a:gd name="connsiteX58" fmla="*/ 28944 w 549346"/>
                <a:gd name="connsiteY58" fmla="*/ 520401 h 1329951"/>
                <a:gd name="connsiteX59" fmla="*/ 28944 w 549346"/>
                <a:gd name="connsiteY59" fmla="*/ 549346 h 1329951"/>
                <a:gd name="connsiteX60" fmla="*/ 0 w 549346"/>
                <a:gd name="connsiteY60" fmla="*/ 809547 h 1329951"/>
                <a:gd name="connsiteX61" fmla="*/ 0 w 549346"/>
                <a:gd name="connsiteY61" fmla="*/ 780602 h 1329951"/>
                <a:gd name="connsiteX62" fmla="*/ 28944 w 549346"/>
                <a:gd name="connsiteY62" fmla="*/ 780602 h 1329951"/>
                <a:gd name="connsiteX63" fmla="*/ 28944 w 549346"/>
                <a:gd name="connsiteY63" fmla="*/ 809547 h 1329951"/>
                <a:gd name="connsiteX64" fmla="*/ 0 w 549346"/>
                <a:gd name="connsiteY64" fmla="*/ 1069746 h 1329951"/>
                <a:gd name="connsiteX65" fmla="*/ 0 w 549346"/>
                <a:gd name="connsiteY65" fmla="*/ 1040802 h 1329951"/>
                <a:gd name="connsiteX66" fmla="*/ 28944 w 549346"/>
                <a:gd name="connsiteY66" fmla="*/ 1040802 h 1329951"/>
                <a:gd name="connsiteX67" fmla="*/ 28944 w 549346"/>
                <a:gd name="connsiteY67" fmla="*/ 1069746 h 1329951"/>
                <a:gd name="connsiteX68" fmla="*/ 0 w 549346"/>
                <a:gd name="connsiteY68" fmla="*/ 1329946 h 1329951"/>
                <a:gd name="connsiteX69" fmla="*/ 0 w 549346"/>
                <a:gd name="connsiteY69" fmla="*/ 1301002 h 1329951"/>
                <a:gd name="connsiteX70" fmla="*/ 28944 w 549346"/>
                <a:gd name="connsiteY70" fmla="*/ 1301002 h 1329951"/>
                <a:gd name="connsiteX71" fmla="*/ 28944 w 549346"/>
                <a:gd name="connsiteY71" fmla="*/ 1329946 h 1329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549346" h="1329951">
                  <a:moveTo>
                    <a:pt x="520400" y="28950"/>
                  </a:moveTo>
                  <a:lnTo>
                    <a:pt x="520400" y="5"/>
                  </a:lnTo>
                  <a:lnTo>
                    <a:pt x="549346" y="5"/>
                  </a:lnTo>
                  <a:lnTo>
                    <a:pt x="549346" y="28950"/>
                  </a:lnTo>
                  <a:close/>
                  <a:moveTo>
                    <a:pt x="520400" y="289149"/>
                  </a:moveTo>
                  <a:lnTo>
                    <a:pt x="520400" y="260205"/>
                  </a:lnTo>
                  <a:lnTo>
                    <a:pt x="549346" y="260205"/>
                  </a:lnTo>
                  <a:lnTo>
                    <a:pt x="549346" y="289149"/>
                  </a:lnTo>
                  <a:close/>
                  <a:moveTo>
                    <a:pt x="520400" y="549350"/>
                  </a:moveTo>
                  <a:lnTo>
                    <a:pt x="520400" y="520405"/>
                  </a:lnTo>
                  <a:lnTo>
                    <a:pt x="549346" y="520405"/>
                  </a:lnTo>
                  <a:lnTo>
                    <a:pt x="549346" y="549350"/>
                  </a:lnTo>
                  <a:close/>
                  <a:moveTo>
                    <a:pt x="520400" y="809553"/>
                  </a:moveTo>
                  <a:lnTo>
                    <a:pt x="520400" y="780608"/>
                  </a:lnTo>
                  <a:lnTo>
                    <a:pt x="549346" y="780608"/>
                  </a:lnTo>
                  <a:lnTo>
                    <a:pt x="549346" y="809553"/>
                  </a:lnTo>
                  <a:close/>
                  <a:moveTo>
                    <a:pt x="520400" y="1069751"/>
                  </a:moveTo>
                  <a:lnTo>
                    <a:pt x="520400" y="1040807"/>
                  </a:lnTo>
                  <a:lnTo>
                    <a:pt x="549346" y="1040807"/>
                  </a:lnTo>
                  <a:lnTo>
                    <a:pt x="549346" y="1069751"/>
                  </a:lnTo>
                  <a:close/>
                  <a:moveTo>
                    <a:pt x="520400" y="1329951"/>
                  </a:moveTo>
                  <a:lnTo>
                    <a:pt x="520400" y="1301007"/>
                  </a:lnTo>
                  <a:lnTo>
                    <a:pt x="549346" y="1301007"/>
                  </a:lnTo>
                  <a:lnTo>
                    <a:pt x="549346" y="1329951"/>
                  </a:lnTo>
                  <a:close/>
                  <a:moveTo>
                    <a:pt x="260201" y="28947"/>
                  </a:moveTo>
                  <a:lnTo>
                    <a:pt x="260201" y="2"/>
                  </a:lnTo>
                  <a:lnTo>
                    <a:pt x="289145" y="2"/>
                  </a:lnTo>
                  <a:lnTo>
                    <a:pt x="289145" y="28947"/>
                  </a:lnTo>
                  <a:close/>
                  <a:moveTo>
                    <a:pt x="260201" y="289147"/>
                  </a:moveTo>
                  <a:lnTo>
                    <a:pt x="260201" y="260203"/>
                  </a:lnTo>
                  <a:lnTo>
                    <a:pt x="289145" y="260203"/>
                  </a:lnTo>
                  <a:lnTo>
                    <a:pt x="289145" y="289147"/>
                  </a:lnTo>
                  <a:close/>
                  <a:moveTo>
                    <a:pt x="260201" y="549348"/>
                  </a:moveTo>
                  <a:lnTo>
                    <a:pt x="260201" y="520403"/>
                  </a:lnTo>
                  <a:lnTo>
                    <a:pt x="289145" y="520403"/>
                  </a:lnTo>
                  <a:lnTo>
                    <a:pt x="289145" y="549348"/>
                  </a:lnTo>
                  <a:close/>
                  <a:moveTo>
                    <a:pt x="260201" y="809551"/>
                  </a:moveTo>
                  <a:lnTo>
                    <a:pt x="260201" y="780605"/>
                  </a:lnTo>
                  <a:lnTo>
                    <a:pt x="289145" y="780605"/>
                  </a:lnTo>
                  <a:lnTo>
                    <a:pt x="289145" y="809551"/>
                  </a:lnTo>
                  <a:close/>
                  <a:moveTo>
                    <a:pt x="260201" y="1069748"/>
                  </a:moveTo>
                  <a:lnTo>
                    <a:pt x="260201" y="1040804"/>
                  </a:lnTo>
                  <a:lnTo>
                    <a:pt x="289145" y="1040804"/>
                  </a:lnTo>
                  <a:lnTo>
                    <a:pt x="289145" y="1069748"/>
                  </a:lnTo>
                  <a:close/>
                  <a:moveTo>
                    <a:pt x="260201" y="1329948"/>
                  </a:moveTo>
                  <a:lnTo>
                    <a:pt x="260201" y="1301004"/>
                  </a:lnTo>
                  <a:lnTo>
                    <a:pt x="289145" y="1301004"/>
                  </a:lnTo>
                  <a:lnTo>
                    <a:pt x="289145" y="1329948"/>
                  </a:lnTo>
                  <a:close/>
                  <a:moveTo>
                    <a:pt x="0" y="28945"/>
                  </a:moveTo>
                  <a:lnTo>
                    <a:pt x="0" y="0"/>
                  </a:lnTo>
                  <a:lnTo>
                    <a:pt x="28944" y="0"/>
                  </a:lnTo>
                  <a:lnTo>
                    <a:pt x="28944" y="28945"/>
                  </a:lnTo>
                  <a:close/>
                  <a:moveTo>
                    <a:pt x="0" y="289145"/>
                  </a:moveTo>
                  <a:lnTo>
                    <a:pt x="0" y="260201"/>
                  </a:lnTo>
                  <a:lnTo>
                    <a:pt x="28944" y="260201"/>
                  </a:lnTo>
                  <a:lnTo>
                    <a:pt x="28944" y="289145"/>
                  </a:lnTo>
                  <a:close/>
                  <a:moveTo>
                    <a:pt x="0" y="549346"/>
                  </a:moveTo>
                  <a:lnTo>
                    <a:pt x="0" y="520401"/>
                  </a:lnTo>
                  <a:lnTo>
                    <a:pt x="28944" y="520401"/>
                  </a:lnTo>
                  <a:lnTo>
                    <a:pt x="28944" y="549346"/>
                  </a:lnTo>
                  <a:close/>
                  <a:moveTo>
                    <a:pt x="0" y="809547"/>
                  </a:moveTo>
                  <a:lnTo>
                    <a:pt x="0" y="780602"/>
                  </a:lnTo>
                  <a:lnTo>
                    <a:pt x="28944" y="780602"/>
                  </a:lnTo>
                  <a:lnTo>
                    <a:pt x="28944" y="809547"/>
                  </a:lnTo>
                  <a:close/>
                  <a:moveTo>
                    <a:pt x="0" y="1069746"/>
                  </a:moveTo>
                  <a:lnTo>
                    <a:pt x="0" y="1040802"/>
                  </a:lnTo>
                  <a:lnTo>
                    <a:pt x="28944" y="1040802"/>
                  </a:lnTo>
                  <a:lnTo>
                    <a:pt x="28944" y="1069746"/>
                  </a:lnTo>
                  <a:close/>
                  <a:moveTo>
                    <a:pt x="0" y="1329946"/>
                  </a:moveTo>
                  <a:lnTo>
                    <a:pt x="0" y="1301002"/>
                  </a:lnTo>
                  <a:lnTo>
                    <a:pt x="28944" y="1301002"/>
                  </a:lnTo>
                  <a:lnTo>
                    <a:pt x="28944" y="1329946"/>
                  </a:lnTo>
                  <a:close/>
                </a:path>
              </a:pathLst>
            </a:custGeom>
            <a:solidFill>
              <a:schemeClr val="tx2">
                <a:alpha val="20000"/>
              </a:schemeClr>
            </a:solidFill>
            <a:ln w="10294"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 name="Freeform: Shape 28">
              <a:extLst>
                <a:ext uri="{FF2B5EF4-FFF2-40B4-BE49-F238E27FC236}">
                  <a16:creationId xmlns:a16="http://schemas.microsoft.com/office/drawing/2014/main" xmlns="" id="{1B0AA9B6-AF3C-4AF7-B740-23F772726DF5}"/>
                </a:ext>
              </a:extLst>
            </p:cNvPr>
            <p:cNvSpPr/>
            <p:nvPr userDrawn="1"/>
          </p:nvSpPr>
          <p:spPr>
            <a:xfrm rot="5400000">
              <a:off x="9981382" y="374704"/>
              <a:ext cx="549346" cy="289153"/>
            </a:xfrm>
            <a:custGeom>
              <a:avLst/>
              <a:gdLst>
                <a:gd name="connsiteX0" fmla="*/ 520400 w 549346"/>
                <a:gd name="connsiteY0" fmla="*/ 28953 h 289153"/>
                <a:gd name="connsiteX1" fmla="*/ 520400 w 549346"/>
                <a:gd name="connsiteY1" fmla="*/ 9 h 289153"/>
                <a:gd name="connsiteX2" fmla="*/ 549346 w 549346"/>
                <a:gd name="connsiteY2" fmla="*/ 9 h 289153"/>
                <a:gd name="connsiteX3" fmla="*/ 549346 w 549346"/>
                <a:gd name="connsiteY3" fmla="*/ 28953 h 289153"/>
                <a:gd name="connsiteX4" fmla="*/ 520400 w 549346"/>
                <a:gd name="connsiteY4" fmla="*/ 289153 h 289153"/>
                <a:gd name="connsiteX5" fmla="*/ 520400 w 549346"/>
                <a:gd name="connsiteY5" fmla="*/ 260209 h 289153"/>
                <a:gd name="connsiteX6" fmla="*/ 549346 w 549346"/>
                <a:gd name="connsiteY6" fmla="*/ 260209 h 289153"/>
                <a:gd name="connsiteX7" fmla="*/ 549346 w 549346"/>
                <a:gd name="connsiteY7" fmla="*/ 289153 h 289153"/>
                <a:gd name="connsiteX8" fmla="*/ 260201 w 549346"/>
                <a:gd name="connsiteY8" fmla="*/ 289151 h 289153"/>
                <a:gd name="connsiteX9" fmla="*/ 260201 w 549346"/>
                <a:gd name="connsiteY9" fmla="*/ 260207 h 289153"/>
                <a:gd name="connsiteX10" fmla="*/ 289145 w 549346"/>
                <a:gd name="connsiteY10" fmla="*/ 260207 h 289153"/>
                <a:gd name="connsiteX11" fmla="*/ 289145 w 549346"/>
                <a:gd name="connsiteY11" fmla="*/ 289151 h 289153"/>
                <a:gd name="connsiteX12" fmla="*/ 0 w 549346"/>
                <a:gd name="connsiteY12" fmla="*/ 28949 h 289153"/>
                <a:gd name="connsiteX13" fmla="*/ 0 w 549346"/>
                <a:gd name="connsiteY13" fmla="*/ 0 h 289153"/>
                <a:gd name="connsiteX14" fmla="*/ 28944 w 549346"/>
                <a:gd name="connsiteY14" fmla="*/ 0 h 289153"/>
                <a:gd name="connsiteX15" fmla="*/ 28944 w 549346"/>
                <a:gd name="connsiteY15" fmla="*/ 28949 h 289153"/>
                <a:gd name="connsiteX16" fmla="*/ 0 w 549346"/>
                <a:gd name="connsiteY16" fmla="*/ 289149 h 289153"/>
                <a:gd name="connsiteX17" fmla="*/ 0 w 549346"/>
                <a:gd name="connsiteY17" fmla="*/ 260205 h 289153"/>
                <a:gd name="connsiteX18" fmla="*/ 28944 w 549346"/>
                <a:gd name="connsiteY18" fmla="*/ 260205 h 289153"/>
                <a:gd name="connsiteX19" fmla="*/ 28944 w 549346"/>
                <a:gd name="connsiteY19" fmla="*/ 289149 h 289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49346" h="289153">
                  <a:moveTo>
                    <a:pt x="520400" y="28953"/>
                  </a:moveTo>
                  <a:lnTo>
                    <a:pt x="520400" y="9"/>
                  </a:lnTo>
                  <a:lnTo>
                    <a:pt x="549346" y="9"/>
                  </a:lnTo>
                  <a:lnTo>
                    <a:pt x="549346" y="28953"/>
                  </a:lnTo>
                  <a:close/>
                  <a:moveTo>
                    <a:pt x="520400" y="289153"/>
                  </a:moveTo>
                  <a:lnTo>
                    <a:pt x="520400" y="260209"/>
                  </a:lnTo>
                  <a:lnTo>
                    <a:pt x="549346" y="260209"/>
                  </a:lnTo>
                  <a:lnTo>
                    <a:pt x="549346" y="289153"/>
                  </a:lnTo>
                  <a:close/>
                  <a:moveTo>
                    <a:pt x="260201" y="289151"/>
                  </a:moveTo>
                  <a:lnTo>
                    <a:pt x="260201" y="260207"/>
                  </a:lnTo>
                  <a:lnTo>
                    <a:pt x="289145" y="260207"/>
                  </a:lnTo>
                  <a:lnTo>
                    <a:pt x="289145" y="289151"/>
                  </a:lnTo>
                  <a:close/>
                  <a:moveTo>
                    <a:pt x="0" y="28949"/>
                  </a:moveTo>
                  <a:lnTo>
                    <a:pt x="0" y="0"/>
                  </a:lnTo>
                  <a:lnTo>
                    <a:pt x="28944" y="0"/>
                  </a:lnTo>
                  <a:lnTo>
                    <a:pt x="28944" y="28949"/>
                  </a:lnTo>
                  <a:close/>
                  <a:moveTo>
                    <a:pt x="0" y="289149"/>
                  </a:moveTo>
                  <a:lnTo>
                    <a:pt x="0" y="260205"/>
                  </a:lnTo>
                  <a:lnTo>
                    <a:pt x="28944" y="260205"/>
                  </a:lnTo>
                  <a:lnTo>
                    <a:pt x="28944" y="289149"/>
                  </a:lnTo>
                  <a:close/>
                </a:path>
              </a:pathLst>
            </a:custGeom>
            <a:solidFill>
              <a:schemeClr val="tx2">
                <a:alpha val="20000"/>
              </a:schemeClr>
            </a:solidFill>
            <a:ln w="10294"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30" name="Title 43">
            <a:extLst>
              <a:ext uri="{FF2B5EF4-FFF2-40B4-BE49-F238E27FC236}">
                <a16:creationId xmlns:a16="http://schemas.microsoft.com/office/drawing/2014/main" xmlns="" id="{29A973F6-ADA9-41BF-A88A-1AD1E3DBE512}"/>
              </a:ext>
            </a:extLst>
          </p:cNvPr>
          <p:cNvSpPr txBox="1">
            <a:spLocks/>
          </p:cNvSpPr>
          <p:nvPr/>
        </p:nvSpPr>
        <p:spPr>
          <a:xfrm>
            <a:off x="381001" y="357721"/>
            <a:ext cx="6608941" cy="690029"/>
          </a:xfrm>
          <a:prstGeom prst="rect">
            <a:avLst/>
          </a:prstGeom>
        </p:spPr>
        <p:txBody>
          <a:bodyPr vert="horz" lIns="0" tIns="0" rIns="0" bIns="0" rtlCol="0" anchor="t" anchorCtr="0">
            <a:noAutofit/>
          </a:bodyPr>
          <a:lstStyle>
            <a:lvl1pPr algn="l" defTabSz="457200" rtl="0" eaLnBrk="1" latinLnBrk="0" hangingPunct="1">
              <a:lnSpc>
                <a:spcPct val="85000"/>
              </a:lnSpc>
              <a:spcBef>
                <a:spcPct val="0"/>
              </a:spcBef>
              <a:buNone/>
              <a:tabLst>
                <a:tab pos="2227263" algn="l"/>
              </a:tabLst>
              <a:defRPr sz="2800" b="1" i="0" kern="1200" spc="-50" baseline="0">
                <a:solidFill>
                  <a:schemeClr val="tx1"/>
                </a:solidFill>
                <a:latin typeface="Arial" panose="020B0604020202020204" pitchFamily="34" charset="0"/>
                <a:ea typeface="+mj-ea"/>
                <a:cs typeface="Arial"/>
              </a:defRPr>
            </a:lvl1pPr>
          </a:lstStyle>
          <a:p>
            <a:pPr marL="0" marR="0" lvl="0" indent="0" algn="l" defTabSz="457200" rtl="0" eaLnBrk="1" fontAlgn="auto" latinLnBrk="0" hangingPunct="1">
              <a:lnSpc>
                <a:spcPct val="85000"/>
              </a:lnSpc>
              <a:spcBef>
                <a:spcPct val="0"/>
              </a:spcBef>
              <a:spcAft>
                <a:spcPts val="0"/>
              </a:spcAft>
              <a:buClrTx/>
              <a:buSzTx/>
              <a:buFontTx/>
              <a:buNone/>
              <a:tabLst>
                <a:tab pos="2227263" algn="l"/>
              </a:tabLst>
              <a:defRPr/>
            </a:pPr>
            <a:r>
              <a:rPr kumimoji="0" lang="en-US" sz="2800" b="1" i="0" u="none" strike="noStrike" kern="1200" cap="none" spc="-50" normalizeH="0" baseline="0" noProof="0" dirty="0">
                <a:ln>
                  <a:noFill/>
                </a:ln>
                <a:solidFill>
                  <a:prstClr val="black"/>
                </a:solidFill>
                <a:effectLst/>
                <a:uLnTx/>
                <a:uFillTx/>
                <a:latin typeface="Helvetica" panose="020B0604020202020204" pitchFamily="34" charset="0"/>
                <a:ea typeface="+mj-ea"/>
                <a:cs typeface="Helvetica" panose="020B0604020202020204" pitchFamily="34" charset="0"/>
              </a:rPr>
              <a:t>1. String Variables</a:t>
            </a:r>
          </a:p>
        </p:txBody>
      </p:sp>
      <p:sp>
        <p:nvSpPr>
          <p:cNvPr id="31" name="Rectangle 30">
            <a:extLst>
              <a:ext uri="{FF2B5EF4-FFF2-40B4-BE49-F238E27FC236}">
                <a16:creationId xmlns:a16="http://schemas.microsoft.com/office/drawing/2014/main" xmlns="" id="{53ADBD0E-AC30-4CB8-AD24-FD52A1B4EDE2}"/>
              </a:ext>
            </a:extLst>
          </p:cNvPr>
          <p:cNvSpPr/>
          <p:nvPr/>
        </p:nvSpPr>
        <p:spPr>
          <a:xfrm>
            <a:off x="1024469" y="1157566"/>
            <a:ext cx="10972800" cy="2743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7" name="Rectangle 36">
            <a:extLst>
              <a:ext uri="{FF2B5EF4-FFF2-40B4-BE49-F238E27FC236}">
                <a16:creationId xmlns:a16="http://schemas.microsoft.com/office/drawing/2014/main" xmlns="" id="{98F2C553-7C4B-4EA3-8730-56C48E6084F7}"/>
              </a:ext>
            </a:extLst>
          </p:cNvPr>
          <p:cNvSpPr/>
          <p:nvPr/>
        </p:nvSpPr>
        <p:spPr>
          <a:xfrm>
            <a:off x="-1" y="6812282"/>
            <a:ext cx="12192001" cy="45719"/>
          </a:xfrm>
          <a:prstGeom prst="rect">
            <a:avLst/>
          </a:prstGeom>
          <a:solidFill>
            <a:srgbClr val="FA42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 name="Rectangle 38">
            <a:extLst>
              <a:ext uri="{FF2B5EF4-FFF2-40B4-BE49-F238E27FC236}">
                <a16:creationId xmlns:a16="http://schemas.microsoft.com/office/drawing/2014/main" xmlns="" id="{0B6FA040-AED1-4CEB-B00A-8A1588CE0DE8}"/>
              </a:ext>
            </a:extLst>
          </p:cNvPr>
          <p:cNvSpPr/>
          <p:nvPr/>
        </p:nvSpPr>
        <p:spPr>
          <a:xfrm>
            <a:off x="384665" y="1157566"/>
            <a:ext cx="73152" cy="2743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 name="Rectangle 39">
            <a:extLst>
              <a:ext uri="{FF2B5EF4-FFF2-40B4-BE49-F238E27FC236}">
                <a16:creationId xmlns:a16="http://schemas.microsoft.com/office/drawing/2014/main" xmlns="" id="{DCC78C35-16D4-416B-B32D-5DC2F552672C}"/>
              </a:ext>
            </a:extLst>
          </p:cNvPr>
          <p:cNvSpPr/>
          <p:nvPr/>
        </p:nvSpPr>
        <p:spPr>
          <a:xfrm>
            <a:off x="511406" y="1157566"/>
            <a:ext cx="73152" cy="2743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1" name="Rectangle 40">
            <a:extLst>
              <a:ext uri="{FF2B5EF4-FFF2-40B4-BE49-F238E27FC236}">
                <a16:creationId xmlns:a16="http://schemas.microsoft.com/office/drawing/2014/main" xmlns="" id="{61507461-5C9A-491C-8F6C-B9026EA93C0C}"/>
              </a:ext>
            </a:extLst>
          </p:cNvPr>
          <p:cNvSpPr/>
          <p:nvPr/>
        </p:nvSpPr>
        <p:spPr>
          <a:xfrm>
            <a:off x="638147" y="1157566"/>
            <a:ext cx="73152" cy="2743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2" name="Rectangle 41">
            <a:extLst>
              <a:ext uri="{FF2B5EF4-FFF2-40B4-BE49-F238E27FC236}">
                <a16:creationId xmlns:a16="http://schemas.microsoft.com/office/drawing/2014/main" xmlns="" id="{EFC12F44-651B-48CD-9F60-57BAB57DC806}"/>
              </a:ext>
            </a:extLst>
          </p:cNvPr>
          <p:cNvSpPr/>
          <p:nvPr/>
        </p:nvSpPr>
        <p:spPr>
          <a:xfrm>
            <a:off x="764888" y="1157566"/>
            <a:ext cx="73152" cy="2743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 name="Rectangle 42">
            <a:extLst>
              <a:ext uri="{FF2B5EF4-FFF2-40B4-BE49-F238E27FC236}">
                <a16:creationId xmlns:a16="http://schemas.microsoft.com/office/drawing/2014/main" xmlns="" id="{A6D9627D-80F0-4437-899C-D8E243118C41}"/>
              </a:ext>
            </a:extLst>
          </p:cNvPr>
          <p:cNvSpPr/>
          <p:nvPr/>
        </p:nvSpPr>
        <p:spPr>
          <a:xfrm>
            <a:off x="891627" y="1157566"/>
            <a:ext cx="73152" cy="2743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2" name="Group 1">
            <a:extLst>
              <a:ext uri="{FF2B5EF4-FFF2-40B4-BE49-F238E27FC236}">
                <a16:creationId xmlns:a16="http://schemas.microsoft.com/office/drawing/2014/main" xmlns="" id="{02CB98D7-1262-41EA-94C2-97E96B41B528}"/>
              </a:ext>
            </a:extLst>
          </p:cNvPr>
          <p:cNvGrpSpPr/>
          <p:nvPr/>
        </p:nvGrpSpPr>
        <p:grpSpPr>
          <a:xfrm>
            <a:off x="8835031" y="2090639"/>
            <a:ext cx="2847391" cy="3123582"/>
            <a:chOff x="3804098" y="1871996"/>
            <a:chExt cx="2847391" cy="3123582"/>
          </a:xfrm>
        </p:grpSpPr>
        <p:sp>
          <p:nvSpPr>
            <p:cNvPr id="111" name="Rectangle: Rounded Corners 110">
              <a:extLst>
                <a:ext uri="{FF2B5EF4-FFF2-40B4-BE49-F238E27FC236}">
                  <a16:creationId xmlns:a16="http://schemas.microsoft.com/office/drawing/2014/main" xmlns="" id="{06CA1F81-D77C-4B30-8B8A-0703914E0AC1}"/>
                </a:ext>
              </a:extLst>
            </p:cNvPr>
            <p:cNvSpPr>
              <a:spLocks noChangeAspect="1"/>
            </p:cNvSpPr>
            <p:nvPr/>
          </p:nvSpPr>
          <p:spPr>
            <a:xfrm>
              <a:off x="3804098" y="2168341"/>
              <a:ext cx="2847391" cy="2827237"/>
            </a:xfrm>
            <a:prstGeom prst="roundRect">
              <a:avLst>
                <a:gd name="adj" fmla="val 7704"/>
              </a:avLst>
            </a:prstGeom>
            <a:solidFill>
              <a:srgbClr val="FFFFFF"/>
            </a:solidFill>
            <a:ln w="38100" cap="flat" cmpd="sng" algn="ctr">
              <a:solidFill>
                <a:srgbClr val="FFB50E"/>
              </a:solidFill>
              <a:prstDash val="solid"/>
            </a:ln>
            <a:effectLst/>
          </p:spPr>
          <p:txBody>
            <a:bodyPr lIns="144000" tIns="126000" rIns="144000" rtlCol="0" anchor="t" anchorCtr="0"/>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a:ea typeface="Source Sans Pro" charset="0"/>
                <a:cs typeface="Arial" panose="020B0604020202020204" pitchFamily="34" charset="0"/>
                <a:sym typeface="Arial"/>
              </a:endParaRPr>
            </a:p>
            <a:p>
              <a:pPr marL="285750" marR="0" lvl="0" indent="-285750" defTabSz="914400" rtl="0" eaLnBrk="1" fontAlgn="auto" latinLnBrk="0" hangingPunct="1">
                <a:lnSpc>
                  <a:spcPct val="100000"/>
                </a:lnSpc>
                <a:spcBef>
                  <a:spcPct val="0"/>
                </a:spcBef>
                <a:spcAft>
                  <a:spcPts val="0"/>
                </a:spcAft>
                <a:buClrTx/>
                <a:buSzTx/>
                <a:buFont typeface="Arial" panose="020B0604020202020204" pitchFamily="34" charset="0"/>
                <a:buChar char="•"/>
                <a:tabLst/>
                <a:defRPr/>
              </a:pPr>
              <a:r>
                <a:rPr kumimoji="0" lang="en-US" sz="1800" b="0" i="0" u="none" strike="noStrike" kern="0" cap="none" spc="0" normalizeH="0" baseline="0" noProof="0" dirty="0">
                  <a:ln>
                    <a:noFill/>
                  </a:ln>
                  <a:solidFill>
                    <a:prstClr val="black"/>
                  </a:solidFill>
                  <a:effectLst/>
                  <a:uLnTx/>
                  <a:uFillTx/>
                  <a:latin typeface="Arial"/>
                  <a:ea typeface="Source Sans Pro" charset="0"/>
                  <a:cs typeface="Arial" panose="020B0604020202020204" pitchFamily="34" charset="0"/>
                  <a:sym typeface="Arial"/>
                </a:rPr>
                <a:t>Company Name in Invoice</a:t>
              </a:r>
            </a:p>
            <a:p>
              <a:pPr marL="742950" lvl="1" indent="-285750">
                <a:spcBef>
                  <a:spcPct val="0"/>
                </a:spcBef>
                <a:buFont typeface="Arial" panose="020B0604020202020204" pitchFamily="34" charset="0"/>
                <a:buChar char="•"/>
                <a:defRPr/>
              </a:pPr>
              <a:r>
                <a:rPr kumimoji="0" lang="en-US" b="0" i="0" u="none" strike="noStrike" kern="0" cap="none" spc="0" normalizeH="0" baseline="0" noProof="0" dirty="0">
                  <a:ln>
                    <a:noFill/>
                  </a:ln>
                  <a:solidFill>
                    <a:prstClr val="black"/>
                  </a:solidFill>
                  <a:effectLst/>
                  <a:uLnTx/>
                  <a:uFillTx/>
                  <a:latin typeface="Arial"/>
                  <a:ea typeface="Source Sans Pro" charset="0"/>
                  <a:cs typeface="Arial" panose="020B0604020202020204" pitchFamily="34" charset="0"/>
                  <a:sym typeface="Arial"/>
                </a:rPr>
                <a:t>Variable name can be </a:t>
              </a:r>
              <a:r>
                <a:rPr kumimoji="0" lang="en-US" b="0" i="0" u="none" strike="noStrike" kern="0" cap="none" spc="0" normalizeH="0" baseline="0" noProof="0" dirty="0" err="1">
                  <a:ln>
                    <a:noFill/>
                  </a:ln>
                  <a:solidFill>
                    <a:prstClr val="black"/>
                  </a:solidFill>
                  <a:effectLst/>
                  <a:uLnTx/>
                  <a:uFillTx/>
                  <a:latin typeface="Arial"/>
                  <a:ea typeface="Source Sans Pro" charset="0"/>
                  <a:cs typeface="Arial" panose="020B0604020202020204" pitchFamily="34" charset="0"/>
                  <a:sym typeface="Arial"/>
                </a:rPr>
                <a:t>CompName</a:t>
              </a:r>
              <a:r>
                <a:rPr kumimoji="0" lang="en-US" b="0" i="0" u="none" strike="noStrike" kern="0" cap="none" spc="0" normalizeH="0" baseline="0" noProof="0" dirty="0">
                  <a:ln>
                    <a:noFill/>
                  </a:ln>
                  <a:solidFill>
                    <a:prstClr val="black"/>
                  </a:solidFill>
                  <a:effectLst/>
                  <a:uLnTx/>
                  <a:uFillTx/>
                  <a:latin typeface="Arial"/>
                  <a:ea typeface="Source Sans Pro" charset="0"/>
                  <a:cs typeface="Arial" panose="020B0604020202020204" pitchFamily="34" charset="0"/>
                  <a:sym typeface="Arial"/>
                </a:rPr>
                <a:t> with value “XYZ Corp”.</a:t>
              </a:r>
            </a:p>
          </p:txBody>
        </p:sp>
        <p:sp>
          <p:nvSpPr>
            <p:cNvPr id="32" name="Rectangle: Rounded Corners 31">
              <a:extLst>
                <a:ext uri="{FF2B5EF4-FFF2-40B4-BE49-F238E27FC236}">
                  <a16:creationId xmlns:a16="http://schemas.microsoft.com/office/drawing/2014/main" xmlns="" id="{6221C39C-0907-43E9-AFF9-1AFB003C96EA}"/>
                </a:ext>
              </a:extLst>
            </p:cNvPr>
            <p:cNvSpPr/>
            <p:nvPr/>
          </p:nvSpPr>
          <p:spPr>
            <a:xfrm>
              <a:off x="3926495" y="1871996"/>
              <a:ext cx="2602597" cy="668293"/>
            </a:xfrm>
            <a:prstGeom prst="roundRect">
              <a:avLst>
                <a:gd name="adj" fmla="val 50000"/>
              </a:avLst>
            </a:prstGeom>
            <a:solidFill>
              <a:srgbClr val="FFB5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Example</a:t>
              </a:r>
            </a:p>
          </p:txBody>
        </p:sp>
      </p:grpSp>
      <p:grpSp>
        <p:nvGrpSpPr>
          <p:cNvPr id="33" name="Group 32">
            <a:extLst>
              <a:ext uri="{FF2B5EF4-FFF2-40B4-BE49-F238E27FC236}">
                <a16:creationId xmlns:a16="http://schemas.microsoft.com/office/drawing/2014/main" xmlns="" id="{08A24E5B-06CD-497F-AD74-19C781A25376}"/>
              </a:ext>
            </a:extLst>
          </p:cNvPr>
          <p:cNvGrpSpPr/>
          <p:nvPr/>
        </p:nvGrpSpPr>
        <p:grpSpPr>
          <a:xfrm>
            <a:off x="4611907" y="2090639"/>
            <a:ext cx="2847391" cy="3123582"/>
            <a:chOff x="3804098" y="1871996"/>
            <a:chExt cx="2847391" cy="3123582"/>
          </a:xfrm>
        </p:grpSpPr>
        <p:sp>
          <p:nvSpPr>
            <p:cNvPr id="34" name="Rectangle: Rounded Corners 33">
              <a:extLst>
                <a:ext uri="{FF2B5EF4-FFF2-40B4-BE49-F238E27FC236}">
                  <a16:creationId xmlns:a16="http://schemas.microsoft.com/office/drawing/2014/main" xmlns="" id="{9DC1F42B-D28C-4FC8-A878-39A13AD664B6}"/>
                </a:ext>
              </a:extLst>
            </p:cNvPr>
            <p:cNvSpPr>
              <a:spLocks noChangeAspect="1"/>
            </p:cNvSpPr>
            <p:nvPr/>
          </p:nvSpPr>
          <p:spPr>
            <a:xfrm>
              <a:off x="3804098" y="2168341"/>
              <a:ext cx="2847391" cy="2827237"/>
            </a:xfrm>
            <a:prstGeom prst="roundRect">
              <a:avLst>
                <a:gd name="adj" fmla="val 7704"/>
              </a:avLst>
            </a:prstGeom>
            <a:solidFill>
              <a:srgbClr val="FFFFFF"/>
            </a:solidFill>
            <a:ln w="38100" cap="flat" cmpd="sng" algn="ctr">
              <a:solidFill>
                <a:srgbClr val="FA4616"/>
              </a:solidFill>
              <a:prstDash val="solid"/>
            </a:ln>
            <a:effectLst/>
          </p:spPr>
          <p:txBody>
            <a:bodyPr lIns="144000" tIns="126000" rIns="144000" rtlCol="0" anchor="t" anchorCtr="0"/>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a:ea typeface="Source Sans Pro" charset="0"/>
                <a:cs typeface="Arial" panose="020B0604020202020204" pitchFamily="34" charset="0"/>
                <a:sym typeface="Arial"/>
              </a:endParaRP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Arial"/>
                  <a:ea typeface="Source Sans Pro" charset="0"/>
                  <a:cs typeface="Arial" panose="020B0604020202020204" pitchFamily="34" charset="0"/>
                  <a:sym typeface="Arial"/>
                </a:rPr>
                <a:t>To store text and reuse it in the code for specific actions</a:t>
              </a:r>
            </a:p>
          </p:txBody>
        </p:sp>
        <p:sp>
          <p:nvSpPr>
            <p:cNvPr id="35" name="Rectangle: Rounded Corners 34">
              <a:extLst>
                <a:ext uri="{FF2B5EF4-FFF2-40B4-BE49-F238E27FC236}">
                  <a16:creationId xmlns:a16="http://schemas.microsoft.com/office/drawing/2014/main" xmlns="" id="{D565FCD9-A081-4650-9939-77DDDFA1547A}"/>
                </a:ext>
              </a:extLst>
            </p:cNvPr>
            <p:cNvSpPr/>
            <p:nvPr/>
          </p:nvSpPr>
          <p:spPr>
            <a:xfrm>
              <a:off x="3926495" y="1871996"/>
              <a:ext cx="2602597" cy="668293"/>
            </a:xfrm>
            <a:prstGeom prst="roundRect">
              <a:avLst>
                <a:gd name="adj" fmla="val 50000"/>
              </a:avLst>
            </a:prstGeom>
            <a:solidFill>
              <a:srgbClr val="FA4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Usage</a:t>
              </a:r>
            </a:p>
          </p:txBody>
        </p:sp>
      </p:grpSp>
      <p:grpSp>
        <p:nvGrpSpPr>
          <p:cNvPr id="36" name="Group 35">
            <a:extLst>
              <a:ext uri="{FF2B5EF4-FFF2-40B4-BE49-F238E27FC236}">
                <a16:creationId xmlns:a16="http://schemas.microsoft.com/office/drawing/2014/main" xmlns="" id="{77F4DB02-FCB5-475B-AF20-1DD524E3A3D6}"/>
              </a:ext>
            </a:extLst>
          </p:cNvPr>
          <p:cNvGrpSpPr/>
          <p:nvPr/>
        </p:nvGrpSpPr>
        <p:grpSpPr>
          <a:xfrm>
            <a:off x="388784" y="2090639"/>
            <a:ext cx="2847391" cy="3123582"/>
            <a:chOff x="3804098" y="1871996"/>
            <a:chExt cx="2847391" cy="3123582"/>
          </a:xfrm>
        </p:grpSpPr>
        <p:sp>
          <p:nvSpPr>
            <p:cNvPr id="38" name="Rectangle: Rounded Corners 37">
              <a:extLst>
                <a:ext uri="{FF2B5EF4-FFF2-40B4-BE49-F238E27FC236}">
                  <a16:creationId xmlns:a16="http://schemas.microsoft.com/office/drawing/2014/main" xmlns="" id="{7D84E33F-01B6-4595-B505-E63503A793C2}"/>
                </a:ext>
              </a:extLst>
            </p:cNvPr>
            <p:cNvSpPr>
              <a:spLocks noChangeAspect="1"/>
            </p:cNvSpPr>
            <p:nvPr/>
          </p:nvSpPr>
          <p:spPr>
            <a:xfrm>
              <a:off x="3804098" y="2168341"/>
              <a:ext cx="2847391" cy="2827237"/>
            </a:xfrm>
            <a:prstGeom prst="roundRect">
              <a:avLst>
                <a:gd name="adj" fmla="val 7704"/>
              </a:avLst>
            </a:prstGeom>
            <a:solidFill>
              <a:srgbClr val="FFFFFF"/>
            </a:solidFill>
            <a:ln w="38100" cap="flat" cmpd="sng" algn="ctr">
              <a:solidFill>
                <a:srgbClr val="0067DF"/>
              </a:solidFill>
              <a:prstDash val="solid"/>
            </a:ln>
            <a:effectLst/>
          </p:spPr>
          <p:txBody>
            <a:bodyPr lIns="144000" tIns="126000" rIns="144000" rtlCol="0" anchor="t" anchorCtr="0"/>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a:ea typeface="Source Sans Pro" charset="0"/>
                <a:cs typeface="Arial" panose="020B0604020202020204" pitchFamily="34" charset="0"/>
                <a:sym typeface="Arial"/>
              </a:endParaRP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Arial"/>
                  <a:ea typeface="Source Sans Pro" charset="0"/>
                  <a:cs typeface="Arial" panose="020B0604020202020204" pitchFamily="34" charset="0"/>
                  <a:sym typeface="Arial"/>
                </a:rPr>
                <a:t>String variables help store any sequence of text</a:t>
              </a:r>
            </a:p>
          </p:txBody>
        </p:sp>
        <p:sp>
          <p:nvSpPr>
            <p:cNvPr id="44" name="Rectangle: Rounded Corners 43">
              <a:extLst>
                <a:ext uri="{FF2B5EF4-FFF2-40B4-BE49-F238E27FC236}">
                  <a16:creationId xmlns:a16="http://schemas.microsoft.com/office/drawing/2014/main" xmlns="" id="{78970D06-98C7-4CD9-BAE8-87173B806AF7}"/>
                </a:ext>
              </a:extLst>
            </p:cNvPr>
            <p:cNvSpPr/>
            <p:nvPr/>
          </p:nvSpPr>
          <p:spPr>
            <a:xfrm>
              <a:off x="3926495" y="1871996"/>
              <a:ext cx="2602597" cy="668293"/>
            </a:xfrm>
            <a:prstGeom prst="roundRect">
              <a:avLst>
                <a:gd name="adj" fmla="val 50000"/>
              </a:avLst>
            </a:prstGeom>
            <a:solidFill>
              <a:srgbClr val="0067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Definition</a:t>
              </a:r>
            </a:p>
          </p:txBody>
        </p:sp>
      </p:grpSp>
    </p:spTree>
    <p:custDataLst>
      <p:tags r:id="rId1"/>
    </p:custDataLst>
    <p:extLst>
      <p:ext uri="{BB962C8B-B14F-4D97-AF65-F5344CB8AC3E}">
        <p14:creationId xmlns:p14="http://schemas.microsoft.com/office/powerpoint/2010/main" val="42750989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xmlns="" id="{315B12EF-73AA-45B9-8ED1-1CEA999685FB}"/>
              </a:ext>
            </a:extLst>
          </p:cNvPr>
          <p:cNvPicPr>
            <a:picLocks noChangeAspect="1"/>
          </p:cNvPicPr>
          <p:nvPr/>
        </p:nvPicPr>
        <p:blipFill>
          <a:blip r:embed="rId4"/>
          <a:srcRect/>
          <a:stretch/>
        </p:blipFill>
        <p:spPr>
          <a:xfrm>
            <a:off x="10353196" y="349030"/>
            <a:ext cx="1419987" cy="325698"/>
          </a:xfrm>
          <a:prstGeom prst="rect">
            <a:avLst/>
          </a:prstGeom>
        </p:spPr>
      </p:pic>
      <p:sp>
        <p:nvSpPr>
          <p:cNvPr id="23" name="Freeform: Shape 41">
            <a:extLst>
              <a:ext uri="{FF2B5EF4-FFF2-40B4-BE49-F238E27FC236}">
                <a16:creationId xmlns:a16="http://schemas.microsoft.com/office/drawing/2014/main" xmlns="" id="{107486C9-CB0B-4CA7-A35A-8B31BD58AAA8}"/>
              </a:ext>
            </a:extLst>
          </p:cNvPr>
          <p:cNvSpPr txBox="1">
            <a:spLocks/>
          </p:cNvSpPr>
          <p:nvPr/>
        </p:nvSpPr>
        <p:spPr>
          <a:xfrm rot="16200000">
            <a:off x="9350039" y="515505"/>
            <a:ext cx="520273" cy="520405"/>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chemeClr val="bg1">
              <a:lumMod val="85000"/>
              <a:alpha val="50000"/>
            </a:schemeClr>
          </a:solidFill>
        </p:spPr>
        <p:txBody>
          <a:bodyPr wrap="square">
            <a:noAutofit/>
          </a:bodyPr>
          <a:lstStyle>
            <a:lvl1pPr marL="0" indent="0" algn="l" defTabSz="457200" rtl="0" eaLnBrk="1" latinLnBrk="0" hangingPunct="1">
              <a:spcBef>
                <a:spcPts val="1000"/>
              </a:spcBef>
              <a:buFont typeface="Arial"/>
              <a:buNone/>
              <a:defRPr sz="14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14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14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14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1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1000"/>
              </a:spcBef>
              <a:spcAft>
                <a:spcPts val="0"/>
              </a:spcAft>
              <a:buClrTx/>
              <a:buSzTx/>
              <a:buFont typeface="Arial"/>
              <a:buNone/>
              <a:tabLst/>
              <a:defRPr/>
            </a:pPr>
            <a:r>
              <a:rPr kumimoji="0" lang="en-US" sz="1400" b="0" i="0" u="none" strike="noStrike" kern="1200" cap="none" spc="0" normalizeH="0" baseline="0" noProof="0">
                <a:ln>
                  <a:noFill/>
                </a:ln>
                <a:solidFill>
                  <a:prstClr val="white">
                    <a:alpha val="0"/>
                  </a:prstClr>
                </a:solidFill>
                <a:effectLst/>
                <a:uLnTx/>
                <a:uFillTx/>
                <a:latin typeface="Arial"/>
                <a:ea typeface="+mn-ea"/>
                <a:cs typeface="Arial"/>
              </a:rPr>
              <a:t> </a:t>
            </a:r>
          </a:p>
        </p:txBody>
      </p:sp>
      <p:sp>
        <p:nvSpPr>
          <p:cNvPr id="24" name="TextBox 23">
            <a:extLst>
              <a:ext uri="{FF2B5EF4-FFF2-40B4-BE49-F238E27FC236}">
                <a16:creationId xmlns:a16="http://schemas.microsoft.com/office/drawing/2014/main" xmlns="" id="{06C24D5D-838D-4538-9DDD-5D6A300F05FD}"/>
              </a:ext>
            </a:extLst>
          </p:cNvPr>
          <p:cNvSpPr txBox="1">
            <a:spLocks/>
          </p:cNvSpPr>
          <p:nvPr/>
        </p:nvSpPr>
        <p:spPr>
          <a:xfrm>
            <a:off x="7041922" y="1"/>
            <a:ext cx="2011251" cy="783591"/>
          </a:xfrm>
          <a:custGeom>
            <a:avLst/>
            <a:gdLst>
              <a:gd name="connsiteX0" fmla="*/ 0 w 2010727"/>
              <a:gd name="connsiteY0" fmla="*/ 0 h 783591"/>
              <a:gd name="connsiteX1" fmla="*/ 554656 w 2010727"/>
              <a:gd name="connsiteY1" fmla="*/ 0 h 783591"/>
              <a:gd name="connsiteX2" fmla="*/ 572969 w 2010727"/>
              <a:gd name="connsiteY2" fmla="*/ 33738 h 783591"/>
              <a:gd name="connsiteX3" fmla="*/ 1005363 w 2010727"/>
              <a:gd name="connsiteY3" fmla="*/ 263640 h 783591"/>
              <a:gd name="connsiteX4" fmla="*/ 1437757 w 2010727"/>
              <a:gd name="connsiteY4" fmla="*/ 33738 h 783591"/>
              <a:gd name="connsiteX5" fmla="*/ 1456070 w 2010727"/>
              <a:gd name="connsiteY5" fmla="*/ 0 h 783591"/>
              <a:gd name="connsiteX6" fmla="*/ 2010727 w 2010727"/>
              <a:gd name="connsiteY6" fmla="*/ 0 h 783591"/>
              <a:gd name="connsiteX7" fmla="*/ 1964925 w 2010727"/>
              <a:gd name="connsiteY7" fmla="*/ 147550 h 783591"/>
              <a:gd name="connsiteX8" fmla="*/ 1005363 w 2010727"/>
              <a:gd name="connsiteY8" fmla="*/ 783591 h 783591"/>
              <a:gd name="connsiteX9" fmla="*/ 45802 w 2010727"/>
              <a:gd name="connsiteY9" fmla="*/ 147550 h 783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10727" h="783591">
                <a:moveTo>
                  <a:pt x="0" y="0"/>
                </a:moveTo>
                <a:lnTo>
                  <a:pt x="554656" y="0"/>
                </a:lnTo>
                <a:lnTo>
                  <a:pt x="572969" y="33738"/>
                </a:lnTo>
                <a:cubicBezTo>
                  <a:pt x="666677" y="172444"/>
                  <a:pt x="825370" y="263640"/>
                  <a:pt x="1005363" y="263640"/>
                </a:cubicBezTo>
                <a:cubicBezTo>
                  <a:pt x="1185356" y="263640"/>
                  <a:pt x="1344049" y="172444"/>
                  <a:pt x="1437757" y="33738"/>
                </a:cubicBezTo>
                <a:lnTo>
                  <a:pt x="1456070" y="0"/>
                </a:lnTo>
                <a:lnTo>
                  <a:pt x="2010727" y="0"/>
                </a:lnTo>
                <a:lnTo>
                  <a:pt x="1964925" y="147550"/>
                </a:lnTo>
                <a:cubicBezTo>
                  <a:pt x="1806831" y="521325"/>
                  <a:pt x="1436725" y="783591"/>
                  <a:pt x="1005363" y="783591"/>
                </a:cubicBezTo>
                <a:cubicBezTo>
                  <a:pt x="574001" y="783591"/>
                  <a:pt x="203895" y="521325"/>
                  <a:pt x="45802" y="147550"/>
                </a:cubicBezTo>
                <a:close/>
              </a:path>
            </a:pathLst>
          </a:custGeom>
          <a:solidFill>
            <a:schemeClr val="bg1">
              <a:lumMod val="85000"/>
              <a:alpha val="50000"/>
            </a:schemeClr>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1000"/>
              </a:spcBef>
              <a:spcAft>
                <a:spcPts val="0"/>
              </a:spcAft>
              <a:buClrTx/>
              <a:buSzTx/>
              <a:buFont typeface="Arial"/>
              <a:buNone/>
              <a:tabLst/>
              <a:defRPr/>
            </a:pPr>
            <a:r>
              <a:rPr kumimoji="0" lang="en-US" sz="2000" b="0" i="0" u="none" strike="noStrike" kern="1200" cap="none" spc="0" normalizeH="0" baseline="0" noProof="0">
                <a:ln>
                  <a:noFill/>
                </a:ln>
                <a:solidFill>
                  <a:prstClr val="white">
                    <a:alpha val="0"/>
                  </a:prstClr>
                </a:solidFill>
                <a:effectLst/>
                <a:uLnTx/>
                <a:uFillTx/>
                <a:latin typeface="Arial"/>
                <a:ea typeface="+mn-ea"/>
                <a:cs typeface="Arial"/>
              </a:rPr>
              <a:t> </a:t>
            </a:r>
          </a:p>
        </p:txBody>
      </p:sp>
      <p:grpSp>
        <p:nvGrpSpPr>
          <p:cNvPr id="25" name="Group 24">
            <a:extLst>
              <a:ext uri="{FF2B5EF4-FFF2-40B4-BE49-F238E27FC236}">
                <a16:creationId xmlns:a16="http://schemas.microsoft.com/office/drawing/2014/main" xmlns="" id="{A31CAD9F-F30B-4992-BA61-4038E6DC28DD}"/>
              </a:ext>
            </a:extLst>
          </p:cNvPr>
          <p:cNvGrpSpPr/>
          <p:nvPr/>
        </p:nvGrpSpPr>
        <p:grpSpPr>
          <a:xfrm>
            <a:off x="6991767" y="244608"/>
            <a:ext cx="4972747" cy="549346"/>
            <a:chOff x="6989946" y="244608"/>
            <a:chExt cx="4971452" cy="549346"/>
          </a:xfrm>
        </p:grpSpPr>
        <p:sp>
          <p:nvSpPr>
            <p:cNvPr id="26" name="Freeform: Shape 25">
              <a:extLst>
                <a:ext uri="{FF2B5EF4-FFF2-40B4-BE49-F238E27FC236}">
                  <a16:creationId xmlns:a16="http://schemas.microsoft.com/office/drawing/2014/main" xmlns="" id="{085B2156-6479-48C3-820F-1BA99C6A8199}"/>
                </a:ext>
              </a:extLst>
            </p:cNvPr>
            <p:cNvSpPr/>
            <p:nvPr userDrawn="1"/>
          </p:nvSpPr>
          <p:spPr>
            <a:xfrm rot="5400000">
              <a:off x="11021749" y="-145696"/>
              <a:ext cx="549346" cy="1329953"/>
            </a:xfrm>
            <a:custGeom>
              <a:avLst/>
              <a:gdLst>
                <a:gd name="connsiteX0" fmla="*/ 520400 w 549346"/>
                <a:gd name="connsiteY0" fmla="*/ 28951 h 1329953"/>
                <a:gd name="connsiteX1" fmla="*/ 520400 w 549346"/>
                <a:gd name="connsiteY1" fmla="*/ 7 h 1329953"/>
                <a:gd name="connsiteX2" fmla="*/ 549346 w 549346"/>
                <a:gd name="connsiteY2" fmla="*/ 7 h 1329953"/>
                <a:gd name="connsiteX3" fmla="*/ 549346 w 549346"/>
                <a:gd name="connsiteY3" fmla="*/ 28951 h 1329953"/>
                <a:gd name="connsiteX4" fmla="*/ 520400 w 549346"/>
                <a:gd name="connsiteY4" fmla="*/ 289151 h 1329953"/>
                <a:gd name="connsiteX5" fmla="*/ 520400 w 549346"/>
                <a:gd name="connsiteY5" fmla="*/ 260207 h 1329953"/>
                <a:gd name="connsiteX6" fmla="*/ 549346 w 549346"/>
                <a:gd name="connsiteY6" fmla="*/ 260207 h 1329953"/>
                <a:gd name="connsiteX7" fmla="*/ 549346 w 549346"/>
                <a:gd name="connsiteY7" fmla="*/ 289151 h 1329953"/>
                <a:gd name="connsiteX8" fmla="*/ 520400 w 549346"/>
                <a:gd name="connsiteY8" fmla="*/ 549351 h 1329953"/>
                <a:gd name="connsiteX9" fmla="*/ 520400 w 549346"/>
                <a:gd name="connsiteY9" fmla="*/ 520407 h 1329953"/>
                <a:gd name="connsiteX10" fmla="*/ 549346 w 549346"/>
                <a:gd name="connsiteY10" fmla="*/ 520407 h 1329953"/>
                <a:gd name="connsiteX11" fmla="*/ 549346 w 549346"/>
                <a:gd name="connsiteY11" fmla="*/ 549351 h 1329953"/>
                <a:gd name="connsiteX12" fmla="*/ 520400 w 549346"/>
                <a:gd name="connsiteY12" fmla="*/ 809555 h 1329953"/>
                <a:gd name="connsiteX13" fmla="*/ 520400 w 549346"/>
                <a:gd name="connsiteY13" fmla="*/ 780609 h 1329953"/>
                <a:gd name="connsiteX14" fmla="*/ 549346 w 549346"/>
                <a:gd name="connsiteY14" fmla="*/ 780609 h 1329953"/>
                <a:gd name="connsiteX15" fmla="*/ 549346 w 549346"/>
                <a:gd name="connsiteY15" fmla="*/ 809555 h 1329953"/>
                <a:gd name="connsiteX16" fmla="*/ 520400 w 549346"/>
                <a:gd name="connsiteY16" fmla="*/ 1069753 h 1329953"/>
                <a:gd name="connsiteX17" fmla="*/ 520400 w 549346"/>
                <a:gd name="connsiteY17" fmla="*/ 1040809 h 1329953"/>
                <a:gd name="connsiteX18" fmla="*/ 549346 w 549346"/>
                <a:gd name="connsiteY18" fmla="*/ 1040809 h 1329953"/>
                <a:gd name="connsiteX19" fmla="*/ 549346 w 549346"/>
                <a:gd name="connsiteY19" fmla="*/ 1069753 h 1329953"/>
                <a:gd name="connsiteX20" fmla="*/ 520400 w 549346"/>
                <a:gd name="connsiteY20" fmla="*/ 1329953 h 1329953"/>
                <a:gd name="connsiteX21" fmla="*/ 520400 w 549346"/>
                <a:gd name="connsiteY21" fmla="*/ 1301009 h 1329953"/>
                <a:gd name="connsiteX22" fmla="*/ 549346 w 549346"/>
                <a:gd name="connsiteY22" fmla="*/ 1301009 h 1329953"/>
                <a:gd name="connsiteX23" fmla="*/ 549346 w 549346"/>
                <a:gd name="connsiteY23" fmla="*/ 1329953 h 1329953"/>
                <a:gd name="connsiteX24" fmla="*/ 260201 w 549346"/>
                <a:gd name="connsiteY24" fmla="*/ 28949 h 1329953"/>
                <a:gd name="connsiteX25" fmla="*/ 260201 w 549346"/>
                <a:gd name="connsiteY25" fmla="*/ 3 h 1329953"/>
                <a:gd name="connsiteX26" fmla="*/ 289145 w 549346"/>
                <a:gd name="connsiteY26" fmla="*/ 3 h 1329953"/>
                <a:gd name="connsiteX27" fmla="*/ 289145 w 549346"/>
                <a:gd name="connsiteY27" fmla="*/ 28949 h 1329953"/>
                <a:gd name="connsiteX28" fmla="*/ 0 w 549346"/>
                <a:gd name="connsiteY28" fmla="*/ 28947 h 1329953"/>
                <a:gd name="connsiteX29" fmla="*/ 0 w 549346"/>
                <a:gd name="connsiteY29" fmla="*/ 0 h 1329953"/>
                <a:gd name="connsiteX30" fmla="*/ 28944 w 549346"/>
                <a:gd name="connsiteY30" fmla="*/ 0 h 1329953"/>
                <a:gd name="connsiteX31" fmla="*/ 28944 w 549346"/>
                <a:gd name="connsiteY31" fmla="*/ 28947 h 1329953"/>
                <a:gd name="connsiteX32" fmla="*/ 0 w 549346"/>
                <a:gd name="connsiteY32" fmla="*/ 289147 h 1329953"/>
                <a:gd name="connsiteX33" fmla="*/ 0 w 549346"/>
                <a:gd name="connsiteY33" fmla="*/ 260203 h 1329953"/>
                <a:gd name="connsiteX34" fmla="*/ 28944 w 549346"/>
                <a:gd name="connsiteY34" fmla="*/ 260203 h 1329953"/>
                <a:gd name="connsiteX35" fmla="*/ 28944 w 549346"/>
                <a:gd name="connsiteY35" fmla="*/ 289147 h 1329953"/>
                <a:gd name="connsiteX36" fmla="*/ 0 w 549346"/>
                <a:gd name="connsiteY36" fmla="*/ 549347 h 1329953"/>
                <a:gd name="connsiteX37" fmla="*/ 0 w 549346"/>
                <a:gd name="connsiteY37" fmla="*/ 520403 h 1329953"/>
                <a:gd name="connsiteX38" fmla="*/ 28944 w 549346"/>
                <a:gd name="connsiteY38" fmla="*/ 520403 h 1329953"/>
                <a:gd name="connsiteX39" fmla="*/ 28944 w 549346"/>
                <a:gd name="connsiteY39" fmla="*/ 549347 h 1329953"/>
                <a:gd name="connsiteX40" fmla="*/ 0 w 549346"/>
                <a:gd name="connsiteY40" fmla="*/ 809549 h 1329953"/>
                <a:gd name="connsiteX41" fmla="*/ 0 w 549346"/>
                <a:gd name="connsiteY41" fmla="*/ 780603 h 1329953"/>
                <a:gd name="connsiteX42" fmla="*/ 28944 w 549346"/>
                <a:gd name="connsiteY42" fmla="*/ 780603 h 1329953"/>
                <a:gd name="connsiteX43" fmla="*/ 28944 w 549346"/>
                <a:gd name="connsiteY43" fmla="*/ 809549 h 1329953"/>
                <a:gd name="connsiteX44" fmla="*/ 0 w 549346"/>
                <a:gd name="connsiteY44" fmla="*/ 1069747 h 1329953"/>
                <a:gd name="connsiteX45" fmla="*/ 0 w 549346"/>
                <a:gd name="connsiteY45" fmla="*/ 1040803 h 1329953"/>
                <a:gd name="connsiteX46" fmla="*/ 28944 w 549346"/>
                <a:gd name="connsiteY46" fmla="*/ 1040803 h 1329953"/>
                <a:gd name="connsiteX47" fmla="*/ 28944 w 549346"/>
                <a:gd name="connsiteY47" fmla="*/ 1069747 h 1329953"/>
                <a:gd name="connsiteX48" fmla="*/ 0 w 549346"/>
                <a:gd name="connsiteY48" fmla="*/ 1329947 h 1329953"/>
                <a:gd name="connsiteX49" fmla="*/ 0 w 549346"/>
                <a:gd name="connsiteY49" fmla="*/ 1301003 h 1329953"/>
                <a:gd name="connsiteX50" fmla="*/ 28944 w 549346"/>
                <a:gd name="connsiteY50" fmla="*/ 1301003 h 1329953"/>
                <a:gd name="connsiteX51" fmla="*/ 28944 w 549346"/>
                <a:gd name="connsiteY51" fmla="*/ 1329947 h 1329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549346" h="1329953">
                  <a:moveTo>
                    <a:pt x="520400" y="28951"/>
                  </a:moveTo>
                  <a:lnTo>
                    <a:pt x="520400" y="7"/>
                  </a:lnTo>
                  <a:lnTo>
                    <a:pt x="549346" y="7"/>
                  </a:lnTo>
                  <a:lnTo>
                    <a:pt x="549346" y="28951"/>
                  </a:lnTo>
                  <a:close/>
                  <a:moveTo>
                    <a:pt x="520400" y="289151"/>
                  </a:moveTo>
                  <a:lnTo>
                    <a:pt x="520400" y="260207"/>
                  </a:lnTo>
                  <a:lnTo>
                    <a:pt x="549346" y="260207"/>
                  </a:lnTo>
                  <a:lnTo>
                    <a:pt x="549346" y="289151"/>
                  </a:lnTo>
                  <a:close/>
                  <a:moveTo>
                    <a:pt x="520400" y="549351"/>
                  </a:moveTo>
                  <a:lnTo>
                    <a:pt x="520400" y="520407"/>
                  </a:lnTo>
                  <a:lnTo>
                    <a:pt x="549346" y="520407"/>
                  </a:lnTo>
                  <a:lnTo>
                    <a:pt x="549346" y="549351"/>
                  </a:lnTo>
                  <a:close/>
                  <a:moveTo>
                    <a:pt x="520400" y="809555"/>
                  </a:moveTo>
                  <a:lnTo>
                    <a:pt x="520400" y="780609"/>
                  </a:lnTo>
                  <a:lnTo>
                    <a:pt x="549346" y="780609"/>
                  </a:lnTo>
                  <a:lnTo>
                    <a:pt x="549346" y="809555"/>
                  </a:lnTo>
                  <a:close/>
                  <a:moveTo>
                    <a:pt x="520400" y="1069753"/>
                  </a:moveTo>
                  <a:lnTo>
                    <a:pt x="520400" y="1040809"/>
                  </a:lnTo>
                  <a:lnTo>
                    <a:pt x="549346" y="1040809"/>
                  </a:lnTo>
                  <a:lnTo>
                    <a:pt x="549346" y="1069753"/>
                  </a:lnTo>
                  <a:close/>
                  <a:moveTo>
                    <a:pt x="520400" y="1329953"/>
                  </a:moveTo>
                  <a:lnTo>
                    <a:pt x="520400" y="1301009"/>
                  </a:lnTo>
                  <a:lnTo>
                    <a:pt x="549346" y="1301009"/>
                  </a:lnTo>
                  <a:lnTo>
                    <a:pt x="549346" y="1329953"/>
                  </a:lnTo>
                  <a:close/>
                  <a:moveTo>
                    <a:pt x="260201" y="28949"/>
                  </a:moveTo>
                  <a:lnTo>
                    <a:pt x="260201" y="3"/>
                  </a:lnTo>
                  <a:lnTo>
                    <a:pt x="289145" y="3"/>
                  </a:lnTo>
                  <a:lnTo>
                    <a:pt x="289145" y="28949"/>
                  </a:lnTo>
                  <a:close/>
                  <a:moveTo>
                    <a:pt x="0" y="28947"/>
                  </a:moveTo>
                  <a:lnTo>
                    <a:pt x="0" y="0"/>
                  </a:lnTo>
                  <a:lnTo>
                    <a:pt x="28944" y="0"/>
                  </a:lnTo>
                  <a:lnTo>
                    <a:pt x="28944" y="28947"/>
                  </a:lnTo>
                  <a:close/>
                  <a:moveTo>
                    <a:pt x="0" y="289147"/>
                  </a:moveTo>
                  <a:lnTo>
                    <a:pt x="0" y="260203"/>
                  </a:lnTo>
                  <a:lnTo>
                    <a:pt x="28944" y="260203"/>
                  </a:lnTo>
                  <a:lnTo>
                    <a:pt x="28944" y="289147"/>
                  </a:lnTo>
                  <a:close/>
                  <a:moveTo>
                    <a:pt x="0" y="549347"/>
                  </a:moveTo>
                  <a:lnTo>
                    <a:pt x="0" y="520403"/>
                  </a:lnTo>
                  <a:lnTo>
                    <a:pt x="28944" y="520403"/>
                  </a:lnTo>
                  <a:lnTo>
                    <a:pt x="28944" y="549347"/>
                  </a:lnTo>
                  <a:close/>
                  <a:moveTo>
                    <a:pt x="0" y="809549"/>
                  </a:moveTo>
                  <a:lnTo>
                    <a:pt x="0" y="780603"/>
                  </a:lnTo>
                  <a:lnTo>
                    <a:pt x="28944" y="780603"/>
                  </a:lnTo>
                  <a:lnTo>
                    <a:pt x="28944" y="809549"/>
                  </a:lnTo>
                  <a:close/>
                  <a:moveTo>
                    <a:pt x="0" y="1069747"/>
                  </a:moveTo>
                  <a:lnTo>
                    <a:pt x="0" y="1040803"/>
                  </a:lnTo>
                  <a:lnTo>
                    <a:pt x="28944" y="1040803"/>
                  </a:lnTo>
                  <a:lnTo>
                    <a:pt x="28944" y="1069747"/>
                  </a:lnTo>
                  <a:close/>
                  <a:moveTo>
                    <a:pt x="0" y="1329947"/>
                  </a:moveTo>
                  <a:lnTo>
                    <a:pt x="0" y="1301003"/>
                  </a:lnTo>
                  <a:lnTo>
                    <a:pt x="28944" y="1301003"/>
                  </a:lnTo>
                  <a:lnTo>
                    <a:pt x="28944" y="1329947"/>
                  </a:lnTo>
                  <a:close/>
                </a:path>
              </a:pathLst>
            </a:custGeom>
            <a:solidFill>
              <a:schemeClr val="tx2">
                <a:alpha val="20000"/>
              </a:schemeClr>
            </a:solidFill>
            <a:ln w="10294"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 name="Freeform: Shape 26">
              <a:extLst>
                <a:ext uri="{FF2B5EF4-FFF2-40B4-BE49-F238E27FC236}">
                  <a16:creationId xmlns:a16="http://schemas.microsoft.com/office/drawing/2014/main" xmlns="" id="{71382546-D670-4A70-89F9-354396744765}"/>
                </a:ext>
              </a:extLst>
            </p:cNvPr>
            <p:cNvSpPr/>
            <p:nvPr userDrawn="1"/>
          </p:nvSpPr>
          <p:spPr>
            <a:xfrm rot="5400000">
              <a:off x="7380249" y="-145695"/>
              <a:ext cx="549346" cy="1329951"/>
            </a:xfrm>
            <a:custGeom>
              <a:avLst/>
              <a:gdLst>
                <a:gd name="connsiteX0" fmla="*/ 520400 w 549346"/>
                <a:gd name="connsiteY0" fmla="*/ 28950 h 1329951"/>
                <a:gd name="connsiteX1" fmla="*/ 520400 w 549346"/>
                <a:gd name="connsiteY1" fmla="*/ 5 h 1329951"/>
                <a:gd name="connsiteX2" fmla="*/ 549346 w 549346"/>
                <a:gd name="connsiteY2" fmla="*/ 5 h 1329951"/>
                <a:gd name="connsiteX3" fmla="*/ 549346 w 549346"/>
                <a:gd name="connsiteY3" fmla="*/ 28950 h 1329951"/>
                <a:gd name="connsiteX4" fmla="*/ 520400 w 549346"/>
                <a:gd name="connsiteY4" fmla="*/ 289149 h 1329951"/>
                <a:gd name="connsiteX5" fmla="*/ 520400 w 549346"/>
                <a:gd name="connsiteY5" fmla="*/ 260205 h 1329951"/>
                <a:gd name="connsiteX6" fmla="*/ 549346 w 549346"/>
                <a:gd name="connsiteY6" fmla="*/ 260205 h 1329951"/>
                <a:gd name="connsiteX7" fmla="*/ 549346 w 549346"/>
                <a:gd name="connsiteY7" fmla="*/ 289149 h 1329951"/>
                <a:gd name="connsiteX8" fmla="*/ 520400 w 549346"/>
                <a:gd name="connsiteY8" fmla="*/ 549350 h 1329951"/>
                <a:gd name="connsiteX9" fmla="*/ 520400 w 549346"/>
                <a:gd name="connsiteY9" fmla="*/ 520405 h 1329951"/>
                <a:gd name="connsiteX10" fmla="*/ 549346 w 549346"/>
                <a:gd name="connsiteY10" fmla="*/ 520405 h 1329951"/>
                <a:gd name="connsiteX11" fmla="*/ 549346 w 549346"/>
                <a:gd name="connsiteY11" fmla="*/ 549350 h 1329951"/>
                <a:gd name="connsiteX12" fmla="*/ 520400 w 549346"/>
                <a:gd name="connsiteY12" fmla="*/ 809553 h 1329951"/>
                <a:gd name="connsiteX13" fmla="*/ 520400 w 549346"/>
                <a:gd name="connsiteY13" fmla="*/ 780608 h 1329951"/>
                <a:gd name="connsiteX14" fmla="*/ 549346 w 549346"/>
                <a:gd name="connsiteY14" fmla="*/ 780608 h 1329951"/>
                <a:gd name="connsiteX15" fmla="*/ 549346 w 549346"/>
                <a:gd name="connsiteY15" fmla="*/ 809553 h 1329951"/>
                <a:gd name="connsiteX16" fmla="*/ 520400 w 549346"/>
                <a:gd name="connsiteY16" fmla="*/ 1069751 h 1329951"/>
                <a:gd name="connsiteX17" fmla="*/ 520400 w 549346"/>
                <a:gd name="connsiteY17" fmla="*/ 1040807 h 1329951"/>
                <a:gd name="connsiteX18" fmla="*/ 549346 w 549346"/>
                <a:gd name="connsiteY18" fmla="*/ 1040807 h 1329951"/>
                <a:gd name="connsiteX19" fmla="*/ 549346 w 549346"/>
                <a:gd name="connsiteY19" fmla="*/ 1069751 h 1329951"/>
                <a:gd name="connsiteX20" fmla="*/ 520400 w 549346"/>
                <a:gd name="connsiteY20" fmla="*/ 1329951 h 1329951"/>
                <a:gd name="connsiteX21" fmla="*/ 520400 w 549346"/>
                <a:gd name="connsiteY21" fmla="*/ 1301007 h 1329951"/>
                <a:gd name="connsiteX22" fmla="*/ 549346 w 549346"/>
                <a:gd name="connsiteY22" fmla="*/ 1301007 h 1329951"/>
                <a:gd name="connsiteX23" fmla="*/ 549346 w 549346"/>
                <a:gd name="connsiteY23" fmla="*/ 1329951 h 1329951"/>
                <a:gd name="connsiteX24" fmla="*/ 260201 w 549346"/>
                <a:gd name="connsiteY24" fmla="*/ 28947 h 1329951"/>
                <a:gd name="connsiteX25" fmla="*/ 260201 w 549346"/>
                <a:gd name="connsiteY25" fmla="*/ 2 h 1329951"/>
                <a:gd name="connsiteX26" fmla="*/ 289145 w 549346"/>
                <a:gd name="connsiteY26" fmla="*/ 2 h 1329951"/>
                <a:gd name="connsiteX27" fmla="*/ 289145 w 549346"/>
                <a:gd name="connsiteY27" fmla="*/ 28947 h 1329951"/>
                <a:gd name="connsiteX28" fmla="*/ 260201 w 549346"/>
                <a:gd name="connsiteY28" fmla="*/ 289147 h 1329951"/>
                <a:gd name="connsiteX29" fmla="*/ 260201 w 549346"/>
                <a:gd name="connsiteY29" fmla="*/ 260203 h 1329951"/>
                <a:gd name="connsiteX30" fmla="*/ 289145 w 549346"/>
                <a:gd name="connsiteY30" fmla="*/ 260203 h 1329951"/>
                <a:gd name="connsiteX31" fmla="*/ 289145 w 549346"/>
                <a:gd name="connsiteY31" fmla="*/ 289147 h 1329951"/>
                <a:gd name="connsiteX32" fmla="*/ 260201 w 549346"/>
                <a:gd name="connsiteY32" fmla="*/ 549348 h 1329951"/>
                <a:gd name="connsiteX33" fmla="*/ 260201 w 549346"/>
                <a:gd name="connsiteY33" fmla="*/ 520403 h 1329951"/>
                <a:gd name="connsiteX34" fmla="*/ 289145 w 549346"/>
                <a:gd name="connsiteY34" fmla="*/ 520403 h 1329951"/>
                <a:gd name="connsiteX35" fmla="*/ 289145 w 549346"/>
                <a:gd name="connsiteY35" fmla="*/ 549348 h 1329951"/>
                <a:gd name="connsiteX36" fmla="*/ 260201 w 549346"/>
                <a:gd name="connsiteY36" fmla="*/ 809551 h 1329951"/>
                <a:gd name="connsiteX37" fmla="*/ 260201 w 549346"/>
                <a:gd name="connsiteY37" fmla="*/ 780605 h 1329951"/>
                <a:gd name="connsiteX38" fmla="*/ 289145 w 549346"/>
                <a:gd name="connsiteY38" fmla="*/ 780605 h 1329951"/>
                <a:gd name="connsiteX39" fmla="*/ 289145 w 549346"/>
                <a:gd name="connsiteY39" fmla="*/ 809551 h 1329951"/>
                <a:gd name="connsiteX40" fmla="*/ 260201 w 549346"/>
                <a:gd name="connsiteY40" fmla="*/ 1069748 h 1329951"/>
                <a:gd name="connsiteX41" fmla="*/ 260201 w 549346"/>
                <a:gd name="connsiteY41" fmla="*/ 1040804 h 1329951"/>
                <a:gd name="connsiteX42" fmla="*/ 289145 w 549346"/>
                <a:gd name="connsiteY42" fmla="*/ 1040804 h 1329951"/>
                <a:gd name="connsiteX43" fmla="*/ 289145 w 549346"/>
                <a:gd name="connsiteY43" fmla="*/ 1069748 h 1329951"/>
                <a:gd name="connsiteX44" fmla="*/ 260201 w 549346"/>
                <a:gd name="connsiteY44" fmla="*/ 1329948 h 1329951"/>
                <a:gd name="connsiteX45" fmla="*/ 260201 w 549346"/>
                <a:gd name="connsiteY45" fmla="*/ 1301004 h 1329951"/>
                <a:gd name="connsiteX46" fmla="*/ 289145 w 549346"/>
                <a:gd name="connsiteY46" fmla="*/ 1301004 h 1329951"/>
                <a:gd name="connsiteX47" fmla="*/ 289145 w 549346"/>
                <a:gd name="connsiteY47" fmla="*/ 1329948 h 1329951"/>
                <a:gd name="connsiteX48" fmla="*/ 0 w 549346"/>
                <a:gd name="connsiteY48" fmla="*/ 28945 h 1329951"/>
                <a:gd name="connsiteX49" fmla="*/ 0 w 549346"/>
                <a:gd name="connsiteY49" fmla="*/ 0 h 1329951"/>
                <a:gd name="connsiteX50" fmla="*/ 28944 w 549346"/>
                <a:gd name="connsiteY50" fmla="*/ 0 h 1329951"/>
                <a:gd name="connsiteX51" fmla="*/ 28944 w 549346"/>
                <a:gd name="connsiteY51" fmla="*/ 28945 h 1329951"/>
                <a:gd name="connsiteX52" fmla="*/ 0 w 549346"/>
                <a:gd name="connsiteY52" fmla="*/ 289145 h 1329951"/>
                <a:gd name="connsiteX53" fmla="*/ 0 w 549346"/>
                <a:gd name="connsiteY53" fmla="*/ 260201 h 1329951"/>
                <a:gd name="connsiteX54" fmla="*/ 28944 w 549346"/>
                <a:gd name="connsiteY54" fmla="*/ 260201 h 1329951"/>
                <a:gd name="connsiteX55" fmla="*/ 28944 w 549346"/>
                <a:gd name="connsiteY55" fmla="*/ 289145 h 1329951"/>
                <a:gd name="connsiteX56" fmla="*/ 0 w 549346"/>
                <a:gd name="connsiteY56" fmla="*/ 549346 h 1329951"/>
                <a:gd name="connsiteX57" fmla="*/ 0 w 549346"/>
                <a:gd name="connsiteY57" fmla="*/ 520401 h 1329951"/>
                <a:gd name="connsiteX58" fmla="*/ 28944 w 549346"/>
                <a:gd name="connsiteY58" fmla="*/ 520401 h 1329951"/>
                <a:gd name="connsiteX59" fmla="*/ 28944 w 549346"/>
                <a:gd name="connsiteY59" fmla="*/ 549346 h 1329951"/>
                <a:gd name="connsiteX60" fmla="*/ 0 w 549346"/>
                <a:gd name="connsiteY60" fmla="*/ 809547 h 1329951"/>
                <a:gd name="connsiteX61" fmla="*/ 0 w 549346"/>
                <a:gd name="connsiteY61" fmla="*/ 780602 h 1329951"/>
                <a:gd name="connsiteX62" fmla="*/ 28944 w 549346"/>
                <a:gd name="connsiteY62" fmla="*/ 780602 h 1329951"/>
                <a:gd name="connsiteX63" fmla="*/ 28944 w 549346"/>
                <a:gd name="connsiteY63" fmla="*/ 809547 h 1329951"/>
                <a:gd name="connsiteX64" fmla="*/ 0 w 549346"/>
                <a:gd name="connsiteY64" fmla="*/ 1069746 h 1329951"/>
                <a:gd name="connsiteX65" fmla="*/ 0 w 549346"/>
                <a:gd name="connsiteY65" fmla="*/ 1040802 h 1329951"/>
                <a:gd name="connsiteX66" fmla="*/ 28944 w 549346"/>
                <a:gd name="connsiteY66" fmla="*/ 1040802 h 1329951"/>
                <a:gd name="connsiteX67" fmla="*/ 28944 w 549346"/>
                <a:gd name="connsiteY67" fmla="*/ 1069746 h 1329951"/>
                <a:gd name="connsiteX68" fmla="*/ 0 w 549346"/>
                <a:gd name="connsiteY68" fmla="*/ 1329946 h 1329951"/>
                <a:gd name="connsiteX69" fmla="*/ 0 w 549346"/>
                <a:gd name="connsiteY69" fmla="*/ 1301002 h 1329951"/>
                <a:gd name="connsiteX70" fmla="*/ 28944 w 549346"/>
                <a:gd name="connsiteY70" fmla="*/ 1301002 h 1329951"/>
                <a:gd name="connsiteX71" fmla="*/ 28944 w 549346"/>
                <a:gd name="connsiteY71" fmla="*/ 1329946 h 1329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549346" h="1329951">
                  <a:moveTo>
                    <a:pt x="520400" y="28950"/>
                  </a:moveTo>
                  <a:lnTo>
                    <a:pt x="520400" y="5"/>
                  </a:lnTo>
                  <a:lnTo>
                    <a:pt x="549346" y="5"/>
                  </a:lnTo>
                  <a:lnTo>
                    <a:pt x="549346" y="28950"/>
                  </a:lnTo>
                  <a:close/>
                  <a:moveTo>
                    <a:pt x="520400" y="289149"/>
                  </a:moveTo>
                  <a:lnTo>
                    <a:pt x="520400" y="260205"/>
                  </a:lnTo>
                  <a:lnTo>
                    <a:pt x="549346" y="260205"/>
                  </a:lnTo>
                  <a:lnTo>
                    <a:pt x="549346" y="289149"/>
                  </a:lnTo>
                  <a:close/>
                  <a:moveTo>
                    <a:pt x="520400" y="549350"/>
                  </a:moveTo>
                  <a:lnTo>
                    <a:pt x="520400" y="520405"/>
                  </a:lnTo>
                  <a:lnTo>
                    <a:pt x="549346" y="520405"/>
                  </a:lnTo>
                  <a:lnTo>
                    <a:pt x="549346" y="549350"/>
                  </a:lnTo>
                  <a:close/>
                  <a:moveTo>
                    <a:pt x="520400" y="809553"/>
                  </a:moveTo>
                  <a:lnTo>
                    <a:pt x="520400" y="780608"/>
                  </a:lnTo>
                  <a:lnTo>
                    <a:pt x="549346" y="780608"/>
                  </a:lnTo>
                  <a:lnTo>
                    <a:pt x="549346" y="809553"/>
                  </a:lnTo>
                  <a:close/>
                  <a:moveTo>
                    <a:pt x="520400" y="1069751"/>
                  </a:moveTo>
                  <a:lnTo>
                    <a:pt x="520400" y="1040807"/>
                  </a:lnTo>
                  <a:lnTo>
                    <a:pt x="549346" y="1040807"/>
                  </a:lnTo>
                  <a:lnTo>
                    <a:pt x="549346" y="1069751"/>
                  </a:lnTo>
                  <a:close/>
                  <a:moveTo>
                    <a:pt x="520400" y="1329951"/>
                  </a:moveTo>
                  <a:lnTo>
                    <a:pt x="520400" y="1301007"/>
                  </a:lnTo>
                  <a:lnTo>
                    <a:pt x="549346" y="1301007"/>
                  </a:lnTo>
                  <a:lnTo>
                    <a:pt x="549346" y="1329951"/>
                  </a:lnTo>
                  <a:close/>
                  <a:moveTo>
                    <a:pt x="260201" y="28947"/>
                  </a:moveTo>
                  <a:lnTo>
                    <a:pt x="260201" y="2"/>
                  </a:lnTo>
                  <a:lnTo>
                    <a:pt x="289145" y="2"/>
                  </a:lnTo>
                  <a:lnTo>
                    <a:pt x="289145" y="28947"/>
                  </a:lnTo>
                  <a:close/>
                  <a:moveTo>
                    <a:pt x="260201" y="289147"/>
                  </a:moveTo>
                  <a:lnTo>
                    <a:pt x="260201" y="260203"/>
                  </a:lnTo>
                  <a:lnTo>
                    <a:pt x="289145" y="260203"/>
                  </a:lnTo>
                  <a:lnTo>
                    <a:pt x="289145" y="289147"/>
                  </a:lnTo>
                  <a:close/>
                  <a:moveTo>
                    <a:pt x="260201" y="549348"/>
                  </a:moveTo>
                  <a:lnTo>
                    <a:pt x="260201" y="520403"/>
                  </a:lnTo>
                  <a:lnTo>
                    <a:pt x="289145" y="520403"/>
                  </a:lnTo>
                  <a:lnTo>
                    <a:pt x="289145" y="549348"/>
                  </a:lnTo>
                  <a:close/>
                  <a:moveTo>
                    <a:pt x="260201" y="809551"/>
                  </a:moveTo>
                  <a:lnTo>
                    <a:pt x="260201" y="780605"/>
                  </a:lnTo>
                  <a:lnTo>
                    <a:pt x="289145" y="780605"/>
                  </a:lnTo>
                  <a:lnTo>
                    <a:pt x="289145" y="809551"/>
                  </a:lnTo>
                  <a:close/>
                  <a:moveTo>
                    <a:pt x="260201" y="1069748"/>
                  </a:moveTo>
                  <a:lnTo>
                    <a:pt x="260201" y="1040804"/>
                  </a:lnTo>
                  <a:lnTo>
                    <a:pt x="289145" y="1040804"/>
                  </a:lnTo>
                  <a:lnTo>
                    <a:pt x="289145" y="1069748"/>
                  </a:lnTo>
                  <a:close/>
                  <a:moveTo>
                    <a:pt x="260201" y="1329948"/>
                  </a:moveTo>
                  <a:lnTo>
                    <a:pt x="260201" y="1301004"/>
                  </a:lnTo>
                  <a:lnTo>
                    <a:pt x="289145" y="1301004"/>
                  </a:lnTo>
                  <a:lnTo>
                    <a:pt x="289145" y="1329948"/>
                  </a:lnTo>
                  <a:close/>
                  <a:moveTo>
                    <a:pt x="0" y="28945"/>
                  </a:moveTo>
                  <a:lnTo>
                    <a:pt x="0" y="0"/>
                  </a:lnTo>
                  <a:lnTo>
                    <a:pt x="28944" y="0"/>
                  </a:lnTo>
                  <a:lnTo>
                    <a:pt x="28944" y="28945"/>
                  </a:lnTo>
                  <a:close/>
                  <a:moveTo>
                    <a:pt x="0" y="289145"/>
                  </a:moveTo>
                  <a:lnTo>
                    <a:pt x="0" y="260201"/>
                  </a:lnTo>
                  <a:lnTo>
                    <a:pt x="28944" y="260201"/>
                  </a:lnTo>
                  <a:lnTo>
                    <a:pt x="28944" y="289145"/>
                  </a:lnTo>
                  <a:close/>
                  <a:moveTo>
                    <a:pt x="0" y="549346"/>
                  </a:moveTo>
                  <a:lnTo>
                    <a:pt x="0" y="520401"/>
                  </a:lnTo>
                  <a:lnTo>
                    <a:pt x="28944" y="520401"/>
                  </a:lnTo>
                  <a:lnTo>
                    <a:pt x="28944" y="549346"/>
                  </a:lnTo>
                  <a:close/>
                  <a:moveTo>
                    <a:pt x="0" y="809547"/>
                  </a:moveTo>
                  <a:lnTo>
                    <a:pt x="0" y="780602"/>
                  </a:lnTo>
                  <a:lnTo>
                    <a:pt x="28944" y="780602"/>
                  </a:lnTo>
                  <a:lnTo>
                    <a:pt x="28944" y="809547"/>
                  </a:lnTo>
                  <a:close/>
                  <a:moveTo>
                    <a:pt x="0" y="1069746"/>
                  </a:moveTo>
                  <a:lnTo>
                    <a:pt x="0" y="1040802"/>
                  </a:lnTo>
                  <a:lnTo>
                    <a:pt x="28944" y="1040802"/>
                  </a:lnTo>
                  <a:lnTo>
                    <a:pt x="28944" y="1069746"/>
                  </a:lnTo>
                  <a:close/>
                  <a:moveTo>
                    <a:pt x="0" y="1329946"/>
                  </a:moveTo>
                  <a:lnTo>
                    <a:pt x="0" y="1301002"/>
                  </a:lnTo>
                  <a:lnTo>
                    <a:pt x="28944" y="1301002"/>
                  </a:lnTo>
                  <a:lnTo>
                    <a:pt x="28944" y="1329946"/>
                  </a:lnTo>
                  <a:close/>
                </a:path>
              </a:pathLst>
            </a:custGeom>
            <a:solidFill>
              <a:schemeClr val="tx2">
                <a:alpha val="20000"/>
              </a:schemeClr>
            </a:solidFill>
            <a:ln w="10294"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 name="Freeform: Shape 27">
              <a:extLst>
                <a:ext uri="{FF2B5EF4-FFF2-40B4-BE49-F238E27FC236}">
                  <a16:creationId xmlns:a16="http://schemas.microsoft.com/office/drawing/2014/main" xmlns="" id="{1002DD15-AFAC-4EFB-A129-2542BC5F5194}"/>
                </a:ext>
              </a:extLst>
            </p:cNvPr>
            <p:cNvSpPr/>
            <p:nvPr userDrawn="1"/>
          </p:nvSpPr>
          <p:spPr>
            <a:xfrm rot="5400000">
              <a:off x="8941015" y="-145695"/>
              <a:ext cx="549346" cy="1329951"/>
            </a:xfrm>
            <a:custGeom>
              <a:avLst/>
              <a:gdLst>
                <a:gd name="connsiteX0" fmla="*/ 520400 w 549346"/>
                <a:gd name="connsiteY0" fmla="*/ 28950 h 1329951"/>
                <a:gd name="connsiteX1" fmla="*/ 520400 w 549346"/>
                <a:gd name="connsiteY1" fmla="*/ 5 h 1329951"/>
                <a:gd name="connsiteX2" fmla="*/ 549346 w 549346"/>
                <a:gd name="connsiteY2" fmla="*/ 5 h 1329951"/>
                <a:gd name="connsiteX3" fmla="*/ 549346 w 549346"/>
                <a:gd name="connsiteY3" fmla="*/ 28950 h 1329951"/>
                <a:gd name="connsiteX4" fmla="*/ 520400 w 549346"/>
                <a:gd name="connsiteY4" fmla="*/ 289149 h 1329951"/>
                <a:gd name="connsiteX5" fmla="*/ 520400 w 549346"/>
                <a:gd name="connsiteY5" fmla="*/ 260205 h 1329951"/>
                <a:gd name="connsiteX6" fmla="*/ 549346 w 549346"/>
                <a:gd name="connsiteY6" fmla="*/ 260205 h 1329951"/>
                <a:gd name="connsiteX7" fmla="*/ 549346 w 549346"/>
                <a:gd name="connsiteY7" fmla="*/ 289149 h 1329951"/>
                <a:gd name="connsiteX8" fmla="*/ 520400 w 549346"/>
                <a:gd name="connsiteY8" fmla="*/ 549350 h 1329951"/>
                <a:gd name="connsiteX9" fmla="*/ 520400 w 549346"/>
                <a:gd name="connsiteY9" fmla="*/ 520405 h 1329951"/>
                <a:gd name="connsiteX10" fmla="*/ 549346 w 549346"/>
                <a:gd name="connsiteY10" fmla="*/ 520405 h 1329951"/>
                <a:gd name="connsiteX11" fmla="*/ 549346 w 549346"/>
                <a:gd name="connsiteY11" fmla="*/ 549350 h 1329951"/>
                <a:gd name="connsiteX12" fmla="*/ 520400 w 549346"/>
                <a:gd name="connsiteY12" fmla="*/ 809553 h 1329951"/>
                <a:gd name="connsiteX13" fmla="*/ 520400 w 549346"/>
                <a:gd name="connsiteY13" fmla="*/ 780608 h 1329951"/>
                <a:gd name="connsiteX14" fmla="*/ 549346 w 549346"/>
                <a:gd name="connsiteY14" fmla="*/ 780608 h 1329951"/>
                <a:gd name="connsiteX15" fmla="*/ 549346 w 549346"/>
                <a:gd name="connsiteY15" fmla="*/ 809553 h 1329951"/>
                <a:gd name="connsiteX16" fmla="*/ 520400 w 549346"/>
                <a:gd name="connsiteY16" fmla="*/ 1069751 h 1329951"/>
                <a:gd name="connsiteX17" fmla="*/ 520400 w 549346"/>
                <a:gd name="connsiteY17" fmla="*/ 1040807 h 1329951"/>
                <a:gd name="connsiteX18" fmla="*/ 549346 w 549346"/>
                <a:gd name="connsiteY18" fmla="*/ 1040807 h 1329951"/>
                <a:gd name="connsiteX19" fmla="*/ 549346 w 549346"/>
                <a:gd name="connsiteY19" fmla="*/ 1069751 h 1329951"/>
                <a:gd name="connsiteX20" fmla="*/ 520400 w 549346"/>
                <a:gd name="connsiteY20" fmla="*/ 1329951 h 1329951"/>
                <a:gd name="connsiteX21" fmla="*/ 520400 w 549346"/>
                <a:gd name="connsiteY21" fmla="*/ 1301007 h 1329951"/>
                <a:gd name="connsiteX22" fmla="*/ 549346 w 549346"/>
                <a:gd name="connsiteY22" fmla="*/ 1301007 h 1329951"/>
                <a:gd name="connsiteX23" fmla="*/ 549346 w 549346"/>
                <a:gd name="connsiteY23" fmla="*/ 1329951 h 1329951"/>
                <a:gd name="connsiteX24" fmla="*/ 260201 w 549346"/>
                <a:gd name="connsiteY24" fmla="*/ 28947 h 1329951"/>
                <a:gd name="connsiteX25" fmla="*/ 260201 w 549346"/>
                <a:gd name="connsiteY25" fmla="*/ 2 h 1329951"/>
                <a:gd name="connsiteX26" fmla="*/ 289145 w 549346"/>
                <a:gd name="connsiteY26" fmla="*/ 2 h 1329951"/>
                <a:gd name="connsiteX27" fmla="*/ 289145 w 549346"/>
                <a:gd name="connsiteY27" fmla="*/ 28947 h 1329951"/>
                <a:gd name="connsiteX28" fmla="*/ 260201 w 549346"/>
                <a:gd name="connsiteY28" fmla="*/ 289147 h 1329951"/>
                <a:gd name="connsiteX29" fmla="*/ 260201 w 549346"/>
                <a:gd name="connsiteY29" fmla="*/ 260203 h 1329951"/>
                <a:gd name="connsiteX30" fmla="*/ 289145 w 549346"/>
                <a:gd name="connsiteY30" fmla="*/ 260203 h 1329951"/>
                <a:gd name="connsiteX31" fmla="*/ 289145 w 549346"/>
                <a:gd name="connsiteY31" fmla="*/ 289147 h 1329951"/>
                <a:gd name="connsiteX32" fmla="*/ 260201 w 549346"/>
                <a:gd name="connsiteY32" fmla="*/ 549348 h 1329951"/>
                <a:gd name="connsiteX33" fmla="*/ 260201 w 549346"/>
                <a:gd name="connsiteY33" fmla="*/ 520403 h 1329951"/>
                <a:gd name="connsiteX34" fmla="*/ 289145 w 549346"/>
                <a:gd name="connsiteY34" fmla="*/ 520403 h 1329951"/>
                <a:gd name="connsiteX35" fmla="*/ 289145 w 549346"/>
                <a:gd name="connsiteY35" fmla="*/ 549348 h 1329951"/>
                <a:gd name="connsiteX36" fmla="*/ 260201 w 549346"/>
                <a:gd name="connsiteY36" fmla="*/ 809551 h 1329951"/>
                <a:gd name="connsiteX37" fmla="*/ 260201 w 549346"/>
                <a:gd name="connsiteY37" fmla="*/ 780605 h 1329951"/>
                <a:gd name="connsiteX38" fmla="*/ 289145 w 549346"/>
                <a:gd name="connsiteY38" fmla="*/ 780605 h 1329951"/>
                <a:gd name="connsiteX39" fmla="*/ 289145 w 549346"/>
                <a:gd name="connsiteY39" fmla="*/ 809551 h 1329951"/>
                <a:gd name="connsiteX40" fmla="*/ 260201 w 549346"/>
                <a:gd name="connsiteY40" fmla="*/ 1069748 h 1329951"/>
                <a:gd name="connsiteX41" fmla="*/ 260201 w 549346"/>
                <a:gd name="connsiteY41" fmla="*/ 1040804 h 1329951"/>
                <a:gd name="connsiteX42" fmla="*/ 289145 w 549346"/>
                <a:gd name="connsiteY42" fmla="*/ 1040804 h 1329951"/>
                <a:gd name="connsiteX43" fmla="*/ 289145 w 549346"/>
                <a:gd name="connsiteY43" fmla="*/ 1069748 h 1329951"/>
                <a:gd name="connsiteX44" fmla="*/ 260201 w 549346"/>
                <a:gd name="connsiteY44" fmla="*/ 1329948 h 1329951"/>
                <a:gd name="connsiteX45" fmla="*/ 260201 w 549346"/>
                <a:gd name="connsiteY45" fmla="*/ 1301004 h 1329951"/>
                <a:gd name="connsiteX46" fmla="*/ 289145 w 549346"/>
                <a:gd name="connsiteY46" fmla="*/ 1301004 h 1329951"/>
                <a:gd name="connsiteX47" fmla="*/ 289145 w 549346"/>
                <a:gd name="connsiteY47" fmla="*/ 1329948 h 1329951"/>
                <a:gd name="connsiteX48" fmla="*/ 0 w 549346"/>
                <a:gd name="connsiteY48" fmla="*/ 28945 h 1329951"/>
                <a:gd name="connsiteX49" fmla="*/ 0 w 549346"/>
                <a:gd name="connsiteY49" fmla="*/ 0 h 1329951"/>
                <a:gd name="connsiteX50" fmla="*/ 28944 w 549346"/>
                <a:gd name="connsiteY50" fmla="*/ 0 h 1329951"/>
                <a:gd name="connsiteX51" fmla="*/ 28944 w 549346"/>
                <a:gd name="connsiteY51" fmla="*/ 28945 h 1329951"/>
                <a:gd name="connsiteX52" fmla="*/ 0 w 549346"/>
                <a:gd name="connsiteY52" fmla="*/ 289145 h 1329951"/>
                <a:gd name="connsiteX53" fmla="*/ 0 w 549346"/>
                <a:gd name="connsiteY53" fmla="*/ 260201 h 1329951"/>
                <a:gd name="connsiteX54" fmla="*/ 28944 w 549346"/>
                <a:gd name="connsiteY54" fmla="*/ 260201 h 1329951"/>
                <a:gd name="connsiteX55" fmla="*/ 28944 w 549346"/>
                <a:gd name="connsiteY55" fmla="*/ 289145 h 1329951"/>
                <a:gd name="connsiteX56" fmla="*/ 0 w 549346"/>
                <a:gd name="connsiteY56" fmla="*/ 549346 h 1329951"/>
                <a:gd name="connsiteX57" fmla="*/ 0 w 549346"/>
                <a:gd name="connsiteY57" fmla="*/ 520401 h 1329951"/>
                <a:gd name="connsiteX58" fmla="*/ 28944 w 549346"/>
                <a:gd name="connsiteY58" fmla="*/ 520401 h 1329951"/>
                <a:gd name="connsiteX59" fmla="*/ 28944 w 549346"/>
                <a:gd name="connsiteY59" fmla="*/ 549346 h 1329951"/>
                <a:gd name="connsiteX60" fmla="*/ 0 w 549346"/>
                <a:gd name="connsiteY60" fmla="*/ 809547 h 1329951"/>
                <a:gd name="connsiteX61" fmla="*/ 0 w 549346"/>
                <a:gd name="connsiteY61" fmla="*/ 780602 h 1329951"/>
                <a:gd name="connsiteX62" fmla="*/ 28944 w 549346"/>
                <a:gd name="connsiteY62" fmla="*/ 780602 h 1329951"/>
                <a:gd name="connsiteX63" fmla="*/ 28944 w 549346"/>
                <a:gd name="connsiteY63" fmla="*/ 809547 h 1329951"/>
                <a:gd name="connsiteX64" fmla="*/ 0 w 549346"/>
                <a:gd name="connsiteY64" fmla="*/ 1069746 h 1329951"/>
                <a:gd name="connsiteX65" fmla="*/ 0 w 549346"/>
                <a:gd name="connsiteY65" fmla="*/ 1040802 h 1329951"/>
                <a:gd name="connsiteX66" fmla="*/ 28944 w 549346"/>
                <a:gd name="connsiteY66" fmla="*/ 1040802 h 1329951"/>
                <a:gd name="connsiteX67" fmla="*/ 28944 w 549346"/>
                <a:gd name="connsiteY67" fmla="*/ 1069746 h 1329951"/>
                <a:gd name="connsiteX68" fmla="*/ 0 w 549346"/>
                <a:gd name="connsiteY68" fmla="*/ 1329946 h 1329951"/>
                <a:gd name="connsiteX69" fmla="*/ 0 w 549346"/>
                <a:gd name="connsiteY69" fmla="*/ 1301002 h 1329951"/>
                <a:gd name="connsiteX70" fmla="*/ 28944 w 549346"/>
                <a:gd name="connsiteY70" fmla="*/ 1301002 h 1329951"/>
                <a:gd name="connsiteX71" fmla="*/ 28944 w 549346"/>
                <a:gd name="connsiteY71" fmla="*/ 1329946 h 1329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549346" h="1329951">
                  <a:moveTo>
                    <a:pt x="520400" y="28950"/>
                  </a:moveTo>
                  <a:lnTo>
                    <a:pt x="520400" y="5"/>
                  </a:lnTo>
                  <a:lnTo>
                    <a:pt x="549346" y="5"/>
                  </a:lnTo>
                  <a:lnTo>
                    <a:pt x="549346" y="28950"/>
                  </a:lnTo>
                  <a:close/>
                  <a:moveTo>
                    <a:pt x="520400" y="289149"/>
                  </a:moveTo>
                  <a:lnTo>
                    <a:pt x="520400" y="260205"/>
                  </a:lnTo>
                  <a:lnTo>
                    <a:pt x="549346" y="260205"/>
                  </a:lnTo>
                  <a:lnTo>
                    <a:pt x="549346" y="289149"/>
                  </a:lnTo>
                  <a:close/>
                  <a:moveTo>
                    <a:pt x="520400" y="549350"/>
                  </a:moveTo>
                  <a:lnTo>
                    <a:pt x="520400" y="520405"/>
                  </a:lnTo>
                  <a:lnTo>
                    <a:pt x="549346" y="520405"/>
                  </a:lnTo>
                  <a:lnTo>
                    <a:pt x="549346" y="549350"/>
                  </a:lnTo>
                  <a:close/>
                  <a:moveTo>
                    <a:pt x="520400" y="809553"/>
                  </a:moveTo>
                  <a:lnTo>
                    <a:pt x="520400" y="780608"/>
                  </a:lnTo>
                  <a:lnTo>
                    <a:pt x="549346" y="780608"/>
                  </a:lnTo>
                  <a:lnTo>
                    <a:pt x="549346" y="809553"/>
                  </a:lnTo>
                  <a:close/>
                  <a:moveTo>
                    <a:pt x="520400" y="1069751"/>
                  </a:moveTo>
                  <a:lnTo>
                    <a:pt x="520400" y="1040807"/>
                  </a:lnTo>
                  <a:lnTo>
                    <a:pt x="549346" y="1040807"/>
                  </a:lnTo>
                  <a:lnTo>
                    <a:pt x="549346" y="1069751"/>
                  </a:lnTo>
                  <a:close/>
                  <a:moveTo>
                    <a:pt x="520400" y="1329951"/>
                  </a:moveTo>
                  <a:lnTo>
                    <a:pt x="520400" y="1301007"/>
                  </a:lnTo>
                  <a:lnTo>
                    <a:pt x="549346" y="1301007"/>
                  </a:lnTo>
                  <a:lnTo>
                    <a:pt x="549346" y="1329951"/>
                  </a:lnTo>
                  <a:close/>
                  <a:moveTo>
                    <a:pt x="260201" y="28947"/>
                  </a:moveTo>
                  <a:lnTo>
                    <a:pt x="260201" y="2"/>
                  </a:lnTo>
                  <a:lnTo>
                    <a:pt x="289145" y="2"/>
                  </a:lnTo>
                  <a:lnTo>
                    <a:pt x="289145" y="28947"/>
                  </a:lnTo>
                  <a:close/>
                  <a:moveTo>
                    <a:pt x="260201" y="289147"/>
                  </a:moveTo>
                  <a:lnTo>
                    <a:pt x="260201" y="260203"/>
                  </a:lnTo>
                  <a:lnTo>
                    <a:pt x="289145" y="260203"/>
                  </a:lnTo>
                  <a:lnTo>
                    <a:pt x="289145" y="289147"/>
                  </a:lnTo>
                  <a:close/>
                  <a:moveTo>
                    <a:pt x="260201" y="549348"/>
                  </a:moveTo>
                  <a:lnTo>
                    <a:pt x="260201" y="520403"/>
                  </a:lnTo>
                  <a:lnTo>
                    <a:pt x="289145" y="520403"/>
                  </a:lnTo>
                  <a:lnTo>
                    <a:pt x="289145" y="549348"/>
                  </a:lnTo>
                  <a:close/>
                  <a:moveTo>
                    <a:pt x="260201" y="809551"/>
                  </a:moveTo>
                  <a:lnTo>
                    <a:pt x="260201" y="780605"/>
                  </a:lnTo>
                  <a:lnTo>
                    <a:pt x="289145" y="780605"/>
                  </a:lnTo>
                  <a:lnTo>
                    <a:pt x="289145" y="809551"/>
                  </a:lnTo>
                  <a:close/>
                  <a:moveTo>
                    <a:pt x="260201" y="1069748"/>
                  </a:moveTo>
                  <a:lnTo>
                    <a:pt x="260201" y="1040804"/>
                  </a:lnTo>
                  <a:lnTo>
                    <a:pt x="289145" y="1040804"/>
                  </a:lnTo>
                  <a:lnTo>
                    <a:pt x="289145" y="1069748"/>
                  </a:lnTo>
                  <a:close/>
                  <a:moveTo>
                    <a:pt x="260201" y="1329948"/>
                  </a:moveTo>
                  <a:lnTo>
                    <a:pt x="260201" y="1301004"/>
                  </a:lnTo>
                  <a:lnTo>
                    <a:pt x="289145" y="1301004"/>
                  </a:lnTo>
                  <a:lnTo>
                    <a:pt x="289145" y="1329948"/>
                  </a:lnTo>
                  <a:close/>
                  <a:moveTo>
                    <a:pt x="0" y="28945"/>
                  </a:moveTo>
                  <a:lnTo>
                    <a:pt x="0" y="0"/>
                  </a:lnTo>
                  <a:lnTo>
                    <a:pt x="28944" y="0"/>
                  </a:lnTo>
                  <a:lnTo>
                    <a:pt x="28944" y="28945"/>
                  </a:lnTo>
                  <a:close/>
                  <a:moveTo>
                    <a:pt x="0" y="289145"/>
                  </a:moveTo>
                  <a:lnTo>
                    <a:pt x="0" y="260201"/>
                  </a:lnTo>
                  <a:lnTo>
                    <a:pt x="28944" y="260201"/>
                  </a:lnTo>
                  <a:lnTo>
                    <a:pt x="28944" y="289145"/>
                  </a:lnTo>
                  <a:close/>
                  <a:moveTo>
                    <a:pt x="0" y="549346"/>
                  </a:moveTo>
                  <a:lnTo>
                    <a:pt x="0" y="520401"/>
                  </a:lnTo>
                  <a:lnTo>
                    <a:pt x="28944" y="520401"/>
                  </a:lnTo>
                  <a:lnTo>
                    <a:pt x="28944" y="549346"/>
                  </a:lnTo>
                  <a:close/>
                  <a:moveTo>
                    <a:pt x="0" y="809547"/>
                  </a:moveTo>
                  <a:lnTo>
                    <a:pt x="0" y="780602"/>
                  </a:lnTo>
                  <a:lnTo>
                    <a:pt x="28944" y="780602"/>
                  </a:lnTo>
                  <a:lnTo>
                    <a:pt x="28944" y="809547"/>
                  </a:lnTo>
                  <a:close/>
                  <a:moveTo>
                    <a:pt x="0" y="1069746"/>
                  </a:moveTo>
                  <a:lnTo>
                    <a:pt x="0" y="1040802"/>
                  </a:lnTo>
                  <a:lnTo>
                    <a:pt x="28944" y="1040802"/>
                  </a:lnTo>
                  <a:lnTo>
                    <a:pt x="28944" y="1069746"/>
                  </a:lnTo>
                  <a:close/>
                  <a:moveTo>
                    <a:pt x="0" y="1329946"/>
                  </a:moveTo>
                  <a:lnTo>
                    <a:pt x="0" y="1301002"/>
                  </a:lnTo>
                  <a:lnTo>
                    <a:pt x="28944" y="1301002"/>
                  </a:lnTo>
                  <a:lnTo>
                    <a:pt x="28944" y="1329946"/>
                  </a:lnTo>
                  <a:close/>
                </a:path>
              </a:pathLst>
            </a:custGeom>
            <a:solidFill>
              <a:schemeClr val="tx2">
                <a:alpha val="20000"/>
              </a:schemeClr>
            </a:solidFill>
            <a:ln w="10294"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 name="Freeform: Shape 28">
              <a:extLst>
                <a:ext uri="{FF2B5EF4-FFF2-40B4-BE49-F238E27FC236}">
                  <a16:creationId xmlns:a16="http://schemas.microsoft.com/office/drawing/2014/main" xmlns="" id="{1B0AA9B6-AF3C-4AF7-B740-23F772726DF5}"/>
                </a:ext>
              </a:extLst>
            </p:cNvPr>
            <p:cNvSpPr/>
            <p:nvPr userDrawn="1"/>
          </p:nvSpPr>
          <p:spPr>
            <a:xfrm rot="5400000">
              <a:off x="9981382" y="374704"/>
              <a:ext cx="549346" cy="289153"/>
            </a:xfrm>
            <a:custGeom>
              <a:avLst/>
              <a:gdLst>
                <a:gd name="connsiteX0" fmla="*/ 520400 w 549346"/>
                <a:gd name="connsiteY0" fmla="*/ 28953 h 289153"/>
                <a:gd name="connsiteX1" fmla="*/ 520400 w 549346"/>
                <a:gd name="connsiteY1" fmla="*/ 9 h 289153"/>
                <a:gd name="connsiteX2" fmla="*/ 549346 w 549346"/>
                <a:gd name="connsiteY2" fmla="*/ 9 h 289153"/>
                <a:gd name="connsiteX3" fmla="*/ 549346 w 549346"/>
                <a:gd name="connsiteY3" fmla="*/ 28953 h 289153"/>
                <a:gd name="connsiteX4" fmla="*/ 520400 w 549346"/>
                <a:gd name="connsiteY4" fmla="*/ 289153 h 289153"/>
                <a:gd name="connsiteX5" fmla="*/ 520400 w 549346"/>
                <a:gd name="connsiteY5" fmla="*/ 260209 h 289153"/>
                <a:gd name="connsiteX6" fmla="*/ 549346 w 549346"/>
                <a:gd name="connsiteY6" fmla="*/ 260209 h 289153"/>
                <a:gd name="connsiteX7" fmla="*/ 549346 w 549346"/>
                <a:gd name="connsiteY7" fmla="*/ 289153 h 289153"/>
                <a:gd name="connsiteX8" fmla="*/ 260201 w 549346"/>
                <a:gd name="connsiteY8" fmla="*/ 289151 h 289153"/>
                <a:gd name="connsiteX9" fmla="*/ 260201 w 549346"/>
                <a:gd name="connsiteY9" fmla="*/ 260207 h 289153"/>
                <a:gd name="connsiteX10" fmla="*/ 289145 w 549346"/>
                <a:gd name="connsiteY10" fmla="*/ 260207 h 289153"/>
                <a:gd name="connsiteX11" fmla="*/ 289145 w 549346"/>
                <a:gd name="connsiteY11" fmla="*/ 289151 h 289153"/>
                <a:gd name="connsiteX12" fmla="*/ 0 w 549346"/>
                <a:gd name="connsiteY12" fmla="*/ 28949 h 289153"/>
                <a:gd name="connsiteX13" fmla="*/ 0 w 549346"/>
                <a:gd name="connsiteY13" fmla="*/ 0 h 289153"/>
                <a:gd name="connsiteX14" fmla="*/ 28944 w 549346"/>
                <a:gd name="connsiteY14" fmla="*/ 0 h 289153"/>
                <a:gd name="connsiteX15" fmla="*/ 28944 w 549346"/>
                <a:gd name="connsiteY15" fmla="*/ 28949 h 289153"/>
                <a:gd name="connsiteX16" fmla="*/ 0 w 549346"/>
                <a:gd name="connsiteY16" fmla="*/ 289149 h 289153"/>
                <a:gd name="connsiteX17" fmla="*/ 0 w 549346"/>
                <a:gd name="connsiteY17" fmla="*/ 260205 h 289153"/>
                <a:gd name="connsiteX18" fmla="*/ 28944 w 549346"/>
                <a:gd name="connsiteY18" fmla="*/ 260205 h 289153"/>
                <a:gd name="connsiteX19" fmla="*/ 28944 w 549346"/>
                <a:gd name="connsiteY19" fmla="*/ 289149 h 289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49346" h="289153">
                  <a:moveTo>
                    <a:pt x="520400" y="28953"/>
                  </a:moveTo>
                  <a:lnTo>
                    <a:pt x="520400" y="9"/>
                  </a:lnTo>
                  <a:lnTo>
                    <a:pt x="549346" y="9"/>
                  </a:lnTo>
                  <a:lnTo>
                    <a:pt x="549346" y="28953"/>
                  </a:lnTo>
                  <a:close/>
                  <a:moveTo>
                    <a:pt x="520400" y="289153"/>
                  </a:moveTo>
                  <a:lnTo>
                    <a:pt x="520400" y="260209"/>
                  </a:lnTo>
                  <a:lnTo>
                    <a:pt x="549346" y="260209"/>
                  </a:lnTo>
                  <a:lnTo>
                    <a:pt x="549346" y="289153"/>
                  </a:lnTo>
                  <a:close/>
                  <a:moveTo>
                    <a:pt x="260201" y="289151"/>
                  </a:moveTo>
                  <a:lnTo>
                    <a:pt x="260201" y="260207"/>
                  </a:lnTo>
                  <a:lnTo>
                    <a:pt x="289145" y="260207"/>
                  </a:lnTo>
                  <a:lnTo>
                    <a:pt x="289145" y="289151"/>
                  </a:lnTo>
                  <a:close/>
                  <a:moveTo>
                    <a:pt x="0" y="28949"/>
                  </a:moveTo>
                  <a:lnTo>
                    <a:pt x="0" y="0"/>
                  </a:lnTo>
                  <a:lnTo>
                    <a:pt x="28944" y="0"/>
                  </a:lnTo>
                  <a:lnTo>
                    <a:pt x="28944" y="28949"/>
                  </a:lnTo>
                  <a:close/>
                  <a:moveTo>
                    <a:pt x="0" y="289149"/>
                  </a:moveTo>
                  <a:lnTo>
                    <a:pt x="0" y="260205"/>
                  </a:lnTo>
                  <a:lnTo>
                    <a:pt x="28944" y="260205"/>
                  </a:lnTo>
                  <a:lnTo>
                    <a:pt x="28944" y="289149"/>
                  </a:lnTo>
                  <a:close/>
                </a:path>
              </a:pathLst>
            </a:custGeom>
            <a:solidFill>
              <a:schemeClr val="tx2">
                <a:alpha val="20000"/>
              </a:schemeClr>
            </a:solidFill>
            <a:ln w="10294"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30" name="Title 43">
            <a:extLst>
              <a:ext uri="{FF2B5EF4-FFF2-40B4-BE49-F238E27FC236}">
                <a16:creationId xmlns:a16="http://schemas.microsoft.com/office/drawing/2014/main" xmlns="" id="{29A973F6-ADA9-41BF-A88A-1AD1E3DBE512}"/>
              </a:ext>
            </a:extLst>
          </p:cNvPr>
          <p:cNvSpPr txBox="1">
            <a:spLocks/>
          </p:cNvSpPr>
          <p:nvPr/>
        </p:nvSpPr>
        <p:spPr>
          <a:xfrm>
            <a:off x="381001" y="357721"/>
            <a:ext cx="6608941" cy="690029"/>
          </a:xfrm>
          <a:prstGeom prst="rect">
            <a:avLst/>
          </a:prstGeom>
        </p:spPr>
        <p:txBody>
          <a:bodyPr vert="horz" lIns="0" tIns="0" rIns="0" bIns="0" rtlCol="0" anchor="t" anchorCtr="0">
            <a:noAutofit/>
          </a:bodyPr>
          <a:lstStyle>
            <a:lvl1pPr algn="l" defTabSz="457200" rtl="0" eaLnBrk="1" latinLnBrk="0" hangingPunct="1">
              <a:lnSpc>
                <a:spcPct val="85000"/>
              </a:lnSpc>
              <a:spcBef>
                <a:spcPct val="0"/>
              </a:spcBef>
              <a:buNone/>
              <a:tabLst>
                <a:tab pos="2227263" algn="l"/>
              </a:tabLst>
              <a:defRPr sz="2800" b="1" i="0" kern="1200" spc="-50" baseline="0">
                <a:solidFill>
                  <a:schemeClr val="tx1"/>
                </a:solidFill>
                <a:latin typeface="Arial" panose="020B0604020202020204" pitchFamily="34" charset="0"/>
                <a:ea typeface="+mj-ea"/>
                <a:cs typeface="Arial"/>
              </a:defRPr>
            </a:lvl1pPr>
          </a:lstStyle>
          <a:p>
            <a:pPr lvl="0">
              <a:defRPr/>
            </a:pPr>
            <a:r>
              <a:rPr lang="en-US" dirty="0">
                <a:solidFill>
                  <a:prstClr val="black"/>
                </a:solidFill>
                <a:latin typeface="Helvetica" panose="020B0604020202020204" pitchFamily="34" charset="0"/>
                <a:cs typeface="Helvetica" panose="020B0604020202020204" pitchFamily="34" charset="0"/>
              </a:rPr>
              <a:t>2. Boolean Variables</a:t>
            </a:r>
          </a:p>
        </p:txBody>
      </p:sp>
      <p:sp>
        <p:nvSpPr>
          <p:cNvPr id="31" name="Rectangle 30">
            <a:extLst>
              <a:ext uri="{FF2B5EF4-FFF2-40B4-BE49-F238E27FC236}">
                <a16:creationId xmlns:a16="http://schemas.microsoft.com/office/drawing/2014/main" xmlns="" id="{53ADBD0E-AC30-4CB8-AD24-FD52A1B4EDE2}"/>
              </a:ext>
            </a:extLst>
          </p:cNvPr>
          <p:cNvSpPr/>
          <p:nvPr/>
        </p:nvSpPr>
        <p:spPr>
          <a:xfrm>
            <a:off x="1024469" y="1157566"/>
            <a:ext cx="10972800" cy="2743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7" name="Rectangle 36">
            <a:extLst>
              <a:ext uri="{FF2B5EF4-FFF2-40B4-BE49-F238E27FC236}">
                <a16:creationId xmlns:a16="http://schemas.microsoft.com/office/drawing/2014/main" xmlns="" id="{98F2C553-7C4B-4EA3-8730-56C48E6084F7}"/>
              </a:ext>
            </a:extLst>
          </p:cNvPr>
          <p:cNvSpPr/>
          <p:nvPr/>
        </p:nvSpPr>
        <p:spPr>
          <a:xfrm>
            <a:off x="-1" y="6812282"/>
            <a:ext cx="12192001" cy="45719"/>
          </a:xfrm>
          <a:prstGeom prst="rect">
            <a:avLst/>
          </a:prstGeom>
          <a:solidFill>
            <a:srgbClr val="FA42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 name="Rectangle 38">
            <a:extLst>
              <a:ext uri="{FF2B5EF4-FFF2-40B4-BE49-F238E27FC236}">
                <a16:creationId xmlns:a16="http://schemas.microsoft.com/office/drawing/2014/main" xmlns="" id="{0B6FA040-AED1-4CEB-B00A-8A1588CE0DE8}"/>
              </a:ext>
            </a:extLst>
          </p:cNvPr>
          <p:cNvSpPr/>
          <p:nvPr/>
        </p:nvSpPr>
        <p:spPr>
          <a:xfrm>
            <a:off x="384665" y="1157566"/>
            <a:ext cx="73152" cy="2743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 name="Rectangle 39">
            <a:extLst>
              <a:ext uri="{FF2B5EF4-FFF2-40B4-BE49-F238E27FC236}">
                <a16:creationId xmlns:a16="http://schemas.microsoft.com/office/drawing/2014/main" xmlns="" id="{DCC78C35-16D4-416B-B32D-5DC2F552672C}"/>
              </a:ext>
            </a:extLst>
          </p:cNvPr>
          <p:cNvSpPr/>
          <p:nvPr/>
        </p:nvSpPr>
        <p:spPr>
          <a:xfrm>
            <a:off x="511406" y="1157566"/>
            <a:ext cx="73152" cy="2743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1" name="Rectangle 40">
            <a:extLst>
              <a:ext uri="{FF2B5EF4-FFF2-40B4-BE49-F238E27FC236}">
                <a16:creationId xmlns:a16="http://schemas.microsoft.com/office/drawing/2014/main" xmlns="" id="{61507461-5C9A-491C-8F6C-B9026EA93C0C}"/>
              </a:ext>
            </a:extLst>
          </p:cNvPr>
          <p:cNvSpPr/>
          <p:nvPr/>
        </p:nvSpPr>
        <p:spPr>
          <a:xfrm>
            <a:off x="638147" y="1157566"/>
            <a:ext cx="73152" cy="2743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2" name="Rectangle 41">
            <a:extLst>
              <a:ext uri="{FF2B5EF4-FFF2-40B4-BE49-F238E27FC236}">
                <a16:creationId xmlns:a16="http://schemas.microsoft.com/office/drawing/2014/main" xmlns="" id="{EFC12F44-651B-48CD-9F60-57BAB57DC806}"/>
              </a:ext>
            </a:extLst>
          </p:cNvPr>
          <p:cNvSpPr/>
          <p:nvPr/>
        </p:nvSpPr>
        <p:spPr>
          <a:xfrm>
            <a:off x="764888" y="1157566"/>
            <a:ext cx="73152" cy="2743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 name="Rectangle 42">
            <a:extLst>
              <a:ext uri="{FF2B5EF4-FFF2-40B4-BE49-F238E27FC236}">
                <a16:creationId xmlns:a16="http://schemas.microsoft.com/office/drawing/2014/main" xmlns="" id="{A6D9627D-80F0-4437-899C-D8E243118C41}"/>
              </a:ext>
            </a:extLst>
          </p:cNvPr>
          <p:cNvSpPr/>
          <p:nvPr/>
        </p:nvSpPr>
        <p:spPr>
          <a:xfrm>
            <a:off x="891627" y="1157566"/>
            <a:ext cx="73152" cy="2743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2" name="Group 1">
            <a:extLst>
              <a:ext uri="{FF2B5EF4-FFF2-40B4-BE49-F238E27FC236}">
                <a16:creationId xmlns:a16="http://schemas.microsoft.com/office/drawing/2014/main" xmlns="" id="{02CB98D7-1262-41EA-94C2-97E96B41B528}"/>
              </a:ext>
            </a:extLst>
          </p:cNvPr>
          <p:cNvGrpSpPr/>
          <p:nvPr/>
        </p:nvGrpSpPr>
        <p:grpSpPr>
          <a:xfrm>
            <a:off x="8835031" y="2090639"/>
            <a:ext cx="2847391" cy="3123582"/>
            <a:chOff x="3804098" y="1871996"/>
            <a:chExt cx="2847391" cy="3123582"/>
          </a:xfrm>
        </p:grpSpPr>
        <p:sp>
          <p:nvSpPr>
            <p:cNvPr id="111" name="Rectangle: Rounded Corners 110">
              <a:extLst>
                <a:ext uri="{FF2B5EF4-FFF2-40B4-BE49-F238E27FC236}">
                  <a16:creationId xmlns:a16="http://schemas.microsoft.com/office/drawing/2014/main" xmlns="" id="{06CA1F81-D77C-4B30-8B8A-0703914E0AC1}"/>
                </a:ext>
              </a:extLst>
            </p:cNvPr>
            <p:cNvSpPr>
              <a:spLocks noChangeAspect="1"/>
            </p:cNvSpPr>
            <p:nvPr/>
          </p:nvSpPr>
          <p:spPr>
            <a:xfrm>
              <a:off x="3804098" y="2168341"/>
              <a:ext cx="2847391" cy="2827237"/>
            </a:xfrm>
            <a:prstGeom prst="roundRect">
              <a:avLst>
                <a:gd name="adj" fmla="val 7704"/>
              </a:avLst>
            </a:prstGeom>
            <a:solidFill>
              <a:srgbClr val="FFFFFF"/>
            </a:solidFill>
            <a:ln w="38100" cap="flat" cmpd="sng" algn="ctr">
              <a:solidFill>
                <a:srgbClr val="FFB50E"/>
              </a:solidFill>
              <a:prstDash val="solid"/>
            </a:ln>
            <a:effectLst/>
          </p:spPr>
          <p:txBody>
            <a:bodyPr lIns="144000" tIns="126000" rIns="144000" rtlCol="0" anchor="t" anchorCtr="0"/>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a:ea typeface="Source Sans Pro" charset="0"/>
                <a:cs typeface="Arial" panose="020B0604020202020204" pitchFamily="34" charset="0"/>
                <a:sym typeface="Arial"/>
              </a:endParaRPr>
            </a:p>
            <a:p>
              <a:pPr marL="342900" marR="0" lvl="0" indent="-342900" defTabSz="914400" eaLnBrk="1" fontAlgn="auto" latinLnBrk="0" hangingPunct="1">
                <a:lnSpc>
                  <a:spcPct val="100000"/>
                </a:lnSpc>
                <a:spcBef>
                  <a:spcPct val="0"/>
                </a:spcBef>
                <a:spcAft>
                  <a:spcPts val="0"/>
                </a:spcAft>
                <a:buClrTx/>
                <a:buSzTx/>
                <a:buFont typeface="Arial" panose="020B0604020202020204" pitchFamily="34" charset="0"/>
                <a:buChar char="•"/>
                <a:tabLst/>
                <a:defRPr/>
              </a:pPr>
              <a:r>
                <a:rPr kumimoji="0" lang="en-US" sz="1800" b="0" i="0" u="none" strike="noStrike" kern="0" cap="none" spc="0" normalizeH="0" baseline="0" noProof="0" dirty="0">
                  <a:ln>
                    <a:noFill/>
                  </a:ln>
                  <a:solidFill>
                    <a:srgbClr val="000000"/>
                  </a:solidFill>
                  <a:effectLst/>
                  <a:uLnTx/>
                  <a:uFillTx/>
                  <a:latin typeface="Arial"/>
                  <a:ea typeface="Source Sans Pro" charset="0"/>
                  <a:cs typeface="Arial" panose="020B0604020202020204" pitchFamily="34" charset="0"/>
                  <a:sym typeface="Arial"/>
                </a:rPr>
                <a:t>Is the item available in the invoice? </a:t>
              </a:r>
            </a:p>
            <a:p>
              <a:pPr marL="640080" marR="0" lvl="1" indent="-342900" defTabSz="914400" eaLnBrk="1" fontAlgn="auto" latinLnBrk="0" hangingPunct="1">
                <a:lnSpc>
                  <a:spcPct val="100000"/>
                </a:lnSpc>
                <a:spcBef>
                  <a:spcPct val="0"/>
                </a:spcBef>
                <a:spcAft>
                  <a:spcPts val="0"/>
                </a:spcAft>
                <a:buClrTx/>
                <a:buSzTx/>
                <a:buFont typeface="Arial" panose="020B0604020202020204" pitchFamily="34" charset="0"/>
                <a:buChar char="•"/>
                <a:tabLst/>
                <a:defRPr/>
              </a:pPr>
              <a:r>
                <a:rPr kumimoji="0" lang="en-US" sz="1800" b="0" i="0" u="none" strike="noStrike" kern="0" cap="none" spc="0" normalizeH="0" baseline="0" noProof="0" dirty="0">
                  <a:ln>
                    <a:noFill/>
                  </a:ln>
                  <a:solidFill>
                    <a:prstClr val="black"/>
                  </a:solidFill>
                  <a:effectLst/>
                  <a:uLnTx/>
                  <a:uFillTx/>
                  <a:latin typeface="Arial"/>
                  <a:ea typeface="Source Sans Pro" charset="0"/>
                  <a:cs typeface="Arial" panose="020B0604020202020204" pitchFamily="34" charset="0"/>
                  <a:sym typeface="Arial"/>
                </a:rPr>
                <a:t>TRUE when the item is available</a:t>
              </a:r>
            </a:p>
            <a:p>
              <a:pPr marL="640080" marR="0" lvl="1" indent="-342900" defTabSz="914400" eaLnBrk="1" fontAlgn="auto" latinLnBrk="0" hangingPunct="1">
                <a:lnSpc>
                  <a:spcPct val="100000"/>
                </a:lnSpc>
                <a:spcBef>
                  <a:spcPct val="0"/>
                </a:spcBef>
                <a:spcAft>
                  <a:spcPts val="0"/>
                </a:spcAft>
                <a:buClrTx/>
                <a:buSzTx/>
                <a:buFont typeface="Arial" panose="020B0604020202020204" pitchFamily="34" charset="0"/>
                <a:buChar char="•"/>
                <a:tabLst/>
                <a:defRPr/>
              </a:pPr>
              <a:r>
                <a:rPr kumimoji="0" lang="en-US" sz="1800" b="0" i="0" u="none" strike="noStrike" kern="0" cap="none" spc="0" normalizeH="0" baseline="0" noProof="0" dirty="0">
                  <a:ln>
                    <a:noFill/>
                  </a:ln>
                  <a:solidFill>
                    <a:prstClr val="black"/>
                  </a:solidFill>
                  <a:effectLst/>
                  <a:uLnTx/>
                  <a:uFillTx/>
                  <a:latin typeface="Arial"/>
                  <a:ea typeface="Source Sans Pro" charset="0"/>
                  <a:cs typeface="Arial" panose="020B0604020202020204" pitchFamily="34" charset="0"/>
                  <a:sym typeface="Arial"/>
                </a:rPr>
                <a:t>FALSE when the item is unavailable</a:t>
              </a:r>
            </a:p>
          </p:txBody>
        </p:sp>
        <p:sp>
          <p:nvSpPr>
            <p:cNvPr id="32" name="Rectangle: Rounded Corners 31">
              <a:extLst>
                <a:ext uri="{FF2B5EF4-FFF2-40B4-BE49-F238E27FC236}">
                  <a16:creationId xmlns:a16="http://schemas.microsoft.com/office/drawing/2014/main" xmlns="" id="{6221C39C-0907-43E9-AFF9-1AFB003C96EA}"/>
                </a:ext>
              </a:extLst>
            </p:cNvPr>
            <p:cNvSpPr/>
            <p:nvPr/>
          </p:nvSpPr>
          <p:spPr>
            <a:xfrm>
              <a:off x="3926495" y="1871996"/>
              <a:ext cx="2602597" cy="668293"/>
            </a:xfrm>
            <a:prstGeom prst="roundRect">
              <a:avLst>
                <a:gd name="adj" fmla="val 50000"/>
              </a:avLst>
            </a:prstGeom>
            <a:solidFill>
              <a:srgbClr val="FFB5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Example</a:t>
              </a:r>
            </a:p>
          </p:txBody>
        </p:sp>
      </p:grpSp>
      <p:grpSp>
        <p:nvGrpSpPr>
          <p:cNvPr id="33" name="Group 32">
            <a:extLst>
              <a:ext uri="{FF2B5EF4-FFF2-40B4-BE49-F238E27FC236}">
                <a16:creationId xmlns:a16="http://schemas.microsoft.com/office/drawing/2014/main" xmlns="" id="{08A24E5B-06CD-497F-AD74-19C781A25376}"/>
              </a:ext>
            </a:extLst>
          </p:cNvPr>
          <p:cNvGrpSpPr/>
          <p:nvPr/>
        </p:nvGrpSpPr>
        <p:grpSpPr>
          <a:xfrm>
            <a:off x="4611907" y="2090639"/>
            <a:ext cx="2847391" cy="3123582"/>
            <a:chOff x="3804098" y="1871996"/>
            <a:chExt cx="2847391" cy="3123582"/>
          </a:xfrm>
        </p:grpSpPr>
        <p:sp>
          <p:nvSpPr>
            <p:cNvPr id="34" name="Rectangle: Rounded Corners 33">
              <a:extLst>
                <a:ext uri="{FF2B5EF4-FFF2-40B4-BE49-F238E27FC236}">
                  <a16:creationId xmlns:a16="http://schemas.microsoft.com/office/drawing/2014/main" xmlns="" id="{9DC1F42B-D28C-4FC8-A878-39A13AD664B6}"/>
                </a:ext>
              </a:extLst>
            </p:cNvPr>
            <p:cNvSpPr>
              <a:spLocks noChangeAspect="1"/>
            </p:cNvSpPr>
            <p:nvPr/>
          </p:nvSpPr>
          <p:spPr>
            <a:xfrm>
              <a:off x="3804098" y="2168341"/>
              <a:ext cx="2847391" cy="2827237"/>
            </a:xfrm>
            <a:prstGeom prst="roundRect">
              <a:avLst>
                <a:gd name="adj" fmla="val 7704"/>
              </a:avLst>
            </a:prstGeom>
            <a:solidFill>
              <a:srgbClr val="FFFFFF"/>
            </a:solidFill>
            <a:ln w="38100" cap="flat" cmpd="sng" algn="ctr">
              <a:solidFill>
                <a:srgbClr val="FA4616"/>
              </a:solidFill>
              <a:prstDash val="solid"/>
            </a:ln>
            <a:effectLst/>
          </p:spPr>
          <p:txBody>
            <a:bodyPr lIns="144000" tIns="126000" rIns="144000" rtlCol="0" anchor="t" anchorCtr="0"/>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a:ea typeface="Source Sans Pro" charset="0"/>
                <a:cs typeface="Arial" panose="020B0604020202020204" pitchFamily="34" charset="0"/>
                <a:sym typeface="Arial"/>
              </a:endParaRP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Arial"/>
                  <a:ea typeface="Source Sans Pro" charset="0"/>
                  <a:cs typeface="Arial" panose="020B0604020202020204" pitchFamily="34" charset="0"/>
                  <a:sym typeface="Arial"/>
                </a:rPr>
                <a:t>Used with control statements to help determine the flow of a program</a:t>
              </a:r>
            </a:p>
          </p:txBody>
        </p:sp>
        <p:sp>
          <p:nvSpPr>
            <p:cNvPr id="35" name="Rectangle: Rounded Corners 34">
              <a:extLst>
                <a:ext uri="{FF2B5EF4-FFF2-40B4-BE49-F238E27FC236}">
                  <a16:creationId xmlns:a16="http://schemas.microsoft.com/office/drawing/2014/main" xmlns="" id="{D565FCD9-A081-4650-9939-77DDDFA1547A}"/>
                </a:ext>
              </a:extLst>
            </p:cNvPr>
            <p:cNvSpPr/>
            <p:nvPr/>
          </p:nvSpPr>
          <p:spPr>
            <a:xfrm>
              <a:off x="3926495" y="1871996"/>
              <a:ext cx="2602597" cy="668293"/>
            </a:xfrm>
            <a:prstGeom prst="roundRect">
              <a:avLst>
                <a:gd name="adj" fmla="val 50000"/>
              </a:avLst>
            </a:prstGeom>
            <a:solidFill>
              <a:srgbClr val="FA4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Usage</a:t>
              </a:r>
            </a:p>
          </p:txBody>
        </p:sp>
      </p:grpSp>
      <p:grpSp>
        <p:nvGrpSpPr>
          <p:cNvPr id="36" name="Group 35">
            <a:extLst>
              <a:ext uri="{FF2B5EF4-FFF2-40B4-BE49-F238E27FC236}">
                <a16:creationId xmlns:a16="http://schemas.microsoft.com/office/drawing/2014/main" xmlns="" id="{77F4DB02-FCB5-475B-AF20-1DD524E3A3D6}"/>
              </a:ext>
            </a:extLst>
          </p:cNvPr>
          <p:cNvGrpSpPr/>
          <p:nvPr/>
        </p:nvGrpSpPr>
        <p:grpSpPr>
          <a:xfrm>
            <a:off x="388784" y="2090639"/>
            <a:ext cx="2847391" cy="3123582"/>
            <a:chOff x="3804098" y="1871996"/>
            <a:chExt cx="2847391" cy="3123582"/>
          </a:xfrm>
        </p:grpSpPr>
        <p:sp>
          <p:nvSpPr>
            <p:cNvPr id="38" name="Rectangle: Rounded Corners 37">
              <a:extLst>
                <a:ext uri="{FF2B5EF4-FFF2-40B4-BE49-F238E27FC236}">
                  <a16:creationId xmlns:a16="http://schemas.microsoft.com/office/drawing/2014/main" xmlns="" id="{7D84E33F-01B6-4595-B505-E63503A793C2}"/>
                </a:ext>
              </a:extLst>
            </p:cNvPr>
            <p:cNvSpPr>
              <a:spLocks noChangeAspect="1"/>
            </p:cNvSpPr>
            <p:nvPr/>
          </p:nvSpPr>
          <p:spPr>
            <a:xfrm>
              <a:off x="3804098" y="2168341"/>
              <a:ext cx="2847391" cy="2827237"/>
            </a:xfrm>
            <a:prstGeom prst="roundRect">
              <a:avLst>
                <a:gd name="adj" fmla="val 7704"/>
              </a:avLst>
            </a:prstGeom>
            <a:solidFill>
              <a:srgbClr val="FFFFFF"/>
            </a:solidFill>
            <a:ln w="38100" cap="flat" cmpd="sng" algn="ctr">
              <a:solidFill>
                <a:srgbClr val="0067DF"/>
              </a:solidFill>
              <a:prstDash val="solid"/>
            </a:ln>
            <a:effectLst/>
          </p:spPr>
          <p:txBody>
            <a:bodyPr lIns="144000" tIns="126000" rIns="144000" rtlCol="0" anchor="t" anchorCtr="0"/>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a:ea typeface="Source Sans Pro" charset="0"/>
                <a:cs typeface="Arial" panose="020B0604020202020204" pitchFamily="34" charset="0"/>
                <a:sym typeface="Arial"/>
              </a:endParaRP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Arial"/>
                  <a:ea typeface="Source Sans Pro" charset="0"/>
                  <a:cs typeface="Arial" panose="020B0604020202020204" pitchFamily="34" charset="0"/>
                  <a:sym typeface="Arial"/>
                </a:rPr>
                <a:t>Boolean variables hold only two values: “True” or “False” </a:t>
              </a:r>
            </a:p>
          </p:txBody>
        </p:sp>
        <p:sp>
          <p:nvSpPr>
            <p:cNvPr id="44" name="Rectangle: Rounded Corners 43">
              <a:extLst>
                <a:ext uri="{FF2B5EF4-FFF2-40B4-BE49-F238E27FC236}">
                  <a16:creationId xmlns:a16="http://schemas.microsoft.com/office/drawing/2014/main" xmlns="" id="{78970D06-98C7-4CD9-BAE8-87173B806AF7}"/>
                </a:ext>
              </a:extLst>
            </p:cNvPr>
            <p:cNvSpPr/>
            <p:nvPr/>
          </p:nvSpPr>
          <p:spPr>
            <a:xfrm>
              <a:off x="3926495" y="1871996"/>
              <a:ext cx="2602597" cy="668293"/>
            </a:xfrm>
            <a:prstGeom prst="roundRect">
              <a:avLst>
                <a:gd name="adj" fmla="val 50000"/>
              </a:avLst>
            </a:prstGeom>
            <a:solidFill>
              <a:srgbClr val="0067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Definition</a:t>
              </a:r>
            </a:p>
          </p:txBody>
        </p:sp>
      </p:grpSp>
    </p:spTree>
    <p:custDataLst>
      <p:tags r:id="rId1"/>
    </p:custDataLst>
    <p:extLst>
      <p:ext uri="{BB962C8B-B14F-4D97-AF65-F5344CB8AC3E}">
        <p14:creationId xmlns:p14="http://schemas.microsoft.com/office/powerpoint/2010/main" val="16399032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xmlns="" id="{315B12EF-73AA-45B9-8ED1-1CEA999685FB}"/>
              </a:ext>
            </a:extLst>
          </p:cNvPr>
          <p:cNvPicPr>
            <a:picLocks noChangeAspect="1"/>
          </p:cNvPicPr>
          <p:nvPr/>
        </p:nvPicPr>
        <p:blipFill>
          <a:blip r:embed="rId4"/>
          <a:srcRect/>
          <a:stretch/>
        </p:blipFill>
        <p:spPr>
          <a:xfrm>
            <a:off x="10353196" y="349030"/>
            <a:ext cx="1419987" cy="325698"/>
          </a:xfrm>
          <a:prstGeom prst="rect">
            <a:avLst/>
          </a:prstGeom>
        </p:spPr>
      </p:pic>
      <p:sp>
        <p:nvSpPr>
          <p:cNvPr id="23" name="Freeform: Shape 41">
            <a:extLst>
              <a:ext uri="{FF2B5EF4-FFF2-40B4-BE49-F238E27FC236}">
                <a16:creationId xmlns:a16="http://schemas.microsoft.com/office/drawing/2014/main" xmlns="" id="{107486C9-CB0B-4CA7-A35A-8B31BD58AAA8}"/>
              </a:ext>
            </a:extLst>
          </p:cNvPr>
          <p:cNvSpPr txBox="1">
            <a:spLocks/>
          </p:cNvSpPr>
          <p:nvPr/>
        </p:nvSpPr>
        <p:spPr>
          <a:xfrm rot="16200000">
            <a:off x="9350039" y="515505"/>
            <a:ext cx="520273" cy="520405"/>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chemeClr val="bg1">
              <a:lumMod val="85000"/>
              <a:alpha val="50000"/>
            </a:schemeClr>
          </a:solidFill>
        </p:spPr>
        <p:txBody>
          <a:bodyPr wrap="square">
            <a:noAutofit/>
          </a:bodyPr>
          <a:lstStyle>
            <a:lvl1pPr marL="0" indent="0" algn="l" defTabSz="457200" rtl="0" eaLnBrk="1" latinLnBrk="0" hangingPunct="1">
              <a:spcBef>
                <a:spcPts val="1000"/>
              </a:spcBef>
              <a:buFont typeface="Arial"/>
              <a:buNone/>
              <a:defRPr sz="14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14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14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14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1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1000"/>
              </a:spcBef>
              <a:spcAft>
                <a:spcPts val="0"/>
              </a:spcAft>
              <a:buClrTx/>
              <a:buSzTx/>
              <a:buFont typeface="Arial"/>
              <a:buNone/>
              <a:tabLst/>
              <a:defRPr/>
            </a:pPr>
            <a:r>
              <a:rPr kumimoji="0" lang="en-US" sz="1400" b="0" i="0" u="none" strike="noStrike" kern="1200" cap="none" spc="0" normalizeH="0" baseline="0" noProof="0">
                <a:ln>
                  <a:noFill/>
                </a:ln>
                <a:solidFill>
                  <a:prstClr val="white">
                    <a:alpha val="0"/>
                  </a:prstClr>
                </a:solidFill>
                <a:effectLst/>
                <a:uLnTx/>
                <a:uFillTx/>
                <a:latin typeface="Arial"/>
                <a:ea typeface="+mn-ea"/>
                <a:cs typeface="Arial"/>
              </a:rPr>
              <a:t> </a:t>
            </a:r>
          </a:p>
        </p:txBody>
      </p:sp>
      <p:sp>
        <p:nvSpPr>
          <p:cNvPr id="24" name="TextBox 23">
            <a:extLst>
              <a:ext uri="{FF2B5EF4-FFF2-40B4-BE49-F238E27FC236}">
                <a16:creationId xmlns:a16="http://schemas.microsoft.com/office/drawing/2014/main" xmlns="" id="{06C24D5D-838D-4538-9DDD-5D6A300F05FD}"/>
              </a:ext>
            </a:extLst>
          </p:cNvPr>
          <p:cNvSpPr txBox="1">
            <a:spLocks/>
          </p:cNvSpPr>
          <p:nvPr/>
        </p:nvSpPr>
        <p:spPr>
          <a:xfrm>
            <a:off x="7041922" y="1"/>
            <a:ext cx="2011251" cy="783591"/>
          </a:xfrm>
          <a:custGeom>
            <a:avLst/>
            <a:gdLst>
              <a:gd name="connsiteX0" fmla="*/ 0 w 2010727"/>
              <a:gd name="connsiteY0" fmla="*/ 0 h 783591"/>
              <a:gd name="connsiteX1" fmla="*/ 554656 w 2010727"/>
              <a:gd name="connsiteY1" fmla="*/ 0 h 783591"/>
              <a:gd name="connsiteX2" fmla="*/ 572969 w 2010727"/>
              <a:gd name="connsiteY2" fmla="*/ 33738 h 783591"/>
              <a:gd name="connsiteX3" fmla="*/ 1005363 w 2010727"/>
              <a:gd name="connsiteY3" fmla="*/ 263640 h 783591"/>
              <a:gd name="connsiteX4" fmla="*/ 1437757 w 2010727"/>
              <a:gd name="connsiteY4" fmla="*/ 33738 h 783591"/>
              <a:gd name="connsiteX5" fmla="*/ 1456070 w 2010727"/>
              <a:gd name="connsiteY5" fmla="*/ 0 h 783591"/>
              <a:gd name="connsiteX6" fmla="*/ 2010727 w 2010727"/>
              <a:gd name="connsiteY6" fmla="*/ 0 h 783591"/>
              <a:gd name="connsiteX7" fmla="*/ 1964925 w 2010727"/>
              <a:gd name="connsiteY7" fmla="*/ 147550 h 783591"/>
              <a:gd name="connsiteX8" fmla="*/ 1005363 w 2010727"/>
              <a:gd name="connsiteY8" fmla="*/ 783591 h 783591"/>
              <a:gd name="connsiteX9" fmla="*/ 45802 w 2010727"/>
              <a:gd name="connsiteY9" fmla="*/ 147550 h 783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10727" h="783591">
                <a:moveTo>
                  <a:pt x="0" y="0"/>
                </a:moveTo>
                <a:lnTo>
                  <a:pt x="554656" y="0"/>
                </a:lnTo>
                <a:lnTo>
                  <a:pt x="572969" y="33738"/>
                </a:lnTo>
                <a:cubicBezTo>
                  <a:pt x="666677" y="172444"/>
                  <a:pt x="825370" y="263640"/>
                  <a:pt x="1005363" y="263640"/>
                </a:cubicBezTo>
                <a:cubicBezTo>
                  <a:pt x="1185356" y="263640"/>
                  <a:pt x="1344049" y="172444"/>
                  <a:pt x="1437757" y="33738"/>
                </a:cubicBezTo>
                <a:lnTo>
                  <a:pt x="1456070" y="0"/>
                </a:lnTo>
                <a:lnTo>
                  <a:pt x="2010727" y="0"/>
                </a:lnTo>
                <a:lnTo>
                  <a:pt x="1964925" y="147550"/>
                </a:lnTo>
                <a:cubicBezTo>
                  <a:pt x="1806831" y="521325"/>
                  <a:pt x="1436725" y="783591"/>
                  <a:pt x="1005363" y="783591"/>
                </a:cubicBezTo>
                <a:cubicBezTo>
                  <a:pt x="574001" y="783591"/>
                  <a:pt x="203895" y="521325"/>
                  <a:pt x="45802" y="147550"/>
                </a:cubicBezTo>
                <a:close/>
              </a:path>
            </a:pathLst>
          </a:custGeom>
          <a:solidFill>
            <a:schemeClr val="bg1">
              <a:lumMod val="85000"/>
              <a:alpha val="50000"/>
            </a:schemeClr>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1000"/>
              </a:spcBef>
              <a:spcAft>
                <a:spcPts val="0"/>
              </a:spcAft>
              <a:buClrTx/>
              <a:buSzTx/>
              <a:buFont typeface="Arial"/>
              <a:buNone/>
              <a:tabLst/>
              <a:defRPr/>
            </a:pPr>
            <a:r>
              <a:rPr kumimoji="0" lang="en-US" sz="2000" b="0" i="0" u="none" strike="noStrike" kern="1200" cap="none" spc="0" normalizeH="0" baseline="0" noProof="0">
                <a:ln>
                  <a:noFill/>
                </a:ln>
                <a:solidFill>
                  <a:prstClr val="white">
                    <a:alpha val="0"/>
                  </a:prstClr>
                </a:solidFill>
                <a:effectLst/>
                <a:uLnTx/>
                <a:uFillTx/>
                <a:latin typeface="Arial"/>
                <a:ea typeface="+mn-ea"/>
                <a:cs typeface="Arial"/>
              </a:rPr>
              <a:t> </a:t>
            </a:r>
          </a:p>
        </p:txBody>
      </p:sp>
      <p:grpSp>
        <p:nvGrpSpPr>
          <p:cNvPr id="25" name="Group 24">
            <a:extLst>
              <a:ext uri="{FF2B5EF4-FFF2-40B4-BE49-F238E27FC236}">
                <a16:creationId xmlns:a16="http://schemas.microsoft.com/office/drawing/2014/main" xmlns="" id="{A31CAD9F-F30B-4992-BA61-4038E6DC28DD}"/>
              </a:ext>
            </a:extLst>
          </p:cNvPr>
          <p:cNvGrpSpPr/>
          <p:nvPr/>
        </p:nvGrpSpPr>
        <p:grpSpPr>
          <a:xfrm>
            <a:off x="6991767" y="244608"/>
            <a:ext cx="4972747" cy="549346"/>
            <a:chOff x="6989946" y="244608"/>
            <a:chExt cx="4971452" cy="549346"/>
          </a:xfrm>
        </p:grpSpPr>
        <p:sp>
          <p:nvSpPr>
            <p:cNvPr id="26" name="Freeform: Shape 25">
              <a:extLst>
                <a:ext uri="{FF2B5EF4-FFF2-40B4-BE49-F238E27FC236}">
                  <a16:creationId xmlns:a16="http://schemas.microsoft.com/office/drawing/2014/main" xmlns="" id="{085B2156-6479-48C3-820F-1BA99C6A8199}"/>
                </a:ext>
              </a:extLst>
            </p:cNvPr>
            <p:cNvSpPr/>
            <p:nvPr userDrawn="1"/>
          </p:nvSpPr>
          <p:spPr>
            <a:xfrm rot="5400000">
              <a:off x="11021749" y="-145696"/>
              <a:ext cx="549346" cy="1329953"/>
            </a:xfrm>
            <a:custGeom>
              <a:avLst/>
              <a:gdLst>
                <a:gd name="connsiteX0" fmla="*/ 520400 w 549346"/>
                <a:gd name="connsiteY0" fmla="*/ 28951 h 1329953"/>
                <a:gd name="connsiteX1" fmla="*/ 520400 w 549346"/>
                <a:gd name="connsiteY1" fmla="*/ 7 h 1329953"/>
                <a:gd name="connsiteX2" fmla="*/ 549346 w 549346"/>
                <a:gd name="connsiteY2" fmla="*/ 7 h 1329953"/>
                <a:gd name="connsiteX3" fmla="*/ 549346 w 549346"/>
                <a:gd name="connsiteY3" fmla="*/ 28951 h 1329953"/>
                <a:gd name="connsiteX4" fmla="*/ 520400 w 549346"/>
                <a:gd name="connsiteY4" fmla="*/ 289151 h 1329953"/>
                <a:gd name="connsiteX5" fmla="*/ 520400 w 549346"/>
                <a:gd name="connsiteY5" fmla="*/ 260207 h 1329953"/>
                <a:gd name="connsiteX6" fmla="*/ 549346 w 549346"/>
                <a:gd name="connsiteY6" fmla="*/ 260207 h 1329953"/>
                <a:gd name="connsiteX7" fmla="*/ 549346 w 549346"/>
                <a:gd name="connsiteY7" fmla="*/ 289151 h 1329953"/>
                <a:gd name="connsiteX8" fmla="*/ 520400 w 549346"/>
                <a:gd name="connsiteY8" fmla="*/ 549351 h 1329953"/>
                <a:gd name="connsiteX9" fmla="*/ 520400 w 549346"/>
                <a:gd name="connsiteY9" fmla="*/ 520407 h 1329953"/>
                <a:gd name="connsiteX10" fmla="*/ 549346 w 549346"/>
                <a:gd name="connsiteY10" fmla="*/ 520407 h 1329953"/>
                <a:gd name="connsiteX11" fmla="*/ 549346 w 549346"/>
                <a:gd name="connsiteY11" fmla="*/ 549351 h 1329953"/>
                <a:gd name="connsiteX12" fmla="*/ 520400 w 549346"/>
                <a:gd name="connsiteY12" fmla="*/ 809555 h 1329953"/>
                <a:gd name="connsiteX13" fmla="*/ 520400 w 549346"/>
                <a:gd name="connsiteY13" fmla="*/ 780609 h 1329953"/>
                <a:gd name="connsiteX14" fmla="*/ 549346 w 549346"/>
                <a:gd name="connsiteY14" fmla="*/ 780609 h 1329953"/>
                <a:gd name="connsiteX15" fmla="*/ 549346 w 549346"/>
                <a:gd name="connsiteY15" fmla="*/ 809555 h 1329953"/>
                <a:gd name="connsiteX16" fmla="*/ 520400 w 549346"/>
                <a:gd name="connsiteY16" fmla="*/ 1069753 h 1329953"/>
                <a:gd name="connsiteX17" fmla="*/ 520400 w 549346"/>
                <a:gd name="connsiteY17" fmla="*/ 1040809 h 1329953"/>
                <a:gd name="connsiteX18" fmla="*/ 549346 w 549346"/>
                <a:gd name="connsiteY18" fmla="*/ 1040809 h 1329953"/>
                <a:gd name="connsiteX19" fmla="*/ 549346 w 549346"/>
                <a:gd name="connsiteY19" fmla="*/ 1069753 h 1329953"/>
                <a:gd name="connsiteX20" fmla="*/ 520400 w 549346"/>
                <a:gd name="connsiteY20" fmla="*/ 1329953 h 1329953"/>
                <a:gd name="connsiteX21" fmla="*/ 520400 w 549346"/>
                <a:gd name="connsiteY21" fmla="*/ 1301009 h 1329953"/>
                <a:gd name="connsiteX22" fmla="*/ 549346 w 549346"/>
                <a:gd name="connsiteY22" fmla="*/ 1301009 h 1329953"/>
                <a:gd name="connsiteX23" fmla="*/ 549346 w 549346"/>
                <a:gd name="connsiteY23" fmla="*/ 1329953 h 1329953"/>
                <a:gd name="connsiteX24" fmla="*/ 260201 w 549346"/>
                <a:gd name="connsiteY24" fmla="*/ 28949 h 1329953"/>
                <a:gd name="connsiteX25" fmla="*/ 260201 w 549346"/>
                <a:gd name="connsiteY25" fmla="*/ 3 h 1329953"/>
                <a:gd name="connsiteX26" fmla="*/ 289145 w 549346"/>
                <a:gd name="connsiteY26" fmla="*/ 3 h 1329953"/>
                <a:gd name="connsiteX27" fmla="*/ 289145 w 549346"/>
                <a:gd name="connsiteY27" fmla="*/ 28949 h 1329953"/>
                <a:gd name="connsiteX28" fmla="*/ 0 w 549346"/>
                <a:gd name="connsiteY28" fmla="*/ 28947 h 1329953"/>
                <a:gd name="connsiteX29" fmla="*/ 0 w 549346"/>
                <a:gd name="connsiteY29" fmla="*/ 0 h 1329953"/>
                <a:gd name="connsiteX30" fmla="*/ 28944 w 549346"/>
                <a:gd name="connsiteY30" fmla="*/ 0 h 1329953"/>
                <a:gd name="connsiteX31" fmla="*/ 28944 w 549346"/>
                <a:gd name="connsiteY31" fmla="*/ 28947 h 1329953"/>
                <a:gd name="connsiteX32" fmla="*/ 0 w 549346"/>
                <a:gd name="connsiteY32" fmla="*/ 289147 h 1329953"/>
                <a:gd name="connsiteX33" fmla="*/ 0 w 549346"/>
                <a:gd name="connsiteY33" fmla="*/ 260203 h 1329953"/>
                <a:gd name="connsiteX34" fmla="*/ 28944 w 549346"/>
                <a:gd name="connsiteY34" fmla="*/ 260203 h 1329953"/>
                <a:gd name="connsiteX35" fmla="*/ 28944 w 549346"/>
                <a:gd name="connsiteY35" fmla="*/ 289147 h 1329953"/>
                <a:gd name="connsiteX36" fmla="*/ 0 w 549346"/>
                <a:gd name="connsiteY36" fmla="*/ 549347 h 1329953"/>
                <a:gd name="connsiteX37" fmla="*/ 0 w 549346"/>
                <a:gd name="connsiteY37" fmla="*/ 520403 h 1329953"/>
                <a:gd name="connsiteX38" fmla="*/ 28944 w 549346"/>
                <a:gd name="connsiteY38" fmla="*/ 520403 h 1329953"/>
                <a:gd name="connsiteX39" fmla="*/ 28944 w 549346"/>
                <a:gd name="connsiteY39" fmla="*/ 549347 h 1329953"/>
                <a:gd name="connsiteX40" fmla="*/ 0 w 549346"/>
                <a:gd name="connsiteY40" fmla="*/ 809549 h 1329953"/>
                <a:gd name="connsiteX41" fmla="*/ 0 w 549346"/>
                <a:gd name="connsiteY41" fmla="*/ 780603 h 1329953"/>
                <a:gd name="connsiteX42" fmla="*/ 28944 w 549346"/>
                <a:gd name="connsiteY42" fmla="*/ 780603 h 1329953"/>
                <a:gd name="connsiteX43" fmla="*/ 28944 w 549346"/>
                <a:gd name="connsiteY43" fmla="*/ 809549 h 1329953"/>
                <a:gd name="connsiteX44" fmla="*/ 0 w 549346"/>
                <a:gd name="connsiteY44" fmla="*/ 1069747 h 1329953"/>
                <a:gd name="connsiteX45" fmla="*/ 0 w 549346"/>
                <a:gd name="connsiteY45" fmla="*/ 1040803 h 1329953"/>
                <a:gd name="connsiteX46" fmla="*/ 28944 w 549346"/>
                <a:gd name="connsiteY46" fmla="*/ 1040803 h 1329953"/>
                <a:gd name="connsiteX47" fmla="*/ 28944 w 549346"/>
                <a:gd name="connsiteY47" fmla="*/ 1069747 h 1329953"/>
                <a:gd name="connsiteX48" fmla="*/ 0 w 549346"/>
                <a:gd name="connsiteY48" fmla="*/ 1329947 h 1329953"/>
                <a:gd name="connsiteX49" fmla="*/ 0 w 549346"/>
                <a:gd name="connsiteY49" fmla="*/ 1301003 h 1329953"/>
                <a:gd name="connsiteX50" fmla="*/ 28944 w 549346"/>
                <a:gd name="connsiteY50" fmla="*/ 1301003 h 1329953"/>
                <a:gd name="connsiteX51" fmla="*/ 28944 w 549346"/>
                <a:gd name="connsiteY51" fmla="*/ 1329947 h 1329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549346" h="1329953">
                  <a:moveTo>
                    <a:pt x="520400" y="28951"/>
                  </a:moveTo>
                  <a:lnTo>
                    <a:pt x="520400" y="7"/>
                  </a:lnTo>
                  <a:lnTo>
                    <a:pt x="549346" y="7"/>
                  </a:lnTo>
                  <a:lnTo>
                    <a:pt x="549346" y="28951"/>
                  </a:lnTo>
                  <a:close/>
                  <a:moveTo>
                    <a:pt x="520400" y="289151"/>
                  </a:moveTo>
                  <a:lnTo>
                    <a:pt x="520400" y="260207"/>
                  </a:lnTo>
                  <a:lnTo>
                    <a:pt x="549346" y="260207"/>
                  </a:lnTo>
                  <a:lnTo>
                    <a:pt x="549346" y="289151"/>
                  </a:lnTo>
                  <a:close/>
                  <a:moveTo>
                    <a:pt x="520400" y="549351"/>
                  </a:moveTo>
                  <a:lnTo>
                    <a:pt x="520400" y="520407"/>
                  </a:lnTo>
                  <a:lnTo>
                    <a:pt x="549346" y="520407"/>
                  </a:lnTo>
                  <a:lnTo>
                    <a:pt x="549346" y="549351"/>
                  </a:lnTo>
                  <a:close/>
                  <a:moveTo>
                    <a:pt x="520400" y="809555"/>
                  </a:moveTo>
                  <a:lnTo>
                    <a:pt x="520400" y="780609"/>
                  </a:lnTo>
                  <a:lnTo>
                    <a:pt x="549346" y="780609"/>
                  </a:lnTo>
                  <a:lnTo>
                    <a:pt x="549346" y="809555"/>
                  </a:lnTo>
                  <a:close/>
                  <a:moveTo>
                    <a:pt x="520400" y="1069753"/>
                  </a:moveTo>
                  <a:lnTo>
                    <a:pt x="520400" y="1040809"/>
                  </a:lnTo>
                  <a:lnTo>
                    <a:pt x="549346" y="1040809"/>
                  </a:lnTo>
                  <a:lnTo>
                    <a:pt x="549346" y="1069753"/>
                  </a:lnTo>
                  <a:close/>
                  <a:moveTo>
                    <a:pt x="520400" y="1329953"/>
                  </a:moveTo>
                  <a:lnTo>
                    <a:pt x="520400" y="1301009"/>
                  </a:lnTo>
                  <a:lnTo>
                    <a:pt x="549346" y="1301009"/>
                  </a:lnTo>
                  <a:lnTo>
                    <a:pt x="549346" y="1329953"/>
                  </a:lnTo>
                  <a:close/>
                  <a:moveTo>
                    <a:pt x="260201" y="28949"/>
                  </a:moveTo>
                  <a:lnTo>
                    <a:pt x="260201" y="3"/>
                  </a:lnTo>
                  <a:lnTo>
                    <a:pt x="289145" y="3"/>
                  </a:lnTo>
                  <a:lnTo>
                    <a:pt x="289145" y="28949"/>
                  </a:lnTo>
                  <a:close/>
                  <a:moveTo>
                    <a:pt x="0" y="28947"/>
                  </a:moveTo>
                  <a:lnTo>
                    <a:pt x="0" y="0"/>
                  </a:lnTo>
                  <a:lnTo>
                    <a:pt x="28944" y="0"/>
                  </a:lnTo>
                  <a:lnTo>
                    <a:pt x="28944" y="28947"/>
                  </a:lnTo>
                  <a:close/>
                  <a:moveTo>
                    <a:pt x="0" y="289147"/>
                  </a:moveTo>
                  <a:lnTo>
                    <a:pt x="0" y="260203"/>
                  </a:lnTo>
                  <a:lnTo>
                    <a:pt x="28944" y="260203"/>
                  </a:lnTo>
                  <a:lnTo>
                    <a:pt x="28944" y="289147"/>
                  </a:lnTo>
                  <a:close/>
                  <a:moveTo>
                    <a:pt x="0" y="549347"/>
                  </a:moveTo>
                  <a:lnTo>
                    <a:pt x="0" y="520403"/>
                  </a:lnTo>
                  <a:lnTo>
                    <a:pt x="28944" y="520403"/>
                  </a:lnTo>
                  <a:lnTo>
                    <a:pt x="28944" y="549347"/>
                  </a:lnTo>
                  <a:close/>
                  <a:moveTo>
                    <a:pt x="0" y="809549"/>
                  </a:moveTo>
                  <a:lnTo>
                    <a:pt x="0" y="780603"/>
                  </a:lnTo>
                  <a:lnTo>
                    <a:pt x="28944" y="780603"/>
                  </a:lnTo>
                  <a:lnTo>
                    <a:pt x="28944" y="809549"/>
                  </a:lnTo>
                  <a:close/>
                  <a:moveTo>
                    <a:pt x="0" y="1069747"/>
                  </a:moveTo>
                  <a:lnTo>
                    <a:pt x="0" y="1040803"/>
                  </a:lnTo>
                  <a:lnTo>
                    <a:pt x="28944" y="1040803"/>
                  </a:lnTo>
                  <a:lnTo>
                    <a:pt x="28944" y="1069747"/>
                  </a:lnTo>
                  <a:close/>
                  <a:moveTo>
                    <a:pt x="0" y="1329947"/>
                  </a:moveTo>
                  <a:lnTo>
                    <a:pt x="0" y="1301003"/>
                  </a:lnTo>
                  <a:lnTo>
                    <a:pt x="28944" y="1301003"/>
                  </a:lnTo>
                  <a:lnTo>
                    <a:pt x="28944" y="1329947"/>
                  </a:lnTo>
                  <a:close/>
                </a:path>
              </a:pathLst>
            </a:custGeom>
            <a:solidFill>
              <a:schemeClr val="tx2">
                <a:alpha val="20000"/>
              </a:schemeClr>
            </a:solidFill>
            <a:ln w="10294"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 name="Freeform: Shape 26">
              <a:extLst>
                <a:ext uri="{FF2B5EF4-FFF2-40B4-BE49-F238E27FC236}">
                  <a16:creationId xmlns:a16="http://schemas.microsoft.com/office/drawing/2014/main" xmlns="" id="{71382546-D670-4A70-89F9-354396744765}"/>
                </a:ext>
              </a:extLst>
            </p:cNvPr>
            <p:cNvSpPr/>
            <p:nvPr userDrawn="1"/>
          </p:nvSpPr>
          <p:spPr>
            <a:xfrm rot="5400000">
              <a:off x="7380249" y="-145695"/>
              <a:ext cx="549346" cy="1329951"/>
            </a:xfrm>
            <a:custGeom>
              <a:avLst/>
              <a:gdLst>
                <a:gd name="connsiteX0" fmla="*/ 520400 w 549346"/>
                <a:gd name="connsiteY0" fmla="*/ 28950 h 1329951"/>
                <a:gd name="connsiteX1" fmla="*/ 520400 w 549346"/>
                <a:gd name="connsiteY1" fmla="*/ 5 h 1329951"/>
                <a:gd name="connsiteX2" fmla="*/ 549346 w 549346"/>
                <a:gd name="connsiteY2" fmla="*/ 5 h 1329951"/>
                <a:gd name="connsiteX3" fmla="*/ 549346 w 549346"/>
                <a:gd name="connsiteY3" fmla="*/ 28950 h 1329951"/>
                <a:gd name="connsiteX4" fmla="*/ 520400 w 549346"/>
                <a:gd name="connsiteY4" fmla="*/ 289149 h 1329951"/>
                <a:gd name="connsiteX5" fmla="*/ 520400 w 549346"/>
                <a:gd name="connsiteY5" fmla="*/ 260205 h 1329951"/>
                <a:gd name="connsiteX6" fmla="*/ 549346 w 549346"/>
                <a:gd name="connsiteY6" fmla="*/ 260205 h 1329951"/>
                <a:gd name="connsiteX7" fmla="*/ 549346 w 549346"/>
                <a:gd name="connsiteY7" fmla="*/ 289149 h 1329951"/>
                <a:gd name="connsiteX8" fmla="*/ 520400 w 549346"/>
                <a:gd name="connsiteY8" fmla="*/ 549350 h 1329951"/>
                <a:gd name="connsiteX9" fmla="*/ 520400 w 549346"/>
                <a:gd name="connsiteY9" fmla="*/ 520405 h 1329951"/>
                <a:gd name="connsiteX10" fmla="*/ 549346 w 549346"/>
                <a:gd name="connsiteY10" fmla="*/ 520405 h 1329951"/>
                <a:gd name="connsiteX11" fmla="*/ 549346 w 549346"/>
                <a:gd name="connsiteY11" fmla="*/ 549350 h 1329951"/>
                <a:gd name="connsiteX12" fmla="*/ 520400 w 549346"/>
                <a:gd name="connsiteY12" fmla="*/ 809553 h 1329951"/>
                <a:gd name="connsiteX13" fmla="*/ 520400 w 549346"/>
                <a:gd name="connsiteY13" fmla="*/ 780608 h 1329951"/>
                <a:gd name="connsiteX14" fmla="*/ 549346 w 549346"/>
                <a:gd name="connsiteY14" fmla="*/ 780608 h 1329951"/>
                <a:gd name="connsiteX15" fmla="*/ 549346 w 549346"/>
                <a:gd name="connsiteY15" fmla="*/ 809553 h 1329951"/>
                <a:gd name="connsiteX16" fmla="*/ 520400 w 549346"/>
                <a:gd name="connsiteY16" fmla="*/ 1069751 h 1329951"/>
                <a:gd name="connsiteX17" fmla="*/ 520400 w 549346"/>
                <a:gd name="connsiteY17" fmla="*/ 1040807 h 1329951"/>
                <a:gd name="connsiteX18" fmla="*/ 549346 w 549346"/>
                <a:gd name="connsiteY18" fmla="*/ 1040807 h 1329951"/>
                <a:gd name="connsiteX19" fmla="*/ 549346 w 549346"/>
                <a:gd name="connsiteY19" fmla="*/ 1069751 h 1329951"/>
                <a:gd name="connsiteX20" fmla="*/ 520400 w 549346"/>
                <a:gd name="connsiteY20" fmla="*/ 1329951 h 1329951"/>
                <a:gd name="connsiteX21" fmla="*/ 520400 w 549346"/>
                <a:gd name="connsiteY21" fmla="*/ 1301007 h 1329951"/>
                <a:gd name="connsiteX22" fmla="*/ 549346 w 549346"/>
                <a:gd name="connsiteY22" fmla="*/ 1301007 h 1329951"/>
                <a:gd name="connsiteX23" fmla="*/ 549346 w 549346"/>
                <a:gd name="connsiteY23" fmla="*/ 1329951 h 1329951"/>
                <a:gd name="connsiteX24" fmla="*/ 260201 w 549346"/>
                <a:gd name="connsiteY24" fmla="*/ 28947 h 1329951"/>
                <a:gd name="connsiteX25" fmla="*/ 260201 w 549346"/>
                <a:gd name="connsiteY25" fmla="*/ 2 h 1329951"/>
                <a:gd name="connsiteX26" fmla="*/ 289145 w 549346"/>
                <a:gd name="connsiteY26" fmla="*/ 2 h 1329951"/>
                <a:gd name="connsiteX27" fmla="*/ 289145 w 549346"/>
                <a:gd name="connsiteY27" fmla="*/ 28947 h 1329951"/>
                <a:gd name="connsiteX28" fmla="*/ 260201 w 549346"/>
                <a:gd name="connsiteY28" fmla="*/ 289147 h 1329951"/>
                <a:gd name="connsiteX29" fmla="*/ 260201 w 549346"/>
                <a:gd name="connsiteY29" fmla="*/ 260203 h 1329951"/>
                <a:gd name="connsiteX30" fmla="*/ 289145 w 549346"/>
                <a:gd name="connsiteY30" fmla="*/ 260203 h 1329951"/>
                <a:gd name="connsiteX31" fmla="*/ 289145 w 549346"/>
                <a:gd name="connsiteY31" fmla="*/ 289147 h 1329951"/>
                <a:gd name="connsiteX32" fmla="*/ 260201 w 549346"/>
                <a:gd name="connsiteY32" fmla="*/ 549348 h 1329951"/>
                <a:gd name="connsiteX33" fmla="*/ 260201 w 549346"/>
                <a:gd name="connsiteY33" fmla="*/ 520403 h 1329951"/>
                <a:gd name="connsiteX34" fmla="*/ 289145 w 549346"/>
                <a:gd name="connsiteY34" fmla="*/ 520403 h 1329951"/>
                <a:gd name="connsiteX35" fmla="*/ 289145 w 549346"/>
                <a:gd name="connsiteY35" fmla="*/ 549348 h 1329951"/>
                <a:gd name="connsiteX36" fmla="*/ 260201 w 549346"/>
                <a:gd name="connsiteY36" fmla="*/ 809551 h 1329951"/>
                <a:gd name="connsiteX37" fmla="*/ 260201 w 549346"/>
                <a:gd name="connsiteY37" fmla="*/ 780605 h 1329951"/>
                <a:gd name="connsiteX38" fmla="*/ 289145 w 549346"/>
                <a:gd name="connsiteY38" fmla="*/ 780605 h 1329951"/>
                <a:gd name="connsiteX39" fmla="*/ 289145 w 549346"/>
                <a:gd name="connsiteY39" fmla="*/ 809551 h 1329951"/>
                <a:gd name="connsiteX40" fmla="*/ 260201 w 549346"/>
                <a:gd name="connsiteY40" fmla="*/ 1069748 h 1329951"/>
                <a:gd name="connsiteX41" fmla="*/ 260201 w 549346"/>
                <a:gd name="connsiteY41" fmla="*/ 1040804 h 1329951"/>
                <a:gd name="connsiteX42" fmla="*/ 289145 w 549346"/>
                <a:gd name="connsiteY42" fmla="*/ 1040804 h 1329951"/>
                <a:gd name="connsiteX43" fmla="*/ 289145 w 549346"/>
                <a:gd name="connsiteY43" fmla="*/ 1069748 h 1329951"/>
                <a:gd name="connsiteX44" fmla="*/ 260201 w 549346"/>
                <a:gd name="connsiteY44" fmla="*/ 1329948 h 1329951"/>
                <a:gd name="connsiteX45" fmla="*/ 260201 w 549346"/>
                <a:gd name="connsiteY45" fmla="*/ 1301004 h 1329951"/>
                <a:gd name="connsiteX46" fmla="*/ 289145 w 549346"/>
                <a:gd name="connsiteY46" fmla="*/ 1301004 h 1329951"/>
                <a:gd name="connsiteX47" fmla="*/ 289145 w 549346"/>
                <a:gd name="connsiteY47" fmla="*/ 1329948 h 1329951"/>
                <a:gd name="connsiteX48" fmla="*/ 0 w 549346"/>
                <a:gd name="connsiteY48" fmla="*/ 28945 h 1329951"/>
                <a:gd name="connsiteX49" fmla="*/ 0 w 549346"/>
                <a:gd name="connsiteY49" fmla="*/ 0 h 1329951"/>
                <a:gd name="connsiteX50" fmla="*/ 28944 w 549346"/>
                <a:gd name="connsiteY50" fmla="*/ 0 h 1329951"/>
                <a:gd name="connsiteX51" fmla="*/ 28944 w 549346"/>
                <a:gd name="connsiteY51" fmla="*/ 28945 h 1329951"/>
                <a:gd name="connsiteX52" fmla="*/ 0 w 549346"/>
                <a:gd name="connsiteY52" fmla="*/ 289145 h 1329951"/>
                <a:gd name="connsiteX53" fmla="*/ 0 w 549346"/>
                <a:gd name="connsiteY53" fmla="*/ 260201 h 1329951"/>
                <a:gd name="connsiteX54" fmla="*/ 28944 w 549346"/>
                <a:gd name="connsiteY54" fmla="*/ 260201 h 1329951"/>
                <a:gd name="connsiteX55" fmla="*/ 28944 w 549346"/>
                <a:gd name="connsiteY55" fmla="*/ 289145 h 1329951"/>
                <a:gd name="connsiteX56" fmla="*/ 0 w 549346"/>
                <a:gd name="connsiteY56" fmla="*/ 549346 h 1329951"/>
                <a:gd name="connsiteX57" fmla="*/ 0 w 549346"/>
                <a:gd name="connsiteY57" fmla="*/ 520401 h 1329951"/>
                <a:gd name="connsiteX58" fmla="*/ 28944 w 549346"/>
                <a:gd name="connsiteY58" fmla="*/ 520401 h 1329951"/>
                <a:gd name="connsiteX59" fmla="*/ 28944 w 549346"/>
                <a:gd name="connsiteY59" fmla="*/ 549346 h 1329951"/>
                <a:gd name="connsiteX60" fmla="*/ 0 w 549346"/>
                <a:gd name="connsiteY60" fmla="*/ 809547 h 1329951"/>
                <a:gd name="connsiteX61" fmla="*/ 0 w 549346"/>
                <a:gd name="connsiteY61" fmla="*/ 780602 h 1329951"/>
                <a:gd name="connsiteX62" fmla="*/ 28944 w 549346"/>
                <a:gd name="connsiteY62" fmla="*/ 780602 h 1329951"/>
                <a:gd name="connsiteX63" fmla="*/ 28944 w 549346"/>
                <a:gd name="connsiteY63" fmla="*/ 809547 h 1329951"/>
                <a:gd name="connsiteX64" fmla="*/ 0 w 549346"/>
                <a:gd name="connsiteY64" fmla="*/ 1069746 h 1329951"/>
                <a:gd name="connsiteX65" fmla="*/ 0 w 549346"/>
                <a:gd name="connsiteY65" fmla="*/ 1040802 h 1329951"/>
                <a:gd name="connsiteX66" fmla="*/ 28944 w 549346"/>
                <a:gd name="connsiteY66" fmla="*/ 1040802 h 1329951"/>
                <a:gd name="connsiteX67" fmla="*/ 28944 w 549346"/>
                <a:gd name="connsiteY67" fmla="*/ 1069746 h 1329951"/>
                <a:gd name="connsiteX68" fmla="*/ 0 w 549346"/>
                <a:gd name="connsiteY68" fmla="*/ 1329946 h 1329951"/>
                <a:gd name="connsiteX69" fmla="*/ 0 w 549346"/>
                <a:gd name="connsiteY69" fmla="*/ 1301002 h 1329951"/>
                <a:gd name="connsiteX70" fmla="*/ 28944 w 549346"/>
                <a:gd name="connsiteY70" fmla="*/ 1301002 h 1329951"/>
                <a:gd name="connsiteX71" fmla="*/ 28944 w 549346"/>
                <a:gd name="connsiteY71" fmla="*/ 1329946 h 1329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549346" h="1329951">
                  <a:moveTo>
                    <a:pt x="520400" y="28950"/>
                  </a:moveTo>
                  <a:lnTo>
                    <a:pt x="520400" y="5"/>
                  </a:lnTo>
                  <a:lnTo>
                    <a:pt x="549346" y="5"/>
                  </a:lnTo>
                  <a:lnTo>
                    <a:pt x="549346" y="28950"/>
                  </a:lnTo>
                  <a:close/>
                  <a:moveTo>
                    <a:pt x="520400" y="289149"/>
                  </a:moveTo>
                  <a:lnTo>
                    <a:pt x="520400" y="260205"/>
                  </a:lnTo>
                  <a:lnTo>
                    <a:pt x="549346" y="260205"/>
                  </a:lnTo>
                  <a:lnTo>
                    <a:pt x="549346" y="289149"/>
                  </a:lnTo>
                  <a:close/>
                  <a:moveTo>
                    <a:pt x="520400" y="549350"/>
                  </a:moveTo>
                  <a:lnTo>
                    <a:pt x="520400" y="520405"/>
                  </a:lnTo>
                  <a:lnTo>
                    <a:pt x="549346" y="520405"/>
                  </a:lnTo>
                  <a:lnTo>
                    <a:pt x="549346" y="549350"/>
                  </a:lnTo>
                  <a:close/>
                  <a:moveTo>
                    <a:pt x="520400" y="809553"/>
                  </a:moveTo>
                  <a:lnTo>
                    <a:pt x="520400" y="780608"/>
                  </a:lnTo>
                  <a:lnTo>
                    <a:pt x="549346" y="780608"/>
                  </a:lnTo>
                  <a:lnTo>
                    <a:pt x="549346" y="809553"/>
                  </a:lnTo>
                  <a:close/>
                  <a:moveTo>
                    <a:pt x="520400" y="1069751"/>
                  </a:moveTo>
                  <a:lnTo>
                    <a:pt x="520400" y="1040807"/>
                  </a:lnTo>
                  <a:lnTo>
                    <a:pt x="549346" y="1040807"/>
                  </a:lnTo>
                  <a:lnTo>
                    <a:pt x="549346" y="1069751"/>
                  </a:lnTo>
                  <a:close/>
                  <a:moveTo>
                    <a:pt x="520400" y="1329951"/>
                  </a:moveTo>
                  <a:lnTo>
                    <a:pt x="520400" y="1301007"/>
                  </a:lnTo>
                  <a:lnTo>
                    <a:pt x="549346" y="1301007"/>
                  </a:lnTo>
                  <a:lnTo>
                    <a:pt x="549346" y="1329951"/>
                  </a:lnTo>
                  <a:close/>
                  <a:moveTo>
                    <a:pt x="260201" y="28947"/>
                  </a:moveTo>
                  <a:lnTo>
                    <a:pt x="260201" y="2"/>
                  </a:lnTo>
                  <a:lnTo>
                    <a:pt x="289145" y="2"/>
                  </a:lnTo>
                  <a:lnTo>
                    <a:pt x="289145" y="28947"/>
                  </a:lnTo>
                  <a:close/>
                  <a:moveTo>
                    <a:pt x="260201" y="289147"/>
                  </a:moveTo>
                  <a:lnTo>
                    <a:pt x="260201" y="260203"/>
                  </a:lnTo>
                  <a:lnTo>
                    <a:pt x="289145" y="260203"/>
                  </a:lnTo>
                  <a:lnTo>
                    <a:pt x="289145" y="289147"/>
                  </a:lnTo>
                  <a:close/>
                  <a:moveTo>
                    <a:pt x="260201" y="549348"/>
                  </a:moveTo>
                  <a:lnTo>
                    <a:pt x="260201" y="520403"/>
                  </a:lnTo>
                  <a:lnTo>
                    <a:pt x="289145" y="520403"/>
                  </a:lnTo>
                  <a:lnTo>
                    <a:pt x="289145" y="549348"/>
                  </a:lnTo>
                  <a:close/>
                  <a:moveTo>
                    <a:pt x="260201" y="809551"/>
                  </a:moveTo>
                  <a:lnTo>
                    <a:pt x="260201" y="780605"/>
                  </a:lnTo>
                  <a:lnTo>
                    <a:pt x="289145" y="780605"/>
                  </a:lnTo>
                  <a:lnTo>
                    <a:pt x="289145" y="809551"/>
                  </a:lnTo>
                  <a:close/>
                  <a:moveTo>
                    <a:pt x="260201" y="1069748"/>
                  </a:moveTo>
                  <a:lnTo>
                    <a:pt x="260201" y="1040804"/>
                  </a:lnTo>
                  <a:lnTo>
                    <a:pt x="289145" y="1040804"/>
                  </a:lnTo>
                  <a:lnTo>
                    <a:pt x="289145" y="1069748"/>
                  </a:lnTo>
                  <a:close/>
                  <a:moveTo>
                    <a:pt x="260201" y="1329948"/>
                  </a:moveTo>
                  <a:lnTo>
                    <a:pt x="260201" y="1301004"/>
                  </a:lnTo>
                  <a:lnTo>
                    <a:pt x="289145" y="1301004"/>
                  </a:lnTo>
                  <a:lnTo>
                    <a:pt x="289145" y="1329948"/>
                  </a:lnTo>
                  <a:close/>
                  <a:moveTo>
                    <a:pt x="0" y="28945"/>
                  </a:moveTo>
                  <a:lnTo>
                    <a:pt x="0" y="0"/>
                  </a:lnTo>
                  <a:lnTo>
                    <a:pt x="28944" y="0"/>
                  </a:lnTo>
                  <a:lnTo>
                    <a:pt x="28944" y="28945"/>
                  </a:lnTo>
                  <a:close/>
                  <a:moveTo>
                    <a:pt x="0" y="289145"/>
                  </a:moveTo>
                  <a:lnTo>
                    <a:pt x="0" y="260201"/>
                  </a:lnTo>
                  <a:lnTo>
                    <a:pt x="28944" y="260201"/>
                  </a:lnTo>
                  <a:lnTo>
                    <a:pt x="28944" y="289145"/>
                  </a:lnTo>
                  <a:close/>
                  <a:moveTo>
                    <a:pt x="0" y="549346"/>
                  </a:moveTo>
                  <a:lnTo>
                    <a:pt x="0" y="520401"/>
                  </a:lnTo>
                  <a:lnTo>
                    <a:pt x="28944" y="520401"/>
                  </a:lnTo>
                  <a:lnTo>
                    <a:pt x="28944" y="549346"/>
                  </a:lnTo>
                  <a:close/>
                  <a:moveTo>
                    <a:pt x="0" y="809547"/>
                  </a:moveTo>
                  <a:lnTo>
                    <a:pt x="0" y="780602"/>
                  </a:lnTo>
                  <a:lnTo>
                    <a:pt x="28944" y="780602"/>
                  </a:lnTo>
                  <a:lnTo>
                    <a:pt x="28944" y="809547"/>
                  </a:lnTo>
                  <a:close/>
                  <a:moveTo>
                    <a:pt x="0" y="1069746"/>
                  </a:moveTo>
                  <a:lnTo>
                    <a:pt x="0" y="1040802"/>
                  </a:lnTo>
                  <a:lnTo>
                    <a:pt x="28944" y="1040802"/>
                  </a:lnTo>
                  <a:lnTo>
                    <a:pt x="28944" y="1069746"/>
                  </a:lnTo>
                  <a:close/>
                  <a:moveTo>
                    <a:pt x="0" y="1329946"/>
                  </a:moveTo>
                  <a:lnTo>
                    <a:pt x="0" y="1301002"/>
                  </a:lnTo>
                  <a:lnTo>
                    <a:pt x="28944" y="1301002"/>
                  </a:lnTo>
                  <a:lnTo>
                    <a:pt x="28944" y="1329946"/>
                  </a:lnTo>
                  <a:close/>
                </a:path>
              </a:pathLst>
            </a:custGeom>
            <a:solidFill>
              <a:schemeClr val="tx2">
                <a:alpha val="20000"/>
              </a:schemeClr>
            </a:solidFill>
            <a:ln w="10294"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 name="Freeform: Shape 27">
              <a:extLst>
                <a:ext uri="{FF2B5EF4-FFF2-40B4-BE49-F238E27FC236}">
                  <a16:creationId xmlns:a16="http://schemas.microsoft.com/office/drawing/2014/main" xmlns="" id="{1002DD15-AFAC-4EFB-A129-2542BC5F5194}"/>
                </a:ext>
              </a:extLst>
            </p:cNvPr>
            <p:cNvSpPr/>
            <p:nvPr userDrawn="1"/>
          </p:nvSpPr>
          <p:spPr>
            <a:xfrm rot="5400000">
              <a:off x="8941015" y="-145695"/>
              <a:ext cx="549346" cy="1329951"/>
            </a:xfrm>
            <a:custGeom>
              <a:avLst/>
              <a:gdLst>
                <a:gd name="connsiteX0" fmla="*/ 520400 w 549346"/>
                <a:gd name="connsiteY0" fmla="*/ 28950 h 1329951"/>
                <a:gd name="connsiteX1" fmla="*/ 520400 w 549346"/>
                <a:gd name="connsiteY1" fmla="*/ 5 h 1329951"/>
                <a:gd name="connsiteX2" fmla="*/ 549346 w 549346"/>
                <a:gd name="connsiteY2" fmla="*/ 5 h 1329951"/>
                <a:gd name="connsiteX3" fmla="*/ 549346 w 549346"/>
                <a:gd name="connsiteY3" fmla="*/ 28950 h 1329951"/>
                <a:gd name="connsiteX4" fmla="*/ 520400 w 549346"/>
                <a:gd name="connsiteY4" fmla="*/ 289149 h 1329951"/>
                <a:gd name="connsiteX5" fmla="*/ 520400 w 549346"/>
                <a:gd name="connsiteY5" fmla="*/ 260205 h 1329951"/>
                <a:gd name="connsiteX6" fmla="*/ 549346 w 549346"/>
                <a:gd name="connsiteY6" fmla="*/ 260205 h 1329951"/>
                <a:gd name="connsiteX7" fmla="*/ 549346 w 549346"/>
                <a:gd name="connsiteY7" fmla="*/ 289149 h 1329951"/>
                <a:gd name="connsiteX8" fmla="*/ 520400 w 549346"/>
                <a:gd name="connsiteY8" fmla="*/ 549350 h 1329951"/>
                <a:gd name="connsiteX9" fmla="*/ 520400 w 549346"/>
                <a:gd name="connsiteY9" fmla="*/ 520405 h 1329951"/>
                <a:gd name="connsiteX10" fmla="*/ 549346 w 549346"/>
                <a:gd name="connsiteY10" fmla="*/ 520405 h 1329951"/>
                <a:gd name="connsiteX11" fmla="*/ 549346 w 549346"/>
                <a:gd name="connsiteY11" fmla="*/ 549350 h 1329951"/>
                <a:gd name="connsiteX12" fmla="*/ 520400 w 549346"/>
                <a:gd name="connsiteY12" fmla="*/ 809553 h 1329951"/>
                <a:gd name="connsiteX13" fmla="*/ 520400 w 549346"/>
                <a:gd name="connsiteY13" fmla="*/ 780608 h 1329951"/>
                <a:gd name="connsiteX14" fmla="*/ 549346 w 549346"/>
                <a:gd name="connsiteY14" fmla="*/ 780608 h 1329951"/>
                <a:gd name="connsiteX15" fmla="*/ 549346 w 549346"/>
                <a:gd name="connsiteY15" fmla="*/ 809553 h 1329951"/>
                <a:gd name="connsiteX16" fmla="*/ 520400 w 549346"/>
                <a:gd name="connsiteY16" fmla="*/ 1069751 h 1329951"/>
                <a:gd name="connsiteX17" fmla="*/ 520400 w 549346"/>
                <a:gd name="connsiteY17" fmla="*/ 1040807 h 1329951"/>
                <a:gd name="connsiteX18" fmla="*/ 549346 w 549346"/>
                <a:gd name="connsiteY18" fmla="*/ 1040807 h 1329951"/>
                <a:gd name="connsiteX19" fmla="*/ 549346 w 549346"/>
                <a:gd name="connsiteY19" fmla="*/ 1069751 h 1329951"/>
                <a:gd name="connsiteX20" fmla="*/ 520400 w 549346"/>
                <a:gd name="connsiteY20" fmla="*/ 1329951 h 1329951"/>
                <a:gd name="connsiteX21" fmla="*/ 520400 w 549346"/>
                <a:gd name="connsiteY21" fmla="*/ 1301007 h 1329951"/>
                <a:gd name="connsiteX22" fmla="*/ 549346 w 549346"/>
                <a:gd name="connsiteY22" fmla="*/ 1301007 h 1329951"/>
                <a:gd name="connsiteX23" fmla="*/ 549346 w 549346"/>
                <a:gd name="connsiteY23" fmla="*/ 1329951 h 1329951"/>
                <a:gd name="connsiteX24" fmla="*/ 260201 w 549346"/>
                <a:gd name="connsiteY24" fmla="*/ 28947 h 1329951"/>
                <a:gd name="connsiteX25" fmla="*/ 260201 w 549346"/>
                <a:gd name="connsiteY25" fmla="*/ 2 h 1329951"/>
                <a:gd name="connsiteX26" fmla="*/ 289145 w 549346"/>
                <a:gd name="connsiteY26" fmla="*/ 2 h 1329951"/>
                <a:gd name="connsiteX27" fmla="*/ 289145 w 549346"/>
                <a:gd name="connsiteY27" fmla="*/ 28947 h 1329951"/>
                <a:gd name="connsiteX28" fmla="*/ 260201 w 549346"/>
                <a:gd name="connsiteY28" fmla="*/ 289147 h 1329951"/>
                <a:gd name="connsiteX29" fmla="*/ 260201 w 549346"/>
                <a:gd name="connsiteY29" fmla="*/ 260203 h 1329951"/>
                <a:gd name="connsiteX30" fmla="*/ 289145 w 549346"/>
                <a:gd name="connsiteY30" fmla="*/ 260203 h 1329951"/>
                <a:gd name="connsiteX31" fmla="*/ 289145 w 549346"/>
                <a:gd name="connsiteY31" fmla="*/ 289147 h 1329951"/>
                <a:gd name="connsiteX32" fmla="*/ 260201 w 549346"/>
                <a:gd name="connsiteY32" fmla="*/ 549348 h 1329951"/>
                <a:gd name="connsiteX33" fmla="*/ 260201 w 549346"/>
                <a:gd name="connsiteY33" fmla="*/ 520403 h 1329951"/>
                <a:gd name="connsiteX34" fmla="*/ 289145 w 549346"/>
                <a:gd name="connsiteY34" fmla="*/ 520403 h 1329951"/>
                <a:gd name="connsiteX35" fmla="*/ 289145 w 549346"/>
                <a:gd name="connsiteY35" fmla="*/ 549348 h 1329951"/>
                <a:gd name="connsiteX36" fmla="*/ 260201 w 549346"/>
                <a:gd name="connsiteY36" fmla="*/ 809551 h 1329951"/>
                <a:gd name="connsiteX37" fmla="*/ 260201 w 549346"/>
                <a:gd name="connsiteY37" fmla="*/ 780605 h 1329951"/>
                <a:gd name="connsiteX38" fmla="*/ 289145 w 549346"/>
                <a:gd name="connsiteY38" fmla="*/ 780605 h 1329951"/>
                <a:gd name="connsiteX39" fmla="*/ 289145 w 549346"/>
                <a:gd name="connsiteY39" fmla="*/ 809551 h 1329951"/>
                <a:gd name="connsiteX40" fmla="*/ 260201 w 549346"/>
                <a:gd name="connsiteY40" fmla="*/ 1069748 h 1329951"/>
                <a:gd name="connsiteX41" fmla="*/ 260201 w 549346"/>
                <a:gd name="connsiteY41" fmla="*/ 1040804 h 1329951"/>
                <a:gd name="connsiteX42" fmla="*/ 289145 w 549346"/>
                <a:gd name="connsiteY42" fmla="*/ 1040804 h 1329951"/>
                <a:gd name="connsiteX43" fmla="*/ 289145 w 549346"/>
                <a:gd name="connsiteY43" fmla="*/ 1069748 h 1329951"/>
                <a:gd name="connsiteX44" fmla="*/ 260201 w 549346"/>
                <a:gd name="connsiteY44" fmla="*/ 1329948 h 1329951"/>
                <a:gd name="connsiteX45" fmla="*/ 260201 w 549346"/>
                <a:gd name="connsiteY45" fmla="*/ 1301004 h 1329951"/>
                <a:gd name="connsiteX46" fmla="*/ 289145 w 549346"/>
                <a:gd name="connsiteY46" fmla="*/ 1301004 h 1329951"/>
                <a:gd name="connsiteX47" fmla="*/ 289145 w 549346"/>
                <a:gd name="connsiteY47" fmla="*/ 1329948 h 1329951"/>
                <a:gd name="connsiteX48" fmla="*/ 0 w 549346"/>
                <a:gd name="connsiteY48" fmla="*/ 28945 h 1329951"/>
                <a:gd name="connsiteX49" fmla="*/ 0 w 549346"/>
                <a:gd name="connsiteY49" fmla="*/ 0 h 1329951"/>
                <a:gd name="connsiteX50" fmla="*/ 28944 w 549346"/>
                <a:gd name="connsiteY50" fmla="*/ 0 h 1329951"/>
                <a:gd name="connsiteX51" fmla="*/ 28944 w 549346"/>
                <a:gd name="connsiteY51" fmla="*/ 28945 h 1329951"/>
                <a:gd name="connsiteX52" fmla="*/ 0 w 549346"/>
                <a:gd name="connsiteY52" fmla="*/ 289145 h 1329951"/>
                <a:gd name="connsiteX53" fmla="*/ 0 w 549346"/>
                <a:gd name="connsiteY53" fmla="*/ 260201 h 1329951"/>
                <a:gd name="connsiteX54" fmla="*/ 28944 w 549346"/>
                <a:gd name="connsiteY54" fmla="*/ 260201 h 1329951"/>
                <a:gd name="connsiteX55" fmla="*/ 28944 w 549346"/>
                <a:gd name="connsiteY55" fmla="*/ 289145 h 1329951"/>
                <a:gd name="connsiteX56" fmla="*/ 0 w 549346"/>
                <a:gd name="connsiteY56" fmla="*/ 549346 h 1329951"/>
                <a:gd name="connsiteX57" fmla="*/ 0 w 549346"/>
                <a:gd name="connsiteY57" fmla="*/ 520401 h 1329951"/>
                <a:gd name="connsiteX58" fmla="*/ 28944 w 549346"/>
                <a:gd name="connsiteY58" fmla="*/ 520401 h 1329951"/>
                <a:gd name="connsiteX59" fmla="*/ 28944 w 549346"/>
                <a:gd name="connsiteY59" fmla="*/ 549346 h 1329951"/>
                <a:gd name="connsiteX60" fmla="*/ 0 w 549346"/>
                <a:gd name="connsiteY60" fmla="*/ 809547 h 1329951"/>
                <a:gd name="connsiteX61" fmla="*/ 0 w 549346"/>
                <a:gd name="connsiteY61" fmla="*/ 780602 h 1329951"/>
                <a:gd name="connsiteX62" fmla="*/ 28944 w 549346"/>
                <a:gd name="connsiteY62" fmla="*/ 780602 h 1329951"/>
                <a:gd name="connsiteX63" fmla="*/ 28944 w 549346"/>
                <a:gd name="connsiteY63" fmla="*/ 809547 h 1329951"/>
                <a:gd name="connsiteX64" fmla="*/ 0 w 549346"/>
                <a:gd name="connsiteY64" fmla="*/ 1069746 h 1329951"/>
                <a:gd name="connsiteX65" fmla="*/ 0 w 549346"/>
                <a:gd name="connsiteY65" fmla="*/ 1040802 h 1329951"/>
                <a:gd name="connsiteX66" fmla="*/ 28944 w 549346"/>
                <a:gd name="connsiteY66" fmla="*/ 1040802 h 1329951"/>
                <a:gd name="connsiteX67" fmla="*/ 28944 w 549346"/>
                <a:gd name="connsiteY67" fmla="*/ 1069746 h 1329951"/>
                <a:gd name="connsiteX68" fmla="*/ 0 w 549346"/>
                <a:gd name="connsiteY68" fmla="*/ 1329946 h 1329951"/>
                <a:gd name="connsiteX69" fmla="*/ 0 w 549346"/>
                <a:gd name="connsiteY69" fmla="*/ 1301002 h 1329951"/>
                <a:gd name="connsiteX70" fmla="*/ 28944 w 549346"/>
                <a:gd name="connsiteY70" fmla="*/ 1301002 h 1329951"/>
                <a:gd name="connsiteX71" fmla="*/ 28944 w 549346"/>
                <a:gd name="connsiteY71" fmla="*/ 1329946 h 1329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549346" h="1329951">
                  <a:moveTo>
                    <a:pt x="520400" y="28950"/>
                  </a:moveTo>
                  <a:lnTo>
                    <a:pt x="520400" y="5"/>
                  </a:lnTo>
                  <a:lnTo>
                    <a:pt x="549346" y="5"/>
                  </a:lnTo>
                  <a:lnTo>
                    <a:pt x="549346" y="28950"/>
                  </a:lnTo>
                  <a:close/>
                  <a:moveTo>
                    <a:pt x="520400" y="289149"/>
                  </a:moveTo>
                  <a:lnTo>
                    <a:pt x="520400" y="260205"/>
                  </a:lnTo>
                  <a:lnTo>
                    <a:pt x="549346" y="260205"/>
                  </a:lnTo>
                  <a:lnTo>
                    <a:pt x="549346" y="289149"/>
                  </a:lnTo>
                  <a:close/>
                  <a:moveTo>
                    <a:pt x="520400" y="549350"/>
                  </a:moveTo>
                  <a:lnTo>
                    <a:pt x="520400" y="520405"/>
                  </a:lnTo>
                  <a:lnTo>
                    <a:pt x="549346" y="520405"/>
                  </a:lnTo>
                  <a:lnTo>
                    <a:pt x="549346" y="549350"/>
                  </a:lnTo>
                  <a:close/>
                  <a:moveTo>
                    <a:pt x="520400" y="809553"/>
                  </a:moveTo>
                  <a:lnTo>
                    <a:pt x="520400" y="780608"/>
                  </a:lnTo>
                  <a:lnTo>
                    <a:pt x="549346" y="780608"/>
                  </a:lnTo>
                  <a:lnTo>
                    <a:pt x="549346" y="809553"/>
                  </a:lnTo>
                  <a:close/>
                  <a:moveTo>
                    <a:pt x="520400" y="1069751"/>
                  </a:moveTo>
                  <a:lnTo>
                    <a:pt x="520400" y="1040807"/>
                  </a:lnTo>
                  <a:lnTo>
                    <a:pt x="549346" y="1040807"/>
                  </a:lnTo>
                  <a:lnTo>
                    <a:pt x="549346" y="1069751"/>
                  </a:lnTo>
                  <a:close/>
                  <a:moveTo>
                    <a:pt x="520400" y="1329951"/>
                  </a:moveTo>
                  <a:lnTo>
                    <a:pt x="520400" y="1301007"/>
                  </a:lnTo>
                  <a:lnTo>
                    <a:pt x="549346" y="1301007"/>
                  </a:lnTo>
                  <a:lnTo>
                    <a:pt x="549346" y="1329951"/>
                  </a:lnTo>
                  <a:close/>
                  <a:moveTo>
                    <a:pt x="260201" y="28947"/>
                  </a:moveTo>
                  <a:lnTo>
                    <a:pt x="260201" y="2"/>
                  </a:lnTo>
                  <a:lnTo>
                    <a:pt x="289145" y="2"/>
                  </a:lnTo>
                  <a:lnTo>
                    <a:pt x="289145" y="28947"/>
                  </a:lnTo>
                  <a:close/>
                  <a:moveTo>
                    <a:pt x="260201" y="289147"/>
                  </a:moveTo>
                  <a:lnTo>
                    <a:pt x="260201" y="260203"/>
                  </a:lnTo>
                  <a:lnTo>
                    <a:pt x="289145" y="260203"/>
                  </a:lnTo>
                  <a:lnTo>
                    <a:pt x="289145" y="289147"/>
                  </a:lnTo>
                  <a:close/>
                  <a:moveTo>
                    <a:pt x="260201" y="549348"/>
                  </a:moveTo>
                  <a:lnTo>
                    <a:pt x="260201" y="520403"/>
                  </a:lnTo>
                  <a:lnTo>
                    <a:pt x="289145" y="520403"/>
                  </a:lnTo>
                  <a:lnTo>
                    <a:pt x="289145" y="549348"/>
                  </a:lnTo>
                  <a:close/>
                  <a:moveTo>
                    <a:pt x="260201" y="809551"/>
                  </a:moveTo>
                  <a:lnTo>
                    <a:pt x="260201" y="780605"/>
                  </a:lnTo>
                  <a:lnTo>
                    <a:pt x="289145" y="780605"/>
                  </a:lnTo>
                  <a:lnTo>
                    <a:pt x="289145" y="809551"/>
                  </a:lnTo>
                  <a:close/>
                  <a:moveTo>
                    <a:pt x="260201" y="1069748"/>
                  </a:moveTo>
                  <a:lnTo>
                    <a:pt x="260201" y="1040804"/>
                  </a:lnTo>
                  <a:lnTo>
                    <a:pt x="289145" y="1040804"/>
                  </a:lnTo>
                  <a:lnTo>
                    <a:pt x="289145" y="1069748"/>
                  </a:lnTo>
                  <a:close/>
                  <a:moveTo>
                    <a:pt x="260201" y="1329948"/>
                  </a:moveTo>
                  <a:lnTo>
                    <a:pt x="260201" y="1301004"/>
                  </a:lnTo>
                  <a:lnTo>
                    <a:pt x="289145" y="1301004"/>
                  </a:lnTo>
                  <a:lnTo>
                    <a:pt x="289145" y="1329948"/>
                  </a:lnTo>
                  <a:close/>
                  <a:moveTo>
                    <a:pt x="0" y="28945"/>
                  </a:moveTo>
                  <a:lnTo>
                    <a:pt x="0" y="0"/>
                  </a:lnTo>
                  <a:lnTo>
                    <a:pt x="28944" y="0"/>
                  </a:lnTo>
                  <a:lnTo>
                    <a:pt x="28944" y="28945"/>
                  </a:lnTo>
                  <a:close/>
                  <a:moveTo>
                    <a:pt x="0" y="289145"/>
                  </a:moveTo>
                  <a:lnTo>
                    <a:pt x="0" y="260201"/>
                  </a:lnTo>
                  <a:lnTo>
                    <a:pt x="28944" y="260201"/>
                  </a:lnTo>
                  <a:lnTo>
                    <a:pt x="28944" y="289145"/>
                  </a:lnTo>
                  <a:close/>
                  <a:moveTo>
                    <a:pt x="0" y="549346"/>
                  </a:moveTo>
                  <a:lnTo>
                    <a:pt x="0" y="520401"/>
                  </a:lnTo>
                  <a:lnTo>
                    <a:pt x="28944" y="520401"/>
                  </a:lnTo>
                  <a:lnTo>
                    <a:pt x="28944" y="549346"/>
                  </a:lnTo>
                  <a:close/>
                  <a:moveTo>
                    <a:pt x="0" y="809547"/>
                  </a:moveTo>
                  <a:lnTo>
                    <a:pt x="0" y="780602"/>
                  </a:lnTo>
                  <a:lnTo>
                    <a:pt x="28944" y="780602"/>
                  </a:lnTo>
                  <a:lnTo>
                    <a:pt x="28944" y="809547"/>
                  </a:lnTo>
                  <a:close/>
                  <a:moveTo>
                    <a:pt x="0" y="1069746"/>
                  </a:moveTo>
                  <a:lnTo>
                    <a:pt x="0" y="1040802"/>
                  </a:lnTo>
                  <a:lnTo>
                    <a:pt x="28944" y="1040802"/>
                  </a:lnTo>
                  <a:lnTo>
                    <a:pt x="28944" y="1069746"/>
                  </a:lnTo>
                  <a:close/>
                  <a:moveTo>
                    <a:pt x="0" y="1329946"/>
                  </a:moveTo>
                  <a:lnTo>
                    <a:pt x="0" y="1301002"/>
                  </a:lnTo>
                  <a:lnTo>
                    <a:pt x="28944" y="1301002"/>
                  </a:lnTo>
                  <a:lnTo>
                    <a:pt x="28944" y="1329946"/>
                  </a:lnTo>
                  <a:close/>
                </a:path>
              </a:pathLst>
            </a:custGeom>
            <a:solidFill>
              <a:schemeClr val="tx2">
                <a:alpha val="20000"/>
              </a:schemeClr>
            </a:solidFill>
            <a:ln w="10294"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 name="Freeform: Shape 28">
              <a:extLst>
                <a:ext uri="{FF2B5EF4-FFF2-40B4-BE49-F238E27FC236}">
                  <a16:creationId xmlns:a16="http://schemas.microsoft.com/office/drawing/2014/main" xmlns="" id="{1B0AA9B6-AF3C-4AF7-B740-23F772726DF5}"/>
                </a:ext>
              </a:extLst>
            </p:cNvPr>
            <p:cNvSpPr/>
            <p:nvPr userDrawn="1"/>
          </p:nvSpPr>
          <p:spPr>
            <a:xfrm rot="5400000">
              <a:off x="9981382" y="374704"/>
              <a:ext cx="549346" cy="289153"/>
            </a:xfrm>
            <a:custGeom>
              <a:avLst/>
              <a:gdLst>
                <a:gd name="connsiteX0" fmla="*/ 520400 w 549346"/>
                <a:gd name="connsiteY0" fmla="*/ 28953 h 289153"/>
                <a:gd name="connsiteX1" fmla="*/ 520400 w 549346"/>
                <a:gd name="connsiteY1" fmla="*/ 9 h 289153"/>
                <a:gd name="connsiteX2" fmla="*/ 549346 w 549346"/>
                <a:gd name="connsiteY2" fmla="*/ 9 h 289153"/>
                <a:gd name="connsiteX3" fmla="*/ 549346 w 549346"/>
                <a:gd name="connsiteY3" fmla="*/ 28953 h 289153"/>
                <a:gd name="connsiteX4" fmla="*/ 520400 w 549346"/>
                <a:gd name="connsiteY4" fmla="*/ 289153 h 289153"/>
                <a:gd name="connsiteX5" fmla="*/ 520400 w 549346"/>
                <a:gd name="connsiteY5" fmla="*/ 260209 h 289153"/>
                <a:gd name="connsiteX6" fmla="*/ 549346 w 549346"/>
                <a:gd name="connsiteY6" fmla="*/ 260209 h 289153"/>
                <a:gd name="connsiteX7" fmla="*/ 549346 w 549346"/>
                <a:gd name="connsiteY7" fmla="*/ 289153 h 289153"/>
                <a:gd name="connsiteX8" fmla="*/ 260201 w 549346"/>
                <a:gd name="connsiteY8" fmla="*/ 289151 h 289153"/>
                <a:gd name="connsiteX9" fmla="*/ 260201 w 549346"/>
                <a:gd name="connsiteY9" fmla="*/ 260207 h 289153"/>
                <a:gd name="connsiteX10" fmla="*/ 289145 w 549346"/>
                <a:gd name="connsiteY10" fmla="*/ 260207 h 289153"/>
                <a:gd name="connsiteX11" fmla="*/ 289145 w 549346"/>
                <a:gd name="connsiteY11" fmla="*/ 289151 h 289153"/>
                <a:gd name="connsiteX12" fmla="*/ 0 w 549346"/>
                <a:gd name="connsiteY12" fmla="*/ 28949 h 289153"/>
                <a:gd name="connsiteX13" fmla="*/ 0 w 549346"/>
                <a:gd name="connsiteY13" fmla="*/ 0 h 289153"/>
                <a:gd name="connsiteX14" fmla="*/ 28944 w 549346"/>
                <a:gd name="connsiteY14" fmla="*/ 0 h 289153"/>
                <a:gd name="connsiteX15" fmla="*/ 28944 w 549346"/>
                <a:gd name="connsiteY15" fmla="*/ 28949 h 289153"/>
                <a:gd name="connsiteX16" fmla="*/ 0 w 549346"/>
                <a:gd name="connsiteY16" fmla="*/ 289149 h 289153"/>
                <a:gd name="connsiteX17" fmla="*/ 0 w 549346"/>
                <a:gd name="connsiteY17" fmla="*/ 260205 h 289153"/>
                <a:gd name="connsiteX18" fmla="*/ 28944 w 549346"/>
                <a:gd name="connsiteY18" fmla="*/ 260205 h 289153"/>
                <a:gd name="connsiteX19" fmla="*/ 28944 w 549346"/>
                <a:gd name="connsiteY19" fmla="*/ 289149 h 289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49346" h="289153">
                  <a:moveTo>
                    <a:pt x="520400" y="28953"/>
                  </a:moveTo>
                  <a:lnTo>
                    <a:pt x="520400" y="9"/>
                  </a:lnTo>
                  <a:lnTo>
                    <a:pt x="549346" y="9"/>
                  </a:lnTo>
                  <a:lnTo>
                    <a:pt x="549346" y="28953"/>
                  </a:lnTo>
                  <a:close/>
                  <a:moveTo>
                    <a:pt x="520400" y="289153"/>
                  </a:moveTo>
                  <a:lnTo>
                    <a:pt x="520400" y="260209"/>
                  </a:lnTo>
                  <a:lnTo>
                    <a:pt x="549346" y="260209"/>
                  </a:lnTo>
                  <a:lnTo>
                    <a:pt x="549346" y="289153"/>
                  </a:lnTo>
                  <a:close/>
                  <a:moveTo>
                    <a:pt x="260201" y="289151"/>
                  </a:moveTo>
                  <a:lnTo>
                    <a:pt x="260201" y="260207"/>
                  </a:lnTo>
                  <a:lnTo>
                    <a:pt x="289145" y="260207"/>
                  </a:lnTo>
                  <a:lnTo>
                    <a:pt x="289145" y="289151"/>
                  </a:lnTo>
                  <a:close/>
                  <a:moveTo>
                    <a:pt x="0" y="28949"/>
                  </a:moveTo>
                  <a:lnTo>
                    <a:pt x="0" y="0"/>
                  </a:lnTo>
                  <a:lnTo>
                    <a:pt x="28944" y="0"/>
                  </a:lnTo>
                  <a:lnTo>
                    <a:pt x="28944" y="28949"/>
                  </a:lnTo>
                  <a:close/>
                  <a:moveTo>
                    <a:pt x="0" y="289149"/>
                  </a:moveTo>
                  <a:lnTo>
                    <a:pt x="0" y="260205"/>
                  </a:lnTo>
                  <a:lnTo>
                    <a:pt x="28944" y="260205"/>
                  </a:lnTo>
                  <a:lnTo>
                    <a:pt x="28944" y="289149"/>
                  </a:lnTo>
                  <a:close/>
                </a:path>
              </a:pathLst>
            </a:custGeom>
            <a:solidFill>
              <a:schemeClr val="tx2">
                <a:alpha val="20000"/>
              </a:schemeClr>
            </a:solidFill>
            <a:ln w="10294"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30" name="Title 43">
            <a:extLst>
              <a:ext uri="{FF2B5EF4-FFF2-40B4-BE49-F238E27FC236}">
                <a16:creationId xmlns:a16="http://schemas.microsoft.com/office/drawing/2014/main" xmlns="" id="{29A973F6-ADA9-41BF-A88A-1AD1E3DBE512}"/>
              </a:ext>
            </a:extLst>
          </p:cNvPr>
          <p:cNvSpPr txBox="1">
            <a:spLocks/>
          </p:cNvSpPr>
          <p:nvPr/>
        </p:nvSpPr>
        <p:spPr>
          <a:xfrm>
            <a:off x="381001" y="357721"/>
            <a:ext cx="6608941" cy="690029"/>
          </a:xfrm>
          <a:prstGeom prst="rect">
            <a:avLst/>
          </a:prstGeom>
        </p:spPr>
        <p:txBody>
          <a:bodyPr vert="horz" lIns="0" tIns="0" rIns="0" bIns="0" rtlCol="0" anchor="t" anchorCtr="0">
            <a:noAutofit/>
          </a:bodyPr>
          <a:lstStyle>
            <a:lvl1pPr algn="l" defTabSz="457200" rtl="0" eaLnBrk="1" latinLnBrk="0" hangingPunct="1">
              <a:lnSpc>
                <a:spcPct val="85000"/>
              </a:lnSpc>
              <a:spcBef>
                <a:spcPct val="0"/>
              </a:spcBef>
              <a:buNone/>
              <a:tabLst>
                <a:tab pos="2227263" algn="l"/>
              </a:tabLst>
              <a:defRPr sz="2800" b="1" i="0" kern="1200" spc="-50" baseline="0">
                <a:solidFill>
                  <a:schemeClr val="tx1"/>
                </a:solidFill>
                <a:latin typeface="Arial" panose="020B0604020202020204" pitchFamily="34" charset="0"/>
                <a:ea typeface="+mj-ea"/>
                <a:cs typeface="Arial"/>
              </a:defRPr>
            </a:lvl1pPr>
          </a:lstStyle>
          <a:p>
            <a:pPr lvl="0">
              <a:defRPr/>
            </a:pPr>
            <a:r>
              <a:rPr lang="en-US" dirty="0">
                <a:solidFill>
                  <a:prstClr val="black"/>
                </a:solidFill>
                <a:latin typeface="Helvetica" panose="020B0604020202020204" pitchFamily="34" charset="0"/>
                <a:cs typeface="Helvetica" panose="020B0604020202020204" pitchFamily="34" charset="0"/>
              </a:rPr>
              <a:t>3. Number Variables</a:t>
            </a:r>
          </a:p>
        </p:txBody>
      </p:sp>
      <p:sp>
        <p:nvSpPr>
          <p:cNvPr id="31" name="Rectangle 30">
            <a:extLst>
              <a:ext uri="{FF2B5EF4-FFF2-40B4-BE49-F238E27FC236}">
                <a16:creationId xmlns:a16="http://schemas.microsoft.com/office/drawing/2014/main" xmlns="" id="{53ADBD0E-AC30-4CB8-AD24-FD52A1B4EDE2}"/>
              </a:ext>
            </a:extLst>
          </p:cNvPr>
          <p:cNvSpPr/>
          <p:nvPr/>
        </p:nvSpPr>
        <p:spPr>
          <a:xfrm>
            <a:off x="1024469" y="1157566"/>
            <a:ext cx="10972800" cy="2743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7" name="Rectangle 36">
            <a:extLst>
              <a:ext uri="{FF2B5EF4-FFF2-40B4-BE49-F238E27FC236}">
                <a16:creationId xmlns:a16="http://schemas.microsoft.com/office/drawing/2014/main" xmlns="" id="{98F2C553-7C4B-4EA3-8730-56C48E6084F7}"/>
              </a:ext>
            </a:extLst>
          </p:cNvPr>
          <p:cNvSpPr/>
          <p:nvPr/>
        </p:nvSpPr>
        <p:spPr>
          <a:xfrm>
            <a:off x="-1" y="6812282"/>
            <a:ext cx="12192001" cy="45719"/>
          </a:xfrm>
          <a:prstGeom prst="rect">
            <a:avLst/>
          </a:prstGeom>
          <a:solidFill>
            <a:srgbClr val="FA42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 name="Rectangle 38">
            <a:extLst>
              <a:ext uri="{FF2B5EF4-FFF2-40B4-BE49-F238E27FC236}">
                <a16:creationId xmlns:a16="http://schemas.microsoft.com/office/drawing/2014/main" xmlns="" id="{0B6FA040-AED1-4CEB-B00A-8A1588CE0DE8}"/>
              </a:ext>
            </a:extLst>
          </p:cNvPr>
          <p:cNvSpPr/>
          <p:nvPr/>
        </p:nvSpPr>
        <p:spPr>
          <a:xfrm>
            <a:off x="384665" y="1157566"/>
            <a:ext cx="73152" cy="2743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 name="Rectangle 39">
            <a:extLst>
              <a:ext uri="{FF2B5EF4-FFF2-40B4-BE49-F238E27FC236}">
                <a16:creationId xmlns:a16="http://schemas.microsoft.com/office/drawing/2014/main" xmlns="" id="{DCC78C35-16D4-416B-B32D-5DC2F552672C}"/>
              </a:ext>
            </a:extLst>
          </p:cNvPr>
          <p:cNvSpPr/>
          <p:nvPr/>
        </p:nvSpPr>
        <p:spPr>
          <a:xfrm>
            <a:off x="511406" y="1157566"/>
            <a:ext cx="73152" cy="2743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1" name="Rectangle 40">
            <a:extLst>
              <a:ext uri="{FF2B5EF4-FFF2-40B4-BE49-F238E27FC236}">
                <a16:creationId xmlns:a16="http://schemas.microsoft.com/office/drawing/2014/main" xmlns="" id="{61507461-5C9A-491C-8F6C-B9026EA93C0C}"/>
              </a:ext>
            </a:extLst>
          </p:cNvPr>
          <p:cNvSpPr/>
          <p:nvPr/>
        </p:nvSpPr>
        <p:spPr>
          <a:xfrm>
            <a:off x="638147" y="1157566"/>
            <a:ext cx="73152" cy="2743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2" name="Rectangle 41">
            <a:extLst>
              <a:ext uri="{FF2B5EF4-FFF2-40B4-BE49-F238E27FC236}">
                <a16:creationId xmlns:a16="http://schemas.microsoft.com/office/drawing/2014/main" xmlns="" id="{EFC12F44-651B-48CD-9F60-57BAB57DC806}"/>
              </a:ext>
            </a:extLst>
          </p:cNvPr>
          <p:cNvSpPr/>
          <p:nvPr/>
        </p:nvSpPr>
        <p:spPr>
          <a:xfrm>
            <a:off x="764888" y="1157566"/>
            <a:ext cx="73152" cy="2743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 name="Rectangle 42">
            <a:extLst>
              <a:ext uri="{FF2B5EF4-FFF2-40B4-BE49-F238E27FC236}">
                <a16:creationId xmlns:a16="http://schemas.microsoft.com/office/drawing/2014/main" xmlns="" id="{A6D9627D-80F0-4437-899C-D8E243118C41}"/>
              </a:ext>
            </a:extLst>
          </p:cNvPr>
          <p:cNvSpPr/>
          <p:nvPr/>
        </p:nvSpPr>
        <p:spPr>
          <a:xfrm>
            <a:off x="891627" y="1157566"/>
            <a:ext cx="73152" cy="2743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2" name="Group 1">
            <a:extLst>
              <a:ext uri="{FF2B5EF4-FFF2-40B4-BE49-F238E27FC236}">
                <a16:creationId xmlns:a16="http://schemas.microsoft.com/office/drawing/2014/main" xmlns="" id="{02CB98D7-1262-41EA-94C2-97E96B41B528}"/>
              </a:ext>
            </a:extLst>
          </p:cNvPr>
          <p:cNvGrpSpPr/>
          <p:nvPr/>
        </p:nvGrpSpPr>
        <p:grpSpPr>
          <a:xfrm>
            <a:off x="8835031" y="2090639"/>
            <a:ext cx="2847391" cy="3123582"/>
            <a:chOff x="3804098" y="1871996"/>
            <a:chExt cx="2847391" cy="3123582"/>
          </a:xfrm>
        </p:grpSpPr>
        <p:sp>
          <p:nvSpPr>
            <p:cNvPr id="111" name="Rectangle: Rounded Corners 110">
              <a:extLst>
                <a:ext uri="{FF2B5EF4-FFF2-40B4-BE49-F238E27FC236}">
                  <a16:creationId xmlns:a16="http://schemas.microsoft.com/office/drawing/2014/main" xmlns="" id="{06CA1F81-D77C-4B30-8B8A-0703914E0AC1}"/>
                </a:ext>
              </a:extLst>
            </p:cNvPr>
            <p:cNvSpPr>
              <a:spLocks noChangeAspect="1"/>
            </p:cNvSpPr>
            <p:nvPr/>
          </p:nvSpPr>
          <p:spPr>
            <a:xfrm>
              <a:off x="3804098" y="2168341"/>
              <a:ext cx="2847391" cy="2827237"/>
            </a:xfrm>
            <a:prstGeom prst="roundRect">
              <a:avLst>
                <a:gd name="adj" fmla="val 7704"/>
              </a:avLst>
            </a:prstGeom>
            <a:solidFill>
              <a:srgbClr val="FFFFFF"/>
            </a:solidFill>
            <a:ln w="38100" cap="flat" cmpd="sng" algn="ctr">
              <a:solidFill>
                <a:srgbClr val="FFB50E"/>
              </a:solidFill>
              <a:prstDash val="solid"/>
            </a:ln>
            <a:effectLst/>
          </p:spPr>
          <p:txBody>
            <a:bodyPr lIns="144000" tIns="126000" rIns="144000" rtlCol="0" anchor="t" anchorCtr="0"/>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a:ea typeface="Source Sans Pro" charset="0"/>
                <a:cs typeface="Arial" panose="020B0604020202020204" pitchFamily="34" charset="0"/>
                <a:sym typeface="Arial"/>
              </a:endParaRPr>
            </a:p>
            <a:p>
              <a:pPr marL="342900" marR="0" lvl="0" indent="-342900" defTabSz="914400" eaLnBrk="1" fontAlgn="auto" latinLnBrk="0" hangingPunct="1">
                <a:lnSpc>
                  <a:spcPct val="100000"/>
                </a:lnSpc>
                <a:spcBef>
                  <a:spcPct val="0"/>
                </a:spcBef>
                <a:spcAft>
                  <a:spcPts val="0"/>
                </a:spcAft>
                <a:buClrTx/>
                <a:buSzTx/>
                <a:buFont typeface="Arial" panose="020B0604020202020204" pitchFamily="34" charset="0"/>
                <a:buChar char="•"/>
                <a:tabLst/>
                <a:defRPr/>
              </a:pPr>
              <a:r>
                <a:rPr kumimoji="0" lang="en-US" sz="1800" b="0" i="0" u="none" strike="noStrike" kern="0" cap="none" spc="0" normalizeH="0" baseline="0" noProof="0" dirty="0">
                  <a:ln>
                    <a:noFill/>
                  </a:ln>
                  <a:solidFill>
                    <a:prstClr val="black"/>
                  </a:solidFill>
                  <a:effectLst/>
                  <a:uLnTx/>
                  <a:uFillTx/>
                  <a:latin typeface="Arial"/>
                  <a:ea typeface="Source Sans Pro" charset="0"/>
                  <a:cs typeface="Arial" panose="020B0604020202020204" pitchFamily="34" charset="0"/>
                  <a:sym typeface="Arial"/>
                </a:rPr>
                <a:t>Item Quantity</a:t>
              </a:r>
            </a:p>
            <a:p>
              <a:pPr marL="800100" marR="0" lvl="1" indent="-342900" defTabSz="914400" eaLnBrk="1" fontAlgn="auto" latinLnBrk="0" hangingPunct="1">
                <a:lnSpc>
                  <a:spcPct val="100000"/>
                </a:lnSpc>
                <a:spcBef>
                  <a:spcPct val="0"/>
                </a:spcBef>
                <a:spcAft>
                  <a:spcPts val="0"/>
                </a:spcAft>
                <a:buClrTx/>
                <a:buSzTx/>
                <a:buFont typeface="Arial" panose="020B0604020202020204" pitchFamily="34" charset="0"/>
                <a:buChar char="•"/>
                <a:tabLst/>
                <a:defRPr/>
              </a:pPr>
              <a:r>
                <a:rPr kumimoji="0" lang="en-US" sz="1800" b="0" i="0" u="none" strike="noStrike" kern="0" cap="none" spc="0" normalizeH="0" baseline="0" noProof="0" dirty="0">
                  <a:ln>
                    <a:noFill/>
                  </a:ln>
                  <a:solidFill>
                    <a:prstClr val="black"/>
                  </a:solidFill>
                  <a:effectLst/>
                  <a:uLnTx/>
                  <a:uFillTx/>
                  <a:latin typeface="Arial"/>
                  <a:ea typeface="Source Sans Pro" charset="0"/>
                  <a:cs typeface="Arial" panose="020B0604020202020204" pitchFamily="34" charset="0"/>
                  <a:sym typeface="Arial"/>
                </a:rPr>
                <a:t>Variable name can be </a:t>
              </a:r>
              <a:r>
                <a:rPr kumimoji="0" lang="en-US" sz="1800" b="0" i="0" u="none" strike="noStrike" kern="0" cap="none" spc="0" normalizeH="0" baseline="0" noProof="0" dirty="0" err="1">
                  <a:ln>
                    <a:noFill/>
                  </a:ln>
                  <a:solidFill>
                    <a:prstClr val="black"/>
                  </a:solidFill>
                  <a:effectLst/>
                  <a:uLnTx/>
                  <a:uFillTx/>
                  <a:latin typeface="Arial"/>
                  <a:ea typeface="Source Sans Pro" charset="0"/>
                  <a:cs typeface="Arial" panose="020B0604020202020204" pitchFamily="34" charset="0"/>
                  <a:sym typeface="Arial"/>
                </a:rPr>
                <a:t>ItemQuant</a:t>
              </a:r>
              <a:r>
                <a:rPr kumimoji="0" lang="en-US" sz="1800" b="0" i="0" u="none" strike="noStrike" kern="0" cap="none" spc="0" normalizeH="0" baseline="0" noProof="0" dirty="0">
                  <a:ln>
                    <a:noFill/>
                  </a:ln>
                  <a:solidFill>
                    <a:prstClr val="black"/>
                  </a:solidFill>
                  <a:effectLst/>
                  <a:uLnTx/>
                  <a:uFillTx/>
                  <a:latin typeface="Arial"/>
                  <a:ea typeface="Source Sans Pro" charset="0"/>
                  <a:cs typeface="Arial" panose="020B0604020202020204" pitchFamily="34" charset="0"/>
                  <a:sym typeface="Arial"/>
                </a:rPr>
                <a:t> with value 50</a:t>
              </a:r>
            </a:p>
          </p:txBody>
        </p:sp>
        <p:sp>
          <p:nvSpPr>
            <p:cNvPr id="32" name="Rectangle: Rounded Corners 31">
              <a:extLst>
                <a:ext uri="{FF2B5EF4-FFF2-40B4-BE49-F238E27FC236}">
                  <a16:creationId xmlns:a16="http://schemas.microsoft.com/office/drawing/2014/main" xmlns="" id="{6221C39C-0907-43E9-AFF9-1AFB003C96EA}"/>
                </a:ext>
              </a:extLst>
            </p:cNvPr>
            <p:cNvSpPr/>
            <p:nvPr/>
          </p:nvSpPr>
          <p:spPr>
            <a:xfrm>
              <a:off x="3926495" y="1871996"/>
              <a:ext cx="2602597" cy="668293"/>
            </a:xfrm>
            <a:prstGeom prst="roundRect">
              <a:avLst>
                <a:gd name="adj" fmla="val 50000"/>
              </a:avLst>
            </a:prstGeom>
            <a:solidFill>
              <a:srgbClr val="FFB5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Example</a:t>
              </a:r>
            </a:p>
          </p:txBody>
        </p:sp>
      </p:grpSp>
      <p:grpSp>
        <p:nvGrpSpPr>
          <p:cNvPr id="33" name="Group 32">
            <a:extLst>
              <a:ext uri="{FF2B5EF4-FFF2-40B4-BE49-F238E27FC236}">
                <a16:creationId xmlns:a16="http://schemas.microsoft.com/office/drawing/2014/main" xmlns="" id="{08A24E5B-06CD-497F-AD74-19C781A25376}"/>
              </a:ext>
            </a:extLst>
          </p:cNvPr>
          <p:cNvGrpSpPr/>
          <p:nvPr/>
        </p:nvGrpSpPr>
        <p:grpSpPr>
          <a:xfrm>
            <a:off x="4611907" y="2090639"/>
            <a:ext cx="2847391" cy="3123582"/>
            <a:chOff x="3804098" y="1871996"/>
            <a:chExt cx="2847391" cy="3123582"/>
          </a:xfrm>
        </p:grpSpPr>
        <p:sp>
          <p:nvSpPr>
            <p:cNvPr id="34" name="Rectangle: Rounded Corners 33">
              <a:extLst>
                <a:ext uri="{FF2B5EF4-FFF2-40B4-BE49-F238E27FC236}">
                  <a16:creationId xmlns:a16="http://schemas.microsoft.com/office/drawing/2014/main" xmlns="" id="{9DC1F42B-D28C-4FC8-A878-39A13AD664B6}"/>
                </a:ext>
              </a:extLst>
            </p:cNvPr>
            <p:cNvSpPr>
              <a:spLocks noChangeAspect="1"/>
            </p:cNvSpPr>
            <p:nvPr/>
          </p:nvSpPr>
          <p:spPr>
            <a:xfrm>
              <a:off x="3804098" y="2168341"/>
              <a:ext cx="2847391" cy="2827237"/>
            </a:xfrm>
            <a:prstGeom prst="roundRect">
              <a:avLst>
                <a:gd name="adj" fmla="val 7704"/>
              </a:avLst>
            </a:prstGeom>
            <a:solidFill>
              <a:srgbClr val="FFFFFF"/>
            </a:solidFill>
            <a:ln w="38100" cap="flat" cmpd="sng" algn="ctr">
              <a:solidFill>
                <a:srgbClr val="FA4616"/>
              </a:solidFill>
              <a:prstDash val="solid"/>
            </a:ln>
            <a:effectLst/>
          </p:spPr>
          <p:txBody>
            <a:bodyPr lIns="144000" tIns="126000" rIns="144000" rtlCol="0" anchor="t" anchorCtr="0"/>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a:ea typeface="Source Sans Pro" charset="0"/>
                <a:cs typeface="Arial" panose="020B0604020202020204" pitchFamily="34" charset="0"/>
                <a:sym typeface="Arial"/>
              </a:endParaRP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Arial"/>
                  <a:ea typeface="Source Sans Pro" charset="0"/>
                  <a:cs typeface="Arial" panose="020B0604020202020204" pitchFamily="34" charset="0"/>
                  <a:sym typeface="Arial"/>
                </a:rPr>
                <a:t>To execute equations or perform comparisons, pass important data, etc.</a:t>
              </a:r>
            </a:p>
          </p:txBody>
        </p:sp>
        <p:sp>
          <p:nvSpPr>
            <p:cNvPr id="35" name="Rectangle: Rounded Corners 34">
              <a:extLst>
                <a:ext uri="{FF2B5EF4-FFF2-40B4-BE49-F238E27FC236}">
                  <a16:creationId xmlns:a16="http://schemas.microsoft.com/office/drawing/2014/main" xmlns="" id="{D565FCD9-A081-4650-9939-77DDDFA1547A}"/>
                </a:ext>
              </a:extLst>
            </p:cNvPr>
            <p:cNvSpPr/>
            <p:nvPr/>
          </p:nvSpPr>
          <p:spPr>
            <a:xfrm>
              <a:off x="3926495" y="1871996"/>
              <a:ext cx="2602597" cy="668293"/>
            </a:xfrm>
            <a:prstGeom prst="roundRect">
              <a:avLst>
                <a:gd name="adj" fmla="val 50000"/>
              </a:avLst>
            </a:prstGeom>
            <a:solidFill>
              <a:srgbClr val="FA4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Usage</a:t>
              </a:r>
            </a:p>
          </p:txBody>
        </p:sp>
      </p:grpSp>
      <p:grpSp>
        <p:nvGrpSpPr>
          <p:cNvPr id="36" name="Group 35">
            <a:extLst>
              <a:ext uri="{FF2B5EF4-FFF2-40B4-BE49-F238E27FC236}">
                <a16:creationId xmlns:a16="http://schemas.microsoft.com/office/drawing/2014/main" xmlns="" id="{77F4DB02-FCB5-475B-AF20-1DD524E3A3D6}"/>
              </a:ext>
            </a:extLst>
          </p:cNvPr>
          <p:cNvGrpSpPr/>
          <p:nvPr/>
        </p:nvGrpSpPr>
        <p:grpSpPr>
          <a:xfrm>
            <a:off x="388784" y="2090639"/>
            <a:ext cx="2847391" cy="3123582"/>
            <a:chOff x="3804098" y="1871996"/>
            <a:chExt cx="2847391" cy="3123582"/>
          </a:xfrm>
        </p:grpSpPr>
        <p:sp>
          <p:nvSpPr>
            <p:cNvPr id="38" name="Rectangle: Rounded Corners 37">
              <a:extLst>
                <a:ext uri="{FF2B5EF4-FFF2-40B4-BE49-F238E27FC236}">
                  <a16:creationId xmlns:a16="http://schemas.microsoft.com/office/drawing/2014/main" xmlns="" id="{7D84E33F-01B6-4595-B505-E63503A793C2}"/>
                </a:ext>
              </a:extLst>
            </p:cNvPr>
            <p:cNvSpPr>
              <a:spLocks noChangeAspect="1"/>
            </p:cNvSpPr>
            <p:nvPr/>
          </p:nvSpPr>
          <p:spPr>
            <a:xfrm>
              <a:off x="3804098" y="2168341"/>
              <a:ext cx="2847391" cy="2827237"/>
            </a:xfrm>
            <a:prstGeom prst="roundRect">
              <a:avLst>
                <a:gd name="adj" fmla="val 7704"/>
              </a:avLst>
            </a:prstGeom>
            <a:solidFill>
              <a:srgbClr val="FFFFFF"/>
            </a:solidFill>
            <a:ln w="38100" cap="flat" cmpd="sng" algn="ctr">
              <a:solidFill>
                <a:srgbClr val="0067DF"/>
              </a:solidFill>
              <a:prstDash val="solid"/>
            </a:ln>
            <a:effectLst/>
          </p:spPr>
          <p:txBody>
            <a:bodyPr lIns="144000" tIns="126000" rIns="144000" rtlCol="0" anchor="t" anchorCtr="0"/>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a:ea typeface="Source Sans Pro" charset="0"/>
                <a:cs typeface="Arial" panose="020B0604020202020204" pitchFamily="34" charset="0"/>
                <a:sym typeface="Arial"/>
              </a:endParaRP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Arial"/>
                  <a:ea typeface="Source Sans Pro" charset="0"/>
                  <a:cs typeface="Arial" panose="020B0604020202020204" pitchFamily="34" charset="0"/>
                  <a:sym typeface="Arial"/>
                </a:rPr>
                <a:t>Number variables store numeric values</a:t>
              </a:r>
            </a:p>
          </p:txBody>
        </p:sp>
        <p:sp>
          <p:nvSpPr>
            <p:cNvPr id="44" name="Rectangle: Rounded Corners 43">
              <a:extLst>
                <a:ext uri="{FF2B5EF4-FFF2-40B4-BE49-F238E27FC236}">
                  <a16:creationId xmlns:a16="http://schemas.microsoft.com/office/drawing/2014/main" xmlns="" id="{78970D06-98C7-4CD9-BAE8-87173B806AF7}"/>
                </a:ext>
              </a:extLst>
            </p:cNvPr>
            <p:cNvSpPr/>
            <p:nvPr/>
          </p:nvSpPr>
          <p:spPr>
            <a:xfrm>
              <a:off x="3926495" y="1871996"/>
              <a:ext cx="2602597" cy="668293"/>
            </a:xfrm>
            <a:prstGeom prst="roundRect">
              <a:avLst>
                <a:gd name="adj" fmla="val 50000"/>
              </a:avLst>
            </a:prstGeom>
            <a:solidFill>
              <a:srgbClr val="0067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Definition</a:t>
              </a:r>
            </a:p>
          </p:txBody>
        </p:sp>
      </p:grpSp>
    </p:spTree>
    <p:custDataLst>
      <p:tags r:id="rId1"/>
    </p:custDataLst>
    <p:extLst>
      <p:ext uri="{BB962C8B-B14F-4D97-AF65-F5344CB8AC3E}">
        <p14:creationId xmlns:p14="http://schemas.microsoft.com/office/powerpoint/2010/main" val="20520082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xmlns="" id="{315B12EF-73AA-45B9-8ED1-1CEA999685FB}"/>
              </a:ext>
            </a:extLst>
          </p:cNvPr>
          <p:cNvPicPr>
            <a:picLocks noChangeAspect="1"/>
          </p:cNvPicPr>
          <p:nvPr/>
        </p:nvPicPr>
        <p:blipFill>
          <a:blip r:embed="rId4"/>
          <a:srcRect/>
          <a:stretch/>
        </p:blipFill>
        <p:spPr>
          <a:xfrm>
            <a:off x="10353196" y="349030"/>
            <a:ext cx="1419987" cy="325698"/>
          </a:xfrm>
          <a:prstGeom prst="rect">
            <a:avLst/>
          </a:prstGeom>
        </p:spPr>
      </p:pic>
      <p:sp>
        <p:nvSpPr>
          <p:cNvPr id="23" name="Freeform: Shape 41">
            <a:extLst>
              <a:ext uri="{FF2B5EF4-FFF2-40B4-BE49-F238E27FC236}">
                <a16:creationId xmlns:a16="http://schemas.microsoft.com/office/drawing/2014/main" xmlns="" id="{107486C9-CB0B-4CA7-A35A-8B31BD58AAA8}"/>
              </a:ext>
            </a:extLst>
          </p:cNvPr>
          <p:cNvSpPr txBox="1">
            <a:spLocks/>
          </p:cNvSpPr>
          <p:nvPr/>
        </p:nvSpPr>
        <p:spPr>
          <a:xfrm rot="16200000">
            <a:off x="9350039" y="515505"/>
            <a:ext cx="520273" cy="520405"/>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chemeClr val="bg1">
              <a:lumMod val="85000"/>
              <a:alpha val="50000"/>
            </a:schemeClr>
          </a:solidFill>
        </p:spPr>
        <p:txBody>
          <a:bodyPr wrap="square">
            <a:noAutofit/>
          </a:bodyPr>
          <a:lstStyle>
            <a:lvl1pPr marL="0" indent="0" algn="l" defTabSz="457200" rtl="0" eaLnBrk="1" latinLnBrk="0" hangingPunct="1">
              <a:spcBef>
                <a:spcPts val="1000"/>
              </a:spcBef>
              <a:buFont typeface="Arial"/>
              <a:buNone/>
              <a:defRPr sz="14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14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14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14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1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1000"/>
              </a:spcBef>
              <a:spcAft>
                <a:spcPts val="0"/>
              </a:spcAft>
              <a:buClrTx/>
              <a:buSzTx/>
              <a:buFont typeface="Arial"/>
              <a:buNone/>
              <a:tabLst/>
              <a:defRPr/>
            </a:pPr>
            <a:r>
              <a:rPr kumimoji="0" lang="en-US" sz="1400" b="0" i="0" u="none" strike="noStrike" kern="1200" cap="none" spc="0" normalizeH="0" baseline="0" noProof="0">
                <a:ln>
                  <a:noFill/>
                </a:ln>
                <a:solidFill>
                  <a:prstClr val="white">
                    <a:alpha val="0"/>
                  </a:prstClr>
                </a:solidFill>
                <a:effectLst/>
                <a:uLnTx/>
                <a:uFillTx/>
                <a:latin typeface="Arial"/>
                <a:ea typeface="+mn-ea"/>
                <a:cs typeface="Arial"/>
              </a:rPr>
              <a:t> </a:t>
            </a:r>
          </a:p>
        </p:txBody>
      </p:sp>
      <p:sp>
        <p:nvSpPr>
          <p:cNvPr id="24" name="TextBox 23">
            <a:extLst>
              <a:ext uri="{FF2B5EF4-FFF2-40B4-BE49-F238E27FC236}">
                <a16:creationId xmlns:a16="http://schemas.microsoft.com/office/drawing/2014/main" xmlns="" id="{06C24D5D-838D-4538-9DDD-5D6A300F05FD}"/>
              </a:ext>
            </a:extLst>
          </p:cNvPr>
          <p:cNvSpPr txBox="1">
            <a:spLocks/>
          </p:cNvSpPr>
          <p:nvPr/>
        </p:nvSpPr>
        <p:spPr>
          <a:xfrm>
            <a:off x="7041922" y="1"/>
            <a:ext cx="2011251" cy="783591"/>
          </a:xfrm>
          <a:custGeom>
            <a:avLst/>
            <a:gdLst>
              <a:gd name="connsiteX0" fmla="*/ 0 w 2010727"/>
              <a:gd name="connsiteY0" fmla="*/ 0 h 783591"/>
              <a:gd name="connsiteX1" fmla="*/ 554656 w 2010727"/>
              <a:gd name="connsiteY1" fmla="*/ 0 h 783591"/>
              <a:gd name="connsiteX2" fmla="*/ 572969 w 2010727"/>
              <a:gd name="connsiteY2" fmla="*/ 33738 h 783591"/>
              <a:gd name="connsiteX3" fmla="*/ 1005363 w 2010727"/>
              <a:gd name="connsiteY3" fmla="*/ 263640 h 783591"/>
              <a:gd name="connsiteX4" fmla="*/ 1437757 w 2010727"/>
              <a:gd name="connsiteY4" fmla="*/ 33738 h 783591"/>
              <a:gd name="connsiteX5" fmla="*/ 1456070 w 2010727"/>
              <a:gd name="connsiteY5" fmla="*/ 0 h 783591"/>
              <a:gd name="connsiteX6" fmla="*/ 2010727 w 2010727"/>
              <a:gd name="connsiteY6" fmla="*/ 0 h 783591"/>
              <a:gd name="connsiteX7" fmla="*/ 1964925 w 2010727"/>
              <a:gd name="connsiteY7" fmla="*/ 147550 h 783591"/>
              <a:gd name="connsiteX8" fmla="*/ 1005363 w 2010727"/>
              <a:gd name="connsiteY8" fmla="*/ 783591 h 783591"/>
              <a:gd name="connsiteX9" fmla="*/ 45802 w 2010727"/>
              <a:gd name="connsiteY9" fmla="*/ 147550 h 783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10727" h="783591">
                <a:moveTo>
                  <a:pt x="0" y="0"/>
                </a:moveTo>
                <a:lnTo>
                  <a:pt x="554656" y="0"/>
                </a:lnTo>
                <a:lnTo>
                  <a:pt x="572969" y="33738"/>
                </a:lnTo>
                <a:cubicBezTo>
                  <a:pt x="666677" y="172444"/>
                  <a:pt x="825370" y="263640"/>
                  <a:pt x="1005363" y="263640"/>
                </a:cubicBezTo>
                <a:cubicBezTo>
                  <a:pt x="1185356" y="263640"/>
                  <a:pt x="1344049" y="172444"/>
                  <a:pt x="1437757" y="33738"/>
                </a:cubicBezTo>
                <a:lnTo>
                  <a:pt x="1456070" y="0"/>
                </a:lnTo>
                <a:lnTo>
                  <a:pt x="2010727" y="0"/>
                </a:lnTo>
                <a:lnTo>
                  <a:pt x="1964925" y="147550"/>
                </a:lnTo>
                <a:cubicBezTo>
                  <a:pt x="1806831" y="521325"/>
                  <a:pt x="1436725" y="783591"/>
                  <a:pt x="1005363" y="783591"/>
                </a:cubicBezTo>
                <a:cubicBezTo>
                  <a:pt x="574001" y="783591"/>
                  <a:pt x="203895" y="521325"/>
                  <a:pt x="45802" y="147550"/>
                </a:cubicBezTo>
                <a:close/>
              </a:path>
            </a:pathLst>
          </a:custGeom>
          <a:solidFill>
            <a:schemeClr val="bg1">
              <a:lumMod val="85000"/>
              <a:alpha val="50000"/>
            </a:schemeClr>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1000"/>
              </a:spcBef>
              <a:spcAft>
                <a:spcPts val="0"/>
              </a:spcAft>
              <a:buClrTx/>
              <a:buSzTx/>
              <a:buFont typeface="Arial"/>
              <a:buNone/>
              <a:tabLst/>
              <a:defRPr/>
            </a:pPr>
            <a:r>
              <a:rPr kumimoji="0" lang="en-US" sz="2000" b="0" i="0" u="none" strike="noStrike" kern="1200" cap="none" spc="0" normalizeH="0" baseline="0" noProof="0">
                <a:ln>
                  <a:noFill/>
                </a:ln>
                <a:solidFill>
                  <a:prstClr val="white">
                    <a:alpha val="0"/>
                  </a:prstClr>
                </a:solidFill>
                <a:effectLst/>
                <a:uLnTx/>
                <a:uFillTx/>
                <a:latin typeface="Arial"/>
                <a:ea typeface="+mn-ea"/>
                <a:cs typeface="Arial"/>
              </a:rPr>
              <a:t> </a:t>
            </a:r>
          </a:p>
        </p:txBody>
      </p:sp>
      <p:grpSp>
        <p:nvGrpSpPr>
          <p:cNvPr id="25" name="Group 24">
            <a:extLst>
              <a:ext uri="{FF2B5EF4-FFF2-40B4-BE49-F238E27FC236}">
                <a16:creationId xmlns:a16="http://schemas.microsoft.com/office/drawing/2014/main" xmlns="" id="{A31CAD9F-F30B-4992-BA61-4038E6DC28DD}"/>
              </a:ext>
            </a:extLst>
          </p:cNvPr>
          <p:cNvGrpSpPr/>
          <p:nvPr/>
        </p:nvGrpSpPr>
        <p:grpSpPr>
          <a:xfrm>
            <a:off x="6991767" y="244608"/>
            <a:ext cx="4972747" cy="549346"/>
            <a:chOff x="6989946" y="244608"/>
            <a:chExt cx="4971452" cy="549346"/>
          </a:xfrm>
        </p:grpSpPr>
        <p:sp>
          <p:nvSpPr>
            <p:cNvPr id="26" name="Freeform: Shape 25">
              <a:extLst>
                <a:ext uri="{FF2B5EF4-FFF2-40B4-BE49-F238E27FC236}">
                  <a16:creationId xmlns:a16="http://schemas.microsoft.com/office/drawing/2014/main" xmlns="" id="{085B2156-6479-48C3-820F-1BA99C6A8199}"/>
                </a:ext>
              </a:extLst>
            </p:cNvPr>
            <p:cNvSpPr/>
            <p:nvPr userDrawn="1"/>
          </p:nvSpPr>
          <p:spPr>
            <a:xfrm rot="5400000">
              <a:off x="11021749" y="-145696"/>
              <a:ext cx="549346" cy="1329953"/>
            </a:xfrm>
            <a:custGeom>
              <a:avLst/>
              <a:gdLst>
                <a:gd name="connsiteX0" fmla="*/ 520400 w 549346"/>
                <a:gd name="connsiteY0" fmla="*/ 28951 h 1329953"/>
                <a:gd name="connsiteX1" fmla="*/ 520400 w 549346"/>
                <a:gd name="connsiteY1" fmla="*/ 7 h 1329953"/>
                <a:gd name="connsiteX2" fmla="*/ 549346 w 549346"/>
                <a:gd name="connsiteY2" fmla="*/ 7 h 1329953"/>
                <a:gd name="connsiteX3" fmla="*/ 549346 w 549346"/>
                <a:gd name="connsiteY3" fmla="*/ 28951 h 1329953"/>
                <a:gd name="connsiteX4" fmla="*/ 520400 w 549346"/>
                <a:gd name="connsiteY4" fmla="*/ 289151 h 1329953"/>
                <a:gd name="connsiteX5" fmla="*/ 520400 w 549346"/>
                <a:gd name="connsiteY5" fmla="*/ 260207 h 1329953"/>
                <a:gd name="connsiteX6" fmla="*/ 549346 w 549346"/>
                <a:gd name="connsiteY6" fmla="*/ 260207 h 1329953"/>
                <a:gd name="connsiteX7" fmla="*/ 549346 w 549346"/>
                <a:gd name="connsiteY7" fmla="*/ 289151 h 1329953"/>
                <a:gd name="connsiteX8" fmla="*/ 520400 w 549346"/>
                <a:gd name="connsiteY8" fmla="*/ 549351 h 1329953"/>
                <a:gd name="connsiteX9" fmla="*/ 520400 w 549346"/>
                <a:gd name="connsiteY9" fmla="*/ 520407 h 1329953"/>
                <a:gd name="connsiteX10" fmla="*/ 549346 w 549346"/>
                <a:gd name="connsiteY10" fmla="*/ 520407 h 1329953"/>
                <a:gd name="connsiteX11" fmla="*/ 549346 w 549346"/>
                <a:gd name="connsiteY11" fmla="*/ 549351 h 1329953"/>
                <a:gd name="connsiteX12" fmla="*/ 520400 w 549346"/>
                <a:gd name="connsiteY12" fmla="*/ 809555 h 1329953"/>
                <a:gd name="connsiteX13" fmla="*/ 520400 w 549346"/>
                <a:gd name="connsiteY13" fmla="*/ 780609 h 1329953"/>
                <a:gd name="connsiteX14" fmla="*/ 549346 w 549346"/>
                <a:gd name="connsiteY14" fmla="*/ 780609 h 1329953"/>
                <a:gd name="connsiteX15" fmla="*/ 549346 w 549346"/>
                <a:gd name="connsiteY15" fmla="*/ 809555 h 1329953"/>
                <a:gd name="connsiteX16" fmla="*/ 520400 w 549346"/>
                <a:gd name="connsiteY16" fmla="*/ 1069753 h 1329953"/>
                <a:gd name="connsiteX17" fmla="*/ 520400 w 549346"/>
                <a:gd name="connsiteY17" fmla="*/ 1040809 h 1329953"/>
                <a:gd name="connsiteX18" fmla="*/ 549346 w 549346"/>
                <a:gd name="connsiteY18" fmla="*/ 1040809 h 1329953"/>
                <a:gd name="connsiteX19" fmla="*/ 549346 w 549346"/>
                <a:gd name="connsiteY19" fmla="*/ 1069753 h 1329953"/>
                <a:gd name="connsiteX20" fmla="*/ 520400 w 549346"/>
                <a:gd name="connsiteY20" fmla="*/ 1329953 h 1329953"/>
                <a:gd name="connsiteX21" fmla="*/ 520400 w 549346"/>
                <a:gd name="connsiteY21" fmla="*/ 1301009 h 1329953"/>
                <a:gd name="connsiteX22" fmla="*/ 549346 w 549346"/>
                <a:gd name="connsiteY22" fmla="*/ 1301009 h 1329953"/>
                <a:gd name="connsiteX23" fmla="*/ 549346 w 549346"/>
                <a:gd name="connsiteY23" fmla="*/ 1329953 h 1329953"/>
                <a:gd name="connsiteX24" fmla="*/ 260201 w 549346"/>
                <a:gd name="connsiteY24" fmla="*/ 28949 h 1329953"/>
                <a:gd name="connsiteX25" fmla="*/ 260201 w 549346"/>
                <a:gd name="connsiteY25" fmla="*/ 3 h 1329953"/>
                <a:gd name="connsiteX26" fmla="*/ 289145 w 549346"/>
                <a:gd name="connsiteY26" fmla="*/ 3 h 1329953"/>
                <a:gd name="connsiteX27" fmla="*/ 289145 w 549346"/>
                <a:gd name="connsiteY27" fmla="*/ 28949 h 1329953"/>
                <a:gd name="connsiteX28" fmla="*/ 0 w 549346"/>
                <a:gd name="connsiteY28" fmla="*/ 28947 h 1329953"/>
                <a:gd name="connsiteX29" fmla="*/ 0 w 549346"/>
                <a:gd name="connsiteY29" fmla="*/ 0 h 1329953"/>
                <a:gd name="connsiteX30" fmla="*/ 28944 w 549346"/>
                <a:gd name="connsiteY30" fmla="*/ 0 h 1329953"/>
                <a:gd name="connsiteX31" fmla="*/ 28944 w 549346"/>
                <a:gd name="connsiteY31" fmla="*/ 28947 h 1329953"/>
                <a:gd name="connsiteX32" fmla="*/ 0 w 549346"/>
                <a:gd name="connsiteY32" fmla="*/ 289147 h 1329953"/>
                <a:gd name="connsiteX33" fmla="*/ 0 w 549346"/>
                <a:gd name="connsiteY33" fmla="*/ 260203 h 1329953"/>
                <a:gd name="connsiteX34" fmla="*/ 28944 w 549346"/>
                <a:gd name="connsiteY34" fmla="*/ 260203 h 1329953"/>
                <a:gd name="connsiteX35" fmla="*/ 28944 w 549346"/>
                <a:gd name="connsiteY35" fmla="*/ 289147 h 1329953"/>
                <a:gd name="connsiteX36" fmla="*/ 0 w 549346"/>
                <a:gd name="connsiteY36" fmla="*/ 549347 h 1329953"/>
                <a:gd name="connsiteX37" fmla="*/ 0 w 549346"/>
                <a:gd name="connsiteY37" fmla="*/ 520403 h 1329953"/>
                <a:gd name="connsiteX38" fmla="*/ 28944 w 549346"/>
                <a:gd name="connsiteY38" fmla="*/ 520403 h 1329953"/>
                <a:gd name="connsiteX39" fmla="*/ 28944 w 549346"/>
                <a:gd name="connsiteY39" fmla="*/ 549347 h 1329953"/>
                <a:gd name="connsiteX40" fmla="*/ 0 w 549346"/>
                <a:gd name="connsiteY40" fmla="*/ 809549 h 1329953"/>
                <a:gd name="connsiteX41" fmla="*/ 0 w 549346"/>
                <a:gd name="connsiteY41" fmla="*/ 780603 h 1329953"/>
                <a:gd name="connsiteX42" fmla="*/ 28944 w 549346"/>
                <a:gd name="connsiteY42" fmla="*/ 780603 h 1329953"/>
                <a:gd name="connsiteX43" fmla="*/ 28944 w 549346"/>
                <a:gd name="connsiteY43" fmla="*/ 809549 h 1329953"/>
                <a:gd name="connsiteX44" fmla="*/ 0 w 549346"/>
                <a:gd name="connsiteY44" fmla="*/ 1069747 h 1329953"/>
                <a:gd name="connsiteX45" fmla="*/ 0 w 549346"/>
                <a:gd name="connsiteY45" fmla="*/ 1040803 h 1329953"/>
                <a:gd name="connsiteX46" fmla="*/ 28944 w 549346"/>
                <a:gd name="connsiteY46" fmla="*/ 1040803 h 1329953"/>
                <a:gd name="connsiteX47" fmla="*/ 28944 w 549346"/>
                <a:gd name="connsiteY47" fmla="*/ 1069747 h 1329953"/>
                <a:gd name="connsiteX48" fmla="*/ 0 w 549346"/>
                <a:gd name="connsiteY48" fmla="*/ 1329947 h 1329953"/>
                <a:gd name="connsiteX49" fmla="*/ 0 w 549346"/>
                <a:gd name="connsiteY49" fmla="*/ 1301003 h 1329953"/>
                <a:gd name="connsiteX50" fmla="*/ 28944 w 549346"/>
                <a:gd name="connsiteY50" fmla="*/ 1301003 h 1329953"/>
                <a:gd name="connsiteX51" fmla="*/ 28944 w 549346"/>
                <a:gd name="connsiteY51" fmla="*/ 1329947 h 1329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549346" h="1329953">
                  <a:moveTo>
                    <a:pt x="520400" y="28951"/>
                  </a:moveTo>
                  <a:lnTo>
                    <a:pt x="520400" y="7"/>
                  </a:lnTo>
                  <a:lnTo>
                    <a:pt x="549346" y="7"/>
                  </a:lnTo>
                  <a:lnTo>
                    <a:pt x="549346" y="28951"/>
                  </a:lnTo>
                  <a:close/>
                  <a:moveTo>
                    <a:pt x="520400" y="289151"/>
                  </a:moveTo>
                  <a:lnTo>
                    <a:pt x="520400" y="260207"/>
                  </a:lnTo>
                  <a:lnTo>
                    <a:pt x="549346" y="260207"/>
                  </a:lnTo>
                  <a:lnTo>
                    <a:pt x="549346" y="289151"/>
                  </a:lnTo>
                  <a:close/>
                  <a:moveTo>
                    <a:pt x="520400" y="549351"/>
                  </a:moveTo>
                  <a:lnTo>
                    <a:pt x="520400" y="520407"/>
                  </a:lnTo>
                  <a:lnTo>
                    <a:pt x="549346" y="520407"/>
                  </a:lnTo>
                  <a:lnTo>
                    <a:pt x="549346" y="549351"/>
                  </a:lnTo>
                  <a:close/>
                  <a:moveTo>
                    <a:pt x="520400" y="809555"/>
                  </a:moveTo>
                  <a:lnTo>
                    <a:pt x="520400" y="780609"/>
                  </a:lnTo>
                  <a:lnTo>
                    <a:pt x="549346" y="780609"/>
                  </a:lnTo>
                  <a:lnTo>
                    <a:pt x="549346" y="809555"/>
                  </a:lnTo>
                  <a:close/>
                  <a:moveTo>
                    <a:pt x="520400" y="1069753"/>
                  </a:moveTo>
                  <a:lnTo>
                    <a:pt x="520400" y="1040809"/>
                  </a:lnTo>
                  <a:lnTo>
                    <a:pt x="549346" y="1040809"/>
                  </a:lnTo>
                  <a:lnTo>
                    <a:pt x="549346" y="1069753"/>
                  </a:lnTo>
                  <a:close/>
                  <a:moveTo>
                    <a:pt x="520400" y="1329953"/>
                  </a:moveTo>
                  <a:lnTo>
                    <a:pt x="520400" y="1301009"/>
                  </a:lnTo>
                  <a:lnTo>
                    <a:pt x="549346" y="1301009"/>
                  </a:lnTo>
                  <a:lnTo>
                    <a:pt x="549346" y="1329953"/>
                  </a:lnTo>
                  <a:close/>
                  <a:moveTo>
                    <a:pt x="260201" y="28949"/>
                  </a:moveTo>
                  <a:lnTo>
                    <a:pt x="260201" y="3"/>
                  </a:lnTo>
                  <a:lnTo>
                    <a:pt x="289145" y="3"/>
                  </a:lnTo>
                  <a:lnTo>
                    <a:pt x="289145" y="28949"/>
                  </a:lnTo>
                  <a:close/>
                  <a:moveTo>
                    <a:pt x="0" y="28947"/>
                  </a:moveTo>
                  <a:lnTo>
                    <a:pt x="0" y="0"/>
                  </a:lnTo>
                  <a:lnTo>
                    <a:pt x="28944" y="0"/>
                  </a:lnTo>
                  <a:lnTo>
                    <a:pt x="28944" y="28947"/>
                  </a:lnTo>
                  <a:close/>
                  <a:moveTo>
                    <a:pt x="0" y="289147"/>
                  </a:moveTo>
                  <a:lnTo>
                    <a:pt x="0" y="260203"/>
                  </a:lnTo>
                  <a:lnTo>
                    <a:pt x="28944" y="260203"/>
                  </a:lnTo>
                  <a:lnTo>
                    <a:pt x="28944" y="289147"/>
                  </a:lnTo>
                  <a:close/>
                  <a:moveTo>
                    <a:pt x="0" y="549347"/>
                  </a:moveTo>
                  <a:lnTo>
                    <a:pt x="0" y="520403"/>
                  </a:lnTo>
                  <a:lnTo>
                    <a:pt x="28944" y="520403"/>
                  </a:lnTo>
                  <a:lnTo>
                    <a:pt x="28944" y="549347"/>
                  </a:lnTo>
                  <a:close/>
                  <a:moveTo>
                    <a:pt x="0" y="809549"/>
                  </a:moveTo>
                  <a:lnTo>
                    <a:pt x="0" y="780603"/>
                  </a:lnTo>
                  <a:lnTo>
                    <a:pt x="28944" y="780603"/>
                  </a:lnTo>
                  <a:lnTo>
                    <a:pt x="28944" y="809549"/>
                  </a:lnTo>
                  <a:close/>
                  <a:moveTo>
                    <a:pt x="0" y="1069747"/>
                  </a:moveTo>
                  <a:lnTo>
                    <a:pt x="0" y="1040803"/>
                  </a:lnTo>
                  <a:lnTo>
                    <a:pt x="28944" y="1040803"/>
                  </a:lnTo>
                  <a:lnTo>
                    <a:pt x="28944" y="1069747"/>
                  </a:lnTo>
                  <a:close/>
                  <a:moveTo>
                    <a:pt x="0" y="1329947"/>
                  </a:moveTo>
                  <a:lnTo>
                    <a:pt x="0" y="1301003"/>
                  </a:lnTo>
                  <a:lnTo>
                    <a:pt x="28944" y="1301003"/>
                  </a:lnTo>
                  <a:lnTo>
                    <a:pt x="28944" y="1329947"/>
                  </a:lnTo>
                  <a:close/>
                </a:path>
              </a:pathLst>
            </a:custGeom>
            <a:solidFill>
              <a:schemeClr val="tx2">
                <a:alpha val="20000"/>
              </a:schemeClr>
            </a:solidFill>
            <a:ln w="10294"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 name="Freeform: Shape 26">
              <a:extLst>
                <a:ext uri="{FF2B5EF4-FFF2-40B4-BE49-F238E27FC236}">
                  <a16:creationId xmlns:a16="http://schemas.microsoft.com/office/drawing/2014/main" xmlns="" id="{71382546-D670-4A70-89F9-354396744765}"/>
                </a:ext>
              </a:extLst>
            </p:cNvPr>
            <p:cNvSpPr/>
            <p:nvPr userDrawn="1"/>
          </p:nvSpPr>
          <p:spPr>
            <a:xfrm rot="5400000">
              <a:off x="7380249" y="-145695"/>
              <a:ext cx="549346" cy="1329951"/>
            </a:xfrm>
            <a:custGeom>
              <a:avLst/>
              <a:gdLst>
                <a:gd name="connsiteX0" fmla="*/ 520400 w 549346"/>
                <a:gd name="connsiteY0" fmla="*/ 28950 h 1329951"/>
                <a:gd name="connsiteX1" fmla="*/ 520400 w 549346"/>
                <a:gd name="connsiteY1" fmla="*/ 5 h 1329951"/>
                <a:gd name="connsiteX2" fmla="*/ 549346 w 549346"/>
                <a:gd name="connsiteY2" fmla="*/ 5 h 1329951"/>
                <a:gd name="connsiteX3" fmla="*/ 549346 w 549346"/>
                <a:gd name="connsiteY3" fmla="*/ 28950 h 1329951"/>
                <a:gd name="connsiteX4" fmla="*/ 520400 w 549346"/>
                <a:gd name="connsiteY4" fmla="*/ 289149 h 1329951"/>
                <a:gd name="connsiteX5" fmla="*/ 520400 w 549346"/>
                <a:gd name="connsiteY5" fmla="*/ 260205 h 1329951"/>
                <a:gd name="connsiteX6" fmla="*/ 549346 w 549346"/>
                <a:gd name="connsiteY6" fmla="*/ 260205 h 1329951"/>
                <a:gd name="connsiteX7" fmla="*/ 549346 w 549346"/>
                <a:gd name="connsiteY7" fmla="*/ 289149 h 1329951"/>
                <a:gd name="connsiteX8" fmla="*/ 520400 w 549346"/>
                <a:gd name="connsiteY8" fmla="*/ 549350 h 1329951"/>
                <a:gd name="connsiteX9" fmla="*/ 520400 w 549346"/>
                <a:gd name="connsiteY9" fmla="*/ 520405 h 1329951"/>
                <a:gd name="connsiteX10" fmla="*/ 549346 w 549346"/>
                <a:gd name="connsiteY10" fmla="*/ 520405 h 1329951"/>
                <a:gd name="connsiteX11" fmla="*/ 549346 w 549346"/>
                <a:gd name="connsiteY11" fmla="*/ 549350 h 1329951"/>
                <a:gd name="connsiteX12" fmla="*/ 520400 w 549346"/>
                <a:gd name="connsiteY12" fmla="*/ 809553 h 1329951"/>
                <a:gd name="connsiteX13" fmla="*/ 520400 w 549346"/>
                <a:gd name="connsiteY13" fmla="*/ 780608 h 1329951"/>
                <a:gd name="connsiteX14" fmla="*/ 549346 w 549346"/>
                <a:gd name="connsiteY14" fmla="*/ 780608 h 1329951"/>
                <a:gd name="connsiteX15" fmla="*/ 549346 w 549346"/>
                <a:gd name="connsiteY15" fmla="*/ 809553 h 1329951"/>
                <a:gd name="connsiteX16" fmla="*/ 520400 w 549346"/>
                <a:gd name="connsiteY16" fmla="*/ 1069751 h 1329951"/>
                <a:gd name="connsiteX17" fmla="*/ 520400 w 549346"/>
                <a:gd name="connsiteY17" fmla="*/ 1040807 h 1329951"/>
                <a:gd name="connsiteX18" fmla="*/ 549346 w 549346"/>
                <a:gd name="connsiteY18" fmla="*/ 1040807 h 1329951"/>
                <a:gd name="connsiteX19" fmla="*/ 549346 w 549346"/>
                <a:gd name="connsiteY19" fmla="*/ 1069751 h 1329951"/>
                <a:gd name="connsiteX20" fmla="*/ 520400 w 549346"/>
                <a:gd name="connsiteY20" fmla="*/ 1329951 h 1329951"/>
                <a:gd name="connsiteX21" fmla="*/ 520400 w 549346"/>
                <a:gd name="connsiteY21" fmla="*/ 1301007 h 1329951"/>
                <a:gd name="connsiteX22" fmla="*/ 549346 w 549346"/>
                <a:gd name="connsiteY22" fmla="*/ 1301007 h 1329951"/>
                <a:gd name="connsiteX23" fmla="*/ 549346 w 549346"/>
                <a:gd name="connsiteY23" fmla="*/ 1329951 h 1329951"/>
                <a:gd name="connsiteX24" fmla="*/ 260201 w 549346"/>
                <a:gd name="connsiteY24" fmla="*/ 28947 h 1329951"/>
                <a:gd name="connsiteX25" fmla="*/ 260201 w 549346"/>
                <a:gd name="connsiteY25" fmla="*/ 2 h 1329951"/>
                <a:gd name="connsiteX26" fmla="*/ 289145 w 549346"/>
                <a:gd name="connsiteY26" fmla="*/ 2 h 1329951"/>
                <a:gd name="connsiteX27" fmla="*/ 289145 w 549346"/>
                <a:gd name="connsiteY27" fmla="*/ 28947 h 1329951"/>
                <a:gd name="connsiteX28" fmla="*/ 260201 w 549346"/>
                <a:gd name="connsiteY28" fmla="*/ 289147 h 1329951"/>
                <a:gd name="connsiteX29" fmla="*/ 260201 w 549346"/>
                <a:gd name="connsiteY29" fmla="*/ 260203 h 1329951"/>
                <a:gd name="connsiteX30" fmla="*/ 289145 w 549346"/>
                <a:gd name="connsiteY30" fmla="*/ 260203 h 1329951"/>
                <a:gd name="connsiteX31" fmla="*/ 289145 w 549346"/>
                <a:gd name="connsiteY31" fmla="*/ 289147 h 1329951"/>
                <a:gd name="connsiteX32" fmla="*/ 260201 w 549346"/>
                <a:gd name="connsiteY32" fmla="*/ 549348 h 1329951"/>
                <a:gd name="connsiteX33" fmla="*/ 260201 w 549346"/>
                <a:gd name="connsiteY33" fmla="*/ 520403 h 1329951"/>
                <a:gd name="connsiteX34" fmla="*/ 289145 w 549346"/>
                <a:gd name="connsiteY34" fmla="*/ 520403 h 1329951"/>
                <a:gd name="connsiteX35" fmla="*/ 289145 w 549346"/>
                <a:gd name="connsiteY35" fmla="*/ 549348 h 1329951"/>
                <a:gd name="connsiteX36" fmla="*/ 260201 w 549346"/>
                <a:gd name="connsiteY36" fmla="*/ 809551 h 1329951"/>
                <a:gd name="connsiteX37" fmla="*/ 260201 w 549346"/>
                <a:gd name="connsiteY37" fmla="*/ 780605 h 1329951"/>
                <a:gd name="connsiteX38" fmla="*/ 289145 w 549346"/>
                <a:gd name="connsiteY38" fmla="*/ 780605 h 1329951"/>
                <a:gd name="connsiteX39" fmla="*/ 289145 w 549346"/>
                <a:gd name="connsiteY39" fmla="*/ 809551 h 1329951"/>
                <a:gd name="connsiteX40" fmla="*/ 260201 w 549346"/>
                <a:gd name="connsiteY40" fmla="*/ 1069748 h 1329951"/>
                <a:gd name="connsiteX41" fmla="*/ 260201 w 549346"/>
                <a:gd name="connsiteY41" fmla="*/ 1040804 h 1329951"/>
                <a:gd name="connsiteX42" fmla="*/ 289145 w 549346"/>
                <a:gd name="connsiteY42" fmla="*/ 1040804 h 1329951"/>
                <a:gd name="connsiteX43" fmla="*/ 289145 w 549346"/>
                <a:gd name="connsiteY43" fmla="*/ 1069748 h 1329951"/>
                <a:gd name="connsiteX44" fmla="*/ 260201 w 549346"/>
                <a:gd name="connsiteY44" fmla="*/ 1329948 h 1329951"/>
                <a:gd name="connsiteX45" fmla="*/ 260201 w 549346"/>
                <a:gd name="connsiteY45" fmla="*/ 1301004 h 1329951"/>
                <a:gd name="connsiteX46" fmla="*/ 289145 w 549346"/>
                <a:gd name="connsiteY46" fmla="*/ 1301004 h 1329951"/>
                <a:gd name="connsiteX47" fmla="*/ 289145 w 549346"/>
                <a:gd name="connsiteY47" fmla="*/ 1329948 h 1329951"/>
                <a:gd name="connsiteX48" fmla="*/ 0 w 549346"/>
                <a:gd name="connsiteY48" fmla="*/ 28945 h 1329951"/>
                <a:gd name="connsiteX49" fmla="*/ 0 w 549346"/>
                <a:gd name="connsiteY49" fmla="*/ 0 h 1329951"/>
                <a:gd name="connsiteX50" fmla="*/ 28944 w 549346"/>
                <a:gd name="connsiteY50" fmla="*/ 0 h 1329951"/>
                <a:gd name="connsiteX51" fmla="*/ 28944 w 549346"/>
                <a:gd name="connsiteY51" fmla="*/ 28945 h 1329951"/>
                <a:gd name="connsiteX52" fmla="*/ 0 w 549346"/>
                <a:gd name="connsiteY52" fmla="*/ 289145 h 1329951"/>
                <a:gd name="connsiteX53" fmla="*/ 0 w 549346"/>
                <a:gd name="connsiteY53" fmla="*/ 260201 h 1329951"/>
                <a:gd name="connsiteX54" fmla="*/ 28944 w 549346"/>
                <a:gd name="connsiteY54" fmla="*/ 260201 h 1329951"/>
                <a:gd name="connsiteX55" fmla="*/ 28944 w 549346"/>
                <a:gd name="connsiteY55" fmla="*/ 289145 h 1329951"/>
                <a:gd name="connsiteX56" fmla="*/ 0 w 549346"/>
                <a:gd name="connsiteY56" fmla="*/ 549346 h 1329951"/>
                <a:gd name="connsiteX57" fmla="*/ 0 w 549346"/>
                <a:gd name="connsiteY57" fmla="*/ 520401 h 1329951"/>
                <a:gd name="connsiteX58" fmla="*/ 28944 w 549346"/>
                <a:gd name="connsiteY58" fmla="*/ 520401 h 1329951"/>
                <a:gd name="connsiteX59" fmla="*/ 28944 w 549346"/>
                <a:gd name="connsiteY59" fmla="*/ 549346 h 1329951"/>
                <a:gd name="connsiteX60" fmla="*/ 0 w 549346"/>
                <a:gd name="connsiteY60" fmla="*/ 809547 h 1329951"/>
                <a:gd name="connsiteX61" fmla="*/ 0 w 549346"/>
                <a:gd name="connsiteY61" fmla="*/ 780602 h 1329951"/>
                <a:gd name="connsiteX62" fmla="*/ 28944 w 549346"/>
                <a:gd name="connsiteY62" fmla="*/ 780602 h 1329951"/>
                <a:gd name="connsiteX63" fmla="*/ 28944 w 549346"/>
                <a:gd name="connsiteY63" fmla="*/ 809547 h 1329951"/>
                <a:gd name="connsiteX64" fmla="*/ 0 w 549346"/>
                <a:gd name="connsiteY64" fmla="*/ 1069746 h 1329951"/>
                <a:gd name="connsiteX65" fmla="*/ 0 w 549346"/>
                <a:gd name="connsiteY65" fmla="*/ 1040802 h 1329951"/>
                <a:gd name="connsiteX66" fmla="*/ 28944 w 549346"/>
                <a:gd name="connsiteY66" fmla="*/ 1040802 h 1329951"/>
                <a:gd name="connsiteX67" fmla="*/ 28944 w 549346"/>
                <a:gd name="connsiteY67" fmla="*/ 1069746 h 1329951"/>
                <a:gd name="connsiteX68" fmla="*/ 0 w 549346"/>
                <a:gd name="connsiteY68" fmla="*/ 1329946 h 1329951"/>
                <a:gd name="connsiteX69" fmla="*/ 0 w 549346"/>
                <a:gd name="connsiteY69" fmla="*/ 1301002 h 1329951"/>
                <a:gd name="connsiteX70" fmla="*/ 28944 w 549346"/>
                <a:gd name="connsiteY70" fmla="*/ 1301002 h 1329951"/>
                <a:gd name="connsiteX71" fmla="*/ 28944 w 549346"/>
                <a:gd name="connsiteY71" fmla="*/ 1329946 h 1329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549346" h="1329951">
                  <a:moveTo>
                    <a:pt x="520400" y="28950"/>
                  </a:moveTo>
                  <a:lnTo>
                    <a:pt x="520400" y="5"/>
                  </a:lnTo>
                  <a:lnTo>
                    <a:pt x="549346" y="5"/>
                  </a:lnTo>
                  <a:lnTo>
                    <a:pt x="549346" y="28950"/>
                  </a:lnTo>
                  <a:close/>
                  <a:moveTo>
                    <a:pt x="520400" y="289149"/>
                  </a:moveTo>
                  <a:lnTo>
                    <a:pt x="520400" y="260205"/>
                  </a:lnTo>
                  <a:lnTo>
                    <a:pt x="549346" y="260205"/>
                  </a:lnTo>
                  <a:lnTo>
                    <a:pt x="549346" y="289149"/>
                  </a:lnTo>
                  <a:close/>
                  <a:moveTo>
                    <a:pt x="520400" y="549350"/>
                  </a:moveTo>
                  <a:lnTo>
                    <a:pt x="520400" y="520405"/>
                  </a:lnTo>
                  <a:lnTo>
                    <a:pt x="549346" y="520405"/>
                  </a:lnTo>
                  <a:lnTo>
                    <a:pt x="549346" y="549350"/>
                  </a:lnTo>
                  <a:close/>
                  <a:moveTo>
                    <a:pt x="520400" y="809553"/>
                  </a:moveTo>
                  <a:lnTo>
                    <a:pt x="520400" y="780608"/>
                  </a:lnTo>
                  <a:lnTo>
                    <a:pt x="549346" y="780608"/>
                  </a:lnTo>
                  <a:lnTo>
                    <a:pt x="549346" y="809553"/>
                  </a:lnTo>
                  <a:close/>
                  <a:moveTo>
                    <a:pt x="520400" y="1069751"/>
                  </a:moveTo>
                  <a:lnTo>
                    <a:pt x="520400" y="1040807"/>
                  </a:lnTo>
                  <a:lnTo>
                    <a:pt x="549346" y="1040807"/>
                  </a:lnTo>
                  <a:lnTo>
                    <a:pt x="549346" y="1069751"/>
                  </a:lnTo>
                  <a:close/>
                  <a:moveTo>
                    <a:pt x="520400" y="1329951"/>
                  </a:moveTo>
                  <a:lnTo>
                    <a:pt x="520400" y="1301007"/>
                  </a:lnTo>
                  <a:lnTo>
                    <a:pt x="549346" y="1301007"/>
                  </a:lnTo>
                  <a:lnTo>
                    <a:pt x="549346" y="1329951"/>
                  </a:lnTo>
                  <a:close/>
                  <a:moveTo>
                    <a:pt x="260201" y="28947"/>
                  </a:moveTo>
                  <a:lnTo>
                    <a:pt x="260201" y="2"/>
                  </a:lnTo>
                  <a:lnTo>
                    <a:pt x="289145" y="2"/>
                  </a:lnTo>
                  <a:lnTo>
                    <a:pt x="289145" y="28947"/>
                  </a:lnTo>
                  <a:close/>
                  <a:moveTo>
                    <a:pt x="260201" y="289147"/>
                  </a:moveTo>
                  <a:lnTo>
                    <a:pt x="260201" y="260203"/>
                  </a:lnTo>
                  <a:lnTo>
                    <a:pt x="289145" y="260203"/>
                  </a:lnTo>
                  <a:lnTo>
                    <a:pt x="289145" y="289147"/>
                  </a:lnTo>
                  <a:close/>
                  <a:moveTo>
                    <a:pt x="260201" y="549348"/>
                  </a:moveTo>
                  <a:lnTo>
                    <a:pt x="260201" y="520403"/>
                  </a:lnTo>
                  <a:lnTo>
                    <a:pt x="289145" y="520403"/>
                  </a:lnTo>
                  <a:lnTo>
                    <a:pt x="289145" y="549348"/>
                  </a:lnTo>
                  <a:close/>
                  <a:moveTo>
                    <a:pt x="260201" y="809551"/>
                  </a:moveTo>
                  <a:lnTo>
                    <a:pt x="260201" y="780605"/>
                  </a:lnTo>
                  <a:lnTo>
                    <a:pt x="289145" y="780605"/>
                  </a:lnTo>
                  <a:lnTo>
                    <a:pt x="289145" y="809551"/>
                  </a:lnTo>
                  <a:close/>
                  <a:moveTo>
                    <a:pt x="260201" y="1069748"/>
                  </a:moveTo>
                  <a:lnTo>
                    <a:pt x="260201" y="1040804"/>
                  </a:lnTo>
                  <a:lnTo>
                    <a:pt x="289145" y="1040804"/>
                  </a:lnTo>
                  <a:lnTo>
                    <a:pt x="289145" y="1069748"/>
                  </a:lnTo>
                  <a:close/>
                  <a:moveTo>
                    <a:pt x="260201" y="1329948"/>
                  </a:moveTo>
                  <a:lnTo>
                    <a:pt x="260201" y="1301004"/>
                  </a:lnTo>
                  <a:lnTo>
                    <a:pt x="289145" y="1301004"/>
                  </a:lnTo>
                  <a:lnTo>
                    <a:pt x="289145" y="1329948"/>
                  </a:lnTo>
                  <a:close/>
                  <a:moveTo>
                    <a:pt x="0" y="28945"/>
                  </a:moveTo>
                  <a:lnTo>
                    <a:pt x="0" y="0"/>
                  </a:lnTo>
                  <a:lnTo>
                    <a:pt x="28944" y="0"/>
                  </a:lnTo>
                  <a:lnTo>
                    <a:pt x="28944" y="28945"/>
                  </a:lnTo>
                  <a:close/>
                  <a:moveTo>
                    <a:pt x="0" y="289145"/>
                  </a:moveTo>
                  <a:lnTo>
                    <a:pt x="0" y="260201"/>
                  </a:lnTo>
                  <a:lnTo>
                    <a:pt x="28944" y="260201"/>
                  </a:lnTo>
                  <a:lnTo>
                    <a:pt x="28944" y="289145"/>
                  </a:lnTo>
                  <a:close/>
                  <a:moveTo>
                    <a:pt x="0" y="549346"/>
                  </a:moveTo>
                  <a:lnTo>
                    <a:pt x="0" y="520401"/>
                  </a:lnTo>
                  <a:lnTo>
                    <a:pt x="28944" y="520401"/>
                  </a:lnTo>
                  <a:lnTo>
                    <a:pt x="28944" y="549346"/>
                  </a:lnTo>
                  <a:close/>
                  <a:moveTo>
                    <a:pt x="0" y="809547"/>
                  </a:moveTo>
                  <a:lnTo>
                    <a:pt x="0" y="780602"/>
                  </a:lnTo>
                  <a:lnTo>
                    <a:pt x="28944" y="780602"/>
                  </a:lnTo>
                  <a:lnTo>
                    <a:pt x="28944" y="809547"/>
                  </a:lnTo>
                  <a:close/>
                  <a:moveTo>
                    <a:pt x="0" y="1069746"/>
                  </a:moveTo>
                  <a:lnTo>
                    <a:pt x="0" y="1040802"/>
                  </a:lnTo>
                  <a:lnTo>
                    <a:pt x="28944" y="1040802"/>
                  </a:lnTo>
                  <a:lnTo>
                    <a:pt x="28944" y="1069746"/>
                  </a:lnTo>
                  <a:close/>
                  <a:moveTo>
                    <a:pt x="0" y="1329946"/>
                  </a:moveTo>
                  <a:lnTo>
                    <a:pt x="0" y="1301002"/>
                  </a:lnTo>
                  <a:lnTo>
                    <a:pt x="28944" y="1301002"/>
                  </a:lnTo>
                  <a:lnTo>
                    <a:pt x="28944" y="1329946"/>
                  </a:lnTo>
                  <a:close/>
                </a:path>
              </a:pathLst>
            </a:custGeom>
            <a:solidFill>
              <a:schemeClr val="tx2">
                <a:alpha val="20000"/>
              </a:schemeClr>
            </a:solidFill>
            <a:ln w="10294"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 name="Freeform: Shape 27">
              <a:extLst>
                <a:ext uri="{FF2B5EF4-FFF2-40B4-BE49-F238E27FC236}">
                  <a16:creationId xmlns:a16="http://schemas.microsoft.com/office/drawing/2014/main" xmlns="" id="{1002DD15-AFAC-4EFB-A129-2542BC5F5194}"/>
                </a:ext>
              </a:extLst>
            </p:cNvPr>
            <p:cNvSpPr/>
            <p:nvPr userDrawn="1"/>
          </p:nvSpPr>
          <p:spPr>
            <a:xfrm rot="5400000">
              <a:off x="8941015" y="-145695"/>
              <a:ext cx="549346" cy="1329951"/>
            </a:xfrm>
            <a:custGeom>
              <a:avLst/>
              <a:gdLst>
                <a:gd name="connsiteX0" fmla="*/ 520400 w 549346"/>
                <a:gd name="connsiteY0" fmla="*/ 28950 h 1329951"/>
                <a:gd name="connsiteX1" fmla="*/ 520400 w 549346"/>
                <a:gd name="connsiteY1" fmla="*/ 5 h 1329951"/>
                <a:gd name="connsiteX2" fmla="*/ 549346 w 549346"/>
                <a:gd name="connsiteY2" fmla="*/ 5 h 1329951"/>
                <a:gd name="connsiteX3" fmla="*/ 549346 w 549346"/>
                <a:gd name="connsiteY3" fmla="*/ 28950 h 1329951"/>
                <a:gd name="connsiteX4" fmla="*/ 520400 w 549346"/>
                <a:gd name="connsiteY4" fmla="*/ 289149 h 1329951"/>
                <a:gd name="connsiteX5" fmla="*/ 520400 w 549346"/>
                <a:gd name="connsiteY5" fmla="*/ 260205 h 1329951"/>
                <a:gd name="connsiteX6" fmla="*/ 549346 w 549346"/>
                <a:gd name="connsiteY6" fmla="*/ 260205 h 1329951"/>
                <a:gd name="connsiteX7" fmla="*/ 549346 w 549346"/>
                <a:gd name="connsiteY7" fmla="*/ 289149 h 1329951"/>
                <a:gd name="connsiteX8" fmla="*/ 520400 w 549346"/>
                <a:gd name="connsiteY8" fmla="*/ 549350 h 1329951"/>
                <a:gd name="connsiteX9" fmla="*/ 520400 w 549346"/>
                <a:gd name="connsiteY9" fmla="*/ 520405 h 1329951"/>
                <a:gd name="connsiteX10" fmla="*/ 549346 w 549346"/>
                <a:gd name="connsiteY10" fmla="*/ 520405 h 1329951"/>
                <a:gd name="connsiteX11" fmla="*/ 549346 w 549346"/>
                <a:gd name="connsiteY11" fmla="*/ 549350 h 1329951"/>
                <a:gd name="connsiteX12" fmla="*/ 520400 w 549346"/>
                <a:gd name="connsiteY12" fmla="*/ 809553 h 1329951"/>
                <a:gd name="connsiteX13" fmla="*/ 520400 w 549346"/>
                <a:gd name="connsiteY13" fmla="*/ 780608 h 1329951"/>
                <a:gd name="connsiteX14" fmla="*/ 549346 w 549346"/>
                <a:gd name="connsiteY14" fmla="*/ 780608 h 1329951"/>
                <a:gd name="connsiteX15" fmla="*/ 549346 w 549346"/>
                <a:gd name="connsiteY15" fmla="*/ 809553 h 1329951"/>
                <a:gd name="connsiteX16" fmla="*/ 520400 w 549346"/>
                <a:gd name="connsiteY16" fmla="*/ 1069751 h 1329951"/>
                <a:gd name="connsiteX17" fmla="*/ 520400 w 549346"/>
                <a:gd name="connsiteY17" fmla="*/ 1040807 h 1329951"/>
                <a:gd name="connsiteX18" fmla="*/ 549346 w 549346"/>
                <a:gd name="connsiteY18" fmla="*/ 1040807 h 1329951"/>
                <a:gd name="connsiteX19" fmla="*/ 549346 w 549346"/>
                <a:gd name="connsiteY19" fmla="*/ 1069751 h 1329951"/>
                <a:gd name="connsiteX20" fmla="*/ 520400 w 549346"/>
                <a:gd name="connsiteY20" fmla="*/ 1329951 h 1329951"/>
                <a:gd name="connsiteX21" fmla="*/ 520400 w 549346"/>
                <a:gd name="connsiteY21" fmla="*/ 1301007 h 1329951"/>
                <a:gd name="connsiteX22" fmla="*/ 549346 w 549346"/>
                <a:gd name="connsiteY22" fmla="*/ 1301007 h 1329951"/>
                <a:gd name="connsiteX23" fmla="*/ 549346 w 549346"/>
                <a:gd name="connsiteY23" fmla="*/ 1329951 h 1329951"/>
                <a:gd name="connsiteX24" fmla="*/ 260201 w 549346"/>
                <a:gd name="connsiteY24" fmla="*/ 28947 h 1329951"/>
                <a:gd name="connsiteX25" fmla="*/ 260201 w 549346"/>
                <a:gd name="connsiteY25" fmla="*/ 2 h 1329951"/>
                <a:gd name="connsiteX26" fmla="*/ 289145 w 549346"/>
                <a:gd name="connsiteY26" fmla="*/ 2 h 1329951"/>
                <a:gd name="connsiteX27" fmla="*/ 289145 w 549346"/>
                <a:gd name="connsiteY27" fmla="*/ 28947 h 1329951"/>
                <a:gd name="connsiteX28" fmla="*/ 260201 w 549346"/>
                <a:gd name="connsiteY28" fmla="*/ 289147 h 1329951"/>
                <a:gd name="connsiteX29" fmla="*/ 260201 w 549346"/>
                <a:gd name="connsiteY29" fmla="*/ 260203 h 1329951"/>
                <a:gd name="connsiteX30" fmla="*/ 289145 w 549346"/>
                <a:gd name="connsiteY30" fmla="*/ 260203 h 1329951"/>
                <a:gd name="connsiteX31" fmla="*/ 289145 w 549346"/>
                <a:gd name="connsiteY31" fmla="*/ 289147 h 1329951"/>
                <a:gd name="connsiteX32" fmla="*/ 260201 w 549346"/>
                <a:gd name="connsiteY32" fmla="*/ 549348 h 1329951"/>
                <a:gd name="connsiteX33" fmla="*/ 260201 w 549346"/>
                <a:gd name="connsiteY33" fmla="*/ 520403 h 1329951"/>
                <a:gd name="connsiteX34" fmla="*/ 289145 w 549346"/>
                <a:gd name="connsiteY34" fmla="*/ 520403 h 1329951"/>
                <a:gd name="connsiteX35" fmla="*/ 289145 w 549346"/>
                <a:gd name="connsiteY35" fmla="*/ 549348 h 1329951"/>
                <a:gd name="connsiteX36" fmla="*/ 260201 w 549346"/>
                <a:gd name="connsiteY36" fmla="*/ 809551 h 1329951"/>
                <a:gd name="connsiteX37" fmla="*/ 260201 w 549346"/>
                <a:gd name="connsiteY37" fmla="*/ 780605 h 1329951"/>
                <a:gd name="connsiteX38" fmla="*/ 289145 w 549346"/>
                <a:gd name="connsiteY38" fmla="*/ 780605 h 1329951"/>
                <a:gd name="connsiteX39" fmla="*/ 289145 w 549346"/>
                <a:gd name="connsiteY39" fmla="*/ 809551 h 1329951"/>
                <a:gd name="connsiteX40" fmla="*/ 260201 w 549346"/>
                <a:gd name="connsiteY40" fmla="*/ 1069748 h 1329951"/>
                <a:gd name="connsiteX41" fmla="*/ 260201 w 549346"/>
                <a:gd name="connsiteY41" fmla="*/ 1040804 h 1329951"/>
                <a:gd name="connsiteX42" fmla="*/ 289145 w 549346"/>
                <a:gd name="connsiteY42" fmla="*/ 1040804 h 1329951"/>
                <a:gd name="connsiteX43" fmla="*/ 289145 w 549346"/>
                <a:gd name="connsiteY43" fmla="*/ 1069748 h 1329951"/>
                <a:gd name="connsiteX44" fmla="*/ 260201 w 549346"/>
                <a:gd name="connsiteY44" fmla="*/ 1329948 h 1329951"/>
                <a:gd name="connsiteX45" fmla="*/ 260201 w 549346"/>
                <a:gd name="connsiteY45" fmla="*/ 1301004 h 1329951"/>
                <a:gd name="connsiteX46" fmla="*/ 289145 w 549346"/>
                <a:gd name="connsiteY46" fmla="*/ 1301004 h 1329951"/>
                <a:gd name="connsiteX47" fmla="*/ 289145 w 549346"/>
                <a:gd name="connsiteY47" fmla="*/ 1329948 h 1329951"/>
                <a:gd name="connsiteX48" fmla="*/ 0 w 549346"/>
                <a:gd name="connsiteY48" fmla="*/ 28945 h 1329951"/>
                <a:gd name="connsiteX49" fmla="*/ 0 w 549346"/>
                <a:gd name="connsiteY49" fmla="*/ 0 h 1329951"/>
                <a:gd name="connsiteX50" fmla="*/ 28944 w 549346"/>
                <a:gd name="connsiteY50" fmla="*/ 0 h 1329951"/>
                <a:gd name="connsiteX51" fmla="*/ 28944 w 549346"/>
                <a:gd name="connsiteY51" fmla="*/ 28945 h 1329951"/>
                <a:gd name="connsiteX52" fmla="*/ 0 w 549346"/>
                <a:gd name="connsiteY52" fmla="*/ 289145 h 1329951"/>
                <a:gd name="connsiteX53" fmla="*/ 0 w 549346"/>
                <a:gd name="connsiteY53" fmla="*/ 260201 h 1329951"/>
                <a:gd name="connsiteX54" fmla="*/ 28944 w 549346"/>
                <a:gd name="connsiteY54" fmla="*/ 260201 h 1329951"/>
                <a:gd name="connsiteX55" fmla="*/ 28944 w 549346"/>
                <a:gd name="connsiteY55" fmla="*/ 289145 h 1329951"/>
                <a:gd name="connsiteX56" fmla="*/ 0 w 549346"/>
                <a:gd name="connsiteY56" fmla="*/ 549346 h 1329951"/>
                <a:gd name="connsiteX57" fmla="*/ 0 w 549346"/>
                <a:gd name="connsiteY57" fmla="*/ 520401 h 1329951"/>
                <a:gd name="connsiteX58" fmla="*/ 28944 w 549346"/>
                <a:gd name="connsiteY58" fmla="*/ 520401 h 1329951"/>
                <a:gd name="connsiteX59" fmla="*/ 28944 w 549346"/>
                <a:gd name="connsiteY59" fmla="*/ 549346 h 1329951"/>
                <a:gd name="connsiteX60" fmla="*/ 0 w 549346"/>
                <a:gd name="connsiteY60" fmla="*/ 809547 h 1329951"/>
                <a:gd name="connsiteX61" fmla="*/ 0 w 549346"/>
                <a:gd name="connsiteY61" fmla="*/ 780602 h 1329951"/>
                <a:gd name="connsiteX62" fmla="*/ 28944 w 549346"/>
                <a:gd name="connsiteY62" fmla="*/ 780602 h 1329951"/>
                <a:gd name="connsiteX63" fmla="*/ 28944 w 549346"/>
                <a:gd name="connsiteY63" fmla="*/ 809547 h 1329951"/>
                <a:gd name="connsiteX64" fmla="*/ 0 w 549346"/>
                <a:gd name="connsiteY64" fmla="*/ 1069746 h 1329951"/>
                <a:gd name="connsiteX65" fmla="*/ 0 w 549346"/>
                <a:gd name="connsiteY65" fmla="*/ 1040802 h 1329951"/>
                <a:gd name="connsiteX66" fmla="*/ 28944 w 549346"/>
                <a:gd name="connsiteY66" fmla="*/ 1040802 h 1329951"/>
                <a:gd name="connsiteX67" fmla="*/ 28944 w 549346"/>
                <a:gd name="connsiteY67" fmla="*/ 1069746 h 1329951"/>
                <a:gd name="connsiteX68" fmla="*/ 0 w 549346"/>
                <a:gd name="connsiteY68" fmla="*/ 1329946 h 1329951"/>
                <a:gd name="connsiteX69" fmla="*/ 0 w 549346"/>
                <a:gd name="connsiteY69" fmla="*/ 1301002 h 1329951"/>
                <a:gd name="connsiteX70" fmla="*/ 28944 w 549346"/>
                <a:gd name="connsiteY70" fmla="*/ 1301002 h 1329951"/>
                <a:gd name="connsiteX71" fmla="*/ 28944 w 549346"/>
                <a:gd name="connsiteY71" fmla="*/ 1329946 h 1329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549346" h="1329951">
                  <a:moveTo>
                    <a:pt x="520400" y="28950"/>
                  </a:moveTo>
                  <a:lnTo>
                    <a:pt x="520400" y="5"/>
                  </a:lnTo>
                  <a:lnTo>
                    <a:pt x="549346" y="5"/>
                  </a:lnTo>
                  <a:lnTo>
                    <a:pt x="549346" y="28950"/>
                  </a:lnTo>
                  <a:close/>
                  <a:moveTo>
                    <a:pt x="520400" y="289149"/>
                  </a:moveTo>
                  <a:lnTo>
                    <a:pt x="520400" y="260205"/>
                  </a:lnTo>
                  <a:lnTo>
                    <a:pt x="549346" y="260205"/>
                  </a:lnTo>
                  <a:lnTo>
                    <a:pt x="549346" y="289149"/>
                  </a:lnTo>
                  <a:close/>
                  <a:moveTo>
                    <a:pt x="520400" y="549350"/>
                  </a:moveTo>
                  <a:lnTo>
                    <a:pt x="520400" y="520405"/>
                  </a:lnTo>
                  <a:lnTo>
                    <a:pt x="549346" y="520405"/>
                  </a:lnTo>
                  <a:lnTo>
                    <a:pt x="549346" y="549350"/>
                  </a:lnTo>
                  <a:close/>
                  <a:moveTo>
                    <a:pt x="520400" y="809553"/>
                  </a:moveTo>
                  <a:lnTo>
                    <a:pt x="520400" y="780608"/>
                  </a:lnTo>
                  <a:lnTo>
                    <a:pt x="549346" y="780608"/>
                  </a:lnTo>
                  <a:lnTo>
                    <a:pt x="549346" y="809553"/>
                  </a:lnTo>
                  <a:close/>
                  <a:moveTo>
                    <a:pt x="520400" y="1069751"/>
                  </a:moveTo>
                  <a:lnTo>
                    <a:pt x="520400" y="1040807"/>
                  </a:lnTo>
                  <a:lnTo>
                    <a:pt x="549346" y="1040807"/>
                  </a:lnTo>
                  <a:lnTo>
                    <a:pt x="549346" y="1069751"/>
                  </a:lnTo>
                  <a:close/>
                  <a:moveTo>
                    <a:pt x="520400" y="1329951"/>
                  </a:moveTo>
                  <a:lnTo>
                    <a:pt x="520400" y="1301007"/>
                  </a:lnTo>
                  <a:lnTo>
                    <a:pt x="549346" y="1301007"/>
                  </a:lnTo>
                  <a:lnTo>
                    <a:pt x="549346" y="1329951"/>
                  </a:lnTo>
                  <a:close/>
                  <a:moveTo>
                    <a:pt x="260201" y="28947"/>
                  </a:moveTo>
                  <a:lnTo>
                    <a:pt x="260201" y="2"/>
                  </a:lnTo>
                  <a:lnTo>
                    <a:pt x="289145" y="2"/>
                  </a:lnTo>
                  <a:lnTo>
                    <a:pt x="289145" y="28947"/>
                  </a:lnTo>
                  <a:close/>
                  <a:moveTo>
                    <a:pt x="260201" y="289147"/>
                  </a:moveTo>
                  <a:lnTo>
                    <a:pt x="260201" y="260203"/>
                  </a:lnTo>
                  <a:lnTo>
                    <a:pt x="289145" y="260203"/>
                  </a:lnTo>
                  <a:lnTo>
                    <a:pt x="289145" y="289147"/>
                  </a:lnTo>
                  <a:close/>
                  <a:moveTo>
                    <a:pt x="260201" y="549348"/>
                  </a:moveTo>
                  <a:lnTo>
                    <a:pt x="260201" y="520403"/>
                  </a:lnTo>
                  <a:lnTo>
                    <a:pt x="289145" y="520403"/>
                  </a:lnTo>
                  <a:lnTo>
                    <a:pt x="289145" y="549348"/>
                  </a:lnTo>
                  <a:close/>
                  <a:moveTo>
                    <a:pt x="260201" y="809551"/>
                  </a:moveTo>
                  <a:lnTo>
                    <a:pt x="260201" y="780605"/>
                  </a:lnTo>
                  <a:lnTo>
                    <a:pt x="289145" y="780605"/>
                  </a:lnTo>
                  <a:lnTo>
                    <a:pt x="289145" y="809551"/>
                  </a:lnTo>
                  <a:close/>
                  <a:moveTo>
                    <a:pt x="260201" y="1069748"/>
                  </a:moveTo>
                  <a:lnTo>
                    <a:pt x="260201" y="1040804"/>
                  </a:lnTo>
                  <a:lnTo>
                    <a:pt x="289145" y="1040804"/>
                  </a:lnTo>
                  <a:lnTo>
                    <a:pt x="289145" y="1069748"/>
                  </a:lnTo>
                  <a:close/>
                  <a:moveTo>
                    <a:pt x="260201" y="1329948"/>
                  </a:moveTo>
                  <a:lnTo>
                    <a:pt x="260201" y="1301004"/>
                  </a:lnTo>
                  <a:lnTo>
                    <a:pt x="289145" y="1301004"/>
                  </a:lnTo>
                  <a:lnTo>
                    <a:pt x="289145" y="1329948"/>
                  </a:lnTo>
                  <a:close/>
                  <a:moveTo>
                    <a:pt x="0" y="28945"/>
                  </a:moveTo>
                  <a:lnTo>
                    <a:pt x="0" y="0"/>
                  </a:lnTo>
                  <a:lnTo>
                    <a:pt x="28944" y="0"/>
                  </a:lnTo>
                  <a:lnTo>
                    <a:pt x="28944" y="28945"/>
                  </a:lnTo>
                  <a:close/>
                  <a:moveTo>
                    <a:pt x="0" y="289145"/>
                  </a:moveTo>
                  <a:lnTo>
                    <a:pt x="0" y="260201"/>
                  </a:lnTo>
                  <a:lnTo>
                    <a:pt x="28944" y="260201"/>
                  </a:lnTo>
                  <a:lnTo>
                    <a:pt x="28944" y="289145"/>
                  </a:lnTo>
                  <a:close/>
                  <a:moveTo>
                    <a:pt x="0" y="549346"/>
                  </a:moveTo>
                  <a:lnTo>
                    <a:pt x="0" y="520401"/>
                  </a:lnTo>
                  <a:lnTo>
                    <a:pt x="28944" y="520401"/>
                  </a:lnTo>
                  <a:lnTo>
                    <a:pt x="28944" y="549346"/>
                  </a:lnTo>
                  <a:close/>
                  <a:moveTo>
                    <a:pt x="0" y="809547"/>
                  </a:moveTo>
                  <a:lnTo>
                    <a:pt x="0" y="780602"/>
                  </a:lnTo>
                  <a:lnTo>
                    <a:pt x="28944" y="780602"/>
                  </a:lnTo>
                  <a:lnTo>
                    <a:pt x="28944" y="809547"/>
                  </a:lnTo>
                  <a:close/>
                  <a:moveTo>
                    <a:pt x="0" y="1069746"/>
                  </a:moveTo>
                  <a:lnTo>
                    <a:pt x="0" y="1040802"/>
                  </a:lnTo>
                  <a:lnTo>
                    <a:pt x="28944" y="1040802"/>
                  </a:lnTo>
                  <a:lnTo>
                    <a:pt x="28944" y="1069746"/>
                  </a:lnTo>
                  <a:close/>
                  <a:moveTo>
                    <a:pt x="0" y="1329946"/>
                  </a:moveTo>
                  <a:lnTo>
                    <a:pt x="0" y="1301002"/>
                  </a:lnTo>
                  <a:lnTo>
                    <a:pt x="28944" y="1301002"/>
                  </a:lnTo>
                  <a:lnTo>
                    <a:pt x="28944" y="1329946"/>
                  </a:lnTo>
                  <a:close/>
                </a:path>
              </a:pathLst>
            </a:custGeom>
            <a:solidFill>
              <a:schemeClr val="tx2">
                <a:alpha val="20000"/>
              </a:schemeClr>
            </a:solidFill>
            <a:ln w="10294"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 name="Freeform: Shape 28">
              <a:extLst>
                <a:ext uri="{FF2B5EF4-FFF2-40B4-BE49-F238E27FC236}">
                  <a16:creationId xmlns:a16="http://schemas.microsoft.com/office/drawing/2014/main" xmlns="" id="{1B0AA9B6-AF3C-4AF7-B740-23F772726DF5}"/>
                </a:ext>
              </a:extLst>
            </p:cNvPr>
            <p:cNvSpPr/>
            <p:nvPr userDrawn="1"/>
          </p:nvSpPr>
          <p:spPr>
            <a:xfrm rot="5400000">
              <a:off x="9981382" y="374704"/>
              <a:ext cx="549346" cy="289153"/>
            </a:xfrm>
            <a:custGeom>
              <a:avLst/>
              <a:gdLst>
                <a:gd name="connsiteX0" fmla="*/ 520400 w 549346"/>
                <a:gd name="connsiteY0" fmla="*/ 28953 h 289153"/>
                <a:gd name="connsiteX1" fmla="*/ 520400 w 549346"/>
                <a:gd name="connsiteY1" fmla="*/ 9 h 289153"/>
                <a:gd name="connsiteX2" fmla="*/ 549346 w 549346"/>
                <a:gd name="connsiteY2" fmla="*/ 9 h 289153"/>
                <a:gd name="connsiteX3" fmla="*/ 549346 w 549346"/>
                <a:gd name="connsiteY3" fmla="*/ 28953 h 289153"/>
                <a:gd name="connsiteX4" fmla="*/ 520400 w 549346"/>
                <a:gd name="connsiteY4" fmla="*/ 289153 h 289153"/>
                <a:gd name="connsiteX5" fmla="*/ 520400 w 549346"/>
                <a:gd name="connsiteY5" fmla="*/ 260209 h 289153"/>
                <a:gd name="connsiteX6" fmla="*/ 549346 w 549346"/>
                <a:gd name="connsiteY6" fmla="*/ 260209 h 289153"/>
                <a:gd name="connsiteX7" fmla="*/ 549346 w 549346"/>
                <a:gd name="connsiteY7" fmla="*/ 289153 h 289153"/>
                <a:gd name="connsiteX8" fmla="*/ 260201 w 549346"/>
                <a:gd name="connsiteY8" fmla="*/ 289151 h 289153"/>
                <a:gd name="connsiteX9" fmla="*/ 260201 w 549346"/>
                <a:gd name="connsiteY9" fmla="*/ 260207 h 289153"/>
                <a:gd name="connsiteX10" fmla="*/ 289145 w 549346"/>
                <a:gd name="connsiteY10" fmla="*/ 260207 h 289153"/>
                <a:gd name="connsiteX11" fmla="*/ 289145 w 549346"/>
                <a:gd name="connsiteY11" fmla="*/ 289151 h 289153"/>
                <a:gd name="connsiteX12" fmla="*/ 0 w 549346"/>
                <a:gd name="connsiteY12" fmla="*/ 28949 h 289153"/>
                <a:gd name="connsiteX13" fmla="*/ 0 w 549346"/>
                <a:gd name="connsiteY13" fmla="*/ 0 h 289153"/>
                <a:gd name="connsiteX14" fmla="*/ 28944 w 549346"/>
                <a:gd name="connsiteY14" fmla="*/ 0 h 289153"/>
                <a:gd name="connsiteX15" fmla="*/ 28944 w 549346"/>
                <a:gd name="connsiteY15" fmla="*/ 28949 h 289153"/>
                <a:gd name="connsiteX16" fmla="*/ 0 w 549346"/>
                <a:gd name="connsiteY16" fmla="*/ 289149 h 289153"/>
                <a:gd name="connsiteX17" fmla="*/ 0 w 549346"/>
                <a:gd name="connsiteY17" fmla="*/ 260205 h 289153"/>
                <a:gd name="connsiteX18" fmla="*/ 28944 w 549346"/>
                <a:gd name="connsiteY18" fmla="*/ 260205 h 289153"/>
                <a:gd name="connsiteX19" fmla="*/ 28944 w 549346"/>
                <a:gd name="connsiteY19" fmla="*/ 289149 h 289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49346" h="289153">
                  <a:moveTo>
                    <a:pt x="520400" y="28953"/>
                  </a:moveTo>
                  <a:lnTo>
                    <a:pt x="520400" y="9"/>
                  </a:lnTo>
                  <a:lnTo>
                    <a:pt x="549346" y="9"/>
                  </a:lnTo>
                  <a:lnTo>
                    <a:pt x="549346" y="28953"/>
                  </a:lnTo>
                  <a:close/>
                  <a:moveTo>
                    <a:pt x="520400" y="289153"/>
                  </a:moveTo>
                  <a:lnTo>
                    <a:pt x="520400" y="260209"/>
                  </a:lnTo>
                  <a:lnTo>
                    <a:pt x="549346" y="260209"/>
                  </a:lnTo>
                  <a:lnTo>
                    <a:pt x="549346" y="289153"/>
                  </a:lnTo>
                  <a:close/>
                  <a:moveTo>
                    <a:pt x="260201" y="289151"/>
                  </a:moveTo>
                  <a:lnTo>
                    <a:pt x="260201" y="260207"/>
                  </a:lnTo>
                  <a:lnTo>
                    <a:pt x="289145" y="260207"/>
                  </a:lnTo>
                  <a:lnTo>
                    <a:pt x="289145" y="289151"/>
                  </a:lnTo>
                  <a:close/>
                  <a:moveTo>
                    <a:pt x="0" y="28949"/>
                  </a:moveTo>
                  <a:lnTo>
                    <a:pt x="0" y="0"/>
                  </a:lnTo>
                  <a:lnTo>
                    <a:pt x="28944" y="0"/>
                  </a:lnTo>
                  <a:lnTo>
                    <a:pt x="28944" y="28949"/>
                  </a:lnTo>
                  <a:close/>
                  <a:moveTo>
                    <a:pt x="0" y="289149"/>
                  </a:moveTo>
                  <a:lnTo>
                    <a:pt x="0" y="260205"/>
                  </a:lnTo>
                  <a:lnTo>
                    <a:pt x="28944" y="260205"/>
                  </a:lnTo>
                  <a:lnTo>
                    <a:pt x="28944" y="289149"/>
                  </a:lnTo>
                  <a:close/>
                </a:path>
              </a:pathLst>
            </a:custGeom>
            <a:solidFill>
              <a:schemeClr val="tx2">
                <a:alpha val="20000"/>
              </a:schemeClr>
            </a:solidFill>
            <a:ln w="10294"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30" name="Title 43">
            <a:extLst>
              <a:ext uri="{FF2B5EF4-FFF2-40B4-BE49-F238E27FC236}">
                <a16:creationId xmlns:a16="http://schemas.microsoft.com/office/drawing/2014/main" xmlns="" id="{29A973F6-ADA9-41BF-A88A-1AD1E3DBE512}"/>
              </a:ext>
            </a:extLst>
          </p:cNvPr>
          <p:cNvSpPr txBox="1">
            <a:spLocks/>
          </p:cNvSpPr>
          <p:nvPr/>
        </p:nvSpPr>
        <p:spPr>
          <a:xfrm>
            <a:off x="381001" y="357721"/>
            <a:ext cx="6608941" cy="690029"/>
          </a:xfrm>
          <a:prstGeom prst="rect">
            <a:avLst/>
          </a:prstGeom>
        </p:spPr>
        <p:txBody>
          <a:bodyPr vert="horz" lIns="0" tIns="0" rIns="0" bIns="0" rtlCol="0" anchor="t" anchorCtr="0">
            <a:noAutofit/>
          </a:bodyPr>
          <a:lstStyle>
            <a:lvl1pPr algn="l" defTabSz="457200" rtl="0" eaLnBrk="1" latinLnBrk="0" hangingPunct="1">
              <a:lnSpc>
                <a:spcPct val="85000"/>
              </a:lnSpc>
              <a:spcBef>
                <a:spcPct val="0"/>
              </a:spcBef>
              <a:buNone/>
              <a:tabLst>
                <a:tab pos="2227263" algn="l"/>
              </a:tabLst>
              <a:defRPr sz="2800" b="1" i="0" kern="1200" spc="-50" baseline="0">
                <a:solidFill>
                  <a:schemeClr val="tx1"/>
                </a:solidFill>
                <a:latin typeface="Arial" panose="020B0604020202020204" pitchFamily="34" charset="0"/>
                <a:ea typeface="+mj-ea"/>
                <a:cs typeface="Arial"/>
              </a:defRPr>
            </a:lvl1pPr>
          </a:lstStyle>
          <a:p>
            <a:pPr lvl="0">
              <a:defRPr/>
            </a:pPr>
            <a:r>
              <a:rPr lang="en-US" dirty="0">
                <a:solidFill>
                  <a:prstClr val="black"/>
                </a:solidFill>
                <a:latin typeface="Helvetica" panose="020B0604020202020204" pitchFamily="34" charset="0"/>
                <a:cs typeface="Helvetica" panose="020B0604020202020204" pitchFamily="34" charset="0"/>
              </a:rPr>
              <a:t>4. Date and Time Variables</a:t>
            </a:r>
          </a:p>
        </p:txBody>
      </p:sp>
      <p:sp>
        <p:nvSpPr>
          <p:cNvPr id="31" name="Rectangle 30">
            <a:extLst>
              <a:ext uri="{FF2B5EF4-FFF2-40B4-BE49-F238E27FC236}">
                <a16:creationId xmlns:a16="http://schemas.microsoft.com/office/drawing/2014/main" xmlns="" id="{53ADBD0E-AC30-4CB8-AD24-FD52A1B4EDE2}"/>
              </a:ext>
            </a:extLst>
          </p:cNvPr>
          <p:cNvSpPr/>
          <p:nvPr/>
        </p:nvSpPr>
        <p:spPr>
          <a:xfrm>
            <a:off x="1024469" y="1157566"/>
            <a:ext cx="10972800" cy="2743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7" name="Rectangle 36">
            <a:extLst>
              <a:ext uri="{FF2B5EF4-FFF2-40B4-BE49-F238E27FC236}">
                <a16:creationId xmlns:a16="http://schemas.microsoft.com/office/drawing/2014/main" xmlns="" id="{98F2C553-7C4B-4EA3-8730-56C48E6084F7}"/>
              </a:ext>
            </a:extLst>
          </p:cNvPr>
          <p:cNvSpPr/>
          <p:nvPr/>
        </p:nvSpPr>
        <p:spPr>
          <a:xfrm>
            <a:off x="-1" y="6812282"/>
            <a:ext cx="12192001" cy="45719"/>
          </a:xfrm>
          <a:prstGeom prst="rect">
            <a:avLst/>
          </a:prstGeom>
          <a:solidFill>
            <a:srgbClr val="FA42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 name="Rectangle 38">
            <a:extLst>
              <a:ext uri="{FF2B5EF4-FFF2-40B4-BE49-F238E27FC236}">
                <a16:creationId xmlns:a16="http://schemas.microsoft.com/office/drawing/2014/main" xmlns="" id="{0B6FA040-AED1-4CEB-B00A-8A1588CE0DE8}"/>
              </a:ext>
            </a:extLst>
          </p:cNvPr>
          <p:cNvSpPr/>
          <p:nvPr/>
        </p:nvSpPr>
        <p:spPr>
          <a:xfrm>
            <a:off x="384665" y="1157566"/>
            <a:ext cx="73152" cy="2743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 name="Rectangle 39">
            <a:extLst>
              <a:ext uri="{FF2B5EF4-FFF2-40B4-BE49-F238E27FC236}">
                <a16:creationId xmlns:a16="http://schemas.microsoft.com/office/drawing/2014/main" xmlns="" id="{DCC78C35-16D4-416B-B32D-5DC2F552672C}"/>
              </a:ext>
            </a:extLst>
          </p:cNvPr>
          <p:cNvSpPr/>
          <p:nvPr/>
        </p:nvSpPr>
        <p:spPr>
          <a:xfrm>
            <a:off x="511406" y="1157566"/>
            <a:ext cx="73152" cy="2743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1" name="Rectangle 40">
            <a:extLst>
              <a:ext uri="{FF2B5EF4-FFF2-40B4-BE49-F238E27FC236}">
                <a16:creationId xmlns:a16="http://schemas.microsoft.com/office/drawing/2014/main" xmlns="" id="{61507461-5C9A-491C-8F6C-B9026EA93C0C}"/>
              </a:ext>
            </a:extLst>
          </p:cNvPr>
          <p:cNvSpPr/>
          <p:nvPr/>
        </p:nvSpPr>
        <p:spPr>
          <a:xfrm>
            <a:off x="638147" y="1157566"/>
            <a:ext cx="73152" cy="2743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2" name="Rectangle 41">
            <a:extLst>
              <a:ext uri="{FF2B5EF4-FFF2-40B4-BE49-F238E27FC236}">
                <a16:creationId xmlns:a16="http://schemas.microsoft.com/office/drawing/2014/main" xmlns="" id="{EFC12F44-651B-48CD-9F60-57BAB57DC806}"/>
              </a:ext>
            </a:extLst>
          </p:cNvPr>
          <p:cNvSpPr/>
          <p:nvPr/>
        </p:nvSpPr>
        <p:spPr>
          <a:xfrm>
            <a:off x="764888" y="1157566"/>
            <a:ext cx="73152" cy="2743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 name="Rectangle 42">
            <a:extLst>
              <a:ext uri="{FF2B5EF4-FFF2-40B4-BE49-F238E27FC236}">
                <a16:creationId xmlns:a16="http://schemas.microsoft.com/office/drawing/2014/main" xmlns="" id="{A6D9627D-80F0-4437-899C-D8E243118C41}"/>
              </a:ext>
            </a:extLst>
          </p:cNvPr>
          <p:cNvSpPr/>
          <p:nvPr/>
        </p:nvSpPr>
        <p:spPr>
          <a:xfrm>
            <a:off x="891627" y="1157566"/>
            <a:ext cx="73152" cy="2743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2" name="Group 1">
            <a:extLst>
              <a:ext uri="{FF2B5EF4-FFF2-40B4-BE49-F238E27FC236}">
                <a16:creationId xmlns:a16="http://schemas.microsoft.com/office/drawing/2014/main" xmlns="" id="{02CB98D7-1262-41EA-94C2-97E96B41B528}"/>
              </a:ext>
            </a:extLst>
          </p:cNvPr>
          <p:cNvGrpSpPr/>
          <p:nvPr/>
        </p:nvGrpSpPr>
        <p:grpSpPr>
          <a:xfrm>
            <a:off x="8835031" y="2090639"/>
            <a:ext cx="2847391" cy="3123582"/>
            <a:chOff x="3804098" y="1871996"/>
            <a:chExt cx="2847391" cy="3123582"/>
          </a:xfrm>
        </p:grpSpPr>
        <p:sp>
          <p:nvSpPr>
            <p:cNvPr id="111" name="Rectangle: Rounded Corners 110">
              <a:extLst>
                <a:ext uri="{FF2B5EF4-FFF2-40B4-BE49-F238E27FC236}">
                  <a16:creationId xmlns:a16="http://schemas.microsoft.com/office/drawing/2014/main" xmlns="" id="{06CA1F81-D77C-4B30-8B8A-0703914E0AC1}"/>
                </a:ext>
              </a:extLst>
            </p:cNvPr>
            <p:cNvSpPr>
              <a:spLocks noChangeAspect="1"/>
            </p:cNvSpPr>
            <p:nvPr/>
          </p:nvSpPr>
          <p:spPr>
            <a:xfrm>
              <a:off x="3804098" y="2168341"/>
              <a:ext cx="2847391" cy="2827237"/>
            </a:xfrm>
            <a:prstGeom prst="roundRect">
              <a:avLst>
                <a:gd name="adj" fmla="val 7704"/>
              </a:avLst>
            </a:prstGeom>
            <a:solidFill>
              <a:srgbClr val="FFFFFF"/>
            </a:solidFill>
            <a:ln w="38100" cap="flat" cmpd="sng" algn="ctr">
              <a:solidFill>
                <a:srgbClr val="FFB50E"/>
              </a:solidFill>
              <a:prstDash val="solid"/>
            </a:ln>
            <a:effectLst/>
          </p:spPr>
          <p:txBody>
            <a:bodyPr lIns="144000" tIns="126000" rIns="144000" rtlCol="0" anchor="t" anchorCtr="0"/>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a:ea typeface="Source Sans Pro" charset="0"/>
                <a:cs typeface="Arial" panose="020B0604020202020204" pitchFamily="34" charset="0"/>
                <a:sym typeface="Arial"/>
              </a:endParaRPr>
            </a:p>
            <a:p>
              <a:pPr marL="285750" marR="0" lvl="0" indent="-285750" defTabSz="914400" eaLnBrk="1" fontAlgn="auto" latinLnBrk="0" hangingPunct="1">
                <a:lnSpc>
                  <a:spcPct val="100000"/>
                </a:lnSpc>
                <a:spcBef>
                  <a:spcPct val="0"/>
                </a:spcBef>
                <a:spcAft>
                  <a:spcPts val="0"/>
                </a:spcAft>
                <a:buClrTx/>
                <a:buSzTx/>
                <a:buFont typeface="Arial" panose="020B0604020202020204" pitchFamily="34" charset="0"/>
                <a:buChar char="•"/>
                <a:tabLst/>
                <a:defRPr/>
              </a:pPr>
              <a:r>
                <a:rPr kumimoji="0" lang="en-US" sz="1800" b="0" i="0" u="none" strike="noStrike" kern="0" cap="none" spc="0" normalizeH="0" baseline="0" noProof="0" dirty="0">
                  <a:ln>
                    <a:noFill/>
                  </a:ln>
                  <a:solidFill>
                    <a:prstClr val="black"/>
                  </a:solidFill>
                  <a:effectLst/>
                  <a:uLnTx/>
                  <a:uFillTx/>
                  <a:latin typeface="Arial"/>
                  <a:ea typeface="Source Sans Pro" charset="0"/>
                  <a:cs typeface="Arial" panose="020B0604020202020204" pitchFamily="34" charset="0"/>
                  <a:sym typeface="Arial"/>
                </a:rPr>
                <a:t>Invoice Date</a:t>
              </a:r>
            </a:p>
            <a:p>
              <a:pPr marL="742950" marR="0" lvl="1" indent="-285750" defTabSz="914400" eaLnBrk="1" fontAlgn="auto" latinLnBrk="0" hangingPunct="1">
                <a:lnSpc>
                  <a:spcPct val="100000"/>
                </a:lnSpc>
                <a:spcBef>
                  <a:spcPct val="0"/>
                </a:spcBef>
                <a:spcAft>
                  <a:spcPts val="0"/>
                </a:spcAft>
                <a:buClrTx/>
                <a:buSzTx/>
                <a:buFont typeface="Arial" panose="020B0604020202020204" pitchFamily="34" charset="0"/>
                <a:buChar char="•"/>
                <a:tabLst/>
                <a:defRPr/>
              </a:pPr>
              <a:r>
                <a:rPr kumimoji="0" lang="en-US" sz="1800" b="0" i="0" u="none" strike="noStrike" kern="0" cap="none" spc="0" normalizeH="0" baseline="0" noProof="0" dirty="0">
                  <a:ln>
                    <a:noFill/>
                  </a:ln>
                  <a:solidFill>
                    <a:prstClr val="black"/>
                  </a:solidFill>
                  <a:effectLst/>
                  <a:uLnTx/>
                  <a:uFillTx/>
                  <a:latin typeface="Arial"/>
                  <a:ea typeface="Source Sans Pro" charset="0"/>
                  <a:cs typeface="Arial" panose="020B0604020202020204" pitchFamily="34" charset="0"/>
                  <a:sym typeface="Arial"/>
                </a:rPr>
                <a:t>Variable name can be </a:t>
              </a:r>
              <a:r>
                <a:rPr kumimoji="0" lang="en-US" sz="1800" b="0" i="0" u="none" strike="noStrike" kern="0" cap="none" spc="0" normalizeH="0" baseline="0" noProof="0" dirty="0" err="1">
                  <a:ln>
                    <a:noFill/>
                  </a:ln>
                  <a:solidFill>
                    <a:prstClr val="black"/>
                  </a:solidFill>
                  <a:effectLst/>
                  <a:uLnTx/>
                  <a:uFillTx/>
                  <a:latin typeface="Arial"/>
                  <a:ea typeface="Source Sans Pro" charset="0"/>
                  <a:cs typeface="Arial" panose="020B0604020202020204" pitchFamily="34" charset="0"/>
                  <a:sym typeface="Arial"/>
                </a:rPr>
                <a:t>InvDate</a:t>
              </a:r>
              <a:r>
                <a:rPr kumimoji="0" lang="en-US" sz="1800" b="0" i="0" u="none" strike="noStrike" kern="0" cap="none" spc="0" normalizeH="0" baseline="0" noProof="0" dirty="0">
                  <a:ln>
                    <a:noFill/>
                  </a:ln>
                  <a:solidFill>
                    <a:prstClr val="black"/>
                  </a:solidFill>
                  <a:effectLst/>
                  <a:uLnTx/>
                  <a:uFillTx/>
                  <a:latin typeface="Arial"/>
                  <a:ea typeface="Source Sans Pro" charset="0"/>
                  <a:cs typeface="Arial" panose="020B0604020202020204" pitchFamily="34" charset="0"/>
                  <a:sym typeface="Arial"/>
                </a:rPr>
                <a:t> with value 01/01/2020</a:t>
              </a:r>
            </a:p>
          </p:txBody>
        </p:sp>
        <p:sp>
          <p:nvSpPr>
            <p:cNvPr id="32" name="Rectangle: Rounded Corners 31">
              <a:extLst>
                <a:ext uri="{FF2B5EF4-FFF2-40B4-BE49-F238E27FC236}">
                  <a16:creationId xmlns:a16="http://schemas.microsoft.com/office/drawing/2014/main" xmlns="" id="{6221C39C-0907-43E9-AFF9-1AFB003C96EA}"/>
                </a:ext>
              </a:extLst>
            </p:cNvPr>
            <p:cNvSpPr/>
            <p:nvPr/>
          </p:nvSpPr>
          <p:spPr>
            <a:xfrm>
              <a:off x="3926495" y="1871996"/>
              <a:ext cx="2602597" cy="668293"/>
            </a:xfrm>
            <a:prstGeom prst="roundRect">
              <a:avLst>
                <a:gd name="adj" fmla="val 50000"/>
              </a:avLst>
            </a:prstGeom>
            <a:solidFill>
              <a:srgbClr val="FFB5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Example</a:t>
              </a:r>
            </a:p>
          </p:txBody>
        </p:sp>
      </p:grpSp>
      <p:grpSp>
        <p:nvGrpSpPr>
          <p:cNvPr id="33" name="Group 32">
            <a:extLst>
              <a:ext uri="{FF2B5EF4-FFF2-40B4-BE49-F238E27FC236}">
                <a16:creationId xmlns:a16="http://schemas.microsoft.com/office/drawing/2014/main" xmlns="" id="{08A24E5B-06CD-497F-AD74-19C781A25376}"/>
              </a:ext>
            </a:extLst>
          </p:cNvPr>
          <p:cNvGrpSpPr/>
          <p:nvPr/>
        </p:nvGrpSpPr>
        <p:grpSpPr>
          <a:xfrm>
            <a:off x="4611907" y="2090639"/>
            <a:ext cx="2847391" cy="3123582"/>
            <a:chOff x="3804098" y="1871996"/>
            <a:chExt cx="2847391" cy="3123582"/>
          </a:xfrm>
        </p:grpSpPr>
        <p:sp>
          <p:nvSpPr>
            <p:cNvPr id="34" name="Rectangle: Rounded Corners 33">
              <a:extLst>
                <a:ext uri="{FF2B5EF4-FFF2-40B4-BE49-F238E27FC236}">
                  <a16:creationId xmlns:a16="http://schemas.microsoft.com/office/drawing/2014/main" xmlns="" id="{9DC1F42B-D28C-4FC8-A878-39A13AD664B6}"/>
                </a:ext>
              </a:extLst>
            </p:cNvPr>
            <p:cNvSpPr>
              <a:spLocks noChangeAspect="1"/>
            </p:cNvSpPr>
            <p:nvPr/>
          </p:nvSpPr>
          <p:spPr>
            <a:xfrm>
              <a:off x="3804098" y="2168341"/>
              <a:ext cx="2847391" cy="2827237"/>
            </a:xfrm>
            <a:prstGeom prst="roundRect">
              <a:avLst>
                <a:gd name="adj" fmla="val 7704"/>
              </a:avLst>
            </a:prstGeom>
            <a:solidFill>
              <a:srgbClr val="FFFFFF"/>
            </a:solidFill>
            <a:ln w="38100" cap="flat" cmpd="sng" algn="ctr">
              <a:solidFill>
                <a:srgbClr val="FA4616"/>
              </a:solidFill>
              <a:prstDash val="solid"/>
            </a:ln>
            <a:effectLst/>
          </p:spPr>
          <p:txBody>
            <a:bodyPr lIns="144000" tIns="126000" rIns="144000" rtlCol="0" anchor="t" anchorCtr="0"/>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a:ea typeface="Source Sans Pro" charset="0"/>
                <a:cs typeface="Arial" panose="020B0604020202020204" pitchFamily="34" charset="0"/>
                <a:sym typeface="Arial"/>
              </a:endParaRP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Arial"/>
                  <a:ea typeface="Source Sans Pro" charset="0"/>
                  <a:cs typeface="Arial" panose="020B0604020202020204" pitchFamily="34" charset="0"/>
                  <a:sym typeface="Arial"/>
                </a:rPr>
                <a:t>Used to calculate the number of days between two dates, store current date details, etc. </a:t>
              </a:r>
            </a:p>
          </p:txBody>
        </p:sp>
        <p:sp>
          <p:nvSpPr>
            <p:cNvPr id="35" name="Rectangle: Rounded Corners 34">
              <a:extLst>
                <a:ext uri="{FF2B5EF4-FFF2-40B4-BE49-F238E27FC236}">
                  <a16:creationId xmlns:a16="http://schemas.microsoft.com/office/drawing/2014/main" xmlns="" id="{D565FCD9-A081-4650-9939-77DDDFA1547A}"/>
                </a:ext>
              </a:extLst>
            </p:cNvPr>
            <p:cNvSpPr/>
            <p:nvPr/>
          </p:nvSpPr>
          <p:spPr>
            <a:xfrm>
              <a:off x="3926495" y="1871996"/>
              <a:ext cx="2602597" cy="668293"/>
            </a:xfrm>
            <a:prstGeom prst="roundRect">
              <a:avLst>
                <a:gd name="adj" fmla="val 50000"/>
              </a:avLst>
            </a:prstGeom>
            <a:solidFill>
              <a:srgbClr val="FA4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Usage</a:t>
              </a:r>
            </a:p>
          </p:txBody>
        </p:sp>
      </p:grpSp>
      <p:grpSp>
        <p:nvGrpSpPr>
          <p:cNvPr id="36" name="Group 35">
            <a:extLst>
              <a:ext uri="{FF2B5EF4-FFF2-40B4-BE49-F238E27FC236}">
                <a16:creationId xmlns:a16="http://schemas.microsoft.com/office/drawing/2014/main" xmlns="" id="{77F4DB02-FCB5-475B-AF20-1DD524E3A3D6}"/>
              </a:ext>
            </a:extLst>
          </p:cNvPr>
          <p:cNvGrpSpPr/>
          <p:nvPr/>
        </p:nvGrpSpPr>
        <p:grpSpPr>
          <a:xfrm>
            <a:off x="388784" y="2090639"/>
            <a:ext cx="2847391" cy="3123582"/>
            <a:chOff x="3804098" y="1871996"/>
            <a:chExt cx="2847391" cy="3123582"/>
          </a:xfrm>
        </p:grpSpPr>
        <p:sp>
          <p:nvSpPr>
            <p:cNvPr id="38" name="Rectangle: Rounded Corners 37">
              <a:extLst>
                <a:ext uri="{FF2B5EF4-FFF2-40B4-BE49-F238E27FC236}">
                  <a16:creationId xmlns:a16="http://schemas.microsoft.com/office/drawing/2014/main" xmlns="" id="{7D84E33F-01B6-4595-B505-E63503A793C2}"/>
                </a:ext>
              </a:extLst>
            </p:cNvPr>
            <p:cNvSpPr>
              <a:spLocks noChangeAspect="1"/>
            </p:cNvSpPr>
            <p:nvPr/>
          </p:nvSpPr>
          <p:spPr>
            <a:xfrm>
              <a:off x="3804098" y="2168341"/>
              <a:ext cx="2847391" cy="2827237"/>
            </a:xfrm>
            <a:prstGeom prst="roundRect">
              <a:avLst>
                <a:gd name="adj" fmla="val 7704"/>
              </a:avLst>
            </a:prstGeom>
            <a:solidFill>
              <a:srgbClr val="FFFFFF"/>
            </a:solidFill>
            <a:ln w="38100" cap="flat" cmpd="sng" algn="ctr">
              <a:solidFill>
                <a:srgbClr val="0067DF"/>
              </a:solidFill>
              <a:prstDash val="solid"/>
            </a:ln>
            <a:effectLst/>
          </p:spPr>
          <p:txBody>
            <a:bodyPr lIns="144000" tIns="126000" rIns="144000" rtlCol="0" anchor="t" anchorCtr="0"/>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a:ea typeface="Source Sans Pro" charset="0"/>
                <a:cs typeface="Arial" panose="020B0604020202020204" pitchFamily="34" charset="0"/>
                <a:sym typeface="Arial"/>
              </a:endParaRP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Arial"/>
                  <a:ea typeface="Source Sans Pro" charset="0"/>
                  <a:cs typeface="Arial" panose="020B0604020202020204" pitchFamily="34" charset="0"/>
                  <a:sym typeface="Arial"/>
                </a:rPr>
                <a:t>Date and time variables store information about any date and time</a:t>
              </a:r>
            </a:p>
          </p:txBody>
        </p:sp>
        <p:sp>
          <p:nvSpPr>
            <p:cNvPr id="44" name="Rectangle: Rounded Corners 43">
              <a:extLst>
                <a:ext uri="{FF2B5EF4-FFF2-40B4-BE49-F238E27FC236}">
                  <a16:creationId xmlns:a16="http://schemas.microsoft.com/office/drawing/2014/main" xmlns="" id="{78970D06-98C7-4CD9-BAE8-87173B806AF7}"/>
                </a:ext>
              </a:extLst>
            </p:cNvPr>
            <p:cNvSpPr/>
            <p:nvPr/>
          </p:nvSpPr>
          <p:spPr>
            <a:xfrm>
              <a:off x="3926495" y="1871996"/>
              <a:ext cx="2602597" cy="668293"/>
            </a:xfrm>
            <a:prstGeom prst="roundRect">
              <a:avLst>
                <a:gd name="adj" fmla="val 50000"/>
              </a:avLst>
            </a:prstGeom>
            <a:solidFill>
              <a:srgbClr val="0067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Definition</a:t>
              </a:r>
            </a:p>
          </p:txBody>
        </p:sp>
      </p:grpSp>
    </p:spTree>
    <p:custDataLst>
      <p:tags r:id="rId1"/>
    </p:custDataLst>
    <p:extLst>
      <p:ext uri="{BB962C8B-B14F-4D97-AF65-F5344CB8AC3E}">
        <p14:creationId xmlns:p14="http://schemas.microsoft.com/office/powerpoint/2010/main" val="12090290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xmlns="" id="{315B12EF-73AA-45B9-8ED1-1CEA999685FB}"/>
              </a:ext>
            </a:extLst>
          </p:cNvPr>
          <p:cNvPicPr>
            <a:picLocks noChangeAspect="1"/>
          </p:cNvPicPr>
          <p:nvPr/>
        </p:nvPicPr>
        <p:blipFill>
          <a:blip r:embed="rId4"/>
          <a:srcRect/>
          <a:stretch/>
        </p:blipFill>
        <p:spPr>
          <a:xfrm>
            <a:off x="10353196" y="349030"/>
            <a:ext cx="1419987" cy="325698"/>
          </a:xfrm>
          <a:prstGeom prst="rect">
            <a:avLst/>
          </a:prstGeom>
        </p:spPr>
      </p:pic>
      <p:sp>
        <p:nvSpPr>
          <p:cNvPr id="23" name="Freeform: Shape 41">
            <a:extLst>
              <a:ext uri="{FF2B5EF4-FFF2-40B4-BE49-F238E27FC236}">
                <a16:creationId xmlns:a16="http://schemas.microsoft.com/office/drawing/2014/main" xmlns="" id="{107486C9-CB0B-4CA7-A35A-8B31BD58AAA8}"/>
              </a:ext>
            </a:extLst>
          </p:cNvPr>
          <p:cNvSpPr txBox="1">
            <a:spLocks/>
          </p:cNvSpPr>
          <p:nvPr/>
        </p:nvSpPr>
        <p:spPr>
          <a:xfrm rot="16200000">
            <a:off x="9350039" y="515505"/>
            <a:ext cx="520273" cy="520405"/>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chemeClr val="bg1">
              <a:lumMod val="85000"/>
              <a:alpha val="50000"/>
            </a:schemeClr>
          </a:solidFill>
        </p:spPr>
        <p:txBody>
          <a:bodyPr wrap="square">
            <a:noAutofit/>
          </a:bodyPr>
          <a:lstStyle>
            <a:lvl1pPr marL="0" indent="0" algn="l" defTabSz="457200" rtl="0" eaLnBrk="1" latinLnBrk="0" hangingPunct="1">
              <a:spcBef>
                <a:spcPts val="1000"/>
              </a:spcBef>
              <a:buFont typeface="Arial"/>
              <a:buNone/>
              <a:defRPr sz="14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14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14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14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1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1000"/>
              </a:spcBef>
              <a:spcAft>
                <a:spcPts val="0"/>
              </a:spcAft>
              <a:buClrTx/>
              <a:buSzTx/>
              <a:buFont typeface="Arial"/>
              <a:buNone/>
              <a:tabLst/>
              <a:defRPr/>
            </a:pPr>
            <a:r>
              <a:rPr kumimoji="0" lang="en-US" sz="1400" b="0" i="0" u="none" strike="noStrike" kern="1200" cap="none" spc="0" normalizeH="0" baseline="0" noProof="0">
                <a:ln>
                  <a:noFill/>
                </a:ln>
                <a:solidFill>
                  <a:prstClr val="white">
                    <a:alpha val="0"/>
                  </a:prstClr>
                </a:solidFill>
                <a:effectLst/>
                <a:uLnTx/>
                <a:uFillTx/>
                <a:latin typeface="Arial"/>
                <a:ea typeface="+mn-ea"/>
                <a:cs typeface="Arial"/>
              </a:rPr>
              <a:t> </a:t>
            </a:r>
          </a:p>
        </p:txBody>
      </p:sp>
      <p:sp>
        <p:nvSpPr>
          <p:cNvPr id="24" name="TextBox 23">
            <a:extLst>
              <a:ext uri="{FF2B5EF4-FFF2-40B4-BE49-F238E27FC236}">
                <a16:creationId xmlns:a16="http://schemas.microsoft.com/office/drawing/2014/main" xmlns="" id="{06C24D5D-838D-4538-9DDD-5D6A300F05FD}"/>
              </a:ext>
            </a:extLst>
          </p:cNvPr>
          <p:cNvSpPr txBox="1">
            <a:spLocks/>
          </p:cNvSpPr>
          <p:nvPr/>
        </p:nvSpPr>
        <p:spPr>
          <a:xfrm>
            <a:off x="7041922" y="1"/>
            <a:ext cx="2011251" cy="783591"/>
          </a:xfrm>
          <a:custGeom>
            <a:avLst/>
            <a:gdLst>
              <a:gd name="connsiteX0" fmla="*/ 0 w 2010727"/>
              <a:gd name="connsiteY0" fmla="*/ 0 h 783591"/>
              <a:gd name="connsiteX1" fmla="*/ 554656 w 2010727"/>
              <a:gd name="connsiteY1" fmla="*/ 0 h 783591"/>
              <a:gd name="connsiteX2" fmla="*/ 572969 w 2010727"/>
              <a:gd name="connsiteY2" fmla="*/ 33738 h 783591"/>
              <a:gd name="connsiteX3" fmla="*/ 1005363 w 2010727"/>
              <a:gd name="connsiteY3" fmla="*/ 263640 h 783591"/>
              <a:gd name="connsiteX4" fmla="*/ 1437757 w 2010727"/>
              <a:gd name="connsiteY4" fmla="*/ 33738 h 783591"/>
              <a:gd name="connsiteX5" fmla="*/ 1456070 w 2010727"/>
              <a:gd name="connsiteY5" fmla="*/ 0 h 783591"/>
              <a:gd name="connsiteX6" fmla="*/ 2010727 w 2010727"/>
              <a:gd name="connsiteY6" fmla="*/ 0 h 783591"/>
              <a:gd name="connsiteX7" fmla="*/ 1964925 w 2010727"/>
              <a:gd name="connsiteY7" fmla="*/ 147550 h 783591"/>
              <a:gd name="connsiteX8" fmla="*/ 1005363 w 2010727"/>
              <a:gd name="connsiteY8" fmla="*/ 783591 h 783591"/>
              <a:gd name="connsiteX9" fmla="*/ 45802 w 2010727"/>
              <a:gd name="connsiteY9" fmla="*/ 147550 h 783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10727" h="783591">
                <a:moveTo>
                  <a:pt x="0" y="0"/>
                </a:moveTo>
                <a:lnTo>
                  <a:pt x="554656" y="0"/>
                </a:lnTo>
                <a:lnTo>
                  <a:pt x="572969" y="33738"/>
                </a:lnTo>
                <a:cubicBezTo>
                  <a:pt x="666677" y="172444"/>
                  <a:pt x="825370" y="263640"/>
                  <a:pt x="1005363" y="263640"/>
                </a:cubicBezTo>
                <a:cubicBezTo>
                  <a:pt x="1185356" y="263640"/>
                  <a:pt x="1344049" y="172444"/>
                  <a:pt x="1437757" y="33738"/>
                </a:cubicBezTo>
                <a:lnTo>
                  <a:pt x="1456070" y="0"/>
                </a:lnTo>
                <a:lnTo>
                  <a:pt x="2010727" y="0"/>
                </a:lnTo>
                <a:lnTo>
                  <a:pt x="1964925" y="147550"/>
                </a:lnTo>
                <a:cubicBezTo>
                  <a:pt x="1806831" y="521325"/>
                  <a:pt x="1436725" y="783591"/>
                  <a:pt x="1005363" y="783591"/>
                </a:cubicBezTo>
                <a:cubicBezTo>
                  <a:pt x="574001" y="783591"/>
                  <a:pt x="203895" y="521325"/>
                  <a:pt x="45802" y="147550"/>
                </a:cubicBezTo>
                <a:close/>
              </a:path>
            </a:pathLst>
          </a:custGeom>
          <a:solidFill>
            <a:schemeClr val="bg1">
              <a:lumMod val="85000"/>
              <a:alpha val="50000"/>
            </a:schemeClr>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1000"/>
              </a:spcBef>
              <a:spcAft>
                <a:spcPts val="0"/>
              </a:spcAft>
              <a:buClrTx/>
              <a:buSzTx/>
              <a:buFont typeface="Arial"/>
              <a:buNone/>
              <a:tabLst/>
              <a:defRPr/>
            </a:pPr>
            <a:r>
              <a:rPr kumimoji="0" lang="en-US" sz="2000" b="0" i="0" u="none" strike="noStrike" kern="1200" cap="none" spc="0" normalizeH="0" baseline="0" noProof="0">
                <a:ln>
                  <a:noFill/>
                </a:ln>
                <a:solidFill>
                  <a:prstClr val="white">
                    <a:alpha val="0"/>
                  </a:prstClr>
                </a:solidFill>
                <a:effectLst/>
                <a:uLnTx/>
                <a:uFillTx/>
                <a:latin typeface="Arial"/>
                <a:ea typeface="+mn-ea"/>
                <a:cs typeface="Arial"/>
              </a:rPr>
              <a:t> </a:t>
            </a:r>
          </a:p>
        </p:txBody>
      </p:sp>
      <p:grpSp>
        <p:nvGrpSpPr>
          <p:cNvPr id="25" name="Group 24">
            <a:extLst>
              <a:ext uri="{FF2B5EF4-FFF2-40B4-BE49-F238E27FC236}">
                <a16:creationId xmlns:a16="http://schemas.microsoft.com/office/drawing/2014/main" xmlns="" id="{A31CAD9F-F30B-4992-BA61-4038E6DC28DD}"/>
              </a:ext>
            </a:extLst>
          </p:cNvPr>
          <p:cNvGrpSpPr/>
          <p:nvPr/>
        </p:nvGrpSpPr>
        <p:grpSpPr>
          <a:xfrm>
            <a:off x="6991767" y="244608"/>
            <a:ext cx="4972747" cy="549346"/>
            <a:chOff x="6989946" y="244608"/>
            <a:chExt cx="4971452" cy="549346"/>
          </a:xfrm>
        </p:grpSpPr>
        <p:sp>
          <p:nvSpPr>
            <p:cNvPr id="26" name="Freeform: Shape 25">
              <a:extLst>
                <a:ext uri="{FF2B5EF4-FFF2-40B4-BE49-F238E27FC236}">
                  <a16:creationId xmlns:a16="http://schemas.microsoft.com/office/drawing/2014/main" xmlns="" id="{085B2156-6479-48C3-820F-1BA99C6A8199}"/>
                </a:ext>
              </a:extLst>
            </p:cNvPr>
            <p:cNvSpPr/>
            <p:nvPr userDrawn="1"/>
          </p:nvSpPr>
          <p:spPr>
            <a:xfrm rot="5400000">
              <a:off x="11021749" y="-145696"/>
              <a:ext cx="549346" cy="1329953"/>
            </a:xfrm>
            <a:custGeom>
              <a:avLst/>
              <a:gdLst>
                <a:gd name="connsiteX0" fmla="*/ 520400 w 549346"/>
                <a:gd name="connsiteY0" fmla="*/ 28951 h 1329953"/>
                <a:gd name="connsiteX1" fmla="*/ 520400 w 549346"/>
                <a:gd name="connsiteY1" fmla="*/ 7 h 1329953"/>
                <a:gd name="connsiteX2" fmla="*/ 549346 w 549346"/>
                <a:gd name="connsiteY2" fmla="*/ 7 h 1329953"/>
                <a:gd name="connsiteX3" fmla="*/ 549346 w 549346"/>
                <a:gd name="connsiteY3" fmla="*/ 28951 h 1329953"/>
                <a:gd name="connsiteX4" fmla="*/ 520400 w 549346"/>
                <a:gd name="connsiteY4" fmla="*/ 289151 h 1329953"/>
                <a:gd name="connsiteX5" fmla="*/ 520400 w 549346"/>
                <a:gd name="connsiteY5" fmla="*/ 260207 h 1329953"/>
                <a:gd name="connsiteX6" fmla="*/ 549346 w 549346"/>
                <a:gd name="connsiteY6" fmla="*/ 260207 h 1329953"/>
                <a:gd name="connsiteX7" fmla="*/ 549346 w 549346"/>
                <a:gd name="connsiteY7" fmla="*/ 289151 h 1329953"/>
                <a:gd name="connsiteX8" fmla="*/ 520400 w 549346"/>
                <a:gd name="connsiteY8" fmla="*/ 549351 h 1329953"/>
                <a:gd name="connsiteX9" fmla="*/ 520400 w 549346"/>
                <a:gd name="connsiteY9" fmla="*/ 520407 h 1329953"/>
                <a:gd name="connsiteX10" fmla="*/ 549346 w 549346"/>
                <a:gd name="connsiteY10" fmla="*/ 520407 h 1329953"/>
                <a:gd name="connsiteX11" fmla="*/ 549346 w 549346"/>
                <a:gd name="connsiteY11" fmla="*/ 549351 h 1329953"/>
                <a:gd name="connsiteX12" fmla="*/ 520400 w 549346"/>
                <a:gd name="connsiteY12" fmla="*/ 809555 h 1329953"/>
                <a:gd name="connsiteX13" fmla="*/ 520400 w 549346"/>
                <a:gd name="connsiteY13" fmla="*/ 780609 h 1329953"/>
                <a:gd name="connsiteX14" fmla="*/ 549346 w 549346"/>
                <a:gd name="connsiteY14" fmla="*/ 780609 h 1329953"/>
                <a:gd name="connsiteX15" fmla="*/ 549346 w 549346"/>
                <a:gd name="connsiteY15" fmla="*/ 809555 h 1329953"/>
                <a:gd name="connsiteX16" fmla="*/ 520400 w 549346"/>
                <a:gd name="connsiteY16" fmla="*/ 1069753 h 1329953"/>
                <a:gd name="connsiteX17" fmla="*/ 520400 w 549346"/>
                <a:gd name="connsiteY17" fmla="*/ 1040809 h 1329953"/>
                <a:gd name="connsiteX18" fmla="*/ 549346 w 549346"/>
                <a:gd name="connsiteY18" fmla="*/ 1040809 h 1329953"/>
                <a:gd name="connsiteX19" fmla="*/ 549346 w 549346"/>
                <a:gd name="connsiteY19" fmla="*/ 1069753 h 1329953"/>
                <a:gd name="connsiteX20" fmla="*/ 520400 w 549346"/>
                <a:gd name="connsiteY20" fmla="*/ 1329953 h 1329953"/>
                <a:gd name="connsiteX21" fmla="*/ 520400 w 549346"/>
                <a:gd name="connsiteY21" fmla="*/ 1301009 h 1329953"/>
                <a:gd name="connsiteX22" fmla="*/ 549346 w 549346"/>
                <a:gd name="connsiteY22" fmla="*/ 1301009 h 1329953"/>
                <a:gd name="connsiteX23" fmla="*/ 549346 w 549346"/>
                <a:gd name="connsiteY23" fmla="*/ 1329953 h 1329953"/>
                <a:gd name="connsiteX24" fmla="*/ 260201 w 549346"/>
                <a:gd name="connsiteY24" fmla="*/ 28949 h 1329953"/>
                <a:gd name="connsiteX25" fmla="*/ 260201 w 549346"/>
                <a:gd name="connsiteY25" fmla="*/ 3 h 1329953"/>
                <a:gd name="connsiteX26" fmla="*/ 289145 w 549346"/>
                <a:gd name="connsiteY26" fmla="*/ 3 h 1329953"/>
                <a:gd name="connsiteX27" fmla="*/ 289145 w 549346"/>
                <a:gd name="connsiteY27" fmla="*/ 28949 h 1329953"/>
                <a:gd name="connsiteX28" fmla="*/ 0 w 549346"/>
                <a:gd name="connsiteY28" fmla="*/ 28947 h 1329953"/>
                <a:gd name="connsiteX29" fmla="*/ 0 w 549346"/>
                <a:gd name="connsiteY29" fmla="*/ 0 h 1329953"/>
                <a:gd name="connsiteX30" fmla="*/ 28944 w 549346"/>
                <a:gd name="connsiteY30" fmla="*/ 0 h 1329953"/>
                <a:gd name="connsiteX31" fmla="*/ 28944 w 549346"/>
                <a:gd name="connsiteY31" fmla="*/ 28947 h 1329953"/>
                <a:gd name="connsiteX32" fmla="*/ 0 w 549346"/>
                <a:gd name="connsiteY32" fmla="*/ 289147 h 1329953"/>
                <a:gd name="connsiteX33" fmla="*/ 0 w 549346"/>
                <a:gd name="connsiteY33" fmla="*/ 260203 h 1329953"/>
                <a:gd name="connsiteX34" fmla="*/ 28944 w 549346"/>
                <a:gd name="connsiteY34" fmla="*/ 260203 h 1329953"/>
                <a:gd name="connsiteX35" fmla="*/ 28944 w 549346"/>
                <a:gd name="connsiteY35" fmla="*/ 289147 h 1329953"/>
                <a:gd name="connsiteX36" fmla="*/ 0 w 549346"/>
                <a:gd name="connsiteY36" fmla="*/ 549347 h 1329953"/>
                <a:gd name="connsiteX37" fmla="*/ 0 w 549346"/>
                <a:gd name="connsiteY37" fmla="*/ 520403 h 1329953"/>
                <a:gd name="connsiteX38" fmla="*/ 28944 w 549346"/>
                <a:gd name="connsiteY38" fmla="*/ 520403 h 1329953"/>
                <a:gd name="connsiteX39" fmla="*/ 28944 w 549346"/>
                <a:gd name="connsiteY39" fmla="*/ 549347 h 1329953"/>
                <a:gd name="connsiteX40" fmla="*/ 0 w 549346"/>
                <a:gd name="connsiteY40" fmla="*/ 809549 h 1329953"/>
                <a:gd name="connsiteX41" fmla="*/ 0 w 549346"/>
                <a:gd name="connsiteY41" fmla="*/ 780603 h 1329953"/>
                <a:gd name="connsiteX42" fmla="*/ 28944 w 549346"/>
                <a:gd name="connsiteY42" fmla="*/ 780603 h 1329953"/>
                <a:gd name="connsiteX43" fmla="*/ 28944 w 549346"/>
                <a:gd name="connsiteY43" fmla="*/ 809549 h 1329953"/>
                <a:gd name="connsiteX44" fmla="*/ 0 w 549346"/>
                <a:gd name="connsiteY44" fmla="*/ 1069747 h 1329953"/>
                <a:gd name="connsiteX45" fmla="*/ 0 w 549346"/>
                <a:gd name="connsiteY45" fmla="*/ 1040803 h 1329953"/>
                <a:gd name="connsiteX46" fmla="*/ 28944 w 549346"/>
                <a:gd name="connsiteY46" fmla="*/ 1040803 h 1329953"/>
                <a:gd name="connsiteX47" fmla="*/ 28944 w 549346"/>
                <a:gd name="connsiteY47" fmla="*/ 1069747 h 1329953"/>
                <a:gd name="connsiteX48" fmla="*/ 0 w 549346"/>
                <a:gd name="connsiteY48" fmla="*/ 1329947 h 1329953"/>
                <a:gd name="connsiteX49" fmla="*/ 0 w 549346"/>
                <a:gd name="connsiteY49" fmla="*/ 1301003 h 1329953"/>
                <a:gd name="connsiteX50" fmla="*/ 28944 w 549346"/>
                <a:gd name="connsiteY50" fmla="*/ 1301003 h 1329953"/>
                <a:gd name="connsiteX51" fmla="*/ 28944 w 549346"/>
                <a:gd name="connsiteY51" fmla="*/ 1329947 h 1329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549346" h="1329953">
                  <a:moveTo>
                    <a:pt x="520400" y="28951"/>
                  </a:moveTo>
                  <a:lnTo>
                    <a:pt x="520400" y="7"/>
                  </a:lnTo>
                  <a:lnTo>
                    <a:pt x="549346" y="7"/>
                  </a:lnTo>
                  <a:lnTo>
                    <a:pt x="549346" y="28951"/>
                  </a:lnTo>
                  <a:close/>
                  <a:moveTo>
                    <a:pt x="520400" y="289151"/>
                  </a:moveTo>
                  <a:lnTo>
                    <a:pt x="520400" y="260207"/>
                  </a:lnTo>
                  <a:lnTo>
                    <a:pt x="549346" y="260207"/>
                  </a:lnTo>
                  <a:lnTo>
                    <a:pt x="549346" y="289151"/>
                  </a:lnTo>
                  <a:close/>
                  <a:moveTo>
                    <a:pt x="520400" y="549351"/>
                  </a:moveTo>
                  <a:lnTo>
                    <a:pt x="520400" y="520407"/>
                  </a:lnTo>
                  <a:lnTo>
                    <a:pt x="549346" y="520407"/>
                  </a:lnTo>
                  <a:lnTo>
                    <a:pt x="549346" y="549351"/>
                  </a:lnTo>
                  <a:close/>
                  <a:moveTo>
                    <a:pt x="520400" y="809555"/>
                  </a:moveTo>
                  <a:lnTo>
                    <a:pt x="520400" y="780609"/>
                  </a:lnTo>
                  <a:lnTo>
                    <a:pt x="549346" y="780609"/>
                  </a:lnTo>
                  <a:lnTo>
                    <a:pt x="549346" y="809555"/>
                  </a:lnTo>
                  <a:close/>
                  <a:moveTo>
                    <a:pt x="520400" y="1069753"/>
                  </a:moveTo>
                  <a:lnTo>
                    <a:pt x="520400" y="1040809"/>
                  </a:lnTo>
                  <a:lnTo>
                    <a:pt x="549346" y="1040809"/>
                  </a:lnTo>
                  <a:lnTo>
                    <a:pt x="549346" y="1069753"/>
                  </a:lnTo>
                  <a:close/>
                  <a:moveTo>
                    <a:pt x="520400" y="1329953"/>
                  </a:moveTo>
                  <a:lnTo>
                    <a:pt x="520400" y="1301009"/>
                  </a:lnTo>
                  <a:lnTo>
                    <a:pt x="549346" y="1301009"/>
                  </a:lnTo>
                  <a:lnTo>
                    <a:pt x="549346" y="1329953"/>
                  </a:lnTo>
                  <a:close/>
                  <a:moveTo>
                    <a:pt x="260201" y="28949"/>
                  </a:moveTo>
                  <a:lnTo>
                    <a:pt x="260201" y="3"/>
                  </a:lnTo>
                  <a:lnTo>
                    <a:pt x="289145" y="3"/>
                  </a:lnTo>
                  <a:lnTo>
                    <a:pt x="289145" y="28949"/>
                  </a:lnTo>
                  <a:close/>
                  <a:moveTo>
                    <a:pt x="0" y="28947"/>
                  </a:moveTo>
                  <a:lnTo>
                    <a:pt x="0" y="0"/>
                  </a:lnTo>
                  <a:lnTo>
                    <a:pt x="28944" y="0"/>
                  </a:lnTo>
                  <a:lnTo>
                    <a:pt x="28944" y="28947"/>
                  </a:lnTo>
                  <a:close/>
                  <a:moveTo>
                    <a:pt x="0" y="289147"/>
                  </a:moveTo>
                  <a:lnTo>
                    <a:pt x="0" y="260203"/>
                  </a:lnTo>
                  <a:lnTo>
                    <a:pt x="28944" y="260203"/>
                  </a:lnTo>
                  <a:lnTo>
                    <a:pt x="28944" y="289147"/>
                  </a:lnTo>
                  <a:close/>
                  <a:moveTo>
                    <a:pt x="0" y="549347"/>
                  </a:moveTo>
                  <a:lnTo>
                    <a:pt x="0" y="520403"/>
                  </a:lnTo>
                  <a:lnTo>
                    <a:pt x="28944" y="520403"/>
                  </a:lnTo>
                  <a:lnTo>
                    <a:pt x="28944" y="549347"/>
                  </a:lnTo>
                  <a:close/>
                  <a:moveTo>
                    <a:pt x="0" y="809549"/>
                  </a:moveTo>
                  <a:lnTo>
                    <a:pt x="0" y="780603"/>
                  </a:lnTo>
                  <a:lnTo>
                    <a:pt x="28944" y="780603"/>
                  </a:lnTo>
                  <a:lnTo>
                    <a:pt x="28944" y="809549"/>
                  </a:lnTo>
                  <a:close/>
                  <a:moveTo>
                    <a:pt x="0" y="1069747"/>
                  </a:moveTo>
                  <a:lnTo>
                    <a:pt x="0" y="1040803"/>
                  </a:lnTo>
                  <a:lnTo>
                    <a:pt x="28944" y="1040803"/>
                  </a:lnTo>
                  <a:lnTo>
                    <a:pt x="28944" y="1069747"/>
                  </a:lnTo>
                  <a:close/>
                  <a:moveTo>
                    <a:pt x="0" y="1329947"/>
                  </a:moveTo>
                  <a:lnTo>
                    <a:pt x="0" y="1301003"/>
                  </a:lnTo>
                  <a:lnTo>
                    <a:pt x="28944" y="1301003"/>
                  </a:lnTo>
                  <a:lnTo>
                    <a:pt x="28944" y="1329947"/>
                  </a:lnTo>
                  <a:close/>
                </a:path>
              </a:pathLst>
            </a:custGeom>
            <a:solidFill>
              <a:schemeClr val="tx2">
                <a:alpha val="20000"/>
              </a:schemeClr>
            </a:solidFill>
            <a:ln w="10294"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 name="Freeform: Shape 26">
              <a:extLst>
                <a:ext uri="{FF2B5EF4-FFF2-40B4-BE49-F238E27FC236}">
                  <a16:creationId xmlns:a16="http://schemas.microsoft.com/office/drawing/2014/main" xmlns="" id="{71382546-D670-4A70-89F9-354396744765}"/>
                </a:ext>
              </a:extLst>
            </p:cNvPr>
            <p:cNvSpPr/>
            <p:nvPr userDrawn="1"/>
          </p:nvSpPr>
          <p:spPr>
            <a:xfrm rot="5400000">
              <a:off x="7380249" y="-145695"/>
              <a:ext cx="549346" cy="1329951"/>
            </a:xfrm>
            <a:custGeom>
              <a:avLst/>
              <a:gdLst>
                <a:gd name="connsiteX0" fmla="*/ 520400 w 549346"/>
                <a:gd name="connsiteY0" fmla="*/ 28950 h 1329951"/>
                <a:gd name="connsiteX1" fmla="*/ 520400 w 549346"/>
                <a:gd name="connsiteY1" fmla="*/ 5 h 1329951"/>
                <a:gd name="connsiteX2" fmla="*/ 549346 w 549346"/>
                <a:gd name="connsiteY2" fmla="*/ 5 h 1329951"/>
                <a:gd name="connsiteX3" fmla="*/ 549346 w 549346"/>
                <a:gd name="connsiteY3" fmla="*/ 28950 h 1329951"/>
                <a:gd name="connsiteX4" fmla="*/ 520400 w 549346"/>
                <a:gd name="connsiteY4" fmla="*/ 289149 h 1329951"/>
                <a:gd name="connsiteX5" fmla="*/ 520400 w 549346"/>
                <a:gd name="connsiteY5" fmla="*/ 260205 h 1329951"/>
                <a:gd name="connsiteX6" fmla="*/ 549346 w 549346"/>
                <a:gd name="connsiteY6" fmla="*/ 260205 h 1329951"/>
                <a:gd name="connsiteX7" fmla="*/ 549346 w 549346"/>
                <a:gd name="connsiteY7" fmla="*/ 289149 h 1329951"/>
                <a:gd name="connsiteX8" fmla="*/ 520400 w 549346"/>
                <a:gd name="connsiteY8" fmla="*/ 549350 h 1329951"/>
                <a:gd name="connsiteX9" fmla="*/ 520400 w 549346"/>
                <a:gd name="connsiteY9" fmla="*/ 520405 h 1329951"/>
                <a:gd name="connsiteX10" fmla="*/ 549346 w 549346"/>
                <a:gd name="connsiteY10" fmla="*/ 520405 h 1329951"/>
                <a:gd name="connsiteX11" fmla="*/ 549346 w 549346"/>
                <a:gd name="connsiteY11" fmla="*/ 549350 h 1329951"/>
                <a:gd name="connsiteX12" fmla="*/ 520400 w 549346"/>
                <a:gd name="connsiteY12" fmla="*/ 809553 h 1329951"/>
                <a:gd name="connsiteX13" fmla="*/ 520400 w 549346"/>
                <a:gd name="connsiteY13" fmla="*/ 780608 h 1329951"/>
                <a:gd name="connsiteX14" fmla="*/ 549346 w 549346"/>
                <a:gd name="connsiteY14" fmla="*/ 780608 h 1329951"/>
                <a:gd name="connsiteX15" fmla="*/ 549346 w 549346"/>
                <a:gd name="connsiteY15" fmla="*/ 809553 h 1329951"/>
                <a:gd name="connsiteX16" fmla="*/ 520400 w 549346"/>
                <a:gd name="connsiteY16" fmla="*/ 1069751 h 1329951"/>
                <a:gd name="connsiteX17" fmla="*/ 520400 w 549346"/>
                <a:gd name="connsiteY17" fmla="*/ 1040807 h 1329951"/>
                <a:gd name="connsiteX18" fmla="*/ 549346 w 549346"/>
                <a:gd name="connsiteY18" fmla="*/ 1040807 h 1329951"/>
                <a:gd name="connsiteX19" fmla="*/ 549346 w 549346"/>
                <a:gd name="connsiteY19" fmla="*/ 1069751 h 1329951"/>
                <a:gd name="connsiteX20" fmla="*/ 520400 w 549346"/>
                <a:gd name="connsiteY20" fmla="*/ 1329951 h 1329951"/>
                <a:gd name="connsiteX21" fmla="*/ 520400 w 549346"/>
                <a:gd name="connsiteY21" fmla="*/ 1301007 h 1329951"/>
                <a:gd name="connsiteX22" fmla="*/ 549346 w 549346"/>
                <a:gd name="connsiteY22" fmla="*/ 1301007 h 1329951"/>
                <a:gd name="connsiteX23" fmla="*/ 549346 w 549346"/>
                <a:gd name="connsiteY23" fmla="*/ 1329951 h 1329951"/>
                <a:gd name="connsiteX24" fmla="*/ 260201 w 549346"/>
                <a:gd name="connsiteY24" fmla="*/ 28947 h 1329951"/>
                <a:gd name="connsiteX25" fmla="*/ 260201 w 549346"/>
                <a:gd name="connsiteY25" fmla="*/ 2 h 1329951"/>
                <a:gd name="connsiteX26" fmla="*/ 289145 w 549346"/>
                <a:gd name="connsiteY26" fmla="*/ 2 h 1329951"/>
                <a:gd name="connsiteX27" fmla="*/ 289145 w 549346"/>
                <a:gd name="connsiteY27" fmla="*/ 28947 h 1329951"/>
                <a:gd name="connsiteX28" fmla="*/ 260201 w 549346"/>
                <a:gd name="connsiteY28" fmla="*/ 289147 h 1329951"/>
                <a:gd name="connsiteX29" fmla="*/ 260201 w 549346"/>
                <a:gd name="connsiteY29" fmla="*/ 260203 h 1329951"/>
                <a:gd name="connsiteX30" fmla="*/ 289145 w 549346"/>
                <a:gd name="connsiteY30" fmla="*/ 260203 h 1329951"/>
                <a:gd name="connsiteX31" fmla="*/ 289145 w 549346"/>
                <a:gd name="connsiteY31" fmla="*/ 289147 h 1329951"/>
                <a:gd name="connsiteX32" fmla="*/ 260201 w 549346"/>
                <a:gd name="connsiteY32" fmla="*/ 549348 h 1329951"/>
                <a:gd name="connsiteX33" fmla="*/ 260201 w 549346"/>
                <a:gd name="connsiteY33" fmla="*/ 520403 h 1329951"/>
                <a:gd name="connsiteX34" fmla="*/ 289145 w 549346"/>
                <a:gd name="connsiteY34" fmla="*/ 520403 h 1329951"/>
                <a:gd name="connsiteX35" fmla="*/ 289145 w 549346"/>
                <a:gd name="connsiteY35" fmla="*/ 549348 h 1329951"/>
                <a:gd name="connsiteX36" fmla="*/ 260201 w 549346"/>
                <a:gd name="connsiteY36" fmla="*/ 809551 h 1329951"/>
                <a:gd name="connsiteX37" fmla="*/ 260201 w 549346"/>
                <a:gd name="connsiteY37" fmla="*/ 780605 h 1329951"/>
                <a:gd name="connsiteX38" fmla="*/ 289145 w 549346"/>
                <a:gd name="connsiteY38" fmla="*/ 780605 h 1329951"/>
                <a:gd name="connsiteX39" fmla="*/ 289145 w 549346"/>
                <a:gd name="connsiteY39" fmla="*/ 809551 h 1329951"/>
                <a:gd name="connsiteX40" fmla="*/ 260201 w 549346"/>
                <a:gd name="connsiteY40" fmla="*/ 1069748 h 1329951"/>
                <a:gd name="connsiteX41" fmla="*/ 260201 w 549346"/>
                <a:gd name="connsiteY41" fmla="*/ 1040804 h 1329951"/>
                <a:gd name="connsiteX42" fmla="*/ 289145 w 549346"/>
                <a:gd name="connsiteY42" fmla="*/ 1040804 h 1329951"/>
                <a:gd name="connsiteX43" fmla="*/ 289145 w 549346"/>
                <a:gd name="connsiteY43" fmla="*/ 1069748 h 1329951"/>
                <a:gd name="connsiteX44" fmla="*/ 260201 w 549346"/>
                <a:gd name="connsiteY44" fmla="*/ 1329948 h 1329951"/>
                <a:gd name="connsiteX45" fmla="*/ 260201 w 549346"/>
                <a:gd name="connsiteY45" fmla="*/ 1301004 h 1329951"/>
                <a:gd name="connsiteX46" fmla="*/ 289145 w 549346"/>
                <a:gd name="connsiteY46" fmla="*/ 1301004 h 1329951"/>
                <a:gd name="connsiteX47" fmla="*/ 289145 w 549346"/>
                <a:gd name="connsiteY47" fmla="*/ 1329948 h 1329951"/>
                <a:gd name="connsiteX48" fmla="*/ 0 w 549346"/>
                <a:gd name="connsiteY48" fmla="*/ 28945 h 1329951"/>
                <a:gd name="connsiteX49" fmla="*/ 0 w 549346"/>
                <a:gd name="connsiteY49" fmla="*/ 0 h 1329951"/>
                <a:gd name="connsiteX50" fmla="*/ 28944 w 549346"/>
                <a:gd name="connsiteY50" fmla="*/ 0 h 1329951"/>
                <a:gd name="connsiteX51" fmla="*/ 28944 w 549346"/>
                <a:gd name="connsiteY51" fmla="*/ 28945 h 1329951"/>
                <a:gd name="connsiteX52" fmla="*/ 0 w 549346"/>
                <a:gd name="connsiteY52" fmla="*/ 289145 h 1329951"/>
                <a:gd name="connsiteX53" fmla="*/ 0 w 549346"/>
                <a:gd name="connsiteY53" fmla="*/ 260201 h 1329951"/>
                <a:gd name="connsiteX54" fmla="*/ 28944 w 549346"/>
                <a:gd name="connsiteY54" fmla="*/ 260201 h 1329951"/>
                <a:gd name="connsiteX55" fmla="*/ 28944 w 549346"/>
                <a:gd name="connsiteY55" fmla="*/ 289145 h 1329951"/>
                <a:gd name="connsiteX56" fmla="*/ 0 w 549346"/>
                <a:gd name="connsiteY56" fmla="*/ 549346 h 1329951"/>
                <a:gd name="connsiteX57" fmla="*/ 0 w 549346"/>
                <a:gd name="connsiteY57" fmla="*/ 520401 h 1329951"/>
                <a:gd name="connsiteX58" fmla="*/ 28944 w 549346"/>
                <a:gd name="connsiteY58" fmla="*/ 520401 h 1329951"/>
                <a:gd name="connsiteX59" fmla="*/ 28944 w 549346"/>
                <a:gd name="connsiteY59" fmla="*/ 549346 h 1329951"/>
                <a:gd name="connsiteX60" fmla="*/ 0 w 549346"/>
                <a:gd name="connsiteY60" fmla="*/ 809547 h 1329951"/>
                <a:gd name="connsiteX61" fmla="*/ 0 w 549346"/>
                <a:gd name="connsiteY61" fmla="*/ 780602 h 1329951"/>
                <a:gd name="connsiteX62" fmla="*/ 28944 w 549346"/>
                <a:gd name="connsiteY62" fmla="*/ 780602 h 1329951"/>
                <a:gd name="connsiteX63" fmla="*/ 28944 w 549346"/>
                <a:gd name="connsiteY63" fmla="*/ 809547 h 1329951"/>
                <a:gd name="connsiteX64" fmla="*/ 0 w 549346"/>
                <a:gd name="connsiteY64" fmla="*/ 1069746 h 1329951"/>
                <a:gd name="connsiteX65" fmla="*/ 0 w 549346"/>
                <a:gd name="connsiteY65" fmla="*/ 1040802 h 1329951"/>
                <a:gd name="connsiteX66" fmla="*/ 28944 w 549346"/>
                <a:gd name="connsiteY66" fmla="*/ 1040802 h 1329951"/>
                <a:gd name="connsiteX67" fmla="*/ 28944 w 549346"/>
                <a:gd name="connsiteY67" fmla="*/ 1069746 h 1329951"/>
                <a:gd name="connsiteX68" fmla="*/ 0 w 549346"/>
                <a:gd name="connsiteY68" fmla="*/ 1329946 h 1329951"/>
                <a:gd name="connsiteX69" fmla="*/ 0 w 549346"/>
                <a:gd name="connsiteY69" fmla="*/ 1301002 h 1329951"/>
                <a:gd name="connsiteX70" fmla="*/ 28944 w 549346"/>
                <a:gd name="connsiteY70" fmla="*/ 1301002 h 1329951"/>
                <a:gd name="connsiteX71" fmla="*/ 28944 w 549346"/>
                <a:gd name="connsiteY71" fmla="*/ 1329946 h 1329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549346" h="1329951">
                  <a:moveTo>
                    <a:pt x="520400" y="28950"/>
                  </a:moveTo>
                  <a:lnTo>
                    <a:pt x="520400" y="5"/>
                  </a:lnTo>
                  <a:lnTo>
                    <a:pt x="549346" y="5"/>
                  </a:lnTo>
                  <a:lnTo>
                    <a:pt x="549346" y="28950"/>
                  </a:lnTo>
                  <a:close/>
                  <a:moveTo>
                    <a:pt x="520400" y="289149"/>
                  </a:moveTo>
                  <a:lnTo>
                    <a:pt x="520400" y="260205"/>
                  </a:lnTo>
                  <a:lnTo>
                    <a:pt x="549346" y="260205"/>
                  </a:lnTo>
                  <a:lnTo>
                    <a:pt x="549346" y="289149"/>
                  </a:lnTo>
                  <a:close/>
                  <a:moveTo>
                    <a:pt x="520400" y="549350"/>
                  </a:moveTo>
                  <a:lnTo>
                    <a:pt x="520400" y="520405"/>
                  </a:lnTo>
                  <a:lnTo>
                    <a:pt x="549346" y="520405"/>
                  </a:lnTo>
                  <a:lnTo>
                    <a:pt x="549346" y="549350"/>
                  </a:lnTo>
                  <a:close/>
                  <a:moveTo>
                    <a:pt x="520400" y="809553"/>
                  </a:moveTo>
                  <a:lnTo>
                    <a:pt x="520400" y="780608"/>
                  </a:lnTo>
                  <a:lnTo>
                    <a:pt x="549346" y="780608"/>
                  </a:lnTo>
                  <a:lnTo>
                    <a:pt x="549346" y="809553"/>
                  </a:lnTo>
                  <a:close/>
                  <a:moveTo>
                    <a:pt x="520400" y="1069751"/>
                  </a:moveTo>
                  <a:lnTo>
                    <a:pt x="520400" y="1040807"/>
                  </a:lnTo>
                  <a:lnTo>
                    <a:pt x="549346" y="1040807"/>
                  </a:lnTo>
                  <a:lnTo>
                    <a:pt x="549346" y="1069751"/>
                  </a:lnTo>
                  <a:close/>
                  <a:moveTo>
                    <a:pt x="520400" y="1329951"/>
                  </a:moveTo>
                  <a:lnTo>
                    <a:pt x="520400" y="1301007"/>
                  </a:lnTo>
                  <a:lnTo>
                    <a:pt x="549346" y="1301007"/>
                  </a:lnTo>
                  <a:lnTo>
                    <a:pt x="549346" y="1329951"/>
                  </a:lnTo>
                  <a:close/>
                  <a:moveTo>
                    <a:pt x="260201" y="28947"/>
                  </a:moveTo>
                  <a:lnTo>
                    <a:pt x="260201" y="2"/>
                  </a:lnTo>
                  <a:lnTo>
                    <a:pt x="289145" y="2"/>
                  </a:lnTo>
                  <a:lnTo>
                    <a:pt x="289145" y="28947"/>
                  </a:lnTo>
                  <a:close/>
                  <a:moveTo>
                    <a:pt x="260201" y="289147"/>
                  </a:moveTo>
                  <a:lnTo>
                    <a:pt x="260201" y="260203"/>
                  </a:lnTo>
                  <a:lnTo>
                    <a:pt x="289145" y="260203"/>
                  </a:lnTo>
                  <a:lnTo>
                    <a:pt x="289145" y="289147"/>
                  </a:lnTo>
                  <a:close/>
                  <a:moveTo>
                    <a:pt x="260201" y="549348"/>
                  </a:moveTo>
                  <a:lnTo>
                    <a:pt x="260201" y="520403"/>
                  </a:lnTo>
                  <a:lnTo>
                    <a:pt x="289145" y="520403"/>
                  </a:lnTo>
                  <a:lnTo>
                    <a:pt x="289145" y="549348"/>
                  </a:lnTo>
                  <a:close/>
                  <a:moveTo>
                    <a:pt x="260201" y="809551"/>
                  </a:moveTo>
                  <a:lnTo>
                    <a:pt x="260201" y="780605"/>
                  </a:lnTo>
                  <a:lnTo>
                    <a:pt x="289145" y="780605"/>
                  </a:lnTo>
                  <a:lnTo>
                    <a:pt x="289145" y="809551"/>
                  </a:lnTo>
                  <a:close/>
                  <a:moveTo>
                    <a:pt x="260201" y="1069748"/>
                  </a:moveTo>
                  <a:lnTo>
                    <a:pt x="260201" y="1040804"/>
                  </a:lnTo>
                  <a:lnTo>
                    <a:pt x="289145" y="1040804"/>
                  </a:lnTo>
                  <a:lnTo>
                    <a:pt x="289145" y="1069748"/>
                  </a:lnTo>
                  <a:close/>
                  <a:moveTo>
                    <a:pt x="260201" y="1329948"/>
                  </a:moveTo>
                  <a:lnTo>
                    <a:pt x="260201" y="1301004"/>
                  </a:lnTo>
                  <a:lnTo>
                    <a:pt x="289145" y="1301004"/>
                  </a:lnTo>
                  <a:lnTo>
                    <a:pt x="289145" y="1329948"/>
                  </a:lnTo>
                  <a:close/>
                  <a:moveTo>
                    <a:pt x="0" y="28945"/>
                  </a:moveTo>
                  <a:lnTo>
                    <a:pt x="0" y="0"/>
                  </a:lnTo>
                  <a:lnTo>
                    <a:pt x="28944" y="0"/>
                  </a:lnTo>
                  <a:lnTo>
                    <a:pt x="28944" y="28945"/>
                  </a:lnTo>
                  <a:close/>
                  <a:moveTo>
                    <a:pt x="0" y="289145"/>
                  </a:moveTo>
                  <a:lnTo>
                    <a:pt x="0" y="260201"/>
                  </a:lnTo>
                  <a:lnTo>
                    <a:pt x="28944" y="260201"/>
                  </a:lnTo>
                  <a:lnTo>
                    <a:pt x="28944" y="289145"/>
                  </a:lnTo>
                  <a:close/>
                  <a:moveTo>
                    <a:pt x="0" y="549346"/>
                  </a:moveTo>
                  <a:lnTo>
                    <a:pt x="0" y="520401"/>
                  </a:lnTo>
                  <a:lnTo>
                    <a:pt x="28944" y="520401"/>
                  </a:lnTo>
                  <a:lnTo>
                    <a:pt x="28944" y="549346"/>
                  </a:lnTo>
                  <a:close/>
                  <a:moveTo>
                    <a:pt x="0" y="809547"/>
                  </a:moveTo>
                  <a:lnTo>
                    <a:pt x="0" y="780602"/>
                  </a:lnTo>
                  <a:lnTo>
                    <a:pt x="28944" y="780602"/>
                  </a:lnTo>
                  <a:lnTo>
                    <a:pt x="28944" y="809547"/>
                  </a:lnTo>
                  <a:close/>
                  <a:moveTo>
                    <a:pt x="0" y="1069746"/>
                  </a:moveTo>
                  <a:lnTo>
                    <a:pt x="0" y="1040802"/>
                  </a:lnTo>
                  <a:lnTo>
                    <a:pt x="28944" y="1040802"/>
                  </a:lnTo>
                  <a:lnTo>
                    <a:pt x="28944" y="1069746"/>
                  </a:lnTo>
                  <a:close/>
                  <a:moveTo>
                    <a:pt x="0" y="1329946"/>
                  </a:moveTo>
                  <a:lnTo>
                    <a:pt x="0" y="1301002"/>
                  </a:lnTo>
                  <a:lnTo>
                    <a:pt x="28944" y="1301002"/>
                  </a:lnTo>
                  <a:lnTo>
                    <a:pt x="28944" y="1329946"/>
                  </a:lnTo>
                  <a:close/>
                </a:path>
              </a:pathLst>
            </a:custGeom>
            <a:solidFill>
              <a:schemeClr val="tx2">
                <a:alpha val="20000"/>
              </a:schemeClr>
            </a:solidFill>
            <a:ln w="10294"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 name="Freeform: Shape 27">
              <a:extLst>
                <a:ext uri="{FF2B5EF4-FFF2-40B4-BE49-F238E27FC236}">
                  <a16:creationId xmlns:a16="http://schemas.microsoft.com/office/drawing/2014/main" xmlns="" id="{1002DD15-AFAC-4EFB-A129-2542BC5F5194}"/>
                </a:ext>
              </a:extLst>
            </p:cNvPr>
            <p:cNvSpPr/>
            <p:nvPr userDrawn="1"/>
          </p:nvSpPr>
          <p:spPr>
            <a:xfrm rot="5400000">
              <a:off x="8941015" y="-145695"/>
              <a:ext cx="549346" cy="1329951"/>
            </a:xfrm>
            <a:custGeom>
              <a:avLst/>
              <a:gdLst>
                <a:gd name="connsiteX0" fmla="*/ 520400 w 549346"/>
                <a:gd name="connsiteY0" fmla="*/ 28950 h 1329951"/>
                <a:gd name="connsiteX1" fmla="*/ 520400 w 549346"/>
                <a:gd name="connsiteY1" fmla="*/ 5 h 1329951"/>
                <a:gd name="connsiteX2" fmla="*/ 549346 w 549346"/>
                <a:gd name="connsiteY2" fmla="*/ 5 h 1329951"/>
                <a:gd name="connsiteX3" fmla="*/ 549346 w 549346"/>
                <a:gd name="connsiteY3" fmla="*/ 28950 h 1329951"/>
                <a:gd name="connsiteX4" fmla="*/ 520400 w 549346"/>
                <a:gd name="connsiteY4" fmla="*/ 289149 h 1329951"/>
                <a:gd name="connsiteX5" fmla="*/ 520400 w 549346"/>
                <a:gd name="connsiteY5" fmla="*/ 260205 h 1329951"/>
                <a:gd name="connsiteX6" fmla="*/ 549346 w 549346"/>
                <a:gd name="connsiteY6" fmla="*/ 260205 h 1329951"/>
                <a:gd name="connsiteX7" fmla="*/ 549346 w 549346"/>
                <a:gd name="connsiteY7" fmla="*/ 289149 h 1329951"/>
                <a:gd name="connsiteX8" fmla="*/ 520400 w 549346"/>
                <a:gd name="connsiteY8" fmla="*/ 549350 h 1329951"/>
                <a:gd name="connsiteX9" fmla="*/ 520400 w 549346"/>
                <a:gd name="connsiteY9" fmla="*/ 520405 h 1329951"/>
                <a:gd name="connsiteX10" fmla="*/ 549346 w 549346"/>
                <a:gd name="connsiteY10" fmla="*/ 520405 h 1329951"/>
                <a:gd name="connsiteX11" fmla="*/ 549346 w 549346"/>
                <a:gd name="connsiteY11" fmla="*/ 549350 h 1329951"/>
                <a:gd name="connsiteX12" fmla="*/ 520400 w 549346"/>
                <a:gd name="connsiteY12" fmla="*/ 809553 h 1329951"/>
                <a:gd name="connsiteX13" fmla="*/ 520400 w 549346"/>
                <a:gd name="connsiteY13" fmla="*/ 780608 h 1329951"/>
                <a:gd name="connsiteX14" fmla="*/ 549346 w 549346"/>
                <a:gd name="connsiteY14" fmla="*/ 780608 h 1329951"/>
                <a:gd name="connsiteX15" fmla="*/ 549346 w 549346"/>
                <a:gd name="connsiteY15" fmla="*/ 809553 h 1329951"/>
                <a:gd name="connsiteX16" fmla="*/ 520400 w 549346"/>
                <a:gd name="connsiteY16" fmla="*/ 1069751 h 1329951"/>
                <a:gd name="connsiteX17" fmla="*/ 520400 w 549346"/>
                <a:gd name="connsiteY17" fmla="*/ 1040807 h 1329951"/>
                <a:gd name="connsiteX18" fmla="*/ 549346 w 549346"/>
                <a:gd name="connsiteY18" fmla="*/ 1040807 h 1329951"/>
                <a:gd name="connsiteX19" fmla="*/ 549346 w 549346"/>
                <a:gd name="connsiteY19" fmla="*/ 1069751 h 1329951"/>
                <a:gd name="connsiteX20" fmla="*/ 520400 w 549346"/>
                <a:gd name="connsiteY20" fmla="*/ 1329951 h 1329951"/>
                <a:gd name="connsiteX21" fmla="*/ 520400 w 549346"/>
                <a:gd name="connsiteY21" fmla="*/ 1301007 h 1329951"/>
                <a:gd name="connsiteX22" fmla="*/ 549346 w 549346"/>
                <a:gd name="connsiteY22" fmla="*/ 1301007 h 1329951"/>
                <a:gd name="connsiteX23" fmla="*/ 549346 w 549346"/>
                <a:gd name="connsiteY23" fmla="*/ 1329951 h 1329951"/>
                <a:gd name="connsiteX24" fmla="*/ 260201 w 549346"/>
                <a:gd name="connsiteY24" fmla="*/ 28947 h 1329951"/>
                <a:gd name="connsiteX25" fmla="*/ 260201 w 549346"/>
                <a:gd name="connsiteY25" fmla="*/ 2 h 1329951"/>
                <a:gd name="connsiteX26" fmla="*/ 289145 w 549346"/>
                <a:gd name="connsiteY26" fmla="*/ 2 h 1329951"/>
                <a:gd name="connsiteX27" fmla="*/ 289145 w 549346"/>
                <a:gd name="connsiteY27" fmla="*/ 28947 h 1329951"/>
                <a:gd name="connsiteX28" fmla="*/ 260201 w 549346"/>
                <a:gd name="connsiteY28" fmla="*/ 289147 h 1329951"/>
                <a:gd name="connsiteX29" fmla="*/ 260201 w 549346"/>
                <a:gd name="connsiteY29" fmla="*/ 260203 h 1329951"/>
                <a:gd name="connsiteX30" fmla="*/ 289145 w 549346"/>
                <a:gd name="connsiteY30" fmla="*/ 260203 h 1329951"/>
                <a:gd name="connsiteX31" fmla="*/ 289145 w 549346"/>
                <a:gd name="connsiteY31" fmla="*/ 289147 h 1329951"/>
                <a:gd name="connsiteX32" fmla="*/ 260201 w 549346"/>
                <a:gd name="connsiteY32" fmla="*/ 549348 h 1329951"/>
                <a:gd name="connsiteX33" fmla="*/ 260201 w 549346"/>
                <a:gd name="connsiteY33" fmla="*/ 520403 h 1329951"/>
                <a:gd name="connsiteX34" fmla="*/ 289145 w 549346"/>
                <a:gd name="connsiteY34" fmla="*/ 520403 h 1329951"/>
                <a:gd name="connsiteX35" fmla="*/ 289145 w 549346"/>
                <a:gd name="connsiteY35" fmla="*/ 549348 h 1329951"/>
                <a:gd name="connsiteX36" fmla="*/ 260201 w 549346"/>
                <a:gd name="connsiteY36" fmla="*/ 809551 h 1329951"/>
                <a:gd name="connsiteX37" fmla="*/ 260201 w 549346"/>
                <a:gd name="connsiteY37" fmla="*/ 780605 h 1329951"/>
                <a:gd name="connsiteX38" fmla="*/ 289145 w 549346"/>
                <a:gd name="connsiteY38" fmla="*/ 780605 h 1329951"/>
                <a:gd name="connsiteX39" fmla="*/ 289145 w 549346"/>
                <a:gd name="connsiteY39" fmla="*/ 809551 h 1329951"/>
                <a:gd name="connsiteX40" fmla="*/ 260201 w 549346"/>
                <a:gd name="connsiteY40" fmla="*/ 1069748 h 1329951"/>
                <a:gd name="connsiteX41" fmla="*/ 260201 w 549346"/>
                <a:gd name="connsiteY41" fmla="*/ 1040804 h 1329951"/>
                <a:gd name="connsiteX42" fmla="*/ 289145 w 549346"/>
                <a:gd name="connsiteY42" fmla="*/ 1040804 h 1329951"/>
                <a:gd name="connsiteX43" fmla="*/ 289145 w 549346"/>
                <a:gd name="connsiteY43" fmla="*/ 1069748 h 1329951"/>
                <a:gd name="connsiteX44" fmla="*/ 260201 w 549346"/>
                <a:gd name="connsiteY44" fmla="*/ 1329948 h 1329951"/>
                <a:gd name="connsiteX45" fmla="*/ 260201 w 549346"/>
                <a:gd name="connsiteY45" fmla="*/ 1301004 h 1329951"/>
                <a:gd name="connsiteX46" fmla="*/ 289145 w 549346"/>
                <a:gd name="connsiteY46" fmla="*/ 1301004 h 1329951"/>
                <a:gd name="connsiteX47" fmla="*/ 289145 w 549346"/>
                <a:gd name="connsiteY47" fmla="*/ 1329948 h 1329951"/>
                <a:gd name="connsiteX48" fmla="*/ 0 w 549346"/>
                <a:gd name="connsiteY48" fmla="*/ 28945 h 1329951"/>
                <a:gd name="connsiteX49" fmla="*/ 0 w 549346"/>
                <a:gd name="connsiteY49" fmla="*/ 0 h 1329951"/>
                <a:gd name="connsiteX50" fmla="*/ 28944 w 549346"/>
                <a:gd name="connsiteY50" fmla="*/ 0 h 1329951"/>
                <a:gd name="connsiteX51" fmla="*/ 28944 w 549346"/>
                <a:gd name="connsiteY51" fmla="*/ 28945 h 1329951"/>
                <a:gd name="connsiteX52" fmla="*/ 0 w 549346"/>
                <a:gd name="connsiteY52" fmla="*/ 289145 h 1329951"/>
                <a:gd name="connsiteX53" fmla="*/ 0 w 549346"/>
                <a:gd name="connsiteY53" fmla="*/ 260201 h 1329951"/>
                <a:gd name="connsiteX54" fmla="*/ 28944 w 549346"/>
                <a:gd name="connsiteY54" fmla="*/ 260201 h 1329951"/>
                <a:gd name="connsiteX55" fmla="*/ 28944 w 549346"/>
                <a:gd name="connsiteY55" fmla="*/ 289145 h 1329951"/>
                <a:gd name="connsiteX56" fmla="*/ 0 w 549346"/>
                <a:gd name="connsiteY56" fmla="*/ 549346 h 1329951"/>
                <a:gd name="connsiteX57" fmla="*/ 0 w 549346"/>
                <a:gd name="connsiteY57" fmla="*/ 520401 h 1329951"/>
                <a:gd name="connsiteX58" fmla="*/ 28944 w 549346"/>
                <a:gd name="connsiteY58" fmla="*/ 520401 h 1329951"/>
                <a:gd name="connsiteX59" fmla="*/ 28944 w 549346"/>
                <a:gd name="connsiteY59" fmla="*/ 549346 h 1329951"/>
                <a:gd name="connsiteX60" fmla="*/ 0 w 549346"/>
                <a:gd name="connsiteY60" fmla="*/ 809547 h 1329951"/>
                <a:gd name="connsiteX61" fmla="*/ 0 w 549346"/>
                <a:gd name="connsiteY61" fmla="*/ 780602 h 1329951"/>
                <a:gd name="connsiteX62" fmla="*/ 28944 w 549346"/>
                <a:gd name="connsiteY62" fmla="*/ 780602 h 1329951"/>
                <a:gd name="connsiteX63" fmla="*/ 28944 w 549346"/>
                <a:gd name="connsiteY63" fmla="*/ 809547 h 1329951"/>
                <a:gd name="connsiteX64" fmla="*/ 0 w 549346"/>
                <a:gd name="connsiteY64" fmla="*/ 1069746 h 1329951"/>
                <a:gd name="connsiteX65" fmla="*/ 0 w 549346"/>
                <a:gd name="connsiteY65" fmla="*/ 1040802 h 1329951"/>
                <a:gd name="connsiteX66" fmla="*/ 28944 w 549346"/>
                <a:gd name="connsiteY66" fmla="*/ 1040802 h 1329951"/>
                <a:gd name="connsiteX67" fmla="*/ 28944 w 549346"/>
                <a:gd name="connsiteY67" fmla="*/ 1069746 h 1329951"/>
                <a:gd name="connsiteX68" fmla="*/ 0 w 549346"/>
                <a:gd name="connsiteY68" fmla="*/ 1329946 h 1329951"/>
                <a:gd name="connsiteX69" fmla="*/ 0 w 549346"/>
                <a:gd name="connsiteY69" fmla="*/ 1301002 h 1329951"/>
                <a:gd name="connsiteX70" fmla="*/ 28944 w 549346"/>
                <a:gd name="connsiteY70" fmla="*/ 1301002 h 1329951"/>
                <a:gd name="connsiteX71" fmla="*/ 28944 w 549346"/>
                <a:gd name="connsiteY71" fmla="*/ 1329946 h 1329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549346" h="1329951">
                  <a:moveTo>
                    <a:pt x="520400" y="28950"/>
                  </a:moveTo>
                  <a:lnTo>
                    <a:pt x="520400" y="5"/>
                  </a:lnTo>
                  <a:lnTo>
                    <a:pt x="549346" y="5"/>
                  </a:lnTo>
                  <a:lnTo>
                    <a:pt x="549346" y="28950"/>
                  </a:lnTo>
                  <a:close/>
                  <a:moveTo>
                    <a:pt x="520400" y="289149"/>
                  </a:moveTo>
                  <a:lnTo>
                    <a:pt x="520400" y="260205"/>
                  </a:lnTo>
                  <a:lnTo>
                    <a:pt x="549346" y="260205"/>
                  </a:lnTo>
                  <a:lnTo>
                    <a:pt x="549346" y="289149"/>
                  </a:lnTo>
                  <a:close/>
                  <a:moveTo>
                    <a:pt x="520400" y="549350"/>
                  </a:moveTo>
                  <a:lnTo>
                    <a:pt x="520400" y="520405"/>
                  </a:lnTo>
                  <a:lnTo>
                    <a:pt x="549346" y="520405"/>
                  </a:lnTo>
                  <a:lnTo>
                    <a:pt x="549346" y="549350"/>
                  </a:lnTo>
                  <a:close/>
                  <a:moveTo>
                    <a:pt x="520400" y="809553"/>
                  </a:moveTo>
                  <a:lnTo>
                    <a:pt x="520400" y="780608"/>
                  </a:lnTo>
                  <a:lnTo>
                    <a:pt x="549346" y="780608"/>
                  </a:lnTo>
                  <a:lnTo>
                    <a:pt x="549346" y="809553"/>
                  </a:lnTo>
                  <a:close/>
                  <a:moveTo>
                    <a:pt x="520400" y="1069751"/>
                  </a:moveTo>
                  <a:lnTo>
                    <a:pt x="520400" y="1040807"/>
                  </a:lnTo>
                  <a:lnTo>
                    <a:pt x="549346" y="1040807"/>
                  </a:lnTo>
                  <a:lnTo>
                    <a:pt x="549346" y="1069751"/>
                  </a:lnTo>
                  <a:close/>
                  <a:moveTo>
                    <a:pt x="520400" y="1329951"/>
                  </a:moveTo>
                  <a:lnTo>
                    <a:pt x="520400" y="1301007"/>
                  </a:lnTo>
                  <a:lnTo>
                    <a:pt x="549346" y="1301007"/>
                  </a:lnTo>
                  <a:lnTo>
                    <a:pt x="549346" y="1329951"/>
                  </a:lnTo>
                  <a:close/>
                  <a:moveTo>
                    <a:pt x="260201" y="28947"/>
                  </a:moveTo>
                  <a:lnTo>
                    <a:pt x="260201" y="2"/>
                  </a:lnTo>
                  <a:lnTo>
                    <a:pt x="289145" y="2"/>
                  </a:lnTo>
                  <a:lnTo>
                    <a:pt x="289145" y="28947"/>
                  </a:lnTo>
                  <a:close/>
                  <a:moveTo>
                    <a:pt x="260201" y="289147"/>
                  </a:moveTo>
                  <a:lnTo>
                    <a:pt x="260201" y="260203"/>
                  </a:lnTo>
                  <a:lnTo>
                    <a:pt x="289145" y="260203"/>
                  </a:lnTo>
                  <a:lnTo>
                    <a:pt x="289145" y="289147"/>
                  </a:lnTo>
                  <a:close/>
                  <a:moveTo>
                    <a:pt x="260201" y="549348"/>
                  </a:moveTo>
                  <a:lnTo>
                    <a:pt x="260201" y="520403"/>
                  </a:lnTo>
                  <a:lnTo>
                    <a:pt x="289145" y="520403"/>
                  </a:lnTo>
                  <a:lnTo>
                    <a:pt x="289145" y="549348"/>
                  </a:lnTo>
                  <a:close/>
                  <a:moveTo>
                    <a:pt x="260201" y="809551"/>
                  </a:moveTo>
                  <a:lnTo>
                    <a:pt x="260201" y="780605"/>
                  </a:lnTo>
                  <a:lnTo>
                    <a:pt x="289145" y="780605"/>
                  </a:lnTo>
                  <a:lnTo>
                    <a:pt x="289145" y="809551"/>
                  </a:lnTo>
                  <a:close/>
                  <a:moveTo>
                    <a:pt x="260201" y="1069748"/>
                  </a:moveTo>
                  <a:lnTo>
                    <a:pt x="260201" y="1040804"/>
                  </a:lnTo>
                  <a:lnTo>
                    <a:pt x="289145" y="1040804"/>
                  </a:lnTo>
                  <a:lnTo>
                    <a:pt x="289145" y="1069748"/>
                  </a:lnTo>
                  <a:close/>
                  <a:moveTo>
                    <a:pt x="260201" y="1329948"/>
                  </a:moveTo>
                  <a:lnTo>
                    <a:pt x="260201" y="1301004"/>
                  </a:lnTo>
                  <a:lnTo>
                    <a:pt x="289145" y="1301004"/>
                  </a:lnTo>
                  <a:lnTo>
                    <a:pt x="289145" y="1329948"/>
                  </a:lnTo>
                  <a:close/>
                  <a:moveTo>
                    <a:pt x="0" y="28945"/>
                  </a:moveTo>
                  <a:lnTo>
                    <a:pt x="0" y="0"/>
                  </a:lnTo>
                  <a:lnTo>
                    <a:pt x="28944" y="0"/>
                  </a:lnTo>
                  <a:lnTo>
                    <a:pt x="28944" y="28945"/>
                  </a:lnTo>
                  <a:close/>
                  <a:moveTo>
                    <a:pt x="0" y="289145"/>
                  </a:moveTo>
                  <a:lnTo>
                    <a:pt x="0" y="260201"/>
                  </a:lnTo>
                  <a:lnTo>
                    <a:pt x="28944" y="260201"/>
                  </a:lnTo>
                  <a:lnTo>
                    <a:pt x="28944" y="289145"/>
                  </a:lnTo>
                  <a:close/>
                  <a:moveTo>
                    <a:pt x="0" y="549346"/>
                  </a:moveTo>
                  <a:lnTo>
                    <a:pt x="0" y="520401"/>
                  </a:lnTo>
                  <a:lnTo>
                    <a:pt x="28944" y="520401"/>
                  </a:lnTo>
                  <a:lnTo>
                    <a:pt x="28944" y="549346"/>
                  </a:lnTo>
                  <a:close/>
                  <a:moveTo>
                    <a:pt x="0" y="809547"/>
                  </a:moveTo>
                  <a:lnTo>
                    <a:pt x="0" y="780602"/>
                  </a:lnTo>
                  <a:lnTo>
                    <a:pt x="28944" y="780602"/>
                  </a:lnTo>
                  <a:lnTo>
                    <a:pt x="28944" y="809547"/>
                  </a:lnTo>
                  <a:close/>
                  <a:moveTo>
                    <a:pt x="0" y="1069746"/>
                  </a:moveTo>
                  <a:lnTo>
                    <a:pt x="0" y="1040802"/>
                  </a:lnTo>
                  <a:lnTo>
                    <a:pt x="28944" y="1040802"/>
                  </a:lnTo>
                  <a:lnTo>
                    <a:pt x="28944" y="1069746"/>
                  </a:lnTo>
                  <a:close/>
                  <a:moveTo>
                    <a:pt x="0" y="1329946"/>
                  </a:moveTo>
                  <a:lnTo>
                    <a:pt x="0" y="1301002"/>
                  </a:lnTo>
                  <a:lnTo>
                    <a:pt x="28944" y="1301002"/>
                  </a:lnTo>
                  <a:lnTo>
                    <a:pt x="28944" y="1329946"/>
                  </a:lnTo>
                  <a:close/>
                </a:path>
              </a:pathLst>
            </a:custGeom>
            <a:solidFill>
              <a:schemeClr val="tx2">
                <a:alpha val="20000"/>
              </a:schemeClr>
            </a:solidFill>
            <a:ln w="10294"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 name="Freeform: Shape 28">
              <a:extLst>
                <a:ext uri="{FF2B5EF4-FFF2-40B4-BE49-F238E27FC236}">
                  <a16:creationId xmlns:a16="http://schemas.microsoft.com/office/drawing/2014/main" xmlns="" id="{1B0AA9B6-AF3C-4AF7-B740-23F772726DF5}"/>
                </a:ext>
              </a:extLst>
            </p:cNvPr>
            <p:cNvSpPr/>
            <p:nvPr userDrawn="1"/>
          </p:nvSpPr>
          <p:spPr>
            <a:xfrm rot="5400000">
              <a:off x="9981382" y="374704"/>
              <a:ext cx="549346" cy="289153"/>
            </a:xfrm>
            <a:custGeom>
              <a:avLst/>
              <a:gdLst>
                <a:gd name="connsiteX0" fmla="*/ 520400 w 549346"/>
                <a:gd name="connsiteY0" fmla="*/ 28953 h 289153"/>
                <a:gd name="connsiteX1" fmla="*/ 520400 w 549346"/>
                <a:gd name="connsiteY1" fmla="*/ 9 h 289153"/>
                <a:gd name="connsiteX2" fmla="*/ 549346 w 549346"/>
                <a:gd name="connsiteY2" fmla="*/ 9 h 289153"/>
                <a:gd name="connsiteX3" fmla="*/ 549346 w 549346"/>
                <a:gd name="connsiteY3" fmla="*/ 28953 h 289153"/>
                <a:gd name="connsiteX4" fmla="*/ 520400 w 549346"/>
                <a:gd name="connsiteY4" fmla="*/ 289153 h 289153"/>
                <a:gd name="connsiteX5" fmla="*/ 520400 w 549346"/>
                <a:gd name="connsiteY5" fmla="*/ 260209 h 289153"/>
                <a:gd name="connsiteX6" fmla="*/ 549346 w 549346"/>
                <a:gd name="connsiteY6" fmla="*/ 260209 h 289153"/>
                <a:gd name="connsiteX7" fmla="*/ 549346 w 549346"/>
                <a:gd name="connsiteY7" fmla="*/ 289153 h 289153"/>
                <a:gd name="connsiteX8" fmla="*/ 260201 w 549346"/>
                <a:gd name="connsiteY8" fmla="*/ 289151 h 289153"/>
                <a:gd name="connsiteX9" fmla="*/ 260201 w 549346"/>
                <a:gd name="connsiteY9" fmla="*/ 260207 h 289153"/>
                <a:gd name="connsiteX10" fmla="*/ 289145 w 549346"/>
                <a:gd name="connsiteY10" fmla="*/ 260207 h 289153"/>
                <a:gd name="connsiteX11" fmla="*/ 289145 w 549346"/>
                <a:gd name="connsiteY11" fmla="*/ 289151 h 289153"/>
                <a:gd name="connsiteX12" fmla="*/ 0 w 549346"/>
                <a:gd name="connsiteY12" fmla="*/ 28949 h 289153"/>
                <a:gd name="connsiteX13" fmla="*/ 0 w 549346"/>
                <a:gd name="connsiteY13" fmla="*/ 0 h 289153"/>
                <a:gd name="connsiteX14" fmla="*/ 28944 w 549346"/>
                <a:gd name="connsiteY14" fmla="*/ 0 h 289153"/>
                <a:gd name="connsiteX15" fmla="*/ 28944 w 549346"/>
                <a:gd name="connsiteY15" fmla="*/ 28949 h 289153"/>
                <a:gd name="connsiteX16" fmla="*/ 0 w 549346"/>
                <a:gd name="connsiteY16" fmla="*/ 289149 h 289153"/>
                <a:gd name="connsiteX17" fmla="*/ 0 w 549346"/>
                <a:gd name="connsiteY17" fmla="*/ 260205 h 289153"/>
                <a:gd name="connsiteX18" fmla="*/ 28944 w 549346"/>
                <a:gd name="connsiteY18" fmla="*/ 260205 h 289153"/>
                <a:gd name="connsiteX19" fmla="*/ 28944 w 549346"/>
                <a:gd name="connsiteY19" fmla="*/ 289149 h 289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49346" h="289153">
                  <a:moveTo>
                    <a:pt x="520400" y="28953"/>
                  </a:moveTo>
                  <a:lnTo>
                    <a:pt x="520400" y="9"/>
                  </a:lnTo>
                  <a:lnTo>
                    <a:pt x="549346" y="9"/>
                  </a:lnTo>
                  <a:lnTo>
                    <a:pt x="549346" y="28953"/>
                  </a:lnTo>
                  <a:close/>
                  <a:moveTo>
                    <a:pt x="520400" y="289153"/>
                  </a:moveTo>
                  <a:lnTo>
                    <a:pt x="520400" y="260209"/>
                  </a:lnTo>
                  <a:lnTo>
                    <a:pt x="549346" y="260209"/>
                  </a:lnTo>
                  <a:lnTo>
                    <a:pt x="549346" y="289153"/>
                  </a:lnTo>
                  <a:close/>
                  <a:moveTo>
                    <a:pt x="260201" y="289151"/>
                  </a:moveTo>
                  <a:lnTo>
                    <a:pt x="260201" y="260207"/>
                  </a:lnTo>
                  <a:lnTo>
                    <a:pt x="289145" y="260207"/>
                  </a:lnTo>
                  <a:lnTo>
                    <a:pt x="289145" y="289151"/>
                  </a:lnTo>
                  <a:close/>
                  <a:moveTo>
                    <a:pt x="0" y="28949"/>
                  </a:moveTo>
                  <a:lnTo>
                    <a:pt x="0" y="0"/>
                  </a:lnTo>
                  <a:lnTo>
                    <a:pt x="28944" y="0"/>
                  </a:lnTo>
                  <a:lnTo>
                    <a:pt x="28944" y="28949"/>
                  </a:lnTo>
                  <a:close/>
                  <a:moveTo>
                    <a:pt x="0" y="289149"/>
                  </a:moveTo>
                  <a:lnTo>
                    <a:pt x="0" y="260205"/>
                  </a:lnTo>
                  <a:lnTo>
                    <a:pt x="28944" y="260205"/>
                  </a:lnTo>
                  <a:lnTo>
                    <a:pt x="28944" y="289149"/>
                  </a:lnTo>
                  <a:close/>
                </a:path>
              </a:pathLst>
            </a:custGeom>
            <a:solidFill>
              <a:schemeClr val="tx2">
                <a:alpha val="20000"/>
              </a:schemeClr>
            </a:solidFill>
            <a:ln w="10294"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30" name="Title 43">
            <a:extLst>
              <a:ext uri="{FF2B5EF4-FFF2-40B4-BE49-F238E27FC236}">
                <a16:creationId xmlns:a16="http://schemas.microsoft.com/office/drawing/2014/main" xmlns="" id="{29A973F6-ADA9-41BF-A88A-1AD1E3DBE512}"/>
              </a:ext>
            </a:extLst>
          </p:cNvPr>
          <p:cNvSpPr txBox="1">
            <a:spLocks/>
          </p:cNvSpPr>
          <p:nvPr/>
        </p:nvSpPr>
        <p:spPr>
          <a:xfrm>
            <a:off x="381001" y="357721"/>
            <a:ext cx="6608941" cy="690029"/>
          </a:xfrm>
          <a:prstGeom prst="rect">
            <a:avLst/>
          </a:prstGeom>
        </p:spPr>
        <p:txBody>
          <a:bodyPr vert="horz" lIns="0" tIns="0" rIns="0" bIns="0" rtlCol="0" anchor="t" anchorCtr="0">
            <a:noAutofit/>
          </a:bodyPr>
          <a:lstStyle>
            <a:lvl1pPr algn="l" defTabSz="457200" rtl="0" eaLnBrk="1" latinLnBrk="0" hangingPunct="1">
              <a:lnSpc>
                <a:spcPct val="85000"/>
              </a:lnSpc>
              <a:spcBef>
                <a:spcPct val="0"/>
              </a:spcBef>
              <a:buNone/>
              <a:tabLst>
                <a:tab pos="2227263" algn="l"/>
              </a:tabLst>
              <a:defRPr sz="2800" b="1" i="0" kern="1200" spc="-50" baseline="0">
                <a:solidFill>
                  <a:schemeClr val="tx1"/>
                </a:solidFill>
                <a:latin typeface="Arial" panose="020B0604020202020204" pitchFamily="34" charset="0"/>
                <a:ea typeface="+mj-ea"/>
                <a:cs typeface="Arial"/>
              </a:defRPr>
            </a:lvl1pPr>
          </a:lstStyle>
          <a:p>
            <a:pPr lvl="0">
              <a:defRPr/>
            </a:pPr>
            <a:r>
              <a:rPr lang="en-US" dirty="0">
                <a:solidFill>
                  <a:prstClr val="black"/>
                </a:solidFill>
                <a:latin typeface="Helvetica" panose="020B0604020202020204" pitchFamily="34" charset="0"/>
                <a:cs typeface="Helvetica" panose="020B0604020202020204" pitchFamily="34" charset="0"/>
              </a:rPr>
              <a:t>5. </a:t>
            </a:r>
            <a:r>
              <a:rPr lang="en-US" dirty="0" err="1">
                <a:solidFill>
                  <a:prstClr val="black"/>
                </a:solidFill>
                <a:latin typeface="Helvetica" panose="020B0604020202020204" pitchFamily="34" charset="0"/>
                <a:cs typeface="Helvetica" panose="020B0604020202020204" pitchFamily="34" charset="0"/>
              </a:rPr>
              <a:t>DataTable</a:t>
            </a:r>
            <a:r>
              <a:rPr lang="en-US" dirty="0">
                <a:solidFill>
                  <a:prstClr val="black"/>
                </a:solidFill>
                <a:latin typeface="Helvetica" panose="020B0604020202020204" pitchFamily="34" charset="0"/>
                <a:cs typeface="Helvetica" panose="020B0604020202020204" pitchFamily="34" charset="0"/>
              </a:rPr>
              <a:t> Variables</a:t>
            </a:r>
          </a:p>
        </p:txBody>
      </p:sp>
      <p:sp>
        <p:nvSpPr>
          <p:cNvPr id="31" name="Rectangle 30">
            <a:extLst>
              <a:ext uri="{FF2B5EF4-FFF2-40B4-BE49-F238E27FC236}">
                <a16:creationId xmlns:a16="http://schemas.microsoft.com/office/drawing/2014/main" xmlns="" id="{53ADBD0E-AC30-4CB8-AD24-FD52A1B4EDE2}"/>
              </a:ext>
            </a:extLst>
          </p:cNvPr>
          <p:cNvSpPr/>
          <p:nvPr/>
        </p:nvSpPr>
        <p:spPr>
          <a:xfrm>
            <a:off x="1024469" y="1157566"/>
            <a:ext cx="10972800" cy="2743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7" name="Rectangle 36">
            <a:extLst>
              <a:ext uri="{FF2B5EF4-FFF2-40B4-BE49-F238E27FC236}">
                <a16:creationId xmlns:a16="http://schemas.microsoft.com/office/drawing/2014/main" xmlns="" id="{98F2C553-7C4B-4EA3-8730-56C48E6084F7}"/>
              </a:ext>
            </a:extLst>
          </p:cNvPr>
          <p:cNvSpPr/>
          <p:nvPr/>
        </p:nvSpPr>
        <p:spPr>
          <a:xfrm>
            <a:off x="-1" y="6812282"/>
            <a:ext cx="12192001" cy="45719"/>
          </a:xfrm>
          <a:prstGeom prst="rect">
            <a:avLst/>
          </a:prstGeom>
          <a:solidFill>
            <a:srgbClr val="FA42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 name="Rectangle 38">
            <a:extLst>
              <a:ext uri="{FF2B5EF4-FFF2-40B4-BE49-F238E27FC236}">
                <a16:creationId xmlns:a16="http://schemas.microsoft.com/office/drawing/2014/main" xmlns="" id="{0B6FA040-AED1-4CEB-B00A-8A1588CE0DE8}"/>
              </a:ext>
            </a:extLst>
          </p:cNvPr>
          <p:cNvSpPr/>
          <p:nvPr/>
        </p:nvSpPr>
        <p:spPr>
          <a:xfrm>
            <a:off x="384665" y="1157566"/>
            <a:ext cx="73152" cy="2743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 name="Rectangle 39">
            <a:extLst>
              <a:ext uri="{FF2B5EF4-FFF2-40B4-BE49-F238E27FC236}">
                <a16:creationId xmlns:a16="http://schemas.microsoft.com/office/drawing/2014/main" xmlns="" id="{DCC78C35-16D4-416B-B32D-5DC2F552672C}"/>
              </a:ext>
            </a:extLst>
          </p:cNvPr>
          <p:cNvSpPr/>
          <p:nvPr/>
        </p:nvSpPr>
        <p:spPr>
          <a:xfrm>
            <a:off x="511406" y="1157566"/>
            <a:ext cx="73152" cy="2743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1" name="Rectangle 40">
            <a:extLst>
              <a:ext uri="{FF2B5EF4-FFF2-40B4-BE49-F238E27FC236}">
                <a16:creationId xmlns:a16="http://schemas.microsoft.com/office/drawing/2014/main" xmlns="" id="{61507461-5C9A-491C-8F6C-B9026EA93C0C}"/>
              </a:ext>
            </a:extLst>
          </p:cNvPr>
          <p:cNvSpPr/>
          <p:nvPr/>
        </p:nvSpPr>
        <p:spPr>
          <a:xfrm>
            <a:off x="638147" y="1157566"/>
            <a:ext cx="73152" cy="2743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2" name="Rectangle 41">
            <a:extLst>
              <a:ext uri="{FF2B5EF4-FFF2-40B4-BE49-F238E27FC236}">
                <a16:creationId xmlns:a16="http://schemas.microsoft.com/office/drawing/2014/main" xmlns="" id="{EFC12F44-651B-48CD-9F60-57BAB57DC806}"/>
              </a:ext>
            </a:extLst>
          </p:cNvPr>
          <p:cNvSpPr/>
          <p:nvPr/>
        </p:nvSpPr>
        <p:spPr>
          <a:xfrm>
            <a:off x="764888" y="1157566"/>
            <a:ext cx="73152" cy="2743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 name="Rectangle 42">
            <a:extLst>
              <a:ext uri="{FF2B5EF4-FFF2-40B4-BE49-F238E27FC236}">
                <a16:creationId xmlns:a16="http://schemas.microsoft.com/office/drawing/2014/main" xmlns="" id="{A6D9627D-80F0-4437-899C-D8E243118C41}"/>
              </a:ext>
            </a:extLst>
          </p:cNvPr>
          <p:cNvSpPr/>
          <p:nvPr/>
        </p:nvSpPr>
        <p:spPr>
          <a:xfrm>
            <a:off x="891627" y="1157566"/>
            <a:ext cx="73152" cy="2743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2" name="Group 1">
            <a:extLst>
              <a:ext uri="{FF2B5EF4-FFF2-40B4-BE49-F238E27FC236}">
                <a16:creationId xmlns:a16="http://schemas.microsoft.com/office/drawing/2014/main" xmlns="" id="{02CB98D7-1262-41EA-94C2-97E96B41B528}"/>
              </a:ext>
            </a:extLst>
          </p:cNvPr>
          <p:cNvGrpSpPr/>
          <p:nvPr/>
        </p:nvGrpSpPr>
        <p:grpSpPr>
          <a:xfrm>
            <a:off x="8835031" y="2090639"/>
            <a:ext cx="2847391" cy="3123582"/>
            <a:chOff x="3804098" y="1871996"/>
            <a:chExt cx="2847391" cy="3123582"/>
          </a:xfrm>
        </p:grpSpPr>
        <p:sp>
          <p:nvSpPr>
            <p:cNvPr id="111" name="Rectangle: Rounded Corners 110">
              <a:extLst>
                <a:ext uri="{FF2B5EF4-FFF2-40B4-BE49-F238E27FC236}">
                  <a16:creationId xmlns:a16="http://schemas.microsoft.com/office/drawing/2014/main" xmlns="" id="{06CA1F81-D77C-4B30-8B8A-0703914E0AC1}"/>
                </a:ext>
              </a:extLst>
            </p:cNvPr>
            <p:cNvSpPr>
              <a:spLocks noChangeAspect="1"/>
            </p:cNvSpPr>
            <p:nvPr/>
          </p:nvSpPr>
          <p:spPr>
            <a:xfrm>
              <a:off x="3804098" y="2168341"/>
              <a:ext cx="2847391" cy="2827237"/>
            </a:xfrm>
            <a:prstGeom prst="roundRect">
              <a:avLst>
                <a:gd name="adj" fmla="val 7704"/>
              </a:avLst>
            </a:prstGeom>
            <a:solidFill>
              <a:srgbClr val="FFFFFF"/>
            </a:solidFill>
            <a:ln w="38100" cap="flat" cmpd="sng" algn="ctr">
              <a:solidFill>
                <a:srgbClr val="FFB50E"/>
              </a:solidFill>
              <a:prstDash val="solid"/>
            </a:ln>
            <a:effectLst/>
          </p:spPr>
          <p:txBody>
            <a:bodyPr lIns="144000" tIns="126000" rIns="144000" rtlCol="0" anchor="t" anchorCtr="0"/>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a:ea typeface="Source Sans Pro" charset="0"/>
                <a:cs typeface="Arial" panose="020B0604020202020204" pitchFamily="34" charset="0"/>
                <a:sym typeface="Arial"/>
              </a:endParaRPr>
            </a:p>
            <a:p>
              <a:pPr marL="285750" marR="0" lvl="0" indent="-285750" defTabSz="914400" eaLnBrk="1" fontAlgn="auto" latinLnBrk="0" hangingPunct="1">
                <a:lnSpc>
                  <a:spcPct val="100000"/>
                </a:lnSpc>
                <a:spcBef>
                  <a:spcPct val="0"/>
                </a:spcBef>
                <a:spcAft>
                  <a:spcPts val="0"/>
                </a:spcAft>
                <a:buClrTx/>
                <a:buSzTx/>
                <a:buFont typeface="Arial" panose="020B0604020202020204" pitchFamily="34" charset="0"/>
                <a:buChar char="•"/>
                <a:tabLst/>
                <a:defRPr/>
              </a:pPr>
              <a:r>
                <a:rPr kumimoji="0" lang="en-US" sz="1800" b="0" i="0" u="none" strike="noStrike" kern="0" cap="none" spc="0" normalizeH="0" baseline="0" noProof="0" dirty="0">
                  <a:ln>
                    <a:noFill/>
                  </a:ln>
                  <a:solidFill>
                    <a:prstClr val="black"/>
                  </a:solidFill>
                  <a:effectLst/>
                  <a:uLnTx/>
                  <a:uFillTx/>
                  <a:latin typeface="Arial"/>
                  <a:ea typeface="Source Sans Pro" charset="0"/>
                  <a:cs typeface="Arial" panose="020B0604020202020204" pitchFamily="34" charset="0"/>
                  <a:sym typeface="Arial"/>
                </a:rPr>
                <a:t>List of all items in the invoice </a:t>
              </a:r>
            </a:p>
            <a:p>
              <a:pPr marL="742950" marR="0" lvl="1" indent="-285750" defTabSz="914400" eaLnBrk="1" fontAlgn="auto" latinLnBrk="0" hangingPunct="1">
                <a:lnSpc>
                  <a:spcPct val="100000"/>
                </a:lnSpc>
                <a:spcBef>
                  <a:spcPct val="0"/>
                </a:spcBef>
                <a:spcAft>
                  <a:spcPts val="0"/>
                </a:spcAft>
                <a:buClrTx/>
                <a:buSzTx/>
                <a:buFont typeface="Arial" panose="020B0604020202020204" pitchFamily="34" charset="0"/>
                <a:buChar char="•"/>
                <a:tabLst/>
                <a:defRPr/>
              </a:pPr>
              <a:r>
                <a:rPr kumimoji="0" lang="en-US" sz="1800" b="0" i="0" u="none" strike="noStrike" kern="0" cap="none" spc="0" normalizeH="0" baseline="0" noProof="0" dirty="0">
                  <a:ln>
                    <a:noFill/>
                  </a:ln>
                  <a:solidFill>
                    <a:prstClr val="black"/>
                  </a:solidFill>
                  <a:effectLst/>
                  <a:uLnTx/>
                  <a:uFillTx/>
                  <a:latin typeface="Arial"/>
                  <a:ea typeface="Source Sans Pro" charset="0"/>
                  <a:cs typeface="Arial" panose="020B0604020202020204" pitchFamily="34" charset="0"/>
                  <a:sym typeface="Arial"/>
                </a:rPr>
                <a:t>Variable name can be </a:t>
              </a:r>
              <a:r>
                <a:rPr kumimoji="0" lang="en-US" sz="1800" b="0" i="0" u="none" strike="noStrike" kern="0" cap="none" spc="0" normalizeH="0" baseline="0" noProof="0" dirty="0" err="1">
                  <a:ln>
                    <a:noFill/>
                  </a:ln>
                  <a:solidFill>
                    <a:prstClr val="black"/>
                  </a:solidFill>
                  <a:effectLst/>
                  <a:uLnTx/>
                  <a:uFillTx/>
                  <a:latin typeface="Arial"/>
                  <a:ea typeface="Source Sans Pro" charset="0"/>
                  <a:cs typeface="Arial" panose="020B0604020202020204" pitchFamily="34" charset="0"/>
                  <a:sym typeface="Arial"/>
                </a:rPr>
                <a:t>dt_InvItem</a:t>
              </a:r>
              <a:r>
                <a:rPr kumimoji="0" lang="en-US" sz="1800" b="0" i="0" u="none" strike="noStrike" kern="0" cap="none" spc="0" normalizeH="0" baseline="0" noProof="0" dirty="0">
                  <a:ln>
                    <a:noFill/>
                  </a:ln>
                  <a:solidFill>
                    <a:prstClr val="black"/>
                  </a:solidFill>
                  <a:effectLst/>
                  <a:uLnTx/>
                  <a:uFillTx/>
                  <a:latin typeface="Arial"/>
                  <a:ea typeface="Source Sans Pro" charset="0"/>
                  <a:cs typeface="Arial" panose="020B0604020202020204" pitchFamily="34" charset="0"/>
                  <a:sym typeface="Arial"/>
                </a:rPr>
                <a:t> with values Item1, Item2, Item3,…. </a:t>
              </a:r>
            </a:p>
          </p:txBody>
        </p:sp>
        <p:sp>
          <p:nvSpPr>
            <p:cNvPr id="32" name="Rectangle: Rounded Corners 31">
              <a:extLst>
                <a:ext uri="{FF2B5EF4-FFF2-40B4-BE49-F238E27FC236}">
                  <a16:creationId xmlns:a16="http://schemas.microsoft.com/office/drawing/2014/main" xmlns="" id="{6221C39C-0907-43E9-AFF9-1AFB003C96EA}"/>
                </a:ext>
              </a:extLst>
            </p:cNvPr>
            <p:cNvSpPr/>
            <p:nvPr/>
          </p:nvSpPr>
          <p:spPr>
            <a:xfrm>
              <a:off x="3926495" y="1871996"/>
              <a:ext cx="2602597" cy="668293"/>
            </a:xfrm>
            <a:prstGeom prst="roundRect">
              <a:avLst>
                <a:gd name="adj" fmla="val 50000"/>
              </a:avLst>
            </a:prstGeom>
            <a:solidFill>
              <a:srgbClr val="FFB5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Example</a:t>
              </a:r>
            </a:p>
          </p:txBody>
        </p:sp>
      </p:grpSp>
      <p:grpSp>
        <p:nvGrpSpPr>
          <p:cNvPr id="33" name="Group 32">
            <a:extLst>
              <a:ext uri="{FF2B5EF4-FFF2-40B4-BE49-F238E27FC236}">
                <a16:creationId xmlns:a16="http://schemas.microsoft.com/office/drawing/2014/main" xmlns="" id="{08A24E5B-06CD-497F-AD74-19C781A25376}"/>
              </a:ext>
            </a:extLst>
          </p:cNvPr>
          <p:cNvGrpSpPr/>
          <p:nvPr/>
        </p:nvGrpSpPr>
        <p:grpSpPr>
          <a:xfrm>
            <a:off x="4611907" y="2090639"/>
            <a:ext cx="2847391" cy="3123582"/>
            <a:chOff x="3804098" y="1871996"/>
            <a:chExt cx="2847391" cy="3123582"/>
          </a:xfrm>
        </p:grpSpPr>
        <p:sp>
          <p:nvSpPr>
            <p:cNvPr id="34" name="Rectangle: Rounded Corners 33">
              <a:extLst>
                <a:ext uri="{FF2B5EF4-FFF2-40B4-BE49-F238E27FC236}">
                  <a16:creationId xmlns:a16="http://schemas.microsoft.com/office/drawing/2014/main" xmlns="" id="{9DC1F42B-D28C-4FC8-A878-39A13AD664B6}"/>
                </a:ext>
              </a:extLst>
            </p:cNvPr>
            <p:cNvSpPr>
              <a:spLocks noChangeAspect="1"/>
            </p:cNvSpPr>
            <p:nvPr/>
          </p:nvSpPr>
          <p:spPr>
            <a:xfrm>
              <a:off x="3804098" y="2168341"/>
              <a:ext cx="2847391" cy="2827237"/>
            </a:xfrm>
            <a:prstGeom prst="roundRect">
              <a:avLst>
                <a:gd name="adj" fmla="val 7704"/>
              </a:avLst>
            </a:prstGeom>
            <a:solidFill>
              <a:srgbClr val="FFFFFF"/>
            </a:solidFill>
            <a:ln w="38100" cap="flat" cmpd="sng" algn="ctr">
              <a:solidFill>
                <a:srgbClr val="FA4616"/>
              </a:solidFill>
              <a:prstDash val="solid"/>
            </a:ln>
            <a:effectLst/>
          </p:spPr>
          <p:txBody>
            <a:bodyPr lIns="144000" tIns="126000" rIns="144000" rtlCol="0" anchor="t" anchorCtr="0"/>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a:ea typeface="Source Sans Pro" charset="0"/>
                <a:cs typeface="Arial" panose="020B0604020202020204" pitchFamily="34" charset="0"/>
                <a:sym typeface="Arial"/>
              </a:endParaRP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Arial"/>
                  <a:ea typeface="Source Sans Pro" charset="0"/>
                  <a:cs typeface="Arial" panose="020B0604020202020204" pitchFamily="34" charset="0"/>
                  <a:sym typeface="Arial"/>
                </a:rPr>
                <a:t>Used to migrate data from a database to another, extract information from a website and store it locally in a spreadsheet </a:t>
              </a:r>
            </a:p>
          </p:txBody>
        </p:sp>
        <p:sp>
          <p:nvSpPr>
            <p:cNvPr id="35" name="Rectangle: Rounded Corners 34">
              <a:extLst>
                <a:ext uri="{FF2B5EF4-FFF2-40B4-BE49-F238E27FC236}">
                  <a16:creationId xmlns:a16="http://schemas.microsoft.com/office/drawing/2014/main" xmlns="" id="{D565FCD9-A081-4650-9939-77DDDFA1547A}"/>
                </a:ext>
              </a:extLst>
            </p:cNvPr>
            <p:cNvSpPr/>
            <p:nvPr/>
          </p:nvSpPr>
          <p:spPr>
            <a:xfrm>
              <a:off x="3926495" y="1871996"/>
              <a:ext cx="2602597" cy="668293"/>
            </a:xfrm>
            <a:prstGeom prst="roundRect">
              <a:avLst>
                <a:gd name="adj" fmla="val 50000"/>
              </a:avLst>
            </a:prstGeom>
            <a:solidFill>
              <a:srgbClr val="FA4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Usage</a:t>
              </a:r>
            </a:p>
          </p:txBody>
        </p:sp>
      </p:grpSp>
      <p:grpSp>
        <p:nvGrpSpPr>
          <p:cNvPr id="36" name="Group 35">
            <a:extLst>
              <a:ext uri="{FF2B5EF4-FFF2-40B4-BE49-F238E27FC236}">
                <a16:creationId xmlns:a16="http://schemas.microsoft.com/office/drawing/2014/main" xmlns="" id="{77F4DB02-FCB5-475B-AF20-1DD524E3A3D6}"/>
              </a:ext>
            </a:extLst>
          </p:cNvPr>
          <p:cNvGrpSpPr/>
          <p:nvPr/>
        </p:nvGrpSpPr>
        <p:grpSpPr>
          <a:xfrm>
            <a:off x="381001" y="2090639"/>
            <a:ext cx="2847391" cy="3123582"/>
            <a:chOff x="3804098" y="1871996"/>
            <a:chExt cx="2847391" cy="3123582"/>
          </a:xfrm>
        </p:grpSpPr>
        <p:sp>
          <p:nvSpPr>
            <p:cNvPr id="38" name="Rectangle: Rounded Corners 37">
              <a:extLst>
                <a:ext uri="{FF2B5EF4-FFF2-40B4-BE49-F238E27FC236}">
                  <a16:creationId xmlns:a16="http://schemas.microsoft.com/office/drawing/2014/main" xmlns="" id="{7D84E33F-01B6-4595-B505-E63503A793C2}"/>
                </a:ext>
              </a:extLst>
            </p:cNvPr>
            <p:cNvSpPr>
              <a:spLocks noChangeAspect="1"/>
            </p:cNvSpPr>
            <p:nvPr/>
          </p:nvSpPr>
          <p:spPr>
            <a:xfrm>
              <a:off x="3804098" y="2168341"/>
              <a:ext cx="2847391" cy="2827237"/>
            </a:xfrm>
            <a:prstGeom prst="roundRect">
              <a:avLst>
                <a:gd name="adj" fmla="val 7704"/>
              </a:avLst>
            </a:prstGeom>
            <a:solidFill>
              <a:srgbClr val="FFFFFF"/>
            </a:solidFill>
            <a:ln w="38100" cap="flat" cmpd="sng" algn="ctr">
              <a:solidFill>
                <a:srgbClr val="0067DF"/>
              </a:solidFill>
              <a:prstDash val="solid"/>
            </a:ln>
            <a:effectLst/>
          </p:spPr>
          <p:txBody>
            <a:bodyPr lIns="144000" tIns="126000" rIns="144000" rtlCol="0" anchor="t" anchorCtr="0"/>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a:ea typeface="Source Sans Pro" charset="0"/>
                <a:cs typeface="Arial" panose="020B0604020202020204" pitchFamily="34" charset="0"/>
                <a:sym typeface="Arial"/>
              </a:endParaRP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1800" b="0" i="0" u="none" strike="noStrike" kern="0" cap="none" spc="0" normalizeH="0" baseline="0" noProof="0" dirty="0" err="1">
                  <a:ln>
                    <a:noFill/>
                  </a:ln>
                  <a:solidFill>
                    <a:prstClr val="black"/>
                  </a:solidFill>
                  <a:effectLst/>
                  <a:uLnTx/>
                  <a:uFillTx/>
                  <a:latin typeface="Arial"/>
                  <a:ea typeface="Source Sans Pro" charset="0"/>
                  <a:cs typeface="Arial" panose="020B0604020202020204" pitchFamily="34" charset="0"/>
                  <a:sym typeface="Arial"/>
                </a:rPr>
                <a:t>DataTable</a:t>
              </a:r>
              <a:r>
                <a:rPr kumimoji="0" lang="en-US" sz="1800" b="0" i="0" u="none" strike="noStrike" kern="0" cap="none" spc="0" normalizeH="0" baseline="0" noProof="0" dirty="0">
                  <a:ln>
                    <a:noFill/>
                  </a:ln>
                  <a:solidFill>
                    <a:prstClr val="black"/>
                  </a:solidFill>
                  <a:effectLst/>
                  <a:uLnTx/>
                  <a:uFillTx/>
                  <a:latin typeface="Arial"/>
                  <a:ea typeface="Source Sans Pro" charset="0"/>
                  <a:cs typeface="Arial" panose="020B0604020202020204" pitchFamily="34" charset="0"/>
                  <a:sym typeface="Arial"/>
                </a:rPr>
                <a:t> variables store tabular data in rows &amp; columns and may hold large pieces of data &amp; act as a database</a:t>
              </a:r>
            </a:p>
          </p:txBody>
        </p:sp>
        <p:sp>
          <p:nvSpPr>
            <p:cNvPr id="44" name="Rectangle: Rounded Corners 43">
              <a:extLst>
                <a:ext uri="{FF2B5EF4-FFF2-40B4-BE49-F238E27FC236}">
                  <a16:creationId xmlns:a16="http://schemas.microsoft.com/office/drawing/2014/main" xmlns="" id="{78970D06-98C7-4CD9-BAE8-87173B806AF7}"/>
                </a:ext>
              </a:extLst>
            </p:cNvPr>
            <p:cNvSpPr/>
            <p:nvPr/>
          </p:nvSpPr>
          <p:spPr>
            <a:xfrm>
              <a:off x="3926495" y="1871996"/>
              <a:ext cx="2602597" cy="668293"/>
            </a:xfrm>
            <a:prstGeom prst="roundRect">
              <a:avLst>
                <a:gd name="adj" fmla="val 50000"/>
              </a:avLst>
            </a:prstGeom>
            <a:solidFill>
              <a:srgbClr val="0067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Definition</a:t>
              </a:r>
            </a:p>
          </p:txBody>
        </p:sp>
      </p:grpSp>
    </p:spTree>
    <p:custDataLst>
      <p:tags r:id="rId1"/>
    </p:custDataLst>
    <p:extLst>
      <p:ext uri="{BB962C8B-B14F-4D97-AF65-F5344CB8AC3E}">
        <p14:creationId xmlns:p14="http://schemas.microsoft.com/office/powerpoint/2010/main" val="25531846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xmlns="" id="{315B12EF-73AA-45B9-8ED1-1CEA999685FB}"/>
              </a:ext>
            </a:extLst>
          </p:cNvPr>
          <p:cNvPicPr>
            <a:picLocks noChangeAspect="1"/>
          </p:cNvPicPr>
          <p:nvPr/>
        </p:nvPicPr>
        <p:blipFill>
          <a:blip r:embed="rId4"/>
          <a:srcRect/>
          <a:stretch/>
        </p:blipFill>
        <p:spPr>
          <a:xfrm>
            <a:off x="10353196" y="349030"/>
            <a:ext cx="1419987" cy="325698"/>
          </a:xfrm>
          <a:prstGeom prst="rect">
            <a:avLst/>
          </a:prstGeom>
        </p:spPr>
      </p:pic>
      <p:sp>
        <p:nvSpPr>
          <p:cNvPr id="23" name="Freeform: Shape 41">
            <a:extLst>
              <a:ext uri="{FF2B5EF4-FFF2-40B4-BE49-F238E27FC236}">
                <a16:creationId xmlns:a16="http://schemas.microsoft.com/office/drawing/2014/main" xmlns="" id="{107486C9-CB0B-4CA7-A35A-8B31BD58AAA8}"/>
              </a:ext>
            </a:extLst>
          </p:cNvPr>
          <p:cNvSpPr txBox="1">
            <a:spLocks/>
          </p:cNvSpPr>
          <p:nvPr/>
        </p:nvSpPr>
        <p:spPr>
          <a:xfrm rot="16200000">
            <a:off x="9350039" y="515505"/>
            <a:ext cx="520273" cy="520405"/>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chemeClr val="bg1">
              <a:lumMod val="85000"/>
              <a:alpha val="50000"/>
            </a:schemeClr>
          </a:solidFill>
        </p:spPr>
        <p:txBody>
          <a:bodyPr wrap="square">
            <a:noAutofit/>
          </a:bodyPr>
          <a:lstStyle>
            <a:lvl1pPr marL="0" indent="0" algn="l" defTabSz="457200" rtl="0" eaLnBrk="1" latinLnBrk="0" hangingPunct="1">
              <a:spcBef>
                <a:spcPts val="1000"/>
              </a:spcBef>
              <a:buFont typeface="Arial"/>
              <a:buNone/>
              <a:defRPr sz="14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14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14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14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1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1000"/>
              </a:spcBef>
              <a:spcAft>
                <a:spcPts val="0"/>
              </a:spcAft>
              <a:buClrTx/>
              <a:buSzTx/>
              <a:buFont typeface="Arial"/>
              <a:buNone/>
              <a:tabLst/>
              <a:defRPr/>
            </a:pPr>
            <a:r>
              <a:rPr kumimoji="0" lang="en-US" sz="1400" b="0" i="0" u="none" strike="noStrike" kern="1200" cap="none" spc="0" normalizeH="0" baseline="0" noProof="0">
                <a:ln>
                  <a:noFill/>
                </a:ln>
                <a:solidFill>
                  <a:prstClr val="white">
                    <a:alpha val="0"/>
                  </a:prstClr>
                </a:solidFill>
                <a:effectLst/>
                <a:uLnTx/>
                <a:uFillTx/>
                <a:latin typeface="Arial"/>
                <a:ea typeface="+mn-ea"/>
                <a:cs typeface="Arial"/>
              </a:rPr>
              <a:t> </a:t>
            </a:r>
          </a:p>
        </p:txBody>
      </p:sp>
      <p:sp>
        <p:nvSpPr>
          <p:cNvPr id="24" name="TextBox 23">
            <a:extLst>
              <a:ext uri="{FF2B5EF4-FFF2-40B4-BE49-F238E27FC236}">
                <a16:creationId xmlns:a16="http://schemas.microsoft.com/office/drawing/2014/main" xmlns="" id="{06C24D5D-838D-4538-9DDD-5D6A300F05FD}"/>
              </a:ext>
            </a:extLst>
          </p:cNvPr>
          <p:cNvSpPr txBox="1">
            <a:spLocks/>
          </p:cNvSpPr>
          <p:nvPr/>
        </p:nvSpPr>
        <p:spPr>
          <a:xfrm>
            <a:off x="7041922" y="1"/>
            <a:ext cx="2011251" cy="783591"/>
          </a:xfrm>
          <a:custGeom>
            <a:avLst/>
            <a:gdLst>
              <a:gd name="connsiteX0" fmla="*/ 0 w 2010727"/>
              <a:gd name="connsiteY0" fmla="*/ 0 h 783591"/>
              <a:gd name="connsiteX1" fmla="*/ 554656 w 2010727"/>
              <a:gd name="connsiteY1" fmla="*/ 0 h 783591"/>
              <a:gd name="connsiteX2" fmla="*/ 572969 w 2010727"/>
              <a:gd name="connsiteY2" fmla="*/ 33738 h 783591"/>
              <a:gd name="connsiteX3" fmla="*/ 1005363 w 2010727"/>
              <a:gd name="connsiteY3" fmla="*/ 263640 h 783591"/>
              <a:gd name="connsiteX4" fmla="*/ 1437757 w 2010727"/>
              <a:gd name="connsiteY4" fmla="*/ 33738 h 783591"/>
              <a:gd name="connsiteX5" fmla="*/ 1456070 w 2010727"/>
              <a:gd name="connsiteY5" fmla="*/ 0 h 783591"/>
              <a:gd name="connsiteX6" fmla="*/ 2010727 w 2010727"/>
              <a:gd name="connsiteY6" fmla="*/ 0 h 783591"/>
              <a:gd name="connsiteX7" fmla="*/ 1964925 w 2010727"/>
              <a:gd name="connsiteY7" fmla="*/ 147550 h 783591"/>
              <a:gd name="connsiteX8" fmla="*/ 1005363 w 2010727"/>
              <a:gd name="connsiteY8" fmla="*/ 783591 h 783591"/>
              <a:gd name="connsiteX9" fmla="*/ 45802 w 2010727"/>
              <a:gd name="connsiteY9" fmla="*/ 147550 h 783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10727" h="783591">
                <a:moveTo>
                  <a:pt x="0" y="0"/>
                </a:moveTo>
                <a:lnTo>
                  <a:pt x="554656" y="0"/>
                </a:lnTo>
                <a:lnTo>
                  <a:pt x="572969" y="33738"/>
                </a:lnTo>
                <a:cubicBezTo>
                  <a:pt x="666677" y="172444"/>
                  <a:pt x="825370" y="263640"/>
                  <a:pt x="1005363" y="263640"/>
                </a:cubicBezTo>
                <a:cubicBezTo>
                  <a:pt x="1185356" y="263640"/>
                  <a:pt x="1344049" y="172444"/>
                  <a:pt x="1437757" y="33738"/>
                </a:cubicBezTo>
                <a:lnTo>
                  <a:pt x="1456070" y="0"/>
                </a:lnTo>
                <a:lnTo>
                  <a:pt x="2010727" y="0"/>
                </a:lnTo>
                <a:lnTo>
                  <a:pt x="1964925" y="147550"/>
                </a:lnTo>
                <a:cubicBezTo>
                  <a:pt x="1806831" y="521325"/>
                  <a:pt x="1436725" y="783591"/>
                  <a:pt x="1005363" y="783591"/>
                </a:cubicBezTo>
                <a:cubicBezTo>
                  <a:pt x="574001" y="783591"/>
                  <a:pt x="203895" y="521325"/>
                  <a:pt x="45802" y="147550"/>
                </a:cubicBezTo>
                <a:close/>
              </a:path>
            </a:pathLst>
          </a:custGeom>
          <a:solidFill>
            <a:schemeClr val="bg1">
              <a:lumMod val="85000"/>
              <a:alpha val="50000"/>
            </a:schemeClr>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1000"/>
              </a:spcBef>
              <a:spcAft>
                <a:spcPts val="0"/>
              </a:spcAft>
              <a:buClrTx/>
              <a:buSzTx/>
              <a:buFont typeface="Arial"/>
              <a:buNone/>
              <a:tabLst/>
              <a:defRPr/>
            </a:pPr>
            <a:r>
              <a:rPr kumimoji="0" lang="en-US" sz="2000" b="0" i="0" u="none" strike="noStrike" kern="1200" cap="none" spc="0" normalizeH="0" baseline="0" noProof="0">
                <a:ln>
                  <a:noFill/>
                </a:ln>
                <a:solidFill>
                  <a:prstClr val="white">
                    <a:alpha val="0"/>
                  </a:prstClr>
                </a:solidFill>
                <a:effectLst/>
                <a:uLnTx/>
                <a:uFillTx/>
                <a:latin typeface="Arial"/>
                <a:ea typeface="+mn-ea"/>
                <a:cs typeface="Arial"/>
              </a:rPr>
              <a:t> </a:t>
            </a:r>
          </a:p>
        </p:txBody>
      </p:sp>
      <p:grpSp>
        <p:nvGrpSpPr>
          <p:cNvPr id="25" name="Group 24">
            <a:extLst>
              <a:ext uri="{FF2B5EF4-FFF2-40B4-BE49-F238E27FC236}">
                <a16:creationId xmlns:a16="http://schemas.microsoft.com/office/drawing/2014/main" xmlns="" id="{A31CAD9F-F30B-4992-BA61-4038E6DC28DD}"/>
              </a:ext>
            </a:extLst>
          </p:cNvPr>
          <p:cNvGrpSpPr/>
          <p:nvPr/>
        </p:nvGrpSpPr>
        <p:grpSpPr>
          <a:xfrm>
            <a:off x="6991767" y="244608"/>
            <a:ext cx="4972747" cy="549346"/>
            <a:chOff x="6989946" y="244608"/>
            <a:chExt cx="4971452" cy="549346"/>
          </a:xfrm>
        </p:grpSpPr>
        <p:sp>
          <p:nvSpPr>
            <p:cNvPr id="26" name="Freeform: Shape 25">
              <a:extLst>
                <a:ext uri="{FF2B5EF4-FFF2-40B4-BE49-F238E27FC236}">
                  <a16:creationId xmlns:a16="http://schemas.microsoft.com/office/drawing/2014/main" xmlns="" id="{085B2156-6479-48C3-820F-1BA99C6A8199}"/>
                </a:ext>
              </a:extLst>
            </p:cNvPr>
            <p:cNvSpPr/>
            <p:nvPr userDrawn="1"/>
          </p:nvSpPr>
          <p:spPr>
            <a:xfrm rot="5400000">
              <a:off x="11021749" y="-145696"/>
              <a:ext cx="549346" cy="1329953"/>
            </a:xfrm>
            <a:custGeom>
              <a:avLst/>
              <a:gdLst>
                <a:gd name="connsiteX0" fmla="*/ 520400 w 549346"/>
                <a:gd name="connsiteY0" fmla="*/ 28951 h 1329953"/>
                <a:gd name="connsiteX1" fmla="*/ 520400 w 549346"/>
                <a:gd name="connsiteY1" fmla="*/ 7 h 1329953"/>
                <a:gd name="connsiteX2" fmla="*/ 549346 w 549346"/>
                <a:gd name="connsiteY2" fmla="*/ 7 h 1329953"/>
                <a:gd name="connsiteX3" fmla="*/ 549346 w 549346"/>
                <a:gd name="connsiteY3" fmla="*/ 28951 h 1329953"/>
                <a:gd name="connsiteX4" fmla="*/ 520400 w 549346"/>
                <a:gd name="connsiteY4" fmla="*/ 289151 h 1329953"/>
                <a:gd name="connsiteX5" fmla="*/ 520400 w 549346"/>
                <a:gd name="connsiteY5" fmla="*/ 260207 h 1329953"/>
                <a:gd name="connsiteX6" fmla="*/ 549346 w 549346"/>
                <a:gd name="connsiteY6" fmla="*/ 260207 h 1329953"/>
                <a:gd name="connsiteX7" fmla="*/ 549346 w 549346"/>
                <a:gd name="connsiteY7" fmla="*/ 289151 h 1329953"/>
                <a:gd name="connsiteX8" fmla="*/ 520400 w 549346"/>
                <a:gd name="connsiteY8" fmla="*/ 549351 h 1329953"/>
                <a:gd name="connsiteX9" fmla="*/ 520400 w 549346"/>
                <a:gd name="connsiteY9" fmla="*/ 520407 h 1329953"/>
                <a:gd name="connsiteX10" fmla="*/ 549346 w 549346"/>
                <a:gd name="connsiteY10" fmla="*/ 520407 h 1329953"/>
                <a:gd name="connsiteX11" fmla="*/ 549346 w 549346"/>
                <a:gd name="connsiteY11" fmla="*/ 549351 h 1329953"/>
                <a:gd name="connsiteX12" fmla="*/ 520400 w 549346"/>
                <a:gd name="connsiteY12" fmla="*/ 809555 h 1329953"/>
                <a:gd name="connsiteX13" fmla="*/ 520400 w 549346"/>
                <a:gd name="connsiteY13" fmla="*/ 780609 h 1329953"/>
                <a:gd name="connsiteX14" fmla="*/ 549346 w 549346"/>
                <a:gd name="connsiteY14" fmla="*/ 780609 h 1329953"/>
                <a:gd name="connsiteX15" fmla="*/ 549346 w 549346"/>
                <a:gd name="connsiteY15" fmla="*/ 809555 h 1329953"/>
                <a:gd name="connsiteX16" fmla="*/ 520400 w 549346"/>
                <a:gd name="connsiteY16" fmla="*/ 1069753 h 1329953"/>
                <a:gd name="connsiteX17" fmla="*/ 520400 w 549346"/>
                <a:gd name="connsiteY17" fmla="*/ 1040809 h 1329953"/>
                <a:gd name="connsiteX18" fmla="*/ 549346 w 549346"/>
                <a:gd name="connsiteY18" fmla="*/ 1040809 h 1329953"/>
                <a:gd name="connsiteX19" fmla="*/ 549346 w 549346"/>
                <a:gd name="connsiteY19" fmla="*/ 1069753 h 1329953"/>
                <a:gd name="connsiteX20" fmla="*/ 520400 w 549346"/>
                <a:gd name="connsiteY20" fmla="*/ 1329953 h 1329953"/>
                <a:gd name="connsiteX21" fmla="*/ 520400 w 549346"/>
                <a:gd name="connsiteY21" fmla="*/ 1301009 h 1329953"/>
                <a:gd name="connsiteX22" fmla="*/ 549346 w 549346"/>
                <a:gd name="connsiteY22" fmla="*/ 1301009 h 1329953"/>
                <a:gd name="connsiteX23" fmla="*/ 549346 w 549346"/>
                <a:gd name="connsiteY23" fmla="*/ 1329953 h 1329953"/>
                <a:gd name="connsiteX24" fmla="*/ 260201 w 549346"/>
                <a:gd name="connsiteY24" fmla="*/ 28949 h 1329953"/>
                <a:gd name="connsiteX25" fmla="*/ 260201 w 549346"/>
                <a:gd name="connsiteY25" fmla="*/ 3 h 1329953"/>
                <a:gd name="connsiteX26" fmla="*/ 289145 w 549346"/>
                <a:gd name="connsiteY26" fmla="*/ 3 h 1329953"/>
                <a:gd name="connsiteX27" fmla="*/ 289145 w 549346"/>
                <a:gd name="connsiteY27" fmla="*/ 28949 h 1329953"/>
                <a:gd name="connsiteX28" fmla="*/ 0 w 549346"/>
                <a:gd name="connsiteY28" fmla="*/ 28947 h 1329953"/>
                <a:gd name="connsiteX29" fmla="*/ 0 w 549346"/>
                <a:gd name="connsiteY29" fmla="*/ 0 h 1329953"/>
                <a:gd name="connsiteX30" fmla="*/ 28944 w 549346"/>
                <a:gd name="connsiteY30" fmla="*/ 0 h 1329953"/>
                <a:gd name="connsiteX31" fmla="*/ 28944 w 549346"/>
                <a:gd name="connsiteY31" fmla="*/ 28947 h 1329953"/>
                <a:gd name="connsiteX32" fmla="*/ 0 w 549346"/>
                <a:gd name="connsiteY32" fmla="*/ 289147 h 1329953"/>
                <a:gd name="connsiteX33" fmla="*/ 0 w 549346"/>
                <a:gd name="connsiteY33" fmla="*/ 260203 h 1329953"/>
                <a:gd name="connsiteX34" fmla="*/ 28944 w 549346"/>
                <a:gd name="connsiteY34" fmla="*/ 260203 h 1329953"/>
                <a:gd name="connsiteX35" fmla="*/ 28944 w 549346"/>
                <a:gd name="connsiteY35" fmla="*/ 289147 h 1329953"/>
                <a:gd name="connsiteX36" fmla="*/ 0 w 549346"/>
                <a:gd name="connsiteY36" fmla="*/ 549347 h 1329953"/>
                <a:gd name="connsiteX37" fmla="*/ 0 w 549346"/>
                <a:gd name="connsiteY37" fmla="*/ 520403 h 1329953"/>
                <a:gd name="connsiteX38" fmla="*/ 28944 w 549346"/>
                <a:gd name="connsiteY38" fmla="*/ 520403 h 1329953"/>
                <a:gd name="connsiteX39" fmla="*/ 28944 w 549346"/>
                <a:gd name="connsiteY39" fmla="*/ 549347 h 1329953"/>
                <a:gd name="connsiteX40" fmla="*/ 0 w 549346"/>
                <a:gd name="connsiteY40" fmla="*/ 809549 h 1329953"/>
                <a:gd name="connsiteX41" fmla="*/ 0 w 549346"/>
                <a:gd name="connsiteY41" fmla="*/ 780603 h 1329953"/>
                <a:gd name="connsiteX42" fmla="*/ 28944 w 549346"/>
                <a:gd name="connsiteY42" fmla="*/ 780603 h 1329953"/>
                <a:gd name="connsiteX43" fmla="*/ 28944 w 549346"/>
                <a:gd name="connsiteY43" fmla="*/ 809549 h 1329953"/>
                <a:gd name="connsiteX44" fmla="*/ 0 w 549346"/>
                <a:gd name="connsiteY44" fmla="*/ 1069747 h 1329953"/>
                <a:gd name="connsiteX45" fmla="*/ 0 w 549346"/>
                <a:gd name="connsiteY45" fmla="*/ 1040803 h 1329953"/>
                <a:gd name="connsiteX46" fmla="*/ 28944 w 549346"/>
                <a:gd name="connsiteY46" fmla="*/ 1040803 h 1329953"/>
                <a:gd name="connsiteX47" fmla="*/ 28944 w 549346"/>
                <a:gd name="connsiteY47" fmla="*/ 1069747 h 1329953"/>
                <a:gd name="connsiteX48" fmla="*/ 0 w 549346"/>
                <a:gd name="connsiteY48" fmla="*/ 1329947 h 1329953"/>
                <a:gd name="connsiteX49" fmla="*/ 0 w 549346"/>
                <a:gd name="connsiteY49" fmla="*/ 1301003 h 1329953"/>
                <a:gd name="connsiteX50" fmla="*/ 28944 w 549346"/>
                <a:gd name="connsiteY50" fmla="*/ 1301003 h 1329953"/>
                <a:gd name="connsiteX51" fmla="*/ 28944 w 549346"/>
                <a:gd name="connsiteY51" fmla="*/ 1329947 h 1329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549346" h="1329953">
                  <a:moveTo>
                    <a:pt x="520400" y="28951"/>
                  </a:moveTo>
                  <a:lnTo>
                    <a:pt x="520400" y="7"/>
                  </a:lnTo>
                  <a:lnTo>
                    <a:pt x="549346" y="7"/>
                  </a:lnTo>
                  <a:lnTo>
                    <a:pt x="549346" y="28951"/>
                  </a:lnTo>
                  <a:close/>
                  <a:moveTo>
                    <a:pt x="520400" y="289151"/>
                  </a:moveTo>
                  <a:lnTo>
                    <a:pt x="520400" y="260207"/>
                  </a:lnTo>
                  <a:lnTo>
                    <a:pt x="549346" y="260207"/>
                  </a:lnTo>
                  <a:lnTo>
                    <a:pt x="549346" y="289151"/>
                  </a:lnTo>
                  <a:close/>
                  <a:moveTo>
                    <a:pt x="520400" y="549351"/>
                  </a:moveTo>
                  <a:lnTo>
                    <a:pt x="520400" y="520407"/>
                  </a:lnTo>
                  <a:lnTo>
                    <a:pt x="549346" y="520407"/>
                  </a:lnTo>
                  <a:lnTo>
                    <a:pt x="549346" y="549351"/>
                  </a:lnTo>
                  <a:close/>
                  <a:moveTo>
                    <a:pt x="520400" y="809555"/>
                  </a:moveTo>
                  <a:lnTo>
                    <a:pt x="520400" y="780609"/>
                  </a:lnTo>
                  <a:lnTo>
                    <a:pt x="549346" y="780609"/>
                  </a:lnTo>
                  <a:lnTo>
                    <a:pt x="549346" y="809555"/>
                  </a:lnTo>
                  <a:close/>
                  <a:moveTo>
                    <a:pt x="520400" y="1069753"/>
                  </a:moveTo>
                  <a:lnTo>
                    <a:pt x="520400" y="1040809"/>
                  </a:lnTo>
                  <a:lnTo>
                    <a:pt x="549346" y="1040809"/>
                  </a:lnTo>
                  <a:lnTo>
                    <a:pt x="549346" y="1069753"/>
                  </a:lnTo>
                  <a:close/>
                  <a:moveTo>
                    <a:pt x="520400" y="1329953"/>
                  </a:moveTo>
                  <a:lnTo>
                    <a:pt x="520400" y="1301009"/>
                  </a:lnTo>
                  <a:lnTo>
                    <a:pt x="549346" y="1301009"/>
                  </a:lnTo>
                  <a:lnTo>
                    <a:pt x="549346" y="1329953"/>
                  </a:lnTo>
                  <a:close/>
                  <a:moveTo>
                    <a:pt x="260201" y="28949"/>
                  </a:moveTo>
                  <a:lnTo>
                    <a:pt x="260201" y="3"/>
                  </a:lnTo>
                  <a:lnTo>
                    <a:pt x="289145" y="3"/>
                  </a:lnTo>
                  <a:lnTo>
                    <a:pt x="289145" y="28949"/>
                  </a:lnTo>
                  <a:close/>
                  <a:moveTo>
                    <a:pt x="0" y="28947"/>
                  </a:moveTo>
                  <a:lnTo>
                    <a:pt x="0" y="0"/>
                  </a:lnTo>
                  <a:lnTo>
                    <a:pt x="28944" y="0"/>
                  </a:lnTo>
                  <a:lnTo>
                    <a:pt x="28944" y="28947"/>
                  </a:lnTo>
                  <a:close/>
                  <a:moveTo>
                    <a:pt x="0" y="289147"/>
                  </a:moveTo>
                  <a:lnTo>
                    <a:pt x="0" y="260203"/>
                  </a:lnTo>
                  <a:lnTo>
                    <a:pt x="28944" y="260203"/>
                  </a:lnTo>
                  <a:lnTo>
                    <a:pt x="28944" y="289147"/>
                  </a:lnTo>
                  <a:close/>
                  <a:moveTo>
                    <a:pt x="0" y="549347"/>
                  </a:moveTo>
                  <a:lnTo>
                    <a:pt x="0" y="520403"/>
                  </a:lnTo>
                  <a:lnTo>
                    <a:pt x="28944" y="520403"/>
                  </a:lnTo>
                  <a:lnTo>
                    <a:pt x="28944" y="549347"/>
                  </a:lnTo>
                  <a:close/>
                  <a:moveTo>
                    <a:pt x="0" y="809549"/>
                  </a:moveTo>
                  <a:lnTo>
                    <a:pt x="0" y="780603"/>
                  </a:lnTo>
                  <a:lnTo>
                    <a:pt x="28944" y="780603"/>
                  </a:lnTo>
                  <a:lnTo>
                    <a:pt x="28944" y="809549"/>
                  </a:lnTo>
                  <a:close/>
                  <a:moveTo>
                    <a:pt x="0" y="1069747"/>
                  </a:moveTo>
                  <a:lnTo>
                    <a:pt x="0" y="1040803"/>
                  </a:lnTo>
                  <a:lnTo>
                    <a:pt x="28944" y="1040803"/>
                  </a:lnTo>
                  <a:lnTo>
                    <a:pt x="28944" y="1069747"/>
                  </a:lnTo>
                  <a:close/>
                  <a:moveTo>
                    <a:pt x="0" y="1329947"/>
                  </a:moveTo>
                  <a:lnTo>
                    <a:pt x="0" y="1301003"/>
                  </a:lnTo>
                  <a:lnTo>
                    <a:pt x="28944" y="1301003"/>
                  </a:lnTo>
                  <a:lnTo>
                    <a:pt x="28944" y="1329947"/>
                  </a:lnTo>
                  <a:close/>
                </a:path>
              </a:pathLst>
            </a:custGeom>
            <a:solidFill>
              <a:schemeClr val="tx2">
                <a:alpha val="20000"/>
              </a:schemeClr>
            </a:solidFill>
            <a:ln w="10294"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 name="Freeform: Shape 26">
              <a:extLst>
                <a:ext uri="{FF2B5EF4-FFF2-40B4-BE49-F238E27FC236}">
                  <a16:creationId xmlns:a16="http://schemas.microsoft.com/office/drawing/2014/main" xmlns="" id="{71382546-D670-4A70-89F9-354396744765}"/>
                </a:ext>
              </a:extLst>
            </p:cNvPr>
            <p:cNvSpPr/>
            <p:nvPr userDrawn="1"/>
          </p:nvSpPr>
          <p:spPr>
            <a:xfrm rot="5400000">
              <a:off x="7380249" y="-145695"/>
              <a:ext cx="549346" cy="1329951"/>
            </a:xfrm>
            <a:custGeom>
              <a:avLst/>
              <a:gdLst>
                <a:gd name="connsiteX0" fmla="*/ 520400 w 549346"/>
                <a:gd name="connsiteY0" fmla="*/ 28950 h 1329951"/>
                <a:gd name="connsiteX1" fmla="*/ 520400 w 549346"/>
                <a:gd name="connsiteY1" fmla="*/ 5 h 1329951"/>
                <a:gd name="connsiteX2" fmla="*/ 549346 w 549346"/>
                <a:gd name="connsiteY2" fmla="*/ 5 h 1329951"/>
                <a:gd name="connsiteX3" fmla="*/ 549346 w 549346"/>
                <a:gd name="connsiteY3" fmla="*/ 28950 h 1329951"/>
                <a:gd name="connsiteX4" fmla="*/ 520400 w 549346"/>
                <a:gd name="connsiteY4" fmla="*/ 289149 h 1329951"/>
                <a:gd name="connsiteX5" fmla="*/ 520400 w 549346"/>
                <a:gd name="connsiteY5" fmla="*/ 260205 h 1329951"/>
                <a:gd name="connsiteX6" fmla="*/ 549346 w 549346"/>
                <a:gd name="connsiteY6" fmla="*/ 260205 h 1329951"/>
                <a:gd name="connsiteX7" fmla="*/ 549346 w 549346"/>
                <a:gd name="connsiteY7" fmla="*/ 289149 h 1329951"/>
                <a:gd name="connsiteX8" fmla="*/ 520400 w 549346"/>
                <a:gd name="connsiteY8" fmla="*/ 549350 h 1329951"/>
                <a:gd name="connsiteX9" fmla="*/ 520400 w 549346"/>
                <a:gd name="connsiteY9" fmla="*/ 520405 h 1329951"/>
                <a:gd name="connsiteX10" fmla="*/ 549346 w 549346"/>
                <a:gd name="connsiteY10" fmla="*/ 520405 h 1329951"/>
                <a:gd name="connsiteX11" fmla="*/ 549346 w 549346"/>
                <a:gd name="connsiteY11" fmla="*/ 549350 h 1329951"/>
                <a:gd name="connsiteX12" fmla="*/ 520400 w 549346"/>
                <a:gd name="connsiteY12" fmla="*/ 809553 h 1329951"/>
                <a:gd name="connsiteX13" fmla="*/ 520400 w 549346"/>
                <a:gd name="connsiteY13" fmla="*/ 780608 h 1329951"/>
                <a:gd name="connsiteX14" fmla="*/ 549346 w 549346"/>
                <a:gd name="connsiteY14" fmla="*/ 780608 h 1329951"/>
                <a:gd name="connsiteX15" fmla="*/ 549346 w 549346"/>
                <a:gd name="connsiteY15" fmla="*/ 809553 h 1329951"/>
                <a:gd name="connsiteX16" fmla="*/ 520400 w 549346"/>
                <a:gd name="connsiteY16" fmla="*/ 1069751 h 1329951"/>
                <a:gd name="connsiteX17" fmla="*/ 520400 w 549346"/>
                <a:gd name="connsiteY17" fmla="*/ 1040807 h 1329951"/>
                <a:gd name="connsiteX18" fmla="*/ 549346 w 549346"/>
                <a:gd name="connsiteY18" fmla="*/ 1040807 h 1329951"/>
                <a:gd name="connsiteX19" fmla="*/ 549346 w 549346"/>
                <a:gd name="connsiteY19" fmla="*/ 1069751 h 1329951"/>
                <a:gd name="connsiteX20" fmla="*/ 520400 w 549346"/>
                <a:gd name="connsiteY20" fmla="*/ 1329951 h 1329951"/>
                <a:gd name="connsiteX21" fmla="*/ 520400 w 549346"/>
                <a:gd name="connsiteY21" fmla="*/ 1301007 h 1329951"/>
                <a:gd name="connsiteX22" fmla="*/ 549346 w 549346"/>
                <a:gd name="connsiteY22" fmla="*/ 1301007 h 1329951"/>
                <a:gd name="connsiteX23" fmla="*/ 549346 w 549346"/>
                <a:gd name="connsiteY23" fmla="*/ 1329951 h 1329951"/>
                <a:gd name="connsiteX24" fmla="*/ 260201 w 549346"/>
                <a:gd name="connsiteY24" fmla="*/ 28947 h 1329951"/>
                <a:gd name="connsiteX25" fmla="*/ 260201 w 549346"/>
                <a:gd name="connsiteY25" fmla="*/ 2 h 1329951"/>
                <a:gd name="connsiteX26" fmla="*/ 289145 w 549346"/>
                <a:gd name="connsiteY26" fmla="*/ 2 h 1329951"/>
                <a:gd name="connsiteX27" fmla="*/ 289145 w 549346"/>
                <a:gd name="connsiteY27" fmla="*/ 28947 h 1329951"/>
                <a:gd name="connsiteX28" fmla="*/ 260201 w 549346"/>
                <a:gd name="connsiteY28" fmla="*/ 289147 h 1329951"/>
                <a:gd name="connsiteX29" fmla="*/ 260201 w 549346"/>
                <a:gd name="connsiteY29" fmla="*/ 260203 h 1329951"/>
                <a:gd name="connsiteX30" fmla="*/ 289145 w 549346"/>
                <a:gd name="connsiteY30" fmla="*/ 260203 h 1329951"/>
                <a:gd name="connsiteX31" fmla="*/ 289145 w 549346"/>
                <a:gd name="connsiteY31" fmla="*/ 289147 h 1329951"/>
                <a:gd name="connsiteX32" fmla="*/ 260201 w 549346"/>
                <a:gd name="connsiteY32" fmla="*/ 549348 h 1329951"/>
                <a:gd name="connsiteX33" fmla="*/ 260201 w 549346"/>
                <a:gd name="connsiteY33" fmla="*/ 520403 h 1329951"/>
                <a:gd name="connsiteX34" fmla="*/ 289145 w 549346"/>
                <a:gd name="connsiteY34" fmla="*/ 520403 h 1329951"/>
                <a:gd name="connsiteX35" fmla="*/ 289145 w 549346"/>
                <a:gd name="connsiteY35" fmla="*/ 549348 h 1329951"/>
                <a:gd name="connsiteX36" fmla="*/ 260201 w 549346"/>
                <a:gd name="connsiteY36" fmla="*/ 809551 h 1329951"/>
                <a:gd name="connsiteX37" fmla="*/ 260201 w 549346"/>
                <a:gd name="connsiteY37" fmla="*/ 780605 h 1329951"/>
                <a:gd name="connsiteX38" fmla="*/ 289145 w 549346"/>
                <a:gd name="connsiteY38" fmla="*/ 780605 h 1329951"/>
                <a:gd name="connsiteX39" fmla="*/ 289145 w 549346"/>
                <a:gd name="connsiteY39" fmla="*/ 809551 h 1329951"/>
                <a:gd name="connsiteX40" fmla="*/ 260201 w 549346"/>
                <a:gd name="connsiteY40" fmla="*/ 1069748 h 1329951"/>
                <a:gd name="connsiteX41" fmla="*/ 260201 w 549346"/>
                <a:gd name="connsiteY41" fmla="*/ 1040804 h 1329951"/>
                <a:gd name="connsiteX42" fmla="*/ 289145 w 549346"/>
                <a:gd name="connsiteY42" fmla="*/ 1040804 h 1329951"/>
                <a:gd name="connsiteX43" fmla="*/ 289145 w 549346"/>
                <a:gd name="connsiteY43" fmla="*/ 1069748 h 1329951"/>
                <a:gd name="connsiteX44" fmla="*/ 260201 w 549346"/>
                <a:gd name="connsiteY44" fmla="*/ 1329948 h 1329951"/>
                <a:gd name="connsiteX45" fmla="*/ 260201 w 549346"/>
                <a:gd name="connsiteY45" fmla="*/ 1301004 h 1329951"/>
                <a:gd name="connsiteX46" fmla="*/ 289145 w 549346"/>
                <a:gd name="connsiteY46" fmla="*/ 1301004 h 1329951"/>
                <a:gd name="connsiteX47" fmla="*/ 289145 w 549346"/>
                <a:gd name="connsiteY47" fmla="*/ 1329948 h 1329951"/>
                <a:gd name="connsiteX48" fmla="*/ 0 w 549346"/>
                <a:gd name="connsiteY48" fmla="*/ 28945 h 1329951"/>
                <a:gd name="connsiteX49" fmla="*/ 0 w 549346"/>
                <a:gd name="connsiteY49" fmla="*/ 0 h 1329951"/>
                <a:gd name="connsiteX50" fmla="*/ 28944 w 549346"/>
                <a:gd name="connsiteY50" fmla="*/ 0 h 1329951"/>
                <a:gd name="connsiteX51" fmla="*/ 28944 w 549346"/>
                <a:gd name="connsiteY51" fmla="*/ 28945 h 1329951"/>
                <a:gd name="connsiteX52" fmla="*/ 0 w 549346"/>
                <a:gd name="connsiteY52" fmla="*/ 289145 h 1329951"/>
                <a:gd name="connsiteX53" fmla="*/ 0 w 549346"/>
                <a:gd name="connsiteY53" fmla="*/ 260201 h 1329951"/>
                <a:gd name="connsiteX54" fmla="*/ 28944 w 549346"/>
                <a:gd name="connsiteY54" fmla="*/ 260201 h 1329951"/>
                <a:gd name="connsiteX55" fmla="*/ 28944 w 549346"/>
                <a:gd name="connsiteY55" fmla="*/ 289145 h 1329951"/>
                <a:gd name="connsiteX56" fmla="*/ 0 w 549346"/>
                <a:gd name="connsiteY56" fmla="*/ 549346 h 1329951"/>
                <a:gd name="connsiteX57" fmla="*/ 0 w 549346"/>
                <a:gd name="connsiteY57" fmla="*/ 520401 h 1329951"/>
                <a:gd name="connsiteX58" fmla="*/ 28944 w 549346"/>
                <a:gd name="connsiteY58" fmla="*/ 520401 h 1329951"/>
                <a:gd name="connsiteX59" fmla="*/ 28944 w 549346"/>
                <a:gd name="connsiteY59" fmla="*/ 549346 h 1329951"/>
                <a:gd name="connsiteX60" fmla="*/ 0 w 549346"/>
                <a:gd name="connsiteY60" fmla="*/ 809547 h 1329951"/>
                <a:gd name="connsiteX61" fmla="*/ 0 w 549346"/>
                <a:gd name="connsiteY61" fmla="*/ 780602 h 1329951"/>
                <a:gd name="connsiteX62" fmla="*/ 28944 w 549346"/>
                <a:gd name="connsiteY62" fmla="*/ 780602 h 1329951"/>
                <a:gd name="connsiteX63" fmla="*/ 28944 w 549346"/>
                <a:gd name="connsiteY63" fmla="*/ 809547 h 1329951"/>
                <a:gd name="connsiteX64" fmla="*/ 0 w 549346"/>
                <a:gd name="connsiteY64" fmla="*/ 1069746 h 1329951"/>
                <a:gd name="connsiteX65" fmla="*/ 0 w 549346"/>
                <a:gd name="connsiteY65" fmla="*/ 1040802 h 1329951"/>
                <a:gd name="connsiteX66" fmla="*/ 28944 w 549346"/>
                <a:gd name="connsiteY66" fmla="*/ 1040802 h 1329951"/>
                <a:gd name="connsiteX67" fmla="*/ 28944 w 549346"/>
                <a:gd name="connsiteY67" fmla="*/ 1069746 h 1329951"/>
                <a:gd name="connsiteX68" fmla="*/ 0 w 549346"/>
                <a:gd name="connsiteY68" fmla="*/ 1329946 h 1329951"/>
                <a:gd name="connsiteX69" fmla="*/ 0 w 549346"/>
                <a:gd name="connsiteY69" fmla="*/ 1301002 h 1329951"/>
                <a:gd name="connsiteX70" fmla="*/ 28944 w 549346"/>
                <a:gd name="connsiteY70" fmla="*/ 1301002 h 1329951"/>
                <a:gd name="connsiteX71" fmla="*/ 28944 w 549346"/>
                <a:gd name="connsiteY71" fmla="*/ 1329946 h 1329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549346" h="1329951">
                  <a:moveTo>
                    <a:pt x="520400" y="28950"/>
                  </a:moveTo>
                  <a:lnTo>
                    <a:pt x="520400" y="5"/>
                  </a:lnTo>
                  <a:lnTo>
                    <a:pt x="549346" y="5"/>
                  </a:lnTo>
                  <a:lnTo>
                    <a:pt x="549346" y="28950"/>
                  </a:lnTo>
                  <a:close/>
                  <a:moveTo>
                    <a:pt x="520400" y="289149"/>
                  </a:moveTo>
                  <a:lnTo>
                    <a:pt x="520400" y="260205"/>
                  </a:lnTo>
                  <a:lnTo>
                    <a:pt x="549346" y="260205"/>
                  </a:lnTo>
                  <a:lnTo>
                    <a:pt x="549346" y="289149"/>
                  </a:lnTo>
                  <a:close/>
                  <a:moveTo>
                    <a:pt x="520400" y="549350"/>
                  </a:moveTo>
                  <a:lnTo>
                    <a:pt x="520400" y="520405"/>
                  </a:lnTo>
                  <a:lnTo>
                    <a:pt x="549346" y="520405"/>
                  </a:lnTo>
                  <a:lnTo>
                    <a:pt x="549346" y="549350"/>
                  </a:lnTo>
                  <a:close/>
                  <a:moveTo>
                    <a:pt x="520400" y="809553"/>
                  </a:moveTo>
                  <a:lnTo>
                    <a:pt x="520400" y="780608"/>
                  </a:lnTo>
                  <a:lnTo>
                    <a:pt x="549346" y="780608"/>
                  </a:lnTo>
                  <a:lnTo>
                    <a:pt x="549346" y="809553"/>
                  </a:lnTo>
                  <a:close/>
                  <a:moveTo>
                    <a:pt x="520400" y="1069751"/>
                  </a:moveTo>
                  <a:lnTo>
                    <a:pt x="520400" y="1040807"/>
                  </a:lnTo>
                  <a:lnTo>
                    <a:pt x="549346" y="1040807"/>
                  </a:lnTo>
                  <a:lnTo>
                    <a:pt x="549346" y="1069751"/>
                  </a:lnTo>
                  <a:close/>
                  <a:moveTo>
                    <a:pt x="520400" y="1329951"/>
                  </a:moveTo>
                  <a:lnTo>
                    <a:pt x="520400" y="1301007"/>
                  </a:lnTo>
                  <a:lnTo>
                    <a:pt x="549346" y="1301007"/>
                  </a:lnTo>
                  <a:lnTo>
                    <a:pt x="549346" y="1329951"/>
                  </a:lnTo>
                  <a:close/>
                  <a:moveTo>
                    <a:pt x="260201" y="28947"/>
                  </a:moveTo>
                  <a:lnTo>
                    <a:pt x="260201" y="2"/>
                  </a:lnTo>
                  <a:lnTo>
                    <a:pt x="289145" y="2"/>
                  </a:lnTo>
                  <a:lnTo>
                    <a:pt x="289145" y="28947"/>
                  </a:lnTo>
                  <a:close/>
                  <a:moveTo>
                    <a:pt x="260201" y="289147"/>
                  </a:moveTo>
                  <a:lnTo>
                    <a:pt x="260201" y="260203"/>
                  </a:lnTo>
                  <a:lnTo>
                    <a:pt x="289145" y="260203"/>
                  </a:lnTo>
                  <a:lnTo>
                    <a:pt x="289145" y="289147"/>
                  </a:lnTo>
                  <a:close/>
                  <a:moveTo>
                    <a:pt x="260201" y="549348"/>
                  </a:moveTo>
                  <a:lnTo>
                    <a:pt x="260201" y="520403"/>
                  </a:lnTo>
                  <a:lnTo>
                    <a:pt x="289145" y="520403"/>
                  </a:lnTo>
                  <a:lnTo>
                    <a:pt x="289145" y="549348"/>
                  </a:lnTo>
                  <a:close/>
                  <a:moveTo>
                    <a:pt x="260201" y="809551"/>
                  </a:moveTo>
                  <a:lnTo>
                    <a:pt x="260201" y="780605"/>
                  </a:lnTo>
                  <a:lnTo>
                    <a:pt x="289145" y="780605"/>
                  </a:lnTo>
                  <a:lnTo>
                    <a:pt x="289145" y="809551"/>
                  </a:lnTo>
                  <a:close/>
                  <a:moveTo>
                    <a:pt x="260201" y="1069748"/>
                  </a:moveTo>
                  <a:lnTo>
                    <a:pt x="260201" y="1040804"/>
                  </a:lnTo>
                  <a:lnTo>
                    <a:pt x="289145" y="1040804"/>
                  </a:lnTo>
                  <a:lnTo>
                    <a:pt x="289145" y="1069748"/>
                  </a:lnTo>
                  <a:close/>
                  <a:moveTo>
                    <a:pt x="260201" y="1329948"/>
                  </a:moveTo>
                  <a:lnTo>
                    <a:pt x="260201" y="1301004"/>
                  </a:lnTo>
                  <a:lnTo>
                    <a:pt x="289145" y="1301004"/>
                  </a:lnTo>
                  <a:lnTo>
                    <a:pt x="289145" y="1329948"/>
                  </a:lnTo>
                  <a:close/>
                  <a:moveTo>
                    <a:pt x="0" y="28945"/>
                  </a:moveTo>
                  <a:lnTo>
                    <a:pt x="0" y="0"/>
                  </a:lnTo>
                  <a:lnTo>
                    <a:pt x="28944" y="0"/>
                  </a:lnTo>
                  <a:lnTo>
                    <a:pt x="28944" y="28945"/>
                  </a:lnTo>
                  <a:close/>
                  <a:moveTo>
                    <a:pt x="0" y="289145"/>
                  </a:moveTo>
                  <a:lnTo>
                    <a:pt x="0" y="260201"/>
                  </a:lnTo>
                  <a:lnTo>
                    <a:pt x="28944" y="260201"/>
                  </a:lnTo>
                  <a:lnTo>
                    <a:pt x="28944" y="289145"/>
                  </a:lnTo>
                  <a:close/>
                  <a:moveTo>
                    <a:pt x="0" y="549346"/>
                  </a:moveTo>
                  <a:lnTo>
                    <a:pt x="0" y="520401"/>
                  </a:lnTo>
                  <a:lnTo>
                    <a:pt x="28944" y="520401"/>
                  </a:lnTo>
                  <a:lnTo>
                    <a:pt x="28944" y="549346"/>
                  </a:lnTo>
                  <a:close/>
                  <a:moveTo>
                    <a:pt x="0" y="809547"/>
                  </a:moveTo>
                  <a:lnTo>
                    <a:pt x="0" y="780602"/>
                  </a:lnTo>
                  <a:lnTo>
                    <a:pt x="28944" y="780602"/>
                  </a:lnTo>
                  <a:lnTo>
                    <a:pt x="28944" y="809547"/>
                  </a:lnTo>
                  <a:close/>
                  <a:moveTo>
                    <a:pt x="0" y="1069746"/>
                  </a:moveTo>
                  <a:lnTo>
                    <a:pt x="0" y="1040802"/>
                  </a:lnTo>
                  <a:lnTo>
                    <a:pt x="28944" y="1040802"/>
                  </a:lnTo>
                  <a:lnTo>
                    <a:pt x="28944" y="1069746"/>
                  </a:lnTo>
                  <a:close/>
                  <a:moveTo>
                    <a:pt x="0" y="1329946"/>
                  </a:moveTo>
                  <a:lnTo>
                    <a:pt x="0" y="1301002"/>
                  </a:lnTo>
                  <a:lnTo>
                    <a:pt x="28944" y="1301002"/>
                  </a:lnTo>
                  <a:lnTo>
                    <a:pt x="28944" y="1329946"/>
                  </a:lnTo>
                  <a:close/>
                </a:path>
              </a:pathLst>
            </a:custGeom>
            <a:solidFill>
              <a:schemeClr val="tx2">
                <a:alpha val="20000"/>
              </a:schemeClr>
            </a:solidFill>
            <a:ln w="10294"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 name="Freeform: Shape 27">
              <a:extLst>
                <a:ext uri="{FF2B5EF4-FFF2-40B4-BE49-F238E27FC236}">
                  <a16:creationId xmlns:a16="http://schemas.microsoft.com/office/drawing/2014/main" xmlns="" id="{1002DD15-AFAC-4EFB-A129-2542BC5F5194}"/>
                </a:ext>
              </a:extLst>
            </p:cNvPr>
            <p:cNvSpPr/>
            <p:nvPr userDrawn="1"/>
          </p:nvSpPr>
          <p:spPr>
            <a:xfrm rot="5400000">
              <a:off x="8941015" y="-145695"/>
              <a:ext cx="549346" cy="1329951"/>
            </a:xfrm>
            <a:custGeom>
              <a:avLst/>
              <a:gdLst>
                <a:gd name="connsiteX0" fmla="*/ 520400 w 549346"/>
                <a:gd name="connsiteY0" fmla="*/ 28950 h 1329951"/>
                <a:gd name="connsiteX1" fmla="*/ 520400 w 549346"/>
                <a:gd name="connsiteY1" fmla="*/ 5 h 1329951"/>
                <a:gd name="connsiteX2" fmla="*/ 549346 w 549346"/>
                <a:gd name="connsiteY2" fmla="*/ 5 h 1329951"/>
                <a:gd name="connsiteX3" fmla="*/ 549346 w 549346"/>
                <a:gd name="connsiteY3" fmla="*/ 28950 h 1329951"/>
                <a:gd name="connsiteX4" fmla="*/ 520400 w 549346"/>
                <a:gd name="connsiteY4" fmla="*/ 289149 h 1329951"/>
                <a:gd name="connsiteX5" fmla="*/ 520400 w 549346"/>
                <a:gd name="connsiteY5" fmla="*/ 260205 h 1329951"/>
                <a:gd name="connsiteX6" fmla="*/ 549346 w 549346"/>
                <a:gd name="connsiteY6" fmla="*/ 260205 h 1329951"/>
                <a:gd name="connsiteX7" fmla="*/ 549346 w 549346"/>
                <a:gd name="connsiteY7" fmla="*/ 289149 h 1329951"/>
                <a:gd name="connsiteX8" fmla="*/ 520400 w 549346"/>
                <a:gd name="connsiteY8" fmla="*/ 549350 h 1329951"/>
                <a:gd name="connsiteX9" fmla="*/ 520400 w 549346"/>
                <a:gd name="connsiteY9" fmla="*/ 520405 h 1329951"/>
                <a:gd name="connsiteX10" fmla="*/ 549346 w 549346"/>
                <a:gd name="connsiteY10" fmla="*/ 520405 h 1329951"/>
                <a:gd name="connsiteX11" fmla="*/ 549346 w 549346"/>
                <a:gd name="connsiteY11" fmla="*/ 549350 h 1329951"/>
                <a:gd name="connsiteX12" fmla="*/ 520400 w 549346"/>
                <a:gd name="connsiteY12" fmla="*/ 809553 h 1329951"/>
                <a:gd name="connsiteX13" fmla="*/ 520400 w 549346"/>
                <a:gd name="connsiteY13" fmla="*/ 780608 h 1329951"/>
                <a:gd name="connsiteX14" fmla="*/ 549346 w 549346"/>
                <a:gd name="connsiteY14" fmla="*/ 780608 h 1329951"/>
                <a:gd name="connsiteX15" fmla="*/ 549346 w 549346"/>
                <a:gd name="connsiteY15" fmla="*/ 809553 h 1329951"/>
                <a:gd name="connsiteX16" fmla="*/ 520400 w 549346"/>
                <a:gd name="connsiteY16" fmla="*/ 1069751 h 1329951"/>
                <a:gd name="connsiteX17" fmla="*/ 520400 w 549346"/>
                <a:gd name="connsiteY17" fmla="*/ 1040807 h 1329951"/>
                <a:gd name="connsiteX18" fmla="*/ 549346 w 549346"/>
                <a:gd name="connsiteY18" fmla="*/ 1040807 h 1329951"/>
                <a:gd name="connsiteX19" fmla="*/ 549346 w 549346"/>
                <a:gd name="connsiteY19" fmla="*/ 1069751 h 1329951"/>
                <a:gd name="connsiteX20" fmla="*/ 520400 w 549346"/>
                <a:gd name="connsiteY20" fmla="*/ 1329951 h 1329951"/>
                <a:gd name="connsiteX21" fmla="*/ 520400 w 549346"/>
                <a:gd name="connsiteY21" fmla="*/ 1301007 h 1329951"/>
                <a:gd name="connsiteX22" fmla="*/ 549346 w 549346"/>
                <a:gd name="connsiteY22" fmla="*/ 1301007 h 1329951"/>
                <a:gd name="connsiteX23" fmla="*/ 549346 w 549346"/>
                <a:gd name="connsiteY23" fmla="*/ 1329951 h 1329951"/>
                <a:gd name="connsiteX24" fmla="*/ 260201 w 549346"/>
                <a:gd name="connsiteY24" fmla="*/ 28947 h 1329951"/>
                <a:gd name="connsiteX25" fmla="*/ 260201 w 549346"/>
                <a:gd name="connsiteY25" fmla="*/ 2 h 1329951"/>
                <a:gd name="connsiteX26" fmla="*/ 289145 w 549346"/>
                <a:gd name="connsiteY26" fmla="*/ 2 h 1329951"/>
                <a:gd name="connsiteX27" fmla="*/ 289145 w 549346"/>
                <a:gd name="connsiteY27" fmla="*/ 28947 h 1329951"/>
                <a:gd name="connsiteX28" fmla="*/ 260201 w 549346"/>
                <a:gd name="connsiteY28" fmla="*/ 289147 h 1329951"/>
                <a:gd name="connsiteX29" fmla="*/ 260201 w 549346"/>
                <a:gd name="connsiteY29" fmla="*/ 260203 h 1329951"/>
                <a:gd name="connsiteX30" fmla="*/ 289145 w 549346"/>
                <a:gd name="connsiteY30" fmla="*/ 260203 h 1329951"/>
                <a:gd name="connsiteX31" fmla="*/ 289145 w 549346"/>
                <a:gd name="connsiteY31" fmla="*/ 289147 h 1329951"/>
                <a:gd name="connsiteX32" fmla="*/ 260201 w 549346"/>
                <a:gd name="connsiteY32" fmla="*/ 549348 h 1329951"/>
                <a:gd name="connsiteX33" fmla="*/ 260201 w 549346"/>
                <a:gd name="connsiteY33" fmla="*/ 520403 h 1329951"/>
                <a:gd name="connsiteX34" fmla="*/ 289145 w 549346"/>
                <a:gd name="connsiteY34" fmla="*/ 520403 h 1329951"/>
                <a:gd name="connsiteX35" fmla="*/ 289145 w 549346"/>
                <a:gd name="connsiteY35" fmla="*/ 549348 h 1329951"/>
                <a:gd name="connsiteX36" fmla="*/ 260201 w 549346"/>
                <a:gd name="connsiteY36" fmla="*/ 809551 h 1329951"/>
                <a:gd name="connsiteX37" fmla="*/ 260201 w 549346"/>
                <a:gd name="connsiteY37" fmla="*/ 780605 h 1329951"/>
                <a:gd name="connsiteX38" fmla="*/ 289145 w 549346"/>
                <a:gd name="connsiteY38" fmla="*/ 780605 h 1329951"/>
                <a:gd name="connsiteX39" fmla="*/ 289145 w 549346"/>
                <a:gd name="connsiteY39" fmla="*/ 809551 h 1329951"/>
                <a:gd name="connsiteX40" fmla="*/ 260201 w 549346"/>
                <a:gd name="connsiteY40" fmla="*/ 1069748 h 1329951"/>
                <a:gd name="connsiteX41" fmla="*/ 260201 w 549346"/>
                <a:gd name="connsiteY41" fmla="*/ 1040804 h 1329951"/>
                <a:gd name="connsiteX42" fmla="*/ 289145 w 549346"/>
                <a:gd name="connsiteY42" fmla="*/ 1040804 h 1329951"/>
                <a:gd name="connsiteX43" fmla="*/ 289145 w 549346"/>
                <a:gd name="connsiteY43" fmla="*/ 1069748 h 1329951"/>
                <a:gd name="connsiteX44" fmla="*/ 260201 w 549346"/>
                <a:gd name="connsiteY44" fmla="*/ 1329948 h 1329951"/>
                <a:gd name="connsiteX45" fmla="*/ 260201 w 549346"/>
                <a:gd name="connsiteY45" fmla="*/ 1301004 h 1329951"/>
                <a:gd name="connsiteX46" fmla="*/ 289145 w 549346"/>
                <a:gd name="connsiteY46" fmla="*/ 1301004 h 1329951"/>
                <a:gd name="connsiteX47" fmla="*/ 289145 w 549346"/>
                <a:gd name="connsiteY47" fmla="*/ 1329948 h 1329951"/>
                <a:gd name="connsiteX48" fmla="*/ 0 w 549346"/>
                <a:gd name="connsiteY48" fmla="*/ 28945 h 1329951"/>
                <a:gd name="connsiteX49" fmla="*/ 0 w 549346"/>
                <a:gd name="connsiteY49" fmla="*/ 0 h 1329951"/>
                <a:gd name="connsiteX50" fmla="*/ 28944 w 549346"/>
                <a:gd name="connsiteY50" fmla="*/ 0 h 1329951"/>
                <a:gd name="connsiteX51" fmla="*/ 28944 w 549346"/>
                <a:gd name="connsiteY51" fmla="*/ 28945 h 1329951"/>
                <a:gd name="connsiteX52" fmla="*/ 0 w 549346"/>
                <a:gd name="connsiteY52" fmla="*/ 289145 h 1329951"/>
                <a:gd name="connsiteX53" fmla="*/ 0 w 549346"/>
                <a:gd name="connsiteY53" fmla="*/ 260201 h 1329951"/>
                <a:gd name="connsiteX54" fmla="*/ 28944 w 549346"/>
                <a:gd name="connsiteY54" fmla="*/ 260201 h 1329951"/>
                <a:gd name="connsiteX55" fmla="*/ 28944 w 549346"/>
                <a:gd name="connsiteY55" fmla="*/ 289145 h 1329951"/>
                <a:gd name="connsiteX56" fmla="*/ 0 w 549346"/>
                <a:gd name="connsiteY56" fmla="*/ 549346 h 1329951"/>
                <a:gd name="connsiteX57" fmla="*/ 0 w 549346"/>
                <a:gd name="connsiteY57" fmla="*/ 520401 h 1329951"/>
                <a:gd name="connsiteX58" fmla="*/ 28944 w 549346"/>
                <a:gd name="connsiteY58" fmla="*/ 520401 h 1329951"/>
                <a:gd name="connsiteX59" fmla="*/ 28944 w 549346"/>
                <a:gd name="connsiteY59" fmla="*/ 549346 h 1329951"/>
                <a:gd name="connsiteX60" fmla="*/ 0 w 549346"/>
                <a:gd name="connsiteY60" fmla="*/ 809547 h 1329951"/>
                <a:gd name="connsiteX61" fmla="*/ 0 w 549346"/>
                <a:gd name="connsiteY61" fmla="*/ 780602 h 1329951"/>
                <a:gd name="connsiteX62" fmla="*/ 28944 w 549346"/>
                <a:gd name="connsiteY62" fmla="*/ 780602 h 1329951"/>
                <a:gd name="connsiteX63" fmla="*/ 28944 w 549346"/>
                <a:gd name="connsiteY63" fmla="*/ 809547 h 1329951"/>
                <a:gd name="connsiteX64" fmla="*/ 0 w 549346"/>
                <a:gd name="connsiteY64" fmla="*/ 1069746 h 1329951"/>
                <a:gd name="connsiteX65" fmla="*/ 0 w 549346"/>
                <a:gd name="connsiteY65" fmla="*/ 1040802 h 1329951"/>
                <a:gd name="connsiteX66" fmla="*/ 28944 w 549346"/>
                <a:gd name="connsiteY66" fmla="*/ 1040802 h 1329951"/>
                <a:gd name="connsiteX67" fmla="*/ 28944 w 549346"/>
                <a:gd name="connsiteY67" fmla="*/ 1069746 h 1329951"/>
                <a:gd name="connsiteX68" fmla="*/ 0 w 549346"/>
                <a:gd name="connsiteY68" fmla="*/ 1329946 h 1329951"/>
                <a:gd name="connsiteX69" fmla="*/ 0 w 549346"/>
                <a:gd name="connsiteY69" fmla="*/ 1301002 h 1329951"/>
                <a:gd name="connsiteX70" fmla="*/ 28944 w 549346"/>
                <a:gd name="connsiteY70" fmla="*/ 1301002 h 1329951"/>
                <a:gd name="connsiteX71" fmla="*/ 28944 w 549346"/>
                <a:gd name="connsiteY71" fmla="*/ 1329946 h 1329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549346" h="1329951">
                  <a:moveTo>
                    <a:pt x="520400" y="28950"/>
                  </a:moveTo>
                  <a:lnTo>
                    <a:pt x="520400" y="5"/>
                  </a:lnTo>
                  <a:lnTo>
                    <a:pt x="549346" y="5"/>
                  </a:lnTo>
                  <a:lnTo>
                    <a:pt x="549346" y="28950"/>
                  </a:lnTo>
                  <a:close/>
                  <a:moveTo>
                    <a:pt x="520400" y="289149"/>
                  </a:moveTo>
                  <a:lnTo>
                    <a:pt x="520400" y="260205"/>
                  </a:lnTo>
                  <a:lnTo>
                    <a:pt x="549346" y="260205"/>
                  </a:lnTo>
                  <a:lnTo>
                    <a:pt x="549346" y="289149"/>
                  </a:lnTo>
                  <a:close/>
                  <a:moveTo>
                    <a:pt x="520400" y="549350"/>
                  </a:moveTo>
                  <a:lnTo>
                    <a:pt x="520400" y="520405"/>
                  </a:lnTo>
                  <a:lnTo>
                    <a:pt x="549346" y="520405"/>
                  </a:lnTo>
                  <a:lnTo>
                    <a:pt x="549346" y="549350"/>
                  </a:lnTo>
                  <a:close/>
                  <a:moveTo>
                    <a:pt x="520400" y="809553"/>
                  </a:moveTo>
                  <a:lnTo>
                    <a:pt x="520400" y="780608"/>
                  </a:lnTo>
                  <a:lnTo>
                    <a:pt x="549346" y="780608"/>
                  </a:lnTo>
                  <a:lnTo>
                    <a:pt x="549346" y="809553"/>
                  </a:lnTo>
                  <a:close/>
                  <a:moveTo>
                    <a:pt x="520400" y="1069751"/>
                  </a:moveTo>
                  <a:lnTo>
                    <a:pt x="520400" y="1040807"/>
                  </a:lnTo>
                  <a:lnTo>
                    <a:pt x="549346" y="1040807"/>
                  </a:lnTo>
                  <a:lnTo>
                    <a:pt x="549346" y="1069751"/>
                  </a:lnTo>
                  <a:close/>
                  <a:moveTo>
                    <a:pt x="520400" y="1329951"/>
                  </a:moveTo>
                  <a:lnTo>
                    <a:pt x="520400" y="1301007"/>
                  </a:lnTo>
                  <a:lnTo>
                    <a:pt x="549346" y="1301007"/>
                  </a:lnTo>
                  <a:lnTo>
                    <a:pt x="549346" y="1329951"/>
                  </a:lnTo>
                  <a:close/>
                  <a:moveTo>
                    <a:pt x="260201" y="28947"/>
                  </a:moveTo>
                  <a:lnTo>
                    <a:pt x="260201" y="2"/>
                  </a:lnTo>
                  <a:lnTo>
                    <a:pt x="289145" y="2"/>
                  </a:lnTo>
                  <a:lnTo>
                    <a:pt x="289145" y="28947"/>
                  </a:lnTo>
                  <a:close/>
                  <a:moveTo>
                    <a:pt x="260201" y="289147"/>
                  </a:moveTo>
                  <a:lnTo>
                    <a:pt x="260201" y="260203"/>
                  </a:lnTo>
                  <a:lnTo>
                    <a:pt x="289145" y="260203"/>
                  </a:lnTo>
                  <a:lnTo>
                    <a:pt x="289145" y="289147"/>
                  </a:lnTo>
                  <a:close/>
                  <a:moveTo>
                    <a:pt x="260201" y="549348"/>
                  </a:moveTo>
                  <a:lnTo>
                    <a:pt x="260201" y="520403"/>
                  </a:lnTo>
                  <a:lnTo>
                    <a:pt x="289145" y="520403"/>
                  </a:lnTo>
                  <a:lnTo>
                    <a:pt x="289145" y="549348"/>
                  </a:lnTo>
                  <a:close/>
                  <a:moveTo>
                    <a:pt x="260201" y="809551"/>
                  </a:moveTo>
                  <a:lnTo>
                    <a:pt x="260201" y="780605"/>
                  </a:lnTo>
                  <a:lnTo>
                    <a:pt x="289145" y="780605"/>
                  </a:lnTo>
                  <a:lnTo>
                    <a:pt x="289145" y="809551"/>
                  </a:lnTo>
                  <a:close/>
                  <a:moveTo>
                    <a:pt x="260201" y="1069748"/>
                  </a:moveTo>
                  <a:lnTo>
                    <a:pt x="260201" y="1040804"/>
                  </a:lnTo>
                  <a:lnTo>
                    <a:pt x="289145" y="1040804"/>
                  </a:lnTo>
                  <a:lnTo>
                    <a:pt x="289145" y="1069748"/>
                  </a:lnTo>
                  <a:close/>
                  <a:moveTo>
                    <a:pt x="260201" y="1329948"/>
                  </a:moveTo>
                  <a:lnTo>
                    <a:pt x="260201" y="1301004"/>
                  </a:lnTo>
                  <a:lnTo>
                    <a:pt x="289145" y="1301004"/>
                  </a:lnTo>
                  <a:lnTo>
                    <a:pt x="289145" y="1329948"/>
                  </a:lnTo>
                  <a:close/>
                  <a:moveTo>
                    <a:pt x="0" y="28945"/>
                  </a:moveTo>
                  <a:lnTo>
                    <a:pt x="0" y="0"/>
                  </a:lnTo>
                  <a:lnTo>
                    <a:pt x="28944" y="0"/>
                  </a:lnTo>
                  <a:lnTo>
                    <a:pt x="28944" y="28945"/>
                  </a:lnTo>
                  <a:close/>
                  <a:moveTo>
                    <a:pt x="0" y="289145"/>
                  </a:moveTo>
                  <a:lnTo>
                    <a:pt x="0" y="260201"/>
                  </a:lnTo>
                  <a:lnTo>
                    <a:pt x="28944" y="260201"/>
                  </a:lnTo>
                  <a:lnTo>
                    <a:pt x="28944" y="289145"/>
                  </a:lnTo>
                  <a:close/>
                  <a:moveTo>
                    <a:pt x="0" y="549346"/>
                  </a:moveTo>
                  <a:lnTo>
                    <a:pt x="0" y="520401"/>
                  </a:lnTo>
                  <a:lnTo>
                    <a:pt x="28944" y="520401"/>
                  </a:lnTo>
                  <a:lnTo>
                    <a:pt x="28944" y="549346"/>
                  </a:lnTo>
                  <a:close/>
                  <a:moveTo>
                    <a:pt x="0" y="809547"/>
                  </a:moveTo>
                  <a:lnTo>
                    <a:pt x="0" y="780602"/>
                  </a:lnTo>
                  <a:lnTo>
                    <a:pt x="28944" y="780602"/>
                  </a:lnTo>
                  <a:lnTo>
                    <a:pt x="28944" y="809547"/>
                  </a:lnTo>
                  <a:close/>
                  <a:moveTo>
                    <a:pt x="0" y="1069746"/>
                  </a:moveTo>
                  <a:lnTo>
                    <a:pt x="0" y="1040802"/>
                  </a:lnTo>
                  <a:lnTo>
                    <a:pt x="28944" y="1040802"/>
                  </a:lnTo>
                  <a:lnTo>
                    <a:pt x="28944" y="1069746"/>
                  </a:lnTo>
                  <a:close/>
                  <a:moveTo>
                    <a:pt x="0" y="1329946"/>
                  </a:moveTo>
                  <a:lnTo>
                    <a:pt x="0" y="1301002"/>
                  </a:lnTo>
                  <a:lnTo>
                    <a:pt x="28944" y="1301002"/>
                  </a:lnTo>
                  <a:lnTo>
                    <a:pt x="28944" y="1329946"/>
                  </a:lnTo>
                  <a:close/>
                </a:path>
              </a:pathLst>
            </a:custGeom>
            <a:solidFill>
              <a:schemeClr val="tx2">
                <a:alpha val="20000"/>
              </a:schemeClr>
            </a:solidFill>
            <a:ln w="10294"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 name="Freeform: Shape 28">
              <a:extLst>
                <a:ext uri="{FF2B5EF4-FFF2-40B4-BE49-F238E27FC236}">
                  <a16:creationId xmlns:a16="http://schemas.microsoft.com/office/drawing/2014/main" xmlns="" id="{1B0AA9B6-AF3C-4AF7-B740-23F772726DF5}"/>
                </a:ext>
              </a:extLst>
            </p:cNvPr>
            <p:cNvSpPr/>
            <p:nvPr userDrawn="1"/>
          </p:nvSpPr>
          <p:spPr>
            <a:xfrm rot="5400000">
              <a:off x="9981382" y="374704"/>
              <a:ext cx="549346" cy="289153"/>
            </a:xfrm>
            <a:custGeom>
              <a:avLst/>
              <a:gdLst>
                <a:gd name="connsiteX0" fmla="*/ 520400 w 549346"/>
                <a:gd name="connsiteY0" fmla="*/ 28953 h 289153"/>
                <a:gd name="connsiteX1" fmla="*/ 520400 w 549346"/>
                <a:gd name="connsiteY1" fmla="*/ 9 h 289153"/>
                <a:gd name="connsiteX2" fmla="*/ 549346 w 549346"/>
                <a:gd name="connsiteY2" fmla="*/ 9 h 289153"/>
                <a:gd name="connsiteX3" fmla="*/ 549346 w 549346"/>
                <a:gd name="connsiteY3" fmla="*/ 28953 h 289153"/>
                <a:gd name="connsiteX4" fmla="*/ 520400 w 549346"/>
                <a:gd name="connsiteY4" fmla="*/ 289153 h 289153"/>
                <a:gd name="connsiteX5" fmla="*/ 520400 w 549346"/>
                <a:gd name="connsiteY5" fmla="*/ 260209 h 289153"/>
                <a:gd name="connsiteX6" fmla="*/ 549346 w 549346"/>
                <a:gd name="connsiteY6" fmla="*/ 260209 h 289153"/>
                <a:gd name="connsiteX7" fmla="*/ 549346 w 549346"/>
                <a:gd name="connsiteY7" fmla="*/ 289153 h 289153"/>
                <a:gd name="connsiteX8" fmla="*/ 260201 w 549346"/>
                <a:gd name="connsiteY8" fmla="*/ 289151 h 289153"/>
                <a:gd name="connsiteX9" fmla="*/ 260201 w 549346"/>
                <a:gd name="connsiteY9" fmla="*/ 260207 h 289153"/>
                <a:gd name="connsiteX10" fmla="*/ 289145 w 549346"/>
                <a:gd name="connsiteY10" fmla="*/ 260207 h 289153"/>
                <a:gd name="connsiteX11" fmla="*/ 289145 w 549346"/>
                <a:gd name="connsiteY11" fmla="*/ 289151 h 289153"/>
                <a:gd name="connsiteX12" fmla="*/ 0 w 549346"/>
                <a:gd name="connsiteY12" fmla="*/ 28949 h 289153"/>
                <a:gd name="connsiteX13" fmla="*/ 0 w 549346"/>
                <a:gd name="connsiteY13" fmla="*/ 0 h 289153"/>
                <a:gd name="connsiteX14" fmla="*/ 28944 w 549346"/>
                <a:gd name="connsiteY14" fmla="*/ 0 h 289153"/>
                <a:gd name="connsiteX15" fmla="*/ 28944 w 549346"/>
                <a:gd name="connsiteY15" fmla="*/ 28949 h 289153"/>
                <a:gd name="connsiteX16" fmla="*/ 0 w 549346"/>
                <a:gd name="connsiteY16" fmla="*/ 289149 h 289153"/>
                <a:gd name="connsiteX17" fmla="*/ 0 w 549346"/>
                <a:gd name="connsiteY17" fmla="*/ 260205 h 289153"/>
                <a:gd name="connsiteX18" fmla="*/ 28944 w 549346"/>
                <a:gd name="connsiteY18" fmla="*/ 260205 h 289153"/>
                <a:gd name="connsiteX19" fmla="*/ 28944 w 549346"/>
                <a:gd name="connsiteY19" fmla="*/ 289149 h 289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49346" h="289153">
                  <a:moveTo>
                    <a:pt x="520400" y="28953"/>
                  </a:moveTo>
                  <a:lnTo>
                    <a:pt x="520400" y="9"/>
                  </a:lnTo>
                  <a:lnTo>
                    <a:pt x="549346" y="9"/>
                  </a:lnTo>
                  <a:lnTo>
                    <a:pt x="549346" y="28953"/>
                  </a:lnTo>
                  <a:close/>
                  <a:moveTo>
                    <a:pt x="520400" y="289153"/>
                  </a:moveTo>
                  <a:lnTo>
                    <a:pt x="520400" y="260209"/>
                  </a:lnTo>
                  <a:lnTo>
                    <a:pt x="549346" y="260209"/>
                  </a:lnTo>
                  <a:lnTo>
                    <a:pt x="549346" y="289153"/>
                  </a:lnTo>
                  <a:close/>
                  <a:moveTo>
                    <a:pt x="260201" y="289151"/>
                  </a:moveTo>
                  <a:lnTo>
                    <a:pt x="260201" y="260207"/>
                  </a:lnTo>
                  <a:lnTo>
                    <a:pt x="289145" y="260207"/>
                  </a:lnTo>
                  <a:lnTo>
                    <a:pt x="289145" y="289151"/>
                  </a:lnTo>
                  <a:close/>
                  <a:moveTo>
                    <a:pt x="0" y="28949"/>
                  </a:moveTo>
                  <a:lnTo>
                    <a:pt x="0" y="0"/>
                  </a:lnTo>
                  <a:lnTo>
                    <a:pt x="28944" y="0"/>
                  </a:lnTo>
                  <a:lnTo>
                    <a:pt x="28944" y="28949"/>
                  </a:lnTo>
                  <a:close/>
                  <a:moveTo>
                    <a:pt x="0" y="289149"/>
                  </a:moveTo>
                  <a:lnTo>
                    <a:pt x="0" y="260205"/>
                  </a:lnTo>
                  <a:lnTo>
                    <a:pt x="28944" y="260205"/>
                  </a:lnTo>
                  <a:lnTo>
                    <a:pt x="28944" y="289149"/>
                  </a:lnTo>
                  <a:close/>
                </a:path>
              </a:pathLst>
            </a:custGeom>
            <a:solidFill>
              <a:schemeClr val="tx2">
                <a:alpha val="20000"/>
              </a:schemeClr>
            </a:solidFill>
            <a:ln w="10294"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30" name="Title 43">
            <a:extLst>
              <a:ext uri="{FF2B5EF4-FFF2-40B4-BE49-F238E27FC236}">
                <a16:creationId xmlns:a16="http://schemas.microsoft.com/office/drawing/2014/main" xmlns="" id="{29A973F6-ADA9-41BF-A88A-1AD1E3DBE512}"/>
              </a:ext>
            </a:extLst>
          </p:cNvPr>
          <p:cNvSpPr txBox="1">
            <a:spLocks/>
          </p:cNvSpPr>
          <p:nvPr/>
        </p:nvSpPr>
        <p:spPr>
          <a:xfrm>
            <a:off x="381001" y="357721"/>
            <a:ext cx="6608941" cy="690029"/>
          </a:xfrm>
          <a:prstGeom prst="rect">
            <a:avLst/>
          </a:prstGeom>
        </p:spPr>
        <p:txBody>
          <a:bodyPr vert="horz" lIns="0" tIns="0" rIns="0" bIns="0" rtlCol="0" anchor="t" anchorCtr="0">
            <a:noAutofit/>
          </a:bodyPr>
          <a:lstStyle>
            <a:lvl1pPr algn="l" defTabSz="457200" rtl="0" eaLnBrk="1" latinLnBrk="0" hangingPunct="1">
              <a:lnSpc>
                <a:spcPct val="85000"/>
              </a:lnSpc>
              <a:spcBef>
                <a:spcPct val="0"/>
              </a:spcBef>
              <a:buNone/>
              <a:tabLst>
                <a:tab pos="2227263" algn="l"/>
              </a:tabLst>
              <a:defRPr sz="2800" b="1" i="0" kern="1200" spc="-50" baseline="0">
                <a:solidFill>
                  <a:schemeClr val="tx1"/>
                </a:solidFill>
                <a:latin typeface="Arial" panose="020B0604020202020204" pitchFamily="34" charset="0"/>
                <a:ea typeface="+mj-ea"/>
                <a:cs typeface="Arial"/>
              </a:defRPr>
            </a:lvl1pPr>
          </a:lstStyle>
          <a:p>
            <a:pPr lvl="0">
              <a:defRPr/>
            </a:pPr>
            <a:r>
              <a:rPr lang="en-US" dirty="0">
                <a:solidFill>
                  <a:prstClr val="black"/>
                </a:solidFill>
                <a:latin typeface="Helvetica" panose="020B0604020202020204" pitchFamily="34" charset="0"/>
                <a:cs typeface="Helvetica" panose="020B0604020202020204" pitchFamily="34" charset="0"/>
              </a:rPr>
              <a:t>6. </a:t>
            </a:r>
            <a:r>
              <a:rPr lang="en-US" dirty="0" err="1">
                <a:solidFill>
                  <a:prstClr val="black"/>
                </a:solidFill>
                <a:latin typeface="Helvetica" panose="020B0604020202020204" pitchFamily="34" charset="0"/>
                <a:cs typeface="Helvetica" panose="020B0604020202020204" pitchFamily="34" charset="0"/>
              </a:rPr>
              <a:t>QueueItem</a:t>
            </a:r>
            <a:r>
              <a:rPr lang="en-US" dirty="0">
                <a:solidFill>
                  <a:prstClr val="black"/>
                </a:solidFill>
                <a:latin typeface="Helvetica" panose="020B0604020202020204" pitchFamily="34" charset="0"/>
                <a:cs typeface="Helvetica" panose="020B0604020202020204" pitchFamily="34" charset="0"/>
              </a:rPr>
              <a:t> Variables</a:t>
            </a:r>
          </a:p>
        </p:txBody>
      </p:sp>
      <p:sp>
        <p:nvSpPr>
          <p:cNvPr id="31" name="Rectangle 30">
            <a:extLst>
              <a:ext uri="{FF2B5EF4-FFF2-40B4-BE49-F238E27FC236}">
                <a16:creationId xmlns:a16="http://schemas.microsoft.com/office/drawing/2014/main" xmlns="" id="{53ADBD0E-AC30-4CB8-AD24-FD52A1B4EDE2}"/>
              </a:ext>
            </a:extLst>
          </p:cNvPr>
          <p:cNvSpPr/>
          <p:nvPr/>
        </p:nvSpPr>
        <p:spPr>
          <a:xfrm>
            <a:off x="1024469" y="1157566"/>
            <a:ext cx="10972800" cy="2743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7" name="Rectangle 36">
            <a:extLst>
              <a:ext uri="{FF2B5EF4-FFF2-40B4-BE49-F238E27FC236}">
                <a16:creationId xmlns:a16="http://schemas.microsoft.com/office/drawing/2014/main" xmlns="" id="{98F2C553-7C4B-4EA3-8730-56C48E6084F7}"/>
              </a:ext>
            </a:extLst>
          </p:cNvPr>
          <p:cNvSpPr/>
          <p:nvPr/>
        </p:nvSpPr>
        <p:spPr>
          <a:xfrm>
            <a:off x="-1" y="6812282"/>
            <a:ext cx="12192001" cy="45719"/>
          </a:xfrm>
          <a:prstGeom prst="rect">
            <a:avLst/>
          </a:prstGeom>
          <a:solidFill>
            <a:srgbClr val="FA42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 name="Rectangle 38">
            <a:extLst>
              <a:ext uri="{FF2B5EF4-FFF2-40B4-BE49-F238E27FC236}">
                <a16:creationId xmlns:a16="http://schemas.microsoft.com/office/drawing/2014/main" xmlns="" id="{0B6FA040-AED1-4CEB-B00A-8A1588CE0DE8}"/>
              </a:ext>
            </a:extLst>
          </p:cNvPr>
          <p:cNvSpPr/>
          <p:nvPr/>
        </p:nvSpPr>
        <p:spPr>
          <a:xfrm>
            <a:off x="384665" y="1157566"/>
            <a:ext cx="73152" cy="2743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 name="Rectangle 39">
            <a:extLst>
              <a:ext uri="{FF2B5EF4-FFF2-40B4-BE49-F238E27FC236}">
                <a16:creationId xmlns:a16="http://schemas.microsoft.com/office/drawing/2014/main" xmlns="" id="{DCC78C35-16D4-416B-B32D-5DC2F552672C}"/>
              </a:ext>
            </a:extLst>
          </p:cNvPr>
          <p:cNvSpPr/>
          <p:nvPr/>
        </p:nvSpPr>
        <p:spPr>
          <a:xfrm>
            <a:off x="511406" y="1157566"/>
            <a:ext cx="73152" cy="2743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1" name="Rectangle 40">
            <a:extLst>
              <a:ext uri="{FF2B5EF4-FFF2-40B4-BE49-F238E27FC236}">
                <a16:creationId xmlns:a16="http://schemas.microsoft.com/office/drawing/2014/main" xmlns="" id="{61507461-5C9A-491C-8F6C-B9026EA93C0C}"/>
              </a:ext>
            </a:extLst>
          </p:cNvPr>
          <p:cNvSpPr/>
          <p:nvPr/>
        </p:nvSpPr>
        <p:spPr>
          <a:xfrm>
            <a:off x="638147" y="1157566"/>
            <a:ext cx="73152" cy="2743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2" name="Rectangle 41">
            <a:extLst>
              <a:ext uri="{FF2B5EF4-FFF2-40B4-BE49-F238E27FC236}">
                <a16:creationId xmlns:a16="http://schemas.microsoft.com/office/drawing/2014/main" xmlns="" id="{EFC12F44-651B-48CD-9F60-57BAB57DC806}"/>
              </a:ext>
            </a:extLst>
          </p:cNvPr>
          <p:cNvSpPr/>
          <p:nvPr/>
        </p:nvSpPr>
        <p:spPr>
          <a:xfrm>
            <a:off x="764888" y="1157566"/>
            <a:ext cx="73152" cy="2743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 name="Rectangle 42">
            <a:extLst>
              <a:ext uri="{FF2B5EF4-FFF2-40B4-BE49-F238E27FC236}">
                <a16:creationId xmlns:a16="http://schemas.microsoft.com/office/drawing/2014/main" xmlns="" id="{A6D9627D-80F0-4437-899C-D8E243118C41}"/>
              </a:ext>
            </a:extLst>
          </p:cNvPr>
          <p:cNvSpPr/>
          <p:nvPr/>
        </p:nvSpPr>
        <p:spPr>
          <a:xfrm>
            <a:off x="891627" y="1157566"/>
            <a:ext cx="73152" cy="2743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2" name="Group 1">
            <a:extLst>
              <a:ext uri="{FF2B5EF4-FFF2-40B4-BE49-F238E27FC236}">
                <a16:creationId xmlns:a16="http://schemas.microsoft.com/office/drawing/2014/main" xmlns="" id="{02CB98D7-1262-41EA-94C2-97E96B41B528}"/>
              </a:ext>
            </a:extLst>
          </p:cNvPr>
          <p:cNvGrpSpPr/>
          <p:nvPr/>
        </p:nvGrpSpPr>
        <p:grpSpPr>
          <a:xfrm>
            <a:off x="8835031" y="2090639"/>
            <a:ext cx="2847391" cy="3123582"/>
            <a:chOff x="3804098" y="1871996"/>
            <a:chExt cx="2847391" cy="3123582"/>
          </a:xfrm>
        </p:grpSpPr>
        <p:sp>
          <p:nvSpPr>
            <p:cNvPr id="111" name="Rectangle: Rounded Corners 110">
              <a:extLst>
                <a:ext uri="{FF2B5EF4-FFF2-40B4-BE49-F238E27FC236}">
                  <a16:creationId xmlns:a16="http://schemas.microsoft.com/office/drawing/2014/main" xmlns="" id="{06CA1F81-D77C-4B30-8B8A-0703914E0AC1}"/>
                </a:ext>
              </a:extLst>
            </p:cNvPr>
            <p:cNvSpPr>
              <a:spLocks noChangeAspect="1"/>
            </p:cNvSpPr>
            <p:nvPr/>
          </p:nvSpPr>
          <p:spPr>
            <a:xfrm>
              <a:off x="3804098" y="2168341"/>
              <a:ext cx="2847391" cy="2827237"/>
            </a:xfrm>
            <a:prstGeom prst="roundRect">
              <a:avLst>
                <a:gd name="adj" fmla="val 7704"/>
              </a:avLst>
            </a:prstGeom>
            <a:solidFill>
              <a:srgbClr val="FFFFFF"/>
            </a:solidFill>
            <a:ln w="38100" cap="flat" cmpd="sng" algn="ctr">
              <a:solidFill>
                <a:srgbClr val="FFB50E"/>
              </a:solidFill>
              <a:prstDash val="solid"/>
            </a:ln>
            <a:effectLst/>
          </p:spPr>
          <p:txBody>
            <a:bodyPr lIns="144000" tIns="126000" rIns="144000" rtlCol="0" anchor="t" anchorCtr="0"/>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a:ea typeface="Source Sans Pro" charset="0"/>
                <a:cs typeface="Arial" panose="020B0604020202020204" pitchFamily="34" charset="0"/>
                <a:sym typeface="Arial"/>
              </a:endParaRPr>
            </a:p>
            <a:p>
              <a:pPr marL="342900" marR="0" lvl="0" indent="-342900" defTabSz="914400" eaLnBrk="1" fontAlgn="auto" latinLnBrk="0" hangingPunct="1">
                <a:lnSpc>
                  <a:spcPct val="100000"/>
                </a:lnSpc>
                <a:spcBef>
                  <a:spcPct val="0"/>
                </a:spcBef>
                <a:spcAft>
                  <a:spcPts val="0"/>
                </a:spcAft>
                <a:buClrTx/>
                <a:buSzTx/>
                <a:buFont typeface="Arial" panose="020B0604020202020204" pitchFamily="34" charset="0"/>
                <a:buChar char="•"/>
                <a:tabLst/>
                <a:defRPr/>
              </a:pPr>
              <a:r>
                <a:rPr kumimoji="0" lang="en-US" sz="1800" b="0" i="0" u="none" strike="noStrike" kern="0" cap="none" spc="0" normalizeH="0" baseline="0" noProof="0" dirty="0">
                  <a:ln>
                    <a:noFill/>
                  </a:ln>
                  <a:solidFill>
                    <a:prstClr val="black"/>
                  </a:solidFill>
                  <a:effectLst/>
                  <a:uLnTx/>
                  <a:uFillTx/>
                  <a:latin typeface="Arial"/>
                  <a:ea typeface="Source Sans Pro" charset="0"/>
                  <a:cs typeface="Arial" panose="020B0604020202020204" pitchFamily="34" charset="0"/>
                  <a:sym typeface="Arial"/>
                </a:rPr>
                <a:t>A particular invoice in the queue of invoices</a:t>
              </a:r>
            </a:p>
          </p:txBody>
        </p:sp>
        <p:sp>
          <p:nvSpPr>
            <p:cNvPr id="32" name="Rectangle: Rounded Corners 31">
              <a:extLst>
                <a:ext uri="{FF2B5EF4-FFF2-40B4-BE49-F238E27FC236}">
                  <a16:creationId xmlns:a16="http://schemas.microsoft.com/office/drawing/2014/main" xmlns="" id="{6221C39C-0907-43E9-AFF9-1AFB003C96EA}"/>
                </a:ext>
              </a:extLst>
            </p:cNvPr>
            <p:cNvSpPr/>
            <p:nvPr/>
          </p:nvSpPr>
          <p:spPr>
            <a:xfrm>
              <a:off x="3926495" y="1871996"/>
              <a:ext cx="2602597" cy="668293"/>
            </a:xfrm>
            <a:prstGeom prst="roundRect">
              <a:avLst>
                <a:gd name="adj" fmla="val 50000"/>
              </a:avLst>
            </a:prstGeom>
            <a:solidFill>
              <a:srgbClr val="FFB5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Example</a:t>
              </a:r>
            </a:p>
          </p:txBody>
        </p:sp>
      </p:grpSp>
      <p:grpSp>
        <p:nvGrpSpPr>
          <p:cNvPr id="33" name="Group 32">
            <a:extLst>
              <a:ext uri="{FF2B5EF4-FFF2-40B4-BE49-F238E27FC236}">
                <a16:creationId xmlns:a16="http://schemas.microsoft.com/office/drawing/2014/main" xmlns="" id="{08A24E5B-06CD-497F-AD74-19C781A25376}"/>
              </a:ext>
            </a:extLst>
          </p:cNvPr>
          <p:cNvGrpSpPr/>
          <p:nvPr/>
        </p:nvGrpSpPr>
        <p:grpSpPr>
          <a:xfrm>
            <a:off x="4611907" y="2090639"/>
            <a:ext cx="2847391" cy="3123582"/>
            <a:chOff x="3804098" y="1871996"/>
            <a:chExt cx="2847391" cy="3123582"/>
          </a:xfrm>
        </p:grpSpPr>
        <p:sp>
          <p:nvSpPr>
            <p:cNvPr id="34" name="Rectangle: Rounded Corners 33">
              <a:extLst>
                <a:ext uri="{FF2B5EF4-FFF2-40B4-BE49-F238E27FC236}">
                  <a16:creationId xmlns:a16="http://schemas.microsoft.com/office/drawing/2014/main" xmlns="" id="{9DC1F42B-D28C-4FC8-A878-39A13AD664B6}"/>
                </a:ext>
              </a:extLst>
            </p:cNvPr>
            <p:cNvSpPr>
              <a:spLocks noChangeAspect="1"/>
            </p:cNvSpPr>
            <p:nvPr/>
          </p:nvSpPr>
          <p:spPr>
            <a:xfrm>
              <a:off x="3804098" y="2168341"/>
              <a:ext cx="2847391" cy="2827237"/>
            </a:xfrm>
            <a:prstGeom prst="roundRect">
              <a:avLst>
                <a:gd name="adj" fmla="val 7704"/>
              </a:avLst>
            </a:prstGeom>
            <a:solidFill>
              <a:srgbClr val="FFFFFF"/>
            </a:solidFill>
            <a:ln w="38100" cap="flat" cmpd="sng" algn="ctr">
              <a:solidFill>
                <a:srgbClr val="FA4616"/>
              </a:solidFill>
              <a:prstDash val="solid"/>
            </a:ln>
            <a:effectLst/>
          </p:spPr>
          <p:txBody>
            <a:bodyPr lIns="144000" tIns="126000" rIns="144000" rtlCol="0" anchor="t" anchorCtr="0"/>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a:ea typeface="Source Sans Pro" charset="0"/>
                <a:cs typeface="Arial" panose="020B0604020202020204" pitchFamily="34" charset="0"/>
                <a:sym typeface="Arial"/>
              </a:endParaRP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Arial"/>
                  <a:ea typeface="Source Sans Pro" charset="0"/>
                  <a:cs typeface="Arial" panose="020B0604020202020204" pitchFamily="34" charset="0"/>
                  <a:sym typeface="Arial"/>
                </a:rPr>
                <a:t>Used to input extracted items in other processes</a:t>
              </a:r>
            </a:p>
          </p:txBody>
        </p:sp>
        <p:sp>
          <p:nvSpPr>
            <p:cNvPr id="35" name="Rectangle: Rounded Corners 34">
              <a:extLst>
                <a:ext uri="{FF2B5EF4-FFF2-40B4-BE49-F238E27FC236}">
                  <a16:creationId xmlns:a16="http://schemas.microsoft.com/office/drawing/2014/main" xmlns="" id="{D565FCD9-A081-4650-9939-77DDDFA1547A}"/>
                </a:ext>
              </a:extLst>
            </p:cNvPr>
            <p:cNvSpPr/>
            <p:nvPr/>
          </p:nvSpPr>
          <p:spPr>
            <a:xfrm>
              <a:off x="3926495" y="1871996"/>
              <a:ext cx="2602597" cy="668293"/>
            </a:xfrm>
            <a:prstGeom prst="roundRect">
              <a:avLst>
                <a:gd name="adj" fmla="val 50000"/>
              </a:avLst>
            </a:prstGeom>
            <a:solidFill>
              <a:srgbClr val="FA4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Usage</a:t>
              </a:r>
            </a:p>
          </p:txBody>
        </p:sp>
      </p:grpSp>
      <p:grpSp>
        <p:nvGrpSpPr>
          <p:cNvPr id="36" name="Group 35">
            <a:extLst>
              <a:ext uri="{FF2B5EF4-FFF2-40B4-BE49-F238E27FC236}">
                <a16:creationId xmlns:a16="http://schemas.microsoft.com/office/drawing/2014/main" xmlns="" id="{77F4DB02-FCB5-475B-AF20-1DD524E3A3D6}"/>
              </a:ext>
            </a:extLst>
          </p:cNvPr>
          <p:cNvGrpSpPr/>
          <p:nvPr/>
        </p:nvGrpSpPr>
        <p:grpSpPr>
          <a:xfrm>
            <a:off x="388784" y="2090639"/>
            <a:ext cx="2847391" cy="3123582"/>
            <a:chOff x="3804098" y="1871996"/>
            <a:chExt cx="2847391" cy="3123582"/>
          </a:xfrm>
        </p:grpSpPr>
        <p:sp>
          <p:nvSpPr>
            <p:cNvPr id="38" name="Rectangle: Rounded Corners 37">
              <a:extLst>
                <a:ext uri="{FF2B5EF4-FFF2-40B4-BE49-F238E27FC236}">
                  <a16:creationId xmlns:a16="http://schemas.microsoft.com/office/drawing/2014/main" xmlns="" id="{7D84E33F-01B6-4595-B505-E63503A793C2}"/>
                </a:ext>
              </a:extLst>
            </p:cNvPr>
            <p:cNvSpPr>
              <a:spLocks noChangeAspect="1"/>
            </p:cNvSpPr>
            <p:nvPr/>
          </p:nvSpPr>
          <p:spPr>
            <a:xfrm>
              <a:off x="3804098" y="2168341"/>
              <a:ext cx="2847391" cy="2827237"/>
            </a:xfrm>
            <a:prstGeom prst="roundRect">
              <a:avLst>
                <a:gd name="adj" fmla="val 7704"/>
              </a:avLst>
            </a:prstGeom>
            <a:solidFill>
              <a:srgbClr val="FFFFFF"/>
            </a:solidFill>
            <a:ln w="38100" cap="flat" cmpd="sng" algn="ctr">
              <a:solidFill>
                <a:srgbClr val="0067DF"/>
              </a:solidFill>
              <a:prstDash val="solid"/>
            </a:ln>
            <a:effectLst/>
          </p:spPr>
          <p:txBody>
            <a:bodyPr lIns="144000" tIns="126000" rIns="144000" rtlCol="0" anchor="t" anchorCtr="0"/>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a:ea typeface="Source Sans Pro" charset="0"/>
                <a:cs typeface="Arial" panose="020B0604020202020204" pitchFamily="34" charset="0"/>
                <a:sym typeface="Arial"/>
              </a:endParaRP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Arial"/>
                  <a:ea typeface="Source Sans Pro" charset="0"/>
                  <a:cs typeface="Arial" panose="020B0604020202020204" pitchFamily="34" charset="0"/>
                  <a:sym typeface="Arial"/>
                </a:rPr>
                <a:t>A variable particular to UiPath, the </a:t>
              </a:r>
              <a:r>
                <a:rPr kumimoji="0" lang="en-US" sz="1800" b="0" i="0" u="none" strike="noStrike" kern="0" cap="none" spc="0" normalizeH="0" baseline="0" noProof="0" dirty="0" err="1">
                  <a:ln>
                    <a:noFill/>
                  </a:ln>
                  <a:solidFill>
                    <a:prstClr val="black"/>
                  </a:solidFill>
                  <a:effectLst/>
                  <a:uLnTx/>
                  <a:uFillTx/>
                  <a:latin typeface="Arial"/>
                  <a:ea typeface="Source Sans Pro" charset="0"/>
                  <a:cs typeface="Arial" panose="020B0604020202020204" pitchFamily="34" charset="0"/>
                  <a:sym typeface="Arial"/>
                </a:rPr>
                <a:t>QueueItem</a:t>
              </a:r>
              <a:r>
                <a:rPr kumimoji="0" lang="en-US" sz="1800" b="0" i="0" u="none" strike="noStrike" kern="0" cap="none" spc="0" normalizeH="0" baseline="0" noProof="0" dirty="0">
                  <a:ln>
                    <a:noFill/>
                  </a:ln>
                  <a:solidFill>
                    <a:prstClr val="black"/>
                  </a:solidFill>
                  <a:effectLst/>
                  <a:uLnTx/>
                  <a:uFillTx/>
                  <a:latin typeface="Arial"/>
                  <a:ea typeface="Source Sans Pro" charset="0"/>
                  <a:cs typeface="Arial" panose="020B0604020202020204" pitchFamily="34" charset="0"/>
                  <a:sym typeface="Arial"/>
                </a:rPr>
                <a:t> variable stores an item extracted from a queue (container of items)</a:t>
              </a:r>
            </a:p>
          </p:txBody>
        </p:sp>
        <p:sp>
          <p:nvSpPr>
            <p:cNvPr id="44" name="Rectangle: Rounded Corners 43">
              <a:extLst>
                <a:ext uri="{FF2B5EF4-FFF2-40B4-BE49-F238E27FC236}">
                  <a16:creationId xmlns:a16="http://schemas.microsoft.com/office/drawing/2014/main" xmlns="" id="{78970D06-98C7-4CD9-BAE8-87173B806AF7}"/>
                </a:ext>
              </a:extLst>
            </p:cNvPr>
            <p:cNvSpPr/>
            <p:nvPr/>
          </p:nvSpPr>
          <p:spPr>
            <a:xfrm>
              <a:off x="3926495" y="1871996"/>
              <a:ext cx="2602597" cy="668293"/>
            </a:xfrm>
            <a:prstGeom prst="roundRect">
              <a:avLst>
                <a:gd name="adj" fmla="val 50000"/>
              </a:avLst>
            </a:prstGeom>
            <a:solidFill>
              <a:srgbClr val="0067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Definition</a:t>
              </a:r>
            </a:p>
          </p:txBody>
        </p:sp>
      </p:grpSp>
    </p:spTree>
    <p:custDataLst>
      <p:tags r:id="rId1"/>
    </p:custDataLst>
    <p:extLst>
      <p:ext uri="{BB962C8B-B14F-4D97-AF65-F5344CB8AC3E}">
        <p14:creationId xmlns:p14="http://schemas.microsoft.com/office/powerpoint/2010/main" val="1935141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xmlns="" id="{315B12EF-73AA-45B9-8ED1-1CEA999685FB}"/>
              </a:ext>
            </a:extLst>
          </p:cNvPr>
          <p:cNvPicPr>
            <a:picLocks noChangeAspect="1"/>
          </p:cNvPicPr>
          <p:nvPr/>
        </p:nvPicPr>
        <p:blipFill>
          <a:blip r:embed="rId4"/>
          <a:srcRect/>
          <a:stretch/>
        </p:blipFill>
        <p:spPr>
          <a:xfrm>
            <a:off x="10353196" y="349030"/>
            <a:ext cx="1419987" cy="325698"/>
          </a:xfrm>
          <a:prstGeom prst="rect">
            <a:avLst/>
          </a:prstGeom>
        </p:spPr>
      </p:pic>
      <p:sp>
        <p:nvSpPr>
          <p:cNvPr id="23" name="Freeform: Shape 41">
            <a:extLst>
              <a:ext uri="{FF2B5EF4-FFF2-40B4-BE49-F238E27FC236}">
                <a16:creationId xmlns:a16="http://schemas.microsoft.com/office/drawing/2014/main" xmlns="" id="{107486C9-CB0B-4CA7-A35A-8B31BD58AAA8}"/>
              </a:ext>
            </a:extLst>
          </p:cNvPr>
          <p:cNvSpPr txBox="1">
            <a:spLocks/>
          </p:cNvSpPr>
          <p:nvPr/>
        </p:nvSpPr>
        <p:spPr>
          <a:xfrm rot="16200000">
            <a:off x="9350039" y="515505"/>
            <a:ext cx="520273" cy="520405"/>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chemeClr val="bg1">
              <a:lumMod val="85000"/>
              <a:alpha val="50000"/>
            </a:schemeClr>
          </a:solidFill>
        </p:spPr>
        <p:txBody>
          <a:bodyPr wrap="square">
            <a:noAutofit/>
          </a:bodyPr>
          <a:lstStyle>
            <a:lvl1pPr marL="0" indent="0" algn="l" defTabSz="457200" rtl="0" eaLnBrk="1" latinLnBrk="0" hangingPunct="1">
              <a:spcBef>
                <a:spcPts val="1000"/>
              </a:spcBef>
              <a:buFont typeface="Arial"/>
              <a:buNone/>
              <a:defRPr sz="14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14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14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14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1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1000"/>
              </a:spcBef>
              <a:spcAft>
                <a:spcPts val="0"/>
              </a:spcAft>
              <a:buClrTx/>
              <a:buSzTx/>
              <a:buFont typeface="Arial"/>
              <a:buNone/>
              <a:tabLst/>
              <a:defRPr/>
            </a:pPr>
            <a:r>
              <a:rPr kumimoji="0" lang="en-US" sz="1400" b="0" i="0" u="none" strike="noStrike" kern="1200" cap="none" spc="0" normalizeH="0" baseline="0" noProof="0">
                <a:ln>
                  <a:noFill/>
                </a:ln>
                <a:solidFill>
                  <a:prstClr val="white">
                    <a:alpha val="0"/>
                  </a:prstClr>
                </a:solidFill>
                <a:effectLst/>
                <a:uLnTx/>
                <a:uFillTx/>
                <a:latin typeface="Arial"/>
                <a:ea typeface="+mn-ea"/>
                <a:cs typeface="Arial"/>
              </a:rPr>
              <a:t> </a:t>
            </a:r>
          </a:p>
        </p:txBody>
      </p:sp>
      <p:sp>
        <p:nvSpPr>
          <p:cNvPr id="24" name="TextBox 23">
            <a:extLst>
              <a:ext uri="{FF2B5EF4-FFF2-40B4-BE49-F238E27FC236}">
                <a16:creationId xmlns:a16="http://schemas.microsoft.com/office/drawing/2014/main" xmlns="" id="{06C24D5D-838D-4538-9DDD-5D6A300F05FD}"/>
              </a:ext>
            </a:extLst>
          </p:cNvPr>
          <p:cNvSpPr txBox="1">
            <a:spLocks/>
          </p:cNvSpPr>
          <p:nvPr/>
        </p:nvSpPr>
        <p:spPr>
          <a:xfrm>
            <a:off x="7041922" y="1"/>
            <a:ext cx="2011251" cy="783591"/>
          </a:xfrm>
          <a:custGeom>
            <a:avLst/>
            <a:gdLst>
              <a:gd name="connsiteX0" fmla="*/ 0 w 2010727"/>
              <a:gd name="connsiteY0" fmla="*/ 0 h 783591"/>
              <a:gd name="connsiteX1" fmla="*/ 554656 w 2010727"/>
              <a:gd name="connsiteY1" fmla="*/ 0 h 783591"/>
              <a:gd name="connsiteX2" fmla="*/ 572969 w 2010727"/>
              <a:gd name="connsiteY2" fmla="*/ 33738 h 783591"/>
              <a:gd name="connsiteX3" fmla="*/ 1005363 w 2010727"/>
              <a:gd name="connsiteY3" fmla="*/ 263640 h 783591"/>
              <a:gd name="connsiteX4" fmla="*/ 1437757 w 2010727"/>
              <a:gd name="connsiteY4" fmla="*/ 33738 h 783591"/>
              <a:gd name="connsiteX5" fmla="*/ 1456070 w 2010727"/>
              <a:gd name="connsiteY5" fmla="*/ 0 h 783591"/>
              <a:gd name="connsiteX6" fmla="*/ 2010727 w 2010727"/>
              <a:gd name="connsiteY6" fmla="*/ 0 h 783591"/>
              <a:gd name="connsiteX7" fmla="*/ 1964925 w 2010727"/>
              <a:gd name="connsiteY7" fmla="*/ 147550 h 783591"/>
              <a:gd name="connsiteX8" fmla="*/ 1005363 w 2010727"/>
              <a:gd name="connsiteY8" fmla="*/ 783591 h 783591"/>
              <a:gd name="connsiteX9" fmla="*/ 45802 w 2010727"/>
              <a:gd name="connsiteY9" fmla="*/ 147550 h 783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10727" h="783591">
                <a:moveTo>
                  <a:pt x="0" y="0"/>
                </a:moveTo>
                <a:lnTo>
                  <a:pt x="554656" y="0"/>
                </a:lnTo>
                <a:lnTo>
                  <a:pt x="572969" y="33738"/>
                </a:lnTo>
                <a:cubicBezTo>
                  <a:pt x="666677" y="172444"/>
                  <a:pt x="825370" y="263640"/>
                  <a:pt x="1005363" y="263640"/>
                </a:cubicBezTo>
                <a:cubicBezTo>
                  <a:pt x="1185356" y="263640"/>
                  <a:pt x="1344049" y="172444"/>
                  <a:pt x="1437757" y="33738"/>
                </a:cubicBezTo>
                <a:lnTo>
                  <a:pt x="1456070" y="0"/>
                </a:lnTo>
                <a:lnTo>
                  <a:pt x="2010727" y="0"/>
                </a:lnTo>
                <a:lnTo>
                  <a:pt x="1964925" y="147550"/>
                </a:lnTo>
                <a:cubicBezTo>
                  <a:pt x="1806831" y="521325"/>
                  <a:pt x="1436725" y="783591"/>
                  <a:pt x="1005363" y="783591"/>
                </a:cubicBezTo>
                <a:cubicBezTo>
                  <a:pt x="574001" y="783591"/>
                  <a:pt x="203895" y="521325"/>
                  <a:pt x="45802" y="147550"/>
                </a:cubicBezTo>
                <a:close/>
              </a:path>
            </a:pathLst>
          </a:custGeom>
          <a:solidFill>
            <a:schemeClr val="bg1">
              <a:lumMod val="85000"/>
              <a:alpha val="50000"/>
            </a:schemeClr>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1000"/>
              </a:spcBef>
              <a:spcAft>
                <a:spcPts val="0"/>
              </a:spcAft>
              <a:buClrTx/>
              <a:buSzTx/>
              <a:buFont typeface="Arial"/>
              <a:buNone/>
              <a:tabLst/>
              <a:defRPr/>
            </a:pPr>
            <a:r>
              <a:rPr kumimoji="0" lang="en-US" sz="2000" b="0" i="0" u="none" strike="noStrike" kern="1200" cap="none" spc="0" normalizeH="0" baseline="0" noProof="0">
                <a:ln>
                  <a:noFill/>
                </a:ln>
                <a:solidFill>
                  <a:prstClr val="white">
                    <a:alpha val="0"/>
                  </a:prstClr>
                </a:solidFill>
                <a:effectLst/>
                <a:uLnTx/>
                <a:uFillTx/>
                <a:latin typeface="Arial"/>
                <a:ea typeface="+mn-ea"/>
                <a:cs typeface="Arial"/>
              </a:rPr>
              <a:t> </a:t>
            </a:r>
          </a:p>
        </p:txBody>
      </p:sp>
      <p:grpSp>
        <p:nvGrpSpPr>
          <p:cNvPr id="25" name="Group 24">
            <a:extLst>
              <a:ext uri="{FF2B5EF4-FFF2-40B4-BE49-F238E27FC236}">
                <a16:creationId xmlns:a16="http://schemas.microsoft.com/office/drawing/2014/main" xmlns="" id="{A31CAD9F-F30B-4992-BA61-4038E6DC28DD}"/>
              </a:ext>
            </a:extLst>
          </p:cNvPr>
          <p:cNvGrpSpPr/>
          <p:nvPr/>
        </p:nvGrpSpPr>
        <p:grpSpPr>
          <a:xfrm>
            <a:off x="6991767" y="244608"/>
            <a:ext cx="4972747" cy="549346"/>
            <a:chOff x="6989946" y="244608"/>
            <a:chExt cx="4971452" cy="549346"/>
          </a:xfrm>
        </p:grpSpPr>
        <p:sp>
          <p:nvSpPr>
            <p:cNvPr id="26" name="Freeform: Shape 25">
              <a:extLst>
                <a:ext uri="{FF2B5EF4-FFF2-40B4-BE49-F238E27FC236}">
                  <a16:creationId xmlns:a16="http://schemas.microsoft.com/office/drawing/2014/main" xmlns="" id="{085B2156-6479-48C3-820F-1BA99C6A8199}"/>
                </a:ext>
              </a:extLst>
            </p:cNvPr>
            <p:cNvSpPr/>
            <p:nvPr userDrawn="1"/>
          </p:nvSpPr>
          <p:spPr>
            <a:xfrm rot="5400000">
              <a:off x="11021749" y="-145696"/>
              <a:ext cx="549346" cy="1329953"/>
            </a:xfrm>
            <a:custGeom>
              <a:avLst/>
              <a:gdLst>
                <a:gd name="connsiteX0" fmla="*/ 520400 w 549346"/>
                <a:gd name="connsiteY0" fmla="*/ 28951 h 1329953"/>
                <a:gd name="connsiteX1" fmla="*/ 520400 w 549346"/>
                <a:gd name="connsiteY1" fmla="*/ 7 h 1329953"/>
                <a:gd name="connsiteX2" fmla="*/ 549346 w 549346"/>
                <a:gd name="connsiteY2" fmla="*/ 7 h 1329953"/>
                <a:gd name="connsiteX3" fmla="*/ 549346 w 549346"/>
                <a:gd name="connsiteY3" fmla="*/ 28951 h 1329953"/>
                <a:gd name="connsiteX4" fmla="*/ 520400 w 549346"/>
                <a:gd name="connsiteY4" fmla="*/ 289151 h 1329953"/>
                <a:gd name="connsiteX5" fmla="*/ 520400 w 549346"/>
                <a:gd name="connsiteY5" fmla="*/ 260207 h 1329953"/>
                <a:gd name="connsiteX6" fmla="*/ 549346 w 549346"/>
                <a:gd name="connsiteY6" fmla="*/ 260207 h 1329953"/>
                <a:gd name="connsiteX7" fmla="*/ 549346 w 549346"/>
                <a:gd name="connsiteY7" fmla="*/ 289151 h 1329953"/>
                <a:gd name="connsiteX8" fmla="*/ 520400 w 549346"/>
                <a:gd name="connsiteY8" fmla="*/ 549351 h 1329953"/>
                <a:gd name="connsiteX9" fmla="*/ 520400 w 549346"/>
                <a:gd name="connsiteY9" fmla="*/ 520407 h 1329953"/>
                <a:gd name="connsiteX10" fmla="*/ 549346 w 549346"/>
                <a:gd name="connsiteY10" fmla="*/ 520407 h 1329953"/>
                <a:gd name="connsiteX11" fmla="*/ 549346 w 549346"/>
                <a:gd name="connsiteY11" fmla="*/ 549351 h 1329953"/>
                <a:gd name="connsiteX12" fmla="*/ 520400 w 549346"/>
                <a:gd name="connsiteY12" fmla="*/ 809555 h 1329953"/>
                <a:gd name="connsiteX13" fmla="*/ 520400 w 549346"/>
                <a:gd name="connsiteY13" fmla="*/ 780609 h 1329953"/>
                <a:gd name="connsiteX14" fmla="*/ 549346 w 549346"/>
                <a:gd name="connsiteY14" fmla="*/ 780609 h 1329953"/>
                <a:gd name="connsiteX15" fmla="*/ 549346 w 549346"/>
                <a:gd name="connsiteY15" fmla="*/ 809555 h 1329953"/>
                <a:gd name="connsiteX16" fmla="*/ 520400 w 549346"/>
                <a:gd name="connsiteY16" fmla="*/ 1069753 h 1329953"/>
                <a:gd name="connsiteX17" fmla="*/ 520400 w 549346"/>
                <a:gd name="connsiteY17" fmla="*/ 1040809 h 1329953"/>
                <a:gd name="connsiteX18" fmla="*/ 549346 w 549346"/>
                <a:gd name="connsiteY18" fmla="*/ 1040809 h 1329953"/>
                <a:gd name="connsiteX19" fmla="*/ 549346 w 549346"/>
                <a:gd name="connsiteY19" fmla="*/ 1069753 h 1329953"/>
                <a:gd name="connsiteX20" fmla="*/ 520400 w 549346"/>
                <a:gd name="connsiteY20" fmla="*/ 1329953 h 1329953"/>
                <a:gd name="connsiteX21" fmla="*/ 520400 w 549346"/>
                <a:gd name="connsiteY21" fmla="*/ 1301009 h 1329953"/>
                <a:gd name="connsiteX22" fmla="*/ 549346 w 549346"/>
                <a:gd name="connsiteY22" fmla="*/ 1301009 h 1329953"/>
                <a:gd name="connsiteX23" fmla="*/ 549346 w 549346"/>
                <a:gd name="connsiteY23" fmla="*/ 1329953 h 1329953"/>
                <a:gd name="connsiteX24" fmla="*/ 260201 w 549346"/>
                <a:gd name="connsiteY24" fmla="*/ 28949 h 1329953"/>
                <a:gd name="connsiteX25" fmla="*/ 260201 w 549346"/>
                <a:gd name="connsiteY25" fmla="*/ 3 h 1329953"/>
                <a:gd name="connsiteX26" fmla="*/ 289145 w 549346"/>
                <a:gd name="connsiteY26" fmla="*/ 3 h 1329953"/>
                <a:gd name="connsiteX27" fmla="*/ 289145 w 549346"/>
                <a:gd name="connsiteY27" fmla="*/ 28949 h 1329953"/>
                <a:gd name="connsiteX28" fmla="*/ 0 w 549346"/>
                <a:gd name="connsiteY28" fmla="*/ 28947 h 1329953"/>
                <a:gd name="connsiteX29" fmla="*/ 0 w 549346"/>
                <a:gd name="connsiteY29" fmla="*/ 0 h 1329953"/>
                <a:gd name="connsiteX30" fmla="*/ 28944 w 549346"/>
                <a:gd name="connsiteY30" fmla="*/ 0 h 1329953"/>
                <a:gd name="connsiteX31" fmla="*/ 28944 w 549346"/>
                <a:gd name="connsiteY31" fmla="*/ 28947 h 1329953"/>
                <a:gd name="connsiteX32" fmla="*/ 0 w 549346"/>
                <a:gd name="connsiteY32" fmla="*/ 289147 h 1329953"/>
                <a:gd name="connsiteX33" fmla="*/ 0 w 549346"/>
                <a:gd name="connsiteY33" fmla="*/ 260203 h 1329953"/>
                <a:gd name="connsiteX34" fmla="*/ 28944 w 549346"/>
                <a:gd name="connsiteY34" fmla="*/ 260203 h 1329953"/>
                <a:gd name="connsiteX35" fmla="*/ 28944 w 549346"/>
                <a:gd name="connsiteY35" fmla="*/ 289147 h 1329953"/>
                <a:gd name="connsiteX36" fmla="*/ 0 w 549346"/>
                <a:gd name="connsiteY36" fmla="*/ 549347 h 1329953"/>
                <a:gd name="connsiteX37" fmla="*/ 0 w 549346"/>
                <a:gd name="connsiteY37" fmla="*/ 520403 h 1329953"/>
                <a:gd name="connsiteX38" fmla="*/ 28944 w 549346"/>
                <a:gd name="connsiteY38" fmla="*/ 520403 h 1329953"/>
                <a:gd name="connsiteX39" fmla="*/ 28944 w 549346"/>
                <a:gd name="connsiteY39" fmla="*/ 549347 h 1329953"/>
                <a:gd name="connsiteX40" fmla="*/ 0 w 549346"/>
                <a:gd name="connsiteY40" fmla="*/ 809549 h 1329953"/>
                <a:gd name="connsiteX41" fmla="*/ 0 w 549346"/>
                <a:gd name="connsiteY41" fmla="*/ 780603 h 1329953"/>
                <a:gd name="connsiteX42" fmla="*/ 28944 w 549346"/>
                <a:gd name="connsiteY42" fmla="*/ 780603 h 1329953"/>
                <a:gd name="connsiteX43" fmla="*/ 28944 w 549346"/>
                <a:gd name="connsiteY43" fmla="*/ 809549 h 1329953"/>
                <a:gd name="connsiteX44" fmla="*/ 0 w 549346"/>
                <a:gd name="connsiteY44" fmla="*/ 1069747 h 1329953"/>
                <a:gd name="connsiteX45" fmla="*/ 0 w 549346"/>
                <a:gd name="connsiteY45" fmla="*/ 1040803 h 1329953"/>
                <a:gd name="connsiteX46" fmla="*/ 28944 w 549346"/>
                <a:gd name="connsiteY46" fmla="*/ 1040803 h 1329953"/>
                <a:gd name="connsiteX47" fmla="*/ 28944 w 549346"/>
                <a:gd name="connsiteY47" fmla="*/ 1069747 h 1329953"/>
                <a:gd name="connsiteX48" fmla="*/ 0 w 549346"/>
                <a:gd name="connsiteY48" fmla="*/ 1329947 h 1329953"/>
                <a:gd name="connsiteX49" fmla="*/ 0 w 549346"/>
                <a:gd name="connsiteY49" fmla="*/ 1301003 h 1329953"/>
                <a:gd name="connsiteX50" fmla="*/ 28944 w 549346"/>
                <a:gd name="connsiteY50" fmla="*/ 1301003 h 1329953"/>
                <a:gd name="connsiteX51" fmla="*/ 28944 w 549346"/>
                <a:gd name="connsiteY51" fmla="*/ 1329947 h 1329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549346" h="1329953">
                  <a:moveTo>
                    <a:pt x="520400" y="28951"/>
                  </a:moveTo>
                  <a:lnTo>
                    <a:pt x="520400" y="7"/>
                  </a:lnTo>
                  <a:lnTo>
                    <a:pt x="549346" y="7"/>
                  </a:lnTo>
                  <a:lnTo>
                    <a:pt x="549346" y="28951"/>
                  </a:lnTo>
                  <a:close/>
                  <a:moveTo>
                    <a:pt x="520400" y="289151"/>
                  </a:moveTo>
                  <a:lnTo>
                    <a:pt x="520400" y="260207"/>
                  </a:lnTo>
                  <a:lnTo>
                    <a:pt x="549346" y="260207"/>
                  </a:lnTo>
                  <a:lnTo>
                    <a:pt x="549346" y="289151"/>
                  </a:lnTo>
                  <a:close/>
                  <a:moveTo>
                    <a:pt x="520400" y="549351"/>
                  </a:moveTo>
                  <a:lnTo>
                    <a:pt x="520400" y="520407"/>
                  </a:lnTo>
                  <a:lnTo>
                    <a:pt x="549346" y="520407"/>
                  </a:lnTo>
                  <a:lnTo>
                    <a:pt x="549346" y="549351"/>
                  </a:lnTo>
                  <a:close/>
                  <a:moveTo>
                    <a:pt x="520400" y="809555"/>
                  </a:moveTo>
                  <a:lnTo>
                    <a:pt x="520400" y="780609"/>
                  </a:lnTo>
                  <a:lnTo>
                    <a:pt x="549346" y="780609"/>
                  </a:lnTo>
                  <a:lnTo>
                    <a:pt x="549346" y="809555"/>
                  </a:lnTo>
                  <a:close/>
                  <a:moveTo>
                    <a:pt x="520400" y="1069753"/>
                  </a:moveTo>
                  <a:lnTo>
                    <a:pt x="520400" y="1040809"/>
                  </a:lnTo>
                  <a:lnTo>
                    <a:pt x="549346" y="1040809"/>
                  </a:lnTo>
                  <a:lnTo>
                    <a:pt x="549346" y="1069753"/>
                  </a:lnTo>
                  <a:close/>
                  <a:moveTo>
                    <a:pt x="520400" y="1329953"/>
                  </a:moveTo>
                  <a:lnTo>
                    <a:pt x="520400" y="1301009"/>
                  </a:lnTo>
                  <a:lnTo>
                    <a:pt x="549346" y="1301009"/>
                  </a:lnTo>
                  <a:lnTo>
                    <a:pt x="549346" y="1329953"/>
                  </a:lnTo>
                  <a:close/>
                  <a:moveTo>
                    <a:pt x="260201" y="28949"/>
                  </a:moveTo>
                  <a:lnTo>
                    <a:pt x="260201" y="3"/>
                  </a:lnTo>
                  <a:lnTo>
                    <a:pt x="289145" y="3"/>
                  </a:lnTo>
                  <a:lnTo>
                    <a:pt x="289145" y="28949"/>
                  </a:lnTo>
                  <a:close/>
                  <a:moveTo>
                    <a:pt x="0" y="28947"/>
                  </a:moveTo>
                  <a:lnTo>
                    <a:pt x="0" y="0"/>
                  </a:lnTo>
                  <a:lnTo>
                    <a:pt x="28944" y="0"/>
                  </a:lnTo>
                  <a:lnTo>
                    <a:pt x="28944" y="28947"/>
                  </a:lnTo>
                  <a:close/>
                  <a:moveTo>
                    <a:pt x="0" y="289147"/>
                  </a:moveTo>
                  <a:lnTo>
                    <a:pt x="0" y="260203"/>
                  </a:lnTo>
                  <a:lnTo>
                    <a:pt x="28944" y="260203"/>
                  </a:lnTo>
                  <a:lnTo>
                    <a:pt x="28944" y="289147"/>
                  </a:lnTo>
                  <a:close/>
                  <a:moveTo>
                    <a:pt x="0" y="549347"/>
                  </a:moveTo>
                  <a:lnTo>
                    <a:pt x="0" y="520403"/>
                  </a:lnTo>
                  <a:lnTo>
                    <a:pt x="28944" y="520403"/>
                  </a:lnTo>
                  <a:lnTo>
                    <a:pt x="28944" y="549347"/>
                  </a:lnTo>
                  <a:close/>
                  <a:moveTo>
                    <a:pt x="0" y="809549"/>
                  </a:moveTo>
                  <a:lnTo>
                    <a:pt x="0" y="780603"/>
                  </a:lnTo>
                  <a:lnTo>
                    <a:pt x="28944" y="780603"/>
                  </a:lnTo>
                  <a:lnTo>
                    <a:pt x="28944" y="809549"/>
                  </a:lnTo>
                  <a:close/>
                  <a:moveTo>
                    <a:pt x="0" y="1069747"/>
                  </a:moveTo>
                  <a:lnTo>
                    <a:pt x="0" y="1040803"/>
                  </a:lnTo>
                  <a:lnTo>
                    <a:pt x="28944" y="1040803"/>
                  </a:lnTo>
                  <a:lnTo>
                    <a:pt x="28944" y="1069747"/>
                  </a:lnTo>
                  <a:close/>
                  <a:moveTo>
                    <a:pt x="0" y="1329947"/>
                  </a:moveTo>
                  <a:lnTo>
                    <a:pt x="0" y="1301003"/>
                  </a:lnTo>
                  <a:lnTo>
                    <a:pt x="28944" y="1301003"/>
                  </a:lnTo>
                  <a:lnTo>
                    <a:pt x="28944" y="1329947"/>
                  </a:lnTo>
                  <a:close/>
                </a:path>
              </a:pathLst>
            </a:custGeom>
            <a:solidFill>
              <a:schemeClr val="tx2">
                <a:alpha val="20000"/>
              </a:schemeClr>
            </a:solidFill>
            <a:ln w="10294"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 name="Freeform: Shape 26">
              <a:extLst>
                <a:ext uri="{FF2B5EF4-FFF2-40B4-BE49-F238E27FC236}">
                  <a16:creationId xmlns:a16="http://schemas.microsoft.com/office/drawing/2014/main" xmlns="" id="{71382546-D670-4A70-89F9-354396744765}"/>
                </a:ext>
              </a:extLst>
            </p:cNvPr>
            <p:cNvSpPr/>
            <p:nvPr userDrawn="1"/>
          </p:nvSpPr>
          <p:spPr>
            <a:xfrm rot="5400000">
              <a:off x="7380249" y="-145695"/>
              <a:ext cx="549346" cy="1329951"/>
            </a:xfrm>
            <a:custGeom>
              <a:avLst/>
              <a:gdLst>
                <a:gd name="connsiteX0" fmla="*/ 520400 w 549346"/>
                <a:gd name="connsiteY0" fmla="*/ 28950 h 1329951"/>
                <a:gd name="connsiteX1" fmla="*/ 520400 w 549346"/>
                <a:gd name="connsiteY1" fmla="*/ 5 h 1329951"/>
                <a:gd name="connsiteX2" fmla="*/ 549346 w 549346"/>
                <a:gd name="connsiteY2" fmla="*/ 5 h 1329951"/>
                <a:gd name="connsiteX3" fmla="*/ 549346 w 549346"/>
                <a:gd name="connsiteY3" fmla="*/ 28950 h 1329951"/>
                <a:gd name="connsiteX4" fmla="*/ 520400 w 549346"/>
                <a:gd name="connsiteY4" fmla="*/ 289149 h 1329951"/>
                <a:gd name="connsiteX5" fmla="*/ 520400 w 549346"/>
                <a:gd name="connsiteY5" fmla="*/ 260205 h 1329951"/>
                <a:gd name="connsiteX6" fmla="*/ 549346 w 549346"/>
                <a:gd name="connsiteY6" fmla="*/ 260205 h 1329951"/>
                <a:gd name="connsiteX7" fmla="*/ 549346 w 549346"/>
                <a:gd name="connsiteY7" fmla="*/ 289149 h 1329951"/>
                <a:gd name="connsiteX8" fmla="*/ 520400 w 549346"/>
                <a:gd name="connsiteY8" fmla="*/ 549350 h 1329951"/>
                <a:gd name="connsiteX9" fmla="*/ 520400 w 549346"/>
                <a:gd name="connsiteY9" fmla="*/ 520405 h 1329951"/>
                <a:gd name="connsiteX10" fmla="*/ 549346 w 549346"/>
                <a:gd name="connsiteY10" fmla="*/ 520405 h 1329951"/>
                <a:gd name="connsiteX11" fmla="*/ 549346 w 549346"/>
                <a:gd name="connsiteY11" fmla="*/ 549350 h 1329951"/>
                <a:gd name="connsiteX12" fmla="*/ 520400 w 549346"/>
                <a:gd name="connsiteY12" fmla="*/ 809553 h 1329951"/>
                <a:gd name="connsiteX13" fmla="*/ 520400 w 549346"/>
                <a:gd name="connsiteY13" fmla="*/ 780608 h 1329951"/>
                <a:gd name="connsiteX14" fmla="*/ 549346 w 549346"/>
                <a:gd name="connsiteY14" fmla="*/ 780608 h 1329951"/>
                <a:gd name="connsiteX15" fmla="*/ 549346 w 549346"/>
                <a:gd name="connsiteY15" fmla="*/ 809553 h 1329951"/>
                <a:gd name="connsiteX16" fmla="*/ 520400 w 549346"/>
                <a:gd name="connsiteY16" fmla="*/ 1069751 h 1329951"/>
                <a:gd name="connsiteX17" fmla="*/ 520400 w 549346"/>
                <a:gd name="connsiteY17" fmla="*/ 1040807 h 1329951"/>
                <a:gd name="connsiteX18" fmla="*/ 549346 w 549346"/>
                <a:gd name="connsiteY18" fmla="*/ 1040807 h 1329951"/>
                <a:gd name="connsiteX19" fmla="*/ 549346 w 549346"/>
                <a:gd name="connsiteY19" fmla="*/ 1069751 h 1329951"/>
                <a:gd name="connsiteX20" fmla="*/ 520400 w 549346"/>
                <a:gd name="connsiteY20" fmla="*/ 1329951 h 1329951"/>
                <a:gd name="connsiteX21" fmla="*/ 520400 w 549346"/>
                <a:gd name="connsiteY21" fmla="*/ 1301007 h 1329951"/>
                <a:gd name="connsiteX22" fmla="*/ 549346 w 549346"/>
                <a:gd name="connsiteY22" fmla="*/ 1301007 h 1329951"/>
                <a:gd name="connsiteX23" fmla="*/ 549346 w 549346"/>
                <a:gd name="connsiteY23" fmla="*/ 1329951 h 1329951"/>
                <a:gd name="connsiteX24" fmla="*/ 260201 w 549346"/>
                <a:gd name="connsiteY24" fmla="*/ 28947 h 1329951"/>
                <a:gd name="connsiteX25" fmla="*/ 260201 w 549346"/>
                <a:gd name="connsiteY25" fmla="*/ 2 h 1329951"/>
                <a:gd name="connsiteX26" fmla="*/ 289145 w 549346"/>
                <a:gd name="connsiteY26" fmla="*/ 2 h 1329951"/>
                <a:gd name="connsiteX27" fmla="*/ 289145 w 549346"/>
                <a:gd name="connsiteY27" fmla="*/ 28947 h 1329951"/>
                <a:gd name="connsiteX28" fmla="*/ 260201 w 549346"/>
                <a:gd name="connsiteY28" fmla="*/ 289147 h 1329951"/>
                <a:gd name="connsiteX29" fmla="*/ 260201 w 549346"/>
                <a:gd name="connsiteY29" fmla="*/ 260203 h 1329951"/>
                <a:gd name="connsiteX30" fmla="*/ 289145 w 549346"/>
                <a:gd name="connsiteY30" fmla="*/ 260203 h 1329951"/>
                <a:gd name="connsiteX31" fmla="*/ 289145 w 549346"/>
                <a:gd name="connsiteY31" fmla="*/ 289147 h 1329951"/>
                <a:gd name="connsiteX32" fmla="*/ 260201 w 549346"/>
                <a:gd name="connsiteY32" fmla="*/ 549348 h 1329951"/>
                <a:gd name="connsiteX33" fmla="*/ 260201 w 549346"/>
                <a:gd name="connsiteY33" fmla="*/ 520403 h 1329951"/>
                <a:gd name="connsiteX34" fmla="*/ 289145 w 549346"/>
                <a:gd name="connsiteY34" fmla="*/ 520403 h 1329951"/>
                <a:gd name="connsiteX35" fmla="*/ 289145 w 549346"/>
                <a:gd name="connsiteY35" fmla="*/ 549348 h 1329951"/>
                <a:gd name="connsiteX36" fmla="*/ 260201 w 549346"/>
                <a:gd name="connsiteY36" fmla="*/ 809551 h 1329951"/>
                <a:gd name="connsiteX37" fmla="*/ 260201 w 549346"/>
                <a:gd name="connsiteY37" fmla="*/ 780605 h 1329951"/>
                <a:gd name="connsiteX38" fmla="*/ 289145 w 549346"/>
                <a:gd name="connsiteY38" fmla="*/ 780605 h 1329951"/>
                <a:gd name="connsiteX39" fmla="*/ 289145 w 549346"/>
                <a:gd name="connsiteY39" fmla="*/ 809551 h 1329951"/>
                <a:gd name="connsiteX40" fmla="*/ 260201 w 549346"/>
                <a:gd name="connsiteY40" fmla="*/ 1069748 h 1329951"/>
                <a:gd name="connsiteX41" fmla="*/ 260201 w 549346"/>
                <a:gd name="connsiteY41" fmla="*/ 1040804 h 1329951"/>
                <a:gd name="connsiteX42" fmla="*/ 289145 w 549346"/>
                <a:gd name="connsiteY42" fmla="*/ 1040804 h 1329951"/>
                <a:gd name="connsiteX43" fmla="*/ 289145 w 549346"/>
                <a:gd name="connsiteY43" fmla="*/ 1069748 h 1329951"/>
                <a:gd name="connsiteX44" fmla="*/ 260201 w 549346"/>
                <a:gd name="connsiteY44" fmla="*/ 1329948 h 1329951"/>
                <a:gd name="connsiteX45" fmla="*/ 260201 w 549346"/>
                <a:gd name="connsiteY45" fmla="*/ 1301004 h 1329951"/>
                <a:gd name="connsiteX46" fmla="*/ 289145 w 549346"/>
                <a:gd name="connsiteY46" fmla="*/ 1301004 h 1329951"/>
                <a:gd name="connsiteX47" fmla="*/ 289145 w 549346"/>
                <a:gd name="connsiteY47" fmla="*/ 1329948 h 1329951"/>
                <a:gd name="connsiteX48" fmla="*/ 0 w 549346"/>
                <a:gd name="connsiteY48" fmla="*/ 28945 h 1329951"/>
                <a:gd name="connsiteX49" fmla="*/ 0 w 549346"/>
                <a:gd name="connsiteY49" fmla="*/ 0 h 1329951"/>
                <a:gd name="connsiteX50" fmla="*/ 28944 w 549346"/>
                <a:gd name="connsiteY50" fmla="*/ 0 h 1329951"/>
                <a:gd name="connsiteX51" fmla="*/ 28944 w 549346"/>
                <a:gd name="connsiteY51" fmla="*/ 28945 h 1329951"/>
                <a:gd name="connsiteX52" fmla="*/ 0 w 549346"/>
                <a:gd name="connsiteY52" fmla="*/ 289145 h 1329951"/>
                <a:gd name="connsiteX53" fmla="*/ 0 w 549346"/>
                <a:gd name="connsiteY53" fmla="*/ 260201 h 1329951"/>
                <a:gd name="connsiteX54" fmla="*/ 28944 w 549346"/>
                <a:gd name="connsiteY54" fmla="*/ 260201 h 1329951"/>
                <a:gd name="connsiteX55" fmla="*/ 28944 w 549346"/>
                <a:gd name="connsiteY55" fmla="*/ 289145 h 1329951"/>
                <a:gd name="connsiteX56" fmla="*/ 0 w 549346"/>
                <a:gd name="connsiteY56" fmla="*/ 549346 h 1329951"/>
                <a:gd name="connsiteX57" fmla="*/ 0 w 549346"/>
                <a:gd name="connsiteY57" fmla="*/ 520401 h 1329951"/>
                <a:gd name="connsiteX58" fmla="*/ 28944 w 549346"/>
                <a:gd name="connsiteY58" fmla="*/ 520401 h 1329951"/>
                <a:gd name="connsiteX59" fmla="*/ 28944 w 549346"/>
                <a:gd name="connsiteY59" fmla="*/ 549346 h 1329951"/>
                <a:gd name="connsiteX60" fmla="*/ 0 w 549346"/>
                <a:gd name="connsiteY60" fmla="*/ 809547 h 1329951"/>
                <a:gd name="connsiteX61" fmla="*/ 0 w 549346"/>
                <a:gd name="connsiteY61" fmla="*/ 780602 h 1329951"/>
                <a:gd name="connsiteX62" fmla="*/ 28944 w 549346"/>
                <a:gd name="connsiteY62" fmla="*/ 780602 h 1329951"/>
                <a:gd name="connsiteX63" fmla="*/ 28944 w 549346"/>
                <a:gd name="connsiteY63" fmla="*/ 809547 h 1329951"/>
                <a:gd name="connsiteX64" fmla="*/ 0 w 549346"/>
                <a:gd name="connsiteY64" fmla="*/ 1069746 h 1329951"/>
                <a:gd name="connsiteX65" fmla="*/ 0 w 549346"/>
                <a:gd name="connsiteY65" fmla="*/ 1040802 h 1329951"/>
                <a:gd name="connsiteX66" fmla="*/ 28944 w 549346"/>
                <a:gd name="connsiteY66" fmla="*/ 1040802 h 1329951"/>
                <a:gd name="connsiteX67" fmla="*/ 28944 w 549346"/>
                <a:gd name="connsiteY67" fmla="*/ 1069746 h 1329951"/>
                <a:gd name="connsiteX68" fmla="*/ 0 w 549346"/>
                <a:gd name="connsiteY68" fmla="*/ 1329946 h 1329951"/>
                <a:gd name="connsiteX69" fmla="*/ 0 w 549346"/>
                <a:gd name="connsiteY69" fmla="*/ 1301002 h 1329951"/>
                <a:gd name="connsiteX70" fmla="*/ 28944 w 549346"/>
                <a:gd name="connsiteY70" fmla="*/ 1301002 h 1329951"/>
                <a:gd name="connsiteX71" fmla="*/ 28944 w 549346"/>
                <a:gd name="connsiteY71" fmla="*/ 1329946 h 1329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549346" h="1329951">
                  <a:moveTo>
                    <a:pt x="520400" y="28950"/>
                  </a:moveTo>
                  <a:lnTo>
                    <a:pt x="520400" y="5"/>
                  </a:lnTo>
                  <a:lnTo>
                    <a:pt x="549346" y="5"/>
                  </a:lnTo>
                  <a:lnTo>
                    <a:pt x="549346" y="28950"/>
                  </a:lnTo>
                  <a:close/>
                  <a:moveTo>
                    <a:pt x="520400" y="289149"/>
                  </a:moveTo>
                  <a:lnTo>
                    <a:pt x="520400" y="260205"/>
                  </a:lnTo>
                  <a:lnTo>
                    <a:pt x="549346" y="260205"/>
                  </a:lnTo>
                  <a:lnTo>
                    <a:pt x="549346" y="289149"/>
                  </a:lnTo>
                  <a:close/>
                  <a:moveTo>
                    <a:pt x="520400" y="549350"/>
                  </a:moveTo>
                  <a:lnTo>
                    <a:pt x="520400" y="520405"/>
                  </a:lnTo>
                  <a:lnTo>
                    <a:pt x="549346" y="520405"/>
                  </a:lnTo>
                  <a:lnTo>
                    <a:pt x="549346" y="549350"/>
                  </a:lnTo>
                  <a:close/>
                  <a:moveTo>
                    <a:pt x="520400" y="809553"/>
                  </a:moveTo>
                  <a:lnTo>
                    <a:pt x="520400" y="780608"/>
                  </a:lnTo>
                  <a:lnTo>
                    <a:pt x="549346" y="780608"/>
                  </a:lnTo>
                  <a:lnTo>
                    <a:pt x="549346" y="809553"/>
                  </a:lnTo>
                  <a:close/>
                  <a:moveTo>
                    <a:pt x="520400" y="1069751"/>
                  </a:moveTo>
                  <a:lnTo>
                    <a:pt x="520400" y="1040807"/>
                  </a:lnTo>
                  <a:lnTo>
                    <a:pt x="549346" y="1040807"/>
                  </a:lnTo>
                  <a:lnTo>
                    <a:pt x="549346" y="1069751"/>
                  </a:lnTo>
                  <a:close/>
                  <a:moveTo>
                    <a:pt x="520400" y="1329951"/>
                  </a:moveTo>
                  <a:lnTo>
                    <a:pt x="520400" y="1301007"/>
                  </a:lnTo>
                  <a:lnTo>
                    <a:pt x="549346" y="1301007"/>
                  </a:lnTo>
                  <a:lnTo>
                    <a:pt x="549346" y="1329951"/>
                  </a:lnTo>
                  <a:close/>
                  <a:moveTo>
                    <a:pt x="260201" y="28947"/>
                  </a:moveTo>
                  <a:lnTo>
                    <a:pt x="260201" y="2"/>
                  </a:lnTo>
                  <a:lnTo>
                    <a:pt x="289145" y="2"/>
                  </a:lnTo>
                  <a:lnTo>
                    <a:pt x="289145" y="28947"/>
                  </a:lnTo>
                  <a:close/>
                  <a:moveTo>
                    <a:pt x="260201" y="289147"/>
                  </a:moveTo>
                  <a:lnTo>
                    <a:pt x="260201" y="260203"/>
                  </a:lnTo>
                  <a:lnTo>
                    <a:pt x="289145" y="260203"/>
                  </a:lnTo>
                  <a:lnTo>
                    <a:pt x="289145" y="289147"/>
                  </a:lnTo>
                  <a:close/>
                  <a:moveTo>
                    <a:pt x="260201" y="549348"/>
                  </a:moveTo>
                  <a:lnTo>
                    <a:pt x="260201" y="520403"/>
                  </a:lnTo>
                  <a:lnTo>
                    <a:pt x="289145" y="520403"/>
                  </a:lnTo>
                  <a:lnTo>
                    <a:pt x="289145" y="549348"/>
                  </a:lnTo>
                  <a:close/>
                  <a:moveTo>
                    <a:pt x="260201" y="809551"/>
                  </a:moveTo>
                  <a:lnTo>
                    <a:pt x="260201" y="780605"/>
                  </a:lnTo>
                  <a:lnTo>
                    <a:pt x="289145" y="780605"/>
                  </a:lnTo>
                  <a:lnTo>
                    <a:pt x="289145" y="809551"/>
                  </a:lnTo>
                  <a:close/>
                  <a:moveTo>
                    <a:pt x="260201" y="1069748"/>
                  </a:moveTo>
                  <a:lnTo>
                    <a:pt x="260201" y="1040804"/>
                  </a:lnTo>
                  <a:lnTo>
                    <a:pt x="289145" y="1040804"/>
                  </a:lnTo>
                  <a:lnTo>
                    <a:pt x="289145" y="1069748"/>
                  </a:lnTo>
                  <a:close/>
                  <a:moveTo>
                    <a:pt x="260201" y="1329948"/>
                  </a:moveTo>
                  <a:lnTo>
                    <a:pt x="260201" y="1301004"/>
                  </a:lnTo>
                  <a:lnTo>
                    <a:pt x="289145" y="1301004"/>
                  </a:lnTo>
                  <a:lnTo>
                    <a:pt x="289145" y="1329948"/>
                  </a:lnTo>
                  <a:close/>
                  <a:moveTo>
                    <a:pt x="0" y="28945"/>
                  </a:moveTo>
                  <a:lnTo>
                    <a:pt x="0" y="0"/>
                  </a:lnTo>
                  <a:lnTo>
                    <a:pt x="28944" y="0"/>
                  </a:lnTo>
                  <a:lnTo>
                    <a:pt x="28944" y="28945"/>
                  </a:lnTo>
                  <a:close/>
                  <a:moveTo>
                    <a:pt x="0" y="289145"/>
                  </a:moveTo>
                  <a:lnTo>
                    <a:pt x="0" y="260201"/>
                  </a:lnTo>
                  <a:lnTo>
                    <a:pt x="28944" y="260201"/>
                  </a:lnTo>
                  <a:lnTo>
                    <a:pt x="28944" y="289145"/>
                  </a:lnTo>
                  <a:close/>
                  <a:moveTo>
                    <a:pt x="0" y="549346"/>
                  </a:moveTo>
                  <a:lnTo>
                    <a:pt x="0" y="520401"/>
                  </a:lnTo>
                  <a:lnTo>
                    <a:pt x="28944" y="520401"/>
                  </a:lnTo>
                  <a:lnTo>
                    <a:pt x="28944" y="549346"/>
                  </a:lnTo>
                  <a:close/>
                  <a:moveTo>
                    <a:pt x="0" y="809547"/>
                  </a:moveTo>
                  <a:lnTo>
                    <a:pt x="0" y="780602"/>
                  </a:lnTo>
                  <a:lnTo>
                    <a:pt x="28944" y="780602"/>
                  </a:lnTo>
                  <a:lnTo>
                    <a:pt x="28944" y="809547"/>
                  </a:lnTo>
                  <a:close/>
                  <a:moveTo>
                    <a:pt x="0" y="1069746"/>
                  </a:moveTo>
                  <a:lnTo>
                    <a:pt x="0" y="1040802"/>
                  </a:lnTo>
                  <a:lnTo>
                    <a:pt x="28944" y="1040802"/>
                  </a:lnTo>
                  <a:lnTo>
                    <a:pt x="28944" y="1069746"/>
                  </a:lnTo>
                  <a:close/>
                  <a:moveTo>
                    <a:pt x="0" y="1329946"/>
                  </a:moveTo>
                  <a:lnTo>
                    <a:pt x="0" y="1301002"/>
                  </a:lnTo>
                  <a:lnTo>
                    <a:pt x="28944" y="1301002"/>
                  </a:lnTo>
                  <a:lnTo>
                    <a:pt x="28944" y="1329946"/>
                  </a:lnTo>
                  <a:close/>
                </a:path>
              </a:pathLst>
            </a:custGeom>
            <a:solidFill>
              <a:schemeClr val="tx2">
                <a:alpha val="20000"/>
              </a:schemeClr>
            </a:solidFill>
            <a:ln w="10294"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 name="Freeform: Shape 27">
              <a:extLst>
                <a:ext uri="{FF2B5EF4-FFF2-40B4-BE49-F238E27FC236}">
                  <a16:creationId xmlns:a16="http://schemas.microsoft.com/office/drawing/2014/main" xmlns="" id="{1002DD15-AFAC-4EFB-A129-2542BC5F5194}"/>
                </a:ext>
              </a:extLst>
            </p:cNvPr>
            <p:cNvSpPr/>
            <p:nvPr userDrawn="1"/>
          </p:nvSpPr>
          <p:spPr>
            <a:xfrm rot="5400000">
              <a:off x="8941015" y="-145695"/>
              <a:ext cx="549346" cy="1329951"/>
            </a:xfrm>
            <a:custGeom>
              <a:avLst/>
              <a:gdLst>
                <a:gd name="connsiteX0" fmla="*/ 520400 w 549346"/>
                <a:gd name="connsiteY0" fmla="*/ 28950 h 1329951"/>
                <a:gd name="connsiteX1" fmla="*/ 520400 w 549346"/>
                <a:gd name="connsiteY1" fmla="*/ 5 h 1329951"/>
                <a:gd name="connsiteX2" fmla="*/ 549346 w 549346"/>
                <a:gd name="connsiteY2" fmla="*/ 5 h 1329951"/>
                <a:gd name="connsiteX3" fmla="*/ 549346 w 549346"/>
                <a:gd name="connsiteY3" fmla="*/ 28950 h 1329951"/>
                <a:gd name="connsiteX4" fmla="*/ 520400 w 549346"/>
                <a:gd name="connsiteY4" fmla="*/ 289149 h 1329951"/>
                <a:gd name="connsiteX5" fmla="*/ 520400 w 549346"/>
                <a:gd name="connsiteY5" fmla="*/ 260205 h 1329951"/>
                <a:gd name="connsiteX6" fmla="*/ 549346 w 549346"/>
                <a:gd name="connsiteY6" fmla="*/ 260205 h 1329951"/>
                <a:gd name="connsiteX7" fmla="*/ 549346 w 549346"/>
                <a:gd name="connsiteY7" fmla="*/ 289149 h 1329951"/>
                <a:gd name="connsiteX8" fmla="*/ 520400 w 549346"/>
                <a:gd name="connsiteY8" fmla="*/ 549350 h 1329951"/>
                <a:gd name="connsiteX9" fmla="*/ 520400 w 549346"/>
                <a:gd name="connsiteY9" fmla="*/ 520405 h 1329951"/>
                <a:gd name="connsiteX10" fmla="*/ 549346 w 549346"/>
                <a:gd name="connsiteY10" fmla="*/ 520405 h 1329951"/>
                <a:gd name="connsiteX11" fmla="*/ 549346 w 549346"/>
                <a:gd name="connsiteY11" fmla="*/ 549350 h 1329951"/>
                <a:gd name="connsiteX12" fmla="*/ 520400 w 549346"/>
                <a:gd name="connsiteY12" fmla="*/ 809553 h 1329951"/>
                <a:gd name="connsiteX13" fmla="*/ 520400 w 549346"/>
                <a:gd name="connsiteY13" fmla="*/ 780608 h 1329951"/>
                <a:gd name="connsiteX14" fmla="*/ 549346 w 549346"/>
                <a:gd name="connsiteY14" fmla="*/ 780608 h 1329951"/>
                <a:gd name="connsiteX15" fmla="*/ 549346 w 549346"/>
                <a:gd name="connsiteY15" fmla="*/ 809553 h 1329951"/>
                <a:gd name="connsiteX16" fmla="*/ 520400 w 549346"/>
                <a:gd name="connsiteY16" fmla="*/ 1069751 h 1329951"/>
                <a:gd name="connsiteX17" fmla="*/ 520400 w 549346"/>
                <a:gd name="connsiteY17" fmla="*/ 1040807 h 1329951"/>
                <a:gd name="connsiteX18" fmla="*/ 549346 w 549346"/>
                <a:gd name="connsiteY18" fmla="*/ 1040807 h 1329951"/>
                <a:gd name="connsiteX19" fmla="*/ 549346 w 549346"/>
                <a:gd name="connsiteY19" fmla="*/ 1069751 h 1329951"/>
                <a:gd name="connsiteX20" fmla="*/ 520400 w 549346"/>
                <a:gd name="connsiteY20" fmla="*/ 1329951 h 1329951"/>
                <a:gd name="connsiteX21" fmla="*/ 520400 w 549346"/>
                <a:gd name="connsiteY21" fmla="*/ 1301007 h 1329951"/>
                <a:gd name="connsiteX22" fmla="*/ 549346 w 549346"/>
                <a:gd name="connsiteY22" fmla="*/ 1301007 h 1329951"/>
                <a:gd name="connsiteX23" fmla="*/ 549346 w 549346"/>
                <a:gd name="connsiteY23" fmla="*/ 1329951 h 1329951"/>
                <a:gd name="connsiteX24" fmla="*/ 260201 w 549346"/>
                <a:gd name="connsiteY24" fmla="*/ 28947 h 1329951"/>
                <a:gd name="connsiteX25" fmla="*/ 260201 w 549346"/>
                <a:gd name="connsiteY25" fmla="*/ 2 h 1329951"/>
                <a:gd name="connsiteX26" fmla="*/ 289145 w 549346"/>
                <a:gd name="connsiteY26" fmla="*/ 2 h 1329951"/>
                <a:gd name="connsiteX27" fmla="*/ 289145 w 549346"/>
                <a:gd name="connsiteY27" fmla="*/ 28947 h 1329951"/>
                <a:gd name="connsiteX28" fmla="*/ 260201 w 549346"/>
                <a:gd name="connsiteY28" fmla="*/ 289147 h 1329951"/>
                <a:gd name="connsiteX29" fmla="*/ 260201 w 549346"/>
                <a:gd name="connsiteY29" fmla="*/ 260203 h 1329951"/>
                <a:gd name="connsiteX30" fmla="*/ 289145 w 549346"/>
                <a:gd name="connsiteY30" fmla="*/ 260203 h 1329951"/>
                <a:gd name="connsiteX31" fmla="*/ 289145 w 549346"/>
                <a:gd name="connsiteY31" fmla="*/ 289147 h 1329951"/>
                <a:gd name="connsiteX32" fmla="*/ 260201 w 549346"/>
                <a:gd name="connsiteY32" fmla="*/ 549348 h 1329951"/>
                <a:gd name="connsiteX33" fmla="*/ 260201 w 549346"/>
                <a:gd name="connsiteY33" fmla="*/ 520403 h 1329951"/>
                <a:gd name="connsiteX34" fmla="*/ 289145 w 549346"/>
                <a:gd name="connsiteY34" fmla="*/ 520403 h 1329951"/>
                <a:gd name="connsiteX35" fmla="*/ 289145 w 549346"/>
                <a:gd name="connsiteY35" fmla="*/ 549348 h 1329951"/>
                <a:gd name="connsiteX36" fmla="*/ 260201 w 549346"/>
                <a:gd name="connsiteY36" fmla="*/ 809551 h 1329951"/>
                <a:gd name="connsiteX37" fmla="*/ 260201 w 549346"/>
                <a:gd name="connsiteY37" fmla="*/ 780605 h 1329951"/>
                <a:gd name="connsiteX38" fmla="*/ 289145 w 549346"/>
                <a:gd name="connsiteY38" fmla="*/ 780605 h 1329951"/>
                <a:gd name="connsiteX39" fmla="*/ 289145 w 549346"/>
                <a:gd name="connsiteY39" fmla="*/ 809551 h 1329951"/>
                <a:gd name="connsiteX40" fmla="*/ 260201 w 549346"/>
                <a:gd name="connsiteY40" fmla="*/ 1069748 h 1329951"/>
                <a:gd name="connsiteX41" fmla="*/ 260201 w 549346"/>
                <a:gd name="connsiteY41" fmla="*/ 1040804 h 1329951"/>
                <a:gd name="connsiteX42" fmla="*/ 289145 w 549346"/>
                <a:gd name="connsiteY42" fmla="*/ 1040804 h 1329951"/>
                <a:gd name="connsiteX43" fmla="*/ 289145 w 549346"/>
                <a:gd name="connsiteY43" fmla="*/ 1069748 h 1329951"/>
                <a:gd name="connsiteX44" fmla="*/ 260201 w 549346"/>
                <a:gd name="connsiteY44" fmla="*/ 1329948 h 1329951"/>
                <a:gd name="connsiteX45" fmla="*/ 260201 w 549346"/>
                <a:gd name="connsiteY45" fmla="*/ 1301004 h 1329951"/>
                <a:gd name="connsiteX46" fmla="*/ 289145 w 549346"/>
                <a:gd name="connsiteY46" fmla="*/ 1301004 h 1329951"/>
                <a:gd name="connsiteX47" fmla="*/ 289145 w 549346"/>
                <a:gd name="connsiteY47" fmla="*/ 1329948 h 1329951"/>
                <a:gd name="connsiteX48" fmla="*/ 0 w 549346"/>
                <a:gd name="connsiteY48" fmla="*/ 28945 h 1329951"/>
                <a:gd name="connsiteX49" fmla="*/ 0 w 549346"/>
                <a:gd name="connsiteY49" fmla="*/ 0 h 1329951"/>
                <a:gd name="connsiteX50" fmla="*/ 28944 w 549346"/>
                <a:gd name="connsiteY50" fmla="*/ 0 h 1329951"/>
                <a:gd name="connsiteX51" fmla="*/ 28944 w 549346"/>
                <a:gd name="connsiteY51" fmla="*/ 28945 h 1329951"/>
                <a:gd name="connsiteX52" fmla="*/ 0 w 549346"/>
                <a:gd name="connsiteY52" fmla="*/ 289145 h 1329951"/>
                <a:gd name="connsiteX53" fmla="*/ 0 w 549346"/>
                <a:gd name="connsiteY53" fmla="*/ 260201 h 1329951"/>
                <a:gd name="connsiteX54" fmla="*/ 28944 w 549346"/>
                <a:gd name="connsiteY54" fmla="*/ 260201 h 1329951"/>
                <a:gd name="connsiteX55" fmla="*/ 28944 w 549346"/>
                <a:gd name="connsiteY55" fmla="*/ 289145 h 1329951"/>
                <a:gd name="connsiteX56" fmla="*/ 0 w 549346"/>
                <a:gd name="connsiteY56" fmla="*/ 549346 h 1329951"/>
                <a:gd name="connsiteX57" fmla="*/ 0 w 549346"/>
                <a:gd name="connsiteY57" fmla="*/ 520401 h 1329951"/>
                <a:gd name="connsiteX58" fmla="*/ 28944 w 549346"/>
                <a:gd name="connsiteY58" fmla="*/ 520401 h 1329951"/>
                <a:gd name="connsiteX59" fmla="*/ 28944 w 549346"/>
                <a:gd name="connsiteY59" fmla="*/ 549346 h 1329951"/>
                <a:gd name="connsiteX60" fmla="*/ 0 w 549346"/>
                <a:gd name="connsiteY60" fmla="*/ 809547 h 1329951"/>
                <a:gd name="connsiteX61" fmla="*/ 0 w 549346"/>
                <a:gd name="connsiteY61" fmla="*/ 780602 h 1329951"/>
                <a:gd name="connsiteX62" fmla="*/ 28944 w 549346"/>
                <a:gd name="connsiteY62" fmla="*/ 780602 h 1329951"/>
                <a:gd name="connsiteX63" fmla="*/ 28944 w 549346"/>
                <a:gd name="connsiteY63" fmla="*/ 809547 h 1329951"/>
                <a:gd name="connsiteX64" fmla="*/ 0 w 549346"/>
                <a:gd name="connsiteY64" fmla="*/ 1069746 h 1329951"/>
                <a:gd name="connsiteX65" fmla="*/ 0 w 549346"/>
                <a:gd name="connsiteY65" fmla="*/ 1040802 h 1329951"/>
                <a:gd name="connsiteX66" fmla="*/ 28944 w 549346"/>
                <a:gd name="connsiteY66" fmla="*/ 1040802 h 1329951"/>
                <a:gd name="connsiteX67" fmla="*/ 28944 w 549346"/>
                <a:gd name="connsiteY67" fmla="*/ 1069746 h 1329951"/>
                <a:gd name="connsiteX68" fmla="*/ 0 w 549346"/>
                <a:gd name="connsiteY68" fmla="*/ 1329946 h 1329951"/>
                <a:gd name="connsiteX69" fmla="*/ 0 w 549346"/>
                <a:gd name="connsiteY69" fmla="*/ 1301002 h 1329951"/>
                <a:gd name="connsiteX70" fmla="*/ 28944 w 549346"/>
                <a:gd name="connsiteY70" fmla="*/ 1301002 h 1329951"/>
                <a:gd name="connsiteX71" fmla="*/ 28944 w 549346"/>
                <a:gd name="connsiteY71" fmla="*/ 1329946 h 1329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549346" h="1329951">
                  <a:moveTo>
                    <a:pt x="520400" y="28950"/>
                  </a:moveTo>
                  <a:lnTo>
                    <a:pt x="520400" y="5"/>
                  </a:lnTo>
                  <a:lnTo>
                    <a:pt x="549346" y="5"/>
                  </a:lnTo>
                  <a:lnTo>
                    <a:pt x="549346" y="28950"/>
                  </a:lnTo>
                  <a:close/>
                  <a:moveTo>
                    <a:pt x="520400" y="289149"/>
                  </a:moveTo>
                  <a:lnTo>
                    <a:pt x="520400" y="260205"/>
                  </a:lnTo>
                  <a:lnTo>
                    <a:pt x="549346" y="260205"/>
                  </a:lnTo>
                  <a:lnTo>
                    <a:pt x="549346" y="289149"/>
                  </a:lnTo>
                  <a:close/>
                  <a:moveTo>
                    <a:pt x="520400" y="549350"/>
                  </a:moveTo>
                  <a:lnTo>
                    <a:pt x="520400" y="520405"/>
                  </a:lnTo>
                  <a:lnTo>
                    <a:pt x="549346" y="520405"/>
                  </a:lnTo>
                  <a:lnTo>
                    <a:pt x="549346" y="549350"/>
                  </a:lnTo>
                  <a:close/>
                  <a:moveTo>
                    <a:pt x="520400" y="809553"/>
                  </a:moveTo>
                  <a:lnTo>
                    <a:pt x="520400" y="780608"/>
                  </a:lnTo>
                  <a:lnTo>
                    <a:pt x="549346" y="780608"/>
                  </a:lnTo>
                  <a:lnTo>
                    <a:pt x="549346" y="809553"/>
                  </a:lnTo>
                  <a:close/>
                  <a:moveTo>
                    <a:pt x="520400" y="1069751"/>
                  </a:moveTo>
                  <a:lnTo>
                    <a:pt x="520400" y="1040807"/>
                  </a:lnTo>
                  <a:lnTo>
                    <a:pt x="549346" y="1040807"/>
                  </a:lnTo>
                  <a:lnTo>
                    <a:pt x="549346" y="1069751"/>
                  </a:lnTo>
                  <a:close/>
                  <a:moveTo>
                    <a:pt x="520400" y="1329951"/>
                  </a:moveTo>
                  <a:lnTo>
                    <a:pt x="520400" y="1301007"/>
                  </a:lnTo>
                  <a:lnTo>
                    <a:pt x="549346" y="1301007"/>
                  </a:lnTo>
                  <a:lnTo>
                    <a:pt x="549346" y="1329951"/>
                  </a:lnTo>
                  <a:close/>
                  <a:moveTo>
                    <a:pt x="260201" y="28947"/>
                  </a:moveTo>
                  <a:lnTo>
                    <a:pt x="260201" y="2"/>
                  </a:lnTo>
                  <a:lnTo>
                    <a:pt x="289145" y="2"/>
                  </a:lnTo>
                  <a:lnTo>
                    <a:pt x="289145" y="28947"/>
                  </a:lnTo>
                  <a:close/>
                  <a:moveTo>
                    <a:pt x="260201" y="289147"/>
                  </a:moveTo>
                  <a:lnTo>
                    <a:pt x="260201" y="260203"/>
                  </a:lnTo>
                  <a:lnTo>
                    <a:pt x="289145" y="260203"/>
                  </a:lnTo>
                  <a:lnTo>
                    <a:pt x="289145" y="289147"/>
                  </a:lnTo>
                  <a:close/>
                  <a:moveTo>
                    <a:pt x="260201" y="549348"/>
                  </a:moveTo>
                  <a:lnTo>
                    <a:pt x="260201" y="520403"/>
                  </a:lnTo>
                  <a:lnTo>
                    <a:pt x="289145" y="520403"/>
                  </a:lnTo>
                  <a:lnTo>
                    <a:pt x="289145" y="549348"/>
                  </a:lnTo>
                  <a:close/>
                  <a:moveTo>
                    <a:pt x="260201" y="809551"/>
                  </a:moveTo>
                  <a:lnTo>
                    <a:pt x="260201" y="780605"/>
                  </a:lnTo>
                  <a:lnTo>
                    <a:pt x="289145" y="780605"/>
                  </a:lnTo>
                  <a:lnTo>
                    <a:pt x="289145" y="809551"/>
                  </a:lnTo>
                  <a:close/>
                  <a:moveTo>
                    <a:pt x="260201" y="1069748"/>
                  </a:moveTo>
                  <a:lnTo>
                    <a:pt x="260201" y="1040804"/>
                  </a:lnTo>
                  <a:lnTo>
                    <a:pt x="289145" y="1040804"/>
                  </a:lnTo>
                  <a:lnTo>
                    <a:pt x="289145" y="1069748"/>
                  </a:lnTo>
                  <a:close/>
                  <a:moveTo>
                    <a:pt x="260201" y="1329948"/>
                  </a:moveTo>
                  <a:lnTo>
                    <a:pt x="260201" y="1301004"/>
                  </a:lnTo>
                  <a:lnTo>
                    <a:pt x="289145" y="1301004"/>
                  </a:lnTo>
                  <a:lnTo>
                    <a:pt x="289145" y="1329948"/>
                  </a:lnTo>
                  <a:close/>
                  <a:moveTo>
                    <a:pt x="0" y="28945"/>
                  </a:moveTo>
                  <a:lnTo>
                    <a:pt x="0" y="0"/>
                  </a:lnTo>
                  <a:lnTo>
                    <a:pt x="28944" y="0"/>
                  </a:lnTo>
                  <a:lnTo>
                    <a:pt x="28944" y="28945"/>
                  </a:lnTo>
                  <a:close/>
                  <a:moveTo>
                    <a:pt x="0" y="289145"/>
                  </a:moveTo>
                  <a:lnTo>
                    <a:pt x="0" y="260201"/>
                  </a:lnTo>
                  <a:lnTo>
                    <a:pt x="28944" y="260201"/>
                  </a:lnTo>
                  <a:lnTo>
                    <a:pt x="28944" y="289145"/>
                  </a:lnTo>
                  <a:close/>
                  <a:moveTo>
                    <a:pt x="0" y="549346"/>
                  </a:moveTo>
                  <a:lnTo>
                    <a:pt x="0" y="520401"/>
                  </a:lnTo>
                  <a:lnTo>
                    <a:pt x="28944" y="520401"/>
                  </a:lnTo>
                  <a:lnTo>
                    <a:pt x="28944" y="549346"/>
                  </a:lnTo>
                  <a:close/>
                  <a:moveTo>
                    <a:pt x="0" y="809547"/>
                  </a:moveTo>
                  <a:lnTo>
                    <a:pt x="0" y="780602"/>
                  </a:lnTo>
                  <a:lnTo>
                    <a:pt x="28944" y="780602"/>
                  </a:lnTo>
                  <a:lnTo>
                    <a:pt x="28944" y="809547"/>
                  </a:lnTo>
                  <a:close/>
                  <a:moveTo>
                    <a:pt x="0" y="1069746"/>
                  </a:moveTo>
                  <a:lnTo>
                    <a:pt x="0" y="1040802"/>
                  </a:lnTo>
                  <a:lnTo>
                    <a:pt x="28944" y="1040802"/>
                  </a:lnTo>
                  <a:lnTo>
                    <a:pt x="28944" y="1069746"/>
                  </a:lnTo>
                  <a:close/>
                  <a:moveTo>
                    <a:pt x="0" y="1329946"/>
                  </a:moveTo>
                  <a:lnTo>
                    <a:pt x="0" y="1301002"/>
                  </a:lnTo>
                  <a:lnTo>
                    <a:pt x="28944" y="1301002"/>
                  </a:lnTo>
                  <a:lnTo>
                    <a:pt x="28944" y="1329946"/>
                  </a:lnTo>
                  <a:close/>
                </a:path>
              </a:pathLst>
            </a:custGeom>
            <a:solidFill>
              <a:schemeClr val="tx2">
                <a:alpha val="20000"/>
              </a:schemeClr>
            </a:solidFill>
            <a:ln w="10294"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 name="Freeform: Shape 28">
              <a:extLst>
                <a:ext uri="{FF2B5EF4-FFF2-40B4-BE49-F238E27FC236}">
                  <a16:creationId xmlns:a16="http://schemas.microsoft.com/office/drawing/2014/main" xmlns="" id="{1B0AA9B6-AF3C-4AF7-B740-23F772726DF5}"/>
                </a:ext>
              </a:extLst>
            </p:cNvPr>
            <p:cNvSpPr/>
            <p:nvPr userDrawn="1"/>
          </p:nvSpPr>
          <p:spPr>
            <a:xfrm rot="5400000">
              <a:off x="9981382" y="374704"/>
              <a:ext cx="549346" cy="289153"/>
            </a:xfrm>
            <a:custGeom>
              <a:avLst/>
              <a:gdLst>
                <a:gd name="connsiteX0" fmla="*/ 520400 w 549346"/>
                <a:gd name="connsiteY0" fmla="*/ 28953 h 289153"/>
                <a:gd name="connsiteX1" fmla="*/ 520400 w 549346"/>
                <a:gd name="connsiteY1" fmla="*/ 9 h 289153"/>
                <a:gd name="connsiteX2" fmla="*/ 549346 w 549346"/>
                <a:gd name="connsiteY2" fmla="*/ 9 h 289153"/>
                <a:gd name="connsiteX3" fmla="*/ 549346 w 549346"/>
                <a:gd name="connsiteY3" fmla="*/ 28953 h 289153"/>
                <a:gd name="connsiteX4" fmla="*/ 520400 w 549346"/>
                <a:gd name="connsiteY4" fmla="*/ 289153 h 289153"/>
                <a:gd name="connsiteX5" fmla="*/ 520400 w 549346"/>
                <a:gd name="connsiteY5" fmla="*/ 260209 h 289153"/>
                <a:gd name="connsiteX6" fmla="*/ 549346 w 549346"/>
                <a:gd name="connsiteY6" fmla="*/ 260209 h 289153"/>
                <a:gd name="connsiteX7" fmla="*/ 549346 w 549346"/>
                <a:gd name="connsiteY7" fmla="*/ 289153 h 289153"/>
                <a:gd name="connsiteX8" fmla="*/ 260201 w 549346"/>
                <a:gd name="connsiteY8" fmla="*/ 289151 h 289153"/>
                <a:gd name="connsiteX9" fmla="*/ 260201 w 549346"/>
                <a:gd name="connsiteY9" fmla="*/ 260207 h 289153"/>
                <a:gd name="connsiteX10" fmla="*/ 289145 w 549346"/>
                <a:gd name="connsiteY10" fmla="*/ 260207 h 289153"/>
                <a:gd name="connsiteX11" fmla="*/ 289145 w 549346"/>
                <a:gd name="connsiteY11" fmla="*/ 289151 h 289153"/>
                <a:gd name="connsiteX12" fmla="*/ 0 w 549346"/>
                <a:gd name="connsiteY12" fmla="*/ 28949 h 289153"/>
                <a:gd name="connsiteX13" fmla="*/ 0 w 549346"/>
                <a:gd name="connsiteY13" fmla="*/ 0 h 289153"/>
                <a:gd name="connsiteX14" fmla="*/ 28944 w 549346"/>
                <a:gd name="connsiteY14" fmla="*/ 0 h 289153"/>
                <a:gd name="connsiteX15" fmla="*/ 28944 w 549346"/>
                <a:gd name="connsiteY15" fmla="*/ 28949 h 289153"/>
                <a:gd name="connsiteX16" fmla="*/ 0 w 549346"/>
                <a:gd name="connsiteY16" fmla="*/ 289149 h 289153"/>
                <a:gd name="connsiteX17" fmla="*/ 0 w 549346"/>
                <a:gd name="connsiteY17" fmla="*/ 260205 h 289153"/>
                <a:gd name="connsiteX18" fmla="*/ 28944 w 549346"/>
                <a:gd name="connsiteY18" fmla="*/ 260205 h 289153"/>
                <a:gd name="connsiteX19" fmla="*/ 28944 w 549346"/>
                <a:gd name="connsiteY19" fmla="*/ 289149 h 289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49346" h="289153">
                  <a:moveTo>
                    <a:pt x="520400" y="28953"/>
                  </a:moveTo>
                  <a:lnTo>
                    <a:pt x="520400" y="9"/>
                  </a:lnTo>
                  <a:lnTo>
                    <a:pt x="549346" y="9"/>
                  </a:lnTo>
                  <a:lnTo>
                    <a:pt x="549346" y="28953"/>
                  </a:lnTo>
                  <a:close/>
                  <a:moveTo>
                    <a:pt x="520400" y="289153"/>
                  </a:moveTo>
                  <a:lnTo>
                    <a:pt x="520400" y="260209"/>
                  </a:lnTo>
                  <a:lnTo>
                    <a:pt x="549346" y="260209"/>
                  </a:lnTo>
                  <a:lnTo>
                    <a:pt x="549346" y="289153"/>
                  </a:lnTo>
                  <a:close/>
                  <a:moveTo>
                    <a:pt x="260201" y="289151"/>
                  </a:moveTo>
                  <a:lnTo>
                    <a:pt x="260201" y="260207"/>
                  </a:lnTo>
                  <a:lnTo>
                    <a:pt x="289145" y="260207"/>
                  </a:lnTo>
                  <a:lnTo>
                    <a:pt x="289145" y="289151"/>
                  </a:lnTo>
                  <a:close/>
                  <a:moveTo>
                    <a:pt x="0" y="28949"/>
                  </a:moveTo>
                  <a:lnTo>
                    <a:pt x="0" y="0"/>
                  </a:lnTo>
                  <a:lnTo>
                    <a:pt x="28944" y="0"/>
                  </a:lnTo>
                  <a:lnTo>
                    <a:pt x="28944" y="28949"/>
                  </a:lnTo>
                  <a:close/>
                  <a:moveTo>
                    <a:pt x="0" y="289149"/>
                  </a:moveTo>
                  <a:lnTo>
                    <a:pt x="0" y="260205"/>
                  </a:lnTo>
                  <a:lnTo>
                    <a:pt x="28944" y="260205"/>
                  </a:lnTo>
                  <a:lnTo>
                    <a:pt x="28944" y="289149"/>
                  </a:lnTo>
                  <a:close/>
                </a:path>
              </a:pathLst>
            </a:custGeom>
            <a:solidFill>
              <a:schemeClr val="tx2">
                <a:alpha val="20000"/>
              </a:schemeClr>
            </a:solidFill>
            <a:ln w="10294"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30" name="Title 43">
            <a:extLst>
              <a:ext uri="{FF2B5EF4-FFF2-40B4-BE49-F238E27FC236}">
                <a16:creationId xmlns:a16="http://schemas.microsoft.com/office/drawing/2014/main" xmlns="" id="{29A973F6-ADA9-41BF-A88A-1AD1E3DBE512}"/>
              </a:ext>
            </a:extLst>
          </p:cNvPr>
          <p:cNvSpPr txBox="1">
            <a:spLocks/>
          </p:cNvSpPr>
          <p:nvPr/>
        </p:nvSpPr>
        <p:spPr>
          <a:xfrm>
            <a:off x="381001" y="357721"/>
            <a:ext cx="6608941" cy="690029"/>
          </a:xfrm>
          <a:prstGeom prst="rect">
            <a:avLst/>
          </a:prstGeom>
        </p:spPr>
        <p:txBody>
          <a:bodyPr vert="horz" lIns="0" tIns="0" rIns="0" bIns="0" rtlCol="0" anchor="t" anchorCtr="0">
            <a:noAutofit/>
          </a:bodyPr>
          <a:lstStyle>
            <a:lvl1pPr algn="l" defTabSz="457200" rtl="0" eaLnBrk="1" latinLnBrk="0" hangingPunct="1">
              <a:lnSpc>
                <a:spcPct val="85000"/>
              </a:lnSpc>
              <a:spcBef>
                <a:spcPct val="0"/>
              </a:spcBef>
              <a:buNone/>
              <a:tabLst>
                <a:tab pos="2227263" algn="l"/>
              </a:tabLst>
              <a:defRPr sz="2800" b="1" i="0" kern="1200" spc="-50" baseline="0">
                <a:solidFill>
                  <a:schemeClr val="tx1"/>
                </a:solidFill>
                <a:latin typeface="Arial" panose="020B0604020202020204" pitchFamily="34" charset="0"/>
                <a:ea typeface="+mj-ea"/>
                <a:cs typeface="Arial"/>
              </a:defRPr>
            </a:lvl1pPr>
          </a:lstStyle>
          <a:p>
            <a:pPr lvl="0">
              <a:defRPr/>
            </a:pPr>
            <a:r>
              <a:rPr lang="en-US">
                <a:solidFill>
                  <a:prstClr val="black"/>
                </a:solidFill>
                <a:latin typeface="Helvetica" panose="020B0604020202020204" pitchFamily="34" charset="0"/>
                <a:cs typeface="Helvetica" panose="020B0604020202020204" pitchFamily="34" charset="0"/>
              </a:rPr>
              <a:t>7. </a:t>
            </a:r>
            <a:r>
              <a:rPr lang="en-US" dirty="0">
                <a:solidFill>
                  <a:prstClr val="black"/>
                </a:solidFill>
                <a:latin typeface="Helvetica" panose="020B0604020202020204" pitchFamily="34" charset="0"/>
                <a:cs typeface="Helvetica" panose="020B0604020202020204" pitchFamily="34" charset="0"/>
              </a:rPr>
              <a:t>Array Variables</a:t>
            </a:r>
          </a:p>
        </p:txBody>
      </p:sp>
      <p:sp>
        <p:nvSpPr>
          <p:cNvPr id="31" name="Rectangle 30">
            <a:extLst>
              <a:ext uri="{FF2B5EF4-FFF2-40B4-BE49-F238E27FC236}">
                <a16:creationId xmlns:a16="http://schemas.microsoft.com/office/drawing/2014/main" xmlns="" id="{53ADBD0E-AC30-4CB8-AD24-FD52A1B4EDE2}"/>
              </a:ext>
            </a:extLst>
          </p:cNvPr>
          <p:cNvSpPr/>
          <p:nvPr/>
        </p:nvSpPr>
        <p:spPr>
          <a:xfrm>
            <a:off x="1024469" y="1157566"/>
            <a:ext cx="10972800" cy="2743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7" name="Rectangle 36">
            <a:extLst>
              <a:ext uri="{FF2B5EF4-FFF2-40B4-BE49-F238E27FC236}">
                <a16:creationId xmlns:a16="http://schemas.microsoft.com/office/drawing/2014/main" xmlns="" id="{98F2C553-7C4B-4EA3-8730-56C48E6084F7}"/>
              </a:ext>
            </a:extLst>
          </p:cNvPr>
          <p:cNvSpPr/>
          <p:nvPr/>
        </p:nvSpPr>
        <p:spPr>
          <a:xfrm>
            <a:off x="-1" y="6812282"/>
            <a:ext cx="12192001" cy="45719"/>
          </a:xfrm>
          <a:prstGeom prst="rect">
            <a:avLst/>
          </a:prstGeom>
          <a:solidFill>
            <a:srgbClr val="FA42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 name="Rectangle 38">
            <a:extLst>
              <a:ext uri="{FF2B5EF4-FFF2-40B4-BE49-F238E27FC236}">
                <a16:creationId xmlns:a16="http://schemas.microsoft.com/office/drawing/2014/main" xmlns="" id="{0B6FA040-AED1-4CEB-B00A-8A1588CE0DE8}"/>
              </a:ext>
            </a:extLst>
          </p:cNvPr>
          <p:cNvSpPr/>
          <p:nvPr/>
        </p:nvSpPr>
        <p:spPr>
          <a:xfrm>
            <a:off x="384665" y="1157566"/>
            <a:ext cx="73152" cy="2743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 name="Rectangle 39">
            <a:extLst>
              <a:ext uri="{FF2B5EF4-FFF2-40B4-BE49-F238E27FC236}">
                <a16:creationId xmlns:a16="http://schemas.microsoft.com/office/drawing/2014/main" xmlns="" id="{DCC78C35-16D4-416B-B32D-5DC2F552672C}"/>
              </a:ext>
            </a:extLst>
          </p:cNvPr>
          <p:cNvSpPr/>
          <p:nvPr/>
        </p:nvSpPr>
        <p:spPr>
          <a:xfrm>
            <a:off x="511406" y="1157566"/>
            <a:ext cx="73152" cy="2743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1" name="Rectangle 40">
            <a:extLst>
              <a:ext uri="{FF2B5EF4-FFF2-40B4-BE49-F238E27FC236}">
                <a16:creationId xmlns:a16="http://schemas.microsoft.com/office/drawing/2014/main" xmlns="" id="{61507461-5C9A-491C-8F6C-B9026EA93C0C}"/>
              </a:ext>
            </a:extLst>
          </p:cNvPr>
          <p:cNvSpPr/>
          <p:nvPr/>
        </p:nvSpPr>
        <p:spPr>
          <a:xfrm>
            <a:off x="638147" y="1157566"/>
            <a:ext cx="73152" cy="2743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2" name="Rectangle 41">
            <a:extLst>
              <a:ext uri="{FF2B5EF4-FFF2-40B4-BE49-F238E27FC236}">
                <a16:creationId xmlns:a16="http://schemas.microsoft.com/office/drawing/2014/main" xmlns="" id="{EFC12F44-651B-48CD-9F60-57BAB57DC806}"/>
              </a:ext>
            </a:extLst>
          </p:cNvPr>
          <p:cNvSpPr/>
          <p:nvPr/>
        </p:nvSpPr>
        <p:spPr>
          <a:xfrm>
            <a:off x="764888" y="1157566"/>
            <a:ext cx="73152" cy="2743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 name="Rectangle 42">
            <a:extLst>
              <a:ext uri="{FF2B5EF4-FFF2-40B4-BE49-F238E27FC236}">
                <a16:creationId xmlns:a16="http://schemas.microsoft.com/office/drawing/2014/main" xmlns="" id="{A6D9627D-80F0-4437-899C-D8E243118C41}"/>
              </a:ext>
            </a:extLst>
          </p:cNvPr>
          <p:cNvSpPr/>
          <p:nvPr/>
        </p:nvSpPr>
        <p:spPr>
          <a:xfrm>
            <a:off x="891627" y="1157566"/>
            <a:ext cx="73152" cy="2743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2" name="Group 1">
            <a:extLst>
              <a:ext uri="{FF2B5EF4-FFF2-40B4-BE49-F238E27FC236}">
                <a16:creationId xmlns:a16="http://schemas.microsoft.com/office/drawing/2014/main" xmlns="" id="{02CB98D7-1262-41EA-94C2-97E96B41B528}"/>
              </a:ext>
            </a:extLst>
          </p:cNvPr>
          <p:cNvGrpSpPr/>
          <p:nvPr/>
        </p:nvGrpSpPr>
        <p:grpSpPr>
          <a:xfrm>
            <a:off x="8835031" y="2090639"/>
            <a:ext cx="2847391" cy="3123582"/>
            <a:chOff x="3804098" y="1871996"/>
            <a:chExt cx="2847391" cy="3123582"/>
          </a:xfrm>
        </p:grpSpPr>
        <p:sp>
          <p:nvSpPr>
            <p:cNvPr id="111" name="Rectangle: Rounded Corners 110">
              <a:extLst>
                <a:ext uri="{FF2B5EF4-FFF2-40B4-BE49-F238E27FC236}">
                  <a16:creationId xmlns:a16="http://schemas.microsoft.com/office/drawing/2014/main" xmlns="" id="{06CA1F81-D77C-4B30-8B8A-0703914E0AC1}"/>
                </a:ext>
              </a:extLst>
            </p:cNvPr>
            <p:cNvSpPr>
              <a:spLocks noChangeAspect="1"/>
            </p:cNvSpPr>
            <p:nvPr/>
          </p:nvSpPr>
          <p:spPr>
            <a:xfrm>
              <a:off x="3804098" y="2168341"/>
              <a:ext cx="2847391" cy="2827237"/>
            </a:xfrm>
            <a:prstGeom prst="roundRect">
              <a:avLst>
                <a:gd name="adj" fmla="val 7704"/>
              </a:avLst>
            </a:prstGeom>
            <a:solidFill>
              <a:srgbClr val="FFFFFF"/>
            </a:solidFill>
            <a:ln w="38100" cap="flat" cmpd="sng" algn="ctr">
              <a:solidFill>
                <a:srgbClr val="FFB50E"/>
              </a:solidFill>
              <a:prstDash val="solid"/>
            </a:ln>
            <a:effectLst/>
          </p:spPr>
          <p:txBody>
            <a:bodyPr lIns="144000" tIns="126000" rIns="144000" rtlCol="0" anchor="t" anchorCtr="0"/>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a:ea typeface="Source Sans Pro" charset="0"/>
                <a:cs typeface="Arial" panose="020B0604020202020204" pitchFamily="34" charset="0"/>
                <a:sym typeface="Arial"/>
              </a:endParaRPr>
            </a:p>
            <a:p>
              <a:pPr marL="285750" marR="0" lvl="0" indent="-285750" defTabSz="914400" eaLnBrk="1" fontAlgn="auto" latinLnBrk="0" hangingPunct="1">
                <a:lnSpc>
                  <a:spcPct val="100000"/>
                </a:lnSpc>
                <a:spcBef>
                  <a:spcPct val="0"/>
                </a:spcBef>
                <a:spcAft>
                  <a:spcPts val="0"/>
                </a:spcAft>
                <a:buClrTx/>
                <a:buSzTx/>
                <a:buFont typeface="Arial" panose="020B0604020202020204" pitchFamily="34" charset="0"/>
                <a:buChar char="•"/>
                <a:tabLst/>
                <a:defRPr/>
              </a:pPr>
              <a:r>
                <a:rPr kumimoji="0" lang="en-US" sz="1800" b="0" i="0" u="none" strike="noStrike" kern="0" cap="none" spc="0" normalizeH="0" baseline="0" noProof="0" dirty="0">
                  <a:ln>
                    <a:noFill/>
                  </a:ln>
                  <a:solidFill>
                    <a:prstClr val="black"/>
                  </a:solidFill>
                  <a:effectLst/>
                  <a:uLnTx/>
                  <a:uFillTx/>
                  <a:latin typeface="Arial"/>
                  <a:ea typeface="Source Sans Pro" charset="0"/>
                  <a:cs typeface="Arial" panose="020B0604020202020204" pitchFamily="34" charset="0"/>
                  <a:sym typeface="Arial"/>
                </a:rPr>
                <a:t>An array of names of two items</a:t>
              </a:r>
            </a:p>
            <a:p>
              <a:pPr marL="742950" marR="0" lvl="1" indent="-285750" defTabSz="914400" eaLnBrk="1" fontAlgn="auto" latinLnBrk="0" hangingPunct="1">
                <a:lnSpc>
                  <a:spcPct val="100000"/>
                </a:lnSpc>
                <a:spcBef>
                  <a:spcPct val="0"/>
                </a:spcBef>
                <a:spcAft>
                  <a:spcPts val="0"/>
                </a:spcAft>
                <a:buClrTx/>
                <a:buSzTx/>
                <a:buFont typeface="Arial" panose="020B0604020202020204" pitchFamily="34" charset="0"/>
                <a:buChar char="•"/>
                <a:tabLst/>
                <a:defRPr/>
              </a:pPr>
              <a:r>
                <a:rPr kumimoji="0" lang="en-US" sz="1800" b="0" i="0" u="none" strike="noStrike" kern="0" cap="none" spc="0" normalizeH="0" baseline="0" noProof="0" dirty="0">
                  <a:ln>
                    <a:noFill/>
                  </a:ln>
                  <a:solidFill>
                    <a:prstClr val="black"/>
                  </a:solidFill>
                  <a:effectLst/>
                  <a:uLnTx/>
                  <a:uFillTx/>
                  <a:latin typeface="Arial"/>
                  <a:ea typeface="Source Sans Pro" charset="0"/>
                  <a:cs typeface="Arial" panose="020B0604020202020204" pitchFamily="34" charset="0"/>
                  <a:sym typeface="Arial"/>
                </a:rPr>
                <a:t>Variable name can be </a:t>
              </a:r>
              <a:r>
                <a:rPr kumimoji="0" lang="en-US" sz="1800" b="0" i="0" u="none" strike="noStrike" kern="0" cap="none" spc="0" normalizeH="0" baseline="0" noProof="0" dirty="0" err="1">
                  <a:ln>
                    <a:noFill/>
                  </a:ln>
                  <a:solidFill>
                    <a:prstClr val="black"/>
                  </a:solidFill>
                  <a:effectLst/>
                  <a:uLnTx/>
                  <a:uFillTx/>
                  <a:latin typeface="Arial"/>
                  <a:ea typeface="Source Sans Pro" charset="0"/>
                  <a:cs typeface="Arial" panose="020B0604020202020204" pitchFamily="34" charset="0"/>
                  <a:sym typeface="Arial"/>
                </a:rPr>
                <a:t>ArrCompName</a:t>
              </a:r>
              <a:r>
                <a:rPr kumimoji="0" lang="en-US" sz="1800" b="0" i="0" u="none" strike="noStrike" kern="0" cap="none" spc="0" normalizeH="0" baseline="0" noProof="0" dirty="0">
                  <a:ln>
                    <a:noFill/>
                  </a:ln>
                  <a:solidFill>
                    <a:prstClr val="black"/>
                  </a:solidFill>
                  <a:effectLst/>
                  <a:uLnTx/>
                  <a:uFillTx/>
                  <a:latin typeface="Arial"/>
                  <a:ea typeface="Source Sans Pro" charset="0"/>
                  <a:cs typeface="Arial" panose="020B0604020202020204" pitchFamily="34" charset="0"/>
                  <a:sym typeface="Arial"/>
                </a:rPr>
                <a:t> with value {“ABC”, “XYZ”}</a:t>
              </a:r>
            </a:p>
          </p:txBody>
        </p:sp>
        <p:sp>
          <p:nvSpPr>
            <p:cNvPr id="32" name="Rectangle: Rounded Corners 31">
              <a:extLst>
                <a:ext uri="{FF2B5EF4-FFF2-40B4-BE49-F238E27FC236}">
                  <a16:creationId xmlns:a16="http://schemas.microsoft.com/office/drawing/2014/main" xmlns="" id="{6221C39C-0907-43E9-AFF9-1AFB003C96EA}"/>
                </a:ext>
              </a:extLst>
            </p:cNvPr>
            <p:cNvSpPr/>
            <p:nvPr/>
          </p:nvSpPr>
          <p:spPr>
            <a:xfrm>
              <a:off x="3926495" y="1871996"/>
              <a:ext cx="2602597" cy="668293"/>
            </a:xfrm>
            <a:prstGeom prst="roundRect">
              <a:avLst>
                <a:gd name="adj" fmla="val 50000"/>
              </a:avLst>
            </a:prstGeom>
            <a:solidFill>
              <a:srgbClr val="FFB5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Example</a:t>
              </a:r>
            </a:p>
          </p:txBody>
        </p:sp>
      </p:grpSp>
      <p:grpSp>
        <p:nvGrpSpPr>
          <p:cNvPr id="33" name="Group 32">
            <a:extLst>
              <a:ext uri="{FF2B5EF4-FFF2-40B4-BE49-F238E27FC236}">
                <a16:creationId xmlns:a16="http://schemas.microsoft.com/office/drawing/2014/main" xmlns="" id="{08A24E5B-06CD-497F-AD74-19C781A25376}"/>
              </a:ext>
            </a:extLst>
          </p:cNvPr>
          <p:cNvGrpSpPr/>
          <p:nvPr/>
        </p:nvGrpSpPr>
        <p:grpSpPr>
          <a:xfrm>
            <a:off x="4611907" y="2090639"/>
            <a:ext cx="2847391" cy="3123582"/>
            <a:chOff x="3804098" y="1871996"/>
            <a:chExt cx="2847391" cy="3123582"/>
          </a:xfrm>
        </p:grpSpPr>
        <p:sp>
          <p:nvSpPr>
            <p:cNvPr id="34" name="Rectangle: Rounded Corners 33">
              <a:extLst>
                <a:ext uri="{FF2B5EF4-FFF2-40B4-BE49-F238E27FC236}">
                  <a16:creationId xmlns:a16="http://schemas.microsoft.com/office/drawing/2014/main" xmlns="" id="{9DC1F42B-D28C-4FC8-A878-39A13AD664B6}"/>
                </a:ext>
              </a:extLst>
            </p:cNvPr>
            <p:cNvSpPr>
              <a:spLocks noChangeAspect="1"/>
            </p:cNvSpPr>
            <p:nvPr/>
          </p:nvSpPr>
          <p:spPr>
            <a:xfrm>
              <a:off x="3804098" y="2168341"/>
              <a:ext cx="2847391" cy="2827237"/>
            </a:xfrm>
            <a:prstGeom prst="roundRect">
              <a:avLst>
                <a:gd name="adj" fmla="val 7704"/>
              </a:avLst>
            </a:prstGeom>
            <a:solidFill>
              <a:srgbClr val="FFFFFF"/>
            </a:solidFill>
            <a:ln w="38100" cap="flat" cmpd="sng" algn="ctr">
              <a:solidFill>
                <a:srgbClr val="FA4616"/>
              </a:solidFill>
              <a:prstDash val="solid"/>
            </a:ln>
            <a:effectLst/>
          </p:spPr>
          <p:txBody>
            <a:bodyPr lIns="144000" tIns="126000" rIns="144000" rtlCol="0" anchor="t" anchorCtr="0"/>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a:ea typeface="Source Sans Pro" charset="0"/>
                <a:cs typeface="Arial" panose="020B0604020202020204" pitchFamily="34" charset="0"/>
                <a:sym typeface="Arial"/>
              </a:endParaRP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Arial"/>
                  <a:ea typeface="Source Sans Pro" charset="0"/>
                  <a:cs typeface="Arial" panose="020B0604020202020204" pitchFamily="34" charset="0"/>
                  <a:sym typeface="Arial"/>
                </a:rPr>
                <a:t>Used to organize data so that a related set of values can be easily sorted or searched</a:t>
              </a:r>
            </a:p>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a:ea typeface="Source Sans Pro" charset="0"/>
                <a:cs typeface="Arial" panose="020B0604020202020204" pitchFamily="34" charset="0"/>
                <a:sym typeface="Arial"/>
              </a:endParaRPr>
            </a:p>
          </p:txBody>
        </p:sp>
        <p:sp>
          <p:nvSpPr>
            <p:cNvPr id="35" name="Rectangle: Rounded Corners 34">
              <a:extLst>
                <a:ext uri="{FF2B5EF4-FFF2-40B4-BE49-F238E27FC236}">
                  <a16:creationId xmlns:a16="http://schemas.microsoft.com/office/drawing/2014/main" xmlns="" id="{D565FCD9-A081-4650-9939-77DDDFA1547A}"/>
                </a:ext>
              </a:extLst>
            </p:cNvPr>
            <p:cNvSpPr/>
            <p:nvPr/>
          </p:nvSpPr>
          <p:spPr>
            <a:xfrm>
              <a:off x="3926495" y="1871996"/>
              <a:ext cx="2602597" cy="668293"/>
            </a:xfrm>
            <a:prstGeom prst="roundRect">
              <a:avLst>
                <a:gd name="adj" fmla="val 50000"/>
              </a:avLst>
            </a:prstGeom>
            <a:solidFill>
              <a:srgbClr val="FA4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Usage</a:t>
              </a:r>
            </a:p>
          </p:txBody>
        </p:sp>
      </p:grpSp>
      <p:grpSp>
        <p:nvGrpSpPr>
          <p:cNvPr id="36" name="Group 35">
            <a:extLst>
              <a:ext uri="{FF2B5EF4-FFF2-40B4-BE49-F238E27FC236}">
                <a16:creationId xmlns:a16="http://schemas.microsoft.com/office/drawing/2014/main" xmlns="" id="{77F4DB02-FCB5-475B-AF20-1DD524E3A3D6}"/>
              </a:ext>
            </a:extLst>
          </p:cNvPr>
          <p:cNvGrpSpPr/>
          <p:nvPr/>
        </p:nvGrpSpPr>
        <p:grpSpPr>
          <a:xfrm>
            <a:off x="388784" y="2090639"/>
            <a:ext cx="2847391" cy="3123582"/>
            <a:chOff x="3804098" y="1871996"/>
            <a:chExt cx="2847391" cy="3123582"/>
          </a:xfrm>
        </p:grpSpPr>
        <p:sp>
          <p:nvSpPr>
            <p:cNvPr id="38" name="Rectangle: Rounded Corners 37">
              <a:extLst>
                <a:ext uri="{FF2B5EF4-FFF2-40B4-BE49-F238E27FC236}">
                  <a16:creationId xmlns:a16="http://schemas.microsoft.com/office/drawing/2014/main" xmlns="" id="{7D84E33F-01B6-4595-B505-E63503A793C2}"/>
                </a:ext>
              </a:extLst>
            </p:cNvPr>
            <p:cNvSpPr>
              <a:spLocks noChangeAspect="1"/>
            </p:cNvSpPr>
            <p:nvPr/>
          </p:nvSpPr>
          <p:spPr>
            <a:xfrm>
              <a:off x="3804098" y="2168341"/>
              <a:ext cx="2847391" cy="2827237"/>
            </a:xfrm>
            <a:prstGeom prst="roundRect">
              <a:avLst>
                <a:gd name="adj" fmla="val 7704"/>
              </a:avLst>
            </a:prstGeom>
            <a:solidFill>
              <a:srgbClr val="FFFFFF"/>
            </a:solidFill>
            <a:ln w="38100" cap="flat" cmpd="sng" algn="ctr">
              <a:solidFill>
                <a:srgbClr val="0067DF"/>
              </a:solidFill>
              <a:prstDash val="solid"/>
            </a:ln>
            <a:effectLst/>
          </p:spPr>
          <p:txBody>
            <a:bodyPr lIns="144000" tIns="126000" rIns="144000" rtlCol="0" anchor="t" anchorCtr="0"/>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a:ea typeface="Source Sans Pro" charset="0"/>
                <a:cs typeface="Arial" panose="020B0604020202020204" pitchFamily="34" charset="0"/>
                <a:sym typeface="Arial"/>
              </a:endParaRP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Arial"/>
                  <a:ea typeface="Source Sans Pro" charset="0"/>
                  <a:cs typeface="Arial" panose="020B0604020202020204" pitchFamily="34" charset="0"/>
                  <a:sym typeface="Arial"/>
                </a:rPr>
                <a:t>An Array variable is a collection that stores multiple elements of the same data type </a:t>
              </a:r>
            </a:p>
          </p:txBody>
        </p:sp>
        <p:sp>
          <p:nvSpPr>
            <p:cNvPr id="44" name="Rectangle: Rounded Corners 43">
              <a:extLst>
                <a:ext uri="{FF2B5EF4-FFF2-40B4-BE49-F238E27FC236}">
                  <a16:creationId xmlns:a16="http://schemas.microsoft.com/office/drawing/2014/main" xmlns="" id="{78970D06-98C7-4CD9-BAE8-87173B806AF7}"/>
                </a:ext>
              </a:extLst>
            </p:cNvPr>
            <p:cNvSpPr/>
            <p:nvPr/>
          </p:nvSpPr>
          <p:spPr>
            <a:xfrm>
              <a:off x="3926495" y="1871996"/>
              <a:ext cx="2602597" cy="668293"/>
            </a:xfrm>
            <a:prstGeom prst="roundRect">
              <a:avLst>
                <a:gd name="adj" fmla="val 50000"/>
              </a:avLst>
            </a:prstGeom>
            <a:solidFill>
              <a:srgbClr val="0067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Definition</a:t>
              </a:r>
            </a:p>
          </p:txBody>
        </p:sp>
      </p:grpSp>
    </p:spTree>
    <p:custDataLst>
      <p:tags r:id="rId1"/>
    </p:custDataLst>
    <p:extLst>
      <p:ext uri="{BB962C8B-B14F-4D97-AF65-F5344CB8AC3E}">
        <p14:creationId xmlns:p14="http://schemas.microsoft.com/office/powerpoint/2010/main" val="32553763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xmlns="" id="{315B12EF-73AA-45B9-8ED1-1CEA999685FB}"/>
              </a:ext>
            </a:extLst>
          </p:cNvPr>
          <p:cNvPicPr>
            <a:picLocks noChangeAspect="1"/>
          </p:cNvPicPr>
          <p:nvPr/>
        </p:nvPicPr>
        <p:blipFill>
          <a:blip r:embed="rId4"/>
          <a:srcRect/>
          <a:stretch/>
        </p:blipFill>
        <p:spPr>
          <a:xfrm>
            <a:off x="10353196" y="349030"/>
            <a:ext cx="1419987" cy="325698"/>
          </a:xfrm>
          <a:prstGeom prst="rect">
            <a:avLst/>
          </a:prstGeom>
        </p:spPr>
      </p:pic>
      <p:sp>
        <p:nvSpPr>
          <p:cNvPr id="23" name="Freeform: Shape 41">
            <a:extLst>
              <a:ext uri="{FF2B5EF4-FFF2-40B4-BE49-F238E27FC236}">
                <a16:creationId xmlns:a16="http://schemas.microsoft.com/office/drawing/2014/main" xmlns="" id="{107486C9-CB0B-4CA7-A35A-8B31BD58AAA8}"/>
              </a:ext>
            </a:extLst>
          </p:cNvPr>
          <p:cNvSpPr txBox="1">
            <a:spLocks/>
          </p:cNvSpPr>
          <p:nvPr/>
        </p:nvSpPr>
        <p:spPr>
          <a:xfrm rot="16200000">
            <a:off x="9350039" y="515505"/>
            <a:ext cx="520273" cy="520405"/>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chemeClr val="bg1">
              <a:lumMod val="85000"/>
              <a:alpha val="50000"/>
            </a:schemeClr>
          </a:solidFill>
        </p:spPr>
        <p:txBody>
          <a:bodyPr wrap="square">
            <a:noAutofit/>
          </a:bodyPr>
          <a:lstStyle>
            <a:lvl1pPr marL="0" indent="0" algn="l" defTabSz="457200" rtl="0" eaLnBrk="1" latinLnBrk="0" hangingPunct="1">
              <a:spcBef>
                <a:spcPts val="1000"/>
              </a:spcBef>
              <a:buFont typeface="Arial"/>
              <a:buNone/>
              <a:defRPr sz="14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14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14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14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1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1000"/>
              </a:spcBef>
              <a:spcAft>
                <a:spcPts val="0"/>
              </a:spcAft>
              <a:buClrTx/>
              <a:buSzTx/>
              <a:buFont typeface="Arial"/>
              <a:buNone/>
              <a:tabLst/>
              <a:defRPr/>
            </a:pPr>
            <a:r>
              <a:rPr kumimoji="0" lang="en-US" sz="1400" b="0" i="0" u="none" strike="noStrike" kern="1200" cap="none" spc="0" normalizeH="0" baseline="0" noProof="0">
                <a:ln>
                  <a:noFill/>
                </a:ln>
                <a:solidFill>
                  <a:prstClr val="white">
                    <a:alpha val="0"/>
                  </a:prstClr>
                </a:solidFill>
                <a:effectLst/>
                <a:uLnTx/>
                <a:uFillTx/>
                <a:latin typeface="Arial"/>
                <a:ea typeface="+mn-ea"/>
                <a:cs typeface="Arial"/>
              </a:rPr>
              <a:t> </a:t>
            </a:r>
          </a:p>
        </p:txBody>
      </p:sp>
      <p:sp>
        <p:nvSpPr>
          <p:cNvPr id="24" name="TextBox 23">
            <a:extLst>
              <a:ext uri="{FF2B5EF4-FFF2-40B4-BE49-F238E27FC236}">
                <a16:creationId xmlns:a16="http://schemas.microsoft.com/office/drawing/2014/main" xmlns="" id="{06C24D5D-838D-4538-9DDD-5D6A300F05FD}"/>
              </a:ext>
            </a:extLst>
          </p:cNvPr>
          <p:cNvSpPr txBox="1">
            <a:spLocks/>
          </p:cNvSpPr>
          <p:nvPr/>
        </p:nvSpPr>
        <p:spPr>
          <a:xfrm>
            <a:off x="7041922" y="1"/>
            <a:ext cx="2011251" cy="783591"/>
          </a:xfrm>
          <a:custGeom>
            <a:avLst/>
            <a:gdLst>
              <a:gd name="connsiteX0" fmla="*/ 0 w 2010727"/>
              <a:gd name="connsiteY0" fmla="*/ 0 h 783591"/>
              <a:gd name="connsiteX1" fmla="*/ 554656 w 2010727"/>
              <a:gd name="connsiteY1" fmla="*/ 0 h 783591"/>
              <a:gd name="connsiteX2" fmla="*/ 572969 w 2010727"/>
              <a:gd name="connsiteY2" fmla="*/ 33738 h 783591"/>
              <a:gd name="connsiteX3" fmla="*/ 1005363 w 2010727"/>
              <a:gd name="connsiteY3" fmla="*/ 263640 h 783591"/>
              <a:gd name="connsiteX4" fmla="*/ 1437757 w 2010727"/>
              <a:gd name="connsiteY4" fmla="*/ 33738 h 783591"/>
              <a:gd name="connsiteX5" fmla="*/ 1456070 w 2010727"/>
              <a:gd name="connsiteY5" fmla="*/ 0 h 783591"/>
              <a:gd name="connsiteX6" fmla="*/ 2010727 w 2010727"/>
              <a:gd name="connsiteY6" fmla="*/ 0 h 783591"/>
              <a:gd name="connsiteX7" fmla="*/ 1964925 w 2010727"/>
              <a:gd name="connsiteY7" fmla="*/ 147550 h 783591"/>
              <a:gd name="connsiteX8" fmla="*/ 1005363 w 2010727"/>
              <a:gd name="connsiteY8" fmla="*/ 783591 h 783591"/>
              <a:gd name="connsiteX9" fmla="*/ 45802 w 2010727"/>
              <a:gd name="connsiteY9" fmla="*/ 147550 h 783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10727" h="783591">
                <a:moveTo>
                  <a:pt x="0" y="0"/>
                </a:moveTo>
                <a:lnTo>
                  <a:pt x="554656" y="0"/>
                </a:lnTo>
                <a:lnTo>
                  <a:pt x="572969" y="33738"/>
                </a:lnTo>
                <a:cubicBezTo>
                  <a:pt x="666677" y="172444"/>
                  <a:pt x="825370" y="263640"/>
                  <a:pt x="1005363" y="263640"/>
                </a:cubicBezTo>
                <a:cubicBezTo>
                  <a:pt x="1185356" y="263640"/>
                  <a:pt x="1344049" y="172444"/>
                  <a:pt x="1437757" y="33738"/>
                </a:cubicBezTo>
                <a:lnTo>
                  <a:pt x="1456070" y="0"/>
                </a:lnTo>
                <a:lnTo>
                  <a:pt x="2010727" y="0"/>
                </a:lnTo>
                <a:lnTo>
                  <a:pt x="1964925" y="147550"/>
                </a:lnTo>
                <a:cubicBezTo>
                  <a:pt x="1806831" y="521325"/>
                  <a:pt x="1436725" y="783591"/>
                  <a:pt x="1005363" y="783591"/>
                </a:cubicBezTo>
                <a:cubicBezTo>
                  <a:pt x="574001" y="783591"/>
                  <a:pt x="203895" y="521325"/>
                  <a:pt x="45802" y="147550"/>
                </a:cubicBezTo>
                <a:close/>
              </a:path>
            </a:pathLst>
          </a:custGeom>
          <a:solidFill>
            <a:schemeClr val="bg1">
              <a:lumMod val="85000"/>
              <a:alpha val="50000"/>
            </a:schemeClr>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1000"/>
              </a:spcBef>
              <a:spcAft>
                <a:spcPts val="0"/>
              </a:spcAft>
              <a:buClrTx/>
              <a:buSzTx/>
              <a:buFont typeface="Arial"/>
              <a:buNone/>
              <a:tabLst/>
              <a:defRPr/>
            </a:pPr>
            <a:r>
              <a:rPr kumimoji="0" lang="en-US" sz="2000" b="0" i="0" u="none" strike="noStrike" kern="1200" cap="none" spc="0" normalizeH="0" baseline="0" noProof="0">
                <a:ln>
                  <a:noFill/>
                </a:ln>
                <a:solidFill>
                  <a:prstClr val="white">
                    <a:alpha val="0"/>
                  </a:prstClr>
                </a:solidFill>
                <a:effectLst/>
                <a:uLnTx/>
                <a:uFillTx/>
                <a:latin typeface="Arial"/>
                <a:ea typeface="+mn-ea"/>
                <a:cs typeface="Arial"/>
              </a:rPr>
              <a:t> </a:t>
            </a:r>
          </a:p>
        </p:txBody>
      </p:sp>
      <p:grpSp>
        <p:nvGrpSpPr>
          <p:cNvPr id="25" name="Group 24">
            <a:extLst>
              <a:ext uri="{FF2B5EF4-FFF2-40B4-BE49-F238E27FC236}">
                <a16:creationId xmlns:a16="http://schemas.microsoft.com/office/drawing/2014/main" xmlns="" id="{A31CAD9F-F30B-4992-BA61-4038E6DC28DD}"/>
              </a:ext>
            </a:extLst>
          </p:cNvPr>
          <p:cNvGrpSpPr/>
          <p:nvPr/>
        </p:nvGrpSpPr>
        <p:grpSpPr>
          <a:xfrm>
            <a:off x="6991767" y="244608"/>
            <a:ext cx="4972747" cy="549346"/>
            <a:chOff x="6989946" y="244608"/>
            <a:chExt cx="4971452" cy="549346"/>
          </a:xfrm>
        </p:grpSpPr>
        <p:sp>
          <p:nvSpPr>
            <p:cNvPr id="26" name="Freeform: Shape 25">
              <a:extLst>
                <a:ext uri="{FF2B5EF4-FFF2-40B4-BE49-F238E27FC236}">
                  <a16:creationId xmlns:a16="http://schemas.microsoft.com/office/drawing/2014/main" xmlns="" id="{085B2156-6479-48C3-820F-1BA99C6A8199}"/>
                </a:ext>
              </a:extLst>
            </p:cNvPr>
            <p:cNvSpPr/>
            <p:nvPr userDrawn="1"/>
          </p:nvSpPr>
          <p:spPr>
            <a:xfrm rot="5400000">
              <a:off x="11021749" y="-145696"/>
              <a:ext cx="549346" cy="1329953"/>
            </a:xfrm>
            <a:custGeom>
              <a:avLst/>
              <a:gdLst>
                <a:gd name="connsiteX0" fmla="*/ 520400 w 549346"/>
                <a:gd name="connsiteY0" fmla="*/ 28951 h 1329953"/>
                <a:gd name="connsiteX1" fmla="*/ 520400 w 549346"/>
                <a:gd name="connsiteY1" fmla="*/ 7 h 1329953"/>
                <a:gd name="connsiteX2" fmla="*/ 549346 w 549346"/>
                <a:gd name="connsiteY2" fmla="*/ 7 h 1329953"/>
                <a:gd name="connsiteX3" fmla="*/ 549346 w 549346"/>
                <a:gd name="connsiteY3" fmla="*/ 28951 h 1329953"/>
                <a:gd name="connsiteX4" fmla="*/ 520400 w 549346"/>
                <a:gd name="connsiteY4" fmla="*/ 289151 h 1329953"/>
                <a:gd name="connsiteX5" fmla="*/ 520400 w 549346"/>
                <a:gd name="connsiteY5" fmla="*/ 260207 h 1329953"/>
                <a:gd name="connsiteX6" fmla="*/ 549346 w 549346"/>
                <a:gd name="connsiteY6" fmla="*/ 260207 h 1329953"/>
                <a:gd name="connsiteX7" fmla="*/ 549346 w 549346"/>
                <a:gd name="connsiteY7" fmla="*/ 289151 h 1329953"/>
                <a:gd name="connsiteX8" fmla="*/ 520400 w 549346"/>
                <a:gd name="connsiteY8" fmla="*/ 549351 h 1329953"/>
                <a:gd name="connsiteX9" fmla="*/ 520400 w 549346"/>
                <a:gd name="connsiteY9" fmla="*/ 520407 h 1329953"/>
                <a:gd name="connsiteX10" fmla="*/ 549346 w 549346"/>
                <a:gd name="connsiteY10" fmla="*/ 520407 h 1329953"/>
                <a:gd name="connsiteX11" fmla="*/ 549346 w 549346"/>
                <a:gd name="connsiteY11" fmla="*/ 549351 h 1329953"/>
                <a:gd name="connsiteX12" fmla="*/ 520400 w 549346"/>
                <a:gd name="connsiteY12" fmla="*/ 809555 h 1329953"/>
                <a:gd name="connsiteX13" fmla="*/ 520400 w 549346"/>
                <a:gd name="connsiteY13" fmla="*/ 780609 h 1329953"/>
                <a:gd name="connsiteX14" fmla="*/ 549346 w 549346"/>
                <a:gd name="connsiteY14" fmla="*/ 780609 h 1329953"/>
                <a:gd name="connsiteX15" fmla="*/ 549346 w 549346"/>
                <a:gd name="connsiteY15" fmla="*/ 809555 h 1329953"/>
                <a:gd name="connsiteX16" fmla="*/ 520400 w 549346"/>
                <a:gd name="connsiteY16" fmla="*/ 1069753 h 1329953"/>
                <a:gd name="connsiteX17" fmla="*/ 520400 w 549346"/>
                <a:gd name="connsiteY17" fmla="*/ 1040809 h 1329953"/>
                <a:gd name="connsiteX18" fmla="*/ 549346 w 549346"/>
                <a:gd name="connsiteY18" fmla="*/ 1040809 h 1329953"/>
                <a:gd name="connsiteX19" fmla="*/ 549346 w 549346"/>
                <a:gd name="connsiteY19" fmla="*/ 1069753 h 1329953"/>
                <a:gd name="connsiteX20" fmla="*/ 520400 w 549346"/>
                <a:gd name="connsiteY20" fmla="*/ 1329953 h 1329953"/>
                <a:gd name="connsiteX21" fmla="*/ 520400 w 549346"/>
                <a:gd name="connsiteY21" fmla="*/ 1301009 h 1329953"/>
                <a:gd name="connsiteX22" fmla="*/ 549346 w 549346"/>
                <a:gd name="connsiteY22" fmla="*/ 1301009 h 1329953"/>
                <a:gd name="connsiteX23" fmla="*/ 549346 w 549346"/>
                <a:gd name="connsiteY23" fmla="*/ 1329953 h 1329953"/>
                <a:gd name="connsiteX24" fmla="*/ 260201 w 549346"/>
                <a:gd name="connsiteY24" fmla="*/ 28949 h 1329953"/>
                <a:gd name="connsiteX25" fmla="*/ 260201 w 549346"/>
                <a:gd name="connsiteY25" fmla="*/ 3 h 1329953"/>
                <a:gd name="connsiteX26" fmla="*/ 289145 w 549346"/>
                <a:gd name="connsiteY26" fmla="*/ 3 h 1329953"/>
                <a:gd name="connsiteX27" fmla="*/ 289145 w 549346"/>
                <a:gd name="connsiteY27" fmla="*/ 28949 h 1329953"/>
                <a:gd name="connsiteX28" fmla="*/ 0 w 549346"/>
                <a:gd name="connsiteY28" fmla="*/ 28947 h 1329953"/>
                <a:gd name="connsiteX29" fmla="*/ 0 w 549346"/>
                <a:gd name="connsiteY29" fmla="*/ 0 h 1329953"/>
                <a:gd name="connsiteX30" fmla="*/ 28944 w 549346"/>
                <a:gd name="connsiteY30" fmla="*/ 0 h 1329953"/>
                <a:gd name="connsiteX31" fmla="*/ 28944 w 549346"/>
                <a:gd name="connsiteY31" fmla="*/ 28947 h 1329953"/>
                <a:gd name="connsiteX32" fmla="*/ 0 w 549346"/>
                <a:gd name="connsiteY32" fmla="*/ 289147 h 1329953"/>
                <a:gd name="connsiteX33" fmla="*/ 0 w 549346"/>
                <a:gd name="connsiteY33" fmla="*/ 260203 h 1329953"/>
                <a:gd name="connsiteX34" fmla="*/ 28944 w 549346"/>
                <a:gd name="connsiteY34" fmla="*/ 260203 h 1329953"/>
                <a:gd name="connsiteX35" fmla="*/ 28944 w 549346"/>
                <a:gd name="connsiteY35" fmla="*/ 289147 h 1329953"/>
                <a:gd name="connsiteX36" fmla="*/ 0 w 549346"/>
                <a:gd name="connsiteY36" fmla="*/ 549347 h 1329953"/>
                <a:gd name="connsiteX37" fmla="*/ 0 w 549346"/>
                <a:gd name="connsiteY37" fmla="*/ 520403 h 1329953"/>
                <a:gd name="connsiteX38" fmla="*/ 28944 w 549346"/>
                <a:gd name="connsiteY38" fmla="*/ 520403 h 1329953"/>
                <a:gd name="connsiteX39" fmla="*/ 28944 w 549346"/>
                <a:gd name="connsiteY39" fmla="*/ 549347 h 1329953"/>
                <a:gd name="connsiteX40" fmla="*/ 0 w 549346"/>
                <a:gd name="connsiteY40" fmla="*/ 809549 h 1329953"/>
                <a:gd name="connsiteX41" fmla="*/ 0 w 549346"/>
                <a:gd name="connsiteY41" fmla="*/ 780603 h 1329953"/>
                <a:gd name="connsiteX42" fmla="*/ 28944 w 549346"/>
                <a:gd name="connsiteY42" fmla="*/ 780603 h 1329953"/>
                <a:gd name="connsiteX43" fmla="*/ 28944 w 549346"/>
                <a:gd name="connsiteY43" fmla="*/ 809549 h 1329953"/>
                <a:gd name="connsiteX44" fmla="*/ 0 w 549346"/>
                <a:gd name="connsiteY44" fmla="*/ 1069747 h 1329953"/>
                <a:gd name="connsiteX45" fmla="*/ 0 w 549346"/>
                <a:gd name="connsiteY45" fmla="*/ 1040803 h 1329953"/>
                <a:gd name="connsiteX46" fmla="*/ 28944 w 549346"/>
                <a:gd name="connsiteY46" fmla="*/ 1040803 h 1329953"/>
                <a:gd name="connsiteX47" fmla="*/ 28944 w 549346"/>
                <a:gd name="connsiteY47" fmla="*/ 1069747 h 1329953"/>
                <a:gd name="connsiteX48" fmla="*/ 0 w 549346"/>
                <a:gd name="connsiteY48" fmla="*/ 1329947 h 1329953"/>
                <a:gd name="connsiteX49" fmla="*/ 0 w 549346"/>
                <a:gd name="connsiteY49" fmla="*/ 1301003 h 1329953"/>
                <a:gd name="connsiteX50" fmla="*/ 28944 w 549346"/>
                <a:gd name="connsiteY50" fmla="*/ 1301003 h 1329953"/>
                <a:gd name="connsiteX51" fmla="*/ 28944 w 549346"/>
                <a:gd name="connsiteY51" fmla="*/ 1329947 h 1329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549346" h="1329953">
                  <a:moveTo>
                    <a:pt x="520400" y="28951"/>
                  </a:moveTo>
                  <a:lnTo>
                    <a:pt x="520400" y="7"/>
                  </a:lnTo>
                  <a:lnTo>
                    <a:pt x="549346" y="7"/>
                  </a:lnTo>
                  <a:lnTo>
                    <a:pt x="549346" y="28951"/>
                  </a:lnTo>
                  <a:close/>
                  <a:moveTo>
                    <a:pt x="520400" y="289151"/>
                  </a:moveTo>
                  <a:lnTo>
                    <a:pt x="520400" y="260207"/>
                  </a:lnTo>
                  <a:lnTo>
                    <a:pt x="549346" y="260207"/>
                  </a:lnTo>
                  <a:lnTo>
                    <a:pt x="549346" y="289151"/>
                  </a:lnTo>
                  <a:close/>
                  <a:moveTo>
                    <a:pt x="520400" y="549351"/>
                  </a:moveTo>
                  <a:lnTo>
                    <a:pt x="520400" y="520407"/>
                  </a:lnTo>
                  <a:lnTo>
                    <a:pt x="549346" y="520407"/>
                  </a:lnTo>
                  <a:lnTo>
                    <a:pt x="549346" y="549351"/>
                  </a:lnTo>
                  <a:close/>
                  <a:moveTo>
                    <a:pt x="520400" y="809555"/>
                  </a:moveTo>
                  <a:lnTo>
                    <a:pt x="520400" y="780609"/>
                  </a:lnTo>
                  <a:lnTo>
                    <a:pt x="549346" y="780609"/>
                  </a:lnTo>
                  <a:lnTo>
                    <a:pt x="549346" y="809555"/>
                  </a:lnTo>
                  <a:close/>
                  <a:moveTo>
                    <a:pt x="520400" y="1069753"/>
                  </a:moveTo>
                  <a:lnTo>
                    <a:pt x="520400" y="1040809"/>
                  </a:lnTo>
                  <a:lnTo>
                    <a:pt x="549346" y="1040809"/>
                  </a:lnTo>
                  <a:lnTo>
                    <a:pt x="549346" y="1069753"/>
                  </a:lnTo>
                  <a:close/>
                  <a:moveTo>
                    <a:pt x="520400" y="1329953"/>
                  </a:moveTo>
                  <a:lnTo>
                    <a:pt x="520400" y="1301009"/>
                  </a:lnTo>
                  <a:lnTo>
                    <a:pt x="549346" y="1301009"/>
                  </a:lnTo>
                  <a:lnTo>
                    <a:pt x="549346" y="1329953"/>
                  </a:lnTo>
                  <a:close/>
                  <a:moveTo>
                    <a:pt x="260201" y="28949"/>
                  </a:moveTo>
                  <a:lnTo>
                    <a:pt x="260201" y="3"/>
                  </a:lnTo>
                  <a:lnTo>
                    <a:pt x="289145" y="3"/>
                  </a:lnTo>
                  <a:lnTo>
                    <a:pt x="289145" y="28949"/>
                  </a:lnTo>
                  <a:close/>
                  <a:moveTo>
                    <a:pt x="0" y="28947"/>
                  </a:moveTo>
                  <a:lnTo>
                    <a:pt x="0" y="0"/>
                  </a:lnTo>
                  <a:lnTo>
                    <a:pt x="28944" y="0"/>
                  </a:lnTo>
                  <a:lnTo>
                    <a:pt x="28944" y="28947"/>
                  </a:lnTo>
                  <a:close/>
                  <a:moveTo>
                    <a:pt x="0" y="289147"/>
                  </a:moveTo>
                  <a:lnTo>
                    <a:pt x="0" y="260203"/>
                  </a:lnTo>
                  <a:lnTo>
                    <a:pt x="28944" y="260203"/>
                  </a:lnTo>
                  <a:lnTo>
                    <a:pt x="28944" y="289147"/>
                  </a:lnTo>
                  <a:close/>
                  <a:moveTo>
                    <a:pt x="0" y="549347"/>
                  </a:moveTo>
                  <a:lnTo>
                    <a:pt x="0" y="520403"/>
                  </a:lnTo>
                  <a:lnTo>
                    <a:pt x="28944" y="520403"/>
                  </a:lnTo>
                  <a:lnTo>
                    <a:pt x="28944" y="549347"/>
                  </a:lnTo>
                  <a:close/>
                  <a:moveTo>
                    <a:pt x="0" y="809549"/>
                  </a:moveTo>
                  <a:lnTo>
                    <a:pt x="0" y="780603"/>
                  </a:lnTo>
                  <a:lnTo>
                    <a:pt x="28944" y="780603"/>
                  </a:lnTo>
                  <a:lnTo>
                    <a:pt x="28944" y="809549"/>
                  </a:lnTo>
                  <a:close/>
                  <a:moveTo>
                    <a:pt x="0" y="1069747"/>
                  </a:moveTo>
                  <a:lnTo>
                    <a:pt x="0" y="1040803"/>
                  </a:lnTo>
                  <a:lnTo>
                    <a:pt x="28944" y="1040803"/>
                  </a:lnTo>
                  <a:lnTo>
                    <a:pt x="28944" y="1069747"/>
                  </a:lnTo>
                  <a:close/>
                  <a:moveTo>
                    <a:pt x="0" y="1329947"/>
                  </a:moveTo>
                  <a:lnTo>
                    <a:pt x="0" y="1301003"/>
                  </a:lnTo>
                  <a:lnTo>
                    <a:pt x="28944" y="1301003"/>
                  </a:lnTo>
                  <a:lnTo>
                    <a:pt x="28944" y="1329947"/>
                  </a:lnTo>
                  <a:close/>
                </a:path>
              </a:pathLst>
            </a:custGeom>
            <a:solidFill>
              <a:schemeClr val="tx2">
                <a:alpha val="20000"/>
              </a:schemeClr>
            </a:solidFill>
            <a:ln w="10294"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 name="Freeform: Shape 26">
              <a:extLst>
                <a:ext uri="{FF2B5EF4-FFF2-40B4-BE49-F238E27FC236}">
                  <a16:creationId xmlns:a16="http://schemas.microsoft.com/office/drawing/2014/main" xmlns="" id="{71382546-D670-4A70-89F9-354396744765}"/>
                </a:ext>
              </a:extLst>
            </p:cNvPr>
            <p:cNvSpPr/>
            <p:nvPr userDrawn="1"/>
          </p:nvSpPr>
          <p:spPr>
            <a:xfrm rot="5400000">
              <a:off x="7380249" y="-145695"/>
              <a:ext cx="549346" cy="1329951"/>
            </a:xfrm>
            <a:custGeom>
              <a:avLst/>
              <a:gdLst>
                <a:gd name="connsiteX0" fmla="*/ 520400 w 549346"/>
                <a:gd name="connsiteY0" fmla="*/ 28950 h 1329951"/>
                <a:gd name="connsiteX1" fmla="*/ 520400 w 549346"/>
                <a:gd name="connsiteY1" fmla="*/ 5 h 1329951"/>
                <a:gd name="connsiteX2" fmla="*/ 549346 w 549346"/>
                <a:gd name="connsiteY2" fmla="*/ 5 h 1329951"/>
                <a:gd name="connsiteX3" fmla="*/ 549346 w 549346"/>
                <a:gd name="connsiteY3" fmla="*/ 28950 h 1329951"/>
                <a:gd name="connsiteX4" fmla="*/ 520400 w 549346"/>
                <a:gd name="connsiteY4" fmla="*/ 289149 h 1329951"/>
                <a:gd name="connsiteX5" fmla="*/ 520400 w 549346"/>
                <a:gd name="connsiteY5" fmla="*/ 260205 h 1329951"/>
                <a:gd name="connsiteX6" fmla="*/ 549346 w 549346"/>
                <a:gd name="connsiteY6" fmla="*/ 260205 h 1329951"/>
                <a:gd name="connsiteX7" fmla="*/ 549346 w 549346"/>
                <a:gd name="connsiteY7" fmla="*/ 289149 h 1329951"/>
                <a:gd name="connsiteX8" fmla="*/ 520400 w 549346"/>
                <a:gd name="connsiteY8" fmla="*/ 549350 h 1329951"/>
                <a:gd name="connsiteX9" fmla="*/ 520400 w 549346"/>
                <a:gd name="connsiteY9" fmla="*/ 520405 h 1329951"/>
                <a:gd name="connsiteX10" fmla="*/ 549346 w 549346"/>
                <a:gd name="connsiteY10" fmla="*/ 520405 h 1329951"/>
                <a:gd name="connsiteX11" fmla="*/ 549346 w 549346"/>
                <a:gd name="connsiteY11" fmla="*/ 549350 h 1329951"/>
                <a:gd name="connsiteX12" fmla="*/ 520400 w 549346"/>
                <a:gd name="connsiteY12" fmla="*/ 809553 h 1329951"/>
                <a:gd name="connsiteX13" fmla="*/ 520400 w 549346"/>
                <a:gd name="connsiteY13" fmla="*/ 780608 h 1329951"/>
                <a:gd name="connsiteX14" fmla="*/ 549346 w 549346"/>
                <a:gd name="connsiteY14" fmla="*/ 780608 h 1329951"/>
                <a:gd name="connsiteX15" fmla="*/ 549346 w 549346"/>
                <a:gd name="connsiteY15" fmla="*/ 809553 h 1329951"/>
                <a:gd name="connsiteX16" fmla="*/ 520400 w 549346"/>
                <a:gd name="connsiteY16" fmla="*/ 1069751 h 1329951"/>
                <a:gd name="connsiteX17" fmla="*/ 520400 w 549346"/>
                <a:gd name="connsiteY17" fmla="*/ 1040807 h 1329951"/>
                <a:gd name="connsiteX18" fmla="*/ 549346 w 549346"/>
                <a:gd name="connsiteY18" fmla="*/ 1040807 h 1329951"/>
                <a:gd name="connsiteX19" fmla="*/ 549346 w 549346"/>
                <a:gd name="connsiteY19" fmla="*/ 1069751 h 1329951"/>
                <a:gd name="connsiteX20" fmla="*/ 520400 w 549346"/>
                <a:gd name="connsiteY20" fmla="*/ 1329951 h 1329951"/>
                <a:gd name="connsiteX21" fmla="*/ 520400 w 549346"/>
                <a:gd name="connsiteY21" fmla="*/ 1301007 h 1329951"/>
                <a:gd name="connsiteX22" fmla="*/ 549346 w 549346"/>
                <a:gd name="connsiteY22" fmla="*/ 1301007 h 1329951"/>
                <a:gd name="connsiteX23" fmla="*/ 549346 w 549346"/>
                <a:gd name="connsiteY23" fmla="*/ 1329951 h 1329951"/>
                <a:gd name="connsiteX24" fmla="*/ 260201 w 549346"/>
                <a:gd name="connsiteY24" fmla="*/ 28947 h 1329951"/>
                <a:gd name="connsiteX25" fmla="*/ 260201 w 549346"/>
                <a:gd name="connsiteY25" fmla="*/ 2 h 1329951"/>
                <a:gd name="connsiteX26" fmla="*/ 289145 w 549346"/>
                <a:gd name="connsiteY26" fmla="*/ 2 h 1329951"/>
                <a:gd name="connsiteX27" fmla="*/ 289145 w 549346"/>
                <a:gd name="connsiteY27" fmla="*/ 28947 h 1329951"/>
                <a:gd name="connsiteX28" fmla="*/ 260201 w 549346"/>
                <a:gd name="connsiteY28" fmla="*/ 289147 h 1329951"/>
                <a:gd name="connsiteX29" fmla="*/ 260201 w 549346"/>
                <a:gd name="connsiteY29" fmla="*/ 260203 h 1329951"/>
                <a:gd name="connsiteX30" fmla="*/ 289145 w 549346"/>
                <a:gd name="connsiteY30" fmla="*/ 260203 h 1329951"/>
                <a:gd name="connsiteX31" fmla="*/ 289145 w 549346"/>
                <a:gd name="connsiteY31" fmla="*/ 289147 h 1329951"/>
                <a:gd name="connsiteX32" fmla="*/ 260201 w 549346"/>
                <a:gd name="connsiteY32" fmla="*/ 549348 h 1329951"/>
                <a:gd name="connsiteX33" fmla="*/ 260201 w 549346"/>
                <a:gd name="connsiteY33" fmla="*/ 520403 h 1329951"/>
                <a:gd name="connsiteX34" fmla="*/ 289145 w 549346"/>
                <a:gd name="connsiteY34" fmla="*/ 520403 h 1329951"/>
                <a:gd name="connsiteX35" fmla="*/ 289145 w 549346"/>
                <a:gd name="connsiteY35" fmla="*/ 549348 h 1329951"/>
                <a:gd name="connsiteX36" fmla="*/ 260201 w 549346"/>
                <a:gd name="connsiteY36" fmla="*/ 809551 h 1329951"/>
                <a:gd name="connsiteX37" fmla="*/ 260201 w 549346"/>
                <a:gd name="connsiteY37" fmla="*/ 780605 h 1329951"/>
                <a:gd name="connsiteX38" fmla="*/ 289145 w 549346"/>
                <a:gd name="connsiteY38" fmla="*/ 780605 h 1329951"/>
                <a:gd name="connsiteX39" fmla="*/ 289145 w 549346"/>
                <a:gd name="connsiteY39" fmla="*/ 809551 h 1329951"/>
                <a:gd name="connsiteX40" fmla="*/ 260201 w 549346"/>
                <a:gd name="connsiteY40" fmla="*/ 1069748 h 1329951"/>
                <a:gd name="connsiteX41" fmla="*/ 260201 w 549346"/>
                <a:gd name="connsiteY41" fmla="*/ 1040804 h 1329951"/>
                <a:gd name="connsiteX42" fmla="*/ 289145 w 549346"/>
                <a:gd name="connsiteY42" fmla="*/ 1040804 h 1329951"/>
                <a:gd name="connsiteX43" fmla="*/ 289145 w 549346"/>
                <a:gd name="connsiteY43" fmla="*/ 1069748 h 1329951"/>
                <a:gd name="connsiteX44" fmla="*/ 260201 w 549346"/>
                <a:gd name="connsiteY44" fmla="*/ 1329948 h 1329951"/>
                <a:gd name="connsiteX45" fmla="*/ 260201 w 549346"/>
                <a:gd name="connsiteY45" fmla="*/ 1301004 h 1329951"/>
                <a:gd name="connsiteX46" fmla="*/ 289145 w 549346"/>
                <a:gd name="connsiteY46" fmla="*/ 1301004 h 1329951"/>
                <a:gd name="connsiteX47" fmla="*/ 289145 w 549346"/>
                <a:gd name="connsiteY47" fmla="*/ 1329948 h 1329951"/>
                <a:gd name="connsiteX48" fmla="*/ 0 w 549346"/>
                <a:gd name="connsiteY48" fmla="*/ 28945 h 1329951"/>
                <a:gd name="connsiteX49" fmla="*/ 0 w 549346"/>
                <a:gd name="connsiteY49" fmla="*/ 0 h 1329951"/>
                <a:gd name="connsiteX50" fmla="*/ 28944 w 549346"/>
                <a:gd name="connsiteY50" fmla="*/ 0 h 1329951"/>
                <a:gd name="connsiteX51" fmla="*/ 28944 w 549346"/>
                <a:gd name="connsiteY51" fmla="*/ 28945 h 1329951"/>
                <a:gd name="connsiteX52" fmla="*/ 0 w 549346"/>
                <a:gd name="connsiteY52" fmla="*/ 289145 h 1329951"/>
                <a:gd name="connsiteX53" fmla="*/ 0 w 549346"/>
                <a:gd name="connsiteY53" fmla="*/ 260201 h 1329951"/>
                <a:gd name="connsiteX54" fmla="*/ 28944 w 549346"/>
                <a:gd name="connsiteY54" fmla="*/ 260201 h 1329951"/>
                <a:gd name="connsiteX55" fmla="*/ 28944 w 549346"/>
                <a:gd name="connsiteY55" fmla="*/ 289145 h 1329951"/>
                <a:gd name="connsiteX56" fmla="*/ 0 w 549346"/>
                <a:gd name="connsiteY56" fmla="*/ 549346 h 1329951"/>
                <a:gd name="connsiteX57" fmla="*/ 0 w 549346"/>
                <a:gd name="connsiteY57" fmla="*/ 520401 h 1329951"/>
                <a:gd name="connsiteX58" fmla="*/ 28944 w 549346"/>
                <a:gd name="connsiteY58" fmla="*/ 520401 h 1329951"/>
                <a:gd name="connsiteX59" fmla="*/ 28944 w 549346"/>
                <a:gd name="connsiteY59" fmla="*/ 549346 h 1329951"/>
                <a:gd name="connsiteX60" fmla="*/ 0 w 549346"/>
                <a:gd name="connsiteY60" fmla="*/ 809547 h 1329951"/>
                <a:gd name="connsiteX61" fmla="*/ 0 w 549346"/>
                <a:gd name="connsiteY61" fmla="*/ 780602 h 1329951"/>
                <a:gd name="connsiteX62" fmla="*/ 28944 w 549346"/>
                <a:gd name="connsiteY62" fmla="*/ 780602 h 1329951"/>
                <a:gd name="connsiteX63" fmla="*/ 28944 w 549346"/>
                <a:gd name="connsiteY63" fmla="*/ 809547 h 1329951"/>
                <a:gd name="connsiteX64" fmla="*/ 0 w 549346"/>
                <a:gd name="connsiteY64" fmla="*/ 1069746 h 1329951"/>
                <a:gd name="connsiteX65" fmla="*/ 0 w 549346"/>
                <a:gd name="connsiteY65" fmla="*/ 1040802 h 1329951"/>
                <a:gd name="connsiteX66" fmla="*/ 28944 w 549346"/>
                <a:gd name="connsiteY66" fmla="*/ 1040802 h 1329951"/>
                <a:gd name="connsiteX67" fmla="*/ 28944 w 549346"/>
                <a:gd name="connsiteY67" fmla="*/ 1069746 h 1329951"/>
                <a:gd name="connsiteX68" fmla="*/ 0 w 549346"/>
                <a:gd name="connsiteY68" fmla="*/ 1329946 h 1329951"/>
                <a:gd name="connsiteX69" fmla="*/ 0 w 549346"/>
                <a:gd name="connsiteY69" fmla="*/ 1301002 h 1329951"/>
                <a:gd name="connsiteX70" fmla="*/ 28944 w 549346"/>
                <a:gd name="connsiteY70" fmla="*/ 1301002 h 1329951"/>
                <a:gd name="connsiteX71" fmla="*/ 28944 w 549346"/>
                <a:gd name="connsiteY71" fmla="*/ 1329946 h 1329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549346" h="1329951">
                  <a:moveTo>
                    <a:pt x="520400" y="28950"/>
                  </a:moveTo>
                  <a:lnTo>
                    <a:pt x="520400" y="5"/>
                  </a:lnTo>
                  <a:lnTo>
                    <a:pt x="549346" y="5"/>
                  </a:lnTo>
                  <a:lnTo>
                    <a:pt x="549346" y="28950"/>
                  </a:lnTo>
                  <a:close/>
                  <a:moveTo>
                    <a:pt x="520400" y="289149"/>
                  </a:moveTo>
                  <a:lnTo>
                    <a:pt x="520400" y="260205"/>
                  </a:lnTo>
                  <a:lnTo>
                    <a:pt x="549346" y="260205"/>
                  </a:lnTo>
                  <a:lnTo>
                    <a:pt x="549346" y="289149"/>
                  </a:lnTo>
                  <a:close/>
                  <a:moveTo>
                    <a:pt x="520400" y="549350"/>
                  </a:moveTo>
                  <a:lnTo>
                    <a:pt x="520400" y="520405"/>
                  </a:lnTo>
                  <a:lnTo>
                    <a:pt x="549346" y="520405"/>
                  </a:lnTo>
                  <a:lnTo>
                    <a:pt x="549346" y="549350"/>
                  </a:lnTo>
                  <a:close/>
                  <a:moveTo>
                    <a:pt x="520400" y="809553"/>
                  </a:moveTo>
                  <a:lnTo>
                    <a:pt x="520400" y="780608"/>
                  </a:lnTo>
                  <a:lnTo>
                    <a:pt x="549346" y="780608"/>
                  </a:lnTo>
                  <a:lnTo>
                    <a:pt x="549346" y="809553"/>
                  </a:lnTo>
                  <a:close/>
                  <a:moveTo>
                    <a:pt x="520400" y="1069751"/>
                  </a:moveTo>
                  <a:lnTo>
                    <a:pt x="520400" y="1040807"/>
                  </a:lnTo>
                  <a:lnTo>
                    <a:pt x="549346" y="1040807"/>
                  </a:lnTo>
                  <a:lnTo>
                    <a:pt x="549346" y="1069751"/>
                  </a:lnTo>
                  <a:close/>
                  <a:moveTo>
                    <a:pt x="520400" y="1329951"/>
                  </a:moveTo>
                  <a:lnTo>
                    <a:pt x="520400" y="1301007"/>
                  </a:lnTo>
                  <a:lnTo>
                    <a:pt x="549346" y="1301007"/>
                  </a:lnTo>
                  <a:lnTo>
                    <a:pt x="549346" y="1329951"/>
                  </a:lnTo>
                  <a:close/>
                  <a:moveTo>
                    <a:pt x="260201" y="28947"/>
                  </a:moveTo>
                  <a:lnTo>
                    <a:pt x="260201" y="2"/>
                  </a:lnTo>
                  <a:lnTo>
                    <a:pt x="289145" y="2"/>
                  </a:lnTo>
                  <a:lnTo>
                    <a:pt x="289145" y="28947"/>
                  </a:lnTo>
                  <a:close/>
                  <a:moveTo>
                    <a:pt x="260201" y="289147"/>
                  </a:moveTo>
                  <a:lnTo>
                    <a:pt x="260201" y="260203"/>
                  </a:lnTo>
                  <a:lnTo>
                    <a:pt x="289145" y="260203"/>
                  </a:lnTo>
                  <a:lnTo>
                    <a:pt x="289145" y="289147"/>
                  </a:lnTo>
                  <a:close/>
                  <a:moveTo>
                    <a:pt x="260201" y="549348"/>
                  </a:moveTo>
                  <a:lnTo>
                    <a:pt x="260201" y="520403"/>
                  </a:lnTo>
                  <a:lnTo>
                    <a:pt x="289145" y="520403"/>
                  </a:lnTo>
                  <a:lnTo>
                    <a:pt x="289145" y="549348"/>
                  </a:lnTo>
                  <a:close/>
                  <a:moveTo>
                    <a:pt x="260201" y="809551"/>
                  </a:moveTo>
                  <a:lnTo>
                    <a:pt x="260201" y="780605"/>
                  </a:lnTo>
                  <a:lnTo>
                    <a:pt x="289145" y="780605"/>
                  </a:lnTo>
                  <a:lnTo>
                    <a:pt x="289145" y="809551"/>
                  </a:lnTo>
                  <a:close/>
                  <a:moveTo>
                    <a:pt x="260201" y="1069748"/>
                  </a:moveTo>
                  <a:lnTo>
                    <a:pt x="260201" y="1040804"/>
                  </a:lnTo>
                  <a:lnTo>
                    <a:pt x="289145" y="1040804"/>
                  </a:lnTo>
                  <a:lnTo>
                    <a:pt x="289145" y="1069748"/>
                  </a:lnTo>
                  <a:close/>
                  <a:moveTo>
                    <a:pt x="260201" y="1329948"/>
                  </a:moveTo>
                  <a:lnTo>
                    <a:pt x="260201" y="1301004"/>
                  </a:lnTo>
                  <a:lnTo>
                    <a:pt x="289145" y="1301004"/>
                  </a:lnTo>
                  <a:lnTo>
                    <a:pt x="289145" y="1329948"/>
                  </a:lnTo>
                  <a:close/>
                  <a:moveTo>
                    <a:pt x="0" y="28945"/>
                  </a:moveTo>
                  <a:lnTo>
                    <a:pt x="0" y="0"/>
                  </a:lnTo>
                  <a:lnTo>
                    <a:pt x="28944" y="0"/>
                  </a:lnTo>
                  <a:lnTo>
                    <a:pt x="28944" y="28945"/>
                  </a:lnTo>
                  <a:close/>
                  <a:moveTo>
                    <a:pt x="0" y="289145"/>
                  </a:moveTo>
                  <a:lnTo>
                    <a:pt x="0" y="260201"/>
                  </a:lnTo>
                  <a:lnTo>
                    <a:pt x="28944" y="260201"/>
                  </a:lnTo>
                  <a:lnTo>
                    <a:pt x="28944" y="289145"/>
                  </a:lnTo>
                  <a:close/>
                  <a:moveTo>
                    <a:pt x="0" y="549346"/>
                  </a:moveTo>
                  <a:lnTo>
                    <a:pt x="0" y="520401"/>
                  </a:lnTo>
                  <a:lnTo>
                    <a:pt x="28944" y="520401"/>
                  </a:lnTo>
                  <a:lnTo>
                    <a:pt x="28944" y="549346"/>
                  </a:lnTo>
                  <a:close/>
                  <a:moveTo>
                    <a:pt x="0" y="809547"/>
                  </a:moveTo>
                  <a:lnTo>
                    <a:pt x="0" y="780602"/>
                  </a:lnTo>
                  <a:lnTo>
                    <a:pt x="28944" y="780602"/>
                  </a:lnTo>
                  <a:lnTo>
                    <a:pt x="28944" y="809547"/>
                  </a:lnTo>
                  <a:close/>
                  <a:moveTo>
                    <a:pt x="0" y="1069746"/>
                  </a:moveTo>
                  <a:lnTo>
                    <a:pt x="0" y="1040802"/>
                  </a:lnTo>
                  <a:lnTo>
                    <a:pt x="28944" y="1040802"/>
                  </a:lnTo>
                  <a:lnTo>
                    <a:pt x="28944" y="1069746"/>
                  </a:lnTo>
                  <a:close/>
                  <a:moveTo>
                    <a:pt x="0" y="1329946"/>
                  </a:moveTo>
                  <a:lnTo>
                    <a:pt x="0" y="1301002"/>
                  </a:lnTo>
                  <a:lnTo>
                    <a:pt x="28944" y="1301002"/>
                  </a:lnTo>
                  <a:lnTo>
                    <a:pt x="28944" y="1329946"/>
                  </a:lnTo>
                  <a:close/>
                </a:path>
              </a:pathLst>
            </a:custGeom>
            <a:solidFill>
              <a:schemeClr val="tx2">
                <a:alpha val="20000"/>
              </a:schemeClr>
            </a:solidFill>
            <a:ln w="10294"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 name="Freeform: Shape 27">
              <a:extLst>
                <a:ext uri="{FF2B5EF4-FFF2-40B4-BE49-F238E27FC236}">
                  <a16:creationId xmlns:a16="http://schemas.microsoft.com/office/drawing/2014/main" xmlns="" id="{1002DD15-AFAC-4EFB-A129-2542BC5F5194}"/>
                </a:ext>
              </a:extLst>
            </p:cNvPr>
            <p:cNvSpPr/>
            <p:nvPr userDrawn="1"/>
          </p:nvSpPr>
          <p:spPr>
            <a:xfrm rot="5400000">
              <a:off x="8941015" y="-145695"/>
              <a:ext cx="549346" cy="1329951"/>
            </a:xfrm>
            <a:custGeom>
              <a:avLst/>
              <a:gdLst>
                <a:gd name="connsiteX0" fmla="*/ 520400 w 549346"/>
                <a:gd name="connsiteY0" fmla="*/ 28950 h 1329951"/>
                <a:gd name="connsiteX1" fmla="*/ 520400 w 549346"/>
                <a:gd name="connsiteY1" fmla="*/ 5 h 1329951"/>
                <a:gd name="connsiteX2" fmla="*/ 549346 w 549346"/>
                <a:gd name="connsiteY2" fmla="*/ 5 h 1329951"/>
                <a:gd name="connsiteX3" fmla="*/ 549346 w 549346"/>
                <a:gd name="connsiteY3" fmla="*/ 28950 h 1329951"/>
                <a:gd name="connsiteX4" fmla="*/ 520400 w 549346"/>
                <a:gd name="connsiteY4" fmla="*/ 289149 h 1329951"/>
                <a:gd name="connsiteX5" fmla="*/ 520400 w 549346"/>
                <a:gd name="connsiteY5" fmla="*/ 260205 h 1329951"/>
                <a:gd name="connsiteX6" fmla="*/ 549346 w 549346"/>
                <a:gd name="connsiteY6" fmla="*/ 260205 h 1329951"/>
                <a:gd name="connsiteX7" fmla="*/ 549346 w 549346"/>
                <a:gd name="connsiteY7" fmla="*/ 289149 h 1329951"/>
                <a:gd name="connsiteX8" fmla="*/ 520400 w 549346"/>
                <a:gd name="connsiteY8" fmla="*/ 549350 h 1329951"/>
                <a:gd name="connsiteX9" fmla="*/ 520400 w 549346"/>
                <a:gd name="connsiteY9" fmla="*/ 520405 h 1329951"/>
                <a:gd name="connsiteX10" fmla="*/ 549346 w 549346"/>
                <a:gd name="connsiteY10" fmla="*/ 520405 h 1329951"/>
                <a:gd name="connsiteX11" fmla="*/ 549346 w 549346"/>
                <a:gd name="connsiteY11" fmla="*/ 549350 h 1329951"/>
                <a:gd name="connsiteX12" fmla="*/ 520400 w 549346"/>
                <a:gd name="connsiteY12" fmla="*/ 809553 h 1329951"/>
                <a:gd name="connsiteX13" fmla="*/ 520400 w 549346"/>
                <a:gd name="connsiteY13" fmla="*/ 780608 h 1329951"/>
                <a:gd name="connsiteX14" fmla="*/ 549346 w 549346"/>
                <a:gd name="connsiteY14" fmla="*/ 780608 h 1329951"/>
                <a:gd name="connsiteX15" fmla="*/ 549346 w 549346"/>
                <a:gd name="connsiteY15" fmla="*/ 809553 h 1329951"/>
                <a:gd name="connsiteX16" fmla="*/ 520400 w 549346"/>
                <a:gd name="connsiteY16" fmla="*/ 1069751 h 1329951"/>
                <a:gd name="connsiteX17" fmla="*/ 520400 w 549346"/>
                <a:gd name="connsiteY17" fmla="*/ 1040807 h 1329951"/>
                <a:gd name="connsiteX18" fmla="*/ 549346 w 549346"/>
                <a:gd name="connsiteY18" fmla="*/ 1040807 h 1329951"/>
                <a:gd name="connsiteX19" fmla="*/ 549346 w 549346"/>
                <a:gd name="connsiteY19" fmla="*/ 1069751 h 1329951"/>
                <a:gd name="connsiteX20" fmla="*/ 520400 w 549346"/>
                <a:gd name="connsiteY20" fmla="*/ 1329951 h 1329951"/>
                <a:gd name="connsiteX21" fmla="*/ 520400 w 549346"/>
                <a:gd name="connsiteY21" fmla="*/ 1301007 h 1329951"/>
                <a:gd name="connsiteX22" fmla="*/ 549346 w 549346"/>
                <a:gd name="connsiteY22" fmla="*/ 1301007 h 1329951"/>
                <a:gd name="connsiteX23" fmla="*/ 549346 w 549346"/>
                <a:gd name="connsiteY23" fmla="*/ 1329951 h 1329951"/>
                <a:gd name="connsiteX24" fmla="*/ 260201 w 549346"/>
                <a:gd name="connsiteY24" fmla="*/ 28947 h 1329951"/>
                <a:gd name="connsiteX25" fmla="*/ 260201 w 549346"/>
                <a:gd name="connsiteY25" fmla="*/ 2 h 1329951"/>
                <a:gd name="connsiteX26" fmla="*/ 289145 w 549346"/>
                <a:gd name="connsiteY26" fmla="*/ 2 h 1329951"/>
                <a:gd name="connsiteX27" fmla="*/ 289145 w 549346"/>
                <a:gd name="connsiteY27" fmla="*/ 28947 h 1329951"/>
                <a:gd name="connsiteX28" fmla="*/ 260201 w 549346"/>
                <a:gd name="connsiteY28" fmla="*/ 289147 h 1329951"/>
                <a:gd name="connsiteX29" fmla="*/ 260201 w 549346"/>
                <a:gd name="connsiteY29" fmla="*/ 260203 h 1329951"/>
                <a:gd name="connsiteX30" fmla="*/ 289145 w 549346"/>
                <a:gd name="connsiteY30" fmla="*/ 260203 h 1329951"/>
                <a:gd name="connsiteX31" fmla="*/ 289145 w 549346"/>
                <a:gd name="connsiteY31" fmla="*/ 289147 h 1329951"/>
                <a:gd name="connsiteX32" fmla="*/ 260201 w 549346"/>
                <a:gd name="connsiteY32" fmla="*/ 549348 h 1329951"/>
                <a:gd name="connsiteX33" fmla="*/ 260201 w 549346"/>
                <a:gd name="connsiteY33" fmla="*/ 520403 h 1329951"/>
                <a:gd name="connsiteX34" fmla="*/ 289145 w 549346"/>
                <a:gd name="connsiteY34" fmla="*/ 520403 h 1329951"/>
                <a:gd name="connsiteX35" fmla="*/ 289145 w 549346"/>
                <a:gd name="connsiteY35" fmla="*/ 549348 h 1329951"/>
                <a:gd name="connsiteX36" fmla="*/ 260201 w 549346"/>
                <a:gd name="connsiteY36" fmla="*/ 809551 h 1329951"/>
                <a:gd name="connsiteX37" fmla="*/ 260201 w 549346"/>
                <a:gd name="connsiteY37" fmla="*/ 780605 h 1329951"/>
                <a:gd name="connsiteX38" fmla="*/ 289145 w 549346"/>
                <a:gd name="connsiteY38" fmla="*/ 780605 h 1329951"/>
                <a:gd name="connsiteX39" fmla="*/ 289145 w 549346"/>
                <a:gd name="connsiteY39" fmla="*/ 809551 h 1329951"/>
                <a:gd name="connsiteX40" fmla="*/ 260201 w 549346"/>
                <a:gd name="connsiteY40" fmla="*/ 1069748 h 1329951"/>
                <a:gd name="connsiteX41" fmla="*/ 260201 w 549346"/>
                <a:gd name="connsiteY41" fmla="*/ 1040804 h 1329951"/>
                <a:gd name="connsiteX42" fmla="*/ 289145 w 549346"/>
                <a:gd name="connsiteY42" fmla="*/ 1040804 h 1329951"/>
                <a:gd name="connsiteX43" fmla="*/ 289145 w 549346"/>
                <a:gd name="connsiteY43" fmla="*/ 1069748 h 1329951"/>
                <a:gd name="connsiteX44" fmla="*/ 260201 w 549346"/>
                <a:gd name="connsiteY44" fmla="*/ 1329948 h 1329951"/>
                <a:gd name="connsiteX45" fmla="*/ 260201 w 549346"/>
                <a:gd name="connsiteY45" fmla="*/ 1301004 h 1329951"/>
                <a:gd name="connsiteX46" fmla="*/ 289145 w 549346"/>
                <a:gd name="connsiteY46" fmla="*/ 1301004 h 1329951"/>
                <a:gd name="connsiteX47" fmla="*/ 289145 w 549346"/>
                <a:gd name="connsiteY47" fmla="*/ 1329948 h 1329951"/>
                <a:gd name="connsiteX48" fmla="*/ 0 w 549346"/>
                <a:gd name="connsiteY48" fmla="*/ 28945 h 1329951"/>
                <a:gd name="connsiteX49" fmla="*/ 0 w 549346"/>
                <a:gd name="connsiteY49" fmla="*/ 0 h 1329951"/>
                <a:gd name="connsiteX50" fmla="*/ 28944 w 549346"/>
                <a:gd name="connsiteY50" fmla="*/ 0 h 1329951"/>
                <a:gd name="connsiteX51" fmla="*/ 28944 w 549346"/>
                <a:gd name="connsiteY51" fmla="*/ 28945 h 1329951"/>
                <a:gd name="connsiteX52" fmla="*/ 0 w 549346"/>
                <a:gd name="connsiteY52" fmla="*/ 289145 h 1329951"/>
                <a:gd name="connsiteX53" fmla="*/ 0 w 549346"/>
                <a:gd name="connsiteY53" fmla="*/ 260201 h 1329951"/>
                <a:gd name="connsiteX54" fmla="*/ 28944 w 549346"/>
                <a:gd name="connsiteY54" fmla="*/ 260201 h 1329951"/>
                <a:gd name="connsiteX55" fmla="*/ 28944 w 549346"/>
                <a:gd name="connsiteY55" fmla="*/ 289145 h 1329951"/>
                <a:gd name="connsiteX56" fmla="*/ 0 w 549346"/>
                <a:gd name="connsiteY56" fmla="*/ 549346 h 1329951"/>
                <a:gd name="connsiteX57" fmla="*/ 0 w 549346"/>
                <a:gd name="connsiteY57" fmla="*/ 520401 h 1329951"/>
                <a:gd name="connsiteX58" fmla="*/ 28944 w 549346"/>
                <a:gd name="connsiteY58" fmla="*/ 520401 h 1329951"/>
                <a:gd name="connsiteX59" fmla="*/ 28944 w 549346"/>
                <a:gd name="connsiteY59" fmla="*/ 549346 h 1329951"/>
                <a:gd name="connsiteX60" fmla="*/ 0 w 549346"/>
                <a:gd name="connsiteY60" fmla="*/ 809547 h 1329951"/>
                <a:gd name="connsiteX61" fmla="*/ 0 w 549346"/>
                <a:gd name="connsiteY61" fmla="*/ 780602 h 1329951"/>
                <a:gd name="connsiteX62" fmla="*/ 28944 w 549346"/>
                <a:gd name="connsiteY62" fmla="*/ 780602 h 1329951"/>
                <a:gd name="connsiteX63" fmla="*/ 28944 w 549346"/>
                <a:gd name="connsiteY63" fmla="*/ 809547 h 1329951"/>
                <a:gd name="connsiteX64" fmla="*/ 0 w 549346"/>
                <a:gd name="connsiteY64" fmla="*/ 1069746 h 1329951"/>
                <a:gd name="connsiteX65" fmla="*/ 0 w 549346"/>
                <a:gd name="connsiteY65" fmla="*/ 1040802 h 1329951"/>
                <a:gd name="connsiteX66" fmla="*/ 28944 w 549346"/>
                <a:gd name="connsiteY66" fmla="*/ 1040802 h 1329951"/>
                <a:gd name="connsiteX67" fmla="*/ 28944 w 549346"/>
                <a:gd name="connsiteY67" fmla="*/ 1069746 h 1329951"/>
                <a:gd name="connsiteX68" fmla="*/ 0 w 549346"/>
                <a:gd name="connsiteY68" fmla="*/ 1329946 h 1329951"/>
                <a:gd name="connsiteX69" fmla="*/ 0 w 549346"/>
                <a:gd name="connsiteY69" fmla="*/ 1301002 h 1329951"/>
                <a:gd name="connsiteX70" fmla="*/ 28944 w 549346"/>
                <a:gd name="connsiteY70" fmla="*/ 1301002 h 1329951"/>
                <a:gd name="connsiteX71" fmla="*/ 28944 w 549346"/>
                <a:gd name="connsiteY71" fmla="*/ 1329946 h 1329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549346" h="1329951">
                  <a:moveTo>
                    <a:pt x="520400" y="28950"/>
                  </a:moveTo>
                  <a:lnTo>
                    <a:pt x="520400" y="5"/>
                  </a:lnTo>
                  <a:lnTo>
                    <a:pt x="549346" y="5"/>
                  </a:lnTo>
                  <a:lnTo>
                    <a:pt x="549346" y="28950"/>
                  </a:lnTo>
                  <a:close/>
                  <a:moveTo>
                    <a:pt x="520400" y="289149"/>
                  </a:moveTo>
                  <a:lnTo>
                    <a:pt x="520400" y="260205"/>
                  </a:lnTo>
                  <a:lnTo>
                    <a:pt x="549346" y="260205"/>
                  </a:lnTo>
                  <a:lnTo>
                    <a:pt x="549346" y="289149"/>
                  </a:lnTo>
                  <a:close/>
                  <a:moveTo>
                    <a:pt x="520400" y="549350"/>
                  </a:moveTo>
                  <a:lnTo>
                    <a:pt x="520400" y="520405"/>
                  </a:lnTo>
                  <a:lnTo>
                    <a:pt x="549346" y="520405"/>
                  </a:lnTo>
                  <a:lnTo>
                    <a:pt x="549346" y="549350"/>
                  </a:lnTo>
                  <a:close/>
                  <a:moveTo>
                    <a:pt x="520400" y="809553"/>
                  </a:moveTo>
                  <a:lnTo>
                    <a:pt x="520400" y="780608"/>
                  </a:lnTo>
                  <a:lnTo>
                    <a:pt x="549346" y="780608"/>
                  </a:lnTo>
                  <a:lnTo>
                    <a:pt x="549346" y="809553"/>
                  </a:lnTo>
                  <a:close/>
                  <a:moveTo>
                    <a:pt x="520400" y="1069751"/>
                  </a:moveTo>
                  <a:lnTo>
                    <a:pt x="520400" y="1040807"/>
                  </a:lnTo>
                  <a:lnTo>
                    <a:pt x="549346" y="1040807"/>
                  </a:lnTo>
                  <a:lnTo>
                    <a:pt x="549346" y="1069751"/>
                  </a:lnTo>
                  <a:close/>
                  <a:moveTo>
                    <a:pt x="520400" y="1329951"/>
                  </a:moveTo>
                  <a:lnTo>
                    <a:pt x="520400" y="1301007"/>
                  </a:lnTo>
                  <a:lnTo>
                    <a:pt x="549346" y="1301007"/>
                  </a:lnTo>
                  <a:lnTo>
                    <a:pt x="549346" y="1329951"/>
                  </a:lnTo>
                  <a:close/>
                  <a:moveTo>
                    <a:pt x="260201" y="28947"/>
                  </a:moveTo>
                  <a:lnTo>
                    <a:pt x="260201" y="2"/>
                  </a:lnTo>
                  <a:lnTo>
                    <a:pt x="289145" y="2"/>
                  </a:lnTo>
                  <a:lnTo>
                    <a:pt x="289145" y="28947"/>
                  </a:lnTo>
                  <a:close/>
                  <a:moveTo>
                    <a:pt x="260201" y="289147"/>
                  </a:moveTo>
                  <a:lnTo>
                    <a:pt x="260201" y="260203"/>
                  </a:lnTo>
                  <a:lnTo>
                    <a:pt x="289145" y="260203"/>
                  </a:lnTo>
                  <a:lnTo>
                    <a:pt x="289145" y="289147"/>
                  </a:lnTo>
                  <a:close/>
                  <a:moveTo>
                    <a:pt x="260201" y="549348"/>
                  </a:moveTo>
                  <a:lnTo>
                    <a:pt x="260201" y="520403"/>
                  </a:lnTo>
                  <a:lnTo>
                    <a:pt x="289145" y="520403"/>
                  </a:lnTo>
                  <a:lnTo>
                    <a:pt x="289145" y="549348"/>
                  </a:lnTo>
                  <a:close/>
                  <a:moveTo>
                    <a:pt x="260201" y="809551"/>
                  </a:moveTo>
                  <a:lnTo>
                    <a:pt x="260201" y="780605"/>
                  </a:lnTo>
                  <a:lnTo>
                    <a:pt x="289145" y="780605"/>
                  </a:lnTo>
                  <a:lnTo>
                    <a:pt x="289145" y="809551"/>
                  </a:lnTo>
                  <a:close/>
                  <a:moveTo>
                    <a:pt x="260201" y="1069748"/>
                  </a:moveTo>
                  <a:lnTo>
                    <a:pt x="260201" y="1040804"/>
                  </a:lnTo>
                  <a:lnTo>
                    <a:pt x="289145" y="1040804"/>
                  </a:lnTo>
                  <a:lnTo>
                    <a:pt x="289145" y="1069748"/>
                  </a:lnTo>
                  <a:close/>
                  <a:moveTo>
                    <a:pt x="260201" y="1329948"/>
                  </a:moveTo>
                  <a:lnTo>
                    <a:pt x="260201" y="1301004"/>
                  </a:lnTo>
                  <a:lnTo>
                    <a:pt x="289145" y="1301004"/>
                  </a:lnTo>
                  <a:lnTo>
                    <a:pt x="289145" y="1329948"/>
                  </a:lnTo>
                  <a:close/>
                  <a:moveTo>
                    <a:pt x="0" y="28945"/>
                  </a:moveTo>
                  <a:lnTo>
                    <a:pt x="0" y="0"/>
                  </a:lnTo>
                  <a:lnTo>
                    <a:pt x="28944" y="0"/>
                  </a:lnTo>
                  <a:lnTo>
                    <a:pt x="28944" y="28945"/>
                  </a:lnTo>
                  <a:close/>
                  <a:moveTo>
                    <a:pt x="0" y="289145"/>
                  </a:moveTo>
                  <a:lnTo>
                    <a:pt x="0" y="260201"/>
                  </a:lnTo>
                  <a:lnTo>
                    <a:pt x="28944" y="260201"/>
                  </a:lnTo>
                  <a:lnTo>
                    <a:pt x="28944" y="289145"/>
                  </a:lnTo>
                  <a:close/>
                  <a:moveTo>
                    <a:pt x="0" y="549346"/>
                  </a:moveTo>
                  <a:lnTo>
                    <a:pt x="0" y="520401"/>
                  </a:lnTo>
                  <a:lnTo>
                    <a:pt x="28944" y="520401"/>
                  </a:lnTo>
                  <a:lnTo>
                    <a:pt x="28944" y="549346"/>
                  </a:lnTo>
                  <a:close/>
                  <a:moveTo>
                    <a:pt x="0" y="809547"/>
                  </a:moveTo>
                  <a:lnTo>
                    <a:pt x="0" y="780602"/>
                  </a:lnTo>
                  <a:lnTo>
                    <a:pt x="28944" y="780602"/>
                  </a:lnTo>
                  <a:lnTo>
                    <a:pt x="28944" y="809547"/>
                  </a:lnTo>
                  <a:close/>
                  <a:moveTo>
                    <a:pt x="0" y="1069746"/>
                  </a:moveTo>
                  <a:lnTo>
                    <a:pt x="0" y="1040802"/>
                  </a:lnTo>
                  <a:lnTo>
                    <a:pt x="28944" y="1040802"/>
                  </a:lnTo>
                  <a:lnTo>
                    <a:pt x="28944" y="1069746"/>
                  </a:lnTo>
                  <a:close/>
                  <a:moveTo>
                    <a:pt x="0" y="1329946"/>
                  </a:moveTo>
                  <a:lnTo>
                    <a:pt x="0" y="1301002"/>
                  </a:lnTo>
                  <a:lnTo>
                    <a:pt x="28944" y="1301002"/>
                  </a:lnTo>
                  <a:lnTo>
                    <a:pt x="28944" y="1329946"/>
                  </a:lnTo>
                  <a:close/>
                </a:path>
              </a:pathLst>
            </a:custGeom>
            <a:solidFill>
              <a:schemeClr val="tx2">
                <a:alpha val="20000"/>
              </a:schemeClr>
            </a:solidFill>
            <a:ln w="10294"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 name="Freeform: Shape 28">
              <a:extLst>
                <a:ext uri="{FF2B5EF4-FFF2-40B4-BE49-F238E27FC236}">
                  <a16:creationId xmlns:a16="http://schemas.microsoft.com/office/drawing/2014/main" xmlns="" id="{1B0AA9B6-AF3C-4AF7-B740-23F772726DF5}"/>
                </a:ext>
              </a:extLst>
            </p:cNvPr>
            <p:cNvSpPr/>
            <p:nvPr userDrawn="1"/>
          </p:nvSpPr>
          <p:spPr>
            <a:xfrm rot="5400000">
              <a:off x="9981382" y="374704"/>
              <a:ext cx="549346" cy="289153"/>
            </a:xfrm>
            <a:custGeom>
              <a:avLst/>
              <a:gdLst>
                <a:gd name="connsiteX0" fmla="*/ 520400 w 549346"/>
                <a:gd name="connsiteY0" fmla="*/ 28953 h 289153"/>
                <a:gd name="connsiteX1" fmla="*/ 520400 w 549346"/>
                <a:gd name="connsiteY1" fmla="*/ 9 h 289153"/>
                <a:gd name="connsiteX2" fmla="*/ 549346 w 549346"/>
                <a:gd name="connsiteY2" fmla="*/ 9 h 289153"/>
                <a:gd name="connsiteX3" fmla="*/ 549346 w 549346"/>
                <a:gd name="connsiteY3" fmla="*/ 28953 h 289153"/>
                <a:gd name="connsiteX4" fmla="*/ 520400 w 549346"/>
                <a:gd name="connsiteY4" fmla="*/ 289153 h 289153"/>
                <a:gd name="connsiteX5" fmla="*/ 520400 w 549346"/>
                <a:gd name="connsiteY5" fmla="*/ 260209 h 289153"/>
                <a:gd name="connsiteX6" fmla="*/ 549346 w 549346"/>
                <a:gd name="connsiteY6" fmla="*/ 260209 h 289153"/>
                <a:gd name="connsiteX7" fmla="*/ 549346 w 549346"/>
                <a:gd name="connsiteY7" fmla="*/ 289153 h 289153"/>
                <a:gd name="connsiteX8" fmla="*/ 260201 w 549346"/>
                <a:gd name="connsiteY8" fmla="*/ 289151 h 289153"/>
                <a:gd name="connsiteX9" fmla="*/ 260201 w 549346"/>
                <a:gd name="connsiteY9" fmla="*/ 260207 h 289153"/>
                <a:gd name="connsiteX10" fmla="*/ 289145 w 549346"/>
                <a:gd name="connsiteY10" fmla="*/ 260207 h 289153"/>
                <a:gd name="connsiteX11" fmla="*/ 289145 w 549346"/>
                <a:gd name="connsiteY11" fmla="*/ 289151 h 289153"/>
                <a:gd name="connsiteX12" fmla="*/ 0 w 549346"/>
                <a:gd name="connsiteY12" fmla="*/ 28949 h 289153"/>
                <a:gd name="connsiteX13" fmla="*/ 0 w 549346"/>
                <a:gd name="connsiteY13" fmla="*/ 0 h 289153"/>
                <a:gd name="connsiteX14" fmla="*/ 28944 w 549346"/>
                <a:gd name="connsiteY14" fmla="*/ 0 h 289153"/>
                <a:gd name="connsiteX15" fmla="*/ 28944 w 549346"/>
                <a:gd name="connsiteY15" fmla="*/ 28949 h 289153"/>
                <a:gd name="connsiteX16" fmla="*/ 0 w 549346"/>
                <a:gd name="connsiteY16" fmla="*/ 289149 h 289153"/>
                <a:gd name="connsiteX17" fmla="*/ 0 w 549346"/>
                <a:gd name="connsiteY17" fmla="*/ 260205 h 289153"/>
                <a:gd name="connsiteX18" fmla="*/ 28944 w 549346"/>
                <a:gd name="connsiteY18" fmla="*/ 260205 h 289153"/>
                <a:gd name="connsiteX19" fmla="*/ 28944 w 549346"/>
                <a:gd name="connsiteY19" fmla="*/ 289149 h 289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49346" h="289153">
                  <a:moveTo>
                    <a:pt x="520400" y="28953"/>
                  </a:moveTo>
                  <a:lnTo>
                    <a:pt x="520400" y="9"/>
                  </a:lnTo>
                  <a:lnTo>
                    <a:pt x="549346" y="9"/>
                  </a:lnTo>
                  <a:lnTo>
                    <a:pt x="549346" y="28953"/>
                  </a:lnTo>
                  <a:close/>
                  <a:moveTo>
                    <a:pt x="520400" y="289153"/>
                  </a:moveTo>
                  <a:lnTo>
                    <a:pt x="520400" y="260209"/>
                  </a:lnTo>
                  <a:lnTo>
                    <a:pt x="549346" y="260209"/>
                  </a:lnTo>
                  <a:lnTo>
                    <a:pt x="549346" y="289153"/>
                  </a:lnTo>
                  <a:close/>
                  <a:moveTo>
                    <a:pt x="260201" y="289151"/>
                  </a:moveTo>
                  <a:lnTo>
                    <a:pt x="260201" y="260207"/>
                  </a:lnTo>
                  <a:lnTo>
                    <a:pt x="289145" y="260207"/>
                  </a:lnTo>
                  <a:lnTo>
                    <a:pt x="289145" y="289151"/>
                  </a:lnTo>
                  <a:close/>
                  <a:moveTo>
                    <a:pt x="0" y="28949"/>
                  </a:moveTo>
                  <a:lnTo>
                    <a:pt x="0" y="0"/>
                  </a:lnTo>
                  <a:lnTo>
                    <a:pt x="28944" y="0"/>
                  </a:lnTo>
                  <a:lnTo>
                    <a:pt x="28944" y="28949"/>
                  </a:lnTo>
                  <a:close/>
                  <a:moveTo>
                    <a:pt x="0" y="289149"/>
                  </a:moveTo>
                  <a:lnTo>
                    <a:pt x="0" y="260205"/>
                  </a:lnTo>
                  <a:lnTo>
                    <a:pt x="28944" y="260205"/>
                  </a:lnTo>
                  <a:lnTo>
                    <a:pt x="28944" y="289149"/>
                  </a:lnTo>
                  <a:close/>
                </a:path>
              </a:pathLst>
            </a:custGeom>
            <a:solidFill>
              <a:schemeClr val="tx2">
                <a:alpha val="20000"/>
              </a:schemeClr>
            </a:solidFill>
            <a:ln w="10294"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30" name="Title 43">
            <a:extLst>
              <a:ext uri="{FF2B5EF4-FFF2-40B4-BE49-F238E27FC236}">
                <a16:creationId xmlns:a16="http://schemas.microsoft.com/office/drawing/2014/main" xmlns="" id="{29A973F6-ADA9-41BF-A88A-1AD1E3DBE512}"/>
              </a:ext>
            </a:extLst>
          </p:cNvPr>
          <p:cNvSpPr txBox="1">
            <a:spLocks/>
          </p:cNvSpPr>
          <p:nvPr/>
        </p:nvSpPr>
        <p:spPr>
          <a:xfrm>
            <a:off x="381001" y="357721"/>
            <a:ext cx="6608941" cy="690029"/>
          </a:xfrm>
          <a:prstGeom prst="rect">
            <a:avLst/>
          </a:prstGeom>
        </p:spPr>
        <p:txBody>
          <a:bodyPr vert="horz" lIns="0" tIns="0" rIns="0" bIns="0" rtlCol="0" anchor="t" anchorCtr="0">
            <a:noAutofit/>
          </a:bodyPr>
          <a:lstStyle>
            <a:lvl1pPr algn="l" defTabSz="457200" rtl="0" eaLnBrk="1" latinLnBrk="0" hangingPunct="1">
              <a:lnSpc>
                <a:spcPct val="85000"/>
              </a:lnSpc>
              <a:spcBef>
                <a:spcPct val="0"/>
              </a:spcBef>
              <a:buNone/>
              <a:tabLst>
                <a:tab pos="2227263" algn="l"/>
              </a:tabLst>
              <a:defRPr sz="2800" b="1" i="0" kern="1200" spc="-50" baseline="0">
                <a:solidFill>
                  <a:schemeClr val="tx1"/>
                </a:solidFill>
                <a:latin typeface="Arial" panose="020B0604020202020204" pitchFamily="34" charset="0"/>
                <a:ea typeface="+mj-ea"/>
                <a:cs typeface="Arial"/>
              </a:defRPr>
            </a:lvl1pPr>
          </a:lstStyle>
          <a:p>
            <a:pPr lvl="0"/>
            <a:r>
              <a:rPr lang="en-US" dirty="0">
                <a:solidFill>
                  <a:prstClr val="black"/>
                </a:solidFill>
                <a:latin typeface="Helvetica" panose="020B0604020202020204" pitchFamily="34" charset="0"/>
                <a:cs typeface="Helvetica" panose="020B0604020202020204" pitchFamily="34" charset="0"/>
              </a:rPr>
              <a:t>Array vs. String</a:t>
            </a:r>
            <a:endParaRPr kumimoji="0" lang="en-US" sz="2800" b="1" i="0" u="none" strike="noStrike" kern="1200" cap="none" spc="-50" normalizeH="0" baseline="0" noProof="0" dirty="0">
              <a:ln>
                <a:noFill/>
              </a:ln>
              <a:solidFill>
                <a:prstClr val="black"/>
              </a:solidFill>
              <a:effectLst/>
              <a:uLnTx/>
              <a:uFillTx/>
              <a:latin typeface="Helvetica" panose="020B0604020202020204" pitchFamily="34" charset="0"/>
              <a:ea typeface="+mj-ea"/>
              <a:cs typeface="Helvetica" panose="020B0604020202020204" pitchFamily="34" charset="0"/>
            </a:endParaRPr>
          </a:p>
        </p:txBody>
      </p:sp>
      <p:sp>
        <p:nvSpPr>
          <p:cNvPr id="31" name="Rectangle 30">
            <a:extLst>
              <a:ext uri="{FF2B5EF4-FFF2-40B4-BE49-F238E27FC236}">
                <a16:creationId xmlns:a16="http://schemas.microsoft.com/office/drawing/2014/main" xmlns="" id="{53ADBD0E-AC30-4CB8-AD24-FD52A1B4EDE2}"/>
              </a:ext>
            </a:extLst>
          </p:cNvPr>
          <p:cNvSpPr/>
          <p:nvPr/>
        </p:nvSpPr>
        <p:spPr>
          <a:xfrm>
            <a:off x="1024469" y="1157566"/>
            <a:ext cx="10972800" cy="2743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7" name="Rectangle 36">
            <a:extLst>
              <a:ext uri="{FF2B5EF4-FFF2-40B4-BE49-F238E27FC236}">
                <a16:creationId xmlns:a16="http://schemas.microsoft.com/office/drawing/2014/main" xmlns="" id="{98F2C553-7C4B-4EA3-8730-56C48E6084F7}"/>
              </a:ext>
            </a:extLst>
          </p:cNvPr>
          <p:cNvSpPr/>
          <p:nvPr/>
        </p:nvSpPr>
        <p:spPr>
          <a:xfrm>
            <a:off x="-1" y="6812282"/>
            <a:ext cx="12192001" cy="45719"/>
          </a:xfrm>
          <a:prstGeom prst="rect">
            <a:avLst/>
          </a:prstGeom>
          <a:solidFill>
            <a:srgbClr val="FA42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 name="Rectangle 38">
            <a:extLst>
              <a:ext uri="{FF2B5EF4-FFF2-40B4-BE49-F238E27FC236}">
                <a16:creationId xmlns:a16="http://schemas.microsoft.com/office/drawing/2014/main" xmlns="" id="{0B6FA040-AED1-4CEB-B00A-8A1588CE0DE8}"/>
              </a:ext>
            </a:extLst>
          </p:cNvPr>
          <p:cNvSpPr/>
          <p:nvPr/>
        </p:nvSpPr>
        <p:spPr>
          <a:xfrm>
            <a:off x="384665" y="1157566"/>
            <a:ext cx="73152" cy="2743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 name="Rectangle 39">
            <a:extLst>
              <a:ext uri="{FF2B5EF4-FFF2-40B4-BE49-F238E27FC236}">
                <a16:creationId xmlns:a16="http://schemas.microsoft.com/office/drawing/2014/main" xmlns="" id="{DCC78C35-16D4-416B-B32D-5DC2F552672C}"/>
              </a:ext>
            </a:extLst>
          </p:cNvPr>
          <p:cNvSpPr/>
          <p:nvPr/>
        </p:nvSpPr>
        <p:spPr>
          <a:xfrm>
            <a:off x="511406" y="1157566"/>
            <a:ext cx="73152" cy="2743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1" name="Rectangle 40">
            <a:extLst>
              <a:ext uri="{FF2B5EF4-FFF2-40B4-BE49-F238E27FC236}">
                <a16:creationId xmlns:a16="http://schemas.microsoft.com/office/drawing/2014/main" xmlns="" id="{61507461-5C9A-491C-8F6C-B9026EA93C0C}"/>
              </a:ext>
            </a:extLst>
          </p:cNvPr>
          <p:cNvSpPr/>
          <p:nvPr/>
        </p:nvSpPr>
        <p:spPr>
          <a:xfrm>
            <a:off x="638147" y="1157566"/>
            <a:ext cx="73152" cy="2743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2" name="Rectangle 41">
            <a:extLst>
              <a:ext uri="{FF2B5EF4-FFF2-40B4-BE49-F238E27FC236}">
                <a16:creationId xmlns:a16="http://schemas.microsoft.com/office/drawing/2014/main" xmlns="" id="{EFC12F44-651B-48CD-9F60-57BAB57DC806}"/>
              </a:ext>
            </a:extLst>
          </p:cNvPr>
          <p:cNvSpPr/>
          <p:nvPr/>
        </p:nvSpPr>
        <p:spPr>
          <a:xfrm>
            <a:off x="764888" y="1157566"/>
            <a:ext cx="73152" cy="2743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 name="Rectangle 42">
            <a:extLst>
              <a:ext uri="{FF2B5EF4-FFF2-40B4-BE49-F238E27FC236}">
                <a16:creationId xmlns:a16="http://schemas.microsoft.com/office/drawing/2014/main" xmlns="" id="{A6D9627D-80F0-4437-899C-D8E243118C41}"/>
              </a:ext>
            </a:extLst>
          </p:cNvPr>
          <p:cNvSpPr/>
          <p:nvPr/>
        </p:nvSpPr>
        <p:spPr>
          <a:xfrm>
            <a:off x="891627" y="1157566"/>
            <a:ext cx="73152" cy="2743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46" name="Content Placeholder 4">
            <a:extLst>
              <a:ext uri="{FF2B5EF4-FFF2-40B4-BE49-F238E27FC236}">
                <a16:creationId xmlns:a16="http://schemas.microsoft.com/office/drawing/2014/main" xmlns="" id="{AEAA4593-468A-4238-82EB-3812A578E0CC}"/>
              </a:ext>
            </a:extLst>
          </p:cNvPr>
          <p:cNvGraphicFramePr>
            <a:graphicFrameLocks/>
          </p:cNvGraphicFramePr>
          <p:nvPr>
            <p:extLst>
              <p:ext uri="{D42A27DB-BD31-4B8C-83A1-F6EECF244321}">
                <p14:modId xmlns:p14="http://schemas.microsoft.com/office/powerpoint/2010/main" val="3956579080"/>
              </p:ext>
            </p:extLst>
          </p:nvPr>
        </p:nvGraphicFramePr>
        <p:xfrm>
          <a:off x="522051" y="1631272"/>
          <a:ext cx="11147898" cy="3821691"/>
        </p:xfrm>
        <a:graphic>
          <a:graphicData uri="http://schemas.openxmlformats.org/drawingml/2006/table">
            <a:tbl>
              <a:tblPr firstRow="1" firstCol="1" bandRow="1"/>
              <a:tblGrid>
                <a:gridCol w="5429235">
                  <a:extLst>
                    <a:ext uri="{9D8B030D-6E8A-4147-A177-3AD203B41FA5}">
                      <a16:colId xmlns:a16="http://schemas.microsoft.com/office/drawing/2014/main" xmlns="" val="20001"/>
                    </a:ext>
                  </a:extLst>
                </a:gridCol>
                <a:gridCol w="5718663">
                  <a:extLst>
                    <a:ext uri="{9D8B030D-6E8A-4147-A177-3AD203B41FA5}">
                      <a16:colId xmlns:a16="http://schemas.microsoft.com/office/drawing/2014/main" xmlns="" val="20002"/>
                    </a:ext>
                  </a:extLst>
                </a:gridCol>
              </a:tblGrid>
              <a:tr h="683343">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lgn="ctr"/>
                      <a:r>
                        <a:rPr lang="en-US" sz="2200" b="1" i="0" cap="none" spc="-20" baseline="0">
                          <a:solidFill>
                            <a:srgbClr val="FFFFFF"/>
                          </a:solidFill>
                          <a:latin typeface="Arial" panose="020B0604020202020204" pitchFamily="34" charset="0"/>
                          <a:ea typeface="Source Sans Pro" charset="0"/>
                          <a:cs typeface="Arial" panose="020B0604020202020204" pitchFamily="34" charset="0"/>
                        </a:rPr>
                        <a:t>Array</a:t>
                      </a:r>
                    </a:p>
                  </a:txBody>
                  <a:tcPr marL="125314" marR="125314" marT="67520" marB="6752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7F7F7F">
                          <a:alpha val="50196"/>
                        </a:srgbClr>
                      </a:solidFill>
                      <a:prstDash val="solid"/>
                      <a:round/>
                      <a:headEnd type="none" w="med" len="med"/>
                      <a:tailEnd type="none" w="med" len="med"/>
                    </a:lnT>
                    <a:lnB w="6350" cap="flat" cmpd="sng" algn="ctr">
                      <a:solidFill>
                        <a:srgbClr val="7F7F7F">
                          <a:alpha val="50196"/>
                        </a:srgbClr>
                      </a:solidFill>
                      <a:prstDash val="solid"/>
                      <a:round/>
                      <a:headEnd type="none" w="med" len="med"/>
                      <a:tailEnd type="none" w="med" len="med"/>
                    </a:lnB>
                    <a:lnTlToBr w="12700" cmpd="sng">
                      <a:noFill/>
                      <a:prstDash val="solid"/>
                    </a:lnTlToBr>
                    <a:lnBlToTr w="12700" cmpd="sng">
                      <a:noFill/>
                      <a:prstDash val="solid"/>
                    </a:lnBlToTr>
                    <a:solidFill>
                      <a:srgbClr val="FA4616"/>
                    </a:solidFill>
                  </a:tcPr>
                </a:tc>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lgn="ctr"/>
                      <a:r>
                        <a:rPr lang="en-US" sz="2200" b="1" i="0" cap="none" spc="-20" baseline="0">
                          <a:solidFill>
                            <a:srgbClr val="FFFFFF"/>
                          </a:solidFill>
                          <a:latin typeface="Arial" panose="020B0604020202020204" pitchFamily="34" charset="0"/>
                          <a:ea typeface="Source Sans Pro" charset="0"/>
                          <a:cs typeface="Arial" panose="020B0604020202020204" pitchFamily="34" charset="0"/>
                        </a:rPr>
                        <a:t>String</a:t>
                      </a:r>
                    </a:p>
                  </a:txBody>
                  <a:tcPr marL="125314" marR="125314" marT="67520" marB="6752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7F7F7F">
                          <a:alpha val="50196"/>
                        </a:srgbClr>
                      </a:solidFill>
                      <a:prstDash val="solid"/>
                      <a:round/>
                      <a:headEnd type="none" w="med" len="med"/>
                      <a:tailEnd type="none" w="med" len="med"/>
                    </a:lnT>
                    <a:lnB w="6350" cap="flat" cmpd="sng" algn="ctr">
                      <a:solidFill>
                        <a:srgbClr val="7F7F7F">
                          <a:alpha val="50196"/>
                        </a:srgbClr>
                      </a:solidFill>
                      <a:prstDash val="solid"/>
                      <a:round/>
                      <a:headEnd type="none" w="med" len="med"/>
                      <a:tailEnd type="none" w="med" len="med"/>
                    </a:lnB>
                    <a:lnTlToBr w="12700" cmpd="sng">
                      <a:noFill/>
                      <a:prstDash val="solid"/>
                    </a:lnTlToBr>
                    <a:lnBlToTr w="12700" cmpd="sng">
                      <a:noFill/>
                      <a:prstDash val="solid"/>
                    </a:lnBlToTr>
                    <a:solidFill>
                      <a:srgbClr val="FA4616"/>
                    </a:solidFill>
                  </a:tcPr>
                </a:tc>
                <a:extLst>
                  <a:ext uri="{0D108BD9-81ED-4DB2-BD59-A6C34878D82A}">
                    <a16:rowId xmlns:a16="http://schemas.microsoft.com/office/drawing/2014/main" xmlns="" val="10000"/>
                  </a:ext>
                </a:extLst>
              </a:tr>
              <a:tr h="813780">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lgn="l"/>
                      <a:r>
                        <a:rPr lang="en-US" sz="2000" b="0" i="0" kern="1200" cap="none" spc="-20" dirty="0">
                          <a:solidFill>
                            <a:schemeClr val="tx1"/>
                          </a:solidFill>
                          <a:latin typeface="Arial" panose="020B0604020202020204" pitchFamily="34" charset="0"/>
                          <a:ea typeface="Source Sans Pro" charset="0"/>
                          <a:cs typeface="Arial" panose="020B0604020202020204" pitchFamily="34" charset="0"/>
                        </a:rPr>
                        <a:t>It is a sequential collection of elements of similar data types.</a:t>
                      </a:r>
                    </a:p>
                  </a:txBody>
                  <a:tcPr marL="125314" marR="125314" marT="67520" marB="67520" anchor="ctr">
                    <a:lnL w="6350" cap="flat" cmpd="sng" algn="ctr">
                      <a:solidFill>
                        <a:srgbClr val="7F7F7F">
                          <a:alpha val="50196"/>
                        </a:srgbClr>
                      </a:solidFill>
                      <a:prstDash val="solid"/>
                      <a:round/>
                      <a:headEnd type="none" w="med" len="med"/>
                      <a:tailEnd type="none" w="med" len="med"/>
                    </a:lnL>
                    <a:lnR w="6350" cap="flat" cmpd="sng" algn="ctr">
                      <a:solidFill>
                        <a:srgbClr val="7F7F7F">
                          <a:alpha val="50196"/>
                        </a:srgbClr>
                      </a:solidFill>
                      <a:prstDash val="solid"/>
                      <a:round/>
                      <a:headEnd type="none" w="med" len="med"/>
                      <a:tailEnd type="none" w="med" len="med"/>
                    </a:lnR>
                    <a:lnT w="6350" cap="flat" cmpd="sng" algn="ctr">
                      <a:solidFill>
                        <a:srgbClr val="7F7F7F">
                          <a:alpha val="50196"/>
                        </a:srgbClr>
                      </a:solidFill>
                      <a:prstDash val="solid"/>
                      <a:round/>
                      <a:headEnd type="none" w="med" len="med"/>
                      <a:tailEnd type="none" w="med" len="med"/>
                    </a:lnT>
                    <a:lnB w="6350" cap="flat" cmpd="sng" algn="ctr">
                      <a:solidFill>
                        <a:srgbClr val="7F7F7F">
                          <a:alpha val="50196"/>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a:r>
                        <a:rPr lang="en-US" sz="2000" b="0" i="0" cap="none" spc="-20">
                          <a:solidFill>
                            <a:schemeClr val="tx1"/>
                          </a:solidFill>
                          <a:latin typeface="Arial" panose="020B0604020202020204" pitchFamily="34" charset="0"/>
                          <a:ea typeface="Source Sans Pro" charset="0"/>
                          <a:cs typeface="Arial" panose="020B0604020202020204" pitchFamily="34" charset="0"/>
                        </a:rPr>
                        <a:t>It is a sequence of single characters represented as a single data type.</a:t>
                      </a:r>
                    </a:p>
                  </a:txBody>
                  <a:tcPr marL="125314" marR="125314" marT="67520" marB="67520" anchor="ctr">
                    <a:lnL w="6350" cap="flat" cmpd="sng" algn="ctr">
                      <a:solidFill>
                        <a:srgbClr val="7F7F7F">
                          <a:alpha val="50196"/>
                        </a:srgbClr>
                      </a:solidFill>
                      <a:prstDash val="solid"/>
                      <a:round/>
                      <a:headEnd type="none" w="med" len="med"/>
                      <a:tailEnd type="none" w="med" len="med"/>
                    </a:lnL>
                    <a:lnR w="6350" cap="flat" cmpd="sng" algn="ctr">
                      <a:solidFill>
                        <a:srgbClr val="7F7F7F">
                          <a:alpha val="50196"/>
                        </a:srgbClr>
                      </a:solidFill>
                      <a:prstDash val="solid"/>
                      <a:round/>
                      <a:headEnd type="none" w="med" len="med"/>
                      <a:tailEnd type="none" w="med" len="med"/>
                    </a:lnR>
                    <a:lnT w="6350" cap="flat" cmpd="sng" algn="ctr">
                      <a:solidFill>
                        <a:srgbClr val="7F7F7F">
                          <a:alpha val="50196"/>
                        </a:srgbClr>
                      </a:solidFill>
                      <a:prstDash val="solid"/>
                      <a:round/>
                      <a:headEnd type="none" w="med" len="med"/>
                      <a:tailEnd type="none" w="med" len="med"/>
                    </a:lnT>
                    <a:lnB w="6350" cap="flat" cmpd="sng" algn="ctr">
                      <a:solidFill>
                        <a:srgbClr val="7F7F7F">
                          <a:alpha val="50196"/>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xmlns="" val="10001"/>
                  </a:ext>
                </a:extLst>
              </a:tr>
              <a:tr h="813780">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marL="0" indent="0" rtl="0" eaLnBrk="1" fontAlgn="ctr" latinLnBrk="0" hangingPunct="1">
                        <a:buFont typeface="Arial" panose="020B0604020202020204" pitchFamily="34" charset="0"/>
                        <a:buNone/>
                      </a:pPr>
                      <a:r>
                        <a:rPr lang="en-US" sz="2000" b="0" i="0" kern="1200" cap="none" spc="-20" dirty="0">
                          <a:solidFill>
                            <a:schemeClr val="tx1"/>
                          </a:solidFill>
                          <a:latin typeface="Arial" panose="020B0604020202020204" pitchFamily="34" charset="0"/>
                          <a:ea typeface="Source Sans Pro" charset="0"/>
                          <a:cs typeface="Arial" panose="020B0604020202020204" pitchFamily="34" charset="0"/>
                        </a:rPr>
                        <a:t>Its elements are stored contiguously in increasing memory locations.</a:t>
                      </a:r>
                    </a:p>
                  </a:txBody>
                  <a:tcPr marL="125314" marR="125314" marT="67520" marB="67520" anchor="ctr">
                    <a:lnL w="6350" cap="flat" cmpd="sng" algn="ctr">
                      <a:solidFill>
                        <a:srgbClr val="7F7F7F">
                          <a:alpha val="50196"/>
                        </a:srgbClr>
                      </a:solidFill>
                      <a:prstDash val="solid"/>
                      <a:round/>
                      <a:headEnd type="none" w="med" len="med"/>
                      <a:tailEnd type="none" w="med" len="med"/>
                    </a:lnL>
                    <a:lnR w="6350" cap="flat" cmpd="sng" algn="ctr">
                      <a:solidFill>
                        <a:srgbClr val="7F7F7F">
                          <a:alpha val="50196"/>
                        </a:srgbClr>
                      </a:solidFill>
                      <a:prstDash val="solid"/>
                      <a:round/>
                      <a:headEnd type="none" w="med" len="med"/>
                      <a:tailEnd type="none" w="med" len="med"/>
                    </a:lnR>
                    <a:lnT w="6350" cap="flat" cmpd="sng" algn="ctr">
                      <a:solidFill>
                        <a:srgbClr val="7F7F7F">
                          <a:alpha val="50196"/>
                        </a:srgbClr>
                      </a:solidFill>
                      <a:prstDash val="solid"/>
                      <a:round/>
                      <a:headEnd type="none" w="med" len="med"/>
                      <a:tailEnd type="none" w="med" len="med"/>
                    </a:lnT>
                    <a:lnB w="6350" cap="flat" cmpd="sng" algn="ctr">
                      <a:solidFill>
                        <a:srgbClr val="7F7F7F">
                          <a:alpha val="50196"/>
                        </a:srgbClr>
                      </a:solid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indent="0" rtl="0" eaLnBrk="1" fontAlgn="ctr" latinLnBrk="0" hangingPunct="1">
                        <a:buFont typeface="Arial" panose="020B0604020202020204" pitchFamily="34" charset="0"/>
                        <a:buNone/>
                      </a:pPr>
                      <a:r>
                        <a:rPr lang="en-US" sz="2000" b="0" i="0" u="none" strike="noStrike" kern="1200" dirty="0">
                          <a:solidFill>
                            <a:schemeClr val="tx1"/>
                          </a:solidFill>
                          <a:effectLst/>
                          <a:latin typeface="Arial" panose="020B0604020202020204" pitchFamily="34" charset="0"/>
                          <a:ea typeface="+mn-ea"/>
                          <a:cs typeface="Arial" panose="020B0604020202020204" pitchFamily="34" charset="0"/>
                        </a:rPr>
                        <a:t>It can be stored in any manner in memory locations.</a:t>
                      </a:r>
                    </a:p>
                  </a:txBody>
                  <a:tcPr marL="125314" marR="125314" marT="67520" marB="67520" anchor="ctr">
                    <a:lnL w="6350" cap="flat" cmpd="sng" algn="ctr">
                      <a:solidFill>
                        <a:srgbClr val="7F7F7F">
                          <a:alpha val="50196"/>
                        </a:srgbClr>
                      </a:solidFill>
                      <a:prstDash val="solid"/>
                      <a:round/>
                      <a:headEnd type="none" w="med" len="med"/>
                      <a:tailEnd type="none" w="med" len="med"/>
                    </a:lnL>
                    <a:lnR w="6350" cap="flat" cmpd="sng" algn="ctr">
                      <a:solidFill>
                        <a:srgbClr val="7F7F7F">
                          <a:alpha val="50196"/>
                        </a:srgbClr>
                      </a:solidFill>
                      <a:prstDash val="solid"/>
                      <a:round/>
                      <a:headEnd type="none" w="med" len="med"/>
                      <a:tailEnd type="none" w="med" len="med"/>
                    </a:lnR>
                    <a:lnT w="6350" cap="flat" cmpd="sng" algn="ctr">
                      <a:solidFill>
                        <a:srgbClr val="7F7F7F">
                          <a:alpha val="50196"/>
                        </a:srgbClr>
                      </a:solidFill>
                      <a:prstDash val="solid"/>
                      <a:round/>
                      <a:headEnd type="none" w="med" len="med"/>
                      <a:tailEnd type="none" w="med" len="med"/>
                    </a:lnT>
                    <a:lnB w="6350" cap="flat" cmpd="sng" algn="ctr">
                      <a:solidFill>
                        <a:srgbClr val="7F7F7F">
                          <a:alpha val="50196"/>
                        </a:srgbClr>
                      </a:solid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extLst>
                  <a:ext uri="{0D108BD9-81ED-4DB2-BD59-A6C34878D82A}">
                    <a16:rowId xmlns:a16="http://schemas.microsoft.com/office/drawing/2014/main" xmlns="" val="10002"/>
                  </a:ext>
                </a:extLst>
              </a:tr>
              <a:tr h="813780">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lgn="l"/>
                      <a:r>
                        <a:rPr lang="en-US" sz="2000" b="0" i="0" kern="1200" cap="none" spc="-20">
                          <a:solidFill>
                            <a:schemeClr val="tx1"/>
                          </a:solidFill>
                          <a:latin typeface="Arial" panose="020B0604020202020204" pitchFamily="34" charset="0"/>
                          <a:ea typeface="Source Sans Pro" charset="0"/>
                          <a:cs typeface="Arial" panose="020B0604020202020204" pitchFamily="34" charset="0"/>
                        </a:rPr>
                        <a:t>It is a special variable that can hold more than one value at a time.</a:t>
                      </a:r>
                    </a:p>
                  </a:txBody>
                  <a:tcPr marL="125314" marR="125314" marT="67520" marB="67520" anchor="ctr">
                    <a:lnL w="6350" cap="flat" cmpd="sng" algn="ctr">
                      <a:solidFill>
                        <a:srgbClr val="7F7F7F">
                          <a:alpha val="50196"/>
                        </a:srgbClr>
                      </a:solidFill>
                      <a:prstDash val="solid"/>
                      <a:round/>
                      <a:headEnd type="none" w="med" len="med"/>
                      <a:tailEnd type="none" w="med" len="med"/>
                    </a:lnL>
                    <a:lnR w="6350" cap="flat" cmpd="sng" algn="ctr">
                      <a:solidFill>
                        <a:srgbClr val="7F7F7F">
                          <a:alpha val="50196"/>
                        </a:srgbClr>
                      </a:solidFill>
                      <a:prstDash val="solid"/>
                      <a:round/>
                      <a:headEnd type="none" w="med" len="med"/>
                      <a:tailEnd type="none" w="med" len="med"/>
                    </a:lnR>
                    <a:lnT w="6350" cap="flat" cmpd="sng" algn="ctr">
                      <a:solidFill>
                        <a:srgbClr val="7F7F7F">
                          <a:alpha val="50196"/>
                        </a:srgbClr>
                      </a:solidFill>
                      <a:prstDash val="solid"/>
                      <a:round/>
                      <a:headEnd type="none" w="med" len="med"/>
                      <a:tailEnd type="none" w="med" len="med"/>
                    </a:lnT>
                    <a:lnB w="6350" cap="flat" cmpd="sng" algn="ctr">
                      <a:solidFill>
                        <a:srgbClr val="7F7F7F">
                          <a:alpha val="50196"/>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a:r>
                        <a:rPr lang="en-US" sz="2000" b="0" i="0" cap="none" spc="-20" dirty="0">
                          <a:solidFill>
                            <a:schemeClr val="tx1"/>
                          </a:solidFill>
                          <a:latin typeface="Arial" panose="020B0604020202020204" pitchFamily="34" charset="0"/>
                          <a:ea typeface="Source Sans Pro" charset="0"/>
                          <a:cs typeface="Arial" panose="020B0604020202020204" pitchFamily="34" charset="0"/>
                        </a:rPr>
                        <a:t>It can hold only character data.</a:t>
                      </a:r>
                    </a:p>
                  </a:txBody>
                  <a:tcPr marL="125314" marR="125314" marT="67520" marB="67520" anchor="ctr">
                    <a:lnL w="6350" cap="flat" cmpd="sng" algn="ctr">
                      <a:solidFill>
                        <a:srgbClr val="7F7F7F">
                          <a:alpha val="50196"/>
                        </a:srgbClr>
                      </a:solidFill>
                      <a:prstDash val="solid"/>
                      <a:round/>
                      <a:headEnd type="none" w="med" len="med"/>
                      <a:tailEnd type="none" w="med" len="med"/>
                    </a:lnL>
                    <a:lnR w="6350" cap="flat" cmpd="sng" algn="ctr">
                      <a:solidFill>
                        <a:srgbClr val="7F7F7F">
                          <a:alpha val="50196"/>
                        </a:srgbClr>
                      </a:solidFill>
                      <a:prstDash val="solid"/>
                      <a:round/>
                      <a:headEnd type="none" w="med" len="med"/>
                      <a:tailEnd type="none" w="med" len="med"/>
                    </a:lnR>
                    <a:lnT w="6350" cap="flat" cmpd="sng" algn="ctr">
                      <a:solidFill>
                        <a:srgbClr val="7F7F7F">
                          <a:alpha val="50196"/>
                        </a:srgbClr>
                      </a:solidFill>
                      <a:prstDash val="solid"/>
                      <a:round/>
                      <a:headEnd type="none" w="med" len="med"/>
                      <a:tailEnd type="none" w="med" len="med"/>
                    </a:lnT>
                    <a:lnB w="6350" cap="flat" cmpd="sng" algn="ctr">
                      <a:solidFill>
                        <a:srgbClr val="7F7F7F">
                          <a:alpha val="50196"/>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3"/>
                  </a:ext>
                </a:extLst>
              </a:tr>
              <a:tr h="697008">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marL="0" indent="0" rtl="0" eaLnBrk="1" fontAlgn="ctr" latinLnBrk="0" hangingPunct="1">
                        <a:buFont typeface="Arial" panose="020B0604020202020204" pitchFamily="34" charset="0"/>
                        <a:buNone/>
                      </a:pPr>
                      <a:r>
                        <a:rPr lang="en-US" sz="2000" b="0" i="0" u="none" strike="noStrike" kern="1200" dirty="0">
                          <a:solidFill>
                            <a:schemeClr val="tx1"/>
                          </a:solidFill>
                          <a:effectLst/>
                          <a:latin typeface="Arial" panose="020B0604020202020204" pitchFamily="34" charset="0"/>
                          <a:ea typeface="+mn-ea"/>
                          <a:cs typeface="Arial" panose="020B0604020202020204" pitchFamily="34" charset="0"/>
                        </a:rPr>
                        <a:t>Its length is predefined.</a:t>
                      </a:r>
                    </a:p>
                  </a:txBody>
                  <a:tcPr marL="125314" marR="125314" marT="67520" marB="67520" anchor="ctr">
                    <a:lnL w="6350" cap="flat" cmpd="sng" algn="ctr">
                      <a:solidFill>
                        <a:srgbClr val="7F7F7F">
                          <a:alpha val="50196"/>
                        </a:srgbClr>
                      </a:solidFill>
                      <a:prstDash val="solid"/>
                      <a:round/>
                      <a:headEnd type="none" w="med" len="med"/>
                      <a:tailEnd type="none" w="med" len="med"/>
                    </a:lnL>
                    <a:lnR w="6350" cap="flat" cmpd="sng" algn="ctr">
                      <a:solidFill>
                        <a:srgbClr val="7F7F7F">
                          <a:alpha val="50196"/>
                        </a:srgbClr>
                      </a:solidFill>
                      <a:prstDash val="solid"/>
                      <a:round/>
                      <a:headEnd type="none" w="med" len="med"/>
                      <a:tailEnd type="none" w="med" len="med"/>
                    </a:lnR>
                    <a:lnT w="6350" cap="flat" cmpd="sng" algn="ctr">
                      <a:solidFill>
                        <a:srgbClr val="7F7F7F">
                          <a:alpha val="50196"/>
                        </a:srgbClr>
                      </a:solidFill>
                      <a:prstDash val="solid"/>
                      <a:round/>
                      <a:headEnd type="none" w="med" len="med"/>
                      <a:tailEnd type="none" w="med" len="med"/>
                    </a:lnT>
                    <a:lnB w="6350" cap="flat" cmpd="sng" algn="ctr">
                      <a:solidFill>
                        <a:srgbClr val="7F7F7F">
                          <a:alpha val="50196"/>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R="0" algn="l" rtl="0">
                        <a:lnSpc>
                          <a:spcPct val="100000"/>
                        </a:lnSpc>
                        <a:spcBef>
                          <a:spcPts val="0"/>
                        </a:spcBef>
                        <a:spcAft>
                          <a:spcPts val="0"/>
                        </a:spcAft>
                        <a:buClr>
                          <a:srgbClr val="000000"/>
                        </a:buClr>
                        <a:buFont typeface="Arial"/>
                      </a:pPr>
                      <a:r>
                        <a:rPr lang="en-US" sz="2000" b="0" i="0" u="none" strike="noStrike" kern="1200" dirty="0">
                          <a:solidFill>
                            <a:schemeClr val="tx1"/>
                          </a:solidFill>
                          <a:effectLst/>
                          <a:latin typeface="Arial" panose="020B0604020202020204" pitchFamily="34" charset="0"/>
                          <a:ea typeface="+mn-ea"/>
                          <a:cs typeface="Arial" panose="020B0604020202020204" pitchFamily="34" charset="0"/>
                        </a:rPr>
                        <a:t>Its size is not predefined. </a:t>
                      </a:r>
                      <a:endParaRPr lang="en-US" sz="2000" b="0" i="0" u="none" strike="noStrike" cap="none" spc="-20" dirty="0">
                        <a:solidFill>
                          <a:schemeClr val="tx1"/>
                        </a:solidFill>
                        <a:latin typeface="Arial" panose="020B0604020202020204" pitchFamily="34" charset="0"/>
                        <a:ea typeface="Source Sans Pro" charset="0"/>
                        <a:cs typeface="Arial" panose="020B0604020202020204" pitchFamily="34" charset="0"/>
                        <a:sym typeface="Arial"/>
                      </a:endParaRPr>
                    </a:p>
                  </a:txBody>
                  <a:tcPr marL="125314" marR="125314" marT="67520" marB="67520" anchor="ctr">
                    <a:lnL w="6350" cap="flat" cmpd="sng" algn="ctr">
                      <a:solidFill>
                        <a:srgbClr val="7F7F7F">
                          <a:alpha val="50196"/>
                        </a:srgbClr>
                      </a:solidFill>
                      <a:prstDash val="solid"/>
                      <a:round/>
                      <a:headEnd type="none" w="med" len="med"/>
                      <a:tailEnd type="none" w="med" len="med"/>
                    </a:lnL>
                    <a:lnR w="6350" cap="flat" cmpd="sng" algn="ctr">
                      <a:solidFill>
                        <a:srgbClr val="7F7F7F">
                          <a:alpha val="50196"/>
                        </a:srgbClr>
                      </a:solidFill>
                      <a:prstDash val="solid"/>
                      <a:round/>
                      <a:headEnd type="none" w="med" len="med"/>
                      <a:tailEnd type="none" w="med" len="med"/>
                    </a:lnR>
                    <a:lnT w="6350" cap="flat" cmpd="sng" algn="ctr">
                      <a:solidFill>
                        <a:srgbClr val="7F7F7F">
                          <a:alpha val="50196"/>
                        </a:srgbClr>
                      </a:solidFill>
                      <a:prstDash val="solid"/>
                      <a:round/>
                      <a:headEnd type="none" w="med" len="med"/>
                      <a:tailEnd type="none" w="med" len="med"/>
                    </a:lnT>
                    <a:lnB w="6350" cap="flat" cmpd="sng" algn="ctr">
                      <a:solidFill>
                        <a:srgbClr val="7F7F7F">
                          <a:alpha val="50196"/>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xmlns="" val="1891162602"/>
                  </a:ext>
                </a:extLst>
              </a:tr>
            </a:tbl>
          </a:graphicData>
        </a:graphic>
      </p:graphicFrame>
    </p:spTree>
    <p:custDataLst>
      <p:tags r:id="rId1"/>
    </p:custDataLst>
    <p:extLst>
      <p:ext uri="{BB962C8B-B14F-4D97-AF65-F5344CB8AC3E}">
        <p14:creationId xmlns:p14="http://schemas.microsoft.com/office/powerpoint/2010/main" val="28914924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xmlns="" id="{01416D81-7FF6-4B72-93E6-139E49160A2E}"/>
              </a:ext>
            </a:extLst>
          </p:cNvPr>
          <p:cNvSpPr txBox="1">
            <a:spLocks/>
          </p:cNvSpPr>
          <p:nvPr/>
        </p:nvSpPr>
        <p:spPr>
          <a:xfrm>
            <a:off x="383071" y="1084673"/>
            <a:ext cx="6782087" cy="560909"/>
          </a:xfrm>
          <a:prstGeom prst="rect">
            <a:avLst/>
          </a:prstGeom>
        </p:spPr>
        <p:txBody>
          <a:bodyPr vert="horz" lIns="0" tIns="0" rIns="0" bIns="0" rtlCol="0" anchor="ctr" anchorCtr="0">
            <a:noAutofit/>
          </a:bodyPr>
          <a:lstStyle>
            <a:lvl1pPr algn="l" defTabSz="914400" rtl="0" eaLnBrk="1" latinLnBrk="0" hangingPunct="1">
              <a:lnSpc>
                <a:spcPct val="80000"/>
              </a:lnSpc>
              <a:spcBef>
                <a:spcPct val="0"/>
              </a:spcBef>
              <a:buNone/>
              <a:defRPr sz="5000" b="1" i="0" kern="1200" spc="-100">
                <a:solidFill>
                  <a:schemeClr val="tx2"/>
                </a:solidFill>
                <a:latin typeface="Arial"/>
                <a:ea typeface="+mj-ea"/>
                <a:cs typeface="Arial"/>
              </a:defRPr>
            </a:lvl1pPr>
          </a:lstStyle>
          <a:p>
            <a:pPr lvl="0"/>
            <a:r>
              <a:rPr lang="en-US" sz="4000" dirty="0">
                <a:solidFill>
                  <a:prstClr val="black"/>
                </a:solidFill>
                <a:latin typeface="Helvetica LT Std" panose="020B05040202020A0204" pitchFamily="34" charset="0"/>
                <a:cs typeface="Arial" panose="020B0604020202020204" pitchFamily="34" charset="0"/>
              </a:rPr>
              <a:t>Variables Panel</a:t>
            </a:r>
          </a:p>
        </p:txBody>
      </p:sp>
      <p:sp>
        <p:nvSpPr>
          <p:cNvPr id="9" name="Subtitle 2">
            <a:extLst>
              <a:ext uri="{FF2B5EF4-FFF2-40B4-BE49-F238E27FC236}">
                <a16:creationId xmlns:a16="http://schemas.microsoft.com/office/drawing/2014/main" xmlns="" id="{4577B193-B5BB-4191-B0F1-A8068115EE51}"/>
              </a:ext>
            </a:extLst>
          </p:cNvPr>
          <p:cNvSpPr txBox="1">
            <a:spLocks/>
          </p:cNvSpPr>
          <p:nvPr/>
        </p:nvSpPr>
        <p:spPr>
          <a:xfrm>
            <a:off x="511629" y="1793435"/>
            <a:ext cx="5164850" cy="1619570"/>
          </a:xfrm>
          <a:prstGeom prst="rect">
            <a:avLst/>
          </a:prstGeom>
        </p:spPr>
        <p:txBody>
          <a:bodyPr vert="horz" lIns="0" tIns="0" rIns="0" bIns="0" rtlCol="0" anchor="t" anchorCtr="0">
            <a:normAutofit/>
          </a:bodyPr>
          <a:lstStyle>
            <a:lvl1pPr marL="0" indent="0" algn="l" defTabSz="914400" rtl="0" eaLnBrk="1" latinLnBrk="0" hangingPunct="1">
              <a:lnSpc>
                <a:spcPct val="85000"/>
              </a:lnSpc>
              <a:spcBef>
                <a:spcPts val="800"/>
              </a:spcBef>
              <a:buFont typeface="Arial" panose="020B0604020202020204" pitchFamily="34" charset="0"/>
              <a:buNone/>
              <a:defRPr sz="2800" b="1" i="0" kern="1200" spc="-50">
                <a:solidFill>
                  <a:schemeClr val="tx2"/>
                </a:solidFill>
                <a:latin typeface="Arial"/>
                <a:ea typeface="+mn-ea"/>
                <a:cs typeface="Arial"/>
              </a:defRPr>
            </a:lvl1pPr>
            <a:lvl2pPr marL="457200" indent="0" algn="ctr" defTabSz="914400" rtl="0" eaLnBrk="1" latinLnBrk="0" hangingPunct="1">
              <a:lnSpc>
                <a:spcPct val="90000"/>
              </a:lnSpc>
              <a:spcBef>
                <a:spcPts val="500"/>
              </a:spcBef>
              <a:buFont typeface="Arial" panose="020B0604020202020204" pitchFamily="34" charset="0"/>
              <a:buNone/>
              <a:defRPr sz="2400" kern="1200">
                <a:solidFill>
                  <a:schemeClr val="tx1">
                    <a:tint val="75000"/>
                  </a:schemeClr>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9pPr>
          </a:lstStyle>
          <a:p>
            <a:pPr marL="342900" lvl="0" indent="-342900">
              <a:buFont typeface="Arial" panose="020B0604020202020204" pitchFamily="34" charset="0"/>
              <a:buChar char="•"/>
            </a:pPr>
            <a:r>
              <a:rPr lang="en-US" sz="2000" b="0" dirty="0">
                <a:solidFill>
                  <a:prstClr val="black"/>
                </a:solidFill>
                <a:latin typeface="Helvetica LT Std" panose="020B05040202020A0204" pitchFamily="34" charset="0"/>
                <a:cs typeface="Arial" panose="020B0604020202020204" pitchFamily="34" charset="0"/>
              </a:rPr>
              <a:t>Introduction to Variables Panel</a:t>
            </a:r>
          </a:p>
          <a:p>
            <a:pPr marL="342900" lvl="0" indent="-342900">
              <a:buFont typeface="Arial" panose="020B0604020202020204" pitchFamily="34" charset="0"/>
              <a:buChar char="•"/>
            </a:pPr>
            <a:r>
              <a:rPr lang="en-US" sz="2000" b="0" dirty="0">
                <a:solidFill>
                  <a:prstClr val="black"/>
                </a:solidFill>
                <a:latin typeface="Helvetica LT Std" panose="020B05040202020A0204" pitchFamily="34" charset="0"/>
                <a:cs typeface="Arial" panose="020B0604020202020204" pitchFamily="34" charset="0"/>
              </a:rPr>
              <a:t>Managing variables</a:t>
            </a:r>
          </a:p>
        </p:txBody>
      </p:sp>
      <p:grpSp>
        <p:nvGrpSpPr>
          <p:cNvPr id="11" name="Group 10">
            <a:extLst>
              <a:ext uri="{FF2B5EF4-FFF2-40B4-BE49-F238E27FC236}">
                <a16:creationId xmlns:a16="http://schemas.microsoft.com/office/drawing/2014/main" xmlns="" id="{E0DC2CA7-5166-4B27-8D28-F3B506C19542}"/>
              </a:ext>
            </a:extLst>
          </p:cNvPr>
          <p:cNvGrpSpPr/>
          <p:nvPr/>
        </p:nvGrpSpPr>
        <p:grpSpPr>
          <a:xfrm rot="5400000">
            <a:off x="7597532" y="1984315"/>
            <a:ext cx="2032867" cy="6342904"/>
            <a:chOff x="9906425" y="258374"/>
            <a:chExt cx="2032867" cy="6341252"/>
          </a:xfrm>
        </p:grpSpPr>
        <p:grpSp>
          <p:nvGrpSpPr>
            <p:cNvPr id="12" name="Group 11">
              <a:extLst>
                <a:ext uri="{FF2B5EF4-FFF2-40B4-BE49-F238E27FC236}">
                  <a16:creationId xmlns:a16="http://schemas.microsoft.com/office/drawing/2014/main" xmlns="" id="{0F4EEEF7-111A-410E-A8C3-7AAC203A7135}"/>
                </a:ext>
              </a:extLst>
            </p:cNvPr>
            <p:cNvGrpSpPr/>
            <p:nvPr userDrawn="1"/>
          </p:nvGrpSpPr>
          <p:grpSpPr>
            <a:xfrm>
              <a:off x="9906425" y="258374"/>
              <a:ext cx="1451546" cy="6341252"/>
              <a:chOff x="10020609" y="242905"/>
              <a:chExt cx="1346145" cy="5880798"/>
            </a:xfrm>
          </p:grpSpPr>
          <p:sp>
            <p:nvSpPr>
              <p:cNvPr id="14" name="Freeform: Shape 13">
                <a:extLst>
                  <a:ext uri="{FF2B5EF4-FFF2-40B4-BE49-F238E27FC236}">
                    <a16:creationId xmlns:a16="http://schemas.microsoft.com/office/drawing/2014/main" xmlns="" id="{A0080152-E38D-48FD-A28A-6AFBF95919E6}"/>
                  </a:ext>
                </a:extLst>
              </p:cNvPr>
              <p:cNvSpPr/>
              <p:nvPr userDrawn="1"/>
            </p:nvSpPr>
            <p:spPr>
              <a:xfrm>
                <a:off x="10020609" y="242905"/>
                <a:ext cx="561506" cy="5880798"/>
              </a:xfrm>
              <a:custGeom>
                <a:avLst/>
                <a:gdLst>
                  <a:gd name="connsiteX0" fmla="*/ 531921 w 561506"/>
                  <a:gd name="connsiteY0" fmla="*/ 5851213 h 5880798"/>
                  <a:gd name="connsiteX1" fmla="*/ 561506 w 561506"/>
                  <a:gd name="connsiteY1" fmla="*/ 5851213 h 5880798"/>
                  <a:gd name="connsiteX2" fmla="*/ 561506 w 561506"/>
                  <a:gd name="connsiteY2" fmla="*/ 5880798 h 5880798"/>
                  <a:gd name="connsiteX3" fmla="*/ 531921 w 561506"/>
                  <a:gd name="connsiteY3" fmla="*/ 5880798 h 5880798"/>
                  <a:gd name="connsiteX4" fmla="*/ 265961 w 561506"/>
                  <a:gd name="connsiteY4" fmla="*/ 5851213 h 5880798"/>
                  <a:gd name="connsiteX5" fmla="*/ 295547 w 561506"/>
                  <a:gd name="connsiteY5" fmla="*/ 5851213 h 5880798"/>
                  <a:gd name="connsiteX6" fmla="*/ 295547 w 561506"/>
                  <a:gd name="connsiteY6" fmla="*/ 5880798 h 5880798"/>
                  <a:gd name="connsiteX7" fmla="*/ 265961 w 561506"/>
                  <a:gd name="connsiteY7" fmla="*/ 5880798 h 5880798"/>
                  <a:gd name="connsiteX8" fmla="*/ 0 w 561506"/>
                  <a:gd name="connsiteY8" fmla="*/ 5851213 h 5880798"/>
                  <a:gd name="connsiteX9" fmla="*/ 29585 w 561506"/>
                  <a:gd name="connsiteY9" fmla="*/ 5851213 h 5880798"/>
                  <a:gd name="connsiteX10" fmla="*/ 29585 w 561506"/>
                  <a:gd name="connsiteY10" fmla="*/ 5880798 h 5880798"/>
                  <a:gd name="connsiteX11" fmla="*/ 0 w 561506"/>
                  <a:gd name="connsiteY11" fmla="*/ 5880798 h 5880798"/>
                  <a:gd name="connsiteX12" fmla="*/ 531921 w 561506"/>
                  <a:gd name="connsiteY12" fmla="*/ 5585253 h 5880798"/>
                  <a:gd name="connsiteX13" fmla="*/ 561506 w 561506"/>
                  <a:gd name="connsiteY13" fmla="*/ 5585253 h 5880798"/>
                  <a:gd name="connsiteX14" fmla="*/ 561506 w 561506"/>
                  <a:gd name="connsiteY14" fmla="*/ 5614838 h 5880798"/>
                  <a:gd name="connsiteX15" fmla="*/ 531921 w 561506"/>
                  <a:gd name="connsiteY15" fmla="*/ 5614838 h 5880798"/>
                  <a:gd name="connsiteX16" fmla="*/ 265961 w 561506"/>
                  <a:gd name="connsiteY16" fmla="*/ 5585253 h 5880798"/>
                  <a:gd name="connsiteX17" fmla="*/ 295547 w 561506"/>
                  <a:gd name="connsiteY17" fmla="*/ 5585253 h 5880798"/>
                  <a:gd name="connsiteX18" fmla="*/ 295547 w 561506"/>
                  <a:gd name="connsiteY18" fmla="*/ 5614838 h 5880798"/>
                  <a:gd name="connsiteX19" fmla="*/ 265961 w 561506"/>
                  <a:gd name="connsiteY19" fmla="*/ 5614838 h 5880798"/>
                  <a:gd name="connsiteX20" fmla="*/ 0 w 561506"/>
                  <a:gd name="connsiteY20" fmla="*/ 5585253 h 5880798"/>
                  <a:gd name="connsiteX21" fmla="*/ 29585 w 561506"/>
                  <a:gd name="connsiteY21" fmla="*/ 5585253 h 5880798"/>
                  <a:gd name="connsiteX22" fmla="*/ 29585 w 561506"/>
                  <a:gd name="connsiteY22" fmla="*/ 5614838 h 5880798"/>
                  <a:gd name="connsiteX23" fmla="*/ 0 w 561506"/>
                  <a:gd name="connsiteY23" fmla="*/ 5614838 h 5880798"/>
                  <a:gd name="connsiteX24" fmla="*/ 531921 w 561506"/>
                  <a:gd name="connsiteY24" fmla="*/ 5319293 h 5880798"/>
                  <a:gd name="connsiteX25" fmla="*/ 561506 w 561506"/>
                  <a:gd name="connsiteY25" fmla="*/ 5319293 h 5880798"/>
                  <a:gd name="connsiteX26" fmla="*/ 561506 w 561506"/>
                  <a:gd name="connsiteY26" fmla="*/ 5348879 h 5880798"/>
                  <a:gd name="connsiteX27" fmla="*/ 531921 w 561506"/>
                  <a:gd name="connsiteY27" fmla="*/ 5348879 h 5880798"/>
                  <a:gd name="connsiteX28" fmla="*/ 265961 w 561506"/>
                  <a:gd name="connsiteY28" fmla="*/ 5319293 h 5880798"/>
                  <a:gd name="connsiteX29" fmla="*/ 295547 w 561506"/>
                  <a:gd name="connsiteY29" fmla="*/ 5319293 h 5880798"/>
                  <a:gd name="connsiteX30" fmla="*/ 295547 w 561506"/>
                  <a:gd name="connsiteY30" fmla="*/ 5348879 h 5880798"/>
                  <a:gd name="connsiteX31" fmla="*/ 265961 w 561506"/>
                  <a:gd name="connsiteY31" fmla="*/ 5348879 h 5880798"/>
                  <a:gd name="connsiteX32" fmla="*/ 0 w 561506"/>
                  <a:gd name="connsiteY32" fmla="*/ 5319293 h 5880798"/>
                  <a:gd name="connsiteX33" fmla="*/ 29585 w 561506"/>
                  <a:gd name="connsiteY33" fmla="*/ 5319293 h 5880798"/>
                  <a:gd name="connsiteX34" fmla="*/ 29585 w 561506"/>
                  <a:gd name="connsiteY34" fmla="*/ 5348879 h 5880798"/>
                  <a:gd name="connsiteX35" fmla="*/ 0 w 561506"/>
                  <a:gd name="connsiteY35" fmla="*/ 5348879 h 5880798"/>
                  <a:gd name="connsiteX36" fmla="*/ 531921 w 561506"/>
                  <a:gd name="connsiteY36" fmla="*/ 5053332 h 5880798"/>
                  <a:gd name="connsiteX37" fmla="*/ 561506 w 561506"/>
                  <a:gd name="connsiteY37" fmla="*/ 5053332 h 5880798"/>
                  <a:gd name="connsiteX38" fmla="*/ 561506 w 561506"/>
                  <a:gd name="connsiteY38" fmla="*/ 5082917 h 5880798"/>
                  <a:gd name="connsiteX39" fmla="*/ 531921 w 561506"/>
                  <a:gd name="connsiteY39" fmla="*/ 5082917 h 5880798"/>
                  <a:gd name="connsiteX40" fmla="*/ 265961 w 561506"/>
                  <a:gd name="connsiteY40" fmla="*/ 5053332 h 5880798"/>
                  <a:gd name="connsiteX41" fmla="*/ 295547 w 561506"/>
                  <a:gd name="connsiteY41" fmla="*/ 5053332 h 5880798"/>
                  <a:gd name="connsiteX42" fmla="*/ 295547 w 561506"/>
                  <a:gd name="connsiteY42" fmla="*/ 5082917 h 5880798"/>
                  <a:gd name="connsiteX43" fmla="*/ 265961 w 561506"/>
                  <a:gd name="connsiteY43" fmla="*/ 5082917 h 5880798"/>
                  <a:gd name="connsiteX44" fmla="*/ 0 w 561506"/>
                  <a:gd name="connsiteY44" fmla="*/ 5053332 h 5880798"/>
                  <a:gd name="connsiteX45" fmla="*/ 29585 w 561506"/>
                  <a:gd name="connsiteY45" fmla="*/ 5053332 h 5880798"/>
                  <a:gd name="connsiteX46" fmla="*/ 29585 w 561506"/>
                  <a:gd name="connsiteY46" fmla="*/ 5082917 h 5880798"/>
                  <a:gd name="connsiteX47" fmla="*/ 0 w 561506"/>
                  <a:gd name="connsiteY47" fmla="*/ 5082917 h 5880798"/>
                  <a:gd name="connsiteX48" fmla="*/ 531921 w 561506"/>
                  <a:gd name="connsiteY48" fmla="*/ 4787372 h 5880798"/>
                  <a:gd name="connsiteX49" fmla="*/ 561506 w 561506"/>
                  <a:gd name="connsiteY49" fmla="*/ 4787372 h 5880798"/>
                  <a:gd name="connsiteX50" fmla="*/ 561506 w 561506"/>
                  <a:gd name="connsiteY50" fmla="*/ 4816958 h 5880798"/>
                  <a:gd name="connsiteX51" fmla="*/ 531921 w 561506"/>
                  <a:gd name="connsiteY51" fmla="*/ 4816958 h 5880798"/>
                  <a:gd name="connsiteX52" fmla="*/ 265961 w 561506"/>
                  <a:gd name="connsiteY52" fmla="*/ 4787372 h 5880798"/>
                  <a:gd name="connsiteX53" fmla="*/ 295547 w 561506"/>
                  <a:gd name="connsiteY53" fmla="*/ 4787372 h 5880798"/>
                  <a:gd name="connsiteX54" fmla="*/ 295547 w 561506"/>
                  <a:gd name="connsiteY54" fmla="*/ 4816958 h 5880798"/>
                  <a:gd name="connsiteX55" fmla="*/ 265961 w 561506"/>
                  <a:gd name="connsiteY55" fmla="*/ 4816958 h 5880798"/>
                  <a:gd name="connsiteX56" fmla="*/ 0 w 561506"/>
                  <a:gd name="connsiteY56" fmla="*/ 4787372 h 5880798"/>
                  <a:gd name="connsiteX57" fmla="*/ 29585 w 561506"/>
                  <a:gd name="connsiteY57" fmla="*/ 4787372 h 5880798"/>
                  <a:gd name="connsiteX58" fmla="*/ 29585 w 561506"/>
                  <a:gd name="connsiteY58" fmla="*/ 4816958 h 5880798"/>
                  <a:gd name="connsiteX59" fmla="*/ 0 w 561506"/>
                  <a:gd name="connsiteY59" fmla="*/ 4816958 h 5880798"/>
                  <a:gd name="connsiteX60" fmla="*/ 531921 w 561506"/>
                  <a:gd name="connsiteY60" fmla="*/ 4521412 h 5880798"/>
                  <a:gd name="connsiteX61" fmla="*/ 561506 w 561506"/>
                  <a:gd name="connsiteY61" fmla="*/ 4521412 h 5880798"/>
                  <a:gd name="connsiteX62" fmla="*/ 561506 w 561506"/>
                  <a:gd name="connsiteY62" fmla="*/ 4550997 h 5880798"/>
                  <a:gd name="connsiteX63" fmla="*/ 531921 w 561506"/>
                  <a:gd name="connsiteY63" fmla="*/ 4550997 h 5880798"/>
                  <a:gd name="connsiteX64" fmla="*/ 265961 w 561506"/>
                  <a:gd name="connsiteY64" fmla="*/ 4521412 h 5880798"/>
                  <a:gd name="connsiteX65" fmla="*/ 295547 w 561506"/>
                  <a:gd name="connsiteY65" fmla="*/ 4521412 h 5880798"/>
                  <a:gd name="connsiteX66" fmla="*/ 295547 w 561506"/>
                  <a:gd name="connsiteY66" fmla="*/ 4550997 h 5880798"/>
                  <a:gd name="connsiteX67" fmla="*/ 265961 w 561506"/>
                  <a:gd name="connsiteY67" fmla="*/ 4550997 h 5880798"/>
                  <a:gd name="connsiteX68" fmla="*/ 0 w 561506"/>
                  <a:gd name="connsiteY68" fmla="*/ 4521412 h 5880798"/>
                  <a:gd name="connsiteX69" fmla="*/ 29585 w 561506"/>
                  <a:gd name="connsiteY69" fmla="*/ 4521412 h 5880798"/>
                  <a:gd name="connsiteX70" fmla="*/ 29585 w 561506"/>
                  <a:gd name="connsiteY70" fmla="*/ 4550997 h 5880798"/>
                  <a:gd name="connsiteX71" fmla="*/ 0 w 561506"/>
                  <a:gd name="connsiteY71" fmla="*/ 4550997 h 5880798"/>
                  <a:gd name="connsiteX72" fmla="*/ 531921 w 561506"/>
                  <a:gd name="connsiteY72" fmla="*/ 4255451 h 5880798"/>
                  <a:gd name="connsiteX73" fmla="*/ 561506 w 561506"/>
                  <a:gd name="connsiteY73" fmla="*/ 4255451 h 5880798"/>
                  <a:gd name="connsiteX74" fmla="*/ 561506 w 561506"/>
                  <a:gd name="connsiteY74" fmla="*/ 4285036 h 5880798"/>
                  <a:gd name="connsiteX75" fmla="*/ 531921 w 561506"/>
                  <a:gd name="connsiteY75" fmla="*/ 4285036 h 5880798"/>
                  <a:gd name="connsiteX76" fmla="*/ 265961 w 561506"/>
                  <a:gd name="connsiteY76" fmla="*/ 4255451 h 5880798"/>
                  <a:gd name="connsiteX77" fmla="*/ 295547 w 561506"/>
                  <a:gd name="connsiteY77" fmla="*/ 4255451 h 5880798"/>
                  <a:gd name="connsiteX78" fmla="*/ 295547 w 561506"/>
                  <a:gd name="connsiteY78" fmla="*/ 4285036 h 5880798"/>
                  <a:gd name="connsiteX79" fmla="*/ 265961 w 561506"/>
                  <a:gd name="connsiteY79" fmla="*/ 4285036 h 5880798"/>
                  <a:gd name="connsiteX80" fmla="*/ 0 w 561506"/>
                  <a:gd name="connsiteY80" fmla="*/ 4255451 h 5880798"/>
                  <a:gd name="connsiteX81" fmla="*/ 29585 w 561506"/>
                  <a:gd name="connsiteY81" fmla="*/ 4255451 h 5880798"/>
                  <a:gd name="connsiteX82" fmla="*/ 29585 w 561506"/>
                  <a:gd name="connsiteY82" fmla="*/ 4285036 h 5880798"/>
                  <a:gd name="connsiteX83" fmla="*/ 0 w 561506"/>
                  <a:gd name="connsiteY83" fmla="*/ 4285036 h 5880798"/>
                  <a:gd name="connsiteX84" fmla="*/ 531921 w 561506"/>
                  <a:gd name="connsiteY84" fmla="*/ 3989491 h 5880798"/>
                  <a:gd name="connsiteX85" fmla="*/ 561506 w 561506"/>
                  <a:gd name="connsiteY85" fmla="*/ 3989491 h 5880798"/>
                  <a:gd name="connsiteX86" fmla="*/ 561506 w 561506"/>
                  <a:gd name="connsiteY86" fmla="*/ 4019077 h 5880798"/>
                  <a:gd name="connsiteX87" fmla="*/ 531921 w 561506"/>
                  <a:gd name="connsiteY87" fmla="*/ 4019077 h 5880798"/>
                  <a:gd name="connsiteX88" fmla="*/ 265961 w 561506"/>
                  <a:gd name="connsiteY88" fmla="*/ 3989491 h 5880798"/>
                  <a:gd name="connsiteX89" fmla="*/ 295547 w 561506"/>
                  <a:gd name="connsiteY89" fmla="*/ 3989491 h 5880798"/>
                  <a:gd name="connsiteX90" fmla="*/ 295547 w 561506"/>
                  <a:gd name="connsiteY90" fmla="*/ 4019077 h 5880798"/>
                  <a:gd name="connsiteX91" fmla="*/ 265961 w 561506"/>
                  <a:gd name="connsiteY91" fmla="*/ 4019077 h 5880798"/>
                  <a:gd name="connsiteX92" fmla="*/ 0 w 561506"/>
                  <a:gd name="connsiteY92" fmla="*/ 3989491 h 5880798"/>
                  <a:gd name="connsiteX93" fmla="*/ 29585 w 561506"/>
                  <a:gd name="connsiteY93" fmla="*/ 3989491 h 5880798"/>
                  <a:gd name="connsiteX94" fmla="*/ 29585 w 561506"/>
                  <a:gd name="connsiteY94" fmla="*/ 4019077 h 5880798"/>
                  <a:gd name="connsiteX95" fmla="*/ 0 w 561506"/>
                  <a:gd name="connsiteY95" fmla="*/ 4019077 h 5880798"/>
                  <a:gd name="connsiteX96" fmla="*/ 531921 w 561506"/>
                  <a:gd name="connsiteY96" fmla="*/ 3723530 h 5880798"/>
                  <a:gd name="connsiteX97" fmla="*/ 561506 w 561506"/>
                  <a:gd name="connsiteY97" fmla="*/ 3723530 h 5880798"/>
                  <a:gd name="connsiteX98" fmla="*/ 561506 w 561506"/>
                  <a:gd name="connsiteY98" fmla="*/ 3753115 h 5880798"/>
                  <a:gd name="connsiteX99" fmla="*/ 531921 w 561506"/>
                  <a:gd name="connsiteY99" fmla="*/ 3753115 h 5880798"/>
                  <a:gd name="connsiteX100" fmla="*/ 265961 w 561506"/>
                  <a:gd name="connsiteY100" fmla="*/ 3723530 h 5880798"/>
                  <a:gd name="connsiteX101" fmla="*/ 295547 w 561506"/>
                  <a:gd name="connsiteY101" fmla="*/ 3723530 h 5880798"/>
                  <a:gd name="connsiteX102" fmla="*/ 295547 w 561506"/>
                  <a:gd name="connsiteY102" fmla="*/ 3753115 h 5880798"/>
                  <a:gd name="connsiteX103" fmla="*/ 265961 w 561506"/>
                  <a:gd name="connsiteY103" fmla="*/ 3753115 h 5880798"/>
                  <a:gd name="connsiteX104" fmla="*/ 0 w 561506"/>
                  <a:gd name="connsiteY104" fmla="*/ 3723530 h 5880798"/>
                  <a:gd name="connsiteX105" fmla="*/ 29585 w 561506"/>
                  <a:gd name="connsiteY105" fmla="*/ 3723530 h 5880798"/>
                  <a:gd name="connsiteX106" fmla="*/ 29585 w 561506"/>
                  <a:gd name="connsiteY106" fmla="*/ 3753115 h 5880798"/>
                  <a:gd name="connsiteX107" fmla="*/ 0 w 561506"/>
                  <a:gd name="connsiteY107" fmla="*/ 3753115 h 5880798"/>
                  <a:gd name="connsiteX108" fmla="*/ 531921 w 561506"/>
                  <a:gd name="connsiteY108" fmla="*/ 3457570 h 5880798"/>
                  <a:gd name="connsiteX109" fmla="*/ 561506 w 561506"/>
                  <a:gd name="connsiteY109" fmla="*/ 3457570 h 5880798"/>
                  <a:gd name="connsiteX110" fmla="*/ 561506 w 561506"/>
                  <a:gd name="connsiteY110" fmla="*/ 3487156 h 5880798"/>
                  <a:gd name="connsiteX111" fmla="*/ 531921 w 561506"/>
                  <a:gd name="connsiteY111" fmla="*/ 3487156 h 5880798"/>
                  <a:gd name="connsiteX112" fmla="*/ 265961 w 561506"/>
                  <a:gd name="connsiteY112" fmla="*/ 3457570 h 5880798"/>
                  <a:gd name="connsiteX113" fmla="*/ 295547 w 561506"/>
                  <a:gd name="connsiteY113" fmla="*/ 3457570 h 5880798"/>
                  <a:gd name="connsiteX114" fmla="*/ 295547 w 561506"/>
                  <a:gd name="connsiteY114" fmla="*/ 3487156 h 5880798"/>
                  <a:gd name="connsiteX115" fmla="*/ 265961 w 561506"/>
                  <a:gd name="connsiteY115" fmla="*/ 3487156 h 5880798"/>
                  <a:gd name="connsiteX116" fmla="*/ 0 w 561506"/>
                  <a:gd name="connsiteY116" fmla="*/ 3457570 h 5880798"/>
                  <a:gd name="connsiteX117" fmla="*/ 29585 w 561506"/>
                  <a:gd name="connsiteY117" fmla="*/ 3457570 h 5880798"/>
                  <a:gd name="connsiteX118" fmla="*/ 29585 w 561506"/>
                  <a:gd name="connsiteY118" fmla="*/ 3487156 h 5880798"/>
                  <a:gd name="connsiteX119" fmla="*/ 0 w 561506"/>
                  <a:gd name="connsiteY119" fmla="*/ 3487156 h 5880798"/>
                  <a:gd name="connsiteX120" fmla="*/ 531921 w 561506"/>
                  <a:gd name="connsiteY120" fmla="*/ 3191618 h 5880798"/>
                  <a:gd name="connsiteX121" fmla="*/ 561506 w 561506"/>
                  <a:gd name="connsiteY121" fmla="*/ 3191618 h 5880798"/>
                  <a:gd name="connsiteX122" fmla="*/ 561506 w 561506"/>
                  <a:gd name="connsiteY122" fmla="*/ 3221195 h 5880798"/>
                  <a:gd name="connsiteX123" fmla="*/ 531921 w 561506"/>
                  <a:gd name="connsiteY123" fmla="*/ 3221195 h 5880798"/>
                  <a:gd name="connsiteX124" fmla="*/ 265961 w 561506"/>
                  <a:gd name="connsiteY124" fmla="*/ 3191618 h 5880798"/>
                  <a:gd name="connsiteX125" fmla="*/ 295547 w 561506"/>
                  <a:gd name="connsiteY125" fmla="*/ 3191618 h 5880798"/>
                  <a:gd name="connsiteX126" fmla="*/ 295547 w 561506"/>
                  <a:gd name="connsiteY126" fmla="*/ 3221195 h 5880798"/>
                  <a:gd name="connsiteX127" fmla="*/ 265961 w 561506"/>
                  <a:gd name="connsiteY127" fmla="*/ 3221195 h 5880798"/>
                  <a:gd name="connsiteX128" fmla="*/ 0 w 561506"/>
                  <a:gd name="connsiteY128" fmla="*/ 3191617 h 5880798"/>
                  <a:gd name="connsiteX129" fmla="*/ 29585 w 561506"/>
                  <a:gd name="connsiteY129" fmla="*/ 3191617 h 5880798"/>
                  <a:gd name="connsiteX130" fmla="*/ 29585 w 561506"/>
                  <a:gd name="connsiteY130" fmla="*/ 3221195 h 5880798"/>
                  <a:gd name="connsiteX131" fmla="*/ 0 w 561506"/>
                  <a:gd name="connsiteY131" fmla="*/ 3221195 h 5880798"/>
                  <a:gd name="connsiteX132" fmla="*/ 531921 w 561506"/>
                  <a:gd name="connsiteY132" fmla="*/ 2925660 h 5880798"/>
                  <a:gd name="connsiteX133" fmla="*/ 561506 w 561506"/>
                  <a:gd name="connsiteY133" fmla="*/ 2925660 h 5880798"/>
                  <a:gd name="connsiteX134" fmla="*/ 561506 w 561506"/>
                  <a:gd name="connsiteY134" fmla="*/ 2955246 h 5880798"/>
                  <a:gd name="connsiteX135" fmla="*/ 531921 w 561506"/>
                  <a:gd name="connsiteY135" fmla="*/ 2955246 h 5880798"/>
                  <a:gd name="connsiteX136" fmla="*/ 265961 w 561506"/>
                  <a:gd name="connsiteY136" fmla="*/ 2925659 h 5880798"/>
                  <a:gd name="connsiteX137" fmla="*/ 295547 w 561506"/>
                  <a:gd name="connsiteY137" fmla="*/ 2925659 h 5880798"/>
                  <a:gd name="connsiteX138" fmla="*/ 295547 w 561506"/>
                  <a:gd name="connsiteY138" fmla="*/ 2955245 h 5880798"/>
                  <a:gd name="connsiteX139" fmla="*/ 265961 w 561506"/>
                  <a:gd name="connsiteY139" fmla="*/ 2955245 h 5880798"/>
                  <a:gd name="connsiteX140" fmla="*/ 0 w 561506"/>
                  <a:gd name="connsiteY140" fmla="*/ 2925658 h 5880798"/>
                  <a:gd name="connsiteX141" fmla="*/ 29585 w 561506"/>
                  <a:gd name="connsiteY141" fmla="*/ 2925658 h 5880798"/>
                  <a:gd name="connsiteX142" fmla="*/ 29585 w 561506"/>
                  <a:gd name="connsiteY142" fmla="*/ 2955244 h 5880798"/>
                  <a:gd name="connsiteX143" fmla="*/ 0 w 561506"/>
                  <a:gd name="connsiteY143" fmla="*/ 2955244 h 5880798"/>
                  <a:gd name="connsiteX144" fmla="*/ 531921 w 561506"/>
                  <a:gd name="connsiteY144" fmla="*/ 2659620 h 5880798"/>
                  <a:gd name="connsiteX145" fmla="*/ 561506 w 561506"/>
                  <a:gd name="connsiteY145" fmla="*/ 2659620 h 5880798"/>
                  <a:gd name="connsiteX146" fmla="*/ 561506 w 561506"/>
                  <a:gd name="connsiteY146" fmla="*/ 2689204 h 5880798"/>
                  <a:gd name="connsiteX147" fmla="*/ 531921 w 561506"/>
                  <a:gd name="connsiteY147" fmla="*/ 2689204 h 5880798"/>
                  <a:gd name="connsiteX148" fmla="*/ 265961 w 561506"/>
                  <a:gd name="connsiteY148" fmla="*/ 2659616 h 5880798"/>
                  <a:gd name="connsiteX149" fmla="*/ 295547 w 561506"/>
                  <a:gd name="connsiteY149" fmla="*/ 2659616 h 5880798"/>
                  <a:gd name="connsiteX150" fmla="*/ 295547 w 561506"/>
                  <a:gd name="connsiteY150" fmla="*/ 2689201 h 5880798"/>
                  <a:gd name="connsiteX151" fmla="*/ 265961 w 561506"/>
                  <a:gd name="connsiteY151" fmla="*/ 2689201 h 5880798"/>
                  <a:gd name="connsiteX152" fmla="*/ 0 w 561506"/>
                  <a:gd name="connsiteY152" fmla="*/ 2659613 h 5880798"/>
                  <a:gd name="connsiteX153" fmla="*/ 29585 w 561506"/>
                  <a:gd name="connsiteY153" fmla="*/ 2659613 h 5880798"/>
                  <a:gd name="connsiteX154" fmla="*/ 29585 w 561506"/>
                  <a:gd name="connsiteY154" fmla="*/ 2689198 h 5880798"/>
                  <a:gd name="connsiteX155" fmla="*/ 0 w 561506"/>
                  <a:gd name="connsiteY155" fmla="*/ 2689198 h 5880798"/>
                  <a:gd name="connsiteX156" fmla="*/ 531921 w 561506"/>
                  <a:gd name="connsiteY156" fmla="*/ 2393661 h 5880798"/>
                  <a:gd name="connsiteX157" fmla="*/ 561506 w 561506"/>
                  <a:gd name="connsiteY157" fmla="*/ 2393661 h 5880798"/>
                  <a:gd name="connsiteX158" fmla="*/ 561506 w 561506"/>
                  <a:gd name="connsiteY158" fmla="*/ 2423260 h 5880798"/>
                  <a:gd name="connsiteX159" fmla="*/ 531921 w 561506"/>
                  <a:gd name="connsiteY159" fmla="*/ 2423260 h 5880798"/>
                  <a:gd name="connsiteX160" fmla="*/ 265961 w 561506"/>
                  <a:gd name="connsiteY160" fmla="*/ 2393658 h 5880798"/>
                  <a:gd name="connsiteX161" fmla="*/ 295547 w 561506"/>
                  <a:gd name="connsiteY161" fmla="*/ 2393658 h 5880798"/>
                  <a:gd name="connsiteX162" fmla="*/ 295547 w 561506"/>
                  <a:gd name="connsiteY162" fmla="*/ 2423257 h 5880798"/>
                  <a:gd name="connsiteX163" fmla="*/ 265961 w 561506"/>
                  <a:gd name="connsiteY163" fmla="*/ 2423257 h 5880798"/>
                  <a:gd name="connsiteX164" fmla="*/ 0 w 561506"/>
                  <a:gd name="connsiteY164" fmla="*/ 2393655 h 5880798"/>
                  <a:gd name="connsiteX165" fmla="*/ 29585 w 561506"/>
                  <a:gd name="connsiteY165" fmla="*/ 2393655 h 5880798"/>
                  <a:gd name="connsiteX166" fmla="*/ 29585 w 561506"/>
                  <a:gd name="connsiteY166" fmla="*/ 2423251 h 5880798"/>
                  <a:gd name="connsiteX167" fmla="*/ 0 w 561506"/>
                  <a:gd name="connsiteY167" fmla="*/ 2423251 h 5880798"/>
                  <a:gd name="connsiteX168" fmla="*/ 531921 w 561506"/>
                  <a:gd name="connsiteY168" fmla="*/ 2127694 h 5880798"/>
                  <a:gd name="connsiteX169" fmla="*/ 561506 w 561506"/>
                  <a:gd name="connsiteY169" fmla="*/ 2127694 h 5880798"/>
                  <a:gd name="connsiteX170" fmla="*/ 561506 w 561506"/>
                  <a:gd name="connsiteY170" fmla="*/ 2157283 h 5880798"/>
                  <a:gd name="connsiteX171" fmla="*/ 531921 w 561506"/>
                  <a:gd name="connsiteY171" fmla="*/ 2157283 h 5880798"/>
                  <a:gd name="connsiteX172" fmla="*/ 265961 w 561506"/>
                  <a:gd name="connsiteY172" fmla="*/ 2127693 h 5880798"/>
                  <a:gd name="connsiteX173" fmla="*/ 295547 w 561506"/>
                  <a:gd name="connsiteY173" fmla="*/ 2127693 h 5880798"/>
                  <a:gd name="connsiteX174" fmla="*/ 295547 w 561506"/>
                  <a:gd name="connsiteY174" fmla="*/ 2157282 h 5880798"/>
                  <a:gd name="connsiteX175" fmla="*/ 265961 w 561506"/>
                  <a:gd name="connsiteY175" fmla="*/ 2157282 h 5880798"/>
                  <a:gd name="connsiteX176" fmla="*/ 0 w 561506"/>
                  <a:gd name="connsiteY176" fmla="*/ 2127689 h 5880798"/>
                  <a:gd name="connsiteX177" fmla="*/ 29585 w 561506"/>
                  <a:gd name="connsiteY177" fmla="*/ 2127689 h 5880798"/>
                  <a:gd name="connsiteX178" fmla="*/ 29585 w 561506"/>
                  <a:gd name="connsiteY178" fmla="*/ 2157278 h 5880798"/>
                  <a:gd name="connsiteX179" fmla="*/ 0 w 561506"/>
                  <a:gd name="connsiteY179" fmla="*/ 2157278 h 5880798"/>
                  <a:gd name="connsiteX180" fmla="*/ 531921 w 561506"/>
                  <a:gd name="connsiteY180" fmla="*/ 1861731 h 5880798"/>
                  <a:gd name="connsiteX181" fmla="*/ 561506 w 561506"/>
                  <a:gd name="connsiteY181" fmla="*/ 1861731 h 5880798"/>
                  <a:gd name="connsiteX182" fmla="*/ 561506 w 561506"/>
                  <a:gd name="connsiteY182" fmla="*/ 1891308 h 5880798"/>
                  <a:gd name="connsiteX183" fmla="*/ 531921 w 561506"/>
                  <a:gd name="connsiteY183" fmla="*/ 1891308 h 5880798"/>
                  <a:gd name="connsiteX184" fmla="*/ 265961 w 561506"/>
                  <a:gd name="connsiteY184" fmla="*/ 1861728 h 5880798"/>
                  <a:gd name="connsiteX185" fmla="*/ 295547 w 561506"/>
                  <a:gd name="connsiteY185" fmla="*/ 1861728 h 5880798"/>
                  <a:gd name="connsiteX186" fmla="*/ 295547 w 561506"/>
                  <a:gd name="connsiteY186" fmla="*/ 1891306 h 5880798"/>
                  <a:gd name="connsiteX187" fmla="*/ 265961 w 561506"/>
                  <a:gd name="connsiteY187" fmla="*/ 1891306 h 5880798"/>
                  <a:gd name="connsiteX188" fmla="*/ 0 w 561506"/>
                  <a:gd name="connsiteY188" fmla="*/ 1861726 h 5880798"/>
                  <a:gd name="connsiteX189" fmla="*/ 29585 w 561506"/>
                  <a:gd name="connsiteY189" fmla="*/ 1861726 h 5880798"/>
                  <a:gd name="connsiteX190" fmla="*/ 29585 w 561506"/>
                  <a:gd name="connsiteY190" fmla="*/ 1891304 h 5880798"/>
                  <a:gd name="connsiteX191" fmla="*/ 0 w 561506"/>
                  <a:gd name="connsiteY191" fmla="*/ 1891304 h 5880798"/>
                  <a:gd name="connsiteX192" fmla="*/ 531921 w 561506"/>
                  <a:gd name="connsiteY192" fmla="*/ 1595769 h 5880798"/>
                  <a:gd name="connsiteX193" fmla="*/ 561506 w 561506"/>
                  <a:gd name="connsiteY193" fmla="*/ 1595769 h 5880798"/>
                  <a:gd name="connsiteX194" fmla="*/ 561506 w 561506"/>
                  <a:gd name="connsiteY194" fmla="*/ 1625355 h 5880798"/>
                  <a:gd name="connsiteX195" fmla="*/ 531921 w 561506"/>
                  <a:gd name="connsiteY195" fmla="*/ 1625355 h 5880798"/>
                  <a:gd name="connsiteX196" fmla="*/ 265961 w 561506"/>
                  <a:gd name="connsiteY196" fmla="*/ 1595766 h 5880798"/>
                  <a:gd name="connsiteX197" fmla="*/ 295547 w 561506"/>
                  <a:gd name="connsiteY197" fmla="*/ 1595766 h 5880798"/>
                  <a:gd name="connsiteX198" fmla="*/ 295547 w 561506"/>
                  <a:gd name="connsiteY198" fmla="*/ 1625352 h 5880798"/>
                  <a:gd name="connsiteX199" fmla="*/ 265961 w 561506"/>
                  <a:gd name="connsiteY199" fmla="*/ 1625352 h 5880798"/>
                  <a:gd name="connsiteX200" fmla="*/ 0 w 561506"/>
                  <a:gd name="connsiteY200" fmla="*/ 1595764 h 5880798"/>
                  <a:gd name="connsiteX201" fmla="*/ 29585 w 561506"/>
                  <a:gd name="connsiteY201" fmla="*/ 1595764 h 5880798"/>
                  <a:gd name="connsiteX202" fmla="*/ 29585 w 561506"/>
                  <a:gd name="connsiteY202" fmla="*/ 1625350 h 5880798"/>
                  <a:gd name="connsiteX203" fmla="*/ 0 w 561506"/>
                  <a:gd name="connsiteY203" fmla="*/ 1625350 h 5880798"/>
                  <a:gd name="connsiteX204" fmla="*/ 531921 w 561506"/>
                  <a:gd name="connsiteY204" fmla="*/ 1329811 h 5880798"/>
                  <a:gd name="connsiteX205" fmla="*/ 561506 w 561506"/>
                  <a:gd name="connsiteY205" fmla="*/ 1329811 h 5880798"/>
                  <a:gd name="connsiteX206" fmla="*/ 561506 w 561506"/>
                  <a:gd name="connsiteY206" fmla="*/ 1359396 h 5880798"/>
                  <a:gd name="connsiteX207" fmla="*/ 531921 w 561506"/>
                  <a:gd name="connsiteY207" fmla="*/ 1359396 h 5880798"/>
                  <a:gd name="connsiteX208" fmla="*/ 265961 w 561506"/>
                  <a:gd name="connsiteY208" fmla="*/ 1329809 h 5880798"/>
                  <a:gd name="connsiteX209" fmla="*/ 295547 w 561506"/>
                  <a:gd name="connsiteY209" fmla="*/ 1329809 h 5880798"/>
                  <a:gd name="connsiteX210" fmla="*/ 295547 w 561506"/>
                  <a:gd name="connsiteY210" fmla="*/ 1359393 h 5880798"/>
                  <a:gd name="connsiteX211" fmla="*/ 265961 w 561506"/>
                  <a:gd name="connsiteY211" fmla="*/ 1359393 h 5880798"/>
                  <a:gd name="connsiteX212" fmla="*/ 0 w 561506"/>
                  <a:gd name="connsiteY212" fmla="*/ 1329806 h 5880798"/>
                  <a:gd name="connsiteX213" fmla="*/ 29585 w 561506"/>
                  <a:gd name="connsiteY213" fmla="*/ 1329806 h 5880798"/>
                  <a:gd name="connsiteX214" fmla="*/ 29585 w 561506"/>
                  <a:gd name="connsiteY214" fmla="*/ 1359391 h 5880798"/>
                  <a:gd name="connsiteX215" fmla="*/ 0 w 561506"/>
                  <a:gd name="connsiteY215" fmla="*/ 1359391 h 5880798"/>
                  <a:gd name="connsiteX216" fmla="*/ 531921 w 561506"/>
                  <a:gd name="connsiteY216" fmla="*/ 1063855 h 5880798"/>
                  <a:gd name="connsiteX217" fmla="*/ 561506 w 561506"/>
                  <a:gd name="connsiteY217" fmla="*/ 1063855 h 5880798"/>
                  <a:gd name="connsiteX218" fmla="*/ 561506 w 561506"/>
                  <a:gd name="connsiteY218" fmla="*/ 1093441 h 5880798"/>
                  <a:gd name="connsiteX219" fmla="*/ 531921 w 561506"/>
                  <a:gd name="connsiteY219" fmla="*/ 1093441 h 5880798"/>
                  <a:gd name="connsiteX220" fmla="*/ 265961 w 561506"/>
                  <a:gd name="connsiteY220" fmla="*/ 1063852 h 5880798"/>
                  <a:gd name="connsiteX221" fmla="*/ 295547 w 561506"/>
                  <a:gd name="connsiteY221" fmla="*/ 1063852 h 5880798"/>
                  <a:gd name="connsiteX222" fmla="*/ 295547 w 561506"/>
                  <a:gd name="connsiteY222" fmla="*/ 1093438 h 5880798"/>
                  <a:gd name="connsiteX223" fmla="*/ 265961 w 561506"/>
                  <a:gd name="connsiteY223" fmla="*/ 1093438 h 5880798"/>
                  <a:gd name="connsiteX224" fmla="*/ 0 w 561506"/>
                  <a:gd name="connsiteY224" fmla="*/ 1063849 h 5880798"/>
                  <a:gd name="connsiteX225" fmla="*/ 29585 w 561506"/>
                  <a:gd name="connsiteY225" fmla="*/ 1063849 h 5880798"/>
                  <a:gd name="connsiteX226" fmla="*/ 29585 w 561506"/>
                  <a:gd name="connsiteY226" fmla="*/ 1093435 h 5880798"/>
                  <a:gd name="connsiteX227" fmla="*/ 0 w 561506"/>
                  <a:gd name="connsiteY227" fmla="*/ 1093435 h 5880798"/>
                  <a:gd name="connsiteX228" fmla="*/ 531921 w 561506"/>
                  <a:gd name="connsiteY228" fmla="*/ 797884 h 5880798"/>
                  <a:gd name="connsiteX229" fmla="*/ 561506 w 561506"/>
                  <a:gd name="connsiteY229" fmla="*/ 797884 h 5880798"/>
                  <a:gd name="connsiteX230" fmla="*/ 561506 w 561506"/>
                  <a:gd name="connsiteY230" fmla="*/ 827470 h 5880798"/>
                  <a:gd name="connsiteX231" fmla="*/ 531921 w 561506"/>
                  <a:gd name="connsiteY231" fmla="*/ 827470 h 5880798"/>
                  <a:gd name="connsiteX232" fmla="*/ 265961 w 561506"/>
                  <a:gd name="connsiteY232" fmla="*/ 797882 h 5880798"/>
                  <a:gd name="connsiteX233" fmla="*/ 295547 w 561506"/>
                  <a:gd name="connsiteY233" fmla="*/ 797882 h 5880798"/>
                  <a:gd name="connsiteX234" fmla="*/ 295547 w 561506"/>
                  <a:gd name="connsiteY234" fmla="*/ 827468 h 5880798"/>
                  <a:gd name="connsiteX235" fmla="*/ 265961 w 561506"/>
                  <a:gd name="connsiteY235" fmla="*/ 827468 h 5880798"/>
                  <a:gd name="connsiteX236" fmla="*/ 0 w 561506"/>
                  <a:gd name="connsiteY236" fmla="*/ 797879 h 5880798"/>
                  <a:gd name="connsiteX237" fmla="*/ 29585 w 561506"/>
                  <a:gd name="connsiteY237" fmla="*/ 797879 h 5880798"/>
                  <a:gd name="connsiteX238" fmla="*/ 29585 w 561506"/>
                  <a:gd name="connsiteY238" fmla="*/ 827465 h 5880798"/>
                  <a:gd name="connsiteX239" fmla="*/ 0 w 561506"/>
                  <a:gd name="connsiteY239" fmla="*/ 827465 h 5880798"/>
                  <a:gd name="connsiteX240" fmla="*/ 531921 w 561506"/>
                  <a:gd name="connsiteY240" fmla="*/ 531924 h 5880798"/>
                  <a:gd name="connsiteX241" fmla="*/ 561506 w 561506"/>
                  <a:gd name="connsiteY241" fmla="*/ 531924 h 5880798"/>
                  <a:gd name="connsiteX242" fmla="*/ 561506 w 561506"/>
                  <a:gd name="connsiteY242" fmla="*/ 561509 h 5880798"/>
                  <a:gd name="connsiteX243" fmla="*/ 531921 w 561506"/>
                  <a:gd name="connsiteY243" fmla="*/ 561509 h 5880798"/>
                  <a:gd name="connsiteX244" fmla="*/ 265961 w 561506"/>
                  <a:gd name="connsiteY244" fmla="*/ 531922 h 5880798"/>
                  <a:gd name="connsiteX245" fmla="*/ 295547 w 561506"/>
                  <a:gd name="connsiteY245" fmla="*/ 531922 h 5880798"/>
                  <a:gd name="connsiteX246" fmla="*/ 295547 w 561506"/>
                  <a:gd name="connsiteY246" fmla="*/ 561507 h 5880798"/>
                  <a:gd name="connsiteX247" fmla="*/ 265961 w 561506"/>
                  <a:gd name="connsiteY247" fmla="*/ 561507 h 5880798"/>
                  <a:gd name="connsiteX248" fmla="*/ 0 w 561506"/>
                  <a:gd name="connsiteY248" fmla="*/ 531920 h 5880798"/>
                  <a:gd name="connsiteX249" fmla="*/ 29585 w 561506"/>
                  <a:gd name="connsiteY249" fmla="*/ 531920 h 5880798"/>
                  <a:gd name="connsiteX250" fmla="*/ 29585 w 561506"/>
                  <a:gd name="connsiteY250" fmla="*/ 561505 h 5880798"/>
                  <a:gd name="connsiteX251" fmla="*/ 0 w 561506"/>
                  <a:gd name="connsiteY251" fmla="*/ 561505 h 5880798"/>
                  <a:gd name="connsiteX252" fmla="*/ 531921 w 561506"/>
                  <a:gd name="connsiteY252" fmla="*/ 265964 h 5880798"/>
                  <a:gd name="connsiteX253" fmla="*/ 561506 w 561506"/>
                  <a:gd name="connsiteY253" fmla="*/ 265964 h 5880798"/>
                  <a:gd name="connsiteX254" fmla="*/ 561506 w 561506"/>
                  <a:gd name="connsiteY254" fmla="*/ 295550 h 5880798"/>
                  <a:gd name="connsiteX255" fmla="*/ 531921 w 561506"/>
                  <a:gd name="connsiteY255" fmla="*/ 295550 h 5880798"/>
                  <a:gd name="connsiteX256" fmla="*/ 265961 w 561506"/>
                  <a:gd name="connsiteY256" fmla="*/ 265962 h 5880798"/>
                  <a:gd name="connsiteX257" fmla="*/ 295547 w 561506"/>
                  <a:gd name="connsiteY257" fmla="*/ 265962 h 5880798"/>
                  <a:gd name="connsiteX258" fmla="*/ 295547 w 561506"/>
                  <a:gd name="connsiteY258" fmla="*/ 295548 h 5880798"/>
                  <a:gd name="connsiteX259" fmla="*/ 265961 w 561506"/>
                  <a:gd name="connsiteY259" fmla="*/ 295548 h 5880798"/>
                  <a:gd name="connsiteX260" fmla="*/ 0 w 561506"/>
                  <a:gd name="connsiteY260" fmla="*/ 265960 h 5880798"/>
                  <a:gd name="connsiteX261" fmla="*/ 29585 w 561506"/>
                  <a:gd name="connsiteY261" fmla="*/ 265960 h 5880798"/>
                  <a:gd name="connsiteX262" fmla="*/ 29585 w 561506"/>
                  <a:gd name="connsiteY262" fmla="*/ 295546 h 5880798"/>
                  <a:gd name="connsiteX263" fmla="*/ 0 w 561506"/>
                  <a:gd name="connsiteY263" fmla="*/ 295546 h 5880798"/>
                  <a:gd name="connsiteX264" fmla="*/ 531921 w 561506"/>
                  <a:gd name="connsiteY264" fmla="*/ 5 h 5880798"/>
                  <a:gd name="connsiteX265" fmla="*/ 561506 w 561506"/>
                  <a:gd name="connsiteY265" fmla="*/ 5 h 5880798"/>
                  <a:gd name="connsiteX266" fmla="*/ 561506 w 561506"/>
                  <a:gd name="connsiteY266" fmla="*/ 29591 h 5880798"/>
                  <a:gd name="connsiteX267" fmla="*/ 531921 w 561506"/>
                  <a:gd name="connsiteY267" fmla="*/ 29591 h 5880798"/>
                  <a:gd name="connsiteX268" fmla="*/ 265961 w 561506"/>
                  <a:gd name="connsiteY268" fmla="*/ 3 h 5880798"/>
                  <a:gd name="connsiteX269" fmla="*/ 295547 w 561506"/>
                  <a:gd name="connsiteY269" fmla="*/ 3 h 5880798"/>
                  <a:gd name="connsiteX270" fmla="*/ 295547 w 561506"/>
                  <a:gd name="connsiteY270" fmla="*/ 29589 h 5880798"/>
                  <a:gd name="connsiteX271" fmla="*/ 265961 w 561506"/>
                  <a:gd name="connsiteY271" fmla="*/ 29589 h 5880798"/>
                  <a:gd name="connsiteX272" fmla="*/ 0 w 561506"/>
                  <a:gd name="connsiteY272" fmla="*/ 0 h 5880798"/>
                  <a:gd name="connsiteX273" fmla="*/ 29585 w 561506"/>
                  <a:gd name="connsiteY273" fmla="*/ 0 h 5880798"/>
                  <a:gd name="connsiteX274" fmla="*/ 29585 w 561506"/>
                  <a:gd name="connsiteY274" fmla="*/ 29586 h 5880798"/>
                  <a:gd name="connsiteX275" fmla="*/ 0 w 561506"/>
                  <a:gd name="connsiteY275" fmla="*/ 29586 h 5880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Lst>
                <a:rect l="l" t="t" r="r" b="b"/>
                <a:pathLst>
                  <a:path w="561506" h="5880798">
                    <a:moveTo>
                      <a:pt x="531921" y="5851213"/>
                    </a:moveTo>
                    <a:lnTo>
                      <a:pt x="561506" y="5851213"/>
                    </a:lnTo>
                    <a:lnTo>
                      <a:pt x="561506" y="5880798"/>
                    </a:lnTo>
                    <a:lnTo>
                      <a:pt x="531921" y="5880798"/>
                    </a:lnTo>
                    <a:close/>
                    <a:moveTo>
                      <a:pt x="265961" y="5851213"/>
                    </a:moveTo>
                    <a:lnTo>
                      <a:pt x="295547" y="5851213"/>
                    </a:lnTo>
                    <a:lnTo>
                      <a:pt x="295547" y="5880798"/>
                    </a:lnTo>
                    <a:lnTo>
                      <a:pt x="265961" y="5880798"/>
                    </a:lnTo>
                    <a:close/>
                    <a:moveTo>
                      <a:pt x="0" y="5851213"/>
                    </a:moveTo>
                    <a:lnTo>
                      <a:pt x="29585" y="5851213"/>
                    </a:lnTo>
                    <a:lnTo>
                      <a:pt x="29585" y="5880798"/>
                    </a:lnTo>
                    <a:lnTo>
                      <a:pt x="0" y="5880798"/>
                    </a:lnTo>
                    <a:close/>
                    <a:moveTo>
                      <a:pt x="531921" y="5585253"/>
                    </a:moveTo>
                    <a:lnTo>
                      <a:pt x="561506" y="5585253"/>
                    </a:lnTo>
                    <a:lnTo>
                      <a:pt x="561506" y="5614838"/>
                    </a:lnTo>
                    <a:lnTo>
                      <a:pt x="531921" y="5614838"/>
                    </a:lnTo>
                    <a:close/>
                    <a:moveTo>
                      <a:pt x="265961" y="5585253"/>
                    </a:moveTo>
                    <a:lnTo>
                      <a:pt x="295547" y="5585253"/>
                    </a:lnTo>
                    <a:lnTo>
                      <a:pt x="295547" y="5614838"/>
                    </a:lnTo>
                    <a:lnTo>
                      <a:pt x="265961" y="5614838"/>
                    </a:lnTo>
                    <a:close/>
                    <a:moveTo>
                      <a:pt x="0" y="5585253"/>
                    </a:moveTo>
                    <a:lnTo>
                      <a:pt x="29585" y="5585253"/>
                    </a:lnTo>
                    <a:lnTo>
                      <a:pt x="29585" y="5614838"/>
                    </a:lnTo>
                    <a:lnTo>
                      <a:pt x="0" y="5614838"/>
                    </a:lnTo>
                    <a:close/>
                    <a:moveTo>
                      <a:pt x="531921" y="5319293"/>
                    </a:moveTo>
                    <a:lnTo>
                      <a:pt x="561506" y="5319293"/>
                    </a:lnTo>
                    <a:lnTo>
                      <a:pt x="561506" y="5348879"/>
                    </a:lnTo>
                    <a:lnTo>
                      <a:pt x="531921" y="5348879"/>
                    </a:lnTo>
                    <a:close/>
                    <a:moveTo>
                      <a:pt x="265961" y="5319293"/>
                    </a:moveTo>
                    <a:lnTo>
                      <a:pt x="295547" y="5319293"/>
                    </a:lnTo>
                    <a:lnTo>
                      <a:pt x="295547" y="5348879"/>
                    </a:lnTo>
                    <a:lnTo>
                      <a:pt x="265961" y="5348879"/>
                    </a:lnTo>
                    <a:close/>
                    <a:moveTo>
                      <a:pt x="0" y="5319293"/>
                    </a:moveTo>
                    <a:lnTo>
                      <a:pt x="29585" y="5319293"/>
                    </a:lnTo>
                    <a:lnTo>
                      <a:pt x="29585" y="5348879"/>
                    </a:lnTo>
                    <a:lnTo>
                      <a:pt x="0" y="5348879"/>
                    </a:lnTo>
                    <a:close/>
                    <a:moveTo>
                      <a:pt x="531921" y="5053332"/>
                    </a:moveTo>
                    <a:lnTo>
                      <a:pt x="561506" y="5053332"/>
                    </a:lnTo>
                    <a:lnTo>
                      <a:pt x="561506" y="5082917"/>
                    </a:lnTo>
                    <a:lnTo>
                      <a:pt x="531921" y="5082917"/>
                    </a:lnTo>
                    <a:close/>
                    <a:moveTo>
                      <a:pt x="265961" y="5053332"/>
                    </a:moveTo>
                    <a:lnTo>
                      <a:pt x="295547" y="5053332"/>
                    </a:lnTo>
                    <a:lnTo>
                      <a:pt x="295547" y="5082917"/>
                    </a:lnTo>
                    <a:lnTo>
                      <a:pt x="265961" y="5082917"/>
                    </a:lnTo>
                    <a:close/>
                    <a:moveTo>
                      <a:pt x="0" y="5053332"/>
                    </a:moveTo>
                    <a:lnTo>
                      <a:pt x="29585" y="5053332"/>
                    </a:lnTo>
                    <a:lnTo>
                      <a:pt x="29585" y="5082917"/>
                    </a:lnTo>
                    <a:lnTo>
                      <a:pt x="0" y="5082917"/>
                    </a:lnTo>
                    <a:close/>
                    <a:moveTo>
                      <a:pt x="531921" y="4787372"/>
                    </a:moveTo>
                    <a:lnTo>
                      <a:pt x="561506" y="4787372"/>
                    </a:lnTo>
                    <a:lnTo>
                      <a:pt x="561506" y="4816958"/>
                    </a:lnTo>
                    <a:lnTo>
                      <a:pt x="531921" y="4816958"/>
                    </a:lnTo>
                    <a:close/>
                    <a:moveTo>
                      <a:pt x="265961" y="4787372"/>
                    </a:moveTo>
                    <a:lnTo>
                      <a:pt x="295547" y="4787372"/>
                    </a:lnTo>
                    <a:lnTo>
                      <a:pt x="295547" y="4816958"/>
                    </a:lnTo>
                    <a:lnTo>
                      <a:pt x="265961" y="4816958"/>
                    </a:lnTo>
                    <a:close/>
                    <a:moveTo>
                      <a:pt x="0" y="4787372"/>
                    </a:moveTo>
                    <a:lnTo>
                      <a:pt x="29585" y="4787372"/>
                    </a:lnTo>
                    <a:lnTo>
                      <a:pt x="29585" y="4816958"/>
                    </a:lnTo>
                    <a:lnTo>
                      <a:pt x="0" y="4816958"/>
                    </a:lnTo>
                    <a:close/>
                    <a:moveTo>
                      <a:pt x="531921" y="4521412"/>
                    </a:moveTo>
                    <a:lnTo>
                      <a:pt x="561506" y="4521412"/>
                    </a:lnTo>
                    <a:lnTo>
                      <a:pt x="561506" y="4550997"/>
                    </a:lnTo>
                    <a:lnTo>
                      <a:pt x="531921" y="4550997"/>
                    </a:lnTo>
                    <a:close/>
                    <a:moveTo>
                      <a:pt x="265961" y="4521412"/>
                    </a:moveTo>
                    <a:lnTo>
                      <a:pt x="295547" y="4521412"/>
                    </a:lnTo>
                    <a:lnTo>
                      <a:pt x="295547" y="4550997"/>
                    </a:lnTo>
                    <a:lnTo>
                      <a:pt x="265961" y="4550997"/>
                    </a:lnTo>
                    <a:close/>
                    <a:moveTo>
                      <a:pt x="0" y="4521412"/>
                    </a:moveTo>
                    <a:lnTo>
                      <a:pt x="29585" y="4521412"/>
                    </a:lnTo>
                    <a:lnTo>
                      <a:pt x="29585" y="4550997"/>
                    </a:lnTo>
                    <a:lnTo>
                      <a:pt x="0" y="4550997"/>
                    </a:lnTo>
                    <a:close/>
                    <a:moveTo>
                      <a:pt x="531921" y="4255451"/>
                    </a:moveTo>
                    <a:lnTo>
                      <a:pt x="561506" y="4255451"/>
                    </a:lnTo>
                    <a:lnTo>
                      <a:pt x="561506" y="4285036"/>
                    </a:lnTo>
                    <a:lnTo>
                      <a:pt x="531921" y="4285036"/>
                    </a:lnTo>
                    <a:close/>
                    <a:moveTo>
                      <a:pt x="265961" y="4255451"/>
                    </a:moveTo>
                    <a:lnTo>
                      <a:pt x="295547" y="4255451"/>
                    </a:lnTo>
                    <a:lnTo>
                      <a:pt x="295547" y="4285036"/>
                    </a:lnTo>
                    <a:lnTo>
                      <a:pt x="265961" y="4285036"/>
                    </a:lnTo>
                    <a:close/>
                    <a:moveTo>
                      <a:pt x="0" y="4255451"/>
                    </a:moveTo>
                    <a:lnTo>
                      <a:pt x="29585" y="4255451"/>
                    </a:lnTo>
                    <a:lnTo>
                      <a:pt x="29585" y="4285036"/>
                    </a:lnTo>
                    <a:lnTo>
                      <a:pt x="0" y="4285036"/>
                    </a:lnTo>
                    <a:close/>
                    <a:moveTo>
                      <a:pt x="531921" y="3989491"/>
                    </a:moveTo>
                    <a:lnTo>
                      <a:pt x="561506" y="3989491"/>
                    </a:lnTo>
                    <a:lnTo>
                      <a:pt x="561506" y="4019077"/>
                    </a:lnTo>
                    <a:lnTo>
                      <a:pt x="531921" y="4019077"/>
                    </a:lnTo>
                    <a:close/>
                    <a:moveTo>
                      <a:pt x="265961" y="3989491"/>
                    </a:moveTo>
                    <a:lnTo>
                      <a:pt x="295547" y="3989491"/>
                    </a:lnTo>
                    <a:lnTo>
                      <a:pt x="295547" y="4019077"/>
                    </a:lnTo>
                    <a:lnTo>
                      <a:pt x="265961" y="4019077"/>
                    </a:lnTo>
                    <a:close/>
                    <a:moveTo>
                      <a:pt x="0" y="3989491"/>
                    </a:moveTo>
                    <a:lnTo>
                      <a:pt x="29585" y="3989491"/>
                    </a:lnTo>
                    <a:lnTo>
                      <a:pt x="29585" y="4019077"/>
                    </a:lnTo>
                    <a:lnTo>
                      <a:pt x="0" y="4019077"/>
                    </a:lnTo>
                    <a:close/>
                    <a:moveTo>
                      <a:pt x="531921" y="3723530"/>
                    </a:moveTo>
                    <a:lnTo>
                      <a:pt x="561506" y="3723530"/>
                    </a:lnTo>
                    <a:lnTo>
                      <a:pt x="561506" y="3753115"/>
                    </a:lnTo>
                    <a:lnTo>
                      <a:pt x="531921" y="3753115"/>
                    </a:lnTo>
                    <a:close/>
                    <a:moveTo>
                      <a:pt x="265961" y="3723530"/>
                    </a:moveTo>
                    <a:lnTo>
                      <a:pt x="295547" y="3723530"/>
                    </a:lnTo>
                    <a:lnTo>
                      <a:pt x="295547" y="3753115"/>
                    </a:lnTo>
                    <a:lnTo>
                      <a:pt x="265961" y="3753115"/>
                    </a:lnTo>
                    <a:close/>
                    <a:moveTo>
                      <a:pt x="0" y="3723530"/>
                    </a:moveTo>
                    <a:lnTo>
                      <a:pt x="29585" y="3723530"/>
                    </a:lnTo>
                    <a:lnTo>
                      <a:pt x="29585" y="3753115"/>
                    </a:lnTo>
                    <a:lnTo>
                      <a:pt x="0" y="3753115"/>
                    </a:lnTo>
                    <a:close/>
                    <a:moveTo>
                      <a:pt x="531921" y="3457570"/>
                    </a:moveTo>
                    <a:lnTo>
                      <a:pt x="561506" y="3457570"/>
                    </a:lnTo>
                    <a:lnTo>
                      <a:pt x="561506" y="3487156"/>
                    </a:lnTo>
                    <a:lnTo>
                      <a:pt x="531921" y="3487156"/>
                    </a:lnTo>
                    <a:close/>
                    <a:moveTo>
                      <a:pt x="265961" y="3457570"/>
                    </a:moveTo>
                    <a:lnTo>
                      <a:pt x="295547" y="3457570"/>
                    </a:lnTo>
                    <a:lnTo>
                      <a:pt x="295547" y="3487156"/>
                    </a:lnTo>
                    <a:lnTo>
                      <a:pt x="265961" y="3487156"/>
                    </a:lnTo>
                    <a:close/>
                    <a:moveTo>
                      <a:pt x="0" y="3457570"/>
                    </a:moveTo>
                    <a:lnTo>
                      <a:pt x="29585" y="3457570"/>
                    </a:lnTo>
                    <a:lnTo>
                      <a:pt x="29585" y="3487156"/>
                    </a:lnTo>
                    <a:lnTo>
                      <a:pt x="0" y="3487156"/>
                    </a:lnTo>
                    <a:close/>
                    <a:moveTo>
                      <a:pt x="531921" y="3191618"/>
                    </a:moveTo>
                    <a:lnTo>
                      <a:pt x="561506" y="3191618"/>
                    </a:lnTo>
                    <a:lnTo>
                      <a:pt x="561506" y="3221195"/>
                    </a:lnTo>
                    <a:lnTo>
                      <a:pt x="531921" y="3221195"/>
                    </a:lnTo>
                    <a:close/>
                    <a:moveTo>
                      <a:pt x="265961" y="3191618"/>
                    </a:moveTo>
                    <a:lnTo>
                      <a:pt x="295547" y="3191618"/>
                    </a:lnTo>
                    <a:lnTo>
                      <a:pt x="295547" y="3221195"/>
                    </a:lnTo>
                    <a:lnTo>
                      <a:pt x="265961" y="3221195"/>
                    </a:lnTo>
                    <a:close/>
                    <a:moveTo>
                      <a:pt x="0" y="3191617"/>
                    </a:moveTo>
                    <a:lnTo>
                      <a:pt x="29585" y="3191617"/>
                    </a:lnTo>
                    <a:lnTo>
                      <a:pt x="29585" y="3221195"/>
                    </a:lnTo>
                    <a:lnTo>
                      <a:pt x="0" y="3221195"/>
                    </a:lnTo>
                    <a:close/>
                    <a:moveTo>
                      <a:pt x="531921" y="2925660"/>
                    </a:moveTo>
                    <a:lnTo>
                      <a:pt x="561506" y="2925660"/>
                    </a:lnTo>
                    <a:lnTo>
                      <a:pt x="561506" y="2955246"/>
                    </a:lnTo>
                    <a:lnTo>
                      <a:pt x="531921" y="2955246"/>
                    </a:lnTo>
                    <a:close/>
                    <a:moveTo>
                      <a:pt x="265961" y="2925659"/>
                    </a:moveTo>
                    <a:lnTo>
                      <a:pt x="295547" y="2925659"/>
                    </a:lnTo>
                    <a:lnTo>
                      <a:pt x="295547" y="2955245"/>
                    </a:lnTo>
                    <a:lnTo>
                      <a:pt x="265961" y="2955245"/>
                    </a:lnTo>
                    <a:close/>
                    <a:moveTo>
                      <a:pt x="0" y="2925658"/>
                    </a:moveTo>
                    <a:lnTo>
                      <a:pt x="29585" y="2925658"/>
                    </a:lnTo>
                    <a:lnTo>
                      <a:pt x="29585" y="2955244"/>
                    </a:lnTo>
                    <a:lnTo>
                      <a:pt x="0" y="2955244"/>
                    </a:lnTo>
                    <a:close/>
                    <a:moveTo>
                      <a:pt x="531921" y="2659620"/>
                    </a:moveTo>
                    <a:lnTo>
                      <a:pt x="561506" y="2659620"/>
                    </a:lnTo>
                    <a:lnTo>
                      <a:pt x="561506" y="2689204"/>
                    </a:lnTo>
                    <a:lnTo>
                      <a:pt x="531921" y="2689204"/>
                    </a:lnTo>
                    <a:close/>
                    <a:moveTo>
                      <a:pt x="265961" y="2659616"/>
                    </a:moveTo>
                    <a:lnTo>
                      <a:pt x="295547" y="2659616"/>
                    </a:lnTo>
                    <a:lnTo>
                      <a:pt x="295547" y="2689201"/>
                    </a:lnTo>
                    <a:lnTo>
                      <a:pt x="265961" y="2689201"/>
                    </a:lnTo>
                    <a:close/>
                    <a:moveTo>
                      <a:pt x="0" y="2659613"/>
                    </a:moveTo>
                    <a:lnTo>
                      <a:pt x="29585" y="2659613"/>
                    </a:lnTo>
                    <a:lnTo>
                      <a:pt x="29585" y="2689198"/>
                    </a:lnTo>
                    <a:lnTo>
                      <a:pt x="0" y="2689198"/>
                    </a:lnTo>
                    <a:close/>
                    <a:moveTo>
                      <a:pt x="531921" y="2393661"/>
                    </a:moveTo>
                    <a:lnTo>
                      <a:pt x="561506" y="2393661"/>
                    </a:lnTo>
                    <a:lnTo>
                      <a:pt x="561506" y="2423260"/>
                    </a:lnTo>
                    <a:lnTo>
                      <a:pt x="531921" y="2423260"/>
                    </a:lnTo>
                    <a:close/>
                    <a:moveTo>
                      <a:pt x="265961" y="2393658"/>
                    </a:moveTo>
                    <a:lnTo>
                      <a:pt x="295547" y="2393658"/>
                    </a:lnTo>
                    <a:lnTo>
                      <a:pt x="295547" y="2423257"/>
                    </a:lnTo>
                    <a:lnTo>
                      <a:pt x="265961" y="2423257"/>
                    </a:lnTo>
                    <a:close/>
                    <a:moveTo>
                      <a:pt x="0" y="2393655"/>
                    </a:moveTo>
                    <a:lnTo>
                      <a:pt x="29585" y="2393655"/>
                    </a:lnTo>
                    <a:lnTo>
                      <a:pt x="29585" y="2423251"/>
                    </a:lnTo>
                    <a:lnTo>
                      <a:pt x="0" y="2423251"/>
                    </a:lnTo>
                    <a:close/>
                    <a:moveTo>
                      <a:pt x="531921" y="2127694"/>
                    </a:moveTo>
                    <a:lnTo>
                      <a:pt x="561506" y="2127694"/>
                    </a:lnTo>
                    <a:lnTo>
                      <a:pt x="561506" y="2157283"/>
                    </a:lnTo>
                    <a:lnTo>
                      <a:pt x="531921" y="2157283"/>
                    </a:lnTo>
                    <a:close/>
                    <a:moveTo>
                      <a:pt x="265961" y="2127693"/>
                    </a:moveTo>
                    <a:lnTo>
                      <a:pt x="295547" y="2127693"/>
                    </a:lnTo>
                    <a:lnTo>
                      <a:pt x="295547" y="2157282"/>
                    </a:lnTo>
                    <a:lnTo>
                      <a:pt x="265961" y="2157282"/>
                    </a:lnTo>
                    <a:close/>
                    <a:moveTo>
                      <a:pt x="0" y="2127689"/>
                    </a:moveTo>
                    <a:lnTo>
                      <a:pt x="29585" y="2127689"/>
                    </a:lnTo>
                    <a:lnTo>
                      <a:pt x="29585" y="2157278"/>
                    </a:lnTo>
                    <a:lnTo>
                      <a:pt x="0" y="2157278"/>
                    </a:lnTo>
                    <a:close/>
                    <a:moveTo>
                      <a:pt x="531921" y="1861731"/>
                    </a:moveTo>
                    <a:lnTo>
                      <a:pt x="561506" y="1861731"/>
                    </a:lnTo>
                    <a:lnTo>
                      <a:pt x="561506" y="1891308"/>
                    </a:lnTo>
                    <a:lnTo>
                      <a:pt x="531921" y="1891308"/>
                    </a:lnTo>
                    <a:close/>
                    <a:moveTo>
                      <a:pt x="265961" y="1861728"/>
                    </a:moveTo>
                    <a:lnTo>
                      <a:pt x="295547" y="1861728"/>
                    </a:lnTo>
                    <a:lnTo>
                      <a:pt x="295547" y="1891306"/>
                    </a:lnTo>
                    <a:lnTo>
                      <a:pt x="265961" y="1891306"/>
                    </a:lnTo>
                    <a:close/>
                    <a:moveTo>
                      <a:pt x="0" y="1861726"/>
                    </a:moveTo>
                    <a:lnTo>
                      <a:pt x="29585" y="1861726"/>
                    </a:lnTo>
                    <a:lnTo>
                      <a:pt x="29585" y="1891304"/>
                    </a:lnTo>
                    <a:lnTo>
                      <a:pt x="0" y="1891304"/>
                    </a:lnTo>
                    <a:close/>
                    <a:moveTo>
                      <a:pt x="531921" y="1595769"/>
                    </a:moveTo>
                    <a:lnTo>
                      <a:pt x="561506" y="1595769"/>
                    </a:lnTo>
                    <a:lnTo>
                      <a:pt x="561506" y="1625355"/>
                    </a:lnTo>
                    <a:lnTo>
                      <a:pt x="531921" y="1625355"/>
                    </a:lnTo>
                    <a:close/>
                    <a:moveTo>
                      <a:pt x="265961" y="1595766"/>
                    </a:moveTo>
                    <a:lnTo>
                      <a:pt x="295547" y="1595766"/>
                    </a:lnTo>
                    <a:lnTo>
                      <a:pt x="295547" y="1625352"/>
                    </a:lnTo>
                    <a:lnTo>
                      <a:pt x="265961" y="1625352"/>
                    </a:lnTo>
                    <a:close/>
                    <a:moveTo>
                      <a:pt x="0" y="1595764"/>
                    </a:moveTo>
                    <a:lnTo>
                      <a:pt x="29585" y="1595764"/>
                    </a:lnTo>
                    <a:lnTo>
                      <a:pt x="29585" y="1625350"/>
                    </a:lnTo>
                    <a:lnTo>
                      <a:pt x="0" y="1625350"/>
                    </a:lnTo>
                    <a:close/>
                    <a:moveTo>
                      <a:pt x="531921" y="1329811"/>
                    </a:moveTo>
                    <a:lnTo>
                      <a:pt x="561506" y="1329811"/>
                    </a:lnTo>
                    <a:lnTo>
                      <a:pt x="561506" y="1359396"/>
                    </a:lnTo>
                    <a:lnTo>
                      <a:pt x="531921" y="1359396"/>
                    </a:lnTo>
                    <a:close/>
                    <a:moveTo>
                      <a:pt x="265961" y="1329809"/>
                    </a:moveTo>
                    <a:lnTo>
                      <a:pt x="295547" y="1329809"/>
                    </a:lnTo>
                    <a:lnTo>
                      <a:pt x="295547" y="1359393"/>
                    </a:lnTo>
                    <a:lnTo>
                      <a:pt x="265961" y="1359393"/>
                    </a:lnTo>
                    <a:close/>
                    <a:moveTo>
                      <a:pt x="0" y="1329806"/>
                    </a:moveTo>
                    <a:lnTo>
                      <a:pt x="29585" y="1329806"/>
                    </a:lnTo>
                    <a:lnTo>
                      <a:pt x="29585" y="1359391"/>
                    </a:lnTo>
                    <a:lnTo>
                      <a:pt x="0" y="1359391"/>
                    </a:lnTo>
                    <a:close/>
                    <a:moveTo>
                      <a:pt x="531921" y="1063855"/>
                    </a:moveTo>
                    <a:lnTo>
                      <a:pt x="561506" y="1063855"/>
                    </a:lnTo>
                    <a:lnTo>
                      <a:pt x="561506" y="1093441"/>
                    </a:lnTo>
                    <a:lnTo>
                      <a:pt x="531921" y="1093441"/>
                    </a:lnTo>
                    <a:close/>
                    <a:moveTo>
                      <a:pt x="265961" y="1063852"/>
                    </a:moveTo>
                    <a:lnTo>
                      <a:pt x="295547" y="1063852"/>
                    </a:lnTo>
                    <a:lnTo>
                      <a:pt x="295547" y="1093438"/>
                    </a:lnTo>
                    <a:lnTo>
                      <a:pt x="265961" y="1093438"/>
                    </a:lnTo>
                    <a:close/>
                    <a:moveTo>
                      <a:pt x="0" y="1063849"/>
                    </a:moveTo>
                    <a:lnTo>
                      <a:pt x="29585" y="1063849"/>
                    </a:lnTo>
                    <a:lnTo>
                      <a:pt x="29585" y="1093435"/>
                    </a:lnTo>
                    <a:lnTo>
                      <a:pt x="0" y="1093435"/>
                    </a:lnTo>
                    <a:close/>
                    <a:moveTo>
                      <a:pt x="531921" y="797884"/>
                    </a:moveTo>
                    <a:lnTo>
                      <a:pt x="561506" y="797884"/>
                    </a:lnTo>
                    <a:lnTo>
                      <a:pt x="561506" y="827470"/>
                    </a:lnTo>
                    <a:lnTo>
                      <a:pt x="531921" y="827470"/>
                    </a:lnTo>
                    <a:close/>
                    <a:moveTo>
                      <a:pt x="265961" y="797882"/>
                    </a:moveTo>
                    <a:lnTo>
                      <a:pt x="295547" y="797882"/>
                    </a:lnTo>
                    <a:lnTo>
                      <a:pt x="295547" y="827468"/>
                    </a:lnTo>
                    <a:lnTo>
                      <a:pt x="265961" y="827468"/>
                    </a:lnTo>
                    <a:close/>
                    <a:moveTo>
                      <a:pt x="0" y="797879"/>
                    </a:moveTo>
                    <a:lnTo>
                      <a:pt x="29585" y="797879"/>
                    </a:lnTo>
                    <a:lnTo>
                      <a:pt x="29585" y="827465"/>
                    </a:lnTo>
                    <a:lnTo>
                      <a:pt x="0" y="827465"/>
                    </a:lnTo>
                    <a:close/>
                    <a:moveTo>
                      <a:pt x="531921" y="531924"/>
                    </a:moveTo>
                    <a:lnTo>
                      <a:pt x="561506" y="531924"/>
                    </a:lnTo>
                    <a:lnTo>
                      <a:pt x="561506" y="561509"/>
                    </a:lnTo>
                    <a:lnTo>
                      <a:pt x="531921" y="561509"/>
                    </a:lnTo>
                    <a:close/>
                    <a:moveTo>
                      <a:pt x="265961" y="531922"/>
                    </a:moveTo>
                    <a:lnTo>
                      <a:pt x="295547" y="531922"/>
                    </a:lnTo>
                    <a:lnTo>
                      <a:pt x="295547" y="561507"/>
                    </a:lnTo>
                    <a:lnTo>
                      <a:pt x="265961" y="561507"/>
                    </a:lnTo>
                    <a:close/>
                    <a:moveTo>
                      <a:pt x="0" y="531920"/>
                    </a:moveTo>
                    <a:lnTo>
                      <a:pt x="29585" y="531920"/>
                    </a:lnTo>
                    <a:lnTo>
                      <a:pt x="29585" y="561505"/>
                    </a:lnTo>
                    <a:lnTo>
                      <a:pt x="0" y="561505"/>
                    </a:lnTo>
                    <a:close/>
                    <a:moveTo>
                      <a:pt x="531921" y="265964"/>
                    </a:moveTo>
                    <a:lnTo>
                      <a:pt x="561506" y="265964"/>
                    </a:lnTo>
                    <a:lnTo>
                      <a:pt x="561506" y="295550"/>
                    </a:lnTo>
                    <a:lnTo>
                      <a:pt x="531921" y="295550"/>
                    </a:lnTo>
                    <a:close/>
                    <a:moveTo>
                      <a:pt x="265961" y="265962"/>
                    </a:moveTo>
                    <a:lnTo>
                      <a:pt x="295547" y="265962"/>
                    </a:lnTo>
                    <a:lnTo>
                      <a:pt x="295547" y="295548"/>
                    </a:lnTo>
                    <a:lnTo>
                      <a:pt x="265961" y="295548"/>
                    </a:lnTo>
                    <a:close/>
                    <a:moveTo>
                      <a:pt x="0" y="265960"/>
                    </a:moveTo>
                    <a:lnTo>
                      <a:pt x="29585" y="265960"/>
                    </a:lnTo>
                    <a:lnTo>
                      <a:pt x="29585" y="295546"/>
                    </a:lnTo>
                    <a:lnTo>
                      <a:pt x="0" y="295546"/>
                    </a:lnTo>
                    <a:close/>
                    <a:moveTo>
                      <a:pt x="531921" y="5"/>
                    </a:moveTo>
                    <a:lnTo>
                      <a:pt x="561506" y="5"/>
                    </a:lnTo>
                    <a:lnTo>
                      <a:pt x="561506" y="29591"/>
                    </a:lnTo>
                    <a:lnTo>
                      <a:pt x="531921" y="29591"/>
                    </a:lnTo>
                    <a:close/>
                    <a:moveTo>
                      <a:pt x="265961" y="3"/>
                    </a:moveTo>
                    <a:lnTo>
                      <a:pt x="295547" y="3"/>
                    </a:lnTo>
                    <a:lnTo>
                      <a:pt x="295547" y="29589"/>
                    </a:lnTo>
                    <a:lnTo>
                      <a:pt x="265961" y="29589"/>
                    </a:lnTo>
                    <a:close/>
                    <a:moveTo>
                      <a:pt x="0" y="0"/>
                    </a:moveTo>
                    <a:lnTo>
                      <a:pt x="29585" y="0"/>
                    </a:lnTo>
                    <a:lnTo>
                      <a:pt x="29585" y="29586"/>
                    </a:lnTo>
                    <a:lnTo>
                      <a:pt x="0" y="29586"/>
                    </a:lnTo>
                    <a:close/>
                  </a:path>
                </a:pathLst>
              </a:custGeom>
              <a:solidFill>
                <a:schemeClr val="tx2">
                  <a:alpha val="20000"/>
                </a:schemeClr>
              </a:solidFill>
              <a:ln w="10294"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 name="Freeform: Shape 14">
                <a:extLst>
                  <a:ext uri="{FF2B5EF4-FFF2-40B4-BE49-F238E27FC236}">
                    <a16:creationId xmlns:a16="http://schemas.microsoft.com/office/drawing/2014/main" xmlns="" id="{709DBAEC-8C05-4B40-888B-F61E897B7B2F}"/>
                  </a:ext>
                </a:extLst>
              </p:cNvPr>
              <p:cNvSpPr/>
              <p:nvPr userDrawn="1"/>
            </p:nvSpPr>
            <p:spPr>
              <a:xfrm>
                <a:off x="10805248" y="242905"/>
                <a:ext cx="561506" cy="5880798"/>
              </a:xfrm>
              <a:custGeom>
                <a:avLst/>
                <a:gdLst>
                  <a:gd name="connsiteX0" fmla="*/ 531921 w 561506"/>
                  <a:gd name="connsiteY0" fmla="*/ 5851213 h 5880798"/>
                  <a:gd name="connsiteX1" fmla="*/ 561506 w 561506"/>
                  <a:gd name="connsiteY1" fmla="*/ 5851213 h 5880798"/>
                  <a:gd name="connsiteX2" fmla="*/ 561506 w 561506"/>
                  <a:gd name="connsiteY2" fmla="*/ 5880798 h 5880798"/>
                  <a:gd name="connsiteX3" fmla="*/ 531921 w 561506"/>
                  <a:gd name="connsiteY3" fmla="*/ 5880798 h 5880798"/>
                  <a:gd name="connsiteX4" fmla="*/ 265961 w 561506"/>
                  <a:gd name="connsiteY4" fmla="*/ 5851213 h 5880798"/>
                  <a:gd name="connsiteX5" fmla="*/ 295547 w 561506"/>
                  <a:gd name="connsiteY5" fmla="*/ 5851213 h 5880798"/>
                  <a:gd name="connsiteX6" fmla="*/ 295547 w 561506"/>
                  <a:gd name="connsiteY6" fmla="*/ 5880798 h 5880798"/>
                  <a:gd name="connsiteX7" fmla="*/ 265961 w 561506"/>
                  <a:gd name="connsiteY7" fmla="*/ 5880798 h 5880798"/>
                  <a:gd name="connsiteX8" fmla="*/ 0 w 561506"/>
                  <a:gd name="connsiteY8" fmla="*/ 5851213 h 5880798"/>
                  <a:gd name="connsiteX9" fmla="*/ 29585 w 561506"/>
                  <a:gd name="connsiteY9" fmla="*/ 5851213 h 5880798"/>
                  <a:gd name="connsiteX10" fmla="*/ 29585 w 561506"/>
                  <a:gd name="connsiteY10" fmla="*/ 5880798 h 5880798"/>
                  <a:gd name="connsiteX11" fmla="*/ 0 w 561506"/>
                  <a:gd name="connsiteY11" fmla="*/ 5880798 h 5880798"/>
                  <a:gd name="connsiteX12" fmla="*/ 531921 w 561506"/>
                  <a:gd name="connsiteY12" fmla="*/ 5585253 h 5880798"/>
                  <a:gd name="connsiteX13" fmla="*/ 561506 w 561506"/>
                  <a:gd name="connsiteY13" fmla="*/ 5585253 h 5880798"/>
                  <a:gd name="connsiteX14" fmla="*/ 561506 w 561506"/>
                  <a:gd name="connsiteY14" fmla="*/ 5614838 h 5880798"/>
                  <a:gd name="connsiteX15" fmla="*/ 531921 w 561506"/>
                  <a:gd name="connsiteY15" fmla="*/ 5614838 h 5880798"/>
                  <a:gd name="connsiteX16" fmla="*/ 265961 w 561506"/>
                  <a:gd name="connsiteY16" fmla="*/ 5585253 h 5880798"/>
                  <a:gd name="connsiteX17" fmla="*/ 295547 w 561506"/>
                  <a:gd name="connsiteY17" fmla="*/ 5585253 h 5880798"/>
                  <a:gd name="connsiteX18" fmla="*/ 295547 w 561506"/>
                  <a:gd name="connsiteY18" fmla="*/ 5614838 h 5880798"/>
                  <a:gd name="connsiteX19" fmla="*/ 265961 w 561506"/>
                  <a:gd name="connsiteY19" fmla="*/ 5614838 h 5880798"/>
                  <a:gd name="connsiteX20" fmla="*/ 0 w 561506"/>
                  <a:gd name="connsiteY20" fmla="*/ 5585253 h 5880798"/>
                  <a:gd name="connsiteX21" fmla="*/ 29585 w 561506"/>
                  <a:gd name="connsiteY21" fmla="*/ 5585253 h 5880798"/>
                  <a:gd name="connsiteX22" fmla="*/ 29585 w 561506"/>
                  <a:gd name="connsiteY22" fmla="*/ 5614838 h 5880798"/>
                  <a:gd name="connsiteX23" fmla="*/ 0 w 561506"/>
                  <a:gd name="connsiteY23" fmla="*/ 5614838 h 5880798"/>
                  <a:gd name="connsiteX24" fmla="*/ 531921 w 561506"/>
                  <a:gd name="connsiteY24" fmla="*/ 5319293 h 5880798"/>
                  <a:gd name="connsiteX25" fmla="*/ 561506 w 561506"/>
                  <a:gd name="connsiteY25" fmla="*/ 5319293 h 5880798"/>
                  <a:gd name="connsiteX26" fmla="*/ 561506 w 561506"/>
                  <a:gd name="connsiteY26" fmla="*/ 5348879 h 5880798"/>
                  <a:gd name="connsiteX27" fmla="*/ 531921 w 561506"/>
                  <a:gd name="connsiteY27" fmla="*/ 5348879 h 5880798"/>
                  <a:gd name="connsiteX28" fmla="*/ 265961 w 561506"/>
                  <a:gd name="connsiteY28" fmla="*/ 5319293 h 5880798"/>
                  <a:gd name="connsiteX29" fmla="*/ 295547 w 561506"/>
                  <a:gd name="connsiteY29" fmla="*/ 5319293 h 5880798"/>
                  <a:gd name="connsiteX30" fmla="*/ 295547 w 561506"/>
                  <a:gd name="connsiteY30" fmla="*/ 5348879 h 5880798"/>
                  <a:gd name="connsiteX31" fmla="*/ 265961 w 561506"/>
                  <a:gd name="connsiteY31" fmla="*/ 5348879 h 5880798"/>
                  <a:gd name="connsiteX32" fmla="*/ 0 w 561506"/>
                  <a:gd name="connsiteY32" fmla="*/ 5319293 h 5880798"/>
                  <a:gd name="connsiteX33" fmla="*/ 29585 w 561506"/>
                  <a:gd name="connsiteY33" fmla="*/ 5319293 h 5880798"/>
                  <a:gd name="connsiteX34" fmla="*/ 29585 w 561506"/>
                  <a:gd name="connsiteY34" fmla="*/ 5348879 h 5880798"/>
                  <a:gd name="connsiteX35" fmla="*/ 0 w 561506"/>
                  <a:gd name="connsiteY35" fmla="*/ 5348879 h 5880798"/>
                  <a:gd name="connsiteX36" fmla="*/ 531921 w 561506"/>
                  <a:gd name="connsiteY36" fmla="*/ 5053332 h 5880798"/>
                  <a:gd name="connsiteX37" fmla="*/ 561506 w 561506"/>
                  <a:gd name="connsiteY37" fmla="*/ 5053332 h 5880798"/>
                  <a:gd name="connsiteX38" fmla="*/ 561506 w 561506"/>
                  <a:gd name="connsiteY38" fmla="*/ 5082917 h 5880798"/>
                  <a:gd name="connsiteX39" fmla="*/ 531921 w 561506"/>
                  <a:gd name="connsiteY39" fmla="*/ 5082917 h 5880798"/>
                  <a:gd name="connsiteX40" fmla="*/ 265961 w 561506"/>
                  <a:gd name="connsiteY40" fmla="*/ 5053332 h 5880798"/>
                  <a:gd name="connsiteX41" fmla="*/ 295547 w 561506"/>
                  <a:gd name="connsiteY41" fmla="*/ 5053332 h 5880798"/>
                  <a:gd name="connsiteX42" fmla="*/ 295547 w 561506"/>
                  <a:gd name="connsiteY42" fmla="*/ 5082917 h 5880798"/>
                  <a:gd name="connsiteX43" fmla="*/ 265961 w 561506"/>
                  <a:gd name="connsiteY43" fmla="*/ 5082917 h 5880798"/>
                  <a:gd name="connsiteX44" fmla="*/ 0 w 561506"/>
                  <a:gd name="connsiteY44" fmla="*/ 5053332 h 5880798"/>
                  <a:gd name="connsiteX45" fmla="*/ 29585 w 561506"/>
                  <a:gd name="connsiteY45" fmla="*/ 5053332 h 5880798"/>
                  <a:gd name="connsiteX46" fmla="*/ 29585 w 561506"/>
                  <a:gd name="connsiteY46" fmla="*/ 5082917 h 5880798"/>
                  <a:gd name="connsiteX47" fmla="*/ 0 w 561506"/>
                  <a:gd name="connsiteY47" fmla="*/ 5082917 h 5880798"/>
                  <a:gd name="connsiteX48" fmla="*/ 531921 w 561506"/>
                  <a:gd name="connsiteY48" fmla="*/ 4787372 h 5880798"/>
                  <a:gd name="connsiteX49" fmla="*/ 561506 w 561506"/>
                  <a:gd name="connsiteY49" fmla="*/ 4787372 h 5880798"/>
                  <a:gd name="connsiteX50" fmla="*/ 561506 w 561506"/>
                  <a:gd name="connsiteY50" fmla="*/ 4816958 h 5880798"/>
                  <a:gd name="connsiteX51" fmla="*/ 531921 w 561506"/>
                  <a:gd name="connsiteY51" fmla="*/ 4816958 h 5880798"/>
                  <a:gd name="connsiteX52" fmla="*/ 265961 w 561506"/>
                  <a:gd name="connsiteY52" fmla="*/ 4787372 h 5880798"/>
                  <a:gd name="connsiteX53" fmla="*/ 295547 w 561506"/>
                  <a:gd name="connsiteY53" fmla="*/ 4787372 h 5880798"/>
                  <a:gd name="connsiteX54" fmla="*/ 295547 w 561506"/>
                  <a:gd name="connsiteY54" fmla="*/ 4816958 h 5880798"/>
                  <a:gd name="connsiteX55" fmla="*/ 265961 w 561506"/>
                  <a:gd name="connsiteY55" fmla="*/ 4816958 h 5880798"/>
                  <a:gd name="connsiteX56" fmla="*/ 0 w 561506"/>
                  <a:gd name="connsiteY56" fmla="*/ 4787372 h 5880798"/>
                  <a:gd name="connsiteX57" fmla="*/ 29585 w 561506"/>
                  <a:gd name="connsiteY57" fmla="*/ 4787372 h 5880798"/>
                  <a:gd name="connsiteX58" fmla="*/ 29585 w 561506"/>
                  <a:gd name="connsiteY58" fmla="*/ 4816958 h 5880798"/>
                  <a:gd name="connsiteX59" fmla="*/ 0 w 561506"/>
                  <a:gd name="connsiteY59" fmla="*/ 4816958 h 5880798"/>
                  <a:gd name="connsiteX60" fmla="*/ 531921 w 561506"/>
                  <a:gd name="connsiteY60" fmla="*/ 4521412 h 5880798"/>
                  <a:gd name="connsiteX61" fmla="*/ 561506 w 561506"/>
                  <a:gd name="connsiteY61" fmla="*/ 4521412 h 5880798"/>
                  <a:gd name="connsiteX62" fmla="*/ 561506 w 561506"/>
                  <a:gd name="connsiteY62" fmla="*/ 4550997 h 5880798"/>
                  <a:gd name="connsiteX63" fmla="*/ 531921 w 561506"/>
                  <a:gd name="connsiteY63" fmla="*/ 4550997 h 5880798"/>
                  <a:gd name="connsiteX64" fmla="*/ 265961 w 561506"/>
                  <a:gd name="connsiteY64" fmla="*/ 4521412 h 5880798"/>
                  <a:gd name="connsiteX65" fmla="*/ 295547 w 561506"/>
                  <a:gd name="connsiteY65" fmla="*/ 4521412 h 5880798"/>
                  <a:gd name="connsiteX66" fmla="*/ 295547 w 561506"/>
                  <a:gd name="connsiteY66" fmla="*/ 4550997 h 5880798"/>
                  <a:gd name="connsiteX67" fmla="*/ 265961 w 561506"/>
                  <a:gd name="connsiteY67" fmla="*/ 4550997 h 5880798"/>
                  <a:gd name="connsiteX68" fmla="*/ 0 w 561506"/>
                  <a:gd name="connsiteY68" fmla="*/ 4521412 h 5880798"/>
                  <a:gd name="connsiteX69" fmla="*/ 29585 w 561506"/>
                  <a:gd name="connsiteY69" fmla="*/ 4521412 h 5880798"/>
                  <a:gd name="connsiteX70" fmla="*/ 29585 w 561506"/>
                  <a:gd name="connsiteY70" fmla="*/ 4550997 h 5880798"/>
                  <a:gd name="connsiteX71" fmla="*/ 0 w 561506"/>
                  <a:gd name="connsiteY71" fmla="*/ 4550997 h 5880798"/>
                  <a:gd name="connsiteX72" fmla="*/ 531921 w 561506"/>
                  <a:gd name="connsiteY72" fmla="*/ 4255451 h 5880798"/>
                  <a:gd name="connsiteX73" fmla="*/ 561506 w 561506"/>
                  <a:gd name="connsiteY73" fmla="*/ 4255451 h 5880798"/>
                  <a:gd name="connsiteX74" fmla="*/ 561506 w 561506"/>
                  <a:gd name="connsiteY74" fmla="*/ 4285036 h 5880798"/>
                  <a:gd name="connsiteX75" fmla="*/ 531921 w 561506"/>
                  <a:gd name="connsiteY75" fmla="*/ 4285036 h 5880798"/>
                  <a:gd name="connsiteX76" fmla="*/ 265961 w 561506"/>
                  <a:gd name="connsiteY76" fmla="*/ 4255451 h 5880798"/>
                  <a:gd name="connsiteX77" fmla="*/ 295547 w 561506"/>
                  <a:gd name="connsiteY77" fmla="*/ 4255451 h 5880798"/>
                  <a:gd name="connsiteX78" fmla="*/ 295547 w 561506"/>
                  <a:gd name="connsiteY78" fmla="*/ 4285036 h 5880798"/>
                  <a:gd name="connsiteX79" fmla="*/ 265961 w 561506"/>
                  <a:gd name="connsiteY79" fmla="*/ 4285036 h 5880798"/>
                  <a:gd name="connsiteX80" fmla="*/ 0 w 561506"/>
                  <a:gd name="connsiteY80" fmla="*/ 4255451 h 5880798"/>
                  <a:gd name="connsiteX81" fmla="*/ 29585 w 561506"/>
                  <a:gd name="connsiteY81" fmla="*/ 4255451 h 5880798"/>
                  <a:gd name="connsiteX82" fmla="*/ 29585 w 561506"/>
                  <a:gd name="connsiteY82" fmla="*/ 4285036 h 5880798"/>
                  <a:gd name="connsiteX83" fmla="*/ 0 w 561506"/>
                  <a:gd name="connsiteY83" fmla="*/ 4285036 h 5880798"/>
                  <a:gd name="connsiteX84" fmla="*/ 531921 w 561506"/>
                  <a:gd name="connsiteY84" fmla="*/ 3989491 h 5880798"/>
                  <a:gd name="connsiteX85" fmla="*/ 561506 w 561506"/>
                  <a:gd name="connsiteY85" fmla="*/ 3989491 h 5880798"/>
                  <a:gd name="connsiteX86" fmla="*/ 561506 w 561506"/>
                  <a:gd name="connsiteY86" fmla="*/ 4019077 h 5880798"/>
                  <a:gd name="connsiteX87" fmla="*/ 531921 w 561506"/>
                  <a:gd name="connsiteY87" fmla="*/ 4019077 h 5880798"/>
                  <a:gd name="connsiteX88" fmla="*/ 265961 w 561506"/>
                  <a:gd name="connsiteY88" fmla="*/ 3989491 h 5880798"/>
                  <a:gd name="connsiteX89" fmla="*/ 295547 w 561506"/>
                  <a:gd name="connsiteY89" fmla="*/ 3989491 h 5880798"/>
                  <a:gd name="connsiteX90" fmla="*/ 295547 w 561506"/>
                  <a:gd name="connsiteY90" fmla="*/ 4019077 h 5880798"/>
                  <a:gd name="connsiteX91" fmla="*/ 265961 w 561506"/>
                  <a:gd name="connsiteY91" fmla="*/ 4019077 h 5880798"/>
                  <a:gd name="connsiteX92" fmla="*/ 0 w 561506"/>
                  <a:gd name="connsiteY92" fmla="*/ 3989491 h 5880798"/>
                  <a:gd name="connsiteX93" fmla="*/ 29585 w 561506"/>
                  <a:gd name="connsiteY93" fmla="*/ 3989491 h 5880798"/>
                  <a:gd name="connsiteX94" fmla="*/ 29585 w 561506"/>
                  <a:gd name="connsiteY94" fmla="*/ 4019077 h 5880798"/>
                  <a:gd name="connsiteX95" fmla="*/ 0 w 561506"/>
                  <a:gd name="connsiteY95" fmla="*/ 4019077 h 5880798"/>
                  <a:gd name="connsiteX96" fmla="*/ 531921 w 561506"/>
                  <a:gd name="connsiteY96" fmla="*/ 3723530 h 5880798"/>
                  <a:gd name="connsiteX97" fmla="*/ 561506 w 561506"/>
                  <a:gd name="connsiteY97" fmla="*/ 3723530 h 5880798"/>
                  <a:gd name="connsiteX98" fmla="*/ 561506 w 561506"/>
                  <a:gd name="connsiteY98" fmla="*/ 3753115 h 5880798"/>
                  <a:gd name="connsiteX99" fmla="*/ 531921 w 561506"/>
                  <a:gd name="connsiteY99" fmla="*/ 3753115 h 5880798"/>
                  <a:gd name="connsiteX100" fmla="*/ 265961 w 561506"/>
                  <a:gd name="connsiteY100" fmla="*/ 3723530 h 5880798"/>
                  <a:gd name="connsiteX101" fmla="*/ 295547 w 561506"/>
                  <a:gd name="connsiteY101" fmla="*/ 3723530 h 5880798"/>
                  <a:gd name="connsiteX102" fmla="*/ 295547 w 561506"/>
                  <a:gd name="connsiteY102" fmla="*/ 3753115 h 5880798"/>
                  <a:gd name="connsiteX103" fmla="*/ 265961 w 561506"/>
                  <a:gd name="connsiteY103" fmla="*/ 3753115 h 5880798"/>
                  <a:gd name="connsiteX104" fmla="*/ 0 w 561506"/>
                  <a:gd name="connsiteY104" fmla="*/ 3723530 h 5880798"/>
                  <a:gd name="connsiteX105" fmla="*/ 29585 w 561506"/>
                  <a:gd name="connsiteY105" fmla="*/ 3723530 h 5880798"/>
                  <a:gd name="connsiteX106" fmla="*/ 29585 w 561506"/>
                  <a:gd name="connsiteY106" fmla="*/ 3753115 h 5880798"/>
                  <a:gd name="connsiteX107" fmla="*/ 0 w 561506"/>
                  <a:gd name="connsiteY107" fmla="*/ 3753115 h 5880798"/>
                  <a:gd name="connsiteX108" fmla="*/ 531921 w 561506"/>
                  <a:gd name="connsiteY108" fmla="*/ 3457570 h 5880798"/>
                  <a:gd name="connsiteX109" fmla="*/ 561506 w 561506"/>
                  <a:gd name="connsiteY109" fmla="*/ 3457570 h 5880798"/>
                  <a:gd name="connsiteX110" fmla="*/ 561506 w 561506"/>
                  <a:gd name="connsiteY110" fmla="*/ 3487156 h 5880798"/>
                  <a:gd name="connsiteX111" fmla="*/ 531921 w 561506"/>
                  <a:gd name="connsiteY111" fmla="*/ 3487156 h 5880798"/>
                  <a:gd name="connsiteX112" fmla="*/ 265961 w 561506"/>
                  <a:gd name="connsiteY112" fmla="*/ 3457570 h 5880798"/>
                  <a:gd name="connsiteX113" fmla="*/ 295547 w 561506"/>
                  <a:gd name="connsiteY113" fmla="*/ 3457570 h 5880798"/>
                  <a:gd name="connsiteX114" fmla="*/ 295547 w 561506"/>
                  <a:gd name="connsiteY114" fmla="*/ 3487156 h 5880798"/>
                  <a:gd name="connsiteX115" fmla="*/ 265961 w 561506"/>
                  <a:gd name="connsiteY115" fmla="*/ 3487156 h 5880798"/>
                  <a:gd name="connsiteX116" fmla="*/ 0 w 561506"/>
                  <a:gd name="connsiteY116" fmla="*/ 3457570 h 5880798"/>
                  <a:gd name="connsiteX117" fmla="*/ 29585 w 561506"/>
                  <a:gd name="connsiteY117" fmla="*/ 3457570 h 5880798"/>
                  <a:gd name="connsiteX118" fmla="*/ 29585 w 561506"/>
                  <a:gd name="connsiteY118" fmla="*/ 3487156 h 5880798"/>
                  <a:gd name="connsiteX119" fmla="*/ 0 w 561506"/>
                  <a:gd name="connsiteY119" fmla="*/ 3487156 h 5880798"/>
                  <a:gd name="connsiteX120" fmla="*/ 531921 w 561506"/>
                  <a:gd name="connsiteY120" fmla="*/ 3191618 h 5880798"/>
                  <a:gd name="connsiteX121" fmla="*/ 561506 w 561506"/>
                  <a:gd name="connsiteY121" fmla="*/ 3191618 h 5880798"/>
                  <a:gd name="connsiteX122" fmla="*/ 561506 w 561506"/>
                  <a:gd name="connsiteY122" fmla="*/ 3221195 h 5880798"/>
                  <a:gd name="connsiteX123" fmla="*/ 531921 w 561506"/>
                  <a:gd name="connsiteY123" fmla="*/ 3221195 h 5880798"/>
                  <a:gd name="connsiteX124" fmla="*/ 265961 w 561506"/>
                  <a:gd name="connsiteY124" fmla="*/ 3191618 h 5880798"/>
                  <a:gd name="connsiteX125" fmla="*/ 295547 w 561506"/>
                  <a:gd name="connsiteY125" fmla="*/ 3191618 h 5880798"/>
                  <a:gd name="connsiteX126" fmla="*/ 295547 w 561506"/>
                  <a:gd name="connsiteY126" fmla="*/ 3221195 h 5880798"/>
                  <a:gd name="connsiteX127" fmla="*/ 265961 w 561506"/>
                  <a:gd name="connsiteY127" fmla="*/ 3221195 h 5880798"/>
                  <a:gd name="connsiteX128" fmla="*/ 0 w 561506"/>
                  <a:gd name="connsiteY128" fmla="*/ 3191617 h 5880798"/>
                  <a:gd name="connsiteX129" fmla="*/ 29585 w 561506"/>
                  <a:gd name="connsiteY129" fmla="*/ 3191617 h 5880798"/>
                  <a:gd name="connsiteX130" fmla="*/ 29585 w 561506"/>
                  <a:gd name="connsiteY130" fmla="*/ 3221195 h 5880798"/>
                  <a:gd name="connsiteX131" fmla="*/ 0 w 561506"/>
                  <a:gd name="connsiteY131" fmla="*/ 3221195 h 5880798"/>
                  <a:gd name="connsiteX132" fmla="*/ 531921 w 561506"/>
                  <a:gd name="connsiteY132" fmla="*/ 2925660 h 5880798"/>
                  <a:gd name="connsiteX133" fmla="*/ 561506 w 561506"/>
                  <a:gd name="connsiteY133" fmla="*/ 2925660 h 5880798"/>
                  <a:gd name="connsiteX134" fmla="*/ 561506 w 561506"/>
                  <a:gd name="connsiteY134" fmla="*/ 2955246 h 5880798"/>
                  <a:gd name="connsiteX135" fmla="*/ 531921 w 561506"/>
                  <a:gd name="connsiteY135" fmla="*/ 2955246 h 5880798"/>
                  <a:gd name="connsiteX136" fmla="*/ 265961 w 561506"/>
                  <a:gd name="connsiteY136" fmla="*/ 2925659 h 5880798"/>
                  <a:gd name="connsiteX137" fmla="*/ 295547 w 561506"/>
                  <a:gd name="connsiteY137" fmla="*/ 2925659 h 5880798"/>
                  <a:gd name="connsiteX138" fmla="*/ 295547 w 561506"/>
                  <a:gd name="connsiteY138" fmla="*/ 2955245 h 5880798"/>
                  <a:gd name="connsiteX139" fmla="*/ 265961 w 561506"/>
                  <a:gd name="connsiteY139" fmla="*/ 2955245 h 5880798"/>
                  <a:gd name="connsiteX140" fmla="*/ 0 w 561506"/>
                  <a:gd name="connsiteY140" fmla="*/ 2925658 h 5880798"/>
                  <a:gd name="connsiteX141" fmla="*/ 29585 w 561506"/>
                  <a:gd name="connsiteY141" fmla="*/ 2925658 h 5880798"/>
                  <a:gd name="connsiteX142" fmla="*/ 29585 w 561506"/>
                  <a:gd name="connsiteY142" fmla="*/ 2955244 h 5880798"/>
                  <a:gd name="connsiteX143" fmla="*/ 0 w 561506"/>
                  <a:gd name="connsiteY143" fmla="*/ 2955244 h 5880798"/>
                  <a:gd name="connsiteX144" fmla="*/ 531921 w 561506"/>
                  <a:gd name="connsiteY144" fmla="*/ 2659620 h 5880798"/>
                  <a:gd name="connsiteX145" fmla="*/ 561506 w 561506"/>
                  <a:gd name="connsiteY145" fmla="*/ 2659620 h 5880798"/>
                  <a:gd name="connsiteX146" fmla="*/ 561506 w 561506"/>
                  <a:gd name="connsiteY146" fmla="*/ 2689204 h 5880798"/>
                  <a:gd name="connsiteX147" fmla="*/ 531921 w 561506"/>
                  <a:gd name="connsiteY147" fmla="*/ 2689204 h 5880798"/>
                  <a:gd name="connsiteX148" fmla="*/ 265961 w 561506"/>
                  <a:gd name="connsiteY148" fmla="*/ 2659616 h 5880798"/>
                  <a:gd name="connsiteX149" fmla="*/ 295547 w 561506"/>
                  <a:gd name="connsiteY149" fmla="*/ 2659616 h 5880798"/>
                  <a:gd name="connsiteX150" fmla="*/ 295547 w 561506"/>
                  <a:gd name="connsiteY150" fmla="*/ 2689201 h 5880798"/>
                  <a:gd name="connsiteX151" fmla="*/ 265961 w 561506"/>
                  <a:gd name="connsiteY151" fmla="*/ 2689201 h 5880798"/>
                  <a:gd name="connsiteX152" fmla="*/ 0 w 561506"/>
                  <a:gd name="connsiteY152" fmla="*/ 2659613 h 5880798"/>
                  <a:gd name="connsiteX153" fmla="*/ 29585 w 561506"/>
                  <a:gd name="connsiteY153" fmla="*/ 2659613 h 5880798"/>
                  <a:gd name="connsiteX154" fmla="*/ 29585 w 561506"/>
                  <a:gd name="connsiteY154" fmla="*/ 2689198 h 5880798"/>
                  <a:gd name="connsiteX155" fmla="*/ 0 w 561506"/>
                  <a:gd name="connsiteY155" fmla="*/ 2689198 h 5880798"/>
                  <a:gd name="connsiteX156" fmla="*/ 531921 w 561506"/>
                  <a:gd name="connsiteY156" fmla="*/ 2393661 h 5880798"/>
                  <a:gd name="connsiteX157" fmla="*/ 561506 w 561506"/>
                  <a:gd name="connsiteY157" fmla="*/ 2393661 h 5880798"/>
                  <a:gd name="connsiteX158" fmla="*/ 561506 w 561506"/>
                  <a:gd name="connsiteY158" fmla="*/ 2423260 h 5880798"/>
                  <a:gd name="connsiteX159" fmla="*/ 531921 w 561506"/>
                  <a:gd name="connsiteY159" fmla="*/ 2423260 h 5880798"/>
                  <a:gd name="connsiteX160" fmla="*/ 265961 w 561506"/>
                  <a:gd name="connsiteY160" fmla="*/ 2393658 h 5880798"/>
                  <a:gd name="connsiteX161" fmla="*/ 295547 w 561506"/>
                  <a:gd name="connsiteY161" fmla="*/ 2393658 h 5880798"/>
                  <a:gd name="connsiteX162" fmla="*/ 295547 w 561506"/>
                  <a:gd name="connsiteY162" fmla="*/ 2423257 h 5880798"/>
                  <a:gd name="connsiteX163" fmla="*/ 265961 w 561506"/>
                  <a:gd name="connsiteY163" fmla="*/ 2423257 h 5880798"/>
                  <a:gd name="connsiteX164" fmla="*/ 0 w 561506"/>
                  <a:gd name="connsiteY164" fmla="*/ 2393655 h 5880798"/>
                  <a:gd name="connsiteX165" fmla="*/ 29585 w 561506"/>
                  <a:gd name="connsiteY165" fmla="*/ 2393655 h 5880798"/>
                  <a:gd name="connsiteX166" fmla="*/ 29585 w 561506"/>
                  <a:gd name="connsiteY166" fmla="*/ 2423251 h 5880798"/>
                  <a:gd name="connsiteX167" fmla="*/ 0 w 561506"/>
                  <a:gd name="connsiteY167" fmla="*/ 2423251 h 5880798"/>
                  <a:gd name="connsiteX168" fmla="*/ 531921 w 561506"/>
                  <a:gd name="connsiteY168" fmla="*/ 2127694 h 5880798"/>
                  <a:gd name="connsiteX169" fmla="*/ 561506 w 561506"/>
                  <a:gd name="connsiteY169" fmla="*/ 2127694 h 5880798"/>
                  <a:gd name="connsiteX170" fmla="*/ 561506 w 561506"/>
                  <a:gd name="connsiteY170" fmla="*/ 2157283 h 5880798"/>
                  <a:gd name="connsiteX171" fmla="*/ 531921 w 561506"/>
                  <a:gd name="connsiteY171" fmla="*/ 2157283 h 5880798"/>
                  <a:gd name="connsiteX172" fmla="*/ 265961 w 561506"/>
                  <a:gd name="connsiteY172" fmla="*/ 2127693 h 5880798"/>
                  <a:gd name="connsiteX173" fmla="*/ 295547 w 561506"/>
                  <a:gd name="connsiteY173" fmla="*/ 2127693 h 5880798"/>
                  <a:gd name="connsiteX174" fmla="*/ 295547 w 561506"/>
                  <a:gd name="connsiteY174" fmla="*/ 2157282 h 5880798"/>
                  <a:gd name="connsiteX175" fmla="*/ 265961 w 561506"/>
                  <a:gd name="connsiteY175" fmla="*/ 2157282 h 5880798"/>
                  <a:gd name="connsiteX176" fmla="*/ 0 w 561506"/>
                  <a:gd name="connsiteY176" fmla="*/ 2127689 h 5880798"/>
                  <a:gd name="connsiteX177" fmla="*/ 29585 w 561506"/>
                  <a:gd name="connsiteY177" fmla="*/ 2127689 h 5880798"/>
                  <a:gd name="connsiteX178" fmla="*/ 29585 w 561506"/>
                  <a:gd name="connsiteY178" fmla="*/ 2157278 h 5880798"/>
                  <a:gd name="connsiteX179" fmla="*/ 0 w 561506"/>
                  <a:gd name="connsiteY179" fmla="*/ 2157278 h 5880798"/>
                  <a:gd name="connsiteX180" fmla="*/ 531921 w 561506"/>
                  <a:gd name="connsiteY180" fmla="*/ 1861731 h 5880798"/>
                  <a:gd name="connsiteX181" fmla="*/ 561506 w 561506"/>
                  <a:gd name="connsiteY181" fmla="*/ 1861731 h 5880798"/>
                  <a:gd name="connsiteX182" fmla="*/ 561506 w 561506"/>
                  <a:gd name="connsiteY182" fmla="*/ 1891308 h 5880798"/>
                  <a:gd name="connsiteX183" fmla="*/ 531921 w 561506"/>
                  <a:gd name="connsiteY183" fmla="*/ 1891308 h 5880798"/>
                  <a:gd name="connsiteX184" fmla="*/ 265961 w 561506"/>
                  <a:gd name="connsiteY184" fmla="*/ 1861728 h 5880798"/>
                  <a:gd name="connsiteX185" fmla="*/ 295547 w 561506"/>
                  <a:gd name="connsiteY185" fmla="*/ 1861728 h 5880798"/>
                  <a:gd name="connsiteX186" fmla="*/ 295547 w 561506"/>
                  <a:gd name="connsiteY186" fmla="*/ 1891306 h 5880798"/>
                  <a:gd name="connsiteX187" fmla="*/ 265961 w 561506"/>
                  <a:gd name="connsiteY187" fmla="*/ 1891306 h 5880798"/>
                  <a:gd name="connsiteX188" fmla="*/ 0 w 561506"/>
                  <a:gd name="connsiteY188" fmla="*/ 1861726 h 5880798"/>
                  <a:gd name="connsiteX189" fmla="*/ 29585 w 561506"/>
                  <a:gd name="connsiteY189" fmla="*/ 1861726 h 5880798"/>
                  <a:gd name="connsiteX190" fmla="*/ 29585 w 561506"/>
                  <a:gd name="connsiteY190" fmla="*/ 1891304 h 5880798"/>
                  <a:gd name="connsiteX191" fmla="*/ 0 w 561506"/>
                  <a:gd name="connsiteY191" fmla="*/ 1891304 h 5880798"/>
                  <a:gd name="connsiteX192" fmla="*/ 531921 w 561506"/>
                  <a:gd name="connsiteY192" fmla="*/ 1595769 h 5880798"/>
                  <a:gd name="connsiteX193" fmla="*/ 561506 w 561506"/>
                  <a:gd name="connsiteY193" fmla="*/ 1595769 h 5880798"/>
                  <a:gd name="connsiteX194" fmla="*/ 561506 w 561506"/>
                  <a:gd name="connsiteY194" fmla="*/ 1625355 h 5880798"/>
                  <a:gd name="connsiteX195" fmla="*/ 531921 w 561506"/>
                  <a:gd name="connsiteY195" fmla="*/ 1625355 h 5880798"/>
                  <a:gd name="connsiteX196" fmla="*/ 265961 w 561506"/>
                  <a:gd name="connsiteY196" fmla="*/ 1595766 h 5880798"/>
                  <a:gd name="connsiteX197" fmla="*/ 295547 w 561506"/>
                  <a:gd name="connsiteY197" fmla="*/ 1595766 h 5880798"/>
                  <a:gd name="connsiteX198" fmla="*/ 295547 w 561506"/>
                  <a:gd name="connsiteY198" fmla="*/ 1625352 h 5880798"/>
                  <a:gd name="connsiteX199" fmla="*/ 265961 w 561506"/>
                  <a:gd name="connsiteY199" fmla="*/ 1625352 h 5880798"/>
                  <a:gd name="connsiteX200" fmla="*/ 0 w 561506"/>
                  <a:gd name="connsiteY200" fmla="*/ 1595764 h 5880798"/>
                  <a:gd name="connsiteX201" fmla="*/ 29585 w 561506"/>
                  <a:gd name="connsiteY201" fmla="*/ 1595764 h 5880798"/>
                  <a:gd name="connsiteX202" fmla="*/ 29585 w 561506"/>
                  <a:gd name="connsiteY202" fmla="*/ 1625350 h 5880798"/>
                  <a:gd name="connsiteX203" fmla="*/ 0 w 561506"/>
                  <a:gd name="connsiteY203" fmla="*/ 1625350 h 5880798"/>
                  <a:gd name="connsiteX204" fmla="*/ 531921 w 561506"/>
                  <a:gd name="connsiteY204" fmla="*/ 1329811 h 5880798"/>
                  <a:gd name="connsiteX205" fmla="*/ 561506 w 561506"/>
                  <a:gd name="connsiteY205" fmla="*/ 1329811 h 5880798"/>
                  <a:gd name="connsiteX206" fmla="*/ 561506 w 561506"/>
                  <a:gd name="connsiteY206" fmla="*/ 1359396 h 5880798"/>
                  <a:gd name="connsiteX207" fmla="*/ 531921 w 561506"/>
                  <a:gd name="connsiteY207" fmla="*/ 1359396 h 5880798"/>
                  <a:gd name="connsiteX208" fmla="*/ 265961 w 561506"/>
                  <a:gd name="connsiteY208" fmla="*/ 1329809 h 5880798"/>
                  <a:gd name="connsiteX209" fmla="*/ 295547 w 561506"/>
                  <a:gd name="connsiteY209" fmla="*/ 1329809 h 5880798"/>
                  <a:gd name="connsiteX210" fmla="*/ 295547 w 561506"/>
                  <a:gd name="connsiteY210" fmla="*/ 1359393 h 5880798"/>
                  <a:gd name="connsiteX211" fmla="*/ 265961 w 561506"/>
                  <a:gd name="connsiteY211" fmla="*/ 1359393 h 5880798"/>
                  <a:gd name="connsiteX212" fmla="*/ 0 w 561506"/>
                  <a:gd name="connsiteY212" fmla="*/ 1329806 h 5880798"/>
                  <a:gd name="connsiteX213" fmla="*/ 29585 w 561506"/>
                  <a:gd name="connsiteY213" fmla="*/ 1329806 h 5880798"/>
                  <a:gd name="connsiteX214" fmla="*/ 29585 w 561506"/>
                  <a:gd name="connsiteY214" fmla="*/ 1359391 h 5880798"/>
                  <a:gd name="connsiteX215" fmla="*/ 0 w 561506"/>
                  <a:gd name="connsiteY215" fmla="*/ 1359391 h 5880798"/>
                  <a:gd name="connsiteX216" fmla="*/ 531921 w 561506"/>
                  <a:gd name="connsiteY216" fmla="*/ 1063855 h 5880798"/>
                  <a:gd name="connsiteX217" fmla="*/ 561506 w 561506"/>
                  <a:gd name="connsiteY217" fmla="*/ 1063855 h 5880798"/>
                  <a:gd name="connsiteX218" fmla="*/ 561506 w 561506"/>
                  <a:gd name="connsiteY218" fmla="*/ 1093441 h 5880798"/>
                  <a:gd name="connsiteX219" fmla="*/ 531921 w 561506"/>
                  <a:gd name="connsiteY219" fmla="*/ 1093441 h 5880798"/>
                  <a:gd name="connsiteX220" fmla="*/ 265961 w 561506"/>
                  <a:gd name="connsiteY220" fmla="*/ 1063852 h 5880798"/>
                  <a:gd name="connsiteX221" fmla="*/ 295547 w 561506"/>
                  <a:gd name="connsiteY221" fmla="*/ 1063852 h 5880798"/>
                  <a:gd name="connsiteX222" fmla="*/ 295547 w 561506"/>
                  <a:gd name="connsiteY222" fmla="*/ 1093438 h 5880798"/>
                  <a:gd name="connsiteX223" fmla="*/ 265961 w 561506"/>
                  <a:gd name="connsiteY223" fmla="*/ 1093438 h 5880798"/>
                  <a:gd name="connsiteX224" fmla="*/ 0 w 561506"/>
                  <a:gd name="connsiteY224" fmla="*/ 1063849 h 5880798"/>
                  <a:gd name="connsiteX225" fmla="*/ 29585 w 561506"/>
                  <a:gd name="connsiteY225" fmla="*/ 1063849 h 5880798"/>
                  <a:gd name="connsiteX226" fmla="*/ 29585 w 561506"/>
                  <a:gd name="connsiteY226" fmla="*/ 1093435 h 5880798"/>
                  <a:gd name="connsiteX227" fmla="*/ 0 w 561506"/>
                  <a:gd name="connsiteY227" fmla="*/ 1093435 h 5880798"/>
                  <a:gd name="connsiteX228" fmla="*/ 531921 w 561506"/>
                  <a:gd name="connsiteY228" fmla="*/ 797884 h 5880798"/>
                  <a:gd name="connsiteX229" fmla="*/ 561506 w 561506"/>
                  <a:gd name="connsiteY229" fmla="*/ 797884 h 5880798"/>
                  <a:gd name="connsiteX230" fmla="*/ 561506 w 561506"/>
                  <a:gd name="connsiteY230" fmla="*/ 827470 h 5880798"/>
                  <a:gd name="connsiteX231" fmla="*/ 531921 w 561506"/>
                  <a:gd name="connsiteY231" fmla="*/ 827470 h 5880798"/>
                  <a:gd name="connsiteX232" fmla="*/ 265961 w 561506"/>
                  <a:gd name="connsiteY232" fmla="*/ 797882 h 5880798"/>
                  <a:gd name="connsiteX233" fmla="*/ 295547 w 561506"/>
                  <a:gd name="connsiteY233" fmla="*/ 797882 h 5880798"/>
                  <a:gd name="connsiteX234" fmla="*/ 295547 w 561506"/>
                  <a:gd name="connsiteY234" fmla="*/ 827468 h 5880798"/>
                  <a:gd name="connsiteX235" fmla="*/ 265961 w 561506"/>
                  <a:gd name="connsiteY235" fmla="*/ 827468 h 5880798"/>
                  <a:gd name="connsiteX236" fmla="*/ 0 w 561506"/>
                  <a:gd name="connsiteY236" fmla="*/ 797879 h 5880798"/>
                  <a:gd name="connsiteX237" fmla="*/ 29585 w 561506"/>
                  <a:gd name="connsiteY237" fmla="*/ 797879 h 5880798"/>
                  <a:gd name="connsiteX238" fmla="*/ 29585 w 561506"/>
                  <a:gd name="connsiteY238" fmla="*/ 827465 h 5880798"/>
                  <a:gd name="connsiteX239" fmla="*/ 0 w 561506"/>
                  <a:gd name="connsiteY239" fmla="*/ 827465 h 5880798"/>
                  <a:gd name="connsiteX240" fmla="*/ 531921 w 561506"/>
                  <a:gd name="connsiteY240" fmla="*/ 531924 h 5880798"/>
                  <a:gd name="connsiteX241" fmla="*/ 561506 w 561506"/>
                  <a:gd name="connsiteY241" fmla="*/ 531924 h 5880798"/>
                  <a:gd name="connsiteX242" fmla="*/ 561506 w 561506"/>
                  <a:gd name="connsiteY242" fmla="*/ 561509 h 5880798"/>
                  <a:gd name="connsiteX243" fmla="*/ 531921 w 561506"/>
                  <a:gd name="connsiteY243" fmla="*/ 561509 h 5880798"/>
                  <a:gd name="connsiteX244" fmla="*/ 265961 w 561506"/>
                  <a:gd name="connsiteY244" fmla="*/ 531922 h 5880798"/>
                  <a:gd name="connsiteX245" fmla="*/ 295547 w 561506"/>
                  <a:gd name="connsiteY245" fmla="*/ 531922 h 5880798"/>
                  <a:gd name="connsiteX246" fmla="*/ 295547 w 561506"/>
                  <a:gd name="connsiteY246" fmla="*/ 561507 h 5880798"/>
                  <a:gd name="connsiteX247" fmla="*/ 265961 w 561506"/>
                  <a:gd name="connsiteY247" fmla="*/ 561507 h 5880798"/>
                  <a:gd name="connsiteX248" fmla="*/ 0 w 561506"/>
                  <a:gd name="connsiteY248" fmla="*/ 531920 h 5880798"/>
                  <a:gd name="connsiteX249" fmla="*/ 29585 w 561506"/>
                  <a:gd name="connsiteY249" fmla="*/ 531920 h 5880798"/>
                  <a:gd name="connsiteX250" fmla="*/ 29585 w 561506"/>
                  <a:gd name="connsiteY250" fmla="*/ 561505 h 5880798"/>
                  <a:gd name="connsiteX251" fmla="*/ 0 w 561506"/>
                  <a:gd name="connsiteY251" fmla="*/ 561505 h 5880798"/>
                  <a:gd name="connsiteX252" fmla="*/ 531921 w 561506"/>
                  <a:gd name="connsiteY252" fmla="*/ 265964 h 5880798"/>
                  <a:gd name="connsiteX253" fmla="*/ 561506 w 561506"/>
                  <a:gd name="connsiteY253" fmla="*/ 265964 h 5880798"/>
                  <a:gd name="connsiteX254" fmla="*/ 561506 w 561506"/>
                  <a:gd name="connsiteY254" fmla="*/ 295550 h 5880798"/>
                  <a:gd name="connsiteX255" fmla="*/ 531921 w 561506"/>
                  <a:gd name="connsiteY255" fmla="*/ 295550 h 5880798"/>
                  <a:gd name="connsiteX256" fmla="*/ 265961 w 561506"/>
                  <a:gd name="connsiteY256" fmla="*/ 265962 h 5880798"/>
                  <a:gd name="connsiteX257" fmla="*/ 295547 w 561506"/>
                  <a:gd name="connsiteY257" fmla="*/ 265962 h 5880798"/>
                  <a:gd name="connsiteX258" fmla="*/ 295547 w 561506"/>
                  <a:gd name="connsiteY258" fmla="*/ 295548 h 5880798"/>
                  <a:gd name="connsiteX259" fmla="*/ 265961 w 561506"/>
                  <a:gd name="connsiteY259" fmla="*/ 295548 h 5880798"/>
                  <a:gd name="connsiteX260" fmla="*/ 0 w 561506"/>
                  <a:gd name="connsiteY260" fmla="*/ 265960 h 5880798"/>
                  <a:gd name="connsiteX261" fmla="*/ 29585 w 561506"/>
                  <a:gd name="connsiteY261" fmla="*/ 265960 h 5880798"/>
                  <a:gd name="connsiteX262" fmla="*/ 29585 w 561506"/>
                  <a:gd name="connsiteY262" fmla="*/ 295546 h 5880798"/>
                  <a:gd name="connsiteX263" fmla="*/ 0 w 561506"/>
                  <a:gd name="connsiteY263" fmla="*/ 295546 h 5880798"/>
                  <a:gd name="connsiteX264" fmla="*/ 531921 w 561506"/>
                  <a:gd name="connsiteY264" fmla="*/ 5 h 5880798"/>
                  <a:gd name="connsiteX265" fmla="*/ 561506 w 561506"/>
                  <a:gd name="connsiteY265" fmla="*/ 5 h 5880798"/>
                  <a:gd name="connsiteX266" fmla="*/ 561506 w 561506"/>
                  <a:gd name="connsiteY266" fmla="*/ 29591 h 5880798"/>
                  <a:gd name="connsiteX267" fmla="*/ 531921 w 561506"/>
                  <a:gd name="connsiteY267" fmla="*/ 29591 h 5880798"/>
                  <a:gd name="connsiteX268" fmla="*/ 265961 w 561506"/>
                  <a:gd name="connsiteY268" fmla="*/ 3 h 5880798"/>
                  <a:gd name="connsiteX269" fmla="*/ 295547 w 561506"/>
                  <a:gd name="connsiteY269" fmla="*/ 3 h 5880798"/>
                  <a:gd name="connsiteX270" fmla="*/ 295547 w 561506"/>
                  <a:gd name="connsiteY270" fmla="*/ 29589 h 5880798"/>
                  <a:gd name="connsiteX271" fmla="*/ 265961 w 561506"/>
                  <a:gd name="connsiteY271" fmla="*/ 29589 h 5880798"/>
                  <a:gd name="connsiteX272" fmla="*/ 0 w 561506"/>
                  <a:gd name="connsiteY272" fmla="*/ 0 h 5880798"/>
                  <a:gd name="connsiteX273" fmla="*/ 29585 w 561506"/>
                  <a:gd name="connsiteY273" fmla="*/ 0 h 5880798"/>
                  <a:gd name="connsiteX274" fmla="*/ 29585 w 561506"/>
                  <a:gd name="connsiteY274" fmla="*/ 29586 h 5880798"/>
                  <a:gd name="connsiteX275" fmla="*/ 0 w 561506"/>
                  <a:gd name="connsiteY275" fmla="*/ 29586 h 5880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Lst>
                <a:rect l="l" t="t" r="r" b="b"/>
                <a:pathLst>
                  <a:path w="561506" h="5880798">
                    <a:moveTo>
                      <a:pt x="531921" y="5851213"/>
                    </a:moveTo>
                    <a:lnTo>
                      <a:pt x="561506" y="5851213"/>
                    </a:lnTo>
                    <a:lnTo>
                      <a:pt x="561506" y="5880798"/>
                    </a:lnTo>
                    <a:lnTo>
                      <a:pt x="531921" y="5880798"/>
                    </a:lnTo>
                    <a:close/>
                    <a:moveTo>
                      <a:pt x="265961" y="5851213"/>
                    </a:moveTo>
                    <a:lnTo>
                      <a:pt x="295547" y="5851213"/>
                    </a:lnTo>
                    <a:lnTo>
                      <a:pt x="295547" y="5880798"/>
                    </a:lnTo>
                    <a:lnTo>
                      <a:pt x="265961" y="5880798"/>
                    </a:lnTo>
                    <a:close/>
                    <a:moveTo>
                      <a:pt x="0" y="5851213"/>
                    </a:moveTo>
                    <a:lnTo>
                      <a:pt x="29585" y="5851213"/>
                    </a:lnTo>
                    <a:lnTo>
                      <a:pt x="29585" y="5880798"/>
                    </a:lnTo>
                    <a:lnTo>
                      <a:pt x="0" y="5880798"/>
                    </a:lnTo>
                    <a:close/>
                    <a:moveTo>
                      <a:pt x="531921" y="5585253"/>
                    </a:moveTo>
                    <a:lnTo>
                      <a:pt x="561506" y="5585253"/>
                    </a:lnTo>
                    <a:lnTo>
                      <a:pt x="561506" y="5614838"/>
                    </a:lnTo>
                    <a:lnTo>
                      <a:pt x="531921" y="5614838"/>
                    </a:lnTo>
                    <a:close/>
                    <a:moveTo>
                      <a:pt x="265961" y="5585253"/>
                    </a:moveTo>
                    <a:lnTo>
                      <a:pt x="295547" y="5585253"/>
                    </a:lnTo>
                    <a:lnTo>
                      <a:pt x="295547" y="5614838"/>
                    </a:lnTo>
                    <a:lnTo>
                      <a:pt x="265961" y="5614838"/>
                    </a:lnTo>
                    <a:close/>
                    <a:moveTo>
                      <a:pt x="0" y="5585253"/>
                    </a:moveTo>
                    <a:lnTo>
                      <a:pt x="29585" y="5585253"/>
                    </a:lnTo>
                    <a:lnTo>
                      <a:pt x="29585" y="5614838"/>
                    </a:lnTo>
                    <a:lnTo>
                      <a:pt x="0" y="5614838"/>
                    </a:lnTo>
                    <a:close/>
                    <a:moveTo>
                      <a:pt x="531921" y="5319293"/>
                    </a:moveTo>
                    <a:lnTo>
                      <a:pt x="561506" y="5319293"/>
                    </a:lnTo>
                    <a:lnTo>
                      <a:pt x="561506" y="5348879"/>
                    </a:lnTo>
                    <a:lnTo>
                      <a:pt x="531921" y="5348879"/>
                    </a:lnTo>
                    <a:close/>
                    <a:moveTo>
                      <a:pt x="265961" y="5319293"/>
                    </a:moveTo>
                    <a:lnTo>
                      <a:pt x="295547" y="5319293"/>
                    </a:lnTo>
                    <a:lnTo>
                      <a:pt x="295547" y="5348879"/>
                    </a:lnTo>
                    <a:lnTo>
                      <a:pt x="265961" y="5348879"/>
                    </a:lnTo>
                    <a:close/>
                    <a:moveTo>
                      <a:pt x="0" y="5319293"/>
                    </a:moveTo>
                    <a:lnTo>
                      <a:pt x="29585" y="5319293"/>
                    </a:lnTo>
                    <a:lnTo>
                      <a:pt x="29585" y="5348879"/>
                    </a:lnTo>
                    <a:lnTo>
                      <a:pt x="0" y="5348879"/>
                    </a:lnTo>
                    <a:close/>
                    <a:moveTo>
                      <a:pt x="531921" y="5053332"/>
                    </a:moveTo>
                    <a:lnTo>
                      <a:pt x="561506" y="5053332"/>
                    </a:lnTo>
                    <a:lnTo>
                      <a:pt x="561506" y="5082917"/>
                    </a:lnTo>
                    <a:lnTo>
                      <a:pt x="531921" y="5082917"/>
                    </a:lnTo>
                    <a:close/>
                    <a:moveTo>
                      <a:pt x="265961" y="5053332"/>
                    </a:moveTo>
                    <a:lnTo>
                      <a:pt x="295547" y="5053332"/>
                    </a:lnTo>
                    <a:lnTo>
                      <a:pt x="295547" y="5082917"/>
                    </a:lnTo>
                    <a:lnTo>
                      <a:pt x="265961" y="5082917"/>
                    </a:lnTo>
                    <a:close/>
                    <a:moveTo>
                      <a:pt x="0" y="5053332"/>
                    </a:moveTo>
                    <a:lnTo>
                      <a:pt x="29585" y="5053332"/>
                    </a:lnTo>
                    <a:lnTo>
                      <a:pt x="29585" y="5082917"/>
                    </a:lnTo>
                    <a:lnTo>
                      <a:pt x="0" y="5082917"/>
                    </a:lnTo>
                    <a:close/>
                    <a:moveTo>
                      <a:pt x="531921" y="4787372"/>
                    </a:moveTo>
                    <a:lnTo>
                      <a:pt x="561506" y="4787372"/>
                    </a:lnTo>
                    <a:lnTo>
                      <a:pt x="561506" y="4816958"/>
                    </a:lnTo>
                    <a:lnTo>
                      <a:pt x="531921" y="4816958"/>
                    </a:lnTo>
                    <a:close/>
                    <a:moveTo>
                      <a:pt x="265961" y="4787372"/>
                    </a:moveTo>
                    <a:lnTo>
                      <a:pt x="295547" y="4787372"/>
                    </a:lnTo>
                    <a:lnTo>
                      <a:pt x="295547" y="4816958"/>
                    </a:lnTo>
                    <a:lnTo>
                      <a:pt x="265961" y="4816958"/>
                    </a:lnTo>
                    <a:close/>
                    <a:moveTo>
                      <a:pt x="0" y="4787372"/>
                    </a:moveTo>
                    <a:lnTo>
                      <a:pt x="29585" y="4787372"/>
                    </a:lnTo>
                    <a:lnTo>
                      <a:pt x="29585" y="4816958"/>
                    </a:lnTo>
                    <a:lnTo>
                      <a:pt x="0" y="4816958"/>
                    </a:lnTo>
                    <a:close/>
                    <a:moveTo>
                      <a:pt x="531921" y="4521412"/>
                    </a:moveTo>
                    <a:lnTo>
                      <a:pt x="561506" y="4521412"/>
                    </a:lnTo>
                    <a:lnTo>
                      <a:pt x="561506" y="4550997"/>
                    </a:lnTo>
                    <a:lnTo>
                      <a:pt x="531921" y="4550997"/>
                    </a:lnTo>
                    <a:close/>
                    <a:moveTo>
                      <a:pt x="265961" y="4521412"/>
                    </a:moveTo>
                    <a:lnTo>
                      <a:pt x="295547" y="4521412"/>
                    </a:lnTo>
                    <a:lnTo>
                      <a:pt x="295547" y="4550997"/>
                    </a:lnTo>
                    <a:lnTo>
                      <a:pt x="265961" y="4550997"/>
                    </a:lnTo>
                    <a:close/>
                    <a:moveTo>
                      <a:pt x="0" y="4521412"/>
                    </a:moveTo>
                    <a:lnTo>
                      <a:pt x="29585" y="4521412"/>
                    </a:lnTo>
                    <a:lnTo>
                      <a:pt x="29585" y="4550997"/>
                    </a:lnTo>
                    <a:lnTo>
                      <a:pt x="0" y="4550997"/>
                    </a:lnTo>
                    <a:close/>
                    <a:moveTo>
                      <a:pt x="531921" y="4255451"/>
                    </a:moveTo>
                    <a:lnTo>
                      <a:pt x="561506" y="4255451"/>
                    </a:lnTo>
                    <a:lnTo>
                      <a:pt x="561506" y="4285036"/>
                    </a:lnTo>
                    <a:lnTo>
                      <a:pt x="531921" y="4285036"/>
                    </a:lnTo>
                    <a:close/>
                    <a:moveTo>
                      <a:pt x="265961" y="4255451"/>
                    </a:moveTo>
                    <a:lnTo>
                      <a:pt x="295547" y="4255451"/>
                    </a:lnTo>
                    <a:lnTo>
                      <a:pt x="295547" y="4285036"/>
                    </a:lnTo>
                    <a:lnTo>
                      <a:pt x="265961" y="4285036"/>
                    </a:lnTo>
                    <a:close/>
                    <a:moveTo>
                      <a:pt x="0" y="4255451"/>
                    </a:moveTo>
                    <a:lnTo>
                      <a:pt x="29585" y="4255451"/>
                    </a:lnTo>
                    <a:lnTo>
                      <a:pt x="29585" y="4285036"/>
                    </a:lnTo>
                    <a:lnTo>
                      <a:pt x="0" y="4285036"/>
                    </a:lnTo>
                    <a:close/>
                    <a:moveTo>
                      <a:pt x="531921" y="3989491"/>
                    </a:moveTo>
                    <a:lnTo>
                      <a:pt x="561506" y="3989491"/>
                    </a:lnTo>
                    <a:lnTo>
                      <a:pt x="561506" y="4019077"/>
                    </a:lnTo>
                    <a:lnTo>
                      <a:pt x="531921" y="4019077"/>
                    </a:lnTo>
                    <a:close/>
                    <a:moveTo>
                      <a:pt x="265961" y="3989491"/>
                    </a:moveTo>
                    <a:lnTo>
                      <a:pt x="295547" y="3989491"/>
                    </a:lnTo>
                    <a:lnTo>
                      <a:pt x="295547" y="4019077"/>
                    </a:lnTo>
                    <a:lnTo>
                      <a:pt x="265961" y="4019077"/>
                    </a:lnTo>
                    <a:close/>
                    <a:moveTo>
                      <a:pt x="0" y="3989491"/>
                    </a:moveTo>
                    <a:lnTo>
                      <a:pt x="29585" y="3989491"/>
                    </a:lnTo>
                    <a:lnTo>
                      <a:pt x="29585" y="4019077"/>
                    </a:lnTo>
                    <a:lnTo>
                      <a:pt x="0" y="4019077"/>
                    </a:lnTo>
                    <a:close/>
                    <a:moveTo>
                      <a:pt x="531921" y="3723530"/>
                    </a:moveTo>
                    <a:lnTo>
                      <a:pt x="561506" y="3723530"/>
                    </a:lnTo>
                    <a:lnTo>
                      <a:pt x="561506" y="3753115"/>
                    </a:lnTo>
                    <a:lnTo>
                      <a:pt x="531921" y="3753115"/>
                    </a:lnTo>
                    <a:close/>
                    <a:moveTo>
                      <a:pt x="265961" y="3723530"/>
                    </a:moveTo>
                    <a:lnTo>
                      <a:pt x="295547" y="3723530"/>
                    </a:lnTo>
                    <a:lnTo>
                      <a:pt x="295547" y="3753115"/>
                    </a:lnTo>
                    <a:lnTo>
                      <a:pt x="265961" y="3753115"/>
                    </a:lnTo>
                    <a:close/>
                    <a:moveTo>
                      <a:pt x="0" y="3723530"/>
                    </a:moveTo>
                    <a:lnTo>
                      <a:pt x="29585" y="3723530"/>
                    </a:lnTo>
                    <a:lnTo>
                      <a:pt x="29585" y="3753115"/>
                    </a:lnTo>
                    <a:lnTo>
                      <a:pt x="0" y="3753115"/>
                    </a:lnTo>
                    <a:close/>
                    <a:moveTo>
                      <a:pt x="531921" y="3457570"/>
                    </a:moveTo>
                    <a:lnTo>
                      <a:pt x="561506" y="3457570"/>
                    </a:lnTo>
                    <a:lnTo>
                      <a:pt x="561506" y="3487156"/>
                    </a:lnTo>
                    <a:lnTo>
                      <a:pt x="531921" y="3487156"/>
                    </a:lnTo>
                    <a:close/>
                    <a:moveTo>
                      <a:pt x="265961" y="3457570"/>
                    </a:moveTo>
                    <a:lnTo>
                      <a:pt x="295547" y="3457570"/>
                    </a:lnTo>
                    <a:lnTo>
                      <a:pt x="295547" y="3487156"/>
                    </a:lnTo>
                    <a:lnTo>
                      <a:pt x="265961" y="3487156"/>
                    </a:lnTo>
                    <a:close/>
                    <a:moveTo>
                      <a:pt x="0" y="3457570"/>
                    </a:moveTo>
                    <a:lnTo>
                      <a:pt x="29585" y="3457570"/>
                    </a:lnTo>
                    <a:lnTo>
                      <a:pt x="29585" y="3487156"/>
                    </a:lnTo>
                    <a:lnTo>
                      <a:pt x="0" y="3487156"/>
                    </a:lnTo>
                    <a:close/>
                    <a:moveTo>
                      <a:pt x="531921" y="3191618"/>
                    </a:moveTo>
                    <a:lnTo>
                      <a:pt x="561506" y="3191618"/>
                    </a:lnTo>
                    <a:lnTo>
                      <a:pt x="561506" y="3221195"/>
                    </a:lnTo>
                    <a:lnTo>
                      <a:pt x="531921" y="3221195"/>
                    </a:lnTo>
                    <a:close/>
                    <a:moveTo>
                      <a:pt x="265961" y="3191618"/>
                    </a:moveTo>
                    <a:lnTo>
                      <a:pt x="295547" y="3191618"/>
                    </a:lnTo>
                    <a:lnTo>
                      <a:pt x="295547" y="3221195"/>
                    </a:lnTo>
                    <a:lnTo>
                      <a:pt x="265961" y="3221195"/>
                    </a:lnTo>
                    <a:close/>
                    <a:moveTo>
                      <a:pt x="0" y="3191617"/>
                    </a:moveTo>
                    <a:lnTo>
                      <a:pt x="29585" y="3191617"/>
                    </a:lnTo>
                    <a:lnTo>
                      <a:pt x="29585" y="3221195"/>
                    </a:lnTo>
                    <a:lnTo>
                      <a:pt x="0" y="3221195"/>
                    </a:lnTo>
                    <a:close/>
                    <a:moveTo>
                      <a:pt x="531921" y="2925660"/>
                    </a:moveTo>
                    <a:lnTo>
                      <a:pt x="561506" y="2925660"/>
                    </a:lnTo>
                    <a:lnTo>
                      <a:pt x="561506" y="2955246"/>
                    </a:lnTo>
                    <a:lnTo>
                      <a:pt x="531921" y="2955246"/>
                    </a:lnTo>
                    <a:close/>
                    <a:moveTo>
                      <a:pt x="265961" y="2925659"/>
                    </a:moveTo>
                    <a:lnTo>
                      <a:pt x="295547" y="2925659"/>
                    </a:lnTo>
                    <a:lnTo>
                      <a:pt x="295547" y="2955245"/>
                    </a:lnTo>
                    <a:lnTo>
                      <a:pt x="265961" y="2955245"/>
                    </a:lnTo>
                    <a:close/>
                    <a:moveTo>
                      <a:pt x="0" y="2925658"/>
                    </a:moveTo>
                    <a:lnTo>
                      <a:pt x="29585" y="2925658"/>
                    </a:lnTo>
                    <a:lnTo>
                      <a:pt x="29585" y="2955244"/>
                    </a:lnTo>
                    <a:lnTo>
                      <a:pt x="0" y="2955244"/>
                    </a:lnTo>
                    <a:close/>
                    <a:moveTo>
                      <a:pt x="531921" y="2659620"/>
                    </a:moveTo>
                    <a:lnTo>
                      <a:pt x="561506" y="2659620"/>
                    </a:lnTo>
                    <a:lnTo>
                      <a:pt x="561506" y="2689204"/>
                    </a:lnTo>
                    <a:lnTo>
                      <a:pt x="531921" y="2689204"/>
                    </a:lnTo>
                    <a:close/>
                    <a:moveTo>
                      <a:pt x="265961" y="2659616"/>
                    </a:moveTo>
                    <a:lnTo>
                      <a:pt x="295547" y="2659616"/>
                    </a:lnTo>
                    <a:lnTo>
                      <a:pt x="295547" y="2689201"/>
                    </a:lnTo>
                    <a:lnTo>
                      <a:pt x="265961" y="2689201"/>
                    </a:lnTo>
                    <a:close/>
                    <a:moveTo>
                      <a:pt x="0" y="2659613"/>
                    </a:moveTo>
                    <a:lnTo>
                      <a:pt x="29585" y="2659613"/>
                    </a:lnTo>
                    <a:lnTo>
                      <a:pt x="29585" y="2689198"/>
                    </a:lnTo>
                    <a:lnTo>
                      <a:pt x="0" y="2689198"/>
                    </a:lnTo>
                    <a:close/>
                    <a:moveTo>
                      <a:pt x="531921" y="2393661"/>
                    </a:moveTo>
                    <a:lnTo>
                      <a:pt x="561506" y="2393661"/>
                    </a:lnTo>
                    <a:lnTo>
                      <a:pt x="561506" y="2423260"/>
                    </a:lnTo>
                    <a:lnTo>
                      <a:pt x="531921" y="2423260"/>
                    </a:lnTo>
                    <a:close/>
                    <a:moveTo>
                      <a:pt x="265961" y="2393658"/>
                    </a:moveTo>
                    <a:lnTo>
                      <a:pt x="295547" y="2393658"/>
                    </a:lnTo>
                    <a:lnTo>
                      <a:pt x="295547" y="2423257"/>
                    </a:lnTo>
                    <a:lnTo>
                      <a:pt x="265961" y="2423257"/>
                    </a:lnTo>
                    <a:close/>
                    <a:moveTo>
                      <a:pt x="0" y="2393655"/>
                    </a:moveTo>
                    <a:lnTo>
                      <a:pt x="29585" y="2393655"/>
                    </a:lnTo>
                    <a:lnTo>
                      <a:pt x="29585" y="2423251"/>
                    </a:lnTo>
                    <a:lnTo>
                      <a:pt x="0" y="2423251"/>
                    </a:lnTo>
                    <a:close/>
                    <a:moveTo>
                      <a:pt x="531921" y="2127694"/>
                    </a:moveTo>
                    <a:lnTo>
                      <a:pt x="561506" y="2127694"/>
                    </a:lnTo>
                    <a:lnTo>
                      <a:pt x="561506" y="2157283"/>
                    </a:lnTo>
                    <a:lnTo>
                      <a:pt x="531921" y="2157283"/>
                    </a:lnTo>
                    <a:close/>
                    <a:moveTo>
                      <a:pt x="265961" y="2127693"/>
                    </a:moveTo>
                    <a:lnTo>
                      <a:pt x="295547" y="2127693"/>
                    </a:lnTo>
                    <a:lnTo>
                      <a:pt x="295547" y="2157282"/>
                    </a:lnTo>
                    <a:lnTo>
                      <a:pt x="265961" y="2157282"/>
                    </a:lnTo>
                    <a:close/>
                    <a:moveTo>
                      <a:pt x="0" y="2127689"/>
                    </a:moveTo>
                    <a:lnTo>
                      <a:pt x="29585" y="2127689"/>
                    </a:lnTo>
                    <a:lnTo>
                      <a:pt x="29585" y="2157278"/>
                    </a:lnTo>
                    <a:lnTo>
                      <a:pt x="0" y="2157278"/>
                    </a:lnTo>
                    <a:close/>
                    <a:moveTo>
                      <a:pt x="531921" y="1861731"/>
                    </a:moveTo>
                    <a:lnTo>
                      <a:pt x="561506" y="1861731"/>
                    </a:lnTo>
                    <a:lnTo>
                      <a:pt x="561506" y="1891308"/>
                    </a:lnTo>
                    <a:lnTo>
                      <a:pt x="531921" y="1891308"/>
                    </a:lnTo>
                    <a:close/>
                    <a:moveTo>
                      <a:pt x="265961" y="1861728"/>
                    </a:moveTo>
                    <a:lnTo>
                      <a:pt x="295547" y="1861728"/>
                    </a:lnTo>
                    <a:lnTo>
                      <a:pt x="295547" y="1891306"/>
                    </a:lnTo>
                    <a:lnTo>
                      <a:pt x="265961" y="1891306"/>
                    </a:lnTo>
                    <a:close/>
                    <a:moveTo>
                      <a:pt x="0" y="1861726"/>
                    </a:moveTo>
                    <a:lnTo>
                      <a:pt x="29585" y="1861726"/>
                    </a:lnTo>
                    <a:lnTo>
                      <a:pt x="29585" y="1891304"/>
                    </a:lnTo>
                    <a:lnTo>
                      <a:pt x="0" y="1891304"/>
                    </a:lnTo>
                    <a:close/>
                    <a:moveTo>
                      <a:pt x="531921" y="1595769"/>
                    </a:moveTo>
                    <a:lnTo>
                      <a:pt x="561506" y="1595769"/>
                    </a:lnTo>
                    <a:lnTo>
                      <a:pt x="561506" y="1625355"/>
                    </a:lnTo>
                    <a:lnTo>
                      <a:pt x="531921" y="1625355"/>
                    </a:lnTo>
                    <a:close/>
                    <a:moveTo>
                      <a:pt x="265961" y="1595766"/>
                    </a:moveTo>
                    <a:lnTo>
                      <a:pt x="295547" y="1595766"/>
                    </a:lnTo>
                    <a:lnTo>
                      <a:pt x="295547" y="1625352"/>
                    </a:lnTo>
                    <a:lnTo>
                      <a:pt x="265961" y="1625352"/>
                    </a:lnTo>
                    <a:close/>
                    <a:moveTo>
                      <a:pt x="0" y="1595764"/>
                    </a:moveTo>
                    <a:lnTo>
                      <a:pt x="29585" y="1595764"/>
                    </a:lnTo>
                    <a:lnTo>
                      <a:pt x="29585" y="1625350"/>
                    </a:lnTo>
                    <a:lnTo>
                      <a:pt x="0" y="1625350"/>
                    </a:lnTo>
                    <a:close/>
                    <a:moveTo>
                      <a:pt x="531921" y="1329811"/>
                    </a:moveTo>
                    <a:lnTo>
                      <a:pt x="561506" y="1329811"/>
                    </a:lnTo>
                    <a:lnTo>
                      <a:pt x="561506" y="1359396"/>
                    </a:lnTo>
                    <a:lnTo>
                      <a:pt x="531921" y="1359396"/>
                    </a:lnTo>
                    <a:close/>
                    <a:moveTo>
                      <a:pt x="265961" y="1329809"/>
                    </a:moveTo>
                    <a:lnTo>
                      <a:pt x="295547" y="1329809"/>
                    </a:lnTo>
                    <a:lnTo>
                      <a:pt x="295547" y="1359393"/>
                    </a:lnTo>
                    <a:lnTo>
                      <a:pt x="265961" y="1359393"/>
                    </a:lnTo>
                    <a:close/>
                    <a:moveTo>
                      <a:pt x="0" y="1329806"/>
                    </a:moveTo>
                    <a:lnTo>
                      <a:pt x="29585" y="1329806"/>
                    </a:lnTo>
                    <a:lnTo>
                      <a:pt x="29585" y="1359391"/>
                    </a:lnTo>
                    <a:lnTo>
                      <a:pt x="0" y="1359391"/>
                    </a:lnTo>
                    <a:close/>
                    <a:moveTo>
                      <a:pt x="531921" y="1063855"/>
                    </a:moveTo>
                    <a:lnTo>
                      <a:pt x="561506" y="1063855"/>
                    </a:lnTo>
                    <a:lnTo>
                      <a:pt x="561506" y="1093441"/>
                    </a:lnTo>
                    <a:lnTo>
                      <a:pt x="531921" y="1093441"/>
                    </a:lnTo>
                    <a:close/>
                    <a:moveTo>
                      <a:pt x="265961" y="1063852"/>
                    </a:moveTo>
                    <a:lnTo>
                      <a:pt x="295547" y="1063852"/>
                    </a:lnTo>
                    <a:lnTo>
                      <a:pt x="295547" y="1093438"/>
                    </a:lnTo>
                    <a:lnTo>
                      <a:pt x="265961" y="1093438"/>
                    </a:lnTo>
                    <a:close/>
                    <a:moveTo>
                      <a:pt x="0" y="1063849"/>
                    </a:moveTo>
                    <a:lnTo>
                      <a:pt x="29585" y="1063849"/>
                    </a:lnTo>
                    <a:lnTo>
                      <a:pt x="29585" y="1093435"/>
                    </a:lnTo>
                    <a:lnTo>
                      <a:pt x="0" y="1093435"/>
                    </a:lnTo>
                    <a:close/>
                    <a:moveTo>
                      <a:pt x="531921" y="797884"/>
                    </a:moveTo>
                    <a:lnTo>
                      <a:pt x="561506" y="797884"/>
                    </a:lnTo>
                    <a:lnTo>
                      <a:pt x="561506" y="827470"/>
                    </a:lnTo>
                    <a:lnTo>
                      <a:pt x="531921" y="827470"/>
                    </a:lnTo>
                    <a:close/>
                    <a:moveTo>
                      <a:pt x="265961" y="797882"/>
                    </a:moveTo>
                    <a:lnTo>
                      <a:pt x="295547" y="797882"/>
                    </a:lnTo>
                    <a:lnTo>
                      <a:pt x="295547" y="827468"/>
                    </a:lnTo>
                    <a:lnTo>
                      <a:pt x="265961" y="827468"/>
                    </a:lnTo>
                    <a:close/>
                    <a:moveTo>
                      <a:pt x="0" y="797879"/>
                    </a:moveTo>
                    <a:lnTo>
                      <a:pt x="29585" y="797879"/>
                    </a:lnTo>
                    <a:lnTo>
                      <a:pt x="29585" y="827465"/>
                    </a:lnTo>
                    <a:lnTo>
                      <a:pt x="0" y="827465"/>
                    </a:lnTo>
                    <a:close/>
                    <a:moveTo>
                      <a:pt x="531921" y="531924"/>
                    </a:moveTo>
                    <a:lnTo>
                      <a:pt x="561506" y="531924"/>
                    </a:lnTo>
                    <a:lnTo>
                      <a:pt x="561506" y="561509"/>
                    </a:lnTo>
                    <a:lnTo>
                      <a:pt x="531921" y="561509"/>
                    </a:lnTo>
                    <a:close/>
                    <a:moveTo>
                      <a:pt x="265961" y="531922"/>
                    </a:moveTo>
                    <a:lnTo>
                      <a:pt x="295547" y="531922"/>
                    </a:lnTo>
                    <a:lnTo>
                      <a:pt x="295547" y="561507"/>
                    </a:lnTo>
                    <a:lnTo>
                      <a:pt x="265961" y="561507"/>
                    </a:lnTo>
                    <a:close/>
                    <a:moveTo>
                      <a:pt x="0" y="531920"/>
                    </a:moveTo>
                    <a:lnTo>
                      <a:pt x="29585" y="531920"/>
                    </a:lnTo>
                    <a:lnTo>
                      <a:pt x="29585" y="561505"/>
                    </a:lnTo>
                    <a:lnTo>
                      <a:pt x="0" y="561505"/>
                    </a:lnTo>
                    <a:close/>
                    <a:moveTo>
                      <a:pt x="531921" y="265964"/>
                    </a:moveTo>
                    <a:lnTo>
                      <a:pt x="561506" y="265964"/>
                    </a:lnTo>
                    <a:lnTo>
                      <a:pt x="561506" y="295550"/>
                    </a:lnTo>
                    <a:lnTo>
                      <a:pt x="531921" y="295550"/>
                    </a:lnTo>
                    <a:close/>
                    <a:moveTo>
                      <a:pt x="265961" y="265962"/>
                    </a:moveTo>
                    <a:lnTo>
                      <a:pt x="295547" y="265962"/>
                    </a:lnTo>
                    <a:lnTo>
                      <a:pt x="295547" y="295548"/>
                    </a:lnTo>
                    <a:lnTo>
                      <a:pt x="265961" y="295548"/>
                    </a:lnTo>
                    <a:close/>
                    <a:moveTo>
                      <a:pt x="0" y="265960"/>
                    </a:moveTo>
                    <a:lnTo>
                      <a:pt x="29585" y="265960"/>
                    </a:lnTo>
                    <a:lnTo>
                      <a:pt x="29585" y="295546"/>
                    </a:lnTo>
                    <a:lnTo>
                      <a:pt x="0" y="295546"/>
                    </a:lnTo>
                    <a:close/>
                    <a:moveTo>
                      <a:pt x="531921" y="5"/>
                    </a:moveTo>
                    <a:lnTo>
                      <a:pt x="561506" y="5"/>
                    </a:lnTo>
                    <a:lnTo>
                      <a:pt x="561506" y="29591"/>
                    </a:lnTo>
                    <a:lnTo>
                      <a:pt x="531921" y="29591"/>
                    </a:lnTo>
                    <a:close/>
                    <a:moveTo>
                      <a:pt x="265961" y="3"/>
                    </a:moveTo>
                    <a:lnTo>
                      <a:pt x="295547" y="3"/>
                    </a:lnTo>
                    <a:lnTo>
                      <a:pt x="295547" y="29589"/>
                    </a:lnTo>
                    <a:lnTo>
                      <a:pt x="265961" y="29589"/>
                    </a:lnTo>
                    <a:close/>
                    <a:moveTo>
                      <a:pt x="0" y="0"/>
                    </a:moveTo>
                    <a:lnTo>
                      <a:pt x="29585" y="0"/>
                    </a:lnTo>
                    <a:lnTo>
                      <a:pt x="29585" y="29586"/>
                    </a:lnTo>
                    <a:lnTo>
                      <a:pt x="0" y="29586"/>
                    </a:lnTo>
                    <a:close/>
                  </a:path>
                </a:pathLst>
              </a:custGeom>
              <a:solidFill>
                <a:schemeClr val="tx2">
                  <a:alpha val="20000"/>
                </a:schemeClr>
              </a:solidFill>
              <a:ln w="10294"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13" name="Freeform: Shape 12">
              <a:extLst>
                <a:ext uri="{FF2B5EF4-FFF2-40B4-BE49-F238E27FC236}">
                  <a16:creationId xmlns:a16="http://schemas.microsoft.com/office/drawing/2014/main" xmlns="" id="{0E74442D-955A-45C9-814F-E245307D3B30}"/>
                </a:ext>
              </a:extLst>
            </p:cNvPr>
            <p:cNvSpPr/>
            <p:nvPr userDrawn="1"/>
          </p:nvSpPr>
          <p:spPr>
            <a:xfrm>
              <a:off x="11620604" y="258374"/>
              <a:ext cx="318688" cy="6341252"/>
            </a:xfrm>
            <a:custGeom>
              <a:avLst/>
              <a:gdLst>
                <a:gd name="connsiteX0" fmla="*/ 286785 w 318688"/>
                <a:gd name="connsiteY0" fmla="*/ 6309351 h 6341252"/>
                <a:gd name="connsiteX1" fmla="*/ 318688 w 318688"/>
                <a:gd name="connsiteY1" fmla="*/ 6309351 h 6341252"/>
                <a:gd name="connsiteX2" fmla="*/ 318688 w 318688"/>
                <a:gd name="connsiteY2" fmla="*/ 6341252 h 6341252"/>
                <a:gd name="connsiteX3" fmla="*/ 286785 w 318688"/>
                <a:gd name="connsiteY3" fmla="*/ 6341252 h 6341252"/>
                <a:gd name="connsiteX4" fmla="*/ 0 w 318688"/>
                <a:gd name="connsiteY4" fmla="*/ 6309351 h 6341252"/>
                <a:gd name="connsiteX5" fmla="*/ 31901 w 318688"/>
                <a:gd name="connsiteY5" fmla="*/ 6309351 h 6341252"/>
                <a:gd name="connsiteX6" fmla="*/ 31901 w 318688"/>
                <a:gd name="connsiteY6" fmla="*/ 6341252 h 6341252"/>
                <a:gd name="connsiteX7" fmla="*/ 0 w 318688"/>
                <a:gd name="connsiteY7" fmla="*/ 6341252 h 6341252"/>
                <a:gd name="connsiteX8" fmla="*/ 286785 w 318688"/>
                <a:gd name="connsiteY8" fmla="*/ 6022567 h 6341252"/>
                <a:gd name="connsiteX9" fmla="*/ 318688 w 318688"/>
                <a:gd name="connsiteY9" fmla="*/ 6022567 h 6341252"/>
                <a:gd name="connsiteX10" fmla="*/ 318688 w 318688"/>
                <a:gd name="connsiteY10" fmla="*/ 6054468 h 6341252"/>
                <a:gd name="connsiteX11" fmla="*/ 286785 w 318688"/>
                <a:gd name="connsiteY11" fmla="*/ 6054468 h 6341252"/>
                <a:gd name="connsiteX12" fmla="*/ 0 w 318688"/>
                <a:gd name="connsiteY12" fmla="*/ 6022567 h 6341252"/>
                <a:gd name="connsiteX13" fmla="*/ 31901 w 318688"/>
                <a:gd name="connsiteY13" fmla="*/ 6022567 h 6341252"/>
                <a:gd name="connsiteX14" fmla="*/ 31901 w 318688"/>
                <a:gd name="connsiteY14" fmla="*/ 6054468 h 6341252"/>
                <a:gd name="connsiteX15" fmla="*/ 0 w 318688"/>
                <a:gd name="connsiteY15" fmla="*/ 6054468 h 6341252"/>
                <a:gd name="connsiteX16" fmla="*/ 286785 w 318688"/>
                <a:gd name="connsiteY16" fmla="*/ 5735783 h 6341252"/>
                <a:gd name="connsiteX17" fmla="*/ 318688 w 318688"/>
                <a:gd name="connsiteY17" fmla="*/ 5735783 h 6341252"/>
                <a:gd name="connsiteX18" fmla="*/ 318688 w 318688"/>
                <a:gd name="connsiteY18" fmla="*/ 5767685 h 6341252"/>
                <a:gd name="connsiteX19" fmla="*/ 286785 w 318688"/>
                <a:gd name="connsiteY19" fmla="*/ 5767685 h 6341252"/>
                <a:gd name="connsiteX20" fmla="*/ 0 w 318688"/>
                <a:gd name="connsiteY20" fmla="*/ 5735783 h 6341252"/>
                <a:gd name="connsiteX21" fmla="*/ 31901 w 318688"/>
                <a:gd name="connsiteY21" fmla="*/ 5735783 h 6341252"/>
                <a:gd name="connsiteX22" fmla="*/ 31901 w 318688"/>
                <a:gd name="connsiteY22" fmla="*/ 5767685 h 6341252"/>
                <a:gd name="connsiteX23" fmla="*/ 0 w 318688"/>
                <a:gd name="connsiteY23" fmla="*/ 5767685 h 6341252"/>
                <a:gd name="connsiteX24" fmla="*/ 286785 w 318688"/>
                <a:gd name="connsiteY24" fmla="*/ 5448997 h 6341252"/>
                <a:gd name="connsiteX25" fmla="*/ 318688 w 318688"/>
                <a:gd name="connsiteY25" fmla="*/ 5448997 h 6341252"/>
                <a:gd name="connsiteX26" fmla="*/ 318688 w 318688"/>
                <a:gd name="connsiteY26" fmla="*/ 5480899 h 6341252"/>
                <a:gd name="connsiteX27" fmla="*/ 286785 w 318688"/>
                <a:gd name="connsiteY27" fmla="*/ 5480899 h 6341252"/>
                <a:gd name="connsiteX28" fmla="*/ 0 w 318688"/>
                <a:gd name="connsiteY28" fmla="*/ 5448997 h 6341252"/>
                <a:gd name="connsiteX29" fmla="*/ 31901 w 318688"/>
                <a:gd name="connsiteY29" fmla="*/ 5448997 h 6341252"/>
                <a:gd name="connsiteX30" fmla="*/ 31901 w 318688"/>
                <a:gd name="connsiteY30" fmla="*/ 5480899 h 6341252"/>
                <a:gd name="connsiteX31" fmla="*/ 0 w 318688"/>
                <a:gd name="connsiteY31" fmla="*/ 5480899 h 6341252"/>
                <a:gd name="connsiteX32" fmla="*/ 286785 w 318688"/>
                <a:gd name="connsiteY32" fmla="*/ 5162213 h 6341252"/>
                <a:gd name="connsiteX33" fmla="*/ 318688 w 318688"/>
                <a:gd name="connsiteY33" fmla="*/ 5162213 h 6341252"/>
                <a:gd name="connsiteX34" fmla="*/ 318688 w 318688"/>
                <a:gd name="connsiteY34" fmla="*/ 5194116 h 6341252"/>
                <a:gd name="connsiteX35" fmla="*/ 286785 w 318688"/>
                <a:gd name="connsiteY35" fmla="*/ 5194116 h 6341252"/>
                <a:gd name="connsiteX36" fmla="*/ 0 w 318688"/>
                <a:gd name="connsiteY36" fmla="*/ 5162213 h 6341252"/>
                <a:gd name="connsiteX37" fmla="*/ 31901 w 318688"/>
                <a:gd name="connsiteY37" fmla="*/ 5162213 h 6341252"/>
                <a:gd name="connsiteX38" fmla="*/ 31901 w 318688"/>
                <a:gd name="connsiteY38" fmla="*/ 5194116 h 6341252"/>
                <a:gd name="connsiteX39" fmla="*/ 0 w 318688"/>
                <a:gd name="connsiteY39" fmla="*/ 5194116 h 6341252"/>
                <a:gd name="connsiteX40" fmla="*/ 286785 w 318688"/>
                <a:gd name="connsiteY40" fmla="*/ 4875429 h 6341252"/>
                <a:gd name="connsiteX41" fmla="*/ 318688 w 318688"/>
                <a:gd name="connsiteY41" fmla="*/ 4875429 h 6341252"/>
                <a:gd name="connsiteX42" fmla="*/ 318688 w 318688"/>
                <a:gd name="connsiteY42" fmla="*/ 4907331 h 6341252"/>
                <a:gd name="connsiteX43" fmla="*/ 286785 w 318688"/>
                <a:gd name="connsiteY43" fmla="*/ 4907331 h 6341252"/>
                <a:gd name="connsiteX44" fmla="*/ 0 w 318688"/>
                <a:gd name="connsiteY44" fmla="*/ 4875429 h 6341252"/>
                <a:gd name="connsiteX45" fmla="*/ 31901 w 318688"/>
                <a:gd name="connsiteY45" fmla="*/ 4875429 h 6341252"/>
                <a:gd name="connsiteX46" fmla="*/ 31901 w 318688"/>
                <a:gd name="connsiteY46" fmla="*/ 4907331 h 6341252"/>
                <a:gd name="connsiteX47" fmla="*/ 0 w 318688"/>
                <a:gd name="connsiteY47" fmla="*/ 4907331 h 6341252"/>
                <a:gd name="connsiteX48" fmla="*/ 286785 w 318688"/>
                <a:gd name="connsiteY48" fmla="*/ 4588644 h 6341252"/>
                <a:gd name="connsiteX49" fmla="*/ 318688 w 318688"/>
                <a:gd name="connsiteY49" fmla="*/ 4588644 h 6341252"/>
                <a:gd name="connsiteX50" fmla="*/ 318688 w 318688"/>
                <a:gd name="connsiteY50" fmla="*/ 4620545 h 6341252"/>
                <a:gd name="connsiteX51" fmla="*/ 286785 w 318688"/>
                <a:gd name="connsiteY51" fmla="*/ 4620545 h 6341252"/>
                <a:gd name="connsiteX52" fmla="*/ 0 w 318688"/>
                <a:gd name="connsiteY52" fmla="*/ 4588644 h 6341252"/>
                <a:gd name="connsiteX53" fmla="*/ 31901 w 318688"/>
                <a:gd name="connsiteY53" fmla="*/ 4588644 h 6341252"/>
                <a:gd name="connsiteX54" fmla="*/ 31901 w 318688"/>
                <a:gd name="connsiteY54" fmla="*/ 4620545 h 6341252"/>
                <a:gd name="connsiteX55" fmla="*/ 0 w 318688"/>
                <a:gd name="connsiteY55" fmla="*/ 4620545 h 6341252"/>
                <a:gd name="connsiteX56" fmla="*/ 286785 w 318688"/>
                <a:gd name="connsiteY56" fmla="*/ 4301860 h 6341252"/>
                <a:gd name="connsiteX57" fmla="*/ 318688 w 318688"/>
                <a:gd name="connsiteY57" fmla="*/ 4301860 h 6341252"/>
                <a:gd name="connsiteX58" fmla="*/ 318688 w 318688"/>
                <a:gd name="connsiteY58" fmla="*/ 4333762 h 6341252"/>
                <a:gd name="connsiteX59" fmla="*/ 286785 w 318688"/>
                <a:gd name="connsiteY59" fmla="*/ 4333762 h 6341252"/>
                <a:gd name="connsiteX60" fmla="*/ 0 w 318688"/>
                <a:gd name="connsiteY60" fmla="*/ 4301860 h 6341252"/>
                <a:gd name="connsiteX61" fmla="*/ 31901 w 318688"/>
                <a:gd name="connsiteY61" fmla="*/ 4301860 h 6341252"/>
                <a:gd name="connsiteX62" fmla="*/ 31901 w 318688"/>
                <a:gd name="connsiteY62" fmla="*/ 4333762 h 6341252"/>
                <a:gd name="connsiteX63" fmla="*/ 0 w 318688"/>
                <a:gd name="connsiteY63" fmla="*/ 4333762 h 6341252"/>
                <a:gd name="connsiteX64" fmla="*/ 286785 w 318688"/>
                <a:gd name="connsiteY64" fmla="*/ 4015075 h 6341252"/>
                <a:gd name="connsiteX65" fmla="*/ 318688 w 318688"/>
                <a:gd name="connsiteY65" fmla="*/ 4015075 h 6341252"/>
                <a:gd name="connsiteX66" fmla="*/ 318688 w 318688"/>
                <a:gd name="connsiteY66" fmla="*/ 4046976 h 6341252"/>
                <a:gd name="connsiteX67" fmla="*/ 286785 w 318688"/>
                <a:gd name="connsiteY67" fmla="*/ 4046976 h 6341252"/>
                <a:gd name="connsiteX68" fmla="*/ 0 w 318688"/>
                <a:gd name="connsiteY68" fmla="*/ 4015075 h 6341252"/>
                <a:gd name="connsiteX69" fmla="*/ 31901 w 318688"/>
                <a:gd name="connsiteY69" fmla="*/ 4015075 h 6341252"/>
                <a:gd name="connsiteX70" fmla="*/ 31901 w 318688"/>
                <a:gd name="connsiteY70" fmla="*/ 4046976 h 6341252"/>
                <a:gd name="connsiteX71" fmla="*/ 0 w 318688"/>
                <a:gd name="connsiteY71" fmla="*/ 4046976 h 6341252"/>
                <a:gd name="connsiteX72" fmla="*/ 286785 w 318688"/>
                <a:gd name="connsiteY72" fmla="*/ 3728291 h 6341252"/>
                <a:gd name="connsiteX73" fmla="*/ 318688 w 318688"/>
                <a:gd name="connsiteY73" fmla="*/ 3728291 h 6341252"/>
                <a:gd name="connsiteX74" fmla="*/ 318688 w 318688"/>
                <a:gd name="connsiteY74" fmla="*/ 3760193 h 6341252"/>
                <a:gd name="connsiteX75" fmla="*/ 286785 w 318688"/>
                <a:gd name="connsiteY75" fmla="*/ 3760193 h 6341252"/>
                <a:gd name="connsiteX76" fmla="*/ 0 w 318688"/>
                <a:gd name="connsiteY76" fmla="*/ 3728291 h 6341252"/>
                <a:gd name="connsiteX77" fmla="*/ 31901 w 318688"/>
                <a:gd name="connsiteY77" fmla="*/ 3728291 h 6341252"/>
                <a:gd name="connsiteX78" fmla="*/ 31901 w 318688"/>
                <a:gd name="connsiteY78" fmla="*/ 3760193 h 6341252"/>
                <a:gd name="connsiteX79" fmla="*/ 0 w 318688"/>
                <a:gd name="connsiteY79" fmla="*/ 3760193 h 6341252"/>
                <a:gd name="connsiteX80" fmla="*/ 286785 w 318688"/>
                <a:gd name="connsiteY80" fmla="*/ 3441515 h 6341252"/>
                <a:gd name="connsiteX81" fmla="*/ 318688 w 318688"/>
                <a:gd name="connsiteY81" fmla="*/ 3441515 h 6341252"/>
                <a:gd name="connsiteX82" fmla="*/ 318688 w 318688"/>
                <a:gd name="connsiteY82" fmla="*/ 3473408 h 6341252"/>
                <a:gd name="connsiteX83" fmla="*/ 286785 w 318688"/>
                <a:gd name="connsiteY83" fmla="*/ 3473408 h 6341252"/>
                <a:gd name="connsiteX84" fmla="*/ 0 w 318688"/>
                <a:gd name="connsiteY84" fmla="*/ 3441514 h 6341252"/>
                <a:gd name="connsiteX85" fmla="*/ 31901 w 318688"/>
                <a:gd name="connsiteY85" fmla="*/ 3441514 h 6341252"/>
                <a:gd name="connsiteX86" fmla="*/ 31901 w 318688"/>
                <a:gd name="connsiteY86" fmla="*/ 3473408 h 6341252"/>
                <a:gd name="connsiteX87" fmla="*/ 0 w 318688"/>
                <a:gd name="connsiteY87" fmla="*/ 3473408 h 6341252"/>
                <a:gd name="connsiteX88" fmla="*/ 286785 w 318688"/>
                <a:gd name="connsiteY88" fmla="*/ 3154732 h 6341252"/>
                <a:gd name="connsiteX89" fmla="*/ 318688 w 318688"/>
                <a:gd name="connsiteY89" fmla="*/ 3154732 h 6341252"/>
                <a:gd name="connsiteX90" fmla="*/ 318688 w 318688"/>
                <a:gd name="connsiteY90" fmla="*/ 3186635 h 6341252"/>
                <a:gd name="connsiteX91" fmla="*/ 286785 w 318688"/>
                <a:gd name="connsiteY91" fmla="*/ 3186635 h 6341252"/>
                <a:gd name="connsiteX92" fmla="*/ 0 w 318688"/>
                <a:gd name="connsiteY92" fmla="*/ 3154731 h 6341252"/>
                <a:gd name="connsiteX93" fmla="*/ 31901 w 318688"/>
                <a:gd name="connsiteY93" fmla="*/ 3154731 h 6341252"/>
                <a:gd name="connsiteX94" fmla="*/ 31901 w 318688"/>
                <a:gd name="connsiteY94" fmla="*/ 3186634 h 6341252"/>
                <a:gd name="connsiteX95" fmla="*/ 0 w 318688"/>
                <a:gd name="connsiteY95" fmla="*/ 3186634 h 6341252"/>
                <a:gd name="connsiteX96" fmla="*/ 286785 w 318688"/>
                <a:gd name="connsiteY96" fmla="*/ 2867859 h 6341252"/>
                <a:gd name="connsiteX97" fmla="*/ 318688 w 318688"/>
                <a:gd name="connsiteY97" fmla="*/ 2867859 h 6341252"/>
                <a:gd name="connsiteX98" fmla="*/ 318688 w 318688"/>
                <a:gd name="connsiteY98" fmla="*/ 2899760 h 6341252"/>
                <a:gd name="connsiteX99" fmla="*/ 286785 w 318688"/>
                <a:gd name="connsiteY99" fmla="*/ 2899760 h 6341252"/>
                <a:gd name="connsiteX100" fmla="*/ 0 w 318688"/>
                <a:gd name="connsiteY100" fmla="*/ 2867855 h 6341252"/>
                <a:gd name="connsiteX101" fmla="*/ 31901 w 318688"/>
                <a:gd name="connsiteY101" fmla="*/ 2867855 h 6341252"/>
                <a:gd name="connsiteX102" fmla="*/ 31901 w 318688"/>
                <a:gd name="connsiteY102" fmla="*/ 2899757 h 6341252"/>
                <a:gd name="connsiteX103" fmla="*/ 0 w 318688"/>
                <a:gd name="connsiteY103" fmla="*/ 2899757 h 6341252"/>
                <a:gd name="connsiteX104" fmla="*/ 286785 w 318688"/>
                <a:gd name="connsiteY104" fmla="*/ 2581076 h 6341252"/>
                <a:gd name="connsiteX105" fmla="*/ 318688 w 318688"/>
                <a:gd name="connsiteY105" fmla="*/ 2581076 h 6341252"/>
                <a:gd name="connsiteX106" fmla="*/ 318688 w 318688"/>
                <a:gd name="connsiteY106" fmla="*/ 2612993 h 6341252"/>
                <a:gd name="connsiteX107" fmla="*/ 286785 w 318688"/>
                <a:gd name="connsiteY107" fmla="*/ 2612993 h 6341252"/>
                <a:gd name="connsiteX108" fmla="*/ 0 w 318688"/>
                <a:gd name="connsiteY108" fmla="*/ 2581073 h 6341252"/>
                <a:gd name="connsiteX109" fmla="*/ 31901 w 318688"/>
                <a:gd name="connsiteY109" fmla="*/ 2581073 h 6341252"/>
                <a:gd name="connsiteX110" fmla="*/ 31901 w 318688"/>
                <a:gd name="connsiteY110" fmla="*/ 2612987 h 6341252"/>
                <a:gd name="connsiteX111" fmla="*/ 0 w 318688"/>
                <a:gd name="connsiteY111" fmla="*/ 2612987 h 6341252"/>
                <a:gd name="connsiteX112" fmla="*/ 286785 w 318688"/>
                <a:gd name="connsiteY112" fmla="*/ 2294287 h 6341252"/>
                <a:gd name="connsiteX113" fmla="*/ 318688 w 318688"/>
                <a:gd name="connsiteY113" fmla="*/ 2294287 h 6341252"/>
                <a:gd name="connsiteX114" fmla="*/ 318688 w 318688"/>
                <a:gd name="connsiteY114" fmla="*/ 2326193 h 6341252"/>
                <a:gd name="connsiteX115" fmla="*/ 286785 w 318688"/>
                <a:gd name="connsiteY115" fmla="*/ 2326193 h 6341252"/>
                <a:gd name="connsiteX116" fmla="*/ 0 w 318688"/>
                <a:gd name="connsiteY116" fmla="*/ 2294283 h 6341252"/>
                <a:gd name="connsiteX117" fmla="*/ 31901 w 318688"/>
                <a:gd name="connsiteY117" fmla="*/ 2294283 h 6341252"/>
                <a:gd name="connsiteX118" fmla="*/ 31901 w 318688"/>
                <a:gd name="connsiteY118" fmla="*/ 2326188 h 6341252"/>
                <a:gd name="connsiteX119" fmla="*/ 0 w 318688"/>
                <a:gd name="connsiteY119" fmla="*/ 2326188 h 6341252"/>
                <a:gd name="connsiteX120" fmla="*/ 286785 w 318688"/>
                <a:gd name="connsiteY120" fmla="*/ 2007498 h 6341252"/>
                <a:gd name="connsiteX121" fmla="*/ 318688 w 318688"/>
                <a:gd name="connsiteY121" fmla="*/ 2007498 h 6341252"/>
                <a:gd name="connsiteX122" fmla="*/ 318688 w 318688"/>
                <a:gd name="connsiteY122" fmla="*/ 2039391 h 6341252"/>
                <a:gd name="connsiteX123" fmla="*/ 286785 w 318688"/>
                <a:gd name="connsiteY123" fmla="*/ 2039391 h 6341252"/>
                <a:gd name="connsiteX124" fmla="*/ 0 w 318688"/>
                <a:gd name="connsiteY124" fmla="*/ 2007496 h 6341252"/>
                <a:gd name="connsiteX125" fmla="*/ 31901 w 318688"/>
                <a:gd name="connsiteY125" fmla="*/ 2007496 h 6341252"/>
                <a:gd name="connsiteX126" fmla="*/ 31901 w 318688"/>
                <a:gd name="connsiteY126" fmla="*/ 2039389 h 6341252"/>
                <a:gd name="connsiteX127" fmla="*/ 0 w 318688"/>
                <a:gd name="connsiteY127" fmla="*/ 2039389 h 6341252"/>
                <a:gd name="connsiteX128" fmla="*/ 286785 w 318688"/>
                <a:gd name="connsiteY128" fmla="*/ 1720711 h 6341252"/>
                <a:gd name="connsiteX129" fmla="*/ 318688 w 318688"/>
                <a:gd name="connsiteY129" fmla="*/ 1720711 h 6341252"/>
                <a:gd name="connsiteX130" fmla="*/ 318688 w 318688"/>
                <a:gd name="connsiteY130" fmla="*/ 1752614 h 6341252"/>
                <a:gd name="connsiteX131" fmla="*/ 286785 w 318688"/>
                <a:gd name="connsiteY131" fmla="*/ 1752614 h 6341252"/>
                <a:gd name="connsiteX132" fmla="*/ 0 w 318688"/>
                <a:gd name="connsiteY132" fmla="*/ 1720709 h 6341252"/>
                <a:gd name="connsiteX133" fmla="*/ 31901 w 318688"/>
                <a:gd name="connsiteY133" fmla="*/ 1720709 h 6341252"/>
                <a:gd name="connsiteX134" fmla="*/ 31901 w 318688"/>
                <a:gd name="connsiteY134" fmla="*/ 1752612 h 6341252"/>
                <a:gd name="connsiteX135" fmla="*/ 0 w 318688"/>
                <a:gd name="connsiteY135" fmla="*/ 1752612 h 6341252"/>
                <a:gd name="connsiteX136" fmla="*/ 286785 w 318688"/>
                <a:gd name="connsiteY136" fmla="*/ 1433930 h 6341252"/>
                <a:gd name="connsiteX137" fmla="*/ 318688 w 318688"/>
                <a:gd name="connsiteY137" fmla="*/ 1433930 h 6341252"/>
                <a:gd name="connsiteX138" fmla="*/ 318688 w 318688"/>
                <a:gd name="connsiteY138" fmla="*/ 1465831 h 6341252"/>
                <a:gd name="connsiteX139" fmla="*/ 286785 w 318688"/>
                <a:gd name="connsiteY139" fmla="*/ 1465831 h 6341252"/>
                <a:gd name="connsiteX140" fmla="*/ 0 w 318688"/>
                <a:gd name="connsiteY140" fmla="*/ 1433927 h 6341252"/>
                <a:gd name="connsiteX141" fmla="*/ 31901 w 318688"/>
                <a:gd name="connsiteY141" fmla="*/ 1433927 h 6341252"/>
                <a:gd name="connsiteX142" fmla="*/ 31901 w 318688"/>
                <a:gd name="connsiteY142" fmla="*/ 1465828 h 6341252"/>
                <a:gd name="connsiteX143" fmla="*/ 0 w 318688"/>
                <a:gd name="connsiteY143" fmla="*/ 1465828 h 6341252"/>
                <a:gd name="connsiteX144" fmla="*/ 286785 w 318688"/>
                <a:gd name="connsiteY144" fmla="*/ 1147150 h 6341252"/>
                <a:gd name="connsiteX145" fmla="*/ 318688 w 318688"/>
                <a:gd name="connsiteY145" fmla="*/ 1147150 h 6341252"/>
                <a:gd name="connsiteX146" fmla="*/ 318688 w 318688"/>
                <a:gd name="connsiteY146" fmla="*/ 1179052 h 6341252"/>
                <a:gd name="connsiteX147" fmla="*/ 286785 w 318688"/>
                <a:gd name="connsiteY147" fmla="*/ 1179052 h 6341252"/>
                <a:gd name="connsiteX148" fmla="*/ 0 w 318688"/>
                <a:gd name="connsiteY148" fmla="*/ 1147146 h 6341252"/>
                <a:gd name="connsiteX149" fmla="*/ 31901 w 318688"/>
                <a:gd name="connsiteY149" fmla="*/ 1147146 h 6341252"/>
                <a:gd name="connsiteX150" fmla="*/ 31901 w 318688"/>
                <a:gd name="connsiteY150" fmla="*/ 1179049 h 6341252"/>
                <a:gd name="connsiteX151" fmla="*/ 0 w 318688"/>
                <a:gd name="connsiteY151" fmla="*/ 1179049 h 6341252"/>
                <a:gd name="connsiteX152" fmla="*/ 286785 w 318688"/>
                <a:gd name="connsiteY152" fmla="*/ 860355 h 6341252"/>
                <a:gd name="connsiteX153" fmla="*/ 318688 w 318688"/>
                <a:gd name="connsiteY153" fmla="*/ 860355 h 6341252"/>
                <a:gd name="connsiteX154" fmla="*/ 318688 w 318688"/>
                <a:gd name="connsiteY154" fmla="*/ 892257 h 6341252"/>
                <a:gd name="connsiteX155" fmla="*/ 286785 w 318688"/>
                <a:gd name="connsiteY155" fmla="*/ 892257 h 6341252"/>
                <a:gd name="connsiteX156" fmla="*/ 0 w 318688"/>
                <a:gd name="connsiteY156" fmla="*/ 860351 h 6341252"/>
                <a:gd name="connsiteX157" fmla="*/ 31901 w 318688"/>
                <a:gd name="connsiteY157" fmla="*/ 860351 h 6341252"/>
                <a:gd name="connsiteX158" fmla="*/ 31901 w 318688"/>
                <a:gd name="connsiteY158" fmla="*/ 892254 h 6341252"/>
                <a:gd name="connsiteX159" fmla="*/ 0 w 318688"/>
                <a:gd name="connsiteY159" fmla="*/ 892254 h 6341252"/>
                <a:gd name="connsiteX160" fmla="*/ 286785 w 318688"/>
                <a:gd name="connsiteY160" fmla="*/ 573571 h 6341252"/>
                <a:gd name="connsiteX161" fmla="*/ 318688 w 318688"/>
                <a:gd name="connsiteY161" fmla="*/ 573571 h 6341252"/>
                <a:gd name="connsiteX162" fmla="*/ 318688 w 318688"/>
                <a:gd name="connsiteY162" fmla="*/ 605472 h 6341252"/>
                <a:gd name="connsiteX163" fmla="*/ 286785 w 318688"/>
                <a:gd name="connsiteY163" fmla="*/ 605472 h 6341252"/>
                <a:gd name="connsiteX164" fmla="*/ 0 w 318688"/>
                <a:gd name="connsiteY164" fmla="*/ 573568 h 6341252"/>
                <a:gd name="connsiteX165" fmla="*/ 31901 w 318688"/>
                <a:gd name="connsiteY165" fmla="*/ 573568 h 6341252"/>
                <a:gd name="connsiteX166" fmla="*/ 31901 w 318688"/>
                <a:gd name="connsiteY166" fmla="*/ 605470 h 6341252"/>
                <a:gd name="connsiteX167" fmla="*/ 0 w 318688"/>
                <a:gd name="connsiteY167" fmla="*/ 605470 h 6341252"/>
                <a:gd name="connsiteX168" fmla="*/ 286785 w 318688"/>
                <a:gd name="connsiteY168" fmla="*/ 286786 h 6341252"/>
                <a:gd name="connsiteX169" fmla="*/ 318688 w 318688"/>
                <a:gd name="connsiteY169" fmla="*/ 286786 h 6341252"/>
                <a:gd name="connsiteX170" fmla="*/ 318688 w 318688"/>
                <a:gd name="connsiteY170" fmla="*/ 318689 h 6341252"/>
                <a:gd name="connsiteX171" fmla="*/ 286785 w 318688"/>
                <a:gd name="connsiteY171" fmla="*/ 318689 h 6341252"/>
                <a:gd name="connsiteX172" fmla="*/ 0 w 318688"/>
                <a:gd name="connsiteY172" fmla="*/ 286784 h 6341252"/>
                <a:gd name="connsiteX173" fmla="*/ 31901 w 318688"/>
                <a:gd name="connsiteY173" fmla="*/ 286784 h 6341252"/>
                <a:gd name="connsiteX174" fmla="*/ 31901 w 318688"/>
                <a:gd name="connsiteY174" fmla="*/ 318687 h 6341252"/>
                <a:gd name="connsiteX175" fmla="*/ 0 w 318688"/>
                <a:gd name="connsiteY175" fmla="*/ 318687 h 6341252"/>
                <a:gd name="connsiteX176" fmla="*/ 286785 w 318688"/>
                <a:gd name="connsiteY176" fmla="*/ 3 h 6341252"/>
                <a:gd name="connsiteX177" fmla="*/ 318688 w 318688"/>
                <a:gd name="connsiteY177" fmla="*/ 3 h 6341252"/>
                <a:gd name="connsiteX178" fmla="*/ 318688 w 318688"/>
                <a:gd name="connsiteY178" fmla="*/ 31906 h 6341252"/>
                <a:gd name="connsiteX179" fmla="*/ 286785 w 318688"/>
                <a:gd name="connsiteY179" fmla="*/ 31906 h 6341252"/>
                <a:gd name="connsiteX180" fmla="*/ 0 w 318688"/>
                <a:gd name="connsiteY180" fmla="*/ 0 h 6341252"/>
                <a:gd name="connsiteX181" fmla="*/ 31901 w 318688"/>
                <a:gd name="connsiteY181" fmla="*/ 0 h 6341252"/>
                <a:gd name="connsiteX182" fmla="*/ 31901 w 318688"/>
                <a:gd name="connsiteY182" fmla="*/ 31903 h 6341252"/>
                <a:gd name="connsiteX183" fmla="*/ 0 w 318688"/>
                <a:gd name="connsiteY183" fmla="*/ 31903 h 6341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Lst>
              <a:rect l="l" t="t" r="r" b="b"/>
              <a:pathLst>
                <a:path w="318688" h="6341252">
                  <a:moveTo>
                    <a:pt x="286785" y="6309351"/>
                  </a:moveTo>
                  <a:lnTo>
                    <a:pt x="318688" y="6309351"/>
                  </a:lnTo>
                  <a:lnTo>
                    <a:pt x="318688" y="6341252"/>
                  </a:lnTo>
                  <a:lnTo>
                    <a:pt x="286785" y="6341252"/>
                  </a:lnTo>
                  <a:close/>
                  <a:moveTo>
                    <a:pt x="0" y="6309351"/>
                  </a:moveTo>
                  <a:lnTo>
                    <a:pt x="31901" y="6309351"/>
                  </a:lnTo>
                  <a:lnTo>
                    <a:pt x="31901" y="6341252"/>
                  </a:lnTo>
                  <a:lnTo>
                    <a:pt x="0" y="6341252"/>
                  </a:lnTo>
                  <a:close/>
                  <a:moveTo>
                    <a:pt x="286785" y="6022567"/>
                  </a:moveTo>
                  <a:lnTo>
                    <a:pt x="318688" y="6022567"/>
                  </a:lnTo>
                  <a:lnTo>
                    <a:pt x="318688" y="6054468"/>
                  </a:lnTo>
                  <a:lnTo>
                    <a:pt x="286785" y="6054468"/>
                  </a:lnTo>
                  <a:close/>
                  <a:moveTo>
                    <a:pt x="0" y="6022567"/>
                  </a:moveTo>
                  <a:lnTo>
                    <a:pt x="31901" y="6022567"/>
                  </a:lnTo>
                  <a:lnTo>
                    <a:pt x="31901" y="6054468"/>
                  </a:lnTo>
                  <a:lnTo>
                    <a:pt x="0" y="6054468"/>
                  </a:lnTo>
                  <a:close/>
                  <a:moveTo>
                    <a:pt x="286785" y="5735783"/>
                  </a:moveTo>
                  <a:lnTo>
                    <a:pt x="318688" y="5735783"/>
                  </a:lnTo>
                  <a:lnTo>
                    <a:pt x="318688" y="5767685"/>
                  </a:lnTo>
                  <a:lnTo>
                    <a:pt x="286785" y="5767685"/>
                  </a:lnTo>
                  <a:close/>
                  <a:moveTo>
                    <a:pt x="0" y="5735783"/>
                  </a:moveTo>
                  <a:lnTo>
                    <a:pt x="31901" y="5735783"/>
                  </a:lnTo>
                  <a:lnTo>
                    <a:pt x="31901" y="5767685"/>
                  </a:lnTo>
                  <a:lnTo>
                    <a:pt x="0" y="5767685"/>
                  </a:lnTo>
                  <a:close/>
                  <a:moveTo>
                    <a:pt x="286785" y="5448997"/>
                  </a:moveTo>
                  <a:lnTo>
                    <a:pt x="318688" y="5448997"/>
                  </a:lnTo>
                  <a:lnTo>
                    <a:pt x="318688" y="5480899"/>
                  </a:lnTo>
                  <a:lnTo>
                    <a:pt x="286785" y="5480899"/>
                  </a:lnTo>
                  <a:close/>
                  <a:moveTo>
                    <a:pt x="0" y="5448997"/>
                  </a:moveTo>
                  <a:lnTo>
                    <a:pt x="31901" y="5448997"/>
                  </a:lnTo>
                  <a:lnTo>
                    <a:pt x="31901" y="5480899"/>
                  </a:lnTo>
                  <a:lnTo>
                    <a:pt x="0" y="5480899"/>
                  </a:lnTo>
                  <a:close/>
                  <a:moveTo>
                    <a:pt x="286785" y="5162213"/>
                  </a:moveTo>
                  <a:lnTo>
                    <a:pt x="318688" y="5162213"/>
                  </a:lnTo>
                  <a:lnTo>
                    <a:pt x="318688" y="5194116"/>
                  </a:lnTo>
                  <a:lnTo>
                    <a:pt x="286785" y="5194116"/>
                  </a:lnTo>
                  <a:close/>
                  <a:moveTo>
                    <a:pt x="0" y="5162213"/>
                  </a:moveTo>
                  <a:lnTo>
                    <a:pt x="31901" y="5162213"/>
                  </a:lnTo>
                  <a:lnTo>
                    <a:pt x="31901" y="5194116"/>
                  </a:lnTo>
                  <a:lnTo>
                    <a:pt x="0" y="5194116"/>
                  </a:lnTo>
                  <a:close/>
                  <a:moveTo>
                    <a:pt x="286785" y="4875429"/>
                  </a:moveTo>
                  <a:lnTo>
                    <a:pt x="318688" y="4875429"/>
                  </a:lnTo>
                  <a:lnTo>
                    <a:pt x="318688" y="4907331"/>
                  </a:lnTo>
                  <a:lnTo>
                    <a:pt x="286785" y="4907331"/>
                  </a:lnTo>
                  <a:close/>
                  <a:moveTo>
                    <a:pt x="0" y="4875429"/>
                  </a:moveTo>
                  <a:lnTo>
                    <a:pt x="31901" y="4875429"/>
                  </a:lnTo>
                  <a:lnTo>
                    <a:pt x="31901" y="4907331"/>
                  </a:lnTo>
                  <a:lnTo>
                    <a:pt x="0" y="4907331"/>
                  </a:lnTo>
                  <a:close/>
                  <a:moveTo>
                    <a:pt x="286785" y="4588644"/>
                  </a:moveTo>
                  <a:lnTo>
                    <a:pt x="318688" y="4588644"/>
                  </a:lnTo>
                  <a:lnTo>
                    <a:pt x="318688" y="4620545"/>
                  </a:lnTo>
                  <a:lnTo>
                    <a:pt x="286785" y="4620545"/>
                  </a:lnTo>
                  <a:close/>
                  <a:moveTo>
                    <a:pt x="0" y="4588644"/>
                  </a:moveTo>
                  <a:lnTo>
                    <a:pt x="31901" y="4588644"/>
                  </a:lnTo>
                  <a:lnTo>
                    <a:pt x="31901" y="4620545"/>
                  </a:lnTo>
                  <a:lnTo>
                    <a:pt x="0" y="4620545"/>
                  </a:lnTo>
                  <a:close/>
                  <a:moveTo>
                    <a:pt x="286785" y="4301860"/>
                  </a:moveTo>
                  <a:lnTo>
                    <a:pt x="318688" y="4301860"/>
                  </a:lnTo>
                  <a:lnTo>
                    <a:pt x="318688" y="4333762"/>
                  </a:lnTo>
                  <a:lnTo>
                    <a:pt x="286785" y="4333762"/>
                  </a:lnTo>
                  <a:close/>
                  <a:moveTo>
                    <a:pt x="0" y="4301860"/>
                  </a:moveTo>
                  <a:lnTo>
                    <a:pt x="31901" y="4301860"/>
                  </a:lnTo>
                  <a:lnTo>
                    <a:pt x="31901" y="4333762"/>
                  </a:lnTo>
                  <a:lnTo>
                    <a:pt x="0" y="4333762"/>
                  </a:lnTo>
                  <a:close/>
                  <a:moveTo>
                    <a:pt x="286785" y="4015075"/>
                  </a:moveTo>
                  <a:lnTo>
                    <a:pt x="318688" y="4015075"/>
                  </a:lnTo>
                  <a:lnTo>
                    <a:pt x="318688" y="4046976"/>
                  </a:lnTo>
                  <a:lnTo>
                    <a:pt x="286785" y="4046976"/>
                  </a:lnTo>
                  <a:close/>
                  <a:moveTo>
                    <a:pt x="0" y="4015075"/>
                  </a:moveTo>
                  <a:lnTo>
                    <a:pt x="31901" y="4015075"/>
                  </a:lnTo>
                  <a:lnTo>
                    <a:pt x="31901" y="4046976"/>
                  </a:lnTo>
                  <a:lnTo>
                    <a:pt x="0" y="4046976"/>
                  </a:lnTo>
                  <a:close/>
                  <a:moveTo>
                    <a:pt x="286785" y="3728291"/>
                  </a:moveTo>
                  <a:lnTo>
                    <a:pt x="318688" y="3728291"/>
                  </a:lnTo>
                  <a:lnTo>
                    <a:pt x="318688" y="3760193"/>
                  </a:lnTo>
                  <a:lnTo>
                    <a:pt x="286785" y="3760193"/>
                  </a:lnTo>
                  <a:close/>
                  <a:moveTo>
                    <a:pt x="0" y="3728291"/>
                  </a:moveTo>
                  <a:lnTo>
                    <a:pt x="31901" y="3728291"/>
                  </a:lnTo>
                  <a:lnTo>
                    <a:pt x="31901" y="3760193"/>
                  </a:lnTo>
                  <a:lnTo>
                    <a:pt x="0" y="3760193"/>
                  </a:lnTo>
                  <a:close/>
                  <a:moveTo>
                    <a:pt x="286785" y="3441515"/>
                  </a:moveTo>
                  <a:lnTo>
                    <a:pt x="318688" y="3441515"/>
                  </a:lnTo>
                  <a:lnTo>
                    <a:pt x="318688" y="3473408"/>
                  </a:lnTo>
                  <a:lnTo>
                    <a:pt x="286785" y="3473408"/>
                  </a:lnTo>
                  <a:close/>
                  <a:moveTo>
                    <a:pt x="0" y="3441514"/>
                  </a:moveTo>
                  <a:lnTo>
                    <a:pt x="31901" y="3441514"/>
                  </a:lnTo>
                  <a:lnTo>
                    <a:pt x="31901" y="3473408"/>
                  </a:lnTo>
                  <a:lnTo>
                    <a:pt x="0" y="3473408"/>
                  </a:lnTo>
                  <a:close/>
                  <a:moveTo>
                    <a:pt x="286785" y="3154732"/>
                  </a:moveTo>
                  <a:lnTo>
                    <a:pt x="318688" y="3154732"/>
                  </a:lnTo>
                  <a:lnTo>
                    <a:pt x="318688" y="3186635"/>
                  </a:lnTo>
                  <a:lnTo>
                    <a:pt x="286785" y="3186635"/>
                  </a:lnTo>
                  <a:close/>
                  <a:moveTo>
                    <a:pt x="0" y="3154731"/>
                  </a:moveTo>
                  <a:lnTo>
                    <a:pt x="31901" y="3154731"/>
                  </a:lnTo>
                  <a:lnTo>
                    <a:pt x="31901" y="3186634"/>
                  </a:lnTo>
                  <a:lnTo>
                    <a:pt x="0" y="3186634"/>
                  </a:lnTo>
                  <a:close/>
                  <a:moveTo>
                    <a:pt x="286785" y="2867859"/>
                  </a:moveTo>
                  <a:lnTo>
                    <a:pt x="318688" y="2867859"/>
                  </a:lnTo>
                  <a:lnTo>
                    <a:pt x="318688" y="2899760"/>
                  </a:lnTo>
                  <a:lnTo>
                    <a:pt x="286785" y="2899760"/>
                  </a:lnTo>
                  <a:close/>
                  <a:moveTo>
                    <a:pt x="0" y="2867855"/>
                  </a:moveTo>
                  <a:lnTo>
                    <a:pt x="31901" y="2867855"/>
                  </a:lnTo>
                  <a:lnTo>
                    <a:pt x="31901" y="2899757"/>
                  </a:lnTo>
                  <a:lnTo>
                    <a:pt x="0" y="2899757"/>
                  </a:lnTo>
                  <a:close/>
                  <a:moveTo>
                    <a:pt x="286785" y="2581076"/>
                  </a:moveTo>
                  <a:lnTo>
                    <a:pt x="318688" y="2581076"/>
                  </a:lnTo>
                  <a:lnTo>
                    <a:pt x="318688" y="2612993"/>
                  </a:lnTo>
                  <a:lnTo>
                    <a:pt x="286785" y="2612993"/>
                  </a:lnTo>
                  <a:close/>
                  <a:moveTo>
                    <a:pt x="0" y="2581073"/>
                  </a:moveTo>
                  <a:lnTo>
                    <a:pt x="31901" y="2581073"/>
                  </a:lnTo>
                  <a:lnTo>
                    <a:pt x="31901" y="2612987"/>
                  </a:lnTo>
                  <a:lnTo>
                    <a:pt x="0" y="2612987"/>
                  </a:lnTo>
                  <a:close/>
                  <a:moveTo>
                    <a:pt x="286785" y="2294287"/>
                  </a:moveTo>
                  <a:lnTo>
                    <a:pt x="318688" y="2294287"/>
                  </a:lnTo>
                  <a:lnTo>
                    <a:pt x="318688" y="2326193"/>
                  </a:lnTo>
                  <a:lnTo>
                    <a:pt x="286785" y="2326193"/>
                  </a:lnTo>
                  <a:close/>
                  <a:moveTo>
                    <a:pt x="0" y="2294283"/>
                  </a:moveTo>
                  <a:lnTo>
                    <a:pt x="31901" y="2294283"/>
                  </a:lnTo>
                  <a:lnTo>
                    <a:pt x="31901" y="2326188"/>
                  </a:lnTo>
                  <a:lnTo>
                    <a:pt x="0" y="2326188"/>
                  </a:lnTo>
                  <a:close/>
                  <a:moveTo>
                    <a:pt x="286785" y="2007498"/>
                  </a:moveTo>
                  <a:lnTo>
                    <a:pt x="318688" y="2007498"/>
                  </a:lnTo>
                  <a:lnTo>
                    <a:pt x="318688" y="2039391"/>
                  </a:lnTo>
                  <a:lnTo>
                    <a:pt x="286785" y="2039391"/>
                  </a:lnTo>
                  <a:close/>
                  <a:moveTo>
                    <a:pt x="0" y="2007496"/>
                  </a:moveTo>
                  <a:lnTo>
                    <a:pt x="31901" y="2007496"/>
                  </a:lnTo>
                  <a:lnTo>
                    <a:pt x="31901" y="2039389"/>
                  </a:lnTo>
                  <a:lnTo>
                    <a:pt x="0" y="2039389"/>
                  </a:lnTo>
                  <a:close/>
                  <a:moveTo>
                    <a:pt x="286785" y="1720711"/>
                  </a:moveTo>
                  <a:lnTo>
                    <a:pt x="318688" y="1720711"/>
                  </a:lnTo>
                  <a:lnTo>
                    <a:pt x="318688" y="1752614"/>
                  </a:lnTo>
                  <a:lnTo>
                    <a:pt x="286785" y="1752614"/>
                  </a:lnTo>
                  <a:close/>
                  <a:moveTo>
                    <a:pt x="0" y="1720709"/>
                  </a:moveTo>
                  <a:lnTo>
                    <a:pt x="31901" y="1720709"/>
                  </a:lnTo>
                  <a:lnTo>
                    <a:pt x="31901" y="1752612"/>
                  </a:lnTo>
                  <a:lnTo>
                    <a:pt x="0" y="1752612"/>
                  </a:lnTo>
                  <a:close/>
                  <a:moveTo>
                    <a:pt x="286785" y="1433930"/>
                  </a:moveTo>
                  <a:lnTo>
                    <a:pt x="318688" y="1433930"/>
                  </a:lnTo>
                  <a:lnTo>
                    <a:pt x="318688" y="1465831"/>
                  </a:lnTo>
                  <a:lnTo>
                    <a:pt x="286785" y="1465831"/>
                  </a:lnTo>
                  <a:close/>
                  <a:moveTo>
                    <a:pt x="0" y="1433927"/>
                  </a:moveTo>
                  <a:lnTo>
                    <a:pt x="31901" y="1433927"/>
                  </a:lnTo>
                  <a:lnTo>
                    <a:pt x="31901" y="1465828"/>
                  </a:lnTo>
                  <a:lnTo>
                    <a:pt x="0" y="1465828"/>
                  </a:lnTo>
                  <a:close/>
                  <a:moveTo>
                    <a:pt x="286785" y="1147150"/>
                  </a:moveTo>
                  <a:lnTo>
                    <a:pt x="318688" y="1147150"/>
                  </a:lnTo>
                  <a:lnTo>
                    <a:pt x="318688" y="1179052"/>
                  </a:lnTo>
                  <a:lnTo>
                    <a:pt x="286785" y="1179052"/>
                  </a:lnTo>
                  <a:close/>
                  <a:moveTo>
                    <a:pt x="0" y="1147146"/>
                  </a:moveTo>
                  <a:lnTo>
                    <a:pt x="31901" y="1147146"/>
                  </a:lnTo>
                  <a:lnTo>
                    <a:pt x="31901" y="1179049"/>
                  </a:lnTo>
                  <a:lnTo>
                    <a:pt x="0" y="1179049"/>
                  </a:lnTo>
                  <a:close/>
                  <a:moveTo>
                    <a:pt x="286785" y="860355"/>
                  </a:moveTo>
                  <a:lnTo>
                    <a:pt x="318688" y="860355"/>
                  </a:lnTo>
                  <a:lnTo>
                    <a:pt x="318688" y="892257"/>
                  </a:lnTo>
                  <a:lnTo>
                    <a:pt x="286785" y="892257"/>
                  </a:lnTo>
                  <a:close/>
                  <a:moveTo>
                    <a:pt x="0" y="860351"/>
                  </a:moveTo>
                  <a:lnTo>
                    <a:pt x="31901" y="860351"/>
                  </a:lnTo>
                  <a:lnTo>
                    <a:pt x="31901" y="892254"/>
                  </a:lnTo>
                  <a:lnTo>
                    <a:pt x="0" y="892254"/>
                  </a:lnTo>
                  <a:close/>
                  <a:moveTo>
                    <a:pt x="286785" y="573571"/>
                  </a:moveTo>
                  <a:lnTo>
                    <a:pt x="318688" y="573571"/>
                  </a:lnTo>
                  <a:lnTo>
                    <a:pt x="318688" y="605472"/>
                  </a:lnTo>
                  <a:lnTo>
                    <a:pt x="286785" y="605472"/>
                  </a:lnTo>
                  <a:close/>
                  <a:moveTo>
                    <a:pt x="0" y="573568"/>
                  </a:moveTo>
                  <a:lnTo>
                    <a:pt x="31901" y="573568"/>
                  </a:lnTo>
                  <a:lnTo>
                    <a:pt x="31901" y="605470"/>
                  </a:lnTo>
                  <a:lnTo>
                    <a:pt x="0" y="605470"/>
                  </a:lnTo>
                  <a:close/>
                  <a:moveTo>
                    <a:pt x="286785" y="286786"/>
                  </a:moveTo>
                  <a:lnTo>
                    <a:pt x="318688" y="286786"/>
                  </a:lnTo>
                  <a:lnTo>
                    <a:pt x="318688" y="318689"/>
                  </a:lnTo>
                  <a:lnTo>
                    <a:pt x="286785" y="318689"/>
                  </a:lnTo>
                  <a:close/>
                  <a:moveTo>
                    <a:pt x="0" y="286784"/>
                  </a:moveTo>
                  <a:lnTo>
                    <a:pt x="31901" y="286784"/>
                  </a:lnTo>
                  <a:lnTo>
                    <a:pt x="31901" y="318687"/>
                  </a:lnTo>
                  <a:lnTo>
                    <a:pt x="0" y="318687"/>
                  </a:lnTo>
                  <a:close/>
                  <a:moveTo>
                    <a:pt x="286785" y="3"/>
                  </a:moveTo>
                  <a:lnTo>
                    <a:pt x="318688" y="3"/>
                  </a:lnTo>
                  <a:lnTo>
                    <a:pt x="318688" y="31906"/>
                  </a:lnTo>
                  <a:lnTo>
                    <a:pt x="286785" y="31906"/>
                  </a:lnTo>
                  <a:close/>
                  <a:moveTo>
                    <a:pt x="0" y="0"/>
                  </a:moveTo>
                  <a:lnTo>
                    <a:pt x="31901" y="0"/>
                  </a:lnTo>
                  <a:lnTo>
                    <a:pt x="31901" y="31903"/>
                  </a:lnTo>
                  <a:lnTo>
                    <a:pt x="0" y="31903"/>
                  </a:lnTo>
                  <a:close/>
                </a:path>
              </a:pathLst>
            </a:custGeom>
            <a:solidFill>
              <a:schemeClr val="tx2">
                <a:alpha val="20000"/>
              </a:schemeClr>
            </a:solidFill>
            <a:ln w="10294"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pic>
        <p:nvPicPr>
          <p:cNvPr id="16" name="Picture 15">
            <a:extLst>
              <a:ext uri="{FF2B5EF4-FFF2-40B4-BE49-F238E27FC236}">
                <a16:creationId xmlns:a16="http://schemas.microsoft.com/office/drawing/2014/main" xmlns="" id="{C8F3FBB0-2714-4AFB-BAE8-1CE9782A4DEA}"/>
              </a:ext>
            </a:extLst>
          </p:cNvPr>
          <p:cNvPicPr>
            <a:picLocks noChangeAspect="1"/>
          </p:cNvPicPr>
          <p:nvPr/>
        </p:nvPicPr>
        <p:blipFill>
          <a:blip r:embed="rId4"/>
          <a:srcRect/>
          <a:stretch/>
        </p:blipFill>
        <p:spPr>
          <a:xfrm>
            <a:off x="431990" y="6081016"/>
            <a:ext cx="2445467" cy="560909"/>
          </a:xfrm>
          <a:prstGeom prst="rect">
            <a:avLst/>
          </a:prstGeom>
        </p:spPr>
      </p:pic>
      <p:sp>
        <p:nvSpPr>
          <p:cNvPr id="17" name="Freeform: Shape 83">
            <a:extLst>
              <a:ext uri="{FF2B5EF4-FFF2-40B4-BE49-F238E27FC236}">
                <a16:creationId xmlns:a16="http://schemas.microsoft.com/office/drawing/2014/main" xmlns="" id="{4F7CB4C1-B355-4DBB-83F2-5AEBCDAA5143}"/>
              </a:ext>
            </a:extLst>
          </p:cNvPr>
          <p:cNvSpPr txBox="1">
            <a:spLocks/>
          </p:cNvSpPr>
          <p:nvPr/>
        </p:nvSpPr>
        <p:spPr>
          <a:xfrm>
            <a:off x="7751263" y="4156011"/>
            <a:ext cx="575054" cy="1714179"/>
          </a:xfrm>
          <a:custGeom>
            <a:avLst/>
            <a:gdLst>
              <a:gd name="connsiteX0" fmla="*/ 0 w 530877"/>
              <a:gd name="connsiteY0" fmla="*/ 0 h 1012276"/>
              <a:gd name="connsiteX1" fmla="*/ 530877 w 530877"/>
              <a:gd name="connsiteY1" fmla="*/ 0 h 1012276"/>
              <a:gd name="connsiteX2" fmla="*/ 530877 w 530877"/>
              <a:gd name="connsiteY2" fmla="*/ 1012276 h 1012276"/>
              <a:gd name="connsiteX3" fmla="*/ 0 w 530877"/>
              <a:gd name="connsiteY3" fmla="*/ 1012276 h 1012276"/>
            </a:gdLst>
            <a:ahLst/>
            <a:cxnLst>
              <a:cxn ang="0">
                <a:pos x="connsiteX0" y="connsiteY0"/>
              </a:cxn>
              <a:cxn ang="0">
                <a:pos x="connsiteX1" y="connsiteY1"/>
              </a:cxn>
              <a:cxn ang="0">
                <a:pos x="connsiteX2" y="connsiteY2"/>
              </a:cxn>
              <a:cxn ang="0">
                <a:pos x="connsiteX3" y="connsiteY3"/>
              </a:cxn>
            </a:cxnLst>
            <a:rect l="l" t="t" r="r" b="b"/>
            <a:pathLst>
              <a:path w="530877" h="1012276">
                <a:moveTo>
                  <a:pt x="0" y="0"/>
                </a:moveTo>
                <a:lnTo>
                  <a:pt x="530877" y="0"/>
                </a:lnTo>
                <a:lnTo>
                  <a:pt x="530877" y="1012276"/>
                </a:lnTo>
                <a:lnTo>
                  <a:pt x="0" y="1012276"/>
                </a:lnTo>
                <a:close/>
              </a:path>
            </a:pathLst>
          </a:custGeom>
          <a:solidFill>
            <a:schemeClr val="bg2"/>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1000"/>
              </a:spcBef>
              <a:spcAft>
                <a:spcPts val="0"/>
              </a:spcAft>
              <a:buClrTx/>
              <a:buSzTx/>
              <a:buFont typeface="Arial"/>
              <a:buNone/>
              <a:tabLst/>
              <a:defRPr/>
            </a:pPr>
            <a:r>
              <a:rPr kumimoji="0" lang="en-US" sz="2000" b="0" i="0" u="none" strike="noStrike" kern="1200" cap="none" spc="0" normalizeH="0" baseline="0" noProof="0">
                <a:ln>
                  <a:noFill/>
                </a:ln>
                <a:solidFill>
                  <a:prstClr val="white">
                    <a:alpha val="0"/>
                  </a:prstClr>
                </a:solidFill>
                <a:effectLst/>
                <a:uLnTx/>
                <a:uFillTx/>
                <a:latin typeface="Arial"/>
                <a:ea typeface="+mn-ea"/>
                <a:cs typeface="Arial"/>
              </a:rPr>
              <a:t> </a:t>
            </a:r>
          </a:p>
        </p:txBody>
      </p:sp>
      <p:sp>
        <p:nvSpPr>
          <p:cNvPr id="18" name="Text Placeholder 49">
            <a:extLst>
              <a:ext uri="{FF2B5EF4-FFF2-40B4-BE49-F238E27FC236}">
                <a16:creationId xmlns:a16="http://schemas.microsoft.com/office/drawing/2014/main" xmlns="" id="{F864A46C-9073-47BC-8CE9-FDA03B79DC8D}"/>
              </a:ext>
            </a:extLst>
          </p:cNvPr>
          <p:cNvSpPr txBox="1">
            <a:spLocks/>
          </p:cNvSpPr>
          <p:nvPr/>
        </p:nvSpPr>
        <p:spPr>
          <a:xfrm rot="5400000">
            <a:off x="6618450" y="5596035"/>
            <a:ext cx="546640" cy="546777"/>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chemeClr val="bg2"/>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1000"/>
              </a:spcBef>
              <a:spcAft>
                <a:spcPts val="0"/>
              </a:spcAft>
              <a:buClrTx/>
              <a:buSzTx/>
              <a:buFont typeface="Arial"/>
              <a:buNone/>
              <a:tabLst/>
              <a:defRPr/>
            </a:pPr>
            <a:r>
              <a:rPr kumimoji="0" lang="en-US" sz="2000" b="0" i="0" u="none" strike="noStrike" kern="1200" cap="none" spc="0" normalizeH="0" baseline="0" noProof="0">
                <a:ln>
                  <a:noFill/>
                </a:ln>
                <a:solidFill>
                  <a:prstClr val="white">
                    <a:alpha val="0"/>
                  </a:prstClr>
                </a:solidFill>
                <a:effectLst/>
                <a:uLnTx/>
                <a:uFillTx/>
                <a:latin typeface="Arial"/>
                <a:ea typeface="+mn-ea"/>
                <a:cs typeface="Arial"/>
              </a:rPr>
              <a:t> </a:t>
            </a:r>
          </a:p>
        </p:txBody>
      </p:sp>
      <p:sp>
        <p:nvSpPr>
          <p:cNvPr id="19" name="Freeform: Shape 83">
            <a:extLst>
              <a:ext uri="{FF2B5EF4-FFF2-40B4-BE49-F238E27FC236}">
                <a16:creationId xmlns:a16="http://schemas.microsoft.com/office/drawing/2014/main" xmlns="" id="{3C773EF3-A594-4167-BA4B-839D22FB86FB}"/>
              </a:ext>
            </a:extLst>
          </p:cNvPr>
          <p:cNvSpPr txBox="1">
            <a:spLocks/>
          </p:cNvSpPr>
          <p:nvPr/>
        </p:nvSpPr>
        <p:spPr>
          <a:xfrm rot="5400000">
            <a:off x="11339899" y="4289398"/>
            <a:ext cx="574904" cy="300251"/>
          </a:xfrm>
          <a:custGeom>
            <a:avLst/>
            <a:gdLst>
              <a:gd name="connsiteX0" fmla="*/ 0 w 530877"/>
              <a:gd name="connsiteY0" fmla="*/ 0 h 1012276"/>
              <a:gd name="connsiteX1" fmla="*/ 530877 w 530877"/>
              <a:gd name="connsiteY1" fmla="*/ 0 h 1012276"/>
              <a:gd name="connsiteX2" fmla="*/ 530877 w 530877"/>
              <a:gd name="connsiteY2" fmla="*/ 1012276 h 1012276"/>
              <a:gd name="connsiteX3" fmla="*/ 0 w 530877"/>
              <a:gd name="connsiteY3" fmla="*/ 1012276 h 1012276"/>
            </a:gdLst>
            <a:ahLst/>
            <a:cxnLst>
              <a:cxn ang="0">
                <a:pos x="connsiteX0" y="connsiteY0"/>
              </a:cxn>
              <a:cxn ang="0">
                <a:pos x="connsiteX1" y="connsiteY1"/>
              </a:cxn>
              <a:cxn ang="0">
                <a:pos x="connsiteX2" y="connsiteY2"/>
              </a:cxn>
              <a:cxn ang="0">
                <a:pos x="connsiteX3" y="connsiteY3"/>
              </a:cxn>
            </a:cxnLst>
            <a:rect l="l" t="t" r="r" b="b"/>
            <a:pathLst>
              <a:path w="530877" h="1012276">
                <a:moveTo>
                  <a:pt x="0" y="0"/>
                </a:moveTo>
                <a:lnTo>
                  <a:pt x="530877" y="0"/>
                </a:lnTo>
                <a:lnTo>
                  <a:pt x="530877" y="1012276"/>
                </a:lnTo>
                <a:lnTo>
                  <a:pt x="0" y="1012276"/>
                </a:lnTo>
                <a:close/>
              </a:path>
            </a:pathLst>
          </a:custGeom>
          <a:solidFill>
            <a:schemeClr val="bg2"/>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1000"/>
              </a:spcBef>
              <a:spcAft>
                <a:spcPts val="0"/>
              </a:spcAft>
              <a:buClrTx/>
              <a:buSzTx/>
              <a:buFont typeface="Arial"/>
              <a:buNone/>
              <a:tabLst/>
              <a:defRPr/>
            </a:pPr>
            <a:r>
              <a:rPr kumimoji="0" lang="en-US" sz="2000" b="0" i="0" u="none" strike="noStrike" kern="1200" cap="none" spc="0" normalizeH="0" baseline="0" noProof="0">
                <a:ln>
                  <a:noFill/>
                </a:ln>
                <a:solidFill>
                  <a:prstClr val="white">
                    <a:alpha val="0"/>
                  </a:prstClr>
                </a:solidFill>
                <a:effectLst/>
                <a:uLnTx/>
                <a:uFillTx/>
                <a:latin typeface="Arial"/>
                <a:ea typeface="+mn-ea"/>
                <a:cs typeface="Arial"/>
              </a:rPr>
              <a:t> </a:t>
            </a:r>
          </a:p>
        </p:txBody>
      </p:sp>
      <p:sp>
        <p:nvSpPr>
          <p:cNvPr id="20" name="Text Placeholder 49">
            <a:extLst>
              <a:ext uri="{FF2B5EF4-FFF2-40B4-BE49-F238E27FC236}">
                <a16:creationId xmlns:a16="http://schemas.microsoft.com/office/drawing/2014/main" xmlns="" id="{1D4A7FA2-16B0-4112-AA56-EDD00B5B54E1}"/>
              </a:ext>
            </a:extLst>
          </p:cNvPr>
          <p:cNvSpPr txBox="1">
            <a:spLocks/>
          </p:cNvSpPr>
          <p:nvPr/>
        </p:nvSpPr>
        <p:spPr>
          <a:xfrm rot="5400000">
            <a:off x="9200169" y="4167879"/>
            <a:ext cx="546640" cy="546777"/>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chemeClr val="bg2"/>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1000"/>
              </a:spcBef>
              <a:spcAft>
                <a:spcPts val="0"/>
              </a:spcAft>
              <a:buClrTx/>
              <a:buSzTx/>
              <a:buFont typeface="Arial"/>
              <a:buNone/>
              <a:tabLst/>
              <a:defRPr/>
            </a:pPr>
            <a:r>
              <a:rPr kumimoji="0" lang="en-US" sz="2000" b="0" i="0" u="none" strike="noStrike" kern="1200" cap="none" spc="0" normalizeH="0" baseline="0" noProof="0">
                <a:ln>
                  <a:noFill/>
                </a:ln>
                <a:solidFill>
                  <a:prstClr val="white">
                    <a:alpha val="0"/>
                  </a:prstClr>
                </a:solidFill>
                <a:effectLst/>
                <a:uLnTx/>
                <a:uFillTx/>
                <a:latin typeface="Arial"/>
                <a:ea typeface="+mn-ea"/>
                <a:cs typeface="Arial"/>
              </a:rPr>
              <a:t> </a:t>
            </a:r>
          </a:p>
        </p:txBody>
      </p:sp>
      <p:sp>
        <p:nvSpPr>
          <p:cNvPr id="21" name="Text Placeholder 83">
            <a:extLst>
              <a:ext uri="{FF2B5EF4-FFF2-40B4-BE49-F238E27FC236}">
                <a16:creationId xmlns:a16="http://schemas.microsoft.com/office/drawing/2014/main" xmlns="" id="{78E8FEA6-82C9-4A6D-B318-1BBCA844E917}"/>
              </a:ext>
            </a:extLst>
          </p:cNvPr>
          <p:cNvSpPr txBox="1">
            <a:spLocks/>
          </p:cNvSpPr>
          <p:nvPr/>
        </p:nvSpPr>
        <p:spPr>
          <a:xfrm flipV="1">
            <a:off x="9213798" y="5037808"/>
            <a:ext cx="2254419" cy="1126916"/>
          </a:xfrm>
          <a:custGeom>
            <a:avLst/>
            <a:gdLst>
              <a:gd name="connsiteX0" fmla="*/ 0 w 2125980"/>
              <a:gd name="connsiteY0" fmla="*/ 0 h 1062991"/>
              <a:gd name="connsiteX1" fmla="*/ 530729 w 2125980"/>
              <a:gd name="connsiteY1" fmla="*/ 0 h 1062991"/>
              <a:gd name="connsiteX2" fmla="*/ 1062990 w 2125980"/>
              <a:gd name="connsiteY2" fmla="*/ 532261 h 1062991"/>
              <a:gd name="connsiteX3" fmla="*/ 1595250 w 2125980"/>
              <a:gd name="connsiteY3" fmla="*/ 0 h 1062991"/>
              <a:gd name="connsiteX4" fmla="*/ 2125980 w 2125980"/>
              <a:gd name="connsiteY4" fmla="*/ 0 h 1062991"/>
              <a:gd name="connsiteX5" fmla="*/ 1062990 w 2125980"/>
              <a:gd name="connsiteY5" fmla="*/ 1062991 h 1062991"/>
              <a:gd name="connsiteX6" fmla="*/ 0 w 2125980"/>
              <a:gd name="connsiteY6" fmla="*/ 0 h 1062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5980" h="1062991">
                <a:moveTo>
                  <a:pt x="0" y="0"/>
                </a:moveTo>
                <a:lnTo>
                  <a:pt x="530729" y="0"/>
                </a:lnTo>
                <a:cubicBezTo>
                  <a:pt x="530729" y="293959"/>
                  <a:pt x="769031" y="532261"/>
                  <a:pt x="1062990" y="532261"/>
                </a:cubicBezTo>
                <a:cubicBezTo>
                  <a:pt x="1356949" y="532261"/>
                  <a:pt x="1595250" y="293959"/>
                  <a:pt x="1595250" y="0"/>
                </a:cubicBezTo>
                <a:lnTo>
                  <a:pt x="2125980" y="0"/>
                </a:lnTo>
                <a:cubicBezTo>
                  <a:pt x="2125980" y="587074"/>
                  <a:pt x="1650063" y="1062991"/>
                  <a:pt x="1062990" y="1062991"/>
                </a:cubicBezTo>
                <a:cubicBezTo>
                  <a:pt x="475916" y="1062991"/>
                  <a:pt x="0" y="587074"/>
                  <a:pt x="0" y="0"/>
                </a:cubicBezTo>
                <a:close/>
              </a:path>
            </a:pathLst>
          </a:custGeom>
          <a:solidFill>
            <a:schemeClr val="bg2"/>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1000"/>
              </a:spcBef>
              <a:spcAft>
                <a:spcPts val="0"/>
              </a:spcAft>
              <a:buClrTx/>
              <a:buSzTx/>
              <a:buFont typeface="Arial"/>
              <a:buNone/>
              <a:tabLst/>
              <a:defRPr/>
            </a:pPr>
            <a:r>
              <a:rPr kumimoji="0" lang="en-US" sz="2000" b="0" i="0" u="none" strike="noStrike" kern="1200" cap="none" spc="0" normalizeH="0" baseline="0" noProof="0">
                <a:ln>
                  <a:noFill/>
                </a:ln>
                <a:solidFill>
                  <a:prstClr val="white">
                    <a:alpha val="0"/>
                  </a:prstClr>
                </a:solidFill>
                <a:effectLst/>
                <a:uLnTx/>
                <a:uFillTx/>
                <a:latin typeface="Arial"/>
                <a:ea typeface="+mn-ea"/>
                <a:cs typeface="Arial"/>
              </a:rPr>
              <a:t> </a:t>
            </a:r>
          </a:p>
        </p:txBody>
      </p:sp>
    </p:spTree>
    <p:custDataLst>
      <p:tags r:id="rId1"/>
    </p:custDataLst>
    <p:extLst>
      <p:ext uri="{BB962C8B-B14F-4D97-AF65-F5344CB8AC3E}">
        <p14:creationId xmlns:p14="http://schemas.microsoft.com/office/powerpoint/2010/main" val="41413128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xmlns="" id="{315B12EF-73AA-45B9-8ED1-1CEA999685FB}"/>
              </a:ext>
            </a:extLst>
          </p:cNvPr>
          <p:cNvPicPr>
            <a:picLocks noChangeAspect="1"/>
          </p:cNvPicPr>
          <p:nvPr/>
        </p:nvPicPr>
        <p:blipFill>
          <a:blip r:embed="rId4"/>
          <a:srcRect/>
          <a:stretch/>
        </p:blipFill>
        <p:spPr>
          <a:xfrm>
            <a:off x="10353196" y="349030"/>
            <a:ext cx="1419987" cy="325698"/>
          </a:xfrm>
          <a:prstGeom prst="rect">
            <a:avLst/>
          </a:prstGeom>
        </p:spPr>
      </p:pic>
      <p:sp>
        <p:nvSpPr>
          <p:cNvPr id="23" name="Freeform: Shape 41">
            <a:extLst>
              <a:ext uri="{FF2B5EF4-FFF2-40B4-BE49-F238E27FC236}">
                <a16:creationId xmlns:a16="http://schemas.microsoft.com/office/drawing/2014/main" xmlns="" id="{107486C9-CB0B-4CA7-A35A-8B31BD58AAA8}"/>
              </a:ext>
            </a:extLst>
          </p:cNvPr>
          <p:cNvSpPr txBox="1">
            <a:spLocks/>
          </p:cNvSpPr>
          <p:nvPr/>
        </p:nvSpPr>
        <p:spPr>
          <a:xfrm rot="16200000">
            <a:off x="9350039" y="515505"/>
            <a:ext cx="520273" cy="520405"/>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chemeClr val="bg1">
              <a:lumMod val="85000"/>
              <a:alpha val="50000"/>
            </a:schemeClr>
          </a:solidFill>
        </p:spPr>
        <p:txBody>
          <a:bodyPr wrap="square">
            <a:noAutofit/>
          </a:bodyPr>
          <a:lstStyle>
            <a:lvl1pPr marL="0" indent="0" algn="l" defTabSz="457200" rtl="0" eaLnBrk="1" latinLnBrk="0" hangingPunct="1">
              <a:spcBef>
                <a:spcPts val="1000"/>
              </a:spcBef>
              <a:buFont typeface="Arial"/>
              <a:buNone/>
              <a:defRPr sz="14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14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14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14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1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1000"/>
              </a:spcBef>
              <a:spcAft>
                <a:spcPts val="0"/>
              </a:spcAft>
              <a:buClrTx/>
              <a:buSzTx/>
              <a:buFont typeface="Arial"/>
              <a:buNone/>
              <a:tabLst/>
              <a:defRPr/>
            </a:pPr>
            <a:r>
              <a:rPr kumimoji="0" lang="en-US" sz="1400" b="0" i="0" u="none" strike="noStrike" kern="1200" cap="none" spc="0" normalizeH="0" baseline="0" noProof="0">
                <a:ln>
                  <a:noFill/>
                </a:ln>
                <a:solidFill>
                  <a:prstClr val="white">
                    <a:alpha val="0"/>
                  </a:prstClr>
                </a:solidFill>
                <a:effectLst/>
                <a:uLnTx/>
                <a:uFillTx/>
                <a:latin typeface="Arial"/>
                <a:ea typeface="+mn-ea"/>
                <a:cs typeface="Arial"/>
              </a:rPr>
              <a:t> </a:t>
            </a:r>
          </a:p>
        </p:txBody>
      </p:sp>
      <p:sp>
        <p:nvSpPr>
          <p:cNvPr id="24" name="TextBox 23">
            <a:extLst>
              <a:ext uri="{FF2B5EF4-FFF2-40B4-BE49-F238E27FC236}">
                <a16:creationId xmlns:a16="http://schemas.microsoft.com/office/drawing/2014/main" xmlns="" id="{06C24D5D-838D-4538-9DDD-5D6A300F05FD}"/>
              </a:ext>
            </a:extLst>
          </p:cNvPr>
          <p:cNvSpPr txBox="1">
            <a:spLocks/>
          </p:cNvSpPr>
          <p:nvPr/>
        </p:nvSpPr>
        <p:spPr>
          <a:xfrm>
            <a:off x="7041922" y="1"/>
            <a:ext cx="2011251" cy="783591"/>
          </a:xfrm>
          <a:custGeom>
            <a:avLst/>
            <a:gdLst>
              <a:gd name="connsiteX0" fmla="*/ 0 w 2010727"/>
              <a:gd name="connsiteY0" fmla="*/ 0 h 783591"/>
              <a:gd name="connsiteX1" fmla="*/ 554656 w 2010727"/>
              <a:gd name="connsiteY1" fmla="*/ 0 h 783591"/>
              <a:gd name="connsiteX2" fmla="*/ 572969 w 2010727"/>
              <a:gd name="connsiteY2" fmla="*/ 33738 h 783591"/>
              <a:gd name="connsiteX3" fmla="*/ 1005363 w 2010727"/>
              <a:gd name="connsiteY3" fmla="*/ 263640 h 783591"/>
              <a:gd name="connsiteX4" fmla="*/ 1437757 w 2010727"/>
              <a:gd name="connsiteY4" fmla="*/ 33738 h 783591"/>
              <a:gd name="connsiteX5" fmla="*/ 1456070 w 2010727"/>
              <a:gd name="connsiteY5" fmla="*/ 0 h 783591"/>
              <a:gd name="connsiteX6" fmla="*/ 2010727 w 2010727"/>
              <a:gd name="connsiteY6" fmla="*/ 0 h 783591"/>
              <a:gd name="connsiteX7" fmla="*/ 1964925 w 2010727"/>
              <a:gd name="connsiteY7" fmla="*/ 147550 h 783591"/>
              <a:gd name="connsiteX8" fmla="*/ 1005363 w 2010727"/>
              <a:gd name="connsiteY8" fmla="*/ 783591 h 783591"/>
              <a:gd name="connsiteX9" fmla="*/ 45802 w 2010727"/>
              <a:gd name="connsiteY9" fmla="*/ 147550 h 783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10727" h="783591">
                <a:moveTo>
                  <a:pt x="0" y="0"/>
                </a:moveTo>
                <a:lnTo>
                  <a:pt x="554656" y="0"/>
                </a:lnTo>
                <a:lnTo>
                  <a:pt x="572969" y="33738"/>
                </a:lnTo>
                <a:cubicBezTo>
                  <a:pt x="666677" y="172444"/>
                  <a:pt x="825370" y="263640"/>
                  <a:pt x="1005363" y="263640"/>
                </a:cubicBezTo>
                <a:cubicBezTo>
                  <a:pt x="1185356" y="263640"/>
                  <a:pt x="1344049" y="172444"/>
                  <a:pt x="1437757" y="33738"/>
                </a:cubicBezTo>
                <a:lnTo>
                  <a:pt x="1456070" y="0"/>
                </a:lnTo>
                <a:lnTo>
                  <a:pt x="2010727" y="0"/>
                </a:lnTo>
                <a:lnTo>
                  <a:pt x="1964925" y="147550"/>
                </a:lnTo>
                <a:cubicBezTo>
                  <a:pt x="1806831" y="521325"/>
                  <a:pt x="1436725" y="783591"/>
                  <a:pt x="1005363" y="783591"/>
                </a:cubicBezTo>
                <a:cubicBezTo>
                  <a:pt x="574001" y="783591"/>
                  <a:pt x="203895" y="521325"/>
                  <a:pt x="45802" y="147550"/>
                </a:cubicBezTo>
                <a:close/>
              </a:path>
            </a:pathLst>
          </a:custGeom>
          <a:solidFill>
            <a:schemeClr val="bg1">
              <a:lumMod val="85000"/>
              <a:alpha val="50000"/>
            </a:schemeClr>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1000"/>
              </a:spcBef>
              <a:spcAft>
                <a:spcPts val="0"/>
              </a:spcAft>
              <a:buClrTx/>
              <a:buSzTx/>
              <a:buFont typeface="Arial"/>
              <a:buNone/>
              <a:tabLst/>
              <a:defRPr/>
            </a:pPr>
            <a:r>
              <a:rPr kumimoji="0" lang="en-US" sz="2000" b="0" i="0" u="none" strike="noStrike" kern="1200" cap="none" spc="0" normalizeH="0" baseline="0" noProof="0">
                <a:ln>
                  <a:noFill/>
                </a:ln>
                <a:solidFill>
                  <a:prstClr val="white">
                    <a:alpha val="0"/>
                  </a:prstClr>
                </a:solidFill>
                <a:effectLst/>
                <a:uLnTx/>
                <a:uFillTx/>
                <a:latin typeface="Arial"/>
                <a:ea typeface="+mn-ea"/>
                <a:cs typeface="Arial"/>
              </a:rPr>
              <a:t> </a:t>
            </a:r>
          </a:p>
        </p:txBody>
      </p:sp>
      <p:grpSp>
        <p:nvGrpSpPr>
          <p:cNvPr id="25" name="Group 24">
            <a:extLst>
              <a:ext uri="{FF2B5EF4-FFF2-40B4-BE49-F238E27FC236}">
                <a16:creationId xmlns:a16="http://schemas.microsoft.com/office/drawing/2014/main" xmlns="" id="{A31CAD9F-F30B-4992-BA61-4038E6DC28DD}"/>
              </a:ext>
            </a:extLst>
          </p:cNvPr>
          <p:cNvGrpSpPr/>
          <p:nvPr/>
        </p:nvGrpSpPr>
        <p:grpSpPr>
          <a:xfrm>
            <a:off x="6991767" y="244608"/>
            <a:ext cx="4972747" cy="549346"/>
            <a:chOff x="6989946" y="244608"/>
            <a:chExt cx="4971452" cy="549346"/>
          </a:xfrm>
        </p:grpSpPr>
        <p:sp>
          <p:nvSpPr>
            <p:cNvPr id="26" name="Freeform: Shape 25">
              <a:extLst>
                <a:ext uri="{FF2B5EF4-FFF2-40B4-BE49-F238E27FC236}">
                  <a16:creationId xmlns:a16="http://schemas.microsoft.com/office/drawing/2014/main" xmlns="" id="{085B2156-6479-48C3-820F-1BA99C6A8199}"/>
                </a:ext>
              </a:extLst>
            </p:cNvPr>
            <p:cNvSpPr/>
            <p:nvPr userDrawn="1"/>
          </p:nvSpPr>
          <p:spPr>
            <a:xfrm rot="5400000">
              <a:off x="11021749" y="-145696"/>
              <a:ext cx="549346" cy="1329953"/>
            </a:xfrm>
            <a:custGeom>
              <a:avLst/>
              <a:gdLst>
                <a:gd name="connsiteX0" fmla="*/ 520400 w 549346"/>
                <a:gd name="connsiteY0" fmla="*/ 28951 h 1329953"/>
                <a:gd name="connsiteX1" fmla="*/ 520400 w 549346"/>
                <a:gd name="connsiteY1" fmla="*/ 7 h 1329953"/>
                <a:gd name="connsiteX2" fmla="*/ 549346 w 549346"/>
                <a:gd name="connsiteY2" fmla="*/ 7 h 1329953"/>
                <a:gd name="connsiteX3" fmla="*/ 549346 w 549346"/>
                <a:gd name="connsiteY3" fmla="*/ 28951 h 1329953"/>
                <a:gd name="connsiteX4" fmla="*/ 520400 w 549346"/>
                <a:gd name="connsiteY4" fmla="*/ 289151 h 1329953"/>
                <a:gd name="connsiteX5" fmla="*/ 520400 w 549346"/>
                <a:gd name="connsiteY5" fmla="*/ 260207 h 1329953"/>
                <a:gd name="connsiteX6" fmla="*/ 549346 w 549346"/>
                <a:gd name="connsiteY6" fmla="*/ 260207 h 1329953"/>
                <a:gd name="connsiteX7" fmla="*/ 549346 w 549346"/>
                <a:gd name="connsiteY7" fmla="*/ 289151 h 1329953"/>
                <a:gd name="connsiteX8" fmla="*/ 520400 w 549346"/>
                <a:gd name="connsiteY8" fmla="*/ 549351 h 1329953"/>
                <a:gd name="connsiteX9" fmla="*/ 520400 w 549346"/>
                <a:gd name="connsiteY9" fmla="*/ 520407 h 1329953"/>
                <a:gd name="connsiteX10" fmla="*/ 549346 w 549346"/>
                <a:gd name="connsiteY10" fmla="*/ 520407 h 1329953"/>
                <a:gd name="connsiteX11" fmla="*/ 549346 w 549346"/>
                <a:gd name="connsiteY11" fmla="*/ 549351 h 1329953"/>
                <a:gd name="connsiteX12" fmla="*/ 520400 w 549346"/>
                <a:gd name="connsiteY12" fmla="*/ 809555 h 1329953"/>
                <a:gd name="connsiteX13" fmla="*/ 520400 w 549346"/>
                <a:gd name="connsiteY13" fmla="*/ 780609 h 1329953"/>
                <a:gd name="connsiteX14" fmla="*/ 549346 w 549346"/>
                <a:gd name="connsiteY14" fmla="*/ 780609 h 1329953"/>
                <a:gd name="connsiteX15" fmla="*/ 549346 w 549346"/>
                <a:gd name="connsiteY15" fmla="*/ 809555 h 1329953"/>
                <a:gd name="connsiteX16" fmla="*/ 520400 w 549346"/>
                <a:gd name="connsiteY16" fmla="*/ 1069753 h 1329953"/>
                <a:gd name="connsiteX17" fmla="*/ 520400 w 549346"/>
                <a:gd name="connsiteY17" fmla="*/ 1040809 h 1329953"/>
                <a:gd name="connsiteX18" fmla="*/ 549346 w 549346"/>
                <a:gd name="connsiteY18" fmla="*/ 1040809 h 1329953"/>
                <a:gd name="connsiteX19" fmla="*/ 549346 w 549346"/>
                <a:gd name="connsiteY19" fmla="*/ 1069753 h 1329953"/>
                <a:gd name="connsiteX20" fmla="*/ 520400 w 549346"/>
                <a:gd name="connsiteY20" fmla="*/ 1329953 h 1329953"/>
                <a:gd name="connsiteX21" fmla="*/ 520400 w 549346"/>
                <a:gd name="connsiteY21" fmla="*/ 1301009 h 1329953"/>
                <a:gd name="connsiteX22" fmla="*/ 549346 w 549346"/>
                <a:gd name="connsiteY22" fmla="*/ 1301009 h 1329953"/>
                <a:gd name="connsiteX23" fmla="*/ 549346 w 549346"/>
                <a:gd name="connsiteY23" fmla="*/ 1329953 h 1329953"/>
                <a:gd name="connsiteX24" fmla="*/ 260201 w 549346"/>
                <a:gd name="connsiteY24" fmla="*/ 28949 h 1329953"/>
                <a:gd name="connsiteX25" fmla="*/ 260201 w 549346"/>
                <a:gd name="connsiteY25" fmla="*/ 3 h 1329953"/>
                <a:gd name="connsiteX26" fmla="*/ 289145 w 549346"/>
                <a:gd name="connsiteY26" fmla="*/ 3 h 1329953"/>
                <a:gd name="connsiteX27" fmla="*/ 289145 w 549346"/>
                <a:gd name="connsiteY27" fmla="*/ 28949 h 1329953"/>
                <a:gd name="connsiteX28" fmla="*/ 0 w 549346"/>
                <a:gd name="connsiteY28" fmla="*/ 28947 h 1329953"/>
                <a:gd name="connsiteX29" fmla="*/ 0 w 549346"/>
                <a:gd name="connsiteY29" fmla="*/ 0 h 1329953"/>
                <a:gd name="connsiteX30" fmla="*/ 28944 w 549346"/>
                <a:gd name="connsiteY30" fmla="*/ 0 h 1329953"/>
                <a:gd name="connsiteX31" fmla="*/ 28944 w 549346"/>
                <a:gd name="connsiteY31" fmla="*/ 28947 h 1329953"/>
                <a:gd name="connsiteX32" fmla="*/ 0 w 549346"/>
                <a:gd name="connsiteY32" fmla="*/ 289147 h 1329953"/>
                <a:gd name="connsiteX33" fmla="*/ 0 w 549346"/>
                <a:gd name="connsiteY33" fmla="*/ 260203 h 1329953"/>
                <a:gd name="connsiteX34" fmla="*/ 28944 w 549346"/>
                <a:gd name="connsiteY34" fmla="*/ 260203 h 1329953"/>
                <a:gd name="connsiteX35" fmla="*/ 28944 w 549346"/>
                <a:gd name="connsiteY35" fmla="*/ 289147 h 1329953"/>
                <a:gd name="connsiteX36" fmla="*/ 0 w 549346"/>
                <a:gd name="connsiteY36" fmla="*/ 549347 h 1329953"/>
                <a:gd name="connsiteX37" fmla="*/ 0 w 549346"/>
                <a:gd name="connsiteY37" fmla="*/ 520403 h 1329953"/>
                <a:gd name="connsiteX38" fmla="*/ 28944 w 549346"/>
                <a:gd name="connsiteY38" fmla="*/ 520403 h 1329953"/>
                <a:gd name="connsiteX39" fmla="*/ 28944 w 549346"/>
                <a:gd name="connsiteY39" fmla="*/ 549347 h 1329953"/>
                <a:gd name="connsiteX40" fmla="*/ 0 w 549346"/>
                <a:gd name="connsiteY40" fmla="*/ 809549 h 1329953"/>
                <a:gd name="connsiteX41" fmla="*/ 0 w 549346"/>
                <a:gd name="connsiteY41" fmla="*/ 780603 h 1329953"/>
                <a:gd name="connsiteX42" fmla="*/ 28944 w 549346"/>
                <a:gd name="connsiteY42" fmla="*/ 780603 h 1329953"/>
                <a:gd name="connsiteX43" fmla="*/ 28944 w 549346"/>
                <a:gd name="connsiteY43" fmla="*/ 809549 h 1329953"/>
                <a:gd name="connsiteX44" fmla="*/ 0 w 549346"/>
                <a:gd name="connsiteY44" fmla="*/ 1069747 h 1329953"/>
                <a:gd name="connsiteX45" fmla="*/ 0 w 549346"/>
                <a:gd name="connsiteY45" fmla="*/ 1040803 h 1329953"/>
                <a:gd name="connsiteX46" fmla="*/ 28944 w 549346"/>
                <a:gd name="connsiteY46" fmla="*/ 1040803 h 1329953"/>
                <a:gd name="connsiteX47" fmla="*/ 28944 w 549346"/>
                <a:gd name="connsiteY47" fmla="*/ 1069747 h 1329953"/>
                <a:gd name="connsiteX48" fmla="*/ 0 w 549346"/>
                <a:gd name="connsiteY48" fmla="*/ 1329947 h 1329953"/>
                <a:gd name="connsiteX49" fmla="*/ 0 w 549346"/>
                <a:gd name="connsiteY49" fmla="*/ 1301003 h 1329953"/>
                <a:gd name="connsiteX50" fmla="*/ 28944 w 549346"/>
                <a:gd name="connsiteY50" fmla="*/ 1301003 h 1329953"/>
                <a:gd name="connsiteX51" fmla="*/ 28944 w 549346"/>
                <a:gd name="connsiteY51" fmla="*/ 1329947 h 1329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549346" h="1329953">
                  <a:moveTo>
                    <a:pt x="520400" y="28951"/>
                  </a:moveTo>
                  <a:lnTo>
                    <a:pt x="520400" y="7"/>
                  </a:lnTo>
                  <a:lnTo>
                    <a:pt x="549346" y="7"/>
                  </a:lnTo>
                  <a:lnTo>
                    <a:pt x="549346" y="28951"/>
                  </a:lnTo>
                  <a:close/>
                  <a:moveTo>
                    <a:pt x="520400" y="289151"/>
                  </a:moveTo>
                  <a:lnTo>
                    <a:pt x="520400" y="260207"/>
                  </a:lnTo>
                  <a:lnTo>
                    <a:pt x="549346" y="260207"/>
                  </a:lnTo>
                  <a:lnTo>
                    <a:pt x="549346" y="289151"/>
                  </a:lnTo>
                  <a:close/>
                  <a:moveTo>
                    <a:pt x="520400" y="549351"/>
                  </a:moveTo>
                  <a:lnTo>
                    <a:pt x="520400" y="520407"/>
                  </a:lnTo>
                  <a:lnTo>
                    <a:pt x="549346" y="520407"/>
                  </a:lnTo>
                  <a:lnTo>
                    <a:pt x="549346" y="549351"/>
                  </a:lnTo>
                  <a:close/>
                  <a:moveTo>
                    <a:pt x="520400" y="809555"/>
                  </a:moveTo>
                  <a:lnTo>
                    <a:pt x="520400" y="780609"/>
                  </a:lnTo>
                  <a:lnTo>
                    <a:pt x="549346" y="780609"/>
                  </a:lnTo>
                  <a:lnTo>
                    <a:pt x="549346" y="809555"/>
                  </a:lnTo>
                  <a:close/>
                  <a:moveTo>
                    <a:pt x="520400" y="1069753"/>
                  </a:moveTo>
                  <a:lnTo>
                    <a:pt x="520400" y="1040809"/>
                  </a:lnTo>
                  <a:lnTo>
                    <a:pt x="549346" y="1040809"/>
                  </a:lnTo>
                  <a:lnTo>
                    <a:pt x="549346" y="1069753"/>
                  </a:lnTo>
                  <a:close/>
                  <a:moveTo>
                    <a:pt x="520400" y="1329953"/>
                  </a:moveTo>
                  <a:lnTo>
                    <a:pt x="520400" y="1301009"/>
                  </a:lnTo>
                  <a:lnTo>
                    <a:pt x="549346" y="1301009"/>
                  </a:lnTo>
                  <a:lnTo>
                    <a:pt x="549346" y="1329953"/>
                  </a:lnTo>
                  <a:close/>
                  <a:moveTo>
                    <a:pt x="260201" y="28949"/>
                  </a:moveTo>
                  <a:lnTo>
                    <a:pt x="260201" y="3"/>
                  </a:lnTo>
                  <a:lnTo>
                    <a:pt x="289145" y="3"/>
                  </a:lnTo>
                  <a:lnTo>
                    <a:pt x="289145" y="28949"/>
                  </a:lnTo>
                  <a:close/>
                  <a:moveTo>
                    <a:pt x="0" y="28947"/>
                  </a:moveTo>
                  <a:lnTo>
                    <a:pt x="0" y="0"/>
                  </a:lnTo>
                  <a:lnTo>
                    <a:pt x="28944" y="0"/>
                  </a:lnTo>
                  <a:lnTo>
                    <a:pt x="28944" y="28947"/>
                  </a:lnTo>
                  <a:close/>
                  <a:moveTo>
                    <a:pt x="0" y="289147"/>
                  </a:moveTo>
                  <a:lnTo>
                    <a:pt x="0" y="260203"/>
                  </a:lnTo>
                  <a:lnTo>
                    <a:pt x="28944" y="260203"/>
                  </a:lnTo>
                  <a:lnTo>
                    <a:pt x="28944" y="289147"/>
                  </a:lnTo>
                  <a:close/>
                  <a:moveTo>
                    <a:pt x="0" y="549347"/>
                  </a:moveTo>
                  <a:lnTo>
                    <a:pt x="0" y="520403"/>
                  </a:lnTo>
                  <a:lnTo>
                    <a:pt x="28944" y="520403"/>
                  </a:lnTo>
                  <a:lnTo>
                    <a:pt x="28944" y="549347"/>
                  </a:lnTo>
                  <a:close/>
                  <a:moveTo>
                    <a:pt x="0" y="809549"/>
                  </a:moveTo>
                  <a:lnTo>
                    <a:pt x="0" y="780603"/>
                  </a:lnTo>
                  <a:lnTo>
                    <a:pt x="28944" y="780603"/>
                  </a:lnTo>
                  <a:lnTo>
                    <a:pt x="28944" y="809549"/>
                  </a:lnTo>
                  <a:close/>
                  <a:moveTo>
                    <a:pt x="0" y="1069747"/>
                  </a:moveTo>
                  <a:lnTo>
                    <a:pt x="0" y="1040803"/>
                  </a:lnTo>
                  <a:lnTo>
                    <a:pt x="28944" y="1040803"/>
                  </a:lnTo>
                  <a:lnTo>
                    <a:pt x="28944" y="1069747"/>
                  </a:lnTo>
                  <a:close/>
                  <a:moveTo>
                    <a:pt x="0" y="1329947"/>
                  </a:moveTo>
                  <a:lnTo>
                    <a:pt x="0" y="1301003"/>
                  </a:lnTo>
                  <a:lnTo>
                    <a:pt x="28944" y="1301003"/>
                  </a:lnTo>
                  <a:lnTo>
                    <a:pt x="28944" y="1329947"/>
                  </a:lnTo>
                  <a:close/>
                </a:path>
              </a:pathLst>
            </a:custGeom>
            <a:solidFill>
              <a:schemeClr val="tx2">
                <a:alpha val="20000"/>
              </a:schemeClr>
            </a:solidFill>
            <a:ln w="10294"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 name="Freeform: Shape 26">
              <a:extLst>
                <a:ext uri="{FF2B5EF4-FFF2-40B4-BE49-F238E27FC236}">
                  <a16:creationId xmlns:a16="http://schemas.microsoft.com/office/drawing/2014/main" xmlns="" id="{71382546-D670-4A70-89F9-354396744765}"/>
                </a:ext>
              </a:extLst>
            </p:cNvPr>
            <p:cNvSpPr/>
            <p:nvPr userDrawn="1"/>
          </p:nvSpPr>
          <p:spPr>
            <a:xfrm rot="5400000">
              <a:off x="7380249" y="-145695"/>
              <a:ext cx="549346" cy="1329951"/>
            </a:xfrm>
            <a:custGeom>
              <a:avLst/>
              <a:gdLst>
                <a:gd name="connsiteX0" fmla="*/ 520400 w 549346"/>
                <a:gd name="connsiteY0" fmla="*/ 28950 h 1329951"/>
                <a:gd name="connsiteX1" fmla="*/ 520400 w 549346"/>
                <a:gd name="connsiteY1" fmla="*/ 5 h 1329951"/>
                <a:gd name="connsiteX2" fmla="*/ 549346 w 549346"/>
                <a:gd name="connsiteY2" fmla="*/ 5 h 1329951"/>
                <a:gd name="connsiteX3" fmla="*/ 549346 w 549346"/>
                <a:gd name="connsiteY3" fmla="*/ 28950 h 1329951"/>
                <a:gd name="connsiteX4" fmla="*/ 520400 w 549346"/>
                <a:gd name="connsiteY4" fmla="*/ 289149 h 1329951"/>
                <a:gd name="connsiteX5" fmla="*/ 520400 w 549346"/>
                <a:gd name="connsiteY5" fmla="*/ 260205 h 1329951"/>
                <a:gd name="connsiteX6" fmla="*/ 549346 w 549346"/>
                <a:gd name="connsiteY6" fmla="*/ 260205 h 1329951"/>
                <a:gd name="connsiteX7" fmla="*/ 549346 w 549346"/>
                <a:gd name="connsiteY7" fmla="*/ 289149 h 1329951"/>
                <a:gd name="connsiteX8" fmla="*/ 520400 w 549346"/>
                <a:gd name="connsiteY8" fmla="*/ 549350 h 1329951"/>
                <a:gd name="connsiteX9" fmla="*/ 520400 w 549346"/>
                <a:gd name="connsiteY9" fmla="*/ 520405 h 1329951"/>
                <a:gd name="connsiteX10" fmla="*/ 549346 w 549346"/>
                <a:gd name="connsiteY10" fmla="*/ 520405 h 1329951"/>
                <a:gd name="connsiteX11" fmla="*/ 549346 w 549346"/>
                <a:gd name="connsiteY11" fmla="*/ 549350 h 1329951"/>
                <a:gd name="connsiteX12" fmla="*/ 520400 w 549346"/>
                <a:gd name="connsiteY12" fmla="*/ 809553 h 1329951"/>
                <a:gd name="connsiteX13" fmla="*/ 520400 w 549346"/>
                <a:gd name="connsiteY13" fmla="*/ 780608 h 1329951"/>
                <a:gd name="connsiteX14" fmla="*/ 549346 w 549346"/>
                <a:gd name="connsiteY14" fmla="*/ 780608 h 1329951"/>
                <a:gd name="connsiteX15" fmla="*/ 549346 w 549346"/>
                <a:gd name="connsiteY15" fmla="*/ 809553 h 1329951"/>
                <a:gd name="connsiteX16" fmla="*/ 520400 w 549346"/>
                <a:gd name="connsiteY16" fmla="*/ 1069751 h 1329951"/>
                <a:gd name="connsiteX17" fmla="*/ 520400 w 549346"/>
                <a:gd name="connsiteY17" fmla="*/ 1040807 h 1329951"/>
                <a:gd name="connsiteX18" fmla="*/ 549346 w 549346"/>
                <a:gd name="connsiteY18" fmla="*/ 1040807 h 1329951"/>
                <a:gd name="connsiteX19" fmla="*/ 549346 w 549346"/>
                <a:gd name="connsiteY19" fmla="*/ 1069751 h 1329951"/>
                <a:gd name="connsiteX20" fmla="*/ 520400 w 549346"/>
                <a:gd name="connsiteY20" fmla="*/ 1329951 h 1329951"/>
                <a:gd name="connsiteX21" fmla="*/ 520400 w 549346"/>
                <a:gd name="connsiteY21" fmla="*/ 1301007 h 1329951"/>
                <a:gd name="connsiteX22" fmla="*/ 549346 w 549346"/>
                <a:gd name="connsiteY22" fmla="*/ 1301007 h 1329951"/>
                <a:gd name="connsiteX23" fmla="*/ 549346 w 549346"/>
                <a:gd name="connsiteY23" fmla="*/ 1329951 h 1329951"/>
                <a:gd name="connsiteX24" fmla="*/ 260201 w 549346"/>
                <a:gd name="connsiteY24" fmla="*/ 28947 h 1329951"/>
                <a:gd name="connsiteX25" fmla="*/ 260201 w 549346"/>
                <a:gd name="connsiteY25" fmla="*/ 2 h 1329951"/>
                <a:gd name="connsiteX26" fmla="*/ 289145 w 549346"/>
                <a:gd name="connsiteY26" fmla="*/ 2 h 1329951"/>
                <a:gd name="connsiteX27" fmla="*/ 289145 w 549346"/>
                <a:gd name="connsiteY27" fmla="*/ 28947 h 1329951"/>
                <a:gd name="connsiteX28" fmla="*/ 260201 w 549346"/>
                <a:gd name="connsiteY28" fmla="*/ 289147 h 1329951"/>
                <a:gd name="connsiteX29" fmla="*/ 260201 w 549346"/>
                <a:gd name="connsiteY29" fmla="*/ 260203 h 1329951"/>
                <a:gd name="connsiteX30" fmla="*/ 289145 w 549346"/>
                <a:gd name="connsiteY30" fmla="*/ 260203 h 1329951"/>
                <a:gd name="connsiteX31" fmla="*/ 289145 w 549346"/>
                <a:gd name="connsiteY31" fmla="*/ 289147 h 1329951"/>
                <a:gd name="connsiteX32" fmla="*/ 260201 w 549346"/>
                <a:gd name="connsiteY32" fmla="*/ 549348 h 1329951"/>
                <a:gd name="connsiteX33" fmla="*/ 260201 w 549346"/>
                <a:gd name="connsiteY33" fmla="*/ 520403 h 1329951"/>
                <a:gd name="connsiteX34" fmla="*/ 289145 w 549346"/>
                <a:gd name="connsiteY34" fmla="*/ 520403 h 1329951"/>
                <a:gd name="connsiteX35" fmla="*/ 289145 w 549346"/>
                <a:gd name="connsiteY35" fmla="*/ 549348 h 1329951"/>
                <a:gd name="connsiteX36" fmla="*/ 260201 w 549346"/>
                <a:gd name="connsiteY36" fmla="*/ 809551 h 1329951"/>
                <a:gd name="connsiteX37" fmla="*/ 260201 w 549346"/>
                <a:gd name="connsiteY37" fmla="*/ 780605 h 1329951"/>
                <a:gd name="connsiteX38" fmla="*/ 289145 w 549346"/>
                <a:gd name="connsiteY38" fmla="*/ 780605 h 1329951"/>
                <a:gd name="connsiteX39" fmla="*/ 289145 w 549346"/>
                <a:gd name="connsiteY39" fmla="*/ 809551 h 1329951"/>
                <a:gd name="connsiteX40" fmla="*/ 260201 w 549346"/>
                <a:gd name="connsiteY40" fmla="*/ 1069748 h 1329951"/>
                <a:gd name="connsiteX41" fmla="*/ 260201 w 549346"/>
                <a:gd name="connsiteY41" fmla="*/ 1040804 h 1329951"/>
                <a:gd name="connsiteX42" fmla="*/ 289145 w 549346"/>
                <a:gd name="connsiteY42" fmla="*/ 1040804 h 1329951"/>
                <a:gd name="connsiteX43" fmla="*/ 289145 w 549346"/>
                <a:gd name="connsiteY43" fmla="*/ 1069748 h 1329951"/>
                <a:gd name="connsiteX44" fmla="*/ 260201 w 549346"/>
                <a:gd name="connsiteY44" fmla="*/ 1329948 h 1329951"/>
                <a:gd name="connsiteX45" fmla="*/ 260201 w 549346"/>
                <a:gd name="connsiteY45" fmla="*/ 1301004 h 1329951"/>
                <a:gd name="connsiteX46" fmla="*/ 289145 w 549346"/>
                <a:gd name="connsiteY46" fmla="*/ 1301004 h 1329951"/>
                <a:gd name="connsiteX47" fmla="*/ 289145 w 549346"/>
                <a:gd name="connsiteY47" fmla="*/ 1329948 h 1329951"/>
                <a:gd name="connsiteX48" fmla="*/ 0 w 549346"/>
                <a:gd name="connsiteY48" fmla="*/ 28945 h 1329951"/>
                <a:gd name="connsiteX49" fmla="*/ 0 w 549346"/>
                <a:gd name="connsiteY49" fmla="*/ 0 h 1329951"/>
                <a:gd name="connsiteX50" fmla="*/ 28944 w 549346"/>
                <a:gd name="connsiteY50" fmla="*/ 0 h 1329951"/>
                <a:gd name="connsiteX51" fmla="*/ 28944 w 549346"/>
                <a:gd name="connsiteY51" fmla="*/ 28945 h 1329951"/>
                <a:gd name="connsiteX52" fmla="*/ 0 w 549346"/>
                <a:gd name="connsiteY52" fmla="*/ 289145 h 1329951"/>
                <a:gd name="connsiteX53" fmla="*/ 0 w 549346"/>
                <a:gd name="connsiteY53" fmla="*/ 260201 h 1329951"/>
                <a:gd name="connsiteX54" fmla="*/ 28944 w 549346"/>
                <a:gd name="connsiteY54" fmla="*/ 260201 h 1329951"/>
                <a:gd name="connsiteX55" fmla="*/ 28944 w 549346"/>
                <a:gd name="connsiteY55" fmla="*/ 289145 h 1329951"/>
                <a:gd name="connsiteX56" fmla="*/ 0 w 549346"/>
                <a:gd name="connsiteY56" fmla="*/ 549346 h 1329951"/>
                <a:gd name="connsiteX57" fmla="*/ 0 w 549346"/>
                <a:gd name="connsiteY57" fmla="*/ 520401 h 1329951"/>
                <a:gd name="connsiteX58" fmla="*/ 28944 w 549346"/>
                <a:gd name="connsiteY58" fmla="*/ 520401 h 1329951"/>
                <a:gd name="connsiteX59" fmla="*/ 28944 w 549346"/>
                <a:gd name="connsiteY59" fmla="*/ 549346 h 1329951"/>
                <a:gd name="connsiteX60" fmla="*/ 0 w 549346"/>
                <a:gd name="connsiteY60" fmla="*/ 809547 h 1329951"/>
                <a:gd name="connsiteX61" fmla="*/ 0 w 549346"/>
                <a:gd name="connsiteY61" fmla="*/ 780602 h 1329951"/>
                <a:gd name="connsiteX62" fmla="*/ 28944 w 549346"/>
                <a:gd name="connsiteY62" fmla="*/ 780602 h 1329951"/>
                <a:gd name="connsiteX63" fmla="*/ 28944 w 549346"/>
                <a:gd name="connsiteY63" fmla="*/ 809547 h 1329951"/>
                <a:gd name="connsiteX64" fmla="*/ 0 w 549346"/>
                <a:gd name="connsiteY64" fmla="*/ 1069746 h 1329951"/>
                <a:gd name="connsiteX65" fmla="*/ 0 w 549346"/>
                <a:gd name="connsiteY65" fmla="*/ 1040802 h 1329951"/>
                <a:gd name="connsiteX66" fmla="*/ 28944 w 549346"/>
                <a:gd name="connsiteY66" fmla="*/ 1040802 h 1329951"/>
                <a:gd name="connsiteX67" fmla="*/ 28944 w 549346"/>
                <a:gd name="connsiteY67" fmla="*/ 1069746 h 1329951"/>
                <a:gd name="connsiteX68" fmla="*/ 0 w 549346"/>
                <a:gd name="connsiteY68" fmla="*/ 1329946 h 1329951"/>
                <a:gd name="connsiteX69" fmla="*/ 0 w 549346"/>
                <a:gd name="connsiteY69" fmla="*/ 1301002 h 1329951"/>
                <a:gd name="connsiteX70" fmla="*/ 28944 w 549346"/>
                <a:gd name="connsiteY70" fmla="*/ 1301002 h 1329951"/>
                <a:gd name="connsiteX71" fmla="*/ 28944 w 549346"/>
                <a:gd name="connsiteY71" fmla="*/ 1329946 h 1329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549346" h="1329951">
                  <a:moveTo>
                    <a:pt x="520400" y="28950"/>
                  </a:moveTo>
                  <a:lnTo>
                    <a:pt x="520400" y="5"/>
                  </a:lnTo>
                  <a:lnTo>
                    <a:pt x="549346" y="5"/>
                  </a:lnTo>
                  <a:lnTo>
                    <a:pt x="549346" y="28950"/>
                  </a:lnTo>
                  <a:close/>
                  <a:moveTo>
                    <a:pt x="520400" y="289149"/>
                  </a:moveTo>
                  <a:lnTo>
                    <a:pt x="520400" y="260205"/>
                  </a:lnTo>
                  <a:lnTo>
                    <a:pt x="549346" y="260205"/>
                  </a:lnTo>
                  <a:lnTo>
                    <a:pt x="549346" y="289149"/>
                  </a:lnTo>
                  <a:close/>
                  <a:moveTo>
                    <a:pt x="520400" y="549350"/>
                  </a:moveTo>
                  <a:lnTo>
                    <a:pt x="520400" y="520405"/>
                  </a:lnTo>
                  <a:lnTo>
                    <a:pt x="549346" y="520405"/>
                  </a:lnTo>
                  <a:lnTo>
                    <a:pt x="549346" y="549350"/>
                  </a:lnTo>
                  <a:close/>
                  <a:moveTo>
                    <a:pt x="520400" y="809553"/>
                  </a:moveTo>
                  <a:lnTo>
                    <a:pt x="520400" y="780608"/>
                  </a:lnTo>
                  <a:lnTo>
                    <a:pt x="549346" y="780608"/>
                  </a:lnTo>
                  <a:lnTo>
                    <a:pt x="549346" y="809553"/>
                  </a:lnTo>
                  <a:close/>
                  <a:moveTo>
                    <a:pt x="520400" y="1069751"/>
                  </a:moveTo>
                  <a:lnTo>
                    <a:pt x="520400" y="1040807"/>
                  </a:lnTo>
                  <a:lnTo>
                    <a:pt x="549346" y="1040807"/>
                  </a:lnTo>
                  <a:lnTo>
                    <a:pt x="549346" y="1069751"/>
                  </a:lnTo>
                  <a:close/>
                  <a:moveTo>
                    <a:pt x="520400" y="1329951"/>
                  </a:moveTo>
                  <a:lnTo>
                    <a:pt x="520400" y="1301007"/>
                  </a:lnTo>
                  <a:lnTo>
                    <a:pt x="549346" y="1301007"/>
                  </a:lnTo>
                  <a:lnTo>
                    <a:pt x="549346" y="1329951"/>
                  </a:lnTo>
                  <a:close/>
                  <a:moveTo>
                    <a:pt x="260201" y="28947"/>
                  </a:moveTo>
                  <a:lnTo>
                    <a:pt x="260201" y="2"/>
                  </a:lnTo>
                  <a:lnTo>
                    <a:pt x="289145" y="2"/>
                  </a:lnTo>
                  <a:lnTo>
                    <a:pt x="289145" y="28947"/>
                  </a:lnTo>
                  <a:close/>
                  <a:moveTo>
                    <a:pt x="260201" y="289147"/>
                  </a:moveTo>
                  <a:lnTo>
                    <a:pt x="260201" y="260203"/>
                  </a:lnTo>
                  <a:lnTo>
                    <a:pt x="289145" y="260203"/>
                  </a:lnTo>
                  <a:lnTo>
                    <a:pt x="289145" y="289147"/>
                  </a:lnTo>
                  <a:close/>
                  <a:moveTo>
                    <a:pt x="260201" y="549348"/>
                  </a:moveTo>
                  <a:lnTo>
                    <a:pt x="260201" y="520403"/>
                  </a:lnTo>
                  <a:lnTo>
                    <a:pt x="289145" y="520403"/>
                  </a:lnTo>
                  <a:lnTo>
                    <a:pt x="289145" y="549348"/>
                  </a:lnTo>
                  <a:close/>
                  <a:moveTo>
                    <a:pt x="260201" y="809551"/>
                  </a:moveTo>
                  <a:lnTo>
                    <a:pt x="260201" y="780605"/>
                  </a:lnTo>
                  <a:lnTo>
                    <a:pt x="289145" y="780605"/>
                  </a:lnTo>
                  <a:lnTo>
                    <a:pt x="289145" y="809551"/>
                  </a:lnTo>
                  <a:close/>
                  <a:moveTo>
                    <a:pt x="260201" y="1069748"/>
                  </a:moveTo>
                  <a:lnTo>
                    <a:pt x="260201" y="1040804"/>
                  </a:lnTo>
                  <a:lnTo>
                    <a:pt x="289145" y="1040804"/>
                  </a:lnTo>
                  <a:lnTo>
                    <a:pt x="289145" y="1069748"/>
                  </a:lnTo>
                  <a:close/>
                  <a:moveTo>
                    <a:pt x="260201" y="1329948"/>
                  </a:moveTo>
                  <a:lnTo>
                    <a:pt x="260201" y="1301004"/>
                  </a:lnTo>
                  <a:lnTo>
                    <a:pt x="289145" y="1301004"/>
                  </a:lnTo>
                  <a:lnTo>
                    <a:pt x="289145" y="1329948"/>
                  </a:lnTo>
                  <a:close/>
                  <a:moveTo>
                    <a:pt x="0" y="28945"/>
                  </a:moveTo>
                  <a:lnTo>
                    <a:pt x="0" y="0"/>
                  </a:lnTo>
                  <a:lnTo>
                    <a:pt x="28944" y="0"/>
                  </a:lnTo>
                  <a:lnTo>
                    <a:pt x="28944" y="28945"/>
                  </a:lnTo>
                  <a:close/>
                  <a:moveTo>
                    <a:pt x="0" y="289145"/>
                  </a:moveTo>
                  <a:lnTo>
                    <a:pt x="0" y="260201"/>
                  </a:lnTo>
                  <a:lnTo>
                    <a:pt x="28944" y="260201"/>
                  </a:lnTo>
                  <a:lnTo>
                    <a:pt x="28944" y="289145"/>
                  </a:lnTo>
                  <a:close/>
                  <a:moveTo>
                    <a:pt x="0" y="549346"/>
                  </a:moveTo>
                  <a:lnTo>
                    <a:pt x="0" y="520401"/>
                  </a:lnTo>
                  <a:lnTo>
                    <a:pt x="28944" y="520401"/>
                  </a:lnTo>
                  <a:lnTo>
                    <a:pt x="28944" y="549346"/>
                  </a:lnTo>
                  <a:close/>
                  <a:moveTo>
                    <a:pt x="0" y="809547"/>
                  </a:moveTo>
                  <a:lnTo>
                    <a:pt x="0" y="780602"/>
                  </a:lnTo>
                  <a:lnTo>
                    <a:pt x="28944" y="780602"/>
                  </a:lnTo>
                  <a:lnTo>
                    <a:pt x="28944" y="809547"/>
                  </a:lnTo>
                  <a:close/>
                  <a:moveTo>
                    <a:pt x="0" y="1069746"/>
                  </a:moveTo>
                  <a:lnTo>
                    <a:pt x="0" y="1040802"/>
                  </a:lnTo>
                  <a:lnTo>
                    <a:pt x="28944" y="1040802"/>
                  </a:lnTo>
                  <a:lnTo>
                    <a:pt x="28944" y="1069746"/>
                  </a:lnTo>
                  <a:close/>
                  <a:moveTo>
                    <a:pt x="0" y="1329946"/>
                  </a:moveTo>
                  <a:lnTo>
                    <a:pt x="0" y="1301002"/>
                  </a:lnTo>
                  <a:lnTo>
                    <a:pt x="28944" y="1301002"/>
                  </a:lnTo>
                  <a:lnTo>
                    <a:pt x="28944" y="1329946"/>
                  </a:lnTo>
                  <a:close/>
                </a:path>
              </a:pathLst>
            </a:custGeom>
            <a:solidFill>
              <a:schemeClr val="tx2">
                <a:alpha val="20000"/>
              </a:schemeClr>
            </a:solidFill>
            <a:ln w="10294"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 name="Freeform: Shape 27">
              <a:extLst>
                <a:ext uri="{FF2B5EF4-FFF2-40B4-BE49-F238E27FC236}">
                  <a16:creationId xmlns:a16="http://schemas.microsoft.com/office/drawing/2014/main" xmlns="" id="{1002DD15-AFAC-4EFB-A129-2542BC5F5194}"/>
                </a:ext>
              </a:extLst>
            </p:cNvPr>
            <p:cNvSpPr/>
            <p:nvPr userDrawn="1"/>
          </p:nvSpPr>
          <p:spPr>
            <a:xfrm rot="5400000">
              <a:off x="8941015" y="-145695"/>
              <a:ext cx="549346" cy="1329951"/>
            </a:xfrm>
            <a:custGeom>
              <a:avLst/>
              <a:gdLst>
                <a:gd name="connsiteX0" fmla="*/ 520400 w 549346"/>
                <a:gd name="connsiteY0" fmla="*/ 28950 h 1329951"/>
                <a:gd name="connsiteX1" fmla="*/ 520400 w 549346"/>
                <a:gd name="connsiteY1" fmla="*/ 5 h 1329951"/>
                <a:gd name="connsiteX2" fmla="*/ 549346 w 549346"/>
                <a:gd name="connsiteY2" fmla="*/ 5 h 1329951"/>
                <a:gd name="connsiteX3" fmla="*/ 549346 w 549346"/>
                <a:gd name="connsiteY3" fmla="*/ 28950 h 1329951"/>
                <a:gd name="connsiteX4" fmla="*/ 520400 w 549346"/>
                <a:gd name="connsiteY4" fmla="*/ 289149 h 1329951"/>
                <a:gd name="connsiteX5" fmla="*/ 520400 w 549346"/>
                <a:gd name="connsiteY5" fmla="*/ 260205 h 1329951"/>
                <a:gd name="connsiteX6" fmla="*/ 549346 w 549346"/>
                <a:gd name="connsiteY6" fmla="*/ 260205 h 1329951"/>
                <a:gd name="connsiteX7" fmla="*/ 549346 w 549346"/>
                <a:gd name="connsiteY7" fmla="*/ 289149 h 1329951"/>
                <a:gd name="connsiteX8" fmla="*/ 520400 w 549346"/>
                <a:gd name="connsiteY8" fmla="*/ 549350 h 1329951"/>
                <a:gd name="connsiteX9" fmla="*/ 520400 w 549346"/>
                <a:gd name="connsiteY9" fmla="*/ 520405 h 1329951"/>
                <a:gd name="connsiteX10" fmla="*/ 549346 w 549346"/>
                <a:gd name="connsiteY10" fmla="*/ 520405 h 1329951"/>
                <a:gd name="connsiteX11" fmla="*/ 549346 w 549346"/>
                <a:gd name="connsiteY11" fmla="*/ 549350 h 1329951"/>
                <a:gd name="connsiteX12" fmla="*/ 520400 w 549346"/>
                <a:gd name="connsiteY12" fmla="*/ 809553 h 1329951"/>
                <a:gd name="connsiteX13" fmla="*/ 520400 w 549346"/>
                <a:gd name="connsiteY13" fmla="*/ 780608 h 1329951"/>
                <a:gd name="connsiteX14" fmla="*/ 549346 w 549346"/>
                <a:gd name="connsiteY14" fmla="*/ 780608 h 1329951"/>
                <a:gd name="connsiteX15" fmla="*/ 549346 w 549346"/>
                <a:gd name="connsiteY15" fmla="*/ 809553 h 1329951"/>
                <a:gd name="connsiteX16" fmla="*/ 520400 w 549346"/>
                <a:gd name="connsiteY16" fmla="*/ 1069751 h 1329951"/>
                <a:gd name="connsiteX17" fmla="*/ 520400 w 549346"/>
                <a:gd name="connsiteY17" fmla="*/ 1040807 h 1329951"/>
                <a:gd name="connsiteX18" fmla="*/ 549346 w 549346"/>
                <a:gd name="connsiteY18" fmla="*/ 1040807 h 1329951"/>
                <a:gd name="connsiteX19" fmla="*/ 549346 w 549346"/>
                <a:gd name="connsiteY19" fmla="*/ 1069751 h 1329951"/>
                <a:gd name="connsiteX20" fmla="*/ 520400 w 549346"/>
                <a:gd name="connsiteY20" fmla="*/ 1329951 h 1329951"/>
                <a:gd name="connsiteX21" fmla="*/ 520400 w 549346"/>
                <a:gd name="connsiteY21" fmla="*/ 1301007 h 1329951"/>
                <a:gd name="connsiteX22" fmla="*/ 549346 w 549346"/>
                <a:gd name="connsiteY22" fmla="*/ 1301007 h 1329951"/>
                <a:gd name="connsiteX23" fmla="*/ 549346 w 549346"/>
                <a:gd name="connsiteY23" fmla="*/ 1329951 h 1329951"/>
                <a:gd name="connsiteX24" fmla="*/ 260201 w 549346"/>
                <a:gd name="connsiteY24" fmla="*/ 28947 h 1329951"/>
                <a:gd name="connsiteX25" fmla="*/ 260201 w 549346"/>
                <a:gd name="connsiteY25" fmla="*/ 2 h 1329951"/>
                <a:gd name="connsiteX26" fmla="*/ 289145 w 549346"/>
                <a:gd name="connsiteY26" fmla="*/ 2 h 1329951"/>
                <a:gd name="connsiteX27" fmla="*/ 289145 w 549346"/>
                <a:gd name="connsiteY27" fmla="*/ 28947 h 1329951"/>
                <a:gd name="connsiteX28" fmla="*/ 260201 w 549346"/>
                <a:gd name="connsiteY28" fmla="*/ 289147 h 1329951"/>
                <a:gd name="connsiteX29" fmla="*/ 260201 w 549346"/>
                <a:gd name="connsiteY29" fmla="*/ 260203 h 1329951"/>
                <a:gd name="connsiteX30" fmla="*/ 289145 w 549346"/>
                <a:gd name="connsiteY30" fmla="*/ 260203 h 1329951"/>
                <a:gd name="connsiteX31" fmla="*/ 289145 w 549346"/>
                <a:gd name="connsiteY31" fmla="*/ 289147 h 1329951"/>
                <a:gd name="connsiteX32" fmla="*/ 260201 w 549346"/>
                <a:gd name="connsiteY32" fmla="*/ 549348 h 1329951"/>
                <a:gd name="connsiteX33" fmla="*/ 260201 w 549346"/>
                <a:gd name="connsiteY33" fmla="*/ 520403 h 1329951"/>
                <a:gd name="connsiteX34" fmla="*/ 289145 w 549346"/>
                <a:gd name="connsiteY34" fmla="*/ 520403 h 1329951"/>
                <a:gd name="connsiteX35" fmla="*/ 289145 w 549346"/>
                <a:gd name="connsiteY35" fmla="*/ 549348 h 1329951"/>
                <a:gd name="connsiteX36" fmla="*/ 260201 w 549346"/>
                <a:gd name="connsiteY36" fmla="*/ 809551 h 1329951"/>
                <a:gd name="connsiteX37" fmla="*/ 260201 w 549346"/>
                <a:gd name="connsiteY37" fmla="*/ 780605 h 1329951"/>
                <a:gd name="connsiteX38" fmla="*/ 289145 w 549346"/>
                <a:gd name="connsiteY38" fmla="*/ 780605 h 1329951"/>
                <a:gd name="connsiteX39" fmla="*/ 289145 w 549346"/>
                <a:gd name="connsiteY39" fmla="*/ 809551 h 1329951"/>
                <a:gd name="connsiteX40" fmla="*/ 260201 w 549346"/>
                <a:gd name="connsiteY40" fmla="*/ 1069748 h 1329951"/>
                <a:gd name="connsiteX41" fmla="*/ 260201 w 549346"/>
                <a:gd name="connsiteY41" fmla="*/ 1040804 h 1329951"/>
                <a:gd name="connsiteX42" fmla="*/ 289145 w 549346"/>
                <a:gd name="connsiteY42" fmla="*/ 1040804 h 1329951"/>
                <a:gd name="connsiteX43" fmla="*/ 289145 w 549346"/>
                <a:gd name="connsiteY43" fmla="*/ 1069748 h 1329951"/>
                <a:gd name="connsiteX44" fmla="*/ 260201 w 549346"/>
                <a:gd name="connsiteY44" fmla="*/ 1329948 h 1329951"/>
                <a:gd name="connsiteX45" fmla="*/ 260201 w 549346"/>
                <a:gd name="connsiteY45" fmla="*/ 1301004 h 1329951"/>
                <a:gd name="connsiteX46" fmla="*/ 289145 w 549346"/>
                <a:gd name="connsiteY46" fmla="*/ 1301004 h 1329951"/>
                <a:gd name="connsiteX47" fmla="*/ 289145 w 549346"/>
                <a:gd name="connsiteY47" fmla="*/ 1329948 h 1329951"/>
                <a:gd name="connsiteX48" fmla="*/ 0 w 549346"/>
                <a:gd name="connsiteY48" fmla="*/ 28945 h 1329951"/>
                <a:gd name="connsiteX49" fmla="*/ 0 w 549346"/>
                <a:gd name="connsiteY49" fmla="*/ 0 h 1329951"/>
                <a:gd name="connsiteX50" fmla="*/ 28944 w 549346"/>
                <a:gd name="connsiteY50" fmla="*/ 0 h 1329951"/>
                <a:gd name="connsiteX51" fmla="*/ 28944 w 549346"/>
                <a:gd name="connsiteY51" fmla="*/ 28945 h 1329951"/>
                <a:gd name="connsiteX52" fmla="*/ 0 w 549346"/>
                <a:gd name="connsiteY52" fmla="*/ 289145 h 1329951"/>
                <a:gd name="connsiteX53" fmla="*/ 0 w 549346"/>
                <a:gd name="connsiteY53" fmla="*/ 260201 h 1329951"/>
                <a:gd name="connsiteX54" fmla="*/ 28944 w 549346"/>
                <a:gd name="connsiteY54" fmla="*/ 260201 h 1329951"/>
                <a:gd name="connsiteX55" fmla="*/ 28944 w 549346"/>
                <a:gd name="connsiteY55" fmla="*/ 289145 h 1329951"/>
                <a:gd name="connsiteX56" fmla="*/ 0 w 549346"/>
                <a:gd name="connsiteY56" fmla="*/ 549346 h 1329951"/>
                <a:gd name="connsiteX57" fmla="*/ 0 w 549346"/>
                <a:gd name="connsiteY57" fmla="*/ 520401 h 1329951"/>
                <a:gd name="connsiteX58" fmla="*/ 28944 w 549346"/>
                <a:gd name="connsiteY58" fmla="*/ 520401 h 1329951"/>
                <a:gd name="connsiteX59" fmla="*/ 28944 w 549346"/>
                <a:gd name="connsiteY59" fmla="*/ 549346 h 1329951"/>
                <a:gd name="connsiteX60" fmla="*/ 0 w 549346"/>
                <a:gd name="connsiteY60" fmla="*/ 809547 h 1329951"/>
                <a:gd name="connsiteX61" fmla="*/ 0 w 549346"/>
                <a:gd name="connsiteY61" fmla="*/ 780602 h 1329951"/>
                <a:gd name="connsiteX62" fmla="*/ 28944 w 549346"/>
                <a:gd name="connsiteY62" fmla="*/ 780602 h 1329951"/>
                <a:gd name="connsiteX63" fmla="*/ 28944 w 549346"/>
                <a:gd name="connsiteY63" fmla="*/ 809547 h 1329951"/>
                <a:gd name="connsiteX64" fmla="*/ 0 w 549346"/>
                <a:gd name="connsiteY64" fmla="*/ 1069746 h 1329951"/>
                <a:gd name="connsiteX65" fmla="*/ 0 w 549346"/>
                <a:gd name="connsiteY65" fmla="*/ 1040802 h 1329951"/>
                <a:gd name="connsiteX66" fmla="*/ 28944 w 549346"/>
                <a:gd name="connsiteY66" fmla="*/ 1040802 h 1329951"/>
                <a:gd name="connsiteX67" fmla="*/ 28944 w 549346"/>
                <a:gd name="connsiteY67" fmla="*/ 1069746 h 1329951"/>
                <a:gd name="connsiteX68" fmla="*/ 0 w 549346"/>
                <a:gd name="connsiteY68" fmla="*/ 1329946 h 1329951"/>
                <a:gd name="connsiteX69" fmla="*/ 0 w 549346"/>
                <a:gd name="connsiteY69" fmla="*/ 1301002 h 1329951"/>
                <a:gd name="connsiteX70" fmla="*/ 28944 w 549346"/>
                <a:gd name="connsiteY70" fmla="*/ 1301002 h 1329951"/>
                <a:gd name="connsiteX71" fmla="*/ 28944 w 549346"/>
                <a:gd name="connsiteY71" fmla="*/ 1329946 h 1329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549346" h="1329951">
                  <a:moveTo>
                    <a:pt x="520400" y="28950"/>
                  </a:moveTo>
                  <a:lnTo>
                    <a:pt x="520400" y="5"/>
                  </a:lnTo>
                  <a:lnTo>
                    <a:pt x="549346" y="5"/>
                  </a:lnTo>
                  <a:lnTo>
                    <a:pt x="549346" y="28950"/>
                  </a:lnTo>
                  <a:close/>
                  <a:moveTo>
                    <a:pt x="520400" y="289149"/>
                  </a:moveTo>
                  <a:lnTo>
                    <a:pt x="520400" y="260205"/>
                  </a:lnTo>
                  <a:lnTo>
                    <a:pt x="549346" y="260205"/>
                  </a:lnTo>
                  <a:lnTo>
                    <a:pt x="549346" y="289149"/>
                  </a:lnTo>
                  <a:close/>
                  <a:moveTo>
                    <a:pt x="520400" y="549350"/>
                  </a:moveTo>
                  <a:lnTo>
                    <a:pt x="520400" y="520405"/>
                  </a:lnTo>
                  <a:lnTo>
                    <a:pt x="549346" y="520405"/>
                  </a:lnTo>
                  <a:lnTo>
                    <a:pt x="549346" y="549350"/>
                  </a:lnTo>
                  <a:close/>
                  <a:moveTo>
                    <a:pt x="520400" y="809553"/>
                  </a:moveTo>
                  <a:lnTo>
                    <a:pt x="520400" y="780608"/>
                  </a:lnTo>
                  <a:lnTo>
                    <a:pt x="549346" y="780608"/>
                  </a:lnTo>
                  <a:lnTo>
                    <a:pt x="549346" y="809553"/>
                  </a:lnTo>
                  <a:close/>
                  <a:moveTo>
                    <a:pt x="520400" y="1069751"/>
                  </a:moveTo>
                  <a:lnTo>
                    <a:pt x="520400" y="1040807"/>
                  </a:lnTo>
                  <a:lnTo>
                    <a:pt x="549346" y="1040807"/>
                  </a:lnTo>
                  <a:lnTo>
                    <a:pt x="549346" y="1069751"/>
                  </a:lnTo>
                  <a:close/>
                  <a:moveTo>
                    <a:pt x="520400" y="1329951"/>
                  </a:moveTo>
                  <a:lnTo>
                    <a:pt x="520400" y="1301007"/>
                  </a:lnTo>
                  <a:lnTo>
                    <a:pt x="549346" y="1301007"/>
                  </a:lnTo>
                  <a:lnTo>
                    <a:pt x="549346" y="1329951"/>
                  </a:lnTo>
                  <a:close/>
                  <a:moveTo>
                    <a:pt x="260201" y="28947"/>
                  </a:moveTo>
                  <a:lnTo>
                    <a:pt x="260201" y="2"/>
                  </a:lnTo>
                  <a:lnTo>
                    <a:pt x="289145" y="2"/>
                  </a:lnTo>
                  <a:lnTo>
                    <a:pt x="289145" y="28947"/>
                  </a:lnTo>
                  <a:close/>
                  <a:moveTo>
                    <a:pt x="260201" y="289147"/>
                  </a:moveTo>
                  <a:lnTo>
                    <a:pt x="260201" y="260203"/>
                  </a:lnTo>
                  <a:lnTo>
                    <a:pt x="289145" y="260203"/>
                  </a:lnTo>
                  <a:lnTo>
                    <a:pt x="289145" y="289147"/>
                  </a:lnTo>
                  <a:close/>
                  <a:moveTo>
                    <a:pt x="260201" y="549348"/>
                  </a:moveTo>
                  <a:lnTo>
                    <a:pt x="260201" y="520403"/>
                  </a:lnTo>
                  <a:lnTo>
                    <a:pt x="289145" y="520403"/>
                  </a:lnTo>
                  <a:lnTo>
                    <a:pt x="289145" y="549348"/>
                  </a:lnTo>
                  <a:close/>
                  <a:moveTo>
                    <a:pt x="260201" y="809551"/>
                  </a:moveTo>
                  <a:lnTo>
                    <a:pt x="260201" y="780605"/>
                  </a:lnTo>
                  <a:lnTo>
                    <a:pt x="289145" y="780605"/>
                  </a:lnTo>
                  <a:lnTo>
                    <a:pt x="289145" y="809551"/>
                  </a:lnTo>
                  <a:close/>
                  <a:moveTo>
                    <a:pt x="260201" y="1069748"/>
                  </a:moveTo>
                  <a:lnTo>
                    <a:pt x="260201" y="1040804"/>
                  </a:lnTo>
                  <a:lnTo>
                    <a:pt x="289145" y="1040804"/>
                  </a:lnTo>
                  <a:lnTo>
                    <a:pt x="289145" y="1069748"/>
                  </a:lnTo>
                  <a:close/>
                  <a:moveTo>
                    <a:pt x="260201" y="1329948"/>
                  </a:moveTo>
                  <a:lnTo>
                    <a:pt x="260201" y="1301004"/>
                  </a:lnTo>
                  <a:lnTo>
                    <a:pt x="289145" y="1301004"/>
                  </a:lnTo>
                  <a:lnTo>
                    <a:pt x="289145" y="1329948"/>
                  </a:lnTo>
                  <a:close/>
                  <a:moveTo>
                    <a:pt x="0" y="28945"/>
                  </a:moveTo>
                  <a:lnTo>
                    <a:pt x="0" y="0"/>
                  </a:lnTo>
                  <a:lnTo>
                    <a:pt x="28944" y="0"/>
                  </a:lnTo>
                  <a:lnTo>
                    <a:pt x="28944" y="28945"/>
                  </a:lnTo>
                  <a:close/>
                  <a:moveTo>
                    <a:pt x="0" y="289145"/>
                  </a:moveTo>
                  <a:lnTo>
                    <a:pt x="0" y="260201"/>
                  </a:lnTo>
                  <a:lnTo>
                    <a:pt x="28944" y="260201"/>
                  </a:lnTo>
                  <a:lnTo>
                    <a:pt x="28944" y="289145"/>
                  </a:lnTo>
                  <a:close/>
                  <a:moveTo>
                    <a:pt x="0" y="549346"/>
                  </a:moveTo>
                  <a:lnTo>
                    <a:pt x="0" y="520401"/>
                  </a:lnTo>
                  <a:lnTo>
                    <a:pt x="28944" y="520401"/>
                  </a:lnTo>
                  <a:lnTo>
                    <a:pt x="28944" y="549346"/>
                  </a:lnTo>
                  <a:close/>
                  <a:moveTo>
                    <a:pt x="0" y="809547"/>
                  </a:moveTo>
                  <a:lnTo>
                    <a:pt x="0" y="780602"/>
                  </a:lnTo>
                  <a:lnTo>
                    <a:pt x="28944" y="780602"/>
                  </a:lnTo>
                  <a:lnTo>
                    <a:pt x="28944" y="809547"/>
                  </a:lnTo>
                  <a:close/>
                  <a:moveTo>
                    <a:pt x="0" y="1069746"/>
                  </a:moveTo>
                  <a:lnTo>
                    <a:pt x="0" y="1040802"/>
                  </a:lnTo>
                  <a:lnTo>
                    <a:pt x="28944" y="1040802"/>
                  </a:lnTo>
                  <a:lnTo>
                    <a:pt x="28944" y="1069746"/>
                  </a:lnTo>
                  <a:close/>
                  <a:moveTo>
                    <a:pt x="0" y="1329946"/>
                  </a:moveTo>
                  <a:lnTo>
                    <a:pt x="0" y="1301002"/>
                  </a:lnTo>
                  <a:lnTo>
                    <a:pt x="28944" y="1301002"/>
                  </a:lnTo>
                  <a:lnTo>
                    <a:pt x="28944" y="1329946"/>
                  </a:lnTo>
                  <a:close/>
                </a:path>
              </a:pathLst>
            </a:custGeom>
            <a:solidFill>
              <a:schemeClr val="tx2">
                <a:alpha val="20000"/>
              </a:schemeClr>
            </a:solidFill>
            <a:ln w="10294"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 name="Freeform: Shape 28">
              <a:extLst>
                <a:ext uri="{FF2B5EF4-FFF2-40B4-BE49-F238E27FC236}">
                  <a16:creationId xmlns:a16="http://schemas.microsoft.com/office/drawing/2014/main" xmlns="" id="{1B0AA9B6-AF3C-4AF7-B740-23F772726DF5}"/>
                </a:ext>
              </a:extLst>
            </p:cNvPr>
            <p:cNvSpPr/>
            <p:nvPr userDrawn="1"/>
          </p:nvSpPr>
          <p:spPr>
            <a:xfrm rot="5400000">
              <a:off x="9981382" y="374704"/>
              <a:ext cx="549346" cy="289153"/>
            </a:xfrm>
            <a:custGeom>
              <a:avLst/>
              <a:gdLst>
                <a:gd name="connsiteX0" fmla="*/ 520400 w 549346"/>
                <a:gd name="connsiteY0" fmla="*/ 28953 h 289153"/>
                <a:gd name="connsiteX1" fmla="*/ 520400 w 549346"/>
                <a:gd name="connsiteY1" fmla="*/ 9 h 289153"/>
                <a:gd name="connsiteX2" fmla="*/ 549346 w 549346"/>
                <a:gd name="connsiteY2" fmla="*/ 9 h 289153"/>
                <a:gd name="connsiteX3" fmla="*/ 549346 w 549346"/>
                <a:gd name="connsiteY3" fmla="*/ 28953 h 289153"/>
                <a:gd name="connsiteX4" fmla="*/ 520400 w 549346"/>
                <a:gd name="connsiteY4" fmla="*/ 289153 h 289153"/>
                <a:gd name="connsiteX5" fmla="*/ 520400 w 549346"/>
                <a:gd name="connsiteY5" fmla="*/ 260209 h 289153"/>
                <a:gd name="connsiteX6" fmla="*/ 549346 w 549346"/>
                <a:gd name="connsiteY6" fmla="*/ 260209 h 289153"/>
                <a:gd name="connsiteX7" fmla="*/ 549346 w 549346"/>
                <a:gd name="connsiteY7" fmla="*/ 289153 h 289153"/>
                <a:gd name="connsiteX8" fmla="*/ 260201 w 549346"/>
                <a:gd name="connsiteY8" fmla="*/ 289151 h 289153"/>
                <a:gd name="connsiteX9" fmla="*/ 260201 w 549346"/>
                <a:gd name="connsiteY9" fmla="*/ 260207 h 289153"/>
                <a:gd name="connsiteX10" fmla="*/ 289145 w 549346"/>
                <a:gd name="connsiteY10" fmla="*/ 260207 h 289153"/>
                <a:gd name="connsiteX11" fmla="*/ 289145 w 549346"/>
                <a:gd name="connsiteY11" fmla="*/ 289151 h 289153"/>
                <a:gd name="connsiteX12" fmla="*/ 0 w 549346"/>
                <a:gd name="connsiteY12" fmla="*/ 28949 h 289153"/>
                <a:gd name="connsiteX13" fmla="*/ 0 w 549346"/>
                <a:gd name="connsiteY13" fmla="*/ 0 h 289153"/>
                <a:gd name="connsiteX14" fmla="*/ 28944 w 549346"/>
                <a:gd name="connsiteY14" fmla="*/ 0 h 289153"/>
                <a:gd name="connsiteX15" fmla="*/ 28944 w 549346"/>
                <a:gd name="connsiteY15" fmla="*/ 28949 h 289153"/>
                <a:gd name="connsiteX16" fmla="*/ 0 w 549346"/>
                <a:gd name="connsiteY16" fmla="*/ 289149 h 289153"/>
                <a:gd name="connsiteX17" fmla="*/ 0 w 549346"/>
                <a:gd name="connsiteY17" fmla="*/ 260205 h 289153"/>
                <a:gd name="connsiteX18" fmla="*/ 28944 w 549346"/>
                <a:gd name="connsiteY18" fmla="*/ 260205 h 289153"/>
                <a:gd name="connsiteX19" fmla="*/ 28944 w 549346"/>
                <a:gd name="connsiteY19" fmla="*/ 289149 h 289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49346" h="289153">
                  <a:moveTo>
                    <a:pt x="520400" y="28953"/>
                  </a:moveTo>
                  <a:lnTo>
                    <a:pt x="520400" y="9"/>
                  </a:lnTo>
                  <a:lnTo>
                    <a:pt x="549346" y="9"/>
                  </a:lnTo>
                  <a:lnTo>
                    <a:pt x="549346" y="28953"/>
                  </a:lnTo>
                  <a:close/>
                  <a:moveTo>
                    <a:pt x="520400" y="289153"/>
                  </a:moveTo>
                  <a:lnTo>
                    <a:pt x="520400" y="260209"/>
                  </a:lnTo>
                  <a:lnTo>
                    <a:pt x="549346" y="260209"/>
                  </a:lnTo>
                  <a:lnTo>
                    <a:pt x="549346" y="289153"/>
                  </a:lnTo>
                  <a:close/>
                  <a:moveTo>
                    <a:pt x="260201" y="289151"/>
                  </a:moveTo>
                  <a:lnTo>
                    <a:pt x="260201" y="260207"/>
                  </a:lnTo>
                  <a:lnTo>
                    <a:pt x="289145" y="260207"/>
                  </a:lnTo>
                  <a:lnTo>
                    <a:pt x="289145" y="289151"/>
                  </a:lnTo>
                  <a:close/>
                  <a:moveTo>
                    <a:pt x="0" y="28949"/>
                  </a:moveTo>
                  <a:lnTo>
                    <a:pt x="0" y="0"/>
                  </a:lnTo>
                  <a:lnTo>
                    <a:pt x="28944" y="0"/>
                  </a:lnTo>
                  <a:lnTo>
                    <a:pt x="28944" y="28949"/>
                  </a:lnTo>
                  <a:close/>
                  <a:moveTo>
                    <a:pt x="0" y="289149"/>
                  </a:moveTo>
                  <a:lnTo>
                    <a:pt x="0" y="260205"/>
                  </a:lnTo>
                  <a:lnTo>
                    <a:pt x="28944" y="260205"/>
                  </a:lnTo>
                  <a:lnTo>
                    <a:pt x="28944" y="289149"/>
                  </a:lnTo>
                  <a:close/>
                </a:path>
              </a:pathLst>
            </a:custGeom>
            <a:solidFill>
              <a:schemeClr val="tx2">
                <a:alpha val="20000"/>
              </a:schemeClr>
            </a:solidFill>
            <a:ln w="10294"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30" name="Title 43">
            <a:extLst>
              <a:ext uri="{FF2B5EF4-FFF2-40B4-BE49-F238E27FC236}">
                <a16:creationId xmlns:a16="http://schemas.microsoft.com/office/drawing/2014/main" xmlns="" id="{29A973F6-ADA9-41BF-A88A-1AD1E3DBE512}"/>
              </a:ext>
            </a:extLst>
          </p:cNvPr>
          <p:cNvSpPr txBox="1">
            <a:spLocks/>
          </p:cNvSpPr>
          <p:nvPr/>
        </p:nvSpPr>
        <p:spPr>
          <a:xfrm>
            <a:off x="381001" y="357721"/>
            <a:ext cx="6608941" cy="690029"/>
          </a:xfrm>
          <a:prstGeom prst="rect">
            <a:avLst/>
          </a:prstGeom>
        </p:spPr>
        <p:txBody>
          <a:bodyPr vert="horz" lIns="0" tIns="0" rIns="0" bIns="0" rtlCol="0" anchor="t" anchorCtr="0">
            <a:noAutofit/>
          </a:bodyPr>
          <a:lstStyle>
            <a:lvl1pPr algn="l" defTabSz="457200" rtl="0" eaLnBrk="1" latinLnBrk="0" hangingPunct="1">
              <a:lnSpc>
                <a:spcPct val="85000"/>
              </a:lnSpc>
              <a:spcBef>
                <a:spcPct val="0"/>
              </a:spcBef>
              <a:buNone/>
              <a:tabLst>
                <a:tab pos="2227263" algn="l"/>
              </a:tabLst>
              <a:defRPr sz="2800" b="1" i="0" kern="1200" spc="-50" baseline="0">
                <a:solidFill>
                  <a:schemeClr val="tx1"/>
                </a:solidFill>
                <a:latin typeface="Arial" panose="020B0604020202020204" pitchFamily="34" charset="0"/>
                <a:ea typeface="+mj-ea"/>
                <a:cs typeface="Arial"/>
              </a:defRPr>
            </a:lvl1pPr>
          </a:lstStyle>
          <a:p>
            <a:pPr lvl="0"/>
            <a:r>
              <a:rPr lang="en-US" dirty="0">
                <a:solidFill>
                  <a:prstClr val="black"/>
                </a:solidFill>
                <a:latin typeface="Helvetica" panose="020B0604020202020204" pitchFamily="34" charset="0"/>
                <a:cs typeface="Helvetica" panose="020B0604020202020204" pitchFamily="34" charset="0"/>
              </a:rPr>
              <a:t>Introduction to Variables Panel</a:t>
            </a:r>
            <a:endParaRPr kumimoji="0" lang="en-US" sz="2800" b="1" i="0" u="none" strike="noStrike" kern="1200" cap="none" spc="-50" normalizeH="0" baseline="0" noProof="0" dirty="0">
              <a:ln>
                <a:noFill/>
              </a:ln>
              <a:solidFill>
                <a:prstClr val="black"/>
              </a:solidFill>
              <a:effectLst/>
              <a:uLnTx/>
              <a:uFillTx/>
              <a:latin typeface="Helvetica" panose="020B0604020202020204" pitchFamily="34" charset="0"/>
              <a:ea typeface="+mj-ea"/>
              <a:cs typeface="Helvetica" panose="020B0604020202020204" pitchFamily="34" charset="0"/>
            </a:endParaRPr>
          </a:p>
        </p:txBody>
      </p:sp>
      <p:sp>
        <p:nvSpPr>
          <p:cNvPr id="31" name="Rectangle 30">
            <a:extLst>
              <a:ext uri="{FF2B5EF4-FFF2-40B4-BE49-F238E27FC236}">
                <a16:creationId xmlns:a16="http://schemas.microsoft.com/office/drawing/2014/main" xmlns="" id="{53ADBD0E-AC30-4CB8-AD24-FD52A1B4EDE2}"/>
              </a:ext>
            </a:extLst>
          </p:cNvPr>
          <p:cNvSpPr/>
          <p:nvPr/>
        </p:nvSpPr>
        <p:spPr>
          <a:xfrm>
            <a:off x="1024469" y="1157566"/>
            <a:ext cx="10972800" cy="2743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7" name="Rectangle 36">
            <a:extLst>
              <a:ext uri="{FF2B5EF4-FFF2-40B4-BE49-F238E27FC236}">
                <a16:creationId xmlns:a16="http://schemas.microsoft.com/office/drawing/2014/main" xmlns="" id="{98F2C553-7C4B-4EA3-8730-56C48E6084F7}"/>
              </a:ext>
            </a:extLst>
          </p:cNvPr>
          <p:cNvSpPr/>
          <p:nvPr/>
        </p:nvSpPr>
        <p:spPr>
          <a:xfrm>
            <a:off x="-1" y="6812282"/>
            <a:ext cx="12192001" cy="45719"/>
          </a:xfrm>
          <a:prstGeom prst="rect">
            <a:avLst/>
          </a:prstGeom>
          <a:solidFill>
            <a:srgbClr val="FA42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 name="Rectangle 37">
            <a:extLst>
              <a:ext uri="{FF2B5EF4-FFF2-40B4-BE49-F238E27FC236}">
                <a16:creationId xmlns:a16="http://schemas.microsoft.com/office/drawing/2014/main" xmlns="" id="{9AC202AD-559C-41DE-9AE0-EA5E003805CB}"/>
              </a:ext>
            </a:extLst>
          </p:cNvPr>
          <p:cNvSpPr/>
          <p:nvPr/>
        </p:nvSpPr>
        <p:spPr>
          <a:xfrm>
            <a:off x="381101" y="1243556"/>
            <a:ext cx="11583414" cy="400110"/>
          </a:xfrm>
          <a:prstGeom prst="rect">
            <a:avLst/>
          </a:prstGeom>
        </p:spPr>
        <p:txBody>
          <a:bodyPr wrap="square">
            <a:spAutoFit/>
          </a:bodyPr>
          <a:lstStyle/>
          <a:p>
            <a:pPr lvl="0">
              <a:defRPr/>
            </a:pPr>
            <a:r>
              <a:rPr lang="en-US" sz="2000" dirty="0">
                <a:solidFill>
                  <a:srgbClr val="ED7D31">
                    <a:lumMod val="10000"/>
                  </a:srgbClr>
                </a:solidFill>
                <a:latin typeface="Helvetica" panose="020B0604020202020204" pitchFamily="34" charset="0"/>
                <a:ea typeface="Inter" panose="020B0502030000000004" pitchFamily="34" charset="0"/>
                <a:cs typeface="Helvetica" panose="020B0604020202020204" pitchFamily="34" charset="0"/>
              </a:rPr>
              <a:t>Enables the users to create variables and modify them.</a:t>
            </a:r>
          </a:p>
        </p:txBody>
      </p:sp>
      <p:sp>
        <p:nvSpPr>
          <p:cNvPr id="39" name="Rectangle 38">
            <a:extLst>
              <a:ext uri="{FF2B5EF4-FFF2-40B4-BE49-F238E27FC236}">
                <a16:creationId xmlns:a16="http://schemas.microsoft.com/office/drawing/2014/main" xmlns="" id="{0B6FA040-AED1-4CEB-B00A-8A1588CE0DE8}"/>
              </a:ext>
            </a:extLst>
          </p:cNvPr>
          <p:cNvSpPr/>
          <p:nvPr/>
        </p:nvSpPr>
        <p:spPr>
          <a:xfrm>
            <a:off x="384665" y="1157566"/>
            <a:ext cx="73152" cy="2743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 name="Rectangle 39">
            <a:extLst>
              <a:ext uri="{FF2B5EF4-FFF2-40B4-BE49-F238E27FC236}">
                <a16:creationId xmlns:a16="http://schemas.microsoft.com/office/drawing/2014/main" xmlns="" id="{DCC78C35-16D4-416B-B32D-5DC2F552672C}"/>
              </a:ext>
            </a:extLst>
          </p:cNvPr>
          <p:cNvSpPr/>
          <p:nvPr/>
        </p:nvSpPr>
        <p:spPr>
          <a:xfrm>
            <a:off x="511406" y="1157566"/>
            <a:ext cx="73152" cy="2743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1" name="Rectangle 40">
            <a:extLst>
              <a:ext uri="{FF2B5EF4-FFF2-40B4-BE49-F238E27FC236}">
                <a16:creationId xmlns:a16="http://schemas.microsoft.com/office/drawing/2014/main" xmlns="" id="{61507461-5C9A-491C-8F6C-B9026EA93C0C}"/>
              </a:ext>
            </a:extLst>
          </p:cNvPr>
          <p:cNvSpPr/>
          <p:nvPr/>
        </p:nvSpPr>
        <p:spPr>
          <a:xfrm>
            <a:off x="638147" y="1157566"/>
            <a:ext cx="73152" cy="2743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2" name="Rectangle 41">
            <a:extLst>
              <a:ext uri="{FF2B5EF4-FFF2-40B4-BE49-F238E27FC236}">
                <a16:creationId xmlns:a16="http://schemas.microsoft.com/office/drawing/2014/main" xmlns="" id="{EFC12F44-651B-48CD-9F60-57BAB57DC806}"/>
              </a:ext>
            </a:extLst>
          </p:cNvPr>
          <p:cNvSpPr/>
          <p:nvPr/>
        </p:nvSpPr>
        <p:spPr>
          <a:xfrm>
            <a:off x="764888" y="1157566"/>
            <a:ext cx="73152" cy="2743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 name="Rectangle 42">
            <a:extLst>
              <a:ext uri="{FF2B5EF4-FFF2-40B4-BE49-F238E27FC236}">
                <a16:creationId xmlns:a16="http://schemas.microsoft.com/office/drawing/2014/main" xmlns="" id="{A6D9627D-80F0-4437-899C-D8E243118C41}"/>
              </a:ext>
            </a:extLst>
          </p:cNvPr>
          <p:cNvSpPr/>
          <p:nvPr/>
        </p:nvSpPr>
        <p:spPr>
          <a:xfrm>
            <a:off x="891627" y="1157566"/>
            <a:ext cx="73152" cy="2743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2" name="Group 1">
            <a:extLst>
              <a:ext uri="{FF2B5EF4-FFF2-40B4-BE49-F238E27FC236}">
                <a16:creationId xmlns:a16="http://schemas.microsoft.com/office/drawing/2014/main" xmlns="" id="{A9272AC2-B94C-473B-8E68-EFBE196BD616}"/>
              </a:ext>
            </a:extLst>
          </p:cNvPr>
          <p:cNvGrpSpPr/>
          <p:nvPr/>
        </p:nvGrpSpPr>
        <p:grpSpPr>
          <a:xfrm>
            <a:off x="1395576" y="1702224"/>
            <a:ext cx="9400849" cy="5062748"/>
            <a:chOff x="1135951" y="1491974"/>
            <a:chExt cx="9791256" cy="5272998"/>
          </a:xfrm>
        </p:grpSpPr>
        <p:pic>
          <p:nvPicPr>
            <p:cNvPr id="109" name="Picture 108">
              <a:extLst>
                <a:ext uri="{FF2B5EF4-FFF2-40B4-BE49-F238E27FC236}">
                  <a16:creationId xmlns:a16="http://schemas.microsoft.com/office/drawing/2014/main" xmlns="" id="{F6C2C22D-675A-4587-BE5D-5F59C4D5549B}"/>
                </a:ext>
              </a:extLst>
            </p:cNvPr>
            <p:cNvPicPr>
              <a:picLocks noChangeAspect="1"/>
            </p:cNvPicPr>
            <p:nvPr/>
          </p:nvPicPr>
          <p:blipFill>
            <a:blip r:embed="rId5"/>
            <a:stretch>
              <a:fillRect/>
            </a:stretch>
          </p:blipFill>
          <p:spPr>
            <a:xfrm>
              <a:off x="1135951" y="1491974"/>
              <a:ext cx="9791256" cy="5272998"/>
            </a:xfrm>
            <a:prstGeom prst="rect">
              <a:avLst/>
            </a:prstGeom>
            <a:ln>
              <a:solidFill>
                <a:srgbClr val="0067DF"/>
              </a:solidFill>
            </a:ln>
          </p:spPr>
        </p:pic>
        <p:sp>
          <p:nvSpPr>
            <p:cNvPr id="110" name="AutoShape 2">
              <a:extLst>
                <a:ext uri="{FF2B5EF4-FFF2-40B4-BE49-F238E27FC236}">
                  <a16:creationId xmlns:a16="http://schemas.microsoft.com/office/drawing/2014/main" xmlns="" id="{161610D0-C348-4D7A-B8D2-020D8BECD301}"/>
                </a:ext>
              </a:extLst>
            </p:cNvPr>
            <p:cNvSpPr>
              <a:spLocks noChangeAspect="1" noChangeArrowheads="1"/>
            </p:cNvSpPr>
            <p:nvPr/>
          </p:nvSpPr>
          <p:spPr bwMode="auto">
            <a:xfrm>
              <a:off x="5943600" y="3315789"/>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000000"/>
                </a:solidFill>
                <a:latin typeface="Arial"/>
              </a:endParaRPr>
            </a:p>
          </p:txBody>
        </p:sp>
        <p:sp>
          <p:nvSpPr>
            <p:cNvPr id="111" name="Rectangle 110">
              <a:extLst>
                <a:ext uri="{FF2B5EF4-FFF2-40B4-BE49-F238E27FC236}">
                  <a16:creationId xmlns:a16="http://schemas.microsoft.com/office/drawing/2014/main" xmlns="" id="{C5E38FAD-D1BC-43B0-A98D-FA80DC2710D3}"/>
                </a:ext>
              </a:extLst>
            </p:cNvPr>
            <p:cNvSpPr/>
            <p:nvPr/>
          </p:nvSpPr>
          <p:spPr>
            <a:xfrm>
              <a:off x="3362740" y="4783466"/>
              <a:ext cx="5777948" cy="1374717"/>
            </a:xfrm>
            <a:prstGeom prst="rect">
              <a:avLst/>
            </a:prstGeom>
            <a:noFill/>
            <a:ln w="28575" cap="flat" cmpd="sng" algn="ctr">
              <a:solidFill>
                <a:srgbClr val="FA4616"/>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mn-ea"/>
                <a:cs typeface="+mn-cs"/>
              </a:endParaRPr>
            </a:p>
          </p:txBody>
        </p:sp>
        <p:sp>
          <p:nvSpPr>
            <p:cNvPr id="112" name="Rectangle 111">
              <a:extLst>
                <a:ext uri="{FF2B5EF4-FFF2-40B4-BE49-F238E27FC236}">
                  <a16:creationId xmlns:a16="http://schemas.microsoft.com/office/drawing/2014/main" xmlns="" id="{21AA4F84-775A-4176-BA3E-F5DB1F4202AD}"/>
                </a:ext>
              </a:extLst>
            </p:cNvPr>
            <p:cNvSpPr/>
            <p:nvPr/>
          </p:nvSpPr>
          <p:spPr>
            <a:xfrm>
              <a:off x="3362739" y="6155222"/>
              <a:ext cx="449416" cy="151317"/>
            </a:xfrm>
            <a:prstGeom prst="rect">
              <a:avLst/>
            </a:prstGeom>
            <a:noFill/>
            <a:ln w="28575" cap="flat" cmpd="sng" algn="ctr">
              <a:solidFill>
                <a:srgbClr val="FA4516"/>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mn-ea"/>
                <a:cs typeface="+mn-cs"/>
              </a:endParaRPr>
            </a:p>
          </p:txBody>
        </p:sp>
      </p:grpSp>
    </p:spTree>
    <p:custDataLst>
      <p:tags r:id="rId1"/>
    </p:custDataLst>
    <p:extLst>
      <p:ext uri="{BB962C8B-B14F-4D97-AF65-F5344CB8AC3E}">
        <p14:creationId xmlns:p14="http://schemas.microsoft.com/office/powerpoint/2010/main" val="24583232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38C6F4"/>
        </a:solidFill>
        <a:effectLst/>
      </p:bgPr>
    </p:bg>
    <p:spTree>
      <p:nvGrpSpPr>
        <p:cNvPr id="1" name=""/>
        <p:cNvGrpSpPr/>
        <p:nvPr/>
      </p:nvGrpSpPr>
      <p:grpSpPr>
        <a:xfrm>
          <a:off x="0" y="0"/>
          <a:ext cx="0" cy="0"/>
          <a:chOff x="0" y="0"/>
          <a:chExt cx="0" cy="0"/>
        </a:xfrm>
      </p:grpSpPr>
      <p:sp>
        <p:nvSpPr>
          <p:cNvPr id="4" name="Text Placeholder 49">
            <a:extLst>
              <a:ext uri="{FF2B5EF4-FFF2-40B4-BE49-F238E27FC236}">
                <a16:creationId xmlns:a16="http://schemas.microsoft.com/office/drawing/2014/main" xmlns="" id="{A195A748-FCDE-425B-B18F-BB2605898257}"/>
              </a:ext>
            </a:extLst>
          </p:cNvPr>
          <p:cNvSpPr txBox="1">
            <a:spLocks/>
          </p:cNvSpPr>
          <p:nvPr/>
        </p:nvSpPr>
        <p:spPr>
          <a:xfrm>
            <a:off x="4665496" y="3298367"/>
            <a:ext cx="2120607" cy="2120038"/>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rgbClr val="0067DE"/>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1000"/>
              </a:spcBef>
              <a:spcAft>
                <a:spcPts val="0"/>
              </a:spcAft>
              <a:buClrTx/>
              <a:buSzTx/>
              <a:buFont typeface="Arial"/>
              <a:buNone/>
              <a:tabLst/>
              <a:defRPr/>
            </a:pPr>
            <a:r>
              <a:rPr kumimoji="0" lang="en-US" sz="2000" b="0" i="0" u="none" strike="noStrike" kern="1200" cap="none" spc="0" normalizeH="0" baseline="0" noProof="0">
                <a:ln>
                  <a:noFill/>
                </a:ln>
                <a:solidFill>
                  <a:prstClr val="white">
                    <a:alpha val="0"/>
                  </a:prstClr>
                </a:solidFill>
                <a:effectLst/>
                <a:uLnTx/>
                <a:uFillTx/>
                <a:latin typeface="Arial"/>
                <a:ea typeface="+mn-ea"/>
                <a:cs typeface="Arial"/>
              </a:rPr>
              <a:t> </a:t>
            </a:r>
          </a:p>
        </p:txBody>
      </p:sp>
      <p:sp>
        <p:nvSpPr>
          <p:cNvPr id="5" name="TextBox 4">
            <a:extLst>
              <a:ext uri="{FF2B5EF4-FFF2-40B4-BE49-F238E27FC236}">
                <a16:creationId xmlns:a16="http://schemas.microsoft.com/office/drawing/2014/main" xmlns="" id="{CD58AF75-E870-46C9-9FC1-912549064049}"/>
              </a:ext>
            </a:extLst>
          </p:cNvPr>
          <p:cNvSpPr txBox="1">
            <a:spLocks/>
          </p:cNvSpPr>
          <p:nvPr/>
        </p:nvSpPr>
        <p:spPr>
          <a:xfrm rot="18900000" flipV="1">
            <a:off x="7845618" y="3618083"/>
            <a:ext cx="5394181" cy="2691775"/>
          </a:xfrm>
          <a:custGeom>
            <a:avLst/>
            <a:gdLst>
              <a:gd name="connsiteX0" fmla="*/ 6166943 w 6166943"/>
              <a:gd name="connsiteY0" fmla="*/ 1970146 h 3078196"/>
              <a:gd name="connsiteX1" fmla="*/ 4655668 w 6166943"/>
              <a:gd name="connsiteY1" fmla="*/ 458871 h 3078196"/>
              <a:gd name="connsiteX2" fmla="*/ 4492661 w 6166943"/>
              <a:gd name="connsiteY2" fmla="*/ 580765 h 3078196"/>
              <a:gd name="connsiteX3" fmla="*/ 3297075 w 6166943"/>
              <a:gd name="connsiteY3" fmla="*/ 945968 h 3078196"/>
              <a:gd name="connsiteX4" fmla="*/ 1523897 w 6166943"/>
              <a:gd name="connsiteY4" fmla="*/ 3175 h 3078196"/>
              <a:gd name="connsiteX5" fmla="*/ 1521968 w 6166943"/>
              <a:gd name="connsiteY5" fmla="*/ 0 h 3078196"/>
              <a:gd name="connsiteX6" fmla="*/ 0 w 6166943"/>
              <a:gd name="connsiteY6" fmla="*/ 1521969 h 3078196"/>
              <a:gd name="connsiteX7" fmla="*/ 1668 w 6166943"/>
              <a:gd name="connsiteY7" fmla="*/ 1524092 h 3078196"/>
              <a:gd name="connsiteX8" fmla="*/ 3297075 w 6166943"/>
              <a:gd name="connsiteY8" fmla="*/ 3078196 h 3078196"/>
              <a:gd name="connsiteX9" fmla="*/ 6013576 w 6166943"/>
              <a:gd name="connsiteY9" fmla="*/ 2102997 h 3078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66943" h="3078196">
                <a:moveTo>
                  <a:pt x="6166943" y="1970146"/>
                </a:moveTo>
                <a:lnTo>
                  <a:pt x="4655668" y="458871"/>
                </a:lnTo>
                <a:lnTo>
                  <a:pt x="4492661" y="580765"/>
                </a:lnTo>
                <a:cubicBezTo>
                  <a:pt x="4151374" y="811334"/>
                  <a:pt x="3739947" y="945968"/>
                  <a:pt x="3297075" y="945968"/>
                </a:cubicBezTo>
                <a:cubicBezTo>
                  <a:pt x="2558955" y="945968"/>
                  <a:pt x="1908180" y="571989"/>
                  <a:pt x="1523897" y="3175"/>
                </a:cubicBezTo>
                <a:lnTo>
                  <a:pt x="1521968" y="0"/>
                </a:lnTo>
                <a:lnTo>
                  <a:pt x="0" y="1521969"/>
                </a:lnTo>
                <a:lnTo>
                  <a:pt x="1668" y="1524092"/>
                </a:lnTo>
                <a:cubicBezTo>
                  <a:pt x="784959" y="2473222"/>
                  <a:pt x="1970367" y="3078196"/>
                  <a:pt x="3297075" y="3078196"/>
                </a:cubicBezTo>
                <a:cubicBezTo>
                  <a:pt x="4328957" y="3078196"/>
                  <a:pt x="5275363" y="2712224"/>
                  <a:pt x="6013576" y="2102997"/>
                </a:cubicBezTo>
                <a:close/>
              </a:path>
            </a:pathLst>
          </a:custGeom>
          <a:solidFill>
            <a:srgbClr val="0067DE"/>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1000"/>
              </a:spcBef>
              <a:spcAft>
                <a:spcPts val="0"/>
              </a:spcAft>
              <a:buClrTx/>
              <a:buSzTx/>
              <a:buFont typeface="Arial"/>
              <a:buNone/>
              <a:tabLst/>
              <a:defRPr/>
            </a:pPr>
            <a:r>
              <a:rPr kumimoji="0" lang="en-US" sz="2000" b="0" i="0" u="none" strike="noStrike" kern="1200" cap="none" spc="0" normalizeH="0" baseline="0" noProof="0">
                <a:ln>
                  <a:noFill/>
                </a:ln>
                <a:solidFill>
                  <a:prstClr val="white">
                    <a:alpha val="0"/>
                  </a:prstClr>
                </a:solidFill>
                <a:effectLst/>
                <a:uLnTx/>
                <a:uFillTx/>
                <a:latin typeface="Arial"/>
                <a:ea typeface="+mn-ea"/>
                <a:cs typeface="Arial"/>
              </a:rPr>
              <a:t> </a:t>
            </a:r>
          </a:p>
        </p:txBody>
      </p:sp>
      <p:sp>
        <p:nvSpPr>
          <p:cNvPr id="6" name="Freeform: Shape 83">
            <a:extLst>
              <a:ext uri="{FF2B5EF4-FFF2-40B4-BE49-F238E27FC236}">
                <a16:creationId xmlns:a16="http://schemas.microsoft.com/office/drawing/2014/main" xmlns="" id="{8D6934D4-FDF2-4415-ADF9-2255FFD3EB5A}"/>
              </a:ext>
            </a:extLst>
          </p:cNvPr>
          <p:cNvSpPr txBox="1">
            <a:spLocks/>
          </p:cNvSpPr>
          <p:nvPr/>
        </p:nvSpPr>
        <p:spPr>
          <a:xfrm>
            <a:off x="6923314" y="0"/>
            <a:ext cx="1845033" cy="1876619"/>
          </a:xfrm>
          <a:custGeom>
            <a:avLst/>
            <a:gdLst>
              <a:gd name="connsiteX0" fmla="*/ 0 w 530877"/>
              <a:gd name="connsiteY0" fmla="*/ 0 h 1012276"/>
              <a:gd name="connsiteX1" fmla="*/ 530877 w 530877"/>
              <a:gd name="connsiteY1" fmla="*/ 0 h 1012276"/>
              <a:gd name="connsiteX2" fmla="*/ 530877 w 530877"/>
              <a:gd name="connsiteY2" fmla="*/ 1012276 h 1012276"/>
              <a:gd name="connsiteX3" fmla="*/ 0 w 530877"/>
              <a:gd name="connsiteY3" fmla="*/ 1012276 h 1012276"/>
            </a:gdLst>
            <a:ahLst/>
            <a:cxnLst>
              <a:cxn ang="0">
                <a:pos x="connsiteX0" y="connsiteY0"/>
              </a:cxn>
              <a:cxn ang="0">
                <a:pos x="connsiteX1" y="connsiteY1"/>
              </a:cxn>
              <a:cxn ang="0">
                <a:pos x="connsiteX2" y="connsiteY2"/>
              </a:cxn>
              <a:cxn ang="0">
                <a:pos x="connsiteX3" y="connsiteY3"/>
              </a:cxn>
            </a:cxnLst>
            <a:rect l="l" t="t" r="r" b="b"/>
            <a:pathLst>
              <a:path w="530877" h="1012276">
                <a:moveTo>
                  <a:pt x="0" y="0"/>
                </a:moveTo>
                <a:lnTo>
                  <a:pt x="530877" y="0"/>
                </a:lnTo>
                <a:lnTo>
                  <a:pt x="530877" y="1012276"/>
                </a:lnTo>
                <a:lnTo>
                  <a:pt x="0" y="1012276"/>
                </a:lnTo>
                <a:close/>
              </a:path>
            </a:pathLst>
          </a:custGeom>
          <a:solidFill>
            <a:srgbClr val="0067DE"/>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1000"/>
              </a:spcBef>
              <a:spcAft>
                <a:spcPts val="0"/>
              </a:spcAft>
              <a:buClrTx/>
              <a:buSzTx/>
              <a:buFont typeface="Arial"/>
              <a:buNone/>
              <a:tabLst/>
              <a:defRPr/>
            </a:pPr>
            <a:r>
              <a:rPr kumimoji="0" lang="en-US" sz="2000" b="0" i="0" u="none" strike="noStrike" kern="1200" cap="none" spc="0" normalizeH="0" baseline="0" noProof="0">
                <a:ln>
                  <a:noFill/>
                </a:ln>
                <a:solidFill>
                  <a:prstClr val="white">
                    <a:alpha val="0"/>
                  </a:prstClr>
                </a:solidFill>
                <a:effectLst/>
                <a:uLnTx/>
                <a:uFillTx/>
                <a:latin typeface="Arial"/>
                <a:ea typeface="+mn-ea"/>
                <a:cs typeface="Arial"/>
              </a:rPr>
              <a:t> </a:t>
            </a:r>
          </a:p>
        </p:txBody>
      </p:sp>
      <p:pic>
        <p:nvPicPr>
          <p:cNvPr id="7" name="Picture 6">
            <a:extLst>
              <a:ext uri="{FF2B5EF4-FFF2-40B4-BE49-F238E27FC236}">
                <a16:creationId xmlns:a16="http://schemas.microsoft.com/office/drawing/2014/main" xmlns="" id="{22932D5C-61C7-4014-ACD7-78753BD2554B}"/>
              </a:ext>
            </a:extLst>
          </p:cNvPr>
          <p:cNvPicPr>
            <a:picLocks noChangeAspect="1"/>
          </p:cNvPicPr>
          <p:nvPr/>
        </p:nvPicPr>
        <p:blipFill>
          <a:blip r:embed="rId4"/>
          <a:srcRect/>
          <a:stretch/>
        </p:blipFill>
        <p:spPr>
          <a:xfrm>
            <a:off x="431990" y="6081016"/>
            <a:ext cx="2445467" cy="560909"/>
          </a:xfrm>
          <a:prstGeom prst="rect">
            <a:avLst/>
          </a:prstGeom>
        </p:spPr>
      </p:pic>
      <p:sp>
        <p:nvSpPr>
          <p:cNvPr id="13" name="Title 1">
            <a:extLst>
              <a:ext uri="{FF2B5EF4-FFF2-40B4-BE49-F238E27FC236}">
                <a16:creationId xmlns:a16="http://schemas.microsoft.com/office/drawing/2014/main" xmlns="" id="{AD5A03EA-F798-47CD-AFD2-214CDB7FD065}"/>
              </a:ext>
            </a:extLst>
          </p:cNvPr>
          <p:cNvSpPr>
            <a:spLocks noGrp="1"/>
          </p:cNvSpPr>
          <p:nvPr>
            <p:ph type="ctrTitle"/>
          </p:nvPr>
        </p:nvSpPr>
        <p:spPr>
          <a:xfrm>
            <a:off x="383071" y="2170116"/>
            <a:ext cx="7985677" cy="1371600"/>
          </a:xfrm>
        </p:spPr>
        <p:txBody>
          <a:bodyPr lIns="0" tIns="0" rIns="0" bIns="0" anchor="t" anchorCtr="0">
            <a:noAutofit/>
          </a:bodyPr>
          <a:lstStyle>
            <a:lvl1pPr algn="l">
              <a:lnSpc>
                <a:spcPct val="80000"/>
              </a:lnSpc>
              <a:defRPr sz="5000" b="1" i="0" spc="-100">
                <a:solidFill>
                  <a:schemeClr val="tx2"/>
                </a:solidFill>
                <a:latin typeface="Arial"/>
                <a:cs typeface="Arial"/>
              </a:defRPr>
            </a:lvl1pPr>
          </a:lstStyle>
          <a:p>
            <a:r>
              <a:rPr lang="en-US" dirty="0">
                <a:solidFill>
                  <a:schemeClr val="bg1"/>
                </a:solidFill>
                <a:latin typeface="Helvetica LT Std" panose="020B05040202020A0204" pitchFamily="34" charset="0"/>
                <a:cs typeface="Arial" panose="020B0604020202020204" pitchFamily="34" charset="0"/>
              </a:rPr>
              <a:t>Variables and Arguments</a:t>
            </a:r>
          </a:p>
        </p:txBody>
      </p:sp>
      <p:sp>
        <p:nvSpPr>
          <p:cNvPr id="14" name="Subtitle 2">
            <a:extLst>
              <a:ext uri="{FF2B5EF4-FFF2-40B4-BE49-F238E27FC236}">
                <a16:creationId xmlns:a16="http://schemas.microsoft.com/office/drawing/2014/main" xmlns="" id="{443AE612-BF12-4C45-B317-E23CC591E6B6}"/>
              </a:ext>
            </a:extLst>
          </p:cNvPr>
          <p:cNvSpPr>
            <a:spLocks noGrp="1"/>
          </p:cNvSpPr>
          <p:nvPr>
            <p:ph type="subTitle" idx="1"/>
          </p:nvPr>
        </p:nvSpPr>
        <p:spPr>
          <a:xfrm>
            <a:off x="383072" y="1596282"/>
            <a:ext cx="5293408" cy="457200"/>
          </a:xfrm>
        </p:spPr>
        <p:txBody>
          <a:bodyPr lIns="0" tIns="0" rIns="0" bIns="0" anchor="ctr" anchorCtr="0">
            <a:normAutofit/>
          </a:bodyPr>
          <a:lstStyle>
            <a:lvl1pPr marL="0" indent="0" algn="l">
              <a:lnSpc>
                <a:spcPct val="85000"/>
              </a:lnSpc>
              <a:spcBef>
                <a:spcPts val="800"/>
              </a:spcBef>
              <a:buNone/>
              <a:defRPr sz="2800" b="1" i="0" spc="-50">
                <a:solidFill>
                  <a:schemeClr val="tx2"/>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z="3200" b="0" dirty="0">
                <a:solidFill>
                  <a:schemeClr val="bg1"/>
                </a:solidFill>
                <a:latin typeface="Helvetica LT Std" panose="020B05040202020A0204" pitchFamily="34" charset="0"/>
                <a:cs typeface="Arial" panose="020B0604020202020204" pitchFamily="34" charset="0"/>
              </a:rPr>
              <a:t>Lesson 3</a:t>
            </a:r>
          </a:p>
        </p:txBody>
      </p:sp>
    </p:spTree>
    <p:custDataLst>
      <p:tags r:id="rId1"/>
    </p:custDataLst>
    <p:extLst>
      <p:ext uri="{BB962C8B-B14F-4D97-AF65-F5344CB8AC3E}">
        <p14:creationId xmlns:p14="http://schemas.microsoft.com/office/powerpoint/2010/main" val="40770380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8E9C1784-BDDB-42B7-85E6-93295C15F0B2}"/>
              </a:ext>
            </a:extLst>
          </p:cNvPr>
          <p:cNvPicPr>
            <a:picLocks noChangeAspect="1"/>
          </p:cNvPicPr>
          <p:nvPr/>
        </p:nvPicPr>
        <p:blipFill>
          <a:blip r:embed="rId4"/>
          <a:stretch>
            <a:fillRect/>
          </a:stretch>
        </p:blipFill>
        <p:spPr>
          <a:xfrm>
            <a:off x="566478" y="3794819"/>
            <a:ext cx="8801552" cy="1936850"/>
          </a:xfrm>
          <a:prstGeom prst="rect">
            <a:avLst/>
          </a:prstGeom>
          <a:blipFill>
            <a:blip r:embed="rId5"/>
            <a:stretch>
              <a:fillRect l="-400000" t="22000" r="-464000" b="-144000"/>
            </a:stretch>
          </a:blipFill>
          <a:ln>
            <a:solidFill>
              <a:schemeClr val="accent1"/>
            </a:solidFill>
          </a:ln>
        </p:spPr>
      </p:pic>
      <p:pic>
        <p:nvPicPr>
          <p:cNvPr id="22" name="Picture 21">
            <a:extLst>
              <a:ext uri="{FF2B5EF4-FFF2-40B4-BE49-F238E27FC236}">
                <a16:creationId xmlns:a16="http://schemas.microsoft.com/office/drawing/2014/main" xmlns="" id="{315B12EF-73AA-45B9-8ED1-1CEA999685FB}"/>
              </a:ext>
            </a:extLst>
          </p:cNvPr>
          <p:cNvPicPr>
            <a:picLocks noChangeAspect="1"/>
          </p:cNvPicPr>
          <p:nvPr/>
        </p:nvPicPr>
        <p:blipFill>
          <a:blip r:embed="rId6"/>
          <a:srcRect/>
          <a:stretch/>
        </p:blipFill>
        <p:spPr>
          <a:xfrm>
            <a:off x="10353196" y="349030"/>
            <a:ext cx="1419987" cy="325698"/>
          </a:xfrm>
          <a:prstGeom prst="rect">
            <a:avLst/>
          </a:prstGeom>
        </p:spPr>
      </p:pic>
      <p:sp>
        <p:nvSpPr>
          <p:cNvPr id="23" name="Freeform: Shape 41">
            <a:extLst>
              <a:ext uri="{FF2B5EF4-FFF2-40B4-BE49-F238E27FC236}">
                <a16:creationId xmlns:a16="http://schemas.microsoft.com/office/drawing/2014/main" xmlns="" id="{107486C9-CB0B-4CA7-A35A-8B31BD58AAA8}"/>
              </a:ext>
            </a:extLst>
          </p:cNvPr>
          <p:cNvSpPr txBox="1">
            <a:spLocks/>
          </p:cNvSpPr>
          <p:nvPr/>
        </p:nvSpPr>
        <p:spPr>
          <a:xfrm rot="16200000">
            <a:off x="9350039" y="515505"/>
            <a:ext cx="520273" cy="520405"/>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chemeClr val="bg1">
              <a:lumMod val="85000"/>
              <a:alpha val="50000"/>
            </a:schemeClr>
          </a:solidFill>
        </p:spPr>
        <p:txBody>
          <a:bodyPr wrap="square">
            <a:noAutofit/>
          </a:bodyPr>
          <a:lstStyle>
            <a:lvl1pPr marL="0" indent="0" algn="l" defTabSz="457200" rtl="0" eaLnBrk="1" latinLnBrk="0" hangingPunct="1">
              <a:spcBef>
                <a:spcPts val="1000"/>
              </a:spcBef>
              <a:buFont typeface="Arial"/>
              <a:buNone/>
              <a:defRPr sz="14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14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14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14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1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1000"/>
              </a:spcBef>
              <a:spcAft>
                <a:spcPts val="0"/>
              </a:spcAft>
              <a:buClrTx/>
              <a:buSzTx/>
              <a:buFont typeface="Arial"/>
              <a:buNone/>
              <a:tabLst/>
              <a:defRPr/>
            </a:pPr>
            <a:r>
              <a:rPr kumimoji="0" lang="en-US" sz="1400" b="0" i="0" u="none" strike="noStrike" kern="1200" cap="none" spc="0" normalizeH="0" baseline="0" noProof="0">
                <a:ln>
                  <a:noFill/>
                </a:ln>
                <a:solidFill>
                  <a:prstClr val="white">
                    <a:alpha val="0"/>
                  </a:prstClr>
                </a:solidFill>
                <a:effectLst/>
                <a:uLnTx/>
                <a:uFillTx/>
                <a:latin typeface="Arial"/>
                <a:ea typeface="+mn-ea"/>
                <a:cs typeface="Arial"/>
              </a:rPr>
              <a:t> </a:t>
            </a:r>
          </a:p>
        </p:txBody>
      </p:sp>
      <p:sp>
        <p:nvSpPr>
          <p:cNvPr id="24" name="TextBox 23">
            <a:extLst>
              <a:ext uri="{FF2B5EF4-FFF2-40B4-BE49-F238E27FC236}">
                <a16:creationId xmlns:a16="http://schemas.microsoft.com/office/drawing/2014/main" xmlns="" id="{06C24D5D-838D-4538-9DDD-5D6A300F05FD}"/>
              </a:ext>
            </a:extLst>
          </p:cNvPr>
          <p:cNvSpPr txBox="1">
            <a:spLocks/>
          </p:cNvSpPr>
          <p:nvPr/>
        </p:nvSpPr>
        <p:spPr>
          <a:xfrm>
            <a:off x="7041922" y="1"/>
            <a:ext cx="2011251" cy="783591"/>
          </a:xfrm>
          <a:custGeom>
            <a:avLst/>
            <a:gdLst>
              <a:gd name="connsiteX0" fmla="*/ 0 w 2010727"/>
              <a:gd name="connsiteY0" fmla="*/ 0 h 783591"/>
              <a:gd name="connsiteX1" fmla="*/ 554656 w 2010727"/>
              <a:gd name="connsiteY1" fmla="*/ 0 h 783591"/>
              <a:gd name="connsiteX2" fmla="*/ 572969 w 2010727"/>
              <a:gd name="connsiteY2" fmla="*/ 33738 h 783591"/>
              <a:gd name="connsiteX3" fmla="*/ 1005363 w 2010727"/>
              <a:gd name="connsiteY3" fmla="*/ 263640 h 783591"/>
              <a:gd name="connsiteX4" fmla="*/ 1437757 w 2010727"/>
              <a:gd name="connsiteY4" fmla="*/ 33738 h 783591"/>
              <a:gd name="connsiteX5" fmla="*/ 1456070 w 2010727"/>
              <a:gd name="connsiteY5" fmla="*/ 0 h 783591"/>
              <a:gd name="connsiteX6" fmla="*/ 2010727 w 2010727"/>
              <a:gd name="connsiteY6" fmla="*/ 0 h 783591"/>
              <a:gd name="connsiteX7" fmla="*/ 1964925 w 2010727"/>
              <a:gd name="connsiteY7" fmla="*/ 147550 h 783591"/>
              <a:gd name="connsiteX8" fmla="*/ 1005363 w 2010727"/>
              <a:gd name="connsiteY8" fmla="*/ 783591 h 783591"/>
              <a:gd name="connsiteX9" fmla="*/ 45802 w 2010727"/>
              <a:gd name="connsiteY9" fmla="*/ 147550 h 783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10727" h="783591">
                <a:moveTo>
                  <a:pt x="0" y="0"/>
                </a:moveTo>
                <a:lnTo>
                  <a:pt x="554656" y="0"/>
                </a:lnTo>
                <a:lnTo>
                  <a:pt x="572969" y="33738"/>
                </a:lnTo>
                <a:cubicBezTo>
                  <a:pt x="666677" y="172444"/>
                  <a:pt x="825370" y="263640"/>
                  <a:pt x="1005363" y="263640"/>
                </a:cubicBezTo>
                <a:cubicBezTo>
                  <a:pt x="1185356" y="263640"/>
                  <a:pt x="1344049" y="172444"/>
                  <a:pt x="1437757" y="33738"/>
                </a:cubicBezTo>
                <a:lnTo>
                  <a:pt x="1456070" y="0"/>
                </a:lnTo>
                <a:lnTo>
                  <a:pt x="2010727" y="0"/>
                </a:lnTo>
                <a:lnTo>
                  <a:pt x="1964925" y="147550"/>
                </a:lnTo>
                <a:cubicBezTo>
                  <a:pt x="1806831" y="521325"/>
                  <a:pt x="1436725" y="783591"/>
                  <a:pt x="1005363" y="783591"/>
                </a:cubicBezTo>
                <a:cubicBezTo>
                  <a:pt x="574001" y="783591"/>
                  <a:pt x="203895" y="521325"/>
                  <a:pt x="45802" y="147550"/>
                </a:cubicBezTo>
                <a:close/>
              </a:path>
            </a:pathLst>
          </a:custGeom>
          <a:solidFill>
            <a:schemeClr val="bg1">
              <a:lumMod val="85000"/>
              <a:alpha val="50000"/>
            </a:schemeClr>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1000"/>
              </a:spcBef>
              <a:spcAft>
                <a:spcPts val="0"/>
              </a:spcAft>
              <a:buClrTx/>
              <a:buSzTx/>
              <a:buFont typeface="Arial"/>
              <a:buNone/>
              <a:tabLst/>
              <a:defRPr/>
            </a:pPr>
            <a:r>
              <a:rPr kumimoji="0" lang="en-US" sz="2000" b="0" i="0" u="none" strike="noStrike" kern="1200" cap="none" spc="0" normalizeH="0" baseline="0" noProof="0">
                <a:ln>
                  <a:noFill/>
                </a:ln>
                <a:solidFill>
                  <a:prstClr val="white">
                    <a:alpha val="0"/>
                  </a:prstClr>
                </a:solidFill>
                <a:effectLst/>
                <a:uLnTx/>
                <a:uFillTx/>
                <a:latin typeface="Arial"/>
                <a:ea typeface="+mn-ea"/>
                <a:cs typeface="Arial"/>
              </a:rPr>
              <a:t> </a:t>
            </a:r>
          </a:p>
        </p:txBody>
      </p:sp>
      <p:grpSp>
        <p:nvGrpSpPr>
          <p:cNvPr id="25" name="Group 24">
            <a:extLst>
              <a:ext uri="{FF2B5EF4-FFF2-40B4-BE49-F238E27FC236}">
                <a16:creationId xmlns:a16="http://schemas.microsoft.com/office/drawing/2014/main" xmlns="" id="{A31CAD9F-F30B-4992-BA61-4038E6DC28DD}"/>
              </a:ext>
            </a:extLst>
          </p:cNvPr>
          <p:cNvGrpSpPr/>
          <p:nvPr/>
        </p:nvGrpSpPr>
        <p:grpSpPr>
          <a:xfrm>
            <a:off x="6991767" y="244608"/>
            <a:ext cx="4972747" cy="549346"/>
            <a:chOff x="6989946" y="244608"/>
            <a:chExt cx="4971452" cy="549346"/>
          </a:xfrm>
        </p:grpSpPr>
        <p:sp>
          <p:nvSpPr>
            <p:cNvPr id="26" name="Freeform: Shape 25">
              <a:extLst>
                <a:ext uri="{FF2B5EF4-FFF2-40B4-BE49-F238E27FC236}">
                  <a16:creationId xmlns:a16="http://schemas.microsoft.com/office/drawing/2014/main" xmlns="" id="{085B2156-6479-48C3-820F-1BA99C6A8199}"/>
                </a:ext>
              </a:extLst>
            </p:cNvPr>
            <p:cNvSpPr/>
            <p:nvPr userDrawn="1"/>
          </p:nvSpPr>
          <p:spPr>
            <a:xfrm rot="5400000">
              <a:off x="11021749" y="-145696"/>
              <a:ext cx="549346" cy="1329953"/>
            </a:xfrm>
            <a:custGeom>
              <a:avLst/>
              <a:gdLst>
                <a:gd name="connsiteX0" fmla="*/ 520400 w 549346"/>
                <a:gd name="connsiteY0" fmla="*/ 28951 h 1329953"/>
                <a:gd name="connsiteX1" fmla="*/ 520400 w 549346"/>
                <a:gd name="connsiteY1" fmla="*/ 7 h 1329953"/>
                <a:gd name="connsiteX2" fmla="*/ 549346 w 549346"/>
                <a:gd name="connsiteY2" fmla="*/ 7 h 1329953"/>
                <a:gd name="connsiteX3" fmla="*/ 549346 w 549346"/>
                <a:gd name="connsiteY3" fmla="*/ 28951 h 1329953"/>
                <a:gd name="connsiteX4" fmla="*/ 520400 w 549346"/>
                <a:gd name="connsiteY4" fmla="*/ 289151 h 1329953"/>
                <a:gd name="connsiteX5" fmla="*/ 520400 w 549346"/>
                <a:gd name="connsiteY5" fmla="*/ 260207 h 1329953"/>
                <a:gd name="connsiteX6" fmla="*/ 549346 w 549346"/>
                <a:gd name="connsiteY6" fmla="*/ 260207 h 1329953"/>
                <a:gd name="connsiteX7" fmla="*/ 549346 w 549346"/>
                <a:gd name="connsiteY7" fmla="*/ 289151 h 1329953"/>
                <a:gd name="connsiteX8" fmla="*/ 520400 w 549346"/>
                <a:gd name="connsiteY8" fmla="*/ 549351 h 1329953"/>
                <a:gd name="connsiteX9" fmla="*/ 520400 w 549346"/>
                <a:gd name="connsiteY9" fmla="*/ 520407 h 1329953"/>
                <a:gd name="connsiteX10" fmla="*/ 549346 w 549346"/>
                <a:gd name="connsiteY10" fmla="*/ 520407 h 1329953"/>
                <a:gd name="connsiteX11" fmla="*/ 549346 w 549346"/>
                <a:gd name="connsiteY11" fmla="*/ 549351 h 1329953"/>
                <a:gd name="connsiteX12" fmla="*/ 520400 w 549346"/>
                <a:gd name="connsiteY12" fmla="*/ 809555 h 1329953"/>
                <a:gd name="connsiteX13" fmla="*/ 520400 w 549346"/>
                <a:gd name="connsiteY13" fmla="*/ 780609 h 1329953"/>
                <a:gd name="connsiteX14" fmla="*/ 549346 w 549346"/>
                <a:gd name="connsiteY14" fmla="*/ 780609 h 1329953"/>
                <a:gd name="connsiteX15" fmla="*/ 549346 w 549346"/>
                <a:gd name="connsiteY15" fmla="*/ 809555 h 1329953"/>
                <a:gd name="connsiteX16" fmla="*/ 520400 w 549346"/>
                <a:gd name="connsiteY16" fmla="*/ 1069753 h 1329953"/>
                <a:gd name="connsiteX17" fmla="*/ 520400 w 549346"/>
                <a:gd name="connsiteY17" fmla="*/ 1040809 h 1329953"/>
                <a:gd name="connsiteX18" fmla="*/ 549346 w 549346"/>
                <a:gd name="connsiteY18" fmla="*/ 1040809 h 1329953"/>
                <a:gd name="connsiteX19" fmla="*/ 549346 w 549346"/>
                <a:gd name="connsiteY19" fmla="*/ 1069753 h 1329953"/>
                <a:gd name="connsiteX20" fmla="*/ 520400 w 549346"/>
                <a:gd name="connsiteY20" fmla="*/ 1329953 h 1329953"/>
                <a:gd name="connsiteX21" fmla="*/ 520400 w 549346"/>
                <a:gd name="connsiteY21" fmla="*/ 1301009 h 1329953"/>
                <a:gd name="connsiteX22" fmla="*/ 549346 w 549346"/>
                <a:gd name="connsiteY22" fmla="*/ 1301009 h 1329953"/>
                <a:gd name="connsiteX23" fmla="*/ 549346 w 549346"/>
                <a:gd name="connsiteY23" fmla="*/ 1329953 h 1329953"/>
                <a:gd name="connsiteX24" fmla="*/ 260201 w 549346"/>
                <a:gd name="connsiteY24" fmla="*/ 28949 h 1329953"/>
                <a:gd name="connsiteX25" fmla="*/ 260201 w 549346"/>
                <a:gd name="connsiteY25" fmla="*/ 3 h 1329953"/>
                <a:gd name="connsiteX26" fmla="*/ 289145 w 549346"/>
                <a:gd name="connsiteY26" fmla="*/ 3 h 1329953"/>
                <a:gd name="connsiteX27" fmla="*/ 289145 w 549346"/>
                <a:gd name="connsiteY27" fmla="*/ 28949 h 1329953"/>
                <a:gd name="connsiteX28" fmla="*/ 0 w 549346"/>
                <a:gd name="connsiteY28" fmla="*/ 28947 h 1329953"/>
                <a:gd name="connsiteX29" fmla="*/ 0 w 549346"/>
                <a:gd name="connsiteY29" fmla="*/ 0 h 1329953"/>
                <a:gd name="connsiteX30" fmla="*/ 28944 w 549346"/>
                <a:gd name="connsiteY30" fmla="*/ 0 h 1329953"/>
                <a:gd name="connsiteX31" fmla="*/ 28944 w 549346"/>
                <a:gd name="connsiteY31" fmla="*/ 28947 h 1329953"/>
                <a:gd name="connsiteX32" fmla="*/ 0 w 549346"/>
                <a:gd name="connsiteY32" fmla="*/ 289147 h 1329953"/>
                <a:gd name="connsiteX33" fmla="*/ 0 w 549346"/>
                <a:gd name="connsiteY33" fmla="*/ 260203 h 1329953"/>
                <a:gd name="connsiteX34" fmla="*/ 28944 w 549346"/>
                <a:gd name="connsiteY34" fmla="*/ 260203 h 1329953"/>
                <a:gd name="connsiteX35" fmla="*/ 28944 w 549346"/>
                <a:gd name="connsiteY35" fmla="*/ 289147 h 1329953"/>
                <a:gd name="connsiteX36" fmla="*/ 0 w 549346"/>
                <a:gd name="connsiteY36" fmla="*/ 549347 h 1329953"/>
                <a:gd name="connsiteX37" fmla="*/ 0 w 549346"/>
                <a:gd name="connsiteY37" fmla="*/ 520403 h 1329953"/>
                <a:gd name="connsiteX38" fmla="*/ 28944 w 549346"/>
                <a:gd name="connsiteY38" fmla="*/ 520403 h 1329953"/>
                <a:gd name="connsiteX39" fmla="*/ 28944 w 549346"/>
                <a:gd name="connsiteY39" fmla="*/ 549347 h 1329953"/>
                <a:gd name="connsiteX40" fmla="*/ 0 w 549346"/>
                <a:gd name="connsiteY40" fmla="*/ 809549 h 1329953"/>
                <a:gd name="connsiteX41" fmla="*/ 0 w 549346"/>
                <a:gd name="connsiteY41" fmla="*/ 780603 h 1329953"/>
                <a:gd name="connsiteX42" fmla="*/ 28944 w 549346"/>
                <a:gd name="connsiteY42" fmla="*/ 780603 h 1329953"/>
                <a:gd name="connsiteX43" fmla="*/ 28944 w 549346"/>
                <a:gd name="connsiteY43" fmla="*/ 809549 h 1329953"/>
                <a:gd name="connsiteX44" fmla="*/ 0 w 549346"/>
                <a:gd name="connsiteY44" fmla="*/ 1069747 h 1329953"/>
                <a:gd name="connsiteX45" fmla="*/ 0 w 549346"/>
                <a:gd name="connsiteY45" fmla="*/ 1040803 h 1329953"/>
                <a:gd name="connsiteX46" fmla="*/ 28944 w 549346"/>
                <a:gd name="connsiteY46" fmla="*/ 1040803 h 1329953"/>
                <a:gd name="connsiteX47" fmla="*/ 28944 w 549346"/>
                <a:gd name="connsiteY47" fmla="*/ 1069747 h 1329953"/>
                <a:gd name="connsiteX48" fmla="*/ 0 w 549346"/>
                <a:gd name="connsiteY48" fmla="*/ 1329947 h 1329953"/>
                <a:gd name="connsiteX49" fmla="*/ 0 w 549346"/>
                <a:gd name="connsiteY49" fmla="*/ 1301003 h 1329953"/>
                <a:gd name="connsiteX50" fmla="*/ 28944 w 549346"/>
                <a:gd name="connsiteY50" fmla="*/ 1301003 h 1329953"/>
                <a:gd name="connsiteX51" fmla="*/ 28944 w 549346"/>
                <a:gd name="connsiteY51" fmla="*/ 1329947 h 1329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549346" h="1329953">
                  <a:moveTo>
                    <a:pt x="520400" y="28951"/>
                  </a:moveTo>
                  <a:lnTo>
                    <a:pt x="520400" y="7"/>
                  </a:lnTo>
                  <a:lnTo>
                    <a:pt x="549346" y="7"/>
                  </a:lnTo>
                  <a:lnTo>
                    <a:pt x="549346" y="28951"/>
                  </a:lnTo>
                  <a:close/>
                  <a:moveTo>
                    <a:pt x="520400" y="289151"/>
                  </a:moveTo>
                  <a:lnTo>
                    <a:pt x="520400" y="260207"/>
                  </a:lnTo>
                  <a:lnTo>
                    <a:pt x="549346" y="260207"/>
                  </a:lnTo>
                  <a:lnTo>
                    <a:pt x="549346" y="289151"/>
                  </a:lnTo>
                  <a:close/>
                  <a:moveTo>
                    <a:pt x="520400" y="549351"/>
                  </a:moveTo>
                  <a:lnTo>
                    <a:pt x="520400" y="520407"/>
                  </a:lnTo>
                  <a:lnTo>
                    <a:pt x="549346" y="520407"/>
                  </a:lnTo>
                  <a:lnTo>
                    <a:pt x="549346" y="549351"/>
                  </a:lnTo>
                  <a:close/>
                  <a:moveTo>
                    <a:pt x="520400" y="809555"/>
                  </a:moveTo>
                  <a:lnTo>
                    <a:pt x="520400" y="780609"/>
                  </a:lnTo>
                  <a:lnTo>
                    <a:pt x="549346" y="780609"/>
                  </a:lnTo>
                  <a:lnTo>
                    <a:pt x="549346" y="809555"/>
                  </a:lnTo>
                  <a:close/>
                  <a:moveTo>
                    <a:pt x="520400" y="1069753"/>
                  </a:moveTo>
                  <a:lnTo>
                    <a:pt x="520400" y="1040809"/>
                  </a:lnTo>
                  <a:lnTo>
                    <a:pt x="549346" y="1040809"/>
                  </a:lnTo>
                  <a:lnTo>
                    <a:pt x="549346" y="1069753"/>
                  </a:lnTo>
                  <a:close/>
                  <a:moveTo>
                    <a:pt x="520400" y="1329953"/>
                  </a:moveTo>
                  <a:lnTo>
                    <a:pt x="520400" y="1301009"/>
                  </a:lnTo>
                  <a:lnTo>
                    <a:pt x="549346" y="1301009"/>
                  </a:lnTo>
                  <a:lnTo>
                    <a:pt x="549346" y="1329953"/>
                  </a:lnTo>
                  <a:close/>
                  <a:moveTo>
                    <a:pt x="260201" y="28949"/>
                  </a:moveTo>
                  <a:lnTo>
                    <a:pt x="260201" y="3"/>
                  </a:lnTo>
                  <a:lnTo>
                    <a:pt x="289145" y="3"/>
                  </a:lnTo>
                  <a:lnTo>
                    <a:pt x="289145" y="28949"/>
                  </a:lnTo>
                  <a:close/>
                  <a:moveTo>
                    <a:pt x="0" y="28947"/>
                  </a:moveTo>
                  <a:lnTo>
                    <a:pt x="0" y="0"/>
                  </a:lnTo>
                  <a:lnTo>
                    <a:pt x="28944" y="0"/>
                  </a:lnTo>
                  <a:lnTo>
                    <a:pt x="28944" y="28947"/>
                  </a:lnTo>
                  <a:close/>
                  <a:moveTo>
                    <a:pt x="0" y="289147"/>
                  </a:moveTo>
                  <a:lnTo>
                    <a:pt x="0" y="260203"/>
                  </a:lnTo>
                  <a:lnTo>
                    <a:pt x="28944" y="260203"/>
                  </a:lnTo>
                  <a:lnTo>
                    <a:pt x="28944" y="289147"/>
                  </a:lnTo>
                  <a:close/>
                  <a:moveTo>
                    <a:pt x="0" y="549347"/>
                  </a:moveTo>
                  <a:lnTo>
                    <a:pt x="0" y="520403"/>
                  </a:lnTo>
                  <a:lnTo>
                    <a:pt x="28944" y="520403"/>
                  </a:lnTo>
                  <a:lnTo>
                    <a:pt x="28944" y="549347"/>
                  </a:lnTo>
                  <a:close/>
                  <a:moveTo>
                    <a:pt x="0" y="809549"/>
                  </a:moveTo>
                  <a:lnTo>
                    <a:pt x="0" y="780603"/>
                  </a:lnTo>
                  <a:lnTo>
                    <a:pt x="28944" y="780603"/>
                  </a:lnTo>
                  <a:lnTo>
                    <a:pt x="28944" y="809549"/>
                  </a:lnTo>
                  <a:close/>
                  <a:moveTo>
                    <a:pt x="0" y="1069747"/>
                  </a:moveTo>
                  <a:lnTo>
                    <a:pt x="0" y="1040803"/>
                  </a:lnTo>
                  <a:lnTo>
                    <a:pt x="28944" y="1040803"/>
                  </a:lnTo>
                  <a:lnTo>
                    <a:pt x="28944" y="1069747"/>
                  </a:lnTo>
                  <a:close/>
                  <a:moveTo>
                    <a:pt x="0" y="1329947"/>
                  </a:moveTo>
                  <a:lnTo>
                    <a:pt x="0" y="1301003"/>
                  </a:lnTo>
                  <a:lnTo>
                    <a:pt x="28944" y="1301003"/>
                  </a:lnTo>
                  <a:lnTo>
                    <a:pt x="28944" y="1329947"/>
                  </a:lnTo>
                  <a:close/>
                </a:path>
              </a:pathLst>
            </a:custGeom>
            <a:solidFill>
              <a:schemeClr val="tx2">
                <a:alpha val="20000"/>
              </a:schemeClr>
            </a:solidFill>
            <a:ln w="10294"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 name="Freeform: Shape 26">
              <a:extLst>
                <a:ext uri="{FF2B5EF4-FFF2-40B4-BE49-F238E27FC236}">
                  <a16:creationId xmlns:a16="http://schemas.microsoft.com/office/drawing/2014/main" xmlns="" id="{71382546-D670-4A70-89F9-354396744765}"/>
                </a:ext>
              </a:extLst>
            </p:cNvPr>
            <p:cNvSpPr/>
            <p:nvPr userDrawn="1"/>
          </p:nvSpPr>
          <p:spPr>
            <a:xfrm rot="5400000">
              <a:off x="7380249" y="-145695"/>
              <a:ext cx="549346" cy="1329951"/>
            </a:xfrm>
            <a:custGeom>
              <a:avLst/>
              <a:gdLst>
                <a:gd name="connsiteX0" fmla="*/ 520400 w 549346"/>
                <a:gd name="connsiteY0" fmla="*/ 28950 h 1329951"/>
                <a:gd name="connsiteX1" fmla="*/ 520400 w 549346"/>
                <a:gd name="connsiteY1" fmla="*/ 5 h 1329951"/>
                <a:gd name="connsiteX2" fmla="*/ 549346 w 549346"/>
                <a:gd name="connsiteY2" fmla="*/ 5 h 1329951"/>
                <a:gd name="connsiteX3" fmla="*/ 549346 w 549346"/>
                <a:gd name="connsiteY3" fmla="*/ 28950 h 1329951"/>
                <a:gd name="connsiteX4" fmla="*/ 520400 w 549346"/>
                <a:gd name="connsiteY4" fmla="*/ 289149 h 1329951"/>
                <a:gd name="connsiteX5" fmla="*/ 520400 w 549346"/>
                <a:gd name="connsiteY5" fmla="*/ 260205 h 1329951"/>
                <a:gd name="connsiteX6" fmla="*/ 549346 w 549346"/>
                <a:gd name="connsiteY6" fmla="*/ 260205 h 1329951"/>
                <a:gd name="connsiteX7" fmla="*/ 549346 w 549346"/>
                <a:gd name="connsiteY7" fmla="*/ 289149 h 1329951"/>
                <a:gd name="connsiteX8" fmla="*/ 520400 w 549346"/>
                <a:gd name="connsiteY8" fmla="*/ 549350 h 1329951"/>
                <a:gd name="connsiteX9" fmla="*/ 520400 w 549346"/>
                <a:gd name="connsiteY9" fmla="*/ 520405 h 1329951"/>
                <a:gd name="connsiteX10" fmla="*/ 549346 w 549346"/>
                <a:gd name="connsiteY10" fmla="*/ 520405 h 1329951"/>
                <a:gd name="connsiteX11" fmla="*/ 549346 w 549346"/>
                <a:gd name="connsiteY11" fmla="*/ 549350 h 1329951"/>
                <a:gd name="connsiteX12" fmla="*/ 520400 w 549346"/>
                <a:gd name="connsiteY12" fmla="*/ 809553 h 1329951"/>
                <a:gd name="connsiteX13" fmla="*/ 520400 w 549346"/>
                <a:gd name="connsiteY13" fmla="*/ 780608 h 1329951"/>
                <a:gd name="connsiteX14" fmla="*/ 549346 w 549346"/>
                <a:gd name="connsiteY14" fmla="*/ 780608 h 1329951"/>
                <a:gd name="connsiteX15" fmla="*/ 549346 w 549346"/>
                <a:gd name="connsiteY15" fmla="*/ 809553 h 1329951"/>
                <a:gd name="connsiteX16" fmla="*/ 520400 w 549346"/>
                <a:gd name="connsiteY16" fmla="*/ 1069751 h 1329951"/>
                <a:gd name="connsiteX17" fmla="*/ 520400 w 549346"/>
                <a:gd name="connsiteY17" fmla="*/ 1040807 h 1329951"/>
                <a:gd name="connsiteX18" fmla="*/ 549346 w 549346"/>
                <a:gd name="connsiteY18" fmla="*/ 1040807 h 1329951"/>
                <a:gd name="connsiteX19" fmla="*/ 549346 w 549346"/>
                <a:gd name="connsiteY19" fmla="*/ 1069751 h 1329951"/>
                <a:gd name="connsiteX20" fmla="*/ 520400 w 549346"/>
                <a:gd name="connsiteY20" fmla="*/ 1329951 h 1329951"/>
                <a:gd name="connsiteX21" fmla="*/ 520400 w 549346"/>
                <a:gd name="connsiteY21" fmla="*/ 1301007 h 1329951"/>
                <a:gd name="connsiteX22" fmla="*/ 549346 w 549346"/>
                <a:gd name="connsiteY22" fmla="*/ 1301007 h 1329951"/>
                <a:gd name="connsiteX23" fmla="*/ 549346 w 549346"/>
                <a:gd name="connsiteY23" fmla="*/ 1329951 h 1329951"/>
                <a:gd name="connsiteX24" fmla="*/ 260201 w 549346"/>
                <a:gd name="connsiteY24" fmla="*/ 28947 h 1329951"/>
                <a:gd name="connsiteX25" fmla="*/ 260201 w 549346"/>
                <a:gd name="connsiteY25" fmla="*/ 2 h 1329951"/>
                <a:gd name="connsiteX26" fmla="*/ 289145 w 549346"/>
                <a:gd name="connsiteY26" fmla="*/ 2 h 1329951"/>
                <a:gd name="connsiteX27" fmla="*/ 289145 w 549346"/>
                <a:gd name="connsiteY27" fmla="*/ 28947 h 1329951"/>
                <a:gd name="connsiteX28" fmla="*/ 260201 w 549346"/>
                <a:gd name="connsiteY28" fmla="*/ 289147 h 1329951"/>
                <a:gd name="connsiteX29" fmla="*/ 260201 w 549346"/>
                <a:gd name="connsiteY29" fmla="*/ 260203 h 1329951"/>
                <a:gd name="connsiteX30" fmla="*/ 289145 w 549346"/>
                <a:gd name="connsiteY30" fmla="*/ 260203 h 1329951"/>
                <a:gd name="connsiteX31" fmla="*/ 289145 w 549346"/>
                <a:gd name="connsiteY31" fmla="*/ 289147 h 1329951"/>
                <a:gd name="connsiteX32" fmla="*/ 260201 w 549346"/>
                <a:gd name="connsiteY32" fmla="*/ 549348 h 1329951"/>
                <a:gd name="connsiteX33" fmla="*/ 260201 w 549346"/>
                <a:gd name="connsiteY33" fmla="*/ 520403 h 1329951"/>
                <a:gd name="connsiteX34" fmla="*/ 289145 w 549346"/>
                <a:gd name="connsiteY34" fmla="*/ 520403 h 1329951"/>
                <a:gd name="connsiteX35" fmla="*/ 289145 w 549346"/>
                <a:gd name="connsiteY35" fmla="*/ 549348 h 1329951"/>
                <a:gd name="connsiteX36" fmla="*/ 260201 w 549346"/>
                <a:gd name="connsiteY36" fmla="*/ 809551 h 1329951"/>
                <a:gd name="connsiteX37" fmla="*/ 260201 w 549346"/>
                <a:gd name="connsiteY37" fmla="*/ 780605 h 1329951"/>
                <a:gd name="connsiteX38" fmla="*/ 289145 w 549346"/>
                <a:gd name="connsiteY38" fmla="*/ 780605 h 1329951"/>
                <a:gd name="connsiteX39" fmla="*/ 289145 w 549346"/>
                <a:gd name="connsiteY39" fmla="*/ 809551 h 1329951"/>
                <a:gd name="connsiteX40" fmla="*/ 260201 w 549346"/>
                <a:gd name="connsiteY40" fmla="*/ 1069748 h 1329951"/>
                <a:gd name="connsiteX41" fmla="*/ 260201 w 549346"/>
                <a:gd name="connsiteY41" fmla="*/ 1040804 h 1329951"/>
                <a:gd name="connsiteX42" fmla="*/ 289145 w 549346"/>
                <a:gd name="connsiteY42" fmla="*/ 1040804 h 1329951"/>
                <a:gd name="connsiteX43" fmla="*/ 289145 w 549346"/>
                <a:gd name="connsiteY43" fmla="*/ 1069748 h 1329951"/>
                <a:gd name="connsiteX44" fmla="*/ 260201 w 549346"/>
                <a:gd name="connsiteY44" fmla="*/ 1329948 h 1329951"/>
                <a:gd name="connsiteX45" fmla="*/ 260201 w 549346"/>
                <a:gd name="connsiteY45" fmla="*/ 1301004 h 1329951"/>
                <a:gd name="connsiteX46" fmla="*/ 289145 w 549346"/>
                <a:gd name="connsiteY46" fmla="*/ 1301004 h 1329951"/>
                <a:gd name="connsiteX47" fmla="*/ 289145 w 549346"/>
                <a:gd name="connsiteY47" fmla="*/ 1329948 h 1329951"/>
                <a:gd name="connsiteX48" fmla="*/ 0 w 549346"/>
                <a:gd name="connsiteY48" fmla="*/ 28945 h 1329951"/>
                <a:gd name="connsiteX49" fmla="*/ 0 w 549346"/>
                <a:gd name="connsiteY49" fmla="*/ 0 h 1329951"/>
                <a:gd name="connsiteX50" fmla="*/ 28944 w 549346"/>
                <a:gd name="connsiteY50" fmla="*/ 0 h 1329951"/>
                <a:gd name="connsiteX51" fmla="*/ 28944 w 549346"/>
                <a:gd name="connsiteY51" fmla="*/ 28945 h 1329951"/>
                <a:gd name="connsiteX52" fmla="*/ 0 w 549346"/>
                <a:gd name="connsiteY52" fmla="*/ 289145 h 1329951"/>
                <a:gd name="connsiteX53" fmla="*/ 0 w 549346"/>
                <a:gd name="connsiteY53" fmla="*/ 260201 h 1329951"/>
                <a:gd name="connsiteX54" fmla="*/ 28944 w 549346"/>
                <a:gd name="connsiteY54" fmla="*/ 260201 h 1329951"/>
                <a:gd name="connsiteX55" fmla="*/ 28944 w 549346"/>
                <a:gd name="connsiteY55" fmla="*/ 289145 h 1329951"/>
                <a:gd name="connsiteX56" fmla="*/ 0 w 549346"/>
                <a:gd name="connsiteY56" fmla="*/ 549346 h 1329951"/>
                <a:gd name="connsiteX57" fmla="*/ 0 w 549346"/>
                <a:gd name="connsiteY57" fmla="*/ 520401 h 1329951"/>
                <a:gd name="connsiteX58" fmla="*/ 28944 w 549346"/>
                <a:gd name="connsiteY58" fmla="*/ 520401 h 1329951"/>
                <a:gd name="connsiteX59" fmla="*/ 28944 w 549346"/>
                <a:gd name="connsiteY59" fmla="*/ 549346 h 1329951"/>
                <a:gd name="connsiteX60" fmla="*/ 0 w 549346"/>
                <a:gd name="connsiteY60" fmla="*/ 809547 h 1329951"/>
                <a:gd name="connsiteX61" fmla="*/ 0 w 549346"/>
                <a:gd name="connsiteY61" fmla="*/ 780602 h 1329951"/>
                <a:gd name="connsiteX62" fmla="*/ 28944 w 549346"/>
                <a:gd name="connsiteY62" fmla="*/ 780602 h 1329951"/>
                <a:gd name="connsiteX63" fmla="*/ 28944 w 549346"/>
                <a:gd name="connsiteY63" fmla="*/ 809547 h 1329951"/>
                <a:gd name="connsiteX64" fmla="*/ 0 w 549346"/>
                <a:gd name="connsiteY64" fmla="*/ 1069746 h 1329951"/>
                <a:gd name="connsiteX65" fmla="*/ 0 w 549346"/>
                <a:gd name="connsiteY65" fmla="*/ 1040802 h 1329951"/>
                <a:gd name="connsiteX66" fmla="*/ 28944 w 549346"/>
                <a:gd name="connsiteY66" fmla="*/ 1040802 h 1329951"/>
                <a:gd name="connsiteX67" fmla="*/ 28944 w 549346"/>
                <a:gd name="connsiteY67" fmla="*/ 1069746 h 1329951"/>
                <a:gd name="connsiteX68" fmla="*/ 0 w 549346"/>
                <a:gd name="connsiteY68" fmla="*/ 1329946 h 1329951"/>
                <a:gd name="connsiteX69" fmla="*/ 0 w 549346"/>
                <a:gd name="connsiteY69" fmla="*/ 1301002 h 1329951"/>
                <a:gd name="connsiteX70" fmla="*/ 28944 w 549346"/>
                <a:gd name="connsiteY70" fmla="*/ 1301002 h 1329951"/>
                <a:gd name="connsiteX71" fmla="*/ 28944 w 549346"/>
                <a:gd name="connsiteY71" fmla="*/ 1329946 h 1329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549346" h="1329951">
                  <a:moveTo>
                    <a:pt x="520400" y="28950"/>
                  </a:moveTo>
                  <a:lnTo>
                    <a:pt x="520400" y="5"/>
                  </a:lnTo>
                  <a:lnTo>
                    <a:pt x="549346" y="5"/>
                  </a:lnTo>
                  <a:lnTo>
                    <a:pt x="549346" y="28950"/>
                  </a:lnTo>
                  <a:close/>
                  <a:moveTo>
                    <a:pt x="520400" y="289149"/>
                  </a:moveTo>
                  <a:lnTo>
                    <a:pt x="520400" y="260205"/>
                  </a:lnTo>
                  <a:lnTo>
                    <a:pt x="549346" y="260205"/>
                  </a:lnTo>
                  <a:lnTo>
                    <a:pt x="549346" y="289149"/>
                  </a:lnTo>
                  <a:close/>
                  <a:moveTo>
                    <a:pt x="520400" y="549350"/>
                  </a:moveTo>
                  <a:lnTo>
                    <a:pt x="520400" y="520405"/>
                  </a:lnTo>
                  <a:lnTo>
                    <a:pt x="549346" y="520405"/>
                  </a:lnTo>
                  <a:lnTo>
                    <a:pt x="549346" y="549350"/>
                  </a:lnTo>
                  <a:close/>
                  <a:moveTo>
                    <a:pt x="520400" y="809553"/>
                  </a:moveTo>
                  <a:lnTo>
                    <a:pt x="520400" y="780608"/>
                  </a:lnTo>
                  <a:lnTo>
                    <a:pt x="549346" y="780608"/>
                  </a:lnTo>
                  <a:lnTo>
                    <a:pt x="549346" y="809553"/>
                  </a:lnTo>
                  <a:close/>
                  <a:moveTo>
                    <a:pt x="520400" y="1069751"/>
                  </a:moveTo>
                  <a:lnTo>
                    <a:pt x="520400" y="1040807"/>
                  </a:lnTo>
                  <a:lnTo>
                    <a:pt x="549346" y="1040807"/>
                  </a:lnTo>
                  <a:lnTo>
                    <a:pt x="549346" y="1069751"/>
                  </a:lnTo>
                  <a:close/>
                  <a:moveTo>
                    <a:pt x="520400" y="1329951"/>
                  </a:moveTo>
                  <a:lnTo>
                    <a:pt x="520400" y="1301007"/>
                  </a:lnTo>
                  <a:lnTo>
                    <a:pt x="549346" y="1301007"/>
                  </a:lnTo>
                  <a:lnTo>
                    <a:pt x="549346" y="1329951"/>
                  </a:lnTo>
                  <a:close/>
                  <a:moveTo>
                    <a:pt x="260201" y="28947"/>
                  </a:moveTo>
                  <a:lnTo>
                    <a:pt x="260201" y="2"/>
                  </a:lnTo>
                  <a:lnTo>
                    <a:pt x="289145" y="2"/>
                  </a:lnTo>
                  <a:lnTo>
                    <a:pt x="289145" y="28947"/>
                  </a:lnTo>
                  <a:close/>
                  <a:moveTo>
                    <a:pt x="260201" y="289147"/>
                  </a:moveTo>
                  <a:lnTo>
                    <a:pt x="260201" y="260203"/>
                  </a:lnTo>
                  <a:lnTo>
                    <a:pt x="289145" y="260203"/>
                  </a:lnTo>
                  <a:lnTo>
                    <a:pt x="289145" y="289147"/>
                  </a:lnTo>
                  <a:close/>
                  <a:moveTo>
                    <a:pt x="260201" y="549348"/>
                  </a:moveTo>
                  <a:lnTo>
                    <a:pt x="260201" y="520403"/>
                  </a:lnTo>
                  <a:lnTo>
                    <a:pt x="289145" y="520403"/>
                  </a:lnTo>
                  <a:lnTo>
                    <a:pt x="289145" y="549348"/>
                  </a:lnTo>
                  <a:close/>
                  <a:moveTo>
                    <a:pt x="260201" y="809551"/>
                  </a:moveTo>
                  <a:lnTo>
                    <a:pt x="260201" y="780605"/>
                  </a:lnTo>
                  <a:lnTo>
                    <a:pt x="289145" y="780605"/>
                  </a:lnTo>
                  <a:lnTo>
                    <a:pt x="289145" y="809551"/>
                  </a:lnTo>
                  <a:close/>
                  <a:moveTo>
                    <a:pt x="260201" y="1069748"/>
                  </a:moveTo>
                  <a:lnTo>
                    <a:pt x="260201" y="1040804"/>
                  </a:lnTo>
                  <a:lnTo>
                    <a:pt x="289145" y="1040804"/>
                  </a:lnTo>
                  <a:lnTo>
                    <a:pt x="289145" y="1069748"/>
                  </a:lnTo>
                  <a:close/>
                  <a:moveTo>
                    <a:pt x="260201" y="1329948"/>
                  </a:moveTo>
                  <a:lnTo>
                    <a:pt x="260201" y="1301004"/>
                  </a:lnTo>
                  <a:lnTo>
                    <a:pt x="289145" y="1301004"/>
                  </a:lnTo>
                  <a:lnTo>
                    <a:pt x="289145" y="1329948"/>
                  </a:lnTo>
                  <a:close/>
                  <a:moveTo>
                    <a:pt x="0" y="28945"/>
                  </a:moveTo>
                  <a:lnTo>
                    <a:pt x="0" y="0"/>
                  </a:lnTo>
                  <a:lnTo>
                    <a:pt x="28944" y="0"/>
                  </a:lnTo>
                  <a:lnTo>
                    <a:pt x="28944" y="28945"/>
                  </a:lnTo>
                  <a:close/>
                  <a:moveTo>
                    <a:pt x="0" y="289145"/>
                  </a:moveTo>
                  <a:lnTo>
                    <a:pt x="0" y="260201"/>
                  </a:lnTo>
                  <a:lnTo>
                    <a:pt x="28944" y="260201"/>
                  </a:lnTo>
                  <a:lnTo>
                    <a:pt x="28944" y="289145"/>
                  </a:lnTo>
                  <a:close/>
                  <a:moveTo>
                    <a:pt x="0" y="549346"/>
                  </a:moveTo>
                  <a:lnTo>
                    <a:pt x="0" y="520401"/>
                  </a:lnTo>
                  <a:lnTo>
                    <a:pt x="28944" y="520401"/>
                  </a:lnTo>
                  <a:lnTo>
                    <a:pt x="28944" y="549346"/>
                  </a:lnTo>
                  <a:close/>
                  <a:moveTo>
                    <a:pt x="0" y="809547"/>
                  </a:moveTo>
                  <a:lnTo>
                    <a:pt x="0" y="780602"/>
                  </a:lnTo>
                  <a:lnTo>
                    <a:pt x="28944" y="780602"/>
                  </a:lnTo>
                  <a:lnTo>
                    <a:pt x="28944" y="809547"/>
                  </a:lnTo>
                  <a:close/>
                  <a:moveTo>
                    <a:pt x="0" y="1069746"/>
                  </a:moveTo>
                  <a:lnTo>
                    <a:pt x="0" y="1040802"/>
                  </a:lnTo>
                  <a:lnTo>
                    <a:pt x="28944" y="1040802"/>
                  </a:lnTo>
                  <a:lnTo>
                    <a:pt x="28944" y="1069746"/>
                  </a:lnTo>
                  <a:close/>
                  <a:moveTo>
                    <a:pt x="0" y="1329946"/>
                  </a:moveTo>
                  <a:lnTo>
                    <a:pt x="0" y="1301002"/>
                  </a:lnTo>
                  <a:lnTo>
                    <a:pt x="28944" y="1301002"/>
                  </a:lnTo>
                  <a:lnTo>
                    <a:pt x="28944" y="1329946"/>
                  </a:lnTo>
                  <a:close/>
                </a:path>
              </a:pathLst>
            </a:custGeom>
            <a:solidFill>
              <a:schemeClr val="tx2">
                <a:alpha val="20000"/>
              </a:schemeClr>
            </a:solidFill>
            <a:ln w="10294"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 name="Freeform: Shape 27">
              <a:extLst>
                <a:ext uri="{FF2B5EF4-FFF2-40B4-BE49-F238E27FC236}">
                  <a16:creationId xmlns:a16="http://schemas.microsoft.com/office/drawing/2014/main" xmlns="" id="{1002DD15-AFAC-4EFB-A129-2542BC5F5194}"/>
                </a:ext>
              </a:extLst>
            </p:cNvPr>
            <p:cNvSpPr/>
            <p:nvPr userDrawn="1"/>
          </p:nvSpPr>
          <p:spPr>
            <a:xfrm rot="5400000">
              <a:off x="8941015" y="-145695"/>
              <a:ext cx="549346" cy="1329951"/>
            </a:xfrm>
            <a:custGeom>
              <a:avLst/>
              <a:gdLst>
                <a:gd name="connsiteX0" fmla="*/ 520400 w 549346"/>
                <a:gd name="connsiteY0" fmla="*/ 28950 h 1329951"/>
                <a:gd name="connsiteX1" fmla="*/ 520400 w 549346"/>
                <a:gd name="connsiteY1" fmla="*/ 5 h 1329951"/>
                <a:gd name="connsiteX2" fmla="*/ 549346 w 549346"/>
                <a:gd name="connsiteY2" fmla="*/ 5 h 1329951"/>
                <a:gd name="connsiteX3" fmla="*/ 549346 w 549346"/>
                <a:gd name="connsiteY3" fmla="*/ 28950 h 1329951"/>
                <a:gd name="connsiteX4" fmla="*/ 520400 w 549346"/>
                <a:gd name="connsiteY4" fmla="*/ 289149 h 1329951"/>
                <a:gd name="connsiteX5" fmla="*/ 520400 w 549346"/>
                <a:gd name="connsiteY5" fmla="*/ 260205 h 1329951"/>
                <a:gd name="connsiteX6" fmla="*/ 549346 w 549346"/>
                <a:gd name="connsiteY6" fmla="*/ 260205 h 1329951"/>
                <a:gd name="connsiteX7" fmla="*/ 549346 w 549346"/>
                <a:gd name="connsiteY7" fmla="*/ 289149 h 1329951"/>
                <a:gd name="connsiteX8" fmla="*/ 520400 w 549346"/>
                <a:gd name="connsiteY8" fmla="*/ 549350 h 1329951"/>
                <a:gd name="connsiteX9" fmla="*/ 520400 w 549346"/>
                <a:gd name="connsiteY9" fmla="*/ 520405 h 1329951"/>
                <a:gd name="connsiteX10" fmla="*/ 549346 w 549346"/>
                <a:gd name="connsiteY10" fmla="*/ 520405 h 1329951"/>
                <a:gd name="connsiteX11" fmla="*/ 549346 w 549346"/>
                <a:gd name="connsiteY11" fmla="*/ 549350 h 1329951"/>
                <a:gd name="connsiteX12" fmla="*/ 520400 w 549346"/>
                <a:gd name="connsiteY12" fmla="*/ 809553 h 1329951"/>
                <a:gd name="connsiteX13" fmla="*/ 520400 w 549346"/>
                <a:gd name="connsiteY13" fmla="*/ 780608 h 1329951"/>
                <a:gd name="connsiteX14" fmla="*/ 549346 w 549346"/>
                <a:gd name="connsiteY14" fmla="*/ 780608 h 1329951"/>
                <a:gd name="connsiteX15" fmla="*/ 549346 w 549346"/>
                <a:gd name="connsiteY15" fmla="*/ 809553 h 1329951"/>
                <a:gd name="connsiteX16" fmla="*/ 520400 w 549346"/>
                <a:gd name="connsiteY16" fmla="*/ 1069751 h 1329951"/>
                <a:gd name="connsiteX17" fmla="*/ 520400 w 549346"/>
                <a:gd name="connsiteY17" fmla="*/ 1040807 h 1329951"/>
                <a:gd name="connsiteX18" fmla="*/ 549346 w 549346"/>
                <a:gd name="connsiteY18" fmla="*/ 1040807 h 1329951"/>
                <a:gd name="connsiteX19" fmla="*/ 549346 w 549346"/>
                <a:gd name="connsiteY19" fmla="*/ 1069751 h 1329951"/>
                <a:gd name="connsiteX20" fmla="*/ 520400 w 549346"/>
                <a:gd name="connsiteY20" fmla="*/ 1329951 h 1329951"/>
                <a:gd name="connsiteX21" fmla="*/ 520400 w 549346"/>
                <a:gd name="connsiteY21" fmla="*/ 1301007 h 1329951"/>
                <a:gd name="connsiteX22" fmla="*/ 549346 w 549346"/>
                <a:gd name="connsiteY22" fmla="*/ 1301007 h 1329951"/>
                <a:gd name="connsiteX23" fmla="*/ 549346 w 549346"/>
                <a:gd name="connsiteY23" fmla="*/ 1329951 h 1329951"/>
                <a:gd name="connsiteX24" fmla="*/ 260201 w 549346"/>
                <a:gd name="connsiteY24" fmla="*/ 28947 h 1329951"/>
                <a:gd name="connsiteX25" fmla="*/ 260201 w 549346"/>
                <a:gd name="connsiteY25" fmla="*/ 2 h 1329951"/>
                <a:gd name="connsiteX26" fmla="*/ 289145 w 549346"/>
                <a:gd name="connsiteY26" fmla="*/ 2 h 1329951"/>
                <a:gd name="connsiteX27" fmla="*/ 289145 w 549346"/>
                <a:gd name="connsiteY27" fmla="*/ 28947 h 1329951"/>
                <a:gd name="connsiteX28" fmla="*/ 260201 w 549346"/>
                <a:gd name="connsiteY28" fmla="*/ 289147 h 1329951"/>
                <a:gd name="connsiteX29" fmla="*/ 260201 w 549346"/>
                <a:gd name="connsiteY29" fmla="*/ 260203 h 1329951"/>
                <a:gd name="connsiteX30" fmla="*/ 289145 w 549346"/>
                <a:gd name="connsiteY30" fmla="*/ 260203 h 1329951"/>
                <a:gd name="connsiteX31" fmla="*/ 289145 w 549346"/>
                <a:gd name="connsiteY31" fmla="*/ 289147 h 1329951"/>
                <a:gd name="connsiteX32" fmla="*/ 260201 w 549346"/>
                <a:gd name="connsiteY32" fmla="*/ 549348 h 1329951"/>
                <a:gd name="connsiteX33" fmla="*/ 260201 w 549346"/>
                <a:gd name="connsiteY33" fmla="*/ 520403 h 1329951"/>
                <a:gd name="connsiteX34" fmla="*/ 289145 w 549346"/>
                <a:gd name="connsiteY34" fmla="*/ 520403 h 1329951"/>
                <a:gd name="connsiteX35" fmla="*/ 289145 w 549346"/>
                <a:gd name="connsiteY35" fmla="*/ 549348 h 1329951"/>
                <a:gd name="connsiteX36" fmla="*/ 260201 w 549346"/>
                <a:gd name="connsiteY36" fmla="*/ 809551 h 1329951"/>
                <a:gd name="connsiteX37" fmla="*/ 260201 w 549346"/>
                <a:gd name="connsiteY37" fmla="*/ 780605 h 1329951"/>
                <a:gd name="connsiteX38" fmla="*/ 289145 w 549346"/>
                <a:gd name="connsiteY38" fmla="*/ 780605 h 1329951"/>
                <a:gd name="connsiteX39" fmla="*/ 289145 w 549346"/>
                <a:gd name="connsiteY39" fmla="*/ 809551 h 1329951"/>
                <a:gd name="connsiteX40" fmla="*/ 260201 w 549346"/>
                <a:gd name="connsiteY40" fmla="*/ 1069748 h 1329951"/>
                <a:gd name="connsiteX41" fmla="*/ 260201 w 549346"/>
                <a:gd name="connsiteY41" fmla="*/ 1040804 h 1329951"/>
                <a:gd name="connsiteX42" fmla="*/ 289145 w 549346"/>
                <a:gd name="connsiteY42" fmla="*/ 1040804 h 1329951"/>
                <a:gd name="connsiteX43" fmla="*/ 289145 w 549346"/>
                <a:gd name="connsiteY43" fmla="*/ 1069748 h 1329951"/>
                <a:gd name="connsiteX44" fmla="*/ 260201 w 549346"/>
                <a:gd name="connsiteY44" fmla="*/ 1329948 h 1329951"/>
                <a:gd name="connsiteX45" fmla="*/ 260201 w 549346"/>
                <a:gd name="connsiteY45" fmla="*/ 1301004 h 1329951"/>
                <a:gd name="connsiteX46" fmla="*/ 289145 w 549346"/>
                <a:gd name="connsiteY46" fmla="*/ 1301004 h 1329951"/>
                <a:gd name="connsiteX47" fmla="*/ 289145 w 549346"/>
                <a:gd name="connsiteY47" fmla="*/ 1329948 h 1329951"/>
                <a:gd name="connsiteX48" fmla="*/ 0 w 549346"/>
                <a:gd name="connsiteY48" fmla="*/ 28945 h 1329951"/>
                <a:gd name="connsiteX49" fmla="*/ 0 w 549346"/>
                <a:gd name="connsiteY49" fmla="*/ 0 h 1329951"/>
                <a:gd name="connsiteX50" fmla="*/ 28944 w 549346"/>
                <a:gd name="connsiteY50" fmla="*/ 0 h 1329951"/>
                <a:gd name="connsiteX51" fmla="*/ 28944 w 549346"/>
                <a:gd name="connsiteY51" fmla="*/ 28945 h 1329951"/>
                <a:gd name="connsiteX52" fmla="*/ 0 w 549346"/>
                <a:gd name="connsiteY52" fmla="*/ 289145 h 1329951"/>
                <a:gd name="connsiteX53" fmla="*/ 0 w 549346"/>
                <a:gd name="connsiteY53" fmla="*/ 260201 h 1329951"/>
                <a:gd name="connsiteX54" fmla="*/ 28944 w 549346"/>
                <a:gd name="connsiteY54" fmla="*/ 260201 h 1329951"/>
                <a:gd name="connsiteX55" fmla="*/ 28944 w 549346"/>
                <a:gd name="connsiteY55" fmla="*/ 289145 h 1329951"/>
                <a:gd name="connsiteX56" fmla="*/ 0 w 549346"/>
                <a:gd name="connsiteY56" fmla="*/ 549346 h 1329951"/>
                <a:gd name="connsiteX57" fmla="*/ 0 w 549346"/>
                <a:gd name="connsiteY57" fmla="*/ 520401 h 1329951"/>
                <a:gd name="connsiteX58" fmla="*/ 28944 w 549346"/>
                <a:gd name="connsiteY58" fmla="*/ 520401 h 1329951"/>
                <a:gd name="connsiteX59" fmla="*/ 28944 w 549346"/>
                <a:gd name="connsiteY59" fmla="*/ 549346 h 1329951"/>
                <a:gd name="connsiteX60" fmla="*/ 0 w 549346"/>
                <a:gd name="connsiteY60" fmla="*/ 809547 h 1329951"/>
                <a:gd name="connsiteX61" fmla="*/ 0 w 549346"/>
                <a:gd name="connsiteY61" fmla="*/ 780602 h 1329951"/>
                <a:gd name="connsiteX62" fmla="*/ 28944 w 549346"/>
                <a:gd name="connsiteY62" fmla="*/ 780602 h 1329951"/>
                <a:gd name="connsiteX63" fmla="*/ 28944 w 549346"/>
                <a:gd name="connsiteY63" fmla="*/ 809547 h 1329951"/>
                <a:gd name="connsiteX64" fmla="*/ 0 w 549346"/>
                <a:gd name="connsiteY64" fmla="*/ 1069746 h 1329951"/>
                <a:gd name="connsiteX65" fmla="*/ 0 w 549346"/>
                <a:gd name="connsiteY65" fmla="*/ 1040802 h 1329951"/>
                <a:gd name="connsiteX66" fmla="*/ 28944 w 549346"/>
                <a:gd name="connsiteY66" fmla="*/ 1040802 h 1329951"/>
                <a:gd name="connsiteX67" fmla="*/ 28944 w 549346"/>
                <a:gd name="connsiteY67" fmla="*/ 1069746 h 1329951"/>
                <a:gd name="connsiteX68" fmla="*/ 0 w 549346"/>
                <a:gd name="connsiteY68" fmla="*/ 1329946 h 1329951"/>
                <a:gd name="connsiteX69" fmla="*/ 0 w 549346"/>
                <a:gd name="connsiteY69" fmla="*/ 1301002 h 1329951"/>
                <a:gd name="connsiteX70" fmla="*/ 28944 w 549346"/>
                <a:gd name="connsiteY70" fmla="*/ 1301002 h 1329951"/>
                <a:gd name="connsiteX71" fmla="*/ 28944 w 549346"/>
                <a:gd name="connsiteY71" fmla="*/ 1329946 h 1329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549346" h="1329951">
                  <a:moveTo>
                    <a:pt x="520400" y="28950"/>
                  </a:moveTo>
                  <a:lnTo>
                    <a:pt x="520400" y="5"/>
                  </a:lnTo>
                  <a:lnTo>
                    <a:pt x="549346" y="5"/>
                  </a:lnTo>
                  <a:lnTo>
                    <a:pt x="549346" y="28950"/>
                  </a:lnTo>
                  <a:close/>
                  <a:moveTo>
                    <a:pt x="520400" y="289149"/>
                  </a:moveTo>
                  <a:lnTo>
                    <a:pt x="520400" y="260205"/>
                  </a:lnTo>
                  <a:lnTo>
                    <a:pt x="549346" y="260205"/>
                  </a:lnTo>
                  <a:lnTo>
                    <a:pt x="549346" y="289149"/>
                  </a:lnTo>
                  <a:close/>
                  <a:moveTo>
                    <a:pt x="520400" y="549350"/>
                  </a:moveTo>
                  <a:lnTo>
                    <a:pt x="520400" y="520405"/>
                  </a:lnTo>
                  <a:lnTo>
                    <a:pt x="549346" y="520405"/>
                  </a:lnTo>
                  <a:lnTo>
                    <a:pt x="549346" y="549350"/>
                  </a:lnTo>
                  <a:close/>
                  <a:moveTo>
                    <a:pt x="520400" y="809553"/>
                  </a:moveTo>
                  <a:lnTo>
                    <a:pt x="520400" y="780608"/>
                  </a:lnTo>
                  <a:lnTo>
                    <a:pt x="549346" y="780608"/>
                  </a:lnTo>
                  <a:lnTo>
                    <a:pt x="549346" y="809553"/>
                  </a:lnTo>
                  <a:close/>
                  <a:moveTo>
                    <a:pt x="520400" y="1069751"/>
                  </a:moveTo>
                  <a:lnTo>
                    <a:pt x="520400" y="1040807"/>
                  </a:lnTo>
                  <a:lnTo>
                    <a:pt x="549346" y="1040807"/>
                  </a:lnTo>
                  <a:lnTo>
                    <a:pt x="549346" y="1069751"/>
                  </a:lnTo>
                  <a:close/>
                  <a:moveTo>
                    <a:pt x="520400" y="1329951"/>
                  </a:moveTo>
                  <a:lnTo>
                    <a:pt x="520400" y="1301007"/>
                  </a:lnTo>
                  <a:lnTo>
                    <a:pt x="549346" y="1301007"/>
                  </a:lnTo>
                  <a:lnTo>
                    <a:pt x="549346" y="1329951"/>
                  </a:lnTo>
                  <a:close/>
                  <a:moveTo>
                    <a:pt x="260201" y="28947"/>
                  </a:moveTo>
                  <a:lnTo>
                    <a:pt x="260201" y="2"/>
                  </a:lnTo>
                  <a:lnTo>
                    <a:pt x="289145" y="2"/>
                  </a:lnTo>
                  <a:lnTo>
                    <a:pt x="289145" y="28947"/>
                  </a:lnTo>
                  <a:close/>
                  <a:moveTo>
                    <a:pt x="260201" y="289147"/>
                  </a:moveTo>
                  <a:lnTo>
                    <a:pt x="260201" y="260203"/>
                  </a:lnTo>
                  <a:lnTo>
                    <a:pt x="289145" y="260203"/>
                  </a:lnTo>
                  <a:lnTo>
                    <a:pt x="289145" y="289147"/>
                  </a:lnTo>
                  <a:close/>
                  <a:moveTo>
                    <a:pt x="260201" y="549348"/>
                  </a:moveTo>
                  <a:lnTo>
                    <a:pt x="260201" y="520403"/>
                  </a:lnTo>
                  <a:lnTo>
                    <a:pt x="289145" y="520403"/>
                  </a:lnTo>
                  <a:lnTo>
                    <a:pt x="289145" y="549348"/>
                  </a:lnTo>
                  <a:close/>
                  <a:moveTo>
                    <a:pt x="260201" y="809551"/>
                  </a:moveTo>
                  <a:lnTo>
                    <a:pt x="260201" y="780605"/>
                  </a:lnTo>
                  <a:lnTo>
                    <a:pt x="289145" y="780605"/>
                  </a:lnTo>
                  <a:lnTo>
                    <a:pt x="289145" y="809551"/>
                  </a:lnTo>
                  <a:close/>
                  <a:moveTo>
                    <a:pt x="260201" y="1069748"/>
                  </a:moveTo>
                  <a:lnTo>
                    <a:pt x="260201" y="1040804"/>
                  </a:lnTo>
                  <a:lnTo>
                    <a:pt x="289145" y="1040804"/>
                  </a:lnTo>
                  <a:lnTo>
                    <a:pt x="289145" y="1069748"/>
                  </a:lnTo>
                  <a:close/>
                  <a:moveTo>
                    <a:pt x="260201" y="1329948"/>
                  </a:moveTo>
                  <a:lnTo>
                    <a:pt x="260201" y="1301004"/>
                  </a:lnTo>
                  <a:lnTo>
                    <a:pt x="289145" y="1301004"/>
                  </a:lnTo>
                  <a:lnTo>
                    <a:pt x="289145" y="1329948"/>
                  </a:lnTo>
                  <a:close/>
                  <a:moveTo>
                    <a:pt x="0" y="28945"/>
                  </a:moveTo>
                  <a:lnTo>
                    <a:pt x="0" y="0"/>
                  </a:lnTo>
                  <a:lnTo>
                    <a:pt x="28944" y="0"/>
                  </a:lnTo>
                  <a:lnTo>
                    <a:pt x="28944" y="28945"/>
                  </a:lnTo>
                  <a:close/>
                  <a:moveTo>
                    <a:pt x="0" y="289145"/>
                  </a:moveTo>
                  <a:lnTo>
                    <a:pt x="0" y="260201"/>
                  </a:lnTo>
                  <a:lnTo>
                    <a:pt x="28944" y="260201"/>
                  </a:lnTo>
                  <a:lnTo>
                    <a:pt x="28944" y="289145"/>
                  </a:lnTo>
                  <a:close/>
                  <a:moveTo>
                    <a:pt x="0" y="549346"/>
                  </a:moveTo>
                  <a:lnTo>
                    <a:pt x="0" y="520401"/>
                  </a:lnTo>
                  <a:lnTo>
                    <a:pt x="28944" y="520401"/>
                  </a:lnTo>
                  <a:lnTo>
                    <a:pt x="28944" y="549346"/>
                  </a:lnTo>
                  <a:close/>
                  <a:moveTo>
                    <a:pt x="0" y="809547"/>
                  </a:moveTo>
                  <a:lnTo>
                    <a:pt x="0" y="780602"/>
                  </a:lnTo>
                  <a:lnTo>
                    <a:pt x="28944" y="780602"/>
                  </a:lnTo>
                  <a:lnTo>
                    <a:pt x="28944" y="809547"/>
                  </a:lnTo>
                  <a:close/>
                  <a:moveTo>
                    <a:pt x="0" y="1069746"/>
                  </a:moveTo>
                  <a:lnTo>
                    <a:pt x="0" y="1040802"/>
                  </a:lnTo>
                  <a:lnTo>
                    <a:pt x="28944" y="1040802"/>
                  </a:lnTo>
                  <a:lnTo>
                    <a:pt x="28944" y="1069746"/>
                  </a:lnTo>
                  <a:close/>
                  <a:moveTo>
                    <a:pt x="0" y="1329946"/>
                  </a:moveTo>
                  <a:lnTo>
                    <a:pt x="0" y="1301002"/>
                  </a:lnTo>
                  <a:lnTo>
                    <a:pt x="28944" y="1301002"/>
                  </a:lnTo>
                  <a:lnTo>
                    <a:pt x="28944" y="1329946"/>
                  </a:lnTo>
                  <a:close/>
                </a:path>
              </a:pathLst>
            </a:custGeom>
            <a:solidFill>
              <a:schemeClr val="tx2">
                <a:alpha val="20000"/>
              </a:schemeClr>
            </a:solidFill>
            <a:ln w="10294"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 name="Freeform: Shape 28">
              <a:extLst>
                <a:ext uri="{FF2B5EF4-FFF2-40B4-BE49-F238E27FC236}">
                  <a16:creationId xmlns:a16="http://schemas.microsoft.com/office/drawing/2014/main" xmlns="" id="{1B0AA9B6-AF3C-4AF7-B740-23F772726DF5}"/>
                </a:ext>
              </a:extLst>
            </p:cNvPr>
            <p:cNvSpPr/>
            <p:nvPr userDrawn="1"/>
          </p:nvSpPr>
          <p:spPr>
            <a:xfrm rot="5400000">
              <a:off x="9981382" y="374704"/>
              <a:ext cx="549346" cy="289153"/>
            </a:xfrm>
            <a:custGeom>
              <a:avLst/>
              <a:gdLst>
                <a:gd name="connsiteX0" fmla="*/ 520400 w 549346"/>
                <a:gd name="connsiteY0" fmla="*/ 28953 h 289153"/>
                <a:gd name="connsiteX1" fmla="*/ 520400 w 549346"/>
                <a:gd name="connsiteY1" fmla="*/ 9 h 289153"/>
                <a:gd name="connsiteX2" fmla="*/ 549346 w 549346"/>
                <a:gd name="connsiteY2" fmla="*/ 9 h 289153"/>
                <a:gd name="connsiteX3" fmla="*/ 549346 w 549346"/>
                <a:gd name="connsiteY3" fmla="*/ 28953 h 289153"/>
                <a:gd name="connsiteX4" fmla="*/ 520400 w 549346"/>
                <a:gd name="connsiteY4" fmla="*/ 289153 h 289153"/>
                <a:gd name="connsiteX5" fmla="*/ 520400 w 549346"/>
                <a:gd name="connsiteY5" fmla="*/ 260209 h 289153"/>
                <a:gd name="connsiteX6" fmla="*/ 549346 w 549346"/>
                <a:gd name="connsiteY6" fmla="*/ 260209 h 289153"/>
                <a:gd name="connsiteX7" fmla="*/ 549346 w 549346"/>
                <a:gd name="connsiteY7" fmla="*/ 289153 h 289153"/>
                <a:gd name="connsiteX8" fmla="*/ 260201 w 549346"/>
                <a:gd name="connsiteY8" fmla="*/ 289151 h 289153"/>
                <a:gd name="connsiteX9" fmla="*/ 260201 w 549346"/>
                <a:gd name="connsiteY9" fmla="*/ 260207 h 289153"/>
                <a:gd name="connsiteX10" fmla="*/ 289145 w 549346"/>
                <a:gd name="connsiteY10" fmla="*/ 260207 h 289153"/>
                <a:gd name="connsiteX11" fmla="*/ 289145 w 549346"/>
                <a:gd name="connsiteY11" fmla="*/ 289151 h 289153"/>
                <a:gd name="connsiteX12" fmla="*/ 0 w 549346"/>
                <a:gd name="connsiteY12" fmla="*/ 28949 h 289153"/>
                <a:gd name="connsiteX13" fmla="*/ 0 w 549346"/>
                <a:gd name="connsiteY13" fmla="*/ 0 h 289153"/>
                <a:gd name="connsiteX14" fmla="*/ 28944 w 549346"/>
                <a:gd name="connsiteY14" fmla="*/ 0 h 289153"/>
                <a:gd name="connsiteX15" fmla="*/ 28944 w 549346"/>
                <a:gd name="connsiteY15" fmla="*/ 28949 h 289153"/>
                <a:gd name="connsiteX16" fmla="*/ 0 w 549346"/>
                <a:gd name="connsiteY16" fmla="*/ 289149 h 289153"/>
                <a:gd name="connsiteX17" fmla="*/ 0 w 549346"/>
                <a:gd name="connsiteY17" fmla="*/ 260205 h 289153"/>
                <a:gd name="connsiteX18" fmla="*/ 28944 w 549346"/>
                <a:gd name="connsiteY18" fmla="*/ 260205 h 289153"/>
                <a:gd name="connsiteX19" fmla="*/ 28944 w 549346"/>
                <a:gd name="connsiteY19" fmla="*/ 289149 h 289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49346" h="289153">
                  <a:moveTo>
                    <a:pt x="520400" y="28953"/>
                  </a:moveTo>
                  <a:lnTo>
                    <a:pt x="520400" y="9"/>
                  </a:lnTo>
                  <a:lnTo>
                    <a:pt x="549346" y="9"/>
                  </a:lnTo>
                  <a:lnTo>
                    <a:pt x="549346" y="28953"/>
                  </a:lnTo>
                  <a:close/>
                  <a:moveTo>
                    <a:pt x="520400" y="289153"/>
                  </a:moveTo>
                  <a:lnTo>
                    <a:pt x="520400" y="260209"/>
                  </a:lnTo>
                  <a:lnTo>
                    <a:pt x="549346" y="260209"/>
                  </a:lnTo>
                  <a:lnTo>
                    <a:pt x="549346" y="289153"/>
                  </a:lnTo>
                  <a:close/>
                  <a:moveTo>
                    <a:pt x="260201" y="289151"/>
                  </a:moveTo>
                  <a:lnTo>
                    <a:pt x="260201" y="260207"/>
                  </a:lnTo>
                  <a:lnTo>
                    <a:pt x="289145" y="260207"/>
                  </a:lnTo>
                  <a:lnTo>
                    <a:pt x="289145" y="289151"/>
                  </a:lnTo>
                  <a:close/>
                  <a:moveTo>
                    <a:pt x="0" y="28949"/>
                  </a:moveTo>
                  <a:lnTo>
                    <a:pt x="0" y="0"/>
                  </a:lnTo>
                  <a:lnTo>
                    <a:pt x="28944" y="0"/>
                  </a:lnTo>
                  <a:lnTo>
                    <a:pt x="28944" y="28949"/>
                  </a:lnTo>
                  <a:close/>
                  <a:moveTo>
                    <a:pt x="0" y="289149"/>
                  </a:moveTo>
                  <a:lnTo>
                    <a:pt x="0" y="260205"/>
                  </a:lnTo>
                  <a:lnTo>
                    <a:pt x="28944" y="260205"/>
                  </a:lnTo>
                  <a:lnTo>
                    <a:pt x="28944" y="289149"/>
                  </a:lnTo>
                  <a:close/>
                </a:path>
              </a:pathLst>
            </a:custGeom>
            <a:solidFill>
              <a:schemeClr val="tx2">
                <a:alpha val="20000"/>
              </a:schemeClr>
            </a:solidFill>
            <a:ln w="10294"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30" name="Title 43">
            <a:extLst>
              <a:ext uri="{FF2B5EF4-FFF2-40B4-BE49-F238E27FC236}">
                <a16:creationId xmlns:a16="http://schemas.microsoft.com/office/drawing/2014/main" xmlns="" id="{29A973F6-ADA9-41BF-A88A-1AD1E3DBE512}"/>
              </a:ext>
            </a:extLst>
          </p:cNvPr>
          <p:cNvSpPr txBox="1">
            <a:spLocks/>
          </p:cNvSpPr>
          <p:nvPr/>
        </p:nvSpPr>
        <p:spPr>
          <a:xfrm>
            <a:off x="381001" y="357721"/>
            <a:ext cx="6608941" cy="690029"/>
          </a:xfrm>
          <a:prstGeom prst="rect">
            <a:avLst/>
          </a:prstGeom>
        </p:spPr>
        <p:txBody>
          <a:bodyPr vert="horz" lIns="0" tIns="0" rIns="0" bIns="0" rtlCol="0" anchor="t" anchorCtr="0">
            <a:noAutofit/>
          </a:bodyPr>
          <a:lstStyle>
            <a:lvl1pPr algn="l" defTabSz="457200" rtl="0" eaLnBrk="1" latinLnBrk="0" hangingPunct="1">
              <a:lnSpc>
                <a:spcPct val="85000"/>
              </a:lnSpc>
              <a:spcBef>
                <a:spcPct val="0"/>
              </a:spcBef>
              <a:buNone/>
              <a:tabLst>
                <a:tab pos="2227263" algn="l"/>
              </a:tabLst>
              <a:defRPr sz="2800" b="1" i="0" kern="1200" spc="-50" baseline="0">
                <a:solidFill>
                  <a:schemeClr val="tx1"/>
                </a:solidFill>
                <a:latin typeface="Arial" panose="020B0604020202020204" pitchFamily="34" charset="0"/>
                <a:ea typeface="+mj-ea"/>
                <a:cs typeface="Arial"/>
              </a:defRPr>
            </a:lvl1pPr>
          </a:lstStyle>
          <a:p>
            <a:pPr lvl="0"/>
            <a:r>
              <a:rPr lang="en-US" dirty="0">
                <a:solidFill>
                  <a:prstClr val="black"/>
                </a:solidFill>
                <a:latin typeface="Helvetica" panose="020B0604020202020204" pitchFamily="34" charset="0"/>
                <a:cs typeface="Helvetica" panose="020B0604020202020204" pitchFamily="34" charset="0"/>
              </a:rPr>
              <a:t>Managing Variables</a:t>
            </a:r>
            <a:endParaRPr kumimoji="0" lang="en-US" sz="2800" b="1" i="0" u="none" strike="noStrike" kern="1200" cap="none" spc="-50" normalizeH="0" baseline="0" noProof="0" dirty="0">
              <a:ln>
                <a:noFill/>
              </a:ln>
              <a:solidFill>
                <a:prstClr val="black"/>
              </a:solidFill>
              <a:effectLst/>
              <a:uLnTx/>
              <a:uFillTx/>
              <a:latin typeface="Helvetica" panose="020B0604020202020204" pitchFamily="34" charset="0"/>
              <a:ea typeface="+mj-ea"/>
              <a:cs typeface="Helvetica" panose="020B0604020202020204" pitchFamily="34" charset="0"/>
            </a:endParaRPr>
          </a:p>
        </p:txBody>
      </p:sp>
      <p:sp>
        <p:nvSpPr>
          <p:cNvPr id="31" name="Rectangle 30">
            <a:extLst>
              <a:ext uri="{FF2B5EF4-FFF2-40B4-BE49-F238E27FC236}">
                <a16:creationId xmlns:a16="http://schemas.microsoft.com/office/drawing/2014/main" xmlns="" id="{53ADBD0E-AC30-4CB8-AD24-FD52A1B4EDE2}"/>
              </a:ext>
            </a:extLst>
          </p:cNvPr>
          <p:cNvSpPr/>
          <p:nvPr/>
        </p:nvSpPr>
        <p:spPr>
          <a:xfrm>
            <a:off x="1024469" y="1157566"/>
            <a:ext cx="10972800" cy="2743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7" name="Rectangle 36">
            <a:extLst>
              <a:ext uri="{FF2B5EF4-FFF2-40B4-BE49-F238E27FC236}">
                <a16:creationId xmlns:a16="http://schemas.microsoft.com/office/drawing/2014/main" xmlns="" id="{98F2C553-7C4B-4EA3-8730-56C48E6084F7}"/>
              </a:ext>
            </a:extLst>
          </p:cNvPr>
          <p:cNvSpPr/>
          <p:nvPr/>
        </p:nvSpPr>
        <p:spPr>
          <a:xfrm>
            <a:off x="-1" y="6812282"/>
            <a:ext cx="12192001" cy="45719"/>
          </a:xfrm>
          <a:prstGeom prst="rect">
            <a:avLst/>
          </a:prstGeom>
          <a:solidFill>
            <a:srgbClr val="FA42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 name="Rectangle 37">
            <a:extLst>
              <a:ext uri="{FF2B5EF4-FFF2-40B4-BE49-F238E27FC236}">
                <a16:creationId xmlns:a16="http://schemas.microsoft.com/office/drawing/2014/main" xmlns="" id="{9AC202AD-559C-41DE-9AE0-EA5E003805CB}"/>
              </a:ext>
            </a:extLst>
          </p:cNvPr>
          <p:cNvSpPr/>
          <p:nvPr/>
        </p:nvSpPr>
        <p:spPr>
          <a:xfrm>
            <a:off x="381101" y="1243556"/>
            <a:ext cx="11583414" cy="400110"/>
          </a:xfrm>
          <a:prstGeom prst="rect">
            <a:avLst/>
          </a:prstGeom>
        </p:spPr>
        <p:txBody>
          <a:bodyPr wrap="square">
            <a:spAutoFit/>
          </a:bodyPr>
          <a:lstStyle/>
          <a:p>
            <a:pPr lvl="0">
              <a:defRPr/>
            </a:pPr>
            <a:r>
              <a:rPr lang="en-US" sz="2000" dirty="0">
                <a:solidFill>
                  <a:srgbClr val="ED7D31">
                    <a:lumMod val="10000"/>
                  </a:srgbClr>
                </a:solidFill>
                <a:latin typeface="Helvetica" panose="020B0604020202020204" pitchFamily="34" charset="0"/>
                <a:ea typeface="Inter" panose="020B0502030000000004" pitchFamily="34" charset="0"/>
                <a:cs typeface="Helvetica" panose="020B0604020202020204" pitchFamily="34" charset="0"/>
              </a:rPr>
              <a:t>In Studio, a user can create variables from the Variables Panel by clicking ‘Create Variable’. </a:t>
            </a:r>
          </a:p>
        </p:txBody>
      </p:sp>
      <p:sp>
        <p:nvSpPr>
          <p:cNvPr id="39" name="Rectangle 38">
            <a:extLst>
              <a:ext uri="{FF2B5EF4-FFF2-40B4-BE49-F238E27FC236}">
                <a16:creationId xmlns:a16="http://schemas.microsoft.com/office/drawing/2014/main" xmlns="" id="{0B6FA040-AED1-4CEB-B00A-8A1588CE0DE8}"/>
              </a:ext>
            </a:extLst>
          </p:cNvPr>
          <p:cNvSpPr/>
          <p:nvPr/>
        </p:nvSpPr>
        <p:spPr>
          <a:xfrm>
            <a:off x="384665" y="1157566"/>
            <a:ext cx="73152" cy="2743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 name="Rectangle 39">
            <a:extLst>
              <a:ext uri="{FF2B5EF4-FFF2-40B4-BE49-F238E27FC236}">
                <a16:creationId xmlns:a16="http://schemas.microsoft.com/office/drawing/2014/main" xmlns="" id="{DCC78C35-16D4-416B-B32D-5DC2F552672C}"/>
              </a:ext>
            </a:extLst>
          </p:cNvPr>
          <p:cNvSpPr/>
          <p:nvPr/>
        </p:nvSpPr>
        <p:spPr>
          <a:xfrm>
            <a:off x="511406" y="1157566"/>
            <a:ext cx="73152" cy="2743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1" name="Rectangle 40">
            <a:extLst>
              <a:ext uri="{FF2B5EF4-FFF2-40B4-BE49-F238E27FC236}">
                <a16:creationId xmlns:a16="http://schemas.microsoft.com/office/drawing/2014/main" xmlns="" id="{61507461-5C9A-491C-8F6C-B9026EA93C0C}"/>
              </a:ext>
            </a:extLst>
          </p:cNvPr>
          <p:cNvSpPr/>
          <p:nvPr/>
        </p:nvSpPr>
        <p:spPr>
          <a:xfrm>
            <a:off x="638147" y="1157566"/>
            <a:ext cx="73152" cy="2743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2" name="Rectangle 41">
            <a:extLst>
              <a:ext uri="{FF2B5EF4-FFF2-40B4-BE49-F238E27FC236}">
                <a16:creationId xmlns:a16="http://schemas.microsoft.com/office/drawing/2014/main" xmlns="" id="{EFC12F44-651B-48CD-9F60-57BAB57DC806}"/>
              </a:ext>
            </a:extLst>
          </p:cNvPr>
          <p:cNvSpPr/>
          <p:nvPr/>
        </p:nvSpPr>
        <p:spPr>
          <a:xfrm>
            <a:off x="764888" y="1157566"/>
            <a:ext cx="73152" cy="2743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 name="Rectangle 42">
            <a:extLst>
              <a:ext uri="{FF2B5EF4-FFF2-40B4-BE49-F238E27FC236}">
                <a16:creationId xmlns:a16="http://schemas.microsoft.com/office/drawing/2014/main" xmlns="" id="{A6D9627D-80F0-4437-899C-D8E243118C41}"/>
              </a:ext>
            </a:extLst>
          </p:cNvPr>
          <p:cNvSpPr/>
          <p:nvPr/>
        </p:nvSpPr>
        <p:spPr>
          <a:xfrm>
            <a:off x="891627" y="1157566"/>
            <a:ext cx="73152" cy="2743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4" name="TextBox 43">
            <a:extLst>
              <a:ext uri="{FF2B5EF4-FFF2-40B4-BE49-F238E27FC236}">
                <a16:creationId xmlns:a16="http://schemas.microsoft.com/office/drawing/2014/main" xmlns="" id="{C4467396-92D2-4B2D-AB32-1D81393ED38F}"/>
              </a:ext>
            </a:extLst>
          </p:cNvPr>
          <p:cNvSpPr txBox="1"/>
          <p:nvPr/>
        </p:nvSpPr>
        <p:spPr>
          <a:xfrm>
            <a:off x="1743131" y="2238793"/>
            <a:ext cx="2415783" cy="738664"/>
          </a:xfrm>
          <a:prstGeom prst="rect">
            <a:avLst/>
          </a:prstGeom>
          <a:noFill/>
        </p:spPr>
        <p:txBody>
          <a:bodyPr wrap="square" rtlCol="0">
            <a:spAutoFit/>
          </a:bodyPr>
          <a:lstStyle/>
          <a:p>
            <a:r>
              <a:rPr lang="en-US" sz="2400" b="1" dirty="0">
                <a:solidFill>
                  <a:srgbClr val="0067DF"/>
                </a:solidFill>
                <a:latin typeface="Arial"/>
                <a:cs typeface="Poppins" panose="02000000000000000000" pitchFamily="2" charset="0"/>
              </a:rPr>
              <a:t>Step 01</a:t>
            </a:r>
          </a:p>
          <a:p>
            <a:pPr>
              <a:buClr>
                <a:srgbClr val="6C7C89"/>
              </a:buClr>
              <a:buSzPts val="1800"/>
              <a:defRPr/>
            </a:pPr>
            <a:r>
              <a:rPr lang="en-IN" kern="0" dirty="0">
                <a:solidFill>
                  <a:srgbClr val="000000"/>
                </a:solidFill>
                <a:latin typeface="Arial"/>
                <a:ea typeface="Poppins"/>
                <a:cs typeface="Arial" panose="020B0604020202020204" pitchFamily="34" charset="0"/>
                <a:sym typeface="Poppins"/>
              </a:rPr>
              <a:t>Define a name</a:t>
            </a:r>
            <a:endParaRPr lang="en-US" dirty="0">
              <a:solidFill>
                <a:srgbClr val="000000"/>
              </a:solidFill>
              <a:latin typeface="Arial"/>
            </a:endParaRPr>
          </a:p>
        </p:txBody>
      </p:sp>
      <p:sp>
        <p:nvSpPr>
          <p:cNvPr id="45" name="TextBox 44">
            <a:extLst>
              <a:ext uri="{FF2B5EF4-FFF2-40B4-BE49-F238E27FC236}">
                <a16:creationId xmlns:a16="http://schemas.microsoft.com/office/drawing/2014/main" xmlns="" id="{24918F71-38BE-429A-A04E-7F4FDE5287CC}"/>
              </a:ext>
            </a:extLst>
          </p:cNvPr>
          <p:cNvSpPr txBox="1"/>
          <p:nvPr/>
        </p:nvSpPr>
        <p:spPr>
          <a:xfrm>
            <a:off x="5103249" y="2238793"/>
            <a:ext cx="2415783" cy="1015663"/>
          </a:xfrm>
          <a:prstGeom prst="rect">
            <a:avLst/>
          </a:prstGeom>
          <a:noFill/>
        </p:spPr>
        <p:txBody>
          <a:bodyPr wrap="square" rtlCol="0">
            <a:spAutoFit/>
          </a:bodyPr>
          <a:lstStyle/>
          <a:p>
            <a:r>
              <a:rPr lang="en-US" sz="2400" b="1" dirty="0">
                <a:solidFill>
                  <a:srgbClr val="FA4616"/>
                </a:solidFill>
                <a:latin typeface="Arial"/>
                <a:cs typeface="Poppins" panose="02000000000000000000" pitchFamily="2" charset="0"/>
              </a:rPr>
              <a:t>Step 02</a:t>
            </a:r>
          </a:p>
          <a:p>
            <a:pPr>
              <a:buClr>
                <a:srgbClr val="6C7C89"/>
              </a:buClr>
              <a:buSzPts val="1800"/>
              <a:defRPr/>
            </a:pPr>
            <a:r>
              <a:rPr lang="en-US" kern="0" dirty="0">
                <a:solidFill>
                  <a:srgbClr val="000000"/>
                </a:solidFill>
                <a:latin typeface="Arial"/>
                <a:ea typeface="Poppins"/>
                <a:cs typeface="Arial" panose="020B0604020202020204" pitchFamily="34" charset="0"/>
                <a:sym typeface="Poppins"/>
              </a:rPr>
              <a:t>Choose type from drop-down list </a:t>
            </a:r>
            <a:endParaRPr lang="en-US" sz="1400" kern="0" dirty="0">
              <a:solidFill>
                <a:srgbClr val="000000"/>
              </a:solidFill>
              <a:latin typeface="Arial"/>
              <a:ea typeface="Poppins"/>
              <a:cs typeface="Arial" panose="020B0604020202020204" pitchFamily="34" charset="0"/>
              <a:sym typeface="Poppins"/>
            </a:endParaRPr>
          </a:p>
        </p:txBody>
      </p:sp>
      <p:sp>
        <p:nvSpPr>
          <p:cNvPr id="46" name="TextBox 45">
            <a:extLst>
              <a:ext uri="{FF2B5EF4-FFF2-40B4-BE49-F238E27FC236}">
                <a16:creationId xmlns:a16="http://schemas.microsoft.com/office/drawing/2014/main" xmlns="" id="{83BD3F85-F3C6-49F6-8F03-8179CB5AC11E}"/>
              </a:ext>
            </a:extLst>
          </p:cNvPr>
          <p:cNvSpPr txBox="1"/>
          <p:nvPr/>
        </p:nvSpPr>
        <p:spPr>
          <a:xfrm>
            <a:off x="9028366" y="2238793"/>
            <a:ext cx="2415783" cy="738664"/>
          </a:xfrm>
          <a:prstGeom prst="rect">
            <a:avLst/>
          </a:prstGeom>
          <a:noFill/>
        </p:spPr>
        <p:txBody>
          <a:bodyPr wrap="square" rtlCol="0">
            <a:spAutoFit/>
          </a:bodyPr>
          <a:lstStyle/>
          <a:p>
            <a:r>
              <a:rPr lang="en-US" sz="2400" b="1" dirty="0">
                <a:solidFill>
                  <a:srgbClr val="FFB50E"/>
                </a:solidFill>
                <a:latin typeface="Arial"/>
                <a:cs typeface="Poppins" panose="02000000000000000000" pitchFamily="2" charset="0"/>
              </a:rPr>
              <a:t>Step 03</a:t>
            </a:r>
          </a:p>
          <a:p>
            <a:pPr>
              <a:buClr>
                <a:srgbClr val="6C7C89"/>
              </a:buClr>
              <a:buSzPts val="1800"/>
              <a:defRPr/>
            </a:pPr>
            <a:r>
              <a:rPr lang="en-US" kern="0" dirty="0">
                <a:solidFill>
                  <a:srgbClr val="000000"/>
                </a:solidFill>
                <a:latin typeface="Arial"/>
                <a:ea typeface="Poppins"/>
                <a:cs typeface="Arial" panose="020B0604020202020204" pitchFamily="34" charset="0"/>
                <a:sym typeface="Poppins"/>
              </a:rPr>
              <a:t>Choose scope</a:t>
            </a:r>
            <a:endParaRPr lang="en-US" sz="1400" kern="0" dirty="0">
              <a:solidFill>
                <a:srgbClr val="000000"/>
              </a:solidFill>
              <a:latin typeface="Arial"/>
              <a:ea typeface="Poppins"/>
              <a:cs typeface="Arial" panose="020B0604020202020204" pitchFamily="34" charset="0"/>
              <a:sym typeface="Poppins"/>
            </a:endParaRPr>
          </a:p>
        </p:txBody>
      </p:sp>
      <p:sp>
        <p:nvSpPr>
          <p:cNvPr id="47" name="Rectangle 46">
            <a:extLst>
              <a:ext uri="{FF2B5EF4-FFF2-40B4-BE49-F238E27FC236}">
                <a16:creationId xmlns:a16="http://schemas.microsoft.com/office/drawing/2014/main" xmlns="" id="{6B558D69-EF15-4B18-AAB4-8888399F3A88}"/>
              </a:ext>
            </a:extLst>
          </p:cNvPr>
          <p:cNvSpPr/>
          <p:nvPr/>
        </p:nvSpPr>
        <p:spPr>
          <a:xfrm>
            <a:off x="553734" y="3785008"/>
            <a:ext cx="3767668" cy="273066"/>
          </a:xfrm>
          <a:prstGeom prst="rect">
            <a:avLst/>
          </a:prstGeom>
          <a:noFill/>
          <a:ln w="28575" cap="flat" cmpd="sng" algn="ctr">
            <a:solidFill>
              <a:srgbClr val="0067D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mn-ea"/>
              <a:cs typeface="+mn-cs"/>
            </a:endParaRPr>
          </a:p>
        </p:txBody>
      </p:sp>
      <p:sp>
        <p:nvSpPr>
          <p:cNvPr id="48" name="Rectangle 47">
            <a:extLst>
              <a:ext uri="{FF2B5EF4-FFF2-40B4-BE49-F238E27FC236}">
                <a16:creationId xmlns:a16="http://schemas.microsoft.com/office/drawing/2014/main" xmlns="" id="{0BAE0DC3-A8C3-4073-9F6E-FA0CCB5E773F}"/>
              </a:ext>
            </a:extLst>
          </p:cNvPr>
          <p:cNvSpPr/>
          <p:nvPr/>
        </p:nvSpPr>
        <p:spPr>
          <a:xfrm>
            <a:off x="4346006" y="3785008"/>
            <a:ext cx="1217597" cy="273066"/>
          </a:xfrm>
          <a:prstGeom prst="rect">
            <a:avLst/>
          </a:prstGeom>
          <a:noFill/>
          <a:ln w="28575" cap="flat" cmpd="sng" algn="ctr">
            <a:solidFill>
              <a:srgbClr val="FA4616"/>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mn-ea"/>
              <a:cs typeface="+mn-cs"/>
            </a:endParaRPr>
          </a:p>
        </p:txBody>
      </p:sp>
      <p:cxnSp>
        <p:nvCxnSpPr>
          <p:cNvPr id="49" name="Straight Connector 48">
            <a:extLst>
              <a:ext uri="{FF2B5EF4-FFF2-40B4-BE49-F238E27FC236}">
                <a16:creationId xmlns:a16="http://schemas.microsoft.com/office/drawing/2014/main" xmlns="" id="{26BD0A56-D358-410E-8848-CD0BC008677F}"/>
              </a:ext>
            </a:extLst>
          </p:cNvPr>
          <p:cNvCxnSpPr>
            <a:cxnSpLocks/>
          </p:cNvCxnSpPr>
          <p:nvPr/>
        </p:nvCxnSpPr>
        <p:spPr>
          <a:xfrm>
            <a:off x="1519930" y="3180416"/>
            <a:ext cx="1074301" cy="584360"/>
          </a:xfrm>
          <a:prstGeom prst="line">
            <a:avLst/>
          </a:prstGeom>
          <a:noFill/>
          <a:ln w="28575" cap="flat" cmpd="sng" algn="ctr">
            <a:solidFill>
              <a:srgbClr val="0067DE"/>
            </a:solidFill>
            <a:prstDash val="sysDot"/>
          </a:ln>
          <a:effectLst/>
        </p:spPr>
      </p:cxnSp>
      <p:sp>
        <p:nvSpPr>
          <p:cNvPr id="50" name="Rectangle 49">
            <a:extLst>
              <a:ext uri="{FF2B5EF4-FFF2-40B4-BE49-F238E27FC236}">
                <a16:creationId xmlns:a16="http://schemas.microsoft.com/office/drawing/2014/main" xmlns="" id="{AB5AD9C7-9E04-422A-B52B-5766EDFC0691}"/>
              </a:ext>
            </a:extLst>
          </p:cNvPr>
          <p:cNvSpPr/>
          <p:nvPr/>
        </p:nvSpPr>
        <p:spPr>
          <a:xfrm>
            <a:off x="5588207" y="3785008"/>
            <a:ext cx="1217597" cy="273066"/>
          </a:xfrm>
          <a:prstGeom prst="rect">
            <a:avLst/>
          </a:prstGeom>
          <a:noFill/>
          <a:ln w="28575" cap="flat" cmpd="sng" algn="ctr">
            <a:solidFill>
              <a:srgbClr val="FFB50E"/>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mn-ea"/>
              <a:cs typeface="+mn-cs"/>
            </a:endParaRPr>
          </a:p>
        </p:txBody>
      </p:sp>
      <p:sp>
        <p:nvSpPr>
          <p:cNvPr id="51" name="Rectangle 50">
            <a:extLst>
              <a:ext uri="{FF2B5EF4-FFF2-40B4-BE49-F238E27FC236}">
                <a16:creationId xmlns:a16="http://schemas.microsoft.com/office/drawing/2014/main" xmlns="" id="{71003DC4-1EE7-40F0-8D2E-E301A69B0062}"/>
              </a:ext>
            </a:extLst>
          </p:cNvPr>
          <p:cNvSpPr/>
          <p:nvPr/>
        </p:nvSpPr>
        <p:spPr>
          <a:xfrm>
            <a:off x="6839350" y="3785008"/>
            <a:ext cx="2538205" cy="273066"/>
          </a:xfrm>
          <a:prstGeom prst="rect">
            <a:avLst/>
          </a:prstGeom>
          <a:noFill/>
          <a:ln w="28575" cap="flat" cmpd="sng" algn="ctr">
            <a:solidFill>
              <a:srgbClr val="58595B"/>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mn-ea"/>
              <a:cs typeface="+mn-cs"/>
            </a:endParaRPr>
          </a:p>
        </p:txBody>
      </p:sp>
      <p:cxnSp>
        <p:nvCxnSpPr>
          <p:cNvPr id="52" name="Straight Connector 51">
            <a:extLst>
              <a:ext uri="{FF2B5EF4-FFF2-40B4-BE49-F238E27FC236}">
                <a16:creationId xmlns:a16="http://schemas.microsoft.com/office/drawing/2014/main" xmlns="" id="{B52E82FF-6BDD-4F62-AA91-78584F3C95D4}"/>
              </a:ext>
            </a:extLst>
          </p:cNvPr>
          <p:cNvCxnSpPr>
            <a:cxnSpLocks/>
          </p:cNvCxnSpPr>
          <p:nvPr/>
        </p:nvCxnSpPr>
        <p:spPr>
          <a:xfrm>
            <a:off x="4443591" y="3354500"/>
            <a:ext cx="108954" cy="440264"/>
          </a:xfrm>
          <a:prstGeom prst="line">
            <a:avLst/>
          </a:prstGeom>
          <a:noFill/>
          <a:ln w="28575" cap="flat" cmpd="sng" algn="ctr">
            <a:solidFill>
              <a:srgbClr val="FA4616"/>
            </a:solidFill>
            <a:prstDash val="sysDot"/>
          </a:ln>
          <a:effectLst/>
        </p:spPr>
      </p:cxnSp>
      <p:cxnSp>
        <p:nvCxnSpPr>
          <p:cNvPr id="53" name="Straight Connector 52">
            <a:extLst>
              <a:ext uri="{FF2B5EF4-FFF2-40B4-BE49-F238E27FC236}">
                <a16:creationId xmlns:a16="http://schemas.microsoft.com/office/drawing/2014/main" xmlns="" id="{2FD9B5B9-B027-4761-B63E-97851D6CAF6B}"/>
              </a:ext>
            </a:extLst>
          </p:cNvPr>
          <p:cNvCxnSpPr>
            <a:cxnSpLocks/>
          </p:cNvCxnSpPr>
          <p:nvPr/>
        </p:nvCxnSpPr>
        <p:spPr>
          <a:xfrm flipV="1">
            <a:off x="6731540" y="3180416"/>
            <a:ext cx="1200994" cy="614348"/>
          </a:xfrm>
          <a:prstGeom prst="line">
            <a:avLst/>
          </a:prstGeom>
          <a:noFill/>
          <a:ln w="28575" cap="flat" cmpd="sng" algn="ctr">
            <a:solidFill>
              <a:srgbClr val="FFB50E"/>
            </a:solidFill>
            <a:prstDash val="sysDot"/>
          </a:ln>
          <a:effectLst/>
        </p:spPr>
      </p:cxnSp>
      <p:cxnSp>
        <p:nvCxnSpPr>
          <p:cNvPr id="54" name="Straight Connector 53">
            <a:extLst>
              <a:ext uri="{FF2B5EF4-FFF2-40B4-BE49-F238E27FC236}">
                <a16:creationId xmlns:a16="http://schemas.microsoft.com/office/drawing/2014/main" xmlns="" id="{FBDA93B8-4F78-4F5E-8732-555D37D9D27F}"/>
              </a:ext>
            </a:extLst>
          </p:cNvPr>
          <p:cNvCxnSpPr>
            <a:cxnSpLocks/>
            <a:stCxn id="51" idx="3"/>
          </p:cNvCxnSpPr>
          <p:nvPr/>
        </p:nvCxnSpPr>
        <p:spPr>
          <a:xfrm flipV="1">
            <a:off x="9377555" y="3909671"/>
            <a:ext cx="412682" cy="11870"/>
          </a:xfrm>
          <a:prstGeom prst="line">
            <a:avLst/>
          </a:prstGeom>
          <a:noFill/>
          <a:ln w="28575" cap="flat" cmpd="sng" algn="ctr">
            <a:solidFill>
              <a:srgbClr val="58595B"/>
            </a:solidFill>
            <a:prstDash val="sysDot"/>
          </a:ln>
          <a:effectLst/>
        </p:spPr>
      </p:cxnSp>
      <p:sp>
        <p:nvSpPr>
          <p:cNvPr id="55" name="TextBox 54">
            <a:extLst>
              <a:ext uri="{FF2B5EF4-FFF2-40B4-BE49-F238E27FC236}">
                <a16:creationId xmlns:a16="http://schemas.microsoft.com/office/drawing/2014/main" xmlns="" id="{511E08CC-FE2C-4E02-985F-818B485E0BD8}"/>
              </a:ext>
            </a:extLst>
          </p:cNvPr>
          <p:cNvSpPr txBox="1"/>
          <p:nvPr/>
        </p:nvSpPr>
        <p:spPr>
          <a:xfrm>
            <a:off x="9852417" y="4601733"/>
            <a:ext cx="2168133" cy="1015663"/>
          </a:xfrm>
          <a:prstGeom prst="rect">
            <a:avLst/>
          </a:prstGeom>
          <a:noFill/>
        </p:spPr>
        <p:txBody>
          <a:bodyPr wrap="square" rtlCol="0">
            <a:spAutoFit/>
          </a:bodyPr>
          <a:lstStyle/>
          <a:p>
            <a:r>
              <a:rPr lang="en-US" sz="2400" b="1" dirty="0">
                <a:solidFill>
                  <a:srgbClr val="58595B"/>
                </a:solidFill>
                <a:latin typeface="Arial"/>
                <a:cs typeface="Poppins" panose="02000000000000000000" pitchFamily="2" charset="0"/>
              </a:rPr>
              <a:t>Step 04</a:t>
            </a:r>
          </a:p>
          <a:p>
            <a:pPr>
              <a:buClr>
                <a:srgbClr val="6C7C89"/>
              </a:buClr>
              <a:buSzPts val="1800"/>
              <a:defRPr/>
            </a:pPr>
            <a:r>
              <a:rPr lang="en-US" kern="0" dirty="0">
                <a:solidFill>
                  <a:srgbClr val="000000"/>
                </a:solidFill>
                <a:latin typeface="Arial"/>
                <a:ea typeface="Poppins"/>
                <a:cs typeface="Arial" panose="020B0604020202020204" pitchFamily="34" charset="0"/>
                <a:sym typeface="Poppins"/>
              </a:rPr>
              <a:t>Specify a default value, if required</a:t>
            </a:r>
            <a:endParaRPr lang="en-US" sz="1400" kern="0" dirty="0">
              <a:solidFill>
                <a:srgbClr val="000000"/>
              </a:solidFill>
              <a:latin typeface="Arial"/>
              <a:ea typeface="Poppins"/>
              <a:cs typeface="Arial" panose="020B0604020202020204" pitchFamily="34" charset="0"/>
              <a:sym typeface="Poppins"/>
            </a:endParaRPr>
          </a:p>
        </p:txBody>
      </p:sp>
      <p:sp>
        <p:nvSpPr>
          <p:cNvPr id="4" name="Oval 3">
            <a:extLst>
              <a:ext uri="{FF2B5EF4-FFF2-40B4-BE49-F238E27FC236}">
                <a16:creationId xmlns:a16="http://schemas.microsoft.com/office/drawing/2014/main" xmlns="" id="{7FF54D69-7BFB-45B5-A8C3-A700B2CEC4B9}"/>
              </a:ext>
            </a:extLst>
          </p:cNvPr>
          <p:cNvSpPr/>
          <p:nvPr/>
        </p:nvSpPr>
        <p:spPr>
          <a:xfrm>
            <a:off x="590522" y="2075119"/>
            <a:ext cx="1221652" cy="1235356"/>
          </a:xfrm>
          <a:prstGeom prst="ellipse">
            <a:avLst/>
          </a:prstGeom>
          <a:blipFill dpi="0" rotWithShape="1">
            <a:blip r:embed="rId7"/>
            <a:srcRect/>
            <a:stretch>
              <a:fillRect l="13000" t="22000" r="-1091000" b="-144000"/>
            </a:stretch>
          </a:blipFill>
          <a:ln w="28575">
            <a:solidFill>
              <a:srgbClr val="0067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xmlns="" id="{355EEC5B-D3EE-46B4-B592-4AB4D43D8819}"/>
              </a:ext>
            </a:extLst>
          </p:cNvPr>
          <p:cNvSpPr/>
          <p:nvPr/>
        </p:nvSpPr>
        <p:spPr>
          <a:xfrm>
            <a:off x="3800447" y="2075119"/>
            <a:ext cx="1221652" cy="1235356"/>
          </a:xfrm>
          <a:prstGeom prst="ellipse">
            <a:avLst/>
          </a:prstGeom>
          <a:blipFill dpi="0" rotWithShape="1">
            <a:blip r:embed="rId5"/>
            <a:srcRect/>
            <a:stretch>
              <a:fillRect l="-400000" t="22000" r="-464000" b="-144000"/>
            </a:stretch>
          </a:blipFill>
          <a:ln w="28575">
            <a:solidFill>
              <a:srgbClr val="FA461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xmlns="" id="{8426FD7E-D9FD-4603-A4CE-A9AC81C3B999}"/>
              </a:ext>
            </a:extLst>
          </p:cNvPr>
          <p:cNvSpPr/>
          <p:nvPr/>
        </p:nvSpPr>
        <p:spPr>
          <a:xfrm>
            <a:off x="7734272" y="2075119"/>
            <a:ext cx="1221652" cy="1235356"/>
          </a:xfrm>
          <a:prstGeom prst="ellipse">
            <a:avLst/>
          </a:prstGeom>
          <a:blipFill dpi="0" rotWithShape="1">
            <a:blip r:embed="rId7"/>
            <a:srcRect/>
            <a:stretch>
              <a:fillRect l="-545000" t="22000" r="-337000" b="-144000"/>
            </a:stretch>
          </a:blipFill>
          <a:ln w="28575">
            <a:solidFill>
              <a:srgbClr val="FFB50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xmlns="" id="{B7409471-81F8-41AB-B65C-F6AC5C257F2B}"/>
              </a:ext>
            </a:extLst>
          </p:cNvPr>
          <p:cNvSpPr/>
          <p:nvPr/>
        </p:nvSpPr>
        <p:spPr>
          <a:xfrm>
            <a:off x="9885152" y="3283322"/>
            <a:ext cx="1221652" cy="1235356"/>
          </a:xfrm>
          <a:prstGeom prst="ellipse">
            <a:avLst/>
          </a:prstGeom>
          <a:blipFill dpi="0" rotWithShape="1">
            <a:blip r:embed="rId7"/>
            <a:srcRect/>
            <a:stretch>
              <a:fillRect l="-683000" t="22000" r="-194000" b="-144000"/>
            </a:stretch>
          </a:blipFill>
          <a:ln w="28575">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ustDataLst>
      <p:tags r:id="rId1"/>
    </p:custDataLst>
    <p:extLst>
      <p:ext uri="{BB962C8B-B14F-4D97-AF65-F5344CB8AC3E}">
        <p14:creationId xmlns:p14="http://schemas.microsoft.com/office/powerpoint/2010/main" val="14658295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xmlns="" id="{315B12EF-73AA-45B9-8ED1-1CEA999685FB}"/>
              </a:ext>
            </a:extLst>
          </p:cNvPr>
          <p:cNvPicPr>
            <a:picLocks noChangeAspect="1"/>
          </p:cNvPicPr>
          <p:nvPr/>
        </p:nvPicPr>
        <p:blipFill>
          <a:blip r:embed="rId4"/>
          <a:srcRect/>
          <a:stretch/>
        </p:blipFill>
        <p:spPr>
          <a:xfrm>
            <a:off x="10353196" y="349030"/>
            <a:ext cx="1419987" cy="325698"/>
          </a:xfrm>
          <a:prstGeom prst="rect">
            <a:avLst/>
          </a:prstGeom>
        </p:spPr>
      </p:pic>
      <p:sp>
        <p:nvSpPr>
          <p:cNvPr id="23" name="Freeform: Shape 41">
            <a:extLst>
              <a:ext uri="{FF2B5EF4-FFF2-40B4-BE49-F238E27FC236}">
                <a16:creationId xmlns:a16="http://schemas.microsoft.com/office/drawing/2014/main" xmlns="" id="{107486C9-CB0B-4CA7-A35A-8B31BD58AAA8}"/>
              </a:ext>
            </a:extLst>
          </p:cNvPr>
          <p:cNvSpPr txBox="1">
            <a:spLocks/>
          </p:cNvSpPr>
          <p:nvPr/>
        </p:nvSpPr>
        <p:spPr>
          <a:xfrm rot="16200000">
            <a:off x="9350039" y="515505"/>
            <a:ext cx="520273" cy="520405"/>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chemeClr val="bg1">
              <a:lumMod val="85000"/>
              <a:alpha val="50000"/>
            </a:schemeClr>
          </a:solidFill>
        </p:spPr>
        <p:txBody>
          <a:bodyPr wrap="square">
            <a:noAutofit/>
          </a:bodyPr>
          <a:lstStyle>
            <a:lvl1pPr marL="0" indent="0" algn="l" defTabSz="457200" rtl="0" eaLnBrk="1" latinLnBrk="0" hangingPunct="1">
              <a:spcBef>
                <a:spcPts val="1000"/>
              </a:spcBef>
              <a:buFont typeface="Arial"/>
              <a:buNone/>
              <a:defRPr sz="14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14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14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14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1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1000"/>
              </a:spcBef>
              <a:spcAft>
                <a:spcPts val="0"/>
              </a:spcAft>
              <a:buClrTx/>
              <a:buSzTx/>
              <a:buFont typeface="Arial"/>
              <a:buNone/>
              <a:tabLst/>
              <a:defRPr/>
            </a:pPr>
            <a:r>
              <a:rPr kumimoji="0" lang="en-US" sz="1400" b="0" i="0" u="none" strike="noStrike" kern="1200" cap="none" spc="0" normalizeH="0" baseline="0" noProof="0">
                <a:ln>
                  <a:noFill/>
                </a:ln>
                <a:solidFill>
                  <a:prstClr val="white">
                    <a:alpha val="0"/>
                  </a:prstClr>
                </a:solidFill>
                <a:effectLst/>
                <a:uLnTx/>
                <a:uFillTx/>
                <a:latin typeface="Arial"/>
                <a:ea typeface="+mn-ea"/>
                <a:cs typeface="Arial"/>
              </a:rPr>
              <a:t> </a:t>
            </a:r>
          </a:p>
        </p:txBody>
      </p:sp>
      <p:sp>
        <p:nvSpPr>
          <p:cNvPr id="24" name="TextBox 23">
            <a:extLst>
              <a:ext uri="{FF2B5EF4-FFF2-40B4-BE49-F238E27FC236}">
                <a16:creationId xmlns:a16="http://schemas.microsoft.com/office/drawing/2014/main" xmlns="" id="{06C24D5D-838D-4538-9DDD-5D6A300F05FD}"/>
              </a:ext>
            </a:extLst>
          </p:cNvPr>
          <p:cNvSpPr txBox="1">
            <a:spLocks/>
          </p:cNvSpPr>
          <p:nvPr/>
        </p:nvSpPr>
        <p:spPr>
          <a:xfrm>
            <a:off x="7041922" y="1"/>
            <a:ext cx="2011251" cy="783591"/>
          </a:xfrm>
          <a:custGeom>
            <a:avLst/>
            <a:gdLst>
              <a:gd name="connsiteX0" fmla="*/ 0 w 2010727"/>
              <a:gd name="connsiteY0" fmla="*/ 0 h 783591"/>
              <a:gd name="connsiteX1" fmla="*/ 554656 w 2010727"/>
              <a:gd name="connsiteY1" fmla="*/ 0 h 783591"/>
              <a:gd name="connsiteX2" fmla="*/ 572969 w 2010727"/>
              <a:gd name="connsiteY2" fmla="*/ 33738 h 783591"/>
              <a:gd name="connsiteX3" fmla="*/ 1005363 w 2010727"/>
              <a:gd name="connsiteY3" fmla="*/ 263640 h 783591"/>
              <a:gd name="connsiteX4" fmla="*/ 1437757 w 2010727"/>
              <a:gd name="connsiteY4" fmla="*/ 33738 h 783591"/>
              <a:gd name="connsiteX5" fmla="*/ 1456070 w 2010727"/>
              <a:gd name="connsiteY5" fmla="*/ 0 h 783591"/>
              <a:gd name="connsiteX6" fmla="*/ 2010727 w 2010727"/>
              <a:gd name="connsiteY6" fmla="*/ 0 h 783591"/>
              <a:gd name="connsiteX7" fmla="*/ 1964925 w 2010727"/>
              <a:gd name="connsiteY7" fmla="*/ 147550 h 783591"/>
              <a:gd name="connsiteX8" fmla="*/ 1005363 w 2010727"/>
              <a:gd name="connsiteY8" fmla="*/ 783591 h 783591"/>
              <a:gd name="connsiteX9" fmla="*/ 45802 w 2010727"/>
              <a:gd name="connsiteY9" fmla="*/ 147550 h 783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10727" h="783591">
                <a:moveTo>
                  <a:pt x="0" y="0"/>
                </a:moveTo>
                <a:lnTo>
                  <a:pt x="554656" y="0"/>
                </a:lnTo>
                <a:lnTo>
                  <a:pt x="572969" y="33738"/>
                </a:lnTo>
                <a:cubicBezTo>
                  <a:pt x="666677" y="172444"/>
                  <a:pt x="825370" y="263640"/>
                  <a:pt x="1005363" y="263640"/>
                </a:cubicBezTo>
                <a:cubicBezTo>
                  <a:pt x="1185356" y="263640"/>
                  <a:pt x="1344049" y="172444"/>
                  <a:pt x="1437757" y="33738"/>
                </a:cubicBezTo>
                <a:lnTo>
                  <a:pt x="1456070" y="0"/>
                </a:lnTo>
                <a:lnTo>
                  <a:pt x="2010727" y="0"/>
                </a:lnTo>
                <a:lnTo>
                  <a:pt x="1964925" y="147550"/>
                </a:lnTo>
                <a:cubicBezTo>
                  <a:pt x="1806831" y="521325"/>
                  <a:pt x="1436725" y="783591"/>
                  <a:pt x="1005363" y="783591"/>
                </a:cubicBezTo>
                <a:cubicBezTo>
                  <a:pt x="574001" y="783591"/>
                  <a:pt x="203895" y="521325"/>
                  <a:pt x="45802" y="147550"/>
                </a:cubicBezTo>
                <a:close/>
              </a:path>
            </a:pathLst>
          </a:custGeom>
          <a:solidFill>
            <a:schemeClr val="bg1">
              <a:lumMod val="85000"/>
              <a:alpha val="50000"/>
            </a:schemeClr>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1000"/>
              </a:spcBef>
              <a:spcAft>
                <a:spcPts val="0"/>
              </a:spcAft>
              <a:buClrTx/>
              <a:buSzTx/>
              <a:buFont typeface="Arial"/>
              <a:buNone/>
              <a:tabLst/>
              <a:defRPr/>
            </a:pPr>
            <a:r>
              <a:rPr kumimoji="0" lang="en-US" sz="2000" b="0" i="0" u="none" strike="noStrike" kern="1200" cap="none" spc="0" normalizeH="0" baseline="0" noProof="0">
                <a:ln>
                  <a:noFill/>
                </a:ln>
                <a:solidFill>
                  <a:prstClr val="white">
                    <a:alpha val="0"/>
                  </a:prstClr>
                </a:solidFill>
                <a:effectLst/>
                <a:uLnTx/>
                <a:uFillTx/>
                <a:latin typeface="Arial"/>
                <a:ea typeface="+mn-ea"/>
                <a:cs typeface="Arial"/>
              </a:rPr>
              <a:t> </a:t>
            </a:r>
          </a:p>
        </p:txBody>
      </p:sp>
      <p:grpSp>
        <p:nvGrpSpPr>
          <p:cNvPr id="25" name="Group 24">
            <a:extLst>
              <a:ext uri="{FF2B5EF4-FFF2-40B4-BE49-F238E27FC236}">
                <a16:creationId xmlns:a16="http://schemas.microsoft.com/office/drawing/2014/main" xmlns="" id="{A31CAD9F-F30B-4992-BA61-4038E6DC28DD}"/>
              </a:ext>
            </a:extLst>
          </p:cNvPr>
          <p:cNvGrpSpPr/>
          <p:nvPr/>
        </p:nvGrpSpPr>
        <p:grpSpPr>
          <a:xfrm>
            <a:off x="6991767" y="244608"/>
            <a:ext cx="4972747" cy="549346"/>
            <a:chOff x="6989946" y="244608"/>
            <a:chExt cx="4971452" cy="549346"/>
          </a:xfrm>
        </p:grpSpPr>
        <p:sp>
          <p:nvSpPr>
            <p:cNvPr id="26" name="Freeform: Shape 25">
              <a:extLst>
                <a:ext uri="{FF2B5EF4-FFF2-40B4-BE49-F238E27FC236}">
                  <a16:creationId xmlns:a16="http://schemas.microsoft.com/office/drawing/2014/main" xmlns="" id="{085B2156-6479-48C3-820F-1BA99C6A8199}"/>
                </a:ext>
              </a:extLst>
            </p:cNvPr>
            <p:cNvSpPr/>
            <p:nvPr userDrawn="1"/>
          </p:nvSpPr>
          <p:spPr>
            <a:xfrm rot="5400000">
              <a:off x="11021749" y="-145696"/>
              <a:ext cx="549346" cy="1329953"/>
            </a:xfrm>
            <a:custGeom>
              <a:avLst/>
              <a:gdLst>
                <a:gd name="connsiteX0" fmla="*/ 520400 w 549346"/>
                <a:gd name="connsiteY0" fmla="*/ 28951 h 1329953"/>
                <a:gd name="connsiteX1" fmla="*/ 520400 w 549346"/>
                <a:gd name="connsiteY1" fmla="*/ 7 h 1329953"/>
                <a:gd name="connsiteX2" fmla="*/ 549346 w 549346"/>
                <a:gd name="connsiteY2" fmla="*/ 7 h 1329953"/>
                <a:gd name="connsiteX3" fmla="*/ 549346 w 549346"/>
                <a:gd name="connsiteY3" fmla="*/ 28951 h 1329953"/>
                <a:gd name="connsiteX4" fmla="*/ 520400 w 549346"/>
                <a:gd name="connsiteY4" fmla="*/ 289151 h 1329953"/>
                <a:gd name="connsiteX5" fmla="*/ 520400 w 549346"/>
                <a:gd name="connsiteY5" fmla="*/ 260207 h 1329953"/>
                <a:gd name="connsiteX6" fmla="*/ 549346 w 549346"/>
                <a:gd name="connsiteY6" fmla="*/ 260207 h 1329953"/>
                <a:gd name="connsiteX7" fmla="*/ 549346 w 549346"/>
                <a:gd name="connsiteY7" fmla="*/ 289151 h 1329953"/>
                <a:gd name="connsiteX8" fmla="*/ 520400 w 549346"/>
                <a:gd name="connsiteY8" fmla="*/ 549351 h 1329953"/>
                <a:gd name="connsiteX9" fmla="*/ 520400 w 549346"/>
                <a:gd name="connsiteY9" fmla="*/ 520407 h 1329953"/>
                <a:gd name="connsiteX10" fmla="*/ 549346 w 549346"/>
                <a:gd name="connsiteY10" fmla="*/ 520407 h 1329953"/>
                <a:gd name="connsiteX11" fmla="*/ 549346 w 549346"/>
                <a:gd name="connsiteY11" fmla="*/ 549351 h 1329953"/>
                <a:gd name="connsiteX12" fmla="*/ 520400 w 549346"/>
                <a:gd name="connsiteY12" fmla="*/ 809555 h 1329953"/>
                <a:gd name="connsiteX13" fmla="*/ 520400 w 549346"/>
                <a:gd name="connsiteY13" fmla="*/ 780609 h 1329953"/>
                <a:gd name="connsiteX14" fmla="*/ 549346 w 549346"/>
                <a:gd name="connsiteY14" fmla="*/ 780609 h 1329953"/>
                <a:gd name="connsiteX15" fmla="*/ 549346 w 549346"/>
                <a:gd name="connsiteY15" fmla="*/ 809555 h 1329953"/>
                <a:gd name="connsiteX16" fmla="*/ 520400 w 549346"/>
                <a:gd name="connsiteY16" fmla="*/ 1069753 h 1329953"/>
                <a:gd name="connsiteX17" fmla="*/ 520400 w 549346"/>
                <a:gd name="connsiteY17" fmla="*/ 1040809 h 1329953"/>
                <a:gd name="connsiteX18" fmla="*/ 549346 w 549346"/>
                <a:gd name="connsiteY18" fmla="*/ 1040809 h 1329953"/>
                <a:gd name="connsiteX19" fmla="*/ 549346 w 549346"/>
                <a:gd name="connsiteY19" fmla="*/ 1069753 h 1329953"/>
                <a:gd name="connsiteX20" fmla="*/ 520400 w 549346"/>
                <a:gd name="connsiteY20" fmla="*/ 1329953 h 1329953"/>
                <a:gd name="connsiteX21" fmla="*/ 520400 w 549346"/>
                <a:gd name="connsiteY21" fmla="*/ 1301009 h 1329953"/>
                <a:gd name="connsiteX22" fmla="*/ 549346 w 549346"/>
                <a:gd name="connsiteY22" fmla="*/ 1301009 h 1329953"/>
                <a:gd name="connsiteX23" fmla="*/ 549346 w 549346"/>
                <a:gd name="connsiteY23" fmla="*/ 1329953 h 1329953"/>
                <a:gd name="connsiteX24" fmla="*/ 260201 w 549346"/>
                <a:gd name="connsiteY24" fmla="*/ 28949 h 1329953"/>
                <a:gd name="connsiteX25" fmla="*/ 260201 w 549346"/>
                <a:gd name="connsiteY25" fmla="*/ 3 h 1329953"/>
                <a:gd name="connsiteX26" fmla="*/ 289145 w 549346"/>
                <a:gd name="connsiteY26" fmla="*/ 3 h 1329953"/>
                <a:gd name="connsiteX27" fmla="*/ 289145 w 549346"/>
                <a:gd name="connsiteY27" fmla="*/ 28949 h 1329953"/>
                <a:gd name="connsiteX28" fmla="*/ 0 w 549346"/>
                <a:gd name="connsiteY28" fmla="*/ 28947 h 1329953"/>
                <a:gd name="connsiteX29" fmla="*/ 0 w 549346"/>
                <a:gd name="connsiteY29" fmla="*/ 0 h 1329953"/>
                <a:gd name="connsiteX30" fmla="*/ 28944 w 549346"/>
                <a:gd name="connsiteY30" fmla="*/ 0 h 1329953"/>
                <a:gd name="connsiteX31" fmla="*/ 28944 w 549346"/>
                <a:gd name="connsiteY31" fmla="*/ 28947 h 1329953"/>
                <a:gd name="connsiteX32" fmla="*/ 0 w 549346"/>
                <a:gd name="connsiteY32" fmla="*/ 289147 h 1329953"/>
                <a:gd name="connsiteX33" fmla="*/ 0 w 549346"/>
                <a:gd name="connsiteY33" fmla="*/ 260203 h 1329953"/>
                <a:gd name="connsiteX34" fmla="*/ 28944 w 549346"/>
                <a:gd name="connsiteY34" fmla="*/ 260203 h 1329953"/>
                <a:gd name="connsiteX35" fmla="*/ 28944 w 549346"/>
                <a:gd name="connsiteY35" fmla="*/ 289147 h 1329953"/>
                <a:gd name="connsiteX36" fmla="*/ 0 w 549346"/>
                <a:gd name="connsiteY36" fmla="*/ 549347 h 1329953"/>
                <a:gd name="connsiteX37" fmla="*/ 0 w 549346"/>
                <a:gd name="connsiteY37" fmla="*/ 520403 h 1329953"/>
                <a:gd name="connsiteX38" fmla="*/ 28944 w 549346"/>
                <a:gd name="connsiteY38" fmla="*/ 520403 h 1329953"/>
                <a:gd name="connsiteX39" fmla="*/ 28944 w 549346"/>
                <a:gd name="connsiteY39" fmla="*/ 549347 h 1329953"/>
                <a:gd name="connsiteX40" fmla="*/ 0 w 549346"/>
                <a:gd name="connsiteY40" fmla="*/ 809549 h 1329953"/>
                <a:gd name="connsiteX41" fmla="*/ 0 w 549346"/>
                <a:gd name="connsiteY41" fmla="*/ 780603 h 1329953"/>
                <a:gd name="connsiteX42" fmla="*/ 28944 w 549346"/>
                <a:gd name="connsiteY42" fmla="*/ 780603 h 1329953"/>
                <a:gd name="connsiteX43" fmla="*/ 28944 w 549346"/>
                <a:gd name="connsiteY43" fmla="*/ 809549 h 1329953"/>
                <a:gd name="connsiteX44" fmla="*/ 0 w 549346"/>
                <a:gd name="connsiteY44" fmla="*/ 1069747 h 1329953"/>
                <a:gd name="connsiteX45" fmla="*/ 0 w 549346"/>
                <a:gd name="connsiteY45" fmla="*/ 1040803 h 1329953"/>
                <a:gd name="connsiteX46" fmla="*/ 28944 w 549346"/>
                <a:gd name="connsiteY46" fmla="*/ 1040803 h 1329953"/>
                <a:gd name="connsiteX47" fmla="*/ 28944 w 549346"/>
                <a:gd name="connsiteY47" fmla="*/ 1069747 h 1329953"/>
                <a:gd name="connsiteX48" fmla="*/ 0 w 549346"/>
                <a:gd name="connsiteY48" fmla="*/ 1329947 h 1329953"/>
                <a:gd name="connsiteX49" fmla="*/ 0 w 549346"/>
                <a:gd name="connsiteY49" fmla="*/ 1301003 h 1329953"/>
                <a:gd name="connsiteX50" fmla="*/ 28944 w 549346"/>
                <a:gd name="connsiteY50" fmla="*/ 1301003 h 1329953"/>
                <a:gd name="connsiteX51" fmla="*/ 28944 w 549346"/>
                <a:gd name="connsiteY51" fmla="*/ 1329947 h 1329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549346" h="1329953">
                  <a:moveTo>
                    <a:pt x="520400" y="28951"/>
                  </a:moveTo>
                  <a:lnTo>
                    <a:pt x="520400" y="7"/>
                  </a:lnTo>
                  <a:lnTo>
                    <a:pt x="549346" y="7"/>
                  </a:lnTo>
                  <a:lnTo>
                    <a:pt x="549346" y="28951"/>
                  </a:lnTo>
                  <a:close/>
                  <a:moveTo>
                    <a:pt x="520400" y="289151"/>
                  </a:moveTo>
                  <a:lnTo>
                    <a:pt x="520400" y="260207"/>
                  </a:lnTo>
                  <a:lnTo>
                    <a:pt x="549346" y="260207"/>
                  </a:lnTo>
                  <a:lnTo>
                    <a:pt x="549346" y="289151"/>
                  </a:lnTo>
                  <a:close/>
                  <a:moveTo>
                    <a:pt x="520400" y="549351"/>
                  </a:moveTo>
                  <a:lnTo>
                    <a:pt x="520400" y="520407"/>
                  </a:lnTo>
                  <a:lnTo>
                    <a:pt x="549346" y="520407"/>
                  </a:lnTo>
                  <a:lnTo>
                    <a:pt x="549346" y="549351"/>
                  </a:lnTo>
                  <a:close/>
                  <a:moveTo>
                    <a:pt x="520400" y="809555"/>
                  </a:moveTo>
                  <a:lnTo>
                    <a:pt x="520400" y="780609"/>
                  </a:lnTo>
                  <a:lnTo>
                    <a:pt x="549346" y="780609"/>
                  </a:lnTo>
                  <a:lnTo>
                    <a:pt x="549346" y="809555"/>
                  </a:lnTo>
                  <a:close/>
                  <a:moveTo>
                    <a:pt x="520400" y="1069753"/>
                  </a:moveTo>
                  <a:lnTo>
                    <a:pt x="520400" y="1040809"/>
                  </a:lnTo>
                  <a:lnTo>
                    <a:pt x="549346" y="1040809"/>
                  </a:lnTo>
                  <a:lnTo>
                    <a:pt x="549346" y="1069753"/>
                  </a:lnTo>
                  <a:close/>
                  <a:moveTo>
                    <a:pt x="520400" y="1329953"/>
                  </a:moveTo>
                  <a:lnTo>
                    <a:pt x="520400" y="1301009"/>
                  </a:lnTo>
                  <a:lnTo>
                    <a:pt x="549346" y="1301009"/>
                  </a:lnTo>
                  <a:lnTo>
                    <a:pt x="549346" y="1329953"/>
                  </a:lnTo>
                  <a:close/>
                  <a:moveTo>
                    <a:pt x="260201" y="28949"/>
                  </a:moveTo>
                  <a:lnTo>
                    <a:pt x="260201" y="3"/>
                  </a:lnTo>
                  <a:lnTo>
                    <a:pt x="289145" y="3"/>
                  </a:lnTo>
                  <a:lnTo>
                    <a:pt x="289145" y="28949"/>
                  </a:lnTo>
                  <a:close/>
                  <a:moveTo>
                    <a:pt x="0" y="28947"/>
                  </a:moveTo>
                  <a:lnTo>
                    <a:pt x="0" y="0"/>
                  </a:lnTo>
                  <a:lnTo>
                    <a:pt x="28944" y="0"/>
                  </a:lnTo>
                  <a:lnTo>
                    <a:pt x="28944" y="28947"/>
                  </a:lnTo>
                  <a:close/>
                  <a:moveTo>
                    <a:pt x="0" y="289147"/>
                  </a:moveTo>
                  <a:lnTo>
                    <a:pt x="0" y="260203"/>
                  </a:lnTo>
                  <a:lnTo>
                    <a:pt x="28944" y="260203"/>
                  </a:lnTo>
                  <a:lnTo>
                    <a:pt x="28944" y="289147"/>
                  </a:lnTo>
                  <a:close/>
                  <a:moveTo>
                    <a:pt x="0" y="549347"/>
                  </a:moveTo>
                  <a:lnTo>
                    <a:pt x="0" y="520403"/>
                  </a:lnTo>
                  <a:lnTo>
                    <a:pt x="28944" y="520403"/>
                  </a:lnTo>
                  <a:lnTo>
                    <a:pt x="28944" y="549347"/>
                  </a:lnTo>
                  <a:close/>
                  <a:moveTo>
                    <a:pt x="0" y="809549"/>
                  </a:moveTo>
                  <a:lnTo>
                    <a:pt x="0" y="780603"/>
                  </a:lnTo>
                  <a:lnTo>
                    <a:pt x="28944" y="780603"/>
                  </a:lnTo>
                  <a:lnTo>
                    <a:pt x="28944" y="809549"/>
                  </a:lnTo>
                  <a:close/>
                  <a:moveTo>
                    <a:pt x="0" y="1069747"/>
                  </a:moveTo>
                  <a:lnTo>
                    <a:pt x="0" y="1040803"/>
                  </a:lnTo>
                  <a:lnTo>
                    <a:pt x="28944" y="1040803"/>
                  </a:lnTo>
                  <a:lnTo>
                    <a:pt x="28944" y="1069747"/>
                  </a:lnTo>
                  <a:close/>
                  <a:moveTo>
                    <a:pt x="0" y="1329947"/>
                  </a:moveTo>
                  <a:lnTo>
                    <a:pt x="0" y="1301003"/>
                  </a:lnTo>
                  <a:lnTo>
                    <a:pt x="28944" y="1301003"/>
                  </a:lnTo>
                  <a:lnTo>
                    <a:pt x="28944" y="1329947"/>
                  </a:lnTo>
                  <a:close/>
                </a:path>
              </a:pathLst>
            </a:custGeom>
            <a:solidFill>
              <a:schemeClr val="tx2">
                <a:alpha val="20000"/>
              </a:schemeClr>
            </a:solidFill>
            <a:ln w="10294"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 name="Freeform: Shape 26">
              <a:extLst>
                <a:ext uri="{FF2B5EF4-FFF2-40B4-BE49-F238E27FC236}">
                  <a16:creationId xmlns:a16="http://schemas.microsoft.com/office/drawing/2014/main" xmlns="" id="{71382546-D670-4A70-89F9-354396744765}"/>
                </a:ext>
              </a:extLst>
            </p:cNvPr>
            <p:cNvSpPr/>
            <p:nvPr userDrawn="1"/>
          </p:nvSpPr>
          <p:spPr>
            <a:xfrm rot="5400000">
              <a:off x="7380249" y="-145695"/>
              <a:ext cx="549346" cy="1329951"/>
            </a:xfrm>
            <a:custGeom>
              <a:avLst/>
              <a:gdLst>
                <a:gd name="connsiteX0" fmla="*/ 520400 w 549346"/>
                <a:gd name="connsiteY0" fmla="*/ 28950 h 1329951"/>
                <a:gd name="connsiteX1" fmla="*/ 520400 w 549346"/>
                <a:gd name="connsiteY1" fmla="*/ 5 h 1329951"/>
                <a:gd name="connsiteX2" fmla="*/ 549346 w 549346"/>
                <a:gd name="connsiteY2" fmla="*/ 5 h 1329951"/>
                <a:gd name="connsiteX3" fmla="*/ 549346 w 549346"/>
                <a:gd name="connsiteY3" fmla="*/ 28950 h 1329951"/>
                <a:gd name="connsiteX4" fmla="*/ 520400 w 549346"/>
                <a:gd name="connsiteY4" fmla="*/ 289149 h 1329951"/>
                <a:gd name="connsiteX5" fmla="*/ 520400 w 549346"/>
                <a:gd name="connsiteY5" fmla="*/ 260205 h 1329951"/>
                <a:gd name="connsiteX6" fmla="*/ 549346 w 549346"/>
                <a:gd name="connsiteY6" fmla="*/ 260205 h 1329951"/>
                <a:gd name="connsiteX7" fmla="*/ 549346 w 549346"/>
                <a:gd name="connsiteY7" fmla="*/ 289149 h 1329951"/>
                <a:gd name="connsiteX8" fmla="*/ 520400 w 549346"/>
                <a:gd name="connsiteY8" fmla="*/ 549350 h 1329951"/>
                <a:gd name="connsiteX9" fmla="*/ 520400 w 549346"/>
                <a:gd name="connsiteY9" fmla="*/ 520405 h 1329951"/>
                <a:gd name="connsiteX10" fmla="*/ 549346 w 549346"/>
                <a:gd name="connsiteY10" fmla="*/ 520405 h 1329951"/>
                <a:gd name="connsiteX11" fmla="*/ 549346 w 549346"/>
                <a:gd name="connsiteY11" fmla="*/ 549350 h 1329951"/>
                <a:gd name="connsiteX12" fmla="*/ 520400 w 549346"/>
                <a:gd name="connsiteY12" fmla="*/ 809553 h 1329951"/>
                <a:gd name="connsiteX13" fmla="*/ 520400 w 549346"/>
                <a:gd name="connsiteY13" fmla="*/ 780608 h 1329951"/>
                <a:gd name="connsiteX14" fmla="*/ 549346 w 549346"/>
                <a:gd name="connsiteY14" fmla="*/ 780608 h 1329951"/>
                <a:gd name="connsiteX15" fmla="*/ 549346 w 549346"/>
                <a:gd name="connsiteY15" fmla="*/ 809553 h 1329951"/>
                <a:gd name="connsiteX16" fmla="*/ 520400 w 549346"/>
                <a:gd name="connsiteY16" fmla="*/ 1069751 h 1329951"/>
                <a:gd name="connsiteX17" fmla="*/ 520400 w 549346"/>
                <a:gd name="connsiteY17" fmla="*/ 1040807 h 1329951"/>
                <a:gd name="connsiteX18" fmla="*/ 549346 w 549346"/>
                <a:gd name="connsiteY18" fmla="*/ 1040807 h 1329951"/>
                <a:gd name="connsiteX19" fmla="*/ 549346 w 549346"/>
                <a:gd name="connsiteY19" fmla="*/ 1069751 h 1329951"/>
                <a:gd name="connsiteX20" fmla="*/ 520400 w 549346"/>
                <a:gd name="connsiteY20" fmla="*/ 1329951 h 1329951"/>
                <a:gd name="connsiteX21" fmla="*/ 520400 w 549346"/>
                <a:gd name="connsiteY21" fmla="*/ 1301007 h 1329951"/>
                <a:gd name="connsiteX22" fmla="*/ 549346 w 549346"/>
                <a:gd name="connsiteY22" fmla="*/ 1301007 h 1329951"/>
                <a:gd name="connsiteX23" fmla="*/ 549346 w 549346"/>
                <a:gd name="connsiteY23" fmla="*/ 1329951 h 1329951"/>
                <a:gd name="connsiteX24" fmla="*/ 260201 w 549346"/>
                <a:gd name="connsiteY24" fmla="*/ 28947 h 1329951"/>
                <a:gd name="connsiteX25" fmla="*/ 260201 w 549346"/>
                <a:gd name="connsiteY25" fmla="*/ 2 h 1329951"/>
                <a:gd name="connsiteX26" fmla="*/ 289145 w 549346"/>
                <a:gd name="connsiteY26" fmla="*/ 2 h 1329951"/>
                <a:gd name="connsiteX27" fmla="*/ 289145 w 549346"/>
                <a:gd name="connsiteY27" fmla="*/ 28947 h 1329951"/>
                <a:gd name="connsiteX28" fmla="*/ 260201 w 549346"/>
                <a:gd name="connsiteY28" fmla="*/ 289147 h 1329951"/>
                <a:gd name="connsiteX29" fmla="*/ 260201 w 549346"/>
                <a:gd name="connsiteY29" fmla="*/ 260203 h 1329951"/>
                <a:gd name="connsiteX30" fmla="*/ 289145 w 549346"/>
                <a:gd name="connsiteY30" fmla="*/ 260203 h 1329951"/>
                <a:gd name="connsiteX31" fmla="*/ 289145 w 549346"/>
                <a:gd name="connsiteY31" fmla="*/ 289147 h 1329951"/>
                <a:gd name="connsiteX32" fmla="*/ 260201 w 549346"/>
                <a:gd name="connsiteY32" fmla="*/ 549348 h 1329951"/>
                <a:gd name="connsiteX33" fmla="*/ 260201 w 549346"/>
                <a:gd name="connsiteY33" fmla="*/ 520403 h 1329951"/>
                <a:gd name="connsiteX34" fmla="*/ 289145 w 549346"/>
                <a:gd name="connsiteY34" fmla="*/ 520403 h 1329951"/>
                <a:gd name="connsiteX35" fmla="*/ 289145 w 549346"/>
                <a:gd name="connsiteY35" fmla="*/ 549348 h 1329951"/>
                <a:gd name="connsiteX36" fmla="*/ 260201 w 549346"/>
                <a:gd name="connsiteY36" fmla="*/ 809551 h 1329951"/>
                <a:gd name="connsiteX37" fmla="*/ 260201 w 549346"/>
                <a:gd name="connsiteY37" fmla="*/ 780605 h 1329951"/>
                <a:gd name="connsiteX38" fmla="*/ 289145 w 549346"/>
                <a:gd name="connsiteY38" fmla="*/ 780605 h 1329951"/>
                <a:gd name="connsiteX39" fmla="*/ 289145 w 549346"/>
                <a:gd name="connsiteY39" fmla="*/ 809551 h 1329951"/>
                <a:gd name="connsiteX40" fmla="*/ 260201 w 549346"/>
                <a:gd name="connsiteY40" fmla="*/ 1069748 h 1329951"/>
                <a:gd name="connsiteX41" fmla="*/ 260201 w 549346"/>
                <a:gd name="connsiteY41" fmla="*/ 1040804 h 1329951"/>
                <a:gd name="connsiteX42" fmla="*/ 289145 w 549346"/>
                <a:gd name="connsiteY42" fmla="*/ 1040804 h 1329951"/>
                <a:gd name="connsiteX43" fmla="*/ 289145 w 549346"/>
                <a:gd name="connsiteY43" fmla="*/ 1069748 h 1329951"/>
                <a:gd name="connsiteX44" fmla="*/ 260201 w 549346"/>
                <a:gd name="connsiteY44" fmla="*/ 1329948 h 1329951"/>
                <a:gd name="connsiteX45" fmla="*/ 260201 w 549346"/>
                <a:gd name="connsiteY45" fmla="*/ 1301004 h 1329951"/>
                <a:gd name="connsiteX46" fmla="*/ 289145 w 549346"/>
                <a:gd name="connsiteY46" fmla="*/ 1301004 h 1329951"/>
                <a:gd name="connsiteX47" fmla="*/ 289145 w 549346"/>
                <a:gd name="connsiteY47" fmla="*/ 1329948 h 1329951"/>
                <a:gd name="connsiteX48" fmla="*/ 0 w 549346"/>
                <a:gd name="connsiteY48" fmla="*/ 28945 h 1329951"/>
                <a:gd name="connsiteX49" fmla="*/ 0 w 549346"/>
                <a:gd name="connsiteY49" fmla="*/ 0 h 1329951"/>
                <a:gd name="connsiteX50" fmla="*/ 28944 w 549346"/>
                <a:gd name="connsiteY50" fmla="*/ 0 h 1329951"/>
                <a:gd name="connsiteX51" fmla="*/ 28944 w 549346"/>
                <a:gd name="connsiteY51" fmla="*/ 28945 h 1329951"/>
                <a:gd name="connsiteX52" fmla="*/ 0 w 549346"/>
                <a:gd name="connsiteY52" fmla="*/ 289145 h 1329951"/>
                <a:gd name="connsiteX53" fmla="*/ 0 w 549346"/>
                <a:gd name="connsiteY53" fmla="*/ 260201 h 1329951"/>
                <a:gd name="connsiteX54" fmla="*/ 28944 w 549346"/>
                <a:gd name="connsiteY54" fmla="*/ 260201 h 1329951"/>
                <a:gd name="connsiteX55" fmla="*/ 28944 w 549346"/>
                <a:gd name="connsiteY55" fmla="*/ 289145 h 1329951"/>
                <a:gd name="connsiteX56" fmla="*/ 0 w 549346"/>
                <a:gd name="connsiteY56" fmla="*/ 549346 h 1329951"/>
                <a:gd name="connsiteX57" fmla="*/ 0 w 549346"/>
                <a:gd name="connsiteY57" fmla="*/ 520401 h 1329951"/>
                <a:gd name="connsiteX58" fmla="*/ 28944 w 549346"/>
                <a:gd name="connsiteY58" fmla="*/ 520401 h 1329951"/>
                <a:gd name="connsiteX59" fmla="*/ 28944 w 549346"/>
                <a:gd name="connsiteY59" fmla="*/ 549346 h 1329951"/>
                <a:gd name="connsiteX60" fmla="*/ 0 w 549346"/>
                <a:gd name="connsiteY60" fmla="*/ 809547 h 1329951"/>
                <a:gd name="connsiteX61" fmla="*/ 0 w 549346"/>
                <a:gd name="connsiteY61" fmla="*/ 780602 h 1329951"/>
                <a:gd name="connsiteX62" fmla="*/ 28944 w 549346"/>
                <a:gd name="connsiteY62" fmla="*/ 780602 h 1329951"/>
                <a:gd name="connsiteX63" fmla="*/ 28944 w 549346"/>
                <a:gd name="connsiteY63" fmla="*/ 809547 h 1329951"/>
                <a:gd name="connsiteX64" fmla="*/ 0 w 549346"/>
                <a:gd name="connsiteY64" fmla="*/ 1069746 h 1329951"/>
                <a:gd name="connsiteX65" fmla="*/ 0 w 549346"/>
                <a:gd name="connsiteY65" fmla="*/ 1040802 h 1329951"/>
                <a:gd name="connsiteX66" fmla="*/ 28944 w 549346"/>
                <a:gd name="connsiteY66" fmla="*/ 1040802 h 1329951"/>
                <a:gd name="connsiteX67" fmla="*/ 28944 w 549346"/>
                <a:gd name="connsiteY67" fmla="*/ 1069746 h 1329951"/>
                <a:gd name="connsiteX68" fmla="*/ 0 w 549346"/>
                <a:gd name="connsiteY68" fmla="*/ 1329946 h 1329951"/>
                <a:gd name="connsiteX69" fmla="*/ 0 w 549346"/>
                <a:gd name="connsiteY69" fmla="*/ 1301002 h 1329951"/>
                <a:gd name="connsiteX70" fmla="*/ 28944 w 549346"/>
                <a:gd name="connsiteY70" fmla="*/ 1301002 h 1329951"/>
                <a:gd name="connsiteX71" fmla="*/ 28944 w 549346"/>
                <a:gd name="connsiteY71" fmla="*/ 1329946 h 1329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549346" h="1329951">
                  <a:moveTo>
                    <a:pt x="520400" y="28950"/>
                  </a:moveTo>
                  <a:lnTo>
                    <a:pt x="520400" y="5"/>
                  </a:lnTo>
                  <a:lnTo>
                    <a:pt x="549346" y="5"/>
                  </a:lnTo>
                  <a:lnTo>
                    <a:pt x="549346" y="28950"/>
                  </a:lnTo>
                  <a:close/>
                  <a:moveTo>
                    <a:pt x="520400" y="289149"/>
                  </a:moveTo>
                  <a:lnTo>
                    <a:pt x="520400" y="260205"/>
                  </a:lnTo>
                  <a:lnTo>
                    <a:pt x="549346" y="260205"/>
                  </a:lnTo>
                  <a:lnTo>
                    <a:pt x="549346" y="289149"/>
                  </a:lnTo>
                  <a:close/>
                  <a:moveTo>
                    <a:pt x="520400" y="549350"/>
                  </a:moveTo>
                  <a:lnTo>
                    <a:pt x="520400" y="520405"/>
                  </a:lnTo>
                  <a:lnTo>
                    <a:pt x="549346" y="520405"/>
                  </a:lnTo>
                  <a:lnTo>
                    <a:pt x="549346" y="549350"/>
                  </a:lnTo>
                  <a:close/>
                  <a:moveTo>
                    <a:pt x="520400" y="809553"/>
                  </a:moveTo>
                  <a:lnTo>
                    <a:pt x="520400" y="780608"/>
                  </a:lnTo>
                  <a:lnTo>
                    <a:pt x="549346" y="780608"/>
                  </a:lnTo>
                  <a:lnTo>
                    <a:pt x="549346" y="809553"/>
                  </a:lnTo>
                  <a:close/>
                  <a:moveTo>
                    <a:pt x="520400" y="1069751"/>
                  </a:moveTo>
                  <a:lnTo>
                    <a:pt x="520400" y="1040807"/>
                  </a:lnTo>
                  <a:lnTo>
                    <a:pt x="549346" y="1040807"/>
                  </a:lnTo>
                  <a:lnTo>
                    <a:pt x="549346" y="1069751"/>
                  </a:lnTo>
                  <a:close/>
                  <a:moveTo>
                    <a:pt x="520400" y="1329951"/>
                  </a:moveTo>
                  <a:lnTo>
                    <a:pt x="520400" y="1301007"/>
                  </a:lnTo>
                  <a:lnTo>
                    <a:pt x="549346" y="1301007"/>
                  </a:lnTo>
                  <a:lnTo>
                    <a:pt x="549346" y="1329951"/>
                  </a:lnTo>
                  <a:close/>
                  <a:moveTo>
                    <a:pt x="260201" y="28947"/>
                  </a:moveTo>
                  <a:lnTo>
                    <a:pt x="260201" y="2"/>
                  </a:lnTo>
                  <a:lnTo>
                    <a:pt x="289145" y="2"/>
                  </a:lnTo>
                  <a:lnTo>
                    <a:pt x="289145" y="28947"/>
                  </a:lnTo>
                  <a:close/>
                  <a:moveTo>
                    <a:pt x="260201" y="289147"/>
                  </a:moveTo>
                  <a:lnTo>
                    <a:pt x="260201" y="260203"/>
                  </a:lnTo>
                  <a:lnTo>
                    <a:pt x="289145" y="260203"/>
                  </a:lnTo>
                  <a:lnTo>
                    <a:pt x="289145" y="289147"/>
                  </a:lnTo>
                  <a:close/>
                  <a:moveTo>
                    <a:pt x="260201" y="549348"/>
                  </a:moveTo>
                  <a:lnTo>
                    <a:pt x="260201" y="520403"/>
                  </a:lnTo>
                  <a:lnTo>
                    <a:pt x="289145" y="520403"/>
                  </a:lnTo>
                  <a:lnTo>
                    <a:pt x="289145" y="549348"/>
                  </a:lnTo>
                  <a:close/>
                  <a:moveTo>
                    <a:pt x="260201" y="809551"/>
                  </a:moveTo>
                  <a:lnTo>
                    <a:pt x="260201" y="780605"/>
                  </a:lnTo>
                  <a:lnTo>
                    <a:pt x="289145" y="780605"/>
                  </a:lnTo>
                  <a:lnTo>
                    <a:pt x="289145" y="809551"/>
                  </a:lnTo>
                  <a:close/>
                  <a:moveTo>
                    <a:pt x="260201" y="1069748"/>
                  </a:moveTo>
                  <a:lnTo>
                    <a:pt x="260201" y="1040804"/>
                  </a:lnTo>
                  <a:lnTo>
                    <a:pt x="289145" y="1040804"/>
                  </a:lnTo>
                  <a:lnTo>
                    <a:pt x="289145" y="1069748"/>
                  </a:lnTo>
                  <a:close/>
                  <a:moveTo>
                    <a:pt x="260201" y="1329948"/>
                  </a:moveTo>
                  <a:lnTo>
                    <a:pt x="260201" y="1301004"/>
                  </a:lnTo>
                  <a:lnTo>
                    <a:pt x="289145" y="1301004"/>
                  </a:lnTo>
                  <a:lnTo>
                    <a:pt x="289145" y="1329948"/>
                  </a:lnTo>
                  <a:close/>
                  <a:moveTo>
                    <a:pt x="0" y="28945"/>
                  </a:moveTo>
                  <a:lnTo>
                    <a:pt x="0" y="0"/>
                  </a:lnTo>
                  <a:lnTo>
                    <a:pt x="28944" y="0"/>
                  </a:lnTo>
                  <a:lnTo>
                    <a:pt x="28944" y="28945"/>
                  </a:lnTo>
                  <a:close/>
                  <a:moveTo>
                    <a:pt x="0" y="289145"/>
                  </a:moveTo>
                  <a:lnTo>
                    <a:pt x="0" y="260201"/>
                  </a:lnTo>
                  <a:lnTo>
                    <a:pt x="28944" y="260201"/>
                  </a:lnTo>
                  <a:lnTo>
                    <a:pt x="28944" y="289145"/>
                  </a:lnTo>
                  <a:close/>
                  <a:moveTo>
                    <a:pt x="0" y="549346"/>
                  </a:moveTo>
                  <a:lnTo>
                    <a:pt x="0" y="520401"/>
                  </a:lnTo>
                  <a:lnTo>
                    <a:pt x="28944" y="520401"/>
                  </a:lnTo>
                  <a:lnTo>
                    <a:pt x="28944" y="549346"/>
                  </a:lnTo>
                  <a:close/>
                  <a:moveTo>
                    <a:pt x="0" y="809547"/>
                  </a:moveTo>
                  <a:lnTo>
                    <a:pt x="0" y="780602"/>
                  </a:lnTo>
                  <a:lnTo>
                    <a:pt x="28944" y="780602"/>
                  </a:lnTo>
                  <a:lnTo>
                    <a:pt x="28944" y="809547"/>
                  </a:lnTo>
                  <a:close/>
                  <a:moveTo>
                    <a:pt x="0" y="1069746"/>
                  </a:moveTo>
                  <a:lnTo>
                    <a:pt x="0" y="1040802"/>
                  </a:lnTo>
                  <a:lnTo>
                    <a:pt x="28944" y="1040802"/>
                  </a:lnTo>
                  <a:lnTo>
                    <a:pt x="28944" y="1069746"/>
                  </a:lnTo>
                  <a:close/>
                  <a:moveTo>
                    <a:pt x="0" y="1329946"/>
                  </a:moveTo>
                  <a:lnTo>
                    <a:pt x="0" y="1301002"/>
                  </a:lnTo>
                  <a:lnTo>
                    <a:pt x="28944" y="1301002"/>
                  </a:lnTo>
                  <a:lnTo>
                    <a:pt x="28944" y="1329946"/>
                  </a:lnTo>
                  <a:close/>
                </a:path>
              </a:pathLst>
            </a:custGeom>
            <a:solidFill>
              <a:schemeClr val="tx2">
                <a:alpha val="20000"/>
              </a:schemeClr>
            </a:solidFill>
            <a:ln w="10294"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 name="Freeform: Shape 27">
              <a:extLst>
                <a:ext uri="{FF2B5EF4-FFF2-40B4-BE49-F238E27FC236}">
                  <a16:creationId xmlns:a16="http://schemas.microsoft.com/office/drawing/2014/main" xmlns="" id="{1002DD15-AFAC-4EFB-A129-2542BC5F5194}"/>
                </a:ext>
              </a:extLst>
            </p:cNvPr>
            <p:cNvSpPr/>
            <p:nvPr userDrawn="1"/>
          </p:nvSpPr>
          <p:spPr>
            <a:xfrm rot="5400000">
              <a:off x="8941015" y="-145695"/>
              <a:ext cx="549346" cy="1329951"/>
            </a:xfrm>
            <a:custGeom>
              <a:avLst/>
              <a:gdLst>
                <a:gd name="connsiteX0" fmla="*/ 520400 w 549346"/>
                <a:gd name="connsiteY0" fmla="*/ 28950 h 1329951"/>
                <a:gd name="connsiteX1" fmla="*/ 520400 w 549346"/>
                <a:gd name="connsiteY1" fmla="*/ 5 h 1329951"/>
                <a:gd name="connsiteX2" fmla="*/ 549346 w 549346"/>
                <a:gd name="connsiteY2" fmla="*/ 5 h 1329951"/>
                <a:gd name="connsiteX3" fmla="*/ 549346 w 549346"/>
                <a:gd name="connsiteY3" fmla="*/ 28950 h 1329951"/>
                <a:gd name="connsiteX4" fmla="*/ 520400 w 549346"/>
                <a:gd name="connsiteY4" fmla="*/ 289149 h 1329951"/>
                <a:gd name="connsiteX5" fmla="*/ 520400 w 549346"/>
                <a:gd name="connsiteY5" fmla="*/ 260205 h 1329951"/>
                <a:gd name="connsiteX6" fmla="*/ 549346 w 549346"/>
                <a:gd name="connsiteY6" fmla="*/ 260205 h 1329951"/>
                <a:gd name="connsiteX7" fmla="*/ 549346 w 549346"/>
                <a:gd name="connsiteY7" fmla="*/ 289149 h 1329951"/>
                <a:gd name="connsiteX8" fmla="*/ 520400 w 549346"/>
                <a:gd name="connsiteY8" fmla="*/ 549350 h 1329951"/>
                <a:gd name="connsiteX9" fmla="*/ 520400 w 549346"/>
                <a:gd name="connsiteY9" fmla="*/ 520405 h 1329951"/>
                <a:gd name="connsiteX10" fmla="*/ 549346 w 549346"/>
                <a:gd name="connsiteY10" fmla="*/ 520405 h 1329951"/>
                <a:gd name="connsiteX11" fmla="*/ 549346 w 549346"/>
                <a:gd name="connsiteY11" fmla="*/ 549350 h 1329951"/>
                <a:gd name="connsiteX12" fmla="*/ 520400 w 549346"/>
                <a:gd name="connsiteY12" fmla="*/ 809553 h 1329951"/>
                <a:gd name="connsiteX13" fmla="*/ 520400 w 549346"/>
                <a:gd name="connsiteY13" fmla="*/ 780608 h 1329951"/>
                <a:gd name="connsiteX14" fmla="*/ 549346 w 549346"/>
                <a:gd name="connsiteY14" fmla="*/ 780608 h 1329951"/>
                <a:gd name="connsiteX15" fmla="*/ 549346 w 549346"/>
                <a:gd name="connsiteY15" fmla="*/ 809553 h 1329951"/>
                <a:gd name="connsiteX16" fmla="*/ 520400 w 549346"/>
                <a:gd name="connsiteY16" fmla="*/ 1069751 h 1329951"/>
                <a:gd name="connsiteX17" fmla="*/ 520400 w 549346"/>
                <a:gd name="connsiteY17" fmla="*/ 1040807 h 1329951"/>
                <a:gd name="connsiteX18" fmla="*/ 549346 w 549346"/>
                <a:gd name="connsiteY18" fmla="*/ 1040807 h 1329951"/>
                <a:gd name="connsiteX19" fmla="*/ 549346 w 549346"/>
                <a:gd name="connsiteY19" fmla="*/ 1069751 h 1329951"/>
                <a:gd name="connsiteX20" fmla="*/ 520400 w 549346"/>
                <a:gd name="connsiteY20" fmla="*/ 1329951 h 1329951"/>
                <a:gd name="connsiteX21" fmla="*/ 520400 w 549346"/>
                <a:gd name="connsiteY21" fmla="*/ 1301007 h 1329951"/>
                <a:gd name="connsiteX22" fmla="*/ 549346 w 549346"/>
                <a:gd name="connsiteY22" fmla="*/ 1301007 h 1329951"/>
                <a:gd name="connsiteX23" fmla="*/ 549346 w 549346"/>
                <a:gd name="connsiteY23" fmla="*/ 1329951 h 1329951"/>
                <a:gd name="connsiteX24" fmla="*/ 260201 w 549346"/>
                <a:gd name="connsiteY24" fmla="*/ 28947 h 1329951"/>
                <a:gd name="connsiteX25" fmla="*/ 260201 w 549346"/>
                <a:gd name="connsiteY25" fmla="*/ 2 h 1329951"/>
                <a:gd name="connsiteX26" fmla="*/ 289145 w 549346"/>
                <a:gd name="connsiteY26" fmla="*/ 2 h 1329951"/>
                <a:gd name="connsiteX27" fmla="*/ 289145 w 549346"/>
                <a:gd name="connsiteY27" fmla="*/ 28947 h 1329951"/>
                <a:gd name="connsiteX28" fmla="*/ 260201 w 549346"/>
                <a:gd name="connsiteY28" fmla="*/ 289147 h 1329951"/>
                <a:gd name="connsiteX29" fmla="*/ 260201 w 549346"/>
                <a:gd name="connsiteY29" fmla="*/ 260203 h 1329951"/>
                <a:gd name="connsiteX30" fmla="*/ 289145 w 549346"/>
                <a:gd name="connsiteY30" fmla="*/ 260203 h 1329951"/>
                <a:gd name="connsiteX31" fmla="*/ 289145 w 549346"/>
                <a:gd name="connsiteY31" fmla="*/ 289147 h 1329951"/>
                <a:gd name="connsiteX32" fmla="*/ 260201 w 549346"/>
                <a:gd name="connsiteY32" fmla="*/ 549348 h 1329951"/>
                <a:gd name="connsiteX33" fmla="*/ 260201 w 549346"/>
                <a:gd name="connsiteY33" fmla="*/ 520403 h 1329951"/>
                <a:gd name="connsiteX34" fmla="*/ 289145 w 549346"/>
                <a:gd name="connsiteY34" fmla="*/ 520403 h 1329951"/>
                <a:gd name="connsiteX35" fmla="*/ 289145 w 549346"/>
                <a:gd name="connsiteY35" fmla="*/ 549348 h 1329951"/>
                <a:gd name="connsiteX36" fmla="*/ 260201 w 549346"/>
                <a:gd name="connsiteY36" fmla="*/ 809551 h 1329951"/>
                <a:gd name="connsiteX37" fmla="*/ 260201 w 549346"/>
                <a:gd name="connsiteY37" fmla="*/ 780605 h 1329951"/>
                <a:gd name="connsiteX38" fmla="*/ 289145 w 549346"/>
                <a:gd name="connsiteY38" fmla="*/ 780605 h 1329951"/>
                <a:gd name="connsiteX39" fmla="*/ 289145 w 549346"/>
                <a:gd name="connsiteY39" fmla="*/ 809551 h 1329951"/>
                <a:gd name="connsiteX40" fmla="*/ 260201 w 549346"/>
                <a:gd name="connsiteY40" fmla="*/ 1069748 h 1329951"/>
                <a:gd name="connsiteX41" fmla="*/ 260201 w 549346"/>
                <a:gd name="connsiteY41" fmla="*/ 1040804 h 1329951"/>
                <a:gd name="connsiteX42" fmla="*/ 289145 w 549346"/>
                <a:gd name="connsiteY42" fmla="*/ 1040804 h 1329951"/>
                <a:gd name="connsiteX43" fmla="*/ 289145 w 549346"/>
                <a:gd name="connsiteY43" fmla="*/ 1069748 h 1329951"/>
                <a:gd name="connsiteX44" fmla="*/ 260201 w 549346"/>
                <a:gd name="connsiteY44" fmla="*/ 1329948 h 1329951"/>
                <a:gd name="connsiteX45" fmla="*/ 260201 w 549346"/>
                <a:gd name="connsiteY45" fmla="*/ 1301004 h 1329951"/>
                <a:gd name="connsiteX46" fmla="*/ 289145 w 549346"/>
                <a:gd name="connsiteY46" fmla="*/ 1301004 h 1329951"/>
                <a:gd name="connsiteX47" fmla="*/ 289145 w 549346"/>
                <a:gd name="connsiteY47" fmla="*/ 1329948 h 1329951"/>
                <a:gd name="connsiteX48" fmla="*/ 0 w 549346"/>
                <a:gd name="connsiteY48" fmla="*/ 28945 h 1329951"/>
                <a:gd name="connsiteX49" fmla="*/ 0 w 549346"/>
                <a:gd name="connsiteY49" fmla="*/ 0 h 1329951"/>
                <a:gd name="connsiteX50" fmla="*/ 28944 w 549346"/>
                <a:gd name="connsiteY50" fmla="*/ 0 h 1329951"/>
                <a:gd name="connsiteX51" fmla="*/ 28944 w 549346"/>
                <a:gd name="connsiteY51" fmla="*/ 28945 h 1329951"/>
                <a:gd name="connsiteX52" fmla="*/ 0 w 549346"/>
                <a:gd name="connsiteY52" fmla="*/ 289145 h 1329951"/>
                <a:gd name="connsiteX53" fmla="*/ 0 w 549346"/>
                <a:gd name="connsiteY53" fmla="*/ 260201 h 1329951"/>
                <a:gd name="connsiteX54" fmla="*/ 28944 w 549346"/>
                <a:gd name="connsiteY54" fmla="*/ 260201 h 1329951"/>
                <a:gd name="connsiteX55" fmla="*/ 28944 w 549346"/>
                <a:gd name="connsiteY55" fmla="*/ 289145 h 1329951"/>
                <a:gd name="connsiteX56" fmla="*/ 0 w 549346"/>
                <a:gd name="connsiteY56" fmla="*/ 549346 h 1329951"/>
                <a:gd name="connsiteX57" fmla="*/ 0 w 549346"/>
                <a:gd name="connsiteY57" fmla="*/ 520401 h 1329951"/>
                <a:gd name="connsiteX58" fmla="*/ 28944 w 549346"/>
                <a:gd name="connsiteY58" fmla="*/ 520401 h 1329951"/>
                <a:gd name="connsiteX59" fmla="*/ 28944 w 549346"/>
                <a:gd name="connsiteY59" fmla="*/ 549346 h 1329951"/>
                <a:gd name="connsiteX60" fmla="*/ 0 w 549346"/>
                <a:gd name="connsiteY60" fmla="*/ 809547 h 1329951"/>
                <a:gd name="connsiteX61" fmla="*/ 0 w 549346"/>
                <a:gd name="connsiteY61" fmla="*/ 780602 h 1329951"/>
                <a:gd name="connsiteX62" fmla="*/ 28944 w 549346"/>
                <a:gd name="connsiteY62" fmla="*/ 780602 h 1329951"/>
                <a:gd name="connsiteX63" fmla="*/ 28944 w 549346"/>
                <a:gd name="connsiteY63" fmla="*/ 809547 h 1329951"/>
                <a:gd name="connsiteX64" fmla="*/ 0 w 549346"/>
                <a:gd name="connsiteY64" fmla="*/ 1069746 h 1329951"/>
                <a:gd name="connsiteX65" fmla="*/ 0 w 549346"/>
                <a:gd name="connsiteY65" fmla="*/ 1040802 h 1329951"/>
                <a:gd name="connsiteX66" fmla="*/ 28944 w 549346"/>
                <a:gd name="connsiteY66" fmla="*/ 1040802 h 1329951"/>
                <a:gd name="connsiteX67" fmla="*/ 28944 w 549346"/>
                <a:gd name="connsiteY67" fmla="*/ 1069746 h 1329951"/>
                <a:gd name="connsiteX68" fmla="*/ 0 w 549346"/>
                <a:gd name="connsiteY68" fmla="*/ 1329946 h 1329951"/>
                <a:gd name="connsiteX69" fmla="*/ 0 w 549346"/>
                <a:gd name="connsiteY69" fmla="*/ 1301002 h 1329951"/>
                <a:gd name="connsiteX70" fmla="*/ 28944 w 549346"/>
                <a:gd name="connsiteY70" fmla="*/ 1301002 h 1329951"/>
                <a:gd name="connsiteX71" fmla="*/ 28944 w 549346"/>
                <a:gd name="connsiteY71" fmla="*/ 1329946 h 1329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549346" h="1329951">
                  <a:moveTo>
                    <a:pt x="520400" y="28950"/>
                  </a:moveTo>
                  <a:lnTo>
                    <a:pt x="520400" y="5"/>
                  </a:lnTo>
                  <a:lnTo>
                    <a:pt x="549346" y="5"/>
                  </a:lnTo>
                  <a:lnTo>
                    <a:pt x="549346" y="28950"/>
                  </a:lnTo>
                  <a:close/>
                  <a:moveTo>
                    <a:pt x="520400" y="289149"/>
                  </a:moveTo>
                  <a:lnTo>
                    <a:pt x="520400" y="260205"/>
                  </a:lnTo>
                  <a:lnTo>
                    <a:pt x="549346" y="260205"/>
                  </a:lnTo>
                  <a:lnTo>
                    <a:pt x="549346" y="289149"/>
                  </a:lnTo>
                  <a:close/>
                  <a:moveTo>
                    <a:pt x="520400" y="549350"/>
                  </a:moveTo>
                  <a:lnTo>
                    <a:pt x="520400" y="520405"/>
                  </a:lnTo>
                  <a:lnTo>
                    <a:pt x="549346" y="520405"/>
                  </a:lnTo>
                  <a:lnTo>
                    <a:pt x="549346" y="549350"/>
                  </a:lnTo>
                  <a:close/>
                  <a:moveTo>
                    <a:pt x="520400" y="809553"/>
                  </a:moveTo>
                  <a:lnTo>
                    <a:pt x="520400" y="780608"/>
                  </a:lnTo>
                  <a:lnTo>
                    <a:pt x="549346" y="780608"/>
                  </a:lnTo>
                  <a:lnTo>
                    <a:pt x="549346" y="809553"/>
                  </a:lnTo>
                  <a:close/>
                  <a:moveTo>
                    <a:pt x="520400" y="1069751"/>
                  </a:moveTo>
                  <a:lnTo>
                    <a:pt x="520400" y="1040807"/>
                  </a:lnTo>
                  <a:lnTo>
                    <a:pt x="549346" y="1040807"/>
                  </a:lnTo>
                  <a:lnTo>
                    <a:pt x="549346" y="1069751"/>
                  </a:lnTo>
                  <a:close/>
                  <a:moveTo>
                    <a:pt x="520400" y="1329951"/>
                  </a:moveTo>
                  <a:lnTo>
                    <a:pt x="520400" y="1301007"/>
                  </a:lnTo>
                  <a:lnTo>
                    <a:pt x="549346" y="1301007"/>
                  </a:lnTo>
                  <a:lnTo>
                    <a:pt x="549346" y="1329951"/>
                  </a:lnTo>
                  <a:close/>
                  <a:moveTo>
                    <a:pt x="260201" y="28947"/>
                  </a:moveTo>
                  <a:lnTo>
                    <a:pt x="260201" y="2"/>
                  </a:lnTo>
                  <a:lnTo>
                    <a:pt x="289145" y="2"/>
                  </a:lnTo>
                  <a:lnTo>
                    <a:pt x="289145" y="28947"/>
                  </a:lnTo>
                  <a:close/>
                  <a:moveTo>
                    <a:pt x="260201" y="289147"/>
                  </a:moveTo>
                  <a:lnTo>
                    <a:pt x="260201" y="260203"/>
                  </a:lnTo>
                  <a:lnTo>
                    <a:pt x="289145" y="260203"/>
                  </a:lnTo>
                  <a:lnTo>
                    <a:pt x="289145" y="289147"/>
                  </a:lnTo>
                  <a:close/>
                  <a:moveTo>
                    <a:pt x="260201" y="549348"/>
                  </a:moveTo>
                  <a:lnTo>
                    <a:pt x="260201" y="520403"/>
                  </a:lnTo>
                  <a:lnTo>
                    <a:pt x="289145" y="520403"/>
                  </a:lnTo>
                  <a:lnTo>
                    <a:pt x="289145" y="549348"/>
                  </a:lnTo>
                  <a:close/>
                  <a:moveTo>
                    <a:pt x="260201" y="809551"/>
                  </a:moveTo>
                  <a:lnTo>
                    <a:pt x="260201" y="780605"/>
                  </a:lnTo>
                  <a:lnTo>
                    <a:pt x="289145" y="780605"/>
                  </a:lnTo>
                  <a:lnTo>
                    <a:pt x="289145" y="809551"/>
                  </a:lnTo>
                  <a:close/>
                  <a:moveTo>
                    <a:pt x="260201" y="1069748"/>
                  </a:moveTo>
                  <a:lnTo>
                    <a:pt x="260201" y="1040804"/>
                  </a:lnTo>
                  <a:lnTo>
                    <a:pt x="289145" y="1040804"/>
                  </a:lnTo>
                  <a:lnTo>
                    <a:pt x="289145" y="1069748"/>
                  </a:lnTo>
                  <a:close/>
                  <a:moveTo>
                    <a:pt x="260201" y="1329948"/>
                  </a:moveTo>
                  <a:lnTo>
                    <a:pt x="260201" y="1301004"/>
                  </a:lnTo>
                  <a:lnTo>
                    <a:pt x="289145" y="1301004"/>
                  </a:lnTo>
                  <a:lnTo>
                    <a:pt x="289145" y="1329948"/>
                  </a:lnTo>
                  <a:close/>
                  <a:moveTo>
                    <a:pt x="0" y="28945"/>
                  </a:moveTo>
                  <a:lnTo>
                    <a:pt x="0" y="0"/>
                  </a:lnTo>
                  <a:lnTo>
                    <a:pt x="28944" y="0"/>
                  </a:lnTo>
                  <a:lnTo>
                    <a:pt x="28944" y="28945"/>
                  </a:lnTo>
                  <a:close/>
                  <a:moveTo>
                    <a:pt x="0" y="289145"/>
                  </a:moveTo>
                  <a:lnTo>
                    <a:pt x="0" y="260201"/>
                  </a:lnTo>
                  <a:lnTo>
                    <a:pt x="28944" y="260201"/>
                  </a:lnTo>
                  <a:lnTo>
                    <a:pt x="28944" y="289145"/>
                  </a:lnTo>
                  <a:close/>
                  <a:moveTo>
                    <a:pt x="0" y="549346"/>
                  </a:moveTo>
                  <a:lnTo>
                    <a:pt x="0" y="520401"/>
                  </a:lnTo>
                  <a:lnTo>
                    <a:pt x="28944" y="520401"/>
                  </a:lnTo>
                  <a:lnTo>
                    <a:pt x="28944" y="549346"/>
                  </a:lnTo>
                  <a:close/>
                  <a:moveTo>
                    <a:pt x="0" y="809547"/>
                  </a:moveTo>
                  <a:lnTo>
                    <a:pt x="0" y="780602"/>
                  </a:lnTo>
                  <a:lnTo>
                    <a:pt x="28944" y="780602"/>
                  </a:lnTo>
                  <a:lnTo>
                    <a:pt x="28944" y="809547"/>
                  </a:lnTo>
                  <a:close/>
                  <a:moveTo>
                    <a:pt x="0" y="1069746"/>
                  </a:moveTo>
                  <a:lnTo>
                    <a:pt x="0" y="1040802"/>
                  </a:lnTo>
                  <a:lnTo>
                    <a:pt x="28944" y="1040802"/>
                  </a:lnTo>
                  <a:lnTo>
                    <a:pt x="28944" y="1069746"/>
                  </a:lnTo>
                  <a:close/>
                  <a:moveTo>
                    <a:pt x="0" y="1329946"/>
                  </a:moveTo>
                  <a:lnTo>
                    <a:pt x="0" y="1301002"/>
                  </a:lnTo>
                  <a:lnTo>
                    <a:pt x="28944" y="1301002"/>
                  </a:lnTo>
                  <a:lnTo>
                    <a:pt x="28944" y="1329946"/>
                  </a:lnTo>
                  <a:close/>
                </a:path>
              </a:pathLst>
            </a:custGeom>
            <a:solidFill>
              <a:schemeClr val="tx2">
                <a:alpha val="20000"/>
              </a:schemeClr>
            </a:solidFill>
            <a:ln w="10294"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 name="Freeform: Shape 28">
              <a:extLst>
                <a:ext uri="{FF2B5EF4-FFF2-40B4-BE49-F238E27FC236}">
                  <a16:creationId xmlns:a16="http://schemas.microsoft.com/office/drawing/2014/main" xmlns="" id="{1B0AA9B6-AF3C-4AF7-B740-23F772726DF5}"/>
                </a:ext>
              </a:extLst>
            </p:cNvPr>
            <p:cNvSpPr/>
            <p:nvPr userDrawn="1"/>
          </p:nvSpPr>
          <p:spPr>
            <a:xfrm rot="5400000">
              <a:off x="9981382" y="374704"/>
              <a:ext cx="549346" cy="289153"/>
            </a:xfrm>
            <a:custGeom>
              <a:avLst/>
              <a:gdLst>
                <a:gd name="connsiteX0" fmla="*/ 520400 w 549346"/>
                <a:gd name="connsiteY0" fmla="*/ 28953 h 289153"/>
                <a:gd name="connsiteX1" fmla="*/ 520400 w 549346"/>
                <a:gd name="connsiteY1" fmla="*/ 9 h 289153"/>
                <a:gd name="connsiteX2" fmla="*/ 549346 w 549346"/>
                <a:gd name="connsiteY2" fmla="*/ 9 h 289153"/>
                <a:gd name="connsiteX3" fmla="*/ 549346 w 549346"/>
                <a:gd name="connsiteY3" fmla="*/ 28953 h 289153"/>
                <a:gd name="connsiteX4" fmla="*/ 520400 w 549346"/>
                <a:gd name="connsiteY4" fmla="*/ 289153 h 289153"/>
                <a:gd name="connsiteX5" fmla="*/ 520400 w 549346"/>
                <a:gd name="connsiteY5" fmla="*/ 260209 h 289153"/>
                <a:gd name="connsiteX6" fmla="*/ 549346 w 549346"/>
                <a:gd name="connsiteY6" fmla="*/ 260209 h 289153"/>
                <a:gd name="connsiteX7" fmla="*/ 549346 w 549346"/>
                <a:gd name="connsiteY7" fmla="*/ 289153 h 289153"/>
                <a:gd name="connsiteX8" fmla="*/ 260201 w 549346"/>
                <a:gd name="connsiteY8" fmla="*/ 289151 h 289153"/>
                <a:gd name="connsiteX9" fmla="*/ 260201 w 549346"/>
                <a:gd name="connsiteY9" fmla="*/ 260207 h 289153"/>
                <a:gd name="connsiteX10" fmla="*/ 289145 w 549346"/>
                <a:gd name="connsiteY10" fmla="*/ 260207 h 289153"/>
                <a:gd name="connsiteX11" fmla="*/ 289145 w 549346"/>
                <a:gd name="connsiteY11" fmla="*/ 289151 h 289153"/>
                <a:gd name="connsiteX12" fmla="*/ 0 w 549346"/>
                <a:gd name="connsiteY12" fmla="*/ 28949 h 289153"/>
                <a:gd name="connsiteX13" fmla="*/ 0 w 549346"/>
                <a:gd name="connsiteY13" fmla="*/ 0 h 289153"/>
                <a:gd name="connsiteX14" fmla="*/ 28944 w 549346"/>
                <a:gd name="connsiteY14" fmla="*/ 0 h 289153"/>
                <a:gd name="connsiteX15" fmla="*/ 28944 w 549346"/>
                <a:gd name="connsiteY15" fmla="*/ 28949 h 289153"/>
                <a:gd name="connsiteX16" fmla="*/ 0 w 549346"/>
                <a:gd name="connsiteY16" fmla="*/ 289149 h 289153"/>
                <a:gd name="connsiteX17" fmla="*/ 0 w 549346"/>
                <a:gd name="connsiteY17" fmla="*/ 260205 h 289153"/>
                <a:gd name="connsiteX18" fmla="*/ 28944 w 549346"/>
                <a:gd name="connsiteY18" fmla="*/ 260205 h 289153"/>
                <a:gd name="connsiteX19" fmla="*/ 28944 w 549346"/>
                <a:gd name="connsiteY19" fmla="*/ 289149 h 289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49346" h="289153">
                  <a:moveTo>
                    <a:pt x="520400" y="28953"/>
                  </a:moveTo>
                  <a:lnTo>
                    <a:pt x="520400" y="9"/>
                  </a:lnTo>
                  <a:lnTo>
                    <a:pt x="549346" y="9"/>
                  </a:lnTo>
                  <a:lnTo>
                    <a:pt x="549346" y="28953"/>
                  </a:lnTo>
                  <a:close/>
                  <a:moveTo>
                    <a:pt x="520400" y="289153"/>
                  </a:moveTo>
                  <a:lnTo>
                    <a:pt x="520400" y="260209"/>
                  </a:lnTo>
                  <a:lnTo>
                    <a:pt x="549346" y="260209"/>
                  </a:lnTo>
                  <a:lnTo>
                    <a:pt x="549346" y="289153"/>
                  </a:lnTo>
                  <a:close/>
                  <a:moveTo>
                    <a:pt x="260201" y="289151"/>
                  </a:moveTo>
                  <a:lnTo>
                    <a:pt x="260201" y="260207"/>
                  </a:lnTo>
                  <a:lnTo>
                    <a:pt x="289145" y="260207"/>
                  </a:lnTo>
                  <a:lnTo>
                    <a:pt x="289145" y="289151"/>
                  </a:lnTo>
                  <a:close/>
                  <a:moveTo>
                    <a:pt x="0" y="28949"/>
                  </a:moveTo>
                  <a:lnTo>
                    <a:pt x="0" y="0"/>
                  </a:lnTo>
                  <a:lnTo>
                    <a:pt x="28944" y="0"/>
                  </a:lnTo>
                  <a:lnTo>
                    <a:pt x="28944" y="28949"/>
                  </a:lnTo>
                  <a:close/>
                  <a:moveTo>
                    <a:pt x="0" y="289149"/>
                  </a:moveTo>
                  <a:lnTo>
                    <a:pt x="0" y="260205"/>
                  </a:lnTo>
                  <a:lnTo>
                    <a:pt x="28944" y="260205"/>
                  </a:lnTo>
                  <a:lnTo>
                    <a:pt x="28944" y="289149"/>
                  </a:lnTo>
                  <a:close/>
                </a:path>
              </a:pathLst>
            </a:custGeom>
            <a:solidFill>
              <a:schemeClr val="tx2">
                <a:alpha val="20000"/>
              </a:schemeClr>
            </a:solidFill>
            <a:ln w="10294"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30" name="Title 43">
            <a:extLst>
              <a:ext uri="{FF2B5EF4-FFF2-40B4-BE49-F238E27FC236}">
                <a16:creationId xmlns:a16="http://schemas.microsoft.com/office/drawing/2014/main" xmlns="" id="{29A973F6-ADA9-41BF-A88A-1AD1E3DBE512}"/>
              </a:ext>
            </a:extLst>
          </p:cNvPr>
          <p:cNvSpPr txBox="1">
            <a:spLocks/>
          </p:cNvSpPr>
          <p:nvPr/>
        </p:nvSpPr>
        <p:spPr>
          <a:xfrm>
            <a:off x="381001" y="357721"/>
            <a:ext cx="6608941" cy="690029"/>
          </a:xfrm>
          <a:prstGeom prst="rect">
            <a:avLst/>
          </a:prstGeom>
        </p:spPr>
        <p:txBody>
          <a:bodyPr vert="horz" lIns="0" tIns="0" rIns="0" bIns="0" rtlCol="0" anchor="t" anchorCtr="0">
            <a:noAutofit/>
          </a:bodyPr>
          <a:lstStyle>
            <a:lvl1pPr algn="l" defTabSz="457200" rtl="0" eaLnBrk="1" latinLnBrk="0" hangingPunct="1">
              <a:lnSpc>
                <a:spcPct val="85000"/>
              </a:lnSpc>
              <a:spcBef>
                <a:spcPct val="0"/>
              </a:spcBef>
              <a:buNone/>
              <a:tabLst>
                <a:tab pos="2227263" algn="l"/>
              </a:tabLst>
              <a:defRPr sz="2800" b="1" i="0" kern="1200" spc="-50" baseline="0">
                <a:solidFill>
                  <a:schemeClr val="tx1"/>
                </a:solidFill>
                <a:latin typeface="Arial" panose="020B0604020202020204" pitchFamily="34" charset="0"/>
                <a:ea typeface="+mj-ea"/>
                <a:cs typeface="Arial"/>
              </a:defRPr>
            </a:lvl1pPr>
          </a:lstStyle>
          <a:p>
            <a:pPr lvl="0"/>
            <a:r>
              <a:rPr lang="en-US" dirty="0">
                <a:solidFill>
                  <a:prstClr val="black"/>
                </a:solidFill>
                <a:latin typeface="Helvetica" panose="020B0604020202020204" pitchFamily="34" charset="0"/>
                <a:cs typeface="Helvetica" panose="020B0604020202020204" pitchFamily="34" charset="0"/>
              </a:rPr>
              <a:t>Classroom Exercise</a:t>
            </a:r>
            <a:endParaRPr kumimoji="0" lang="en-US" sz="2800" b="1" i="0" u="none" strike="noStrike" kern="1200" cap="none" spc="-50" normalizeH="0" baseline="0" noProof="0" dirty="0">
              <a:ln>
                <a:noFill/>
              </a:ln>
              <a:solidFill>
                <a:prstClr val="black"/>
              </a:solidFill>
              <a:effectLst/>
              <a:uLnTx/>
              <a:uFillTx/>
              <a:latin typeface="Helvetica" panose="020B0604020202020204" pitchFamily="34" charset="0"/>
              <a:ea typeface="+mj-ea"/>
              <a:cs typeface="Helvetica" panose="020B0604020202020204" pitchFamily="34" charset="0"/>
            </a:endParaRPr>
          </a:p>
        </p:txBody>
      </p:sp>
      <p:sp>
        <p:nvSpPr>
          <p:cNvPr id="31" name="Rectangle 30">
            <a:extLst>
              <a:ext uri="{FF2B5EF4-FFF2-40B4-BE49-F238E27FC236}">
                <a16:creationId xmlns:a16="http://schemas.microsoft.com/office/drawing/2014/main" xmlns="" id="{53ADBD0E-AC30-4CB8-AD24-FD52A1B4EDE2}"/>
              </a:ext>
            </a:extLst>
          </p:cNvPr>
          <p:cNvSpPr/>
          <p:nvPr/>
        </p:nvSpPr>
        <p:spPr>
          <a:xfrm>
            <a:off x="1024469" y="1157566"/>
            <a:ext cx="10972800" cy="2743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7" name="Rectangle 36">
            <a:extLst>
              <a:ext uri="{FF2B5EF4-FFF2-40B4-BE49-F238E27FC236}">
                <a16:creationId xmlns:a16="http://schemas.microsoft.com/office/drawing/2014/main" xmlns="" id="{98F2C553-7C4B-4EA3-8730-56C48E6084F7}"/>
              </a:ext>
            </a:extLst>
          </p:cNvPr>
          <p:cNvSpPr/>
          <p:nvPr/>
        </p:nvSpPr>
        <p:spPr>
          <a:xfrm>
            <a:off x="-1" y="6812282"/>
            <a:ext cx="12192001" cy="45719"/>
          </a:xfrm>
          <a:prstGeom prst="rect">
            <a:avLst/>
          </a:prstGeom>
          <a:solidFill>
            <a:srgbClr val="FA42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 name="Rectangle 37">
            <a:extLst>
              <a:ext uri="{FF2B5EF4-FFF2-40B4-BE49-F238E27FC236}">
                <a16:creationId xmlns:a16="http://schemas.microsoft.com/office/drawing/2014/main" xmlns="" id="{9AC202AD-559C-41DE-9AE0-EA5E003805CB}"/>
              </a:ext>
            </a:extLst>
          </p:cNvPr>
          <p:cNvSpPr/>
          <p:nvPr/>
        </p:nvSpPr>
        <p:spPr>
          <a:xfrm>
            <a:off x="5630091" y="2484531"/>
            <a:ext cx="6334424" cy="1323439"/>
          </a:xfrm>
          <a:prstGeom prst="rect">
            <a:avLst/>
          </a:prstGeom>
        </p:spPr>
        <p:txBody>
          <a:bodyPr wrap="square">
            <a:spAutoFit/>
          </a:bodyPr>
          <a:lstStyle/>
          <a:p>
            <a:pPr lvl="0">
              <a:defRPr/>
            </a:pPr>
            <a:r>
              <a:rPr lang="en-US" sz="2000" dirty="0">
                <a:solidFill>
                  <a:srgbClr val="ED7D31">
                    <a:lumMod val="10000"/>
                  </a:srgbClr>
                </a:solidFill>
                <a:latin typeface="Helvetica" panose="020B0604020202020204" pitchFamily="34" charset="0"/>
                <a:ea typeface="Inter" panose="020B0502030000000004" pitchFamily="34" charset="0"/>
                <a:cs typeface="Helvetica" panose="020B0604020202020204" pitchFamily="34" charset="0"/>
              </a:rPr>
              <a:t>Demonstrate ‘How to create variables’ using:</a:t>
            </a:r>
          </a:p>
          <a:p>
            <a:pPr marL="342900" lvl="0" indent="-342900">
              <a:buFont typeface="Arial" panose="020B0604020202020204" pitchFamily="34" charset="0"/>
              <a:buChar char="•"/>
              <a:defRPr/>
            </a:pPr>
            <a:r>
              <a:rPr lang="en-US" sz="2000" dirty="0">
                <a:solidFill>
                  <a:srgbClr val="ED7D31">
                    <a:lumMod val="10000"/>
                  </a:srgbClr>
                </a:solidFill>
                <a:latin typeface="Helvetica" panose="020B0604020202020204" pitchFamily="34" charset="0"/>
                <a:ea typeface="Inter" panose="020B0502030000000004" pitchFamily="34" charset="0"/>
                <a:cs typeface="Helvetica" panose="020B0604020202020204" pitchFamily="34" charset="0"/>
              </a:rPr>
              <a:t>Variables panel</a:t>
            </a:r>
          </a:p>
          <a:p>
            <a:pPr marL="342900" lvl="0" indent="-342900">
              <a:buFont typeface="Arial" panose="020B0604020202020204" pitchFamily="34" charset="0"/>
              <a:buChar char="•"/>
              <a:defRPr/>
            </a:pPr>
            <a:r>
              <a:rPr lang="en-US" sz="2000" dirty="0">
                <a:solidFill>
                  <a:srgbClr val="ED7D31">
                    <a:lumMod val="10000"/>
                  </a:srgbClr>
                </a:solidFill>
                <a:latin typeface="Helvetica" panose="020B0604020202020204" pitchFamily="34" charset="0"/>
                <a:ea typeface="Inter" panose="020B0502030000000004" pitchFamily="34" charset="0"/>
                <a:cs typeface="Helvetica" panose="020B0604020202020204" pitchFamily="34" charset="0"/>
              </a:rPr>
              <a:t>Designer panel</a:t>
            </a:r>
          </a:p>
          <a:p>
            <a:pPr marL="342900" lvl="0" indent="-342900">
              <a:buFont typeface="Arial" panose="020B0604020202020204" pitchFamily="34" charset="0"/>
              <a:buChar char="•"/>
              <a:defRPr/>
            </a:pPr>
            <a:r>
              <a:rPr lang="en-US" sz="2000" dirty="0">
                <a:solidFill>
                  <a:srgbClr val="ED7D31">
                    <a:lumMod val="10000"/>
                  </a:srgbClr>
                </a:solidFill>
                <a:latin typeface="Helvetica" panose="020B0604020202020204" pitchFamily="34" charset="0"/>
                <a:ea typeface="Inter" panose="020B0502030000000004" pitchFamily="34" charset="0"/>
                <a:cs typeface="Helvetica" panose="020B0604020202020204" pitchFamily="34" charset="0"/>
              </a:rPr>
              <a:t>Properties panel</a:t>
            </a:r>
          </a:p>
        </p:txBody>
      </p:sp>
      <p:sp>
        <p:nvSpPr>
          <p:cNvPr id="39" name="Rectangle 38">
            <a:extLst>
              <a:ext uri="{FF2B5EF4-FFF2-40B4-BE49-F238E27FC236}">
                <a16:creationId xmlns:a16="http://schemas.microsoft.com/office/drawing/2014/main" xmlns="" id="{0B6FA040-AED1-4CEB-B00A-8A1588CE0DE8}"/>
              </a:ext>
            </a:extLst>
          </p:cNvPr>
          <p:cNvSpPr/>
          <p:nvPr/>
        </p:nvSpPr>
        <p:spPr>
          <a:xfrm>
            <a:off x="384665" y="1157566"/>
            <a:ext cx="73152" cy="2743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 name="Rectangle 39">
            <a:extLst>
              <a:ext uri="{FF2B5EF4-FFF2-40B4-BE49-F238E27FC236}">
                <a16:creationId xmlns:a16="http://schemas.microsoft.com/office/drawing/2014/main" xmlns="" id="{DCC78C35-16D4-416B-B32D-5DC2F552672C}"/>
              </a:ext>
            </a:extLst>
          </p:cNvPr>
          <p:cNvSpPr/>
          <p:nvPr/>
        </p:nvSpPr>
        <p:spPr>
          <a:xfrm>
            <a:off x="511406" y="1157566"/>
            <a:ext cx="73152" cy="2743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1" name="Rectangle 40">
            <a:extLst>
              <a:ext uri="{FF2B5EF4-FFF2-40B4-BE49-F238E27FC236}">
                <a16:creationId xmlns:a16="http://schemas.microsoft.com/office/drawing/2014/main" xmlns="" id="{61507461-5C9A-491C-8F6C-B9026EA93C0C}"/>
              </a:ext>
            </a:extLst>
          </p:cNvPr>
          <p:cNvSpPr/>
          <p:nvPr/>
        </p:nvSpPr>
        <p:spPr>
          <a:xfrm>
            <a:off x="638147" y="1157566"/>
            <a:ext cx="73152" cy="2743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2" name="Rectangle 41">
            <a:extLst>
              <a:ext uri="{FF2B5EF4-FFF2-40B4-BE49-F238E27FC236}">
                <a16:creationId xmlns:a16="http://schemas.microsoft.com/office/drawing/2014/main" xmlns="" id="{EFC12F44-651B-48CD-9F60-57BAB57DC806}"/>
              </a:ext>
            </a:extLst>
          </p:cNvPr>
          <p:cNvSpPr/>
          <p:nvPr/>
        </p:nvSpPr>
        <p:spPr>
          <a:xfrm>
            <a:off x="764888" y="1157566"/>
            <a:ext cx="73152" cy="2743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 name="Rectangle 42">
            <a:extLst>
              <a:ext uri="{FF2B5EF4-FFF2-40B4-BE49-F238E27FC236}">
                <a16:creationId xmlns:a16="http://schemas.microsoft.com/office/drawing/2014/main" xmlns="" id="{A6D9627D-80F0-4437-899C-D8E243118C41}"/>
              </a:ext>
            </a:extLst>
          </p:cNvPr>
          <p:cNvSpPr/>
          <p:nvPr/>
        </p:nvSpPr>
        <p:spPr>
          <a:xfrm>
            <a:off x="891627" y="1157566"/>
            <a:ext cx="73152" cy="2743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32" name="Group 31"/>
          <p:cNvGrpSpPr/>
          <p:nvPr/>
        </p:nvGrpSpPr>
        <p:grpSpPr>
          <a:xfrm>
            <a:off x="291518" y="1802674"/>
            <a:ext cx="5195380" cy="3965806"/>
            <a:chOff x="3086969" y="1081377"/>
            <a:chExt cx="6653698" cy="5078989"/>
          </a:xfrm>
        </p:grpSpPr>
        <p:pic>
          <p:nvPicPr>
            <p:cNvPr id="33" name="Picture 3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86969" y="1081377"/>
              <a:ext cx="6653698" cy="5078989"/>
            </a:xfrm>
            <a:prstGeom prst="rect">
              <a:avLst/>
            </a:prstGeom>
          </p:spPr>
        </p:pic>
        <p:sp>
          <p:nvSpPr>
            <p:cNvPr id="34" name="AutoShape 37"/>
            <p:cNvSpPr>
              <a:spLocks/>
            </p:cNvSpPr>
            <p:nvPr/>
          </p:nvSpPr>
          <p:spPr bwMode="auto">
            <a:xfrm>
              <a:off x="5582089" y="2094035"/>
              <a:ext cx="714878" cy="489558"/>
            </a:xfrm>
            <a:custGeom>
              <a:avLst/>
              <a:gdLst/>
              <a:ahLst/>
              <a:cxnLst/>
              <a:rect l="0" t="0" r="r" b="b"/>
              <a:pathLst>
                <a:path w="21600" h="21600">
                  <a:moveTo>
                    <a:pt x="515" y="0"/>
                  </a:moveTo>
                  <a:lnTo>
                    <a:pt x="515" y="20713"/>
                  </a:lnTo>
                  <a:lnTo>
                    <a:pt x="0" y="20713"/>
                  </a:lnTo>
                  <a:lnTo>
                    <a:pt x="0" y="21600"/>
                  </a:lnTo>
                  <a:lnTo>
                    <a:pt x="21600" y="21600"/>
                  </a:lnTo>
                  <a:lnTo>
                    <a:pt x="21600" y="20713"/>
                  </a:lnTo>
                  <a:cubicBezTo>
                    <a:pt x="21600" y="20713"/>
                    <a:pt x="21080" y="20713"/>
                    <a:pt x="21080" y="20713"/>
                  </a:cubicBezTo>
                  <a:lnTo>
                    <a:pt x="21080" y="0"/>
                  </a:lnTo>
                  <a:lnTo>
                    <a:pt x="515" y="0"/>
                  </a:lnTo>
                  <a:close/>
                  <a:moveTo>
                    <a:pt x="1123" y="880"/>
                  </a:moveTo>
                  <a:lnTo>
                    <a:pt x="20477" y="880"/>
                  </a:lnTo>
                  <a:cubicBezTo>
                    <a:pt x="20477" y="880"/>
                    <a:pt x="20477" y="20713"/>
                    <a:pt x="20477" y="20713"/>
                  </a:cubicBezTo>
                  <a:lnTo>
                    <a:pt x="1123" y="20713"/>
                  </a:lnTo>
                  <a:lnTo>
                    <a:pt x="1123" y="880"/>
                  </a:lnTo>
                  <a:close/>
                  <a:moveTo>
                    <a:pt x="1712" y="1589"/>
                  </a:moveTo>
                  <a:lnTo>
                    <a:pt x="1712" y="19769"/>
                  </a:lnTo>
                  <a:lnTo>
                    <a:pt x="3010" y="19769"/>
                  </a:lnTo>
                  <a:cubicBezTo>
                    <a:pt x="3010" y="19769"/>
                    <a:pt x="3010" y="17555"/>
                    <a:pt x="3010" y="17555"/>
                  </a:cubicBezTo>
                  <a:lnTo>
                    <a:pt x="6433" y="17555"/>
                  </a:lnTo>
                  <a:lnTo>
                    <a:pt x="6433" y="19769"/>
                  </a:lnTo>
                  <a:lnTo>
                    <a:pt x="19918" y="19769"/>
                  </a:lnTo>
                  <a:lnTo>
                    <a:pt x="19918" y="1589"/>
                  </a:lnTo>
                  <a:lnTo>
                    <a:pt x="1712" y="1589"/>
                  </a:lnTo>
                  <a:close/>
                  <a:moveTo>
                    <a:pt x="15619" y="6479"/>
                  </a:moveTo>
                  <a:cubicBezTo>
                    <a:pt x="15730" y="6477"/>
                    <a:pt x="15840" y="6492"/>
                    <a:pt x="15950" y="6535"/>
                  </a:cubicBezTo>
                  <a:cubicBezTo>
                    <a:pt x="16170" y="6621"/>
                    <a:pt x="16327" y="6825"/>
                    <a:pt x="16421" y="7139"/>
                  </a:cubicBezTo>
                  <a:cubicBezTo>
                    <a:pt x="16440" y="7209"/>
                    <a:pt x="16447" y="7280"/>
                    <a:pt x="16441" y="7358"/>
                  </a:cubicBezTo>
                  <a:cubicBezTo>
                    <a:pt x="16435" y="7438"/>
                    <a:pt x="16405" y="7509"/>
                    <a:pt x="16353" y="7564"/>
                  </a:cubicBezTo>
                  <a:cubicBezTo>
                    <a:pt x="16313" y="7608"/>
                    <a:pt x="16261" y="7624"/>
                    <a:pt x="16198" y="7621"/>
                  </a:cubicBezTo>
                  <a:cubicBezTo>
                    <a:pt x="16135" y="7618"/>
                    <a:pt x="16079" y="7571"/>
                    <a:pt x="16027" y="7479"/>
                  </a:cubicBezTo>
                  <a:cubicBezTo>
                    <a:pt x="15913" y="7306"/>
                    <a:pt x="15785" y="7235"/>
                    <a:pt x="15643" y="7259"/>
                  </a:cubicBezTo>
                  <a:cubicBezTo>
                    <a:pt x="15513" y="7282"/>
                    <a:pt x="15398" y="7340"/>
                    <a:pt x="15303" y="7444"/>
                  </a:cubicBezTo>
                  <a:cubicBezTo>
                    <a:pt x="15208" y="7547"/>
                    <a:pt x="15130" y="7681"/>
                    <a:pt x="15065" y="7834"/>
                  </a:cubicBezTo>
                  <a:cubicBezTo>
                    <a:pt x="14998" y="7987"/>
                    <a:pt x="14944" y="8151"/>
                    <a:pt x="14909" y="8331"/>
                  </a:cubicBezTo>
                  <a:cubicBezTo>
                    <a:pt x="14873" y="8511"/>
                    <a:pt x="14855" y="8688"/>
                    <a:pt x="14851" y="8863"/>
                  </a:cubicBezTo>
                  <a:cubicBezTo>
                    <a:pt x="14845" y="9184"/>
                    <a:pt x="14903" y="9445"/>
                    <a:pt x="15026" y="9643"/>
                  </a:cubicBezTo>
                  <a:cubicBezTo>
                    <a:pt x="15148" y="9842"/>
                    <a:pt x="15323" y="9923"/>
                    <a:pt x="15546" y="9885"/>
                  </a:cubicBezTo>
                  <a:cubicBezTo>
                    <a:pt x="15726" y="9863"/>
                    <a:pt x="15922" y="9774"/>
                    <a:pt x="16139" y="9622"/>
                  </a:cubicBezTo>
                  <a:cubicBezTo>
                    <a:pt x="16356" y="9470"/>
                    <a:pt x="16559" y="9291"/>
                    <a:pt x="16742" y="9076"/>
                  </a:cubicBezTo>
                  <a:cubicBezTo>
                    <a:pt x="16825" y="9007"/>
                    <a:pt x="16902" y="8963"/>
                    <a:pt x="16976" y="8941"/>
                  </a:cubicBezTo>
                  <a:cubicBezTo>
                    <a:pt x="17049" y="8919"/>
                    <a:pt x="17116" y="8960"/>
                    <a:pt x="17175" y="9069"/>
                  </a:cubicBezTo>
                  <a:cubicBezTo>
                    <a:pt x="17248" y="9202"/>
                    <a:pt x="17241" y="9350"/>
                    <a:pt x="17160" y="9516"/>
                  </a:cubicBezTo>
                  <a:cubicBezTo>
                    <a:pt x="17079" y="9681"/>
                    <a:pt x="16970" y="9840"/>
                    <a:pt x="16825" y="9984"/>
                  </a:cubicBezTo>
                  <a:cubicBezTo>
                    <a:pt x="16681" y="10137"/>
                    <a:pt x="16525" y="10271"/>
                    <a:pt x="16363" y="10396"/>
                  </a:cubicBezTo>
                  <a:cubicBezTo>
                    <a:pt x="16200" y="10520"/>
                    <a:pt x="16032" y="10616"/>
                    <a:pt x="15862" y="10686"/>
                  </a:cubicBezTo>
                  <a:cubicBezTo>
                    <a:pt x="15692" y="10757"/>
                    <a:pt x="15520" y="10793"/>
                    <a:pt x="15347" y="10786"/>
                  </a:cubicBezTo>
                  <a:cubicBezTo>
                    <a:pt x="15174" y="10779"/>
                    <a:pt x="15010" y="10718"/>
                    <a:pt x="14851" y="10608"/>
                  </a:cubicBezTo>
                  <a:cubicBezTo>
                    <a:pt x="14597" y="10414"/>
                    <a:pt x="14425" y="10104"/>
                    <a:pt x="14340" y="9679"/>
                  </a:cubicBezTo>
                  <a:cubicBezTo>
                    <a:pt x="14256" y="9254"/>
                    <a:pt x="14241" y="8801"/>
                    <a:pt x="14296" y="8324"/>
                  </a:cubicBezTo>
                  <a:cubicBezTo>
                    <a:pt x="14319" y="8146"/>
                    <a:pt x="14359" y="7965"/>
                    <a:pt x="14413" y="7777"/>
                  </a:cubicBezTo>
                  <a:cubicBezTo>
                    <a:pt x="14467" y="7590"/>
                    <a:pt x="14538" y="7413"/>
                    <a:pt x="14622" y="7252"/>
                  </a:cubicBezTo>
                  <a:cubicBezTo>
                    <a:pt x="14706" y="7091"/>
                    <a:pt x="14800" y="6950"/>
                    <a:pt x="14909" y="6826"/>
                  </a:cubicBezTo>
                  <a:cubicBezTo>
                    <a:pt x="15018" y="6702"/>
                    <a:pt x="15144" y="6611"/>
                    <a:pt x="15283" y="6550"/>
                  </a:cubicBezTo>
                  <a:cubicBezTo>
                    <a:pt x="15396" y="6503"/>
                    <a:pt x="15508" y="6481"/>
                    <a:pt x="15619" y="6479"/>
                  </a:cubicBezTo>
                  <a:close/>
                  <a:moveTo>
                    <a:pt x="9458" y="6542"/>
                  </a:moveTo>
                  <a:cubicBezTo>
                    <a:pt x="9545" y="6534"/>
                    <a:pt x="9632" y="6554"/>
                    <a:pt x="9711" y="6613"/>
                  </a:cubicBezTo>
                  <a:cubicBezTo>
                    <a:pt x="9789" y="6673"/>
                    <a:pt x="9848" y="6775"/>
                    <a:pt x="9886" y="6911"/>
                  </a:cubicBezTo>
                  <a:cubicBezTo>
                    <a:pt x="9912" y="7053"/>
                    <a:pt x="9940" y="7226"/>
                    <a:pt x="9973" y="7429"/>
                  </a:cubicBezTo>
                  <a:cubicBezTo>
                    <a:pt x="10006" y="7633"/>
                    <a:pt x="10045" y="7850"/>
                    <a:pt x="10085" y="8089"/>
                  </a:cubicBezTo>
                  <a:cubicBezTo>
                    <a:pt x="10126" y="8328"/>
                    <a:pt x="10168" y="8573"/>
                    <a:pt x="10216" y="8813"/>
                  </a:cubicBezTo>
                  <a:cubicBezTo>
                    <a:pt x="10264" y="9055"/>
                    <a:pt x="10316" y="9280"/>
                    <a:pt x="10372" y="9494"/>
                  </a:cubicBezTo>
                  <a:cubicBezTo>
                    <a:pt x="10431" y="9244"/>
                    <a:pt x="10514" y="9044"/>
                    <a:pt x="10615" y="8891"/>
                  </a:cubicBezTo>
                  <a:cubicBezTo>
                    <a:pt x="10718" y="8739"/>
                    <a:pt x="10827" y="8629"/>
                    <a:pt x="10946" y="8565"/>
                  </a:cubicBezTo>
                  <a:cubicBezTo>
                    <a:pt x="11130" y="8471"/>
                    <a:pt x="11298" y="8453"/>
                    <a:pt x="11452" y="8508"/>
                  </a:cubicBezTo>
                  <a:cubicBezTo>
                    <a:pt x="11607" y="8563"/>
                    <a:pt x="11743" y="8660"/>
                    <a:pt x="11860" y="8806"/>
                  </a:cubicBezTo>
                  <a:cubicBezTo>
                    <a:pt x="11977" y="8951"/>
                    <a:pt x="12074" y="9121"/>
                    <a:pt x="12147" y="9317"/>
                  </a:cubicBezTo>
                  <a:cubicBezTo>
                    <a:pt x="12220" y="9513"/>
                    <a:pt x="12269" y="9710"/>
                    <a:pt x="12298" y="9906"/>
                  </a:cubicBezTo>
                  <a:cubicBezTo>
                    <a:pt x="12358" y="10324"/>
                    <a:pt x="12337" y="10739"/>
                    <a:pt x="12239" y="11141"/>
                  </a:cubicBezTo>
                  <a:cubicBezTo>
                    <a:pt x="12141" y="11543"/>
                    <a:pt x="12013" y="11911"/>
                    <a:pt x="11855" y="12248"/>
                  </a:cubicBezTo>
                  <a:cubicBezTo>
                    <a:pt x="11697" y="12584"/>
                    <a:pt x="11534" y="12874"/>
                    <a:pt x="11369" y="13120"/>
                  </a:cubicBezTo>
                  <a:cubicBezTo>
                    <a:pt x="11204" y="13366"/>
                    <a:pt x="11082" y="13547"/>
                    <a:pt x="11009" y="13653"/>
                  </a:cubicBezTo>
                  <a:cubicBezTo>
                    <a:pt x="10897" y="13761"/>
                    <a:pt x="10780" y="13816"/>
                    <a:pt x="10659" y="13816"/>
                  </a:cubicBezTo>
                  <a:cubicBezTo>
                    <a:pt x="10538" y="13816"/>
                    <a:pt x="10458" y="13784"/>
                    <a:pt x="10411" y="13724"/>
                  </a:cubicBezTo>
                  <a:cubicBezTo>
                    <a:pt x="10365" y="13626"/>
                    <a:pt x="10342" y="13540"/>
                    <a:pt x="10343" y="13461"/>
                  </a:cubicBezTo>
                  <a:cubicBezTo>
                    <a:pt x="10345" y="13382"/>
                    <a:pt x="10359" y="13300"/>
                    <a:pt x="10387" y="13227"/>
                  </a:cubicBezTo>
                  <a:cubicBezTo>
                    <a:pt x="10414" y="13153"/>
                    <a:pt x="10449" y="13087"/>
                    <a:pt x="10494" y="13021"/>
                  </a:cubicBezTo>
                  <a:cubicBezTo>
                    <a:pt x="10538" y="12957"/>
                    <a:pt x="10576" y="12893"/>
                    <a:pt x="10605" y="12837"/>
                  </a:cubicBezTo>
                  <a:cubicBezTo>
                    <a:pt x="10318" y="11903"/>
                    <a:pt x="10061" y="10947"/>
                    <a:pt x="9837" y="9970"/>
                  </a:cubicBezTo>
                  <a:cubicBezTo>
                    <a:pt x="9614" y="8993"/>
                    <a:pt x="9435" y="7990"/>
                    <a:pt x="9297" y="6954"/>
                  </a:cubicBezTo>
                  <a:cubicBezTo>
                    <a:pt x="9272" y="6776"/>
                    <a:pt x="9283" y="6664"/>
                    <a:pt x="9331" y="6620"/>
                  </a:cubicBezTo>
                  <a:cubicBezTo>
                    <a:pt x="9379" y="6578"/>
                    <a:pt x="9422" y="6554"/>
                    <a:pt x="9458" y="6542"/>
                  </a:cubicBezTo>
                  <a:close/>
                  <a:moveTo>
                    <a:pt x="5704" y="7103"/>
                  </a:moveTo>
                  <a:cubicBezTo>
                    <a:pt x="5722" y="7100"/>
                    <a:pt x="5740" y="7105"/>
                    <a:pt x="5762" y="7110"/>
                  </a:cubicBezTo>
                  <a:cubicBezTo>
                    <a:pt x="5784" y="7115"/>
                    <a:pt x="5811" y="7141"/>
                    <a:pt x="5840" y="7181"/>
                  </a:cubicBezTo>
                  <a:cubicBezTo>
                    <a:pt x="5869" y="7223"/>
                    <a:pt x="5905" y="7278"/>
                    <a:pt x="5947" y="7358"/>
                  </a:cubicBezTo>
                  <a:cubicBezTo>
                    <a:pt x="5988" y="7439"/>
                    <a:pt x="6040" y="7559"/>
                    <a:pt x="6103" y="7713"/>
                  </a:cubicBezTo>
                  <a:cubicBezTo>
                    <a:pt x="6226" y="8159"/>
                    <a:pt x="6362" y="8615"/>
                    <a:pt x="6516" y="9083"/>
                  </a:cubicBezTo>
                  <a:cubicBezTo>
                    <a:pt x="6670" y="9551"/>
                    <a:pt x="6829" y="10015"/>
                    <a:pt x="6993" y="10481"/>
                  </a:cubicBezTo>
                  <a:cubicBezTo>
                    <a:pt x="7011" y="10469"/>
                    <a:pt x="7026" y="10460"/>
                    <a:pt x="7041" y="10452"/>
                  </a:cubicBezTo>
                  <a:cubicBezTo>
                    <a:pt x="7056" y="10445"/>
                    <a:pt x="7072" y="10436"/>
                    <a:pt x="7090" y="10424"/>
                  </a:cubicBezTo>
                  <a:cubicBezTo>
                    <a:pt x="7157" y="10403"/>
                    <a:pt x="7236" y="10393"/>
                    <a:pt x="7323" y="10396"/>
                  </a:cubicBezTo>
                  <a:cubicBezTo>
                    <a:pt x="7412" y="10399"/>
                    <a:pt x="7478" y="10456"/>
                    <a:pt x="7518" y="10559"/>
                  </a:cubicBezTo>
                  <a:cubicBezTo>
                    <a:pt x="7566" y="10688"/>
                    <a:pt x="7569" y="10806"/>
                    <a:pt x="7527" y="10914"/>
                  </a:cubicBezTo>
                  <a:cubicBezTo>
                    <a:pt x="7486" y="11022"/>
                    <a:pt x="7401" y="11140"/>
                    <a:pt x="7279" y="11261"/>
                  </a:cubicBezTo>
                  <a:cubicBezTo>
                    <a:pt x="7383" y="11536"/>
                    <a:pt x="7488" y="11801"/>
                    <a:pt x="7591" y="12063"/>
                  </a:cubicBezTo>
                  <a:cubicBezTo>
                    <a:pt x="7694" y="12325"/>
                    <a:pt x="7799" y="12582"/>
                    <a:pt x="7907" y="12829"/>
                  </a:cubicBezTo>
                  <a:cubicBezTo>
                    <a:pt x="7916" y="12874"/>
                    <a:pt x="7930" y="12943"/>
                    <a:pt x="7950" y="13035"/>
                  </a:cubicBezTo>
                  <a:cubicBezTo>
                    <a:pt x="7970" y="13128"/>
                    <a:pt x="7988" y="13218"/>
                    <a:pt x="7999" y="13312"/>
                  </a:cubicBezTo>
                  <a:cubicBezTo>
                    <a:pt x="8010" y="13406"/>
                    <a:pt x="8010" y="13498"/>
                    <a:pt x="8004" y="13582"/>
                  </a:cubicBezTo>
                  <a:cubicBezTo>
                    <a:pt x="7999" y="13665"/>
                    <a:pt x="7981" y="13719"/>
                    <a:pt x="7946" y="13752"/>
                  </a:cubicBezTo>
                  <a:cubicBezTo>
                    <a:pt x="7905" y="13786"/>
                    <a:pt x="7858" y="13794"/>
                    <a:pt x="7809" y="13766"/>
                  </a:cubicBezTo>
                  <a:cubicBezTo>
                    <a:pt x="7760" y="13738"/>
                    <a:pt x="7711" y="13696"/>
                    <a:pt x="7664" y="13645"/>
                  </a:cubicBezTo>
                  <a:cubicBezTo>
                    <a:pt x="7615" y="13594"/>
                    <a:pt x="7572" y="13537"/>
                    <a:pt x="7532" y="13475"/>
                  </a:cubicBezTo>
                  <a:cubicBezTo>
                    <a:pt x="7493" y="13413"/>
                    <a:pt x="7462" y="13356"/>
                    <a:pt x="7440" y="13305"/>
                  </a:cubicBezTo>
                  <a:cubicBezTo>
                    <a:pt x="7310" y="13025"/>
                    <a:pt x="7181" y="12747"/>
                    <a:pt x="7061" y="12460"/>
                  </a:cubicBezTo>
                  <a:cubicBezTo>
                    <a:pt x="6940" y="12174"/>
                    <a:pt x="6826" y="11880"/>
                    <a:pt x="6715" y="11588"/>
                  </a:cubicBezTo>
                  <a:cubicBezTo>
                    <a:pt x="6461" y="11705"/>
                    <a:pt x="6181" y="11821"/>
                    <a:pt x="5879" y="11928"/>
                  </a:cubicBezTo>
                  <a:cubicBezTo>
                    <a:pt x="5577" y="12035"/>
                    <a:pt x="5281" y="12122"/>
                    <a:pt x="4984" y="12191"/>
                  </a:cubicBezTo>
                  <a:cubicBezTo>
                    <a:pt x="4944" y="12546"/>
                    <a:pt x="4906" y="12893"/>
                    <a:pt x="4868" y="13234"/>
                  </a:cubicBezTo>
                  <a:cubicBezTo>
                    <a:pt x="4829" y="13575"/>
                    <a:pt x="4794" y="13919"/>
                    <a:pt x="4765" y="14263"/>
                  </a:cubicBezTo>
                  <a:cubicBezTo>
                    <a:pt x="4747" y="14421"/>
                    <a:pt x="4717" y="14565"/>
                    <a:pt x="4678" y="14696"/>
                  </a:cubicBezTo>
                  <a:cubicBezTo>
                    <a:pt x="4638" y="14826"/>
                    <a:pt x="4591" y="14902"/>
                    <a:pt x="4537" y="14930"/>
                  </a:cubicBezTo>
                  <a:cubicBezTo>
                    <a:pt x="4423" y="14995"/>
                    <a:pt x="4330" y="14983"/>
                    <a:pt x="4260" y="14894"/>
                  </a:cubicBezTo>
                  <a:cubicBezTo>
                    <a:pt x="4190" y="14806"/>
                    <a:pt x="4158" y="14688"/>
                    <a:pt x="4158" y="14532"/>
                  </a:cubicBezTo>
                  <a:cubicBezTo>
                    <a:pt x="4164" y="13982"/>
                    <a:pt x="4196" y="13392"/>
                    <a:pt x="4260" y="12773"/>
                  </a:cubicBezTo>
                  <a:cubicBezTo>
                    <a:pt x="4322" y="12152"/>
                    <a:pt x="4402" y="11533"/>
                    <a:pt x="4503" y="10906"/>
                  </a:cubicBezTo>
                  <a:cubicBezTo>
                    <a:pt x="4602" y="10280"/>
                    <a:pt x="4717" y="9671"/>
                    <a:pt x="4848" y="9076"/>
                  </a:cubicBezTo>
                  <a:cubicBezTo>
                    <a:pt x="4979" y="8481"/>
                    <a:pt x="5123" y="7937"/>
                    <a:pt x="5271" y="7444"/>
                  </a:cubicBezTo>
                  <a:cubicBezTo>
                    <a:pt x="5296" y="7366"/>
                    <a:pt x="5324" y="7315"/>
                    <a:pt x="5364" y="7295"/>
                  </a:cubicBezTo>
                  <a:cubicBezTo>
                    <a:pt x="5402" y="7274"/>
                    <a:pt x="5438" y="7268"/>
                    <a:pt x="5471" y="7280"/>
                  </a:cubicBezTo>
                  <a:cubicBezTo>
                    <a:pt x="5499" y="7239"/>
                    <a:pt x="5536" y="7201"/>
                    <a:pt x="5577" y="7167"/>
                  </a:cubicBezTo>
                  <a:cubicBezTo>
                    <a:pt x="5618" y="7132"/>
                    <a:pt x="5660" y="7111"/>
                    <a:pt x="5704" y="7103"/>
                  </a:cubicBezTo>
                  <a:close/>
                  <a:moveTo>
                    <a:pt x="5650" y="8402"/>
                  </a:moveTo>
                  <a:cubicBezTo>
                    <a:pt x="5441" y="9381"/>
                    <a:pt x="5271" y="10351"/>
                    <a:pt x="5135" y="11318"/>
                  </a:cubicBezTo>
                  <a:cubicBezTo>
                    <a:pt x="5548" y="11229"/>
                    <a:pt x="5983" y="11080"/>
                    <a:pt x="6443" y="10864"/>
                  </a:cubicBezTo>
                  <a:cubicBezTo>
                    <a:pt x="6154" y="10080"/>
                    <a:pt x="5890" y="9258"/>
                    <a:pt x="5650" y="8402"/>
                  </a:cubicBezTo>
                  <a:close/>
                  <a:moveTo>
                    <a:pt x="11184" y="9338"/>
                  </a:moveTo>
                  <a:cubicBezTo>
                    <a:pt x="11095" y="9384"/>
                    <a:pt x="11018" y="9456"/>
                    <a:pt x="10956" y="9558"/>
                  </a:cubicBezTo>
                  <a:cubicBezTo>
                    <a:pt x="10894" y="9661"/>
                    <a:pt x="10843" y="9780"/>
                    <a:pt x="10805" y="9913"/>
                  </a:cubicBezTo>
                  <a:cubicBezTo>
                    <a:pt x="10767" y="10045"/>
                    <a:pt x="10744" y="10188"/>
                    <a:pt x="10737" y="10339"/>
                  </a:cubicBezTo>
                  <a:cubicBezTo>
                    <a:pt x="10731" y="10489"/>
                    <a:pt x="10741" y="10633"/>
                    <a:pt x="10766" y="10765"/>
                  </a:cubicBezTo>
                  <a:cubicBezTo>
                    <a:pt x="10811" y="10983"/>
                    <a:pt x="10863" y="11216"/>
                    <a:pt x="10922" y="11467"/>
                  </a:cubicBezTo>
                  <a:cubicBezTo>
                    <a:pt x="10981" y="11718"/>
                    <a:pt x="11037" y="11946"/>
                    <a:pt x="11097" y="12141"/>
                  </a:cubicBezTo>
                  <a:cubicBezTo>
                    <a:pt x="11180" y="12013"/>
                    <a:pt x="11268" y="11864"/>
                    <a:pt x="11359" y="11701"/>
                  </a:cubicBezTo>
                  <a:cubicBezTo>
                    <a:pt x="11451" y="11539"/>
                    <a:pt x="11536" y="11365"/>
                    <a:pt x="11607" y="11176"/>
                  </a:cubicBezTo>
                  <a:cubicBezTo>
                    <a:pt x="11679" y="10987"/>
                    <a:pt x="11728" y="10788"/>
                    <a:pt x="11763" y="10587"/>
                  </a:cubicBezTo>
                  <a:cubicBezTo>
                    <a:pt x="11798" y="10386"/>
                    <a:pt x="11802" y="10182"/>
                    <a:pt x="11773" y="9977"/>
                  </a:cubicBezTo>
                  <a:cubicBezTo>
                    <a:pt x="11729" y="9674"/>
                    <a:pt x="11645" y="9483"/>
                    <a:pt x="11525" y="9395"/>
                  </a:cubicBezTo>
                  <a:cubicBezTo>
                    <a:pt x="11404" y="9306"/>
                    <a:pt x="11292" y="9286"/>
                    <a:pt x="11184" y="9338"/>
                  </a:cubicBezTo>
                  <a:close/>
                  <a:moveTo>
                    <a:pt x="11184" y="9338"/>
                  </a:moveTo>
                </a:path>
              </a:pathLst>
            </a:custGeom>
            <a:solidFill>
              <a:srgbClr val="58595B"/>
            </a:solidFill>
            <a:ln>
              <a:noFill/>
            </a:ln>
          </p:spPr>
          <p:txBody>
            <a:bodyPr lIns="0" tIns="0" rIns="0" bIns="0"/>
            <a:lstStyle/>
            <a:p>
              <a:endParaRPr lang="pl-PL"/>
            </a:p>
          </p:txBody>
        </p:sp>
        <p:sp>
          <p:nvSpPr>
            <p:cNvPr id="35" name="AutoShape 25"/>
            <p:cNvSpPr>
              <a:spLocks/>
            </p:cNvSpPr>
            <p:nvPr/>
          </p:nvSpPr>
          <p:spPr bwMode="auto">
            <a:xfrm>
              <a:off x="4121210" y="1952381"/>
              <a:ext cx="1474012" cy="1623545"/>
            </a:xfrm>
            <a:custGeom>
              <a:avLst/>
              <a:gdLst/>
              <a:ahLst/>
              <a:cxnLst/>
              <a:rect l="0" t="0" r="r" b="b"/>
              <a:pathLst>
                <a:path w="21479" h="21468">
                  <a:moveTo>
                    <a:pt x="7129" y="0"/>
                  </a:moveTo>
                  <a:cubicBezTo>
                    <a:pt x="5597" y="0"/>
                    <a:pt x="4345" y="1087"/>
                    <a:pt x="4340" y="2425"/>
                  </a:cubicBezTo>
                  <a:cubicBezTo>
                    <a:pt x="4338" y="3787"/>
                    <a:pt x="5578" y="4880"/>
                    <a:pt x="7122" y="4882"/>
                  </a:cubicBezTo>
                  <a:cubicBezTo>
                    <a:pt x="8692" y="4883"/>
                    <a:pt x="9942" y="3798"/>
                    <a:pt x="9940" y="2438"/>
                  </a:cubicBezTo>
                  <a:cubicBezTo>
                    <a:pt x="9934" y="1090"/>
                    <a:pt x="8680" y="0"/>
                    <a:pt x="7129" y="0"/>
                  </a:cubicBezTo>
                  <a:close/>
                  <a:moveTo>
                    <a:pt x="21318" y="998"/>
                  </a:moveTo>
                  <a:cubicBezTo>
                    <a:pt x="21280" y="996"/>
                    <a:pt x="21238" y="1011"/>
                    <a:pt x="21204" y="1047"/>
                  </a:cubicBezTo>
                  <a:cubicBezTo>
                    <a:pt x="19364" y="3050"/>
                    <a:pt x="17523" y="5055"/>
                    <a:pt x="15683" y="7058"/>
                  </a:cubicBezTo>
                  <a:cubicBezTo>
                    <a:pt x="15351" y="6817"/>
                    <a:pt x="14871" y="6794"/>
                    <a:pt x="14406" y="7027"/>
                  </a:cubicBezTo>
                  <a:cubicBezTo>
                    <a:pt x="13733" y="7363"/>
                    <a:pt x="13035" y="7632"/>
                    <a:pt x="12308" y="7837"/>
                  </a:cubicBezTo>
                  <a:cubicBezTo>
                    <a:pt x="12277" y="7791"/>
                    <a:pt x="12244" y="7746"/>
                    <a:pt x="12208" y="7700"/>
                  </a:cubicBezTo>
                  <a:cubicBezTo>
                    <a:pt x="11575" y="6893"/>
                    <a:pt x="10796" y="6204"/>
                    <a:pt x="9947" y="5574"/>
                  </a:cubicBezTo>
                  <a:cubicBezTo>
                    <a:pt x="9546" y="5276"/>
                    <a:pt x="9033" y="5114"/>
                    <a:pt x="8506" y="5112"/>
                  </a:cubicBezTo>
                  <a:cubicBezTo>
                    <a:pt x="8296" y="5112"/>
                    <a:pt x="8089" y="5113"/>
                    <a:pt x="7878" y="5112"/>
                  </a:cubicBezTo>
                  <a:lnTo>
                    <a:pt x="7514" y="5848"/>
                  </a:lnTo>
                  <a:lnTo>
                    <a:pt x="6944" y="5848"/>
                  </a:lnTo>
                  <a:lnTo>
                    <a:pt x="6580" y="5112"/>
                  </a:lnTo>
                  <a:cubicBezTo>
                    <a:pt x="6304" y="5113"/>
                    <a:pt x="6035" y="5111"/>
                    <a:pt x="5760" y="5112"/>
                  </a:cubicBezTo>
                  <a:cubicBezTo>
                    <a:pt x="5671" y="5112"/>
                    <a:pt x="5577" y="5122"/>
                    <a:pt x="5489" y="5137"/>
                  </a:cubicBezTo>
                  <a:cubicBezTo>
                    <a:pt x="4900" y="5223"/>
                    <a:pt x="4429" y="5509"/>
                    <a:pt x="3990" y="5842"/>
                  </a:cubicBezTo>
                  <a:cubicBezTo>
                    <a:pt x="1688" y="7580"/>
                    <a:pt x="448" y="9819"/>
                    <a:pt x="10" y="12420"/>
                  </a:cubicBezTo>
                  <a:cubicBezTo>
                    <a:pt x="-61" y="12826"/>
                    <a:pt x="259" y="13223"/>
                    <a:pt x="702" y="13355"/>
                  </a:cubicBezTo>
                  <a:cubicBezTo>
                    <a:pt x="1384" y="13552"/>
                    <a:pt x="1969" y="13182"/>
                    <a:pt x="2093" y="12482"/>
                  </a:cubicBezTo>
                  <a:cubicBezTo>
                    <a:pt x="2243" y="11615"/>
                    <a:pt x="2513" y="10774"/>
                    <a:pt x="2956" y="9988"/>
                  </a:cubicBezTo>
                  <a:cubicBezTo>
                    <a:pt x="3239" y="9481"/>
                    <a:pt x="3583" y="9002"/>
                    <a:pt x="3898" y="8510"/>
                  </a:cubicBezTo>
                  <a:cubicBezTo>
                    <a:pt x="3924" y="8518"/>
                    <a:pt x="3952" y="8530"/>
                    <a:pt x="3983" y="8542"/>
                  </a:cubicBezTo>
                  <a:cubicBezTo>
                    <a:pt x="3983" y="8569"/>
                    <a:pt x="3990" y="8596"/>
                    <a:pt x="3990" y="8623"/>
                  </a:cubicBezTo>
                  <a:cubicBezTo>
                    <a:pt x="3990" y="9462"/>
                    <a:pt x="3995" y="10308"/>
                    <a:pt x="3990" y="11148"/>
                  </a:cubicBezTo>
                  <a:cubicBezTo>
                    <a:pt x="3990" y="14159"/>
                    <a:pt x="3983" y="17171"/>
                    <a:pt x="3983" y="20182"/>
                  </a:cubicBezTo>
                  <a:cubicBezTo>
                    <a:pt x="3983" y="20929"/>
                    <a:pt x="4586" y="21478"/>
                    <a:pt x="5374" y="21466"/>
                  </a:cubicBezTo>
                  <a:cubicBezTo>
                    <a:pt x="6260" y="21455"/>
                    <a:pt x="6760" y="20810"/>
                    <a:pt x="6751" y="20176"/>
                  </a:cubicBezTo>
                  <a:cubicBezTo>
                    <a:pt x="6725" y="18155"/>
                    <a:pt x="6744" y="16136"/>
                    <a:pt x="6744" y="14115"/>
                  </a:cubicBezTo>
                  <a:lnTo>
                    <a:pt x="6744" y="13847"/>
                  </a:lnTo>
                  <a:lnTo>
                    <a:pt x="7044" y="13847"/>
                  </a:lnTo>
                  <a:cubicBezTo>
                    <a:pt x="7393" y="13847"/>
                    <a:pt x="7671" y="14091"/>
                    <a:pt x="7671" y="14396"/>
                  </a:cubicBezTo>
                  <a:lnTo>
                    <a:pt x="7671" y="15381"/>
                  </a:lnTo>
                  <a:cubicBezTo>
                    <a:pt x="7671" y="16976"/>
                    <a:pt x="7667" y="18571"/>
                    <a:pt x="7671" y="20169"/>
                  </a:cubicBezTo>
                  <a:cubicBezTo>
                    <a:pt x="7671" y="21021"/>
                    <a:pt x="8444" y="21600"/>
                    <a:pt x="9348" y="21441"/>
                  </a:cubicBezTo>
                  <a:cubicBezTo>
                    <a:pt x="10021" y="21321"/>
                    <a:pt x="10439" y="20834"/>
                    <a:pt x="10439" y="20188"/>
                  </a:cubicBezTo>
                  <a:lnTo>
                    <a:pt x="10439" y="8697"/>
                  </a:lnTo>
                  <a:cubicBezTo>
                    <a:pt x="10524" y="8771"/>
                    <a:pt x="10543" y="8780"/>
                    <a:pt x="10561" y="8803"/>
                  </a:cubicBezTo>
                  <a:cubicBezTo>
                    <a:pt x="10600" y="8854"/>
                    <a:pt x="10642" y="8905"/>
                    <a:pt x="10682" y="8959"/>
                  </a:cubicBezTo>
                  <a:cubicBezTo>
                    <a:pt x="10824" y="9154"/>
                    <a:pt x="10952" y="9356"/>
                    <a:pt x="11074" y="9558"/>
                  </a:cubicBezTo>
                  <a:cubicBezTo>
                    <a:pt x="11203" y="9771"/>
                    <a:pt x="11482" y="9889"/>
                    <a:pt x="11752" y="9838"/>
                  </a:cubicBezTo>
                  <a:cubicBezTo>
                    <a:pt x="13056" y="9594"/>
                    <a:pt x="14295" y="9167"/>
                    <a:pt x="15469" y="8573"/>
                  </a:cubicBezTo>
                  <a:cubicBezTo>
                    <a:pt x="16049" y="8283"/>
                    <a:pt x="16232" y="7749"/>
                    <a:pt x="15918" y="7288"/>
                  </a:cubicBezTo>
                  <a:cubicBezTo>
                    <a:pt x="15915" y="7283"/>
                    <a:pt x="15907" y="7281"/>
                    <a:pt x="15904" y="7276"/>
                  </a:cubicBezTo>
                  <a:cubicBezTo>
                    <a:pt x="17749" y="5268"/>
                    <a:pt x="19594" y="3261"/>
                    <a:pt x="21440" y="1253"/>
                  </a:cubicBezTo>
                  <a:cubicBezTo>
                    <a:pt x="21539" y="1145"/>
                    <a:pt x="21434" y="1001"/>
                    <a:pt x="21318" y="998"/>
                  </a:cubicBezTo>
                  <a:close/>
                  <a:moveTo>
                    <a:pt x="6965" y="5985"/>
                  </a:moveTo>
                  <a:lnTo>
                    <a:pt x="7500" y="5985"/>
                  </a:lnTo>
                  <a:lnTo>
                    <a:pt x="8007" y="10107"/>
                  </a:lnTo>
                  <a:cubicBezTo>
                    <a:pt x="8007" y="10107"/>
                    <a:pt x="7251" y="10799"/>
                    <a:pt x="7251" y="10799"/>
                  </a:cubicBezTo>
                  <a:lnTo>
                    <a:pt x="6487" y="10107"/>
                  </a:lnTo>
                  <a:lnTo>
                    <a:pt x="6965" y="5985"/>
                  </a:lnTo>
                  <a:close/>
                  <a:moveTo>
                    <a:pt x="6965" y="5985"/>
                  </a:moveTo>
                </a:path>
              </a:pathLst>
            </a:custGeom>
            <a:solidFill>
              <a:srgbClr val="FA4616"/>
            </a:solidFill>
            <a:ln>
              <a:noFill/>
            </a:ln>
          </p:spPr>
          <p:txBody>
            <a:bodyPr lIns="0" tIns="0" rIns="0" bIns="0"/>
            <a:lstStyle/>
            <a:p>
              <a:endParaRPr lang="pl-PL"/>
            </a:p>
          </p:txBody>
        </p:sp>
        <p:pic>
          <p:nvPicPr>
            <p:cNvPr id="36" name="Graphic 80">
              <a:extLst>
                <a:ext uri="{FF2B5EF4-FFF2-40B4-BE49-F238E27FC236}">
                  <a16:creationId xmlns:a16="http://schemas.microsoft.com/office/drawing/2014/main" xmlns="" id="{0DE197CC-A1C7-4E08-BF90-7CCCFA6FB158}"/>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6832794" y="1862487"/>
              <a:ext cx="597756" cy="597756"/>
            </a:xfrm>
            <a:prstGeom prst="rect">
              <a:avLst/>
            </a:prstGeom>
          </p:spPr>
        </p:pic>
        <p:pic>
          <p:nvPicPr>
            <p:cNvPr id="44" name="Graphic 80">
              <a:extLst>
                <a:ext uri="{FF2B5EF4-FFF2-40B4-BE49-F238E27FC236}">
                  <a16:creationId xmlns:a16="http://schemas.microsoft.com/office/drawing/2014/main" xmlns="" id="{0DE197CC-A1C7-4E08-BF90-7CCCFA6FB158}"/>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6832794" y="2611604"/>
              <a:ext cx="597756" cy="597756"/>
            </a:xfrm>
            <a:prstGeom prst="rect">
              <a:avLst/>
            </a:prstGeom>
          </p:spPr>
        </p:pic>
        <p:pic>
          <p:nvPicPr>
            <p:cNvPr id="45" name="Graphic 80">
              <a:extLst>
                <a:ext uri="{FF2B5EF4-FFF2-40B4-BE49-F238E27FC236}">
                  <a16:creationId xmlns:a16="http://schemas.microsoft.com/office/drawing/2014/main" xmlns="" id="{0DE197CC-A1C7-4E08-BF90-7CCCFA6FB158}"/>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6832794" y="3360721"/>
              <a:ext cx="597756" cy="597756"/>
            </a:xfrm>
            <a:prstGeom prst="rect">
              <a:avLst/>
            </a:prstGeom>
          </p:spPr>
        </p:pic>
        <p:pic>
          <p:nvPicPr>
            <p:cNvPr id="46" name="Graphic 80">
              <a:extLst>
                <a:ext uri="{FF2B5EF4-FFF2-40B4-BE49-F238E27FC236}">
                  <a16:creationId xmlns:a16="http://schemas.microsoft.com/office/drawing/2014/main" xmlns="" id="{0DE197CC-A1C7-4E08-BF90-7CCCFA6FB158}"/>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7921428" y="1877470"/>
              <a:ext cx="597756" cy="597756"/>
            </a:xfrm>
            <a:prstGeom prst="rect">
              <a:avLst/>
            </a:prstGeom>
          </p:spPr>
        </p:pic>
        <p:pic>
          <p:nvPicPr>
            <p:cNvPr id="47" name="Graphic 80">
              <a:extLst>
                <a:ext uri="{FF2B5EF4-FFF2-40B4-BE49-F238E27FC236}">
                  <a16:creationId xmlns:a16="http://schemas.microsoft.com/office/drawing/2014/main" xmlns="" id="{0DE197CC-A1C7-4E08-BF90-7CCCFA6FB158}"/>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7921428" y="2626587"/>
              <a:ext cx="597756" cy="597756"/>
            </a:xfrm>
            <a:prstGeom prst="rect">
              <a:avLst/>
            </a:prstGeom>
          </p:spPr>
        </p:pic>
        <p:pic>
          <p:nvPicPr>
            <p:cNvPr id="48" name="Graphic 80">
              <a:extLst>
                <a:ext uri="{FF2B5EF4-FFF2-40B4-BE49-F238E27FC236}">
                  <a16:creationId xmlns:a16="http://schemas.microsoft.com/office/drawing/2014/main" xmlns="" id="{0DE197CC-A1C7-4E08-BF90-7CCCFA6FB158}"/>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7921428" y="3375704"/>
              <a:ext cx="597756" cy="597756"/>
            </a:xfrm>
            <a:prstGeom prst="rect">
              <a:avLst/>
            </a:prstGeom>
          </p:spPr>
        </p:pic>
      </p:grpSp>
    </p:spTree>
    <p:custDataLst>
      <p:tags r:id="rId1"/>
    </p:custDataLst>
    <p:extLst>
      <p:ext uri="{BB962C8B-B14F-4D97-AF65-F5344CB8AC3E}">
        <p14:creationId xmlns:p14="http://schemas.microsoft.com/office/powerpoint/2010/main" val="42212087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xmlns="" id="{01416D81-7FF6-4B72-93E6-139E49160A2E}"/>
              </a:ext>
            </a:extLst>
          </p:cNvPr>
          <p:cNvSpPr txBox="1">
            <a:spLocks/>
          </p:cNvSpPr>
          <p:nvPr/>
        </p:nvSpPr>
        <p:spPr>
          <a:xfrm>
            <a:off x="383071" y="1084673"/>
            <a:ext cx="6782087" cy="560909"/>
          </a:xfrm>
          <a:prstGeom prst="rect">
            <a:avLst/>
          </a:prstGeom>
        </p:spPr>
        <p:txBody>
          <a:bodyPr vert="horz" lIns="0" tIns="0" rIns="0" bIns="0" rtlCol="0" anchor="ctr" anchorCtr="0">
            <a:noAutofit/>
          </a:bodyPr>
          <a:lstStyle>
            <a:lvl1pPr algn="l" defTabSz="914400" rtl="0" eaLnBrk="1" latinLnBrk="0" hangingPunct="1">
              <a:lnSpc>
                <a:spcPct val="80000"/>
              </a:lnSpc>
              <a:spcBef>
                <a:spcPct val="0"/>
              </a:spcBef>
              <a:buNone/>
              <a:defRPr sz="5000" b="1" i="0" kern="1200" spc="-100">
                <a:solidFill>
                  <a:schemeClr val="tx2"/>
                </a:solidFill>
                <a:latin typeface="Arial"/>
                <a:ea typeface="+mj-ea"/>
                <a:cs typeface="Arial"/>
              </a:defRPr>
            </a:lvl1pPr>
          </a:lstStyle>
          <a:p>
            <a:pPr lvl="0"/>
            <a:r>
              <a:rPr lang="en-US" sz="4000" dirty="0">
                <a:solidFill>
                  <a:prstClr val="black"/>
                </a:solidFill>
                <a:latin typeface="Helvetica LT Std" panose="020B05040202020A0204" pitchFamily="34" charset="0"/>
                <a:cs typeface="Arial" panose="020B0604020202020204" pitchFamily="34" charset="0"/>
              </a:rPr>
              <a:t>Scope of a Variable</a:t>
            </a:r>
          </a:p>
        </p:txBody>
      </p:sp>
      <p:sp>
        <p:nvSpPr>
          <p:cNvPr id="9" name="Subtitle 2">
            <a:extLst>
              <a:ext uri="{FF2B5EF4-FFF2-40B4-BE49-F238E27FC236}">
                <a16:creationId xmlns:a16="http://schemas.microsoft.com/office/drawing/2014/main" xmlns="" id="{4577B193-B5BB-4191-B0F1-A8068115EE51}"/>
              </a:ext>
            </a:extLst>
          </p:cNvPr>
          <p:cNvSpPr txBox="1">
            <a:spLocks/>
          </p:cNvSpPr>
          <p:nvPr/>
        </p:nvSpPr>
        <p:spPr>
          <a:xfrm>
            <a:off x="511629" y="1793435"/>
            <a:ext cx="5164850" cy="1619570"/>
          </a:xfrm>
          <a:prstGeom prst="rect">
            <a:avLst/>
          </a:prstGeom>
        </p:spPr>
        <p:txBody>
          <a:bodyPr vert="horz" lIns="0" tIns="0" rIns="0" bIns="0" rtlCol="0" anchor="t" anchorCtr="0">
            <a:normAutofit/>
          </a:bodyPr>
          <a:lstStyle>
            <a:lvl1pPr marL="0" indent="0" algn="l" defTabSz="914400" rtl="0" eaLnBrk="1" latinLnBrk="0" hangingPunct="1">
              <a:lnSpc>
                <a:spcPct val="85000"/>
              </a:lnSpc>
              <a:spcBef>
                <a:spcPts val="800"/>
              </a:spcBef>
              <a:buFont typeface="Arial" panose="020B0604020202020204" pitchFamily="34" charset="0"/>
              <a:buNone/>
              <a:defRPr sz="2800" b="1" i="0" kern="1200" spc="-50">
                <a:solidFill>
                  <a:schemeClr val="tx2"/>
                </a:solidFill>
                <a:latin typeface="Arial"/>
                <a:ea typeface="+mn-ea"/>
                <a:cs typeface="Arial"/>
              </a:defRPr>
            </a:lvl1pPr>
            <a:lvl2pPr marL="457200" indent="0" algn="ctr" defTabSz="914400" rtl="0" eaLnBrk="1" latinLnBrk="0" hangingPunct="1">
              <a:lnSpc>
                <a:spcPct val="90000"/>
              </a:lnSpc>
              <a:spcBef>
                <a:spcPts val="500"/>
              </a:spcBef>
              <a:buFont typeface="Arial" panose="020B0604020202020204" pitchFamily="34" charset="0"/>
              <a:buNone/>
              <a:defRPr sz="2400" kern="1200">
                <a:solidFill>
                  <a:schemeClr val="tx1">
                    <a:tint val="75000"/>
                  </a:schemeClr>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9pPr>
          </a:lstStyle>
          <a:p>
            <a:pPr marL="342900" lvl="0" indent="-342900">
              <a:buFont typeface="Arial" panose="020B0604020202020204" pitchFamily="34" charset="0"/>
              <a:buChar char="•"/>
            </a:pPr>
            <a:r>
              <a:rPr lang="en-US" sz="2000" b="0" dirty="0">
                <a:solidFill>
                  <a:prstClr val="black"/>
                </a:solidFill>
                <a:latin typeface="Helvetica LT Std" panose="020B05040202020A0204" pitchFamily="34" charset="0"/>
                <a:cs typeface="Arial" panose="020B0604020202020204" pitchFamily="34" charset="0"/>
              </a:rPr>
              <a:t>Introduction to the Scope of a Variable</a:t>
            </a:r>
          </a:p>
        </p:txBody>
      </p:sp>
      <p:grpSp>
        <p:nvGrpSpPr>
          <p:cNvPr id="11" name="Group 10">
            <a:extLst>
              <a:ext uri="{FF2B5EF4-FFF2-40B4-BE49-F238E27FC236}">
                <a16:creationId xmlns:a16="http://schemas.microsoft.com/office/drawing/2014/main" xmlns="" id="{E0DC2CA7-5166-4B27-8D28-F3B506C19542}"/>
              </a:ext>
            </a:extLst>
          </p:cNvPr>
          <p:cNvGrpSpPr/>
          <p:nvPr/>
        </p:nvGrpSpPr>
        <p:grpSpPr>
          <a:xfrm rot="5400000">
            <a:off x="7597532" y="1984315"/>
            <a:ext cx="2032867" cy="6342904"/>
            <a:chOff x="9906425" y="258374"/>
            <a:chExt cx="2032867" cy="6341252"/>
          </a:xfrm>
        </p:grpSpPr>
        <p:grpSp>
          <p:nvGrpSpPr>
            <p:cNvPr id="12" name="Group 11">
              <a:extLst>
                <a:ext uri="{FF2B5EF4-FFF2-40B4-BE49-F238E27FC236}">
                  <a16:creationId xmlns:a16="http://schemas.microsoft.com/office/drawing/2014/main" xmlns="" id="{0F4EEEF7-111A-410E-A8C3-7AAC203A7135}"/>
                </a:ext>
              </a:extLst>
            </p:cNvPr>
            <p:cNvGrpSpPr/>
            <p:nvPr userDrawn="1"/>
          </p:nvGrpSpPr>
          <p:grpSpPr>
            <a:xfrm>
              <a:off x="9906425" y="258374"/>
              <a:ext cx="1451546" cy="6341252"/>
              <a:chOff x="10020609" y="242905"/>
              <a:chExt cx="1346145" cy="5880798"/>
            </a:xfrm>
          </p:grpSpPr>
          <p:sp>
            <p:nvSpPr>
              <p:cNvPr id="14" name="Freeform: Shape 13">
                <a:extLst>
                  <a:ext uri="{FF2B5EF4-FFF2-40B4-BE49-F238E27FC236}">
                    <a16:creationId xmlns:a16="http://schemas.microsoft.com/office/drawing/2014/main" xmlns="" id="{A0080152-E38D-48FD-A28A-6AFBF95919E6}"/>
                  </a:ext>
                </a:extLst>
              </p:cNvPr>
              <p:cNvSpPr/>
              <p:nvPr userDrawn="1"/>
            </p:nvSpPr>
            <p:spPr>
              <a:xfrm>
                <a:off x="10020609" y="242905"/>
                <a:ext cx="561506" cy="5880798"/>
              </a:xfrm>
              <a:custGeom>
                <a:avLst/>
                <a:gdLst>
                  <a:gd name="connsiteX0" fmla="*/ 531921 w 561506"/>
                  <a:gd name="connsiteY0" fmla="*/ 5851213 h 5880798"/>
                  <a:gd name="connsiteX1" fmla="*/ 561506 w 561506"/>
                  <a:gd name="connsiteY1" fmla="*/ 5851213 h 5880798"/>
                  <a:gd name="connsiteX2" fmla="*/ 561506 w 561506"/>
                  <a:gd name="connsiteY2" fmla="*/ 5880798 h 5880798"/>
                  <a:gd name="connsiteX3" fmla="*/ 531921 w 561506"/>
                  <a:gd name="connsiteY3" fmla="*/ 5880798 h 5880798"/>
                  <a:gd name="connsiteX4" fmla="*/ 265961 w 561506"/>
                  <a:gd name="connsiteY4" fmla="*/ 5851213 h 5880798"/>
                  <a:gd name="connsiteX5" fmla="*/ 295547 w 561506"/>
                  <a:gd name="connsiteY5" fmla="*/ 5851213 h 5880798"/>
                  <a:gd name="connsiteX6" fmla="*/ 295547 w 561506"/>
                  <a:gd name="connsiteY6" fmla="*/ 5880798 h 5880798"/>
                  <a:gd name="connsiteX7" fmla="*/ 265961 w 561506"/>
                  <a:gd name="connsiteY7" fmla="*/ 5880798 h 5880798"/>
                  <a:gd name="connsiteX8" fmla="*/ 0 w 561506"/>
                  <a:gd name="connsiteY8" fmla="*/ 5851213 h 5880798"/>
                  <a:gd name="connsiteX9" fmla="*/ 29585 w 561506"/>
                  <a:gd name="connsiteY9" fmla="*/ 5851213 h 5880798"/>
                  <a:gd name="connsiteX10" fmla="*/ 29585 w 561506"/>
                  <a:gd name="connsiteY10" fmla="*/ 5880798 h 5880798"/>
                  <a:gd name="connsiteX11" fmla="*/ 0 w 561506"/>
                  <a:gd name="connsiteY11" fmla="*/ 5880798 h 5880798"/>
                  <a:gd name="connsiteX12" fmla="*/ 531921 w 561506"/>
                  <a:gd name="connsiteY12" fmla="*/ 5585253 h 5880798"/>
                  <a:gd name="connsiteX13" fmla="*/ 561506 w 561506"/>
                  <a:gd name="connsiteY13" fmla="*/ 5585253 h 5880798"/>
                  <a:gd name="connsiteX14" fmla="*/ 561506 w 561506"/>
                  <a:gd name="connsiteY14" fmla="*/ 5614838 h 5880798"/>
                  <a:gd name="connsiteX15" fmla="*/ 531921 w 561506"/>
                  <a:gd name="connsiteY15" fmla="*/ 5614838 h 5880798"/>
                  <a:gd name="connsiteX16" fmla="*/ 265961 w 561506"/>
                  <a:gd name="connsiteY16" fmla="*/ 5585253 h 5880798"/>
                  <a:gd name="connsiteX17" fmla="*/ 295547 w 561506"/>
                  <a:gd name="connsiteY17" fmla="*/ 5585253 h 5880798"/>
                  <a:gd name="connsiteX18" fmla="*/ 295547 w 561506"/>
                  <a:gd name="connsiteY18" fmla="*/ 5614838 h 5880798"/>
                  <a:gd name="connsiteX19" fmla="*/ 265961 w 561506"/>
                  <a:gd name="connsiteY19" fmla="*/ 5614838 h 5880798"/>
                  <a:gd name="connsiteX20" fmla="*/ 0 w 561506"/>
                  <a:gd name="connsiteY20" fmla="*/ 5585253 h 5880798"/>
                  <a:gd name="connsiteX21" fmla="*/ 29585 w 561506"/>
                  <a:gd name="connsiteY21" fmla="*/ 5585253 h 5880798"/>
                  <a:gd name="connsiteX22" fmla="*/ 29585 w 561506"/>
                  <a:gd name="connsiteY22" fmla="*/ 5614838 h 5880798"/>
                  <a:gd name="connsiteX23" fmla="*/ 0 w 561506"/>
                  <a:gd name="connsiteY23" fmla="*/ 5614838 h 5880798"/>
                  <a:gd name="connsiteX24" fmla="*/ 531921 w 561506"/>
                  <a:gd name="connsiteY24" fmla="*/ 5319293 h 5880798"/>
                  <a:gd name="connsiteX25" fmla="*/ 561506 w 561506"/>
                  <a:gd name="connsiteY25" fmla="*/ 5319293 h 5880798"/>
                  <a:gd name="connsiteX26" fmla="*/ 561506 w 561506"/>
                  <a:gd name="connsiteY26" fmla="*/ 5348879 h 5880798"/>
                  <a:gd name="connsiteX27" fmla="*/ 531921 w 561506"/>
                  <a:gd name="connsiteY27" fmla="*/ 5348879 h 5880798"/>
                  <a:gd name="connsiteX28" fmla="*/ 265961 w 561506"/>
                  <a:gd name="connsiteY28" fmla="*/ 5319293 h 5880798"/>
                  <a:gd name="connsiteX29" fmla="*/ 295547 w 561506"/>
                  <a:gd name="connsiteY29" fmla="*/ 5319293 h 5880798"/>
                  <a:gd name="connsiteX30" fmla="*/ 295547 w 561506"/>
                  <a:gd name="connsiteY30" fmla="*/ 5348879 h 5880798"/>
                  <a:gd name="connsiteX31" fmla="*/ 265961 w 561506"/>
                  <a:gd name="connsiteY31" fmla="*/ 5348879 h 5880798"/>
                  <a:gd name="connsiteX32" fmla="*/ 0 w 561506"/>
                  <a:gd name="connsiteY32" fmla="*/ 5319293 h 5880798"/>
                  <a:gd name="connsiteX33" fmla="*/ 29585 w 561506"/>
                  <a:gd name="connsiteY33" fmla="*/ 5319293 h 5880798"/>
                  <a:gd name="connsiteX34" fmla="*/ 29585 w 561506"/>
                  <a:gd name="connsiteY34" fmla="*/ 5348879 h 5880798"/>
                  <a:gd name="connsiteX35" fmla="*/ 0 w 561506"/>
                  <a:gd name="connsiteY35" fmla="*/ 5348879 h 5880798"/>
                  <a:gd name="connsiteX36" fmla="*/ 531921 w 561506"/>
                  <a:gd name="connsiteY36" fmla="*/ 5053332 h 5880798"/>
                  <a:gd name="connsiteX37" fmla="*/ 561506 w 561506"/>
                  <a:gd name="connsiteY37" fmla="*/ 5053332 h 5880798"/>
                  <a:gd name="connsiteX38" fmla="*/ 561506 w 561506"/>
                  <a:gd name="connsiteY38" fmla="*/ 5082917 h 5880798"/>
                  <a:gd name="connsiteX39" fmla="*/ 531921 w 561506"/>
                  <a:gd name="connsiteY39" fmla="*/ 5082917 h 5880798"/>
                  <a:gd name="connsiteX40" fmla="*/ 265961 w 561506"/>
                  <a:gd name="connsiteY40" fmla="*/ 5053332 h 5880798"/>
                  <a:gd name="connsiteX41" fmla="*/ 295547 w 561506"/>
                  <a:gd name="connsiteY41" fmla="*/ 5053332 h 5880798"/>
                  <a:gd name="connsiteX42" fmla="*/ 295547 w 561506"/>
                  <a:gd name="connsiteY42" fmla="*/ 5082917 h 5880798"/>
                  <a:gd name="connsiteX43" fmla="*/ 265961 w 561506"/>
                  <a:gd name="connsiteY43" fmla="*/ 5082917 h 5880798"/>
                  <a:gd name="connsiteX44" fmla="*/ 0 w 561506"/>
                  <a:gd name="connsiteY44" fmla="*/ 5053332 h 5880798"/>
                  <a:gd name="connsiteX45" fmla="*/ 29585 w 561506"/>
                  <a:gd name="connsiteY45" fmla="*/ 5053332 h 5880798"/>
                  <a:gd name="connsiteX46" fmla="*/ 29585 w 561506"/>
                  <a:gd name="connsiteY46" fmla="*/ 5082917 h 5880798"/>
                  <a:gd name="connsiteX47" fmla="*/ 0 w 561506"/>
                  <a:gd name="connsiteY47" fmla="*/ 5082917 h 5880798"/>
                  <a:gd name="connsiteX48" fmla="*/ 531921 w 561506"/>
                  <a:gd name="connsiteY48" fmla="*/ 4787372 h 5880798"/>
                  <a:gd name="connsiteX49" fmla="*/ 561506 w 561506"/>
                  <a:gd name="connsiteY49" fmla="*/ 4787372 h 5880798"/>
                  <a:gd name="connsiteX50" fmla="*/ 561506 w 561506"/>
                  <a:gd name="connsiteY50" fmla="*/ 4816958 h 5880798"/>
                  <a:gd name="connsiteX51" fmla="*/ 531921 w 561506"/>
                  <a:gd name="connsiteY51" fmla="*/ 4816958 h 5880798"/>
                  <a:gd name="connsiteX52" fmla="*/ 265961 w 561506"/>
                  <a:gd name="connsiteY52" fmla="*/ 4787372 h 5880798"/>
                  <a:gd name="connsiteX53" fmla="*/ 295547 w 561506"/>
                  <a:gd name="connsiteY53" fmla="*/ 4787372 h 5880798"/>
                  <a:gd name="connsiteX54" fmla="*/ 295547 w 561506"/>
                  <a:gd name="connsiteY54" fmla="*/ 4816958 h 5880798"/>
                  <a:gd name="connsiteX55" fmla="*/ 265961 w 561506"/>
                  <a:gd name="connsiteY55" fmla="*/ 4816958 h 5880798"/>
                  <a:gd name="connsiteX56" fmla="*/ 0 w 561506"/>
                  <a:gd name="connsiteY56" fmla="*/ 4787372 h 5880798"/>
                  <a:gd name="connsiteX57" fmla="*/ 29585 w 561506"/>
                  <a:gd name="connsiteY57" fmla="*/ 4787372 h 5880798"/>
                  <a:gd name="connsiteX58" fmla="*/ 29585 w 561506"/>
                  <a:gd name="connsiteY58" fmla="*/ 4816958 h 5880798"/>
                  <a:gd name="connsiteX59" fmla="*/ 0 w 561506"/>
                  <a:gd name="connsiteY59" fmla="*/ 4816958 h 5880798"/>
                  <a:gd name="connsiteX60" fmla="*/ 531921 w 561506"/>
                  <a:gd name="connsiteY60" fmla="*/ 4521412 h 5880798"/>
                  <a:gd name="connsiteX61" fmla="*/ 561506 w 561506"/>
                  <a:gd name="connsiteY61" fmla="*/ 4521412 h 5880798"/>
                  <a:gd name="connsiteX62" fmla="*/ 561506 w 561506"/>
                  <a:gd name="connsiteY62" fmla="*/ 4550997 h 5880798"/>
                  <a:gd name="connsiteX63" fmla="*/ 531921 w 561506"/>
                  <a:gd name="connsiteY63" fmla="*/ 4550997 h 5880798"/>
                  <a:gd name="connsiteX64" fmla="*/ 265961 w 561506"/>
                  <a:gd name="connsiteY64" fmla="*/ 4521412 h 5880798"/>
                  <a:gd name="connsiteX65" fmla="*/ 295547 w 561506"/>
                  <a:gd name="connsiteY65" fmla="*/ 4521412 h 5880798"/>
                  <a:gd name="connsiteX66" fmla="*/ 295547 w 561506"/>
                  <a:gd name="connsiteY66" fmla="*/ 4550997 h 5880798"/>
                  <a:gd name="connsiteX67" fmla="*/ 265961 w 561506"/>
                  <a:gd name="connsiteY67" fmla="*/ 4550997 h 5880798"/>
                  <a:gd name="connsiteX68" fmla="*/ 0 w 561506"/>
                  <a:gd name="connsiteY68" fmla="*/ 4521412 h 5880798"/>
                  <a:gd name="connsiteX69" fmla="*/ 29585 w 561506"/>
                  <a:gd name="connsiteY69" fmla="*/ 4521412 h 5880798"/>
                  <a:gd name="connsiteX70" fmla="*/ 29585 w 561506"/>
                  <a:gd name="connsiteY70" fmla="*/ 4550997 h 5880798"/>
                  <a:gd name="connsiteX71" fmla="*/ 0 w 561506"/>
                  <a:gd name="connsiteY71" fmla="*/ 4550997 h 5880798"/>
                  <a:gd name="connsiteX72" fmla="*/ 531921 w 561506"/>
                  <a:gd name="connsiteY72" fmla="*/ 4255451 h 5880798"/>
                  <a:gd name="connsiteX73" fmla="*/ 561506 w 561506"/>
                  <a:gd name="connsiteY73" fmla="*/ 4255451 h 5880798"/>
                  <a:gd name="connsiteX74" fmla="*/ 561506 w 561506"/>
                  <a:gd name="connsiteY74" fmla="*/ 4285036 h 5880798"/>
                  <a:gd name="connsiteX75" fmla="*/ 531921 w 561506"/>
                  <a:gd name="connsiteY75" fmla="*/ 4285036 h 5880798"/>
                  <a:gd name="connsiteX76" fmla="*/ 265961 w 561506"/>
                  <a:gd name="connsiteY76" fmla="*/ 4255451 h 5880798"/>
                  <a:gd name="connsiteX77" fmla="*/ 295547 w 561506"/>
                  <a:gd name="connsiteY77" fmla="*/ 4255451 h 5880798"/>
                  <a:gd name="connsiteX78" fmla="*/ 295547 w 561506"/>
                  <a:gd name="connsiteY78" fmla="*/ 4285036 h 5880798"/>
                  <a:gd name="connsiteX79" fmla="*/ 265961 w 561506"/>
                  <a:gd name="connsiteY79" fmla="*/ 4285036 h 5880798"/>
                  <a:gd name="connsiteX80" fmla="*/ 0 w 561506"/>
                  <a:gd name="connsiteY80" fmla="*/ 4255451 h 5880798"/>
                  <a:gd name="connsiteX81" fmla="*/ 29585 w 561506"/>
                  <a:gd name="connsiteY81" fmla="*/ 4255451 h 5880798"/>
                  <a:gd name="connsiteX82" fmla="*/ 29585 w 561506"/>
                  <a:gd name="connsiteY82" fmla="*/ 4285036 h 5880798"/>
                  <a:gd name="connsiteX83" fmla="*/ 0 w 561506"/>
                  <a:gd name="connsiteY83" fmla="*/ 4285036 h 5880798"/>
                  <a:gd name="connsiteX84" fmla="*/ 531921 w 561506"/>
                  <a:gd name="connsiteY84" fmla="*/ 3989491 h 5880798"/>
                  <a:gd name="connsiteX85" fmla="*/ 561506 w 561506"/>
                  <a:gd name="connsiteY85" fmla="*/ 3989491 h 5880798"/>
                  <a:gd name="connsiteX86" fmla="*/ 561506 w 561506"/>
                  <a:gd name="connsiteY86" fmla="*/ 4019077 h 5880798"/>
                  <a:gd name="connsiteX87" fmla="*/ 531921 w 561506"/>
                  <a:gd name="connsiteY87" fmla="*/ 4019077 h 5880798"/>
                  <a:gd name="connsiteX88" fmla="*/ 265961 w 561506"/>
                  <a:gd name="connsiteY88" fmla="*/ 3989491 h 5880798"/>
                  <a:gd name="connsiteX89" fmla="*/ 295547 w 561506"/>
                  <a:gd name="connsiteY89" fmla="*/ 3989491 h 5880798"/>
                  <a:gd name="connsiteX90" fmla="*/ 295547 w 561506"/>
                  <a:gd name="connsiteY90" fmla="*/ 4019077 h 5880798"/>
                  <a:gd name="connsiteX91" fmla="*/ 265961 w 561506"/>
                  <a:gd name="connsiteY91" fmla="*/ 4019077 h 5880798"/>
                  <a:gd name="connsiteX92" fmla="*/ 0 w 561506"/>
                  <a:gd name="connsiteY92" fmla="*/ 3989491 h 5880798"/>
                  <a:gd name="connsiteX93" fmla="*/ 29585 w 561506"/>
                  <a:gd name="connsiteY93" fmla="*/ 3989491 h 5880798"/>
                  <a:gd name="connsiteX94" fmla="*/ 29585 w 561506"/>
                  <a:gd name="connsiteY94" fmla="*/ 4019077 h 5880798"/>
                  <a:gd name="connsiteX95" fmla="*/ 0 w 561506"/>
                  <a:gd name="connsiteY95" fmla="*/ 4019077 h 5880798"/>
                  <a:gd name="connsiteX96" fmla="*/ 531921 w 561506"/>
                  <a:gd name="connsiteY96" fmla="*/ 3723530 h 5880798"/>
                  <a:gd name="connsiteX97" fmla="*/ 561506 w 561506"/>
                  <a:gd name="connsiteY97" fmla="*/ 3723530 h 5880798"/>
                  <a:gd name="connsiteX98" fmla="*/ 561506 w 561506"/>
                  <a:gd name="connsiteY98" fmla="*/ 3753115 h 5880798"/>
                  <a:gd name="connsiteX99" fmla="*/ 531921 w 561506"/>
                  <a:gd name="connsiteY99" fmla="*/ 3753115 h 5880798"/>
                  <a:gd name="connsiteX100" fmla="*/ 265961 w 561506"/>
                  <a:gd name="connsiteY100" fmla="*/ 3723530 h 5880798"/>
                  <a:gd name="connsiteX101" fmla="*/ 295547 w 561506"/>
                  <a:gd name="connsiteY101" fmla="*/ 3723530 h 5880798"/>
                  <a:gd name="connsiteX102" fmla="*/ 295547 w 561506"/>
                  <a:gd name="connsiteY102" fmla="*/ 3753115 h 5880798"/>
                  <a:gd name="connsiteX103" fmla="*/ 265961 w 561506"/>
                  <a:gd name="connsiteY103" fmla="*/ 3753115 h 5880798"/>
                  <a:gd name="connsiteX104" fmla="*/ 0 w 561506"/>
                  <a:gd name="connsiteY104" fmla="*/ 3723530 h 5880798"/>
                  <a:gd name="connsiteX105" fmla="*/ 29585 w 561506"/>
                  <a:gd name="connsiteY105" fmla="*/ 3723530 h 5880798"/>
                  <a:gd name="connsiteX106" fmla="*/ 29585 w 561506"/>
                  <a:gd name="connsiteY106" fmla="*/ 3753115 h 5880798"/>
                  <a:gd name="connsiteX107" fmla="*/ 0 w 561506"/>
                  <a:gd name="connsiteY107" fmla="*/ 3753115 h 5880798"/>
                  <a:gd name="connsiteX108" fmla="*/ 531921 w 561506"/>
                  <a:gd name="connsiteY108" fmla="*/ 3457570 h 5880798"/>
                  <a:gd name="connsiteX109" fmla="*/ 561506 w 561506"/>
                  <a:gd name="connsiteY109" fmla="*/ 3457570 h 5880798"/>
                  <a:gd name="connsiteX110" fmla="*/ 561506 w 561506"/>
                  <a:gd name="connsiteY110" fmla="*/ 3487156 h 5880798"/>
                  <a:gd name="connsiteX111" fmla="*/ 531921 w 561506"/>
                  <a:gd name="connsiteY111" fmla="*/ 3487156 h 5880798"/>
                  <a:gd name="connsiteX112" fmla="*/ 265961 w 561506"/>
                  <a:gd name="connsiteY112" fmla="*/ 3457570 h 5880798"/>
                  <a:gd name="connsiteX113" fmla="*/ 295547 w 561506"/>
                  <a:gd name="connsiteY113" fmla="*/ 3457570 h 5880798"/>
                  <a:gd name="connsiteX114" fmla="*/ 295547 w 561506"/>
                  <a:gd name="connsiteY114" fmla="*/ 3487156 h 5880798"/>
                  <a:gd name="connsiteX115" fmla="*/ 265961 w 561506"/>
                  <a:gd name="connsiteY115" fmla="*/ 3487156 h 5880798"/>
                  <a:gd name="connsiteX116" fmla="*/ 0 w 561506"/>
                  <a:gd name="connsiteY116" fmla="*/ 3457570 h 5880798"/>
                  <a:gd name="connsiteX117" fmla="*/ 29585 w 561506"/>
                  <a:gd name="connsiteY117" fmla="*/ 3457570 h 5880798"/>
                  <a:gd name="connsiteX118" fmla="*/ 29585 w 561506"/>
                  <a:gd name="connsiteY118" fmla="*/ 3487156 h 5880798"/>
                  <a:gd name="connsiteX119" fmla="*/ 0 w 561506"/>
                  <a:gd name="connsiteY119" fmla="*/ 3487156 h 5880798"/>
                  <a:gd name="connsiteX120" fmla="*/ 531921 w 561506"/>
                  <a:gd name="connsiteY120" fmla="*/ 3191618 h 5880798"/>
                  <a:gd name="connsiteX121" fmla="*/ 561506 w 561506"/>
                  <a:gd name="connsiteY121" fmla="*/ 3191618 h 5880798"/>
                  <a:gd name="connsiteX122" fmla="*/ 561506 w 561506"/>
                  <a:gd name="connsiteY122" fmla="*/ 3221195 h 5880798"/>
                  <a:gd name="connsiteX123" fmla="*/ 531921 w 561506"/>
                  <a:gd name="connsiteY123" fmla="*/ 3221195 h 5880798"/>
                  <a:gd name="connsiteX124" fmla="*/ 265961 w 561506"/>
                  <a:gd name="connsiteY124" fmla="*/ 3191618 h 5880798"/>
                  <a:gd name="connsiteX125" fmla="*/ 295547 w 561506"/>
                  <a:gd name="connsiteY125" fmla="*/ 3191618 h 5880798"/>
                  <a:gd name="connsiteX126" fmla="*/ 295547 w 561506"/>
                  <a:gd name="connsiteY126" fmla="*/ 3221195 h 5880798"/>
                  <a:gd name="connsiteX127" fmla="*/ 265961 w 561506"/>
                  <a:gd name="connsiteY127" fmla="*/ 3221195 h 5880798"/>
                  <a:gd name="connsiteX128" fmla="*/ 0 w 561506"/>
                  <a:gd name="connsiteY128" fmla="*/ 3191617 h 5880798"/>
                  <a:gd name="connsiteX129" fmla="*/ 29585 w 561506"/>
                  <a:gd name="connsiteY129" fmla="*/ 3191617 h 5880798"/>
                  <a:gd name="connsiteX130" fmla="*/ 29585 w 561506"/>
                  <a:gd name="connsiteY130" fmla="*/ 3221195 h 5880798"/>
                  <a:gd name="connsiteX131" fmla="*/ 0 w 561506"/>
                  <a:gd name="connsiteY131" fmla="*/ 3221195 h 5880798"/>
                  <a:gd name="connsiteX132" fmla="*/ 531921 w 561506"/>
                  <a:gd name="connsiteY132" fmla="*/ 2925660 h 5880798"/>
                  <a:gd name="connsiteX133" fmla="*/ 561506 w 561506"/>
                  <a:gd name="connsiteY133" fmla="*/ 2925660 h 5880798"/>
                  <a:gd name="connsiteX134" fmla="*/ 561506 w 561506"/>
                  <a:gd name="connsiteY134" fmla="*/ 2955246 h 5880798"/>
                  <a:gd name="connsiteX135" fmla="*/ 531921 w 561506"/>
                  <a:gd name="connsiteY135" fmla="*/ 2955246 h 5880798"/>
                  <a:gd name="connsiteX136" fmla="*/ 265961 w 561506"/>
                  <a:gd name="connsiteY136" fmla="*/ 2925659 h 5880798"/>
                  <a:gd name="connsiteX137" fmla="*/ 295547 w 561506"/>
                  <a:gd name="connsiteY137" fmla="*/ 2925659 h 5880798"/>
                  <a:gd name="connsiteX138" fmla="*/ 295547 w 561506"/>
                  <a:gd name="connsiteY138" fmla="*/ 2955245 h 5880798"/>
                  <a:gd name="connsiteX139" fmla="*/ 265961 w 561506"/>
                  <a:gd name="connsiteY139" fmla="*/ 2955245 h 5880798"/>
                  <a:gd name="connsiteX140" fmla="*/ 0 w 561506"/>
                  <a:gd name="connsiteY140" fmla="*/ 2925658 h 5880798"/>
                  <a:gd name="connsiteX141" fmla="*/ 29585 w 561506"/>
                  <a:gd name="connsiteY141" fmla="*/ 2925658 h 5880798"/>
                  <a:gd name="connsiteX142" fmla="*/ 29585 w 561506"/>
                  <a:gd name="connsiteY142" fmla="*/ 2955244 h 5880798"/>
                  <a:gd name="connsiteX143" fmla="*/ 0 w 561506"/>
                  <a:gd name="connsiteY143" fmla="*/ 2955244 h 5880798"/>
                  <a:gd name="connsiteX144" fmla="*/ 531921 w 561506"/>
                  <a:gd name="connsiteY144" fmla="*/ 2659620 h 5880798"/>
                  <a:gd name="connsiteX145" fmla="*/ 561506 w 561506"/>
                  <a:gd name="connsiteY145" fmla="*/ 2659620 h 5880798"/>
                  <a:gd name="connsiteX146" fmla="*/ 561506 w 561506"/>
                  <a:gd name="connsiteY146" fmla="*/ 2689204 h 5880798"/>
                  <a:gd name="connsiteX147" fmla="*/ 531921 w 561506"/>
                  <a:gd name="connsiteY147" fmla="*/ 2689204 h 5880798"/>
                  <a:gd name="connsiteX148" fmla="*/ 265961 w 561506"/>
                  <a:gd name="connsiteY148" fmla="*/ 2659616 h 5880798"/>
                  <a:gd name="connsiteX149" fmla="*/ 295547 w 561506"/>
                  <a:gd name="connsiteY149" fmla="*/ 2659616 h 5880798"/>
                  <a:gd name="connsiteX150" fmla="*/ 295547 w 561506"/>
                  <a:gd name="connsiteY150" fmla="*/ 2689201 h 5880798"/>
                  <a:gd name="connsiteX151" fmla="*/ 265961 w 561506"/>
                  <a:gd name="connsiteY151" fmla="*/ 2689201 h 5880798"/>
                  <a:gd name="connsiteX152" fmla="*/ 0 w 561506"/>
                  <a:gd name="connsiteY152" fmla="*/ 2659613 h 5880798"/>
                  <a:gd name="connsiteX153" fmla="*/ 29585 w 561506"/>
                  <a:gd name="connsiteY153" fmla="*/ 2659613 h 5880798"/>
                  <a:gd name="connsiteX154" fmla="*/ 29585 w 561506"/>
                  <a:gd name="connsiteY154" fmla="*/ 2689198 h 5880798"/>
                  <a:gd name="connsiteX155" fmla="*/ 0 w 561506"/>
                  <a:gd name="connsiteY155" fmla="*/ 2689198 h 5880798"/>
                  <a:gd name="connsiteX156" fmla="*/ 531921 w 561506"/>
                  <a:gd name="connsiteY156" fmla="*/ 2393661 h 5880798"/>
                  <a:gd name="connsiteX157" fmla="*/ 561506 w 561506"/>
                  <a:gd name="connsiteY157" fmla="*/ 2393661 h 5880798"/>
                  <a:gd name="connsiteX158" fmla="*/ 561506 w 561506"/>
                  <a:gd name="connsiteY158" fmla="*/ 2423260 h 5880798"/>
                  <a:gd name="connsiteX159" fmla="*/ 531921 w 561506"/>
                  <a:gd name="connsiteY159" fmla="*/ 2423260 h 5880798"/>
                  <a:gd name="connsiteX160" fmla="*/ 265961 w 561506"/>
                  <a:gd name="connsiteY160" fmla="*/ 2393658 h 5880798"/>
                  <a:gd name="connsiteX161" fmla="*/ 295547 w 561506"/>
                  <a:gd name="connsiteY161" fmla="*/ 2393658 h 5880798"/>
                  <a:gd name="connsiteX162" fmla="*/ 295547 w 561506"/>
                  <a:gd name="connsiteY162" fmla="*/ 2423257 h 5880798"/>
                  <a:gd name="connsiteX163" fmla="*/ 265961 w 561506"/>
                  <a:gd name="connsiteY163" fmla="*/ 2423257 h 5880798"/>
                  <a:gd name="connsiteX164" fmla="*/ 0 w 561506"/>
                  <a:gd name="connsiteY164" fmla="*/ 2393655 h 5880798"/>
                  <a:gd name="connsiteX165" fmla="*/ 29585 w 561506"/>
                  <a:gd name="connsiteY165" fmla="*/ 2393655 h 5880798"/>
                  <a:gd name="connsiteX166" fmla="*/ 29585 w 561506"/>
                  <a:gd name="connsiteY166" fmla="*/ 2423251 h 5880798"/>
                  <a:gd name="connsiteX167" fmla="*/ 0 w 561506"/>
                  <a:gd name="connsiteY167" fmla="*/ 2423251 h 5880798"/>
                  <a:gd name="connsiteX168" fmla="*/ 531921 w 561506"/>
                  <a:gd name="connsiteY168" fmla="*/ 2127694 h 5880798"/>
                  <a:gd name="connsiteX169" fmla="*/ 561506 w 561506"/>
                  <a:gd name="connsiteY169" fmla="*/ 2127694 h 5880798"/>
                  <a:gd name="connsiteX170" fmla="*/ 561506 w 561506"/>
                  <a:gd name="connsiteY170" fmla="*/ 2157283 h 5880798"/>
                  <a:gd name="connsiteX171" fmla="*/ 531921 w 561506"/>
                  <a:gd name="connsiteY171" fmla="*/ 2157283 h 5880798"/>
                  <a:gd name="connsiteX172" fmla="*/ 265961 w 561506"/>
                  <a:gd name="connsiteY172" fmla="*/ 2127693 h 5880798"/>
                  <a:gd name="connsiteX173" fmla="*/ 295547 w 561506"/>
                  <a:gd name="connsiteY173" fmla="*/ 2127693 h 5880798"/>
                  <a:gd name="connsiteX174" fmla="*/ 295547 w 561506"/>
                  <a:gd name="connsiteY174" fmla="*/ 2157282 h 5880798"/>
                  <a:gd name="connsiteX175" fmla="*/ 265961 w 561506"/>
                  <a:gd name="connsiteY175" fmla="*/ 2157282 h 5880798"/>
                  <a:gd name="connsiteX176" fmla="*/ 0 w 561506"/>
                  <a:gd name="connsiteY176" fmla="*/ 2127689 h 5880798"/>
                  <a:gd name="connsiteX177" fmla="*/ 29585 w 561506"/>
                  <a:gd name="connsiteY177" fmla="*/ 2127689 h 5880798"/>
                  <a:gd name="connsiteX178" fmla="*/ 29585 w 561506"/>
                  <a:gd name="connsiteY178" fmla="*/ 2157278 h 5880798"/>
                  <a:gd name="connsiteX179" fmla="*/ 0 w 561506"/>
                  <a:gd name="connsiteY179" fmla="*/ 2157278 h 5880798"/>
                  <a:gd name="connsiteX180" fmla="*/ 531921 w 561506"/>
                  <a:gd name="connsiteY180" fmla="*/ 1861731 h 5880798"/>
                  <a:gd name="connsiteX181" fmla="*/ 561506 w 561506"/>
                  <a:gd name="connsiteY181" fmla="*/ 1861731 h 5880798"/>
                  <a:gd name="connsiteX182" fmla="*/ 561506 w 561506"/>
                  <a:gd name="connsiteY182" fmla="*/ 1891308 h 5880798"/>
                  <a:gd name="connsiteX183" fmla="*/ 531921 w 561506"/>
                  <a:gd name="connsiteY183" fmla="*/ 1891308 h 5880798"/>
                  <a:gd name="connsiteX184" fmla="*/ 265961 w 561506"/>
                  <a:gd name="connsiteY184" fmla="*/ 1861728 h 5880798"/>
                  <a:gd name="connsiteX185" fmla="*/ 295547 w 561506"/>
                  <a:gd name="connsiteY185" fmla="*/ 1861728 h 5880798"/>
                  <a:gd name="connsiteX186" fmla="*/ 295547 w 561506"/>
                  <a:gd name="connsiteY186" fmla="*/ 1891306 h 5880798"/>
                  <a:gd name="connsiteX187" fmla="*/ 265961 w 561506"/>
                  <a:gd name="connsiteY187" fmla="*/ 1891306 h 5880798"/>
                  <a:gd name="connsiteX188" fmla="*/ 0 w 561506"/>
                  <a:gd name="connsiteY188" fmla="*/ 1861726 h 5880798"/>
                  <a:gd name="connsiteX189" fmla="*/ 29585 w 561506"/>
                  <a:gd name="connsiteY189" fmla="*/ 1861726 h 5880798"/>
                  <a:gd name="connsiteX190" fmla="*/ 29585 w 561506"/>
                  <a:gd name="connsiteY190" fmla="*/ 1891304 h 5880798"/>
                  <a:gd name="connsiteX191" fmla="*/ 0 w 561506"/>
                  <a:gd name="connsiteY191" fmla="*/ 1891304 h 5880798"/>
                  <a:gd name="connsiteX192" fmla="*/ 531921 w 561506"/>
                  <a:gd name="connsiteY192" fmla="*/ 1595769 h 5880798"/>
                  <a:gd name="connsiteX193" fmla="*/ 561506 w 561506"/>
                  <a:gd name="connsiteY193" fmla="*/ 1595769 h 5880798"/>
                  <a:gd name="connsiteX194" fmla="*/ 561506 w 561506"/>
                  <a:gd name="connsiteY194" fmla="*/ 1625355 h 5880798"/>
                  <a:gd name="connsiteX195" fmla="*/ 531921 w 561506"/>
                  <a:gd name="connsiteY195" fmla="*/ 1625355 h 5880798"/>
                  <a:gd name="connsiteX196" fmla="*/ 265961 w 561506"/>
                  <a:gd name="connsiteY196" fmla="*/ 1595766 h 5880798"/>
                  <a:gd name="connsiteX197" fmla="*/ 295547 w 561506"/>
                  <a:gd name="connsiteY197" fmla="*/ 1595766 h 5880798"/>
                  <a:gd name="connsiteX198" fmla="*/ 295547 w 561506"/>
                  <a:gd name="connsiteY198" fmla="*/ 1625352 h 5880798"/>
                  <a:gd name="connsiteX199" fmla="*/ 265961 w 561506"/>
                  <a:gd name="connsiteY199" fmla="*/ 1625352 h 5880798"/>
                  <a:gd name="connsiteX200" fmla="*/ 0 w 561506"/>
                  <a:gd name="connsiteY200" fmla="*/ 1595764 h 5880798"/>
                  <a:gd name="connsiteX201" fmla="*/ 29585 w 561506"/>
                  <a:gd name="connsiteY201" fmla="*/ 1595764 h 5880798"/>
                  <a:gd name="connsiteX202" fmla="*/ 29585 w 561506"/>
                  <a:gd name="connsiteY202" fmla="*/ 1625350 h 5880798"/>
                  <a:gd name="connsiteX203" fmla="*/ 0 w 561506"/>
                  <a:gd name="connsiteY203" fmla="*/ 1625350 h 5880798"/>
                  <a:gd name="connsiteX204" fmla="*/ 531921 w 561506"/>
                  <a:gd name="connsiteY204" fmla="*/ 1329811 h 5880798"/>
                  <a:gd name="connsiteX205" fmla="*/ 561506 w 561506"/>
                  <a:gd name="connsiteY205" fmla="*/ 1329811 h 5880798"/>
                  <a:gd name="connsiteX206" fmla="*/ 561506 w 561506"/>
                  <a:gd name="connsiteY206" fmla="*/ 1359396 h 5880798"/>
                  <a:gd name="connsiteX207" fmla="*/ 531921 w 561506"/>
                  <a:gd name="connsiteY207" fmla="*/ 1359396 h 5880798"/>
                  <a:gd name="connsiteX208" fmla="*/ 265961 w 561506"/>
                  <a:gd name="connsiteY208" fmla="*/ 1329809 h 5880798"/>
                  <a:gd name="connsiteX209" fmla="*/ 295547 w 561506"/>
                  <a:gd name="connsiteY209" fmla="*/ 1329809 h 5880798"/>
                  <a:gd name="connsiteX210" fmla="*/ 295547 w 561506"/>
                  <a:gd name="connsiteY210" fmla="*/ 1359393 h 5880798"/>
                  <a:gd name="connsiteX211" fmla="*/ 265961 w 561506"/>
                  <a:gd name="connsiteY211" fmla="*/ 1359393 h 5880798"/>
                  <a:gd name="connsiteX212" fmla="*/ 0 w 561506"/>
                  <a:gd name="connsiteY212" fmla="*/ 1329806 h 5880798"/>
                  <a:gd name="connsiteX213" fmla="*/ 29585 w 561506"/>
                  <a:gd name="connsiteY213" fmla="*/ 1329806 h 5880798"/>
                  <a:gd name="connsiteX214" fmla="*/ 29585 w 561506"/>
                  <a:gd name="connsiteY214" fmla="*/ 1359391 h 5880798"/>
                  <a:gd name="connsiteX215" fmla="*/ 0 w 561506"/>
                  <a:gd name="connsiteY215" fmla="*/ 1359391 h 5880798"/>
                  <a:gd name="connsiteX216" fmla="*/ 531921 w 561506"/>
                  <a:gd name="connsiteY216" fmla="*/ 1063855 h 5880798"/>
                  <a:gd name="connsiteX217" fmla="*/ 561506 w 561506"/>
                  <a:gd name="connsiteY217" fmla="*/ 1063855 h 5880798"/>
                  <a:gd name="connsiteX218" fmla="*/ 561506 w 561506"/>
                  <a:gd name="connsiteY218" fmla="*/ 1093441 h 5880798"/>
                  <a:gd name="connsiteX219" fmla="*/ 531921 w 561506"/>
                  <a:gd name="connsiteY219" fmla="*/ 1093441 h 5880798"/>
                  <a:gd name="connsiteX220" fmla="*/ 265961 w 561506"/>
                  <a:gd name="connsiteY220" fmla="*/ 1063852 h 5880798"/>
                  <a:gd name="connsiteX221" fmla="*/ 295547 w 561506"/>
                  <a:gd name="connsiteY221" fmla="*/ 1063852 h 5880798"/>
                  <a:gd name="connsiteX222" fmla="*/ 295547 w 561506"/>
                  <a:gd name="connsiteY222" fmla="*/ 1093438 h 5880798"/>
                  <a:gd name="connsiteX223" fmla="*/ 265961 w 561506"/>
                  <a:gd name="connsiteY223" fmla="*/ 1093438 h 5880798"/>
                  <a:gd name="connsiteX224" fmla="*/ 0 w 561506"/>
                  <a:gd name="connsiteY224" fmla="*/ 1063849 h 5880798"/>
                  <a:gd name="connsiteX225" fmla="*/ 29585 w 561506"/>
                  <a:gd name="connsiteY225" fmla="*/ 1063849 h 5880798"/>
                  <a:gd name="connsiteX226" fmla="*/ 29585 w 561506"/>
                  <a:gd name="connsiteY226" fmla="*/ 1093435 h 5880798"/>
                  <a:gd name="connsiteX227" fmla="*/ 0 w 561506"/>
                  <a:gd name="connsiteY227" fmla="*/ 1093435 h 5880798"/>
                  <a:gd name="connsiteX228" fmla="*/ 531921 w 561506"/>
                  <a:gd name="connsiteY228" fmla="*/ 797884 h 5880798"/>
                  <a:gd name="connsiteX229" fmla="*/ 561506 w 561506"/>
                  <a:gd name="connsiteY229" fmla="*/ 797884 h 5880798"/>
                  <a:gd name="connsiteX230" fmla="*/ 561506 w 561506"/>
                  <a:gd name="connsiteY230" fmla="*/ 827470 h 5880798"/>
                  <a:gd name="connsiteX231" fmla="*/ 531921 w 561506"/>
                  <a:gd name="connsiteY231" fmla="*/ 827470 h 5880798"/>
                  <a:gd name="connsiteX232" fmla="*/ 265961 w 561506"/>
                  <a:gd name="connsiteY232" fmla="*/ 797882 h 5880798"/>
                  <a:gd name="connsiteX233" fmla="*/ 295547 w 561506"/>
                  <a:gd name="connsiteY233" fmla="*/ 797882 h 5880798"/>
                  <a:gd name="connsiteX234" fmla="*/ 295547 w 561506"/>
                  <a:gd name="connsiteY234" fmla="*/ 827468 h 5880798"/>
                  <a:gd name="connsiteX235" fmla="*/ 265961 w 561506"/>
                  <a:gd name="connsiteY235" fmla="*/ 827468 h 5880798"/>
                  <a:gd name="connsiteX236" fmla="*/ 0 w 561506"/>
                  <a:gd name="connsiteY236" fmla="*/ 797879 h 5880798"/>
                  <a:gd name="connsiteX237" fmla="*/ 29585 w 561506"/>
                  <a:gd name="connsiteY237" fmla="*/ 797879 h 5880798"/>
                  <a:gd name="connsiteX238" fmla="*/ 29585 w 561506"/>
                  <a:gd name="connsiteY238" fmla="*/ 827465 h 5880798"/>
                  <a:gd name="connsiteX239" fmla="*/ 0 w 561506"/>
                  <a:gd name="connsiteY239" fmla="*/ 827465 h 5880798"/>
                  <a:gd name="connsiteX240" fmla="*/ 531921 w 561506"/>
                  <a:gd name="connsiteY240" fmla="*/ 531924 h 5880798"/>
                  <a:gd name="connsiteX241" fmla="*/ 561506 w 561506"/>
                  <a:gd name="connsiteY241" fmla="*/ 531924 h 5880798"/>
                  <a:gd name="connsiteX242" fmla="*/ 561506 w 561506"/>
                  <a:gd name="connsiteY242" fmla="*/ 561509 h 5880798"/>
                  <a:gd name="connsiteX243" fmla="*/ 531921 w 561506"/>
                  <a:gd name="connsiteY243" fmla="*/ 561509 h 5880798"/>
                  <a:gd name="connsiteX244" fmla="*/ 265961 w 561506"/>
                  <a:gd name="connsiteY244" fmla="*/ 531922 h 5880798"/>
                  <a:gd name="connsiteX245" fmla="*/ 295547 w 561506"/>
                  <a:gd name="connsiteY245" fmla="*/ 531922 h 5880798"/>
                  <a:gd name="connsiteX246" fmla="*/ 295547 w 561506"/>
                  <a:gd name="connsiteY246" fmla="*/ 561507 h 5880798"/>
                  <a:gd name="connsiteX247" fmla="*/ 265961 w 561506"/>
                  <a:gd name="connsiteY247" fmla="*/ 561507 h 5880798"/>
                  <a:gd name="connsiteX248" fmla="*/ 0 w 561506"/>
                  <a:gd name="connsiteY248" fmla="*/ 531920 h 5880798"/>
                  <a:gd name="connsiteX249" fmla="*/ 29585 w 561506"/>
                  <a:gd name="connsiteY249" fmla="*/ 531920 h 5880798"/>
                  <a:gd name="connsiteX250" fmla="*/ 29585 w 561506"/>
                  <a:gd name="connsiteY250" fmla="*/ 561505 h 5880798"/>
                  <a:gd name="connsiteX251" fmla="*/ 0 w 561506"/>
                  <a:gd name="connsiteY251" fmla="*/ 561505 h 5880798"/>
                  <a:gd name="connsiteX252" fmla="*/ 531921 w 561506"/>
                  <a:gd name="connsiteY252" fmla="*/ 265964 h 5880798"/>
                  <a:gd name="connsiteX253" fmla="*/ 561506 w 561506"/>
                  <a:gd name="connsiteY253" fmla="*/ 265964 h 5880798"/>
                  <a:gd name="connsiteX254" fmla="*/ 561506 w 561506"/>
                  <a:gd name="connsiteY254" fmla="*/ 295550 h 5880798"/>
                  <a:gd name="connsiteX255" fmla="*/ 531921 w 561506"/>
                  <a:gd name="connsiteY255" fmla="*/ 295550 h 5880798"/>
                  <a:gd name="connsiteX256" fmla="*/ 265961 w 561506"/>
                  <a:gd name="connsiteY256" fmla="*/ 265962 h 5880798"/>
                  <a:gd name="connsiteX257" fmla="*/ 295547 w 561506"/>
                  <a:gd name="connsiteY257" fmla="*/ 265962 h 5880798"/>
                  <a:gd name="connsiteX258" fmla="*/ 295547 w 561506"/>
                  <a:gd name="connsiteY258" fmla="*/ 295548 h 5880798"/>
                  <a:gd name="connsiteX259" fmla="*/ 265961 w 561506"/>
                  <a:gd name="connsiteY259" fmla="*/ 295548 h 5880798"/>
                  <a:gd name="connsiteX260" fmla="*/ 0 w 561506"/>
                  <a:gd name="connsiteY260" fmla="*/ 265960 h 5880798"/>
                  <a:gd name="connsiteX261" fmla="*/ 29585 w 561506"/>
                  <a:gd name="connsiteY261" fmla="*/ 265960 h 5880798"/>
                  <a:gd name="connsiteX262" fmla="*/ 29585 w 561506"/>
                  <a:gd name="connsiteY262" fmla="*/ 295546 h 5880798"/>
                  <a:gd name="connsiteX263" fmla="*/ 0 w 561506"/>
                  <a:gd name="connsiteY263" fmla="*/ 295546 h 5880798"/>
                  <a:gd name="connsiteX264" fmla="*/ 531921 w 561506"/>
                  <a:gd name="connsiteY264" fmla="*/ 5 h 5880798"/>
                  <a:gd name="connsiteX265" fmla="*/ 561506 w 561506"/>
                  <a:gd name="connsiteY265" fmla="*/ 5 h 5880798"/>
                  <a:gd name="connsiteX266" fmla="*/ 561506 w 561506"/>
                  <a:gd name="connsiteY266" fmla="*/ 29591 h 5880798"/>
                  <a:gd name="connsiteX267" fmla="*/ 531921 w 561506"/>
                  <a:gd name="connsiteY267" fmla="*/ 29591 h 5880798"/>
                  <a:gd name="connsiteX268" fmla="*/ 265961 w 561506"/>
                  <a:gd name="connsiteY268" fmla="*/ 3 h 5880798"/>
                  <a:gd name="connsiteX269" fmla="*/ 295547 w 561506"/>
                  <a:gd name="connsiteY269" fmla="*/ 3 h 5880798"/>
                  <a:gd name="connsiteX270" fmla="*/ 295547 w 561506"/>
                  <a:gd name="connsiteY270" fmla="*/ 29589 h 5880798"/>
                  <a:gd name="connsiteX271" fmla="*/ 265961 w 561506"/>
                  <a:gd name="connsiteY271" fmla="*/ 29589 h 5880798"/>
                  <a:gd name="connsiteX272" fmla="*/ 0 w 561506"/>
                  <a:gd name="connsiteY272" fmla="*/ 0 h 5880798"/>
                  <a:gd name="connsiteX273" fmla="*/ 29585 w 561506"/>
                  <a:gd name="connsiteY273" fmla="*/ 0 h 5880798"/>
                  <a:gd name="connsiteX274" fmla="*/ 29585 w 561506"/>
                  <a:gd name="connsiteY274" fmla="*/ 29586 h 5880798"/>
                  <a:gd name="connsiteX275" fmla="*/ 0 w 561506"/>
                  <a:gd name="connsiteY275" fmla="*/ 29586 h 5880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Lst>
                <a:rect l="l" t="t" r="r" b="b"/>
                <a:pathLst>
                  <a:path w="561506" h="5880798">
                    <a:moveTo>
                      <a:pt x="531921" y="5851213"/>
                    </a:moveTo>
                    <a:lnTo>
                      <a:pt x="561506" y="5851213"/>
                    </a:lnTo>
                    <a:lnTo>
                      <a:pt x="561506" y="5880798"/>
                    </a:lnTo>
                    <a:lnTo>
                      <a:pt x="531921" y="5880798"/>
                    </a:lnTo>
                    <a:close/>
                    <a:moveTo>
                      <a:pt x="265961" y="5851213"/>
                    </a:moveTo>
                    <a:lnTo>
                      <a:pt x="295547" y="5851213"/>
                    </a:lnTo>
                    <a:lnTo>
                      <a:pt x="295547" y="5880798"/>
                    </a:lnTo>
                    <a:lnTo>
                      <a:pt x="265961" y="5880798"/>
                    </a:lnTo>
                    <a:close/>
                    <a:moveTo>
                      <a:pt x="0" y="5851213"/>
                    </a:moveTo>
                    <a:lnTo>
                      <a:pt x="29585" y="5851213"/>
                    </a:lnTo>
                    <a:lnTo>
                      <a:pt x="29585" y="5880798"/>
                    </a:lnTo>
                    <a:lnTo>
                      <a:pt x="0" y="5880798"/>
                    </a:lnTo>
                    <a:close/>
                    <a:moveTo>
                      <a:pt x="531921" y="5585253"/>
                    </a:moveTo>
                    <a:lnTo>
                      <a:pt x="561506" y="5585253"/>
                    </a:lnTo>
                    <a:lnTo>
                      <a:pt x="561506" y="5614838"/>
                    </a:lnTo>
                    <a:lnTo>
                      <a:pt x="531921" y="5614838"/>
                    </a:lnTo>
                    <a:close/>
                    <a:moveTo>
                      <a:pt x="265961" y="5585253"/>
                    </a:moveTo>
                    <a:lnTo>
                      <a:pt x="295547" y="5585253"/>
                    </a:lnTo>
                    <a:lnTo>
                      <a:pt x="295547" y="5614838"/>
                    </a:lnTo>
                    <a:lnTo>
                      <a:pt x="265961" y="5614838"/>
                    </a:lnTo>
                    <a:close/>
                    <a:moveTo>
                      <a:pt x="0" y="5585253"/>
                    </a:moveTo>
                    <a:lnTo>
                      <a:pt x="29585" y="5585253"/>
                    </a:lnTo>
                    <a:lnTo>
                      <a:pt x="29585" y="5614838"/>
                    </a:lnTo>
                    <a:lnTo>
                      <a:pt x="0" y="5614838"/>
                    </a:lnTo>
                    <a:close/>
                    <a:moveTo>
                      <a:pt x="531921" y="5319293"/>
                    </a:moveTo>
                    <a:lnTo>
                      <a:pt x="561506" y="5319293"/>
                    </a:lnTo>
                    <a:lnTo>
                      <a:pt x="561506" y="5348879"/>
                    </a:lnTo>
                    <a:lnTo>
                      <a:pt x="531921" y="5348879"/>
                    </a:lnTo>
                    <a:close/>
                    <a:moveTo>
                      <a:pt x="265961" y="5319293"/>
                    </a:moveTo>
                    <a:lnTo>
                      <a:pt x="295547" y="5319293"/>
                    </a:lnTo>
                    <a:lnTo>
                      <a:pt x="295547" y="5348879"/>
                    </a:lnTo>
                    <a:lnTo>
                      <a:pt x="265961" y="5348879"/>
                    </a:lnTo>
                    <a:close/>
                    <a:moveTo>
                      <a:pt x="0" y="5319293"/>
                    </a:moveTo>
                    <a:lnTo>
                      <a:pt x="29585" y="5319293"/>
                    </a:lnTo>
                    <a:lnTo>
                      <a:pt x="29585" y="5348879"/>
                    </a:lnTo>
                    <a:lnTo>
                      <a:pt x="0" y="5348879"/>
                    </a:lnTo>
                    <a:close/>
                    <a:moveTo>
                      <a:pt x="531921" y="5053332"/>
                    </a:moveTo>
                    <a:lnTo>
                      <a:pt x="561506" y="5053332"/>
                    </a:lnTo>
                    <a:lnTo>
                      <a:pt x="561506" y="5082917"/>
                    </a:lnTo>
                    <a:lnTo>
                      <a:pt x="531921" y="5082917"/>
                    </a:lnTo>
                    <a:close/>
                    <a:moveTo>
                      <a:pt x="265961" y="5053332"/>
                    </a:moveTo>
                    <a:lnTo>
                      <a:pt x="295547" y="5053332"/>
                    </a:lnTo>
                    <a:lnTo>
                      <a:pt x="295547" y="5082917"/>
                    </a:lnTo>
                    <a:lnTo>
                      <a:pt x="265961" y="5082917"/>
                    </a:lnTo>
                    <a:close/>
                    <a:moveTo>
                      <a:pt x="0" y="5053332"/>
                    </a:moveTo>
                    <a:lnTo>
                      <a:pt x="29585" y="5053332"/>
                    </a:lnTo>
                    <a:lnTo>
                      <a:pt x="29585" y="5082917"/>
                    </a:lnTo>
                    <a:lnTo>
                      <a:pt x="0" y="5082917"/>
                    </a:lnTo>
                    <a:close/>
                    <a:moveTo>
                      <a:pt x="531921" y="4787372"/>
                    </a:moveTo>
                    <a:lnTo>
                      <a:pt x="561506" y="4787372"/>
                    </a:lnTo>
                    <a:lnTo>
                      <a:pt x="561506" y="4816958"/>
                    </a:lnTo>
                    <a:lnTo>
                      <a:pt x="531921" y="4816958"/>
                    </a:lnTo>
                    <a:close/>
                    <a:moveTo>
                      <a:pt x="265961" y="4787372"/>
                    </a:moveTo>
                    <a:lnTo>
                      <a:pt x="295547" y="4787372"/>
                    </a:lnTo>
                    <a:lnTo>
                      <a:pt x="295547" y="4816958"/>
                    </a:lnTo>
                    <a:lnTo>
                      <a:pt x="265961" y="4816958"/>
                    </a:lnTo>
                    <a:close/>
                    <a:moveTo>
                      <a:pt x="0" y="4787372"/>
                    </a:moveTo>
                    <a:lnTo>
                      <a:pt x="29585" y="4787372"/>
                    </a:lnTo>
                    <a:lnTo>
                      <a:pt x="29585" y="4816958"/>
                    </a:lnTo>
                    <a:lnTo>
                      <a:pt x="0" y="4816958"/>
                    </a:lnTo>
                    <a:close/>
                    <a:moveTo>
                      <a:pt x="531921" y="4521412"/>
                    </a:moveTo>
                    <a:lnTo>
                      <a:pt x="561506" y="4521412"/>
                    </a:lnTo>
                    <a:lnTo>
                      <a:pt x="561506" y="4550997"/>
                    </a:lnTo>
                    <a:lnTo>
                      <a:pt x="531921" y="4550997"/>
                    </a:lnTo>
                    <a:close/>
                    <a:moveTo>
                      <a:pt x="265961" y="4521412"/>
                    </a:moveTo>
                    <a:lnTo>
                      <a:pt x="295547" y="4521412"/>
                    </a:lnTo>
                    <a:lnTo>
                      <a:pt x="295547" y="4550997"/>
                    </a:lnTo>
                    <a:lnTo>
                      <a:pt x="265961" y="4550997"/>
                    </a:lnTo>
                    <a:close/>
                    <a:moveTo>
                      <a:pt x="0" y="4521412"/>
                    </a:moveTo>
                    <a:lnTo>
                      <a:pt x="29585" y="4521412"/>
                    </a:lnTo>
                    <a:lnTo>
                      <a:pt x="29585" y="4550997"/>
                    </a:lnTo>
                    <a:lnTo>
                      <a:pt x="0" y="4550997"/>
                    </a:lnTo>
                    <a:close/>
                    <a:moveTo>
                      <a:pt x="531921" y="4255451"/>
                    </a:moveTo>
                    <a:lnTo>
                      <a:pt x="561506" y="4255451"/>
                    </a:lnTo>
                    <a:lnTo>
                      <a:pt x="561506" y="4285036"/>
                    </a:lnTo>
                    <a:lnTo>
                      <a:pt x="531921" y="4285036"/>
                    </a:lnTo>
                    <a:close/>
                    <a:moveTo>
                      <a:pt x="265961" y="4255451"/>
                    </a:moveTo>
                    <a:lnTo>
                      <a:pt x="295547" y="4255451"/>
                    </a:lnTo>
                    <a:lnTo>
                      <a:pt x="295547" y="4285036"/>
                    </a:lnTo>
                    <a:lnTo>
                      <a:pt x="265961" y="4285036"/>
                    </a:lnTo>
                    <a:close/>
                    <a:moveTo>
                      <a:pt x="0" y="4255451"/>
                    </a:moveTo>
                    <a:lnTo>
                      <a:pt x="29585" y="4255451"/>
                    </a:lnTo>
                    <a:lnTo>
                      <a:pt x="29585" y="4285036"/>
                    </a:lnTo>
                    <a:lnTo>
                      <a:pt x="0" y="4285036"/>
                    </a:lnTo>
                    <a:close/>
                    <a:moveTo>
                      <a:pt x="531921" y="3989491"/>
                    </a:moveTo>
                    <a:lnTo>
                      <a:pt x="561506" y="3989491"/>
                    </a:lnTo>
                    <a:lnTo>
                      <a:pt x="561506" y="4019077"/>
                    </a:lnTo>
                    <a:lnTo>
                      <a:pt x="531921" y="4019077"/>
                    </a:lnTo>
                    <a:close/>
                    <a:moveTo>
                      <a:pt x="265961" y="3989491"/>
                    </a:moveTo>
                    <a:lnTo>
                      <a:pt x="295547" y="3989491"/>
                    </a:lnTo>
                    <a:lnTo>
                      <a:pt x="295547" y="4019077"/>
                    </a:lnTo>
                    <a:lnTo>
                      <a:pt x="265961" y="4019077"/>
                    </a:lnTo>
                    <a:close/>
                    <a:moveTo>
                      <a:pt x="0" y="3989491"/>
                    </a:moveTo>
                    <a:lnTo>
                      <a:pt x="29585" y="3989491"/>
                    </a:lnTo>
                    <a:lnTo>
                      <a:pt x="29585" y="4019077"/>
                    </a:lnTo>
                    <a:lnTo>
                      <a:pt x="0" y="4019077"/>
                    </a:lnTo>
                    <a:close/>
                    <a:moveTo>
                      <a:pt x="531921" y="3723530"/>
                    </a:moveTo>
                    <a:lnTo>
                      <a:pt x="561506" y="3723530"/>
                    </a:lnTo>
                    <a:lnTo>
                      <a:pt x="561506" y="3753115"/>
                    </a:lnTo>
                    <a:lnTo>
                      <a:pt x="531921" y="3753115"/>
                    </a:lnTo>
                    <a:close/>
                    <a:moveTo>
                      <a:pt x="265961" y="3723530"/>
                    </a:moveTo>
                    <a:lnTo>
                      <a:pt x="295547" y="3723530"/>
                    </a:lnTo>
                    <a:lnTo>
                      <a:pt x="295547" y="3753115"/>
                    </a:lnTo>
                    <a:lnTo>
                      <a:pt x="265961" y="3753115"/>
                    </a:lnTo>
                    <a:close/>
                    <a:moveTo>
                      <a:pt x="0" y="3723530"/>
                    </a:moveTo>
                    <a:lnTo>
                      <a:pt x="29585" y="3723530"/>
                    </a:lnTo>
                    <a:lnTo>
                      <a:pt x="29585" y="3753115"/>
                    </a:lnTo>
                    <a:lnTo>
                      <a:pt x="0" y="3753115"/>
                    </a:lnTo>
                    <a:close/>
                    <a:moveTo>
                      <a:pt x="531921" y="3457570"/>
                    </a:moveTo>
                    <a:lnTo>
                      <a:pt x="561506" y="3457570"/>
                    </a:lnTo>
                    <a:lnTo>
                      <a:pt x="561506" y="3487156"/>
                    </a:lnTo>
                    <a:lnTo>
                      <a:pt x="531921" y="3487156"/>
                    </a:lnTo>
                    <a:close/>
                    <a:moveTo>
                      <a:pt x="265961" y="3457570"/>
                    </a:moveTo>
                    <a:lnTo>
                      <a:pt x="295547" y="3457570"/>
                    </a:lnTo>
                    <a:lnTo>
                      <a:pt x="295547" y="3487156"/>
                    </a:lnTo>
                    <a:lnTo>
                      <a:pt x="265961" y="3487156"/>
                    </a:lnTo>
                    <a:close/>
                    <a:moveTo>
                      <a:pt x="0" y="3457570"/>
                    </a:moveTo>
                    <a:lnTo>
                      <a:pt x="29585" y="3457570"/>
                    </a:lnTo>
                    <a:lnTo>
                      <a:pt x="29585" y="3487156"/>
                    </a:lnTo>
                    <a:lnTo>
                      <a:pt x="0" y="3487156"/>
                    </a:lnTo>
                    <a:close/>
                    <a:moveTo>
                      <a:pt x="531921" y="3191618"/>
                    </a:moveTo>
                    <a:lnTo>
                      <a:pt x="561506" y="3191618"/>
                    </a:lnTo>
                    <a:lnTo>
                      <a:pt x="561506" y="3221195"/>
                    </a:lnTo>
                    <a:lnTo>
                      <a:pt x="531921" y="3221195"/>
                    </a:lnTo>
                    <a:close/>
                    <a:moveTo>
                      <a:pt x="265961" y="3191618"/>
                    </a:moveTo>
                    <a:lnTo>
                      <a:pt x="295547" y="3191618"/>
                    </a:lnTo>
                    <a:lnTo>
                      <a:pt x="295547" y="3221195"/>
                    </a:lnTo>
                    <a:lnTo>
                      <a:pt x="265961" y="3221195"/>
                    </a:lnTo>
                    <a:close/>
                    <a:moveTo>
                      <a:pt x="0" y="3191617"/>
                    </a:moveTo>
                    <a:lnTo>
                      <a:pt x="29585" y="3191617"/>
                    </a:lnTo>
                    <a:lnTo>
                      <a:pt x="29585" y="3221195"/>
                    </a:lnTo>
                    <a:lnTo>
                      <a:pt x="0" y="3221195"/>
                    </a:lnTo>
                    <a:close/>
                    <a:moveTo>
                      <a:pt x="531921" y="2925660"/>
                    </a:moveTo>
                    <a:lnTo>
                      <a:pt x="561506" y="2925660"/>
                    </a:lnTo>
                    <a:lnTo>
                      <a:pt x="561506" y="2955246"/>
                    </a:lnTo>
                    <a:lnTo>
                      <a:pt x="531921" y="2955246"/>
                    </a:lnTo>
                    <a:close/>
                    <a:moveTo>
                      <a:pt x="265961" y="2925659"/>
                    </a:moveTo>
                    <a:lnTo>
                      <a:pt x="295547" y="2925659"/>
                    </a:lnTo>
                    <a:lnTo>
                      <a:pt x="295547" y="2955245"/>
                    </a:lnTo>
                    <a:lnTo>
                      <a:pt x="265961" y="2955245"/>
                    </a:lnTo>
                    <a:close/>
                    <a:moveTo>
                      <a:pt x="0" y="2925658"/>
                    </a:moveTo>
                    <a:lnTo>
                      <a:pt x="29585" y="2925658"/>
                    </a:lnTo>
                    <a:lnTo>
                      <a:pt x="29585" y="2955244"/>
                    </a:lnTo>
                    <a:lnTo>
                      <a:pt x="0" y="2955244"/>
                    </a:lnTo>
                    <a:close/>
                    <a:moveTo>
                      <a:pt x="531921" y="2659620"/>
                    </a:moveTo>
                    <a:lnTo>
                      <a:pt x="561506" y="2659620"/>
                    </a:lnTo>
                    <a:lnTo>
                      <a:pt x="561506" y="2689204"/>
                    </a:lnTo>
                    <a:lnTo>
                      <a:pt x="531921" y="2689204"/>
                    </a:lnTo>
                    <a:close/>
                    <a:moveTo>
                      <a:pt x="265961" y="2659616"/>
                    </a:moveTo>
                    <a:lnTo>
                      <a:pt x="295547" y="2659616"/>
                    </a:lnTo>
                    <a:lnTo>
                      <a:pt x="295547" y="2689201"/>
                    </a:lnTo>
                    <a:lnTo>
                      <a:pt x="265961" y="2689201"/>
                    </a:lnTo>
                    <a:close/>
                    <a:moveTo>
                      <a:pt x="0" y="2659613"/>
                    </a:moveTo>
                    <a:lnTo>
                      <a:pt x="29585" y="2659613"/>
                    </a:lnTo>
                    <a:lnTo>
                      <a:pt x="29585" y="2689198"/>
                    </a:lnTo>
                    <a:lnTo>
                      <a:pt x="0" y="2689198"/>
                    </a:lnTo>
                    <a:close/>
                    <a:moveTo>
                      <a:pt x="531921" y="2393661"/>
                    </a:moveTo>
                    <a:lnTo>
                      <a:pt x="561506" y="2393661"/>
                    </a:lnTo>
                    <a:lnTo>
                      <a:pt x="561506" y="2423260"/>
                    </a:lnTo>
                    <a:lnTo>
                      <a:pt x="531921" y="2423260"/>
                    </a:lnTo>
                    <a:close/>
                    <a:moveTo>
                      <a:pt x="265961" y="2393658"/>
                    </a:moveTo>
                    <a:lnTo>
                      <a:pt x="295547" y="2393658"/>
                    </a:lnTo>
                    <a:lnTo>
                      <a:pt x="295547" y="2423257"/>
                    </a:lnTo>
                    <a:lnTo>
                      <a:pt x="265961" y="2423257"/>
                    </a:lnTo>
                    <a:close/>
                    <a:moveTo>
                      <a:pt x="0" y="2393655"/>
                    </a:moveTo>
                    <a:lnTo>
                      <a:pt x="29585" y="2393655"/>
                    </a:lnTo>
                    <a:lnTo>
                      <a:pt x="29585" y="2423251"/>
                    </a:lnTo>
                    <a:lnTo>
                      <a:pt x="0" y="2423251"/>
                    </a:lnTo>
                    <a:close/>
                    <a:moveTo>
                      <a:pt x="531921" y="2127694"/>
                    </a:moveTo>
                    <a:lnTo>
                      <a:pt x="561506" y="2127694"/>
                    </a:lnTo>
                    <a:lnTo>
                      <a:pt x="561506" y="2157283"/>
                    </a:lnTo>
                    <a:lnTo>
                      <a:pt x="531921" y="2157283"/>
                    </a:lnTo>
                    <a:close/>
                    <a:moveTo>
                      <a:pt x="265961" y="2127693"/>
                    </a:moveTo>
                    <a:lnTo>
                      <a:pt x="295547" y="2127693"/>
                    </a:lnTo>
                    <a:lnTo>
                      <a:pt x="295547" y="2157282"/>
                    </a:lnTo>
                    <a:lnTo>
                      <a:pt x="265961" y="2157282"/>
                    </a:lnTo>
                    <a:close/>
                    <a:moveTo>
                      <a:pt x="0" y="2127689"/>
                    </a:moveTo>
                    <a:lnTo>
                      <a:pt x="29585" y="2127689"/>
                    </a:lnTo>
                    <a:lnTo>
                      <a:pt x="29585" y="2157278"/>
                    </a:lnTo>
                    <a:lnTo>
                      <a:pt x="0" y="2157278"/>
                    </a:lnTo>
                    <a:close/>
                    <a:moveTo>
                      <a:pt x="531921" y="1861731"/>
                    </a:moveTo>
                    <a:lnTo>
                      <a:pt x="561506" y="1861731"/>
                    </a:lnTo>
                    <a:lnTo>
                      <a:pt x="561506" y="1891308"/>
                    </a:lnTo>
                    <a:lnTo>
                      <a:pt x="531921" y="1891308"/>
                    </a:lnTo>
                    <a:close/>
                    <a:moveTo>
                      <a:pt x="265961" y="1861728"/>
                    </a:moveTo>
                    <a:lnTo>
                      <a:pt x="295547" y="1861728"/>
                    </a:lnTo>
                    <a:lnTo>
                      <a:pt x="295547" y="1891306"/>
                    </a:lnTo>
                    <a:lnTo>
                      <a:pt x="265961" y="1891306"/>
                    </a:lnTo>
                    <a:close/>
                    <a:moveTo>
                      <a:pt x="0" y="1861726"/>
                    </a:moveTo>
                    <a:lnTo>
                      <a:pt x="29585" y="1861726"/>
                    </a:lnTo>
                    <a:lnTo>
                      <a:pt x="29585" y="1891304"/>
                    </a:lnTo>
                    <a:lnTo>
                      <a:pt x="0" y="1891304"/>
                    </a:lnTo>
                    <a:close/>
                    <a:moveTo>
                      <a:pt x="531921" y="1595769"/>
                    </a:moveTo>
                    <a:lnTo>
                      <a:pt x="561506" y="1595769"/>
                    </a:lnTo>
                    <a:lnTo>
                      <a:pt x="561506" y="1625355"/>
                    </a:lnTo>
                    <a:lnTo>
                      <a:pt x="531921" y="1625355"/>
                    </a:lnTo>
                    <a:close/>
                    <a:moveTo>
                      <a:pt x="265961" y="1595766"/>
                    </a:moveTo>
                    <a:lnTo>
                      <a:pt x="295547" y="1595766"/>
                    </a:lnTo>
                    <a:lnTo>
                      <a:pt x="295547" y="1625352"/>
                    </a:lnTo>
                    <a:lnTo>
                      <a:pt x="265961" y="1625352"/>
                    </a:lnTo>
                    <a:close/>
                    <a:moveTo>
                      <a:pt x="0" y="1595764"/>
                    </a:moveTo>
                    <a:lnTo>
                      <a:pt x="29585" y="1595764"/>
                    </a:lnTo>
                    <a:lnTo>
                      <a:pt x="29585" y="1625350"/>
                    </a:lnTo>
                    <a:lnTo>
                      <a:pt x="0" y="1625350"/>
                    </a:lnTo>
                    <a:close/>
                    <a:moveTo>
                      <a:pt x="531921" y="1329811"/>
                    </a:moveTo>
                    <a:lnTo>
                      <a:pt x="561506" y="1329811"/>
                    </a:lnTo>
                    <a:lnTo>
                      <a:pt x="561506" y="1359396"/>
                    </a:lnTo>
                    <a:lnTo>
                      <a:pt x="531921" y="1359396"/>
                    </a:lnTo>
                    <a:close/>
                    <a:moveTo>
                      <a:pt x="265961" y="1329809"/>
                    </a:moveTo>
                    <a:lnTo>
                      <a:pt x="295547" y="1329809"/>
                    </a:lnTo>
                    <a:lnTo>
                      <a:pt x="295547" y="1359393"/>
                    </a:lnTo>
                    <a:lnTo>
                      <a:pt x="265961" y="1359393"/>
                    </a:lnTo>
                    <a:close/>
                    <a:moveTo>
                      <a:pt x="0" y="1329806"/>
                    </a:moveTo>
                    <a:lnTo>
                      <a:pt x="29585" y="1329806"/>
                    </a:lnTo>
                    <a:lnTo>
                      <a:pt x="29585" y="1359391"/>
                    </a:lnTo>
                    <a:lnTo>
                      <a:pt x="0" y="1359391"/>
                    </a:lnTo>
                    <a:close/>
                    <a:moveTo>
                      <a:pt x="531921" y="1063855"/>
                    </a:moveTo>
                    <a:lnTo>
                      <a:pt x="561506" y="1063855"/>
                    </a:lnTo>
                    <a:lnTo>
                      <a:pt x="561506" y="1093441"/>
                    </a:lnTo>
                    <a:lnTo>
                      <a:pt x="531921" y="1093441"/>
                    </a:lnTo>
                    <a:close/>
                    <a:moveTo>
                      <a:pt x="265961" y="1063852"/>
                    </a:moveTo>
                    <a:lnTo>
                      <a:pt x="295547" y="1063852"/>
                    </a:lnTo>
                    <a:lnTo>
                      <a:pt x="295547" y="1093438"/>
                    </a:lnTo>
                    <a:lnTo>
                      <a:pt x="265961" y="1093438"/>
                    </a:lnTo>
                    <a:close/>
                    <a:moveTo>
                      <a:pt x="0" y="1063849"/>
                    </a:moveTo>
                    <a:lnTo>
                      <a:pt x="29585" y="1063849"/>
                    </a:lnTo>
                    <a:lnTo>
                      <a:pt x="29585" y="1093435"/>
                    </a:lnTo>
                    <a:lnTo>
                      <a:pt x="0" y="1093435"/>
                    </a:lnTo>
                    <a:close/>
                    <a:moveTo>
                      <a:pt x="531921" y="797884"/>
                    </a:moveTo>
                    <a:lnTo>
                      <a:pt x="561506" y="797884"/>
                    </a:lnTo>
                    <a:lnTo>
                      <a:pt x="561506" y="827470"/>
                    </a:lnTo>
                    <a:lnTo>
                      <a:pt x="531921" y="827470"/>
                    </a:lnTo>
                    <a:close/>
                    <a:moveTo>
                      <a:pt x="265961" y="797882"/>
                    </a:moveTo>
                    <a:lnTo>
                      <a:pt x="295547" y="797882"/>
                    </a:lnTo>
                    <a:lnTo>
                      <a:pt x="295547" y="827468"/>
                    </a:lnTo>
                    <a:lnTo>
                      <a:pt x="265961" y="827468"/>
                    </a:lnTo>
                    <a:close/>
                    <a:moveTo>
                      <a:pt x="0" y="797879"/>
                    </a:moveTo>
                    <a:lnTo>
                      <a:pt x="29585" y="797879"/>
                    </a:lnTo>
                    <a:lnTo>
                      <a:pt x="29585" y="827465"/>
                    </a:lnTo>
                    <a:lnTo>
                      <a:pt x="0" y="827465"/>
                    </a:lnTo>
                    <a:close/>
                    <a:moveTo>
                      <a:pt x="531921" y="531924"/>
                    </a:moveTo>
                    <a:lnTo>
                      <a:pt x="561506" y="531924"/>
                    </a:lnTo>
                    <a:lnTo>
                      <a:pt x="561506" y="561509"/>
                    </a:lnTo>
                    <a:lnTo>
                      <a:pt x="531921" y="561509"/>
                    </a:lnTo>
                    <a:close/>
                    <a:moveTo>
                      <a:pt x="265961" y="531922"/>
                    </a:moveTo>
                    <a:lnTo>
                      <a:pt x="295547" y="531922"/>
                    </a:lnTo>
                    <a:lnTo>
                      <a:pt x="295547" y="561507"/>
                    </a:lnTo>
                    <a:lnTo>
                      <a:pt x="265961" y="561507"/>
                    </a:lnTo>
                    <a:close/>
                    <a:moveTo>
                      <a:pt x="0" y="531920"/>
                    </a:moveTo>
                    <a:lnTo>
                      <a:pt x="29585" y="531920"/>
                    </a:lnTo>
                    <a:lnTo>
                      <a:pt x="29585" y="561505"/>
                    </a:lnTo>
                    <a:lnTo>
                      <a:pt x="0" y="561505"/>
                    </a:lnTo>
                    <a:close/>
                    <a:moveTo>
                      <a:pt x="531921" y="265964"/>
                    </a:moveTo>
                    <a:lnTo>
                      <a:pt x="561506" y="265964"/>
                    </a:lnTo>
                    <a:lnTo>
                      <a:pt x="561506" y="295550"/>
                    </a:lnTo>
                    <a:lnTo>
                      <a:pt x="531921" y="295550"/>
                    </a:lnTo>
                    <a:close/>
                    <a:moveTo>
                      <a:pt x="265961" y="265962"/>
                    </a:moveTo>
                    <a:lnTo>
                      <a:pt x="295547" y="265962"/>
                    </a:lnTo>
                    <a:lnTo>
                      <a:pt x="295547" y="295548"/>
                    </a:lnTo>
                    <a:lnTo>
                      <a:pt x="265961" y="295548"/>
                    </a:lnTo>
                    <a:close/>
                    <a:moveTo>
                      <a:pt x="0" y="265960"/>
                    </a:moveTo>
                    <a:lnTo>
                      <a:pt x="29585" y="265960"/>
                    </a:lnTo>
                    <a:lnTo>
                      <a:pt x="29585" y="295546"/>
                    </a:lnTo>
                    <a:lnTo>
                      <a:pt x="0" y="295546"/>
                    </a:lnTo>
                    <a:close/>
                    <a:moveTo>
                      <a:pt x="531921" y="5"/>
                    </a:moveTo>
                    <a:lnTo>
                      <a:pt x="561506" y="5"/>
                    </a:lnTo>
                    <a:lnTo>
                      <a:pt x="561506" y="29591"/>
                    </a:lnTo>
                    <a:lnTo>
                      <a:pt x="531921" y="29591"/>
                    </a:lnTo>
                    <a:close/>
                    <a:moveTo>
                      <a:pt x="265961" y="3"/>
                    </a:moveTo>
                    <a:lnTo>
                      <a:pt x="295547" y="3"/>
                    </a:lnTo>
                    <a:lnTo>
                      <a:pt x="295547" y="29589"/>
                    </a:lnTo>
                    <a:lnTo>
                      <a:pt x="265961" y="29589"/>
                    </a:lnTo>
                    <a:close/>
                    <a:moveTo>
                      <a:pt x="0" y="0"/>
                    </a:moveTo>
                    <a:lnTo>
                      <a:pt x="29585" y="0"/>
                    </a:lnTo>
                    <a:lnTo>
                      <a:pt x="29585" y="29586"/>
                    </a:lnTo>
                    <a:lnTo>
                      <a:pt x="0" y="29586"/>
                    </a:lnTo>
                    <a:close/>
                  </a:path>
                </a:pathLst>
              </a:custGeom>
              <a:solidFill>
                <a:schemeClr val="tx2">
                  <a:alpha val="20000"/>
                </a:schemeClr>
              </a:solidFill>
              <a:ln w="10294"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 name="Freeform: Shape 14">
                <a:extLst>
                  <a:ext uri="{FF2B5EF4-FFF2-40B4-BE49-F238E27FC236}">
                    <a16:creationId xmlns:a16="http://schemas.microsoft.com/office/drawing/2014/main" xmlns="" id="{709DBAEC-8C05-4B40-888B-F61E897B7B2F}"/>
                  </a:ext>
                </a:extLst>
              </p:cNvPr>
              <p:cNvSpPr/>
              <p:nvPr userDrawn="1"/>
            </p:nvSpPr>
            <p:spPr>
              <a:xfrm>
                <a:off x="10805248" y="242905"/>
                <a:ext cx="561506" cy="5880798"/>
              </a:xfrm>
              <a:custGeom>
                <a:avLst/>
                <a:gdLst>
                  <a:gd name="connsiteX0" fmla="*/ 531921 w 561506"/>
                  <a:gd name="connsiteY0" fmla="*/ 5851213 h 5880798"/>
                  <a:gd name="connsiteX1" fmla="*/ 561506 w 561506"/>
                  <a:gd name="connsiteY1" fmla="*/ 5851213 h 5880798"/>
                  <a:gd name="connsiteX2" fmla="*/ 561506 w 561506"/>
                  <a:gd name="connsiteY2" fmla="*/ 5880798 h 5880798"/>
                  <a:gd name="connsiteX3" fmla="*/ 531921 w 561506"/>
                  <a:gd name="connsiteY3" fmla="*/ 5880798 h 5880798"/>
                  <a:gd name="connsiteX4" fmla="*/ 265961 w 561506"/>
                  <a:gd name="connsiteY4" fmla="*/ 5851213 h 5880798"/>
                  <a:gd name="connsiteX5" fmla="*/ 295547 w 561506"/>
                  <a:gd name="connsiteY5" fmla="*/ 5851213 h 5880798"/>
                  <a:gd name="connsiteX6" fmla="*/ 295547 w 561506"/>
                  <a:gd name="connsiteY6" fmla="*/ 5880798 h 5880798"/>
                  <a:gd name="connsiteX7" fmla="*/ 265961 w 561506"/>
                  <a:gd name="connsiteY7" fmla="*/ 5880798 h 5880798"/>
                  <a:gd name="connsiteX8" fmla="*/ 0 w 561506"/>
                  <a:gd name="connsiteY8" fmla="*/ 5851213 h 5880798"/>
                  <a:gd name="connsiteX9" fmla="*/ 29585 w 561506"/>
                  <a:gd name="connsiteY9" fmla="*/ 5851213 h 5880798"/>
                  <a:gd name="connsiteX10" fmla="*/ 29585 w 561506"/>
                  <a:gd name="connsiteY10" fmla="*/ 5880798 h 5880798"/>
                  <a:gd name="connsiteX11" fmla="*/ 0 w 561506"/>
                  <a:gd name="connsiteY11" fmla="*/ 5880798 h 5880798"/>
                  <a:gd name="connsiteX12" fmla="*/ 531921 w 561506"/>
                  <a:gd name="connsiteY12" fmla="*/ 5585253 h 5880798"/>
                  <a:gd name="connsiteX13" fmla="*/ 561506 w 561506"/>
                  <a:gd name="connsiteY13" fmla="*/ 5585253 h 5880798"/>
                  <a:gd name="connsiteX14" fmla="*/ 561506 w 561506"/>
                  <a:gd name="connsiteY14" fmla="*/ 5614838 h 5880798"/>
                  <a:gd name="connsiteX15" fmla="*/ 531921 w 561506"/>
                  <a:gd name="connsiteY15" fmla="*/ 5614838 h 5880798"/>
                  <a:gd name="connsiteX16" fmla="*/ 265961 w 561506"/>
                  <a:gd name="connsiteY16" fmla="*/ 5585253 h 5880798"/>
                  <a:gd name="connsiteX17" fmla="*/ 295547 w 561506"/>
                  <a:gd name="connsiteY17" fmla="*/ 5585253 h 5880798"/>
                  <a:gd name="connsiteX18" fmla="*/ 295547 w 561506"/>
                  <a:gd name="connsiteY18" fmla="*/ 5614838 h 5880798"/>
                  <a:gd name="connsiteX19" fmla="*/ 265961 w 561506"/>
                  <a:gd name="connsiteY19" fmla="*/ 5614838 h 5880798"/>
                  <a:gd name="connsiteX20" fmla="*/ 0 w 561506"/>
                  <a:gd name="connsiteY20" fmla="*/ 5585253 h 5880798"/>
                  <a:gd name="connsiteX21" fmla="*/ 29585 w 561506"/>
                  <a:gd name="connsiteY21" fmla="*/ 5585253 h 5880798"/>
                  <a:gd name="connsiteX22" fmla="*/ 29585 w 561506"/>
                  <a:gd name="connsiteY22" fmla="*/ 5614838 h 5880798"/>
                  <a:gd name="connsiteX23" fmla="*/ 0 w 561506"/>
                  <a:gd name="connsiteY23" fmla="*/ 5614838 h 5880798"/>
                  <a:gd name="connsiteX24" fmla="*/ 531921 w 561506"/>
                  <a:gd name="connsiteY24" fmla="*/ 5319293 h 5880798"/>
                  <a:gd name="connsiteX25" fmla="*/ 561506 w 561506"/>
                  <a:gd name="connsiteY25" fmla="*/ 5319293 h 5880798"/>
                  <a:gd name="connsiteX26" fmla="*/ 561506 w 561506"/>
                  <a:gd name="connsiteY26" fmla="*/ 5348879 h 5880798"/>
                  <a:gd name="connsiteX27" fmla="*/ 531921 w 561506"/>
                  <a:gd name="connsiteY27" fmla="*/ 5348879 h 5880798"/>
                  <a:gd name="connsiteX28" fmla="*/ 265961 w 561506"/>
                  <a:gd name="connsiteY28" fmla="*/ 5319293 h 5880798"/>
                  <a:gd name="connsiteX29" fmla="*/ 295547 w 561506"/>
                  <a:gd name="connsiteY29" fmla="*/ 5319293 h 5880798"/>
                  <a:gd name="connsiteX30" fmla="*/ 295547 w 561506"/>
                  <a:gd name="connsiteY30" fmla="*/ 5348879 h 5880798"/>
                  <a:gd name="connsiteX31" fmla="*/ 265961 w 561506"/>
                  <a:gd name="connsiteY31" fmla="*/ 5348879 h 5880798"/>
                  <a:gd name="connsiteX32" fmla="*/ 0 w 561506"/>
                  <a:gd name="connsiteY32" fmla="*/ 5319293 h 5880798"/>
                  <a:gd name="connsiteX33" fmla="*/ 29585 w 561506"/>
                  <a:gd name="connsiteY33" fmla="*/ 5319293 h 5880798"/>
                  <a:gd name="connsiteX34" fmla="*/ 29585 w 561506"/>
                  <a:gd name="connsiteY34" fmla="*/ 5348879 h 5880798"/>
                  <a:gd name="connsiteX35" fmla="*/ 0 w 561506"/>
                  <a:gd name="connsiteY35" fmla="*/ 5348879 h 5880798"/>
                  <a:gd name="connsiteX36" fmla="*/ 531921 w 561506"/>
                  <a:gd name="connsiteY36" fmla="*/ 5053332 h 5880798"/>
                  <a:gd name="connsiteX37" fmla="*/ 561506 w 561506"/>
                  <a:gd name="connsiteY37" fmla="*/ 5053332 h 5880798"/>
                  <a:gd name="connsiteX38" fmla="*/ 561506 w 561506"/>
                  <a:gd name="connsiteY38" fmla="*/ 5082917 h 5880798"/>
                  <a:gd name="connsiteX39" fmla="*/ 531921 w 561506"/>
                  <a:gd name="connsiteY39" fmla="*/ 5082917 h 5880798"/>
                  <a:gd name="connsiteX40" fmla="*/ 265961 w 561506"/>
                  <a:gd name="connsiteY40" fmla="*/ 5053332 h 5880798"/>
                  <a:gd name="connsiteX41" fmla="*/ 295547 w 561506"/>
                  <a:gd name="connsiteY41" fmla="*/ 5053332 h 5880798"/>
                  <a:gd name="connsiteX42" fmla="*/ 295547 w 561506"/>
                  <a:gd name="connsiteY42" fmla="*/ 5082917 h 5880798"/>
                  <a:gd name="connsiteX43" fmla="*/ 265961 w 561506"/>
                  <a:gd name="connsiteY43" fmla="*/ 5082917 h 5880798"/>
                  <a:gd name="connsiteX44" fmla="*/ 0 w 561506"/>
                  <a:gd name="connsiteY44" fmla="*/ 5053332 h 5880798"/>
                  <a:gd name="connsiteX45" fmla="*/ 29585 w 561506"/>
                  <a:gd name="connsiteY45" fmla="*/ 5053332 h 5880798"/>
                  <a:gd name="connsiteX46" fmla="*/ 29585 w 561506"/>
                  <a:gd name="connsiteY46" fmla="*/ 5082917 h 5880798"/>
                  <a:gd name="connsiteX47" fmla="*/ 0 w 561506"/>
                  <a:gd name="connsiteY47" fmla="*/ 5082917 h 5880798"/>
                  <a:gd name="connsiteX48" fmla="*/ 531921 w 561506"/>
                  <a:gd name="connsiteY48" fmla="*/ 4787372 h 5880798"/>
                  <a:gd name="connsiteX49" fmla="*/ 561506 w 561506"/>
                  <a:gd name="connsiteY49" fmla="*/ 4787372 h 5880798"/>
                  <a:gd name="connsiteX50" fmla="*/ 561506 w 561506"/>
                  <a:gd name="connsiteY50" fmla="*/ 4816958 h 5880798"/>
                  <a:gd name="connsiteX51" fmla="*/ 531921 w 561506"/>
                  <a:gd name="connsiteY51" fmla="*/ 4816958 h 5880798"/>
                  <a:gd name="connsiteX52" fmla="*/ 265961 w 561506"/>
                  <a:gd name="connsiteY52" fmla="*/ 4787372 h 5880798"/>
                  <a:gd name="connsiteX53" fmla="*/ 295547 w 561506"/>
                  <a:gd name="connsiteY53" fmla="*/ 4787372 h 5880798"/>
                  <a:gd name="connsiteX54" fmla="*/ 295547 w 561506"/>
                  <a:gd name="connsiteY54" fmla="*/ 4816958 h 5880798"/>
                  <a:gd name="connsiteX55" fmla="*/ 265961 w 561506"/>
                  <a:gd name="connsiteY55" fmla="*/ 4816958 h 5880798"/>
                  <a:gd name="connsiteX56" fmla="*/ 0 w 561506"/>
                  <a:gd name="connsiteY56" fmla="*/ 4787372 h 5880798"/>
                  <a:gd name="connsiteX57" fmla="*/ 29585 w 561506"/>
                  <a:gd name="connsiteY57" fmla="*/ 4787372 h 5880798"/>
                  <a:gd name="connsiteX58" fmla="*/ 29585 w 561506"/>
                  <a:gd name="connsiteY58" fmla="*/ 4816958 h 5880798"/>
                  <a:gd name="connsiteX59" fmla="*/ 0 w 561506"/>
                  <a:gd name="connsiteY59" fmla="*/ 4816958 h 5880798"/>
                  <a:gd name="connsiteX60" fmla="*/ 531921 w 561506"/>
                  <a:gd name="connsiteY60" fmla="*/ 4521412 h 5880798"/>
                  <a:gd name="connsiteX61" fmla="*/ 561506 w 561506"/>
                  <a:gd name="connsiteY61" fmla="*/ 4521412 h 5880798"/>
                  <a:gd name="connsiteX62" fmla="*/ 561506 w 561506"/>
                  <a:gd name="connsiteY62" fmla="*/ 4550997 h 5880798"/>
                  <a:gd name="connsiteX63" fmla="*/ 531921 w 561506"/>
                  <a:gd name="connsiteY63" fmla="*/ 4550997 h 5880798"/>
                  <a:gd name="connsiteX64" fmla="*/ 265961 w 561506"/>
                  <a:gd name="connsiteY64" fmla="*/ 4521412 h 5880798"/>
                  <a:gd name="connsiteX65" fmla="*/ 295547 w 561506"/>
                  <a:gd name="connsiteY65" fmla="*/ 4521412 h 5880798"/>
                  <a:gd name="connsiteX66" fmla="*/ 295547 w 561506"/>
                  <a:gd name="connsiteY66" fmla="*/ 4550997 h 5880798"/>
                  <a:gd name="connsiteX67" fmla="*/ 265961 w 561506"/>
                  <a:gd name="connsiteY67" fmla="*/ 4550997 h 5880798"/>
                  <a:gd name="connsiteX68" fmla="*/ 0 w 561506"/>
                  <a:gd name="connsiteY68" fmla="*/ 4521412 h 5880798"/>
                  <a:gd name="connsiteX69" fmla="*/ 29585 w 561506"/>
                  <a:gd name="connsiteY69" fmla="*/ 4521412 h 5880798"/>
                  <a:gd name="connsiteX70" fmla="*/ 29585 w 561506"/>
                  <a:gd name="connsiteY70" fmla="*/ 4550997 h 5880798"/>
                  <a:gd name="connsiteX71" fmla="*/ 0 w 561506"/>
                  <a:gd name="connsiteY71" fmla="*/ 4550997 h 5880798"/>
                  <a:gd name="connsiteX72" fmla="*/ 531921 w 561506"/>
                  <a:gd name="connsiteY72" fmla="*/ 4255451 h 5880798"/>
                  <a:gd name="connsiteX73" fmla="*/ 561506 w 561506"/>
                  <a:gd name="connsiteY73" fmla="*/ 4255451 h 5880798"/>
                  <a:gd name="connsiteX74" fmla="*/ 561506 w 561506"/>
                  <a:gd name="connsiteY74" fmla="*/ 4285036 h 5880798"/>
                  <a:gd name="connsiteX75" fmla="*/ 531921 w 561506"/>
                  <a:gd name="connsiteY75" fmla="*/ 4285036 h 5880798"/>
                  <a:gd name="connsiteX76" fmla="*/ 265961 w 561506"/>
                  <a:gd name="connsiteY76" fmla="*/ 4255451 h 5880798"/>
                  <a:gd name="connsiteX77" fmla="*/ 295547 w 561506"/>
                  <a:gd name="connsiteY77" fmla="*/ 4255451 h 5880798"/>
                  <a:gd name="connsiteX78" fmla="*/ 295547 w 561506"/>
                  <a:gd name="connsiteY78" fmla="*/ 4285036 h 5880798"/>
                  <a:gd name="connsiteX79" fmla="*/ 265961 w 561506"/>
                  <a:gd name="connsiteY79" fmla="*/ 4285036 h 5880798"/>
                  <a:gd name="connsiteX80" fmla="*/ 0 w 561506"/>
                  <a:gd name="connsiteY80" fmla="*/ 4255451 h 5880798"/>
                  <a:gd name="connsiteX81" fmla="*/ 29585 w 561506"/>
                  <a:gd name="connsiteY81" fmla="*/ 4255451 h 5880798"/>
                  <a:gd name="connsiteX82" fmla="*/ 29585 w 561506"/>
                  <a:gd name="connsiteY82" fmla="*/ 4285036 h 5880798"/>
                  <a:gd name="connsiteX83" fmla="*/ 0 w 561506"/>
                  <a:gd name="connsiteY83" fmla="*/ 4285036 h 5880798"/>
                  <a:gd name="connsiteX84" fmla="*/ 531921 w 561506"/>
                  <a:gd name="connsiteY84" fmla="*/ 3989491 h 5880798"/>
                  <a:gd name="connsiteX85" fmla="*/ 561506 w 561506"/>
                  <a:gd name="connsiteY85" fmla="*/ 3989491 h 5880798"/>
                  <a:gd name="connsiteX86" fmla="*/ 561506 w 561506"/>
                  <a:gd name="connsiteY86" fmla="*/ 4019077 h 5880798"/>
                  <a:gd name="connsiteX87" fmla="*/ 531921 w 561506"/>
                  <a:gd name="connsiteY87" fmla="*/ 4019077 h 5880798"/>
                  <a:gd name="connsiteX88" fmla="*/ 265961 w 561506"/>
                  <a:gd name="connsiteY88" fmla="*/ 3989491 h 5880798"/>
                  <a:gd name="connsiteX89" fmla="*/ 295547 w 561506"/>
                  <a:gd name="connsiteY89" fmla="*/ 3989491 h 5880798"/>
                  <a:gd name="connsiteX90" fmla="*/ 295547 w 561506"/>
                  <a:gd name="connsiteY90" fmla="*/ 4019077 h 5880798"/>
                  <a:gd name="connsiteX91" fmla="*/ 265961 w 561506"/>
                  <a:gd name="connsiteY91" fmla="*/ 4019077 h 5880798"/>
                  <a:gd name="connsiteX92" fmla="*/ 0 w 561506"/>
                  <a:gd name="connsiteY92" fmla="*/ 3989491 h 5880798"/>
                  <a:gd name="connsiteX93" fmla="*/ 29585 w 561506"/>
                  <a:gd name="connsiteY93" fmla="*/ 3989491 h 5880798"/>
                  <a:gd name="connsiteX94" fmla="*/ 29585 w 561506"/>
                  <a:gd name="connsiteY94" fmla="*/ 4019077 h 5880798"/>
                  <a:gd name="connsiteX95" fmla="*/ 0 w 561506"/>
                  <a:gd name="connsiteY95" fmla="*/ 4019077 h 5880798"/>
                  <a:gd name="connsiteX96" fmla="*/ 531921 w 561506"/>
                  <a:gd name="connsiteY96" fmla="*/ 3723530 h 5880798"/>
                  <a:gd name="connsiteX97" fmla="*/ 561506 w 561506"/>
                  <a:gd name="connsiteY97" fmla="*/ 3723530 h 5880798"/>
                  <a:gd name="connsiteX98" fmla="*/ 561506 w 561506"/>
                  <a:gd name="connsiteY98" fmla="*/ 3753115 h 5880798"/>
                  <a:gd name="connsiteX99" fmla="*/ 531921 w 561506"/>
                  <a:gd name="connsiteY99" fmla="*/ 3753115 h 5880798"/>
                  <a:gd name="connsiteX100" fmla="*/ 265961 w 561506"/>
                  <a:gd name="connsiteY100" fmla="*/ 3723530 h 5880798"/>
                  <a:gd name="connsiteX101" fmla="*/ 295547 w 561506"/>
                  <a:gd name="connsiteY101" fmla="*/ 3723530 h 5880798"/>
                  <a:gd name="connsiteX102" fmla="*/ 295547 w 561506"/>
                  <a:gd name="connsiteY102" fmla="*/ 3753115 h 5880798"/>
                  <a:gd name="connsiteX103" fmla="*/ 265961 w 561506"/>
                  <a:gd name="connsiteY103" fmla="*/ 3753115 h 5880798"/>
                  <a:gd name="connsiteX104" fmla="*/ 0 w 561506"/>
                  <a:gd name="connsiteY104" fmla="*/ 3723530 h 5880798"/>
                  <a:gd name="connsiteX105" fmla="*/ 29585 w 561506"/>
                  <a:gd name="connsiteY105" fmla="*/ 3723530 h 5880798"/>
                  <a:gd name="connsiteX106" fmla="*/ 29585 w 561506"/>
                  <a:gd name="connsiteY106" fmla="*/ 3753115 h 5880798"/>
                  <a:gd name="connsiteX107" fmla="*/ 0 w 561506"/>
                  <a:gd name="connsiteY107" fmla="*/ 3753115 h 5880798"/>
                  <a:gd name="connsiteX108" fmla="*/ 531921 w 561506"/>
                  <a:gd name="connsiteY108" fmla="*/ 3457570 h 5880798"/>
                  <a:gd name="connsiteX109" fmla="*/ 561506 w 561506"/>
                  <a:gd name="connsiteY109" fmla="*/ 3457570 h 5880798"/>
                  <a:gd name="connsiteX110" fmla="*/ 561506 w 561506"/>
                  <a:gd name="connsiteY110" fmla="*/ 3487156 h 5880798"/>
                  <a:gd name="connsiteX111" fmla="*/ 531921 w 561506"/>
                  <a:gd name="connsiteY111" fmla="*/ 3487156 h 5880798"/>
                  <a:gd name="connsiteX112" fmla="*/ 265961 w 561506"/>
                  <a:gd name="connsiteY112" fmla="*/ 3457570 h 5880798"/>
                  <a:gd name="connsiteX113" fmla="*/ 295547 w 561506"/>
                  <a:gd name="connsiteY113" fmla="*/ 3457570 h 5880798"/>
                  <a:gd name="connsiteX114" fmla="*/ 295547 w 561506"/>
                  <a:gd name="connsiteY114" fmla="*/ 3487156 h 5880798"/>
                  <a:gd name="connsiteX115" fmla="*/ 265961 w 561506"/>
                  <a:gd name="connsiteY115" fmla="*/ 3487156 h 5880798"/>
                  <a:gd name="connsiteX116" fmla="*/ 0 w 561506"/>
                  <a:gd name="connsiteY116" fmla="*/ 3457570 h 5880798"/>
                  <a:gd name="connsiteX117" fmla="*/ 29585 w 561506"/>
                  <a:gd name="connsiteY117" fmla="*/ 3457570 h 5880798"/>
                  <a:gd name="connsiteX118" fmla="*/ 29585 w 561506"/>
                  <a:gd name="connsiteY118" fmla="*/ 3487156 h 5880798"/>
                  <a:gd name="connsiteX119" fmla="*/ 0 w 561506"/>
                  <a:gd name="connsiteY119" fmla="*/ 3487156 h 5880798"/>
                  <a:gd name="connsiteX120" fmla="*/ 531921 w 561506"/>
                  <a:gd name="connsiteY120" fmla="*/ 3191618 h 5880798"/>
                  <a:gd name="connsiteX121" fmla="*/ 561506 w 561506"/>
                  <a:gd name="connsiteY121" fmla="*/ 3191618 h 5880798"/>
                  <a:gd name="connsiteX122" fmla="*/ 561506 w 561506"/>
                  <a:gd name="connsiteY122" fmla="*/ 3221195 h 5880798"/>
                  <a:gd name="connsiteX123" fmla="*/ 531921 w 561506"/>
                  <a:gd name="connsiteY123" fmla="*/ 3221195 h 5880798"/>
                  <a:gd name="connsiteX124" fmla="*/ 265961 w 561506"/>
                  <a:gd name="connsiteY124" fmla="*/ 3191618 h 5880798"/>
                  <a:gd name="connsiteX125" fmla="*/ 295547 w 561506"/>
                  <a:gd name="connsiteY125" fmla="*/ 3191618 h 5880798"/>
                  <a:gd name="connsiteX126" fmla="*/ 295547 w 561506"/>
                  <a:gd name="connsiteY126" fmla="*/ 3221195 h 5880798"/>
                  <a:gd name="connsiteX127" fmla="*/ 265961 w 561506"/>
                  <a:gd name="connsiteY127" fmla="*/ 3221195 h 5880798"/>
                  <a:gd name="connsiteX128" fmla="*/ 0 w 561506"/>
                  <a:gd name="connsiteY128" fmla="*/ 3191617 h 5880798"/>
                  <a:gd name="connsiteX129" fmla="*/ 29585 w 561506"/>
                  <a:gd name="connsiteY129" fmla="*/ 3191617 h 5880798"/>
                  <a:gd name="connsiteX130" fmla="*/ 29585 w 561506"/>
                  <a:gd name="connsiteY130" fmla="*/ 3221195 h 5880798"/>
                  <a:gd name="connsiteX131" fmla="*/ 0 w 561506"/>
                  <a:gd name="connsiteY131" fmla="*/ 3221195 h 5880798"/>
                  <a:gd name="connsiteX132" fmla="*/ 531921 w 561506"/>
                  <a:gd name="connsiteY132" fmla="*/ 2925660 h 5880798"/>
                  <a:gd name="connsiteX133" fmla="*/ 561506 w 561506"/>
                  <a:gd name="connsiteY133" fmla="*/ 2925660 h 5880798"/>
                  <a:gd name="connsiteX134" fmla="*/ 561506 w 561506"/>
                  <a:gd name="connsiteY134" fmla="*/ 2955246 h 5880798"/>
                  <a:gd name="connsiteX135" fmla="*/ 531921 w 561506"/>
                  <a:gd name="connsiteY135" fmla="*/ 2955246 h 5880798"/>
                  <a:gd name="connsiteX136" fmla="*/ 265961 w 561506"/>
                  <a:gd name="connsiteY136" fmla="*/ 2925659 h 5880798"/>
                  <a:gd name="connsiteX137" fmla="*/ 295547 w 561506"/>
                  <a:gd name="connsiteY137" fmla="*/ 2925659 h 5880798"/>
                  <a:gd name="connsiteX138" fmla="*/ 295547 w 561506"/>
                  <a:gd name="connsiteY138" fmla="*/ 2955245 h 5880798"/>
                  <a:gd name="connsiteX139" fmla="*/ 265961 w 561506"/>
                  <a:gd name="connsiteY139" fmla="*/ 2955245 h 5880798"/>
                  <a:gd name="connsiteX140" fmla="*/ 0 w 561506"/>
                  <a:gd name="connsiteY140" fmla="*/ 2925658 h 5880798"/>
                  <a:gd name="connsiteX141" fmla="*/ 29585 w 561506"/>
                  <a:gd name="connsiteY141" fmla="*/ 2925658 h 5880798"/>
                  <a:gd name="connsiteX142" fmla="*/ 29585 w 561506"/>
                  <a:gd name="connsiteY142" fmla="*/ 2955244 h 5880798"/>
                  <a:gd name="connsiteX143" fmla="*/ 0 w 561506"/>
                  <a:gd name="connsiteY143" fmla="*/ 2955244 h 5880798"/>
                  <a:gd name="connsiteX144" fmla="*/ 531921 w 561506"/>
                  <a:gd name="connsiteY144" fmla="*/ 2659620 h 5880798"/>
                  <a:gd name="connsiteX145" fmla="*/ 561506 w 561506"/>
                  <a:gd name="connsiteY145" fmla="*/ 2659620 h 5880798"/>
                  <a:gd name="connsiteX146" fmla="*/ 561506 w 561506"/>
                  <a:gd name="connsiteY146" fmla="*/ 2689204 h 5880798"/>
                  <a:gd name="connsiteX147" fmla="*/ 531921 w 561506"/>
                  <a:gd name="connsiteY147" fmla="*/ 2689204 h 5880798"/>
                  <a:gd name="connsiteX148" fmla="*/ 265961 w 561506"/>
                  <a:gd name="connsiteY148" fmla="*/ 2659616 h 5880798"/>
                  <a:gd name="connsiteX149" fmla="*/ 295547 w 561506"/>
                  <a:gd name="connsiteY149" fmla="*/ 2659616 h 5880798"/>
                  <a:gd name="connsiteX150" fmla="*/ 295547 w 561506"/>
                  <a:gd name="connsiteY150" fmla="*/ 2689201 h 5880798"/>
                  <a:gd name="connsiteX151" fmla="*/ 265961 w 561506"/>
                  <a:gd name="connsiteY151" fmla="*/ 2689201 h 5880798"/>
                  <a:gd name="connsiteX152" fmla="*/ 0 w 561506"/>
                  <a:gd name="connsiteY152" fmla="*/ 2659613 h 5880798"/>
                  <a:gd name="connsiteX153" fmla="*/ 29585 w 561506"/>
                  <a:gd name="connsiteY153" fmla="*/ 2659613 h 5880798"/>
                  <a:gd name="connsiteX154" fmla="*/ 29585 w 561506"/>
                  <a:gd name="connsiteY154" fmla="*/ 2689198 h 5880798"/>
                  <a:gd name="connsiteX155" fmla="*/ 0 w 561506"/>
                  <a:gd name="connsiteY155" fmla="*/ 2689198 h 5880798"/>
                  <a:gd name="connsiteX156" fmla="*/ 531921 w 561506"/>
                  <a:gd name="connsiteY156" fmla="*/ 2393661 h 5880798"/>
                  <a:gd name="connsiteX157" fmla="*/ 561506 w 561506"/>
                  <a:gd name="connsiteY157" fmla="*/ 2393661 h 5880798"/>
                  <a:gd name="connsiteX158" fmla="*/ 561506 w 561506"/>
                  <a:gd name="connsiteY158" fmla="*/ 2423260 h 5880798"/>
                  <a:gd name="connsiteX159" fmla="*/ 531921 w 561506"/>
                  <a:gd name="connsiteY159" fmla="*/ 2423260 h 5880798"/>
                  <a:gd name="connsiteX160" fmla="*/ 265961 w 561506"/>
                  <a:gd name="connsiteY160" fmla="*/ 2393658 h 5880798"/>
                  <a:gd name="connsiteX161" fmla="*/ 295547 w 561506"/>
                  <a:gd name="connsiteY161" fmla="*/ 2393658 h 5880798"/>
                  <a:gd name="connsiteX162" fmla="*/ 295547 w 561506"/>
                  <a:gd name="connsiteY162" fmla="*/ 2423257 h 5880798"/>
                  <a:gd name="connsiteX163" fmla="*/ 265961 w 561506"/>
                  <a:gd name="connsiteY163" fmla="*/ 2423257 h 5880798"/>
                  <a:gd name="connsiteX164" fmla="*/ 0 w 561506"/>
                  <a:gd name="connsiteY164" fmla="*/ 2393655 h 5880798"/>
                  <a:gd name="connsiteX165" fmla="*/ 29585 w 561506"/>
                  <a:gd name="connsiteY165" fmla="*/ 2393655 h 5880798"/>
                  <a:gd name="connsiteX166" fmla="*/ 29585 w 561506"/>
                  <a:gd name="connsiteY166" fmla="*/ 2423251 h 5880798"/>
                  <a:gd name="connsiteX167" fmla="*/ 0 w 561506"/>
                  <a:gd name="connsiteY167" fmla="*/ 2423251 h 5880798"/>
                  <a:gd name="connsiteX168" fmla="*/ 531921 w 561506"/>
                  <a:gd name="connsiteY168" fmla="*/ 2127694 h 5880798"/>
                  <a:gd name="connsiteX169" fmla="*/ 561506 w 561506"/>
                  <a:gd name="connsiteY169" fmla="*/ 2127694 h 5880798"/>
                  <a:gd name="connsiteX170" fmla="*/ 561506 w 561506"/>
                  <a:gd name="connsiteY170" fmla="*/ 2157283 h 5880798"/>
                  <a:gd name="connsiteX171" fmla="*/ 531921 w 561506"/>
                  <a:gd name="connsiteY171" fmla="*/ 2157283 h 5880798"/>
                  <a:gd name="connsiteX172" fmla="*/ 265961 w 561506"/>
                  <a:gd name="connsiteY172" fmla="*/ 2127693 h 5880798"/>
                  <a:gd name="connsiteX173" fmla="*/ 295547 w 561506"/>
                  <a:gd name="connsiteY173" fmla="*/ 2127693 h 5880798"/>
                  <a:gd name="connsiteX174" fmla="*/ 295547 w 561506"/>
                  <a:gd name="connsiteY174" fmla="*/ 2157282 h 5880798"/>
                  <a:gd name="connsiteX175" fmla="*/ 265961 w 561506"/>
                  <a:gd name="connsiteY175" fmla="*/ 2157282 h 5880798"/>
                  <a:gd name="connsiteX176" fmla="*/ 0 w 561506"/>
                  <a:gd name="connsiteY176" fmla="*/ 2127689 h 5880798"/>
                  <a:gd name="connsiteX177" fmla="*/ 29585 w 561506"/>
                  <a:gd name="connsiteY177" fmla="*/ 2127689 h 5880798"/>
                  <a:gd name="connsiteX178" fmla="*/ 29585 w 561506"/>
                  <a:gd name="connsiteY178" fmla="*/ 2157278 h 5880798"/>
                  <a:gd name="connsiteX179" fmla="*/ 0 w 561506"/>
                  <a:gd name="connsiteY179" fmla="*/ 2157278 h 5880798"/>
                  <a:gd name="connsiteX180" fmla="*/ 531921 w 561506"/>
                  <a:gd name="connsiteY180" fmla="*/ 1861731 h 5880798"/>
                  <a:gd name="connsiteX181" fmla="*/ 561506 w 561506"/>
                  <a:gd name="connsiteY181" fmla="*/ 1861731 h 5880798"/>
                  <a:gd name="connsiteX182" fmla="*/ 561506 w 561506"/>
                  <a:gd name="connsiteY182" fmla="*/ 1891308 h 5880798"/>
                  <a:gd name="connsiteX183" fmla="*/ 531921 w 561506"/>
                  <a:gd name="connsiteY183" fmla="*/ 1891308 h 5880798"/>
                  <a:gd name="connsiteX184" fmla="*/ 265961 w 561506"/>
                  <a:gd name="connsiteY184" fmla="*/ 1861728 h 5880798"/>
                  <a:gd name="connsiteX185" fmla="*/ 295547 w 561506"/>
                  <a:gd name="connsiteY185" fmla="*/ 1861728 h 5880798"/>
                  <a:gd name="connsiteX186" fmla="*/ 295547 w 561506"/>
                  <a:gd name="connsiteY186" fmla="*/ 1891306 h 5880798"/>
                  <a:gd name="connsiteX187" fmla="*/ 265961 w 561506"/>
                  <a:gd name="connsiteY187" fmla="*/ 1891306 h 5880798"/>
                  <a:gd name="connsiteX188" fmla="*/ 0 w 561506"/>
                  <a:gd name="connsiteY188" fmla="*/ 1861726 h 5880798"/>
                  <a:gd name="connsiteX189" fmla="*/ 29585 w 561506"/>
                  <a:gd name="connsiteY189" fmla="*/ 1861726 h 5880798"/>
                  <a:gd name="connsiteX190" fmla="*/ 29585 w 561506"/>
                  <a:gd name="connsiteY190" fmla="*/ 1891304 h 5880798"/>
                  <a:gd name="connsiteX191" fmla="*/ 0 w 561506"/>
                  <a:gd name="connsiteY191" fmla="*/ 1891304 h 5880798"/>
                  <a:gd name="connsiteX192" fmla="*/ 531921 w 561506"/>
                  <a:gd name="connsiteY192" fmla="*/ 1595769 h 5880798"/>
                  <a:gd name="connsiteX193" fmla="*/ 561506 w 561506"/>
                  <a:gd name="connsiteY193" fmla="*/ 1595769 h 5880798"/>
                  <a:gd name="connsiteX194" fmla="*/ 561506 w 561506"/>
                  <a:gd name="connsiteY194" fmla="*/ 1625355 h 5880798"/>
                  <a:gd name="connsiteX195" fmla="*/ 531921 w 561506"/>
                  <a:gd name="connsiteY195" fmla="*/ 1625355 h 5880798"/>
                  <a:gd name="connsiteX196" fmla="*/ 265961 w 561506"/>
                  <a:gd name="connsiteY196" fmla="*/ 1595766 h 5880798"/>
                  <a:gd name="connsiteX197" fmla="*/ 295547 w 561506"/>
                  <a:gd name="connsiteY197" fmla="*/ 1595766 h 5880798"/>
                  <a:gd name="connsiteX198" fmla="*/ 295547 w 561506"/>
                  <a:gd name="connsiteY198" fmla="*/ 1625352 h 5880798"/>
                  <a:gd name="connsiteX199" fmla="*/ 265961 w 561506"/>
                  <a:gd name="connsiteY199" fmla="*/ 1625352 h 5880798"/>
                  <a:gd name="connsiteX200" fmla="*/ 0 w 561506"/>
                  <a:gd name="connsiteY200" fmla="*/ 1595764 h 5880798"/>
                  <a:gd name="connsiteX201" fmla="*/ 29585 w 561506"/>
                  <a:gd name="connsiteY201" fmla="*/ 1595764 h 5880798"/>
                  <a:gd name="connsiteX202" fmla="*/ 29585 w 561506"/>
                  <a:gd name="connsiteY202" fmla="*/ 1625350 h 5880798"/>
                  <a:gd name="connsiteX203" fmla="*/ 0 w 561506"/>
                  <a:gd name="connsiteY203" fmla="*/ 1625350 h 5880798"/>
                  <a:gd name="connsiteX204" fmla="*/ 531921 w 561506"/>
                  <a:gd name="connsiteY204" fmla="*/ 1329811 h 5880798"/>
                  <a:gd name="connsiteX205" fmla="*/ 561506 w 561506"/>
                  <a:gd name="connsiteY205" fmla="*/ 1329811 h 5880798"/>
                  <a:gd name="connsiteX206" fmla="*/ 561506 w 561506"/>
                  <a:gd name="connsiteY206" fmla="*/ 1359396 h 5880798"/>
                  <a:gd name="connsiteX207" fmla="*/ 531921 w 561506"/>
                  <a:gd name="connsiteY207" fmla="*/ 1359396 h 5880798"/>
                  <a:gd name="connsiteX208" fmla="*/ 265961 w 561506"/>
                  <a:gd name="connsiteY208" fmla="*/ 1329809 h 5880798"/>
                  <a:gd name="connsiteX209" fmla="*/ 295547 w 561506"/>
                  <a:gd name="connsiteY209" fmla="*/ 1329809 h 5880798"/>
                  <a:gd name="connsiteX210" fmla="*/ 295547 w 561506"/>
                  <a:gd name="connsiteY210" fmla="*/ 1359393 h 5880798"/>
                  <a:gd name="connsiteX211" fmla="*/ 265961 w 561506"/>
                  <a:gd name="connsiteY211" fmla="*/ 1359393 h 5880798"/>
                  <a:gd name="connsiteX212" fmla="*/ 0 w 561506"/>
                  <a:gd name="connsiteY212" fmla="*/ 1329806 h 5880798"/>
                  <a:gd name="connsiteX213" fmla="*/ 29585 w 561506"/>
                  <a:gd name="connsiteY213" fmla="*/ 1329806 h 5880798"/>
                  <a:gd name="connsiteX214" fmla="*/ 29585 w 561506"/>
                  <a:gd name="connsiteY214" fmla="*/ 1359391 h 5880798"/>
                  <a:gd name="connsiteX215" fmla="*/ 0 w 561506"/>
                  <a:gd name="connsiteY215" fmla="*/ 1359391 h 5880798"/>
                  <a:gd name="connsiteX216" fmla="*/ 531921 w 561506"/>
                  <a:gd name="connsiteY216" fmla="*/ 1063855 h 5880798"/>
                  <a:gd name="connsiteX217" fmla="*/ 561506 w 561506"/>
                  <a:gd name="connsiteY217" fmla="*/ 1063855 h 5880798"/>
                  <a:gd name="connsiteX218" fmla="*/ 561506 w 561506"/>
                  <a:gd name="connsiteY218" fmla="*/ 1093441 h 5880798"/>
                  <a:gd name="connsiteX219" fmla="*/ 531921 w 561506"/>
                  <a:gd name="connsiteY219" fmla="*/ 1093441 h 5880798"/>
                  <a:gd name="connsiteX220" fmla="*/ 265961 w 561506"/>
                  <a:gd name="connsiteY220" fmla="*/ 1063852 h 5880798"/>
                  <a:gd name="connsiteX221" fmla="*/ 295547 w 561506"/>
                  <a:gd name="connsiteY221" fmla="*/ 1063852 h 5880798"/>
                  <a:gd name="connsiteX222" fmla="*/ 295547 w 561506"/>
                  <a:gd name="connsiteY222" fmla="*/ 1093438 h 5880798"/>
                  <a:gd name="connsiteX223" fmla="*/ 265961 w 561506"/>
                  <a:gd name="connsiteY223" fmla="*/ 1093438 h 5880798"/>
                  <a:gd name="connsiteX224" fmla="*/ 0 w 561506"/>
                  <a:gd name="connsiteY224" fmla="*/ 1063849 h 5880798"/>
                  <a:gd name="connsiteX225" fmla="*/ 29585 w 561506"/>
                  <a:gd name="connsiteY225" fmla="*/ 1063849 h 5880798"/>
                  <a:gd name="connsiteX226" fmla="*/ 29585 w 561506"/>
                  <a:gd name="connsiteY226" fmla="*/ 1093435 h 5880798"/>
                  <a:gd name="connsiteX227" fmla="*/ 0 w 561506"/>
                  <a:gd name="connsiteY227" fmla="*/ 1093435 h 5880798"/>
                  <a:gd name="connsiteX228" fmla="*/ 531921 w 561506"/>
                  <a:gd name="connsiteY228" fmla="*/ 797884 h 5880798"/>
                  <a:gd name="connsiteX229" fmla="*/ 561506 w 561506"/>
                  <a:gd name="connsiteY229" fmla="*/ 797884 h 5880798"/>
                  <a:gd name="connsiteX230" fmla="*/ 561506 w 561506"/>
                  <a:gd name="connsiteY230" fmla="*/ 827470 h 5880798"/>
                  <a:gd name="connsiteX231" fmla="*/ 531921 w 561506"/>
                  <a:gd name="connsiteY231" fmla="*/ 827470 h 5880798"/>
                  <a:gd name="connsiteX232" fmla="*/ 265961 w 561506"/>
                  <a:gd name="connsiteY232" fmla="*/ 797882 h 5880798"/>
                  <a:gd name="connsiteX233" fmla="*/ 295547 w 561506"/>
                  <a:gd name="connsiteY233" fmla="*/ 797882 h 5880798"/>
                  <a:gd name="connsiteX234" fmla="*/ 295547 w 561506"/>
                  <a:gd name="connsiteY234" fmla="*/ 827468 h 5880798"/>
                  <a:gd name="connsiteX235" fmla="*/ 265961 w 561506"/>
                  <a:gd name="connsiteY235" fmla="*/ 827468 h 5880798"/>
                  <a:gd name="connsiteX236" fmla="*/ 0 w 561506"/>
                  <a:gd name="connsiteY236" fmla="*/ 797879 h 5880798"/>
                  <a:gd name="connsiteX237" fmla="*/ 29585 w 561506"/>
                  <a:gd name="connsiteY237" fmla="*/ 797879 h 5880798"/>
                  <a:gd name="connsiteX238" fmla="*/ 29585 w 561506"/>
                  <a:gd name="connsiteY238" fmla="*/ 827465 h 5880798"/>
                  <a:gd name="connsiteX239" fmla="*/ 0 w 561506"/>
                  <a:gd name="connsiteY239" fmla="*/ 827465 h 5880798"/>
                  <a:gd name="connsiteX240" fmla="*/ 531921 w 561506"/>
                  <a:gd name="connsiteY240" fmla="*/ 531924 h 5880798"/>
                  <a:gd name="connsiteX241" fmla="*/ 561506 w 561506"/>
                  <a:gd name="connsiteY241" fmla="*/ 531924 h 5880798"/>
                  <a:gd name="connsiteX242" fmla="*/ 561506 w 561506"/>
                  <a:gd name="connsiteY242" fmla="*/ 561509 h 5880798"/>
                  <a:gd name="connsiteX243" fmla="*/ 531921 w 561506"/>
                  <a:gd name="connsiteY243" fmla="*/ 561509 h 5880798"/>
                  <a:gd name="connsiteX244" fmla="*/ 265961 w 561506"/>
                  <a:gd name="connsiteY244" fmla="*/ 531922 h 5880798"/>
                  <a:gd name="connsiteX245" fmla="*/ 295547 w 561506"/>
                  <a:gd name="connsiteY245" fmla="*/ 531922 h 5880798"/>
                  <a:gd name="connsiteX246" fmla="*/ 295547 w 561506"/>
                  <a:gd name="connsiteY246" fmla="*/ 561507 h 5880798"/>
                  <a:gd name="connsiteX247" fmla="*/ 265961 w 561506"/>
                  <a:gd name="connsiteY247" fmla="*/ 561507 h 5880798"/>
                  <a:gd name="connsiteX248" fmla="*/ 0 w 561506"/>
                  <a:gd name="connsiteY248" fmla="*/ 531920 h 5880798"/>
                  <a:gd name="connsiteX249" fmla="*/ 29585 w 561506"/>
                  <a:gd name="connsiteY249" fmla="*/ 531920 h 5880798"/>
                  <a:gd name="connsiteX250" fmla="*/ 29585 w 561506"/>
                  <a:gd name="connsiteY250" fmla="*/ 561505 h 5880798"/>
                  <a:gd name="connsiteX251" fmla="*/ 0 w 561506"/>
                  <a:gd name="connsiteY251" fmla="*/ 561505 h 5880798"/>
                  <a:gd name="connsiteX252" fmla="*/ 531921 w 561506"/>
                  <a:gd name="connsiteY252" fmla="*/ 265964 h 5880798"/>
                  <a:gd name="connsiteX253" fmla="*/ 561506 w 561506"/>
                  <a:gd name="connsiteY253" fmla="*/ 265964 h 5880798"/>
                  <a:gd name="connsiteX254" fmla="*/ 561506 w 561506"/>
                  <a:gd name="connsiteY254" fmla="*/ 295550 h 5880798"/>
                  <a:gd name="connsiteX255" fmla="*/ 531921 w 561506"/>
                  <a:gd name="connsiteY255" fmla="*/ 295550 h 5880798"/>
                  <a:gd name="connsiteX256" fmla="*/ 265961 w 561506"/>
                  <a:gd name="connsiteY256" fmla="*/ 265962 h 5880798"/>
                  <a:gd name="connsiteX257" fmla="*/ 295547 w 561506"/>
                  <a:gd name="connsiteY257" fmla="*/ 265962 h 5880798"/>
                  <a:gd name="connsiteX258" fmla="*/ 295547 w 561506"/>
                  <a:gd name="connsiteY258" fmla="*/ 295548 h 5880798"/>
                  <a:gd name="connsiteX259" fmla="*/ 265961 w 561506"/>
                  <a:gd name="connsiteY259" fmla="*/ 295548 h 5880798"/>
                  <a:gd name="connsiteX260" fmla="*/ 0 w 561506"/>
                  <a:gd name="connsiteY260" fmla="*/ 265960 h 5880798"/>
                  <a:gd name="connsiteX261" fmla="*/ 29585 w 561506"/>
                  <a:gd name="connsiteY261" fmla="*/ 265960 h 5880798"/>
                  <a:gd name="connsiteX262" fmla="*/ 29585 w 561506"/>
                  <a:gd name="connsiteY262" fmla="*/ 295546 h 5880798"/>
                  <a:gd name="connsiteX263" fmla="*/ 0 w 561506"/>
                  <a:gd name="connsiteY263" fmla="*/ 295546 h 5880798"/>
                  <a:gd name="connsiteX264" fmla="*/ 531921 w 561506"/>
                  <a:gd name="connsiteY264" fmla="*/ 5 h 5880798"/>
                  <a:gd name="connsiteX265" fmla="*/ 561506 w 561506"/>
                  <a:gd name="connsiteY265" fmla="*/ 5 h 5880798"/>
                  <a:gd name="connsiteX266" fmla="*/ 561506 w 561506"/>
                  <a:gd name="connsiteY266" fmla="*/ 29591 h 5880798"/>
                  <a:gd name="connsiteX267" fmla="*/ 531921 w 561506"/>
                  <a:gd name="connsiteY267" fmla="*/ 29591 h 5880798"/>
                  <a:gd name="connsiteX268" fmla="*/ 265961 w 561506"/>
                  <a:gd name="connsiteY268" fmla="*/ 3 h 5880798"/>
                  <a:gd name="connsiteX269" fmla="*/ 295547 w 561506"/>
                  <a:gd name="connsiteY269" fmla="*/ 3 h 5880798"/>
                  <a:gd name="connsiteX270" fmla="*/ 295547 w 561506"/>
                  <a:gd name="connsiteY270" fmla="*/ 29589 h 5880798"/>
                  <a:gd name="connsiteX271" fmla="*/ 265961 w 561506"/>
                  <a:gd name="connsiteY271" fmla="*/ 29589 h 5880798"/>
                  <a:gd name="connsiteX272" fmla="*/ 0 w 561506"/>
                  <a:gd name="connsiteY272" fmla="*/ 0 h 5880798"/>
                  <a:gd name="connsiteX273" fmla="*/ 29585 w 561506"/>
                  <a:gd name="connsiteY273" fmla="*/ 0 h 5880798"/>
                  <a:gd name="connsiteX274" fmla="*/ 29585 w 561506"/>
                  <a:gd name="connsiteY274" fmla="*/ 29586 h 5880798"/>
                  <a:gd name="connsiteX275" fmla="*/ 0 w 561506"/>
                  <a:gd name="connsiteY275" fmla="*/ 29586 h 5880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Lst>
                <a:rect l="l" t="t" r="r" b="b"/>
                <a:pathLst>
                  <a:path w="561506" h="5880798">
                    <a:moveTo>
                      <a:pt x="531921" y="5851213"/>
                    </a:moveTo>
                    <a:lnTo>
                      <a:pt x="561506" y="5851213"/>
                    </a:lnTo>
                    <a:lnTo>
                      <a:pt x="561506" y="5880798"/>
                    </a:lnTo>
                    <a:lnTo>
                      <a:pt x="531921" y="5880798"/>
                    </a:lnTo>
                    <a:close/>
                    <a:moveTo>
                      <a:pt x="265961" y="5851213"/>
                    </a:moveTo>
                    <a:lnTo>
                      <a:pt x="295547" y="5851213"/>
                    </a:lnTo>
                    <a:lnTo>
                      <a:pt x="295547" y="5880798"/>
                    </a:lnTo>
                    <a:lnTo>
                      <a:pt x="265961" y="5880798"/>
                    </a:lnTo>
                    <a:close/>
                    <a:moveTo>
                      <a:pt x="0" y="5851213"/>
                    </a:moveTo>
                    <a:lnTo>
                      <a:pt x="29585" y="5851213"/>
                    </a:lnTo>
                    <a:lnTo>
                      <a:pt x="29585" y="5880798"/>
                    </a:lnTo>
                    <a:lnTo>
                      <a:pt x="0" y="5880798"/>
                    </a:lnTo>
                    <a:close/>
                    <a:moveTo>
                      <a:pt x="531921" y="5585253"/>
                    </a:moveTo>
                    <a:lnTo>
                      <a:pt x="561506" y="5585253"/>
                    </a:lnTo>
                    <a:lnTo>
                      <a:pt x="561506" y="5614838"/>
                    </a:lnTo>
                    <a:lnTo>
                      <a:pt x="531921" y="5614838"/>
                    </a:lnTo>
                    <a:close/>
                    <a:moveTo>
                      <a:pt x="265961" y="5585253"/>
                    </a:moveTo>
                    <a:lnTo>
                      <a:pt x="295547" y="5585253"/>
                    </a:lnTo>
                    <a:lnTo>
                      <a:pt x="295547" y="5614838"/>
                    </a:lnTo>
                    <a:lnTo>
                      <a:pt x="265961" y="5614838"/>
                    </a:lnTo>
                    <a:close/>
                    <a:moveTo>
                      <a:pt x="0" y="5585253"/>
                    </a:moveTo>
                    <a:lnTo>
                      <a:pt x="29585" y="5585253"/>
                    </a:lnTo>
                    <a:lnTo>
                      <a:pt x="29585" y="5614838"/>
                    </a:lnTo>
                    <a:lnTo>
                      <a:pt x="0" y="5614838"/>
                    </a:lnTo>
                    <a:close/>
                    <a:moveTo>
                      <a:pt x="531921" y="5319293"/>
                    </a:moveTo>
                    <a:lnTo>
                      <a:pt x="561506" y="5319293"/>
                    </a:lnTo>
                    <a:lnTo>
                      <a:pt x="561506" y="5348879"/>
                    </a:lnTo>
                    <a:lnTo>
                      <a:pt x="531921" y="5348879"/>
                    </a:lnTo>
                    <a:close/>
                    <a:moveTo>
                      <a:pt x="265961" y="5319293"/>
                    </a:moveTo>
                    <a:lnTo>
                      <a:pt x="295547" y="5319293"/>
                    </a:lnTo>
                    <a:lnTo>
                      <a:pt x="295547" y="5348879"/>
                    </a:lnTo>
                    <a:lnTo>
                      <a:pt x="265961" y="5348879"/>
                    </a:lnTo>
                    <a:close/>
                    <a:moveTo>
                      <a:pt x="0" y="5319293"/>
                    </a:moveTo>
                    <a:lnTo>
                      <a:pt x="29585" y="5319293"/>
                    </a:lnTo>
                    <a:lnTo>
                      <a:pt x="29585" y="5348879"/>
                    </a:lnTo>
                    <a:lnTo>
                      <a:pt x="0" y="5348879"/>
                    </a:lnTo>
                    <a:close/>
                    <a:moveTo>
                      <a:pt x="531921" y="5053332"/>
                    </a:moveTo>
                    <a:lnTo>
                      <a:pt x="561506" y="5053332"/>
                    </a:lnTo>
                    <a:lnTo>
                      <a:pt x="561506" y="5082917"/>
                    </a:lnTo>
                    <a:lnTo>
                      <a:pt x="531921" y="5082917"/>
                    </a:lnTo>
                    <a:close/>
                    <a:moveTo>
                      <a:pt x="265961" y="5053332"/>
                    </a:moveTo>
                    <a:lnTo>
                      <a:pt x="295547" y="5053332"/>
                    </a:lnTo>
                    <a:lnTo>
                      <a:pt x="295547" y="5082917"/>
                    </a:lnTo>
                    <a:lnTo>
                      <a:pt x="265961" y="5082917"/>
                    </a:lnTo>
                    <a:close/>
                    <a:moveTo>
                      <a:pt x="0" y="5053332"/>
                    </a:moveTo>
                    <a:lnTo>
                      <a:pt x="29585" y="5053332"/>
                    </a:lnTo>
                    <a:lnTo>
                      <a:pt x="29585" y="5082917"/>
                    </a:lnTo>
                    <a:lnTo>
                      <a:pt x="0" y="5082917"/>
                    </a:lnTo>
                    <a:close/>
                    <a:moveTo>
                      <a:pt x="531921" y="4787372"/>
                    </a:moveTo>
                    <a:lnTo>
                      <a:pt x="561506" y="4787372"/>
                    </a:lnTo>
                    <a:lnTo>
                      <a:pt x="561506" y="4816958"/>
                    </a:lnTo>
                    <a:lnTo>
                      <a:pt x="531921" y="4816958"/>
                    </a:lnTo>
                    <a:close/>
                    <a:moveTo>
                      <a:pt x="265961" y="4787372"/>
                    </a:moveTo>
                    <a:lnTo>
                      <a:pt x="295547" y="4787372"/>
                    </a:lnTo>
                    <a:lnTo>
                      <a:pt x="295547" y="4816958"/>
                    </a:lnTo>
                    <a:lnTo>
                      <a:pt x="265961" y="4816958"/>
                    </a:lnTo>
                    <a:close/>
                    <a:moveTo>
                      <a:pt x="0" y="4787372"/>
                    </a:moveTo>
                    <a:lnTo>
                      <a:pt x="29585" y="4787372"/>
                    </a:lnTo>
                    <a:lnTo>
                      <a:pt x="29585" y="4816958"/>
                    </a:lnTo>
                    <a:lnTo>
                      <a:pt x="0" y="4816958"/>
                    </a:lnTo>
                    <a:close/>
                    <a:moveTo>
                      <a:pt x="531921" y="4521412"/>
                    </a:moveTo>
                    <a:lnTo>
                      <a:pt x="561506" y="4521412"/>
                    </a:lnTo>
                    <a:lnTo>
                      <a:pt x="561506" y="4550997"/>
                    </a:lnTo>
                    <a:lnTo>
                      <a:pt x="531921" y="4550997"/>
                    </a:lnTo>
                    <a:close/>
                    <a:moveTo>
                      <a:pt x="265961" y="4521412"/>
                    </a:moveTo>
                    <a:lnTo>
                      <a:pt x="295547" y="4521412"/>
                    </a:lnTo>
                    <a:lnTo>
                      <a:pt x="295547" y="4550997"/>
                    </a:lnTo>
                    <a:lnTo>
                      <a:pt x="265961" y="4550997"/>
                    </a:lnTo>
                    <a:close/>
                    <a:moveTo>
                      <a:pt x="0" y="4521412"/>
                    </a:moveTo>
                    <a:lnTo>
                      <a:pt x="29585" y="4521412"/>
                    </a:lnTo>
                    <a:lnTo>
                      <a:pt x="29585" y="4550997"/>
                    </a:lnTo>
                    <a:lnTo>
                      <a:pt x="0" y="4550997"/>
                    </a:lnTo>
                    <a:close/>
                    <a:moveTo>
                      <a:pt x="531921" y="4255451"/>
                    </a:moveTo>
                    <a:lnTo>
                      <a:pt x="561506" y="4255451"/>
                    </a:lnTo>
                    <a:lnTo>
                      <a:pt x="561506" y="4285036"/>
                    </a:lnTo>
                    <a:lnTo>
                      <a:pt x="531921" y="4285036"/>
                    </a:lnTo>
                    <a:close/>
                    <a:moveTo>
                      <a:pt x="265961" y="4255451"/>
                    </a:moveTo>
                    <a:lnTo>
                      <a:pt x="295547" y="4255451"/>
                    </a:lnTo>
                    <a:lnTo>
                      <a:pt x="295547" y="4285036"/>
                    </a:lnTo>
                    <a:lnTo>
                      <a:pt x="265961" y="4285036"/>
                    </a:lnTo>
                    <a:close/>
                    <a:moveTo>
                      <a:pt x="0" y="4255451"/>
                    </a:moveTo>
                    <a:lnTo>
                      <a:pt x="29585" y="4255451"/>
                    </a:lnTo>
                    <a:lnTo>
                      <a:pt x="29585" y="4285036"/>
                    </a:lnTo>
                    <a:lnTo>
                      <a:pt x="0" y="4285036"/>
                    </a:lnTo>
                    <a:close/>
                    <a:moveTo>
                      <a:pt x="531921" y="3989491"/>
                    </a:moveTo>
                    <a:lnTo>
                      <a:pt x="561506" y="3989491"/>
                    </a:lnTo>
                    <a:lnTo>
                      <a:pt x="561506" y="4019077"/>
                    </a:lnTo>
                    <a:lnTo>
                      <a:pt x="531921" y="4019077"/>
                    </a:lnTo>
                    <a:close/>
                    <a:moveTo>
                      <a:pt x="265961" y="3989491"/>
                    </a:moveTo>
                    <a:lnTo>
                      <a:pt x="295547" y="3989491"/>
                    </a:lnTo>
                    <a:lnTo>
                      <a:pt x="295547" y="4019077"/>
                    </a:lnTo>
                    <a:lnTo>
                      <a:pt x="265961" y="4019077"/>
                    </a:lnTo>
                    <a:close/>
                    <a:moveTo>
                      <a:pt x="0" y="3989491"/>
                    </a:moveTo>
                    <a:lnTo>
                      <a:pt x="29585" y="3989491"/>
                    </a:lnTo>
                    <a:lnTo>
                      <a:pt x="29585" y="4019077"/>
                    </a:lnTo>
                    <a:lnTo>
                      <a:pt x="0" y="4019077"/>
                    </a:lnTo>
                    <a:close/>
                    <a:moveTo>
                      <a:pt x="531921" y="3723530"/>
                    </a:moveTo>
                    <a:lnTo>
                      <a:pt x="561506" y="3723530"/>
                    </a:lnTo>
                    <a:lnTo>
                      <a:pt x="561506" y="3753115"/>
                    </a:lnTo>
                    <a:lnTo>
                      <a:pt x="531921" y="3753115"/>
                    </a:lnTo>
                    <a:close/>
                    <a:moveTo>
                      <a:pt x="265961" y="3723530"/>
                    </a:moveTo>
                    <a:lnTo>
                      <a:pt x="295547" y="3723530"/>
                    </a:lnTo>
                    <a:lnTo>
                      <a:pt x="295547" y="3753115"/>
                    </a:lnTo>
                    <a:lnTo>
                      <a:pt x="265961" y="3753115"/>
                    </a:lnTo>
                    <a:close/>
                    <a:moveTo>
                      <a:pt x="0" y="3723530"/>
                    </a:moveTo>
                    <a:lnTo>
                      <a:pt x="29585" y="3723530"/>
                    </a:lnTo>
                    <a:lnTo>
                      <a:pt x="29585" y="3753115"/>
                    </a:lnTo>
                    <a:lnTo>
                      <a:pt x="0" y="3753115"/>
                    </a:lnTo>
                    <a:close/>
                    <a:moveTo>
                      <a:pt x="531921" y="3457570"/>
                    </a:moveTo>
                    <a:lnTo>
                      <a:pt x="561506" y="3457570"/>
                    </a:lnTo>
                    <a:lnTo>
                      <a:pt x="561506" y="3487156"/>
                    </a:lnTo>
                    <a:lnTo>
                      <a:pt x="531921" y="3487156"/>
                    </a:lnTo>
                    <a:close/>
                    <a:moveTo>
                      <a:pt x="265961" y="3457570"/>
                    </a:moveTo>
                    <a:lnTo>
                      <a:pt x="295547" y="3457570"/>
                    </a:lnTo>
                    <a:lnTo>
                      <a:pt x="295547" y="3487156"/>
                    </a:lnTo>
                    <a:lnTo>
                      <a:pt x="265961" y="3487156"/>
                    </a:lnTo>
                    <a:close/>
                    <a:moveTo>
                      <a:pt x="0" y="3457570"/>
                    </a:moveTo>
                    <a:lnTo>
                      <a:pt x="29585" y="3457570"/>
                    </a:lnTo>
                    <a:lnTo>
                      <a:pt x="29585" y="3487156"/>
                    </a:lnTo>
                    <a:lnTo>
                      <a:pt x="0" y="3487156"/>
                    </a:lnTo>
                    <a:close/>
                    <a:moveTo>
                      <a:pt x="531921" y="3191618"/>
                    </a:moveTo>
                    <a:lnTo>
                      <a:pt x="561506" y="3191618"/>
                    </a:lnTo>
                    <a:lnTo>
                      <a:pt x="561506" y="3221195"/>
                    </a:lnTo>
                    <a:lnTo>
                      <a:pt x="531921" y="3221195"/>
                    </a:lnTo>
                    <a:close/>
                    <a:moveTo>
                      <a:pt x="265961" y="3191618"/>
                    </a:moveTo>
                    <a:lnTo>
                      <a:pt x="295547" y="3191618"/>
                    </a:lnTo>
                    <a:lnTo>
                      <a:pt x="295547" y="3221195"/>
                    </a:lnTo>
                    <a:lnTo>
                      <a:pt x="265961" y="3221195"/>
                    </a:lnTo>
                    <a:close/>
                    <a:moveTo>
                      <a:pt x="0" y="3191617"/>
                    </a:moveTo>
                    <a:lnTo>
                      <a:pt x="29585" y="3191617"/>
                    </a:lnTo>
                    <a:lnTo>
                      <a:pt x="29585" y="3221195"/>
                    </a:lnTo>
                    <a:lnTo>
                      <a:pt x="0" y="3221195"/>
                    </a:lnTo>
                    <a:close/>
                    <a:moveTo>
                      <a:pt x="531921" y="2925660"/>
                    </a:moveTo>
                    <a:lnTo>
                      <a:pt x="561506" y="2925660"/>
                    </a:lnTo>
                    <a:lnTo>
                      <a:pt x="561506" y="2955246"/>
                    </a:lnTo>
                    <a:lnTo>
                      <a:pt x="531921" y="2955246"/>
                    </a:lnTo>
                    <a:close/>
                    <a:moveTo>
                      <a:pt x="265961" y="2925659"/>
                    </a:moveTo>
                    <a:lnTo>
                      <a:pt x="295547" y="2925659"/>
                    </a:lnTo>
                    <a:lnTo>
                      <a:pt x="295547" y="2955245"/>
                    </a:lnTo>
                    <a:lnTo>
                      <a:pt x="265961" y="2955245"/>
                    </a:lnTo>
                    <a:close/>
                    <a:moveTo>
                      <a:pt x="0" y="2925658"/>
                    </a:moveTo>
                    <a:lnTo>
                      <a:pt x="29585" y="2925658"/>
                    </a:lnTo>
                    <a:lnTo>
                      <a:pt x="29585" y="2955244"/>
                    </a:lnTo>
                    <a:lnTo>
                      <a:pt x="0" y="2955244"/>
                    </a:lnTo>
                    <a:close/>
                    <a:moveTo>
                      <a:pt x="531921" y="2659620"/>
                    </a:moveTo>
                    <a:lnTo>
                      <a:pt x="561506" y="2659620"/>
                    </a:lnTo>
                    <a:lnTo>
                      <a:pt x="561506" y="2689204"/>
                    </a:lnTo>
                    <a:lnTo>
                      <a:pt x="531921" y="2689204"/>
                    </a:lnTo>
                    <a:close/>
                    <a:moveTo>
                      <a:pt x="265961" y="2659616"/>
                    </a:moveTo>
                    <a:lnTo>
                      <a:pt x="295547" y="2659616"/>
                    </a:lnTo>
                    <a:lnTo>
                      <a:pt x="295547" y="2689201"/>
                    </a:lnTo>
                    <a:lnTo>
                      <a:pt x="265961" y="2689201"/>
                    </a:lnTo>
                    <a:close/>
                    <a:moveTo>
                      <a:pt x="0" y="2659613"/>
                    </a:moveTo>
                    <a:lnTo>
                      <a:pt x="29585" y="2659613"/>
                    </a:lnTo>
                    <a:lnTo>
                      <a:pt x="29585" y="2689198"/>
                    </a:lnTo>
                    <a:lnTo>
                      <a:pt x="0" y="2689198"/>
                    </a:lnTo>
                    <a:close/>
                    <a:moveTo>
                      <a:pt x="531921" y="2393661"/>
                    </a:moveTo>
                    <a:lnTo>
                      <a:pt x="561506" y="2393661"/>
                    </a:lnTo>
                    <a:lnTo>
                      <a:pt x="561506" y="2423260"/>
                    </a:lnTo>
                    <a:lnTo>
                      <a:pt x="531921" y="2423260"/>
                    </a:lnTo>
                    <a:close/>
                    <a:moveTo>
                      <a:pt x="265961" y="2393658"/>
                    </a:moveTo>
                    <a:lnTo>
                      <a:pt x="295547" y="2393658"/>
                    </a:lnTo>
                    <a:lnTo>
                      <a:pt x="295547" y="2423257"/>
                    </a:lnTo>
                    <a:lnTo>
                      <a:pt x="265961" y="2423257"/>
                    </a:lnTo>
                    <a:close/>
                    <a:moveTo>
                      <a:pt x="0" y="2393655"/>
                    </a:moveTo>
                    <a:lnTo>
                      <a:pt x="29585" y="2393655"/>
                    </a:lnTo>
                    <a:lnTo>
                      <a:pt x="29585" y="2423251"/>
                    </a:lnTo>
                    <a:lnTo>
                      <a:pt x="0" y="2423251"/>
                    </a:lnTo>
                    <a:close/>
                    <a:moveTo>
                      <a:pt x="531921" y="2127694"/>
                    </a:moveTo>
                    <a:lnTo>
                      <a:pt x="561506" y="2127694"/>
                    </a:lnTo>
                    <a:lnTo>
                      <a:pt x="561506" y="2157283"/>
                    </a:lnTo>
                    <a:lnTo>
                      <a:pt x="531921" y="2157283"/>
                    </a:lnTo>
                    <a:close/>
                    <a:moveTo>
                      <a:pt x="265961" y="2127693"/>
                    </a:moveTo>
                    <a:lnTo>
                      <a:pt x="295547" y="2127693"/>
                    </a:lnTo>
                    <a:lnTo>
                      <a:pt x="295547" y="2157282"/>
                    </a:lnTo>
                    <a:lnTo>
                      <a:pt x="265961" y="2157282"/>
                    </a:lnTo>
                    <a:close/>
                    <a:moveTo>
                      <a:pt x="0" y="2127689"/>
                    </a:moveTo>
                    <a:lnTo>
                      <a:pt x="29585" y="2127689"/>
                    </a:lnTo>
                    <a:lnTo>
                      <a:pt x="29585" y="2157278"/>
                    </a:lnTo>
                    <a:lnTo>
                      <a:pt x="0" y="2157278"/>
                    </a:lnTo>
                    <a:close/>
                    <a:moveTo>
                      <a:pt x="531921" y="1861731"/>
                    </a:moveTo>
                    <a:lnTo>
                      <a:pt x="561506" y="1861731"/>
                    </a:lnTo>
                    <a:lnTo>
                      <a:pt x="561506" y="1891308"/>
                    </a:lnTo>
                    <a:lnTo>
                      <a:pt x="531921" y="1891308"/>
                    </a:lnTo>
                    <a:close/>
                    <a:moveTo>
                      <a:pt x="265961" y="1861728"/>
                    </a:moveTo>
                    <a:lnTo>
                      <a:pt x="295547" y="1861728"/>
                    </a:lnTo>
                    <a:lnTo>
                      <a:pt x="295547" y="1891306"/>
                    </a:lnTo>
                    <a:lnTo>
                      <a:pt x="265961" y="1891306"/>
                    </a:lnTo>
                    <a:close/>
                    <a:moveTo>
                      <a:pt x="0" y="1861726"/>
                    </a:moveTo>
                    <a:lnTo>
                      <a:pt x="29585" y="1861726"/>
                    </a:lnTo>
                    <a:lnTo>
                      <a:pt x="29585" y="1891304"/>
                    </a:lnTo>
                    <a:lnTo>
                      <a:pt x="0" y="1891304"/>
                    </a:lnTo>
                    <a:close/>
                    <a:moveTo>
                      <a:pt x="531921" y="1595769"/>
                    </a:moveTo>
                    <a:lnTo>
                      <a:pt x="561506" y="1595769"/>
                    </a:lnTo>
                    <a:lnTo>
                      <a:pt x="561506" y="1625355"/>
                    </a:lnTo>
                    <a:lnTo>
                      <a:pt x="531921" y="1625355"/>
                    </a:lnTo>
                    <a:close/>
                    <a:moveTo>
                      <a:pt x="265961" y="1595766"/>
                    </a:moveTo>
                    <a:lnTo>
                      <a:pt x="295547" y="1595766"/>
                    </a:lnTo>
                    <a:lnTo>
                      <a:pt x="295547" y="1625352"/>
                    </a:lnTo>
                    <a:lnTo>
                      <a:pt x="265961" y="1625352"/>
                    </a:lnTo>
                    <a:close/>
                    <a:moveTo>
                      <a:pt x="0" y="1595764"/>
                    </a:moveTo>
                    <a:lnTo>
                      <a:pt x="29585" y="1595764"/>
                    </a:lnTo>
                    <a:lnTo>
                      <a:pt x="29585" y="1625350"/>
                    </a:lnTo>
                    <a:lnTo>
                      <a:pt x="0" y="1625350"/>
                    </a:lnTo>
                    <a:close/>
                    <a:moveTo>
                      <a:pt x="531921" y="1329811"/>
                    </a:moveTo>
                    <a:lnTo>
                      <a:pt x="561506" y="1329811"/>
                    </a:lnTo>
                    <a:lnTo>
                      <a:pt x="561506" y="1359396"/>
                    </a:lnTo>
                    <a:lnTo>
                      <a:pt x="531921" y="1359396"/>
                    </a:lnTo>
                    <a:close/>
                    <a:moveTo>
                      <a:pt x="265961" y="1329809"/>
                    </a:moveTo>
                    <a:lnTo>
                      <a:pt x="295547" y="1329809"/>
                    </a:lnTo>
                    <a:lnTo>
                      <a:pt x="295547" y="1359393"/>
                    </a:lnTo>
                    <a:lnTo>
                      <a:pt x="265961" y="1359393"/>
                    </a:lnTo>
                    <a:close/>
                    <a:moveTo>
                      <a:pt x="0" y="1329806"/>
                    </a:moveTo>
                    <a:lnTo>
                      <a:pt x="29585" y="1329806"/>
                    </a:lnTo>
                    <a:lnTo>
                      <a:pt x="29585" y="1359391"/>
                    </a:lnTo>
                    <a:lnTo>
                      <a:pt x="0" y="1359391"/>
                    </a:lnTo>
                    <a:close/>
                    <a:moveTo>
                      <a:pt x="531921" y="1063855"/>
                    </a:moveTo>
                    <a:lnTo>
                      <a:pt x="561506" y="1063855"/>
                    </a:lnTo>
                    <a:lnTo>
                      <a:pt x="561506" y="1093441"/>
                    </a:lnTo>
                    <a:lnTo>
                      <a:pt x="531921" y="1093441"/>
                    </a:lnTo>
                    <a:close/>
                    <a:moveTo>
                      <a:pt x="265961" y="1063852"/>
                    </a:moveTo>
                    <a:lnTo>
                      <a:pt x="295547" y="1063852"/>
                    </a:lnTo>
                    <a:lnTo>
                      <a:pt x="295547" y="1093438"/>
                    </a:lnTo>
                    <a:lnTo>
                      <a:pt x="265961" y="1093438"/>
                    </a:lnTo>
                    <a:close/>
                    <a:moveTo>
                      <a:pt x="0" y="1063849"/>
                    </a:moveTo>
                    <a:lnTo>
                      <a:pt x="29585" y="1063849"/>
                    </a:lnTo>
                    <a:lnTo>
                      <a:pt x="29585" y="1093435"/>
                    </a:lnTo>
                    <a:lnTo>
                      <a:pt x="0" y="1093435"/>
                    </a:lnTo>
                    <a:close/>
                    <a:moveTo>
                      <a:pt x="531921" y="797884"/>
                    </a:moveTo>
                    <a:lnTo>
                      <a:pt x="561506" y="797884"/>
                    </a:lnTo>
                    <a:lnTo>
                      <a:pt x="561506" y="827470"/>
                    </a:lnTo>
                    <a:lnTo>
                      <a:pt x="531921" y="827470"/>
                    </a:lnTo>
                    <a:close/>
                    <a:moveTo>
                      <a:pt x="265961" y="797882"/>
                    </a:moveTo>
                    <a:lnTo>
                      <a:pt x="295547" y="797882"/>
                    </a:lnTo>
                    <a:lnTo>
                      <a:pt x="295547" y="827468"/>
                    </a:lnTo>
                    <a:lnTo>
                      <a:pt x="265961" y="827468"/>
                    </a:lnTo>
                    <a:close/>
                    <a:moveTo>
                      <a:pt x="0" y="797879"/>
                    </a:moveTo>
                    <a:lnTo>
                      <a:pt x="29585" y="797879"/>
                    </a:lnTo>
                    <a:lnTo>
                      <a:pt x="29585" y="827465"/>
                    </a:lnTo>
                    <a:lnTo>
                      <a:pt x="0" y="827465"/>
                    </a:lnTo>
                    <a:close/>
                    <a:moveTo>
                      <a:pt x="531921" y="531924"/>
                    </a:moveTo>
                    <a:lnTo>
                      <a:pt x="561506" y="531924"/>
                    </a:lnTo>
                    <a:lnTo>
                      <a:pt x="561506" y="561509"/>
                    </a:lnTo>
                    <a:lnTo>
                      <a:pt x="531921" y="561509"/>
                    </a:lnTo>
                    <a:close/>
                    <a:moveTo>
                      <a:pt x="265961" y="531922"/>
                    </a:moveTo>
                    <a:lnTo>
                      <a:pt x="295547" y="531922"/>
                    </a:lnTo>
                    <a:lnTo>
                      <a:pt x="295547" y="561507"/>
                    </a:lnTo>
                    <a:lnTo>
                      <a:pt x="265961" y="561507"/>
                    </a:lnTo>
                    <a:close/>
                    <a:moveTo>
                      <a:pt x="0" y="531920"/>
                    </a:moveTo>
                    <a:lnTo>
                      <a:pt x="29585" y="531920"/>
                    </a:lnTo>
                    <a:lnTo>
                      <a:pt x="29585" y="561505"/>
                    </a:lnTo>
                    <a:lnTo>
                      <a:pt x="0" y="561505"/>
                    </a:lnTo>
                    <a:close/>
                    <a:moveTo>
                      <a:pt x="531921" y="265964"/>
                    </a:moveTo>
                    <a:lnTo>
                      <a:pt x="561506" y="265964"/>
                    </a:lnTo>
                    <a:lnTo>
                      <a:pt x="561506" y="295550"/>
                    </a:lnTo>
                    <a:lnTo>
                      <a:pt x="531921" y="295550"/>
                    </a:lnTo>
                    <a:close/>
                    <a:moveTo>
                      <a:pt x="265961" y="265962"/>
                    </a:moveTo>
                    <a:lnTo>
                      <a:pt x="295547" y="265962"/>
                    </a:lnTo>
                    <a:lnTo>
                      <a:pt x="295547" y="295548"/>
                    </a:lnTo>
                    <a:lnTo>
                      <a:pt x="265961" y="295548"/>
                    </a:lnTo>
                    <a:close/>
                    <a:moveTo>
                      <a:pt x="0" y="265960"/>
                    </a:moveTo>
                    <a:lnTo>
                      <a:pt x="29585" y="265960"/>
                    </a:lnTo>
                    <a:lnTo>
                      <a:pt x="29585" y="295546"/>
                    </a:lnTo>
                    <a:lnTo>
                      <a:pt x="0" y="295546"/>
                    </a:lnTo>
                    <a:close/>
                    <a:moveTo>
                      <a:pt x="531921" y="5"/>
                    </a:moveTo>
                    <a:lnTo>
                      <a:pt x="561506" y="5"/>
                    </a:lnTo>
                    <a:lnTo>
                      <a:pt x="561506" y="29591"/>
                    </a:lnTo>
                    <a:lnTo>
                      <a:pt x="531921" y="29591"/>
                    </a:lnTo>
                    <a:close/>
                    <a:moveTo>
                      <a:pt x="265961" y="3"/>
                    </a:moveTo>
                    <a:lnTo>
                      <a:pt x="295547" y="3"/>
                    </a:lnTo>
                    <a:lnTo>
                      <a:pt x="295547" y="29589"/>
                    </a:lnTo>
                    <a:lnTo>
                      <a:pt x="265961" y="29589"/>
                    </a:lnTo>
                    <a:close/>
                    <a:moveTo>
                      <a:pt x="0" y="0"/>
                    </a:moveTo>
                    <a:lnTo>
                      <a:pt x="29585" y="0"/>
                    </a:lnTo>
                    <a:lnTo>
                      <a:pt x="29585" y="29586"/>
                    </a:lnTo>
                    <a:lnTo>
                      <a:pt x="0" y="29586"/>
                    </a:lnTo>
                    <a:close/>
                  </a:path>
                </a:pathLst>
              </a:custGeom>
              <a:solidFill>
                <a:schemeClr val="tx2">
                  <a:alpha val="20000"/>
                </a:schemeClr>
              </a:solidFill>
              <a:ln w="10294"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13" name="Freeform: Shape 12">
              <a:extLst>
                <a:ext uri="{FF2B5EF4-FFF2-40B4-BE49-F238E27FC236}">
                  <a16:creationId xmlns:a16="http://schemas.microsoft.com/office/drawing/2014/main" xmlns="" id="{0E74442D-955A-45C9-814F-E245307D3B30}"/>
                </a:ext>
              </a:extLst>
            </p:cNvPr>
            <p:cNvSpPr/>
            <p:nvPr userDrawn="1"/>
          </p:nvSpPr>
          <p:spPr>
            <a:xfrm>
              <a:off x="11620604" y="258374"/>
              <a:ext cx="318688" cy="6341252"/>
            </a:xfrm>
            <a:custGeom>
              <a:avLst/>
              <a:gdLst>
                <a:gd name="connsiteX0" fmla="*/ 286785 w 318688"/>
                <a:gd name="connsiteY0" fmla="*/ 6309351 h 6341252"/>
                <a:gd name="connsiteX1" fmla="*/ 318688 w 318688"/>
                <a:gd name="connsiteY1" fmla="*/ 6309351 h 6341252"/>
                <a:gd name="connsiteX2" fmla="*/ 318688 w 318688"/>
                <a:gd name="connsiteY2" fmla="*/ 6341252 h 6341252"/>
                <a:gd name="connsiteX3" fmla="*/ 286785 w 318688"/>
                <a:gd name="connsiteY3" fmla="*/ 6341252 h 6341252"/>
                <a:gd name="connsiteX4" fmla="*/ 0 w 318688"/>
                <a:gd name="connsiteY4" fmla="*/ 6309351 h 6341252"/>
                <a:gd name="connsiteX5" fmla="*/ 31901 w 318688"/>
                <a:gd name="connsiteY5" fmla="*/ 6309351 h 6341252"/>
                <a:gd name="connsiteX6" fmla="*/ 31901 w 318688"/>
                <a:gd name="connsiteY6" fmla="*/ 6341252 h 6341252"/>
                <a:gd name="connsiteX7" fmla="*/ 0 w 318688"/>
                <a:gd name="connsiteY7" fmla="*/ 6341252 h 6341252"/>
                <a:gd name="connsiteX8" fmla="*/ 286785 w 318688"/>
                <a:gd name="connsiteY8" fmla="*/ 6022567 h 6341252"/>
                <a:gd name="connsiteX9" fmla="*/ 318688 w 318688"/>
                <a:gd name="connsiteY9" fmla="*/ 6022567 h 6341252"/>
                <a:gd name="connsiteX10" fmla="*/ 318688 w 318688"/>
                <a:gd name="connsiteY10" fmla="*/ 6054468 h 6341252"/>
                <a:gd name="connsiteX11" fmla="*/ 286785 w 318688"/>
                <a:gd name="connsiteY11" fmla="*/ 6054468 h 6341252"/>
                <a:gd name="connsiteX12" fmla="*/ 0 w 318688"/>
                <a:gd name="connsiteY12" fmla="*/ 6022567 h 6341252"/>
                <a:gd name="connsiteX13" fmla="*/ 31901 w 318688"/>
                <a:gd name="connsiteY13" fmla="*/ 6022567 h 6341252"/>
                <a:gd name="connsiteX14" fmla="*/ 31901 w 318688"/>
                <a:gd name="connsiteY14" fmla="*/ 6054468 h 6341252"/>
                <a:gd name="connsiteX15" fmla="*/ 0 w 318688"/>
                <a:gd name="connsiteY15" fmla="*/ 6054468 h 6341252"/>
                <a:gd name="connsiteX16" fmla="*/ 286785 w 318688"/>
                <a:gd name="connsiteY16" fmla="*/ 5735783 h 6341252"/>
                <a:gd name="connsiteX17" fmla="*/ 318688 w 318688"/>
                <a:gd name="connsiteY17" fmla="*/ 5735783 h 6341252"/>
                <a:gd name="connsiteX18" fmla="*/ 318688 w 318688"/>
                <a:gd name="connsiteY18" fmla="*/ 5767685 h 6341252"/>
                <a:gd name="connsiteX19" fmla="*/ 286785 w 318688"/>
                <a:gd name="connsiteY19" fmla="*/ 5767685 h 6341252"/>
                <a:gd name="connsiteX20" fmla="*/ 0 w 318688"/>
                <a:gd name="connsiteY20" fmla="*/ 5735783 h 6341252"/>
                <a:gd name="connsiteX21" fmla="*/ 31901 w 318688"/>
                <a:gd name="connsiteY21" fmla="*/ 5735783 h 6341252"/>
                <a:gd name="connsiteX22" fmla="*/ 31901 w 318688"/>
                <a:gd name="connsiteY22" fmla="*/ 5767685 h 6341252"/>
                <a:gd name="connsiteX23" fmla="*/ 0 w 318688"/>
                <a:gd name="connsiteY23" fmla="*/ 5767685 h 6341252"/>
                <a:gd name="connsiteX24" fmla="*/ 286785 w 318688"/>
                <a:gd name="connsiteY24" fmla="*/ 5448997 h 6341252"/>
                <a:gd name="connsiteX25" fmla="*/ 318688 w 318688"/>
                <a:gd name="connsiteY25" fmla="*/ 5448997 h 6341252"/>
                <a:gd name="connsiteX26" fmla="*/ 318688 w 318688"/>
                <a:gd name="connsiteY26" fmla="*/ 5480899 h 6341252"/>
                <a:gd name="connsiteX27" fmla="*/ 286785 w 318688"/>
                <a:gd name="connsiteY27" fmla="*/ 5480899 h 6341252"/>
                <a:gd name="connsiteX28" fmla="*/ 0 w 318688"/>
                <a:gd name="connsiteY28" fmla="*/ 5448997 h 6341252"/>
                <a:gd name="connsiteX29" fmla="*/ 31901 w 318688"/>
                <a:gd name="connsiteY29" fmla="*/ 5448997 h 6341252"/>
                <a:gd name="connsiteX30" fmla="*/ 31901 w 318688"/>
                <a:gd name="connsiteY30" fmla="*/ 5480899 h 6341252"/>
                <a:gd name="connsiteX31" fmla="*/ 0 w 318688"/>
                <a:gd name="connsiteY31" fmla="*/ 5480899 h 6341252"/>
                <a:gd name="connsiteX32" fmla="*/ 286785 w 318688"/>
                <a:gd name="connsiteY32" fmla="*/ 5162213 h 6341252"/>
                <a:gd name="connsiteX33" fmla="*/ 318688 w 318688"/>
                <a:gd name="connsiteY33" fmla="*/ 5162213 h 6341252"/>
                <a:gd name="connsiteX34" fmla="*/ 318688 w 318688"/>
                <a:gd name="connsiteY34" fmla="*/ 5194116 h 6341252"/>
                <a:gd name="connsiteX35" fmla="*/ 286785 w 318688"/>
                <a:gd name="connsiteY35" fmla="*/ 5194116 h 6341252"/>
                <a:gd name="connsiteX36" fmla="*/ 0 w 318688"/>
                <a:gd name="connsiteY36" fmla="*/ 5162213 h 6341252"/>
                <a:gd name="connsiteX37" fmla="*/ 31901 w 318688"/>
                <a:gd name="connsiteY37" fmla="*/ 5162213 h 6341252"/>
                <a:gd name="connsiteX38" fmla="*/ 31901 w 318688"/>
                <a:gd name="connsiteY38" fmla="*/ 5194116 h 6341252"/>
                <a:gd name="connsiteX39" fmla="*/ 0 w 318688"/>
                <a:gd name="connsiteY39" fmla="*/ 5194116 h 6341252"/>
                <a:gd name="connsiteX40" fmla="*/ 286785 w 318688"/>
                <a:gd name="connsiteY40" fmla="*/ 4875429 h 6341252"/>
                <a:gd name="connsiteX41" fmla="*/ 318688 w 318688"/>
                <a:gd name="connsiteY41" fmla="*/ 4875429 h 6341252"/>
                <a:gd name="connsiteX42" fmla="*/ 318688 w 318688"/>
                <a:gd name="connsiteY42" fmla="*/ 4907331 h 6341252"/>
                <a:gd name="connsiteX43" fmla="*/ 286785 w 318688"/>
                <a:gd name="connsiteY43" fmla="*/ 4907331 h 6341252"/>
                <a:gd name="connsiteX44" fmla="*/ 0 w 318688"/>
                <a:gd name="connsiteY44" fmla="*/ 4875429 h 6341252"/>
                <a:gd name="connsiteX45" fmla="*/ 31901 w 318688"/>
                <a:gd name="connsiteY45" fmla="*/ 4875429 h 6341252"/>
                <a:gd name="connsiteX46" fmla="*/ 31901 w 318688"/>
                <a:gd name="connsiteY46" fmla="*/ 4907331 h 6341252"/>
                <a:gd name="connsiteX47" fmla="*/ 0 w 318688"/>
                <a:gd name="connsiteY47" fmla="*/ 4907331 h 6341252"/>
                <a:gd name="connsiteX48" fmla="*/ 286785 w 318688"/>
                <a:gd name="connsiteY48" fmla="*/ 4588644 h 6341252"/>
                <a:gd name="connsiteX49" fmla="*/ 318688 w 318688"/>
                <a:gd name="connsiteY49" fmla="*/ 4588644 h 6341252"/>
                <a:gd name="connsiteX50" fmla="*/ 318688 w 318688"/>
                <a:gd name="connsiteY50" fmla="*/ 4620545 h 6341252"/>
                <a:gd name="connsiteX51" fmla="*/ 286785 w 318688"/>
                <a:gd name="connsiteY51" fmla="*/ 4620545 h 6341252"/>
                <a:gd name="connsiteX52" fmla="*/ 0 w 318688"/>
                <a:gd name="connsiteY52" fmla="*/ 4588644 h 6341252"/>
                <a:gd name="connsiteX53" fmla="*/ 31901 w 318688"/>
                <a:gd name="connsiteY53" fmla="*/ 4588644 h 6341252"/>
                <a:gd name="connsiteX54" fmla="*/ 31901 w 318688"/>
                <a:gd name="connsiteY54" fmla="*/ 4620545 h 6341252"/>
                <a:gd name="connsiteX55" fmla="*/ 0 w 318688"/>
                <a:gd name="connsiteY55" fmla="*/ 4620545 h 6341252"/>
                <a:gd name="connsiteX56" fmla="*/ 286785 w 318688"/>
                <a:gd name="connsiteY56" fmla="*/ 4301860 h 6341252"/>
                <a:gd name="connsiteX57" fmla="*/ 318688 w 318688"/>
                <a:gd name="connsiteY57" fmla="*/ 4301860 h 6341252"/>
                <a:gd name="connsiteX58" fmla="*/ 318688 w 318688"/>
                <a:gd name="connsiteY58" fmla="*/ 4333762 h 6341252"/>
                <a:gd name="connsiteX59" fmla="*/ 286785 w 318688"/>
                <a:gd name="connsiteY59" fmla="*/ 4333762 h 6341252"/>
                <a:gd name="connsiteX60" fmla="*/ 0 w 318688"/>
                <a:gd name="connsiteY60" fmla="*/ 4301860 h 6341252"/>
                <a:gd name="connsiteX61" fmla="*/ 31901 w 318688"/>
                <a:gd name="connsiteY61" fmla="*/ 4301860 h 6341252"/>
                <a:gd name="connsiteX62" fmla="*/ 31901 w 318688"/>
                <a:gd name="connsiteY62" fmla="*/ 4333762 h 6341252"/>
                <a:gd name="connsiteX63" fmla="*/ 0 w 318688"/>
                <a:gd name="connsiteY63" fmla="*/ 4333762 h 6341252"/>
                <a:gd name="connsiteX64" fmla="*/ 286785 w 318688"/>
                <a:gd name="connsiteY64" fmla="*/ 4015075 h 6341252"/>
                <a:gd name="connsiteX65" fmla="*/ 318688 w 318688"/>
                <a:gd name="connsiteY65" fmla="*/ 4015075 h 6341252"/>
                <a:gd name="connsiteX66" fmla="*/ 318688 w 318688"/>
                <a:gd name="connsiteY66" fmla="*/ 4046976 h 6341252"/>
                <a:gd name="connsiteX67" fmla="*/ 286785 w 318688"/>
                <a:gd name="connsiteY67" fmla="*/ 4046976 h 6341252"/>
                <a:gd name="connsiteX68" fmla="*/ 0 w 318688"/>
                <a:gd name="connsiteY68" fmla="*/ 4015075 h 6341252"/>
                <a:gd name="connsiteX69" fmla="*/ 31901 w 318688"/>
                <a:gd name="connsiteY69" fmla="*/ 4015075 h 6341252"/>
                <a:gd name="connsiteX70" fmla="*/ 31901 w 318688"/>
                <a:gd name="connsiteY70" fmla="*/ 4046976 h 6341252"/>
                <a:gd name="connsiteX71" fmla="*/ 0 w 318688"/>
                <a:gd name="connsiteY71" fmla="*/ 4046976 h 6341252"/>
                <a:gd name="connsiteX72" fmla="*/ 286785 w 318688"/>
                <a:gd name="connsiteY72" fmla="*/ 3728291 h 6341252"/>
                <a:gd name="connsiteX73" fmla="*/ 318688 w 318688"/>
                <a:gd name="connsiteY73" fmla="*/ 3728291 h 6341252"/>
                <a:gd name="connsiteX74" fmla="*/ 318688 w 318688"/>
                <a:gd name="connsiteY74" fmla="*/ 3760193 h 6341252"/>
                <a:gd name="connsiteX75" fmla="*/ 286785 w 318688"/>
                <a:gd name="connsiteY75" fmla="*/ 3760193 h 6341252"/>
                <a:gd name="connsiteX76" fmla="*/ 0 w 318688"/>
                <a:gd name="connsiteY76" fmla="*/ 3728291 h 6341252"/>
                <a:gd name="connsiteX77" fmla="*/ 31901 w 318688"/>
                <a:gd name="connsiteY77" fmla="*/ 3728291 h 6341252"/>
                <a:gd name="connsiteX78" fmla="*/ 31901 w 318688"/>
                <a:gd name="connsiteY78" fmla="*/ 3760193 h 6341252"/>
                <a:gd name="connsiteX79" fmla="*/ 0 w 318688"/>
                <a:gd name="connsiteY79" fmla="*/ 3760193 h 6341252"/>
                <a:gd name="connsiteX80" fmla="*/ 286785 w 318688"/>
                <a:gd name="connsiteY80" fmla="*/ 3441515 h 6341252"/>
                <a:gd name="connsiteX81" fmla="*/ 318688 w 318688"/>
                <a:gd name="connsiteY81" fmla="*/ 3441515 h 6341252"/>
                <a:gd name="connsiteX82" fmla="*/ 318688 w 318688"/>
                <a:gd name="connsiteY82" fmla="*/ 3473408 h 6341252"/>
                <a:gd name="connsiteX83" fmla="*/ 286785 w 318688"/>
                <a:gd name="connsiteY83" fmla="*/ 3473408 h 6341252"/>
                <a:gd name="connsiteX84" fmla="*/ 0 w 318688"/>
                <a:gd name="connsiteY84" fmla="*/ 3441514 h 6341252"/>
                <a:gd name="connsiteX85" fmla="*/ 31901 w 318688"/>
                <a:gd name="connsiteY85" fmla="*/ 3441514 h 6341252"/>
                <a:gd name="connsiteX86" fmla="*/ 31901 w 318688"/>
                <a:gd name="connsiteY86" fmla="*/ 3473408 h 6341252"/>
                <a:gd name="connsiteX87" fmla="*/ 0 w 318688"/>
                <a:gd name="connsiteY87" fmla="*/ 3473408 h 6341252"/>
                <a:gd name="connsiteX88" fmla="*/ 286785 w 318688"/>
                <a:gd name="connsiteY88" fmla="*/ 3154732 h 6341252"/>
                <a:gd name="connsiteX89" fmla="*/ 318688 w 318688"/>
                <a:gd name="connsiteY89" fmla="*/ 3154732 h 6341252"/>
                <a:gd name="connsiteX90" fmla="*/ 318688 w 318688"/>
                <a:gd name="connsiteY90" fmla="*/ 3186635 h 6341252"/>
                <a:gd name="connsiteX91" fmla="*/ 286785 w 318688"/>
                <a:gd name="connsiteY91" fmla="*/ 3186635 h 6341252"/>
                <a:gd name="connsiteX92" fmla="*/ 0 w 318688"/>
                <a:gd name="connsiteY92" fmla="*/ 3154731 h 6341252"/>
                <a:gd name="connsiteX93" fmla="*/ 31901 w 318688"/>
                <a:gd name="connsiteY93" fmla="*/ 3154731 h 6341252"/>
                <a:gd name="connsiteX94" fmla="*/ 31901 w 318688"/>
                <a:gd name="connsiteY94" fmla="*/ 3186634 h 6341252"/>
                <a:gd name="connsiteX95" fmla="*/ 0 w 318688"/>
                <a:gd name="connsiteY95" fmla="*/ 3186634 h 6341252"/>
                <a:gd name="connsiteX96" fmla="*/ 286785 w 318688"/>
                <a:gd name="connsiteY96" fmla="*/ 2867859 h 6341252"/>
                <a:gd name="connsiteX97" fmla="*/ 318688 w 318688"/>
                <a:gd name="connsiteY97" fmla="*/ 2867859 h 6341252"/>
                <a:gd name="connsiteX98" fmla="*/ 318688 w 318688"/>
                <a:gd name="connsiteY98" fmla="*/ 2899760 h 6341252"/>
                <a:gd name="connsiteX99" fmla="*/ 286785 w 318688"/>
                <a:gd name="connsiteY99" fmla="*/ 2899760 h 6341252"/>
                <a:gd name="connsiteX100" fmla="*/ 0 w 318688"/>
                <a:gd name="connsiteY100" fmla="*/ 2867855 h 6341252"/>
                <a:gd name="connsiteX101" fmla="*/ 31901 w 318688"/>
                <a:gd name="connsiteY101" fmla="*/ 2867855 h 6341252"/>
                <a:gd name="connsiteX102" fmla="*/ 31901 w 318688"/>
                <a:gd name="connsiteY102" fmla="*/ 2899757 h 6341252"/>
                <a:gd name="connsiteX103" fmla="*/ 0 w 318688"/>
                <a:gd name="connsiteY103" fmla="*/ 2899757 h 6341252"/>
                <a:gd name="connsiteX104" fmla="*/ 286785 w 318688"/>
                <a:gd name="connsiteY104" fmla="*/ 2581076 h 6341252"/>
                <a:gd name="connsiteX105" fmla="*/ 318688 w 318688"/>
                <a:gd name="connsiteY105" fmla="*/ 2581076 h 6341252"/>
                <a:gd name="connsiteX106" fmla="*/ 318688 w 318688"/>
                <a:gd name="connsiteY106" fmla="*/ 2612993 h 6341252"/>
                <a:gd name="connsiteX107" fmla="*/ 286785 w 318688"/>
                <a:gd name="connsiteY107" fmla="*/ 2612993 h 6341252"/>
                <a:gd name="connsiteX108" fmla="*/ 0 w 318688"/>
                <a:gd name="connsiteY108" fmla="*/ 2581073 h 6341252"/>
                <a:gd name="connsiteX109" fmla="*/ 31901 w 318688"/>
                <a:gd name="connsiteY109" fmla="*/ 2581073 h 6341252"/>
                <a:gd name="connsiteX110" fmla="*/ 31901 w 318688"/>
                <a:gd name="connsiteY110" fmla="*/ 2612987 h 6341252"/>
                <a:gd name="connsiteX111" fmla="*/ 0 w 318688"/>
                <a:gd name="connsiteY111" fmla="*/ 2612987 h 6341252"/>
                <a:gd name="connsiteX112" fmla="*/ 286785 w 318688"/>
                <a:gd name="connsiteY112" fmla="*/ 2294287 h 6341252"/>
                <a:gd name="connsiteX113" fmla="*/ 318688 w 318688"/>
                <a:gd name="connsiteY113" fmla="*/ 2294287 h 6341252"/>
                <a:gd name="connsiteX114" fmla="*/ 318688 w 318688"/>
                <a:gd name="connsiteY114" fmla="*/ 2326193 h 6341252"/>
                <a:gd name="connsiteX115" fmla="*/ 286785 w 318688"/>
                <a:gd name="connsiteY115" fmla="*/ 2326193 h 6341252"/>
                <a:gd name="connsiteX116" fmla="*/ 0 w 318688"/>
                <a:gd name="connsiteY116" fmla="*/ 2294283 h 6341252"/>
                <a:gd name="connsiteX117" fmla="*/ 31901 w 318688"/>
                <a:gd name="connsiteY117" fmla="*/ 2294283 h 6341252"/>
                <a:gd name="connsiteX118" fmla="*/ 31901 w 318688"/>
                <a:gd name="connsiteY118" fmla="*/ 2326188 h 6341252"/>
                <a:gd name="connsiteX119" fmla="*/ 0 w 318688"/>
                <a:gd name="connsiteY119" fmla="*/ 2326188 h 6341252"/>
                <a:gd name="connsiteX120" fmla="*/ 286785 w 318688"/>
                <a:gd name="connsiteY120" fmla="*/ 2007498 h 6341252"/>
                <a:gd name="connsiteX121" fmla="*/ 318688 w 318688"/>
                <a:gd name="connsiteY121" fmla="*/ 2007498 h 6341252"/>
                <a:gd name="connsiteX122" fmla="*/ 318688 w 318688"/>
                <a:gd name="connsiteY122" fmla="*/ 2039391 h 6341252"/>
                <a:gd name="connsiteX123" fmla="*/ 286785 w 318688"/>
                <a:gd name="connsiteY123" fmla="*/ 2039391 h 6341252"/>
                <a:gd name="connsiteX124" fmla="*/ 0 w 318688"/>
                <a:gd name="connsiteY124" fmla="*/ 2007496 h 6341252"/>
                <a:gd name="connsiteX125" fmla="*/ 31901 w 318688"/>
                <a:gd name="connsiteY125" fmla="*/ 2007496 h 6341252"/>
                <a:gd name="connsiteX126" fmla="*/ 31901 w 318688"/>
                <a:gd name="connsiteY126" fmla="*/ 2039389 h 6341252"/>
                <a:gd name="connsiteX127" fmla="*/ 0 w 318688"/>
                <a:gd name="connsiteY127" fmla="*/ 2039389 h 6341252"/>
                <a:gd name="connsiteX128" fmla="*/ 286785 w 318688"/>
                <a:gd name="connsiteY128" fmla="*/ 1720711 h 6341252"/>
                <a:gd name="connsiteX129" fmla="*/ 318688 w 318688"/>
                <a:gd name="connsiteY129" fmla="*/ 1720711 h 6341252"/>
                <a:gd name="connsiteX130" fmla="*/ 318688 w 318688"/>
                <a:gd name="connsiteY130" fmla="*/ 1752614 h 6341252"/>
                <a:gd name="connsiteX131" fmla="*/ 286785 w 318688"/>
                <a:gd name="connsiteY131" fmla="*/ 1752614 h 6341252"/>
                <a:gd name="connsiteX132" fmla="*/ 0 w 318688"/>
                <a:gd name="connsiteY132" fmla="*/ 1720709 h 6341252"/>
                <a:gd name="connsiteX133" fmla="*/ 31901 w 318688"/>
                <a:gd name="connsiteY133" fmla="*/ 1720709 h 6341252"/>
                <a:gd name="connsiteX134" fmla="*/ 31901 w 318688"/>
                <a:gd name="connsiteY134" fmla="*/ 1752612 h 6341252"/>
                <a:gd name="connsiteX135" fmla="*/ 0 w 318688"/>
                <a:gd name="connsiteY135" fmla="*/ 1752612 h 6341252"/>
                <a:gd name="connsiteX136" fmla="*/ 286785 w 318688"/>
                <a:gd name="connsiteY136" fmla="*/ 1433930 h 6341252"/>
                <a:gd name="connsiteX137" fmla="*/ 318688 w 318688"/>
                <a:gd name="connsiteY137" fmla="*/ 1433930 h 6341252"/>
                <a:gd name="connsiteX138" fmla="*/ 318688 w 318688"/>
                <a:gd name="connsiteY138" fmla="*/ 1465831 h 6341252"/>
                <a:gd name="connsiteX139" fmla="*/ 286785 w 318688"/>
                <a:gd name="connsiteY139" fmla="*/ 1465831 h 6341252"/>
                <a:gd name="connsiteX140" fmla="*/ 0 w 318688"/>
                <a:gd name="connsiteY140" fmla="*/ 1433927 h 6341252"/>
                <a:gd name="connsiteX141" fmla="*/ 31901 w 318688"/>
                <a:gd name="connsiteY141" fmla="*/ 1433927 h 6341252"/>
                <a:gd name="connsiteX142" fmla="*/ 31901 w 318688"/>
                <a:gd name="connsiteY142" fmla="*/ 1465828 h 6341252"/>
                <a:gd name="connsiteX143" fmla="*/ 0 w 318688"/>
                <a:gd name="connsiteY143" fmla="*/ 1465828 h 6341252"/>
                <a:gd name="connsiteX144" fmla="*/ 286785 w 318688"/>
                <a:gd name="connsiteY144" fmla="*/ 1147150 h 6341252"/>
                <a:gd name="connsiteX145" fmla="*/ 318688 w 318688"/>
                <a:gd name="connsiteY145" fmla="*/ 1147150 h 6341252"/>
                <a:gd name="connsiteX146" fmla="*/ 318688 w 318688"/>
                <a:gd name="connsiteY146" fmla="*/ 1179052 h 6341252"/>
                <a:gd name="connsiteX147" fmla="*/ 286785 w 318688"/>
                <a:gd name="connsiteY147" fmla="*/ 1179052 h 6341252"/>
                <a:gd name="connsiteX148" fmla="*/ 0 w 318688"/>
                <a:gd name="connsiteY148" fmla="*/ 1147146 h 6341252"/>
                <a:gd name="connsiteX149" fmla="*/ 31901 w 318688"/>
                <a:gd name="connsiteY149" fmla="*/ 1147146 h 6341252"/>
                <a:gd name="connsiteX150" fmla="*/ 31901 w 318688"/>
                <a:gd name="connsiteY150" fmla="*/ 1179049 h 6341252"/>
                <a:gd name="connsiteX151" fmla="*/ 0 w 318688"/>
                <a:gd name="connsiteY151" fmla="*/ 1179049 h 6341252"/>
                <a:gd name="connsiteX152" fmla="*/ 286785 w 318688"/>
                <a:gd name="connsiteY152" fmla="*/ 860355 h 6341252"/>
                <a:gd name="connsiteX153" fmla="*/ 318688 w 318688"/>
                <a:gd name="connsiteY153" fmla="*/ 860355 h 6341252"/>
                <a:gd name="connsiteX154" fmla="*/ 318688 w 318688"/>
                <a:gd name="connsiteY154" fmla="*/ 892257 h 6341252"/>
                <a:gd name="connsiteX155" fmla="*/ 286785 w 318688"/>
                <a:gd name="connsiteY155" fmla="*/ 892257 h 6341252"/>
                <a:gd name="connsiteX156" fmla="*/ 0 w 318688"/>
                <a:gd name="connsiteY156" fmla="*/ 860351 h 6341252"/>
                <a:gd name="connsiteX157" fmla="*/ 31901 w 318688"/>
                <a:gd name="connsiteY157" fmla="*/ 860351 h 6341252"/>
                <a:gd name="connsiteX158" fmla="*/ 31901 w 318688"/>
                <a:gd name="connsiteY158" fmla="*/ 892254 h 6341252"/>
                <a:gd name="connsiteX159" fmla="*/ 0 w 318688"/>
                <a:gd name="connsiteY159" fmla="*/ 892254 h 6341252"/>
                <a:gd name="connsiteX160" fmla="*/ 286785 w 318688"/>
                <a:gd name="connsiteY160" fmla="*/ 573571 h 6341252"/>
                <a:gd name="connsiteX161" fmla="*/ 318688 w 318688"/>
                <a:gd name="connsiteY161" fmla="*/ 573571 h 6341252"/>
                <a:gd name="connsiteX162" fmla="*/ 318688 w 318688"/>
                <a:gd name="connsiteY162" fmla="*/ 605472 h 6341252"/>
                <a:gd name="connsiteX163" fmla="*/ 286785 w 318688"/>
                <a:gd name="connsiteY163" fmla="*/ 605472 h 6341252"/>
                <a:gd name="connsiteX164" fmla="*/ 0 w 318688"/>
                <a:gd name="connsiteY164" fmla="*/ 573568 h 6341252"/>
                <a:gd name="connsiteX165" fmla="*/ 31901 w 318688"/>
                <a:gd name="connsiteY165" fmla="*/ 573568 h 6341252"/>
                <a:gd name="connsiteX166" fmla="*/ 31901 w 318688"/>
                <a:gd name="connsiteY166" fmla="*/ 605470 h 6341252"/>
                <a:gd name="connsiteX167" fmla="*/ 0 w 318688"/>
                <a:gd name="connsiteY167" fmla="*/ 605470 h 6341252"/>
                <a:gd name="connsiteX168" fmla="*/ 286785 w 318688"/>
                <a:gd name="connsiteY168" fmla="*/ 286786 h 6341252"/>
                <a:gd name="connsiteX169" fmla="*/ 318688 w 318688"/>
                <a:gd name="connsiteY169" fmla="*/ 286786 h 6341252"/>
                <a:gd name="connsiteX170" fmla="*/ 318688 w 318688"/>
                <a:gd name="connsiteY170" fmla="*/ 318689 h 6341252"/>
                <a:gd name="connsiteX171" fmla="*/ 286785 w 318688"/>
                <a:gd name="connsiteY171" fmla="*/ 318689 h 6341252"/>
                <a:gd name="connsiteX172" fmla="*/ 0 w 318688"/>
                <a:gd name="connsiteY172" fmla="*/ 286784 h 6341252"/>
                <a:gd name="connsiteX173" fmla="*/ 31901 w 318688"/>
                <a:gd name="connsiteY173" fmla="*/ 286784 h 6341252"/>
                <a:gd name="connsiteX174" fmla="*/ 31901 w 318688"/>
                <a:gd name="connsiteY174" fmla="*/ 318687 h 6341252"/>
                <a:gd name="connsiteX175" fmla="*/ 0 w 318688"/>
                <a:gd name="connsiteY175" fmla="*/ 318687 h 6341252"/>
                <a:gd name="connsiteX176" fmla="*/ 286785 w 318688"/>
                <a:gd name="connsiteY176" fmla="*/ 3 h 6341252"/>
                <a:gd name="connsiteX177" fmla="*/ 318688 w 318688"/>
                <a:gd name="connsiteY177" fmla="*/ 3 h 6341252"/>
                <a:gd name="connsiteX178" fmla="*/ 318688 w 318688"/>
                <a:gd name="connsiteY178" fmla="*/ 31906 h 6341252"/>
                <a:gd name="connsiteX179" fmla="*/ 286785 w 318688"/>
                <a:gd name="connsiteY179" fmla="*/ 31906 h 6341252"/>
                <a:gd name="connsiteX180" fmla="*/ 0 w 318688"/>
                <a:gd name="connsiteY180" fmla="*/ 0 h 6341252"/>
                <a:gd name="connsiteX181" fmla="*/ 31901 w 318688"/>
                <a:gd name="connsiteY181" fmla="*/ 0 h 6341252"/>
                <a:gd name="connsiteX182" fmla="*/ 31901 w 318688"/>
                <a:gd name="connsiteY182" fmla="*/ 31903 h 6341252"/>
                <a:gd name="connsiteX183" fmla="*/ 0 w 318688"/>
                <a:gd name="connsiteY183" fmla="*/ 31903 h 6341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Lst>
              <a:rect l="l" t="t" r="r" b="b"/>
              <a:pathLst>
                <a:path w="318688" h="6341252">
                  <a:moveTo>
                    <a:pt x="286785" y="6309351"/>
                  </a:moveTo>
                  <a:lnTo>
                    <a:pt x="318688" y="6309351"/>
                  </a:lnTo>
                  <a:lnTo>
                    <a:pt x="318688" y="6341252"/>
                  </a:lnTo>
                  <a:lnTo>
                    <a:pt x="286785" y="6341252"/>
                  </a:lnTo>
                  <a:close/>
                  <a:moveTo>
                    <a:pt x="0" y="6309351"/>
                  </a:moveTo>
                  <a:lnTo>
                    <a:pt x="31901" y="6309351"/>
                  </a:lnTo>
                  <a:lnTo>
                    <a:pt x="31901" y="6341252"/>
                  </a:lnTo>
                  <a:lnTo>
                    <a:pt x="0" y="6341252"/>
                  </a:lnTo>
                  <a:close/>
                  <a:moveTo>
                    <a:pt x="286785" y="6022567"/>
                  </a:moveTo>
                  <a:lnTo>
                    <a:pt x="318688" y="6022567"/>
                  </a:lnTo>
                  <a:lnTo>
                    <a:pt x="318688" y="6054468"/>
                  </a:lnTo>
                  <a:lnTo>
                    <a:pt x="286785" y="6054468"/>
                  </a:lnTo>
                  <a:close/>
                  <a:moveTo>
                    <a:pt x="0" y="6022567"/>
                  </a:moveTo>
                  <a:lnTo>
                    <a:pt x="31901" y="6022567"/>
                  </a:lnTo>
                  <a:lnTo>
                    <a:pt x="31901" y="6054468"/>
                  </a:lnTo>
                  <a:lnTo>
                    <a:pt x="0" y="6054468"/>
                  </a:lnTo>
                  <a:close/>
                  <a:moveTo>
                    <a:pt x="286785" y="5735783"/>
                  </a:moveTo>
                  <a:lnTo>
                    <a:pt x="318688" y="5735783"/>
                  </a:lnTo>
                  <a:lnTo>
                    <a:pt x="318688" y="5767685"/>
                  </a:lnTo>
                  <a:lnTo>
                    <a:pt x="286785" y="5767685"/>
                  </a:lnTo>
                  <a:close/>
                  <a:moveTo>
                    <a:pt x="0" y="5735783"/>
                  </a:moveTo>
                  <a:lnTo>
                    <a:pt x="31901" y="5735783"/>
                  </a:lnTo>
                  <a:lnTo>
                    <a:pt x="31901" y="5767685"/>
                  </a:lnTo>
                  <a:lnTo>
                    <a:pt x="0" y="5767685"/>
                  </a:lnTo>
                  <a:close/>
                  <a:moveTo>
                    <a:pt x="286785" y="5448997"/>
                  </a:moveTo>
                  <a:lnTo>
                    <a:pt x="318688" y="5448997"/>
                  </a:lnTo>
                  <a:lnTo>
                    <a:pt x="318688" y="5480899"/>
                  </a:lnTo>
                  <a:lnTo>
                    <a:pt x="286785" y="5480899"/>
                  </a:lnTo>
                  <a:close/>
                  <a:moveTo>
                    <a:pt x="0" y="5448997"/>
                  </a:moveTo>
                  <a:lnTo>
                    <a:pt x="31901" y="5448997"/>
                  </a:lnTo>
                  <a:lnTo>
                    <a:pt x="31901" y="5480899"/>
                  </a:lnTo>
                  <a:lnTo>
                    <a:pt x="0" y="5480899"/>
                  </a:lnTo>
                  <a:close/>
                  <a:moveTo>
                    <a:pt x="286785" y="5162213"/>
                  </a:moveTo>
                  <a:lnTo>
                    <a:pt x="318688" y="5162213"/>
                  </a:lnTo>
                  <a:lnTo>
                    <a:pt x="318688" y="5194116"/>
                  </a:lnTo>
                  <a:lnTo>
                    <a:pt x="286785" y="5194116"/>
                  </a:lnTo>
                  <a:close/>
                  <a:moveTo>
                    <a:pt x="0" y="5162213"/>
                  </a:moveTo>
                  <a:lnTo>
                    <a:pt x="31901" y="5162213"/>
                  </a:lnTo>
                  <a:lnTo>
                    <a:pt x="31901" y="5194116"/>
                  </a:lnTo>
                  <a:lnTo>
                    <a:pt x="0" y="5194116"/>
                  </a:lnTo>
                  <a:close/>
                  <a:moveTo>
                    <a:pt x="286785" y="4875429"/>
                  </a:moveTo>
                  <a:lnTo>
                    <a:pt x="318688" y="4875429"/>
                  </a:lnTo>
                  <a:lnTo>
                    <a:pt x="318688" y="4907331"/>
                  </a:lnTo>
                  <a:lnTo>
                    <a:pt x="286785" y="4907331"/>
                  </a:lnTo>
                  <a:close/>
                  <a:moveTo>
                    <a:pt x="0" y="4875429"/>
                  </a:moveTo>
                  <a:lnTo>
                    <a:pt x="31901" y="4875429"/>
                  </a:lnTo>
                  <a:lnTo>
                    <a:pt x="31901" y="4907331"/>
                  </a:lnTo>
                  <a:lnTo>
                    <a:pt x="0" y="4907331"/>
                  </a:lnTo>
                  <a:close/>
                  <a:moveTo>
                    <a:pt x="286785" y="4588644"/>
                  </a:moveTo>
                  <a:lnTo>
                    <a:pt x="318688" y="4588644"/>
                  </a:lnTo>
                  <a:lnTo>
                    <a:pt x="318688" y="4620545"/>
                  </a:lnTo>
                  <a:lnTo>
                    <a:pt x="286785" y="4620545"/>
                  </a:lnTo>
                  <a:close/>
                  <a:moveTo>
                    <a:pt x="0" y="4588644"/>
                  </a:moveTo>
                  <a:lnTo>
                    <a:pt x="31901" y="4588644"/>
                  </a:lnTo>
                  <a:lnTo>
                    <a:pt x="31901" y="4620545"/>
                  </a:lnTo>
                  <a:lnTo>
                    <a:pt x="0" y="4620545"/>
                  </a:lnTo>
                  <a:close/>
                  <a:moveTo>
                    <a:pt x="286785" y="4301860"/>
                  </a:moveTo>
                  <a:lnTo>
                    <a:pt x="318688" y="4301860"/>
                  </a:lnTo>
                  <a:lnTo>
                    <a:pt x="318688" y="4333762"/>
                  </a:lnTo>
                  <a:lnTo>
                    <a:pt x="286785" y="4333762"/>
                  </a:lnTo>
                  <a:close/>
                  <a:moveTo>
                    <a:pt x="0" y="4301860"/>
                  </a:moveTo>
                  <a:lnTo>
                    <a:pt x="31901" y="4301860"/>
                  </a:lnTo>
                  <a:lnTo>
                    <a:pt x="31901" y="4333762"/>
                  </a:lnTo>
                  <a:lnTo>
                    <a:pt x="0" y="4333762"/>
                  </a:lnTo>
                  <a:close/>
                  <a:moveTo>
                    <a:pt x="286785" y="4015075"/>
                  </a:moveTo>
                  <a:lnTo>
                    <a:pt x="318688" y="4015075"/>
                  </a:lnTo>
                  <a:lnTo>
                    <a:pt x="318688" y="4046976"/>
                  </a:lnTo>
                  <a:lnTo>
                    <a:pt x="286785" y="4046976"/>
                  </a:lnTo>
                  <a:close/>
                  <a:moveTo>
                    <a:pt x="0" y="4015075"/>
                  </a:moveTo>
                  <a:lnTo>
                    <a:pt x="31901" y="4015075"/>
                  </a:lnTo>
                  <a:lnTo>
                    <a:pt x="31901" y="4046976"/>
                  </a:lnTo>
                  <a:lnTo>
                    <a:pt x="0" y="4046976"/>
                  </a:lnTo>
                  <a:close/>
                  <a:moveTo>
                    <a:pt x="286785" y="3728291"/>
                  </a:moveTo>
                  <a:lnTo>
                    <a:pt x="318688" y="3728291"/>
                  </a:lnTo>
                  <a:lnTo>
                    <a:pt x="318688" y="3760193"/>
                  </a:lnTo>
                  <a:lnTo>
                    <a:pt x="286785" y="3760193"/>
                  </a:lnTo>
                  <a:close/>
                  <a:moveTo>
                    <a:pt x="0" y="3728291"/>
                  </a:moveTo>
                  <a:lnTo>
                    <a:pt x="31901" y="3728291"/>
                  </a:lnTo>
                  <a:lnTo>
                    <a:pt x="31901" y="3760193"/>
                  </a:lnTo>
                  <a:lnTo>
                    <a:pt x="0" y="3760193"/>
                  </a:lnTo>
                  <a:close/>
                  <a:moveTo>
                    <a:pt x="286785" y="3441515"/>
                  </a:moveTo>
                  <a:lnTo>
                    <a:pt x="318688" y="3441515"/>
                  </a:lnTo>
                  <a:lnTo>
                    <a:pt x="318688" y="3473408"/>
                  </a:lnTo>
                  <a:lnTo>
                    <a:pt x="286785" y="3473408"/>
                  </a:lnTo>
                  <a:close/>
                  <a:moveTo>
                    <a:pt x="0" y="3441514"/>
                  </a:moveTo>
                  <a:lnTo>
                    <a:pt x="31901" y="3441514"/>
                  </a:lnTo>
                  <a:lnTo>
                    <a:pt x="31901" y="3473408"/>
                  </a:lnTo>
                  <a:lnTo>
                    <a:pt x="0" y="3473408"/>
                  </a:lnTo>
                  <a:close/>
                  <a:moveTo>
                    <a:pt x="286785" y="3154732"/>
                  </a:moveTo>
                  <a:lnTo>
                    <a:pt x="318688" y="3154732"/>
                  </a:lnTo>
                  <a:lnTo>
                    <a:pt x="318688" y="3186635"/>
                  </a:lnTo>
                  <a:lnTo>
                    <a:pt x="286785" y="3186635"/>
                  </a:lnTo>
                  <a:close/>
                  <a:moveTo>
                    <a:pt x="0" y="3154731"/>
                  </a:moveTo>
                  <a:lnTo>
                    <a:pt x="31901" y="3154731"/>
                  </a:lnTo>
                  <a:lnTo>
                    <a:pt x="31901" y="3186634"/>
                  </a:lnTo>
                  <a:lnTo>
                    <a:pt x="0" y="3186634"/>
                  </a:lnTo>
                  <a:close/>
                  <a:moveTo>
                    <a:pt x="286785" y="2867859"/>
                  </a:moveTo>
                  <a:lnTo>
                    <a:pt x="318688" y="2867859"/>
                  </a:lnTo>
                  <a:lnTo>
                    <a:pt x="318688" y="2899760"/>
                  </a:lnTo>
                  <a:lnTo>
                    <a:pt x="286785" y="2899760"/>
                  </a:lnTo>
                  <a:close/>
                  <a:moveTo>
                    <a:pt x="0" y="2867855"/>
                  </a:moveTo>
                  <a:lnTo>
                    <a:pt x="31901" y="2867855"/>
                  </a:lnTo>
                  <a:lnTo>
                    <a:pt x="31901" y="2899757"/>
                  </a:lnTo>
                  <a:lnTo>
                    <a:pt x="0" y="2899757"/>
                  </a:lnTo>
                  <a:close/>
                  <a:moveTo>
                    <a:pt x="286785" y="2581076"/>
                  </a:moveTo>
                  <a:lnTo>
                    <a:pt x="318688" y="2581076"/>
                  </a:lnTo>
                  <a:lnTo>
                    <a:pt x="318688" y="2612993"/>
                  </a:lnTo>
                  <a:lnTo>
                    <a:pt x="286785" y="2612993"/>
                  </a:lnTo>
                  <a:close/>
                  <a:moveTo>
                    <a:pt x="0" y="2581073"/>
                  </a:moveTo>
                  <a:lnTo>
                    <a:pt x="31901" y="2581073"/>
                  </a:lnTo>
                  <a:lnTo>
                    <a:pt x="31901" y="2612987"/>
                  </a:lnTo>
                  <a:lnTo>
                    <a:pt x="0" y="2612987"/>
                  </a:lnTo>
                  <a:close/>
                  <a:moveTo>
                    <a:pt x="286785" y="2294287"/>
                  </a:moveTo>
                  <a:lnTo>
                    <a:pt x="318688" y="2294287"/>
                  </a:lnTo>
                  <a:lnTo>
                    <a:pt x="318688" y="2326193"/>
                  </a:lnTo>
                  <a:lnTo>
                    <a:pt x="286785" y="2326193"/>
                  </a:lnTo>
                  <a:close/>
                  <a:moveTo>
                    <a:pt x="0" y="2294283"/>
                  </a:moveTo>
                  <a:lnTo>
                    <a:pt x="31901" y="2294283"/>
                  </a:lnTo>
                  <a:lnTo>
                    <a:pt x="31901" y="2326188"/>
                  </a:lnTo>
                  <a:lnTo>
                    <a:pt x="0" y="2326188"/>
                  </a:lnTo>
                  <a:close/>
                  <a:moveTo>
                    <a:pt x="286785" y="2007498"/>
                  </a:moveTo>
                  <a:lnTo>
                    <a:pt x="318688" y="2007498"/>
                  </a:lnTo>
                  <a:lnTo>
                    <a:pt x="318688" y="2039391"/>
                  </a:lnTo>
                  <a:lnTo>
                    <a:pt x="286785" y="2039391"/>
                  </a:lnTo>
                  <a:close/>
                  <a:moveTo>
                    <a:pt x="0" y="2007496"/>
                  </a:moveTo>
                  <a:lnTo>
                    <a:pt x="31901" y="2007496"/>
                  </a:lnTo>
                  <a:lnTo>
                    <a:pt x="31901" y="2039389"/>
                  </a:lnTo>
                  <a:lnTo>
                    <a:pt x="0" y="2039389"/>
                  </a:lnTo>
                  <a:close/>
                  <a:moveTo>
                    <a:pt x="286785" y="1720711"/>
                  </a:moveTo>
                  <a:lnTo>
                    <a:pt x="318688" y="1720711"/>
                  </a:lnTo>
                  <a:lnTo>
                    <a:pt x="318688" y="1752614"/>
                  </a:lnTo>
                  <a:lnTo>
                    <a:pt x="286785" y="1752614"/>
                  </a:lnTo>
                  <a:close/>
                  <a:moveTo>
                    <a:pt x="0" y="1720709"/>
                  </a:moveTo>
                  <a:lnTo>
                    <a:pt x="31901" y="1720709"/>
                  </a:lnTo>
                  <a:lnTo>
                    <a:pt x="31901" y="1752612"/>
                  </a:lnTo>
                  <a:lnTo>
                    <a:pt x="0" y="1752612"/>
                  </a:lnTo>
                  <a:close/>
                  <a:moveTo>
                    <a:pt x="286785" y="1433930"/>
                  </a:moveTo>
                  <a:lnTo>
                    <a:pt x="318688" y="1433930"/>
                  </a:lnTo>
                  <a:lnTo>
                    <a:pt x="318688" y="1465831"/>
                  </a:lnTo>
                  <a:lnTo>
                    <a:pt x="286785" y="1465831"/>
                  </a:lnTo>
                  <a:close/>
                  <a:moveTo>
                    <a:pt x="0" y="1433927"/>
                  </a:moveTo>
                  <a:lnTo>
                    <a:pt x="31901" y="1433927"/>
                  </a:lnTo>
                  <a:lnTo>
                    <a:pt x="31901" y="1465828"/>
                  </a:lnTo>
                  <a:lnTo>
                    <a:pt x="0" y="1465828"/>
                  </a:lnTo>
                  <a:close/>
                  <a:moveTo>
                    <a:pt x="286785" y="1147150"/>
                  </a:moveTo>
                  <a:lnTo>
                    <a:pt x="318688" y="1147150"/>
                  </a:lnTo>
                  <a:lnTo>
                    <a:pt x="318688" y="1179052"/>
                  </a:lnTo>
                  <a:lnTo>
                    <a:pt x="286785" y="1179052"/>
                  </a:lnTo>
                  <a:close/>
                  <a:moveTo>
                    <a:pt x="0" y="1147146"/>
                  </a:moveTo>
                  <a:lnTo>
                    <a:pt x="31901" y="1147146"/>
                  </a:lnTo>
                  <a:lnTo>
                    <a:pt x="31901" y="1179049"/>
                  </a:lnTo>
                  <a:lnTo>
                    <a:pt x="0" y="1179049"/>
                  </a:lnTo>
                  <a:close/>
                  <a:moveTo>
                    <a:pt x="286785" y="860355"/>
                  </a:moveTo>
                  <a:lnTo>
                    <a:pt x="318688" y="860355"/>
                  </a:lnTo>
                  <a:lnTo>
                    <a:pt x="318688" y="892257"/>
                  </a:lnTo>
                  <a:lnTo>
                    <a:pt x="286785" y="892257"/>
                  </a:lnTo>
                  <a:close/>
                  <a:moveTo>
                    <a:pt x="0" y="860351"/>
                  </a:moveTo>
                  <a:lnTo>
                    <a:pt x="31901" y="860351"/>
                  </a:lnTo>
                  <a:lnTo>
                    <a:pt x="31901" y="892254"/>
                  </a:lnTo>
                  <a:lnTo>
                    <a:pt x="0" y="892254"/>
                  </a:lnTo>
                  <a:close/>
                  <a:moveTo>
                    <a:pt x="286785" y="573571"/>
                  </a:moveTo>
                  <a:lnTo>
                    <a:pt x="318688" y="573571"/>
                  </a:lnTo>
                  <a:lnTo>
                    <a:pt x="318688" y="605472"/>
                  </a:lnTo>
                  <a:lnTo>
                    <a:pt x="286785" y="605472"/>
                  </a:lnTo>
                  <a:close/>
                  <a:moveTo>
                    <a:pt x="0" y="573568"/>
                  </a:moveTo>
                  <a:lnTo>
                    <a:pt x="31901" y="573568"/>
                  </a:lnTo>
                  <a:lnTo>
                    <a:pt x="31901" y="605470"/>
                  </a:lnTo>
                  <a:lnTo>
                    <a:pt x="0" y="605470"/>
                  </a:lnTo>
                  <a:close/>
                  <a:moveTo>
                    <a:pt x="286785" y="286786"/>
                  </a:moveTo>
                  <a:lnTo>
                    <a:pt x="318688" y="286786"/>
                  </a:lnTo>
                  <a:lnTo>
                    <a:pt x="318688" y="318689"/>
                  </a:lnTo>
                  <a:lnTo>
                    <a:pt x="286785" y="318689"/>
                  </a:lnTo>
                  <a:close/>
                  <a:moveTo>
                    <a:pt x="0" y="286784"/>
                  </a:moveTo>
                  <a:lnTo>
                    <a:pt x="31901" y="286784"/>
                  </a:lnTo>
                  <a:lnTo>
                    <a:pt x="31901" y="318687"/>
                  </a:lnTo>
                  <a:lnTo>
                    <a:pt x="0" y="318687"/>
                  </a:lnTo>
                  <a:close/>
                  <a:moveTo>
                    <a:pt x="286785" y="3"/>
                  </a:moveTo>
                  <a:lnTo>
                    <a:pt x="318688" y="3"/>
                  </a:lnTo>
                  <a:lnTo>
                    <a:pt x="318688" y="31906"/>
                  </a:lnTo>
                  <a:lnTo>
                    <a:pt x="286785" y="31906"/>
                  </a:lnTo>
                  <a:close/>
                  <a:moveTo>
                    <a:pt x="0" y="0"/>
                  </a:moveTo>
                  <a:lnTo>
                    <a:pt x="31901" y="0"/>
                  </a:lnTo>
                  <a:lnTo>
                    <a:pt x="31901" y="31903"/>
                  </a:lnTo>
                  <a:lnTo>
                    <a:pt x="0" y="31903"/>
                  </a:lnTo>
                  <a:close/>
                </a:path>
              </a:pathLst>
            </a:custGeom>
            <a:solidFill>
              <a:schemeClr val="tx2">
                <a:alpha val="20000"/>
              </a:schemeClr>
            </a:solidFill>
            <a:ln w="10294"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pic>
        <p:nvPicPr>
          <p:cNvPr id="16" name="Picture 15">
            <a:extLst>
              <a:ext uri="{FF2B5EF4-FFF2-40B4-BE49-F238E27FC236}">
                <a16:creationId xmlns:a16="http://schemas.microsoft.com/office/drawing/2014/main" xmlns="" id="{C8F3FBB0-2714-4AFB-BAE8-1CE9782A4DEA}"/>
              </a:ext>
            </a:extLst>
          </p:cNvPr>
          <p:cNvPicPr>
            <a:picLocks noChangeAspect="1"/>
          </p:cNvPicPr>
          <p:nvPr/>
        </p:nvPicPr>
        <p:blipFill>
          <a:blip r:embed="rId4"/>
          <a:srcRect/>
          <a:stretch/>
        </p:blipFill>
        <p:spPr>
          <a:xfrm>
            <a:off x="431990" y="6081016"/>
            <a:ext cx="2445467" cy="560909"/>
          </a:xfrm>
          <a:prstGeom prst="rect">
            <a:avLst/>
          </a:prstGeom>
        </p:spPr>
      </p:pic>
      <p:sp>
        <p:nvSpPr>
          <p:cNvPr id="17" name="Freeform: Shape 83">
            <a:extLst>
              <a:ext uri="{FF2B5EF4-FFF2-40B4-BE49-F238E27FC236}">
                <a16:creationId xmlns:a16="http://schemas.microsoft.com/office/drawing/2014/main" xmlns="" id="{4F7CB4C1-B355-4DBB-83F2-5AEBCDAA5143}"/>
              </a:ext>
            </a:extLst>
          </p:cNvPr>
          <p:cNvSpPr txBox="1">
            <a:spLocks/>
          </p:cNvSpPr>
          <p:nvPr/>
        </p:nvSpPr>
        <p:spPr>
          <a:xfrm>
            <a:off x="7751263" y="4156011"/>
            <a:ext cx="575054" cy="1714179"/>
          </a:xfrm>
          <a:custGeom>
            <a:avLst/>
            <a:gdLst>
              <a:gd name="connsiteX0" fmla="*/ 0 w 530877"/>
              <a:gd name="connsiteY0" fmla="*/ 0 h 1012276"/>
              <a:gd name="connsiteX1" fmla="*/ 530877 w 530877"/>
              <a:gd name="connsiteY1" fmla="*/ 0 h 1012276"/>
              <a:gd name="connsiteX2" fmla="*/ 530877 w 530877"/>
              <a:gd name="connsiteY2" fmla="*/ 1012276 h 1012276"/>
              <a:gd name="connsiteX3" fmla="*/ 0 w 530877"/>
              <a:gd name="connsiteY3" fmla="*/ 1012276 h 1012276"/>
            </a:gdLst>
            <a:ahLst/>
            <a:cxnLst>
              <a:cxn ang="0">
                <a:pos x="connsiteX0" y="connsiteY0"/>
              </a:cxn>
              <a:cxn ang="0">
                <a:pos x="connsiteX1" y="connsiteY1"/>
              </a:cxn>
              <a:cxn ang="0">
                <a:pos x="connsiteX2" y="connsiteY2"/>
              </a:cxn>
              <a:cxn ang="0">
                <a:pos x="connsiteX3" y="connsiteY3"/>
              </a:cxn>
            </a:cxnLst>
            <a:rect l="l" t="t" r="r" b="b"/>
            <a:pathLst>
              <a:path w="530877" h="1012276">
                <a:moveTo>
                  <a:pt x="0" y="0"/>
                </a:moveTo>
                <a:lnTo>
                  <a:pt x="530877" y="0"/>
                </a:lnTo>
                <a:lnTo>
                  <a:pt x="530877" y="1012276"/>
                </a:lnTo>
                <a:lnTo>
                  <a:pt x="0" y="1012276"/>
                </a:lnTo>
                <a:close/>
              </a:path>
            </a:pathLst>
          </a:custGeom>
          <a:solidFill>
            <a:schemeClr val="bg2"/>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1000"/>
              </a:spcBef>
              <a:spcAft>
                <a:spcPts val="0"/>
              </a:spcAft>
              <a:buClrTx/>
              <a:buSzTx/>
              <a:buFont typeface="Arial"/>
              <a:buNone/>
              <a:tabLst/>
              <a:defRPr/>
            </a:pPr>
            <a:r>
              <a:rPr kumimoji="0" lang="en-US" sz="2000" b="0" i="0" u="none" strike="noStrike" kern="1200" cap="none" spc="0" normalizeH="0" baseline="0" noProof="0">
                <a:ln>
                  <a:noFill/>
                </a:ln>
                <a:solidFill>
                  <a:prstClr val="white">
                    <a:alpha val="0"/>
                  </a:prstClr>
                </a:solidFill>
                <a:effectLst/>
                <a:uLnTx/>
                <a:uFillTx/>
                <a:latin typeface="Arial"/>
                <a:ea typeface="+mn-ea"/>
                <a:cs typeface="Arial"/>
              </a:rPr>
              <a:t> </a:t>
            </a:r>
          </a:p>
        </p:txBody>
      </p:sp>
      <p:sp>
        <p:nvSpPr>
          <p:cNvPr id="18" name="Text Placeholder 49">
            <a:extLst>
              <a:ext uri="{FF2B5EF4-FFF2-40B4-BE49-F238E27FC236}">
                <a16:creationId xmlns:a16="http://schemas.microsoft.com/office/drawing/2014/main" xmlns="" id="{F864A46C-9073-47BC-8CE9-FDA03B79DC8D}"/>
              </a:ext>
            </a:extLst>
          </p:cNvPr>
          <p:cNvSpPr txBox="1">
            <a:spLocks/>
          </p:cNvSpPr>
          <p:nvPr/>
        </p:nvSpPr>
        <p:spPr>
          <a:xfrm rot="5400000">
            <a:off x="6618450" y="5596035"/>
            <a:ext cx="546640" cy="546777"/>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chemeClr val="bg2"/>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1000"/>
              </a:spcBef>
              <a:spcAft>
                <a:spcPts val="0"/>
              </a:spcAft>
              <a:buClrTx/>
              <a:buSzTx/>
              <a:buFont typeface="Arial"/>
              <a:buNone/>
              <a:tabLst/>
              <a:defRPr/>
            </a:pPr>
            <a:r>
              <a:rPr kumimoji="0" lang="en-US" sz="2000" b="0" i="0" u="none" strike="noStrike" kern="1200" cap="none" spc="0" normalizeH="0" baseline="0" noProof="0">
                <a:ln>
                  <a:noFill/>
                </a:ln>
                <a:solidFill>
                  <a:prstClr val="white">
                    <a:alpha val="0"/>
                  </a:prstClr>
                </a:solidFill>
                <a:effectLst/>
                <a:uLnTx/>
                <a:uFillTx/>
                <a:latin typeface="Arial"/>
                <a:ea typeface="+mn-ea"/>
                <a:cs typeface="Arial"/>
              </a:rPr>
              <a:t> </a:t>
            </a:r>
          </a:p>
        </p:txBody>
      </p:sp>
      <p:sp>
        <p:nvSpPr>
          <p:cNvPr id="19" name="Freeform: Shape 83">
            <a:extLst>
              <a:ext uri="{FF2B5EF4-FFF2-40B4-BE49-F238E27FC236}">
                <a16:creationId xmlns:a16="http://schemas.microsoft.com/office/drawing/2014/main" xmlns="" id="{3C773EF3-A594-4167-BA4B-839D22FB86FB}"/>
              </a:ext>
            </a:extLst>
          </p:cNvPr>
          <p:cNvSpPr txBox="1">
            <a:spLocks/>
          </p:cNvSpPr>
          <p:nvPr/>
        </p:nvSpPr>
        <p:spPr>
          <a:xfrm rot="5400000">
            <a:off x="11339899" y="4289398"/>
            <a:ext cx="574904" cy="300251"/>
          </a:xfrm>
          <a:custGeom>
            <a:avLst/>
            <a:gdLst>
              <a:gd name="connsiteX0" fmla="*/ 0 w 530877"/>
              <a:gd name="connsiteY0" fmla="*/ 0 h 1012276"/>
              <a:gd name="connsiteX1" fmla="*/ 530877 w 530877"/>
              <a:gd name="connsiteY1" fmla="*/ 0 h 1012276"/>
              <a:gd name="connsiteX2" fmla="*/ 530877 w 530877"/>
              <a:gd name="connsiteY2" fmla="*/ 1012276 h 1012276"/>
              <a:gd name="connsiteX3" fmla="*/ 0 w 530877"/>
              <a:gd name="connsiteY3" fmla="*/ 1012276 h 1012276"/>
            </a:gdLst>
            <a:ahLst/>
            <a:cxnLst>
              <a:cxn ang="0">
                <a:pos x="connsiteX0" y="connsiteY0"/>
              </a:cxn>
              <a:cxn ang="0">
                <a:pos x="connsiteX1" y="connsiteY1"/>
              </a:cxn>
              <a:cxn ang="0">
                <a:pos x="connsiteX2" y="connsiteY2"/>
              </a:cxn>
              <a:cxn ang="0">
                <a:pos x="connsiteX3" y="connsiteY3"/>
              </a:cxn>
            </a:cxnLst>
            <a:rect l="l" t="t" r="r" b="b"/>
            <a:pathLst>
              <a:path w="530877" h="1012276">
                <a:moveTo>
                  <a:pt x="0" y="0"/>
                </a:moveTo>
                <a:lnTo>
                  <a:pt x="530877" y="0"/>
                </a:lnTo>
                <a:lnTo>
                  <a:pt x="530877" y="1012276"/>
                </a:lnTo>
                <a:lnTo>
                  <a:pt x="0" y="1012276"/>
                </a:lnTo>
                <a:close/>
              </a:path>
            </a:pathLst>
          </a:custGeom>
          <a:solidFill>
            <a:schemeClr val="bg2"/>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1000"/>
              </a:spcBef>
              <a:spcAft>
                <a:spcPts val="0"/>
              </a:spcAft>
              <a:buClrTx/>
              <a:buSzTx/>
              <a:buFont typeface="Arial"/>
              <a:buNone/>
              <a:tabLst/>
              <a:defRPr/>
            </a:pPr>
            <a:r>
              <a:rPr kumimoji="0" lang="en-US" sz="2000" b="0" i="0" u="none" strike="noStrike" kern="1200" cap="none" spc="0" normalizeH="0" baseline="0" noProof="0">
                <a:ln>
                  <a:noFill/>
                </a:ln>
                <a:solidFill>
                  <a:prstClr val="white">
                    <a:alpha val="0"/>
                  </a:prstClr>
                </a:solidFill>
                <a:effectLst/>
                <a:uLnTx/>
                <a:uFillTx/>
                <a:latin typeface="Arial"/>
                <a:ea typeface="+mn-ea"/>
                <a:cs typeface="Arial"/>
              </a:rPr>
              <a:t> </a:t>
            </a:r>
          </a:p>
        </p:txBody>
      </p:sp>
      <p:sp>
        <p:nvSpPr>
          <p:cNvPr id="20" name="Text Placeholder 49">
            <a:extLst>
              <a:ext uri="{FF2B5EF4-FFF2-40B4-BE49-F238E27FC236}">
                <a16:creationId xmlns:a16="http://schemas.microsoft.com/office/drawing/2014/main" xmlns="" id="{1D4A7FA2-16B0-4112-AA56-EDD00B5B54E1}"/>
              </a:ext>
            </a:extLst>
          </p:cNvPr>
          <p:cNvSpPr txBox="1">
            <a:spLocks/>
          </p:cNvSpPr>
          <p:nvPr/>
        </p:nvSpPr>
        <p:spPr>
          <a:xfrm rot="5400000">
            <a:off x="9200169" y="4167879"/>
            <a:ext cx="546640" cy="546777"/>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chemeClr val="bg2"/>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1000"/>
              </a:spcBef>
              <a:spcAft>
                <a:spcPts val="0"/>
              </a:spcAft>
              <a:buClrTx/>
              <a:buSzTx/>
              <a:buFont typeface="Arial"/>
              <a:buNone/>
              <a:tabLst/>
              <a:defRPr/>
            </a:pPr>
            <a:r>
              <a:rPr kumimoji="0" lang="en-US" sz="2000" b="0" i="0" u="none" strike="noStrike" kern="1200" cap="none" spc="0" normalizeH="0" baseline="0" noProof="0">
                <a:ln>
                  <a:noFill/>
                </a:ln>
                <a:solidFill>
                  <a:prstClr val="white">
                    <a:alpha val="0"/>
                  </a:prstClr>
                </a:solidFill>
                <a:effectLst/>
                <a:uLnTx/>
                <a:uFillTx/>
                <a:latin typeface="Arial"/>
                <a:ea typeface="+mn-ea"/>
                <a:cs typeface="Arial"/>
              </a:rPr>
              <a:t> </a:t>
            </a:r>
          </a:p>
        </p:txBody>
      </p:sp>
      <p:sp>
        <p:nvSpPr>
          <p:cNvPr id="21" name="Text Placeholder 83">
            <a:extLst>
              <a:ext uri="{FF2B5EF4-FFF2-40B4-BE49-F238E27FC236}">
                <a16:creationId xmlns:a16="http://schemas.microsoft.com/office/drawing/2014/main" xmlns="" id="{78E8FEA6-82C9-4A6D-B318-1BBCA844E917}"/>
              </a:ext>
            </a:extLst>
          </p:cNvPr>
          <p:cNvSpPr txBox="1">
            <a:spLocks/>
          </p:cNvSpPr>
          <p:nvPr/>
        </p:nvSpPr>
        <p:spPr>
          <a:xfrm flipV="1">
            <a:off x="9213798" y="5037808"/>
            <a:ext cx="2254419" cy="1126916"/>
          </a:xfrm>
          <a:custGeom>
            <a:avLst/>
            <a:gdLst>
              <a:gd name="connsiteX0" fmla="*/ 0 w 2125980"/>
              <a:gd name="connsiteY0" fmla="*/ 0 h 1062991"/>
              <a:gd name="connsiteX1" fmla="*/ 530729 w 2125980"/>
              <a:gd name="connsiteY1" fmla="*/ 0 h 1062991"/>
              <a:gd name="connsiteX2" fmla="*/ 1062990 w 2125980"/>
              <a:gd name="connsiteY2" fmla="*/ 532261 h 1062991"/>
              <a:gd name="connsiteX3" fmla="*/ 1595250 w 2125980"/>
              <a:gd name="connsiteY3" fmla="*/ 0 h 1062991"/>
              <a:gd name="connsiteX4" fmla="*/ 2125980 w 2125980"/>
              <a:gd name="connsiteY4" fmla="*/ 0 h 1062991"/>
              <a:gd name="connsiteX5" fmla="*/ 1062990 w 2125980"/>
              <a:gd name="connsiteY5" fmla="*/ 1062991 h 1062991"/>
              <a:gd name="connsiteX6" fmla="*/ 0 w 2125980"/>
              <a:gd name="connsiteY6" fmla="*/ 0 h 1062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5980" h="1062991">
                <a:moveTo>
                  <a:pt x="0" y="0"/>
                </a:moveTo>
                <a:lnTo>
                  <a:pt x="530729" y="0"/>
                </a:lnTo>
                <a:cubicBezTo>
                  <a:pt x="530729" y="293959"/>
                  <a:pt x="769031" y="532261"/>
                  <a:pt x="1062990" y="532261"/>
                </a:cubicBezTo>
                <a:cubicBezTo>
                  <a:pt x="1356949" y="532261"/>
                  <a:pt x="1595250" y="293959"/>
                  <a:pt x="1595250" y="0"/>
                </a:cubicBezTo>
                <a:lnTo>
                  <a:pt x="2125980" y="0"/>
                </a:lnTo>
                <a:cubicBezTo>
                  <a:pt x="2125980" y="587074"/>
                  <a:pt x="1650063" y="1062991"/>
                  <a:pt x="1062990" y="1062991"/>
                </a:cubicBezTo>
                <a:cubicBezTo>
                  <a:pt x="475916" y="1062991"/>
                  <a:pt x="0" y="587074"/>
                  <a:pt x="0" y="0"/>
                </a:cubicBezTo>
                <a:close/>
              </a:path>
            </a:pathLst>
          </a:custGeom>
          <a:solidFill>
            <a:schemeClr val="bg2"/>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1000"/>
              </a:spcBef>
              <a:spcAft>
                <a:spcPts val="0"/>
              </a:spcAft>
              <a:buClrTx/>
              <a:buSzTx/>
              <a:buFont typeface="Arial"/>
              <a:buNone/>
              <a:tabLst/>
              <a:defRPr/>
            </a:pPr>
            <a:r>
              <a:rPr kumimoji="0" lang="en-US" sz="2000" b="0" i="0" u="none" strike="noStrike" kern="1200" cap="none" spc="0" normalizeH="0" baseline="0" noProof="0">
                <a:ln>
                  <a:noFill/>
                </a:ln>
                <a:solidFill>
                  <a:prstClr val="white">
                    <a:alpha val="0"/>
                  </a:prstClr>
                </a:solidFill>
                <a:effectLst/>
                <a:uLnTx/>
                <a:uFillTx/>
                <a:latin typeface="Arial"/>
                <a:ea typeface="+mn-ea"/>
                <a:cs typeface="Arial"/>
              </a:rPr>
              <a:t> </a:t>
            </a:r>
          </a:p>
        </p:txBody>
      </p:sp>
    </p:spTree>
    <p:custDataLst>
      <p:tags r:id="rId1"/>
    </p:custDataLst>
    <p:extLst>
      <p:ext uri="{BB962C8B-B14F-4D97-AF65-F5344CB8AC3E}">
        <p14:creationId xmlns:p14="http://schemas.microsoft.com/office/powerpoint/2010/main" val="36257458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xmlns="" id="{315B12EF-73AA-45B9-8ED1-1CEA999685FB}"/>
              </a:ext>
            </a:extLst>
          </p:cNvPr>
          <p:cNvPicPr>
            <a:picLocks noChangeAspect="1"/>
          </p:cNvPicPr>
          <p:nvPr/>
        </p:nvPicPr>
        <p:blipFill>
          <a:blip r:embed="rId4"/>
          <a:srcRect/>
          <a:stretch/>
        </p:blipFill>
        <p:spPr>
          <a:xfrm>
            <a:off x="10353196" y="349030"/>
            <a:ext cx="1419987" cy="325698"/>
          </a:xfrm>
          <a:prstGeom prst="rect">
            <a:avLst/>
          </a:prstGeom>
        </p:spPr>
      </p:pic>
      <p:sp>
        <p:nvSpPr>
          <p:cNvPr id="23" name="Freeform: Shape 41">
            <a:extLst>
              <a:ext uri="{FF2B5EF4-FFF2-40B4-BE49-F238E27FC236}">
                <a16:creationId xmlns:a16="http://schemas.microsoft.com/office/drawing/2014/main" xmlns="" id="{107486C9-CB0B-4CA7-A35A-8B31BD58AAA8}"/>
              </a:ext>
            </a:extLst>
          </p:cNvPr>
          <p:cNvSpPr txBox="1">
            <a:spLocks/>
          </p:cNvSpPr>
          <p:nvPr/>
        </p:nvSpPr>
        <p:spPr>
          <a:xfrm rot="16200000">
            <a:off x="9350039" y="515505"/>
            <a:ext cx="520273" cy="520405"/>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chemeClr val="bg1">
              <a:lumMod val="85000"/>
              <a:alpha val="50000"/>
            </a:schemeClr>
          </a:solidFill>
        </p:spPr>
        <p:txBody>
          <a:bodyPr wrap="square">
            <a:noAutofit/>
          </a:bodyPr>
          <a:lstStyle>
            <a:lvl1pPr marL="0" indent="0" algn="l" defTabSz="457200" rtl="0" eaLnBrk="1" latinLnBrk="0" hangingPunct="1">
              <a:spcBef>
                <a:spcPts val="1000"/>
              </a:spcBef>
              <a:buFont typeface="Arial"/>
              <a:buNone/>
              <a:defRPr sz="14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14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14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14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1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1000"/>
              </a:spcBef>
              <a:spcAft>
                <a:spcPts val="0"/>
              </a:spcAft>
              <a:buClrTx/>
              <a:buSzTx/>
              <a:buFont typeface="Arial"/>
              <a:buNone/>
              <a:tabLst/>
              <a:defRPr/>
            </a:pPr>
            <a:r>
              <a:rPr kumimoji="0" lang="en-US" sz="1400" b="0" i="0" u="none" strike="noStrike" kern="1200" cap="none" spc="0" normalizeH="0" baseline="0" noProof="0">
                <a:ln>
                  <a:noFill/>
                </a:ln>
                <a:solidFill>
                  <a:prstClr val="white">
                    <a:alpha val="0"/>
                  </a:prstClr>
                </a:solidFill>
                <a:effectLst/>
                <a:uLnTx/>
                <a:uFillTx/>
                <a:latin typeface="Arial"/>
                <a:ea typeface="+mn-ea"/>
                <a:cs typeface="Arial"/>
              </a:rPr>
              <a:t> </a:t>
            </a:r>
          </a:p>
        </p:txBody>
      </p:sp>
      <p:sp>
        <p:nvSpPr>
          <p:cNvPr id="24" name="TextBox 23">
            <a:extLst>
              <a:ext uri="{FF2B5EF4-FFF2-40B4-BE49-F238E27FC236}">
                <a16:creationId xmlns:a16="http://schemas.microsoft.com/office/drawing/2014/main" xmlns="" id="{06C24D5D-838D-4538-9DDD-5D6A300F05FD}"/>
              </a:ext>
            </a:extLst>
          </p:cNvPr>
          <p:cNvSpPr txBox="1">
            <a:spLocks/>
          </p:cNvSpPr>
          <p:nvPr/>
        </p:nvSpPr>
        <p:spPr>
          <a:xfrm>
            <a:off x="7041922" y="1"/>
            <a:ext cx="2011251" cy="783591"/>
          </a:xfrm>
          <a:custGeom>
            <a:avLst/>
            <a:gdLst>
              <a:gd name="connsiteX0" fmla="*/ 0 w 2010727"/>
              <a:gd name="connsiteY0" fmla="*/ 0 h 783591"/>
              <a:gd name="connsiteX1" fmla="*/ 554656 w 2010727"/>
              <a:gd name="connsiteY1" fmla="*/ 0 h 783591"/>
              <a:gd name="connsiteX2" fmla="*/ 572969 w 2010727"/>
              <a:gd name="connsiteY2" fmla="*/ 33738 h 783591"/>
              <a:gd name="connsiteX3" fmla="*/ 1005363 w 2010727"/>
              <a:gd name="connsiteY3" fmla="*/ 263640 h 783591"/>
              <a:gd name="connsiteX4" fmla="*/ 1437757 w 2010727"/>
              <a:gd name="connsiteY4" fmla="*/ 33738 h 783591"/>
              <a:gd name="connsiteX5" fmla="*/ 1456070 w 2010727"/>
              <a:gd name="connsiteY5" fmla="*/ 0 h 783591"/>
              <a:gd name="connsiteX6" fmla="*/ 2010727 w 2010727"/>
              <a:gd name="connsiteY6" fmla="*/ 0 h 783591"/>
              <a:gd name="connsiteX7" fmla="*/ 1964925 w 2010727"/>
              <a:gd name="connsiteY7" fmla="*/ 147550 h 783591"/>
              <a:gd name="connsiteX8" fmla="*/ 1005363 w 2010727"/>
              <a:gd name="connsiteY8" fmla="*/ 783591 h 783591"/>
              <a:gd name="connsiteX9" fmla="*/ 45802 w 2010727"/>
              <a:gd name="connsiteY9" fmla="*/ 147550 h 783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10727" h="783591">
                <a:moveTo>
                  <a:pt x="0" y="0"/>
                </a:moveTo>
                <a:lnTo>
                  <a:pt x="554656" y="0"/>
                </a:lnTo>
                <a:lnTo>
                  <a:pt x="572969" y="33738"/>
                </a:lnTo>
                <a:cubicBezTo>
                  <a:pt x="666677" y="172444"/>
                  <a:pt x="825370" y="263640"/>
                  <a:pt x="1005363" y="263640"/>
                </a:cubicBezTo>
                <a:cubicBezTo>
                  <a:pt x="1185356" y="263640"/>
                  <a:pt x="1344049" y="172444"/>
                  <a:pt x="1437757" y="33738"/>
                </a:cubicBezTo>
                <a:lnTo>
                  <a:pt x="1456070" y="0"/>
                </a:lnTo>
                <a:lnTo>
                  <a:pt x="2010727" y="0"/>
                </a:lnTo>
                <a:lnTo>
                  <a:pt x="1964925" y="147550"/>
                </a:lnTo>
                <a:cubicBezTo>
                  <a:pt x="1806831" y="521325"/>
                  <a:pt x="1436725" y="783591"/>
                  <a:pt x="1005363" y="783591"/>
                </a:cubicBezTo>
                <a:cubicBezTo>
                  <a:pt x="574001" y="783591"/>
                  <a:pt x="203895" y="521325"/>
                  <a:pt x="45802" y="147550"/>
                </a:cubicBezTo>
                <a:close/>
              </a:path>
            </a:pathLst>
          </a:custGeom>
          <a:solidFill>
            <a:schemeClr val="bg1">
              <a:lumMod val="85000"/>
              <a:alpha val="50000"/>
            </a:schemeClr>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1000"/>
              </a:spcBef>
              <a:spcAft>
                <a:spcPts val="0"/>
              </a:spcAft>
              <a:buClrTx/>
              <a:buSzTx/>
              <a:buFont typeface="Arial"/>
              <a:buNone/>
              <a:tabLst/>
              <a:defRPr/>
            </a:pPr>
            <a:r>
              <a:rPr kumimoji="0" lang="en-US" sz="2000" b="0" i="0" u="none" strike="noStrike" kern="1200" cap="none" spc="0" normalizeH="0" baseline="0" noProof="0">
                <a:ln>
                  <a:noFill/>
                </a:ln>
                <a:solidFill>
                  <a:prstClr val="white">
                    <a:alpha val="0"/>
                  </a:prstClr>
                </a:solidFill>
                <a:effectLst/>
                <a:uLnTx/>
                <a:uFillTx/>
                <a:latin typeface="Arial"/>
                <a:ea typeface="+mn-ea"/>
                <a:cs typeface="Arial"/>
              </a:rPr>
              <a:t> </a:t>
            </a:r>
          </a:p>
        </p:txBody>
      </p:sp>
      <p:grpSp>
        <p:nvGrpSpPr>
          <p:cNvPr id="25" name="Group 24">
            <a:extLst>
              <a:ext uri="{FF2B5EF4-FFF2-40B4-BE49-F238E27FC236}">
                <a16:creationId xmlns:a16="http://schemas.microsoft.com/office/drawing/2014/main" xmlns="" id="{A31CAD9F-F30B-4992-BA61-4038E6DC28DD}"/>
              </a:ext>
            </a:extLst>
          </p:cNvPr>
          <p:cNvGrpSpPr/>
          <p:nvPr/>
        </p:nvGrpSpPr>
        <p:grpSpPr>
          <a:xfrm>
            <a:off x="6991767" y="244608"/>
            <a:ext cx="4972747" cy="549346"/>
            <a:chOff x="6989946" y="244608"/>
            <a:chExt cx="4971452" cy="549346"/>
          </a:xfrm>
        </p:grpSpPr>
        <p:sp>
          <p:nvSpPr>
            <p:cNvPr id="26" name="Freeform: Shape 25">
              <a:extLst>
                <a:ext uri="{FF2B5EF4-FFF2-40B4-BE49-F238E27FC236}">
                  <a16:creationId xmlns:a16="http://schemas.microsoft.com/office/drawing/2014/main" xmlns="" id="{085B2156-6479-48C3-820F-1BA99C6A8199}"/>
                </a:ext>
              </a:extLst>
            </p:cNvPr>
            <p:cNvSpPr/>
            <p:nvPr userDrawn="1"/>
          </p:nvSpPr>
          <p:spPr>
            <a:xfrm rot="5400000">
              <a:off x="11021749" y="-145696"/>
              <a:ext cx="549346" cy="1329953"/>
            </a:xfrm>
            <a:custGeom>
              <a:avLst/>
              <a:gdLst>
                <a:gd name="connsiteX0" fmla="*/ 520400 w 549346"/>
                <a:gd name="connsiteY0" fmla="*/ 28951 h 1329953"/>
                <a:gd name="connsiteX1" fmla="*/ 520400 w 549346"/>
                <a:gd name="connsiteY1" fmla="*/ 7 h 1329953"/>
                <a:gd name="connsiteX2" fmla="*/ 549346 w 549346"/>
                <a:gd name="connsiteY2" fmla="*/ 7 h 1329953"/>
                <a:gd name="connsiteX3" fmla="*/ 549346 w 549346"/>
                <a:gd name="connsiteY3" fmla="*/ 28951 h 1329953"/>
                <a:gd name="connsiteX4" fmla="*/ 520400 w 549346"/>
                <a:gd name="connsiteY4" fmla="*/ 289151 h 1329953"/>
                <a:gd name="connsiteX5" fmla="*/ 520400 w 549346"/>
                <a:gd name="connsiteY5" fmla="*/ 260207 h 1329953"/>
                <a:gd name="connsiteX6" fmla="*/ 549346 w 549346"/>
                <a:gd name="connsiteY6" fmla="*/ 260207 h 1329953"/>
                <a:gd name="connsiteX7" fmla="*/ 549346 w 549346"/>
                <a:gd name="connsiteY7" fmla="*/ 289151 h 1329953"/>
                <a:gd name="connsiteX8" fmla="*/ 520400 w 549346"/>
                <a:gd name="connsiteY8" fmla="*/ 549351 h 1329953"/>
                <a:gd name="connsiteX9" fmla="*/ 520400 w 549346"/>
                <a:gd name="connsiteY9" fmla="*/ 520407 h 1329953"/>
                <a:gd name="connsiteX10" fmla="*/ 549346 w 549346"/>
                <a:gd name="connsiteY10" fmla="*/ 520407 h 1329953"/>
                <a:gd name="connsiteX11" fmla="*/ 549346 w 549346"/>
                <a:gd name="connsiteY11" fmla="*/ 549351 h 1329953"/>
                <a:gd name="connsiteX12" fmla="*/ 520400 w 549346"/>
                <a:gd name="connsiteY12" fmla="*/ 809555 h 1329953"/>
                <a:gd name="connsiteX13" fmla="*/ 520400 w 549346"/>
                <a:gd name="connsiteY13" fmla="*/ 780609 h 1329953"/>
                <a:gd name="connsiteX14" fmla="*/ 549346 w 549346"/>
                <a:gd name="connsiteY14" fmla="*/ 780609 h 1329953"/>
                <a:gd name="connsiteX15" fmla="*/ 549346 w 549346"/>
                <a:gd name="connsiteY15" fmla="*/ 809555 h 1329953"/>
                <a:gd name="connsiteX16" fmla="*/ 520400 w 549346"/>
                <a:gd name="connsiteY16" fmla="*/ 1069753 h 1329953"/>
                <a:gd name="connsiteX17" fmla="*/ 520400 w 549346"/>
                <a:gd name="connsiteY17" fmla="*/ 1040809 h 1329953"/>
                <a:gd name="connsiteX18" fmla="*/ 549346 w 549346"/>
                <a:gd name="connsiteY18" fmla="*/ 1040809 h 1329953"/>
                <a:gd name="connsiteX19" fmla="*/ 549346 w 549346"/>
                <a:gd name="connsiteY19" fmla="*/ 1069753 h 1329953"/>
                <a:gd name="connsiteX20" fmla="*/ 520400 w 549346"/>
                <a:gd name="connsiteY20" fmla="*/ 1329953 h 1329953"/>
                <a:gd name="connsiteX21" fmla="*/ 520400 w 549346"/>
                <a:gd name="connsiteY21" fmla="*/ 1301009 h 1329953"/>
                <a:gd name="connsiteX22" fmla="*/ 549346 w 549346"/>
                <a:gd name="connsiteY22" fmla="*/ 1301009 h 1329953"/>
                <a:gd name="connsiteX23" fmla="*/ 549346 w 549346"/>
                <a:gd name="connsiteY23" fmla="*/ 1329953 h 1329953"/>
                <a:gd name="connsiteX24" fmla="*/ 260201 w 549346"/>
                <a:gd name="connsiteY24" fmla="*/ 28949 h 1329953"/>
                <a:gd name="connsiteX25" fmla="*/ 260201 w 549346"/>
                <a:gd name="connsiteY25" fmla="*/ 3 h 1329953"/>
                <a:gd name="connsiteX26" fmla="*/ 289145 w 549346"/>
                <a:gd name="connsiteY26" fmla="*/ 3 h 1329953"/>
                <a:gd name="connsiteX27" fmla="*/ 289145 w 549346"/>
                <a:gd name="connsiteY27" fmla="*/ 28949 h 1329953"/>
                <a:gd name="connsiteX28" fmla="*/ 0 w 549346"/>
                <a:gd name="connsiteY28" fmla="*/ 28947 h 1329953"/>
                <a:gd name="connsiteX29" fmla="*/ 0 w 549346"/>
                <a:gd name="connsiteY29" fmla="*/ 0 h 1329953"/>
                <a:gd name="connsiteX30" fmla="*/ 28944 w 549346"/>
                <a:gd name="connsiteY30" fmla="*/ 0 h 1329953"/>
                <a:gd name="connsiteX31" fmla="*/ 28944 w 549346"/>
                <a:gd name="connsiteY31" fmla="*/ 28947 h 1329953"/>
                <a:gd name="connsiteX32" fmla="*/ 0 w 549346"/>
                <a:gd name="connsiteY32" fmla="*/ 289147 h 1329953"/>
                <a:gd name="connsiteX33" fmla="*/ 0 w 549346"/>
                <a:gd name="connsiteY33" fmla="*/ 260203 h 1329953"/>
                <a:gd name="connsiteX34" fmla="*/ 28944 w 549346"/>
                <a:gd name="connsiteY34" fmla="*/ 260203 h 1329953"/>
                <a:gd name="connsiteX35" fmla="*/ 28944 w 549346"/>
                <a:gd name="connsiteY35" fmla="*/ 289147 h 1329953"/>
                <a:gd name="connsiteX36" fmla="*/ 0 w 549346"/>
                <a:gd name="connsiteY36" fmla="*/ 549347 h 1329953"/>
                <a:gd name="connsiteX37" fmla="*/ 0 w 549346"/>
                <a:gd name="connsiteY37" fmla="*/ 520403 h 1329953"/>
                <a:gd name="connsiteX38" fmla="*/ 28944 w 549346"/>
                <a:gd name="connsiteY38" fmla="*/ 520403 h 1329953"/>
                <a:gd name="connsiteX39" fmla="*/ 28944 w 549346"/>
                <a:gd name="connsiteY39" fmla="*/ 549347 h 1329953"/>
                <a:gd name="connsiteX40" fmla="*/ 0 w 549346"/>
                <a:gd name="connsiteY40" fmla="*/ 809549 h 1329953"/>
                <a:gd name="connsiteX41" fmla="*/ 0 w 549346"/>
                <a:gd name="connsiteY41" fmla="*/ 780603 h 1329953"/>
                <a:gd name="connsiteX42" fmla="*/ 28944 w 549346"/>
                <a:gd name="connsiteY42" fmla="*/ 780603 h 1329953"/>
                <a:gd name="connsiteX43" fmla="*/ 28944 w 549346"/>
                <a:gd name="connsiteY43" fmla="*/ 809549 h 1329953"/>
                <a:gd name="connsiteX44" fmla="*/ 0 w 549346"/>
                <a:gd name="connsiteY44" fmla="*/ 1069747 h 1329953"/>
                <a:gd name="connsiteX45" fmla="*/ 0 w 549346"/>
                <a:gd name="connsiteY45" fmla="*/ 1040803 h 1329953"/>
                <a:gd name="connsiteX46" fmla="*/ 28944 w 549346"/>
                <a:gd name="connsiteY46" fmla="*/ 1040803 h 1329953"/>
                <a:gd name="connsiteX47" fmla="*/ 28944 w 549346"/>
                <a:gd name="connsiteY47" fmla="*/ 1069747 h 1329953"/>
                <a:gd name="connsiteX48" fmla="*/ 0 w 549346"/>
                <a:gd name="connsiteY48" fmla="*/ 1329947 h 1329953"/>
                <a:gd name="connsiteX49" fmla="*/ 0 w 549346"/>
                <a:gd name="connsiteY49" fmla="*/ 1301003 h 1329953"/>
                <a:gd name="connsiteX50" fmla="*/ 28944 w 549346"/>
                <a:gd name="connsiteY50" fmla="*/ 1301003 h 1329953"/>
                <a:gd name="connsiteX51" fmla="*/ 28944 w 549346"/>
                <a:gd name="connsiteY51" fmla="*/ 1329947 h 1329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549346" h="1329953">
                  <a:moveTo>
                    <a:pt x="520400" y="28951"/>
                  </a:moveTo>
                  <a:lnTo>
                    <a:pt x="520400" y="7"/>
                  </a:lnTo>
                  <a:lnTo>
                    <a:pt x="549346" y="7"/>
                  </a:lnTo>
                  <a:lnTo>
                    <a:pt x="549346" y="28951"/>
                  </a:lnTo>
                  <a:close/>
                  <a:moveTo>
                    <a:pt x="520400" y="289151"/>
                  </a:moveTo>
                  <a:lnTo>
                    <a:pt x="520400" y="260207"/>
                  </a:lnTo>
                  <a:lnTo>
                    <a:pt x="549346" y="260207"/>
                  </a:lnTo>
                  <a:lnTo>
                    <a:pt x="549346" y="289151"/>
                  </a:lnTo>
                  <a:close/>
                  <a:moveTo>
                    <a:pt x="520400" y="549351"/>
                  </a:moveTo>
                  <a:lnTo>
                    <a:pt x="520400" y="520407"/>
                  </a:lnTo>
                  <a:lnTo>
                    <a:pt x="549346" y="520407"/>
                  </a:lnTo>
                  <a:lnTo>
                    <a:pt x="549346" y="549351"/>
                  </a:lnTo>
                  <a:close/>
                  <a:moveTo>
                    <a:pt x="520400" y="809555"/>
                  </a:moveTo>
                  <a:lnTo>
                    <a:pt x="520400" y="780609"/>
                  </a:lnTo>
                  <a:lnTo>
                    <a:pt x="549346" y="780609"/>
                  </a:lnTo>
                  <a:lnTo>
                    <a:pt x="549346" y="809555"/>
                  </a:lnTo>
                  <a:close/>
                  <a:moveTo>
                    <a:pt x="520400" y="1069753"/>
                  </a:moveTo>
                  <a:lnTo>
                    <a:pt x="520400" y="1040809"/>
                  </a:lnTo>
                  <a:lnTo>
                    <a:pt x="549346" y="1040809"/>
                  </a:lnTo>
                  <a:lnTo>
                    <a:pt x="549346" y="1069753"/>
                  </a:lnTo>
                  <a:close/>
                  <a:moveTo>
                    <a:pt x="520400" y="1329953"/>
                  </a:moveTo>
                  <a:lnTo>
                    <a:pt x="520400" y="1301009"/>
                  </a:lnTo>
                  <a:lnTo>
                    <a:pt x="549346" y="1301009"/>
                  </a:lnTo>
                  <a:lnTo>
                    <a:pt x="549346" y="1329953"/>
                  </a:lnTo>
                  <a:close/>
                  <a:moveTo>
                    <a:pt x="260201" y="28949"/>
                  </a:moveTo>
                  <a:lnTo>
                    <a:pt x="260201" y="3"/>
                  </a:lnTo>
                  <a:lnTo>
                    <a:pt x="289145" y="3"/>
                  </a:lnTo>
                  <a:lnTo>
                    <a:pt x="289145" y="28949"/>
                  </a:lnTo>
                  <a:close/>
                  <a:moveTo>
                    <a:pt x="0" y="28947"/>
                  </a:moveTo>
                  <a:lnTo>
                    <a:pt x="0" y="0"/>
                  </a:lnTo>
                  <a:lnTo>
                    <a:pt x="28944" y="0"/>
                  </a:lnTo>
                  <a:lnTo>
                    <a:pt x="28944" y="28947"/>
                  </a:lnTo>
                  <a:close/>
                  <a:moveTo>
                    <a:pt x="0" y="289147"/>
                  </a:moveTo>
                  <a:lnTo>
                    <a:pt x="0" y="260203"/>
                  </a:lnTo>
                  <a:lnTo>
                    <a:pt x="28944" y="260203"/>
                  </a:lnTo>
                  <a:lnTo>
                    <a:pt x="28944" y="289147"/>
                  </a:lnTo>
                  <a:close/>
                  <a:moveTo>
                    <a:pt x="0" y="549347"/>
                  </a:moveTo>
                  <a:lnTo>
                    <a:pt x="0" y="520403"/>
                  </a:lnTo>
                  <a:lnTo>
                    <a:pt x="28944" y="520403"/>
                  </a:lnTo>
                  <a:lnTo>
                    <a:pt x="28944" y="549347"/>
                  </a:lnTo>
                  <a:close/>
                  <a:moveTo>
                    <a:pt x="0" y="809549"/>
                  </a:moveTo>
                  <a:lnTo>
                    <a:pt x="0" y="780603"/>
                  </a:lnTo>
                  <a:lnTo>
                    <a:pt x="28944" y="780603"/>
                  </a:lnTo>
                  <a:lnTo>
                    <a:pt x="28944" y="809549"/>
                  </a:lnTo>
                  <a:close/>
                  <a:moveTo>
                    <a:pt x="0" y="1069747"/>
                  </a:moveTo>
                  <a:lnTo>
                    <a:pt x="0" y="1040803"/>
                  </a:lnTo>
                  <a:lnTo>
                    <a:pt x="28944" y="1040803"/>
                  </a:lnTo>
                  <a:lnTo>
                    <a:pt x="28944" y="1069747"/>
                  </a:lnTo>
                  <a:close/>
                  <a:moveTo>
                    <a:pt x="0" y="1329947"/>
                  </a:moveTo>
                  <a:lnTo>
                    <a:pt x="0" y="1301003"/>
                  </a:lnTo>
                  <a:lnTo>
                    <a:pt x="28944" y="1301003"/>
                  </a:lnTo>
                  <a:lnTo>
                    <a:pt x="28944" y="1329947"/>
                  </a:lnTo>
                  <a:close/>
                </a:path>
              </a:pathLst>
            </a:custGeom>
            <a:solidFill>
              <a:schemeClr val="tx2">
                <a:alpha val="20000"/>
              </a:schemeClr>
            </a:solidFill>
            <a:ln w="10294"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 name="Freeform: Shape 26">
              <a:extLst>
                <a:ext uri="{FF2B5EF4-FFF2-40B4-BE49-F238E27FC236}">
                  <a16:creationId xmlns:a16="http://schemas.microsoft.com/office/drawing/2014/main" xmlns="" id="{71382546-D670-4A70-89F9-354396744765}"/>
                </a:ext>
              </a:extLst>
            </p:cNvPr>
            <p:cNvSpPr/>
            <p:nvPr userDrawn="1"/>
          </p:nvSpPr>
          <p:spPr>
            <a:xfrm rot="5400000">
              <a:off x="7380249" y="-145695"/>
              <a:ext cx="549346" cy="1329951"/>
            </a:xfrm>
            <a:custGeom>
              <a:avLst/>
              <a:gdLst>
                <a:gd name="connsiteX0" fmla="*/ 520400 w 549346"/>
                <a:gd name="connsiteY0" fmla="*/ 28950 h 1329951"/>
                <a:gd name="connsiteX1" fmla="*/ 520400 w 549346"/>
                <a:gd name="connsiteY1" fmla="*/ 5 h 1329951"/>
                <a:gd name="connsiteX2" fmla="*/ 549346 w 549346"/>
                <a:gd name="connsiteY2" fmla="*/ 5 h 1329951"/>
                <a:gd name="connsiteX3" fmla="*/ 549346 w 549346"/>
                <a:gd name="connsiteY3" fmla="*/ 28950 h 1329951"/>
                <a:gd name="connsiteX4" fmla="*/ 520400 w 549346"/>
                <a:gd name="connsiteY4" fmla="*/ 289149 h 1329951"/>
                <a:gd name="connsiteX5" fmla="*/ 520400 w 549346"/>
                <a:gd name="connsiteY5" fmla="*/ 260205 h 1329951"/>
                <a:gd name="connsiteX6" fmla="*/ 549346 w 549346"/>
                <a:gd name="connsiteY6" fmla="*/ 260205 h 1329951"/>
                <a:gd name="connsiteX7" fmla="*/ 549346 w 549346"/>
                <a:gd name="connsiteY7" fmla="*/ 289149 h 1329951"/>
                <a:gd name="connsiteX8" fmla="*/ 520400 w 549346"/>
                <a:gd name="connsiteY8" fmla="*/ 549350 h 1329951"/>
                <a:gd name="connsiteX9" fmla="*/ 520400 w 549346"/>
                <a:gd name="connsiteY9" fmla="*/ 520405 h 1329951"/>
                <a:gd name="connsiteX10" fmla="*/ 549346 w 549346"/>
                <a:gd name="connsiteY10" fmla="*/ 520405 h 1329951"/>
                <a:gd name="connsiteX11" fmla="*/ 549346 w 549346"/>
                <a:gd name="connsiteY11" fmla="*/ 549350 h 1329951"/>
                <a:gd name="connsiteX12" fmla="*/ 520400 w 549346"/>
                <a:gd name="connsiteY12" fmla="*/ 809553 h 1329951"/>
                <a:gd name="connsiteX13" fmla="*/ 520400 w 549346"/>
                <a:gd name="connsiteY13" fmla="*/ 780608 h 1329951"/>
                <a:gd name="connsiteX14" fmla="*/ 549346 w 549346"/>
                <a:gd name="connsiteY14" fmla="*/ 780608 h 1329951"/>
                <a:gd name="connsiteX15" fmla="*/ 549346 w 549346"/>
                <a:gd name="connsiteY15" fmla="*/ 809553 h 1329951"/>
                <a:gd name="connsiteX16" fmla="*/ 520400 w 549346"/>
                <a:gd name="connsiteY16" fmla="*/ 1069751 h 1329951"/>
                <a:gd name="connsiteX17" fmla="*/ 520400 w 549346"/>
                <a:gd name="connsiteY17" fmla="*/ 1040807 h 1329951"/>
                <a:gd name="connsiteX18" fmla="*/ 549346 w 549346"/>
                <a:gd name="connsiteY18" fmla="*/ 1040807 h 1329951"/>
                <a:gd name="connsiteX19" fmla="*/ 549346 w 549346"/>
                <a:gd name="connsiteY19" fmla="*/ 1069751 h 1329951"/>
                <a:gd name="connsiteX20" fmla="*/ 520400 w 549346"/>
                <a:gd name="connsiteY20" fmla="*/ 1329951 h 1329951"/>
                <a:gd name="connsiteX21" fmla="*/ 520400 w 549346"/>
                <a:gd name="connsiteY21" fmla="*/ 1301007 h 1329951"/>
                <a:gd name="connsiteX22" fmla="*/ 549346 w 549346"/>
                <a:gd name="connsiteY22" fmla="*/ 1301007 h 1329951"/>
                <a:gd name="connsiteX23" fmla="*/ 549346 w 549346"/>
                <a:gd name="connsiteY23" fmla="*/ 1329951 h 1329951"/>
                <a:gd name="connsiteX24" fmla="*/ 260201 w 549346"/>
                <a:gd name="connsiteY24" fmla="*/ 28947 h 1329951"/>
                <a:gd name="connsiteX25" fmla="*/ 260201 w 549346"/>
                <a:gd name="connsiteY25" fmla="*/ 2 h 1329951"/>
                <a:gd name="connsiteX26" fmla="*/ 289145 w 549346"/>
                <a:gd name="connsiteY26" fmla="*/ 2 h 1329951"/>
                <a:gd name="connsiteX27" fmla="*/ 289145 w 549346"/>
                <a:gd name="connsiteY27" fmla="*/ 28947 h 1329951"/>
                <a:gd name="connsiteX28" fmla="*/ 260201 w 549346"/>
                <a:gd name="connsiteY28" fmla="*/ 289147 h 1329951"/>
                <a:gd name="connsiteX29" fmla="*/ 260201 w 549346"/>
                <a:gd name="connsiteY29" fmla="*/ 260203 h 1329951"/>
                <a:gd name="connsiteX30" fmla="*/ 289145 w 549346"/>
                <a:gd name="connsiteY30" fmla="*/ 260203 h 1329951"/>
                <a:gd name="connsiteX31" fmla="*/ 289145 w 549346"/>
                <a:gd name="connsiteY31" fmla="*/ 289147 h 1329951"/>
                <a:gd name="connsiteX32" fmla="*/ 260201 w 549346"/>
                <a:gd name="connsiteY32" fmla="*/ 549348 h 1329951"/>
                <a:gd name="connsiteX33" fmla="*/ 260201 w 549346"/>
                <a:gd name="connsiteY33" fmla="*/ 520403 h 1329951"/>
                <a:gd name="connsiteX34" fmla="*/ 289145 w 549346"/>
                <a:gd name="connsiteY34" fmla="*/ 520403 h 1329951"/>
                <a:gd name="connsiteX35" fmla="*/ 289145 w 549346"/>
                <a:gd name="connsiteY35" fmla="*/ 549348 h 1329951"/>
                <a:gd name="connsiteX36" fmla="*/ 260201 w 549346"/>
                <a:gd name="connsiteY36" fmla="*/ 809551 h 1329951"/>
                <a:gd name="connsiteX37" fmla="*/ 260201 w 549346"/>
                <a:gd name="connsiteY37" fmla="*/ 780605 h 1329951"/>
                <a:gd name="connsiteX38" fmla="*/ 289145 w 549346"/>
                <a:gd name="connsiteY38" fmla="*/ 780605 h 1329951"/>
                <a:gd name="connsiteX39" fmla="*/ 289145 w 549346"/>
                <a:gd name="connsiteY39" fmla="*/ 809551 h 1329951"/>
                <a:gd name="connsiteX40" fmla="*/ 260201 w 549346"/>
                <a:gd name="connsiteY40" fmla="*/ 1069748 h 1329951"/>
                <a:gd name="connsiteX41" fmla="*/ 260201 w 549346"/>
                <a:gd name="connsiteY41" fmla="*/ 1040804 h 1329951"/>
                <a:gd name="connsiteX42" fmla="*/ 289145 w 549346"/>
                <a:gd name="connsiteY42" fmla="*/ 1040804 h 1329951"/>
                <a:gd name="connsiteX43" fmla="*/ 289145 w 549346"/>
                <a:gd name="connsiteY43" fmla="*/ 1069748 h 1329951"/>
                <a:gd name="connsiteX44" fmla="*/ 260201 w 549346"/>
                <a:gd name="connsiteY44" fmla="*/ 1329948 h 1329951"/>
                <a:gd name="connsiteX45" fmla="*/ 260201 w 549346"/>
                <a:gd name="connsiteY45" fmla="*/ 1301004 h 1329951"/>
                <a:gd name="connsiteX46" fmla="*/ 289145 w 549346"/>
                <a:gd name="connsiteY46" fmla="*/ 1301004 h 1329951"/>
                <a:gd name="connsiteX47" fmla="*/ 289145 w 549346"/>
                <a:gd name="connsiteY47" fmla="*/ 1329948 h 1329951"/>
                <a:gd name="connsiteX48" fmla="*/ 0 w 549346"/>
                <a:gd name="connsiteY48" fmla="*/ 28945 h 1329951"/>
                <a:gd name="connsiteX49" fmla="*/ 0 w 549346"/>
                <a:gd name="connsiteY49" fmla="*/ 0 h 1329951"/>
                <a:gd name="connsiteX50" fmla="*/ 28944 w 549346"/>
                <a:gd name="connsiteY50" fmla="*/ 0 h 1329951"/>
                <a:gd name="connsiteX51" fmla="*/ 28944 w 549346"/>
                <a:gd name="connsiteY51" fmla="*/ 28945 h 1329951"/>
                <a:gd name="connsiteX52" fmla="*/ 0 w 549346"/>
                <a:gd name="connsiteY52" fmla="*/ 289145 h 1329951"/>
                <a:gd name="connsiteX53" fmla="*/ 0 w 549346"/>
                <a:gd name="connsiteY53" fmla="*/ 260201 h 1329951"/>
                <a:gd name="connsiteX54" fmla="*/ 28944 w 549346"/>
                <a:gd name="connsiteY54" fmla="*/ 260201 h 1329951"/>
                <a:gd name="connsiteX55" fmla="*/ 28944 w 549346"/>
                <a:gd name="connsiteY55" fmla="*/ 289145 h 1329951"/>
                <a:gd name="connsiteX56" fmla="*/ 0 w 549346"/>
                <a:gd name="connsiteY56" fmla="*/ 549346 h 1329951"/>
                <a:gd name="connsiteX57" fmla="*/ 0 w 549346"/>
                <a:gd name="connsiteY57" fmla="*/ 520401 h 1329951"/>
                <a:gd name="connsiteX58" fmla="*/ 28944 w 549346"/>
                <a:gd name="connsiteY58" fmla="*/ 520401 h 1329951"/>
                <a:gd name="connsiteX59" fmla="*/ 28944 w 549346"/>
                <a:gd name="connsiteY59" fmla="*/ 549346 h 1329951"/>
                <a:gd name="connsiteX60" fmla="*/ 0 w 549346"/>
                <a:gd name="connsiteY60" fmla="*/ 809547 h 1329951"/>
                <a:gd name="connsiteX61" fmla="*/ 0 w 549346"/>
                <a:gd name="connsiteY61" fmla="*/ 780602 h 1329951"/>
                <a:gd name="connsiteX62" fmla="*/ 28944 w 549346"/>
                <a:gd name="connsiteY62" fmla="*/ 780602 h 1329951"/>
                <a:gd name="connsiteX63" fmla="*/ 28944 w 549346"/>
                <a:gd name="connsiteY63" fmla="*/ 809547 h 1329951"/>
                <a:gd name="connsiteX64" fmla="*/ 0 w 549346"/>
                <a:gd name="connsiteY64" fmla="*/ 1069746 h 1329951"/>
                <a:gd name="connsiteX65" fmla="*/ 0 w 549346"/>
                <a:gd name="connsiteY65" fmla="*/ 1040802 h 1329951"/>
                <a:gd name="connsiteX66" fmla="*/ 28944 w 549346"/>
                <a:gd name="connsiteY66" fmla="*/ 1040802 h 1329951"/>
                <a:gd name="connsiteX67" fmla="*/ 28944 w 549346"/>
                <a:gd name="connsiteY67" fmla="*/ 1069746 h 1329951"/>
                <a:gd name="connsiteX68" fmla="*/ 0 w 549346"/>
                <a:gd name="connsiteY68" fmla="*/ 1329946 h 1329951"/>
                <a:gd name="connsiteX69" fmla="*/ 0 w 549346"/>
                <a:gd name="connsiteY69" fmla="*/ 1301002 h 1329951"/>
                <a:gd name="connsiteX70" fmla="*/ 28944 w 549346"/>
                <a:gd name="connsiteY70" fmla="*/ 1301002 h 1329951"/>
                <a:gd name="connsiteX71" fmla="*/ 28944 w 549346"/>
                <a:gd name="connsiteY71" fmla="*/ 1329946 h 1329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549346" h="1329951">
                  <a:moveTo>
                    <a:pt x="520400" y="28950"/>
                  </a:moveTo>
                  <a:lnTo>
                    <a:pt x="520400" y="5"/>
                  </a:lnTo>
                  <a:lnTo>
                    <a:pt x="549346" y="5"/>
                  </a:lnTo>
                  <a:lnTo>
                    <a:pt x="549346" y="28950"/>
                  </a:lnTo>
                  <a:close/>
                  <a:moveTo>
                    <a:pt x="520400" y="289149"/>
                  </a:moveTo>
                  <a:lnTo>
                    <a:pt x="520400" y="260205"/>
                  </a:lnTo>
                  <a:lnTo>
                    <a:pt x="549346" y="260205"/>
                  </a:lnTo>
                  <a:lnTo>
                    <a:pt x="549346" y="289149"/>
                  </a:lnTo>
                  <a:close/>
                  <a:moveTo>
                    <a:pt x="520400" y="549350"/>
                  </a:moveTo>
                  <a:lnTo>
                    <a:pt x="520400" y="520405"/>
                  </a:lnTo>
                  <a:lnTo>
                    <a:pt x="549346" y="520405"/>
                  </a:lnTo>
                  <a:lnTo>
                    <a:pt x="549346" y="549350"/>
                  </a:lnTo>
                  <a:close/>
                  <a:moveTo>
                    <a:pt x="520400" y="809553"/>
                  </a:moveTo>
                  <a:lnTo>
                    <a:pt x="520400" y="780608"/>
                  </a:lnTo>
                  <a:lnTo>
                    <a:pt x="549346" y="780608"/>
                  </a:lnTo>
                  <a:lnTo>
                    <a:pt x="549346" y="809553"/>
                  </a:lnTo>
                  <a:close/>
                  <a:moveTo>
                    <a:pt x="520400" y="1069751"/>
                  </a:moveTo>
                  <a:lnTo>
                    <a:pt x="520400" y="1040807"/>
                  </a:lnTo>
                  <a:lnTo>
                    <a:pt x="549346" y="1040807"/>
                  </a:lnTo>
                  <a:lnTo>
                    <a:pt x="549346" y="1069751"/>
                  </a:lnTo>
                  <a:close/>
                  <a:moveTo>
                    <a:pt x="520400" y="1329951"/>
                  </a:moveTo>
                  <a:lnTo>
                    <a:pt x="520400" y="1301007"/>
                  </a:lnTo>
                  <a:lnTo>
                    <a:pt x="549346" y="1301007"/>
                  </a:lnTo>
                  <a:lnTo>
                    <a:pt x="549346" y="1329951"/>
                  </a:lnTo>
                  <a:close/>
                  <a:moveTo>
                    <a:pt x="260201" y="28947"/>
                  </a:moveTo>
                  <a:lnTo>
                    <a:pt x="260201" y="2"/>
                  </a:lnTo>
                  <a:lnTo>
                    <a:pt x="289145" y="2"/>
                  </a:lnTo>
                  <a:lnTo>
                    <a:pt x="289145" y="28947"/>
                  </a:lnTo>
                  <a:close/>
                  <a:moveTo>
                    <a:pt x="260201" y="289147"/>
                  </a:moveTo>
                  <a:lnTo>
                    <a:pt x="260201" y="260203"/>
                  </a:lnTo>
                  <a:lnTo>
                    <a:pt x="289145" y="260203"/>
                  </a:lnTo>
                  <a:lnTo>
                    <a:pt x="289145" y="289147"/>
                  </a:lnTo>
                  <a:close/>
                  <a:moveTo>
                    <a:pt x="260201" y="549348"/>
                  </a:moveTo>
                  <a:lnTo>
                    <a:pt x="260201" y="520403"/>
                  </a:lnTo>
                  <a:lnTo>
                    <a:pt x="289145" y="520403"/>
                  </a:lnTo>
                  <a:lnTo>
                    <a:pt x="289145" y="549348"/>
                  </a:lnTo>
                  <a:close/>
                  <a:moveTo>
                    <a:pt x="260201" y="809551"/>
                  </a:moveTo>
                  <a:lnTo>
                    <a:pt x="260201" y="780605"/>
                  </a:lnTo>
                  <a:lnTo>
                    <a:pt x="289145" y="780605"/>
                  </a:lnTo>
                  <a:lnTo>
                    <a:pt x="289145" y="809551"/>
                  </a:lnTo>
                  <a:close/>
                  <a:moveTo>
                    <a:pt x="260201" y="1069748"/>
                  </a:moveTo>
                  <a:lnTo>
                    <a:pt x="260201" y="1040804"/>
                  </a:lnTo>
                  <a:lnTo>
                    <a:pt x="289145" y="1040804"/>
                  </a:lnTo>
                  <a:lnTo>
                    <a:pt x="289145" y="1069748"/>
                  </a:lnTo>
                  <a:close/>
                  <a:moveTo>
                    <a:pt x="260201" y="1329948"/>
                  </a:moveTo>
                  <a:lnTo>
                    <a:pt x="260201" y="1301004"/>
                  </a:lnTo>
                  <a:lnTo>
                    <a:pt x="289145" y="1301004"/>
                  </a:lnTo>
                  <a:lnTo>
                    <a:pt x="289145" y="1329948"/>
                  </a:lnTo>
                  <a:close/>
                  <a:moveTo>
                    <a:pt x="0" y="28945"/>
                  </a:moveTo>
                  <a:lnTo>
                    <a:pt x="0" y="0"/>
                  </a:lnTo>
                  <a:lnTo>
                    <a:pt x="28944" y="0"/>
                  </a:lnTo>
                  <a:lnTo>
                    <a:pt x="28944" y="28945"/>
                  </a:lnTo>
                  <a:close/>
                  <a:moveTo>
                    <a:pt x="0" y="289145"/>
                  </a:moveTo>
                  <a:lnTo>
                    <a:pt x="0" y="260201"/>
                  </a:lnTo>
                  <a:lnTo>
                    <a:pt x="28944" y="260201"/>
                  </a:lnTo>
                  <a:lnTo>
                    <a:pt x="28944" y="289145"/>
                  </a:lnTo>
                  <a:close/>
                  <a:moveTo>
                    <a:pt x="0" y="549346"/>
                  </a:moveTo>
                  <a:lnTo>
                    <a:pt x="0" y="520401"/>
                  </a:lnTo>
                  <a:lnTo>
                    <a:pt x="28944" y="520401"/>
                  </a:lnTo>
                  <a:lnTo>
                    <a:pt x="28944" y="549346"/>
                  </a:lnTo>
                  <a:close/>
                  <a:moveTo>
                    <a:pt x="0" y="809547"/>
                  </a:moveTo>
                  <a:lnTo>
                    <a:pt x="0" y="780602"/>
                  </a:lnTo>
                  <a:lnTo>
                    <a:pt x="28944" y="780602"/>
                  </a:lnTo>
                  <a:lnTo>
                    <a:pt x="28944" y="809547"/>
                  </a:lnTo>
                  <a:close/>
                  <a:moveTo>
                    <a:pt x="0" y="1069746"/>
                  </a:moveTo>
                  <a:lnTo>
                    <a:pt x="0" y="1040802"/>
                  </a:lnTo>
                  <a:lnTo>
                    <a:pt x="28944" y="1040802"/>
                  </a:lnTo>
                  <a:lnTo>
                    <a:pt x="28944" y="1069746"/>
                  </a:lnTo>
                  <a:close/>
                  <a:moveTo>
                    <a:pt x="0" y="1329946"/>
                  </a:moveTo>
                  <a:lnTo>
                    <a:pt x="0" y="1301002"/>
                  </a:lnTo>
                  <a:lnTo>
                    <a:pt x="28944" y="1301002"/>
                  </a:lnTo>
                  <a:lnTo>
                    <a:pt x="28944" y="1329946"/>
                  </a:lnTo>
                  <a:close/>
                </a:path>
              </a:pathLst>
            </a:custGeom>
            <a:solidFill>
              <a:schemeClr val="tx2">
                <a:alpha val="20000"/>
              </a:schemeClr>
            </a:solidFill>
            <a:ln w="10294"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 name="Freeform: Shape 27">
              <a:extLst>
                <a:ext uri="{FF2B5EF4-FFF2-40B4-BE49-F238E27FC236}">
                  <a16:creationId xmlns:a16="http://schemas.microsoft.com/office/drawing/2014/main" xmlns="" id="{1002DD15-AFAC-4EFB-A129-2542BC5F5194}"/>
                </a:ext>
              </a:extLst>
            </p:cNvPr>
            <p:cNvSpPr/>
            <p:nvPr userDrawn="1"/>
          </p:nvSpPr>
          <p:spPr>
            <a:xfrm rot="5400000">
              <a:off x="8941015" y="-145695"/>
              <a:ext cx="549346" cy="1329951"/>
            </a:xfrm>
            <a:custGeom>
              <a:avLst/>
              <a:gdLst>
                <a:gd name="connsiteX0" fmla="*/ 520400 w 549346"/>
                <a:gd name="connsiteY0" fmla="*/ 28950 h 1329951"/>
                <a:gd name="connsiteX1" fmla="*/ 520400 w 549346"/>
                <a:gd name="connsiteY1" fmla="*/ 5 h 1329951"/>
                <a:gd name="connsiteX2" fmla="*/ 549346 w 549346"/>
                <a:gd name="connsiteY2" fmla="*/ 5 h 1329951"/>
                <a:gd name="connsiteX3" fmla="*/ 549346 w 549346"/>
                <a:gd name="connsiteY3" fmla="*/ 28950 h 1329951"/>
                <a:gd name="connsiteX4" fmla="*/ 520400 w 549346"/>
                <a:gd name="connsiteY4" fmla="*/ 289149 h 1329951"/>
                <a:gd name="connsiteX5" fmla="*/ 520400 w 549346"/>
                <a:gd name="connsiteY5" fmla="*/ 260205 h 1329951"/>
                <a:gd name="connsiteX6" fmla="*/ 549346 w 549346"/>
                <a:gd name="connsiteY6" fmla="*/ 260205 h 1329951"/>
                <a:gd name="connsiteX7" fmla="*/ 549346 w 549346"/>
                <a:gd name="connsiteY7" fmla="*/ 289149 h 1329951"/>
                <a:gd name="connsiteX8" fmla="*/ 520400 w 549346"/>
                <a:gd name="connsiteY8" fmla="*/ 549350 h 1329951"/>
                <a:gd name="connsiteX9" fmla="*/ 520400 w 549346"/>
                <a:gd name="connsiteY9" fmla="*/ 520405 h 1329951"/>
                <a:gd name="connsiteX10" fmla="*/ 549346 w 549346"/>
                <a:gd name="connsiteY10" fmla="*/ 520405 h 1329951"/>
                <a:gd name="connsiteX11" fmla="*/ 549346 w 549346"/>
                <a:gd name="connsiteY11" fmla="*/ 549350 h 1329951"/>
                <a:gd name="connsiteX12" fmla="*/ 520400 w 549346"/>
                <a:gd name="connsiteY12" fmla="*/ 809553 h 1329951"/>
                <a:gd name="connsiteX13" fmla="*/ 520400 w 549346"/>
                <a:gd name="connsiteY13" fmla="*/ 780608 h 1329951"/>
                <a:gd name="connsiteX14" fmla="*/ 549346 w 549346"/>
                <a:gd name="connsiteY14" fmla="*/ 780608 h 1329951"/>
                <a:gd name="connsiteX15" fmla="*/ 549346 w 549346"/>
                <a:gd name="connsiteY15" fmla="*/ 809553 h 1329951"/>
                <a:gd name="connsiteX16" fmla="*/ 520400 w 549346"/>
                <a:gd name="connsiteY16" fmla="*/ 1069751 h 1329951"/>
                <a:gd name="connsiteX17" fmla="*/ 520400 w 549346"/>
                <a:gd name="connsiteY17" fmla="*/ 1040807 h 1329951"/>
                <a:gd name="connsiteX18" fmla="*/ 549346 w 549346"/>
                <a:gd name="connsiteY18" fmla="*/ 1040807 h 1329951"/>
                <a:gd name="connsiteX19" fmla="*/ 549346 w 549346"/>
                <a:gd name="connsiteY19" fmla="*/ 1069751 h 1329951"/>
                <a:gd name="connsiteX20" fmla="*/ 520400 w 549346"/>
                <a:gd name="connsiteY20" fmla="*/ 1329951 h 1329951"/>
                <a:gd name="connsiteX21" fmla="*/ 520400 w 549346"/>
                <a:gd name="connsiteY21" fmla="*/ 1301007 h 1329951"/>
                <a:gd name="connsiteX22" fmla="*/ 549346 w 549346"/>
                <a:gd name="connsiteY22" fmla="*/ 1301007 h 1329951"/>
                <a:gd name="connsiteX23" fmla="*/ 549346 w 549346"/>
                <a:gd name="connsiteY23" fmla="*/ 1329951 h 1329951"/>
                <a:gd name="connsiteX24" fmla="*/ 260201 w 549346"/>
                <a:gd name="connsiteY24" fmla="*/ 28947 h 1329951"/>
                <a:gd name="connsiteX25" fmla="*/ 260201 w 549346"/>
                <a:gd name="connsiteY25" fmla="*/ 2 h 1329951"/>
                <a:gd name="connsiteX26" fmla="*/ 289145 w 549346"/>
                <a:gd name="connsiteY26" fmla="*/ 2 h 1329951"/>
                <a:gd name="connsiteX27" fmla="*/ 289145 w 549346"/>
                <a:gd name="connsiteY27" fmla="*/ 28947 h 1329951"/>
                <a:gd name="connsiteX28" fmla="*/ 260201 w 549346"/>
                <a:gd name="connsiteY28" fmla="*/ 289147 h 1329951"/>
                <a:gd name="connsiteX29" fmla="*/ 260201 w 549346"/>
                <a:gd name="connsiteY29" fmla="*/ 260203 h 1329951"/>
                <a:gd name="connsiteX30" fmla="*/ 289145 w 549346"/>
                <a:gd name="connsiteY30" fmla="*/ 260203 h 1329951"/>
                <a:gd name="connsiteX31" fmla="*/ 289145 w 549346"/>
                <a:gd name="connsiteY31" fmla="*/ 289147 h 1329951"/>
                <a:gd name="connsiteX32" fmla="*/ 260201 w 549346"/>
                <a:gd name="connsiteY32" fmla="*/ 549348 h 1329951"/>
                <a:gd name="connsiteX33" fmla="*/ 260201 w 549346"/>
                <a:gd name="connsiteY33" fmla="*/ 520403 h 1329951"/>
                <a:gd name="connsiteX34" fmla="*/ 289145 w 549346"/>
                <a:gd name="connsiteY34" fmla="*/ 520403 h 1329951"/>
                <a:gd name="connsiteX35" fmla="*/ 289145 w 549346"/>
                <a:gd name="connsiteY35" fmla="*/ 549348 h 1329951"/>
                <a:gd name="connsiteX36" fmla="*/ 260201 w 549346"/>
                <a:gd name="connsiteY36" fmla="*/ 809551 h 1329951"/>
                <a:gd name="connsiteX37" fmla="*/ 260201 w 549346"/>
                <a:gd name="connsiteY37" fmla="*/ 780605 h 1329951"/>
                <a:gd name="connsiteX38" fmla="*/ 289145 w 549346"/>
                <a:gd name="connsiteY38" fmla="*/ 780605 h 1329951"/>
                <a:gd name="connsiteX39" fmla="*/ 289145 w 549346"/>
                <a:gd name="connsiteY39" fmla="*/ 809551 h 1329951"/>
                <a:gd name="connsiteX40" fmla="*/ 260201 w 549346"/>
                <a:gd name="connsiteY40" fmla="*/ 1069748 h 1329951"/>
                <a:gd name="connsiteX41" fmla="*/ 260201 w 549346"/>
                <a:gd name="connsiteY41" fmla="*/ 1040804 h 1329951"/>
                <a:gd name="connsiteX42" fmla="*/ 289145 w 549346"/>
                <a:gd name="connsiteY42" fmla="*/ 1040804 h 1329951"/>
                <a:gd name="connsiteX43" fmla="*/ 289145 w 549346"/>
                <a:gd name="connsiteY43" fmla="*/ 1069748 h 1329951"/>
                <a:gd name="connsiteX44" fmla="*/ 260201 w 549346"/>
                <a:gd name="connsiteY44" fmla="*/ 1329948 h 1329951"/>
                <a:gd name="connsiteX45" fmla="*/ 260201 w 549346"/>
                <a:gd name="connsiteY45" fmla="*/ 1301004 h 1329951"/>
                <a:gd name="connsiteX46" fmla="*/ 289145 w 549346"/>
                <a:gd name="connsiteY46" fmla="*/ 1301004 h 1329951"/>
                <a:gd name="connsiteX47" fmla="*/ 289145 w 549346"/>
                <a:gd name="connsiteY47" fmla="*/ 1329948 h 1329951"/>
                <a:gd name="connsiteX48" fmla="*/ 0 w 549346"/>
                <a:gd name="connsiteY48" fmla="*/ 28945 h 1329951"/>
                <a:gd name="connsiteX49" fmla="*/ 0 w 549346"/>
                <a:gd name="connsiteY49" fmla="*/ 0 h 1329951"/>
                <a:gd name="connsiteX50" fmla="*/ 28944 w 549346"/>
                <a:gd name="connsiteY50" fmla="*/ 0 h 1329951"/>
                <a:gd name="connsiteX51" fmla="*/ 28944 w 549346"/>
                <a:gd name="connsiteY51" fmla="*/ 28945 h 1329951"/>
                <a:gd name="connsiteX52" fmla="*/ 0 w 549346"/>
                <a:gd name="connsiteY52" fmla="*/ 289145 h 1329951"/>
                <a:gd name="connsiteX53" fmla="*/ 0 w 549346"/>
                <a:gd name="connsiteY53" fmla="*/ 260201 h 1329951"/>
                <a:gd name="connsiteX54" fmla="*/ 28944 w 549346"/>
                <a:gd name="connsiteY54" fmla="*/ 260201 h 1329951"/>
                <a:gd name="connsiteX55" fmla="*/ 28944 w 549346"/>
                <a:gd name="connsiteY55" fmla="*/ 289145 h 1329951"/>
                <a:gd name="connsiteX56" fmla="*/ 0 w 549346"/>
                <a:gd name="connsiteY56" fmla="*/ 549346 h 1329951"/>
                <a:gd name="connsiteX57" fmla="*/ 0 w 549346"/>
                <a:gd name="connsiteY57" fmla="*/ 520401 h 1329951"/>
                <a:gd name="connsiteX58" fmla="*/ 28944 w 549346"/>
                <a:gd name="connsiteY58" fmla="*/ 520401 h 1329951"/>
                <a:gd name="connsiteX59" fmla="*/ 28944 w 549346"/>
                <a:gd name="connsiteY59" fmla="*/ 549346 h 1329951"/>
                <a:gd name="connsiteX60" fmla="*/ 0 w 549346"/>
                <a:gd name="connsiteY60" fmla="*/ 809547 h 1329951"/>
                <a:gd name="connsiteX61" fmla="*/ 0 w 549346"/>
                <a:gd name="connsiteY61" fmla="*/ 780602 h 1329951"/>
                <a:gd name="connsiteX62" fmla="*/ 28944 w 549346"/>
                <a:gd name="connsiteY62" fmla="*/ 780602 h 1329951"/>
                <a:gd name="connsiteX63" fmla="*/ 28944 w 549346"/>
                <a:gd name="connsiteY63" fmla="*/ 809547 h 1329951"/>
                <a:gd name="connsiteX64" fmla="*/ 0 w 549346"/>
                <a:gd name="connsiteY64" fmla="*/ 1069746 h 1329951"/>
                <a:gd name="connsiteX65" fmla="*/ 0 w 549346"/>
                <a:gd name="connsiteY65" fmla="*/ 1040802 h 1329951"/>
                <a:gd name="connsiteX66" fmla="*/ 28944 w 549346"/>
                <a:gd name="connsiteY66" fmla="*/ 1040802 h 1329951"/>
                <a:gd name="connsiteX67" fmla="*/ 28944 w 549346"/>
                <a:gd name="connsiteY67" fmla="*/ 1069746 h 1329951"/>
                <a:gd name="connsiteX68" fmla="*/ 0 w 549346"/>
                <a:gd name="connsiteY68" fmla="*/ 1329946 h 1329951"/>
                <a:gd name="connsiteX69" fmla="*/ 0 w 549346"/>
                <a:gd name="connsiteY69" fmla="*/ 1301002 h 1329951"/>
                <a:gd name="connsiteX70" fmla="*/ 28944 w 549346"/>
                <a:gd name="connsiteY70" fmla="*/ 1301002 h 1329951"/>
                <a:gd name="connsiteX71" fmla="*/ 28944 w 549346"/>
                <a:gd name="connsiteY71" fmla="*/ 1329946 h 1329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549346" h="1329951">
                  <a:moveTo>
                    <a:pt x="520400" y="28950"/>
                  </a:moveTo>
                  <a:lnTo>
                    <a:pt x="520400" y="5"/>
                  </a:lnTo>
                  <a:lnTo>
                    <a:pt x="549346" y="5"/>
                  </a:lnTo>
                  <a:lnTo>
                    <a:pt x="549346" y="28950"/>
                  </a:lnTo>
                  <a:close/>
                  <a:moveTo>
                    <a:pt x="520400" y="289149"/>
                  </a:moveTo>
                  <a:lnTo>
                    <a:pt x="520400" y="260205"/>
                  </a:lnTo>
                  <a:lnTo>
                    <a:pt x="549346" y="260205"/>
                  </a:lnTo>
                  <a:lnTo>
                    <a:pt x="549346" y="289149"/>
                  </a:lnTo>
                  <a:close/>
                  <a:moveTo>
                    <a:pt x="520400" y="549350"/>
                  </a:moveTo>
                  <a:lnTo>
                    <a:pt x="520400" y="520405"/>
                  </a:lnTo>
                  <a:lnTo>
                    <a:pt x="549346" y="520405"/>
                  </a:lnTo>
                  <a:lnTo>
                    <a:pt x="549346" y="549350"/>
                  </a:lnTo>
                  <a:close/>
                  <a:moveTo>
                    <a:pt x="520400" y="809553"/>
                  </a:moveTo>
                  <a:lnTo>
                    <a:pt x="520400" y="780608"/>
                  </a:lnTo>
                  <a:lnTo>
                    <a:pt x="549346" y="780608"/>
                  </a:lnTo>
                  <a:lnTo>
                    <a:pt x="549346" y="809553"/>
                  </a:lnTo>
                  <a:close/>
                  <a:moveTo>
                    <a:pt x="520400" y="1069751"/>
                  </a:moveTo>
                  <a:lnTo>
                    <a:pt x="520400" y="1040807"/>
                  </a:lnTo>
                  <a:lnTo>
                    <a:pt x="549346" y="1040807"/>
                  </a:lnTo>
                  <a:lnTo>
                    <a:pt x="549346" y="1069751"/>
                  </a:lnTo>
                  <a:close/>
                  <a:moveTo>
                    <a:pt x="520400" y="1329951"/>
                  </a:moveTo>
                  <a:lnTo>
                    <a:pt x="520400" y="1301007"/>
                  </a:lnTo>
                  <a:lnTo>
                    <a:pt x="549346" y="1301007"/>
                  </a:lnTo>
                  <a:lnTo>
                    <a:pt x="549346" y="1329951"/>
                  </a:lnTo>
                  <a:close/>
                  <a:moveTo>
                    <a:pt x="260201" y="28947"/>
                  </a:moveTo>
                  <a:lnTo>
                    <a:pt x="260201" y="2"/>
                  </a:lnTo>
                  <a:lnTo>
                    <a:pt x="289145" y="2"/>
                  </a:lnTo>
                  <a:lnTo>
                    <a:pt x="289145" y="28947"/>
                  </a:lnTo>
                  <a:close/>
                  <a:moveTo>
                    <a:pt x="260201" y="289147"/>
                  </a:moveTo>
                  <a:lnTo>
                    <a:pt x="260201" y="260203"/>
                  </a:lnTo>
                  <a:lnTo>
                    <a:pt x="289145" y="260203"/>
                  </a:lnTo>
                  <a:lnTo>
                    <a:pt x="289145" y="289147"/>
                  </a:lnTo>
                  <a:close/>
                  <a:moveTo>
                    <a:pt x="260201" y="549348"/>
                  </a:moveTo>
                  <a:lnTo>
                    <a:pt x="260201" y="520403"/>
                  </a:lnTo>
                  <a:lnTo>
                    <a:pt x="289145" y="520403"/>
                  </a:lnTo>
                  <a:lnTo>
                    <a:pt x="289145" y="549348"/>
                  </a:lnTo>
                  <a:close/>
                  <a:moveTo>
                    <a:pt x="260201" y="809551"/>
                  </a:moveTo>
                  <a:lnTo>
                    <a:pt x="260201" y="780605"/>
                  </a:lnTo>
                  <a:lnTo>
                    <a:pt x="289145" y="780605"/>
                  </a:lnTo>
                  <a:lnTo>
                    <a:pt x="289145" y="809551"/>
                  </a:lnTo>
                  <a:close/>
                  <a:moveTo>
                    <a:pt x="260201" y="1069748"/>
                  </a:moveTo>
                  <a:lnTo>
                    <a:pt x="260201" y="1040804"/>
                  </a:lnTo>
                  <a:lnTo>
                    <a:pt x="289145" y="1040804"/>
                  </a:lnTo>
                  <a:lnTo>
                    <a:pt x="289145" y="1069748"/>
                  </a:lnTo>
                  <a:close/>
                  <a:moveTo>
                    <a:pt x="260201" y="1329948"/>
                  </a:moveTo>
                  <a:lnTo>
                    <a:pt x="260201" y="1301004"/>
                  </a:lnTo>
                  <a:lnTo>
                    <a:pt x="289145" y="1301004"/>
                  </a:lnTo>
                  <a:lnTo>
                    <a:pt x="289145" y="1329948"/>
                  </a:lnTo>
                  <a:close/>
                  <a:moveTo>
                    <a:pt x="0" y="28945"/>
                  </a:moveTo>
                  <a:lnTo>
                    <a:pt x="0" y="0"/>
                  </a:lnTo>
                  <a:lnTo>
                    <a:pt x="28944" y="0"/>
                  </a:lnTo>
                  <a:lnTo>
                    <a:pt x="28944" y="28945"/>
                  </a:lnTo>
                  <a:close/>
                  <a:moveTo>
                    <a:pt x="0" y="289145"/>
                  </a:moveTo>
                  <a:lnTo>
                    <a:pt x="0" y="260201"/>
                  </a:lnTo>
                  <a:lnTo>
                    <a:pt x="28944" y="260201"/>
                  </a:lnTo>
                  <a:lnTo>
                    <a:pt x="28944" y="289145"/>
                  </a:lnTo>
                  <a:close/>
                  <a:moveTo>
                    <a:pt x="0" y="549346"/>
                  </a:moveTo>
                  <a:lnTo>
                    <a:pt x="0" y="520401"/>
                  </a:lnTo>
                  <a:lnTo>
                    <a:pt x="28944" y="520401"/>
                  </a:lnTo>
                  <a:lnTo>
                    <a:pt x="28944" y="549346"/>
                  </a:lnTo>
                  <a:close/>
                  <a:moveTo>
                    <a:pt x="0" y="809547"/>
                  </a:moveTo>
                  <a:lnTo>
                    <a:pt x="0" y="780602"/>
                  </a:lnTo>
                  <a:lnTo>
                    <a:pt x="28944" y="780602"/>
                  </a:lnTo>
                  <a:lnTo>
                    <a:pt x="28944" y="809547"/>
                  </a:lnTo>
                  <a:close/>
                  <a:moveTo>
                    <a:pt x="0" y="1069746"/>
                  </a:moveTo>
                  <a:lnTo>
                    <a:pt x="0" y="1040802"/>
                  </a:lnTo>
                  <a:lnTo>
                    <a:pt x="28944" y="1040802"/>
                  </a:lnTo>
                  <a:lnTo>
                    <a:pt x="28944" y="1069746"/>
                  </a:lnTo>
                  <a:close/>
                  <a:moveTo>
                    <a:pt x="0" y="1329946"/>
                  </a:moveTo>
                  <a:lnTo>
                    <a:pt x="0" y="1301002"/>
                  </a:lnTo>
                  <a:lnTo>
                    <a:pt x="28944" y="1301002"/>
                  </a:lnTo>
                  <a:lnTo>
                    <a:pt x="28944" y="1329946"/>
                  </a:lnTo>
                  <a:close/>
                </a:path>
              </a:pathLst>
            </a:custGeom>
            <a:solidFill>
              <a:schemeClr val="tx2">
                <a:alpha val="20000"/>
              </a:schemeClr>
            </a:solidFill>
            <a:ln w="10294"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 name="Freeform: Shape 28">
              <a:extLst>
                <a:ext uri="{FF2B5EF4-FFF2-40B4-BE49-F238E27FC236}">
                  <a16:creationId xmlns:a16="http://schemas.microsoft.com/office/drawing/2014/main" xmlns="" id="{1B0AA9B6-AF3C-4AF7-B740-23F772726DF5}"/>
                </a:ext>
              </a:extLst>
            </p:cNvPr>
            <p:cNvSpPr/>
            <p:nvPr userDrawn="1"/>
          </p:nvSpPr>
          <p:spPr>
            <a:xfrm rot="5400000">
              <a:off x="9981382" y="374704"/>
              <a:ext cx="549346" cy="289153"/>
            </a:xfrm>
            <a:custGeom>
              <a:avLst/>
              <a:gdLst>
                <a:gd name="connsiteX0" fmla="*/ 520400 w 549346"/>
                <a:gd name="connsiteY0" fmla="*/ 28953 h 289153"/>
                <a:gd name="connsiteX1" fmla="*/ 520400 w 549346"/>
                <a:gd name="connsiteY1" fmla="*/ 9 h 289153"/>
                <a:gd name="connsiteX2" fmla="*/ 549346 w 549346"/>
                <a:gd name="connsiteY2" fmla="*/ 9 h 289153"/>
                <a:gd name="connsiteX3" fmla="*/ 549346 w 549346"/>
                <a:gd name="connsiteY3" fmla="*/ 28953 h 289153"/>
                <a:gd name="connsiteX4" fmla="*/ 520400 w 549346"/>
                <a:gd name="connsiteY4" fmla="*/ 289153 h 289153"/>
                <a:gd name="connsiteX5" fmla="*/ 520400 w 549346"/>
                <a:gd name="connsiteY5" fmla="*/ 260209 h 289153"/>
                <a:gd name="connsiteX6" fmla="*/ 549346 w 549346"/>
                <a:gd name="connsiteY6" fmla="*/ 260209 h 289153"/>
                <a:gd name="connsiteX7" fmla="*/ 549346 w 549346"/>
                <a:gd name="connsiteY7" fmla="*/ 289153 h 289153"/>
                <a:gd name="connsiteX8" fmla="*/ 260201 w 549346"/>
                <a:gd name="connsiteY8" fmla="*/ 289151 h 289153"/>
                <a:gd name="connsiteX9" fmla="*/ 260201 w 549346"/>
                <a:gd name="connsiteY9" fmla="*/ 260207 h 289153"/>
                <a:gd name="connsiteX10" fmla="*/ 289145 w 549346"/>
                <a:gd name="connsiteY10" fmla="*/ 260207 h 289153"/>
                <a:gd name="connsiteX11" fmla="*/ 289145 w 549346"/>
                <a:gd name="connsiteY11" fmla="*/ 289151 h 289153"/>
                <a:gd name="connsiteX12" fmla="*/ 0 w 549346"/>
                <a:gd name="connsiteY12" fmla="*/ 28949 h 289153"/>
                <a:gd name="connsiteX13" fmla="*/ 0 w 549346"/>
                <a:gd name="connsiteY13" fmla="*/ 0 h 289153"/>
                <a:gd name="connsiteX14" fmla="*/ 28944 w 549346"/>
                <a:gd name="connsiteY14" fmla="*/ 0 h 289153"/>
                <a:gd name="connsiteX15" fmla="*/ 28944 w 549346"/>
                <a:gd name="connsiteY15" fmla="*/ 28949 h 289153"/>
                <a:gd name="connsiteX16" fmla="*/ 0 w 549346"/>
                <a:gd name="connsiteY16" fmla="*/ 289149 h 289153"/>
                <a:gd name="connsiteX17" fmla="*/ 0 w 549346"/>
                <a:gd name="connsiteY17" fmla="*/ 260205 h 289153"/>
                <a:gd name="connsiteX18" fmla="*/ 28944 w 549346"/>
                <a:gd name="connsiteY18" fmla="*/ 260205 h 289153"/>
                <a:gd name="connsiteX19" fmla="*/ 28944 w 549346"/>
                <a:gd name="connsiteY19" fmla="*/ 289149 h 289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49346" h="289153">
                  <a:moveTo>
                    <a:pt x="520400" y="28953"/>
                  </a:moveTo>
                  <a:lnTo>
                    <a:pt x="520400" y="9"/>
                  </a:lnTo>
                  <a:lnTo>
                    <a:pt x="549346" y="9"/>
                  </a:lnTo>
                  <a:lnTo>
                    <a:pt x="549346" y="28953"/>
                  </a:lnTo>
                  <a:close/>
                  <a:moveTo>
                    <a:pt x="520400" y="289153"/>
                  </a:moveTo>
                  <a:lnTo>
                    <a:pt x="520400" y="260209"/>
                  </a:lnTo>
                  <a:lnTo>
                    <a:pt x="549346" y="260209"/>
                  </a:lnTo>
                  <a:lnTo>
                    <a:pt x="549346" y="289153"/>
                  </a:lnTo>
                  <a:close/>
                  <a:moveTo>
                    <a:pt x="260201" y="289151"/>
                  </a:moveTo>
                  <a:lnTo>
                    <a:pt x="260201" y="260207"/>
                  </a:lnTo>
                  <a:lnTo>
                    <a:pt x="289145" y="260207"/>
                  </a:lnTo>
                  <a:lnTo>
                    <a:pt x="289145" y="289151"/>
                  </a:lnTo>
                  <a:close/>
                  <a:moveTo>
                    <a:pt x="0" y="28949"/>
                  </a:moveTo>
                  <a:lnTo>
                    <a:pt x="0" y="0"/>
                  </a:lnTo>
                  <a:lnTo>
                    <a:pt x="28944" y="0"/>
                  </a:lnTo>
                  <a:lnTo>
                    <a:pt x="28944" y="28949"/>
                  </a:lnTo>
                  <a:close/>
                  <a:moveTo>
                    <a:pt x="0" y="289149"/>
                  </a:moveTo>
                  <a:lnTo>
                    <a:pt x="0" y="260205"/>
                  </a:lnTo>
                  <a:lnTo>
                    <a:pt x="28944" y="260205"/>
                  </a:lnTo>
                  <a:lnTo>
                    <a:pt x="28944" y="289149"/>
                  </a:lnTo>
                  <a:close/>
                </a:path>
              </a:pathLst>
            </a:custGeom>
            <a:solidFill>
              <a:schemeClr val="tx2">
                <a:alpha val="20000"/>
              </a:schemeClr>
            </a:solidFill>
            <a:ln w="10294"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30" name="Title 43">
            <a:extLst>
              <a:ext uri="{FF2B5EF4-FFF2-40B4-BE49-F238E27FC236}">
                <a16:creationId xmlns:a16="http://schemas.microsoft.com/office/drawing/2014/main" xmlns="" id="{29A973F6-ADA9-41BF-A88A-1AD1E3DBE512}"/>
              </a:ext>
            </a:extLst>
          </p:cNvPr>
          <p:cNvSpPr txBox="1">
            <a:spLocks/>
          </p:cNvSpPr>
          <p:nvPr/>
        </p:nvSpPr>
        <p:spPr>
          <a:xfrm>
            <a:off x="381001" y="357721"/>
            <a:ext cx="6608941" cy="690029"/>
          </a:xfrm>
          <a:prstGeom prst="rect">
            <a:avLst/>
          </a:prstGeom>
        </p:spPr>
        <p:txBody>
          <a:bodyPr vert="horz" lIns="0" tIns="0" rIns="0" bIns="0" rtlCol="0" anchor="t" anchorCtr="0">
            <a:noAutofit/>
          </a:bodyPr>
          <a:lstStyle>
            <a:lvl1pPr algn="l" defTabSz="457200" rtl="0" eaLnBrk="1" latinLnBrk="0" hangingPunct="1">
              <a:lnSpc>
                <a:spcPct val="85000"/>
              </a:lnSpc>
              <a:spcBef>
                <a:spcPct val="0"/>
              </a:spcBef>
              <a:buNone/>
              <a:tabLst>
                <a:tab pos="2227263" algn="l"/>
              </a:tabLst>
              <a:defRPr sz="2800" b="1" i="0" kern="1200" spc="-50" baseline="0">
                <a:solidFill>
                  <a:schemeClr val="tx1"/>
                </a:solidFill>
                <a:latin typeface="Arial" panose="020B0604020202020204" pitchFamily="34" charset="0"/>
                <a:ea typeface="+mj-ea"/>
                <a:cs typeface="Arial"/>
              </a:defRPr>
            </a:lvl1pPr>
          </a:lstStyle>
          <a:p>
            <a:pPr lvl="0"/>
            <a:r>
              <a:rPr lang="en-US" dirty="0">
                <a:solidFill>
                  <a:prstClr val="black"/>
                </a:solidFill>
                <a:latin typeface="Helvetica" panose="020B0604020202020204" pitchFamily="34" charset="0"/>
                <a:cs typeface="Helvetica" panose="020B0604020202020204" pitchFamily="34" charset="0"/>
              </a:rPr>
              <a:t>Introduction to the Scope of a Variable</a:t>
            </a:r>
            <a:endParaRPr kumimoji="0" lang="en-US" sz="2800" b="1" i="0" u="none" strike="noStrike" kern="1200" cap="none" spc="-50" normalizeH="0" baseline="0" noProof="0" dirty="0">
              <a:ln>
                <a:noFill/>
              </a:ln>
              <a:solidFill>
                <a:prstClr val="black"/>
              </a:solidFill>
              <a:effectLst/>
              <a:uLnTx/>
              <a:uFillTx/>
              <a:latin typeface="Helvetica" panose="020B0604020202020204" pitchFamily="34" charset="0"/>
              <a:ea typeface="+mj-ea"/>
              <a:cs typeface="Helvetica" panose="020B0604020202020204" pitchFamily="34" charset="0"/>
            </a:endParaRPr>
          </a:p>
        </p:txBody>
      </p:sp>
      <p:sp>
        <p:nvSpPr>
          <p:cNvPr id="31" name="Rectangle 30">
            <a:extLst>
              <a:ext uri="{FF2B5EF4-FFF2-40B4-BE49-F238E27FC236}">
                <a16:creationId xmlns:a16="http://schemas.microsoft.com/office/drawing/2014/main" xmlns="" id="{53ADBD0E-AC30-4CB8-AD24-FD52A1B4EDE2}"/>
              </a:ext>
            </a:extLst>
          </p:cNvPr>
          <p:cNvSpPr/>
          <p:nvPr/>
        </p:nvSpPr>
        <p:spPr>
          <a:xfrm>
            <a:off x="1024469" y="1157566"/>
            <a:ext cx="10972800" cy="2743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7" name="Rectangle 36">
            <a:extLst>
              <a:ext uri="{FF2B5EF4-FFF2-40B4-BE49-F238E27FC236}">
                <a16:creationId xmlns:a16="http://schemas.microsoft.com/office/drawing/2014/main" xmlns="" id="{98F2C553-7C4B-4EA3-8730-56C48E6084F7}"/>
              </a:ext>
            </a:extLst>
          </p:cNvPr>
          <p:cNvSpPr/>
          <p:nvPr/>
        </p:nvSpPr>
        <p:spPr>
          <a:xfrm>
            <a:off x="-1" y="6812282"/>
            <a:ext cx="12192001" cy="45719"/>
          </a:xfrm>
          <a:prstGeom prst="rect">
            <a:avLst/>
          </a:prstGeom>
          <a:solidFill>
            <a:srgbClr val="FA42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 name="Rectangle 37">
            <a:extLst>
              <a:ext uri="{FF2B5EF4-FFF2-40B4-BE49-F238E27FC236}">
                <a16:creationId xmlns:a16="http://schemas.microsoft.com/office/drawing/2014/main" xmlns="" id="{9AC202AD-559C-41DE-9AE0-EA5E003805CB}"/>
              </a:ext>
            </a:extLst>
          </p:cNvPr>
          <p:cNvSpPr/>
          <p:nvPr/>
        </p:nvSpPr>
        <p:spPr>
          <a:xfrm>
            <a:off x="381101" y="1243556"/>
            <a:ext cx="11583414" cy="400110"/>
          </a:xfrm>
          <a:prstGeom prst="rect">
            <a:avLst/>
          </a:prstGeom>
        </p:spPr>
        <p:txBody>
          <a:bodyPr wrap="square">
            <a:spAutoFit/>
          </a:bodyPr>
          <a:lstStyle/>
          <a:p>
            <a:pPr lvl="0">
              <a:defRPr/>
            </a:pPr>
            <a:r>
              <a:rPr lang="en-US" sz="2000" dirty="0">
                <a:solidFill>
                  <a:srgbClr val="ED7D31">
                    <a:lumMod val="10000"/>
                  </a:srgbClr>
                </a:solidFill>
                <a:latin typeface="Helvetica" panose="020B0604020202020204" pitchFamily="34" charset="0"/>
                <a:ea typeface="Inter" panose="020B0502030000000004" pitchFamily="34" charset="0"/>
                <a:cs typeface="Helvetica" panose="020B0604020202020204" pitchFamily="34" charset="0"/>
              </a:rPr>
              <a:t>The scope determines the containers in which the variable is available. </a:t>
            </a:r>
          </a:p>
        </p:txBody>
      </p:sp>
      <p:sp>
        <p:nvSpPr>
          <p:cNvPr id="39" name="Rectangle 38">
            <a:extLst>
              <a:ext uri="{FF2B5EF4-FFF2-40B4-BE49-F238E27FC236}">
                <a16:creationId xmlns:a16="http://schemas.microsoft.com/office/drawing/2014/main" xmlns="" id="{0B6FA040-AED1-4CEB-B00A-8A1588CE0DE8}"/>
              </a:ext>
            </a:extLst>
          </p:cNvPr>
          <p:cNvSpPr/>
          <p:nvPr/>
        </p:nvSpPr>
        <p:spPr>
          <a:xfrm>
            <a:off x="384665" y="1157566"/>
            <a:ext cx="73152" cy="2743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 name="Rectangle 39">
            <a:extLst>
              <a:ext uri="{FF2B5EF4-FFF2-40B4-BE49-F238E27FC236}">
                <a16:creationId xmlns:a16="http://schemas.microsoft.com/office/drawing/2014/main" xmlns="" id="{DCC78C35-16D4-416B-B32D-5DC2F552672C}"/>
              </a:ext>
            </a:extLst>
          </p:cNvPr>
          <p:cNvSpPr/>
          <p:nvPr/>
        </p:nvSpPr>
        <p:spPr>
          <a:xfrm>
            <a:off x="511406" y="1157566"/>
            <a:ext cx="73152" cy="2743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1" name="Rectangle 40">
            <a:extLst>
              <a:ext uri="{FF2B5EF4-FFF2-40B4-BE49-F238E27FC236}">
                <a16:creationId xmlns:a16="http://schemas.microsoft.com/office/drawing/2014/main" xmlns="" id="{61507461-5C9A-491C-8F6C-B9026EA93C0C}"/>
              </a:ext>
            </a:extLst>
          </p:cNvPr>
          <p:cNvSpPr/>
          <p:nvPr/>
        </p:nvSpPr>
        <p:spPr>
          <a:xfrm>
            <a:off x="638147" y="1157566"/>
            <a:ext cx="73152" cy="2743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2" name="Rectangle 41">
            <a:extLst>
              <a:ext uri="{FF2B5EF4-FFF2-40B4-BE49-F238E27FC236}">
                <a16:creationId xmlns:a16="http://schemas.microsoft.com/office/drawing/2014/main" xmlns="" id="{EFC12F44-651B-48CD-9F60-57BAB57DC806}"/>
              </a:ext>
            </a:extLst>
          </p:cNvPr>
          <p:cNvSpPr/>
          <p:nvPr/>
        </p:nvSpPr>
        <p:spPr>
          <a:xfrm>
            <a:off x="764888" y="1157566"/>
            <a:ext cx="73152" cy="2743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 name="Rectangle 42">
            <a:extLst>
              <a:ext uri="{FF2B5EF4-FFF2-40B4-BE49-F238E27FC236}">
                <a16:creationId xmlns:a16="http://schemas.microsoft.com/office/drawing/2014/main" xmlns="" id="{A6D9627D-80F0-4437-899C-D8E243118C41}"/>
              </a:ext>
            </a:extLst>
          </p:cNvPr>
          <p:cNvSpPr/>
          <p:nvPr/>
        </p:nvSpPr>
        <p:spPr>
          <a:xfrm>
            <a:off x="891627" y="1157566"/>
            <a:ext cx="73152" cy="2743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44" name="Group 43">
            <a:extLst>
              <a:ext uri="{FF2B5EF4-FFF2-40B4-BE49-F238E27FC236}">
                <a16:creationId xmlns:a16="http://schemas.microsoft.com/office/drawing/2014/main" xmlns="" id="{7BD65B99-CB52-4863-BDEB-DF0B4E7EF1E4}"/>
              </a:ext>
            </a:extLst>
          </p:cNvPr>
          <p:cNvGrpSpPr/>
          <p:nvPr/>
        </p:nvGrpSpPr>
        <p:grpSpPr>
          <a:xfrm>
            <a:off x="629217" y="1819751"/>
            <a:ext cx="10933566" cy="4795838"/>
            <a:chOff x="953634" y="1854330"/>
            <a:chExt cx="10933566" cy="4795838"/>
          </a:xfrm>
        </p:grpSpPr>
        <p:sp>
          <p:nvSpPr>
            <p:cNvPr id="45" name="Freeform 5">
              <a:extLst>
                <a:ext uri="{FF2B5EF4-FFF2-40B4-BE49-F238E27FC236}">
                  <a16:creationId xmlns:a16="http://schemas.microsoft.com/office/drawing/2014/main" xmlns="" id="{9DE191E9-8F54-4DCA-96A0-6EC09F911176}"/>
                </a:ext>
              </a:extLst>
            </p:cNvPr>
            <p:cNvSpPr>
              <a:spLocks/>
            </p:cNvSpPr>
            <p:nvPr/>
          </p:nvSpPr>
          <p:spPr bwMode="auto">
            <a:xfrm>
              <a:off x="3550795" y="3527555"/>
              <a:ext cx="2514600" cy="3122613"/>
            </a:xfrm>
            <a:custGeom>
              <a:avLst/>
              <a:gdLst>
                <a:gd name="T0" fmla="*/ 283 w 415"/>
                <a:gd name="T1" fmla="*/ 241 h 515"/>
                <a:gd name="T2" fmla="*/ 283 w 415"/>
                <a:gd name="T3" fmla="*/ 235 h 515"/>
                <a:gd name="T4" fmla="*/ 144 w 415"/>
                <a:gd name="T5" fmla="*/ 0 h 515"/>
                <a:gd name="T6" fmla="*/ 0 w 415"/>
                <a:gd name="T7" fmla="*/ 241 h 515"/>
                <a:gd name="T8" fmla="*/ 274 w 415"/>
                <a:gd name="T9" fmla="*/ 515 h 515"/>
                <a:gd name="T10" fmla="*/ 415 w 415"/>
                <a:gd name="T11" fmla="*/ 476 h 515"/>
                <a:gd name="T12" fmla="*/ 283 w 415"/>
                <a:gd name="T13" fmla="*/ 241 h 515"/>
              </a:gdLst>
              <a:ahLst/>
              <a:cxnLst>
                <a:cxn ang="0">
                  <a:pos x="T0" y="T1"/>
                </a:cxn>
                <a:cxn ang="0">
                  <a:pos x="T2" y="T3"/>
                </a:cxn>
                <a:cxn ang="0">
                  <a:pos x="T4" y="T5"/>
                </a:cxn>
                <a:cxn ang="0">
                  <a:pos x="T6" y="T7"/>
                </a:cxn>
                <a:cxn ang="0">
                  <a:pos x="T8" y="T9"/>
                </a:cxn>
                <a:cxn ang="0">
                  <a:pos x="T10" y="T11"/>
                </a:cxn>
                <a:cxn ang="0">
                  <a:pos x="T12" y="T13"/>
                </a:cxn>
              </a:cxnLst>
              <a:rect l="0" t="0" r="r" b="b"/>
              <a:pathLst>
                <a:path w="415" h="515">
                  <a:moveTo>
                    <a:pt x="283" y="241"/>
                  </a:moveTo>
                  <a:cubicBezTo>
                    <a:pt x="283" y="239"/>
                    <a:pt x="283" y="237"/>
                    <a:pt x="283" y="235"/>
                  </a:cubicBezTo>
                  <a:cubicBezTo>
                    <a:pt x="201" y="189"/>
                    <a:pt x="145" y="101"/>
                    <a:pt x="144" y="0"/>
                  </a:cubicBezTo>
                  <a:cubicBezTo>
                    <a:pt x="59" y="46"/>
                    <a:pt x="0" y="137"/>
                    <a:pt x="0" y="241"/>
                  </a:cubicBezTo>
                  <a:cubicBezTo>
                    <a:pt x="0" y="392"/>
                    <a:pt x="123" y="515"/>
                    <a:pt x="274" y="515"/>
                  </a:cubicBezTo>
                  <a:cubicBezTo>
                    <a:pt x="325" y="515"/>
                    <a:pt x="374" y="500"/>
                    <a:pt x="415" y="476"/>
                  </a:cubicBezTo>
                  <a:cubicBezTo>
                    <a:pt x="336" y="428"/>
                    <a:pt x="283" y="341"/>
                    <a:pt x="283" y="241"/>
                  </a:cubicBezTo>
                  <a:close/>
                </a:path>
              </a:pathLst>
            </a:custGeom>
            <a:solidFill>
              <a:srgbClr val="58595B"/>
            </a:solidFill>
            <a:ln>
              <a:noFill/>
            </a:ln>
          </p:spPr>
          <p:txBody>
            <a:bodyPr vert="horz" wrap="square" lIns="91440" tIns="45720" rIns="91440" bIns="45720" numCol="1"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000" b="1" dirty="0">
                  <a:solidFill>
                    <a:srgbClr val="FFFFFF"/>
                  </a:solidFill>
                  <a:latin typeface="Poppins" panose="02000000000000000000" pitchFamily="2" charset="0"/>
                  <a:ea typeface="Bebas Neue" charset="0"/>
                  <a:cs typeface="Poppins" panose="02000000000000000000" pitchFamily="2" charset="0"/>
                </a:rPr>
                <a:t>03</a:t>
              </a:r>
            </a:p>
          </p:txBody>
        </p:sp>
        <p:sp>
          <p:nvSpPr>
            <p:cNvPr id="46" name="Freeform 6">
              <a:extLst>
                <a:ext uri="{FF2B5EF4-FFF2-40B4-BE49-F238E27FC236}">
                  <a16:creationId xmlns:a16="http://schemas.microsoft.com/office/drawing/2014/main" xmlns="" id="{4C864FDB-6F64-4573-B77D-84F090E38C95}"/>
                </a:ext>
              </a:extLst>
            </p:cNvPr>
            <p:cNvSpPr>
              <a:spLocks/>
            </p:cNvSpPr>
            <p:nvPr/>
          </p:nvSpPr>
          <p:spPr bwMode="auto">
            <a:xfrm>
              <a:off x="6057900" y="3545018"/>
              <a:ext cx="2516188" cy="3105150"/>
            </a:xfrm>
            <a:custGeom>
              <a:avLst/>
              <a:gdLst>
                <a:gd name="T0" fmla="*/ 277 w 415"/>
                <a:gd name="T1" fmla="*/ 0 h 512"/>
                <a:gd name="T2" fmla="*/ 132 w 415"/>
                <a:gd name="T3" fmla="*/ 235 h 512"/>
                <a:gd name="T4" fmla="*/ 132 w 415"/>
                <a:gd name="T5" fmla="*/ 238 h 512"/>
                <a:gd name="T6" fmla="*/ 0 w 415"/>
                <a:gd name="T7" fmla="*/ 473 h 512"/>
                <a:gd name="T8" fmla="*/ 141 w 415"/>
                <a:gd name="T9" fmla="*/ 512 h 512"/>
                <a:gd name="T10" fmla="*/ 415 w 415"/>
                <a:gd name="T11" fmla="*/ 238 h 512"/>
                <a:gd name="T12" fmla="*/ 277 w 415"/>
                <a:gd name="T13" fmla="*/ 0 h 512"/>
              </a:gdLst>
              <a:ahLst/>
              <a:cxnLst>
                <a:cxn ang="0">
                  <a:pos x="T0" y="T1"/>
                </a:cxn>
                <a:cxn ang="0">
                  <a:pos x="T2" y="T3"/>
                </a:cxn>
                <a:cxn ang="0">
                  <a:pos x="T4" y="T5"/>
                </a:cxn>
                <a:cxn ang="0">
                  <a:pos x="T6" y="T7"/>
                </a:cxn>
                <a:cxn ang="0">
                  <a:pos x="T8" y="T9"/>
                </a:cxn>
                <a:cxn ang="0">
                  <a:pos x="T10" y="T11"/>
                </a:cxn>
                <a:cxn ang="0">
                  <a:pos x="T12" y="T13"/>
                </a:cxn>
              </a:cxnLst>
              <a:rect l="0" t="0" r="r" b="b"/>
              <a:pathLst>
                <a:path w="415" h="512">
                  <a:moveTo>
                    <a:pt x="277" y="0"/>
                  </a:moveTo>
                  <a:cubicBezTo>
                    <a:pt x="274" y="102"/>
                    <a:pt x="217" y="190"/>
                    <a:pt x="132" y="235"/>
                  </a:cubicBezTo>
                  <a:cubicBezTo>
                    <a:pt x="132" y="236"/>
                    <a:pt x="132" y="237"/>
                    <a:pt x="132" y="238"/>
                  </a:cubicBezTo>
                  <a:cubicBezTo>
                    <a:pt x="132" y="338"/>
                    <a:pt x="79" y="425"/>
                    <a:pt x="0" y="473"/>
                  </a:cubicBezTo>
                  <a:cubicBezTo>
                    <a:pt x="41" y="497"/>
                    <a:pt x="90" y="512"/>
                    <a:pt x="141" y="512"/>
                  </a:cubicBezTo>
                  <a:cubicBezTo>
                    <a:pt x="292" y="512"/>
                    <a:pt x="415" y="389"/>
                    <a:pt x="415" y="238"/>
                  </a:cubicBezTo>
                  <a:cubicBezTo>
                    <a:pt x="415" y="136"/>
                    <a:pt x="359" y="47"/>
                    <a:pt x="277" y="0"/>
                  </a:cubicBezTo>
                  <a:close/>
                </a:path>
              </a:pathLst>
            </a:custGeom>
            <a:solidFill>
              <a:srgbClr val="FA4616"/>
            </a:solidFill>
            <a:ln>
              <a:noFill/>
            </a:ln>
          </p:spPr>
          <p:txBody>
            <a:bodyPr vert="horz" wrap="square" lIns="91440" tIns="45720" rIns="91440" bIns="45720" numCol="1"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000" b="1">
                  <a:solidFill>
                    <a:srgbClr val="FFFFFF"/>
                  </a:solidFill>
                  <a:latin typeface="Poppins" panose="02000000000000000000" pitchFamily="2" charset="0"/>
                  <a:ea typeface="Bebas Neue" charset="0"/>
                  <a:cs typeface="Poppins" panose="02000000000000000000" pitchFamily="2" charset="0"/>
                </a:rPr>
                <a:t>02</a:t>
              </a:r>
            </a:p>
          </p:txBody>
        </p:sp>
        <p:sp>
          <p:nvSpPr>
            <p:cNvPr id="47" name="Freeform 7">
              <a:extLst>
                <a:ext uri="{FF2B5EF4-FFF2-40B4-BE49-F238E27FC236}">
                  <a16:creationId xmlns:a16="http://schemas.microsoft.com/office/drawing/2014/main" xmlns="" id="{51725D65-EB08-4742-95C6-D588332FCD05}"/>
                </a:ext>
              </a:extLst>
            </p:cNvPr>
            <p:cNvSpPr>
              <a:spLocks/>
            </p:cNvSpPr>
            <p:nvPr/>
          </p:nvSpPr>
          <p:spPr bwMode="auto">
            <a:xfrm>
              <a:off x="5257800" y="4951543"/>
              <a:ext cx="1600200" cy="1462088"/>
            </a:xfrm>
            <a:custGeom>
              <a:avLst/>
              <a:gdLst>
                <a:gd name="T0" fmla="*/ 264 w 264"/>
                <a:gd name="T1" fmla="*/ 6 h 241"/>
                <a:gd name="T2" fmla="*/ 264 w 264"/>
                <a:gd name="T3" fmla="*/ 3 h 241"/>
                <a:gd name="T4" fmla="*/ 135 w 264"/>
                <a:gd name="T5" fmla="*/ 36 h 241"/>
                <a:gd name="T6" fmla="*/ 0 w 264"/>
                <a:gd name="T7" fmla="*/ 0 h 241"/>
                <a:gd name="T8" fmla="*/ 0 w 264"/>
                <a:gd name="T9" fmla="*/ 6 h 241"/>
                <a:gd name="T10" fmla="*/ 132 w 264"/>
                <a:gd name="T11" fmla="*/ 241 h 241"/>
                <a:gd name="T12" fmla="*/ 264 w 264"/>
                <a:gd name="T13" fmla="*/ 6 h 241"/>
              </a:gdLst>
              <a:ahLst/>
              <a:cxnLst>
                <a:cxn ang="0">
                  <a:pos x="T0" y="T1"/>
                </a:cxn>
                <a:cxn ang="0">
                  <a:pos x="T2" y="T3"/>
                </a:cxn>
                <a:cxn ang="0">
                  <a:pos x="T4" y="T5"/>
                </a:cxn>
                <a:cxn ang="0">
                  <a:pos x="T6" y="T7"/>
                </a:cxn>
                <a:cxn ang="0">
                  <a:pos x="T8" y="T9"/>
                </a:cxn>
                <a:cxn ang="0">
                  <a:pos x="T10" y="T11"/>
                </a:cxn>
                <a:cxn ang="0">
                  <a:pos x="T12" y="T13"/>
                </a:cxn>
              </a:cxnLst>
              <a:rect l="0" t="0" r="r" b="b"/>
              <a:pathLst>
                <a:path w="264" h="241">
                  <a:moveTo>
                    <a:pt x="264" y="6"/>
                  </a:moveTo>
                  <a:cubicBezTo>
                    <a:pt x="264" y="5"/>
                    <a:pt x="264" y="4"/>
                    <a:pt x="264" y="3"/>
                  </a:cubicBezTo>
                  <a:cubicBezTo>
                    <a:pt x="226" y="24"/>
                    <a:pt x="182" y="36"/>
                    <a:pt x="135" y="36"/>
                  </a:cubicBezTo>
                  <a:cubicBezTo>
                    <a:pt x="86" y="36"/>
                    <a:pt x="40" y="23"/>
                    <a:pt x="0" y="0"/>
                  </a:cubicBezTo>
                  <a:cubicBezTo>
                    <a:pt x="0" y="2"/>
                    <a:pt x="0" y="4"/>
                    <a:pt x="0" y="6"/>
                  </a:cubicBezTo>
                  <a:cubicBezTo>
                    <a:pt x="0" y="106"/>
                    <a:pt x="53" y="193"/>
                    <a:pt x="132" y="241"/>
                  </a:cubicBezTo>
                  <a:cubicBezTo>
                    <a:pt x="211" y="193"/>
                    <a:pt x="264" y="106"/>
                    <a:pt x="264" y="6"/>
                  </a:cubicBezTo>
                  <a:close/>
                </a:path>
              </a:pathLst>
            </a:custGeom>
            <a:solidFill>
              <a:srgbClr val="FA4616">
                <a:alpha val="85000"/>
              </a:srgbClr>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600">
                <a:latin typeface="Poppins" panose="02000000000000000000" pitchFamily="2" charset="0"/>
                <a:cs typeface="Poppins" panose="02000000000000000000" pitchFamily="2" charset="0"/>
              </a:endParaRPr>
            </a:p>
          </p:txBody>
        </p:sp>
        <p:sp>
          <p:nvSpPr>
            <p:cNvPr id="48" name="Freeform 8">
              <a:extLst>
                <a:ext uri="{FF2B5EF4-FFF2-40B4-BE49-F238E27FC236}">
                  <a16:creationId xmlns:a16="http://schemas.microsoft.com/office/drawing/2014/main" xmlns="" id="{E8966154-22DA-47B0-8904-6743FDABC369}"/>
                </a:ext>
              </a:extLst>
            </p:cNvPr>
            <p:cNvSpPr>
              <a:spLocks/>
            </p:cNvSpPr>
            <p:nvPr/>
          </p:nvSpPr>
          <p:spPr bwMode="auto">
            <a:xfrm>
              <a:off x="4416425" y="1854330"/>
              <a:ext cx="3321050" cy="1716088"/>
            </a:xfrm>
            <a:custGeom>
              <a:avLst/>
              <a:gdLst>
                <a:gd name="T0" fmla="*/ 271 w 548"/>
                <a:gd name="T1" fmla="*/ 283 h 283"/>
                <a:gd name="T2" fmla="*/ 412 w 548"/>
                <a:gd name="T3" fmla="*/ 244 h 283"/>
                <a:gd name="T4" fmla="*/ 548 w 548"/>
                <a:gd name="T5" fmla="*/ 279 h 283"/>
                <a:gd name="T6" fmla="*/ 548 w 548"/>
                <a:gd name="T7" fmla="*/ 273 h 283"/>
                <a:gd name="T8" fmla="*/ 274 w 548"/>
                <a:gd name="T9" fmla="*/ 0 h 283"/>
                <a:gd name="T10" fmla="*/ 0 w 548"/>
                <a:gd name="T11" fmla="*/ 273 h 283"/>
                <a:gd name="T12" fmla="*/ 0 w 548"/>
                <a:gd name="T13" fmla="*/ 276 h 283"/>
                <a:gd name="T14" fmla="*/ 130 w 548"/>
                <a:gd name="T15" fmla="*/ 244 h 283"/>
                <a:gd name="T16" fmla="*/ 271 w 548"/>
                <a:gd name="T17" fmla="*/ 283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8" h="283">
                  <a:moveTo>
                    <a:pt x="271" y="283"/>
                  </a:moveTo>
                  <a:cubicBezTo>
                    <a:pt x="312" y="258"/>
                    <a:pt x="361" y="244"/>
                    <a:pt x="412" y="244"/>
                  </a:cubicBezTo>
                  <a:cubicBezTo>
                    <a:pt x="461" y="244"/>
                    <a:pt x="508" y="257"/>
                    <a:pt x="548" y="279"/>
                  </a:cubicBezTo>
                  <a:cubicBezTo>
                    <a:pt x="548" y="277"/>
                    <a:pt x="548" y="275"/>
                    <a:pt x="548" y="273"/>
                  </a:cubicBezTo>
                  <a:cubicBezTo>
                    <a:pt x="548" y="122"/>
                    <a:pt x="425" y="0"/>
                    <a:pt x="274" y="0"/>
                  </a:cubicBezTo>
                  <a:cubicBezTo>
                    <a:pt x="123" y="0"/>
                    <a:pt x="0" y="122"/>
                    <a:pt x="0" y="273"/>
                  </a:cubicBezTo>
                  <a:cubicBezTo>
                    <a:pt x="0" y="274"/>
                    <a:pt x="0" y="275"/>
                    <a:pt x="0" y="276"/>
                  </a:cubicBezTo>
                  <a:cubicBezTo>
                    <a:pt x="39" y="255"/>
                    <a:pt x="83" y="244"/>
                    <a:pt x="130" y="244"/>
                  </a:cubicBezTo>
                  <a:cubicBezTo>
                    <a:pt x="181" y="244"/>
                    <a:pt x="230" y="258"/>
                    <a:pt x="271" y="283"/>
                  </a:cubicBezTo>
                  <a:close/>
                </a:path>
              </a:pathLst>
            </a:custGeom>
            <a:solidFill>
              <a:srgbClr val="0067DE"/>
            </a:solidFill>
            <a:ln>
              <a:noFill/>
            </a:ln>
          </p:spPr>
          <p:txBody>
            <a:bodyPr vert="horz" wrap="square" lIns="91440" tIns="45720" rIns="91440" bIns="45720" numCol="1"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000" b="1">
                  <a:solidFill>
                    <a:srgbClr val="FFFFFF"/>
                  </a:solidFill>
                  <a:latin typeface="Poppins" panose="02000000000000000000" pitchFamily="2" charset="0"/>
                  <a:ea typeface="Bebas Neue" charset="0"/>
                  <a:cs typeface="Poppins" panose="02000000000000000000" pitchFamily="2" charset="0"/>
                </a:rPr>
                <a:t>01</a:t>
              </a:r>
            </a:p>
          </p:txBody>
        </p:sp>
        <p:sp>
          <p:nvSpPr>
            <p:cNvPr id="49" name="Freeform 9">
              <a:extLst>
                <a:ext uri="{FF2B5EF4-FFF2-40B4-BE49-F238E27FC236}">
                  <a16:creationId xmlns:a16="http://schemas.microsoft.com/office/drawing/2014/main" xmlns="" id="{FDDBB5E2-33CB-49DF-BE66-6FB48C6D390F}"/>
                </a:ext>
              </a:extLst>
            </p:cNvPr>
            <p:cNvSpPr>
              <a:spLocks/>
            </p:cNvSpPr>
            <p:nvPr/>
          </p:nvSpPr>
          <p:spPr bwMode="auto">
            <a:xfrm>
              <a:off x="4416425" y="3333880"/>
              <a:ext cx="1641475" cy="1617663"/>
            </a:xfrm>
            <a:custGeom>
              <a:avLst/>
              <a:gdLst>
                <a:gd name="T0" fmla="*/ 139 w 271"/>
                <a:gd name="T1" fmla="*/ 267 h 267"/>
                <a:gd name="T2" fmla="*/ 271 w 271"/>
                <a:gd name="T3" fmla="*/ 39 h 267"/>
                <a:gd name="T4" fmla="*/ 130 w 271"/>
                <a:gd name="T5" fmla="*/ 0 h 267"/>
                <a:gd name="T6" fmla="*/ 0 w 271"/>
                <a:gd name="T7" fmla="*/ 32 h 267"/>
                <a:gd name="T8" fmla="*/ 139 w 271"/>
                <a:gd name="T9" fmla="*/ 267 h 267"/>
              </a:gdLst>
              <a:ahLst/>
              <a:cxnLst>
                <a:cxn ang="0">
                  <a:pos x="T0" y="T1"/>
                </a:cxn>
                <a:cxn ang="0">
                  <a:pos x="T2" y="T3"/>
                </a:cxn>
                <a:cxn ang="0">
                  <a:pos x="T4" y="T5"/>
                </a:cxn>
                <a:cxn ang="0">
                  <a:pos x="T6" y="T7"/>
                </a:cxn>
                <a:cxn ang="0">
                  <a:pos x="T8" y="T9"/>
                </a:cxn>
              </a:cxnLst>
              <a:rect l="0" t="0" r="r" b="b"/>
              <a:pathLst>
                <a:path w="271" h="267">
                  <a:moveTo>
                    <a:pt x="139" y="267"/>
                  </a:moveTo>
                  <a:cubicBezTo>
                    <a:pt x="141" y="170"/>
                    <a:pt x="193" y="86"/>
                    <a:pt x="271" y="39"/>
                  </a:cubicBezTo>
                  <a:cubicBezTo>
                    <a:pt x="230" y="14"/>
                    <a:pt x="181" y="0"/>
                    <a:pt x="130" y="0"/>
                  </a:cubicBezTo>
                  <a:cubicBezTo>
                    <a:pt x="83" y="0"/>
                    <a:pt x="39" y="11"/>
                    <a:pt x="0" y="32"/>
                  </a:cubicBezTo>
                  <a:cubicBezTo>
                    <a:pt x="1" y="133"/>
                    <a:pt x="57" y="221"/>
                    <a:pt x="139" y="267"/>
                  </a:cubicBezTo>
                  <a:close/>
                </a:path>
              </a:pathLst>
            </a:custGeom>
            <a:solidFill>
              <a:srgbClr val="58595B">
                <a:alpha val="85000"/>
              </a:srgbClr>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600" dirty="0">
                <a:latin typeface="Poppins" panose="02000000000000000000" pitchFamily="2" charset="0"/>
                <a:cs typeface="Poppins" panose="02000000000000000000" pitchFamily="2" charset="0"/>
              </a:endParaRPr>
            </a:p>
          </p:txBody>
        </p:sp>
        <p:sp>
          <p:nvSpPr>
            <p:cNvPr id="50" name="Freeform 10">
              <a:extLst>
                <a:ext uri="{FF2B5EF4-FFF2-40B4-BE49-F238E27FC236}">
                  <a16:creationId xmlns:a16="http://schemas.microsoft.com/office/drawing/2014/main" xmlns="" id="{B66806EB-06AE-43B8-BA79-328877C8F28B}"/>
                </a:ext>
              </a:extLst>
            </p:cNvPr>
            <p:cNvSpPr>
              <a:spLocks/>
            </p:cNvSpPr>
            <p:nvPr/>
          </p:nvSpPr>
          <p:spPr bwMode="auto">
            <a:xfrm>
              <a:off x="6057900" y="3333880"/>
              <a:ext cx="1679575" cy="1636713"/>
            </a:xfrm>
            <a:custGeom>
              <a:avLst/>
              <a:gdLst>
                <a:gd name="T0" fmla="*/ 0 w 277"/>
                <a:gd name="T1" fmla="*/ 39 h 270"/>
                <a:gd name="T2" fmla="*/ 132 w 277"/>
                <a:gd name="T3" fmla="*/ 270 h 270"/>
                <a:gd name="T4" fmla="*/ 277 w 277"/>
                <a:gd name="T5" fmla="*/ 35 h 270"/>
                <a:gd name="T6" fmla="*/ 141 w 277"/>
                <a:gd name="T7" fmla="*/ 0 h 270"/>
                <a:gd name="T8" fmla="*/ 0 w 277"/>
                <a:gd name="T9" fmla="*/ 39 h 270"/>
              </a:gdLst>
              <a:ahLst/>
              <a:cxnLst>
                <a:cxn ang="0">
                  <a:pos x="T0" y="T1"/>
                </a:cxn>
                <a:cxn ang="0">
                  <a:pos x="T2" y="T3"/>
                </a:cxn>
                <a:cxn ang="0">
                  <a:pos x="T4" y="T5"/>
                </a:cxn>
                <a:cxn ang="0">
                  <a:pos x="T6" y="T7"/>
                </a:cxn>
                <a:cxn ang="0">
                  <a:pos x="T8" y="T9"/>
                </a:cxn>
              </a:cxnLst>
              <a:rect l="0" t="0" r="r" b="b"/>
              <a:pathLst>
                <a:path w="277" h="270">
                  <a:moveTo>
                    <a:pt x="0" y="39"/>
                  </a:moveTo>
                  <a:cubicBezTo>
                    <a:pt x="79" y="86"/>
                    <a:pt x="131" y="172"/>
                    <a:pt x="132" y="270"/>
                  </a:cubicBezTo>
                  <a:cubicBezTo>
                    <a:pt x="217" y="225"/>
                    <a:pt x="274" y="137"/>
                    <a:pt x="277" y="35"/>
                  </a:cubicBezTo>
                  <a:cubicBezTo>
                    <a:pt x="237" y="13"/>
                    <a:pt x="190" y="0"/>
                    <a:pt x="141" y="0"/>
                  </a:cubicBezTo>
                  <a:cubicBezTo>
                    <a:pt x="90" y="0"/>
                    <a:pt x="41" y="14"/>
                    <a:pt x="0" y="39"/>
                  </a:cubicBezTo>
                  <a:close/>
                </a:path>
              </a:pathLst>
            </a:custGeom>
            <a:solidFill>
              <a:srgbClr val="0067DE">
                <a:alpha val="85000"/>
              </a:srgbClr>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600">
                <a:latin typeface="Poppins" panose="02000000000000000000" pitchFamily="2" charset="0"/>
                <a:cs typeface="Poppins" panose="02000000000000000000" pitchFamily="2" charset="0"/>
              </a:endParaRPr>
            </a:p>
          </p:txBody>
        </p:sp>
        <p:sp>
          <p:nvSpPr>
            <p:cNvPr id="51" name="Rectangle 50">
              <a:extLst>
                <a:ext uri="{FF2B5EF4-FFF2-40B4-BE49-F238E27FC236}">
                  <a16:creationId xmlns:a16="http://schemas.microsoft.com/office/drawing/2014/main" xmlns="" id="{FD322F70-E5AE-4887-BE67-87858411029A}"/>
                </a:ext>
              </a:extLst>
            </p:cNvPr>
            <p:cNvSpPr/>
            <p:nvPr/>
          </p:nvSpPr>
          <p:spPr>
            <a:xfrm>
              <a:off x="7810826" y="2255253"/>
              <a:ext cx="4076374" cy="120032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defRPr/>
              </a:pPr>
              <a:r>
                <a:rPr lang="en-US" kern="0" dirty="0">
                  <a:solidFill>
                    <a:srgbClr val="000000"/>
                  </a:solidFill>
                  <a:latin typeface="Arial"/>
                </a:rPr>
                <a:t>The scope is chosen from list of sequences in </a:t>
              </a:r>
              <a:r>
                <a:rPr lang="en-US" b="1" kern="0" dirty="0">
                  <a:solidFill>
                    <a:srgbClr val="000000"/>
                  </a:solidFill>
                  <a:latin typeface="Arial"/>
                </a:rPr>
                <a:t>Scope</a:t>
              </a:r>
              <a:r>
                <a:rPr lang="en-US" kern="0" dirty="0">
                  <a:solidFill>
                    <a:srgbClr val="000000"/>
                  </a:solidFill>
                  <a:latin typeface="Arial"/>
                </a:rPr>
                <a:t> drop-down field while creating a variable. The variable is available in the selected container. </a:t>
              </a:r>
            </a:p>
          </p:txBody>
        </p:sp>
        <p:sp>
          <p:nvSpPr>
            <p:cNvPr id="52" name="Rectangle 51">
              <a:extLst>
                <a:ext uri="{FF2B5EF4-FFF2-40B4-BE49-F238E27FC236}">
                  <a16:creationId xmlns:a16="http://schemas.microsoft.com/office/drawing/2014/main" xmlns="" id="{947819A7-23B0-4313-BB9C-3266FBB4DBD8}"/>
                </a:ext>
              </a:extLst>
            </p:cNvPr>
            <p:cNvSpPr/>
            <p:nvPr/>
          </p:nvSpPr>
          <p:spPr>
            <a:xfrm>
              <a:off x="8514940" y="4951543"/>
              <a:ext cx="2495360" cy="120032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r" fontAlgn="base">
                <a:defRPr/>
              </a:pPr>
              <a:r>
                <a:rPr lang="en-US" kern="0" dirty="0">
                  <a:solidFill>
                    <a:srgbClr val="000000"/>
                  </a:solidFill>
                  <a:latin typeface="Arial"/>
                </a:rPr>
                <a:t>A variable declared in any specific activity is available only for the scope of that activity. </a:t>
              </a:r>
            </a:p>
          </p:txBody>
        </p:sp>
        <p:sp>
          <p:nvSpPr>
            <p:cNvPr id="53" name="Rectangle 52">
              <a:extLst>
                <a:ext uri="{FF2B5EF4-FFF2-40B4-BE49-F238E27FC236}">
                  <a16:creationId xmlns:a16="http://schemas.microsoft.com/office/drawing/2014/main" xmlns="" id="{2BE69D5F-C39A-451B-8926-F3D0AC300C8B}"/>
                </a:ext>
              </a:extLst>
            </p:cNvPr>
            <p:cNvSpPr/>
            <p:nvPr/>
          </p:nvSpPr>
          <p:spPr>
            <a:xfrm>
              <a:off x="953634" y="4951543"/>
              <a:ext cx="2495360" cy="120032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r">
                <a:defRPr/>
              </a:pPr>
              <a:r>
                <a:rPr lang="en-US" kern="0" dirty="0">
                  <a:solidFill>
                    <a:srgbClr val="000000"/>
                  </a:solidFill>
                  <a:latin typeface="Arial"/>
                </a:rPr>
                <a:t>A variable declared for a parent activity is available in the entire workflow. </a:t>
              </a:r>
            </a:p>
          </p:txBody>
        </p:sp>
      </p:grpSp>
    </p:spTree>
    <p:custDataLst>
      <p:tags r:id="rId1"/>
    </p:custDataLst>
    <p:extLst>
      <p:ext uri="{BB962C8B-B14F-4D97-AF65-F5344CB8AC3E}">
        <p14:creationId xmlns:p14="http://schemas.microsoft.com/office/powerpoint/2010/main" val="24587627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xmlns="" id="{DA661E1F-CCF6-4FDD-9392-4A9548856EC6}"/>
              </a:ext>
            </a:extLst>
          </p:cNvPr>
          <p:cNvSpPr/>
          <p:nvPr/>
        </p:nvSpPr>
        <p:spPr>
          <a:xfrm>
            <a:off x="958159" y="2851887"/>
            <a:ext cx="2809257" cy="2577483"/>
          </a:xfrm>
          <a:prstGeom prst="roundRect">
            <a:avLst/>
          </a:prstGeom>
          <a:solidFill>
            <a:schemeClr val="bg1"/>
          </a:solidFill>
          <a:ln w="57150">
            <a:solidFill>
              <a:srgbClr val="0067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a:extLst>
              <a:ext uri="{FF2B5EF4-FFF2-40B4-BE49-F238E27FC236}">
                <a16:creationId xmlns:a16="http://schemas.microsoft.com/office/drawing/2014/main" xmlns="" id="{315B12EF-73AA-45B9-8ED1-1CEA999685FB}"/>
              </a:ext>
            </a:extLst>
          </p:cNvPr>
          <p:cNvPicPr>
            <a:picLocks noChangeAspect="1"/>
          </p:cNvPicPr>
          <p:nvPr/>
        </p:nvPicPr>
        <p:blipFill>
          <a:blip r:embed="rId4"/>
          <a:srcRect/>
          <a:stretch/>
        </p:blipFill>
        <p:spPr>
          <a:xfrm>
            <a:off x="10353196" y="349030"/>
            <a:ext cx="1419987" cy="325698"/>
          </a:xfrm>
          <a:prstGeom prst="rect">
            <a:avLst/>
          </a:prstGeom>
        </p:spPr>
      </p:pic>
      <p:sp>
        <p:nvSpPr>
          <p:cNvPr id="23" name="Freeform: Shape 41">
            <a:extLst>
              <a:ext uri="{FF2B5EF4-FFF2-40B4-BE49-F238E27FC236}">
                <a16:creationId xmlns:a16="http://schemas.microsoft.com/office/drawing/2014/main" xmlns="" id="{107486C9-CB0B-4CA7-A35A-8B31BD58AAA8}"/>
              </a:ext>
            </a:extLst>
          </p:cNvPr>
          <p:cNvSpPr txBox="1">
            <a:spLocks/>
          </p:cNvSpPr>
          <p:nvPr/>
        </p:nvSpPr>
        <p:spPr>
          <a:xfrm rot="16200000">
            <a:off x="9350039" y="515505"/>
            <a:ext cx="520273" cy="520405"/>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chemeClr val="bg1">
              <a:lumMod val="85000"/>
              <a:alpha val="50000"/>
            </a:schemeClr>
          </a:solidFill>
        </p:spPr>
        <p:txBody>
          <a:bodyPr wrap="square">
            <a:noAutofit/>
          </a:bodyPr>
          <a:lstStyle>
            <a:lvl1pPr marL="0" indent="0" algn="l" defTabSz="457200" rtl="0" eaLnBrk="1" latinLnBrk="0" hangingPunct="1">
              <a:spcBef>
                <a:spcPts val="1000"/>
              </a:spcBef>
              <a:buFont typeface="Arial"/>
              <a:buNone/>
              <a:defRPr sz="14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14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14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14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1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1000"/>
              </a:spcBef>
              <a:spcAft>
                <a:spcPts val="0"/>
              </a:spcAft>
              <a:buClrTx/>
              <a:buSzTx/>
              <a:buFont typeface="Arial"/>
              <a:buNone/>
              <a:tabLst/>
              <a:defRPr/>
            </a:pPr>
            <a:r>
              <a:rPr kumimoji="0" lang="en-US" sz="1400" b="0" i="0" u="none" strike="noStrike" kern="1200" cap="none" spc="0" normalizeH="0" baseline="0" noProof="0">
                <a:ln>
                  <a:noFill/>
                </a:ln>
                <a:solidFill>
                  <a:prstClr val="white">
                    <a:alpha val="0"/>
                  </a:prstClr>
                </a:solidFill>
                <a:effectLst/>
                <a:uLnTx/>
                <a:uFillTx/>
                <a:latin typeface="Arial"/>
                <a:ea typeface="+mn-ea"/>
                <a:cs typeface="Arial"/>
              </a:rPr>
              <a:t> </a:t>
            </a:r>
          </a:p>
        </p:txBody>
      </p:sp>
      <p:sp>
        <p:nvSpPr>
          <p:cNvPr id="24" name="TextBox 23">
            <a:extLst>
              <a:ext uri="{FF2B5EF4-FFF2-40B4-BE49-F238E27FC236}">
                <a16:creationId xmlns:a16="http://schemas.microsoft.com/office/drawing/2014/main" xmlns="" id="{06C24D5D-838D-4538-9DDD-5D6A300F05FD}"/>
              </a:ext>
            </a:extLst>
          </p:cNvPr>
          <p:cNvSpPr txBox="1">
            <a:spLocks/>
          </p:cNvSpPr>
          <p:nvPr/>
        </p:nvSpPr>
        <p:spPr>
          <a:xfrm>
            <a:off x="7041922" y="1"/>
            <a:ext cx="2011251" cy="783591"/>
          </a:xfrm>
          <a:custGeom>
            <a:avLst/>
            <a:gdLst>
              <a:gd name="connsiteX0" fmla="*/ 0 w 2010727"/>
              <a:gd name="connsiteY0" fmla="*/ 0 h 783591"/>
              <a:gd name="connsiteX1" fmla="*/ 554656 w 2010727"/>
              <a:gd name="connsiteY1" fmla="*/ 0 h 783591"/>
              <a:gd name="connsiteX2" fmla="*/ 572969 w 2010727"/>
              <a:gd name="connsiteY2" fmla="*/ 33738 h 783591"/>
              <a:gd name="connsiteX3" fmla="*/ 1005363 w 2010727"/>
              <a:gd name="connsiteY3" fmla="*/ 263640 h 783591"/>
              <a:gd name="connsiteX4" fmla="*/ 1437757 w 2010727"/>
              <a:gd name="connsiteY4" fmla="*/ 33738 h 783591"/>
              <a:gd name="connsiteX5" fmla="*/ 1456070 w 2010727"/>
              <a:gd name="connsiteY5" fmla="*/ 0 h 783591"/>
              <a:gd name="connsiteX6" fmla="*/ 2010727 w 2010727"/>
              <a:gd name="connsiteY6" fmla="*/ 0 h 783591"/>
              <a:gd name="connsiteX7" fmla="*/ 1964925 w 2010727"/>
              <a:gd name="connsiteY7" fmla="*/ 147550 h 783591"/>
              <a:gd name="connsiteX8" fmla="*/ 1005363 w 2010727"/>
              <a:gd name="connsiteY8" fmla="*/ 783591 h 783591"/>
              <a:gd name="connsiteX9" fmla="*/ 45802 w 2010727"/>
              <a:gd name="connsiteY9" fmla="*/ 147550 h 783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10727" h="783591">
                <a:moveTo>
                  <a:pt x="0" y="0"/>
                </a:moveTo>
                <a:lnTo>
                  <a:pt x="554656" y="0"/>
                </a:lnTo>
                <a:lnTo>
                  <a:pt x="572969" y="33738"/>
                </a:lnTo>
                <a:cubicBezTo>
                  <a:pt x="666677" y="172444"/>
                  <a:pt x="825370" y="263640"/>
                  <a:pt x="1005363" y="263640"/>
                </a:cubicBezTo>
                <a:cubicBezTo>
                  <a:pt x="1185356" y="263640"/>
                  <a:pt x="1344049" y="172444"/>
                  <a:pt x="1437757" y="33738"/>
                </a:cubicBezTo>
                <a:lnTo>
                  <a:pt x="1456070" y="0"/>
                </a:lnTo>
                <a:lnTo>
                  <a:pt x="2010727" y="0"/>
                </a:lnTo>
                <a:lnTo>
                  <a:pt x="1964925" y="147550"/>
                </a:lnTo>
                <a:cubicBezTo>
                  <a:pt x="1806831" y="521325"/>
                  <a:pt x="1436725" y="783591"/>
                  <a:pt x="1005363" y="783591"/>
                </a:cubicBezTo>
                <a:cubicBezTo>
                  <a:pt x="574001" y="783591"/>
                  <a:pt x="203895" y="521325"/>
                  <a:pt x="45802" y="147550"/>
                </a:cubicBezTo>
                <a:close/>
              </a:path>
            </a:pathLst>
          </a:custGeom>
          <a:solidFill>
            <a:schemeClr val="bg1">
              <a:lumMod val="85000"/>
              <a:alpha val="50000"/>
            </a:schemeClr>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1000"/>
              </a:spcBef>
              <a:spcAft>
                <a:spcPts val="0"/>
              </a:spcAft>
              <a:buClrTx/>
              <a:buSzTx/>
              <a:buFont typeface="Arial"/>
              <a:buNone/>
              <a:tabLst/>
              <a:defRPr/>
            </a:pPr>
            <a:r>
              <a:rPr kumimoji="0" lang="en-US" sz="2000" b="0" i="0" u="none" strike="noStrike" kern="1200" cap="none" spc="0" normalizeH="0" baseline="0" noProof="0">
                <a:ln>
                  <a:noFill/>
                </a:ln>
                <a:solidFill>
                  <a:prstClr val="white">
                    <a:alpha val="0"/>
                  </a:prstClr>
                </a:solidFill>
                <a:effectLst/>
                <a:uLnTx/>
                <a:uFillTx/>
                <a:latin typeface="Arial"/>
                <a:ea typeface="+mn-ea"/>
                <a:cs typeface="Arial"/>
              </a:rPr>
              <a:t> </a:t>
            </a:r>
          </a:p>
        </p:txBody>
      </p:sp>
      <p:grpSp>
        <p:nvGrpSpPr>
          <p:cNvPr id="25" name="Group 24">
            <a:extLst>
              <a:ext uri="{FF2B5EF4-FFF2-40B4-BE49-F238E27FC236}">
                <a16:creationId xmlns:a16="http://schemas.microsoft.com/office/drawing/2014/main" xmlns="" id="{A31CAD9F-F30B-4992-BA61-4038E6DC28DD}"/>
              </a:ext>
            </a:extLst>
          </p:cNvPr>
          <p:cNvGrpSpPr/>
          <p:nvPr/>
        </p:nvGrpSpPr>
        <p:grpSpPr>
          <a:xfrm>
            <a:off x="6991767" y="244608"/>
            <a:ext cx="4972747" cy="549346"/>
            <a:chOff x="6989946" y="244608"/>
            <a:chExt cx="4971452" cy="549346"/>
          </a:xfrm>
        </p:grpSpPr>
        <p:sp>
          <p:nvSpPr>
            <p:cNvPr id="26" name="Freeform: Shape 25">
              <a:extLst>
                <a:ext uri="{FF2B5EF4-FFF2-40B4-BE49-F238E27FC236}">
                  <a16:creationId xmlns:a16="http://schemas.microsoft.com/office/drawing/2014/main" xmlns="" id="{085B2156-6479-48C3-820F-1BA99C6A8199}"/>
                </a:ext>
              </a:extLst>
            </p:cNvPr>
            <p:cNvSpPr/>
            <p:nvPr userDrawn="1"/>
          </p:nvSpPr>
          <p:spPr>
            <a:xfrm rot="5400000">
              <a:off x="11021749" y="-145696"/>
              <a:ext cx="549346" cy="1329953"/>
            </a:xfrm>
            <a:custGeom>
              <a:avLst/>
              <a:gdLst>
                <a:gd name="connsiteX0" fmla="*/ 520400 w 549346"/>
                <a:gd name="connsiteY0" fmla="*/ 28951 h 1329953"/>
                <a:gd name="connsiteX1" fmla="*/ 520400 w 549346"/>
                <a:gd name="connsiteY1" fmla="*/ 7 h 1329953"/>
                <a:gd name="connsiteX2" fmla="*/ 549346 w 549346"/>
                <a:gd name="connsiteY2" fmla="*/ 7 h 1329953"/>
                <a:gd name="connsiteX3" fmla="*/ 549346 w 549346"/>
                <a:gd name="connsiteY3" fmla="*/ 28951 h 1329953"/>
                <a:gd name="connsiteX4" fmla="*/ 520400 w 549346"/>
                <a:gd name="connsiteY4" fmla="*/ 289151 h 1329953"/>
                <a:gd name="connsiteX5" fmla="*/ 520400 w 549346"/>
                <a:gd name="connsiteY5" fmla="*/ 260207 h 1329953"/>
                <a:gd name="connsiteX6" fmla="*/ 549346 w 549346"/>
                <a:gd name="connsiteY6" fmla="*/ 260207 h 1329953"/>
                <a:gd name="connsiteX7" fmla="*/ 549346 w 549346"/>
                <a:gd name="connsiteY7" fmla="*/ 289151 h 1329953"/>
                <a:gd name="connsiteX8" fmla="*/ 520400 w 549346"/>
                <a:gd name="connsiteY8" fmla="*/ 549351 h 1329953"/>
                <a:gd name="connsiteX9" fmla="*/ 520400 w 549346"/>
                <a:gd name="connsiteY9" fmla="*/ 520407 h 1329953"/>
                <a:gd name="connsiteX10" fmla="*/ 549346 w 549346"/>
                <a:gd name="connsiteY10" fmla="*/ 520407 h 1329953"/>
                <a:gd name="connsiteX11" fmla="*/ 549346 w 549346"/>
                <a:gd name="connsiteY11" fmla="*/ 549351 h 1329953"/>
                <a:gd name="connsiteX12" fmla="*/ 520400 w 549346"/>
                <a:gd name="connsiteY12" fmla="*/ 809555 h 1329953"/>
                <a:gd name="connsiteX13" fmla="*/ 520400 w 549346"/>
                <a:gd name="connsiteY13" fmla="*/ 780609 h 1329953"/>
                <a:gd name="connsiteX14" fmla="*/ 549346 w 549346"/>
                <a:gd name="connsiteY14" fmla="*/ 780609 h 1329953"/>
                <a:gd name="connsiteX15" fmla="*/ 549346 w 549346"/>
                <a:gd name="connsiteY15" fmla="*/ 809555 h 1329953"/>
                <a:gd name="connsiteX16" fmla="*/ 520400 w 549346"/>
                <a:gd name="connsiteY16" fmla="*/ 1069753 h 1329953"/>
                <a:gd name="connsiteX17" fmla="*/ 520400 w 549346"/>
                <a:gd name="connsiteY17" fmla="*/ 1040809 h 1329953"/>
                <a:gd name="connsiteX18" fmla="*/ 549346 w 549346"/>
                <a:gd name="connsiteY18" fmla="*/ 1040809 h 1329953"/>
                <a:gd name="connsiteX19" fmla="*/ 549346 w 549346"/>
                <a:gd name="connsiteY19" fmla="*/ 1069753 h 1329953"/>
                <a:gd name="connsiteX20" fmla="*/ 520400 w 549346"/>
                <a:gd name="connsiteY20" fmla="*/ 1329953 h 1329953"/>
                <a:gd name="connsiteX21" fmla="*/ 520400 w 549346"/>
                <a:gd name="connsiteY21" fmla="*/ 1301009 h 1329953"/>
                <a:gd name="connsiteX22" fmla="*/ 549346 w 549346"/>
                <a:gd name="connsiteY22" fmla="*/ 1301009 h 1329953"/>
                <a:gd name="connsiteX23" fmla="*/ 549346 w 549346"/>
                <a:gd name="connsiteY23" fmla="*/ 1329953 h 1329953"/>
                <a:gd name="connsiteX24" fmla="*/ 260201 w 549346"/>
                <a:gd name="connsiteY24" fmla="*/ 28949 h 1329953"/>
                <a:gd name="connsiteX25" fmla="*/ 260201 w 549346"/>
                <a:gd name="connsiteY25" fmla="*/ 3 h 1329953"/>
                <a:gd name="connsiteX26" fmla="*/ 289145 w 549346"/>
                <a:gd name="connsiteY26" fmla="*/ 3 h 1329953"/>
                <a:gd name="connsiteX27" fmla="*/ 289145 w 549346"/>
                <a:gd name="connsiteY27" fmla="*/ 28949 h 1329953"/>
                <a:gd name="connsiteX28" fmla="*/ 0 w 549346"/>
                <a:gd name="connsiteY28" fmla="*/ 28947 h 1329953"/>
                <a:gd name="connsiteX29" fmla="*/ 0 w 549346"/>
                <a:gd name="connsiteY29" fmla="*/ 0 h 1329953"/>
                <a:gd name="connsiteX30" fmla="*/ 28944 w 549346"/>
                <a:gd name="connsiteY30" fmla="*/ 0 h 1329953"/>
                <a:gd name="connsiteX31" fmla="*/ 28944 w 549346"/>
                <a:gd name="connsiteY31" fmla="*/ 28947 h 1329953"/>
                <a:gd name="connsiteX32" fmla="*/ 0 w 549346"/>
                <a:gd name="connsiteY32" fmla="*/ 289147 h 1329953"/>
                <a:gd name="connsiteX33" fmla="*/ 0 w 549346"/>
                <a:gd name="connsiteY33" fmla="*/ 260203 h 1329953"/>
                <a:gd name="connsiteX34" fmla="*/ 28944 w 549346"/>
                <a:gd name="connsiteY34" fmla="*/ 260203 h 1329953"/>
                <a:gd name="connsiteX35" fmla="*/ 28944 w 549346"/>
                <a:gd name="connsiteY35" fmla="*/ 289147 h 1329953"/>
                <a:gd name="connsiteX36" fmla="*/ 0 w 549346"/>
                <a:gd name="connsiteY36" fmla="*/ 549347 h 1329953"/>
                <a:gd name="connsiteX37" fmla="*/ 0 w 549346"/>
                <a:gd name="connsiteY37" fmla="*/ 520403 h 1329953"/>
                <a:gd name="connsiteX38" fmla="*/ 28944 w 549346"/>
                <a:gd name="connsiteY38" fmla="*/ 520403 h 1329953"/>
                <a:gd name="connsiteX39" fmla="*/ 28944 w 549346"/>
                <a:gd name="connsiteY39" fmla="*/ 549347 h 1329953"/>
                <a:gd name="connsiteX40" fmla="*/ 0 w 549346"/>
                <a:gd name="connsiteY40" fmla="*/ 809549 h 1329953"/>
                <a:gd name="connsiteX41" fmla="*/ 0 w 549346"/>
                <a:gd name="connsiteY41" fmla="*/ 780603 h 1329953"/>
                <a:gd name="connsiteX42" fmla="*/ 28944 w 549346"/>
                <a:gd name="connsiteY42" fmla="*/ 780603 h 1329953"/>
                <a:gd name="connsiteX43" fmla="*/ 28944 w 549346"/>
                <a:gd name="connsiteY43" fmla="*/ 809549 h 1329953"/>
                <a:gd name="connsiteX44" fmla="*/ 0 w 549346"/>
                <a:gd name="connsiteY44" fmla="*/ 1069747 h 1329953"/>
                <a:gd name="connsiteX45" fmla="*/ 0 w 549346"/>
                <a:gd name="connsiteY45" fmla="*/ 1040803 h 1329953"/>
                <a:gd name="connsiteX46" fmla="*/ 28944 w 549346"/>
                <a:gd name="connsiteY46" fmla="*/ 1040803 h 1329953"/>
                <a:gd name="connsiteX47" fmla="*/ 28944 w 549346"/>
                <a:gd name="connsiteY47" fmla="*/ 1069747 h 1329953"/>
                <a:gd name="connsiteX48" fmla="*/ 0 w 549346"/>
                <a:gd name="connsiteY48" fmla="*/ 1329947 h 1329953"/>
                <a:gd name="connsiteX49" fmla="*/ 0 w 549346"/>
                <a:gd name="connsiteY49" fmla="*/ 1301003 h 1329953"/>
                <a:gd name="connsiteX50" fmla="*/ 28944 w 549346"/>
                <a:gd name="connsiteY50" fmla="*/ 1301003 h 1329953"/>
                <a:gd name="connsiteX51" fmla="*/ 28944 w 549346"/>
                <a:gd name="connsiteY51" fmla="*/ 1329947 h 1329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549346" h="1329953">
                  <a:moveTo>
                    <a:pt x="520400" y="28951"/>
                  </a:moveTo>
                  <a:lnTo>
                    <a:pt x="520400" y="7"/>
                  </a:lnTo>
                  <a:lnTo>
                    <a:pt x="549346" y="7"/>
                  </a:lnTo>
                  <a:lnTo>
                    <a:pt x="549346" y="28951"/>
                  </a:lnTo>
                  <a:close/>
                  <a:moveTo>
                    <a:pt x="520400" y="289151"/>
                  </a:moveTo>
                  <a:lnTo>
                    <a:pt x="520400" y="260207"/>
                  </a:lnTo>
                  <a:lnTo>
                    <a:pt x="549346" y="260207"/>
                  </a:lnTo>
                  <a:lnTo>
                    <a:pt x="549346" y="289151"/>
                  </a:lnTo>
                  <a:close/>
                  <a:moveTo>
                    <a:pt x="520400" y="549351"/>
                  </a:moveTo>
                  <a:lnTo>
                    <a:pt x="520400" y="520407"/>
                  </a:lnTo>
                  <a:lnTo>
                    <a:pt x="549346" y="520407"/>
                  </a:lnTo>
                  <a:lnTo>
                    <a:pt x="549346" y="549351"/>
                  </a:lnTo>
                  <a:close/>
                  <a:moveTo>
                    <a:pt x="520400" y="809555"/>
                  </a:moveTo>
                  <a:lnTo>
                    <a:pt x="520400" y="780609"/>
                  </a:lnTo>
                  <a:lnTo>
                    <a:pt x="549346" y="780609"/>
                  </a:lnTo>
                  <a:lnTo>
                    <a:pt x="549346" y="809555"/>
                  </a:lnTo>
                  <a:close/>
                  <a:moveTo>
                    <a:pt x="520400" y="1069753"/>
                  </a:moveTo>
                  <a:lnTo>
                    <a:pt x="520400" y="1040809"/>
                  </a:lnTo>
                  <a:lnTo>
                    <a:pt x="549346" y="1040809"/>
                  </a:lnTo>
                  <a:lnTo>
                    <a:pt x="549346" y="1069753"/>
                  </a:lnTo>
                  <a:close/>
                  <a:moveTo>
                    <a:pt x="520400" y="1329953"/>
                  </a:moveTo>
                  <a:lnTo>
                    <a:pt x="520400" y="1301009"/>
                  </a:lnTo>
                  <a:lnTo>
                    <a:pt x="549346" y="1301009"/>
                  </a:lnTo>
                  <a:lnTo>
                    <a:pt x="549346" y="1329953"/>
                  </a:lnTo>
                  <a:close/>
                  <a:moveTo>
                    <a:pt x="260201" y="28949"/>
                  </a:moveTo>
                  <a:lnTo>
                    <a:pt x="260201" y="3"/>
                  </a:lnTo>
                  <a:lnTo>
                    <a:pt x="289145" y="3"/>
                  </a:lnTo>
                  <a:lnTo>
                    <a:pt x="289145" y="28949"/>
                  </a:lnTo>
                  <a:close/>
                  <a:moveTo>
                    <a:pt x="0" y="28947"/>
                  </a:moveTo>
                  <a:lnTo>
                    <a:pt x="0" y="0"/>
                  </a:lnTo>
                  <a:lnTo>
                    <a:pt x="28944" y="0"/>
                  </a:lnTo>
                  <a:lnTo>
                    <a:pt x="28944" y="28947"/>
                  </a:lnTo>
                  <a:close/>
                  <a:moveTo>
                    <a:pt x="0" y="289147"/>
                  </a:moveTo>
                  <a:lnTo>
                    <a:pt x="0" y="260203"/>
                  </a:lnTo>
                  <a:lnTo>
                    <a:pt x="28944" y="260203"/>
                  </a:lnTo>
                  <a:lnTo>
                    <a:pt x="28944" y="289147"/>
                  </a:lnTo>
                  <a:close/>
                  <a:moveTo>
                    <a:pt x="0" y="549347"/>
                  </a:moveTo>
                  <a:lnTo>
                    <a:pt x="0" y="520403"/>
                  </a:lnTo>
                  <a:lnTo>
                    <a:pt x="28944" y="520403"/>
                  </a:lnTo>
                  <a:lnTo>
                    <a:pt x="28944" y="549347"/>
                  </a:lnTo>
                  <a:close/>
                  <a:moveTo>
                    <a:pt x="0" y="809549"/>
                  </a:moveTo>
                  <a:lnTo>
                    <a:pt x="0" y="780603"/>
                  </a:lnTo>
                  <a:lnTo>
                    <a:pt x="28944" y="780603"/>
                  </a:lnTo>
                  <a:lnTo>
                    <a:pt x="28944" y="809549"/>
                  </a:lnTo>
                  <a:close/>
                  <a:moveTo>
                    <a:pt x="0" y="1069747"/>
                  </a:moveTo>
                  <a:lnTo>
                    <a:pt x="0" y="1040803"/>
                  </a:lnTo>
                  <a:lnTo>
                    <a:pt x="28944" y="1040803"/>
                  </a:lnTo>
                  <a:lnTo>
                    <a:pt x="28944" y="1069747"/>
                  </a:lnTo>
                  <a:close/>
                  <a:moveTo>
                    <a:pt x="0" y="1329947"/>
                  </a:moveTo>
                  <a:lnTo>
                    <a:pt x="0" y="1301003"/>
                  </a:lnTo>
                  <a:lnTo>
                    <a:pt x="28944" y="1301003"/>
                  </a:lnTo>
                  <a:lnTo>
                    <a:pt x="28944" y="1329947"/>
                  </a:lnTo>
                  <a:close/>
                </a:path>
              </a:pathLst>
            </a:custGeom>
            <a:solidFill>
              <a:schemeClr val="tx2">
                <a:alpha val="20000"/>
              </a:schemeClr>
            </a:solidFill>
            <a:ln w="10294"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 name="Freeform: Shape 26">
              <a:extLst>
                <a:ext uri="{FF2B5EF4-FFF2-40B4-BE49-F238E27FC236}">
                  <a16:creationId xmlns:a16="http://schemas.microsoft.com/office/drawing/2014/main" xmlns="" id="{71382546-D670-4A70-89F9-354396744765}"/>
                </a:ext>
              </a:extLst>
            </p:cNvPr>
            <p:cNvSpPr/>
            <p:nvPr userDrawn="1"/>
          </p:nvSpPr>
          <p:spPr>
            <a:xfrm rot="5400000">
              <a:off x="7380249" y="-145695"/>
              <a:ext cx="549346" cy="1329951"/>
            </a:xfrm>
            <a:custGeom>
              <a:avLst/>
              <a:gdLst>
                <a:gd name="connsiteX0" fmla="*/ 520400 w 549346"/>
                <a:gd name="connsiteY0" fmla="*/ 28950 h 1329951"/>
                <a:gd name="connsiteX1" fmla="*/ 520400 w 549346"/>
                <a:gd name="connsiteY1" fmla="*/ 5 h 1329951"/>
                <a:gd name="connsiteX2" fmla="*/ 549346 w 549346"/>
                <a:gd name="connsiteY2" fmla="*/ 5 h 1329951"/>
                <a:gd name="connsiteX3" fmla="*/ 549346 w 549346"/>
                <a:gd name="connsiteY3" fmla="*/ 28950 h 1329951"/>
                <a:gd name="connsiteX4" fmla="*/ 520400 w 549346"/>
                <a:gd name="connsiteY4" fmla="*/ 289149 h 1329951"/>
                <a:gd name="connsiteX5" fmla="*/ 520400 w 549346"/>
                <a:gd name="connsiteY5" fmla="*/ 260205 h 1329951"/>
                <a:gd name="connsiteX6" fmla="*/ 549346 w 549346"/>
                <a:gd name="connsiteY6" fmla="*/ 260205 h 1329951"/>
                <a:gd name="connsiteX7" fmla="*/ 549346 w 549346"/>
                <a:gd name="connsiteY7" fmla="*/ 289149 h 1329951"/>
                <a:gd name="connsiteX8" fmla="*/ 520400 w 549346"/>
                <a:gd name="connsiteY8" fmla="*/ 549350 h 1329951"/>
                <a:gd name="connsiteX9" fmla="*/ 520400 w 549346"/>
                <a:gd name="connsiteY9" fmla="*/ 520405 h 1329951"/>
                <a:gd name="connsiteX10" fmla="*/ 549346 w 549346"/>
                <a:gd name="connsiteY10" fmla="*/ 520405 h 1329951"/>
                <a:gd name="connsiteX11" fmla="*/ 549346 w 549346"/>
                <a:gd name="connsiteY11" fmla="*/ 549350 h 1329951"/>
                <a:gd name="connsiteX12" fmla="*/ 520400 w 549346"/>
                <a:gd name="connsiteY12" fmla="*/ 809553 h 1329951"/>
                <a:gd name="connsiteX13" fmla="*/ 520400 w 549346"/>
                <a:gd name="connsiteY13" fmla="*/ 780608 h 1329951"/>
                <a:gd name="connsiteX14" fmla="*/ 549346 w 549346"/>
                <a:gd name="connsiteY14" fmla="*/ 780608 h 1329951"/>
                <a:gd name="connsiteX15" fmla="*/ 549346 w 549346"/>
                <a:gd name="connsiteY15" fmla="*/ 809553 h 1329951"/>
                <a:gd name="connsiteX16" fmla="*/ 520400 w 549346"/>
                <a:gd name="connsiteY16" fmla="*/ 1069751 h 1329951"/>
                <a:gd name="connsiteX17" fmla="*/ 520400 w 549346"/>
                <a:gd name="connsiteY17" fmla="*/ 1040807 h 1329951"/>
                <a:gd name="connsiteX18" fmla="*/ 549346 w 549346"/>
                <a:gd name="connsiteY18" fmla="*/ 1040807 h 1329951"/>
                <a:gd name="connsiteX19" fmla="*/ 549346 w 549346"/>
                <a:gd name="connsiteY19" fmla="*/ 1069751 h 1329951"/>
                <a:gd name="connsiteX20" fmla="*/ 520400 w 549346"/>
                <a:gd name="connsiteY20" fmla="*/ 1329951 h 1329951"/>
                <a:gd name="connsiteX21" fmla="*/ 520400 w 549346"/>
                <a:gd name="connsiteY21" fmla="*/ 1301007 h 1329951"/>
                <a:gd name="connsiteX22" fmla="*/ 549346 w 549346"/>
                <a:gd name="connsiteY22" fmla="*/ 1301007 h 1329951"/>
                <a:gd name="connsiteX23" fmla="*/ 549346 w 549346"/>
                <a:gd name="connsiteY23" fmla="*/ 1329951 h 1329951"/>
                <a:gd name="connsiteX24" fmla="*/ 260201 w 549346"/>
                <a:gd name="connsiteY24" fmla="*/ 28947 h 1329951"/>
                <a:gd name="connsiteX25" fmla="*/ 260201 w 549346"/>
                <a:gd name="connsiteY25" fmla="*/ 2 h 1329951"/>
                <a:gd name="connsiteX26" fmla="*/ 289145 w 549346"/>
                <a:gd name="connsiteY26" fmla="*/ 2 h 1329951"/>
                <a:gd name="connsiteX27" fmla="*/ 289145 w 549346"/>
                <a:gd name="connsiteY27" fmla="*/ 28947 h 1329951"/>
                <a:gd name="connsiteX28" fmla="*/ 260201 w 549346"/>
                <a:gd name="connsiteY28" fmla="*/ 289147 h 1329951"/>
                <a:gd name="connsiteX29" fmla="*/ 260201 w 549346"/>
                <a:gd name="connsiteY29" fmla="*/ 260203 h 1329951"/>
                <a:gd name="connsiteX30" fmla="*/ 289145 w 549346"/>
                <a:gd name="connsiteY30" fmla="*/ 260203 h 1329951"/>
                <a:gd name="connsiteX31" fmla="*/ 289145 w 549346"/>
                <a:gd name="connsiteY31" fmla="*/ 289147 h 1329951"/>
                <a:gd name="connsiteX32" fmla="*/ 260201 w 549346"/>
                <a:gd name="connsiteY32" fmla="*/ 549348 h 1329951"/>
                <a:gd name="connsiteX33" fmla="*/ 260201 w 549346"/>
                <a:gd name="connsiteY33" fmla="*/ 520403 h 1329951"/>
                <a:gd name="connsiteX34" fmla="*/ 289145 w 549346"/>
                <a:gd name="connsiteY34" fmla="*/ 520403 h 1329951"/>
                <a:gd name="connsiteX35" fmla="*/ 289145 w 549346"/>
                <a:gd name="connsiteY35" fmla="*/ 549348 h 1329951"/>
                <a:gd name="connsiteX36" fmla="*/ 260201 w 549346"/>
                <a:gd name="connsiteY36" fmla="*/ 809551 h 1329951"/>
                <a:gd name="connsiteX37" fmla="*/ 260201 w 549346"/>
                <a:gd name="connsiteY37" fmla="*/ 780605 h 1329951"/>
                <a:gd name="connsiteX38" fmla="*/ 289145 w 549346"/>
                <a:gd name="connsiteY38" fmla="*/ 780605 h 1329951"/>
                <a:gd name="connsiteX39" fmla="*/ 289145 w 549346"/>
                <a:gd name="connsiteY39" fmla="*/ 809551 h 1329951"/>
                <a:gd name="connsiteX40" fmla="*/ 260201 w 549346"/>
                <a:gd name="connsiteY40" fmla="*/ 1069748 h 1329951"/>
                <a:gd name="connsiteX41" fmla="*/ 260201 w 549346"/>
                <a:gd name="connsiteY41" fmla="*/ 1040804 h 1329951"/>
                <a:gd name="connsiteX42" fmla="*/ 289145 w 549346"/>
                <a:gd name="connsiteY42" fmla="*/ 1040804 h 1329951"/>
                <a:gd name="connsiteX43" fmla="*/ 289145 w 549346"/>
                <a:gd name="connsiteY43" fmla="*/ 1069748 h 1329951"/>
                <a:gd name="connsiteX44" fmla="*/ 260201 w 549346"/>
                <a:gd name="connsiteY44" fmla="*/ 1329948 h 1329951"/>
                <a:gd name="connsiteX45" fmla="*/ 260201 w 549346"/>
                <a:gd name="connsiteY45" fmla="*/ 1301004 h 1329951"/>
                <a:gd name="connsiteX46" fmla="*/ 289145 w 549346"/>
                <a:gd name="connsiteY46" fmla="*/ 1301004 h 1329951"/>
                <a:gd name="connsiteX47" fmla="*/ 289145 w 549346"/>
                <a:gd name="connsiteY47" fmla="*/ 1329948 h 1329951"/>
                <a:gd name="connsiteX48" fmla="*/ 0 w 549346"/>
                <a:gd name="connsiteY48" fmla="*/ 28945 h 1329951"/>
                <a:gd name="connsiteX49" fmla="*/ 0 w 549346"/>
                <a:gd name="connsiteY49" fmla="*/ 0 h 1329951"/>
                <a:gd name="connsiteX50" fmla="*/ 28944 w 549346"/>
                <a:gd name="connsiteY50" fmla="*/ 0 h 1329951"/>
                <a:gd name="connsiteX51" fmla="*/ 28944 w 549346"/>
                <a:gd name="connsiteY51" fmla="*/ 28945 h 1329951"/>
                <a:gd name="connsiteX52" fmla="*/ 0 w 549346"/>
                <a:gd name="connsiteY52" fmla="*/ 289145 h 1329951"/>
                <a:gd name="connsiteX53" fmla="*/ 0 w 549346"/>
                <a:gd name="connsiteY53" fmla="*/ 260201 h 1329951"/>
                <a:gd name="connsiteX54" fmla="*/ 28944 w 549346"/>
                <a:gd name="connsiteY54" fmla="*/ 260201 h 1329951"/>
                <a:gd name="connsiteX55" fmla="*/ 28944 w 549346"/>
                <a:gd name="connsiteY55" fmla="*/ 289145 h 1329951"/>
                <a:gd name="connsiteX56" fmla="*/ 0 w 549346"/>
                <a:gd name="connsiteY56" fmla="*/ 549346 h 1329951"/>
                <a:gd name="connsiteX57" fmla="*/ 0 w 549346"/>
                <a:gd name="connsiteY57" fmla="*/ 520401 h 1329951"/>
                <a:gd name="connsiteX58" fmla="*/ 28944 w 549346"/>
                <a:gd name="connsiteY58" fmla="*/ 520401 h 1329951"/>
                <a:gd name="connsiteX59" fmla="*/ 28944 w 549346"/>
                <a:gd name="connsiteY59" fmla="*/ 549346 h 1329951"/>
                <a:gd name="connsiteX60" fmla="*/ 0 w 549346"/>
                <a:gd name="connsiteY60" fmla="*/ 809547 h 1329951"/>
                <a:gd name="connsiteX61" fmla="*/ 0 w 549346"/>
                <a:gd name="connsiteY61" fmla="*/ 780602 h 1329951"/>
                <a:gd name="connsiteX62" fmla="*/ 28944 w 549346"/>
                <a:gd name="connsiteY62" fmla="*/ 780602 h 1329951"/>
                <a:gd name="connsiteX63" fmla="*/ 28944 w 549346"/>
                <a:gd name="connsiteY63" fmla="*/ 809547 h 1329951"/>
                <a:gd name="connsiteX64" fmla="*/ 0 w 549346"/>
                <a:gd name="connsiteY64" fmla="*/ 1069746 h 1329951"/>
                <a:gd name="connsiteX65" fmla="*/ 0 w 549346"/>
                <a:gd name="connsiteY65" fmla="*/ 1040802 h 1329951"/>
                <a:gd name="connsiteX66" fmla="*/ 28944 w 549346"/>
                <a:gd name="connsiteY66" fmla="*/ 1040802 h 1329951"/>
                <a:gd name="connsiteX67" fmla="*/ 28944 w 549346"/>
                <a:gd name="connsiteY67" fmla="*/ 1069746 h 1329951"/>
                <a:gd name="connsiteX68" fmla="*/ 0 w 549346"/>
                <a:gd name="connsiteY68" fmla="*/ 1329946 h 1329951"/>
                <a:gd name="connsiteX69" fmla="*/ 0 w 549346"/>
                <a:gd name="connsiteY69" fmla="*/ 1301002 h 1329951"/>
                <a:gd name="connsiteX70" fmla="*/ 28944 w 549346"/>
                <a:gd name="connsiteY70" fmla="*/ 1301002 h 1329951"/>
                <a:gd name="connsiteX71" fmla="*/ 28944 w 549346"/>
                <a:gd name="connsiteY71" fmla="*/ 1329946 h 1329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549346" h="1329951">
                  <a:moveTo>
                    <a:pt x="520400" y="28950"/>
                  </a:moveTo>
                  <a:lnTo>
                    <a:pt x="520400" y="5"/>
                  </a:lnTo>
                  <a:lnTo>
                    <a:pt x="549346" y="5"/>
                  </a:lnTo>
                  <a:lnTo>
                    <a:pt x="549346" y="28950"/>
                  </a:lnTo>
                  <a:close/>
                  <a:moveTo>
                    <a:pt x="520400" y="289149"/>
                  </a:moveTo>
                  <a:lnTo>
                    <a:pt x="520400" y="260205"/>
                  </a:lnTo>
                  <a:lnTo>
                    <a:pt x="549346" y="260205"/>
                  </a:lnTo>
                  <a:lnTo>
                    <a:pt x="549346" y="289149"/>
                  </a:lnTo>
                  <a:close/>
                  <a:moveTo>
                    <a:pt x="520400" y="549350"/>
                  </a:moveTo>
                  <a:lnTo>
                    <a:pt x="520400" y="520405"/>
                  </a:lnTo>
                  <a:lnTo>
                    <a:pt x="549346" y="520405"/>
                  </a:lnTo>
                  <a:lnTo>
                    <a:pt x="549346" y="549350"/>
                  </a:lnTo>
                  <a:close/>
                  <a:moveTo>
                    <a:pt x="520400" y="809553"/>
                  </a:moveTo>
                  <a:lnTo>
                    <a:pt x="520400" y="780608"/>
                  </a:lnTo>
                  <a:lnTo>
                    <a:pt x="549346" y="780608"/>
                  </a:lnTo>
                  <a:lnTo>
                    <a:pt x="549346" y="809553"/>
                  </a:lnTo>
                  <a:close/>
                  <a:moveTo>
                    <a:pt x="520400" y="1069751"/>
                  </a:moveTo>
                  <a:lnTo>
                    <a:pt x="520400" y="1040807"/>
                  </a:lnTo>
                  <a:lnTo>
                    <a:pt x="549346" y="1040807"/>
                  </a:lnTo>
                  <a:lnTo>
                    <a:pt x="549346" y="1069751"/>
                  </a:lnTo>
                  <a:close/>
                  <a:moveTo>
                    <a:pt x="520400" y="1329951"/>
                  </a:moveTo>
                  <a:lnTo>
                    <a:pt x="520400" y="1301007"/>
                  </a:lnTo>
                  <a:lnTo>
                    <a:pt x="549346" y="1301007"/>
                  </a:lnTo>
                  <a:lnTo>
                    <a:pt x="549346" y="1329951"/>
                  </a:lnTo>
                  <a:close/>
                  <a:moveTo>
                    <a:pt x="260201" y="28947"/>
                  </a:moveTo>
                  <a:lnTo>
                    <a:pt x="260201" y="2"/>
                  </a:lnTo>
                  <a:lnTo>
                    <a:pt x="289145" y="2"/>
                  </a:lnTo>
                  <a:lnTo>
                    <a:pt x="289145" y="28947"/>
                  </a:lnTo>
                  <a:close/>
                  <a:moveTo>
                    <a:pt x="260201" y="289147"/>
                  </a:moveTo>
                  <a:lnTo>
                    <a:pt x="260201" y="260203"/>
                  </a:lnTo>
                  <a:lnTo>
                    <a:pt x="289145" y="260203"/>
                  </a:lnTo>
                  <a:lnTo>
                    <a:pt x="289145" y="289147"/>
                  </a:lnTo>
                  <a:close/>
                  <a:moveTo>
                    <a:pt x="260201" y="549348"/>
                  </a:moveTo>
                  <a:lnTo>
                    <a:pt x="260201" y="520403"/>
                  </a:lnTo>
                  <a:lnTo>
                    <a:pt x="289145" y="520403"/>
                  </a:lnTo>
                  <a:lnTo>
                    <a:pt x="289145" y="549348"/>
                  </a:lnTo>
                  <a:close/>
                  <a:moveTo>
                    <a:pt x="260201" y="809551"/>
                  </a:moveTo>
                  <a:lnTo>
                    <a:pt x="260201" y="780605"/>
                  </a:lnTo>
                  <a:lnTo>
                    <a:pt x="289145" y="780605"/>
                  </a:lnTo>
                  <a:lnTo>
                    <a:pt x="289145" y="809551"/>
                  </a:lnTo>
                  <a:close/>
                  <a:moveTo>
                    <a:pt x="260201" y="1069748"/>
                  </a:moveTo>
                  <a:lnTo>
                    <a:pt x="260201" y="1040804"/>
                  </a:lnTo>
                  <a:lnTo>
                    <a:pt x="289145" y="1040804"/>
                  </a:lnTo>
                  <a:lnTo>
                    <a:pt x="289145" y="1069748"/>
                  </a:lnTo>
                  <a:close/>
                  <a:moveTo>
                    <a:pt x="260201" y="1329948"/>
                  </a:moveTo>
                  <a:lnTo>
                    <a:pt x="260201" y="1301004"/>
                  </a:lnTo>
                  <a:lnTo>
                    <a:pt x="289145" y="1301004"/>
                  </a:lnTo>
                  <a:lnTo>
                    <a:pt x="289145" y="1329948"/>
                  </a:lnTo>
                  <a:close/>
                  <a:moveTo>
                    <a:pt x="0" y="28945"/>
                  </a:moveTo>
                  <a:lnTo>
                    <a:pt x="0" y="0"/>
                  </a:lnTo>
                  <a:lnTo>
                    <a:pt x="28944" y="0"/>
                  </a:lnTo>
                  <a:lnTo>
                    <a:pt x="28944" y="28945"/>
                  </a:lnTo>
                  <a:close/>
                  <a:moveTo>
                    <a:pt x="0" y="289145"/>
                  </a:moveTo>
                  <a:lnTo>
                    <a:pt x="0" y="260201"/>
                  </a:lnTo>
                  <a:lnTo>
                    <a:pt x="28944" y="260201"/>
                  </a:lnTo>
                  <a:lnTo>
                    <a:pt x="28944" y="289145"/>
                  </a:lnTo>
                  <a:close/>
                  <a:moveTo>
                    <a:pt x="0" y="549346"/>
                  </a:moveTo>
                  <a:lnTo>
                    <a:pt x="0" y="520401"/>
                  </a:lnTo>
                  <a:lnTo>
                    <a:pt x="28944" y="520401"/>
                  </a:lnTo>
                  <a:lnTo>
                    <a:pt x="28944" y="549346"/>
                  </a:lnTo>
                  <a:close/>
                  <a:moveTo>
                    <a:pt x="0" y="809547"/>
                  </a:moveTo>
                  <a:lnTo>
                    <a:pt x="0" y="780602"/>
                  </a:lnTo>
                  <a:lnTo>
                    <a:pt x="28944" y="780602"/>
                  </a:lnTo>
                  <a:lnTo>
                    <a:pt x="28944" y="809547"/>
                  </a:lnTo>
                  <a:close/>
                  <a:moveTo>
                    <a:pt x="0" y="1069746"/>
                  </a:moveTo>
                  <a:lnTo>
                    <a:pt x="0" y="1040802"/>
                  </a:lnTo>
                  <a:lnTo>
                    <a:pt x="28944" y="1040802"/>
                  </a:lnTo>
                  <a:lnTo>
                    <a:pt x="28944" y="1069746"/>
                  </a:lnTo>
                  <a:close/>
                  <a:moveTo>
                    <a:pt x="0" y="1329946"/>
                  </a:moveTo>
                  <a:lnTo>
                    <a:pt x="0" y="1301002"/>
                  </a:lnTo>
                  <a:lnTo>
                    <a:pt x="28944" y="1301002"/>
                  </a:lnTo>
                  <a:lnTo>
                    <a:pt x="28944" y="1329946"/>
                  </a:lnTo>
                  <a:close/>
                </a:path>
              </a:pathLst>
            </a:custGeom>
            <a:solidFill>
              <a:schemeClr val="tx2">
                <a:alpha val="20000"/>
              </a:schemeClr>
            </a:solidFill>
            <a:ln w="10294"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 name="Freeform: Shape 27">
              <a:extLst>
                <a:ext uri="{FF2B5EF4-FFF2-40B4-BE49-F238E27FC236}">
                  <a16:creationId xmlns:a16="http://schemas.microsoft.com/office/drawing/2014/main" xmlns="" id="{1002DD15-AFAC-4EFB-A129-2542BC5F5194}"/>
                </a:ext>
              </a:extLst>
            </p:cNvPr>
            <p:cNvSpPr/>
            <p:nvPr userDrawn="1"/>
          </p:nvSpPr>
          <p:spPr>
            <a:xfrm rot="5400000">
              <a:off x="8941015" y="-145695"/>
              <a:ext cx="549346" cy="1329951"/>
            </a:xfrm>
            <a:custGeom>
              <a:avLst/>
              <a:gdLst>
                <a:gd name="connsiteX0" fmla="*/ 520400 w 549346"/>
                <a:gd name="connsiteY0" fmla="*/ 28950 h 1329951"/>
                <a:gd name="connsiteX1" fmla="*/ 520400 w 549346"/>
                <a:gd name="connsiteY1" fmla="*/ 5 h 1329951"/>
                <a:gd name="connsiteX2" fmla="*/ 549346 w 549346"/>
                <a:gd name="connsiteY2" fmla="*/ 5 h 1329951"/>
                <a:gd name="connsiteX3" fmla="*/ 549346 w 549346"/>
                <a:gd name="connsiteY3" fmla="*/ 28950 h 1329951"/>
                <a:gd name="connsiteX4" fmla="*/ 520400 w 549346"/>
                <a:gd name="connsiteY4" fmla="*/ 289149 h 1329951"/>
                <a:gd name="connsiteX5" fmla="*/ 520400 w 549346"/>
                <a:gd name="connsiteY5" fmla="*/ 260205 h 1329951"/>
                <a:gd name="connsiteX6" fmla="*/ 549346 w 549346"/>
                <a:gd name="connsiteY6" fmla="*/ 260205 h 1329951"/>
                <a:gd name="connsiteX7" fmla="*/ 549346 w 549346"/>
                <a:gd name="connsiteY7" fmla="*/ 289149 h 1329951"/>
                <a:gd name="connsiteX8" fmla="*/ 520400 w 549346"/>
                <a:gd name="connsiteY8" fmla="*/ 549350 h 1329951"/>
                <a:gd name="connsiteX9" fmla="*/ 520400 w 549346"/>
                <a:gd name="connsiteY9" fmla="*/ 520405 h 1329951"/>
                <a:gd name="connsiteX10" fmla="*/ 549346 w 549346"/>
                <a:gd name="connsiteY10" fmla="*/ 520405 h 1329951"/>
                <a:gd name="connsiteX11" fmla="*/ 549346 w 549346"/>
                <a:gd name="connsiteY11" fmla="*/ 549350 h 1329951"/>
                <a:gd name="connsiteX12" fmla="*/ 520400 w 549346"/>
                <a:gd name="connsiteY12" fmla="*/ 809553 h 1329951"/>
                <a:gd name="connsiteX13" fmla="*/ 520400 w 549346"/>
                <a:gd name="connsiteY13" fmla="*/ 780608 h 1329951"/>
                <a:gd name="connsiteX14" fmla="*/ 549346 w 549346"/>
                <a:gd name="connsiteY14" fmla="*/ 780608 h 1329951"/>
                <a:gd name="connsiteX15" fmla="*/ 549346 w 549346"/>
                <a:gd name="connsiteY15" fmla="*/ 809553 h 1329951"/>
                <a:gd name="connsiteX16" fmla="*/ 520400 w 549346"/>
                <a:gd name="connsiteY16" fmla="*/ 1069751 h 1329951"/>
                <a:gd name="connsiteX17" fmla="*/ 520400 w 549346"/>
                <a:gd name="connsiteY17" fmla="*/ 1040807 h 1329951"/>
                <a:gd name="connsiteX18" fmla="*/ 549346 w 549346"/>
                <a:gd name="connsiteY18" fmla="*/ 1040807 h 1329951"/>
                <a:gd name="connsiteX19" fmla="*/ 549346 w 549346"/>
                <a:gd name="connsiteY19" fmla="*/ 1069751 h 1329951"/>
                <a:gd name="connsiteX20" fmla="*/ 520400 w 549346"/>
                <a:gd name="connsiteY20" fmla="*/ 1329951 h 1329951"/>
                <a:gd name="connsiteX21" fmla="*/ 520400 w 549346"/>
                <a:gd name="connsiteY21" fmla="*/ 1301007 h 1329951"/>
                <a:gd name="connsiteX22" fmla="*/ 549346 w 549346"/>
                <a:gd name="connsiteY22" fmla="*/ 1301007 h 1329951"/>
                <a:gd name="connsiteX23" fmla="*/ 549346 w 549346"/>
                <a:gd name="connsiteY23" fmla="*/ 1329951 h 1329951"/>
                <a:gd name="connsiteX24" fmla="*/ 260201 w 549346"/>
                <a:gd name="connsiteY24" fmla="*/ 28947 h 1329951"/>
                <a:gd name="connsiteX25" fmla="*/ 260201 w 549346"/>
                <a:gd name="connsiteY25" fmla="*/ 2 h 1329951"/>
                <a:gd name="connsiteX26" fmla="*/ 289145 w 549346"/>
                <a:gd name="connsiteY26" fmla="*/ 2 h 1329951"/>
                <a:gd name="connsiteX27" fmla="*/ 289145 w 549346"/>
                <a:gd name="connsiteY27" fmla="*/ 28947 h 1329951"/>
                <a:gd name="connsiteX28" fmla="*/ 260201 w 549346"/>
                <a:gd name="connsiteY28" fmla="*/ 289147 h 1329951"/>
                <a:gd name="connsiteX29" fmla="*/ 260201 w 549346"/>
                <a:gd name="connsiteY29" fmla="*/ 260203 h 1329951"/>
                <a:gd name="connsiteX30" fmla="*/ 289145 w 549346"/>
                <a:gd name="connsiteY30" fmla="*/ 260203 h 1329951"/>
                <a:gd name="connsiteX31" fmla="*/ 289145 w 549346"/>
                <a:gd name="connsiteY31" fmla="*/ 289147 h 1329951"/>
                <a:gd name="connsiteX32" fmla="*/ 260201 w 549346"/>
                <a:gd name="connsiteY32" fmla="*/ 549348 h 1329951"/>
                <a:gd name="connsiteX33" fmla="*/ 260201 w 549346"/>
                <a:gd name="connsiteY33" fmla="*/ 520403 h 1329951"/>
                <a:gd name="connsiteX34" fmla="*/ 289145 w 549346"/>
                <a:gd name="connsiteY34" fmla="*/ 520403 h 1329951"/>
                <a:gd name="connsiteX35" fmla="*/ 289145 w 549346"/>
                <a:gd name="connsiteY35" fmla="*/ 549348 h 1329951"/>
                <a:gd name="connsiteX36" fmla="*/ 260201 w 549346"/>
                <a:gd name="connsiteY36" fmla="*/ 809551 h 1329951"/>
                <a:gd name="connsiteX37" fmla="*/ 260201 w 549346"/>
                <a:gd name="connsiteY37" fmla="*/ 780605 h 1329951"/>
                <a:gd name="connsiteX38" fmla="*/ 289145 w 549346"/>
                <a:gd name="connsiteY38" fmla="*/ 780605 h 1329951"/>
                <a:gd name="connsiteX39" fmla="*/ 289145 w 549346"/>
                <a:gd name="connsiteY39" fmla="*/ 809551 h 1329951"/>
                <a:gd name="connsiteX40" fmla="*/ 260201 w 549346"/>
                <a:gd name="connsiteY40" fmla="*/ 1069748 h 1329951"/>
                <a:gd name="connsiteX41" fmla="*/ 260201 w 549346"/>
                <a:gd name="connsiteY41" fmla="*/ 1040804 h 1329951"/>
                <a:gd name="connsiteX42" fmla="*/ 289145 w 549346"/>
                <a:gd name="connsiteY42" fmla="*/ 1040804 h 1329951"/>
                <a:gd name="connsiteX43" fmla="*/ 289145 w 549346"/>
                <a:gd name="connsiteY43" fmla="*/ 1069748 h 1329951"/>
                <a:gd name="connsiteX44" fmla="*/ 260201 w 549346"/>
                <a:gd name="connsiteY44" fmla="*/ 1329948 h 1329951"/>
                <a:gd name="connsiteX45" fmla="*/ 260201 w 549346"/>
                <a:gd name="connsiteY45" fmla="*/ 1301004 h 1329951"/>
                <a:gd name="connsiteX46" fmla="*/ 289145 w 549346"/>
                <a:gd name="connsiteY46" fmla="*/ 1301004 h 1329951"/>
                <a:gd name="connsiteX47" fmla="*/ 289145 w 549346"/>
                <a:gd name="connsiteY47" fmla="*/ 1329948 h 1329951"/>
                <a:gd name="connsiteX48" fmla="*/ 0 w 549346"/>
                <a:gd name="connsiteY48" fmla="*/ 28945 h 1329951"/>
                <a:gd name="connsiteX49" fmla="*/ 0 w 549346"/>
                <a:gd name="connsiteY49" fmla="*/ 0 h 1329951"/>
                <a:gd name="connsiteX50" fmla="*/ 28944 w 549346"/>
                <a:gd name="connsiteY50" fmla="*/ 0 h 1329951"/>
                <a:gd name="connsiteX51" fmla="*/ 28944 w 549346"/>
                <a:gd name="connsiteY51" fmla="*/ 28945 h 1329951"/>
                <a:gd name="connsiteX52" fmla="*/ 0 w 549346"/>
                <a:gd name="connsiteY52" fmla="*/ 289145 h 1329951"/>
                <a:gd name="connsiteX53" fmla="*/ 0 w 549346"/>
                <a:gd name="connsiteY53" fmla="*/ 260201 h 1329951"/>
                <a:gd name="connsiteX54" fmla="*/ 28944 w 549346"/>
                <a:gd name="connsiteY54" fmla="*/ 260201 h 1329951"/>
                <a:gd name="connsiteX55" fmla="*/ 28944 w 549346"/>
                <a:gd name="connsiteY55" fmla="*/ 289145 h 1329951"/>
                <a:gd name="connsiteX56" fmla="*/ 0 w 549346"/>
                <a:gd name="connsiteY56" fmla="*/ 549346 h 1329951"/>
                <a:gd name="connsiteX57" fmla="*/ 0 w 549346"/>
                <a:gd name="connsiteY57" fmla="*/ 520401 h 1329951"/>
                <a:gd name="connsiteX58" fmla="*/ 28944 w 549346"/>
                <a:gd name="connsiteY58" fmla="*/ 520401 h 1329951"/>
                <a:gd name="connsiteX59" fmla="*/ 28944 w 549346"/>
                <a:gd name="connsiteY59" fmla="*/ 549346 h 1329951"/>
                <a:gd name="connsiteX60" fmla="*/ 0 w 549346"/>
                <a:gd name="connsiteY60" fmla="*/ 809547 h 1329951"/>
                <a:gd name="connsiteX61" fmla="*/ 0 w 549346"/>
                <a:gd name="connsiteY61" fmla="*/ 780602 h 1329951"/>
                <a:gd name="connsiteX62" fmla="*/ 28944 w 549346"/>
                <a:gd name="connsiteY62" fmla="*/ 780602 h 1329951"/>
                <a:gd name="connsiteX63" fmla="*/ 28944 w 549346"/>
                <a:gd name="connsiteY63" fmla="*/ 809547 h 1329951"/>
                <a:gd name="connsiteX64" fmla="*/ 0 w 549346"/>
                <a:gd name="connsiteY64" fmla="*/ 1069746 h 1329951"/>
                <a:gd name="connsiteX65" fmla="*/ 0 w 549346"/>
                <a:gd name="connsiteY65" fmla="*/ 1040802 h 1329951"/>
                <a:gd name="connsiteX66" fmla="*/ 28944 w 549346"/>
                <a:gd name="connsiteY66" fmla="*/ 1040802 h 1329951"/>
                <a:gd name="connsiteX67" fmla="*/ 28944 w 549346"/>
                <a:gd name="connsiteY67" fmla="*/ 1069746 h 1329951"/>
                <a:gd name="connsiteX68" fmla="*/ 0 w 549346"/>
                <a:gd name="connsiteY68" fmla="*/ 1329946 h 1329951"/>
                <a:gd name="connsiteX69" fmla="*/ 0 w 549346"/>
                <a:gd name="connsiteY69" fmla="*/ 1301002 h 1329951"/>
                <a:gd name="connsiteX70" fmla="*/ 28944 w 549346"/>
                <a:gd name="connsiteY70" fmla="*/ 1301002 h 1329951"/>
                <a:gd name="connsiteX71" fmla="*/ 28944 w 549346"/>
                <a:gd name="connsiteY71" fmla="*/ 1329946 h 1329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549346" h="1329951">
                  <a:moveTo>
                    <a:pt x="520400" y="28950"/>
                  </a:moveTo>
                  <a:lnTo>
                    <a:pt x="520400" y="5"/>
                  </a:lnTo>
                  <a:lnTo>
                    <a:pt x="549346" y="5"/>
                  </a:lnTo>
                  <a:lnTo>
                    <a:pt x="549346" y="28950"/>
                  </a:lnTo>
                  <a:close/>
                  <a:moveTo>
                    <a:pt x="520400" y="289149"/>
                  </a:moveTo>
                  <a:lnTo>
                    <a:pt x="520400" y="260205"/>
                  </a:lnTo>
                  <a:lnTo>
                    <a:pt x="549346" y="260205"/>
                  </a:lnTo>
                  <a:lnTo>
                    <a:pt x="549346" y="289149"/>
                  </a:lnTo>
                  <a:close/>
                  <a:moveTo>
                    <a:pt x="520400" y="549350"/>
                  </a:moveTo>
                  <a:lnTo>
                    <a:pt x="520400" y="520405"/>
                  </a:lnTo>
                  <a:lnTo>
                    <a:pt x="549346" y="520405"/>
                  </a:lnTo>
                  <a:lnTo>
                    <a:pt x="549346" y="549350"/>
                  </a:lnTo>
                  <a:close/>
                  <a:moveTo>
                    <a:pt x="520400" y="809553"/>
                  </a:moveTo>
                  <a:lnTo>
                    <a:pt x="520400" y="780608"/>
                  </a:lnTo>
                  <a:lnTo>
                    <a:pt x="549346" y="780608"/>
                  </a:lnTo>
                  <a:lnTo>
                    <a:pt x="549346" y="809553"/>
                  </a:lnTo>
                  <a:close/>
                  <a:moveTo>
                    <a:pt x="520400" y="1069751"/>
                  </a:moveTo>
                  <a:lnTo>
                    <a:pt x="520400" y="1040807"/>
                  </a:lnTo>
                  <a:lnTo>
                    <a:pt x="549346" y="1040807"/>
                  </a:lnTo>
                  <a:lnTo>
                    <a:pt x="549346" y="1069751"/>
                  </a:lnTo>
                  <a:close/>
                  <a:moveTo>
                    <a:pt x="520400" y="1329951"/>
                  </a:moveTo>
                  <a:lnTo>
                    <a:pt x="520400" y="1301007"/>
                  </a:lnTo>
                  <a:lnTo>
                    <a:pt x="549346" y="1301007"/>
                  </a:lnTo>
                  <a:lnTo>
                    <a:pt x="549346" y="1329951"/>
                  </a:lnTo>
                  <a:close/>
                  <a:moveTo>
                    <a:pt x="260201" y="28947"/>
                  </a:moveTo>
                  <a:lnTo>
                    <a:pt x="260201" y="2"/>
                  </a:lnTo>
                  <a:lnTo>
                    <a:pt x="289145" y="2"/>
                  </a:lnTo>
                  <a:lnTo>
                    <a:pt x="289145" y="28947"/>
                  </a:lnTo>
                  <a:close/>
                  <a:moveTo>
                    <a:pt x="260201" y="289147"/>
                  </a:moveTo>
                  <a:lnTo>
                    <a:pt x="260201" y="260203"/>
                  </a:lnTo>
                  <a:lnTo>
                    <a:pt x="289145" y="260203"/>
                  </a:lnTo>
                  <a:lnTo>
                    <a:pt x="289145" y="289147"/>
                  </a:lnTo>
                  <a:close/>
                  <a:moveTo>
                    <a:pt x="260201" y="549348"/>
                  </a:moveTo>
                  <a:lnTo>
                    <a:pt x="260201" y="520403"/>
                  </a:lnTo>
                  <a:lnTo>
                    <a:pt x="289145" y="520403"/>
                  </a:lnTo>
                  <a:lnTo>
                    <a:pt x="289145" y="549348"/>
                  </a:lnTo>
                  <a:close/>
                  <a:moveTo>
                    <a:pt x="260201" y="809551"/>
                  </a:moveTo>
                  <a:lnTo>
                    <a:pt x="260201" y="780605"/>
                  </a:lnTo>
                  <a:lnTo>
                    <a:pt x="289145" y="780605"/>
                  </a:lnTo>
                  <a:lnTo>
                    <a:pt x="289145" y="809551"/>
                  </a:lnTo>
                  <a:close/>
                  <a:moveTo>
                    <a:pt x="260201" y="1069748"/>
                  </a:moveTo>
                  <a:lnTo>
                    <a:pt x="260201" y="1040804"/>
                  </a:lnTo>
                  <a:lnTo>
                    <a:pt x="289145" y="1040804"/>
                  </a:lnTo>
                  <a:lnTo>
                    <a:pt x="289145" y="1069748"/>
                  </a:lnTo>
                  <a:close/>
                  <a:moveTo>
                    <a:pt x="260201" y="1329948"/>
                  </a:moveTo>
                  <a:lnTo>
                    <a:pt x="260201" y="1301004"/>
                  </a:lnTo>
                  <a:lnTo>
                    <a:pt x="289145" y="1301004"/>
                  </a:lnTo>
                  <a:lnTo>
                    <a:pt x="289145" y="1329948"/>
                  </a:lnTo>
                  <a:close/>
                  <a:moveTo>
                    <a:pt x="0" y="28945"/>
                  </a:moveTo>
                  <a:lnTo>
                    <a:pt x="0" y="0"/>
                  </a:lnTo>
                  <a:lnTo>
                    <a:pt x="28944" y="0"/>
                  </a:lnTo>
                  <a:lnTo>
                    <a:pt x="28944" y="28945"/>
                  </a:lnTo>
                  <a:close/>
                  <a:moveTo>
                    <a:pt x="0" y="289145"/>
                  </a:moveTo>
                  <a:lnTo>
                    <a:pt x="0" y="260201"/>
                  </a:lnTo>
                  <a:lnTo>
                    <a:pt x="28944" y="260201"/>
                  </a:lnTo>
                  <a:lnTo>
                    <a:pt x="28944" y="289145"/>
                  </a:lnTo>
                  <a:close/>
                  <a:moveTo>
                    <a:pt x="0" y="549346"/>
                  </a:moveTo>
                  <a:lnTo>
                    <a:pt x="0" y="520401"/>
                  </a:lnTo>
                  <a:lnTo>
                    <a:pt x="28944" y="520401"/>
                  </a:lnTo>
                  <a:lnTo>
                    <a:pt x="28944" y="549346"/>
                  </a:lnTo>
                  <a:close/>
                  <a:moveTo>
                    <a:pt x="0" y="809547"/>
                  </a:moveTo>
                  <a:lnTo>
                    <a:pt x="0" y="780602"/>
                  </a:lnTo>
                  <a:lnTo>
                    <a:pt x="28944" y="780602"/>
                  </a:lnTo>
                  <a:lnTo>
                    <a:pt x="28944" y="809547"/>
                  </a:lnTo>
                  <a:close/>
                  <a:moveTo>
                    <a:pt x="0" y="1069746"/>
                  </a:moveTo>
                  <a:lnTo>
                    <a:pt x="0" y="1040802"/>
                  </a:lnTo>
                  <a:lnTo>
                    <a:pt x="28944" y="1040802"/>
                  </a:lnTo>
                  <a:lnTo>
                    <a:pt x="28944" y="1069746"/>
                  </a:lnTo>
                  <a:close/>
                  <a:moveTo>
                    <a:pt x="0" y="1329946"/>
                  </a:moveTo>
                  <a:lnTo>
                    <a:pt x="0" y="1301002"/>
                  </a:lnTo>
                  <a:lnTo>
                    <a:pt x="28944" y="1301002"/>
                  </a:lnTo>
                  <a:lnTo>
                    <a:pt x="28944" y="1329946"/>
                  </a:lnTo>
                  <a:close/>
                </a:path>
              </a:pathLst>
            </a:custGeom>
            <a:solidFill>
              <a:schemeClr val="tx2">
                <a:alpha val="20000"/>
              </a:schemeClr>
            </a:solidFill>
            <a:ln w="10294"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 name="Freeform: Shape 28">
              <a:extLst>
                <a:ext uri="{FF2B5EF4-FFF2-40B4-BE49-F238E27FC236}">
                  <a16:creationId xmlns:a16="http://schemas.microsoft.com/office/drawing/2014/main" xmlns="" id="{1B0AA9B6-AF3C-4AF7-B740-23F772726DF5}"/>
                </a:ext>
              </a:extLst>
            </p:cNvPr>
            <p:cNvSpPr/>
            <p:nvPr userDrawn="1"/>
          </p:nvSpPr>
          <p:spPr>
            <a:xfrm rot="5400000">
              <a:off x="9981382" y="374704"/>
              <a:ext cx="549346" cy="289153"/>
            </a:xfrm>
            <a:custGeom>
              <a:avLst/>
              <a:gdLst>
                <a:gd name="connsiteX0" fmla="*/ 520400 w 549346"/>
                <a:gd name="connsiteY0" fmla="*/ 28953 h 289153"/>
                <a:gd name="connsiteX1" fmla="*/ 520400 w 549346"/>
                <a:gd name="connsiteY1" fmla="*/ 9 h 289153"/>
                <a:gd name="connsiteX2" fmla="*/ 549346 w 549346"/>
                <a:gd name="connsiteY2" fmla="*/ 9 h 289153"/>
                <a:gd name="connsiteX3" fmla="*/ 549346 w 549346"/>
                <a:gd name="connsiteY3" fmla="*/ 28953 h 289153"/>
                <a:gd name="connsiteX4" fmla="*/ 520400 w 549346"/>
                <a:gd name="connsiteY4" fmla="*/ 289153 h 289153"/>
                <a:gd name="connsiteX5" fmla="*/ 520400 w 549346"/>
                <a:gd name="connsiteY5" fmla="*/ 260209 h 289153"/>
                <a:gd name="connsiteX6" fmla="*/ 549346 w 549346"/>
                <a:gd name="connsiteY6" fmla="*/ 260209 h 289153"/>
                <a:gd name="connsiteX7" fmla="*/ 549346 w 549346"/>
                <a:gd name="connsiteY7" fmla="*/ 289153 h 289153"/>
                <a:gd name="connsiteX8" fmla="*/ 260201 w 549346"/>
                <a:gd name="connsiteY8" fmla="*/ 289151 h 289153"/>
                <a:gd name="connsiteX9" fmla="*/ 260201 w 549346"/>
                <a:gd name="connsiteY9" fmla="*/ 260207 h 289153"/>
                <a:gd name="connsiteX10" fmla="*/ 289145 w 549346"/>
                <a:gd name="connsiteY10" fmla="*/ 260207 h 289153"/>
                <a:gd name="connsiteX11" fmla="*/ 289145 w 549346"/>
                <a:gd name="connsiteY11" fmla="*/ 289151 h 289153"/>
                <a:gd name="connsiteX12" fmla="*/ 0 w 549346"/>
                <a:gd name="connsiteY12" fmla="*/ 28949 h 289153"/>
                <a:gd name="connsiteX13" fmla="*/ 0 w 549346"/>
                <a:gd name="connsiteY13" fmla="*/ 0 h 289153"/>
                <a:gd name="connsiteX14" fmla="*/ 28944 w 549346"/>
                <a:gd name="connsiteY14" fmla="*/ 0 h 289153"/>
                <a:gd name="connsiteX15" fmla="*/ 28944 w 549346"/>
                <a:gd name="connsiteY15" fmla="*/ 28949 h 289153"/>
                <a:gd name="connsiteX16" fmla="*/ 0 w 549346"/>
                <a:gd name="connsiteY16" fmla="*/ 289149 h 289153"/>
                <a:gd name="connsiteX17" fmla="*/ 0 w 549346"/>
                <a:gd name="connsiteY17" fmla="*/ 260205 h 289153"/>
                <a:gd name="connsiteX18" fmla="*/ 28944 w 549346"/>
                <a:gd name="connsiteY18" fmla="*/ 260205 h 289153"/>
                <a:gd name="connsiteX19" fmla="*/ 28944 w 549346"/>
                <a:gd name="connsiteY19" fmla="*/ 289149 h 289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49346" h="289153">
                  <a:moveTo>
                    <a:pt x="520400" y="28953"/>
                  </a:moveTo>
                  <a:lnTo>
                    <a:pt x="520400" y="9"/>
                  </a:lnTo>
                  <a:lnTo>
                    <a:pt x="549346" y="9"/>
                  </a:lnTo>
                  <a:lnTo>
                    <a:pt x="549346" y="28953"/>
                  </a:lnTo>
                  <a:close/>
                  <a:moveTo>
                    <a:pt x="520400" y="289153"/>
                  </a:moveTo>
                  <a:lnTo>
                    <a:pt x="520400" y="260209"/>
                  </a:lnTo>
                  <a:lnTo>
                    <a:pt x="549346" y="260209"/>
                  </a:lnTo>
                  <a:lnTo>
                    <a:pt x="549346" y="289153"/>
                  </a:lnTo>
                  <a:close/>
                  <a:moveTo>
                    <a:pt x="260201" y="289151"/>
                  </a:moveTo>
                  <a:lnTo>
                    <a:pt x="260201" y="260207"/>
                  </a:lnTo>
                  <a:lnTo>
                    <a:pt x="289145" y="260207"/>
                  </a:lnTo>
                  <a:lnTo>
                    <a:pt x="289145" y="289151"/>
                  </a:lnTo>
                  <a:close/>
                  <a:moveTo>
                    <a:pt x="0" y="28949"/>
                  </a:moveTo>
                  <a:lnTo>
                    <a:pt x="0" y="0"/>
                  </a:lnTo>
                  <a:lnTo>
                    <a:pt x="28944" y="0"/>
                  </a:lnTo>
                  <a:lnTo>
                    <a:pt x="28944" y="28949"/>
                  </a:lnTo>
                  <a:close/>
                  <a:moveTo>
                    <a:pt x="0" y="289149"/>
                  </a:moveTo>
                  <a:lnTo>
                    <a:pt x="0" y="260205"/>
                  </a:lnTo>
                  <a:lnTo>
                    <a:pt x="28944" y="260205"/>
                  </a:lnTo>
                  <a:lnTo>
                    <a:pt x="28944" y="289149"/>
                  </a:lnTo>
                  <a:close/>
                </a:path>
              </a:pathLst>
            </a:custGeom>
            <a:solidFill>
              <a:schemeClr val="tx2">
                <a:alpha val="20000"/>
              </a:schemeClr>
            </a:solidFill>
            <a:ln w="10294"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30" name="Title 43">
            <a:extLst>
              <a:ext uri="{FF2B5EF4-FFF2-40B4-BE49-F238E27FC236}">
                <a16:creationId xmlns:a16="http://schemas.microsoft.com/office/drawing/2014/main" xmlns="" id="{29A973F6-ADA9-41BF-A88A-1AD1E3DBE512}"/>
              </a:ext>
            </a:extLst>
          </p:cNvPr>
          <p:cNvSpPr txBox="1">
            <a:spLocks/>
          </p:cNvSpPr>
          <p:nvPr/>
        </p:nvSpPr>
        <p:spPr>
          <a:xfrm>
            <a:off x="381001" y="357721"/>
            <a:ext cx="6608941" cy="690029"/>
          </a:xfrm>
          <a:prstGeom prst="rect">
            <a:avLst/>
          </a:prstGeom>
        </p:spPr>
        <p:txBody>
          <a:bodyPr vert="horz" lIns="0" tIns="0" rIns="0" bIns="0" rtlCol="0" anchor="t" anchorCtr="0">
            <a:noAutofit/>
          </a:bodyPr>
          <a:lstStyle>
            <a:lvl1pPr algn="l" defTabSz="457200" rtl="0" eaLnBrk="1" latinLnBrk="0" hangingPunct="1">
              <a:lnSpc>
                <a:spcPct val="85000"/>
              </a:lnSpc>
              <a:spcBef>
                <a:spcPct val="0"/>
              </a:spcBef>
              <a:buNone/>
              <a:tabLst>
                <a:tab pos="2227263" algn="l"/>
              </a:tabLst>
              <a:defRPr sz="2800" b="1" i="0" kern="1200" spc="-50" baseline="0">
                <a:solidFill>
                  <a:schemeClr val="tx1"/>
                </a:solidFill>
                <a:latin typeface="Arial" panose="020B0604020202020204" pitchFamily="34" charset="0"/>
                <a:ea typeface="+mj-ea"/>
                <a:cs typeface="Arial"/>
              </a:defRPr>
            </a:lvl1pPr>
          </a:lstStyle>
          <a:p>
            <a:pPr lvl="0"/>
            <a:r>
              <a:rPr lang="en-US" dirty="0">
                <a:solidFill>
                  <a:prstClr val="black"/>
                </a:solidFill>
                <a:latin typeface="Helvetica" panose="020B0604020202020204" pitchFamily="34" charset="0"/>
                <a:cs typeface="Helvetica" panose="020B0604020202020204" pitchFamily="34" charset="0"/>
              </a:rPr>
              <a:t>Introduction to the Scope of a Variable</a:t>
            </a:r>
            <a:endParaRPr kumimoji="0" lang="en-US" sz="2800" b="1" i="0" u="none" strike="noStrike" kern="1200" cap="none" spc="-50" normalizeH="0" baseline="0" noProof="0" dirty="0">
              <a:ln>
                <a:noFill/>
              </a:ln>
              <a:solidFill>
                <a:prstClr val="black"/>
              </a:solidFill>
              <a:effectLst/>
              <a:uLnTx/>
              <a:uFillTx/>
              <a:latin typeface="Helvetica" panose="020B0604020202020204" pitchFamily="34" charset="0"/>
              <a:ea typeface="+mj-ea"/>
              <a:cs typeface="Helvetica" panose="020B0604020202020204" pitchFamily="34" charset="0"/>
            </a:endParaRPr>
          </a:p>
        </p:txBody>
      </p:sp>
      <p:sp>
        <p:nvSpPr>
          <p:cNvPr id="31" name="Rectangle 30">
            <a:extLst>
              <a:ext uri="{FF2B5EF4-FFF2-40B4-BE49-F238E27FC236}">
                <a16:creationId xmlns:a16="http://schemas.microsoft.com/office/drawing/2014/main" xmlns="" id="{53ADBD0E-AC30-4CB8-AD24-FD52A1B4EDE2}"/>
              </a:ext>
            </a:extLst>
          </p:cNvPr>
          <p:cNvSpPr/>
          <p:nvPr/>
        </p:nvSpPr>
        <p:spPr>
          <a:xfrm>
            <a:off x="1024469" y="1157566"/>
            <a:ext cx="10972800" cy="2743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7" name="Rectangle 36">
            <a:extLst>
              <a:ext uri="{FF2B5EF4-FFF2-40B4-BE49-F238E27FC236}">
                <a16:creationId xmlns:a16="http://schemas.microsoft.com/office/drawing/2014/main" xmlns="" id="{98F2C553-7C4B-4EA3-8730-56C48E6084F7}"/>
              </a:ext>
            </a:extLst>
          </p:cNvPr>
          <p:cNvSpPr/>
          <p:nvPr/>
        </p:nvSpPr>
        <p:spPr>
          <a:xfrm>
            <a:off x="-1" y="6812282"/>
            <a:ext cx="12192001" cy="45719"/>
          </a:xfrm>
          <a:prstGeom prst="rect">
            <a:avLst/>
          </a:prstGeom>
          <a:solidFill>
            <a:srgbClr val="FA42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 name="Rectangle 37">
            <a:extLst>
              <a:ext uri="{FF2B5EF4-FFF2-40B4-BE49-F238E27FC236}">
                <a16:creationId xmlns:a16="http://schemas.microsoft.com/office/drawing/2014/main" xmlns="" id="{9AC202AD-559C-41DE-9AE0-EA5E003805CB}"/>
              </a:ext>
            </a:extLst>
          </p:cNvPr>
          <p:cNvSpPr/>
          <p:nvPr/>
        </p:nvSpPr>
        <p:spPr>
          <a:xfrm>
            <a:off x="381101" y="1243556"/>
            <a:ext cx="11583414" cy="400110"/>
          </a:xfrm>
          <a:prstGeom prst="rect">
            <a:avLst/>
          </a:prstGeom>
        </p:spPr>
        <p:txBody>
          <a:bodyPr wrap="square">
            <a:spAutoFit/>
          </a:bodyPr>
          <a:lstStyle/>
          <a:p>
            <a:pPr lvl="0">
              <a:defRPr/>
            </a:pPr>
            <a:r>
              <a:rPr lang="en-US" sz="2000" dirty="0">
                <a:solidFill>
                  <a:srgbClr val="ED7D31">
                    <a:lumMod val="10000"/>
                  </a:srgbClr>
                </a:solidFill>
                <a:latin typeface="Helvetica" panose="020B0604020202020204" pitchFamily="34" charset="0"/>
                <a:ea typeface="Inter" panose="020B0502030000000004" pitchFamily="34" charset="0"/>
                <a:cs typeface="Helvetica" panose="020B0604020202020204" pitchFamily="34" charset="0"/>
              </a:rPr>
              <a:t>The scope determines the containers in which the variable is available. </a:t>
            </a:r>
          </a:p>
        </p:txBody>
      </p:sp>
      <p:sp>
        <p:nvSpPr>
          <p:cNvPr id="39" name="Rectangle 38">
            <a:extLst>
              <a:ext uri="{FF2B5EF4-FFF2-40B4-BE49-F238E27FC236}">
                <a16:creationId xmlns:a16="http://schemas.microsoft.com/office/drawing/2014/main" xmlns="" id="{0B6FA040-AED1-4CEB-B00A-8A1588CE0DE8}"/>
              </a:ext>
            </a:extLst>
          </p:cNvPr>
          <p:cNvSpPr/>
          <p:nvPr/>
        </p:nvSpPr>
        <p:spPr>
          <a:xfrm>
            <a:off x="384665" y="1157566"/>
            <a:ext cx="73152" cy="2743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 name="Rectangle 39">
            <a:extLst>
              <a:ext uri="{FF2B5EF4-FFF2-40B4-BE49-F238E27FC236}">
                <a16:creationId xmlns:a16="http://schemas.microsoft.com/office/drawing/2014/main" xmlns="" id="{DCC78C35-16D4-416B-B32D-5DC2F552672C}"/>
              </a:ext>
            </a:extLst>
          </p:cNvPr>
          <p:cNvSpPr/>
          <p:nvPr/>
        </p:nvSpPr>
        <p:spPr>
          <a:xfrm>
            <a:off x="511406" y="1157566"/>
            <a:ext cx="73152" cy="2743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1" name="Rectangle 40">
            <a:extLst>
              <a:ext uri="{FF2B5EF4-FFF2-40B4-BE49-F238E27FC236}">
                <a16:creationId xmlns:a16="http://schemas.microsoft.com/office/drawing/2014/main" xmlns="" id="{61507461-5C9A-491C-8F6C-B9026EA93C0C}"/>
              </a:ext>
            </a:extLst>
          </p:cNvPr>
          <p:cNvSpPr/>
          <p:nvPr/>
        </p:nvSpPr>
        <p:spPr>
          <a:xfrm>
            <a:off x="638147" y="1157566"/>
            <a:ext cx="73152" cy="2743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2" name="Rectangle 41">
            <a:extLst>
              <a:ext uri="{FF2B5EF4-FFF2-40B4-BE49-F238E27FC236}">
                <a16:creationId xmlns:a16="http://schemas.microsoft.com/office/drawing/2014/main" xmlns="" id="{EFC12F44-651B-48CD-9F60-57BAB57DC806}"/>
              </a:ext>
            </a:extLst>
          </p:cNvPr>
          <p:cNvSpPr/>
          <p:nvPr/>
        </p:nvSpPr>
        <p:spPr>
          <a:xfrm>
            <a:off x="764888" y="1157566"/>
            <a:ext cx="73152" cy="2743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 name="Rectangle 42">
            <a:extLst>
              <a:ext uri="{FF2B5EF4-FFF2-40B4-BE49-F238E27FC236}">
                <a16:creationId xmlns:a16="http://schemas.microsoft.com/office/drawing/2014/main" xmlns="" id="{A6D9627D-80F0-4437-899C-D8E243118C41}"/>
              </a:ext>
            </a:extLst>
          </p:cNvPr>
          <p:cNvSpPr/>
          <p:nvPr/>
        </p:nvSpPr>
        <p:spPr>
          <a:xfrm>
            <a:off x="891627" y="1157566"/>
            <a:ext cx="73152" cy="2743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4" name="Rectangle 43">
            <a:extLst>
              <a:ext uri="{FF2B5EF4-FFF2-40B4-BE49-F238E27FC236}">
                <a16:creationId xmlns:a16="http://schemas.microsoft.com/office/drawing/2014/main" xmlns="" id="{B345BF0E-F4C7-4436-9F3A-E472581E83BA}"/>
              </a:ext>
            </a:extLst>
          </p:cNvPr>
          <p:cNvSpPr/>
          <p:nvPr/>
        </p:nvSpPr>
        <p:spPr>
          <a:xfrm>
            <a:off x="947591" y="3314550"/>
            <a:ext cx="2809258" cy="1200329"/>
          </a:xfrm>
          <a:prstGeom prst="rect">
            <a:avLst/>
          </a:prstGeom>
        </p:spPr>
        <p:txBody>
          <a:bodyPr wrap="square">
            <a:spAutoFit/>
          </a:bodyPr>
          <a:lstStyle/>
          <a:p>
            <a:pPr marL="0" marR="0" lvl="0" indent="0" algn="ctr" defTabSz="914400" eaLnBrk="1" fontAlgn="base"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a:rPr>
              <a:t>A variable declared in any specific activity is available only for the scope of that activity.</a:t>
            </a:r>
          </a:p>
        </p:txBody>
      </p:sp>
      <p:sp>
        <p:nvSpPr>
          <p:cNvPr id="48" name="Oval 47">
            <a:extLst>
              <a:ext uri="{FF2B5EF4-FFF2-40B4-BE49-F238E27FC236}">
                <a16:creationId xmlns:a16="http://schemas.microsoft.com/office/drawing/2014/main" xmlns="" id="{5B49E997-FA42-4FFD-8651-0982159A3639}"/>
              </a:ext>
            </a:extLst>
          </p:cNvPr>
          <p:cNvSpPr/>
          <p:nvPr/>
        </p:nvSpPr>
        <p:spPr>
          <a:xfrm>
            <a:off x="1868142" y="2381630"/>
            <a:ext cx="957279" cy="957279"/>
          </a:xfrm>
          <a:prstGeom prst="ellipse">
            <a:avLst/>
          </a:prstGeom>
          <a:solidFill>
            <a:srgbClr val="FFFFFF"/>
          </a:solidFill>
          <a:ln w="92075" cap="flat" cmpd="sng" algn="ctr">
            <a:solidFill>
              <a:srgbClr val="0067DE"/>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id-ID" sz="2000" b="0" i="0" u="sng" strike="noStrike" kern="0" cap="none" spc="0" normalizeH="0" baseline="0" noProof="0">
              <a:ln>
                <a:noFill/>
              </a:ln>
              <a:solidFill>
                <a:prstClr val="white"/>
              </a:solidFill>
              <a:effectLst/>
              <a:uLnTx/>
              <a:uFillTx/>
              <a:latin typeface="Arial"/>
              <a:ea typeface="+mn-ea"/>
              <a:cs typeface="Poppins" panose="02000000000000000000" pitchFamily="2" charset="0"/>
            </a:endParaRPr>
          </a:p>
        </p:txBody>
      </p:sp>
      <p:grpSp>
        <p:nvGrpSpPr>
          <p:cNvPr id="11" name="Group 10">
            <a:extLst>
              <a:ext uri="{FF2B5EF4-FFF2-40B4-BE49-F238E27FC236}">
                <a16:creationId xmlns:a16="http://schemas.microsoft.com/office/drawing/2014/main" xmlns="" id="{0D95B096-A8B1-42A7-A750-FBF7306C8A40}"/>
              </a:ext>
            </a:extLst>
          </p:cNvPr>
          <p:cNvGrpSpPr/>
          <p:nvPr/>
        </p:nvGrpSpPr>
        <p:grpSpPr>
          <a:xfrm>
            <a:off x="8406303" y="2455471"/>
            <a:ext cx="2809257" cy="3046475"/>
            <a:chOff x="4698712" y="2373248"/>
            <a:chExt cx="2809257" cy="3046475"/>
          </a:xfrm>
        </p:grpSpPr>
        <p:sp>
          <p:nvSpPr>
            <p:cNvPr id="54" name="Rectangle: Rounded Corners 53">
              <a:extLst>
                <a:ext uri="{FF2B5EF4-FFF2-40B4-BE49-F238E27FC236}">
                  <a16:creationId xmlns:a16="http://schemas.microsoft.com/office/drawing/2014/main" xmlns="" id="{0B496B77-5BC5-4DAC-832A-8193B2C41F87}"/>
                </a:ext>
              </a:extLst>
            </p:cNvPr>
            <p:cNvSpPr/>
            <p:nvPr/>
          </p:nvSpPr>
          <p:spPr>
            <a:xfrm>
              <a:off x="4698712" y="2842239"/>
              <a:ext cx="2809257" cy="2577484"/>
            </a:xfrm>
            <a:prstGeom prst="roundRect">
              <a:avLst/>
            </a:prstGeom>
            <a:solidFill>
              <a:schemeClr val="bg1"/>
            </a:solidFill>
            <a:ln w="57150">
              <a:solidFill>
                <a:srgbClr val="FFB50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xmlns="" id="{8A5BB189-8693-4DF2-8F72-06738A3A5739}"/>
                </a:ext>
              </a:extLst>
            </p:cNvPr>
            <p:cNvSpPr/>
            <p:nvPr/>
          </p:nvSpPr>
          <p:spPr>
            <a:xfrm>
              <a:off x="5591562" y="2373248"/>
              <a:ext cx="957279" cy="957279"/>
            </a:xfrm>
            <a:prstGeom prst="ellipse">
              <a:avLst/>
            </a:prstGeom>
            <a:solidFill>
              <a:srgbClr val="FFFFFF"/>
            </a:solidFill>
            <a:ln w="92075" cap="flat" cmpd="sng" algn="ctr">
              <a:solidFill>
                <a:srgbClr val="FFC000"/>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id-ID" sz="2000" b="0" i="0" u="sng" strike="noStrike" kern="0" cap="none" spc="0" normalizeH="0" baseline="0" noProof="0">
                <a:ln>
                  <a:noFill/>
                </a:ln>
                <a:solidFill>
                  <a:prstClr val="white"/>
                </a:solidFill>
                <a:effectLst/>
                <a:uLnTx/>
                <a:uFillTx/>
                <a:latin typeface="Arial"/>
                <a:ea typeface="+mn-ea"/>
                <a:cs typeface="Poppins" panose="02000000000000000000" pitchFamily="2" charset="0"/>
              </a:endParaRPr>
            </a:p>
          </p:txBody>
        </p:sp>
        <p:sp>
          <p:nvSpPr>
            <p:cNvPr id="56" name="TextBox 55">
              <a:extLst>
                <a:ext uri="{FF2B5EF4-FFF2-40B4-BE49-F238E27FC236}">
                  <a16:creationId xmlns:a16="http://schemas.microsoft.com/office/drawing/2014/main" xmlns="" id="{A942F2E0-5D77-4762-82BA-24D09F761B85}"/>
                </a:ext>
              </a:extLst>
            </p:cNvPr>
            <p:cNvSpPr txBox="1"/>
            <p:nvPr/>
          </p:nvSpPr>
          <p:spPr>
            <a:xfrm>
              <a:off x="4904893" y="3341406"/>
              <a:ext cx="2432041" cy="1200329"/>
            </a:xfrm>
            <a:prstGeom prst="rect">
              <a:avLst/>
            </a:prstGeom>
            <a:noFill/>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a:rPr>
                <a:t>A variable declared for a parent activity is available in the entire workflow. </a:t>
              </a:r>
            </a:p>
          </p:txBody>
        </p:sp>
        <p:sp>
          <p:nvSpPr>
            <p:cNvPr id="79" name="Shape 2745">
              <a:extLst>
                <a:ext uri="{FF2B5EF4-FFF2-40B4-BE49-F238E27FC236}">
                  <a16:creationId xmlns:a16="http://schemas.microsoft.com/office/drawing/2014/main" xmlns="" id="{A2763433-856D-4C42-AA28-83C67086F41A}"/>
                </a:ext>
              </a:extLst>
            </p:cNvPr>
            <p:cNvSpPr/>
            <p:nvPr/>
          </p:nvSpPr>
          <p:spPr>
            <a:xfrm>
              <a:off x="5852112" y="2647314"/>
              <a:ext cx="433012" cy="379264"/>
            </a:xfrm>
            <a:custGeom>
              <a:avLst/>
              <a:gdLst/>
              <a:ahLst/>
              <a:cxnLst>
                <a:cxn ang="0">
                  <a:pos x="wd2" y="hd2"/>
                </a:cxn>
                <a:cxn ang="5400000">
                  <a:pos x="wd2" y="hd2"/>
                </a:cxn>
                <a:cxn ang="10800000">
                  <a:pos x="wd2" y="hd2"/>
                </a:cxn>
                <a:cxn ang="16200000">
                  <a:pos x="wd2" y="hd2"/>
                </a:cxn>
              </a:cxnLst>
              <a:rect l="0" t="0" r="r" b="b"/>
              <a:pathLst>
                <a:path w="21600" h="21600" extrusionOk="0">
                  <a:moveTo>
                    <a:pt x="20618" y="19636"/>
                  </a:moveTo>
                  <a:cubicBezTo>
                    <a:pt x="20618" y="20178"/>
                    <a:pt x="20178" y="20618"/>
                    <a:pt x="19636" y="20618"/>
                  </a:cubicBezTo>
                  <a:lnTo>
                    <a:pt x="13745" y="20618"/>
                  </a:lnTo>
                  <a:cubicBezTo>
                    <a:pt x="13204" y="20618"/>
                    <a:pt x="12764" y="20178"/>
                    <a:pt x="12764" y="19636"/>
                  </a:cubicBezTo>
                  <a:lnTo>
                    <a:pt x="12764" y="13745"/>
                  </a:lnTo>
                  <a:cubicBezTo>
                    <a:pt x="12764" y="13204"/>
                    <a:pt x="13204" y="12764"/>
                    <a:pt x="13745" y="12764"/>
                  </a:cubicBezTo>
                  <a:lnTo>
                    <a:pt x="19636" y="12764"/>
                  </a:lnTo>
                  <a:cubicBezTo>
                    <a:pt x="20178" y="12764"/>
                    <a:pt x="20618" y="13204"/>
                    <a:pt x="20618" y="13745"/>
                  </a:cubicBezTo>
                  <a:cubicBezTo>
                    <a:pt x="20618" y="13745"/>
                    <a:pt x="20618" y="19636"/>
                    <a:pt x="20618" y="19636"/>
                  </a:cubicBezTo>
                  <a:close/>
                  <a:moveTo>
                    <a:pt x="19636" y="11782"/>
                  </a:moveTo>
                  <a:lnTo>
                    <a:pt x="13745" y="11782"/>
                  </a:lnTo>
                  <a:cubicBezTo>
                    <a:pt x="12661" y="11782"/>
                    <a:pt x="11782" y="12661"/>
                    <a:pt x="11782" y="13745"/>
                  </a:cubicBezTo>
                  <a:lnTo>
                    <a:pt x="11782" y="19636"/>
                  </a:lnTo>
                  <a:cubicBezTo>
                    <a:pt x="11782" y="20721"/>
                    <a:pt x="12661" y="21600"/>
                    <a:pt x="13745" y="21600"/>
                  </a:cubicBezTo>
                  <a:lnTo>
                    <a:pt x="19636" y="21600"/>
                  </a:lnTo>
                  <a:cubicBezTo>
                    <a:pt x="20721" y="21600"/>
                    <a:pt x="21600" y="20721"/>
                    <a:pt x="21600" y="19636"/>
                  </a:cubicBezTo>
                  <a:lnTo>
                    <a:pt x="21600" y="13745"/>
                  </a:lnTo>
                  <a:cubicBezTo>
                    <a:pt x="21600" y="12661"/>
                    <a:pt x="20721" y="11782"/>
                    <a:pt x="19636" y="11782"/>
                  </a:cubicBezTo>
                  <a:moveTo>
                    <a:pt x="20618" y="7855"/>
                  </a:moveTo>
                  <a:cubicBezTo>
                    <a:pt x="20618" y="8396"/>
                    <a:pt x="20178" y="8836"/>
                    <a:pt x="19636" y="8836"/>
                  </a:cubicBezTo>
                  <a:lnTo>
                    <a:pt x="13745" y="8836"/>
                  </a:lnTo>
                  <a:cubicBezTo>
                    <a:pt x="13204" y="8836"/>
                    <a:pt x="12764" y="8396"/>
                    <a:pt x="12764" y="7855"/>
                  </a:cubicBezTo>
                  <a:lnTo>
                    <a:pt x="12764" y="1964"/>
                  </a:lnTo>
                  <a:cubicBezTo>
                    <a:pt x="12764" y="1422"/>
                    <a:pt x="13204" y="982"/>
                    <a:pt x="13745" y="982"/>
                  </a:cubicBezTo>
                  <a:lnTo>
                    <a:pt x="19636" y="982"/>
                  </a:lnTo>
                  <a:cubicBezTo>
                    <a:pt x="20178" y="982"/>
                    <a:pt x="20618" y="1422"/>
                    <a:pt x="20618" y="1964"/>
                  </a:cubicBezTo>
                  <a:cubicBezTo>
                    <a:pt x="20618" y="1964"/>
                    <a:pt x="20618" y="7855"/>
                    <a:pt x="20618" y="7855"/>
                  </a:cubicBezTo>
                  <a:close/>
                  <a:moveTo>
                    <a:pt x="19636" y="0"/>
                  </a:moveTo>
                  <a:lnTo>
                    <a:pt x="13745" y="0"/>
                  </a:lnTo>
                  <a:cubicBezTo>
                    <a:pt x="12661" y="0"/>
                    <a:pt x="11782" y="879"/>
                    <a:pt x="11782" y="1964"/>
                  </a:cubicBezTo>
                  <a:lnTo>
                    <a:pt x="11782" y="7855"/>
                  </a:lnTo>
                  <a:cubicBezTo>
                    <a:pt x="11782" y="8939"/>
                    <a:pt x="12661" y="9818"/>
                    <a:pt x="13745" y="9818"/>
                  </a:cubicBezTo>
                  <a:lnTo>
                    <a:pt x="19636" y="9818"/>
                  </a:lnTo>
                  <a:cubicBezTo>
                    <a:pt x="20721" y="9818"/>
                    <a:pt x="21600" y="8939"/>
                    <a:pt x="21600" y="7855"/>
                  </a:cubicBezTo>
                  <a:lnTo>
                    <a:pt x="21600" y="1964"/>
                  </a:lnTo>
                  <a:cubicBezTo>
                    <a:pt x="21600" y="879"/>
                    <a:pt x="20721" y="0"/>
                    <a:pt x="19636" y="0"/>
                  </a:cubicBezTo>
                  <a:moveTo>
                    <a:pt x="8836" y="7855"/>
                  </a:moveTo>
                  <a:cubicBezTo>
                    <a:pt x="8836" y="8396"/>
                    <a:pt x="8396" y="8836"/>
                    <a:pt x="7855" y="8836"/>
                  </a:cubicBezTo>
                  <a:lnTo>
                    <a:pt x="1964" y="8836"/>
                  </a:lnTo>
                  <a:cubicBezTo>
                    <a:pt x="1421" y="8836"/>
                    <a:pt x="982" y="8396"/>
                    <a:pt x="982" y="7855"/>
                  </a:cubicBezTo>
                  <a:lnTo>
                    <a:pt x="982" y="1964"/>
                  </a:lnTo>
                  <a:cubicBezTo>
                    <a:pt x="982" y="1422"/>
                    <a:pt x="1421" y="982"/>
                    <a:pt x="1964" y="982"/>
                  </a:cubicBezTo>
                  <a:lnTo>
                    <a:pt x="7855" y="982"/>
                  </a:lnTo>
                  <a:cubicBezTo>
                    <a:pt x="8396" y="982"/>
                    <a:pt x="8836" y="1422"/>
                    <a:pt x="8836" y="1964"/>
                  </a:cubicBezTo>
                  <a:cubicBezTo>
                    <a:pt x="8836" y="1964"/>
                    <a:pt x="8836" y="7855"/>
                    <a:pt x="8836" y="7855"/>
                  </a:cubicBezTo>
                  <a:close/>
                  <a:moveTo>
                    <a:pt x="7855" y="0"/>
                  </a:moveTo>
                  <a:lnTo>
                    <a:pt x="1964" y="0"/>
                  </a:lnTo>
                  <a:cubicBezTo>
                    <a:pt x="879" y="0"/>
                    <a:pt x="0" y="879"/>
                    <a:pt x="0" y="1964"/>
                  </a:cubicBezTo>
                  <a:lnTo>
                    <a:pt x="0" y="7855"/>
                  </a:lnTo>
                  <a:cubicBezTo>
                    <a:pt x="0" y="8939"/>
                    <a:pt x="879" y="9818"/>
                    <a:pt x="1964" y="9818"/>
                  </a:cubicBezTo>
                  <a:lnTo>
                    <a:pt x="7855" y="9818"/>
                  </a:lnTo>
                  <a:cubicBezTo>
                    <a:pt x="8939" y="9818"/>
                    <a:pt x="9818" y="8939"/>
                    <a:pt x="9818" y="7855"/>
                  </a:cubicBezTo>
                  <a:lnTo>
                    <a:pt x="9818" y="1964"/>
                  </a:lnTo>
                  <a:cubicBezTo>
                    <a:pt x="9818" y="879"/>
                    <a:pt x="8939" y="0"/>
                    <a:pt x="7855" y="0"/>
                  </a:cubicBezTo>
                  <a:moveTo>
                    <a:pt x="8836" y="19636"/>
                  </a:moveTo>
                  <a:cubicBezTo>
                    <a:pt x="8836" y="20178"/>
                    <a:pt x="8396" y="20618"/>
                    <a:pt x="7855" y="20618"/>
                  </a:cubicBezTo>
                  <a:lnTo>
                    <a:pt x="1964" y="20618"/>
                  </a:lnTo>
                  <a:cubicBezTo>
                    <a:pt x="1421" y="20618"/>
                    <a:pt x="982" y="20178"/>
                    <a:pt x="982" y="19636"/>
                  </a:cubicBezTo>
                  <a:lnTo>
                    <a:pt x="982" y="13745"/>
                  </a:lnTo>
                  <a:cubicBezTo>
                    <a:pt x="982" y="13204"/>
                    <a:pt x="1421" y="12764"/>
                    <a:pt x="1964" y="12764"/>
                  </a:cubicBezTo>
                  <a:lnTo>
                    <a:pt x="7855" y="12764"/>
                  </a:lnTo>
                  <a:cubicBezTo>
                    <a:pt x="8396" y="12764"/>
                    <a:pt x="8836" y="13204"/>
                    <a:pt x="8836" y="13745"/>
                  </a:cubicBezTo>
                  <a:cubicBezTo>
                    <a:pt x="8836" y="13745"/>
                    <a:pt x="8836" y="19636"/>
                    <a:pt x="8836" y="19636"/>
                  </a:cubicBezTo>
                  <a:close/>
                  <a:moveTo>
                    <a:pt x="7855" y="11782"/>
                  </a:moveTo>
                  <a:lnTo>
                    <a:pt x="1964" y="11782"/>
                  </a:lnTo>
                  <a:cubicBezTo>
                    <a:pt x="879" y="11782"/>
                    <a:pt x="0" y="12661"/>
                    <a:pt x="0" y="13745"/>
                  </a:cubicBezTo>
                  <a:lnTo>
                    <a:pt x="0" y="19636"/>
                  </a:lnTo>
                  <a:cubicBezTo>
                    <a:pt x="0" y="20721"/>
                    <a:pt x="879" y="21600"/>
                    <a:pt x="1964" y="21600"/>
                  </a:cubicBezTo>
                  <a:lnTo>
                    <a:pt x="7855" y="21600"/>
                  </a:lnTo>
                  <a:cubicBezTo>
                    <a:pt x="8939" y="21600"/>
                    <a:pt x="9818" y="20721"/>
                    <a:pt x="9818" y="19636"/>
                  </a:cubicBezTo>
                  <a:lnTo>
                    <a:pt x="9818" y="13745"/>
                  </a:lnTo>
                  <a:cubicBezTo>
                    <a:pt x="9818" y="12661"/>
                    <a:pt x="8939" y="11782"/>
                    <a:pt x="7855" y="11782"/>
                  </a:cubicBezTo>
                </a:path>
              </a:pathLst>
            </a:custGeom>
            <a:solidFill>
              <a:srgbClr val="FFB50E"/>
            </a:solidFill>
            <a:ln w="12700">
              <a:solidFill>
                <a:srgbClr val="FFB50E"/>
              </a:solidFill>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Source Sans Pro Light" charset="0"/>
                <a:ea typeface="Source Sans Pro Light" charset="0"/>
                <a:cs typeface="Source Sans Pro Light" charset="0"/>
              </a:endParaRPr>
            </a:p>
          </p:txBody>
        </p:sp>
      </p:grpSp>
      <p:sp>
        <p:nvSpPr>
          <p:cNvPr id="80" name="Shape 2744">
            <a:extLst>
              <a:ext uri="{FF2B5EF4-FFF2-40B4-BE49-F238E27FC236}">
                <a16:creationId xmlns:a16="http://schemas.microsoft.com/office/drawing/2014/main" xmlns="" id="{2962F851-19E3-4487-948A-4F95C4528D7D}"/>
              </a:ext>
            </a:extLst>
          </p:cNvPr>
          <p:cNvSpPr/>
          <p:nvPr/>
        </p:nvSpPr>
        <p:spPr>
          <a:xfrm>
            <a:off x="2134079" y="2652333"/>
            <a:ext cx="425404" cy="425404"/>
          </a:xfrm>
          <a:custGeom>
            <a:avLst/>
            <a:gdLst/>
            <a:ahLst/>
            <a:cxnLst>
              <a:cxn ang="0">
                <a:pos x="wd2" y="hd2"/>
              </a:cxn>
              <a:cxn ang="5400000">
                <a:pos x="wd2" y="hd2"/>
              </a:cxn>
              <a:cxn ang="10800000">
                <a:pos x="wd2" y="hd2"/>
              </a:cxn>
              <a:cxn ang="16200000">
                <a:pos x="wd2" y="hd2"/>
              </a:cxn>
            </a:cxnLst>
            <a:rect l="0" t="0" r="r" b="b"/>
            <a:pathLst>
              <a:path w="21600" h="21600" extrusionOk="0">
                <a:moveTo>
                  <a:pt x="9327" y="9327"/>
                </a:moveTo>
                <a:lnTo>
                  <a:pt x="12273" y="9327"/>
                </a:lnTo>
                <a:lnTo>
                  <a:pt x="12273" y="12273"/>
                </a:lnTo>
                <a:lnTo>
                  <a:pt x="9327" y="12273"/>
                </a:lnTo>
                <a:cubicBezTo>
                  <a:pt x="9327" y="12273"/>
                  <a:pt x="9327" y="9327"/>
                  <a:pt x="9327" y="9327"/>
                </a:cubicBezTo>
                <a:close/>
                <a:moveTo>
                  <a:pt x="8345" y="13255"/>
                </a:moveTo>
                <a:lnTo>
                  <a:pt x="13255" y="13255"/>
                </a:lnTo>
                <a:lnTo>
                  <a:pt x="13255" y="8345"/>
                </a:lnTo>
                <a:lnTo>
                  <a:pt x="8345" y="8345"/>
                </a:lnTo>
                <a:cubicBezTo>
                  <a:pt x="8345" y="8345"/>
                  <a:pt x="8345" y="13255"/>
                  <a:pt x="8345" y="13255"/>
                </a:cubicBezTo>
                <a:close/>
                <a:moveTo>
                  <a:pt x="9327" y="15709"/>
                </a:moveTo>
                <a:lnTo>
                  <a:pt x="12273" y="15709"/>
                </a:lnTo>
                <a:lnTo>
                  <a:pt x="12273" y="18655"/>
                </a:lnTo>
                <a:lnTo>
                  <a:pt x="9327" y="18655"/>
                </a:lnTo>
                <a:cubicBezTo>
                  <a:pt x="9327" y="18655"/>
                  <a:pt x="9327" y="15709"/>
                  <a:pt x="9327" y="15709"/>
                </a:cubicBezTo>
                <a:close/>
                <a:moveTo>
                  <a:pt x="8345" y="19636"/>
                </a:moveTo>
                <a:lnTo>
                  <a:pt x="13255" y="19636"/>
                </a:lnTo>
                <a:lnTo>
                  <a:pt x="13255" y="14727"/>
                </a:lnTo>
                <a:lnTo>
                  <a:pt x="8345" y="14727"/>
                </a:lnTo>
                <a:cubicBezTo>
                  <a:pt x="8345" y="14727"/>
                  <a:pt x="8345" y="19636"/>
                  <a:pt x="8345" y="19636"/>
                </a:cubicBezTo>
                <a:close/>
                <a:moveTo>
                  <a:pt x="15709" y="2945"/>
                </a:moveTo>
                <a:lnTo>
                  <a:pt x="18655" y="2945"/>
                </a:lnTo>
                <a:lnTo>
                  <a:pt x="18655" y="5891"/>
                </a:lnTo>
                <a:lnTo>
                  <a:pt x="15709" y="5891"/>
                </a:lnTo>
                <a:cubicBezTo>
                  <a:pt x="15709" y="5891"/>
                  <a:pt x="15709" y="2945"/>
                  <a:pt x="15709" y="2945"/>
                </a:cubicBezTo>
                <a:close/>
                <a:moveTo>
                  <a:pt x="14727" y="6873"/>
                </a:moveTo>
                <a:lnTo>
                  <a:pt x="19636" y="6873"/>
                </a:lnTo>
                <a:lnTo>
                  <a:pt x="19636" y="1964"/>
                </a:lnTo>
                <a:lnTo>
                  <a:pt x="14727" y="1964"/>
                </a:lnTo>
                <a:cubicBezTo>
                  <a:pt x="14727" y="1964"/>
                  <a:pt x="14727" y="6873"/>
                  <a:pt x="14727" y="6873"/>
                </a:cubicBezTo>
                <a:close/>
                <a:moveTo>
                  <a:pt x="15709" y="9327"/>
                </a:moveTo>
                <a:lnTo>
                  <a:pt x="18655" y="9327"/>
                </a:lnTo>
                <a:lnTo>
                  <a:pt x="18655" y="12273"/>
                </a:lnTo>
                <a:lnTo>
                  <a:pt x="15709" y="12273"/>
                </a:lnTo>
                <a:cubicBezTo>
                  <a:pt x="15709" y="12273"/>
                  <a:pt x="15709" y="9327"/>
                  <a:pt x="15709" y="9327"/>
                </a:cubicBezTo>
                <a:close/>
                <a:moveTo>
                  <a:pt x="14727" y="13255"/>
                </a:moveTo>
                <a:lnTo>
                  <a:pt x="19636" y="13255"/>
                </a:lnTo>
                <a:lnTo>
                  <a:pt x="19636" y="8345"/>
                </a:lnTo>
                <a:lnTo>
                  <a:pt x="14727" y="8345"/>
                </a:lnTo>
                <a:cubicBezTo>
                  <a:pt x="14727" y="8345"/>
                  <a:pt x="14727" y="13255"/>
                  <a:pt x="14727" y="13255"/>
                </a:cubicBezTo>
                <a:close/>
                <a:moveTo>
                  <a:pt x="9327" y="2945"/>
                </a:moveTo>
                <a:lnTo>
                  <a:pt x="12273" y="2945"/>
                </a:lnTo>
                <a:lnTo>
                  <a:pt x="12273" y="5891"/>
                </a:lnTo>
                <a:lnTo>
                  <a:pt x="9327" y="5891"/>
                </a:lnTo>
                <a:cubicBezTo>
                  <a:pt x="9327" y="5891"/>
                  <a:pt x="9327" y="2945"/>
                  <a:pt x="9327" y="2945"/>
                </a:cubicBezTo>
                <a:close/>
                <a:moveTo>
                  <a:pt x="8345" y="6873"/>
                </a:moveTo>
                <a:lnTo>
                  <a:pt x="13255" y="6873"/>
                </a:lnTo>
                <a:lnTo>
                  <a:pt x="13255" y="1964"/>
                </a:lnTo>
                <a:lnTo>
                  <a:pt x="8345" y="1964"/>
                </a:lnTo>
                <a:cubicBezTo>
                  <a:pt x="8345" y="1964"/>
                  <a:pt x="8345" y="6873"/>
                  <a:pt x="8345" y="6873"/>
                </a:cubicBezTo>
                <a:close/>
                <a:moveTo>
                  <a:pt x="2945" y="9327"/>
                </a:moveTo>
                <a:lnTo>
                  <a:pt x="5891" y="9327"/>
                </a:lnTo>
                <a:lnTo>
                  <a:pt x="5891" y="12273"/>
                </a:lnTo>
                <a:lnTo>
                  <a:pt x="2945" y="12273"/>
                </a:lnTo>
                <a:cubicBezTo>
                  <a:pt x="2945" y="12273"/>
                  <a:pt x="2945" y="9327"/>
                  <a:pt x="2945" y="9327"/>
                </a:cubicBezTo>
                <a:close/>
                <a:moveTo>
                  <a:pt x="1964" y="13255"/>
                </a:moveTo>
                <a:lnTo>
                  <a:pt x="6873" y="13255"/>
                </a:lnTo>
                <a:lnTo>
                  <a:pt x="6873" y="8345"/>
                </a:lnTo>
                <a:lnTo>
                  <a:pt x="1964" y="8345"/>
                </a:lnTo>
                <a:cubicBezTo>
                  <a:pt x="1964" y="8345"/>
                  <a:pt x="1964" y="13255"/>
                  <a:pt x="1964" y="13255"/>
                </a:cubicBezTo>
                <a:close/>
                <a:moveTo>
                  <a:pt x="2945" y="2945"/>
                </a:moveTo>
                <a:lnTo>
                  <a:pt x="5891" y="2945"/>
                </a:lnTo>
                <a:lnTo>
                  <a:pt x="5891" y="5891"/>
                </a:lnTo>
                <a:lnTo>
                  <a:pt x="2945" y="5891"/>
                </a:lnTo>
                <a:cubicBezTo>
                  <a:pt x="2945" y="5891"/>
                  <a:pt x="2945" y="2945"/>
                  <a:pt x="2945" y="2945"/>
                </a:cubicBezTo>
                <a:close/>
                <a:moveTo>
                  <a:pt x="1964" y="6873"/>
                </a:moveTo>
                <a:lnTo>
                  <a:pt x="6873" y="6873"/>
                </a:lnTo>
                <a:lnTo>
                  <a:pt x="6873" y="1964"/>
                </a:lnTo>
                <a:lnTo>
                  <a:pt x="1964" y="1964"/>
                </a:lnTo>
                <a:cubicBezTo>
                  <a:pt x="1964" y="1964"/>
                  <a:pt x="1964" y="6873"/>
                  <a:pt x="1964" y="6873"/>
                </a:cubicBezTo>
                <a:close/>
                <a:moveTo>
                  <a:pt x="20618" y="19636"/>
                </a:moveTo>
                <a:cubicBezTo>
                  <a:pt x="20618" y="20178"/>
                  <a:pt x="20178" y="20618"/>
                  <a:pt x="19636" y="20618"/>
                </a:cubicBezTo>
                <a:lnTo>
                  <a:pt x="1964" y="20618"/>
                </a:lnTo>
                <a:cubicBezTo>
                  <a:pt x="1421" y="20618"/>
                  <a:pt x="982" y="20178"/>
                  <a:pt x="982" y="19636"/>
                </a:cubicBezTo>
                <a:lnTo>
                  <a:pt x="982" y="1964"/>
                </a:lnTo>
                <a:cubicBezTo>
                  <a:pt x="982" y="1422"/>
                  <a:pt x="1421"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2945" y="15709"/>
                </a:moveTo>
                <a:lnTo>
                  <a:pt x="5891" y="15709"/>
                </a:lnTo>
                <a:lnTo>
                  <a:pt x="5891" y="18655"/>
                </a:lnTo>
                <a:lnTo>
                  <a:pt x="2945" y="18655"/>
                </a:lnTo>
                <a:cubicBezTo>
                  <a:pt x="2945" y="18655"/>
                  <a:pt x="2945" y="15709"/>
                  <a:pt x="2945" y="15709"/>
                </a:cubicBezTo>
                <a:close/>
                <a:moveTo>
                  <a:pt x="1964" y="19636"/>
                </a:moveTo>
                <a:lnTo>
                  <a:pt x="6873" y="19636"/>
                </a:lnTo>
                <a:lnTo>
                  <a:pt x="6873" y="14727"/>
                </a:lnTo>
                <a:lnTo>
                  <a:pt x="1964" y="14727"/>
                </a:lnTo>
                <a:cubicBezTo>
                  <a:pt x="1964" y="14727"/>
                  <a:pt x="1964" y="19636"/>
                  <a:pt x="1964" y="19636"/>
                </a:cubicBezTo>
                <a:close/>
                <a:moveTo>
                  <a:pt x="15709" y="15709"/>
                </a:moveTo>
                <a:lnTo>
                  <a:pt x="18655" y="15709"/>
                </a:lnTo>
                <a:lnTo>
                  <a:pt x="18655" y="18655"/>
                </a:lnTo>
                <a:lnTo>
                  <a:pt x="15709" y="18655"/>
                </a:lnTo>
                <a:cubicBezTo>
                  <a:pt x="15709" y="18655"/>
                  <a:pt x="15709" y="15709"/>
                  <a:pt x="15709" y="15709"/>
                </a:cubicBezTo>
                <a:close/>
                <a:moveTo>
                  <a:pt x="14727" y="19636"/>
                </a:moveTo>
                <a:lnTo>
                  <a:pt x="19636" y="19636"/>
                </a:lnTo>
                <a:lnTo>
                  <a:pt x="19636" y="14727"/>
                </a:lnTo>
                <a:lnTo>
                  <a:pt x="14727" y="14727"/>
                </a:lnTo>
                <a:cubicBezTo>
                  <a:pt x="14727" y="14727"/>
                  <a:pt x="14727" y="19636"/>
                  <a:pt x="14727" y="19636"/>
                </a:cubicBezTo>
                <a:close/>
              </a:path>
            </a:pathLst>
          </a:custGeom>
          <a:solidFill>
            <a:srgbClr val="0067DE"/>
          </a:solidFill>
          <a:ln w="12700">
            <a:noFill/>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Source Sans Pro Light" charset="0"/>
              <a:ea typeface="Source Sans Pro Light" charset="0"/>
              <a:cs typeface="Source Sans Pro Light" charset="0"/>
            </a:endParaRPr>
          </a:p>
        </p:txBody>
      </p:sp>
      <p:grpSp>
        <p:nvGrpSpPr>
          <p:cNvPr id="10" name="Group 9">
            <a:extLst>
              <a:ext uri="{FF2B5EF4-FFF2-40B4-BE49-F238E27FC236}">
                <a16:creationId xmlns:a16="http://schemas.microsoft.com/office/drawing/2014/main" xmlns="" id="{AFD0E712-805F-41F9-9D08-347134FA3045}"/>
              </a:ext>
            </a:extLst>
          </p:cNvPr>
          <p:cNvGrpSpPr/>
          <p:nvPr/>
        </p:nvGrpSpPr>
        <p:grpSpPr>
          <a:xfrm>
            <a:off x="4701129" y="2455471"/>
            <a:ext cx="2809257" cy="3039532"/>
            <a:chOff x="8369820" y="2382120"/>
            <a:chExt cx="2809257" cy="3039532"/>
          </a:xfrm>
        </p:grpSpPr>
        <p:sp>
          <p:nvSpPr>
            <p:cNvPr id="55" name="Rectangle: Rounded Corners 54">
              <a:extLst>
                <a:ext uri="{FF2B5EF4-FFF2-40B4-BE49-F238E27FC236}">
                  <a16:creationId xmlns:a16="http://schemas.microsoft.com/office/drawing/2014/main" xmlns="" id="{0C47F04D-F60A-4DD3-B8D5-D56B2B728823}"/>
                </a:ext>
              </a:extLst>
            </p:cNvPr>
            <p:cNvSpPr/>
            <p:nvPr/>
          </p:nvSpPr>
          <p:spPr>
            <a:xfrm>
              <a:off x="8369820" y="2844168"/>
              <a:ext cx="2809257" cy="2577484"/>
            </a:xfrm>
            <a:prstGeom prst="roundRect">
              <a:avLst/>
            </a:prstGeom>
            <a:solidFill>
              <a:schemeClr val="bg1"/>
            </a:solidFill>
            <a:ln w="57150">
              <a:solidFill>
                <a:srgbClr val="FA461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xmlns="" id="{D3AA8F5D-C00D-4E4B-876A-20101CA418E3}"/>
                </a:ext>
              </a:extLst>
            </p:cNvPr>
            <p:cNvSpPr/>
            <p:nvPr/>
          </p:nvSpPr>
          <p:spPr>
            <a:xfrm>
              <a:off x="9303946" y="2382120"/>
              <a:ext cx="957279" cy="957279"/>
            </a:xfrm>
            <a:prstGeom prst="ellipse">
              <a:avLst/>
            </a:prstGeom>
            <a:solidFill>
              <a:srgbClr val="FFFFFF"/>
            </a:solidFill>
            <a:ln w="92075" cap="flat" cmpd="sng" algn="ctr">
              <a:solidFill>
                <a:srgbClr val="FA4616"/>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id-ID" sz="2000" b="0" i="0" u="sng" strike="noStrike" kern="0" cap="none" spc="0" normalizeH="0" baseline="0" noProof="0">
                <a:ln>
                  <a:noFill/>
                </a:ln>
                <a:solidFill>
                  <a:prstClr val="white"/>
                </a:solidFill>
                <a:effectLst/>
                <a:uLnTx/>
                <a:uFillTx/>
                <a:latin typeface="Arial"/>
                <a:ea typeface="+mn-ea"/>
                <a:cs typeface="Poppins" panose="02000000000000000000" pitchFamily="2" charset="0"/>
              </a:endParaRPr>
            </a:p>
          </p:txBody>
        </p:sp>
        <p:sp>
          <p:nvSpPr>
            <p:cNvPr id="57" name="TextBox 56">
              <a:extLst>
                <a:ext uri="{FF2B5EF4-FFF2-40B4-BE49-F238E27FC236}">
                  <a16:creationId xmlns:a16="http://schemas.microsoft.com/office/drawing/2014/main" xmlns="" id="{4890EEAB-1B74-4F0A-ABF3-879B9CD6C642}"/>
                </a:ext>
              </a:extLst>
            </p:cNvPr>
            <p:cNvSpPr txBox="1"/>
            <p:nvPr/>
          </p:nvSpPr>
          <p:spPr>
            <a:xfrm>
              <a:off x="8405853" y="3330526"/>
              <a:ext cx="2645004" cy="2031325"/>
            </a:xfrm>
            <a:prstGeom prst="rect">
              <a:avLst/>
            </a:prstGeom>
            <a:noFill/>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a:rPr>
                <a:t>The scope is chosen from list of sequences in </a:t>
              </a:r>
              <a:r>
                <a:rPr kumimoji="0" lang="en-US" sz="1800" b="1" i="0" u="none" strike="noStrike" kern="0" cap="none" spc="0" normalizeH="0" baseline="0" noProof="0" dirty="0">
                  <a:ln>
                    <a:noFill/>
                  </a:ln>
                  <a:solidFill>
                    <a:srgbClr val="000000"/>
                  </a:solidFill>
                  <a:effectLst/>
                  <a:uLnTx/>
                  <a:uFillTx/>
                  <a:latin typeface="Arial"/>
                </a:rPr>
                <a:t>Scope</a:t>
              </a:r>
              <a:r>
                <a:rPr kumimoji="0" lang="en-US" sz="1800" b="0" i="0" u="none" strike="noStrike" kern="0" cap="none" spc="0" normalizeH="0" baseline="0" noProof="0" dirty="0">
                  <a:ln>
                    <a:noFill/>
                  </a:ln>
                  <a:solidFill>
                    <a:srgbClr val="000000"/>
                  </a:solidFill>
                  <a:effectLst/>
                  <a:uLnTx/>
                  <a:uFillTx/>
                  <a:latin typeface="Arial"/>
                </a:rPr>
                <a:t> drop-down field while creating a variable. The variable is available in the selected container.</a:t>
              </a:r>
            </a:p>
          </p:txBody>
        </p:sp>
        <p:sp>
          <p:nvSpPr>
            <p:cNvPr id="81" name="Shape 2761">
              <a:extLst>
                <a:ext uri="{FF2B5EF4-FFF2-40B4-BE49-F238E27FC236}">
                  <a16:creationId xmlns:a16="http://schemas.microsoft.com/office/drawing/2014/main" xmlns="" id="{635FC720-CC45-4CBB-9DC4-D27E4E664B1B}"/>
                </a:ext>
              </a:extLst>
            </p:cNvPr>
            <p:cNvSpPr/>
            <p:nvPr/>
          </p:nvSpPr>
          <p:spPr>
            <a:xfrm>
              <a:off x="9556980" y="2642801"/>
              <a:ext cx="434936" cy="434936"/>
            </a:xfrm>
            <a:custGeom>
              <a:avLst/>
              <a:gdLst/>
              <a:ahLst/>
              <a:cxnLst>
                <a:cxn ang="0">
                  <a:pos x="wd2" y="hd2"/>
                </a:cxn>
                <a:cxn ang="5400000">
                  <a:pos x="wd2" y="hd2"/>
                </a:cxn>
                <a:cxn ang="10800000">
                  <a:pos x="wd2" y="hd2"/>
                </a:cxn>
                <a:cxn ang="16200000">
                  <a:pos x="wd2" y="hd2"/>
                </a:cxn>
              </a:cxnLst>
              <a:rect l="0" t="0" r="r" b="b"/>
              <a:pathLst>
                <a:path w="21600" h="21600" extrusionOk="0">
                  <a:moveTo>
                    <a:pt x="20618" y="14727"/>
                  </a:moveTo>
                  <a:lnTo>
                    <a:pt x="982" y="14727"/>
                  </a:lnTo>
                  <a:lnTo>
                    <a:pt x="982" y="12764"/>
                  </a:lnTo>
                  <a:lnTo>
                    <a:pt x="20618" y="12764"/>
                  </a:lnTo>
                  <a:cubicBezTo>
                    <a:pt x="20618" y="12764"/>
                    <a:pt x="20618" y="14727"/>
                    <a:pt x="20618" y="14727"/>
                  </a:cubicBezTo>
                  <a:close/>
                  <a:moveTo>
                    <a:pt x="20618" y="11782"/>
                  </a:moveTo>
                  <a:lnTo>
                    <a:pt x="982" y="11782"/>
                  </a:lnTo>
                  <a:cubicBezTo>
                    <a:pt x="440" y="11782"/>
                    <a:pt x="0" y="12222"/>
                    <a:pt x="0" y="12764"/>
                  </a:cubicBezTo>
                  <a:lnTo>
                    <a:pt x="0" y="14727"/>
                  </a:lnTo>
                  <a:cubicBezTo>
                    <a:pt x="0" y="15270"/>
                    <a:pt x="440" y="15709"/>
                    <a:pt x="982" y="15709"/>
                  </a:cubicBezTo>
                  <a:lnTo>
                    <a:pt x="20618" y="15709"/>
                  </a:lnTo>
                  <a:cubicBezTo>
                    <a:pt x="21160" y="15709"/>
                    <a:pt x="21600" y="15270"/>
                    <a:pt x="21600" y="14727"/>
                  </a:cubicBezTo>
                  <a:lnTo>
                    <a:pt x="21600" y="12764"/>
                  </a:lnTo>
                  <a:cubicBezTo>
                    <a:pt x="21600" y="12222"/>
                    <a:pt x="21160" y="11782"/>
                    <a:pt x="20618" y="11782"/>
                  </a:cubicBezTo>
                  <a:moveTo>
                    <a:pt x="20618" y="8836"/>
                  </a:moveTo>
                  <a:lnTo>
                    <a:pt x="982" y="8836"/>
                  </a:lnTo>
                  <a:lnTo>
                    <a:pt x="982" y="6873"/>
                  </a:lnTo>
                  <a:lnTo>
                    <a:pt x="20618" y="6873"/>
                  </a:lnTo>
                  <a:cubicBezTo>
                    <a:pt x="20618" y="6873"/>
                    <a:pt x="20618" y="8836"/>
                    <a:pt x="20618" y="8836"/>
                  </a:cubicBezTo>
                  <a:close/>
                  <a:moveTo>
                    <a:pt x="20618" y="5891"/>
                  </a:moveTo>
                  <a:lnTo>
                    <a:pt x="982" y="5891"/>
                  </a:lnTo>
                  <a:cubicBezTo>
                    <a:pt x="440" y="5891"/>
                    <a:pt x="0" y="6331"/>
                    <a:pt x="0" y="6873"/>
                  </a:cubicBezTo>
                  <a:lnTo>
                    <a:pt x="0" y="8836"/>
                  </a:lnTo>
                  <a:cubicBezTo>
                    <a:pt x="0" y="9378"/>
                    <a:pt x="440" y="9818"/>
                    <a:pt x="982" y="9818"/>
                  </a:cubicBezTo>
                  <a:lnTo>
                    <a:pt x="20618" y="9818"/>
                  </a:lnTo>
                  <a:cubicBezTo>
                    <a:pt x="21160" y="9818"/>
                    <a:pt x="21600" y="9378"/>
                    <a:pt x="21600" y="8836"/>
                  </a:cubicBezTo>
                  <a:lnTo>
                    <a:pt x="21600" y="6873"/>
                  </a:lnTo>
                  <a:cubicBezTo>
                    <a:pt x="21600" y="6331"/>
                    <a:pt x="21160" y="5891"/>
                    <a:pt x="20618" y="5891"/>
                  </a:cubicBezTo>
                  <a:moveTo>
                    <a:pt x="20618" y="2945"/>
                  </a:moveTo>
                  <a:lnTo>
                    <a:pt x="982" y="2945"/>
                  </a:lnTo>
                  <a:lnTo>
                    <a:pt x="982" y="982"/>
                  </a:lnTo>
                  <a:lnTo>
                    <a:pt x="20618" y="982"/>
                  </a:lnTo>
                  <a:cubicBezTo>
                    <a:pt x="20618" y="982"/>
                    <a:pt x="20618" y="2945"/>
                    <a:pt x="20618" y="2945"/>
                  </a:cubicBezTo>
                  <a:close/>
                  <a:moveTo>
                    <a:pt x="20618" y="0"/>
                  </a:moveTo>
                  <a:lnTo>
                    <a:pt x="982" y="0"/>
                  </a:lnTo>
                  <a:cubicBezTo>
                    <a:pt x="440" y="0"/>
                    <a:pt x="0" y="440"/>
                    <a:pt x="0" y="982"/>
                  </a:cubicBezTo>
                  <a:lnTo>
                    <a:pt x="0" y="2945"/>
                  </a:lnTo>
                  <a:cubicBezTo>
                    <a:pt x="0" y="3487"/>
                    <a:pt x="440" y="3927"/>
                    <a:pt x="982" y="3927"/>
                  </a:cubicBezTo>
                  <a:lnTo>
                    <a:pt x="20618" y="3927"/>
                  </a:lnTo>
                  <a:cubicBezTo>
                    <a:pt x="21160" y="3927"/>
                    <a:pt x="21600" y="3487"/>
                    <a:pt x="21600" y="2945"/>
                  </a:cubicBezTo>
                  <a:lnTo>
                    <a:pt x="21600" y="982"/>
                  </a:lnTo>
                  <a:cubicBezTo>
                    <a:pt x="21600" y="440"/>
                    <a:pt x="21160" y="0"/>
                    <a:pt x="20618" y="0"/>
                  </a:cubicBezTo>
                  <a:moveTo>
                    <a:pt x="20618" y="20618"/>
                  </a:moveTo>
                  <a:lnTo>
                    <a:pt x="982" y="20618"/>
                  </a:lnTo>
                  <a:lnTo>
                    <a:pt x="982" y="18655"/>
                  </a:lnTo>
                  <a:lnTo>
                    <a:pt x="20618" y="18655"/>
                  </a:lnTo>
                  <a:cubicBezTo>
                    <a:pt x="20618" y="18655"/>
                    <a:pt x="20618" y="20618"/>
                    <a:pt x="20618" y="20618"/>
                  </a:cubicBezTo>
                  <a:close/>
                  <a:moveTo>
                    <a:pt x="20618" y="17673"/>
                  </a:moveTo>
                  <a:lnTo>
                    <a:pt x="982" y="17673"/>
                  </a:lnTo>
                  <a:cubicBezTo>
                    <a:pt x="440" y="17673"/>
                    <a:pt x="0" y="18113"/>
                    <a:pt x="0" y="18655"/>
                  </a:cubicBezTo>
                  <a:lnTo>
                    <a:pt x="0" y="20618"/>
                  </a:lnTo>
                  <a:cubicBezTo>
                    <a:pt x="0" y="21160"/>
                    <a:pt x="440" y="21600"/>
                    <a:pt x="982" y="21600"/>
                  </a:cubicBezTo>
                  <a:lnTo>
                    <a:pt x="20618" y="21600"/>
                  </a:lnTo>
                  <a:cubicBezTo>
                    <a:pt x="21160" y="21600"/>
                    <a:pt x="21600" y="21160"/>
                    <a:pt x="21600" y="20618"/>
                  </a:cubicBezTo>
                  <a:lnTo>
                    <a:pt x="21600" y="18655"/>
                  </a:lnTo>
                  <a:cubicBezTo>
                    <a:pt x="21600" y="18113"/>
                    <a:pt x="21160" y="17673"/>
                    <a:pt x="20618" y="17673"/>
                  </a:cubicBezTo>
                </a:path>
              </a:pathLst>
            </a:custGeom>
            <a:solidFill>
              <a:srgbClr val="FA4616"/>
            </a:solidFill>
            <a:ln w="12700">
              <a:solidFill>
                <a:srgbClr val="FA4616"/>
              </a:solidFill>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Source Sans Pro Light" charset="0"/>
                <a:ea typeface="Source Sans Pro Light" charset="0"/>
                <a:cs typeface="Source Sans Pro Light" charset="0"/>
              </a:endParaRPr>
            </a:p>
          </p:txBody>
        </p:sp>
      </p:grpSp>
    </p:spTree>
    <p:custDataLst>
      <p:tags r:id="rId1"/>
    </p:custDataLst>
    <p:extLst>
      <p:ext uri="{BB962C8B-B14F-4D97-AF65-F5344CB8AC3E}">
        <p14:creationId xmlns:p14="http://schemas.microsoft.com/office/powerpoint/2010/main" val="36404634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xmlns="" id="{01416D81-7FF6-4B72-93E6-139E49160A2E}"/>
              </a:ext>
            </a:extLst>
          </p:cNvPr>
          <p:cNvSpPr txBox="1">
            <a:spLocks/>
          </p:cNvSpPr>
          <p:nvPr/>
        </p:nvSpPr>
        <p:spPr>
          <a:xfrm>
            <a:off x="383071" y="1084673"/>
            <a:ext cx="6782087" cy="560909"/>
          </a:xfrm>
          <a:prstGeom prst="rect">
            <a:avLst/>
          </a:prstGeom>
        </p:spPr>
        <p:txBody>
          <a:bodyPr vert="horz" lIns="0" tIns="0" rIns="0" bIns="0" rtlCol="0" anchor="ctr" anchorCtr="0">
            <a:noAutofit/>
          </a:bodyPr>
          <a:lstStyle>
            <a:lvl1pPr algn="l" defTabSz="914400" rtl="0" eaLnBrk="1" latinLnBrk="0" hangingPunct="1">
              <a:lnSpc>
                <a:spcPct val="80000"/>
              </a:lnSpc>
              <a:spcBef>
                <a:spcPct val="0"/>
              </a:spcBef>
              <a:buNone/>
              <a:defRPr sz="5000" b="1" i="0" kern="1200" spc="-100">
                <a:solidFill>
                  <a:schemeClr val="tx2"/>
                </a:solidFill>
                <a:latin typeface="Arial"/>
                <a:ea typeface="+mj-ea"/>
                <a:cs typeface="Arial"/>
              </a:defRPr>
            </a:lvl1pPr>
          </a:lstStyle>
          <a:p>
            <a:pPr lvl="0"/>
            <a:r>
              <a:rPr lang="en-US" sz="4000" dirty="0">
                <a:solidFill>
                  <a:prstClr val="black"/>
                </a:solidFill>
                <a:latin typeface="Helvetica LT Std" panose="020B05040202020A0204" pitchFamily="34" charset="0"/>
                <a:cs typeface="Arial" panose="020B0604020202020204" pitchFamily="34" charset="0"/>
              </a:rPr>
              <a:t>Arguments</a:t>
            </a:r>
          </a:p>
        </p:txBody>
      </p:sp>
      <p:sp>
        <p:nvSpPr>
          <p:cNvPr id="9" name="Subtitle 2">
            <a:extLst>
              <a:ext uri="{FF2B5EF4-FFF2-40B4-BE49-F238E27FC236}">
                <a16:creationId xmlns:a16="http://schemas.microsoft.com/office/drawing/2014/main" xmlns="" id="{4577B193-B5BB-4191-B0F1-A8068115EE51}"/>
              </a:ext>
            </a:extLst>
          </p:cNvPr>
          <p:cNvSpPr txBox="1">
            <a:spLocks/>
          </p:cNvSpPr>
          <p:nvPr/>
        </p:nvSpPr>
        <p:spPr>
          <a:xfrm>
            <a:off x="511629" y="1793435"/>
            <a:ext cx="5164850" cy="1619570"/>
          </a:xfrm>
          <a:prstGeom prst="rect">
            <a:avLst/>
          </a:prstGeom>
        </p:spPr>
        <p:txBody>
          <a:bodyPr vert="horz" lIns="0" tIns="0" rIns="0" bIns="0" rtlCol="0" anchor="t" anchorCtr="0">
            <a:normAutofit/>
          </a:bodyPr>
          <a:lstStyle>
            <a:lvl1pPr marL="0" indent="0" algn="l" defTabSz="914400" rtl="0" eaLnBrk="1" latinLnBrk="0" hangingPunct="1">
              <a:lnSpc>
                <a:spcPct val="85000"/>
              </a:lnSpc>
              <a:spcBef>
                <a:spcPts val="800"/>
              </a:spcBef>
              <a:buFont typeface="Arial" panose="020B0604020202020204" pitchFamily="34" charset="0"/>
              <a:buNone/>
              <a:defRPr sz="2800" b="1" i="0" kern="1200" spc="-50">
                <a:solidFill>
                  <a:schemeClr val="tx2"/>
                </a:solidFill>
                <a:latin typeface="Arial"/>
                <a:ea typeface="+mn-ea"/>
                <a:cs typeface="Arial"/>
              </a:defRPr>
            </a:lvl1pPr>
            <a:lvl2pPr marL="457200" indent="0" algn="ctr" defTabSz="914400" rtl="0" eaLnBrk="1" latinLnBrk="0" hangingPunct="1">
              <a:lnSpc>
                <a:spcPct val="90000"/>
              </a:lnSpc>
              <a:spcBef>
                <a:spcPts val="500"/>
              </a:spcBef>
              <a:buFont typeface="Arial" panose="020B0604020202020204" pitchFamily="34" charset="0"/>
              <a:buNone/>
              <a:defRPr sz="2400" kern="1200">
                <a:solidFill>
                  <a:schemeClr val="tx1">
                    <a:tint val="75000"/>
                  </a:schemeClr>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9pPr>
          </a:lstStyle>
          <a:p>
            <a:pPr marL="342900" lvl="0" indent="-342900">
              <a:buFont typeface="Arial" panose="020B0604020202020204" pitchFamily="34" charset="0"/>
              <a:buChar char="•"/>
            </a:pPr>
            <a:r>
              <a:rPr lang="en-US" sz="2000" b="0" dirty="0">
                <a:solidFill>
                  <a:prstClr val="black"/>
                </a:solidFill>
                <a:latin typeface="Helvetica LT Std" panose="020B05040202020A0204" pitchFamily="34" charset="0"/>
                <a:cs typeface="Arial" panose="020B0604020202020204" pitchFamily="34" charset="0"/>
              </a:rPr>
              <a:t>Introduction to Arguments</a:t>
            </a:r>
          </a:p>
          <a:p>
            <a:pPr marL="342900" lvl="0" indent="-342900">
              <a:buFont typeface="Arial" panose="020B0604020202020204" pitchFamily="34" charset="0"/>
              <a:buChar char="•"/>
            </a:pPr>
            <a:r>
              <a:rPr lang="en-US" sz="2000" b="0" dirty="0">
                <a:solidFill>
                  <a:prstClr val="black"/>
                </a:solidFill>
                <a:latin typeface="Helvetica LT Std" panose="020B05040202020A0204" pitchFamily="34" charset="0"/>
                <a:cs typeface="Arial" panose="020B0604020202020204" pitchFamily="34" charset="0"/>
              </a:rPr>
              <a:t>Properties of Arguments</a:t>
            </a:r>
          </a:p>
          <a:p>
            <a:pPr marL="342900" lvl="0" indent="-342900">
              <a:buFont typeface="Arial" panose="020B0604020202020204" pitchFamily="34" charset="0"/>
              <a:buChar char="•"/>
            </a:pPr>
            <a:r>
              <a:rPr lang="en-US" sz="2000" b="0" dirty="0">
                <a:solidFill>
                  <a:prstClr val="black"/>
                </a:solidFill>
                <a:latin typeface="Helvetica LT Std" panose="020B05040202020A0204" pitchFamily="34" charset="0"/>
                <a:cs typeface="Arial" panose="020B0604020202020204" pitchFamily="34" charset="0"/>
              </a:rPr>
              <a:t>Arguments Panel</a:t>
            </a:r>
          </a:p>
        </p:txBody>
      </p:sp>
      <p:grpSp>
        <p:nvGrpSpPr>
          <p:cNvPr id="11" name="Group 10">
            <a:extLst>
              <a:ext uri="{FF2B5EF4-FFF2-40B4-BE49-F238E27FC236}">
                <a16:creationId xmlns:a16="http://schemas.microsoft.com/office/drawing/2014/main" xmlns="" id="{E0DC2CA7-5166-4B27-8D28-F3B506C19542}"/>
              </a:ext>
            </a:extLst>
          </p:cNvPr>
          <p:cNvGrpSpPr/>
          <p:nvPr/>
        </p:nvGrpSpPr>
        <p:grpSpPr>
          <a:xfrm rot="5400000">
            <a:off x="7597532" y="1984315"/>
            <a:ext cx="2032867" cy="6342904"/>
            <a:chOff x="9906425" y="258374"/>
            <a:chExt cx="2032867" cy="6341252"/>
          </a:xfrm>
        </p:grpSpPr>
        <p:grpSp>
          <p:nvGrpSpPr>
            <p:cNvPr id="12" name="Group 11">
              <a:extLst>
                <a:ext uri="{FF2B5EF4-FFF2-40B4-BE49-F238E27FC236}">
                  <a16:creationId xmlns:a16="http://schemas.microsoft.com/office/drawing/2014/main" xmlns="" id="{0F4EEEF7-111A-410E-A8C3-7AAC203A7135}"/>
                </a:ext>
              </a:extLst>
            </p:cNvPr>
            <p:cNvGrpSpPr/>
            <p:nvPr userDrawn="1"/>
          </p:nvGrpSpPr>
          <p:grpSpPr>
            <a:xfrm>
              <a:off x="9906425" y="258374"/>
              <a:ext cx="1451546" cy="6341252"/>
              <a:chOff x="10020609" y="242905"/>
              <a:chExt cx="1346145" cy="5880798"/>
            </a:xfrm>
          </p:grpSpPr>
          <p:sp>
            <p:nvSpPr>
              <p:cNvPr id="14" name="Freeform: Shape 13">
                <a:extLst>
                  <a:ext uri="{FF2B5EF4-FFF2-40B4-BE49-F238E27FC236}">
                    <a16:creationId xmlns:a16="http://schemas.microsoft.com/office/drawing/2014/main" xmlns="" id="{A0080152-E38D-48FD-A28A-6AFBF95919E6}"/>
                  </a:ext>
                </a:extLst>
              </p:cNvPr>
              <p:cNvSpPr/>
              <p:nvPr userDrawn="1"/>
            </p:nvSpPr>
            <p:spPr>
              <a:xfrm>
                <a:off x="10020609" y="242905"/>
                <a:ext cx="561506" cy="5880798"/>
              </a:xfrm>
              <a:custGeom>
                <a:avLst/>
                <a:gdLst>
                  <a:gd name="connsiteX0" fmla="*/ 531921 w 561506"/>
                  <a:gd name="connsiteY0" fmla="*/ 5851213 h 5880798"/>
                  <a:gd name="connsiteX1" fmla="*/ 561506 w 561506"/>
                  <a:gd name="connsiteY1" fmla="*/ 5851213 h 5880798"/>
                  <a:gd name="connsiteX2" fmla="*/ 561506 w 561506"/>
                  <a:gd name="connsiteY2" fmla="*/ 5880798 h 5880798"/>
                  <a:gd name="connsiteX3" fmla="*/ 531921 w 561506"/>
                  <a:gd name="connsiteY3" fmla="*/ 5880798 h 5880798"/>
                  <a:gd name="connsiteX4" fmla="*/ 265961 w 561506"/>
                  <a:gd name="connsiteY4" fmla="*/ 5851213 h 5880798"/>
                  <a:gd name="connsiteX5" fmla="*/ 295547 w 561506"/>
                  <a:gd name="connsiteY5" fmla="*/ 5851213 h 5880798"/>
                  <a:gd name="connsiteX6" fmla="*/ 295547 w 561506"/>
                  <a:gd name="connsiteY6" fmla="*/ 5880798 h 5880798"/>
                  <a:gd name="connsiteX7" fmla="*/ 265961 w 561506"/>
                  <a:gd name="connsiteY7" fmla="*/ 5880798 h 5880798"/>
                  <a:gd name="connsiteX8" fmla="*/ 0 w 561506"/>
                  <a:gd name="connsiteY8" fmla="*/ 5851213 h 5880798"/>
                  <a:gd name="connsiteX9" fmla="*/ 29585 w 561506"/>
                  <a:gd name="connsiteY9" fmla="*/ 5851213 h 5880798"/>
                  <a:gd name="connsiteX10" fmla="*/ 29585 w 561506"/>
                  <a:gd name="connsiteY10" fmla="*/ 5880798 h 5880798"/>
                  <a:gd name="connsiteX11" fmla="*/ 0 w 561506"/>
                  <a:gd name="connsiteY11" fmla="*/ 5880798 h 5880798"/>
                  <a:gd name="connsiteX12" fmla="*/ 531921 w 561506"/>
                  <a:gd name="connsiteY12" fmla="*/ 5585253 h 5880798"/>
                  <a:gd name="connsiteX13" fmla="*/ 561506 w 561506"/>
                  <a:gd name="connsiteY13" fmla="*/ 5585253 h 5880798"/>
                  <a:gd name="connsiteX14" fmla="*/ 561506 w 561506"/>
                  <a:gd name="connsiteY14" fmla="*/ 5614838 h 5880798"/>
                  <a:gd name="connsiteX15" fmla="*/ 531921 w 561506"/>
                  <a:gd name="connsiteY15" fmla="*/ 5614838 h 5880798"/>
                  <a:gd name="connsiteX16" fmla="*/ 265961 w 561506"/>
                  <a:gd name="connsiteY16" fmla="*/ 5585253 h 5880798"/>
                  <a:gd name="connsiteX17" fmla="*/ 295547 w 561506"/>
                  <a:gd name="connsiteY17" fmla="*/ 5585253 h 5880798"/>
                  <a:gd name="connsiteX18" fmla="*/ 295547 w 561506"/>
                  <a:gd name="connsiteY18" fmla="*/ 5614838 h 5880798"/>
                  <a:gd name="connsiteX19" fmla="*/ 265961 w 561506"/>
                  <a:gd name="connsiteY19" fmla="*/ 5614838 h 5880798"/>
                  <a:gd name="connsiteX20" fmla="*/ 0 w 561506"/>
                  <a:gd name="connsiteY20" fmla="*/ 5585253 h 5880798"/>
                  <a:gd name="connsiteX21" fmla="*/ 29585 w 561506"/>
                  <a:gd name="connsiteY21" fmla="*/ 5585253 h 5880798"/>
                  <a:gd name="connsiteX22" fmla="*/ 29585 w 561506"/>
                  <a:gd name="connsiteY22" fmla="*/ 5614838 h 5880798"/>
                  <a:gd name="connsiteX23" fmla="*/ 0 w 561506"/>
                  <a:gd name="connsiteY23" fmla="*/ 5614838 h 5880798"/>
                  <a:gd name="connsiteX24" fmla="*/ 531921 w 561506"/>
                  <a:gd name="connsiteY24" fmla="*/ 5319293 h 5880798"/>
                  <a:gd name="connsiteX25" fmla="*/ 561506 w 561506"/>
                  <a:gd name="connsiteY25" fmla="*/ 5319293 h 5880798"/>
                  <a:gd name="connsiteX26" fmla="*/ 561506 w 561506"/>
                  <a:gd name="connsiteY26" fmla="*/ 5348879 h 5880798"/>
                  <a:gd name="connsiteX27" fmla="*/ 531921 w 561506"/>
                  <a:gd name="connsiteY27" fmla="*/ 5348879 h 5880798"/>
                  <a:gd name="connsiteX28" fmla="*/ 265961 w 561506"/>
                  <a:gd name="connsiteY28" fmla="*/ 5319293 h 5880798"/>
                  <a:gd name="connsiteX29" fmla="*/ 295547 w 561506"/>
                  <a:gd name="connsiteY29" fmla="*/ 5319293 h 5880798"/>
                  <a:gd name="connsiteX30" fmla="*/ 295547 w 561506"/>
                  <a:gd name="connsiteY30" fmla="*/ 5348879 h 5880798"/>
                  <a:gd name="connsiteX31" fmla="*/ 265961 w 561506"/>
                  <a:gd name="connsiteY31" fmla="*/ 5348879 h 5880798"/>
                  <a:gd name="connsiteX32" fmla="*/ 0 w 561506"/>
                  <a:gd name="connsiteY32" fmla="*/ 5319293 h 5880798"/>
                  <a:gd name="connsiteX33" fmla="*/ 29585 w 561506"/>
                  <a:gd name="connsiteY33" fmla="*/ 5319293 h 5880798"/>
                  <a:gd name="connsiteX34" fmla="*/ 29585 w 561506"/>
                  <a:gd name="connsiteY34" fmla="*/ 5348879 h 5880798"/>
                  <a:gd name="connsiteX35" fmla="*/ 0 w 561506"/>
                  <a:gd name="connsiteY35" fmla="*/ 5348879 h 5880798"/>
                  <a:gd name="connsiteX36" fmla="*/ 531921 w 561506"/>
                  <a:gd name="connsiteY36" fmla="*/ 5053332 h 5880798"/>
                  <a:gd name="connsiteX37" fmla="*/ 561506 w 561506"/>
                  <a:gd name="connsiteY37" fmla="*/ 5053332 h 5880798"/>
                  <a:gd name="connsiteX38" fmla="*/ 561506 w 561506"/>
                  <a:gd name="connsiteY38" fmla="*/ 5082917 h 5880798"/>
                  <a:gd name="connsiteX39" fmla="*/ 531921 w 561506"/>
                  <a:gd name="connsiteY39" fmla="*/ 5082917 h 5880798"/>
                  <a:gd name="connsiteX40" fmla="*/ 265961 w 561506"/>
                  <a:gd name="connsiteY40" fmla="*/ 5053332 h 5880798"/>
                  <a:gd name="connsiteX41" fmla="*/ 295547 w 561506"/>
                  <a:gd name="connsiteY41" fmla="*/ 5053332 h 5880798"/>
                  <a:gd name="connsiteX42" fmla="*/ 295547 w 561506"/>
                  <a:gd name="connsiteY42" fmla="*/ 5082917 h 5880798"/>
                  <a:gd name="connsiteX43" fmla="*/ 265961 w 561506"/>
                  <a:gd name="connsiteY43" fmla="*/ 5082917 h 5880798"/>
                  <a:gd name="connsiteX44" fmla="*/ 0 w 561506"/>
                  <a:gd name="connsiteY44" fmla="*/ 5053332 h 5880798"/>
                  <a:gd name="connsiteX45" fmla="*/ 29585 w 561506"/>
                  <a:gd name="connsiteY45" fmla="*/ 5053332 h 5880798"/>
                  <a:gd name="connsiteX46" fmla="*/ 29585 w 561506"/>
                  <a:gd name="connsiteY46" fmla="*/ 5082917 h 5880798"/>
                  <a:gd name="connsiteX47" fmla="*/ 0 w 561506"/>
                  <a:gd name="connsiteY47" fmla="*/ 5082917 h 5880798"/>
                  <a:gd name="connsiteX48" fmla="*/ 531921 w 561506"/>
                  <a:gd name="connsiteY48" fmla="*/ 4787372 h 5880798"/>
                  <a:gd name="connsiteX49" fmla="*/ 561506 w 561506"/>
                  <a:gd name="connsiteY49" fmla="*/ 4787372 h 5880798"/>
                  <a:gd name="connsiteX50" fmla="*/ 561506 w 561506"/>
                  <a:gd name="connsiteY50" fmla="*/ 4816958 h 5880798"/>
                  <a:gd name="connsiteX51" fmla="*/ 531921 w 561506"/>
                  <a:gd name="connsiteY51" fmla="*/ 4816958 h 5880798"/>
                  <a:gd name="connsiteX52" fmla="*/ 265961 w 561506"/>
                  <a:gd name="connsiteY52" fmla="*/ 4787372 h 5880798"/>
                  <a:gd name="connsiteX53" fmla="*/ 295547 w 561506"/>
                  <a:gd name="connsiteY53" fmla="*/ 4787372 h 5880798"/>
                  <a:gd name="connsiteX54" fmla="*/ 295547 w 561506"/>
                  <a:gd name="connsiteY54" fmla="*/ 4816958 h 5880798"/>
                  <a:gd name="connsiteX55" fmla="*/ 265961 w 561506"/>
                  <a:gd name="connsiteY55" fmla="*/ 4816958 h 5880798"/>
                  <a:gd name="connsiteX56" fmla="*/ 0 w 561506"/>
                  <a:gd name="connsiteY56" fmla="*/ 4787372 h 5880798"/>
                  <a:gd name="connsiteX57" fmla="*/ 29585 w 561506"/>
                  <a:gd name="connsiteY57" fmla="*/ 4787372 h 5880798"/>
                  <a:gd name="connsiteX58" fmla="*/ 29585 w 561506"/>
                  <a:gd name="connsiteY58" fmla="*/ 4816958 h 5880798"/>
                  <a:gd name="connsiteX59" fmla="*/ 0 w 561506"/>
                  <a:gd name="connsiteY59" fmla="*/ 4816958 h 5880798"/>
                  <a:gd name="connsiteX60" fmla="*/ 531921 w 561506"/>
                  <a:gd name="connsiteY60" fmla="*/ 4521412 h 5880798"/>
                  <a:gd name="connsiteX61" fmla="*/ 561506 w 561506"/>
                  <a:gd name="connsiteY61" fmla="*/ 4521412 h 5880798"/>
                  <a:gd name="connsiteX62" fmla="*/ 561506 w 561506"/>
                  <a:gd name="connsiteY62" fmla="*/ 4550997 h 5880798"/>
                  <a:gd name="connsiteX63" fmla="*/ 531921 w 561506"/>
                  <a:gd name="connsiteY63" fmla="*/ 4550997 h 5880798"/>
                  <a:gd name="connsiteX64" fmla="*/ 265961 w 561506"/>
                  <a:gd name="connsiteY64" fmla="*/ 4521412 h 5880798"/>
                  <a:gd name="connsiteX65" fmla="*/ 295547 w 561506"/>
                  <a:gd name="connsiteY65" fmla="*/ 4521412 h 5880798"/>
                  <a:gd name="connsiteX66" fmla="*/ 295547 w 561506"/>
                  <a:gd name="connsiteY66" fmla="*/ 4550997 h 5880798"/>
                  <a:gd name="connsiteX67" fmla="*/ 265961 w 561506"/>
                  <a:gd name="connsiteY67" fmla="*/ 4550997 h 5880798"/>
                  <a:gd name="connsiteX68" fmla="*/ 0 w 561506"/>
                  <a:gd name="connsiteY68" fmla="*/ 4521412 h 5880798"/>
                  <a:gd name="connsiteX69" fmla="*/ 29585 w 561506"/>
                  <a:gd name="connsiteY69" fmla="*/ 4521412 h 5880798"/>
                  <a:gd name="connsiteX70" fmla="*/ 29585 w 561506"/>
                  <a:gd name="connsiteY70" fmla="*/ 4550997 h 5880798"/>
                  <a:gd name="connsiteX71" fmla="*/ 0 w 561506"/>
                  <a:gd name="connsiteY71" fmla="*/ 4550997 h 5880798"/>
                  <a:gd name="connsiteX72" fmla="*/ 531921 w 561506"/>
                  <a:gd name="connsiteY72" fmla="*/ 4255451 h 5880798"/>
                  <a:gd name="connsiteX73" fmla="*/ 561506 w 561506"/>
                  <a:gd name="connsiteY73" fmla="*/ 4255451 h 5880798"/>
                  <a:gd name="connsiteX74" fmla="*/ 561506 w 561506"/>
                  <a:gd name="connsiteY74" fmla="*/ 4285036 h 5880798"/>
                  <a:gd name="connsiteX75" fmla="*/ 531921 w 561506"/>
                  <a:gd name="connsiteY75" fmla="*/ 4285036 h 5880798"/>
                  <a:gd name="connsiteX76" fmla="*/ 265961 w 561506"/>
                  <a:gd name="connsiteY76" fmla="*/ 4255451 h 5880798"/>
                  <a:gd name="connsiteX77" fmla="*/ 295547 w 561506"/>
                  <a:gd name="connsiteY77" fmla="*/ 4255451 h 5880798"/>
                  <a:gd name="connsiteX78" fmla="*/ 295547 w 561506"/>
                  <a:gd name="connsiteY78" fmla="*/ 4285036 h 5880798"/>
                  <a:gd name="connsiteX79" fmla="*/ 265961 w 561506"/>
                  <a:gd name="connsiteY79" fmla="*/ 4285036 h 5880798"/>
                  <a:gd name="connsiteX80" fmla="*/ 0 w 561506"/>
                  <a:gd name="connsiteY80" fmla="*/ 4255451 h 5880798"/>
                  <a:gd name="connsiteX81" fmla="*/ 29585 w 561506"/>
                  <a:gd name="connsiteY81" fmla="*/ 4255451 h 5880798"/>
                  <a:gd name="connsiteX82" fmla="*/ 29585 w 561506"/>
                  <a:gd name="connsiteY82" fmla="*/ 4285036 h 5880798"/>
                  <a:gd name="connsiteX83" fmla="*/ 0 w 561506"/>
                  <a:gd name="connsiteY83" fmla="*/ 4285036 h 5880798"/>
                  <a:gd name="connsiteX84" fmla="*/ 531921 w 561506"/>
                  <a:gd name="connsiteY84" fmla="*/ 3989491 h 5880798"/>
                  <a:gd name="connsiteX85" fmla="*/ 561506 w 561506"/>
                  <a:gd name="connsiteY85" fmla="*/ 3989491 h 5880798"/>
                  <a:gd name="connsiteX86" fmla="*/ 561506 w 561506"/>
                  <a:gd name="connsiteY86" fmla="*/ 4019077 h 5880798"/>
                  <a:gd name="connsiteX87" fmla="*/ 531921 w 561506"/>
                  <a:gd name="connsiteY87" fmla="*/ 4019077 h 5880798"/>
                  <a:gd name="connsiteX88" fmla="*/ 265961 w 561506"/>
                  <a:gd name="connsiteY88" fmla="*/ 3989491 h 5880798"/>
                  <a:gd name="connsiteX89" fmla="*/ 295547 w 561506"/>
                  <a:gd name="connsiteY89" fmla="*/ 3989491 h 5880798"/>
                  <a:gd name="connsiteX90" fmla="*/ 295547 w 561506"/>
                  <a:gd name="connsiteY90" fmla="*/ 4019077 h 5880798"/>
                  <a:gd name="connsiteX91" fmla="*/ 265961 w 561506"/>
                  <a:gd name="connsiteY91" fmla="*/ 4019077 h 5880798"/>
                  <a:gd name="connsiteX92" fmla="*/ 0 w 561506"/>
                  <a:gd name="connsiteY92" fmla="*/ 3989491 h 5880798"/>
                  <a:gd name="connsiteX93" fmla="*/ 29585 w 561506"/>
                  <a:gd name="connsiteY93" fmla="*/ 3989491 h 5880798"/>
                  <a:gd name="connsiteX94" fmla="*/ 29585 w 561506"/>
                  <a:gd name="connsiteY94" fmla="*/ 4019077 h 5880798"/>
                  <a:gd name="connsiteX95" fmla="*/ 0 w 561506"/>
                  <a:gd name="connsiteY95" fmla="*/ 4019077 h 5880798"/>
                  <a:gd name="connsiteX96" fmla="*/ 531921 w 561506"/>
                  <a:gd name="connsiteY96" fmla="*/ 3723530 h 5880798"/>
                  <a:gd name="connsiteX97" fmla="*/ 561506 w 561506"/>
                  <a:gd name="connsiteY97" fmla="*/ 3723530 h 5880798"/>
                  <a:gd name="connsiteX98" fmla="*/ 561506 w 561506"/>
                  <a:gd name="connsiteY98" fmla="*/ 3753115 h 5880798"/>
                  <a:gd name="connsiteX99" fmla="*/ 531921 w 561506"/>
                  <a:gd name="connsiteY99" fmla="*/ 3753115 h 5880798"/>
                  <a:gd name="connsiteX100" fmla="*/ 265961 w 561506"/>
                  <a:gd name="connsiteY100" fmla="*/ 3723530 h 5880798"/>
                  <a:gd name="connsiteX101" fmla="*/ 295547 w 561506"/>
                  <a:gd name="connsiteY101" fmla="*/ 3723530 h 5880798"/>
                  <a:gd name="connsiteX102" fmla="*/ 295547 w 561506"/>
                  <a:gd name="connsiteY102" fmla="*/ 3753115 h 5880798"/>
                  <a:gd name="connsiteX103" fmla="*/ 265961 w 561506"/>
                  <a:gd name="connsiteY103" fmla="*/ 3753115 h 5880798"/>
                  <a:gd name="connsiteX104" fmla="*/ 0 w 561506"/>
                  <a:gd name="connsiteY104" fmla="*/ 3723530 h 5880798"/>
                  <a:gd name="connsiteX105" fmla="*/ 29585 w 561506"/>
                  <a:gd name="connsiteY105" fmla="*/ 3723530 h 5880798"/>
                  <a:gd name="connsiteX106" fmla="*/ 29585 w 561506"/>
                  <a:gd name="connsiteY106" fmla="*/ 3753115 h 5880798"/>
                  <a:gd name="connsiteX107" fmla="*/ 0 w 561506"/>
                  <a:gd name="connsiteY107" fmla="*/ 3753115 h 5880798"/>
                  <a:gd name="connsiteX108" fmla="*/ 531921 w 561506"/>
                  <a:gd name="connsiteY108" fmla="*/ 3457570 h 5880798"/>
                  <a:gd name="connsiteX109" fmla="*/ 561506 w 561506"/>
                  <a:gd name="connsiteY109" fmla="*/ 3457570 h 5880798"/>
                  <a:gd name="connsiteX110" fmla="*/ 561506 w 561506"/>
                  <a:gd name="connsiteY110" fmla="*/ 3487156 h 5880798"/>
                  <a:gd name="connsiteX111" fmla="*/ 531921 w 561506"/>
                  <a:gd name="connsiteY111" fmla="*/ 3487156 h 5880798"/>
                  <a:gd name="connsiteX112" fmla="*/ 265961 w 561506"/>
                  <a:gd name="connsiteY112" fmla="*/ 3457570 h 5880798"/>
                  <a:gd name="connsiteX113" fmla="*/ 295547 w 561506"/>
                  <a:gd name="connsiteY113" fmla="*/ 3457570 h 5880798"/>
                  <a:gd name="connsiteX114" fmla="*/ 295547 w 561506"/>
                  <a:gd name="connsiteY114" fmla="*/ 3487156 h 5880798"/>
                  <a:gd name="connsiteX115" fmla="*/ 265961 w 561506"/>
                  <a:gd name="connsiteY115" fmla="*/ 3487156 h 5880798"/>
                  <a:gd name="connsiteX116" fmla="*/ 0 w 561506"/>
                  <a:gd name="connsiteY116" fmla="*/ 3457570 h 5880798"/>
                  <a:gd name="connsiteX117" fmla="*/ 29585 w 561506"/>
                  <a:gd name="connsiteY117" fmla="*/ 3457570 h 5880798"/>
                  <a:gd name="connsiteX118" fmla="*/ 29585 w 561506"/>
                  <a:gd name="connsiteY118" fmla="*/ 3487156 h 5880798"/>
                  <a:gd name="connsiteX119" fmla="*/ 0 w 561506"/>
                  <a:gd name="connsiteY119" fmla="*/ 3487156 h 5880798"/>
                  <a:gd name="connsiteX120" fmla="*/ 531921 w 561506"/>
                  <a:gd name="connsiteY120" fmla="*/ 3191618 h 5880798"/>
                  <a:gd name="connsiteX121" fmla="*/ 561506 w 561506"/>
                  <a:gd name="connsiteY121" fmla="*/ 3191618 h 5880798"/>
                  <a:gd name="connsiteX122" fmla="*/ 561506 w 561506"/>
                  <a:gd name="connsiteY122" fmla="*/ 3221195 h 5880798"/>
                  <a:gd name="connsiteX123" fmla="*/ 531921 w 561506"/>
                  <a:gd name="connsiteY123" fmla="*/ 3221195 h 5880798"/>
                  <a:gd name="connsiteX124" fmla="*/ 265961 w 561506"/>
                  <a:gd name="connsiteY124" fmla="*/ 3191618 h 5880798"/>
                  <a:gd name="connsiteX125" fmla="*/ 295547 w 561506"/>
                  <a:gd name="connsiteY125" fmla="*/ 3191618 h 5880798"/>
                  <a:gd name="connsiteX126" fmla="*/ 295547 w 561506"/>
                  <a:gd name="connsiteY126" fmla="*/ 3221195 h 5880798"/>
                  <a:gd name="connsiteX127" fmla="*/ 265961 w 561506"/>
                  <a:gd name="connsiteY127" fmla="*/ 3221195 h 5880798"/>
                  <a:gd name="connsiteX128" fmla="*/ 0 w 561506"/>
                  <a:gd name="connsiteY128" fmla="*/ 3191617 h 5880798"/>
                  <a:gd name="connsiteX129" fmla="*/ 29585 w 561506"/>
                  <a:gd name="connsiteY129" fmla="*/ 3191617 h 5880798"/>
                  <a:gd name="connsiteX130" fmla="*/ 29585 w 561506"/>
                  <a:gd name="connsiteY130" fmla="*/ 3221195 h 5880798"/>
                  <a:gd name="connsiteX131" fmla="*/ 0 w 561506"/>
                  <a:gd name="connsiteY131" fmla="*/ 3221195 h 5880798"/>
                  <a:gd name="connsiteX132" fmla="*/ 531921 w 561506"/>
                  <a:gd name="connsiteY132" fmla="*/ 2925660 h 5880798"/>
                  <a:gd name="connsiteX133" fmla="*/ 561506 w 561506"/>
                  <a:gd name="connsiteY133" fmla="*/ 2925660 h 5880798"/>
                  <a:gd name="connsiteX134" fmla="*/ 561506 w 561506"/>
                  <a:gd name="connsiteY134" fmla="*/ 2955246 h 5880798"/>
                  <a:gd name="connsiteX135" fmla="*/ 531921 w 561506"/>
                  <a:gd name="connsiteY135" fmla="*/ 2955246 h 5880798"/>
                  <a:gd name="connsiteX136" fmla="*/ 265961 w 561506"/>
                  <a:gd name="connsiteY136" fmla="*/ 2925659 h 5880798"/>
                  <a:gd name="connsiteX137" fmla="*/ 295547 w 561506"/>
                  <a:gd name="connsiteY137" fmla="*/ 2925659 h 5880798"/>
                  <a:gd name="connsiteX138" fmla="*/ 295547 w 561506"/>
                  <a:gd name="connsiteY138" fmla="*/ 2955245 h 5880798"/>
                  <a:gd name="connsiteX139" fmla="*/ 265961 w 561506"/>
                  <a:gd name="connsiteY139" fmla="*/ 2955245 h 5880798"/>
                  <a:gd name="connsiteX140" fmla="*/ 0 w 561506"/>
                  <a:gd name="connsiteY140" fmla="*/ 2925658 h 5880798"/>
                  <a:gd name="connsiteX141" fmla="*/ 29585 w 561506"/>
                  <a:gd name="connsiteY141" fmla="*/ 2925658 h 5880798"/>
                  <a:gd name="connsiteX142" fmla="*/ 29585 w 561506"/>
                  <a:gd name="connsiteY142" fmla="*/ 2955244 h 5880798"/>
                  <a:gd name="connsiteX143" fmla="*/ 0 w 561506"/>
                  <a:gd name="connsiteY143" fmla="*/ 2955244 h 5880798"/>
                  <a:gd name="connsiteX144" fmla="*/ 531921 w 561506"/>
                  <a:gd name="connsiteY144" fmla="*/ 2659620 h 5880798"/>
                  <a:gd name="connsiteX145" fmla="*/ 561506 w 561506"/>
                  <a:gd name="connsiteY145" fmla="*/ 2659620 h 5880798"/>
                  <a:gd name="connsiteX146" fmla="*/ 561506 w 561506"/>
                  <a:gd name="connsiteY146" fmla="*/ 2689204 h 5880798"/>
                  <a:gd name="connsiteX147" fmla="*/ 531921 w 561506"/>
                  <a:gd name="connsiteY147" fmla="*/ 2689204 h 5880798"/>
                  <a:gd name="connsiteX148" fmla="*/ 265961 w 561506"/>
                  <a:gd name="connsiteY148" fmla="*/ 2659616 h 5880798"/>
                  <a:gd name="connsiteX149" fmla="*/ 295547 w 561506"/>
                  <a:gd name="connsiteY149" fmla="*/ 2659616 h 5880798"/>
                  <a:gd name="connsiteX150" fmla="*/ 295547 w 561506"/>
                  <a:gd name="connsiteY150" fmla="*/ 2689201 h 5880798"/>
                  <a:gd name="connsiteX151" fmla="*/ 265961 w 561506"/>
                  <a:gd name="connsiteY151" fmla="*/ 2689201 h 5880798"/>
                  <a:gd name="connsiteX152" fmla="*/ 0 w 561506"/>
                  <a:gd name="connsiteY152" fmla="*/ 2659613 h 5880798"/>
                  <a:gd name="connsiteX153" fmla="*/ 29585 w 561506"/>
                  <a:gd name="connsiteY153" fmla="*/ 2659613 h 5880798"/>
                  <a:gd name="connsiteX154" fmla="*/ 29585 w 561506"/>
                  <a:gd name="connsiteY154" fmla="*/ 2689198 h 5880798"/>
                  <a:gd name="connsiteX155" fmla="*/ 0 w 561506"/>
                  <a:gd name="connsiteY155" fmla="*/ 2689198 h 5880798"/>
                  <a:gd name="connsiteX156" fmla="*/ 531921 w 561506"/>
                  <a:gd name="connsiteY156" fmla="*/ 2393661 h 5880798"/>
                  <a:gd name="connsiteX157" fmla="*/ 561506 w 561506"/>
                  <a:gd name="connsiteY157" fmla="*/ 2393661 h 5880798"/>
                  <a:gd name="connsiteX158" fmla="*/ 561506 w 561506"/>
                  <a:gd name="connsiteY158" fmla="*/ 2423260 h 5880798"/>
                  <a:gd name="connsiteX159" fmla="*/ 531921 w 561506"/>
                  <a:gd name="connsiteY159" fmla="*/ 2423260 h 5880798"/>
                  <a:gd name="connsiteX160" fmla="*/ 265961 w 561506"/>
                  <a:gd name="connsiteY160" fmla="*/ 2393658 h 5880798"/>
                  <a:gd name="connsiteX161" fmla="*/ 295547 w 561506"/>
                  <a:gd name="connsiteY161" fmla="*/ 2393658 h 5880798"/>
                  <a:gd name="connsiteX162" fmla="*/ 295547 w 561506"/>
                  <a:gd name="connsiteY162" fmla="*/ 2423257 h 5880798"/>
                  <a:gd name="connsiteX163" fmla="*/ 265961 w 561506"/>
                  <a:gd name="connsiteY163" fmla="*/ 2423257 h 5880798"/>
                  <a:gd name="connsiteX164" fmla="*/ 0 w 561506"/>
                  <a:gd name="connsiteY164" fmla="*/ 2393655 h 5880798"/>
                  <a:gd name="connsiteX165" fmla="*/ 29585 w 561506"/>
                  <a:gd name="connsiteY165" fmla="*/ 2393655 h 5880798"/>
                  <a:gd name="connsiteX166" fmla="*/ 29585 w 561506"/>
                  <a:gd name="connsiteY166" fmla="*/ 2423251 h 5880798"/>
                  <a:gd name="connsiteX167" fmla="*/ 0 w 561506"/>
                  <a:gd name="connsiteY167" fmla="*/ 2423251 h 5880798"/>
                  <a:gd name="connsiteX168" fmla="*/ 531921 w 561506"/>
                  <a:gd name="connsiteY168" fmla="*/ 2127694 h 5880798"/>
                  <a:gd name="connsiteX169" fmla="*/ 561506 w 561506"/>
                  <a:gd name="connsiteY169" fmla="*/ 2127694 h 5880798"/>
                  <a:gd name="connsiteX170" fmla="*/ 561506 w 561506"/>
                  <a:gd name="connsiteY170" fmla="*/ 2157283 h 5880798"/>
                  <a:gd name="connsiteX171" fmla="*/ 531921 w 561506"/>
                  <a:gd name="connsiteY171" fmla="*/ 2157283 h 5880798"/>
                  <a:gd name="connsiteX172" fmla="*/ 265961 w 561506"/>
                  <a:gd name="connsiteY172" fmla="*/ 2127693 h 5880798"/>
                  <a:gd name="connsiteX173" fmla="*/ 295547 w 561506"/>
                  <a:gd name="connsiteY173" fmla="*/ 2127693 h 5880798"/>
                  <a:gd name="connsiteX174" fmla="*/ 295547 w 561506"/>
                  <a:gd name="connsiteY174" fmla="*/ 2157282 h 5880798"/>
                  <a:gd name="connsiteX175" fmla="*/ 265961 w 561506"/>
                  <a:gd name="connsiteY175" fmla="*/ 2157282 h 5880798"/>
                  <a:gd name="connsiteX176" fmla="*/ 0 w 561506"/>
                  <a:gd name="connsiteY176" fmla="*/ 2127689 h 5880798"/>
                  <a:gd name="connsiteX177" fmla="*/ 29585 w 561506"/>
                  <a:gd name="connsiteY177" fmla="*/ 2127689 h 5880798"/>
                  <a:gd name="connsiteX178" fmla="*/ 29585 w 561506"/>
                  <a:gd name="connsiteY178" fmla="*/ 2157278 h 5880798"/>
                  <a:gd name="connsiteX179" fmla="*/ 0 w 561506"/>
                  <a:gd name="connsiteY179" fmla="*/ 2157278 h 5880798"/>
                  <a:gd name="connsiteX180" fmla="*/ 531921 w 561506"/>
                  <a:gd name="connsiteY180" fmla="*/ 1861731 h 5880798"/>
                  <a:gd name="connsiteX181" fmla="*/ 561506 w 561506"/>
                  <a:gd name="connsiteY181" fmla="*/ 1861731 h 5880798"/>
                  <a:gd name="connsiteX182" fmla="*/ 561506 w 561506"/>
                  <a:gd name="connsiteY182" fmla="*/ 1891308 h 5880798"/>
                  <a:gd name="connsiteX183" fmla="*/ 531921 w 561506"/>
                  <a:gd name="connsiteY183" fmla="*/ 1891308 h 5880798"/>
                  <a:gd name="connsiteX184" fmla="*/ 265961 w 561506"/>
                  <a:gd name="connsiteY184" fmla="*/ 1861728 h 5880798"/>
                  <a:gd name="connsiteX185" fmla="*/ 295547 w 561506"/>
                  <a:gd name="connsiteY185" fmla="*/ 1861728 h 5880798"/>
                  <a:gd name="connsiteX186" fmla="*/ 295547 w 561506"/>
                  <a:gd name="connsiteY186" fmla="*/ 1891306 h 5880798"/>
                  <a:gd name="connsiteX187" fmla="*/ 265961 w 561506"/>
                  <a:gd name="connsiteY187" fmla="*/ 1891306 h 5880798"/>
                  <a:gd name="connsiteX188" fmla="*/ 0 w 561506"/>
                  <a:gd name="connsiteY188" fmla="*/ 1861726 h 5880798"/>
                  <a:gd name="connsiteX189" fmla="*/ 29585 w 561506"/>
                  <a:gd name="connsiteY189" fmla="*/ 1861726 h 5880798"/>
                  <a:gd name="connsiteX190" fmla="*/ 29585 w 561506"/>
                  <a:gd name="connsiteY190" fmla="*/ 1891304 h 5880798"/>
                  <a:gd name="connsiteX191" fmla="*/ 0 w 561506"/>
                  <a:gd name="connsiteY191" fmla="*/ 1891304 h 5880798"/>
                  <a:gd name="connsiteX192" fmla="*/ 531921 w 561506"/>
                  <a:gd name="connsiteY192" fmla="*/ 1595769 h 5880798"/>
                  <a:gd name="connsiteX193" fmla="*/ 561506 w 561506"/>
                  <a:gd name="connsiteY193" fmla="*/ 1595769 h 5880798"/>
                  <a:gd name="connsiteX194" fmla="*/ 561506 w 561506"/>
                  <a:gd name="connsiteY194" fmla="*/ 1625355 h 5880798"/>
                  <a:gd name="connsiteX195" fmla="*/ 531921 w 561506"/>
                  <a:gd name="connsiteY195" fmla="*/ 1625355 h 5880798"/>
                  <a:gd name="connsiteX196" fmla="*/ 265961 w 561506"/>
                  <a:gd name="connsiteY196" fmla="*/ 1595766 h 5880798"/>
                  <a:gd name="connsiteX197" fmla="*/ 295547 w 561506"/>
                  <a:gd name="connsiteY197" fmla="*/ 1595766 h 5880798"/>
                  <a:gd name="connsiteX198" fmla="*/ 295547 w 561506"/>
                  <a:gd name="connsiteY198" fmla="*/ 1625352 h 5880798"/>
                  <a:gd name="connsiteX199" fmla="*/ 265961 w 561506"/>
                  <a:gd name="connsiteY199" fmla="*/ 1625352 h 5880798"/>
                  <a:gd name="connsiteX200" fmla="*/ 0 w 561506"/>
                  <a:gd name="connsiteY200" fmla="*/ 1595764 h 5880798"/>
                  <a:gd name="connsiteX201" fmla="*/ 29585 w 561506"/>
                  <a:gd name="connsiteY201" fmla="*/ 1595764 h 5880798"/>
                  <a:gd name="connsiteX202" fmla="*/ 29585 w 561506"/>
                  <a:gd name="connsiteY202" fmla="*/ 1625350 h 5880798"/>
                  <a:gd name="connsiteX203" fmla="*/ 0 w 561506"/>
                  <a:gd name="connsiteY203" fmla="*/ 1625350 h 5880798"/>
                  <a:gd name="connsiteX204" fmla="*/ 531921 w 561506"/>
                  <a:gd name="connsiteY204" fmla="*/ 1329811 h 5880798"/>
                  <a:gd name="connsiteX205" fmla="*/ 561506 w 561506"/>
                  <a:gd name="connsiteY205" fmla="*/ 1329811 h 5880798"/>
                  <a:gd name="connsiteX206" fmla="*/ 561506 w 561506"/>
                  <a:gd name="connsiteY206" fmla="*/ 1359396 h 5880798"/>
                  <a:gd name="connsiteX207" fmla="*/ 531921 w 561506"/>
                  <a:gd name="connsiteY207" fmla="*/ 1359396 h 5880798"/>
                  <a:gd name="connsiteX208" fmla="*/ 265961 w 561506"/>
                  <a:gd name="connsiteY208" fmla="*/ 1329809 h 5880798"/>
                  <a:gd name="connsiteX209" fmla="*/ 295547 w 561506"/>
                  <a:gd name="connsiteY209" fmla="*/ 1329809 h 5880798"/>
                  <a:gd name="connsiteX210" fmla="*/ 295547 w 561506"/>
                  <a:gd name="connsiteY210" fmla="*/ 1359393 h 5880798"/>
                  <a:gd name="connsiteX211" fmla="*/ 265961 w 561506"/>
                  <a:gd name="connsiteY211" fmla="*/ 1359393 h 5880798"/>
                  <a:gd name="connsiteX212" fmla="*/ 0 w 561506"/>
                  <a:gd name="connsiteY212" fmla="*/ 1329806 h 5880798"/>
                  <a:gd name="connsiteX213" fmla="*/ 29585 w 561506"/>
                  <a:gd name="connsiteY213" fmla="*/ 1329806 h 5880798"/>
                  <a:gd name="connsiteX214" fmla="*/ 29585 w 561506"/>
                  <a:gd name="connsiteY214" fmla="*/ 1359391 h 5880798"/>
                  <a:gd name="connsiteX215" fmla="*/ 0 w 561506"/>
                  <a:gd name="connsiteY215" fmla="*/ 1359391 h 5880798"/>
                  <a:gd name="connsiteX216" fmla="*/ 531921 w 561506"/>
                  <a:gd name="connsiteY216" fmla="*/ 1063855 h 5880798"/>
                  <a:gd name="connsiteX217" fmla="*/ 561506 w 561506"/>
                  <a:gd name="connsiteY217" fmla="*/ 1063855 h 5880798"/>
                  <a:gd name="connsiteX218" fmla="*/ 561506 w 561506"/>
                  <a:gd name="connsiteY218" fmla="*/ 1093441 h 5880798"/>
                  <a:gd name="connsiteX219" fmla="*/ 531921 w 561506"/>
                  <a:gd name="connsiteY219" fmla="*/ 1093441 h 5880798"/>
                  <a:gd name="connsiteX220" fmla="*/ 265961 w 561506"/>
                  <a:gd name="connsiteY220" fmla="*/ 1063852 h 5880798"/>
                  <a:gd name="connsiteX221" fmla="*/ 295547 w 561506"/>
                  <a:gd name="connsiteY221" fmla="*/ 1063852 h 5880798"/>
                  <a:gd name="connsiteX222" fmla="*/ 295547 w 561506"/>
                  <a:gd name="connsiteY222" fmla="*/ 1093438 h 5880798"/>
                  <a:gd name="connsiteX223" fmla="*/ 265961 w 561506"/>
                  <a:gd name="connsiteY223" fmla="*/ 1093438 h 5880798"/>
                  <a:gd name="connsiteX224" fmla="*/ 0 w 561506"/>
                  <a:gd name="connsiteY224" fmla="*/ 1063849 h 5880798"/>
                  <a:gd name="connsiteX225" fmla="*/ 29585 w 561506"/>
                  <a:gd name="connsiteY225" fmla="*/ 1063849 h 5880798"/>
                  <a:gd name="connsiteX226" fmla="*/ 29585 w 561506"/>
                  <a:gd name="connsiteY226" fmla="*/ 1093435 h 5880798"/>
                  <a:gd name="connsiteX227" fmla="*/ 0 w 561506"/>
                  <a:gd name="connsiteY227" fmla="*/ 1093435 h 5880798"/>
                  <a:gd name="connsiteX228" fmla="*/ 531921 w 561506"/>
                  <a:gd name="connsiteY228" fmla="*/ 797884 h 5880798"/>
                  <a:gd name="connsiteX229" fmla="*/ 561506 w 561506"/>
                  <a:gd name="connsiteY229" fmla="*/ 797884 h 5880798"/>
                  <a:gd name="connsiteX230" fmla="*/ 561506 w 561506"/>
                  <a:gd name="connsiteY230" fmla="*/ 827470 h 5880798"/>
                  <a:gd name="connsiteX231" fmla="*/ 531921 w 561506"/>
                  <a:gd name="connsiteY231" fmla="*/ 827470 h 5880798"/>
                  <a:gd name="connsiteX232" fmla="*/ 265961 w 561506"/>
                  <a:gd name="connsiteY232" fmla="*/ 797882 h 5880798"/>
                  <a:gd name="connsiteX233" fmla="*/ 295547 w 561506"/>
                  <a:gd name="connsiteY233" fmla="*/ 797882 h 5880798"/>
                  <a:gd name="connsiteX234" fmla="*/ 295547 w 561506"/>
                  <a:gd name="connsiteY234" fmla="*/ 827468 h 5880798"/>
                  <a:gd name="connsiteX235" fmla="*/ 265961 w 561506"/>
                  <a:gd name="connsiteY235" fmla="*/ 827468 h 5880798"/>
                  <a:gd name="connsiteX236" fmla="*/ 0 w 561506"/>
                  <a:gd name="connsiteY236" fmla="*/ 797879 h 5880798"/>
                  <a:gd name="connsiteX237" fmla="*/ 29585 w 561506"/>
                  <a:gd name="connsiteY237" fmla="*/ 797879 h 5880798"/>
                  <a:gd name="connsiteX238" fmla="*/ 29585 w 561506"/>
                  <a:gd name="connsiteY238" fmla="*/ 827465 h 5880798"/>
                  <a:gd name="connsiteX239" fmla="*/ 0 w 561506"/>
                  <a:gd name="connsiteY239" fmla="*/ 827465 h 5880798"/>
                  <a:gd name="connsiteX240" fmla="*/ 531921 w 561506"/>
                  <a:gd name="connsiteY240" fmla="*/ 531924 h 5880798"/>
                  <a:gd name="connsiteX241" fmla="*/ 561506 w 561506"/>
                  <a:gd name="connsiteY241" fmla="*/ 531924 h 5880798"/>
                  <a:gd name="connsiteX242" fmla="*/ 561506 w 561506"/>
                  <a:gd name="connsiteY242" fmla="*/ 561509 h 5880798"/>
                  <a:gd name="connsiteX243" fmla="*/ 531921 w 561506"/>
                  <a:gd name="connsiteY243" fmla="*/ 561509 h 5880798"/>
                  <a:gd name="connsiteX244" fmla="*/ 265961 w 561506"/>
                  <a:gd name="connsiteY244" fmla="*/ 531922 h 5880798"/>
                  <a:gd name="connsiteX245" fmla="*/ 295547 w 561506"/>
                  <a:gd name="connsiteY245" fmla="*/ 531922 h 5880798"/>
                  <a:gd name="connsiteX246" fmla="*/ 295547 w 561506"/>
                  <a:gd name="connsiteY246" fmla="*/ 561507 h 5880798"/>
                  <a:gd name="connsiteX247" fmla="*/ 265961 w 561506"/>
                  <a:gd name="connsiteY247" fmla="*/ 561507 h 5880798"/>
                  <a:gd name="connsiteX248" fmla="*/ 0 w 561506"/>
                  <a:gd name="connsiteY248" fmla="*/ 531920 h 5880798"/>
                  <a:gd name="connsiteX249" fmla="*/ 29585 w 561506"/>
                  <a:gd name="connsiteY249" fmla="*/ 531920 h 5880798"/>
                  <a:gd name="connsiteX250" fmla="*/ 29585 w 561506"/>
                  <a:gd name="connsiteY250" fmla="*/ 561505 h 5880798"/>
                  <a:gd name="connsiteX251" fmla="*/ 0 w 561506"/>
                  <a:gd name="connsiteY251" fmla="*/ 561505 h 5880798"/>
                  <a:gd name="connsiteX252" fmla="*/ 531921 w 561506"/>
                  <a:gd name="connsiteY252" fmla="*/ 265964 h 5880798"/>
                  <a:gd name="connsiteX253" fmla="*/ 561506 w 561506"/>
                  <a:gd name="connsiteY253" fmla="*/ 265964 h 5880798"/>
                  <a:gd name="connsiteX254" fmla="*/ 561506 w 561506"/>
                  <a:gd name="connsiteY254" fmla="*/ 295550 h 5880798"/>
                  <a:gd name="connsiteX255" fmla="*/ 531921 w 561506"/>
                  <a:gd name="connsiteY255" fmla="*/ 295550 h 5880798"/>
                  <a:gd name="connsiteX256" fmla="*/ 265961 w 561506"/>
                  <a:gd name="connsiteY256" fmla="*/ 265962 h 5880798"/>
                  <a:gd name="connsiteX257" fmla="*/ 295547 w 561506"/>
                  <a:gd name="connsiteY257" fmla="*/ 265962 h 5880798"/>
                  <a:gd name="connsiteX258" fmla="*/ 295547 w 561506"/>
                  <a:gd name="connsiteY258" fmla="*/ 295548 h 5880798"/>
                  <a:gd name="connsiteX259" fmla="*/ 265961 w 561506"/>
                  <a:gd name="connsiteY259" fmla="*/ 295548 h 5880798"/>
                  <a:gd name="connsiteX260" fmla="*/ 0 w 561506"/>
                  <a:gd name="connsiteY260" fmla="*/ 265960 h 5880798"/>
                  <a:gd name="connsiteX261" fmla="*/ 29585 w 561506"/>
                  <a:gd name="connsiteY261" fmla="*/ 265960 h 5880798"/>
                  <a:gd name="connsiteX262" fmla="*/ 29585 w 561506"/>
                  <a:gd name="connsiteY262" fmla="*/ 295546 h 5880798"/>
                  <a:gd name="connsiteX263" fmla="*/ 0 w 561506"/>
                  <a:gd name="connsiteY263" fmla="*/ 295546 h 5880798"/>
                  <a:gd name="connsiteX264" fmla="*/ 531921 w 561506"/>
                  <a:gd name="connsiteY264" fmla="*/ 5 h 5880798"/>
                  <a:gd name="connsiteX265" fmla="*/ 561506 w 561506"/>
                  <a:gd name="connsiteY265" fmla="*/ 5 h 5880798"/>
                  <a:gd name="connsiteX266" fmla="*/ 561506 w 561506"/>
                  <a:gd name="connsiteY266" fmla="*/ 29591 h 5880798"/>
                  <a:gd name="connsiteX267" fmla="*/ 531921 w 561506"/>
                  <a:gd name="connsiteY267" fmla="*/ 29591 h 5880798"/>
                  <a:gd name="connsiteX268" fmla="*/ 265961 w 561506"/>
                  <a:gd name="connsiteY268" fmla="*/ 3 h 5880798"/>
                  <a:gd name="connsiteX269" fmla="*/ 295547 w 561506"/>
                  <a:gd name="connsiteY269" fmla="*/ 3 h 5880798"/>
                  <a:gd name="connsiteX270" fmla="*/ 295547 w 561506"/>
                  <a:gd name="connsiteY270" fmla="*/ 29589 h 5880798"/>
                  <a:gd name="connsiteX271" fmla="*/ 265961 w 561506"/>
                  <a:gd name="connsiteY271" fmla="*/ 29589 h 5880798"/>
                  <a:gd name="connsiteX272" fmla="*/ 0 w 561506"/>
                  <a:gd name="connsiteY272" fmla="*/ 0 h 5880798"/>
                  <a:gd name="connsiteX273" fmla="*/ 29585 w 561506"/>
                  <a:gd name="connsiteY273" fmla="*/ 0 h 5880798"/>
                  <a:gd name="connsiteX274" fmla="*/ 29585 w 561506"/>
                  <a:gd name="connsiteY274" fmla="*/ 29586 h 5880798"/>
                  <a:gd name="connsiteX275" fmla="*/ 0 w 561506"/>
                  <a:gd name="connsiteY275" fmla="*/ 29586 h 5880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Lst>
                <a:rect l="l" t="t" r="r" b="b"/>
                <a:pathLst>
                  <a:path w="561506" h="5880798">
                    <a:moveTo>
                      <a:pt x="531921" y="5851213"/>
                    </a:moveTo>
                    <a:lnTo>
                      <a:pt x="561506" y="5851213"/>
                    </a:lnTo>
                    <a:lnTo>
                      <a:pt x="561506" y="5880798"/>
                    </a:lnTo>
                    <a:lnTo>
                      <a:pt x="531921" y="5880798"/>
                    </a:lnTo>
                    <a:close/>
                    <a:moveTo>
                      <a:pt x="265961" y="5851213"/>
                    </a:moveTo>
                    <a:lnTo>
                      <a:pt x="295547" y="5851213"/>
                    </a:lnTo>
                    <a:lnTo>
                      <a:pt x="295547" y="5880798"/>
                    </a:lnTo>
                    <a:lnTo>
                      <a:pt x="265961" y="5880798"/>
                    </a:lnTo>
                    <a:close/>
                    <a:moveTo>
                      <a:pt x="0" y="5851213"/>
                    </a:moveTo>
                    <a:lnTo>
                      <a:pt x="29585" y="5851213"/>
                    </a:lnTo>
                    <a:lnTo>
                      <a:pt x="29585" y="5880798"/>
                    </a:lnTo>
                    <a:lnTo>
                      <a:pt x="0" y="5880798"/>
                    </a:lnTo>
                    <a:close/>
                    <a:moveTo>
                      <a:pt x="531921" y="5585253"/>
                    </a:moveTo>
                    <a:lnTo>
                      <a:pt x="561506" y="5585253"/>
                    </a:lnTo>
                    <a:lnTo>
                      <a:pt x="561506" y="5614838"/>
                    </a:lnTo>
                    <a:lnTo>
                      <a:pt x="531921" y="5614838"/>
                    </a:lnTo>
                    <a:close/>
                    <a:moveTo>
                      <a:pt x="265961" y="5585253"/>
                    </a:moveTo>
                    <a:lnTo>
                      <a:pt x="295547" y="5585253"/>
                    </a:lnTo>
                    <a:lnTo>
                      <a:pt x="295547" y="5614838"/>
                    </a:lnTo>
                    <a:lnTo>
                      <a:pt x="265961" y="5614838"/>
                    </a:lnTo>
                    <a:close/>
                    <a:moveTo>
                      <a:pt x="0" y="5585253"/>
                    </a:moveTo>
                    <a:lnTo>
                      <a:pt x="29585" y="5585253"/>
                    </a:lnTo>
                    <a:lnTo>
                      <a:pt x="29585" y="5614838"/>
                    </a:lnTo>
                    <a:lnTo>
                      <a:pt x="0" y="5614838"/>
                    </a:lnTo>
                    <a:close/>
                    <a:moveTo>
                      <a:pt x="531921" y="5319293"/>
                    </a:moveTo>
                    <a:lnTo>
                      <a:pt x="561506" y="5319293"/>
                    </a:lnTo>
                    <a:lnTo>
                      <a:pt x="561506" y="5348879"/>
                    </a:lnTo>
                    <a:lnTo>
                      <a:pt x="531921" y="5348879"/>
                    </a:lnTo>
                    <a:close/>
                    <a:moveTo>
                      <a:pt x="265961" y="5319293"/>
                    </a:moveTo>
                    <a:lnTo>
                      <a:pt x="295547" y="5319293"/>
                    </a:lnTo>
                    <a:lnTo>
                      <a:pt x="295547" y="5348879"/>
                    </a:lnTo>
                    <a:lnTo>
                      <a:pt x="265961" y="5348879"/>
                    </a:lnTo>
                    <a:close/>
                    <a:moveTo>
                      <a:pt x="0" y="5319293"/>
                    </a:moveTo>
                    <a:lnTo>
                      <a:pt x="29585" y="5319293"/>
                    </a:lnTo>
                    <a:lnTo>
                      <a:pt x="29585" y="5348879"/>
                    </a:lnTo>
                    <a:lnTo>
                      <a:pt x="0" y="5348879"/>
                    </a:lnTo>
                    <a:close/>
                    <a:moveTo>
                      <a:pt x="531921" y="5053332"/>
                    </a:moveTo>
                    <a:lnTo>
                      <a:pt x="561506" y="5053332"/>
                    </a:lnTo>
                    <a:lnTo>
                      <a:pt x="561506" y="5082917"/>
                    </a:lnTo>
                    <a:lnTo>
                      <a:pt x="531921" y="5082917"/>
                    </a:lnTo>
                    <a:close/>
                    <a:moveTo>
                      <a:pt x="265961" y="5053332"/>
                    </a:moveTo>
                    <a:lnTo>
                      <a:pt x="295547" y="5053332"/>
                    </a:lnTo>
                    <a:lnTo>
                      <a:pt x="295547" y="5082917"/>
                    </a:lnTo>
                    <a:lnTo>
                      <a:pt x="265961" y="5082917"/>
                    </a:lnTo>
                    <a:close/>
                    <a:moveTo>
                      <a:pt x="0" y="5053332"/>
                    </a:moveTo>
                    <a:lnTo>
                      <a:pt x="29585" y="5053332"/>
                    </a:lnTo>
                    <a:lnTo>
                      <a:pt x="29585" y="5082917"/>
                    </a:lnTo>
                    <a:lnTo>
                      <a:pt x="0" y="5082917"/>
                    </a:lnTo>
                    <a:close/>
                    <a:moveTo>
                      <a:pt x="531921" y="4787372"/>
                    </a:moveTo>
                    <a:lnTo>
                      <a:pt x="561506" y="4787372"/>
                    </a:lnTo>
                    <a:lnTo>
                      <a:pt x="561506" y="4816958"/>
                    </a:lnTo>
                    <a:lnTo>
                      <a:pt x="531921" y="4816958"/>
                    </a:lnTo>
                    <a:close/>
                    <a:moveTo>
                      <a:pt x="265961" y="4787372"/>
                    </a:moveTo>
                    <a:lnTo>
                      <a:pt x="295547" y="4787372"/>
                    </a:lnTo>
                    <a:lnTo>
                      <a:pt x="295547" y="4816958"/>
                    </a:lnTo>
                    <a:lnTo>
                      <a:pt x="265961" y="4816958"/>
                    </a:lnTo>
                    <a:close/>
                    <a:moveTo>
                      <a:pt x="0" y="4787372"/>
                    </a:moveTo>
                    <a:lnTo>
                      <a:pt x="29585" y="4787372"/>
                    </a:lnTo>
                    <a:lnTo>
                      <a:pt x="29585" y="4816958"/>
                    </a:lnTo>
                    <a:lnTo>
                      <a:pt x="0" y="4816958"/>
                    </a:lnTo>
                    <a:close/>
                    <a:moveTo>
                      <a:pt x="531921" y="4521412"/>
                    </a:moveTo>
                    <a:lnTo>
                      <a:pt x="561506" y="4521412"/>
                    </a:lnTo>
                    <a:lnTo>
                      <a:pt x="561506" y="4550997"/>
                    </a:lnTo>
                    <a:lnTo>
                      <a:pt x="531921" y="4550997"/>
                    </a:lnTo>
                    <a:close/>
                    <a:moveTo>
                      <a:pt x="265961" y="4521412"/>
                    </a:moveTo>
                    <a:lnTo>
                      <a:pt x="295547" y="4521412"/>
                    </a:lnTo>
                    <a:lnTo>
                      <a:pt x="295547" y="4550997"/>
                    </a:lnTo>
                    <a:lnTo>
                      <a:pt x="265961" y="4550997"/>
                    </a:lnTo>
                    <a:close/>
                    <a:moveTo>
                      <a:pt x="0" y="4521412"/>
                    </a:moveTo>
                    <a:lnTo>
                      <a:pt x="29585" y="4521412"/>
                    </a:lnTo>
                    <a:lnTo>
                      <a:pt x="29585" y="4550997"/>
                    </a:lnTo>
                    <a:lnTo>
                      <a:pt x="0" y="4550997"/>
                    </a:lnTo>
                    <a:close/>
                    <a:moveTo>
                      <a:pt x="531921" y="4255451"/>
                    </a:moveTo>
                    <a:lnTo>
                      <a:pt x="561506" y="4255451"/>
                    </a:lnTo>
                    <a:lnTo>
                      <a:pt x="561506" y="4285036"/>
                    </a:lnTo>
                    <a:lnTo>
                      <a:pt x="531921" y="4285036"/>
                    </a:lnTo>
                    <a:close/>
                    <a:moveTo>
                      <a:pt x="265961" y="4255451"/>
                    </a:moveTo>
                    <a:lnTo>
                      <a:pt x="295547" y="4255451"/>
                    </a:lnTo>
                    <a:lnTo>
                      <a:pt x="295547" y="4285036"/>
                    </a:lnTo>
                    <a:lnTo>
                      <a:pt x="265961" y="4285036"/>
                    </a:lnTo>
                    <a:close/>
                    <a:moveTo>
                      <a:pt x="0" y="4255451"/>
                    </a:moveTo>
                    <a:lnTo>
                      <a:pt x="29585" y="4255451"/>
                    </a:lnTo>
                    <a:lnTo>
                      <a:pt x="29585" y="4285036"/>
                    </a:lnTo>
                    <a:lnTo>
                      <a:pt x="0" y="4285036"/>
                    </a:lnTo>
                    <a:close/>
                    <a:moveTo>
                      <a:pt x="531921" y="3989491"/>
                    </a:moveTo>
                    <a:lnTo>
                      <a:pt x="561506" y="3989491"/>
                    </a:lnTo>
                    <a:lnTo>
                      <a:pt x="561506" y="4019077"/>
                    </a:lnTo>
                    <a:lnTo>
                      <a:pt x="531921" y="4019077"/>
                    </a:lnTo>
                    <a:close/>
                    <a:moveTo>
                      <a:pt x="265961" y="3989491"/>
                    </a:moveTo>
                    <a:lnTo>
                      <a:pt x="295547" y="3989491"/>
                    </a:lnTo>
                    <a:lnTo>
                      <a:pt x="295547" y="4019077"/>
                    </a:lnTo>
                    <a:lnTo>
                      <a:pt x="265961" y="4019077"/>
                    </a:lnTo>
                    <a:close/>
                    <a:moveTo>
                      <a:pt x="0" y="3989491"/>
                    </a:moveTo>
                    <a:lnTo>
                      <a:pt x="29585" y="3989491"/>
                    </a:lnTo>
                    <a:lnTo>
                      <a:pt x="29585" y="4019077"/>
                    </a:lnTo>
                    <a:lnTo>
                      <a:pt x="0" y="4019077"/>
                    </a:lnTo>
                    <a:close/>
                    <a:moveTo>
                      <a:pt x="531921" y="3723530"/>
                    </a:moveTo>
                    <a:lnTo>
                      <a:pt x="561506" y="3723530"/>
                    </a:lnTo>
                    <a:lnTo>
                      <a:pt x="561506" y="3753115"/>
                    </a:lnTo>
                    <a:lnTo>
                      <a:pt x="531921" y="3753115"/>
                    </a:lnTo>
                    <a:close/>
                    <a:moveTo>
                      <a:pt x="265961" y="3723530"/>
                    </a:moveTo>
                    <a:lnTo>
                      <a:pt x="295547" y="3723530"/>
                    </a:lnTo>
                    <a:lnTo>
                      <a:pt x="295547" y="3753115"/>
                    </a:lnTo>
                    <a:lnTo>
                      <a:pt x="265961" y="3753115"/>
                    </a:lnTo>
                    <a:close/>
                    <a:moveTo>
                      <a:pt x="0" y="3723530"/>
                    </a:moveTo>
                    <a:lnTo>
                      <a:pt x="29585" y="3723530"/>
                    </a:lnTo>
                    <a:lnTo>
                      <a:pt x="29585" y="3753115"/>
                    </a:lnTo>
                    <a:lnTo>
                      <a:pt x="0" y="3753115"/>
                    </a:lnTo>
                    <a:close/>
                    <a:moveTo>
                      <a:pt x="531921" y="3457570"/>
                    </a:moveTo>
                    <a:lnTo>
                      <a:pt x="561506" y="3457570"/>
                    </a:lnTo>
                    <a:lnTo>
                      <a:pt x="561506" y="3487156"/>
                    </a:lnTo>
                    <a:lnTo>
                      <a:pt x="531921" y="3487156"/>
                    </a:lnTo>
                    <a:close/>
                    <a:moveTo>
                      <a:pt x="265961" y="3457570"/>
                    </a:moveTo>
                    <a:lnTo>
                      <a:pt x="295547" y="3457570"/>
                    </a:lnTo>
                    <a:lnTo>
                      <a:pt x="295547" y="3487156"/>
                    </a:lnTo>
                    <a:lnTo>
                      <a:pt x="265961" y="3487156"/>
                    </a:lnTo>
                    <a:close/>
                    <a:moveTo>
                      <a:pt x="0" y="3457570"/>
                    </a:moveTo>
                    <a:lnTo>
                      <a:pt x="29585" y="3457570"/>
                    </a:lnTo>
                    <a:lnTo>
                      <a:pt x="29585" y="3487156"/>
                    </a:lnTo>
                    <a:lnTo>
                      <a:pt x="0" y="3487156"/>
                    </a:lnTo>
                    <a:close/>
                    <a:moveTo>
                      <a:pt x="531921" y="3191618"/>
                    </a:moveTo>
                    <a:lnTo>
                      <a:pt x="561506" y="3191618"/>
                    </a:lnTo>
                    <a:lnTo>
                      <a:pt x="561506" y="3221195"/>
                    </a:lnTo>
                    <a:lnTo>
                      <a:pt x="531921" y="3221195"/>
                    </a:lnTo>
                    <a:close/>
                    <a:moveTo>
                      <a:pt x="265961" y="3191618"/>
                    </a:moveTo>
                    <a:lnTo>
                      <a:pt x="295547" y="3191618"/>
                    </a:lnTo>
                    <a:lnTo>
                      <a:pt x="295547" y="3221195"/>
                    </a:lnTo>
                    <a:lnTo>
                      <a:pt x="265961" y="3221195"/>
                    </a:lnTo>
                    <a:close/>
                    <a:moveTo>
                      <a:pt x="0" y="3191617"/>
                    </a:moveTo>
                    <a:lnTo>
                      <a:pt x="29585" y="3191617"/>
                    </a:lnTo>
                    <a:lnTo>
                      <a:pt x="29585" y="3221195"/>
                    </a:lnTo>
                    <a:lnTo>
                      <a:pt x="0" y="3221195"/>
                    </a:lnTo>
                    <a:close/>
                    <a:moveTo>
                      <a:pt x="531921" y="2925660"/>
                    </a:moveTo>
                    <a:lnTo>
                      <a:pt x="561506" y="2925660"/>
                    </a:lnTo>
                    <a:lnTo>
                      <a:pt x="561506" y="2955246"/>
                    </a:lnTo>
                    <a:lnTo>
                      <a:pt x="531921" y="2955246"/>
                    </a:lnTo>
                    <a:close/>
                    <a:moveTo>
                      <a:pt x="265961" y="2925659"/>
                    </a:moveTo>
                    <a:lnTo>
                      <a:pt x="295547" y="2925659"/>
                    </a:lnTo>
                    <a:lnTo>
                      <a:pt x="295547" y="2955245"/>
                    </a:lnTo>
                    <a:lnTo>
                      <a:pt x="265961" y="2955245"/>
                    </a:lnTo>
                    <a:close/>
                    <a:moveTo>
                      <a:pt x="0" y="2925658"/>
                    </a:moveTo>
                    <a:lnTo>
                      <a:pt x="29585" y="2925658"/>
                    </a:lnTo>
                    <a:lnTo>
                      <a:pt x="29585" y="2955244"/>
                    </a:lnTo>
                    <a:lnTo>
                      <a:pt x="0" y="2955244"/>
                    </a:lnTo>
                    <a:close/>
                    <a:moveTo>
                      <a:pt x="531921" y="2659620"/>
                    </a:moveTo>
                    <a:lnTo>
                      <a:pt x="561506" y="2659620"/>
                    </a:lnTo>
                    <a:lnTo>
                      <a:pt x="561506" y="2689204"/>
                    </a:lnTo>
                    <a:lnTo>
                      <a:pt x="531921" y="2689204"/>
                    </a:lnTo>
                    <a:close/>
                    <a:moveTo>
                      <a:pt x="265961" y="2659616"/>
                    </a:moveTo>
                    <a:lnTo>
                      <a:pt x="295547" y="2659616"/>
                    </a:lnTo>
                    <a:lnTo>
                      <a:pt x="295547" y="2689201"/>
                    </a:lnTo>
                    <a:lnTo>
                      <a:pt x="265961" y="2689201"/>
                    </a:lnTo>
                    <a:close/>
                    <a:moveTo>
                      <a:pt x="0" y="2659613"/>
                    </a:moveTo>
                    <a:lnTo>
                      <a:pt x="29585" y="2659613"/>
                    </a:lnTo>
                    <a:lnTo>
                      <a:pt x="29585" y="2689198"/>
                    </a:lnTo>
                    <a:lnTo>
                      <a:pt x="0" y="2689198"/>
                    </a:lnTo>
                    <a:close/>
                    <a:moveTo>
                      <a:pt x="531921" y="2393661"/>
                    </a:moveTo>
                    <a:lnTo>
                      <a:pt x="561506" y="2393661"/>
                    </a:lnTo>
                    <a:lnTo>
                      <a:pt x="561506" y="2423260"/>
                    </a:lnTo>
                    <a:lnTo>
                      <a:pt x="531921" y="2423260"/>
                    </a:lnTo>
                    <a:close/>
                    <a:moveTo>
                      <a:pt x="265961" y="2393658"/>
                    </a:moveTo>
                    <a:lnTo>
                      <a:pt x="295547" y="2393658"/>
                    </a:lnTo>
                    <a:lnTo>
                      <a:pt x="295547" y="2423257"/>
                    </a:lnTo>
                    <a:lnTo>
                      <a:pt x="265961" y="2423257"/>
                    </a:lnTo>
                    <a:close/>
                    <a:moveTo>
                      <a:pt x="0" y="2393655"/>
                    </a:moveTo>
                    <a:lnTo>
                      <a:pt x="29585" y="2393655"/>
                    </a:lnTo>
                    <a:lnTo>
                      <a:pt x="29585" y="2423251"/>
                    </a:lnTo>
                    <a:lnTo>
                      <a:pt x="0" y="2423251"/>
                    </a:lnTo>
                    <a:close/>
                    <a:moveTo>
                      <a:pt x="531921" y="2127694"/>
                    </a:moveTo>
                    <a:lnTo>
                      <a:pt x="561506" y="2127694"/>
                    </a:lnTo>
                    <a:lnTo>
                      <a:pt x="561506" y="2157283"/>
                    </a:lnTo>
                    <a:lnTo>
                      <a:pt x="531921" y="2157283"/>
                    </a:lnTo>
                    <a:close/>
                    <a:moveTo>
                      <a:pt x="265961" y="2127693"/>
                    </a:moveTo>
                    <a:lnTo>
                      <a:pt x="295547" y="2127693"/>
                    </a:lnTo>
                    <a:lnTo>
                      <a:pt x="295547" y="2157282"/>
                    </a:lnTo>
                    <a:lnTo>
                      <a:pt x="265961" y="2157282"/>
                    </a:lnTo>
                    <a:close/>
                    <a:moveTo>
                      <a:pt x="0" y="2127689"/>
                    </a:moveTo>
                    <a:lnTo>
                      <a:pt x="29585" y="2127689"/>
                    </a:lnTo>
                    <a:lnTo>
                      <a:pt x="29585" y="2157278"/>
                    </a:lnTo>
                    <a:lnTo>
                      <a:pt x="0" y="2157278"/>
                    </a:lnTo>
                    <a:close/>
                    <a:moveTo>
                      <a:pt x="531921" y="1861731"/>
                    </a:moveTo>
                    <a:lnTo>
                      <a:pt x="561506" y="1861731"/>
                    </a:lnTo>
                    <a:lnTo>
                      <a:pt x="561506" y="1891308"/>
                    </a:lnTo>
                    <a:lnTo>
                      <a:pt x="531921" y="1891308"/>
                    </a:lnTo>
                    <a:close/>
                    <a:moveTo>
                      <a:pt x="265961" y="1861728"/>
                    </a:moveTo>
                    <a:lnTo>
                      <a:pt x="295547" y="1861728"/>
                    </a:lnTo>
                    <a:lnTo>
                      <a:pt x="295547" y="1891306"/>
                    </a:lnTo>
                    <a:lnTo>
                      <a:pt x="265961" y="1891306"/>
                    </a:lnTo>
                    <a:close/>
                    <a:moveTo>
                      <a:pt x="0" y="1861726"/>
                    </a:moveTo>
                    <a:lnTo>
                      <a:pt x="29585" y="1861726"/>
                    </a:lnTo>
                    <a:lnTo>
                      <a:pt x="29585" y="1891304"/>
                    </a:lnTo>
                    <a:lnTo>
                      <a:pt x="0" y="1891304"/>
                    </a:lnTo>
                    <a:close/>
                    <a:moveTo>
                      <a:pt x="531921" y="1595769"/>
                    </a:moveTo>
                    <a:lnTo>
                      <a:pt x="561506" y="1595769"/>
                    </a:lnTo>
                    <a:lnTo>
                      <a:pt x="561506" y="1625355"/>
                    </a:lnTo>
                    <a:lnTo>
                      <a:pt x="531921" y="1625355"/>
                    </a:lnTo>
                    <a:close/>
                    <a:moveTo>
                      <a:pt x="265961" y="1595766"/>
                    </a:moveTo>
                    <a:lnTo>
                      <a:pt x="295547" y="1595766"/>
                    </a:lnTo>
                    <a:lnTo>
                      <a:pt x="295547" y="1625352"/>
                    </a:lnTo>
                    <a:lnTo>
                      <a:pt x="265961" y="1625352"/>
                    </a:lnTo>
                    <a:close/>
                    <a:moveTo>
                      <a:pt x="0" y="1595764"/>
                    </a:moveTo>
                    <a:lnTo>
                      <a:pt x="29585" y="1595764"/>
                    </a:lnTo>
                    <a:lnTo>
                      <a:pt x="29585" y="1625350"/>
                    </a:lnTo>
                    <a:lnTo>
                      <a:pt x="0" y="1625350"/>
                    </a:lnTo>
                    <a:close/>
                    <a:moveTo>
                      <a:pt x="531921" y="1329811"/>
                    </a:moveTo>
                    <a:lnTo>
                      <a:pt x="561506" y="1329811"/>
                    </a:lnTo>
                    <a:lnTo>
                      <a:pt x="561506" y="1359396"/>
                    </a:lnTo>
                    <a:lnTo>
                      <a:pt x="531921" y="1359396"/>
                    </a:lnTo>
                    <a:close/>
                    <a:moveTo>
                      <a:pt x="265961" y="1329809"/>
                    </a:moveTo>
                    <a:lnTo>
                      <a:pt x="295547" y="1329809"/>
                    </a:lnTo>
                    <a:lnTo>
                      <a:pt x="295547" y="1359393"/>
                    </a:lnTo>
                    <a:lnTo>
                      <a:pt x="265961" y="1359393"/>
                    </a:lnTo>
                    <a:close/>
                    <a:moveTo>
                      <a:pt x="0" y="1329806"/>
                    </a:moveTo>
                    <a:lnTo>
                      <a:pt x="29585" y="1329806"/>
                    </a:lnTo>
                    <a:lnTo>
                      <a:pt x="29585" y="1359391"/>
                    </a:lnTo>
                    <a:lnTo>
                      <a:pt x="0" y="1359391"/>
                    </a:lnTo>
                    <a:close/>
                    <a:moveTo>
                      <a:pt x="531921" y="1063855"/>
                    </a:moveTo>
                    <a:lnTo>
                      <a:pt x="561506" y="1063855"/>
                    </a:lnTo>
                    <a:lnTo>
                      <a:pt x="561506" y="1093441"/>
                    </a:lnTo>
                    <a:lnTo>
                      <a:pt x="531921" y="1093441"/>
                    </a:lnTo>
                    <a:close/>
                    <a:moveTo>
                      <a:pt x="265961" y="1063852"/>
                    </a:moveTo>
                    <a:lnTo>
                      <a:pt x="295547" y="1063852"/>
                    </a:lnTo>
                    <a:lnTo>
                      <a:pt x="295547" y="1093438"/>
                    </a:lnTo>
                    <a:lnTo>
                      <a:pt x="265961" y="1093438"/>
                    </a:lnTo>
                    <a:close/>
                    <a:moveTo>
                      <a:pt x="0" y="1063849"/>
                    </a:moveTo>
                    <a:lnTo>
                      <a:pt x="29585" y="1063849"/>
                    </a:lnTo>
                    <a:lnTo>
                      <a:pt x="29585" y="1093435"/>
                    </a:lnTo>
                    <a:lnTo>
                      <a:pt x="0" y="1093435"/>
                    </a:lnTo>
                    <a:close/>
                    <a:moveTo>
                      <a:pt x="531921" y="797884"/>
                    </a:moveTo>
                    <a:lnTo>
                      <a:pt x="561506" y="797884"/>
                    </a:lnTo>
                    <a:lnTo>
                      <a:pt x="561506" y="827470"/>
                    </a:lnTo>
                    <a:lnTo>
                      <a:pt x="531921" y="827470"/>
                    </a:lnTo>
                    <a:close/>
                    <a:moveTo>
                      <a:pt x="265961" y="797882"/>
                    </a:moveTo>
                    <a:lnTo>
                      <a:pt x="295547" y="797882"/>
                    </a:lnTo>
                    <a:lnTo>
                      <a:pt x="295547" y="827468"/>
                    </a:lnTo>
                    <a:lnTo>
                      <a:pt x="265961" y="827468"/>
                    </a:lnTo>
                    <a:close/>
                    <a:moveTo>
                      <a:pt x="0" y="797879"/>
                    </a:moveTo>
                    <a:lnTo>
                      <a:pt x="29585" y="797879"/>
                    </a:lnTo>
                    <a:lnTo>
                      <a:pt x="29585" y="827465"/>
                    </a:lnTo>
                    <a:lnTo>
                      <a:pt x="0" y="827465"/>
                    </a:lnTo>
                    <a:close/>
                    <a:moveTo>
                      <a:pt x="531921" y="531924"/>
                    </a:moveTo>
                    <a:lnTo>
                      <a:pt x="561506" y="531924"/>
                    </a:lnTo>
                    <a:lnTo>
                      <a:pt x="561506" y="561509"/>
                    </a:lnTo>
                    <a:lnTo>
                      <a:pt x="531921" y="561509"/>
                    </a:lnTo>
                    <a:close/>
                    <a:moveTo>
                      <a:pt x="265961" y="531922"/>
                    </a:moveTo>
                    <a:lnTo>
                      <a:pt x="295547" y="531922"/>
                    </a:lnTo>
                    <a:lnTo>
                      <a:pt x="295547" y="561507"/>
                    </a:lnTo>
                    <a:lnTo>
                      <a:pt x="265961" y="561507"/>
                    </a:lnTo>
                    <a:close/>
                    <a:moveTo>
                      <a:pt x="0" y="531920"/>
                    </a:moveTo>
                    <a:lnTo>
                      <a:pt x="29585" y="531920"/>
                    </a:lnTo>
                    <a:lnTo>
                      <a:pt x="29585" y="561505"/>
                    </a:lnTo>
                    <a:lnTo>
                      <a:pt x="0" y="561505"/>
                    </a:lnTo>
                    <a:close/>
                    <a:moveTo>
                      <a:pt x="531921" y="265964"/>
                    </a:moveTo>
                    <a:lnTo>
                      <a:pt x="561506" y="265964"/>
                    </a:lnTo>
                    <a:lnTo>
                      <a:pt x="561506" y="295550"/>
                    </a:lnTo>
                    <a:lnTo>
                      <a:pt x="531921" y="295550"/>
                    </a:lnTo>
                    <a:close/>
                    <a:moveTo>
                      <a:pt x="265961" y="265962"/>
                    </a:moveTo>
                    <a:lnTo>
                      <a:pt x="295547" y="265962"/>
                    </a:lnTo>
                    <a:lnTo>
                      <a:pt x="295547" y="295548"/>
                    </a:lnTo>
                    <a:lnTo>
                      <a:pt x="265961" y="295548"/>
                    </a:lnTo>
                    <a:close/>
                    <a:moveTo>
                      <a:pt x="0" y="265960"/>
                    </a:moveTo>
                    <a:lnTo>
                      <a:pt x="29585" y="265960"/>
                    </a:lnTo>
                    <a:lnTo>
                      <a:pt x="29585" y="295546"/>
                    </a:lnTo>
                    <a:lnTo>
                      <a:pt x="0" y="295546"/>
                    </a:lnTo>
                    <a:close/>
                    <a:moveTo>
                      <a:pt x="531921" y="5"/>
                    </a:moveTo>
                    <a:lnTo>
                      <a:pt x="561506" y="5"/>
                    </a:lnTo>
                    <a:lnTo>
                      <a:pt x="561506" y="29591"/>
                    </a:lnTo>
                    <a:lnTo>
                      <a:pt x="531921" y="29591"/>
                    </a:lnTo>
                    <a:close/>
                    <a:moveTo>
                      <a:pt x="265961" y="3"/>
                    </a:moveTo>
                    <a:lnTo>
                      <a:pt x="295547" y="3"/>
                    </a:lnTo>
                    <a:lnTo>
                      <a:pt x="295547" y="29589"/>
                    </a:lnTo>
                    <a:lnTo>
                      <a:pt x="265961" y="29589"/>
                    </a:lnTo>
                    <a:close/>
                    <a:moveTo>
                      <a:pt x="0" y="0"/>
                    </a:moveTo>
                    <a:lnTo>
                      <a:pt x="29585" y="0"/>
                    </a:lnTo>
                    <a:lnTo>
                      <a:pt x="29585" y="29586"/>
                    </a:lnTo>
                    <a:lnTo>
                      <a:pt x="0" y="29586"/>
                    </a:lnTo>
                    <a:close/>
                  </a:path>
                </a:pathLst>
              </a:custGeom>
              <a:solidFill>
                <a:schemeClr val="tx2">
                  <a:alpha val="20000"/>
                </a:schemeClr>
              </a:solidFill>
              <a:ln w="10294"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 name="Freeform: Shape 14">
                <a:extLst>
                  <a:ext uri="{FF2B5EF4-FFF2-40B4-BE49-F238E27FC236}">
                    <a16:creationId xmlns:a16="http://schemas.microsoft.com/office/drawing/2014/main" xmlns="" id="{709DBAEC-8C05-4B40-888B-F61E897B7B2F}"/>
                  </a:ext>
                </a:extLst>
              </p:cNvPr>
              <p:cNvSpPr/>
              <p:nvPr userDrawn="1"/>
            </p:nvSpPr>
            <p:spPr>
              <a:xfrm>
                <a:off x="10805248" y="242905"/>
                <a:ext cx="561506" cy="5880798"/>
              </a:xfrm>
              <a:custGeom>
                <a:avLst/>
                <a:gdLst>
                  <a:gd name="connsiteX0" fmla="*/ 531921 w 561506"/>
                  <a:gd name="connsiteY0" fmla="*/ 5851213 h 5880798"/>
                  <a:gd name="connsiteX1" fmla="*/ 561506 w 561506"/>
                  <a:gd name="connsiteY1" fmla="*/ 5851213 h 5880798"/>
                  <a:gd name="connsiteX2" fmla="*/ 561506 w 561506"/>
                  <a:gd name="connsiteY2" fmla="*/ 5880798 h 5880798"/>
                  <a:gd name="connsiteX3" fmla="*/ 531921 w 561506"/>
                  <a:gd name="connsiteY3" fmla="*/ 5880798 h 5880798"/>
                  <a:gd name="connsiteX4" fmla="*/ 265961 w 561506"/>
                  <a:gd name="connsiteY4" fmla="*/ 5851213 h 5880798"/>
                  <a:gd name="connsiteX5" fmla="*/ 295547 w 561506"/>
                  <a:gd name="connsiteY5" fmla="*/ 5851213 h 5880798"/>
                  <a:gd name="connsiteX6" fmla="*/ 295547 w 561506"/>
                  <a:gd name="connsiteY6" fmla="*/ 5880798 h 5880798"/>
                  <a:gd name="connsiteX7" fmla="*/ 265961 w 561506"/>
                  <a:gd name="connsiteY7" fmla="*/ 5880798 h 5880798"/>
                  <a:gd name="connsiteX8" fmla="*/ 0 w 561506"/>
                  <a:gd name="connsiteY8" fmla="*/ 5851213 h 5880798"/>
                  <a:gd name="connsiteX9" fmla="*/ 29585 w 561506"/>
                  <a:gd name="connsiteY9" fmla="*/ 5851213 h 5880798"/>
                  <a:gd name="connsiteX10" fmla="*/ 29585 w 561506"/>
                  <a:gd name="connsiteY10" fmla="*/ 5880798 h 5880798"/>
                  <a:gd name="connsiteX11" fmla="*/ 0 w 561506"/>
                  <a:gd name="connsiteY11" fmla="*/ 5880798 h 5880798"/>
                  <a:gd name="connsiteX12" fmla="*/ 531921 w 561506"/>
                  <a:gd name="connsiteY12" fmla="*/ 5585253 h 5880798"/>
                  <a:gd name="connsiteX13" fmla="*/ 561506 w 561506"/>
                  <a:gd name="connsiteY13" fmla="*/ 5585253 h 5880798"/>
                  <a:gd name="connsiteX14" fmla="*/ 561506 w 561506"/>
                  <a:gd name="connsiteY14" fmla="*/ 5614838 h 5880798"/>
                  <a:gd name="connsiteX15" fmla="*/ 531921 w 561506"/>
                  <a:gd name="connsiteY15" fmla="*/ 5614838 h 5880798"/>
                  <a:gd name="connsiteX16" fmla="*/ 265961 w 561506"/>
                  <a:gd name="connsiteY16" fmla="*/ 5585253 h 5880798"/>
                  <a:gd name="connsiteX17" fmla="*/ 295547 w 561506"/>
                  <a:gd name="connsiteY17" fmla="*/ 5585253 h 5880798"/>
                  <a:gd name="connsiteX18" fmla="*/ 295547 w 561506"/>
                  <a:gd name="connsiteY18" fmla="*/ 5614838 h 5880798"/>
                  <a:gd name="connsiteX19" fmla="*/ 265961 w 561506"/>
                  <a:gd name="connsiteY19" fmla="*/ 5614838 h 5880798"/>
                  <a:gd name="connsiteX20" fmla="*/ 0 w 561506"/>
                  <a:gd name="connsiteY20" fmla="*/ 5585253 h 5880798"/>
                  <a:gd name="connsiteX21" fmla="*/ 29585 w 561506"/>
                  <a:gd name="connsiteY21" fmla="*/ 5585253 h 5880798"/>
                  <a:gd name="connsiteX22" fmla="*/ 29585 w 561506"/>
                  <a:gd name="connsiteY22" fmla="*/ 5614838 h 5880798"/>
                  <a:gd name="connsiteX23" fmla="*/ 0 w 561506"/>
                  <a:gd name="connsiteY23" fmla="*/ 5614838 h 5880798"/>
                  <a:gd name="connsiteX24" fmla="*/ 531921 w 561506"/>
                  <a:gd name="connsiteY24" fmla="*/ 5319293 h 5880798"/>
                  <a:gd name="connsiteX25" fmla="*/ 561506 w 561506"/>
                  <a:gd name="connsiteY25" fmla="*/ 5319293 h 5880798"/>
                  <a:gd name="connsiteX26" fmla="*/ 561506 w 561506"/>
                  <a:gd name="connsiteY26" fmla="*/ 5348879 h 5880798"/>
                  <a:gd name="connsiteX27" fmla="*/ 531921 w 561506"/>
                  <a:gd name="connsiteY27" fmla="*/ 5348879 h 5880798"/>
                  <a:gd name="connsiteX28" fmla="*/ 265961 w 561506"/>
                  <a:gd name="connsiteY28" fmla="*/ 5319293 h 5880798"/>
                  <a:gd name="connsiteX29" fmla="*/ 295547 w 561506"/>
                  <a:gd name="connsiteY29" fmla="*/ 5319293 h 5880798"/>
                  <a:gd name="connsiteX30" fmla="*/ 295547 w 561506"/>
                  <a:gd name="connsiteY30" fmla="*/ 5348879 h 5880798"/>
                  <a:gd name="connsiteX31" fmla="*/ 265961 w 561506"/>
                  <a:gd name="connsiteY31" fmla="*/ 5348879 h 5880798"/>
                  <a:gd name="connsiteX32" fmla="*/ 0 w 561506"/>
                  <a:gd name="connsiteY32" fmla="*/ 5319293 h 5880798"/>
                  <a:gd name="connsiteX33" fmla="*/ 29585 w 561506"/>
                  <a:gd name="connsiteY33" fmla="*/ 5319293 h 5880798"/>
                  <a:gd name="connsiteX34" fmla="*/ 29585 w 561506"/>
                  <a:gd name="connsiteY34" fmla="*/ 5348879 h 5880798"/>
                  <a:gd name="connsiteX35" fmla="*/ 0 w 561506"/>
                  <a:gd name="connsiteY35" fmla="*/ 5348879 h 5880798"/>
                  <a:gd name="connsiteX36" fmla="*/ 531921 w 561506"/>
                  <a:gd name="connsiteY36" fmla="*/ 5053332 h 5880798"/>
                  <a:gd name="connsiteX37" fmla="*/ 561506 w 561506"/>
                  <a:gd name="connsiteY37" fmla="*/ 5053332 h 5880798"/>
                  <a:gd name="connsiteX38" fmla="*/ 561506 w 561506"/>
                  <a:gd name="connsiteY38" fmla="*/ 5082917 h 5880798"/>
                  <a:gd name="connsiteX39" fmla="*/ 531921 w 561506"/>
                  <a:gd name="connsiteY39" fmla="*/ 5082917 h 5880798"/>
                  <a:gd name="connsiteX40" fmla="*/ 265961 w 561506"/>
                  <a:gd name="connsiteY40" fmla="*/ 5053332 h 5880798"/>
                  <a:gd name="connsiteX41" fmla="*/ 295547 w 561506"/>
                  <a:gd name="connsiteY41" fmla="*/ 5053332 h 5880798"/>
                  <a:gd name="connsiteX42" fmla="*/ 295547 w 561506"/>
                  <a:gd name="connsiteY42" fmla="*/ 5082917 h 5880798"/>
                  <a:gd name="connsiteX43" fmla="*/ 265961 w 561506"/>
                  <a:gd name="connsiteY43" fmla="*/ 5082917 h 5880798"/>
                  <a:gd name="connsiteX44" fmla="*/ 0 w 561506"/>
                  <a:gd name="connsiteY44" fmla="*/ 5053332 h 5880798"/>
                  <a:gd name="connsiteX45" fmla="*/ 29585 w 561506"/>
                  <a:gd name="connsiteY45" fmla="*/ 5053332 h 5880798"/>
                  <a:gd name="connsiteX46" fmla="*/ 29585 w 561506"/>
                  <a:gd name="connsiteY46" fmla="*/ 5082917 h 5880798"/>
                  <a:gd name="connsiteX47" fmla="*/ 0 w 561506"/>
                  <a:gd name="connsiteY47" fmla="*/ 5082917 h 5880798"/>
                  <a:gd name="connsiteX48" fmla="*/ 531921 w 561506"/>
                  <a:gd name="connsiteY48" fmla="*/ 4787372 h 5880798"/>
                  <a:gd name="connsiteX49" fmla="*/ 561506 w 561506"/>
                  <a:gd name="connsiteY49" fmla="*/ 4787372 h 5880798"/>
                  <a:gd name="connsiteX50" fmla="*/ 561506 w 561506"/>
                  <a:gd name="connsiteY50" fmla="*/ 4816958 h 5880798"/>
                  <a:gd name="connsiteX51" fmla="*/ 531921 w 561506"/>
                  <a:gd name="connsiteY51" fmla="*/ 4816958 h 5880798"/>
                  <a:gd name="connsiteX52" fmla="*/ 265961 w 561506"/>
                  <a:gd name="connsiteY52" fmla="*/ 4787372 h 5880798"/>
                  <a:gd name="connsiteX53" fmla="*/ 295547 w 561506"/>
                  <a:gd name="connsiteY53" fmla="*/ 4787372 h 5880798"/>
                  <a:gd name="connsiteX54" fmla="*/ 295547 w 561506"/>
                  <a:gd name="connsiteY54" fmla="*/ 4816958 h 5880798"/>
                  <a:gd name="connsiteX55" fmla="*/ 265961 w 561506"/>
                  <a:gd name="connsiteY55" fmla="*/ 4816958 h 5880798"/>
                  <a:gd name="connsiteX56" fmla="*/ 0 w 561506"/>
                  <a:gd name="connsiteY56" fmla="*/ 4787372 h 5880798"/>
                  <a:gd name="connsiteX57" fmla="*/ 29585 w 561506"/>
                  <a:gd name="connsiteY57" fmla="*/ 4787372 h 5880798"/>
                  <a:gd name="connsiteX58" fmla="*/ 29585 w 561506"/>
                  <a:gd name="connsiteY58" fmla="*/ 4816958 h 5880798"/>
                  <a:gd name="connsiteX59" fmla="*/ 0 w 561506"/>
                  <a:gd name="connsiteY59" fmla="*/ 4816958 h 5880798"/>
                  <a:gd name="connsiteX60" fmla="*/ 531921 w 561506"/>
                  <a:gd name="connsiteY60" fmla="*/ 4521412 h 5880798"/>
                  <a:gd name="connsiteX61" fmla="*/ 561506 w 561506"/>
                  <a:gd name="connsiteY61" fmla="*/ 4521412 h 5880798"/>
                  <a:gd name="connsiteX62" fmla="*/ 561506 w 561506"/>
                  <a:gd name="connsiteY62" fmla="*/ 4550997 h 5880798"/>
                  <a:gd name="connsiteX63" fmla="*/ 531921 w 561506"/>
                  <a:gd name="connsiteY63" fmla="*/ 4550997 h 5880798"/>
                  <a:gd name="connsiteX64" fmla="*/ 265961 w 561506"/>
                  <a:gd name="connsiteY64" fmla="*/ 4521412 h 5880798"/>
                  <a:gd name="connsiteX65" fmla="*/ 295547 w 561506"/>
                  <a:gd name="connsiteY65" fmla="*/ 4521412 h 5880798"/>
                  <a:gd name="connsiteX66" fmla="*/ 295547 w 561506"/>
                  <a:gd name="connsiteY66" fmla="*/ 4550997 h 5880798"/>
                  <a:gd name="connsiteX67" fmla="*/ 265961 w 561506"/>
                  <a:gd name="connsiteY67" fmla="*/ 4550997 h 5880798"/>
                  <a:gd name="connsiteX68" fmla="*/ 0 w 561506"/>
                  <a:gd name="connsiteY68" fmla="*/ 4521412 h 5880798"/>
                  <a:gd name="connsiteX69" fmla="*/ 29585 w 561506"/>
                  <a:gd name="connsiteY69" fmla="*/ 4521412 h 5880798"/>
                  <a:gd name="connsiteX70" fmla="*/ 29585 w 561506"/>
                  <a:gd name="connsiteY70" fmla="*/ 4550997 h 5880798"/>
                  <a:gd name="connsiteX71" fmla="*/ 0 w 561506"/>
                  <a:gd name="connsiteY71" fmla="*/ 4550997 h 5880798"/>
                  <a:gd name="connsiteX72" fmla="*/ 531921 w 561506"/>
                  <a:gd name="connsiteY72" fmla="*/ 4255451 h 5880798"/>
                  <a:gd name="connsiteX73" fmla="*/ 561506 w 561506"/>
                  <a:gd name="connsiteY73" fmla="*/ 4255451 h 5880798"/>
                  <a:gd name="connsiteX74" fmla="*/ 561506 w 561506"/>
                  <a:gd name="connsiteY74" fmla="*/ 4285036 h 5880798"/>
                  <a:gd name="connsiteX75" fmla="*/ 531921 w 561506"/>
                  <a:gd name="connsiteY75" fmla="*/ 4285036 h 5880798"/>
                  <a:gd name="connsiteX76" fmla="*/ 265961 w 561506"/>
                  <a:gd name="connsiteY76" fmla="*/ 4255451 h 5880798"/>
                  <a:gd name="connsiteX77" fmla="*/ 295547 w 561506"/>
                  <a:gd name="connsiteY77" fmla="*/ 4255451 h 5880798"/>
                  <a:gd name="connsiteX78" fmla="*/ 295547 w 561506"/>
                  <a:gd name="connsiteY78" fmla="*/ 4285036 h 5880798"/>
                  <a:gd name="connsiteX79" fmla="*/ 265961 w 561506"/>
                  <a:gd name="connsiteY79" fmla="*/ 4285036 h 5880798"/>
                  <a:gd name="connsiteX80" fmla="*/ 0 w 561506"/>
                  <a:gd name="connsiteY80" fmla="*/ 4255451 h 5880798"/>
                  <a:gd name="connsiteX81" fmla="*/ 29585 w 561506"/>
                  <a:gd name="connsiteY81" fmla="*/ 4255451 h 5880798"/>
                  <a:gd name="connsiteX82" fmla="*/ 29585 w 561506"/>
                  <a:gd name="connsiteY82" fmla="*/ 4285036 h 5880798"/>
                  <a:gd name="connsiteX83" fmla="*/ 0 w 561506"/>
                  <a:gd name="connsiteY83" fmla="*/ 4285036 h 5880798"/>
                  <a:gd name="connsiteX84" fmla="*/ 531921 w 561506"/>
                  <a:gd name="connsiteY84" fmla="*/ 3989491 h 5880798"/>
                  <a:gd name="connsiteX85" fmla="*/ 561506 w 561506"/>
                  <a:gd name="connsiteY85" fmla="*/ 3989491 h 5880798"/>
                  <a:gd name="connsiteX86" fmla="*/ 561506 w 561506"/>
                  <a:gd name="connsiteY86" fmla="*/ 4019077 h 5880798"/>
                  <a:gd name="connsiteX87" fmla="*/ 531921 w 561506"/>
                  <a:gd name="connsiteY87" fmla="*/ 4019077 h 5880798"/>
                  <a:gd name="connsiteX88" fmla="*/ 265961 w 561506"/>
                  <a:gd name="connsiteY88" fmla="*/ 3989491 h 5880798"/>
                  <a:gd name="connsiteX89" fmla="*/ 295547 w 561506"/>
                  <a:gd name="connsiteY89" fmla="*/ 3989491 h 5880798"/>
                  <a:gd name="connsiteX90" fmla="*/ 295547 w 561506"/>
                  <a:gd name="connsiteY90" fmla="*/ 4019077 h 5880798"/>
                  <a:gd name="connsiteX91" fmla="*/ 265961 w 561506"/>
                  <a:gd name="connsiteY91" fmla="*/ 4019077 h 5880798"/>
                  <a:gd name="connsiteX92" fmla="*/ 0 w 561506"/>
                  <a:gd name="connsiteY92" fmla="*/ 3989491 h 5880798"/>
                  <a:gd name="connsiteX93" fmla="*/ 29585 w 561506"/>
                  <a:gd name="connsiteY93" fmla="*/ 3989491 h 5880798"/>
                  <a:gd name="connsiteX94" fmla="*/ 29585 w 561506"/>
                  <a:gd name="connsiteY94" fmla="*/ 4019077 h 5880798"/>
                  <a:gd name="connsiteX95" fmla="*/ 0 w 561506"/>
                  <a:gd name="connsiteY95" fmla="*/ 4019077 h 5880798"/>
                  <a:gd name="connsiteX96" fmla="*/ 531921 w 561506"/>
                  <a:gd name="connsiteY96" fmla="*/ 3723530 h 5880798"/>
                  <a:gd name="connsiteX97" fmla="*/ 561506 w 561506"/>
                  <a:gd name="connsiteY97" fmla="*/ 3723530 h 5880798"/>
                  <a:gd name="connsiteX98" fmla="*/ 561506 w 561506"/>
                  <a:gd name="connsiteY98" fmla="*/ 3753115 h 5880798"/>
                  <a:gd name="connsiteX99" fmla="*/ 531921 w 561506"/>
                  <a:gd name="connsiteY99" fmla="*/ 3753115 h 5880798"/>
                  <a:gd name="connsiteX100" fmla="*/ 265961 w 561506"/>
                  <a:gd name="connsiteY100" fmla="*/ 3723530 h 5880798"/>
                  <a:gd name="connsiteX101" fmla="*/ 295547 w 561506"/>
                  <a:gd name="connsiteY101" fmla="*/ 3723530 h 5880798"/>
                  <a:gd name="connsiteX102" fmla="*/ 295547 w 561506"/>
                  <a:gd name="connsiteY102" fmla="*/ 3753115 h 5880798"/>
                  <a:gd name="connsiteX103" fmla="*/ 265961 w 561506"/>
                  <a:gd name="connsiteY103" fmla="*/ 3753115 h 5880798"/>
                  <a:gd name="connsiteX104" fmla="*/ 0 w 561506"/>
                  <a:gd name="connsiteY104" fmla="*/ 3723530 h 5880798"/>
                  <a:gd name="connsiteX105" fmla="*/ 29585 w 561506"/>
                  <a:gd name="connsiteY105" fmla="*/ 3723530 h 5880798"/>
                  <a:gd name="connsiteX106" fmla="*/ 29585 w 561506"/>
                  <a:gd name="connsiteY106" fmla="*/ 3753115 h 5880798"/>
                  <a:gd name="connsiteX107" fmla="*/ 0 w 561506"/>
                  <a:gd name="connsiteY107" fmla="*/ 3753115 h 5880798"/>
                  <a:gd name="connsiteX108" fmla="*/ 531921 w 561506"/>
                  <a:gd name="connsiteY108" fmla="*/ 3457570 h 5880798"/>
                  <a:gd name="connsiteX109" fmla="*/ 561506 w 561506"/>
                  <a:gd name="connsiteY109" fmla="*/ 3457570 h 5880798"/>
                  <a:gd name="connsiteX110" fmla="*/ 561506 w 561506"/>
                  <a:gd name="connsiteY110" fmla="*/ 3487156 h 5880798"/>
                  <a:gd name="connsiteX111" fmla="*/ 531921 w 561506"/>
                  <a:gd name="connsiteY111" fmla="*/ 3487156 h 5880798"/>
                  <a:gd name="connsiteX112" fmla="*/ 265961 w 561506"/>
                  <a:gd name="connsiteY112" fmla="*/ 3457570 h 5880798"/>
                  <a:gd name="connsiteX113" fmla="*/ 295547 w 561506"/>
                  <a:gd name="connsiteY113" fmla="*/ 3457570 h 5880798"/>
                  <a:gd name="connsiteX114" fmla="*/ 295547 w 561506"/>
                  <a:gd name="connsiteY114" fmla="*/ 3487156 h 5880798"/>
                  <a:gd name="connsiteX115" fmla="*/ 265961 w 561506"/>
                  <a:gd name="connsiteY115" fmla="*/ 3487156 h 5880798"/>
                  <a:gd name="connsiteX116" fmla="*/ 0 w 561506"/>
                  <a:gd name="connsiteY116" fmla="*/ 3457570 h 5880798"/>
                  <a:gd name="connsiteX117" fmla="*/ 29585 w 561506"/>
                  <a:gd name="connsiteY117" fmla="*/ 3457570 h 5880798"/>
                  <a:gd name="connsiteX118" fmla="*/ 29585 w 561506"/>
                  <a:gd name="connsiteY118" fmla="*/ 3487156 h 5880798"/>
                  <a:gd name="connsiteX119" fmla="*/ 0 w 561506"/>
                  <a:gd name="connsiteY119" fmla="*/ 3487156 h 5880798"/>
                  <a:gd name="connsiteX120" fmla="*/ 531921 w 561506"/>
                  <a:gd name="connsiteY120" fmla="*/ 3191618 h 5880798"/>
                  <a:gd name="connsiteX121" fmla="*/ 561506 w 561506"/>
                  <a:gd name="connsiteY121" fmla="*/ 3191618 h 5880798"/>
                  <a:gd name="connsiteX122" fmla="*/ 561506 w 561506"/>
                  <a:gd name="connsiteY122" fmla="*/ 3221195 h 5880798"/>
                  <a:gd name="connsiteX123" fmla="*/ 531921 w 561506"/>
                  <a:gd name="connsiteY123" fmla="*/ 3221195 h 5880798"/>
                  <a:gd name="connsiteX124" fmla="*/ 265961 w 561506"/>
                  <a:gd name="connsiteY124" fmla="*/ 3191618 h 5880798"/>
                  <a:gd name="connsiteX125" fmla="*/ 295547 w 561506"/>
                  <a:gd name="connsiteY125" fmla="*/ 3191618 h 5880798"/>
                  <a:gd name="connsiteX126" fmla="*/ 295547 w 561506"/>
                  <a:gd name="connsiteY126" fmla="*/ 3221195 h 5880798"/>
                  <a:gd name="connsiteX127" fmla="*/ 265961 w 561506"/>
                  <a:gd name="connsiteY127" fmla="*/ 3221195 h 5880798"/>
                  <a:gd name="connsiteX128" fmla="*/ 0 w 561506"/>
                  <a:gd name="connsiteY128" fmla="*/ 3191617 h 5880798"/>
                  <a:gd name="connsiteX129" fmla="*/ 29585 w 561506"/>
                  <a:gd name="connsiteY129" fmla="*/ 3191617 h 5880798"/>
                  <a:gd name="connsiteX130" fmla="*/ 29585 w 561506"/>
                  <a:gd name="connsiteY130" fmla="*/ 3221195 h 5880798"/>
                  <a:gd name="connsiteX131" fmla="*/ 0 w 561506"/>
                  <a:gd name="connsiteY131" fmla="*/ 3221195 h 5880798"/>
                  <a:gd name="connsiteX132" fmla="*/ 531921 w 561506"/>
                  <a:gd name="connsiteY132" fmla="*/ 2925660 h 5880798"/>
                  <a:gd name="connsiteX133" fmla="*/ 561506 w 561506"/>
                  <a:gd name="connsiteY133" fmla="*/ 2925660 h 5880798"/>
                  <a:gd name="connsiteX134" fmla="*/ 561506 w 561506"/>
                  <a:gd name="connsiteY134" fmla="*/ 2955246 h 5880798"/>
                  <a:gd name="connsiteX135" fmla="*/ 531921 w 561506"/>
                  <a:gd name="connsiteY135" fmla="*/ 2955246 h 5880798"/>
                  <a:gd name="connsiteX136" fmla="*/ 265961 w 561506"/>
                  <a:gd name="connsiteY136" fmla="*/ 2925659 h 5880798"/>
                  <a:gd name="connsiteX137" fmla="*/ 295547 w 561506"/>
                  <a:gd name="connsiteY137" fmla="*/ 2925659 h 5880798"/>
                  <a:gd name="connsiteX138" fmla="*/ 295547 w 561506"/>
                  <a:gd name="connsiteY138" fmla="*/ 2955245 h 5880798"/>
                  <a:gd name="connsiteX139" fmla="*/ 265961 w 561506"/>
                  <a:gd name="connsiteY139" fmla="*/ 2955245 h 5880798"/>
                  <a:gd name="connsiteX140" fmla="*/ 0 w 561506"/>
                  <a:gd name="connsiteY140" fmla="*/ 2925658 h 5880798"/>
                  <a:gd name="connsiteX141" fmla="*/ 29585 w 561506"/>
                  <a:gd name="connsiteY141" fmla="*/ 2925658 h 5880798"/>
                  <a:gd name="connsiteX142" fmla="*/ 29585 w 561506"/>
                  <a:gd name="connsiteY142" fmla="*/ 2955244 h 5880798"/>
                  <a:gd name="connsiteX143" fmla="*/ 0 w 561506"/>
                  <a:gd name="connsiteY143" fmla="*/ 2955244 h 5880798"/>
                  <a:gd name="connsiteX144" fmla="*/ 531921 w 561506"/>
                  <a:gd name="connsiteY144" fmla="*/ 2659620 h 5880798"/>
                  <a:gd name="connsiteX145" fmla="*/ 561506 w 561506"/>
                  <a:gd name="connsiteY145" fmla="*/ 2659620 h 5880798"/>
                  <a:gd name="connsiteX146" fmla="*/ 561506 w 561506"/>
                  <a:gd name="connsiteY146" fmla="*/ 2689204 h 5880798"/>
                  <a:gd name="connsiteX147" fmla="*/ 531921 w 561506"/>
                  <a:gd name="connsiteY147" fmla="*/ 2689204 h 5880798"/>
                  <a:gd name="connsiteX148" fmla="*/ 265961 w 561506"/>
                  <a:gd name="connsiteY148" fmla="*/ 2659616 h 5880798"/>
                  <a:gd name="connsiteX149" fmla="*/ 295547 w 561506"/>
                  <a:gd name="connsiteY149" fmla="*/ 2659616 h 5880798"/>
                  <a:gd name="connsiteX150" fmla="*/ 295547 w 561506"/>
                  <a:gd name="connsiteY150" fmla="*/ 2689201 h 5880798"/>
                  <a:gd name="connsiteX151" fmla="*/ 265961 w 561506"/>
                  <a:gd name="connsiteY151" fmla="*/ 2689201 h 5880798"/>
                  <a:gd name="connsiteX152" fmla="*/ 0 w 561506"/>
                  <a:gd name="connsiteY152" fmla="*/ 2659613 h 5880798"/>
                  <a:gd name="connsiteX153" fmla="*/ 29585 w 561506"/>
                  <a:gd name="connsiteY153" fmla="*/ 2659613 h 5880798"/>
                  <a:gd name="connsiteX154" fmla="*/ 29585 w 561506"/>
                  <a:gd name="connsiteY154" fmla="*/ 2689198 h 5880798"/>
                  <a:gd name="connsiteX155" fmla="*/ 0 w 561506"/>
                  <a:gd name="connsiteY155" fmla="*/ 2689198 h 5880798"/>
                  <a:gd name="connsiteX156" fmla="*/ 531921 w 561506"/>
                  <a:gd name="connsiteY156" fmla="*/ 2393661 h 5880798"/>
                  <a:gd name="connsiteX157" fmla="*/ 561506 w 561506"/>
                  <a:gd name="connsiteY157" fmla="*/ 2393661 h 5880798"/>
                  <a:gd name="connsiteX158" fmla="*/ 561506 w 561506"/>
                  <a:gd name="connsiteY158" fmla="*/ 2423260 h 5880798"/>
                  <a:gd name="connsiteX159" fmla="*/ 531921 w 561506"/>
                  <a:gd name="connsiteY159" fmla="*/ 2423260 h 5880798"/>
                  <a:gd name="connsiteX160" fmla="*/ 265961 w 561506"/>
                  <a:gd name="connsiteY160" fmla="*/ 2393658 h 5880798"/>
                  <a:gd name="connsiteX161" fmla="*/ 295547 w 561506"/>
                  <a:gd name="connsiteY161" fmla="*/ 2393658 h 5880798"/>
                  <a:gd name="connsiteX162" fmla="*/ 295547 w 561506"/>
                  <a:gd name="connsiteY162" fmla="*/ 2423257 h 5880798"/>
                  <a:gd name="connsiteX163" fmla="*/ 265961 w 561506"/>
                  <a:gd name="connsiteY163" fmla="*/ 2423257 h 5880798"/>
                  <a:gd name="connsiteX164" fmla="*/ 0 w 561506"/>
                  <a:gd name="connsiteY164" fmla="*/ 2393655 h 5880798"/>
                  <a:gd name="connsiteX165" fmla="*/ 29585 w 561506"/>
                  <a:gd name="connsiteY165" fmla="*/ 2393655 h 5880798"/>
                  <a:gd name="connsiteX166" fmla="*/ 29585 w 561506"/>
                  <a:gd name="connsiteY166" fmla="*/ 2423251 h 5880798"/>
                  <a:gd name="connsiteX167" fmla="*/ 0 w 561506"/>
                  <a:gd name="connsiteY167" fmla="*/ 2423251 h 5880798"/>
                  <a:gd name="connsiteX168" fmla="*/ 531921 w 561506"/>
                  <a:gd name="connsiteY168" fmla="*/ 2127694 h 5880798"/>
                  <a:gd name="connsiteX169" fmla="*/ 561506 w 561506"/>
                  <a:gd name="connsiteY169" fmla="*/ 2127694 h 5880798"/>
                  <a:gd name="connsiteX170" fmla="*/ 561506 w 561506"/>
                  <a:gd name="connsiteY170" fmla="*/ 2157283 h 5880798"/>
                  <a:gd name="connsiteX171" fmla="*/ 531921 w 561506"/>
                  <a:gd name="connsiteY171" fmla="*/ 2157283 h 5880798"/>
                  <a:gd name="connsiteX172" fmla="*/ 265961 w 561506"/>
                  <a:gd name="connsiteY172" fmla="*/ 2127693 h 5880798"/>
                  <a:gd name="connsiteX173" fmla="*/ 295547 w 561506"/>
                  <a:gd name="connsiteY173" fmla="*/ 2127693 h 5880798"/>
                  <a:gd name="connsiteX174" fmla="*/ 295547 w 561506"/>
                  <a:gd name="connsiteY174" fmla="*/ 2157282 h 5880798"/>
                  <a:gd name="connsiteX175" fmla="*/ 265961 w 561506"/>
                  <a:gd name="connsiteY175" fmla="*/ 2157282 h 5880798"/>
                  <a:gd name="connsiteX176" fmla="*/ 0 w 561506"/>
                  <a:gd name="connsiteY176" fmla="*/ 2127689 h 5880798"/>
                  <a:gd name="connsiteX177" fmla="*/ 29585 w 561506"/>
                  <a:gd name="connsiteY177" fmla="*/ 2127689 h 5880798"/>
                  <a:gd name="connsiteX178" fmla="*/ 29585 w 561506"/>
                  <a:gd name="connsiteY178" fmla="*/ 2157278 h 5880798"/>
                  <a:gd name="connsiteX179" fmla="*/ 0 w 561506"/>
                  <a:gd name="connsiteY179" fmla="*/ 2157278 h 5880798"/>
                  <a:gd name="connsiteX180" fmla="*/ 531921 w 561506"/>
                  <a:gd name="connsiteY180" fmla="*/ 1861731 h 5880798"/>
                  <a:gd name="connsiteX181" fmla="*/ 561506 w 561506"/>
                  <a:gd name="connsiteY181" fmla="*/ 1861731 h 5880798"/>
                  <a:gd name="connsiteX182" fmla="*/ 561506 w 561506"/>
                  <a:gd name="connsiteY182" fmla="*/ 1891308 h 5880798"/>
                  <a:gd name="connsiteX183" fmla="*/ 531921 w 561506"/>
                  <a:gd name="connsiteY183" fmla="*/ 1891308 h 5880798"/>
                  <a:gd name="connsiteX184" fmla="*/ 265961 w 561506"/>
                  <a:gd name="connsiteY184" fmla="*/ 1861728 h 5880798"/>
                  <a:gd name="connsiteX185" fmla="*/ 295547 w 561506"/>
                  <a:gd name="connsiteY185" fmla="*/ 1861728 h 5880798"/>
                  <a:gd name="connsiteX186" fmla="*/ 295547 w 561506"/>
                  <a:gd name="connsiteY186" fmla="*/ 1891306 h 5880798"/>
                  <a:gd name="connsiteX187" fmla="*/ 265961 w 561506"/>
                  <a:gd name="connsiteY187" fmla="*/ 1891306 h 5880798"/>
                  <a:gd name="connsiteX188" fmla="*/ 0 w 561506"/>
                  <a:gd name="connsiteY188" fmla="*/ 1861726 h 5880798"/>
                  <a:gd name="connsiteX189" fmla="*/ 29585 w 561506"/>
                  <a:gd name="connsiteY189" fmla="*/ 1861726 h 5880798"/>
                  <a:gd name="connsiteX190" fmla="*/ 29585 w 561506"/>
                  <a:gd name="connsiteY190" fmla="*/ 1891304 h 5880798"/>
                  <a:gd name="connsiteX191" fmla="*/ 0 w 561506"/>
                  <a:gd name="connsiteY191" fmla="*/ 1891304 h 5880798"/>
                  <a:gd name="connsiteX192" fmla="*/ 531921 w 561506"/>
                  <a:gd name="connsiteY192" fmla="*/ 1595769 h 5880798"/>
                  <a:gd name="connsiteX193" fmla="*/ 561506 w 561506"/>
                  <a:gd name="connsiteY193" fmla="*/ 1595769 h 5880798"/>
                  <a:gd name="connsiteX194" fmla="*/ 561506 w 561506"/>
                  <a:gd name="connsiteY194" fmla="*/ 1625355 h 5880798"/>
                  <a:gd name="connsiteX195" fmla="*/ 531921 w 561506"/>
                  <a:gd name="connsiteY195" fmla="*/ 1625355 h 5880798"/>
                  <a:gd name="connsiteX196" fmla="*/ 265961 w 561506"/>
                  <a:gd name="connsiteY196" fmla="*/ 1595766 h 5880798"/>
                  <a:gd name="connsiteX197" fmla="*/ 295547 w 561506"/>
                  <a:gd name="connsiteY197" fmla="*/ 1595766 h 5880798"/>
                  <a:gd name="connsiteX198" fmla="*/ 295547 w 561506"/>
                  <a:gd name="connsiteY198" fmla="*/ 1625352 h 5880798"/>
                  <a:gd name="connsiteX199" fmla="*/ 265961 w 561506"/>
                  <a:gd name="connsiteY199" fmla="*/ 1625352 h 5880798"/>
                  <a:gd name="connsiteX200" fmla="*/ 0 w 561506"/>
                  <a:gd name="connsiteY200" fmla="*/ 1595764 h 5880798"/>
                  <a:gd name="connsiteX201" fmla="*/ 29585 w 561506"/>
                  <a:gd name="connsiteY201" fmla="*/ 1595764 h 5880798"/>
                  <a:gd name="connsiteX202" fmla="*/ 29585 w 561506"/>
                  <a:gd name="connsiteY202" fmla="*/ 1625350 h 5880798"/>
                  <a:gd name="connsiteX203" fmla="*/ 0 w 561506"/>
                  <a:gd name="connsiteY203" fmla="*/ 1625350 h 5880798"/>
                  <a:gd name="connsiteX204" fmla="*/ 531921 w 561506"/>
                  <a:gd name="connsiteY204" fmla="*/ 1329811 h 5880798"/>
                  <a:gd name="connsiteX205" fmla="*/ 561506 w 561506"/>
                  <a:gd name="connsiteY205" fmla="*/ 1329811 h 5880798"/>
                  <a:gd name="connsiteX206" fmla="*/ 561506 w 561506"/>
                  <a:gd name="connsiteY206" fmla="*/ 1359396 h 5880798"/>
                  <a:gd name="connsiteX207" fmla="*/ 531921 w 561506"/>
                  <a:gd name="connsiteY207" fmla="*/ 1359396 h 5880798"/>
                  <a:gd name="connsiteX208" fmla="*/ 265961 w 561506"/>
                  <a:gd name="connsiteY208" fmla="*/ 1329809 h 5880798"/>
                  <a:gd name="connsiteX209" fmla="*/ 295547 w 561506"/>
                  <a:gd name="connsiteY209" fmla="*/ 1329809 h 5880798"/>
                  <a:gd name="connsiteX210" fmla="*/ 295547 w 561506"/>
                  <a:gd name="connsiteY210" fmla="*/ 1359393 h 5880798"/>
                  <a:gd name="connsiteX211" fmla="*/ 265961 w 561506"/>
                  <a:gd name="connsiteY211" fmla="*/ 1359393 h 5880798"/>
                  <a:gd name="connsiteX212" fmla="*/ 0 w 561506"/>
                  <a:gd name="connsiteY212" fmla="*/ 1329806 h 5880798"/>
                  <a:gd name="connsiteX213" fmla="*/ 29585 w 561506"/>
                  <a:gd name="connsiteY213" fmla="*/ 1329806 h 5880798"/>
                  <a:gd name="connsiteX214" fmla="*/ 29585 w 561506"/>
                  <a:gd name="connsiteY214" fmla="*/ 1359391 h 5880798"/>
                  <a:gd name="connsiteX215" fmla="*/ 0 w 561506"/>
                  <a:gd name="connsiteY215" fmla="*/ 1359391 h 5880798"/>
                  <a:gd name="connsiteX216" fmla="*/ 531921 w 561506"/>
                  <a:gd name="connsiteY216" fmla="*/ 1063855 h 5880798"/>
                  <a:gd name="connsiteX217" fmla="*/ 561506 w 561506"/>
                  <a:gd name="connsiteY217" fmla="*/ 1063855 h 5880798"/>
                  <a:gd name="connsiteX218" fmla="*/ 561506 w 561506"/>
                  <a:gd name="connsiteY218" fmla="*/ 1093441 h 5880798"/>
                  <a:gd name="connsiteX219" fmla="*/ 531921 w 561506"/>
                  <a:gd name="connsiteY219" fmla="*/ 1093441 h 5880798"/>
                  <a:gd name="connsiteX220" fmla="*/ 265961 w 561506"/>
                  <a:gd name="connsiteY220" fmla="*/ 1063852 h 5880798"/>
                  <a:gd name="connsiteX221" fmla="*/ 295547 w 561506"/>
                  <a:gd name="connsiteY221" fmla="*/ 1063852 h 5880798"/>
                  <a:gd name="connsiteX222" fmla="*/ 295547 w 561506"/>
                  <a:gd name="connsiteY222" fmla="*/ 1093438 h 5880798"/>
                  <a:gd name="connsiteX223" fmla="*/ 265961 w 561506"/>
                  <a:gd name="connsiteY223" fmla="*/ 1093438 h 5880798"/>
                  <a:gd name="connsiteX224" fmla="*/ 0 w 561506"/>
                  <a:gd name="connsiteY224" fmla="*/ 1063849 h 5880798"/>
                  <a:gd name="connsiteX225" fmla="*/ 29585 w 561506"/>
                  <a:gd name="connsiteY225" fmla="*/ 1063849 h 5880798"/>
                  <a:gd name="connsiteX226" fmla="*/ 29585 w 561506"/>
                  <a:gd name="connsiteY226" fmla="*/ 1093435 h 5880798"/>
                  <a:gd name="connsiteX227" fmla="*/ 0 w 561506"/>
                  <a:gd name="connsiteY227" fmla="*/ 1093435 h 5880798"/>
                  <a:gd name="connsiteX228" fmla="*/ 531921 w 561506"/>
                  <a:gd name="connsiteY228" fmla="*/ 797884 h 5880798"/>
                  <a:gd name="connsiteX229" fmla="*/ 561506 w 561506"/>
                  <a:gd name="connsiteY229" fmla="*/ 797884 h 5880798"/>
                  <a:gd name="connsiteX230" fmla="*/ 561506 w 561506"/>
                  <a:gd name="connsiteY230" fmla="*/ 827470 h 5880798"/>
                  <a:gd name="connsiteX231" fmla="*/ 531921 w 561506"/>
                  <a:gd name="connsiteY231" fmla="*/ 827470 h 5880798"/>
                  <a:gd name="connsiteX232" fmla="*/ 265961 w 561506"/>
                  <a:gd name="connsiteY232" fmla="*/ 797882 h 5880798"/>
                  <a:gd name="connsiteX233" fmla="*/ 295547 w 561506"/>
                  <a:gd name="connsiteY233" fmla="*/ 797882 h 5880798"/>
                  <a:gd name="connsiteX234" fmla="*/ 295547 w 561506"/>
                  <a:gd name="connsiteY234" fmla="*/ 827468 h 5880798"/>
                  <a:gd name="connsiteX235" fmla="*/ 265961 w 561506"/>
                  <a:gd name="connsiteY235" fmla="*/ 827468 h 5880798"/>
                  <a:gd name="connsiteX236" fmla="*/ 0 w 561506"/>
                  <a:gd name="connsiteY236" fmla="*/ 797879 h 5880798"/>
                  <a:gd name="connsiteX237" fmla="*/ 29585 w 561506"/>
                  <a:gd name="connsiteY237" fmla="*/ 797879 h 5880798"/>
                  <a:gd name="connsiteX238" fmla="*/ 29585 w 561506"/>
                  <a:gd name="connsiteY238" fmla="*/ 827465 h 5880798"/>
                  <a:gd name="connsiteX239" fmla="*/ 0 w 561506"/>
                  <a:gd name="connsiteY239" fmla="*/ 827465 h 5880798"/>
                  <a:gd name="connsiteX240" fmla="*/ 531921 w 561506"/>
                  <a:gd name="connsiteY240" fmla="*/ 531924 h 5880798"/>
                  <a:gd name="connsiteX241" fmla="*/ 561506 w 561506"/>
                  <a:gd name="connsiteY241" fmla="*/ 531924 h 5880798"/>
                  <a:gd name="connsiteX242" fmla="*/ 561506 w 561506"/>
                  <a:gd name="connsiteY242" fmla="*/ 561509 h 5880798"/>
                  <a:gd name="connsiteX243" fmla="*/ 531921 w 561506"/>
                  <a:gd name="connsiteY243" fmla="*/ 561509 h 5880798"/>
                  <a:gd name="connsiteX244" fmla="*/ 265961 w 561506"/>
                  <a:gd name="connsiteY244" fmla="*/ 531922 h 5880798"/>
                  <a:gd name="connsiteX245" fmla="*/ 295547 w 561506"/>
                  <a:gd name="connsiteY245" fmla="*/ 531922 h 5880798"/>
                  <a:gd name="connsiteX246" fmla="*/ 295547 w 561506"/>
                  <a:gd name="connsiteY246" fmla="*/ 561507 h 5880798"/>
                  <a:gd name="connsiteX247" fmla="*/ 265961 w 561506"/>
                  <a:gd name="connsiteY247" fmla="*/ 561507 h 5880798"/>
                  <a:gd name="connsiteX248" fmla="*/ 0 w 561506"/>
                  <a:gd name="connsiteY248" fmla="*/ 531920 h 5880798"/>
                  <a:gd name="connsiteX249" fmla="*/ 29585 w 561506"/>
                  <a:gd name="connsiteY249" fmla="*/ 531920 h 5880798"/>
                  <a:gd name="connsiteX250" fmla="*/ 29585 w 561506"/>
                  <a:gd name="connsiteY250" fmla="*/ 561505 h 5880798"/>
                  <a:gd name="connsiteX251" fmla="*/ 0 w 561506"/>
                  <a:gd name="connsiteY251" fmla="*/ 561505 h 5880798"/>
                  <a:gd name="connsiteX252" fmla="*/ 531921 w 561506"/>
                  <a:gd name="connsiteY252" fmla="*/ 265964 h 5880798"/>
                  <a:gd name="connsiteX253" fmla="*/ 561506 w 561506"/>
                  <a:gd name="connsiteY253" fmla="*/ 265964 h 5880798"/>
                  <a:gd name="connsiteX254" fmla="*/ 561506 w 561506"/>
                  <a:gd name="connsiteY254" fmla="*/ 295550 h 5880798"/>
                  <a:gd name="connsiteX255" fmla="*/ 531921 w 561506"/>
                  <a:gd name="connsiteY255" fmla="*/ 295550 h 5880798"/>
                  <a:gd name="connsiteX256" fmla="*/ 265961 w 561506"/>
                  <a:gd name="connsiteY256" fmla="*/ 265962 h 5880798"/>
                  <a:gd name="connsiteX257" fmla="*/ 295547 w 561506"/>
                  <a:gd name="connsiteY257" fmla="*/ 265962 h 5880798"/>
                  <a:gd name="connsiteX258" fmla="*/ 295547 w 561506"/>
                  <a:gd name="connsiteY258" fmla="*/ 295548 h 5880798"/>
                  <a:gd name="connsiteX259" fmla="*/ 265961 w 561506"/>
                  <a:gd name="connsiteY259" fmla="*/ 295548 h 5880798"/>
                  <a:gd name="connsiteX260" fmla="*/ 0 w 561506"/>
                  <a:gd name="connsiteY260" fmla="*/ 265960 h 5880798"/>
                  <a:gd name="connsiteX261" fmla="*/ 29585 w 561506"/>
                  <a:gd name="connsiteY261" fmla="*/ 265960 h 5880798"/>
                  <a:gd name="connsiteX262" fmla="*/ 29585 w 561506"/>
                  <a:gd name="connsiteY262" fmla="*/ 295546 h 5880798"/>
                  <a:gd name="connsiteX263" fmla="*/ 0 w 561506"/>
                  <a:gd name="connsiteY263" fmla="*/ 295546 h 5880798"/>
                  <a:gd name="connsiteX264" fmla="*/ 531921 w 561506"/>
                  <a:gd name="connsiteY264" fmla="*/ 5 h 5880798"/>
                  <a:gd name="connsiteX265" fmla="*/ 561506 w 561506"/>
                  <a:gd name="connsiteY265" fmla="*/ 5 h 5880798"/>
                  <a:gd name="connsiteX266" fmla="*/ 561506 w 561506"/>
                  <a:gd name="connsiteY266" fmla="*/ 29591 h 5880798"/>
                  <a:gd name="connsiteX267" fmla="*/ 531921 w 561506"/>
                  <a:gd name="connsiteY267" fmla="*/ 29591 h 5880798"/>
                  <a:gd name="connsiteX268" fmla="*/ 265961 w 561506"/>
                  <a:gd name="connsiteY268" fmla="*/ 3 h 5880798"/>
                  <a:gd name="connsiteX269" fmla="*/ 295547 w 561506"/>
                  <a:gd name="connsiteY269" fmla="*/ 3 h 5880798"/>
                  <a:gd name="connsiteX270" fmla="*/ 295547 w 561506"/>
                  <a:gd name="connsiteY270" fmla="*/ 29589 h 5880798"/>
                  <a:gd name="connsiteX271" fmla="*/ 265961 w 561506"/>
                  <a:gd name="connsiteY271" fmla="*/ 29589 h 5880798"/>
                  <a:gd name="connsiteX272" fmla="*/ 0 w 561506"/>
                  <a:gd name="connsiteY272" fmla="*/ 0 h 5880798"/>
                  <a:gd name="connsiteX273" fmla="*/ 29585 w 561506"/>
                  <a:gd name="connsiteY273" fmla="*/ 0 h 5880798"/>
                  <a:gd name="connsiteX274" fmla="*/ 29585 w 561506"/>
                  <a:gd name="connsiteY274" fmla="*/ 29586 h 5880798"/>
                  <a:gd name="connsiteX275" fmla="*/ 0 w 561506"/>
                  <a:gd name="connsiteY275" fmla="*/ 29586 h 5880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Lst>
                <a:rect l="l" t="t" r="r" b="b"/>
                <a:pathLst>
                  <a:path w="561506" h="5880798">
                    <a:moveTo>
                      <a:pt x="531921" y="5851213"/>
                    </a:moveTo>
                    <a:lnTo>
                      <a:pt x="561506" y="5851213"/>
                    </a:lnTo>
                    <a:lnTo>
                      <a:pt x="561506" y="5880798"/>
                    </a:lnTo>
                    <a:lnTo>
                      <a:pt x="531921" y="5880798"/>
                    </a:lnTo>
                    <a:close/>
                    <a:moveTo>
                      <a:pt x="265961" y="5851213"/>
                    </a:moveTo>
                    <a:lnTo>
                      <a:pt x="295547" y="5851213"/>
                    </a:lnTo>
                    <a:lnTo>
                      <a:pt x="295547" y="5880798"/>
                    </a:lnTo>
                    <a:lnTo>
                      <a:pt x="265961" y="5880798"/>
                    </a:lnTo>
                    <a:close/>
                    <a:moveTo>
                      <a:pt x="0" y="5851213"/>
                    </a:moveTo>
                    <a:lnTo>
                      <a:pt x="29585" y="5851213"/>
                    </a:lnTo>
                    <a:lnTo>
                      <a:pt x="29585" y="5880798"/>
                    </a:lnTo>
                    <a:lnTo>
                      <a:pt x="0" y="5880798"/>
                    </a:lnTo>
                    <a:close/>
                    <a:moveTo>
                      <a:pt x="531921" y="5585253"/>
                    </a:moveTo>
                    <a:lnTo>
                      <a:pt x="561506" y="5585253"/>
                    </a:lnTo>
                    <a:lnTo>
                      <a:pt x="561506" y="5614838"/>
                    </a:lnTo>
                    <a:lnTo>
                      <a:pt x="531921" y="5614838"/>
                    </a:lnTo>
                    <a:close/>
                    <a:moveTo>
                      <a:pt x="265961" y="5585253"/>
                    </a:moveTo>
                    <a:lnTo>
                      <a:pt x="295547" y="5585253"/>
                    </a:lnTo>
                    <a:lnTo>
                      <a:pt x="295547" y="5614838"/>
                    </a:lnTo>
                    <a:lnTo>
                      <a:pt x="265961" y="5614838"/>
                    </a:lnTo>
                    <a:close/>
                    <a:moveTo>
                      <a:pt x="0" y="5585253"/>
                    </a:moveTo>
                    <a:lnTo>
                      <a:pt x="29585" y="5585253"/>
                    </a:lnTo>
                    <a:lnTo>
                      <a:pt x="29585" y="5614838"/>
                    </a:lnTo>
                    <a:lnTo>
                      <a:pt x="0" y="5614838"/>
                    </a:lnTo>
                    <a:close/>
                    <a:moveTo>
                      <a:pt x="531921" y="5319293"/>
                    </a:moveTo>
                    <a:lnTo>
                      <a:pt x="561506" y="5319293"/>
                    </a:lnTo>
                    <a:lnTo>
                      <a:pt x="561506" y="5348879"/>
                    </a:lnTo>
                    <a:lnTo>
                      <a:pt x="531921" y="5348879"/>
                    </a:lnTo>
                    <a:close/>
                    <a:moveTo>
                      <a:pt x="265961" y="5319293"/>
                    </a:moveTo>
                    <a:lnTo>
                      <a:pt x="295547" y="5319293"/>
                    </a:lnTo>
                    <a:lnTo>
                      <a:pt x="295547" y="5348879"/>
                    </a:lnTo>
                    <a:lnTo>
                      <a:pt x="265961" y="5348879"/>
                    </a:lnTo>
                    <a:close/>
                    <a:moveTo>
                      <a:pt x="0" y="5319293"/>
                    </a:moveTo>
                    <a:lnTo>
                      <a:pt x="29585" y="5319293"/>
                    </a:lnTo>
                    <a:lnTo>
                      <a:pt x="29585" y="5348879"/>
                    </a:lnTo>
                    <a:lnTo>
                      <a:pt x="0" y="5348879"/>
                    </a:lnTo>
                    <a:close/>
                    <a:moveTo>
                      <a:pt x="531921" y="5053332"/>
                    </a:moveTo>
                    <a:lnTo>
                      <a:pt x="561506" y="5053332"/>
                    </a:lnTo>
                    <a:lnTo>
                      <a:pt x="561506" y="5082917"/>
                    </a:lnTo>
                    <a:lnTo>
                      <a:pt x="531921" y="5082917"/>
                    </a:lnTo>
                    <a:close/>
                    <a:moveTo>
                      <a:pt x="265961" y="5053332"/>
                    </a:moveTo>
                    <a:lnTo>
                      <a:pt x="295547" y="5053332"/>
                    </a:lnTo>
                    <a:lnTo>
                      <a:pt x="295547" y="5082917"/>
                    </a:lnTo>
                    <a:lnTo>
                      <a:pt x="265961" y="5082917"/>
                    </a:lnTo>
                    <a:close/>
                    <a:moveTo>
                      <a:pt x="0" y="5053332"/>
                    </a:moveTo>
                    <a:lnTo>
                      <a:pt x="29585" y="5053332"/>
                    </a:lnTo>
                    <a:lnTo>
                      <a:pt x="29585" y="5082917"/>
                    </a:lnTo>
                    <a:lnTo>
                      <a:pt x="0" y="5082917"/>
                    </a:lnTo>
                    <a:close/>
                    <a:moveTo>
                      <a:pt x="531921" y="4787372"/>
                    </a:moveTo>
                    <a:lnTo>
                      <a:pt x="561506" y="4787372"/>
                    </a:lnTo>
                    <a:lnTo>
                      <a:pt x="561506" y="4816958"/>
                    </a:lnTo>
                    <a:lnTo>
                      <a:pt x="531921" y="4816958"/>
                    </a:lnTo>
                    <a:close/>
                    <a:moveTo>
                      <a:pt x="265961" y="4787372"/>
                    </a:moveTo>
                    <a:lnTo>
                      <a:pt x="295547" y="4787372"/>
                    </a:lnTo>
                    <a:lnTo>
                      <a:pt x="295547" y="4816958"/>
                    </a:lnTo>
                    <a:lnTo>
                      <a:pt x="265961" y="4816958"/>
                    </a:lnTo>
                    <a:close/>
                    <a:moveTo>
                      <a:pt x="0" y="4787372"/>
                    </a:moveTo>
                    <a:lnTo>
                      <a:pt x="29585" y="4787372"/>
                    </a:lnTo>
                    <a:lnTo>
                      <a:pt x="29585" y="4816958"/>
                    </a:lnTo>
                    <a:lnTo>
                      <a:pt x="0" y="4816958"/>
                    </a:lnTo>
                    <a:close/>
                    <a:moveTo>
                      <a:pt x="531921" y="4521412"/>
                    </a:moveTo>
                    <a:lnTo>
                      <a:pt x="561506" y="4521412"/>
                    </a:lnTo>
                    <a:lnTo>
                      <a:pt x="561506" y="4550997"/>
                    </a:lnTo>
                    <a:lnTo>
                      <a:pt x="531921" y="4550997"/>
                    </a:lnTo>
                    <a:close/>
                    <a:moveTo>
                      <a:pt x="265961" y="4521412"/>
                    </a:moveTo>
                    <a:lnTo>
                      <a:pt x="295547" y="4521412"/>
                    </a:lnTo>
                    <a:lnTo>
                      <a:pt x="295547" y="4550997"/>
                    </a:lnTo>
                    <a:lnTo>
                      <a:pt x="265961" y="4550997"/>
                    </a:lnTo>
                    <a:close/>
                    <a:moveTo>
                      <a:pt x="0" y="4521412"/>
                    </a:moveTo>
                    <a:lnTo>
                      <a:pt x="29585" y="4521412"/>
                    </a:lnTo>
                    <a:lnTo>
                      <a:pt x="29585" y="4550997"/>
                    </a:lnTo>
                    <a:lnTo>
                      <a:pt x="0" y="4550997"/>
                    </a:lnTo>
                    <a:close/>
                    <a:moveTo>
                      <a:pt x="531921" y="4255451"/>
                    </a:moveTo>
                    <a:lnTo>
                      <a:pt x="561506" y="4255451"/>
                    </a:lnTo>
                    <a:lnTo>
                      <a:pt x="561506" y="4285036"/>
                    </a:lnTo>
                    <a:lnTo>
                      <a:pt x="531921" y="4285036"/>
                    </a:lnTo>
                    <a:close/>
                    <a:moveTo>
                      <a:pt x="265961" y="4255451"/>
                    </a:moveTo>
                    <a:lnTo>
                      <a:pt x="295547" y="4255451"/>
                    </a:lnTo>
                    <a:lnTo>
                      <a:pt x="295547" y="4285036"/>
                    </a:lnTo>
                    <a:lnTo>
                      <a:pt x="265961" y="4285036"/>
                    </a:lnTo>
                    <a:close/>
                    <a:moveTo>
                      <a:pt x="0" y="4255451"/>
                    </a:moveTo>
                    <a:lnTo>
                      <a:pt x="29585" y="4255451"/>
                    </a:lnTo>
                    <a:lnTo>
                      <a:pt x="29585" y="4285036"/>
                    </a:lnTo>
                    <a:lnTo>
                      <a:pt x="0" y="4285036"/>
                    </a:lnTo>
                    <a:close/>
                    <a:moveTo>
                      <a:pt x="531921" y="3989491"/>
                    </a:moveTo>
                    <a:lnTo>
                      <a:pt x="561506" y="3989491"/>
                    </a:lnTo>
                    <a:lnTo>
                      <a:pt x="561506" y="4019077"/>
                    </a:lnTo>
                    <a:lnTo>
                      <a:pt x="531921" y="4019077"/>
                    </a:lnTo>
                    <a:close/>
                    <a:moveTo>
                      <a:pt x="265961" y="3989491"/>
                    </a:moveTo>
                    <a:lnTo>
                      <a:pt x="295547" y="3989491"/>
                    </a:lnTo>
                    <a:lnTo>
                      <a:pt x="295547" y="4019077"/>
                    </a:lnTo>
                    <a:lnTo>
                      <a:pt x="265961" y="4019077"/>
                    </a:lnTo>
                    <a:close/>
                    <a:moveTo>
                      <a:pt x="0" y="3989491"/>
                    </a:moveTo>
                    <a:lnTo>
                      <a:pt x="29585" y="3989491"/>
                    </a:lnTo>
                    <a:lnTo>
                      <a:pt x="29585" y="4019077"/>
                    </a:lnTo>
                    <a:lnTo>
                      <a:pt x="0" y="4019077"/>
                    </a:lnTo>
                    <a:close/>
                    <a:moveTo>
                      <a:pt x="531921" y="3723530"/>
                    </a:moveTo>
                    <a:lnTo>
                      <a:pt x="561506" y="3723530"/>
                    </a:lnTo>
                    <a:lnTo>
                      <a:pt x="561506" y="3753115"/>
                    </a:lnTo>
                    <a:lnTo>
                      <a:pt x="531921" y="3753115"/>
                    </a:lnTo>
                    <a:close/>
                    <a:moveTo>
                      <a:pt x="265961" y="3723530"/>
                    </a:moveTo>
                    <a:lnTo>
                      <a:pt x="295547" y="3723530"/>
                    </a:lnTo>
                    <a:lnTo>
                      <a:pt x="295547" y="3753115"/>
                    </a:lnTo>
                    <a:lnTo>
                      <a:pt x="265961" y="3753115"/>
                    </a:lnTo>
                    <a:close/>
                    <a:moveTo>
                      <a:pt x="0" y="3723530"/>
                    </a:moveTo>
                    <a:lnTo>
                      <a:pt x="29585" y="3723530"/>
                    </a:lnTo>
                    <a:lnTo>
                      <a:pt x="29585" y="3753115"/>
                    </a:lnTo>
                    <a:lnTo>
                      <a:pt x="0" y="3753115"/>
                    </a:lnTo>
                    <a:close/>
                    <a:moveTo>
                      <a:pt x="531921" y="3457570"/>
                    </a:moveTo>
                    <a:lnTo>
                      <a:pt x="561506" y="3457570"/>
                    </a:lnTo>
                    <a:lnTo>
                      <a:pt x="561506" y="3487156"/>
                    </a:lnTo>
                    <a:lnTo>
                      <a:pt x="531921" y="3487156"/>
                    </a:lnTo>
                    <a:close/>
                    <a:moveTo>
                      <a:pt x="265961" y="3457570"/>
                    </a:moveTo>
                    <a:lnTo>
                      <a:pt x="295547" y="3457570"/>
                    </a:lnTo>
                    <a:lnTo>
                      <a:pt x="295547" y="3487156"/>
                    </a:lnTo>
                    <a:lnTo>
                      <a:pt x="265961" y="3487156"/>
                    </a:lnTo>
                    <a:close/>
                    <a:moveTo>
                      <a:pt x="0" y="3457570"/>
                    </a:moveTo>
                    <a:lnTo>
                      <a:pt x="29585" y="3457570"/>
                    </a:lnTo>
                    <a:lnTo>
                      <a:pt x="29585" y="3487156"/>
                    </a:lnTo>
                    <a:lnTo>
                      <a:pt x="0" y="3487156"/>
                    </a:lnTo>
                    <a:close/>
                    <a:moveTo>
                      <a:pt x="531921" y="3191618"/>
                    </a:moveTo>
                    <a:lnTo>
                      <a:pt x="561506" y="3191618"/>
                    </a:lnTo>
                    <a:lnTo>
                      <a:pt x="561506" y="3221195"/>
                    </a:lnTo>
                    <a:lnTo>
                      <a:pt x="531921" y="3221195"/>
                    </a:lnTo>
                    <a:close/>
                    <a:moveTo>
                      <a:pt x="265961" y="3191618"/>
                    </a:moveTo>
                    <a:lnTo>
                      <a:pt x="295547" y="3191618"/>
                    </a:lnTo>
                    <a:lnTo>
                      <a:pt x="295547" y="3221195"/>
                    </a:lnTo>
                    <a:lnTo>
                      <a:pt x="265961" y="3221195"/>
                    </a:lnTo>
                    <a:close/>
                    <a:moveTo>
                      <a:pt x="0" y="3191617"/>
                    </a:moveTo>
                    <a:lnTo>
                      <a:pt x="29585" y="3191617"/>
                    </a:lnTo>
                    <a:lnTo>
                      <a:pt x="29585" y="3221195"/>
                    </a:lnTo>
                    <a:lnTo>
                      <a:pt x="0" y="3221195"/>
                    </a:lnTo>
                    <a:close/>
                    <a:moveTo>
                      <a:pt x="531921" y="2925660"/>
                    </a:moveTo>
                    <a:lnTo>
                      <a:pt x="561506" y="2925660"/>
                    </a:lnTo>
                    <a:lnTo>
                      <a:pt x="561506" y="2955246"/>
                    </a:lnTo>
                    <a:lnTo>
                      <a:pt x="531921" y="2955246"/>
                    </a:lnTo>
                    <a:close/>
                    <a:moveTo>
                      <a:pt x="265961" y="2925659"/>
                    </a:moveTo>
                    <a:lnTo>
                      <a:pt x="295547" y="2925659"/>
                    </a:lnTo>
                    <a:lnTo>
                      <a:pt x="295547" y="2955245"/>
                    </a:lnTo>
                    <a:lnTo>
                      <a:pt x="265961" y="2955245"/>
                    </a:lnTo>
                    <a:close/>
                    <a:moveTo>
                      <a:pt x="0" y="2925658"/>
                    </a:moveTo>
                    <a:lnTo>
                      <a:pt x="29585" y="2925658"/>
                    </a:lnTo>
                    <a:lnTo>
                      <a:pt x="29585" y="2955244"/>
                    </a:lnTo>
                    <a:lnTo>
                      <a:pt x="0" y="2955244"/>
                    </a:lnTo>
                    <a:close/>
                    <a:moveTo>
                      <a:pt x="531921" y="2659620"/>
                    </a:moveTo>
                    <a:lnTo>
                      <a:pt x="561506" y="2659620"/>
                    </a:lnTo>
                    <a:lnTo>
                      <a:pt x="561506" y="2689204"/>
                    </a:lnTo>
                    <a:lnTo>
                      <a:pt x="531921" y="2689204"/>
                    </a:lnTo>
                    <a:close/>
                    <a:moveTo>
                      <a:pt x="265961" y="2659616"/>
                    </a:moveTo>
                    <a:lnTo>
                      <a:pt x="295547" y="2659616"/>
                    </a:lnTo>
                    <a:lnTo>
                      <a:pt x="295547" y="2689201"/>
                    </a:lnTo>
                    <a:lnTo>
                      <a:pt x="265961" y="2689201"/>
                    </a:lnTo>
                    <a:close/>
                    <a:moveTo>
                      <a:pt x="0" y="2659613"/>
                    </a:moveTo>
                    <a:lnTo>
                      <a:pt x="29585" y="2659613"/>
                    </a:lnTo>
                    <a:lnTo>
                      <a:pt x="29585" y="2689198"/>
                    </a:lnTo>
                    <a:lnTo>
                      <a:pt x="0" y="2689198"/>
                    </a:lnTo>
                    <a:close/>
                    <a:moveTo>
                      <a:pt x="531921" y="2393661"/>
                    </a:moveTo>
                    <a:lnTo>
                      <a:pt x="561506" y="2393661"/>
                    </a:lnTo>
                    <a:lnTo>
                      <a:pt x="561506" y="2423260"/>
                    </a:lnTo>
                    <a:lnTo>
                      <a:pt x="531921" y="2423260"/>
                    </a:lnTo>
                    <a:close/>
                    <a:moveTo>
                      <a:pt x="265961" y="2393658"/>
                    </a:moveTo>
                    <a:lnTo>
                      <a:pt x="295547" y="2393658"/>
                    </a:lnTo>
                    <a:lnTo>
                      <a:pt x="295547" y="2423257"/>
                    </a:lnTo>
                    <a:lnTo>
                      <a:pt x="265961" y="2423257"/>
                    </a:lnTo>
                    <a:close/>
                    <a:moveTo>
                      <a:pt x="0" y="2393655"/>
                    </a:moveTo>
                    <a:lnTo>
                      <a:pt x="29585" y="2393655"/>
                    </a:lnTo>
                    <a:lnTo>
                      <a:pt x="29585" y="2423251"/>
                    </a:lnTo>
                    <a:lnTo>
                      <a:pt x="0" y="2423251"/>
                    </a:lnTo>
                    <a:close/>
                    <a:moveTo>
                      <a:pt x="531921" y="2127694"/>
                    </a:moveTo>
                    <a:lnTo>
                      <a:pt x="561506" y="2127694"/>
                    </a:lnTo>
                    <a:lnTo>
                      <a:pt x="561506" y="2157283"/>
                    </a:lnTo>
                    <a:lnTo>
                      <a:pt x="531921" y="2157283"/>
                    </a:lnTo>
                    <a:close/>
                    <a:moveTo>
                      <a:pt x="265961" y="2127693"/>
                    </a:moveTo>
                    <a:lnTo>
                      <a:pt x="295547" y="2127693"/>
                    </a:lnTo>
                    <a:lnTo>
                      <a:pt x="295547" y="2157282"/>
                    </a:lnTo>
                    <a:lnTo>
                      <a:pt x="265961" y="2157282"/>
                    </a:lnTo>
                    <a:close/>
                    <a:moveTo>
                      <a:pt x="0" y="2127689"/>
                    </a:moveTo>
                    <a:lnTo>
                      <a:pt x="29585" y="2127689"/>
                    </a:lnTo>
                    <a:lnTo>
                      <a:pt x="29585" y="2157278"/>
                    </a:lnTo>
                    <a:lnTo>
                      <a:pt x="0" y="2157278"/>
                    </a:lnTo>
                    <a:close/>
                    <a:moveTo>
                      <a:pt x="531921" y="1861731"/>
                    </a:moveTo>
                    <a:lnTo>
                      <a:pt x="561506" y="1861731"/>
                    </a:lnTo>
                    <a:lnTo>
                      <a:pt x="561506" y="1891308"/>
                    </a:lnTo>
                    <a:lnTo>
                      <a:pt x="531921" y="1891308"/>
                    </a:lnTo>
                    <a:close/>
                    <a:moveTo>
                      <a:pt x="265961" y="1861728"/>
                    </a:moveTo>
                    <a:lnTo>
                      <a:pt x="295547" y="1861728"/>
                    </a:lnTo>
                    <a:lnTo>
                      <a:pt x="295547" y="1891306"/>
                    </a:lnTo>
                    <a:lnTo>
                      <a:pt x="265961" y="1891306"/>
                    </a:lnTo>
                    <a:close/>
                    <a:moveTo>
                      <a:pt x="0" y="1861726"/>
                    </a:moveTo>
                    <a:lnTo>
                      <a:pt x="29585" y="1861726"/>
                    </a:lnTo>
                    <a:lnTo>
                      <a:pt x="29585" y="1891304"/>
                    </a:lnTo>
                    <a:lnTo>
                      <a:pt x="0" y="1891304"/>
                    </a:lnTo>
                    <a:close/>
                    <a:moveTo>
                      <a:pt x="531921" y="1595769"/>
                    </a:moveTo>
                    <a:lnTo>
                      <a:pt x="561506" y="1595769"/>
                    </a:lnTo>
                    <a:lnTo>
                      <a:pt x="561506" y="1625355"/>
                    </a:lnTo>
                    <a:lnTo>
                      <a:pt x="531921" y="1625355"/>
                    </a:lnTo>
                    <a:close/>
                    <a:moveTo>
                      <a:pt x="265961" y="1595766"/>
                    </a:moveTo>
                    <a:lnTo>
                      <a:pt x="295547" y="1595766"/>
                    </a:lnTo>
                    <a:lnTo>
                      <a:pt x="295547" y="1625352"/>
                    </a:lnTo>
                    <a:lnTo>
                      <a:pt x="265961" y="1625352"/>
                    </a:lnTo>
                    <a:close/>
                    <a:moveTo>
                      <a:pt x="0" y="1595764"/>
                    </a:moveTo>
                    <a:lnTo>
                      <a:pt x="29585" y="1595764"/>
                    </a:lnTo>
                    <a:lnTo>
                      <a:pt x="29585" y="1625350"/>
                    </a:lnTo>
                    <a:lnTo>
                      <a:pt x="0" y="1625350"/>
                    </a:lnTo>
                    <a:close/>
                    <a:moveTo>
                      <a:pt x="531921" y="1329811"/>
                    </a:moveTo>
                    <a:lnTo>
                      <a:pt x="561506" y="1329811"/>
                    </a:lnTo>
                    <a:lnTo>
                      <a:pt x="561506" y="1359396"/>
                    </a:lnTo>
                    <a:lnTo>
                      <a:pt x="531921" y="1359396"/>
                    </a:lnTo>
                    <a:close/>
                    <a:moveTo>
                      <a:pt x="265961" y="1329809"/>
                    </a:moveTo>
                    <a:lnTo>
                      <a:pt x="295547" y="1329809"/>
                    </a:lnTo>
                    <a:lnTo>
                      <a:pt x="295547" y="1359393"/>
                    </a:lnTo>
                    <a:lnTo>
                      <a:pt x="265961" y="1359393"/>
                    </a:lnTo>
                    <a:close/>
                    <a:moveTo>
                      <a:pt x="0" y="1329806"/>
                    </a:moveTo>
                    <a:lnTo>
                      <a:pt x="29585" y="1329806"/>
                    </a:lnTo>
                    <a:lnTo>
                      <a:pt x="29585" y="1359391"/>
                    </a:lnTo>
                    <a:lnTo>
                      <a:pt x="0" y="1359391"/>
                    </a:lnTo>
                    <a:close/>
                    <a:moveTo>
                      <a:pt x="531921" y="1063855"/>
                    </a:moveTo>
                    <a:lnTo>
                      <a:pt x="561506" y="1063855"/>
                    </a:lnTo>
                    <a:lnTo>
                      <a:pt x="561506" y="1093441"/>
                    </a:lnTo>
                    <a:lnTo>
                      <a:pt x="531921" y="1093441"/>
                    </a:lnTo>
                    <a:close/>
                    <a:moveTo>
                      <a:pt x="265961" y="1063852"/>
                    </a:moveTo>
                    <a:lnTo>
                      <a:pt x="295547" y="1063852"/>
                    </a:lnTo>
                    <a:lnTo>
                      <a:pt x="295547" y="1093438"/>
                    </a:lnTo>
                    <a:lnTo>
                      <a:pt x="265961" y="1093438"/>
                    </a:lnTo>
                    <a:close/>
                    <a:moveTo>
                      <a:pt x="0" y="1063849"/>
                    </a:moveTo>
                    <a:lnTo>
                      <a:pt x="29585" y="1063849"/>
                    </a:lnTo>
                    <a:lnTo>
                      <a:pt x="29585" y="1093435"/>
                    </a:lnTo>
                    <a:lnTo>
                      <a:pt x="0" y="1093435"/>
                    </a:lnTo>
                    <a:close/>
                    <a:moveTo>
                      <a:pt x="531921" y="797884"/>
                    </a:moveTo>
                    <a:lnTo>
                      <a:pt x="561506" y="797884"/>
                    </a:lnTo>
                    <a:lnTo>
                      <a:pt x="561506" y="827470"/>
                    </a:lnTo>
                    <a:lnTo>
                      <a:pt x="531921" y="827470"/>
                    </a:lnTo>
                    <a:close/>
                    <a:moveTo>
                      <a:pt x="265961" y="797882"/>
                    </a:moveTo>
                    <a:lnTo>
                      <a:pt x="295547" y="797882"/>
                    </a:lnTo>
                    <a:lnTo>
                      <a:pt x="295547" y="827468"/>
                    </a:lnTo>
                    <a:lnTo>
                      <a:pt x="265961" y="827468"/>
                    </a:lnTo>
                    <a:close/>
                    <a:moveTo>
                      <a:pt x="0" y="797879"/>
                    </a:moveTo>
                    <a:lnTo>
                      <a:pt x="29585" y="797879"/>
                    </a:lnTo>
                    <a:lnTo>
                      <a:pt x="29585" y="827465"/>
                    </a:lnTo>
                    <a:lnTo>
                      <a:pt x="0" y="827465"/>
                    </a:lnTo>
                    <a:close/>
                    <a:moveTo>
                      <a:pt x="531921" y="531924"/>
                    </a:moveTo>
                    <a:lnTo>
                      <a:pt x="561506" y="531924"/>
                    </a:lnTo>
                    <a:lnTo>
                      <a:pt x="561506" y="561509"/>
                    </a:lnTo>
                    <a:lnTo>
                      <a:pt x="531921" y="561509"/>
                    </a:lnTo>
                    <a:close/>
                    <a:moveTo>
                      <a:pt x="265961" y="531922"/>
                    </a:moveTo>
                    <a:lnTo>
                      <a:pt x="295547" y="531922"/>
                    </a:lnTo>
                    <a:lnTo>
                      <a:pt x="295547" y="561507"/>
                    </a:lnTo>
                    <a:lnTo>
                      <a:pt x="265961" y="561507"/>
                    </a:lnTo>
                    <a:close/>
                    <a:moveTo>
                      <a:pt x="0" y="531920"/>
                    </a:moveTo>
                    <a:lnTo>
                      <a:pt x="29585" y="531920"/>
                    </a:lnTo>
                    <a:lnTo>
                      <a:pt x="29585" y="561505"/>
                    </a:lnTo>
                    <a:lnTo>
                      <a:pt x="0" y="561505"/>
                    </a:lnTo>
                    <a:close/>
                    <a:moveTo>
                      <a:pt x="531921" y="265964"/>
                    </a:moveTo>
                    <a:lnTo>
                      <a:pt x="561506" y="265964"/>
                    </a:lnTo>
                    <a:lnTo>
                      <a:pt x="561506" y="295550"/>
                    </a:lnTo>
                    <a:lnTo>
                      <a:pt x="531921" y="295550"/>
                    </a:lnTo>
                    <a:close/>
                    <a:moveTo>
                      <a:pt x="265961" y="265962"/>
                    </a:moveTo>
                    <a:lnTo>
                      <a:pt x="295547" y="265962"/>
                    </a:lnTo>
                    <a:lnTo>
                      <a:pt x="295547" y="295548"/>
                    </a:lnTo>
                    <a:lnTo>
                      <a:pt x="265961" y="295548"/>
                    </a:lnTo>
                    <a:close/>
                    <a:moveTo>
                      <a:pt x="0" y="265960"/>
                    </a:moveTo>
                    <a:lnTo>
                      <a:pt x="29585" y="265960"/>
                    </a:lnTo>
                    <a:lnTo>
                      <a:pt x="29585" y="295546"/>
                    </a:lnTo>
                    <a:lnTo>
                      <a:pt x="0" y="295546"/>
                    </a:lnTo>
                    <a:close/>
                    <a:moveTo>
                      <a:pt x="531921" y="5"/>
                    </a:moveTo>
                    <a:lnTo>
                      <a:pt x="561506" y="5"/>
                    </a:lnTo>
                    <a:lnTo>
                      <a:pt x="561506" y="29591"/>
                    </a:lnTo>
                    <a:lnTo>
                      <a:pt x="531921" y="29591"/>
                    </a:lnTo>
                    <a:close/>
                    <a:moveTo>
                      <a:pt x="265961" y="3"/>
                    </a:moveTo>
                    <a:lnTo>
                      <a:pt x="295547" y="3"/>
                    </a:lnTo>
                    <a:lnTo>
                      <a:pt x="295547" y="29589"/>
                    </a:lnTo>
                    <a:lnTo>
                      <a:pt x="265961" y="29589"/>
                    </a:lnTo>
                    <a:close/>
                    <a:moveTo>
                      <a:pt x="0" y="0"/>
                    </a:moveTo>
                    <a:lnTo>
                      <a:pt x="29585" y="0"/>
                    </a:lnTo>
                    <a:lnTo>
                      <a:pt x="29585" y="29586"/>
                    </a:lnTo>
                    <a:lnTo>
                      <a:pt x="0" y="29586"/>
                    </a:lnTo>
                    <a:close/>
                  </a:path>
                </a:pathLst>
              </a:custGeom>
              <a:solidFill>
                <a:schemeClr val="tx2">
                  <a:alpha val="20000"/>
                </a:schemeClr>
              </a:solidFill>
              <a:ln w="10294"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13" name="Freeform: Shape 12">
              <a:extLst>
                <a:ext uri="{FF2B5EF4-FFF2-40B4-BE49-F238E27FC236}">
                  <a16:creationId xmlns:a16="http://schemas.microsoft.com/office/drawing/2014/main" xmlns="" id="{0E74442D-955A-45C9-814F-E245307D3B30}"/>
                </a:ext>
              </a:extLst>
            </p:cNvPr>
            <p:cNvSpPr/>
            <p:nvPr userDrawn="1"/>
          </p:nvSpPr>
          <p:spPr>
            <a:xfrm>
              <a:off x="11620604" y="258374"/>
              <a:ext cx="318688" cy="6341252"/>
            </a:xfrm>
            <a:custGeom>
              <a:avLst/>
              <a:gdLst>
                <a:gd name="connsiteX0" fmla="*/ 286785 w 318688"/>
                <a:gd name="connsiteY0" fmla="*/ 6309351 h 6341252"/>
                <a:gd name="connsiteX1" fmla="*/ 318688 w 318688"/>
                <a:gd name="connsiteY1" fmla="*/ 6309351 h 6341252"/>
                <a:gd name="connsiteX2" fmla="*/ 318688 w 318688"/>
                <a:gd name="connsiteY2" fmla="*/ 6341252 h 6341252"/>
                <a:gd name="connsiteX3" fmla="*/ 286785 w 318688"/>
                <a:gd name="connsiteY3" fmla="*/ 6341252 h 6341252"/>
                <a:gd name="connsiteX4" fmla="*/ 0 w 318688"/>
                <a:gd name="connsiteY4" fmla="*/ 6309351 h 6341252"/>
                <a:gd name="connsiteX5" fmla="*/ 31901 w 318688"/>
                <a:gd name="connsiteY5" fmla="*/ 6309351 h 6341252"/>
                <a:gd name="connsiteX6" fmla="*/ 31901 w 318688"/>
                <a:gd name="connsiteY6" fmla="*/ 6341252 h 6341252"/>
                <a:gd name="connsiteX7" fmla="*/ 0 w 318688"/>
                <a:gd name="connsiteY7" fmla="*/ 6341252 h 6341252"/>
                <a:gd name="connsiteX8" fmla="*/ 286785 w 318688"/>
                <a:gd name="connsiteY8" fmla="*/ 6022567 h 6341252"/>
                <a:gd name="connsiteX9" fmla="*/ 318688 w 318688"/>
                <a:gd name="connsiteY9" fmla="*/ 6022567 h 6341252"/>
                <a:gd name="connsiteX10" fmla="*/ 318688 w 318688"/>
                <a:gd name="connsiteY10" fmla="*/ 6054468 h 6341252"/>
                <a:gd name="connsiteX11" fmla="*/ 286785 w 318688"/>
                <a:gd name="connsiteY11" fmla="*/ 6054468 h 6341252"/>
                <a:gd name="connsiteX12" fmla="*/ 0 w 318688"/>
                <a:gd name="connsiteY12" fmla="*/ 6022567 h 6341252"/>
                <a:gd name="connsiteX13" fmla="*/ 31901 w 318688"/>
                <a:gd name="connsiteY13" fmla="*/ 6022567 h 6341252"/>
                <a:gd name="connsiteX14" fmla="*/ 31901 w 318688"/>
                <a:gd name="connsiteY14" fmla="*/ 6054468 h 6341252"/>
                <a:gd name="connsiteX15" fmla="*/ 0 w 318688"/>
                <a:gd name="connsiteY15" fmla="*/ 6054468 h 6341252"/>
                <a:gd name="connsiteX16" fmla="*/ 286785 w 318688"/>
                <a:gd name="connsiteY16" fmla="*/ 5735783 h 6341252"/>
                <a:gd name="connsiteX17" fmla="*/ 318688 w 318688"/>
                <a:gd name="connsiteY17" fmla="*/ 5735783 h 6341252"/>
                <a:gd name="connsiteX18" fmla="*/ 318688 w 318688"/>
                <a:gd name="connsiteY18" fmla="*/ 5767685 h 6341252"/>
                <a:gd name="connsiteX19" fmla="*/ 286785 w 318688"/>
                <a:gd name="connsiteY19" fmla="*/ 5767685 h 6341252"/>
                <a:gd name="connsiteX20" fmla="*/ 0 w 318688"/>
                <a:gd name="connsiteY20" fmla="*/ 5735783 h 6341252"/>
                <a:gd name="connsiteX21" fmla="*/ 31901 w 318688"/>
                <a:gd name="connsiteY21" fmla="*/ 5735783 h 6341252"/>
                <a:gd name="connsiteX22" fmla="*/ 31901 w 318688"/>
                <a:gd name="connsiteY22" fmla="*/ 5767685 h 6341252"/>
                <a:gd name="connsiteX23" fmla="*/ 0 w 318688"/>
                <a:gd name="connsiteY23" fmla="*/ 5767685 h 6341252"/>
                <a:gd name="connsiteX24" fmla="*/ 286785 w 318688"/>
                <a:gd name="connsiteY24" fmla="*/ 5448997 h 6341252"/>
                <a:gd name="connsiteX25" fmla="*/ 318688 w 318688"/>
                <a:gd name="connsiteY25" fmla="*/ 5448997 h 6341252"/>
                <a:gd name="connsiteX26" fmla="*/ 318688 w 318688"/>
                <a:gd name="connsiteY26" fmla="*/ 5480899 h 6341252"/>
                <a:gd name="connsiteX27" fmla="*/ 286785 w 318688"/>
                <a:gd name="connsiteY27" fmla="*/ 5480899 h 6341252"/>
                <a:gd name="connsiteX28" fmla="*/ 0 w 318688"/>
                <a:gd name="connsiteY28" fmla="*/ 5448997 h 6341252"/>
                <a:gd name="connsiteX29" fmla="*/ 31901 w 318688"/>
                <a:gd name="connsiteY29" fmla="*/ 5448997 h 6341252"/>
                <a:gd name="connsiteX30" fmla="*/ 31901 w 318688"/>
                <a:gd name="connsiteY30" fmla="*/ 5480899 h 6341252"/>
                <a:gd name="connsiteX31" fmla="*/ 0 w 318688"/>
                <a:gd name="connsiteY31" fmla="*/ 5480899 h 6341252"/>
                <a:gd name="connsiteX32" fmla="*/ 286785 w 318688"/>
                <a:gd name="connsiteY32" fmla="*/ 5162213 h 6341252"/>
                <a:gd name="connsiteX33" fmla="*/ 318688 w 318688"/>
                <a:gd name="connsiteY33" fmla="*/ 5162213 h 6341252"/>
                <a:gd name="connsiteX34" fmla="*/ 318688 w 318688"/>
                <a:gd name="connsiteY34" fmla="*/ 5194116 h 6341252"/>
                <a:gd name="connsiteX35" fmla="*/ 286785 w 318688"/>
                <a:gd name="connsiteY35" fmla="*/ 5194116 h 6341252"/>
                <a:gd name="connsiteX36" fmla="*/ 0 w 318688"/>
                <a:gd name="connsiteY36" fmla="*/ 5162213 h 6341252"/>
                <a:gd name="connsiteX37" fmla="*/ 31901 w 318688"/>
                <a:gd name="connsiteY37" fmla="*/ 5162213 h 6341252"/>
                <a:gd name="connsiteX38" fmla="*/ 31901 w 318688"/>
                <a:gd name="connsiteY38" fmla="*/ 5194116 h 6341252"/>
                <a:gd name="connsiteX39" fmla="*/ 0 w 318688"/>
                <a:gd name="connsiteY39" fmla="*/ 5194116 h 6341252"/>
                <a:gd name="connsiteX40" fmla="*/ 286785 w 318688"/>
                <a:gd name="connsiteY40" fmla="*/ 4875429 h 6341252"/>
                <a:gd name="connsiteX41" fmla="*/ 318688 w 318688"/>
                <a:gd name="connsiteY41" fmla="*/ 4875429 h 6341252"/>
                <a:gd name="connsiteX42" fmla="*/ 318688 w 318688"/>
                <a:gd name="connsiteY42" fmla="*/ 4907331 h 6341252"/>
                <a:gd name="connsiteX43" fmla="*/ 286785 w 318688"/>
                <a:gd name="connsiteY43" fmla="*/ 4907331 h 6341252"/>
                <a:gd name="connsiteX44" fmla="*/ 0 w 318688"/>
                <a:gd name="connsiteY44" fmla="*/ 4875429 h 6341252"/>
                <a:gd name="connsiteX45" fmla="*/ 31901 w 318688"/>
                <a:gd name="connsiteY45" fmla="*/ 4875429 h 6341252"/>
                <a:gd name="connsiteX46" fmla="*/ 31901 w 318688"/>
                <a:gd name="connsiteY46" fmla="*/ 4907331 h 6341252"/>
                <a:gd name="connsiteX47" fmla="*/ 0 w 318688"/>
                <a:gd name="connsiteY47" fmla="*/ 4907331 h 6341252"/>
                <a:gd name="connsiteX48" fmla="*/ 286785 w 318688"/>
                <a:gd name="connsiteY48" fmla="*/ 4588644 h 6341252"/>
                <a:gd name="connsiteX49" fmla="*/ 318688 w 318688"/>
                <a:gd name="connsiteY49" fmla="*/ 4588644 h 6341252"/>
                <a:gd name="connsiteX50" fmla="*/ 318688 w 318688"/>
                <a:gd name="connsiteY50" fmla="*/ 4620545 h 6341252"/>
                <a:gd name="connsiteX51" fmla="*/ 286785 w 318688"/>
                <a:gd name="connsiteY51" fmla="*/ 4620545 h 6341252"/>
                <a:gd name="connsiteX52" fmla="*/ 0 w 318688"/>
                <a:gd name="connsiteY52" fmla="*/ 4588644 h 6341252"/>
                <a:gd name="connsiteX53" fmla="*/ 31901 w 318688"/>
                <a:gd name="connsiteY53" fmla="*/ 4588644 h 6341252"/>
                <a:gd name="connsiteX54" fmla="*/ 31901 w 318688"/>
                <a:gd name="connsiteY54" fmla="*/ 4620545 h 6341252"/>
                <a:gd name="connsiteX55" fmla="*/ 0 w 318688"/>
                <a:gd name="connsiteY55" fmla="*/ 4620545 h 6341252"/>
                <a:gd name="connsiteX56" fmla="*/ 286785 w 318688"/>
                <a:gd name="connsiteY56" fmla="*/ 4301860 h 6341252"/>
                <a:gd name="connsiteX57" fmla="*/ 318688 w 318688"/>
                <a:gd name="connsiteY57" fmla="*/ 4301860 h 6341252"/>
                <a:gd name="connsiteX58" fmla="*/ 318688 w 318688"/>
                <a:gd name="connsiteY58" fmla="*/ 4333762 h 6341252"/>
                <a:gd name="connsiteX59" fmla="*/ 286785 w 318688"/>
                <a:gd name="connsiteY59" fmla="*/ 4333762 h 6341252"/>
                <a:gd name="connsiteX60" fmla="*/ 0 w 318688"/>
                <a:gd name="connsiteY60" fmla="*/ 4301860 h 6341252"/>
                <a:gd name="connsiteX61" fmla="*/ 31901 w 318688"/>
                <a:gd name="connsiteY61" fmla="*/ 4301860 h 6341252"/>
                <a:gd name="connsiteX62" fmla="*/ 31901 w 318688"/>
                <a:gd name="connsiteY62" fmla="*/ 4333762 h 6341252"/>
                <a:gd name="connsiteX63" fmla="*/ 0 w 318688"/>
                <a:gd name="connsiteY63" fmla="*/ 4333762 h 6341252"/>
                <a:gd name="connsiteX64" fmla="*/ 286785 w 318688"/>
                <a:gd name="connsiteY64" fmla="*/ 4015075 h 6341252"/>
                <a:gd name="connsiteX65" fmla="*/ 318688 w 318688"/>
                <a:gd name="connsiteY65" fmla="*/ 4015075 h 6341252"/>
                <a:gd name="connsiteX66" fmla="*/ 318688 w 318688"/>
                <a:gd name="connsiteY66" fmla="*/ 4046976 h 6341252"/>
                <a:gd name="connsiteX67" fmla="*/ 286785 w 318688"/>
                <a:gd name="connsiteY67" fmla="*/ 4046976 h 6341252"/>
                <a:gd name="connsiteX68" fmla="*/ 0 w 318688"/>
                <a:gd name="connsiteY68" fmla="*/ 4015075 h 6341252"/>
                <a:gd name="connsiteX69" fmla="*/ 31901 w 318688"/>
                <a:gd name="connsiteY69" fmla="*/ 4015075 h 6341252"/>
                <a:gd name="connsiteX70" fmla="*/ 31901 w 318688"/>
                <a:gd name="connsiteY70" fmla="*/ 4046976 h 6341252"/>
                <a:gd name="connsiteX71" fmla="*/ 0 w 318688"/>
                <a:gd name="connsiteY71" fmla="*/ 4046976 h 6341252"/>
                <a:gd name="connsiteX72" fmla="*/ 286785 w 318688"/>
                <a:gd name="connsiteY72" fmla="*/ 3728291 h 6341252"/>
                <a:gd name="connsiteX73" fmla="*/ 318688 w 318688"/>
                <a:gd name="connsiteY73" fmla="*/ 3728291 h 6341252"/>
                <a:gd name="connsiteX74" fmla="*/ 318688 w 318688"/>
                <a:gd name="connsiteY74" fmla="*/ 3760193 h 6341252"/>
                <a:gd name="connsiteX75" fmla="*/ 286785 w 318688"/>
                <a:gd name="connsiteY75" fmla="*/ 3760193 h 6341252"/>
                <a:gd name="connsiteX76" fmla="*/ 0 w 318688"/>
                <a:gd name="connsiteY76" fmla="*/ 3728291 h 6341252"/>
                <a:gd name="connsiteX77" fmla="*/ 31901 w 318688"/>
                <a:gd name="connsiteY77" fmla="*/ 3728291 h 6341252"/>
                <a:gd name="connsiteX78" fmla="*/ 31901 w 318688"/>
                <a:gd name="connsiteY78" fmla="*/ 3760193 h 6341252"/>
                <a:gd name="connsiteX79" fmla="*/ 0 w 318688"/>
                <a:gd name="connsiteY79" fmla="*/ 3760193 h 6341252"/>
                <a:gd name="connsiteX80" fmla="*/ 286785 w 318688"/>
                <a:gd name="connsiteY80" fmla="*/ 3441515 h 6341252"/>
                <a:gd name="connsiteX81" fmla="*/ 318688 w 318688"/>
                <a:gd name="connsiteY81" fmla="*/ 3441515 h 6341252"/>
                <a:gd name="connsiteX82" fmla="*/ 318688 w 318688"/>
                <a:gd name="connsiteY82" fmla="*/ 3473408 h 6341252"/>
                <a:gd name="connsiteX83" fmla="*/ 286785 w 318688"/>
                <a:gd name="connsiteY83" fmla="*/ 3473408 h 6341252"/>
                <a:gd name="connsiteX84" fmla="*/ 0 w 318688"/>
                <a:gd name="connsiteY84" fmla="*/ 3441514 h 6341252"/>
                <a:gd name="connsiteX85" fmla="*/ 31901 w 318688"/>
                <a:gd name="connsiteY85" fmla="*/ 3441514 h 6341252"/>
                <a:gd name="connsiteX86" fmla="*/ 31901 w 318688"/>
                <a:gd name="connsiteY86" fmla="*/ 3473408 h 6341252"/>
                <a:gd name="connsiteX87" fmla="*/ 0 w 318688"/>
                <a:gd name="connsiteY87" fmla="*/ 3473408 h 6341252"/>
                <a:gd name="connsiteX88" fmla="*/ 286785 w 318688"/>
                <a:gd name="connsiteY88" fmla="*/ 3154732 h 6341252"/>
                <a:gd name="connsiteX89" fmla="*/ 318688 w 318688"/>
                <a:gd name="connsiteY89" fmla="*/ 3154732 h 6341252"/>
                <a:gd name="connsiteX90" fmla="*/ 318688 w 318688"/>
                <a:gd name="connsiteY90" fmla="*/ 3186635 h 6341252"/>
                <a:gd name="connsiteX91" fmla="*/ 286785 w 318688"/>
                <a:gd name="connsiteY91" fmla="*/ 3186635 h 6341252"/>
                <a:gd name="connsiteX92" fmla="*/ 0 w 318688"/>
                <a:gd name="connsiteY92" fmla="*/ 3154731 h 6341252"/>
                <a:gd name="connsiteX93" fmla="*/ 31901 w 318688"/>
                <a:gd name="connsiteY93" fmla="*/ 3154731 h 6341252"/>
                <a:gd name="connsiteX94" fmla="*/ 31901 w 318688"/>
                <a:gd name="connsiteY94" fmla="*/ 3186634 h 6341252"/>
                <a:gd name="connsiteX95" fmla="*/ 0 w 318688"/>
                <a:gd name="connsiteY95" fmla="*/ 3186634 h 6341252"/>
                <a:gd name="connsiteX96" fmla="*/ 286785 w 318688"/>
                <a:gd name="connsiteY96" fmla="*/ 2867859 h 6341252"/>
                <a:gd name="connsiteX97" fmla="*/ 318688 w 318688"/>
                <a:gd name="connsiteY97" fmla="*/ 2867859 h 6341252"/>
                <a:gd name="connsiteX98" fmla="*/ 318688 w 318688"/>
                <a:gd name="connsiteY98" fmla="*/ 2899760 h 6341252"/>
                <a:gd name="connsiteX99" fmla="*/ 286785 w 318688"/>
                <a:gd name="connsiteY99" fmla="*/ 2899760 h 6341252"/>
                <a:gd name="connsiteX100" fmla="*/ 0 w 318688"/>
                <a:gd name="connsiteY100" fmla="*/ 2867855 h 6341252"/>
                <a:gd name="connsiteX101" fmla="*/ 31901 w 318688"/>
                <a:gd name="connsiteY101" fmla="*/ 2867855 h 6341252"/>
                <a:gd name="connsiteX102" fmla="*/ 31901 w 318688"/>
                <a:gd name="connsiteY102" fmla="*/ 2899757 h 6341252"/>
                <a:gd name="connsiteX103" fmla="*/ 0 w 318688"/>
                <a:gd name="connsiteY103" fmla="*/ 2899757 h 6341252"/>
                <a:gd name="connsiteX104" fmla="*/ 286785 w 318688"/>
                <a:gd name="connsiteY104" fmla="*/ 2581076 h 6341252"/>
                <a:gd name="connsiteX105" fmla="*/ 318688 w 318688"/>
                <a:gd name="connsiteY105" fmla="*/ 2581076 h 6341252"/>
                <a:gd name="connsiteX106" fmla="*/ 318688 w 318688"/>
                <a:gd name="connsiteY106" fmla="*/ 2612993 h 6341252"/>
                <a:gd name="connsiteX107" fmla="*/ 286785 w 318688"/>
                <a:gd name="connsiteY107" fmla="*/ 2612993 h 6341252"/>
                <a:gd name="connsiteX108" fmla="*/ 0 w 318688"/>
                <a:gd name="connsiteY108" fmla="*/ 2581073 h 6341252"/>
                <a:gd name="connsiteX109" fmla="*/ 31901 w 318688"/>
                <a:gd name="connsiteY109" fmla="*/ 2581073 h 6341252"/>
                <a:gd name="connsiteX110" fmla="*/ 31901 w 318688"/>
                <a:gd name="connsiteY110" fmla="*/ 2612987 h 6341252"/>
                <a:gd name="connsiteX111" fmla="*/ 0 w 318688"/>
                <a:gd name="connsiteY111" fmla="*/ 2612987 h 6341252"/>
                <a:gd name="connsiteX112" fmla="*/ 286785 w 318688"/>
                <a:gd name="connsiteY112" fmla="*/ 2294287 h 6341252"/>
                <a:gd name="connsiteX113" fmla="*/ 318688 w 318688"/>
                <a:gd name="connsiteY113" fmla="*/ 2294287 h 6341252"/>
                <a:gd name="connsiteX114" fmla="*/ 318688 w 318688"/>
                <a:gd name="connsiteY114" fmla="*/ 2326193 h 6341252"/>
                <a:gd name="connsiteX115" fmla="*/ 286785 w 318688"/>
                <a:gd name="connsiteY115" fmla="*/ 2326193 h 6341252"/>
                <a:gd name="connsiteX116" fmla="*/ 0 w 318688"/>
                <a:gd name="connsiteY116" fmla="*/ 2294283 h 6341252"/>
                <a:gd name="connsiteX117" fmla="*/ 31901 w 318688"/>
                <a:gd name="connsiteY117" fmla="*/ 2294283 h 6341252"/>
                <a:gd name="connsiteX118" fmla="*/ 31901 w 318688"/>
                <a:gd name="connsiteY118" fmla="*/ 2326188 h 6341252"/>
                <a:gd name="connsiteX119" fmla="*/ 0 w 318688"/>
                <a:gd name="connsiteY119" fmla="*/ 2326188 h 6341252"/>
                <a:gd name="connsiteX120" fmla="*/ 286785 w 318688"/>
                <a:gd name="connsiteY120" fmla="*/ 2007498 h 6341252"/>
                <a:gd name="connsiteX121" fmla="*/ 318688 w 318688"/>
                <a:gd name="connsiteY121" fmla="*/ 2007498 h 6341252"/>
                <a:gd name="connsiteX122" fmla="*/ 318688 w 318688"/>
                <a:gd name="connsiteY122" fmla="*/ 2039391 h 6341252"/>
                <a:gd name="connsiteX123" fmla="*/ 286785 w 318688"/>
                <a:gd name="connsiteY123" fmla="*/ 2039391 h 6341252"/>
                <a:gd name="connsiteX124" fmla="*/ 0 w 318688"/>
                <a:gd name="connsiteY124" fmla="*/ 2007496 h 6341252"/>
                <a:gd name="connsiteX125" fmla="*/ 31901 w 318688"/>
                <a:gd name="connsiteY125" fmla="*/ 2007496 h 6341252"/>
                <a:gd name="connsiteX126" fmla="*/ 31901 w 318688"/>
                <a:gd name="connsiteY126" fmla="*/ 2039389 h 6341252"/>
                <a:gd name="connsiteX127" fmla="*/ 0 w 318688"/>
                <a:gd name="connsiteY127" fmla="*/ 2039389 h 6341252"/>
                <a:gd name="connsiteX128" fmla="*/ 286785 w 318688"/>
                <a:gd name="connsiteY128" fmla="*/ 1720711 h 6341252"/>
                <a:gd name="connsiteX129" fmla="*/ 318688 w 318688"/>
                <a:gd name="connsiteY129" fmla="*/ 1720711 h 6341252"/>
                <a:gd name="connsiteX130" fmla="*/ 318688 w 318688"/>
                <a:gd name="connsiteY130" fmla="*/ 1752614 h 6341252"/>
                <a:gd name="connsiteX131" fmla="*/ 286785 w 318688"/>
                <a:gd name="connsiteY131" fmla="*/ 1752614 h 6341252"/>
                <a:gd name="connsiteX132" fmla="*/ 0 w 318688"/>
                <a:gd name="connsiteY132" fmla="*/ 1720709 h 6341252"/>
                <a:gd name="connsiteX133" fmla="*/ 31901 w 318688"/>
                <a:gd name="connsiteY133" fmla="*/ 1720709 h 6341252"/>
                <a:gd name="connsiteX134" fmla="*/ 31901 w 318688"/>
                <a:gd name="connsiteY134" fmla="*/ 1752612 h 6341252"/>
                <a:gd name="connsiteX135" fmla="*/ 0 w 318688"/>
                <a:gd name="connsiteY135" fmla="*/ 1752612 h 6341252"/>
                <a:gd name="connsiteX136" fmla="*/ 286785 w 318688"/>
                <a:gd name="connsiteY136" fmla="*/ 1433930 h 6341252"/>
                <a:gd name="connsiteX137" fmla="*/ 318688 w 318688"/>
                <a:gd name="connsiteY137" fmla="*/ 1433930 h 6341252"/>
                <a:gd name="connsiteX138" fmla="*/ 318688 w 318688"/>
                <a:gd name="connsiteY138" fmla="*/ 1465831 h 6341252"/>
                <a:gd name="connsiteX139" fmla="*/ 286785 w 318688"/>
                <a:gd name="connsiteY139" fmla="*/ 1465831 h 6341252"/>
                <a:gd name="connsiteX140" fmla="*/ 0 w 318688"/>
                <a:gd name="connsiteY140" fmla="*/ 1433927 h 6341252"/>
                <a:gd name="connsiteX141" fmla="*/ 31901 w 318688"/>
                <a:gd name="connsiteY141" fmla="*/ 1433927 h 6341252"/>
                <a:gd name="connsiteX142" fmla="*/ 31901 w 318688"/>
                <a:gd name="connsiteY142" fmla="*/ 1465828 h 6341252"/>
                <a:gd name="connsiteX143" fmla="*/ 0 w 318688"/>
                <a:gd name="connsiteY143" fmla="*/ 1465828 h 6341252"/>
                <a:gd name="connsiteX144" fmla="*/ 286785 w 318688"/>
                <a:gd name="connsiteY144" fmla="*/ 1147150 h 6341252"/>
                <a:gd name="connsiteX145" fmla="*/ 318688 w 318688"/>
                <a:gd name="connsiteY145" fmla="*/ 1147150 h 6341252"/>
                <a:gd name="connsiteX146" fmla="*/ 318688 w 318688"/>
                <a:gd name="connsiteY146" fmla="*/ 1179052 h 6341252"/>
                <a:gd name="connsiteX147" fmla="*/ 286785 w 318688"/>
                <a:gd name="connsiteY147" fmla="*/ 1179052 h 6341252"/>
                <a:gd name="connsiteX148" fmla="*/ 0 w 318688"/>
                <a:gd name="connsiteY148" fmla="*/ 1147146 h 6341252"/>
                <a:gd name="connsiteX149" fmla="*/ 31901 w 318688"/>
                <a:gd name="connsiteY149" fmla="*/ 1147146 h 6341252"/>
                <a:gd name="connsiteX150" fmla="*/ 31901 w 318688"/>
                <a:gd name="connsiteY150" fmla="*/ 1179049 h 6341252"/>
                <a:gd name="connsiteX151" fmla="*/ 0 w 318688"/>
                <a:gd name="connsiteY151" fmla="*/ 1179049 h 6341252"/>
                <a:gd name="connsiteX152" fmla="*/ 286785 w 318688"/>
                <a:gd name="connsiteY152" fmla="*/ 860355 h 6341252"/>
                <a:gd name="connsiteX153" fmla="*/ 318688 w 318688"/>
                <a:gd name="connsiteY153" fmla="*/ 860355 h 6341252"/>
                <a:gd name="connsiteX154" fmla="*/ 318688 w 318688"/>
                <a:gd name="connsiteY154" fmla="*/ 892257 h 6341252"/>
                <a:gd name="connsiteX155" fmla="*/ 286785 w 318688"/>
                <a:gd name="connsiteY155" fmla="*/ 892257 h 6341252"/>
                <a:gd name="connsiteX156" fmla="*/ 0 w 318688"/>
                <a:gd name="connsiteY156" fmla="*/ 860351 h 6341252"/>
                <a:gd name="connsiteX157" fmla="*/ 31901 w 318688"/>
                <a:gd name="connsiteY157" fmla="*/ 860351 h 6341252"/>
                <a:gd name="connsiteX158" fmla="*/ 31901 w 318688"/>
                <a:gd name="connsiteY158" fmla="*/ 892254 h 6341252"/>
                <a:gd name="connsiteX159" fmla="*/ 0 w 318688"/>
                <a:gd name="connsiteY159" fmla="*/ 892254 h 6341252"/>
                <a:gd name="connsiteX160" fmla="*/ 286785 w 318688"/>
                <a:gd name="connsiteY160" fmla="*/ 573571 h 6341252"/>
                <a:gd name="connsiteX161" fmla="*/ 318688 w 318688"/>
                <a:gd name="connsiteY161" fmla="*/ 573571 h 6341252"/>
                <a:gd name="connsiteX162" fmla="*/ 318688 w 318688"/>
                <a:gd name="connsiteY162" fmla="*/ 605472 h 6341252"/>
                <a:gd name="connsiteX163" fmla="*/ 286785 w 318688"/>
                <a:gd name="connsiteY163" fmla="*/ 605472 h 6341252"/>
                <a:gd name="connsiteX164" fmla="*/ 0 w 318688"/>
                <a:gd name="connsiteY164" fmla="*/ 573568 h 6341252"/>
                <a:gd name="connsiteX165" fmla="*/ 31901 w 318688"/>
                <a:gd name="connsiteY165" fmla="*/ 573568 h 6341252"/>
                <a:gd name="connsiteX166" fmla="*/ 31901 w 318688"/>
                <a:gd name="connsiteY166" fmla="*/ 605470 h 6341252"/>
                <a:gd name="connsiteX167" fmla="*/ 0 w 318688"/>
                <a:gd name="connsiteY167" fmla="*/ 605470 h 6341252"/>
                <a:gd name="connsiteX168" fmla="*/ 286785 w 318688"/>
                <a:gd name="connsiteY168" fmla="*/ 286786 h 6341252"/>
                <a:gd name="connsiteX169" fmla="*/ 318688 w 318688"/>
                <a:gd name="connsiteY169" fmla="*/ 286786 h 6341252"/>
                <a:gd name="connsiteX170" fmla="*/ 318688 w 318688"/>
                <a:gd name="connsiteY170" fmla="*/ 318689 h 6341252"/>
                <a:gd name="connsiteX171" fmla="*/ 286785 w 318688"/>
                <a:gd name="connsiteY171" fmla="*/ 318689 h 6341252"/>
                <a:gd name="connsiteX172" fmla="*/ 0 w 318688"/>
                <a:gd name="connsiteY172" fmla="*/ 286784 h 6341252"/>
                <a:gd name="connsiteX173" fmla="*/ 31901 w 318688"/>
                <a:gd name="connsiteY173" fmla="*/ 286784 h 6341252"/>
                <a:gd name="connsiteX174" fmla="*/ 31901 w 318688"/>
                <a:gd name="connsiteY174" fmla="*/ 318687 h 6341252"/>
                <a:gd name="connsiteX175" fmla="*/ 0 w 318688"/>
                <a:gd name="connsiteY175" fmla="*/ 318687 h 6341252"/>
                <a:gd name="connsiteX176" fmla="*/ 286785 w 318688"/>
                <a:gd name="connsiteY176" fmla="*/ 3 h 6341252"/>
                <a:gd name="connsiteX177" fmla="*/ 318688 w 318688"/>
                <a:gd name="connsiteY177" fmla="*/ 3 h 6341252"/>
                <a:gd name="connsiteX178" fmla="*/ 318688 w 318688"/>
                <a:gd name="connsiteY178" fmla="*/ 31906 h 6341252"/>
                <a:gd name="connsiteX179" fmla="*/ 286785 w 318688"/>
                <a:gd name="connsiteY179" fmla="*/ 31906 h 6341252"/>
                <a:gd name="connsiteX180" fmla="*/ 0 w 318688"/>
                <a:gd name="connsiteY180" fmla="*/ 0 h 6341252"/>
                <a:gd name="connsiteX181" fmla="*/ 31901 w 318688"/>
                <a:gd name="connsiteY181" fmla="*/ 0 h 6341252"/>
                <a:gd name="connsiteX182" fmla="*/ 31901 w 318688"/>
                <a:gd name="connsiteY182" fmla="*/ 31903 h 6341252"/>
                <a:gd name="connsiteX183" fmla="*/ 0 w 318688"/>
                <a:gd name="connsiteY183" fmla="*/ 31903 h 6341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Lst>
              <a:rect l="l" t="t" r="r" b="b"/>
              <a:pathLst>
                <a:path w="318688" h="6341252">
                  <a:moveTo>
                    <a:pt x="286785" y="6309351"/>
                  </a:moveTo>
                  <a:lnTo>
                    <a:pt x="318688" y="6309351"/>
                  </a:lnTo>
                  <a:lnTo>
                    <a:pt x="318688" y="6341252"/>
                  </a:lnTo>
                  <a:lnTo>
                    <a:pt x="286785" y="6341252"/>
                  </a:lnTo>
                  <a:close/>
                  <a:moveTo>
                    <a:pt x="0" y="6309351"/>
                  </a:moveTo>
                  <a:lnTo>
                    <a:pt x="31901" y="6309351"/>
                  </a:lnTo>
                  <a:lnTo>
                    <a:pt x="31901" y="6341252"/>
                  </a:lnTo>
                  <a:lnTo>
                    <a:pt x="0" y="6341252"/>
                  </a:lnTo>
                  <a:close/>
                  <a:moveTo>
                    <a:pt x="286785" y="6022567"/>
                  </a:moveTo>
                  <a:lnTo>
                    <a:pt x="318688" y="6022567"/>
                  </a:lnTo>
                  <a:lnTo>
                    <a:pt x="318688" y="6054468"/>
                  </a:lnTo>
                  <a:lnTo>
                    <a:pt x="286785" y="6054468"/>
                  </a:lnTo>
                  <a:close/>
                  <a:moveTo>
                    <a:pt x="0" y="6022567"/>
                  </a:moveTo>
                  <a:lnTo>
                    <a:pt x="31901" y="6022567"/>
                  </a:lnTo>
                  <a:lnTo>
                    <a:pt x="31901" y="6054468"/>
                  </a:lnTo>
                  <a:lnTo>
                    <a:pt x="0" y="6054468"/>
                  </a:lnTo>
                  <a:close/>
                  <a:moveTo>
                    <a:pt x="286785" y="5735783"/>
                  </a:moveTo>
                  <a:lnTo>
                    <a:pt x="318688" y="5735783"/>
                  </a:lnTo>
                  <a:lnTo>
                    <a:pt x="318688" y="5767685"/>
                  </a:lnTo>
                  <a:lnTo>
                    <a:pt x="286785" y="5767685"/>
                  </a:lnTo>
                  <a:close/>
                  <a:moveTo>
                    <a:pt x="0" y="5735783"/>
                  </a:moveTo>
                  <a:lnTo>
                    <a:pt x="31901" y="5735783"/>
                  </a:lnTo>
                  <a:lnTo>
                    <a:pt x="31901" y="5767685"/>
                  </a:lnTo>
                  <a:lnTo>
                    <a:pt x="0" y="5767685"/>
                  </a:lnTo>
                  <a:close/>
                  <a:moveTo>
                    <a:pt x="286785" y="5448997"/>
                  </a:moveTo>
                  <a:lnTo>
                    <a:pt x="318688" y="5448997"/>
                  </a:lnTo>
                  <a:lnTo>
                    <a:pt x="318688" y="5480899"/>
                  </a:lnTo>
                  <a:lnTo>
                    <a:pt x="286785" y="5480899"/>
                  </a:lnTo>
                  <a:close/>
                  <a:moveTo>
                    <a:pt x="0" y="5448997"/>
                  </a:moveTo>
                  <a:lnTo>
                    <a:pt x="31901" y="5448997"/>
                  </a:lnTo>
                  <a:lnTo>
                    <a:pt x="31901" y="5480899"/>
                  </a:lnTo>
                  <a:lnTo>
                    <a:pt x="0" y="5480899"/>
                  </a:lnTo>
                  <a:close/>
                  <a:moveTo>
                    <a:pt x="286785" y="5162213"/>
                  </a:moveTo>
                  <a:lnTo>
                    <a:pt x="318688" y="5162213"/>
                  </a:lnTo>
                  <a:lnTo>
                    <a:pt x="318688" y="5194116"/>
                  </a:lnTo>
                  <a:lnTo>
                    <a:pt x="286785" y="5194116"/>
                  </a:lnTo>
                  <a:close/>
                  <a:moveTo>
                    <a:pt x="0" y="5162213"/>
                  </a:moveTo>
                  <a:lnTo>
                    <a:pt x="31901" y="5162213"/>
                  </a:lnTo>
                  <a:lnTo>
                    <a:pt x="31901" y="5194116"/>
                  </a:lnTo>
                  <a:lnTo>
                    <a:pt x="0" y="5194116"/>
                  </a:lnTo>
                  <a:close/>
                  <a:moveTo>
                    <a:pt x="286785" y="4875429"/>
                  </a:moveTo>
                  <a:lnTo>
                    <a:pt x="318688" y="4875429"/>
                  </a:lnTo>
                  <a:lnTo>
                    <a:pt x="318688" y="4907331"/>
                  </a:lnTo>
                  <a:lnTo>
                    <a:pt x="286785" y="4907331"/>
                  </a:lnTo>
                  <a:close/>
                  <a:moveTo>
                    <a:pt x="0" y="4875429"/>
                  </a:moveTo>
                  <a:lnTo>
                    <a:pt x="31901" y="4875429"/>
                  </a:lnTo>
                  <a:lnTo>
                    <a:pt x="31901" y="4907331"/>
                  </a:lnTo>
                  <a:lnTo>
                    <a:pt x="0" y="4907331"/>
                  </a:lnTo>
                  <a:close/>
                  <a:moveTo>
                    <a:pt x="286785" y="4588644"/>
                  </a:moveTo>
                  <a:lnTo>
                    <a:pt x="318688" y="4588644"/>
                  </a:lnTo>
                  <a:lnTo>
                    <a:pt x="318688" y="4620545"/>
                  </a:lnTo>
                  <a:lnTo>
                    <a:pt x="286785" y="4620545"/>
                  </a:lnTo>
                  <a:close/>
                  <a:moveTo>
                    <a:pt x="0" y="4588644"/>
                  </a:moveTo>
                  <a:lnTo>
                    <a:pt x="31901" y="4588644"/>
                  </a:lnTo>
                  <a:lnTo>
                    <a:pt x="31901" y="4620545"/>
                  </a:lnTo>
                  <a:lnTo>
                    <a:pt x="0" y="4620545"/>
                  </a:lnTo>
                  <a:close/>
                  <a:moveTo>
                    <a:pt x="286785" y="4301860"/>
                  </a:moveTo>
                  <a:lnTo>
                    <a:pt x="318688" y="4301860"/>
                  </a:lnTo>
                  <a:lnTo>
                    <a:pt x="318688" y="4333762"/>
                  </a:lnTo>
                  <a:lnTo>
                    <a:pt x="286785" y="4333762"/>
                  </a:lnTo>
                  <a:close/>
                  <a:moveTo>
                    <a:pt x="0" y="4301860"/>
                  </a:moveTo>
                  <a:lnTo>
                    <a:pt x="31901" y="4301860"/>
                  </a:lnTo>
                  <a:lnTo>
                    <a:pt x="31901" y="4333762"/>
                  </a:lnTo>
                  <a:lnTo>
                    <a:pt x="0" y="4333762"/>
                  </a:lnTo>
                  <a:close/>
                  <a:moveTo>
                    <a:pt x="286785" y="4015075"/>
                  </a:moveTo>
                  <a:lnTo>
                    <a:pt x="318688" y="4015075"/>
                  </a:lnTo>
                  <a:lnTo>
                    <a:pt x="318688" y="4046976"/>
                  </a:lnTo>
                  <a:lnTo>
                    <a:pt x="286785" y="4046976"/>
                  </a:lnTo>
                  <a:close/>
                  <a:moveTo>
                    <a:pt x="0" y="4015075"/>
                  </a:moveTo>
                  <a:lnTo>
                    <a:pt x="31901" y="4015075"/>
                  </a:lnTo>
                  <a:lnTo>
                    <a:pt x="31901" y="4046976"/>
                  </a:lnTo>
                  <a:lnTo>
                    <a:pt x="0" y="4046976"/>
                  </a:lnTo>
                  <a:close/>
                  <a:moveTo>
                    <a:pt x="286785" y="3728291"/>
                  </a:moveTo>
                  <a:lnTo>
                    <a:pt x="318688" y="3728291"/>
                  </a:lnTo>
                  <a:lnTo>
                    <a:pt x="318688" y="3760193"/>
                  </a:lnTo>
                  <a:lnTo>
                    <a:pt x="286785" y="3760193"/>
                  </a:lnTo>
                  <a:close/>
                  <a:moveTo>
                    <a:pt x="0" y="3728291"/>
                  </a:moveTo>
                  <a:lnTo>
                    <a:pt x="31901" y="3728291"/>
                  </a:lnTo>
                  <a:lnTo>
                    <a:pt x="31901" y="3760193"/>
                  </a:lnTo>
                  <a:lnTo>
                    <a:pt x="0" y="3760193"/>
                  </a:lnTo>
                  <a:close/>
                  <a:moveTo>
                    <a:pt x="286785" y="3441515"/>
                  </a:moveTo>
                  <a:lnTo>
                    <a:pt x="318688" y="3441515"/>
                  </a:lnTo>
                  <a:lnTo>
                    <a:pt x="318688" y="3473408"/>
                  </a:lnTo>
                  <a:lnTo>
                    <a:pt x="286785" y="3473408"/>
                  </a:lnTo>
                  <a:close/>
                  <a:moveTo>
                    <a:pt x="0" y="3441514"/>
                  </a:moveTo>
                  <a:lnTo>
                    <a:pt x="31901" y="3441514"/>
                  </a:lnTo>
                  <a:lnTo>
                    <a:pt x="31901" y="3473408"/>
                  </a:lnTo>
                  <a:lnTo>
                    <a:pt x="0" y="3473408"/>
                  </a:lnTo>
                  <a:close/>
                  <a:moveTo>
                    <a:pt x="286785" y="3154732"/>
                  </a:moveTo>
                  <a:lnTo>
                    <a:pt x="318688" y="3154732"/>
                  </a:lnTo>
                  <a:lnTo>
                    <a:pt x="318688" y="3186635"/>
                  </a:lnTo>
                  <a:lnTo>
                    <a:pt x="286785" y="3186635"/>
                  </a:lnTo>
                  <a:close/>
                  <a:moveTo>
                    <a:pt x="0" y="3154731"/>
                  </a:moveTo>
                  <a:lnTo>
                    <a:pt x="31901" y="3154731"/>
                  </a:lnTo>
                  <a:lnTo>
                    <a:pt x="31901" y="3186634"/>
                  </a:lnTo>
                  <a:lnTo>
                    <a:pt x="0" y="3186634"/>
                  </a:lnTo>
                  <a:close/>
                  <a:moveTo>
                    <a:pt x="286785" y="2867859"/>
                  </a:moveTo>
                  <a:lnTo>
                    <a:pt x="318688" y="2867859"/>
                  </a:lnTo>
                  <a:lnTo>
                    <a:pt x="318688" y="2899760"/>
                  </a:lnTo>
                  <a:lnTo>
                    <a:pt x="286785" y="2899760"/>
                  </a:lnTo>
                  <a:close/>
                  <a:moveTo>
                    <a:pt x="0" y="2867855"/>
                  </a:moveTo>
                  <a:lnTo>
                    <a:pt x="31901" y="2867855"/>
                  </a:lnTo>
                  <a:lnTo>
                    <a:pt x="31901" y="2899757"/>
                  </a:lnTo>
                  <a:lnTo>
                    <a:pt x="0" y="2899757"/>
                  </a:lnTo>
                  <a:close/>
                  <a:moveTo>
                    <a:pt x="286785" y="2581076"/>
                  </a:moveTo>
                  <a:lnTo>
                    <a:pt x="318688" y="2581076"/>
                  </a:lnTo>
                  <a:lnTo>
                    <a:pt x="318688" y="2612993"/>
                  </a:lnTo>
                  <a:lnTo>
                    <a:pt x="286785" y="2612993"/>
                  </a:lnTo>
                  <a:close/>
                  <a:moveTo>
                    <a:pt x="0" y="2581073"/>
                  </a:moveTo>
                  <a:lnTo>
                    <a:pt x="31901" y="2581073"/>
                  </a:lnTo>
                  <a:lnTo>
                    <a:pt x="31901" y="2612987"/>
                  </a:lnTo>
                  <a:lnTo>
                    <a:pt x="0" y="2612987"/>
                  </a:lnTo>
                  <a:close/>
                  <a:moveTo>
                    <a:pt x="286785" y="2294287"/>
                  </a:moveTo>
                  <a:lnTo>
                    <a:pt x="318688" y="2294287"/>
                  </a:lnTo>
                  <a:lnTo>
                    <a:pt x="318688" y="2326193"/>
                  </a:lnTo>
                  <a:lnTo>
                    <a:pt x="286785" y="2326193"/>
                  </a:lnTo>
                  <a:close/>
                  <a:moveTo>
                    <a:pt x="0" y="2294283"/>
                  </a:moveTo>
                  <a:lnTo>
                    <a:pt x="31901" y="2294283"/>
                  </a:lnTo>
                  <a:lnTo>
                    <a:pt x="31901" y="2326188"/>
                  </a:lnTo>
                  <a:lnTo>
                    <a:pt x="0" y="2326188"/>
                  </a:lnTo>
                  <a:close/>
                  <a:moveTo>
                    <a:pt x="286785" y="2007498"/>
                  </a:moveTo>
                  <a:lnTo>
                    <a:pt x="318688" y="2007498"/>
                  </a:lnTo>
                  <a:lnTo>
                    <a:pt x="318688" y="2039391"/>
                  </a:lnTo>
                  <a:lnTo>
                    <a:pt x="286785" y="2039391"/>
                  </a:lnTo>
                  <a:close/>
                  <a:moveTo>
                    <a:pt x="0" y="2007496"/>
                  </a:moveTo>
                  <a:lnTo>
                    <a:pt x="31901" y="2007496"/>
                  </a:lnTo>
                  <a:lnTo>
                    <a:pt x="31901" y="2039389"/>
                  </a:lnTo>
                  <a:lnTo>
                    <a:pt x="0" y="2039389"/>
                  </a:lnTo>
                  <a:close/>
                  <a:moveTo>
                    <a:pt x="286785" y="1720711"/>
                  </a:moveTo>
                  <a:lnTo>
                    <a:pt x="318688" y="1720711"/>
                  </a:lnTo>
                  <a:lnTo>
                    <a:pt x="318688" y="1752614"/>
                  </a:lnTo>
                  <a:lnTo>
                    <a:pt x="286785" y="1752614"/>
                  </a:lnTo>
                  <a:close/>
                  <a:moveTo>
                    <a:pt x="0" y="1720709"/>
                  </a:moveTo>
                  <a:lnTo>
                    <a:pt x="31901" y="1720709"/>
                  </a:lnTo>
                  <a:lnTo>
                    <a:pt x="31901" y="1752612"/>
                  </a:lnTo>
                  <a:lnTo>
                    <a:pt x="0" y="1752612"/>
                  </a:lnTo>
                  <a:close/>
                  <a:moveTo>
                    <a:pt x="286785" y="1433930"/>
                  </a:moveTo>
                  <a:lnTo>
                    <a:pt x="318688" y="1433930"/>
                  </a:lnTo>
                  <a:lnTo>
                    <a:pt x="318688" y="1465831"/>
                  </a:lnTo>
                  <a:lnTo>
                    <a:pt x="286785" y="1465831"/>
                  </a:lnTo>
                  <a:close/>
                  <a:moveTo>
                    <a:pt x="0" y="1433927"/>
                  </a:moveTo>
                  <a:lnTo>
                    <a:pt x="31901" y="1433927"/>
                  </a:lnTo>
                  <a:lnTo>
                    <a:pt x="31901" y="1465828"/>
                  </a:lnTo>
                  <a:lnTo>
                    <a:pt x="0" y="1465828"/>
                  </a:lnTo>
                  <a:close/>
                  <a:moveTo>
                    <a:pt x="286785" y="1147150"/>
                  </a:moveTo>
                  <a:lnTo>
                    <a:pt x="318688" y="1147150"/>
                  </a:lnTo>
                  <a:lnTo>
                    <a:pt x="318688" y="1179052"/>
                  </a:lnTo>
                  <a:lnTo>
                    <a:pt x="286785" y="1179052"/>
                  </a:lnTo>
                  <a:close/>
                  <a:moveTo>
                    <a:pt x="0" y="1147146"/>
                  </a:moveTo>
                  <a:lnTo>
                    <a:pt x="31901" y="1147146"/>
                  </a:lnTo>
                  <a:lnTo>
                    <a:pt x="31901" y="1179049"/>
                  </a:lnTo>
                  <a:lnTo>
                    <a:pt x="0" y="1179049"/>
                  </a:lnTo>
                  <a:close/>
                  <a:moveTo>
                    <a:pt x="286785" y="860355"/>
                  </a:moveTo>
                  <a:lnTo>
                    <a:pt x="318688" y="860355"/>
                  </a:lnTo>
                  <a:lnTo>
                    <a:pt x="318688" y="892257"/>
                  </a:lnTo>
                  <a:lnTo>
                    <a:pt x="286785" y="892257"/>
                  </a:lnTo>
                  <a:close/>
                  <a:moveTo>
                    <a:pt x="0" y="860351"/>
                  </a:moveTo>
                  <a:lnTo>
                    <a:pt x="31901" y="860351"/>
                  </a:lnTo>
                  <a:lnTo>
                    <a:pt x="31901" y="892254"/>
                  </a:lnTo>
                  <a:lnTo>
                    <a:pt x="0" y="892254"/>
                  </a:lnTo>
                  <a:close/>
                  <a:moveTo>
                    <a:pt x="286785" y="573571"/>
                  </a:moveTo>
                  <a:lnTo>
                    <a:pt x="318688" y="573571"/>
                  </a:lnTo>
                  <a:lnTo>
                    <a:pt x="318688" y="605472"/>
                  </a:lnTo>
                  <a:lnTo>
                    <a:pt x="286785" y="605472"/>
                  </a:lnTo>
                  <a:close/>
                  <a:moveTo>
                    <a:pt x="0" y="573568"/>
                  </a:moveTo>
                  <a:lnTo>
                    <a:pt x="31901" y="573568"/>
                  </a:lnTo>
                  <a:lnTo>
                    <a:pt x="31901" y="605470"/>
                  </a:lnTo>
                  <a:lnTo>
                    <a:pt x="0" y="605470"/>
                  </a:lnTo>
                  <a:close/>
                  <a:moveTo>
                    <a:pt x="286785" y="286786"/>
                  </a:moveTo>
                  <a:lnTo>
                    <a:pt x="318688" y="286786"/>
                  </a:lnTo>
                  <a:lnTo>
                    <a:pt x="318688" y="318689"/>
                  </a:lnTo>
                  <a:lnTo>
                    <a:pt x="286785" y="318689"/>
                  </a:lnTo>
                  <a:close/>
                  <a:moveTo>
                    <a:pt x="0" y="286784"/>
                  </a:moveTo>
                  <a:lnTo>
                    <a:pt x="31901" y="286784"/>
                  </a:lnTo>
                  <a:lnTo>
                    <a:pt x="31901" y="318687"/>
                  </a:lnTo>
                  <a:lnTo>
                    <a:pt x="0" y="318687"/>
                  </a:lnTo>
                  <a:close/>
                  <a:moveTo>
                    <a:pt x="286785" y="3"/>
                  </a:moveTo>
                  <a:lnTo>
                    <a:pt x="318688" y="3"/>
                  </a:lnTo>
                  <a:lnTo>
                    <a:pt x="318688" y="31906"/>
                  </a:lnTo>
                  <a:lnTo>
                    <a:pt x="286785" y="31906"/>
                  </a:lnTo>
                  <a:close/>
                  <a:moveTo>
                    <a:pt x="0" y="0"/>
                  </a:moveTo>
                  <a:lnTo>
                    <a:pt x="31901" y="0"/>
                  </a:lnTo>
                  <a:lnTo>
                    <a:pt x="31901" y="31903"/>
                  </a:lnTo>
                  <a:lnTo>
                    <a:pt x="0" y="31903"/>
                  </a:lnTo>
                  <a:close/>
                </a:path>
              </a:pathLst>
            </a:custGeom>
            <a:solidFill>
              <a:schemeClr val="tx2">
                <a:alpha val="20000"/>
              </a:schemeClr>
            </a:solidFill>
            <a:ln w="10294"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pic>
        <p:nvPicPr>
          <p:cNvPr id="16" name="Picture 15">
            <a:extLst>
              <a:ext uri="{FF2B5EF4-FFF2-40B4-BE49-F238E27FC236}">
                <a16:creationId xmlns:a16="http://schemas.microsoft.com/office/drawing/2014/main" xmlns="" id="{C8F3FBB0-2714-4AFB-BAE8-1CE9782A4DEA}"/>
              </a:ext>
            </a:extLst>
          </p:cNvPr>
          <p:cNvPicPr>
            <a:picLocks noChangeAspect="1"/>
          </p:cNvPicPr>
          <p:nvPr/>
        </p:nvPicPr>
        <p:blipFill>
          <a:blip r:embed="rId4"/>
          <a:srcRect/>
          <a:stretch/>
        </p:blipFill>
        <p:spPr>
          <a:xfrm>
            <a:off x="431990" y="6081016"/>
            <a:ext cx="2445467" cy="560909"/>
          </a:xfrm>
          <a:prstGeom prst="rect">
            <a:avLst/>
          </a:prstGeom>
        </p:spPr>
      </p:pic>
      <p:sp>
        <p:nvSpPr>
          <p:cNvPr id="17" name="Freeform: Shape 83">
            <a:extLst>
              <a:ext uri="{FF2B5EF4-FFF2-40B4-BE49-F238E27FC236}">
                <a16:creationId xmlns:a16="http://schemas.microsoft.com/office/drawing/2014/main" xmlns="" id="{4F7CB4C1-B355-4DBB-83F2-5AEBCDAA5143}"/>
              </a:ext>
            </a:extLst>
          </p:cNvPr>
          <p:cNvSpPr txBox="1">
            <a:spLocks/>
          </p:cNvSpPr>
          <p:nvPr/>
        </p:nvSpPr>
        <p:spPr>
          <a:xfrm>
            <a:off x="7751263" y="4156011"/>
            <a:ext cx="575054" cy="1714179"/>
          </a:xfrm>
          <a:custGeom>
            <a:avLst/>
            <a:gdLst>
              <a:gd name="connsiteX0" fmla="*/ 0 w 530877"/>
              <a:gd name="connsiteY0" fmla="*/ 0 h 1012276"/>
              <a:gd name="connsiteX1" fmla="*/ 530877 w 530877"/>
              <a:gd name="connsiteY1" fmla="*/ 0 h 1012276"/>
              <a:gd name="connsiteX2" fmla="*/ 530877 w 530877"/>
              <a:gd name="connsiteY2" fmla="*/ 1012276 h 1012276"/>
              <a:gd name="connsiteX3" fmla="*/ 0 w 530877"/>
              <a:gd name="connsiteY3" fmla="*/ 1012276 h 1012276"/>
            </a:gdLst>
            <a:ahLst/>
            <a:cxnLst>
              <a:cxn ang="0">
                <a:pos x="connsiteX0" y="connsiteY0"/>
              </a:cxn>
              <a:cxn ang="0">
                <a:pos x="connsiteX1" y="connsiteY1"/>
              </a:cxn>
              <a:cxn ang="0">
                <a:pos x="connsiteX2" y="connsiteY2"/>
              </a:cxn>
              <a:cxn ang="0">
                <a:pos x="connsiteX3" y="connsiteY3"/>
              </a:cxn>
            </a:cxnLst>
            <a:rect l="l" t="t" r="r" b="b"/>
            <a:pathLst>
              <a:path w="530877" h="1012276">
                <a:moveTo>
                  <a:pt x="0" y="0"/>
                </a:moveTo>
                <a:lnTo>
                  <a:pt x="530877" y="0"/>
                </a:lnTo>
                <a:lnTo>
                  <a:pt x="530877" y="1012276"/>
                </a:lnTo>
                <a:lnTo>
                  <a:pt x="0" y="1012276"/>
                </a:lnTo>
                <a:close/>
              </a:path>
            </a:pathLst>
          </a:custGeom>
          <a:solidFill>
            <a:schemeClr val="bg2"/>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1000"/>
              </a:spcBef>
              <a:spcAft>
                <a:spcPts val="0"/>
              </a:spcAft>
              <a:buClrTx/>
              <a:buSzTx/>
              <a:buFont typeface="Arial"/>
              <a:buNone/>
              <a:tabLst/>
              <a:defRPr/>
            </a:pPr>
            <a:r>
              <a:rPr kumimoji="0" lang="en-US" sz="2000" b="0" i="0" u="none" strike="noStrike" kern="1200" cap="none" spc="0" normalizeH="0" baseline="0" noProof="0">
                <a:ln>
                  <a:noFill/>
                </a:ln>
                <a:solidFill>
                  <a:prstClr val="white">
                    <a:alpha val="0"/>
                  </a:prstClr>
                </a:solidFill>
                <a:effectLst/>
                <a:uLnTx/>
                <a:uFillTx/>
                <a:latin typeface="Arial"/>
                <a:ea typeface="+mn-ea"/>
                <a:cs typeface="Arial"/>
              </a:rPr>
              <a:t> </a:t>
            </a:r>
          </a:p>
        </p:txBody>
      </p:sp>
      <p:sp>
        <p:nvSpPr>
          <p:cNvPr id="18" name="Text Placeholder 49">
            <a:extLst>
              <a:ext uri="{FF2B5EF4-FFF2-40B4-BE49-F238E27FC236}">
                <a16:creationId xmlns:a16="http://schemas.microsoft.com/office/drawing/2014/main" xmlns="" id="{F864A46C-9073-47BC-8CE9-FDA03B79DC8D}"/>
              </a:ext>
            </a:extLst>
          </p:cNvPr>
          <p:cNvSpPr txBox="1">
            <a:spLocks/>
          </p:cNvSpPr>
          <p:nvPr/>
        </p:nvSpPr>
        <p:spPr>
          <a:xfrm rot="5400000">
            <a:off x="6618450" y="5596035"/>
            <a:ext cx="546640" cy="546777"/>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chemeClr val="bg2"/>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1000"/>
              </a:spcBef>
              <a:spcAft>
                <a:spcPts val="0"/>
              </a:spcAft>
              <a:buClrTx/>
              <a:buSzTx/>
              <a:buFont typeface="Arial"/>
              <a:buNone/>
              <a:tabLst/>
              <a:defRPr/>
            </a:pPr>
            <a:r>
              <a:rPr kumimoji="0" lang="en-US" sz="2000" b="0" i="0" u="none" strike="noStrike" kern="1200" cap="none" spc="0" normalizeH="0" baseline="0" noProof="0">
                <a:ln>
                  <a:noFill/>
                </a:ln>
                <a:solidFill>
                  <a:prstClr val="white">
                    <a:alpha val="0"/>
                  </a:prstClr>
                </a:solidFill>
                <a:effectLst/>
                <a:uLnTx/>
                <a:uFillTx/>
                <a:latin typeface="Arial"/>
                <a:ea typeface="+mn-ea"/>
                <a:cs typeface="Arial"/>
              </a:rPr>
              <a:t> </a:t>
            </a:r>
          </a:p>
        </p:txBody>
      </p:sp>
      <p:sp>
        <p:nvSpPr>
          <p:cNvPr id="19" name="Freeform: Shape 83">
            <a:extLst>
              <a:ext uri="{FF2B5EF4-FFF2-40B4-BE49-F238E27FC236}">
                <a16:creationId xmlns:a16="http://schemas.microsoft.com/office/drawing/2014/main" xmlns="" id="{3C773EF3-A594-4167-BA4B-839D22FB86FB}"/>
              </a:ext>
            </a:extLst>
          </p:cNvPr>
          <p:cNvSpPr txBox="1">
            <a:spLocks/>
          </p:cNvSpPr>
          <p:nvPr/>
        </p:nvSpPr>
        <p:spPr>
          <a:xfrm rot="5400000">
            <a:off x="11339899" y="4289398"/>
            <a:ext cx="574904" cy="300251"/>
          </a:xfrm>
          <a:custGeom>
            <a:avLst/>
            <a:gdLst>
              <a:gd name="connsiteX0" fmla="*/ 0 w 530877"/>
              <a:gd name="connsiteY0" fmla="*/ 0 h 1012276"/>
              <a:gd name="connsiteX1" fmla="*/ 530877 w 530877"/>
              <a:gd name="connsiteY1" fmla="*/ 0 h 1012276"/>
              <a:gd name="connsiteX2" fmla="*/ 530877 w 530877"/>
              <a:gd name="connsiteY2" fmla="*/ 1012276 h 1012276"/>
              <a:gd name="connsiteX3" fmla="*/ 0 w 530877"/>
              <a:gd name="connsiteY3" fmla="*/ 1012276 h 1012276"/>
            </a:gdLst>
            <a:ahLst/>
            <a:cxnLst>
              <a:cxn ang="0">
                <a:pos x="connsiteX0" y="connsiteY0"/>
              </a:cxn>
              <a:cxn ang="0">
                <a:pos x="connsiteX1" y="connsiteY1"/>
              </a:cxn>
              <a:cxn ang="0">
                <a:pos x="connsiteX2" y="connsiteY2"/>
              </a:cxn>
              <a:cxn ang="0">
                <a:pos x="connsiteX3" y="connsiteY3"/>
              </a:cxn>
            </a:cxnLst>
            <a:rect l="l" t="t" r="r" b="b"/>
            <a:pathLst>
              <a:path w="530877" h="1012276">
                <a:moveTo>
                  <a:pt x="0" y="0"/>
                </a:moveTo>
                <a:lnTo>
                  <a:pt x="530877" y="0"/>
                </a:lnTo>
                <a:lnTo>
                  <a:pt x="530877" y="1012276"/>
                </a:lnTo>
                <a:lnTo>
                  <a:pt x="0" y="1012276"/>
                </a:lnTo>
                <a:close/>
              </a:path>
            </a:pathLst>
          </a:custGeom>
          <a:solidFill>
            <a:schemeClr val="bg2"/>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1000"/>
              </a:spcBef>
              <a:spcAft>
                <a:spcPts val="0"/>
              </a:spcAft>
              <a:buClrTx/>
              <a:buSzTx/>
              <a:buFont typeface="Arial"/>
              <a:buNone/>
              <a:tabLst/>
              <a:defRPr/>
            </a:pPr>
            <a:r>
              <a:rPr kumimoji="0" lang="en-US" sz="2000" b="0" i="0" u="none" strike="noStrike" kern="1200" cap="none" spc="0" normalizeH="0" baseline="0" noProof="0">
                <a:ln>
                  <a:noFill/>
                </a:ln>
                <a:solidFill>
                  <a:prstClr val="white">
                    <a:alpha val="0"/>
                  </a:prstClr>
                </a:solidFill>
                <a:effectLst/>
                <a:uLnTx/>
                <a:uFillTx/>
                <a:latin typeface="Arial"/>
                <a:ea typeface="+mn-ea"/>
                <a:cs typeface="Arial"/>
              </a:rPr>
              <a:t> </a:t>
            </a:r>
          </a:p>
        </p:txBody>
      </p:sp>
      <p:sp>
        <p:nvSpPr>
          <p:cNvPr id="20" name="Text Placeholder 49">
            <a:extLst>
              <a:ext uri="{FF2B5EF4-FFF2-40B4-BE49-F238E27FC236}">
                <a16:creationId xmlns:a16="http://schemas.microsoft.com/office/drawing/2014/main" xmlns="" id="{1D4A7FA2-16B0-4112-AA56-EDD00B5B54E1}"/>
              </a:ext>
            </a:extLst>
          </p:cNvPr>
          <p:cNvSpPr txBox="1">
            <a:spLocks/>
          </p:cNvSpPr>
          <p:nvPr/>
        </p:nvSpPr>
        <p:spPr>
          <a:xfrm rot="5400000">
            <a:off x="9200169" y="4167879"/>
            <a:ext cx="546640" cy="546777"/>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chemeClr val="bg2"/>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1000"/>
              </a:spcBef>
              <a:spcAft>
                <a:spcPts val="0"/>
              </a:spcAft>
              <a:buClrTx/>
              <a:buSzTx/>
              <a:buFont typeface="Arial"/>
              <a:buNone/>
              <a:tabLst/>
              <a:defRPr/>
            </a:pPr>
            <a:r>
              <a:rPr kumimoji="0" lang="en-US" sz="2000" b="0" i="0" u="none" strike="noStrike" kern="1200" cap="none" spc="0" normalizeH="0" baseline="0" noProof="0">
                <a:ln>
                  <a:noFill/>
                </a:ln>
                <a:solidFill>
                  <a:prstClr val="white">
                    <a:alpha val="0"/>
                  </a:prstClr>
                </a:solidFill>
                <a:effectLst/>
                <a:uLnTx/>
                <a:uFillTx/>
                <a:latin typeface="Arial"/>
                <a:ea typeface="+mn-ea"/>
                <a:cs typeface="Arial"/>
              </a:rPr>
              <a:t> </a:t>
            </a:r>
          </a:p>
        </p:txBody>
      </p:sp>
      <p:sp>
        <p:nvSpPr>
          <p:cNvPr id="21" name="Text Placeholder 83">
            <a:extLst>
              <a:ext uri="{FF2B5EF4-FFF2-40B4-BE49-F238E27FC236}">
                <a16:creationId xmlns:a16="http://schemas.microsoft.com/office/drawing/2014/main" xmlns="" id="{78E8FEA6-82C9-4A6D-B318-1BBCA844E917}"/>
              </a:ext>
            </a:extLst>
          </p:cNvPr>
          <p:cNvSpPr txBox="1">
            <a:spLocks/>
          </p:cNvSpPr>
          <p:nvPr/>
        </p:nvSpPr>
        <p:spPr>
          <a:xfrm flipV="1">
            <a:off x="9213798" y="5037808"/>
            <a:ext cx="2254419" cy="1126916"/>
          </a:xfrm>
          <a:custGeom>
            <a:avLst/>
            <a:gdLst>
              <a:gd name="connsiteX0" fmla="*/ 0 w 2125980"/>
              <a:gd name="connsiteY0" fmla="*/ 0 h 1062991"/>
              <a:gd name="connsiteX1" fmla="*/ 530729 w 2125980"/>
              <a:gd name="connsiteY1" fmla="*/ 0 h 1062991"/>
              <a:gd name="connsiteX2" fmla="*/ 1062990 w 2125980"/>
              <a:gd name="connsiteY2" fmla="*/ 532261 h 1062991"/>
              <a:gd name="connsiteX3" fmla="*/ 1595250 w 2125980"/>
              <a:gd name="connsiteY3" fmla="*/ 0 h 1062991"/>
              <a:gd name="connsiteX4" fmla="*/ 2125980 w 2125980"/>
              <a:gd name="connsiteY4" fmla="*/ 0 h 1062991"/>
              <a:gd name="connsiteX5" fmla="*/ 1062990 w 2125980"/>
              <a:gd name="connsiteY5" fmla="*/ 1062991 h 1062991"/>
              <a:gd name="connsiteX6" fmla="*/ 0 w 2125980"/>
              <a:gd name="connsiteY6" fmla="*/ 0 h 1062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5980" h="1062991">
                <a:moveTo>
                  <a:pt x="0" y="0"/>
                </a:moveTo>
                <a:lnTo>
                  <a:pt x="530729" y="0"/>
                </a:lnTo>
                <a:cubicBezTo>
                  <a:pt x="530729" y="293959"/>
                  <a:pt x="769031" y="532261"/>
                  <a:pt x="1062990" y="532261"/>
                </a:cubicBezTo>
                <a:cubicBezTo>
                  <a:pt x="1356949" y="532261"/>
                  <a:pt x="1595250" y="293959"/>
                  <a:pt x="1595250" y="0"/>
                </a:cubicBezTo>
                <a:lnTo>
                  <a:pt x="2125980" y="0"/>
                </a:lnTo>
                <a:cubicBezTo>
                  <a:pt x="2125980" y="587074"/>
                  <a:pt x="1650063" y="1062991"/>
                  <a:pt x="1062990" y="1062991"/>
                </a:cubicBezTo>
                <a:cubicBezTo>
                  <a:pt x="475916" y="1062991"/>
                  <a:pt x="0" y="587074"/>
                  <a:pt x="0" y="0"/>
                </a:cubicBezTo>
                <a:close/>
              </a:path>
            </a:pathLst>
          </a:custGeom>
          <a:solidFill>
            <a:schemeClr val="bg2"/>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1000"/>
              </a:spcBef>
              <a:spcAft>
                <a:spcPts val="0"/>
              </a:spcAft>
              <a:buClrTx/>
              <a:buSzTx/>
              <a:buFont typeface="Arial"/>
              <a:buNone/>
              <a:tabLst/>
              <a:defRPr/>
            </a:pPr>
            <a:r>
              <a:rPr kumimoji="0" lang="en-US" sz="2000" b="0" i="0" u="none" strike="noStrike" kern="1200" cap="none" spc="0" normalizeH="0" baseline="0" noProof="0">
                <a:ln>
                  <a:noFill/>
                </a:ln>
                <a:solidFill>
                  <a:prstClr val="white">
                    <a:alpha val="0"/>
                  </a:prstClr>
                </a:solidFill>
                <a:effectLst/>
                <a:uLnTx/>
                <a:uFillTx/>
                <a:latin typeface="Arial"/>
                <a:ea typeface="+mn-ea"/>
                <a:cs typeface="Arial"/>
              </a:rPr>
              <a:t> </a:t>
            </a:r>
          </a:p>
        </p:txBody>
      </p:sp>
    </p:spTree>
    <p:custDataLst>
      <p:tags r:id="rId1"/>
    </p:custDataLst>
    <p:extLst>
      <p:ext uri="{BB962C8B-B14F-4D97-AF65-F5344CB8AC3E}">
        <p14:creationId xmlns:p14="http://schemas.microsoft.com/office/powerpoint/2010/main" val="26841181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xmlns="" id="{315B12EF-73AA-45B9-8ED1-1CEA999685FB}"/>
              </a:ext>
            </a:extLst>
          </p:cNvPr>
          <p:cNvPicPr>
            <a:picLocks noChangeAspect="1"/>
          </p:cNvPicPr>
          <p:nvPr/>
        </p:nvPicPr>
        <p:blipFill>
          <a:blip r:embed="rId4"/>
          <a:srcRect/>
          <a:stretch/>
        </p:blipFill>
        <p:spPr>
          <a:xfrm>
            <a:off x="10353196" y="349030"/>
            <a:ext cx="1419987" cy="325698"/>
          </a:xfrm>
          <a:prstGeom prst="rect">
            <a:avLst/>
          </a:prstGeom>
        </p:spPr>
      </p:pic>
      <p:sp>
        <p:nvSpPr>
          <p:cNvPr id="23" name="Freeform: Shape 41">
            <a:extLst>
              <a:ext uri="{FF2B5EF4-FFF2-40B4-BE49-F238E27FC236}">
                <a16:creationId xmlns:a16="http://schemas.microsoft.com/office/drawing/2014/main" xmlns="" id="{107486C9-CB0B-4CA7-A35A-8B31BD58AAA8}"/>
              </a:ext>
            </a:extLst>
          </p:cNvPr>
          <p:cNvSpPr txBox="1">
            <a:spLocks/>
          </p:cNvSpPr>
          <p:nvPr/>
        </p:nvSpPr>
        <p:spPr>
          <a:xfrm rot="16200000">
            <a:off x="9350039" y="515505"/>
            <a:ext cx="520273" cy="520405"/>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chemeClr val="bg1">
              <a:lumMod val="85000"/>
              <a:alpha val="50000"/>
            </a:schemeClr>
          </a:solidFill>
        </p:spPr>
        <p:txBody>
          <a:bodyPr wrap="square">
            <a:noAutofit/>
          </a:bodyPr>
          <a:lstStyle>
            <a:lvl1pPr marL="0" indent="0" algn="l" defTabSz="457200" rtl="0" eaLnBrk="1" latinLnBrk="0" hangingPunct="1">
              <a:spcBef>
                <a:spcPts val="1000"/>
              </a:spcBef>
              <a:buFont typeface="Arial"/>
              <a:buNone/>
              <a:defRPr sz="14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14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14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14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1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1000"/>
              </a:spcBef>
              <a:spcAft>
                <a:spcPts val="0"/>
              </a:spcAft>
              <a:buClrTx/>
              <a:buSzTx/>
              <a:buFont typeface="Arial"/>
              <a:buNone/>
              <a:tabLst/>
              <a:defRPr/>
            </a:pPr>
            <a:r>
              <a:rPr kumimoji="0" lang="en-US" sz="1400" b="0" i="0" u="none" strike="noStrike" kern="1200" cap="none" spc="0" normalizeH="0" baseline="0" noProof="0">
                <a:ln>
                  <a:noFill/>
                </a:ln>
                <a:solidFill>
                  <a:prstClr val="white">
                    <a:alpha val="0"/>
                  </a:prstClr>
                </a:solidFill>
                <a:effectLst/>
                <a:uLnTx/>
                <a:uFillTx/>
                <a:latin typeface="Arial"/>
                <a:ea typeface="+mn-ea"/>
                <a:cs typeface="Arial"/>
              </a:rPr>
              <a:t> </a:t>
            </a:r>
          </a:p>
        </p:txBody>
      </p:sp>
      <p:sp>
        <p:nvSpPr>
          <p:cNvPr id="24" name="TextBox 23">
            <a:extLst>
              <a:ext uri="{FF2B5EF4-FFF2-40B4-BE49-F238E27FC236}">
                <a16:creationId xmlns:a16="http://schemas.microsoft.com/office/drawing/2014/main" xmlns="" id="{06C24D5D-838D-4538-9DDD-5D6A300F05FD}"/>
              </a:ext>
            </a:extLst>
          </p:cNvPr>
          <p:cNvSpPr txBox="1">
            <a:spLocks/>
          </p:cNvSpPr>
          <p:nvPr/>
        </p:nvSpPr>
        <p:spPr>
          <a:xfrm>
            <a:off x="7041922" y="1"/>
            <a:ext cx="2011251" cy="783591"/>
          </a:xfrm>
          <a:custGeom>
            <a:avLst/>
            <a:gdLst>
              <a:gd name="connsiteX0" fmla="*/ 0 w 2010727"/>
              <a:gd name="connsiteY0" fmla="*/ 0 h 783591"/>
              <a:gd name="connsiteX1" fmla="*/ 554656 w 2010727"/>
              <a:gd name="connsiteY1" fmla="*/ 0 h 783591"/>
              <a:gd name="connsiteX2" fmla="*/ 572969 w 2010727"/>
              <a:gd name="connsiteY2" fmla="*/ 33738 h 783591"/>
              <a:gd name="connsiteX3" fmla="*/ 1005363 w 2010727"/>
              <a:gd name="connsiteY3" fmla="*/ 263640 h 783591"/>
              <a:gd name="connsiteX4" fmla="*/ 1437757 w 2010727"/>
              <a:gd name="connsiteY4" fmla="*/ 33738 h 783591"/>
              <a:gd name="connsiteX5" fmla="*/ 1456070 w 2010727"/>
              <a:gd name="connsiteY5" fmla="*/ 0 h 783591"/>
              <a:gd name="connsiteX6" fmla="*/ 2010727 w 2010727"/>
              <a:gd name="connsiteY6" fmla="*/ 0 h 783591"/>
              <a:gd name="connsiteX7" fmla="*/ 1964925 w 2010727"/>
              <a:gd name="connsiteY7" fmla="*/ 147550 h 783591"/>
              <a:gd name="connsiteX8" fmla="*/ 1005363 w 2010727"/>
              <a:gd name="connsiteY8" fmla="*/ 783591 h 783591"/>
              <a:gd name="connsiteX9" fmla="*/ 45802 w 2010727"/>
              <a:gd name="connsiteY9" fmla="*/ 147550 h 783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10727" h="783591">
                <a:moveTo>
                  <a:pt x="0" y="0"/>
                </a:moveTo>
                <a:lnTo>
                  <a:pt x="554656" y="0"/>
                </a:lnTo>
                <a:lnTo>
                  <a:pt x="572969" y="33738"/>
                </a:lnTo>
                <a:cubicBezTo>
                  <a:pt x="666677" y="172444"/>
                  <a:pt x="825370" y="263640"/>
                  <a:pt x="1005363" y="263640"/>
                </a:cubicBezTo>
                <a:cubicBezTo>
                  <a:pt x="1185356" y="263640"/>
                  <a:pt x="1344049" y="172444"/>
                  <a:pt x="1437757" y="33738"/>
                </a:cubicBezTo>
                <a:lnTo>
                  <a:pt x="1456070" y="0"/>
                </a:lnTo>
                <a:lnTo>
                  <a:pt x="2010727" y="0"/>
                </a:lnTo>
                <a:lnTo>
                  <a:pt x="1964925" y="147550"/>
                </a:lnTo>
                <a:cubicBezTo>
                  <a:pt x="1806831" y="521325"/>
                  <a:pt x="1436725" y="783591"/>
                  <a:pt x="1005363" y="783591"/>
                </a:cubicBezTo>
                <a:cubicBezTo>
                  <a:pt x="574001" y="783591"/>
                  <a:pt x="203895" y="521325"/>
                  <a:pt x="45802" y="147550"/>
                </a:cubicBezTo>
                <a:close/>
              </a:path>
            </a:pathLst>
          </a:custGeom>
          <a:solidFill>
            <a:schemeClr val="bg1">
              <a:lumMod val="85000"/>
              <a:alpha val="50000"/>
            </a:schemeClr>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1000"/>
              </a:spcBef>
              <a:spcAft>
                <a:spcPts val="0"/>
              </a:spcAft>
              <a:buClrTx/>
              <a:buSzTx/>
              <a:buFont typeface="Arial"/>
              <a:buNone/>
              <a:tabLst/>
              <a:defRPr/>
            </a:pPr>
            <a:r>
              <a:rPr kumimoji="0" lang="en-US" sz="2000" b="0" i="0" u="none" strike="noStrike" kern="1200" cap="none" spc="0" normalizeH="0" baseline="0" noProof="0">
                <a:ln>
                  <a:noFill/>
                </a:ln>
                <a:solidFill>
                  <a:prstClr val="white">
                    <a:alpha val="0"/>
                  </a:prstClr>
                </a:solidFill>
                <a:effectLst/>
                <a:uLnTx/>
                <a:uFillTx/>
                <a:latin typeface="Arial"/>
                <a:ea typeface="+mn-ea"/>
                <a:cs typeface="Arial"/>
              </a:rPr>
              <a:t> </a:t>
            </a:r>
          </a:p>
        </p:txBody>
      </p:sp>
      <p:grpSp>
        <p:nvGrpSpPr>
          <p:cNvPr id="25" name="Group 24">
            <a:extLst>
              <a:ext uri="{FF2B5EF4-FFF2-40B4-BE49-F238E27FC236}">
                <a16:creationId xmlns:a16="http://schemas.microsoft.com/office/drawing/2014/main" xmlns="" id="{A31CAD9F-F30B-4992-BA61-4038E6DC28DD}"/>
              </a:ext>
            </a:extLst>
          </p:cNvPr>
          <p:cNvGrpSpPr/>
          <p:nvPr/>
        </p:nvGrpSpPr>
        <p:grpSpPr>
          <a:xfrm>
            <a:off x="6991767" y="244608"/>
            <a:ext cx="4972747" cy="549346"/>
            <a:chOff x="6989946" y="244608"/>
            <a:chExt cx="4971452" cy="549346"/>
          </a:xfrm>
        </p:grpSpPr>
        <p:sp>
          <p:nvSpPr>
            <p:cNvPr id="26" name="Freeform: Shape 25">
              <a:extLst>
                <a:ext uri="{FF2B5EF4-FFF2-40B4-BE49-F238E27FC236}">
                  <a16:creationId xmlns:a16="http://schemas.microsoft.com/office/drawing/2014/main" xmlns="" id="{085B2156-6479-48C3-820F-1BA99C6A8199}"/>
                </a:ext>
              </a:extLst>
            </p:cNvPr>
            <p:cNvSpPr/>
            <p:nvPr userDrawn="1"/>
          </p:nvSpPr>
          <p:spPr>
            <a:xfrm rot="5400000">
              <a:off x="11021749" y="-145696"/>
              <a:ext cx="549346" cy="1329953"/>
            </a:xfrm>
            <a:custGeom>
              <a:avLst/>
              <a:gdLst>
                <a:gd name="connsiteX0" fmla="*/ 520400 w 549346"/>
                <a:gd name="connsiteY0" fmla="*/ 28951 h 1329953"/>
                <a:gd name="connsiteX1" fmla="*/ 520400 w 549346"/>
                <a:gd name="connsiteY1" fmla="*/ 7 h 1329953"/>
                <a:gd name="connsiteX2" fmla="*/ 549346 w 549346"/>
                <a:gd name="connsiteY2" fmla="*/ 7 h 1329953"/>
                <a:gd name="connsiteX3" fmla="*/ 549346 w 549346"/>
                <a:gd name="connsiteY3" fmla="*/ 28951 h 1329953"/>
                <a:gd name="connsiteX4" fmla="*/ 520400 w 549346"/>
                <a:gd name="connsiteY4" fmla="*/ 289151 h 1329953"/>
                <a:gd name="connsiteX5" fmla="*/ 520400 w 549346"/>
                <a:gd name="connsiteY5" fmla="*/ 260207 h 1329953"/>
                <a:gd name="connsiteX6" fmla="*/ 549346 w 549346"/>
                <a:gd name="connsiteY6" fmla="*/ 260207 h 1329953"/>
                <a:gd name="connsiteX7" fmla="*/ 549346 w 549346"/>
                <a:gd name="connsiteY7" fmla="*/ 289151 h 1329953"/>
                <a:gd name="connsiteX8" fmla="*/ 520400 w 549346"/>
                <a:gd name="connsiteY8" fmla="*/ 549351 h 1329953"/>
                <a:gd name="connsiteX9" fmla="*/ 520400 w 549346"/>
                <a:gd name="connsiteY9" fmla="*/ 520407 h 1329953"/>
                <a:gd name="connsiteX10" fmla="*/ 549346 w 549346"/>
                <a:gd name="connsiteY10" fmla="*/ 520407 h 1329953"/>
                <a:gd name="connsiteX11" fmla="*/ 549346 w 549346"/>
                <a:gd name="connsiteY11" fmla="*/ 549351 h 1329953"/>
                <a:gd name="connsiteX12" fmla="*/ 520400 w 549346"/>
                <a:gd name="connsiteY12" fmla="*/ 809555 h 1329953"/>
                <a:gd name="connsiteX13" fmla="*/ 520400 w 549346"/>
                <a:gd name="connsiteY13" fmla="*/ 780609 h 1329953"/>
                <a:gd name="connsiteX14" fmla="*/ 549346 w 549346"/>
                <a:gd name="connsiteY14" fmla="*/ 780609 h 1329953"/>
                <a:gd name="connsiteX15" fmla="*/ 549346 w 549346"/>
                <a:gd name="connsiteY15" fmla="*/ 809555 h 1329953"/>
                <a:gd name="connsiteX16" fmla="*/ 520400 w 549346"/>
                <a:gd name="connsiteY16" fmla="*/ 1069753 h 1329953"/>
                <a:gd name="connsiteX17" fmla="*/ 520400 w 549346"/>
                <a:gd name="connsiteY17" fmla="*/ 1040809 h 1329953"/>
                <a:gd name="connsiteX18" fmla="*/ 549346 w 549346"/>
                <a:gd name="connsiteY18" fmla="*/ 1040809 h 1329953"/>
                <a:gd name="connsiteX19" fmla="*/ 549346 w 549346"/>
                <a:gd name="connsiteY19" fmla="*/ 1069753 h 1329953"/>
                <a:gd name="connsiteX20" fmla="*/ 520400 w 549346"/>
                <a:gd name="connsiteY20" fmla="*/ 1329953 h 1329953"/>
                <a:gd name="connsiteX21" fmla="*/ 520400 w 549346"/>
                <a:gd name="connsiteY21" fmla="*/ 1301009 h 1329953"/>
                <a:gd name="connsiteX22" fmla="*/ 549346 w 549346"/>
                <a:gd name="connsiteY22" fmla="*/ 1301009 h 1329953"/>
                <a:gd name="connsiteX23" fmla="*/ 549346 w 549346"/>
                <a:gd name="connsiteY23" fmla="*/ 1329953 h 1329953"/>
                <a:gd name="connsiteX24" fmla="*/ 260201 w 549346"/>
                <a:gd name="connsiteY24" fmla="*/ 28949 h 1329953"/>
                <a:gd name="connsiteX25" fmla="*/ 260201 w 549346"/>
                <a:gd name="connsiteY25" fmla="*/ 3 h 1329953"/>
                <a:gd name="connsiteX26" fmla="*/ 289145 w 549346"/>
                <a:gd name="connsiteY26" fmla="*/ 3 h 1329953"/>
                <a:gd name="connsiteX27" fmla="*/ 289145 w 549346"/>
                <a:gd name="connsiteY27" fmla="*/ 28949 h 1329953"/>
                <a:gd name="connsiteX28" fmla="*/ 0 w 549346"/>
                <a:gd name="connsiteY28" fmla="*/ 28947 h 1329953"/>
                <a:gd name="connsiteX29" fmla="*/ 0 w 549346"/>
                <a:gd name="connsiteY29" fmla="*/ 0 h 1329953"/>
                <a:gd name="connsiteX30" fmla="*/ 28944 w 549346"/>
                <a:gd name="connsiteY30" fmla="*/ 0 h 1329953"/>
                <a:gd name="connsiteX31" fmla="*/ 28944 w 549346"/>
                <a:gd name="connsiteY31" fmla="*/ 28947 h 1329953"/>
                <a:gd name="connsiteX32" fmla="*/ 0 w 549346"/>
                <a:gd name="connsiteY32" fmla="*/ 289147 h 1329953"/>
                <a:gd name="connsiteX33" fmla="*/ 0 w 549346"/>
                <a:gd name="connsiteY33" fmla="*/ 260203 h 1329953"/>
                <a:gd name="connsiteX34" fmla="*/ 28944 w 549346"/>
                <a:gd name="connsiteY34" fmla="*/ 260203 h 1329953"/>
                <a:gd name="connsiteX35" fmla="*/ 28944 w 549346"/>
                <a:gd name="connsiteY35" fmla="*/ 289147 h 1329953"/>
                <a:gd name="connsiteX36" fmla="*/ 0 w 549346"/>
                <a:gd name="connsiteY36" fmla="*/ 549347 h 1329953"/>
                <a:gd name="connsiteX37" fmla="*/ 0 w 549346"/>
                <a:gd name="connsiteY37" fmla="*/ 520403 h 1329953"/>
                <a:gd name="connsiteX38" fmla="*/ 28944 w 549346"/>
                <a:gd name="connsiteY38" fmla="*/ 520403 h 1329953"/>
                <a:gd name="connsiteX39" fmla="*/ 28944 w 549346"/>
                <a:gd name="connsiteY39" fmla="*/ 549347 h 1329953"/>
                <a:gd name="connsiteX40" fmla="*/ 0 w 549346"/>
                <a:gd name="connsiteY40" fmla="*/ 809549 h 1329953"/>
                <a:gd name="connsiteX41" fmla="*/ 0 w 549346"/>
                <a:gd name="connsiteY41" fmla="*/ 780603 h 1329953"/>
                <a:gd name="connsiteX42" fmla="*/ 28944 w 549346"/>
                <a:gd name="connsiteY42" fmla="*/ 780603 h 1329953"/>
                <a:gd name="connsiteX43" fmla="*/ 28944 w 549346"/>
                <a:gd name="connsiteY43" fmla="*/ 809549 h 1329953"/>
                <a:gd name="connsiteX44" fmla="*/ 0 w 549346"/>
                <a:gd name="connsiteY44" fmla="*/ 1069747 h 1329953"/>
                <a:gd name="connsiteX45" fmla="*/ 0 w 549346"/>
                <a:gd name="connsiteY45" fmla="*/ 1040803 h 1329953"/>
                <a:gd name="connsiteX46" fmla="*/ 28944 w 549346"/>
                <a:gd name="connsiteY46" fmla="*/ 1040803 h 1329953"/>
                <a:gd name="connsiteX47" fmla="*/ 28944 w 549346"/>
                <a:gd name="connsiteY47" fmla="*/ 1069747 h 1329953"/>
                <a:gd name="connsiteX48" fmla="*/ 0 w 549346"/>
                <a:gd name="connsiteY48" fmla="*/ 1329947 h 1329953"/>
                <a:gd name="connsiteX49" fmla="*/ 0 w 549346"/>
                <a:gd name="connsiteY49" fmla="*/ 1301003 h 1329953"/>
                <a:gd name="connsiteX50" fmla="*/ 28944 w 549346"/>
                <a:gd name="connsiteY50" fmla="*/ 1301003 h 1329953"/>
                <a:gd name="connsiteX51" fmla="*/ 28944 w 549346"/>
                <a:gd name="connsiteY51" fmla="*/ 1329947 h 1329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549346" h="1329953">
                  <a:moveTo>
                    <a:pt x="520400" y="28951"/>
                  </a:moveTo>
                  <a:lnTo>
                    <a:pt x="520400" y="7"/>
                  </a:lnTo>
                  <a:lnTo>
                    <a:pt x="549346" y="7"/>
                  </a:lnTo>
                  <a:lnTo>
                    <a:pt x="549346" y="28951"/>
                  </a:lnTo>
                  <a:close/>
                  <a:moveTo>
                    <a:pt x="520400" y="289151"/>
                  </a:moveTo>
                  <a:lnTo>
                    <a:pt x="520400" y="260207"/>
                  </a:lnTo>
                  <a:lnTo>
                    <a:pt x="549346" y="260207"/>
                  </a:lnTo>
                  <a:lnTo>
                    <a:pt x="549346" y="289151"/>
                  </a:lnTo>
                  <a:close/>
                  <a:moveTo>
                    <a:pt x="520400" y="549351"/>
                  </a:moveTo>
                  <a:lnTo>
                    <a:pt x="520400" y="520407"/>
                  </a:lnTo>
                  <a:lnTo>
                    <a:pt x="549346" y="520407"/>
                  </a:lnTo>
                  <a:lnTo>
                    <a:pt x="549346" y="549351"/>
                  </a:lnTo>
                  <a:close/>
                  <a:moveTo>
                    <a:pt x="520400" y="809555"/>
                  </a:moveTo>
                  <a:lnTo>
                    <a:pt x="520400" y="780609"/>
                  </a:lnTo>
                  <a:lnTo>
                    <a:pt x="549346" y="780609"/>
                  </a:lnTo>
                  <a:lnTo>
                    <a:pt x="549346" y="809555"/>
                  </a:lnTo>
                  <a:close/>
                  <a:moveTo>
                    <a:pt x="520400" y="1069753"/>
                  </a:moveTo>
                  <a:lnTo>
                    <a:pt x="520400" y="1040809"/>
                  </a:lnTo>
                  <a:lnTo>
                    <a:pt x="549346" y="1040809"/>
                  </a:lnTo>
                  <a:lnTo>
                    <a:pt x="549346" y="1069753"/>
                  </a:lnTo>
                  <a:close/>
                  <a:moveTo>
                    <a:pt x="520400" y="1329953"/>
                  </a:moveTo>
                  <a:lnTo>
                    <a:pt x="520400" y="1301009"/>
                  </a:lnTo>
                  <a:lnTo>
                    <a:pt x="549346" y="1301009"/>
                  </a:lnTo>
                  <a:lnTo>
                    <a:pt x="549346" y="1329953"/>
                  </a:lnTo>
                  <a:close/>
                  <a:moveTo>
                    <a:pt x="260201" y="28949"/>
                  </a:moveTo>
                  <a:lnTo>
                    <a:pt x="260201" y="3"/>
                  </a:lnTo>
                  <a:lnTo>
                    <a:pt x="289145" y="3"/>
                  </a:lnTo>
                  <a:lnTo>
                    <a:pt x="289145" y="28949"/>
                  </a:lnTo>
                  <a:close/>
                  <a:moveTo>
                    <a:pt x="0" y="28947"/>
                  </a:moveTo>
                  <a:lnTo>
                    <a:pt x="0" y="0"/>
                  </a:lnTo>
                  <a:lnTo>
                    <a:pt x="28944" y="0"/>
                  </a:lnTo>
                  <a:lnTo>
                    <a:pt x="28944" y="28947"/>
                  </a:lnTo>
                  <a:close/>
                  <a:moveTo>
                    <a:pt x="0" y="289147"/>
                  </a:moveTo>
                  <a:lnTo>
                    <a:pt x="0" y="260203"/>
                  </a:lnTo>
                  <a:lnTo>
                    <a:pt x="28944" y="260203"/>
                  </a:lnTo>
                  <a:lnTo>
                    <a:pt x="28944" y="289147"/>
                  </a:lnTo>
                  <a:close/>
                  <a:moveTo>
                    <a:pt x="0" y="549347"/>
                  </a:moveTo>
                  <a:lnTo>
                    <a:pt x="0" y="520403"/>
                  </a:lnTo>
                  <a:lnTo>
                    <a:pt x="28944" y="520403"/>
                  </a:lnTo>
                  <a:lnTo>
                    <a:pt x="28944" y="549347"/>
                  </a:lnTo>
                  <a:close/>
                  <a:moveTo>
                    <a:pt x="0" y="809549"/>
                  </a:moveTo>
                  <a:lnTo>
                    <a:pt x="0" y="780603"/>
                  </a:lnTo>
                  <a:lnTo>
                    <a:pt x="28944" y="780603"/>
                  </a:lnTo>
                  <a:lnTo>
                    <a:pt x="28944" y="809549"/>
                  </a:lnTo>
                  <a:close/>
                  <a:moveTo>
                    <a:pt x="0" y="1069747"/>
                  </a:moveTo>
                  <a:lnTo>
                    <a:pt x="0" y="1040803"/>
                  </a:lnTo>
                  <a:lnTo>
                    <a:pt x="28944" y="1040803"/>
                  </a:lnTo>
                  <a:lnTo>
                    <a:pt x="28944" y="1069747"/>
                  </a:lnTo>
                  <a:close/>
                  <a:moveTo>
                    <a:pt x="0" y="1329947"/>
                  </a:moveTo>
                  <a:lnTo>
                    <a:pt x="0" y="1301003"/>
                  </a:lnTo>
                  <a:lnTo>
                    <a:pt x="28944" y="1301003"/>
                  </a:lnTo>
                  <a:lnTo>
                    <a:pt x="28944" y="1329947"/>
                  </a:lnTo>
                  <a:close/>
                </a:path>
              </a:pathLst>
            </a:custGeom>
            <a:solidFill>
              <a:schemeClr val="tx2">
                <a:alpha val="20000"/>
              </a:schemeClr>
            </a:solidFill>
            <a:ln w="10294"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 name="Freeform: Shape 26">
              <a:extLst>
                <a:ext uri="{FF2B5EF4-FFF2-40B4-BE49-F238E27FC236}">
                  <a16:creationId xmlns:a16="http://schemas.microsoft.com/office/drawing/2014/main" xmlns="" id="{71382546-D670-4A70-89F9-354396744765}"/>
                </a:ext>
              </a:extLst>
            </p:cNvPr>
            <p:cNvSpPr/>
            <p:nvPr userDrawn="1"/>
          </p:nvSpPr>
          <p:spPr>
            <a:xfrm rot="5400000">
              <a:off x="7380249" y="-145695"/>
              <a:ext cx="549346" cy="1329951"/>
            </a:xfrm>
            <a:custGeom>
              <a:avLst/>
              <a:gdLst>
                <a:gd name="connsiteX0" fmla="*/ 520400 w 549346"/>
                <a:gd name="connsiteY0" fmla="*/ 28950 h 1329951"/>
                <a:gd name="connsiteX1" fmla="*/ 520400 w 549346"/>
                <a:gd name="connsiteY1" fmla="*/ 5 h 1329951"/>
                <a:gd name="connsiteX2" fmla="*/ 549346 w 549346"/>
                <a:gd name="connsiteY2" fmla="*/ 5 h 1329951"/>
                <a:gd name="connsiteX3" fmla="*/ 549346 w 549346"/>
                <a:gd name="connsiteY3" fmla="*/ 28950 h 1329951"/>
                <a:gd name="connsiteX4" fmla="*/ 520400 w 549346"/>
                <a:gd name="connsiteY4" fmla="*/ 289149 h 1329951"/>
                <a:gd name="connsiteX5" fmla="*/ 520400 w 549346"/>
                <a:gd name="connsiteY5" fmla="*/ 260205 h 1329951"/>
                <a:gd name="connsiteX6" fmla="*/ 549346 w 549346"/>
                <a:gd name="connsiteY6" fmla="*/ 260205 h 1329951"/>
                <a:gd name="connsiteX7" fmla="*/ 549346 w 549346"/>
                <a:gd name="connsiteY7" fmla="*/ 289149 h 1329951"/>
                <a:gd name="connsiteX8" fmla="*/ 520400 w 549346"/>
                <a:gd name="connsiteY8" fmla="*/ 549350 h 1329951"/>
                <a:gd name="connsiteX9" fmla="*/ 520400 w 549346"/>
                <a:gd name="connsiteY9" fmla="*/ 520405 h 1329951"/>
                <a:gd name="connsiteX10" fmla="*/ 549346 w 549346"/>
                <a:gd name="connsiteY10" fmla="*/ 520405 h 1329951"/>
                <a:gd name="connsiteX11" fmla="*/ 549346 w 549346"/>
                <a:gd name="connsiteY11" fmla="*/ 549350 h 1329951"/>
                <a:gd name="connsiteX12" fmla="*/ 520400 w 549346"/>
                <a:gd name="connsiteY12" fmla="*/ 809553 h 1329951"/>
                <a:gd name="connsiteX13" fmla="*/ 520400 w 549346"/>
                <a:gd name="connsiteY13" fmla="*/ 780608 h 1329951"/>
                <a:gd name="connsiteX14" fmla="*/ 549346 w 549346"/>
                <a:gd name="connsiteY14" fmla="*/ 780608 h 1329951"/>
                <a:gd name="connsiteX15" fmla="*/ 549346 w 549346"/>
                <a:gd name="connsiteY15" fmla="*/ 809553 h 1329951"/>
                <a:gd name="connsiteX16" fmla="*/ 520400 w 549346"/>
                <a:gd name="connsiteY16" fmla="*/ 1069751 h 1329951"/>
                <a:gd name="connsiteX17" fmla="*/ 520400 w 549346"/>
                <a:gd name="connsiteY17" fmla="*/ 1040807 h 1329951"/>
                <a:gd name="connsiteX18" fmla="*/ 549346 w 549346"/>
                <a:gd name="connsiteY18" fmla="*/ 1040807 h 1329951"/>
                <a:gd name="connsiteX19" fmla="*/ 549346 w 549346"/>
                <a:gd name="connsiteY19" fmla="*/ 1069751 h 1329951"/>
                <a:gd name="connsiteX20" fmla="*/ 520400 w 549346"/>
                <a:gd name="connsiteY20" fmla="*/ 1329951 h 1329951"/>
                <a:gd name="connsiteX21" fmla="*/ 520400 w 549346"/>
                <a:gd name="connsiteY21" fmla="*/ 1301007 h 1329951"/>
                <a:gd name="connsiteX22" fmla="*/ 549346 w 549346"/>
                <a:gd name="connsiteY22" fmla="*/ 1301007 h 1329951"/>
                <a:gd name="connsiteX23" fmla="*/ 549346 w 549346"/>
                <a:gd name="connsiteY23" fmla="*/ 1329951 h 1329951"/>
                <a:gd name="connsiteX24" fmla="*/ 260201 w 549346"/>
                <a:gd name="connsiteY24" fmla="*/ 28947 h 1329951"/>
                <a:gd name="connsiteX25" fmla="*/ 260201 w 549346"/>
                <a:gd name="connsiteY25" fmla="*/ 2 h 1329951"/>
                <a:gd name="connsiteX26" fmla="*/ 289145 w 549346"/>
                <a:gd name="connsiteY26" fmla="*/ 2 h 1329951"/>
                <a:gd name="connsiteX27" fmla="*/ 289145 w 549346"/>
                <a:gd name="connsiteY27" fmla="*/ 28947 h 1329951"/>
                <a:gd name="connsiteX28" fmla="*/ 260201 w 549346"/>
                <a:gd name="connsiteY28" fmla="*/ 289147 h 1329951"/>
                <a:gd name="connsiteX29" fmla="*/ 260201 w 549346"/>
                <a:gd name="connsiteY29" fmla="*/ 260203 h 1329951"/>
                <a:gd name="connsiteX30" fmla="*/ 289145 w 549346"/>
                <a:gd name="connsiteY30" fmla="*/ 260203 h 1329951"/>
                <a:gd name="connsiteX31" fmla="*/ 289145 w 549346"/>
                <a:gd name="connsiteY31" fmla="*/ 289147 h 1329951"/>
                <a:gd name="connsiteX32" fmla="*/ 260201 w 549346"/>
                <a:gd name="connsiteY32" fmla="*/ 549348 h 1329951"/>
                <a:gd name="connsiteX33" fmla="*/ 260201 w 549346"/>
                <a:gd name="connsiteY33" fmla="*/ 520403 h 1329951"/>
                <a:gd name="connsiteX34" fmla="*/ 289145 w 549346"/>
                <a:gd name="connsiteY34" fmla="*/ 520403 h 1329951"/>
                <a:gd name="connsiteX35" fmla="*/ 289145 w 549346"/>
                <a:gd name="connsiteY35" fmla="*/ 549348 h 1329951"/>
                <a:gd name="connsiteX36" fmla="*/ 260201 w 549346"/>
                <a:gd name="connsiteY36" fmla="*/ 809551 h 1329951"/>
                <a:gd name="connsiteX37" fmla="*/ 260201 w 549346"/>
                <a:gd name="connsiteY37" fmla="*/ 780605 h 1329951"/>
                <a:gd name="connsiteX38" fmla="*/ 289145 w 549346"/>
                <a:gd name="connsiteY38" fmla="*/ 780605 h 1329951"/>
                <a:gd name="connsiteX39" fmla="*/ 289145 w 549346"/>
                <a:gd name="connsiteY39" fmla="*/ 809551 h 1329951"/>
                <a:gd name="connsiteX40" fmla="*/ 260201 w 549346"/>
                <a:gd name="connsiteY40" fmla="*/ 1069748 h 1329951"/>
                <a:gd name="connsiteX41" fmla="*/ 260201 w 549346"/>
                <a:gd name="connsiteY41" fmla="*/ 1040804 h 1329951"/>
                <a:gd name="connsiteX42" fmla="*/ 289145 w 549346"/>
                <a:gd name="connsiteY42" fmla="*/ 1040804 h 1329951"/>
                <a:gd name="connsiteX43" fmla="*/ 289145 w 549346"/>
                <a:gd name="connsiteY43" fmla="*/ 1069748 h 1329951"/>
                <a:gd name="connsiteX44" fmla="*/ 260201 w 549346"/>
                <a:gd name="connsiteY44" fmla="*/ 1329948 h 1329951"/>
                <a:gd name="connsiteX45" fmla="*/ 260201 w 549346"/>
                <a:gd name="connsiteY45" fmla="*/ 1301004 h 1329951"/>
                <a:gd name="connsiteX46" fmla="*/ 289145 w 549346"/>
                <a:gd name="connsiteY46" fmla="*/ 1301004 h 1329951"/>
                <a:gd name="connsiteX47" fmla="*/ 289145 w 549346"/>
                <a:gd name="connsiteY47" fmla="*/ 1329948 h 1329951"/>
                <a:gd name="connsiteX48" fmla="*/ 0 w 549346"/>
                <a:gd name="connsiteY48" fmla="*/ 28945 h 1329951"/>
                <a:gd name="connsiteX49" fmla="*/ 0 w 549346"/>
                <a:gd name="connsiteY49" fmla="*/ 0 h 1329951"/>
                <a:gd name="connsiteX50" fmla="*/ 28944 w 549346"/>
                <a:gd name="connsiteY50" fmla="*/ 0 h 1329951"/>
                <a:gd name="connsiteX51" fmla="*/ 28944 w 549346"/>
                <a:gd name="connsiteY51" fmla="*/ 28945 h 1329951"/>
                <a:gd name="connsiteX52" fmla="*/ 0 w 549346"/>
                <a:gd name="connsiteY52" fmla="*/ 289145 h 1329951"/>
                <a:gd name="connsiteX53" fmla="*/ 0 w 549346"/>
                <a:gd name="connsiteY53" fmla="*/ 260201 h 1329951"/>
                <a:gd name="connsiteX54" fmla="*/ 28944 w 549346"/>
                <a:gd name="connsiteY54" fmla="*/ 260201 h 1329951"/>
                <a:gd name="connsiteX55" fmla="*/ 28944 w 549346"/>
                <a:gd name="connsiteY55" fmla="*/ 289145 h 1329951"/>
                <a:gd name="connsiteX56" fmla="*/ 0 w 549346"/>
                <a:gd name="connsiteY56" fmla="*/ 549346 h 1329951"/>
                <a:gd name="connsiteX57" fmla="*/ 0 w 549346"/>
                <a:gd name="connsiteY57" fmla="*/ 520401 h 1329951"/>
                <a:gd name="connsiteX58" fmla="*/ 28944 w 549346"/>
                <a:gd name="connsiteY58" fmla="*/ 520401 h 1329951"/>
                <a:gd name="connsiteX59" fmla="*/ 28944 w 549346"/>
                <a:gd name="connsiteY59" fmla="*/ 549346 h 1329951"/>
                <a:gd name="connsiteX60" fmla="*/ 0 w 549346"/>
                <a:gd name="connsiteY60" fmla="*/ 809547 h 1329951"/>
                <a:gd name="connsiteX61" fmla="*/ 0 w 549346"/>
                <a:gd name="connsiteY61" fmla="*/ 780602 h 1329951"/>
                <a:gd name="connsiteX62" fmla="*/ 28944 w 549346"/>
                <a:gd name="connsiteY62" fmla="*/ 780602 h 1329951"/>
                <a:gd name="connsiteX63" fmla="*/ 28944 w 549346"/>
                <a:gd name="connsiteY63" fmla="*/ 809547 h 1329951"/>
                <a:gd name="connsiteX64" fmla="*/ 0 w 549346"/>
                <a:gd name="connsiteY64" fmla="*/ 1069746 h 1329951"/>
                <a:gd name="connsiteX65" fmla="*/ 0 w 549346"/>
                <a:gd name="connsiteY65" fmla="*/ 1040802 h 1329951"/>
                <a:gd name="connsiteX66" fmla="*/ 28944 w 549346"/>
                <a:gd name="connsiteY66" fmla="*/ 1040802 h 1329951"/>
                <a:gd name="connsiteX67" fmla="*/ 28944 w 549346"/>
                <a:gd name="connsiteY67" fmla="*/ 1069746 h 1329951"/>
                <a:gd name="connsiteX68" fmla="*/ 0 w 549346"/>
                <a:gd name="connsiteY68" fmla="*/ 1329946 h 1329951"/>
                <a:gd name="connsiteX69" fmla="*/ 0 w 549346"/>
                <a:gd name="connsiteY69" fmla="*/ 1301002 h 1329951"/>
                <a:gd name="connsiteX70" fmla="*/ 28944 w 549346"/>
                <a:gd name="connsiteY70" fmla="*/ 1301002 h 1329951"/>
                <a:gd name="connsiteX71" fmla="*/ 28944 w 549346"/>
                <a:gd name="connsiteY71" fmla="*/ 1329946 h 1329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549346" h="1329951">
                  <a:moveTo>
                    <a:pt x="520400" y="28950"/>
                  </a:moveTo>
                  <a:lnTo>
                    <a:pt x="520400" y="5"/>
                  </a:lnTo>
                  <a:lnTo>
                    <a:pt x="549346" y="5"/>
                  </a:lnTo>
                  <a:lnTo>
                    <a:pt x="549346" y="28950"/>
                  </a:lnTo>
                  <a:close/>
                  <a:moveTo>
                    <a:pt x="520400" y="289149"/>
                  </a:moveTo>
                  <a:lnTo>
                    <a:pt x="520400" y="260205"/>
                  </a:lnTo>
                  <a:lnTo>
                    <a:pt x="549346" y="260205"/>
                  </a:lnTo>
                  <a:lnTo>
                    <a:pt x="549346" y="289149"/>
                  </a:lnTo>
                  <a:close/>
                  <a:moveTo>
                    <a:pt x="520400" y="549350"/>
                  </a:moveTo>
                  <a:lnTo>
                    <a:pt x="520400" y="520405"/>
                  </a:lnTo>
                  <a:lnTo>
                    <a:pt x="549346" y="520405"/>
                  </a:lnTo>
                  <a:lnTo>
                    <a:pt x="549346" y="549350"/>
                  </a:lnTo>
                  <a:close/>
                  <a:moveTo>
                    <a:pt x="520400" y="809553"/>
                  </a:moveTo>
                  <a:lnTo>
                    <a:pt x="520400" y="780608"/>
                  </a:lnTo>
                  <a:lnTo>
                    <a:pt x="549346" y="780608"/>
                  </a:lnTo>
                  <a:lnTo>
                    <a:pt x="549346" y="809553"/>
                  </a:lnTo>
                  <a:close/>
                  <a:moveTo>
                    <a:pt x="520400" y="1069751"/>
                  </a:moveTo>
                  <a:lnTo>
                    <a:pt x="520400" y="1040807"/>
                  </a:lnTo>
                  <a:lnTo>
                    <a:pt x="549346" y="1040807"/>
                  </a:lnTo>
                  <a:lnTo>
                    <a:pt x="549346" y="1069751"/>
                  </a:lnTo>
                  <a:close/>
                  <a:moveTo>
                    <a:pt x="520400" y="1329951"/>
                  </a:moveTo>
                  <a:lnTo>
                    <a:pt x="520400" y="1301007"/>
                  </a:lnTo>
                  <a:lnTo>
                    <a:pt x="549346" y="1301007"/>
                  </a:lnTo>
                  <a:lnTo>
                    <a:pt x="549346" y="1329951"/>
                  </a:lnTo>
                  <a:close/>
                  <a:moveTo>
                    <a:pt x="260201" y="28947"/>
                  </a:moveTo>
                  <a:lnTo>
                    <a:pt x="260201" y="2"/>
                  </a:lnTo>
                  <a:lnTo>
                    <a:pt x="289145" y="2"/>
                  </a:lnTo>
                  <a:lnTo>
                    <a:pt x="289145" y="28947"/>
                  </a:lnTo>
                  <a:close/>
                  <a:moveTo>
                    <a:pt x="260201" y="289147"/>
                  </a:moveTo>
                  <a:lnTo>
                    <a:pt x="260201" y="260203"/>
                  </a:lnTo>
                  <a:lnTo>
                    <a:pt x="289145" y="260203"/>
                  </a:lnTo>
                  <a:lnTo>
                    <a:pt x="289145" y="289147"/>
                  </a:lnTo>
                  <a:close/>
                  <a:moveTo>
                    <a:pt x="260201" y="549348"/>
                  </a:moveTo>
                  <a:lnTo>
                    <a:pt x="260201" y="520403"/>
                  </a:lnTo>
                  <a:lnTo>
                    <a:pt x="289145" y="520403"/>
                  </a:lnTo>
                  <a:lnTo>
                    <a:pt x="289145" y="549348"/>
                  </a:lnTo>
                  <a:close/>
                  <a:moveTo>
                    <a:pt x="260201" y="809551"/>
                  </a:moveTo>
                  <a:lnTo>
                    <a:pt x="260201" y="780605"/>
                  </a:lnTo>
                  <a:lnTo>
                    <a:pt x="289145" y="780605"/>
                  </a:lnTo>
                  <a:lnTo>
                    <a:pt x="289145" y="809551"/>
                  </a:lnTo>
                  <a:close/>
                  <a:moveTo>
                    <a:pt x="260201" y="1069748"/>
                  </a:moveTo>
                  <a:lnTo>
                    <a:pt x="260201" y="1040804"/>
                  </a:lnTo>
                  <a:lnTo>
                    <a:pt x="289145" y="1040804"/>
                  </a:lnTo>
                  <a:lnTo>
                    <a:pt x="289145" y="1069748"/>
                  </a:lnTo>
                  <a:close/>
                  <a:moveTo>
                    <a:pt x="260201" y="1329948"/>
                  </a:moveTo>
                  <a:lnTo>
                    <a:pt x="260201" y="1301004"/>
                  </a:lnTo>
                  <a:lnTo>
                    <a:pt x="289145" y="1301004"/>
                  </a:lnTo>
                  <a:lnTo>
                    <a:pt x="289145" y="1329948"/>
                  </a:lnTo>
                  <a:close/>
                  <a:moveTo>
                    <a:pt x="0" y="28945"/>
                  </a:moveTo>
                  <a:lnTo>
                    <a:pt x="0" y="0"/>
                  </a:lnTo>
                  <a:lnTo>
                    <a:pt x="28944" y="0"/>
                  </a:lnTo>
                  <a:lnTo>
                    <a:pt x="28944" y="28945"/>
                  </a:lnTo>
                  <a:close/>
                  <a:moveTo>
                    <a:pt x="0" y="289145"/>
                  </a:moveTo>
                  <a:lnTo>
                    <a:pt x="0" y="260201"/>
                  </a:lnTo>
                  <a:lnTo>
                    <a:pt x="28944" y="260201"/>
                  </a:lnTo>
                  <a:lnTo>
                    <a:pt x="28944" y="289145"/>
                  </a:lnTo>
                  <a:close/>
                  <a:moveTo>
                    <a:pt x="0" y="549346"/>
                  </a:moveTo>
                  <a:lnTo>
                    <a:pt x="0" y="520401"/>
                  </a:lnTo>
                  <a:lnTo>
                    <a:pt x="28944" y="520401"/>
                  </a:lnTo>
                  <a:lnTo>
                    <a:pt x="28944" y="549346"/>
                  </a:lnTo>
                  <a:close/>
                  <a:moveTo>
                    <a:pt x="0" y="809547"/>
                  </a:moveTo>
                  <a:lnTo>
                    <a:pt x="0" y="780602"/>
                  </a:lnTo>
                  <a:lnTo>
                    <a:pt x="28944" y="780602"/>
                  </a:lnTo>
                  <a:lnTo>
                    <a:pt x="28944" y="809547"/>
                  </a:lnTo>
                  <a:close/>
                  <a:moveTo>
                    <a:pt x="0" y="1069746"/>
                  </a:moveTo>
                  <a:lnTo>
                    <a:pt x="0" y="1040802"/>
                  </a:lnTo>
                  <a:lnTo>
                    <a:pt x="28944" y="1040802"/>
                  </a:lnTo>
                  <a:lnTo>
                    <a:pt x="28944" y="1069746"/>
                  </a:lnTo>
                  <a:close/>
                  <a:moveTo>
                    <a:pt x="0" y="1329946"/>
                  </a:moveTo>
                  <a:lnTo>
                    <a:pt x="0" y="1301002"/>
                  </a:lnTo>
                  <a:lnTo>
                    <a:pt x="28944" y="1301002"/>
                  </a:lnTo>
                  <a:lnTo>
                    <a:pt x="28944" y="1329946"/>
                  </a:lnTo>
                  <a:close/>
                </a:path>
              </a:pathLst>
            </a:custGeom>
            <a:solidFill>
              <a:schemeClr val="tx2">
                <a:alpha val="20000"/>
              </a:schemeClr>
            </a:solidFill>
            <a:ln w="10294"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 name="Freeform: Shape 27">
              <a:extLst>
                <a:ext uri="{FF2B5EF4-FFF2-40B4-BE49-F238E27FC236}">
                  <a16:creationId xmlns:a16="http://schemas.microsoft.com/office/drawing/2014/main" xmlns="" id="{1002DD15-AFAC-4EFB-A129-2542BC5F5194}"/>
                </a:ext>
              </a:extLst>
            </p:cNvPr>
            <p:cNvSpPr/>
            <p:nvPr userDrawn="1"/>
          </p:nvSpPr>
          <p:spPr>
            <a:xfrm rot="5400000">
              <a:off x="8941015" y="-145695"/>
              <a:ext cx="549346" cy="1329951"/>
            </a:xfrm>
            <a:custGeom>
              <a:avLst/>
              <a:gdLst>
                <a:gd name="connsiteX0" fmla="*/ 520400 w 549346"/>
                <a:gd name="connsiteY0" fmla="*/ 28950 h 1329951"/>
                <a:gd name="connsiteX1" fmla="*/ 520400 w 549346"/>
                <a:gd name="connsiteY1" fmla="*/ 5 h 1329951"/>
                <a:gd name="connsiteX2" fmla="*/ 549346 w 549346"/>
                <a:gd name="connsiteY2" fmla="*/ 5 h 1329951"/>
                <a:gd name="connsiteX3" fmla="*/ 549346 w 549346"/>
                <a:gd name="connsiteY3" fmla="*/ 28950 h 1329951"/>
                <a:gd name="connsiteX4" fmla="*/ 520400 w 549346"/>
                <a:gd name="connsiteY4" fmla="*/ 289149 h 1329951"/>
                <a:gd name="connsiteX5" fmla="*/ 520400 w 549346"/>
                <a:gd name="connsiteY5" fmla="*/ 260205 h 1329951"/>
                <a:gd name="connsiteX6" fmla="*/ 549346 w 549346"/>
                <a:gd name="connsiteY6" fmla="*/ 260205 h 1329951"/>
                <a:gd name="connsiteX7" fmla="*/ 549346 w 549346"/>
                <a:gd name="connsiteY7" fmla="*/ 289149 h 1329951"/>
                <a:gd name="connsiteX8" fmla="*/ 520400 w 549346"/>
                <a:gd name="connsiteY8" fmla="*/ 549350 h 1329951"/>
                <a:gd name="connsiteX9" fmla="*/ 520400 w 549346"/>
                <a:gd name="connsiteY9" fmla="*/ 520405 h 1329951"/>
                <a:gd name="connsiteX10" fmla="*/ 549346 w 549346"/>
                <a:gd name="connsiteY10" fmla="*/ 520405 h 1329951"/>
                <a:gd name="connsiteX11" fmla="*/ 549346 w 549346"/>
                <a:gd name="connsiteY11" fmla="*/ 549350 h 1329951"/>
                <a:gd name="connsiteX12" fmla="*/ 520400 w 549346"/>
                <a:gd name="connsiteY12" fmla="*/ 809553 h 1329951"/>
                <a:gd name="connsiteX13" fmla="*/ 520400 w 549346"/>
                <a:gd name="connsiteY13" fmla="*/ 780608 h 1329951"/>
                <a:gd name="connsiteX14" fmla="*/ 549346 w 549346"/>
                <a:gd name="connsiteY14" fmla="*/ 780608 h 1329951"/>
                <a:gd name="connsiteX15" fmla="*/ 549346 w 549346"/>
                <a:gd name="connsiteY15" fmla="*/ 809553 h 1329951"/>
                <a:gd name="connsiteX16" fmla="*/ 520400 w 549346"/>
                <a:gd name="connsiteY16" fmla="*/ 1069751 h 1329951"/>
                <a:gd name="connsiteX17" fmla="*/ 520400 w 549346"/>
                <a:gd name="connsiteY17" fmla="*/ 1040807 h 1329951"/>
                <a:gd name="connsiteX18" fmla="*/ 549346 w 549346"/>
                <a:gd name="connsiteY18" fmla="*/ 1040807 h 1329951"/>
                <a:gd name="connsiteX19" fmla="*/ 549346 w 549346"/>
                <a:gd name="connsiteY19" fmla="*/ 1069751 h 1329951"/>
                <a:gd name="connsiteX20" fmla="*/ 520400 w 549346"/>
                <a:gd name="connsiteY20" fmla="*/ 1329951 h 1329951"/>
                <a:gd name="connsiteX21" fmla="*/ 520400 w 549346"/>
                <a:gd name="connsiteY21" fmla="*/ 1301007 h 1329951"/>
                <a:gd name="connsiteX22" fmla="*/ 549346 w 549346"/>
                <a:gd name="connsiteY22" fmla="*/ 1301007 h 1329951"/>
                <a:gd name="connsiteX23" fmla="*/ 549346 w 549346"/>
                <a:gd name="connsiteY23" fmla="*/ 1329951 h 1329951"/>
                <a:gd name="connsiteX24" fmla="*/ 260201 w 549346"/>
                <a:gd name="connsiteY24" fmla="*/ 28947 h 1329951"/>
                <a:gd name="connsiteX25" fmla="*/ 260201 w 549346"/>
                <a:gd name="connsiteY25" fmla="*/ 2 h 1329951"/>
                <a:gd name="connsiteX26" fmla="*/ 289145 w 549346"/>
                <a:gd name="connsiteY26" fmla="*/ 2 h 1329951"/>
                <a:gd name="connsiteX27" fmla="*/ 289145 w 549346"/>
                <a:gd name="connsiteY27" fmla="*/ 28947 h 1329951"/>
                <a:gd name="connsiteX28" fmla="*/ 260201 w 549346"/>
                <a:gd name="connsiteY28" fmla="*/ 289147 h 1329951"/>
                <a:gd name="connsiteX29" fmla="*/ 260201 w 549346"/>
                <a:gd name="connsiteY29" fmla="*/ 260203 h 1329951"/>
                <a:gd name="connsiteX30" fmla="*/ 289145 w 549346"/>
                <a:gd name="connsiteY30" fmla="*/ 260203 h 1329951"/>
                <a:gd name="connsiteX31" fmla="*/ 289145 w 549346"/>
                <a:gd name="connsiteY31" fmla="*/ 289147 h 1329951"/>
                <a:gd name="connsiteX32" fmla="*/ 260201 w 549346"/>
                <a:gd name="connsiteY32" fmla="*/ 549348 h 1329951"/>
                <a:gd name="connsiteX33" fmla="*/ 260201 w 549346"/>
                <a:gd name="connsiteY33" fmla="*/ 520403 h 1329951"/>
                <a:gd name="connsiteX34" fmla="*/ 289145 w 549346"/>
                <a:gd name="connsiteY34" fmla="*/ 520403 h 1329951"/>
                <a:gd name="connsiteX35" fmla="*/ 289145 w 549346"/>
                <a:gd name="connsiteY35" fmla="*/ 549348 h 1329951"/>
                <a:gd name="connsiteX36" fmla="*/ 260201 w 549346"/>
                <a:gd name="connsiteY36" fmla="*/ 809551 h 1329951"/>
                <a:gd name="connsiteX37" fmla="*/ 260201 w 549346"/>
                <a:gd name="connsiteY37" fmla="*/ 780605 h 1329951"/>
                <a:gd name="connsiteX38" fmla="*/ 289145 w 549346"/>
                <a:gd name="connsiteY38" fmla="*/ 780605 h 1329951"/>
                <a:gd name="connsiteX39" fmla="*/ 289145 w 549346"/>
                <a:gd name="connsiteY39" fmla="*/ 809551 h 1329951"/>
                <a:gd name="connsiteX40" fmla="*/ 260201 w 549346"/>
                <a:gd name="connsiteY40" fmla="*/ 1069748 h 1329951"/>
                <a:gd name="connsiteX41" fmla="*/ 260201 w 549346"/>
                <a:gd name="connsiteY41" fmla="*/ 1040804 h 1329951"/>
                <a:gd name="connsiteX42" fmla="*/ 289145 w 549346"/>
                <a:gd name="connsiteY42" fmla="*/ 1040804 h 1329951"/>
                <a:gd name="connsiteX43" fmla="*/ 289145 w 549346"/>
                <a:gd name="connsiteY43" fmla="*/ 1069748 h 1329951"/>
                <a:gd name="connsiteX44" fmla="*/ 260201 w 549346"/>
                <a:gd name="connsiteY44" fmla="*/ 1329948 h 1329951"/>
                <a:gd name="connsiteX45" fmla="*/ 260201 w 549346"/>
                <a:gd name="connsiteY45" fmla="*/ 1301004 h 1329951"/>
                <a:gd name="connsiteX46" fmla="*/ 289145 w 549346"/>
                <a:gd name="connsiteY46" fmla="*/ 1301004 h 1329951"/>
                <a:gd name="connsiteX47" fmla="*/ 289145 w 549346"/>
                <a:gd name="connsiteY47" fmla="*/ 1329948 h 1329951"/>
                <a:gd name="connsiteX48" fmla="*/ 0 w 549346"/>
                <a:gd name="connsiteY48" fmla="*/ 28945 h 1329951"/>
                <a:gd name="connsiteX49" fmla="*/ 0 w 549346"/>
                <a:gd name="connsiteY49" fmla="*/ 0 h 1329951"/>
                <a:gd name="connsiteX50" fmla="*/ 28944 w 549346"/>
                <a:gd name="connsiteY50" fmla="*/ 0 h 1329951"/>
                <a:gd name="connsiteX51" fmla="*/ 28944 w 549346"/>
                <a:gd name="connsiteY51" fmla="*/ 28945 h 1329951"/>
                <a:gd name="connsiteX52" fmla="*/ 0 w 549346"/>
                <a:gd name="connsiteY52" fmla="*/ 289145 h 1329951"/>
                <a:gd name="connsiteX53" fmla="*/ 0 w 549346"/>
                <a:gd name="connsiteY53" fmla="*/ 260201 h 1329951"/>
                <a:gd name="connsiteX54" fmla="*/ 28944 w 549346"/>
                <a:gd name="connsiteY54" fmla="*/ 260201 h 1329951"/>
                <a:gd name="connsiteX55" fmla="*/ 28944 w 549346"/>
                <a:gd name="connsiteY55" fmla="*/ 289145 h 1329951"/>
                <a:gd name="connsiteX56" fmla="*/ 0 w 549346"/>
                <a:gd name="connsiteY56" fmla="*/ 549346 h 1329951"/>
                <a:gd name="connsiteX57" fmla="*/ 0 w 549346"/>
                <a:gd name="connsiteY57" fmla="*/ 520401 h 1329951"/>
                <a:gd name="connsiteX58" fmla="*/ 28944 w 549346"/>
                <a:gd name="connsiteY58" fmla="*/ 520401 h 1329951"/>
                <a:gd name="connsiteX59" fmla="*/ 28944 w 549346"/>
                <a:gd name="connsiteY59" fmla="*/ 549346 h 1329951"/>
                <a:gd name="connsiteX60" fmla="*/ 0 w 549346"/>
                <a:gd name="connsiteY60" fmla="*/ 809547 h 1329951"/>
                <a:gd name="connsiteX61" fmla="*/ 0 w 549346"/>
                <a:gd name="connsiteY61" fmla="*/ 780602 h 1329951"/>
                <a:gd name="connsiteX62" fmla="*/ 28944 w 549346"/>
                <a:gd name="connsiteY62" fmla="*/ 780602 h 1329951"/>
                <a:gd name="connsiteX63" fmla="*/ 28944 w 549346"/>
                <a:gd name="connsiteY63" fmla="*/ 809547 h 1329951"/>
                <a:gd name="connsiteX64" fmla="*/ 0 w 549346"/>
                <a:gd name="connsiteY64" fmla="*/ 1069746 h 1329951"/>
                <a:gd name="connsiteX65" fmla="*/ 0 w 549346"/>
                <a:gd name="connsiteY65" fmla="*/ 1040802 h 1329951"/>
                <a:gd name="connsiteX66" fmla="*/ 28944 w 549346"/>
                <a:gd name="connsiteY66" fmla="*/ 1040802 h 1329951"/>
                <a:gd name="connsiteX67" fmla="*/ 28944 w 549346"/>
                <a:gd name="connsiteY67" fmla="*/ 1069746 h 1329951"/>
                <a:gd name="connsiteX68" fmla="*/ 0 w 549346"/>
                <a:gd name="connsiteY68" fmla="*/ 1329946 h 1329951"/>
                <a:gd name="connsiteX69" fmla="*/ 0 w 549346"/>
                <a:gd name="connsiteY69" fmla="*/ 1301002 h 1329951"/>
                <a:gd name="connsiteX70" fmla="*/ 28944 w 549346"/>
                <a:gd name="connsiteY70" fmla="*/ 1301002 h 1329951"/>
                <a:gd name="connsiteX71" fmla="*/ 28944 w 549346"/>
                <a:gd name="connsiteY71" fmla="*/ 1329946 h 1329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549346" h="1329951">
                  <a:moveTo>
                    <a:pt x="520400" y="28950"/>
                  </a:moveTo>
                  <a:lnTo>
                    <a:pt x="520400" y="5"/>
                  </a:lnTo>
                  <a:lnTo>
                    <a:pt x="549346" y="5"/>
                  </a:lnTo>
                  <a:lnTo>
                    <a:pt x="549346" y="28950"/>
                  </a:lnTo>
                  <a:close/>
                  <a:moveTo>
                    <a:pt x="520400" y="289149"/>
                  </a:moveTo>
                  <a:lnTo>
                    <a:pt x="520400" y="260205"/>
                  </a:lnTo>
                  <a:lnTo>
                    <a:pt x="549346" y="260205"/>
                  </a:lnTo>
                  <a:lnTo>
                    <a:pt x="549346" y="289149"/>
                  </a:lnTo>
                  <a:close/>
                  <a:moveTo>
                    <a:pt x="520400" y="549350"/>
                  </a:moveTo>
                  <a:lnTo>
                    <a:pt x="520400" y="520405"/>
                  </a:lnTo>
                  <a:lnTo>
                    <a:pt x="549346" y="520405"/>
                  </a:lnTo>
                  <a:lnTo>
                    <a:pt x="549346" y="549350"/>
                  </a:lnTo>
                  <a:close/>
                  <a:moveTo>
                    <a:pt x="520400" y="809553"/>
                  </a:moveTo>
                  <a:lnTo>
                    <a:pt x="520400" y="780608"/>
                  </a:lnTo>
                  <a:lnTo>
                    <a:pt x="549346" y="780608"/>
                  </a:lnTo>
                  <a:lnTo>
                    <a:pt x="549346" y="809553"/>
                  </a:lnTo>
                  <a:close/>
                  <a:moveTo>
                    <a:pt x="520400" y="1069751"/>
                  </a:moveTo>
                  <a:lnTo>
                    <a:pt x="520400" y="1040807"/>
                  </a:lnTo>
                  <a:lnTo>
                    <a:pt x="549346" y="1040807"/>
                  </a:lnTo>
                  <a:lnTo>
                    <a:pt x="549346" y="1069751"/>
                  </a:lnTo>
                  <a:close/>
                  <a:moveTo>
                    <a:pt x="520400" y="1329951"/>
                  </a:moveTo>
                  <a:lnTo>
                    <a:pt x="520400" y="1301007"/>
                  </a:lnTo>
                  <a:lnTo>
                    <a:pt x="549346" y="1301007"/>
                  </a:lnTo>
                  <a:lnTo>
                    <a:pt x="549346" y="1329951"/>
                  </a:lnTo>
                  <a:close/>
                  <a:moveTo>
                    <a:pt x="260201" y="28947"/>
                  </a:moveTo>
                  <a:lnTo>
                    <a:pt x="260201" y="2"/>
                  </a:lnTo>
                  <a:lnTo>
                    <a:pt x="289145" y="2"/>
                  </a:lnTo>
                  <a:lnTo>
                    <a:pt x="289145" y="28947"/>
                  </a:lnTo>
                  <a:close/>
                  <a:moveTo>
                    <a:pt x="260201" y="289147"/>
                  </a:moveTo>
                  <a:lnTo>
                    <a:pt x="260201" y="260203"/>
                  </a:lnTo>
                  <a:lnTo>
                    <a:pt x="289145" y="260203"/>
                  </a:lnTo>
                  <a:lnTo>
                    <a:pt x="289145" y="289147"/>
                  </a:lnTo>
                  <a:close/>
                  <a:moveTo>
                    <a:pt x="260201" y="549348"/>
                  </a:moveTo>
                  <a:lnTo>
                    <a:pt x="260201" y="520403"/>
                  </a:lnTo>
                  <a:lnTo>
                    <a:pt x="289145" y="520403"/>
                  </a:lnTo>
                  <a:lnTo>
                    <a:pt x="289145" y="549348"/>
                  </a:lnTo>
                  <a:close/>
                  <a:moveTo>
                    <a:pt x="260201" y="809551"/>
                  </a:moveTo>
                  <a:lnTo>
                    <a:pt x="260201" y="780605"/>
                  </a:lnTo>
                  <a:lnTo>
                    <a:pt x="289145" y="780605"/>
                  </a:lnTo>
                  <a:lnTo>
                    <a:pt x="289145" y="809551"/>
                  </a:lnTo>
                  <a:close/>
                  <a:moveTo>
                    <a:pt x="260201" y="1069748"/>
                  </a:moveTo>
                  <a:lnTo>
                    <a:pt x="260201" y="1040804"/>
                  </a:lnTo>
                  <a:lnTo>
                    <a:pt x="289145" y="1040804"/>
                  </a:lnTo>
                  <a:lnTo>
                    <a:pt x="289145" y="1069748"/>
                  </a:lnTo>
                  <a:close/>
                  <a:moveTo>
                    <a:pt x="260201" y="1329948"/>
                  </a:moveTo>
                  <a:lnTo>
                    <a:pt x="260201" y="1301004"/>
                  </a:lnTo>
                  <a:lnTo>
                    <a:pt x="289145" y="1301004"/>
                  </a:lnTo>
                  <a:lnTo>
                    <a:pt x="289145" y="1329948"/>
                  </a:lnTo>
                  <a:close/>
                  <a:moveTo>
                    <a:pt x="0" y="28945"/>
                  </a:moveTo>
                  <a:lnTo>
                    <a:pt x="0" y="0"/>
                  </a:lnTo>
                  <a:lnTo>
                    <a:pt x="28944" y="0"/>
                  </a:lnTo>
                  <a:lnTo>
                    <a:pt x="28944" y="28945"/>
                  </a:lnTo>
                  <a:close/>
                  <a:moveTo>
                    <a:pt x="0" y="289145"/>
                  </a:moveTo>
                  <a:lnTo>
                    <a:pt x="0" y="260201"/>
                  </a:lnTo>
                  <a:lnTo>
                    <a:pt x="28944" y="260201"/>
                  </a:lnTo>
                  <a:lnTo>
                    <a:pt x="28944" y="289145"/>
                  </a:lnTo>
                  <a:close/>
                  <a:moveTo>
                    <a:pt x="0" y="549346"/>
                  </a:moveTo>
                  <a:lnTo>
                    <a:pt x="0" y="520401"/>
                  </a:lnTo>
                  <a:lnTo>
                    <a:pt x="28944" y="520401"/>
                  </a:lnTo>
                  <a:lnTo>
                    <a:pt x="28944" y="549346"/>
                  </a:lnTo>
                  <a:close/>
                  <a:moveTo>
                    <a:pt x="0" y="809547"/>
                  </a:moveTo>
                  <a:lnTo>
                    <a:pt x="0" y="780602"/>
                  </a:lnTo>
                  <a:lnTo>
                    <a:pt x="28944" y="780602"/>
                  </a:lnTo>
                  <a:lnTo>
                    <a:pt x="28944" y="809547"/>
                  </a:lnTo>
                  <a:close/>
                  <a:moveTo>
                    <a:pt x="0" y="1069746"/>
                  </a:moveTo>
                  <a:lnTo>
                    <a:pt x="0" y="1040802"/>
                  </a:lnTo>
                  <a:lnTo>
                    <a:pt x="28944" y="1040802"/>
                  </a:lnTo>
                  <a:lnTo>
                    <a:pt x="28944" y="1069746"/>
                  </a:lnTo>
                  <a:close/>
                  <a:moveTo>
                    <a:pt x="0" y="1329946"/>
                  </a:moveTo>
                  <a:lnTo>
                    <a:pt x="0" y="1301002"/>
                  </a:lnTo>
                  <a:lnTo>
                    <a:pt x="28944" y="1301002"/>
                  </a:lnTo>
                  <a:lnTo>
                    <a:pt x="28944" y="1329946"/>
                  </a:lnTo>
                  <a:close/>
                </a:path>
              </a:pathLst>
            </a:custGeom>
            <a:solidFill>
              <a:schemeClr val="tx2">
                <a:alpha val="20000"/>
              </a:schemeClr>
            </a:solidFill>
            <a:ln w="10294"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 name="Freeform: Shape 28">
              <a:extLst>
                <a:ext uri="{FF2B5EF4-FFF2-40B4-BE49-F238E27FC236}">
                  <a16:creationId xmlns:a16="http://schemas.microsoft.com/office/drawing/2014/main" xmlns="" id="{1B0AA9B6-AF3C-4AF7-B740-23F772726DF5}"/>
                </a:ext>
              </a:extLst>
            </p:cNvPr>
            <p:cNvSpPr/>
            <p:nvPr userDrawn="1"/>
          </p:nvSpPr>
          <p:spPr>
            <a:xfrm rot="5400000">
              <a:off x="9981382" y="374704"/>
              <a:ext cx="549346" cy="289153"/>
            </a:xfrm>
            <a:custGeom>
              <a:avLst/>
              <a:gdLst>
                <a:gd name="connsiteX0" fmla="*/ 520400 w 549346"/>
                <a:gd name="connsiteY0" fmla="*/ 28953 h 289153"/>
                <a:gd name="connsiteX1" fmla="*/ 520400 w 549346"/>
                <a:gd name="connsiteY1" fmla="*/ 9 h 289153"/>
                <a:gd name="connsiteX2" fmla="*/ 549346 w 549346"/>
                <a:gd name="connsiteY2" fmla="*/ 9 h 289153"/>
                <a:gd name="connsiteX3" fmla="*/ 549346 w 549346"/>
                <a:gd name="connsiteY3" fmla="*/ 28953 h 289153"/>
                <a:gd name="connsiteX4" fmla="*/ 520400 w 549346"/>
                <a:gd name="connsiteY4" fmla="*/ 289153 h 289153"/>
                <a:gd name="connsiteX5" fmla="*/ 520400 w 549346"/>
                <a:gd name="connsiteY5" fmla="*/ 260209 h 289153"/>
                <a:gd name="connsiteX6" fmla="*/ 549346 w 549346"/>
                <a:gd name="connsiteY6" fmla="*/ 260209 h 289153"/>
                <a:gd name="connsiteX7" fmla="*/ 549346 w 549346"/>
                <a:gd name="connsiteY7" fmla="*/ 289153 h 289153"/>
                <a:gd name="connsiteX8" fmla="*/ 260201 w 549346"/>
                <a:gd name="connsiteY8" fmla="*/ 289151 h 289153"/>
                <a:gd name="connsiteX9" fmla="*/ 260201 w 549346"/>
                <a:gd name="connsiteY9" fmla="*/ 260207 h 289153"/>
                <a:gd name="connsiteX10" fmla="*/ 289145 w 549346"/>
                <a:gd name="connsiteY10" fmla="*/ 260207 h 289153"/>
                <a:gd name="connsiteX11" fmla="*/ 289145 w 549346"/>
                <a:gd name="connsiteY11" fmla="*/ 289151 h 289153"/>
                <a:gd name="connsiteX12" fmla="*/ 0 w 549346"/>
                <a:gd name="connsiteY12" fmla="*/ 28949 h 289153"/>
                <a:gd name="connsiteX13" fmla="*/ 0 w 549346"/>
                <a:gd name="connsiteY13" fmla="*/ 0 h 289153"/>
                <a:gd name="connsiteX14" fmla="*/ 28944 w 549346"/>
                <a:gd name="connsiteY14" fmla="*/ 0 h 289153"/>
                <a:gd name="connsiteX15" fmla="*/ 28944 w 549346"/>
                <a:gd name="connsiteY15" fmla="*/ 28949 h 289153"/>
                <a:gd name="connsiteX16" fmla="*/ 0 w 549346"/>
                <a:gd name="connsiteY16" fmla="*/ 289149 h 289153"/>
                <a:gd name="connsiteX17" fmla="*/ 0 w 549346"/>
                <a:gd name="connsiteY17" fmla="*/ 260205 h 289153"/>
                <a:gd name="connsiteX18" fmla="*/ 28944 w 549346"/>
                <a:gd name="connsiteY18" fmla="*/ 260205 h 289153"/>
                <a:gd name="connsiteX19" fmla="*/ 28944 w 549346"/>
                <a:gd name="connsiteY19" fmla="*/ 289149 h 289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49346" h="289153">
                  <a:moveTo>
                    <a:pt x="520400" y="28953"/>
                  </a:moveTo>
                  <a:lnTo>
                    <a:pt x="520400" y="9"/>
                  </a:lnTo>
                  <a:lnTo>
                    <a:pt x="549346" y="9"/>
                  </a:lnTo>
                  <a:lnTo>
                    <a:pt x="549346" y="28953"/>
                  </a:lnTo>
                  <a:close/>
                  <a:moveTo>
                    <a:pt x="520400" y="289153"/>
                  </a:moveTo>
                  <a:lnTo>
                    <a:pt x="520400" y="260209"/>
                  </a:lnTo>
                  <a:lnTo>
                    <a:pt x="549346" y="260209"/>
                  </a:lnTo>
                  <a:lnTo>
                    <a:pt x="549346" y="289153"/>
                  </a:lnTo>
                  <a:close/>
                  <a:moveTo>
                    <a:pt x="260201" y="289151"/>
                  </a:moveTo>
                  <a:lnTo>
                    <a:pt x="260201" y="260207"/>
                  </a:lnTo>
                  <a:lnTo>
                    <a:pt x="289145" y="260207"/>
                  </a:lnTo>
                  <a:lnTo>
                    <a:pt x="289145" y="289151"/>
                  </a:lnTo>
                  <a:close/>
                  <a:moveTo>
                    <a:pt x="0" y="28949"/>
                  </a:moveTo>
                  <a:lnTo>
                    <a:pt x="0" y="0"/>
                  </a:lnTo>
                  <a:lnTo>
                    <a:pt x="28944" y="0"/>
                  </a:lnTo>
                  <a:lnTo>
                    <a:pt x="28944" y="28949"/>
                  </a:lnTo>
                  <a:close/>
                  <a:moveTo>
                    <a:pt x="0" y="289149"/>
                  </a:moveTo>
                  <a:lnTo>
                    <a:pt x="0" y="260205"/>
                  </a:lnTo>
                  <a:lnTo>
                    <a:pt x="28944" y="260205"/>
                  </a:lnTo>
                  <a:lnTo>
                    <a:pt x="28944" y="289149"/>
                  </a:lnTo>
                  <a:close/>
                </a:path>
              </a:pathLst>
            </a:custGeom>
            <a:solidFill>
              <a:schemeClr val="tx2">
                <a:alpha val="20000"/>
              </a:schemeClr>
            </a:solidFill>
            <a:ln w="10294"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30" name="Title 43">
            <a:extLst>
              <a:ext uri="{FF2B5EF4-FFF2-40B4-BE49-F238E27FC236}">
                <a16:creationId xmlns:a16="http://schemas.microsoft.com/office/drawing/2014/main" xmlns="" id="{29A973F6-ADA9-41BF-A88A-1AD1E3DBE512}"/>
              </a:ext>
            </a:extLst>
          </p:cNvPr>
          <p:cNvSpPr txBox="1">
            <a:spLocks/>
          </p:cNvSpPr>
          <p:nvPr/>
        </p:nvSpPr>
        <p:spPr>
          <a:xfrm>
            <a:off x="381001" y="357721"/>
            <a:ext cx="6608941" cy="690029"/>
          </a:xfrm>
          <a:prstGeom prst="rect">
            <a:avLst/>
          </a:prstGeom>
        </p:spPr>
        <p:txBody>
          <a:bodyPr vert="horz" lIns="0" tIns="0" rIns="0" bIns="0" rtlCol="0" anchor="t" anchorCtr="0">
            <a:noAutofit/>
          </a:bodyPr>
          <a:lstStyle>
            <a:lvl1pPr algn="l" defTabSz="457200" rtl="0" eaLnBrk="1" latinLnBrk="0" hangingPunct="1">
              <a:lnSpc>
                <a:spcPct val="85000"/>
              </a:lnSpc>
              <a:spcBef>
                <a:spcPct val="0"/>
              </a:spcBef>
              <a:buNone/>
              <a:tabLst>
                <a:tab pos="2227263" algn="l"/>
              </a:tabLst>
              <a:defRPr sz="2800" b="1" i="0" kern="1200" spc="-50" baseline="0">
                <a:solidFill>
                  <a:schemeClr val="tx1"/>
                </a:solidFill>
                <a:latin typeface="Arial" panose="020B0604020202020204" pitchFamily="34" charset="0"/>
                <a:ea typeface="+mj-ea"/>
                <a:cs typeface="Arial"/>
              </a:defRPr>
            </a:lvl1pPr>
          </a:lstStyle>
          <a:p>
            <a:pPr lvl="0"/>
            <a:r>
              <a:rPr lang="en-US" dirty="0">
                <a:solidFill>
                  <a:prstClr val="black"/>
                </a:solidFill>
                <a:latin typeface="Helvetica" panose="020B0604020202020204" pitchFamily="34" charset="0"/>
                <a:cs typeface="Helvetica" panose="020B0604020202020204" pitchFamily="34" charset="0"/>
              </a:rPr>
              <a:t>Introduction to Arguments</a:t>
            </a:r>
            <a:endParaRPr kumimoji="0" lang="en-US" sz="2800" b="1" i="0" u="none" strike="noStrike" kern="1200" cap="none" spc="-50" normalizeH="0" baseline="0" noProof="0" dirty="0">
              <a:ln>
                <a:noFill/>
              </a:ln>
              <a:solidFill>
                <a:prstClr val="black"/>
              </a:solidFill>
              <a:effectLst/>
              <a:uLnTx/>
              <a:uFillTx/>
              <a:latin typeface="Helvetica" panose="020B0604020202020204" pitchFamily="34" charset="0"/>
              <a:ea typeface="+mj-ea"/>
              <a:cs typeface="Helvetica" panose="020B0604020202020204" pitchFamily="34" charset="0"/>
            </a:endParaRPr>
          </a:p>
        </p:txBody>
      </p:sp>
      <p:sp>
        <p:nvSpPr>
          <p:cNvPr id="31" name="Rectangle 30">
            <a:extLst>
              <a:ext uri="{FF2B5EF4-FFF2-40B4-BE49-F238E27FC236}">
                <a16:creationId xmlns:a16="http://schemas.microsoft.com/office/drawing/2014/main" xmlns="" id="{53ADBD0E-AC30-4CB8-AD24-FD52A1B4EDE2}"/>
              </a:ext>
            </a:extLst>
          </p:cNvPr>
          <p:cNvSpPr/>
          <p:nvPr/>
        </p:nvSpPr>
        <p:spPr>
          <a:xfrm>
            <a:off x="1024469" y="1157566"/>
            <a:ext cx="10972800" cy="2743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7" name="Rectangle 36">
            <a:extLst>
              <a:ext uri="{FF2B5EF4-FFF2-40B4-BE49-F238E27FC236}">
                <a16:creationId xmlns:a16="http://schemas.microsoft.com/office/drawing/2014/main" xmlns="" id="{98F2C553-7C4B-4EA3-8730-56C48E6084F7}"/>
              </a:ext>
            </a:extLst>
          </p:cNvPr>
          <p:cNvSpPr/>
          <p:nvPr/>
        </p:nvSpPr>
        <p:spPr>
          <a:xfrm>
            <a:off x="-1" y="6812282"/>
            <a:ext cx="12192001" cy="45719"/>
          </a:xfrm>
          <a:prstGeom prst="rect">
            <a:avLst/>
          </a:prstGeom>
          <a:solidFill>
            <a:srgbClr val="FA42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 name="Rectangle 37">
            <a:extLst>
              <a:ext uri="{FF2B5EF4-FFF2-40B4-BE49-F238E27FC236}">
                <a16:creationId xmlns:a16="http://schemas.microsoft.com/office/drawing/2014/main" xmlns="" id="{9AC202AD-559C-41DE-9AE0-EA5E003805CB}"/>
              </a:ext>
            </a:extLst>
          </p:cNvPr>
          <p:cNvSpPr/>
          <p:nvPr/>
        </p:nvSpPr>
        <p:spPr>
          <a:xfrm>
            <a:off x="381101" y="1243556"/>
            <a:ext cx="11583414" cy="400110"/>
          </a:xfrm>
          <a:prstGeom prst="rect">
            <a:avLst/>
          </a:prstGeom>
        </p:spPr>
        <p:txBody>
          <a:bodyPr wrap="square">
            <a:spAutoFit/>
          </a:bodyPr>
          <a:lstStyle/>
          <a:p>
            <a:pPr lvl="0">
              <a:defRPr/>
            </a:pPr>
            <a:r>
              <a:rPr lang="en-US" sz="2000" dirty="0">
                <a:solidFill>
                  <a:srgbClr val="ED7D31">
                    <a:lumMod val="10000"/>
                  </a:srgbClr>
                </a:solidFill>
                <a:latin typeface="Helvetica" panose="020B0604020202020204" pitchFamily="34" charset="0"/>
                <a:ea typeface="Inter" panose="020B0502030000000004" pitchFamily="34" charset="0"/>
                <a:cs typeface="Helvetica" panose="020B0604020202020204" pitchFamily="34" charset="0"/>
              </a:rPr>
              <a:t>Arguments are used to pass data from one workflow to another. </a:t>
            </a:r>
          </a:p>
        </p:txBody>
      </p:sp>
      <p:sp>
        <p:nvSpPr>
          <p:cNvPr id="39" name="Rectangle 38">
            <a:extLst>
              <a:ext uri="{FF2B5EF4-FFF2-40B4-BE49-F238E27FC236}">
                <a16:creationId xmlns:a16="http://schemas.microsoft.com/office/drawing/2014/main" xmlns="" id="{0B6FA040-AED1-4CEB-B00A-8A1588CE0DE8}"/>
              </a:ext>
            </a:extLst>
          </p:cNvPr>
          <p:cNvSpPr/>
          <p:nvPr/>
        </p:nvSpPr>
        <p:spPr>
          <a:xfrm>
            <a:off x="384665" y="1157566"/>
            <a:ext cx="73152" cy="2743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 name="Rectangle 39">
            <a:extLst>
              <a:ext uri="{FF2B5EF4-FFF2-40B4-BE49-F238E27FC236}">
                <a16:creationId xmlns:a16="http://schemas.microsoft.com/office/drawing/2014/main" xmlns="" id="{DCC78C35-16D4-416B-B32D-5DC2F552672C}"/>
              </a:ext>
            </a:extLst>
          </p:cNvPr>
          <p:cNvSpPr/>
          <p:nvPr/>
        </p:nvSpPr>
        <p:spPr>
          <a:xfrm>
            <a:off x="511406" y="1157566"/>
            <a:ext cx="73152" cy="2743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1" name="Rectangle 40">
            <a:extLst>
              <a:ext uri="{FF2B5EF4-FFF2-40B4-BE49-F238E27FC236}">
                <a16:creationId xmlns:a16="http://schemas.microsoft.com/office/drawing/2014/main" xmlns="" id="{61507461-5C9A-491C-8F6C-B9026EA93C0C}"/>
              </a:ext>
            </a:extLst>
          </p:cNvPr>
          <p:cNvSpPr/>
          <p:nvPr/>
        </p:nvSpPr>
        <p:spPr>
          <a:xfrm>
            <a:off x="638147" y="1157566"/>
            <a:ext cx="73152" cy="2743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2" name="Rectangle 41">
            <a:extLst>
              <a:ext uri="{FF2B5EF4-FFF2-40B4-BE49-F238E27FC236}">
                <a16:creationId xmlns:a16="http://schemas.microsoft.com/office/drawing/2014/main" xmlns="" id="{EFC12F44-651B-48CD-9F60-57BAB57DC806}"/>
              </a:ext>
            </a:extLst>
          </p:cNvPr>
          <p:cNvSpPr/>
          <p:nvPr/>
        </p:nvSpPr>
        <p:spPr>
          <a:xfrm>
            <a:off x="764888" y="1157566"/>
            <a:ext cx="73152" cy="2743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 name="Rectangle 42">
            <a:extLst>
              <a:ext uri="{FF2B5EF4-FFF2-40B4-BE49-F238E27FC236}">
                <a16:creationId xmlns:a16="http://schemas.microsoft.com/office/drawing/2014/main" xmlns="" id="{A6D9627D-80F0-4437-899C-D8E243118C41}"/>
              </a:ext>
            </a:extLst>
          </p:cNvPr>
          <p:cNvSpPr/>
          <p:nvPr/>
        </p:nvSpPr>
        <p:spPr>
          <a:xfrm>
            <a:off x="891627" y="1157566"/>
            <a:ext cx="73152" cy="2743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44" name="Group 43">
            <a:extLst>
              <a:ext uri="{FF2B5EF4-FFF2-40B4-BE49-F238E27FC236}">
                <a16:creationId xmlns:a16="http://schemas.microsoft.com/office/drawing/2014/main" xmlns="" id="{46055183-7D52-491B-9214-1B26853C78A7}"/>
              </a:ext>
            </a:extLst>
          </p:cNvPr>
          <p:cNvGrpSpPr/>
          <p:nvPr/>
        </p:nvGrpSpPr>
        <p:grpSpPr>
          <a:xfrm>
            <a:off x="627938" y="2089134"/>
            <a:ext cx="11566881" cy="4427218"/>
            <a:chOff x="641001" y="1596306"/>
            <a:chExt cx="11566881" cy="4427218"/>
          </a:xfrm>
        </p:grpSpPr>
        <p:grpSp>
          <p:nvGrpSpPr>
            <p:cNvPr id="45" name="Group 44">
              <a:extLst>
                <a:ext uri="{FF2B5EF4-FFF2-40B4-BE49-F238E27FC236}">
                  <a16:creationId xmlns:a16="http://schemas.microsoft.com/office/drawing/2014/main" xmlns="" id="{690FF87B-C2C6-4D43-B0CC-D4D732EF5B67}"/>
                </a:ext>
              </a:extLst>
            </p:cNvPr>
            <p:cNvGrpSpPr/>
            <p:nvPr/>
          </p:nvGrpSpPr>
          <p:grpSpPr>
            <a:xfrm>
              <a:off x="641001" y="1596306"/>
              <a:ext cx="11566881" cy="4427218"/>
              <a:chOff x="-531576" y="728755"/>
              <a:chExt cx="12723576" cy="4869942"/>
            </a:xfrm>
          </p:grpSpPr>
          <p:sp>
            <p:nvSpPr>
              <p:cNvPr id="47" name="Freeform 62">
                <a:extLst>
                  <a:ext uri="{FF2B5EF4-FFF2-40B4-BE49-F238E27FC236}">
                    <a16:creationId xmlns:a16="http://schemas.microsoft.com/office/drawing/2014/main" xmlns="" id="{E8BAA0FE-0B23-4073-8218-DF1522C6C0CD}"/>
                  </a:ext>
                </a:extLst>
              </p:cNvPr>
              <p:cNvSpPr/>
              <p:nvPr/>
            </p:nvSpPr>
            <p:spPr>
              <a:xfrm flipH="1">
                <a:off x="3218568" y="3388970"/>
                <a:ext cx="891519" cy="542518"/>
              </a:xfrm>
              <a:custGeom>
                <a:avLst/>
                <a:gdLst>
                  <a:gd name="connsiteX0" fmla="*/ 9167091 w 9167091"/>
                  <a:gd name="connsiteY0" fmla="*/ 5137727 h 5149273"/>
                  <a:gd name="connsiteX1" fmla="*/ 11546 w 9167091"/>
                  <a:gd name="connsiteY1" fmla="*/ 5149273 h 5149273"/>
                  <a:gd name="connsiteX2" fmla="*/ 0 w 9167091"/>
                  <a:gd name="connsiteY2" fmla="*/ 0 h 5149273"/>
                </a:gdLst>
                <a:ahLst/>
                <a:cxnLst>
                  <a:cxn ang="0">
                    <a:pos x="connsiteX0" y="connsiteY0"/>
                  </a:cxn>
                  <a:cxn ang="0">
                    <a:pos x="connsiteX1" y="connsiteY1"/>
                  </a:cxn>
                  <a:cxn ang="0">
                    <a:pos x="connsiteX2" y="connsiteY2"/>
                  </a:cxn>
                </a:cxnLst>
                <a:rect l="l" t="t" r="r" b="b"/>
                <a:pathLst>
                  <a:path w="9167091" h="5149273">
                    <a:moveTo>
                      <a:pt x="9167091" y="5137727"/>
                    </a:moveTo>
                    <a:lnTo>
                      <a:pt x="11546" y="5149273"/>
                    </a:lnTo>
                    <a:cubicBezTo>
                      <a:pt x="7697" y="3432849"/>
                      <a:pt x="3849" y="1716424"/>
                      <a:pt x="0" y="0"/>
                    </a:cubicBezTo>
                  </a:path>
                </a:pathLst>
              </a:custGeom>
              <a:noFill/>
              <a:ln w="12700" cap="flat" cmpd="sng" algn="ctr">
                <a:solidFill>
                  <a:srgbClr val="0067DF"/>
                </a:solidFill>
                <a:prstDash val="solid"/>
                <a:headEnd type="oval" w="lg" len="lg"/>
                <a:tailEnd type="none" w="lg" len="lg"/>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a:ln>
                    <a:noFill/>
                  </a:ln>
                  <a:solidFill>
                    <a:srgbClr val="000000"/>
                  </a:solidFill>
                  <a:effectLst/>
                  <a:uLnTx/>
                  <a:uFillTx/>
                  <a:latin typeface="Arial"/>
                  <a:ea typeface="+mn-ea"/>
                  <a:cs typeface="Poppins" panose="02000000000000000000" pitchFamily="2" charset="0"/>
                </a:endParaRPr>
              </a:p>
            </p:txBody>
          </p:sp>
          <p:sp>
            <p:nvSpPr>
              <p:cNvPr id="48" name="Rectangle 47">
                <a:extLst>
                  <a:ext uri="{FF2B5EF4-FFF2-40B4-BE49-F238E27FC236}">
                    <a16:creationId xmlns:a16="http://schemas.microsoft.com/office/drawing/2014/main" xmlns="" id="{E1F5FECC-797E-4A2A-91F4-AEA9A576BE68}"/>
                  </a:ext>
                </a:extLst>
              </p:cNvPr>
              <p:cNvSpPr/>
              <p:nvPr/>
            </p:nvSpPr>
            <p:spPr>
              <a:xfrm>
                <a:off x="-77194" y="3702964"/>
                <a:ext cx="3272555" cy="423193"/>
              </a:xfrm>
              <a:prstGeom prst="rect">
                <a:avLst/>
              </a:prstGeom>
            </p:spPr>
            <p:txBody>
              <a:bodyPr wrap="square" lIns="121920" rIns="121920" bIns="6096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a:rPr>
                  <a:t>Store data dynamically</a:t>
                </a:r>
              </a:p>
            </p:txBody>
          </p:sp>
          <p:sp>
            <p:nvSpPr>
              <p:cNvPr id="49" name="Freeform 64">
                <a:extLst>
                  <a:ext uri="{FF2B5EF4-FFF2-40B4-BE49-F238E27FC236}">
                    <a16:creationId xmlns:a16="http://schemas.microsoft.com/office/drawing/2014/main" xmlns="" id="{FCC98263-8280-44AD-8AAE-93ECD00F3C44}"/>
                  </a:ext>
                </a:extLst>
              </p:cNvPr>
              <p:cNvSpPr/>
              <p:nvPr/>
            </p:nvSpPr>
            <p:spPr>
              <a:xfrm flipH="1">
                <a:off x="3845630" y="3363100"/>
                <a:ext cx="980671" cy="1220850"/>
              </a:xfrm>
              <a:custGeom>
                <a:avLst/>
                <a:gdLst>
                  <a:gd name="connsiteX0" fmla="*/ 9167091 w 9167091"/>
                  <a:gd name="connsiteY0" fmla="*/ 5137727 h 5149273"/>
                  <a:gd name="connsiteX1" fmla="*/ 11546 w 9167091"/>
                  <a:gd name="connsiteY1" fmla="*/ 5149273 h 5149273"/>
                  <a:gd name="connsiteX2" fmla="*/ 0 w 9167091"/>
                  <a:gd name="connsiteY2" fmla="*/ 0 h 5149273"/>
                </a:gdLst>
                <a:ahLst/>
                <a:cxnLst>
                  <a:cxn ang="0">
                    <a:pos x="connsiteX0" y="connsiteY0"/>
                  </a:cxn>
                  <a:cxn ang="0">
                    <a:pos x="connsiteX1" y="connsiteY1"/>
                  </a:cxn>
                  <a:cxn ang="0">
                    <a:pos x="connsiteX2" y="connsiteY2"/>
                  </a:cxn>
                </a:cxnLst>
                <a:rect l="l" t="t" r="r" b="b"/>
                <a:pathLst>
                  <a:path w="9167091" h="5149273">
                    <a:moveTo>
                      <a:pt x="9167091" y="5137727"/>
                    </a:moveTo>
                    <a:lnTo>
                      <a:pt x="11546" y="5149273"/>
                    </a:lnTo>
                    <a:cubicBezTo>
                      <a:pt x="7697" y="3432849"/>
                      <a:pt x="3849" y="1716424"/>
                      <a:pt x="0" y="0"/>
                    </a:cubicBezTo>
                  </a:path>
                </a:pathLst>
              </a:custGeom>
              <a:noFill/>
              <a:ln w="12700" cap="flat" cmpd="sng" algn="ctr">
                <a:solidFill>
                  <a:srgbClr val="FA4616"/>
                </a:solidFill>
                <a:prstDash val="solid"/>
                <a:headEnd type="oval" w="lg" len="lg"/>
                <a:tailEnd type="none" w="lg" len="lg"/>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a:ln>
                    <a:noFill/>
                  </a:ln>
                  <a:solidFill>
                    <a:srgbClr val="000000"/>
                  </a:solidFill>
                  <a:effectLst/>
                  <a:uLnTx/>
                  <a:uFillTx/>
                  <a:latin typeface="Arial"/>
                  <a:ea typeface="+mn-ea"/>
                  <a:cs typeface="Poppins" panose="02000000000000000000" pitchFamily="2" charset="0"/>
                </a:endParaRPr>
              </a:p>
            </p:txBody>
          </p:sp>
          <p:sp>
            <p:nvSpPr>
              <p:cNvPr id="50" name="Rectangle 49">
                <a:extLst>
                  <a:ext uri="{FF2B5EF4-FFF2-40B4-BE49-F238E27FC236}">
                    <a16:creationId xmlns:a16="http://schemas.microsoft.com/office/drawing/2014/main" xmlns="" id="{B5938BE4-6C90-4AF5-BF9F-D66AB5540DCD}"/>
                  </a:ext>
                </a:extLst>
              </p:cNvPr>
              <p:cNvSpPr/>
              <p:nvPr/>
            </p:nvSpPr>
            <p:spPr>
              <a:xfrm>
                <a:off x="-531576" y="4355426"/>
                <a:ext cx="4345831" cy="423193"/>
              </a:xfrm>
              <a:prstGeom prst="rect">
                <a:avLst/>
              </a:prstGeom>
            </p:spPr>
            <p:txBody>
              <a:bodyPr wrap="square" lIns="121920" rIns="121920" bIns="6096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a:rPr>
                  <a:t>Enable users to reuse </a:t>
                </a:r>
                <a:r>
                  <a:rPr lang="en-US" kern="0" dirty="0">
                    <a:solidFill>
                      <a:srgbClr val="000000"/>
                    </a:solidFill>
                    <a:latin typeface="Arial"/>
                  </a:rPr>
                  <a:t>workflows</a:t>
                </a:r>
                <a:endParaRPr kumimoji="0" lang="en-US" sz="1800" b="0" i="0" u="none" strike="noStrike" kern="0" cap="none" spc="0" normalizeH="0" baseline="0" noProof="0" dirty="0">
                  <a:ln>
                    <a:noFill/>
                  </a:ln>
                  <a:solidFill>
                    <a:srgbClr val="000000"/>
                  </a:solidFill>
                  <a:effectLst/>
                  <a:uLnTx/>
                  <a:uFillTx/>
                  <a:latin typeface="Arial"/>
                </a:endParaRPr>
              </a:p>
            </p:txBody>
          </p:sp>
          <p:sp>
            <p:nvSpPr>
              <p:cNvPr id="51" name="Freeform 66">
                <a:extLst>
                  <a:ext uri="{FF2B5EF4-FFF2-40B4-BE49-F238E27FC236}">
                    <a16:creationId xmlns:a16="http://schemas.microsoft.com/office/drawing/2014/main" xmlns="" id="{8AA51155-3A1A-49CF-8D5F-1CA11923742A}"/>
                  </a:ext>
                </a:extLst>
              </p:cNvPr>
              <p:cNvSpPr/>
              <p:nvPr/>
            </p:nvSpPr>
            <p:spPr>
              <a:xfrm flipH="1">
                <a:off x="4688577" y="3642772"/>
                <a:ext cx="891519" cy="1606361"/>
              </a:xfrm>
              <a:custGeom>
                <a:avLst/>
                <a:gdLst>
                  <a:gd name="connsiteX0" fmla="*/ 9167091 w 9167091"/>
                  <a:gd name="connsiteY0" fmla="*/ 5137727 h 5149273"/>
                  <a:gd name="connsiteX1" fmla="*/ 11546 w 9167091"/>
                  <a:gd name="connsiteY1" fmla="*/ 5149273 h 5149273"/>
                  <a:gd name="connsiteX2" fmla="*/ 0 w 9167091"/>
                  <a:gd name="connsiteY2" fmla="*/ 0 h 5149273"/>
                </a:gdLst>
                <a:ahLst/>
                <a:cxnLst>
                  <a:cxn ang="0">
                    <a:pos x="connsiteX0" y="connsiteY0"/>
                  </a:cxn>
                  <a:cxn ang="0">
                    <a:pos x="connsiteX1" y="connsiteY1"/>
                  </a:cxn>
                  <a:cxn ang="0">
                    <a:pos x="connsiteX2" y="connsiteY2"/>
                  </a:cxn>
                </a:cxnLst>
                <a:rect l="l" t="t" r="r" b="b"/>
                <a:pathLst>
                  <a:path w="9167091" h="5149273">
                    <a:moveTo>
                      <a:pt x="9167091" y="5137727"/>
                    </a:moveTo>
                    <a:lnTo>
                      <a:pt x="11546" y="5149273"/>
                    </a:lnTo>
                    <a:cubicBezTo>
                      <a:pt x="7697" y="3432849"/>
                      <a:pt x="3849" y="1716424"/>
                      <a:pt x="0" y="0"/>
                    </a:cubicBezTo>
                  </a:path>
                </a:pathLst>
              </a:custGeom>
              <a:noFill/>
              <a:ln w="12700" cap="flat" cmpd="sng" algn="ctr">
                <a:solidFill>
                  <a:srgbClr val="FFB50E"/>
                </a:solidFill>
                <a:prstDash val="solid"/>
                <a:headEnd type="oval" w="lg" len="lg"/>
                <a:tailEnd type="none" w="lg" len="lg"/>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a:ln>
                    <a:noFill/>
                  </a:ln>
                  <a:solidFill>
                    <a:srgbClr val="000000"/>
                  </a:solidFill>
                  <a:effectLst/>
                  <a:uLnTx/>
                  <a:uFillTx/>
                  <a:latin typeface="Arial"/>
                  <a:ea typeface="+mn-ea"/>
                  <a:cs typeface="Poppins" panose="02000000000000000000" pitchFamily="2" charset="0"/>
                </a:endParaRPr>
              </a:p>
            </p:txBody>
          </p:sp>
          <p:sp>
            <p:nvSpPr>
              <p:cNvPr id="52" name="Rectangle 51">
                <a:extLst>
                  <a:ext uri="{FF2B5EF4-FFF2-40B4-BE49-F238E27FC236}">
                    <a16:creationId xmlns:a16="http://schemas.microsoft.com/office/drawing/2014/main" xmlns="" id="{1CC30DD2-7119-4BED-9905-8A636470C9E7}"/>
                  </a:ext>
                </a:extLst>
              </p:cNvPr>
              <p:cNvSpPr/>
              <p:nvPr/>
            </p:nvSpPr>
            <p:spPr>
              <a:xfrm>
                <a:off x="-230838" y="4870805"/>
                <a:ext cx="4830660" cy="727892"/>
              </a:xfrm>
              <a:prstGeom prst="rect">
                <a:avLst/>
              </a:prstGeom>
            </p:spPr>
            <p:txBody>
              <a:bodyPr wrap="square" lIns="121920" rIns="121920" bIns="6096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a:rPr>
                  <a:t>Useful in automation projects with multiple workflows</a:t>
                </a:r>
              </a:p>
            </p:txBody>
          </p:sp>
          <p:grpSp>
            <p:nvGrpSpPr>
              <p:cNvPr id="53" name="Group 52">
                <a:extLst>
                  <a:ext uri="{FF2B5EF4-FFF2-40B4-BE49-F238E27FC236}">
                    <a16:creationId xmlns:a16="http://schemas.microsoft.com/office/drawing/2014/main" xmlns="" id="{B26E1CFD-FBA3-4DCD-B028-B97BEE6EB68B}"/>
                  </a:ext>
                </a:extLst>
              </p:cNvPr>
              <p:cNvGrpSpPr/>
              <p:nvPr/>
            </p:nvGrpSpPr>
            <p:grpSpPr>
              <a:xfrm>
                <a:off x="4015431" y="728755"/>
                <a:ext cx="8176569" cy="2898985"/>
                <a:chOff x="4015431" y="1164184"/>
                <a:chExt cx="8176569" cy="2898985"/>
              </a:xfrm>
            </p:grpSpPr>
            <p:sp>
              <p:nvSpPr>
                <p:cNvPr id="82" name="Freeform 9">
                  <a:extLst>
                    <a:ext uri="{FF2B5EF4-FFF2-40B4-BE49-F238E27FC236}">
                      <a16:creationId xmlns:a16="http://schemas.microsoft.com/office/drawing/2014/main" xmlns="" id="{1DA62E9C-FD99-494A-AA44-D439C6A68350}"/>
                    </a:ext>
                  </a:extLst>
                </p:cNvPr>
                <p:cNvSpPr>
                  <a:spLocks/>
                </p:cNvSpPr>
                <p:nvPr/>
              </p:nvSpPr>
              <p:spPr bwMode="auto">
                <a:xfrm rot="5400000">
                  <a:off x="6247776" y="-1068161"/>
                  <a:ext cx="2898985" cy="7363675"/>
                </a:xfrm>
                <a:custGeom>
                  <a:avLst/>
                  <a:gdLst>
                    <a:gd name="T0" fmla="*/ 244 w 326"/>
                    <a:gd name="T1" fmla="*/ 207 h 830"/>
                    <a:gd name="T2" fmla="*/ 72 w 326"/>
                    <a:gd name="T3" fmla="*/ 314 h 830"/>
                    <a:gd name="T4" fmla="*/ 0 w 326"/>
                    <a:gd name="T5" fmla="*/ 515 h 830"/>
                    <a:gd name="T6" fmla="*/ 316 w 326"/>
                    <a:gd name="T7" fmla="*/ 830 h 830"/>
                    <a:gd name="T8" fmla="*/ 326 w 326"/>
                    <a:gd name="T9" fmla="*/ 821 h 830"/>
                    <a:gd name="T10" fmla="*/ 316 w 326"/>
                    <a:gd name="T11" fmla="*/ 811 h 830"/>
                    <a:gd name="T12" fmla="*/ 20 w 326"/>
                    <a:gd name="T13" fmla="*/ 515 h 830"/>
                    <a:gd name="T14" fmla="*/ 256 w 326"/>
                    <a:gd name="T15" fmla="*/ 224 h 830"/>
                    <a:gd name="T16" fmla="*/ 263 w 326"/>
                    <a:gd name="T17" fmla="*/ 215 h 830"/>
                    <a:gd name="T18" fmla="*/ 263 w 326"/>
                    <a:gd name="T19" fmla="*/ 0 h 830"/>
                    <a:gd name="T20" fmla="*/ 244 w 326"/>
                    <a:gd name="T21" fmla="*/ 0 h 830"/>
                    <a:gd name="T22" fmla="*/ 244 w 326"/>
                    <a:gd name="T23" fmla="*/ 207 h 8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6" h="830">
                      <a:moveTo>
                        <a:pt x="244" y="207"/>
                      </a:moveTo>
                      <a:cubicBezTo>
                        <a:pt x="177" y="223"/>
                        <a:pt x="116" y="261"/>
                        <a:pt x="72" y="314"/>
                      </a:cubicBezTo>
                      <a:cubicBezTo>
                        <a:pt x="26" y="370"/>
                        <a:pt x="0" y="442"/>
                        <a:pt x="0" y="515"/>
                      </a:cubicBezTo>
                      <a:cubicBezTo>
                        <a:pt x="0" y="689"/>
                        <a:pt x="142" y="830"/>
                        <a:pt x="316" y="830"/>
                      </a:cubicBezTo>
                      <a:cubicBezTo>
                        <a:pt x="322" y="830"/>
                        <a:pt x="326" y="826"/>
                        <a:pt x="326" y="821"/>
                      </a:cubicBezTo>
                      <a:cubicBezTo>
                        <a:pt x="326" y="815"/>
                        <a:pt x="322" y="811"/>
                        <a:pt x="316" y="811"/>
                      </a:cubicBezTo>
                      <a:cubicBezTo>
                        <a:pt x="153" y="811"/>
                        <a:pt x="20" y="678"/>
                        <a:pt x="20" y="515"/>
                      </a:cubicBezTo>
                      <a:cubicBezTo>
                        <a:pt x="20" y="375"/>
                        <a:pt x="119" y="253"/>
                        <a:pt x="256" y="224"/>
                      </a:cubicBezTo>
                      <a:cubicBezTo>
                        <a:pt x="260" y="224"/>
                        <a:pt x="263" y="220"/>
                        <a:pt x="263" y="215"/>
                      </a:cubicBezTo>
                      <a:cubicBezTo>
                        <a:pt x="263" y="0"/>
                        <a:pt x="263" y="0"/>
                        <a:pt x="263" y="0"/>
                      </a:cubicBezTo>
                      <a:cubicBezTo>
                        <a:pt x="244" y="0"/>
                        <a:pt x="244" y="0"/>
                        <a:pt x="244" y="0"/>
                      </a:cubicBezTo>
                      <a:lnTo>
                        <a:pt x="244" y="207"/>
                      </a:lnTo>
                      <a:close/>
                    </a:path>
                  </a:pathLst>
                </a:custGeom>
                <a:solidFill>
                  <a:srgbClr val="0067D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a:cs typeface="Poppins" panose="02000000000000000000" pitchFamily="2" charset="0"/>
                  </a:endParaRPr>
                </a:p>
              </p:txBody>
            </p:sp>
            <p:sp>
              <p:nvSpPr>
                <p:cNvPr id="83" name="Rectangle 82">
                  <a:extLst>
                    <a:ext uri="{FF2B5EF4-FFF2-40B4-BE49-F238E27FC236}">
                      <a16:creationId xmlns:a16="http://schemas.microsoft.com/office/drawing/2014/main" xmlns="" id="{2F126AB9-A3D9-4CEA-93EC-0FDACE34DB28}"/>
                    </a:ext>
                  </a:extLst>
                </p:cNvPr>
                <p:cNvSpPr/>
                <p:nvPr/>
              </p:nvSpPr>
              <p:spPr>
                <a:xfrm>
                  <a:off x="11379106" y="3336507"/>
                  <a:ext cx="812894" cy="161072"/>
                </a:xfrm>
                <a:prstGeom prst="rect">
                  <a:avLst/>
                </a:prstGeom>
                <a:solidFill>
                  <a:srgbClr val="0067D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mn-ea"/>
                    <a:cs typeface="Poppins" panose="02000000000000000000" pitchFamily="2" charset="0"/>
                  </a:endParaRPr>
                </a:p>
              </p:txBody>
            </p:sp>
          </p:grpSp>
          <p:grpSp>
            <p:nvGrpSpPr>
              <p:cNvPr id="54" name="Group 53">
                <a:extLst>
                  <a:ext uri="{FF2B5EF4-FFF2-40B4-BE49-F238E27FC236}">
                    <a16:creationId xmlns:a16="http://schemas.microsoft.com/office/drawing/2014/main" xmlns="" id="{4F694E71-E7C6-456E-9F0A-923BF462D137}"/>
                  </a:ext>
                </a:extLst>
              </p:cNvPr>
              <p:cNvGrpSpPr/>
              <p:nvPr/>
            </p:nvGrpSpPr>
            <p:grpSpPr>
              <a:xfrm>
                <a:off x="4750741" y="1498728"/>
                <a:ext cx="7441259" cy="2336937"/>
                <a:chOff x="4750741" y="1934157"/>
                <a:chExt cx="7441259" cy="2336937"/>
              </a:xfrm>
            </p:grpSpPr>
            <p:sp>
              <p:nvSpPr>
                <p:cNvPr id="80" name="Freeform 7">
                  <a:extLst>
                    <a:ext uri="{FF2B5EF4-FFF2-40B4-BE49-F238E27FC236}">
                      <a16:creationId xmlns:a16="http://schemas.microsoft.com/office/drawing/2014/main" xmlns="" id="{429BA5D7-5BB2-41D1-8331-0DCF84386F13}"/>
                    </a:ext>
                  </a:extLst>
                </p:cNvPr>
                <p:cNvSpPr>
                  <a:spLocks/>
                </p:cNvSpPr>
                <p:nvPr/>
              </p:nvSpPr>
              <p:spPr bwMode="auto">
                <a:xfrm rot="5400000">
                  <a:off x="6896455" y="-211557"/>
                  <a:ext cx="2336937" cy="6628365"/>
                </a:xfrm>
                <a:custGeom>
                  <a:avLst/>
                  <a:gdLst>
                    <a:gd name="T0" fmla="*/ 243 w 263"/>
                    <a:gd name="T1" fmla="*/ 283 h 747"/>
                    <a:gd name="T2" fmla="*/ 232 w 263"/>
                    <a:gd name="T3" fmla="*/ 282 h 747"/>
                    <a:gd name="T4" fmla="*/ 0 w 263"/>
                    <a:gd name="T5" fmla="*/ 515 h 747"/>
                    <a:gd name="T6" fmla="*/ 232 w 263"/>
                    <a:gd name="T7" fmla="*/ 747 h 747"/>
                    <a:gd name="T8" fmla="*/ 242 w 263"/>
                    <a:gd name="T9" fmla="*/ 737 h 747"/>
                    <a:gd name="T10" fmla="*/ 232 w 263"/>
                    <a:gd name="T11" fmla="*/ 727 h 747"/>
                    <a:gd name="T12" fmla="*/ 19 w 263"/>
                    <a:gd name="T13" fmla="*/ 515 h 747"/>
                    <a:gd name="T14" fmla="*/ 232 w 263"/>
                    <a:gd name="T15" fmla="*/ 302 h 747"/>
                    <a:gd name="T16" fmla="*/ 253 w 263"/>
                    <a:gd name="T17" fmla="*/ 303 h 747"/>
                    <a:gd name="T18" fmla="*/ 260 w 263"/>
                    <a:gd name="T19" fmla="*/ 300 h 747"/>
                    <a:gd name="T20" fmla="*/ 263 w 263"/>
                    <a:gd name="T21" fmla="*/ 293 h 747"/>
                    <a:gd name="T22" fmla="*/ 263 w 263"/>
                    <a:gd name="T23" fmla="*/ 0 h 747"/>
                    <a:gd name="T24" fmla="*/ 243 w 263"/>
                    <a:gd name="T25" fmla="*/ 0 h 747"/>
                    <a:gd name="T26" fmla="*/ 243 w 263"/>
                    <a:gd name="T27" fmla="*/ 283 h 7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63" h="747">
                      <a:moveTo>
                        <a:pt x="243" y="283"/>
                      </a:moveTo>
                      <a:cubicBezTo>
                        <a:pt x="240" y="282"/>
                        <a:pt x="235" y="282"/>
                        <a:pt x="232" y="282"/>
                      </a:cubicBezTo>
                      <a:cubicBezTo>
                        <a:pt x="104" y="282"/>
                        <a:pt x="0" y="386"/>
                        <a:pt x="0" y="515"/>
                      </a:cubicBezTo>
                      <a:cubicBezTo>
                        <a:pt x="0" y="643"/>
                        <a:pt x="104" y="747"/>
                        <a:pt x="232" y="747"/>
                      </a:cubicBezTo>
                      <a:cubicBezTo>
                        <a:pt x="238" y="747"/>
                        <a:pt x="242" y="743"/>
                        <a:pt x="242" y="737"/>
                      </a:cubicBezTo>
                      <a:cubicBezTo>
                        <a:pt x="242" y="732"/>
                        <a:pt x="238" y="727"/>
                        <a:pt x="232" y="727"/>
                      </a:cubicBezTo>
                      <a:cubicBezTo>
                        <a:pt x="115" y="727"/>
                        <a:pt x="19" y="632"/>
                        <a:pt x="19" y="515"/>
                      </a:cubicBezTo>
                      <a:cubicBezTo>
                        <a:pt x="19" y="397"/>
                        <a:pt x="115" y="302"/>
                        <a:pt x="232" y="302"/>
                      </a:cubicBezTo>
                      <a:cubicBezTo>
                        <a:pt x="239" y="302"/>
                        <a:pt x="252" y="303"/>
                        <a:pt x="253" y="303"/>
                      </a:cubicBezTo>
                      <a:cubicBezTo>
                        <a:pt x="255" y="303"/>
                        <a:pt x="258" y="302"/>
                        <a:pt x="260" y="300"/>
                      </a:cubicBezTo>
                      <a:cubicBezTo>
                        <a:pt x="262" y="298"/>
                        <a:pt x="263" y="296"/>
                        <a:pt x="263" y="293"/>
                      </a:cubicBezTo>
                      <a:cubicBezTo>
                        <a:pt x="263" y="0"/>
                        <a:pt x="263" y="0"/>
                        <a:pt x="263" y="0"/>
                      </a:cubicBezTo>
                      <a:cubicBezTo>
                        <a:pt x="243" y="0"/>
                        <a:pt x="243" y="0"/>
                        <a:pt x="243" y="0"/>
                      </a:cubicBezTo>
                      <a:lnTo>
                        <a:pt x="243" y="283"/>
                      </a:lnTo>
                      <a:close/>
                    </a:path>
                  </a:pathLst>
                </a:custGeom>
                <a:solidFill>
                  <a:srgbClr val="FA4616"/>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a:cs typeface="Poppins" panose="02000000000000000000" pitchFamily="2" charset="0"/>
                  </a:endParaRPr>
                </a:p>
              </p:txBody>
            </p:sp>
            <p:sp>
              <p:nvSpPr>
                <p:cNvPr id="81" name="Rectangle 80">
                  <a:extLst>
                    <a:ext uri="{FF2B5EF4-FFF2-40B4-BE49-F238E27FC236}">
                      <a16:creationId xmlns:a16="http://schemas.microsoft.com/office/drawing/2014/main" xmlns="" id="{CDB1FAAC-4C3D-44C0-86D7-65C8B7FB1C1B}"/>
                    </a:ext>
                  </a:extLst>
                </p:cNvPr>
                <p:cNvSpPr/>
                <p:nvPr/>
              </p:nvSpPr>
              <p:spPr>
                <a:xfrm>
                  <a:off x="11379106" y="4094276"/>
                  <a:ext cx="812894" cy="176818"/>
                </a:xfrm>
                <a:prstGeom prst="rect">
                  <a:avLst/>
                </a:prstGeom>
                <a:solidFill>
                  <a:srgbClr val="FA4616"/>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mn-ea"/>
                    <a:cs typeface="Poppins" panose="02000000000000000000" pitchFamily="2" charset="0"/>
                  </a:endParaRPr>
                </a:p>
              </p:txBody>
            </p:sp>
          </p:grpSp>
          <p:grpSp>
            <p:nvGrpSpPr>
              <p:cNvPr id="55" name="Group 54">
                <a:extLst>
                  <a:ext uri="{FF2B5EF4-FFF2-40B4-BE49-F238E27FC236}">
                    <a16:creationId xmlns:a16="http://schemas.microsoft.com/office/drawing/2014/main" xmlns="" id="{B3EFEE07-2F1F-4799-A44E-94E2B4E41809}"/>
                  </a:ext>
                </a:extLst>
              </p:cNvPr>
              <p:cNvGrpSpPr/>
              <p:nvPr/>
            </p:nvGrpSpPr>
            <p:grpSpPr>
              <a:xfrm>
                <a:off x="5496618" y="2256497"/>
                <a:ext cx="6695382" cy="2339050"/>
                <a:chOff x="5496618" y="2691926"/>
                <a:chExt cx="6695382" cy="2339050"/>
              </a:xfrm>
            </p:grpSpPr>
            <p:sp>
              <p:nvSpPr>
                <p:cNvPr id="78" name="Freeform 5">
                  <a:extLst>
                    <a:ext uri="{FF2B5EF4-FFF2-40B4-BE49-F238E27FC236}">
                      <a16:creationId xmlns:a16="http://schemas.microsoft.com/office/drawing/2014/main" xmlns="" id="{55A47450-A6E5-4FC6-B199-43FA62F58434}"/>
                    </a:ext>
                  </a:extLst>
                </p:cNvPr>
                <p:cNvSpPr>
                  <a:spLocks/>
                </p:cNvSpPr>
                <p:nvPr/>
              </p:nvSpPr>
              <p:spPr bwMode="auto">
                <a:xfrm rot="5400000">
                  <a:off x="7268337" y="920207"/>
                  <a:ext cx="2339050" cy="5882488"/>
                </a:xfrm>
                <a:custGeom>
                  <a:avLst/>
                  <a:gdLst>
                    <a:gd name="T0" fmla="*/ 244 w 263"/>
                    <a:gd name="T1" fmla="*/ 400 h 663"/>
                    <a:gd name="T2" fmla="*/ 149 w 263"/>
                    <a:gd name="T3" fmla="*/ 366 h 663"/>
                    <a:gd name="T4" fmla="*/ 0 w 263"/>
                    <a:gd name="T5" fmla="*/ 515 h 663"/>
                    <a:gd name="T6" fmla="*/ 149 w 263"/>
                    <a:gd name="T7" fmla="*/ 663 h 663"/>
                    <a:gd name="T8" fmla="*/ 159 w 263"/>
                    <a:gd name="T9" fmla="*/ 654 h 663"/>
                    <a:gd name="T10" fmla="*/ 149 w 263"/>
                    <a:gd name="T11" fmla="*/ 644 h 663"/>
                    <a:gd name="T12" fmla="*/ 20 w 263"/>
                    <a:gd name="T13" fmla="*/ 515 h 663"/>
                    <a:gd name="T14" fmla="*/ 149 w 263"/>
                    <a:gd name="T15" fmla="*/ 385 h 663"/>
                    <a:gd name="T16" fmla="*/ 246 w 263"/>
                    <a:gd name="T17" fmla="*/ 429 h 663"/>
                    <a:gd name="T18" fmla="*/ 257 w 263"/>
                    <a:gd name="T19" fmla="*/ 432 h 663"/>
                    <a:gd name="T20" fmla="*/ 263 w 263"/>
                    <a:gd name="T21" fmla="*/ 423 h 663"/>
                    <a:gd name="T22" fmla="*/ 263 w 263"/>
                    <a:gd name="T23" fmla="*/ 0 h 663"/>
                    <a:gd name="T24" fmla="*/ 244 w 263"/>
                    <a:gd name="T25" fmla="*/ 0 h 663"/>
                    <a:gd name="T26" fmla="*/ 244 w 263"/>
                    <a:gd name="T27" fmla="*/ 400 h 6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63" h="663">
                      <a:moveTo>
                        <a:pt x="244" y="400"/>
                      </a:moveTo>
                      <a:cubicBezTo>
                        <a:pt x="217" y="378"/>
                        <a:pt x="184" y="366"/>
                        <a:pt x="149" y="366"/>
                      </a:cubicBezTo>
                      <a:cubicBezTo>
                        <a:pt x="67" y="366"/>
                        <a:pt x="0" y="433"/>
                        <a:pt x="0" y="515"/>
                      </a:cubicBezTo>
                      <a:cubicBezTo>
                        <a:pt x="0" y="597"/>
                        <a:pt x="67" y="663"/>
                        <a:pt x="149" y="663"/>
                      </a:cubicBezTo>
                      <a:cubicBezTo>
                        <a:pt x="155" y="663"/>
                        <a:pt x="159" y="659"/>
                        <a:pt x="159" y="654"/>
                      </a:cubicBezTo>
                      <a:cubicBezTo>
                        <a:pt x="159" y="648"/>
                        <a:pt x="155" y="644"/>
                        <a:pt x="149" y="644"/>
                      </a:cubicBezTo>
                      <a:cubicBezTo>
                        <a:pt x="78" y="644"/>
                        <a:pt x="20" y="586"/>
                        <a:pt x="20" y="515"/>
                      </a:cubicBezTo>
                      <a:cubicBezTo>
                        <a:pt x="20" y="443"/>
                        <a:pt x="78" y="385"/>
                        <a:pt x="149" y="385"/>
                      </a:cubicBezTo>
                      <a:cubicBezTo>
                        <a:pt x="186" y="385"/>
                        <a:pt x="222" y="401"/>
                        <a:pt x="246" y="429"/>
                      </a:cubicBezTo>
                      <a:cubicBezTo>
                        <a:pt x="249" y="432"/>
                        <a:pt x="253" y="433"/>
                        <a:pt x="257" y="432"/>
                      </a:cubicBezTo>
                      <a:cubicBezTo>
                        <a:pt x="261" y="430"/>
                        <a:pt x="263" y="427"/>
                        <a:pt x="263" y="423"/>
                      </a:cubicBezTo>
                      <a:cubicBezTo>
                        <a:pt x="263" y="0"/>
                        <a:pt x="263" y="0"/>
                        <a:pt x="263" y="0"/>
                      </a:cubicBezTo>
                      <a:cubicBezTo>
                        <a:pt x="244" y="0"/>
                        <a:pt x="244" y="0"/>
                        <a:pt x="244" y="0"/>
                      </a:cubicBezTo>
                      <a:lnTo>
                        <a:pt x="244" y="400"/>
                      </a:lnTo>
                      <a:close/>
                    </a:path>
                  </a:pathLst>
                </a:custGeom>
                <a:solidFill>
                  <a:srgbClr val="FFB50E"/>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a:cs typeface="Poppins" panose="02000000000000000000" pitchFamily="2" charset="0"/>
                  </a:endParaRPr>
                </a:p>
              </p:txBody>
            </p:sp>
            <p:sp>
              <p:nvSpPr>
                <p:cNvPr id="79" name="Rectangle 78">
                  <a:extLst>
                    <a:ext uri="{FF2B5EF4-FFF2-40B4-BE49-F238E27FC236}">
                      <a16:creationId xmlns:a16="http://schemas.microsoft.com/office/drawing/2014/main" xmlns="" id="{F111C827-6418-46F0-9680-77FC6E7B9DD2}"/>
                    </a:ext>
                  </a:extLst>
                </p:cNvPr>
                <p:cNvSpPr/>
                <p:nvPr/>
              </p:nvSpPr>
              <p:spPr>
                <a:xfrm>
                  <a:off x="11379106" y="4869485"/>
                  <a:ext cx="812894" cy="161072"/>
                </a:xfrm>
                <a:prstGeom prst="rect">
                  <a:avLst/>
                </a:prstGeom>
                <a:solidFill>
                  <a:srgbClr val="FFB50E"/>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mn-ea"/>
                    <a:cs typeface="Poppins" panose="02000000000000000000" pitchFamily="2" charset="0"/>
                  </a:endParaRPr>
                </a:p>
              </p:txBody>
            </p:sp>
          </p:grpSp>
        </p:grpSp>
        <p:sp>
          <p:nvSpPr>
            <p:cNvPr id="46" name="Rectangle 45">
              <a:extLst>
                <a:ext uri="{FF2B5EF4-FFF2-40B4-BE49-F238E27FC236}">
                  <a16:creationId xmlns:a16="http://schemas.microsoft.com/office/drawing/2014/main" xmlns="" id="{CD339133-7F1C-4A8D-8B27-9901344727FA}"/>
                </a:ext>
              </a:extLst>
            </p:cNvPr>
            <p:cNvSpPr/>
            <p:nvPr/>
          </p:nvSpPr>
          <p:spPr>
            <a:xfrm>
              <a:off x="6499761" y="3931909"/>
              <a:ext cx="1810111"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rgbClr val="000000"/>
                  </a:solidFill>
                  <a:effectLst/>
                  <a:uLnTx/>
                  <a:uFillTx/>
                  <a:latin typeface="Arial"/>
                </a:rPr>
                <a:t>Arguments</a:t>
              </a:r>
            </a:p>
          </p:txBody>
        </p:sp>
      </p:grpSp>
    </p:spTree>
    <p:custDataLst>
      <p:tags r:id="rId1"/>
    </p:custDataLst>
    <p:extLst>
      <p:ext uri="{BB962C8B-B14F-4D97-AF65-F5344CB8AC3E}">
        <p14:creationId xmlns:p14="http://schemas.microsoft.com/office/powerpoint/2010/main" val="7184935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xmlns="" id="{315B12EF-73AA-45B9-8ED1-1CEA999685FB}"/>
              </a:ext>
            </a:extLst>
          </p:cNvPr>
          <p:cNvPicPr>
            <a:picLocks noChangeAspect="1"/>
          </p:cNvPicPr>
          <p:nvPr/>
        </p:nvPicPr>
        <p:blipFill>
          <a:blip r:embed="rId4"/>
          <a:srcRect/>
          <a:stretch/>
        </p:blipFill>
        <p:spPr>
          <a:xfrm>
            <a:off x="10353196" y="349030"/>
            <a:ext cx="1419987" cy="325698"/>
          </a:xfrm>
          <a:prstGeom prst="rect">
            <a:avLst/>
          </a:prstGeom>
        </p:spPr>
      </p:pic>
      <p:sp>
        <p:nvSpPr>
          <p:cNvPr id="23" name="Freeform: Shape 41">
            <a:extLst>
              <a:ext uri="{FF2B5EF4-FFF2-40B4-BE49-F238E27FC236}">
                <a16:creationId xmlns:a16="http://schemas.microsoft.com/office/drawing/2014/main" xmlns="" id="{107486C9-CB0B-4CA7-A35A-8B31BD58AAA8}"/>
              </a:ext>
            </a:extLst>
          </p:cNvPr>
          <p:cNvSpPr txBox="1">
            <a:spLocks/>
          </p:cNvSpPr>
          <p:nvPr/>
        </p:nvSpPr>
        <p:spPr>
          <a:xfrm rot="16200000">
            <a:off x="9350039" y="515505"/>
            <a:ext cx="520273" cy="520405"/>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chemeClr val="bg1">
              <a:lumMod val="85000"/>
              <a:alpha val="50000"/>
            </a:schemeClr>
          </a:solidFill>
        </p:spPr>
        <p:txBody>
          <a:bodyPr wrap="square">
            <a:noAutofit/>
          </a:bodyPr>
          <a:lstStyle>
            <a:lvl1pPr marL="0" indent="0" algn="l" defTabSz="457200" rtl="0" eaLnBrk="1" latinLnBrk="0" hangingPunct="1">
              <a:spcBef>
                <a:spcPts val="1000"/>
              </a:spcBef>
              <a:buFont typeface="Arial"/>
              <a:buNone/>
              <a:defRPr sz="14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14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14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14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1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1000"/>
              </a:spcBef>
              <a:spcAft>
                <a:spcPts val="0"/>
              </a:spcAft>
              <a:buClrTx/>
              <a:buSzTx/>
              <a:buFont typeface="Arial"/>
              <a:buNone/>
              <a:tabLst/>
              <a:defRPr/>
            </a:pPr>
            <a:r>
              <a:rPr kumimoji="0" lang="en-US" sz="1400" b="0" i="0" u="none" strike="noStrike" kern="1200" cap="none" spc="0" normalizeH="0" baseline="0" noProof="0">
                <a:ln>
                  <a:noFill/>
                </a:ln>
                <a:solidFill>
                  <a:prstClr val="white">
                    <a:alpha val="0"/>
                  </a:prstClr>
                </a:solidFill>
                <a:effectLst/>
                <a:uLnTx/>
                <a:uFillTx/>
                <a:latin typeface="Arial"/>
                <a:ea typeface="+mn-ea"/>
                <a:cs typeface="Arial"/>
              </a:rPr>
              <a:t> </a:t>
            </a:r>
          </a:p>
        </p:txBody>
      </p:sp>
      <p:sp>
        <p:nvSpPr>
          <p:cNvPr id="24" name="TextBox 23">
            <a:extLst>
              <a:ext uri="{FF2B5EF4-FFF2-40B4-BE49-F238E27FC236}">
                <a16:creationId xmlns:a16="http://schemas.microsoft.com/office/drawing/2014/main" xmlns="" id="{06C24D5D-838D-4538-9DDD-5D6A300F05FD}"/>
              </a:ext>
            </a:extLst>
          </p:cNvPr>
          <p:cNvSpPr txBox="1">
            <a:spLocks/>
          </p:cNvSpPr>
          <p:nvPr/>
        </p:nvSpPr>
        <p:spPr>
          <a:xfrm>
            <a:off x="7041922" y="1"/>
            <a:ext cx="2011251" cy="783591"/>
          </a:xfrm>
          <a:custGeom>
            <a:avLst/>
            <a:gdLst>
              <a:gd name="connsiteX0" fmla="*/ 0 w 2010727"/>
              <a:gd name="connsiteY0" fmla="*/ 0 h 783591"/>
              <a:gd name="connsiteX1" fmla="*/ 554656 w 2010727"/>
              <a:gd name="connsiteY1" fmla="*/ 0 h 783591"/>
              <a:gd name="connsiteX2" fmla="*/ 572969 w 2010727"/>
              <a:gd name="connsiteY2" fmla="*/ 33738 h 783591"/>
              <a:gd name="connsiteX3" fmla="*/ 1005363 w 2010727"/>
              <a:gd name="connsiteY3" fmla="*/ 263640 h 783591"/>
              <a:gd name="connsiteX4" fmla="*/ 1437757 w 2010727"/>
              <a:gd name="connsiteY4" fmla="*/ 33738 h 783591"/>
              <a:gd name="connsiteX5" fmla="*/ 1456070 w 2010727"/>
              <a:gd name="connsiteY5" fmla="*/ 0 h 783591"/>
              <a:gd name="connsiteX6" fmla="*/ 2010727 w 2010727"/>
              <a:gd name="connsiteY6" fmla="*/ 0 h 783591"/>
              <a:gd name="connsiteX7" fmla="*/ 1964925 w 2010727"/>
              <a:gd name="connsiteY7" fmla="*/ 147550 h 783591"/>
              <a:gd name="connsiteX8" fmla="*/ 1005363 w 2010727"/>
              <a:gd name="connsiteY8" fmla="*/ 783591 h 783591"/>
              <a:gd name="connsiteX9" fmla="*/ 45802 w 2010727"/>
              <a:gd name="connsiteY9" fmla="*/ 147550 h 783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10727" h="783591">
                <a:moveTo>
                  <a:pt x="0" y="0"/>
                </a:moveTo>
                <a:lnTo>
                  <a:pt x="554656" y="0"/>
                </a:lnTo>
                <a:lnTo>
                  <a:pt x="572969" y="33738"/>
                </a:lnTo>
                <a:cubicBezTo>
                  <a:pt x="666677" y="172444"/>
                  <a:pt x="825370" y="263640"/>
                  <a:pt x="1005363" y="263640"/>
                </a:cubicBezTo>
                <a:cubicBezTo>
                  <a:pt x="1185356" y="263640"/>
                  <a:pt x="1344049" y="172444"/>
                  <a:pt x="1437757" y="33738"/>
                </a:cubicBezTo>
                <a:lnTo>
                  <a:pt x="1456070" y="0"/>
                </a:lnTo>
                <a:lnTo>
                  <a:pt x="2010727" y="0"/>
                </a:lnTo>
                <a:lnTo>
                  <a:pt x="1964925" y="147550"/>
                </a:lnTo>
                <a:cubicBezTo>
                  <a:pt x="1806831" y="521325"/>
                  <a:pt x="1436725" y="783591"/>
                  <a:pt x="1005363" y="783591"/>
                </a:cubicBezTo>
                <a:cubicBezTo>
                  <a:pt x="574001" y="783591"/>
                  <a:pt x="203895" y="521325"/>
                  <a:pt x="45802" y="147550"/>
                </a:cubicBezTo>
                <a:close/>
              </a:path>
            </a:pathLst>
          </a:custGeom>
          <a:solidFill>
            <a:schemeClr val="bg1">
              <a:lumMod val="85000"/>
              <a:alpha val="50000"/>
            </a:schemeClr>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1000"/>
              </a:spcBef>
              <a:spcAft>
                <a:spcPts val="0"/>
              </a:spcAft>
              <a:buClrTx/>
              <a:buSzTx/>
              <a:buFont typeface="Arial"/>
              <a:buNone/>
              <a:tabLst/>
              <a:defRPr/>
            </a:pPr>
            <a:r>
              <a:rPr kumimoji="0" lang="en-US" sz="2000" b="0" i="0" u="none" strike="noStrike" kern="1200" cap="none" spc="0" normalizeH="0" baseline="0" noProof="0">
                <a:ln>
                  <a:noFill/>
                </a:ln>
                <a:solidFill>
                  <a:prstClr val="white">
                    <a:alpha val="0"/>
                  </a:prstClr>
                </a:solidFill>
                <a:effectLst/>
                <a:uLnTx/>
                <a:uFillTx/>
                <a:latin typeface="Arial"/>
                <a:ea typeface="+mn-ea"/>
                <a:cs typeface="Arial"/>
              </a:rPr>
              <a:t> </a:t>
            </a:r>
          </a:p>
        </p:txBody>
      </p:sp>
      <p:grpSp>
        <p:nvGrpSpPr>
          <p:cNvPr id="25" name="Group 24">
            <a:extLst>
              <a:ext uri="{FF2B5EF4-FFF2-40B4-BE49-F238E27FC236}">
                <a16:creationId xmlns:a16="http://schemas.microsoft.com/office/drawing/2014/main" xmlns="" id="{A31CAD9F-F30B-4992-BA61-4038E6DC28DD}"/>
              </a:ext>
            </a:extLst>
          </p:cNvPr>
          <p:cNvGrpSpPr/>
          <p:nvPr/>
        </p:nvGrpSpPr>
        <p:grpSpPr>
          <a:xfrm>
            <a:off x="6991767" y="244608"/>
            <a:ext cx="4972747" cy="549346"/>
            <a:chOff x="6989946" y="244608"/>
            <a:chExt cx="4971452" cy="549346"/>
          </a:xfrm>
        </p:grpSpPr>
        <p:sp>
          <p:nvSpPr>
            <p:cNvPr id="26" name="Freeform: Shape 25">
              <a:extLst>
                <a:ext uri="{FF2B5EF4-FFF2-40B4-BE49-F238E27FC236}">
                  <a16:creationId xmlns:a16="http://schemas.microsoft.com/office/drawing/2014/main" xmlns="" id="{085B2156-6479-48C3-820F-1BA99C6A8199}"/>
                </a:ext>
              </a:extLst>
            </p:cNvPr>
            <p:cNvSpPr/>
            <p:nvPr userDrawn="1"/>
          </p:nvSpPr>
          <p:spPr>
            <a:xfrm rot="5400000">
              <a:off x="11021749" y="-145696"/>
              <a:ext cx="549346" cy="1329953"/>
            </a:xfrm>
            <a:custGeom>
              <a:avLst/>
              <a:gdLst>
                <a:gd name="connsiteX0" fmla="*/ 520400 w 549346"/>
                <a:gd name="connsiteY0" fmla="*/ 28951 h 1329953"/>
                <a:gd name="connsiteX1" fmla="*/ 520400 w 549346"/>
                <a:gd name="connsiteY1" fmla="*/ 7 h 1329953"/>
                <a:gd name="connsiteX2" fmla="*/ 549346 w 549346"/>
                <a:gd name="connsiteY2" fmla="*/ 7 h 1329953"/>
                <a:gd name="connsiteX3" fmla="*/ 549346 w 549346"/>
                <a:gd name="connsiteY3" fmla="*/ 28951 h 1329953"/>
                <a:gd name="connsiteX4" fmla="*/ 520400 w 549346"/>
                <a:gd name="connsiteY4" fmla="*/ 289151 h 1329953"/>
                <a:gd name="connsiteX5" fmla="*/ 520400 w 549346"/>
                <a:gd name="connsiteY5" fmla="*/ 260207 h 1329953"/>
                <a:gd name="connsiteX6" fmla="*/ 549346 w 549346"/>
                <a:gd name="connsiteY6" fmla="*/ 260207 h 1329953"/>
                <a:gd name="connsiteX7" fmla="*/ 549346 w 549346"/>
                <a:gd name="connsiteY7" fmla="*/ 289151 h 1329953"/>
                <a:gd name="connsiteX8" fmla="*/ 520400 w 549346"/>
                <a:gd name="connsiteY8" fmla="*/ 549351 h 1329953"/>
                <a:gd name="connsiteX9" fmla="*/ 520400 w 549346"/>
                <a:gd name="connsiteY9" fmla="*/ 520407 h 1329953"/>
                <a:gd name="connsiteX10" fmla="*/ 549346 w 549346"/>
                <a:gd name="connsiteY10" fmla="*/ 520407 h 1329953"/>
                <a:gd name="connsiteX11" fmla="*/ 549346 w 549346"/>
                <a:gd name="connsiteY11" fmla="*/ 549351 h 1329953"/>
                <a:gd name="connsiteX12" fmla="*/ 520400 w 549346"/>
                <a:gd name="connsiteY12" fmla="*/ 809555 h 1329953"/>
                <a:gd name="connsiteX13" fmla="*/ 520400 w 549346"/>
                <a:gd name="connsiteY13" fmla="*/ 780609 h 1329953"/>
                <a:gd name="connsiteX14" fmla="*/ 549346 w 549346"/>
                <a:gd name="connsiteY14" fmla="*/ 780609 h 1329953"/>
                <a:gd name="connsiteX15" fmla="*/ 549346 w 549346"/>
                <a:gd name="connsiteY15" fmla="*/ 809555 h 1329953"/>
                <a:gd name="connsiteX16" fmla="*/ 520400 w 549346"/>
                <a:gd name="connsiteY16" fmla="*/ 1069753 h 1329953"/>
                <a:gd name="connsiteX17" fmla="*/ 520400 w 549346"/>
                <a:gd name="connsiteY17" fmla="*/ 1040809 h 1329953"/>
                <a:gd name="connsiteX18" fmla="*/ 549346 w 549346"/>
                <a:gd name="connsiteY18" fmla="*/ 1040809 h 1329953"/>
                <a:gd name="connsiteX19" fmla="*/ 549346 w 549346"/>
                <a:gd name="connsiteY19" fmla="*/ 1069753 h 1329953"/>
                <a:gd name="connsiteX20" fmla="*/ 520400 w 549346"/>
                <a:gd name="connsiteY20" fmla="*/ 1329953 h 1329953"/>
                <a:gd name="connsiteX21" fmla="*/ 520400 w 549346"/>
                <a:gd name="connsiteY21" fmla="*/ 1301009 h 1329953"/>
                <a:gd name="connsiteX22" fmla="*/ 549346 w 549346"/>
                <a:gd name="connsiteY22" fmla="*/ 1301009 h 1329953"/>
                <a:gd name="connsiteX23" fmla="*/ 549346 w 549346"/>
                <a:gd name="connsiteY23" fmla="*/ 1329953 h 1329953"/>
                <a:gd name="connsiteX24" fmla="*/ 260201 w 549346"/>
                <a:gd name="connsiteY24" fmla="*/ 28949 h 1329953"/>
                <a:gd name="connsiteX25" fmla="*/ 260201 w 549346"/>
                <a:gd name="connsiteY25" fmla="*/ 3 h 1329953"/>
                <a:gd name="connsiteX26" fmla="*/ 289145 w 549346"/>
                <a:gd name="connsiteY26" fmla="*/ 3 h 1329953"/>
                <a:gd name="connsiteX27" fmla="*/ 289145 w 549346"/>
                <a:gd name="connsiteY27" fmla="*/ 28949 h 1329953"/>
                <a:gd name="connsiteX28" fmla="*/ 0 w 549346"/>
                <a:gd name="connsiteY28" fmla="*/ 28947 h 1329953"/>
                <a:gd name="connsiteX29" fmla="*/ 0 w 549346"/>
                <a:gd name="connsiteY29" fmla="*/ 0 h 1329953"/>
                <a:gd name="connsiteX30" fmla="*/ 28944 w 549346"/>
                <a:gd name="connsiteY30" fmla="*/ 0 h 1329953"/>
                <a:gd name="connsiteX31" fmla="*/ 28944 w 549346"/>
                <a:gd name="connsiteY31" fmla="*/ 28947 h 1329953"/>
                <a:gd name="connsiteX32" fmla="*/ 0 w 549346"/>
                <a:gd name="connsiteY32" fmla="*/ 289147 h 1329953"/>
                <a:gd name="connsiteX33" fmla="*/ 0 w 549346"/>
                <a:gd name="connsiteY33" fmla="*/ 260203 h 1329953"/>
                <a:gd name="connsiteX34" fmla="*/ 28944 w 549346"/>
                <a:gd name="connsiteY34" fmla="*/ 260203 h 1329953"/>
                <a:gd name="connsiteX35" fmla="*/ 28944 w 549346"/>
                <a:gd name="connsiteY35" fmla="*/ 289147 h 1329953"/>
                <a:gd name="connsiteX36" fmla="*/ 0 w 549346"/>
                <a:gd name="connsiteY36" fmla="*/ 549347 h 1329953"/>
                <a:gd name="connsiteX37" fmla="*/ 0 w 549346"/>
                <a:gd name="connsiteY37" fmla="*/ 520403 h 1329953"/>
                <a:gd name="connsiteX38" fmla="*/ 28944 w 549346"/>
                <a:gd name="connsiteY38" fmla="*/ 520403 h 1329953"/>
                <a:gd name="connsiteX39" fmla="*/ 28944 w 549346"/>
                <a:gd name="connsiteY39" fmla="*/ 549347 h 1329953"/>
                <a:gd name="connsiteX40" fmla="*/ 0 w 549346"/>
                <a:gd name="connsiteY40" fmla="*/ 809549 h 1329953"/>
                <a:gd name="connsiteX41" fmla="*/ 0 w 549346"/>
                <a:gd name="connsiteY41" fmla="*/ 780603 h 1329953"/>
                <a:gd name="connsiteX42" fmla="*/ 28944 w 549346"/>
                <a:gd name="connsiteY42" fmla="*/ 780603 h 1329953"/>
                <a:gd name="connsiteX43" fmla="*/ 28944 w 549346"/>
                <a:gd name="connsiteY43" fmla="*/ 809549 h 1329953"/>
                <a:gd name="connsiteX44" fmla="*/ 0 w 549346"/>
                <a:gd name="connsiteY44" fmla="*/ 1069747 h 1329953"/>
                <a:gd name="connsiteX45" fmla="*/ 0 w 549346"/>
                <a:gd name="connsiteY45" fmla="*/ 1040803 h 1329953"/>
                <a:gd name="connsiteX46" fmla="*/ 28944 w 549346"/>
                <a:gd name="connsiteY46" fmla="*/ 1040803 h 1329953"/>
                <a:gd name="connsiteX47" fmla="*/ 28944 w 549346"/>
                <a:gd name="connsiteY47" fmla="*/ 1069747 h 1329953"/>
                <a:gd name="connsiteX48" fmla="*/ 0 w 549346"/>
                <a:gd name="connsiteY48" fmla="*/ 1329947 h 1329953"/>
                <a:gd name="connsiteX49" fmla="*/ 0 w 549346"/>
                <a:gd name="connsiteY49" fmla="*/ 1301003 h 1329953"/>
                <a:gd name="connsiteX50" fmla="*/ 28944 w 549346"/>
                <a:gd name="connsiteY50" fmla="*/ 1301003 h 1329953"/>
                <a:gd name="connsiteX51" fmla="*/ 28944 w 549346"/>
                <a:gd name="connsiteY51" fmla="*/ 1329947 h 1329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549346" h="1329953">
                  <a:moveTo>
                    <a:pt x="520400" y="28951"/>
                  </a:moveTo>
                  <a:lnTo>
                    <a:pt x="520400" y="7"/>
                  </a:lnTo>
                  <a:lnTo>
                    <a:pt x="549346" y="7"/>
                  </a:lnTo>
                  <a:lnTo>
                    <a:pt x="549346" y="28951"/>
                  </a:lnTo>
                  <a:close/>
                  <a:moveTo>
                    <a:pt x="520400" y="289151"/>
                  </a:moveTo>
                  <a:lnTo>
                    <a:pt x="520400" y="260207"/>
                  </a:lnTo>
                  <a:lnTo>
                    <a:pt x="549346" y="260207"/>
                  </a:lnTo>
                  <a:lnTo>
                    <a:pt x="549346" y="289151"/>
                  </a:lnTo>
                  <a:close/>
                  <a:moveTo>
                    <a:pt x="520400" y="549351"/>
                  </a:moveTo>
                  <a:lnTo>
                    <a:pt x="520400" y="520407"/>
                  </a:lnTo>
                  <a:lnTo>
                    <a:pt x="549346" y="520407"/>
                  </a:lnTo>
                  <a:lnTo>
                    <a:pt x="549346" y="549351"/>
                  </a:lnTo>
                  <a:close/>
                  <a:moveTo>
                    <a:pt x="520400" y="809555"/>
                  </a:moveTo>
                  <a:lnTo>
                    <a:pt x="520400" y="780609"/>
                  </a:lnTo>
                  <a:lnTo>
                    <a:pt x="549346" y="780609"/>
                  </a:lnTo>
                  <a:lnTo>
                    <a:pt x="549346" y="809555"/>
                  </a:lnTo>
                  <a:close/>
                  <a:moveTo>
                    <a:pt x="520400" y="1069753"/>
                  </a:moveTo>
                  <a:lnTo>
                    <a:pt x="520400" y="1040809"/>
                  </a:lnTo>
                  <a:lnTo>
                    <a:pt x="549346" y="1040809"/>
                  </a:lnTo>
                  <a:lnTo>
                    <a:pt x="549346" y="1069753"/>
                  </a:lnTo>
                  <a:close/>
                  <a:moveTo>
                    <a:pt x="520400" y="1329953"/>
                  </a:moveTo>
                  <a:lnTo>
                    <a:pt x="520400" y="1301009"/>
                  </a:lnTo>
                  <a:lnTo>
                    <a:pt x="549346" y="1301009"/>
                  </a:lnTo>
                  <a:lnTo>
                    <a:pt x="549346" y="1329953"/>
                  </a:lnTo>
                  <a:close/>
                  <a:moveTo>
                    <a:pt x="260201" y="28949"/>
                  </a:moveTo>
                  <a:lnTo>
                    <a:pt x="260201" y="3"/>
                  </a:lnTo>
                  <a:lnTo>
                    <a:pt x="289145" y="3"/>
                  </a:lnTo>
                  <a:lnTo>
                    <a:pt x="289145" y="28949"/>
                  </a:lnTo>
                  <a:close/>
                  <a:moveTo>
                    <a:pt x="0" y="28947"/>
                  </a:moveTo>
                  <a:lnTo>
                    <a:pt x="0" y="0"/>
                  </a:lnTo>
                  <a:lnTo>
                    <a:pt x="28944" y="0"/>
                  </a:lnTo>
                  <a:lnTo>
                    <a:pt x="28944" y="28947"/>
                  </a:lnTo>
                  <a:close/>
                  <a:moveTo>
                    <a:pt x="0" y="289147"/>
                  </a:moveTo>
                  <a:lnTo>
                    <a:pt x="0" y="260203"/>
                  </a:lnTo>
                  <a:lnTo>
                    <a:pt x="28944" y="260203"/>
                  </a:lnTo>
                  <a:lnTo>
                    <a:pt x="28944" y="289147"/>
                  </a:lnTo>
                  <a:close/>
                  <a:moveTo>
                    <a:pt x="0" y="549347"/>
                  </a:moveTo>
                  <a:lnTo>
                    <a:pt x="0" y="520403"/>
                  </a:lnTo>
                  <a:lnTo>
                    <a:pt x="28944" y="520403"/>
                  </a:lnTo>
                  <a:lnTo>
                    <a:pt x="28944" y="549347"/>
                  </a:lnTo>
                  <a:close/>
                  <a:moveTo>
                    <a:pt x="0" y="809549"/>
                  </a:moveTo>
                  <a:lnTo>
                    <a:pt x="0" y="780603"/>
                  </a:lnTo>
                  <a:lnTo>
                    <a:pt x="28944" y="780603"/>
                  </a:lnTo>
                  <a:lnTo>
                    <a:pt x="28944" y="809549"/>
                  </a:lnTo>
                  <a:close/>
                  <a:moveTo>
                    <a:pt x="0" y="1069747"/>
                  </a:moveTo>
                  <a:lnTo>
                    <a:pt x="0" y="1040803"/>
                  </a:lnTo>
                  <a:lnTo>
                    <a:pt x="28944" y="1040803"/>
                  </a:lnTo>
                  <a:lnTo>
                    <a:pt x="28944" y="1069747"/>
                  </a:lnTo>
                  <a:close/>
                  <a:moveTo>
                    <a:pt x="0" y="1329947"/>
                  </a:moveTo>
                  <a:lnTo>
                    <a:pt x="0" y="1301003"/>
                  </a:lnTo>
                  <a:lnTo>
                    <a:pt x="28944" y="1301003"/>
                  </a:lnTo>
                  <a:lnTo>
                    <a:pt x="28944" y="1329947"/>
                  </a:lnTo>
                  <a:close/>
                </a:path>
              </a:pathLst>
            </a:custGeom>
            <a:solidFill>
              <a:schemeClr val="tx2">
                <a:alpha val="20000"/>
              </a:schemeClr>
            </a:solidFill>
            <a:ln w="10294"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 name="Freeform: Shape 26">
              <a:extLst>
                <a:ext uri="{FF2B5EF4-FFF2-40B4-BE49-F238E27FC236}">
                  <a16:creationId xmlns:a16="http://schemas.microsoft.com/office/drawing/2014/main" xmlns="" id="{71382546-D670-4A70-89F9-354396744765}"/>
                </a:ext>
              </a:extLst>
            </p:cNvPr>
            <p:cNvSpPr/>
            <p:nvPr userDrawn="1"/>
          </p:nvSpPr>
          <p:spPr>
            <a:xfrm rot="5400000">
              <a:off x="7380249" y="-145695"/>
              <a:ext cx="549346" cy="1329951"/>
            </a:xfrm>
            <a:custGeom>
              <a:avLst/>
              <a:gdLst>
                <a:gd name="connsiteX0" fmla="*/ 520400 w 549346"/>
                <a:gd name="connsiteY0" fmla="*/ 28950 h 1329951"/>
                <a:gd name="connsiteX1" fmla="*/ 520400 w 549346"/>
                <a:gd name="connsiteY1" fmla="*/ 5 h 1329951"/>
                <a:gd name="connsiteX2" fmla="*/ 549346 w 549346"/>
                <a:gd name="connsiteY2" fmla="*/ 5 h 1329951"/>
                <a:gd name="connsiteX3" fmla="*/ 549346 w 549346"/>
                <a:gd name="connsiteY3" fmla="*/ 28950 h 1329951"/>
                <a:gd name="connsiteX4" fmla="*/ 520400 w 549346"/>
                <a:gd name="connsiteY4" fmla="*/ 289149 h 1329951"/>
                <a:gd name="connsiteX5" fmla="*/ 520400 w 549346"/>
                <a:gd name="connsiteY5" fmla="*/ 260205 h 1329951"/>
                <a:gd name="connsiteX6" fmla="*/ 549346 w 549346"/>
                <a:gd name="connsiteY6" fmla="*/ 260205 h 1329951"/>
                <a:gd name="connsiteX7" fmla="*/ 549346 w 549346"/>
                <a:gd name="connsiteY7" fmla="*/ 289149 h 1329951"/>
                <a:gd name="connsiteX8" fmla="*/ 520400 w 549346"/>
                <a:gd name="connsiteY8" fmla="*/ 549350 h 1329951"/>
                <a:gd name="connsiteX9" fmla="*/ 520400 w 549346"/>
                <a:gd name="connsiteY9" fmla="*/ 520405 h 1329951"/>
                <a:gd name="connsiteX10" fmla="*/ 549346 w 549346"/>
                <a:gd name="connsiteY10" fmla="*/ 520405 h 1329951"/>
                <a:gd name="connsiteX11" fmla="*/ 549346 w 549346"/>
                <a:gd name="connsiteY11" fmla="*/ 549350 h 1329951"/>
                <a:gd name="connsiteX12" fmla="*/ 520400 w 549346"/>
                <a:gd name="connsiteY12" fmla="*/ 809553 h 1329951"/>
                <a:gd name="connsiteX13" fmla="*/ 520400 w 549346"/>
                <a:gd name="connsiteY13" fmla="*/ 780608 h 1329951"/>
                <a:gd name="connsiteX14" fmla="*/ 549346 w 549346"/>
                <a:gd name="connsiteY14" fmla="*/ 780608 h 1329951"/>
                <a:gd name="connsiteX15" fmla="*/ 549346 w 549346"/>
                <a:gd name="connsiteY15" fmla="*/ 809553 h 1329951"/>
                <a:gd name="connsiteX16" fmla="*/ 520400 w 549346"/>
                <a:gd name="connsiteY16" fmla="*/ 1069751 h 1329951"/>
                <a:gd name="connsiteX17" fmla="*/ 520400 w 549346"/>
                <a:gd name="connsiteY17" fmla="*/ 1040807 h 1329951"/>
                <a:gd name="connsiteX18" fmla="*/ 549346 w 549346"/>
                <a:gd name="connsiteY18" fmla="*/ 1040807 h 1329951"/>
                <a:gd name="connsiteX19" fmla="*/ 549346 w 549346"/>
                <a:gd name="connsiteY19" fmla="*/ 1069751 h 1329951"/>
                <a:gd name="connsiteX20" fmla="*/ 520400 w 549346"/>
                <a:gd name="connsiteY20" fmla="*/ 1329951 h 1329951"/>
                <a:gd name="connsiteX21" fmla="*/ 520400 w 549346"/>
                <a:gd name="connsiteY21" fmla="*/ 1301007 h 1329951"/>
                <a:gd name="connsiteX22" fmla="*/ 549346 w 549346"/>
                <a:gd name="connsiteY22" fmla="*/ 1301007 h 1329951"/>
                <a:gd name="connsiteX23" fmla="*/ 549346 w 549346"/>
                <a:gd name="connsiteY23" fmla="*/ 1329951 h 1329951"/>
                <a:gd name="connsiteX24" fmla="*/ 260201 w 549346"/>
                <a:gd name="connsiteY24" fmla="*/ 28947 h 1329951"/>
                <a:gd name="connsiteX25" fmla="*/ 260201 w 549346"/>
                <a:gd name="connsiteY25" fmla="*/ 2 h 1329951"/>
                <a:gd name="connsiteX26" fmla="*/ 289145 w 549346"/>
                <a:gd name="connsiteY26" fmla="*/ 2 h 1329951"/>
                <a:gd name="connsiteX27" fmla="*/ 289145 w 549346"/>
                <a:gd name="connsiteY27" fmla="*/ 28947 h 1329951"/>
                <a:gd name="connsiteX28" fmla="*/ 260201 w 549346"/>
                <a:gd name="connsiteY28" fmla="*/ 289147 h 1329951"/>
                <a:gd name="connsiteX29" fmla="*/ 260201 w 549346"/>
                <a:gd name="connsiteY29" fmla="*/ 260203 h 1329951"/>
                <a:gd name="connsiteX30" fmla="*/ 289145 w 549346"/>
                <a:gd name="connsiteY30" fmla="*/ 260203 h 1329951"/>
                <a:gd name="connsiteX31" fmla="*/ 289145 w 549346"/>
                <a:gd name="connsiteY31" fmla="*/ 289147 h 1329951"/>
                <a:gd name="connsiteX32" fmla="*/ 260201 w 549346"/>
                <a:gd name="connsiteY32" fmla="*/ 549348 h 1329951"/>
                <a:gd name="connsiteX33" fmla="*/ 260201 w 549346"/>
                <a:gd name="connsiteY33" fmla="*/ 520403 h 1329951"/>
                <a:gd name="connsiteX34" fmla="*/ 289145 w 549346"/>
                <a:gd name="connsiteY34" fmla="*/ 520403 h 1329951"/>
                <a:gd name="connsiteX35" fmla="*/ 289145 w 549346"/>
                <a:gd name="connsiteY35" fmla="*/ 549348 h 1329951"/>
                <a:gd name="connsiteX36" fmla="*/ 260201 w 549346"/>
                <a:gd name="connsiteY36" fmla="*/ 809551 h 1329951"/>
                <a:gd name="connsiteX37" fmla="*/ 260201 w 549346"/>
                <a:gd name="connsiteY37" fmla="*/ 780605 h 1329951"/>
                <a:gd name="connsiteX38" fmla="*/ 289145 w 549346"/>
                <a:gd name="connsiteY38" fmla="*/ 780605 h 1329951"/>
                <a:gd name="connsiteX39" fmla="*/ 289145 w 549346"/>
                <a:gd name="connsiteY39" fmla="*/ 809551 h 1329951"/>
                <a:gd name="connsiteX40" fmla="*/ 260201 w 549346"/>
                <a:gd name="connsiteY40" fmla="*/ 1069748 h 1329951"/>
                <a:gd name="connsiteX41" fmla="*/ 260201 w 549346"/>
                <a:gd name="connsiteY41" fmla="*/ 1040804 h 1329951"/>
                <a:gd name="connsiteX42" fmla="*/ 289145 w 549346"/>
                <a:gd name="connsiteY42" fmla="*/ 1040804 h 1329951"/>
                <a:gd name="connsiteX43" fmla="*/ 289145 w 549346"/>
                <a:gd name="connsiteY43" fmla="*/ 1069748 h 1329951"/>
                <a:gd name="connsiteX44" fmla="*/ 260201 w 549346"/>
                <a:gd name="connsiteY44" fmla="*/ 1329948 h 1329951"/>
                <a:gd name="connsiteX45" fmla="*/ 260201 w 549346"/>
                <a:gd name="connsiteY45" fmla="*/ 1301004 h 1329951"/>
                <a:gd name="connsiteX46" fmla="*/ 289145 w 549346"/>
                <a:gd name="connsiteY46" fmla="*/ 1301004 h 1329951"/>
                <a:gd name="connsiteX47" fmla="*/ 289145 w 549346"/>
                <a:gd name="connsiteY47" fmla="*/ 1329948 h 1329951"/>
                <a:gd name="connsiteX48" fmla="*/ 0 w 549346"/>
                <a:gd name="connsiteY48" fmla="*/ 28945 h 1329951"/>
                <a:gd name="connsiteX49" fmla="*/ 0 w 549346"/>
                <a:gd name="connsiteY49" fmla="*/ 0 h 1329951"/>
                <a:gd name="connsiteX50" fmla="*/ 28944 w 549346"/>
                <a:gd name="connsiteY50" fmla="*/ 0 h 1329951"/>
                <a:gd name="connsiteX51" fmla="*/ 28944 w 549346"/>
                <a:gd name="connsiteY51" fmla="*/ 28945 h 1329951"/>
                <a:gd name="connsiteX52" fmla="*/ 0 w 549346"/>
                <a:gd name="connsiteY52" fmla="*/ 289145 h 1329951"/>
                <a:gd name="connsiteX53" fmla="*/ 0 w 549346"/>
                <a:gd name="connsiteY53" fmla="*/ 260201 h 1329951"/>
                <a:gd name="connsiteX54" fmla="*/ 28944 w 549346"/>
                <a:gd name="connsiteY54" fmla="*/ 260201 h 1329951"/>
                <a:gd name="connsiteX55" fmla="*/ 28944 w 549346"/>
                <a:gd name="connsiteY55" fmla="*/ 289145 h 1329951"/>
                <a:gd name="connsiteX56" fmla="*/ 0 w 549346"/>
                <a:gd name="connsiteY56" fmla="*/ 549346 h 1329951"/>
                <a:gd name="connsiteX57" fmla="*/ 0 w 549346"/>
                <a:gd name="connsiteY57" fmla="*/ 520401 h 1329951"/>
                <a:gd name="connsiteX58" fmla="*/ 28944 w 549346"/>
                <a:gd name="connsiteY58" fmla="*/ 520401 h 1329951"/>
                <a:gd name="connsiteX59" fmla="*/ 28944 w 549346"/>
                <a:gd name="connsiteY59" fmla="*/ 549346 h 1329951"/>
                <a:gd name="connsiteX60" fmla="*/ 0 w 549346"/>
                <a:gd name="connsiteY60" fmla="*/ 809547 h 1329951"/>
                <a:gd name="connsiteX61" fmla="*/ 0 w 549346"/>
                <a:gd name="connsiteY61" fmla="*/ 780602 h 1329951"/>
                <a:gd name="connsiteX62" fmla="*/ 28944 w 549346"/>
                <a:gd name="connsiteY62" fmla="*/ 780602 h 1329951"/>
                <a:gd name="connsiteX63" fmla="*/ 28944 w 549346"/>
                <a:gd name="connsiteY63" fmla="*/ 809547 h 1329951"/>
                <a:gd name="connsiteX64" fmla="*/ 0 w 549346"/>
                <a:gd name="connsiteY64" fmla="*/ 1069746 h 1329951"/>
                <a:gd name="connsiteX65" fmla="*/ 0 w 549346"/>
                <a:gd name="connsiteY65" fmla="*/ 1040802 h 1329951"/>
                <a:gd name="connsiteX66" fmla="*/ 28944 w 549346"/>
                <a:gd name="connsiteY66" fmla="*/ 1040802 h 1329951"/>
                <a:gd name="connsiteX67" fmla="*/ 28944 w 549346"/>
                <a:gd name="connsiteY67" fmla="*/ 1069746 h 1329951"/>
                <a:gd name="connsiteX68" fmla="*/ 0 w 549346"/>
                <a:gd name="connsiteY68" fmla="*/ 1329946 h 1329951"/>
                <a:gd name="connsiteX69" fmla="*/ 0 w 549346"/>
                <a:gd name="connsiteY69" fmla="*/ 1301002 h 1329951"/>
                <a:gd name="connsiteX70" fmla="*/ 28944 w 549346"/>
                <a:gd name="connsiteY70" fmla="*/ 1301002 h 1329951"/>
                <a:gd name="connsiteX71" fmla="*/ 28944 w 549346"/>
                <a:gd name="connsiteY71" fmla="*/ 1329946 h 1329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549346" h="1329951">
                  <a:moveTo>
                    <a:pt x="520400" y="28950"/>
                  </a:moveTo>
                  <a:lnTo>
                    <a:pt x="520400" y="5"/>
                  </a:lnTo>
                  <a:lnTo>
                    <a:pt x="549346" y="5"/>
                  </a:lnTo>
                  <a:lnTo>
                    <a:pt x="549346" y="28950"/>
                  </a:lnTo>
                  <a:close/>
                  <a:moveTo>
                    <a:pt x="520400" y="289149"/>
                  </a:moveTo>
                  <a:lnTo>
                    <a:pt x="520400" y="260205"/>
                  </a:lnTo>
                  <a:lnTo>
                    <a:pt x="549346" y="260205"/>
                  </a:lnTo>
                  <a:lnTo>
                    <a:pt x="549346" y="289149"/>
                  </a:lnTo>
                  <a:close/>
                  <a:moveTo>
                    <a:pt x="520400" y="549350"/>
                  </a:moveTo>
                  <a:lnTo>
                    <a:pt x="520400" y="520405"/>
                  </a:lnTo>
                  <a:lnTo>
                    <a:pt x="549346" y="520405"/>
                  </a:lnTo>
                  <a:lnTo>
                    <a:pt x="549346" y="549350"/>
                  </a:lnTo>
                  <a:close/>
                  <a:moveTo>
                    <a:pt x="520400" y="809553"/>
                  </a:moveTo>
                  <a:lnTo>
                    <a:pt x="520400" y="780608"/>
                  </a:lnTo>
                  <a:lnTo>
                    <a:pt x="549346" y="780608"/>
                  </a:lnTo>
                  <a:lnTo>
                    <a:pt x="549346" y="809553"/>
                  </a:lnTo>
                  <a:close/>
                  <a:moveTo>
                    <a:pt x="520400" y="1069751"/>
                  </a:moveTo>
                  <a:lnTo>
                    <a:pt x="520400" y="1040807"/>
                  </a:lnTo>
                  <a:lnTo>
                    <a:pt x="549346" y="1040807"/>
                  </a:lnTo>
                  <a:lnTo>
                    <a:pt x="549346" y="1069751"/>
                  </a:lnTo>
                  <a:close/>
                  <a:moveTo>
                    <a:pt x="520400" y="1329951"/>
                  </a:moveTo>
                  <a:lnTo>
                    <a:pt x="520400" y="1301007"/>
                  </a:lnTo>
                  <a:lnTo>
                    <a:pt x="549346" y="1301007"/>
                  </a:lnTo>
                  <a:lnTo>
                    <a:pt x="549346" y="1329951"/>
                  </a:lnTo>
                  <a:close/>
                  <a:moveTo>
                    <a:pt x="260201" y="28947"/>
                  </a:moveTo>
                  <a:lnTo>
                    <a:pt x="260201" y="2"/>
                  </a:lnTo>
                  <a:lnTo>
                    <a:pt x="289145" y="2"/>
                  </a:lnTo>
                  <a:lnTo>
                    <a:pt x="289145" y="28947"/>
                  </a:lnTo>
                  <a:close/>
                  <a:moveTo>
                    <a:pt x="260201" y="289147"/>
                  </a:moveTo>
                  <a:lnTo>
                    <a:pt x="260201" y="260203"/>
                  </a:lnTo>
                  <a:lnTo>
                    <a:pt x="289145" y="260203"/>
                  </a:lnTo>
                  <a:lnTo>
                    <a:pt x="289145" y="289147"/>
                  </a:lnTo>
                  <a:close/>
                  <a:moveTo>
                    <a:pt x="260201" y="549348"/>
                  </a:moveTo>
                  <a:lnTo>
                    <a:pt x="260201" y="520403"/>
                  </a:lnTo>
                  <a:lnTo>
                    <a:pt x="289145" y="520403"/>
                  </a:lnTo>
                  <a:lnTo>
                    <a:pt x="289145" y="549348"/>
                  </a:lnTo>
                  <a:close/>
                  <a:moveTo>
                    <a:pt x="260201" y="809551"/>
                  </a:moveTo>
                  <a:lnTo>
                    <a:pt x="260201" y="780605"/>
                  </a:lnTo>
                  <a:lnTo>
                    <a:pt x="289145" y="780605"/>
                  </a:lnTo>
                  <a:lnTo>
                    <a:pt x="289145" y="809551"/>
                  </a:lnTo>
                  <a:close/>
                  <a:moveTo>
                    <a:pt x="260201" y="1069748"/>
                  </a:moveTo>
                  <a:lnTo>
                    <a:pt x="260201" y="1040804"/>
                  </a:lnTo>
                  <a:lnTo>
                    <a:pt x="289145" y="1040804"/>
                  </a:lnTo>
                  <a:lnTo>
                    <a:pt x="289145" y="1069748"/>
                  </a:lnTo>
                  <a:close/>
                  <a:moveTo>
                    <a:pt x="260201" y="1329948"/>
                  </a:moveTo>
                  <a:lnTo>
                    <a:pt x="260201" y="1301004"/>
                  </a:lnTo>
                  <a:lnTo>
                    <a:pt x="289145" y="1301004"/>
                  </a:lnTo>
                  <a:lnTo>
                    <a:pt x="289145" y="1329948"/>
                  </a:lnTo>
                  <a:close/>
                  <a:moveTo>
                    <a:pt x="0" y="28945"/>
                  </a:moveTo>
                  <a:lnTo>
                    <a:pt x="0" y="0"/>
                  </a:lnTo>
                  <a:lnTo>
                    <a:pt x="28944" y="0"/>
                  </a:lnTo>
                  <a:lnTo>
                    <a:pt x="28944" y="28945"/>
                  </a:lnTo>
                  <a:close/>
                  <a:moveTo>
                    <a:pt x="0" y="289145"/>
                  </a:moveTo>
                  <a:lnTo>
                    <a:pt x="0" y="260201"/>
                  </a:lnTo>
                  <a:lnTo>
                    <a:pt x="28944" y="260201"/>
                  </a:lnTo>
                  <a:lnTo>
                    <a:pt x="28944" y="289145"/>
                  </a:lnTo>
                  <a:close/>
                  <a:moveTo>
                    <a:pt x="0" y="549346"/>
                  </a:moveTo>
                  <a:lnTo>
                    <a:pt x="0" y="520401"/>
                  </a:lnTo>
                  <a:lnTo>
                    <a:pt x="28944" y="520401"/>
                  </a:lnTo>
                  <a:lnTo>
                    <a:pt x="28944" y="549346"/>
                  </a:lnTo>
                  <a:close/>
                  <a:moveTo>
                    <a:pt x="0" y="809547"/>
                  </a:moveTo>
                  <a:lnTo>
                    <a:pt x="0" y="780602"/>
                  </a:lnTo>
                  <a:lnTo>
                    <a:pt x="28944" y="780602"/>
                  </a:lnTo>
                  <a:lnTo>
                    <a:pt x="28944" y="809547"/>
                  </a:lnTo>
                  <a:close/>
                  <a:moveTo>
                    <a:pt x="0" y="1069746"/>
                  </a:moveTo>
                  <a:lnTo>
                    <a:pt x="0" y="1040802"/>
                  </a:lnTo>
                  <a:lnTo>
                    <a:pt x="28944" y="1040802"/>
                  </a:lnTo>
                  <a:lnTo>
                    <a:pt x="28944" y="1069746"/>
                  </a:lnTo>
                  <a:close/>
                  <a:moveTo>
                    <a:pt x="0" y="1329946"/>
                  </a:moveTo>
                  <a:lnTo>
                    <a:pt x="0" y="1301002"/>
                  </a:lnTo>
                  <a:lnTo>
                    <a:pt x="28944" y="1301002"/>
                  </a:lnTo>
                  <a:lnTo>
                    <a:pt x="28944" y="1329946"/>
                  </a:lnTo>
                  <a:close/>
                </a:path>
              </a:pathLst>
            </a:custGeom>
            <a:solidFill>
              <a:schemeClr val="tx2">
                <a:alpha val="20000"/>
              </a:schemeClr>
            </a:solidFill>
            <a:ln w="10294"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 name="Freeform: Shape 27">
              <a:extLst>
                <a:ext uri="{FF2B5EF4-FFF2-40B4-BE49-F238E27FC236}">
                  <a16:creationId xmlns:a16="http://schemas.microsoft.com/office/drawing/2014/main" xmlns="" id="{1002DD15-AFAC-4EFB-A129-2542BC5F5194}"/>
                </a:ext>
              </a:extLst>
            </p:cNvPr>
            <p:cNvSpPr/>
            <p:nvPr userDrawn="1"/>
          </p:nvSpPr>
          <p:spPr>
            <a:xfrm rot="5400000">
              <a:off x="8941015" y="-145695"/>
              <a:ext cx="549346" cy="1329951"/>
            </a:xfrm>
            <a:custGeom>
              <a:avLst/>
              <a:gdLst>
                <a:gd name="connsiteX0" fmla="*/ 520400 w 549346"/>
                <a:gd name="connsiteY0" fmla="*/ 28950 h 1329951"/>
                <a:gd name="connsiteX1" fmla="*/ 520400 w 549346"/>
                <a:gd name="connsiteY1" fmla="*/ 5 h 1329951"/>
                <a:gd name="connsiteX2" fmla="*/ 549346 w 549346"/>
                <a:gd name="connsiteY2" fmla="*/ 5 h 1329951"/>
                <a:gd name="connsiteX3" fmla="*/ 549346 w 549346"/>
                <a:gd name="connsiteY3" fmla="*/ 28950 h 1329951"/>
                <a:gd name="connsiteX4" fmla="*/ 520400 w 549346"/>
                <a:gd name="connsiteY4" fmla="*/ 289149 h 1329951"/>
                <a:gd name="connsiteX5" fmla="*/ 520400 w 549346"/>
                <a:gd name="connsiteY5" fmla="*/ 260205 h 1329951"/>
                <a:gd name="connsiteX6" fmla="*/ 549346 w 549346"/>
                <a:gd name="connsiteY6" fmla="*/ 260205 h 1329951"/>
                <a:gd name="connsiteX7" fmla="*/ 549346 w 549346"/>
                <a:gd name="connsiteY7" fmla="*/ 289149 h 1329951"/>
                <a:gd name="connsiteX8" fmla="*/ 520400 w 549346"/>
                <a:gd name="connsiteY8" fmla="*/ 549350 h 1329951"/>
                <a:gd name="connsiteX9" fmla="*/ 520400 w 549346"/>
                <a:gd name="connsiteY9" fmla="*/ 520405 h 1329951"/>
                <a:gd name="connsiteX10" fmla="*/ 549346 w 549346"/>
                <a:gd name="connsiteY10" fmla="*/ 520405 h 1329951"/>
                <a:gd name="connsiteX11" fmla="*/ 549346 w 549346"/>
                <a:gd name="connsiteY11" fmla="*/ 549350 h 1329951"/>
                <a:gd name="connsiteX12" fmla="*/ 520400 w 549346"/>
                <a:gd name="connsiteY12" fmla="*/ 809553 h 1329951"/>
                <a:gd name="connsiteX13" fmla="*/ 520400 w 549346"/>
                <a:gd name="connsiteY13" fmla="*/ 780608 h 1329951"/>
                <a:gd name="connsiteX14" fmla="*/ 549346 w 549346"/>
                <a:gd name="connsiteY14" fmla="*/ 780608 h 1329951"/>
                <a:gd name="connsiteX15" fmla="*/ 549346 w 549346"/>
                <a:gd name="connsiteY15" fmla="*/ 809553 h 1329951"/>
                <a:gd name="connsiteX16" fmla="*/ 520400 w 549346"/>
                <a:gd name="connsiteY16" fmla="*/ 1069751 h 1329951"/>
                <a:gd name="connsiteX17" fmla="*/ 520400 w 549346"/>
                <a:gd name="connsiteY17" fmla="*/ 1040807 h 1329951"/>
                <a:gd name="connsiteX18" fmla="*/ 549346 w 549346"/>
                <a:gd name="connsiteY18" fmla="*/ 1040807 h 1329951"/>
                <a:gd name="connsiteX19" fmla="*/ 549346 w 549346"/>
                <a:gd name="connsiteY19" fmla="*/ 1069751 h 1329951"/>
                <a:gd name="connsiteX20" fmla="*/ 520400 w 549346"/>
                <a:gd name="connsiteY20" fmla="*/ 1329951 h 1329951"/>
                <a:gd name="connsiteX21" fmla="*/ 520400 w 549346"/>
                <a:gd name="connsiteY21" fmla="*/ 1301007 h 1329951"/>
                <a:gd name="connsiteX22" fmla="*/ 549346 w 549346"/>
                <a:gd name="connsiteY22" fmla="*/ 1301007 h 1329951"/>
                <a:gd name="connsiteX23" fmla="*/ 549346 w 549346"/>
                <a:gd name="connsiteY23" fmla="*/ 1329951 h 1329951"/>
                <a:gd name="connsiteX24" fmla="*/ 260201 w 549346"/>
                <a:gd name="connsiteY24" fmla="*/ 28947 h 1329951"/>
                <a:gd name="connsiteX25" fmla="*/ 260201 w 549346"/>
                <a:gd name="connsiteY25" fmla="*/ 2 h 1329951"/>
                <a:gd name="connsiteX26" fmla="*/ 289145 w 549346"/>
                <a:gd name="connsiteY26" fmla="*/ 2 h 1329951"/>
                <a:gd name="connsiteX27" fmla="*/ 289145 w 549346"/>
                <a:gd name="connsiteY27" fmla="*/ 28947 h 1329951"/>
                <a:gd name="connsiteX28" fmla="*/ 260201 w 549346"/>
                <a:gd name="connsiteY28" fmla="*/ 289147 h 1329951"/>
                <a:gd name="connsiteX29" fmla="*/ 260201 w 549346"/>
                <a:gd name="connsiteY29" fmla="*/ 260203 h 1329951"/>
                <a:gd name="connsiteX30" fmla="*/ 289145 w 549346"/>
                <a:gd name="connsiteY30" fmla="*/ 260203 h 1329951"/>
                <a:gd name="connsiteX31" fmla="*/ 289145 w 549346"/>
                <a:gd name="connsiteY31" fmla="*/ 289147 h 1329951"/>
                <a:gd name="connsiteX32" fmla="*/ 260201 w 549346"/>
                <a:gd name="connsiteY32" fmla="*/ 549348 h 1329951"/>
                <a:gd name="connsiteX33" fmla="*/ 260201 w 549346"/>
                <a:gd name="connsiteY33" fmla="*/ 520403 h 1329951"/>
                <a:gd name="connsiteX34" fmla="*/ 289145 w 549346"/>
                <a:gd name="connsiteY34" fmla="*/ 520403 h 1329951"/>
                <a:gd name="connsiteX35" fmla="*/ 289145 w 549346"/>
                <a:gd name="connsiteY35" fmla="*/ 549348 h 1329951"/>
                <a:gd name="connsiteX36" fmla="*/ 260201 w 549346"/>
                <a:gd name="connsiteY36" fmla="*/ 809551 h 1329951"/>
                <a:gd name="connsiteX37" fmla="*/ 260201 w 549346"/>
                <a:gd name="connsiteY37" fmla="*/ 780605 h 1329951"/>
                <a:gd name="connsiteX38" fmla="*/ 289145 w 549346"/>
                <a:gd name="connsiteY38" fmla="*/ 780605 h 1329951"/>
                <a:gd name="connsiteX39" fmla="*/ 289145 w 549346"/>
                <a:gd name="connsiteY39" fmla="*/ 809551 h 1329951"/>
                <a:gd name="connsiteX40" fmla="*/ 260201 w 549346"/>
                <a:gd name="connsiteY40" fmla="*/ 1069748 h 1329951"/>
                <a:gd name="connsiteX41" fmla="*/ 260201 w 549346"/>
                <a:gd name="connsiteY41" fmla="*/ 1040804 h 1329951"/>
                <a:gd name="connsiteX42" fmla="*/ 289145 w 549346"/>
                <a:gd name="connsiteY42" fmla="*/ 1040804 h 1329951"/>
                <a:gd name="connsiteX43" fmla="*/ 289145 w 549346"/>
                <a:gd name="connsiteY43" fmla="*/ 1069748 h 1329951"/>
                <a:gd name="connsiteX44" fmla="*/ 260201 w 549346"/>
                <a:gd name="connsiteY44" fmla="*/ 1329948 h 1329951"/>
                <a:gd name="connsiteX45" fmla="*/ 260201 w 549346"/>
                <a:gd name="connsiteY45" fmla="*/ 1301004 h 1329951"/>
                <a:gd name="connsiteX46" fmla="*/ 289145 w 549346"/>
                <a:gd name="connsiteY46" fmla="*/ 1301004 h 1329951"/>
                <a:gd name="connsiteX47" fmla="*/ 289145 w 549346"/>
                <a:gd name="connsiteY47" fmla="*/ 1329948 h 1329951"/>
                <a:gd name="connsiteX48" fmla="*/ 0 w 549346"/>
                <a:gd name="connsiteY48" fmla="*/ 28945 h 1329951"/>
                <a:gd name="connsiteX49" fmla="*/ 0 w 549346"/>
                <a:gd name="connsiteY49" fmla="*/ 0 h 1329951"/>
                <a:gd name="connsiteX50" fmla="*/ 28944 w 549346"/>
                <a:gd name="connsiteY50" fmla="*/ 0 h 1329951"/>
                <a:gd name="connsiteX51" fmla="*/ 28944 w 549346"/>
                <a:gd name="connsiteY51" fmla="*/ 28945 h 1329951"/>
                <a:gd name="connsiteX52" fmla="*/ 0 w 549346"/>
                <a:gd name="connsiteY52" fmla="*/ 289145 h 1329951"/>
                <a:gd name="connsiteX53" fmla="*/ 0 w 549346"/>
                <a:gd name="connsiteY53" fmla="*/ 260201 h 1329951"/>
                <a:gd name="connsiteX54" fmla="*/ 28944 w 549346"/>
                <a:gd name="connsiteY54" fmla="*/ 260201 h 1329951"/>
                <a:gd name="connsiteX55" fmla="*/ 28944 w 549346"/>
                <a:gd name="connsiteY55" fmla="*/ 289145 h 1329951"/>
                <a:gd name="connsiteX56" fmla="*/ 0 w 549346"/>
                <a:gd name="connsiteY56" fmla="*/ 549346 h 1329951"/>
                <a:gd name="connsiteX57" fmla="*/ 0 w 549346"/>
                <a:gd name="connsiteY57" fmla="*/ 520401 h 1329951"/>
                <a:gd name="connsiteX58" fmla="*/ 28944 w 549346"/>
                <a:gd name="connsiteY58" fmla="*/ 520401 h 1329951"/>
                <a:gd name="connsiteX59" fmla="*/ 28944 w 549346"/>
                <a:gd name="connsiteY59" fmla="*/ 549346 h 1329951"/>
                <a:gd name="connsiteX60" fmla="*/ 0 w 549346"/>
                <a:gd name="connsiteY60" fmla="*/ 809547 h 1329951"/>
                <a:gd name="connsiteX61" fmla="*/ 0 w 549346"/>
                <a:gd name="connsiteY61" fmla="*/ 780602 h 1329951"/>
                <a:gd name="connsiteX62" fmla="*/ 28944 w 549346"/>
                <a:gd name="connsiteY62" fmla="*/ 780602 h 1329951"/>
                <a:gd name="connsiteX63" fmla="*/ 28944 w 549346"/>
                <a:gd name="connsiteY63" fmla="*/ 809547 h 1329951"/>
                <a:gd name="connsiteX64" fmla="*/ 0 w 549346"/>
                <a:gd name="connsiteY64" fmla="*/ 1069746 h 1329951"/>
                <a:gd name="connsiteX65" fmla="*/ 0 w 549346"/>
                <a:gd name="connsiteY65" fmla="*/ 1040802 h 1329951"/>
                <a:gd name="connsiteX66" fmla="*/ 28944 w 549346"/>
                <a:gd name="connsiteY66" fmla="*/ 1040802 h 1329951"/>
                <a:gd name="connsiteX67" fmla="*/ 28944 w 549346"/>
                <a:gd name="connsiteY67" fmla="*/ 1069746 h 1329951"/>
                <a:gd name="connsiteX68" fmla="*/ 0 w 549346"/>
                <a:gd name="connsiteY68" fmla="*/ 1329946 h 1329951"/>
                <a:gd name="connsiteX69" fmla="*/ 0 w 549346"/>
                <a:gd name="connsiteY69" fmla="*/ 1301002 h 1329951"/>
                <a:gd name="connsiteX70" fmla="*/ 28944 w 549346"/>
                <a:gd name="connsiteY70" fmla="*/ 1301002 h 1329951"/>
                <a:gd name="connsiteX71" fmla="*/ 28944 w 549346"/>
                <a:gd name="connsiteY71" fmla="*/ 1329946 h 1329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549346" h="1329951">
                  <a:moveTo>
                    <a:pt x="520400" y="28950"/>
                  </a:moveTo>
                  <a:lnTo>
                    <a:pt x="520400" y="5"/>
                  </a:lnTo>
                  <a:lnTo>
                    <a:pt x="549346" y="5"/>
                  </a:lnTo>
                  <a:lnTo>
                    <a:pt x="549346" y="28950"/>
                  </a:lnTo>
                  <a:close/>
                  <a:moveTo>
                    <a:pt x="520400" y="289149"/>
                  </a:moveTo>
                  <a:lnTo>
                    <a:pt x="520400" y="260205"/>
                  </a:lnTo>
                  <a:lnTo>
                    <a:pt x="549346" y="260205"/>
                  </a:lnTo>
                  <a:lnTo>
                    <a:pt x="549346" y="289149"/>
                  </a:lnTo>
                  <a:close/>
                  <a:moveTo>
                    <a:pt x="520400" y="549350"/>
                  </a:moveTo>
                  <a:lnTo>
                    <a:pt x="520400" y="520405"/>
                  </a:lnTo>
                  <a:lnTo>
                    <a:pt x="549346" y="520405"/>
                  </a:lnTo>
                  <a:lnTo>
                    <a:pt x="549346" y="549350"/>
                  </a:lnTo>
                  <a:close/>
                  <a:moveTo>
                    <a:pt x="520400" y="809553"/>
                  </a:moveTo>
                  <a:lnTo>
                    <a:pt x="520400" y="780608"/>
                  </a:lnTo>
                  <a:lnTo>
                    <a:pt x="549346" y="780608"/>
                  </a:lnTo>
                  <a:lnTo>
                    <a:pt x="549346" y="809553"/>
                  </a:lnTo>
                  <a:close/>
                  <a:moveTo>
                    <a:pt x="520400" y="1069751"/>
                  </a:moveTo>
                  <a:lnTo>
                    <a:pt x="520400" y="1040807"/>
                  </a:lnTo>
                  <a:lnTo>
                    <a:pt x="549346" y="1040807"/>
                  </a:lnTo>
                  <a:lnTo>
                    <a:pt x="549346" y="1069751"/>
                  </a:lnTo>
                  <a:close/>
                  <a:moveTo>
                    <a:pt x="520400" y="1329951"/>
                  </a:moveTo>
                  <a:lnTo>
                    <a:pt x="520400" y="1301007"/>
                  </a:lnTo>
                  <a:lnTo>
                    <a:pt x="549346" y="1301007"/>
                  </a:lnTo>
                  <a:lnTo>
                    <a:pt x="549346" y="1329951"/>
                  </a:lnTo>
                  <a:close/>
                  <a:moveTo>
                    <a:pt x="260201" y="28947"/>
                  </a:moveTo>
                  <a:lnTo>
                    <a:pt x="260201" y="2"/>
                  </a:lnTo>
                  <a:lnTo>
                    <a:pt x="289145" y="2"/>
                  </a:lnTo>
                  <a:lnTo>
                    <a:pt x="289145" y="28947"/>
                  </a:lnTo>
                  <a:close/>
                  <a:moveTo>
                    <a:pt x="260201" y="289147"/>
                  </a:moveTo>
                  <a:lnTo>
                    <a:pt x="260201" y="260203"/>
                  </a:lnTo>
                  <a:lnTo>
                    <a:pt x="289145" y="260203"/>
                  </a:lnTo>
                  <a:lnTo>
                    <a:pt x="289145" y="289147"/>
                  </a:lnTo>
                  <a:close/>
                  <a:moveTo>
                    <a:pt x="260201" y="549348"/>
                  </a:moveTo>
                  <a:lnTo>
                    <a:pt x="260201" y="520403"/>
                  </a:lnTo>
                  <a:lnTo>
                    <a:pt x="289145" y="520403"/>
                  </a:lnTo>
                  <a:lnTo>
                    <a:pt x="289145" y="549348"/>
                  </a:lnTo>
                  <a:close/>
                  <a:moveTo>
                    <a:pt x="260201" y="809551"/>
                  </a:moveTo>
                  <a:lnTo>
                    <a:pt x="260201" y="780605"/>
                  </a:lnTo>
                  <a:lnTo>
                    <a:pt x="289145" y="780605"/>
                  </a:lnTo>
                  <a:lnTo>
                    <a:pt x="289145" y="809551"/>
                  </a:lnTo>
                  <a:close/>
                  <a:moveTo>
                    <a:pt x="260201" y="1069748"/>
                  </a:moveTo>
                  <a:lnTo>
                    <a:pt x="260201" y="1040804"/>
                  </a:lnTo>
                  <a:lnTo>
                    <a:pt x="289145" y="1040804"/>
                  </a:lnTo>
                  <a:lnTo>
                    <a:pt x="289145" y="1069748"/>
                  </a:lnTo>
                  <a:close/>
                  <a:moveTo>
                    <a:pt x="260201" y="1329948"/>
                  </a:moveTo>
                  <a:lnTo>
                    <a:pt x="260201" y="1301004"/>
                  </a:lnTo>
                  <a:lnTo>
                    <a:pt x="289145" y="1301004"/>
                  </a:lnTo>
                  <a:lnTo>
                    <a:pt x="289145" y="1329948"/>
                  </a:lnTo>
                  <a:close/>
                  <a:moveTo>
                    <a:pt x="0" y="28945"/>
                  </a:moveTo>
                  <a:lnTo>
                    <a:pt x="0" y="0"/>
                  </a:lnTo>
                  <a:lnTo>
                    <a:pt x="28944" y="0"/>
                  </a:lnTo>
                  <a:lnTo>
                    <a:pt x="28944" y="28945"/>
                  </a:lnTo>
                  <a:close/>
                  <a:moveTo>
                    <a:pt x="0" y="289145"/>
                  </a:moveTo>
                  <a:lnTo>
                    <a:pt x="0" y="260201"/>
                  </a:lnTo>
                  <a:lnTo>
                    <a:pt x="28944" y="260201"/>
                  </a:lnTo>
                  <a:lnTo>
                    <a:pt x="28944" y="289145"/>
                  </a:lnTo>
                  <a:close/>
                  <a:moveTo>
                    <a:pt x="0" y="549346"/>
                  </a:moveTo>
                  <a:lnTo>
                    <a:pt x="0" y="520401"/>
                  </a:lnTo>
                  <a:lnTo>
                    <a:pt x="28944" y="520401"/>
                  </a:lnTo>
                  <a:lnTo>
                    <a:pt x="28944" y="549346"/>
                  </a:lnTo>
                  <a:close/>
                  <a:moveTo>
                    <a:pt x="0" y="809547"/>
                  </a:moveTo>
                  <a:lnTo>
                    <a:pt x="0" y="780602"/>
                  </a:lnTo>
                  <a:lnTo>
                    <a:pt x="28944" y="780602"/>
                  </a:lnTo>
                  <a:lnTo>
                    <a:pt x="28944" y="809547"/>
                  </a:lnTo>
                  <a:close/>
                  <a:moveTo>
                    <a:pt x="0" y="1069746"/>
                  </a:moveTo>
                  <a:lnTo>
                    <a:pt x="0" y="1040802"/>
                  </a:lnTo>
                  <a:lnTo>
                    <a:pt x="28944" y="1040802"/>
                  </a:lnTo>
                  <a:lnTo>
                    <a:pt x="28944" y="1069746"/>
                  </a:lnTo>
                  <a:close/>
                  <a:moveTo>
                    <a:pt x="0" y="1329946"/>
                  </a:moveTo>
                  <a:lnTo>
                    <a:pt x="0" y="1301002"/>
                  </a:lnTo>
                  <a:lnTo>
                    <a:pt x="28944" y="1301002"/>
                  </a:lnTo>
                  <a:lnTo>
                    <a:pt x="28944" y="1329946"/>
                  </a:lnTo>
                  <a:close/>
                </a:path>
              </a:pathLst>
            </a:custGeom>
            <a:solidFill>
              <a:schemeClr val="tx2">
                <a:alpha val="20000"/>
              </a:schemeClr>
            </a:solidFill>
            <a:ln w="10294"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 name="Freeform: Shape 28">
              <a:extLst>
                <a:ext uri="{FF2B5EF4-FFF2-40B4-BE49-F238E27FC236}">
                  <a16:creationId xmlns:a16="http://schemas.microsoft.com/office/drawing/2014/main" xmlns="" id="{1B0AA9B6-AF3C-4AF7-B740-23F772726DF5}"/>
                </a:ext>
              </a:extLst>
            </p:cNvPr>
            <p:cNvSpPr/>
            <p:nvPr userDrawn="1"/>
          </p:nvSpPr>
          <p:spPr>
            <a:xfrm rot="5400000">
              <a:off x="9981382" y="374704"/>
              <a:ext cx="549346" cy="289153"/>
            </a:xfrm>
            <a:custGeom>
              <a:avLst/>
              <a:gdLst>
                <a:gd name="connsiteX0" fmla="*/ 520400 w 549346"/>
                <a:gd name="connsiteY0" fmla="*/ 28953 h 289153"/>
                <a:gd name="connsiteX1" fmla="*/ 520400 w 549346"/>
                <a:gd name="connsiteY1" fmla="*/ 9 h 289153"/>
                <a:gd name="connsiteX2" fmla="*/ 549346 w 549346"/>
                <a:gd name="connsiteY2" fmla="*/ 9 h 289153"/>
                <a:gd name="connsiteX3" fmla="*/ 549346 w 549346"/>
                <a:gd name="connsiteY3" fmla="*/ 28953 h 289153"/>
                <a:gd name="connsiteX4" fmla="*/ 520400 w 549346"/>
                <a:gd name="connsiteY4" fmla="*/ 289153 h 289153"/>
                <a:gd name="connsiteX5" fmla="*/ 520400 w 549346"/>
                <a:gd name="connsiteY5" fmla="*/ 260209 h 289153"/>
                <a:gd name="connsiteX6" fmla="*/ 549346 w 549346"/>
                <a:gd name="connsiteY6" fmla="*/ 260209 h 289153"/>
                <a:gd name="connsiteX7" fmla="*/ 549346 w 549346"/>
                <a:gd name="connsiteY7" fmla="*/ 289153 h 289153"/>
                <a:gd name="connsiteX8" fmla="*/ 260201 w 549346"/>
                <a:gd name="connsiteY8" fmla="*/ 289151 h 289153"/>
                <a:gd name="connsiteX9" fmla="*/ 260201 w 549346"/>
                <a:gd name="connsiteY9" fmla="*/ 260207 h 289153"/>
                <a:gd name="connsiteX10" fmla="*/ 289145 w 549346"/>
                <a:gd name="connsiteY10" fmla="*/ 260207 h 289153"/>
                <a:gd name="connsiteX11" fmla="*/ 289145 w 549346"/>
                <a:gd name="connsiteY11" fmla="*/ 289151 h 289153"/>
                <a:gd name="connsiteX12" fmla="*/ 0 w 549346"/>
                <a:gd name="connsiteY12" fmla="*/ 28949 h 289153"/>
                <a:gd name="connsiteX13" fmla="*/ 0 w 549346"/>
                <a:gd name="connsiteY13" fmla="*/ 0 h 289153"/>
                <a:gd name="connsiteX14" fmla="*/ 28944 w 549346"/>
                <a:gd name="connsiteY14" fmla="*/ 0 h 289153"/>
                <a:gd name="connsiteX15" fmla="*/ 28944 w 549346"/>
                <a:gd name="connsiteY15" fmla="*/ 28949 h 289153"/>
                <a:gd name="connsiteX16" fmla="*/ 0 w 549346"/>
                <a:gd name="connsiteY16" fmla="*/ 289149 h 289153"/>
                <a:gd name="connsiteX17" fmla="*/ 0 w 549346"/>
                <a:gd name="connsiteY17" fmla="*/ 260205 h 289153"/>
                <a:gd name="connsiteX18" fmla="*/ 28944 w 549346"/>
                <a:gd name="connsiteY18" fmla="*/ 260205 h 289153"/>
                <a:gd name="connsiteX19" fmla="*/ 28944 w 549346"/>
                <a:gd name="connsiteY19" fmla="*/ 289149 h 289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49346" h="289153">
                  <a:moveTo>
                    <a:pt x="520400" y="28953"/>
                  </a:moveTo>
                  <a:lnTo>
                    <a:pt x="520400" y="9"/>
                  </a:lnTo>
                  <a:lnTo>
                    <a:pt x="549346" y="9"/>
                  </a:lnTo>
                  <a:lnTo>
                    <a:pt x="549346" y="28953"/>
                  </a:lnTo>
                  <a:close/>
                  <a:moveTo>
                    <a:pt x="520400" y="289153"/>
                  </a:moveTo>
                  <a:lnTo>
                    <a:pt x="520400" y="260209"/>
                  </a:lnTo>
                  <a:lnTo>
                    <a:pt x="549346" y="260209"/>
                  </a:lnTo>
                  <a:lnTo>
                    <a:pt x="549346" y="289153"/>
                  </a:lnTo>
                  <a:close/>
                  <a:moveTo>
                    <a:pt x="260201" y="289151"/>
                  </a:moveTo>
                  <a:lnTo>
                    <a:pt x="260201" y="260207"/>
                  </a:lnTo>
                  <a:lnTo>
                    <a:pt x="289145" y="260207"/>
                  </a:lnTo>
                  <a:lnTo>
                    <a:pt x="289145" y="289151"/>
                  </a:lnTo>
                  <a:close/>
                  <a:moveTo>
                    <a:pt x="0" y="28949"/>
                  </a:moveTo>
                  <a:lnTo>
                    <a:pt x="0" y="0"/>
                  </a:lnTo>
                  <a:lnTo>
                    <a:pt x="28944" y="0"/>
                  </a:lnTo>
                  <a:lnTo>
                    <a:pt x="28944" y="28949"/>
                  </a:lnTo>
                  <a:close/>
                  <a:moveTo>
                    <a:pt x="0" y="289149"/>
                  </a:moveTo>
                  <a:lnTo>
                    <a:pt x="0" y="260205"/>
                  </a:lnTo>
                  <a:lnTo>
                    <a:pt x="28944" y="260205"/>
                  </a:lnTo>
                  <a:lnTo>
                    <a:pt x="28944" y="289149"/>
                  </a:lnTo>
                  <a:close/>
                </a:path>
              </a:pathLst>
            </a:custGeom>
            <a:solidFill>
              <a:schemeClr val="tx2">
                <a:alpha val="20000"/>
              </a:schemeClr>
            </a:solidFill>
            <a:ln w="10294"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30" name="Title 43">
            <a:extLst>
              <a:ext uri="{FF2B5EF4-FFF2-40B4-BE49-F238E27FC236}">
                <a16:creationId xmlns:a16="http://schemas.microsoft.com/office/drawing/2014/main" xmlns="" id="{29A973F6-ADA9-41BF-A88A-1AD1E3DBE512}"/>
              </a:ext>
            </a:extLst>
          </p:cNvPr>
          <p:cNvSpPr txBox="1">
            <a:spLocks/>
          </p:cNvSpPr>
          <p:nvPr/>
        </p:nvSpPr>
        <p:spPr>
          <a:xfrm>
            <a:off x="381001" y="357721"/>
            <a:ext cx="6608941" cy="690029"/>
          </a:xfrm>
          <a:prstGeom prst="rect">
            <a:avLst/>
          </a:prstGeom>
        </p:spPr>
        <p:txBody>
          <a:bodyPr vert="horz" lIns="0" tIns="0" rIns="0" bIns="0" rtlCol="0" anchor="t" anchorCtr="0">
            <a:noAutofit/>
          </a:bodyPr>
          <a:lstStyle>
            <a:lvl1pPr algn="l" defTabSz="457200" rtl="0" eaLnBrk="1" latinLnBrk="0" hangingPunct="1">
              <a:lnSpc>
                <a:spcPct val="85000"/>
              </a:lnSpc>
              <a:spcBef>
                <a:spcPct val="0"/>
              </a:spcBef>
              <a:buNone/>
              <a:tabLst>
                <a:tab pos="2227263" algn="l"/>
              </a:tabLst>
              <a:defRPr sz="2800" b="1" i="0" kern="1200" spc="-50" baseline="0">
                <a:solidFill>
                  <a:schemeClr val="tx1"/>
                </a:solidFill>
                <a:latin typeface="Arial" panose="020B0604020202020204" pitchFamily="34" charset="0"/>
                <a:ea typeface="+mj-ea"/>
                <a:cs typeface="Arial"/>
              </a:defRPr>
            </a:lvl1pPr>
          </a:lstStyle>
          <a:p>
            <a:pPr lvl="0"/>
            <a:r>
              <a:rPr lang="en-US" dirty="0">
                <a:solidFill>
                  <a:prstClr val="black"/>
                </a:solidFill>
                <a:latin typeface="Helvetica" panose="020B0604020202020204" pitchFamily="34" charset="0"/>
                <a:cs typeface="Helvetica" panose="020B0604020202020204" pitchFamily="34" charset="0"/>
              </a:rPr>
              <a:t>Properties of Arguments</a:t>
            </a:r>
            <a:endParaRPr kumimoji="0" lang="en-US" sz="2800" b="1" i="0" u="none" strike="noStrike" kern="1200" cap="none" spc="-50" normalizeH="0" baseline="0" noProof="0" dirty="0">
              <a:ln>
                <a:noFill/>
              </a:ln>
              <a:solidFill>
                <a:prstClr val="black"/>
              </a:solidFill>
              <a:effectLst/>
              <a:uLnTx/>
              <a:uFillTx/>
              <a:latin typeface="Helvetica" panose="020B0604020202020204" pitchFamily="34" charset="0"/>
              <a:ea typeface="+mj-ea"/>
              <a:cs typeface="Helvetica" panose="020B0604020202020204" pitchFamily="34" charset="0"/>
            </a:endParaRPr>
          </a:p>
        </p:txBody>
      </p:sp>
      <p:sp>
        <p:nvSpPr>
          <p:cNvPr id="31" name="Rectangle 30">
            <a:extLst>
              <a:ext uri="{FF2B5EF4-FFF2-40B4-BE49-F238E27FC236}">
                <a16:creationId xmlns:a16="http://schemas.microsoft.com/office/drawing/2014/main" xmlns="" id="{53ADBD0E-AC30-4CB8-AD24-FD52A1B4EDE2}"/>
              </a:ext>
            </a:extLst>
          </p:cNvPr>
          <p:cNvSpPr/>
          <p:nvPr/>
        </p:nvSpPr>
        <p:spPr>
          <a:xfrm>
            <a:off x="1024469" y="1157566"/>
            <a:ext cx="10972800" cy="2743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7" name="Rectangle 36">
            <a:extLst>
              <a:ext uri="{FF2B5EF4-FFF2-40B4-BE49-F238E27FC236}">
                <a16:creationId xmlns:a16="http://schemas.microsoft.com/office/drawing/2014/main" xmlns="" id="{98F2C553-7C4B-4EA3-8730-56C48E6084F7}"/>
              </a:ext>
            </a:extLst>
          </p:cNvPr>
          <p:cNvSpPr/>
          <p:nvPr/>
        </p:nvSpPr>
        <p:spPr>
          <a:xfrm>
            <a:off x="-1" y="6812282"/>
            <a:ext cx="12192001" cy="45719"/>
          </a:xfrm>
          <a:prstGeom prst="rect">
            <a:avLst/>
          </a:prstGeom>
          <a:solidFill>
            <a:srgbClr val="FA42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 name="Rectangle 37">
            <a:extLst>
              <a:ext uri="{FF2B5EF4-FFF2-40B4-BE49-F238E27FC236}">
                <a16:creationId xmlns:a16="http://schemas.microsoft.com/office/drawing/2014/main" xmlns="" id="{9AC202AD-559C-41DE-9AE0-EA5E003805CB}"/>
              </a:ext>
            </a:extLst>
          </p:cNvPr>
          <p:cNvSpPr/>
          <p:nvPr/>
        </p:nvSpPr>
        <p:spPr>
          <a:xfrm>
            <a:off x="381101" y="1243556"/>
            <a:ext cx="11583414" cy="400110"/>
          </a:xfrm>
          <a:prstGeom prst="rect">
            <a:avLst/>
          </a:prstGeom>
        </p:spPr>
        <p:txBody>
          <a:bodyPr wrap="square">
            <a:spAutoFit/>
          </a:bodyPr>
          <a:lstStyle/>
          <a:p>
            <a:pPr lvl="0">
              <a:defRPr/>
            </a:pPr>
            <a:r>
              <a:rPr lang="en-US" sz="2000" dirty="0">
                <a:solidFill>
                  <a:srgbClr val="ED7D31">
                    <a:lumMod val="10000"/>
                  </a:srgbClr>
                </a:solidFill>
                <a:latin typeface="Helvetica" panose="020B0604020202020204" pitchFamily="34" charset="0"/>
                <a:ea typeface="Inter" panose="020B0502030000000004" pitchFamily="34" charset="0"/>
                <a:cs typeface="Helvetica" panose="020B0604020202020204" pitchFamily="34" charset="0"/>
              </a:rPr>
              <a:t>Users can configure arguments through their properties:</a:t>
            </a:r>
          </a:p>
        </p:txBody>
      </p:sp>
      <p:sp>
        <p:nvSpPr>
          <p:cNvPr id="39" name="Rectangle 38">
            <a:extLst>
              <a:ext uri="{FF2B5EF4-FFF2-40B4-BE49-F238E27FC236}">
                <a16:creationId xmlns:a16="http://schemas.microsoft.com/office/drawing/2014/main" xmlns="" id="{0B6FA040-AED1-4CEB-B00A-8A1588CE0DE8}"/>
              </a:ext>
            </a:extLst>
          </p:cNvPr>
          <p:cNvSpPr/>
          <p:nvPr/>
        </p:nvSpPr>
        <p:spPr>
          <a:xfrm>
            <a:off x="384665" y="1157566"/>
            <a:ext cx="73152" cy="2743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 name="Rectangle 39">
            <a:extLst>
              <a:ext uri="{FF2B5EF4-FFF2-40B4-BE49-F238E27FC236}">
                <a16:creationId xmlns:a16="http://schemas.microsoft.com/office/drawing/2014/main" xmlns="" id="{DCC78C35-16D4-416B-B32D-5DC2F552672C}"/>
              </a:ext>
            </a:extLst>
          </p:cNvPr>
          <p:cNvSpPr/>
          <p:nvPr/>
        </p:nvSpPr>
        <p:spPr>
          <a:xfrm>
            <a:off x="511406" y="1157566"/>
            <a:ext cx="73152" cy="2743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1" name="Rectangle 40">
            <a:extLst>
              <a:ext uri="{FF2B5EF4-FFF2-40B4-BE49-F238E27FC236}">
                <a16:creationId xmlns:a16="http://schemas.microsoft.com/office/drawing/2014/main" xmlns="" id="{61507461-5C9A-491C-8F6C-B9026EA93C0C}"/>
              </a:ext>
            </a:extLst>
          </p:cNvPr>
          <p:cNvSpPr/>
          <p:nvPr/>
        </p:nvSpPr>
        <p:spPr>
          <a:xfrm>
            <a:off x="638147" y="1157566"/>
            <a:ext cx="73152" cy="2743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2" name="Rectangle 41">
            <a:extLst>
              <a:ext uri="{FF2B5EF4-FFF2-40B4-BE49-F238E27FC236}">
                <a16:creationId xmlns:a16="http://schemas.microsoft.com/office/drawing/2014/main" xmlns="" id="{EFC12F44-651B-48CD-9F60-57BAB57DC806}"/>
              </a:ext>
            </a:extLst>
          </p:cNvPr>
          <p:cNvSpPr/>
          <p:nvPr/>
        </p:nvSpPr>
        <p:spPr>
          <a:xfrm>
            <a:off x="764888" y="1157566"/>
            <a:ext cx="73152" cy="2743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 name="Rectangle 42">
            <a:extLst>
              <a:ext uri="{FF2B5EF4-FFF2-40B4-BE49-F238E27FC236}">
                <a16:creationId xmlns:a16="http://schemas.microsoft.com/office/drawing/2014/main" xmlns="" id="{A6D9627D-80F0-4437-899C-D8E243118C41}"/>
              </a:ext>
            </a:extLst>
          </p:cNvPr>
          <p:cNvSpPr/>
          <p:nvPr/>
        </p:nvSpPr>
        <p:spPr>
          <a:xfrm>
            <a:off x="891627" y="1157566"/>
            <a:ext cx="73152" cy="2743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2" name="Group 1">
            <a:extLst>
              <a:ext uri="{FF2B5EF4-FFF2-40B4-BE49-F238E27FC236}">
                <a16:creationId xmlns:a16="http://schemas.microsoft.com/office/drawing/2014/main" xmlns="" id="{301D86C7-453B-4E56-BBB8-C1ECCB64827E}"/>
              </a:ext>
            </a:extLst>
          </p:cNvPr>
          <p:cNvGrpSpPr/>
          <p:nvPr/>
        </p:nvGrpSpPr>
        <p:grpSpPr>
          <a:xfrm>
            <a:off x="2641734" y="1958795"/>
            <a:ext cx="6610000" cy="4507231"/>
            <a:chOff x="3472263" y="2167803"/>
            <a:chExt cx="5374517" cy="3664779"/>
          </a:xfrm>
        </p:grpSpPr>
        <p:grpSp>
          <p:nvGrpSpPr>
            <p:cNvPr id="56" name="Group 55">
              <a:extLst>
                <a:ext uri="{FF2B5EF4-FFF2-40B4-BE49-F238E27FC236}">
                  <a16:creationId xmlns:a16="http://schemas.microsoft.com/office/drawing/2014/main" xmlns="" id="{B6E23710-F946-41BF-859E-272DDCBD0B88}"/>
                </a:ext>
              </a:extLst>
            </p:cNvPr>
            <p:cNvGrpSpPr/>
            <p:nvPr/>
          </p:nvGrpSpPr>
          <p:grpSpPr>
            <a:xfrm>
              <a:off x="3472263" y="2167803"/>
              <a:ext cx="5374517" cy="1519115"/>
              <a:chOff x="1276657" y="1339332"/>
              <a:chExt cx="5374517" cy="1519115"/>
            </a:xfrm>
          </p:grpSpPr>
          <p:grpSp>
            <p:nvGrpSpPr>
              <p:cNvPr id="57" name="Group 56">
                <a:extLst>
                  <a:ext uri="{FF2B5EF4-FFF2-40B4-BE49-F238E27FC236}">
                    <a16:creationId xmlns:a16="http://schemas.microsoft.com/office/drawing/2014/main" xmlns="" id="{807F00CF-BF92-4D5A-A054-1DB2423E7F07}"/>
                  </a:ext>
                </a:extLst>
              </p:cNvPr>
              <p:cNvGrpSpPr/>
              <p:nvPr/>
            </p:nvGrpSpPr>
            <p:grpSpPr>
              <a:xfrm>
                <a:off x="4585608" y="1339332"/>
                <a:ext cx="2065566" cy="1519115"/>
                <a:chOff x="5919729" y="3446550"/>
                <a:chExt cx="2065566" cy="1519115"/>
              </a:xfrm>
            </p:grpSpPr>
            <p:sp>
              <p:nvSpPr>
                <p:cNvPr id="61" name="Rounded Rectangle 27">
                  <a:extLst>
                    <a:ext uri="{FF2B5EF4-FFF2-40B4-BE49-F238E27FC236}">
                      <a16:creationId xmlns:a16="http://schemas.microsoft.com/office/drawing/2014/main" xmlns="" id="{6CF1F83F-DAB6-4310-BD1E-9FD9C4E6C858}"/>
                    </a:ext>
                  </a:extLst>
                </p:cNvPr>
                <p:cNvSpPr>
                  <a:spLocks noChangeAspect="1"/>
                </p:cNvSpPr>
                <p:nvPr/>
              </p:nvSpPr>
              <p:spPr>
                <a:xfrm>
                  <a:off x="6096000" y="3641537"/>
                  <a:ext cx="1889295" cy="1324128"/>
                </a:xfrm>
                <a:prstGeom prst="roundRect">
                  <a:avLst/>
                </a:prstGeom>
                <a:noFill/>
                <a:ln>
                  <a:solidFill>
                    <a:srgbClr val="FA4616"/>
                  </a:solidFill>
                </a:ln>
                <a:effectLst/>
                <a:scene3d>
                  <a:camera prst="orthographicFront">
                    <a:rot lat="0" lon="0" rev="0"/>
                  </a:camera>
                  <a:lightRig rig="threePt" dir="t">
                    <a:rot lat="0" lon="0" rev="1200000"/>
                  </a:lightRig>
                </a:scene3d>
                <a:sp3d>
                  <a:bevelT w="63500" h="25400"/>
                </a:sp3d>
              </p:spPr>
              <p:txBody>
                <a:bodyPr anchor="t"/>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rgbClr val="FA4616"/>
                      </a:solidFill>
                      <a:effectLst/>
                      <a:uLnTx/>
                      <a:uFillTx/>
                      <a:latin typeface="Arial"/>
                      <a:ea typeface="Roboto Black" panose="02000000000000000000" pitchFamily="2" charset="0"/>
                      <a:cs typeface="Arial" panose="020B0604020202020204" pitchFamily="34" charset="0"/>
                      <a:sym typeface="Arial"/>
                    </a:rPr>
                    <a:t> Direction</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Arial"/>
                      <a:ea typeface="+mn-ea"/>
                      <a:cs typeface="+mn-cs"/>
                    </a:rPr>
                    <a:t>Direction from/to which the data is passed</a:t>
                  </a:r>
                  <a:endParaRPr kumimoji="0" lang="en-US" sz="1600" b="0" i="0" u="none" strike="noStrike" kern="0" cap="none" spc="0" normalizeH="0" baseline="0" noProof="0" dirty="0">
                    <a:ln>
                      <a:noFill/>
                    </a:ln>
                    <a:solidFill>
                      <a:srgbClr val="000000"/>
                    </a:solidFill>
                    <a:effectLst/>
                    <a:uLnTx/>
                    <a:uFillTx/>
                    <a:latin typeface="Arial"/>
                    <a:ea typeface="Roboto Condensed Light" panose="02000000000000000000" pitchFamily="2" charset="0"/>
                    <a:cs typeface="Arial" panose="020B0604020202020204" pitchFamily="34" charset="0"/>
                    <a:sym typeface="Arial"/>
                  </a:endParaRPr>
                </a:p>
              </p:txBody>
            </p:sp>
            <p:sp>
              <p:nvSpPr>
                <p:cNvPr id="62" name="TextBox 61">
                  <a:extLst>
                    <a:ext uri="{FF2B5EF4-FFF2-40B4-BE49-F238E27FC236}">
                      <a16:creationId xmlns:a16="http://schemas.microsoft.com/office/drawing/2014/main" xmlns="" id="{2350B21F-CE4C-4568-BC41-6C45F879EE14}"/>
                    </a:ext>
                  </a:extLst>
                </p:cNvPr>
                <p:cNvSpPr txBox="1"/>
                <p:nvPr/>
              </p:nvSpPr>
              <p:spPr>
                <a:xfrm>
                  <a:off x="5919729" y="3446550"/>
                  <a:ext cx="609544" cy="544830"/>
                </a:xfrm>
                <a:prstGeom prst="roundRect">
                  <a:avLst/>
                </a:prstGeom>
                <a:solidFill>
                  <a:srgbClr val="FA4616"/>
                </a:solidFill>
                <a:ln w="25400" cap="flat" cmpd="sng" algn="ctr">
                  <a:noFill/>
                  <a:prstDash val="solid"/>
                </a:ln>
                <a:effectLst/>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600" b="1" i="0" u="none" strike="noStrike" kern="0" cap="none" spc="0" normalizeH="0" baseline="0" noProof="0">
                      <a:ln>
                        <a:noFill/>
                      </a:ln>
                      <a:solidFill>
                        <a:srgbClr val="FFFFFF"/>
                      </a:solidFill>
                      <a:effectLst/>
                      <a:uLnTx/>
                      <a:uFillTx/>
                      <a:latin typeface="Arial"/>
                      <a:ea typeface="+mn-ea"/>
                      <a:cs typeface="Arial" panose="020B0604020202020204" pitchFamily="34" charset="0"/>
                    </a:rPr>
                    <a:t>02</a:t>
                  </a:r>
                </a:p>
              </p:txBody>
            </p:sp>
          </p:grpSp>
          <p:grpSp>
            <p:nvGrpSpPr>
              <p:cNvPr id="58" name="Group 57">
                <a:extLst>
                  <a:ext uri="{FF2B5EF4-FFF2-40B4-BE49-F238E27FC236}">
                    <a16:creationId xmlns:a16="http://schemas.microsoft.com/office/drawing/2014/main" xmlns="" id="{AF70B7D4-7EA4-41E0-BA2F-AF28652FBA2F}"/>
                  </a:ext>
                </a:extLst>
              </p:cNvPr>
              <p:cNvGrpSpPr/>
              <p:nvPr/>
            </p:nvGrpSpPr>
            <p:grpSpPr>
              <a:xfrm>
                <a:off x="1276657" y="1339332"/>
                <a:ext cx="2065567" cy="1519115"/>
                <a:chOff x="5919728" y="3446550"/>
                <a:chExt cx="2065567" cy="1519115"/>
              </a:xfrm>
            </p:grpSpPr>
            <p:sp>
              <p:nvSpPr>
                <p:cNvPr id="59" name="Rounded Rectangle 27">
                  <a:extLst>
                    <a:ext uri="{FF2B5EF4-FFF2-40B4-BE49-F238E27FC236}">
                      <a16:creationId xmlns:a16="http://schemas.microsoft.com/office/drawing/2014/main" xmlns="" id="{F412980D-4DE4-4489-919B-877EE0F836DA}"/>
                    </a:ext>
                  </a:extLst>
                </p:cNvPr>
                <p:cNvSpPr>
                  <a:spLocks noChangeAspect="1"/>
                </p:cNvSpPr>
                <p:nvPr/>
              </p:nvSpPr>
              <p:spPr>
                <a:xfrm>
                  <a:off x="6096000" y="3641537"/>
                  <a:ext cx="1889295" cy="1324128"/>
                </a:xfrm>
                <a:prstGeom prst="roundRect">
                  <a:avLst/>
                </a:prstGeom>
                <a:noFill/>
                <a:ln>
                  <a:solidFill>
                    <a:srgbClr val="0067DE"/>
                  </a:solidFill>
                </a:ln>
                <a:effectLst/>
                <a:scene3d>
                  <a:camera prst="orthographicFront">
                    <a:rot lat="0" lon="0" rev="0"/>
                  </a:camera>
                  <a:lightRig rig="threePt" dir="t">
                    <a:rot lat="0" lon="0" rev="1200000"/>
                  </a:lightRig>
                </a:scene3d>
                <a:sp3d>
                  <a:bevelT w="63500" h="25400"/>
                </a:sp3d>
              </p:spPr>
              <p:txBody>
                <a:bodyPr anchor="t"/>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rgbClr val="0067DE"/>
                      </a:solidFill>
                      <a:effectLst/>
                      <a:uLnTx/>
                      <a:uFillTx/>
                      <a:latin typeface="Arial"/>
                      <a:ea typeface="+mn-ea"/>
                      <a:cs typeface="Arial" panose="020B0604020202020204" pitchFamily="34" charset="0"/>
                      <a:sym typeface="Arial"/>
                    </a:rPr>
                    <a:t>Name</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Arial"/>
                      <a:ea typeface="+mn-ea"/>
                      <a:cs typeface="Arial" panose="020B0604020202020204" pitchFamily="34" charset="0"/>
                      <a:sym typeface="Arial"/>
                    </a:rPr>
                    <a:t>Name of the argument</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58595B"/>
                    </a:solidFill>
                    <a:effectLst/>
                    <a:uLnTx/>
                    <a:uFillTx/>
                    <a:latin typeface="Arial"/>
                    <a:ea typeface="+mn-ea"/>
                    <a:cs typeface="Arial" panose="020B0604020202020204" pitchFamily="34" charset="0"/>
                    <a:sym typeface="Arial"/>
                  </a:endParaRPr>
                </a:p>
              </p:txBody>
            </p:sp>
            <p:sp>
              <p:nvSpPr>
                <p:cNvPr id="60" name="TextBox 59">
                  <a:extLst>
                    <a:ext uri="{FF2B5EF4-FFF2-40B4-BE49-F238E27FC236}">
                      <a16:creationId xmlns:a16="http://schemas.microsoft.com/office/drawing/2014/main" xmlns="" id="{7CF40D28-85CE-4ADC-99E2-5E1A27823767}"/>
                    </a:ext>
                  </a:extLst>
                </p:cNvPr>
                <p:cNvSpPr txBox="1"/>
                <p:nvPr/>
              </p:nvSpPr>
              <p:spPr>
                <a:xfrm>
                  <a:off x="5919728" y="3446550"/>
                  <a:ext cx="609543" cy="544830"/>
                </a:xfrm>
                <a:prstGeom prst="roundRect">
                  <a:avLst/>
                </a:prstGeom>
                <a:solidFill>
                  <a:srgbClr val="0067DE"/>
                </a:solidFill>
                <a:ln w="25400" cap="flat" cmpd="sng" algn="ctr">
                  <a:noFill/>
                  <a:prstDash val="solid"/>
                </a:ln>
                <a:effectLst/>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600" b="1" i="0" u="none" strike="noStrike" kern="0" cap="none" spc="0" normalizeH="0" baseline="0" noProof="0" dirty="0">
                      <a:ln>
                        <a:noFill/>
                      </a:ln>
                      <a:solidFill>
                        <a:srgbClr val="FFFFFF"/>
                      </a:solidFill>
                      <a:effectLst/>
                      <a:uLnTx/>
                      <a:uFillTx/>
                      <a:latin typeface="Arial"/>
                      <a:ea typeface="+mn-ea"/>
                      <a:cs typeface="Arial" panose="020B0604020202020204" pitchFamily="34" charset="0"/>
                    </a:rPr>
                    <a:t>01</a:t>
                  </a:r>
                </a:p>
              </p:txBody>
            </p:sp>
          </p:grpSp>
        </p:grpSp>
        <p:grpSp>
          <p:nvGrpSpPr>
            <p:cNvPr id="63" name="Group 62">
              <a:extLst>
                <a:ext uri="{FF2B5EF4-FFF2-40B4-BE49-F238E27FC236}">
                  <a16:creationId xmlns:a16="http://schemas.microsoft.com/office/drawing/2014/main" xmlns="" id="{E9F3B010-EE9B-4FB0-B2D7-A3B600811080}"/>
                </a:ext>
              </a:extLst>
            </p:cNvPr>
            <p:cNvGrpSpPr/>
            <p:nvPr/>
          </p:nvGrpSpPr>
          <p:grpSpPr>
            <a:xfrm>
              <a:off x="3472263" y="4313467"/>
              <a:ext cx="5374517" cy="1519115"/>
              <a:chOff x="1416501" y="3484996"/>
              <a:chExt cx="5374517" cy="1519115"/>
            </a:xfrm>
          </p:grpSpPr>
          <p:grpSp>
            <p:nvGrpSpPr>
              <p:cNvPr id="64" name="Group 63">
                <a:extLst>
                  <a:ext uri="{FF2B5EF4-FFF2-40B4-BE49-F238E27FC236}">
                    <a16:creationId xmlns:a16="http://schemas.microsoft.com/office/drawing/2014/main" xmlns="" id="{310E28BC-1BAE-425F-B1ED-7072D8826DF6}"/>
                  </a:ext>
                </a:extLst>
              </p:cNvPr>
              <p:cNvGrpSpPr/>
              <p:nvPr/>
            </p:nvGrpSpPr>
            <p:grpSpPr>
              <a:xfrm>
                <a:off x="4725452" y="3484996"/>
                <a:ext cx="2065566" cy="1519115"/>
                <a:chOff x="5919729" y="3446550"/>
                <a:chExt cx="2065566" cy="1519115"/>
              </a:xfrm>
            </p:grpSpPr>
            <p:sp>
              <p:nvSpPr>
                <p:cNvPr id="68" name="Rounded Rectangle 27">
                  <a:extLst>
                    <a:ext uri="{FF2B5EF4-FFF2-40B4-BE49-F238E27FC236}">
                      <a16:creationId xmlns:a16="http://schemas.microsoft.com/office/drawing/2014/main" xmlns="" id="{C644C502-FB1D-4EC9-94B0-5401A41C7371}"/>
                    </a:ext>
                  </a:extLst>
                </p:cNvPr>
                <p:cNvSpPr>
                  <a:spLocks noChangeAspect="1"/>
                </p:cNvSpPr>
                <p:nvPr/>
              </p:nvSpPr>
              <p:spPr>
                <a:xfrm>
                  <a:off x="6096000" y="3641537"/>
                  <a:ext cx="1889295" cy="1324128"/>
                </a:xfrm>
                <a:prstGeom prst="roundRect">
                  <a:avLst/>
                </a:prstGeom>
                <a:noFill/>
                <a:ln>
                  <a:solidFill>
                    <a:srgbClr val="58595B"/>
                  </a:solidFill>
                </a:ln>
                <a:effectLst/>
                <a:scene3d>
                  <a:camera prst="orthographicFront">
                    <a:rot lat="0" lon="0" rev="0"/>
                  </a:camera>
                  <a:lightRig rig="threePt" dir="t">
                    <a:rot lat="0" lon="0" rev="1200000"/>
                  </a:lightRig>
                </a:scene3d>
                <a:sp3d>
                  <a:bevelT w="63500" h="25400"/>
                </a:sp3d>
              </p:spPr>
              <p:txBody>
                <a:bodyPr anchor="t"/>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rgbClr val="58595B"/>
                      </a:solidFill>
                      <a:effectLst/>
                      <a:uLnTx/>
                      <a:uFillTx/>
                      <a:latin typeface="Arial"/>
                      <a:ea typeface="Roboto Black" panose="02000000000000000000" pitchFamily="2" charset="0"/>
                      <a:cs typeface="Arial" panose="020B0604020202020204" pitchFamily="34" charset="0"/>
                      <a:sym typeface="Arial"/>
                    </a:rPr>
                    <a:t>Value</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Arial"/>
                      <a:ea typeface="+mn-ea"/>
                      <a:cs typeface="Arial" panose="020B0604020202020204" pitchFamily="34" charset="0"/>
                      <a:sym typeface="Arial"/>
                    </a:rPr>
                    <a:t>Data that an argument holds</a:t>
                  </a:r>
                  <a:endParaRPr kumimoji="0" lang="en-US" sz="1600" b="0" i="0" u="none" strike="noStrike" kern="0" cap="none" spc="0" normalizeH="0" baseline="0" noProof="0" dirty="0">
                    <a:ln>
                      <a:noFill/>
                    </a:ln>
                    <a:solidFill>
                      <a:srgbClr val="000000"/>
                    </a:solidFill>
                    <a:effectLst/>
                    <a:uLnTx/>
                    <a:uFillTx/>
                    <a:latin typeface="Arial"/>
                    <a:ea typeface="Roboto Condensed Light" panose="02000000000000000000" pitchFamily="2" charset="0"/>
                    <a:cs typeface="Arial" panose="020B0604020202020204" pitchFamily="34" charset="0"/>
                    <a:sym typeface="Arial"/>
                  </a:endParaRPr>
                </a:p>
              </p:txBody>
            </p:sp>
            <p:sp>
              <p:nvSpPr>
                <p:cNvPr id="69" name="TextBox 68">
                  <a:extLst>
                    <a:ext uri="{FF2B5EF4-FFF2-40B4-BE49-F238E27FC236}">
                      <a16:creationId xmlns:a16="http://schemas.microsoft.com/office/drawing/2014/main" xmlns="" id="{B69F209C-3F82-40B0-BC52-E6F20D98600B}"/>
                    </a:ext>
                  </a:extLst>
                </p:cNvPr>
                <p:cNvSpPr txBox="1"/>
                <p:nvPr/>
              </p:nvSpPr>
              <p:spPr>
                <a:xfrm>
                  <a:off x="5919729" y="3446550"/>
                  <a:ext cx="609544" cy="544830"/>
                </a:xfrm>
                <a:prstGeom prst="roundRect">
                  <a:avLst/>
                </a:prstGeom>
                <a:solidFill>
                  <a:srgbClr val="58595B"/>
                </a:solidFill>
                <a:ln w="25400" cap="flat" cmpd="sng" algn="ctr">
                  <a:noFill/>
                  <a:prstDash val="solid"/>
                </a:ln>
                <a:effectLst/>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600" b="1" i="0" u="none" strike="noStrike" kern="0" cap="none" spc="0" normalizeH="0" baseline="0" noProof="0" dirty="0">
                      <a:ln>
                        <a:noFill/>
                      </a:ln>
                      <a:solidFill>
                        <a:srgbClr val="FFFFFF"/>
                      </a:solidFill>
                      <a:effectLst/>
                      <a:uLnTx/>
                      <a:uFillTx/>
                      <a:latin typeface="Arial"/>
                      <a:ea typeface="+mn-ea"/>
                      <a:cs typeface="Arial" panose="020B0604020202020204" pitchFamily="34" charset="0"/>
                    </a:rPr>
                    <a:t>04</a:t>
                  </a:r>
                </a:p>
              </p:txBody>
            </p:sp>
          </p:grpSp>
          <p:grpSp>
            <p:nvGrpSpPr>
              <p:cNvPr id="65" name="Group 64">
                <a:extLst>
                  <a:ext uri="{FF2B5EF4-FFF2-40B4-BE49-F238E27FC236}">
                    <a16:creationId xmlns:a16="http://schemas.microsoft.com/office/drawing/2014/main" xmlns="" id="{0239F537-76A8-4346-86D8-9B9ABAF42197}"/>
                  </a:ext>
                </a:extLst>
              </p:cNvPr>
              <p:cNvGrpSpPr/>
              <p:nvPr/>
            </p:nvGrpSpPr>
            <p:grpSpPr>
              <a:xfrm>
                <a:off x="1416501" y="3484996"/>
                <a:ext cx="2065567" cy="1519115"/>
                <a:chOff x="5919728" y="3446550"/>
                <a:chExt cx="2065567" cy="1519115"/>
              </a:xfrm>
            </p:grpSpPr>
            <p:sp>
              <p:nvSpPr>
                <p:cNvPr id="66" name="Rounded Rectangle 27">
                  <a:extLst>
                    <a:ext uri="{FF2B5EF4-FFF2-40B4-BE49-F238E27FC236}">
                      <a16:creationId xmlns:a16="http://schemas.microsoft.com/office/drawing/2014/main" xmlns="" id="{A07DDD55-90BE-4DEF-8633-98DE384942CA}"/>
                    </a:ext>
                  </a:extLst>
                </p:cNvPr>
                <p:cNvSpPr>
                  <a:spLocks noChangeAspect="1"/>
                </p:cNvSpPr>
                <p:nvPr/>
              </p:nvSpPr>
              <p:spPr>
                <a:xfrm>
                  <a:off x="6096000" y="3641537"/>
                  <a:ext cx="1889295" cy="1324128"/>
                </a:xfrm>
                <a:prstGeom prst="roundRect">
                  <a:avLst/>
                </a:prstGeom>
                <a:noFill/>
                <a:ln>
                  <a:solidFill>
                    <a:srgbClr val="FFB50E"/>
                  </a:solidFill>
                </a:ln>
                <a:effectLst/>
                <a:scene3d>
                  <a:camera prst="orthographicFront">
                    <a:rot lat="0" lon="0" rev="0"/>
                  </a:camera>
                  <a:lightRig rig="threePt" dir="t">
                    <a:rot lat="0" lon="0" rev="1200000"/>
                  </a:lightRig>
                </a:scene3d>
                <a:sp3d>
                  <a:bevelT w="63500" h="25400"/>
                </a:sp3d>
              </p:spPr>
              <p:txBody>
                <a:bodyPr anchor="t"/>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rgbClr val="FFB50E"/>
                      </a:solidFill>
                      <a:effectLst/>
                      <a:uLnTx/>
                      <a:uFillTx/>
                      <a:latin typeface="Arial"/>
                      <a:ea typeface="Roboto Black" panose="02000000000000000000" pitchFamily="2" charset="0"/>
                      <a:cs typeface="Arial" panose="020B0604020202020204" pitchFamily="34" charset="0"/>
                      <a:sym typeface="Arial"/>
                    </a:rPr>
                    <a:t>Type</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600" b="0" i="0" u="none" strike="noStrike" kern="0" cap="none" spc="0" normalizeH="0" baseline="0" noProof="0" dirty="0">
                      <a:ln>
                        <a:noFill/>
                      </a:ln>
                      <a:solidFill>
                        <a:srgbClr val="000000"/>
                      </a:solidFill>
                      <a:effectLst/>
                      <a:uLnTx/>
                      <a:uFillTx/>
                      <a:latin typeface="Arial"/>
                      <a:ea typeface="+mn-ea"/>
                      <a:cs typeface="+mn-cs"/>
                    </a:rPr>
                    <a:t>Kind of data that the argument is intended to store</a:t>
                  </a:r>
                  <a:endParaRPr kumimoji="0" lang="en-US" sz="1600" b="0" i="0" u="none" strike="noStrike" kern="0" cap="none" spc="0" normalizeH="0" baseline="0" noProof="0" dirty="0">
                    <a:ln>
                      <a:noFill/>
                    </a:ln>
                    <a:solidFill>
                      <a:srgbClr val="000000"/>
                    </a:solidFill>
                    <a:effectLst/>
                    <a:uLnTx/>
                    <a:uFillTx/>
                    <a:latin typeface="Arial"/>
                    <a:ea typeface="Roboto Condensed Light" panose="02000000000000000000" pitchFamily="2" charset="0"/>
                    <a:cs typeface="Arial" panose="020B0604020202020204" pitchFamily="34" charset="0"/>
                    <a:sym typeface="Arial"/>
                  </a:endParaRPr>
                </a:p>
              </p:txBody>
            </p:sp>
            <p:sp>
              <p:nvSpPr>
                <p:cNvPr id="67" name="TextBox 66">
                  <a:extLst>
                    <a:ext uri="{FF2B5EF4-FFF2-40B4-BE49-F238E27FC236}">
                      <a16:creationId xmlns:a16="http://schemas.microsoft.com/office/drawing/2014/main" xmlns="" id="{C6CDBB12-5E4A-427A-BF85-D9250F21DE25}"/>
                    </a:ext>
                  </a:extLst>
                </p:cNvPr>
                <p:cNvSpPr txBox="1"/>
                <p:nvPr/>
              </p:nvSpPr>
              <p:spPr>
                <a:xfrm>
                  <a:off x="5919728" y="3446550"/>
                  <a:ext cx="609543" cy="544830"/>
                </a:xfrm>
                <a:prstGeom prst="roundRect">
                  <a:avLst/>
                </a:prstGeom>
                <a:solidFill>
                  <a:srgbClr val="FFB50E"/>
                </a:solidFill>
                <a:ln w="25400" cap="flat" cmpd="sng" algn="ctr">
                  <a:noFill/>
                  <a:prstDash val="solid"/>
                </a:ln>
                <a:effectLst/>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600" b="1" i="0" u="none" strike="noStrike" kern="0" cap="none" spc="0" normalizeH="0" baseline="0" noProof="0">
                      <a:ln>
                        <a:noFill/>
                      </a:ln>
                      <a:solidFill>
                        <a:srgbClr val="FFFFFF"/>
                      </a:solidFill>
                      <a:effectLst/>
                      <a:uLnTx/>
                      <a:uFillTx/>
                      <a:latin typeface="Arial"/>
                      <a:ea typeface="+mn-ea"/>
                      <a:cs typeface="Arial" panose="020B0604020202020204" pitchFamily="34" charset="0"/>
                    </a:rPr>
                    <a:t>03</a:t>
                  </a:r>
                </a:p>
              </p:txBody>
            </p:sp>
          </p:grpSp>
        </p:grpSp>
      </p:grpSp>
    </p:spTree>
    <p:custDataLst>
      <p:tags r:id="rId1"/>
    </p:custDataLst>
    <p:extLst>
      <p:ext uri="{BB962C8B-B14F-4D97-AF65-F5344CB8AC3E}">
        <p14:creationId xmlns:p14="http://schemas.microsoft.com/office/powerpoint/2010/main" val="6040600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xmlns="" id="{01416D81-7FF6-4B72-93E6-139E49160A2E}"/>
              </a:ext>
            </a:extLst>
          </p:cNvPr>
          <p:cNvSpPr txBox="1">
            <a:spLocks/>
          </p:cNvSpPr>
          <p:nvPr/>
        </p:nvSpPr>
        <p:spPr>
          <a:xfrm>
            <a:off x="383071" y="1084673"/>
            <a:ext cx="6782087" cy="560909"/>
          </a:xfrm>
          <a:prstGeom prst="rect">
            <a:avLst/>
          </a:prstGeom>
        </p:spPr>
        <p:txBody>
          <a:bodyPr vert="horz" lIns="0" tIns="0" rIns="0" bIns="0" rtlCol="0" anchor="ctr" anchorCtr="0">
            <a:noAutofit/>
          </a:bodyPr>
          <a:lstStyle>
            <a:lvl1pPr algn="l" defTabSz="914400" rtl="0" eaLnBrk="1" latinLnBrk="0" hangingPunct="1">
              <a:lnSpc>
                <a:spcPct val="80000"/>
              </a:lnSpc>
              <a:spcBef>
                <a:spcPct val="0"/>
              </a:spcBef>
              <a:buNone/>
              <a:defRPr sz="5000" b="1" i="0" kern="1200" spc="-100">
                <a:solidFill>
                  <a:schemeClr val="tx2"/>
                </a:solidFill>
                <a:latin typeface="Arial"/>
                <a:ea typeface="+mj-ea"/>
                <a:cs typeface="Arial"/>
              </a:defRPr>
            </a:lvl1pPr>
          </a:lstStyle>
          <a:p>
            <a:pPr lvl="0"/>
            <a:r>
              <a:rPr lang="en-US" sz="4000" dirty="0">
                <a:solidFill>
                  <a:prstClr val="black"/>
                </a:solidFill>
                <a:latin typeface="Helvetica LT Std" panose="020B05040202020A0204" pitchFamily="34" charset="0"/>
                <a:cs typeface="Arial" panose="020B0604020202020204" pitchFamily="34" charset="0"/>
              </a:rPr>
              <a:t>Arguments Panel</a:t>
            </a:r>
          </a:p>
        </p:txBody>
      </p:sp>
      <p:sp>
        <p:nvSpPr>
          <p:cNvPr id="9" name="Subtitle 2">
            <a:extLst>
              <a:ext uri="{FF2B5EF4-FFF2-40B4-BE49-F238E27FC236}">
                <a16:creationId xmlns:a16="http://schemas.microsoft.com/office/drawing/2014/main" xmlns="" id="{4577B193-B5BB-4191-B0F1-A8068115EE51}"/>
              </a:ext>
            </a:extLst>
          </p:cNvPr>
          <p:cNvSpPr txBox="1">
            <a:spLocks/>
          </p:cNvSpPr>
          <p:nvPr/>
        </p:nvSpPr>
        <p:spPr>
          <a:xfrm>
            <a:off x="511629" y="1793435"/>
            <a:ext cx="5164850" cy="1619570"/>
          </a:xfrm>
          <a:prstGeom prst="rect">
            <a:avLst/>
          </a:prstGeom>
        </p:spPr>
        <p:txBody>
          <a:bodyPr vert="horz" lIns="0" tIns="0" rIns="0" bIns="0" rtlCol="0" anchor="t" anchorCtr="0">
            <a:normAutofit/>
          </a:bodyPr>
          <a:lstStyle>
            <a:lvl1pPr marL="0" indent="0" algn="l" defTabSz="914400" rtl="0" eaLnBrk="1" latinLnBrk="0" hangingPunct="1">
              <a:lnSpc>
                <a:spcPct val="85000"/>
              </a:lnSpc>
              <a:spcBef>
                <a:spcPts val="800"/>
              </a:spcBef>
              <a:buFont typeface="Arial" panose="020B0604020202020204" pitchFamily="34" charset="0"/>
              <a:buNone/>
              <a:defRPr sz="2800" b="1" i="0" kern="1200" spc="-50">
                <a:solidFill>
                  <a:schemeClr val="tx2"/>
                </a:solidFill>
                <a:latin typeface="Arial"/>
                <a:ea typeface="+mn-ea"/>
                <a:cs typeface="Arial"/>
              </a:defRPr>
            </a:lvl1pPr>
            <a:lvl2pPr marL="457200" indent="0" algn="ctr" defTabSz="914400" rtl="0" eaLnBrk="1" latinLnBrk="0" hangingPunct="1">
              <a:lnSpc>
                <a:spcPct val="90000"/>
              </a:lnSpc>
              <a:spcBef>
                <a:spcPts val="500"/>
              </a:spcBef>
              <a:buFont typeface="Arial" panose="020B0604020202020204" pitchFamily="34" charset="0"/>
              <a:buNone/>
              <a:defRPr sz="2400" kern="1200">
                <a:solidFill>
                  <a:schemeClr val="tx1">
                    <a:tint val="75000"/>
                  </a:schemeClr>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9pPr>
          </a:lstStyle>
          <a:p>
            <a:pPr marL="342900" lvl="0" indent="-342900">
              <a:buFont typeface="Arial" panose="020B0604020202020204" pitchFamily="34" charset="0"/>
              <a:buChar char="•"/>
            </a:pPr>
            <a:r>
              <a:rPr lang="en-US" sz="2000" b="0" dirty="0">
                <a:solidFill>
                  <a:prstClr val="black"/>
                </a:solidFill>
                <a:latin typeface="Helvetica LT Std" panose="020B05040202020A0204" pitchFamily="34" charset="0"/>
                <a:cs typeface="Arial" panose="020B0604020202020204" pitchFamily="34" charset="0"/>
              </a:rPr>
              <a:t>Introduction to Arguments Panel</a:t>
            </a:r>
          </a:p>
          <a:p>
            <a:pPr marL="342900" lvl="0" indent="-342900">
              <a:buFont typeface="Arial" panose="020B0604020202020204" pitchFamily="34" charset="0"/>
              <a:buChar char="•"/>
            </a:pPr>
            <a:r>
              <a:rPr lang="en-US" sz="2000" b="0" dirty="0">
                <a:solidFill>
                  <a:prstClr val="black"/>
                </a:solidFill>
                <a:latin typeface="Helvetica LT Std" panose="020B05040202020A0204" pitchFamily="34" charset="0"/>
                <a:cs typeface="Arial" panose="020B0604020202020204" pitchFamily="34" charset="0"/>
              </a:rPr>
              <a:t>Managing arguments</a:t>
            </a:r>
          </a:p>
        </p:txBody>
      </p:sp>
      <p:grpSp>
        <p:nvGrpSpPr>
          <p:cNvPr id="11" name="Group 10">
            <a:extLst>
              <a:ext uri="{FF2B5EF4-FFF2-40B4-BE49-F238E27FC236}">
                <a16:creationId xmlns:a16="http://schemas.microsoft.com/office/drawing/2014/main" xmlns="" id="{E0DC2CA7-5166-4B27-8D28-F3B506C19542}"/>
              </a:ext>
            </a:extLst>
          </p:cNvPr>
          <p:cNvGrpSpPr/>
          <p:nvPr/>
        </p:nvGrpSpPr>
        <p:grpSpPr>
          <a:xfrm rot="5400000">
            <a:off x="7597532" y="1984315"/>
            <a:ext cx="2032867" cy="6342904"/>
            <a:chOff x="9906425" y="258374"/>
            <a:chExt cx="2032867" cy="6341252"/>
          </a:xfrm>
        </p:grpSpPr>
        <p:grpSp>
          <p:nvGrpSpPr>
            <p:cNvPr id="12" name="Group 11">
              <a:extLst>
                <a:ext uri="{FF2B5EF4-FFF2-40B4-BE49-F238E27FC236}">
                  <a16:creationId xmlns:a16="http://schemas.microsoft.com/office/drawing/2014/main" xmlns="" id="{0F4EEEF7-111A-410E-A8C3-7AAC203A7135}"/>
                </a:ext>
              </a:extLst>
            </p:cNvPr>
            <p:cNvGrpSpPr/>
            <p:nvPr userDrawn="1"/>
          </p:nvGrpSpPr>
          <p:grpSpPr>
            <a:xfrm>
              <a:off x="9906425" y="258374"/>
              <a:ext cx="1451546" cy="6341252"/>
              <a:chOff x="10020609" y="242905"/>
              <a:chExt cx="1346145" cy="5880798"/>
            </a:xfrm>
          </p:grpSpPr>
          <p:sp>
            <p:nvSpPr>
              <p:cNvPr id="14" name="Freeform: Shape 13">
                <a:extLst>
                  <a:ext uri="{FF2B5EF4-FFF2-40B4-BE49-F238E27FC236}">
                    <a16:creationId xmlns:a16="http://schemas.microsoft.com/office/drawing/2014/main" xmlns="" id="{A0080152-E38D-48FD-A28A-6AFBF95919E6}"/>
                  </a:ext>
                </a:extLst>
              </p:cNvPr>
              <p:cNvSpPr/>
              <p:nvPr userDrawn="1"/>
            </p:nvSpPr>
            <p:spPr>
              <a:xfrm>
                <a:off x="10020609" y="242905"/>
                <a:ext cx="561506" cy="5880798"/>
              </a:xfrm>
              <a:custGeom>
                <a:avLst/>
                <a:gdLst>
                  <a:gd name="connsiteX0" fmla="*/ 531921 w 561506"/>
                  <a:gd name="connsiteY0" fmla="*/ 5851213 h 5880798"/>
                  <a:gd name="connsiteX1" fmla="*/ 561506 w 561506"/>
                  <a:gd name="connsiteY1" fmla="*/ 5851213 h 5880798"/>
                  <a:gd name="connsiteX2" fmla="*/ 561506 w 561506"/>
                  <a:gd name="connsiteY2" fmla="*/ 5880798 h 5880798"/>
                  <a:gd name="connsiteX3" fmla="*/ 531921 w 561506"/>
                  <a:gd name="connsiteY3" fmla="*/ 5880798 h 5880798"/>
                  <a:gd name="connsiteX4" fmla="*/ 265961 w 561506"/>
                  <a:gd name="connsiteY4" fmla="*/ 5851213 h 5880798"/>
                  <a:gd name="connsiteX5" fmla="*/ 295547 w 561506"/>
                  <a:gd name="connsiteY5" fmla="*/ 5851213 h 5880798"/>
                  <a:gd name="connsiteX6" fmla="*/ 295547 w 561506"/>
                  <a:gd name="connsiteY6" fmla="*/ 5880798 h 5880798"/>
                  <a:gd name="connsiteX7" fmla="*/ 265961 w 561506"/>
                  <a:gd name="connsiteY7" fmla="*/ 5880798 h 5880798"/>
                  <a:gd name="connsiteX8" fmla="*/ 0 w 561506"/>
                  <a:gd name="connsiteY8" fmla="*/ 5851213 h 5880798"/>
                  <a:gd name="connsiteX9" fmla="*/ 29585 w 561506"/>
                  <a:gd name="connsiteY9" fmla="*/ 5851213 h 5880798"/>
                  <a:gd name="connsiteX10" fmla="*/ 29585 w 561506"/>
                  <a:gd name="connsiteY10" fmla="*/ 5880798 h 5880798"/>
                  <a:gd name="connsiteX11" fmla="*/ 0 w 561506"/>
                  <a:gd name="connsiteY11" fmla="*/ 5880798 h 5880798"/>
                  <a:gd name="connsiteX12" fmla="*/ 531921 w 561506"/>
                  <a:gd name="connsiteY12" fmla="*/ 5585253 h 5880798"/>
                  <a:gd name="connsiteX13" fmla="*/ 561506 w 561506"/>
                  <a:gd name="connsiteY13" fmla="*/ 5585253 h 5880798"/>
                  <a:gd name="connsiteX14" fmla="*/ 561506 w 561506"/>
                  <a:gd name="connsiteY14" fmla="*/ 5614838 h 5880798"/>
                  <a:gd name="connsiteX15" fmla="*/ 531921 w 561506"/>
                  <a:gd name="connsiteY15" fmla="*/ 5614838 h 5880798"/>
                  <a:gd name="connsiteX16" fmla="*/ 265961 w 561506"/>
                  <a:gd name="connsiteY16" fmla="*/ 5585253 h 5880798"/>
                  <a:gd name="connsiteX17" fmla="*/ 295547 w 561506"/>
                  <a:gd name="connsiteY17" fmla="*/ 5585253 h 5880798"/>
                  <a:gd name="connsiteX18" fmla="*/ 295547 w 561506"/>
                  <a:gd name="connsiteY18" fmla="*/ 5614838 h 5880798"/>
                  <a:gd name="connsiteX19" fmla="*/ 265961 w 561506"/>
                  <a:gd name="connsiteY19" fmla="*/ 5614838 h 5880798"/>
                  <a:gd name="connsiteX20" fmla="*/ 0 w 561506"/>
                  <a:gd name="connsiteY20" fmla="*/ 5585253 h 5880798"/>
                  <a:gd name="connsiteX21" fmla="*/ 29585 w 561506"/>
                  <a:gd name="connsiteY21" fmla="*/ 5585253 h 5880798"/>
                  <a:gd name="connsiteX22" fmla="*/ 29585 w 561506"/>
                  <a:gd name="connsiteY22" fmla="*/ 5614838 h 5880798"/>
                  <a:gd name="connsiteX23" fmla="*/ 0 w 561506"/>
                  <a:gd name="connsiteY23" fmla="*/ 5614838 h 5880798"/>
                  <a:gd name="connsiteX24" fmla="*/ 531921 w 561506"/>
                  <a:gd name="connsiteY24" fmla="*/ 5319293 h 5880798"/>
                  <a:gd name="connsiteX25" fmla="*/ 561506 w 561506"/>
                  <a:gd name="connsiteY25" fmla="*/ 5319293 h 5880798"/>
                  <a:gd name="connsiteX26" fmla="*/ 561506 w 561506"/>
                  <a:gd name="connsiteY26" fmla="*/ 5348879 h 5880798"/>
                  <a:gd name="connsiteX27" fmla="*/ 531921 w 561506"/>
                  <a:gd name="connsiteY27" fmla="*/ 5348879 h 5880798"/>
                  <a:gd name="connsiteX28" fmla="*/ 265961 w 561506"/>
                  <a:gd name="connsiteY28" fmla="*/ 5319293 h 5880798"/>
                  <a:gd name="connsiteX29" fmla="*/ 295547 w 561506"/>
                  <a:gd name="connsiteY29" fmla="*/ 5319293 h 5880798"/>
                  <a:gd name="connsiteX30" fmla="*/ 295547 w 561506"/>
                  <a:gd name="connsiteY30" fmla="*/ 5348879 h 5880798"/>
                  <a:gd name="connsiteX31" fmla="*/ 265961 w 561506"/>
                  <a:gd name="connsiteY31" fmla="*/ 5348879 h 5880798"/>
                  <a:gd name="connsiteX32" fmla="*/ 0 w 561506"/>
                  <a:gd name="connsiteY32" fmla="*/ 5319293 h 5880798"/>
                  <a:gd name="connsiteX33" fmla="*/ 29585 w 561506"/>
                  <a:gd name="connsiteY33" fmla="*/ 5319293 h 5880798"/>
                  <a:gd name="connsiteX34" fmla="*/ 29585 w 561506"/>
                  <a:gd name="connsiteY34" fmla="*/ 5348879 h 5880798"/>
                  <a:gd name="connsiteX35" fmla="*/ 0 w 561506"/>
                  <a:gd name="connsiteY35" fmla="*/ 5348879 h 5880798"/>
                  <a:gd name="connsiteX36" fmla="*/ 531921 w 561506"/>
                  <a:gd name="connsiteY36" fmla="*/ 5053332 h 5880798"/>
                  <a:gd name="connsiteX37" fmla="*/ 561506 w 561506"/>
                  <a:gd name="connsiteY37" fmla="*/ 5053332 h 5880798"/>
                  <a:gd name="connsiteX38" fmla="*/ 561506 w 561506"/>
                  <a:gd name="connsiteY38" fmla="*/ 5082917 h 5880798"/>
                  <a:gd name="connsiteX39" fmla="*/ 531921 w 561506"/>
                  <a:gd name="connsiteY39" fmla="*/ 5082917 h 5880798"/>
                  <a:gd name="connsiteX40" fmla="*/ 265961 w 561506"/>
                  <a:gd name="connsiteY40" fmla="*/ 5053332 h 5880798"/>
                  <a:gd name="connsiteX41" fmla="*/ 295547 w 561506"/>
                  <a:gd name="connsiteY41" fmla="*/ 5053332 h 5880798"/>
                  <a:gd name="connsiteX42" fmla="*/ 295547 w 561506"/>
                  <a:gd name="connsiteY42" fmla="*/ 5082917 h 5880798"/>
                  <a:gd name="connsiteX43" fmla="*/ 265961 w 561506"/>
                  <a:gd name="connsiteY43" fmla="*/ 5082917 h 5880798"/>
                  <a:gd name="connsiteX44" fmla="*/ 0 w 561506"/>
                  <a:gd name="connsiteY44" fmla="*/ 5053332 h 5880798"/>
                  <a:gd name="connsiteX45" fmla="*/ 29585 w 561506"/>
                  <a:gd name="connsiteY45" fmla="*/ 5053332 h 5880798"/>
                  <a:gd name="connsiteX46" fmla="*/ 29585 w 561506"/>
                  <a:gd name="connsiteY46" fmla="*/ 5082917 h 5880798"/>
                  <a:gd name="connsiteX47" fmla="*/ 0 w 561506"/>
                  <a:gd name="connsiteY47" fmla="*/ 5082917 h 5880798"/>
                  <a:gd name="connsiteX48" fmla="*/ 531921 w 561506"/>
                  <a:gd name="connsiteY48" fmla="*/ 4787372 h 5880798"/>
                  <a:gd name="connsiteX49" fmla="*/ 561506 w 561506"/>
                  <a:gd name="connsiteY49" fmla="*/ 4787372 h 5880798"/>
                  <a:gd name="connsiteX50" fmla="*/ 561506 w 561506"/>
                  <a:gd name="connsiteY50" fmla="*/ 4816958 h 5880798"/>
                  <a:gd name="connsiteX51" fmla="*/ 531921 w 561506"/>
                  <a:gd name="connsiteY51" fmla="*/ 4816958 h 5880798"/>
                  <a:gd name="connsiteX52" fmla="*/ 265961 w 561506"/>
                  <a:gd name="connsiteY52" fmla="*/ 4787372 h 5880798"/>
                  <a:gd name="connsiteX53" fmla="*/ 295547 w 561506"/>
                  <a:gd name="connsiteY53" fmla="*/ 4787372 h 5880798"/>
                  <a:gd name="connsiteX54" fmla="*/ 295547 w 561506"/>
                  <a:gd name="connsiteY54" fmla="*/ 4816958 h 5880798"/>
                  <a:gd name="connsiteX55" fmla="*/ 265961 w 561506"/>
                  <a:gd name="connsiteY55" fmla="*/ 4816958 h 5880798"/>
                  <a:gd name="connsiteX56" fmla="*/ 0 w 561506"/>
                  <a:gd name="connsiteY56" fmla="*/ 4787372 h 5880798"/>
                  <a:gd name="connsiteX57" fmla="*/ 29585 w 561506"/>
                  <a:gd name="connsiteY57" fmla="*/ 4787372 h 5880798"/>
                  <a:gd name="connsiteX58" fmla="*/ 29585 w 561506"/>
                  <a:gd name="connsiteY58" fmla="*/ 4816958 h 5880798"/>
                  <a:gd name="connsiteX59" fmla="*/ 0 w 561506"/>
                  <a:gd name="connsiteY59" fmla="*/ 4816958 h 5880798"/>
                  <a:gd name="connsiteX60" fmla="*/ 531921 w 561506"/>
                  <a:gd name="connsiteY60" fmla="*/ 4521412 h 5880798"/>
                  <a:gd name="connsiteX61" fmla="*/ 561506 w 561506"/>
                  <a:gd name="connsiteY61" fmla="*/ 4521412 h 5880798"/>
                  <a:gd name="connsiteX62" fmla="*/ 561506 w 561506"/>
                  <a:gd name="connsiteY62" fmla="*/ 4550997 h 5880798"/>
                  <a:gd name="connsiteX63" fmla="*/ 531921 w 561506"/>
                  <a:gd name="connsiteY63" fmla="*/ 4550997 h 5880798"/>
                  <a:gd name="connsiteX64" fmla="*/ 265961 w 561506"/>
                  <a:gd name="connsiteY64" fmla="*/ 4521412 h 5880798"/>
                  <a:gd name="connsiteX65" fmla="*/ 295547 w 561506"/>
                  <a:gd name="connsiteY65" fmla="*/ 4521412 h 5880798"/>
                  <a:gd name="connsiteX66" fmla="*/ 295547 w 561506"/>
                  <a:gd name="connsiteY66" fmla="*/ 4550997 h 5880798"/>
                  <a:gd name="connsiteX67" fmla="*/ 265961 w 561506"/>
                  <a:gd name="connsiteY67" fmla="*/ 4550997 h 5880798"/>
                  <a:gd name="connsiteX68" fmla="*/ 0 w 561506"/>
                  <a:gd name="connsiteY68" fmla="*/ 4521412 h 5880798"/>
                  <a:gd name="connsiteX69" fmla="*/ 29585 w 561506"/>
                  <a:gd name="connsiteY69" fmla="*/ 4521412 h 5880798"/>
                  <a:gd name="connsiteX70" fmla="*/ 29585 w 561506"/>
                  <a:gd name="connsiteY70" fmla="*/ 4550997 h 5880798"/>
                  <a:gd name="connsiteX71" fmla="*/ 0 w 561506"/>
                  <a:gd name="connsiteY71" fmla="*/ 4550997 h 5880798"/>
                  <a:gd name="connsiteX72" fmla="*/ 531921 w 561506"/>
                  <a:gd name="connsiteY72" fmla="*/ 4255451 h 5880798"/>
                  <a:gd name="connsiteX73" fmla="*/ 561506 w 561506"/>
                  <a:gd name="connsiteY73" fmla="*/ 4255451 h 5880798"/>
                  <a:gd name="connsiteX74" fmla="*/ 561506 w 561506"/>
                  <a:gd name="connsiteY74" fmla="*/ 4285036 h 5880798"/>
                  <a:gd name="connsiteX75" fmla="*/ 531921 w 561506"/>
                  <a:gd name="connsiteY75" fmla="*/ 4285036 h 5880798"/>
                  <a:gd name="connsiteX76" fmla="*/ 265961 w 561506"/>
                  <a:gd name="connsiteY76" fmla="*/ 4255451 h 5880798"/>
                  <a:gd name="connsiteX77" fmla="*/ 295547 w 561506"/>
                  <a:gd name="connsiteY77" fmla="*/ 4255451 h 5880798"/>
                  <a:gd name="connsiteX78" fmla="*/ 295547 w 561506"/>
                  <a:gd name="connsiteY78" fmla="*/ 4285036 h 5880798"/>
                  <a:gd name="connsiteX79" fmla="*/ 265961 w 561506"/>
                  <a:gd name="connsiteY79" fmla="*/ 4285036 h 5880798"/>
                  <a:gd name="connsiteX80" fmla="*/ 0 w 561506"/>
                  <a:gd name="connsiteY80" fmla="*/ 4255451 h 5880798"/>
                  <a:gd name="connsiteX81" fmla="*/ 29585 w 561506"/>
                  <a:gd name="connsiteY81" fmla="*/ 4255451 h 5880798"/>
                  <a:gd name="connsiteX82" fmla="*/ 29585 w 561506"/>
                  <a:gd name="connsiteY82" fmla="*/ 4285036 h 5880798"/>
                  <a:gd name="connsiteX83" fmla="*/ 0 w 561506"/>
                  <a:gd name="connsiteY83" fmla="*/ 4285036 h 5880798"/>
                  <a:gd name="connsiteX84" fmla="*/ 531921 w 561506"/>
                  <a:gd name="connsiteY84" fmla="*/ 3989491 h 5880798"/>
                  <a:gd name="connsiteX85" fmla="*/ 561506 w 561506"/>
                  <a:gd name="connsiteY85" fmla="*/ 3989491 h 5880798"/>
                  <a:gd name="connsiteX86" fmla="*/ 561506 w 561506"/>
                  <a:gd name="connsiteY86" fmla="*/ 4019077 h 5880798"/>
                  <a:gd name="connsiteX87" fmla="*/ 531921 w 561506"/>
                  <a:gd name="connsiteY87" fmla="*/ 4019077 h 5880798"/>
                  <a:gd name="connsiteX88" fmla="*/ 265961 w 561506"/>
                  <a:gd name="connsiteY88" fmla="*/ 3989491 h 5880798"/>
                  <a:gd name="connsiteX89" fmla="*/ 295547 w 561506"/>
                  <a:gd name="connsiteY89" fmla="*/ 3989491 h 5880798"/>
                  <a:gd name="connsiteX90" fmla="*/ 295547 w 561506"/>
                  <a:gd name="connsiteY90" fmla="*/ 4019077 h 5880798"/>
                  <a:gd name="connsiteX91" fmla="*/ 265961 w 561506"/>
                  <a:gd name="connsiteY91" fmla="*/ 4019077 h 5880798"/>
                  <a:gd name="connsiteX92" fmla="*/ 0 w 561506"/>
                  <a:gd name="connsiteY92" fmla="*/ 3989491 h 5880798"/>
                  <a:gd name="connsiteX93" fmla="*/ 29585 w 561506"/>
                  <a:gd name="connsiteY93" fmla="*/ 3989491 h 5880798"/>
                  <a:gd name="connsiteX94" fmla="*/ 29585 w 561506"/>
                  <a:gd name="connsiteY94" fmla="*/ 4019077 h 5880798"/>
                  <a:gd name="connsiteX95" fmla="*/ 0 w 561506"/>
                  <a:gd name="connsiteY95" fmla="*/ 4019077 h 5880798"/>
                  <a:gd name="connsiteX96" fmla="*/ 531921 w 561506"/>
                  <a:gd name="connsiteY96" fmla="*/ 3723530 h 5880798"/>
                  <a:gd name="connsiteX97" fmla="*/ 561506 w 561506"/>
                  <a:gd name="connsiteY97" fmla="*/ 3723530 h 5880798"/>
                  <a:gd name="connsiteX98" fmla="*/ 561506 w 561506"/>
                  <a:gd name="connsiteY98" fmla="*/ 3753115 h 5880798"/>
                  <a:gd name="connsiteX99" fmla="*/ 531921 w 561506"/>
                  <a:gd name="connsiteY99" fmla="*/ 3753115 h 5880798"/>
                  <a:gd name="connsiteX100" fmla="*/ 265961 w 561506"/>
                  <a:gd name="connsiteY100" fmla="*/ 3723530 h 5880798"/>
                  <a:gd name="connsiteX101" fmla="*/ 295547 w 561506"/>
                  <a:gd name="connsiteY101" fmla="*/ 3723530 h 5880798"/>
                  <a:gd name="connsiteX102" fmla="*/ 295547 w 561506"/>
                  <a:gd name="connsiteY102" fmla="*/ 3753115 h 5880798"/>
                  <a:gd name="connsiteX103" fmla="*/ 265961 w 561506"/>
                  <a:gd name="connsiteY103" fmla="*/ 3753115 h 5880798"/>
                  <a:gd name="connsiteX104" fmla="*/ 0 w 561506"/>
                  <a:gd name="connsiteY104" fmla="*/ 3723530 h 5880798"/>
                  <a:gd name="connsiteX105" fmla="*/ 29585 w 561506"/>
                  <a:gd name="connsiteY105" fmla="*/ 3723530 h 5880798"/>
                  <a:gd name="connsiteX106" fmla="*/ 29585 w 561506"/>
                  <a:gd name="connsiteY106" fmla="*/ 3753115 h 5880798"/>
                  <a:gd name="connsiteX107" fmla="*/ 0 w 561506"/>
                  <a:gd name="connsiteY107" fmla="*/ 3753115 h 5880798"/>
                  <a:gd name="connsiteX108" fmla="*/ 531921 w 561506"/>
                  <a:gd name="connsiteY108" fmla="*/ 3457570 h 5880798"/>
                  <a:gd name="connsiteX109" fmla="*/ 561506 w 561506"/>
                  <a:gd name="connsiteY109" fmla="*/ 3457570 h 5880798"/>
                  <a:gd name="connsiteX110" fmla="*/ 561506 w 561506"/>
                  <a:gd name="connsiteY110" fmla="*/ 3487156 h 5880798"/>
                  <a:gd name="connsiteX111" fmla="*/ 531921 w 561506"/>
                  <a:gd name="connsiteY111" fmla="*/ 3487156 h 5880798"/>
                  <a:gd name="connsiteX112" fmla="*/ 265961 w 561506"/>
                  <a:gd name="connsiteY112" fmla="*/ 3457570 h 5880798"/>
                  <a:gd name="connsiteX113" fmla="*/ 295547 w 561506"/>
                  <a:gd name="connsiteY113" fmla="*/ 3457570 h 5880798"/>
                  <a:gd name="connsiteX114" fmla="*/ 295547 w 561506"/>
                  <a:gd name="connsiteY114" fmla="*/ 3487156 h 5880798"/>
                  <a:gd name="connsiteX115" fmla="*/ 265961 w 561506"/>
                  <a:gd name="connsiteY115" fmla="*/ 3487156 h 5880798"/>
                  <a:gd name="connsiteX116" fmla="*/ 0 w 561506"/>
                  <a:gd name="connsiteY116" fmla="*/ 3457570 h 5880798"/>
                  <a:gd name="connsiteX117" fmla="*/ 29585 w 561506"/>
                  <a:gd name="connsiteY117" fmla="*/ 3457570 h 5880798"/>
                  <a:gd name="connsiteX118" fmla="*/ 29585 w 561506"/>
                  <a:gd name="connsiteY118" fmla="*/ 3487156 h 5880798"/>
                  <a:gd name="connsiteX119" fmla="*/ 0 w 561506"/>
                  <a:gd name="connsiteY119" fmla="*/ 3487156 h 5880798"/>
                  <a:gd name="connsiteX120" fmla="*/ 531921 w 561506"/>
                  <a:gd name="connsiteY120" fmla="*/ 3191618 h 5880798"/>
                  <a:gd name="connsiteX121" fmla="*/ 561506 w 561506"/>
                  <a:gd name="connsiteY121" fmla="*/ 3191618 h 5880798"/>
                  <a:gd name="connsiteX122" fmla="*/ 561506 w 561506"/>
                  <a:gd name="connsiteY122" fmla="*/ 3221195 h 5880798"/>
                  <a:gd name="connsiteX123" fmla="*/ 531921 w 561506"/>
                  <a:gd name="connsiteY123" fmla="*/ 3221195 h 5880798"/>
                  <a:gd name="connsiteX124" fmla="*/ 265961 w 561506"/>
                  <a:gd name="connsiteY124" fmla="*/ 3191618 h 5880798"/>
                  <a:gd name="connsiteX125" fmla="*/ 295547 w 561506"/>
                  <a:gd name="connsiteY125" fmla="*/ 3191618 h 5880798"/>
                  <a:gd name="connsiteX126" fmla="*/ 295547 w 561506"/>
                  <a:gd name="connsiteY126" fmla="*/ 3221195 h 5880798"/>
                  <a:gd name="connsiteX127" fmla="*/ 265961 w 561506"/>
                  <a:gd name="connsiteY127" fmla="*/ 3221195 h 5880798"/>
                  <a:gd name="connsiteX128" fmla="*/ 0 w 561506"/>
                  <a:gd name="connsiteY128" fmla="*/ 3191617 h 5880798"/>
                  <a:gd name="connsiteX129" fmla="*/ 29585 w 561506"/>
                  <a:gd name="connsiteY129" fmla="*/ 3191617 h 5880798"/>
                  <a:gd name="connsiteX130" fmla="*/ 29585 w 561506"/>
                  <a:gd name="connsiteY130" fmla="*/ 3221195 h 5880798"/>
                  <a:gd name="connsiteX131" fmla="*/ 0 w 561506"/>
                  <a:gd name="connsiteY131" fmla="*/ 3221195 h 5880798"/>
                  <a:gd name="connsiteX132" fmla="*/ 531921 w 561506"/>
                  <a:gd name="connsiteY132" fmla="*/ 2925660 h 5880798"/>
                  <a:gd name="connsiteX133" fmla="*/ 561506 w 561506"/>
                  <a:gd name="connsiteY133" fmla="*/ 2925660 h 5880798"/>
                  <a:gd name="connsiteX134" fmla="*/ 561506 w 561506"/>
                  <a:gd name="connsiteY134" fmla="*/ 2955246 h 5880798"/>
                  <a:gd name="connsiteX135" fmla="*/ 531921 w 561506"/>
                  <a:gd name="connsiteY135" fmla="*/ 2955246 h 5880798"/>
                  <a:gd name="connsiteX136" fmla="*/ 265961 w 561506"/>
                  <a:gd name="connsiteY136" fmla="*/ 2925659 h 5880798"/>
                  <a:gd name="connsiteX137" fmla="*/ 295547 w 561506"/>
                  <a:gd name="connsiteY137" fmla="*/ 2925659 h 5880798"/>
                  <a:gd name="connsiteX138" fmla="*/ 295547 w 561506"/>
                  <a:gd name="connsiteY138" fmla="*/ 2955245 h 5880798"/>
                  <a:gd name="connsiteX139" fmla="*/ 265961 w 561506"/>
                  <a:gd name="connsiteY139" fmla="*/ 2955245 h 5880798"/>
                  <a:gd name="connsiteX140" fmla="*/ 0 w 561506"/>
                  <a:gd name="connsiteY140" fmla="*/ 2925658 h 5880798"/>
                  <a:gd name="connsiteX141" fmla="*/ 29585 w 561506"/>
                  <a:gd name="connsiteY141" fmla="*/ 2925658 h 5880798"/>
                  <a:gd name="connsiteX142" fmla="*/ 29585 w 561506"/>
                  <a:gd name="connsiteY142" fmla="*/ 2955244 h 5880798"/>
                  <a:gd name="connsiteX143" fmla="*/ 0 w 561506"/>
                  <a:gd name="connsiteY143" fmla="*/ 2955244 h 5880798"/>
                  <a:gd name="connsiteX144" fmla="*/ 531921 w 561506"/>
                  <a:gd name="connsiteY144" fmla="*/ 2659620 h 5880798"/>
                  <a:gd name="connsiteX145" fmla="*/ 561506 w 561506"/>
                  <a:gd name="connsiteY145" fmla="*/ 2659620 h 5880798"/>
                  <a:gd name="connsiteX146" fmla="*/ 561506 w 561506"/>
                  <a:gd name="connsiteY146" fmla="*/ 2689204 h 5880798"/>
                  <a:gd name="connsiteX147" fmla="*/ 531921 w 561506"/>
                  <a:gd name="connsiteY147" fmla="*/ 2689204 h 5880798"/>
                  <a:gd name="connsiteX148" fmla="*/ 265961 w 561506"/>
                  <a:gd name="connsiteY148" fmla="*/ 2659616 h 5880798"/>
                  <a:gd name="connsiteX149" fmla="*/ 295547 w 561506"/>
                  <a:gd name="connsiteY149" fmla="*/ 2659616 h 5880798"/>
                  <a:gd name="connsiteX150" fmla="*/ 295547 w 561506"/>
                  <a:gd name="connsiteY150" fmla="*/ 2689201 h 5880798"/>
                  <a:gd name="connsiteX151" fmla="*/ 265961 w 561506"/>
                  <a:gd name="connsiteY151" fmla="*/ 2689201 h 5880798"/>
                  <a:gd name="connsiteX152" fmla="*/ 0 w 561506"/>
                  <a:gd name="connsiteY152" fmla="*/ 2659613 h 5880798"/>
                  <a:gd name="connsiteX153" fmla="*/ 29585 w 561506"/>
                  <a:gd name="connsiteY153" fmla="*/ 2659613 h 5880798"/>
                  <a:gd name="connsiteX154" fmla="*/ 29585 w 561506"/>
                  <a:gd name="connsiteY154" fmla="*/ 2689198 h 5880798"/>
                  <a:gd name="connsiteX155" fmla="*/ 0 w 561506"/>
                  <a:gd name="connsiteY155" fmla="*/ 2689198 h 5880798"/>
                  <a:gd name="connsiteX156" fmla="*/ 531921 w 561506"/>
                  <a:gd name="connsiteY156" fmla="*/ 2393661 h 5880798"/>
                  <a:gd name="connsiteX157" fmla="*/ 561506 w 561506"/>
                  <a:gd name="connsiteY157" fmla="*/ 2393661 h 5880798"/>
                  <a:gd name="connsiteX158" fmla="*/ 561506 w 561506"/>
                  <a:gd name="connsiteY158" fmla="*/ 2423260 h 5880798"/>
                  <a:gd name="connsiteX159" fmla="*/ 531921 w 561506"/>
                  <a:gd name="connsiteY159" fmla="*/ 2423260 h 5880798"/>
                  <a:gd name="connsiteX160" fmla="*/ 265961 w 561506"/>
                  <a:gd name="connsiteY160" fmla="*/ 2393658 h 5880798"/>
                  <a:gd name="connsiteX161" fmla="*/ 295547 w 561506"/>
                  <a:gd name="connsiteY161" fmla="*/ 2393658 h 5880798"/>
                  <a:gd name="connsiteX162" fmla="*/ 295547 w 561506"/>
                  <a:gd name="connsiteY162" fmla="*/ 2423257 h 5880798"/>
                  <a:gd name="connsiteX163" fmla="*/ 265961 w 561506"/>
                  <a:gd name="connsiteY163" fmla="*/ 2423257 h 5880798"/>
                  <a:gd name="connsiteX164" fmla="*/ 0 w 561506"/>
                  <a:gd name="connsiteY164" fmla="*/ 2393655 h 5880798"/>
                  <a:gd name="connsiteX165" fmla="*/ 29585 w 561506"/>
                  <a:gd name="connsiteY165" fmla="*/ 2393655 h 5880798"/>
                  <a:gd name="connsiteX166" fmla="*/ 29585 w 561506"/>
                  <a:gd name="connsiteY166" fmla="*/ 2423251 h 5880798"/>
                  <a:gd name="connsiteX167" fmla="*/ 0 w 561506"/>
                  <a:gd name="connsiteY167" fmla="*/ 2423251 h 5880798"/>
                  <a:gd name="connsiteX168" fmla="*/ 531921 w 561506"/>
                  <a:gd name="connsiteY168" fmla="*/ 2127694 h 5880798"/>
                  <a:gd name="connsiteX169" fmla="*/ 561506 w 561506"/>
                  <a:gd name="connsiteY169" fmla="*/ 2127694 h 5880798"/>
                  <a:gd name="connsiteX170" fmla="*/ 561506 w 561506"/>
                  <a:gd name="connsiteY170" fmla="*/ 2157283 h 5880798"/>
                  <a:gd name="connsiteX171" fmla="*/ 531921 w 561506"/>
                  <a:gd name="connsiteY171" fmla="*/ 2157283 h 5880798"/>
                  <a:gd name="connsiteX172" fmla="*/ 265961 w 561506"/>
                  <a:gd name="connsiteY172" fmla="*/ 2127693 h 5880798"/>
                  <a:gd name="connsiteX173" fmla="*/ 295547 w 561506"/>
                  <a:gd name="connsiteY173" fmla="*/ 2127693 h 5880798"/>
                  <a:gd name="connsiteX174" fmla="*/ 295547 w 561506"/>
                  <a:gd name="connsiteY174" fmla="*/ 2157282 h 5880798"/>
                  <a:gd name="connsiteX175" fmla="*/ 265961 w 561506"/>
                  <a:gd name="connsiteY175" fmla="*/ 2157282 h 5880798"/>
                  <a:gd name="connsiteX176" fmla="*/ 0 w 561506"/>
                  <a:gd name="connsiteY176" fmla="*/ 2127689 h 5880798"/>
                  <a:gd name="connsiteX177" fmla="*/ 29585 w 561506"/>
                  <a:gd name="connsiteY177" fmla="*/ 2127689 h 5880798"/>
                  <a:gd name="connsiteX178" fmla="*/ 29585 w 561506"/>
                  <a:gd name="connsiteY178" fmla="*/ 2157278 h 5880798"/>
                  <a:gd name="connsiteX179" fmla="*/ 0 w 561506"/>
                  <a:gd name="connsiteY179" fmla="*/ 2157278 h 5880798"/>
                  <a:gd name="connsiteX180" fmla="*/ 531921 w 561506"/>
                  <a:gd name="connsiteY180" fmla="*/ 1861731 h 5880798"/>
                  <a:gd name="connsiteX181" fmla="*/ 561506 w 561506"/>
                  <a:gd name="connsiteY181" fmla="*/ 1861731 h 5880798"/>
                  <a:gd name="connsiteX182" fmla="*/ 561506 w 561506"/>
                  <a:gd name="connsiteY182" fmla="*/ 1891308 h 5880798"/>
                  <a:gd name="connsiteX183" fmla="*/ 531921 w 561506"/>
                  <a:gd name="connsiteY183" fmla="*/ 1891308 h 5880798"/>
                  <a:gd name="connsiteX184" fmla="*/ 265961 w 561506"/>
                  <a:gd name="connsiteY184" fmla="*/ 1861728 h 5880798"/>
                  <a:gd name="connsiteX185" fmla="*/ 295547 w 561506"/>
                  <a:gd name="connsiteY185" fmla="*/ 1861728 h 5880798"/>
                  <a:gd name="connsiteX186" fmla="*/ 295547 w 561506"/>
                  <a:gd name="connsiteY186" fmla="*/ 1891306 h 5880798"/>
                  <a:gd name="connsiteX187" fmla="*/ 265961 w 561506"/>
                  <a:gd name="connsiteY187" fmla="*/ 1891306 h 5880798"/>
                  <a:gd name="connsiteX188" fmla="*/ 0 w 561506"/>
                  <a:gd name="connsiteY188" fmla="*/ 1861726 h 5880798"/>
                  <a:gd name="connsiteX189" fmla="*/ 29585 w 561506"/>
                  <a:gd name="connsiteY189" fmla="*/ 1861726 h 5880798"/>
                  <a:gd name="connsiteX190" fmla="*/ 29585 w 561506"/>
                  <a:gd name="connsiteY190" fmla="*/ 1891304 h 5880798"/>
                  <a:gd name="connsiteX191" fmla="*/ 0 w 561506"/>
                  <a:gd name="connsiteY191" fmla="*/ 1891304 h 5880798"/>
                  <a:gd name="connsiteX192" fmla="*/ 531921 w 561506"/>
                  <a:gd name="connsiteY192" fmla="*/ 1595769 h 5880798"/>
                  <a:gd name="connsiteX193" fmla="*/ 561506 w 561506"/>
                  <a:gd name="connsiteY193" fmla="*/ 1595769 h 5880798"/>
                  <a:gd name="connsiteX194" fmla="*/ 561506 w 561506"/>
                  <a:gd name="connsiteY194" fmla="*/ 1625355 h 5880798"/>
                  <a:gd name="connsiteX195" fmla="*/ 531921 w 561506"/>
                  <a:gd name="connsiteY195" fmla="*/ 1625355 h 5880798"/>
                  <a:gd name="connsiteX196" fmla="*/ 265961 w 561506"/>
                  <a:gd name="connsiteY196" fmla="*/ 1595766 h 5880798"/>
                  <a:gd name="connsiteX197" fmla="*/ 295547 w 561506"/>
                  <a:gd name="connsiteY197" fmla="*/ 1595766 h 5880798"/>
                  <a:gd name="connsiteX198" fmla="*/ 295547 w 561506"/>
                  <a:gd name="connsiteY198" fmla="*/ 1625352 h 5880798"/>
                  <a:gd name="connsiteX199" fmla="*/ 265961 w 561506"/>
                  <a:gd name="connsiteY199" fmla="*/ 1625352 h 5880798"/>
                  <a:gd name="connsiteX200" fmla="*/ 0 w 561506"/>
                  <a:gd name="connsiteY200" fmla="*/ 1595764 h 5880798"/>
                  <a:gd name="connsiteX201" fmla="*/ 29585 w 561506"/>
                  <a:gd name="connsiteY201" fmla="*/ 1595764 h 5880798"/>
                  <a:gd name="connsiteX202" fmla="*/ 29585 w 561506"/>
                  <a:gd name="connsiteY202" fmla="*/ 1625350 h 5880798"/>
                  <a:gd name="connsiteX203" fmla="*/ 0 w 561506"/>
                  <a:gd name="connsiteY203" fmla="*/ 1625350 h 5880798"/>
                  <a:gd name="connsiteX204" fmla="*/ 531921 w 561506"/>
                  <a:gd name="connsiteY204" fmla="*/ 1329811 h 5880798"/>
                  <a:gd name="connsiteX205" fmla="*/ 561506 w 561506"/>
                  <a:gd name="connsiteY205" fmla="*/ 1329811 h 5880798"/>
                  <a:gd name="connsiteX206" fmla="*/ 561506 w 561506"/>
                  <a:gd name="connsiteY206" fmla="*/ 1359396 h 5880798"/>
                  <a:gd name="connsiteX207" fmla="*/ 531921 w 561506"/>
                  <a:gd name="connsiteY207" fmla="*/ 1359396 h 5880798"/>
                  <a:gd name="connsiteX208" fmla="*/ 265961 w 561506"/>
                  <a:gd name="connsiteY208" fmla="*/ 1329809 h 5880798"/>
                  <a:gd name="connsiteX209" fmla="*/ 295547 w 561506"/>
                  <a:gd name="connsiteY209" fmla="*/ 1329809 h 5880798"/>
                  <a:gd name="connsiteX210" fmla="*/ 295547 w 561506"/>
                  <a:gd name="connsiteY210" fmla="*/ 1359393 h 5880798"/>
                  <a:gd name="connsiteX211" fmla="*/ 265961 w 561506"/>
                  <a:gd name="connsiteY211" fmla="*/ 1359393 h 5880798"/>
                  <a:gd name="connsiteX212" fmla="*/ 0 w 561506"/>
                  <a:gd name="connsiteY212" fmla="*/ 1329806 h 5880798"/>
                  <a:gd name="connsiteX213" fmla="*/ 29585 w 561506"/>
                  <a:gd name="connsiteY213" fmla="*/ 1329806 h 5880798"/>
                  <a:gd name="connsiteX214" fmla="*/ 29585 w 561506"/>
                  <a:gd name="connsiteY214" fmla="*/ 1359391 h 5880798"/>
                  <a:gd name="connsiteX215" fmla="*/ 0 w 561506"/>
                  <a:gd name="connsiteY215" fmla="*/ 1359391 h 5880798"/>
                  <a:gd name="connsiteX216" fmla="*/ 531921 w 561506"/>
                  <a:gd name="connsiteY216" fmla="*/ 1063855 h 5880798"/>
                  <a:gd name="connsiteX217" fmla="*/ 561506 w 561506"/>
                  <a:gd name="connsiteY217" fmla="*/ 1063855 h 5880798"/>
                  <a:gd name="connsiteX218" fmla="*/ 561506 w 561506"/>
                  <a:gd name="connsiteY218" fmla="*/ 1093441 h 5880798"/>
                  <a:gd name="connsiteX219" fmla="*/ 531921 w 561506"/>
                  <a:gd name="connsiteY219" fmla="*/ 1093441 h 5880798"/>
                  <a:gd name="connsiteX220" fmla="*/ 265961 w 561506"/>
                  <a:gd name="connsiteY220" fmla="*/ 1063852 h 5880798"/>
                  <a:gd name="connsiteX221" fmla="*/ 295547 w 561506"/>
                  <a:gd name="connsiteY221" fmla="*/ 1063852 h 5880798"/>
                  <a:gd name="connsiteX222" fmla="*/ 295547 w 561506"/>
                  <a:gd name="connsiteY222" fmla="*/ 1093438 h 5880798"/>
                  <a:gd name="connsiteX223" fmla="*/ 265961 w 561506"/>
                  <a:gd name="connsiteY223" fmla="*/ 1093438 h 5880798"/>
                  <a:gd name="connsiteX224" fmla="*/ 0 w 561506"/>
                  <a:gd name="connsiteY224" fmla="*/ 1063849 h 5880798"/>
                  <a:gd name="connsiteX225" fmla="*/ 29585 w 561506"/>
                  <a:gd name="connsiteY225" fmla="*/ 1063849 h 5880798"/>
                  <a:gd name="connsiteX226" fmla="*/ 29585 w 561506"/>
                  <a:gd name="connsiteY226" fmla="*/ 1093435 h 5880798"/>
                  <a:gd name="connsiteX227" fmla="*/ 0 w 561506"/>
                  <a:gd name="connsiteY227" fmla="*/ 1093435 h 5880798"/>
                  <a:gd name="connsiteX228" fmla="*/ 531921 w 561506"/>
                  <a:gd name="connsiteY228" fmla="*/ 797884 h 5880798"/>
                  <a:gd name="connsiteX229" fmla="*/ 561506 w 561506"/>
                  <a:gd name="connsiteY229" fmla="*/ 797884 h 5880798"/>
                  <a:gd name="connsiteX230" fmla="*/ 561506 w 561506"/>
                  <a:gd name="connsiteY230" fmla="*/ 827470 h 5880798"/>
                  <a:gd name="connsiteX231" fmla="*/ 531921 w 561506"/>
                  <a:gd name="connsiteY231" fmla="*/ 827470 h 5880798"/>
                  <a:gd name="connsiteX232" fmla="*/ 265961 w 561506"/>
                  <a:gd name="connsiteY232" fmla="*/ 797882 h 5880798"/>
                  <a:gd name="connsiteX233" fmla="*/ 295547 w 561506"/>
                  <a:gd name="connsiteY233" fmla="*/ 797882 h 5880798"/>
                  <a:gd name="connsiteX234" fmla="*/ 295547 w 561506"/>
                  <a:gd name="connsiteY234" fmla="*/ 827468 h 5880798"/>
                  <a:gd name="connsiteX235" fmla="*/ 265961 w 561506"/>
                  <a:gd name="connsiteY235" fmla="*/ 827468 h 5880798"/>
                  <a:gd name="connsiteX236" fmla="*/ 0 w 561506"/>
                  <a:gd name="connsiteY236" fmla="*/ 797879 h 5880798"/>
                  <a:gd name="connsiteX237" fmla="*/ 29585 w 561506"/>
                  <a:gd name="connsiteY237" fmla="*/ 797879 h 5880798"/>
                  <a:gd name="connsiteX238" fmla="*/ 29585 w 561506"/>
                  <a:gd name="connsiteY238" fmla="*/ 827465 h 5880798"/>
                  <a:gd name="connsiteX239" fmla="*/ 0 w 561506"/>
                  <a:gd name="connsiteY239" fmla="*/ 827465 h 5880798"/>
                  <a:gd name="connsiteX240" fmla="*/ 531921 w 561506"/>
                  <a:gd name="connsiteY240" fmla="*/ 531924 h 5880798"/>
                  <a:gd name="connsiteX241" fmla="*/ 561506 w 561506"/>
                  <a:gd name="connsiteY241" fmla="*/ 531924 h 5880798"/>
                  <a:gd name="connsiteX242" fmla="*/ 561506 w 561506"/>
                  <a:gd name="connsiteY242" fmla="*/ 561509 h 5880798"/>
                  <a:gd name="connsiteX243" fmla="*/ 531921 w 561506"/>
                  <a:gd name="connsiteY243" fmla="*/ 561509 h 5880798"/>
                  <a:gd name="connsiteX244" fmla="*/ 265961 w 561506"/>
                  <a:gd name="connsiteY244" fmla="*/ 531922 h 5880798"/>
                  <a:gd name="connsiteX245" fmla="*/ 295547 w 561506"/>
                  <a:gd name="connsiteY245" fmla="*/ 531922 h 5880798"/>
                  <a:gd name="connsiteX246" fmla="*/ 295547 w 561506"/>
                  <a:gd name="connsiteY246" fmla="*/ 561507 h 5880798"/>
                  <a:gd name="connsiteX247" fmla="*/ 265961 w 561506"/>
                  <a:gd name="connsiteY247" fmla="*/ 561507 h 5880798"/>
                  <a:gd name="connsiteX248" fmla="*/ 0 w 561506"/>
                  <a:gd name="connsiteY248" fmla="*/ 531920 h 5880798"/>
                  <a:gd name="connsiteX249" fmla="*/ 29585 w 561506"/>
                  <a:gd name="connsiteY249" fmla="*/ 531920 h 5880798"/>
                  <a:gd name="connsiteX250" fmla="*/ 29585 w 561506"/>
                  <a:gd name="connsiteY250" fmla="*/ 561505 h 5880798"/>
                  <a:gd name="connsiteX251" fmla="*/ 0 w 561506"/>
                  <a:gd name="connsiteY251" fmla="*/ 561505 h 5880798"/>
                  <a:gd name="connsiteX252" fmla="*/ 531921 w 561506"/>
                  <a:gd name="connsiteY252" fmla="*/ 265964 h 5880798"/>
                  <a:gd name="connsiteX253" fmla="*/ 561506 w 561506"/>
                  <a:gd name="connsiteY253" fmla="*/ 265964 h 5880798"/>
                  <a:gd name="connsiteX254" fmla="*/ 561506 w 561506"/>
                  <a:gd name="connsiteY254" fmla="*/ 295550 h 5880798"/>
                  <a:gd name="connsiteX255" fmla="*/ 531921 w 561506"/>
                  <a:gd name="connsiteY255" fmla="*/ 295550 h 5880798"/>
                  <a:gd name="connsiteX256" fmla="*/ 265961 w 561506"/>
                  <a:gd name="connsiteY256" fmla="*/ 265962 h 5880798"/>
                  <a:gd name="connsiteX257" fmla="*/ 295547 w 561506"/>
                  <a:gd name="connsiteY257" fmla="*/ 265962 h 5880798"/>
                  <a:gd name="connsiteX258" fmla="*/ 295547 w 561506"/>
                  <a:gd name="connsiteY258" fmla="*/ 295548 h 5880798"/>
                  <a:gd name="connsiteX259" fmla="*/ 265961 w 561506"/>
                  <a:gd name="connsiteY259" fmla="*/ 295548 h 5880798"/>
                  <a:gd name="connsiteX260" fmla="*/ 0 w 561506"/>
                  <a:gd name="connsiteY260" fmla="*/ 265960 h 5880798"/>
                  <a:gd name="connsiteX261" fmla="*/ 29585 w 561506"/>
                  <a:gd name="connsiteY261" fmla="*/ 265960 h 5880798"/>
                  <a:gd name="connsiteX262" fmla="*/ 29585 w 561506"/>
                  <a:gd name="connsiteY262" fmla="*/ 295546 h 5880798"/>
                  <a:gd name="connsiteX263" fmla="*/ 0 w 561506"/>
                  <a:gd name="connsiteY263" fmla="*/ 295546 h 5880798"/>
                  <a:gd name="connsiteX264" fmla="*/ 531921 w 561506"/>
                  <a:gd name="connsiteY264" fmla="*/ 5 h 5880798"/>
                  <a:gd name="connsiteX265" fmla="*/ 561506 w 561506"/>
                  <a:gd name="connsiteY265" fmla="*/ 5 h 5880798"/>
                  <a:gd name="connsiteX266" fmla="*/ 561506 w 561506"/>
                  <a:gd name="connsiteY266" fmla="*/ 29591 h 5880798"/>
                  <a:gd name="connsiteX267" fmla="*/ 531921 w 561506"/>
                  <a:gd name="connsiteY267" fmla="*/ 29591 h 5880798"/>
                  <a:gd name="connsiteX268" fmla="*/ 265961 w 561506"/>
                  <a:gd name="connsiteY268" fmla="*/ 3 h 5880798"/>
                  <a:gd name="connsiteX269" fmla="*/ 295547 w 561506"/>
                  <a:gd name="connsiteY269" fmla="*/ 3 h 5880798"/>
                  <a:gd name="connsiteX270" fmla="*/ 295547 w 561506"/>
                  <a:gd name="connsiteY270" fmla="*/ 29589 h 5880798"/>
                  <a:gd name="connsiteX271" fmla="*/ 265961 w 561506"/>
                  <a:gd name="connsiteY271" fmla="*/ 29589 h 5880798"/>
                  <a:gd name="connsiteX272" fmla="*/ 0 w 561506"/>
                  <a:gd name="connsiteY272" fmla="*/ 0 h 5880798"/>
                  <a:gd name="connsiteX273" fmla="*/ 29585 w 561506"/>
                  <a:gd name="connsiteY273" fmla="*/ 0 h 5880798"/>
                  <a:gd name="connsiteX274" fmla="*/ 29585 w 561506"/>
                  <a:gd name="connsiteY274" fmla="*/ 29586 h 5880798"/>
                  <a:gd name="connsiteX275" fmla="*/ 0 w 561506"/>
                  <a:gd name="connsiteY275" fmla="*/ 29586 h 5880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Lst>
                <a:rect l="l" t="t" r="r" b="b"/>
                <a:pathLst>
                  <a:path w="561506" h="5880798">
                    <a:moveTo>
                      <a:pt x="531921" y="5851213"/>
                    </a:moveTo>
                    <a:lnTo>
                      <a:pt x="561506" y="5851213"/>
                    </a:lnTo>
                    <a:lnTo>
                      <a:pt x="561506" y="5880798"/>
                    </a:lnTo>
                    <a:lnTo>
                      <a:pt x="531921" y="5880798"/>
                    </a:lnTo>
                    <a:close/>
                    <a:moveTo>
                      <a:pt x="265961" y="5851213"/>
                    </a:moveTo>
                    <a:lnTo>
                      <a:pt x="295547" y="5851213"/>
                    </a:lnTo>
                    <a:lnTo>
                      <a:pt x="295547" y="5880798"/>
                    </a:lnTo>
                    <a:lnTo>
                      <a:pt x="265961" y="5880798"/>
                    </a:lnTo>
                    <a:close/>
                    <a:moveTo>
                      <a:pt x="0" y="5851213"/>
                    </a:moveTo>
                    <a:lnTo>
                      <a:pt x="29585" y="5851213"/>
                    </a:lnTo>
                    <a:lnTo>
                      <a:pt x="29585" y="5880798"/>
                    </a:lnTo>
                    <a:lnTo>
                      <a:pt x="0" y="5880798"/>
                    </a:lnTo>
                    <a:close/>
                    <a:moveTo>
                      <a:pt x="531921" y="5585253"/>
                    </a:moveTo>
                    <a:lnTo>
                      <a:pt x="561506" y="5585253"/>
                    </a:lnTo>
                    <a:lnTo>
                      <a:pt x="561506" y="5614838"/>
                    </a:lnTo>
                    <a:lnTo>
                      <a:pt x="531921" y="5614838"/>
                    </a:lnTo>
                    <a:close/>
                    <a:moveTo>
                      <a:pt x="265961" y="5585253"/>
                    </a:moveTo>
                    <a:lnTo>
                      <a:pt x="295547" y="5585253"/>
                    </a:lnTo>
                    <a:lnTo>
                      <a:pt x="295547" y="5614838"/>
                    </a:lnTo>
                    <a:lnTo>
                      <a:pt x="265961" y="5614838"/>
                    </a:lnTo>
                    <a:close/>
                    <a:moveTo>
                      <a:pt x="0" y="5585253"/>
                    </a:moveTo>
                    <a:lnTo>
                      <a:pt x="29585" y="5585253"/>
                    </a:lnTo>
                    <a:lnTo>
                      <a:pt x="29585" y="5614838"/>
                    </a:lnTo>
                    <a:lnTo>
                      <a:pt x="0" y="5614838"/>
                    </a:lnTo>
                    <a:close/>
                    <a:moveTo>
                      <a:pt x="531921" y="5319293"/>
                    </a:moveTo>
                    <a:lnTo>
                      <a:pt x="561506" y="5319293"/>
                    </a:lnTo>
                    <a:lnTo>
                      <a:pt x="561506" y="5348879"/>
                    </a:lnTo>
                    <a:lnTo>
                      <a:pt x="531921" y="5348879"/>
                    </a:lnTo>
                    <a:close/>
                    <a:moveTo>
                      <a:pt x="265961" y="5319293"/>
                    </a:moveTo>
                    <a:lnTo>
                      <a:pt x="295547" y="5319293"/>
                    </a:lnTo>
                    <a:lnTo>
                      <a:pt x="295547" y="5348879"/>
                    </a:lnTo>
                    <a:lnTo>
                      <a:pt x="265961" y="5348879"/>
                    </a:lnTo>
                    <a:close/>
                    <a:moveTo>
                      <a:pt x="0" y="5319293"/>
                    </a:moveTo>
                    <a:lnTo>
                      <a:pt x="29585" y="5319293"/>
                    </a:lnTo>
                    <a:lnTo>
                      <a:pt x="29585" y="5348879"/>
                    </a:lnTo>
                    <a:lnTo>
                      <a:pt x="0" y="5348879"/>
                    </a:lnTo>
                    <a:close/>
                    <a:moveTo>
                      <a:pt x="531921" y="5053332"/>
                    </a:moveTo>
                    <a:lnTo>
                      <a:pt x="561506" y="5053332"/>
                    </a:lnTo>
                    <a:lnTo>
                      <a:pt x="561506" y="5082917"/>
                    </a:lnTo>
                    <a:lnTo>
                      <a:pt x="531921" y="5082917"/>
                    </a:lnTo>
                    <a:close/>
                    <a:moveTo>
                      <a:pt x="265961" y="5053332"/>
                    </a:moveTo>
                    <a:lnTo>
                      <a:pt x="295547" y="5053332"/>
                    </a:lnTo>
                    <a:lnTo>
                      <a:pt x="295547" y="5082917"/>
                    </a:lnTo>
                    <a:lnTo>
                      <a:pt x="265961" y="5082917"/>
                    </a:lnTo>
                    <a:close/>
                    <a:moveTo>
                      <a:pt x="0" y="5053332"/>
                    </a:moveTo>
                    <a:lnTo>
                      <a:pt x="29585" y="5053332"/>
                    </a:lnTo>
                    <a:lnTo>
                      <a:pt x="29585" y="5082917"/>
                    </a:lnTo>
                    <a:lnTo>
                      <a:pt x="0" y="5082917"/>
                    </a:lnTo>
                    <a:close/>
                    <a:moveTo>
                      <a:pt x="531921" y="4787372"/>
                    </a:moveTo>
                    <a:lnTo>
                      <a:pt x="561506" y="4787372"/>
                    </a:lnTo>
                    <a:lnTo>
                      <a:pt x="561506" y="4816958"/>
                    </a:lnTo>
                    <a:lnTo>
                      <a:pt x="531921" y="4816958"/>
                    </a:lnTo>
                    <a:close/>
                    <a:moveTo>
                      <a:pt x="265961" y="4787372"/>
                    </a:moveTo>
                    <a:lnTo>
                      <a:pt x="295547" y="4787372"/>
                    </a:lnTo>
                    <a:lnTo>
                      <a:pt x="295547" y="4816958"/>
                    </a:lnTo>
                    <a:lnTo>
                      <a:pt x="265961" y="4816958"/>
                    </a:lnTo>
                    <a:close/>
                    <a:moveTo>
                      <a:pt x="0" y="4787372"/>
                    </a:moveTo>
                    <a:lnTo>
                      <a:pt x="29585" y="4787372"/>
                    </a:lnTo>
                    <a:lnTo>
                      <a:pt x="29585" y="4816958"/>
                    </a:lnTo>
                    <a:lnTo>
                      <a:pt x="0" y="4816958"/>
                    </a:lnTo>
                    <a:close/>
                    <a:moveTo>
                      <a:pt x="531921" y="4521412"/>
                    </a:moveTo>
                    <a:lnTo>
                      <a:pt x="561506" y="4521412"/>
                    </a:lnTo>
                    <a:lnTo>
                      <a:pt x="561506" y="4550997"/>
                    </a:lnTo>
                    <a:lnTo>
                      <a:pt x="531921" y="4550997"/>
                    </a:lnTo>
                    <a:close/>
                    <a:moveTo>
                      <a:pt x="265961" y="4521412"/>
                    </a:moveTo>
                    <a:lnTo>
                      <a:pt x="295547" y="4521412"/>
                    </a:lnTo>
                    <a:lnTo>
                      <a:pt x="295547" y="4550997"/>
                    </a:lnTo>
                    <a:lnTo>
                      <a:pt x="265961" y="4550997"/>
                    </a:lnTo>
                    <a:close/>
                    <a:moveTo>
                      <a:pt x="0" y="4521412"/>
                    </a:moveTo>
                    <a:lnTo>
                      <a:pt x="29585" y="4521412"/>
                    </a:lnTo>
                    <a:lnTo>
                      <a:pt x="29585" y="4550997"/>
                    </a:lnTo>
                    <a:lnTo>
                      <a:pt x="0" y="4550997"/>
                    </a:lnTo>
                    <a:close/>
                    <a:moveTo>
                      <a:pt x="531921" y="4255451"/>
                    </a:moveTo>
                    <a:lnTo>
                      <a:pt x="561506" y="4255451"/>
                    </a:lnTo>
                    <a:lnTo>
                      <a:pt x="561506" y="4285036"/>
                    </a:lnTo>
                    <a:lnTo>
                      <a:pt x="531921" y="4285036"/>
                    </a:lnTo>
                    <a:close/>
                    <a:moveTo>
                      <a:pt x="265961" y="4255451"/>
                    </a:moveTo>
                    <a:lnTo>
                      <a:pt x="295547" y="4255451"/>
                    </a:lnTo>
                    <a:lnTo>
                      <a:pt x="295547" y="4285036"/>
                    </a:lnTo>
                    <a:lnTo>
                      <a:pt x="265961" y="4285036"/>
                    </a:lnTo>
                    <a:close/>
                    <a:moveTo>
                      <a:pt x="0" y="4255451"/>
                    </a:moveTo>
                    <a:lnTo>
                      <a:pt x="29585" y="4255451"/>
                    </a:lnTo>
                    <a:lnTo>
                      <a:pt x="29585" y="4285036"/>
                    </a:lnTo>
                    <a:lnTo>
                      <a:pt x="0" y="4285036"/>
                    </a:lnTo>
                    <a:close/>
                    <a:moveTo>
                      <a:pt x="531921" y="3989491"/>
                    </a:moveTo>
                    <a:lnTo>
                      <a:pt x="561506" y="3989491"/>
                    </a:lnTo>
                    <a:lnTo>
                      <a:pt x="561506" y="4019077"/>
                    </a:lnTo>
                    <a:lnTo>
                      <a:pt x="531921" y="4019077"/>
                    </a:lnTo>
                    <a:close/>
                    <a:moveTo>
                      <a:pt x="265961" y="3989491"/>
                    </a:moveTo>
                    <a:lnTo>
                      <a:pt x="295547" y="3989491"/>
                    </a:lnTo>
                    <a:lnTo>
                      <a:pt x="295547" y="4019077"/>
                    </a:lnTo>
                    <a:lnTo>
                      <a:pt x="265961" y="4019077"/>
                    </a:lnTo>
                    <a:close/>
                    <a:moveTo>
                      <a:pt x="0" y="3989491"/>
                    </a:moveTo>
                    <a:lnTo>
                      <a:pt x="29585" y="3989491"/>
                    </a:lnTo>
                    <a:lnTo>
                      <a:pt x="29585" y="4019077"/>
                    </a:lnTo>
                    <a:lnTo>
                      <a:pt x="0" y="4019077"/>
                    </a:lnTo>
                    <a:close/>
                    <a:moveTo>
                      <a:pt x="531921" y="3723530"/>
                    </a:moveTo>
                    <a:lnTo>
                      <a:pt x="561506" y="3723530"/>
                    </a:lnTo>
                    <a:lnTo>
                      <a:pt x="561506" y="3753115"/>
                    </a:lnTo>
                    <a:lnTo>
                      <a:pt x="531921" y="3753115"/>
                    </a:lnTo>
                    <a:close/>
                    <a:moveTo>
                      <a:pt x="265961" y="3723530"/>
                    </a:moveTo>
                    <a:lnTo>
                      <a:pt x="295547" y="3723530"/>
                    </a:lnTo>
                    <a:lnTo>
                      <a:pt x="295547" y="3753115"/>
                    </a:lnTo>
                    <a:lnTo>
                      <a:pt x="265961" y="3753115"/>
                    </a:lnTo>
                    <a:close/>
                    <a:moveTo>
                      <a:pt x="0" y="3723530"/>
                    </a:moveTo>
                    <a:lnTo>
                      <a:pt x="29585" y="3723530"/>
                    </a:lnTo>
                    <a:lnTo>
                      <a:pt x="29585" y="3753115"/>
                    </a:lnTo>
                    <a:lnTo>
                      <a:pt x="0" y="3753115"/>
                    </a:lnTo>
                    <a:close/>
                    <a:moveTo>
                      <a:pt x="531921" y="3457570"/>
                    </a:moveTo>
                    <a:lnTo>
                      <a:pt x="561506" y="3457570"/>
                    </a:lnTo>
                    <a:lnTo>
                      <a:pt x="561506" y="3487156"/>
                    </a:lnTo>
                    <a:lnTo>
                      <a:pt x="531921" y="3487156"/>
                    </a:lnTo>
                    <a:close/>
                    <a:moveTo>
                      <a:pt x="265961" y="3457570"/>
                    </a:moveTo>
                    <a:lnTo>
                      <a:pt x="295547" y="3457570"/>
                    </a:lnTo>
                    <a:lnTo>
                      <a:pt x="295547" y="3487156"/>
                    </a:lnTo>
                    <a:lnTo>
                      <a:pt x="265961" y="3487156"/>
                    </a:lnTo>
                    <a:close/>
                    <a:moveTo>
                      <a:pt x="0" y="3457570"/>
                    </a:moveTo>
                    <a:lnTo>
                      <a:pt x="29585" y="3457570"/>
                    </a:lnTo>
                    <a:lnTo>
                      <a:pt x="29585" y="3487156"/>
                    </a:lnTo>
                    <a:lnTo>
                      <a:pt x="0" y="3487156"/>
                    </a:lnTo>
                    <a:close/>
                    <a:moveTo>
                      <a:pt x="531921" y="3191618"/>
                    </a:moveTo>
                    <a:lnTo>
                      <a:pt x="561506" y="3191618"/>
                    </a:lnTo>
                    <a:lnTo>
                      <a:pt x="561506" y="3221195"/>
                    </a:lnTo>
                    <a:lnTo>
                      <a:pt x="531921" y="3221195"/>
                    </a:lnTo>
                    <a:close/>
                    <a:moveTo>
                      <a:pt x="265961" y="3191618"/>
                    </a:moveTo>
                    <a:lnTo>
                      <a:pt x="295547" y="3191618"/>
                    </a:lnTo>
                    <a:lnTo>
                      <a:pt x="295547" y="3221195"/>
                    </a:lnTo>
                    <a:lnTo>
                      <a:pt x="265961" y="3221195"/>
                    </a:lnTo>
                    <a:close/>
                    <a:moveTo>
                      <a:pt x="0" y="3191617"/>
                    </a:moveTo>
                    <a:lnTo>
                      <a:pt x="29585" y="3191617"/>
                    </a:lnTo>
                    <a:lnTo>
                      <a:pt x="29585" y="3221195"/>
                    </a:lnTo>
                    <a:lnTo>
                      <a:pt x="0" y="3221195"/>
                    </a:lnTo>
                    <a:close/>
                    <a:moveTo>
                      <a:pt x="531921" y="2925660"/>
                    </a:moveTo>
                    <a:lnTo>
                      <a:pt x="561506" y="2925660"/>
                    </a:lnTo>
                    <a:lnTo>
                      <a:pt x="561506" y="2955246"/>
                    </a:lnTo>
                    <a:lnTo>
                      <a:pt x="531921" y="2955246"/>
                    </a:lnTo>
                    <a:close/>
                    <a:moveTo>
                      <a:pt x="265961" y="2925659"/>
                    </a:moveTo>
                    <a:lnTo>
                      <a:pt x="295547" y="2925659"/>
                    </a:lnTo>
                    <a:lnTo>
                      <a:pt x="295547" y="2955245"/>
                    </a:lnTo>
                    <a:lnTo>
                      <a:pt x="265961" y="2955245"/>
                    </a:lnTo>
                    <a:close/>
                    <a:moveTo>
                      <a:pt x="0" y="2925658"/>
                    </a:moveTo>
                    <a:lnTo>
                      <a:pt x="29585" y="2925658"/>
                    </a:lnTo>
                    <a:lnTo>
                      <a:pt x="29585" y="2955244"/>
                    </a:lnTo>
                    <a:lnTo>
                      <a:pt x="0" y="2955244"/>
                    </a:lnTo>
                    <a:close/>
                    <a:moveTo>
                      <a:pt x="531921" y="2659620"/>
                    </a:moveTo>
                    <a:lnTo>
                      <a:pt x="561506" y="2659620"/>
                    </a:lnTo>
                    <a:lnTo>
                      <a:pt x="561506" y="2689204"/>
                    </a:lnTo>
                    <a:lnTo>
                      <a:pt x="531921" y="2689204"/>
                    </a:lnTo>
                    <a:close/>
                    <a:moveTo>
                      <a:pt x="265961" y="2659616"/>
                    </a:moveTo>
                    <a:lnTo>
                      <a:pt x="295547" y="2659616"/>
                    </a:lnTo>
                    <a:lnTo>
                      <a:pt x="295547" y="2689201"/>
                    </a:lnTo>
                    <a:lnTo>
                      <a:pt x="265961" y="2689201"/>
                    </a:lnTo>
                    <a:close/>
                    <a:moveTo>
                      <a:pt x="0" y="2659613"/>
                    </a:moveTo>
                    <a:lnTo>
                      <a:pt x="29585" y="2659613"/>
                    </a:lnTo>
                    <a:lnTo>
                      <a:pt x="29585" y="2689198"/>
                    </a:lnTo>
                    <a:lnTo>
                      <a:pt x="0" y="2689198"/>
                    </a:lnTo>
                    <a:close/>
                    <a:moveTo>
                      <a:pt x="531921" y="2393661"/>
                    </a:moveTo>
                    <a:lnTo>
                      <a:pt x="561506" y="2393661"/>
                    </a:lnTo>
                    <a:lnTo>
                      <a:pt x="561506" y="2423260"/>
                    </a:lnTo>
                    <a:lnTo>
                      <a:pt x="531921" y="2423260"/>
                    </a:lnTo>
                    <a:close/>
                    <a:moveTo>
                      <a:pt x="265961" y="2393658"/>
                    </a:moveTo>
                    <a:lnTo>
                      <a:pt x="295547" y="2393658"/>
                    </a:lnTo>
                    <a:lnTo>
                      <a:pt x="295547" y="2423257"/>
                    </a:lnTo>
                    <a:lnTo>
                      <a:pt x="265961" y="2423257"/>
                    </a:lnTo>
                    <a:close/>
                    <a:moveTo>
                      <a:pt x="0" y="2393655"/>
                    </a:moveTo>
                    <a:lnTo>
                      <a:pt x="29585" y="2393655"/>
                    </a:lnTo>
                    <a:lnTo>
                      <a:pt x="29585" y="2423251"/>
                    </a:lnTo>
                    <a:lnTo>
                      <a:pt x="0" y="2423251"/>
                    </a:lnTo>
                    <a:close/>
                    <a:moveTo>
                      <a:pt x="531921" y="2127694"/>
                    </a:moveTo>
                    <a:lnTo>
                      <a:pt x="561506" y="2127694"/>
                    </a:lnTo>
                    <a:lnTo>
                      <a:pt x="561506" y="2157283"/>
                    </a:lnTo>
                    <a:lnTo>
                      <a:pt x="531921" y="2157283"/>
                    </a:lnTo>
                    <a:close/>
                    <a:moveTo>
                      <a:pt x="265961" y="2127693"/>
                    </a:moveTo>
                    <a:lnTo>
                      <a:pt x="295547" y="2127693"/>
                    </a:lnTo>
                    <a:lnTo>
                      <a:pt x="295547" y="2157282"/>
                    </a:lnTo>
                    <a:lnTo>
                      <a:pt x="265961" y="2157282"/>
                    </a:lnTo>
                    <a:close/>
                    <a:moveTo>
                      <a:pt x="0" y="2127689"/>
                    </a:moveTo>
                    <a:lnTo>
                      <a:pt x="29585" y="2127689"/>
                    </a:lnTo>
                    <a:lnTo>
                      <a:pt x="29585" y="2157278"/>
                    </a:lnTo>
                    <a:lnTo>
                      <a:pt x="0" y="2157278"/>
                    </a:lnTo>
                    <a:close/>
                    <a:moveTo>
                      <a:pt x="531921" y="1861731"/>
                    </a:moveTo>
                    <a:lnTo>
                      <a:pt x="561506" y="1861731"/>
                    </a:lnTo>
                    <a:lnTo>
                      <a:pt x="561506" y="1891308"/>
                    </a:lnTo>
                    <a:lnTo>
                      <a:pt x="531921" y="1891308"/>
                    </a:lnTo>
                    <a:close/>
                    <a:moveTo>
                      <a:pt x="265961" y="1861728"/>
                    </a:moveTo>
                    <a:lnTo>
                      <a:pt x="295547" y="1861728"/>
                    </a:lnTo>
                    <a:lnTo>
                      <a:pt x="295547" y="1891306"/>
                    </a:lnTo>
                    <a:lnTo>
                      <a:pt x="265961" y="1891306"/>
                    </a:lnTo>
                    <a:close/>
                    <a:moveTo>
                      <a:pt x="0" y="1861726"/>
                    </a:moveTo>
                    <a:lnTo>
                      <a:pt x="29585" y="1861726"/>
                    </a:lnTo>
                    <a:lnTo>
                      <a:pt x="29585" y="1891304"/>
                    </a:lnTo>
                    <a:lnTo>
                      <a:pt x="0" y="1891304"/>
                    </a:lnTo>
                    <a:close/>
                    <a:moveTo>
                      <a:pt x="531921" y="1595769"/>
                    </a:moveTo>
                    <a:lnTo>
                      <a:pt x="561506" y="1595769"/>
                    </a:lnTo>
                    <a:lnTo>
                      <a:pt x="561506" y="1625355"/>
                    </a:lnTo>
                    <a:lnTo>
                      <a:pt x="531921" y="1625355"/>
                    </a:lnTo>
                    <a:close/>
                    <a:moveTo>
                      <a:pt x="265961" y="1595766"/>
                    </a:moveTo>
                    <a:lnTo>
                      <a:pt x="295547" y="1595766"/>
                    </a:lnTo>
                    <a:lnTo>
                      <a:pt x="295547" y="1625352"/>
                    </a:lnTo>
                    <a:lnTo>
                      <a:pt x="265961" y="1625352"/>
                    </a:lnTo>
                    <a:close/>
                    <a:moveTo>
                      <a:pt x="0" y="1595764"/>
                    </a:moveTo>
                    <a:lnTo>
                      <a:pt x="29585" y="1595764"/>
                    </a:lnTo>
                    <a:lnTo>
                      <a:pt x="29585" y="1625350"/>
                    </a:lnTo>
                    <a:lnTo>
                      <a:pt x="0" y="1625350"/>
                    </a:lnTo>
                    <a:close/>
                    <a:moveTo>
                      <a:pt x="531921" y="1329811"/>
                    </a:moveTo>
                    <a:lnTo>
                      <a:pt x="561506" y="1329811"/>
                    </a:lnTo>
                    <a:lnTo>
                      <a:pt x="561506" y="1359396"/>
                    </a:lnTo>
                    <a:lnTo>
                      <a:pt x="531921" y="1359396"/>
                    </a:lnTo>
                    <a:close/>
                    <a:moveTo>
                      <a:pt x="265961" y="1329809"/>
                    </a:moveTo>
                    <a:lnTo>
                      <a:pt x="295547" y="1329809"/>
                    </a:lnTo>
                    <a:lnTo>
                      <a:pt x="295547" y="1359393"/>
                    </a:lnTo>
                    <a:lnTo>
                      <a:pt x="265961" y="1359393"/>
                    </a:lnTo>
                    <a:close/>
                    <a:moveTo>
                      <a:pt x="0" y="1329806"/>
                    </a:moveTo>
                    <a:lnTo>
                      <a:pt x="29585" y="1329806"/>
                    </a:lnTo>
                    <a:lnTo>
                      <a:pt x="29585" y="1359391"/>
                    </a:lnTo>
                    <a:lnTo>
                      <a:pt x="0" y="1359391"/>
                    </a:lnTo>
                    <a:close/>
                    <a:moveTo>
                      <a:pt x="531921" y="1063855"/>
                    </a:moveTo>
                    <a:lnTo>
                      <a:pt x="561506" y="1063855"/>
                    </a:lnTo>
                    <a:lnTo>
                      <a:pt x="561506" y="1093441"/>
                    </a:lnTo>
                    <a:lnTo>
                      <a:pt x="531921" y="1093441"/>
                    </a:lnTo>
                    <a:close/>
                    <a:moveTo>
                      <a:pt x="265961" y="1063852"/>
                    </a:moveTo>
                    <a:lnTo>
                      <a:pt x="295547" y="1063852"/>
                    </a:lnTo>
                    <a:lnTo>
                      <a:pt x="295547" y="1093438"/>
                    </a:lnTo>
                    <a:lnTo>
                      <a:pt x="265961" y="1093438"/>
                    </a:lnTo>
                    <a:close/>
                    <a:moveTo>
                      <a:pt x="0" y="1063849"/>
                    </a:moveTo>
                    <a:lnTo>
                      <a:pt x="29585" y="1063849"/>
                    </a:lnTo>
                    <a:lnTo>
                      <a:pt x="29585" y="1093435"/>
                    </a:lnTo>
                    <a:lnTo>
                      <a:pt x="0" y="1093435"/>
                    </a:lnTo>
                    <a:close/>
                    <a:moveTo>
                      <a:pt x="531921" y="797884"/>
                    </a:moveTo>
                    <a:lnTo>
                      <a:pt x="561506" y="797884"/>
                    </a:lnTo>
                    <a:lnTo>
                      <a:pt x="561506" y="827470"/>
                    </a:lnTo>
                    <a:lnTo>
                      <a:pt x="531921" y="827470"/>
                    </a:lnTo>
                    <a:close/>
                    <a:moveTo>
                      <a:pt x="265961" y="797882"/>
                    </a:moveTo>
                    <a:lnTo>
                      <a:pt x="295547" y="797882"/>
                    </a:lnTo>
                    <a:lnTo>
                      <a:pt x="295547" y="827468"/>
                    </a:lnTo>
                    <a:lnTo>
                      <a:pt x="265961" y="827468"/>
                    </a:lnTo>
                    <a:close/>
                    <a:moveTo>
                      <a:pt x="0" y="797879"/>
                    </a:moveTo>
                    <a:lnTo>
                      <a:pt x="29585" y="797879"/>
                    </a:lnTo>
                    <a:lnTo>
                      <a:pt x="29585" y="827465"/>
                    </a:lnTo>
                    <a:lnTo>
                      <a:pt x="0" y="827465"/>
                    </a:lnTo>
                    <a:close/>
                    <a:moveTo>
                      <a:pt x="531921" y="531924"/>
                    </a:moveTo>
                    <a:lnTo>
                      <a:pt x="561506" y="531924"/>
                    </a:lnTo>
                    <a:lnTo>
                      <a:pt x="561506" y="561509"/>
                    </a:lnTo>
                    <a:lnTo>
                      <a:pt x="531921" y="561509"/>
                    </a:lnTo>
                    <a:close/>
                    <a:moveTo>
                      <a:pt x="265961" y="531922"/>
                    </a:moveTo>
                    <a:lnTo>
                      <a:pt x="295547" y="531922"/>
                    </a:lnTo>
                    <a:lnTo>
                      <a:pt x="295547" y="561507"/>
                    </a:lnTo>
                    <a:lnTo>
                      <a:pt x="265961" y="561507"/>
                    </a:lnTo>
                    <a:close/>
                    <a:moveTo>
                      <a:pt x="0" y="531920"/>
                    </a:moveTo>
                    <a:lnTo>
                      <a:pt x="29585" y="531920"/>
                    </a:lnTo>
                    <a:lnTo>
                      <a:pt x="29585" y="561505"/>
                    </a:lnTo>
                    <a:lnTo>
                      <a:pt x="0" y="561505"/>
                    </a:lnTo>
                    <a:close/>
                    <a:moveTo>
                      <a:pt x="531921" y="265964"/>
                    </a:moveTo>
                    <a:lnTo>
                      <a:pt x="561506" y="265964"/>
                    </a:lnTo>
                    <a:lnTo>
                      <a:pt x="561506" y="295550"/>
                    </a:lnTo>
                    <a:lnTo>
                      <a:pt x="531921" y="295550"/>
                    </a:lnTo>
                    <a:close/>
                    <a:moveTo>
                      <a:pt x="265961" y="265962"/>
                    </a:moveTo>
                    <a:lnTo>
                      <a:pt x="295547" y="265962"/>
                    </a:lnTo>
                    <a:lnTo>
                      <a:pt x="295547" y="295548"/>
                    </a:lnTo>
                    <a:lnTo>
                      <a:pt x="265961" y="295548"/>
                    </a:lnTo>
                    <a:close/>
                    <a:moveTo>
                      <a:pt x="0" y="265960"/>
                    </a:moveTo>
                    <a:lnTo>
                      <a:pt x="29585" y="265960"/>
                    </a:lnTo>
                    <a:lnTo>
                      <a:pt x="29585" y="295546"/>
                    </a:lnTo>
                    <a:lnTo>
                      <a:pt x="0" y="295546"/>
                    </a:lnTo>
                    <a:close/>
                    <a:moveTo>
                      <a:pt x="531921" y="5"/>
                    </a:moveTo>
                    <a:lnTo>
                      <a:pt x="561506" y="5"/>
                    </a:lnTo>
                    <a:lnTo>
                      <a:pt x="561506" y="29591"/>
                    </a:lnTo>
                    <a:lnTo>
                      <a:pt x="531921" y="29591"/>
                    </a:lnTo>
                    <a:close/>
                    <a:moveTo>
                      <a:pt x="265961" y="3"/>
                    </a:moveTo>
                    <a:lnTo>
                      <a:pt x="295547" y="3"/>
                    </a:lnTo>
                    <a:lnTo>
                      <a:pt x="295547" y="29589"/>
                    </a:lnTo>
                    <a:lnTo>
                      <a:pt x="265961" y="29589"/>
                    </a:lnTo>
                    <a:close/>
                    <a:moveTo>
                      <a:pt x="0" y="0"/>
                    </a:moveTo>
                    <a:lnTo>
                      <a:pt x="29585" y="0"/>
                    </a:lnTo>
                    <a:lnTo>
                      <a:pt x="29585" y="29586"/>
                    </a:lnTo>
                    <a:lnTo>
                      <a:pt x="0" y="29586"/>
                    </a:lnTo>
                    <a:close/>
                  </a:path>
                </a:pathLst>
              </a:custGeom>
              <a:solidFill>
                <a:schemeClr val="tx2">
                  <a:alpha val="20000"/>
                </a:schemeClr>
              </a:solidFill>
              <a:ln w="10294"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 name="Freeform: Shape 14">
                <a:extLst>
                  <a:ext uri="{FF2B5EF4-FFF2-40B4-BE49-F238E27FC236}">
                    <a16:creationId xmlns:a16="http://schemas.microsoft.com/office/drawing/2014/main" xmlns="" id="{709DBAEC-8C05-4B40-888B-F61E897B7B2F}"/>
                  </a:ext>
                </a:extLst>
              </p:cNvPr>
              <p:cNvSpPr/>
              <p:nvPr userDrawn="1"/>
            </p:nvSpPr>
            <p:spPr>
              <a:xfrm>
                <a:off x="10805248" y="242905"/>
                <a:ext cx="561506" cy="5880798"/>
              </a:xfrm>
              <a:custGeom>
                <a:avLst/>
                <a:gdLst>
                  <a:gd name="connsiteX0" fmla="*/ 531921 w 561506"/>
                  <a:gd name="connsiteY0" fmla="*/ 5851213 h 5880798"/>
                  <a:gd name="connsiteX1" fmla="*/ 561506 w 561506"/>
                  <a:gd name="connsiteY1" fmla="*/ 5851213 h 5880798"/>
                  <a:gd name="connsiteX2" fmla="*/ 561506 w 561506"/>
                  <a:gd name="connsiteY2" fmla="*/ 5880798 h 5880798"/>
                  <a:gd name="connsiteX3" fmla="*/ 531921 w 561506"/>
                  <a:gd name="connsiteY3" fmla="*/ 5880798 h 5880798"/>
                  <a:gd name="connsiteX4" fmla="*/ 265961 w 561506"/>
                  <a:gd name="connsiteY4" fmla="*/ 5851213 h 5880798"/>
                  <a:gd name="connsiteX5" fmla="*/ 295547 w 561506"/>
                  <a:gd name="connsiteY5" fmla="*/ 5851213 h 5880798"/>
                  <a:gd name="connsiteX6" fmla="*/ 295547 w 561506"/>
                  <a:gd name="connsiteY6" fmla="*/ 5880798 h 5880798"/>
                  <a:gd name="connsiteX7" fmla="*/ 265961 w 561506"/>
                  <a:gd name="connsiteY7" fmla="*/ 5880798 h 5880798"/>
                  <a:gd name="connsiteX8" fmla="*/ 0 w 561506"/>
                  <a:gd name="connsiteY8" fmla="*/ 5851213 h 5880798"/>
                  <a:gd name="connsiteX9" fmla="*/ 29585 w 561506"/>
                  <a:gd name="connsiteY9" fmla="*/ 5851213 h 5880798"/>
                  <a:gd name="connsiteX10" fmla="*/ 29585 w 561506"/>
                  <a:gd name="connsiteY10" fmla="*/ 5880798 h 5880798"/>
                  <a:gd name="connsiteX11" fmla="*/ 0 w 561506"/>
                  <a:gd name="connsiteY11" fmla="*/ 5880798 h 5880798"/>
                  <a:gd name="connsiteX12" fmla="*/ 531921 w 561506"/>
                  <a:gd name="connsiteY12" fmla="*/ 5585253 h 5880798"/>
                  <a:gd name="connsiteX13" fmla="*/ 561506 w 561506"/>
                  <a:gd name="connsiteY13" fmla="*/ 5585253 h 5880798"/>
                  <a:gd name="connsiteX14" fmla="*/ 561506 w 561506"/>
                  <a:gd name="connsiteY14" fmla="*/ 5614838 h 5880798"/>
                  <a:gd name="connsiteX15" fmla="*/ 531921 w 561506"/>
                  <a:gd name="connsiteY15" fmla="*/ 5614838 h 5880798"/>
                  <a:gd name="connsiteX16" fmla="*/ 265961 w 561506"/>
                  <a:gd name="connsiteY16" fmla="*/ 5585253 h 5880798"/>
                  <a:gd name="connsiteX17" fmla="*/ 295547 w 561506"/>
                  <a:gd name="connsiteY17" fmla="*/ 5585253 h 5880798"/>
                  <a:gd name="connsiteX18" fmla="*/ 295547 w 561506"/>
                  <a:gd name="connsiteY18" fmla="*/ 5614838 h 5880798"/>
                  <a:gd name="connsiteX19" fmla="*/ 265961 w 561506"/>
                  <a:gd name="connsiteY19" fmla="*/ 5614838 h 5880798"/>
                  <a:gd name="connsiteX20" fmla="*/ 0 w 561506"/>
                  <a:gd name="connsiteY20" fmla="*/ 5585253 h 5880798"/>
                  <a:gd name="connsiteX21" fmla="*/ 29585 w 561506"/>
                  <a:gd name="connsiteY21" fmla="*/ 5585253 h 5880798"/>
                  <a:gd name="connsiteX22" fmla="*/ 29585 w 561506"/>
                  <a:gd name="connsiteY22" fmla="*/ 5614838 h 5880798"/>
                  <a:gd name="connsiteX23" fmla="*/ 0 w 561506"/>
                  <a:gd name="connsiteY23" fmla="*/ 5614838 h 5880798"/>
                  <a:gd name="connsiteX24" fmla="*/ 531921 w 561506"/>
                  <a:gd name="connsiteY24" fmla="*/ 5319293 h 5880798"/>
                  <a:gd name="connsiteX25" fmla="*/ 561506 w 561506"/>
                  <a:gd name="connsiteY25" fmla="*/ 5319293 h 5880798"/>
                  <a:gd name="connsiteX26" fmla="*/ 561506 w 561506"/>
                  <a:gd name="connsiteY26" fmla="*/ 5348879 h 5880798"/>
                  <a:gd name="connsiteX27" fmla="*/ 531921 w 561506"/>
                  <a:gd name="connsiteY27" fmla="*/ 5348879 h 5880798"/>
                  <a:gd name="connsiteX28" fmla="*/ 265961 w 561506"/>
                  <a:gd name="connsiteY28" fmla="*/ 5319293 h 5880798"/>
                  <a:gd name="connsiteX29" fmla="*/ 295547 w 561506"/>
                  <a:gd name="connsiteY29" fmla="*/ 5319293 h 5880798"/>
                  <a:gd name="connsiteX30" fmla="*/ 295547 w 561506"/>
                  <a:gd name="connsiteY30" fmla="*/ 5348879 h 5880798"/>
                  <a:gd name="connsiteX31" fmla="*/ 265961 w 561506"/>
                  <a:gd name="connsiteY31" fmla="*/ 5348879 h 5880798"/>
                  <a:gd name="connsiteX32" fmla="*/ 0 w 561506"/>
                  <a:gd name="connsiteY32" fmla="*/ 5319293 h 5880798"/>
                  <a:gd name="connsiteX33" fmla="*/ 29585 w 561506"/>
                  <a:gd name="connsiteY33" fmla="*/ 5319293 h 5880798"/>
                  <a:gd name="connsiteX34" fmla="*/ 29585 w 561506"/>
                  <a:gd name="connsiteY34" fmla="*/ 5348879 h 5880798"/>
                  <a:gd name="connsiteX35" fmla="*/ 0 w 561506"/>
                  <a:gd name="connsiteY35" fmla="*/ 5348879 h 5880798"/>
                  <a:gd name="connsiteX36" fmla="*/ 531921 w 561506"/>
                  <a:gd name="connsiteY36" fmla="*/ 5053332 h 5880798"/>
                  <a:gd name="connsiteX37" fmla="*/ 561506 w 561506"/>
                  <a:gd name="connsiteY37" fmla="*/ 5053332 h 5880798"/>
                  <a:gd name="connsiteX38" fmla="*/ 561506 w 561506"/>
                  <a:gd name="connsiteY38" fmla="*/ 5082917 h 5880798"/>
                  <a:gd name="connsiteX39" fmla="*/ 531921 w 561506"/>
                  <a:gd name="connsiteY39" fmla="*/ 5082917 h 5880798"/>
                  <a:gd name="connsiteX40" fmla="*/ 265961 w 561506"/>
                  <a:gd name="connsiteY40" fmla="*/ 5053332 h 5880798"/>
                  <a:gd name="connsiteX41" fmla="*/ 295547 w 561506"/>
                  <a:gd name="connsiteY41" fmla="*/ 5053332 h 5880798"/>
                  <a:gd name="connsiteX42" fmla="*/ 295547 w 561506"/>
                  <a:gd name="connsiteY42" fmla="*/ 5082917 h 5880798"/>
                  <a:gd name="connsiteX43" fmla="*/ 265961 w 561506"/>
                  <a:gd name="connsiteY43" fmla="*/ 5082917 h 5880798"/>
                  <a:gd name="connsiteX44" fmla="*/ 0 w 561506"/>
                  <a:gd name="connsiteY44" fmla="*/ 5053332 h 5880798"/>
                  <a:gd name="connsiteX45" fmla="*/ 29585 w 561506"/>
                  <a:gd name="connsiteY45" fmla="*/ 5053332 h 5880798"/>
                  <a:gd name="connsiteX46" fmla="*/ 29585 w 561506"/>
                  <a:gd name="connsiteY46" fmla="*/ 5082917 h 5880798"/>
                  <a:gd name="connsiteX47" fmla="*/ 0 w 561506"/>
                  <a:gd name="connsiteY47" fmla="*/ 5082917 h 5880798"/>
                  <a:gd name="connsiteX48" fmla="*/ 531921 w 561506"/>
                  <a:gd name="connsiteY48" fmla="*/ 4787372 h 5880798"/>
                  <a:gd name="connsiteX49" fmla="*/ 561506 w 561506"/>
                  <a:gd name="connsiteY49" fmla="*/ 4787372 h 5880798"/>
                  <a:gd name="connsiteX50" fmla="*/ 561506 w 561506"/>
                  <a:gd name="connsiteY50" fmla="*/ 4816958 h 5880798"/>
                  <a:gd name="connsiteX51" fmla="*/ 531921 w 561506"/>
                  <a:gd name="connsiteY51" fmla="*/ 4816958 h 5880798"/>
                  <a:gd name="connsiteX52" fmla="*/ 265961 w 561506"/>
                  <a:gd name="connsiteY52" fmla="*/ 4787372 h 5880798"/>
                  <a:gd name="connsiteX53" fmla="*/ 295547 w 561506"/>
                  <a:gd name="connsiteY53" fmla="*/ 4787372 h 5880798"/>
                  <a:gd name="connsiteX54" fmla="*/ 295547 w 561506"/>
                  <a:gd name="connsiteY54" fmla="*/ 4816958 h 5880798"/>
                  <a:gd name="connsiteX55" fmla="*/ 265961 w 561506"/>
                  <a:gd name="connsiteY55" fmla="*/ 4816958 h 5880798"/>
                  <a:gd name="connsiteX56" fmla="*/ 0 w 561506"/>
                  <a:gd name="connsiteY56" fmla="*/ 4787372 h 5880798"/>
                  <a:gd name="connsiteX57" fmla="*/ 29585 w 561506"/>
                  <a:gd name="connsiteY57" fmla="*/ 4787372 h 5880798"/>
                  <a:gd name="connsiteX58" fmla="*/ 29585 w 561506"/>
                  <a:gd name="connsiteY58" fmla="*/ 4816958 h 5880798"/>
                  <a:gd name="connsiteX59" fmla="*/ 0 w 561506"/>
                  <a:gd name="connsiteY59" fmla="*/ 4816958 h 5880798"/>
                  <a:gd name="connsiteX60" fmla="*/ 531921 w 561506"/>
                  <a:gd name="connsiteY60" fmla="*/ 4521412 h 5880798"/>
                  <a:gd name="connsiteX61" fmla="*/ 561506 w 561506"/>
                  <a:gd name="connsiteY61" fmla="*/ 4521412 h 5880798"/>
                  <a:gd name="connsiteX62" fmla="*/ 561506 w 561506"/>
                  <a:gd name="connsiteY62" fmla="*/ 4550997 h 5880798"/>
                  <a:gd name="connsiteX63" fmla="*/ 531921 w 561506"/>
                  <a:gd name="connsiteY63" fmla="*/ 4550997 h 5880798"/>
                  <a:gd name="connsiteX64" fmla="*/ 265961 w 561506"/>
                  <a:gd name="connsiteY64" fmla="*/ 4521412 h 5880798"/>
                  <a:gd name="connsiteX65" fmla="*/ 295547 w 561506"/>
                  <a:gd name="connsiteY65" fmla="*/ 4521412 h 5880798"/>
                  <a:gd name="connsiteX66" fmla="*/ 295547 w 561506"/>
                  <a:gd name="connsiteY66" fmla="*/ 4550997 h 5880798"/>
                  <a:gd name="connsiteX67" fmla="*/ 265961 w 561506"/>
                  <a:gd name="connsiteY67" fmla="*/ 4550997 h 5880798"/>
                  <a:gd name="connsiteX68" fmla="*/ 0 w 561506"/>
                  <a:gd name="connsiteY68" fmla="*/ 4521412 h 5880798"/>
                  <a:gd name="connsiteX69" fmla="*/ 29585 w 561506"/>
                  <a:gd name="connsiteY69" fmla="*/ 4521412 h 5880798"/>
                  <a:gd name="connsiteX70" fmla="*/ 29585 w 561506"/>
                  <a:gd name="connsiteY70" fmla="*/ 4550997 h 5880798"/>
                  <a:gd name="connsiteX71" fmla="*/ 0 w 561506"/>
                  <a:gd name="connsiteY71" fmla="*/ 4550997 h 5880798"/>
                  <a:gd name="connsiteX72" fmla="*/ 531921 w 561506"/>
                  <a:gd name="connsiteY72" fmla="*/ 4255451 h 5880798"/>
                  <a:gd name="connsiteX73" fmla="*/ 561506 w 561506"/>
                  <a:gd name="connsiteY73" fmla="*/ 4255451 h 5880798"/>
                  <a:gd name="connsiteX74" fmla="*/ 561506 w 561506"/>
                  <a:gd name="connsiteY74" fmla="*/ 4285036 h 5880798"/>
                  <a:gd name="connsiteX75" fmla="*/ 531921 w 561506"/>
                  <a:gd name="connsiteY75" fmla="*/ 4285036 h 5880798"/>
                  <a:gd name="connsiteX76" fmla="*/ 265961 w 561506"/>
                  <a:gd name="connsiteY76" fmla="*/ 4255451 h 5880798"/>
                  <a:gd name="connsiteX77" fmla="*/ 295547 w 561506"/>
                  <a:gd name="connsiteY77" fmla="*/ 4255451 h 5880798"/>
                  <a:gd name="connsiteX78" fmla="*/ 295547 w 561506"/>
                  <a:gd name="connsiteY78" fmla="*/ 4285036 h 5880798"/>
                  <a:gd name="connsiteX79" fmla="*/ 265961 w 561506"/>
                  <a:gd name="connsiteY79" fmla="*/ 4285036 h 5880798"/>
                  <a:gd name="connsiteX80" fmla="*/ 0 w 561506"/>
                  <a:gd name="connsiteY80" fmla="*/ 4255451 h 5880798"/>
                  <a:gd name="connsiteX81" fmla="*/ 29585 w 561506"/>
                  <a:gd name="connsiteY81" fmla="*/ 4255451 h 5880798"/>
                  <a:gd name="connsiteX82" fmla="*/ 29585 w 561506"/>
                  <a:gd name="connsiteY82" fmla="*/ 4285036 h 5880798"/>
                  <a:gd name="connsiteX83" fmla="*/ 0 w 561506"/>
                  <a:gd name="connsiteY83" fmla="*/ 4285036 h 5880798"/>
                  <a:gd name="connsiteX84" fmla="*/ 531921 w 561506"/>
                  <a:gd name="connsiteY84" fmla="*/ 3989491 h 5880798"/>
                  <a:gd name="connsiteX85" fmla="*/ 561506 w 561506"/>
                  <a:gd name="connsiteY85" fmla="*/ 3989491 h 5880798"/>
                  <a:gd name="connsiteX86" fmla="*/ 561506 w 561506"/>
                  <a:gd name="connsiteY86" fmla="*/ 4019077 h 5880798"/>
                  <a:gd name="connsiteX87" fmla="*/ 531921 w 561506"/>
                  <a:gd name="connsiteY87" fmla="*/ 4019077 h 5880798"/>
                  <a:gd name="connsiteX88" fmla="*/ 265961 w 561506"/>
                  <a:gd name="connsiteY88" fmla="*/ 3989491 h 5880798"/>
                  <a:gd name="connsiteX89" fmla="*/ 295547 w 561506"/>
                  <a:gd name="connsiteY89" fmla="*/ 3989491 h 5880798"/>
                  <a:gd name="connsiteX90" fmla="*/ 295547 w 561506"/>
                  <a:gd name="connsiteY90" fmla="*/ 4019077 h 5880798"/>
                  <a:gd name="connsiteX91" fmla="*/ 265961 w 561506"/>
                  <a:gd name="connsiteY91" fmla="*/ 4019077 h 5880798"/>
                  <a:gd name="connsiteX92" fmla="*/ 0 w 561506"/>
                  <a:gd name="connsiteY92" fmla="*/ 3989491 h 5880798"/>
                  <a:gd name="connsiteX93" fmla="*/ 29585 w 561506"/>
                  <a:gd name="connsiteY93" fmla="*/ 3989491 h 5880798"/>
                  <a:gd name="connsiteX94" fmla="*/ 29585 w 561506"/>
                  <a:gd name="connsiteY94" fmla="*/ 4019077 h 5880798"/>
                  <a:gd name="connsiteX95" fmla="*/ 0 w 561506"/>
                  <a:gd name="connsiteY95" fmla="*/ 4019077 h 5880798"/>
                  <a:gd name="connsiteX96" fmla="*/ 531921 w 561506"/>
                  <a:gd name="connsiteY96" fmla="*/ 3723530 h 5880798"/>
                  <a:gd name="connsiteX97" fmla="*/ 561506 w 561506"/>
                  <a:gd name="connsiteY97" fmla="*/ 3723530 h 5880798"/>
                  <a:gd name="connsiteX98" fmla="*/ 561506 w 561506"/>
                  <a:gd name="connsiteY98" fmla="*/ 3753115 h 5880798"/>
                  <a:gd name="connsiteX99" fmla="*/ 531921 w 561506"/>
                  <a:gd name="connsiteY99" fmla="*/ 3753115 h 5880798"/>
                  <a:gd name="connsiteX100" fmla="*/ 265961 w 561506"/>
                  <a:gd name="connsiteY100" fmla="*/ 3723530 h 5880798"/>
                  <a:gd name="connsiteX101" fmla="*/ 295547 w 561506"/>
                  <a:gd name="connsiteY101" fmla="*/ 3723530 h 5880798"/>
                  <a:gd name="connsiteX102" fmla="*/ 295547 w 561506"/>
                  <a:gd name="connsiteY102" fmla="*/ 3753115 h 5880798"/>
                  <a:gd name="connsiteX103" fmla="*/ 265961 w 561506"/>
                  <a:gd name="connsiteY103" fmla="*/ 3753115 h 5880798"/>
                  <a:gd name="connsiteX104" fmla="*/ 0 w 561506"/>
                  <a:gd name="connsiteY104" fmla="*/ 3723530 h 5880798"/>
                  <a:gd name="connsiteX105" fmla="*/ 29585 w 561506"/>
                  <a:gd name="connsiteY105" fmla="*/ 3723530 h 5880798"/>
                  <a:gd name="connsiteX106" fmla="*/ 29585 w 561506"/>
                  <a:gd name="connsiteY106" fmla="*/ 3753115 h 5880798"/>
                  <a:gd name="connsiteX107" fmla="*/ 0 w 561506"/>
                  <a:gd name="connsiteY107" fmla="*/ 3753115 h 5880798"/>
                  <a:gd name="connsiteX108" fmla="*/ 531921 w 561506"/>
                  <a:gd name="connsiteY108" fmla="*/ 3457570 h 5880798"/>
                  <a:gd name="connsiteX109" fmla="*/ 561506 w 561506"/>
                  <a:gd name="connsiteY109" fmla="*/ 3457570 h 5880798"/>
                  <a:gd name="connsiteX110" fmla="*/ 561506 w 561506"/>
                  <a:gd name="connsiteY110" fmla="*/ 3487156 h 5880798"/>
                  <a:gd name="connsiteX111" fmla="*/ 531921 w 561506"/>
                  <a:gd name="connsiteY111" fmla="*/ 3487156 h 5880798"/>
                  <a:gd name="connsiteX112" fmla="*/ 265961 w 561506"/>
                  <a:gd name="connsiteY112" fmla="*/ 3457570 h 5880798"/>
                  <a:gd name="connsiteX113" fmla="*/ 295547 w 561506"/>
                  <a:gd name="connsiteY113" fmla="*/ 3457570 h 5880798"/>
                  <a:gd name="connsiteX114" fmla="*/ 295547 w 561506"/>
                  <a:gd name="connsiteY114" fmla="*/ 3487156 h 5880798"/>
                  <a:gd name="connsiteX115" fmla="*/ 265961 w 561506"/>
                  <a:gd name="connsiteY115" fmla="*/ 3487156 h 5880798"/>
                  <a:gd name="connsiteX116" fmla="*/ 0 w 561506"/>
                  <a:gd name="connsiteY116" fmla="*/ 3457570 h 5880798"/>
                  <a:gd name="connsiteX117" fmla="*/ 29585 w 561506"/>
                  <a:gd name="connsiteY117" fmla="*/ 3457570 h 5880798"/>
                  <a:gd name="connsiteX118" fmla="*/ 29585 w 561506"/>
                  <a:gd name="connsiteY118" fmla="*/ 3487156 h 5880798"/>
                  <a:gd name="connsiteX119" fmla="*/ 0 w 561506"/>
                  <a:gd name="connsiteY119" fmla="*/ 3487156 h 5880798"/>
                  <a:gd name="connsiteX120" fmla="*/ 531921 w 561506"/>
                  <a:gd name="connsiteY120" fmla="*/ 3191618 h 5880798"/>
                  <a:gd name="connsiteX121" fmla="*/ 561506 w 561506"/>
                  <a:gd name="connsiteY121" fmla="*/ 3191618 h 5880798"/>
                  <a:gd name="connsiteX122" fmla="*/ 561506 w 561506"/>
                  <a:gd name="connsiteY122" fmla="*/ 3221195 h 5880798"/>
                  <a:gd name="connsiteX123" fmla="*/ 531921 w 561506"/>
                  <a:gd name="connsiteY123" fmla="*/ 3221195 h 5880798"/>
                  <a:gd name="connsiteX124" fmla="*/ 265961 w 561506"/>
                  <a:gd name="connsiteY124" fmla="*/ 3191618 h 5880798"/>
                  <a:gd name="connsiteX125" fmla="*/ 295547 w 561506"/>
                  <a:gd name="connsiteY125" fmla="*/ 3191618 h 5880798"/>
                  <a:gd name="connsiteX126" fmla="*/ 295547 w 561506"/>
                  <a:gd name="connsiteY126" fmla="*/ 3221195 h 5880798"/>
                  <a:gd name="connsiteX127" fmla="*/ 265961 w 561506"/>
                  <a:gd name="connsiteY127" fmla="*/ 3221195 h 5880798"/>
                  <a:gd name="connsiteX128" fmla="*/ 0 w 561506"/>
                  <a:gd name="connsiteY128" fmla="*/ 3191617 h 5880798"/>
                  <a:gd name="connsiteX129" fmla="*/ 29585 w 561506"/>
                  <a:gd name="connsiteY129" fmla="*/ 3191617 h 5880798"/>
                  <a:gd name="connsiteX130" fmla="*/ 29585 w 561506"/>
                  <a:gd name="connsiteY130" fmla="*/ 3221195 h 5880798"/>
                  <a:gd name="connsiteX131" fmla="*/ 0 w 561506"/>
                  <a:gd name="connsiteY131" fmla="*/ 3221195 h 5880798"/>
                  <a:gd name="connsiteX132" fmla="*/ 531921 w 561506"/>
                  <a:gd name="connsiteY132" fmla="*/ 2925660 h 5880798"/>
                  <a:gd name="connsiteX133" fmla="*/ 561506 w 561506"/>
                  <a:gd name="connsiteY133" fmla="*/ 2925660 h 5880798"/>
                  <a:gd name="connsiteX134" fmla="*/ 561506 w 561506"/>
                  <a:gd name="connsiteY134" fmla="*/ 2955246 h 5880798"/>
                  <a:gd name="connsiteX135" fmla="*/ 531921 w 561506"/>
                  <a:gd name="connsiteY135" fmla="*/ 2955246 h 5880798"/>
                  <a:gd name="connsiteX136" fmla="*/ 265961 w 561506"/>
                  <a:gd name="connsiteY136" fmla="*/ 2925659 h 5880798"/>
                  <a:gd name="connsiteX137" fmla="*/ 295547 w 561506"/>
                  <a:gd name="connsiteY137" fmla="*/ 2925659 h 5880798"/>
                  <a:gd name="connsiteX138" fmla="*/ 295547 w 561506"/>
                  <a:gd name="connsiteY138" fmla="*/ 2955245 h 5880798"/>
                  <a:gd name="connsiteX139" fmla="*/ 265961 w 561506"/>
                  <a:gd name="connsiteY139" fmla="*/ 2955245 h 5880798"/>
                  <a:gd name="connsiteX140" fmla="*/ 0 w 561506"/>
                  <a:gd name="connsiteY140" fmla="*/ 2925658 h 5880798"/>
                  <a:gd name="connsiteX141" fmla="*/ 29585 w 561506"/>
                  <a:gd name="connsiteY141" fmla="*/ 2925658 h 5880798"/>
                  <a:gd name="connsiteX142" fmla="*/ 29585 w 561506"/>
                  <a:gd name="connsiteY142" fmla="*/ 2955244 h 5880798"/>
                  <a:gd name="connsiteX143" fmla="*/ 0 w 561506"/>
                  <a:gd name="connsiteY143" fmla="*/ 2955244 h 5880798"/>
                  <a:gd name="connsiteX144" fmla="*/ 531921 w 561506"/>
                  <a:gd name="connsiteY144" fmla="*/ 2659620 h 5880798"/>
                  <a:gd name="connsiteX145" fmla="*/ 561506 w 561506"/>
                  <a:gd name="connsiteY145" fmla="*/ 2659620 h 5880798"/>
                  <a:gd name="connsiteX146" fmla="*/ 561506 w 561506"/>
                  <a:gd name="connsiteY146" fmla="*/ 2689204 h 5880798"/>
                  <a:gd name="connsiteX147" fmla="*/ 531921 w 561506"/>
                  <a:gd name="connsiteY147" fmla="*/ 2689204 h 5880798"/>
                  <a:gd name="connsiteX148" fmla="*/ 265961 w 561506"/>
                  <a:gd name="connsiteY148" fmla="*/ 2659616 h 5880798"/>
                  <a:gd name="connsiteX149" fmla="*/ 295547 w 561506"/>
                  <a:gd name="connsiteY149" fmla="*/ 2659616 h 5880798"/>
                  <a:gd name="connsiteX150" fmla="*/ 295547 w 561506"/>
                  <a:gd name="connsiteY150" fmla="*/ 2689201 h 5880798"/>
                  <a:gd name="connsiteX151" fmla="*/ 265961 w 561506"/>
                  <a:gd name="connsiteY151" fmla="*/ 2689201 h 5880798"/>
                  <a:gd name="connsiteX152" fmla="*/ 0 w 561506"/>
                  <a:gd name="connsiteY152" fmla="*/ 2659613 h 5880798"/>
                  <a:gd name="connsiteX153" fmla="*/ 29585 w 561506"/>
                  <a:gd name="connsiteY153" fmla="*/ 2659613 h 5880798"/>
                  <a:gd name="connsiteX154" fmla="*/ 29585 w 561506"/>
                  <a:gd name="connsiteY154" fmla="*/ 2689198 h 5880798"/>
                  <a:gd name="connsiteX155" fmla="*/ 0 w 561506"/>
                  <a:gd name="connsiteY155" fmla="*/ 2689198 h 5880798"/>
                  <a:gd name="connsiteX156" fmla="*/ 531921 w 561506"/>
                  <a:gd name="connsiteY156" fmla="*/ 2393661 h 5880798"/>
                  <a:gd name="connsiteX157" fmla="*/ 561506 w 561506"/>
                  <a:gd name="connsiteY157" fmla="*/ 2393661 h 5880798"/>
                  <a:gd name="connsiteX158" fmla="*/ 561506 w 561506"/>
                  <a:gd name="connsiteY158" fmla="*/ 2423260 h 5880798"/>
                  <a:gd name="connsiteX159" fmla="*/ 531921 w 561506"/>
                  <a:gd name="connsiteY159" fmla="*/ 2423260 h 5880798"/>
                  <a:gd name="connsiteX160" fmla="*/ 265961 w 561506"/>
                  <a:gd name="connsiteY160" fmla="*/ 2393658 h 5880798"/>
                  <a:gd name="connsiteX161" fmla="*/ 295547 w 561506"/>
                  <a:gd name="connsiteY161" fmla="*/ 2393658 h 5880798"/>
                  <a:gd name="connsiteX162" fmla="*/ 295547 w 561506"/>
                  <a:gd name="connsiteY162" fmla="*/ 2423257 h 5880798"/>
                  <a:gd name="connsiteX163" fmla="*/ 265961 w 561506"/>
                  <a:gd name="connsiteY163" fmla="*/ 2423257 h 5880798"/>
                  <a:gd name="connsiteX164" fmla="*/ 0 w 561506"/>
                  <a:gd name="connsiteY164" fmla="*/ 2393655 h 5880798"/>
                  <a:gd name="connsiteX165" fmla="*/ 29585 w 561506"/>
                  <a:gd name="connsiteY165" fmla="*/ 2393655 h 5880798"/>
                  <a:gd name="connsiteX166" fmla="*/ 29585 w 561506"/>
                  <a:gd name="connsiteY166" fmla="*/ 2423251 h 5880798"/>
                  <a:gd name="connsiteX167" fmla="*/ 0 w 561506"/>
                  <a:gd name="connsiteY167" fmla="*/ 2423251 h 5880798"/>
                  <a:gd name="connsiteX168" fmla="*/ 531921 w 561506"/>
                  <a:gd name="connsiteY168" fmla="*/ 2127694 h 5880798"/>
                  <a:gd name="connsiteX169" fmla="*/ 561506 w 561506"/>
                  <a:gd name="connsiteY169" fmla="*/ 2127694 h 5880798"/>
                  <a:gd name="connsiteX170" fmla="*/ 561506 w 561506"/>
                  <a:gd name="connsiteY170" fmla="*/ 2157283 h 5880798"/>
                  <a:gd name="connsiteX171" fmla="*/ 531921 w 561506"/>
                  <a:gd name="connsiteY171" fmla="*/ 2157283 h 5880798"/>
                  <a:gd name="connsiteX172" fmla="*/ 265961 w 561506"/>
                  <a:gd name="connsiteY172" fmla="*/ 2127693 h 5880798"/>
                  <a:gd name="connsiteX173" fmla="*/ 295547 w 561506"/>
                  <a:gd name="connsiteY173" fmla="*/ 2127693 h 5880798"/>
                  <a:gd name="connsiteX174" fmla="*/ 295547 w 561506"/>
                  <a:gd name="connsiteY174" fmla="*/ 2157282 h 5880798"/>
                  <a:gd name="connsiteX175" fmla="*/ 265961 w 561506"/>
                  <a:gd name="connsiteY175" fmla="*/ 2157282 h 5880798"/>
                  <a:gd name="connsiteX176" fmla="*/ 0 w 561506"/>
                  <a:gd name="connsiteY176" fmla="*/ 2127689 h 5880798"/>
                  <a:gd name="connsiteX177" fmla="*/ 29585 w 561506"/>
                  <a:gd name="connsiteY177" fmla="*/ 2127689 h 5880798"/>
                  <a:gd name="connsiteX178" fmla="*/ 29585 w 561506"/>
                  <a:gd name="connsiteY178" fmla="*/ 2157278 h 5880798"/>
                  <a:gd name="connsiteX179" fmla="*/ 0 w 561506"/>
                  <a:gd name="connsiteY179" fmla="*/ 2157278 h 5880798"/>
                  <a:gd name="connsiteX180" fmla="*/ 531921 w 561506"/>
                  <a:gd name="connsiteY180" fmla="*/ 1861731 h 5880798"/>
                  <a:gd name="connsiteX181" fmla="*/ 561506 w 561506"/>
                  <a:gd name="connsiteY181" fmla="*/ 1861731 h 5880798"/>
                  <a:gd name="connsiteX182" fmla="*/ 561506 w 561506"/>
                  <a:gd name="connsiteY182" fmla="*/ 1891308 h 5880798"/>
                  <a:gd name="connsiteX183" fmla="*/ 531921 w 561506"/>
                  <a:gd name="connsiteY183" fmla="*/ 1891308 h 5880798"/>
                  <a:gd name="connsiteX184" fmla="*/ 265961 w 561506"/>
                  <a:gd name="connsiteY184" fmla="*/ 1861728 h 5880798"/>
                  <a:gd name="connsiteX185" fmla="*/ 295547 w 561506"/>
                  <a:gd name="connsiteY185" fmla="*/ 1861728 h 5880798"/>
                  <a:gd name="connsiteX186" fmla="*/ 295547 w 561506"/>
                  <a:gd name="connsiteY186" fmla="*/ 1891306 h 5880798"/>
                  <a:gd name="connsiteX187" fmla="*/ 265961 w 561506"/>
                  <a:gd name="connsiteY187" fmla="*/ 1891306 h 5880798"/>
                  <a:gd name="connsiteX188" fmla="*/ 0 w 561506"/>
                  <a:gd name="connsiteY188" fmla="*/ 1861726 h 5880798"/>
                  <a:gd name="connsiteX189" fmla="*/ 29585 w 561506"/>
                  <a:gd name="connsiteY189" fmla="*/ 1861726 h 5880798"/>
                  <a:gd name="connsiteX190" fmla="*/ 29585 w 561506"/>
                  <a:gd name="connsiteY190" fmla="*/ 1891304 h 5880798"/>
                  <a:gd name="connsiteX191" fmla="*/ 0 w 561506"/>
                  <a:gd name="connsiteY191" fmla="*/ 1891304 h 5880798"/>
                  <a:gd name="connsiteX192" fmla="*/ 531921 w 561506"/>
                  <a:gd name="connsiteY192" fmla="*/ 1595769 h 5880798"/>
                  <a:gd name="connsiteX193" fmla="*/ 561506 w 561506"/>
                  <a:gd name="connsiteY193" fmla="*/ 1595769 h 5880798"/>
                  <a:gd name="connsiteX194" fmla="*/ 561506 w 561506"/>
                  <a:gd name="connsiteY194" fmla="*/ 1625355 h 5880798"/>
                  <a:gd name="connsiteX195" fmla="*/ 531921 w 561506"/>
                  <a:gd name="connsiteY195" fmla="*/ 1625355 h 5880798"/>
                  <a:gd name="connsiteX196" fmla="*/ 265961 w 561506"/>
                  <a:gd name="connsiteY196" fmla="*/ 1595766 h 5880798"/>
                  <a:gd name="connsiteX197" fmla="*/ 295547 w 561506"/>
                  <a:gd name="connsiteY197" fmla="*/ 1595766 h 5880798"/>
                  <a:gd name="connsiteX198" fmla="*/ 295547 w 561506"/>
                  <a:gd name="connsiteY198" fmla="*/ 1625352 h 5880798"/>
                  <a:gd name="connsiteX199" fmla="*/ 265961 w 561506"/>
                  <a:gd name="connsiteY199" fmla="*/ 1625352 h 5880798"/>
                  <a:gd name="connsiteX200" fmla="*/ 0 w 561506"/>
                  <a:gd name="connsiteY200" fmla="*/ 1595764 h 5880798"/>
                  <a:gd name="connsiteX201" fmla="*/ 29585 w 561506"/>
                  <a:gd name="connsiteY201" fmla="*/ 1595764 h 5880798"/>
                  <a:gd name="connsiteX202" fmla="*/ 29585 w 561506"/>
                  <a:gd name="connsiteY202" fmla="*/ 1625350 h 5880798"/>
                  <a:gd name="connsiteX203" fmla="*/ 0 w 561506"/>
                  <a:gd name="connsiteY203" fmla="*/ 1625350 h 5880798"/>
                  <a:gd name="connsiteX204" fmla="*/ 531921 w 561506"/>
                  <a:gd name="connsiteY204" fmla="*/ 1329811 h 5880798"/>
                  <a:gd name="connsiteX205" fmla="*/ 561506 w 561506"/>
                  <a:gd name="connsiteY205" fmla="*/ 1329811 h 5880798"/>
                  <a:gd name="connsiteX206" fmla="*/ 561506 w 561506"/>
                  <a:gd name="connsiteY206" fmla="*/ 1359396 h 5880798"/>
                  <a:gd name="connsiteX207" fmla="*/ 531921 w 561506"/>
                  <a:gd name="connsiteY207" fmla="*/ 1359396 h 5880798"/>
                  <a:gd name="connsiteX208" fmla="*/ 265961 w 561506"/>
                  <a:gd name="connsiteY208" fmla="*/ 1329809 h 5880798"/>
                  <a:gd name="connsiteX209" fmla="*/ 295547 w 561506"/>
                  <a:gd name="connsiteY209" fmla="*/ 1329809 h 5880798"/>
                  <a:gd name="connsiteX210" fmla="*/ 295547 w 561506"/>
                  <a:gd name="connsiteY210" fmla="*/ 1359393 h 5880798"/>
                  <a:gd name="connsiteX211" fmla="*/ 265961 w 561506"/>
                  <a:gd name="connsiteY211" fmla="*/ 1359393 h 5880798"/>
                  <a:gd name="connsiteX212" fmla="*/ 0 w 561506"/>
                  <a:gd name="connsiteY212" fmla="*/ 1329806 h 5880798"/>
                  <a:gd name="connsiteX213" fmla="*/ 29585 w 561506"/>
                  <a:gd name="connsiteY213" fmla="*/ 1329806 h 5880798"/>
                  <a:gd name="connsiteX214" fmla="*/ 29585 w 561506"/>
                  <a:gd name="connsiteY214" fmla="*/ 1359391 h 5880798"/>
                  <a:gd name="connsiteX215" fmla="*/ 0 w 561506"/>
                  <a:gd name="connsiteY215" fmla="*/ 1359391 h 5880798"/>
                  <a:gd name="connsiteX216" fmla="*/ 531921 w 561506"/>
                  <a:gd name="connsiteY216" fmla="*/ 1063855 h 5880798"/>
                  <a:gd name="connsiteX217" fmla="*/ 561506 w 561506"/>
                  <a:gd name="connsiteY217" fmla="*/ 1063855 h 5880798"/>
                  <a:gd name="connsiteX218" fmla="*/ 561506 w 561506"/>
                  <a:gd name="connsiteY218" fmla="*/ 1093441 h 5880798"/>
                  <a:gd name="connsiteX219" fmla="*/ 531921 w 561506"/>
                  <a:gd name="connsiteY219" fmla="*/ 1093441 h 5880798"/>
                  <a:gd name="connsiteX220" fmla="*/ 265961 w 561506"/>
                  <a:gd name="connsiteY220" fmla="*/ 1063852 h 5880798"/>
                  <a:gd name="connsiteX221" fmla="*/ 295547 w 561506"/>
                  <a:gd name="connsiteY221" fmla="*/ 1063852 h 5880798"/>
                  <a:gd name="connsiteX222" fmla="*/ 295547 w 561506"/>
                  <a:gd name="connsiteY222" fmla="*/ 1093438 h 5880798"/>
                  <a:gd name="connsiteX223" fmla="*/ 265961 w 561506"/>
                  <a:gd name="connsiteY223" fmla="*/ 1093438 h 5880798"/>
                  <a:gd name="connsiteX224" fmla="*/ 0 w 561506"/>
                  <a:gd name="connsiteY224" fmla="*/ 1063849 h 5880798"/>
                  <a:gd name="connsiteX225" fmla="*/ 29585 w 561506"/>
                  <a:gd name="connsiteY225" fmla="*/ 1063849 h 5880798"/>
                  <a:gd name="connsiteX226" fmla="*/ 29585 w 561506"/>
                  <a:gd name="connsiteY226" fmla="*/ 1093435 h 5880798"/>
                  <a:gd name="connsiteX227" fmla="*/ 0 w 561506"/>
                  <a:gd name="connsiteY227" fmla="*/ 1093435 h 5880798"/>
                  <a:gd name="connsiteX228" fmla="*/ 531921 w 561506"/>
                  <a:gd name="connsiteY228" fmla="*/ 797884 h 5880798"/>
                  <a:gd name="connsiteX229" fmla="*/ 561506 w 561506"/>
                  <a:gd name="connsiteY229" fmla="*/ 797884 h 5880798"/>
                  <a:gd name="connsiteX230" fmla="*/ 561506 w 561506"/>
                  <a:gd name="connsiteY230" fmla="*/ 827470 h 5880798"/>
                  <a:gd name="connsiteX231" fmla="*/ 531921 w 561506"/>
                  <a:gd name="connsiteY231" fmla="*/ 827470 h 5880798"/>
                  <a:gd name="connsiteX232" fmla="*/ 265961 w 561506"/>
                  <a:gd name="connsiteY232" fmla="*/ 797882 h 5880798"/>
                  <a:gd name="connsiteX233" fmla="*/ 295547 w 561506"/>
                  <a:gd name="connsiteY233" fmla="*/ 797882 h 5880798"/>
                  <a:gd name="connsiteX234" fmla="*/ 295547 w 561506"/>
                  <a:gd name="connsiteY234" fmla="*/ 827468 h 5880798"/>
                  <a:gd name="connsiteX235" fmla="*/ 265961 w 561506"/>
                  <a:gd name="connsiteY235" fmla="*/ 827468 h 5880798"/>
                  <a:gd name="connsiteX236" fmla="*/ 0 w 561506"/>
                  <a:gd name="connsiteY236" fmla="*/ 797879 h 5880798"/>
                  <a:gd name="connsiteX237" fmla="*/ 29585 w 561506"/>
                  <a:gd name="connsiteY237" fmla="*/ 797879 h 5880798"/>
                  <a:gd name="connsiteX238" fmla="*/ 29585 w 561506"/>
                  <a:gd name="connsiteY238" fmla="*/ 827465 h 5880798"/>
                  <a:gd name="connsiteX239" fmla="*/ 0 w 561506"/>
                  <a:gd name="connsiteY239" fmla="*/ 827465 h 5880798"/>
                  <a:gd name="connsiteX240" fmla="*/ 531921 w 561506"/>
                  <a:gd name="connsiteY240" fmla="*/ 531924 h 5880798"/>
                  <a:gd name="connsiteX241" fmla="*/ 561506 w 561506"/>
                  <a:gd name="connsiteY241" fmla="*/ 531924 h 5880798"/>
                  <a:gd name="connsiteX242" fmla="*/ 561506 w 561506"/>
                  <a:gd name="connsiteY242" fmla="*/ 561509 h 5880798"/>
                  <a:gd name="connsiteX243" fmla="*/ 531921 w 561506"/>
                  <a:gd name="connsiteY243" fmla="*/ 561509 h 5880798"/>
                  <a:gd name="connsiteX244" fmla="*/ 265961 w 561506"/>
                  <a:gd name="connsiteY244" fmla="*/ 531922 h 5880798"/>
                  <a:gd name="connsiteX245" fmla="*/ 295547 w 561506"/>
                  <a:gd name="connsiteY245" fmla="*/ 531922 h 5880798"/>
                  <a:gd name="connsiteX246" fmla="*/ 295547 w 561506"/>
                  <a:gd name="connsiteY246" fmla="*/ 561507 h 5880798"/>
                  <a:gd name="connsiteX247" fmla="*/ 265961 w 561506"/>
                  <a:gd name="connsiteY247" fmla="*/ 561507 h 5880798"/>
                  <a:gd name="connsiteX248" fmla="*/ 0 w 561506"/>
                  <a:gd name="connsiteY248" fmla="*/ 531920 h 5880798"/>
                  <a:gd name="connsiteX249" fmla="*/ 29585 w 561506"/>
                  <a:gd name="connsiteY249" fmla="*/ 531920 h 5880798"/>
                  <a:gd name="connsiteX250" fmla="*/ 29585 w 561506"/>
                  <a:gd name="connsiteY250" fmla="*/ 561505 h 5880798"/>
                  <a:gd name="connsiteX251" fmla="*/ 0 w 561506"/>
                  <a:gd name="connsiteY251" fmla="*/ 561505 h 5880798"/>
                  <a:gd name="connsiteX252" fmla="*/ 531921 w 561506"/>
                  <a:gd name="connsiteY252" fmla="*/ 265964 h 5880798"/>
                  <a:gd name="connsiteX253" fmla="*/ 561506 w 561506"/>
                  <a:gd name="connsiteY253" fmla="*/ 265964 h 5880798"/>
                  <a:gd name="connsiteX254" fmla="*/ 561506 w 561506"/>
                  <a:gd name="connsiteY254" fmla="*/ 295550 h 5880798"/>
                  <a:gd name="connsiteX255" fmla="*/ 531921 w 561506"/>
                  <a:gd name="connsiteY255" fmla="*/ 295550 h 5880798"/>
                  <a:gd name="connsiteX256" fmla="*/ 265961 w 561506"/>
                  <a:gd name="connsiteY256" fmla="*/ 265962 h 5880798"/>
                  <a:gd name="connsiteX257" fmla="*/ 295547 w 561506"/>
                  <a:gd name="connsiteY257" fmla="*/ 265962 h 5880798"/>
                  <a:gd name="connsiteX258" fmla="*/ 295547 w 561506"/>
                  <a:gd name="connsiteY258" fmla="*/ 295548 h 5880798"/>
                  <a:gd name="connsiteX259" fmla="*/ 265961 w 561506"/>
                  <a:gd name="connsiteY259" fmla="*/ 295548 h 5880798"/>
                  <a:gd name="connsiteX260" fmla="*/ 0 w 561506"/>
                  <a:gd name="connsiteY260" fmla="*/ 265960 h 5880798"/>
                  <a:gd name="connsiteX261" fmla="*/ 29585 w 561506"/>
                  <a:gd name="connsiteY261" fmla="*/ 265960 h 5880798"/>
                  <a:gd name="connsiteX262" fmla="*/ 29585 w 561506"/>
                  <a:gd name="connsiteY262" fmla="*/ 295546 h 5880798"/>
                  <a:gd name="connsiteX263" fmla="*/ 0 w 561506"/>
                  <a:gd name="connsiteY263" fmla="*/ 295546 h 5880798"/>
                  <a:gd name="connsiteX264" fmla="*/ 531921 w 561506"/>
                  <a:gd name="connsiteY264" fmla="*/ 5 h 5880798"/>
                  <a:gd name="connsiteX265" fmla="*/ 561506 w 561506"/>
                  <a:gd name="connsiteY265" fmla="*/ 5 h 5880798"/>
                  <a:gd name="connsiteX266" fmla="*/ 561506 w 561506"/>
                  <a:gd name="connsiteY266" fmla="*/ 29591 h 5880798"/>
                  <a:gd name="connsiteX267" fmla="*/ 531921 w 561506"/>
                  <a:gd name="connsiteY267" fmla="*/ 29591 h 5880798"/>
                  <a:gd name="connsiteX268" fmla="*/ 265961 w 561506"/>
                  <a:gd name="connsiteY268" fmla="*/ 3 h 5880798"/>
                  <a:gd name="connsiteX269" fmla="*/ 295547 w 561506"/>
                  <a:gd name="connsiteY269" fmla="*/ 3 h 5880798"/>
                  <a:gd name="connsiteX270" fmla="*/ 295547 w 561506"/>
                  <a:gd name="connsiteY270" fmla="*/ 29589 h 5880798"/>
                  <a:gd name="connsiteX271" fmla="*/ 265961 w 561506"/>
                  <a:gd name="connsiteY271" fmla="*/ 29589 h 5880798"/>
                  <a:gd name="connsiteX272" fmla="*/ 0 w 561506"/>
                  <a:gd name="connsiteY272" fmla="*/ 0 h 5880798"/>
                  <a:gd name="connsiteX273" fmla="*/ 29585 w 561506"/>
                  <a:gd name="connsiteY273" fmla="*/ 0 h 5880798"/>
                  <a:gd name="connsiteX274" fmla="*/ 29585 w 561506"/>
                  <a:gd name="connsiteY274" fmla="*/ 29586 h 5880798"/>
                  <a:gd name="connsiteX275" fmla="*/ 0 w 561506"/>
                  <a:gd name="connsiteY275" fmla="*/ 29586 h 5880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Lst>
                <a:rect l="l" t="t" r="r" b="b"/>
                <a:pathLst>
                  <a:path w="561506" h="5880798">
                    <a:moveTo>
                      <a:pt x="531921" y="5851213"/>
                    </a:moveTo>
                    <a:lnTo>
                      <a:pt x="561506" y="5851213"/>
                    </a:lnTo>
                    <a:lnTo>
                      <a:pt x="561506" y="5880798"/>
                    </a:lnTo>
                    <a:lnTo>
                      <a:pt x="531921" y="5880798"/>
                    </a:lnTo>
                    <a:close/>
                    <a:moveTo>
                      <a:pt x="265961" y="5851213"/>
                    </a:moveTo>
                    <a:lnTo>
                      <a:pt x="295547" y="5851213"/>
                    </a:lnTo>
                    <a:lnTo>
                      <a:pt x="295547" y="5880798"/>
                    </a:lnTo>
                    <a:lnTo>
                      <a:pt x="265961" y="5880798"/>
                    </a:lnTo>
                    <a:close/>
                    <a:moveTo>
                      <a:pt x="0" y="5851213"/>
                    </a:moveTo>
                    <a:lnTo>
                      <a:pt x="29585" y="5851213"/>
                    </a:lnTo>
                    <a:lnTo>
                      <a:pt x="29585" y="5880798"/>
                    </a:lnTo>
                    <a:lnTo>
                      <a:pt x="0" y="5880798"/>
                    </a:lnTo>
                    <a:close/>
                    <a:moveTo>
                      <a:pt x="531921" y="5585253"/>
                    </a:moveTo>
                    <a:lnTo>
                      <a:pt x="561506" y="5585253"/>
                    </a:lnTo>
                    <a:lnTo>
                      <a:pt x="561506" y="5614838"/>
                    </a:lnTo>
                    <a:lnTo>
                      <a:pt x="531921" y="5614838"/>
                    </a:lnTo>
                    <a:close/>
                    <a:moveTo>
                      <a:pt x="265961" y="5585253"/>
                    </a:moveTo>
                    <a:lnTo>
                      <a:pt x="295547" y="5585253"/>
                    </a:lnTo>
                    <a:lnTo>
                      <a:pt x="295547" y="5614838"/>
                    </a:lnTo>
                    <a:lnTo>
                      <a:pt x="265961" y="5614838"/>
                    </a:lnTo>
                    <a:close/>
                    <a:moveTo>
                      <a:pt x="0" y="5585253"/>
                    </a:moveTo>
                    <a:lnTo>
                      <a:pt x="29585" y="5585253"/>
                    </a:lnTo>
                    <a:lnTo>
                      <a:pt x="29585" y="5614838"/>
                    </a:lnTo>
                    <a:lnTo>
                      <a:pt x="0" y="5614838"/>
                    </a:lnTo>
                    <a:close/>
                    <a:moveTo>
                      <a:pt x="531921" y="5319293"/>
                    </a:moveTo>
                    <a:lnTo>
                      <a:pt x="561506" y="5319293"/>
                    </a:lnTo>
                    <a:lnTo>
                      <a:pt x="561506" y="5348879"/>
                    </a:lnTo>
                    <a:lnTo>
                      <a:pt x="531921" y="5348879"/>
                    </a:lnTo>
                    <a:close/>
                    <a:moveTo>
                      <a:pt x="265961" y="5319293"/>
                    </a:moveTo>
                    <a:lnTo>
                      <a:pt x="295547" y="5319293"/>
                    </a:lnTo>
                    <a:lnTo>
                      <a:pt x="295547" y="5348879"/>
                    </a:lnTo>
                    <a:lnTo>
                      <a:pt x="265961" y="5348879"/>
                    </a:lnTo>
                    <a:close/>
                    <a:moveTo>
                      <a:pt x="0" y="5319293"/>
                    </a:moveTo>
                    <a:lnTo>
                      <a:pt x="29585" y="5319293"/>
                    </a:lnTo>
                    <a:lnTo>
                      <a:pt x="29585" y="5348879"/>
                    </a:lnTo>
                    <a:lnTo>
                      <a:pt x="0" y="5348879"/>
                    </a:lnTo>
                    <a:close/>
                    <a:moveTo>
                      <a:pt x="531921" y="5053332"/>
                    </a:moveTo>
                    <a:lnTo>
                      <a:pt x="561506" y="5053332"/>
                    </a:lnTo>
                    <a:lnTo>
                      <a:pt x="561506" y="5082917"/>
                    </a:lnTo>
                    <a:lnTo>
                      <a:pt x="531921" y="5082917"/>
                    </a:lnTo>
                    <a:close/>
                    <a:moveTo>
                      <a:pt x="265961" y="5053332"/>
                    </a:moveTo>
                    <a:lnTo>
                      <a:pt x="295547" y="5053332"/>
                    </a:lnTo>
                    <a:lnTo>
                      <a:pt x="295547" y="5082917"/>
                    </a:lnTo>
                    <a:lnTo>
                      <a:pt x="265961" y="5082917"/>
                    </a:lnTo>
                    <a:close/>
                    <a:moveTo>
                      <a:pt x="0" y="5053332"/>
                    </a:moveTo>
                    <a:lnTo>
                      <a:pt x="29585" y="5053332"/>
                    </a:lnTo>
                    <a:lnTo>
                      <a:pt x="29585" y="5082917"/>
                    </a:lnTo>
                    <a:lnTo>
                      <a:pt x="0" y="5082917"/>
                    </a:lnTo>
                    <a:close/>
                    <a:moveTo>
                      <a:pt x="531921" y="4787372"/>
                    </a:moveTo>
                    <a:lnTo>
                      <a:pt x="561506" y="4787372"/>
                    </a:lnTo>
                    <a:lnTo>
                      <a:pt x="561506" y="4816958"/>
                    </a:lnTo>
                    <a:lnTo>
                      <a:pt x="531921" y="4816958"/>
                    </a:lnTo>
                    <a:close/>
                    <a:moveTo>
                      <a:pt x="265961" y="4787372"/>
                    </a:moveTo>
                    <a:lnTo>
                      <a:pt x="295547" y="4787372"/>
                    </a:lnTo>
                    <a:lnTo>
                      <a:pt x="295547" y="4816958"/>
                    </a:lnTo>
                    <a:lnTo>
                      <a:pt x="265961" y="4816958"/>
                    </a:lnTo>
                    <a:close/>
                    <a:moveTo>
                      <a:pt x="0" y="4787372"/>
                    </a:moveTo>
                    <a:lnTo>
                      <a:pt x="29585" y="4787372"/>
                    </a:lnTo>
                    <a:lnTo>
                      <a:pt x="29585" y="4816958"/>
                    </a:lnTo>
                    <a:lnTo>
                      <a:pt x="0" y="4816958"/>
                    </a:lnTo>
                    <a:close/>
                    <a:moveTo>
                      <a:pt x="531921" y="4521412"/>
                    </a:moveTo>
                    <a:lnTo>
                      <a:pt x="561506" y="4521412"/>
                    </a:lnTo>
                    <a:lnTo>
                      <a:pt x="561506" y="4550997"/>
                    </a:lnTo>
                    <a:lnTo>
                      <a:pt x="531921" y="4550997"/>
                    </a:lnTo>
                    <a:close/>
                    <a:moveTo>
                      <a:pt x="265961" y="4521412"/>
                    </a:moveTo>
                    <a:lnTo>
                      <a:pt x="295547" y="4521412"/>
                    </a:lnTo>
                    <a:lnTo>
                      <a:pt x="295547" y="4550997"/>
                    </a:lnTo>
                    <a:lnTo>
                      <a:pt x="265961" y="4550997"/>
                    </a:lnTo>
                    <a:close/>
                    <a:moveTo>
                      <a:pt x="0" y="4521412"/>
                    </a:moveTo>
                    <a:lnTo>
                      <a:pt x="29585" y="4521412"/>
                    </a:lnTo>
                    <a:lnTo>
                      <a:pt x="29585" y="4550997"/>
                    </a:lnTo>
                    <a:lnTo>
                      <a:pt x="0" y="4550997"/>
                    </a:lnTo>
                    <a:close/>
                    <a:moveTo>
                      <a:pt x="531921" y="4255451"/>
                    </a:moveTo>
                    <a:lnTo>
                      <a:pt x="561506" y="4255451"/>
                    </a:lnTo>
                    <a:lnTo>
                      <a:pt x="561506" y="4285036"/>
                    </a:lnTo>
                    <a:lnTo>
                      <a:pt x="531921" y="4285036"/>
                    </a:lnTo>
                    <a:close/>
                    <a:moveTo>
                      <a:pt x="265961" y="4255451"/>
                    </a:moveTo>
                    <a:lnTo>
                      <a:pt x="295547" y="4255451"/>
                    </a:lnTo>
                    <a:lnTo>
                      <a:pt x="295547" y="4285036"/>
                    </a:lnTo>
                    <a:lnTo>
                      <a:pt x="265961" y="4285036"/>
                    </a:lnTo>
                    <a:close/>
                    <a:moveTo>
                      <a:pt x="0" y="4255451"/>
                    </a:moveTo>
                    <a:lnTo>
                      <a:pt x="29585" y="4255451"/>
                    </a:lnTo>
                    <a:lnTo>
                      <a:pt x="29585" y="4285036"/>
                    </a:lnTo>
                    <a:lnTo>
                      <a:pt x="0" y="4285036"/>
                    </a:lnTo>
                    <a:close/>
                    <a:moveTo>
                      <a:pt x="531921" y="3989491"/>
                    </a:moveTo>
                    <a:lnTo>
                      <a:pt x="561506" y="3989491"/>
                    </a:lnTo>
                    <a:lnTo>
                      <a:pt x="561506" y="4019077"/>
                    </a:lnTo>
                    <a:lnTo>
                      <a:pt x="531921" y="4019077"/>
                    </a:lnTo>
                    <a:close/>
                    <a:moveTo>
                      <a:pt x="265961" y="3989491"/>
                    </a:moveTo>
                    <a:lnTo>
                      <a:pt x="295547" y="3989491"/>
                    </a:lnTo>
                    <a:lnTo>
                      <a:pt x="295547" y="4019077"/>
                    </a:lnTo>
                    <a:lnTo>
                      <a:pt x="265961" y="4019077"/>
                    </a:lnTo>
                    <a:close/>
                    <a:moveTo>
                      <a:pt x="0" y="3989491"/>
                    </a:moveTo>
                    <a:lnTo>
                      <a:pt x="29585" y="3989491"/>
                    </a:lnTo>
                    <a:lnTo>
                      <a:pt x="29585" y="4019077"/>
                    </a:lnTo>
                    <a:lnTo>
                      <a:pt x="0" y="4019077"/>
                    </a:lnTo>
                    <a:close/>
                    <a:moveTo>
                      <a:pt x="531921" y="3723530"/>
                    </a:moveTo>
                    <a:lnTo>
                      <a:pt x="561506" y="3723530"/>
                    </a:lnTo>
                    <a:lnTo>
                      <a:pt x="561506" y="3753115"/>
                    </a:lnTo>
                    <a:lnTo>
                      <a:pt x="531921" y="3753115"/>
                    </a:lnTo>
                    <a:close/>
                    <a:moveTo>
                      <a:pt x="265961" y="3723530"/>
                    </a:moveTo>
                    <a:lnTo>
                      <a:pt x="295547" y="3723530"/>
                    </a:lnTo>
                    <a:lnTo>
                      <a:pt x="295547" y="3753115"/>
                    </a:lnTo>
                    <a:lnTo>
                      <a:pt x="265961" y="3753115"/>
                    </a:lnTo>
                    <a:close/>
                    <a:moveTo>
                      <a:pt x="0" y="3723530"/>
                    </a:moveTo>
                    <a:lnTo>
                      <a:pt x="29585" y="3723530"/>
                    </a:lnTo>
                    <a:lnTo>
                      <a:pt x="29585" y="3753115"/>
                    </a:lnTo>
                    <a:lnTo>
                      <a:pt x="0" y="3753115"/>
                    </a:lnTo>
                    <a:close/>
                    <a:moveTo>
                      <a:pt x="531921" y="3457570"/>
                    </a:moveTo>
                    <a:lnTo>
                      <a:pt x="561506" y="3457570"/>
                    </a:lnTo>
                    <a:lnTo>
                      <a:pt x="561506" y="3487156"/>
                    </a:lnTo>
                    <a:lnTo>
                      <a:pt x="531921" y="3487156"/>
                    </a:lnTo>
                    <a:close/>
                    <a:moveTo>
                      <a:pt x="265961" y="3457570"/>
                    </a:moveTo>
                    <a:lnTo>
                      <a:pt x="295547" y="3457570"/>
                    </a:lnTo>
                    <a:lnTo>
                      <a:pt x="295547" y="3487156"/>
                    </a:lnTo>
                    <a:lnTo>
                      <a:pt x="265961" y="3487156"/>
                    </a:lnTo>
                    <a:close/>
                    <a:moveTo>
                      <a:pt x="0" y="3457570"/>
                    </a:moveTo>
                    <a:lnTo>
                      <a:pt x="29585" y="3457570"/>
                    </a:lnTo>
                    <a:lnTo>
                      <a:pt x="29585" y="3487156"/>
                    </a:lnTo>
                    <a:lnTo>
                      <a:pt x="0" y="3487156"/>
                    </a:lnTo>
                    <a:close/>
                    <a:moveTo>
                      <a:pt x="531921" y="3191618"/>
                    </a:moveTo>
                    <a:lnTo>
                      <a:pt x="561506" y="3191618"/>
                    </a:lnTo>
                    <a:lnTo>
                      <a:pt x="561506" y="3221195"/>
                    </a:lnTo>
                    <a:lnTo>
                      <a:pt x="531921" y="3221195"/>
                    </a:lnTo>
                    <a:close/>
                    <a:moveTo>
                      <a:pt x="265961" y="3191618"/>
                    </a:moveTo>
                    <a:lnTo>
                      <a:pt x="295547" y="3191618"/>
                    </a:lnTo>
                    <a:lnTo>
                      <a:pt x="295547" y="3221195"/>
                    </a:lnTo>
                    <a:lnTo>
                      <a:pt x="265961" y="3221195"/>
                    </a:lnTo>
                    <a:close/>
                    <a:moveTo>
                      <a:pt x="0" y="3191617"/>
                    </a:moveTo>
                    <a:lnTo>
                      <a:pt x="29585" y="3191617"/>
                    </a:lnTo>
                    <a:lnTo>
                      <a:pt x="29585" y="3221195"/>
                    </a:lnTo>
                    <a:lnTo>
                      <a:pt x="0" y="3221195"/>
                    </a:lnTo>
                    <a:close/>
                    <a:moveTo>
                      <a:pt x="531921" y="2925660"/>
                    </a:moveTo>
                    <a:lnTo>
                      <a:pt x="561506" y="2925660"/>
                    </a:lnTo>
                    <a:lnTo>
                      <a:pt x="561506" y="2955246"/>
                    </a:lnTo>
                    <a:lnTo>
                      <a:pt x="531921" y="2955246"/>
                    </a:lnTo>
                    <a:close/>
                    <a:moveTo>
                      <a:pt x="265961" y="2925659"/>
                    </a:moveTo>
                    <a:lnTo>
                      <a:pt x="295547" y="2925659"/>
                    </a:lnTo>
                    <a:lnTo>
                      <a:pt x="295547" y="2955245"/>
                    </a:lnTo>
                    <a:lnTo>
                      <a:pt x="265961" y="2955245"/>
                    </a:lnTo>
                    <a:close/>
                    <a:moveTo>
                      <a:pt x="0" y="2925658"/>
                    </a:moveTo>
                    <a:lnTo>
                      <a:pt x="29585" y="2925658"/>
                    </a:lnTo>
                    <a:lnTo>
                      <a:pt x="29585" y="2955244"/>
                    </a:lnTo>
                    <a:lnTo>
                      <a:pt x="0" y="2955244"/>
                    </a:lnTo>
                    <a:close/>
                    <a:moveTo>
                      <a:pt x="531921" y="2659620"/>
                    </a:moveTo>
                    <a:lnTo>
                      <a:pt x="561506" y="2659620"/>
                    </a:lnTo>
                    <a:lnTo>
                      <a:pt x="561506" y="2689204"/>
                    </a:lnTo>
                    <a:lnTo>
                      <a:pt x="531921" y="2689204"/>
                    </a:lnTo>
                    <a:close/>
                    <a:moveTo>
                      <a:pt x="265961" y="2659616"/>
                    </a:moveTo>
                    <a:lnTo>
                      <a:pt x="295547" y="2659616"/>
                    </a:lnTo>
                    <a:lnTo>
                      <a:pt x="295547" y="2689201"/>
                    </a:lnTo>
                    <a:lnTo>
                      <a:pt x="265961" y="2689201"/>
                    </a:lnTo>
                    <a:close/>
                    <a:moveTo>
                      <a:pt x="0" y="2659613"/>
                    </a:moveTo>
                    <a:lnTo>
                      <a:pt x="29585" y="2659613"/>
                    </a:lnTo>
                    <a:lnTo>
                      <a:pt x="29585" y="2689198"/>
                    </a:lnTo>
                    <a:lnTo>
                      <a:pt x="0" y="2689198"/>
                    </a:lnTo>
                    <a:close/>
                    <a:moveTo>
                      <a:pt x="531921" y="2393661"/>
                    </a:moveTo>
                    <a:lnTo>
                      <a:pt x="561506" y="2393661"/>
                    </a:lnTo>
                    <a:lnTo>
                      <a:pt x="561506" y="2423260"/>
                    </a:lnTo>
                    <a:lnTo>
                      <a:pt x="531921" y="2423260"/>
                    </a:lnTo>
                    <a:close/>
                    <a:moveTo>
                      <a:pt x="265961" y="2393658"/>
                    </a:moveTo>
                    <a:lnTo>
                      <a:pt x="295547" y="2393658"/>
                    </a:lnTo>
                    <a:lnTo>
                      <a:pt x="295547" y="2423257"/>
                    </a:lnTo>
                    <a:lnTo>
                      <a:pt x="265961" y="2423257"/>
                    </a:lnTo>
                    <a:close/>
                    <a:moveTo>
                      <a:pt x="0" y="2393655"/>
                    </a:moveTo>
                    <a:lnTo>
                      <a:pt x="29585" y="2393655"/>
                    </a:lnTo>
                    <a:lnTo>
                      <a:pt x="29585" y="2423251"/>
                    </a:lnTo>
                    <a:lnTo>
                      <a:pt x="0" y="2423251"/>
                    </a:lnTo>
                    <a:close/>
                    <a:moveTo>
                      <a:pt x="531921" y="2127694"/>
                    </a:moveTo>
                    <a:lnTo>
                      <a:pt x="561506" y="2127694"/>
                    </a:lnTo>
                    <a:lnTo>
                      <a:pt x="561506" y="2157283"/>
                    </a:lnTo>
                    <a:lnTo>
                      <a:pt x="531921" y="2157283"/>
                    </a:lnTo>
                    <a:close/>
                    <a:moveTo>
                      <a:pt x="265961" y="2127693"/>
                    </a:moveTo>
                    <a:lnTo>
                      <a:pt x="295547" y="2127693"/>
                    </a:lnTo>
                    <a:lnTo>
                      <a:pt x="295547" y="2157282"/>
                    </a:lnTo>
                    <a:lnTo>
                      <a:pt x="265961" y="2157282"/>
                    </a:lnTo>
                    <a:close/>
                    <a:moveTo>
                      <a:pt x="0" y="2127689"/>
                    </a:moveTo>
                    <a:lnTo>
                      <a:pt x="29585" y="2127689"/>
                    </a:lnTo>
                    <a:lnTo>
                      <a:pt x="29585" y="2157278"/>
                    </a:lnTo>
                    <a:lnTo>
                      <a:pt x="0" y="2157278"/>
                    </a:lnTo>
                    <a:close/>
                    <a:moveTo>
                      <a:pt x="531921" y="1861731"/>
                    </a:moveTo>
                    <a:lnTo>
                      <a:pt x="561506" y="1861731"/>
                    </a:lnTo>
                    <a:lnTo>
                      <a:pt x="561506" y="1891308"/>
                    </a:lnTo>
                    <a:lnTo>
                      <a:pt x="531921" y="1891308"/>
                    </a:lnTo>
                    <a:close/>
                    <a:moveTo>
                      <a:pt x="265961" y="1861728"/>
                    </a:moveTo>
                    <a:lnTo>
                      <a:pt x="295547" y="1861728"/>
                    </a:lnTo>
                    <a:lnTo>
                      <a:pt x="295547" y="1891306"/>
                    </a:lnTo>
                    <a:lnTo>
                      <a:pt x="265961" y="1891306"/>
                    </a:lnTo>
                    <a:close/>
                    <a:moveTo>
                      <a:pt x="0" y="1861726"/>
                    </a:moveTo>
                    <a:lnTo>
                      <a:pt x="29585" y="1861726"/>
                    </a:lnTo>
                    <a:lnTo>
                      <a:pt x="29585" y="1891304"/>
                    </a:lnTo>
                    <a:lnTo>
                      <a:pt x="0" y="1891304"/>
                    </a:lnTo>
                    <a:close/>
                    <a:moveTo>
                      <a:pt x="531921" y="1595769"/>
                    </a:moveTo>
                    <a:lnTo>
                      <a:pt x="561506" y="1595769"/>
                    </a:lnTo>
                    <a:lnTo>
                      <a:pt x="561506" y="1625355"/>
                    </a:lnTo>
                    <a:lnTo>
                      <a:pt x="531921" y="1625355"/>
                    </a:lnTo>
                    <a:close/>
                    <a:moveTo>
                      <a:pt x="265961" y="1595766"/>
                    </a:moveTo>
                    <a:lnTo>
                      <a:pt x="295547" y="1595766"/>
                    </a:lnTo>
                    <a:lnTo>
                      <a:pt x="295547" y="1625352"/>
                    </a:lnTo>
                    <a:lnTo>
                      <a:pt x="265961" y="1625352"/>
                    </a:lnTo>
                    <a:close/>
                    <a:moveTo>
                      <a:pt x="0" y="1595764"/>
                    </a:moveTo>
                    <a:lnTo>
                      <a:pt x="29585" y="1595764"/>
                    </a:lnTo>
                    <a:lnTo>
                      <a:pt x="29585" y="1625350"/>
                    </a:lnTo>
                    <a:lnTo>
                      <a:pt x="0" y="1625350"/>
                    </a:lnTo>
                    <a:close/>
                    <a:moveTo>
                      <a:pt x="531921" y="1329811"/>
                    </a:moveTo>
                    <a:lnTo>
                      <a:pt x="561506" y="1329811"/>
                    </a:lnTo>
                    <a:lnTo>
                      <a:pt x="561506" y="1359396"/>
                    </a:lnTo>
                    <a:lnTo>
                      <a:pt x="531921" y="1359396"/>
                    </a:lnTo>
                    <a:close/>
                    <a:moveTo>
                      <a:pt x="265961" y="1329809"/>
                    </a:moveTo>
                    <a:lnTo>
                      <a:pt x="295547" y="1329809"/>
                    </a:lnTo>
                    <a:lnTo>
                      <a:pt x="295547" y="1359393"/>
                    </a:lnTo>
                    <a:lnTo>
                      <a:pt x="265961" y="1359393"/>
                    </a:lnTo>
                    <a:close/>
                    <a:moveTo>
                      <a:pt x="0" y="1329806"/>
                    </a:moveTo>
                    <a:lnTo>
                      <a:pt x="29585" y="1329806"/>
                    </a:lnTo>
                    <a:lnTo>
                      <a:pt x="29585" y="1359391"/>
                    </a:lnTo>
                    <a:lnTo>
                      <a:pt x="0" y="1359391"/>
                    </a:lnTo>
                    <a:close/>
                    <a:moveTo>
                      <a:pt x="531921" y="1063855"/>
                    </a:moveTo>
                    <a:lnTo>
                      <a:pt x="561506" y="1063855"/>
                    </a:lnTo>
                    <a:lnTo>
                      <a:pt x="561506" y="1093441"/>
                    </a:lnTo>
                    <a:lnTo>
                      <a:pt x="531921" y="1093441"/>
                    </a:lnTo>
                    <a:close/>
                    <a:moveTo>
                      <a:pt x="265961" y="1063852"/>
                    </a:moveTo>
                    <a:lnTo>
                      <a:pt x="295547" y="1063852"/>
                    </a:lnTo>
                    <a:lnTo>
                      <a:pt x="295547" y="1093438"/>
                    </a:lnTo>
                    <a:lnTo>
                      <a:pt x="265961" y="1093438"/>
                    </a:lnTo>
                    <a:close/>
                    <a:moveTo>
                      <a:pt x="0" y="1063849"/>
                    </a:moveTo>
                    <a:lnTo>
                      <a:pt x="29585" y="1063849"/>
                    </a:lnTo>
                    <a:lnTo>
                      <a:pt x="29585" y="1093435"/>
                    </a:lnTo>
                    <a:lnTo>
                      <a:pt x="0" y="1093435"/>
                    </a:lnTo>
                    <a:close/>
                    <a:moveTo>
                      <a:pt x="531921" y="797884"/>
                    </a:moveTo>
                    <a:lnTo>
                      <a:pt x="561506" y="797884"/>
                    </a:lnTo>
                    <a:lnTo>
                      <a:pt x="561506" y="827470"/>
                    </a:lnTo>
                    <a:lnTo>
                      <a:pt x="531921" y="827470"/>
                    </a:lnTo>
                    <a:close/>
                    <a:moveTo>
                      <a:pt x="265961" y="797882"/>
                    </a:moveTo>
                    <a:lnTo>
                      <a:pt x="295547" y="797882"/>
                    </a:lnTo>
                    <a:lnTo>
                      <a:pt x="295547" y="827468"/>
                    </a:lnTo>
                    <a:lnTo>
                      <a:pt x="265961" y="827468"/>
                    </a:lnTo>
                    <a:close/>
                    <a:moveTo>
                      <a:pt x="0" y="797879"/>
                    </a:moveTo>
                    <a:lnTo>
                      <a:pt x="29585" y="797879"/>
                    </a:lnTo>
                    <a:lnTo>
                      <a:pt x="29585" y="827465"/>
                    </a:lnTo>
                    <a:lnTo>
                      <a:pt x="0" y="827465"/>
                    </a:lnTo>
                    <a:close/>
                    <a:moveTo>
                      <a:pt x="531921" y="531924"/>
                    </a:moveTo>
                    <a:lnTo>
                      <a:pt x="561506" y="531924"/>
                    </a:lnTo>
                    <a:lnTo>
                      <a:pt x="561506" y="561509"/>
                    </a:lnTo>
                    <a:lnTo>
                      <a:pt x="531921" y="561509"/>
                    </a:lnTo>
                    <a:close/>
                    <a:moveTo>
                      <a:pt x="265961" y="531922"/>
                    </a:moveTo>
                    <a:lnTo>
                      <a:pt x="295547" y="531922"/>
                    </a:lnTo>
                    <a:lnTo>
                      <a:pt x="295547" y="561507"/>
                    </a:lnTo>
                    <a:lnTo>
                      <a:pt x="265961" y="561507"/>
                    </a:lnTo>
                    <a:close/>
                    <a:moveTo>
                      <a:pt x="0" y="531920"/>
                    </a:moveTo>
                    <a:lnTo>
                      <a:pt x="29585" y="531920"/>
                    </a:lnTo>
                    <a:lnTo>
                      <a:pt x="29585" y="561505"/>
                    </a:lnTo>
                    <a:lnTo>
                      <a:pt x="0" y="561505"/>
                    </a:lnTo>
                    <a:close/>
                    <a:moveTo>
                      <a:pt x="531921" y="265964"/>
                    </a:moveTo>
                    <a:lnTo>
                      <a:pt x="561506" y="265964"/>
                    </a:lnTo>
                    <a:lnTo>
                      <a:pt x="561506" y="295550"/>
                    </a:lnTo>
                    <a:lnTo>
                      <a:pt x="531921" y="295550"/>
                    </a:lnTo>
                    <a:close/>
                    <a:moveTo>
                      <a:pt x="265961" y="265962"/>
                    </a:moveTo>
                    <a:lnTo>
                      <a:pt x="295547" y="265962"/>
                    </a:lnTo>
                    <a:lnTo>
                      <a:pt x="295547" y="295548"/>
                    </a:lnTo>
                    <a:lnTo>
                      <a:pt x="265961" y="295548"/>
                    </a:lnTo>
                    <a:close/>
                    <a:moveTo>
                      <a:pt x="0" y="265960"/>
                    </a:moveTo>
                    <a:lnTo>
                      <a:pt x="29585" y="265960"/>
                    </a:lnTo>
                    <a:lnTo>
                      <a:pt x="29585" y="295546"/>
                    </a:lnTo>
                    <a:lnTo>
                      <a:pt x="0" y="295546"/>
                    </a:lnTo>
                    <a:close/>
                    <a:moveTo>
                      <a:pt x="531921" y="5"/>
                    </a:moveTo>
                    <a:lnTo>
                      <a:pt x="561506" y="5"/>
                    </a:lnTo>
                    <a:lnTo>
                      <a:pt x="561506" y="29591"/>
                    </a:lnTo>
                    <a:lnTo>
                      <a:pt x="531921" y="29591"/>
                    </a:lnTo>
                    <a:close/>
                    <a:moveTo>
                      <a:pt x="265961" y="3"/>
                    </a:moveTo>
                    <a:lnTo>
                      <a:pt x="295547" y="3"/>
                    </a:lnTo>
                    <a:lnTo>
                      <a:pt x="295547" y="29589"/>
                    </a:lnTo>
                    <a:lnTo>
                      <a:pt x="265961" y="29589"/>
                    </a:lnTo>
                    <a:close/>
                    <a:moveTo>
                      <a:pt x="0" y="0"/>
                    </a:moveTo>
                    <a:lnTo>
                      <a:pt x="29585" y="0"/>
                    </a:lnTo>
                    <a:lnTo>
                      <a:pt x="29585" y="29586"/>
                    </a:lnTo>
                    <a:lnTo>
                      <a:pt x="0" y="29586"/>
                    </a:lnTo>
                    <a:close/>
                  </a:path>
                </a:pathLst>
              </a:custGeom>
              <a:solidFill>
                <a:schemeClr val="tx2">
                  <a:alpha val="20000"/>
                </a:schemeClr>
              </a:solidFill>
              <a:ln w="10294"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13" name="Freeform: Shape 12">
              <a:extLst>
                <a:ext uri="{FF2B5EF4-FFF2-40B4-BE49-F238E27FC236}">
                  <a16:creationId xmlns:a16="http://schemas.microsoft.com/office/drawing/2014/main" xmlns="" id="{0E74442D-955A-45C9-814F-E245307D3B30}"/>
                </a:ext>
              </a:extLst>
            </p:cNvPr>
            <p:cNvSpPr/>
            <p:nvPr userDrawn="1"/>
          </p:nvSpPr>
          <p:spPr>
            <a:xfrm>
              <a:off x="11620604" y="258374"/>
              <a:ext cx="318688" cy="6341252"/>
            </a:xfrm>
            <a:custGeom>
              <a:avLst/>
              <a:gdLst>
                <a:gd name="connsiteX0" fmla="*/ 286785 w 318688"/>
                <a:gd name="connsiteY0" fmla="*/ 6309351 h 6341252"/>
                <a:gd name="connsiteX1" fmla="*/ 318688 w 318688"/>
                <a:gd name="connsiteY1" fmla="*/ 6309351 h 6341252"/>
                <a:gd name="connsiteX2" fmla="*/ 318688 w 318688"/>
                <a:gd name="connsiteY2" fmla="*/ 6341252 h 6341252"/>
                <a:gd name="connsiteX3" fmla="*/ 286785 w 318688"/>
                <a:gd name="connsiteY3" fmla="*/ 6341252 h 6341252"/>
                <a:gd name="connsiteX4" fmla="*/ 0 w 318688"/>
                <a:gd name="connsiteY4" fmla="*/ 6309351 h 6341252"/>
                <a:gd name="connsiteX5" fmla="*/ 31901 w 318688"/>
                <a:gd name="connsiteY5" fmla="*/ 6309351 h 6341252"/>
                <a:gd name="connsiteX6" fmla="*/ 31901 w 318688"/>
                <a:gd name="connsiteY6" fmla="*/ 6341252 h 6341252"/>
                <a:gd name="connsiteX7" fmla="*/ 0 w 318688"/>
                <a:gd name="connsiteY7" fmla="*/ 6341252 h 6341252"/>
                <a:gd name="connsiteX8" fmla="*/ 286785 w 318688"/>
                <a:gd name="connsiteY8" fmla="*/ 6022567 h 6341252"/>
                <a:gd name="connsiteX9" fmla="*/ 318688 w 318688"/>
                <a:gd name="connsiteY9" fmla="*/ 6022567 h 6341252"/>
                <a:gd name="connsiteX10" fmla="*/ 318688 w 318688"/>
                <a:gd name="connsiteY10" fmla="*/ 6054468 h 6341252"/>
                <a:gd name="connsiteX11" fmla="*/ 286785 w 318688"/>
                <a:gd name="connsiteY11" fmla="*/ 6054468 h 6341252"/>
                <a:gd name="connsiteX12" fmla="*/ 0 w 318688"/>
                <a:gd name="connsiteY12" fmla="*/ 6022567 h 6341252"/>
                <a:gd name="connsiteX13" fmla="*/ 31901 w 318688"/>
                <a:gd name="connsiteY13" fmla="*/ 6022567 h 6341252"/>
                <a:gd name="connsiteX14" fmla="*/ 31901 w 318688"/>
                <a:gd name="connsiteY14" fmla="*/ 6054468 h 6341252"/>
                <a:gd name="connsiteX15" fmla="*/ 0 w 318688"/>
                <a:gd name="connsiteY15" fmla="*/ 6054468 h 6341252"/>
                <a:gd name="connsiteX16" fmla="*/ 286785 w 318688"/>
                <a:gd name="connsiteY16" fmla="*/ 5735783 h 6341252"/>
                <a:gd name="connsiteX17" fmla="*/ 318688 w 318688"/>
                <a:gd name="connsiteY17" fmla="*/ 5735783 h 6341252"/>
                <a:gd name="connsiteX18" fmla="*/ 318688 w 318688"/>
                <a:gd name="connsiteY18" fmla="*/ 5767685 h 6341252"/>
                <a:gd name="connsiteX19" fmla="*/ 286785 w 318688"/>
                <a:gd name="connsiteY19" fmla="*/ 5767685 h 6341252"/>
                <a:gd name="connsiteX20" fmla="*/ 0 w 318688"/>
                <a:gd name="connsiteY20" fmla="*/ 5735783 h 6341252"/>
                <a:gd name="connsiteX21" fmla="*/ 31901 w 318688"/>
                <a:gd name="connsiteY21" fmla="*/ 5735783 h 6341252"/>
                <a:gd name="connsiteX22" fmla="*/ 31901 w 318688"/>
                <a:gd name="connsiteY22" fmla="*/ 5767685 h 6341252"/>
                <a:gd name="connsiteX23" fmla="*/ 0 w 318688"/>
                <a:gd name="connsiteY23" fmla="*/ 5767685 h 6341252"/>
                <a:gd name="connsiteX24" fmla="*/ 286785 w 318688"/>
                <a:gd name="connsiteY24" fmla="*/ 5448997 h 6341252"/>
                <a:gd name="connsiteX25" fmla="*/ 318688 w 318688"/>
                <a:gd name="connsiteY25" fmla="*/ 5448997 h 6341252"/>
                <a:gd name="connsiteX26" fmla="*/ 318688 w 318688"/>
                <a:gd name="connsiteY26" fmla="*/ 5480899 h 6341252"/>
                <a:gd name="connsiteX27" fmla="*/ 286785 w 318688"/>
                <a:gd name="connsiteY27" fmla="*/ 5480899 h 6341252"/>
                <a:gd name="connsiteX28" fmla="*/ 0 w 318688"/>
                <a:gd name="connsiteY28" fmla="*/ 5448997 h 6341252"/>
                <a:gd name="connsiteX29" fmla="*/ 31901 w 318688"/>
                <a:gd name="connsiteY29" fmla="*/ 5448997 h 6341252"/>
                <a:gd name="connsiteX30" fmla="*/ 31901 w 318688"/>
                <a:gd name="connsiteY30" fmla="*/ 5480899 h 6341252"/>
                <a:gd name="connsiteX31" fmla="*/ 0 w 318688"/>
                <a:gd name="connsiteY31" fmla="*/ 5480899 h 6341252"/>
                <a:gd name="connsiteX32" fmla="*/ 286785 w 318688"/>
                <a:gd name="connsiteY32" fmla="*/ 5162213 h 6341252"/>
                <a:gd name="connsiteX33" fmla="*/ 318688 w 318688"/>
                <a:gd name="connsiteY33" fmla="*/ 5162213 h 6341252"/>
                <a:gd name="connsiteX34" fmla="*/ 318688 w 318688"/>
                <a:gd name="connsiteY34" fmla="*/ 5194116 h 6341252"/>
                <a:gd name="connsiteX35" fmla="*/ 286785 w 318688"/>
                <a:gd name="connsiteY35" fmla="*/ 5194116 h 6341252"/>
                <a:gd name="connsiteX36" fmla="*/ 0 w 318688"/>
                <a:gd name="connsiteY36" fmla="*/ 5162213 h 6341252"/>
                <a:gd name="connsiteX37" fmla="*/ 31901 w 318688"/>
                <a:gd name="connsiteY37" fmla="*/ 5162213 h 6341252"/>
                <a:gd name="connsiteX38" fmla="*/ 31901 w 318688"/>
                <a:gd name="connsiteY38" fmla="*/ 5194116 h 6341252"/>
                <a:gd name="connsiteX39" fmla="*/ 0 w 318688"/>
                <a:gd name="connsiteY39" fmla="*/ 5194116 h 6341252"/>
                <a:gd name="connsiteX40" fmla="*/ 286785 w 318688"/>
                <a:gd name="connsiteY40" fmla="*/ 4875429 h 6341252"/>
                <a:gd name="connsiteX41" fmla="*/ 318688 w 318688"/>
                <a:gd name="connsiteY41" fmla="*/ 4875429 h 6341252"/>
                <a:gd name="connsiteX42" fmla="*/ 318688 w 318688"/>
                <a:gd name="connsiteY42" fmla="*/ 4907331 h 6341252"/>
                <a:gd name="connsiteX43" fmla="*/ 286785 w 318688"/>
                <a:gd name="connsiteY43" fmla="*/ 4907331 h 6341252"/>
                <a:gd name="connsiteX44" fmla="*/ 0 w 318688"/>
                <a:gd name="connsiteY44" fmla="*/ 4875429 h 6341252"/>
                <a:gd name="connsiteX45" fmla="*/ 31901 w 318688"/>
                <a:gd name="connsiteY45" fmla="*/ 4875429 h 6341252"/>
                <a:gd name="connsiteX46" fmla="*/ 31901 w 318688"/>
                <a:gd name="connsiteY46" fmla="*/ 4907331 h 6341252"/>
                <a:gd name="connsiteX47" fmla="*/ 0 w 318688"/>
                <a:gd name="connsiteY47" fmla="*/ 4907331 h 6341252"/>
                <a:gd name="connsiteX48" fmla="*/ 286785 w 318688"/>
                <a:gd name="connsiteY48" fmla="*/ 4588644 h 6341252"/>
                <a:gd name="connsiteX49" fmla="*/ 318688 w 318688"/>
                <a:gd name="connsiteY49" fmla="*/ 4588644 h 6341252"/>
                <a:gd name="connsiteX50" fmla="*/ 318688 w 318688"/>
                <a:gd name="connsiteY50" fmla="*/ 4620545 h 6341252"/>
                <a:gd name="connsiteX51" fmla="*/ 286785 w 318688"/>
                <a:gd name="connsiteY51" fmla="*/ 4620545 h 6341252"/>
                <a:gd name="connsiteX52" fmla="*/ 0 w 318688"/>
                <a:gd name="connsiteY52" fmla="*/ 4588644 h 6341252"/>
                <a:gd name="connsiteX53" fmla="*/ 31901 w 318688"/>
                <a:gd name="connsiteY53" fmla="*/ 4588644 h 6341252"/>
                <a:gd name="connsiteX54" fmla="*/ 31901 w 318688"/>
                <a:gd name="connsiteY54" fmla="*/ 4620545 h 6341252"/>
                <a:gd name="connsiteX55" fmla="*/ 0 w 318688"/>
                <a:gd name="connsiteY55" fmla="*/ 4620545 h 6341252"/>
                <a:gd name="connsiteX56" fmla="*/ 286785 w 318688"/>
                <a:gd name="connsiteY56" fmla="*/ 4301860 h 6341252"/>
                <a:gd name="connsiteX57" fmla="*/ 318688 w 318688"/>
                <a:gd name="connsiteY57" fmla="*/ 4301860 h 6341252"/>
                <a:gd name="connsiteX58" fmla="*/ 318688 w 318688"/>
                <a:gd name="connsiteY58" fmla="*/ 4333762 h 6341252"/>
                <a:gd name="connsiteX59" fmla="*/ 286785 w 318688"/>
                <a:gd name="connsiteY59" fmla="*/ 4333762 h 6341252"/>
                <a:gd name="connsiteX60" fmla="*/ 0 w 318688"/>
                <a:gd name="connsiteY60" fmla="*/ 4301860 h 6341252"/>
                <a:gd name="connsiteX61" fmla="*/ 31901 w 318688"/>
                <a:gd name="connsiteY61" fmla="*/ 4301860 h 6341252"/>
                <a:gd name="connsiteX62" fmla="*/ 31901 w 318688"/>
                <a:gd name="connsiteY62" fmla="*/ 4333762 h 6341252"/>
                <a:gd name="connsiteX63" fmla="*/ 0 w 318688"/>
                <a:gd name="connsiteY63" fmla="*/ 4333762 h 6341252"/>
                <a:gd name="connsiteX64" fmla="*/ 286785 w 318688"/>
                <a:gd name="connsiteY64" fmla="*/ 4015075 h 6341252"/>
                <a:gd name="connsiteX65" fmla="*/ 318688 w 318688"/>
                <a:gd name="connsiteY65" fmla="*/ 4015075 h 6341252"/>
                <a:gd name="connsiteX66" fmla="*/ 318688 w 318688"/>
                <a:gd name="connsiteY66" fmla="*/ 4046976 h 6341252"/>
                <a:gd name="connsiteX67" fmla="*/ 286785 w 318688"/>
                <a:gd name="connsiteY67" fmla="*/ 4046976 h 6341252"/>
                <a:gd name="connsiteX68" fmla="*/ 0 w 318688"/>
                <a:gd name="connsiteY68" fmla="*/ 4015075 h 6341252"/>
                <a:gd name="connsiteX69" fmla="*/ 31901 w 318688"/>
                <a:gd name="connsiteY69" fmla="*/ 4015075 h 6341252"/>
                <a:gd name="connsiteX70" fmla="*/ 31901 w 318688"/>
                <a:gd name="connsiteY70" fmla="*/ 4046976 h 6341252"/>
                <a:gd name="connsiteX71" fmla="*/ 0 w 318688"/>
                <a:gd name="connsiteY71" fmla="*/ 4046976 h 6341252"/>
                <a:gd name="connsiteX72" fmla="*/ 286785 w 318688"/>
                <a:gd name="connsiteY72" fmla="*/ 3728291 h 6341252"/>
                <a:gd name="connsiteX73" fmla="*/ 318688 w 318688"/>
                <a:gd name="connsiteY73" fmla="*/ 3728291 h 6341252"/>
                <a:gd name="connsiteX74" fmla="*/ 318688 w 318688"/>
                <a:gd name="connsiteY74" fmla="*/ 3760193 h 6341252"/>
                <a:gd name="connsiteX75" fmla="*/ 286785 w 318688"/>
                <a:gd name="connsiteY75" fmla="*/ 3760193 h 6341252"/>
                <a:gd name="connsiteX76" fmla="*/ 0 w 318688"/>
                <a:gd name="connsiteY76" fmla="*/ 3728291 h 6341252"/>
                <a:gd name="connsiteX77" fmla="*/ 31901 w 318688"/>
                <a:gd name="connsiteY77" fmla="*/ 3728291 h 6341252"/>
                <a:gd name="connsiteX78" fmla="*/ 31901 w 318688"/>
                <a:gd name="connsiteY78" fmla="*/ 3760193 h 6341252"/>
                <a:gd name="connsiteX79" fmla="*/ 0 w 318688"/>
                <a:gd name="connsiteY79" fmla="*/ 3760193 h 6341252"/>
                <a:gd name="connsiteX80" fmla="*/ 286785 w 318688"/>
                <a:gd name="connsiteY80" fmla="*/ 3441515 h 6341252"/>
                <a:gd name="connsiteX81" fmla="*/ 318688 w 318688"/>
                <a:gd name="connsiteY81" fmla="*/ 3441515 h 6341252"/>
                <a:gd name="connsiteX82" fmla="*/ 318688 w 318688"/>
                <a:gd name="connsiteY82" fmla="*/ 3473408 h 6341252"/>
                <a:gd name="connsiteX83" fmla="*/ 286785 w 318688"/>
                <a:gd name="connsiteY83" fmla="*/ 3473408 h 6341252"/>
                <a:gd name="connsiteX84" fmla="*/ 0 w 318688"/>
                <a:gd name="connsiteY84" fmla="*/ 3441514 h 6341252"/>
                <a:gd name="connsiteX85" fmla="*/ 31901 w 318688"/>
                <a:gd name="connsiteY85" fmla="*/ 3441514 h 6341252"/>
                <a:gd name="connsiteX86" fmla="*/ 31901 w 318688"/>
                <a:gd name="connsiteY86" fmla="*/ 3473408 h 6341252"/>
                <a:gd name="connsiteX87" fmla="*/ 0 w 318688"/>
                <a:gd name="connsiteY87" fmla="*/ 3473408 h 6341252"/>
                <a:gd name="connsiteX88" fmla="*/ 286785 w 318688"/>
                <a:gd name="connsiteY88" fmla="*/ 3154732 h 6341252"/>
                <a:gd name="connsiteX89" fmla="*/ 318688 w 318688"/>
                <a:gd name="connsiteY89" fmla="*/ 3154732 h 6341252"/>
                <a:gd name="connsiteX90" fmla="*/ 318688 w 318688"/>
                <a:gd name="connsiteY90" fmla="*/ 3186635 h 6341252"/>
                <a:gd name="connsiteX91" fmla="*/ 286785 w 318688"/>
                <a:gd name="connsiteY91" fmla="*/ 3186635 h 6341252"/>
                <a:gd name="connsiteX92" fmla="*/ 0 w 318688"/>
                <a:gd name="connsiteY92" fmla="*/ 3154731 h 6341252"/>
                <a:gd name="connsiteX93" fmla="*/ 31901 w 318688"/>
                <a:gd name="connsiteY93" fmla="*/ 3154731 h 6341252"/>
                <a:gd name="connsiteX94" fmla="*/ 31901 w 318688"/>
                <a:gd name="connsiteY94" fmla="*/ 3186634 h 6341252"/>
                <a:gd name="connsiteX95" fmla="*/ 0 w 318688"/>
                <a:gd name="connsiteY95" fmla="*/ 3186634 h 6341252"/>
                <a:gd name="connsiteX96" fmla="*/ 286785 w 318688"/>
                <a:gd name="connsiteY96" fmla="*/ 2867859 h 6341252"/>
                <a:gd name="connsiteX97" fmla="*/ 318688 w 318688"/>
                <a:gd name="connsiteY97" fmla="*/ 2867859 h 6341252"/>
                <a:gd name="connsiteX98" fmla="*/ 318688 w 318688"/>
                <a:gd name="connsiteY98" fmla="*/ 2899760 h 6341252"/>
                <a:gd name="connsiteX99" fmla="*/ 286785 w 318688"/>
                <a:gd name="connsiteY99" fmla="*/ 2899760 h 6341252"/>
                <a:gd name="connsiteX100" fmla="*/ 0 w 318688"/>
                <a:gd name="connsiteY100" fmla="*/ 2867855 h 6341252"/>
                <a:gd name="connsiteX101" fmla="*/ 31901 w 318688"/>
                <a:gd name="connsiteY101" fmla="*/ 2867855 h 6341252"/>
                <a:gd name="connsiteX102" fmla="*/ 31901 w 318688"/>
                <a:gd name="connsiteY102" fmla="*/ 2899757 h 6341252"/>
                <a:gd name="connsiteX103" fmla="*/ 0 w 318688"/>
                <a:gd name="connsiteY103" fmla="*/ 2899757 h 6341252"/>
                <a:gd name="connsiteX104" fmla="*/ 286785 w 318688"/>
                <a:gd name="connsiteY104" fmla="*/ 2581076 h 6341252"/>
                <a:gd name="connsiteX105" fmla="*/ 318688 w 318688"/>
                <a:gd name="connsiteY105" fmla="*/ 2581076 h 6341252"/>
                <a:gd name="connsiteX106" fmla="*/ 318688 w 318688"/>
                <a:gd name="connsiteY106" fmla="*/ 2612993 h 6341252"/>
                <a:gd name="connsiteX107" fmla="*/ 286785 w 318688"/>
                <a:gd name="connsiteY107" fmla="*/ 2612993 h 6341252"/>
                <a:gd name="connsiteX108" fmla="*/ 0 w 318688"/>
                <a:gd name="connsiteY108" fmla="*/ 2581073 h 6341252"/>
                <a:gd name="connsiteX109" fmla="*/ 31901 w 318688"/>
                <a:gd name="connsiteY109" fmla="*/ 2581073 h 6341252"/>
                <a:gd name="connsiteX110" fmla="*/ 31901 w 318688"/>
                <a:gd name="connsiteY110" fmla="*/ 2612987 h 6341252"/>
                <a:gd name="connsiteX111" fmla="*/ 0 w 318688"/>
                <a:gd name="connsiteY111" fmla="*/ 2612987 h 6341252"/>
                <a:gd name="connsiteX112" fmla="*/ 286785 w 318688"/>
                <a:gd name="connsiteY112" fmla="*/ 2294287 h 6341252"/>
                <a:gd name="connsiteX113" fmla="*/ 318688 w 318688"/>
                <a:gd name="connsiteY113" fmla="*/ 2294287 h 6341252"/>
                <a:gd name="connsiteX114" fmla="*/ 318688 w 318688"/>
                <a:gd name="connsiteY114" fmla="*/ 2326193 h 6341252"/>
                <a:gd name="connsiteX115" fmla="*/ 286785 w 318688"/>
                <a:gd name="connsiteY115" fmla="*/ 2326193 h 6341252"/>
                <a:gd name="connsiteX116" fmla="*/ 0 w 318688"/>
                <a:gd name="connsiteY116" fmla="*/ 2294283 h 6341252"/>
                <a:gd name="connsiteX117" fmla="*/ 31901 w 318688"/>
                <a:gd name="connsiteY117" fmla="*/ 2294283 h 6341252"/>
                <a:gd name="connsiteX118" fmla="*/ 31901 w 318688"/>
                <a:gd name="connsiteY118" fmla="*/ 2326188 h 6341252"/>
                <a:gd name="connsiteX119" fmla="*/ 0 w 318688"/>
                <a:gd name="connsiteY119" fmla="*/ 2326188 h 6341252"/>
                <a:gd name="connsiteX120" fmla="*/ 286785 w 318688"/>
                <a:gd name="connsiteY120" fmla="*/ 2007498 h 6341252"/>
                <a:gd name="connsiteX121" fmla="*/ 318688 w 318688"/>
                <a:gd name="connsiteY121" fmla="*/ 2007498 h 6341252"/>
                <a:gd name="connsiteX122" fmla="*/ 318688 w 318688"/>
                <a:gd name="connsiteY122" fmla="*/ 2039391 h 6341252"/>
                <a:gd name="connsiteX123" fmla="*/ 286785 w 318688"/>
                <a:gd name="connsiteY123" fmla="*/ 2039391 h 6341252"/>
                <a:gd name="connsiteX124" fmla="*/ 0 w 318688"/>
                <a:gd name="connsiteY124" fmla="*/ 2007496 h 6341252"/>
                <a:gd name="connsiteX125" fmla="*/ 31901 w 318688"/>
                <a:gd name="connsiteY125" fmla="*/ 2007496 h 6341252"/>
                <a:gd name="connsiteX126" fmla="*/ 31901 w 318688"/>
                <a:gd name="connsiteY126" fmla="*/ 2039389 h 6341252"/>
                <a:gd name="connsiteX127" fmla="*/ 0 w 318688"/>
                <a:gd name="connsiteY127" fmla="*/ 2039389 h 6341252"/>
                <a:gd name="connsiteX128" fmla="*/ 286785 w 318688"/>
                <a:gd name="connsiteY128" fmla="*/ 1720711 h 6341252"/>
                <a:gd name="connsiteX129" fmla="*/ 318688 w 318688"/>
                <a:gd name="connsiteY129" fmla="*/ 1720711 h 6341252"/>
                <a:gd name="connsiteX130" fmla="*/ 318688 w 318688"/>
                <a:gd name="connsiteY130" fmla="*/ 1752614 h 6341252"/>
                <a:gd name="connsiteX131" fmla="*/ 286785 w 318688"/>
                <a:gd name="connsiteY131" fmla="*/ 1752614 h 6341252"/>
                <a:gd name="connsiteX132" fmla="*/ 0 w 318688"/>
                <a:gd name="connsiteY132" fmla="*/ 1720709 h 6341252"/>
                <a:gd name="connsiteX133" fmla="*/ 31901 w 318688"/>
                <a:gd name="connsiteY133" fmla="*/ 1720709 h 6341252"/>
                <a:gd name="connsiteX134" fmla="*/ 31901 w 318688"/>
                <a:gd name="connsiteY134" fmla="*/ 1752612 h 6341252"/>
                <a:gd name="connsiteX135" fmla="*/ 0 w 318688"/>
                <a:gd name="connsiteY135" fmla="*/ 1752612 h 6341252"/>
                <a:gd name="connsiteX136" fmla="*/ 286785 w 318688"/>
                <a:gd name="connsiteY136" fmla="*/ 1433930 h 6341252"/>
                <a:gd name="connsiteX137" fmla="*/ 318688 w 318688"/>
                <a:gd name="connsiteY137" fmla="*/ 1433930 h 6341252"/>
                <a:gd name="connsiteX138" fmla="*/ 318688 w 318688"/>
                <a:gd name="connsiteY138" fmla="*/ 1465831 h 6341252"/>
                <a:gd name="connsiteX139" fmla="*/ 286785 w 318688"/>
                <a:gd name="connsiteY139" fmla="*/ 1465831 h 6341252"/>
                <a:gd name="connsiteX140" fmla="*/ 0 w 318688"/>
                <a:gd name="connsiteY140" fmla="*/ 1433927 h 6341252"/>
                <a:gd name="connsiteX141" fmla="*/ 31901 w 318688"/>
                <a:gd name="connsiteY141" fmla="*/ 1433927 h 6341252"/>
                <a:gd name="connsiteX142" fmla="*/ 31901 w 318688"/>
                <a:gd name="connsiteY142" fmla="*/ 1465828 h 6341252"/>
                <a:gd name="connsiteX143" fmla="*/ 0 w 318688"/>
                <a:gd name="connsiteY143" fmla="*/ 1465828 h 6341252"/>
                <a:gd name="connsiteX144" fmla="*/ 286785 w 318688"/>
                <a:gd name="connsiteY144" fmla="*/ 1147150 h 6341252"/>
                <a:gd name="connsiteX145" fmla="*/ 318688 w 318688"/>
                <a:gd name="connsiteY145" fmla="*/ 1147150 h 6341252"/>
                <a:gd name="connsiteX146" fmla="*/ 318688 w 318688"/>
                <a:gd name="connsiteY146" fmla="*/ 1179052 h 6341252"/>
                <a:gd name="connsiteX147" fmla="*/ 286785 w 318688"/>
                <a:gd name="connsiteY147" fmla="*/ 1179052 h 6341252"/>
                <a:gd name="connsiteX148" fmla="*/ 0 w 318688"/>
                <a:gd name="connsiteY148" fmla="*/ 1147146 h 6341252"/>
                <a:gd name="connsiteX149" fmla="*/ 31901 w 318688"/>
                <a:gd name="connsiteY149" fmla="*/ 1147146 h 6341252"/>
                <a:gd name="connsiteX150" fmla="*/ 31901 w 318688"/>
                <a:gd name="connsiteY150" fmla="*/ 1179049 h 6341252"/>
                <a:gd name="connsiteX151" fmla="*/ 0 w 318688"/>
                <a:gd name="connsiteY151" fmla="*/ 1179049 h 6341252"/>
                <a:gd name="connsiteX152" fmla="*/ 286785 w 318688"/>
                <a:gd name="connsiteY152" fmla="*/ 860355 h 6341252"/>
                <a:gd name="connsiteX153" fmla="*/ 318688 w 318688"/>
                <a:gd name="connsiteY153" fmla="*/ 860355 h 6341252"/>
                <a:gd name="connsiteX154" fmla="*/ 318688 w 318688"/>
                <a:gd name="connsiteY154" fmla="*/ 892257 h 6341252"/>
                <a:gd name="connsiteX155" fmla="*/ 286785 w 318688"/>
                <a:gd name="connsiteY155" fmla="*/ 892257 h 6341252"/>
                <a:gd name="connsiteX156" fmla="*/ 0 w 318688"/>
                <a:gd name="connsiteY156" fmla="*/ 860351 h 6341252"/>
                <a:gd name="connsiteX157" fmla="*/ 31901 w 318688"/>
                <a:gd name="connsiteY157" fmla="*/ 860351 h 6341252"/>
                <a:gd name="connsiteX158" fmla="*/ 31901 w 318688"/>
                <a:gd name="connsiteY158" fmla="*/ 892254 h 6341252"/>
                <a:gd name="connsiteX159" fmla="*/ 0 w 318688"/>
                <a:gd name="connsiteY159" fmla="*/ 892254 h 6341252"/>
                <a:gd name="connsiteX160" fmla="*/ 286785 w 318688"/>
                <a:gd name="connsiteY160" fmla="*/ 573571 h 6341252"/>
                <a:gd name="connsiteX161" fmla="*/ 318688 w 318688"/>
                <a:gd name="connsiteY161" fmla="*/ 573571 h 6341252"/>
                <a:gd name="connsiteX162" fmla="*/ 318688 w 318688"/>
                <a:gd name="connsiteY162" fmla="*/ 605472 h 6341252"/>
                <a:gd name="connsiteX163" fmla="*/ 286785 w 318688"/>
                <a:gd name="connsiteY163" fmla="*/ 605472 h 6341252"/>
                <a:gd name="connsiteX164" fmla="*/ 0 w 318688"/>
                <a:gd name="connsiteY164" fmla="*/ 573568 h 6341252"/>
                <a:gd name="connsiteX165" fmla="*/ 31901 w 318688"/>
                <a:gd name="connsiteY165" fmla="*/ 573568 h 6341252"/>
                <a:gd name="connsiteX166" fmla="*/ 31901 w 318688"/>
                <a:gd name="connsiteY166" fmla="*/ 605470 h 6341252"/>
                <a:gd name="connsiteX167" fmla="*/ 0 w 318688"/>
                <a:gd name="connsiteY167" fmla="*/ 605470 h 6341252"/>
                <a:gd name="connsiteX168" fmla="*/ 286785 w 318688"/>
                <a:gd name="connsiteY168" fmla="*/ 286786 h 6341252"/>
                <a:gd name="connsiteX169" fmla="*/ 318688 w 318688"/>
                <a:gd name="connsiteY169" fmla="*/ 286786 h 6341252"/>
                <a:gd name="connsiteX170" fmla="*/ 318688 w 318688"/>
                <a:gd name="connsiteY170" fmla="*/ 318689 h 6341252"/>
                <a:gd name="connsiteX171" fmla="*/ 286785 w 318688"/>
                <a:gd name="connsiteY171" fmla="*/ 318689 h 6341252"/>
                <a:gd name="connsiteX172" fmla="*/ 0 w 318688"/>
                <a:gd name="connsiteY172" fmla="*/ 286784 h 6341252"/>
                <a:gd name="connsiteX173" fmla="*/ 31901 w 318688"/>
                <a:gd name="connsiteY173" fmla="*/ 286784 h 6341252"/>
                <a:gd name="connsiteX174" fmla="*/ 31901 w 318688"/>
                <a:gd name="connsiteY174" fmla="*/ 318687 h 6341252"/>
                <a:gd name="connsiteX175" fmla="*/ 0 w 318688"/>
                <a:gd name="connsiteY175" fmla="*/ 318687 h 6341252"/>
                <a:gd name="connsiteX176" fmla="*/ 286785 w 318688"/>
                <a:gd name="connsiteY176" fmla="*/ 3 h 6341252"/>
                <a:gd name="connsiteX177" fmla="*/ 318688 w 318688"/>
                <a:gd name="connsiteY177" fmla="*/ 3 h 6341252"/>
                <a:gd name="connsiteX178" fmla="*/ 318688 w 318688"/>
                <a:gd name="connsiteY178" fmla="*/ 31906 h 6341252"/>
                <a:gd name="connsiteX179" fmla="*/ 286785 w 318688"/>
                <a:gd name="connsiteY179" fmla="*/ 31906 h 6341252"/>
                <a:gd name="connsiteX180" fmla="*/ 0 w 318688"/>
                <a:gd name="connsiteY180" fmla="*/ 0 h 6341252"/>
                <a:gd name="connsiteX181" fmla="*/ 31901 w 318688"/>
                <a:gd name="connsiteY181" fmla="*/ 0 h 6341252"/>
                <a:gd name="connsiteX182" fmla="*/ 31901 w 318688"/>
                <a:gd name="connsiteY182" fmla="*/ 31903 h 6341252"/>
                <a:gd name="connsiteX183" fmla="*/ 0 w 318688"/>
                <a:gd name="connsiteY183" fmla="*/ 31903 h 6341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Lst>
              <a:rect l="l" t="t" r="r" b="b"/>
              <a:pathLst>
                <a:path w="318688" h="6341252">
                  <a:moveTo>
                    <a:pt x="286785" y="6309351"/>
                  </a:moveTo>
                  <a:lnTo>
                    <a:pt x="318688" y="6309351"/>
                  </a:lnTo>
                  <a:lnTo>
                    <a:pt x="318688" y="6341252"/>
                  </a:lnTo>
                  <a:lnTo>
                    <a:pt x="286785" y="6341252"/>
                  </a:lnTo>
                  <a:close/>
                  <a:moveTo>
                    <a:pt x="0" y="6309351"/>
                  </a:moveTo>
                  <a:lnTo>
                    <a:pt x="31901" y="6309351"/>
                  </a:lnTo>
                  <a:lnTo>
                    <a:pt x="31901" y="6341252"/>
                  </a:lnTo>
                  <a:lnTo>
                    <a:pt x="0" y="6341252"/>
                  </a:lnTo>
                  <a:close/>
                  <a:moveTo>
                    <a:pt x="286785" y="6022567"/>
                  </a:moveTo>
                  <a:lnTo>
                    <a:pt x="318688" y="6022567"/>
                  </a:lnTo>
                  <a:lnTo>
                    <a:pt x="318688" y="6054468"/>
                  </a:lnTo>
                  <a:lnTo>
                    <a:pt x="286785" y="6054468"/>
                  </a:lnTo>
                  <a:close/>
                  <a:moveTo>
                    <a:pt x="0" y="6022567"/>
                  </a:moveTo>
                  <a:lnTo>
                    <a:pt x="31901" y="6022567"/>
                  </a:lnTo>
                  <a:lnTo>
                    <a:pt x="31901" y="6054468"/>
                  </a:lnTo>
                  <a:lnTo>
                    <a:pt x="0" y="6054468"/>
                  </a:lnTo>
                  <a:close/>
                  <a:moveTo>
                    <a:pt x="286785" y="5735783"/>
                  </a:moveTo>
                  <a:lnTo>
                    <a:pt x="318688" y="5735783"/>
                  </a:lnTo>
                  <a:lnTo>
                    <a:pt x="318688" y="5767685"/>
                  </a:lnTo>
                  <a:lnTo>
                    <a:pt x="286785" y="5767685"/>
                  </a:lnTo>
                  <a:close/>
                  <a:moveTo>
                    <a:pt x="0" y="5735783"/>
                  </a:moveTo>
                  <a:lnTo>
                    <a:pt x="31901" y="5735783"/>
                  </a:lnTo>
                  <a:lnTo>
                    <a:pt x="31901" y="5767685"/>
                  </a:lnTo>
                  <a:lnTo>
                    <a:pt x="0" y="5767685"/>
                  </a:lnTo>
                  <a:close/>
                  <a:moveTo>
                    <a:pt x="286785" y="5448997"/>
                  </a:moveTo>
                  <a:lnTo>
                    <a:pt x="318688" y="5448997"/>
                  </a:lnTo>
                  <a:lnTo>
                    <a:pt x="318688" y="5480899"/>
                  </a:lnTo>
                  <a:lnTo>
                    <a:pt x="286785" y="5480899"/>
                  </a:lnTo>
                  <a:close/>
                  <a:moveTo>
                    <a:pt x="0" y="5448997"/>
                  </a:moveTo>
                  <a:lnTo>
                    <a:pt x="31901" y="5448997"/>
                  </a:lnTo>
                  <a:lnTo>
                    <a:pt x="31901" y="5480899"/>
                  </a:lnTo>
                  <a:lnTo>
                    <a:pt x="0" y="5480899"/>
                  </a:lnTo>
                  <a:close/>
                  <a:moveTo>
                    <a:pt x="286785" y="5162213"/>
                  </a:moveTo>
                  <a:lnTo>
                    <a:pt x="318688" y="5162213"/>
                  </a:lnTo>
                  <a:lnTo>
                    <a:pt x="318688" y="5194116"/>
                  </a:lnTo>
                  <a:lnTo>
                    <a:pt x="286785" y="5194116"/>
                  </a:lnTo>
                  <a:close/>
                  <a:moveTo>
                    <a:pt x="0" y="5162213"/>
                  </a:moveTo>
                  <a:lnTo>
                    <a:pt x="31901" y="5162213"/>
                  </a:lnTo>
                  <a:lnTo>
                    <a:pt x="31901" y="5194116"/>
                  </a:lnTo>
                  <a:lnTo>
                    <a:pt x="0" y="5194116"/>
                  </a:lnTo>
                  <a:close/>
                  <a:moveTo>
                    <a:pt x="286785" y="4875429"/>
                  </a:moveTo>
                  <a:lnTo>
                    <a:pt x="318688" y="4875429"/>
                  </a:lnTo>
                  <a:lnTo>
                    <a:pt x="318688" y="4907331"/>
                  </a:lnTo>
                  <a:lnTo>
                    <a:pt x="286785" y="4907331"/>
                  </a:lnTo>
                  <a:close/>
                  <a:moveTo>
                    <a:pt x="0" y="4875429"/>
                  </a:moveTo>
                  <a:lnTo>
                    <a:pt x="31901" y="4875429"/>
                  </a:lnTo>
                  <a:lnTo>
                    <a:pt x="31901" y="4907331"/>
                  </a:lnTo>
                  <a:lnTo>
                    <a:pt x="0" y="4907331"/>
                  </a:lnTo>
                  <a:close/>
                  <a:moveTo>
                    <a:pt x="286785" y="4588644"/>
                  </a:moveTo>
                  <a:lnTo>
                    <a:pt x="318688" y="4588644"/>
                  </a:lnTo>
                  <a:lnTo>
                    <a:pt x="318688" y="4620545"/>
                  </a:lnTo>
                  <a:lnTo>
                    <a:pt x="286785" y="4620545"/>
                  </a:lnTo>
                  <a:close/>
                  <a:moveTo>
                    <a:pt x="0" y="4588644"/>
                  </a:moveTo>
                  <a:lnTo>
                    <a:pt x="31901" y="4588644"/>
                  </a:lnTo>
                  <a:lnTo>
                    <a:pt x="31901" y="4620545"/>
                  </a:lnTo>
                  <a:lnTo>
                    <a:pt x="0" y="4620545"/>
                  </a:lnTo>
                  <a:close/>
                  <a:moveTo>
                    <a:pt x="286785" y="4301860"/>
                  </a:moveTo>
                  <a:lnTo>
                    <a:pt x="318688" y="4301860"/>
                  </a:lnTo>
                  <a:lnTo>
                    <a:pt x="318688" y="4333762"/>
                  </a:lnTo>
                  <a:lnTo>
                    <a:pt x="286785" y="4333762"/>
                  </a:lnTo>
                  <a:close/>
                  <a:moveTo>
                    <a:pt x="0" y="4301860"/>
                  </a:moveTo>
                  <a:lnTo>
                    <a:pt x="31901" y="4301860"/>
                  </a:lnTo>
                  <a:lnTo>
                    <a:pt x="31901" y="4333762"/>
                  </a:lnTo>
                  <a:lnTo>
                    <a:pt x="0" y="4333762"/>
                  </a:lnTo>
                  <a:close/>
                  <a:moveTo>
                    <a:pt x="286785" y="4015075"/>
                  </a:moveTo>
                  <a:lnTo>
                    <a:pt x="318688" y="4015075"/>
                  </a:lnTo>
                  <a:lnTo>
                    <a:pt x="318688" y="4046976"/>
                  </a:lnTo>
                  <a:lnTo>
                    <a:pt x="286785" y="4046976"/>
                  </a:lnTo>
                  <a:close/>
                  <a:moveTo>
                    <a:pt x="0" y="4015075"/>
                  </a:moveTo>
                  <a:lnTo>
                    <a:pt x="31901" y="4015075"/>
                  </a:lnTo>
                  <a:lnTo>
                    <a:pt x="31901" y="4046976"/>
                  </a:lnTo>
                  <a:lnTo>
                    <a:pt x="0" y="4046976"/>
                  </a:lnTo>
                  <a:close/>
                  <a:moveTo>
                    <a:pt x="286785" y="3728291"/>
                  </a:moveTo>
                  <a:lnTo>
                    <a:pt x="318688" y="3728291"/>
                  </a:lnTo>
                  <a:lnTo>
                    <a:pt x="318688" y="3760193"/>
                  </a:lnTo>
                  <a:lnTo>
                    <a:pt x="286785" y="3760193"/>
                  </a:lnTo>
                  <a:close/>
                  <a:moveTo>
                    <a:pt x="0" y="3728291"/>
                  </a:moveTo>
                  <a:lnTo>
                    <a:pt x="31901" y="3728291"/>
                  </a:lnTo>
                  <a:lnTo>
                    <a:pt x="31901" y="3760193"/>
                  </a:lnTo>
                  <a:lnTo>
                    <a:pt x="0" y="3760193"/>
                  </a:lnTo>
                  <a:close/>
                  <a:moveTo>
                    <a:pt x="286785" y="3441515"/>
                  </a:moveTo>
                  <a:lnTo>
                    <a:pt x="318688" y="3441515"/>
                  </a:lnTo>
                  <a:lnTo>
                    <a:pt x="318688" y="3473408"/>
                  </a:lnTo>
                  <a:lnTo>
                    <a:pt x="286785" y="3473408"/>
                  </a:lnTo>
                  <a:close/>
                  <a:moveTo>
                    <a:pt x="0" y="3441514"/>
                  </a:moveTo>
                  <a:lnTo>
                    <a:pt x="31901" y="3441514"/>
                  </a:lnTo>
                  <a:lnTo>
                    <a:pt x="31901" y="3473408"/>
                  </a:lnTo>
                  <a:lnTo>
                    <a:pt x="0" y="3473408"/>
                  </a:lnTo>
                  <a:close/>
                  <a:moveTo>
                    <a:pt x="286785" y="3154732"/>
                  </a:moveTo>
                  <a:lnTo>
                    <a:pt x="318688" y="3154732"/>
                  </a:lnTo>
                  <a:lnTo>
                    <a:pt x="318688" y="3186635"/>
                  </a:lnTo>
                  <a:lnTo>
                    <a:pt x="286785" y="3186635"/>
                  </a:lnTo>
                  <a:close/>
                  <a:moveTo>
                    <a:pt x="0" y="3154731"/>
                  </a:moveTo>
                  <a:lnTo>
                    <a:pt x="31901" y="3154731"/>
                  </a:lnTo>
                  <a:lnTo>
                    <a:pt x="31901" y="3186634"/>
                  </a:lnTo>
                  <a:lnTo>
                    <a:pt x="0" y="3186634"/>
                  </a:lnTo>
                  <a:close/>
                  <a:moveTo>
                    <a:pt x="286785" y="2867859"/>
                  </a:moveTo>
                  <a:lnTo>
                    <a:pt x="318688" y="2867859"/>
                  </a:lnTo>
                  <a:lnTo>
                    <a:pt x="318688" y="2899760"/>
                  </a:lnTo>
                  <a:lnTo>
                    <a:pt x="286785" y="2899760"/>
                  </a:lnTo>
                  <a:close/>
                  <a:moveTo>
                    <a:pt x="0" y="2867855"/>
                  </a:moveTo>
                  <a:lnTo>
                    <a:pt x="31901" y="2867855"/>
                  </a:lnTo>
                  <a:lnTo>
                    <a:pt x="31901" y="2899757"/>
                  </a:lnTo>
                  <a:lnTo>
                    <a:pt x="0" y="2899757"/>
                  </a:lnTo>
                  <a:close/>
                  <a:moveTo>
                    <a:pt x="286785" y="2581076"/>
                  </a:moveTo>
                  <a:lnTo>
                    <a:pt x="318688" y="2581076"/>
                  </a:lnTo>
                  <a:lnTo>
                    <a:pt x="318688" y="2612993"/>
                  </a:lnTo>
                  <a:lnTo>
                    <a:pt x="286785" y="2612993"/>
                  </a:lnTo>
                  <a:close/>
                  <a:moveTo>
                    <a:pt x="0" y="2581073"/>
                  </a:moveTo>
                  <a:lnTo>
                    <a:pt x="31901" y="2581073"/>
                  </a:lnTo>
                  <a:lnTo>
                    <a:pt x="31901" y="2612987"/>
                  </a:lnTo>
                  <a:lnTo>
                    <a:pt x="0" y="2612987"/>
                  </a:lnTo>
                  <a:close/>
                  <a:moveTo>
                    <a:pt x="286785" y="2294287"/>
                  </a:moveTo>
                  <a:lnTo>
                    <a:pt x="318688" y="2294287"/>
                  </a:lnTo>
                  <a:lnTo>
                    <a:pt x="318688" y="2326193"/>
                  </a:lnTo>
                  <a:lnTo>
                    <a:pt x="286785" y="2326193"/>
                  </a:lnTo>
                  <a:close/>
                  <a:moveTo>
                    <a:pt x="0" y="2294283"/>
                  </a:moveTo>
                  <a:lnTo>
                    <a:pt x="31901" y="2294283"/>
                  </a:lnTo>
                  <a:lnTo>
                    <a:pt x="31901" y="2326188"/>
                  </a:lnTo>
                  <a:lnTo>
                    <a:pt x="0" y="2326188"/>
                  </a:lnTo>
                  <a:close/>
                  <a:moveTo>
                    <a:pt x="286785" y="2007498"/>
                  </a:moveTo>
                  <a:lnTo>
                    <a:pt x="318688" y="2007498"/>
                  </a:lnTo>
                  <a:lnTo>
                    <a:pt x="318688" y="2039391"/>
                  </a:lnTo>
                  <a:lnTo>
                    <a:pt x="286785" y="2039391"/>
                  </a:lnTo>
                  <a:close/>
                  <a:moveTo>
                    <a:pt x="0" y="2007496"/>
                  </a:moveTo>
                  <a:lnTo>
                    <a:pt x="31901" y="2007496"/>
                  </a:lnTo>
                  <a:lnTo>
                    <a:pt x="31901" y="2039389"/>
                  </a:lnTo>
                  <a:lnTo>
                    <a:pt x="0" y="2039389"/>
                  </a:lnTo>
                  <a:close/>
                  <a:moveTo>
                    <a:pt x="286785" y="1720711"/>
                  </a:moveTo>
                  <a:lnTo>
                    <a:pt x="318688" y="1720711"/>
                  </a:lnTo>
                  <a:lnTo>
                    <a:pt x="318688" y="1752614"/>
                  </a:lnTo>
                  <a:lnTo>
                    <a:pt x="286785" y="1752614"/>
                  </a:lnTo>
                  <a:close/>
                  <a:moveTo>
                    <a:pt x="0" y="1720709"/>
                  </a:moveTo>
                  <a:lnTo>
                    <a:pt x="31901" y="1720709"/>
                  </a:lnTo>
                  <a:lnTo>
                    <a:pt x="31901" y="1752612"/>
                  </a:lnTo>
                  <a:lnTo>
                    <a:pt x="0" y="1752612"/>
                  </a:lnTo>
                  <a:close/>
                  <a:moveTo>
                    <a:pt x="286785" y="1433930"/>
                  </a:moveTo>
                  <a:lnTo>
                    <a:pt x="318688" y="1433930"/>
                  </a:lnTo>
                  <a:lnTo>
                    <a:pt x="318688" y="1465831"/>
                  </a:lnTo>
                  <a:lnTo>
                    <a:pt x="286785" y="1465831"/>
                  </a:lnTo>
                  <a:close/>
                  <a:moveTo>
                    <a:pt x="0" y="1433927"/>
                  </a:moveTo>
                  <a:lnTo>
                    <a:pt x="31901" y="1433927"/>
                  </a:lnTo>
                  <a:lnTo>
                    <a:pt x="31901" y="1465828"/>
                  </a:lnTo>
                  <a:lnTo>
                    <a:pt x="0" y="1465828"/>
                  </a:lnTo>
                  <a:close/>
                  <a:moveTo>
                    <a:pt x="286785" y="1147150"/>
                  </a:moveTo>
                  <a:lnTo>
                    <a:pt x="318688" y="1147150"/>
                  </a:lnTo>
                  <a:lnTo>
                    <a:pt x="318688" y="1179052"/>
                  </a:lnTo>
                  <a:lnTo>
                    <a:pt x="286785" y="1179052"/>
                  </a:lnTo>
                  <a:close/>
                  <a:moveTo>
                    <a:pt x="0" y="1147146"/>
                  </a:moveTo>
                  <a:lnTo>
                    <a:pt x="31901" y="1147146"/>
                  </a:lnTo>
                  <a:lnTo>
                    <a:pt x="31901" y="1179049"/>
                  </a:lnTo>
                  <a:lnTo>
                    <a:pt x="0" y="1179049"/>
                  </a:lnTo>
                  <a:close/>
                  <a:moveTo>
                    <a:pt x="286785" y="860355"/>
                  </a:moveTo>
                  <a:lnTo>
                    <a:pt x="318688" y="860355"/>
                  </a:lnTo>
                  <a:lnTo>
                    <a:pt x="318688" y="892257"/>
                  </a:lnTo>
                  <a:lnTo>
                    <a:pt x="286785" y="892257"/>
                  </a:lnTo>
                  <a:close/>
                  <a:moveTo>
                    <a:pt x="0" y="860351"/>
                  </a:moveTo>
                  <a:lnTo>
                    <a:pt x="31901" y="860351"/>
                  </a:lnTo>
                  <a:lnTo>
                    <a:pt x="31901" y="892254"/>
                  </a:lnTo>
                  <a:lnTo>
                    <a:pt x="0" y="892254"/>
                  </a:lnTo>
                  <a:close/>
                  <a:moveTo>
                    <a:pt x="286785" y="573571"/>
                  </a:moveTo>
                  <a:lnTo>
                    <a:pt x="318688" y="573571"/>
                  </a:lnTo>
                  <a:lnTo>
                    <a:pt x="318688" y="605472"/>
                  </a:lnTo>
                  <a:lnTo>
                    <a:pt x="286785" y="605472"/>
                  </a:lnTo>
                  <a:close/>
                  <a:moveTo>
                    <a:pt x="0" y="573568"/>
                  </a:moveTo>
                  <a:lnTo>
                    <a:pt x="31901" y="573568"/>
                  </a:lnTo>
                  <a:lnTo>
                    <a:pt x="31901" y="605470"/>
                  </a:lnTo>
                  <a:lnTo>
                    <a:pt x="0" y="605470"/>
                  </a:lnTo>
                  <a:close/>
                  <a:moveTo>
                    <a:pt x="286785" y="286786"/>
                  </a:moveTo>
                  <a:lnTo>
                    <a:pt x="318688" y="286786"/>
                  </a:lnTo>
                  <a:lnTo>
                    <a:pt x="318688" y="318689"/>
                  </a:lnTo>
                  <a:lnTo>
                    <a:pt x="286785" y="318689"/>
                  </a:lnTo>
                  <a:close/>
                  <a:moveTo>
                    <a:pt x="0" y="286784"/>
                  </a:moveTo>
                  <a:lnTo>
                    <a:pt x="31901" y="286784"/>
                  </a:lnTo>
                  <a:lnTo>
                    <a:pt x="31901" y="318687"/>
                  </a:lnTo>
                  <a:lnTo>
                    <a:pt x="0" y="318687"/>
                  </a:lnTo>
                  <a:close/>
                  <a:moveTo>
                    <a:pt x="286785" y="3"/>
                  </a:moveTo>
                  <a:lnTo>
                    <a:pt x="318688" y="3"/>
                  </a:lnTo>
                  <a:lnTo>
                    <a:pt x="318688" y="31906"/>
                  </a:lnTo>
                  <a:lnTo>
                    <a:pt x="286785" y="31906"/>
                  </a:lnTo>
                  <a:close/>
                  <a:moveTo>
                    <a:pt x="0" y="0"/>
                  </a:moveTo>
                  <a:lnTo>
                    <a:pt x="31901" y="0"/>
                  </a:lnTo>
                  <a:lnTo>
                    <a:pt x="31901" y="31903"/>
                  </a:lnTo>
                  <a:lnTo>
                    <a:pt x="0" y="31903"/>
                  </a:lnTo>
                  <a:close/>
                </a:path>
              </a:pathLst>
            </a:custGeom>
            <a:solidFill>
              <a:schemeClr val="tx2">
                <a:alpha val="20000"/>
              </a:schemeClr>
            </a:solidFill>
            <a:ln w="10294"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pic>
        <p:nvPicPr>
          <p:cNvPr id="16" name="Picture 15">
            <a:extLst>
              <a:ext uri="{FF2B5EF4-FFF2-40B4-BE49-F238E27FC236}">
                <a16:creationId xmlns:a16="http://schemas.microsoft.com/office/drawing/2014/main" xmlns="" id="{C8F3FBB0-2714-4AFB-BAE8-1CE9782A4DEA}"/>
              </a:ext>
            </a:extLst>
          </p:cNvPr>
          <p:cNvPicPr>
            <a:picLocks noChangeAspect="1"/>
          </p:cNvPicPr>
          <p:nvPr/>
        </p:nvPicPr>
        <p:blipFill>
          <a:blip r:embed="rId4"/>
          <a:srcRect/>
          <a:stretch/>
        </p:blipFill>
        <p:spPr>
          <a:xfrm>
            <a:off x="431990" y="6081016"/>
            <a:ext cx="2445467" cy="560909"/>
          </a:xfrm>
          <a:prstGeom prst="rect">
            <a:avLst/>
          </a:prstGeom>
        </p:spPr>
      </p:pic>
      <p:sp>
        <p:nvSpPr>
          <p:cNvPr id="17" name="Freeform: Shape 83">
            <a:extLst>
              <a:ext uri="{FF2B5EF4-FFF2-40B4-BE49-F238E27FC236}">
                <a16:creationId xmlns:a16="http://schemas.microsoft.com/office/drawing/2014/main" xmlns="" id="{4F7CB4C1-B355-4DBB-83F2-5AEBCDAA5143}"/>
              </a:ext>
            </a:extLst>
          </p:cNvPr>
          <p:cNvSpPr txBox="1">
            <a:spLocks/>
          </p:cNvSpPr>
          <p:nvPr/>
        </p:nvSpPr>
        <p:spPr>
          <a:xfrm>
            <a:off x="7751263" y="4156011"/>
            <a:ext cx="575054" cy="1714179"/>
          </a:xfrm>
          <a:custGeom>
            <a:avLst/>
            <a:gdLst>
              <a:gd name="connsiteX0" fmla="*/ 0 w 530877"/>
              <a:gd name="connsiteY0" fmla="*/ 0 h 1012276"/>
              <a:gd name="connsiteX1" fmla="*/ 530877 w 530877"/>
              <a:gd name="connsiteY1" fmla="*/ 0 h 1012276"/>
              <a:gd name="connsiteX2" fmla="*/ 530877 w 530877"/>
              <a:gd name="connsiteY2" fmla="*/ 1012276 h 1012276"/>
              <a:gd name="connsiteX3" fmla="*/ 0 w 530877"/>
              <a:gd name="connsiteY3" fmla="*/ 1012276 h 1012276"/>
            </a:gdLst>
            <a:ahLst/>
            <a:cxnLst>
              <a:cxn ang="0">
                <a:pos x="connsiteX0" y="connsiteY0"/>
              </a:cxn>
              <a:cxn ang="0">
                <a:pos x="connsiteX1" y="connsiteY1"/>
              </a:cxn>
              <a:cxn ang="0">
                <a:pos x="connsiteX2" y="connsiteY2"/>
              </a:cxn>
              <a:cxn ang="0">
                <a:pos x="connsiteX3" y="connsiteY3"/>
              </a:cxn>
            </a:cxnLst>
            <a:rect l="l" t="t" r="r" b="b"/>
            <a:pathLst>
              <a:path w="530877" h="1012276">
                <a:moveTo>
                  <a:pt x="0" y="0"/>
                </a:moveTo>
                <a:lnTo>
                  <a:pt x="530877" y="0"/>
                </a:lnTo>
                <a:lnTo>
                  <a:pt x="530877" y="1012276"/>
                </a:lnTo>
                <a:lnTo>
                  <a:pt x="0" y="1012276"/>
                </a:lnTo>
                <a:close/>
              </a:path>
            </a:pathLst>
          </a:custGeom>
          <a:solidFill>
            <a:schemeClr val="bg2"/>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1000"/>
              </a:spcBef>
              <a:spcAft>
                <a:spcPts val="0"/>
              </a:spcAft>
              <a:buClrTx/>
              <a:buSzTx/>
              <a:buFont typeface="Arial"/>
              <a:buNone/>
              <a:tabLst/>
              <a:defRPr/>
            </a:pPr>
            <a:r>
              <a:rPr kumimoji="0" lang="en-US" sz="2000" b="0" i="0" u="none" strike="noStrike" kern="1200" cap="none" spc="0" normalizeH="0" baseline="0" noProof="0">
                <a:ln>
                  <a:noFill/>
                </a:ln>
                <a:solidFill>
                  <a:prstClr val="white">
                    <a:alpha val="0"/>
                  </a:prstClr>
                </a:solidFill>
                <a:effectLst/>
                <a:uLnTx/>
                <a:uFillTx/>
                <a:latin typeface="Arial"/>
                <a:ea typeface="+mn-ea"/>
                <a:cs typeface="Arial"/>
              </a:rPr>
              <a:t> </a:t>
            </a:r>
          </a:p>
        </p:txBody>
      </p:sp>
      <p:sp>
        <p:nvSpPr>
          <p:cNvPr id="18" name="Text Placeholder 49">
            <a:extLst>
              <a:ext uri="{FF2B5EF4-FFF2-40B4-BE49-F238E27FC236}">
                <a16:creationId xmlns:a16="http://schemas.microsoft.com/office/drawing/2014/main" xmlns="" id="{F864A46C-9073-47BC-8CE9-FDA03B79DC8D}"/>
              </a:ext>
            </a:extLst>
          </p:cNvPr>
          <p:cNvSpPr txBox="1">
            <a:spLocks/>
          </p:cNvSpPr>
          <p:nvPr/>
        </p:nvSpPr>
        <p:spPr>
          <a:xfrm rot="5400000">
            <a:off x="6618450" y="5596035"/>
            <a:ext cx="546640" cy="546777"/>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chemeClr val="bg2"/>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1000"/>
              </a:spcBef>
              <a:spcAft>
                <a:spcPts val="0"/>
              </a:spcAft>
              <a:buClrTx/>
              <a:buSzTx/>
              <a:buFont typeface="Arial"/>
              <a:buNone/>
              <a:tabLst/>
              <a:defRPr/>
            </a:pPr>
            <a:r>
              <a:rPr kumimoji="0" lang="en-US" sz="2000" b="0" i="0" u="none" strike="noStrike" kern="1200" cap="none" spc="0" normalizeH="0" baseline="0" noProof="0">
                <a:ln>
                  <a:noFill/>
                </a:ln>
                <a:solidFill>
                  <a:prstClr val="white">
                    <a:alpha val="0"/>
                  </a:prstClr>
                </a:solidFill>
                <a:effectLst/>
                <a:uLnTx/>
                <a:uFillTx/>
                <a:latin typeface="Arial"/>
                <a:ea typeface="+mn-ea"/>
                <a:cs typeface="Arial"/>
              </a:rPr>
              <a:t> </a:t>
            </a:r>
          </a:p>
        </p:txBody>
      </p:sp>
      <p:sp>
        <p:nvSpPr>
          <p:cNvPr id="19" name="Freeform: Shape 83">
            <a:extLst>
              <a:ext uri="{FF2B5EF4-FFF2-40B4-BE49-F238E27FC236}">
                <a16:creationId xmlns:a16="http://schemas.microsoft.com/office/drawing/2014/main" xmlns="" id="{3C773EF3-A594-4167-BA4B-839D22FB86FB}"/>
              </a:ext>
            </a:extLst>
          </p:cNvPr>
          <p:cNvSpPr txBox="1">
            <a:spLocks/>
          </p:cNvSpPr>
          <p:nvPr/>
        </p:nvSpPr>
        <p:spPr>
          <a:xfrm rot="5400000">
            <a:off x="11339899" y="4289398"/>
            <a:ext cx="574904" cy="300251"/>
          </a:xfrm>
          <a:custGeom>
            <a:avLst/>
            <a:gdLst>
              <a:gd name="connsiteX0" fmla="*/ 0 w 530877"/>
              <a:gd name="connsiteY0" fmla="*/ 0 h 1012276"/>
              <a:gd name="connsiteX1" fmla="*/ 530877 w 530877"/>
              <a:gd name="connsiteY1" fmla="*/ 0 h 1012276"/>
              <a:gd name="connsiteX2" fmla="*/ 530877 w 530877"/>
              <a:gd name="connsiteY2" fmla="*/ 1012276 h 1012276"/>
              <a:gd name="connsiteX3" fmla="*/ 0 w 530877"/>
              <a:gd name="connsiteY3" fmla="*/ 1012276 h 1012276"/>
            </a:gdLst>
            <a:ahLst/>
            <a:cxnLst>
              <a:cxn ang="0">
                <a:pos x="connsiteX0" y="connsiteY0"/>
              </a:cxn>
              <a:cxn ang="0">
                <a:pos x="connsiteX1" y="connsiteY1"/>
              </a:cxn>
              <a:cxn ang="0">
                <a:pos x="connsiteX2" y="connsiteY2"/>
              </a:cxn>
              <a:cxn ang="0">
                <a:pos x="connsiteX3" y="connsiteY3"/>
              </a:cxn>
            </a:cxnLst>
            <a:rect l="l" t="t" r="r" b="b"/>
            <a:pathLst>
              <a:path w="530877" h="1012276">
                <a:moveTo>
                  <a:pt x="0" y="0"/>
                </a:moveTo>
                <a:lnTo>
                  <a:pt x="530877" y="0"/>
                </a:lnTo>
                <a:lnTo>
                  <a:pt x="530877" y="1012276"/>
                </a:lnTo>
                <a:lnTo>
                  <a:pt x="0" y="1012276"/>
                </a:lnTo>
                <a:close/>
              </a:path>
            </a:pathLst>
          </a:custGeom>
          <a:solidFill>
            <a:schemeClr val="bg2"/>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1000"/>
              </a:spcBef>
              <a:spcAft>
                <a:spcPts val="0"/>
              </a:spcAft>
              <a:buClrTx/>
              <a:buSzTx/>
              <a:buFont typeface="Arial"/>
              <a:buNone/>
              <a:tabLst/>
              <a:defRPr/>
            </a:pPr>
            <a:r>
              <a:rPr kumimoji="0" lang="en-US" sz="2000" b="0" i="0" u="none" strike="noStrike" kern="1200" cap="none" spc="0" normalizeH="0" baseline="0" noProof="0">
                <a:ln>
                  <a:noFill/>
                </a:ln>
                <a:solidFill>
                  <a:prstClr val="white">
                    <a:alpha val="0"/>
                  </a:prstClr>
                </a:solidFill>
                <a:effectLst/>
                <a:uLnTx/>
                <a:uFillTx/>
                <a:latin typeface="Arial"/>
                <a:ea typeface="+mn-ea"/>
                <a:cs typeface="Arial"/>
              </a:rPr>
              <a:t> </a:t>
            </a:r>
          </a:p>
        </p:txBody>
      </p:sp>
      <p:sp>
        <p:nvSpPr>
          <p:cNvPr id="20" name="Text Placeholder 49">
            <a:extLst>
              <a:ext uri="{FF2B5EF4-FFF2-40B4-BE49-F238E27FC236}">
                <a16:creationId xmlns:a16="http://schemas.microsoft.com/office/drawing/2014/main" xmlns="" id="{1D4A7FA2-16B0-4112-AA56-EDD00B5B54E1}"/>
              </a:ext>
            </a:extLst>
          </p:cNvPr>
          <p:cNvSpPr txBox="1">
            <a:spLocks/>
          </p:cNvSpPr>
          <p:nvPr/>
        </p:nvSpPr>
        <p:spPr>
          <a:xfrm rot="5400000">
            <a:off x="9200169" y="4167879"/>
            <a:ext cx="546640" cy="546777"/>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chemeClr val="bg2"/>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1000"/>
              </a:spcBef>
              <a:spcAft>
                <a:spcPts val="0"/>
              </a:spcAft>
              <a:buClrTx/>
              <a:buSzTx/>
              <a:buFont typeface="Arial"/>
              <a:buNone/>
              <a:tabLst/>
              <a:defRPr/>
            </a:pPr>
            <a:r>
              <a:rPr kumimoji="0" lang="en-US" sz="2000" b="0" i="0" u="none" strike="noStrike" kern="1200" cap="none" spc="0" normalizeH="0" baseline="0" noProof="0">
                <a:ln>
                  <a:noFill/>
                </a:ln>
                <a:solidFill>
                  <a:prstClr val="white">
                    <a:alpha val="0"/>
                  </a:prstClr>
                </a:solidFill>
                <a:effectLst/>
                <a:uLnTx/>
                <a:uFillTx/>
                <a:latin typeface="Arial"/>
                <a:ea typeface="+mn-ea"/>
                <a:cs typeface="Arial"/>
              </a:rPr>
              <a:t> </a:t>
            </a:r>
          </a:p>
        </p:txBody>
      </p:sp>
      <p:sp>
        <p:nvSpPr>
          <p:cNvPr id="21" name="Text Placeholder 83">
            <a:extLst>
              <a:ext uri="{FF2B5EF4-FFF2-40B4-BE49-F238E27FC236}">
                <a16:creationId xmlns:a16="http://schemas.microsoft.com/office/drawing/2014/main" xmlns="" id="{78E8FEA6-82C9-4A6D-B318-1BBCA844E917}"/>
              </a:ext>
            </a:extLst>
          </p:cNvPr>
          <p:cNvSpPr txBox="1">
            <a:spLocks/>
          </p:cNvSpPr>
          <p:nvPr/>
        </p:nvSpPr>
        <p:spPr>
          <a:xfrm flipV="1">
            <a:off x="9213798" y="5037808"/>
            <a:ext cx="2254419" cy="1126916"/>
          </a:xfrm>
          <a:custGeom>
            <a:avLst/>
            <a:gdLst>
              <a:gd name="connsiteX0" fmla="*/ 0 w 2125980"/>
              <a:gd name="connsiteY0" fmla="*/ 0 h 1062991"/>
              <a:gd name="connsiteX1" fmla="*/ 530729 w 2125980"/>
              <a:gd name="connsiteY1" fmla="*/ 0 h 1062991"/>
              <a:gd name="connsiteX2" fmla="*/ 1062990 w 2125980"/>
              <a:gd name="connsiteY2" fmla="*/ 532261 h 1062991"/>
              <a:gd name="connsiteX3" fmla="*/ 1595250 w 2125980"/>
              <a:gd name="connsiteY3" fmla="*/ 0 h 1062991"/>
              <a:gd name="connsiteX4" fmla="*/ 2125980 w 2125980"/>
              <a:gd name="connsiteY4" fmla="*/ 0 h 1062991"/>
              <a:gd name="connsiteX5" fmla="*/ 1062990 w 2125980"/>
              <a:gd name="connsiteY5" fmla="*/ 1062991 h 1062991"/>
              <a:gd name="connsiteX6" fmla="*/ 0 w 2125980"/>
              <a:gd name="connsiteY6" fmla="*/ 0 h 1062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5980" h="1062991">
                <a:moveTo>
                  <a:pt x="0" y="0"/>
                </a:moveTo>
                <a:lnTo>
                  <a:pt x="530729" y="0"/>
                </a:lnTo>
                <a:cubicBezTo>
                  <a:pt x="530729" y="293959"/>
                  <a:pt x="769031" y="532261"/>
                  <a:pt x="1062990" y="532261"/>
                </a:cubicBezTo>
                <a:cubicBezTo>
                  <a:pt x="1356949" y="532261"/>
                  <a:pt x="1595250" y="293959"/>
                  <a:pt x="1595250" y="0"/>
                </a:cubicBezTo>
                <a:lnTo>
                  <a:pt x="2125980" y="0"/>
                </a:lnTo>
                <a:cubicBezTo>
                  <a:pt x="2125980" y="587074"/>
                  <a:pt x="1650063" y="1062991"/>
                  <a:pt x="1062990" y="1062991"/>
                </a:cubicBezTo>
                <a:cubicBezTo>
                  <a:pt x="475916" y="1062991"/>
                  <a:pt x="0" y="587074"/>
                  <a:pt x="0" y="0"/>
                </a:cubicBezTo>
                <a:close/>
              </a:path>
            </a:pathLst>
          </a:custGeom>
          <a:solidFill>
            <a:schemeClr val="bg2"/>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1000"/>
              </a:spcBef>
              <a:spcAft>
                <a:spcPts val="0"/>
              </a:spcAft>
              <a:buClrTx/>
              <a:buSzTx/>
              <a:buFont typeface="Arial"/>
              <a:buNone/>
              <a:tabLst/>
              <a:defRPr/>
            </a:pPr>
            <a:r>
              <a:rPr kumimoji="0" lang="en-US" sz="2000" b="0" i="0" u="none" strike="noStrike" kern="1200" cap="none" spc="0" normalizeH="0" baseline="0" noProof="0">
                <a:ln>
                  <a:noFill/>
                </a:ln>
                <a:solidFill>
                  <a:prstClr val="white">
                    <a:alpha val="0"/>
                  </a:prstClr>
                </a:solidFill>
                <a:effectLst/>
                <a:uLnTx/>
                <a:uFillTx/>
                <a:latin typeface="Arial"/>
                <a:ea typeface="+mn-ea"/>
                <a:cs typeface="Arial"/>
              </a:rPr>
              <a:t> </a:t>
            </a:r>
          </a:p>
        </p:txBody>
      </p:sp>
    </p:spTree>
    <p:custDataLst>
      <p:tags r:id="rId1"/>
    </p:custDataLst>
    <p:extLst>
      <p:ext uri="{BB962C8B-B14F-4D97-AF65-F5344CB8AC3E}">
        <p14:creationId xmlns:p14="http://schemas.microsoft.com/office/powerpoint/2010/main" val="39286970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xmlns="" id="{315B12EF-73AA-45B9-8ED1-1CEA999685FB}"/>
              </a:ext>
            </a:extLst>
          </p:cNvPr>
          <p:cNvPicPr>
            <a:picLocks noChangeAspect="1"/>
          </p:cNvPicPr>
          <p:nvPr/>
        </p:nvPicPr>
        <p:blipFill>
          <a:blip r:embed="rId4"/>
          <a:srcRect/>
          <a:stretch/>
        </p:blipFill>
        <p:spPr>
          <a:xfrm>
            <a:off x="10353196" y="349030"/>
            <a:ext cx="1419987" cy="325698"/>
          </a:xfrm>
          <a:prstGeom prst="rect">
            <a:avLst/>
          </a:prstGeom>
        </p:spPr>
      </p:pic>
      <p:sp>
        <p:nvSpPr>
          <p:cNvPr id="23" name="Freeform: Shape 41">
            <a:extLst>
              <a:ext uri="{FF2B5EF4-FFF2-40B4-BE49-F238E27FC236}">
                <a16:creationId xmlns:a16="http://schemas.microsoft.com/office/drawing/2014/main" xmlns="" id="{107486C9-CB0B-4CA7-A35A-8B31BD58AAA8}"/>
              </a:ext>
            </a:extLst>
          </p:cNvPr>
          <p:cNvSpPr txBox="1">
            <a:spLocks/>
          </p:cNvSpPr>
          <p:nvPr/>
        </p:nvSpPr>
        <p:spPr>
          <a:xfrm rot="16200000">
            <a:off x="9350039" y="515505"/>
            <a:ext cx="520273" cy="520405"/>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chemeClr val="bg1">
              <a:lumMod val="85000"/>
              <a:alpha val="50000"/>
            </a:schemeClr>
          </a:solidFill>
        </p:spPr>
        <p:txBody>
          <a:bodyPr wrap="square">
            <a:noAutofit/>
          </a:bodyPr>
          <a:lstStyle>
            <a:lvl1pPr marL="0" indent="0" algn="l" defTabSz="457200" rtl="0" eaLnBrk="1" latinLnBrk="0" hangingPunct="1">
              <a:spcBef>
                <a:spcPts val="1000"/>
              </a:spcBef>
              <a:buFont typeface="Arial"/>
              <a:buNone/>
              <a:defRPr sz="14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14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14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14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1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1000"/>
              </a:spcBef>
              <a:spcAft>
                <a:spcPts val="0"/>
              </a:spcAft>
              <a:buClrTx/>
              <a:buSzTx/>
              <a:buFont typeface="Arial"/>
              <a:buNone/>
              <a:tabLst/>
              <a:defRPr/>
            </a:pPr>
            <a:r>
              <a:rPr kumimoji="0" lang="en-US" sz="1400" b="0" i="0" u="none" strike="noStrike" kern="1200" cap="none" spc="0" normalizeH="0" baseline="0" noProof="0">
                <a:ln>
                  <a:noFill/>
                </a:ln>
                <a:solidFill>
                  <a:prstClr val="white">
                    <a:alpha val="0"/>
                  </a:prstClr>
                </a:solidFill>
                <a:effectLst/>
                <a:uLnTx/>
                <a:uFillTx/>
                <a:latin typeface="Arial"/>
                <a:ea typeface="+mn-ea"/>
                <a:cs typeface="Arial"/>
              </a:rPr>
              <a:t> </a:t>
            </a:r>
          </a:p>
        </p:txBody>
      </p:sp>
      <p:sp>
        <p:nvSpPr>
          <p:cNvPr id="24" name="TextBox 23">
            <a:extLst>
              <a:ext uri="{FF2B5EF4-FFF2-40B4-BE49-F238E27FC236}">
                <a16:creationId xmlns:a16="http://schemas.microsoft.com/office/drawing/2014/main" xmlns="" id="{06C24D5D-838D-4538-9DDD-5D6A300F05FD}"/>
              </a:ext>
            </a:extLst>
          </p:cNvPr>
          <p:cNvSpPr txBox="1">
            <a:spLocks/>
          </p:cNvSpPr>
          <p:nvPr/>
        </p:nvSpPr>
        <p:spPr>
          <a:xfrm>
            <a:off x="7041922" y="1"/>
            <a:ext cx="2011251" cy="783591"/>
          </a:xfrm>
          <a:custGeom>
            <a:avLst/>
            <a:gdLst>
              <a:gd name="connsiteX0" fmla="*/ 0 w 2010727"/>
              <a:gd name="connsiteY0" fmla="*/ 0 h 783591"/>
              <a:gd name="connsiteX1" fmla="*/ 554656 w 2010727"/>
              <a:gd name="connsiteY1" fmla="*/ 0 h 783591"/>
              <a:gd name="connsiteX2" fmla="*/ 572969 w 2010727"/>
              <a:gd name="connsiteY2" fmla="*/ 33738 h 783591"/>
              <a:gd name="connsiteX3" fmla="*/ 1005363 w 2010727"/>
              <a:gd name="connsiteY3" fmla="*/ 263640 h 783591"/>
              <a:gd name="connsiteX4" fmla="*/ 1437757 w 2010727"/>
              <a:gd name="connsiteY4" fmla="*/ 33738 h 783591"/>
              <a:gd name="connsiteX5" fmla="*/ 1456070 w 2010727"/>
              <a:gd name="connsiteY5" fmla="*/ 0 h 783591"/>
              <a:gd name="connsiteX6" fmla="*/ 2010727 w 2010727"/>
              <a:gd name="connsiteY6" fmla="*/ 0 h 783591"/>
              <a:gd name="connsiteX7" fmla="*/ 1964925 w 2010727"/>
              <a:gd name="connsiteY7" fmla="*/ 147550 h 783591"/>
              <a:gd name="connsiteX8" fmla="*/ 1005363 w 2010727"/>
              <a:gd name="connsiteY8" fmla="*/ 783591 h 783591"/>
              <a:gd name="connsiteX9" fmla="*/ 45802 w 2010727"/>
              <a:gd name="connsiteY9" fmla="*/ 147550 h 783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10727" h="783591">
                <a:moveTo>
                  <a:pt x="0" y="0"/>
                </a:moveTo>
                <a:lnTo>
                  <a:pt x="554656" y="0"/>
                </a:lnTo>
                <a:lnTo>
                  <a:pt x="572969" y="33738"/>
                </a:lnTo>
                <a:cubicBezTo>
                  <a:pt x="666677" y="172444"/>
                  <a:pt x="825370" y="263640"/>
                  <a:pt x="1005363" y="263640"/>
                </a:cubicBezTo>
                <a:cubicBezTo>
                  <a:pt x="1185356" y="263640"/>
                  <a:pt x="1344049" y="172444"/>
                  <a:pt x="1437757" y="33738"/>
                </a:cubicBezTo>
                <a:lnTo>
                  <a:pt x="1456070" y="0"/>
                </a:lnTo>
                <a:lnTo>
                  <a:pt x="2010727" y="0"/>
                </a:lnTo>
                <a:lnTo>
                  <a:pt x="1964925" y="147550"/>
                </a:lnTo>
                <a:cubicBezTo>
                  <a:pt x="1806831" y="521325"/>
                  <a:pt x="1436725" y="783591"/>
                  <a:pt x="1005363" y="783591"/>
                </a:cubicBezTo>
                <a:cubicBezTo>
                  <a:pt x="574001" y="783591"/>
                  <a:pt x="203895" y="521325"/>
                  <a:pt x="45802" y="147550"/>
                </a:cubicBezTo>
                <a:close/>
              </a:path>
            </a:pathLst>
          </a:custGeom>
          <a:solidFill>
            <a:schemeClr val="bg1">
              <a:lumMod val="85000"/>
              <a:alpha val="50000"/>
            </a:schemeClr>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1000"/>
              </a:spcBef>
              <a:spcAft>
                <a:spcPts val="0"/>
              </a:spcAft>
              <a:buClrTx/>
              <a:buSzTx/>
              <a:buFont typeface="Arial"/>
              <a:buNone/>
              <a:tabLst/>
              <a:defRPr/>
            </a:pPr>
            <a:r>
              <a:rPr kumimoji="0" lang="en-US" sz="2000" b="0" i="0" u="none" strike="noStrike" kern="1200" cap="none" spc="0" normalizeH="0" baseline="0" noProof="0">
                <a:ln>
                  <a:noFill/>
                </a:ln>
                <a:solidFill>
                  <a:prstClr val="white">
                    <a:alpha val="0"/>
                  </a:prstClr>
                </a:solidFill>
                <a:effectLst/>
                <a:uLnTx/>
                <a:uFillTx/>
                <a:latin typeface="Arial"/>
                <a:ea typeface="+mn-ea"/>
                <a:cs typeface="Arial"/>
              </a:rPr>
              <a:t> </a:t>
            </a:r>
          </a:p>
        </p:txBody>
      </p:sp>
      <p:grpSp>
        <p:nvGrpSpPr>
          <p:cNvPr id="25" name="Group 24">
            <a:extLst>
              <a:ext uri="{FF2B5EF4-FFF2-40B4-BE49-F238E27FC236}">
                <a16:creationId xmlns:a16="http://schemas.microsoft.com/office/drawing/2014/main" xmlns="" id="{A31CAD9F-F30B-4992-BA61-4038E6DC28DD}"/>
              </a:ext>
            </a:extLst>
          </p:cNvPr>
          <p:cNvGrpSpPr/>
          <p:nvPr/>
        </p:nvGrpSpPr>
        <p:grpSpPr>
          <a:xfrm>
            <a:off x="6991767" y="244608"/>
            <a:ext cx="4972747" cy="549346"/>
            <a:chOff x="6989946" y="244608"/>
            <a:chExt cx="4971452" cy="549346"/>
          </a:xfrm>
        </p:grpSpPr>
        <p:sp>
          <p:nvSpPr>
            <p:cNvPr id="26" name="Freeform: Shape 25">
              <a:extLst>
                <a:ext uri="{FF2B5EF4-FFF2-40B4-BE49-F238E27FC236}">
                  <a16:creationId xmlns:a16="http://schemas.microsoft.com/office/drawing/2014/main" xmlns="" id="{085B2156-6479-48C3-820F-1BA99C6A8199}"/>
                </a:ext>
              </a:extLst>
            </p:cNvPr>
            <p:cNvSpPr/>
            <p:nvPr userDrawn="1"/>
          </p:nvSpPr>
          <p:spPr>
            <a:xfrm rot="5400000">
              <a:off x="11021749" y="-145696"/>
              <a:ext cx="549346" cy="1329953"/>
            </a:xfrm>
            <a:custGeom>
              <a:avLst/>
              <a:gdLst>
                <a:gd name="connsiteX0" fmla="*/ 520400 w 549346"/>
                <a:gd name="connsiteY0" fmla="*/ 28951 h 1329953"/>
                <a:gd name="connsiteX1" fmla="*/ 520400 w 549346"/>
                <a:gd name="connsiteY1" fmla="*/ 7 h 1329953"/>
                <a:gd name="connsiteX2" fmla="*/ 549346 w 549346"/>
                <a:gd name="connsiteY2" fmla="*/ 7 h 1329953"/>
                <a:gd name="connsiteX3" fmla="*/ 549346 w 549346"/>
                <a:gd name="connsiteY3" fmla="*/ 28951 h 1329953"/>
                <a:gd name="connsiteX4" fmla="*/ 520400 w 549346"/>
                <a:gd name="connsiteY4" fmla="*/ 289151 h 1329953"/>
                <a:gd name="connsiteX5" fmla="*/ 520400 w 549346"/>
                <a:gd name="connsiteY5" fmla="*/ 260207 h 1329953"/>
                <a:gd name="connsiteX6" fmla="*/ 549346 w 549346"/>
                <a:gd name="connsiteY6" fmla="*/ 260207 h 1329953"/>
                <a:gd name="connsiteX7" fmla="*/ 549346 w 549346"/>
                <a:gd name="connsiteY7" fmla="*/ 289151 h 1329953"/>
                <a:gd name="connsiteX8" fmla="*/ 520400 w 549346"/>
                <a:gd name="connsiteY8" fmla="*/ 549351 h 1329953"/>
                <a:gd name="connsiteX9" fmla="*/ 520400 w 549346"/>
                <a:gd name="connsiteY9" fmla="*/ 520407 h 1329953"/>
                <a:gd name="connsiteX10" fmla="*/ 549346 w 549346"/>
                <a:gd name="connsiteY10" fmla="*/ 520407 h 1329953"/>
                <a:gd name="connsiteX11" fmla="*/ 549346 w 549346"/>
                <a:gd name="connsiteY11" fmla="*/ 549351 h 1329953"/>
                <a:gd name="connsiteX12" fmla="*/ 520400 w 549346"/>
                <a:gd name="connsiteY12" fmla="*/ 809555 h 1329953"/>
                <a:gd name="connsiteX13" fmla="*/ 520400 w 549346"/>
                <a:gd name="connsiteY13" fmla="*/ 780609 h 1329953"/>
                <a:gd name="connsiteX14" fmla="*/ 549346 w 549346"/>
                <a:gd name="connsiteY14" fmla="*/ 780609 h 1329953"/>
                <a:gd name="connsiteX15" fmla="*/ 549346 w 549346"/>
                <a:gd name="connsiteY15" fmla="*/ 809555 h 1329953"/>
                <a:gd name="connsiteX16" fmla="*/ 520400 w 549346"/>
                <a:gd name="connsiteY16" fmla="*/ 1069753 h 1329953"/>
                <a:gd name="connsiteX17" fmla="*/ 520400 w 549346"/>
                <a:gd name="connsiteY17" fmla="*/ 1040809 h 1329953"/>
                <a:gd name="connsiteX18" fmla="*/ 549346 w 549346"/>
                <a:gd name="connsiteY18" fmla="*/ 1040809 h 1329953"/>
                <a:gd name="connsiteX19" fmla="*/ 549346 w 549346"/>
                <a:gd name="connsiteY19" fmla="*/ 1069753 h 1329953"/>
                <a:gd name="connsiteX20" fmla="*/ 520400 w 549346"/>
                <a:gd name="connsiteY20" fmla="*/ 1329953 h 1329953"/>
                <a:gd name="connsiteX21" fmla="*/ 520400 w 549346"/>
                <a:gd name="connsiteY21" fmla="*/ 1301009 h 1329953"/>
                <a:gd name="connsiteX22" fmla="*/ 549346 w 549346"/>
                <a:gd name="connsiteY22" fmla="*/ 1301009 h 1329953"/>
                <a:gd name="connsiteX23" fmla="*/ 549346 w 549346"/>
                <a:gd name="connsiteY23" fmla="*/ 1329953 h 1329953"/>
                <a:gd name="connsiteX24" fmla="*/ 260201 w 549346"/>
                <a:gd name="connsiteY24" fmla="*/ 28949 h 1329953"/>
                <a:gd name="connsiteX25" fmla="*/ 260201 w 549346"/>
                <a:gd name="connsiteY25" fmla="*/ 3 h 1329953"/>
                <a:gd name="connsiteX26" fmla="*/ 289145 w 549346"/>
                <a:gd name="connsiteY26" fmla="*/ 3 h 1329953"/>
                <a:gd name="connsiteX27" fmla="*/ 289145 w 549346"/>
                <a:gd name="connsiteY27" fmla="*/ 28949 h 1329953"/>
                <a:gd name="connsiteX28" fmla="*/ 0 w 549346"/>
                <a:gd name="connsiteY28" fmla="*/ 28947 h 1329953"/>
                <a:gd name="connsiteX29" fmla="*/ 0 w 549346"/>
                <a:gd name="connsiteY29" fmla="*/ 0 h 1329953"/>
                <a:gd name="connsiteX30" fmla="*/ 28944 w 549346"/>
                <a:gd name="connsiteY30" fmla="*/ 0 h 1329953"/>
                <a:gd name="connsiteX31" fmla="*/ 28944 w 549346"/>
                <a:gd name="connsiteY31" fmla="*/ 28947 h 1329953"/>
                <a:gd name="connsiteX32" fmla="*/ 0 w 549346"/>
                <a:gd name="connsiteY32" fmla="*/ 289147 h 1329953"/>
                <a:gd name="connsiteX33" fmla="*/ 0 w 549346"/>
                <a:gd name="connsiteY33" fmla="*/ 260203 h 1329953"/>
                <a:gd name="connsiteX34" fmla="*/ 28944 w 549346"/>
                <a:gd name="connsiteY34" fmla="*/ 260203 h 1329953"/>
                <a:gd name="connsiteX35" fmla="*/ 28944 w 549346"/>
                <a:gd name="connsiteY35" fmla="*/ 289147 h 1329953"/>
                <a:gd name="connsiteX36" fmla="*/ 0 w 549346"/>
                <a:gd name="connsiteY36" fmla="*/ 549347 h 1329953"/>
                <a:gd name="connsiteX37" fmla="*/ 0 w 549346"/>
                <a:gd name="connsiteY37" fmla="*/ 520403 h 1329953"/>
                <a:gd name="connsiteX38" fmla="*/ 28944 w 549346"/>
                <a:gd name="connsiteY38" fmla="*/ 520403 h 1329953"/>
                <a:gd name="connsiteX39" fmla="*/ 28944 w 549346"/>
                <a:gd name="connsiteY39" fmla="*/ 549347 h 1329953"/>
                <a:gd name="connsiteX40" fmla="*/ 0 w 549346"/>
                <a:gd name="connsiteY40" fmla="*/ 809549 h 1329953"/>
                <a:gd name="connsiteX41" fmla="*/ 0 w 549346"/>
                <a:gd name="connsiteY41" fmla="*/ 780603 h 1329953"/>
                <a:gd name="connsiteX42" fmla="*/ 28944 w 549346"/>
                <a:gd name="connsiteY42" fmla="*/ 780603 h 1329953"/>
                <a:gd name="connsiteX43" fmla="*/ 28944 w 549346"/>
                <a:gd name="connsiteY43" fmla="*/ 809549 h 1329953"/>
                <a:gd name="connsiteX44" fmla="*/ 0 w 549346"/>
                <a:gd name="connsiteY44" fmla="*/ 1069747 h 1329953"/>
                <a:gd name="connsiteX45" fmla="*/ 0 w 549346"/>
                <a:gd name="connsiteY45" fmla="*/ 1040803 h 1329953"/>
                <a:gd name="connsiteX46" fmla="*/ 28944 w 549346"/>
                <a:gd name="connsiteY46" fmla="*/ 1040803 h 1329953"/>
                <a:gd name="connsiteX47" fmla="*/ 28944 w 549346"/>
                <a:gd name="connsiteY47" fmla="*/ 1069747 h 1329953"/>
                <a:gd name="connsiteX48" fmla="*/ 0 w 549346"/>
                <a:gd name="connsiteY48" fmla="*/ 1329947 h 1329953"/>
                <a:gd name="connsiteX49" fmla="*/ 0 w 549346"/>
                <a:gd name="connsiteY49" fmla="*/ 1301003 h 1329953"/>
                <a:gd name="connsiteX50" fmla="*/ 28944 w 549346"/>
                <a:gd name="connsiteY50" fmla="*/ 1301003 h 1329953"/>
                <a:gd name="connsiteX51" fmla="*/ 28944 w 549346"/>
                <a:gd name="connsiteY51" fmla="*/ 1329947 h 1329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549346" h="1329953">
                  <a:moveTo>
                    <a:pt x="520400" y="28951"/>
                  </a:moveTo>
                  <a:lnTo>
                    <a:pt x="520400" y="7"/>
                  </a:lnTo>
                  <a:lnTo>
                    <a:pt x="549346" y="7"/>
                  </a:lnTo>
                  <a:lnTo>
                    <a:pt x="549346" y="28951"/>
                  </a:lnTo>
                  <a:close/>
                  <a:moveTo>
                    <a:pt x="520400" y="289151"/>
                  </a:moveTo>
                  <a:lnTo>
                    <a:pt x="520400" y="260207"/>
                  </a:lnTo>
                  <a:lnTo>
                    <a:pt x="549346" y="260207"/>
                  </a:lnTo>
                  <a:lnTo>
                    <a:pt x="549346" y="289151"/>
                  </a:lnTo>
                  <a:close/>
                  <a:moveTo>
                    <a:pt x="520400" y="549351"/>
                  </a:moveTo>
                  <a:lnTo>
                    <a:pt x="520400" y="520407"/>
                  </a:lnTo>
                  <a:lnTo>
                    <a:pt x="549346" y="520407"/>
                  </a:lnTo>
                  <a:lnTo>
                    <a:pt x="549346" y="549351"/>
                  </a:lnTo>
                  <a:close/>
                  <a:moveTo>
                    <a:pt x="520400" y="809555"/>
                  </a:moveTo>
                  <a:lnTo>
                    <a:pt x="520400" y="780609"/>
                  </a:lnTo>
                  <a:lnTo>
                    <a:pt x="549346" y="780609"/>
                  </a:lnTo>
                  <a:lnTo>
                    <a:pt x="549346" y="809555"/>
                  </a:lnTo>
                  <a:close/>
                  <a:moveTo>
                    <a:pt x="520400" y="1069753"/>
                  </a:moveTo>
                  <a:lnTo>
                    <a:pt x="520400" y="1040809"/>
                  </a:lnTo>
                  <a:lnTo>
                    <a:pt x="549346" y="1040809"/>
                  </a:lnTo>
                  <a:lnTo>
                    <a:pt x="549346" y="1069753"/>
                  </a:lnTo>
                  <a:close/>
                  <a:moveTo>
                    <a:pt x="520400" y="1329953"/>
                  </a:moveTo>
                  <a:lnTo>
                    <a:pt x="520400" y="1301009"/>
                  </a:lnTo>
                  <a:lnTo>
                    <a:pt x="549346" y="1301009"/>
                  </a:lnTo>
                  <a:lnTo>
                    <a:pt x="549346" y="1329953"/>
                  </a:lnTo>
                  <a:close/>
                  <a:moveTo>
                    <a:pt x="260201" y="28949"/>
                  </a:moveTo>
                  <a:lnTo>
                    <a:pt x="260201" y="3"/>
                  </a:lnTo>
                  <a:lnTo>
                    <a:pt x="289145" y="3"/>
                  </a:lnTo>
                  <a:lnTo>
                    <a:pt x="289145" y="28949"/>
                  </a:lnTo>
                  <a:close/>
                  <a:moveTo>
                    <a:pt x="0" y="28947"/>
                  </a:moveTo>
                  <a:lnTo>
                    <a:pt x="0" y="0"/>
                  </a:lnTo>
                  <a:lnTo>
                    <a:pt x="28944" y="0"/>
                  </a:lnTo>
                  <a:lnTo>
                    <a:pt x="28944" y="28947"/>
                  </a:lnTo>
                  <a:close/>
                  <a:moveTo>
                    <a:pt x="0" y="289147"/>
                  </a:moveTo>
                  <a:lnTo>
                    <a:pt x="0" y="260203"/>
                  </a:lnTo>
                  <a:lnTo>
                    <a:pt x="28944" y="260203"/>
                  </a:lnTo>
                  <a:lnTo>
                    <a:pt x="28944" y="289147"/>
                  </a:lnTo>
                  <a:close/>
                  <a:moveTo>
                    <a:pt x="0" y="549347"/>
                  </a:moveTo>
                  <a:lnTo>
                    <a:pt x="0" y="520403"/>
                  </a:lnTo>
                  <a:lnTo>
                    <a:pt x="28944" y="520403"/>
                  </a:lnTo>
                  <a:lnTo>
                    <a:pt x="28944" y="549347"/>
                  </a:lnTo>
                  <a:close/>
                  <a:moveTo>
                    <a:pt x="0" y="809549"/>
                  </a:moveTo>
                  <a:lnTo>
                    <a:pt x="0" y="780603"/>
                  </a:lnTo>
                  <a:lnTo>
                    <a:pt x="28944" y="780603"/>
                  </a:lnTo>
                  <a:lnTo>
                    <a:pt x="28944" y="809549"/>
                  </a:lnTo>
                  <a:close/>
                  <a:moveTo>
                    <a:pt x="0" y="1069747"/>
                  </a:moveTo>
                  <a:lnTo>
                    <a:pt x="0" y="1040803"/>
                  </a:lnTo>
                  <a:lnTo>
                    <a:pt x="28944" y="1040803"/>
                  </a:lnTo>
                  <a:lnTo>
                    <a:pt x="28944" y="1069747"/>
                  </a:lnTo>
                  <a:close/>
                  <a:moveTo>
                    <a:pt x="0" y="1329947"/>
                  </a:moveTo>
                  <a:lnTo>
                    <a:pt x="0" y="1301003"/>
                  </a:lnTo>
                  <a:lnTo>
                    <a:pt x="28944" y="1301003"/>
                  </a:lnTo>
                  <a:lnTo>
                    <a:pt x="28944" y="1329947"/>
                  </a:lnTo>
                  <a:close/>
                </a:path>
              </a:pathLst>
            </a:custGeom>
            <a:solidFill>
              <a:schemeClr val="tx2">
                <a:alpha val="20000"/>
              </a:schemeClr>
            </a:solidFill>
            <a:ln w="10294"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 name="Freeform: Shape 26">
              <a:extLst>
                <a:ext uri="{FF2B5EF4-FFF2-40B4-BE49-F238E27FC236}">
                  <a16:creationId xmlns:a16="http://schemas.microsoft.com/office/drawing/2014/main" xmlns="" id="{71382546-D670-4A70-89F9-354396744765}"/>
                </a:ext>
              </a:extLst>
            </p:cNvPr>
            <p:cNvSpPr/>
            <p:nvPr userDrawn="1"/>
          </p:nvSpPr>
          <p:spPr>
            <a:xfrm rot="5400000">
              <a:off x="7380249" y="-145695"/>
              <a:ext cx="549346" cy="1329951"/>
            </a:xfrm>
            <a:custGeom>
              <a:avLst/>
              <a:gdLst>
                <a:gd name="connsiteX0" fmla="*/ 520400 w 549346"/>
                <a:gd name="connsiteY0" fmla="*/ 28950 h 1329951"/>
                <a:gd name="connsiteX1" fmla="*/ 520400 w 549346"/>
                <a:gd name="connsiteY1" fmla="*/ 5 h 1329951"/>
                <a:gd name="connsiteX2" fmla="*/ 549346 w 549346"/>
                <a:gd name="connsiteY2" fmla="*/ 5 h 1329951"/>
                <a:gd name="connsiteX3" fmla="*/ 549346 w 549346"/>
                <a:gd name="connsiteY3" fmla="*/ 28950 h 1329951"/>
                <a:gd name="connsiteX4" fmla="*/ 520400 w 549346"/>
                <a:gd name="connsiteY4" fmla="*/ 289149 h 1329951"/>
                <a:gd name="connsiteX5" fmla="*/ 520400 w 549346"/>
                <a:gd name="connsiteY5" fmla="*/ 260205 h 1329951"/>
                <a:gd name="connsiteX6" fmla="*/ 549346 w 549346"/>
                <a:gd name="connsiteY6" fmla="*/ 260205 h 1329951"/>
                <a:gd name="connsiteX7" fmla="*/ 549346 w 549346"/>
                <a:gd name="connsiteY7" fmla="*/ 289149 h 1329951"/>
                <a:gd name="connsiteX8" fmla="*/ 520400 w 549346"/>
                <a:gd name="connsiteY8" fmla="*/ 549350 h 1329951"/>
                <a:gd name="connsiteX9" fmla="*/ 520400 w 549346"/>
                <a:gd name="connsiteY9" fmla="*/ 520405 h 1329951"/>
                <a:gd name="connsiteX10" fmla="*/ 549346 w 549346"/>
                <a:gd name="connsiteY10" fmla="*/ 520405 h 1329951"/>
                <a:gd name="connsiteX11" fmla="*/ 549346 w 549346"/>
                <a:gd name="connsiteY11" fmla="*/ 549350 h 1329951"/>
                <a:gd name="connsiteX12" fmla="*/ 520400 w 549346"/>
                <a:gd name="connsiteY12" fmla="*/ 809553 h 1329951"/>
                <a:gd name="connsiteX13" fmla="*/ 520400 w 549346"/>
                <a:gd name="connsiteY13" fmla="*/ 780608 h 1329951"/>
                <a:gd name="connsiteX14" fmla="*/ 549346 w 549346"/>
                <a:gd name="connsiteY14" fmla="*/ 780608 h 1329951"/>
                <a:gd name="connsiteX15" fmla="*/ 549346 w 549346"/>
                <a:gd name="connsiteY15" fmla="*/ 809553 h 1329951"/>
                <a:gd name="connsiteX16" fmla="*/ 520400 w 549346"/>
                <a:gd name="connsiteY16" fmla="*/ 1069751 h 1329951"/>
                <a:gd name="connsiteX17" fmla="*/ 520400 w 549346"/>
                <a:gd name="connsiteY17" fmla="*/ 1040807 h 1329951"/>
                <a:gd name="connsiteX18" fmla="*/ 549346 w 549346"/>
                <a:gd name="connsiteY18" fmla="*/ 1040807 h 1329951"/>
                <a:gd name="connsiteX19" fmla="*/ 549346 w 549346"/>
                <a:gd name="connsiteY19" fmla="*/ 1069751 h 1329951"/>
                <a:gd name="connsiteX20" fmla="*/ 520400 w 549346"/>
                <a:gd name="connsiteY20" fmla="*/ 1329951 h 1329951"/>
                <a:gd name="connsiteX21" fmla="*/ 520400 w 549346"/>
                <a:gd name="connsiteY21" fmla="*/ 1301007 h 1329951"/>
                <a:gd name="connsiteX22" fmla="*/ 549346 w 549346"/>
                <a:gd name="connsiteY22" fmla="*/ 1301007 h 1329951"/>
                <a:gd name="connsiteX23" fmla="*/ 549346 w 549346"/>
                <a:gd name="connsiteY23" fmla="*/ 1329951 h 1329951"/>
                <a:gd name="connsiteX24" fmla="*/ 260201 w 549346"/>
                <a:gd name="connsiteY24" fmla="*/ 28947 h 1329951"/>
                <a:gd name="connsiteX25" fmla="*/ 260201 w 549346"/>
                <a:gd name="connsiteY25" fmla="*/ 2 h 1329951"/>
                <a:gd name="connsiteX26" fmla="*/ 289145 w 549346"/>
                <a:gd name="connsiteY26" fmla="*/ 2 h 1329951"/>
                <a:gd name="connsiteX27" fmla="*/ 289145 w 549346"/>
                <a:gd name="connsiteY27" fmla="*/ 28947 h 1329951"/>
                <a:gd name="connsiteX28" fmla="*/ 260201 w 549346"/>
                <a:gd name="connsiteY28" fmla="*/ 289147 h 1329951"/>
                <a:gd name="connsiteX29" fmla="*/ 260201 w 549346"/>
                <a:gd name="connsiteY29" fmla="*/ 260203 h 1329951"/>
                <a:gd name="connsiteX30" fmla="*/ 289145 w 549346"/>
                <a:gd name="connsiteY30" fmla="*/ 260203 h 1329951"/>
                <a:gd name="connsiteX31" fmla="*/ 289145 w 549346"/>
                <a:gd name="connsiteY31" fmla="*/ 289147 h 1329951"/>
                <a:gd name="connsiteX32" fmla="*/ 260201 w 549346"/>
                <a:gd name="connsiteY32" fmla="*/ 549348 h 1329951"/>
                <a:gd name="connsiteX33" fmla="*/ 260201 w 549346"/>
                <a:gd name="connsiteY33" fmla="*/ 520403 h 1329951"/>
                <a:gd name="connsiteX34" fmla="*/ 289145 w 549346"/>
                <a:gd name="connsiteY34" fmla="*/ 520403 h 1329951"/>
                <a:gd name="connsiteX35" fmla="*/ 289145 w 549346"/>
                <a:gd name="connsiteY35" fmla="*/ 549348 h 1329951"/>
                <a:gd name="connsiteX36" fmla="*/ 260201 w 549346"/>
                <a:gd name="connsiteY36" fmla="*/ 809551 h 1329951"/>
                <a:gd name="connsiteX37" fmla="*/ 260201 w 549346"/>
                <a:gd name="connsiteY37" fmla="*/ 780605 h 1329951"/>
                <a:gd name="connsiteX38" fmla="*/ 289145 w 549346"/>
                <a:gd name="connsiteY38" fmla="*/ 780605 h 1329951"/>
                <a:gd name="connsiteX39" fmla="*/ 289145 w 549346"/>
                <a:gd name="connsiteY39" fmla="*/ 809551 h 1329951"/>
                <a:gd name="connsiteX40" fmla="*/ 260201 w 549346"/>
                <a:gd name="connsiteY40" fmla="*/ 1069748 h 1329951"/>
                <a:gd name="connsiteX41" fmla="*/ 260201 w 549346"/>
                <a:gd name="connsiteY41" fmla="*/ 1040804 h 1329951"/>
                <a:gd name="connsiteX42" fmla="*/ 289145 w 549346"/>
                <a:gd name="connsiteY42" fmla="*/ 1040804 h 1329951"/>
                <a:gd name="connsiteX43" fmla="*/ 289145 w 549346"/>
                <a:gd name="connsiteY43" fmla="*/ 1069748 h 1329951"/>
                <a:gd name="connsiteX44" fmla="*/ 260201 w 549346"/>
                <a:gd name="connsiteY44" fmla="*/ 1329948 h 1329951"/>
                <a:gd name="connsiteX45" fmla="*/ 260201 w 549346"/>
                <a:gd name="connsiteY45" fmla="*/ 1301004 h 1329951"/>
                <a:gd name="connsiteX46" fmla="*/ 289145 w 549346"/>
                <a:gd name="connsiteY46" fmla="*/ 1301004 h 1329951"/>
                <a:gd name="connsiteX47" fmla="*/ 289145 w 549346"/>
                <a:gd name="connsiteY47" fmla="*/ 1329948 h 1329951"/>
                <a:gd name="connsiteX48" fmla="*/ 0 w 549346"/>
                <a:gd name="connsiteY48" fmla="*/ 28945 h 1329951"/>
                <a:gd name="connsiteX49" fmla="*/ 0 w 549346"/>
                <a:gd name="connsiteY49" fmla="*/ 0 h 1329951"/>
                <a:gd name="connsiteX50" fmla="*/ 28944 w 549346"/>
                <a:gd name="connsiteY50" fmla="*/ 0 h 1329951"/>
                <a:gd name="connsiteX51" fmla="*/ 28944 w 549346"/>
                <a:gd name="connsiteY51" fmla="*/ 28945 h 1329951"/>
                <a:gd name="connsiteX52" fmla="*/ 0 w 549346"/>
                <a:gd name="connsiteY52" fmla="*/ 289145 h 1329951"/>
                <a:gd name="connsiteX53" fmla="*/ 0 w 549346"/>
                <a:gd name="connsiteY53" fmla="*/ 260201 h 1329951"/>
                <a:gd name="connsiteX54" fmla="*/ 28944 w 549346"/>
                <a:gd name="connsiteY54" fmla="*/ 260201 h 1329951"/>
                <a:gd name="connsiteX55" fmla="*/ 28944 w 549346"/>
                <a:gd name="connsiteY55" fmla="*/ 289145 h 1329951"/>
                <a:gd name="connsiteX56" fmla="*/ 0 w 549346"/>
                <a:gd name="connsiteY56" fmla="*/ 549346 h 1329951"/>
                <a:gd name="connsiteX57" fmla="*/ 0 w 549346"/>
                <a:gd name="connsiteY57" fmla="*/ 520401 h 1329951"/>
                <a:gd name="connsiteX58" fmla="*/ 28944 w 549346"/>
                <a:gd name="connsiteY58" fmla="*/ 520401 h 1329951"/>
                <a:gd name="connsiteX59" fmla="*/ 28944 w 549346"/>
                <a:gd name="connsiteY59" fmla="*/ 549346 h 1329951"/>
                <a:gd name="connsiteX60" fmla="*/ 0 w 549346"/>
                <a:gd name="connsiteY60" fmla="*/ 809547 h 1329951"/>
                <a:gd name="connsiteX61" fmla="*/ 0 w 549346"/>
                <a:gd name="connsiteY61" fmla="*/ 780602 h 1329951"/>
                <a:gd name="connsiteX62" fmla="*/ 28944 w 549346"/>
                <a:gd name="connsiteY62" fmla="*/ 780602 h 1329951"/>
                <a:gd name="connsiteX63" fmla="*/ 28944 w 549346"/>
                <a:gd name="connsiteY63" fmla="*/ 809547 h 1329951"/>
                <a:gd name="connsiteX64" fmla="*/ 0 w 549346"/>
                <a:gd name="connsiteY64" fmla="*/ 1069746 h 1329951"/>
                <a:gd name="connsiteX65" fmla="*/ 0 w 549346"/>
                <a:gd name="connsiteY65" fmla="*/ 1040802 h 1329951"/>
                <a:gd name="connsiteX66" fmla="*/ 28944 w 549346"/>
                <a:gd name="connsiteY66" fmla="*/ 1040802 h 1329951"/>
                <a:gd name="connsiteX67" fmla="*/ 28944 w 549346"/>
                <a:gd name="connsiteY67" fmla="*/ 1069746 h 1329951"/>
                <a:gd name="connsiteX68" fmla="*/ 0 w 549346"/>
                <a:gd name="connsiteY68" fmla="*/ 1329946 h 1329951"/>
                <a:gd name="connsiteX69" fmla="*/ 0 w 549346"/>
                <a:gd name="connsiteY69" fmla="*/ 1301002 h 1329951"/>
                <a:gd name="connsiteX70" fmla="*/ 28944 w 549346"/>
                <a:gd name="connsiteY70" fmla="*/ 1301002 h 1329951"/>
                <a:gd name="connsiteX71" fmla="*/ 28944 w 549346"/>
                <a:gd name="connsiteY71" fmla="*/ 1329946 h 1329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549346" h="1329951">
                  <a:moveTo>
                    <a:pt x="520400" y="28950"/>
                  </a:moveTo>
                  <a:lnTo>
                    <a:pt x="520400" y="5"/>
                  </a:lnTo>
                  <a:lnTo>
                    <a:pt x="549346" y="5"/>
                  </a:lnTo>
                  <a:lnTo>
                    <a:pt x="549346" y="28950"/>
                  </a:lnTo>
                  <a:close/>
                  <a:moveTo>
                    <a:pt x="520400" y="289149"/>
                  </a:moveTo>
                  <a:lnTo>
                    <a:pt x="520400" y="260205"/>
                  </a:lnTo>
                  <a:lnTo>
                    <a:pt x="549346" y="260205"/>
                  </a:lnTo>
                  <a:lnTo>
                    <a:pt x="549346" y="289149"/>
                  </a:lnTo>
                  <a:close/>
                  <a:moveTo>
                    <a:pt x="520400" y="549350"/>
                  </a:moveTo>
                  <a:lnTo>
                    <a:pt x="520400" y="520405"/>
                  </a:lnTo>
                  <a:lnTo>
                    <a:pt x="549346" y="520405"/>
                  </a:lnTo>
                  <a:lnTo>
                    <a:pt x="549346" y="549350"/>
                  </a:lnTo>
                  <a:close/>
                  <a:moveTo>
                    <a:pt x="520400" y="809553"/>
                  </a:moveTo>
                  <a:lnTo>
                    <a:pt x="520400" y="780608"/>
                  </a:lnTo>
                  <a:lnTo>
                    <a:pt x="549346" y="780608"/>
                  </a:lnTo>
                  <a:lnTo>
                    <a:pt x="549346" y="809553"/>
                  </a:lnTo>
                  <a:close/>
                  <a:moveTo>
                    <a:pt x="520400" y="1069751"/>
                  </a:moveTo>
                  <a:lnTo>
                    <a:pt x="520400" y="1040807"/>
                  </a:lnTo>
                  <a:lnTo>
                    <a:pt x="549346" y="1040807"/>
                  </a:lnTo>
                  <a:lnTo>
                    <a:pt x="549346" y="1069751"/>
                  </a:lnTo>
                  <a:close/>
                  <a:moveTo>
                    <a:pt x="520400" y="1329951"/>
                  </a:moveTo>
                  <a:lnTo>
                    <a:pt x="520400" y="1301007"/>
                  </a:lnTo>
                  <a:lnTo>
                    <a:pt x="549346" y="1301007"/>
                  </a:lnTo>
                  <a:lnTo>
                    <a:pt x="549346" y="1329951"/>
                  </a:lnTo>
                  <a:close/>
                  <a:moveTo>
                    <a:pt x="260201" y="28947"/>
                  </a:moveTo>
                  <a:lnTo>
                    <a:pt x="260201" y="2"/>
                  </a:lnTo>
                  <a:lnTo>
                    <a:pt x="289145" y="2"/>
                  </a:lnTo>
                  <a:lnTo>
                    <a:pt x="289145" y="28947"/>
                  </a:lnTo>
                  <a:close/>
                  <a:moveTo>
                    <a:pt x="260201" y="289147"/>
                  </a:moveTo>
                  <a:lnTo>
                    <a:pt x="260201" y="260203"/>
                  </a:lnTo>
                  <a:lnTo>
                    <a:pt x="289145" y="260203"/>
                  </a:lnTo>
                  <a:lnTo>
                    <a:pt x="289145" y="289147"/>
                  </a:lnTo>
                  <a:close/>
                  <a:moveTo>
                    <a:pt x="260201" y="549348"/>
                  </a:moveTo>
                  <a:lnTo>
                    <a:pt x="260201" y="520403"/>
                  </a:lnTo>
                  <a:lnTo>
                    <a:pt x="289145" y="520403"/>
                  </a:lnTo>
                  <a:lnTo>
                    <a:pt x="289145" y="549348"/>
                  </a:lnTo>
                  <a:close/>
                  <a:moveTo>
                    <a:pt x="260201" y="809551"/>
                  </a:moveTo>
                  <a:lnTo>
                    <a:pt x="260201" y="780605"/>
                  </a:lnTo>
                  <a:lnTo>
                    <a:pt x="289145" y="780605"/>
                  </a:lnTo>
                  <a:lnTo>
                    <a:pt x="289145" y="809551"/>
                  </a:lnTo>
                  <a:close/>
                  <a:moveTo>
                    <a:pt x="260201" y="1069748"/>
                  </a:moveTo>
                  <a:lnTo>
                    <a:pt x="260201" y="1040804"/>
                  </a:lnTo>
                  <a:lnTo>
                    <a:pt x="289145" y="1040804"/>
                  </a:lnTo>
                  <a:lnTo>
                    <a:pt x="289145" y="1069748"/>
                  </a:lnTo>
                  <a:close/>
                  <a:moveTo>
                    <a:pt x="260201" y="1329948"/>
                  </a:moveTo>
                  <a:lnTo>
                    <a:pt x="260201" y="1301004"/>
                  </a:lnTo>
                  <a:lnTo>
                    <a:pt x="289145" y="1301004"/>
                  </a:lnTo>
                  <a:lnTo>
                    <a:pt x="289145" y="1329948"/>
                  </a:lnTo>
                  <a:close/>
                  <a:moveTo>
                    <a:pt x="0" y="28945"/>
                  </a:moveTo>
                  <a:lnTo>
                    <a:pt x="0" y="0"/>
                  </a:lnTo>
                  <a:lnTo>
                    <a:pt x="28944" y="0"/>
                  </a:lnTo>
                  <a:lnTo>
                    <a:pt x="28944" y="28945"/>
                  </a:lnTo>
                  <a:close/>
                  <a:moveTo>
                    <a:pt x="0" y="289145"/>
                  </a:moveTo>
                  <a:lnTo>
                    <a:pt x="0" y="260201"/>
                  </a:lnTo>
                  <a:lnTo>
                    <a:pt x="28944" y="260201"/>
                  </a:lnTo>
                  <a:lnTo>
                    <a:pt x="28944" y="289145"/>
                  </a:lnTo>
                  <a:close/>
                  <a:moveTo>
                    <a:pt x="0" y="549346"/>
                  </a:moveTo>
                  <a:lnTo>
                    <a:pt x="0" y="520401"/>
                  </a:lnTo>
                  <a:lnTo>
                    <a:pt x="28944" y="520401"/>
                  </a:lnTo>
                  <a:lnTo>
                    <a:pt x="28944" y="549346"/>
                  </a:lnTo>
                  <a:close/>
                  <a:moveTo>
                    <a:pt x="0" y="809547"/>
                  </a:moveTo>
                  <a:lnTo>
                    <a:pt x="0" y="780602"/>
                  </a:lnTo>
                  <a:lnTo>
                    <a:pt x="28944" y="780602"/>
                  </a:lnTo>
                  <a:lnTo>
                    <a:pt x="28944" y="809547"/>
                  </a:lnTo>
                  <a:close/>
                  <a:moveTo>
                    <a:pt x="0" y="1069746"/>
                  </a:moveTo>
                  <a:lnTo>
                    <a:pt x="0" y="1040802"/>
                  </a:lnTo>
                  <a:lnTo>
                    <a:pt x="28944" y="1040802"/>
                  </a:lnTo>
                  <a:lnTo>
                    <a:pt x="28944" y="1069746"/>
                  </a:lnTo>
                  <a:close/>
                  <a:moveTo>
                    <a:pt x="0" y="1329946"/>
                  </a:moveTo>
                  <a:lnTo>
                    <a:pt x="0" y="1301002"/>
                  </a:lnTo>
                  <a:lnTo>
                    <a:pt x="28944" y="1301002"/>
                  </a:lnTo>
                  <a:lnTo>
                    <a:pt x="28944" y="1329946"/>
                  </a:lnTo>
                  <a:close/>
                </a:path>
              </a:pathLst>
            </a:custGeom>
            <a:solidFill>
              <a:schemeClr val="tx2">
                <a:alpha val="20000"/>
              </a:schemeClr>
            </a:solidFill>
            <a:ln w="10294"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 name="Freeform: Shape 27">
              <a:extLst>
                <a:ext uri="{FF2B5EF4-FFF2-40B4-BE49-F238E27FC236}">
                  <a16:creationId xmlns:a16="http://schemas.microsoft.com/office/drawing/2014/main" xmlns="" id="{1002DD15-AFAC-4EFB-A129-2542BC5F5194}"/>
                </a:ext>
              </a:extLst>
            </p:cNvPr>
            <p:cNvSpPr/>
            <p:nvPr userDrawn="1"/>
          </p:nvSpPr>
          <p:spPr>
            <a:xfrm rot="5400000">
              <a:off x="8941015" y="-145695"/>
              <a:ext cx="549346" cy="1329951"/>
            </a:xfrm>
            <a:custGeom>
              <a:avLst/>
              <a:gdLst>
                <a:gd name="connsiteX0" fmla="*/ 520400 w 549346"/>
                <a:gd name="connsiteY0" fmla="*/ 28950 h 1329951"/>
                <a:gd name="connsiteX1" fmla="*/ 520400 w 549346"/>
                <a:gd name="connsiteY1" fmla="*/ 5 h 1329951"/>
                <a:gd name="connsiteX2" fmla="*/ 549346 w 549346"/>
                <a:gd name="connsiteY2" fmla="*/ 5 h 1329951"/>
                <a:gd name="connsiteX3" fmla="*/ 549346 w 549346"/>
                <a:gd name="connsiteY3" fmla="*/ 28950 h 1329951"/>
                <a:gd name="connsiteX4" fmla="*/ 520400 w 549346"/>
                <a:gd name="connsiteY4" fmla="*/ 289149 h 1329951"/>
                <a:gd name="connsiteX5" fmla="*/ 520400 w 549346"/>
                <a:gd name="connsiteY5" fmla="*/ 260205 h 1329951"/>
                <a:gd name="connsiteX6" fmla="*/ 549346 w 549346"/>
                <a:gd name="connsiteY6" fmla="*/ 260205 h 1329951"/>
                <a:gd name="connsiteX7" fmla="*/ 549346 w 549346"/>
                <a:gd name="connsiteY7" fmla="*/ 289149 h 1329951"/>
                <a:gd name="connsiteX8" fmla="*/ 520400 w 549346"/>
                <a:gd name="connsiteY8" fmla="*/ 549350 h 1329951"/>
                <a:gd name="connsiteX9" fmla="*/ 520400 w 549346"/>
                <a:gd name="connsiteY9" fmla="*/ 520405 h 1329951"/>
                <a:gd name="connsiteX10" fmla="*/ 549346 w 549346"/>
                <a:gd name="connsiteY10" fmla="*/ 520405 h 1329951"/>
                <a:gd name="connsiteX11" fmla="*/ 549346 w 549346"/>
                <a:gd name="connsiteY11" fmla="*/ 549350 h 1329951"/>
                <a:gd name="connsiteX12" fmla="*/ 520400 w 549346"/>
                <a:gd name="connsiteY12" fmla="*/ 809553 h 1329951"/>
                <a:gd name="connsiteX13" fmla="*/ 520400 w 549346"/>
                <a:gd name="connsiteY13" fmla="*/ 780608 h 1329951"/>
                <a:gd name="connsiteX14" fmla="*/ 549346 w 549346"/>
                <a:gd name="connsiteY14" fmla="*/ 780608 h 1329951"/>
                <a:gd name="connsiteX15" fmla="*/ 549346 w 549346"/>
                <a:gd name="connsiteY15" fmla="*/ 809553 h 1329951"/>
                <a:gd name="connsiteX16" fmla="*/ 520400 w 549346"/>
                <a:gd name="connsiteY16" fmla="*/ 1069751 h 1329951"/>
                <a:gd name="connsiteX17" fmla="*/ 520400 w 549346"/>
                <a:gd name="connsiteY17" fmla="*/ 1040807 h 1329951"/>
                <a:gd name="connsiteX18" fmla="*/ 549346 w 549346"/>
                <a:gd name="connsiteY18" fmla="*/ 1040807 h 1329951"/>
                <a:gd name="connsiteX19" fmla="*/ 549346 w 549346"/>
                <a:gd name="connsiteY19" fmla="*/ 1069751 h 1329951"/>
                <a:gd name="connsiteX20" fmla="*/ 520400 w 549346"/>
                <a:gd name="connsiteY20" fmla="*/ 1329951 h 1329951"/>
                <a:gd name="connsiteX21" fmla="*/ 520400 w 549346"/>
                <a:gd name="connsiteY21" fmla="*/ 1301007 h 1329951"/>
                <a:gd name="connsiteX22" fmla="*/ 549346 w 549346"/>
                <a:gd name="connsiteY22" fmla="*/ 1301007 h 1329951"/>
                <a:gd name="connsiteX23" fmla="*/ 549346 w 549346"/>
                <a:gd name="connsiteY23" fmla="*/ 1329951 h 1329951"/>
                <a:gd name="connsiteX24" fmla="*/ 260201 w 549346"/>
                <a:gd name="connsiteY24" fmla="*/ 28947 h 1329951"/>
                <a:gd name="connsiteX25" fmla="*/ 260201 w 549346"/>
                <a:gd name="connsiteY25" fmla="*/ 2 h 1329951"/>
                <a:gd name="connsiteX26" fmla="*/ 289145 w 549346"/>
                <a:gd name="connsiteY26" fmla="*/ 2 h 1329951"/>
                <a:gd name="connsiteX27" fmla="*/ 289145 w 549346"/>
                <a:gd name="connsiteY27" fmla="*/ 28947 h 1329951"/>
                <a:gd name="connsiteX28" fmla="*/ 260201 w 549346"/>
                <a:gd name="connsiteY28" fmla="*/ 289147 h 1329951"/>
                <a:gd name="connsiteX29" fmla="*/ 260201 w 549346"/>
                <a:gd name="connsiteY29" fmla="*/ 260203 h 1329951"/>
                <a:gd name="connsiteX30" fmla="*/ 289145 w 549346"/>
                <a:gd name="connsiteY30" fmla="*/ 260203 h 1329951"/>
                <a:gd name="connsiteX31" fmla="*/ 289145 w 549346"/>
                <a:gd name="connsiteY31" fmla="*/ 289147 h 1329951"/>
                <a:gd name="connsiteX32" fmla="*/ 260201 w 549346"/>
                <a:gd name="connsiteY32" fmla="*/ 549348 h 1329951"/>
                <a:gd name="connsiteX33" fmla="*/ 260201 w 549346"/>
                <a:gd name="connsiteY33" fmla="*/ 520403 h 1329951"/>
                <a:gd name="connsiteX34" fmla="*/ 289145 w 549346"/>
                <a:gd name="connsiteY34" fmla="*/ 520403 h 1329951"/>
                <a:gd name="connsiteX35" fmla="*/ 289145 w 549346"/>
                <a:gd name="connsiteY35" fmla="*/ 549348 h 1329951"/>
                <a:gd name="connsiteX36" fmla="*/ 260201 w 549346"/>
                <a:gd name="connsiteY36" fmla="*/ 809551 h 1329951"/>
                <a:gd name="connsiteX37" fmla="*/ 260201 w 549346"/>
                <a:gd name="connsiteY37" fmla="*/ 780605 h 1329951"/>
                <a:gd name="connsiteX38" fmla="*/ 289145 w 549346"/>
                <a:gd name="connsiteY38" fmla="*/ 780605 h 1329951"/>
                <a:gd name="connsiteX39" fmla="*/ 289145 w 549346"/>
                <a:gd name="connsiteY39" fmla="*/ 809551 h 1329951"/>
                <a:gd name="connsiteX40" fmla="*/ 260201 w 549346"/>
                <a:gd name="connsiteY40" fmla="*/ 1069748 h 1329951"/>
                <a:gd name="connsiteX41" fmla="*/ 260201 w 549346"/>
                <a:gd name="connsiteY41" fmla="*/ 1040804 h 1329951"/>
                <a:gd name="connsiteX42" fmla="*/ 289145 w 549346"/>
                <a:gd name="connsiteY42" fmla="*/ 1040804 h 1329951"/>
                <a:gd name="connsiteX43" fmla="*/ 289145 w 549346"/>
                <a:gd name="connsiteY43" fmla="*/ 1069748 h 1329951"/>
                <a:gd name="connsiteX44" fmla="*/ 260201 w 549346"/>
                <a:gd name="connsiteY44" fmla="*/ 1329948 h 1329951"/>
                <a:gd name="connsiteX45" fmla="*/ 260201 w 549346"/>
                <a:gd name="connsiteY45" fmla="*/ 1301004 h 1329951"/>
                <a:gd name="connsiteX46" fmla="*/ 289145 w 549346"/>
                <a:gd name="connsiteY46" fmla="*/ 1301004 h 1329951"/>
                <a:gd name="connsiteX47" fmla="*/ 289145 w 549346"/>
                <a:gd name="connsiteY47" fmla="*/ 1329948 h 1329951"/>
                <a:gd name="connsiteX48" fmla="*/ 0 w 549346"/>
                <a:gd name="connsiteY48" fmla="*/ 28945 h 1329951"/>
                <a:gd name="connsiteX49" fmla="*/ 0 w 549346"/>
                <a:gd name="connsiteY49" fmla="*/ 0 h 1329951"/>
                <a:gd name="connsiteX50" fmla="*/ 28944 w 549346"/>
                <a:gd name="connsiteY50" fmla="*/ 0 h 1329951"/>
                <a:gd name="connsiteX51" fmla="*/ 28944 w 549346"/>
                <a:gd name="connsiteY51" fmla="*/ 28945 h 1329951"/>
                <a:gd name="connsiteX52" fmla="*/ 0 w 549346"/>
                <a:gd name="connsiteY52" fmla="*/ 289145 h 1329951"/>
                <a:gd name="connsiteX53" fmla="*/ 0 w 549346"/>
                <a:gd name="connsiteY53" fmla="*/ 260201 h 1329951"/>
                <a:gd name="connsiteX54" fmla="*/ 28944 w 549346"/>
                <a:gd name="connsiteY54" fmla="*/ 260201 h 1329951"/>
                <a:gd name="connsiteX55" fmla="*/ 28944 w 549346"/>
                <a:gd name="connsiteY55" fmla="*/ 289145 h 1329951"/>
                <a:gd name="connsiteX56" fmla="*/ 0 w 549346"/>
                <a:gd name="connsiteY56" fmla="*/ 549346 h 1329951"/>
                <a:gd name="connsiteX57" fmla="*/ 0 w 549346"/>
                <a:gd name="connsiteY57" fmla="*/ 520401 h 1329951"/>
                <a:gd name="connsiteX58" fmla="*/ 28944 w 549346"/>
                <a:gd name="connsiteY58" fmla="*/ 520401 h 1329951"/>
                <a:gd name="connsiteX59" fmla="*/ 28944 w 549346"/>
                <a:gd name="connsiteY59" fmla="*/ 549346 h 1329951"/>
                <a:gd name="connsiteX60" fmla="*/ 0 w 549346"/>
                <a:gd name="connsiteY60" fmla="*/ 809547 h 1329951"/>
                <a:gd name="connsiteX61" fmla="*/ 0 w 549346"/>
                <a:gd name="connsiteY61" fmla="*/ 780602 h 1329951"/>
                <a:gd name="connsiteX62" fmla="*/ 28944 w 549346"/>
                <a:gd name="connsiteY62" fmla="*/ 780602 h 1329951"/>
                <a:gd name="connsiteX63" fmla="*/ 28944 w 549346"/>
                <a:gd name="connsiteY63" fmla="*/ 809547 h 1329951"/>
                <a:gd name="connsiteX64" fmla="*/ 0 w 549346"/>
                <a:gd name="connsiteY64" fmla="*/ 1069746 h 1329951"/>
                <a:gd name="connsiteX65" fmla="*/ 0 w 549346"/>
                <a:gd name="connsiteY65" fmla="*/ 1040802 h 1329951"/>
                <a:gd name="connsiteX66" fmla="*/ 28944 w 549346"/>
                <a:gd name="connsiteY66" fmla="*/ 1040802 h 1329951"/>
                <a:gd name="connsiteX67" fmla="*/ 28944 w 549346"/>
                <a:gd name="connsiteY67" fmla="*/ 1069746 h 1329951"/>
                <a:gd name="connsiteX68" fmla="*/ 0 w 549346"/>
                <a:gd name="connsiteY68" fmla="*/ 1329946 h 1329951"/>
                <a:gd name="connsiteX69" fmla="*/ 0 w 549346"/>
                <a:gd name="connsiteY69" fmla="*/ 1301002 h 1329951"/>
                <a:gd name="connsiteX70" fmla="*/ 28944 w 549346"/>
                <a:gd name="connsiteY70" fmla="*/ 1301002 h 1329951"/>
                <a:gd name="connsiteX71" fmla="*/ 28944 w 549346"/>
                <a:gd name="connsiteY71" fmla="*/ 1329946 h 1329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549346" h="1329951">
                  <a:moveTo>
                    <a:pt x="520400" y="28950"/>
                  </a:moveTo>
                  <a:lnTo>
                    <a:pt x="520400" y="5"/>
                  </a:lnTo>
                  <a:lnTo>
                    <a:pt x="549346" y="5"/>
                  </a:lnTo>
                  <a:lnTo>
                    <a:pt x="549346" y="28950"/>
                  </a:lnTo>
                  <a:close/>
                  <a:moveTo>
                    <a:pt x="520400" y="289149"/>
                  </a:moveTo>
                  <a:lnTo>
                    <a:pt x="520400" y="260205"/>
                  </a:lnTo>
                  <a:lnTo>
                    <a:pt x="549346" y="260205"/>
                  </a:lnTo>
                  <a:lnTo>
                    <a:pt x="549346" y="289149"/>
                  </a:lnTo>
                  <a:close/>
                  <a:moveTo>
                    <a:pt x="520400" y="549350"/>
                  </a:moveTo>
                  <a:lnTo>
                    <a:pt x="520400" y="520405"/>
                  </a:lnTo>
                  <a:lnTo>
                    <a:pt x="549346" y="520405"/>
                  </a:lnTo>
                  <a:lnTo>
                    <a:pt x="549346" y="549350"/>
                  </a:lnTo>
                  <a:close/>
                  <a:moveTo>
                    <a:pt x="520400" y="809553"/>
                  </a:moveTo>
                  <a:lnTo>
                    <a:pt x="520400" y="780608"/>
                  </a:lnTo>
                  <a:lnTo>
                    <a:pt x="549346" y="780608"/>
                  </a:lnTo>
                  <a:lnTo>
                    <a:pt x="549346" y="809553"/>
                  </a:lnTo>
                  <a:close/>
                  <a:moveTo>
                    <a:pt x="520400" y="1069751"/>
                  </a:moveTo>
                  <a:lnTo>
                    <a:pt x="520400" y="1040807"/>
                  </a:lnTo>
                  <a:lnTo>
                    <a:pt x="549346" y="1040807"/>
                  </a:lnTo>
                  <a:lnTo>
                    <a:pt x="549346" y="1069751"/>
                  </a:lnTo>
                  <a:close/>
                  <a:moveTo>
                    <a:pt x="520400" y="1329951"/>
                  </a:moveTo>
                  <a:lnTo>
                    <a:pt x="520400" y="1301007"/>
                  </a:lnTo>
                  <a:lnTo>
                    <a:pt x="549346" y="1301007"/>
                  </a:lnTo>
                  <a:lnTo>
                    <a:pt x="549346" y="1329951"/>
                  </a:lnTo>
                  <a:close/>
                  <a:moveTo>
                    <a:pt x="260201" y="28947"/>
                  </a:moveTo>
                  <a:lnTo>
                    <a:pt x="260201" y="2"/>
                  </a:lnTo>
                  <a:lnTo>
                    <a:pt x="289145" y="2"/>
                  </a:lnTo>
                  <a:lnTo>
                    <a:pt x="289145" y="28947"/>
                  </a:lnTo>
                  <a:close/>
                  <a:moveTo>
                    <a:pt x="260201" y="289147"/>
                  </a:moveTo>
                  <a:lnTo>
                    <a:pt x="260201" y="260203"/>
                  </a:lnTo>
                  <a:lnTo>
                    <a:pt x="289145" y="260203"/>
                  </a:lnTo>
                  <a:lnTo>
                    <a:pt x="289145" y="289147"/>
                  </a:lnTo>
                  <a:close/>
                  <a:moveTo>
                    <a:pt x="260201" y="549348"/>
                  </a:moveTo>
                  <a:lnTo>
                    <a:pt x="260201" y="520403"/>
                  </a:lnTo>
                  <a:lnTo>
                    <a:pt x="289145" y="520403"/>
                  </a:lnTo>
                  <a:lnTo>
                    <a:pt x="289145" y="549348"/>
                  </a:lnTo>
                  <a:close/>
                  <a:moveTo>
                    <a:pt x="260201" y="809551"/>
                  </a:moveTo>
                  <a:lnTo>
                    <a:pt x="260201" y="780605"/>
                  </a:lnTo>
                  <a:lnTo>
                    <a:pt x="289145" y="780605"/>
                  </a:lnTo>
                  <a:lnTo>
                    <a:pt x="289145" y="809551"/>
                  </a:lnTo>
                  <a:close/>
                  <a:moveTo>
                    <a:pt x="260201" y="1069748"/>
                  </a:moveTo>
                  <a:lnTo>
                    <a:pt x="260201" y="1040804"/>
                  </a:lnTo>
                  <a:lnTo>
                    <a:pt x="289145" y="1040804"/>
                  </a:lnTo>
                  <a:lnTo>
                    <a:pt x="289145" y="1069748"/>
                  </a:lnTo>
                  <a:close/>
                  <a:moveTo>
                    <a:pt x="260201" y="1329948"/>
                  </a:moveTo>
                  <a:lnTo>
                    <a:pt x="260201" y="1301004"/>
                  </a:lnTo>
                  <a:lnTo>
                    <a:pt x="289145" y="1301004"/>
                  </a:lnTo>
                  <a:lnTo>
                    <a:pt x="289145" y="1329948"/>
                  </a:lnTo>
                  <a:close/>
                  <a:moveTo>
                    <a:pt x="0" y="28945"/>
                  </a:moveTo>
                  <a:lnTo>
                    <a:pt x="0" y="0"/>
                  </a:lnTo>
                  <a:lnTo>
                    <a:pt x="28944" y="0"/>
                  </a:lnTo>
                  <a:lnTo>
                    <a:pt x="28944" y="28945"/>
                  </a:lnTo>
                  <a:close/>
                  <a:moveTo>
                    <a:pt x="0" y="289145"/>
                  </a:moveTo>
                  <a:lnTo>
                    <a:pt x="0" y="260201"/>
                  </a:lnTo>
                  <a:lnTo>
                    <a:pt x="28944" y="260201"/>
                  </a:lnTo>
                  <a:lnTo>
                    <a:pt x="28944" y="289145"/>
                  </a:lnTo>
                  <a:close/>
                  <a:moveTo>
                    <a:pt x="0" y="549346"/>
                  </a:moveTo>
                  <a:lnTo>
                    <a:pt x="0" y="520401"/>
                  </a:lnTo>
                  <a:lnTo>
                    <a:pt x="28944" y="520401"/>
                  </a:lnTo>
                  <a:lnTo>
                    <a:pt x="28944" y="549346"/>
                  </a:lnTo>
                  <a:close/>
                  <a:moveTo>
                    <a:pt x="0" y="809547"/>
                  </a:moveTo>
                  <a:lnTo>
                    <a:pt x="0" y="780602"/>
                  </a:lnTo>
                  <a:lnTo>
                    <a:pt x="28944" y="780602"/>
                  </a:lnTo>
                  <a:lnTo>
                    <a:pt x="28944" y="809547"/>
                  </a:lnTo>
                  <a:close/>
                  <a:moveTo>
                    <a:pt x="0" y="1069746"/>
                  </a:moveTo>
                  <a:lnTo>
                    <a:pt x="0" y="1040802"/>
                  </a:lnTo>
                  <a:lnTo>
                    <a:pt x="28944" y="1040802"/>
                  </a:lnTo>
                  <a:lnTo>
                    <a:pt x="28944" y="1069746"/>
                  </a:lnTo>
                  <a:close/>
                  <a:moveTo>
                    <a:pt x="0" y="1329946"/>
                  </a:moveTo>
                  <a:lnTo>
                    <a:pt x="0" y="1301002"/>
                  </a:lnTo>
                  <a:lnTo>
                    <a:pt x="28944" y="1301002"/>
                  </a:lnTo>
                  <a:lnTo>
                    <a:pt x="28944" y="1329946"/>
                  </a:lnTo>
                  <a:close/>
                </a:path>
              </a:pathLst>
            </a:custGeom>
            <a:solidFill>
              <a:schemeClr val="tx2">
                <a:alpha val="20000"/>
              </a:schemeClr>
            </a:solidFill>
            <a:ln w="10294"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 name="Freeform: Shape 28">
              <a:extLst>
                <a:ext uri="{FF2B5EF4-FFF2-40B4-BE49-F238E27FC236}">
                  <a16:creationId xmlns:a16="http://schemas.microsoft.com/office/drawing/2014/main" xmlns="" id="{1B0AA9B6-AF3C-4AF7-B740-23F772726DF5}"/>
                </a:ext>
              </a:extLst>
            </p:cNvPr>
            <p:cNvSpPr/>
            <p:nvPr userDrawn="1"/>
          </p:nvSpPr>
          <p:spPr>
            <a:xfrm rot="5400000">
              <a:off x="9981382" y="374704"/>
              <a:ext cx="549346" cy="289153"/>
            </a:xfrm>
            <a:custGeom>
              <a:avLst/>
              <a:gdLst>
                <a:gd name="connsiteX0" fmla="*/ 520400 w 549346"/>
                <a:gd name="connsiteY0" fmla="*/ 28953 h 289153"/>
                <a:gd name="connsiteX1" fmla="*/ 520400 w 549346"/>
                <a:gd name="connsiteY1" fmla="*/ 9 h 289153"/>
                <a:gd name="connsiteX2" fmla="*/ 549346 w 549346"/>
                <a:gd name="connsiteY2" fmla="*/ 9 h 289153"/>
                <a:gd name="connsiteX3" fmla="*/ 549346 w 549346"/>
                <a:gd name="connsiteY3" fmla="*/ 28953 h 289153"/>
                <a:gd name="connsiteX4" fmla="*/ 520400 w 549346"/>
                <a:gd name="connsiteY4" fmla="*/ 289153 h 289153"/>
                <a:gd name="connsiteX5" fmla="*/ 520400 w 549346"/>
                <a:gd name="connsiteY5" fmla="*/ 260209 h 289153"/>
                <a:gd name="connsiteX6" fmla="*/ 549346 w 549346"/>
                <a:gd name="connsiteY6" fmla="*/ 260209 h 289153"/>
                <a:gd name="connsiteX7" fmla="*/ 549346 w 549346"/>
                <a:gd name="connsiteY7" fmla="*/ 289153 h 289153"/>
                <a:gd name="connsiteX8" fmla="*/ 260201 w 549346"/>
                <a:gd name="connsiteY8" fmla="*/ 289151 h 289153"/>
                <a:gd name="connsiteX9" fmla="*/ 260201 w 549346"/>
                <a:gd name="connsiteY9" fmla="*/ 260207 h 289153"/>
                <a:gd name="connsiteX10" fmla="*/ 289145 w 549346"/>
                <a:gd name="connsiteY10" fmla="*/ 260207 h 289153"/>
                <a:gd name="connsiteX11" fmla="*/ 289145 w 549346"/>
                <a:gd name="connsiteY11" fmla="*/ 289151 h 289153"/>
                <a:gd name="connsiteX12" fmla="*/ 0 w 549346"/>
                <a:gd name="connsiteY12" fmla="*/ 28949 h 289153"/>
                <a:gd name="connsiteX13" fmla="*/ 0 w 549346"/>
                <a:gd name="connsiteY13" fmla="*/ 0 h 289153"/>
                <a:gd name="connsiteX14" fmla="*/ 28944 w 549346"/>
                <a:gd name="connsiteY14" fmla="*/ 0 h 289153"/>
                <a:gd name="connsiteX15" fmla="*/ 28944 w 549346"/>
                <a:gd name="connsiteY15" fmla="*/ 28949 h 289153"/>
                <a:gd name="connsiteX16" fmla="*/ 0 w 549346"/>
                <a:gd name="connsiteY16" fmla="*/ 289149 h 289153"/>
                <a:gd name="connsiteX17" fmla="*/ 0 w 549346"/>
                <a:gd name="connsiteY17" fmla="*/ 260205 h 289153"/>
                <a:gd name="connsiteX18" fmla="*/ 28944 w 549346"/>
                <a:gd name="connsiteY18" fmla="*/ 260205 h 289153"/>
                <a:gd name="connsiteX19" fmla="*/ 28944 w 549346"/>
                <a:gd name="connsiteY19" fmla="*/ 289149 h 289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49346" h="289153">
                  <a:moveTo>
                    <a:pt x="520400" y="28953"/>
                  </a:moveTo>
                  <a:lnTo>
                    <a:pt x="520400" y="9"/>
                  </a:lnTo>
                  <a:lnTo>
                    <a:pt x="549346" y="9"/>
                  </a:lnTo>
                  <a:lnTo>
                    <a:pt x="549346" y="28953"/>
                  </a:lnTo>
                  <a:close/>
                  <a:moveTo>
                    <a:pt x="520400" y="289153"/>
                  </a:moveTo>
                  <a:lnTo>
                    <a:pt x="520400" y="260209"/>
                  </a:lnTo>
                  <a:lnTo>
                    <a:pt x="549346" y="260209"/>
                  </a:lnTo>
                  <a:lnTo>
                    <a:pt x="549346" y="289153"/>
                  </a:lnTo>
                  <a:close/>
                  <a:moveTo>
                    <a:pt x="260201" y="289151"/>
                  </a:moveTo>
                  <a:lnTo>
                    <a:pt x="260201" y="260207"/>
                  </a:lnTo>
                  <a:lnTo>
                    <a:pt x="289145" y="260207"/>
                  </a:lnTo>
                  <a:lnTo>
                    <a:pt x="289145" y="289151"/>
                  </a:lnTo>
                  <a:close/>
                  <a:moveTo>
                    <a:pt x="0" y="28949"/>
                  </a:moveTo>
                  <a:lnTo>
                    <a:pt x="0" y="0"/>
                  </a:lnTo>
                  <a:lnTo>
                    <a:pt x="28944" y="0"/>
                  </a:lnTo>
                  <a:lnTo>
                    <a:pt x="28944" y="28949"/>
                  </a:lnTo>
                  <a:close/>
                  <a:moveTo>
                    <a:pt x="0" y="289149"/>
                  </a:moveTo>
                  <a:lnTo>
                    <a:pt x="0" y="260205"/>
                  </a:lnTo>
                  <a:lnTo>
                    <a:pt x="28944" y="260205"/>
                  </a:lnTo>
                  <a:lnTo>
                    <a:pt x="28944" y="289149"/>
                  </a:lnTo>
                  <a:close/>
                </a:path>
              </a:pathLst>
            </a:custGeom>
            <a:solidFill>
              <a:schemeClr val="tx2">
                <a:alpha val="20000"/>
              </a:schemeClr>
            </a:solidFill>
            <a:ln w="10294"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30" name="Title 43">
            <a:extLst>
              <a:ext uri="{FF2B5EF4-FFF2-40B4-BE49-F238E27FC236}">
                <a16:creationId xmlns:a16="http://schemas.microsoft.com/office/drawing/2014/main" xmlns="" id="{29A973F6-ADA9-41BF-A88A-1AD1E3DBE512}"/>
              </a:ext>
            </a:extLst>
          </p:cNvPr>
          <p:cNvSpPr txBox="1">
            <a:spLocks/>
          </p:cNvSpPr>
          <p:nvPr/>
        </p:nvSpPr>
        <p:spPr>
          <a:xfrm>
            <a:off x="381001" y="357721"/>
            <a:ext cx="6608941" cy="690029"/>
          </a:xfrm>
          <a:prstGeom prst="rect">
            <a:avLst/>
          </a:prstGeom>
        </p:spPr>
        <p:txBody>
          <a:bodyPr vert="horz" lIns="0" tIns="0" rIns="0" bIns="0" rtlCol="0" anchor="t" anchorCtr="0">
            <a:noAutofit/>
          </a:bodyPr>
          <a:lstStyle>
            <a:lvl1pPr algn="l" defTabSz="457200" rtl="0" eaLnBrk="1" latinLnBrk="0" hangingPunct="1">
              <a:lnSpc>
                <a:spcPct val="85000"/>
              </a:lnSpc>
              <a:spcBef>
                <a:spcPct val="0"/>
              </a:spcBef>
              <a:buNone/>
              <a:tabLst>
                <a:tab pos="2227263" algn="l"/>
              </a:tabLst>
              <a:defRPr sz="2800" b="1" i="0" kern="1200" spc="-50" baseline="0">
                <a:solidFill>
                  <a:schemeClr val="tx1"/>
                </a:solidFill>
                <a:latin typeface="Arial" panose="020B0604020202020204" pitchFamily="34" charset="0"/>
                <a:ea typeface="+mj-ea"/>
                <a:cs typeface="Arial"/>
              </a:defRPr>
            </a:lvl1pPr>
          </a:lstStyle>
          <a:p>
            <a:pPr lvl="0"/>
            <a:r>
              <a:rPr lang="en-US" dirty="0">
                <a:solidFill>
                  <a:prstClr val="black"/>
                </a:solidFill>
                <a:latin typeface="Helvetica" panose="020B0604020202020204" pitchFamily="34" charset="0"/>
                <a:cs typeface="Helvetica" panose="020B0604020202020204" pitchFamily="34" charset="0"/>
              </a:rPr>
              <a:t>Introduction to Arguments Panel</a:t>
            </a:r>
            <a:endParaRPr kumimoji="0" lang="en-US" sz="2800" b="1" i="0" u="none" strike="noStrike" kern="1200" cap="none" spc="-50" normalizeH="0" baseline="0" noProof="0" dirty="0">
              <a:ln>
                <a:noFill/>
              </a:ln>
              <a:solidFill>
                <a:prstClr val="black"/>
              </a:solidFill>
              <a:effectLst/>
              <a:uLnTx/>
              <a:uFillTx/>
              <a:latin typeface="Helvetica" panose="020B0604020202020204" pitchFamily="34" charset="0"/>
              <a:ea typeface="+mj-ea"/>
              <a:cs typeface="Helvetica" panose="020B0604020202020204" pitchFamily="34" charset="0"/>
            </a:endParaRPr>
          </a:p>
        </p:txBody>
      </p:sp>
      <p:sp>
        <p:nvSpPr>
          <p:cNvPr id="31" name="Rectangle 30">
            <a:extLst>
              <a:ext uri="{FF2B5EF4-FFF2-40B4-BE49-F238E27FC236}">
                <a16:creationId xmlns:a16="http://schemas.microsoft.com/office/drawing/2014/main" xmlns="" id="{53ADBD0E-AC30-4CB8-AD24-FD52A1B4EDE2}"/>
              </a:ext>
            </a:extLst>
          </p:cNvPr>
          <p:cNvSpPr/>
          <p:nvPr/>
        </p:nvSpPr>
        <p:spPr>
          <a:xfrm>
            <a:off x="1024469" y="1157566"/>
            <a:ext cx="10972800" cy="2743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7" name="Rectangle 36">
            <a:extLst>
              <a:ext uri="{FF2B5EF4-FFF2-40B4-BE49-F238E27FC236}">
                <a16:creationId xmlns:a16="http://schemas.microsoft.com/office/drawing/2014/main" xmlns="" id="{98F2C553-7C4B-4EA3-8730-56C48E6084F7}"/>
              </a:ext>
            </a:extLst>
          </p:cNvPr>
          <p:cNvSpPr/>
          <p:nvPr/>
        </p:nvSpPr>
        <p:spPr>
          <a:xfrm>
            <a:off x="-1" y="6812282"/>
            <a:ext cx="12192001" cy="45719"/>
          </a:xfrm>
          <a:prstGeom prst="rect">
            <a:avLst/>
          </a:prstGeom>
          <a:solidFill>
            <a:srgbClr val="FA42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 name="Rectangle 37">
            <a:extLst>
              <a:ext uri="{FF2B5EF4-FFF2-40B4-BE49-F238E27FC236}">
                <a16:creationId xmlns:a16="http://schemas.microsoft.com/office/drawing/2014/main" xmlns="" id="{9AC202AD-559C-41DE-9AE0-EA5E003805CB}"/>
              </a:ext>
            </a:extLst>
          </p:cNvPr>
          <p:cNvSpPr/>
          <p:nvPr/>
        </p:nvSpPr>
        <p:spPr>
          <a:xfrm>
            <a:off x="381101" y="1243556"/>
            <a:ext cx="11583414" cy="400110"/>
          </a:xfrm>
          <a:prstGeom prst="rect">
            <a:avLst/>
          </a:prstGeom>
        </p:spPr>
        <p:txBody>
          <a:bodyPr wrap="square">
            <a:spAutoFit/>
          </a:bodyPr>
          <a:lstStyle/>
          <a:p>
            <a:pPr lvl="0">
              <a:defRPr/>
            </a:pPr>
            <a:r>
              <a:rPr lang="en-US" sz="2000" dirty="0">
                <a:solidFill>
                  <a:srgbClr val="ED7D31">
                    <a:lumMod val="10000"/>
                  </a:srgbClr>
                </a:solidFill>
                <a:latin typeface="Helvetica" panose="020B0604020202020204" pitchFamily="34" charset="0"/>
                <a:ea typeface="Inter" panose="020B0502030000000004" pitchFamily="34" charset="0"/>
                <a:cs typeface="Helvetica" panose="020B0604020202020204" pitchFamily="34" charset="0"/>
              </a:rPr>
              <a:t>Enables the users to create arguments and modify them.</a:t>
            </a:r>
          </a:p>
        </p:txBody>
      </p:sp>
      <p:sp>
        <p:nvSpPr>
          <p:cNvPr id="39" name="Rectangle 38">
            <a:extLst>
              <a:ext uri="{FF2B5EF4-FFF2-40B4-BE49-F238E27FC236}">
                <a16:creationId xmlns:a16="http://schemas.microsoft.com/office/drawing/2014/main" xmlns="" id="{0B6FA040-AED1-4CEB-B00A-8A1588CE0DE8}"/>
              </a:ext>
            </a:extLst>
          </p:cNvPr>
          <p:cNvSpPr/>
          <p:nvPr/>
        </p:nvSpPr>
        <p:spPr>
          <a:xfrm>
            <a:off x="384665" y="1157566"/>
            <a:ext cx="73152" cy="2743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 name="Rectangle 39">
            <a:extLst>
              <a:ext uri="{FF2B5EF4-FFF2-40B4-BE49-F238E27FC236}">
                <a16:creationId xmlns:a16="http://schemas.microsoft.com/office/drawing/2014/main" xmlns="" id="{DCC78C35-16D4-416B-B32D-5DC2F552672C}"/>
              </a:ext>
            </a:extLst>
          </p:cNvPr>
          <p:cNvSpPr/>
          <p:nvPr/>
        </p:nvSpPr>
        <p:spPr>
          <a:xfrm>
            <a:off x="511406" y="1157566"/>
            <a:ext cx="73152" cy="2743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1" name="Rectangle 40">
            <a:extLst>
              <a:ext uri="{FF2B5EF4-FFF2-40B4-BE49-F238E27FC236}">
                <a16:creationId xmlns:a16="http://schemas.microsoft.com/office/drawing/2014/main" xmlns="" id="{61507461-5C9A-491C-8F6C-B9026EA93C0C}"/>
              </a:ext>
            </a:extLst>
          </p:cNvPr>
          <p:cNvSpPr/>
          <p:nvPr/>
        </p:nvSpPr>
        <p:spPr>
          <a:xfrm>
            <a:off x="638147" y="1157566"/>
            <a:ext cx="73152" cy="2743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2" name="Rectangle 41">
            <a:extLst>
              <a:ext uri="{FF2B5EF4-FFF2-40B4-BE49-F238E27FC236}">
                <a16:creationId xmlns:a16="http://schemas.microsoft.com/office/drawing/2014/main" xmlns="" id="{EFC12F44-651B-48CD-9F60-57BAB57DC806}"/>
              </a:ext>
            </a:extLst>
          </p:cNvPr>
          <p:cNvSpPr/>
          <p:nvPr/>
        </p:nvSpPr>
        <p:spPr>
          <a:xfrm>
            <a:off x="764888" y="1157566"/>
            <a:ext cx="73152" cy="2743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 name="Rectangle 42">
            <a:extLst>
              <a:ext uri="{FF2B5EF4-FFF2-40B4-BE49-F238E27FC236}">
                <a16:creationId xmlns:a16="http://schemas.microsoft.com/office/drawing/2014/main" xmlns="" id="{A6D9627D-80F0-4437-899C-D8E243118C41}"/>
              </a:ext>
            </a:extLst>
          </p:cNvPr>
          <p:cNvSpPr/>
          <p:nvPr/>
        </p:nvSpPr>
        <p:spPr>
          <a:xfrm>
            <a:off x="891627" y="1157566"/>
            <a:ext cx="73152" cy="2743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3" name="Group 2">
            <a:extLst>
              <a:ext uri="{FF2B5EF4-FFF2-40B4-BE49-F238E27FC236}">
                <a16:creationId xmlns:a16="http://schemas.microsoft.com/office/drawing/2014/main" xmlns="" id="{7587A3F8-0F89-4E31-A216-2F994485881D}"/>
              </a:ext>
            </a:extLst>
          </p:cNvPr>
          <p:cNvGrpSpPr/>
          <p:nvPr/>
        </p:nvGrpSpPr>
        <p:grpSpPr>
          <a:xfrm>
            <a:off x="1077798" y="1673335"/>
            <a:ext cx="9463928" cy="5081930"/>
            <a:chOff x="1077798" y="1365927"/>
            <a:chExt cx="10036404" cy="5389338"/>
          </a:xfrm>
        </p:grpSpPr>
        <p:pic>
          <p:nvPicPr>
            <p:cNvPr id="34" name="Picture 33">
              <a:extLst>
                <a:ext uri="{FF2B5EF4-FFF2-40B4-BE49-F238E27FC236}">
                  <a16:creationId xmlns:a16="http://schemas.microsoft.com/office/drawing/2014/main" xmlns="" id="{9647E79C-4B35-4B35-B16A-B5CBA7A182B0}"/>
                </a:ext>
              </a:extLst>
            </p:cNvPr>
            <p:cNvPicPr>
              <a:picLocks noChangeAspect="1"/>
            </p:cNvPicPr>
            <p:nvPr/>
          </p:nvPicPr>
          <p:blipFill>
            <a:blip r:embed="rId5"/>
            <a:stretch>
              <a:fillRect/>
            </a:stretch>
          </p:blipFill>
          <p:spPr>
            <a:xfrm>
              <a:off x="1077798" y="1365927"/>
              <a:ext cx="10036404" cy="5389338"/>
            </a:xfrm>
            <a:prstGeom prst="rect">
              <a:avLst/>
            </a:prstGeom>
            <a:ln>
              <a:solidFill>
                <a:srgbClr val="0067DF"/>
              </a:solidFill>
            </a:ln>
          </p:spPr>
        </p:pic>
        <p:sp>
          <p:nvSpPr>
            <p:cNvPr id="35" name="Rectangle 34">
              <a:extLst>
                <a:ext uri="{FF2B5EF4-FFF2-40B4-BE49-F238E27FC236}">
                  <a16:creationId xmlns:a16="http://schemas.microsoft.com/office/drawing/2014/main" xmlns="" id="{8966EF41-7739-498A-82AC-5A3219BC4297}"/>
                </a:ext>
              </a:extLst>
            </p:cNvPr>
            <p:cNvSpPr/>
            <p:nvPr/>
          </p:nvSpPr>
          <p:spPr>
            <a:xfrm>
              <a:off x="3357158" y="4743470"/>
              <a:ext cx="5932208" cy="1400831"/>
            </a:xfrm>
            <a:prstGeom prst="rect">
              <a:avLst/>
            </a:prstGeom>
            <a:noFill/>
            <a:ln w="28575" cap="flat" cmpd="sng" algn="ctr">
              <a:solidFill>
                <a:srgbClr val="FA4616"/>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mn-ea"/>
                <a:cs typeface="+mn-cs"/>
              </a:endParaRPr>
            </a:p>
          </p:txBody>
        </p:sp>
        <p:sp>
          <p:nvSpPr>
            <p:cNvPr id="36" name="Rectangle 35">
              <a:extLst>
                <a:ext uri="{FF2B5EF4-FFF2-40B4-BE49-F238E27FC236}">
                  <a16:creationId xmlns:a16="http://schemas.microsoft.com/office/drawing/2014/main" xmlns="" id="{B6D25A78-A70D-4008-9A86-159BFF70D4C0}"/>
                </a:ext>
              </a:extLst>
            </p:cNvPr>
            <p:cNvSpPr/>
            <p:nvPr/>
          </p:nvSpPr>
          <p:spPr>
            <a:xfrm>
              <a:off x="3887325" y="6144301"/>
              <a:ext cx="554734" cy="168087"/>
            </a:xfrm>
            <a:prstGeom prst="rect">
              <a:avLst/>
            </a:prstGeom>
            <a:noFill/>
            <a:ln w="28575" cap="flat" cmpd="sng" algn="ctr">
              <a:solidFill>
                <a:srgbClr val="FA4516"/>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mn-ea"/>
                <a:cs typeface="+mn-cs"/>
              </a:endParaRPr>
            </a:p>
          </p:txBody>
        </p:sp>
      </p:grpSp>
    </p:spTree>
    <p:custDataLst>
      <p:tags r:id="rId1"/>
    </p:custDataLst>
    <p:extLst>
      <p:ext uri="{BB962C8B-B14F-4D97-AF65-F5344CB8AC3E}">
        <p14:creationId xmlns:p14="http://schemas.microsoft.com/office/powerpoint/2010/main" val="24342652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D1A6A8B9-A9B3-4969-841D-5E7FB6B13C28}"/>
              </a:ext>
            </a:extLst>
          </p:cNvPr>
          <p:cNvPicPr>
            <a:picLocks noChangeAspect="1"/>
          </p:cNvPicPr>
          <p:nvPr/>
        </p:nvPicPr>
        <p:blipFill>
          <a:blip r:embed="rId11"/>
          <a:srcRect/>
          <a:stretch/>
        </p:blipFill>
        <p:spPr>
          <a:xfrm>
            <a:off x="10353196" y="349030"/>
            <a:ext cx="1419987" cy="325698"/>
          </a:xfrm>
          <a:prstGeom prst="rect">
            <a:avLst/>
          </a:prstGeom>
        </p:spPr>
      </p:pic>
      <p:sp>
        <p:nvSpPr>
          <p:cNvPr id="3" name="Freeform: Shape 41">
            <a:extLst>
              <a:ext uri="{FF2B5EF4-FFF2-40B4-BE49-F238E27FC236}">
                <a16:creationId xmlns:a16="http://schemas.microsoft.com/office/drawing/2014/main" xmlns="" id="{F00CE941-8F17-4B44-9EA0-A8D916A074D2}"/>
              </a:ext>
            </a:extLst>
          </p:cNvPr>
          <p:cNvSpPr txBox="1">
            <a:spLocks/>
          </p:cNvSpPr>
          <p:nvPr/>
        </p:nvSpPr>
        <p:spPr>
          <a:xfrm rot="16200000">
            <a:off x="9350039" y="515505"/>
            <a:ext cx="520273" cy="520405"/>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chemeClr val="bg1">
              <a:lumMod val="85000"/>
              <a:alpha val="50000"/>
            </a:schemeClr>
          </a:solidFill>
        </p:spPr>
        <p:txBody>
          <a:bodyPr wrap="square">
            <a:noAutofit/>
          </a:bodyPr>
          <a:lstStyle>
            <a:lvl1pPr marL="0" indent="0" algn="l" defTabSz="457200" rtl="0" eaLnBrk="1" latinLnBrk="0" hangingPunct="1">
              <a:spcBef>
                <a:spcPts val="1000"/>
              </a:spcBef>
              <a:buFont typeface="Arial"/>
              <a:buNone/>
              <a:defRPr sz="14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14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14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14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1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1000"/>
              </a:spcBef>
              <a:spcAft>
                <a:spcPts val="0"/>
              </a:spcAft>
              <a:buClrTx/>
              <a:buSzTx/>
              <a:buFont typeface="Arial"/>
              <a:buNone/>
              <a:tabLst/>
              <a:defRPr/>
            </a:pPr>
            <a:r>
              <a:rPr kumimoji="0" lang="en-US" sz="1400" b="0" i="0" u="none" strike="noStrike" kern="1200" cap="none" spc="0" normalizeH="0" baseline="0" noProof="0">
                <a:ln>
                  <a:noFill/>
                </a:ln>
                <a:solidFill>
                  <a:prstClr val="white">
                    <a:alpha val="0"/>
                  </a:prstClr>
                </a:solidFill>
                <a:effectLst/>
                <a:uLnTx/>
                <a:uFillTx/>
                <a:latin typeface="Arial"/>
                <a:ea typeface="+mn-ea"/>
                <a:cs typeface="Arial"/>
              </a:rPr>
              <a:t> </a:t>
            </a:r>
          </a:p>
        </p:txBody>
      </p:sp>
      <p:sp>
        <p:nvSpPr>
          <p:cNvPr id="4" name="TextBox 3">
            <a:extLst>
              <a:ext uri="{FF2B5EF4-FFF2-40B4-BE49-F238E27FC236}">
                <a16:creationId xmlns:a16="http://schemas.microsoft.com/office/drawing/2014/main" xmlns="" id="{BD36396F-AF67-419C-BEEE-B67BAF2CC66A}"/>
              </a:ext>
            </a:extLst>
          </p:cNvPr>
          <p:cNvSpPr txBox="1">
            <a:spLocks/>
          </p:cNvSpPr>
          <p:nvPr/>
        </p:nvSpPr>
        <p:spPr>
          <a:xfrm>
            <a:off x="7041922" y="1"/>
            <a:ext cx="2011251" cy="783591"/>
          </a:xfrm>
          <a:custGeom>
            <a:avLst/>
            <a:gdLst>
              <a:gd name="connsiteX0" fmla="*/ 0 w 2010727"/>
              <a:gd name="connsiteY0" fmla="*/ 0 h 783591"/>
              <a:gd name="connsiteX1" fmla="*/ 554656 w 2010727"/>
              <a:gd name="connsiteY1" fmla="*/ 0 h 783591"/>
              <a:gd name="connsiteX2" fmla="*/ 572969 w 2010727"/>
              <a:gd name="connsiteY2" fmla="*/ 33738 h 783591"/>
              <a:gd name="connsiteX3" fmla="*/ 1005363 w 2010727"/>
              <a:gd name="connsiteY3" fmla="*/ 263640 h 783591"/>
              <a:gd name="connsiteX4" fmla="*/ 1437757 w 2010727"/>
              <a:gd name="connsiteY4" fmla="*/ 33738 h 783591"/>
              <a:gd name="connsiteX5" fmla="*/ 1456070 w 2010727"/>
              <a:gd name="connsiteY5" fmla="*/ 0 h 783591"/>
              <a:gd name="connsiteX6" fmla="*/ 2010727 w 2010727"/>
              <a:gd name="connsiteY6" fmla="*/ 0 h 783591"/>
              <a:gd name="connsiteX7" fmla="*/ 1964925 w 2010727"/>
              <a:gd name="connsiteY7" fmla="*/ 147550 h 783591"/>
              <a:gd name="connsiteX8" fmla="*/ 1005363 w 2010727"/>
              <a:gd name="connsiteY8" fmla="*/ 783591 h 783591"/>
              <a:gd name="connsiteX9" fmla="*/ 45802 w 2010727"/>
              <a:gd name="connsiteY9" fmla="*/ 147550 h 783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10727" h="783591">
                <a:moveTo>
                  <a:pt x="0" y="0"/>
                </a:moveTo>
                <a:lnTo>
                  <a:pt x="554656" y="0"/>
                </a:lnTo>
                <a:lnTo>
                  <a:pt x="572969" y="33738"/>
                </a:lnTo>
                <a:cubicBezTo>
                  <a:pt x="666677" y="172444"/>
                  <a:pt x="825370" y="263640"/>
                  <a:pt x="1005363" y="263640"/>
                </a:cubicBezTo>
                <a:cubicBezTo>
                  <a:pt x="1185356" y="263640"/>
                  <a:pt x="1344049" y="172444"/>
                  <a:pt x="1437757" y="33738"/>
                </a:cubicBezTo>
                <a:lnTo>
                  <a:pt x="1456070" y="0"/>
                </a:lnTo>
                <a:lnTo>
                  <a:pt x="2010727" y="0"/>
                </a:lnTo>
                <a:lnTo>
                  <a:pt x="1964925" y="147550"/>
                </a:lnTo>
                <a:cubicBezTo>
                  <a:pt x="1806831" y="521325"/>
                  <a:pt x="1436725" y="783591"/>
                  <a:pt x="1005363" y="783591"/>
                </a:cubicBezTo>
                <a:cubicBezTo>
                  <a:pt x="574001" y="783591"/>
                  <a:pt x="203895" y="521325"/>
                  <a:pt x="45802" y="147550"/>
                </a:cubicBezTo>
                <a:close/>
              </a:path>
            </a:pathLst>
          </a:custGeom>
          <a:solidFill>
            <a:schemeClr val="bg1">
              <a:lumMod val="85000"/>
              <a:alpha val="50000"/>
            </a:schemeClr>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1000"/>
              </a:spcBef>
              <a:spcAft>
                <a:spcPts val="0"/>
              </a:spcAft>
              <a:buClrTx/>
              <a:buSzTx/>
              <a:buFont typeface="Arial"/>
              <a:buNone/>
              <a:tabLst/>
              <a:defRPr/>
            </a:pPr>
            <a:r>
              <a:rPr kumimoji="0" lang="en-US" sz="2000" b="0" i="0" u="none" strike="noStrike" kern="1200" cap="none" spc="0" normalizeH="0" baseline="0" noProof="0">
                <a:ln>
                  <a:noFill/>
                </a:ln>
                <a:solidFill>
                  <a:prstClr val="white">
                    <a:alpha val="0"/>
                  </a:prstClr>
                </a:solidFill>
                <a:effectLst/>
                <a:uLnTx/>
                <a:uFillTx/>
                <a:latin typeface="Arial"/>
                <a:ea typeface="+mn-ea"/>
                <a:cs typeface="Arial"/>
              </a:rPr>
              <a:t> </a:t>
            </a:r>
          </a:p>
        </p:txBody>
      </p:sp>
      <p:grpSp>
        <p:nvGrpSpPr>
          <p:cNvPr id="5" name="Group 4">
            <a:extLst>
              <a:ext uri="{FF2B5EF4-FFF2-40B4-BE49-F238E27FC236}">
                <a16:creationId xmlns:a16="http://schemas.microsoft.com/office/drawing/2014/main" xmlns="" id="{C482E860-366E-4118-8A12-F9760970D68A}"/>
              </a:ext>
            </a:extLst>
          </p:cNvPr>
          <p:cNvGrpSpPr/>
          <p:nvPr/>
        </p:nvGrpSpPr>
        <p:grpSpPr>
          <a:xfrm>
            <a:off x="6991767" y="244608"/>
            <a:ext cx="4972747" cy="549346"/>
            <a:chOff x="6989946" y="244608"/>
            <a:chExt cx="4971452" cy="549346"/>
          </a:xfrm>
        </p:grpSpPr>
        <p:sp>
          <p:nvSpPr>
            <p:cNvPr id="6" name="Freeform: Shape 5">
              <a:extLst>
                <a:ext uri="{FF2B5EF4-FFF2-40B4-BE49-F238E27FC236}">
                  <a16:creationId xmlns:a16="http://schemas.microsoft.com/office/drawing/2014/main" xmlns="" id="{7A99793A-AA7D-4574-B30F-5EFD9DFB3A26}"/>
                </a:ext>
              </a:extLst>
            </p:cNvPr>
            <p:cNvSpPr/>
            <p:nvPr userDrawn="1"/>
          </p:nvSpPr>
          <p:spPr>
            <a:xfrm rot="5400000">
              <a:off x="11021749" y="-145696"/>
              <a:ext cx="549346" cy="1329953"/>
            </a:xfrm>
            <a:custGeom>
              <a:avLst/>
              <a:gdLst>
                <a:gd name="connsiteX0" fmla="*/ 520400 w 549346"/>
                <a:gd name="connsiteY0" fmla="*/ 28951 h 1329953"/>
                <a:gd name="connsiteX1" fmla="*/ 520400 w 549346"/>
                <a:gd name="connsiteY1" fmla="*/ 7 h 1329953"/>
                <a:gd name="connsiteX2" fmla="*/ 549346 w 549346"/>
                <a:gd name="connsiteY2" fmla="*/ 7 h 1329953"/>
                <a:gd name="connsiteX3" fmla="*/ 549346 w 549346"/>
                <a:gd name="connsiteY3" fmla="*/ 28951 h 1329953"/>
                <a:gd name="connsiteX4" fmla="*/ 520400 w 549346"/>
                <a:gd name="connsiteY4" fmla="*/ 289151 h 1329953"/>
                <a:gd name="connsiteX5" fmla="*/ 520400 w 549346"/>
                <a:gd name="connsiteY5" fmla="*/ 260207 h 1329953"/>
                <a:gd name="connsiteX6" fmla="*/ 549346 w 549346"/>
                <a:gd name="connsiteY6" fmla="*/ 260207 h 1329953"/>
                <a:gd name="connsiteX7" fmla="*/ 549346 w 549346"/>
                <a:gd name="connsiteY7" fmla="*/ 289151 h 1329953"/>
                <a:gd name="connsiteX8" fmla="*/ 520400 w 549346"/>
                <a:gd name="connsiteY8" fmla="*/ 549351 h 1329953"/>
                <a:gd name="connsiteX9" fmla="*/ 520400 w 549346"/>
                <a:gd name="connsiteY9" fmla="*/ 520407 h 1329953"/>
                <a:gd name="connsiteX10" fmla="*/ 549346 w 549346"/>
                <a:gd name="connsiteY10" fmla="*/ 520407 h 1329953"/>
                <a:gd name="connsiteX11" fmla="*/ 549346 w 549346"/>
                <a:gd name="connsiteY11" fmla="*/ 549351 h 1329953"/>
                <a:gd name="connsiteX12" fmla="*/ 520400 w 549346"/>
                <a:gd name="connsiteY12" fmla="*/ 809555 h 1329953"/>
                <a:gd name="connsiteX13" fmla="*/ 520400 w 549346"/>
                <a:gd name="connsiteY13" fmla="*/ 780609 h 1329953"/>
                <a:gd name="connsiteX14" fmla="*/ 549346 w 549346"/>
                <a:gd name="connsiteY14" fmla="*/ 780609 h 1329953"/>
                <a:gd name="connsiteX15" fmla="*/ 549346 w 549346"/>
                <a:gd name="connsiteY15" fmla="*/ 809555 h 1329953"/>
                <a:gd name="connsiteX16" fmla="*/ 520400 w 549346"/>
                <a:gd name="connsiteY16" fmla="*/ 1069753 h 1329953"/>
                <a:gd name="connsiteX17" fmla="*/ 520400 w 549346"/>
                <a:gd name="connsiteY17" fmla="*/ 1040809 h 1329953"/>
                <a:gd name="connsiteX18" fmla="*/ 549346 w 549346"/>
                <a:gd name="connsiteY18" fmla="*/ 1040809 h 1329953"/>
                <a:gd name="connsiteX19" fmla="*/ 549346 w 549346"/>
                <a:gd name="connsiteY19" fmla="*/ 1069753 h 1329953"/>
                <a:gd name="connsiteX20" fmla="*/ 520400 w 549346"/>
                <a:gd name="connsiteY20" fmla="*/ 1329953 h 1329953"/>
                <a:gd name="connsiteX21" fmla="*/ 520400 w 549346"/>
                <a:gd name="connsiteY21" fmla="*/ 1301009 h 1329953"/>
                <a:gd name="connsiteX22" fmla="*/ 549346 w 549346"/>
                <a:gd name="connsiteY22" fmla="*/ 1301009 h 1329953"/>
                <a:gd name="connsiteX23" fmla="*/ 549346 w 549346"/>
                <a:gd name="connsiteY23" fmla="*/ 1329953 h 1329953"/>
                <a:gd name="connsiteX24" fmla="*/ 260201 w 549346"/>
                <a:gd name="connsiteY24" fmla="*/ 28949 h 1329953"/>
                <a:gd name="connsiteX25" fmla="*/ 260201 w 549346"/>
                <a:gd name="connsiteY25" fmla="*/ 3 h 1329953"/>
                <a:gd name="connsiteX26" fmla="*/ 289145 w 549346"/>
                <a:gd name="connsiteY26" fmla="*/ 3 h 1329953"/>
                <a:gd name="connsiteX27" fmla="*/ 289145 w 549346"/>
                <a:gd name="connsiteY27" fmla="*/ 28949 h 1329953"/>
                <a:gd name="connsiteX28" fmla="*/ 0 w 549346"/>
                <a:gd name="connsiteY28" fmla="*/ 28947 h 1329953"/>
                <a:gd name="connsiteX29" fmla="*/ 0 w 549346"/>
                <a:gd name="connsiteY29" fmla="*/ 0 h 1329953"/>
                <a:gd name="connsiteX30" fmla="*/ 28944 w 549346"/>
                <a:gd name="connsiteY30" fmla="*/ 0 h 1329953"/>
                <a:gd name="connsiteX31" fmla="*/ 28944 w 549346"/>
                <a:gd name="connsiteY31" fmla="*/ 28947 h 1329953"/>
                <a:gd name="connsiteX32" fmla="*/ 0 w 549346"/>
                <a:gd name="connsiteY32" fmla="*/ 289147 h 1329953"/>
                <a:gd name="connsiteX33" fmla="*/ 0 w 549346"/>
                <a:gd name="connsiteY33" fmla="*/ 260203 h 1329953"/>
                <a:gd name="connsiteX34" fmla="*/ 28944 w 549346"/>
                <a:gd name="connsiteY34" fmla="*/ 260203 h 1329953"/>
                <a:gd name="connsiteX35" fmla="*/ 28944 w 549346"/>
                <a:gd name="connsiteY35" fmla="*/ 289147 h 1329953"/>
                <a:gd name="connsiteX36" fmla="*/ 0 w 549346"/>
                <a:gd name="connsiteY36" fmla="*/ 549347 h 1329953"/>
                <a:gd name="connsiteX37" fmla="*/ 0 w 549346"/>
                <a:gd name="connsiteY37" fmla="*/ 520403 h 1329953"/>
                <a:gd name="connsiteX38" fmla="*/ 28944 w 549346"/>
                <a:gd name="connsiteY38" fmla="*/ 520403 h 1329953"/>
                <a:gd name="connsiteX39" fmla="*/ 28944 w 549346"/>
                <a:gd name="connsiteY39" fmla="*/ 549347 h 1329953"/>
                <a:gd name="connsiteX40" fmla="*/ 0 w 549346"/>
                <a:gd name="connsiteY40" fmla="*/ 809549 h 1329953"/>
                <a:gd name="connsiteX41" fmla="*/ 0 w 549346"/>
                <a:gd name="connsiteY41" fmla="*/ 780603 h 1329953"/>
                <a:gd name="connsiteX42" fmla="*/ 28944 w 549346"/>
                <a:gd name="connsiteY42" fmla="*/ 780603 h 1329953"/>
                <a:gd name="connsiteX43" fmla="*/ 28944 w 549346"/>
                <a:gd name="connsiteY43" fmla="*/ 809549 h 1329953"/>
                <a:gd name="connsiteX44" fmla="*/ 0 w 549346"/>
                <a:gd name="connsiteY44" fmla="*/ 1069747 h 1329953"/>
                <a:gd name="connsiteX45" fmla="*/ 0 w 549346"/>
                <a:gd name="connsiteY45" fmla="*/ 1040803 h 1329953"/>
                <a:gd name="connsiteX46" fmla="*/ 28944 w 549346"/>
                <a:gd name="connsiteY46" fmla="*/ 1040803 h 1329953"/>
                <a:gd name="connsiteX47" fmla="*/ 28944 w 549346"/>
                <a:gd name="connsiteY47" fmla="*/ 1069747 h 1329953"/>
                <a:gd name="connsiteX48" fmla="*/ 0 w 549346"/>
                <a:gd name="connsiteY48" fmla="*/ 1329947 h 1329953"/>
                <a:gd name="connsiteX49" fmla="*/ 0 w 549346"/>
                <a:gd name="connsiteY49" fmla="*/ 1301003 h 1329953"/>
                <a:gd name="connsiteX50" fmla="*/ 28944 w 549346"/>
                <a:gd name="connsiteY50" fmla="*/ 1301003 h 1329953"/>
                <a:gd name="connsiteX51" fmla="*/ 28944 w 549346"/>
                <a:gd name="connsiteY51" fmla="*/ 1329947 h 1329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549346" h="1329953">
                  <a:moveTo>
                    <a:pt x="520400" y="28951"/>
                  </a:moveTo>
                  <a:lnTo>
                    <a:pt x="520400" y="7"/>
                  </a:lnTo>
                  <a:lnTo>
                    <a:pt x="549346" y="7"/>
                  </a:lnTo>
                  <a:lnTo>
                    <a:pt x="549346" y="28951"/>
                  </a:lnTo>
                  <a:close/>
                  <a:moveTo>
                    <a:pt x="520400" y="289151"/>
                  </a:moveTo>
                  <a:lnTo>
                    <a:pt x="520400" y="260207"/>
                  </a:lnTo>
                  <a:lnTo>
                    <a:pt x="549346" y="260207"/>
                  </a:lnTo>
                  <a:lnTo>
                    <a:pt x="549346" y="289151"/>
                  </a:lnTo>
                  <a:close/>
                  <a:moveTo>
                    <a:pt x="520400" y="549351"/>
                  </a:moveTo>
                  <a:lnTo>
                    <a:pt x="520400" y="520407"/>
                  </a:lnTo>
                  <a:lnTo>
                    <a:pt x="549346" y="520407"/>
                  </a:lnTo>
                  <a:lnTo>
                    <a:pt x="549346" y="549351"/>
                  </a:lnTo>
                  <a:close/>
                  <a:moveTo>
                    <a:pt x="520400" y="809555"/>
                  </a:moveTo>
                  <a:lnTo>
                    <a:pt x="520400" y="780609"/>
                  </a:lnTo>
                  <a:lnTo>
                    <a:pt x="549346" y="780609"/>
                  </a:lnTo>
                  <a:lnTo>
                    <a:pt x="549346" y="809555"/>
                  </a:lnTo>
                  <a:close/>
                  <a:moveTo>
                    <a:pt x="520400" y="1069753"/>
                  </a:moveTo>
                  <a:lnTo>
                    <a:pt x="520400" y="1040809"/>
                  </a:lnTo>
                  <a:lnTo>
                    <a:pt x="549346" y="1040809"/>
                  </a:lnTo>
                  <a:lnTo>
                    <a:pt x="549346" y="1069753"/>
                  </a:lnTo>
                  <a:close/>
                  <a:moveTo>
                    <a:pt x="520400" y="1329953"/>
                  </a:moveTo>
                  <a:lnTo>
                    <a:pt x="520400" y="1301009"/>
                  </a:lnTo>
                  <a:lnTo>
                    <a:pt x="549346" y="1301009"/>
                  </a:lnTo>
                  <a:lnTo>
                    <a:pt x="549346" y="1329953"/>
                  </a:lnTo>
                  <a:close/>
                  <a:moveTo>
                    <a:pt x="260201" y="28949"/>
                  </a:moveTo>
                  <a:lnTo>
                    <a:pt x="260201" y="3"/>
                  </a:lnTo>
                  <a:lnTo>
                    <a:pt x="289145" y="3"/>
                  </a:lnTo>
                  <a:lnTo>
                    <a:pt x="289145" y="28949"/>
                  </a:lnTo>
                  <a:close/>
                  <a:moveTo>
                    <a:pt x="0" y="28947"/>
                  </a:moveTo>
                  <a:lnTo>
                    <a:pt x="0" y="0"/>
                  </a:lnTo>
                  <a:lnTo>
                    <a:pt x="28944" y="0"/>
                  </a:lnTo>
                  <a:lnTo>
                    <a:pt x="28944" y="28947"/>
                  </a:lnTo>
                  <a:close/>
                  <a:moveTo>
                    <a:pt x="0" y="289147"/>
                  </a:moveTo>
                  <a:lnTo>
                    <a:pt x="0" y="260203"/>
                  </a:lnTo>
                  <a:lnTo>
                    <a:pt x="28944" y="260203"/>
                  </a:lnTo>
                  <a:lnTo>
                    <a:pt x="28944" y="289147"/>
                  </a:lnTo>
                  <a:close/>
                  <a:moveTo>
                    <a:pt x="0" y="549347"/>
                  </a:moveTo>
                  <a:lnTo>
                    <a:pt x="0" y="520403"/>
                  </a:lnTo>
                  <a:lnTo>
                    <a:pt x="28944" y="520403"/>
                  </a:lnTo>
                  <a:lnTo>
                    <a:pt x="28944" y="549347"/>
                  </a:lnTo>
                  <a:close/>
                  <a:moveTo>
                    <a:pt x="0" y="809549"/>
                  </a:moveTo>
                  <a:lnTo>
                    <a:pt x="0" y="780603"/>
                  </a:lnTo>
                  <a:lnTo>
                    <a:pt x="28944" y="780603"/>
                  </a:lnTo>
                  <a:lnTo>
                    <a:pt x="28944" y="809549"/>
                  </a:lnTo>
                  <a:close/>
                  <a:moveTo>
                    <a:pt x="0" y="1069747"/>
                  </a:moveTo>
                  <a:lnTo>
                    <a:pt x="0" y="1040803"/>
                  </a:lnTo>
                  <a:lnTo>
                    <a:pt x="28944" y="1040803"/>
                  </a:lnTo>
                  <a:lnTo>
                    <a:pt x="28944" y="1069747"/>
                  </a:lnTo>
                  <a:close/>
                  <a:moveTo>
                    <a:pt x="0" y="1329947"/>
                  </a:moveTo>
                  <a:lnTo>
                    <a:pt x="0" y="1301003"/>
                  </a:lnTo>
                  <a:lnTo>
                    <a:pt x="28944" y="1301003"/>
                  </a:lnTo>
                  <a:lnTo>
                    <a:pt x="28944" y="1329947"/>
                  </a:lnTo>
                  <a:close/>
                </a:path>
              </a:pathLst>
            </a:custGeom>
            <a:solidFill>
              <a:schemeClr val="tx2">
                <a:alpha val="20000"/>
              </a:schemeClr>
            </a:solidFill>
            <a:ln w="10294"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Freeform: Shape 6">
              <a:extLst>
                <a:ext uri="{FF2B5EF4-FFF2-40B4-BE49-F238E27FC236}">
                  <a16:creationId xmlns:a16="http://schemas.microsoft.com/office/drawing/2014/main" xmlns="" id="{565DFAF2-CF24-4D59-83F4-F601028D7368}"/>
                </a:ext>
              </a:extLst>
            </p:cNvPr>
            <p:cNvSpPr/>
            <p:nvPr userDrawn="1"/>
          </p:nvSpPr>
          <p:spPr>
            <a:xfrm rot="5400000">
              <a:off x="7380249" y="-145695"/>
              <a:ext cx="549346" cy="1329951"/>
            </a:xfrm>
            <a:custGeom>
              <a:avLst/>
              <a:gdLst>
                <a:gd name="connsiteX0" fmla="*/ 520400 w 549346"/>
                <a:gd name="connsiteY0" fmla="*/ 28950 h 1329951"/>
                <a:gd name="connsiteX1" fmla="*/ 520400 w 549346"/>
                <a:gd name="connsiteY1" fmla="*/ 5 h 1329951"/>
                <a:gd name="connsiteX2" fmla="*/ 549346 w 549346"/>
                <a:gd name="connsiteY2" fmla="*/ 5 h 1329951"/>
                <a:gd name="connsiteX3" fmla="*/ 549346 w 549346"/>
                <a:gd name="connsiteY3" fmla="*/ 28950 h 1329951"/>
                <a:gd name="connsiteX4" fmla="*/ 520400 w 549346"/>
                <a:gd name="connsiteY4" fmla="*/ 289149 h 1329951"/>
                <a:gd name="connsiteX5" fmla="*/ 520400 w 549346"/>
                <a:gd name="connsiteY5" fmla="*/ 260205 h 1329951"/>
                <a:gd name="connsiteX6" fmla="*/ 549346 w 549346"/>
                <a:gd name="connsiteY6" fmla="*/ 260205 h 1329951"/>
                <a:gd name="connsiteX7" fmla="*/ 549346 w 549346"/>
                <a:gd name="connsiteY7" fmla="*/ 289149 h 1329951"/>
                <a:gd name="connsiteX8" fmla="*/ 520400 w 549346"/>
                <a:gd name="connsiteY8" fmla="*/ 549350 h 1329951"/>
                <a:gd name="connsiteX9" fmla="*/ 520400 w 549346"/>
                <a:gd name="connsiteY9" fmla="*/ 520405 h 1329951"/>
                <a:gd name="connsiteX10" fmla="*/ 549346 w 549346"/>
                <a:gd name="connsiteY10" fmla="*/ 520405 h 1329951"/>
                <a:gd name="connsiteX11" fmla="*/ 549346 w 549346"/>
                <a:gd name="connsiteY11" fmla="*/ 549350 h 1329951"/>
                <a:gd name="connsiteX12" fmla="*/ 520400 w 549346"/>
                <a:gd name="connsiteY12" fmla="*/ 809553 h 1329951"/>
                <a:gd name="connsiteX13" fmla="*/ 520400 w 549346"/>
                <a:gd name="connsiteY13" fmla="*/ 780608 h 1329951"/>
                <a:gd name="connsiteX14" fmla="*/ 549346 w 549346"/>
                <a:gd name="connsiteY14" fmla="*/ 780608 h 1329951"/>
                <a:gd name="connsiteX15" fmla="*/ 549346 w 549346"/>
                <a:gd name="connsiteY15" fmla="*/ 809553 h 1329951"/>
                <a:gd name="connsiteX16" fmla="*/ 520400 w 549346"/>
                <a:gd name="connsiteY16" fmla="*/ 1069751 h 1329951"/>
                <a:gd name="connsiteX17" fmla="*/ 520400 w 549346"/>
                <a:gd name="connsiteY17" fmla="*/ 1040807 h 1329951"/>
                <a:gd name="connsiteX18" fmla="*/ 549346 w 549346"/>
                <a:gd name="connsiteY18" fmla="*/ 1040807 h 1329951"/>
                <a:gd name="connsiteX19" fmla="*/ 549346 w 549346"/>
                <a:gd name="connsiteY19" fmla="*/ 1069751 h 1329951"/>
                <a:gd name="connsiteX20" fmla="*/ 520400 w 549346"/>
                <a:gd name="connsiteY20" fmla="*/ 1329951 h 1329951"/>
                <a:gd name="connsiteX21" fmla="*/ 520400 w 549346"/>
                <a:gd name="connsiteY21" fmla="*/ 1301007 h 1329951"/>
                <a:gd name="connsiteX22" fmla="*/ 549346 w 549346"/>
                <a:gd name="connsiteY22" fmla="*/ 1301007 h 1329951"/>
                <a:gd name="connsiteX23" fmla="*/ 549346 w 549346"/>
                <a:gd name="connsiteY23" fmla="*/ 1329951 h 1329951"/>
                <a:gd name="connsiteX24" fmla="*/ 260201 w 549346"/>
                <a:gd name="connsiteY24" fmla="*/ 28947 h 1329951"/>
                <a:gd name="connsiteX25" fmla="*/ 260201 w 549346"/>
                <a:gd name="connsiteY25" fmla="*/ 2 h 1329951"/>
                <a:gd name="connsiteX26" fmla="*/ 289145 w 549346"/>
                <a:gd name="connsiteY26" fmla="*/ 2 h 1329951"/>
                <a:gd name="connsiteX27" fmla="*/ 289145 w 549346"/>
                <a:gd name="connsiteY27" fmla="*/ 28947 h 1329951"/>
                <a:gd name="connsiteX28" fmla="*/ 260201 w 549346"/>
                <a:gd name="connsiteY28" fmla="*/ 289147 h 1329951"/>
                <a:gd name="connsiteX29" fmla="*/ 260201 w 549346"/>
                <a:gd name="connsiteY29" fmla="*/ 260203 h 1329951"/>
                <a:gd name="connsiteX30" fmla="*/ 289145 w 549346"/>
                <a:gd name="connsiteY30" fmla="*/ 260203 h 1329951"/>
                <a:gd name="connsiteX31" fmla="*/ 289145 w 549346"/>
                <a:gd name="connsiteY31" fmla="*/ 289147 h 1329951"/>
                <a:gd name="connsiteX32" fmla="*/ 260201 w 549346"/>
                <a:gd name="connsiteY32" fmla="*/ 549348 h 1329951"/>
                <a:gd name="connsiteX33" fmla="*/ 260201 w 549346"/>
                <a:gd name="connsiteY33" fmla="*/ 520403 h 1329951"/>
                <a:gd name="connsiteX34" fmla="*/ 289145 w 549346"/>
                <a:gd name="connsiteY34" fmla="*/ 520403 h 1329951"/>
                <a:gd name="connsiteX35" fmla="*/ 289145 w 549346"/>
                <a:gd name="connsiteY35" fmla="*/ 549348 h 1329951"/>
                <a:gd name="connsiteX36" fmla="*/ 260201 w 549346"/>
                <a:gd name="connsiteY36" fmla="*/ 809551 h 1329951"/>
                <a:gd name="connsiteX37" fmla="*/ 260201 w 549346"/>
                <a:gd name="connsiteY37" fmla="*/ 780605 h 1329951"/>
                <a:gd name="connsiteX38" fmla="*/ 289145 w 549346"/>
                <a:gd name="connsiteY38" fmla="*/ 780605 h 1329951"/>
                <a:gd name="connsiteX39" fmla="*/ 289145 w 549346"/>
                <a:gd name="connsiteY39" fmla="*/ 809551 h 1329951"/>
                <a:gd name="connsiteX40" fmla="*/ 260201 w 549346"/>
                <a:gd name="connsiteY40" fmla="*/ 1069748 h 1329951"/>
                <a:gd name="connsiteX41" fmla="*/ 260201 w 549346"/>
                <a:gd name="connsiteY41" fmla="*/ 1040804 h 1329951"/>
                <a:gd name="connsiteX42" fmla="*/ 289145 w 549346"/>
                <a:gd name="connsiteY42" fmla="*/ 1040804 h 1329951"/>
                <a:gd name="connsiteX43" fmla="*/ 289145 w 549346"/>
                <a:gd name="connsiteY43" fmla="*/ 1069748 h 1329951"/>
                <a:gd name="connsiteX44" fmla="*/ 260201 w 549346"/>
                <a:gd name="connsiteY44" fmla="*/ 1329948 h 1329951"/>
                <a:gd name="connsiteX45" fmla="*/ 260201 w 549346"/>
                <a:gd name="connsiteY45" fmla="*/ 1301004 h 1329951"/>
                <a:gd name="connsiteX46" fmla="*/ 289145 w 549346"/>
                <a:gd name="connsiteY46" fmla="*/ 1301004 h 1329951"/>
                <a:gd name="connsiteX47" fmla="*/ 289145 w 549346"/>
                <a:gd name="connsiteY47" fmla="*/ 1329948 h 1329951"/>
                <a:gd name="connsiteX48" fmla="*/ 0 w 549346"/>
                <a:gd name="connsiteY48" fmla="*/ 28945 h 1329951"/>
                <a:gd name="connsiteX49" fmla="*/ 0 w 549346"/>
                <a:gd name="connsiteY49" fmla="*/ 0 h 1329951"/>
                <a:gd name="connsiteX50" fmla="*/ 28944 w 549346"/>
                <a:gd name="connsiteY50" fmla="*/ 0 h 1329951"/>
                <a:gd name="connsiteX51" fmla="*/ 28944 w 549346"/>
                <a:gd name="connsiteY51" fmla="*/ 28945 h 1329951"/>
                <a:gd name="connsiteX52" fmla="*/ 0 w 549346"/>
                <a:gd name="connsiteY52" fmla="*/ 289145 h 1329951"/>
                <a:gd name="connsiteX53" fmla="*/ 0 w 549346"/>
                <a:gd name="connsiteY53" fmla="*/ 260201 h 1329951"/>
                <a:gd name="connsiteX54" fmla="*/ 28944 w 549346"/>
                <a:gd name="connsiteY54" fmla="*/ 260201 h 1329951"/>
                <a:gd name="connsiteX55" fmla="*/ 28944 w 549346"/>
                <a:gd name="connsiteY55" fmla="*/ 289145 h 1329951"/>
                <a:gd name="connsiteX56" fmla="*/ 0 w 549346"/>
                <a:gd name="connsiteY56" fmla="*/ 549346 h 1329951"/>
                <a:gd name="connsiteX57" fmla="*/ 0 w 549346"/>
                <a:gd name="connsiteY57" fmla="*/ 520401 h 1329951"/>
                <a:gd name="connsiteX58" fmla="*/ 28944 w 549346"/>
                <a:gd name="connsiteY58" fmla="*/ 520401 h 1329951"/>
                <a:gd name="connsiteX59" fmla="*/ 28944 w 549346"/>
                <a:gd name="connsiteY59" fmla="*/ 549346 h 1329951"/>
                <a:gd name="connsiteX60" fmla="*/ 0 w 549346"/>
                <a:gd name="connsiteY60" fmla="*/ 809547 h 1329951"/>
                <a:gd name="connsiteX61" fmla="*/ 0 w 549346"/>
                <a:gd name="connsiteY61" fmla="*/ 780602 h 1329951"/>
                <a:gd name="connsiteX62" fmla="*/ 28944 w 549346"/>
                <a:gd name="connsiteY62" fmla="*/ 780602 h 1329951"/>
                <a:gd name="connsiteX63" fmla="*/ 28944 w 549346"/>
                <a:gd name="connsiteY63" fmla="*/ 809547 h 1329951"/>
                <a:gd name="connsiteX64" fmla="*/ 0 w 549346"/>
                <a:gd name="connsiteY64" fmla="*/ 1069746 h 1329951"/>
                <a:gd name="connsiteX65" fmla="*/ 0 w 549346"/>
                <a:gd name="connsiteY65" fmla="*/ 1040802 h 1329951"/>
                <a:gd name="connsiteX66" fmla="*/ 28944 w 549346"/>
                <a:gd name="connsiteY66" fmla="*/ 1040802 h 1329951"/>
                <a:gd name="connsiteX67" fmla="*/ 28944 w 549346"/>
                <a:gd name="connsiteY67" fmla="*/ 1069746 h 1329951"/>
                <a:gd name="connsiteX68" fmla="*/ 0 w 549346"/>
                <a:gd name="connsiteY68" fmla="*/ 1329946 h 1329951"/>
                <a:gd name="connsiteX69" fmla="*/ 0 w 549346"/>
                <a:gd name="connsiteY69" fmla="*/ 1301002 h 1329951"/>
                <a:gd name="connsiteX70" fmla="*/ 28944 w 549346"/>
                <a:gd name="connsiteY70" fmla="*/ 1301002 h 1329951"/>
                <a:gd name="connsiteX71" fmla="*/ 28944 w 549346"/>
                <a:gd name="connsiteY71" fmla="*/ 1329946 h 1329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549346" h="1329951">
                  <a:moveTo>
                    <a:pt x="520400" y="28950"/>
                  </a:moveTo>
                  <a:lnTo>
                    <a:pt x="520400" y="5"/>
                  </a:lnTo>
                  <a:lnTo>
                    <a:pt x="549346" y="5"/>
                  </a:lnTo>
                  <a:lnTo>
                    <a:pt x="549346" y="28950"/>
                  </a:lnTo>
                  <a:close/>
                  <a:moveTo>
                    <a:pt x="520400" y="289149"/>
                  </a:moveTo>
                  <a:lnTo>
                    <a:pt x="520400" y="260205"/>
                  </a:lnTo>
                  <a:lnTo>
                    <a:pt x="549346" y="260205"/>
                  </a:lnTo>
                  <a:lnTo>
                    <a:pt x="549346" y="289149"/>
                  </a:lnTo>
                  <a:close/>
                  <a:moveTo>
                    <a:pt x="520400" y="549350"/>
                  </a:moveTo>
                  <a:lnTo>
                    <a:pt x="520400" y="520405"/>
                  </a:lnTo>
                  <a:lnTo>
                    <a:pt x="549346" y="520405"/>
                  </a:lnTo>
                  <a:lnTo>
                    <a:pt x="549346" y="549350"/>
                  </a:lnTo>
                  <a:close/>
                  <a:moveTo>
                    <a:pt x="520400" y="809553"/>
                  </a:moveTo>
                  <a:lnTo>
                    <a:pt x="520400" y="780608"/>
                  </a:lnTo>
                  <a:lnTo>
                    <a:pt x="549346" y="780608"/>
                  </a:lnTo>
                  <a:lnTo>
                    <a:pt x="549346" y="809553"/>
                  </a:lnTo>
                  <a:close/>
                  <a:moveTo>
                    <a:pt x="520400" y="1069751"/>
                  </a:moveTo>
                  <a:lnTo>
                    <a:pt x="520400" y="1040807"/>
                  </a:lnTo>
                  <a:lnTo>
                    <a:pt x="549346" y="1040807"/>
                  </a:lnTo>
                  <a:lnTo>
                    <a:pt x="549346" y="1069751"/>
                  </a:lnTo>
                  <a:close/>
                  <a:moveTo>
                    <a:pt x="520400" y="1329951"/>
                  </a:moveTo>
                  <a:lnTo>
                    <a:pt x="520400" y="1301007"/>
                  </a:lnTo>
                  <a:lnTo>
                    <a:pt x="549346" y="1301007"/>
                  </a:lnTo>
                  <a:lnTo>
                    <a:pt x="549346" y="1329951"/>
                  </a:lnTo>
                  <a:close/>
                  <a:moveTo>
                    <a:pt x="260201" y="28947"/>
                  </a:moveTo>
                  <a:lnTo>
                    <a:pt x="260201" y="2"/>
                  </a:lnTo>
                  <a:lnTo>
                    <a:pt x="289145" y="2"/>
                  </a:lnTo>
                  <a:lnTo>
                    <a:pt x="289145" y="28947"/>
                  </a:lnTo>
                  <a:close/>
                  <a:moveTo>
                    <a:pt x="260201" y="289147"/>
                  </a:moveTo>
                  <a:lnTo>
                    <a:pt x="260201" y="260203"/>
                  </a:lnTo>
                  <a:lnTo>
                    <a:pt x="289145" y="260203"/>
                  </a:lnTo>
                  <a:lnTo>
                    <a:pt x="289145" y="289147"/>
                  </a:lnTo>
                  <a:close/>
                  <a:moveTo>
                    <a:pt x="260201" y="549348"/>
                  </a:moveTo>
                  <a:lnTo>
                    <a:pt x="260201" y="520403"/>
                  </a:lnTo>
                  <a:lnTo>
                    <a:pt x="289145" y="520403"/>
                  </a:lnTo>
                  <a:lnTo>
                    <a:pt x="289145" y="549348"/>
                  </a:lnTo>
                  <a:close/>
                  <a:moveTo>
                    <a:pt x="260201" y="809551"/>
                  </a:moveTo>
                  <a:lnTo>
                    <a:pt x="260201" y="780605"/>
                  </a:lnTo>
                  <a:lnTo>
                    <a:pt x="289145" y="780605"/>
                  </a:lnTo>
                  <a:lnTo>
                    <a:pt x="289145" y="809551"/>
                  </a:lnTo>
                  <a:close/>
                  <a:moveTo>
                    <a:pt x="260201" y="1069748"/>
                  </a:moveTo>
                  <a:lnTo>
                    <a:pt x="260201" y="1040804"/>
                  </a:lnTo>
                  <a:lnTo>
                    <a:pt x="289145" y="1040804"/>
                  </a:lnTo>
                  <a:lnTo>
                    <a:pt x="289145" y="1069748"/>
                  </a:lnTo>
                  <a:close/>
                  <a:moveTo>
                    <a:pt x="260201" y="1329948"/>
                  </a:moveTo>
                  <a:lnTo>
                    <a:pt x="260201" y="1301004"/>
                  </a:lnTo>
                  <a:lnTo>
                    <a:pt x="289145" y="1301004"/>
                  </a:lnTo>
                  <a:lnTo>
                    <a:pt x="289145" y="1329948"/>
                  </a:lnTo>
                  <a:close/>
                  <a:moveTo>
                    <a:pt x="0" y="28945"/>
                  </a:moveTo>
                  <a:lnTo>
                    <a:pt x="0" y="0"/>
                  </a:lnTo>
                  <a:lnTo>
                    <a:pt x="28944" y="0"/>
                  </a:lnTo>
                  <a:lnTo>
                    <a:pt x="28944" y="28945"/>
                  </a:lnTo>
                  <a:close/>
                  <a:moveTo>
                    <a:pt x="0" y="289145"/>
                  </a:moveTo>
                  <a:lnTo>
                    <a:pt x="0" y="260201"/>
                  </a:lnTo>
                  <a:lnTo>
                    <a:pt x="28944" y="260201"/>
                  </a:lnTo>
                  <a:lnTo>
                    <a:pt x="28944" y="289145"/>
                  </a:lnTo>
                  <a:close/>
                  <a:moveTo>
                    <a:pt x="0" y="549346"/>
                  </a:moveTo>
                  <a:lnTo>
                    <a:pt x="0" y="520401"/>
                  </a:lnTo>
                  <a:lnTo>
                    <a:pt x="28944" y="520401"/>
                  </a:lnTo>
                  <a:lnTo>
                    <a:pt x="28944" y="549346"/>
                  </a:lnTo>
                  <a:close/>
                  <a:moveTo>
                    <a:pt x="0" y="809547"/>
                  </a:moveTo>
                  <a:lnTo>
                    <a:pt x="0" y="780602"/>
                  </a:lnTo>
                  <a:lnTo>
                    <a:pt x="28944" y="780602"/>
                  </a:lnTo>
                  <a:lnTo>
                    <a:pt x="28944" y="809547"/>
                  </a:lnTo>
                  <a:close/>
                  <a:moveTo>
                    <a:pt x="0" y="1069746"/>
                  </a:moveTo>
                  <a:lnTo>
                    <a:pt x="0" y="1040802"/>
                  </a:lnTo>
                  <a:lnTo>
                    <a:pt x="28944" y="1040802"/>
                  </a:lnTo>
                  <a:lnTo>
                    <a:pt x="28944" y="1069746"/>
                  </a:lnTo>
                  <a:close/>
                  <a:moveTo>
                    <a:pt x="0" y="1329946"/>
                  </a:moveTo>
                  <a:lnTo>
                    <a:pt x="0" y="1301002"/>
                  </a:lnTo>
                  <a:lnTo>
                    <a:pt x="28944" y="1301002"/>
                  </a:lnTo>
                  <a:lnTo>
                    <a:pt x="28944" y="1329946"/>
                  </a:lnTo>
                  <a:close/>
                </a:path>
              </a:pathLst>
            </a:custGeom>
            <a:solidFill>
              <a:schemeClr val="tx2">
                <a:alpha val="20000"/>
              </a:schemeClr>
            </a:solidFill>
            <a:ln w="10294"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Freeform: Shape 7">
              <a:extLst>
                <a:ext uri="{FF2B5EF4-FFF2-40B4-BE49-F238E27FC236}">
                  <a16:creationId xmlns:a16="http://schemas.microsoft.com/office/drawing/2014/main" xmlns="" id="{E7D8AE2E-5968-49FF-9948-3A040810881F}"/>
                </a:ext>
              </a:extLst>
            </p:cNvPr>
            <p:cNvSpPr/>
            <p:nvPr userDrawn="1"/>
          </p:nvSpPr>
          <p:spPr>
            <a:xfrm rot="5400000">
              <a:off x="8941015" y="-145695"/>
              <a:ext cx="549346" cy="1329951"/>
            </a:xfrm>
            <a:custGeom>
              <a:avLst/>
              <a:gdLst>
                <a:gd name="connsiteX0" fmla="*/ 520400 w 549346"/>
                <a:gd name="connsiteY0" fmla="*/ 28950 h 1329951"/>
                <a:gd name="connsiteX1" fmla="*/ 520400 w 549346"/>
                <a:gd name="connsiteY1" fmla="*/ 5 h 1329951"/>
                <a:gd name="connsiteX2" fmla="*/ 549346 w 549346"/>
                <a:gd name="connsiteY2" fmla="*/ 5 h 1329951"/>
                <a:gd name="connsiteX3" fmla="*/ 549346 w 549346"/>
                <a:gd name="connsiteY3" fmla="*/ 28950 h 1329951"/>
                <a:gd name="connsiteX4" fmla="*/ 520400 w 549346"/>
                <a:gd name="connsiteY4" fmla="*/ 289149 h 1329951"/>
                <a:gd name="connsiteX5" fmla="*/ 520400 w 549346"/>
                <a:gd name="connsiteY5" fmla="*/ 260205 h 1329951"/>
                <a:gd name="connsiteX6" fmla="*/ 549346 w 549346"/>
                <a:gd name="connsiteY6" fmla="*/ 260205 h 1329951"/>
                <a:gd name="connsiteX7" fmla="*/ 549346 w 549346"/>
                <a:gd name="connsiteY7" fmla="*/ 289149 h 1329951"/>
                <a:gd name="connsiteX8" fmla="*/ 520400 w 549346"/>
                <a:gd name="connsiteY8" fmla="*/ 549350 h 1329951"/>
                <a:gd name="connsiteX9" fmla="*/ 520400 w 549346"/>
                <a:gd name="connsiteY9" fmla="*/ 520405 h 1329951"/>
                <a:gd name="connsiteX10" fmla="*/ 549346 w 549346"/>
                <a:gd name="connsiteY10" fmla="*/ 520405 h 1329951"/>
                <a:gd name="connsiteX11" fmla="*/ 549346 w 549346"/>
                <a:gd name="connsiteY11" fmla="*/ 549350 h 1329951"/>
                <a:gd name="connsiteX12" fmla="*/ 520400 w 549346"/>
                <a:gd name="connsiteY12" fmla="*/ 809553 h 1329951"/>
                <a:gd name="connsiteX13" fmla="*/ 520400 w 549346"/>
                <a:gd name="connsiteY13" fmla="*/ 780608 h 1329951"/>
                <a:gd name="connsiteX14" fmla="*/ 549346 w 549346"/>
                <a:gd name="connsiteY14" fmla="*/ 780608 h 1329951"/>
                <a:gd name="connsiteX15" fmla="*/ 549346 w 549346"/>
                <a:gd name="connsiteY15" fmla="*/ 809553 h 1329951"/>
                <a:gd name="connsiteX16" fmla="*/ 520400 w 549346"/>
                <a:gd name="connsiteY16" fmla="*/ 1069751 h 1329951"/>
                <a:gd name="connsiteX17" fmla="*/ 520400 w 549346"/>
                <a:gd name="connsiteY17" fmla="*/ 1040807 h 1329951"/>
                <a:gd name="connsiteX18" fmla="*/ 549346 w 549346"/>
                <a:gd name="connsiteY18" fmla="*/ 1040807 h 1329951"/>
                <a:gd name="connsiteX19" fmla="*/ 549346 w 549346"/>
                <a:gd name="connsiteY19" fmla="*/ 1069751 h 1329951"/>
                <a:gd name="connsiteX20" fmla="*/ 520400 w 549346"/>
                <a:gd name="connsiteY20" fmla="*/ 1329951 h 1329951"/>
                <a:gd name="connsiteX21" fmla="*/ 520400 w 549346"/>
                <a:gd name="connsiteY21" fmla="*/ 1301007 h 1329951"/>
                <a:gd name="connsiteX22" fmla="*/ 549346 w 549346"/>
                <a:gd name="connsiteY22" fmla="*/ 1301007 h 1329951"/>
                <a:gd name="connsiteX23" fmla="*/ 549346 w 549346"/>
                <a:gd name="connsiteY23" fmla="*/ 1329951 h 1329951"/>
                <a:gd name="connsiteX24" fmla="*/ 260201 w 549346"/>
                <a:gd name="connsiteY24" fmla="*/ 28947 h 1329951"/>
                <a:gd name="connsiteX25" fmla="*/ 260201 w 549346"/>
                <a:gd name="connsiteY25" fmla="*/ 2 h 1329951"/>
                <a:gd name="connsiteX26" fmla="*/ 289145 w 549346"/>
                <a:gd name="connsiteY26" fmla="*/ 2 h 1329951"/>
                <a:gd name="connsiteX27" fmla="*/ 289145 w 549346"/>
                <a:gd name="connsiteY27" fmla="*/ 28947 h 1329951"/>
                <a:gd name="connsiteX28" fmla="*/ 260201 w 549346"/>
                <a:gd name="connsiteY28" fmla="*/ 289147 h 1329951"/>
                <a:gd name="connsiteX29" fmla="*/ 260201 w 549346"/>
                <a:gd name="connsiteY29" fmla="*/ 260203 h 1329951"/>
                <a:gd name="connsiteX30" fmla="*/ 289145 w 549346"/>
                <a:gd name="connsiteY30" fmla="*/ 260203 h 1329951"/>
                <a:gd name="connsiteX31" fmla="*/ 289145 w 549346"/>
                <a:gd name="connsiteY31" fmla="*/ 289147 h 1329951"/>
                <a:gd name="connsiteX32" fmla="*/ 260201 w 549346"/>
                <a:gd name="connsiteY32" fmla="*/ 549348 h 1329951"/>
                <a:gd name="connsiteX33" fmla="*/ 260201 w 549346"/>
                <a:gd name="connsiteY33" fmla="*/ 520403 h 1329951"/>
                <a:gd name="connsiteX34" fmla="*/ 289145 w 549346"/>
                <a:gd name="connsiteY34" fmla="*/ 520403 h 1329951"/>
                <a:gd name="connsiteX35" fmla="*/ 289145 w 549346"/>
                <a:gd name="connsiteY35" fmla="*/ 549348 h 1329951"/>
                <a:gd name="connsiteX36" fmla="*/ 260201 w 549346"/>
                <a:gd name="connsiteY36" fmla="*/ 809551 h 1329951"/>
                <a:gd name="connsiteX37" fmla="*/ 260201 w 549346"/>
                <a:gd name="connsiteY37" fmla="*/ 780605 h 1329951"/>
                <a:gd name="connsiteX38" fmla="*/ 289145 w 549346"/>
                <a:gd name="connsiteY38" fmla="*/ 780605 h 1329951"/>
                <a:gd name="connsiteX39" fmla="*/ 289145 w 549346"/>
                <a:gd name="connsiteY39" fmla="*/ 809551 h 1329951"/>
                <a:gd name="connsiteX40" fmla="*/ 260201 w 549346"/>
                <a:gd name="connsiteY40" fmla="*/ 1069748 h 1329951"/>
                <a:gd name="connsiteX41" fmla="*/ 260201 w 549346"/>
                <a:gd name="connsiteY41" fmla="*/ 1040804 h 1329951"/>
                <a:gd name="connsiteX42" fmla="*/ 289145 w 549346"/>
                <a:gd name="connsiteY42" fmla="*/ 1040804 h 1329951"/>
                <a:gd name="connsiteX43" fmla="*/ 289145 w 549346"/>
                <a:gd name="connsiteY43" fmla="*/ 1069748 h 1329951"/>
                <a:gd name="connsiteX44" fmla="*/ 260201 w 549346"/>
                <a:gd name="connsiteY44" fmla="*/ 1329948 h 1329951"/>
                <a:gd name="connsiteX45" fmla="*/ 260201 w 549346"/>
                <a:gd name="connsiteY45" fmla="*/ 1301004 h 1329951"/>
                <a:gd name="connsiteX46" fmla="*/ 289145 w 549346"/>
                <a:gd name="connsiteY46" fmla="*/ 1301004 h 1329951"/>
                <a:gd name="connsiteX47" fmla="*/ 289145 w 549346"/>
                <a:gd name="connsiteY47" fmla="*/ 1329948 h 1329951"/>
                <a:gd name="connsiteX48" fmla="*/ 0 w 549346"/>
                <a:gd name="connsiteY48" fmla="*/ 28945 h 1329951"/>
                <a:gd name="connsiteX49" fmla="*/ 0 w 549346"/>
                <a:gd name="connsiteY49" fmla="*/ 0 h 1329951"/>
                <a:gd name="connsiteX50" fmla="*/ 28944 w 549346"/>
                <a:gd name="connsiteY50" fmla="*/ 0 h 1329951"/>
                <a:gd name="connsiteX51" fmla="*/ 28944 w 549346"/>
                <a:gd name="connsiteY51" fmla="*/ 28945 h 1329951"/>
                <a:gd name="connsiteX52" fmla="*/ 0 w 549346"/>
                <a:gd name="connsiteY52" fmla="*/ 289145 h 1329951"/>
                <a:gd name="connsiteX53" fmla="*/ 0 w 549346"/>
                <a:gd name="connsiteY53" fmla="*/ 260201 h 1329951"/>
                <a:gd name="connsiteX54" fmla="*/ 28944 w 549346"/>
                <a:gd name="connsiteY54" fmla="*/ 260201 h 1329951"/>
                <a:gd name="connsiteX55" fmla="*/ 28944 w 549346"/>
                <a:gd name="connsiteY55" fmla="*/ 289145 h 1329951"/>
                <a:gd name="connsiteX56" fmla="*/ 0 w 549346"/>
                <a:gd name="connsiteY56" fmla="*/ 549346 h 1329951"/>
                <a:gd name="connsiteX57" fmla="*/ 0 w 549346"/>
                <a:gd name="connsiteY57" fmla="*/ 520401 h 1329951"/>
                <a:gd name="connsiteX58" fmla="*/ 28944 w 549346"/>
                <a:gd name="connsiteY58" fmla="*/ 520401 h 1329951"/>
                <a:gd name="connsiteX59" fmla="*/ 28944 w 549346"/>
                <a:gd name="connsiteY59" fmla="*/ 549346 h 1329951"/>
                <a:gd name="connsiteX60" fmla="*/ 0 w 549346"/>
                <a:gd name="connsiteY60" fmla="*/ 809547 h 1329951"/>
                <a:gd name="connsiteX61" fmla="*/ 0 w 549346"/>
                <a:gd name="connsiteY61" fmla="*/ 780602 h 1329951"/>
                <a:gd name="connsiteX62" fmla="*/ 28944 w 549346"/>
                <a:gd name="connsiteY62" fmla="*/ 780602 h 1329951"/>
                <a:gd name="connsiteX63" fmla="*/ 28944 w 549346"/>
                <a:gd name="connsiteY63" fmla="*/ 809547 h 1329951"/>
                <a:gd name="connsiteX64" fmla="*/ 0 w 549346"/>
                <a:gd name="connsiteY64" fmla="*/ 1069746 h 1329951"/>
                <a:gd name="connsiteX65" fmla="*/ 0 w 549346"/>
                <a:gd name="connsiteY65" fmla="*/ 1040802 h 1329951"/>
                <a:gd name="connsiteX66" fmla="*/ 28944 w 549346"/>
                <a:gd name="connsiteY66" fmla="*/ 1040802 h 1329951"/>
                <a:gd name="connsiteX67" fmla="*/ 28944 w 549346"/>
                <a:gd name="connsiteY67" fmla="*/ 1069746 h 1329951"/>
                <a:gd name="connsiteX68" fmla="*/ 0 w 549346"/>
                <a:gd name="connsiteY68" fmla="*/ 1329946 h 1329951"/>
                <a:gd name="connsiteX69" fmla="*/ 0 w 549346"/>
                <a:gd name="connsiteY69" fmla="*/ 1301002 h 1329951"/>
                <a:gd name="connsiteX70" fmla="*/ 28944 w 549346"/>
                <a:gd name="connsiteY70" fmla="*/ 1301002 h 1329951"/>
                <a:gd name="connsiteX71" fmla="*/ 28944 w 549346"/>
                <a:gd name="connsiteY71" fmla="*/ 1329946 h 1329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549346" h="1329951">
                  <a:moveTo>
                    <a:pt x="520400" y="28950"/>
                  </a:moveTo>
                  <a:lnTo>
                    <a:pt x="520400" y="5"/>
                  </a:lnTo>
                  <a:lnTo>
                    <a:pt x="549346" y="5"/>
                  </a:lnTo>
                  <a:lnTo>
                    <a:pt x="549346" y="28950"/>
                  </a:lnTo>
                  <a:close/>
                  <a:moveTo>
                    <a:pt x="520400" y="289149"/>
                  </a:moveTo>
                  <a:lnTo>
                    <a:pt x="520400" y="260205"/>
                  </a:lnTo>
                  <a:lnTo>
                    <a:pt x="549346" y="260205"/>
                  </a:lnTo>
                  <a:lnTo>
                    <a:pt x="549346" y="289149"/>
                  </a:lnTo>
                  <a:close/>
                  <a:moveTo>
                    <a:pt x="520400" y="549350"/>
                  </a:moveTo>
                  <a:lnTo>
                    <a:pt x="520400" y="520405"/>
                  </a:lnTo>
                  <a:lnTo>
                    <a:pt x="549346" y="520405"/>
                  </a:lnTo>
                  <a:lnTo>
                    <a:pt x="549346" y="549350"/>
                  </a:lnTo>
                  <a:close/>
                  <a:moveTo>
                    <a:pt x="520400" y="809553"/>
                  </a:moveTo>
                  <a:lnTo>
                    <a:pt x="520400" y="780608"/>
                  </a:lnTo>
                  <a:lnTo>
                    <a:pt x="549346" y="780608"/>
                  </a:lnTo>
                  <a:lnTo>
                    <a:pt x="549346" y="809553"/>
                  </a:lnTo>
                  <a:close/>
                  <a:moveTo>
                    <a:pt x="520400" y="1069751"/>
                  </a:moveTo>
                  <a:lnTo>
                    <a:pt x="520400" y="1040807"/>
                  </a:lnTo>
                  <a:lnTo>
                    <a:pt x="549346" y="1040807"/>
                  </a:lnTo>
                  <a:lnTo>
                    <a:pt x="549346" y="1069751"/>
                  </a:lnTo>
                  <a:close/>
                  <a:moveTo>
                    <a:pt x="520400" y="1329951"/>
                  </a:moveTo>
                  <a:lnTo>
                    <a:pt x="520400" y="1301007"/>
                  </a:lnTo>
                  <a:lnTo>
                    <a:pt x="549346" y="1301007"/>
                  </a:lnTo>
                  <a:lnTo>
                    <a:pt x="549346" y="1329951"/>
                  </a:lnTo>
                  <a:close/>
                  <a:moveTo>
                    <a:pt x="260201" y="28947"/>
                  </a:moveTo>
                  <a:lnTo>
                    <a:pt x="260201" y="2"/>
                  </a:lnTo>
                  <a:lnTo>
                    <a:pt x="289145" y="2"/>
                  </a:lnTo>
                  <a:lnTo>
                    <a:pt x="289145" y="28947"/>
                  </a:lnTo>
                  <a:close/>
                  <a:moveTo>
                    <a:pt x="260201" y="289147"/>
                  </a:moveTo>
                  <a:lnTo>
                    <a:pt x="260201" y="260203"/>
                  </a:lnTo>
                  <a:lnTo>
                    <a:pt x="289145" y="260203"/>
                  </a:lnTo>
                  <a:lnTo>
                    <a:pt x="289145" y="289147"/>
                  </a:lnTo>
                  <a:close/>
                  <a:moveTo>
                    <a:pt x="260201" y="549348"/>
                  </a:moveTo>
                  <a:lnTo>
                    <a:pt x="260201" y="520403"/>
                  </a:lnTo>
                  <a:lnTo>
                    <a:pt x="289145" y="520403"/>
                  </a:lnTo>
                  <a:lnTo>
                    <a:pt x="289145" y="549348"/>
                  </a:lnTo>
                  <a:close/>
                  <a:moveTo>
                    <a:pt x="260201" y="809551"/>
                  </a:moveTo>
                  <a:lnTo>
                    <a:pt x="260201" y="780605"/>
                  </a:lnTo>
                  <a:lnTo>
                    <a:pt x="289145" y="780605"/>
                  </a:lnTo>
                  <a:lnTo>
                    <a:pt x="289145" y="809551"/>
                  </a:lnTo>
                  <a:close/>
                  <a:moveTo>
                    <a:pt x="260201" y="1069748"/>
                  </a:moveTo>
                  <a:lnTo>
                    <a:pt x="260201" y="1040804"/>
                  </a:lnTo>
                  <a:lnTo>
                    <a:pt x="289145" y="1040804"/>
                  </a:lnTo>
                  <a:lnTo>
                    <a:pt x="289145" y="1069748"/>
                  </a:lnTo>
                  <a:close/>
                  <a:moveTo>
                    <a:pt x="260201" y="1329948"/>
                  </a:moveTo>
                  <a:lnTo>
                    <a:pt x="260201" y="1301004"/>
                  </a:lnTo>
                  <a:lnTo>
                    <a:pt x="289145" y="1301004"/>
                  </a:lnTo>
                  <a:lnTo>
                    <a:pt x="289145" y="1329948"/>
                  </a:lnTo>
                  <a:close/>
                  <a:moveTo>
                    <a:pt x="0" y="28945"/>
                  </a:moveTo>
                  <a:lnTo>
                    <a:pt x="0" y="0"/>
                  </a:lnTo>
                  <a:lnTo>
                    <a:pt x="28944" y="0"/>
                  </a:lnTo>
                  <a:lnTo>
                    <a:pt x="28944" y="28945"/>
                  </a:lnTo>
                  <a:close/>
                  <a:moveTo>
                    <a:pt x="0" y="289145"/>
                  </a:moveTo>
                  <a:lnTo>
                    <a:pt x="0" y="260201"/>
                  </a:lnTo>
                  <a:lnTo>
                    <a:pt x="28944" y="260201"/>
                  </a:lnTo>
                  <a:lnTo>
                    <a:pt x="28944" y="289145"/>
                  </a:lnTo>
                  <a:close/>
                  <a:moveTo>
                    <a:pt x="0" y="549346"/>
                  </a:moveTo>
                  <a:lnTo>
                    <a:pt x="0" y="520401"/>
                  </a:lnTo>
                  <a:lnTo>
                    <a:pt x="28944" y="520401"/>
                  </a:lnTo>
                  <a:lnTo>
                    <a:pt x="28944" y="549346"/>
                  </a:lnTo>
                  <a:close/>
                  <a:moveTo>
                    <a:pt x="0" y="809547"/>
                  </a:moveTo>
                  <a:lnTo>
                    <a:pt x="0" y="780602"/>
                  </a:lnTo>
                  <a:lnTo>
                    <a:pt x="28944" y="780602"/>
                  </a:lnTo>
                  <a:lnTo>
                    <a:pt x="28944" y="809547"/>
                  </a:lnTo>
                  <a:close/>
                  <a:moveTo>
                    <a:pt x="0" y="1069746"/>
                  </a:moveTo>
                  <a:lnTo>
                    <a:pt x="0" y="1040802"/>
                  </a:lnTo>
                  <a:lnTo>
                    <a:pt x="28944" y="1040802"/>
                  </a:lnTo>
                  <a:lnTo>
                    <a:pt x="28944" y="1069746"/>
                  </a:lnTo>
                  <a:close/>
                  <a:moveTo>
                    <a:pt x="0" y="1329946"/>
                  </a:moveTo>
                  <a:lnTo>
                    <a:pt x="0" y="1301002"/>
                  </a:lnTo>
                  <a:lnTo>
                    <a:pt x="28944" y="1301002"/>
                  </a:lnTo>
                  <a:lnTo>
                    <a:pt x="28944" y="1329946"/>
                  </a:lnTo>
                  <a:close/>
                </a:path>
              </a:pathLst>
            </a:custGeom>
            <a:solidFill>
              <a:schemeClr val="tx2">
                <a:alpha val="20000"/>
              </a:schemeClr>
            </a:solidFill>
            <a:ln w="10294"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xmlns="" id="{EEBCABC9-8BA2-4FD9-BF5C-25A5AEF0A6CB}"/>
                </a:ext>
              </a:extLst>
            </p:cNvPr>
            <p:cNvSpPr/>
            <p:nvPr userDrawn="1"/>
          </p:nvSpPr>
          <p:spPr>
            <a:xfrm rot="5400000">
              <a:off x="9981382" y="374704"/>
              <a:ext cx="549346" cy="289153"/>
            </a:xfrm>
            <a:custGeom>
              <a:avLst/>
              <a:gdLst>
                <a:gd name="connsiteX0" fmla="*/ 520400 w 549346"/>
                <a:gd name="connsiteY0" fmla="*/ 28953 h 289153"/>
                <a:gd name="connsiteX1" fmla="*/ 520400 w 549346"/>
                <a:gd name="connsiteY1" fmla="*/ 9 h 289153"/>
                <a:gd name="connsiteX2" fmla="*/ 549346 w 549346"/>
                <a:gd name="connsiteY2" fmla="*/ 9 h 289153"/>
                <a:gd name="connsiteX3" fmla="*/ 549346 w 549346"/>
                <a:gd name="connsiteY3" fmla="*/ 28953 h 289153"/>
                <a:gd name="connsiteX4" fmla="*/ 520400 w 549346"/>
                <a:gd name="connsiteY4" fmla="*/ 289153 h 289153"/>
                <a:gd name="connsiteX5" fmla="*/ 520400 w 549346"/>
                <a:gd name="connsiteY5" fmla="*/ 260209 h 289153"/>
                <a:gd name="connsiteX6" fmla="*/ 549346 w 549346"/>
                <a:gd name="connsiteY6" fmla="*/ 260209 h 289153"/>
                <a:gd name="connsiteX7" fmla="*/ 549346 w 549346"/>
                <a:gd name="connsiteY7" fmla="*/ 289153 h 289153"/>
                <a:gd name="connsiteX8" fmla="*/ 260201 w 549346"/>
                <a:gd name="connsiteY8" fmla="*/ 289151 h 289153"/>
                <a:gd name="connsiteX9" fmla="*/ 260201 w 549346"/>
                <a:gd name="connsiteY9" fmla="*/ 260207 h 289153"/>
                <a:gd name="connsiteX10" fmla="*/ 289145 w 549346"/>
                <a:gd name="connsiteY10" fmla="*/ 260207 h 289153"/>
                <a:gd name="connsiteX11" fmla="*/ 289145 w 549346"/>
                <a:gd name="connsiteY11" fmla="*/ 289151 h 289153"/>
                <a:gd name="connsiteX12" fmla="*/ 0 w 549346"/>
                <a:gd name="connsiteY12" fmla="*/ 28949 h 289153"/>
                <a:gd name="connsiteX13" fmla="*/ 0 w 549346"/>
                <a:gd name="connsiteY13" fmla="*/ 0 h 289153"/>
                <a:gd name="connsiteX14" fmla="*/ 28944 w 549346"/>
                <a:gd name="connsiteY14" fmla="*/ 0 h 289153"/>
                <a:gd name="connsiteX15" fmla="*/ 28944 w 549346"/>
                <a:gd name="connsiteY15" fmla="*/ 28949 h 289153"/>
                <a:gd name="connsiteX16" fmla="*/ 0 w 549346"/>
                <a:gd name="connsiteY16" fmla="*/ 289149 h 289153"/>
                <a:gd name="connsiteX17" fmla="*/ 0 w 549346"/>
                <a:gd name="connsiteY17" fmla="*/ 260205 h 289153"/>
                <a:gd name="connsiteX18" fmla="*/ 28944 w 549346"/>
                <a:gd name="connsiteY18" fmla="*/ 260205 h 289153"/>
                <a:gd name="connsiteX19" fmla="*/ 28944 w 549346"/>
                <a:gd name="connsiteY19" fmla="*/ 289149 h 289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49346" h="289153">
                  <a:moveTo>
                    <a:pt x="520400" y="28953"/>
                  </a:moveTo>
                  <a:lnTo>
                    <a:pt x="520400" y="9"/>
                  </a:lnTo>
                  <a:lnTo>
                    <a:pt x="549346" y="9"/>
                  </a:lnTo>
                  <a:lnTo>
                    <a:pt x="549346" y="28953"/>
                  </a:lnTo>
                  <a:close/>
                  <a:moveTo>
                    <a:pt x="520400" y="289153"/>
                  </a:moveTo>
                  <a:lnTo>
                    <a:pt x="520400" y="260209"/>
                  </a:lnTo>
                  <a:lnTo>
                    <a:pt x="549346" y="260209"/>
                  </a:lnTo>
                  <a:lnTo>
                    <a:pt x="549346" y="289153"/>
                  </a:lnTo>
                  <a:close/>
                  <a:moveTo>
                    <a:pt x="260201" y="289151"/>
                  </a:moveTo>
                  <a:lnTo>
                    <a:pt x="260201" y="260207"/>
                  </a:lnTo>
                  <a:lnTo>
                    <a:pt x="289145" y="260207"/>
                  </a:lnTo>
                  <a:lnTo>
                    <a:pt x="289145" y="289151"/>
                  </a:lnTo>
                  <a:close/>
                  <a:moveTo>
                    <a:pt x="0" y="28949"/>
                  </a:moveTo>
                  <a:lnTo>
                    <a:pt x="0" y="0"/>
                  </a:lnTo>
                  <a:lnTo>
                    <a:pt x="28944" y="0"/>
                  </a:lnTo>
                  <a:lnTo>
                    <a:pt x="28944" y="28949"/>
                  </a:lnTo>
                  <a:close/>
                  <a:moveTo>
                    <a:pt x="0" y="289149"/>
                  </a:moveTo>
                  <a:lnTo>
                    <a:pt x="0" y="260205"/>
                  </a:lnTo>
                  <a:lnTo>
                    <a:pt x="28944" y="260205"/>
                  </a:lnTo>
                  <a:lnTo>
                    <a:pt x="28944" y="289149"/>
                  </a:lnTo>
                  <a:close/>
                </a:path>
              </a:pathLst>
            </a:custGeom>
            <a:solidFill>
              <a:schemeClr val="tx2">
                <a:alpha val="20000"/>
              </a:schemeClr>
            </a:solidFill>
            <a:ln w="10294"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10" name="Rectangle 9">
            <a:extLst>
              <a:ext uri="{FF2B5EF4-FFF2-40B4-BE49-F238E27FC236}">
                <a16:creationId xmlns:a16="http://schemas.microsoft.com/office/drawing/2014/main" xmlns="" id="{E26247E7-261A-4030-A457-1F95DC87551E}"/>
              </a:ext>
            </a:extLst>
          </p:cNvPr>
          <p:cNvSpPr/>
          <p:nvPr/>
        </p:nvSpPr>
        <p:spPr>
          <a:xfrm>
            <a:off x="-1" y="6812282"/>
            <a:ext cx="12192001" cy="45719"/>
          </a:xfrm>
          <a:prstGeom prst="rect">
            <a:avLst/>
          </a:prstGeom>
          <a:solidFill>
            <a:srgbClr val="FA42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Title 43">
            <a:extLst>
              <a:ext uri="{FF2B5EF4-FFF2-40B4-BE49-F238E27FC236}">
                <a16:creationId xmlns:a16="http://schemas.microsoft.com/office/drawing/2014/main" xmlns="" id="{7A77608E-34E8-41CF-B00F-B89429207958}"/>
              </a:ext>
            </a:extLst>
          </p:cNvPr>
          <p:cNvSpPr txBox="1">
            <a:spLocks/>
          </p:cNvSpPr>
          <p:nvPr/>
        </p:nvSpPr>
        <p:spPr>
          <a:xfrm>
            <a:off x="381001" y="357721"/>
            <a:ext cx="6608941" cy="690029"/>
          </a:xfrm>
          <a:prstGeom prst="rect">
            <a:avLst/>
          </a:prstGeom>
        </p:spPr>
        <p:txBody>
          <a:bodyPr vert="horz" lIns="0" tIns="0" rIns="0" bIns="0" rtlCol="0" anchor="t" anchorCtr="0">
            <a:noAutofit/>
          </a:bodyPr>
          <a:lstStyle>
            <a:lvl1pPr algn="l" defTabSz="457200" rtl="0" eaLnBrk="1" latinLnBrk="0" hangingPunct="1">
              <a:lnSpc>
                <a:spcPct val="85000"/>
              </a:lnSpc>
              <a:spcBef>
                <a:spcPct val="0"/>
              </a:spcBef>
              <a:buNone/>
              <a:tabLst>
                <a:tab pos="2227263" algn="l"/>
              </a:tabLst>
              <a:defRPr sz="2800" b="1" i="0" kern="1200" spc="-50" baseline="0">
                <a:solidFill>
                  <a:schemeClr val="tx1"/>
                </a:solidFill>
                <a:latin typeface="Arial" panose="020B0604020202020204" pitchFamily="34" charset="0"/>
                <a:ea typeface="+mj-ea"/>
                <a:cs typeface="Arial"/>
              </a:defRPr>
            </a:lvl1pPr>
          </a:lstStyle>
          <a:p>
            <a:pPr marL="0" marR="0" lvl="0" indent="0" algn="l" defTabSz="457200" rtl="0" eaLnBrk="1" fontAlgn="auto" latinLnBrk="0" hangingPunct="1">
              <a:lnSpc>
                <a:spcPct val="85000"/>
              </a:lnSpc>
              <a:spcBef>
                <a:spcPct val="0"/>
              </a:spcBef>
              <a:spcAft>
                <a:spcPts val="0"/>
              </a:spcAft>
              <a:buClrTx/>
              <a:buSzTx/>
              <a:buFontTx/>
              <a:buNone/>
              <a:tabLst>
                <a:tab pos="2227263" algn="l"/>
              </a:tabLst>
              <a:defRPr/>
            </a:pPr>
            <a:r>
              <a:rPr kumimoji="0" lang="en-US" sz="2800" b="1" i="0" u="none" strike="noStrike" kern="1200" cap="none" spc="-50" normalizeH="0" baseline="0" noProof="0" dirty="0">
                <a:ln>
                  <a:noFill/>
                </a:ln>
                <a:solidFill>
                  <a:prstClr val="black"/>
                </a:solidFill>
                <a:effectLst/>
                <a:uLnTx/>
                <a:uFillTx/>
                <a:latin typeface="Helvetica" panose="020B0604020202020204" pitchFamily="34" charset="0"/>
                <a:ea typeface="+mj-ea"/>
                <a:cs typeface="Helvetica" panose="020B0604020202020204" pitchFamily="34" charset="0"/>
              </a:rPr>
              <a:t>Agenda</a:t>
            </a:r>
            <a:endParaRPr kumimoji="0" lang="en-US" sz="2800" b="1" i="0" u="none" strike="noStrike" kern="1200" cap="none" spc="-50" normalizeH="0" baseline="0" noProof="0" dirty="0">
              <a:ln>
                <a:noFill/>
              </a:ln>
              <a:solidFill>
                <a:prstClr val="black"/>
              </a:solidFill>
              <a:effectLst/>
              <a:uLnTx/>
              <a:uFillTx/>
              <a:latin typeface="Arial" panose="020B0604020202020204" pitchFamily="34" charset="0"/>
              <a:ea typeface="+mj-ea"/>
              <a:cs typeface="Arial"/>
            </a:endParaRPr>
          </a:p>
        </p:txBody>
      </p:sp>
      <p:sp>
        <p:nvSpPr>
          <p:cNvPr id="89" name="Rectangle 88">
            <a:extLst>
              <a:ext uri="{FF2B5EF4-FFF2-40B4-BE49-F238E27FC236}">
                <a16:creationId xmlns:a16="http://schemas.microsoft.com/office/drawing/2014/main" xmlns="" id="{F6ED6C48-9A58-4698-9533-0B2318B40F90}"/>
              </a:ext>
            </a:extLst>
          </p:cNvPr>
          <p:cNvSpPr/>
          <p:nvPr/>
        </p:nvSpPr>
        <p:spPr>
          <a:xfrm>
            <a:off x="1024469" y="1157566"/>
            <a:ext cx="10972800" cy="2743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0" name="Rectangle 89">
            <a:extLst>
              <a:ext uri="{FF2B5EF4-FFF2-40B4-BE49-F238E27FC236}">
                <a16:creationId xmlns:a16="http://schemas.microsoft.com/office/drawing/2014/main" xmlns="" id="{9BCB65B7-DFF9-4D68-9690-278B0E746F68}"/>
              </a:ext>
            </a:extLst>
          </p:cNvPr>
          <p:cNvSpPr/>
          <p:nvPr/>
        </p:nvSpPr>
        <p:spPr>
          <a:xfrm>
            <a:off x="384665" y="1157566"/>
            <a:ext cx="73152" cy="2743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1" name="Rectangle 90">
            <a:extLst>
              <a:ext uri="{FF2B5EF4-FFF2-40B4-BE49-F238E27FC236}">
                <a16:creationId xmlns:a16="http://schemas.microsoft.com/office/drawing/2014/main" xmlns="" id="{E0173E94-A66F-459B-8013-E2A0792524B6}"/>
              </a:ext>
            </a:extLst>
          </p:cNvPr>
          <p:cNvSpPr/>
          <p:nvPr/>
        </p:nvSpPr>
        <p:spPr>
          <a:xfrm>
            <a:off x="511406" y="1157566"/>
            <a:ext cx="73152" cy="2743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2" name="Rectangle 91">
            <a:extLst>
              <a:ext uri="{FF2B5EF4-FFF2-40B4-BE49-F238E27FC236}">
                <a16:creationId xmlns:a16="http://schemas.microsoft.com/office/drawing/2014/main" xmlns="" id="{91024F28-5C2B-43E8-9815-B85D1B11998B}"/>
              </a:ext>
            </a:extLst>
          </p:cNvPr>
          <p:cNvSpPr/>
          <p:nvPr/>
        </p:nvSpPr>
        <p:spPr>
          <a:xfrm>
            <a:off x="638147" y="1157566"/>
            <a:ext cx="73152" cy="2743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3" name="Rectangle 92">
            <a:extLst>
              <a:ext uri="{FF2B5EF4-FFF2-40B4-BE49-F238E27FC236}">
                <a16:creationId xmlns:a16="http://schemas.microsoft.com/office/drawing/2014/main" xmlns="" id="{2294644C-C2DF-48C0-A9A5-E1470486ADF2}"/>
              </a:ext>
            </a:extLst>
          </p:cNvPr>
          <p:cNvSpPr/>
          <p:nvPr/>
        </p:nvSpPr>
        <p:spPr>
          <a:xfrm>
            <a:off x="764888" y="1157566"/>
            <a:ext cx="73152" cy="2743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4" name="Rectangle 93">
            <a:extLst>
              <a:ext uri="{FF2B5EF4-FFF2-40B4-BE49-F238E27FC236}">
                <a16:creationId xmlns:a16="http://schemas.microsoft.com/office/drawing/2014/main" xmlns="" id="{CFC857EB-FA05-438F-9BFA-57BD50F8636F}"/>
              </a:ext>
            </a:extLst>
          </p:cNvPr>
          <p:cNvSpPr/>
          <p:nvPr/>
        </p:nvSpPr>
        <p:spPr>
          <a:xfrm>
            <a:off x="891627" y="1157566"/>
            <a:ext cx="73152" cy="2743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1" name="Group 10">
            <a:extLst>
              <a:ext uri="{FF2B5EF4-FFF2-40B4-BE49-F238E27FC236}">
                <a16:creationId xmlns:a16="http://schemas.microsoft.com/office/drawing/2014/main" xmlns="" id="{CD0FA95D-7C03-41D5-B27A-4BE4DD7EB1DB}"/>
              </a:ext>
            </a:extLst>
          </p:cNvPr>
          <p:cNvGrpSpPr/>
          <p:nvPr/>
        </p:nvGrpSpPr>
        <p:grpSpPr>
          <a:xfrm>
            <a:off x="565708" y="1536777"/>
            <a:ext cx="5213733" cy="835159"/>
            <a:chOff x="565708" y="1536777"/>
            <a:chExt cx="5213733" cy="835159"/>
          </a:xfrm>
        </p:grpSpPr>
        <p:sp>
          <p:nvSpPr>
            <p:cNvPr id="95" name="Rectangle 94">
              <a:extLst>
                <a:ext uri="{FF2B5EF4-FFF2-40B4-BE49-F238E27FC236}">
                  <a16:creationId xmlns:a16="http://schemas.microsoft.com/office/drawing/2014/main" xmlns="" id="{C5A4432A-C3E4-4B50-BCE5-34A7A0C7FF63}"/>
                </a:ext>
              </a:extLst>
            </p:cNvPr>
            <p:cNvSpPr/>
            <p:nvPr/>
          </p:nvSpPr>
          <p:spPr>
            <a:xfrm>
              <a:off x="1405441" y="1548976"/>
              <a:ext cx="4374000" cy="822960"/>
            </a:xfrm>
            <a:prstGeom prst="rect">
              <a:avLst/>
            </a:prstGeom>
            <a:solidFill>
              <a:srgbClr val="F1F6F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a:ln>
                  <a:noFill/>
                </a:ln>
                <a:solidFill>
                  <a:prstClr val="white"/>
                </a:solidFill>
                <a:effectLst/>
                <a:uLnTx/>
                <a:uFillTx/>
                <a:latin typeface="Arial" panose="020B0604020202020204" pitchFamily="34" charset="0"/>
                <a:ea typeface="Inter" panose="020B0502030000000004" pitchFamily="34" charset="0"/>
                <a:cs typeface="Arial" panose="020B0604020202020204" pitchFamily="34" charset="0"/>
              </a:endParaRPr>
            </a:p>
          </p:txBody>
        </p:sp>
        <p:sp>
          <p:nvSpPr>
            <p:cNvPr id="97" name="Rectangle 96">
              <a:extLst>
                <a:ext uri="{FF2B5EF4-FFF2-40B4-BE49-F238E27FC236}">
                  <a16:creationId xmlns:a16="http://schemas.microsoft.com/office/drawing/2014/main" xmlns="" id="{8C7CE13B-FB5A-4346-B8C3-DC0F6D41A1A6}"/>
                </a:ext>
              </a:extLst>
            </p:cNvPr>
            <p:cNvSpPr/>
            <p:nvPr>
              <p:custDataLst>
                <p:tags r:id="rId8"/>
              </p:custDataLst>
            </p:nvPr>
          </p:nvSpPr>
          <p:spPr>
            <a:xfrm>
              <a:off x="565708" y="1536777"/>
              <a:ext cx="822960" cy="822960"/>
            </a:xfrm>
            <a:prstGeom prst="rect">
              <a:avLst/>
            </a:prstGeom>
            <a:solidFill>
              <a:srgbClr val="38C6F4"/>
            </a:solidFill>
            <a:ln>
              <a:noFill/>
            </a:ln>
            <a:effectLst>
              <a:outerShdw blurRad="50800" dist="381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Arial" panose="020B0604020202020204" pitchFamily="34" charset="0"/>
                <a:ea typeface="Inter" panose="020B0502030000000004" pitchFamily="34" charset="0"/>
                <a:cs typeface="Arial" panose="020B0604020202020204" pitchFamily="34" charset="0"/>
              </a:endParaRPr>
            </a:p>
          </p:txBody>
        </p:sp>
        <p:sp>
          <p:nvSpPr>
            <p:cNvPr id="98" name="TextBox 97">
              <a:extLst>
                <a:ext uri="{FF2B5EF4-FFF2-40B4-BE49-F238E27FC236}">
                  <a16:creationId xmlns:a16="http://schemas.microsoft.com/office/drawing/2014/main" xmlns="" id="{0D0A3F02-6C03-4736-B328-5A5C3D7E4C96}"/>
                </a:ext>
              </a:extLst>
            </p:cNvPr>
            <p:cNvSpPr txBox="1"/>
            <p:nvPr/>
          </p:nvSpPr>
          <p:spPr>
            <a:xfrm>
              <a:off x="762558" y="1636967"/>
              <a:ext cx="778510" cy="64633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white"/>
                  </a:solidFill>
                  <a:effectLst/>
                  <a:uLnTx/>
                  <a:uFillTx/>
                  <a:latin typeface="Arial" panose="020B0604020202020204" pitchFamily="34" charset="0"/>
                  <a:ea typeface="Inter" panose="020B0502030000000004" pitchFamily="34" charset="0"/>
                  <a:cs typeface="Arial" panose="020B0604020202020204" pitchFamily="34" charset="0"/>
                </a:rPr>
                <a:t>01</a:t>
              </a:r>
            </a:p>
          </p:txBody>
        </p:sp>
        <p:sp>
          <p:nvSpPr>
            <p:cNvPr id="99" name="TextBox 98">
              <a:extLst>
                <a:ext uri="{FF2B5EF4-FFF2-40B4-BE49-F238E27FC236}">
                  <a16:creationId xmlns:a16="http://schemas.microsoft.com/office/drawing/2014/main" xmlns="" id="{78910559-F028-46C0-89E1-F6BCAB59800E}"/>
                </a:ext>
              </a:extLst>
            </p:cNvPr>
            <p:cNvSpPr txBox="1"/>
            <p:nvPr/>
          </p:nvSpPr>
          <p:spPr>
            <a:xfrm>
              <a:off x="1478709" y="1775790"/>
              <a:ext cx="3634712" cy="369332"/>
            </a:xfrm>
            <a:prstGeom prst="rect">
              <a:avLst/>
            </a:prstGeom>
            <a:noFill/>
          </p:spPr>
          <p:txBody>
            <a:bodyPr wrap="square" rtlCol="0" anchor="t">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Arial" panose="020B0604020202020204" pitchFamily="34" charset="0"/>
                  <a:ea typeface="Inter" panose="020B0502030000000004" pitchFamily="34" charset="0"/>
                  <a:cs typeface="Arial" panose="020B0604020202020204" pitchFamily="34" charset="0"/>
                </a:rPr>
                <a:t>Variables and their Types</a:t>
              </a:r>
            </a:p>
          </p:txBody>
        </p:sp>
      </p:grpSp>
      <p:grpSp>
        <p:nvGrpSpPr>
          <p:cNvPr id="12" name="Group 11">
            <a:extLst>
              <a:ext uri="{FF2B5EF4-FFF2-40B4-BE49-F238E27FC236}">
                <a16:creationId xmlns:a16="http://schemas.microsoft.com/office/drawing/2014/main" xmlns="" id="{BFEBE351-0E6F-4B94-A9E7-06565CD8A13E}"/>
              </a:ext>
            </a:extLst>
          </p:cNvPr>
          <p:cNvGrpSpPr/>
          <p:nvPr/>
        </p:nvGrpSpPr>
        <p:grpSpPr>
          <a:xfrm>
            <a:off x="565708" y="2584759"/>
            <a:ext cx="5557208" cy="831148"/>
            <a:chOff x="565708" y="2572281"/>
            <a:chExt cx="5557208" cy="831148"/>
          </a:xfrm>
        </p:grpSpPr>
        <p:sp>
          <p:nvSpPr>
            <p:cNvPr id="96" name="Rectangle 95">
              <a:extLst>
                <a:ext uri="{FF2B5EF4-FFF2-40B4-BE49-F238E27FC236}">
                  <a16:creationId xmlns:a16="http://schemas.microsoft.com/office/drawing/2014/main" xmlns="" id="{4A7CF9C3-F3DE-42E5-BDDE-DC4E57D1EDF8}"/>
                </a:ext>
              </a:extLst>
            </p:cNvPr>
            <p:cNvSpPr/>
            <p:nvPr/>
          </p:nvSpPr>
          <p:spPr>
            <a:xfrm>
              <a:off x="1405441" y="2572281"/>
              <a:ext cx="4374000" cy="822960"/>
            </a:xfrm>
            <a:prstGeom prst="rect">
              <a:avLst/>
            </a:prstGeom>
            <a:solidFill>
              <a:srgbClr val="F1F6F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a:ln>
                  <a:noFill/>
                </a:ln>
                <a:solidFill>
                  <a:prstClr val="white"/>
                </a:solidFill>
                <a:effectLst/>
                <a:uLnTx/>
                <a:uFillTx/>
                <a:latin typeface="Arial" panose="020B0604020202020204" pitchFamily="34" charset="0"/>
                <a:ea typeface="Inter" panose="020B0502030000000004" pitchFamily="34" charset="0"/>
                <a:cs typeface="Arial" panose="020B0604020202020204" pitchFamily="34" charset="0"/>
              </a:endParaRPr>
            </a:p>
          </p:txBody>
        </p:sp>
        <p:sp>
          <p:nvSpPr>
            <p:cNvPr id="100" name="Rectangle 99">
              <a:extLst>
                <a:ext uri="{FF2B5EF4-FFF2-40B4-BE49-F238E27FC236}">
                  <a16:creationId xmlns:a16="http://schemas.microsoft.com/office/drawing/2014/main" xmlns="" id="{BFA553E5-DBAE-488E-BAD2-65CFD41994F6}"/>
                </a:ext>
              </a:extLst>
            </p:cNvPr>
            <p:cNvSpPr/>
            <p:nvPr>
              <p:custDataLst>
                <p:tags r:id="rId7"/>
              </p:custDataLst>
            </p:nvPr>
          </p:nvSpPr>
          <p:spPr>
            <a:xfrm>
              <a:off x="565708" y="2580469"/>
              <a:ext cx="822960" cy="822960"/>
            </a:xfrm>
            <a:prstGeom prst="rect">
              <a:avLst/>
            </a:prstGeom>
            <a:solidFill>
              <a:srgbClr val="38C6F4"/>
            </a:solidFill>
            <a:ln>
              <a:noFill/>
            </a:ln>
            <a:effectLst>
              <a:outerShdw blurRad="50800" dist="381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Arial" panose="020B0604020202020204" pitchFamily="34" charset="0"/>
                <a:ea typeface="Inter" panose="020B0502030000000004" pitchFamily="34" charset="0"/>
                <a:cs typeface="Arial" panose="020B0604020202020204" pitchFamily="34" charset="0"/>
              </a:endParaRPr>
            </a:p>
          </p:txBody>
        </p:sp>
        <p:sp>
          <p:nvSpPr>
            <p:cNvPr id="101" name="TextBox 100">
              <a:extLst>
                <a:ext uri="{FF2B5EF4-FFF2-40B4-BE49-F238E27FC236}">
                  <a16:creationId xmlns:a16="http://schemas.microsoft.com/office/drawing/2014/main" xmlns="" id="{C52CE84C-D834-4BE5-A5DB-EF7B18DA092A}"/>
                </a:ext>
              </a:extLst>
            </p:cNvPr>
            <p:cNvSpPr txBox="1"/>
            <p:nvPr/>
          </p:nvSpPr>
          <p:spPr>
            <a:xfrm>
              <a:off x="724458" y="2680659"/>
              <a:ext cx="778510" cy="64633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a:ln>
                    <a:noFill/>
                  </a:ln>
                  <a:solidFill>
                    <a:prstClr val="white"/>
                  </a:solidFill>
                  <a:effectLst/>
                  <a:uLnTx/>
                  <a:uFillTx/>
                  <a:latin typeface="Arial" panose="020B0604020202020204" pitchFamily="34" charset="0"/>
                  <a:ea typeface="Inter" panose="020B0502030000000004" pitchFamily="34" charset="0"/>
                  <a:cs typeface="Arial" panose="020B0604020202020204" pitchFamily="34" charset="0"/>
                </a:rPr>
                <a:t>02</a:t>
              </a:r>
            </a:p>
          </p:txBody>
        </p:sp>
        <p:sp>
          <p:nvSpPr>
            <p:cNvPr id="102" name="TextBox 101">
              <a:extLst>
                <a:ext uri="{FF2B5EF4-FFF2-40B4-BE49-F238E27FC236}">
                  <a16:creationId xmlns:a16="http://schemas.microsoft.com/office/drawing/2014/main" xmlns="" id="{5DEEEA4A-D5A7-4C3C-BF1D-DFD45B4F3714}"/>
                </a:ext>
              </a:extLst>
            </p:cNvPr>
            <p:cNvSpPr txBox="1"/>
            <p:nvPr/>
          </p:nvSpPr>
          <p:spPr>
            <a:xfrm>
              <a:off x="1478709" y="2799095"/>
              <a:ext cx="4644207" cy="369332"/>
            </a:xfrm>
            <a:prstGeom prst="rect">
              <a:avLst/>
            </a:prstGeom>
            <a:noFill/>
          </p:spPr>
          <p:txBody>
            <a:bodyPr wrap="square" rtlCol="0" anchor="t">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Arial" panose="020B0604020202020204" pitchFamily="34" charset="0"/>
                  <a:ea typeface="Inter" panose="020B0502030000000004" pitchFamily="34" charset="0"/>
                  <a:cs typeface="Arial" panose="020B0604020202020204" pitchFamily="34" charset="0"/>
                </a:rPr>
                <a:t>Variables Panel</a:t>
              </a:r>
            </a:p>
          </p:txBody>
        </p:sp>
      </p:grpSp>
      <p:grpSp>
        <p:nvGrpSpPr>
          <p:cNvPr id="28" name="Group 27">
            <a:extLst>
              <a:ext uri="{FF2B5EF4-FFF2-40B4-BE49-F238E27FC236}">
                <a16:creationId xmlns:a16="http://schemas.microsoft.com/office/drawing/2014/main" xmlns="" id="{5F71BF82-1234-498A-9ADD-3A8C4A7CAC22}"/>
              </a:ext>
            </a:extLst>
          </p:cNvPr>
          <p:cNvGrpSpPr/>
          <p:nvPr/>
        </p:nvGrpSpPr>
        <p:grpSpPr>
          <a:xfrm>
            <a:off x="565708" y="3628730"/>
            <a:ext cx="5557208" cy="831148"/>
            <a:chOff x="565708" y="2572281"/>
            <a:chExt cx="5557208" cy="831148"/>
          </a:xfrm>
        </p:grpSpPr>
        <p:sp>
          <p:nvSpPr>
            <p:cNvPr id="29" name="Rectangle 28">
              <a:extLst>
                <a:ext uri="{FF2B5EF4-FFF2-40B4-BE49-F238E27FC236}">
                  <a16:creationId xmlns:a16="http://schemas.microsoft.com/office/drawing/2014/main" xmlns="" id="{0CD4E1F2-2CB1-4FD4-9034-B3F45224700B}"/>
                </a:ext>
              </a:extLst>
            </p:cNvPr>
            <p:cNvSpPr/>
            <p:nvPr/>
          </p:nvSpPr>
          <p:spPr>
            <a:xfrm>
              <a:off x="1405441" y="2572281"/>
              <a:ext cx="4374000" cy="822960"/>
            </a:xfrm>
            <a:prstGeom prst="rect">
              <a:avLst/>
            </a:prstGeom>
            <a:solidFill>
              <a:srgbClr val="F1F6F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a:ln>
                  <a:noFill/>
                </a:ln>
                <a:solidFill>
                  <a:prstClr val="white"/>
                </a:solidFill>
                <a:effectLst/>
                <a:uLnTx/>
                <a:uFillTx/>
                <a:latin typeface="Arial" panose="020B0604020202020204" pitchFamily="34" charset="0"/>
                <a:ea typeface="Inter" panose="020B0502030000000004" pitchFamily="34" charset="0"/>
                <a:cs typeface="Arial" panose="020B0604020202020204" pitchFamily="34" charset="0"/>
              </a:endParaRPr>
            </a:p>
          </p:txBody>
        </p:sp>
        <p:sp>
          <p:nvSpPr>
            <p:cNvPr id="30" name="Rectangle 29">
              <a:extLst>
                <a:ext uri="{FF2B5EF4-FFF2-40B4-BE49-F238E27FC236}">
                  <a16:creationId xmlns:a16="http://schemas.microsoft.com/office/drawing/2014/main" xmlns="" id="{659178D4-6AF3-4DAC-A04B-42C830687CCD}"/>
                </a:ext>
              </a:extLst>
            </p:cNvPr>
            <p:cNvSpPr/>
            <p:nvPr>
              <p:custDataLst>
                <p:tags r:id="rId6"/>
              </p:custDataLst>
            </p:nvPr>
          </p:nvSpPr>
          <p:spPr>
            <a:xfrm>
              <a:off x="565708" y="2580469"/>
              <a:ext cx="822960" cy="822960"/>
            </a:xfrm>
            <a:prstGeom prst="rect">
              <a:avLst/>
            </a:prstGeom>
            <a:solidFill>
              <a:srgbClr val="38C6F4"/>
            </a:solidFill>
            <a:ln>
              <a:noFill/>
            </a:ln>
            <a:effectLst>
              <a:outerShdw blurRad="50800" dist="381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Arial" panose="020B0604020202020204" pitchFamily="34" charset="0"/>
                <a:ea typeface="Inter" panose="020B0502030000000004" pitchFamily="34" charset="0"/>
                <a:cs typeface="Arial" panose="020B0604020202020204" pitchFamily="34" charset="0"/>
              </a:endParaRPr>
            </a:p>
          </p:txBody>
        </p:sp>
        <p:sp>
          <p:nvSpPr>
            <p:cNvPr id="31" name="TextBox 30">
              <a:extLst>
                <a:ext uri="{FF2B5EF4-FFF2-40B4-BE49-F238E27FC236}">
                  <a16:creationId xmlns:a16="http://schemas.microsoft.com/office/drawing/2014/main" xmlns="" id="{E0F77D78-E44E-461C-AC18-7F6B40DD8C15}"/>
                </a:ext>
              </a:extLst>
            </p:cNvPr>
            <p:cNvSpPr txBox="1"/>
            <p:nvPr/>
          </p:nvSpPr>
          <p:spPr>
            <a:xfrm>
              <a:off x="724458" y="2680659"/>
              <a:ext cx="778510" cy="64633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white"/>
                  </a:solidFill>
                  <a:effectLst/>
                  <a:uLnTx/>
                  <a:uFillTx/>
                  <a:latin typeface="Arial" panose="020B0604020202020204" pitchFamily="34" charset="0"/>
                  <a:ea typeface="Inter" panose="020B0502030000000004" pitchFamily="34" charset="0"/>
                  <a:cs typeface="Arial" panose="020B0604020202020204" pitchFamily="34" charset="0"/>
                </a:rPr>
                <a:t>03</a:t>
              </a:r>
            </a:p>
          </p:txBody>
        </p:sp>
        <p:sp>
          <p:nvSpPr>
            <p:cNvPr id="32" name="TextBox 31">
              <a:extLst>
                <a:ext uri="{FF2B5EF4-FFF2-40B4-BE49-F238E27FC236}">
                  <a16:creationId xmlns:a16="http://schemas.microsoft.com/office/drawing/2014/main" xmlns="" id="{0D55C5CF-2852-4692-8933-0F0F9A1AE034}"/>
                </a:ext>
              </a:extLst>
            </p:cNvPr>
            <p:cNvSpPr txBox="1"/>
            <p:nvPr/>
          </p:nvSpPr>
          <p:spPr>
            <a:xfrm>
              <a:off x="1478709" y="2799095"/>
              <a:ext cx="4644207" cy="369332"/>
            </a:xfrm>
            <a:prstGeom prst="rect">
              <a:avLst/>
            </a:prstGeom>
            <a:noFill/>
          </p:spPr>
          <p:txBody>
            <a:bodyPr wrap="square" rtlCol="0" anchor="t">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Arial" panose="020B0604020202020204" pitchFamily="34" charset="0"/>
                  <a:ea typeface="Inter" panose="020B0502030000000004" pitchFamily="34" charset="0"/>
                  <a:cs typeface="Arial" panose="020B0604020202020204" pitchFamily="34" charset="0"/>
                </a:rPr>
                <a:t>Scope of a Variable</a:t>
              </a:r>
            </a:p>
          </p:txBody>
        </p:sp>
      </p:grpSp>
      <p:grpSp>
        <p:nvGrpSpPr>
          <p:cNvPr id="33" name="Group 32">
            <a:extLst>
              <a:ext uri="{FF2B5EF4-FFF2-40B4-BE49-F238E27FC236}">
                <a16:creationId xmlns:a16="http://schemas.microsoft.com/office/drawing/2014/main" xmlns="" id="{AC96B123-82A8-4E34-8625-3D2E227BA802}"/>
              </a:ext>
            </a:extLst>
          </p:cNvPr>
          <p:cNvGrpSpPr/>
          <p:nvPr/>
        </p:nvGrpSpPr>
        <p:grpSpPr>
          <a:xfrm>
            <a:off x="565708" y="4672701"/>
            <a:ext cx="5557208" cy="831148"/>
            <a:chOff x="565708" y="2572281"/>
            <a:chExt cx="5557208" cy="831148"/>
          </a:xfrm>
        </p:grpSpPr>
        <p:sp>
          <p:nvSpPr>
            <p:cNvPr id="34" name="Rectangle 33">
              <a:extLst>
                <a:ext uri="{FF2B5EF4-FFF2-40B4-BE49-F238E27FC236}">
                  <a16:creationId xmlns:a16="http://schemas.microsoft.com/office/drawing/2014/main" xmlns="" id="{0F885F50-4FEE-418A-8F3C-5CFB82EF9ABC}"/>
                </a:ext>
              </a:extLst>
            </p:cNvPr>
            <p:cNvSpPr/>
            <p:nvPr/>
          </p:nvSpPr>
          <p:spPr>
            <a:xfrm>
              <a:off x="1405441" y="2572281"/>
              <a:ext cx="4374000" cy="822960"/>
            </a:xfrm>
            <a:prstGeom prst="rect">
              <a:avLst/>
            </a:prstGeom>
            <a:solidFill>
              <a:srgbClr val="F1F6F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a:ln>
                  <a:noFill/>
                </a:ln>
                <a:solidFill>
                  <a:prstClr val="white"/>
                </a:solidFill>
                <a:effectLst/>
                <a:uLnTx/>
                <a:uFillTx/>
                <a:latin typeface="Arial" panose="020B0604020202020204" pitchFamily="34" charset="0"/>
                <a:ea typeface="Inter" panose="020B0502030000000004" pitchFamily="34" charset="0"/>
                <a:cs typeface="Arial" panose="020B0604020202020204" pitchFamily="34" charset="0"/>
              </a:endParaRPr>
            </a:p>
          </p:txBody>
        </p:sp>
        <p:sp>
          <p:nvSpPr>
            <p:cNvPr id="35" name="Rectangle 34">
              <a:extLst>
                <a:ext uri="{FF2B5EF4-FFF2-40B4-BE49-F238E27FC236}">
                  <a16:creationId xmlns:a16="http://schemas.microsoft.com/office/drawing/2014/main" xmlns="" id="{616D3F79-BC5D-4BAB-AE48-9CE7521A6662}"/>
                </a:ext>
              </a:extLst>
            </p:cNvPr>
            <p:cNvSpPr/>
            <p:nvPr>
              <p:custDataLst>
                <p:tags r:id="rId5"/>
              </p:custDataLst>
            </p:nvPr>
          </p:nvSpPr>
          <p:spPr>
            <a:xfrm>
              <a:off x="565708" y="2580469"/>
              <a:ext cx="822960" cy="822960"/>
            </a:xfrm>
            <a:prstGeom prst="rect">
              <a:avLst/>
            </a:prstGeom>
            <a:solidFill>
              <a:srgbClr val="38C6F4"/>
            </a:solidFill>
            <a:ln>
              <a:noFill/>
            </a:ln>
            <a:effectLst>
              <a:outerShdw blurRad="50800" dist="381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Arial" panose="020B0604020202020204" pitchFamily="34" charset="0"/>
                <a:ea typeface="Inter" panose="020B0502030000000004" pitchFamily="34" charset="0"/>
                <a:cs typeface="Arial" panose="020B0604020202020204" pitchFamily="34" charset="0"/>
              </a:endParaRPr>
            </a:p>
          </p:txBody>
        </p:sp>
        <p:sp>
          <p:nvSpPr>
            <p:cNvPr id="36" name="TextBox 35">
              <a:extLst>
                <a:ext uri="{FF2B5EF4-FFF2-40B4-BE49-F238E27FC236}">
                  <a16:creationId xmlns:a16="http://schemas.microsoft.com/office/drawing/2014/main" xmlns="" id="{4FA48C44-C2FA-4249-ACC0-4C25F77E2852}"/>
                </a:ext>
              </a:extLst>
            </p:cNvPr>
            <p:cNvSpPr txBox="1"/>
            <p:nvPr/>
          </p:nvSpPr>
          <p:spPr>
            <a:xfrm>
              <a:off x="724458" y="2680659"/>
              <a:ext cx="778510" cy="64633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white"/>
                  </a:solidFill>
                  <a:effectLst/>
                  <a:uLnTx/>
                  <a:uFillTx/>
                  <a:latin typeface="Arial" panose="020B0604020202020204" pitchFamily="34" charset="0"/>
                  <a:ea typeface="Inter" panose="020B0502030000000004" pitchFamily="34" charset="0"/>
                  <a:cs typeface="Arial" panose="020B0604020202020204" pitchFamily="34" charset="0"/>
                </a:rPr>
                <a:t>04</a:t>
              </a:r>
            </a:p>
          </p:txBody>
        </p:sp>
        <p:sp>
          <p:nvSpPr>
            <p:cNvPr id="37" name="TextBox 36">
              <a:extLst>
                <a:ext uri="{FF2B5EF4-FFF2-40B4-BE49-F238E27FC236}">
                  <a16:creationId xmlns:a16="http://schemas.microsoft.com/office/drawing/2014/main" xmlns="" id="{63F82793-DDAD-4868-B683-6F7C305914A1}"/>
                </a:ext>
              </a:extLst>
            </p:cNvPr>
            <p:cNvSpPr txBox="1"/>
            <p:nvPr/>
          </p:nvSpPr>
          <p:spPr>
            <a:xfrm>
              <a:off x="1478709" y="2799095"/>
              <a:ext cx="4644207" cy="369332"/>
            </a:xfrm>
            <a:prstGeom prst="rect">
              <a:avLst/>
            </a:prstGeom>
            <a:noFill/>
          </p:spPr>
          <p:txBody>
            <a:bodyPr wrap="square" rtlCol="0" anchor="t">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Arial" panose="020B0604020202020204" pitchFamily="34" charset="0"/>
                  <a:ea typeface="Inter" panose="020B0502030000000004" pitchFamily="34" charset="0"/>
                  <a:cs typeface="Arial" panose="020B0604020202020204" pitchFamily="34" charset="0"/>
                </a:rPr>
                <a:t>Arguments</a:t>
              </a:r>
            </a:p>
          </p:txBody>
        </p:sp>
      </p:grpSp>
      <p:grpSp>
        <p:nvGrpSpPr>
          <p:cNvPr id="38" name="Group 37">
            <a:extLst>
              <a:ext uri="{FF2B5EF4-FFF2-40B4-BE49-F238E27FC236}">
                <a16:creationId xmlns:a16="http://schemas.microsoft.com/office/drawing/2014/main" xmlns="" id="{215D4A5C-C801-40C0-9931-F696B1B49E32}"/>
              </a:ext>
            </a:extLst>
          </p:cNvPr>
          <p:cNvGrpSpPr/>
          <p:nvPr/>
        </p:nvGrpSpPr>
        <p:grpSpPr>
          <a:xfrm>
            <a:off x="565708" y="5716673"/>
            <a:ext cx="5557208" cy="831148"/>
            <a:chOff x="565708" y="2572281"/>
            <a:chExt cx="5557208" cy="831148"/>
          </a:xfrm>
        </p:grpSpPr>
        <p:sp>
          <p:nvSpPr>
            <p:cNvPr id="39" name="Rectangle 38">
              <a:extLst>
                <a:ext uri="{FF2B5EF4-FFF2-40B4-BE49-F238E27FC236}">
                  <a16:creationId xmlns:a16="http://schemas.microsoft.com/office/drawing/2014/main" xmlns="" id="{F7CDD4F8-E57C-4763-B0BD-B2BF1EEC01EA}"/>
                </a:ext>
              </a:extLst>
            </p:cNvPr>
            <p:cNvSpPr/>
            <p:nvPr/>
          </p:nvSpPr>
          <p:spPr>
            <a:xfrm>
              <a:off x="1405441" y="2572281"/>
              <a:ext cx="4374000" cy="822960"/>
            </a:xfrm>
            <a:prstGeom prst="rect">
              <a:avLst/>
            </a:prstGeom>
            <a:solidFill>
              <a:srgbClr val="F1F6F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a:ln>
                  <a:noFill/>
                </a:ln>
                <a:solidFill>
                  <a:prstClr val="white"/>
                </a:solidFill>
                <a:effectLst/>
                <a:uLnTx/>
                <a:uFillTx/>
                <a:latin typeface="Arial" panose="020B0604020202020204" pitchFamily="34" charset="0"/>
                <a:ea typeface="Inter" panose="020B0502030000000004" pitchFamily="34" charset="0"/>
                <a:cs typeface="Arial" panose="020B0604020202020204" pitchFamily="34" charset="0"/>
              </a:endParaRPr>
            </a:p>
          </p:txBody>
        </p:sp>
        <p:sp>
          <p:nvSpPr>
            <p:cNvPr id="40" name="Rectangle 39">
              <a:extLst>
                <a:ext uri="{FF2B5EF4-FFF2-40B4-BE49-F238E27FC236}">
                  <a16:creationId xmlns:a16="http://schemas.microsoft.com/office/drawing/2014/main" xmlns="" id="{8F1B5B12-F2D8-4779-B442-CF736F5C82E0}"/>
                </a:ext>
              </a:extLst>
            </p:cNvPr>
            <p:cNvSpPr/>
            <p:nvPr>
              <p:custDataLst>
                <p:tags r:id="rId4"/>
              </p:custDataLst>
            </p:nvPr>
          </p:nvSpPr>
          <p:spPr>
            <a:xfrm>
              <a:off x="565708" y="2580469"/>
              <a:ext cx="822960" cy="822960"/>
            </a:xfrm>
            <a:prstGeom prst="rect">
              <a:avLst/>
            </a:prstGeom>
            <a:solidFill>
              <a:srgbClr val="38C6F4"/>
            </a:solidFill>
            <a:ln>
              <a:noFill/>
            </a:ln>
            <a:effectLst>
              <a:outerShdw blurRad="50800" dist="381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Arial" panose="020B0604020202020204" pitchFamily="34" charset="0"/>
                <a:ea typeface="Inter" panose="020B0502030000000004" pitchFamily="34" charset="0"/>
                <a:cs typeface="Arial" panose="020B0604020202020204" pitchFamily="34" charset="0"/>
              </a:endParaRPr>
            </a:p>
          </p:txBody>
        </p:sp>
        <p:sp>
          <p:nvSpPr>
            <p:cNvPr id="41" name="TextBox 40">
              <a:extLst>
                <a:ext uri="{FF2B5EF4-FFF2-40B4-BE49-F238E27FC236}">
                  <a16:creationId xmlns:a16="http://schemas.microsoft.com/office/drawing/2014/main" xmlns="" id="{AB1AE109-FE10-4088-ADB6-79BF445717A2}"/>
                </a:ext>
              </a:extLst>
            </p:cNvPr>
            <p:cNvSpPr txBox="1"/>
            <p:nvPr/>
          </p:nvSpPr>
          <p:spPr>
            <a:xfrm>
              <a:off x="724458" y="2680659"/>
              <a:ext cx="778510" cy="64633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white"/>
                  </a:solidFill>
                  <a:effectLst/>
                  <a:uLnTx/>
                  <a:uFillTx/>
                  <a:latin typeface="Arial" panose="020B0604020202020204" pitchFamily="34" charset="0"/>
                  <a:ea typeface="Inter" panose="020B0502030000000004" pitchFamily="34" charset="0"/>
                  <a:cs typeface="Arial" panose="020B0604020202020204" pitchFamily="34" charset="0"/>
                </a:rPr>
                <a:t>05</a:t>
              </a:r>
            </a:p>
          </p:txBody>
        </p:sp>
        <p:sp>
          <p:nvSpPr>
            <p:cNvPr id="42" name="TextBox 41">
              <a:extLst>
                <a:ext uri="{FF2B5EF4-FFF2-40B4-BE49-F238E27FC236}">
                  <a16:creationId xmlns:a16="http://schemas.microsoft.com/office/drawing/2014/main" xmlns="" id="{37B83015-BA8F-409F-BBA9-EA8E40A34665}"/>
                </a:ext>
              </a:extLst>
            </p:cNvPr>
            <p:cNvSpPr txBox="1"/>
            <p:nvPr/>
          </p:nvSpPr>
          <p:spPr>
            <a:xfrm>
              <a:off x="1478709" y="2799095"/>
              <a:ext cx="4644207" cy="369332"/>
            </a:xfrm>
            <a:prstGeom prst="rect">
              <a:avLst/>
            </a:prstGeom>
            <a:noFill/>
          </p:spPr>
          <p:txBody>
            <a:bodyPr wrap="square" rtlCol="0" anchor="t">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Arial" panose="020B0604020202020204" pitchFamily="34" charset="0"/>
                  <a:ea typeface="Inter" panose="020B0502030000000004" pitchFamily="34" charset="0"/>
                  <a:cs typeface="Arial" panose="020B0604020202020204" pitchFamily="34" charset="0"/>
                </a:rPr>
                <a:t>Arguments Panel</a:t>
              </a:r>
            </a:p>
          </p:txBody>
        </p:sp>
      </p:grpSp>
      <p:grpSp>
        <p:nvGrpSpPr>
          <p:cNvPr id="43" name="Group 42">
            <a:extLst>
              <a:ext uri="{FF2B5EF4-FFF2-40B4-BE49-F238E27FC236}">
                <a16:creationId xmlns:a16="http://schemas.microsoft.com/office/drawing/2014/main" xmlns="" id="{4096A875-055C-4604-9D81-03459818D311}"/>
              </a:ext>
            </a:extLst>
          </p:cNvPr>
          <p:cNvGrpSpPr/>
          <p:nvPr/>
        </p:nvGrpSpPr>
        <p:grpSpPr>
          <a:xfrm>
            <a:off x="6387527" y="1547213"/>
            <a:ext cx="5213733" cy="835159"/>
            <a:chOff x="565708" y="1536777"/>
            <a:chExt cx="5213733" cy="835159"/>
          </a:xfrm>
        </p:grpSpPr>
        <p:sp>
          <p:nvSpPr>
            <p:cNvPr id="44" name="Rectangle 43">
              <a:extLst>
                <a:ext uri="{FF2B5EF4-FFF2-40B4-BE49-F238E27FC236}">
                  <a16:creationId xmlns:a16="http://schemas.microsoft.com/office/drawing/2014/main" xmlns="" id="{E7FB74E5-A96D-4B8F-9355-4A9533BD3DF2}"/>
                </a:ext>
              </a:extLst>
            </p:cNvPr>
            <p:cNvSpPr/>
            <p:nvPr/>
          </p:nvSpPr>
          <p:spPr>
            <a:xfrm>
              <a:off x="1405441" y="1548976"/>
              <a:ext cx="4374000" cy="822960"/>
            </a:xfrm>
            <a:prstGeom prst="rect">
              <a:avLst/>
            </a:prstGeom>
            <a:solidFill>
              <a:srgbClr val="F1F6F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a:ln>
                  <a:noFill/>
                </a:ln>
                <a:solidFill>
                  <a:prstClr val="white"/>
                </a:solidFill>
                <a:effectLst/>
                <a:uLnTx/>
                <a:uFillTx/>
                <a:latin typeface="Arial" panose="020B0604020202020204" pitchFamily="34" charset="0"/>
                <a:ea typeface="Inter" panose="020B0502030000000004" pitchFamily="34" charset="0"/>
                <a:cs typeface="Arial" panose="020B0604020202020204" pitchFamily="34" charset="0"/>
              </a:endParaRPr>
            </a:p>
          </p:txBody>
        </p:sp>
        <p:sp>
          <p:nvSpPr>
            <p:cNvPr id="45" name="Rectangle 44">
              <a:extLst>
                <a:ext uri="{FF2B5EF4-FFF2-40B4-BE49-F238E27FC236}">
                  <a16:creationId xmlns:a16="http://schemas.microsoft.com/office/drawing/2014/main" xmlns="" id="{E4D1D295-A7E0-4197-8982-DDE0B0433A97}"/>
                </a:ext>
              </a:extLst>
            </p:cNvPr>
            <p:cNvSpPr/>
            <p:nvPr>
              <p:custDataLst>
                <p:tags r:id="rId3"/>
              </p:custDataLst>
            </p:nvPr>
          </p:nvSpPr>
          <p:spPr>
            <a:xfrm>
              <a:off x="565708" y="1536777"/>
              <a:ext cx="822960" cy="822960"/>
            </a:xfrm>
            <a:prstGeom prst="rect">
              <a:avLst/>
            </a:prstGeom>
            <a:solidFill>
              <a:srgbClr val="38C6F4"/>
            </a:solidFill>
            <a:ln>
              <a:noFill/>
            </a:ln>
            <a:effectLst>
              <a:outerShdw blurRad="50800" dist="381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Arial" panose="020B0604020202020204" pitchFamily="34" charset="0"/>
                <a:ea typeface="Inter" panose="020B0502030000000004" pitchFamily="34" charset="0"/>
                <a:cs typeface="Arial" panose="020B0604020202020204" pitchFamily="34" charset="0"/>
              </a:endParaRPr>
            </a:p>
          </p:txBody>
        </p:sp>
        <p:sp>
          <p:nvSpPr>
            <p:cNvPr id="46" name="TextBox 45">
              <a:extLst>
                <a:ext uri="{FF2B5EF4-FFF2-40B4-BE49-F238E27FC236}">
                  <a16:creationId xmlns:a16="http://schemas.microsoft.com/office/drawing/2014/main" xmlns="" id="{989018EF-9B92-4DEE-BFEC-5E81E8781ECB}"/>
                </a:ext>
              </a:extLst>
            </p:cNvPr>
            <p:cNvSpPr txBox="1"/>
            <p:nvPr/>
          </p:nvSpPr>
          <p:spPr>
            <a:xfrm>
              <a:off x="762558" y="1636967"/>
              <a:ext cx="778510" cy="64633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white"/>
                  </a:solidFill>
                  <a:effectLst/>
                  <a:uLnTx/>
                  <a:uFillTx/>
                  <a:latin typeface="Arial" panose="020B0604020202020204" pitchFamily="34" charset="0"/>
                  <a:ea typeface="Inter" panose="020B0502030000000004" pitchFamily="34" charset="0"/>
                  <a:cs typeface="Arial" panose="020B0604020202020204" pitchFamily="34" charset="0"/>
                </a:rPr>
                <a:t>06</a:t>
              </a:r>
            </a:p>
          </p:txBody>
        </p:sp>
        <p:sp>
          <p:nvSpPr>
            <p:cNvPr id="47" name="TextBox 46">
              <a:extLst>
                <a:ext uri="{FF2B5EF4-FFF2-40B4-BE49-F238E27FC236}">
                  <a16:creationId xmlns:a16="http://schemas.microsoft.com/office/drawing/2014/main" xmlns="" id="{62BD449C-3B88-46DA-8D3A-BDDF23E65DD3}"/>
                </a:ext>
              </a:extLst>
            </p:cNvPr>
            <p:cNvSpPr txBox="1"/>
            <p:nvPr/>
          </p:nvSpPr>
          <p:spPr>
            <a:xfrm>
              <a:off x="1478709" y="1775790"/>
              <a:ext cx="3634712" cy="369332"/>
            </a:xfrm>
            <a:prstGeom prst="rect">
              <a:avLst/>
            </a:prstGeom>
            <a:noFill/>
          </p:spPr>
          <p:txBody>
            <a:bodyPr wrap="square" rtlCol="0" anchor="t">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Arial" panose="020B0604020202020204" pitchFamily="34" charset="0"/>
                  <a:ea typeface="Inter" panose="020B0502030000000004" pitchFamily="34" charset="0"/>
                  <a:cs typeface="Arial" panose="020B0604020202020204" pitchFamily="34" charset="0"/>
                </a:rPr>
                <a:t>Argument Directions</a:t>
              </a:r>
            </a:p>
          </p:txBody>
        </p:sp>
      </p:grpSp>
      <p:grpSp>
        <p:nvGrpSpPr>
          <p:cNvPr id="48" name="Group 47">
            <a:extLst>
              <a:ext uri="{FF2B5EF4-FFF2-40B4-BE49-F238E27FC236}">
                <a16:creationId xmlns:a16="http://schemas.microsoft.com/office/drawing/2014/main" xmlns="" id="{253B5B34-E6D4-4DB1-8BD6-83D6C99A01CF}"/>
              </a:ext>
            </a:extLst>
          </p:cNvPr>
          <p:cNvGrpSpPr/>
          <p:nvPr/>
        </p:nvGrpSpPr>
        <p:grpSpPr>
          <a:xfrm>
            <a:off x="6387527" y="2595195"/>
            <a:ext cx="5557208" cy="831148"/>
            <a:chOff x="565708" y="2572281"/>
            <a:chExt cx="5557208" cy="831148"/>
          </a:xfrm>
        </p:grpSpPr>
        <p:sp>
          <p:nvSpPr>
            <p:cNvPr id="49" name="Rectangle 48">
              <a:extLst>
                <a:ext uri="{FF2B5EF4-FFF2-40B4-BE49-F238E27FC236}">
                  <a16:creationId xmlns:a16="http://schemas.microsoft.com/office/drawing/2014/main" xmlns="" id="{D7AA121A-8F47-49E5-B3CC-4343FCB60CFF}"/>
                </a:ext>
              </a:extLst>
            </p:cNvPr>
            <p:cNvSpPr/>
            <p:nvPr/>
          </p:nvSpPr>
          <p:spPr>
            <a:xfrm>
              <a:off x="1405441" y="2572281"/>
              <a:ext cx="4374000" cy="822960"/>
            </a:xfrm>
            <a:prstGeom prst="rect">
              <a:avLst/>
            </a:prstGeom>
            <a:solidFill>
              <a:srgbClr val="F1F6F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a:ln>
                  <a:noFill/>
                </a:ln>
                <a:solidFill>
                  <a:prstClr val="white"/>
                </a:solidFill>
                <a:effectLst/>
                <a:uLnTx/>
                <a:uFillTx/>
                <a:latin typeface="Arial" panose="020B0604020202020204" pitchFamily="34" charset="0"/>
                <a:ea typeface="Inter" panose="020B0502030000000004" pitchFamily="34" charset="0"/>
                <a:cs typeface="Arial" panose="020B0604020202020204" pitchFamily="34" charset="0"/>
              </a:endParaRPr>
            </a:p>
          </p:txBody>
        </p:sp>
        <p:sp>
          <p:nvSpPr>
            <p:cNvPr id="50" name="Rectangle 49">
              <a:extLst>
                <a:ext uri="{FF2B5EF4-FFF2-40B4-BE49-F238E27FC236}">
                  <a16:creationId xmlns:a16="http://schemas.microsoft.com/office/drawing/2014/main" xmlns="" id="{A085B32B-0151-43C8-9E0F-546253293AAC}"/>
                </a:ext>
              </a:extLst>
            </p:cNvPr>
            <p:cNvSpPr/>
            <p:nvPr>
              <p:custDataLst>
                <p:tags r:id="rId2"/>
              </p:custDataLst>
            </p:nvPr>
          </p:nvSpPr>
          <p:spPr>
            <a:xfrm>
              <a:off x="565708" y="2580469"/>
              <a:ext cx="822960" cy="822960"/>
            </a:xfrm>
            <a:prstGeom prst="rect">
              <a:avLst/>
            </a:prstGeom>
            <a:solidFill>
              <a:srgbClr val="38C6F4"/>
            </a:solidFill>
            <a:ln>
              <a:noFill/>
            </a:ln>
            <a:effectLst>
              <a:outerShdw blurRad="50800" dist="381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Arial" panose="020B0604020202020204" pitchFamily="34" charset="0"/>
                <a:ea typeface="Inter" panose="020B0502030000000004" pitchFamily="34" charset="0"/>
                <a:cs typeface="Arial" panose="020B0604020202020204" pitchFamily="34" charset="0"/>
              </a:endParaRPr>
            </a:p>
          </p:txBody>
        </p:sp>
        <p:sp>
          <p:nvSpPr>
            <p:cNvPr id="51" name="TextBox 50">
              <a:extLst>
                <a:ext uri="{FF2B5EF4-FFF2-40B4-BE49-F238E27FC236}">
                  <a16:creationId xmlns:a16="http://schemas.microsoft.com/office/drawing/2014/main" xmlns="" id="{C20F8CB1-36A0-4732-9FFB-6FDA9A047E65}"/>
                </a:ext>
              </a:extLst>
            </p:cNvPr>
            <p:cNvSpPr txBox="1"/>
            <p:nvPr/>
          </p:nvSpPr>
          <p:spPr>
            <a:xfrm>
              <a:off x="724458" y="2680659"/>
              <a:ext cx="778510" cy="64633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white"/>
                  </a:solidFill>
                  <a:effectLst/>
                  <a:uLnTx/>
                  <a:uFillTx/>
                  <a:latin typeface="Arial" panose="020B0604020202020204" pitchFamily="34" charset="0"/>
                  <a:ea typeface="Inter" panose="020B0502030000000004" pitchFamily="34" charset="0"/>
                  <a:cs typeface="Arial" panose="020B0604020202020204" pitchFamily="34" charset="0"/>
                </a:rPr>
                <a:t>07</a:t>
              </a:r>
            </a:p>
          </p:txBody>
        </p:sp>
        <p:sp>
          <p:nvSpPr>
            <p:cNvPr id="52" name="TextBox 51">
              <a:extLst>
                <a:ext uri="{FF2B5EF4-FFF2-40B4-BE49-F238E27FC236}">
                  <a16:creationId xmlns:a16="http://schemas.microsoft.com/office/drawing/2014/main" xmlns="" id="{1C5A9772-551D-4EC2-8ACB-527E7EC34946}"/>
                </a:ext>
              </a:extLst>
            </p:cNvPr>
            <p:cNvSpPr txBox="1"/>
            <p:nvPr/>
          </p:nvSpPr>
          <p:spPr>
            <a:xfrm>
              <a:off x="1478709" y="2799095"/>
              <a:ext cx="4644207" cy="369332"/>
            </a:xfrm>
            <a:prstGeom prst="rect">
              <a:avLst/>
            </a:prstGeom>
            <a:noFill/>
          </p:spPr>
          <p:txBody>
            <a:bodyPr wrap="square" rtlCol="0" anchor="t">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Arial" panose="020B0604020202020204" pitchFamily="34" charset="0"/>
                  <a:ea typeface="Inter" panose="020B0502030000000004" pitchFamily="34" charset="0"/>
                  <a:cs typeface="Arial" panose="020B0604020202020204" pitchFamily="34" charset="0"/>
                </a:rPr>
                <a:t>Arguments vs. Variables</a:t>
              </a:r>
            </a:p>
          </p:txBody>
        </p:sp>
      </p:grpSp>
    </p:spTree>
    <p:custDataLst>
      <p:tags r:id="rId1"/>
    </p:custDataLst>
    <p:extLst>
      <p:ext uri="{BB962C8B-B14F-4D97-AF65-F5344CB8AC3E}">
        <p14:creationId xmlns:p14="http://schemas.microsoft.com/office/powerpoint/2010/main" val="16222173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xmlns="" id="{315B12EF-73AA-45B9-8ED1-1CEA999685FB}"/>
              </a:ext>
            </a:extLst>
          </p:cNvPr>
          <p:cNvPicPr>
            <a:picLocks noChangeAspect="1"/>
          </p:cNvPicPr>
          <p:nvPr/>
        </p:nvPicPr>
        <p:blipFill>
          <a:blip r:embed="rId9"/>
          <a:srcRect/>
          <a:stretch/>
        </p:blipFill>
        <p:spPr>
          <a:xfrm>
            <a:off x="10353196" y="349030"/>
            <a:ext cx="1419987" cy="325698"/>
          </a:xfrm>
          <a:prstGeom prst="rect">
            <a:avLst/>
          </a:prstGeom>
        </p:spPr>
      </p:pic>
      <p:sp>
        <p:nvSpPr>
          <p:cNvPr id="23" name="Freeform: Shape 41">
            <a:extLst>
              <a:ext uri="{FF2B5EF4-FFF2-40B4-BE49-F238E27FC236}">
                <a16:creationId xmlns:a16="http://schemas.microsoft.com/office/drawing/2014/main" xmlns="" id="{107486C9-CB0B-4CA7-A35A-8B31BD58AAA8}"/>
              </a:ext>
            </a:extLst>
          </p:cNvPr>
          <p:cNvSpPr txBox="1">
            <a:spLocks/>
          </p:cNvSpPr>
          <p:nvPr/>
        </p:nvSpPr>
        <p:spPr>
          <a:xfrm rot="16200000">
            <a:off x="9350039" y="515505"/>
            <a:ext cx="520273" cy="520405"/>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chemeClr val="bg1">
              <a:lumMod val="85000"/>
              <a:alpha val="50000"/>
            </a:schemeClr>
          </a:solidFill>
        </p:spPr>
        <p:txBody>
          <a:bodyPr wrap="square">
            <a:noAutofit/>
          </a:bodyPr>
          <a:lstStyle>
            <a:lvl1pPr marL="0" indent="0" algn="l" defTabSz="457200" rtl="0" eaLnBrk="1" latinLnBrk="0" hangingPunct="1">
              <a:spcBef>
                <a:spcPts val="1000"/>
              </a:spcBef>
              <a:buFont typeface="Arial"/>
              <a:buNone/>
              <a:defRPr sz="14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14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14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14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1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1000"/>
              </a:spcBef>
              <a:spcAft>
                <a:spcPts val="0"/>
              </a:spcAft>
              <a:buClrTx/>
              <a:buSzTx/>
              <a:buFont typeface="Arial"/>
              <a:buNone/>
              <a:tabLst/>
              <a:defRPr/>
            </a:pPr>
            <a:r>
              <a:rPr kumimoji="0" lang="en-US" sz="1400" b="0" i="0" u="none" strike="noStrike" kern="1200" cap="none" spc="0" normalizeH="0" baseline="0" noProof="0">
                <a:ln>
                  <a:noFill/>
                </a:ln>
                <a:solidFill>
                  <a:prstClr val="white">
                    <a:alpha val="0"/>
                  </a:prstClr>
                </a:solidFill>
                <a:effectLst/>
                <a:uLnTx/>
                <a:uFillTx/>
                <a:latin typeface="Arial"/>
                <a:ea typeface="+mn-ea"/>
                <a:cs typeface="Arial"/>
              </a:rPr>
              <a:t> </a:t>
            </a:r>
          </a:p>
        </p:txBody>
      </p:sp>
      <p:sp>
        <p:nvSpPr>
          <p:cNvPr id="24" name="TextBox 23">
            <a:extLst>
              <a:ext uri="{FF2B5EF4-FFF2-40B4-BE49-F238E27FC236}">
                <a16:creationId xmlns:a16="http://schemas.microsoft.com/office/drawing/2014/main" xmlns="" id="{06C24D5D-838D-4538-9DDD-5D6A300F05FD}"/>
              </a:ext>
            </a:extLst>
          </p:cNvPr>
          <p:cNvSpPr txBox="1">
            <a:spLocks/>
          </p:cNvSpPr>
          <p:nvPr/>
        </p:nvSpPr>
        <p:spPr>
          <a:xfrm>
            <a:off x="7041922" y="1"/>
            <a:ext cx="2011251" cy="783591"/>
          </a:xfrm>
          <a:custGeom>
            <a:avLst/>
            <a:gdLst>
              <a:gd name="connsiteX0" fmla="*/ 0 w 2010727"/>
              <a:gd name="connsiteY0" fmla="*/ 0 h 783591"/>
              <a:gd name="connsiteX1" fmla="*/ 554656 w 2010727"/>
              <a:gd name="connsiteY1" fmla="*/ 0 h 783591"/>
              <a:gd name="connsiteX2" fmla="*/ 572969 w 2010727"/>
              <a:gd name="connsiteY2" fmla="*/ 33738 h 783591"/>
              <a:gd name="connsiteX3" fmla="*/ 1005363 w 2010727"/>
              <a:gd name="connsiteY3" fmla="*/ 263640 h 783591"/>
              <a:gd name="connsiteX4" fmla="*/ 1437757 w 2010727"/>
              <a:gd name="connsiteY4" fmla="*/ 33738 h 783591"/>
              <a:gd name="connsiteX5" fmla="*/ 1456070 w 2010727"/>
              <a:gd name="connsiteY5" fmla="*/ 0 h 783591"/>
              <a:gd name="connsiteX6" fmla="*/ 2010727 w 2010727"/>
              <a:gd name="connsiteY6" fmla="*/ 0 h 783591"/>
              <a:gd name="connsiteX7" fmla="*/ 1964925 w 2010727"/>
              <a:gd name="connsiteY7" fmla="*/ 147550 h 783591"/>
              <a:gd name="connsiteX8" fmla="*/ 1005363 w 2010727"/>
              <a:gd name="connsiteY8" fmla="*/ 783591 h 783591"/>
              <a:gd name="connsiteX9" fmla="*/ 45802 w 2010727"/>
              <a:gd name="connsiteY9" fmla="*/ 147550 h 783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10727" h="783591">
                <a:moveTo>
                  <a:pt x="0" y="0"/>
                </a:moveTo>
                <a:lnTo>
                  <a:pt x="554656" y="0"/>
                </a:lnTo>
                <a:lnTo>
                  <a:pt x="572969" y="33738"/>
                </a:lnTo>
                <a:cubicBezTo>
                  <a:pt x="666677" y="172444"/>
                  <a:pt x="825370" y="263640"/>
                  <a:pt x="1005363" y="263640"/>
                </a:cubicBezTo>
                <a:cubicBezTo>
                  <a:pt x="1185356" y="263640"/>
                  <a:pt x="1344049" y="172444"/>
                  <a:pt x="1437757" y="33738"/>
                </a:cubicBezTo>
                <a:lnTo>
                  <a:pt x="1456070" y="0"/>
                </a:lnTo>
                <a:lnTo>
                  <a:pt x="2010727" y="0"/>
                </a:lnTo>
                <a:lnTo>
                  <a:pt x="1964925" y="147550"/>
                </a:lnTo>
                <a:cubicBezTo>
                  <a:pt x="1806831" y="521325"/>
                  <a:pt x="1436725" y="783591"/>
                  <a:pt x="1005363" y="783591"/>
                </a:cubicBezTo>
                <a:cubicBezTo>
                  <a:pt x="574001" y="783591"/>
                  <a:pt x="203895" y="521325"/>
                  <a:pt x="45802" y="147550"/>
                </a:cubicBezTo>
                <a:close/>
              </a:path>
            </a:pathLst>
          </a:custGeom>
          <a:solidFill>
            <a:schemeClr val="bg1">
              <a:lumMod val="85000"/>
              <a:alpha val="50000"/>
            </a:schemeClr>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1000"/>
              </a:spcBef>
              <a:spcAft>
                <a:spcPts val="0"/>
              </a:spcAft>
              <a:buClrTx/>
              <a:buSzTx/>
              <a:buFont typeface="Arial"/>
              <a:buNone/>
              <a:tabLst/>
              <a:defRPr/>
            </a:pPr>
            <a:r>
              <a:rPr kumimoji="0" lang="en-US" sz="2000" b="0" i="0" u="none" strike="noStrike" kern="1200" cap="none" spc="0" normalizeH="0" baseline="0" noProof="0">
                <a:ln>
                  <a:noFill/>
                </a:ln>
                <a:solidFill>
                  <a:prstClr val="white">
                    <a:alpha val="0"/>
                  </a:prstClr>
                </a:solidFill>
                <a:effectLst/>
                <a:uLnTx/>
                <a:uFillTx/>
                <a:latin typeface="Arial"/>
                <a:ea typeface="+mn-ea"/>
                <a:cs typeface="Arial"/>
              </a:rPr>
              <a:t> </a:t>
            </a:r>
          </a:p>
        </p:txBody>
      </p:sp>
      <p:grpSp>
        <p:nvGrpSpPr>
          <p:cNvPr id="25" name="Group 24">
            <a:extLst>
              <a:ext uri="{FF2B5EF4-FFF2-40B4-BE49-F238E27FC236}">
                <a16:creationId xmlns:a16="http://schemas.microsoft.com/office/drawing/2014/main" xmlns="" id="{A31CAD9F-F30B-4992-BA61-4038E6DC28DD}"/>
              </a:ext>
            </a:extLst>
          </p:cNvPr>
          <p:cNvGrpSpPr/>
          <p:nvPr/>
        </p:nvGrpSpPr>
        <p:grpSpPr>
          <a:xfrm>
            <a:off x="6991767" y="244608"/>
            <a:ext cx="4972747" cy="549346"/>
            <a:chOff x="6989946" y="244608"/>
            <a:chExt cx="4971452" cy="549346"/>
          </a:xfrm>
        </p:grpSpPr>
        <p:sp>
          <p:nvSpPr>
            <p:cNvPr id="26" name="Freeform: Shape 25">
              <a:extLst>
                <a:ext uri="{FF2B5EF4-FFF2-40B4-BE49-F238E27FC236}">
                  <a16:creationId xmlns:a16="http://schemas.microsoft.com/office/drawing/2014/main" xmlns="" id="{085B2156-6479-48C3-820F-1BA99C6A8199}"/>
                </a:ext>
              </a:extLst>
            </p:cNvPr>
            <p:cNvSpPr/>
            <p:nvPr userDrawn="1"/>
          </p:nvSpPr>
          <p:spPr>
            <a:xfrm rot="5400000">
              <a:off x="11021749" y="-145696"/>
              <a:ext cx="549346" cy="1329953"/>
            </a:xfrm>
            <a:custGeom>
              <a:avLst/>
              <a:gdLst>
                <a:gd name="connsiteX0" fmla="*/ 520400 w 549346"/>
                <a:gd name="connsiteY0" fmla="*/ 28951 h 1329953"/>
                <a:gd name="connsiteX1" fmla="*/ 520400 w 549346"/>
                <a:gd name="connsiteY1" fmla="*/ 7 h 1329953"/>
                <a:gd name="connsiteX2" fmla="*/ 549346 w 549346"/>
                <a:gd name="connsiteY2" fmla="*/ 7 h 1329953"/>
                <a:gd name="connsiteX3" fmla="*/ 549346 w 549346"/>
                <a:gd name="connsiteY3" fmla="*/ 28951 h 1329953"/>
                <a:gd name="connsiteX4" fmla="*/ 520400 w 549346"/>
                <a:gd name="connsiteY4" fmla="*/ 289151 h 1329953"/>
                <a:gd name="connsiteX5" fmla="*/ 520400 w 549346"/>
                <a:gd name="connsiteY5" fmla="*/ 260207 h 1329953"/>
                <a:gd name="connsiteX6" fmla="*/ 549346 w 549346"/>
                <a:gd name="connsiteY6" fmla="*/ 260207 h 1329953"/>
                <a:gd name="connsiteX7" fmla="*/ 549346 w 549346"/>
                <a:gd name="connsiteY7" fmla="*/ 289151 h 1329953"/>
                <a:gd name="connsiteX8" fmla="*/ 520400 w 549346"/>
                <a:gd name="connsiteY8" fmla="*/ 549351 h 1329953"/>
                <a:gd name="connsiteX9" fmla="*/ 520400 w 549346"/>
                <a:gd name="connsiteY9" fmla="*/ 520407 h 1329953"/>
                <a:gd name="connsiteX10" fmla="*/ 549346 w 549346"/>
                <a:gd name="connsiteY10" fmla="*/ 520407 h 1329953"/>
                <a:gd name="connsiteX11" fmla="*/ 549346 w 549346"/>
                <a:gd name="connsiteY11" fmla="*/ 549351 h 1329953"/>
                <a:gd name="connsiteX12" fmla="*/ 520400 w 549346"/>
                <a:gd name="connsiteY12" fmla="*/ 809555 h 1329953"/>
                <a:gd name="connsiteX13" fmla="*/ 520400 w 549346"/>
                <a:gd name="connsiteY13" fmla="*/ 780609 h 1329953"/>
                <a:gd name="connsiteX14" fmla="*/ 549346 w 549346"/>
                <a:gd name="connsiteY14" fmla="*/ 780609 h 1329953"/>
                <a:gd name="connsiteX15" fmla="*/ 549346 w 549346"/>
                <a:gd name="connsiteY15" fmla="*/ 809555 h 1329953"/>
                <a:gd name="connsiteX16" fmla="*/ 520400 w 549346"/>
                <a:gd name="connsiteY16" fmla="*/ 1069753 h 1329953"/>
                <a:gd name="connsiteX17" fmla="*/ 520400 w 549346"/>
                <a:gd name="connsiteY17" fmla="*/ 1040809 h 1329953"/>
                <a:gd name="connsiteX18" fmla="*/ 549346 w 549346"/>
                <a:gd name="connsiteY18" fmla="*/ 1040809 h 1329953"/>
                <a:gd name="connsiteX19" fmla="*/ 549346 w 549346"/>
                <a:gd name="connsiteY19" fmla="*/ 1069753 h 1329953"/>
                <a:gd name="connsiteX20" fmla="*/ 520400 w 549346"/>
                <a:gd name="connsiteY20" fmla="*/ 1329953 h 1329953"/>
                <a:gd name="connsiteX21" fmla="*/ 520400 w 549346"/>
                <a:gd name="connsiteY21" fmla="*/ 1301009 h 1329953"/>
                <a:gd name="connsiteX22" fmla="*/ 549346 w 549346"/>
                <a:gd name="connsiteY22" fmla="*/ 1301009 h 1329953"/>
                <a:gd name="connsiteX23" fmla="*/ 549346 w 549346"/>
                <a:gd name="connsiteY23" fmla="*/ 1329953 h 1329953"/>
                <a:gd name="connsiteX24" fmla="*/ 260201 w 549346"/>
                <a:gd name="connsiteY24" fmla="*/ 28949 h 1329953"/>
                <a:gd name="connsiteX25" fmla="*/ 260201 w 549346"/>
                <a:gd name="connsiteY25" fmla="*/ 3 h 1329953"/>
                <a:gd name="connsiteX26" fmla="*/ 289145 w 549346"/>
                <a:gd name="connsiteY26" fmla="*/ 3 h 1329953"/>
                <a:gd name="connsiteX27" fmla="*/ 289145 w 549346"/>
                <a:gd name="connsiteY27" fmla="*/ 28949 h 1329953"/>
                <a:gd name="connsiteX28" fmla="*/ 0 w 549346"/>
                <a:gd name="connsiteY28" fmla="*/ 28947 h 1329953"/>
                <a:gd name="connsiteX29" fmla="*/ 0 w 549346"/>
                <a:gd name="connsiteY29" fmla="*/ 0 h 1329953"/>
                <a:gd name="connsiteX30" fmla="*/ 28944 w 549346"/>
                <a:gd name="connsiteY30" fmla="*/ 0 h 1329953"/>
                <a:gd name="connsiteX31" fmla="*/ 28944 w 549346"/>
                <a:gd name="connsiteY31" fmla="*/ 28947 h 1329953"/>
                <a:gd name="connsiteX32" fmla="*/ 0 w 549346"/>
                <a:gd name="connsiteY32" fmla="*/ 289147 h 1329953"/>
                <a:gd name="connsiteX33" fmla="*/ 0 w 549346"/>
                <a:gd name="connsiteY33" fmla="*/ 260203 h 1329953"/>
                <a:gd name="connsiteX34" fmla="*/ 28944 w 549346"/>
                <a:gd name="connsiteY34" fmla="*/ 260203 h 1329953"/>
                <a:gd name="connsiteX35" fmla="*/ 28944 w 549346"/>
                <a:gd name="connsiteY35" fmla="*/ 289147 h 1329953"/>
                <a:gd name="connsiteX36" fmla="*/ 0 w 549346"/>
                <a:gd name="connsiteY36" fmla="*/ 549347 h 1329953"/>
                <a:gd name="connsiteX37" fmla="*/ 0 w 549346"/>
                <a:gd name="connsiteY37" fmla="*/ 520403 h 1329953"/>
                <a:gd name="connsiteX38" fmla="*/ 28944 w 549346"/>
                <a:gd name="connsiteY38" fmla="*/ 520403 h 1329953"/>
                <a:gd name="connsiteX39" fmla="*/ 28944 w 549346"/>
                <a:gd name="connsiteY39" fmla="*/ 549347 h 1329953"/>
                <a:gd name="connsiteX40" fmla="*/ 0 w 549346"/>
                <a:gd name="connsiteY40" fmla="*/ 809549 h 1329953"/>
                <a:gd name="connsiteX41" fmla="*/ 0 w 549346"/>
                <a:gd name="connsiteY41" fmla="*/ 780603 h 1329953"/>
                <a:gd name="connsiteX42" fmla="*/ 28944 w 549346"/>
                <a:gd name="connsiteY42" fmla="*/ 780603 h 1329953"/>
                <a:gd name="connsiteX43" fmla="*/ 28944 w 549346"/>
                <a:gd name="connsiteY43" fmla="*/ 809549 h 1329953"/>
                <a:gd name="connsiteX44" fmla="*/ 0 w 549346"/>
                <a:gd name="connsiteY44" fmla="*/ 1069747 h 1329953"/>
                <a:gd name="connsiteX45" fmla="*/ 0 w 549346"/>
                <a:gd name="connsiteY45" fmla="*/ 1040803 h 1329953"/>
                <a:gd name="connsiteX46" fmla="*/ 28944 w 549346"/>
                <a:gd name="connsiteY46" fmla="*/ 1040803 h 1329953"/>
                <a:gd name="connsiteX47" fmla="*/ 28944 w 549346"/>
                <a:gd name="connsiteY47" fmla="*/ 1069747 h 1329953"/>
                <a:gd name="connsiteX48" fmla="*/ 0 w 549346"/>
                <a:gd name="connsiteY48" fmla="*/ 1329947 h 1329953"/>
                <a:gd name="connsiteX49" fmla="*/ 0 w 549346"/>
                <a:gd name="connsiteY49" fmla="*/ 1301003 h 1329953"/>
                <a:gd name="connsiteX50" fmla="*/ 28944 w 549346"/>
                <a:gd name="connsiteY50" fmla="*/ 1301003 h 1329953"/>
                <a:gd name="connsiteX51" fmla="*/ 28944 w 549346"/>
                <a:gd name="connsiteY51" fmla="*/ 1329947 h 1329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549346" h="1329953">
                  <a:moveTo>
                    <a:pt x="520400" y="28951"/>
                  </a:moveTo>
                  <a:lnTo>
                    <a:pt x="520400" y="7"/>
                  </a:lnTo>
                  <a:lnTo>
                    <a:pt x="549346" y="7"/>
                  </a:lnTo>
                  <a:lnTo>
                    <a:pt x="549346" y="28951"/>
                  </a:lnTo>
                  <a:close/>
                  <a:moveTo>
                    <a:pt x="520400" y="289151"/>
                  </a:moveTo>
                  <a:lnTo>
                    <a:pt x="520400" y="260207"/>
                  </a:lnTo>
                  <a:lnTo>
                    <a:pt x="549346" y="260207"/>
                  </a:lnTo>
                  <a:lnTo>
                    <a:pt x="549346" y="289151"/>
                  </a:lnTo>
                  <a:close/>
                  <a:moveTo>
                    <a:pt x="520400" y="549351"/>
                  </a:moveTo>
                  <a:lnTo>
                    <a:pt x="520400" y="520407"/>
                  </a:lnTo>
                  <a:lnTo>
                    <a:pt x="549346" y="520407"/>
                  </a:lnTo>
                  <a:lnTo>
                    <a:pt x="549346" y="549351"/>
                  </a:lnTo>
                  <a:close/>
                  <a:moveTo>
                    <a:pt x="520400" y="809555"/>
                  </a:moveTo>
                  <a:lnTo>
                    <a:pt x="520400" y="780609"/>
                  </a:lnTo>
                  <a:lnTo>
                    <a:pt x="549346" y="780609"/>
                  </a:lnTo>
                  <a:lnTo>
                    <a:pt x="549346" y="809555"/>
                  </a:lnTo>
                  <a:close/>
                  <a:moveTo>
                    <a:pt x="520400" y="1069753"/>
                  </a:moveTo>
                  <a:lnTo>
                    <a:pt x="520400" y="1040809"/>
                  </a:lnTo>
                  <a:lnTo>
                    <a:pt x="549346" y="1040809"/>
                  </a:lnTo>
                  <a:lnTo>
                    <a:pt x="549346" y="1069753"/>
                  </a:lnTo>
                  <a:close/>
                  <a:moveTo>
                    <a:pt x="520400" y="1329953"/>
                  </a:moveTo>
                  <a:lnTo>
                    <a:pt x="520400" y="1301009"/>
                  </a:lnTo>
                  <a:lnTo>
                    <a:pt x="549346" y="1301009"/>
                  </a:lnTo>
                  <a:lnTo>
                    <a:pt x="549346" y="1329953"/>
                  </a:lnTo>
                  <a:close/>
                  <a:moveTo>
                    <a:pt x="260201" y="28949"/>
                  </a:moveTo>
                  <a:lnTo>
                    <a:pt x="260201" y="3"/>
                  </a:lnTo>
                  <a:lnTo>
                    <a:pt x="289145" y="3"/>
                  </a:lnTo>
                  <a:lnTo>
                    <a:pt x="289145" y="28949"/>
                  </a:lnTo>
                  <a:close/>
                  <a:moveTo>
                    <a:pt x="0" y="28947"/>
                  </a:moveTo>
                  <a:lnTo>
                    <a:pt x="0" y="0"/>
                  </a:lnTo>
                  <a:lnTo>
                    <a:pt x="28944" y="0"/>
                  </a:lnTo>
                  <a:lnTo>
                    <a:pt x="28944" y="28947"/>
                  </a:lnTo>
                  <a:close/>
                  <a:moveTo>
                    <a:pt x="0" y="289147"/>
                  </a:moveTo>
                  <a:lnTo>
                    <a:pt x="0" y="260203"/>
                  </a:lnTo>
                  <a:lnTo>
                    <a:pt x="28944" y="260203"/>
                  </a:lnTo>
                  <a:lnTo>
                    <a:pt x="28944" y="289147"/>
                  </a:lnTo>
                  <a:close/>
                  <a:moveTo>
                    <a:pt x="0" y="549347"/>
                  </a:moveTo>
                  <a:lnTo>
                    <a:pt x="0" y="520403"/>
                  </a:lnTo>
                  <a:lnTo>
                    <a:pt x="28944" y="520403"/>
                  </a:lnTo>
                  <a:lnTo>
                    <a:pt x="28944" y="549347"/>
                  </a:lnTo>
                  <a:close/>
                  <a:moveTo>
                    <a:pt x="0" y="809549"/>
                  </a:moveTo>
                  <a:lnTo>
                    <a:pt x="0" y="780603"/>
                  </a:lnTo>
                  <a:lnTo>
                    <a:pt x="28944" y="780603"/>
                  </a:lnTo>
                  <a:lnTo>
                    <a:pt x="28944" y="809549"/>
                  </a:lnTo>
                  <a:close/>
                  <a:moveTo>
                    <a:pt x="0" y="1069747"/>
                  </a:moveTo>
                  <a:lnTo>
                    <a:pt x="0" y="1040803"/>
                  </a:lnTo>
                  <a:lnTo>
                    <a:pt x="28944" y="1040803"/>
                  </a:lnTo>
                  <a:lnTo>
                    <a:pt x="28944" y="1069747"/>
                  </a:lnTo>
                  <a:close/>
                  <a:moveTo>
                    <a:pt x="0" y="1329947"/>
                  </a:moveTo>
                  <a:lnTo>
                    <a:pt x="0" y="1301003"/>
                  </a:lnTo>
                  <a:lnTo>
                    <a:pt x="28944" y="1301003"/>
                  </a:lnTo>
                  <a:lnTo>
                    <a:pt x="28944" y="1329947"/>
                  </a:lnTo>
                  <a:close/>
                </a:path>
              </a:pathLst>
            </a:custGeom>
            <a:solidFill>
              <a:schemeClr val="tx2">
                <a:alpha val="20000"/>
              </a:schemeClr>
            </a:solidFill>
            <a:ln w="10294"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 name="Freeform: Shape 26">
              <a:extLst>
                <a:ext uri="{FF2B5EF4-FFF2-40B4-BE49-F238E27FC236}">
                  <a16:creationId xmlns:a16="http://schemas.microsoft.com/office/drawing/2014/main" xmlns="" id="{71382546-D670-4A70-89F9-354396744765}"/>
                </a:ext>
              </a:extLst>
            </p:cNvPr>
            <p:cNvSpPr/>
            <p:nvPr userDrawn="1"/>
          </p:nvSpPr>
          <p:spPr>
            <a:xfrm rot="5400000">
              <a:off x="7380249" y="-145695"/>
              <a:ext cx="549346" cy="1329951"/>
            </a:xfrm>
            <a:custGeom>
              <a:avLst/>
              <a:gdLst>
                <a:gd name="connsiteX0" fmla="*/ 520400 w 549346"/>
                <a:gd name="connsiteY0" fmla="*/ 28950 h 1329951"/>
                <a:gd name="connsiteX1" fmla="*/ 520400 w 549346"/>
                <a:gd name="connsiteY1" fmla="*/ 5 h 1329951"/>
                <a:gd name="connsiteX2" fmla="*/ 549346 w 549346"/>
                <a:gd name="connsiteY2" fmla="*/ 5 h 1329951"/>
                <a:gd name="connsiteX3" fmla="*/ 549346 w 549346"/>
                <a:gd name="connsiteY3" fmla="*/ 28950 h 1329951"/>
                <a:gd name="connsiteX4" fmla="*/ 520400 w 549346"/>
                <a:gd name="connsiteY4" fmla="*/ 289149 h 1329951"/>
                <a:gd name="connsiteX5" fmla="*/ 520400 w 549346"/>
                <a:gd name="connsiteY5" fmla="*/ 260205 h 1329951"/>
                <a:gd name="connsiteX6" fmla="*/ 549346 w 549346"/>
                <a:gd name="connsiteY6" fmla="*/ 260205 h 1329951"/>
                <a:gd name="connsiteX7" fmla="*/ 549346 w 549346"/>
                <a:gd name="connsiteY7" fmla="*/ 289149 h 1329951"/>
                <a:gd name="connsiteX8" fmla="*/ 520400 w 549346"/>
                <a:gd name="connsiteY8" fmla="*/ 549350 h 1329951"/>
                <a:gd name="connsiteX9" fmla="*/ 520400 w 549346"/>
                <a:gd name="connsiteY9" fmla="*/ 520405 h 1329951"/>
                <a:gd name="connsiteX10" fmla="*/ 549346 w 549346"/>
                <a:gd name="connsiteY10" fmla="*/ 520405 h 1329951"/>
                <a:gd name="connsiteX11" fmla="*/ 549346 w 549346"/>
                <a:gd name="connsiteY11" fmla="*/ 549350 h 1329951"/>
                <a:gd name="connsiteX12" fmla="*/ 520400 w 549346"/>
                <a:gd name="connsiteY12" fmla="*/ 809553 h 1329951"/>
                <a:gd name="connsiteX13" fmla="*/ 520400 w 549346"/>
                <a:gd name="connsiteY13" fmla="*/ 780608 h 1329951"/>
                <a:gd name="connsiteX14" fmla="*/ 549346 w 549346"/>
                <a:gd name="connsiteY14" fmla="*/ 780608 h 1329951"/>
                <a:gd name="connsiteX15" fmla="*/ 549346 w 549346"/>
                <a:gd name="connsiteY15" fmla="*/ 809553 h 1329951"/>
                <a:gd name="connsiteX16" fmla="*/ 520400 w 549346"/>
                <a:gd name="connsiteY16" fmla="*/ 1069751 h 1329951"/>
                <a:gd name="connsiteX17" fmla="*/ 520400 w 549346"/>
                <a:gd name="connsiteY17" fmla="*/ 1040807 h 1329951"/>
                <a:gd name="connsiteX18" fmla="*/ 549346 w 549346"/>
                <a:gd name="connsiteY18" fmla="*/ 1040807 h 1329951"/>
                <a:gd name="connsiteX19" fmla="*/ 549346 w 549346"/>
                <a:gd name="connsiteY19" fmla="*/ 1069751 h 1329951"/>
                <a:gd name="connsiteX20" fmla="*/ 520400 w 549346"/>
                <a:gd name="connsiteY20" fmla="*/ 1329951 h 1329951"/>
                <a:gd name="connsiteX21" fmla="*/ 520400 w 549346"/>
                <a:gd name="connsiteY21" fmla="*/ 1301007 h 1329951"/>
                <a:gd name="connsiteX22" fmla="*/ 549346 w 549346"/>
                <a:gd name="connsiteY22" fmla="*/ 1301007 h 1329951"/>
                <a:gd name="connsiteX23" fmla="*/ 549346 w 549346"/>
                <a:gd name="connsiteY23" fmla="*/ 1329951 h 1329951"/>
                <a:gd name="connsiteX24" fmla="*/ 260201 w 549346"/>
                <a:gd name="connsiteY24" fmla="*/ 28947 h 1329951"/>
                <a:gd name="connsiteX25" fmla="*/ 260201 w 549346"/>
                <a:gd name="connsiteY25" fmla="*/ 2 h 1329951"/>
                <a:gd name="connsiteX26" fmla="*/ 289145 w 549346"/>
                <a:gd name="connsiteY26" fmla="*/ 2 h 1329951"/>
                <a:gd name="connsiteX27" fmla="*/ 289145 w 549346"/>
                <a:gd name="connsiteY27" fmla="*/ 28947 h 1329951"/>
                <a:gd name="connsiteX28" fmla="*/ 260201 w 549346"/>
                <a:gd name="connsiteY28" fmla="*/ 289147 h 1329951"/>
                <a:gd name="connsiteX29" fmla="*/ 260201 w 549346"/>
                <a:gd name="connsiteY29" fmla="*/ 260203 h 1329951"/>
                <a:gd name="connsiteX30" fmla="*/ 289145 w 549346"/>
                <a:gd name="connsiteY30" fmla="*/ 260203 h 1329951"/>
                <a:gd name="connsiteX31" fmla="*/ 289145 w 549346"/>
                <a:gd name="connsiteY31" fmla="*/ 289147 h 1329951"/>
                <a:gd name="connsiteX32" fmla="*/ 260201 w 549346"/>
                <a:gd name="connsiteY32" fmla="*/ 549348 h 1329951"/>
                <a:gd name="connsiteX33" fmla="*/ 260201 w 549346"/>
                <a:gd name="connsiteY33" fmla="*/ 520403 h 1329951"/>
                <a:gd name="connsiteX34" fmla="*/ 289145 w 549346"/>
                <a:gd name="connsiteY34" fmla="*/ 520403 h 1329951"/>
                <a:gd name="connsiteX35" fmla="*/ 289145 w 549346"/>
                <a:gd name="connsiteY35" fmla="*/ 549348 h 1329951"/>
                <a:gd name="connsiteX36" fmla="*/ 260201 w 549346"/>
                <a:gd name="connsiteY36" fmla="*/ 809551 h 1329951"/>
                <a:gd name="connsiteX37" fmla="*/ 260201 w 549346"/>
                <a:gd name="connsiteY37" fmla="*/ 780605 h 1329951"/>
                <a:gd name="connsiteX38" fmla="*/ 289145 w 549346"/>
                <a:gd name="connsiteY38" fmla="*/ 780605 h 1329951"/>
                <a:gd name="connsiteX39" fmla="*/ 289145 w 549346"/>
                <a:gd name="connsiteY39" fmla="*/ 809551 h 1329951"/>
                <a:gd name="connsiteX40" fmla="*/ 260201 w 549346"/>
                <a:gd name="connsiteY40" fmla="*/ 1069748 h 1329951"/>
                <a:gd name="connsiteX41" fmla="*/ 260201 w 549346"/>
                <a:gd name="connsiteY41" fmla="*/ 1040804 h 1329951"/>
                <a:gd name="connsiteX42" fmla="*/ 289145 w 549346"/>
                <a:gd name="connsiteY42" fmla="*/ 1040804 h 1329951"/>
                <a:gd name="connsiteX43" fmla="*/ 289145 w 549346"/>
                <a:gd name="connsiteY43" fmla="*/ 1069748 h 1329951"/>
                <a:gd name="connsiteX44" fmla="*/ 260201 w 549346"/>
                <a:gd name="connsiteY44" fmla="*/ 1329948 h 1329951"/>
                <a:gd name="connsiteX45" fmla="*/ 260201 w 549346"/>
                <a:gd name="connsiteY45" fmla="*/ 1301004 h 1329951"/>
                <a:gd name="connsiteX46" fmla="*/ 289145 w 549346"/>
                <a:gd name="connsiteY46" fmla="*/ 1301004 h 1329951"/>
                <a:gd name="connsiteX47" fmla="*/ 289145 w 549346"/>
                <a:gd name="connsiteY47" fmla="*/ 1329948 h 1329951"/>
                <a:gd name="connsiteX48" fmla="*/ 0 w 549346"/>
                <a:gd name="connsiteY48" fmla="*/ 28945 h 1329951"/>
                <a:gd name="connsiteX49" fmla="*/ 0 w 549346"/>
                <a:gd name="connsiteY49" fmla="*/ 0 h 1329951"/>
                <a:gd name="connsiteX50" fmla="*/ 28944 w 549346"/>
                <a:gd name="connsiteY50" fmla="*/ 0 h 1329951"/>
                <a:gd name="connsiteX51" fmla="*/ 28944 w 549346"/>
                <a:gd name="connsiteY51" fmla="*/ 28945 h 1329951"/>
                <a:gd name="connsiteX52" fmla="*/ 0 w 549346"/>
                <a:gd name="connsiteY52" fmla="*/ 289145 h 1329951"/>
                <a:gd name="connsiteX53" fmla="*/ 0 w 549346"/>
                <a:gd name="connsiteY53" fmla="*/ 260201 h 1329951"/>
                <a:gd name="connsiteX54" fmla="*/ 28944 w 549346"/>
                <a:gd name="connsiteY54" fmla="*/ 260201 h 1329951"/>
                <a:gd name="connsiteX55" fmla="*/ 28944 w 549346"/>
                <a:gd name="connsiteY55" fmla="*/ 289145 h 1329951"/>
                <a:gd name="connsiteX56" fmla="*/ 0 w 549346"/>
                <a:gd name="connsiteY56" fmla="*/ 549346 h 1329951"/>
                <a:gd name="connsiteX57" fmla="*/ 0 w 549346"/>
                <a:gd name="connsiteY57" fmla="*/ 520401 h 1329951"/>
                <a:gd name="connsiteX58" fmla="*/ 28944 w 549346"/>
                <a:gd name="connsiteY58" fmla="*/ 520401 h 1329951"/>
                <a:gd name="connsiteX59" fmla="*/ 28944 w 549346"/>
                <a:gd name="connsiteY59" fmla="*/ 549346 h 1329951"/>
                <a:gd name="connsiteX60" fmla="*/ 0 w 549346"/>
                <a:gd name="connsiteY60" fmla="*/ 809547 h 1329951"/>
                <a:gd name="connsiteX61" fmla="*/ 0 w 549346"/>
                <a:gd name="connsiteY61" fmla="*/ 780602 h 1329951"/>
                <a:gd name="connsiteX62" fmla="*/ 28944 w 549346"/>
                <a:gd name="connsiteY62" fmla="*/ 780602 h 1329951"/>
                <a:gd name="connsiteX63" fmla="*/ 28944 w 549346"/>
                <a:gd name="connsiteY63" fmla="*/ 809547 h 1329951"/>
                <a:gd name="connsiteX64" fmla="*/ 0 w 549346"/>
                <a:gd name="connsiteY64" fmla="*/ 1069746 h 1329951"/>
                <a:gd name="connsiteX65" fmla="*/ 0 w 549346"/>
                <a:gd name="connsiteY65" fmla="*/ 1040802 h 1329951"/>
                <a:gd name="connsiteX66" fmla="*/ 28944 w 549346"/>
                <a:gd name="connsiteY66" fmla="*/ 1040802 h 1329951"/>
                <a:gd name="connsiteX67" fmla="*/ 28944 w 549346"/>
                <a:gd name="connsiteY67" fmla="*/ 1069746 h 1329951"/>
                <a:gd name="connsiteX68" fmla="*/ 0 w 549346"/>
                <a:gd name="connsiteY68" fmla="*/ 1329946 h 1329951"/>
                <a:gd name="connsiteX69" fmla="*/ 0 w 549346"/>
                <a:gd name="connsiteY69" fmla="*/ 1301002 h 1329951"/>
                <a:gd name="connsiteX70" fmla="*/ 28944 w 549346"/>
                <a:gd name="connsiteY70" fmla="*/ 1301002 h 1329951"/>
                <a:gd name="connsiteX71" fmla="*/ 28944 w 549346"/>
                <a:gd name="connsiteY71" fmla="*/ 1329946 h 1329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549346" h="1329951">
                  <a:moveTo>
                    <a:pt x="520400" y="28950"/>
                  </a:moveTo>
                  <a:lnTo>
                    <a:pt x="520400" y="5"/>
                  </a:lnTo>
                  <a:lnTo>
                    <a:pt x="549346" y="5"/>
                  </a:lnTo>
                  <a:lnTo>
                    <a:pt x="549346" y="28950"/>
                  </a:lnTo>
                  <a:close/>
                  <a:moveTo>
                    <a:pt x="520400" y="289149"/>
                  </a:moveTo>
                  <a:lnTo>
                    <a:pt x="520400" y="260205"/>
                  </a:lnTo>
                  <a:lnTo>
                    <a:pt x="549346" y="260205"/>
                  </a:lnTo>
                  <a:lnTo>
                    <a:pt x="549346" y="289149"/>
                  </a:lnTo>
                  <a:close/>
                  <a:moveTo>
                    <a:pt x="520400" y="549350"/>
                  </a:moveTo>
                  <a:lnTo>
                    <a:pt x="520400" y="520405"/>
                  </a:lnTo>
                  <a:lnTo>
                    <a:pt x="549346" y="520405"/>
                  </a:lnTo>
                  <a:lnTo>
                    <a:pt x="549346" y="549350"/>
                  </a:lnTo>
                  <a:close/>
                  <a:moveTo>
                    <a:pt x="520400" y="809553"/>
                  </a:moveTo>
                  <a:lnTo>
                    <a:pt x="520400" y="780608"/>
                  </a:lnTo>
                  <a:lnTo>
                    <a:pt x="549346" y="780608"/>
                  </a:lnTo>
                  <a:lnTo>
                    <a:pt x="549346" y="809553"/>
                  </a:lnTo>
                  <a:close/>
                  <a:moveTo>
                    <a:pt x="520400" y="1069751"/>
                  </a:moveTo>
                  <a:lnTo>
                    <a:pt x="520400" y="1040807"/>
                  </a:lnTo>
                  <a:lnTo>
                    <a:pt x="549346" y="1040807"/>
                  </a:lnTo>
                  <a:lnTo>
                    <a:pt x="549346" y="1069751"/>
                  </a:lnTo>
                  <a:close/>
                  <a:moveTo>
                    <a:pt x="520400" y="1329951"/>
                  </a:moveTo>
                  <a:lnTo>
                    <a:pt x="520400" y="1301007"/>
                  </a:lnTo>
                  <a:lnTo>
                    <a:pt x="549346" y="1301007"/>
                  </a:lnTo>
                  <a:lnTo>
                    <a:pt x="549346" y="1329951"/>
                  </a:lnTo>
                  <a:close/>
                  <a:moveTo>
                    <a:pt x="260201" y="28947"/>
                  </a:moveTo>
                  <a:lnTo>
                    <a:pt x="260201" y="2"/>
                  </a:lnTo>
                  <a:lnTo>
                    <a:pt x="289145" y="2"/>
                  </a:lnTo>
                  <a:lnTo>
                    <a:pt x="289145" y="28947"/>
                  </a:lnTo>
                  <a:close/>
                  <a:moveTo>
                    <a:pt x="260201" y="289147"/>
                  </a:moveTo>
                  <a:lnTo>
                    <a:pt x="260201" y="260203"/>
                  </a:lnTo>
                  <a:lnTo>
                    <a:pt x="289145" y="260203"/>
                  </a:lnTo>
                  <a:lnTo>
                    <a:pt x="289145" y="289147"/>
                  </a:lnTo>
                  <a:close/>
                  <a:moveTo>
                    <a:pt x="260201" y="549348"/>
                  </a:moveTo>
                  <a:lnTo>
                    <a:pt x="260201" y="520403"/>
                  </a:lnTo>
                  <a:lnTo>
                    <a:pt x="289145" y="520403"/>
                  </a:lnTo>
                  <a:lnTo>
                    <a:pt x="289145" y="549348"/>
                  </a:lnTo>
                  <a:close/>
                  <a:moveTo>
                    <a:pt x="260201" y="809551"/>
                  </a:moveTo>
                  <a:lnTo>
                    <a:pt x="260201" y="780605"/>
                  </a:lnTo>
                  <a:lnTo>
                    <a:pt x="289145" y="780605"/>
                  </a:lnTo>
                  <a:lnTo>
                    <a:pt x="289145" y="809551"/>
                  </a:lnTo>
                  <a:close/>
                  <a:moveTo>
                    <a:pt x="260201" y="1069748"/>
                  </a:moveTo>
                  <a:lnTo>
                    <a:pt x="260201" y="1040804"/>
                  </a:lnTo>
                  <a:lnTo>
                    <a:pt x="289145" y="1040804"/>
                  </a:lnTo>
                  <a:lnTo>
                    <a:pt x="289145" y="1069748"/>
                  </a:lnTo>
                  <a:close/>
                  <a:moveTo>
                    <a:pt x="260201" y="1329948"/>
                  </a:moveTo>
                  <a:lnTo>
                    <a:pt x="260201" y="1301004"/>
                  </a:lnTo>
                  <a:lnTo>
                    <a:pt x="289145" y="1301004"/>
                  </a:lnTo>
                  <a:lnTo>
                    <a:pt x="289145" y="1329948"/>
                  </a:lnTo>
                  <a:close/>
                  <a:moveTo>
                    <a:pt x="0" y="28945"/>
                  </a:moveTo>
                  <a:lnTo>
                    <a:pt x="0" y="0"/>
                  </a:lnTo>
                  <a:lnTo>
                    <a:pt x="28944" y="0"/>
                  </a:lnTo>
                  <a:lnTo>
                    <a:pt x="28944" y="28945"/>
                  </a:lnTo>
                  <a:close/>
                  <a:moveTo>
                    <a:pt x="0" y="289145"/>
                  </a:moveTo>
                  <a:lnTo>
                    <a:pt x="0" y="260201"/>
                  </a:lnTo>
                  <a:lnTo>
                    <a:pt x="28944" y="260201"/>
                  </a:lnTo>
                  <a:lnTo>
                    <a:pt x="28944" y="289145"/>
                  </a:lnTo>
                  <a:close/>
                  <a:moveTo>
                    <a:pt x="0" y="549346"/>
                  </a:moveTo>
                  <a:lnTo>
                    <a:pt x="0" y="520401"/>
                  </a:lnTo>
                  <a:lnTo>
                    <a:pt x="28944" y="520401"/>
                  </a:lnTo>
                  <a:lnTo>
                    <a:pt x="28944" y="549346"/>
                  </a:lnTo>
                  <a:close/>
                  <a:moveTo>
                    <a:pt x="0" y="809547"/>
                  </a:moveTo>
                  <a:lnTo>
                    <a:pt x="0" y="780602"/>
                  </a:lnTo>
                  <a:lnTo>
                    <a:pt x="28944" y="780602"/>
                  </a:lnTo>
                  <a:lnTo>
                    <a:pt x="28944" y="809547"/>
                  </a:lnTo>
                  <a:close/>
                  <a:moveTo>
                    <a:pt x="0" y="1069746"/>
                  </a:moveTo>
                  <a:lnTo>
                    <a:pt x="0" y="1040802"/>
                  </a:lnTo>
                  <a:lnTo>
                    <a:pt x="28944" y="1040802"/>
                  </a:lnTo>
                  <a:lnTo>
                    <a:pt x="28944" y="1069746"/>
                  </a:lnTo>
                  <a:close/>
                  <a:moveTo>
                    <a:pt x="0" y="1329946"/>
                  </a:moveTo>
                  <a:lnTo>
                    <a:pt x="0" y="1301002"/>
                  </a:lnTo>
                  <a:lnTo>
                    <a:pt x="28944" y="1301002"/>
                  </a:lnTo>
                  <a:lnTo>
                    <a:pt x="28944" y="1329946"/>
                  </a:lnTo>
                  <a:close/>
                </a:path>
              </a:pathLst>
            </a:custGeom>
            <a:solidFill>
              <a:schemeClr val="tx2">
                <a:alpha val="20000"/>
              </a:schemeClr>
            </a:solidFill>
            <a:ln w="10294"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 name="Freeform: Shape 27">
              <a:extLst>
                <a:ext uri="{FF2B5EF4-FFF2-40B4-BE49-F238E27FC236}">
                  <a16:creationId xmlns:a16="http://schemas.microsoft.com/office/drawing/2014/main" xmlns="" id="{1002DD15-AFAC-4EFB-A129-2542BC5F5194}"/>
                </a:ext>
              </a:extLst>
            </p:cNvPr>
            <p:cNvSpPr/>
            <p:nvPr userDrawn="1"/>
          </p:nvSpPr>
          <p:spPr>
            <a:xfrm rot="5400000">
              <a:off x="8941015" y="-145695"/>
              <a:ext cx="549346" cy="1329951"/>
            </a:xfrm>
            <a:custGeom>
              <a:avLst/>
              <a:gdLst>
                <a:gd name="connsiteX0" fmla="*/ 520400 w 549346"/>
                <a:gd name="connsiteY0" fmla="*/ 28950 h 1329951"/>
                <a:gd name="connsiteX1" fmla="*/ 520400 w 549346"/>
                <a:gd name="connsiteY1" fmla="*/ 5 h 1329951"/>
                <a:gd name="connsiteX2" fmla="*/ 549346 w 549346"/>
                <a:gd name="connsiteY2" fmla="*/ 5 h 1329951"/>
                <a:gd name="connsiteX3" fmla="*/ 549346 w 549346"/>
                <a:gd name="connsiteY3" fmla="*/ 28950 h 1329951"/>
                <a:gd name="connsiteX4" fmla="*/ 520400 w 549346"/>
                <a:gd name="connsiteY4" fmla="*/ 289149 h 1329951"/>
                <a:gd name="connsiteX5" fmla="*/ 520400 w 549346"/>
                <a:gd name="connsiteY5" fmla="*/ 260205 h 1329951"/>
                <a:gd name="connsiteX6" fmla="*/ 549346 w 549346"/>
                <a:gd name="connsiteY6" fmla="*/ 260205 h 1329951"/>
                <a:gd name="connsiteX7" fmla="*/ 549346 w 549346"/>
                <a:gd name="connsiteY7" fmla="*/ 289149 h 1329951"/>
                <a:gd name="connsiteX8" fmla="*/ 520400 w 549346"/>
                <a:gd name="connsiteY8" fmla="*/ 549350 h 1329951"/>
                <a:gd name="connsiteX9" fmla="*/ 520400 w 549346"/>
                <a:gd name="connsiteY9" fmla="*/ 520405 h 1329951"/>
                <a:gd name="connsiteX10" fmla="*/ 549346 w 549346"/>
                <a:gd name="connsiteY10" fmla="*/ 520405 h 1329951"/>
                <a:gd name="connsiteX11" fmla="*/ 549346 w 549346"/>
                <a:gd name="connsiteY11" fmla="*/ 549350 h 1329951"/>
                <a:gd name="connsiteX12" fmla="*/ 520400 w 549346"/>
                <a:gd name="connsiteY12" fmla="*/ 809553 h 1329951"/>
                <a:gd name="connsiteX13" fmla="*/ 520400 w 549346"/>
                <a:gd name="connsiteY13" fmla="*/ 780608 h 1329951"/>
                <a:gd name="connsiteX14" fmla="*/ 549346 w 549346"/>
                <a:gd name="connsiteY14" fmla="*/ 780608 h 1329951"/>
                <a:gd name="connsiteX15" fmla="*/ 549346 w 549346"/>
                <a:gd name="connsiteY15" fmla="*/ 809553 h 1329951"/>
                <a:gd name="connsiteX16" fmla="*/ 520400 w 549346"/>
                <a:gd name="connsiteY16" fmla="*/ 1069751 h 1329951"/>
                <a:gd name="connsiteX17" fmla="*/ 520400 w 549346"/>
                <a:gd name="connsiteY17" fmla="*/ 1040807 h 1329951"/>
                <a:gd name="connsiteX18" fmla="*/ 549346 w 549346"/>
                <a:gd name="connsiteY18" fmla="*/ 1040807 h 1329951"/>
                <a:gd name="connsiteX19" fmla="*/ 549346 w 549346"/>
                <a:gd name="connsiteY19" fmla="*/ 1069751 h 1329951"/>
                <a:gd name="connsiteX20" fmla="*/ 520400 w 549346"/>
                <a:gd name="connsiteY20" fmla="*/ 1329951 h 1329951"/>
                <a:gd name="connsiteX21" fmla="*/ 520400 w 549346"/>
                <a:gd name="connsiteY21" fmla="*/ 1301007 h 1329951"/>
                <a:gd name="connsiteX22" fmla="*/ 549346 w 549346"/>
                <a:gd name="connsiteY22" fmla="*/ 1301007 h 1329951"/>
                <a:gd name="connsiteX23" fmla="*/ 549346 w 549346"/>
                <a:gd name="connsiteY23" fmla="*/ 1329951 h 1329951"/>
                <a:gd name="connsiteX24" fmla="*/ 260201 w 549346"/>
                <a:gd name="connsiteY24" fmla="*/ 28947 h 1329951"/>
                <a:gd name="connsiteX25" fmla="*/ 260201 w 549346"/>
                <a:gd name="connsiteY25" fmla="*/ 2 h 1329951"/>
                <a:gd name="connsiteX26" fmla="*/ 289145 w 549346"/>
                <a:gd name="connsiteY26" fmla="*/ 2 h 1329951"/>
                <a:gd name="connsiteX27" fmla="*/ 289145 w 549346"/>
                <a:gd name="connsiteY27" fmla="*/ 28947 h 1329951"/>
                <a:gd name="connsiteX28" fmla="*/ 260201 w 549346"/>
                <a:gd name="connsiteY28" fmla="*/ 289147 h 1329951"/>
                <a:gd name="connsiteX29" fmla="*/ 260201 w 549346"/>
                <a:gd name="connsiteY29" fmla="*/ 260203 h 1329951"/>
                <a:gd name="connsiteX30" fmla="*/ 289145 w 549346"/>
                <a:gd name="connsiteY30" fmla="*/ 260203 h 1329951"/>
                <a:gd name="connsiteX31" fmla="*/ 289145 w 549346"/>
                <a:gd name="connsiteY31" fmla="*/ 289147 h 1329951"/>
                <a:gd name="connsiteX32" fmla="*/ 260201 w 549346"/>
                <a:gd name="connsiteY32" fmla="*/ 549348 h 1329951"/>
                <a:gd name="connsiteX33" fmla="*/ 260201 w 549346"/>
                <a:gd name="connsiteY33" fmla="*/ 520403 h 1329951"/>
                <a:gd name="connsiteX34" fmla="*/ 289145 w 549346"/>
                <a:gd name="connsiteY34" fmla="*/ 520403 h 1329951"/>
                <a:gd name="connsiteX35" fmla="*/ 289145 w 549346"/>
                <a:gd name="connsiteY35" fmla="*/ 549348 h 1329951"/>
                <a:gd name="connsiteX36" fmla="*/ 260201 w 549346"/>
                <a:gd name="connsiteY36" fmla="*/ 809551 h 1329951"/>
                <a:gd name="connsiteX37" fmla="*/ 260201 w 549346"/>
                <a:gd name="connsiteY37" fmla="*/ 780605 h 1329951"/>
                <a:gd name="connsiteX38" fmla="*/ 289145 w 549346"/>
                <a:gd name="connsiteY38" fmla="*/ 780605 h 1329951"/>
                <a:gd name="connsiteX39" fmla="*/ 289145 w 549346"/>
                <a:gd name="connsiteY39" fmla="*/ 809551 h 1329951"/>
                <a:gd name="connsiteX40" fmla="*/ 260201 w 549346"/>
                <a:gd name="connsiteY40" fmla="*/ 1069748 h 1329951"/>
                <a:gd name="connsiteX41" fmla="*/ 260201 w 549346"/>
                <a:gd name="connsiteY41" fmla="*/ 1040804 h 1329951"/>
                <a:gd name="connsiteX42" fmla="*/ 289145 w 549346"/>
                <a:gd name="connsiteY42" fmla="*/ 1040804 h 1329951"/>
                <a:gd name="connsiteX43" fmla="*/ 289145 w 549346"/>
                <a:gd name="connsiteY43" fmla="*/ 1069748 h 1329951"/>
                <a:gd name="connsiteX44" fmla="*/ 260201 w 549346"/>
                <a:gd name="connsiteY44" fmla="*/ 1329948 h 1329951"/>
                <a:gd name="connsiteX45" fmla="*/ 260201 w 549346"/>
                <a:gd name="connsiteY45" fmla="*/ 1301004 h 1329951"/>
                <a:gd name="connsiteX46" fmla="*/ 289145 w 549346"/>
                <a:gd name="connsiteY46" fmla="*/ 1301004 h 1329951"/>
                <a:gd name="connsiteX47" fmla="*/ 289145 w 549346"/>
                <a:gd name="connsiteY47" fmla="*/ 1329948 h 1329951"/>
                <a:gd name="connsiteX48" fmla="*/ 0 w 549346"/>
                <a:gd name="connsiteY48" fmla="*/ 28945 h 1329951"/>
                <a:gd name="connsiteX49" fmla="*/ 0 w 549346"/>
                <a:gd name="connsiteY49" fmla="*/ 0 h 1329951"/>
                <a:gd name="connsiteX50" fmla="*/ 28944 w 549346"/>
                <a:gd name="connsiteY50" fmla="*/ 0 h 1329951"/>
                <a:gd name="connsiteX51" fmla="*/ 28944 w 549346"/>
                <a:gd name="connsiteY51" fmla="*/ 28945 h 1329951"/>
                <a:gd name="connsiteX52" fmla="*/ 0 w 549346"/>
                <a:gd name="connsiteY52" fmla="*/ 289145 h 1329951"/>
                <a:gd name="connsiteX53" fmla="*/ 0 w 549346"/>
                <a:gd name="connsiteY53" fmla="*/ 260201 h 1329951"/>
                <a:gd name="connsiteX54" fmla="*/ 28944 w 549346"/>
                <a:gd name="connsiteY54" fmla="*/ 260201 h 1329951"/>
                <a:gd name="connsiteX55" fmla="*/ 28944 w 549346"/>
                <a:gd name="connsiteY55" fmla="*/ 289145 h 1329951"/>
                <a:gd name="connsiteX56" fmla="*/ 0 w 549346"/>
                <a:gd name="connsiteY56" fmla="*/ 549346 h 1329951"/>
                <a:gd name="connsiteX57" fmla="*/ 0 w 549346"/>
                <a:gd name="connsiteY57" fmla="*/ 520401 h 1329951"/>
                <a:gd name="connsiteX58" fmla="*/ 28944 w 549346"/>
                <a:gd name="connsiteY58" fmla="*/ 520401 h 1329951"/>
                <a:gd name="connsiteX59" fmla="*/ 28944 w 549346"/>
                <a:gd name="connsiteY59" fmla="*/ 549346 h 1329951"/>
                <a:gd name="connsiteX60" fmla="*/ 0 w 549346"/>
                <a:gd name="connsiteY60" fmla="*/ 809547 h 1329951"/>
                <a:gd name="connsiteX61" fmla="*/ 0 w 549346"/>
                <a:gd name="connsiteY61" fmla="*/ 780602 h 1329951"/>
                <a:gd name="connsiteX62" fmla="*/ 28944 w 549346"/>
                <a:gd name="connsiteY62" fmla="*/ 780602 h 1329951"/>
                <a:gd name="connsiteX63" fmla="*/ 28944 w 549346"/>
                <a:gd name="connsiteY63" fmla="*/ 809547 h 1329951"/>
                <a:gd name="connsiteX64" fmla="*/ 0 w 549346"/>
                <a:gd name="connsiteY64" fmla="*/ 1069746 h 1329951"/>
                <a:gd name="connsiteX65" fmla="*/ 0 w 549346"/>
                <a:gd name="connsiteY65" fmla="*/ 1040802 h 1329951"/>
                <a:gd name="connsiteX66" fmla="*/ 28944 w 549346"/>
                <a:gd name="connsiteY66" fmla="*/ 1040802 h 1329951"/>
                <a:gd name="connsiteX67" fmla="*/ 28944 w 549346"/>
                <a:gd name="connsiteY67" fmla="*/ 1069746 h 1329951"/>
                <a:gd name="connsiteX68" fmla="*/ 0 w 549346"/>
                <a:gd name="connsiteY68" fmla="*/ 1329946 h 1329951"/>
                <a:gd name="connsiteX69" fmla="*/ 0 w 549346"/>
                <a:gd name="connsiteY69" fmla="*/ 1301002 h 1329951"/>
                <a:gd name="connsiteX70" fmla="*/ 28944 w 549346"/>
                <a:gd name="connsiteY70" fmla="*/ 1301002 h 1329951"/>
                <a:gd name="connsiteX71" fmla="*/ 28944 w 549346"/>
                <a:gd name="connsiteY71" fmla="*/ 1329946 h 1329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549346" h="1329951">
                  <a:moveTo>
                    <a:pt x="520400" y="28950"/>
                  </a:moveTo>
                  <a:lnTo>
                    <a:pt x="520400" y="5"/>
                  </a:lnTo>
                  <a:lnTo>
                    <a:pt x="549346" y="5"/>
                  </a:lnTo>
                  <a:lnTo>
                    <a:pt x="549346" y="28950"/>
                  </a:lnTo>
                  <a:close/>
                  <a:moveTo>
                    <a:pt x="520400" y="289149"/>
                  </a:moveTo>
                  <a:lnTo>
                    <a:pt x="520400" y="260205"/>
                  </a:lnTo>
                  <a:lnTo>
                    <a:pt x="549346" y="260205"/>
                  </a:lnTo>
                  <a:lnTo>
                    <a:pt x="549346" y="289149"/>
                  </a:lnTo>
                  <a:close/>
                  <a:moveTo>
                    <a:pt x="520400" y="549350"/>
                  </a:moveTo>
                  <a:lnTo>
                    <a:pt x="520400" y="520405"/>
                  </a:lnTo>
                  <a:lnTo>
                    <a:pt x="549346" y="520405"/>
                  </a:lnTo>
                  <a:lnTo>
                    <a:pt x="549346" y="549350"/>
                  </a:lnTo>
                  <a:close/>
                  <a:moveTo>
                    <a:pt x="520400" y="809553"/>
                  </a:moveTo>
                  <a:lnTo>
                    <a:pt x="520400" y="780608"/>
                  </a:lnTo>
                  <a:lnTo>
                    <a:pt x="549346" y="780608"/>
                  </a:lnTo>
                  <a:lnTo>
                    <a:pt x="549346" y="809553"/>
                  </a:lnTo>
                  <a:close/>
                  <a:moveTo>
                    <a:pt x="520400" y="1069751"/>
                  </a:moveTo>
                  <a:lnTo>
                    <a:pt x="520400" y="1040807"/>
                  </a:lnTo>
                  <a:lnTo>
                    <a:pt x="549346" y="1040807"/>
                  </a:lnTo>
                  <a:lnTo>
                    <a:pt x="549346" y="1069751"/>
                  </a:lnTo>
                  <a:close/>
                  <a:moveTo>
                    <a:pt x="520400" y="1329951"/>
                  </a:moveTo>
                  <a:lnTo>
                    <a:pt x="520400" y="1301007"/>
                  </a:lnTo>
                  <a:lnTo>
                    <a:pt x="549346" y="1301007"/>
                  </a:lnTo>
                  <a:lnTo>
                    <a:pt x="549346" y="1329951"/>
                  </a:lnTo>
                  <a:close/>
                  <a:moveTo>
                    <a:pt x="260201" y="28947"/>
                  </a:moveTo>
                  <a:lnTo>
                    <a:pt x="260201" y="2"/>
                  </a:lnTo>
                  <a:lnTo>
                    <a:pt x="289145" y="2"/>
                  </a:lnTo>
                  <a:lnTo>
                    <a:pt x="289145" y="28947"/>
                  </a:lnTo>
                  <a:close/>
                  <a:moveTo>
                    <a:pt x="260201" y="289147"/>
                  </a:moveTo>
                  <a:lnTo>
                    <a:pt x="260201" y="260203"/>
                  </a:lnTo>
                  <a:lnTo>
                    <a:pt x="289145" y="260203"/>
                  </a:lnTo>
                  <a:lnTo>
                    <a:pt x="289145" y="289147"/>
                  </a:lnTo>
                  <a:close/>
                  <a:moveTo>
                    <a:pt x="260201" y="549348"/>
                  </a:moveTo>
                  <a:lnTo>
                    <a:pt x="260201" y="520403"/>
                  </a:lnTo>
                  <a:lnTo>
                    <a:pt x="289145" y="520403"/>
                  </a:lnTo>
                  <a:lnTo>
                    <a:pt x="289145" y="549348"/>
                  </a:lnTo>
                  <a:close/>
                  <a:moveTo>
                    <a:pt x="260201" y="809551"/>
                  </a:moveTo>
                  <a:lnTo>
                    <a:pt x="260201" y="780605"/>
                  </a:lnTo>
                  <a:lnTo>
                    <a:pt x="289145" y="780605"/>
                  </a:lnTo>
                  <a:lnTo>
                    <a:pt x="289145" y="809551"/>
                  </a:lnTo>
                  <a:close/>
                  <a:moveTo>
                    <a:pt x="260201" y="1069748"/>
                  </a:moveTo>
                  <a:lnTo>
                    <a:pt x="260201" y="1040804"/>
                  </a:lnTo>
                  <a:lnTo>
                    <a:pt x="289145" y="1040804"/>
                  </a:lnTo>
                  <a:lnTo>
                    <a:pt x="289145" y="1069748"/>
                  </a:lnTo>
                  <a:close/>
                  <a:moveTo>
                    <a:pt x="260201" y="1329948"/>
                  </a:moveTo>
                  <a:lnTo>
                    <a:pt x="260201" y="1301004"/>
                  </a:lnTo>
                  <a:lnTo>
                    <a:pt x="289145" y="1301004"/>
                  </a:lnTo>
                  <a:lnTo>
                    <a:pt x="289145" y="1329948"/>
                  </a:lnTo>
                  <a:close/>
                  <a:moveTo>
                    <a:pt x="0" y="28945"/>
                  </a:moveTo>
                  <a:lnTo>
                    <a:pt x="0" y="0"/>
                  </a:lnTo>
                  <a:lnTo>
                    <a:pt x="28944" y="0"/>
                  </a:lnTo>
                  <a:lnTo>
                    <a:pt x="28944" y="28945"/>
                  </a:lnTo>
                  <a:close/>
                  <a:moveTo>
                    <a:pt x="0" y="289145"/>
                  </a:moveTo>
                  <a:lnTo>
                    <a:pt x="0" y="260201"/>
                  </a:lnTo>
                  <a:lnTo>
                    <a:pt x="28944" y="260201"/>
                  </a:lnTo>
                  <a:lnTo>
                    <a:pt x="28944" y="289145"/>
                  </a:lnTo>
                  <a:close/>
                  <a:moveTo>
                    <a:pt x="0" y="549346"/>
                  </a:moveTo>
                  <a:lnTo>
                    <a:pt x="0" y="520401"/>
                  </a:lnTo>
                  <a:lnTo>
                    <a:pt x="28944" y="520401"/>
                  </a:lnTo>
                  <a:lnTo>
                    <a:pt x="28944" y="549346"/>
                  </a:lnTo>
                  <a:close/>
                  <a:moveTo>
                    <a:pt x="0" y="809547"/>
                  </a:moveTo>
                  <a:lnTo>
                    <a:pt x="0" y="780602"/>
                  </a:lnTo>
                  <a:lnTo>
                    <a:pt x="28944" y="780602"/>
                  </a:lnTo>
                  <a:lnTo>
                    <a:pt x="28944" y="809547"/>
                  </a:lnTo>
                  <a:close/>
                  <a:moveTo>
                    <a:pt x="0" y="1069746"/>
                  </a:moveTo>
                  <a:lnTo>
                    <a:pt x="0" y="1040802"/>
                  </a:lnTo>
                  <a:lnTo>
                    <a:pt x="28944" y="1040802"/>
                  </a:lnTo>
                  <a:lnTo>
                    <a:pt x="28944" y="1069746"/>
                  </a:lnTo>
                  <a:close/>
                  <a:moveTo>
                    <a:pt x="0" y="1329946"/>
                  </a:moveTo>
                  <a:lnTo>
                    <a:pt x="0" y="1301002"/>
                  </a:lnTo>
                  <a:lnTo>
                    <a:pt x="28944" y="1301002"/>
                  </a:lnTo>
                  <a:lnTo>
                    <a:pt x="28944" y="1329946"/>
                  </a:lnTo>
                  <a:close/>
                </a:path>
              </a:pathLst>
            </a:custGeom>
            <a:solidFill>
              <a:schemeClr val="tx2">
                <a:alpha val="20000"/>
              </a:schemeClr>
            </a:solidFill>
            <a:ln w="10294"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 name="Freeform: Shape 28">
              <a:extLst>
                <a:ext uri="{FF2B5EF4-FFF2-40B4-BE49-F238E27FC236}">
                  <a16:creationId xmlns:a16="http://schemas.microsoft.com/office/drawing/2014/main" xmlns="" id="{1B0AA9B6-AF3C-4AF7-B740-23F772726DF5}"/>
                </a:ext>
              </a:extLst>
            </p:cNvPr>
            <p:cNvSpPr/>
            <p:nvPr userDrawn="1"/>
          </p:nvSpPr>
          <p:spPr>
            <a:xfrm rot="5400000">
              <a:off x="9981382" y="374704"/>
              <a:ext cx="549346" cy="289153"/>
            </a:xfrm>
            <a:custGeom>
              <a:avLst/>
              <a:gdLst>
                <a:gd name="connsiteX0" fmla="*/ 520400 w 549346"/>
                <a:gd name="connsiteY0" fmla="*/ 28953 h 289153"/>
                <a:gd name="connsiteX1" fmla="*/ 520400 w 549346"/>
                <a:gd name="connsiteY1" fmla="*/ 9 h 289153"/>
                <a:gd name="connsiteX2" fmla="*/ 549346 w 549346"/>
                <a:gd name="connsiteY2" fmla="*/ 9 h 289153"/>
                <a:gd name="connsiteX3" fmla="*/ 549346 w 549346"/>
                <a:gd name="connsiteY3" fmla="*/ 28953 h 289153"/>
                <a:gd name="connsiteX4" fmla="*/ 520400 w 549346"/>
                <a:gd name="connsiteY4" fmla="*/ 289153 h 289153"/>
                <a:gd name="connsiteX5" fmla="*/ 520400 w 549346"/>
                <a:gd name="connsiteY5" fmla="*/ 260209 h 289153"/>
                <a:gd name="connsiteX6" fmla="*/ 549346 w 549346"/>
                <a:gd name="connsiteY6" fmla="*/ 260209 h 289153"/>
                <a:gd name="connsiteX7" fmla="*/ 549346 w 549346"/>
                <a:gd name="connsiteY7" fmla="*/ 289153 h 289153"/>
                <a:gd name="connsiteX8" fmla="*/ 260201 w 549346"/>
                <a:gd name="connsiteY8" fmla="*/ 289151 h 289153"/>
                <a:gd name="connsiteX9" fmla="*/ 260201 w 549346"/>
                <a:gd name="connsiteY9" fmla="*/ 260207 h 289153"/>
                <a:gd name="connsiteX10" fmla="*/ 289145 w 549346"/>
                <a:gd name="connsiteY10" fmla="*/ 260207 h 289153"/>
                <a:gd name="connsiteX11" fmla="*/ 289145 w 549346"/>
                <a:gd name="connsiteY11" fmla="*/ 289151 h 289153"/>
                <a:gd name="connsiteX12" fmla="*/ 0 w 549346"/>
                <a:gd name="connsiteY12" fmla="*/ 28949 h 289153"/>
                <a:gd name="connsiteX13" fmla="*/ 0 w 549346"/>
                <a:gd name="connsiteY13" fmla="*/ 0 h 289153"/>
                <a:gd name="connsiteX14" fmla="*/ 28944 w 549346"/>
                <a:gd name="connsiteY14" fmla="*/ 0 h 289153"/>
                <a:gd name="connsiteX15" fmla="*/ 28944 w 549346"/>
                <a:gd name="connsiteY15" fmla="*/ 28949 h 289153"/>
                <a:gd name="connsiteX16" fmla="*/ 0 w 549346"/>
                <a:gd name="connsiteY16" fmla="*/ 289149 h 289153"/>
                <a:gd name="connsiteX17" fmla="*/ 0 w 549346"/>
                <a:gd name="connsiteY17" fmla="*/ 260205 h 289153"/>
                <a:gd name="connsiteX18" fmla="*/ 28944 w 549346"/>
                <a:gd name="connsiteY18" fmla="*/ 260205 h 289153"/>
                <a:gd name="connsiteX19" fmla="*/ 28944 w 549346"/>
                <a:gd name="connsiteY19" fmla="*/ 289149 h 289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49346" h="289153">
                  <a:moveTo>
                    <a:pt x="520400" y="28953"/>
                  </a:moveTo>
                  <a:lnTo>
                    <a:pt x="520400" y="9"/>
                  </a:lnTo>
                  <a:lnTo>
                    <a:pt x="549346" y="9"/>
                  </a:lnTo>
                  <a:lnTo>
                    <a:pt x="549346" y="28953"/>
                  </a:lnTo>
                  <a:close/>
                  <a:moveTo>
                    <a:pt x="520400" y="289153"/>
                  </a:moveTo>
                  <a:lnTo>
                    <a:pt x="520400" y="260209"/>
                  </a:lnTo>
                  <a:lnTo>
                    <a:pt x="549346" y="260209"/>
                  </a:lnTo>
                  <a:lnTo>
                    <a:pt x="549346" y="289153"/>
                  </a:lnTo>
                  <a:close/>
                  <a:moveTo>
                    <a:pt x="260201" y="289151"/>
                  </a:moveTo>
                  <a:lnTo>
                    <a:pt x="260201" y="260207"/>
                  </a:lnTo>
                  <a:lnTo>
                    <a:pt x="289145" y="260207"/>
                  </a:lnTo>
                  <a:lnTo>
                    <a:pt x="289145" y="289151"/>
                  </a:lnTo>
                  <a:close/>
                  <a:moveTo>
                    <a:pt x="0" y="28949"/>
                  </a:moveTo>
                  <a:lnTo>
                    <a:pt x="0" y="0"/>
                  </a:lnTo>
                  <a:lnTo>
                    <a:pt x="28944" y="0"/>
                  </a:lnTo>
                  <a:lnTo>
                    <a:pt x="28944" y="28949"/>
                  </a:lnTo>
                  <a:close/>
                  <a:moveTo>
                    <a:pt x="0" y="289149"/>
                  </a:moveTo>
                  <a:lnTo>
                    <a:pt x="0" y="260205"/>
                  </a:lnTo>
                  <a:lnTo>
                    <a:pt x="28944" y="260205"/>
                  </a:lnTo>
                  <a:lnTo>
                    <a:pt x="28944" y="289149"/>
                  </a:lnTo>
                  <a:close/>
                </a:path>
              </a:pathLst>
            </a:custGeom>
            <a:solidFill>
              <a:schemeClr val="tx2">
                <a:alpha val="20000"/>
              </a:schemeClr>
            </a:solidFill>
            <a:ln w="10294"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30" name="Title 43">
            <a:extLst>
              <a:ext uri="{FF2B5EF4-FFF2-40B4-BE49-F238E27FC236}">
                <a16:creationId xmlns:a16="http://schemas.microsoft.com/office/drawing/2014/main" xmlns="" id="{29A973F6-ADA9-41BF-A88A-1AD1E3DBE512}"/>
              </a:ext>
            </a:extLst>
          </p:cNvPr>
          <p:cNvSpPr txBox="1">
            <a:spLocks/>
          </p:cNvSpPr>
          <p:nvPr/>
        </p:nvSpPr>
        <p:spPr>
          <a:xfrm>
            <a:off x="381001" y="357721"/>
            <a:ext cx="6608941" cy="690029"/>
          </a:xfrm>
          <a:prstGeom prst="rect">
            <a:avLst/>
          </a:prstGeom>
        </p:spPr>
        <p:txBody>
          <a:bodyPr vert="horz" lIns="0" tIns="0" rIns="0" bIns="0" rtlCol="0" anchor="t" anchorCtr="0">
            <a:noAutofit/>
          </a:bodyPr>
          <a:lstStyle>
            <a:lvl1pPr algn="l" defTabSz="457200" rtl="0" eaLnBrk="1" latinLnBrk="0" hangingPunct="1">
              <a:lnSpc>
                <a:spcPct val="85000"/>
              </a:lnSpc>
              <a:spcBef>
                <a:spcPct val="0"/>
              </a:spcBef>
              <a:buNone/>
              <a:tabLst>
                <a:tab pos="2227263" algn="l"/>
              </a:tabLst>
              <a:defRPr sz="2800" b="1" i="0" kern="1200" spc="-50" baseline="0">
                <a:solidFill>
                  <a:schemeClr val="tx1"/>
                </a:solidFill>
                <a:latin typeface="Arial" panose="020B0604020202020204" pitchFamily="34" charset="0"/>
                <a:ea typeface="+mj-ea"/>
                <a:cs typeface="Arial"/>
              </a:defRPr>
            </a:lvl1pPr>
          </a:lstStyle>
          <a:p>
            <a:pPr lvl="0"/>
            <a:r>
              <a:rPr lang="en-US" dirty="0">
                <a:solidFill>
                  <a:prstClr val="black"/>
                </a:solidFill>
                <a:latin typeface="Helvetica" panose="020B0604020202020204" pitchFamily="34" charset="0"/>
                <a:cs typeface="Helvetica" panose="020B0604020202020204" pitchFamily="34" charset="0"/>
              </a:rPr>
              <a:t>Managing Arguments</a:t>
            </a:r>
            <a:endParaRPr kumimoji="0" lang="en-US" sz="2800" b="1" i="0" u="none" strike="noStrike" kern="1200" cap="none" spc="-50" normalizeH="0" baseline="0" noProof="0" dirty="0">
              <a:ln>
                <a:noFill/>
              </a:ln>
              <a:solidFill>
                <a:prstClr val="black"/>
              </a:solidFill>
              <a:effectLst/>
              <a:uLnTx/>
              <a:uFillTx/>
              <a:latin typeface="Helvetica" panose="020B0604020202020204" pitchFamily="34" charset="0"/>
              <a:ea typeface="+mj-ea"/>
              <a:cs typeface="Helvetica" panose="020B0604020202020204" pitchFamily="34" charset="0"/>
            </a:endParaRPr>
          </a:p>
        </p:txBody>
      </p:sp>
      <p:sp>
        <p:nvSpPr>
          <p:cNvPr id="31" name="Rectangle 30">
            <a:extLst>
              <a:ext uri="{FF2B5EF4-FFF2-40B4-BE49-F238E27FC236}">
                <a16:creationId xmlns:a16="http://schemas.microsoft.com/office/drawing/2014/main" xmlns="" id="{53ADBD0E-AC30-4CB8-AD24-FD52A1B4EDE2}"/>
              </a:ext>
            </a:extLst>
          </p:cNvPr>
          <p:cNvSpPr/>
          <p:nvPr/>
        </p:nvSpPr>
        <p:spPr>
          <a:xfrm>
            <a:off x="1024469" y="1157566"/>
            <a:ext cx="10972800" cy="2743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7" name="Rectangle 36">
            <a:extLst>
              <a:ext uri="{FF2B5EF4-FFF2-40B4-BE49-F238E27FC236}">
                <a16:creationId xmlns:a16="http://schemas.microsoft.com/office/drawing/2014/main" xmlns="" id="{98F2C553-7C4B-4EA3-8730-56C48E6084F7}"/>
              </a:ext>
            </a:extLst>
          </p:cNvPr>
          <p:cNvSpPr/>
          <p:nvPr/>
        </p:nvSpPr>
        <p:spPr>
          <a:xfrm>
            <a:off x="-1" y="6812282"/>
            <a:ext cx="12192001" cy="45719"/>
          </a:xfrm>
          <a:prstGeom prst="rect">
            <a:avLst/>
          </a:prstGeom>
          <a:solidFill>
            <a:srgbClr val="FA42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 name="Rectangle 37">
            <a:extLst>
              <a:ext uri="{FF2B5EF4-FFF2-40B4-BE49-F238E27FC236}">
                <a16:creationId xmlns:a16="http://schemas.microsoft.com/office/drawing/2014/main" xmlns="" id="{9AC202AD-559C-41DE-9AE0-EA5E003805CB}"/>
              </a:ext>
            </a:extLst>
          </p:cNvPr>
          <p:cNvSpPr/>
          <p:nvPr/>
        </p:nvSpPr>
        <p:spPr>
          <a:xfrm>
            <a:off x="381101" y="1243556"/>
            <a:ext cx="11583414" cy="707886"/>
          </a:xfrm>
          <a:prstGeom prst="rect">
            <a:avLst/>
          </a:prstGeom>
        </p:spPr>
        <p:txBody>
          <a:bodyPr wrap="square">
            <a:spAutoFit/>
          </a:bodyPr>
          <a:lstStyle/>
          <a:p>
            <a:pPr lvl="0">
              <a:defRPr/>
            </a:pPr>
            <a:r>
              <a:rPr lang="en-US" sz="2000" dirty="0">
                <a:solidFill>
                  <a:srgbClr val="ED7D31">
                    <a:lumMod val="10000"/>
                  </a:srgbClr>
                </a:solidFill>
                <a:latin typeface="Helvetica" panose="020B0604020202020204" pitchFamily="34" charset="0"/>
                <a:ea typeface="Inter" panose="020B0502030000000004" pitchFamily="34" charset="0"/>
                <a:cs typeface="Helvetica" panose="020B0604020202020204" pitchFamily="34" charset="0"/>
              </a:rPr>
              <a:t>In Studio, a user can create arguments from the Arguments Panel through the ‘Create Argument’ option. </a:t>
            </a:r>
          </a:p>
        </p:txBody>
      </p:sp>
      <p:sp>
        <p:nvSpPr>
          <p:cNvPr id="39" name="Rectangle 38">
            <a:extLst>
              <a:ext uri="{FF2B5EF4-FFF2-40B4-BE49-F238E27FC236}">
                <a16:creationId xmlns:a16="http://schemas.microsoft.com/office/drawing/2014/main" xmlns="" id="{0B6FA040-AED1-4CEB-B00A-8A1588CE0DE8}"/>
              </a:ext>
            </a:extLst>
          </p:cNvPr>
          <p:cNvSpPr/>
          <p:nvPr/>
        </p:nvSpPr>
        <p:spPr>
          <a:xfrm>
            <a:off x="384665" y="1157566"/>
            <a:ext cx="73152" cy="2743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 name="Rectangle 39">
            <a:extLst>
              <a:ext uri="{FF2B5EF4-FFF2-40B4-BE49-F238E27FC236}">
                <a16:creationId xmlns:a16="http://schemas.microsoft.com/office/drawing/2014/main" xmlns="" id="{DCC78C35-16D4-416B-B32D-5DC2F552672C}"/>
              </a:ext>
            </a:extLst>
          </p:cNvPr>
          <p:cNvSpPr/>
          <p:nvPr/>
        </p:nvSpPr>
        <p:spPr>
          <a:xfrm>
            <a:off x="511406" y="1157566"/>
            <a:ext cx="73152" cy="2743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1" name="Rectangle 40">
            <a:extLst>
              <a:ext uri="{FF2B5EF4-FFF2-40B4-BE49-F238E27FC236}">
                <a16:creationId xmlns:a16="http://schemas.microsoft.com/office/drawing/2014/main" xmlns="" id="{61507461-5C9A-491C-8F6C-B9026EA93C0C}"/>
              </a:ext>
            </a:extLst>
          </p:cNvPr>
          <p:cNvSpPr/>
          <p:nvPr/>
        </p:nvSpPr>
        <p:spPr>
          <a:xfrm>
            <a:off x="638147" y="1157566"/>
            <a:ext cx="73152" cy="2743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2" name="Rectangle 41">
            <a:extLst>
              <a:ext uri="{FF2B5EF4-FFF2-40B4-BE49-F238E27FC236}">
                <a16:creationId xmlns:a16="http://schemas.microsoft.com/office/drawing/2014/main" xmlns="" id="{EFC12F44-651B-48CD-9F60-57BAB57DC806}"/>
              </a:ext>
            </a:extLst>
          </p:cNvPr>
          <p:cNvSpPr/>
          <p:nvPr/>
        </p:nvSpPr>
        <p:spPr>
          <a:xfrm>
            <a:off x="764888" y="1157566"/>
            <a:ext cx="73152" cy="2743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 name="Rectangle 42">
            <a:extLst>
              <a:ext uri="{FF2B5EF4-FFF2-40B4-BE49-F238E27FC236}">
                <a16:creationId xmlns:a16="http://schemas.microsoft.com/office/drawing/2014/main" xmlns="" id="{A6D9627D-80F0-4437-899C-D8E243118C41}"/>
              </a:ext>
            </a:extLst>
          </p:cNvPr>
          <p:cNvSpPr/>
          <p:nvPr/>
        </p:nvSpPr>
        <p:spPr>
          <a:xfrm>
            <a:off x="891627" y="1157566"/>
            <a:ext cx="73152" cy="2743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73" name="Group 72">
            <a:extLst>
              <a:ext uri="{FF2B5EF4-FFF2-40B4-BE49-F238E27FC236}">
                <a16:creationId xmlns:a16="http://schemas.microsoft.com/office/drawing/2014/main" xmlns="" id="{A20FE4CA-9881-4EBD-AF7E-52572C632EB2}"/>
              </a:ext>
            </a:extLst>
          </p:cNvPr>
          <p:cNvGrpSpPr/>
          <p:nvPr/>
        </p:nvGrpSpPr>
        <p:grpSpPr>
          <a:xfrm>
            <a:off x="964647" y="3910854"/>
            <a:ext cx="7840315" cy="2155191"/>
            <a:chOff x="1480037" y="3598306"/>
            <a:chExt cx="7840315" cy="2155191"/>
          </a:xfrm>
        </p:grpSpPr>
        <p:pic>
          <p:nvPicPr>
            <p:cNvPr id="74" name="Google Shape;1634;p246">
              <a:extLst>
                <a:ext uri="{FF2B5EF4-FFF2-40B4-BE49-F238E27FC236}">
                  <a16:creationId xmlns:a16="http://schemas.microsoft.com/office/drawing/2014/main" xmlns="" id="{DE2259E0-C17F-4A62-8F61-D236686104F7}"/>
                </a:ext>
              </a:extLst>
            </p:cNvPr>
            <p:cNvPicPr preferRelativeResize="0">
              <a:picLocks noChangeAspect="1"/>
            </p:cNvPicPr>
            <p:nvPr>
              <p:custDataLst>
                <p:tags r:id="rId6"/>
              </p:custDataLst>
            </p:nvPr>
          </p:nvPicPr>
          <p:blipFill rotWithShape="1">
            <a:blip r:embed="rId10">
              <a:alphaModFix/>
            </a:blip>
            <a:srcRect/>
            <a:stretch/>
          </p:blipFill>
          <p:spPr>
            <a:xfrm>
              <a:off x="1480037" y="3598306"/>
              <a:ext cx="7840315" cy="2155191"/>
            </a:xfrm>
            <a:prstGeom prst="rect">
              <a:avLst/>
            </a:prstGeom>
            <a:noFill/>
            <a:ln>
              <a:solidFill>
                <a:srgbClr val="0067DE"/>
              </a:solidFill>
            </a:ln>
          </p:spPr>
        </p:pic>
        <p:sp>
          <p:nvSpPr>
            <p:cNvPr id="75" name="Rectangle 74">
              <a:extLst>
                <a:ext uri="{FF2B5EF4-FFF2-40B4-BE49-F238E27FC236}">
                  <a16:creationId xmlns:a16="http://schemas.microsoft.com/office/drawing/2014/main" xmlns="" id="{C028B68C-F63C-4F22-B0A4-E3CFD158A437}"/>
                </a:ext>
              </a:extLst>
            </p:cNvPr>
            <p:cNvSpPr/>
            <p:nvPr/>
          </p:nvSpPr>
          <p:spPr>
            <a:xfrm>
              <a:off x="1528919" y="3635723"/>
              <a:ext cx="3250452" cy="263517"/>
            </a:xfrm>
            <a:prstGeom prst="rect">
              <a:avLst/>
            </a:prstGeom>
            <a:noFill/>
            <a:ln w="28575" cap="flat" cmpd="sng" algn="ctr">
              <a:solidFill>
                <a:srgbClr val="0067DE"/>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a:ea typeface="+mn-ea"/>
                <a:cs typeface="+mn-cs"/>
              </a:endParaRPr>
            </a:p>
          </p:txBody>
        </p:sp>
        <p:sp>
          <p:nvSpPr>
            <p:cNvPr id="76" name="Rectangle 75">
              <a:extLst>
                <a:ext uri="{FF2B5EF4-FFF2-40B4-BE49-F238E27FC236}">
                  <a16:creationId xmlns:a16="http://schemas.microsoft.com/office/drawing/2014/main" xmlns="" id="{DDF15D1A-46B8-4A58-B44C-0F1E8DE32F21}"/>
                </a:ext>
              </a:extLst>
            </p:cNvPr>
            <p:cNvSpPr/>
            <p:nvPr/>
          </p:nvSpPr>
          <p:spPr>
            <a:xfrm>
              <a:off x="4824529" y="3649661"/>
              <a:ext cx="1033859" cy="235202"/>
            </a:xfrm>
            <a:prstGeom prst="rect">
              <a:avLst/>
            </a:prstGeom>
            <a:noFill/>
            <a:ln w="28575" cap="flat" cmpd="sng" algn="ctr">
              <a:solidFill>
                <a:srgbClr val="0067DE"/>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a:ea typeface="+mn-ea"/>
                <a:cs typeface="+mn-cs"/>
              </a:endParaRPr>
            </a:p>
          </p:txBody>
        </p:sp>
        <p:sp>
          <p:nvSpPr>
            <p:cNvPr id="77" name="Rectangle 76">
              <a:extLst>
                <a:ext uri="{FF2B5EF4-FFF2-40B4-BE49-F238E27FC236}">
                  <a16:creationId xmlns:a16="http://schemas.microsoft.com/office/drawing/2014/main" xmlns="" id="{82E4F901-10C0-4D41-82AF-5E7D8353AFB1}"/>
                </a:ext>
              </a:extLst>
            </p:cNvPr>
            <p:cNvSpPr/>
            <p:nvPr/>
          </p:nvSpPr>
          <p:spPr>
            <a:xfrm>
              <a:off x="5903289" y="3648797"/>
              <a:ext cx="1084347" cy="235203"/>
            </a:xfrm>
            <a:prstGeom prst="rect">
              <a:avLst/>
            </a:prstGeom>
            <a:noFill/>
            <a:ln w="28575" cap="flat" cmpd="sng" algn="ctr">
              <a:solidFill>
                <a:srgbClr val="0067DE"/>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a:ea typeface="+mn-ea"/>
                <a:cs typeface="+mn-cs"/>
              </a:endParaRPr>
            </a:p>
          </p:txBody>
        </p:sp>
        <p:sp>
          <p:nvSpPr>
            <p:cNvPr id="78" name="Rectangle 77">
              <a:extLst>
                <a:ext uri="{FF2B5EF4-FFF2-40B4-BE49-F238E27FC236}">
                  <a16:creationId xmlns:a16="http://schemas.microsoft.com/office/drawing/2014/main" xmlns="" id="{B801E2D0-1F87-4130-933D-38991E516485}"/>
                </a:ext>
              </a:extLst>
            </p:cNvPr>
            <p:cNvSpPr/>
            <p:nvPr/>
          </p:nvSpPr>
          <p:spPr>
            <a:xfrm>
              <a:off x="7048034" y="3648151"/>
              <a:ext cx="2129006" cy="234766"/>
            </a:xfrm>
            <a:prstGeom prst="rect">
              <a:avLst/>
            </a:prstGeom>
            <a:noFill/>
            <a:ln w="28575" cap="flat" cmpd="sng" algn="ctr">
              <a:solidFill>
                <a:srgbClr val="0067DE"/>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a:ea typeface="+mn-ea"/>
                <a:cs typeface="+mn-cs"/>
              </a:endParaRPr>
            </a:p>
          </p:txBody>
        </p:sp>
      </p:grpSp>
      <p:pic>
        <p:nvPicPr>
          <p:cNvPr id="79" name="Google Shape;1634;p246">
            <a:extLst>
              <a:ext uri="{FF2B5EF4-FFF2-40B4-BE49-F238E27FC236}">
                <a16:creationId xmlns:a16="http://schemas.microsoft.com/office/drawing/2014/main" xmlns="" id="{C2C36882-7F18-4025-9D77-1B52CDE715C6}"/>
              </a:ext>
            </a:extLst>
          </p:cNvPr>
          <p:cNvPicPr preferRelativeResize="0">
            <a:picLocks noChangeAspect="1"/>
          </p:cNvPicPr>
          <p:nvPr>
            <p:custDataLst>
              <p:tags r:id="rId2"/>
            </p:custDataLst>
          </p:nvPr>
        </p:nvPicPr>
        <p:blipFill rotWithShape="1">
          <a:blip r:embed="rId10">
            <a:alphaModFix/>
          </a:blip>
          <a:srcRect l="69836" t="-12100" r="18170" b="68462"/>
          <a:stretch/>
        </p:blipFill>
        <p:spPr>
          <a:xfrm>
            <a:off x="9599272" y="3478982"/>
            <a:ext cx="1188720" cy="1188720"/>
          </a:xfrm>
          <a:prstGeom prst="ellipse">
            <a:avLst/>
          </a:prstGeom>
          <a:noFill/>
          <a:ln w="28575">
            <a:solidFill>
              <a:srgbClr val="58595B"/>
            </a:solidFill>
          </a:ln>
        </p:spPr>
      </p:pic>
      <p:pic>
        <p:nvPicPr>
          <p:cNvPr id="80" name="Google Shape;1634;p246">
            <a:extLst>
              <a:ext uri="{FF2B5EF4-FFF2-40B4-BE49-F238E27FC236}">
                <a16:creationId xmlns:a16="http://schemas.microsoft.com/office/drawing/2014/main" xmlns="" id="{6034C75B-DD7A-480C-BB8D-59D22AF8AF69}"/>
              </a:ext>
            </a:extLst>
          </p:cNvPr>
          <p:cNvPicPr preferRelativeResize="0">
            <a:picLocks noChangeAspect="1"/>
          </p:cNvPicPr>
          <p:nvPr>
            <p:custDataLst>
              <p:tags r:id="rId3"/>
            </p:custDataLst>
          </p:nvPr>
        </p:nvPicPr>
        <p:blipFill rotWithShape="1">
          <a:blip r:embed="rId10">
            <a:alphaModFix/>
          </a:blip>
          <a:srcRect l="-2164" t="-13255" r="90572" b="71085"/>
          <a:stretch/>
        </p:blipFill>
        <p:spPr>
          <a:xfrm>
            <a:off x="814006" y="2081311"/>
            <a:ext cx="1188720" cy="1188720"/>
          </a:xfrm>
          <a:prstGeom prst="ellipse">
            <a:avLst/>
          </a:prstGeom>
          <a:noFill/>
          <a:ln w="28575">
            <a:solidFill>
              <a:srgbClr val="0067DE"/>
            </a:solidFill>
          </a:ln>
        </p:spPr>
      </p:pic>
      <p:sp>
        <p:nvSpPr>
          <p:cNvPr id="81" name="TextBox 80">
            <a:extLst>
              <a:ext uri="{FF2B5EF4-FFF2-40B4-BE49-F238E27FC236}">
                <a16:creationId xmlns:a16="http://schemas.microsoft.com/office/drawing/2014/main" xmlns="" id="{5DC3E6FB-546C-4913-9A92-E17C178689A9}"/>
              </a:ext>
            </a:extLst>
          </p:cNvPr>
          <p:cNvSpPr txBox="1"/>
          <p:nvPr/>
        </p:nvSpPr>
        <p:spPr>
          <a:xfrm>
            <a:off x="2047931" y="2129394"/>
            <a:ext cx="2415783" cy="1015663"/>
          </a:xfrm>
          <a:prstGeom prst="rect">
            <a:avLst/>
          </a:prstGeom>
          <a:noFill/>
        </p:spPr>
        <p:txBody>
          <a:bodyPr wrap="square" rtlCol="0">
            <a:spAutoFit/>
          </a:bodyPr>
          <a:lstStyle/>
          <a:p>
            <a:pPr>
              <a:defRPr/>
            </a:pPr>
            <a:r>
              <a:rPr lang="en-US" sz="2400" b="1" dirty="0">
                <a:solidFill>
                  <a:srgbClr val="0067DE"/>
                </a:solidFill>
                <a:latin typeface="Arial"/>
                <a:cs typeface="Poppins" panose="02000000000000000000" pitchFamily="2" charset="0"/>
              </a:rPr>
              <a:t>Step 01</a:t>
            </a:r>
          </a:p>
          <a:p>
            <a:pPr>
              <a:buClr>
                <a:srgbClr val="6C7C89"/>
              </a:buClr>
              <a:buSzPts val="1800"/>
              <a:defRPr/>
            </a:pPr>
            <a:r>
              <a:rPr lang="en-IN" kern="0" dirty="0">
                <a:solidFill>
                  <a:prstClr val="black"/>
                </a:solidFill>
                <a:latin typeface="Arial"/>
                <a:ea typeface="Poppins"/>
                <a:cs typeface="Arial" panose="020B0604020202020204" pitchFamily="34" charset="0"/>
                <a:sym typeface="Poppins"/>
              </a:rPr>
              <a:t>Define a name</a:t>
            </a:r>
            <a:endParaRPr lang="en-IN" sz="1400" kern="0" dirty="0">
              <a:solidFill>
                <a:prstClr val="black"/>
              </a:solidFill>
              <a:latin typeface="Arial"/>
              <a:ea typeface="Poppins"/>
              <a:cs typeface="Arial" panose="020B0604020202020204" pitchFamily="34" charset="0"/>
              <a:sym typeface="Poppins"/>
            </a:endParaRPr>
          </a:p>
          <a:p>
            <a:pPr>
              <a:defRPr/>
            </a:pPr>
            <a:endParaRPr lang="en-US" dirty="0">
              <a:solidFill>
                <a:prstClr val="black"/>
              </a:solidFill>
              <a:latin typeface="Arial"/>
            </a:endParaRPr>
          </a:p>
        </p:txBody>
      </p:sp>
      <p:pic>
        <p:nvPicPr>
          <p:cNvPr id="82" name="Google Shape;1634;p246">
            <a:extLst>
              <a:ext uri="{FF2B5EF4-FFF2-40B4-BE49-F238E27FC236}">
                <a16:creationId xmlns:a16="http://schemas.microsoft.com/office/drawing/2014/main" xmlns="" id="{8942F1DB-86BC-4531-8E41-6455BB6A08A9}"/>
              </a:ext>
            </a:extLst>
          </p:cNvPr>
          <p:cNvPicPr preferRelativeResize="0">
            <a:picLocks noChangeAspect="1"/>
          </p:cNvPicPr>
          <p:nvPr>
            <p:custDataLst>
              <p:tags r:id="rId4"/>
            </p:custDataLst>
          </p:nvPr>
        </p:nvPicPr>
        <p:blipFill rotWithShape="1">
          <a:blip r:embed="rId10">
            <a:alphaModFix/>
          </a:blip>
          <a:srcRect l="40391" t="-12904" r="47712" b="70968"/>
          <a:stretch/>
        </p:blipFill>
        <p:spPr>
          <a:xfrm>
            <a:off x="4249405" y="2081311"/>
            <a:ext cx="1188720" cy="1188720"/>
          </a:xfrm>
          <a:prstGeom prst="ellipse">
            <a:avLst/>
          </a:prstGeom>
          <a:noFill/>
          <a:ln w="28575">
            <a:solidFill>
              <a:srgbClr val="FA4616"/>
            </a:solidFill>
          </a:ln>
        </p:spPr>
      </p:pic>
      <p:sp>
        <p:nvSpPr>
          <p:cNvPr id="83" name="TextBox 82">
            <a:extLst>
              <a:ext uri="{FF2B5EF4-FFF2-40B4-BE49-F238E27FC236}">
                <a16:creationId xmlns:a16="http://schemas.microsoft.com/office/drawing/2014/main" xmlns="" id="{EAF6093D-5CDD-4FF5-A7AE-7118D4130EF0}"/>
              </a:ext>
            </a:extLst>
          </p:cNvPr>
          <p:cNvSpPr txBox="1"/>
          <p:nvPr/>
        </p:nvSpPr>
        <p:spPr>
          <a:xfrm>
            <a:off x="5490097" y="2129394"/>
            <a:ext cx="2415783" cy="738664"/>
          </a:xfrm>
          <a:prstGeom prst="rect">
            <a:avLst/>
          </a:prstGeom>
          <a:noFill/>
        </p:spPr>
        <p:txBody>
          <a:bodyPr wrap="square" rtlCol="0">
            <a:spAutoFit/>
          </a:bodyPr>
          <a:lstStyle/>
          <a:p>
            <a:pPr>
              <a:defRPr/>
            </a:pPr>
            <a:r>
              <a:rPr lang="en-US" sz="2400" b="1" dirty="0">
                <a:solidFill>
                  <a:srgbClr val="FF0000"/>
                </a:solidFill>
                <a:latin typeface="Arial"/>
                <a:cs typeface="Poppins" panose="02000000000000000000" pitchFamily="2" charset="0"/>
              </a:rPr>
              <a:t>Step 02</a:t>
            </a:r>
          </a:p>
          <a:p>
            <a:pPr>
              <a:buClr>
                <a:srgbClr val="6C7C89"/>
              </a:buClr>
              <a:buSzPts val="1800"/>
              <a:defRPr/>
            </a:pPr>
            <a:r>
              <a:rPr lang="en-US" kern="0" dirty="0">
                <a:solidFill>
                  <a:prstClr val="black"/>
                </a:solidFill>
                <a:latin typeface="Arial"/>
                <a:ea typeface="Poppins"/>
                <a:cs typeface="Arial" panose="020B0604020202020204" pitchFamily="34" charset="0"/>
                <a:sym typeface="Poppins"/>
              </a:rPr>
              <a:t>Set the direction</a:t>
            </a:r>
            <a:endParaRPr lang="en-US" dirty="0">
              <a:solidFill>
                <a:prstClr val="black"/>
              </a:solidFill>
              <a:latin typeface="Arial"/>
              <a:cs typeface="Poppins" panose="02000000000000000000" pitchFamily="2" charset="0"/>
            </a:endParaRPr>
          </a:p>
        </p:txBody>
      </p:sp>
      <p:pic>
        <p:nvPicPr>
          <p:cNvPr id="84" name="Google Shape;1634;p246">
            <a:extLst>
              <a:ext uri="{FF2B5EF4-FFF2-40B4-BE49-F238E27FC236}">
                <a16:creationId xmlns:a16="http://schemas.microsoft.com/office/drawing/2014/main" xmlns="" id="{CE0D1EF0-C6A2-4E14-A2B8-68732AE194EE}"/>
              </a:ext>
            </a:extLst>
          </p:cNvPr>
          <p:cNvPicPr preferRelativeResize="0">
            <a:picLocks noChangeAspect="1"/>
          </p:cNvPicPr>
          <p:nvPr>
            <p:custDataLst>
              <p:tags r:id="rId5"/>
            </p:custDataLst>
          </p:nvPr>
        </p:nvPicPr>
        <p:blipFill rotWithShape="1">
          <a:blip r:embed="rId10">
            <a:alphaModFix/>
          </a:blip>
          <a:srcRect l="56405" t="-13255" r="31700" b="69976"/>
          <a:stretch/>
        </p:blipFill>
        <p:spPr>
          <a:xfrm>
            <a:off x="7669325" y="2081311"/>
            <a:ext cx="1188720" cy="1188720"/>
          </a:xfrm>
          <a:prstGeom prst="ellipse">
            <a:avLst/>
          </a:prstGeom>
          <a:noFill/>
          <a:ln w="28575">
            <a:solidFill>
              <a:srgbClr val="FFB40E"/>
            </a:solidFill>
          </a:ln>
        </p:spPr>
      </p:pic>
      <p:sp>
        <p:nvSpPr>
          <p:cNvPr id="85" name="TextBox 84">
            <a:extLst>
              <a:ext uri="{FF2B5EF4-FFF2-40B4-BE49-F238E27FC236}">
                <a16:creationId xmlns:a16="http://schemas.microsoft.com/office/drawing/2014/main" xmlns="" id="{8D4A7457-0547-4C6E-8FB2-8DFAD93AA6A8}"/>
              </a:ext>
            </a:extLst>
          </p:cNvPr>
          <p:cNvSpPr txBox="1"/>
          <p:nvPr/>
        </p:nvSpPr>
        <p:spPr>
          <a:xfrm>
            <a:off x="8895016" y="2129394"/>
            <a:ext cx="2415783" cy="738664"/>
          </a:xfrm>
          <a:prstGeom prst="rect">
            <a:avLst/>
          </a:prstGeom>
          <a:noFill/>
        </p:spPr>
        <p:txBody>
          <a:bodyPr wrap="square" rtlCol="0">
            <a:spAutoFit/>
          </a:bodyPr>
          <a:lstStyle/>
          <a:p>
            <a:pPr>
              <a:defRPr/>
            </a:pPr>
            <a:r>
              <a:rPr lang="en-US" sz="2400" b="1" dirty="0">
                <a:solidFill>
                  <a:srgbClr val="FFB40E"/>
                </a:solidFill>
                <a:latin typeface="Arial"/>
                <a:cs typeface="Poppins" panose="02000000000000000000" pitchFamily="2" charset="0"/>
              </a:rPr>
              <a:t>Step 03</a:t>
            </a:r>
          </a:p>
          <a:p>
            <a:pPr>
              <a:buClr>
                <a:srgbClr val="6C7C89"/>
              </a:buClr>
              <a:buSzPts val="1800"/>
              <a:defRPr/>
            </a:pPr>
            <a:r>
              <a:rPr lang="en-US" kern="0" dirty="0">
                <a:solidFill>
                  <a:prstClr val="black"/>
                </a:solidFill>
                <a:latin typeface="Arial"/>
                <a:ea typeface="Poppins"/>
                <a:cs typeface="Arial" panose="020B0604020202020204" pitchFamily="34" charset="0"/>
                <a:sym typeface="Poppins"/>
              </a:rPr>
              <a:t>Specify the data type</a:t>
            </a:r>
            <a:endParaRPr lang="en-US" sz="1400" kern="0" dirty="0">
              <a:solidFill>
                <a:prstClr val="black"/>
              </a:solidFill>
              <a:latin typeface="Arial"/>
              <a:ea typeface="Poppins"/>
              <a:cs typeface="Arial" panose="020B0604020202020204" pitchFamily="34" charset="0"/>
              <a:sym typeface="Poppins"/>
            </a:endParaRPr>
          </a:p>
        </p:txBody>
      </p:sp>
      <p:sp>
        <p:nvSpPr>
          <p:cNvPr id="86" name="TextBox 85">
            <a:extLst>
              <a:ext uri="{FF2B5EF4-FFF2-40B4-BE49-F238E27FC236}">
                <a16:creationId xmlns:a16="http://schemas.microsoft.com/office/drawing/2014/main" xmlns="" id="{972D01B5-2F39-45FC-A24C-0F8A555AB6B6}"/>
              </a:ext>
            </a:extLst>
          </p:cNvPr>
          <p:cNvSpPr txBox="1"/>
          <p:nvPr/>
        </p:nvSpPr>
        <p:spPr>
          <a:xfrm>
            <a:off x="9562857" y="4822245"/>
            <a:ext cx="2156703" cy="1015663"/>
          </a:xfrm>
          <a:prstGeom prst="rect">
            <a:avLst/>
          </a:prstGeom>
          <a:noFill/>
        </p:spPr>
        <p:txBody>
          <a:bodyPr wrap="square" rtlCol="0">
            <a:spAutoFit/>
          </a:bodyPr>
          <a:lstStyle/>
          <a:p>
            <a:pPr>
              <a:defRPr/>
            </a:pPr>
            <a:r>
              <a:rPr lang="en-US" sz="2400" b="1">
                <a:solidFill>
                  <a:srgbClr val="58595B"/>
                </a:solidFill>
                <a:latin typeface="Arial"/>
                <a:ea typeface="Bebas Neue" charset="0"/>
                <a:cs typeface="Poppins" panose="02000000000000000000" pitchFamily="2" charset="0"/>
              </a:rPr>
              <a:t>Step 04</a:t>
            </a:r>
          </a:p>
          <a:p>
            <a:pPr>
              <a:buClr>
                <a:srgbClr val="6C7C89"/>
              </a:buClr>
              <a:buSzPts val="1800"/>
              <a:defRPr/>
            </a:pPr>
            <a:r>
              <a:rPr lang="en-US" kern="0">
                <a:solidFill>
                  <a:prstClr val="black"/>
                </a:solidFill>
                <a:latin typeface="Arial"/>
                <a:ea typeface="Poppins"/>
                <a:cs typeface="Arial" panose="020B0604020202020204" pitchFamily="34" charset="0"/>
                <a:sym typeface="Poppins"/>
              </a:rPr>
              <a:t>Specify a default value</a:t>
            </a:r>
            <a:endParaRPr lang="en-US" sz="1400" kern="0">
              <a:solidFill>
                <a:prstClr val="black"/>
              </a:solidFill>
              <a:latin typeface="Arial"/>
              <a:ea typeface="Poppins"/>
              <a:cs typeface="Arial" panose="020B0604020202020204" pitchFamily="34" charset="0"/>
              <a:sym typeface="Poppins"/>
            </a:endParaRPr>
          </a:p>
        </p:txBody>
      </p:sp>
      <p:cxnSp>
        <p:nvCxnSpPr>
          <p:cNvPr id="87" name="Straight Connector 86">
            <a:extLst>
              <a:ext uri="{FF2B5EF4-FFF2-40B4-BE49-F238E27FC236}">
                <a16:creationId xmlns:a16="http://schemas.microsoft.com/office/drawing/2014/main" xmlns="" id="{85B96712-0F12-490B-92FC-754B29B02E1A}"/>
              </a:ext>
            </a:extLst>
          </p:cNvPr>
          <p:cNvCxnSpPr>
            <a:cxnSpLocks/>
            <a:stCxn id="80" idx="5"/>
          </p:cNvCxnSpPr>
          <p:nvPr/>
        </p:nvCxnSpPr>
        <p:spPr>
          <a:xfrm>
            <a:off x="1828642" y="3095947"/>
            <a:ext cx="965279" cy="814907"/>
          </a:xfrm>
          <a:prstGeom prst="line">
            <a:avLst/>
          </a:prstGeom>
          <a:noFill/>
          <a:ln w="28575" cap="flat" cmpd="sng" algn="ctr">
            <a:solidFill>
              <a:srgbClr val="0067DE"/>
            </a:solidFill>
            <a:prstDash val="sysDot"/>
          </a:ln>
          <a:effectLst/>
        </p:spPr>
      </p:cxnSp>
      <p:cxnSp>
        <p:nvCxnSpPr>
          <p:cNvPr id="88" name="Straight Connector 87">
            <a:extLst>
              <a:ext uri="{FF2B5EF4-FFF2-40B4-BE49-F238E27FC236}">
                <a16:creationId xmlns:a16="http://schemas.microsoft.com/office/drawing/2014/main" xmlns="" id="{87D0700D-3E8D-4172-A759-503BBEBD7219}"/>
              </a:ext>
            </a:extLst>
          </p:cNvPr>
          <p:cNvCxnSpPr>
            <a:cxnSpLocks/>
          </p:cNvCxnSpPr>
          <p:nvPr/>
        </p:nvCxnSpPr>
        <p:spPr>
          <a:xfrm>
            <a:off x="4824529" y="3341191"/>
            <a:ext cx="0" cy="569663"/>
          </a:xfrm>
          <a:prstGeom prst="line">
            <a:avLst/>
          </a:prstGeom>
          <a:noFill/>
          <a:ln w="28575" cap="flat" cmpd="sng" algn="ctr">
            <a:solidFill>
              <a:srgbClr val="FA4616"/>
            </a:solidFill>
            <a:prstDash val="sysDot"/>
          </a:ln>
          <a:effectLst/>
        </p:spPr>
      </p:cxnSp>
      <p:cxnSp>
        <p:nvCxnSpPr>
          <p:cNvPr id="89" name="Straight Connector 88">
            <a:extLst>
              <a:ext uri="{FF2B5EF4-FFF2-40B4-BE49-F238E27FC236}">
                <a16:creationId xmlns:a16="http://schemas.microsoft.com/office/drawing/2014/main" xmlns="" id="{544A89FD-DA3C-4D1A-B39D-2791B7255101}"/>
              </a:ext>
            </a:extLst>
          </p:cNvPr>
          <p:cNvCxnSpPr>
            <a:cxnSpLocks/>
            <a:stCxn id="84" idx="3"/>
          </p:cNvCxnSpPr>
          <p:nvPr/>
        </p:nvCxnSpPr>
        <p:spPr>
          <a:xfrm flipH="1">
            <a:off x="6472246" y="3095947"/>
            <a:ext cx="1371163" cy="864752"/>
          </a:xfrm>
          <a:prstGeom prst="line">
            <a:avLst/>
          </a:prstGeom>
          <a:noFill/>
          <a:ln w="28575" cap="flat" cmpd="sng" algn="ctr">
            <a:solidFill>
              <a:srgbClr val="FFB40E"/>
            </a:solidFill>
            <a:prstDash val="sysDot"/>
          </a:ln>
          <a:effectLst/>
        </p:spPr>
      </p:cxnSp>
      <p:cxnSp>
        <p:nvCxnSpPr>
          <p:cNvPr id="90" name="Straight Connector 89">
            <a:extLst>
              <a:ext uri="{FF2B5EF4-FFF2-40B4-BE49-F238E27FC236}">
                <a16:creationId xmlns:a16="http://schemas.microsoft.com/office/drawing/2014/main" xmlns="" id="{48007870-7E8F-431F-8F4A-DA689E64CD0C}"/>
              </a:ext>
            </a:extLst>
          </p:cNvPr>
          <p:cNvCxnSpPr>
            <a:stCxn id="78" idx="3"/>
            <a:endCxn id="79" idx="2"/>
          </p:cNvCxnSpPr>
          <p:nvPr/>
        </p:nvCxnSpPr>
        <p:spPr>
          <a:xfrm flipV="1">
            <a:off x="8661650" y="4073342"/>
            <a:ext cx="937622" cy="4740"/>
          </a:xfrm>
          <a:prstGeom prst="line">
            <a:avLst/>
          </a:prstGeom>
          <a:noFill/>
          <a:ln w="28575" cap="flat" cmpd="sng" algn="ctr">
            <a:solidFill>
              <a:srgbClr val="58595B"/>
            </a:solidFill>
            <a:prstDash val="sysDot"/>
          </a:ln>
          <a:effectLst/>
        </p:spPr>
      </p:cxnSp>
    </p:spTree>
    <p:custDataLst>
      <p:tags r:id="rId1"/>
    </p:custDataLst>
    <p:extLst>
      <p:ext uri="{BB962C8B-B14F-4D97-AF65-F5344CB8AC3E}">
        <p14:creationId xmlns:p14="http://schemas.microsoft.com/office/powerpoint/2010/main" val="255980903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xmlns="" id="{01416D81-7FF6-4B72-93E6-139E49160A2E}"/>
              </a:ext>
            </a:extLst>
          </p:cNvPr>
          <p:cNvSpPr txBox="1">
            <a:spLocks/>
          </p:cNvSpPr>
          <p:nvPr/>
        </p:nvSpPr>
        <p:spPr>
          <a:xfrm>
            <a:off x="383071" y="1084673"/>
            <a:ext cx="6782087" cy="560909"/>
          </a:xfrm>
          <a:prstGeom prst="rect">
            <a:avLst/>
          </a:prstGeom>
        </p:spPr>
        <p:txBody>
          <a:bodyPr vert="horz" lIns="0" tIns="0" rIns="0" bIns="0" rtlCol="0" anchor="ctr" anchorCtr="0">
            <a:noAutofit/>
          </a:bodyPr>
          <a:lstStyle>
            <a:lvl1pPr algn="l" defTabSz="914400" rtl="0" eaLnBrk="1" latinLnBrk="0" hangingPunct="1">
              <a:lnSpc>
                <a:spcPct val="80000"/>
              </a:lnSpc>
              <a:spcBef>
                <a:spcPct val="0"/>
              </a:spcBef>
              <a:buNone/>
              <a:defRPr sz="5000" b="1" i="0" kern="1200" spc="-100">
                <a:solidFill>
                  <a:schemeClr val="tx2"/>
                </a:solidFill>
                <a:latin typeface="Arial"/>
                <a:ea typeface="+mj-ea"/>
                <a:cs typeface="Arial"/>
              </a:defRPr>
            </a:lvl1pPr>
          </a:lstStyle>
          <a:p>
            <a:pPr lvl="0"/>
            <a:r>
              <a:rPr lang="en-US" sz="4000" dirty="0">
                <a:solidFill>
                  <a:prstClr val="black"/>
                </a:solidFill>
                <a:latin typeface="Helvetica LT Std" panose="020B05040202020A0204" pitchFamily="34" charset="0"/>
                <a:cs typeface="Arial" panose="020B0604020202020204" pitchFamily="34" charset="0"/>
              </a:rPr>
              <a:t>Argument Directions</a:t>
            </a:r>
          </a:p>
        </p:txBody>
      </p:sp>
      <p:sp>
        <p:nvSpPr>
          <p:cNvPr id="9" name="Subtitle 2">
            <a:extLst>
              <a:ext uri="{FF2B5EF4-FFF2-40B4-BE49-F238E27FC236}">
                <a16:creationId xmlns:a16="http://schemas.microsoft.com/office/drawing/2014/main" xmlns="" id="{4577B193-B5BB-4191-B0F1-A8068115EE51}"/>
              </a:ext>
            </a:extLst>
          </p:cNvPr>
          <p:cNvSpPr txBox="1">
            <a:spLocks/>
          </p:cNvSpPr>
          <p:nvPr/>
        </p:nvSpPr>
        <p:spPr>
          <a:xfrm>
            <a:off x="511629" y="1793435"/>
            <a:ext cx="5164850" cy="1619570"/>
          </a:xfrm>
          <a:prstGeom prst="rect">
            <a:avLst/>
          </a:prstGeom>
        </p:spPr>
        <p:txBody>
          <a:bodyPr vert="horz" lIns="0" tIns="0" rIns="0" bIns="0" rtlCol="0" anchor="t" anchorCtr="0">
            <a:normAutofit/>
          </a:bodyPr>
          <a:lstStyle>
            <a:lvl1pPr marL="0" indent="0" algn="l" defTabSz="914400" rtl="0" eaLnBrk="1" latinLnBrk="0" hangingPunct="1">
              <a:lnSpc>
                <a:spcPct val="85000"/>
              </a:lnSpc>
              <a:spcBef>
                <a:spcPts val="800"/>
              </a:spcBef>
              <a:buFont typeface="Arial" panose="020B0604020202020204" pitchFamily="34" charset="0"/>
              <a:buNone/>
              <a:defRPr sz="2800" b="1" i="0" kern="1200" spc="-50">
                <a:solidFill>
                  <a:schemeClr val="tx2"/>
                </a:solidFill>
                <a:latin typeface="Arial"/>
                <a:ea typeface="+mn-ea"/>
                <a:cs typeface="Arial"/>
              </a:defRPr>
            </a:lvl1pPr>
            <a:lvl2pPr marL="457200" indent="0" algn="ctr" defTabSz="914400" rtl="0" eaLnBrk="1" latinLnBrk="0" hangingPunct="1">
              <a:lnSpc>
                <a:spcPct val="90000"/>
              </a:lnSpc>
              <a:spcBef>
                <a:spcPts val="500"/>
              </a:spcBef>
              <a:buFont typeface="Arial" panose="020B0604020202020204" pitchFamily="34" charset="0"/>
              <a:buNone/>
              <a:defRPr sz="2400" kern="1200">
                <a:solidFill>
                  <a:schemeClr val="tx1">
                    <a:tint val="75000"/>
                  </a:schemeClr>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9pPr>
          </a:lstStyle>
          <a:p>
            <a:pPr marL="342900" lvl="0" indent="-342900">
              <a:buFont typeface="Arial" panose="020B0604020202020204" pitchFamily="34" charset="0"/>
              <a:buChar char="•"/>
            </a:pPr>
            <a:r>
              <a:rPr lang="en-US" sz="2000" b="0" dirty="0">
                <a:solidFill>
                  <a:prstClr val="black"/>
                </a:solidFill>
                <a:latin typeface="Helvetica LT Std" panose="020B05040202020A0204" pitchFamily="34" charset="0"/>
                <a:cs typeface="Arial" panose="020B0604020202020204" pitchFamily="34" charset="0"/>
              </a:rPr>
              <a:t>Introduction to Argument directions</a:t>
            </a:r>
          </a:p>
        </p:txBody>
      </p:sp>
      <p:grpSp>
        <p:nvGrpSpPr>
          <p:cNvPr id="11" name="Group 10">
            <a:extLst>
              <a:ext uri="{FF2B5EF4-FFF2-40B4-BE49-F238E27FC236}">
                <a16:creationId xmlns:a16="http://schemas.microsoft.com/office/drawing/2014/main" xmlns="" id="{E0DC2CA7-5166-4B27-8D28-F3B506C19542}"/>
              </a:ext>
            </a:extLst>
          </p:cNvPr>
          <p:cNvGrpSpPr/>
          <p:nvPr/>
        </p:nvGrpSpPr>
        <p:grpSpPr>
          <a:xfrm rot="5400000">
            <a:off x="7597532" y="1984315"/>
            <a:ext cx="2032867" cy="6342904"/>
            <a:chOff x="9906425" y="258374"/>
            <a:chExt cx="2032867" cy="6341252"/>
          </a:xfrm>
        </p:grpSpPr>
        <p:grpSp>
          <p:nvGrpSpPr>
            <p:cNvPr id="12" name="Group 11">
              <a:extLst>
                <a:ext uri="{FF2B5EF4-FFF2-40B4-BE49-F238E27FC236}">
                  <a16:creationId xmlns:a16="http://schemas.microsoft.com/office/drawing/2014/main" xmlns="" id="{0F4EEEF7-111A-410E-A8C3-7AAC203A7135}"/>
                </a:ext>
              </a:extLst>
            </p:cNvPr>
            <p:cNvGrpSpPr/>
            <p:nvPr userDrawn="1"/>
          </p:nvGrpSpPr>
          <p:grpSpPr>
            <a:xfrm>
              <a:off x="9906425" y="258374"/>
              <a:ext cx="1451546" cy="6341252"/>
              <a:chOff x="10020609" y="242905"/>
              <a:chExt cx="1346145" cy="5880798"/>
            </a:xfrm>
          </p:grpSpPr>
          <p:sp>
            <p:nvSpPr>
              <p:cNvPr id="14" name="Freeform: Shape 13">
                <a:extLst>
                  <a:ext uri="{FF2B5EF4-FFF2-40B4-BE49-F238E27FC236}">
                    <a16:creationId xmlns:a16="http://schemas.microsoft.com/office/drawing/2014/main" xmlns="" id="{A0080152-E38D-48FD-A28A-6AFBF95919E6}"/>
                  </a:ext>
                </a:extLst>
              </p:cNvPr>
              <p:cNvSpPr/>
              <p:nvPr userDrawn="1"/>
            </p:nvSpPr>
            <p:spPr>
              <a:xfrm>
                <a:off x="10020609" y="242905"/>
                <a:ext cx="561506" cy="5880798"/>
              </a:xfrm>
              <a:custGeom>
                <a:avLst/>
                <a:gdLst>
                  <a:gd name="connsiteX0" fmla="*/ 531921 w 561506"/>
                  <a:gd name="connsiteY0" fmla="*/ 5851213 h 5880798"/>
                  <a:gd name="connsiteX1" fmla="*/ 561506 w 561506"/>
                  <a:gd name="connsiteY1" fmla="*/ 5851213 h 5880798"/>
                  <a:gd name="connsiteX2" fmla="*/ 561506 w 561506"/>
                  <a:gd name="connsiteY2" fmla="*/ 5880798 h 5880798"/>
                  <a:gd name="connsiteX3" fmla="*/ 531921 w 561506"/>
                  <a:gd name="connsiteY3" fmla="*/ 5880798 h 5880798"/>
                  <a:gd name="connsiteX4" fmla="*/ 265961 w 561506"/>
                  <a:gd name="connsiteY4" fmla="*/ 5851213 h 5880798"/>
                  <a:gd name="connsiteX5" fmla="*/ 295547 w 561506"/>
                  <a:gd name="connsiteY5" fmla="*/ 5851213 h 5880798"/>
                  <a:gd name="connsiteX6" fmla="*/ 295547 w 561506"/>
                  <a:gd name="connsiteY6" fmla="*/ 5880798 h 5880798"/>
                  <a:gd name="connsiteX7" fmla="*/ 265961 w 561506"/>
                  <a:gd name="connsiteY7" fmla="*/ 5880798 h 5880798"/>
                  <a:gd name="connsiteX8" fmla="*/ 0 w 561506"/>
                  <a:gd name="connsiteY8" fmla="*/ 5851213 h 5880798"/>
                  <a:gd name="connsiteX9" fmla="*/ 29585 w 561506"/>
                  <a:gd name="connsiteY9" fmla="*/ 5851213 h 5880798"/>
                  <a:gd name="connsiteX10" fmla="*/ 29585 w 561506"/>
                  <a:gd name="connsiteY10" fmla="*/ 5880798 h 5880798"/>
                  <a:gd name="connsiteX11" fmla="*/ 0 w 561506"/>
                  <a:gd name="connsiteY11" fmla="*/ 5880798 h 5880798"/>
                  <a:gd name="connsiteX12" fmla="*/ 531921 w 561506"/>
                  <a:gd name="connsiteY12" fmla="*/ 5585253 h 5880798"/>
                  <a:gd name="connsiteX13" fmla="*/ 561506 w 561506"/>
                  <a:gd name="connsiteY13" fmla="*/ 5585253 h 5880798"/>
                  <a:gd name="connsiteX14" fmla="*/ 561506 w 561506"/>
                  <a:gd name="connsiteY14" fmla="*/ 5614838 h 5880798"/>
                  <a:gd name="connsiteX15" fmla="*/ 531921 w 561506"/>
                  <a:gd name="connsiteY15" fmla="*/ 5614838 h 5880798"/>
                  <a:gd name="connsiteX16" fmla="*/ 265961 w 561506"/>
                  <a:gd name="connsiteY16" fmla="*/ 5585253 h 5880798"/>
                  <a:gd name="connsiteX17" fmla="*/ 295547 w 561506"/>
                  <a:gd name="connsiteY17" fmla="*/ 5585253 h 5880798"/>
                  <a:gd name="connsiteX18" fmla="*/ 295547 w 561506"/>
                  <a:gd name="connsiteY18" fmla="*/ 5614838 h 5880798"/>
                  <a:gd name="connsiteX19" fmla="*/ 265961 w 561506"/>
                  <a:gd name="connsiteY19" fmla="*/ 5614838 h 5880798"/>
                  <a:gd name="connsiteX20" fmla="*/ 0 w 561506"/>
                  <a:gd name="connsiteY20" fmla="*/ 5585253 h 5880798"/>
                  <a:gd name="connsiteX21" fmla="*/ 29585 w 561506"/>
                  <a:gd name="connsiteY21" fmla="*/ 5585253 h 5880798"/>
                  <a:gd name="connsiteX22" fmla="*/ 29585 w 561506"/>
                  <a:gd name="connsiteY22" fmla="*/ 5614838 h 5880798"/>
                  <a:gd name="connsiteX23" fmla="*/ 0 w 561506"/>
                  <a:gd name="connsiteY23" fmla="*/ 5614838 h 5880798"/>
                  <a:gd name="connsiteX24" fmla="*/ 531921 w 561506"/>
                  <a:gd name="connsiteY24" fmla="*/ 5319293 h 5880798"/>
                  <a:gd name="connsiteX25" fmla="*/ 561506 w 561506"/>
                  <a:gd name="connsiteY25" fmla="*/ 5319293 h 5880798"/>
                  <a:gd name="connsiteX26" fmla="*/ 561506 w 561506"/>
                  <a:gd name="connsiteY26" fmla="*/ 5348879 h 5880798"/>
                  <a:gd name="connsiteX27" fmla="*/ 531921 w 561506"/>
                  <a:gd name="connsiteY27" fmla="*/ 5348879 h 5880798"/>
                  <a:gd name="connsiteX28" fmla="*/ 265961 w 561506"/>
                  <a:gd name="connsiteY28" fmla="*/ 5319293 h 5880798"/>
                  <a:gd name="connsiteX29" fmla="*/ 295547 w 561506"/>
                  <a:gd name="connsiteY29" fmla="*/ 5319293 h 5880798"/>
                  <a:gd name="connsiteX30" fmla="*/ 295547 w 561506"/>
                  <a:gd name="connsiteY30" fmla="*/ 5348879 h 5880798"/>
                  <a:gd name="connsiteX31" fmla="*/ 265961 w 561506"/>
                  <a:gd name="connsiteY31" fmla="*/ 5348879 h 5880798"/>
                  <a:gd name="connsiteX32" fmla="*/ 0 w 561506"/>
                  <a:gd name="connsiteY32" fmla="*/ 5319293 h 5880798"/>
                  <a:gd name="connsiteX33" fmla="*/ 29585 w 561506"/>
                  <a:gd name="connsiteY33" fmla="*/ 5319293 h 5880798"/>
                  <a:gd name="connsiteX34" fmla="*/ 29585 w 561506"/>
                  <a:gd name="connsiteY34" fmla="*/ 5348879 h 5880798"/>
                  <a:gd name="connsiteX35" fmla="*/ 0 w 561506"/>
                  <a:gd name="connsiteY35" fmla="*/ 5348879 h 5880798"/>
                  <a:gd name="connsiteX36" fmla="*/ 531921 w 561506"/>
                  <a:gd name="connsiteY36" fmla="*/ 5053332 h 5880798"/>
                  <a:gd name="connsiteX37" fmla="*/ 561506 w 561506"/>
                  <a:gd name="connsiteY37" fmla="*/ 5053332 h 5880798"/>
                  <a:gd name="connsiteX38" fmla="*/ 561506 w 561506"/>
                  <a:gd name="connsiteY38" fmla="*/ 5082917 h 5880798"/>
                  <a:gd name="connsiteX39" fmla="*/ 531921 w 561506"/>
                  <a:gd name="connsiteY39" fmla="*/ 5082917 h 5880798"/>
                  <a:gd name="connsiteX40" fmla="*/ 265961 w 561506"/>
                  <a:gd name="connsiteY40" fmla="*/ 5053332 h 5880798"/>
                  <a:gd name="connsiteX41" fmla="*/ 295547 w 561506"/>
                  <a:gd name="connsiteY41" fmla="*/ 5053332 h 5880798"/>
                  <a:gd name="connsiteX42" fmla="*/ 295547 w 561506"/>
                  <a:gd name="connsiteY42" fmla="*/ 5082917 h 5880798"/>
                  <a:gd name="connsiteX43" fmla="*/ 265961 w 561506"/>
                  <a:gd name="connsiteY43" fmla="*/ 5082917 h 5880798"/>
                  <a:gd name="connsiteX44" fmla="*/ 0 w 561506"/>
                  <a:gd name="connsiteY44" fmla="*/ 5053332 h 5880798"/>
                  <a:gd name="connsiteX45" fmla="*/ 29585 w 561506"/>
                  <a:gd name="connsiteY45" fmla="*/ 5053332 h 5880798"/>
                  <a:gd name="connsiteX46" fmla="*/ 29585 w 561506"/>
                  <a:gd name="connsiteY46" fmla="*/ 5082917 h 5880798"/>
                  <a:gd name="connsiteX47" fmla="*/ 0 w 561506"/>
                  <a:gd name="connsiteY47" fmla="*/ 5082917 h 5880798"/>
                  <a:gd name="connsiteX48" fmla="*/ 531921 w 561506"/>
                  <a:gd name="connsiteY48" fmla="*/ 4787372 h 5880798"/>
                  <a:gd name="connsiteX49" fmla="*/ 561506 w 561506"/>
                  <a:gd name="connsiteY49" fmla="*/ 4787372 h 5880798"/>
                  <a:gd name="connsiteX50" fmla="*/ 561506 w 561506"/>
                  <a:gd name="connsiteY50" fmla="*/ 4816958 h 5880798"/>
                  <a:gd name="connsiteX51" fmla="*/ 531921 w 561506"/>
                  <a:gd name="connsiteY51" fmla="*/ 4816958 h 5880798"/>
                  <a:gd name="connsiteX52" fmla="*/ 265961 w 561506"/>
                  <a:gd name="connsiteY52" fmla="*/ 4787372 h 5880798"/>
                  <a:gd name="connsiteX53" fmla="*/ 295547 w 561506"/>
                  <a:gd name="connsiteY53" fmla="*/ 4787372 h 5880798"/>
                  <a:gd name="connsiteX54" fmla="*/ 295547 w 561506"/>
                  <a:gd name="connsiteY54" fmla="*/ 4816958 h 5880798"/>
                  <a:gd name="connsiteX55" fmla="*/ 265961 w 561506"/>
                  <a:gd name="connsiteY55" fmla="*/ 4816958 h 5880798"/>
                  <a:gd name="connsiteX56" fmla="*/ 0 w 561506"/>
                  <a:gd name="connsiteY56" fmla="*/ 4787372 h 5880798"/>
                  <a:gd name="connsiteX57" fmla="*/ 29585 w 561506"/>
                  <a:gd name="connsiteY57" fmla="*/ 4787372 h 5880798"/>
                  <a:gd name="connsiteX58" fmla="*/ 29585 w 561506"/>
                  <a:gd name="connsiteY58" fmla="*/ 4816958 h 5880798"/>
                  <a:gd name="connsiteX59" fmla="*/ 0 w 561506"/>
                  <a:gd name="connsiteY59" fmla="*/ 4816958 h 5880798"/>
                  <a:gd name="connsiteX60" fmla="*/ 531921 w 561506"/>
                  <a:gd name="connsiteY60" fmla="*/ 4521412 h 5880798"/>
                  <a:gd name="connsiteX61" fmla="*/ 561506 w 561506"/>
                  <a:gd name="connsiteY61" fmla="*/ 4521412 h 5880798"/>
                  <a:gd name="connsiteX62" fmla="*/ 561506 w 561506"/>
                  <a:gd name="connsiteY62" fmla="*/ 4550997 h 5880798"/>
                  <a:gd name="connsiteX63" fmla="*/ 531921 w 561506"/>
                  <a:gd name="connsiteY63" fmla="*/ 4550997 h 5880798"/>
                  <a:gd name="connsiteX64" fmla="*/ 265961 w 561506"/>
                  <a:gd name="connsiteY64" fmla="*/ 4521412 h 5880798"/>
                  <a:gd name="connsiteX65" fmla="*/ 295547 w 561506"/>
                  <a:gd name="connsiteY65" fmla="*/ 4521412 h 5880798"/>
                  <a:gd name="connsiteX66" fmla="*/ 295547 w 561506"/>
                  <a:gd name="connsiteY66" fmla="*/ 4550997 h 5880798"/>
                  <a:gd name="connsiteX67" fmla="*/ 265961 w 561506"/>
                  <a:gd name="connsiteY67" fmla="*/ 4550997 h 5880798"/>
                  <a:gd name="connsiteX68" fmla="*/ 0 w 561506"/>
                  <a:gd name="connsiteY68" fmla="*/ 4521412 h 5880798"/>
                  <a:gd name="connsiteX69" fmla="*/ 29585 w 561506"/>
                  <a:gd name="connsiteY69" fmla="*/ 4521412 h 5880798"/>
                  <a:gd name="connsiteX70" fmla="*/ 29585 w 561506"/>
                  <a:gd name="connsiteY70" fmla="*/ 4550997 h 5880798"/>
                  <a:gd name="connsiteX71" fmla="*/ 0 w 561506"/>
                  <a:gd name="connsiteY71" fmla="*/ 4550997 h 5880798"/>
                  <a:gd name="connsiteX72" fmla="*/ 531921 w 561506"/>
                  <a:gd name="connsiteY72" fmla="*/ 4255451 h 5880798"/>
                  <a:gd name="connsiteX73" fmla="*/ 561506 w 561506"/>
                  <a:gd name="connsiteY73" fmla="*/ 4255451 h 5880798"/>
                  <a:gd name="connsiteX74" fmla="*/ 561506 w 561506"/>
                  <a:gd name="connsiteY74" fmla="*/ 4285036 h 5880798"/>
                  <a:gd name="connsiteX75" fmla="*/ 531921 w 561506"/>
                  <a:gd name="connsiteY75" fmla="*/ 4285036 h 5880798"/>
                  <a:gd name="connsiteX76" fmla="*/ 265961 w 561506"/>
                  <a:gd name="connsiteY76" fmla="*/ 4255451 h 5880798"/>
                  <a:gd name="connsiteX77" fmla="*/ 295547 w 561506"/>
                  <a:gd name="connsiteY77" fmla="*/ 4255451 h 5880798"/>
                  <a:gd name="connsiteX78" fmla="*/ 295547 w 561506"/>
                  <a:gd name="connsiteY78" fmla="*/ 4285036 h 5880798"/>
                  <a:gd name="connsiteX79" fmla="*/ 265961 w 561506"/>
                  <a:gd name="connsiteY79" fmla="*/ 4285036 h 5880798"/>
                  <a:gd name="connsiteX80" fmla="*/ 0 w 561506"/>
                  <a:gd name="connsiteY80" fmla="*/ 4255451 h 5880798"/>
                  <a:gd name="connsiteX81" fmla="*/ 29585 w 561506"/>
                  <a:gd name="connsiteY81" fmla="*/ 4255451 h 5880798"/>
                  <a:gd name="connsiteX82" fmla="*/ 29585 w 561506"/>
                  <a:gd name="connsiteY82" fmla="*/ 4285036 h 5880798"/>
                  <a:gd name="connsiteX83" fmla="*/ 0 w 561506"/>
                  <a:gd name="connsiteY83" fmla="*/ 4285036 h 5880798"/>
                  <a:gd name="connsiteX84" fmla="*/ 531921 w 561506"/>
                  <a:gd name="connsiteY84" fmla="*/ 3989491 h 5880798"/>
                  <a:gd name="connsiteX85" fmla="*/ 561506 w 561506"/>
                  <a:gd name="connsiteY85" fmla="*/ 3989491 h 5880798"/>
                  <a:gd name="connsiteX86" fmla="*/ 561506 w 561506"/>
                  <a:gd name="connsiteY86" fmla="*/ 4019077 h 5880798"/>
                  <a:gd name="connsiteX87" fmla="*/ 531921 w 561506"/>
                  <a:gd name="connsiteY87" fmla="*/ 4019077 h 5880798"/>
                  <a:gd name="connsiteX88" fmla="*/ 265961 w 561506"/>
                  <a:gd name="connsiteY88" fmla="*/ 3989491 h 5880798"/>
                  <a:gd name="connsiteX89" fmla="*/ 295547 w 561506"/>
                  <a:gd name="connsiteY89" fmla="*/ 3989491 h 5880798"/>
                  <a:gd name="connsiteX90" fmla="*/ 295547 w 561506"/>
                  <a:gd name="connsiteY90" fmla="*/ 4019077 h 5880798"/>
                  <a:gd name="connsiteX91" fmla="*/ 265961 w 561506"/>
                  <a:gd name="connsiteY91" fmla="*/ 4019077 h 5880798"/>
                  <a:gd name="connsiteX92" fmla="*/ 0 w 561506"/>
                  <a:gd name="connsiteY92" fmla="*/ 3989491 h 5880798"/>
                  <a:gd name="connsiteX93" fmla="*/ 29585 w 561506"/>
                  <a:gd name="connsiteY93" fmla="*/ 3989491 h 5880798"/>
                  <a:gd name="connsiteX94" fmla="*/ 29585 w 561506"/>
                  <a:gd name="connsiteY94" fmla="*/ 4019077 h 5880798"/>
                  <a:gd name="connsiteX95" fmla="*/ 0 w 561506"/>
                  <a:gd name="connsiteY95" fmla="*/ 4019077 h 5880798"/>
                  <a:gd name="connsiteX96" fmla="*/ 531921 w 561506"/>
                  <a:gd name="connsiteY96" fmla="*/ 3723530 h 5880798"/>
                  <a:gd name="connsiteX97" fmla="*/ 561506 w 561506"/>
                  <a:gd name="connsiteY97" fmla="*/ 3723530 h 5880798"/>
                  <a:gd name="connsiteX98" fmla="*/ 561506 w 561506"/>
                  <a:gd name="connsiteY98" fmla="*/ 3753115 h 5880798"/>
                  <a:gd name="connsiteX99" fmla="*/ 531921 w 561506"/>
                  <a:gd name="connsiteY99" fmla="*/ 3753115 h 5880798"/>
                  <a:gd name="connsiteX100" fmla="*/ 265961 w 561506"/>
                  <a:gd name="connsiteY100" fmla="*/ 3723530 h 5880798"/>
                  <a:gd name="connsiteX101" fmla="*/ 295547 w 561506"/>
                  <a:gd name="connsiteY101" fmla="*/ 3723530 h 5880798"/>
                  <a:gd name="connsiteX102" fmla="*/ 295547 w 561506"/>
                  <a:gd name="connsiteY102" fmla="*/ 3753115 h 5880798"/>
                  <a:gd name="connsiteX103" fmla="*/ 265961 w 561506"/>
                  <a:gd name="connsiteY103" fmla="*/ 3753115 h 5880798"/>
                  <a:gd name="connsiteX104" fmla="*/ 0 w 561506"/>
                  <a:gd name="connsiteY104" fmla="*/ 3723530 h 5880798"/>
                  <a:gd name="connsiteX105" fmla="*/ 29585 w 561506"/>
                  <a:gd name="connsiteY105" fmla="*/ 3723530 h 5880798"/>
                  <a:gd name="connsiteX106" fmla="*/ 29585 w 561506"/>
                  <a:gd name="connsiteY106" fmla="*/ 3753115 h 5880798"/>
                  <a:gd name="connsiteX107" fmla="*/ 0 w 561506"/>
                  <a:gd name="connsiteY107" fmla="*/ 3753115 h 5880798"/>
                  <a:gd name="connsiteX108" fmla="*/ 531921 w 561506"/>
                  <a:gd name="connsiteY108" fmla="*/ 3457570 h 5880798"/>
                  <a:gd name="connsiteX109" fmla="*/ 561506 w 561506"/>
                  <a:gd name="connsiteY109" fmla="*/ 3457570 h 5880798"/>
                  <a:gd name="connsiteX110" fmla="*/ 561506 w 561506"/>
                  <a:gd name="connsiteY110" fmla="*/ 3487156 h 5880798"/>
                  <a:gd name="connsiteX111" fmla="*/ 531921 w 561506"/>
                  <a:gd name="connsiteY111" fmla="*/ 3487156 h 5880798"/>
                  <a:gd name="connsiteX112" fmla="*/ 265961 w 561506"/>
                  <a:gd name="connsiteY112" fmla="*/ 3457570 h 5880798"/>
                  <a:gd name="connsiteX113" fmla="*/ 295547 w 561506"/>
                  <a:gd name="connsiteY113" fmla="*/ 3457570 h 5880798"/>
                  <a:gd name="connsiteX114" fmla="*/ 295547 w 561506"/>
                  <a:gd name="connsiteY114" fmla="*/ 3487156 h 5880798"/>
                  <a:gd name="connsiteX115" fmla="*/ 265961 w 561506"/>
                  <a:gd name="connsiteY115" fmla="*/ 3487156 h 5880798"/>
                  <a:gd name="connsiteX116" fmla="*/ 0 w 561506"/>
                  <a:gd name="connsiteY116" fmla="*/ 3457570 h 5880798"/>
                  <a:gd name="connsiteX117" fmla="*/ 29585 w 561506"/>
                  <a:gd name="connsiteY117" fmla="*/ 3457570 h 5880798"/>
                  <a:gd name="connsiteX118" fmla="*/ 29585 w 561506"/>
                  <a:gd name="connsiteY118" fmla="*/ 3487156 h 5880798"/>
                  <a:gd name="connsiteX119" fmla="*/ 0 w 561506"/>
                  <a:gd name="connsiteY119" fmla="*/ 3487156 h 5880798"/>
                  <a:gd name="connsiteX120" fmla="*/ 531921 w 561506"/>
                  <a:gd name="connsiteY120" fmla="*/ 3191618 h 5880798"/>
                  <a:gd name="connsiteX121" fmla="*/ 561506 w 561506"/>
                  <a:gd name="connsiteY121" fmla="*/ 3191618 h 5880798"/>
                  <a:gd name="connsiteX122" fmla="*/ 561506 w 561506"/>
                  <a:gd name="connsiteY122" fmla="*/ 3221195 h 5880798"/>
                  <a:gd name="connsiteX123" fmla="*/ 531921 w 561506"/>
                  <a:gd name="connsiteY123" fmla="*/ 3221195 h 5880798"/>
                  <a:gd name="connsiteX124" fmla="*/ 265961 w 561506"/>
                  <a:gd name="connsiteY124" fmla="*/ 3191618 h 5880798"/>
                  <a:gd name="connsiteX125" fmla="*/ 295547 w 561506"/>
                  <a:gd name="connsiteY125" fmla="*/ 3191618 h 5880798"/>
                  <a:gd name="connsiteX126" fmla="*/ 295547 w 561506"/>
                  <a:gd name="connsiteY126" fmla="*/ 3221195 h 5880798"/>
                  <a:gd name="connsiteX127" fmla="*/ 265961 w 561506"/>
                  <a:gd name="connsiteY127" fmla="*/ 3221195 h 5880798"/>
                  <a:gd name="connsiteX128" fmla="*/ 0 w 561506"/>
                  <a:gd name="connsiteY128" fmla="*/ 3191617 h 5880798"/>
                  <a:gd name="connsiteX129" fmla="*/ 29585 w 561506"/>
                  <a:gd name="connsiteY129" fmla="*/ 3191617 h 5880798"/>
                  <a:gd name="connsiteX130" fmla="*/ 29585 w 561506"/>
                  <a:gd name="connsiteY130" fmla="*/ 3221195 h 5880798"/>
                  <a:gd name="connsiteX131" fmla="*/ 0 w 561506"/>
                  <a:gd name="connsiteY131" fmla="*/ 3221195 h 5880798"/>
                  <a:gd name="connsiteX132" fmla="*/ 531921 w 561506"/>
                  <a:gd name="connsiteY132" fmla="*/ 2925660 h 5880798"/>
                  <a:gd name="connsiteX133" fmla="*/ 561506 w 561506"/>
                  <a:gd name="connsiteY133" fmla="*/ 2925660 h 5880798"/>
                  <a:gd name="connsiteX134" fmla="*/ 561506 w 561506"/>
                  <a:gd name="connsiteY134" fmla="*/ 2955246 h 5880798"/>
                  <a:gd name="connsiteX135" fmla="*/ 531921 w 561506"/>
                  <a:gd name="connsiteY135" fmla="*/ 2955246 h 5880798"/>
                  <a:gd name="connsiteX136" fmla="*/ 265961 w 561506"/>
                  <a:gd name="connsiteY136" fmla="*/ 2925659 h 5880798"/>
                  <a:gd name="connsiteX137" fmla="*/ 295547 w 561506"/>
                  <a:gd name="connsiteY137" fmla="*/ 2925659 h 5880798"/>
                  <a:gd name="connsiteX138" fmla="*/ 295547 w 561506"/>
                  <a:gd name="connsiteY138" fmla="*/ 2955245 h 5880798"/>
                  <a:gd name="connsiteX139" fmla="*/ 265961 w 561506"/>
                  <a:gd name="connsiteY139" fmla="*/ 2955245 h 5880798"/>
                  <a:gd name="connsiteX140" fmla="*/ 0 w 561506"/>
                  <a:gd name="connsiteY140" fmla="*/ 2925658 h 5880798"/>
                  <a:gd name="connsiteX141" fmla="*/ 29585 w 561506"/>
                  <a:gd name="connsiteY141" fmla="*/ 2925658 h 5880798"/>
                  <a:gd name="connsiteX142" fmla="*/ 29585 w 561506"/>
                  <a:gd name="connsiteY142" fmla="*/ 2955244 h 5880798"/>
                  <a:gd name="connsiteX143" fmla="*/ 0 w 561506"/>
                  <a:gd name="connsiteY143" fmla="*/ 2955244 h 5880798"/>
                  <a:gd name="connsiteX144" fmla="*/ 531921 w 561506"/>
                  <a:gd name="connsiteY144" fmla="*/ 2659620 h 5880798"/>
                  <a:gd name="connsiteX145" fmla="*/ 561506 w 561506"/>
                  <a:gd name="connsiteY145" fmla="*/ 2659620 h 5880798"/>
                  <a:gd name="connsiteX146" fmla="*/ 561506 w 561506"/>
                  <a:gd name="connsiteY146" fmla="*/ 2689204 h 5880798"/>
                  <a:gd name="connsiteX147" fmla="*/ 531921 w 561506"/>
                  <a:gd name="connsiteY147" fmla="*/ 2689204 h 5880798"/>
                  <a:gd name="connsiteX148" fmla="*/ 265961 w 561506"/>
                  <a:gd name="connsiteY148" fmla="*/ 2659616 h 5880798"/>
                  <a:gd name="connsiteX149" fmla="*/ 295547 w 561506"/>
                  <a:gd name="connsiteY149" fmla="*/ 2659616 h 5880798"/>
                  <a:gd name="connsiteX150" fmla="*/ 295547 w 561506"/>
                  <a:gd name="connsiteY150" fmla="*/ 2689201 h 5880798"/>
                  <a:gd name="connsiteX151" fmla="*/ 265961 w 561506"/>
                  <a:gd name="connsiteY151" fmla="*/ 2689201 h 5880798"/>
                  <a:gd name="connsiteX152" fmla="*/ 0 w 561506"/>
                  <a:gd name="connsiteY152" fmla="*/ 2659613 h 5880798"/>
                  <a:gd name="connsiteX153" fmla="*/ 29585 w 561506"/>
                  <a:gd name="connsiteY153" fmla="*/ 2659613 h 5880798"/>
                  <a:gd name="connsiteX154" fmla="*/ 29585 w 561506"/>
                  <a:gd name="connsiteY154" fmla="*/ 2689198 h 5880798"/>
                  <a:gd name="connsiteX155" fmla="*/ 0 w 561506"/>
                  <a:gd name="connsiteY155" fmla="*/ 2689198 h 5880798"/>
                  <a:gd name="connsiteX156" fmla="*/ 531921 w 561506"/>
                  <a:gd name="connsiteY156" fmla="*/ 2393661 h 5880798"/>
                  <a:gd name="connsiteX157" fmla="*/ 561506 w 561506"/>
                  <a:gd name="connsiteY157" fmla="*/ 2393661 h 5880798"/>
                  <a:gd name="connsiteX158" fmla="*/ 561506 w 561506"/>
                  <a:gd name="connsiteY158" fmla="*/ 2423260 h 5880798"/>
                  <a:gd name="connsiteX159" fmla="*/ 531921 w 561506"/>
                  <a:gd name="connsiteY159" fmla="*/ 2423260 h 5880798"/>
                  <a:gd name="connsiteX160" fmla="*/ 265961 w 561506"/>
                  <a:gd name="connsiteY160" fmla="*/ 2393658 h 5880798"/>
                  <a:gd name="connsiteX161" fmla="*/ 295547 w 561506"/>
                  <a:gd name="connsiteY161" fmla="*/ 2393658 h 5880798"/>
                  <a:gd name="connsiteX162" fmla="*/ 295547 w 561506"/>
                  <a:gd name="connsiteY162" fmla="*/ 2423257 h 5880798"/>
                  <a:gd name="connsiteX163" fmla="*/ 265961 w 561506"/>
                  <a:gd name="connsiteY163" fmla="*/ 2423257 h 5880798"/>
                  <a:gd name="connsiteX164" fmla="*/ 0 w 561506"/>
                  <a:gd name="connsiteY164" fmla="*/ 2393655 h 5880798"/>
                  <a:gd name="connsiteX165" fmla="*/ 29585 w 561506"/>
                  <a:gd name="connsiteY165" fmla="*/ 2393655 h 5880798"/>
                  <a:gd name="connsiteX166" fmla="*/ 29585 w 561506"/>
                  <a:gd name="connsiteY166" fmla="*/ 2423251 h 5880798"/>
                  <a:gd name="connsiteX167" fmla="*/ 0 w 561506"/>
                  <a:gd name="connsiteY167" fmla="*/ 2423251 h 5880798"/>
                  <a:gd name="connsiteX168" fmla="*/ 531921 w 561506"/>
                  <a:gd name="connsiteY168" fmla="*/ 2127694 h 5880798"/>
                  <a:gd name="connsiteX169" fmla="*/ 561506 w 561506"/>
                  <a:gd name="connsiteY169" fmla="*/ 2127694 h 5880798"/>
                  <a:gd name="connsiteX170" fmla="*/ 561506 w 561506"/>
                  <a:gd name="connsiteY170" fmla="*/ 2157283 h 5880798"/>
                  <a:gd name="connsiteX171" fmla="*/ 531921 w 561506"/>
                  <a:gd name="connsiteY171" fmla="*/ 2157283 h 5880798"/>
                  <a:gd name="connsiteX172" fmla="*/ 265961 w 561506"/>
                  <a:gd name="connsiteY172" fmla="*/ 2127693 h 5880798"/>
                  <a:gd name="connsiteX173" fmla="*/ 295547 w 561506"/>
                  <a:gd name="connsiteY173" fmla="*/ 2127693 h 5880798"/>
                  <a:gd name="connsiteX174" fmla="*/ 295547 w 561506"/>
                  <a:gd name="connsiteY174" fmla="*/ 2157282 h 5880798"/>
                  <a:gd name="connsiteX175" fmla="*/ 265961 w 561506"/>
                  <a:gd name="connsiteY175" fmla="*/ 2157282 h 5880798"/>
                  <a:gd name="connsiteX176" fmla="*/ 0 w 561506"/>
                  <a:gd name="connsiteY176" fmla="*/ 2127689 h 5880798"/>
                  <a:gd name="connsiteX177" fmla="*/ 29585 w 561506"/>
                  <a:gd name="connsiteY177" fmla="*/ 2127689 h 5880798"/>
                  <a:gd name="connsiteX178" fmla="*/ 29585 w 561506"/>
                  <a:gd name="connsiteY178" fmla="*/ 2157278 h 5880798"/>
                  <a:gd name="connsiteX179" fmla="*/ 0 w 561506"/>
                  <a:gd name="connsiteY179" fmla="*/ 2157278 h 5880798"/>
                  <a:gd name="connsiteX180" fmla="*/ 531921 w 561506"/>
                  <a:gd name="connsiteY180" fmla="*/ 1861731 h 5880798"/>
                  <a:gd name="connsiteX181" fmla="*/ 561506 w 561506"/>
                  <a:gd name="connsiteY181" fmla="*/ 1861731 h 5880798"/>
                  <a:gd name="connsiteX182" fmla="*/ 561506 w 561506"/>
                  <a:gd name="connsiteY182" fmla="*/ 1891308 h 5880798"/>
                  <a:gd name="connsiteX183" fmla="*/ 531921 w 561506"/>
                  <a:gd name="connsiteY183" fmla="*/ 1891308 h 5880798"/>
                  <a:gd name="connsiteX184" fmla="*/ 265961 w 561506"/>
                  <a:gd name="connsiteY184" fmla="*/ 1861728 h 5880798"/>
                  <a:gd name="connsiteX185" fmla="*/ 295547 w 561506"/>
                  <a:gd name="connsiteY185" fmla="*/ 1861728 h 5880798"/>
                  <a:gd name="connsiteX186" fmla="*/ 295547 w 561506"/>
                  <a:gd name="connsiteY186" fmla="*/ 1891306 h 5880798"/>
                  <a:gd name="connsiteX187" fmla="*/ 265961 w 561506"/>
                  <a:gd name="connsiteY187" fmla="*/ 1891306 h 5880798"/>
                  <a:gd name="connsiteX188" fmla="*/ 0 w 561506"/>
                  <a:gd name="connsiteY188" fmla="*/ 1861726 h 5880798"/>
                  <a:gd name="connsiteX189" fmla="*/ 29585 w 561506"/>
                  <a:gd name="connsiteY189" fmla="*/ 1861726 h 5880798"/>
                  <a:gd name="connsiteX190" fmla="*/ 29585 w 561506"/>
                  <a:gd name="connsiteY190" fmla="*/ 1891304 h 5880798"/>
                  <a:gd name="connsiteX191" fmla="*/ 0 w 561506"/>
                  <a:gd name="connsiteY191" fmla="*/ 1891304 h 5880798"/>
                  <a:gd name="connsiteX192" fmla="*/ 531921 w 561506"/>
                  <a:gd name="connsiteY192" fmla="*/ 1595769 h 5880798"/>
                  <a:gd name="connsiteX193" fmla="*/ 561506 w 561506"/>
                  <a:gd name="connsiteY193" fmla="*/ 1595769 h 5880798"/>
                  <a:gd name="connsiteX194" fmla="*/ 561506 w 561506"/>
                  <a:gd name="connsiteY194" fmla="*/ 1625355 h 5880798"/>
                  <a:gd name="connsiteX195" fmla="*/ 531921 w 561506"/>
                  <a:gd name="connsiteY195" fmla="*/ 1625355 h 5880798"/>
                  <a:gd name="connsiteX196" fmla="*/ 265961 w 561506"/>
                  <a:gd name="connsiteY196" fmla="*/ 1595766 h 5880798"/>
                  <a:gd name="connsiteX197" fmla="*/ 295547 w 561506"/>
                  <a:gd name="connsiteY197" fmla="*/ 1595766 h 5880798"/>
                  <a:gd name="connsiteX198" fmla="*/ 295547 w 561506"/>
                  <a:gd name="connsiteY198" fmla="*/ 1625352 h 5880798"/>
                  <a:gd name="connsiteX199" fmla="*/ 265961 w 561506"/>
                  <a:gd name="connsiteY199" fmla="*/ 1625352 h 5880798"/>
                  <a:gd name="connsiteX200" fmla="*/ 0 w 561506"/>
                  <a:gd name="connsiteY200" fmla="*/ 1595764 h 5880798"/>
                  <a:gd name="connsiteX201" fmla="*/ 29585 w 561506"/>
                  <a:gd name="connsiteY201" fmla="*/ 1595764 h 5880798"/>
                  <a:gd name="connsiteX202" fmla="*/ 29585 w 561506"/>
                  <a:gd name="connsiteY202" fmla="*/ 1625350 h 5880798"/>
                  <a:gd name="connsiteX203" fmla="*/ 0 w 561506"/>
                  <a:gd name="connsiteY203" fmla="*/ 1625350 h 5880798"/>
                  <a:gd name="connsiteX204" fmla="*/ 531921 w 561506"/>
                  <a:gd name="connsiteY204" fmla="*/ 1329811 h 5880798"/>
                  <a:gd name="connsiteX205" fmla="*/ 561506 w 561506"/>
                  <a:gd name="connsiteY205" fmla="*/ 1329811 h 5880798"/>
                  <a:gd name="connsiteX206" fmla="*/ 561506 w 561506"/>
                  <a:gd name="connsiteY206" fmla="*/ 1359396 h 5880798"/>
                  <a:gd name="connsiteX207" fmla="*/ 531921 w 561506"/>
                  <a:gd name="connsiteY207" fmla="*/ 1359396 h 5880798"/>
                  <a:gd name="connsiteX208" fmla="*/ 265961 w 561506"/>
                  <a:gd name="connsiteY208" fmla="*/ 1329809 h 5880798"/>
                  <a:gd name="connsiteX209" fmla="*/ 295547 w 561506"/>
                  <a:gd name="connsiteY209" fmla="*/ 1329809 h 5880798"/>
                  <a:gd name="connsiteX210" fmla="*/ 295547 w 561506"/>
                  <a:gd name="connsiteY210" fmla="*/ 1359393 h 5880798"/>
                  <a:gd name="connsiteX211" fmla="*/ 265961 w 561506"/>
                  <a:gd name="connsiteY211" fmla="*/ 1359393 h 5880798"/>
                  <a:gd name="connsiteX212" fmla="*/ 0 w 561506"/>
                  <a:gd name="connsiteY212" fmla="*/ 1329806 h 5880798"/>
                  <a:gd name="connsiteX213" fmla="*/ 29585 w 561506"/>
                  <a:gd name="connsiteY213" fmla="*/ 1329806 h 5880798"/>
                  <a:gd name="connsiteX214" fmla="*/ 29585 w 561506"/>
                  <a:gd name="connsiteY214" fmla="*/ 1359391 h 5880798"/>
                  <a:gd name="connsiteX215" fmla="*/ 0 w 561506"/>
                  <a:gd name="connsiteY215" fmla="*/ 1359391 h 5880798"/>
                  <a:gd name="connsiteX216" fmla="*/ 531921 w 561506"/>
                  <a:gd name="connsiteY216" fmla="*/ 1063855 h 5880798"/>
                  <a:gd name="connsiteX217" fmla="*/ 561506 w 561506"/>
                  <a:gd name="connsiteY217" fmla="*/ 1063855 h 5880798"/>
                  <a:gd name="connsiteX218" fmla="*/ 561506 w 561506"/>
                  <a:gd name="connsiteY218" fmla="*/ 1093441 h 5880798"/>
                  <a:gd name="connsiteX219" fmla="*/ 531921 w 561506"/>
                  <a:gd name="connsiteY219" fmla="*/ 1093441 h 5880798"/>
                  <a:gd name="connsiteX220" fmla="*/ 265961 w 561506"/>
                  <a:gd name="connsiteY220" fmla="*/ 1063852 h 5880798"/>
                  <a:gd name="connsiteX221" fmla="*/ 295547 w 561506"/>
                  <a:gd name="connsiteY221" fmla="*/ 1063852 h 5880798"/>
                  <a:gd name="connsiteX222" fmla="*/ 295547 w 561506"/>
                  <a:gd name="connsiteY222" fmla="*/ 1093438 h 5880798"/>
                  <a:gd name="connsiteX223" fmla="*/ 265961 w 561506"/>
                  <a:gd name="connsiteY223" fmla="*/ 1093438 h 5880798"/>
                  <a:gd name="connsiteX224" fmla="*/ 0 w 561506"/>
                  <a:gd name="connsiteY224" fmla="*/ 1063849 h 5880798"/>
                  <a:gd name="connsiteX225" fmla="*/ 29585 w 561506"/>
                  <a:gd name="connsiteY225" fmla="*/ 1063849 h 5880798"/>
                  <a:gd name="connsiteX226" fmla="*/ 29585 w 561506"/>
                  <a:gd name="connsiteY226" fmla="*/ 1093435 h 5880798"/>
                  <a:gd name="connsiteX227" fmla="*/ 0 w 561506"/>
                  <a:gd name="connsiteY227" fmla="*/ 1093435 h 5880798"/>
                  <a:gd name="connsiteX228" fmla="*/ 531921 w 561506"/>
                  <a:gd name="connsiteY228" fmla="*/ 797884 h 5880798"/>
                  <a:gd name="connsiteX229" fmla="*/ 561506 w 561506"/>
                  <a:gd name="connsiteY229" fmla="*/ 797884 h 5880798"/>
                  <a:gd name="connsiteX230" fmla="*/ 561506 w 561506"/>
                  <a:gd name="connsiteY230" fmla="*/ 827470 h 5880798"/>
                  <a:gd name="connsiteX231" fmla="*/ 531921 w 561506"/>
                  <a:gd name="connsiteY231" fmla="*/ 827470 h 5880798"/>
                  <a:gd name="connsiteX232" fmla="*/ 265961 w 561506"/>
                  <a:gd name="connsiteY232" fmla="*/ 797882 h 5880798"/>
                  <a:gd name="connsiteX233" fmla="*/ 295547 w 561506"/>
                  <a:gd name="connsiteY233" fmla="*/ 797882 h 5880798"/>
                  <a:gd name="connsiteX234" fmla="*/ 295547 w 561506"/>
                  <a:gd name="connsiteY234" fmla="*/ 827468 h 5880798"/>
                  <a:gd name="connsiteX235" fmla="*/ 265961 w 561506"/>
                  <a:gd name="connsiteY235" fmla="*/ 827468 h 5880798"/>
                  <a:gd name="connsiteX236" fmla="*/ 0 w 561506"/>
                  <a:gd name="connsiteY236" fmla="*/ 797879 h 5880798"/>
                  <a:gd name="connsiteX237" fmla="*/ 29585 w 561506"/>
                  <a:gd name="connsiteY237" fmla="*/ 797879 h 5880798"/>
                  <a:gd name="connsiteX238" fmla="*/ 29585 w 561506"/>
                  <a:gd name="connsiteY238" fmla="*/ 827465 h 5880798"/>
                  <a:gd name="connsiteX239" fmla="*/ 0 w 561506"/>
                  <a:gd name="connsiteY239" fmla="*/ 827465 h 5880798"/>
                  <a:gd name="connsiteX240" fmla="*/ 531921 w 561506"/>
                  <a:gd name="connsiteY240" fmla="*/ 531924 h 5880798"/>
                  <a:gd name="connsiteX241" fmla="*/ 561506 w 561506"/>
                  <a:gd name="connsiteY241" fmla="*/ 531924 h 5880798"/>
                  <a:gd name="connsiteX242" fmla="*/ 561506 w 561506"/>
                  <a:gd name="connsiteY242" fmla="*/ 561509 h 5880798"/>
                  <a:gd name="connsiteX243" fmla="*/ 531921 w 561506"/>
                  <a:gd name="connsiteY243" fmla="*/ 561509 h 5880798"/>
                  <a:gd name="connsiteX244" fmla="*/ 265961 w 561506"/>
                  <a:gd name="connsiteY244" fmla="*/ 531922 h 5880798"/>
                  <a:gd name="connsiteX245" fmla="*/ 295547 w 561506"/>
                  <a:gd name="connsiteY245" fmla="*/ 531922 h 5880798"/>
                  <a:gd name="connsiteX246" fmla="*/ 295547 w 561506"/>
                  <a:gd name="connsiteY246" fmla="*/ 561507 h 5880798"/>
                  <a:gd name="connsiteX247" fmla="*/ 265961 w 561506"/>
                  <a:gd name="connsiteY247" fmla="*/ 561507 h 5880798"/>
                  <a:gd name="connsiteX248" fmla="*/ 0 w 561506"/>
                  <a:gd name="connsiteY248" fmla="*/ 531920 h 5880798"/>
                  <a:gd name="connsiteX249" fmla="*/ 29585 w 561506"/>
                  <a:gd name="connsiteY249" fmla="*/ 531920 h 5880798"/>
                  <a:gd name="connsiteX250" fmla="*/ 29585 w 561506"/>
                  <a:gd name="connsiteY250" fmla="*/ 561505 h 5880798"/>
                  <a:gd name="connsiteX251" fmla="*/ 0 w 561506"/>
                  <a:gd name="connsiteY251" fmla="*/ 561505 h 5880798"/>
                  <a:gd name="connsiteX252" fmla="*/ 531921 w 561506"/>
                  <a:gd name="connsiteY252" fmla="*/ 265964 h 5880798"/>
                  <a:gd name="connsiteX253" fmla="*/ 561506 w 561506"/>
                  <a:gd name="connsiteY253" fmla="*/ 265964 h 5880798"/>
                  <a:gd name="connsiteX254" fmla="*/ 561506 w 561506"/>
                  <a:gd name="connsiteY254" fmla="*/ 295550 h 5880798"/>
                  <a:gd name="connsiteX255" fmla="*/ 531921 w 561506"/>
                  <a:gd name="connsiteY255" fmla="*/ 295550 h 5880798"/>
                  <a:gd name="connsiteX256" fmla="*/ 265961 w 561506"/>
                  <a:gd name="connsiteY256" fmla="*/ 265962 h 5880798"/>
                  <a:gd name="connsiteX257" fmla="*/ 295547 w 561506"/>
                  <a:gd name="connsiteY257" fmla="*/ 265962 h 5880798"/>
                  <a:gd name="connsiteX258" fmla="*/ 295547 w 561506"/>
                  <a:gd name="connsiteY258" fmla="*/ 295548 h 5880798"/>
                  <a:gd name="connsiteX259" fmla="*/ 265961 w 561506"/>
                  <a:gd name="connsiteY259" fmla="*/ 295548 h 5880798"/>
                  <a:gd name="connsiteX260" fmla="*/ 0 w 561506"/>
                  <a:gd name="connsiteY260" fmla="*/ 265960 h 5880798"/>
                  <a:gd name="connsiteX261" fmla="*/ 29585 w 561506"/>
                  <a:gd name="connsiteY261" fmla="*/ 265960 h 5880798"/>
                  <a:gd name="connsiteX262" fmla="*/ 29585 w 561506"/>
                  <a:gd name="connsiteY262" fmla="*/ 295546 h 5880798"/>
                  <a:gd name="connsiteX263" fmla="*/ 0 w 561506"/>
                  <a:gd name="connsiteY263" fmla="*/ 295546 h 5880798"/>
                  <a:gd name="connsiteX264" fmla="*/ 531921 w 561506"/>
                  <a:gd name="connsiteY264" fmla="*/ 5 h 5880798"/>
                  <a:gd name="connsiteX265" fmla="*/ 561506 w 561506"/>
                  <a:gd name="connsiteY265" fmla="*/ 5 h 5880798"/>
                  <a:gd name="connsiteX266" fmla="*/ 561506 w 561506"/>
                  <a:gd name="connsiteY266" fmla="*/ 29591 h 5880798"/>
                  <a:gd name="connsiteX267" fmla="*/ 531921 w 561506"/>
                  <a:gd name="connsiteY267" fmla="*/ 29591 h 5880798"/>
                  <a:gd name="connsiteX268" fmla="*/ 265961 w 561506"/>
                  <a:gd name="connsiteY268" fmla="*/ 3 h 5880798"/>
                  <a:gd name="connsiteX269" fmla="*/ 295547 w 561506"/>
                  <a:gd name="connsiteY269" fmla="*/ 3 h 5880798"/>
                  <a:gd name="connsiteX270" fmla="*/ 295547 w 561506"/>
                  <a:gd name="connsiteY270" fmla="*/ 29589 h 5880798"/>
                  <a:gd name="connsiteX271" fmla="*/ 265961 w 561506"/>
                  <a:gd name="connsiteY271" fmla="*/ 29589 h 5880798"/>
                  <a:gd name="connsiteX272" fmla="*/ 0 w 561506"/>
                  <a:gd name="connsiteY272" fmla="*/ 0 h 5880798"/>
                  <a:gd name="connsiteX273" fmla="*/ 29585 w 561506"/>
                  <a:gd name="connsiteY273" fmla="*/ 0 h 5880798"/>
                  <a:gd name="connsiteX274" fmla="*/ 29585 w 561506"/>
                  <a:gd name="connsiteY274" fmla="*/ 29586 h 5880798"/>
                  <a:gd name="connsiteX275" fmla="*/ 0 w 561506"/>
                  <a:gd name="connsiteY275" fmla="*/ 29586 h 5880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Lst>
                <a:rect l="l" t="t" r="r" b="b"/>
                <a:pathLst>
                  <a:path w="561506" h="5880798">
                    <a:moveTo>
                      <a:pt x="531921" y="5851213"/>
                    </a:moveTo>
                    <a:lnTo>
                      <a:pt x="561506" y="5851213"/>
                    </a:lnTo>
                    <a:lnTo>
                      <a:pt x="561506" y="5880798"/>
                    </a:lnTo>
                    <a:lnTo>
                      <a:pt x="531921" y="5880798"/>
                    </a:lnTo>
                    <a:close/>
                    <a:moveTo>
                      <a:pt x="265961" y="5851213"/>
                    </a:moveTo>
                    <a:lnTo>
                      <a:pt x="295547" y="5851213"/>
                    </a:lnTo>
                    <a:lnTo>
                      <a:pt x="295547" y="5880798"/>
                    </a:lnTo>
                    <a:lnTo>
                      <a:pt x="265961" y="5880798"/>
                    </a:lnTo>
                    <a:close/>
                    <a:moveTo>
                      <a:pt x="0" y="5851213"/>
                    </a:moveTo>
                    <a:lnTo>
                      <a:pt x="29585" y="5851213"/>
                    </a:lnTo>
                    <a:lnTo>
                      <a:pt x="29585" y="5880798"/>
                    </a:lnTo>
                    <a:lnTo>
                      <a:pt x="0" y="5880798"/>
                    </a:lnTo>
                    <a:close/>
                    <a:moveTo>
                      <a:pt x="531921" y="5585253"/>
                    </a:moveTo>
                    <a:lnTo>
                      <a:pt x="561506" y="5585253"/>
                    </a:lnTo>
                    <a:lnTo>
                      <a:pt x="561506" y="5614838"/>
                    </a:lnTo>
                    <a:lnTo>
                      <a:pt x="531921" y="5614838"/>
                    </a:lnTo>
                    <a:close/>
                    <a:moveTo>
                      <a:pt x="265961" y="5585253"/>
                    </a:moveTo>
                    <a:lnTo>
                      <a:pt x="295547" y="5585253"/>
                    </a:lnTo>
                    <a:lnTo>
                      <a:pt x="295547" y="5614838"/>
                    </a:lnTo>
                    <a:lnTo>
                      <a:pt x="265961" y="5614838"/>
                    </a:lnTo>
                    <a:close/>
                    <a:moveTo>
                      <a:pt x="0" y="5585253"/>
                    </a:moveTo>
                    <a:lnTo>
                      <a:pt x="29585" y="5585253"/>
                    </a:lnTo>
                    <a:lnTo>
                      <a:pt x="29585" y="5614838"/>
                    </a:lnTo>
                    <a:lnTo>
                      <a:pt x="0" y="5614838"/>
                    </a:lnTo>
                    <a:close/>
                    <a:moveTo>
                      <a:pt x="531921" y="5319293"/>
                    </a:moveTo>
                    <a:lnTo>
                      <a:pt x="561506" y="5319293"/>
                    </a:lnTo>
                    <a:lnTo>
                      <a:pt x="561506" y="5348879"/>
                    </a:lnTo>
                    <a:lnTo>
                      <a:pt x="531921" y="5348879"/>
                    </a:lnTo>
                    <a:close/>
                    <a:moveTo>
                      <a:pt x="265961" y="5319293"/>
                    </a:moveTo>
                    <a:lnTo>
                      <a:pt x="295547" y="5319293"/>
                    </a:lnTo>
                    <a:lnTo>
                      <a:pt x="295547" y="5348879"/>
                    </a:lnTo>
                    <a:lnTo>
                      <a:pt x="265961" y="5348879"/>
                    </a:lnTo>
                    <a:close/>
                    <a:moveTo>
                      <a:pt x="0" y="5319293"/>
                    </a:moveTo>
                    <a:lnTo>
                      <a:pt x="29585" y="5319293"/>
                    </a:lnTo>
                    <a:lnTo>
                      <a:pt x="29585" y="5348879"/>
                    </a:lnTo>
                    <a:lnTo>
                      <a:pt x="0" y="5348879"/>
                    </a:lnTo>
                    <a:close/>
                    <a:moveTo>
                      <a:pt x="531921" y="5053332"/>
                    </a:moveTo>
                    <a:lnTo>
                      <a:pt x="561506" y="5053332"/>
                    </a:lnTo>
                    <a:lnTo>
                      <a:pt x="561506" y="5082917"/>
                    </a:lnTo>
                    <a:lnTo>
                      <a:pt x="531921" y="5082917"/>
                    </a:lnTo>
                    <a:close/>
                    <a:moveTo>
                      <a:pt x="265961" y="5053332"/>
                    </a:moveTo>
                    <a:lnTo>
                      <a:pt x="295547" y="5053332"/>
                    </a:lnTo>
                    <a:lnTo>
                      <a:pt x="295547" y="5082917"/>
                    </a:lnTo>
                    <a:lnTo>
                      <a:pt x="265961" y="5082917"/>
                    </a:lnTo>
                    <a:close/>
                    <a:moveTo>
                      <a:pt x="0" y="5053332"/>
                    </a:moveTo>
                    <a:lnTo>
                      <a:pt x="29585" y="5053332"/>
                    </a:lnTo>
                    <a:lnTo>
                      <a:pt x="29585" y="5082917"/>
                    </a:lnTo>
                    <a:lnTo>
                      <a:pt x="0" y="5082917"/>
                    </a:lnTo>
                    <a:close/>
                    <a:moveTo>
                      <a:pt x="531921" y="4787372"/>
                    </a:moveTo>
                    <a:lnTo>
                      <a:pt x="561506" y="4787372"/>
                    </a:lnTo>
                    <a:lnTo>
                      <a:pt x="561506" y="4816958"/>
                    </a:lnTo>
                    <a:lnTo>
                      <a:pt x="531921" y="4816958"/>
                    </a:lnTo>
                    <a:close/>
                    <a:moveTo>
                      <a:pt x="265961" y="4787372"/>
                    </a:moveTo>
                    <a:lnTo>
                      <a:pt x="295547" y="4787372"/>
                    </a:lnTo>
                    <a:lnTo>
                      <a:pt x="295547" y="4816958"/>
                    </a:lnTo>
                    <a:lnTo>
                      <a:pt x="265961" y="4816958"/>
                    </a:lnTo>
                    <a:close/>
                    <a:moveTo>
                      <a:pt x="0" y="4787372"/>
                    </a:moveTo>
                    <a:lnTo>
                      <a:pt x="29585" y="4787372"/>
                    </a:lnTo>
                    <a:lnTo>
                      <a:pt x="29585" y="4816958"/>
                    </a:lnTo>
                    <a:lnTo>
                      <a:pt x="0" y="4816958"/>
                    </a:lnTo>
                    <a:close/>
                    <a:moveTo>
                      <a:pt x="531921" y="4521412"/>
                    </a:moveTo>
                    <a:lnTo>
                      <a:pt x="561506" y="4521412"/>
                    </a:lnTo>
                    <a:lnTo>
                      <a:pt x="561506" y="4550997"/>
                    </a:lnTo>
                    <a:lnTo>
                      <a:pt x="531921" y="4550997"/>
                    </a:lnTo>
                    <a:close/>
                    <a:moveTo>
                      <a:pt x="265961" y="4521412"/>
                    </a:moveTo>
                    <a:lnTo>
                      <a:pt x="295547" y="4521412"/>
                    </a:lnTo>
                    <a:lnTo>
                      <a:pt x="295547" y="4550997"/>
                    </a:lnTo>
                    <a:lnTo>
                      <a:pt x="265961" y="4550997"/>
                    </a:lnTo>
                    <a:close/>
                    <a:moveTo>
                      <a:pt x="0" y="4521412"/>
                    </a:moveTo>
                    <a:lnTo>
                      <a:pt x="29585" y="4521412"/>
                    </a:lnTo>
                    <a:lnTo>
                      <a:pt x="29585" y="4550997"/>
                    </a:lnTo>
                    <a:lnTo>
                      <a:pt x="0" y="4550997"/>
                    </a:lnTo>
                    <a:close/>
                    <a:moveTo>
                      <a:pt x="531921" y="4255451"/>
                    </a:moveTo>
                    <a:lnTo>
                      <a:pt x="561506" y="4255451"/>
                    </a:lnTo>
                    <a:lnTo>
                      <a:pt x="561506" y="4285036"/>
                    </a:lnTo>
                    <a:lnTo>
                      <a:pt x="531921" y="4285036"/>
                    </a:lnTo>
                    <a:close/>
                    <a:moveTo>
                      <a:pt x="265961" y="4255451"/>
                    </a:moveTo>
                    <a:lnTo>
                      <a:pt x="295547" y="4255451"/>
                    </a:lnTo>
                    <a:lnTo>
                      <a:pt x="295547" y="4285036"/>
                    </a:lnTo>
                    <a:lnTo>
                      <a:pt x="265961" y="4285036"/>
                    </a:lnTo>
                    <a:close/>
                    <a:moveTo>
                      <a:pt x="0" y="4255451"/>
                    </a:moveTo>
                    <a:lnTo>
                      <a:pt x="29585" y="4255451"/>
                    </a:lnTo>
                    <a:lnTo>
                      <a:pt x="29585" y="4285036"/>
                    </a:lnTo>
                    <a:lnTo>
                      <a:pt x="0" y="4285036"/>
                    </a:lnTo>
                    <a:close/>
                    <a:moveTo>
                      <a:pt x="531921" y="3989491"/>
                    </a:moveTo>
                    <a:lnTo>
                      <a:pt x="561506" y="3989491"/>
                    </a:lnTo>
                    <a:lnTo>
                      <a:pt x="561506" y="4019077"/>
                    </a:lnTo>
                    <a:lnTo>
                      <a:pt x="531921" y="4019077"/>
                    </a:lnTo>
                    <a:close/>
                    <a:moveTo>
                      <a:pt x="265961" y="3989491"/>
                    </a:moveTo>
                    <a:lnTo>
                      <a:pt x="295547" y="3989491"/>
                    </a:lnTo>
                    <a:lnTo>
                      <a:pt x="295547" y="4019077"/>
                    </a:lnTo>
                    <a:lnTo>
                      <a:pt x="265961" y="4019077"/>
                    </a:lnTo>
                    <a:close/>
                    <a:moveTo>
                      <a:pt x="0" y="3989491"/>
                    </a:moveTo>
                    <a:lnTo>
                      <a:pt x="29585" y="3989491"/>
                    </a:lnTo>
                    <a:lnTo>
                      <a:pt x="29585" y="4019077"/>
                    </a:lnTo>
                    <a:lnTo>
                      <a:pt x="0" y="4019077"/>
                    </a:lnTo>
                    <a:close/>
                    <a:moveTo>
                      <a:pt x="531921" y="3723530"/>
                    </a:moveTo>
                    <a:lnTo>
                      <a:pt x="561506" y="3723530"/>
                    </a:lnTo>
                    <a:lnTo>
                      <a:pt x="561506" y="3753115"/>
                    </a:lnTo>
                    <a:lnTo>
                      <a:pt x="531921" y="3753115"/>
                    </a:lnTo>
                    <a:close/>
                    <a:moveTo>
                      <a:pt x="265961" y="3723530"/>
                    </a:moveTo>
                    <a:lnTo>
                      <a:pt x="295547" y="3723530"/>
                    </a:lnTo>
                    <a:lnTo>
                      <a:pt x="295547" y="3753115"/>
                    </a:lnTo>
                    <a:lnTo>
                      <a:pt x="265961" y="3753115"/>
                    </a:lnTo>
                    <a:close/>
                    <a:moveTo>
                      <a:pt x="0" y="3723530"/>
                    </a:moveTo>
                    <a:lnTo>
                      <a:pt x="29585" y="3723530"/>
                    </a:lnTo>
                    <a:lnTo>
                      <a:pt x="29585" y="3753115"/>
                    </a:lnTo>
                    <a:lnTo>
                      <a:pt x="0" y="3753115"/>
                    </a:lnTo>
                    <a:close/>
                    <a:moveTo>
                      <a:pt x="531921" y="3457570"/>
                    </a:moveTo>
                    <a:lnTo>
                      <a:pt x="561506" y="3457570"/>
                    </a:lnTo>
                    <a:lnTo>
                      <a:pt x="561506" y="3487156"/>
                    </a:lnTo>
                    <a:lnTo>
                      <a:pt x="531921" y="3487156"/>
                    </a:lnTo>
                    <a:close/>
                    <a:moveTo>
                      <a:pt x="265961" y="3457570"/>
                    </a:moveTo>
                    <a:lnTo>
                      <a:pt x="295547" y="3457570"/>
                    </a:lnTo>
                    <a:lnTo>
                      <a:pt x="295547" y="3487156"/>
                    </a:lnTo>
                    <a:lnTo>
                      <a:pt x="265961" y="3487156"/>
                    </a:lnTo>
                    <a:close/>
                    <a:moveTo>
                      <a:pt x="0" y="3457570"/>
                    </a:moveTo>
                    <a:lnTo>
                      <a:pt x="29585" y="3457570"/>
                    </a:lnTo>
                    <a:lnTo>
                      <a:pt x="29585" y="3487156"/>
                    </a:lnTo>
                    <a:lnTo>
                      <a:pt x="0" y="3487156"/>
                    </a:lnTo>
                    <a:close/>
                    <a:moveTo>
                      <a:pt x="531921" y="3191618"/>
                    </a:moveTo>
                    <a:lnTo>
                      <a:pt x="561506" y="3191618"/>
                    </a:lnTo>
                    <a:lnTo>
                      <a:pt x="561506" y="3221195"/>
                    </a:lnTo>
                    <a:lnTo>
                      <a:pt x="531921" y="3221195"/>
                    </a:lnTo>
                    <a:close/>
                    <a:moveTo>
                      <a:pt x="265961" y="3191618"/>
                    </a:moveTo>
                    <a:lnTo>
                      <a:pt x="295547" y="3191618"/>
                    </a:lnTo>
                    <a:lnTo>
                      <a:pt x="295547" y="3221195"/>
                    </a:lnTo>
                    <a:lnTo>
                      <a:pt x="265961" y="3221195"/>
                    </a:lnTo>
                    <a:close/>
                    <a:moveTo>
                      <a:pt x="0" y="3191617"/>
                    </a:moveTo>
                    <a:lnTo>
                      <a:pt x="29585" y="3191617"/>
                    </a:lnTo>
                    <a:lnTo>
                      <a:pt x="29585" y="3221195"/>
                    </a:lnTo>
                    <a:lnTo>
                      <a:pt x="0" y="3221195"/>
                    </a:lnTo>
                    <a:close/>
                    <a:moveTo>
                      <a:pt x="531921" y="2925660"/>
                    </a:moveTo>
                    <a:lnTo>
                      <a:pt x="561506" y="2925660"/>
                    </a:lnTo>
                    <a:lnTo>
                      <a:pt x="561506" y="2955246"/>
                    </a:lnTo>
                    <a:lnTo>
                      <a:pt x="531921" y="2955246"/>
                    </a:lnTo>
                    <a:close/>
                    <a:moveTo>
                      <a:pt x="265961" y="2925659"/>
                    </a:moveTo>
                    <a:lnTo>
                      <a:pt x="295547" y="2925659"/>
                    </a:lnTo>
                    <a:lnTo>
                      <a:pt x="295547" y="2955245"/>
                    </a:lnTo>
                    <a:lnTo>
                      <a:pt x="265961" y="2955245"/>
                    </a:lnTo>
                    <a:close/>
                    <a:moveTo>
                      <a:pt x="0" y="2925658"/>
                    </a:moveTo>
                    <a:lnTo>
                      <a:pt x="29585" y="2925658"/>
                    </a:lnTo>
                    <a:lnTo>
                      <a:pt x="29585" y="2955244"/>
                    </a:lnTo>
                    <a:lnTo>
                      <a:pt x="0" y="2955244"/>
                    </a:lnTo>
                    <a:close/>
                    <a:moveTo>
                      <a:pt x="531921" y="2659620"/>
                    </a:moveTo>
                    <a:lnTo>
                      <a:pt x="561506" y="2659620"/>
                    </a:lnTo>
                    <a:lnTo>
                      <a:pt x="561506" y="2689204"/>
                    </a:lnTo>
                    <a:lnTo>
                      <a:pt x="531921" y="2689204"/>
                    </a:lnTo>
                    <a:close/>
                    <a:moveTo>
                      <a:pt x="265961" y="2659616"/>
                    </a:moveTo>
                    <a:lnTo>
                      <a:pt x="295547" y="2659616"/>
                    </a:lnTo>
                    <a:lnTo>
                      <a:pt x="295547" y="2689201"/>
                    </a:lnTo>
                    <a:lnTo>
                      <a:pt x="265961" y="2689201"/>
                    </a:lnTo>
                    <a:close/>
                    <a:moveTo>
                      <a:pt x="0" y="2659613"/>
                    </a:moveTo>
                    <a:lnTo>
                      <a:pt x="29585" y="2659613"/>
                    </a:lnTo>
                    <a:lnTo>
                      <a:pt x="29585" y="2689198"/>
                    </a:lnTo>
                    <a:lnTo>
                      <a:pt x="0" y="2689198"/>
                    </a:lnTo>
                    <a:close/>
                    <a:moveTo>
                      <a:pt x="531921" y="2393661"/>
                    </a:moveTo>
                    <a:lnTo>
                      <a:pt x="561506" y="2393661"/>
                    </a:lnTo>
                    <a:lnTo>
                      <a:pt x="561506" y="2423260"/>
                    </a:lnTo>
                    <a:lnTo>
                      <a:pt x="531921" y="2423260"/>
                    </a:lnTo>
                    <a:close/>
                    <a:moveTo>
                      <a:pt x="265961" y="2393658"/>
                    </a:moveTo>
                    <a:lnTo>
                      <a:pt x="295547" y="2393658"/>
                    </a:lnTo>
                    <a:lnTo>
                      <a:pt x="295547" y="2423257"/>
                    </a:lnTo>
                    <a:lnTo>
                      <a:pt x="265961" y="2423257"/>
                    </a:lnTo>
                    <a:close/>
                    <a:moveTo>
                      <a:pt x="0" y="2393655"/>
                    </a:moveTo>
                    <a:lnTo>
                      <a:pt x="29585" y="2393655"/>
                    </a:lnTo>
                    <a:lnTo>
                      <a:pt x="29585" y="2423251"/>
                    </a:lnTo>
                    <a:lnTo>
                      <a:pt x="0" y="2423251"/>
                    </a:lnTo>
                    <a:close/>
                    <a:moveTo>
                      <a:pt x="531921" y="2127694"/>
                    </a:moveTo>
                    <a:lnTo>
                      <a:pt x="561506" y="2127694"/>
                    </a:lnTo>
                    <a:lnTo>
                      <a:pt x="561506" y="2157283"/>
                    </a:lnTo>
                    <a:lnTo>
                      <a:pt x="531921" y="2157283"/>
                    </a:lnTo>
                    <a:close/>
                    <a:moveTo>
                      <a:pt x="265961" y="2127693"/>
                    </a:moveTo>
                    <a:lnTo>
                      <a:pt x="295547" y="2127693"/>
                    </a:lnTo>
                    <a:lnTo>
                      <a:pt x="295547" y="2157282"/>
                    </a:lnTo>
                    <a:lnTo>
                      <a:pt x="265961" y="2157282"/>
                    </a:lnTo>
                    <a:close/>
                    <a:moveTo>
                      <a:pt x="0" y="2127689"/>
                    </a:moveTo>
                    <a:lnTo>
                      <a:pt x="29585" y="2127689"/>
                    </a:lnTo>
                    <a:lnTo>
                      <a:pt x="29585" y="2157278"/>
                    </a:lnTo>
                    <a:lnTo>
                      <a:pt x="0" y="2157278"/>
                    </a:lnTo>
                    <a:close/>
                    <a:moveTo>
                      <a:pt x="531921" y="1861731"/>
                    </a:moveTo>
                    <a:lnTo>
                      <a:pt x="561506" y="1861731"/>
                    </a:lnTo>
                    <a:lnTo>
                      <a:pt x="561506" y="1891308"/>
                    </a:lnTo>
                    <a:lnTo>
                      <a:pt x="531921" y="1891308"/>
                    </a:lnTo>
                    <a:close/>
                    <a:moveTo>
                      <a:pt x="265961" y="1861728"/>
                    </a:moveTo>
                    <a:lnTo>
                      <a:pt x="295547" y="1861728"/>
                    </a:lnTo>
                    <a:lnTo>
                      <a:pt x="295547" y="1891306"/>
                    </a:lnTo>
                    <a:lnTo>
                      <a:pt x="265961" y="1891306"/>
                    </a:lnTo>
                    <a:close/>
                    <a:moveTo>
                      <a:pt x="0" y="1861726"/>
                    </a:moveTo>
                    <a:lnTo>
                      <a:pt x="29585" y="1861726"/>
                    </a:lnTo>
                    <a:lnTo>
                      <a:pt x="29585" y="1891304"/>
                    </a:lnTo>
                    <a:lnTo>
                      <a:pt x="0" y="1891304"/>
                    </a:lnTo>
                    <a:close/>
                    <a:moveTo>
                      <a:pt x="531921" y="1595769"/>
                    </a:moveTo>
                    <a:lnTo>
                      <a:pt x="561506" y="1595769"/>
                    </a:lnTo>
                    <a:lnTo>
                      <a:pt x="561506" y="1625355"/>
                    </a:lnTo>
                    <a:lnTo>
                      <a:pt x="531921" y="1625355"/>
                    </a:lnTo>
                    <a:close/>
                    <a:moveTo>
                      <a:pt x="265961" y="1595766"/>
                    </a:moveTo>
                    <a:lnTo>
                      <a:pt x="295547" y="1595766"/>
                    </a:lnTo>
                    <a:lnTo>
                      <a:pt x="295547" y="1625352"/>
                    </a:lnTo>
                    <a:lnTo>
                      <a:pt x="265961" y="1625352"/>
                    </a:lnTo>
                    <a:close/>
                    <a:moveTo>
                      <a:pt x="0" y="1595764"/>
                    </a:moveTo>
                    <a:lnTo>
                      <a:pt x="29585" y="1595764"/>
                    </a:lnTo>
                    <a:lnTo>
                      <a:pt x="29585" y="1625350"/>
                    </a:lnTo>
                    <a:lnTo>
                      <a:pt x="0" y="1625350"/>
                    </a:lnTo>
                    <a:close/>
                    <a:moveTo>
                      <a:pt x="531921" y="1329811"/>
                    </a:moveTo>
                    <a:lnTo>
                      <a:pt x="561506" y="1329811"/>
                    </a:lnTo>
                    <a:lnTo>
                      <a:pt x="561506" y="1359396"/>
                    </a:lnTo>
                    <a:lnTo>
                      <a:pt x="531921" y="1359396"/>
                    </a:lnTo>
                    <a:close/>
                    <a:moveTo>
                      <a:pt x="265961" y="1329809"/>
                    </a:moveTo>
                    <a:lnTo>
                      <a:pt x="295547" y="1329809"/>
                    </a:lnTo>
                    <a:lnTo>
                      <a:pt x="295547" y="1359393"/>
                    </a:lnTo>
                    <a:lnTo>
                      <a:pt x="265961" y="1359393"/>
                    </a:lnTo>
                    <a:close/>
                    <a:moveTo>
                      <a:pt x="0" y="1329806"/>
                    </a:moveTo>
                    <a:lnTo>
                      <a:pt x="29585" y="1329806"/>
                    </a:lnTo>
                    <a:lnTo>
                      <a:pt x="29585" y="1359391"/>
                    </a:lnTo>
                    <a:lnTo>
                      <a:pt x="0" y="1359391"/>
                    </a:lnTo>
                    <a:close/>
                    <a:moveTo>
                      <a:pt x="531921" y="1063855"/>
                    </a:moveTo>
                    <a:lnTo>
                      <a:pt x="561506" y="1063855"/>
                    </a:lnTo>
                    <a:lnTo>
                      <a:pt x="561506" y="1093441"/>
                    </a:lnTo>
                    <a:lnTo>
                      <a:pt x="531921" y="1093441"/>
                    </a:lnTo>
                    <a:close/>
                    <a:moveTo>
                      <a:pt x="265961" y="1063852"/>
                    </a:moveTo>
                    <a:lnTo>
                      <a:pt x="295547" y="1063852"/>
                    </a:lnTo>
                    <a:lnTo>
                      <a:pt x="295547" y="1093438"/>
                    </a:lnTo>
                    <a:lnTo>
                      <a:pt x="265961" y="1093438"/>
                    </a:lnTo>
                    <a:close/>
                    <a:moveTo>
                      <a:pt x="0" y="1063849"/>
                    </a:moveTo>
                    <a:lnTo>
                      <a:pt x="29585" y="1063849"/>
                    </a:lnTo>
                    <a:lnTo>
                      <a:pt x="29585" y="1093435"/>
                    </a:lnTo>
                    <a:lnTo>
                      <a:pt x="0" y="1093435"/>
                    </a:lnTo>
                    <a:close/>
                    <a:moveTo>
                      <a:pt x="531921" y="797884"/>
                    </a:moveTo>
                    <a:lnTo>
                      <a:pt x="561506" y="797884"/>
                    </a:lnTo>
                    <a:lnTo>
                      <a:pt x="561506" y="827470"/>
                    </a:lnTo>
                    <a:lnTo>
                      <a:pt x="531921" y="827470"/>
                    </a:lnTo>
                    <a:close/>
                    <a:moveTo>
                      <a:pt x="265961" y="797882"/>
                    </a:moveTo>
                    <a:lnTo>
                      <a:pt x="295547" y="797882"/>
                    </a:lnTo>
                    <a:lnTo>
                      <a:pt x="295547" y="827468"/>
                    </a:lnTo>
                    <a:lnTo>
                      <a:pt x="265961" y="827468"/>
                    </a:lnTo>
                    <a:close/>
                    <a:moveTo>
                      <a:pt x="0" y="797879"/>
                    </a:moveTo>
                    <a:lnTo>
                      <a:pt x="29585" y="797879"/>
                    </a:lnTo>
                    <a:lnTo>
                      <a:pt x="29585" y="827465"/>
                    </a:lnTo>
                    <a:lnTo>
                      <a:pt x="0" y="827465"/>
                    </a:lnTo>
                    <a:close/>
                    <a:moveTo>
                      <a:pt x="531921" y="531924"/>
                    </a:moveTo>
                    <a:lnTo>
                      <a:pt x="561506" y="531924"/>
                    </a:lnTo>
                    <a:lnTo>
                      <a:pt x="561506" y="561509"/>
                    </a:lnTo>
                    <a:lnTo>
                      <a:pt x="531921" y="561509"/>
                    </a:lnTo>
                    <a:close/>
                    <a:moveTo>
                      <a:pt x="265961" y="531922"/>
                    </a:moveTo>
                    <a:lnTo>
                      <a:pt x="295547" y="531922"/>
                    </a:lnTo>
                    <a:lnTo>
                      <a:pt x="295547" y="561507"/>
                    </a:lnTo>
                    <a:lnTo>
                      <a:pt x="265961" y="561507"/>
                    </a:lnTo>
                    <a:close/>
                    <a:moveTo>
                      <a:pt x="0" y="531920"/>
                    </a:moveTo>
                    <a:lnTo>
                      <a:pt x="29585" y="531920"/>
                    </a:lnTo>
                    <a:lnTo>
                      <a:pt x="29585" y="561505"/>
                    </a:lnTo>
                    <a:lnTo>
                      <a:pt x="0" y="561505"/>
                    </a:lnTo>
                    <a:close/>
                    <a:moveTo>
                      <a:pt x="531921" y="265964"/>
                    </a:moveTo>
                    <a:lnTo>
                      <a:pt x="561506" y="265964"/>
                    </a:lnTo>
                    <a:lnTo>
                      <a:pt x="561506" y="295550"/>
                    </a:lnTo>
                    <a:lnTo>
                      <a:pt x="531921" y="295550"/>
                    </a:lnTo>
                    <a:close/>
                    <a:moveTo>
                      <a:pt x="265961" y="265962"/>
                    </a:moveTo>
                    <a:lnTo>
                      <a:pt x="295547" y="265962"/>
                    </a:lnTo>
                    <a:lnTo>
                      <a:pt x="295547" y="295548"/>
                    </a:lnTo>
                    <a:lnTo>
                      <a:pt x="265961" y="295548"/>
                    </a:lnTo>
                    <a:close/>
                    <a:moveTo>
                      <a:pt x="0" y="265960"/>
                    </a:moveTo>
                    <a:lnTo>
                      <a:pt x="29585" y="265960"/>
                    </a:lnTo>
                    <a:lnTo>
                      <a:pt x="29585" y="295546"/>
                    </a:lnTo>
                    <a:lnTo>
                      <a:pt x="0" y="295546"/>
                    </a:lnTo>
                    <a:close/>
                    <a:moveTo>
                      <a:pt x="531921" y="5"/>
                    </a:moveTo>
                    <a:lnTo>
                      <a:pt x="561506" y="5"/>
                    </a:lnTo>
                    <a:lnTo>
                      <a:pt x="561506" y="29591"/>
                    </a:lnTo>
                    <a:lnTo>
                      <a:pt x="531921" y="29591"/>
                    </a:lnTo>
                    <a:close/>
                    <a:moveTo>
                      <a:pt x="265961" y="3"/>
                    </a:moveTo>
                    <a:lnTo>
                      <a:pt x="295547" y="3"/>
                    </a:lnTo>
                    <a:lnTo>
                      <a:pt x="295547" y="29589"/>
                    </a:lnTo>
                    <a:lnTo>
                      <a:pt x="265961" y="29589"/>
                    </a:lnTo>
                    <a:close/>
                    <a:moveTo>
                      <a:pt x="0" y="0"/>
                    </a:moveTo>
                    <a:lnTo>
                      <a:pt x="29585" y="0"/>
                    </a:lnTo>
                    <a:lnTo>
                      <a:pt x="29585" y="29586"/>
                    </a:lnTo>
                    <a:lnTo>
                      <a:pt x="0" y="29586"/>
                    </a:lnTo>
                    <a:close/>
                  </a:path>
                </a:pathLst>
              </a:custGeom>
              <a:solidFill>
                <a:schemeClr val="tx2">
                  <a:alpha val="20000"/>
                </a:schemeClr>
              </a:solidFill>
              <a:ln w="10294"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 name="Freeform: Shape 14">
                <a:extLst>
                  <a:ext uri="{FF2B5EF4-FFF2-40B4-BE49-F238E27FC236}">
                    <a16:creationId xmlns:a16="http://schemas.microsoft.com/office/drawing/2014/main" xmlns="" id="{709DBAEC-8C05-4B40-888B-F61E897B7B2F}"/>
                  </a:ext>
                </a:extLst>
              </p:cNvPr>
              <p:cNvSpPr/>
              <p:nvPr userDrawn="1"/>
            </p:nvSpPr>
            <p:spPr>
              <a:xfrm>
                <a:off x="10805248" y="242905"/>
                <a:ext cx="561506" cy="5880798"/>
              </a:xfrm>
              <a:custGeom>
                <a:avLst/>
                <a:gdLst>
                  <a:gd name="connsiteX0" fmla="*/ 531921 w 561506"/>
                  <a:gd name="connsiteY0" fmla="*/ 5851213 h 5880798"/>
                  <a:gd name="connsiteX1" fmla="*/ 561506 w 561506"/>
                  <a:gd name="connsiteY1" fmla="*/ 5851213 h 5880798"/>
                  <a:gd name="connsiteX2" fmla="*/ 561506 w 561506"/>
                  <a:gd name="connsiteY2" fmla="*/ 5880798 h 5880798"/>
                  <a:gd name="connsiteX3" fmla="*/ 531921 w 561506"/>
                  <a:gd name="connsiteY3" fmla="*/ 5880798 h 5880798"/>
                  <a:gd name="connsiteX4" fmla="*/ 265961 w 561506"/>
                  <a:gd name="connsiteY4" fmla="*/ 5851213 h 5880798"/>
                  <a:gd name="connsiteX5" fmla="*/ 295547 w 561506"/>
                  <a:gd name="connsiteY5" fmla="*/ 5851213 h 5880798"/>
                  <a:gd name="connsiteX6" fmla="*/ 295547 w 561506"/>
                  <a:gd name="connsiteY6" fmla="*/ 5880798 h 5880798"/>
                  <a:gd name="connsiteX7" fmla="*/ 265961 w 561506"/>
                  <a:gd name="connsiteY7" fmla="*/ 5880798 h 5880798"/>
                  <a:gd name="connsiteX8" fmla="*/ 0 w 561506"/>
                  <a:gd name="connsiteY8" fmla="*/ 5851213 h 5880798"/>
                  <a:gd name="connsiteX9" fmla="*/ 29585 w 561506"/>
                  <a:gd name="connsiteY9" fmla="*/ 5851213 h 5880798"/>
                  <a:gd name="connsiteX10" fmla="*/ 29585 w 561506"/>
                  <a:gd name="connsiteY10" fmla="*/ 5880798 h 5880798"/>
                  <a:gd name="connsiteX11" fmla="*/ 0 w 561506"/>
                  <a:gd name="connsiteY11" fmla="*/ 5880798 h 5880798"/>
                  <a:gd name="connsiteX12" fmla="*/ 531921 w 561506"/>
                  <a:gd name="connsiteY12" fmla="*/ 5585253 h 5880798"/>
                  <a:gd name="connsiteX13" fmla="*/ 561506 w 561506"/>
                  <a:gd name="connsiteY13" fmla="*/ 5585253 h 5880798"/>
                  <a:gd name="connsiteX14" fmla="*/ 561506 w 561506"/>
                  <a:gd name="connsiteY14" fmla="*/ 5614838 h 5880798"/>
                  <a:gd name="connsiteX15" fmla="*/ 531921 w 561506"/>
                  <a:gd name="connsiteY15" fmla="*/ 5614838 h 5880798"/>
                  <a:gd name="connsiteX16" fmla="*/ 265961 w 561506"/>
                  <a:gd name="connsiteY16" fmla="*/ 5585253 h 5880798"/>
                  <a:gd name="connsiteX17" fmla="*/ 295547 w 561506"/>
                  <a:gd name="connsiteY17" fmla="*/ 5585253 h 5880798"/>
                  <a:gd name="connsiteX18" fmla="*/ 295547 w 561506"/>
                  <a:gd name="connsiteY18" fmla="*/ 5614838 h 5880798"/>
                  <a:gd name="connsiteX19" fmla="*/ 265961 w 561506"/>
                  <a:gd name="connsiteY19" fmla="*/ 5614838 h 5880798"/>
                  <a:gd name="connsiteX20" fmla="*/ 0 w 561506"/>
                  <a:gd name="connsiteY20" fmla="*/ 5585253 h 5880798"/>
                  <a:gd name="connsiteX21" fmla="*/ 29585 w 561506"/>
                  <a:gd name="connsiteY21" fmla="*/ 5585253 h 5880798"/>
                  <a:gd name="connsiteX22" fmla="*/ 29585 w 561506"/>
                  <a:gd name="connsiteY22" fmla="*/ 5614838 h 5880798"/>
                  <a:gd name="connsiteX23" fmla="*/ 0 w 561506"/>
                  <a:gd name="connsiteY23" fmla="*/ 5614838 h 5880798"/>
                  <a:gd name="connsiteX24" fmla="*/ 531921 w 561506"/>
                  <a:gd name="connsiteY24" fmla="*/ 5319293 h 5880798"/>
                  <a:gd name="connsiteX25" fmla="*/ 561506 w 561506"/>
                  <a:gd name="connsiteY25" fmla="*/ 5319293 h 5880798"/>
                  <a:gd name="connsiteX26" fmla="*/ 561506 w 561506"/>
                  <a:gd name="connsiteY26" fmla="*/ 5348879 h 5880798"/>
                  <a:gd name="connsiteX27" fmla="*/ 531921 w 561506"/>
                  <a:gd name="connsiteY27" fmla="*/ 5348879 h 5880798"/>
                  <a:gd name="connsiteX28" fmla="*/ 265961 w 561506"/>
                  <a:gd name="connsiteY28" fmla="*/ 5319293 h 5880798"/>
                  <a:gd name="connsiteX29" fmla="*/ 295547 w 561506"/>
                  <a:gd name="connsiteY29" fmla="*/ 5319293 h 5880798"/>
                  <a:gd name="connsiteX30" fmla="*/ 295547 w 561506"/>
                  <a:gd name="connsiteY30" fmla="*/ 5348879 h 5880798"/>
                  <a:gd name="connsiteX31" fmla="*/ 265961 w 561506"/>
                  <a:gd name="connsiteY31" fmla="*/ 5348879 h 5880798"/>
                  <a:gd name="connsiteX32" fmla="*/ 0 w 561506"/>
                  <a:gd name="connsiteY32" fmla="*/ 5319293 h 5880798"/>
                  <a:gd name="connsiteX33" fmla="*/ 29585 w 561506"/>
                  <a:gd name="connsiteY33" fmla="*/ 5319293 h 5880798"/>
                  <a:gd name="connsiteX34" fmla="*/ 29585 w 561506"/>
                  <a:gd name="connsiteY34" fmla="*/ 5348879 h 5880798"/>
                  <a:gd name="connsiteX35" fmla="*/ 0 w 561506"/>
                  <a:gd name="connsiteY35" fmla="*/ 5348879 h 5880798"/>
                  <a:gd name="connsiteX36" fmla="*/ 531921 w 561506"/>
                  <a:gd name="connsiteY36" fmla="*/ 5053332 h 5880798"/>
                  <a:gd name="connsiteX37" fmla="*/ 561506 w 561506"/>
                  <a:gd name="connsiteY37" fmla="*/ 5053332 h 5880798"/>
                  <a:gd name="connsiteX38" fmla="*/ 561506 w 561506"/>
                  <a:gd name="connsiteY38" fmla="*/ 5082917 h 5880798"/>
                  <a:gd name="connsiteX39" fmla="*/ 531921 w 561506"/>
                  <a:gd name="connsiteY39" fmla="*/ 5082917 h 5880798"/>
                  <a:gd name="connsiteX40" fmla="*/ 265961 w 561506"/>
                  <a:gd name="connsiteY40" fmla="*/ 5053332 h 5880798"/>
                  <a:gd name="connsiteX41" fmla="*/ 295547 w 561506"/>
                  <a:gd name="connsiteY41" fmla="*/ 5053332 h 5880798"/>
                  <a:gd name="connsiteX42" fmla="*/ 295547 w 561506"/>
                  <a:gd name="connsiteY42" fmla="*/ 5082917 h 5880798"/>
                  <a:gd name="connsiteX43" fmla="*/ 265961 w 561506"/>
                  <a:gd name="connsiteY43" fmla="*/ 5082917 h 5880798"/>
                  <a:gd name="connsiteX44" fmla="*/ 0 w 561506"/>
                  <a:gd name="connsiteY44" fmla="*/ 5053332 h 5880798"/>
                  <a:gd name="connsiteX45" fmla="*/ 29585 w 561506"/>
                  <a:gd name="connsiteY45" fmla="*/ 5053332 h 5880798"/>
                  <a:gd name="connsiteX46" fmla="*/ 29585 w 561506"/>
                  <a:gd name="connsiteY46" fmla="*/ 5082917 h 5880798"/>
                  <a:gd name="connsiteX47" fmla="*/ 0 w 561506"/>
                  <a:gd name="connsiteY47" fmla="*/ 5082917 h 5880798"/>
                  <a:gd name="connsiteX48" fmla="*/ 531921 w 561506"/>
                  <a:gd name="connsiteY48" fmla="*/ 4787372 h 5880798"/>
                  <a:gd name="connsiteX49" fmla="*/ 561506 w 561506"/>
                  <a:gd name="connsiteY49" fmla="*/ 4787372 h 5880798"/>
                  <a:gd name="connsiteX50" fmla="*/ 561506 w 561506"/>
                  <a:gd name="connsiteY50" fmla="*/ 4816958 h 5880798"/>
                  <a:gd name="connsiteX51" fmla="*/ 531921 w 561506"/>
                  <a:gd name="connsiteY51" fmla="*/ 4816958 h 5880798"/>
                  <a:gd name="connsiteX52" fmla="*/ 265961 w 561506"/>
                  <a:gd name="connsiteY52" fmla="*/ 4787372 h 5880798"/>
                  <a:gd name="connsiteX53" fmla="*/ 295547 w 561506"/>
                  <a:gd name="connsiteY53" fmla="*/ 4787372 h 5880798"/>
                  <a:gd name="connsiteX54" fmla="*/ 295547 w 561506"/>
                  <a:gd name="connsiteY54" fmla="*/ 4816958 h 5880798"/>
                  <a:gd name="connsiteX55" fmla="*/ 265961 w 561506"/>
                  <a:gd name="connsiteY55" fmla="*/ 4816958 h 5880798"/>
                  <a:gd name="connsiteX56" fmla="*/ 0 w 561506"/>
                  <a:gd name="connsiteY56" fmla="*/ 4787372 h 5880798"/>
                  <a:gd name="connsiteX57" fmla="*/ 29585 w 561506"/>
                  <a:gd name="connsiteY57" fmla="*/ 4787372 h 5880798"/>
                  <a:gd name="connsiteX58" fmla="*/ 29585 w 561506"/>
                  <a:gd name="connsiteY58" fmla="*/ 4816958 h 5880798"/>
                  <a:gd name="connsiteX59" fmla="*/ 0 w 561506"/>
                  <a:gd name="connsiteY59" fmla="*/ 4816958 h 5880798"/>
                  <a:gd name="connsiteX60" fmla="*/ 531921 w 561506"/>
                  <a:gd name="connsiteY60" fmla="*/ 4521412 h 5880798"/>
                  <a:gd name="connsiteX61" fmla="*/ 561506 w 561506"/>
                  <a:gd name="connsiteY61" fmla="*/ 4521412 h 5880798"/>
                  <a:gd name="connsiteX62" fmla="*/ 561506 w 561506"/>
                  <a:gd name="connsiteY62" fmla="*/ 4550997 h 5880798"/>
                  <a:gd name="connsiteX63" fmla="*/ 531921 w 561506"/>
                  <a:gd name="connsiteY63" fmla="*/ 4550997 h 5880798"/>
                  <a:gd name="connsiteX64" fmla="*/ 265961 w 561506"/>
                  <a:gd name="connsiteY64" fmla="*/ 4521412 h 5880798"/>
                  <a:gd name="connsiteX65" fmla="*/ 295547 w 561506"/>
                  <a:gd name="connsiteY65" fmla="*/ 4521412 h 5880798"/>
                  <a:gd name="connsiteX66" fmla="*/ 295547 w 561506"/>
                  <a:gd name="connsiteY66" fmla="*/ 4550997 h 5880798"/>
                  <a:gd name="connsiteX67" fmla="*/ 265961 w 561506"/>
                  <a:gd name="connsiteY67" fmla="*/ 4550997 h 5880798"/>
                  <a:gd name="connsiteX68" fmla="*/ 0 w 561506"/>
                  <a:gd name="connsiteY68" fmla="*/ 4521412 h 5880798"/>
                  <a:gd name="connsiteX69" fmla="*/ 29585 w 561506"/>
                  <a:gd name="connsiteY69" fmla="*/ 4521412 h 5880798"/>
                  <a:gd name="connsiteX70" fmla="*/ 29585 w 561506"/>
                  <a:gd name="connsiteY70" fmla="*/ 4550997 h 5880798"/>
                  <a:gd name="connsiteX71" fmla="*/ 0 w 561506"/>
                  <a:gd name="connsiteY71" fmla="*/ 4550997 h 5880798"/>
                  <a:gd name="connsiteX72" fmla="*/ 531921 w 561506"/>
                  <a:gd name="connsiteY72" fmla="*/ 4255451 h 5880798"/>
                  <a:gd name="connsiteX73" fmla="*/ 561506 w 561506"/>
                  <a:gd name="connsiteY73" fmla="*/ 4255451 h 5880798"/>
                  <a:gd name="connsiteX74" fmla="*/ 561506 w 561506"/>
                  <a:gd name="connsiteY74" fmla="*/ 4285036 h 5880798"/>
                  <a:gd name="connsiteX75" fmla="*/ 531921 w 561506"/>
                  <a:gd name="connsiteY75" fmla="*/ 4285036 h 5880798"/>
                  <a:gd name="connsiteX76" fmla="*/ 265961 w 561506"/>
                  <a:gd name="connsiteY76" fmla="*/ 4255451 h 5880798"/>
                  <a:gd name="connsiteX77" fmla="*/ 295547 w 561506"/>
                  <a:gd name="connsiteY77" fmla="*/ 4255451 h 5880798"/>
                  <a:gd name="connsiteX78" fmla="*/ 295547 w 561506"/>
                  <a:gd name="connsiteY78" fmla="*/ 4285036 h 5880798"/>
                  <a:gd name="connsiteX79" fmla="*/ 265961 w 561506"/>
                  <a:gd name="connsiteY79" fmla="*/ 4285036 h 5880798"/>
                  <a:gd name="connsiteX80" fmla="*/ 0 w 561506"/>
                  <a:gd name="connsiteY80" fmla="*/ 4255451 h 5880798"/>
                  <a:gd name="connsiteX81" fmla="*/ 29585 w 561506"/>
                  <a:gd name="connsiteY81" fmla="*/ 4255451 h 5880798"/>
                  <a:gd name="connsiteX82" fmla="*/ 29585 w 561506"/>
                  <a:gd name="connsiteY82" fmla="*/ 4285036 h 5880798"/>
                  <a:gd name="connsiteX83" fmla="*/ 0 w 561506"/>
                  <a:gd name="connsiteY83" fmla="*/ 4285036 h 5880798"/>
                  <a:gd name="connsiteX84" fmla="*/ 531921 w 561506"/>
                  <a:gd name="connsiteY84" fmla="*/ 3989491 h 5880798"/>
                  <a:gd name="connsiteX85" fmla="*/ 561506 w 561506"/>
                  <a:gd name="connsiteY85" fmla="*/ 3989491 h 5880798"/>
                  <a:gd name="connsiteX86" fmla="*/ 561506 w 561506"/>
                  <a:gd name="connsiteY86" fmla="*/ 4019077 h 5880798"/>
                  <a:gd name="connsiteX87" fmla="*/ 531921 w 561506"/>
                  <a:gd name="connsiteY87" fmla="*/ 4019077 h 5880798"/>
                  <a:gd name="connsiteX88" fmla="*/ 265961 w 561506"/>
                  <a:gd name="connsiteY88" fmla="*/ 3989491 h 5880798"/>
                  <a:gd name="connsiteX89" fmla="*/ 295547 w 561506"/>
                  <a:gd name="connsiteY89" fmla="*/ 3989491 h 5880798"/>
                  <a:gd name="connsiteX90" fmla="*/ 295547 w 561506"/>
                  <a:gd name="connsiteY90" fmla="*/ 4019077 h 5880798"/>
                  <a:gd name="connsiteX91" fmla="*/ 265961 w 561506"/>
                  <a:gd name="connsiteY91" fmla="*/ 4019077 h 5880798"/>
                  <a:gd name="connsiteX92" fmla="*/ 0 w 561506"/>
                  <a:gd name="connsiteY92" fmla="*/ 3989491 h 5880798"/>
                  <a:gd name="connsiteX93" fmla="*/ 29585 w 561506"/>
                  <a:gd name="connsiteY93" fmla="*/ 3989491 h 5880798"/>
                  <a:gd name="connsiteX94" fmla="*/ 29585 w 561506"/>
                  <a:gd name="connsiteY94" fmla="*/ 4019077 h 5880798"/>
                  <a:gd name="connsiteX95" fmla="*/ 0 w 561506"/>
                  <a:gd name="connsiteY95" fmla="*/ 4019077 h 5880798"/>
                  <a:gd name="connsiteX96" fmla="*/ 531921 w 561506"/>
                  <a:gd name="connsiteY96" fmla="*/ 3723530 h 5880798"/>
                  <a:gd name="connsiteX97" fmla="*/ 561506 w 561506"/>
                  <a:gd name="connsiteY97" fmla="*/ 3723530 h 5880798"/>
                  <a:gd name="connsiteX98" fmla="*/ 561506 w 561506"/>
                  <a:gd name="connsiteY98" fmla="*/ 3753115 h 5880798"/>
                  <a:gd name="connsiteX99" fmla="*/ 531921 w 561506"/>
                  <a:gd name="connsiteY99" fmla="*/ 3753115 h 5880798"/>
                  <a:gd name="connsiteX100" fmla="*/ 265961 w 561506"/>
                  <a:gd name="connsiteY100" fmla="*/ 3723530 h 5880798"/>
                  <a:gd name="connsiteX101" fmla="*/ 295547 w 561506"/>
                  <a:gd name="connsiteY101" fmla="*/ 3723530 h 5880798"/>
                  <a:gd name="connsiteX102" fmla="*/ 295547 w 561506"/>
                  <a:gd name="connsiteY102" fmla="*/ 3753115 h 5880798"/>
                  <a:gd name="connsiteX103" fmla="*/ 265961 w 561506"/>
                  <a:gd name="connsiteY103" fmla="*/ 3753115 h 5880798"/>
                  <a:gd name="connsiteX104" fmla="*/ 0 w 561506"/>
                  <a:gd name="connsiteY104" fmla="*/ 3723530 h 5880798"/>
                  <a:gd name="connsiteX105" fmla="*/ 29585 w 561506"/>
                  <a:gd name="connsiteY105" fmla="*/ 3723530 h 5880798"/>
                  <a:gd name="connsiteX106" fmla="*/ 29585 w 561506"/>
                  <a:gd name="connsiteY106" fmla="*/ 3753115 h 5880798"/>
                  <a:gd name="connsiteX107" fmla="*/ 0 w 561506"/>
                  <a:gd name="connsiteY107" fmla="*/ 3753115 h 5880798"/>
                  <a:gd name="connsiteX108" fmla="*/ 531921 w 561506"/>
                  <a:gd name="connsiteY108" fmla="*/ 3457570 h 5880798"/>
                  <a:gd name="connsiteX109" fmla="*/ 561506 w 561506"/>
                  <a:gd name="connsiteY109" fmla="*/ 3457570 h 5880798"/>
                  <a:gd name="connsiteX110" fmla="*/ 561506 w 561506"/>
                  <a:gd name="connsiteY110" fmla="*/ 3487156 h 5880798"/>
                  <a:gd name="connsiteX111" fmla="*/ 531921 w 561506"/>
                  <a:gd name="connsiteY111" fmla="*/ 3487156 h 5880798"/>
                  <a:gd name="connsiteX112" fmla="*/ 265961 w 561506"/>
                  <a:gd name="connsiteY112" fmla="*/ 3457570 h 5880798"/>
                  <a:gd name="connsiteX113" fmla="*/ 295547 w 561506"/>
                  <a:gd name="connsiteY113" fmla="*/ 3457570 h 5880798"/>
                  <a:gd name="connsiteX114" fmla="*/ 295547 w 561506"/>
                  <a:gd name="connsiteY114" fmla="*/ 3487156 h 5880798"/>
                  <a:gd name="connsiteX115" fmla="*/ 265961 w 561506"/>
                  <a:gd name="connsiteY115" fmla="*/ 3487156 h 5880798"/>
                  <a:gd name="connsiteX116" fmla="*/ 0 w 561506"/>
                  <a:gd name="connsiteY116" fmla="*/ 3457570 h 5880798"/>
                  <a:gd name="connsiteX117" fmla="*/ 29585 w 561506"/>
                  <a:gd name="connsiteY117" fmla="*/ 3457570 h 5880798"/>
                  <a:gd name="connsiteX118" fmla="*/ 29585 w 561506"/>
                  <a:gd name="connsiteY118" fmla="*/ 3487156 h 5880798"/>
                  <a:gd name="connsiteX119" fmla="*/ 0 w 561506"/>
                  <a:gd name="connsiteY119" fmla="*/ 3487156 h 5880798"/>
                  <a:gd name="connsiteX120" fmla="*/ 531921 w 561506"/>
                  <a:gd name="connsiteY120" fmla="*/ 3191618 h 5880798"/>
                  <a:gd name="connsiteX121" fmla="*/ 561506 w 561506"/>
                  <a:gd name="connsiteY121" fmla="*/ 3191618 h 5880798"/>
                  <a:gd name="connsiteX122" fmla="*/ 561506 w 561506"/>
                  <a:gd name="connsiteY122" fmla="*/ 3221195 h 5880798"/>
                  <a:gd name="connsiteX123" fmla="*/ 531921 w 561506"/>
                  <a:gd name="connsiteY123" fmla="*/ 3221195 h 5880798"/>
                  <a:gd name="connsiteX124" fmla="*/ 265961 w 561506"/>
                  <a:gd name="connsiteY124" fmla="*/ 3191618 h 5880798"/>
                  <a:gd name="connsiteX125" fmla="*/ 295547 w 561506"/>
                  <a:gd name="connsiteY125" fmla="*/ 3191618 h 5880798"/>
                  <a:gd name="connsiteX126" fmla="*/ 295547 w 561506"/>
                  <a:gd name="connsiteY126" fmla="*/ 3221195 h 5880798"/>
                  <a:gd name="connsiteX127" fmla="*/ 265961 w 561506"/>
                  <a:gd name="connsiteY127" fmla="*/ 3221195 h 5880798"/>
                  <a:gd name="connsiteX128" fmla="*/ 0 w 561506"/>
                  <a:gd name="connsiteY128" fmla="*/ 3191617 h 5880798"/>
                  <a:gd name="connsiteX129" fmla="*/ 29585 w 561506"/>
                  <a:gd name="connsiteY129" fmla="*/ 3191617 h 5880798"/>
                  <a:gd name="connsiteX130" fmla="*/ 29585 w 561506"/>
                  <a:gd name="connsiteY130" fmla="*/ 3221195 h 5880798"/>
                  <a:gd name="connsiteX131" fmla="*/ 0 w 561506"/>
                  <a:gd name="connsiteY131" fmla="*/ 3221195 h 5880798"/>
                  <a:gd name="connsiteX132" fmla="*/ 531921 w 561506"/>
                  <a:gd name="connsiteY132" fmla="*/ 2925660 h 5880798"/>
                  <a:gd name="connsiteX133" fmla="*/ 561506 w 561506"/>
                  <a:gd name="connsiteY133" fmla="*/ 2925660 h 5880798"/>
                  <a:gd name="connsiteX134" fmla="*/ 561506 w 561506"/>
                  <a:gd name="connsiteY134" fmla="*/ 2955246 h 5880798"/>
                  <a:gd name="connsiteX135" fmla="*/ 531921 w 561506"/>
                  <a:gd name="connsiteY135" fmla="*/ 2955246 h 5880798"/>
                  <a:gd name="connsiteX136" fmla="*/ 265961 w 561506"/>
                  <a:gd name="connsiteY136" fmla="*/ 2925659 h 5880798"/>
                  <a:gd name="connsiteX137" fmla="*/ 295547 w 561506"/>
                  <a:gd name="connsiteY137" fmla="*/ 2925659 h 5880798"/>
                  <a:gd name="connsiteX138" fmla="*/ 295547 w 561506"/>
                  <a:gd name="connsiteY138" fmla="*/ 2955245 h 5880798"/>
                  <a:gd name="connsiteX139" fmla="*/ 265961 w 561506"/>
                  <a:gd name="connsiteY139" fmla="*/ 2955245 h 5880798"/>
                  <a:gd name="connsiteX140" fmla="*/ 0 w 561506"/>
                  <a:gd name="connsiteY140" fmla="*/ 2925658 h 5880798"/>
                  <a:gd name="connsiteX141" fmla="*/ 29585 w 561506"/>
                  <a:gd name="connsiteY141" fmla="*/ 2925658 h 5880798"/>
                  <a:gd name="connsiteX142" fmla="*/ 29585 w 561506"/>
                  <a:gd name="connsiteY142" fmla="*/ 2955244 h 5880798"/>
                  <a:gd name="connsiteX143" fmla="*/ 0 w 561506"/>
                  <a:gd name="connsiteY143" fmla="*/ 2955244 h 5880798"/>
                  <a:gd name="connsiteX144" fmla="*/ 531921 w 561506"/>
                  <a:gd name="connsiteY144" fmla="*/ 2659620 h 5880798"/>
                  <a:gd name="connsiteX145" fmla="*/ 561506 w 561506"/>
                  <a:gd name="connsiteY145" fmla="*/ 2659620 h 5880798"/>
                  <a:gd name="connsiteX146" fmla="*/ 561506 w 561506"/>
                  <a:gd name="connsiteY146" fmla="*/ 2689204 h 5880798"/>
                  <a:gd name="connsiteX147" fmla="*/ 531921 w 561506"/>
                  <a:gd name="connsiteY147" fmla="*/ 2689204 h 5880798"/>
                  <a:gd name="connsiteX148" fmla="*/ 265961 w 561506"/>
                  <a:gd name="connsiteY148" fmla="*/ 2659616 h 5880798"/>
                  <a:gd name="connsiteX149" fmla="*/ 295547 w 561506"/>
                  <a:gd name="connsiteY149" fmla="*/ 2659616 h 5880798"/>
                  <a:gd name="connsiteX150" fmla="*/ 295547 w 561506"/>
                  <a:gd name="connsiteY150" fmla="*/ 2689201 h 5880798"/>
                  <a:gd name="connsiteX151" fmla="*/ 265961 w 561506"/>
                  <a:gd name="connsiteY151" fmla="*/ 2689201 h 5880798"/>
                  <a:gd name="connsiteX152" fmla="*/ 0 w 561506"/>
                  <a:gd name="connsiteY152" fmla="*/ 2659613 h 5880798"/>
                  <a:gd name="connsiteX153" fmla="*/ 29585 w 561506"/>
                  <a:gd name="connsiteY153" fmla="*/ 2659613 h 5880798"/>
                  <a:gd name="connsiteX154" fmla="*/ 29585 w 561506"/>
                  <a:gd name="connsiteY154" fmla="*/ 2689198 h 5880798"/>
                  <a:gd name="connsiteX155" fmla="*/ 0 w 561506"/>
                  <a:gd name="connsiteY155" fmla="*/ 2689198 h 5880798"/>
                  <a:gd name="connsiteX156" fmla="*/ 531921 w 561506"/>
                  <a:gd name="connsiteY156" fmla="*/ 2393661 h 5880798"/>
                  <a:gd name="connsiteX157" fmla="*/ 561506 w 561506"/>
                  <a:gd name="connsiteY157" fmla="*/ 2393661 h 5880798"/>
                  <a:gd name="connsiteX158" fmla="*/ 561506 w 561506"/>
                  <a:gd name="connsiteY158" fmla="*/ 2423260 h 5880798"/>
                  <a:gd name="connsiteX159" fmla="*/ 531921 w 561506"/>
                  <a:gd name="connsiteY159" fmla="*/ 2423260 h 5880798"/>
                  <a:gd name="connsiteX160" fmla="*/ 265961 w 561506"/>
                  <a:gd name="connsiteY160" fmla="*/ 2393658 h 5880798"/>
                  <a:gd name="connsiteX161" fmla="*/ 295547 w 561506"/>
                  <a:gd name="connsiteY161" fmla="*/ 2393658 h 5880798"/>
                  <a:gd name="connsiteX162" fmla="*/ 295547 w 561506"/>
                  <a:gd name="connsiteY162" fmla="*/ 2423257 h 5880798"/>
                  <a:gd name="connsiteX163" fmla="*/ 265961 w 561506"/>
                  <a:gd name="connsiteY163" fmla="*/ 2423257 h 5880798"/>
                  <a:gd name="connsiteX164" fmla="*/ 0 w 561506"/>
                  <a:gd name="connsiteY164" fmla="*/ 2393655 h 5880798"/>
                  <a:gd name="connsiteX165" fmla="*/ 29585 w 561506"/>
                  <a:gd name="connsiteY165" fmla="*/ 2393655 h 5880798"/>
                  <a:gd name="connsiteX166" fmla="*/ 29585 w 561506"/>
                  <a:gd name="connsiteY166" fmla="*/ 2423251 h 5880798"/>
                  <a:gd name="connsiteX167" fmla="*/ 0 w 561506"/>
                  <a:gd name="connsiteY167" fmla="*/ 2423251 h 5880798"/>
                  <a:gd name="connsiteX168" fmla="*/ 531921 w 561506"/>
                  <a:gd name="connsiteY168" fmla="*/ 2127694 h 5880798"/>
                  <a:gd name="connsiteX169" fmla="*/ 561506 w 561506"/>
                  <a:gd name="connsiteY169" fmla="*/ 2127694 h 5880798"/>
                  <a:gd name="connsiteX170" fmla="*/ 561506 w 561506"/>
                  <a:gd name="connsiteY170" fmla="*/ 2157283 h 5880798"/>
                  <a:gd name="connsiteX171" fmla="*/ 531921 w 561506"/>
                  <a:gd name="connsiteY171" fmla="*/ 2157283 h 5880798"/>
                  <a:gd name="connsiteX172" fmla="*/ 265961 w 561506"/>
                  <a:gd name="connsiteY172" fmla="*/ 2127693 h 5880798"/>
                  <a:gd name="connsiteX173" fmla="*/ 295547 w 561506"/>
                  <a:gd name="connsiteY173" fmla="*/ 2127693 h 5880798"/>
                  <a:gd name="connsiteX174" fmla="*/ 295547 w 561506"/>
                  <a:gd name="connsiteY174" fmla="*/ 2157282 h 5880798"/>
                  <a:gd name="connsiteX175" fmla="*/ 265961 w 561506"/>
                  <a:gd name="connsiteY175" fmla="*/ 2157282 h 5880798"/>
                  <a:gd name="connsiteX176" fmla="*/ 0 w 561506"/>
                  <a:gd name="connsiteY176" fmla="*/ 2127689 h 5880798"/>
                  <a:gd name="connsiteX177" fmla="*/ 29585 w 561506"/>
                  <a:gd name="connsiteY177" fmla="*/ 2127689 h 5880798"/>
                  <a:gd name="connsiteX178" fmla="*/ 29585 w 561506"/>
                  <a:gd name="connsiteY178" fmla="*/ 2157278 h 5880798"/>
                  <a:gd name="connsiteX179" fmla="*/ 0 w 561506"/>
                  <a:gd name="connsiteY179" fmla="*/ 2157278 h 5880798"/>
                  <a:gd name="connsiteX180" fmla="*/ 531921 w 561506"/>
                  <a:gd name="connsiteY180" fmla="*/ 1861731 h 5880798"/>
                  <a:gd name="connsiteX181" fmla="*/ 561506 w 561506"/>
                  <a:gd name="connsiteY181" fmla="*/ 1861731 h 5880798"/>
                  <a:gd name="connsiteX182" fmla="*/ 561506 w 561506"/>
                  <a:gd name="connsiteY182" fmla="*/ 1891308 h 5880798"/>
                  <a:gd name="connsiteX183" fmla="*/ 531921 w 561506"/>
                  <a:gd name="connsiteY183" fmla="*/ 1891308 h 5880798"/>
                  <a:gd name="connsiteX184" fmla="*/ 265961 w 561506"/>
                  <a:gd name="connsiteY184" fmla="*/ 1861728 h 5880798"/>
                  <a:gd name="connsiteX185" fmla="*/ 295547 w 561506"/>
                  <a:gd name="connsiteY185" fmla="*/ 1861728 h 5880798"/>
                  <a:gd name="connsiteX186" fmla="*/ 295547 w 561506"/>
                  <a:gd name="connsiteY186" fmla="*/ 1891306 h 5880798"/>
                  <a:gd name="connsiteX187" fmla="*/ 265961 w 561506"/>
                  <a:gd name="connsiteY187" fmla="*/ 1891306 h 5880798"/>
                  <a:gd name="connsiteX188" fmla="*/ 0 w 561506"/>
                  <a:gd name="connsiteY188" fmla="*/ 1861726 h 5880798"/>
                  <a:gd name="connsiteX189" fmla="*/ 29585 w 561506"/>
                  <a:gd name="connsiteY189" fmla="*/ 1861726 h 5880798"/>
                  <a:gd name="connsiteX190" fmla="*/ 29585 w 561506"/>
                  <a:gd name="connsiteY190" fmla="*/ 1891304 h 5880798"/>
                  <a:gd name="connsiteX191" fmla="*/ 0 w 561506"/>
                  <a:gd name="connsiteY191" fmla="*/ 1891304 h 5880798"/>
                  <a:gd name="connsiteX192" fmla="*/ 531921 w 561506"/>
                  <a:gd name="connsiteY192" fmla="*/ 1595769 h 5880798"/>
                  <a:gd name="connsiteX193" fmla="*/ 561506 w 561506"/>
                  <a:gd name="connsiteY193" fmla="*/ 1595769 h 5880798"/>
                  <a:gd name="connsiteX194" fmla="*/ 561506 w 561506"/>
                  <a:gd name="connsiteY194" fmla="*/ 1625355 h 5880798"/>
                  <a:gd name="connsiteX195" fmla="*/ 531921 w 561506"/>
                  <a:gd name="connsiteY195" fmla="*/ 1625355 h 5880798"/>
                  <a:gd name="connsiteX196" fmla="*/ 265961 w 561506"/>
                  <a:gd name="connsiteY196" fmla="*/ 1595766 h 5880798"/>
                  <a:gd name="connsiteX197" fmla="*/ 295547 w 561506"/>
                  <a:gd name="connsiteY197" fmla="*/ 1595766 h 5880798"/>
                  <a:gd name="connsiteX198" fmla="*/ 295547 w 561506"/>
                  <a:gd name="connsiteY198" fmla="*/ 1625352 h 5880798"/>
                  <a:gd name="connsiteX199" fmla="*/ 265961 w 561506"/>
                  <a:gd name="connsiteY199" fmla="*/ 1625352 h 5880798"/>
                  <a:gd name="connsiteX200" fmla="*/ 0 w 561506"/>
                  <a:gd name="connsiteY200" fmla="*/ 1595764 h 5880798"/>
                  <a:gd name="connsiteX201" fmla="*/ 29585 w 561506"/>
                  <a:gd name="connsiteY201" fmla="*/ 1595764 h 5880798"/>
                  <a:gd name="connsiteX202" fmla="*/ 29585 w 561506"/>
                  <a:gd name="connsiteY202" fmla="*/ 1625350 h 5880798"/>
                  <a:gd name="connsiteX203" fmla="*/ 0 w 561506"/>
                  <a:gd name="connsiteY203" fmla="*/ 1625350 h 5880798"/>
                  <a:gd name="connsiteX204" fmla="*/ 531921 w 561506"/>
                  <a:gd name="connsiteY204" fmla="*/ 1329811 h 5880798"/>
                  <a:gd name="connsiteX205" fmla="*/ 561506 w 561506"/>
                  <a:gd name="connsiteY205" fmla="*/ 1329811 h 5880798"/>
                  <a:gd name="connsiteX206" fmla="*/ 561506 w 561506"/>
                  <a:gd name="connsiteY206" fmla="*/ 1359396 h 5880798"/>
                  <a:gd name="connsiteX207" fmla="*/ 531921 w 561506"/>
                  <a:gd name="connsiteY207" fmla="*/ 1359396 h 5880798"/>
                  <a:gd name="connsiteX208" fmla="*/ 265961 w 561506"/>
                  <a:gd name="connsiteY208" fmla="*/ 1329809 h 5880798"/>
                  <a:gd name="connsiteX209" fmla="*/ 295547 w 561506"/>
                  <a:gd name="connsiteY209" fmla="*/ 1329809 h 5880798"/>
                  <a:gd name="connsiteX210" fmla="*/ 295547 w 561506"/>
                  <a:gd name="connsiteY210" fmla="*/ 1359393 h 5880798"/>
                  <a:gd name="connsiteX211" fmla="*/ 265961 w 561506"/>
                  <a:gd name="connsiteY211" fmla="*/ 1359393 h 5880798"/>
                  <a:gd name="connsiteX212" fmla="*/ 0 w 561506"/>
                  <a:gd name="connsiteY212" fmla="*/ 1329806 h 5880798"/>
                  <a:gd name="connsiteX213" fmla="*/ 29585 w 561506"/>
                  <a:gd name="connsiteY213" fmla="*/ 1329806 h 5880798"/>
                  <a:gd name="connsiteX214" fmla="*/ 29585 w 561506"/>
                  <a:gd name="connsiteY214" fmla="*/ 1359391 h 5880798"/>
                  <a:gd name="connsiteX215" fmla="*/ 0 w 561506"/>
                  <a:gd name="connsiteY215" fmla="*/ 1359391 h 5880798"/>
                  <a:gd name="connsiteX216" fmla="*/ 531921 w 561506"/>
                  <a:gd name="connsiteY216" fmla="*/ 1063855 h 5880798"/>
                  <a:gd name="connsiteX217" fmla="*/ 561506 w 561506"/>
                  <a:gd name="connsiteY217" fmla="*/ 1063855 h 5880798"/>
                  <a:gd name="connsiteX218" fmla="*/ 561506 w 561506"/>
                  <a:gd name="connsiteY218" fmla="*/ 1093441 h 5880798"/>
                  <a:gd name="connsiteX219" fmla="*/ 531921 w 561506"/>
                  <a:gd name="connsiteY219" fmla="*/ 1093441 h 5880798"/>
                  <a:gd name="connsiteX220" fmla="*/ 265961 w 561506"/>
                  <a:gd name="connsiteY220" fmla="*/ 1063852 h 5880798"/>
                  <a:gd name="connsiteX221" fmla="*/ 295547 w 561506"/>
                  <a:gd name="connsiteY221" fmla="*/ 1063852 h 5880798"/>
                  <a:gd name="connsiteX222" fmla="*/ 295547 w 561506"/>
                  <a:gd name="connsiteY222" fmla="*/ 1093438 h 5880798"/>
                  <a:gd name="connsiteX223" fmla="*/ 265961 w 561506"/>
                  <a:gd name="connsiteY223" fmla="*/ 1093438 h 5880798"/>
                  <a:gd name="connsiteX224" fmla="*/ 0 w 561506"/>
                  <a:gd name="connsiteY224" fmla="*/ 1063849 h 5880798"/>
                  <a:gd name="connsiteX225" fmla="*/ 29585 w 561506"/>
                  <a:gd name="connsiteY225" fmla="*/ 1063849 h 5880798"/>
                  <a:gd name="connsiteX226" fmla="*/ 29585 w 561506"/>
                  <a:gd name="connsiteY226" fmla="*/ 1093435 h 5880798"/>
                  <a:gd name="connsiteX227" fmla="*/ 0 w 561506"/>
                  <a:gd name="connsiteY227" fmla="*/ 1093435 h 5880798"/>
                  <a:gd name="connsiteX228" fmla="*/ 531921 w 561506"/>
                  <a:gd name="connsiteY228" fmla="*/ 797884 h 5880798"/>
                  <a:gd name="connsiteX229" fmla="*/ 561506 w 561506"/>
                  <a:gd name="connsiteY229" fmla="*/ 797884 h 5880798"/>
                  <a:gd name="connsiteX230" fmla="*/ 561506 w 561506"/>
                  <a:gd name="connsiteY230" fmla="*/ 827470 h 5880798"/>
                  <a:gd name="connsiteX231" fmla="*/ 531921 w 561506"/>
                  <a:gd name="connsiteY231" fmla="*/ 827470 h 5880798"/>
                  <a:gd name="connsiteX232" fmla="*/ 265961 w 561506"/>
                  <a:gd name="connsiteY232" fmla="*/ 797882 h 5880798"/>
                  <a:gd name="connsiteX233" fmla="*/ 295547 w 561506"/>
                  <a:gd name="connsiteY233" fmla="*/ 797882 h 5880798"/>
                  <a:gd name="connsiteX234" fmla="*/ 295547 w 561506"/>
                  <a:gd name="connsiteY234" fmla="*/ 827468 h 5880798"/>
                  <a:gd name="connsiteX235" fmla="*/ 265961 w 561506"/>
                  <a:gd name="connsiteY235" fmla="*/ 827468 h 5880798"/>
                  <a:gd name="connsiteX236" fmla="*/ 0 w 561506"/>
                  <a:gd name="connsiteY236" fmla="*/ 797879 h 5880798"/>
                  <a:gd name="connsiteX237" fmla="*/ 29585 w 561506"/>
                  <a:gd name="connsiteY237" fmla="*/ 797879 h 5880798"/>
                  <a:gd name="connsiteX238" fmla="*/ 29585 w 561506"/>
                  <a:gd name="connsiteY238" fmla="*/ 827465 h 5880798"/>
                  <a:gd name="connsiteX239" fmla="*/ 0 w 561506"/>
                  <a:gd name="connsiteY239" fmla="*/ 827465 h 5880798"/>
                  <a:gd name="connsiteX240" fmla="*/ 531921 w 561506"/>
                  <a:gd name="connsiteY240" fmla="*/ 531924 h 5880798"/>
                  <a:gd name="connsiteX241" fmla="*/ 561506 w 561506"/>
                  <a:gd name="connsiteY241" fmla="*/ 531924 h 5880798"/>
                  <a:gd name="connsiteX242" fmla="*/ 561506 w 561506"/>
                  <a:gd name="connsiteY242" fmla="*/ 561509 h 5880798"/>
                  <a:gd name="connsiteX243" fmla="*/ 531921 w 561506"/>
                  <a:gd name="connsiteY243" fmla="*/ 561509 h 5880798"/>
                  <a:gd name="connsiteX244" fmla="*/ 265961 w 561506"/>
                  <a:gd name="connsiteY244" fmla="*/ 531922 h 5880798"/>
                  <a:gd name="connsiteX245" fmla="*/ 295547 w 561506"/>
                  <a:gd name="connsiteY245" fmla="*/ 531922 h 5880798"/>
                  <a:gd name="connsiteX246" fmla="*/ 295547 w 561506"/>
                  <a:gd name="connsiteY246" fmla="*/ 561507 h 5880798"/>
                  <a:gd name="connsiteX247" fmla="*/ 265961 w 561506"/>
                  <a:gd name="connsiteY247" fmla="*/ 561507 h 5880798"/>
                  <a:gd name="connsiteX248" fmla="*/ 0 w 561506"/>
                  <a:gd name="connsiteY248" fmla="*/ 531920 h 5880798"/>
                  <a:gd name="connsiteX249" fmla="*/ 29585 w 561506"/>
                  <a:gd name="connsiteY249" fmla="*/ 531920 h 5880798"/>
                  <a:gd name="connsiteX250" fmla="*/ 29585 w 561506"/>
                  <a:gd name="connsiteY250" fmla="*/ 561505 h 5880798"/>
                  <a:gd name="connsiteX251" fmla="*/ 0 w 561506"/>
                  <a:gd name="connsiteY251" fmla="*/ 561505 h 5880798"/>
                  <a:gd name="connsiteX252" fmla="*/ 531921 w 561506"/>
                  <a:gd name="connsiteY252" fmla="*/ 265964 h 5880798"/>
                  <a:gd name="connsiteX253" fmla="*/ 561506 w 561506"/>
                  <a:gd name="connsiteY253" fmla="*/ 265964 h 5880798"/>
                  <a:gd name="connsiteX254" fmla="*/ 561506 w 561506"/>
                  <a:gd name="connsiteY254" fmla="*/ 295550 h 5880798"/>
                  <a:gd name="connsiteX255" fmla="*/ 531921 w 561506"/>
                  <a:gd name="connsiteY255" fmla="*/ 295550 h 5880798"/>
                  <a:gd name="connsiteX256" fmla="*/ 265961 w 561506"/>
                  <a:gd name="connsiteY256" fmla="*/ 265962 h 5880798"/>
                  <a:gd name="connsiteX257" fmla="*/ 295547 w 561506"/>
                  <a:gd name="connsiteY257" fmla="*/ 265962 h 5880798"/>
                  <a:gd name="connsiteX258" fmla="*/ 295547 w 561506"/>
                  <a:gd name="connsiteY258" fmla="*/ 295548 h 5880798"/>
                  <a:gd name="connsiteX259" fmla="*/ 265961 w 561506"/>
                  <a:gd name="connsiteY259" fmla="*/ 295548 h 5880798"/>
                  <a:gd name="connsiteX260" fmla="*/ 0 w 561506"/>
                  <a:gd name="connsiteY260" fmla="*/ 265960 h 5880798"/>
                  <a:gd name="connsiteX261" fmla="*/ 29585 w 561506"/>
                  <a:gd name="connsiteY261" fmla="*/ 265960 h 5880798"/>
                  <a:gd name="connsiteX262" fmla="*/ 29585 w 561506"/>
                  <a:gd name="connsiteY262" fmla="*/ 295546 h 5880798"/>
                  <a:gd name="connsiteX263" fmla="*/ 0 w 561506"/>
                  <a:gd name="connsiteY263" fmla="*/ 295546 h 5880798"/>
                  <a:gd name="connsiteX264" fmla="*/ 531921 w 561506"/>
                  <a:gd name="connsiteY264" fmla="*/ 5 h 5880798"/>
                  <a:gd name="connsiteX265" fmla="*/ 561506 w 561506"/>
                  <a:gd name="connsiteY265" fmla="*/ 5 h 5880798"/>
                  <a:gd name="connsiteX266" fmla="*/ 561506 w 561506"/>
                  <a:gd name="connsiteY266" fmla="*/ 29591 h 5880798"/>
                  <a:gd name="connsiteX267" fmla="*/ 531921 w 561506"/>
                  <a:gd name="connsiteY267" fmla="*/ 29591 h 5880798"/>
                  <a:gd name="connsiteX268" fmla="*/ 265961 w 561506"/>
                  <a:gd name="connsiteY268" fmla="*/ 3 h 5880798"/>
                  <a:gd name="connsiteX269" fmla="*/ 295547 w 561506"/>
                  <a:gd name="connsiteY269" fmla="*/ 3 h 5880798"/>
                  <a:gd name="connsiteX270" fmla="*/ 295547 w 561506"/>
                  <a:gd name="connsiteY270" fmla="*/ 29589 h 5880798"/>
                  <a:gd name="connsiteX271" fmla="*/ 265961 w 561506"/>
                  <a:gd name="connsiteY271" fmla="*/ 29589 h 5880798"/>
                  <a:gd name="connsiteX272" fmla="*/ 0 w 561506"/>
                  <a:gd name="connsiteY272" fmla="*/ 0 h 5880798"/>
                  <a:gd name="connsiteX273" fmla="*/ 29585 w 561506"/>
                  <a:gd name="connsiteY273" fmla="*/ 0 h 5880798"/>
                  <a:gd name="connsiteX274" fmla="*/ 29585 w 561506"/>
                  <a:gd name="connsiteY274" fmla="*/ 29586 h 5880798"/>
                  <a:gd name="connsiteX275" fmla="*/ 0 w 561506"/>
                  <a:gd name="connsiteY275" fmla="*/ 29586 h 5880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Lst>
                <a:rect l="l" t="t" r="r" b="b"/>
                <a:pathLst>
                  <a:path w="561506" h="5880798">
                    <a:moveTo>
                      <a:pt x="531921" y="5851213"/>
                    </a:moveTo>
                    <a:lnTo>
                      <a:pt x="561506" y="5851213"/>
                    </a:lnTo>
                    <a:lnTo>
                      <a:pt x="561506" y="5880798"/>
                    </a:lnTo>
                    <a:lnTo>
                      <a:pt x="531921" y="5880798"/>
                    </a:lnTo>
                    <a:close/>
                    <a:moveTo>
                      <a:pt x="265961" y="5851213"/>
                    </a:moveTo>
                    <a:lnTo>
                      <a:pt x="295547" y="5851213"/>
                    </a:lnTo>
                    <a:lnTo>
                      <a:pt x="295547" y="5880798"/>
                    </a:lnTo>
                    <a:lnTo>
                      <a:pt x="265961" y="5880798"/>
                    </a:lnTo>
                    <a:close/>
                    <a:moveTo>
                      <a:pt x="0" y="5851213"/>
                    </a:moveTo>
                    <a:lnTo>
                      <a:pt x="29585" y="5851213"/>
                    </a:lnTo>
                    <a:lnTo>
                      <a:pt x="29585" y="5880798"/>
                    </a:lnTo>
                    <a:lnTo>
                      <a:pt x="0" y="5880798"/>
                    </a:lnTo>
                    <a:close/>
                    <a:moveTo>
                      <a:pt x="531921" y="5585253"/>
                    </a:moveTo>
                    <a:lnTo>
                      <a:pt x="561506" y="5585253"/>
                    </a:lnTo>
                    <a:lnTo>
                      <a:pt x="561506" y="5614838"/>
                    </a:lnTo>
                    <a:lnTo>
                      <a:pt x="531921" y="5614838"/>
                    </a:lnTo>
                    <a:close/>
                    <a:moveTo>
                      <a:pt x="265961" y="5585253"/>
                    </a:moveTo>
                    <a:lnTo>
                      <a:pt x="295547" y="5585253"/>
                    </a:lnTo>
                    <a:lnTo>
                      <a:pt x="295547" y="5614838"/>
                    </a:lnTo>
                    <a:lnTo>
                      <a:pt x="265961" y="5614838"/>
                    </a:lnTo>
                    <a:close/>
                    <a:moveTo>
                      <a:pt x="0" y="5585253"/>
                    </a:moveTo>
                    <a:lnTo>
                      <a:pt x="29585" y="5585253"/>
                    </a:lnTo>
                    <a:lnTo>
                      <a:pt x="29585" y="5614838"/>
                    </a:lnTo>
                    <a:lnTo>
                      <a:pt x="0" y="5614838"/>
                    </a:lnTo>
                    <a:close/>
                    <a:moveTo>
                      <a:pt x="531921" y="5319293"/>
                    </a:moveTo>
                    <a:lnTo>
                      <a:pt x="561506" y="5319293"/>
                    </a:lnTo>
                    <a:lnTo>
                      <a:pt x="561506" y="5348879"/>
                    </a:lnTo>
                    <a:lnTo>
                      <a:pt x="531921" y="5348879"/>
                    </a:lnTo>
                    <a:close/>
                    <a:moveTo>
                      <a:pt x="265961" y="5319293"/>
                    </a:moveTo>
                    <a:lnTo>
                      <a:pt x="295547" y="5319293"/>
                    </a:lnTo>
                    <a:lnTo>
                      <a:pt x="295547" y="5348879"/>
                    </a:lnTo>
                    <a:lnTo>
                      <a:pt x="265961" y="5348879"/>
                    </a:lnTo>
                    <a:close/>
                    <a:moveTo>
                      <a:pt x="0" y="5319293"/>
                    </a:moveTo>
                    <a:lnTo>
                      <a:pt x="29585" y="5319293"/>
                    </a:lnTo>
                    <a:lnTo>
                      <a:pt x="29585" y="5348879"/>
                    </a:lnTo>
                    <a:lnTo>
                      <a:pt x="0" y="5348879"/>
                    </a:lnTo>
                    <a:close/>
                    <a:moveTo>
                      <a:pt x="531921" y="5053332"/>
                    </a:moveTo>
                    <a:lnTo>
                      <a:pt x="561506" y="5053332"/>
                    </a:lnTo>
                    <a:lnTo>
                      <a:pt x="561506" y="5082917"/>
                    </a:lnTo>
                    <a:lnTo>
                      <a:pt x="531921" y="5082917"/>
                    </a:lnTo>
                    <a:close/>
                    <a:moveTo>
                      <a:pt x="265961" y="5053332"/>
                    </a:moveTo>
                    <a:lnTo>
                      <a:pt x="295547" y="5053332"/>
                    </a:lnTo>
                    <a:lnTo>
                      <a:pt x="295547" y="5082917"/>
                    </a:lnTo>
                    <a:lnTo>
                      <a:pt x="265961" y="5082917"/>
                    </a:lnTo>
                    <a:close/>
                    <a:moveTo>
                      <a:pt x="0" y="5053332"/>
                    </a:moveTo>
                    <a:lnTo>
                      <a:pt x="29585" y="5053332"/>
                    </a:lnTo>
                    <a:lnTo>
                      <a:pt x="29585" y="5082917"/>
                    </a:lnTo>
                    <a:lnTo>
                      <a:pt x="0" y="5082917"/>
                    </a:lnTo>
                    <a:close/>
                    <a:moveTo>
                      <a:pt x="531921" y="4787372"/>
                    </a:moveTo>
                    <a:lnTo>
                      <a:pt x="561506" y="4787372"/>
                    </a:lnTo>
                    <a:lnTo>
                      <a:pt x="561506" y="4816958"/>
                    </a:lnTo>
                    <a:lnTo>
                      <a:pt x="531921" y="4816958"/>
                    </a:lnTo>
                    <a:close/>
                    <a:moveTo>
                      <a:pt x="265961" y="4787372"/>
                    </a:moveTo>
                    <a:lnTo>
                      <a:pt x="295547" y="4787372"/>
                    </a:lnTo>
                    <a:lnTo>
                      <a:pt x="295547" y="4816958"/>
                    </a:lnTo>
                    <a:lnTo>
                      <a:pt x="265961" y="4816958"/>
                    </a:lnTo>
                    <a:close/>
                    <a:moveTo>
                      <a:pt x="0" y="4787372"/>
                    </a:moveTo>
                    <a:lnTo>
                      <a:pt x="29585" y="4787372"/>
                    </a:lnTo>
                    <a:lnTo>
                      <a:pt x="29585" y="4816958"/>
                    </a:lnTo>
                    <a:lnTo>
                      <a:pt x="0" y="4816958"/>
                    </a:lnTo>
                    <a:close/>
                    <a:moveTo>
                      <a:pt x="531921" y="4521412"/>
                    </a:moveTo>
                    <a:lnTo>
                      <a:pt x="561506" y="4521412"/>
                    </a:lnTo>
                    <a:lnTo>
                      <a:pt x="561506" y="4550997"/>
                    </a:lnTo>
                    <a:lnTo>
                      <a:pt x="531921" y="4550997"/>
                    </a:lnTo>
                    <a:close/>
                    <a:moveTo>
                      <a:pt x="265961" y="4521412"/>
                    </a:moveTo>
                    <a:lnTo>
                      <a:pt x="295547" y="4521412"/>
                    </a:lnTo>
                    <a:lnTo>
                      <a:pt x="295547" y="4550997"/>
                    </a:lnTo>
                    <a:lnTo>
                      <a:pt x="265961" y="4550997"/>
                    </a:lnTo>
                    <a:close/>
                    <a:moveTo>
                      <a:pt x="0" y="4521412"/>
                    </a:moveTo>
                    <a:lnTo>
                      <a:pt x="29585" y="4521412"/>
                    </a:lnTo>
                    <a:lnTo>
                      <a:pt x="29585" y="4550997"/>
                    </a:lnTo>
                    <a:lnTo>
                      <a:pt x="0" y="4550997"/>
                    </a:lnTo>
                    <a:close/>
                    <a:moveTo>
                      <a:pt x="531921" y="4255451"/>
                    </a:moveTo>
                    <a:lnTo>
                      <a:pt x="561506" y="4255451"/>
                    </a:lnTo>
                    <a:lnTo>
                      <a:pt x="561506" y="4285036"/>
                    </a:lnTo>
                    <a:lnTo>
                      <a:pt x="531921" y="4285036"/>
                    </a:lnTo>
                    <a:close/>
                    <a:moveTo>
                      <a:pt x="265961" y="4255451"/>
                    </a:moveTo>
                    <a:lnTo>
                      <a:pt x="295547" y="4255451"/>
                    </a:lnTo>
                    <a:lnTo>
                      <a:pt x="295547" y="4285036"/>
                    </a:lnTo>
                    <a:lnTo>
                      <a:pt x="265961" y="4285036"/>
                    </a:lnTo>
                    <a:close/>
                    <a:moveTo>
                      <a:pt x="0" y="4255451"/>
                    </a:moveTo>
                    <a:lnTo>
                      <a:pt x="29585" y="4255451"/>
                    </a:lnTo>
                    <a:lnTo>
                      <a:pt x="29585" y="4285036"/>
                    </a:lnTo>
                    <a:lnTo>
                      <a:pt x="0" y="4285036"/>
                    </a:lnTo>
                    <a:close/>
                    <a:moveTo>
                      <a:pt x="531921" y="3989491"/>
                    </a:moveTo>
                    <a:lnTo>
                      <a:pt x="561506" y="3989491"/>
                    </a:lnTo>
                    <a:lnTo>
                      <a:pt x="561506" y="4019077"/>
                    </a:lnTo>
                    <a:lnTo>
                      <a:pt x="531921" y="4019077"/>
                    </a:lnTo>
                    <a:close/>
                    <a:moveTo>
                      <a:pt x="265961" y="3989491"/>
                    </a:moveTo>
                    <a:lnTo>
                      <a:pt x="295547" y="3989491"/>
                    </a:lnTo>
                    <a:lnTo>
                      <a:pt x="295547" y="4019077"/>
                    </a:lnTo>
                    <a:lnTo>
                      <a:pt x="265961" y="4019077"/>
                    </a:lnTo>
                    <a:close/>
                    <a:moveTo>
                      <a:pt x="0" y="3989491"/>
                    </a:moveTo>
                    <a:lnTo>
                      <a:pt x="29585" y="3989491"/>
                    </a:lnTo>
                    <a:lnTo>
                      <a:pt x="29585" y="4019077"/>
                    </a:lnTo>
                    <a:lnTo>
                      <a:pt x="0" y="4019077"/>
                    </a:lnTo>
                    <a:close/>
                    <a:moveTo>
                      <a:pt x="531921" y="3723530"/>
                    </a:moveTo>
                    <a:lnTo>
                      <a:pt x="561506" y="3723530"/>
                    </a:lnTo>
                    <a:lnTo>
                      <a:pt x="561506" y="3753115"/>
                    </a:lnTo>
                    <a:lnTo>
                      <a:pt x="531921" y="3753115"/>
                    </a:lnTo>
                    <a:close/>
                    <a:moveTo>
                      <a:pt x="265961" y="3723530"/>
                    </a:moveTo>
                    <a:lnTo>
                      <a:pt x="295547" y="3723530"/>
                    </a:lnTo>
                    <a:lnTo>
                      <a:pt x="295547" y="3753115"/>
                    </a:lnTo>
                    <a:lnTo>
                      <a:pt x="265961" y="3753115"/>
                    </a:lnTo>
                    <a:close/>
                    <a:moveTo>
                      <a:pt x="0" y="3723530"/>
                    </a:moveTo>
                    <a:lnTo>
                      <a:pt x="29585" y="3723530"/>
                    </a:lnTo>
                    <a:lnTo>
                      <a:pt x="29585" y="3753115"/>
                    </a:lnTo>
                    <a:lnTo>
                      <a:pt x="0" y="3753115"/>
                    </a:lnTo>
                    <a:close/>
                    <a:moveTo>
                      <a:pt x="531921" y="3457570"/>
                    </a:moveTo>
                    <a:lnTo>
                      <a:pt x="561506" y="3457570"/>
                    </a:lnTo>
                    <a:lnTo>
                      <a:pt x="561506" y="3487156"/>
                    </a:lnTo>
                    <a:lnTo>
                      <a:pt x="531921" y="3487156"/>
                    </a:lnTo>
                    <a:close/>
                    <a:moveTo>
                      <a:pt x="265961" y="3457570"/>
                    </a:moveTo>
                    <a:lnTo>
                      <a:pt x="295547" y="3457570"/>
                    </a:lnTo>
                    <a:lnTo>
                      <a:pt x="295547" y="3487156"/>
                    </a:lnTo>
                    <a:lnTo>
                      <a:pt x="265961" y="3487156"/>
                    </a:lnTo>
                    <a:close/>
                    <a:moveTo>
                      <a:pt x="0" y="3457570"/>
                    </a:moveTo>
                    <a:lnTo>
                      <a:pt x="29585" y="3457570"/>
                    </a:lnTo>
                    <a:lnTo>
                      <a:pt x="29585" y="3487156"/>
                    </a:lnTo>
                    <a:lnTo>
                      <a:pt x="0" y="3487156"/>
                    </a:lnTo>
                    <a:close/>
                    <a:moveTo>
                      <a:pt x="531921" y="3191618"/>
                    </a:moveTo>
                    <a:lnTo>
                      <a:pt x="561506" y="3191618"/>
                    </a:lnTo>
                    <a:lnTo>
                      <a:pt x="561506" y="3221195"/>
                    </a:lnTo>
                    <a:lnTo>
                      <a:pt x="531921" y="3221195"/>
                    </a:lnTo>
                    <a:close/>
                    <a:moveTo>
                      <a:pt x="265961" y="3191618"/>
                    </a:moveTo>
                    <a:lnTo>
                      <a:pt x="295547" y="3191618"/>
                    </a:lnTo>
                    <a:lnTo>
                      <a:pt x="295547" y="3221195"/>
                    </a:lnTo>
                    <a:lnTo>
                      <a:pt x="265961" y="3221195"/>
                    </a:lnTo>
                    <a:close/>
                    <a:moveTo>
                      <a:pt x="0" y="3191617"/>
                    </a:moveTo>
                    <a:lnTo>
                      <a:pt x="29585" y="3191617"/>
                    </a:lnTo>
                    <a:lnTo>
                      <a:pt x="29585" y="3221195"/>
                    </a:lnTo>
                    <a:lnTo>
                      <a:pt x="0" y="3221195"/>
                    </a:lnTo>
                    <a:close/>
                    <a:moveTo>
                      <a:pt x="531921" y="2925660"/>
                    </a:moveTo>
                    <a:lnTo>
                      <a:pt x="561506" y="2925660"/>
                    </a:lnTo>
                    <a:lnTo>
                      <a:pt x="561506" y="2955246"/>
                    </a:lnTo>
                    <a:lnTo>
                      <a:pt x="531921" y="2955246"/>
                    </a:lnTo>
                    <a:close/>
                    <a:moveTo>
                      <a:pt x="265961" y="2925659"/>
                    </a:moveTo>
                    <a:lnTo>
                      <a:pt x="295547" y="2925659"/>
                    </a:lnTo>
                    <a:lnTo>
                      <a:pt x="295547" y="2955245"/>
                    </a:lnTo>
                    <a:lnTo>
                      <a:pt x="265961" y="2955245"/>
                    </a:lnTo>
                    <a:close/>
                    <a:moveTo>
                      <a:pt x="0" y="2925658"/>
                    </a:moveTo>
                    <a:lnTo>
                      <a:pt x="29585" y="2925658"/>
                    </a:lnTo>
                    <a:lnTo>
                      <a:pt x="29585" y="2955244"/>
                    </a:lnTo>
                    <a:lnTo>
                      <a:pt x="0" y="2955244"/>
                    </a:lnTo>
                    <a:close/>
                    <a:moveTo>
                      <a:pt x="531921" y="2659620"/>
                    </a:moveTo>
                    <a:lnTo>
                      <a:pt x="561506" y="2659620"/>
                    </a:lnTo>
                    <a:lnTo>
                      <a:pt x="561506" y="2689204"/>
                    </a:lnTo>
                    <a:lnTo>
                      <a:pt x="531921" y="2689204"/>
                    </a:lnTo>
                    <a:close/>
                    <a:moveTo>
                      <a:pt x="265961" y="2659616"/>
                    </a:moveTo>
                    <a:lnTo>
                      <a:pt x="295547" y="2659616"/>
                    </a:lnTo>
                    <a:lnTo>
                      <a:pt x="295547" y="2689201"/>
                    </a:lnTo>
                    <a:lnTo>
                      <a:pt x="265961" y="2689201"/>
                    </a:lnTo>
                    <a:close/>
                    <a:moveTo>
                      <a:pt x="0" y="2659613"/>
                    </a:moveTo>
                    <a:lnTo>
                      <a:pt x="29585" y="2659613"/>
                    </a:lnTo>
                    <a:lnTo>
                      <a:pt x="29585" y="2689198"/>
                    </a:lnTo>
                    <a:lnTo>
                      <a:pt x="0" y="2689198"/>
                    </a:lnTo>
                    <a:close/>
                    <a:moveTo>
                      <a:pt x="531921" y="2393661"/>
                    </a:moveTo>
                    <a:lnTo>
                      <a:pt x="561506" y="2393661"/>
                    </a:lnTo>
                    <a:lnTo>
                      <a:pt x="561506" y="2423260"/>
                    </a:lnTo>
                    <a:lnTo>
                      <a:pt x="531921" y="2423260"/>
                    </a:lnTo>
                    <a:close/>
                    <a:moveTo>
                      <a:pt x="265961" y="2393658"/>
                    </a:moveTo>
                    <a:lnTo>
                      <a:pt x="295547" y="2393658"/>
                    </a:lnTo>
                    <a:lnTo>
                      <a:pt x="295547" y="2423257"/>
                    </a:lnTo>
                    <a:lnTo>
                      <a:pt x="265961" y="2423257"/>
                    </a:lnTo>
                    <a:close/>
                    <a:moveTo>
                      <a:pt x="0" y="2393655"/>
                    </a:moveTo>
                    <a:lnTo>
                      <a:pt x="29585" y="2393655"/>
                    </a:lnTo>
                    <a:lnTo>
                      <a:pt x="29585" y="2423251"/>
                    </a:lnTo>
                    <a:lnTo>
                      <a:pt x="0" y="2423251"/>
                    </a:lnTo>
                    <a:close/>
                    <a:moveTo>
                      <a:pt x="531921" y="2127694"/>
                    </a:moveTo>
                    <a:lnTo>
                      <a:pt x="561506" y="2127694"/>
                    </a:lnTo>
                    <a:lnTo>
                      <a:pt x="561506" y="2157283"/>
                    </a:lnTo>
                    <a:lnTo>
                      <a:pt x="531921" y="2157283"/>
                    </a:lnTo>
                    <a:close/>
                    <a:moveTo>
                      <a:pt x="265961" y="2127693"/>
                    </a:moveTo>
                    <a:lnTo>
                      <a:pt x="295547" y="2127693"/>
                    </a:lnTo>
                    <a:lnTo>
                      <a:pt x="295547" y="2157282"/>
                    </a:lnTo>
                    <a:lnTo>
                      <a:pt x="265961" y="2157282"/>
                    </a:lnTo>
                    <a:close/>
                    <a:moveTo>
                      <a:pt x="0" y="2127689"/>
                    </a:moveTo>
                    <a:lnTo>
                      <a:pt x="29585" y="2127689"/>
                    </a:lnTo>
                    <a:lnTo>
                      <a:pt x="29585" y="2157278"/>
                    </a:lnTo>
                    <a:lnTo>
                      <a:pt x="0" y="2157278"/>
                    </a:lnTo>
                    <a:close/>
                    <a:moveTo>
                      <a:pt x="531921" y="1861731"/>
                    </a:moveTo>
                    <a:lnTo>
                      <a:pt x="561506" y="1861731"/>
                    </a:lnTo>
                    <a:lnTo>
                      <a:pt x="561506" y="1891308"/>
                    </a:lnTo>
                    <a:lnTo>
                      <a:pt x="531921" y="1891308"/>
                    </a:lnTo>
                    <a:close/>
                    <a:moveTo>
                      <a:pt x="265961" y="1861728"/>
                    </a:moveTo>
                    <a:lnTo>
                      <a:pt x="295547" y="1861728"/>
                    </a:lnTo>
                    <a:lnTo>
                      <a:pt x="295547" y="1891306"/>
                    </a:lnTo>
                    <a:lnTo>
                      <a:pt x="265961" y="1891306"/>
                    </a:lnTo>
                    <a:close/>
                    <a:moveTo>
                      <a:pt x="0" y="1861726"/>
                    </a:moveTo>
                    <a:lnTo>
                      <a:pt x="29585" y="1861726"/>
                    </a:lnTo>
                    <a:lnTo>
                      <a:pt x="29585" y="1891304"/>
                    </a:lnTo>
                    <a:lnTo>
                      <a:pt x="0" y="1891304"/>
                    </a:lnTo>
                    <a:close/>
                    <a:moveTo>
                      <a:pt x="531921" y="1595769"/>
                    </a:moveTo>
                    <a:lnTo>
                      <a:pt x="561506" y="1595769"/>
                    </a:lnTo>
                    <a:lnTo>
                      <a:pt x="561506" y="1625355"/>
                    </a:lnTo>
                    <a:lnTo>
                      <a:pt x="531921" y="1625355"/>
                    </a:lnTo>
                    <a:close/>
                    <a:moveTo>
                      <a:pt x="265961" y="1595766"/>
                    </a:moveTo>
                    <a:lnTo>
                      <a:pt x="295547" y="1595766"/>
                    </a:lnTo>
                    <a:lnTo>
                      <a:pt x="295547" y="1625352"/>
                    </a:lnTo>
                    <a:lnTo>
                      <a:pt x="265961" y="1625352"/>
                    </a:lnTo>
                    <a:close/>
                    <a:moveTo>
                      <a:pt x="0" y="1595764"/>
                    </a:moveTo>
                    <a:lnTo>
                      <a:pt x="29585" y="1595764"/>
                    </a:lnTo>
                    <a:lnTo>
                      <a:pt x="29585" y="1625350"/>
                    </a:lnTo>
                    <a:lnTo>
                      <a:pt x="0" y="1625350"/>
                    </a:lnTo>
                    <a:close/>
                    <a:moveTo>
                      <a:pt x="531921" y="1329811"/>
                    </a:moveTo>
                    <a:lnTo>
                      <a:pt x="561506" y="1329811"/>
                    </a:lnTo>
                    <a:lnTo>
                      <a:pt x="561506" y="1359396"/>
                    </a:lnTo>
                    <a:lnTo>
                      <a:pt x="531921" y="1359396"/>
                    </a:lnTo>
                    <a:close/>
                    <a:moveTo>
                      <a:pt x="265961" y="1329809"/>
                    </a:moveTo>
                    <a:lnTo>
                      <a:pt x="295547" y="1329809"/>
                    </a:lnTo>
                    <a:lnTo>
                      <a:pt x="295547" y="1359393"/>
                    </a:lnTo>
                    <a:lnTo>
                      <a:pt x="265961" y="1359393"/>
                    </a:lnTo>
                    <a:close/>
                    <a:moveTo>
                      <a:pt x="0" y="1329806"/>
                    </a:moveTo>
                    <a:lnTo>
                      <a:pt x="29585" y="1329806"/>
                    </a:lnTo>
                    <a:lnTo>
                      <a:pt x="29585" y="1359391"/>
                    </a:lnTo>
                    <a:lnTo>
                      <a:pt x="0" y="1359391"/>
                    </a:lnTo>
                    <a:close/>
                    <a:moveTo>
                      <a:pt x="531921" y="1063855"/>
                    </a:moveTo>
                    <a:lnTo>
                      <a:pt x="561506" y="1063855"/>
                    </a:lnTo>
                    <a:lnTo>
                      <a:pt x="561506" y="1093441"/>
                    </a:lnTo>
                    <a:lnTo>
                      <a:pt x="531921" y="1093441"/>
                    </a:lnTo>
                    <a:close/>
                    <a:moveTo>
                      <a:pt x="265961" y="1063852"/>
                    </a:moveTo>
                    <a:lnTo>
                      <a:pt x="295547" y="1063852"/>
                    </a:lnTo>
                    <a:lnTo>
                      <a:pt x="295547" y="1093438"/>
                    </a:lnTo>
                    <a:lnTo>
                      <a:pt x="265961" y="1093438"/>
                    </a:lnTo>
                    <a:close/>
                    <a:moveTo>
                      <a:pt x="0" y="1063849"/>
                    </a:moveTo>
                    <a:lnTo>
                      <a:pt x="29585" y="1063849"/>
                    </a:lnTo>
                    <a:lnTo>
                      <a:pt x="29585" y="1093435"/>
                    </a:lnTo>
                    <a:lnTo>
                      <a:pt x="0" y="1093435"/>
                    </a:lnTo>
                    <a:close/>
                    <a:moveTo>
                      <a:pt x="531921" y="797884"/>
                    </a:moveTo>
                    <a:lnTo>
                      <a:pt x="561506" y="797884"/>
                    </a:lnTo>
                    <a:lnTo>
                      <a:pt x="561506" y="827470"/>
                    </a:lnTo>
                    <a:lnTo>
                      <a:pt x="531921" y="827470"/>
                    </a:lnTo>
                    <a:close/>
                    <a:moveTo>
                      <a:pt x="265961" y="797882"/>
                    </a:moveTo>
                    <a:lnTo>
                      <a:pt x="295547" y="797882"/>
                    </a:lnTo>
                    <a:lnTo>
                      <a:pt x="295547" y="827468"/>
                    </a:lnTo>
                    <a:lnTo>
                      <a:pt x="265961" y="827468"/>
                    </a:lnTo>
                    <a:close/>
                    <a:moveTo>
                      <a:pt x="0" y="797879"/>
                    </a:moveTo>
                    <a:lnTo>
                      <a:pt x="29585" y="797879"/>
                    </a:lnTo>
                    <a:lnTo>
                      <a:pt x="29585" y="827465"/>
                    </a:lnTo>
                    <a:lnTo>
                      <a:pt x="0" y="827465"/>
                    </a:lnTo>
                    <a:close/>
                    <a:moveTo>
                      <a:pt x="531921" y="531924"/>
                    </a:moveTo>
                    <a:lnTo>
                      <a:pt x="561506" y="531924"/>
                    </a:lnTo>
                    <a:lnTo>
                      <a:pt x="561506" y="561509"/>
                    </a:lnTo>
                    <a:lnTo>
                      <a:pt x="531921" y="561509"/>
                    </a:lnTo>
                    <a:close/>
                    <a:moveTo>
                      <a:pt x="265961" y="531922"/>
                    </a:moveTo>
                    <a:lnTo>
                      <a:pt x="295547" y="531922"/>
                    </a:lnTo>
                    <a:lnTo>
                      <a:pt x="295547" y="561507"/>
                    </a:lnTo>
                    <a:lnTo>
                      <a:pt x="265961" y="561507"/>
                    </a:lnTo>
                    <a:close/>
                    <a:moveTo>
                      <a:pt x="0" y="531920"/>
                    </a:moveTo>
                    <a:lnTo>
                      <a:pt x="29585" y="531920"/>
                    </a:lnTo>
                    <a:lnTo>
                      <a:pt x="29585" y="561505"/>
                    </a:lnTo>
                    <a:lnTo>
                      <a:pt x="0" y="561505"/>
                    </a:lnTo>
                    <a:close/>
                    <a:moveTo>
                      <a:pt x="531921" y="265964"/>
                    </a:moveTo>
                    <a:lnTo>
                      <a:pt x="561506" y="265964"/>
                    </a:lnTo>
                    <a:lnTo>
                      <a:pt x="561506" y="295550"/>
                    </a:lnTo>
                    <a:lnTo>
                      <a:pt x="531921" y="295550"/>
                    </a:lnTo>
                    <a:close/>
                    <a:moveTo>
                      <a:pt x="265961" y="265962"/>
                    </a:moveTo>
                    <a:lnTo>
                      <a:pt x="295547" y="265962"/>
                    </a:lnTo>
                    <a:lnTo>
                      <a:pt x="295547" y="295548"/>
                    </a:lnTo>
                    <a:lnTo>
                      <a:pt x="265961" y="295548"/>
                    </a:lnTo>
                    <a:close/>
                    <a:moveTo>
                      <a:pt x="0" y="265960"/>
                    </a:moveTo>
                    <a:lnTo>
                      <a:pt x="29585" y="265960"/>
                    </a:lnTo>
                    <a:lnTo>
                      <a:pt x="29585" y="295546"/>
                    </a:lnTo>
                    <a:lnTo>
                      <a:pt x="0" y="295546"/>
                    </a:lnTo>
                    <a:close/>
                    <a:moveTo>
                      <a:pt x="531921" y="5"/>
                    </a:moveTo>
                    <a:lnTo>
                      <a:pt x="561506" y="5"/>
                    </a:lnTo>
                    <a:lnTo>
                      <a:pt x="561506" y="29591"/>
                    </a:lnTo>
                    <a:lnTo>
                      <a:pt x="531921" y="29591"/>
                    </a:lnTo>
                    <a:close/>
                    <a:moveTo>
                      <a:pt x="265961" y="3"/>
                    </a:moveTo>
                    <a:lnTo>
                      <a:pt x="295547" y="3"/>
                    </a:lnTo>
                    <a:lnTo>
                      <a:pt x="295547" y="29589"/>
                    </a:lnTo>
                    <a:lnTo>
                      <a:pt x="265961" y="29589"/>
                    </a:lnTo>
                    <a:close/>
                    <a:moveTo>
                      <a:pt x="0" y="0"/>
                    </a:moveTo>
                    <a:lnTo>
                      <a:pt x="29585" y="0"/>
                    </a:lnTo>
                    <a:lnTo>
                      <a:pt x="29585" y="29586"/>
                    </a:lnTo>
                    <a:lnTo>
                      <a:pt x="0" y="29586"/>
                    </a:lnTo>
                    <a:close/>
                  </a:path>
                </a:pathLst>
              </a:custGeom>
              <a:solidFill>
                <a:schemeClr val="tx2">
                  <a:alpha val="20000"/>
                </a:schemeClr>
              </a:solidFill>
              <a:ln w="10294"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13" name="Freeform: Shape 12">
              <a:extLst>
                <a:ext uri="{FF2B5EF4-FFF2-40B4-BE49-F238E27FC236}">
                  <a16:creationId xmlns:a16="http://schemas.microsoft.com/office/drawing/2014/main" xmlns="" id="{0E74442D-955A-45C9-814F-E245307D3B30}"/>
                </a:ext>
              </a:extLst>
            </p:cNvPr>
            <p:cNvSpPr/>
            <p:nvPr userDrawn="1"/>
          </p:nvSpPr>
          <p:spPr>
            <a:xfrm>
              <a:off x="11620604" y="258374"/>
              <a:ext cx="318688" cy="6341252"/>
            </a:xfrm>
            <a:custGeom>
              <a:avLst/>
              <a:gdLst>
                <a:gd name="connsiteX0" fmla="*/ 286785 w 318688"/>
                <a:gd name="connsiteY0" fmla="*/ 6309351 h 6341252"/>
                <a:gd name="connsiteX1" fmla="*/ 318688 w 318688"/>
                <a:gd name="connsiteY1" fmla="*/ 6309351 h 6341252"/>
                <a:gd name="connsiteX2" fmla="*/ 318688 w 318688"/>
                <a:gd name="connsiteY2" fmla="*/ 6341252 h 6341252"/>
                <a:gd name="connsiteX3" fmla="*/ 286785 w 318688"/>
                <a:gd name="connsiteY3" fmla="*/ 6341252 h 6341252"/>
                <a:gd name="connsiteX4" fmla="*/ 0 w 318688"/>
                <a:gd name="connsiteY4" fmla="*/ 6309351 h 6341252"/>
                <a:gd name="connsiteX5" fmla="*/ 31901 w 318688"/>
                <a:gd name="connsiteY5" fmla="*/ 6309351 h 6341252"/>
                <a:gd name="connsiteX6" fmla="*/ 31901 w 318688"/>
                <a:gd name="connsiteY6" fmla="*/ 6341252 h 6341252"/>
                <a:gd name="connsiteX7" fmla="*/ 0 w 318688"/>
                <a:gd name="connsiteY7" fmla="*/ 6341252 h 6341252"/>
                <a:gd name="connsiteX8" fmla="*/ 286785 w 318688"/>
                <a:gd name="connsiteY8" fmla="*/ 6022567 h 6341252"/>
                <a:gd name="connsiteX9" fmla="*/ 318688 w 318688"/>
                <a:gd name="connsiteY9" fmla="*/ 6022567 h 6341252"/>
                <a:gd name="connsiteX10" fmla="*/ 318688 w 318688"/>
                <a:gd name="connsiteY10" fmla="*/ 6054468 h 6341252"/>
                <a:gd name="connsiteX11" fmla="*/ 286785 w 318688"/>
                <a:gd name="connsiteY11" fmla="*/ 6054468 h 6341252"/>
                <a:gd name="connsiteX12" fmla="*/ 0 w 318688"/>
                <a:gd name="connsiteY12" fmla="*/ 6022567 h 6341252"/>
                <a:gd name="connsiteX13" fmla="*/ 31901 w 318688"/>
                <a:gd name="connsiteY13" fmla="*/ 6022567 h 6341252"/>
                <a:gd name="connsiteX14" fmla="*/ 31901 w 318688"/>
                <a:gd name="connsiteY14" fmla="*/ 6054468 h 6341252"/>
                <a:gd name="connsiteX15" fmla="*/ 0 w 318688"/>
                <a:gd name="connsiteY15" fmla="*/ 6054468 h 6341252"/>
                <a:gd name="connsiteX16" fmla="*/ 286785 w 318688"/>
                <a:gd name="connsiteY16" fmla="*/ 5735783 h 6341252"/>
                <a:gd name="connsiteX17" fmla="*/ 318688 w 318688"/>
                <a:gd name="connsiteY17" fmla="*/ 5735783 h 6341252"/>
                <a:gd name="connsiteX18" fmla="*/ 318688 w 318688"/>
                <a:gd name="connsiteY18" fmla="*/ 5767685 h 6341252"/>
                <a:gd name="connsiteX19" fmla="*/ 286785 w 318688"/>
                <a:gd name="connsiteY19" fmla="*/ 5767685 h 6341252"/>
                <a:gd name="connsiteX20" fmla="*/ 0 w 318688"/>
                <a:gd name="connsiteY20" fmla="*/ 5735783 h 6341252"/>
                <a:gd name="connsiteX21" fmla="*/ 31901 w 318688"/>
                <a:gd name="connsiteY21" fmla="*/ 5735783 h 6341252"/>
                <a:gd name="connsiteX22" fmla="*/ 31901 w 318688"/>
                <a:gd name="connsiteY22" fmla="*/ 5767685 h 6341252"/>
                <a:gd name="connsiteX23" fmla="*/ 0 w 318688"/>
                <a:gd name="connsiteY23" fmla="*/ 5767685 h 6341252"/>
                <a:gd name="connsiteX24" fmla="*/ 286785 w 318688"/>
                <a:gd name="connsiteY24" fmla="*/ 5448997 h 6341252"/>
                <a:gd name="connsiteX25" fmla="*/ 318688 w 318688"/>
                <a:gd name="connsiteY25" fmla="*/ 5448997 h 6341252"/>
                <a:gd name="connsiteX26" fmla="*/ 318688 w 318688"/>
                <a:gd name="connsiteY26" fmla="*/ 5480899 h 6341252"/>
                <a:gd name="connsiteX27" fmla="*/ 286785 w 318688"/>
                <a:gd name="connsiteY27" fmla="*/ 5480899 h 6341252"/>
                <a:gd name="connsiteX28" fmla="*/ 0 w 318688"/>
                <a:gd name="connsiteY28" fmla="*/ 5448997 h 6341252"/>
                <a:gd name="connsiteX29" fmla="*/ 31901 w 318688"/>
                <a:gd name="connsiteY29" fmla="*/ 5448997 h 6341252"/>
                <a:gd name="connsiteX30" fmla="*/ 31901 w 318688"/>
                <a:gd name="connsiteY30" fmla="*/ 5480899 h 6341252"/>
                <a:gd name="connsiteX31" fmla="*/ 0 w 318688"/>
                <a:gd name="connsiteY31" fmla="*/ 5480899 h 6341252"/>
                <a:gd name="connsiteX32" fmla="*/ 286785 w 318688"/>
                <a:gd name="connsiteY32" fmla="*/ 5162213 h 6341252"/>
                <a:gd name="connsiteX33" fmla="*/ 318688 w 318688"/>
                <a:gd name="connsiteY33" fmla="*/ 5162213 h 6341252"/>
                <a:gd name="connsiteX34" fmla="*/ 318688 w 318688"/>
                <a:gd name="connsiteY34" fmla="*/ 5194116 h 6341252"/>
                <a:gd name="connsiteX35" fmla="*/ 286785 w 318688"/>
                <a:gd name="connsiteY35" fmla="*/ 5194116 h 6341252"/>
                <a:gd name="connsiteX36" fmla="*/ 0 w 318688"/>
                <a:gd name="connsiteY36" fmla="*/ 5162213 h 6341252"/>
                <a:gd name="connsiteX37" fmla="*/ 31901 w 318688"/>
                <a:gd name="connsiteY37" fmla="*/ 5162213 h 6341252"/>
                <a:gd name="connsiteX38" fmla="*/ 31901 w 318688"/>
                <a:gd name="connsiteY38" fmla="*/ 5194116 h 6341252"/>
                <a:gd name="connsiteX39" fmla="*/ 0 w 318688"/>
                <a:gd name="connsiteY39" fmla="*/ 5194116 h 6341252"/>
                <a:gd name="connsiteX40" fmla="*/ 286785 w 318688"/>
                <a:gd name="connsiteY40" fmla="*/ 4875429 h 6341252"/>
                <a:gd name="connsiteX41" fmla="*/ 318688 w 318688"/>
                <a:gd name="connsiteY41" fmla="*/ 4875429 h 6341252"/>
                <a:gd name="connsiteX42" fmla="*/ 318688 w 318688"/>
                <a:gd name="connsiteY42" fmla="*/ 4907331 h 6341252"/>
                <a:gd name="connsiteX43" fmla="*/ 286785 w 318688"/>
                <a:gd name="connsiteY43" fmla="*/ 4907331 h 6341252"/>
                <a:gd name="connsiteX44" fmla="*/ 0 w 318688"/>
                <a:gd name="connsiteY44" fmla="*/ 4875429 h 6341252"/>
                <a:gd name="connsiteX45" fmla="*/ 31901 w 318688"/>
                <a:gd name="connsiteY45" fmla="*/ 4875429 h 6341252"/>
                <a:gd name="connsiteX46" fmla="*/ 31901 w 318688"/>
                <a:gd name="connsiteY46" fmla="*/ 4907331 h 6341252"/>
                <a:gd name="connsiteX47" fmla="*/ 0 w 318688"/>
                <a:gd name="connsiteY47" fmla="*/ 4907331 h 6341252"/>
                <a:gd name="connsiteX48" fmla="*/ 286785 w 318688"/>
                <a:gd name="connsiteY48" fmla="*/ 4588644 h 6341252"/>
                <a:gd name="connsiteX49" fmla="*/ 318688 w 318688"/>
                <a:gd name="connsiteY49" fmla="*/ 4588644 h 6341252"/>
                <a:gd name="connsiteX50" fmla="*/ 318688 w 318688"/>
                <a:gd name="connsiteY50" fmla="*/ 4620545 h 6341252"/>
                <a:gd name="connsiteX51" fmla="*/ 286785 w 318688"/>
                <a:gd name="connsiteY51" fmla="*/ 4620545 h 6341252"/>
                <a:gd name="connsiteX52" fmla="*/ 0 w 318688"/>
                <a:gd name="connsiteY52" fmla="*/ 4588644 h 6341252"/>
                <a:gd name="connsiteX53" fmla="*/ 31901 w 318688"/>
                <a:gd name="connsiteY53" fmla="*/ 4588644 h 6341252"/>
                <a:gd name="connsiteX54" fmla="*/ 31901 w 318688"/>
                <a:gd name="connsiteY54" fmla="*/ 4620545 h 6341252"/>
                <a:gd name="connsiteX55" fmla="*/ 0 w 318688"/>
                <a:gd name="connsiteY55" fmla="*/ 4620545 h 6341252"/>
                <a:gd name="connsiteX56" fmla="*/ 286785 w 318688"/>
                <a:gd name="connsiteY56" fmla="*/ 4301860 h 6341252"/>
                <a:gd name="connsiteX57" fmla="*/ 318688 w 318688"/>
                <a:gd name="connsiteY57" fmla="*/ 4301860 h 6341252"/>
                <a:gd name="connsiteX58" fmla="*/ 318688 w 318688"/>
                <a:gd name="connsiteY58" fmla="*/ 4333762 h 6341252"/>
                <a:gd name="connsiteX59" fmla="*/ 286785 w 318688"/>
                <a:gd name="connsiteY59" fmla="*/ 4333762 h 6341252"/>
                <a:gd name="connsiteX60" fmla="*/ 0 w 318688"/>
                <a:gd name="connsiteY60" fmla="*/ 4301860 h 6341252"/>
                <a:gd name="connsiteX61" fmla="*/ 31901 w 318688"/>
                <a:gd name="connsiteY61" fmla="*/ 4301860 h 6341252"/>
                <a:gd name="connsiteX62" fmla="*/ 31901 w 318688"/>
                <a:gd name="connsiteY62" fmla="*/ 4333762 h 6341252"/>
                <a:gd name="connsiteX63" fmla="*/ 0 w 318688"/>
                <a:gd name="connsiteY63" fmla="*/ 4333762 h 6341252"/>
                <a:gd name="connsiteX64" fmla="*/ 286785 w 318688"/>
                <a:gd name="connsiteY64" fmla="*/ 4015075 h 6341252"/>
                <a:gd name="connsiteX65" fmla="*/ 318688 w 318688"/>
                <a:gd name="connsiteY65" fmla="*/ 4015075 h 6341252"/>
                <a:gd name="connsiteX66" fmla="*/ 318688 w 318688"/>
                <a:gd name="connsiteY66" fmla="*/ 4046976 h 6341252"/>
                <a:gd name="connsiteX67" fmla="*/ 286785 w 318688"/>
                <a:gd name="connsiteY67" fmla="*/ 4046976 h 6341252"/>
                <a:gd name="connsiteX68" fmla="*/ 0 w 318688"/>
                <a:gd name="connsiteY68" fmla="*/ 4015075 h 6341252"/>
                <a:gd name="connsiteX69" fmla="*/ 31901 w 318688"/>
                <a:gd name="connsiteY69" fmla="*/ 4015075 h 6341252"/>
                <a:gd name="connsiteX70" fmla="*/ 31901 w 318688"/>
                <a:gd name="connsiteY70" fmla="*/ 4046976 h 6341252"/>
                <a:gd name="connsiteX71" fmla="*/ 0 w 318688"/>
                <a:gd name="connsiteY71" fmla="*/ 4046976 h 6341252"/>
                <a:gd name="connsiteX72" fmla="*/ 286785 w 318688"/>
                <a:gd name="connsiteY72" fmla="*/ 3728291 h 6341252"/>
                <a:gd name="connsiteX73" fmla="*/ 318688 w 318688"/>
                <a:gd name="connsiteY73" fmla="*/ 3728291 h 6341252"/>
                <a:gd name="connsiteX74" fmla="*/ 318688 w 318688"/>
                <a:gd name="connsiteY74" fmla="*/ 3760193 h 6341252"/>
                <a:gd name="connsiteX75" fmla="*/ 286785 w 318688"/>
                <a:gd name="connsiteY75" fmla="*/ 3760193 h 6341252"/>
                <a:gd name="connsiteX76" fmla="*/ 0 w 318688"/>
                <a:gd name="connsiteY76" fmla="*/ 3728291 h 6341252"/>
                <a:gd name="connsiteX77" fmla="*/ 31901 w 318688"/>
                <a:gd name="connsiteY77" fmla="*/ 3728291 h 6341252"/>
                <a:gd name="connsiteX78" fmla="*/ 31901 w 318688"/>
                <a:gd name="connsiteY78" fmla="*/ 3760193 h 6341252"/>
                <a:gd name="connsiteX79" fmla="*/ 0 w 318688"/>
                <a:gd name="connsiteY79" fmla="*/ 3760193 h 6341252"/>
                <a:gd name="connsiteX80" fmla="*/ 286785 w 318688"/>
                <a:gd name="connsiteY80" fmla="*/ 3441515 h 6341252"/>
                <a:gd name="connsiteX81" fmla="*/ 318688 w 318688"/>
                <a:gd name="connsiteY81" fmla="*/ 3441515 h 6341252"/>
                <a:gd name="connsiteX82" fmla="*/ 318688 w 318688"/>
                <a:gd name="connsiteY82" fmla="*/ 3473408 h 6341252"/>
                <a:gd name="connsiteX83" fmla="*/ 286785 w 318688"/>
                <a:gd name="connsiteY83" fmla="*/ 3473408 h 6341252"/>
                <a:gd name="connsiteX84" fmla="*/ 0 w 318688"/>
                <a:gd name="connsiteY84" fmla="*/ 3441514 h 6341252"/>
                <a:gd name="connsiteX85" fmla="*/ 31901 w 318688"/>
                <a:gd name="connsiteY85" fmla="*/ 3441514 h 6341252"/>
                <a:gd name="connsiteX86" fmla="*/ 31901 w 318688"/>
                <a:gd name="connsiteY86" fmla="*/ 3473408 h 6341252"/>
                <a:gd name="connsiteX87" fmla="*/ 0 w 318688"/>
                <a:gd name="connsiteY87" fmla="*/ 3473408 h 6341252"/>
                <a:gd name="connsiteX88" fmla="*/ 286785 w 318688"/>
                <a:gd name="connsiteY88" fmla="*/ 3154732 h 6341252"/>
                <a:gd name="connsiteX89" fmla="*/ 318688 w 318688"/>
                <a:gd name="connsiteY89" fmla="*/ 3154732 h 6341252"/>
                <a:gd name="connsiteX90" fmla="*/ 318688 w 318688"/>
                <a:gd name="connsiteY90" fmla="*/ 3186635 h 6341252"/>
                <a:gd name="connsiteX91" fmla="*/ 286785 w 318688"/>
                <a:gd name="connsiteY91" fmla="*/ 3186635 h 6341252"/>
                <a:gd name="connsiteX92" fmla="*/ 0 w 318688"/>
                <a:gd name="connsiteY92" fmla="*/ 3154731 h 6341252"/>
                <a:gd name="connsiteX93" fmla="*/ 31901 w 318688"/>
                <a:gd name="connsiteY93" fmla="*/ 3154731 h 6341252"/>
                <a:gd name="connsiteX94" fmla="*/ 31901 w 318688"/>
                <a:gd name="connsiteY94" fmla="*/ 3186634 h 6341252"/>
                <a:gd name="connsiteX95" fmla="*/ 0 w 318688"/>
                <a:gd name="connsiteY95" fmla="*/ 3186634 h 6341252"/>
                <a:gd name="connsiteX96" fmla="*/ 286785 w 318688"/>
                <a:gd name="connsiteY96" fmla="*/ 2867859 h 6341252"/>
                <a:gd name="connsiteX97" fmla="*/ 318688 w 318688"/>
                <a:gd name="connsiteY97" fmla="*/ 2867859 h 6341252"/>
                <a:gd name="connsiteX98" fmla="*/ 318688 w 318688"/>
                <a:gd name="connsiteY98" fmla="*/ 2899760 h 6341252"/>
                <a:gd name="connsiteX99" fmla="*/ 286785 w 318688"/>
                <a:gd name="connsiteY99" fmla="*/ 2899760 h 6341252"/>
                <a:gd name="connsiteX100" fmla="*/ 0 w 318688"/>
                <a:gd name="connsiteY100" fmla="*/ 2867855 h 6341252"/>
                <a:gd name="connsiteX101" fmla="*/ 31901 w 318688"/>
                <a:gd name="connsiteY101" fmla="*/ 2867855 h 6341252"/>
                <a:gd name="connsiteX102" fmla="*/ 31901 w 318688"/>
                <a:gd name="connsiteY102" fmla="*/ 2899757 h 6341252"/>
                <a:gd name="connsiteX103" fmla="*/ 0 w 318688"/>
                <a:gd name="connsiteY103" fmla="*/ 2899757 h 6341252"/>
                <a:gd name="connsiteX104" fmla="*/ 286785 w 318688"/>
                <a:gd name="connsiteY104" fmla="*/ 2581076 h 6341252"/>
                <a:gd name="connsiteX105" fmla="*/ 318688 w 318688"/>
                <a:gd name="connsiteY105" fmla="*/ 2581076 h 6341252"/>
                <a:gd name="connsiteX106" fmla="*/ 318688 w 318688"/>
                <a:gd name="connsiteY106" fmla="*/ 2612993 h 6341252"/>
                <a:gd name="connsiteX107" fmla="*/ 286785 w 318688"/>
                <a:gd name="connsiteY107" fmla="*/ 2612993 h 6341252"/>
                <a:gd name="connsiteX108" fmla="*/ 0 w 318688"/>
                <a:gd name="connsiteY108" fmla="*/ 2581073 h 6341252"/>
                <a:gd name="connsiteX109" fmla="*/ 31901 w 318688"/>
                <a:gd name="connsiteY109" fmla="*/ 2581073 h 6341252"/>
                <a:gd name="connsiteX110" fmla="*/ 31901 w 318688"/>
                <a:gd name="connsiteY110" fmla="*/ 2612987 h 6341252"/>
                <a:gd name="connsiteX111" fmla="*/ 0 w 318688"/>
                <a:gd name="connsiteY111" fmla="*/ 2612987 h 6341252"/>
                <a:gd name="connsiteX112" fmla="*/ 286785 w 318688"/>
                <a:gd name="connsiteY112" fmla="*/ 2294287 h 6341252"/>
                <a:gd name="connsiteX113" fmla="*/ 318688 w 318688"/>
                <a:gd name="connsiteY113" fmla="*/ 2294287 h 6341252"/>
                <a:gd name="connsiteX114" fmla="*/ 318688 w 318688"/>
                <a:gd name="connsiteY114" fmla="*/ 2326193 h 6341252"/>
                <a:gd name="connsiteX115" fmla="*/ 286785 w 318688"/>
                <a:gd name="connsiteY115" fmla="*/ 2326193 h 6341252"/>
                <a:gd name="connsiteX116" fmla="*/ 0 w 318688"/>
                <a:gd name="connsiteY116" fmla="*/ 2294283 h 6341252"/>
                <a:gd name="connsiteX117" fmla="*/ 31901 w 318688"/>
                <a:gd name="connsiteY117" fmla="*/ 2294283 h 6341252"/>
                <a:gd name="connsiteX118" fmla="*/ 31901 w 318688"/>
                <a:gd name="connsiteY118" fmla="*/ 2326188 h 6341252"/>
                <a:gd name="connsiteX119" fmla="*/ 0 w 318688"/>
                <a:gd name="connsiteY119" fmla="*/ 2326188 h 6341252"/>
                <a:gd name="connsiteX120" fmla="*/ 286785 w 318688"/>
                <a:gd name="connsiteY120" fmla="*/ 2007498 h 6341252"/>
                <a:gd name="connsiteX121" fmla="*/ 318688 w 318688"/>
                <a:gd name="connsiteY121" fmla="*/ 2007498 h 6341252"/>
                <a:gd name="connsiteX122" fmla="*/ 318688 w 318688"/>
                <a:gd name="connsiteY122" fmla="*/ 2039391 h 6341252"/>
                <a:gd name="connsiteX123" fmla="*/ 286785 w 318688"/>
                <a:gd name="connsiteY123" fmla="*/ 2039391 h 6341252"/>
                <a:gd name="connsiteX124" fmla="*/ 0 w 318688"/>
                <a:gd name="connsiteY124" fmla="*/ 2007496 h 6341252"/>
                <a:gd name="connsiteX125" fmla="*/ 31901 w 318688"/>
                <a:gd name="connsiteY125" fmla="*/ 2007496 h 6341252"/>
                <a:gd name="connsiteX126" fmla="*/ 31901 w 318688"/>
                <a:gd name="connsiteY126" fmla="*/ 2039389 h 6341252"/>
                <a:gd name="connsiteX127" fmla="*/ 0 w 318688"/>
                <a:gd name="connsiteY127" fmla="*/ 2039389 h 6341252"/>
                <a:gd name="connsiteX128" fmla="*/ 286785 w 318688"/>
                <a:gd name="connsiteY128" fmla="*/ 1720711 h 6341252"/>
                <a:gd name="connsiteX129" fmla="*/ 318688 w 318688"/>
                <a:gd name="connsiteY129" fmla="*/ 1720711 h 6341252"/>
                <a:gd name="connsiteX130" fmla="*/ 318688 w 318688"/>
                <a:gd name="connsiteY130" fmla="*/ 1752614 h 6341252"/>
                <a:gd name="connsiteX131" fmla="*/ 286785 w 318688"/>
                <a:gd name="connsiteY131" fmla="*/ 1752614 h 6341252"/>
                <a:gd name="connsiteX132" fmla="*/ 0 w 318688"/>
                <a:gd name="connsiteY132" fmla="*/ 1720709 h 6341252"/>
                <a:gd name="connsiteX133" fmla="*/ 31901 w 318688"/>
                <a:gd name="connsiteY133" fmla="*/ 1720709 h 6341252"/>
                <a:gd name="connsiteX134" fmla="*/ 31901 w 318688"/>
                <a:gd name="connsiteY134" fmla="*/ 1752612 h 6341252"/>
                <a:gd name="connsiteX135" fmla="*/ 0 w 318688"/>
                <a:gd name="connsiteY135" fmla="*/ 1752612 h 6341252"/>
                <a:gd name="connsiteX136" fmla="*/ 286785 w 318688"/>
                <a:gd name="connsiteY136" fmla="*/ 1433930 h 6341252"/>
                <a:gd name="connsiteX137" fmla="*/ 318688 w 318688"/>
                <a:gd name="connsiteY137" fmla="*/ 1433930 h 6341252"/>
                <a:gd name="connsiteX138" fmla="*/ 318688 w 318688"/>
                <a:gd name="connsiteY138" fmla="*/ 1465831 h 6341252"/>
                <a:gd name="connsiteX139" fmla="*/ 286785 w 318688"/>
                <a:gd name="connsiteY139" fmla="*/ 1465831 h 6341252"/>
                <a:gd name="connsiteX140" fmla="*/ 0 w 318688"/>
                <a:gd name="connsiteY140" fmla="*/ 1433927 h 6341252"/>
                <a:gd name="connsiteX141" fmla="*/ 31901 w 318688"/>
                <a:gd name="connsiteY141" fmla="*/ 1433927 h 6341252"/>
                <a:gd name="connsiteX142" fmla="*/ 31901 w 318688"/>
                <a:gd name="connsiteY142" fmla="*/ 1465828 h 6341252"/>
                <a:gd name="connsiteX143" fmla="*/ 0 w 318688"/>
                <a:gd name="connsiteY143" fmla="*/ 1465828 h 6341252"/>
                <a:gd name="connsiteX144" fmla="*/ 286785 w 318688"/>
                <a:gd name="connsiteY144" fmla="*/ 1147150 h 6341252"/>
                <a:gd name="connsiteX145" fmla="*/ 318688 w 318688"/>
                <a:gd name="connsiteY145" fmla="*/ 1147150 h 6341252"/>
                <a:gd name="connsiteX146" fmla="*/ 318688 w 318688"/>
                <a:gd name="connsiteY146" fmla="*/ 1179052 h 6341252"/>
                <a:gd name="connsiteX147" fmla="*/ 286785 w 318688"/>
                <a:gd name="connsiteY147" fmla="*/ 1179052 h 6341252"/>
                <a:gd name="connsiteX148" fmla="*/ 0 w 318688"/>
                <a:gd name="connsiteY148" fmla="*/ 1147146 h 6341252"/>
                <a:gd name="connsiteX149" fmla="*/ 31901 w 318688"/>
                <a:gd name="connsiteY149" fmla="*/ 1147146 h 6341252"/>
                <a:gd name="connsiteX150" fmla="*/ 31901 w 318688"/>
                <a:gd name="connsiteY150" fmla="*/ 1179049 h 6341252"/>
                <a:gd name="connsiteX151" fmla="*/ 0 w 318688"/>
                <a:gd name="connsiteY151" fmla="*/ 1179049 h 6341252"/>
                <a:gd name="connsiteX152" fmla="*/ 286785 w 318688"/>
                <a:gd name="connsiteY152" fmla="*/ 860355 h 6341252"/>
                <a:gd name="connsiteX153" fmla="*/ 318688 w 318688"/>
                <a:gd name="connsiteY153" fmla="*/ 860355 h 6341252"/>
                <a:gd name="connsiteX154" fmla="*/ 318688 w 318688"/>
                <a:gd name="connsiteY154" fmla="*/ 892257 h 6341252"/>
                <a:gd name="connsiteX155" fmla="*/ 286785 w 318688"/>
                <a:gd name="connsiteY155" fmla="*/ 892257 h 6341252"/>
                <a:gd name="connsiteX156" fmla="*/ 0 w 318688"/>
                <a:gd name="connsiteY156" fmla="*/ 860351 h 6341252"/>
                <a:gd name="connsiteX157" fmla="*/ 31901 w 318688"/>
                <a:gd name="connsiteY157" fmla="*/ 860351 h 6341252"/>
                <a:gd name="connsiteX158" fmla="*/ 31901 w 318688"/>
                <a:gd name="connsiteY158" fmla="*/ 892254 h 6341252"/>
                <a:gd name="connsiteX159" fmla="*/ 0 w 318688"/>
                <a:gd name="connsiteY159" fmla="*/ 892254 h 6341252"/>
                <a:gd name="connsiteX160" fmla="*/ 286785 w 318688"/>
                <a:gd name="connsiteY160" fmla="*/ 573571 h 6341252"/>
                <a:gd name="connsiteX161" fmla="*/ 318688 w 318688"/>
                <a:gd name="connsiteY161" fmla="*/ 573571 h 6341252"/>
                <a:gd name="connsiteX162" fmla="*/ 318688 w 318688"/>
                <a:gd name="connsiteY162" fmla="*/ 605472 h 6341252"/>
                <a:gd name="connsiteX163" fmla="*/ 286785 w 318688"/>
                <a:gd name="connsiteY163" fmla="*/ 605472 h 6341252"/>
                <a:gd name="connsiteX164" fmla="*/ 0 w 318688"/>
                <a:gd name="connsiteY164" fmla="*/ 573568 h 6341252"/>
                <a:gd name="connsiteX165" fmla="*/ 31901 w 318688"/>
                <a:gd name="connsiteY165" fmla="*/ 573568 h 6341252"/>
                <a:gd name="connsiteX166" fmla="*/ 31901 w 318688"/>
                <a:gd name="connsiteY166" fmla="*/ 605470 h 6341252"/>
                <a:gd name="connsiteX167" fmla="*/ 0 w 318688"/>
                <a:gd name="connsiteY167" fmla="*/ 605470 h 6341252"/>
                <a:gd name="connsiteX168" fmla="*/ 286785 w 318688"/>
                <a:gd name="connsiteY168" fmla="*/ 286786 h 6341252"/>
                <a:gd name="connsiteX169" fmla="*/ 318688 w 318688"/>
                <a:gd name="connsiteY169" fmla="*/ 286786 h 6341252"/>
                <a:gd name="connsiteX170" fmla="*/ 318688 w 318688"/>
                <a:gd name="connsiteY170" fmla="*/ 318689 h 6341252"/>
                <a:gd name="connsiteX171" fmla="*/ 286785 w 318688"/>
                <a:gd name="connsiteY171" fmla="*/ 318689 h 6341252"/>
                <a:gd name="connsiteX172" fmla="*/ 0 w 318688"/>
                <a:gd name="connsiteY172" fmla="*/ 286784 h 6341252"/>
                <a:gd name="connsiteX173" fmla="*/ 31901 w 318688"/>
                <a:gd name="connsiteY173" fmla="*/ 286784 h 6341252"/>
                <a:gd name="connsiteX174" fmla="*/ 31901 w 318688"/>
                <a:gd name="connsiteY174" fmla="*/ 318687 h 6341252"/>
                <a:gd name="connsiteX175" fmla="*/ 0 w 318688"/>
                <a:gd name="connsiteY175" fmla="*/ 318687 h 6341252"/>
                <a:gd name="connsiteX176" fmla="*/ 286785 w 318688"/>
                <a:gd name="connsiteY176" fmla="*/ 3 h 6341252"/>
                <a:gd name="connsiteX177" fmla="*/ 318688 w 318688"/>
                <a:gd name="connsiteY177" fmla="*/ 3 h 6341252"/>
                <a:gd name="connsiteX178" fmla="*/ 318688 w 318688"/>
                <a:gd name="connsiteY178" fmla="*/ 31906 h 6341252"/>
                <a:gd name="connsiteX179" fmla="*/ 286785 w 318688"/>
                <a:gd name="connsiteY179" fmla="*/ 31906 h 6341252"/>
                <a:gd name="connsiteX180" fmla="*/ 0 w 318688"/>
                <a:gd name="connsiteY180" fmla="*/ 0 h 6341252"/>
                <a:gd name="connsiteX181" fmla="*/ 31901 w 318688"/>
                <a:gd name="connsiteY181" fmla="*/ 0 h 6341252"/>
                <a:gd name="connsiteX182" fmla="*/ 31901 w 318688"/>
                <a:gd name="connsiteY182" fmla="*/ 31903 h 6341252"/>
                <a:gd name="connsiteX183" fmla="*/ 0 w 318688"/>
                <a:gd name="connsiteY183" fmla="*/ 31903 h 6341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Lst>
              <a:rect l="l" t="t" r="r" b="b"/>
              <a:pathLst>
                <a:path w="318688" h="6341252">
                  <a:moveTo>
                    <a:pt x="286785" y="6309351"/>
                  </a:moveTo>
                  <a:lnTo>
                    <a:pt x="318688" y="6309351"/>
                  </a:lnTo>
                  <a:lnTo>
                    <a:pt x="318688" y="6341252"/>
                  </a:lnTo>
                  <a:lnTo>
                    <a:pt x="286785" y="6341252"/>
                  </a:lnTo>
                  <a:close/>
                  <a:moveTo>
                    <a:pt x="0" y="6309351"/>
                  </a:moveTo>
                  <a:lnTo>
                    <a:pt x="31901" y="6309351"/>
                  </a:lnTo>
                  <a:lnTo>
                    <a:pt x="31901" y="6341252"/>
                  </a:lnTo>
                  <a:lnTo>
                    <a:pt x="0" y="6341252"/>
                  </a:lnTo>
                  <a:close/>
                  <a:moveTo>
                    <a:pt x="286785" y="6022567"/>
                  </a:moveTo>
                  <a:lnTo>
                    <a:pt x="318688" y="6022567"/>
                  </a:lnTo>
                  <a:lnTo>
                    <a:pt x="318688" y="6054468"/>
                  </a:lnTo>
                  <a:lnTo>
                    <a:pt x="286785" y="6054468"/>
                  </a:lnTo>
                  <a:close/>
                  <a:moveTo>
                    <a:pt x="0" y="6022567"/>
                  </a:moveTo>
                  <a:lnTo>
                    <a:pt x="31901" y="6022567"/>
                  </a:lnTo>
                  <a:lnTo>
                    <a:pt x="31901" y="6054468"/>
                  </a:lnTo>
                  <a:lnTo>
                    <a:pt x="0" y="6054468"/>
                  </a:lnTo>
                  <a:close/>
                  <a:moveTo>
                    <a:pt x="286785" y="5735783"/>
                  </a:moveTo>
                  <a:lnTo>
                    <a:pt x="318688" y="5735783"/>
                  </a:lnTo>
                  <a:lnTo>
                    <a:pt x="318688" y="5767685"/>
                  </a:lnTo>
                  <a:lnTo>
                    <a:pt x="286785" y="5767685"/>
                  </a:lnTo>
                  <a:close/>
                  <a:moveTo>
                    <a:pt x="0" y="5735783"/>
                  </a:moveTo>
                  <a:lnTo>
                    <a:pt x="31901" y="5735783"/>
                  </a:lnTo>
                  <a:lnTo>
                    <a:pt x="31901" y="5767685"/>
                  </a:lnTo>
                  <a:lnTo>
                    <a:pt x="0" y="5767685"/>
                  </a:lnTo>
                  <a:close/>
                  <a:moveTo>
                    <a:pt x="286785" y="5448997"/>
                  </a:moveTo>
                  <a:lnTo>
                    <a:pt x="318688" y="5448997"/>
                  </a:lnTo>
                  <a:lnTo>
                    <a:pt x="318688" y="5480899"/>
                  </a:lnTo>
                  <a:lnTo>
                    <a:pt x="286785" y="5480899"/>
                  </a:lnTo>
                  <a:close/>
                  <a:moveTo>
                    <a:pt x="0" y="5448997"/>
                  </a:moveTo>
                  <a:lnTo>
                    <a:pt x="31901" y="5448997"/>
                  </a:lnTo>
                  <a:lnTo>
                    <a:pt x="31901" y="5480899"/>
                  </a:lnTo>
                  <a:lnTo>
                    <a:pt x="0" y="5480899"/>
                  </a:lnTo>
                  <a:close/>
                  <a:moveTo>
                    <a:pt x="286785" y="5162213"/>
                  </a:moveTo>
                  <a:lnTo>
                    <a:pt x="318688" y="5162213"/>
                  </a:lnTo>
                  <a:lnTo>
                    <a:pt x="318688" y="5194116"/>
                  </a:lnTo>
                  <a:lnTo>
                    <a:pt x="286785" y="5194116"/>
                  </a:lnTo>
                  <a:close/>
                  <a:moveTo>
                    <a:pt x="0" y="5162213"/>
                  </a:moveTo>
                  <a:lnTo>
                    <a:pt x="31901" y="5162213"/>
                  </a:lnTo>
                  <a:lnTo>
                    <a:pt x="31901" y="5194116"/>
                  </a:lnTo>
                  <a:lnTo>
                    <a:pt x="0" y="5194116"/>
                  </a:lnTo>
                  <a:close/>
                  <a:moveTo>
                    <a:pt x="286785" y="4875429"/>
                  </a:moveTo>
                  <a:lnTo>
                    <a:pt x="318688" y="4875429"/>
                  </a:lnTo>
                  <a:lnTo>
                    <a:pt x="318688" y="4907331"/>
                  </a:lnTo>
                  <a:lnTo>
                    <a:pt x="286785" y="4907331"/>
                  </a:lnTo>
                  <a:close/>
                  <a:moveTo>
                    <a:pt x="0" y="4875429"/>
                  </a:moveTo>
                  <a:lnTo>
                    <a:pt x="31901" y="4875429"/>
                  </a:lnTo>
                  <a:lnTo>
                    <a:pt x="31901" y="4907331"/>
                  </a:lnTo>
                  <a:lnTo>
                    <a:pt x="0" y="4907331"/>
                  </a:lnTo>
                  <a:close/>
                  <a:moveTo>
                    <a:pt x="286785" y="4588644"/>
                  </a:moveTo>
                  <a:lnTo>
                    <a:pt x="318688" y="4588644"/>
                  </a:lnTo>
                  <a:lnTo>
                    <a:pt x="318688" y="4620545"/>
                  </a:lnTo>
                  <a:lnTo>
                    <a:pt x="286785" y="4620545"/>
                  </a:lnTo>
                  <a:close/>
                  <a:moveTo>
                    <a:pt x="0" y="4588644"/>
                  </a:moveTo>
                  <a:lnTo>
                    <a:pt x="31901" y="4588644"/>
                  </a:lnTo>
                  <a:lnTo>
                    <a:pt x="31901" y="4620545"/>
                  </a:lnTo>
                  <a:lnTo>
                    <a:pt x="0" y="4620545"/>
                  </a:lnTo>
                  <a:close/>
                  <a:moveTo>
                    <a:pt x="286785" y="4301860"/>
                  </a:moveTo>
                  <a:lnTo>
                    <a:pt x="318688" y="4301860"/>
                  </a:lnTo>
                  <a:lnTo>
                    <a:pt x="318688" y="4333762"/>
                  </a:lnTo>
                  <a:lnTo>
                    <a:pt x="286785" y="4333762"/>
                  </a:lnTo>
                  <a:close/>
                  <a:moveTo>
                    <a:pt x="0" y="4301860"/>
                  </a:moveTo>
                  <a:lnTo>
                    <a:pt x="31901" y="4301860"/>
                  </a:lnTo>
                  <a:lnTo>
                    <a:pt x="31901" y="4333762"/>
                  </a:lnTo>
                  <a:lnTo>
                    <a:pt x="0" y="4333762"/>
                  </a:lnTo>
                  <a:close/>
                  <a:moveTo>
                    <a:pt x="286785" y="4015075"/>
                  </a:moveTo>
                  <a:lnTo>
                    <a:pt x="318688" y="4015075"/>
                  </a:lnTo>
                  <a:lnTo>
                    <a:pt x="318688" y="4046976"/>
                  </a:lnTo>
                  <a:lnTo>
                    <a:pt x="286785" y="4046976"/>
                  </a:lnTo>
                  <a:close/>
                  <a:moveTo>
                    <a:pt x="0" y="4015075"/>
                  </a:moveTo>
                  <a:lnTo>
                    <a:pt x="31901" y="4015075"/>
                  </a:lnTo>
                  <a:lnTo>
                    <a:pt x="31901" y="4046976"/>
                  </a:lnTo>
                  <a:lnTo>
                    <a:pt x="0" y="4046976"/>
                  </a:lnTo>
                  <a:close/>
                  <a:moveTo>
                    <a:pt x="286785" y="3728291"/>
                  </a:moveTo>
                  <a:lnTo>
                    <a:pt x="318688" y="3728291"/>
                  </a:lnTo>
                  <a:lnTo>
                    <a:pt x="318688" y="3760193"/>
                  </a:lnTo>
                  <a:lnTo>
                    <a:pt x="286785" y="3760193"/>
                  </a:lnTo>
                  <a:close/>
                  <a:moveTo>
                    <a:pt x="0" y="3728291"/>
                  </a:moveTo>
                  <a:lnTo>
                    <a:pt x="31901" y="3728291"/>
                  </a:lnTo>
                  <a:lnTo>
                    <a:pt x="31901" y="3760193"/>
                  </a:lnTo>
                  <a:lnTo>
                    <a:pt x="0" y="3760193"/>
                  </a:lnTo>
                  <a:close/>
                  <a:moveTo>
                    <a:pt x="286785" y="3441515"/>
                  </a:moveTo>
                  <a:lnTo>
                    <a:pt x="318688" y="3441515"/>
                  </a:lnTo>
                  <a:lnTo>
                    <a:pt x="318688" y="3473408"/>
                  </a:lnTo>
                  <a:lnTo>
                    <a:pt x="286785" y="3473408"/>
                  </a:lnTo>
                  <a:close/>
                  <a:moveTo>
                    <a:pt x="0" y="3441514"/>
                  </a:moveTo>
                  <a:lnTo>
                    <a:pt x="31901" y="3441514"/>
                  </a:lnTo>
                  <a:lnTo>
                    <a:pt x="31901" y="3473408"/>
                  </a:lnTo>
                  <a:lnTo>
                    <a:pt x="0" y="3473408"/>
                  </a:lnTo>
                  <a:close/>
                  <a:moveTo>
                    <a:pt x="286785" y="3154732"/>
                  </a:moveTo>
                  <a:lnTo>
                    <a:pt x="318688" y="3154732"/>
                  </a:lnTo>
                  <a:lnTo>
                    <a:pt x="318688" y="3186635"/>
                  </a:lnTo>
                  <a:lnTo>
                    <a:pt x="286785" y="3186635"/>
                  </a:lnTo>
                  <a:close/>
                  <a:moveTo>
                    <a:pt x="0" y="3154731"/>
                  </a:moveTo>
                  <a:lnTo>
                    <a:pt x="31901" y="3154731"/>
                  </a:lnTo>
                  <a:lnTo>
                    <a:pt x="31901" y="3186634"/>
                  </a:lnTo>
                  <a:lnTo>
                    <a:pt x="0" y="3186634"/>
                  </a:lnTo>
                  <a:close/>
                  <a:moveTo>
                    <a:pt x="286785" y="2867859"/>
                  </a:moveTo>
                  <a:lnTo>
                    <a:pt x="318688" y="2867859"/>
                  </a:lnTo>
                  <a:lnTo>
                    <a:pt x="318688" y="2899760"/>
                  </a:lnTo>
                  <a:lnTo>
                    <a:pt x="286785" y="2899760"/>
                  </a:lnTo>
                  <a:close/>
                  <a:moveTo>
                    <a:pt x="0" y="2867855"/>
                  </a:moveTo>
                  <a:lnTo>
                    <a:pt x="31901" y="2867855"/>
                  </a:lnTo>
                  <a:lnTo>
                    <a:pt x="31901" y="2899757"/>
                  </a:lnTo>
                  <a:lnTo>
                    <a:pt x="0" y="2899757"/>
                  </a:lnTo>
                  <a:close/>
                  <a:moveTo>
                    <a:pt x="286785" y="2581076"/>
                  </a:moveTo>
                  <a:lnTo>
                    <a:pt x="318688" y="2581076"/>
                  </a:lnTo>
                  <a:lnTo>
                    <a:pt x="318688" y="2612993"/>
                  </a:lnTo>
                  <a:lnTo>
                    <a:pt x="286785" y="2612993"/>
                  </a:lnTo>
                  <a:close/>
                  <a:moveTo>
                    <a:pt x="0" y="2581073"/>
                  </a:moveTo>
                  <a:lnTo>
                    <a:pt x="31901" y="2581073"/>
                  </a:lnTo>
                  <a:lnTo>
                    <a:pt x="31901" y="2612987"/>
                  </a:lnTo>
                  <a:lnTo>
                    <a:pt x="0" y="2612987"/>
                  </a:lnTo>
                  <a:close/>
                  <a:moveTo>
                    <a:pt x="286785" y="2294287"/>
                  </a:moveTo>
                  <a:lnTo>
                    <a:pt x="318688" y="2294287"/>
                  </a:lnTo>
                  <a:lnTo>
                    <a:pt x="318688" y="2326193"/>
                  </a:lnTo>
                  <a:lnTo>
                    <a:pt x="286785" y="2326193"/>
                  </a:lnTo>
                  <a:close/>
                  <a:moveTo>
                    <a:pt x="0" y="2294283"/>
                  </a:moveTo>
                  <a:lnTo>
                    <a:pt x="31901" y="2294283"/>
                  </a:lnTo>
                  <a:lnTo>
                    <a:pt x="31901" y="2326188"/>
                  </a:lnTo>
                  <a:lnTo>
                    <a:pt x="0" y="2326188"/>
                  </a:lnTo>
                  <a:close/>
                  <a:moveTo>
                    <a:pt x="286785" y="2007498"/>
                  </a:moveTo>
                  <a:lnTo>
                    <a:pt x="318688" y="2007498"/>
                  </a:lnTo>
                  <a:lnTo>
                    <a:pt x="318688" y="2039391"/>
                  </a:lnTo>
                  <a:lnTo>
                    <a:pt x="286785" y="2039391"/>
                  </a:lnTo>
                  <a:close/>
                  <a:moveTo>
                    <a:pt x="0" y="2007496"/>
                  </a:moveTo>
                  <a:lnTo>
                    <a:pt x="31901" y="2007496"/>
                  </a:lnTo>
                  <a:lnTo>
                    <a:pt x="31901" y="2039389"/>
                  </a:lnTo>
                  <a:lnTo>
                    <a:pt x="0" y="2039389"/>
                  </a:lnTo>
                  <a:close/>
                  <a:moveTo>
                    <a:pt x="286785" y="1720711"/>
                  </a:moveTo>
                  <a:lnTo>
                    <a:pt x="318688" y="1720711"/>
                  </a:lnTo>
                  <a:lnTo>
                    <a:pt x="318688" y="1752614"/>
                  </a:lnTo>
                  <a:lnTo>
                    <a:pt x="286785" y="1752614"/>
                  </a:lnTo>
                  <a:close/>
                  <a:moveTo>
                    <a:pt x="0" y="1720709"/>
                  </a:moveTo>
                  <a:lnTo>
                    <a:pt x="31901" y="1720709"/>
                  </a:lnTo>
                  <a:lnTo>
                    <a:pt x="31901" y="1752612"/>
                  </a:lnTo>
                  <a:lnTo>
                    <a:pt x="0" y="1752612"/>
                  </a:lnTo>
                  <a:close/>
                  <a:moveTo>
                    <a:pt x="286785" y="1433930"/>
                  </a:moveTo>
                  <a:lnTo>
                    <a:pt x="318688" y="1433930"/>
                  </a:lnTo>
                  <a:lnTo>
                    <a:pt x="318688" y="1465831"/>
                  </a:lnTo>
                  <a:lnTo>
                    <a:pt x="286785" y="1465831"/>
                  </a:lnTo>
                  <a:close/>
                  <a:moveTo>
                    <a:pt x="0" y="1433927"/>
                  </a:moveTo>
                  <a:lnTo>
                    <a:pt x="31901" y="1433927"/>
                  </a:lnTo>
                  <a:lnTo>
                    <a:pt x="31901" y="1465828"/>
                  </a:lnTo>
                  <a:lnTo>
                    <a:pt x="0" y="1465828"/>
                  </a:lnTo>
                  <a:close/>
                  <a:moveTo>
                    <a:pt x="286785" y="1147150"/>
                  </a:moveTo>
                  <a:lnTo>
                    <a:pt x="318688" y="1147150"/>
                  </a:lnTo>
                  <a:lnTo>
                    <a:pt x="318688" y="1179052"/>
                  </a:lnTo>
                  <a:lnTo>
                    <a:pt x="286785" y="1179052"/>
                  </a:lnTo>
                  <a:close/>
                  <a:moveTo>
                    <a:pt x="0" y="1147146"/>
                  </a:moveTo>
                  <a:lnTo>
                    <a:pt x="31901" y="1147146"/>
                  </a:lnTo>
                  <a:lnTo>
                    <a:pt x="31901" y="1179049"/>
                  </a:lnTo>
                  <a:lnTo>
                    <a:pt x="0" y="1179049"/>
                  </a:lnTo>
                  <a:close/>
                  <a:moveTo>
                    <a:pt x="286785" y="860355"/>
                  </a:moveTo>
                  <a:lnTo>
                    <a:pt x="318688" y="860355"/>
                  </a:lnTo>
                  <a:lnTo>
                    <a:pt x="318688" y="892257"/>
                  </a:lnTo>
                  <a:lnTo>
                    <a:pt x="286785" y="892257"/>
                  </a:lnTo>
                  <a:close/>
                  <a:moveTo>
                    <a:pt x="0" y="860351"/>
                  </a:moveTo>
                  <a:lnTo>
                    <a:pt x="31901" y="860351"/>
                  </a:lnTo>
                  <a:lnTo>
                    <a:pt x="31901" y="892254"/>
                  </a:lnTo>
                  <a:lnTo>
                    <a:pt x="0" y="892254"/>
                  </a:lnTo>
                  <a:close/>
                  <a:moveTo>
                    <a:pt x="286785" y="573571"/>
                  </a:moveTo>
                  <a:lnTo>
                    <a:pt x="318688" y="573571"/>
                  </a:lnTo>
                  <a:lnTo>
                    <a:pt x="318688" y="605472"/>
                  </a:lnTo>
                  <a:lnTo>
                    <a:pt x="286785" y="605472"/>
                  </a:lnTo>
                  <a:close/>
                  <a:moveTo>
                    <a:pt x="0" y="573568"/>
                  </a:moveTo>
                  <a:lnTo>
                    <a:pt x="31901" y="573568"/>
                  </a:lnTo>
                  <a:lnTo>
                    <a:pt x="31901" y="605470"/>
                  </a:lnTo>
                  <a:lnTo>
                    <a:pt x="0" y="605470"/>
                  </a:lnTo>
                  <a:close/>
                  <a:moveTo>
                    <a:pt x="286785" y="286786"/>
                  </a:moveTo>
                  <a:lnTo>
                    <a:pt x="318688" y="286786"/>
                  </a:lnTo>
                  <a:lnTo>
                    <a:pt x="318688" y="318689"/>
                  </a:lnTo>
                  <a:lnTo>
                    <a:pt x="286785" y="318689"/>
                  </a:lnTo>
                  <a:close/>
                  <a:moveTo>
                    <a:pt x="0" y="286784"/>
                  </a:moveTo>
                  <a:lnTo>
                    <a:pt x="31901" y="286784"/>
                  </a:lnTo>
                  <a:lnTo>
                    <a:pt x="31901" y="318687"/>
                  </a:lnTo>
                  <a:lnTo>
                    <a:pt x="0" y="318687"/>
                  </a:lnTo>
                  <a:close/>
                  <a:moveTo>
                    <a:pt x="286785" y="3"/>
                  </a:moveTo>
                  <a:lnTo>
                    <a:pt x="318688" y="3"/>
                  </a:lnTo>
                  <a:lnTo>
                    <a:pt x="318688" y="31906"/>
                  </a:lnTo>
                  <a:lnTo>
                    <a:pt x="286785" y="31906"/>
                  </a:lnTo>
                  <a:close/>
                  <a:moveTo>
                    <a:pt x="0" y="0"/>
                  </a:moveTo>
                  <a:lnTo>
                    <a:pt x="31901" y="0"/>
                  </a:lnTo>
                  <a:lnTo>
                    <a:pt x="31901" y="31903"/>
                  </a:lnTo>
                  <a:lnTo>
                    <a:pt x="0" y="31903"/>
                  </a:lnTo>
                  <a:close/>
                </a:path>
              </a:pathLst>
            </a:custGeom>
            <a:solidFill>
              <a:schemeClr val="tx2">
                <a:alpha val="20000"/>
              </a:schemeClr>
            </a:solidFill>
            <a:ln w="10294"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pic>
        <p:nvPicPr>
          <p:cNvPr id="16" name="Picture 15">
            <a:extLst>
              <a:ext uri="{FF2B5EF4-FFF2-40B4-BE49-F238E27FC236}">
                <a16:creationId xmlns:a16="http://schemas.microsoft.com/office/drawing/2014/main" xmlns="" id="{C8F3FBB0-2714-4AFB-BAE8-1CE9782A4DEA}"/>
              </a:ext>
            </a:extLst>
          </p:cNvPr>
          <p:cNvPicPr>
            <a:picLocks noChangeAspect="1"/>
          </p:cNvPicPr>
          <p:nvPr/>
        </p:nvPicPr>
        <p:blipFill>
          <a:blip r:embed="rId4"/>
          <a:srcRect/>
          <a:stretch/>
        </p:blipFill>
        <p:spPr>
          <a:xfrm>
            <a:off x="431990" y="6081016"/>
            <a:ext cx="2445467" cy="560909"/>
          </a:xfrm>
          <a:prstGeom prst="rect">
            <a:avLst/>
          </a:prstGeom>
        </p:spPr>
      </p:pic>
      <p:sp>
        <p:nvSpPr>
          <p:cNvPr id="17" name="Freeform: Shape 83">
            <a:extLst>
              <a:ext uri="{FF2B5EF4-FFF2-40B4-BE49-F238E27FC236}">
                <a16:creationId xmlns:a16="http://schemas.microsoft.com/office/drawing/2014/main" xmlns="" id="{4F7CB4C1-B355-4DBB-83F2-5AEBCDAA5143}"/>
              </a:ext>
            </a:extLst>
          </p:cNvPr>
          <p:cNvSpPr txBox="1">
            <a:spLocks/>
          </p:cNvSpPr>
          <p:nvPr/>
        </p:nvSpPr>
        <p:spPr>
          <a:xfrm>
            <a:off x="7751263" y="4156011"/>
            <a:ext cx="575054" cy="1714179"/>
          </a:xfrm>
          <a:custGeom>
            <a:avLst/>
            <a:gdLst>
              <a:gd name="connsiteX0" fmla="*/ 0 w 530877"/>
              <a:gd name="connsiteY0" fmla="*/ 0 h 1012276"/>
              <a:gd name="connsiteX1" fmla="*/ 530877 w 530877"/>
              <a:gd name="connsiteY1" fmla="*/ 0 h 1012276"/>
              <a:gd name="connsiteX2" fmla="*/ 530877 w 530877"/>
              <a:gd name="connsiteY2" fmla="*/ 1012276 h 1012276"/>
              <a:gd name="connsiteX3" fmla="*/ 0 w 530877"/>
              <a:gd name="connsiteY3" fmla="*/ 1012276 h 1012276"/>
            </a:gdLst>
            <a:ahLst/>
            <a:cxnLst>
              <a:cxn ang="0">
                <a:pos x="connsiteX0" y="connsiteY0"/>
              </a:cxn>
              <a:cxn ang="0">
                <a:pos x="connsiteX1" y="connsiteY1"/>
              </a:cxn>
              <a:cxn ang="0">
                <a:pos x="connsiteX2" y="connsiteY2"/>
              </a:cxn>
              <a:cxn ang="0">
                <a:pos x="connsiteX3" y="connsiteY3"/>
              </a:cxn>
            </a:cxnLst>
            <a:rect l="l" t="t" r="r" b="b"/>
            <a:pathLst>
              <a:path w="530877" h="1012276">
                <a:moveTo>
                  <a:pt x="0" y="0"/>
                </a:moveTo>
                <a:lnTo>
                  <a:pt x="530877" y="0"/>
                </a:lnTo>
                <a:lnTo>
                  <a:pt x="530877" y="1012276"/>
                </a:lnTo>
                <a:lnTo>
                  <a:pt x="0" y="1012276"/>
                </a:lnTo>
                <a:close/>
              </a:path>
            </a:pathLst>
          </a:custGeom>
          <a:solidFill>
            <a:schemeClr val="bg2"/>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1000"/>
              </a:spcBef>
              <a:spcAft>
                <a:spcPts val="0"/>
              </a:spcAft>
              <a:buClrTx/>
              <a:buSzTx/>
              <a:buFont typeface="Arial"/>
              <a:buNone/>
              <a:tabLst/>
              <a:defRPr/>
            </a:pPr>
            <a:r>
              <a:rPr kumimoji="0" lang="en-US" sz="2000" b="0" i="0" u="none" strike="noStrike" kern="1200" cap="none" spc="0" normalizeH="0" baseline="0" noProof="0">
                <a:ln>
                  <a:noFill/>
                </a:ln>
                <a:solidFill>
                  <a:prstClr val="white">
                    <a:alpha val="0"/>
                  </a:prstClr>
                </a:solidFill>
                <a:effectLst/>
                <a:uLnTx/>
                <a:uFillTx/>
                <a:latin typeface="Arial"/>
                <a:ea typeface="+mn-ea"/>
                <a:cs typeface="Arial"/>
              </a:rPr>
              <a:t> </a:t>
            </a:r>
          </a:p>
        </p:txBody>
      </p:sp>
      <p:sp>
        <p:nvSpPr>
          <p:cNvPr id="18" name="Text Placeholder 49">
            <a:extLst>
              <a:ext uri="{FF2B5EF4-FFF2-40B4-BE49-F238E27FC236}">
                <a16:creationId xmlns:a16="http://schemas.microsoft.com/office/drawing/2014/main" xmlns="" id="{F864A46C-9073-47BC-8CE9-FDA03B79DC8D}"/>
              </a:ext>
            </a:extLst>
          </p:cNvPr>
          <p:cNvSpPr txBox="1">
            <a:spLocks/>
          </p:cNvSpPr>
          <p:nvPr/>
        </p:nvSpPr>
        <p:spPr>
          <a:xfrm rot="5400000">
            <a:off x="6618450" y="5596035"/>
            <a:ext cx="546640" cy="546777"/>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chemeClr val="bg2"/>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1000"/>
              </a:spcBef>
              <a:spcAft>
                <a:spcPts val="0"/>
              </a:spcAft>
              <a:buClrTx/>
              <a:buSzTx/>
              <a:buFont typeface="Arial"/>
              <a:buNone/>
              <a:tabLst/>
              <a:defRPr/>
            </a:pPr>
            <a:r>
              <a:rPr kumimoji="0" lang="en-US" sz="2000" b="0" i="0" u="none" strike="noStrike" kern="1200" cap="none" spc="0" normalizeH="0" baseline="0" noProof="0">
                <a:ln>
                  <a:noFill/>
                </a:ln>
                <a:solidFill>
                  <a:prstClr val="white">
                    <a:alpha val="0"/>
                  </a:prstClr>
                </a:solidFill>
                <a:effectLst/>
                <a:uLnTx/>
                <a:uFillTx/>
                <a:latin typeface="Arial"/>
                <a:ea typeface="+mn-ea"/>
                <a:cs typeface="Arial"/>
              </a:rPr>
              <a:t> </a:t>
            </a:r>
          </a:p>
        </p:txBody>
      </p:sp>
      <p:sp>
        <p:nvSpPr>
          <p:cNvPr id="19" name="Freeform: Shape 83">
            <a:extLst>
              <a:ext uri="{FF2B5EF4-FFF2-40B4-BE49-F238E27FC236}">
                <a16:creationId xmlns:a16="http://schemas.microsoft.com/office/drawing/2014/main" xmlns="" id="{3C773EF3-A594-4167-BA4B-839D22FB86FB}"/>
              </a:ext>
            </a:extLst>
          </p:cNvPr>
          <p:cNvSpPr txBox="1">
            <a:spLocks/>
          </p:cNvSpPr>
          <p:nvPr/>
        </p:nvSpPr>
        <p:spPr>
          <a:xfrm rot="5400000">
            <a:off x="11339899" y="4289398"/>
            <a:ext cx="574904" cy="300251"/>
          </a:xfrm>
          <a:custGeom>
            <a:avLst/>
            <a:gdLst>
              <a:gd name="connsiteX0" fmla="*/ 0 w 530877"/>
              <a:gd name="connsiteY0" fmla="*/ 0 h 1012276"/>
              <a:gd name="connsiteX1" fmla="*/ 530877 w 530877"/>
              <a:gd name="connsiteY1" fmla="*/ 0 h 1012276"/>
              <a:gd name="connsiteX2" fmla="*/ 530877 w 530877"/>
              <a:gd name="connsiteY2" fmla="*/ 1012276 h 1012276"/>
              <a:gd name="connsiteX3" fmla="*/ 0 w 530877"/>
              <a:gd name="connsiteY3" fmla="*/ 1012276 h 1012276"/>
            </a:gdLst>
            <a:ahLst/>
            <a:cxnLst>
              <a:cxn ang="0">
                <a:pos x="connsiteX0" y="connsiteY0"/>
              </a:cxn>
              <a:cxn ang="0">
                <a:pos x="connsiteX1" y="connsiteY1"/>
              </a:cxn>
              <a:cxn ang="0">
                <a:pos x="connsiteX2" y="connsiteY2"/>
              </a:cxn>
              <a:cxn ang="0">
                <a:pos x="connsiteX3" y="connsiteY3"/>
              </a:cxn>
            </a:cxnLst>
            <a:rect l="l" t="t" r="r" b="b"/>
            <a:pathLst>
              <a:path w="530877" h="1012276">
                <a:moveTo>
                  <a:pt x="0" y="0"/>
                </a:moveTo>
                <a:lnTo>
                  <a:pt x="530877" y="0"/>
                </a:lnTo>
                <a:lnTo>
                  <a:pt x="530877" y="1012276"/>
                </a:lnTo>
                <a:lnTo>
                  <a:pt x="0" y="1012276"/>
                </a:lnTo>
                <a:close/>
              </a:path>
            </a:pathLst>
          </a:custGeom>
          <a:solidFill>
            <a:schemeClr val="bg2"/>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1000"/>
              </a:spcBef>
              <a:spcAft>
                <a:spcPts val="0"/>
              </a:spcAft>
              <a:buClrTx/>
              <a:buSzTx/>
              <a:buFont typeface="Arial"/>
              <a:buNone/>
              <a:tabLst/>
              <a:defRPr/>
            </a:pPr>
            <a:r>
              <a:rPr kumimoji="0" lang="en-US" sz="2000" b="0" i="0" u="none" strike="noStrike" kern="1200" cap="none" spc="0" normalizeH="0" baseline="0" noProof="0">
                <a:ln>
                  <a:noFill/>
                </a:ln>
                <a:solidFill>
                  <a:prstClr val="white">
                    <a:alpha val="0"/>
                  </a:prstClr>
                </a:solidFill>
                <a:effectLst/>
                <a:uLnTx/>
                <a:uFillTx/>
                <a:latin typeface="Arial"/>
                <a:ea typeface="+mn-ea"/>
                <a:cs typeface="Arial"/>
              </a:rPr>
              <a:t> </a:t>
            </a:r>
          </a:p>
        </p:txBody>
      </p:sp>
      <p:sp>
        <p:nvSpPr>
          <p:cNvPr id="20" name="Text Placeholder 49">
            <a:extLst>
              <a:ext uri="{FF2B5EF4-FFF2-40B4-BE49-F238E27FC236}">
                <a16:creationId xmlns:a16="http://schemas.microsoft.com/office/drawing/2014/main" xmlns="" id="{1D4A7FA2-16B0-4112-AA56-EDD00B5B54E1}"/>
              </a:ext>
            </a:extLst>
          </p:cNvPr>
          <p:cNvSpPr txBox="1">
            <a:spLocks/>
          </p:cNvSpPr>
          <p:nvPr/>
        </p:nvSpPr>
        <p:spPr>
          <a:xfrm rot="5400000">
            <a:off x="9200169" y="4167879"/>
            <a:ext cx="546640" cy="546777"/>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chemeClr val="bg2"/>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1000"/>
              </a:spcBef>
              <a:spcAft>
                <a:spcPts val="0"/>
              </a:spcAft>
              <a:buClrTx/>
              <a:buSzTx/>
              <a:buFont typeface="Arial"/>
              <a:buNone/>
              <a:tabLst/>
              <a:defRPr/>
            </a:pPr>
            <a:r>
              <a:rPr kumimoji="0" lang="en-US" sz="2000" b="0" i="0" u="none" strike="noStrike" kern="1200" cap="none" spc="0" normalizeH="0" baseline="0" noProof="0">
                <a:ln>
                  <a:noFill/>
                </a:ln>
                <a:solidFill>
                  <a:prstClr val="white">
                    <a:alpha val="0"/>
                  </a:prstClr>
                </a:solidFill>
                <a:effectLst/>
                <a:uLnTx/>
                <a:uFillTx/>
                <a:latin typeface="Arial"/>
                <a:ea typeface="+mn-ea"/>
                <a:cs typeface="Arial"/>
              </a:rPr>
              <a:t> </a:t>
            </a:r>
          </a:p>
        </p:txBody>
      </p:sp>
      <p:sp>
        <p:nvSpPr>
          <p:cNvPr id="21" name="Text Placeholder 83">
            <a:extLst>
              <a:ext uri="{FF2B5EF4-FFF2-40B4-BE49-F238E27FC236}">
                <a16:creationId xmlns:a16="http://schemas.microsoft.com/office/drawing/2014/main" xmlns="" id="{78E8FEA6-82C9-4A6D-B318-1BBCA844E917}"/>
              </a:ext>
            </a:extLst>
          </p:cNvPr>
          <p:cNvSpPr txBox="1">
            <a:spLocks/>
          </p:cNvSpPr>
          <p:nvPr/>
        </p:nvSpPr>
        <p:spPr>
          <a:xfrm flipV="1">
            <a:off x="9213798" y="5037808"/>
            <a:ext cx="2254419" cy="1126916"/>
          </a:xfrm>
          <a:custGeom>
            <a:avLst/>
            <a:gdLst>
              <a:gd name="connsiteX0" fmla="*/ 0 w 2125980"/>
              <a:gd name="connsiteY0" fmla="*/ 0 h 1062991"/>
              <a:gd name="connsiteX1" fmla="*/ 530729 w 2125980"/>
              <a:gd name="connsiteY1" fmla="*/ 0 h 1062991"/>
              <a:gd name="connsiteX2" fmla="*/ 1062990 w 2125980"/>
              <a:gd name="connsiteY2" fmla="*/ 532261 h 1062991"/>
              <a:gd name="connsiteX3" fmla="*/ 1595250 w 2125980"/>
              <a:gd name="connsiteY3" fmla="*/ 0 h 1062991"/>
              <a:gd name="connsiteX4" fmla="*/ 2125980 w 2125980"/>
              <a:gd name="connsiteY4" fmla="*/ 0 h 1062991"/>
              <a:gd name="connsiteX5" fmla="*/ 1062990 w 2125980"/>
              <a:gd name="connsiteY5" fmla="*/ 1062991 h 1062991"/>
              <a:gd name="connsiteX6" fmla="*/ 0 w 2125980"/>
              <a:gd name="connsiteY6" fmla="*/ 0 h 1062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5980" h="1062991">
                <a:moveTo>
                  <a:pt x="0" y="0"/>
                </a:moveTo>
                <a:lnTo>
                  <a:pt x="530729" y="0"/>
                </a:lnTo>
                <a:cubicBezTo>
                  <a:pt x="530729" y="293959"/>
                  <a:pt x="769031" y="532261"/>
                  <a:pt x="1062990" y="532261"/>
                </a:cubicBezTo>
                <a:cubicBezTo>
                  <a:pt x="1356949" y="532261"/>
                  <a:pt x="1595250" y="293959"/>
                  <a:pt x="1595250" y="0"/>
                </a:cubicBezTo>
                <a:lnTo>
                  <a:pt x="2125980" y="0"/>
                </a:lnTo>
                <a:cubicBezTo>
                  <a:pt x="2125980" y="587074"/>
                  <a:pt x="1650063" y="1062991"/>
                  <a:pt x="1062990" y="1062991"/>
                </a:cubicBezTo>
                <a:cubicBezTo>
                  <a:pt x="475916" y="1062991"/>
                  <a:pt x="0" y="587074"/>
                  <a:pt x="0" y="0"/>
                </a:cubicBezTo>
                <a:close/>
              </a:path>
            </a:pathLst>
          </a:custGeom>
          <a:solidFill>
            <a:schemeClr val="bg2"/>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1000"/>
              </a:spcBef>
              <a:spcAft>
                <a:spcPts val="0"/>
              </a:spcAft>
              <a:buClrTx/>
              <a:buSzTx/>
              <a:buFont typeface="Arial"/>
              <a:buNone/>
              <a:tabLst/>
              <a:defRPr/>
            </a:pPr>
            <a:r>
              <a:rPr kumimoji="0" lang="en-US" sz="2000" b="0" i="0" u="none" strike="noStrike" kern="1200" cap="none" spc="0" normalizeH="0" baseline="0" noProof="0">
                <a:ln>
                  <a:noFill/>
                </a:ln>
                <a:solidFill>
                  <a:prstClr val="white">
                    <a:alpha val="0"/>
                  </a:prstClr>
                </a:solidFill>
                <a:effectLst/>
                <a:uLnTx/>
                <a:uFillTx/>
                <a:latin typeface="Arial"/>
                <a:ea typeface="+mn-ea"/>
                <a:cs typeface="Arial"/>
              </a:rPr>
              <a:t> </a:t>
            </a:r>
          </a:p>
        </p:txBody>
      </p:sp>
    </p:spTree>
    <p:custDataLst>
      <p:tags r:id="rId1"/>
    </p:custDataLst>
    <p:extLst>
      <p:ext uri="{BB962C8B-B14F-4D97-AF65-F5344CB8AC3E}">
        <p14:creationId xmlns:p14="http://schemas.microsoft.com/office/powerpoint/2010/main" val="36785182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xmlns="" id="{315B12EF-73AA-45B9-8ED1-1CEA999685FB}"/>
              </a:ext>
            </a:extLst>
          </p:cNvPr>
          <p:cNvPicPr>
            <a:picLocks noChangeAspect="1"/>
          </p:cNvPicPr>
          <p:nvPr/>
        </p:nvPicPr>
        <p:blipFill>
          <a:blip r:embed="rId4"/>
          <a:srcRect/>
          <a:stretch/>
        </p:blipFill>
        <p:spPr>
          <a:xfrm>
            <a:off x="10353196" y="349030"/>
            <a:ext cx="1419987" cy="325698"/>
          </a:xfrm>
          <a:prstGeom prst="rect">
            <a:avLst/>
          </a:prstGeom>
        </p:spPr>
      </p:pic>
      <p:sp>
        <p:nvSpPr>
          <p:cNvPr id="23" name="Freeform: Shape 41">
            <a:extLst>
              <a:ext uri="{FF2B5EF4-FFF2-40B4-BE49-F238E27FC236}">
                <a16:creationId xmlns:a16="http://schemas.microsoft.com/office/drawing/2014/main" xmlns="" id="{107486C9-CB0B-4CA7-A35A-8B31BD58AAA8}"/>
              </a:ext>
            </a:extLst>
          </p:cNvPr>
          <p:cNvSpPr txBox="1">
            <a:spLocks/>
          </p:cNvSpPr>
          <p:nvPr/>
        </p:nvSpPr>
        <p:spPr>
          <a:xfrm rot="16200000">
            <a:off x="9350039" y="515505"/>
            <a:ext cx="520273" cy="520405"/>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chemeClr val="bg1">
              <a:lumMod val="85000"/>
              <a:alpha val="50000"/>
            </a:schemeClr>
          </a:solidFill>
        </p:spPr>
        <p:txBody>
          <a:bodyPr wrap="square">
            <a:noAutofit/>
          </a:bodyPr>
          <a:lstStyle>
            <a:lvl1pPr marL="0" indent="0" algn="l" defTabSz="457200" rtl="0" eaLnBrk="1" latinLnBrk="0" hangingPunct="1">
              <a:spcBef>
                <a:spcPts val="1000"/>
              </a:spcBef>
              <a:buFont typeface="Arial"/>
              <a:buNone/>
              <a:defRPr sz="14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14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14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14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1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1000"/>
              </a:spcBef>
              <a:spcAft>
                <a:spcPts val="0"/>
              </a:spcAft>
              <a:buClrTx/>
              <a:buSzTx/>
              <a:buFont typeface="Arial"/>
              <a:buNone/>
              <a:tabLst/>
              <a:defRPr/>
            </a:pPr>
            <a:r>
              <a:rPr kumimoji="0" lang="en-US" sz="1400" b="0" i="0" u="none" strike="noStrike" kern="1200" cap="none" spc="0" normalizeH="0" baseline="0" noProof="0">
                <a:ln>
                  <a:noFill/>
                </a:ln>
                <a:solidFill>
                  <a:prstClr val="white">
                    <a:alpha val="0"/>
                  </a:prstClr>
                </a:solidFill>
                <a:effectLst/>
                <a:uLnTx/>
                <a:uFillTx/>
                <a:latin typeface="Arial"/>
                <a:ea typeface="+mn-ea"/>
                <a:cs typeface="Arial"/>
              </a:rPr>
              <a:t> </a:t>
            </a:r>
          </a:p>
        </p:txBody>
      </p:sp>
      <p:sp>
        <p:nvSpPr>
          <p:cNvPr id="24" name="TextBox 23">
            <a:extLst>
              <a:ext uri="{FF2B5EF4-FFF2-40B4-BE49-F238E27FC236}">
                <a16:creationId xmlns:a16="http://schemas.microsoft.com/office/drawing/2014/main" xmlns="" id="{06C24D5D-838D-4538-9DDD-5D6A300F05FD}"/>
              </a:ext>
            </a:extLst>
          </p:cNvPr>
          <p:cNvSpPr txBox="1">
            <a:spLocks/>
          </p:cNvSpPr>
          <p:nvPr/>
        </p:nvSpPr>
        <p:spPr>
          <a:xfrm>
            <a:off x="7041922" y="1"/>
            <a:ext cx="2011251" cy="783591"/>
          </a:xfrm>
          <a:custGeom>
            <a:avLst/>
            <a:gdLst>
              <a:gd name="connsiteX0" fmla="*/ 0 w 2010727"/>
              <a:gd name="connsiteY0" fmla="*/ 0 h 783591"/>
              <a:gd name="connsiteX1" fmla="*/ 554656 w 2010727"/>
              <a:gd name="connsiteY1" fmla="*/ 0 h 783591"/>
              <a:gd name="connsiteX2" fmla="*/ 572969 w 2010727"/>
              <a:gd name="connsiteY2" fmla="*/ 33738 h 783591"/>
              <a:gd name="connsiteX3" fmla="*/ 1005363 w 2010727"/>
              <a:gd name="connsiteY3" fmla="*/ 263640 h 783591"/>
              <a:gd name="connsiteX4" fmla="*/ 1437757 w 2010727"/>
              <a:gd name="connsiteY4" fmla="*/ 33738 h 783591"/>
              <a:gd name="connsiteX5" fmla="*/ 1456070 w 2010727"/>
              <a:gd name="connsiteY5" fmla="*/ 0 h 783591"/>
              <a:gd name="connsiteX6" fmla="*/ 2010727 w 2010727"/>
              <a:gd name="connsiteY6" fmla="*/ 0 h 783591"/>
              <a:gd name="connsiteX7" fmla="*/ 1964925 w 2010727"/>
              <a:gd name="connsiteY7" fmla="*/ 147550 h 783591"/>
              <a:gd name="connsiteX8" fmla="*/ 1005363 w 2010727"/>
              <a:gd name="connsiteY8" fmla="*/ 783591 h 783591"/>
              <a:gd name="connsiteX9" fmla="*/ 45802 w 2010727"/>
              <a:gd name="connsiteY9" fmla="*/ 147550 h 783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10727" h="783591">
                <a:moveTo>
                  <a:pt x="0" y="0"/>
                </a:moveTo>
                <a:lnTo>
                  <a:pt x="554656" y="0"/>
                </a:lnTo>
                <a:lnTo>
                  <a:pt x="572969" y="33738"/>
                </a:lnTo>
                <a:cubicBezTo>
                  <a:pt x="666677" y="172444"/>
                  <a:pt x="825370" y="263640"/>
                  <a:pt x="1005363" y="263640"/>
                </a:cubicBezTo>
                <a:cubicBezTo>
                  <a:pt x="1185356" y="263640"/>
                  <a:pt x="1344049" y="172444"/>
                  <a:pt x="1437757" y="33738"/>
                </a:cubicBezTo>
                <a:lnTo>
                  <a:pt x="1456070" y="0"/>
                </a:lnTo>
                <a:lnTo>
                  <a:pt x="2010727" y="0"/>
                </a:lnTo>
                <a:lnTo>
                  <a:pt x="1964925" y="147550"/>
                </a:lnTo>
                <a:cubicBezTo>
                  <a:pt x="1806831" y="521325"/>
                  <a:pt x="1436725" y="783591"/>
                  <a:pt x="1005363" y="783591"/>
                </a:cubicBezTo>
                <a:cubicBezTo>
                  <a:pt x="574001" y="783591"/>
                  <a:pt x="203895" y="521325"/>
                  <a:pt x="45802" y="147550"/>
                </a:cubicBezTo>
                <a:close/>
              </a:path>
            </a:pathLst>
          </a:custGeom>
          <a:solidFill>
            <a:schemeClr val="bg1">
              <a:lumMod val="85000"/>
              <a:alpha val="50000"/>
            </a:schemeClr>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1000"/>
              </a:spcBef>
              <a:spcAft>
                <a:spcPts val="0"/>
              </a:spcAft>
              <a:buClrTx/>
              <a:buSzTx/>
              <a:buFont typeface="Arial"/>
              <a:buNone/>
              <a:tabLst/>
              <a:defRPr/>
            </a:pPr>
            <a:r>
              <a:rPr kumimoji="0" lang="en-US" sz="2000" b="0" i="0" u="none" strike="noStrike" kern="1200" cap="none" spc="0" normalizeH="0" baseline="0" noProof="0">
                <a:ln>
                  <a:noFill/>
                </a:ln>
                <a:solidFill>
                  <a:prstClr val="white">
                    <a:alpha val="0"/>
                  </a:prstClr>
                </a:solidFill>
                <a:effectLst/>
                <a:uLnTx/>
                <a:uFillTx/>
                <a:latin typeface="Arial"/>
                <a:ea typeface="+mn-ea"/>
                <a:cs typeface="Arial"/>
              </a:rPr>
              <a:t> </a:t>
            </a:r>
          </a:p>
        </p:txBody>
      </p:sp>
      <p:grpSp>
        <p:nvGrpSpPr>
          <p:cNvPr id="25" name="Group 24">
            <a:extLst>
              <a:ext uri="{FF2B5EF4-FFF2-40B4-BE49-F238E27FC236}">
                <a16:creationId xmlns:a16="http://schemas.microsoft.com/office/drawing/2014/main" xmlns="" id="{A31CAD9F-F30B-4992-BA61-4038E6DC28DD}"/>
              </a:ext>
            </a:extLst>
          </p:cNvPr>
          <p:cNvGrpSpPr/>
          <p:nvPr/>
        </p:nvGrpSpPr>
        <p:grpSpPr>
          <a:xfrm>
            <a:off x="6991767" y="244608"/>
            <a:ext cx="4972747" cy="549346"/>
            <a:chOff x="6989946" y="244608"/>
            <a:chExt cx="4971452" cy="549346"/>
          </a:xfrm>
        </p:grpSpPr>
        <p:sp>
          <p:nvSpPr>
            <p:cNvPr id="26" name="Freeform: Shape 25">
              <a:extLst>
                <a:ext uri="{FF2B5EF4-FFF2-40B4-BE49-F238E27FC236}">
                  <a16:creationId xmlns:a16="http://schemas.microsoft.com/office/drawing/2014/main" xmlns="" id="{085B2156-6479-48C3-820F-1BA99C6A8199}"/>
                </a:ext>
              </a:extLst>
            </p:cNvPr>
            <p:cNvSpPr/>
            <p:nvPr userDrawn="1"/>
          </p:nvSpPr>
          <p:spPr>
            <a:xfrm rot="5400000">
              <a:off x="11021749" y="-145696"/>
              <a:ext cx="549346" cy="1329953"/>
            </a:xfrm>
            <a:custGeom>
              <a:avLst/>
              <a:gdLst>
                <a:gd name="connsiteX0" fmla="*/ 520400 w 549346"/>
                <a:gd name="connsiteY0" fmla="*/ 28951 h 1329953"/>
                <a:gd name="connsiteX1" fmla="*/ 520400 w 549346"/>
                <a:gd name="connsiteY1" fmla="*/ 7 h 1329953"/>
                <a:gd name="connsiteX2" fmla="*/ 549346 w 549346"/>
                <a:gd name="connsiteY2" fmla="*/ 7 h 1329953"/>
                <a:gd name="connsiteX3" fmla="*/ 549346 w 549346"/>
                <a:gd name="connsiteY3" fmla="*/ 28951 h 1329953"/>
                <a:gd name="connsiteX4" fmla="*/ 520400 w 549346"/>
                <a:gd name="connsiteY4" fmla="*/ 289151 h 1329953"/>
                <a:gd name="connsiteX5" fmla="*/ 520400 w 549346"/>
                <a:gd name="connsiteY5" fmla="*/ 260207 h 1329953"/>
                <a:gd name="connsiteX6" fmla="*/ 549346 w 549346"/>
                <a:gd name="connsiteY6" fmla="*/ 260207 h 1329953"/>
                <a:gd name="connsiteX7" fmla="*/ 549346 w 549346"/>
                <a:gd name="connsiteY7" fmla="*/ 289151 h 1329953"/>
                <a:gd name="connsiteX8" fmla="*/ 520400 w 549346"/>
                <a:gd name="connsiteY8" fmla="*/ 549351 h 1329953"/>
                <a:gd name="connsiteX9" fmla="*/ 520400 w 549346"/>
                <a:gd name="connsiteY9" fmla="*/ 520407 h 1329953"/>
                <a:gd name="connsiteX10" fmla="*/ 549346 w 549346"/>
                <a:gd name="connsiteY10" fmla="*/ 520407 h 1329953"/>
                <a:gd name="connsiteX11" fmla="*/ 549346 w 549346"/>
                <a:gd name="connsiteY11" fmla="*/ 549351 h 1329953"/>
                <a:gd name="connsiteX12" fmla="*/ 520400 w 549346"/>
                <a:gd name="connsiteY12" fmla="*/ 809555 h 1329953"/>
                <a:gd name="connsiteX13" fmla="*/ 520400 w 549346"/>
                <a:gd name="connsiteY13" fmla="*/ 780609 h 1329953"/>
                <a:gd name="connsiteX14" fmla="*/ 549346 w 549346"/>
                <a:gd name="connsiteY14" fmla="*/ 780609 h 1329953"/>
                <a:gd name="connsiteX15" fmla="*/ 549346 w 549346"/>
                <a:gd name="connsiteY15" fmla="*/ 809555 h 1329953"/>
                <a:gd name="connsiteX16" fmla="*/ 520400 w 549346"/>
                <a:gd name="connsiteY16" fmla="*/ 1069753 h 1329953"/>
                <a:gd name="connsiteX17" fmla="*/ 520400 w 549346"/>
                <a:gd name="connsiteY17" fmla="*/ 1040809 h 1329953"/>
                <a:gd name="connsiteX18" fmla="*/ 549346 w 549346"/>
                <a:gd name="connsiteY18" fmla="*/ 1040809 h 1329953"/>
                <a:gd name="connsiteX19" fmla="*/ 549346 w 549346"/>
                <a:gd name="connsiteY19" fmla="*/ 1069753 h 1329953"/>
                <a:gd name="connsiteX20" fmla="*/ 520400 w 549346"/>
                <a:gd name="connsiteY20" fmla="*/ 1329953 h 1329953"/>
                <a:gd name="connsiteX21" fmla="*/ 520400 w 549346"/>
                <a:gd name="connsiteY21" fmla="*/ 1301009 h 1329953"/>
                <a:gd name="connsiteX22" fmla="*/ 549346 w 549346"/>
                <a:gd name="connsiteY22" fmla="*/ 1301009 h 1329953"/>
                <a:gd name="connsiteX23" fmla="*/ 549346 w 549346"/>
                <a:gd name="connsiteY23" fmla="*/ 1329953 h 1329953"/>
                <a:gd name="connsiteX24" fmla="*/ 260201 w 549346"/>
                <a:gd name="connsiteY24" fmla="*/ 28949 h 1329953"/>
                <a:gd name="connsiteX25" fmla="*/ 260201 w 549346"/>
                <a:gd name="connsiteY25" fmla="*/ 3 h 1329953"/>
                <a:gd name="connsiteX26" fmla="*/ 289145 w 549346"/>
                <a:gd name="connsiteY26" fmla="*/ 3 h 1329953"/>
                <a:gd name="connsiteX27" fmla="*/ 289145 w 549346"/>
                <a:gd name="connsiteY27" fmla="*/ 28949 h 1329953"/>
                <a:gd name="connsiteX28" fmla="*/ 0 w 549346"/>
                <a:gd name="connsiteY28" fmla="*/ 28947 h 1329953"/>
                <a:gd name="connsiteX29" fmla="*/ 0 w 549346"/>
                <a:gd name="connsiteY29" fmla="*/ 0 h 1329953"/>
                <a:gd name="connsiteX30" fmla="*/ 28944 w 549346"/>
                <a:gd name="connsiteY30" fmla="*/ 0 h 1329953"/>
                <a:gd name="connsiteX31" fmla="*/ 28944 w 549346"/>
                <a:gd name="connsiteY31" fmla="*/ 28947 h 1329953"/>
                <a:gd name="connsiteX32" fmla="*/ 0 w 549346"/>
                <a:gd name="connsiteY32" fmla="*/ 289147 h 1329953"/>
                <a:gd name="connsiteX33" fmla="*/ 0 w 549346"/>
                <a:gd name="connsiteY33" fmla="*/ 260203 h 1329953"/>
                <a:gd name="connsiteX34" fmla="*/ 28944 w 549346"/>
                <a:gd name="connsiteY34" fmla="*/ 260203 h 1329953"/>
                <a:gd name="connsiteX35" fmla="*/ 28944 w 549346"/>
                <a:gd name="connsiteY35" fmla="*/ 289147 h 1329953"/>
                <a:gd name="connsiteX36" fmla="*/ 0 w 549346"/>
                <a:gd name="connsiteY36" fmla="*/ 549347 h 1329953"/>
                <a:gd name="connsiteX37" fmla="*/ 0 w 549346"/>
                <a:gd name="connsiteY37" fmla="*/ 520403 h 1329953"/>
                <a:gd name="connsiteX38" fmla="*/ 28944 w 549346"/>
                <a:gd name="connsiteY38" fmla="*/ 520403 h 1329953"/>
                <a:gd name="connsiteX39" fmla="*/ 28944 w 549346"/>
                <a:gd name="connsiteY39" fmla="*/ 549347 h 1329953"/>
                <a:gd name="connsiteX40" fmla="*/ 0 w 549346"/>
                <a:gd name="connsiteY40" fmla="*/ 809549 h 1329953"/>
                <a:gd name="connsiteX41" fmla="*/ 0 w 549346"/>
                <a:gd name="connsiteY41" fmla="*/ 780603 h 1329953"/>
                <a:gd name="connsiteX42" fmla="*/ 28944 w 549346"/>
                <a:gd name="connsiteY42" fmla="*/ 780603 h 1329953"/>
                <a:gd name="connsiteX43" fmla="*/ 28944 w 549346"/>
                <a:gd name="connsiteY43" fmla="*/ 809549 h 1329953"/>
                <a:gd name="connsiteX44" fmla="*/ 0 w 549346"/>
                <a:gd name="connsiteY44" fmla="*/ 1069747 h 1329953"/>
                <a:gd name="connsiteX45" fmla="*/ 0 w 549346"/>
                <a:gd name="connsiteY45" fmla="*/ 1040803 h 1329953"/>
                <a:gd name="connsiteX46" fmla="*/ 28944 w 549346"/>
                <a:gd name="connsiteY46" fmla="*/ 1040803 h 1329953"/>
                <a:gd name="connsiteX47" fmla="*/ 28944 w 549346"/>
                <a:gd name="connsiteY47" fmla="*/ 1069747 h 1329953"/>
                <a:gd name="connsiteX48" fmla="*/ 0 w 549346"/>
                <a:gd name="connsiteY48" fmla="*/ 1329947 h 1329953"/>
                <a:gd name="connsiteX49" fmla="*/ 0 w 549346"/>
                <a:gd name="connsiteY49" fmla="*/ 1301003 h 1329953"/>
                <a:gd name="connsiteX50" fmla="*/ 28944 w 549346"/>
                <a:gd name="connsiteY50" fmla="*/ 1301003 h 1329953"/>
                <a:gd name="connsiteX51" fmla="*/ 28944 w 549346"/>
                <a:gd name="connsiteY51" fmla="*/ 1329947 h 1329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549346" h="1329953">
                  <a:moveTo>
                    <a:pt x="520400" y="28951"/>
                  </a:moveTo>
                  <a:lnTo>
                    <a:pt x="520400" y="7"/>
                  </a:lnTo>
                  <a:lnTo>
                    <a:pt x="549346" y="7"/>
                  </a:lnTo>
                  <a:lnTo>
                    <a:pt x="549346" y="28951"/>
                  </a:lnTo>
                  <a:close/>
                  <a:moveTo>
                    <a:pt x="520400" y="289151"/>
                  </a:moveTo>
                  <a:lnTo>
                    <a:pt x="520400" y="260207"/>
                  </a:lnTo>
                  <a:lnTo>
                    <a:pt x="549346" y="260207"/>
                  </a:lnTo>
                  <a:lnTo>
                    <a:pt x="549346" y="289151"/>
                  </a:lnTo>
                  <a:close/>
                  <a:moveTo>
                    <a:pt x="520400" y="549351"/>
                  </a:moveTo>
                  <a:lnTo>
                    <a:pt x="520400" y="520407"/>
                  </a:lnTo>
                  <a:lnTo>
                    <a:pt x="549346" y="520407"/>
                  </a:lnTo>
                  <a:lnTo>
                    <a:pt x="549346" y="549351"/>
                  </a:lnTo>
                  <a:close/>
                  <a:moveTo>
                    <a:pt x="520400" y="809555"/>
                  </a:moveTo>
                  <a:lnTo>
                    <a:pt x="520400" y="780609"/>
                  </a:lnTo>
                  <a:lnTo>
                    <a:pt x="549346" y="780609"/>
                  </a:lnTo>
                  <a:lnTo>
                    <a:pt x="549346" y="809555"/>
                  </a:lnTo>
                  <a:close/>
                  <a:moveTo>
                    <a:pt x="520400" y="1069753"/>
                  </a:moveTo>
                  <a:lnTo>
                    <a:pt x="520400" y="1040809"/>
                  </a:lnTo>
                  <a:lnTo>
                    <a:pt x="549346" y="1040809"/>
                  </a:lnTo>
                  <a:lnTo>
                    <a:pt x="549346" y="1069753"/>
                  </a:lnTo>
                  <a:close/>
                  <a:moveTo>
                    <a:pt x="520400" y="1329953"/>
                  </a:moveTo>
                  <a:lnTo>
                    <a:pt x="520400" y="1301009"/>
                  </a:lnTo>
                  <a:lnTo>
                    <a:pt x="549346" y="1301009"/>
                  </a:lnTo>
                  <a:lnTo>
                    <a:pt x="549346" y="1329953"/>
                  </a:lnTo>
                  <a:close/>
                  <a:moveTo>
                    <a:pt x="260201" y="28949"/>
                  </a:moveTo>
                  <a:lnTo>
                    <a:pt x="260201" y="3"/>
                  </a:lnTo>
                  <a:lnTo>
                    <a:pt x="289145" y="3"/>
                  </a:lnTo>
                  <a:lnTo>
                    <a:pt x="289145" y="28949"/>
                  </a:lnTo>
                  <a:close/>
                  <a:moveTo>
                    <a:pt x="0" y="28947"/>
                  </a:moveTo>
                  <a:lnTo>
                    <a:pt x="0" y="0"/>
                  </a:lnTo>
                  <a:lnTo>
                    <a:pt x="28944" y="0"/>
                  </a:lnTo>
                  <a:lnTo>
                    <a:pt x="28944" y="28947"/>
                  </a:lnTo>
                  <a:close/>
                  <a:moveTo>
                    <a:pt x="0" y="289147"/>
                  </a:moveTo>
                  <a:lnTo>
                    <a:pt x="0" y="260203"/>
                  </a:lnTo>
                  <a:lnTo>
                    <a:pt x="28944" y="260203"/>
                  </a:lnTo>
                  <a:lnTo>
                    <a:pt x="28944" y="289147"/>
                  </a:lnTo>
                  <a:close/>
                  <a:moveTo>
                    <a:pt x="0" y="549347"/>
                  </a:moveTo>
                  <a:lnTo>
                    <a:pt x="0" y="520403"/>
                  </a:lnTo>
                  <a:lnTo>
                    <a:pt x="28944" y="520403"/>
                  </a:lnTo>
                  <a:lnTo>
                    <a:pt x="28944" y="549347"/>
                  </a:lnTo>
                  <a:close/>
                  <a:moveTo>
                    <a:pt x="0" y="809549"/>
                  </a:moveTo>
                  <a:lnTo>
                    <a:pt x="0" y="780603"/>
                  </a:lnTo>
                  <a:lnTo>
                    <a:pt x="28944" y="780603"/>
                  </a:lnTo>
                  <a:lnTo>
                    <a:pt x="28944" y="809549"/>
                  </a:lnTo>
                  <a:close/>
                  <a:moveTo>
                    <a:pt x="0" y="1069747"/>
                  </a:moveTo>
                  <a:lnTo>
                    <a:pt x="0" y="1040803"/>
                  </a:lnTo>
                  <a:lnTo>
                    <a:pt x="28944" y="1040803"/>
                  </a:lnTo>
                  <a:lnTo>
                    <a:pt x="28944" y="1069747"/>
                  </a:lnTo>
                  <a:close/>
                  <a:moveTo>
                    <a:pt x="0" y="1329947"/>
                  </a:moveTo>
                  <a:lnTo>
                    <a:pt x="0" y="1301003"/>
                  </a:lnTo>
                  <a:lnTo>
                    <a:pt x="28944" y="1301003"/>
                  </a:lnTo>
                  <a:lnTo>
                    <a:pt x="28944" y="1329947"/>
                  </a:lnTo>
                  <a:close/>
                </a:path>
              </a:pathLst>
            </a:custGeom>
            <a:solidFill>
              <a:schemeClr val="tx2">
                <a:alpha val="20000"/>
              </a:schemeClr>
            </a:solidFill>
            <a:ln w="10294"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 name="Freeform: Shape 26">
              <a:extLst>
                <a:ext uri="{FF2B5EF4-FFF2-40B4-BE49-F238E27FC236}">
                  <a16:creationId xmlns:a16="http://schemas.microsoft.com/office/drawing/2014/main" xmlns="" id="{71382546-D670-4A70-89F9-354396744765}"/>
                </a:ext>
              </a:extLst>
            </p:cNvPr>
            <p:cNvSpPr/>
            <p:nvPr userDrawn="1"/>
          </p:nvSpPr>
          <p:spPr>
            <a:xfrm rot="5400000">
              <a:off x="7380249" y="-145695"/>
              <a:ext cx="549346" cy="1329951"/>
            </a:xfrm>
            <a:custGeom>
              <a:avLst/>
              <a:gdLst>
                <a:gd name="connsiteX0" fmla="*/ 520400 w 549346"/>
                <a:gd name="connsiteY0" fmla="*/ 28950 h 1329951"/>
                <a:gd name="connsiteX1" fmla="*/ 520400 w 549346"/>
                <a:gd name="connsiteY1" fmla="*/ 5 h 1329951"/>
                <a:gd name="connsiteX2" fmla="*/ 549346 w 549346"/>
                <a:gd name="connsiteY2" fmla="*/ 5 h 1329951"/>
                <a:gd name="connsiteX3" fmla="*/ 549346 w 549346"/>
                <a:gd name="connsiteY3" fmla="*/ 28950 h 1329951"/>
                <a:gd name="connsiteX4" fmla="*/ 520400 w 549346"/>
                <a:gd name="connsiteY4" fmla="*/ 289149 h 1329951"/>
                <a:gd name="connsiteX5" fmla="*/ 520400 w 549346"/>
                <a:gd name="connsiteY5" fmla="*/ 260205 h 1329951"/>
                <a:gd name="connsiteX6" fmla="*/ 549346 w 549346"/>
                <a:gd name="connsiteY6" fmla="*/ 260205 h 1329951"/>
                <a:gd name="connsiteX7" fmla="*/ 549346 w 549346"/>
                <a:gd name="connsiteY7" fmla="*/ 289149 h 1329951"/>
                <a:gd name="connsiteX8" fmla="*/ 520400 w 549346"/>
                <a:gd name="connsiteY8" fmla="*/ 549350 h 1329951"/>
                <a:gd name="connsiteX9" fmla="*/ 520400 w 549346"/>
                <a:gd name="connsiteY9" fmla="*/ 520405 h 1329951"/>
                <a:gd name="connsiteX10" fmla="*/ 549346 w 549346"/>
                <a:gd name="connsiteY10" fmla="*/ 520405 h 1329951"/>
                <a:gd name="connsiteX11" fmla="*/ 549346 w 549346"/>
                <a:gd name="connsiteY11" fmla="*/ 549350 h 1329951"/>
                <a:gd name="connsiteX12" fmla="*/ 520400 w 549346"/>
                <a:gd name="connsiteY12" fmla="*/ 809553 h 1329951"/>
                <a:gd name="connsiteX13" fmla="*/ 520400 w 549346"/>
                <a:gd name="connsiteY13" fmla="*/ 780608 h 1329951"/>
                <a:gd name="connsiteX14" fmla="*/ 549346 w 549346"/>
                <a:gd name="connsiteY14" fmla="*/ 780608 h 1329951"/>
                <a:gd name="connsiteX15" fmla="*/ 549346 w 549346"/>
                <a:gd name="connsiteY15" fmla="*/ 809553 h 1329951"/>
                <a:gd name="connsiteX16" fmla="*/ 520400 w 549346"/>
                <a:gd name="connsiteY16" fmla="*/ 1069751 h 1329951"/>
                <a:gd name="connsiteX17" fmla="*/ 520400 w 549346"/>
                <a:gd name="connsiteY17" fmla="*/ 1040807 h 1329951"/>
                <a:gd name="connsiteX18" fmla="*/ 549346 w 549346"/>
                <a:gd name="connsiteY18" fmla="*/ 1040807 h 1329951"/>
                <a:gd name="connsiteX19" fmla="*/ 549346 w 549346"/>
                <a:gd name="connsiteY19" fmla="*/ 1069751 h 1329951"/>
                <a:gd name="connsiteX20" fmla="*/ 520400 w 549346"/>
                <a:gd name="connsiteY20" fmla="*/ 1329951 h 1329951"/>
                <a:gd name="connsiteX21" fmla="*/ 520400 w 549346"/>
                <a:gd name="connsiteY21" fmla="*/ 1301007 h 1329951"/>
                <a:gd name="connsiteX22" fmla="*/ 549346 w 549346"/>
                <a:gd name="connsiteY22" fmla="*/ 1301007 h 1329951"/>
                <a:gd name="connsiteX23" fmla="*/ 549346 w 549346"/>
                <a:gd name="connsiteY23" fmla="*/ 1329951 h 1329951"/>
                <a:gd name="connsiteX24" fmla="*/ 260201 w 549346"/>
                <a:gd name="connsiteY24" fmla="*/ 28947 h 1329951"/>
                <a:gd name="connsiteX25" fmla="*/ 260201 w 549346"/>
                <a:gd name="connsiteY25" fmla="*/ 2 h 1329951"/>
                <a:gd name="connsiteX26" fmla="*/ 289145 w 549346"/>
                <a:gd name="connsiteY26" fmla="*/ 2 h 1329951"/>
                <a:gd name="connsiteX27" fmla="*/ 289145 w 549346"/>
                <a:gd name="connsiteY27" fmla="*/ 28947 h 1329951"/>
                <a:gd name="connsiteX28" fmla="*/ 260201 w 549346"/>
                <a:gd name="connsiteY28" fmla="*/ 289147 h 1329951"/>
                <a:gd name="connsiteX29" fmla="*/ 260201 w 549346"/>
                <a:gd name="connsiteY29" fmla="*/ 260203 h 1329951"/>
                <a:gd name="connsiteX30" fmla="*/ 289145 w 549346"/>
                <a:gd name="connsiteY30" fmla="*/ 260203 h 1329951"/>
                <a:gd name="connsiteX31" fmla="*/ 289145 w 549346"/>
                <a:gd name="connsiteY31" fmla="*/ 289147 h 1329951"/>
                <a:gd name="connsiteX32" fmla="*/ 260201 w 549346"/>
                <a:gd name="connsiteY32" fmla="*/ 549348 h 1329951"/>
                <a:gd name="connsiteX33" fmla="*/ 260201 w 549346"/>
                <a:gd name="connsiteY33" fmla="*/ 520403 h 1329951"/>
                <a:gd name="connsiteX34" fmla="*/ 289145 w 549346"/>
                <a:gd name="connsiteY34" fmla="*/ 520403 h 1329951"/>
                <a:gd name="connsiteX35" fmla="*/ 289145 w 549346"/>
                <a:gd name="connsiteY35" fmla="*/ 549348 h 1329951"/>
                <a:gd name="connsiteX36" fmla="*/ 260201 w 549346"/>
                <a:gd name="connsiteY36" fmla="*/ 809551 h 1329951"/>
                <a:gd name="connsiteX37" fmla="*/ 260201 w 549346"/>
                <a:gd name="connsiteY37" fmla="*/ 780605 h 1329951"/>
                <a:gd name="connsiteX38" fmla="*/ 289145 w 549346"/>
                <a:gd name="connsiteY38" fmla="*/ 780605 h 1329951"/>
                <a:gd name="connsiteX39" fmla="*/ 289145 w 549346"/>
                <a:gd name="connsiteY39" fmla="*/ 809551 h 1329951"/>
                <a:gd name="connsiteX40" fmla="*/ 260201 w 549346"/>
                <a:gd name="connsiteY40" fmla="*/ 1069748 h 1329951"/>
                <a:gd name="connsiteX41" fmla="*/ 260201 w 549346"/>
                <a:gd name="connsiteY41" fmla="*/ 1040804 h 1329951"/>
                <a:gd name="connsiteX42" fmla="*/ 289145 w 549346"/>
                <a:gd name="connsiteY42" fmla="*/ 1040804 h 1329951"/>
                <a:gd name="connsiteX43" fmla="*/ 289145 w 549346"/>
                <a:gd name="connsiteY43" fmla="*/ 1069748 h 1329951"/>
                <a:gd name="connsiteX44" fmla="*/ 260201 w 549346"/>
                <a:gd name="connsiteY44" fmla="*/ 1329948 h 1329951"/>
                <a:gd name="connsiteX45" fmla="*/ 260201 w 549346"/>
                <a:gd name="connsiteY45" fmla="*/ 1301004 h 1329951"/>
                <a:gd name="connsiteX46" fmla="*/ 289145 w 549346"/>
                <a:gd name="connsiteY46" fmla="*/ 1301004 h 1329951"/>
                <a:gd name="connsiteX47" fmla="*/ 289145 w 549346"/>
                <a:gd name="connsiteY47" fmla="*/ 1329948 h 1329951"/>
                <a:gd name="connsiteX48" fmla="*/ 0 w 549346"/>
                <a:gd name="connsiteY48" fmla="*/ 28945 h 1329951"/>
                <a:gd name="connsiteX49" fmla="*/ 0 w 549346"/>
                <a:gd name="connsiteY49" fmla="*/ 0 h 1329951"/>
                <a:gd name="connsiteX50" fmla="*/ 28944 w 549346"/>
                <a:gd name="connsiteY50" fmla="*/ 0 h 1329951"/>
                <a:gd name="connsiteX51" fmla="*/ 28944 w 549346"/>
                <a:gd name="connsiteY51" fmla="*/ 28945 h 1329951"/>
                <a:gd name="connsiteX52" fmla="*/ 0 w 549346"/>
                <a:gd name="connsiteY52" fmla="*/ 289145 h 1329951"/>
                <a:gd name="connsiteX53" fmla="*/ 0 w 549346"/>
                <a:gd name="connsiteY53" fmla="*/ 260201 h 1329951"/>
                <a:gd name="connsiteX54" fmla="*/ 28944 w 549346"/>
                <a:gd name="connsiteY54" fmla="*/ 260201 h 1329951"/>
                <a:gd name="connsiteX55" fmla="*/ 28944 w 549346"/>
                <a:gd name="connsiteY55" fmla="*/ 289145 h 1329951"/>
                <a:gd name="connsiteX56" fmla="*/ 0 w 549346"/>
                <a:gd name="connsiteY56" fmla="*/ 549346 h 1329951"/>
                <a:gd name="connsiteX57" fmla="*/ 0 w 549346"/>
                <a:gd name="connsiteY57" fmla="*/ 520401 h 1329951"/>
                <a:gd name="connsiteX58" fmla="*/ 28944 w 549346"/>
                <a:gd name="connsiteY58" fmla="*/ 520401 h 1329951"/>
                <a:gd name="connsiteX59" fmla="*/ 28944 w 549346"/>
                <a:gd name="connsiteY59" fmla="*/ 549346 h 1329951"/>
                <a:gd name="connsiteX60" fmla="*/ 0 w 549346"/>
                <a:gd name="connsiteY60" fmla="*/ 809547 h 1329951"/>
                <a:gd name="connsiteX61" fmla="*/ 0 w 549346"/>
                <a:gd name="connsiteY61" fmla="*/ 780602 h 1329951"/>
                <a:gd name="connsiteX62" fmla="*/ 28944 w 549346"/>
                <a:gd name="connsiteY62" fmla="*/ 780602 h 1329951"/>
                <a:gd name="connsiteX63" fmla="*/ 28944 w 549346"/>
                <a:gd name="connsiteY63" fmla="*/ 809547 h 1329951"/>
                <a:gd name="connsiteX64" fmla="*/ 0 w 549346"/>
                <a:gd name="connsiteY64" fmla="*/ 1069746 h 1329951"/>
                <a:gd name="connsiteX65" fmla="*/ 0 w 549346"/>
                <a:gd name="connsiteY65" fmla="*/ 1040802 h 1329951"/>
                <a:gd name="connsiteX66" fmla="*/ 28944 w 549346"/>
                <a:gd name="connsiteY66" fmla="*/ 1040802 h 1329951"/>
                <a:gd name="connsiteX67" fmla="*/ 28944 w 549346"/>
                <a:gd name="connsiteY67" fmla="*/ 1069746 h 1329951"/>
                <a:gd name="connsiteX68" fmla="*/ 0 w 549346"/>
                <a:gd name="connsiteY68" fmla="*/ 1329946 h 1329951"/>
                <a:gd name="connsiteX69" fmla="*/ 0 w 549346"/>
                <a:gd name="connsiteY69" fmla="*/ 1301002 h 1329951"/>
                <a:gd name="connsiteX70" fmla="*/ 28944 w 549346"/>
                <a:gd name="connsiteY70" fmla="*/ 1301002 h 1329951"/>
                <a:gd name="connsiteX71" fmla="*/ 28944 w 549346"/>
                <a:gd name="connsiteY71" fmla="*/ 1329946 h 1329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549346" h="1329951">
                  <a:moveTo>
                    <a:pt x="520400" y="28950"/>
                  </a:moveTo>
                  <a:lnTo>
                    <a:pt x="520400" y="5"/>
                  </a:lnTo>
                  <a:lnTo>
                    <a:pt x="549346" y="5"/>
                  </a:lnTo>
                  <a:lnTo>
                    <a:pt x="549346" y="28950"/>
                  </a:lnTo>
                  <a:close/>
                  <a:moveTo>
                    <a:pt x="520400" y="289149"/>
                  </a:moveTo>
                  <a:lnTo>
                    <a:pt x="520400" y="260205"/>
                  </a:lnTo>
                  <a:lnTo>
                    <a:pt x="549346" y="260205"/>
                  </a:lnTo>
                  <a:lnTo>
                    <a:pt x="549346" y="289149"/>
                  </a:lnTo>
                  <a:close/>
                  <a:moveTo>
                    <a:pt x="520400" y="549350"/>
                  </a:moveTo>
                  <a:lnTo>
                    <a:pt x="520400" y="520405"/>
                  </a:lnTo>
                  <a:lnTo>
                    <a:pt x="549346" y="520405"/>
                  </a:lnTo>
                  <a:lnTo>
                    <a:pt x="549346" y="549350"/>
                  </a:lnTo>
                  <a:close/>
                  <a:moveTo>
                    <a:pt x="520400" y="809553"/>
                  </a:moveTo>
                  <a:lnTo>
                    <a:pt x="520400" y="780608"/>
                  </a:lnTo>
                  <a:lnTo>
                    <a:pt x="549346" y="780608"/>
                  </a:lnTo>
                  <a:lnTo>
                    <a:pt x="549346" y="809553"/>
                  </a:lnTo>
                  <a:close/>
                  <a:moveTo>
                    <a:pt x="520400" y="1069751"/>
                  </a:moveTo>
                  <a:lnTo>
                    <a:pt x="520400" y="1040807"/>
                  </a:lnTo>
                  <a:lnTo>
                    <a:pt x="549346" y="1040807"/>
                  </a:lnTo>
                  <a:lnTo>
                    <a:pt x="549346" y="1069751"/>
                  </a:lnTo>
                  <a:close/>
                  <a:moveTo>
                    <a:pt x="520400" y="1329951"/>
                  </a:moveTo>
                  <a:lnTo>
                    <a:pt x="520400" y="1301007"/>
                  </a:lnTo>
                  <a:lnTo>
                    <a:pt x="549346" y="1301007"/>
                  </a:lnTo>
                  <a:lnTo>
                    <a:pt x="549346" y="1329951"/>
                  </a:lnTo>
                  <a:close/>
                  <a:moveTo>
                    <a:pt x="260201" y="28947"/>
                  </a:moveTo>
                  <a:lnTo>
                    <a:pt x="260201" y="2"/>
                  </a:lnTo>
                  <a:lnTo>
                    <a:pt x="289145" y="2"/>
                  </a:lnTo>
                  <a:lnTo>
                    <a:pt x="289145" y="28947"/>
                  </a:lnTo>
                  <a:close/>
                  <a:moveTo>
                    <a:pt x="260201" y="289147"/>
                  </a:moveTo>
                  <a:lnTo>
                    <a:pt x="260201" y="260203"/>
                  </a:lnTo>
                  <a:lnTo>
                    <a:pt x="289145" y="260203"/>
                  </a:lnTo>
                  <a:lnTo>
                    <a:pt x="289145" y="289147"/>
                  </a:lnTo>
                  <a:close/>
                  <a:moveTo>
                    <a:pt x="260201" y="549348"/>
                  </a:moveTo>
                  <a:lnTo>
                    <a:pt x="260201" y="520403"/>
                  </a:lnTo>
                  <a:lnTo>
                    <a:pt x="289145" y="520403"/>
                  </a:lnTo>
                  <a:lnTo>
                    <a:pt x="289145" y="549348"/>
                  </a:lnTo>
                  <a:close/>
                  <a:moveTo>
                    <a:pt x="260201" y="809551"/>
                  </a:moveTo>
                  <a:lnTo>
                    <a:pt x="260201" y="780605"/>
                  </a:lnTo>
                  <a:lnTo>
                    <a:pt x="289145" y="780605"/>
                  </a:lnTo>
                  <a:lnTo>
                    <a:pt x="289145" y="809551"/>
                  </a:lnTo>
                  <a:close/>
                  <a:moveTo>
                    <a:pt x="260201" y="1069748"/>
                  </a:moveTo>
                  <a:lnTo>
                    <a:pt x="260201" y="1040804"/>
                  </a:lnTo>
                  <a:lnTo>
                    <a:pt x="289145" y="1040804"/>
                  </a:lnTo>
                  <a:lnTo>
                    <a:pt x="289145" y="1069748"/>
                  </a:lnTo>
                  <a:close/>
                  <a:moveTo>
                    <a:pt x="260201" y="1329948"/>
                  </a:moveTo>
                  <a:lnTo>
                    <a:pt x="260201" y="1301004"/>
                  </a:lnTo>
                  <a:lnTo>
                    <a:pt x="289145" y="1301004"/>
                  </a:lnTo>
                  <a:lnTo>
                    <a:pt x="289145" y="1329948"/>
                  </a:lnTo>
                  <a:close/>
                  <a:moveTo>
                    <a:pt x="0" y="28945"/>
                  </a:moveTo>
                  <a:lnTo>
                    <a:pt x="0" y="0"/>
                  </a:lnTo>
                  <a:lnTo>
                    <a:pt x="28944" y="0"/>
                  </a:lnTo>
                  <a:lnTo>
                    <a:pt x="28944" y="28945"/>
                  </a:lnTo>
                  <a:close/>
                  <a:moveTo>
                    <a:pt x="0" y="289145"/>
                  </a:moveTo>
                  <a:lnTo>
                    <a:pt x="0" y="260201"/>
                  </a:lnTo>
                  <a:lnTo>
                    <a:pt x="28944" y="260201"/>
                  </a:lnTo>
                  <a:lnTo>
                    <a:pt x="28944" y="289145"/>
                  </a:lnTo>
                  <a:close/>
                  <a:moveTo>
                    <a:pt x="0" y="549346"/>
                  </a:moveTo>
                  <a:lnTo>
                    <a:pt x="0" y="520401"/>
                  </a:lnTo>
                  <a:lnTo>
                    <a:pt x="28944" y="520401"/>
                  </a:lnTo>
                  <a:lnTo>
                    <a:pt x="28944" y="549346"/>
                  </a:lnTo>
                  <a:close/>
                  <a:moveTo>
                    <a:pt x="0" y="809547"/>
                  </a:moveTo>
                  <a:lnTo>
                    <a:pt x="0" y="780602"/>
                  </a:lnTo>
                  <a:lnTo>
                    <a:pt x="28944" y="780602"/>
                  </a:lnTo>
                  <a:lnTo>
                    <a:pt x="28944" y="809547"/>
                  </a:lnTo>
                  <a:close/>
                  <a:moveTo>
                    <a:pt x="0" y="1069746"/>
                  </a:moveTo>
                  <a:lnTo>
                    <a:pt x="0" y="1040802"/>
                  </a:lnTo>
                  <a:lnTo>
                    <a:pt x="28944" y="1040802"/>
                  </a:lnTo>
                  <a:lnTo>
                    <a:pt x="28944" y="1069746"/>
                  </a:lnTo>
                  <a:close/>
                  <a:moveTo>
                    <a:pt x="0" y="1329946"/>
                  </a:moveTo>
                  <a:lnTo>
                    <a:pt x="0" y="1301002"/>
                  </a:lnTo>
                  <a:lnTo>
                    <a:pt x="28944" y="1301002"/>
                  </a:lnTo>
                  <a:lnTo>
                    <a:pt x="28944" y="1329946"/>
                  </a:lnTo>
                  <a:close/>
                </a:path>
              </a:pathLst>
            </a:custGeom>
            <a:solidFill>
              <a:schemeClr val="tx2">
                <a:alpha val="20000"/>
              </a:schemeClr>
            </a:solidFill>
            <a:ln w="10294"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 name="Freeform: Shape 27">
              <a:extLst>
                <a:ext uri="{FF2B5EF4-FFF2-40B4-BE49-F238E27FC236}">
                  <a16:creationId xmlns:a16="http://schemas.microsoft.com/office/drawing/2014/main" xmlns="" id="{1002DD15-AFAC-4EFB-A129-2542BC5F5194}"/>
                </a:ext>
              </a:extLst>
            </p:cNvPr>
            <p:cNvSpPr/>
            <p:nvPr userDrawn="1"/>
          </p:nvSpPr>
          <p:spPr>
            <a:xfrm rot="5400000">
              <a:off x="8941015" y="-145695"/>
              <a:ext cx="549346" cy="1329951"/>
            </a:xfrm>
            <a:custGeom>
              <a:avLst/>
              <a:gdLst>
                <a:gd name="connsiteX0" fmla="*/ 520400 w 549346"/>
                <a:gd name="connsiteY0" fmla="*/ 28950 h 1329951"/>
                <a:gd name="connsiteX1" fmla="*/ 520400 w 549346"/>
                <a:gd name="connsiteY1" fmla="*/ 5 h 1329951"/>
                <a:gd name="connsiteX2" fmla="*/ 549346 w 549346"/>
                <a:gd name="connsiteY2" fmla="*/ 5 h 1329951"/>
                <a:gd name="connsiteX3" fmla="*/ 549346 w 549346"/>
                <a:gd name="connsiteY3" fmla="*/ 28950 h 1329951"/>
                <a:gd name="connsiteX4" fmla="*/ 520400 w 549346"/>
                <a:gd name="connsiteY4" fmla="*/ 289149 h 1329951"/>
                <a:gd name="connsiteX5" fmla="*/ 520400 w 549346"/>
                <a:gd name="connsiteY5" fmla="*/ 260205 h 1329951"/>
                <a:gd name="connsiteX6" fmla="*/ 549346 w 549346"/>
                <a:gd name="connsiteY6" fmla="*/ 260205 h 1329951"/>
                <a:gd name="connsiteX7" fmla="*/ 549346 w 549346"/>
                <a:gd name="connsiteY7" fmla="*/ 289149 h 1329951"/>
                <a:gd name="connsiteX8" fmla="*/ 520400 w 549346"/>
                <a:gd name="connsiteY8" fmla="*/ 549350 h 1329951"/>
                <a:gd name="connsiteX9" fmla="*/ 520400 w 549346"/>
                <a:gd name="connsiteY9" fmla="*/ 520405 h 1329951"/>
                <a:gd name="connsiteX10" fmla="*/ 549346 w 549346"/>
                <a:gd name="connsiteY10" fmla="*/ 520405 h 1329951"/>
                <a:gd name="connsiteX11" fmla="*/ 549346 w 549346"/>
                <a:gd name="connsiteY11" fmla="*/ 549350 h 1329951"/>
                <a:gd name="connsiteX12" fmla="*/ 520400 w 549346"/>
                <a:gd name="connsiteY12" fmla="*/ 809553 h 1329951"/>
                <a:gd name="connsiteX13" fmla="*/ 520400 w 549346"/>
                <a:gd name="connsiteY13" fmla="*/ 780608 h 1329951"/>
                <a:gd name="connsiteX14" fmla="*/ 549346 w 549346"/>
                <a:gd name="connsiteY14" fmla="*/ 780608 h 1329951"/>
                <a:gd name="connsiteX15" fmla="*/ 549346 w 549346"/>
                <a:gd name="connsiteY15" fmla="*/ 809553 h 1329951"/>
                <a:gd name="connsiteX16" fmla="*/ 520400 w 549346"/>
                <a:gd name="connsiteY16" fmla="*/ 1069751 h 1329951"/>
                <a:gd name="connsiteX17" fmla="*/ 520400 w 549346"/>
                <a:gd name="connsiteY17" fmla="*/ 1040807 h 1329951"/>
                <a:gd name="connsiteX18" fmla="*/ 549346 w 549346"/>
                <a:gd name="connsiteY18" fmla="*/ 1040807 h 1329951"/>
                <a:gd name="connsiteX19" fmla="*/ 549346 w 549346"/>
                <a:gd name="connsiteY19" fmla="*/ 1069751 h 1329951"/>
                <a:gd name="connsiteX20" fmla="*/ 520400 w 549346"/>
                <a:gd name="connsiteY20" fmla="*/ 1329951 h 1329951"/>
                <a:gd name="connsiteX21" fmla="*/ 520400 w 549346"/>
                <a:gd name="connsiteY21" fmla="*/ 1301007 h 1329951"/>
                <a:gd name="connsiteX22" fmla="*/ 549346 w 549346"/>
                <a:gd name="connsiteY22" fmla="*/ 1301007 h 1329951"/>
                <a:gd name="connsiteX23" fmla="*/ 549346 w 549346"/>
                <a:gd name="connsiteY23" fmla="*/ 1329951 h 1329951"/>
                <a:gd name="connsiteX24" fmla="*/ 260201 w 549346"/>
                <a:gd name="connsiteY24" fmla="*/ 28947 h 1329951"/>
                <a:gd name="connsiteX25" fmla="*/ 260201 w 549346"/>
                <a:gd name="connsiteY25" fmla="*/ 2 h 1329951"/>
                <a:gd name="connsiteX26" fmla="*/ 289145 w 549346"/>
                <a:gd name="connsiteY26" fmla="*/ 2 h 1329951"/>
                <a:gd name="connsiteX27" fmla="*/ 289145 w 549346"/>
                <a:gd name="connsiteY27" fmla="*/ 28947 h 1329951"/>
                <a:gd name="connsiteX28" fmla="*/ 260201 w 549346"/>
                <a:gd name="connsiteY28" fmla="*/ 289147 h 1329951"/>
                <a:gd name="connsiteX29" fmla="*/ 260201 w 549346"/>
                <a:gd name="connsiteY29" fmla="*/ 260203 h 1329951"/>
                <a:gd name="connsiteX30" fmla="*/ 289145 w 549346"/>
                <a:gd name="connsiteY30" fmla="*/ 260203 h 1329951"/>
                <a:gd name="connsiteX31" fmla="*/ 289145 w 549346"/>
                <a:gd name="connsiteY31" fmla="*/ 289147 h 1329951"/>
                <a:gd name="connsiteX32" fmla="*/ 260201 w 549346"/>
                <a:gd name="connsiteY32" fmla="*/ 549348 h 1329951"/>
                <a:gd name="connsiteX33" fmla="*/ 260201 w 549346"/>
                <a:gd name="connsiteY33" fmla="*/ 520403 h 1329951"/>
                <a:gd name="connsiteX34" fmla="*/ 289145 w 549346"/>
                <a:gd name="connsiteY34" fmla="*/ 520403 h 1329951"/>
                <a:gd name="connsiteX35" fmla="*/ 289145 w 549346"/>
                <a:gd name="connsiteY35" fmla="*/ 549348 h 1329951"/>
                <a:gd name="connsiteX36" fmla="*/ 260201 w 549346"/>
                <a:gd name="connsiteY36" fmla="*/ 809551 h 1329951"/>
                <a:gd name="connsiteX37" fmla="*/ 260201 w 549346"/>
                <a:gd name="connsiteY37" fmla="*/ 780605 h 1329951"/>
                <a:gd name="connsiteX38" fmla="*/ 289145 w 549346"/>
                <a:gd name="connsiteY38" fmla="*/ 780605 h 1329951"/>
                <a:gd name="connsiteX39" fmla="*/ 289145 w 549346"/>
                <a:gd name="connsiteY39" fmla="*/ 809551 h 1329951"/>
                <a:gd name="connsiteX40" fmla="*/ 260201 w 549346"/>
                <a:gd name="connsiteY40" fmla="*/ 1069748 h 1329951"/>
                <a:gd name="connsiteX41" fmla="*/ 260201 w 549346"/>
                <a:gd name="connsiteY41" fmla="*/ 1040804 h 1329951"/>
                <a:gd name="connsiteX42" fmla="*/ 289145 w 549346"/>
                <a:gd name="connsiteY42" fmla="*/ 1040804 h 1329951"/>
                <a:gd name="connsiteX43" fmla="*/ 289145 w 549346"/>
                <a:gd name="connsiteY43" fmla="*/ 1069748 h 1329951"/>
                <a:gd name="connsiteX44" fmla="*/ 260201 w 549346"/>
                <a:gd name="connsiteY44" fmla="*/ 1329948 h 1329951"/>
                <a:gd name="connsiteX45" fmla="*/ 260201 w 549346"/>
                <a:gd name="connsiteY45" fmla="*/ 1301004 h 1329951"/>
                <a:gd name="connsiteX46" fmla="*/ 289145 w 549346"/>
                <a:gd name="connsiteY46" fmla="*/ 1301004 h 1329951"/>
                <a:gd name="connsiteX47" fmla="*/ 289145 w 549346"/>
                <a:gd name="connsiteY47" fmla="*/ 1329948 h 1329951"/>
                <a:gd name="connsiteX48" fmla="*/ 0 w 549346"/>
                <a:gd name="connsiteY48" fmla="*/ 28945 h 1329951"/>
                <a:gd name="connsiteX49" fmla="*/ 0 w 549346"/>
                <a:gd name="connsiteY49" fmla="*/ 0 h 1329951"/>
                <a:gd name="connsiteX50" fmla="*/ 28944 w 549346"/>
                <a:gd name="connsiteY50" fmla="*/ 0 h 1329951"/>
                <a:gd name="connsiteX51" fmla="*/ 28944 w 549346"/>
                <a:gd name="connsiteY51" fmla="*/ 28945 h 1329951"/>
                <a:gd name="connsiteX52" fmla="*/ 0 w 549346"/>
                <a:gd name="connsiteY52" fmla="*/ 289145 h 1329951"/>
                <a:gd name="connsiteX53" fmla="*/ 0 w 549346"/>
                <a:gd name="connsiteY53" fmla="*/ 260201 h 1329951"/>
                <a:gd name="connsiteX54" fmla="*/ 28944 w 549346"/>
                <a:gd name="connsiteY54" fmla="*/ 260201 h 1329951"/>
                <a:gd name="connsiteX55" fmla="*/ 28944 w 549346"/>
                <a:gd name="connsiteY55" fmla="*/ 289145 h 1329951"/>
                <a:gd name="connsiteX56" fmla="*/ 0 w 549346"/>
                <a:gd name="connsiteY56" fmla="*/ 549346 h 1329951"/>
                <a:gd name="connsiteX57" fmla="*/ 0 w 549346"/>
                <a:gd name="connsiteY57" fmla="*/ 520401 h 1329951"/>
                <a:gd name="connsiteX58" fmla="*/ 28944 w 549346"/>
                <a:gd name="connsiteY58" fmla="*/ 520401 h 1329951"/>
                <a:gd name="connsiteX59" fmla="*/ 28944 w 549346"/>
                <a:gd name="connsiteY59" fmla="*/ 549346 h 1329951"/>
                <a:gd name="connsiteX60" fmla="*/ 0 w 549346"/>
                <a:gd name="connsiteY60" fmla="*/ 809547 h 1329951"/>
                <a:gd name="connsiteX61" fmla="*/ 0 w 549346"/>
                <a:gd name="connsiteY61" fmla="*/ 780602 h 1329951"/>
                <a:gd name="connsiteX62" fmla="*/ 28944 w 549346"/>
                <a:gd name="connsiteY62" fmla="*/ 780602 h 1329951"/>
                <a:gd name="connsiteX63" fmla="*/ 28944 w 549346"/>
                <a:gd name="connsiteY63" fmla="*/ 809547 h 1329951"/>
                <a:gd name="connsiteX64" fmla="*/ 0 w 549346"/>
                <a:gd name="connsiteY64" fmla="*/ 1069746 h 1329951"/>
                <a:gd name="connsiteX65" fmla="*/ 0 w 549346"/>
                <a:gd name="connsiteY65" fmla="*/ 1040802 h 1329951"/>
                <a:gd name="connsiteX66" fmla="*/ 28944 w 549346"/>
                <a:gd name="connsiteY66" fmla="*/ 1040802 h 1329951"/>
                <a:gd name="connsiteX67" fmla="*/ 28944 w 549346"/>
                <a:gd name="connsiteY67" fmla="*/ 1069746 h 1329951"/>
                <a:gd name="connsiteX68" fmla="*/ 0 w 549346"/>
                <a:gd name="connsiteY68" fmla="*/ 1329946 h 1329951"/>
                <a:gd name="connsiteX69" fmla="*/ 0 w 549346"/>
                <a:gd name="connsiteY69" fmla="*/ 1301002 h 1329951"/>
                <a:gd name="connsiteX70" fmla="*/ 28944 w 549346"/>
                <a:gd name="connsiteY70" fmla="*/ 1301002 h 1329951"/>
                <a:gd name="connsiteX71" fmla="*/ 28944 w 549346"/>
                <a:gd name="connsiteY71" fmla="*/ 1329946 h 1329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549346" h="1329951">
                  <a:moveTo>
                    <a:pt x="520400" y="28950"/>
                  </a:moveTo>
                  <a:lnTo>
                    <a:pt x="520400" y="5"/>
                  </a:lnTo>
                  <a:lnTo>
                    <a:pt x="549346" y="5"/>
                  </a:lnTo>
                  <a:lnTo>
                    <a:pt x="549346" y="28950"/>
                  </a:lnTo>
                  <a:close/>
                  <a:moveTo>
                    <a:pt x="520400" y="289149"/>
                  </a:moveTo>
                  <a:lnTo>
                    <a:pt x="520400" y="260205"/>
                  </a:lnTo>
                  <a:lnTo>
                    <a:pt x="549346" y="260205"/>
                  </a:lnTo>
                  <a:lnTo>
                    <a:pt x="549346" y="289149"/>
                  </a:lnTo>
                  <a:close/>
                  <a:moveTo>
                    <a:pt x="520400" y="549350"/>
                  </a:moveTo>
                  <a:lnTo>
                    <a:pt x="520400" y="520405"/>
                  </a:lnTo>
                  <a:lnTo>
                    <a:pt x="549346" y="520405"/>
                  </a:lnTo>
                  <a:lnTo>
                    <a:pt x="549346" y="549350"/>
                  </a:lnTo>
                  <a:close/>
                  <a:moveTo>
                    <a:pt x="520400" y="809553"/>
                  </a:moveTo>
                  <a:lnTo>
                    <a:pt x="520400" y="780608"/>
                  </a:lnTo>
                  <a:lnTo>
                    <a:pt x="549346" y="780608"/>
                  </a:lnTo>
                  <a:lnTo>
                    <a:pt x="549346" y="809553"/>
                  </a:lnTo>
                  <a:close/>
                  <a:moveTo>
                    <a:pt x="520400" y="1069751"/>
                  </a:moveTo>
                  <a:lnTo>
                    <a:pt x="520400" y="1040807"/>
                  </a:lnTo>
                  <a:lnTo>
                    <a:pt x="549346" y="1040807"/>
                  </a:lnTo>
                  <a:lnTo>
                    <a:pt x="549346" y="1069751"/>
                  </a:lnTo>
                  <a:close/>
                  <a:moveTo>
                    <a:pt x="520400" y="1329951"/>
                  </a:moveTo>
                  <a:lnTo>
                    <a:pt x="520400" y="1301007"/>
                  </a:lnTo>
                  <a:lnTo>
                    <a:pt x="549346" y="1301007"/>
                  </a:lnTo>
                  <a:lnTo>
                    <a:pt x="549346" y="1329951"/>
                  </a:lnTo>
                  <a:close/>
                  <a:moveTo>
                    <a:pt x="260201" y="28947"/>
                  </a:moveTo>
                  <a:lnTo>
                    <a:pt x="260201" y="2"/>
                  </a:lnTo>
                  <a:lnTo>
                    <a:pt x="289145" y="2"/>
                  </a:lnTo>
                  <a:lnTo>
                    <a:pt x="289145" y="28947"/>
                  </a:lnTo>
                  <a:close/>
                  <a:moveTo>
                    <a:pt x="260201" y="289147"/>
                  </a:moveTo>
                  <a:lnTo>
                    <a:pt x="260201" y="260203"/>
                  </a:lnTo>
                  <a:lnTo>
                    <a:pt x="289145" y="260203"/>
                  </a:lnTo>
                  <a:lnTo>
                    <a:pt x="289145" y="289147"/>
                  </a:lnTo>
                  <a:close/>
                  <a:moveTo>
                    <a:pt x="260201" y="549348"/>
                  </a:moveTo>
                  <a:lnTo>
                    <a:pt x="260201" y="520403"/>
                  </a:lnTo>
                  <a:lnTo>
                    <a:pt x="289145" y="520403"/>
                  </a:lnTo>
                  <a:lnTo>
                    <a:pt x="289145" y="549348"/>
                  </a:lnTo>
                  <a:close/>
                  <a:moveTo>
                    <a:pt x="260201" y="809551"/>
                  </a:moveTo>
                  <a:lnTo>
                    <a:pt x="260201" y="780605"/>
                  </a:lnTo>
                  <a:lnTo>
                    <a:pt x="289145" y="780605"/>
                  </a:lnTo>
                  <a:lnTo>
                    <a:pt x="289145" y="809551"/>
                  </a:lnTo>
                  <a:close/>
                  <a:moveTo>
                    <a:pt x="260201" y="1069748"/>
                  </a:moveTo>
                  <a:lnTo>
                    <a:pt x="260201" y="1040804"/>
                  </a:lnTo>
                  <a:lnTo>
                    <a:pt x="289145" y="1040804"/>
                  </a:lnTo>
                  <a:lnTo>
                    <a:pt x="289145" y="1069748"/>
                  </a:lnTo>
                  <a:close/>
                  <a:moveTo>
                    <a:pt x="260201" y="1329948"/>
                  </a:moveTo>
                  <a:lnTo>
                    <a:pt x="260201" y="1301004"/>
                  </a:lnTo>
                  <a:lnTo>
                    <a:pt x="289145" y="1301004"/>
                  </a:lnTo>
                  <a:lnTo>
                    <a:pt x="289145" y="1329948"/>
                  </a:lnTo>
                  <a:close/>
                  <a:moveTo>
                    <a:pt x="0" y="28945"/>
                  </a:moveTo>
                  <a:lnTo>
                    <a:pt x="0" y="0"/>
                  </a:lnTo>
                  <a:lnTo>
                    <a:pt x="28944" y="0"/>
                  </a:lnTo>
                  <a:lnTo>
                    <a:pt x="28944" y="28945"/>
                  </a:lnTo>
                  <a:close/>
                  <a:moveTo>
                    <a:pt x="0" y="289145"/>
                  </a:moveTo>
                  <a:lnTo>
                    <a:pt x="0" y="260201"/>
                  </a:lnTo>
                  <a:lnTo>
                    <a:pt x="28944" y="260201"/>
                  </a:lnTo>
                  <a:lnTo>
                    <a:pt x="28944" y="289145"/>
                  </a:lnTo>
                  <a:close/>
                  <a:moveTo>
                    <a:pt x="0" y="549346"/>
                  </a:moveTo>
                  <a:lnTo>
                    <a:pt x="0" y="520401"/>
                  </a:lnTo>
                  <a:lnTo>
                    <a:pt x="28944" y="520401"/>
                  </a:lnTo>
                  <a:lnTo>
                    <a:pt x="28944" y="549346"/>
                  </a:lnTo>
                  <a:close/>
                  <a:moveTo>
                    <a:pt x="0" y="809547"/>
                  </a:moveTo>
                  <a:lnTo>
                    <a:pt x="0" y="780602"/>
                  </a:lnTo>
                  <a:lnTo>
                    <a:pt x="28944" y="780602"/>
                  </a:lnTo>
                  <a:lnTo>
                    <a:pt x="28944" y="809547"/>
                  </a:lnTo>
                  <a:close/>
                  <a:moveTo>
                    <a:pt x="0" y="1069746"/>
                  </a:moveTo>
                  <a:lnTo>
                    <a:pt x="0" y="1040802"/>
                  </a:lnTo>
                  <a:lnTo>
                    <a:pt x="28944" y="1040802"/>
                  </a:lnTo>
                  <a:lnTo>
                    <a:pt x="28944" y="1069746"/>
                  </a:lnTo>
                  <a:close/>
                  <a:moveTo>
                    <a:pt x="0" y="1329946"/>
                  </a:moveTo>
                  <a:lnTo>
                    <a:pt x="0" y="1301002"/>
                  </a:lnTo>
                  <a:lnTo>
                    <a:pt x="28944" y="1301002"/>
                  </a:lnTo>
                  <a:lnTo>
                    <a:pt x="28944" y="1329946"/>
                  </a:lnTo>
                  <a:close/>
                </a:path>
              </a:pathLst>
            </a:custGeom>
            <a:solidFill>
              <a:schemeClr val="tx2">
                <a:alpha val="20000"/>
              </a:schemeClr>
            </a:solidFill>
            <a:ln w="10294"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 name="Freeform: Shape 28">
              <a:extLst>
                <a:ext uri="{FF2B5EF4-FFF2-40B4-BE49-F238E27FC236}">
                  <a16:creationId xmlns:a16="http://schemas.microsoft.com/office/drawing/2014/main" xmlns="" id="{1B0AA9B6-AF3C-4AF7-B740-23F772726DF5}"/>
                </a:ext>
              </a:extLst>
            </p:cNvPr>
            <p:cNvSpPr/>
            <p:nvPr userDrawn="1"/>
          </p:nvSpPr>
          <p:spPr>
            <a:xfrm rot="5400000">
              <a:off x="9981382" y="374704"/>
              <a:ext cx="549346" cy="289153"/>
            </a:xfrm>
            <a:custGeom>
              <a:avLst/>
              <a:gdLst>
                <a:gd name="connsiteX0" fmla="*/ 520400 w 549346"/>
                <a:gd name="connsiteY0" fmla="*/ 28953 h 289153"/>
                <a:gd name="connsiteX1" fmla="*/ 520400 w 549346"/>
                <a:gd name="connsiteY1" fmla="*/ 9 h 289153"/>
                <a:gd name="connsiteX2" fmla="*/ 549346 w 549346"/>
                <a:gd name="connsiteY2" fmla="*/ 9 h 289153"/>
                <a:gd name="connsiteX3" fmla="*/ 549346 w 549346"/>
                <a:gd name="connsiteY3" fmla="*/ 28953 h 289153"/>
                <a:gd name="connsiteX4" fmla="*/ 520400 w 549346"/>
                <a:gd name="connsiteY4" fmla="*/ 289153 h 289153"/>
                <a:gd name="connsiteX5" fmla="*/ 520400 w 549346"/>
                <a:gd name="connsiteY5" fmla="*/ 260209 h 289153"/>
                <a:gd name="connsiteX6" fmla="*/ 549346 w 549346"/>
                <a:gd name="connsiteY6" fmla="*/ 260209 h 289153"/>
                <a:gd name="connsiteX7" fmla="*/ 549346 w 549346"/>
                <a:gd name="connsiteY7" fmla="*/ 289153 h 289153"/>
                <a:gd name="connsiteX8" fmla="*/ 260201 w 549346"/>
                <a:gd name="connsiteY8" fmla="*/ 289151 h 289153"/>
                <a:gd name="connsiteX9" fmla="*/ 260201 w 549346"/>
                <a:gd name="connsiteY9" fmla="*/ 260207 h 289153"/>
                <a:gd name="connsiteX10" fmla="*/ 289145 w 549346"/>
                <a:gd name="connsiteY10" fmla="*/ 260207 h 289153"/>
                <a:gd name="connsiteX11" fmla="*/ 289145 w 549346"/>
                <a:gd name="connsiteY11" fmla="*/ 289151 h 289153"/>
                <a:gd name="connsiteX12" fmla="*/ 0 w 549346"/>
                <a:gd name="connsiteY12" fmla="*/ 28949 h 289153"/>
                <a:gd name="connsiteX13" fmla="*/ 0 w 549346"/>
                <a:gd name="connsiteY13" fmla="*/ 0 h 289153"/>
                <a:gd name="connsiteX14" fmla="*/ 28944 w 549346"/>
                <a:gd name="connsiteY14" fmla="*/ 0 h 289153"/>
                <a:gd name="connsiteX15" fmla="*/ 28944 w 549346"/>
                <a:gd name="connsiteY15" fmla="*/ 28949 h 289153"/>
                <a:gd name="connsiteX16" fmla="*/ 0 w 549346"/>
                <a:gd name="connsiteY16" fmla="*/ 289149 h 289153"/>
                <a:gd name="connsiteX17" fmla="*/ 0 w 549346"/>
                <a:gd name="connsiteY17" fmla="*/ 260205 h 289153"/>
                <a:gd name="connsiteX18" fmla="*/ 28944 w 549346"/>
                <a:gd name="connsiteY18" fmla="*/ 260205 h 289153"/>
                <a:gd name="connsiteX19" fmla="*/ 28944 w 549346"/>
                <a:gd name="connsiteY19" fmla="*/ 289149 h 289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49346" h="289153">
                  <a:moveTo>
                    <a:pt x="520400" y="28953"/>
                  </a:moveTo>
                  <a:lnTo>
                    <a:pt x="520400" y="9"/>
                  </a:lnTo>
                  <a:lnTo>
                    <a:pt x="549346" y="9"/>
                  </a:lnTo>
                  <a:lnTo>
                    <a:pt x="549346" y="28953"/>
                  </a:lnTo>
                  <a:close/>
                  <a:moveTo>
                    <a:pt x="520400" y="289153"/>
                  </a:moveTo>
                  <a:lnTo>
                    <a:pt x="520400" y="260209"/>
                  </a:lnTo>
                  <a:lnTo>
                    <a:pt x="549346" y="260209"/>
                  </a:lnTo>
                  <a:lnTo>
                    <a:pt x="549346" y="289153"/>
                  </a:lnTo>
                  <a:close/>
                  <a:moveTo>
                    <a:pt x="260201" y="289151"/>
                  </a:moveTo>
                  <a:lnTo>
                    <a:pt x="260201" y="260207"/>
                  </a:lnTo>
                  <a:lnTo>
                    <a:pt x="289145" y="260207"/>
                  </a:lnTo>
                  <a:lnTo>
                    <a:pt x="289145" y="289151"/>
                  </a:lnTo>
                  <a:close/>
                  <a:moveTo>
                    <a:pt x="0" y="28949"/>
                  </a:moveTo>
                  <a:lnTo>
                    <a:pt x="0" y="0"/>
                  </a:lnTo>
                  <a:lnTo>
                    <a:pt x="28944" y="0"/>
                  </a:lnTo>
                  <a:lnTo>
                    <a:pt x="28944" y="28949"/>
                  </a:lnTo>
                  <a:close/>
                  <a:moveTo>
                    <a:pt x="0" y="289149"/>
                  </a:moveTo>
                  <a:lnTo>
                    <a:pt x="0" y="260205"/>
                  </a:lnTo>
                  <a:lnTo>
                    <a:pt x="28944" y="260205"/>
                  </a:lnTo>
                  <a:lnTo>
                    <a:pt x="28944" y="289149"/>
                  </a:lnTo>
                  <a:close/>
                </a:path>
              </a:pathLst>
            </a:custGeom>
            <a:solidFill>
              <a:schemeClr val="tx2">
                <a:alpha val="20000"/>
              </a:schemeClr>
            </a:solidFill>
            <a:ln w="10294"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30" name="Title 43">
            <a:extLst>
              <a:ext uri="{FF2B5EF4-FFF2-40B4-BE49-F238E27FC236}">
                <a16:creationId xmlns:a16="http://schemas.microsoft.com/office/drawing/2014/main" xmlns="" id="{29A973F6-ADA9-41BF-A88A-1AD1E3DBE512}"/>
              </a:ext>
            </a:extLst>
          </p:cNvPr>
          <p:cNvSpPr txBox="1">
            <a:spLocks/>
          </p:cNvSpPr>
          <p:nvPr/>
        </p:nvSpPr>
        <p:spPr>
          <a:xfrm>
            <a:off x="381001" y="357721"/>
            <a:ext cx="6608941" cy="690029"/>
          </a:xfrm>
          <a:prstGeom prst="rect">
            <a:avLst/>
          </a:prstGeom>
        </p:spPr>
        <p:txBody>
          <a:bodyPr vert="horz" lIns="0" tIns="0" rIns="0" bIns="0" rtlCol="0" anchor="t" anchorCtr="0">
            <a:noAutofit/>
          </a:bodyPr>
          <a:lstStyle>
            <a:lvl1pPr algn="l" defTabSz="457200" rtl="0" eaLnBrk="1" latinLnBrk="0" hangingPunct="1">
              <a:lnSpc>
                <a:spcPct val="85000"/>
              </a:lnSpc>
              <a:spcBef>
                <a:spcPct val="0"/>
              </a:spcBef>
              <a:buNone/>
              <a:tabLst>
                <a:tab pos="2227263" algn="l"/>
              </a:tabLst>
              <a:defRPr sz="2800" b="1" i="0" kern="1200" spc="-50" baseline="0">
                <a:solidFill>
                  <a:schemeClr val="tx1"/>
                </a:solidFill>
                <a:latin typeface="Arial" panose="020B0604020202020204" pitchFamily="34" charset="0"/>
                <a:ea typeface="+mj-ea"/>
                <a:cs typeface="Arial"/>
              </a:defRPr>
            </a:lvl1pPr>
          </a:lstStyle>
          <a:p>
            <a:pPr lvl="0"/>
            <a:r>
              <a:rPr lang="en-US" dirty="0">
                <a:solidFill>
                  <a:prstClr val="black"/>
                </a:solidFill>
                <a:latin typeface="Helvetica" panose="020B0604020202020204" pitchFamily="34" charset="0"/>
                <a:cs typeface="Helvetica" panose="020B0604020202020204" pitchFamily="34" charset="0"/>
              </a:rPr>
              <a:t>Introduction to Argument Directions</a:t>
            </a:r>
            <a:endParaRPr kumimoji="0" lang="en-US" sz="2800" b="1" i="0" u="none" strike="noStrike" kern="1200" cap="none" spc="-50" normalizeH="0" baseline="0" noProof="0" dirty="0">
              <a:ln>
                <a:noFill/>
              </a:ln>
              <a:solidFill>
                <a:prstClr val="black"/>
              </a:solidFill>
              <a:effectLst/>
              <a:uLnTx/>
              <a:uFillTx/>
              <a:latin typeface="Helvetica" panose="020B0604020202020204" pitchFamily="34" charset="0"/>
              <a:ea typeface="+mj-ea"/>
              <a:cs typeface="Helvetica" panose="020B0604020202020204" pitchFamily="34" charset="0"/>
            </a:endParaRPr>
          </a:p>
        </p:txBody>
      </p:sp>
      <p:sp>
        <p:nvSpPr>
          <p:cNvPr id="31" name="Rectangle 30">
            <a:extLst>
              <a:ext uri="{FF2B5EF4-FFF2-40B4-BE49-F238E27FC236}">
                <a16:creationId xmlns:a16="http://schemas.microsoft.com/office/drawing/2014/main" xmlns="" id="{53ADBD0E-AC30-4CB8-AD24-FD52A1B4EDE2}"/>
              </a:ext>
            </a:extLst>
          </p:cNvPr>
          <p:cNvSpPr/>
          <p:nvPr/>
        </p:nvSpPr>
        <p:spPr>
          <a:xfrm>
            <a:off x="1024469" y="1157566"/>
            <a:ext cx="10972800" cy="2743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7" name="Rectangle 36">
            <a:extLst>
              <a:ext uri="{FF2B5EF4-FFF2-40B4-BE49-F238E27FC236}">
                <a16:creationId xmlns:a16="http://schemas.microsoft.com/office/drawing/2014/main" xmlns="" id="{98F2C553-7C4B-4EA3-8730-56C48E6084F7}"/>
              </a:ext>
            </a:extLst>
          </p:cNvPr>
          <p:cNvSpPr/>
          <p:nvPr/>
        </p:nvSpPr>
        <p:spPr>
          <a:xfrm>
            <a:off x="-1" y="6812282"/>
            <a:ext cx="12192001" cy="45719"/>
          </a:xfrm>
          <a:prstGeom prst="rect">
            <a:avLst/>
          </a:prstGeom>
          <a:solidFill>
            <a:srgbClr val="FA42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 name="Rectangle 37">
            <a:extLst>
              <a:ext uri="{FF2B5EF4-FFF2-40B4-BE49-F238E27FC236}">
                <a16:creationId xmlns:a16="http://schemas.microsoft.com/office/drawing/2014/main" xmlns="" id="{9AC202AD-559C-41DE-9AE0-EA5E003805CB}"/>
              </a:ext>
            </a:extLst>
          </p:cNvPr>
          <p:cNvSpPr/>
          <p:nvPr/>
        </p:nvSpPr>
        <p:spPr>
          <a:xfrm>
            <a:off x="381101" y="1243556"/>
            <a:ext cx="11583414" cy="400110"/>
          </a:xfrm>
          <a:prstGeom prst="rect">
            <a:avLst/>
          </a:prstGeom>
        </p:spPr>
        <p:txBody>
          <a:bodyPr wrap="square">
            <a:spAutoFit/>
          </a:bodyPr>
          <a:lstStyle/>
          <a:p>
            <a:pPr lvl="0">
              <a:defRPr/>
            </a:pPr>
            <a:r>
              <a:rPr lang="en-US" sz="2000" dirty="0">
                <a:solidFill>
                  <a:srgbClr val="ED7D31">
                    <a:lumMod val="10000"/>
                  </a:srgbClr>
                </a:solidFill>
                <a:latin typeface="Helvetica" panose="020B0604020202020204" pitchFamily="34" charset="0"/>
                <a:ea typeface="Inter" panose="020B0502030000000004" pitchFamily="34" charset="0"/>
                <a:cs typeface="Helvetica" panose="020B0604020202020204" pitchFamily="34" charset="0"/>
              </a:rPr>
              <a:t>Specify the direction from/to which the data is passed.</a:t>
            </a:r>
          </a:p>
        </p:txBody>
      </p:sp>
      <p:sp>
        <p:nvSpPr>
          <p:cNvPr id="39" name="Rectangle 38">
            <a:extLst>
              <a:ext uri="{FF2B5EF4-FFF2-40B4-BE49-F238E27FC236}">
                <a16:creationId xmlns:a16="http://schemas.microsoft.com/office/drawing/2014/main" xmlns="" id="{0B6FA040-AED1-4CEB-B00A-8A1588CE0DE8}"/>
              </a:ext>
            </a:extLst>
          </p:cNvPr>
          <p:cNvSpPr/>
          <p:nvPr/>
        </p:nvSpPr>
        <p:spPr>
          <a:xfrm>
            <a:off x="384665" y="1157566"/>
            <a:ext cx="73152" cy="2743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 name="Rectangle 39">
            <a:extLst>
              <a:ext uri="{FF2B5EF4-FFF2-40B4-BE49-F238E27FC236}">
                <a16:creationId xmlns:a16="http://schemas.microsoft.com/office/drawing/2014/main" xmlns="" id="{DCC78C35-16D4-416B-B32D-5DC2F552672C}"/>
              </a:ext>
            </a:extLst>
          </p:cNvPr>
          <p:cNvSpPr/>
          <p:nvPr/>
        </p:nvSpPr>
        <p:spPr>
          <a:xfrm>
            <a:off x="511406" y="1157566"/>
            <a:ext cx="73152" cy="2743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1" name="Rectangle 40">
            <a:extLst>
              <a:ext uri="{FF2B5EF4-FFF2-40B4-BE49-F238E27FC236}">
                <a16:creationId xmlns:a16="http://schemas.microsoft.com/office/drawing/2014/main" xmlns="" id="{61507461-5C9A-491C-8F6C-B9026EA93C0C}"/>
              </a:ext>
            </a:extLst>
          </p:cNvPr>
          <p:cNvSpPr/>
          <p:nvPr/>
        </p:nvSpPr>
        <p:spPr>
          <a:xfrm>
            <a:off x="638147" y="1157566"/>
            <a:ext cx="73152" cy="2743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2" name="Rectangle 41">
            <a:extLst>
              <a:ext uri="{FF2B5EF4-FFF2-40B4-BE49-F238E27FC236}">
                <a16:creationId xmlns:a16="http://schemas.microsoft.com/office/drawing/2014/main" xmlns="" id="{EFC12F44-651B-48CD-9F60-57BAB57DC806}"/>
              </a:ext>
            </a:extLst>
          </p:cNvPr>
          <p:cNvSpPr/>
          <p:nvPr/>
        </p:nvSpPr>
        <p:spPr>
          <a:xfrm>
            <a:off x="764888" y="1157566"/>
            <a:ext cx="73152" cy="2743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 name="Rectangle 42">
            <a:extLst>
              <a:ext uri="{FF2B5EF4-FFF2-40B4-BE49-F238E27FC236}">
                <a16:creationId xmlns:a16="http://schemas.microsoft.com/office/drawing/2014/main" xmlns="" id="{A6D9627D-80F0-4437-899C-D8E243118C41}"/>
              </a:ext>
            </a:extLst>
          </p:cNvPr>
          <p:cNvSpPr/>
          <p:nvPr/>
        </p:nvSpPr>
        <p:spPr>
          <a:xfrm>
            <a:off x="891627" y="1157566"/>
            <a:ext cx="73152" cy="2743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45" name="Group 44">
            <a:extLst>
              <a:ext uri="{FF2B5EF4-FFF2-40B4-BE49-F238E27FC236}">
                <a16:creationId xmlns:a16="http://schemas.microsoft.com/office/drawing/2014/main" xmlns="" id="{697EE1A3-C9DF-4F76-B4D2-D700349569B2}"/>
              </a:ext>
            </a:extLst>
          </p:cNvPr>
          <p:cNvGrpSpPr/>
          <p:nvPr/>
        </p:nvGrpSpPr>
        <p:grpSpPr>
          <a:xfrm>
            <a:off x="2388711" y="1995895"/>
            <a:ext cx="7444465" cy="1281528"/>
            <a:chOff x="3891516" y="1003184"/>
            <a:chExt cx="7444465" cy="1409681"/>
          </a:xfrm>
        </p:grpSpPr>
        <p:sp>
          <p:nvSpPr>
            <p:cNvPr id="58" name="Rectangle 57">
              <a:extLst>
                <a:ext uri="{FF2B5EF4-FFF2-40B4-BE49-F238E27FC236}">
                  <a16:creationId xmlns:a16="http://schemas.microsoft.com/office/drawing/2014/main" xmlns="" id="{EC4740D0-1F5F-4890-9953-CAD0DEB36B8E}"/>
                </a:ext>
              </a:extLst>
            </p:cNvPr>
            <p:cNvSpPr/>
            <p:nvPr/>
          </p:nvSpPr>
          <p:spPr>
            <a:xfrm>
              <a:off x="3891516" y="1003184"/>
              <a:ext cx="7444464" cy="1409681"/>
            </a:xfrm>
            <a:prstGeom prst="rect">
              <a:avLst/>
            </a:prstGeom>
            <a:solidFill>
              <a:srgbClr val="FFFFFF"/>
            </a:solidFill>
            <a:ln w="25400" cap="flat" cmpd="sng" algn="ctr">
              <a:solidFill>
                <a:srgbClr val="0067DF"/>
              </a:solidFill>
              <a:prstDash val="solid"/>
            </a:ln>
            <a:effectLst>
              <a:outerShdw blurRad="38100" sx="102000" sy="102000" algn="ctr" rotWithShape="0">
                <a:prstClr val="black">
                  <a:alpha val="5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mn-ea"/>
                <a:cs typeface="Poppins" panose="02000000000000000000" pitchFamily="2" charset="0"/>
              </a:endParaRPr>
            </a:p>
          </p:txBody>
        </p:sp>
        <p:cxnSp>
          <p:nvCxnSpPr>
            <p:cNvPr id="59" name="Straight Connector 58">
              <a:extLst>
                <a:ext uri="{FF2B5EF4-FFF2-40B4-BE49-F238E27FC236}">
                  <a16:creationId xmlns:a16="http://schemas.microsoft.com/office/drawing/2014/main" xmlns="" id="{E6CEBCCC-1865-4A4E-ADBE-88F1D4059D2B}"/>
                </a:ext>
              </a:extLst>
            </p:cNvPr>
            <p:cNvCxnSpPr/>
            <p:nvPr/>
          </p:nvCxnSpPr>
          <p:spPr>
            <a:xfrm>
              <a:off x="5360533" y="1024451"/>
              <a:ext cx="767255" cy="0"/>
            </a:xfrm>
            <a:prstGeom prst="line">
              <a:avLst/>
            </a:prstGeom>
            <a:noFill/>
            <a:ln w="38100" cap="flat" cmpd="sng" algn="ctr">
              <a:solidFill>
                <a:srgbClr val="0067DF"/>
              </a:solidFill>
              <a:prstDash val="solid"/>
            </a:ln>
            <a:effectLst/>
          </p:spPr>
        </p:cxnSp>
        <p:sp>
          <p:nvSpPr>
            <p:cNvPr id="60" name="Title 3">
              <a:extLst>
                <a:ext uri="{FF2B5EF4-FFF2-40B4-BE49-F238E27FC236}">
                  <a16:creationId xmlns:a16="http://schemas.microsoft.com/office/drawing/2014/main" xmlns="" id="{DADF61B2-2DA9-4519-8C1E-F8DBA35E8A6E}"/>
                </a:ext>
              </a:extLst>
            </p:cNvPr>
            <p:cNvSpPr txBox="1">
              <a:spLocks/>
            </p:cNvSpPr>
            <p:nvPr/>
          </p:nvSpPr>
          <p:spPr>
            <a:xfrm>
              <a:off x="5257115" y="1207260"/>
              <a:ext cx="6078865" cy="466307"/>
            </a:xfrm>
            <a:prstGeom prst="rect">
              <a:avLst/>
            </a:prstGeom>
          </p:spPr>
          <p:txBody>
            <a:bodyPr/>
            <a:lstStyle>
              <a:lvl1pPr algn="l" defTabSz="914400" rtl="0" eaLnBrk="1" latinLnBrk="0" hangingPunct="1">
                <a:lnSpc>
                  <a:spcPct val="75000"/>
                </a:lnSpc>
                <a:spcBef>
                  <a:spcPct val="0"/>
                </a:spcBef>
                <a:buNone/>
                <a:defRPr sz="4800" b="1" i="0" kern="1200">
                  <a:solidFill>
                    <a:schemeClr val="tx1"/>
                  </a:solidFill>
                  <a:latin typeface="Bebas Neue" charset="0"/>
                  <a:ea typeface="Bebas Neue" charset="0"/>
                  <a:cs typeface="Bebas Neue" charset="0"/>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2800" b="1" i="0" u="none" strike="noStrike" kern="1200" cap="none" spc="0" normalizeH="0" baseline="0" noProof="0">
                  <a:ln>
                    <a:noFill/>
                  </a:ln>
                  <a:solidFill>
                    <a:srgbClr val="000000"/>
                  </a:solidFill>
                  <a:effectLst/>
                  <a:uLnTx/>
                  <a:uFillTx/>
                  <a:latin typeface="Arial"/>
                  <a:cs typeface="Poppins" panose="02000000000000000000" pitchFamily="2" charset="0"/>
                </a:rPr>
                <a:t>In</a:t>
              </a:r>
            </a:p>
          </p:txBody>
        </p:sp>
        <p:sp>
          <p:nvSpPr>
            <p:cNvPr id="61" name="Title 3">
              <a:extLst>
                <a:ext uri="{FF2B5EF4-FFF2-40B4-BE49-F238E27FC236}">
                  <a16:creationId xmlns:a16="http://schemas.microsoft.com/office/drawing/2014/main" xmlns="" id="{97466220-F153-436C-A4C1-DA56DDB5DB4A}"/>
                </a:ext>
              </a:extLst>
            </p:cNvPr>
            <p:cNvSpPr txBox="1">
              <a:spLocks/>
            </p:cNvSpPr>
            <p:nvPr/>
          </p:nvSpPr>
          <p:spPr>
            <a:xfrm>
              <a:off x="5251607" y="1652298"/>
              <a:ext cx="6084374" cy="627849"/>
            </a:xfrm>
            <a:prstGeom prst="rect">
              <a:avLst/>
            </a:prstGeom>
          </p:spPr>
          <p:txBody>
            <a:bodyPr/>
            <a:lstStyle>
              <a:lvl1pPr algn="l" defTabSz="914400" rtl="0" eaLnBrk="1" latinLnBrk="0" hangingPunct="1">
                <a:lnSpc>
                  <a:spcPct val="75000"/>
                </a:lnSpc>
                <a:spcBef>
                  <a:spcPct val="0"/>
                </a:spcBef>
                <a:buNone/>
                <a:defRPr sz="4800" b="1" i="0" kern="1200">
                  <a:solidFill>
                    <a:schemeClr val="tx1"/>
                  </a:solidFill>
                  <a:latin typeface="Bebas Neue" charset="0"/>
                  <a:ea typeface="Bebas Neue" charset="0"/>
                  <a:cs typeface="Bebas Neue" charset="0"/>
                </a:defRPr>
              </a:lvl1pPr>
            </a:lstStyle>
            <a:p>
              <a:pPr marL="285750" marR="0" lvl="0" indent="-285750" algn="l" defTabSz="914400" rtl="0" eaLnBrk="1" fontAlgn="auto" latinLnBrk="0" hangingPunct="1">
                <a:lnSpc>
                  <a:spcPct val="120000"/>
                </a:lnSpc>
                <a:spcBef>
                  <a:spcPct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000000"/>
                  </a:solidFill>
                  <a:effectLst/>
                  <a:uLnTx/>
                  <a:uFillTx/>
                  <a:latin typeface="Arial"/>
                </a:rPr>
                <a:t>Argument can only be used within a given project</a:t>
              </a:r>
            </a:p>
          </p:txBody>
        </p:sp>
        <p:sp>
          <p:nvSpPr>
            <p:cNvPr id="62" name="Oval 61">
              <a:extLst>
                <a:ext uri="{FF2B5EF4-FFF2-40B4-BE49-F238E27FC236}">
                  <a16:creationId xmlns:a16="http://schemas.microsoft.com/office/drawing/2014/main" xmlns="" id="{D6376709-14EC-4A86-96E3-E51F34428AD2}"/>
                </a:ext>
              </a:extLst>
            </p:cNvPr>
            <p:cNvSpPr/>
            <p:nvPr/>
          </p:nvSpPr>
          <p:spPr>
            <a:xfrm>
              <a:off x="4275034" y="1275040"/>
              <a:ext cx="756182" cy="818319"/>
            </a:xfrm>
            <a:prstGeom prst="ellipse">
              <a:avLst/>
            </a:prstGeom>
            <a:solidFill>
              <a:srgbClr val="0067DF"/>
            </a:solidFill>
            <a:ln w="25400" cap="flat" cmpd="sng" algn="ctr">
              <a:noFill/>
              <a:prstDash val="solid"/>
            </a:ln>
            <a:effectLst/>
          </p:spPr>
          <p:txBody>
            <a:bodyPr lIns="182880" tIns="91440" rtlCol="0" anchor="ct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2200" b="1" i="0" u="none" strike="noStrike" kern="0" cap="none" spc="0" normalizeH="0" baseline="0" noProof="0">
                <a:ln>
                  <a:noFill/>
                </a:ln>
                <a:solidFill>
                  <a:srgbClr val="FFFFFF"/>
                </a:solidFill>
                <a:effectLst/>
                <a:uLnTx/>
                <a:uFillTx/>
                <a:latin typeface="Arial"/>
                <a:ea typeface="+mn-ea"/>
                <a:cs typeface="Poppins" panose="02000000000000000000" pitchFamily="2" charset="0"/>
              </a:endParaRPr>
            </a:p>
          </p:txBody>
        </p:sp>
      </p:grpSp>
      <p:sp>
        <p:nvSpPr>
          <p:cNvPr id="53" name="Rectangle 52">
            <a:extLst>
              <a:ext uri="{FF2B5EF4-FFF2-40B4-BE49-F238E27FC236}">
                <a16:creationId xmlns:a16="http://schemas.microsoft.com/office/drawing/2014/main" xmlns="" id="{A8990052-2CE2-43E1-B024-9CE183AA5D38}"/>
              </a:ext>
            </a:extLst>
          </p:cNvPr>
          <p:cNvSpPr/>
          <p:nvPr/>
        </p:nvSpPr>
        <p:spPr>
          <a:xfrm>
            <a:off x="2388711" y="3488898"/>
            <a:ext cx="7444464" cy="1281528"/>
          </a:xfrm>
          <a:prstGeom prst="rect">
            <a:avLst/>
          </a:prstGeom>
          <a:solidFill>
            <a:srgbClr val="FFFFFF"/>
          </a:solidFill>
          <a:ln w="25400" cap="flat" cmpd="sng" algn="ctr">
            <a:solidFill>
              <a:srgbClr val="FA4616"/>
            </a:solidFill>
            <a:prstDash val="solid"/>
          </a:ln>
          <a:effectLst>
            <a:outerShdw blurRad="38100" sx="102000" sy="102000" algn="ctr" rotWithShape="0">
              <a:prstClr val="black">
                <a:alpha val="5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mn-ea"/>
              <a:cs typeface="Poppins" panose="02000000000000000000" pitchFamily="2" charset="0"/>
            </a:endParaRPr>
          </a:p>
        </p:txBody>
      </p:sp>
      <p:cxnSp>
        <p:nvCxnSpPr>
          <p:cNvPr id="54" name="Straight Connector 53">
            <a:extLst>
              <a:ext uri="{FF2B5EF4-FFF2-40B4-BE49-F238E27FC236}">
                <a16:creationId xmlns:a16="http://schemas.microsoft.com/office/drawing/2014/main" xmlns="" id="{DBBE9A29-DA11-431B-A1F9-9BCF62798A30}"/>
              </a:ext>
            </a:extLst>
          </p:cNvPr>
          <p:cNvCxnSpPr/>
          <p:nvPr/>
        </p:nvCxnSpPr>
        <p:spPr>
          <a:xfrm>
            <a:off x="3857728" y="3508232"/>
            <a:ext cx="767255" cy="0"/>
          </a:xfrm>
          <a:prstGeom prst="line">
            <a:avLst/>
          </a:prstGeom>
          <a:noFill/>
          <a:ln w="38100" cap="flat" cmpd="sng" algn="ctr">
            <a:solidFill>
              <a:srgbClr val="FA4616"/>
            </a:solidFill>
            <a:prstDash val="solid"/>
          </a:ln>
          <a:effectLst/>
        </p:spPr>
      </p:cxnSp>
      <p:sp>
        <p:nvSpPr>
          <p:cNvPr id="55" name="Title 3">
            <a:extLst>
              <a:ext uri="{FF2B5EF4-FFF2-40B4-BE49-F238E27FC236}">
                <a16:creationId xmlns:a16="http://schemas.microsoft.com/office/drawing/2014/main" xmlns="" id="{EAC833BE-15AF-45E8-825D-39ABF230C94B}"/>
              </a:ext>
            </a:extLst>
          </p:cNvPr>
          <p:cNvSpPr txBox="1">
            <a:spLocks/>
          </p:cNvSpPr>
          <p:nvPr/>
        </p:nvSpPr>
        <p:spPr>
          <a:xfrm>
            <a:off x="3754310" y="3674422"/>
            <a:ext cx="6078865" cy="423915"/>
          </a:xfrm>
          <a:prstGeom prst="rect">
            <a:avLst/>
          </a:prstGeom>
        </p:spPr>
        <p:txBody>
          <a:bodyPr/>
          <a:lstStyle>
            <a:lvl1pPr algn="l" defTabSz="914400" rtl="0" eaLnBrk="1" latinLnBrk="0" hangingPunct="1">
              <a:lnSpc>
                <a:spcPct val="75000"/>
              </a:lnSpc>
              <a:spcBef>
                <a:spcPct val="0"/>
              </a:spcBef>
              <a:buNone/>
              <a:defRPr sz="4800" b="1" i="0" kern="1200">
                <a:solidFill>
                  <a:schemeClr val="tx1"/>
                </a:solidFill>
                <a:latin typeface="Bebas Neue" charset="0"/>
                <a:ea typeface="Bebas Neue" charset="0"/>
                <a:cs typeface="Bebas Neue" charset="0"/>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2800" b="1" i="0" u="none" strike="noStrike" kern="1200" cap="none" spc="0" normalizeH="0" baseline="0" noProof="0">
                <a:ln>
                  <a:noFill/>
                </a:ln>
                <a:solidFill>
                  <a:srgbClr val="000000"/>
                </a:solidFill>
                <a:effectLst/>
                <a:uLnTx/>
                <a:uFillTx/>
                <a:latin typeface="Arial"/>
                <a:cs typeface="Poppins" panose="02000000000000000000" pitchFamily="2" charset="0"/>
              </a:rPr>
              <a:t>Out</a:t>
            </a:r>
          </a:p>
        </p:txBody>
      </p:sp>
      <p:sp>
        <p:nvSpPr>
          <p:cNvPr id="56" name="Title 3">
            <a:extLst>
              <a:ext uri="{FF2B5EF4-FFF2-40B4-BE49-F238E27FC236}">
                <a16:creationId xmlns:a16="http://schemas.microsoft.com/office/drawing/2014/main" xmlns="" id="{157A32C0-8AAC-4539-9580-2FDC656CABCE}"/>
              </a:ext>
            </a:extLst>
          </p:cNvPr>
          <p:cNvSpPr txBox="1">
            <a:spLocks/>
          </p:cNvSpPr>
          <p:nvPr/>
        </p:nvSpPr>
        <p:spPr>
          <a:xfrm>
            <a:off x="3748801" y="4079002"/>
            <a:ext cx="6084373" cy="570772"/>
          </a:xfrm>
          <a:prstGeom prst="rect">
            <a:avLst/>
          </a:prstGeom>
        </p:spPr>
        <p:txBody>
          <a:bodyPr/>
          <a:lstStyle>
            <a:lvl1pPr algn="l" defTabSz="914400" rtl="0" eaLnBrk="1" latinLnBrk="0" hangingPunct="1">
              <a:lnSpc>
                <a:spcPct val="75000"/>
              </a:lnSpc>
              <a:spcBef>
                <a:spcPct val="0"/>
              </a:spcBef>
              <a:buNone/>
              <a:defRPr sz="4800" b="1" i="0" kern="1200">
                <a:solidFill>
                  <a:schemeClr val="tx1"/>
                </a:solidFill>
                <a:latin typeface="Bebas Neue" charset="0"/>
                <a:ea typeface="Bebas Neue" charset="0"/>
                <a:cs typeface="Bebas Neue" charset="0"/>
              </a:defRPr>
            </a:lvl1pPr>
          </a:lstStyle>
          <a:p>
            <a:pPr marL="285750" marR="0" lvl="0" indent="-285750" algn="l" defTabSz="914400" rtl="0" eaLnBrk="1" fontAlgn="auto" latinLnBrk="0" hangingPunct="1">
              <a:lnSpc>
                <a:spcPct val="120000"/>
              </a:lnSpc>
              <a:spcBef>
                <a:spcPct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000000"/>
                </a:solidFill>
                <a:effectLst/>
                <a:uLnTx/>
                <a:uFillTx/>
                <a:latin typeface="Arial"/>
              </a:rPr>
              <a:t>Argument can be used to pass data outside a given project</a:t>
            </a:r>
          </a:p>
        </p:txBody>
      </p:sp>
      <p:sp>
        <p:nvSpPr>
          <p:cNvPr id="57" name="Oval 56">
            <a:extLst>
              <a:ext uri="{FF2B5EF4-FFF2-40B4-BE49-F238E27FC236}">
                <a16:creationId xmlns:a16="http://schemas.microsoft.com/office/drawing/2014/main" xmlns="" id="{17AA534E-3427-4060-945F-EBAC4179D407}"/>
              </a:ext>
            </a:extLst>
          </p:cNvPr>
          <p:cNvSpPr/>
          <p:nvPr/>
        </p:nvSpPr>
        <p:spPr>
          <a:xfrm>
            <a:off x="2772229" y="3736040"/>
            <a:ext cx="756182" cy="743926"/>
          </a:xfrm>
          <a:prstGeom prst="ellipse">
            <a:avLst/>
          </a:prstGeom>
          <a:solidFill>
            <a:srgbClr val="FA4616"/>
          </a:solidFill>
          <a:ln w="25400" cap="flat" cmpd="sng" algn="ctr">
            <a:noFill/>
            <a:prstDash val="solid"/>
          </a:ln>
          <a:effectLst/>
        </p:spPr>
        <p:txBody>
          <a:bodyPr lIns="182880" tIns="9144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200" b="1" i="0" u="none" strike="noStrike" kern="0" cap="none" spc="0" normalizeH="0" baseline="0" noProof="0">
              <a:ln>
                <a:noFill/>
              </a:ln>
              <a:solidFill>
                <a:srgbClr val="FFFFFF"/>
              </a:solidFill>
              <a:effectLst/>
              <a:uLnTx/>
              <a:uFillTx/>
              <a:latin typeface="Arial"/>
              <a:ea typeface="+mn-ea"/>
              <a:cs typeface="Poppins" panose="02000000000000000000" pitchFamily="2" charset="0"/>
            </a:endParaRPr>
          </a:p>
        </p:txBody>
      </p:sp>
      <p:sp>
        <p:nvSpPr>
          <p:cNvPr id="48" name="Rectangle 47">
            <a:extLst>
              <a:ext uri="{FF2B5EF4-FFF2-40B4-BE49-F238E27FC236}">
                <a16:creationId xmlns:a16="http://schemas.microsoft.com/office/drawing/2014/main" xmlns="" id="{21855B23-956B-42DF-A81A-B91815F08F6A}"/>
              </a:ext>
            </a:extLst>
          </p:cNvPr>
          <p:cNvSpPr/>
          <p:nvPr/>
        </p:nvSpPr>
        <p:spPr>
          <a:xfrm>
            <a:off x="2388711" y="4981900"/>
            <a:ext cx="7444464" cy="1281528"/>
          </a:xfrm>
          <a:prstGeom prst="rect">
            <a:avLst/>
          </a:prstGeom>
          <a:solidFill>
            <a:srgbClr val="FFFFFF"/>
          </a:solidFill>
          <a:ln w="25400" cap="flat" cmpd="sng" algn="ctr">
            <a:solidFill>
              <a:srgbClr val="FFB50E"/>
            </a:solidFill>
            <a:prstDash val="solid"/>
          </a:ln>
          <a:effectLst>
            <a:outerShdw blurRad="38100" sx="102000" sy="102000" algn="ctr" rotWithShape="0">
              <a:prstClr val="black">
                <a:alpha val="5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mn-ea"/>
              <a:cs typeface="Poppins" panose="02000000000000000000" pitchFamily="2" charset="0"/>
            </a:endParaRPr>
          </a:p>
        </p:txBody>
      </p:sp>
      <p:cxnSp>
        <p:nvCxnSpPr>
          <p:cNvPr id="49" name="Straight Connector 48">
            <a:extLst>
              <a:ext uri="{FF2B5EF4-FFF2-40B4-BE49-F238E27FC236}">
                <a16:creationId xmlns:a16="http://schemas.microsoft.com/office/drawing/2014/main" xmlns="" id="{4B24A35B-A57D-479D-85EC-C4633CB8FBD3}"/>
              </a:ext>
            </a:extLst>
          </p:cNvPr>
          <p:cNvCxnSpPr/>
          <p:nvPr/>
        </p:nvCxnSpPr>
        <p:spPr>
          <a:xfrm>
            <a:off x="3857728" y="5001234"/>
            <a:ext cx="767255" cy="0"/>
          </a:xfrm>
          <a:prstGeom prst="line">
            <a:avLst/>
          </a:prstGeom>
          <a:noFill/>
          <a:ln w="38100" cap="flat" cmpd="sng" algn="ctr">
            <a:solidFill>
              <a:srgbClr val="FFB50E"/>
            </a:solidFill>
            <a:prstDash val="solid"/>
          </a:ln>
          <a:effectLst/>
        </p:spPr>
      </p:cxnSp>
      <p:sp>
        <p:nvSpPr>
          <p:cNvPr id="50" name="Title 3">
            <a:extLst>
              <a:ext uri="{FF2B5EF4-FFF2-40B4-BE49-F238E27FC236}">
                <a16:creationId xmlns:a16="http://schemas.microsoft.com/office/drawing/2014/main" xmlns="" id="{B49CF63E-00F7-4CFA-B415-7F2DE6C053E5}"/>
              </a:ext>
            </a:extLst>
          </p:cNvPr>
          <p:cNvSpPr txBox="1">
            <a:spLocks/>
          </p:cNvSpPr>
          <p:nvPr/>
        </p:nvSpPr>
        <p:spPr>
          <a:xfrm>
            <a:off x="3754310" y="5167424"/>
            <a:ext cx="6078865" cy="423915"/>
          </a:xfrm>
          <a:prstGeom prst="rect">
            <a:avLst/>
          </a:prstGeom>
        </p:spPr>
        <p:txBody>
          <a:bodyPr/>
          <a:lstStyle>
            <a:lvl1pPr algn="l" defTabSz="914400" rtl="0" eaLnBrk="1" latinLnBrk="0" hangingPunct="1">
              <a:lnSpc>
                <a:spcPct val="75000"/>
              </a:lnSpc>
              <a:spcBef>
                <a:spcPct val="0"/>
              </a:spcBef>
              <a:buNone/>
              <a:defRPr sz="4800" b="1" i="0" kern="1200">
                <a:solidFill>
                  <a:schemeClr val="tx1"/>
                </a:solidFill>
                <a:latin typeface="Bebas Neue" charset="0"/>
                <a:ea typeface="Bebas Neue" charset="0"/>
                <a:cs typeface="Bebas Neue" charset="0"/>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2800" b="1" i="0" u="none" strike="noStrike" kern="1200" cap="none" spc="0" normalizeH="0" baseline="0" noProof="0">
                <a:ln>
                  <a:noFill/>
                </a:ln>
                <a:solidFill>
                  <a:srgbClr val="000000"/>
                </a:solidFill>
                <a:effectLst/>
                <a:uLnTx/>
                <a:uFillTx/>
                <a:latin typeface="Arial"/>
                <a:cs typeface="Poppins" panose="02000000000000000000" pitchFamily="2" charset="0"/>
              </a:rPr>
              <a:t>In/Out</a:t>
            </a:r>
          </a:p>
        </p:txBody>
      </p:sp>
      <p:sp>
        <p:nvSpPr>
          <p:cNvPr id="51" name="Title 3">
            <a:extLst>
              <a:ext uri="{FF2B5EF4-FFF2-40B4-BE49-F238E27FC236}">
                <a16:creationId xmlns:a16="http://schemas.microsoft.com/office/drawing/2014/main" xmlns="" id="{25C2E4B2-A20E-4CAC-821A-8E23CDF2CD3F}"/>
              </a:ext>
            </a:extLst>
          </p:cNvPr>
          <p:cNvSpPr txBox="1">
            <a:spLocks/>
          </p:cNvSpPr>
          <p:nvPr/>
        </p:nvSpPr>
        <p:spPr>
          <a:xfrm>
            <a:off x="3748802" y="5572004"/>
            <a:ext cx="6084372" cy="570772"/>
          </a:xfrm>
          <a:prstGeom prst="rect">
            <a:avLst/>
          </a:prstGeom>
        </p:spPr>
        <p:txBody>
          <a:bodyPr/>
          <a:lstStyle>
            <a:lvl1pPr algn="l" defTabSz="914400" rtl="0" eaLnBrk="1" latinLnBrk="0" hangingPunct="1">
              <a:lnSpc>
                <a:spcPct val="75000"/>
              </a:lnSpc>
              <a:spcBef>
                <a:spcPct val="0"/>
              </a:spcBef>
              <a:buNone/>
              <a:defRPr sz="4800" b="1" i="0" kern="1200">
                <a:solidFill>
                  <a:schemeClr val="tx1"/>
                </a:solidFill>
                <a:latin typeface="Bebas Neue" charset="0"/>
                <a:ea typeface="Bebas Neue" charset="0"/>
                <a:cs typeface="Bebas Neue" charset="0"/>
              </a:defRPr>
            </a:lvl1pPr>
          </a:lstStyle>
          <a:p>
            <a:pPr marL="285750" marR="0" lvl="0" indent="-285750" algn="l" defTabSz="914400" rtl="0" eaLnBrk="1" fontAlgn="auto" latinLnBrk="0" hangingPunct="1">
              <a:lnSpc>
                <a:spcPct val="120000"/>
              </a:lnSpc>
              <a:spcBef>
                <a:spcPct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000000"/>
                </a:solidFill>
                <a:effectLst/>
                <a:uLnTx/>
                <a:uFillTx/>
                <a:latin typeface="Arial"/>
              </a:rPr>
              <a:t>Argument can be used both within and outside a project</a:t>
            </a:r>
          </a:p>
        </p:txBody>
      </p:sp>
      <p:sp>
        <p:nvSpPr>
          <p:cNvPr id="52" name="Oval 51">
            <a:extLst>
              <a:ext uri="{FF2B5EF4-FFF2-40B4-BE49-F238E27FC236}">
                <a16:creationId xmlns:a16="http://schemas.microsoft.com/office/drawing/2014/main" xmlns="" id="{E4CDAC07-6C37-498E-AB87-944926DFDA4C}"/>
              </a:ext>
            </a:extLst>
          </p:cNvPr>
          <p:cNvSpPr/>
          <p:nvPr/>
        </p:nvSpPr>
        <p:spPr>
          <a:xfrm>
            <a:off x="2772229" y="5229042"/>
            <a:ext cx="756182" cy="743926"/>
          </a:xfrm>
          <a:prstGeom prst="ellipse">
            <a:avLst/>
          </a:prstGeom>
          <a:solidFill>
            <a:srgbClr val="FFB50E"/>
          </a:solidFill>
          <a:ln w="25400" cap="flat" cmpd="sng" algn="ctr">
            <a:noFill/>
            <a:prstDash val="solid"/>
          </a:ln>
          <a:effectLst/>
        </p:spPr>
        <p:txBody>
          <a:bodyPr lIns="182880" tIns="9144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200" b="1" i="0" u="none" strike="noStrike" kern="0" cap="none" spc="0" normalizeH="0" baseline="0" noProof="0">
              <a:ln>
                <a:noFill/>
              </a:ln>
              <a:solidFill>
                <a:srgbClr val="FFFFFF"/>
              </a:solidFill>
              <a:effectLst/>
              <a:uLnTx/>
              <a:uFillTx/>
              <a:latin typeface="Arial"/>
              <a:ea typeface="+mn-ea"/>
              <a:cs typeface="Poppins" panose="02000000000000000000" pitchFamily="2" charset="0"/>
            </a:endParaRPr>
          </a:p>
        </p:txBody>
      </p:sp>
      <p:sp>
        <p:nvSpPr>
          <p:cNvPr id="63" name="TextBox 62">
            <a:extLst>
              <a:ext uri="{FF2B5EF4-FFF2-40B4-BE49-F238E27FC236}">
                <a16:creationId xmlns:a16="http://schemas.microsoft.com/office/drawing/2014/main" xmlns="" id="{4A88E337-3AED-4EC3-A595-B3A5BEBF9F89}"/>
              </a:ext>
            </a:extLst>
          </p:cNvPr>
          <p:cNvSpPr txBox="1"/>
          <p:nvPr/>
        </p:nvSpPr>
        <p:spPr>
          <a:xfrm>
            <a:off x="2913630" y="2364034"/>
            <a:ext cx="527709" cy="461665"/>
          </a:xfrm>
          <a:prstGeom prst="rect">
            <a:avLst/>
          </a:prstGeom>
          <a:noFill/>
        </p:spPr>
        <p:txBody>
          <a:bodyPr wrap="none" rtlCol="0">
            <a:spAutoFit/>
          </a:bodyPr>
          <a:lstStyle/>
          <a:p>
            <a:r>
              <a:rPr lang="en-US" sz="2400" b="1">
                <a:solidFill>
                  <a:srgbClr val="FFFFFF"/>
                </a:solidFill>
                <a:latin typeface="Arial"/>
              </a:rPr>
              <a:t>01</a:t>
            </a:r>
          </a:p>
        </p:txBody>
      </p:sp>
      <p:sp>
        <p:nvSpPr>
          <p:cNvPr id="64" name="TextBox 63">
            <a:extLst>
              <a:ext uri="{FF2B5EF4-FFF2-40B4-BE49-F238E27FC236}">
                <a16:creationId xmlns:a16="http://schemas.microsoft.com/office/drawing/2014/main" xmlns="" id="{6167D7F6-CAF6-4E12-A22D-BE37285C6AEE}"/>
              </a:ext>
            </a:extLst>
          </p:cNvPr>
          <p:cNvSpPr txBox="1"/>
          <p:nvPr/>
        </p:nvSpPr>
        <p:spPr>
          <a:xfrm>
            <a:off x="2899116" y="3862683"/>
            <a:ext cx="527709" cy="461665"/>
          </a:xfrm>
          <a:prstGeom prst="rect">
            <a:avLst/>
          </a:prstGeom>
          <a:noFill/>
        </p:spPr>
        <p:txBody>
          <a:bodyPr wrap="none" rtlCol="0">
            <a:spAutoFit/>
          </a:bodyPr>
          <a:lstStyle/>
          <a:p>
            <a:r>
              <a:rPr lang="en-US" sz="2400" b="1">
                <a:solidFill>
                  <a:srgbClr val="FFFFFF"/>
                </a:solidFill>
                <a:latin typeface="Arial"/>
              </a:rPr>
              <a:t>02</a:t>
            </a:r>
          </a:p>
        </p:txBody>
      </p:sp>
      <p:sp>
        <p:nvSpPr>
          <p:cNvPr id="65" name="TextBox 64">
            <a:extLst>
              <a:ext uri="{FF2B5EF4-FFF2-40B4-BE49-F238E27FC236}">
                <a16:creationId xmlns:a16="http://schemas.microsoft.com/office/drawing/2014/main" xmlns="" id="{81A98D15-18D5-4358-84F8-01AD4214528D}"/>
              </a:ext>
            </a:extLst>
          </p:cNvPr>
          <p:cNvSpPr txBox="1"/>
          <p:nvPr/>
        </p:nvSpPr>
        <p:spPr>
          <a:xfrm>
            <a:off x="2899116" y="5370199"/>
            <a:ext cx="527709" cy="461665"/>
          </a:xfrm>
          <a:prstGeom prst="rect">
            <a:avLst/>
          </a:prstGeom>
          <a:noFill/>
        </p:spPr>
        <p:txBody>
          <a:bodyPr wrap="none" rtlCol="0">
            <a:spAutoFit/>
          </a:bodyPr>
          <a:lstStyle/>
          <a:p>
            <a:r>
              <a:rPr lang="en-US" sz="2400" b="1">
                <a:solidFill>
                  <a:srgbClr val="FFFFFF"/>
                </a:solidFill>
                <a:latin typeface="Arial"/>
              </a:rPr>
              <a:t>03</a:t>
            </a:r>
          </a:p>
        </p:txBody>
      </p:sp>
    </p:spTree>
    <p:custDataLst>
      <p:tags r:id="rId1"/>
    </p:custDataLst>
    <p:extLst>
      <p:ext uri="{BB962C8B-B14F-4D97-AF65-F5344CB8AC3E}">
        <p14:creationId xmlns:p14="http://schemas.microsoft.com/office/powerpoint/2010/main" val="36155719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xmlns="" id="{315B12EF-73AA-45B9-8ED1-1CEA999685FB}"/>
              </a:ext>
            </a:extLst>
          </p:cNvPr>
          <p:cNvPicPr>
            <a:picLocks noChangeAspect="1"/>
          </p:cNvPicPr>
          <p:nvPr/>
        </p:nvPicPr>
        <p:blipFill>
          <a:blip r:embed="rId4"/>
          <a:srcRect/>
          <a:stretch/>
        </p:blipFill>
        <p:spPr>
          <a:xfrm>
            <a:off x="10353196" y="349030"/>
            <a:ext cx="1419987" cy="325698"/>
          </a:xfrm>
          <a:prstGeom prst="rect">
            <a:avLst/>
          </a:prstGeom>
        </p:spPr>
      </p:pic>
      <p:sp>
        <p:nvSpPr>
          <p:cNvPr id="23" name="Freeform: Shape 41">
            <a:extLst>
              <a:ext uri="{FF2B5EF4-FFF2-40B4-BE49-F238E27FC236}">
                <a16:creationId xmlns:a16="http://schemas.microsoft.com/office/drawing/2014/main" xmlns="" id="{107486C9-CB0B-4CA7-A35A-8B31BD58AAA8}"/>
              </a:ext>
            </a:extLst>
          </p:cNvPr>
          <p:cNvSpPr txBox="1">
            <a:spLocks/>
          </p:cNvSpPr>
          <p:nvPr/>
        </p:nvSpPr>
        <p:spPr>
          <a:xfrm rot="16200000">
            <a:off x="9350039" y="515505"/>
            <a:ext cx="520273" cy="520405"/>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chemeClr val="bg1">
              <a:lumMod val="85000"/>
              <a:alpha val="50000"/>
            </a:schemeClr>
          </a:solidFill>
        </p:spPr>
        <p:txBody>
          <a:bodyPr wrap="square">
            <a:noAutofit/>
          </a:bodyPr>
          <a:lstStyle>
            <a:lvl1pPr marL="0" indent="0" algn="l" defTabSz="457200" rtl="0" eaLnBrk="1" latinLnBrk="0" hangingPunct="1">
              <a:spcBef>
                <a:spcPts val="1000"/>
              </a:spcBef>
              <a:buFont typeface="Arial"/>
              <a:buNone/>
              <a:defRPr sz="14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14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14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14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1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1000"/>
              </a:spcBef>
              <a:spcAft>
                <a:spcPts val="0"/>
              </a:spcAft>
              <a:buClrTx/>
              <a:buSzTx/>
              <a:buFont typeface="Arial"/>
              <a:buNone/>
              <a:tabLst/>
              <a:defRPr/>
            </a:pPr>
            <a:r>
              <a:rPr kumimoji="0" lang="en-US" sz="1400" b="0" i="0" u="none" strike="noStrike" kern="1200" cap="none" spc="0" normalizeH="0" baseline="0" noProof="0">
                <a:ln>
                  <a:noFill/>
                </a:ln>
                <a:solidFill>
                  <a:prstClr val="white">
                    <a:alpha val="0"/>
                  </a:prstClr>
                </a:solidFill>
                <a:effectLst/>
                <a:uLnTx/>
                <a:uFillTx/>
                <a:latin typeface="Arial"/>
                <a:ea typeface="+mn-ea"/>
                <a:cs typeface="Arial"/>
              </a:rPr>
              <a:t> </a:t>
            </a:r>
          </a:p>
        </p:txBody>
      </p:sp>
      <p:sp>
        <p:nvSpPr>
          <p:cNvPr id="24" name="TextBox 23">
            <a:extLst>
              <a:ext uri="{FF2B5EF4-FFF2-40B4-BE49-F238E27FC236}">
                <a16:creationId xmlns:a16="http://schemas.microsoft.com/office/drawing/2014/main" xmlns="" id="{06C24D5D-838D-4538-9DDD-5D6A300F05FD}"/>
              </a:ext>
            </a:extLst>
          </p:cNvPr>
          <p:cNvSpPr txBox="1">
            <a:spLocks/>
          </p:cNvSpPr>
          <p:nvPr/>
        </p:nvSpPr>
        <p:spPr>
          <a:xfrm>
            <a:off x="7041922" y="1"/>
            <a:ext cx="2011251" cy="783591"/>
          </a:xfrm>
          <a:custGeom>
            <a:avLst/>
            <a:gdLst>
              <a:gd name="connsiteX0" fmla="*/ 0 w 2010727"/>
              <a:gd name="connsiteY0" fmla="*/ 0 h 783591"/>
              <a:gd name="connsiteX1" fmla="*/ 554656 w 2010727"/>
              <a:gd name="connsiteY1" fmla="*/ 0 h 783591"/>
              <a:gd name="connsiteX2" fmla="*/ 572969 w 2010727"/>
              <a:gd name="connsiteY2" fmla="*/ 33738 h 783591"/>
              <a:gd name="connsiteX3" fmla="*/ 1005363 w 2010727"/>
              <a:gd name="connsiteY3" fmla="*/ 263640 h 783591"/>
              <a:gd name="connsiteX4" fmla="*/ 1437757 w 2010727"/>
              <a:gd name="connsiteY4" fmla="*/ 33738 h 783591"/>
              <a:gd name="connsiteX5" fmla="*/ 1456070 w 2010727"/>
              <a:gd name="connsiteY5" fmla="*/ 0 h 783591"/>
              <a:gd name="connsiteX6" fmla="*/ 2010727 w 2010727"/>
              <a:gd name="connsiteY6" fmla="*/ 0 h 783591"/>
              <a:gd name="connsiteX7" fmla="*/ 1964925 w 2010727"/>
              <a:gd name="connsiteY7" fmla="*/ 147550 h 783591"/>
              <a:gd name="connsiteX8" fmla="*/ 1005363 w 2010727"/>
              <a:gd name="connsiteY8" fmla="*/ 783591 h 783591"/>
              <a:gd name="connsiteX9" fmla="*/ 45802 w 2010727"/>
              <a:gd name="connsiteY9" fmla="*/ 147550 h 783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10727" h="783591">
                <a:moveTo>
                  <a:pt x="0" y="0"/>
                </a:moveTo>
                <a:lnTo>
                  <a:pt x="554656" y="0"/>
                </a:lnTo>
                <a:lnTo>
                  <a:pt x="572969" y="33738"/>
                </a:lnTo>
                <a:cubicBezTo>
                  <a:pt x="666677" y="172444"/>
                  <a:pt x="825370" y="263640"/>
                  <a:pt x="1005363" y="263640"/>
                </a:cubicBezTo>
                <a:cubicBezTo>
                  <a:pt x="1185356" y="263640"/>
                  <a:pt x="1344049" y="172444"/>
                  <a:pt x="1437757" y="33738"/>
                </a:cubicBezTo>
                <a:lnTo>
                  <a:pt x="1456070" y="0"/>
                </a:lnTo>
                <a:lnTo>
                  <a:pt x="2010727" y="0"/>
                </a:lnTo>
                <a:lnTo>
                  <a:pt x="1964925" y="147550"/>
                </a:lnTo>
                <a:cubicBezTo>
                  <a:pt x="1806831" y="521325"/>
                  <a:pt x="1436725" y="783591"/>
                  <a:pt x="1005363" y="783591"/>
                </a:cubicBezTo>
                <a:cubicBezTo>
                  <a:pt x="574001" y="783591"/>
                  <a:pt x="203895" y="521325"/>
                  <a:pt x="45802" y="147550"/>
                </a:cubicBezTo>
                <a:close/>
              </a:path>
            </a:pathLst>
          </a:custGeom>
          <a:solidFill>
            <a:schemeClr val="bg1">
              <a:lumMod val="85000"/>
              <a:alpha val="50000"/>
            </a:schemeClr>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1000"/>
              </a:spcBef>
              <a:spcAft>
                <a:spcPts val="0"/>
              </a:spcAft>
              <a:buClrTx/>
              <a:buSzTx/>
              <a:buFont typeface="Arial"/>
              <a:buNone/>
              <a:tabLst/>
              <a:defRPr/>
            </a:pPr>
            <a:r>
              <a:rPr kumimoji="0" lang="en-US" sz="2000" b="0" i="0" u="none" strike="noStrike" kern="1200" cap="none" spc="0" normalizeH="0" baseline="0" noProof="0">
                <a:ln>
                  <a:noFill/>
                </a:ln>
                <a:solidFill>
                  <a:prstClr val="white">
                    <a:alpha val="0"/>
                  </a:prstClr>
                </a:solidFill>
                <a:effectLst/>
                <a:uLnTx/>
                <a:uFillTx/>
                <a:latin typeface="Arial"/>
                <a:ea typeface="+mn-ea"/>
                <a:cs typeface="Arial"/>
              </a:rPr>
              <a:t> </a:t>
            </a:r>
          </a:p>
        </p:txBody>
      </p:sp>
      <p:grpSp>
        <p:nvGrpSpPr>
          <p:cNvPr id="25" name="Group 24">
            <a:extLst>
              <a:ext uri="{FF2B5EF4-FFF2-40B4-BE49-F238E27FC236}">
                <a16:creationId xmlns:a16="http://schemas.microsoft.com/office/drawing/2014/main" xmlns="" id="{A31CAD9F-F30B-4992-BA61-4038E6DC28DD}"/>
              </a:ext>
            </a:extLst>
          </p:cNvPr>
          <p:cNvGrpSpPr/>
          <p:nvPr/>
        </p:nvGrpSpPr>
        <p:grpSpPr>
          <a:xfrm>
            <a:off x="6991767" y="244608"/>
            <a:ext cx="4972747" cy="549346"/>
            <a:chOff x="6989946" y="244608"/>
            <a:chExt cx="4971452" cy="549346"/>
          </a:xfrm>
        </p:grpSpPr>
        <p:sp>
          <p:nvSpPr>
            <p:cNvPr id="26" name="Freeform: Shape 25">
              <a:extLst>
                <a:ext uri="{FF2B5EF4-FFF2-40B4-BE49-F238E27FC236}">
                  <a16:creationId xmlns:a16="http://schemas.microsoft.com/office/drawing/2014/main" xmlns="" id="{085B2156-6479-48C3-820F-1BA99C6A8199}"/>
                </a:ext>
              </a:extLst>
            </p:cNvPr>
            <p:cNvSpPr/>
            <p:nvPr userDrawn="1"/>
          </p:nvSpPr>
          <p:spPr>
            <a:xfrm rot="5400000">
              <a:off x="11021749" y="-145696"/>
              <a:ext cx="549346" cy="1329953"/>
            </a:xfrm>
            <a:custGeom>
              <a:avLst/>
              <a:gdLst>
                <a:gd name="connsiteX0" fmla="*/ 520400 w 549346"/>
                <a:gd name="connsiteY0" fmla="*/ 28951 h 1329953"/>
                <a:gd name="connsiteX1" fmla="*/ 520400 w 549346"/>
                <a:gd name="connsiteY1" fmla="*/ 7 h 1329953"/>
                <a:gd name="connsiteX2" fmla="*/ 549346 w 549346"/>
                <a:gd name="connsiteY2" fmla="*/ 7 h 1329953"/>
                <a:gd name="connsiteX3" fmla="*/ 549346 w 549346"/>
                <a:gd name="connsiteY3" fmla="*/ 28951 h 1329953"/>
                <a:gd name="connsiteX4" fmla="*/ 520400 w 549346"/>
                <a:gd name="connsiteY4" fmla="*/ 289151 h 1329953"/>
                <a:gd name="connsiteX5" fmla="*/ 520400 w 549346"/>
                <a:gd name="connsiteY5" fmla="*/ 260207 h 1329953"/>
                <a:gd name="connsiteX6" fmla="*/ 549346 w 549346"/>
                <a:gd name="connsiteY6" fmla="*/ 260207 h 1329953"/>
                <a:gd name="connsiteX7" fmla="*/ 549346 w 549346"/>
                <a:gd name="connsiteY7" fmla="*/ 289151 h 1329953"/>
                <a:gd name="connsiteX8" fmla="*/ 520400 w 549346"/>
                <a:gd name="connsiteY8" fmla="*/ 549351 h 1329953"/>
                <a:gd name="connsiteX9" fmla="*/ 520400 w 549346"/>
                <a:gd name="connsiteY9" fmla="*/ 520407 h 1329953"/>
                <a:gd name="connsiteX10" fmla="*/ 549346 w 549346"/>
                <a:gd name="connsiteY10" fmla="*/ 520407 h 1329953"/>
                <a:gd name="connsiteX11" fmla="*/ 549346 w 549346"/>
                <a:gd name="connsiteY11" fmla="*/ 549351 h 1329953"/>
                <a:gd name="connsiteX12" fmla="*/ 520400 w 549346"/>
                <a:gd name="connsiteY12" fmla="*/ 809555 h 1329953"/>
                <a:gd name="connsiteX13" fmla="*/ 520400 w 549346"/>
                <a:gd name="connsiteY13" fmla="*/ 780609 h 1329953"/>
                <a:gd name="connsiteX14" fmla="*/ 549346 w 549346"/>
                <a:gd name="connsiteY14" fmla="*/ 780609 h 1329953"/>
                <a:gd name="connsiteX15" fmla="*/ 549346 w 549346"/>
                <a:gd name="connsiteY15" fmla="*/ 809555 h 1329953"/>
                <a:gd name="connsiteX16" fmla="*/ 520400 w 549346"/>
                <a:gd name="connsiteY16" fmla="*/ 1069753 h 1329953"/>
                <a:gd name="connsiteX17" fmla="*/ 520400 w 549346"/>
                <a:gd name="connsiteY17" fmla="*/ 1040809 h 1329953"/>
                <a:gd name="connsiteX18" fmla="*/ 549346 w 549346"/>
                <a:gd name="connsiteY18" fmla="*/ 1040809 h 1329953"/>
                <a:gd name="connsiteX19" fmla="*/ 549346 w 549346"/>
                <a:gd name="connsiteY19" fmla="*/ 1069753 h 1329953"/>
                <a:gd name="connsiteX20" fmla="*/ 520400 w 549346"/>
                <a:gd name="connsiteY20" fmla="*/ 1329953 h 1329953"/>
                <a:gd name="connsiteX21" fmla="*/ 520400 w 549346"/>
                <a:gd name="connsiteY21" fmla="*/ 1301009 h 1329953"/>
                <a:gd name="connsiteX22" fmla="*/ 549346 w 549346"/>
                <a:gd name="connsiteY22" fmla="*/ 1301009 h 1329953"/>
                <a:gd name="connsiteX23" fmla="*/ 549346 w 549346"/>
                <a:gd name="connsiteY23" fmla="*/ 1329953 h 1329953"/>
                <a:gd name="connsiteX24" fmla="*/ 260201 w 549346"/>
                <a:gd name="connsiteY24" fmla="*/ 28949 h 1329953"/>
                <a:gd name="connsiteX25" fmla="*/ 260201 w 549346"/>
                <a:gd name="connsiteY25" fmla="*/ 3 h 1329953"/>
                <a:gd name="connsiteX26" fmla="*/ 289145 w 549346"/>
                <a:gd name="connsiteY26" fmla="*/ 3 h 1329953"/>
                <a:gd name="connsiteX27" fmla="*/ 289145 w 549346"/>
                <a:gd name="connsiteY27" fmla="*/ 28949 h 1329953"/>
                <a:gd name="connsiteX28" fmla="*/ 0 w 549346"/>
                <a:gd name="connsiteY28" fmla="*/ 28947 h 1329953"/>
                <a:gd name="connsiteX29" fmla="*/ 0 w 549346"/>
                <a:gd name="connsiteY29" fmla="*/ 0 h 1329953"/>
                <a:gd name="connsiteX30" fmla="*/ 28944 w 549346"/>
                <a:gd name="connsiteY30" fmla="*/ 0 h 1329953"/>
                <a:gd name="connsiteX31" fmla="*/ 28944 w 549346"/>
                <a:gd name="connsiteY31" fmla="*/ 28947 h 1329953"/>
                <a:gd name="connsiteX32" fmla="*/ 0 w 549346"/>
                <a:gd name="connsiteY32" fmla="*/ 289147 h 1329953"/>
                <a:gd name="connsiteX33" fmla="*/ 0 w 549346"/>
                <a:gd name="connsiteY33" fmla="*/ 260203 h 1329953"/>
                <a:gd name="connsiteX34" fmla="*/ 28944 w 549346"/>
                <a:gd name="connsiteY34" fmla="*/ 260203 h 1329953"/>
                <a:gd name="connsiteX35" fmla="*/ 28944 w 549346"/>
                <a:gd name="connsiteY35" fmla="*/ 289147 h 1329953"/>
                <a:gd name="connsiteX36" fmla="*/ 0 w 549346"/>
                <a:gd name="connsiteY36" fmla="*/ 549347 h 1329953"/>
                <a:gd name="connsiteX37" fmla="*/ 0 w 549346"/>
                <a:gd name="connsiteY37" fmla="*/ 520403 h 1329953"/>
                <a:gd name="connsiteX38" fmla="*/ 28944 w 549346"/>
                <a:gd name="connsiteY38" fmla="*/ 520403 h 1329953"/>
                <a:gd name="connsiteX39" fmla="*/ 28944 w 549346"/>
                <a:gd name="connsiteY39" fmla="*/ 549347 h 1329953"/>
                <a:gd name="connsiteX40" fmla="*/ 0 w 549346"/>
                <a:gd name="connsiteY40" fmla="*/ 809549 h 1329953"/>
                <a:gd name="connsiteX41" fmla="*/ 0 w 549346"/>
                <a:gd name="connsiteY41" fmla="*/ 780603 h 1329953"/>
                <a:gd name="connsiteX42" fmla="*/ 28944 w 549346"/>
                <a:gd name="connsiteY42" fmla="*/ 780603 h 1329953"/>
                <a:gd name="connsiteX43" fmla="*/ 28944 w 549346"/>
                <a:gd name="connsiteY43" fmla="*/ 809549 h 1329953"/>
                <a:gd name="connsiteX44" fmla="*/ 0 w 549346"/>
                <a:gd name="connsiteY44" fmla="*/ 1069747 h 1329953"/>
                <a:gd name="connsiteX45" fmla="*/ 0 w 549346"/>
                <a:gd name="connsiteY45" fmla="*/ 1040803 h 1329953"/>
                <a:gd name="connsiteX46" fmla="*/ 28944 w 549346"/>
                <a:gd name="connsiteY46" fmla="*/ 1040803 h 1329953"/>
                <a:gd name="connsiteX47" fmla="*/ 28944 w 549346"/>
                <a:gd name="connsiteY47" fmla="*/ 1069747 h 1329953"/>
                <a:gd name="connsiteX48" fmla="*/ 0 w 549346"/>
                <a:gd name="connsiteY48" fmla="*/ 1329947 h 1329953"/>
                <a:gd name="connsiteX49" fmla="*/ 0 w 549346"/>
                <a:gd name="connsiteY49" fmla="*/ 1301003 h 1329953"/>
                <a:gd name="connsiteX50" fmla="*/ 28944 w 549346"/>
                <a:gd name="connsiteY50" fmla="*/ 1301003 h 1329953"/>
                <a:gd name="connsiteX51" fmla="*/ 28944 w 549346"/>
                <a:gd name="connsiteY51" fmla="*/ 1329947 h 1329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549346" h="1329953">
                  <a:moveTo>
                    <a:pt x="520400" y="28951"/>
                  </a:moveTo>
                  <a:lnTo>
                    <a:pt x="520400" y="7"/>
                  </a:lnTo>
                  <a:lnTo>
                    <a:pt x="549346" y="7"/>
                  </a:lnTo>
                  <a:lnTo>
                    <a:pt x="549346" y="28951"/>
                  </a:lnTo>
                  <a:close/>
                  <a:moveTo>
                    <a:pt x="520400" y="289151"/>
                  </a:moveTo>
                  <a:lnTo>
                    <a:pt x="520400" y="260207"/>
                  </a:lnTo>
                  <a:lnTo>
                    <a:pt x="549346" y="260207"/>
                  </a:lnTo>
                  <a:lnTo>
                    <a:pt x="549346" y="289151"/>
                  </a:lnTo>
                  <a:close/>
                  <a:moveTo>
                    <a:pt x="520400" y="549351"/>
                  </a:moveTo>
                  <a:lnTo>
                    <a:pt x="520400" y="520407"/>
                  </a:lnTo>
                  <a:lnTo>
                    <a:pt x="549346" y="520407"/>
                  </a:lnTo>
                  <a:lnTo>
                    <a:pt x="549346" y="549351"/>
                  </a:lnTo>
                  <a:close/>
                  <a:moveTo>
                    <a:pt x="520400" y="809555"/>
                  </a:moveTo>
                  <a:lnTo>
                    <a:pt x="520400" y="780609"/>
                  </a:lnTo>
                  <a:lnTo>
                    <a:pt x="549346" y="780609"/>
                  </a:lnTo>
                  <a:lnTo>
                    <a:pt x="549346" y="809555"/>
                  </a:lnTo>
                  <a:close/>
                  <a:moveTo>
                    <a:pt x="520400" y="1069753"/>
                  </a:moveTo>
                  <a:lnTo>
                    <a:pt x="520400" y="1040809"/>
                  </a:lnTo>
                  <a:lnTo>
                    <a:pt x="549346" y="1040809"/>
                  </a:lnTo>
                  <a:lnTo>
                    <a:pt x="549346" y="1069753"/>
                  </a:lnTo>
                  <a:close/>
                  <a:moveTo>
                    <a:pt x="520400" y="1329953"/>
                  </a:moveTo>
                  <a:lnTo>
                    <a:pt x="520400" y="1301009"/>
                  </a:lnTo>
                  <a:lnTo>
                    <a:pt x="549346" y="1301009"/>
                  </a:lnTo>
                  <a:lnTo>
                    <a:pt x="549346" y="1329953"/>
                  </a:lnTo>
                  <a:close/>
                  <a:moveTo>
                    <a:pt x="260201" y="28949"/>
                  </a:moveTo>
                  <a:lnTo>
                    <a:pt x="260201" y="3"/>
                  </a:lnTo>
                  <a:lnTo>
                    <a:pt x="289145" y="3"/>
                  </a:lnTo>
                  <a:lnTo>
                    <a:pt x="289145" y="28949"/>
                  </a:lnTo>
                  <a:close/>
                  <a:moveTo>
                    <a:pt x="0" y="28947"/>
                  </a:moveTo>
                  <a:lnTo>
                    <a:pt x="0" y="0"/>
                  </a:lnTo>
                  <a:lnTo>
                    <a:pt x="28944" y="0"/>
                  </a:lnTo>
                  <a:lnTo>
                    <a:pt x="28944" y="28947"/>
                  </a:lnTo>
                  <a:close/>
                  <a:moveTo>
                    <a:pt x="0" y="289147"/>
                  </a:moveTo>
                  <a:lnTo>
                    <a:pt x="0" y="260203"/>
                  </a:lnTo>
                  <a:lnTo>
                    <a:pt x="28944" y="260203"/>
                  </a:lnTo>
                  <a:lnTo>
                    <a:pt x="28944" y="289147"/>
                  </a:lnTo>
                  <a:close/>
                  <a:moveTo>
                    <a:pt x="0" y="549347"/>
                  </a:moveTo>
                  <a:lnTo>
                    <a:pt x="0" y="520403"/>
                  </a:lnTo>
                  <a:lnTo>
                    <a:pt x="28944" y="520403"/>
                  </a:lnTo>
                  <a:lnTo>
                    <a:pt x="28944" y="549347"/>
                  </a:lnTo>
                  <a:close/>
                  <a:moveTo>
                    <a:pt x="0" y="809549"/>
                  </a:moveTo>
                  <a:lnTo>
                    <a:pt x="0" y="780603"/>
                  </a:lnTo>
                  <a:lnTo>
                    <a:pt x="28944" y="780603"/>
                  </a:lnTo>
                  <a:lnTo>
                    <a:pt x="28944" y="809549"/>
                  </a:lnTo>
                  <a:close/>
                  <a:moveTo>
                    <a:pt x="0" y="1069747"/>
                  </a:moveTo>
                  <a:lnTo>
                    <a:pt x="0" y="1040803"/>
                  </a:lnTo>
                  <a:lnTo>
                    <a:pt x="28944" y="1040803"/>
                  </a:lnTo>
                  <a:lnTo>
                    <a:pt x="28944" y="1069747"/>
                  </a:lnTo>
                  <a:close/>
                  <a:moveTo>
                    <a:pt x="0" y="1329947"/>
                  </a:moveTo>
                  <a:lnTo>
                    <a:pt x="0" y="1301003"/>
                  </a:lnTo>
                  <a:lnTo>
                    <a:pt x="28944" y="1301003"/>
                  </a:lnTo>
                  <a:lnTo>
                    <a:pt x="28944" y="1329947"/>
                  </a:lnTo>
                  <a:close/>
                </a:path>
              </a:pathLst>
            </a:custGeom>
            <a:solidFill>
              <a:schemeClr val="tx2">
                <a:alpha val="20000"/>
              </a:schemeClr>
            </a:solidFill>
            <a:ln w="10294"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 name="Freeform: Shape 26">
              <a:extLst>
                <a:ext uri="{FF2B5EF4-FFF2-40B4-BE49-F238E27FC236}">
                  <a16:creationId xmlns:a16="http://schemas.microsoft.com/office/drawing/2014/main" xmlns="" id="{71382546-D670-4A70-89F9-354396744765}"/>
                </a:ext>
              </a:extLst>
            </p:cNvPr>
            <p:cNvSpPr/>
            <p:nvPr userDrawn="1"/>
          </p:nvSpPr>
          <p:spPr>
            <a:xfrm rot="5400000">
              <a:off x="7380249" y="-145695"/>
              <a:ext cx="549346" cy="1329951"/>
            </a:xfrm>
            <a:custGeom>
              <a:avLst/>
              <a:gdLst>
                <a:gd name="connsiteX0" fmla="*/ 520400 w 549346"/>
                <a:gd name="connsiteY0" fmla="*/ 28950 h 1329951"/>
                <a:gd name="connsiteX1" fmla="*/ 520400 w 549346"/>
                <a:gd name="connsiteY1" fmla="*/ 5 h 1329951"/>
                <a:gd name="connsiteX2" fmla="*/ 549346 w 549346"/>
                <a:gd name="connsiteY2" fmla="*/ 5 h 1329951"/>
                <a:gd name="connsiteX3" fmla="*/ 549346 w 549346"/>
                <a:gd name="connsiteY3" fmla="*/ 28950 h 1329951"/>
                <a:gd name="connsiteX4" fmla="*/ 520400 w 549346"/>
                <a:gd name="connsiteY4" fmla="*/ 289149 h 1329951"/>
                <a:gd name="connsiteX5" fmla="*/ 520400 w 549346"/>
                <a:gd name="connsiteY5" fmla="*/ 260205 h 1329951"/>
                <a:gd name="connsiteX6" fmla="*/ 549346 w 549346"/>
                <a:gd name="connsiteY6" fmla="*/ 260205 h 1329951"/>
                <a:gd name="connsiteX7" fmla="*/ 549346 w 549346"/>
                <a:gd name="connsiteY7" fmla="*/ 289149 h 1329951"/>
                <a:gd name="connsiteX8" fmla="*/ 520400 w 549346"/>
                <a:gd name="connsiteY8" fmla="*/ 549350 h 1329951"/>
                <a:gd name="connsiteX9" fmla="*/ 520400 w 549346"/>
                <a:gd name="connsiteY9" fmla="*/ 520405 h 1329951"/>
                <a:gd name="connsiteX10" fmla="*/ 549346 w 549346"/>
                <a:gd name="connsiteY10" fmla="*/ 520405 h 1329951"/>
                <a:gd name="connsiteX11" fmla="*/ 549346 w 549346"/>
                <a:gd name="connsiteY11" fmla="*/ 549350 h 1329951"/>
                <a:gd name="connsiteX12" fmla="*/ 520400 w 549346"/>
                <a:gd name="connsiteY12" fmla="*/ 809553 h 1329951"/>
                <a:gd name="connsiteX13" fmla="*/ 520400 w 549346"/>
                <a:gd name="connsiteY13" fmla="*/ 780608 h 1329951"/>
                <a:gd name="connsiteX14" fmla="*/ 549346 w 549346"/>
                <a:gd name="connsiteY14" fmla="*/ 780608 h 1329951"/>
                <a:gd name="connsiteX15" fmla="*/ 549346 w 549346"/>
                <a:gd name="connsiteY15" fmla="*/ 809553 h 1329951"/>
                <a:gd name="connsiteX16" fmla="*/ 520400 w 549346"/>
                <a:gd name="connsiteY16" fmla="*/ 1069751 h 1329951"/>
                <a:gd name="connsiteX17" fmla="*/ 520400 w 549346"/>
                <a:gd name="connsiteY17" fmla="*/ 1040807 h 1329951"/>
                <a:gd name="connsiteX18" fmla="*/ 549346 w 549346"/>
                <a:gd name="connsiteY18" fmla="*/ 1040807 h 1329951"/>
                <a:gd name="connsiteX19" fmla="*/ 549346 w 549346"/>
                <a:gd name="connsiteY19" fmla="*/ 1069751 h 1329951"/>
                <a:gd name="connsiteX20" fmla="*/ 520400 w 549346"/>
                <a:gd name="connsiteY20" fmla="*/ 1329951 h 1329951"/>
                <a:gd name="connsiteX21" fmla="*/ 520400 w 549346"/>
                <a:gd name="connsiteY21" fmla="*/ 1301007 h 1329951"/>
                <a:gd name="connsiteX22" fmla="*/ 549346 w 549346"/>
                <a:gd name="connsiteY22" fmla="*/ 1301007 h 1329951"/>
                <a:gd name="connsiteX23" fmla="*/ 549346 w 549346"/>
                <a:gd name="connsiteY23" fmla="*/ 1329951 h 1329951"/>
                <a:gd name="connsiteX24" fmla="*/ 260201 w 549346"/>
                <a:gd name="connsiteY24" fmla="*/ 28947 h 1329951"/>
                <a:gd name="connsiteX25" fmla="*/ 260201 w 549346"/>
                <a:gd name="connsiteY25" fmla="*/ 2 h 1329951"/>
                <a:gd name="connsiteX26" fmla="*/ 289145 w 549346"/>
                <a:gd name="connsiteY26" fmla="*/ 2 h 1329951"/>
                <a:gd name="connsiteX27" fmla="*/ 289145 w 549346"/>
                <a:gd name="connsiteY27" fmla="*/ 28947 h 1329951"/>
                <a:gd name="connsiteX28" fmla="*/ 260201 w 549346"/>
                <a:gd name="connsiteY28" fmla="*/ 289147 h 1329951"/>
                <a:gd name="connsiteX29" fmla="*/ 260201 w 549346"/>
                <a:gd name="connsiteY29" fmla="*/ 260203 h 1329951"/>
                <a:gd name="connsiteX30" fmla="*/ 289145 w 549346"/>
                <a:gd name="connsiteY30" fmla="*/ 260203 h 1329951"/>
                <a:gd name="connsiteX31" fmla="*/ 289145 w 549346"/>
                <a:gd name="connsiteY31" fmla="*/ 289147 h 1329951"/>
                <a:gd name="connsiteX32" fmla="*/ 260201 w 549346"/>
                <a:gd name="connsiteY32" fmla="*/ 549348 h 1329951"/>
                <a:gd name="connsiteX33" fmla="*/ 260201 w 549346"/>
                <a:gd name="connsiteY33" fmla="*/ 520403 h 1329951"/>
                <a:gd name="connsiteX34" fmla="*/ 289145 w 549346"/>
                <a:gd name="connsiteY34" fmla="*/ 520403 h 1329951"/>
                <a:gd name="connsiteX35" fmla="*/ 289145 w 549346"/>
                <a:gd name="connsiteY35" fmla="*/ 549348 h 1329951"/>
                <a:gd name="connsiteX36" fmla="*/ 260201 w 549346"/>
                <a:gd name="connsiteY36" fmla="*/ 809551 h 1329951"/>
                <a:gd name="connsiteX37" fmla="*/ 260201 w 549346"/>
                <a:gd name="connsiteY37" fmla="*/ 780605 h 1329951"/>
                <a:gd name="connsiteX38" fmla="*/ 289145 w 549346"/>
                <a:gd name="connsiteY38" fmla="*/ 780605 h 1329951"/>
                <a:gd name="connsiteX39" fmla="*/ 289145 w 549346"/>
                <a:gd name="connsiteY39" fmla="*/ 809551 h 1329951"/>
                <a:gd name="connsiteX40" fmla="*/ 260201 w 549346"/>
                <a:gd name="connsiteY40" fmla="*/ 1069748 h 1329951"/>
                <a:gd name="connsiteX41" fmla="*/ 260201 w 549346"/>
                <a:gd name="connsiteY41" fmla="*/ 1040804 h 1329951"/>
                <a:gd name="connsiteX42" fmla="*/ 289145 w 549346"/>
                <a:gd name="connsiteY42" fmla="*/ 1040804 h 1329951"/>
                <a:gd name="connsiteX43" fmla="*/ 289145 w 549346"/>
                <a:gd name="connsiteY43" fmla="*/ 1069748 h 1329951"/>
                <a:gd name="connsiteX44" fmla="*/ 260201 w 549346"/>
                <a:gd name="connsiteY44" fmla="*/ 1329948 h 1329951"/>
                <a:gd name="connsiteX45" fmla="*/ 260201 w 549346"/>
                <a:gd name="connsiteY45" fmla="*/ 1301004 h 1329951"/>
                <a:gd name="connsiteX46" fmla="*/ 289145 w 549346"/>
                <a:gd name="connsiteY46" fmla="*/ 1301004 h 1329951"/>
                <a:gd name="connsiteX47" fmla="*/ 289145 w 549346"/>
                <a:gd name="connsiteY47" fmla="*/ 1329948 h 1329951"/>
                <a:gd name="connsiteX48" fmla="*/ 0 w 549346"/>
                <a:gd name="connsiteY48" fmla="*/ 28945 h 1329951"/>
                <a:gd name="connsiteX49" fmla="*/ 0 w 549346"/>
                <a:gd name="connsiteY49" fmla="*/ 0 h 1329951"/>
                <a:gd name="connsiteX50" fmla="*/ 28944 w 549346"/>
                <a:gd name="connsiteY50" fmla="*/ 0 h 1329951"/>
                <a:gd name="connsiteX51" fmla="*/ 28944 w 549346"/>
                <a:gd name="connsiteY51" fmla="*/ 28945 h 1329951"/>
                <a:gd name="connsiteX52" fmla="*/ 0 w 549346"/>
                <a:gd name="connsiteY52" fmla="*/ 289145 h 1329951"/>
                <a:gd name="connsiteX53" fmla="*/ 0 w 549346"/>
                <a:gd name="connsiteY53" fmla="*/ 260201 h 1329951"/>
                <a:gd name="connsiteX54" fmla="*/ 28944 w 549346"/>
                <a:gd name="connsiteY54" fmla="*/ 260201 h 1329951"/>
                <a:gd name="connsiteX55" fmla="*/ 28944 w 549346"/>
                <a:gd name="connsiteY55" fmla="*/ 289145 h 1329951"/>
                <a:gd name="connsiteX56" fmla="*/ 0 w 549346"/>
                <a:gd name="connsiteY56" fmla="*/ 549346 h 1329951"/>
                <a:gd name="connsiteX57" fmla="*/ 0 w 549346"/>
                <a:gd name="connsiteY57" fmla="*/ 520401 h 1329951"/>
                <a:gd name="connsiteX58" fmla="*/ 28944 w 549346"/>
                <a:gd name="connsiteY58" fmla="*/ 520401 h 1329951"/>
                <a:gd name="connsiteX59" fmla="*/ 28944 w 549346"/>
                <a:gd name="connsiteY59" fmla="*/ 549346 h 1329951"/>
                <a:gd name="connsiteX60" fmla="*/ 0 w 549346"/>
                <a:gd name="connsiteY60" fmla="*/ 809547 h 1329951"/>
                <a:gd name="connsiteX61" fmla="*/ 0 w 549346"/>
                <a:gd name="connsiteY61" fmla="*/ 780602 h 1329951"/>
                <a:gd name="connsiteX62" fmla="*/ 28944 w 549346"/>
                <a:gd name="connsiteY62" fmla="*/ 780602 h 1329951"/>
                <a:gd name="connsiteX63" fmla="*/ 28944 w 549346"/>
                <a:gd name="connsiteY63" fmla="*/ 809547 h 1329951"/>
                <a:gd name="connsiteX64" fmla="*/ 0 w 549346"/>
                <a:gd name="connsiteY64" fmla="*/ 1069746 h 1329951"/>
                <a:gd name="connsiteX65" fmla="*/ 0 w 549346"/>
                <a:gd name="connsiteY65" fmla="*/ 1040802 h 1329951"/>
                <a:gd name="connsiteX66" fmla="*/ 28944 w 549346"/>
                <a:gd name="connsiteY66" fmla="*/ 1040802 h 1329951"/>
                <a:gd name="connsiteX67" fmla="*/ 28944 w 549346"/>
                <a:gd name="connsiteY67" fmla="*/ 1069746 h 1329951"/>
                <a:gd name="connsiteX68" fmla="*/ 0 w 549346"/>
                <a:gd name="connsiteY68" fmla="*/ 1329946 h 1329951"/>
                <a:gd name="connsiteX69" fmla="*/ 0 w 549346"/>
                <a:gd name="connsiteY69" fmla="*/ 1301002 h 1329951"/>
                <a:gd name="connsiteX70" fmla="*/ 28944 w 549346"/>
                <a:gd name="connsiteY70" fmla="*/ 1301002 h 1329951"/>
                <a:gd name="connsiteX71" fmla="*/ 28944 w 549346"/>
                <a:gd name="connsiteY71" fmla="*/ 1329946 h 1329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549346" h="1329951">
                  <a:moveTo>
                    <a:pt x="520400" y="28950"/>
                  </a:moveTo>
                  <a:lnTo>
                    <a:pt x="520400" y="5"/>
                  </a:lnTo>
                  <a:lnTo>
                    <a:pt x="549346" y="5"/>
                  </a:lnTo>
                  <a:lnTo>
                    <a:pt x="549346" y="28950"/>
                  </a:lnTo>
                  <a:close/>
                  <a:moveTo>
                    <a:pt x="520400" y="289149"/>
                  </a:moveTo>
                  <a:lnTo>
                    <a:pt x="520400" y="260205"/>
                  </a:lnTo>
                  <a:lnTo>
                    <a:pt x="549346" y="260205"/>
                  </a:lnTo>
                  <a:lnTo>
                    <a:pt x="549346" y="289149"/>
                  </a:lnTo>
                  <a:close/>
                  <a:moveTo>
                    <a:pt x="520400" y="549350"/>
                  </a:moveTo>
                  <a:lnTo>
                    <a:pt x="520400" y="520405"/>
                  </a:lnTo>
                  <a:lnTo>
                    <a:pt x="549346" y="520405"/>
                  </a:lnTo>
                  <a:lnTo>
                    <a:pt x="549346" y="549350"/>
                  </a:lnTo>
                  <a:close/>
                  <a:moveTo>
                    <a:pt x="520400" y="809553"/>
                  </a:moveTo>
                  <a:lnTo>
                    <a:pt x="520400" y="780608"/>
                  </a:lnTo>
                  <a:lnTo>
                    <a:pt x="549346" y="780608"/>
                  </a:lnTo>
                  <a:lnTo>
                    <a:pt x="549346" y="809553"/>
                  </a:lnTo>
                  <a:close/>
                  <a:moveTo>
                    <a:pt x="520400" y="1069751"/>
                  </a:moveTo>
                  <a:lnTo>
                    <a:pt x="520400" y="1040807"/>
                  </a:lnTo>
                  <a:lnTo>
                    <a:pt x="549346" y="1040807"/>
                  </a:lnTo>
                  <a:lnTo>
                    <a:pt x="549346" y="1069751"/>
                  </a:lnTo>
                  <a:close/>
                  <a:moveTo>
                    <a:pt x="520400" y="1329951"/>
                  </a:moveTo>
                  <a:lnTo>
                    <a:pt x="520400" y="1301007"/>
                  </a:lnTo>
                  <a:lnTo>
                    <a:pt x="549346" y="1301007"/>
                  </a:lnTo>
                  <a:lnTo>
                    <a:pt x="549346" y="1329951"/>
                  </a:lnTo>
                  <a:close/>
                  <a:moveTo>
                    <a:pt x="260201" y="28947"/>
                  </a:moveTo>
                  <a:lnTo>
                    <a:pt x="260201" y="2"/>
                  </a:lnTo>
                  <a:lnTo>
                    <a:pt x="289145" y="2"/>
                  </a:lnTo>
                  <a:lnTo>
                    <a:pt x="289145" y="28947"/>
                  </a:lnTo>
                  <a:close/>
                  <a:moveTo>
                    <a:pt x="260201" y="289147"/>
                  </a:moveTo>
                  <a:lnTo>
                    <a:pt x="260201" y="260203"/>
                  </a:lnTo>
                  <a:lnTo>
                    <a:pt x="289145" y="260203"/>
                  </a:lnTo>
                  <a:lnTo>
                    <a:pt x="289145" y="289147"/>
                  </a:lnTo>
                  <a:close/>
                  <a:moveTo>
                    <a:pt x="260201" y="549348"/>
                  </a:moveTo>
                  <a:lnTo>
                    <a:pt x="260201" y="520403"/>
                  </a:lnTo>
                  <a:lnTo>
                    <a:pt x="289145" y="520403"/>
                  </a:lnTo>
                  <a:lnTo>
                    <a:pt x="289145" y="549348"/>
                  </a:lnTo>
                  <a:close/>
                  <a:moveTo>
                    <a:pt x="260201" y="809551"/>
                  </a:moveTo>
                  <a:lnTo>
                    <a:pt x="260201" y="780605"/>
                  </a:lnTo>
                  <a:lnTo>
                    <a:pt x="289145" y="780605"/>
                  </a:lnTo>
                  <a:lnTo>
                    <a:pt x="289145" y="809551"/>
                  </a:lnTo>
                  <a:close/>
                  <a:moveTo>
                    <a:pt x="260201" y="1069748"/>
                  </a:moveTo>
                  <a:lnTo>
                    <a:pt x="260201" y="1040804"/>
                  </a:lnTo>
                  <a:lnTo>
                    <a:pt x="289145" y="1040804"/>
                  </a:lnTo>
                  <a:lnTo>
                    <a:pt x="289145" y="1069748"/>
                  </a:lnTo>
                  <a:close/>
                  <a:moveTo>
                    <a:pt x="260201" y="1329948"/>
                  </a:moveTo>
                  <a:lnTo>
                    <a:pt x="260201" y="1301004"/>
                  </a:lnTo>
                  <a:lnTo>
                    <a:pt x="289145" y="1301004"/>
                  </a:lnTo>
                  <a:lnTo>
                    <a:pt x="289145" y="1329948"/>
                  </a:lnTo>
                  <a:close/>
                  <a:moveTo>
                    <a:pt x="0" y="28945"/>
                  </a:moveTo>
                  <a:lnTo>
                    <a:pt x="0" y="0"/>
                  </a:lnTo>
                  <a:lnTo>
                    <a:pt x="28944" y="0"/>
                  </a:lnTo>
                  <a:lnTo>
                    <a:pt x="28944" y="28945"/>
                  </a:lnTo>
                  <a:close/>
                  <a:moveTo>
                    <a:pt x="0" y="289145"/>
                  </a:moveTo>
                  <a:lnTo>
                    <a:pt x="0" y="260201"/>
                  </a:lnTo>
                  <a:lnTo>
                    <a:pt x="28944" y="260201"/>
                  </a:lnTo>
                  <a:lnTo>
                    <a:pt x="28944" y="289145"/>
                  </a:lnTo>
                  <a:close/>
                  <a:moveTo>
                    <a:pt x="0" y="549346"/>
                  </a:moveTo>
                  <a:lnTo>
                    <a:pt x="0" y="520401"/>
                  </a:lnTo>
                  <a:lnTo>
                    <a:pt x="28944" y="520401"/>
                  </a:lnTo>
                  <a:lnTo>
                    <a:pt x="28944" y="549346"/>
                  </a:lnTo>
                  <a:close/>
                  <a:moveTo>
                    <a:pt x="0" y="809547"/>
                  </a:moveTo>
                  <a:lnTo>
                    <a:pt x="0" y="780602"/>
                  </a:lnTo>
                  <a:lnTo>
                    <a:pt x="28944" y="780602"/>
                  </a:lnTo>
                  <a:lnTo>
                    <a:pt x="28944" y="809547"/>
                  </a:lnTo>
                  <a:close/>
                  <a:moveTo>
                    <a:pt x="0" y="1069746"/>
                  </a:moveTo>
                  <a:lnTo>
                    <a:pt x="0" y="1040802"/>
                  </a:lnTo>
                  <a:lnTo>
                    <a:pt x="28944" y="1040802"/>
                  </a:lnTo>
                  <a:lnTo>
                    <a:pt x="28944" y="1069746"/>
                  </a:lnTo>
                  <a:close/>
                  <a:moveTo>
                    <a:pt x="0" y="1329946"/>
                  </a:moveTo>
                  <a:lnTo>
                    <a:pt x="0" y="1301002"/>
                  </a:lnTo>
                  <a:lnTo>
                    <a:pt x="28944" y="1301002"/>
                  </a:lnTo>
                  <a:lnTo>
                    <a:pt x="28944" y="1329946"/>
                  </a:lnTo>
                  <a:close/>
                </a:path>
              </a:pathLst>
            </a:custGeom>
            <a:solidFill>
              <a:schemeClr val="tx2">
                <a:alpha val="20000"/>
              </a:schemeClr>
            </a:solidFill>
            <a:ln w="10294"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 name="Freeform: Shape 27">
              <a:extLst>
                <a:ext uri="{FF2B5EF4-FFF2-40B4-BE49-F238E27FC236}">
                  <a16:creationId xmlns:a16="http://schemas.microsoft.com/office/drawing/2014/main" xmlns="" id="{1002DD15-AFAC-4EFB-A129-2542BC5F5194}"/>
                </a:ext>
              </a:extLst>
            </p:cNvPr>
            <p:cNvSpPr/>
            <p:nvPr userDrawn="1"/>
          </p:nvSpPr>
          <p:spPr>
            <a:xfrm rot="5400000">
              <a:off x="8941015" y="-145695"/>
              <a:ext cx="549346" cy="1329951"/>
            </a:xfrm>
            <a:custGeom>
              <a:avLst/>
              <a:gdLst>
                <a:gd name="connsiteX0" fmla="*/ 520400 w 549346"/>
                <a:gd name="connsiteY0" fmla="*/ 28950 h 1329951"/>
                <a:gd name="connsiteX1" fmla="*/ 520400 w 549346"/>
                <a:gd name="connsiteY1" fmla="*/ 5 h 1329951"/>
                <a:gd name="connsiteX2" fmla="*/ 549346 w 549346"/>
                <a:gd name="connsiteY2" fmla="*/ 5 h 1329951"/>
                <a:gd name="connsiteX3" fmla="*/ 549346 w 549346"/>
                <a:gd name="connsiteY3" fmla="*/ 28950 h 1329951"/>
                <a:gd name="connsiteX4" fmla="*/ 520400 w 549346"/>
                <a:gd name="connsiteY4" fmla="*/ 289149 h 1329951"/>
                <a:gd name="connsiteX5" fmla="*/ 520400 w 549346"/>
                <a:gd name="connsiteY5" fmla="*/ 260205 h 1329951"/>
                <a:gd name="connsiteX6" fmla="*/ 549346 w 549346"/>
                <a:gd name="connsiteY6" fmla="*/ 260205 h 1329951"/>
                <a:gd name="connsiteX7" fmla="*/ 549346 w 549346"/>
                <a:gd name="connsiteY7" fmla="*/ 289149 h 1329951"/>
                <a:gd name="connsiteX8" fmla="*/ 520400 w 549346"/>
                <a:gd name="connsiteY8" fmla="*/ 549350 h 1329951"/>
                <a:gd name="connsiteX9" fmla="*/ 520400 w 549346"/>
                <a:gd name="connsiteY9" fmla="*/ 520405 h 1329951"/>
                <a:gd name="connsiteX10" fmla="*/ 549346 w 549346"/>
                <a:gd name="connsiteY10" fmla="*/ 520405 h 1329951"/>
                <a:gd name="connsiteX11" fmla="*/ 549346 w 549346"/>
                <a:gd name="connsiteY11" fmla="*/ 549350 h 1329951"/>
                <a:gd name="connsiteX12" fmla="*/ 520400 w 549346"/>
                <a:gd name="connsiteY12" fmla="*/ 809553 h 1329951"/>
                <a:gd name="connsiteX13" fmla="*/ 520400 w 549346"/>
                <a:gd name="connsiteY13" fmla="*/ 780608 h 1329951"/>
                <a:gd name="connsiteX14" fmla="*/ 549346 w 549346"/>
                <a:gd name="connsiteY14" fmla="*/ 780608 h 1329951"/>
                <a:gd name="connsiteX15" fmla="*/ 549346 w 549346"/>
                <a:gd name="connsiteY15" fmla="*/ 809553 h 1329951"/>
                <a:gd name="connsiteX16" fmla="*/ 520400 w 549346"/>
                <a:gd name="connsiteY16" fmla="*/ 1069751 h 1329951"/>
                <a:gd name="connsiteX17" fmla="*/ 520400 w 549346"/>
                <a:gd name="connsiteY17" fmla="*/ 1040807 h 1329951"/>
                <a:gd name="connsiteX18" fmla="*/ 549346 w 549346"/>
                <a:gd name="connsiteY18" fmla="*/ 1040807 h 1329951"/>
                <a:gd name="connsiteX19" fmla="*/ 549346 w 549346"/>
                <a:gd name="connsiteY19" fmla="*/ 1069751 h 1329951"/>
                <a:gd name="connsiteX20" fmla="*/ 520400 w 549346"/>
                <a:gd name="connsiteY20" fmla="*/ 1329951 h 1329951"/>
                <a:gd name="connsiteX21" fmla="*/ 520400 w 549346"/>
                <a:gd name="connsiteY21" fmla="*/ 1301007 h 1329951"/>
                <a:gd name="connsiteX22" fmla="*/ 549346 w 549346"/>
                <a:gd name="connsiteY22" fmla="*/ 1301007 h 1329951"/>
                <a:gd name="connsiteX23" fmla="*/ 549346 w 549346"/>
                <a:gd name="connsiteY23" fmla="*/ 1329951 h 1329951"/>
                <a:gd name="connsiteX24" fmla="*/ 260201 w 549346"/>
                <a:gd name="connsiteY24" fmla="*/ 28947 h 1329951"/>
                <a:gd name="connsiteX25" fmla="*/ 260201 w 549346"/>
                <a:gd name="connsiteY25" fmla="*/ 2 h 1329951"/>
                <a:gd name="connsiteX26" fmla="*/ 289145 w 549346"/>
                <a:gd name="connsiteY26" fmla="*/ 2 h 1329951"/>
                <a:gd name="connsiteX27" fmla="*/ 289145 w 549346"/>
                <a:gd name="connsiteY27" fmla="*/ 28947 h 1329951"/>
                <a:gd name="connsiteX28" fmla="*/ 260201 w 549346"/>
                <a:gd name="connsiteY28" fmla="*/ 289147 h 1329951"/>
                <a:gd name="connsiteX29" fmla="*/ 260201 w 549346"/>
                <a:gd name="connsiteY29" fmla="*/ 260203 h 1329951"/>
                <a:gd name="connsiteX30" fmla="*/ 289145 w 549346"/>
                <a:gd name="connsiteY30" fmla="*/ 260203 h 1329951"/>
                <a:gd name="connsiteX31" fmla="*/ 289145 w 549346"/>
                <a:gd name="connsiteY31" fmla="*/ 289147 h 1329951"/>
                <a:gd name="connsiteX32" fmla="*/ 260201 w 549346"/>
                <a:gd name="connsiteY32" fmla="*/ 549348 h 1329951"/>
                <a:gd name="connsiteX33" fmla="*/ 260201 w 549346"/>
                <a:gd name="connsiteY33" fmla="*/ 520403 h 1329951"/>
                <a:gd name="connsiteX34" fmla="*/ 289145 w 549346"/>
                <a:gd name="connsiteY34" fmla="*/ 520403 h 1329951"/>
                <a:gd name="connsiteX35" fmla="*/ 289145 w 549346"/>
                <a:gd name="connsiteY35" fmla="*/ 549348 h 1329951"/>
                <a:gd name="connsiteX36" fmla="*/ 260201 w 549346"/>
                <a:gd name="connsiteY36" fmla="*/ 809551 h 1329951"/>
                <a:gd name="connsiteX37" fmla="*/ 260201 w 549346"/>
                <a:gd name="connsiteY37" fmla="*/ 780605 h 1329951"/>
                <a:gd name="connsiteX38" fmla="*/ 289145 w 549346"/>
                <a:gd name="connsiteY38" fmla="*/ 780605 h 1329951"/>
                <a:gd name="connsiteX39" fmla="*/ 289145 w 549346"/>
                <a:gd name="connsiteY39" fmla="*/ 809551 h 1329951"/>
                <a:gd name="connsiteX40" fmla="*/ 260201 w 549346"/>
                <a:gd name="connsiteY40" fmla="*/ 1069748 h 1329951"/>
                <a:gd name="connsiteX41" fmla="*/ 260201 w 549346"/>
                <a:gd name="connsiteY41" fmla="*/ 1040804 h 1329951"/>
                <a:gd name="connsiteX42" fmla="*/ 289145 w 549346"/>
                <a:gd name="connsiteY42" fmla="*/ 1040804 h 1329951"/>
                <a:gd name="connsiteX43" fmla="*/ 289145 w 549346"/>
                <a:gd name="connsiteY43" fmla="*/ 1069748 h 1329951"/>
                <a:gd name="connsiteX44" fmla="*/ 260201 w 549346"/>
                <a:gd name="connsiteY44" fmla="*/ 1329948 h 1329951"/>
                <a:gd name="connsiteX45" fmla="*/ 260201 w 549346"/>
                <a:gd name="connsiteY45" fmla="*/ 1301004 h 1329951"/>
                <a:gd name="connsiteX46" fmla="*/ 289145 w 549346"/>
                <a:gd name="connsiteY46" fmla="*/ 1301004 h 1329951"/>
                <a:gd name="connsiteX47" fmla="*/ 289145 w 549346"/>
                <a:gd name="connsiteY47" fmla="*/ 1329948 h 1329951"/>
                <a:gd name="connsiteX48" fmla="*/ 0 w 549346"/>
                <a:gd name="connsiteY48" fmla="*/ 28945 h 1329951"/>
                <a:gd name="connsiteX49" fmla="*/ 0 w 549346"/>
                <a:gd name="connsiteY49" fmla="*/ 0 h 1329951"/>
                <a:gd name="connsiteX50" fmla="*/ 28944 w 549346"/>
                <a:gd name="connsiteY50" fmla="*/ 0 h 1329951"/>
                <a:gd name="connsiteX51" fmla="*/ 28944 w 549346"/>
                <a:gd name="connsiteY51" fmla="*/ 28945 h 1329951"/>
                <a:gd name="connsiteX52" fmla="*/ 0 w 549346"/>
                <a:gd name="connsiteY52" fmla="*/ 289145 h 1329951"/>
                <a:gd name="connsiteX53" fmla="*/ 0 w 549346"/>
                <a:gd name="connsiteY53" fmla="*/ 260201 h 1329951"/>
                <a:gd name="connsiteX54" fmla="*/ 28944 w 549346"/>
                <a:gd name="connsiteY54" fmla="*/ 260201 h 1329951"/>
                <a:gd name="connsiteX55" fmla="*/ 28944 w 549346"/>
                <a:gd name="connsiteY55" fmla="*/ 289145 h 1329951"/>
                <a:gd name="connsiteX56" fmla="*/ 0 w 549346"/>
                <a:gd name="connsiteY56" fmla="*/ 549346 h 1329951"/>
                <a:gd name="connsiteX57" fmla="*/ 0 w 549346"/>
                <a:gd name="connsiteY57" fmla="*/ 520401 h 1329951"/>
                <a:gd name="connsiteX58" fmla="*/ 28944 w 549346"/>
                <a:gd name="connsiteY58" fmla="*/ 520401 h 1329951"/>
                <a:gd name="connsiteX59" fmla="*/ 28944 w 549346"/>
                <a:gd name="connsiteY59" fmla="*/ 549346 h 1329951"/>
                <a:gd name="connsiteX60" fmla="*/ 0 w 549346"/>
                <a:gd name="connsiteY60" fmla="*/ 809547 h 1329951"/>
                <a:gd name="connsiteX61" fmla="*/ 0 w 549346"/>
                <a:gd name="connsiteY61" fmla="*/ 780602 h 1329951"/>
                <a:gd name="connsiteX62" fmla="*/ 28944 w 549346"/>
                <a:gd name="connsiteY62" fmla="*/ 780602 h 1329951"/>
                <a:gd name="connsiteX63" fmla="*/ 28944 w 549346"/>
                <a:gd name="connsiteY63" fmla="*/ 809547 h 1329951"/>
                <a:gd name="connsiteX64" fmla="*/ 0 w 549346"/>
                <a:gd name="connsiteY64" fmla="*/ 1069746 h 1329951"/>
                <a:gd name="connsiteX65" fmla="*/ 0 w 549346"/>
                <a:gd name="connsiteY65" fmla="*/ 1040802 h 1329951"/>
                <a:gd name="connsiteX66" fmla="*/ 28944 w 549346"/>
                <a:gd name="connsiteY66" fmla="*/ 1040802 h 1329951"/>
                <a:gd name="connsiteX67" fmla="*/ 28944 w 549346"/>
                <a:gd name="connsiteY67" fmla="*/ 1069746 h 1329951"/>
                <a:gd name="connsiteX68" fmla="*/ 0 w 549346"/>
                <a:gd name="connsiteY68" fmla="*/ 1329946 h 1329951"/>
                <a:gd name="connsiteX69" fmla="*/ 0 w 549346"/>
                <a:gd name="connsiteY69" fmla="*/ 1301002 h 1329951"/>
                <a:gd name="connsiteX70" fmla="*/ 28944 w 549346"/>
                <a:gd name="connsiteY70" fmla="*/ 1301002 h 1329951"/>
                <a:gd name="connsiteX71" fmla="*/ 28944 w 549346"/>
                <a:gd name="connsiteY71" fmla="*/ 1329946 h 1329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549346" h="1329951">
                  <a:moveTo>
                    <a:pt x="520400" y="28950"/>
                  </a:moveTo>
                  <a:lnTo>
                    <a:pt x="520400" y="5"/>
                  </a:lnTo>
                  <a:lnTo>
                    <a:pt x="549346" y="5"/>
                  </a:lnTo>
                  <a:lnTo>
                    <a:pt x="549346" y="28950"/>
                  </a:lnTo>
                  <a:close/>
                  <a:moveTo>
                    <a:pt x="520400" y="289149"/>
                  </a:moveTo>
                  <a:lnTo>
                    <a:pt x="520400" y="260205"/>
                  </a:lnTo>
                  <a:lnTo>
                    <a:pt x="549346" y="260205"/>
                  </a:lnTo>
                  <a:lnTo>
                    <a:pt x="549346" y="289149"/>
                  </a:lnTo>
                  <a:close/>
                  <a:moveTo>
                    <a:pt x="520400" y="549350"/>
                  </a:moveTo>
                  <a:lnTo>
                    <a:pt x="520400" y="520405"/>
                  </a:lnTo>
                  <a:lnTo>
                    <a:pt x="549346" y="520405"/>
                  </a:lnTo>
                  <a:lnTo>
                    <a:pt x="549346" y="549350"/>
                  </a:lnTo>
                  <a:close/>
                  <a:moveTo>
                    <a:pt x="520400" y="809553"/>
                  </a:moveTo>
                  <a:lnTo>
                    <a:pt x="520400" y="780608"/>
                  </a:lnTo>
                  <a:lnTo>
                    <a:pt x="549346" y="780608"/>
                  </a:lnTo>
                  <a:lnTo>
                    <a:pt x="549346" y="809553"/>
                  </a:lnTo>
                  <a:close/>
                  <a:moveTo>
                    <a:pt x="520400" y="1069751"/>
                  </a:moveTo>
                  <a:lnTo>
                    <a:pt x="520400" y="1040807"/>
                  </a:lnTo>
                  <a:lnTo>
                    <a:pt x="549346" y="1040807"/>
                  </a:lnTo>
                  <a:lnTo>
                    <a:pt x="549346" y="1069751"/>
                  </a:lnTo>
                  <a:close/>
                  <a:moveTo>
                    <a:pt x="520400" y="1329951"/>
                  </a:moveTo>
                  <a:lnTo>
                    <a:pt x="520400" y="1301007"/>
                  </a:lnTo>
                  <a:lnTo>
                    <a:pt x="549346" y="1301007"/>
                  </a:lnTo>
                  <a:lnTo>
                    <a:pt x="549346" y="1329951"/>
                  </a:lnTo>
                  <a:close/>
                  <a:moveTo>
                    <a:pt x="260201" y="28947"/>
                  </a:moveTo>
                  <a:lnTo>
                    <a:pt x="260201" y="2"/>
                  </a:lnTo>
                  <a:lnTo>
                    <a:pt x="289145" y="2"/>
                  </a:lnTo>
                  <a:lnTo>
                    <a:pt x="289145" y="28947"/>
                  </a:lnTo>
                  <a:close/>
                  <a:moveTo>
                    <a:pt x="260201" y="289147"/>
                  </a:moveTo>
                  <a:lnTo>
                    <a:pt x="260201" y="260203"/>
                  </a:lnTo>
                  <a:lnTo>
                    <a:pt x="289145" y="260203"/>
                  </a:lnTo>
                  <a:lnTo>
                    <a:pt x="289145" y="289147"/>
                  </a:lnTo>
                  <a:close/>
                  <a:moveTo>
                    <a:pt x="260201" y="549348"/>
                  </a:moveTo>
                  <a:lnTo>
                    <a:pt x="260201" y="520403"/>
                  </a:lnTo>
                  <a:lnTo>
                    <a:pt x="289145" y="520403"/>
                  </a:lnTo>
                  <a:lnTo>
                    <a:pt x="289145" y="549348"/>
                  </a:lnTo>
                  <a:close/>
                  <a:moveTo>
                    <a:pt x="260201" y="809551"/>
                  </a:moveTo>
                  <a:lnTo>
                    <a:pt x="260201" y="780605"/>
                  </a:lnTo>
                  <a:lnTo>
                    <a:pt x="289145" y="780605"/>
                  </a:lnTo>
                  <a:lnTo>
                    <a:pt x="289145" y="809551"/>
                  </a:lnTo>
                  <a:close/>
                  <a:moveTo>
                    <a:pt x="260201" y="1069748"/>
                  </a:moveTo>
                  <a:lnTo>
                    <a:pt x="260201" y="1040804"/>
                  </a:lnTo>
                  <a:lnTo>
                    <a:pt x="289145" y="1040804"/>
                  </a:lnTo>
                  <a:lnTo>
                    <a:pt x="289145" y="1069748"/>
                  </a:lnTo>
                  <a:close/>
                  <a:moveTo>
                    <a:pt x="260201" y="1329948"/>
                  </a:moveTo>
                  <a:lnTo>
                    <a:pt x="260201" y="1301004"/>
                  </a:lnTo>
                  <a:lnTo>
                    <a:pt x="289145" y="1301004"/>
                  </a:lnTo>
                  <a:lnTo>
                    <a:pt x="289145" y="1329948"/>
                  </a:lnTo>
                  <a:close/>
                  <a:moveTo>
                    <a:pt x="0" y="28945"/>
                  </a:moveTo>
                  <a:lnTo>
                    <a:pt x="0" y="0"/>
                  </a:lnTo>
                  <a:lnTo>
                    <a:pt x="28944" y="0"/>
                  </a:lnTo>
                  <a:lnTo>
                    <a:pt x="28944" y="28945"/>
                  </a:lnTo>
                  <a:close/>
                  <a:moveTo>
                    <a:pt x="0" y="289145"/>
                  </a:moveTo>
                  <a:lnTo>
                    <a:pt x="0" y="260201"/>
                  </a:lnTo>
                  <a:lnTo>
                    <a:pt x="28944" y="260201"/>
                  </a:lnTo>
                  <a:lnTo>
                    <a:pt x="28944" y="289145"/>
                  </a:lnTo>
                  <a:close/>
                  <a:moveTo>
                    <a:pt x="0" y="549346"/>
                  </a:moveTo>
                  <a:lnTo>
                    <a:pt x="0" y="520401"/>
                  </a:lnTo>
                  <a:lnTo>
                    <a:pt x="28944" y="520401"/>
                  </a:lnTo>
                  <a:lnTo>
                    <a:pt x="28944" y="549346"/>
                  </a:lnTo>
                  <a:close/>
                  <a:moveTo>
                    <a:pt x="0" y="809547"/>
                  </a:moveTo>
                  <a:lnTo>
                    <a:pt x="0" y="780602"/>
                  </a:lnTo>
                  <a:lnTo>
                    <a:pt x="28944" y="780602"/>
                  </a:lnTo>
                  <a:lnTo>
                    <a:pt x="28944" y="809547"/>
                  </a:lnTo>
                  <a:close/>
                  <a:moveTo>
                    <a:pt x="0" y="1069746"/>
                  </a:moveTo>
                  <a:lnTo>
                    <a:pt x="0" y="1040802"/>
                  </a:lnTo>
                  <a:lnTo>
                    <a:pt x="28944" y="1040802"/>
                  </a:lnTo>
                  <a:lnTo>
                    <a:pt x="28944" y="1069746"/>
                  </a:lnTo>
                  <a:close/>
                  <a:moveTo>
                    <a:pt x="0" y="1329946"/>
                  </a:moveTo>
                  <a:lnTo>
                    <a:pt x="0" y="1301002"/>
                  </a:lnTo>
                  <a:lnTo>
                    <a:pt x="28944" y="1301002"/>
                  </a:lnTo>
                  <a:lnTo>
                    <a:pt x="28944" y="1329946"/>
                  </a:lnTo>
                  <a:close/>
                </a:path>
              </a:pathLst>
            </a:custGeom>
            <a:solidFill>
              <a:schemeClr val="tx2">
                <a:alpha val="20000"/>
              </a:schemeClr>
            </a:solidFill>
            <a:ln w="10294"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 name="Freeform: Shape 28">
              <a:extLst>
                <a:ext uri="{FF2B5EF4-FFF2-40B4-BE49-F238E27FC236}">
                  <a16:creationId xmlns:a16="http://schemas.microsoft.com/office/drawing/2014/main" xmlns="" id="{1B0AA9B6-AF3C-4AF7-B740-23F772726DF5}"/>
                </a:ext>
              </a:extLst>
            </p:cNvPr>
            <p:cNvSpPr/>
            <p:nvPr userDrawn="1"/>
          </p:nvSpPr>
          <p:spPr>
            <a:xfrm rot="5400000">
              <a:off x="9981382" y="374704"/>
              <a:ext cx="549346" cy="289153"/>
            </a:xfrm>
            <a:custGeom>
              <a:avLst/>
              <a:gdLst>
                <a:gd name="connsiteX0" fmla="*/ 520400 w 549346"/>
                <a:gd name="connsiteY0" fmla="*/ 28953 h 289153"/>
                <a:gd name="connsiteX1" fmla="*/ 520400 w 549346"/>
                <a:gd name="connsiteY1" fmla="*/ 9 h 289153"/>
                <a:gd name="connsiteX2" fmla="*/ 549346 w 549346"/>
                <a:gd name="connsiteY2" fmla="*/ 9 h 289153"/>
                <a:gd name="connsiteX3" fmla="*/ 549346 w 549346"/>
                <a:gd name="connsiteY3" fmla="*/ 28953 h 289153"/>
                <a:gd name="connsiteX4" fmla="*/ 520400 w 549346"/>
                <a:gd name="connsiteY4" fmla="*/ 289153 h 289153"/>
                <a:gd name="connsiteX5" fmla="*/ 520400 w 549346"/>
                <a:gd name="connsiteY5" fmla="*/ 260209 h 289153"/>
                <a:gd name="connsiteX6" fmla="*/ 549346 w 549346"/>
                <a:gd name="connsiteY6" fmla="*/ 260209 h 289153"/>
                <a:gd name="connsiteX7" fmla="*/ 549346 w 549346"/>
                <a:gd name="connsiteY7" fmla="*/ 289153 h 289153"/>
                <a:gd name="connsiteX8" fmla="*/ 260201 w 549346"/>
                <a:gd name="connsiteY8" fmla="*/ 289151 h 289153"/>
                <a:gd name="connsiteX9" fmla="*/ 260201 w 549346"/>
                <a:gd name="connsiteY9" fmla="*/ 260207 h 289153"/>
                <a:gd name="connsiteX10" fmla="*/ 289145 w 549346"/>
                <a:gd name="connsiteY10" fmla="*/ 260207 h 289153"/>
                <a:gd name="connsiteX11" fmla="*/ 289145 w 549346"/>
                <a:gd name="connsiteY11" fmla="*/ 289151 h 289153"/>
                <a:gd name="connsiteX12" fmla="*/ 0 w 549346"/>
                <a:gd name="connsiteY12" fmla="*/ 28949 h 289153"/>
                <a:gd name="connsiteX13" fmla="*/ 0 w 549346"/>
                <a:gd name="connsiteY13" fmla="*/ 0 h 289153"/>
                <a:gd name="connsiteX14" fmla="*/ 28944 w 549346"/>
                <a:gd name="connsiteY14" fmla="*/ 0 h 289153"/>
                <a:gd name="connsiteX15" fmla="*/ 28944 w 549346"/>
                <a:gd name="connsiteY15" fmla="*/ 28949 h 289153"/>
                <a:gd name="connsiteX16" fmla="*/ 0 w 549346"/>
                <a:gd name="connsiteY16" fmla="*/ 289149 h 289153"/>
                <a:gd name="connsiteX17" fmla="*/ 0 w 549346"/>
                <a:gd name="connsiteY17" fmla="*/ 260205 h 289153"/>
                <a:gd name="connsiteX18" fmla="*/ 28944 w 549346"/>
                <a:gd name="connsiteY18" fmla="*/ 260205 h 289153"/>
                <a:gd name="connsiteX19" fmla="*/ 28944 w 549346"/>
                <a:gd name="connsiteY19" fmla="*/ 289149 h 289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49346" h="289153">
                  <a:moveTo>
                    <a:pt x="520400" y="28953"/>
                  </a:moveTo>
                  <a:lnTo>
                    <a:pt x="520400" y="9"/>
                  </a:lnTo>
                  <a:lnTo>
                    <a:pt x="549346" y="9"/>
                  </a:lnTo>
                  <a:lnTo>
                    <a:pt x="549346" y="28953"/>
                  </a:lnTo>
                  <a:close/>
                  <a:moveTo>
                    <a:pt x="520400" y="289153"/>
                  </a:moveTo>
                  <a:lnTo>
                    <a:pt x="520400" y="260209"/>
                  </a:lnTo>
                  <a:lnTo>
                    <a:pt x="549346" y="260209"/>
                  </a:lnTo>
                  <a:lnTo>
                    <a:pt x="549346" y="289153"/>
                  </a:lnTo>
                  <a:close/>
                  <a:moveTo>
                    <a:pt x="260201" y="289151"/>
                  </a:moveTo>
                  <a:lnTo>
                    <a:pt x="260201" y="260207"/>
                  </a:lnTo>
                  <a:lnTo>
                    <a:pt x="289145" y="260207"/>
                  </a:lnTo>
                  <a:lnTo>
                    <a:pt x="289145" y="289151"/>
                  </a:lnTo>
                  <a:close/>
                  <a:moveTo>
                    <a:pt x="0" y="28949"/>
                  </a:moveTo>
                  <a:lnTo>
                    <a:pt x="0" y="0"/>
                  </a:lnTo>
                  <a:lnTo>
                    <a:pt x="28944" y="0"/>
                  </a:lnTo>
                  <a:lnTo>
                    <a:pt x="28944" y="28949"/>
                  </a:lnTo>
                  <a:close/>
                  <a:moveTo>
                    <a:pt x="0" y="289149"/>
                  </a:moveTo>
                  <a:lnTo>
                    <a:pt x="0" y="260205"/>
                  </a:lnTo>
                  <a:lnTo>
                    <a:pt x="28944" y="260205"/>
                  </a:lnTo>
                  <a:lnTo>
                    <a:pt x="28944" y="289149"/>
                  </a:lnTo>
                  <a:close/>
                </a:path>
              </a:pathLst>
            </a:custGeom>
            <a:solidFill>
              <a:schemeClr val="tx2">
                <a:alpha val="20000"/>
              </a:schemeClr>
            </a:solidFill>
            <a:ln w="10294"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30" name="Title 43">
            <a:extLst>
              <a:ext uri="{FF2B5EF4-FFF2-40B4-BE49-F238E27FC236}">
                <a16:creationId xmlns:a16="http://schemas.microsoft.com/office/drawing/2014/main" xmlns="" id="{29A973F6-ADA9-41BF-A88A-1AD1E3DBE512}"/>
              </a:ext>
            </a:extLst>
          </p:cNvPr>
          <p:cNvSpPr txBox="1">
            <a:spLocks/>
          </p:cNvSpPr>
          <p:nvPr/>
        </p:nvSpPr>
        <p:spPr>
          <a:xfrm>
            <a:off x="381001" y="357721"/>
            <a:ext cx="6608941" cy="690029"/>
          </a:xfrm>
          <a:prstGeom prst="rect">
            <a:avLst/>
          </a:prstGeom>
        </p:spPr>
        <p:txBody>
          <a:bodyPr vert="horz" lIns="0" tIns="0" rIns="0" bIns="0" rtlCol="0" anchor="t" anchorCtr="0">
            <a:noAutofit/>
          </a:bodyPr>
          <a:lstStyle>
            <a:lvl1pPr algn="l" defTabSz="457200" rtl="0" eaLnBrk="1" latinLnBrk="0" hangingPunct="1">
              <a:lnSpc>
                <a:spcPct val="85000"/>
              </a:lnSpc>
              <a:spcBef>
                <a:spcPct val="0"/>
              </a:spcBef>
              <a:buNone/>
              <a:tabLst>
                <a:tab pos="2227263" algn="l"/>
              </a:tabLst>
              <a:defRPr sz="2800" b="1" i="0" kern="1200" spc="-50" baseline="0">
                <a:solidFill>
                  <a:schemeClr val="tx1"/>
                </a:solidFill>
                <a:latin typeface="Arial" panose="020B0604020202020204" pitchFamily="34" charset="0"/>
                <a:ea typeface="+mj-ea"/>
                <a:cs typeface="Arial"/>
              </a:defRPr>
            </a:lvl1pPr>
          </a:lstStyle>
          <a:p>
            <a:pPr marL="0" marR="0" lvl="0" indent="0" algn="l" defTabSz="457200" rtl="0" eaLnBrk="1" fontAlgn="auto" latinLnBrk="0" hangingPunct="1">
              <a:lnSpc>
                <a:spcPct val="85000"/>
              </a:lnSpc>
              <a:spcBef>
                <a:spcPct val="0"/>
              </a:spcBef>
              <a:spcAft>
                <a:spcPts val="0"/>
              </a:spcAft>
              <a:buClrTx/>
              <a:buSzTx/>
              <a:buFontTx/>
              <a:buNone/>
              <a:tabLst>
                <a:tab pos="2227263" algn="l"/>
              </a:tabLst>
              <a:defRPr/>
            </a:pPr>
            <a:r>
              <a:rPr kumimoji="0" lang="en-US" sz="2800" b="1" i="0" u="none" strike="noStrike" kern="1200" cap="none" spc="-50" normalizeH="0" baseline="0" noProof="0" dirty="0">
                <a:ln>
                  <a:noFill/>
                </a:ln>
                <a:solidFill>
                  <a:prstClr val="black"/>
                </a:solidFill>
                <a:effectLst/>
                <a:uLnTx/>
                <a:uFillTx/>
                <a:latin typeface="Helvetica" panose="020B0604020202020204" pitchFamily="34" charset="0"/>
                <a:ea typeface="+mj-ea"/>
                <a:cs typeface="Helvetica" panose="020B0604020202020204" pitchFamily="34" charset="0"/>
              </a:rPr>
              <a:t>Classroom Exercise</a:t>
            </a:r>
          </a:p>
        </p:txBody>
      </p:sp>
      <p:sp>
        <p:nvSpPr>
          <p:cNvPr id="31" name="Rectangle 30">
            <a:extLst>
              <a:ext uri="{FF2B5EF4-FFF2-40B4-BE49-F238E27FC236}">
                <a16:creationId xmlns:a16="http://schemas.microsoft.com/office/drawing/2014/main" xmlns="" id="{53ADBD0E-AC30-4CB8-AD24-FD52A1B4EDE2}"/>
              </a:ext>
            </a:extLst>
          </p:cNvPr>
          <p:cNvSpPr/>
          <p:nvPr/>
        </p:nvSpPr>
        <p:spPr>
          <a:xfrm>
            <a:off x="1024469" y="1157566"/>
            <a:ext cx="10972800" cy="2743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7" name="Rectangle 36">
            <a:extLst>
              <a:ext uri="{FF2B5EF4-FFF2-40B4-BE49-F238E27FC236}">
                <a16:creationId xmlns:a16="http://schemas.microsoft.com/office/drawing/2014/main" xmlns="" id="{98F2C553-7C4B-4EA3-8730-56C48E6084F7}"/>
              </a:ext>
            </a:extLst>
          </p:cNvPr>
          <p:cNvSpPr/>
          <p:nvPr/>
        </p:nvSpPr>
        <p:spPr>
          <a:xfrm>
            <a:off x="-1" y="6812282"/>
            <a:ext cx="12192001" cy="45719"/>
          </a:xfrm>
          <a:prstGeom prst="rect">
            <a:avLst/>
          </a:prstGeom>
          <a:solidFill>
            <a:srgbClr val="FA42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 name="Rectangle 37">
            <a:extLst>
              <a:ext uri="{FF2B5EF4-FFF2-40B4-BE49-F238E27FC236}">
                <a16:creationId xmlns:a16="http://schemas.microsoft.com/office/drawing/2014/main" xmlns="" id="{9AC202AD-559C-41DE-9AE0-EA5E003805CB}"/>
              </a:ext>
            </a:extLst>
          </p:cNvPr>
          <p:cNvSpPr/>
          <p:nvPr/>
        </p:nvSpPr>
        <p:spPr>
          <a:xfrm>
            <a:off x="5630091" y="2484531"/>
            <a:ext cx="6334424" cy="1938992"/>
          </a:xfrm>
          <a:prstGeom prst="rect">
            <a:avLst/>
          </a:prstGeom>
        </p:spPr>
        <p:txBody>
          <a:bodyPr wrap="square">
            <a:spAutoFit/>
          </a:bodyPr>
          <a:lstStyle/>
          <a:p>
            <a:pPr lvl="0">
              <a:defRPr/>
            </a:pPr>
            <a:r>
              <a:rPr lang="en-US" sz="2000" dirty="0">
                <a:solidFill>
                  <a:srgbClr val="ED7D31">
                    <a:lumMod val="10000"/>
                  </a:srgbClr>
                </a:solidFill>
                <a:latin typeface="Helvetica" panose="020B0604020202020204" pitchFamily="34" charset="0"/>
                <a:ea typeface="Inter" panose="020B0502030000000004" pitchFamily="34" charset="0"/>
                <a:cs typeface="Helvetica" panose="020B0604020202020204" pitchFamily="34" charset="0"/>
              </a:rPr>
              <a:t>Demonstrate how to create and initialize arguments through the Arguments panel. Create two workflows:</a:t>
            </a:r>
            <a:endParaRPr kumimoji="0" lang="en-US" sz="2000" b="0" i="0" u="none" strike="noStrike" kern="1200" cap="none" spc="0" normalizeH="0" baseline="0" noProof="0" dirty="0">
              <a:ln>
                <a:noFill/>
              </a:ln>
              <a:solidFill>
                <a:srgbClr val="ED7D31">
                  <a:lumMod val="10000"/>
                </a:srgbClr>
              </a:solidFill>
              <a:effectLst/>
              <a:uLnTx/>
              <a:uFillTx/>
              <a:latin typeface="Helvetica" panose="020B0604020202020204" pitchFamily="34" charset="0"/>
              <a:ea typeface="Inter" panose="020B0502030000000004" pitchFamily="34" charset="0"/>
              <a:cs typeface="Helvetica" panose="020B0604020202020204" pitchFamily="34" charset="0"/>
            </a:endParaRPr>
          </a:p>
          <a:p>
            <a:pPr marL="342900" lvl="0" indent="-342900">
              <a:buFont typeface="Arial" panose="020B0604020202020204" pitchFamily="34" charset="0"/>
              <a:buChar char="•"/>
              <a:defRPr/>
            </a:pPr>
            <a:r>
              <a:rPr lang="en-US" sz="2000" dirty="0">
                <a:solidFill>
                  <a:srgbClr val="ED7D31">
                    <a:lumMod val="10000"/>
                  </a:srgbClr>
                </a:solidFill>
                <a:latin typeface="Helvetica" panose="020B0604020202020204" pitchFamily="34" charset="0"/>
                <a:ea typeface="Inter" panose="020B0502030000000004" pitchFamily="34" charset="0"/>
                <a:cs typeface="Helvetica" panose="020B0604020202020204" pitchFamily="34" charset="0"/>
              </a:rPr>
              <a:t>The first workflow will add two arguments and pass the result to the other workflow</a:t>
            </a:r>
          </a:p>
          <a:p>
            <a:pPr marL="342900" lvl="0" indent="-342900">
              <a:buFont typeface="Arial" panose="020B0604020202020204" pitchFamily="34" charset="0"/>
              <a:buChar char="•"/>
              <a:defRPr/>
            </a:pPr>
            <a:r>
              <a:rPr lang="en-US" sz="2000" dirty="0">
                <a:solidFill>
                  <a:srgbClr val="ED7D31">
                    <a:lumMod val="10000"/>
                  </a:srgbClr>
                </a:solidFill>
                <a:latin typeface="Helvetica" panose="020B0604020202020204" pitchFamily="34" charset="0"/>
                <a:ea typeface="Inter" panose="020B0502030000000004" pitchFamily="34" charset="0"/>
                <a:cs typeface="Helvetica" panose="020B0604020202020204" pitchFamily="34" charset="0"/>
              </a:rPr>
              <a:t>The second workflow will then add the values and return the result</a:t>
            </a:r>
          </a:p>
        </p:txBody>
      </p:sp>
      <p:sp>
        <p:nvSpPr>
          <p:cNvPr id="39" name="Rectangle 38">
            <a:extLst>
              <a:ext uri="{FF2B5EF4-FFF2-40B4-BE49-F238E27FC236}">
                <a16:creationId xmlns:a16="http://schemas.microsoft.com/office/drawing/2014/main" xmlns="" id="{0B6FA040-AED1-4CEB-B00A-8A1588CE0DE8}"/>
              </a:ext>
            </a:extLst>
          </p:cNvPr>
          <p:cNvSpPr/>
          <p:nvPr/>
        </p:nvSpPr>
        <p:spPr>
          <a:xfrm>
            <a:off x="384665" y="1157566"/>
            <a:ext cx="73152" cy="2743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 name="Rectangle 39">
            <a:extLst>
              <a:ext uri="{FF2B5EF4-FFF2-40B4-BE49-F238E27FC236}">
                <a16:creationId xmlns:a16="http://schemas.microsoft.com/office/drawing/2014/main" xmlns="" id="{DCC78C35-16D4-416B-B32D-5DC2F552672C}"/>
              </a:ext>
            </a:extLst>
          </p:cNvPr>
          <p:cNvSpPr/>
          <p:nvPr/>
        </p:nvSpPr>
        <p:spPr>
          <a:xfrm>
            <a:off x="511406" y="1157566"/>
            <a:ext cx="73152" cy="2743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1" name="Rectangle 40">
            <a:extLst>
              <a:ext uri="{FF2B5EF4-FFF2-40B4-BE49-F238E27FC236}">
                <a16:creationId xmlns:a16="http://schemas.microsoft.com/office/drawing/2014/main" xmlns="" id="{61507461-5C9A-491C-8F6C-B9026EA93C0C}"/>
              </a:ext>
            </a:extLst>
          </p:cNvPr>
          <p:cNvSpPr/>
          <p:nvPr/>
        </p:nvSpPr>
        <p:spPr>
          <a:xfrm>
            <a:off x="638147" y="1157566"/>
            <a:ext cx="73152" cy="2743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2" name="Rectangle 41">
            <a:extLst>
              <a:ext uri="{FF2B5EF4-FFF2-40B4-BE49-F238E27FC236}">
                <a16:creationId xmlns:a16="http://schemas.microsoft.com/office/drawing/2014/main" xmlns="" id="{EFC12F44-651B-48CD-9F60-57BAB57DC806}"/>
              </a:ext>
            </a:extLst>
          </p:cNvPr>
          <p:cNvSpPr/>
          <p:nvPr/>
        </p:nvSpPr>
        <p:spPr>
          <a:xfrm>
            <a:off x="764888" y="1157566"/>
            <a:ext cx="73152" cy="2743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 name="Rectangle 42">
            <a:extLst>
              <a:ext uri="{FF2B5EF4-FFF2-40B4-BE49-F238E27FC236}">
                <a16:creationId xmlns:a16="http://schemas.microsoft.com/office/drawing/2014/main" xmlns="" id="{A6D9627D-80F0-4437-899C-D8E243118C41}"/>
              </a:ext>
            </a:extLst>
          </p:cNvPr>
          <p:cNvSpPr/>
          <p:nvPr/>
        </p:nvSpPr>
        <p:spPr>
          <a:xfrm>
            <a:off x="891627" y="1157566"/>
            <a:ext cx="73152" cy="2743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32" name="Group 31"/>
          <p:cNvGrpSpPr/>
          <p:nvPr/>
        </p:nvGrpSpPr>
        <p:grpSpPr>
          <a:xfrm>
            <a:off x="291518" y="1802674"/>
            <a:ext cx="5195380" cy="3965806"/>
            <a:chOff x="3086969" y="1081377"/>
            <a:chExt cx="6653698" cy="5078989"/>
          </a:xfrm>
        </p:grpSpPr>
        <p:pic>
          <p:nvPicPr>
            <p:cNvPr id="33" name="Picture 3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86969" y="1081377"/>
              <a:ext cx="6653698" cy="5078989"/>
            </a:xfrm>
            <a:prstGeom prst="rect">
              <a:avLst/>
            </a:prstGeom>
          </p:spPr>
        </p:pic>
        <p:sp>
          <p:nvSpPr>
            <p:cNvPr id="34" name="AutoShape 37"/>
            <p:cNvSpPr>
              <a:spLocks/>
            </p:cNvSpPr>
            <p:nvPr/>
          </p:nvSpPr>
          <p:spPr bwMode="auto">
            <a:xfrm>
              <a:off x="5582089" y="2094035"/>
              <a:ext cx="714878" cy="489558"/>
            </a:xfrm>
            <a:custGeom>
              <a:avLst/>
              <a:gdLst/>
              <a:ahLst/>
              <a:cxnLst/>
              <a:rect l="0" t="0" r="r" b="b"/>
              <a:pathLst>
                <a:path w="21600" h="21600">
                  <a:moveTo>
                    <a:pt x="515" y="0"/>
                  </a:moveTo>
                  <a:lnTo>
                    <a:pt x="515" y="20713"/>
                  </a:lnTo>
                  <a:lnTo>
                    <a:pt x="0" y="20713"/>
                  </a:lnTo>
                  <a:lnTo>
                    <a:pt x="0" y="21600"/>
                  </a:lnTo>
                  <a:lnTo>
                    <a:pt x="21600" y="21600"/>
                  </a:lnTo>
                  <a:lnTo>
                    <a:pt x="21600" y="20713"/>
                  </a:lnTo>
                  <a:cubicBezTo>
                    <a:pt x="21600" y="20713"/>
                    <a:pt x="21080" y="20713"/>
                    <a:pt x="21080" y="20713"/>
                  </a:cubicBezTo>
                  <a:lnTo>
                    <a:pt x="21080" y="0"/>
                  </a:lnTo>
                  <a:lnTo>
                    <a:pt x="515" y="0"/>
                  </a:lnTo>
                  <a:close/>
                  <a:moveTo>
                    <a:pt x="1123" y="880"/>
                  </a:moveTo>
                  <a:lnTo>
                    <a:pt x="20477" y="880"/>
                  </a:lnTo>
                  <a:cubicBezTo>
                    <a:pt x="20477" y="880"/>
                    <a:pt x="20477" y="20713"/>
                    <a:pt x="20477" y="20713"/>
                  </a:cubicBezTo>
                  <a:lnTo>
                    <a:pt x="1123" y="20713"/>
                  </a:lnTo>
                  <a:lnTo>
                    <a:pt x="1123" y="880"/>
                  </a:lnTo>
                  <a:close/>
                  <a:moveTo>
                    <a:pt x="1712" y="1589"/>
                  </a:moveTo>
                  <a:lnTo>
                    <a:pt x="1712" y="19769"/>
                  </a:lnTo>
                  <a:lnTo>
                    <a:pt x="3010" y="19769"/>
                  </a:lnTo>
                  <a:cubicBezTo>
                    <a:pt x="3010" y="19769"/>
                    <a:pt x="3010" y="17555"/>
                    <a:pt x="3010" y="17555"/>
                  </a:cubicBezTo>
                  <a:lnTo>
                    <a:pt x="6433" y="17555"/>
                  </a:lnTo>
                  <a:lnTo>
                    <a:pt x="6433" y="19769"/>
                  </a:lnTo>
                  <a:lnTo>
                    <a:pt x="19918" y="19769"/>
                  </a:lnTo>
                  <a:lnTo>
                    <a:pt x="19918" y="1589"/>
                  </a:lnTo>
                  <a:lnTo>
                    <a:pt x="1712" y="1589"/>
                  </a:lnTo>
                  <a:close/>
                  <a:moveTo>
                    <a:pt x="15619" y="6479"/>
                  </a:moveTo>
                  <a:cubicBezTo>
                    <a:pt x="15730" y="6477"/>
                    <a:pt x="15840" y="6492"/>
                    <a:pt x="15950" y="6535"/>
                  </a:cubicBezTo>
                  <a:cubicBezTo>
                    <a:pt x="16170" y="6621"/>
                    <a:pt x="16327" y="6825"/>
                    <a:pt x="16421" y="7139"/>
                  </a:cubicBezTo>
                  <a:cubicBezTo>
                    <a:pt x="16440" y="7209"/>
                    <a:pt x="16447" y="7280"/>
                    <a:pt x="16441" y="7358"/>
                  </a:cubicBezTo>
                  <a:cubicBezTo>
                    <a:pt x="16435" y="7438"/>
                    <a:pt x="16405" y="7509"/>
                    <a:pt x="16353" y="7564"/>
                  </a:cubicBezTo>
                  <a:cubicBezTo>
                    <a:pt x="16313" y="7608"/>
                    <a:pt x="16261" y="7624"/>
                    <a:pt x="16198" y="7621"/>
                  </a:cubicBezTo>
                  <a:cubicBezTo>
                    <a:pt x="16135" y="7618"/>
                    <a:pt x="16079" y="7571"/>
                    <a:pt x="16027" y="7479"/>
                  </a:cubicBezTo>
                  <a:cubicBezTo>
                    <a:pt x="15913" y="7306"/>
                    <a:pt x="15785" y="7235"/>
                    <a:pt x="15643" y="7259"/>
                  </a:cubicBezTo>
                  <a:cubicBezTo>
                    <a:pt x="15513" y="7282"/>
                    <a:pt x="15398" y="7340"/>
                    <a:pt x="15303" y="7444"/>
                  </a:cubicBezTo>
                  <a:cubicBezTo>
                    <a:pt x="15208" y="7547"/>
                    <a:pt x="15130" y="7681"/>
                    <a:pt x="15065" y="7834"/>
                  </a:cubicBezTo>
                  <a:cubicBezTo>
                    <a:pt x="14998" y="7987"/>
                    <a:pt x="14944" y="8151"/>
                    <a:pt x="14909" y="8331"/>
                  </a:cubicBezTo>
                  <a:cubicBezTo>
                    <a:pt x="14873" y="8511"/>
                    <a:pt x="14855" y="8688"/>
                    <a:pt x="14851" y="8863"/>
                  </a:cubicBezTo>
                  <a:cubicBezTo>
                    <a:pt x="14845" y="9184"/>
                    <a:pt x="14903" y="9445"/>
                    <a:pt x="15026" y="9643"/>
                  </a:cubicBezTo>
                  <a:cubicBezTo>
                    <a:pt x="15148" y="9842"/>
                    <a:pt x="15323" y="9923"/>
                    <a:pt x="15546" y="9885"/>
                  </a:cubicBezTo>
                  <a:cubicBezTo>
                    <a:pt x="15726" y="9863"/>
                    <a:pt x="15922" y="9774"/>
                    <a:pt x="16139" y="9622"/>
                  </a:cubicBezTo>
                  <a:cubicBezTo>
                    <a:pt x="16356" y="9470"/>
                    <a:pt x="16559" y="9291"/>
                    <a:pt x="16742" y="9076"/>
                  </a:cubicBezTo>
                  <a:cubicBezTo>
                    <a:pt x="16825" y="9007"/>
                    <a:pt x="16902" y="8963"/>
                    <a:pt x="16976" y="8941"/>
                  </a:cubicBezTo>
                  <a:cubicBezTo>
                    <a:pt x="17049" y="8919"/>
                    <a:pt x="17116" y="8960"/>
                    <a:pt x="17175" y="9069"/>
                  </a:cubicBezTo>
                  <a:cubicBezTo>
                    <a:pt x="17248" y="9202"/>
                    <a:pt x="17241" y="9350"/>
                    <a:pt x="17160" y="9516"/>
                  </a:cubicBezTo>
                  <a:cubicBezTo>
                    <a:pt x="17079" y="9681"/>
                    <a:pt x="16970" y="9840"/>
                    <a:pt x="16825" y="9984"/>
                  </a:cubicBezTo>
                  <a:cubicBezTo>
                    <a:pt x="16681" y="10137"/>
                    <a:pt x="16525" y="10271"/>
                    <a:pt x="16363" y="10396"/>
                  </a:cubicBezTo>
                  <a:cubicBezTo>
                    <a:pt x="16200" y="10520"/>
                    <a:pt x="16032" y="10616"/>
                    <a:pt x="15862" y="10686"/>
                  </a:cubicBezTo>
                  <a:cubicBezTo>
                    <a:pt x="15692" y="10757"/>
                    <a:pt x="15520" y="10793"/>
                    <a:pt x="15347" y="10786"/>
                  </a:cubicBezTo>
                  <a:cubicBezTo>
                    <a:pt x="15174" y="10779"/>
                    <a:pt x="15010" y="10718"/>
                    <a:pt x="14851" y="10608"/>
                  </a:cubicBezTo>
                  <a:cubicBezTo>
                    <a:pt x="14597" y="10414"/>
                    <a:pt x="14425" y="10104"/>
                    <a:pt x="14340" y="9679"/>
                  </a:cubicBezTo>
                  <a:cubicBezTo>
                    <a:pt x="14256" y="9254"/>
                    <a:pt x="14241" y="8801"/>
                    <a:pt x="14296" y="8324"/>
                  </a:cubicBezTo>
                  <a:cubicBezTo>
                    <a:pt x="14319" y="8146"/>
                    <a:pt x="14359" y="7965"/>
                    <a:pt x="14413" y="7777"/>
                  </a:cubicBezTo>
                  <a:cubicBezTo>
                    <a:pt x="14467" y="7590"/>
                    <a:pt x="14538" y="7413"/>
                    <a:pt x="14622" y="7252"/>
                  </a:cubicBezTo>
                  <a:cubicBezTo>
                    <a:pt x="14706" y="7091"/>
                    <a:pt x="14800" y="6950"/>
                    <a:pt x="14909" y="6826"/>
                  </a:cubicBezTo>
                  <a:cubicBezTo>
                    <a:pt x="15018" y="6702"/>
                    <a:pt x="15144" y="6611"/>
                    <a:pt x="15283" y="6550"/>
                  </a:cubicBezTo>
                  <a:cubicBezTo>
                    <a:pt x="15396" y="6503"/>
                    <a:pt x="15508" y="6481"/>
                    <a:pt x="15619" y="6479"/>
                  </a:cubicBezTo>
                  <a:close/>
                  <a:moveTo>
                    <a:pt x="9458" y="6542"/>
                  </a:moveTo>
                  <a:cubicBezTo>
                    <a:pt x="9545" y="6534"/>
                    <a:pt x="9632" y="6554"/>
                    <a:pt x="9711" y="6613"/>
                  </a:cubicBezTo>
                  <a:cubicBezTo>
                    <a:pt x="9789" y="6673"/>
                    <a:pt x="9848" y="6775"/>
                    <a:pt x="9886" y="6911"/>
                  </a:cubicBezTo>
                  <a:cubicBezTo>
                    <a:pt x="9912" y="7053"/>
                    <a:pt x="9940" y="7226"/>
                    <a:pt x="9973" y="7429"/>
                  </a:cubicBezTo>
                  <a:cubicBezTo>
                    <a:pt x="10006" y="7633"/>
                    <a:pt x="10045" y="7850"/>
                    <a:pt x="10085" y="8089"/>
                  </a:cubicBezTo>
                  <a:cubicBezTo>
                    <a:pt x="10126" y="8328"/>
                    <a:pt x="10168" y="8573"/>
                    <a:pt x="10216" y="8813"/>
                  </a:cubicBezTo>
                  <a:cubicBezTo>
                    <a:pt x="10264" y="9055"/>
                    <a:pt x="10316" y="9280"/>
                    <a:pt x="10372" y="9494"/>
                  </a:cubicBezTo>
                  <a:cubicBezTo>
                    <a:pt x="10431" y="9244"/>
                    <a:pt x="10514" y="9044"/>
                    <a:pt x="10615" y="8891"/>
                  </a:cubicBezTo>
                  <a:cubicBezTo>
                    <a:pt x="10718" y="8739"/>
                    <a:pt x="10827" y="8629"/>
                    <a:pt x="10946" y="8565"/>
                  </a:cubicBezTo>
                  <a:cubicBezTo>
                    <a:pt x="11130" y="8471"/>
                    <a:pt x="11298" y="8453"/>
                    <a:pt x="11452" y="8508"/>
                  </a:cubicBezTo>
                  <a:cubicBezTo>
                    <a:pt x="11607" y="8563"/>
                    <a:pt x="11743" y="8660"/>
                    <a:pt x="11860" y="8806"/>
                  </a:cubicBezTo>
                  <a:cubicBezTo>
                    <a:pt x="11977" y="8951"/>
                    <a:pt x="12074" y="9121"/>
                    <a:pt x="12147" y="9317"/>
                  </a:cubicBezTo>
                  <a:cubicBezTo>
                    <a:pt x="12220" y="9513"/>
                    <a:pt x="12269" y="9710"/>
                    <a:pt x="12298" y="9906"/>
                  </a:cubicBezTo>
                  <a:cubicBezTo>
                    <a:pt x="12358" y="10324"/>
                    <a:pt x="12337" y="10739"/>
                    <a:pt x="12239" y="11141"/>
                  </a:cubicBezTo>
                  <a:cubicBezTo>
                    <a:pt x="12141" y="11543"/>
                    <a:pt x="12013" y="11911"/>
                    <a:pt x="11855" y="12248"/>
                  </a:cubicBezTo>
                  <a:cubicBezTo>
                    <a:pt x="11697" y="12584"/>
                    <a:pt x="11534" y="12874"/>
                    <a:pt x="11369" y="13120"/>
                  </a:cubicBezTo>
                  <a:cubicBezTo>
                    <a:pt x="11204" y="13366"/>
                    <a:pt x="11082" y="13547"/>
                    <a:pt x="11009" y="13653"/>
                  </a:cubicBezTo>
                  <a:cubicBezTo>
                    <a:pt x="10897" y="13761"/>
                    <a:pt x="10780" y="13816"/>
                    <a:pt x="10659" y="13816"/>
                  </a:cubicBezTo>
                  <a:cubicBezTo>
                    <a:pt x="10538" y="13816"/>
                    <a:pt x="10458" y="13784"/>
                    <a:pt x="10411" y="13724"/>
                  </a:cubicBezTo>
                  <a:cubicBezTo>
                    <a:pt x="10365" y="13626"/>
                    <a:pt x="10342" y="13540"/>
                    <a:pt x="10343" y="13461"/>
                  </a:cubicBezTo>
                  <a:cubicBezTo>
                    <a:pt x="10345" y="13382"/>
                    <a:pt x="10359" y="13300"/>
                    <a:pt x="10387" y="13227"/>
                  </a:cubicBezTo>
                  <a:cubicBezTo>
                    <a:pt x="10414" y="13153"/>
                    <a:pt x="10449" y="13087"/>
                    <a:pt x="10494" y="13021"/>
                  </a:cubicBezTo>
                  <a:cubicBezTo>
                    <a:pt x="10538" y="12957"/>
                    <a:pt x="10576" y="12893"/>
                    <a:pt x="10605" y="12837"/>
                  </a:cubicBezTo>
                  <a:cubicBezTo>
                    <a:pt x="10318" y="11903"/>
                    <a:pt x="10061" y="10947"/>
                    <a:pt x="9837" y="9970"/>
                  </a:cubicBezTo>
                  <a:cubicBezTo>
                    <a:pt x="9614" y="8993"/>
                    <a:pt x="9435" y="7990"/>
                    <a:pt x="9297" y="6954"/>
                  </a:cubicBezTo>
                  <a:cubicBezTo>
                    <a:pt x="9272" y="6776"/>
                    <a:pt x="9283" y="6664"/>
                    <a:pt x="9331" y="6620"/>
                  </a:cubicBezTo>
                  <a:cubicBezTo>
                    <a:pt x="9379" y="6578"/>
                    <a:pt x="9422" y="6554"/>
                    <a:pt x="9458" y="6542"/>
                  </a:cubicBezTo>
                  <a:close/>
                  <a:moveTo>
                    <a:pt x="5704" y="7103"/>
                  </a:moveTo>
                  <a:cubicBezTo>
                    <a:pt x="5722" y="7100"/>
                    <a:pt x="5740" y="7105"/>
                    <a:pt x="5762" y="7110"/>
                  </a:cubicBezTo>
                  <a:cubicBezTo>
                    <a:pt x="5784" y="7115"/>
                    <a:pt x="5811" y="7141"/>
                    <a:pt x="5840" y="7181"/>
                  </a:cubicBezTo>
                  <a:cubicBezTo>
                    <a:pt x="5869" y="7223"/>
                    <a:pt x="5905" y="7278"/>
                    <a:pt x="5947" y="7358"/>
                  </a:cubicBezTo>
                  <a:cubicBezTo>
                    <a:pt x="5988" y="7439"/>
                    <a:pt x="6040" y="7559"/>
                    <a:pt x="6103" y="7713"/>
                  </a:cubicBezTo>
                  <a:cubicBezTo>
                    <a:pt x="6226" y="8159"/>
                    <a:pt x="6362" y="8615"/>
                    <a:pt x="6516" y="9083"/>
                  </a:cubicBezTo>
                  <a:cubicBezTo>
                    <a:pt x="6670" y="9551"/>
                    <a:pt x="6829" y="10015"/>
                    <a:pt x="6993" y="10481"/>
                  </a:cubicBezTo>
                  <a:cubicBezTo>
                    <a:pt x="7011" y="10469"/>
                    <a:pt x="7026" y="10460"/>
                    <a:pt x="7041" y="10452"/>
                  </a:cubicBezTo>
                  <a:cubicBezTo>
                    <a:pt x="7056" y="10445"/>
                    <a:pt x="7072" y="10436"/>
                    <a:pt x="7090" y="10424"/>
                  </a:cubicBezTo>
                  <a:cubicBezTo>
                    <a:pt x="7157" y="10403"/>
                    <a:pt x="7236" y="10393"/>
                    <a:pt x="7323" y="10396"/>
                  </a:cubicBezTo>
                  <a:cubicBezTo>
                    <a:pt x="7412" y="10399"/>
                    <a:pt x="7478" y="10456"/>
                    <a:pt x="7518" y="10559"/>
                  </a:cubicBezTo>
                  <a:cubicBezTo>
                    <a:pt x="7566" y="10688"/>
                    <a:pt x="7569" y="10806"/>
                    <a:pt x="7527" y="10914"/>
                  </a:cubicBezTo>
                  <a:cubicBezTo>
                    <a:pt x="7486" y="11022"/>
                    <a:pt x="7401" y="11140"/>
                    <a:pt x="7279" y="11261"/>
                  </a:cubicBezTo>
                  <a:cubicBezTo>
                    <a:pt x="7383" y="11536"/>
                    <a:pt x="7488" y="11801"/>
                    <a:pt x="7591" y="12063"/>
                  </a:cubicBezTo>
                  <a:cubicBezTo>
                    <a:pt x="7694" y="12325"/>
                    <a:pt x="7799" y="12582"/>
                    <a:pt x="7907" y="12829"/>
                  </a:cubicBezTo>
                  <a:cubicBezTo>
                    <a:pt x="7916" y="12874"/>
                    <a:pt x="7930" y="12943"/>
                    <a:pt x="7950" y="13035"/>
                  </a:cubicBezTo>
                  <a:cubicBezTo>
                    <a:pt x="7970" y="13128"/>
                    <a:pt x="7988" y="13218"/>
                    <a:pt x="7999" y="13312"/>
                  </a:cubicBezTo>
                  <a:cubicBezTo>
                    <a:pt x="8010" y="13406"/>
                    <a:pt x="8010" y="13498"/>
                    <a:pt x="8004" y="13582"/>
                  </a:cubicBezTo>
                  <a:cubicBezTo>
                    <a:pt x="7999" y="13665"/>
                    <a:pt x="7981" y="13719"/>
                    <a:pt x="7946" y="13752"/>
                  </a:cubicBezTo>
                  <a:cubicBezTo>
                    <a:pt x="7905" y="13786"/>
                    <a:pt x="7858" y="13794"/>
                    <a:pt x="7809" y="13766"/>
                  </a:cubicBezTo>
                  <a:cubicBezTo>
                    <a:pt x="7760" y="13738"/>
                    <a:pt x="7711" y="13696"/>
                    <a:pt x="7664" y="13645"/>
                  </a:cubicBezTo>
                  <a:cubicBezTo>
                    <a:pt x="7615" y="13594"/>
                    <a:pt x="7572" y="13537"/>
                    <a:pt x="7532" y="13475"/>
                  </a:cubicBezTo>
                  <a:cubicBezTo>
                    <a:pt x="7493" y="13413"/>
                    <a:pt x="7462" y="13356"/>
                    <a:pt x="7440" y="13305"/>
                  </a:cubicBezTo>
                  <a:cubicBezTo>
                    <a:pt x="7310" y="13025"/>
                    <a:pt x="7181" y="12747"/>
                    <a:pt x="7061" y="12460"/>
                  </a:cubicBezTo>
                  <a:cubicBezTo>
                    <a:pt x="6940" y="12174"/>
                    <a:pt x="6826" y="11880"/>
                    <a:pt x="6715" y="11588"/>
                  </a:cubicBezTo>
                  <a:cubicBezTo>
                    <a:pt x="6461" y="11705"/>
                    <a:pt x="6181" y="11821"/>
                    <a:pt x="5879" y="11928"/>
                  </a:cubicBezTo>
                  <a:cubicBezTo>
                    <a:pt x="5577" y="12035"/>
                    <a:pt x="5281" y="12122"/>
                    <a:pt x="4984" y="12191"/>
                  </a:cubicBezTo>
                  <a:cubicBezTo>
                    <a:pt x="4944" y="12546"/>
                    <a:pt x="4906" y="12893"/>
                    <a:pt x="4868" y="13234"/>
                  </a:cubicBezTo>
                  <a:cubicBezTo>
                    <a:pt x="4829" y="13575"/>
                    <a:pt x="4794" y="13919"/>
                    <a:pt x="4765" y="14263"/>
                  </a:cubicBezTo>
                  <a:cubicBezTo>
                    <a:pt x="4747" y="14421"/>
                    <a:pt x="4717" y="14565"/>
                    <a:pt x="4678" y="14696"/>
                  </a:cubicBezTo>
                  <a:cubicBezTo>
                    <a:pt x="4638" y="14826"/>
                    <a:pt x="4591" y="14902"/>
                    <a:pt x="4537" y="14930"/>
                  </a:cubicBezTo>
                  <a:cubicBezTo>
                    <a:pt x="4423" y="14995"/>
                    <a:pt x="4330" y="14983"/>
                    <a:pt x="4260" y="14894"/>
                  </a:cubicBezTo>
                  <a:cubicBezTo>
                    <a:pt x="4190" y="14806"/>
                    <a:pt x="4158" y="14688"/>
                    <a:pt x="4158" y="14532"/>
                  </a:cubicBezTo>
                  <a:cubicBezTo>
                    <a:pt x="4164" y="13982"/>
                    <a:pt x="4196" y="13392"/>
                    <a:pt x="4260" y="12773"/>
                  </a:cubicBezTo>
                  <a:cubicBezTo>
                    <a:pt x="4322" y="12152"/>
                    <a:pt x="4402" y="11533"/>
                    <a:pt x="4503" y="10906"/>
                  </a:cubicBezTo>
                  <a:cubicBezTo>
                    <a:pt x="4602" y="10280"/>
                    <a:pt x="4717" y="9671"/>
                    <a:pt x="4848" y="9076"/>
                  </a:cubicBezTo>
                  <a:cubicBezTo>
                    <a:pt x="4979" y="8481"/>
                    <a:pt x="5123" y="7937"/>
                    <a:pt x="5271" y="7444"/>
                  </a:cubicBezTo>
                  <a:cubicBezTo>
                    <a:pt x="5296" y="7366"/>
                    <a:pt x="5324" y="7315"/>
                    <a:pt x="5364" y="7295"/>
                  </a:cubicBezTo>
                  <a:cubicBezTo>
                    <a:pt x="5402" y="7274"/>
                    <a:pt x="5438" y="7268"/>
                    <a:pt x="5471" y="7280"/>
                  </a:cubicBezTo>
                  <a:cubicBezTo>
                    <a:pt x="5499" y="7239"/>
                    <a:pt x="5536" y="7201"/>
                    <a:pt x="5577" y="7167"/>
                  </a:cubicBezTo>
                  <a:cubicBezTo>
                    <a:pt x="5618" y="7132"/>
                    <a:pt x="5660" y="7111"/>
                    <a:pt x="5704" y="7103"/>
                  </a:cubicBezTo>
                  <a:close/>
                  <a:moveTo>
                    <a:pt x="5650" y="8402"/>
                  </a:moveTo>
                  <a:cubicBezTo>
                    <a:pt x="5441" y="9381"/>
                    <a:pt x="5271" y="10351"/>
                    <a:pt x="5135" y="11318"/>
                  </a:cubicBezTo>
                  <a:cubicBezTo>
                    <a:pt x="5548" y="11229"/>
                    <a:pt x="5983" y="11080"/>
                    <a:pt x="6443" y="10864"/>
                  </a:cubicBezTo>
                  <a:cubicBezTo>
                    <a:pt x="6154" y="10080"/>
                    <a:pt x="5890" y="9258"/>
                    <a:pt x="5650" y="8402"/>
                  </a:cubicBezTo>
                  <a:close/>
                  <a:moveTo>
                    <a:pt x="11184" y="9338"/>
                  </a:moveTo>
                  <a:cubicBezTo>
                    <a:pt x="11095" y="9384"/>
                    <a:pt x="11018" y="9456"/>
                    <a:pt x="10956" y="9558"/>
                  </a:cubicBezTo>
                  <a:cubicBezTo>
                    <a:pt x="10894" y="9661"/>
                    <a:pt x="10843" y="9780"/>
                    <a:pt x="10805" y="9913"/>
                  </a:cubicBezTo>
                  <a:cubicBezTo>
                    <a:pt x="10767" y="10045"/>
                    <a:pt x="10744" y="10188"/>
                    <a:pt x="10737" y="10339"/>
                  </a:cubicBezTo>
                  <a:cubicBezTo>
                    <a:pt x="10731" y="10489"/>
                    <a:pt x="10741" y="10633"/>
                    <a:pt x="10766" y="10765"/>
                  </a:cubicBezTo>
                  <a:cubicBezTo>
                    <a:pt x="10811" y="10983"/>
                    <a:pt x="10863" y="11216"/>
                    <a:pt x="10922" y="11467"/>
                  </a:cubicBezTo>
                  <a:cubicBezTo>
                    <a:pt x="10981" y="11718"/>
                    <a:pt x="11037" y="11946"/>
                    <a:pt x="11097" y="12141"/>
                  </a:cubicBezTo>
                  <a:cubicBezTo>
                    <a:pt x="11180" y="12013"/>
                    <a:pt x="11268" y="11864"/>
                    <a:pt x="11359" y="11701"/>
                  </a:cubicBezTo>
                  <a:cubicBezTo>
                    <a:pt x="11451" y="11539"/>
                    <a:pt x="11536" y="11365"/>
                    <a:pt x="11607" y="11176"/>
                  </a:cubicBezTo>
                  <a:cubicBezTo>
                    <a:pt x="11679" y="10987"/>
                    <a:pt x="11728" y="10788"/>
                    <a:pt x="11763" y="10587"/>
                  </a:cubicBezTo>
                  <a:cubicBezTo>
                    <a:pt x="11798" y="10386"/>
                    <a:pt x="11802" y="10182"/>
                    <a:pt x="11773" y="9977"/>
                  </a:cubicBezTo>
                  <a:cubicBezTo>
                    <a:pt x="11729" y="9674"/>
                    <a:pt x="11645" y="9483"/>
                    <a:pt x="11525" y="9395"/>
                  </a:cubicBezTo>
                  <a:cubicBezTo>
                    <a:pt x="11404" y="9306"/>
                    <a:pt x="11292" y="9286"/>
                    <a:pt x="11184" y="9338"/>
                  </a:cubicBezTo>
                  <a:close/>
                  <a:moveTo>
                    <a:pt x="11184" y="9338"/>
                  </a:moveTo>
                </a:path>
              </a:pathLst>
            </a:custGeom>
            <a:solidFill>
              <a:srgbClr val="58595B"/>
            </a:solidFill>
            <a:ln>
              <a:noFill/>
            </a:ln>
          </p:spPr>
          <p:txBody>
            <a:bodyPr lIns="0" tIns="0" rIns="0" bIns="0"/>
            <a:lstStyle/>
            <a:p>
              <a:endParaRPr lang="pl-PL"/>
            </a:p>
          </p:txBody>
        </p:sp>
        <p:sp>
          <p:nvSpPr>
            <p:cNvPr id="35" name="AutoShape 25"/>
            <p:cNvSpPr>
              <a:spLocks/>
            </p:cNvSpPr>
            <p:nvPr/>
          </p:nvSpPr>
          <p:spPr bwMode="auto">
            <a:xfrm>
              <a:off x="4121210" y="1952381"/>
              <a:ext cx="1474012" cy="1623545"/>
            </a:xfrm>
            <a:custGeom>
              <a:avLst/>
              <a:gdLst/>
              <a:ahLst/>
              <a:cxnLst/>
              <a:rect l="0" t="0" r="r" b="b"/>
              <a:pathLst>
                <a:path w="21479" h="21468">
                  <a:moveTo>
                    <a:pt x="7129" y="0"/>
                  </a:moveTo>
                  <a:cubicBezTo>
                    <a:pt x="5597" y="0"/>
                    <a:pt x="4345" y="1087"/>
                    <a:pt x="4340" y="2425"/>
                  </a:cubicBezTo>
                  <a:cubicBezTo>
                    <a:pt x="4338" y="3787"/>
                    <a:pt x="5578" y="4880"/>
                    <a:pt x="7122" y="4882"/>
                  </a:cubicBezTo>
                  <a:cubicBezTo>
                    <a:pt x="8692" y="4883"/>
                    <a:pt x="9942" y="3798"/>
                    <a:pt x="9940" y="2438"/>
                  </a:cubicBezTo>
                  <a:cubicBezTo>
                    <a:pt x="9934" y="1090"/>
                    <a:pt x="8680" y="0"/>
                    <a:pt x="7129" y="0"/>
                  </a:cubicBezTo>
                  <a:close/>
                  <a:moveTo>
                    <a:pt x="21318" y="998"/>
                  </a:moveTo>
                  <a:cubicBezTo>
                    <a:pt x="21280" y="996"/>
                    <a:pt x="21238" y="1011"/>
                    <a:pt x="21204" y="1047"/>
                  </a:cubicBezTo>
                  <a:cubicBezTo>
                    <a:pt x="19364" y="3050"/>
                    <a:pt x="17523" y="5055"/>
                    <a:pt x="15683" y="7058"/>
                  </a:cubicBezTo>
                  <a:cubicBezTo>
                    <a:pt x="15351" y="6817"/>
                    <a:pt x="14871" y="6794"/>
                    <a:pt x="14406" y="7027"/>
                  </a:cubicBezTo>
                  <a:cubicBezTo>
                    <a:pt x="13733" y="7363"/>
                    <a:pt x="13035" y="7632"/>
                    <a:pt x="12308" y="7837"/>
                  </a:cubicBezTo>
                  <a:cubicBezTo>
                    <a:pt x="12277" y="7791"/>
                    <a:pt x="12244" y="7746"/>
                    <a:pt x="12208" y="7700"/>
                  </a:cubicBezTo>
                  <a:cubicBezTo>
                    <a:pt x="11575" y="6893"/>
                    <a:pt x="10796" y="6204"/>
                    <a:pt x="9947" y="5574"/>
                  </a:cubicBezTo>
                  <a:cubicBezTo>
                    <a:pt x="9546" y="5276"/>
                    <a:pt x="9033" y="5114"/>
                    <a:pt x="8506" y="5112"/>
                  </a:cubicBezTo>
                  <a:cubicBezTo>
                    <a:pt x="8296" y="5112"/>
                    <a:pt x="8089" y="5113"/>
                    <a:pt x="7878" y="5112"/>
                  </a:cubicBezTo>
                  <a:lnTo>
                    <a:pt x="7514" y="5848"/>
                  </a:lnTo>
                  <a:lnTo>
                    <a:pt x="6944" y="5848"/>
                  </a:lnTo>
                  <a:lnTo>
                    <a:pt x="6580" y="5112"/>
                  </a:lnTo>
                  <a:cubicBezTo>
                    <a:pt x="6304" y="5113"/>
                    <a:pt x="6035" y="5111"/>
                    <a:pt x="5760" y="5112"/>
                  </a:cubicBezTo>
                  <a:cubicBezTo>
                    <a:pt x="5671" y="5112"/>
                    <a:pt x="5577" y="5122"/>
                    <a:pt x="5489" y="5137"/>
                  </a:cubicBezTo>
                  <a:cubicBezTo>
                    <a:pt x="4900" y="5223"/>
                    <a:pt x="4429" y="5509"/>
                    <a:pt x="3990" y="5842"/>
                  </a:cubicBezTo>
                  <a:cubicBezTo>
                    <a:pt x="1688" y="7580"/>
                    <a:pt x="448" y="9819"/>
                    <a:pt x="10" y="12420"/>
                  </a:cubicBezTo>
                  <a:cubicBezTo>
                    <a:pt x="-61" y="12826"/>
                    <a:pt x="259" y="13223"/>
                    <a:pt x="702" y="13355"/>
                  </a:cubicBezTo>
                  <a:cubicBezTo>
                    <a:pt x="1384" y="13552"/>
                    <a:pt x="1969" y="13182"/>
                    <a:pt x="2093" y="12482"/>
                  </a:cubicBezTo>
                  <a:cubicBezTo>
                    <a:pt x="2243" y="11615"/>
                    <a:pt x="2513" y="10774"/>
                    <a:pt x="2956" y="9988"/>
                  </a:cubicBezTo>
                  <a:cubicBezTo>
                    <a:pt x="3239" y="9481"/>
                    <a:pt x="3583" y="9002"/>
                    <a:pt x="3898" y="8510"/>
                  </a:cubicBezTo>
                  <a:cubicBezTo>
                    <a:pt x="3924" y="8518"/>
                    <a:pt x="3952" y="8530"/>
                    <a:pt x="3983" y="8542"/>
                  </a:cubicBezTo>
                  <a:cubicBezTo>
                    <a:pt x="3983" y="8569"/>
                    <a:pt x="3990" y="8596"/>
                    <a:pt x="3990" y="8623"/>
                  </a:cubicBezTo>
                  <a:cubicBezTo>
                    <a:pt x="3990" y="9462"/>
                    <a:pt x="3995" y="10308"/>
                    <a:pt x="3990" y="11148"/>
                  </a:cubicBezTo>
                  <a:cubicBezTo>
                    <a:pt x="3990" y="14159"/>
                    <a:pt x="3983" y="17171"/>
                    <a:pt x="3983" y="20182"/>
                  </a:cubicBezTo>
                  <a:cubicBezTo>
                    <a:pt x="3983" y="20929"/>
                    <a:pt x="4586" y="21478"/>
                    <a:pt x="5374" y="21466"/>
                  </a:cubicBezTo>
                  <a:cubicBezTo>
                    <a:pt x="6260" y="21455"/>
                    <a:pt x="6760" y="20810"/>
                    <a:pt x="6751" y="20176"/>
                  </a:cubicBezTo>
                  <a:cubicBezTo>
                    <a:pt x="6725" y="18155"/>
                    <a:pt x="6744" y="16136"/>
                    <a:pt x="6744" y="14115"/>
                  </a:cubicBezTo>
                  <a:lnTo>
                    <a:pt x="6744" y="13847"/>
                  </a:lnTo>
                  <a:lnTo>
                    <a:pt x="7044" y="13847"/>
                  </a:lnTo>
                  <a:cubicBezTo>
                    <a:pt x="7393" y="13847"/>
                    <a:pt x="7671" y="14091"/>
                    <a:pt x="7671" y="14396"/>
                  </a:cubicBezTo>
                  <a:lnTo>
                    <a:pt x="7671" y="15381"/>
                  </a:lnTo>
                  <a:cubicBezTo>
                    <a:pt x="7671" y="16976"/>
                    <a:pt x="7667" y="18571"/>
                    <a:pt x="7671" y="20169"/>
                  </a:cubicBezTo>
                  <a:cubicBezTo>
                    <a:pt x="7671" y="21021"/>
                    <a:pt x="8444" y="21600"/>
                    <a:pt x="9348" y="21441"/>
                  </a:cubicBezTo>
                  <a:cubicBezTo>
                    <a:pt x="10021" y="21321"/>
                    <a:pt x="10439" y="20834"/>
                    <a:pt x="10439" y="20188"/>
                  </a:cubicBezTo>
                  <a:lnTo>
                    <a:pt x="10439" y="8697"/>
                  </a:lnTo>
                  <a:cubicBezTo>
                    <a:pt x="10524" y="8771"/>
                    <a:pt x="10543" y="8780"/>
                    <a:pt x="10561" y="8803"/>
                  </a:cubicBezTo>
                  <a:cubicBezTo>
                    <a:pt x="10600" y="8854"/>
                    <a:pt x="10642" y="8905"/>
                    <a:pt x="10682" y="8959"/>
                  </a:cubicBezTo>
                  <a:cubicBezTo>
                    <a:pt x="10824" y="9154"/>
                    <a:pt x="10952" y="9356"/>
                    <a:pt x="11074" y="9558"/>
                  </a:cubicBezTo>
                  <a:cubicBezTo>
                    <a:pt x="11203" y="9771"/>
                    <a:pt x="11482" y="9889"/>
                    <a:pt x="11752" y="9838"/>
                  </a:cubicBezTo>
                  <a:cubicBezTo>
                    <a:pt x="13056" y="9594"/>
                    <a:pt x="14295" y="9167"/>
                    <a:pt x="15469" y="8573"/>
                  </a:cubicBezTo>
                  <a:cubicBezTo>
                    <a:pt x="16049" y="8283"/>
                    <a:pt x="16232" y="7749"/>
                    <a:pt x="15918" y="7288"/>
                  </a:cubicBezTo>
                  <a:cubicBezTo>
                    <a:pt x="15915" y="7283"/>
                    <a:pt x="15907" y="7281"/>
                    <a:pt x="15904" y="7276"/>
                  </a:cubicBezTo>
                  <a:cubicBezTo>
                    <a:pt x="17749" y="5268"/>
                    <a:pt x="19594" y="3261"/>
                    <a:pt x="21440" y="1253"/>
                  </a:cubicBezTo>
                  <a:cubicBezTo>
                    <a:pt x="21539" y="1145"/>
                    <a:pt x="21434" y="1001"/>
                    <a:pt x="21318" y="998"/>
                  </a:cubicBezTo>
                  <a:close/>
                  <a:moveTo>
                    <a:pt x="6965" y="5985"/>
                  </a:moveTo>
                  <a:lnTo>
                    <a:pt x="7500" y="5985"/>
                  </a:lnTo>
                  <a:lnTo>
                    <a:pt x="8007" y="10107"/>
                  </a:lnTo>
                  <a:cubicBezTo>
                    <a:pt x="8007" y="10107"/>
                    <a:pt x="7251" y="10799"/>
                    <a:pt x="7251" y="10799"/>
                  </a:cubicBezTo>
                  <a:lnTo>
                    <a:pt x="6487" y="10107"/>
                  </a:lnTo>
                  <a:lnTo>
                    <a:pt x="6965" y="5985"/>
                  </a:lnTo>
                  <a:close/>
                  <a:moveTo>
                    <a:pt x="6965" y="5985"/>
                  </a:moveTo>
                </a:path>
              </a:pathLst>
            </a:custGeom>
            <a:solidFill>
              <a:srgbClr val="FA4616"/>
            </a:solidFill>
            <a:ln>
              <a:noFill/>
            </a:ln>
          </p:spPr>
          <p:txBody>
            <a:bodyPr lIns="0" tIns="0" rIns="0" bIns="0"/>
            <a:lstStyle/>
            <a:p>
              <a:endParaRPr lang="pl-PL"/>
            </a:p>
          </p:txBody>
        </p:sp>
        <p:pic>
          <p:nvPicPr>
            <p:cNvPr id="36" name="Graphic 80">
              <a:extLst>
                <a:ext uri="{FF2B5EF4-FFF2-40B4-BE49-F238E27FC236}">
                  <a16:creationId xmlns:a16="http://schemas.microsoft.com/office/drawing/2014/main" xmlns="" id="{0DE197CC-A1C7-4E08-BF90-7CCCFA6FB158}"/>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6832794" y="1862487"/>
              <a:ext cx="597756" cy="597756"/>
            </a:xfrm>
            <a:prstGeom prst="rect">
              <a:avLst/>
            </a:prstGeom>
          </p:spPr>
        </p:pic>
        <p:pic>
          <p:nvPicPr>
            <p:cNvPr id="44" name="Graphic 80">
              <a:extLst>
                <a:ext uri="{FF2B5EF4-FFF2-40B4-BE49-F238E27FC236}">
                  <a16:creationId xmlns:a16="http://schemas.microsoft.com/office/drawing/2014/main" xmlns="" id="{0DE197CC-A1C7-4E08-BF90-7CCCFA6FB158}"/>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6832794" y="2611604"/>
              <a:ext cx="597756" cy="597756"/>
            </a:xfrm>
            <a:prstGeom prst="rect">
              <a:avLst/>
            </a:prstGeom>
          </p:spPr>
        </p:pic>
        <p:pic>
          <p:nvPicPr>
            <p:cNvPr id="45" name="Graphic 80">
              <a:extLst>
                <a:ext uri="{FF2B5EF4-FFF2-40B4-BE49-F238E27FC236}">
                  <a16:creationId xmlns:a16="http://schemas.microsoft.com/office/drawing/2014/main" xmlns="" id="{0DE197CC-A1C7-4E08-BF90-7CCCFA6FB158}"/>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6832794" y="3360721"/>
              <a:ext cx="597756" cy="597756"/>
            </a:xfrm>
            <a:prstGeom prst="rect">
              <a:avLst/>
            </a:prstGeom>
          </p:spPr>
        </p:pic>
        <p:pic>
          <p:nvPicPr>
            <p:cNvPr id="46" name="Graphic 80">
              <a:extLst>
                <a:ext uri="{FF2B5EF4-FFF2-40B4-BE49-F238E27FC236}">
                  <a16:creationId xmlns:a16="http://schemas.microsoft.com/office/drawing/2014/main" xmlns="" id="{0DE197CC-A1C7-4E08-BF90-7CCCFA6FB158}"/>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7921428" y="1877470"/>
              <a:ext cx="597756" cy="597756"/>
            </a:xfrm>
            <a:prstGeom prst="rect">
              <a:avLst/>
            </a:prstGeom>
          </p:spPr>
        </p:pic>
        <p:pic>
          <p:nvPicPr>
            <p:cNvPr id="47" name="Graphic 80">
              <a:extLst>
                <a:ext uri="{FF2B5EF4-FFF2-40B4-BE49-F238E27FC236}">
                  <a16:creationId xmlns:a16="http://schemas.microsoft.com/office/drawing/2014/main" xmlns="" id="{0DE197CC-A1C7-4E08-BF90-7CCCFA6FB158}"/>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7921428" y="2626587"/>
              <a:ext cx="597756" cy="597756"/>
            </a:xfrm>
            <a:prstGeom prst="rect">
              <a:avLst/>
            </a:prstGeom>
          </p:spPr>
        </p:pic>
        <p:pic>
          <p:nvPicPr>
            <p:cNvPr id="48" name="Graphic 80">
              <a:extLst>
                <a:ext uri="{FF2B5EF4-FFF2-40B4-BE49-F238E27FC236}">
                  <a16:creationId xmlns:a16="http://schemas.microsoft.com/office/drawing/2014/main" xmlns="" id="{0DE197CC-A1C7-4E08-BF90-7CCCFA6FB158}"/>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7921428" y="3375704"/>
              <a:ext cx="597756" cy="597756"/>
            </a:xfrm>
            <a:prstGeom prst="rect">
              <a:avLst/>
            </a:prstGeom>
          </p:spPr>
        </p:pic>
      </p:grpSp>
    </p:spTree>
    <p:custDataLst>
      <p:tags r:id="rId1"/>
    </p:custDataLst>
    <p:extLst>
      <p:ext uri="{BB962C8B-B14F-4D97-AF65-F5344CB8AC3E}">
        <p14:creationId xmlns:p14="http://schemas.microsoft.com/office/powerpoint/2010/main" val="408269632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xmlns="" id="{01416D81-7FF6-4B72-93E6-139E49160A2E}"/>
              </a:ext>
            </a:extLst>
          </p:cNvPr>
          <p:cNvSpPr txBox="1">
            <a:spLocks/>
          </p:cNvSpPr>
          <p:nvPr/>
        </p:nvSpPr>
        <p:spPr>
          <a:xfrm>
            <a:off x="383071" y="1084673"/>
            <a:ext cx="6782087" cy="560909"/>
          </a:xfrm>
          <a:prstGeom prst="rect">
            <a:avLst/>
          </a:prstGeom>
        </p:spPr>
        <p:txBody>
          <a:bodyPr vert="horz" lIns="0" tIns="0" rIns="0" bIns="0" rtlCol="0" anchor="ctr" anchorCtr="0">
            <a:noAutofit/>
          </a:bodyPr>
          <a:lstStyle>
            <a:lvl1pPr algn="l" defTabSz="914400" rtl="0" eaLnBrk="1" latinLnBrk="0" hangingPunct="1">
              <a:lnSpc>
                <a:spcPct val="80000"/>
              </a:lnSpc>
              <a:spcBef>
                <a:spcPct val="0"/>
              </a:spcBef>
              <a:buNone/>
              <a:defRPr sz="5000" b="1" i="0" kern="1200" spc="-100">
                <a:solidFill>
                  <a:schemeClr val="tx2"/>
                </a:solidFill>
                <a:latin typeface="Arial"/>
                <a:ea typeface="+mj-ea"/>
                <a:cs typeface="Arial"/>
              </a:defRPr>
            </a:lvl1pPr>
          </a:lstStyle>
          <a:p>
            <a:pPr lvl="0"/>
            <a:r>
              <a:rPr lang="en-US" sz="4000" dirty="0">
                <a:solidFill>
                  <a:prstClr val="black"/>
                </a:solidFill>
                <a:latin typeface="Helvetica LT Std" panose="020B05040202020A0204" pitchFamily="34" charset="0"/>
                <a:cs typeface="Arial" panose="020B0604020202020204" pitchFamily="34" charset="0"/>
              </a:rPr>
              <a:t>Arguments vs. Variables</a:t>
            </a:r>
          </a:p>
        </p:txBody>
      </p:sp>
      <p:sp>
        <p:nvSpPr>
          <p:cNvPr id="9" name="Subtitle 2">
            <a:extLst>
              <a:ext uri="{FF2B5EF4-FFF2-40B4-BE49-F238E27FC236}">
                <a16:creationId xmlns:a16="http://schemas.microsoft.com/office/drawing/2014/main" xmlns="" id="{4577B193-B5BB-4191-B0F1-A8068115EE51}"/>
              </a:ext>
            </a:extLst>
          </p:cNvPr>
          <p:cNvSpPr txBox="1">
            <a:spLocks/>
          </p:cNvSpPr>
          <p:nvPr/>
        </p:nvSpPr>
        <p:spPr>
          <a:xfrm>
            <a:off x="511629" y="1793435"/>
            <a:ext cx="5164850" cy="1619570"/>
          </a:xfrm>
          <a:prstGeom prst="rect">
            <a:avLst/>
          </a:prstGeom>
        </p:spPr>
        <p:txBody>
          <a:bodyPr vert="horz" lIns="0" tIns="0" rIns="0" bIns="0" rtlCol="0" anchor="t" anchorCtr="0">
            <a:normAutofit/>
          </a:bodyPr>
          <a:lstStyle>
            <a:lvl1pPr marL="0" indent="0" algn="l" defTabSz="914400" rtl="0" eaLnBrk="1" latinLnBrk="0" hangingPunct="1">
              <a:lnSpc>
                <a:spcPct val="85000"/>
              </a:lnSpc>
              <a:spcBef>
                <a:spcPts val="800"/>
              </a:spcBef>
              <a:buFont typeface="Arial" panose="020B0604020202020204" pitchFamily="34" charset="0"/>
              <a:buNone/>
              <a:defRPr sz="2800" b="1" i="0" kern="1200" spc="-50">
                <a:solidFill>
                  <a:schemeClr val="tx2"/>
                </a:solidFill>
                <a:latin typeface="Arial"/>
                <a:ea typeface="+mn-ea"/>
                <a:cs typeface="Arial"/>
              </a:defRPr>
            </a:lvl1pPr>
            <a:lvl2pPr marL="457200" indent="0" algn="ctr" defTabSz="914400" rtl="0" eaLnBrk="1" latinLnBrk="0" hangingPunct="1">
              <a:lnSpc>
                <a:spcPct val="90000"/>
              </a:lnSpc>
              <a:spcBef>
                <a:spcPts val="500"/>
              </a:spcBef>
              <a:buFont typeface="Arial" panose="020B0604020202020204" pitchFamily="34" charset="0"/>
              <a:buNone/>
              <a:defRPr sz="2400" kern="1200">
                <a:solidFill>
                  <a:schemeClr val="tx1">
                    <a:tint val="75000"/>
                  </a:schemeClr>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9pPr>
          </a:lstStyle>
          <a:p>
            <a:pPr marL="342900" lvl="0" indent="-342900">
              <a:buFont typeface="Arial" panose="020B0604020202020204" pitchFamily="34" charset="0"/>
              <a:buChar char="•"/>
            </a:pPr>
            <a:r>
              <a:rPr lang="en-US" sz="2000" b="0" dirty="0">
                <a:solidFill>
                  <a:prstClr val="black"/>
                </a:solidFill>
                <a:latin typeface="Helvetica LT Std" panose="020B05040202020A0204" pitchFamily="34" charset="0"/>
                <a:cs typeface="Arial" panose="020B0604020202020204" pitchFamily="34" charset="0"/>
              </a:rPr>
              <a:t>Comparison</a:t>
            </a:r>
          </a:p>
        </p:txBody>
      </p:sp>
      <p:grpSp>
        <p:nvGrpSpPr>
          <p:cNvPr id="11" name="Group 10">
            <a:extLst>
              <a:ext uri="{FF2B5EF4-FFF2-40B4-BE49-F238E27FC236}">
                <a16:creationId xmlns:a16="http://schemas.microsoft.com/office/drawing/2014/main" xmlns="" id="{E0DC2CA7-5166-4B27-8D28-F3B506C19542}"/>
              </a:ext>
            </a:extLst>
          </p:cNvPr>
          <p:cNvGrpSpPr/>
          <p:nvPr/>
        </p:nvGrpSpPr>
        <p:grpSpPr>
          <a:xfrm rot="5400000">
            <a:off x="7597532" y="1984315"/>
            <a:ext cx="2032867" cy="6342904"/>
            <a:chOff x="9906425" y="258374"/>
            <a:chExt cx="2032867" cy="6341252"/>
          </a:xfrm>
        </p:grpSpPr>
        <p:grpSp>
          <p:nvGrpSpPr>
            <p:cNvPr id="12" name="Group 11">
              <a:extLst>
                <a:ext uri="{FF2B5EF4-FFF2-40B4-BE49-F238E27FC236}">
                  <a16:creationId xmlns:a16="http://schemas.microsoft.com/office/drawing/2014/main" xmlns="" id="{0F4EEEF7-111A-410E-A8C3-7AAC203A7135}"/>
                </a:ext>
              </a:extLst>
            </p:cNvPr>
            <p:cNvGrpSpPr/>
            <p:nvPr userDrawn="1"/>
          </p:nvGrpSpPr>
          <p:grpSpPr>
            <a:xfrm>
              <a:off x="9906425" y="258374"/>
              <a:ext cx="1451546" cy="6341252"/>
              <a:chOff x="10020609" y="242905"/>
              <a:chExt cx="1346145" cy="5880798"/>
            </a:xfrm>
          </p:grpSpPr>
          <p:sp>
            <p:nvSpPr>
              <p:cNvPr id="14" name="Freeform: Shape 13">
                <a:extLst>
                  <a:ext uri="{FF2B5EF4-FFF2-40B4-BE49-F238E27FC236}">
                    <a16:creationId xmlns:a16="http://schemas.microsoft.com/office/drawing/2014/main" xmlns="" id="{A0080152-E38D-48FD-A28A-6AFBF95919E6}"/>
                  </a:ext>
                </a:extLst>
              </p:cNvPr>
              <p:cNvSpPr/>
              <p:nvPr userDrawn="1"/>
            </p:nvSpPr>
            <p:spPr>
              <a:xfrm>
                <a:off x="10020609" y="242905"/>
                <a:ext cx="561506" cy="5880798"/>
              </a:xfrm>
              <a:custGeom>
                <a:avLst/>
                <a:gdLst>
                  <a:gd name="connsiteX0" fmla="*/ 531921 w 561506"/>
                  <a:gd name="connsiteY0" fmla="*/ 5851213 h 5880798"/>
                  <a:gd name="connsiteX1" fmla="*/ 561506 w 561506"/>
                  <a:gd name="connsiteY1" fmla="*/ 5851213 h 5880798"/>
                  <a:gd name="connsiteX2" fmla="*/ 561506 w 561506"/>
                  <a:gd name="connsiteY2" fmla="*/ 5880798 h 5880798"/>
                  <a:gd name="connsiteX3" fmla="*/ 531921 w 561506"/>
                  <a:gd name="connsiteY3" fmla="*/ 5880798 h 5880798"/>
                  <a:gd name="connsiteX4" fmla="*/ 265961 w 561506"/>
                  <a:gd name="connsiteY4" fmla="*/ 5851213 h 5880798"/>
                  <a:gd name="connsiteX5" fmla="*/ 295547 w 561506"/>
                  <a:gd name="connsiteY5" fmla="*/ 5851213 h 5880798"/>
                  <a:gd name="connsiteX6" fmla="*/ 295547 w 561506"/>
                  <a:gd name="connsiteY6" fmla="*/ 5880798 h 5880798"/>
                  <a:gd name="connsiteX7" fmla="*/ 265961 w 561506"/>
                  <a:gd name="connsiteY7" fmla="*/ 5880798 h 5880798"/>
                  <a:gd name="connsiteX8" fmla="*/ 0 w 561506"/>
                  <a:gd name="connsiteY8" fmla="*/ 5851213 h 5880798"/>
                  <a:gd name="connsiteX9" fmla="*/ 29585 w 561506"/>
                  <a:gd name="connsiteY9" fmla="*/ 5851213 h 5880798"/>
                  <a:gd name="connsiteX10" fmla="*/ 29585 w 561506"/>
                  <a:gd name="connsiteY10" fmla="*/ 5880798 h 5880798"/>
                  <a:gd name="connsiteX11" fmla="*/ 0 w 561506"/>
                  <a:gd name="connsiteY11" fmla="*/ 5880798 h 5880798"/>
                  <a:gd name="connsiteX12" fmla="*/ 531921 w 561506"/>
                  <a:gd name="connsiteY12" fmla="*/ 5585253 h 5880798"/>
                  <a:gd name="connsiteX13" fmla="*/ 561506 w 561506"/>
                  <a:gd name="connsiteY13" fmla="*/ 5585253 h 5880798"/>
                  <a:gd name="connsiteX14" fmla="*/ 561506 w 561506"/>
                  <a:gd name="connsiteY14" fmla="*/ 5614838 h 5880798"/>
                  <a:gd name="connsiteX15" fmla="*/ 531921 w 561506"/>
                  <a:gd name="connsiteY15" fmla="*/ 5614838 h 5880798"/>
                  <a:gd name="connsiteX16" fmla="*/ 265961 w 561506"/>
                  <a:gd name="connsiteY16" fmla="*/ 5585253 h 5880798"/>
                  <a:gd name="connsiteX17" fmla="*/ 295547 w 561506"/>
                  <a:gd name="connsiteY17" fmla="*/ 5585253 h 5880798"/>
                  <a:gd name="connsiteX18" fmla="*/ 295547 w 561506"/>
                  <a:gd name="connsiteY18" fmla="*/ 5614838 h 5880798"/>
                  <a:gd name="connsiteX19" fmla="*/ 265961 w 561506"/>
                  <a:gd name="connsiteY19" fmla="*/ 5614838 h 5880798"/>
                  <a:gd name="connsiteX20" fmla="*/ 0 w 561506"/>
                  <a:gd name="connsiteY20" fmla="*/ 5585253 h 5880798"/>
                  <a:gd name="connsiteX21" fmla="*/ 29585 w 561506"/>
                  <a:gd name="connsiteY21" fmla="*/ 5585253 h 5880798"/>
                  <a:gd name="connsiteX22" fmla="*/ 29585 w 561506"/>
                  <a:gd name="connsiteY22" fmla="*/ 5614838 h 5880798"/>
                  <a:gd name="connsiteX23" fmla="*/ 0 w 561506"/>
                  <a:gd name="connsiteY23" fmla="*/ 5614838 h 5880798"/>
                  <a:gd name="connsiteX24" fmla="*/ 531921 w 561506"/>
                  <a:gd name="connsiteY24" fmla="*/ 5319293 h 5880798"/>
                  <a:gd name="connsiteX25" fmla="*/ 561506 w 561506"/>
                  <a:gd name="connsiteY25" fmla="*/ 5319293 h 5880798"/>
                  <a:gd name="connsiteX26" fmla="*/ 561506 w 561506"/>
                  <a:gd name="connsiteY26" fmla="*/ 5348879 h 5880798"/>
                  <a:gd name="connsiteX27" fmla="*/ 531921 w 561506"/>
                  <a:gd name="connsiteY27" fmla="*/ 5348879 h 5880798"/>
                  <a:gd name="connsiteX28" fmla="*/ 265961 w 561506"/>
                  <a:gd name="connsiteY28" fmla="*/ 5319293 h 5880798"/>
                  <a:gd name="connsiteX29" fmla="*/ 295547 w 561506"/>
                  <a:gd name="connsiteY29" fmla="*/ 5319293 h 5880798"/>
                  <a:gd name="connsiteX30" fmla="*/ 295547 w 561506"/>
                  <a:gd name="connsiteY30" fmla="*/ 5348879 h 5880798"/>
                  <a:gd name="connsiteX31" fmla="*/ 265961 w 561506"/>
                  <a:gd name="connsiteY31" fmla="*/ 5348879 h 5880798"/>
                  <a:gd name="connsiteX32" fmla="*/ 0 w 561506"/>
                  <a:gd name="connsiteY32" fmla="*/ 5319293 h 5880798"/>
                  <a:gd name="connsiteX33" fmla="*/ 29585 w 561506"/>
                  <a:gd name="connsiteY33" fmla="*/ 5319293 h 5880798"/>
                  <a:gd name="connsiteX34" fmla="*/ 29585 w 561506"/>
                  <a:gd name="connsiteY34" fmla="*/ 5348879 h 5880798"/>
                  <a:gd name="connsiteX35" fmla="*/ 0 w 561506"/>
                  <a:gd name="connsiteY35" fmla="*/ 5348879 h 5880798"/>
                  <a:gd name="connsiteX36" fmla="*/ 531921 w 561506"/>
                  <a:gd name="connsiteY36" fmla="*/ 5053332 h 5880798"/>
                  <a:gd name="connsiteX37" fmla="*/ 561506 w 561506"/>
                  <a:gd name="connsiteY37" fmla="*/ 5053332 h 5880798"/>
                  <a:gd name="connsiteX38" fmla="*/ 561506 w 561506"/>
                  <a:gd name="connsiteY38" fmla="*/ 5082917 h 5880798"/>
                  <a:gd name="connsiteX39" fmla="*/ 531921 w 561506"/>
                  <a:gd name="connsiteY39" fmla="*/ 5082917 h 5880798"/>
                  <a:gd name="connsiteX40" fmla="*/ 265961 w 561506"/>
                  <a:gd name="connsiteY40" fmla="*/ 5053332 h 5880798"/>
                  <a:gd name="connsiteX41" fmla="*/ 295547 w 561506"/>
                  <a:gd name="connsiteY41" fmla="*/ 5053332 h 5880798"/>
                  <a:gd name="connsiteX42" fmla="*/ 295547 w 561506"/>
                  <a:gd name="connsiteY42" fmla="*/ 5082917 h 5880798"/>
                  <a:gd name="connsiteX43" fmla="*/ 265961 w 561506"/>
                  <a:gd name="connsiteY43" fmla="*/ 5082917 h 5880798"/>
                  <a:gd name="connsiteX44" fmla="*/ 0 w 561506"/>
                  <a:gd name="connsiteY44" fmla="*/ 5053332 h 5880798"/>
                  <a:gd name="connsiteX45" fmla="*/ 29585 w 561506"/>
                  <a:gd name="connsiteY45" fmla="*/ 5053332 h 5880798"/>
                  <a:gd name="connsiteX46" fmla="*/ 29585 w 561506"/>
                  <a:gd name="connsiteY46" fmla="*/ 5082917 h 5880798"/>
                  <a:gd name="connsiteX47" fmla="*/ 0 w 561506"/>
                  <a:gd name="connsiteY47" fmla="*/ 5082917 h 5880798"/>
                  <a:gd name="connsiteX48" fmla="*/ 531921 w 561506"/>
                  <a:gd name="connsiteY48" fmla="*/ 4787372 h 5880798"/>
                  <a:gd name="connsiteX49" fmla="*/ 561506 w 561506"/>
                  <a:gd name="connsiteY49" fmla="*/ 4787372 h 5880798"/>
                  <a:gd name="connsiteX50" fmla="*/ 561506 w 561506"/>
                  <a:gd name="connsiteY50" fmla="*/ 4816958 h 5880798"/>
                  <a:gd name="connsiteX51" fmla="*/ 531921 w 561506"/>
                  <a:gd name="connsiteY51" fmla="*/ 4816958 h 5880798"/>
                  <a:gd name="connsiteX52" fmla="*/ 265961 w 561506"/>
                  <a:gd name="connsiteY52" fmla="*/ 4787372 h 5880798"/>
                  <a:gd name="connsiteX53" fmla="*/ 295547 w 561506"/>
                  <a:gd name="connsiteY53" fmla="*/ 4787372 h 5880798"/>
                  <a:gd name="connsiteX54" fmla="*/ 295547 w 561506"/>
                  <a:gd name="connsiteY54" fmla="*/ 4816958 h 5880798"/>
                  <a:gd name="connsiteX55" fmla="*/ 265961 w 561506"/>
                  <a:gd name="connsiteY55" fmla="*/ 4816958 h 5880798"/>
                  <a:gd name="connsiteX56" fmla="*/ 0 w 561506"/>
                  <a:gd name="connsiteY56" fmla="*/ 4787372 h 5880798"/>
                  <a:gd name="connsiteX57" fmla="*/ 29585 w 561506"/>
                  <a:gd name="connsiteY57" fmla="*/ 4787372 h 5880798"/>
                  <a:gd name="connsiteX58" fmla="*/ 29585 w 561506"/>
                  <a:gd name="connsiteY58" fmla="*/ 4816958 h 5880798"/>
                  <a:gd name="connsiteX59" fmla="*/ 0 w 561506"/>
                  <a:gd name="connsiteY59" fmla="*/ 4816958 h 5880798"/>
                  <a:gd name="connsiteX60" fmla="*/ 531921 w 561506"/>
                  <a:gd name="connsiteY60" fmla="*/ 4521412 h 5880798"/>
                  <a:gd name="connsiteX61" fmla="*/ 561506 w 561506"/>
                  <a:gd name="connsiteY61" fmla="*/ 4521412 h 5880798"/>
                  <a:gd name="connsiteX62" fmla="*/ 561506 w 561506"/>
                  <a:gd name="connsiteY62" fmla="*/ 4550997 h 5880798"/>
                  <a:gd name="connsiteX63" fmla="*/ 531921 w 561506"/>
                  <a:gd name="connsiteY63" fmla="*/ 4550997 h 5880798"/>
                  <a:gd name="connsiteX64" fmla="*/ 265961 w 561506"/>
                  <a:gd name="connsiteY64" fmla="*/ 4521412 h 5880798"/>
                  <a:gd name="connsiteX65" fmla="*/ 295547 w 561506"/>
                  <a:gd name="connsiteY65" fmla="*/ 4521412 h 5880798"/>
                  <a:gd name="connsiteX66" fmla="*/ 295547 w 561506"/>
                  <a:gd name="connsiteY66" fmla="*/ 4550997 h 5880798"/>
                  <a:gd name="connsiteX67" fmla="*/ 265961 w 561506"/>
                  <a:gd name="connsiteY67" fmla="*/ 4550997 h 5880798"/>
                  <a:gd name="connsiteX68" fmla="*/ 0 w 561506"/>
                  <a:gd name="connsiteY68" fmla="*/ 4521412 h 5880798"/>
                  <a:gd name="connsiteX69" fmla="*/ 29585 w 561506"/>
                  <a:gd name="connsiteY69" fmla="*/ 4521412 h 5880798"/>
                  <a:gd name="connsiteX70" fmla="*/ 29585 w 561506"/>
                  <a:gd name="connsiteY70" fmla="*/ 4550997 h 5880798"/>
                  <a:gd name="connsiteX71" fmla="*/ 0 w 561506"/>
                  <a:gd name="connsiteY71" fmla="*/ 4550997 h 5880798"/>
                  <a:gd name="connsiteX72" fmla="*/ 531921 w 561506"/>
                  <a:gd name="connsiteY72" fmla="*/ 4255451 h 5880798"/>
                  <a:gd name="connsiteX73" fmla="*/ 561506 w 561506"/>
                  <a:gd name="connsiteY73" fmla="*/ 4255451 h 5880798"/>
                  <a:gd name="connsiteX74" fmla="*/ 561506 w 561506"/>
                  <a:gd name="connsiteY74" fmla="*/ 4285036 h 5880798"/>
                  <a:gd name="connsiteX75" fmla="*/ 531921 w 561506"/>
                  <a:gd name="connsiteY75" fmla="*/ 4285036 h 5880798"/>
                  <a:gd name="connsiteX76" fmla="*/ 265961 w 561506"/>
                  <a:gd name="connsiteY76" fmla="*/ 4255451 h 5880798"/>
                  <a:gd name="connsiteX77" fmla="*/ 295547 w 561506"/>
                  <a:gd name="connsiteY77" fmla="*/ 4255451 h 5880798"/>
                  <a:gd name="connsiteX78" fmla="*/ 295547 w 561506"/>
                  <a:gd name="connsiteY78" fmla="*/ 4285036 h 5880798"/>
                  <a:gd name="connsiteX79" fmla="*/ 265961 w 561506"/>
                  <a:gd name="connsiteY79" fmla="*/ 4285036 h 5880798"/>
                  <a:gd name="connsiteX80" fmla="*/ 0 w 561506"/>
                  <a:gd name="connsiteY80" fmla="*/ 4255451 h 5880798"/>
                  <a:gd name="connsiteX81" fmla="*/ 29585 w 561506"/>
                  <a:gd name="connsiteY81" fmla="*/ 4255451 h 5880798"/>
                  <a:gd name="connsiteX82" fmla="*/ 29585 w 561506"/>
                  <a:gd name="connsiteY82" fmla="*/ 4285036 h 5880798"/>
                  <a:gd name="connsiteX83" fmla="*/ 0 w 561506"/>
                  <a:gd name="connsiteY83" fmla="*/ 4285036 h 5880798"/>
                  <a:gd name="connsiteX84" fmla="*/ 531921 w 561506"/>
                  <a:gd name="connsiteY84" fmla="*/ 3989491 h 5880798"/>
                  <a:gd name="connsiteX85" fmla="*/ 561506 w 561506"/>
                  <a:gd name="connsiteY85" fmla="*/ 3989491 h 5880798"/>
                  <a:gd name="connsiteX86" fmla="*/ 561506 w 561506"/>
                  <a:gd name="connsiteY86" fmla="*/ 4019077 h 5880798"/>
                  <a:gd name="connsiteX87" fmla="*/ 531921 w 561506"/>
                  <a:gd name="connsiteY87" fmla="*/ 4019077 h 5880798"/>
                  <a:gd name="connsiteX88" fmla="*/ 265961 w 561506"/>
                  <a:gd name="connsiteY88" fmla="*/ 3989491 h 5880798"/>
                  <a:gd name="connsiteX89" fmla="*/ 295547 w 561506"/>
                  <a:gd name="connsiteY89" fmla="*/ 3989491 h 5880798"/>
                  <a:gd name="connsiteX90" fmla="*/ 295547 w 561506"/>
                  <a:gd name="connsiteY90" fmla="*/ 4019077 h 5880798"/>
                  <a:gd name="connsiteX91" fmla="*/ 265961 w 561506"/>
                  <a:gd name="connsiteY91" fmla="*/ 4019077 h 5880798"/>
                  <a:gd name="connsiteX92" fmla="*/ 0 w 561506"/>
                  <a:gd name="connsiteY92" fmla="*/ 3989491 h 5880798"/>
                  <a:gd name="connsiteX93" fmla="*/ 29585 w 561506"/>
                  <a:gd name="connsiteY93" fmla="*/ 3989491 h 5880798"/>
                  <a:gd name="connsiteX94" fmla="*/ 29585 w 561506"/>
                  <a:gd name="connsiteY94" fmla="*/ 4019077 h 5880798"/>
                  <a:gd name="connsiteX95" fmla="*/ 0 w 561506"/>
                  <a:gd name="connsiteY95" fmla="*/ 4019077 h 5880798"/>
                  <a:gd name="connsiteX96" fmla="*/ 531921 w 561506"/>
                  <a:gd name="connsiteY96" fmla="*/ 3723530 h 5880798"/>
                  <a:gd name="connsiteX97" fmla="*/ 561506 w 561506"/>
                  <a:gd name="connsiteY97" fmla="*/ 3723530 h 5880798"/>
                  <a:gd name="connsiteX98" fmla="*/ 561506 w 561506"/>
                  <a:gd name="connsiteY98" fmla="*/ 3753115 h 5880798"/>
                  <a:gd name="connsiteX99" fmla="*/ 531921 w 561506"/>
                  <a:gd name="connsiteY99" fmla="*/ 3753115 h 5880798"/>
                  <a:gd name="connsiteX100" fmla="*/ 265961 w 561506"/>
                  <a:gd name="connsiteY100" fmla="*/ 3723530 h 5880798"/>
                  <a:gd name="connsiteX101" fmla="*/ 295547 w 561506"/>
                  <a:gd name="connsiteY101" fmla="*/ 3723530 h 5880798"/>
                  <a:gd name="connsiteX102" fmla="*/ 295547 w 561506"/>
                  <a:gd name="connsiteY102" fmla="*/ 3753115 h 5880798"/>
                  <a:gd name="connsiteX103" fmla="*/ 265961 w 561506"/>
                  <a:gd name="connsiteY103" fmla="*/ 3753115 h 5880798"/>
                  <a:gd name="connsiteX104" fmla="*/ 0 w 561506"/>
                  <a:gd name="connsiteY104" fmla="*/ 3723530 h 5880798"/>
                  <a:gd name="connsiteX105" fmla="*/ 29585 w 561506"/>
                  <a:gd name="connsiteY105" fmla="*/ 3723530 h 5880798"/>
                  <a:gd name="connsiteX106" fmla="*/ 29585 w 561506"/>
                  <a:gd name="connsiteY106" fmla="*/ 3753115 h 5880798"/>
                  <a:gd name="connsiteX107" fmla="*/ 0 w 561506"/>
                  <a:gd name="connsiteY107" fmla="*/ 3753115 h 5880798"/>
                  <a:gd name="connsiteX108" fmla="*/ 531921 w 561506"/>
                  <a:gd name="connsiteY108" fmla="*/ 3457570 h 5880798"/>
                  <a:gd name="connsiteX109" fmla="*/ 561506 w 561506"/>
                  <a:gd name="connsiteY109" fmla="*/ 3457570 h 5880798"/>
                  <a:gd name="connsiteX110" fmla="*/ 561506 w 561506"/>
                  <a:gd name="connsiteY110" fmla="*/ 3487156 h 5880798"/>
                  <a:gd name="connsiteX111" fmla="*/ 531921 w 561506"/>
                  <a:gd name="connsiteY111" fmla="*/ 3487156 h 5880798"/>
                  <a:gd name="connsiteX112" fmla="*/ 265961 w 561506"/>
                  <a:gd name="connsiteY112" fmla="*/ 3457570 h 5880798"/>
                  <a:gd name="connsiteX113" fmla="*/ 295547 w 561506"/>
                  <a:gd name="connsiteY113" fmla="*/ 3457570 h 5880798"/>
                  <a:gd name="connsiteX114" fmla="*/ 295547 w 561506"/>
                  <a:gd name="connsiteY114" fmla="*/ 3487156 h 5880798"/>
                  <a:gd name="connsiteX115" fmla="*/ 265961 w 561506"/>
                  <a:gd name="connsiteY115" fmla="*/ 3487156 h 5880798"/>
                  <a:gd name="connsiteX116" fmla="*/ 0 w 561506"/>
                  <a:gd name="connsiteY116" fmla="*/ 3457570 h 5880798"/>
                  <a:gd name="connsiteX117" fmla="*/ 29585 w 561506"/>
                  <a:gd name="connsiteY117" fmla="*/ 3457570 h 5880798"/>
                  <a:gd name="connsiteX118" fmla="*/ 29585 w 561506"/>
                  <a:gd name="connsiteY118" fmla="*/ 3487156 h 5880798"/>
                  <a:gd name="connsiteX119" fmla="*/ 0 w 561506"/>
                  <a:gd name="connsiteY119" fmla="*/ 3487156 h 5880798"/>
                  <a:gd name="connsiteX120" fmla="*/ 531921 w 561506"/>
                  <a:gd name="connsiteY120" fmla="*/ 3191618 h 5880798"/>
                  <a:gd name="connsiteX121" fmla="*/ 561506 w 561506"/>
                  <a:gd name="connsiteY121" fmla="*/ 3191618 h 5880798"/>
                  <a:gd name="connsiteX122" fmla="*/ 561506 w 561506"/>
                  <a:gd name="connsiteY122" fmla="*/ 3221195 h 5880798"/>
                  <a:gd name="connsiteX123" fmla="*/ 531921 w 561506"/>
                  <a:gd name="connsiteY123" fmla="*/ 3221195 h 5880798"/>
                  <a:gd name="connsiteX124" fmla="*/ 265961 w 561506"/>
                  <a:gd name="connsiteY124" fmla="*/ 3191618 h 5880798"/>
                  <a:gd name="connsiteX125" fmla="*/ 295547 w 561506"/>
                  <a:gd name="connsiteY125" fmla="*/ 3191618 h 5880798"/>
                  <a:gd name="connsiteX126" fmla="*/ 295547 w 561506"/>
                  <a:gd name="connsiteY126" fmla="*/ 3221195 h 5880798"/>
                  <a:gd name="connsiteX127" fmla="*/ 265961 w 561506"/>
                  <a:gd name="connsiteY127" fmla="*/ 3221195 h 5880798"/>
                  <a:gd name="connsiteX128" fmla="*/ 0 w 561506"/>
                  <a:gd name="connsiteY128" fmla="*/ 3191617 h 5880798"/>
                  <a:gd name="connsiteX129" fmla="*/ 29585 w 561506"/>
                  <a:gd name="connsiteY129" fmla="*/ 3191617 h 5880798"/>
                  <a:gd name="connsiteX130" fmla="*/ 29585 w 561506"/>
                  <a:gd name="connsiteY130" fmla="*/ 3221195 h 5880798"/>
                  <a:gd name="connsiteX131" fmla="*/ 0 w 561506"/>
                  <a:gd name="connsiteY131" fmla="*/ 3221195 h 5880798"/>
                  <a:gd name="connsiteX132" fmla="*/ 531921 w 561506"/>
                  <a:gd name="connsiteY132" fmla="*/ 2925660 h 5880798"/>
                  <a:gd name="connsiteX133" fmla="*/ 561506 w 561506"/>
                  <a:gd name="connsiteY133" fmla="*/ 2925660 h 5880798"/>
                  <a:gd name="connsiteX134" fmla="*/ 561506 w 561506"/>
                  <a:gd name="connsiteY134" fmla="*/ 2955246 h 5880798"/>
                  <a:gd name="connsiteX135" fmla="*/ 531921 w 561506"/>
                  <a:gd name="connsiteY135" fmla="*/ 2955246 h 5880798"/>
                  <a:gd name="connsiteX136" fmla="*/ 265961 w 561506"/>
                  <a:gd name="connsiteY136" fmla="*/ 2925659 h 5880798"/>
                  <a:gd name="connsiteX137" fmla="*/ 295547 w 561506"/>
                  <a:gd name="connsiteY137" fmla="*/ 2925659 h 5880798"/>
                  <a:gd name="connsiteX138" fmla="*/ 295547 w 561506"/>
                  <a:gd name="connsiteY138" fmla="*/ 2955245 h 5880798"/>
                  <a:gd name="connsiteX139" fmla="*/ 265961 w 561506"/>
                  <a:gd name="connsiteY139" fmla="*/ 2955245 h 5880798"/>
                  <a:gd name="connsiteX140" fmla="*/ 0 w 561506"/>
                  <a:gd name="connsiteY140" fmla="*/ 2925658 h 5880798"/>
                  <a:gd name="connsiteX141" fmla="*/ 29585 w 561506"/>
                  <a:gd name="connsiteY141" fmla="*/ 2925658 h 5880798"/>
                  <a:gd name="connsiteX142" fmla="*/ 29585 w 561506"/>
                  <a:gd name="connsiteY142" fmla="*/ 2955244 h 5880798"/>
                  <a:gd name="connsiteX143" fmla="*/ 0 w 561506"/>
                  <a:gd name="connsiteY143" fmla="*/ 2955244 h 5880798"/>
                  <a:gd name="connsiteX144" fmla="*/ 531921 w 561506"/>
                  <a:gd name="connsiteY144" fmla="*/ 2659620 h 5880798"/>
                  <a:gd name="connsiteX145" fmla="*/ 561506 w 561506"/>
                  <a:gd name="connsiteY145" fmla="*/ 2659620 h 5880798"/>
                  <a:gd name="connsiteX146" fmla="*/ 561506 w 561506"/>
                  <a:gd name="connsiteY146" fmla="*/ 2689204 h 5880798"/>
                  <a:gd name="connsiteX147" fmla="*/ 531921 w 561506"/>
                  <a:gd name="connsiteY147" fmla="*/ 2689204 h 5880798"/>
                  <a:gd name="connsiteX148" fmla="*/ 265961 w 561506"/>
                  <a:gd name="connsiteY148" fmla="*/ 2659616 h 5880798"/>
                  <a:gd name="connsiteX149" fmla="*/ 295547 w 561506"/>
                  <a:gd name="connsiteY149" fmla="*/ 2659616 h 5880798"/>
                  <a:gd name="connsiteX150" fmla="*/ 295547 w 561506"/>
                  <a:gd name="connsiteY150" fmla="*/ 2689201 h 5880798"/>
                  <a:gd name="connsiteX151" fmla="*/ 265961 w 561506"/>
                  <a:gd name="connsiteY151" fmla="*/ 2689201 h 5880798"/>
                  <a:gd name="connsiteX152" fmla="*/ 0 w 561506"/>
                  <a:gd name="connsiteY152" fmla="*/ 2659613 h 5880798"/>
                  <a:gd name="connsiteX153" fmla="*/ 29585 w 561506"/>
                  <a:gd name="connsiteY153" fmla="*/ 2659613 h 5880798"/>
                  <a:gd name="connsiteX154" fmla="*/ 29585 w 561506"/>
                  <a:gd name="connsiteY154" fmla="*/ 2689198 h 5880798"/>
                  <a:gd name="connsiteX155" fmla="*/ 0 w 561506"/>
                  <a:gd name="connsiteY155" fmla="*/ 2689198 h 5880798"/>
                  <a:gd name="connsiteX156" fmla="*/ 531921 w 561506"/>
                  <a:gd name="connsiteY156" fmla="*/ 2393661 h 5880798"/>
                  <a:gd name="connsiteX157" fmla="*/ 561506 w 561506"/>
                  <a:gd name="connsiteY157" fmla="*/ 2393661 h 5880798"/>
                  <a:gd name="connsiteX158" fmla="*/ 561506 w 561506"/>
                  <a:gd name="connsiteY158" fmla="*/ 2423260 h 5880798"/>
                  <a:gd name="connsiteX159" fmla="*/ 531921 w 561506"/>
                  <a:gd name="connsiteY159" fmla="*/ 2423260 h 5880798"/>
                  <a:gd name="connsiteX160" fmla="*/ 265961 w 561506"/>
                  <a:gd name="connsiteY160" fmla="*/ 2393658 h 5880798"/>
                  <a:gd name="connsiteX161" fmla="*/ 295547 w 561506"/>
                  <a:gd name="connsiteY161" fmla="*/ 2393658 h 5880798"/>
                  <a:gd name="connsiteX162" fmla="*/ 295547 w 561506"/>
                  <a:gd name="connsiteY162" fmla="*/ 2423257 h 5880798"/>
                  <a:gd name="connsiteX163" fmla="*/ 265961 w 561506"/>
                  <a:gd name="connsiteY163" fmla="*/ 2423257 h 5880798"/>
                  <a:gd name="connsiteX164" fmla="*/ 0 w 561506"/>
                  <a:gd name="connsiteY164" fmla="*/ 2393655 h 5880798"/>
                  <a:gd name="connsiteX165" fmla="*/ 29585 w 561506"/>
                  <a:gd name="connsiteY165" fmla="*/ 2393655 h 5880798"/>
                  <a:gd name="connsiteX166" fmla="*/ 29585 w 561506"/>
                  <a:gd name="connsiteY166" fmla="*/ 2423251 h 5880798"/>
                  <a:gd name="connsiteX167" fmla="*/ 0 w 561506"/>
                  <a:gd name="connsiteY167" fmla="*/ 2423251 h 5880798"/>
                  <a:gd name="connsiteX168" fmla="*/ 531921 w 561506"/>
                  <a:gd name="connsiteY168" fmla="*/ 2127694 h 5880798"/>
                  <a:gd name="connsiteX169" fmla="*/ 561506 w 561506"/>
                  <a:gd name="connsiteY169" fmla="*/ 2127694 h 5880798"/>
                  <a:gd name="connsiteX170" fmla="*/ 561506 w 561506"/>
                  <a:gd name="connsiteY170" fmla="*/ 2157283 h 5880798"/>
                  <a:gd name="connsiteX171" fmla="*/ 531921 w 561506"/>
                  <a:gd name="connsiteY171" fmla="*/ 2157283 h 5880798"/>
                  <a:gd name="connsiteX172" fmla="*/ 265961 w 561506"/>
                  <a:gd name="connsiteY172" fmla="*/ 2127693 h 5880798"/>
                  <a:gd name="connsiteX173" fmla="*/ 295547 w 561506"/>
                  <a:gd name="connsiteY173" fmla="*/ 2127693 h 5880798"/>
                  <a:gd name="connsiteX174" fmla="*/ 295547 w 561506"/>
                  <a:gd name="connsiteY174" fmla="*/ 2157282 h 5880798"/>
                  <a:gd name="connsiteX175" fmla="*/ 265961 w 561506"/>
                  <a:gd name="connsiteY175" fmla="*/ 2157282 h 5880798"/>
                  <a:gd name="connsiteX176" fmla="*/ 0 w 561506"/>
                  <a:gd name="connsiteY176" fmla="*/ 2127689 h 5880798"/>
                  <a:gd name="connsiteX177" fmla="*/ 29585 w 561506"/>
                  <a:gd name="connsiteY177" fmla="*/ 2127689 h 5880798"/>
                  <a:gd name="connsiteX178" fmla="*/ 29585 w 561506"/>
                  <a:gd name="connsiteY178" fmla="*/ 2157278 h 5880798"/>
                  <a:gd name="connsiteX179" fmla="*/ 0 w 561506"/>
                  <a:gd name="connsiteY179" fmla="*/ 2157278 h 5880798"/>
                  <a:gd name="connsiteX180" fmla="*/ 531921 w 561506"/>
                  <a:gd name="connsiteY180" fmla="*/ 1861731 h 5880798"/>
                  <a:gd name="connsiteX181" fmla="*/ 561506 w 561506"/>
                  <a:gd name="connsiteY181" fmla="*/ 1861731 h 5880798"/>
                  <a:gd name="connsiteX182" fmla="*/ 561506 w 561506"/>
                  <a:gd name="connsiteY182" fmla="*/ 1891308 h 5880798"/>
                  <a:gd name="connsiteX183" fmla="*/ 531921 w 561506"/>
                  <a:gd name="connsiteY183" fmla="*/ 1891308 h 5880798"/>
                  <a:gd name="connsiteX184" fmla="*/ 265961 w 561506"/>
                  <a:gd name="connsiteY184" fmla="*/ 1861728 h 5880798"/>
                  <a:gd name="connsiteX185" fmla="*/ 295547 w 561506"/>
                  <a:gd name="connsiteY185" fmla="*/ 1861728 h 5880798"/>
                  <a:gd name="connsiteX186" fmla="*/ 295547 w 561506"/>
                  <a:gd name="connsiteY186" fmla="*/ 1891306 h 5880798"/>
                  <a:gd name="connsiteX187" fmla="*/ 265961 w 561506"/>
                  <a:gd name="connsiteY187" fmla="*/ 1891306 h 5880798"/>
                  <a:gd name="connsiteX188" fmla="*/ 0 w 561506"/>
                  <a:gd name="connsiteY188" fmla="*/ 1861726 h 5880798"/>
                  <a:gd name="connsiteX189" fmla="*/ 29585 w 561506"/>
                  <a:gd name="connsiteY189" fmla="*/ 1861726 h 5880798"/>
                  <a:gd name="connsiteX190" fmla="*/ 29585 w 561506"/>
                  <a:gd name="connsiteY190" fmla="*/ 1891304 h 5880798"/>
                  <a:gd name="connsiteX191" fmla="*/ 0 w 561506"/>
                  <a:gd name="connsiteY191" fmla="*/ 1891304 h 5880798"/>
                  <a:gd name="connsiteX192" fmla="*/ 531921 w 561506"/>
                  <a:gd name="connsiteY192" fmla="*/ 1595769 h 5880798"/>
                  <a:gd name="connsiteX193" fmla="*/ 561506 w 561506"/>
                  <a:gd name="connsiteY193" fmla="*/ 1595769 h 5880798"/>
                  <a:gd name="connsiteX194" fmla="*/ 561506 w 561506"/>
                  <a:gd name="connsiteY194" fmla="*/ 1625355 h 5880798"/>
                  <a:gd name="connsiteX195" fmla="*/ 531921 w 561506"/>
                  <a:gd name="connsiteY195" fmla="*/ 1625355 h 5880798"/>
                  <a:gd name="connsiteX196" fmla="*/ 265961 w 561506"/>
                  <a:gd name="connsiteY196" fmla="*/ 1595766 h 5880798"/>
                  <a:gd name="connsiteX197" fmla="*/ 295547 w 561506"/>
                  <a:gd name="connsiteY197" fmla="*/ 1595766 h 5880798"/>
                  <a:gd name="connsiteX198" fmla="*/ 295547 w 561506"/>
                  <a:gd name="connsiteY198" fmla="*/ 1625352 h 5880798"/>
                  <a:gd name="connsiteX199" fmla="*/ 265961 w 561506"/>
                  <a:gd name="connsiteY199" fmla="*/ 1625352 h 5880798"/>
                  <a:gd name="connsiteX200" fmla="*/ 0 w 561506"/>
                  <a:gd name="connsiteY200" fmla="*/ 1595764 h 5880798"/>
                  <a:gd name="connsiteX201" fmla="*/ 29585 w 561506"/>
                  <a:gd name="connsiteY201" fmla="*/ 1595764 h 5880798"/>
                  <a:gd name="connsiteX202" fmla="*/ 29585 w 561506"/>
                  <a:gd name="connsiteY202" fmla="*/ 1625350 h 5880798"/>
                  <a:gd name="connsiteX203" fmla="*/ 0 w 561506"/>
                  <a:gd name="connsiteY203" fmla="*/ 1625350 h 5880798"/>
                  <a:gd name="connsiteX204" fmla="*/ 531921 w 561506"/>
                  <a:gd name="connsiteY204" fmla="*/ 1329811 h 5880798"/>
                  <a:gd name="connsiteX205" fmla="*/ 561506 w 561506"/>
                  <a:gd name="connsiteY205" fmla="*/ 1329811 h 5880798"/>
                  <a:gd name="connsiteX206" fmla="*/ 561506 w 561506"/>
                  <a:gd name="connsiteY206" fmla="*/ 1359396 h 5880798"/>
                  <a:gd name="connsiteX207" fmla="*/ 531921 w 561506"/>
                  <a:gd name="connsiteY207" fmla="*/ 1359396 h 5880798"/>
                  <a:gd name="connsiteX208" fmla="*/ 265961 w 561506"/>
                  <a:gd name="connsiteY208" fmla="*/ 1329809 h 5880798"/>
                  <a:gd name="connsiteX209" fmla="*/ 295547 w 561506"/>
                  <a:gd name="connsiteY209" fmla="*/ 1329809 h 5880798"/>
                  <a:gd name="connsiteX210" fmla="*/ 295547 w 561506"/>
                  <a:gd name="connsiteY210" fmla="*/ 1359393 h 5880798"/>
                  <a:gd name="connsiteX211" fmla="*/ 265961 w 561506"/>
                  <a:gd name="connsiteY211" fmla="*/ 1359393 h 5880798"/>
                  <a:gd name="connsiteX212" fmla="*/ 0 w 561506"/>
                  <a:gd name="connsiteY212" fmla="*/ 1329806 h 5880798"/>
                  <a:gd name="connsiteX213" fmla="*/ 29585 w 561506"/>
                  <a:gd name="connsiteY213" fmla="*/ 1329806 h 5880798"/>
                  <a:gd name="connsiteX214" fmla="*/ 29585 w 561506"/>
                  <a:gd name="connsiteY214" fmla="*/ 1359391 h 5880798"/>
                  <a:gd name="connsiteX215" fmla="*/ 0 w 561506"/>
                  <a:gd name="connsiteY215" fmla="*/ 1359391 h 5880798"/>
                  <a:gd name="connsiteX216" fmla="*/ 531921 w 561506"/>
                  <a:gd name="connsiteY216" fmla="*/ 1063855 h 5880798"/>
                  <a:gd name="connsiteX217" fmla="*/ 561506 w 561506"/>
                  <a:gd name="connsiteY217" fmla="*/ 1063855 h 5880798"/>
                  <a:gd name="connsiteX218" fmla="*/ 561506 w 561506"/>
                  <a:gd name="connsiteY218" fmla="*/ 1093441 h 5880798"/>
                  <a:gd name="connsiteX219" fmla="*/ 531921 w 561506"/>
                  <a:gd name="connsiteY219" fmla="*/ 1093441 h 5880798"/>
                  <a:gd name="connsiteX220" fmla="*/ 265961 w 561506"/>
                  <a:gd name="connsiteY220" fmla="*/ 1063852 h 5880798"/>
                  <a:gd name="connsiteX221" fmla="*/ 295547 w 561506"/>
                  <a:gd name="connsiteY221" fmla="*/ 1063852 h 5880798"/>
                  <a:gd name="connsiteX222" fmla="*/ 295547 w 561506"/>
                  <a:gd name="connsiteY222" fmla="*/ 1093438 h 5880798"/>
                  <a:gd name="connsiteX223" fmla="*/ 265961 w 561506"/>
                  <a:gd name="connsiteY223" fmla="*/ 1093438 h 5880798"/>
                  <a:gd name="connsiteX224" fmla="*/ 0 w 561506"/>
                  <a:gd name="connsiteY224" fmla="*/ 1063849 h 5880798"/>
                  <a:gd name="connsiteX225" fmla="*/ 29585 w 561506"/>
                  <a:gd name="connsiteY225" fmla="*/ 1063849 h 5880798"/>
                  <a:gd name="connsiteX226" fmla="*/ 29585 w 561506"/>
                  <a:gd name="connsiteY226" fmla="*/ 1093435 h 5880798"/>
                  <a:gd name="connsiteX227" fmla="*/ 0 w 561506"/>
                  <a:gd name="connsiteY227" fmla="*/ 1093435 h 5880798"/>
                  <a:gd name="connsiteX228" fmla="*/ 531921 w 561506"/>
                  <a:gd name="connsiteY228" fmla="*/ 797884 h 5880798"/>
                  <a:gd name="connsiteX229" fmla="*/ 561506 w 561506"/>
                  <a:gd name="connsiteY229" fmla="*/ 797884 h 5880798"/>
                  <a:gd name="connsiteX230" fmla="*/ 561506 w 561506"/>
                  <a:gd name="connsiteY230" fmla="*/ 827470 h 5880798"/>
                  <a:gd name="connsiteX231" fmla="*/ 531921 w 561506"/>
                  <a:gd name="connsiteY231" fmla="*/ 827470 h 5880798"/>
                  <a:gd name="connsiteX232" fmla="*/ 265961 w 561506"/>
                  <a:gd name="connsiteY232" fmla="*/ 797882 h 5880798"/>
                  <a:gd name="connsiteX233" fmla="*/ 295547 w 561506"/>
                  <a:gd name="connsiteY233" fmla="*/ 797882 h 5880798"/>
                  <a:gd name="connsiteX234" fmla="*/ 295547 w 561506"/>
                  <a:gd name="connsiteY234" fmla="*/ 827468 h 5880798"/>
                  <a:gd name="connsiteX235" fmla="*/ 265961 w 561506"/>
                  <a:gd name="connsiteY235" fmla="*/ 827468 h 5880798"/>
                  <a:gd name="connsiteX236" fmla="*/ 0 w 561506"/>
                  <a:gd name="connsiteY236" fmla="*/ 797879 h 5880798"/>
                  <a:gd name="connsiteX237" fmla="*/ 29585 w 561506"/>
                  <a:gd name="connsiteY237" fmla="*/ 797879 h 5880798"/>
                  <a:gd name="connsiteX238" fmla="*/ 29585 w 561506"/>
                  <a:gd name="connsiteY238" fmla="*/ 827465 h 5880798"/>
                  <a:gd name="connsiteX239" fmla="*/ 0 w 561506"/>
                  <a:gd name="connsiteY239" fmla="*/ 827465 h 5880798"/>
                  <a:gd name="connsiteX240" fmla="*/ 531921 w 561506"/>
                  <a:gd name="connsiteY240" fmla="*/ 531924 h 5880798"/>
                  <a:gd name="connsiteX241" fmla="*/ 561506 w 561506"/>
                  <a:gd name="connsiteY241" fmla="*/ 531924 h 5880798"/>
                  <a:gd name="connsiteX242" fmla="*/ 561506 w 561506"/>
                  <a:gd name="connsiteY242" fmla="*/ 561509 h 5880798"/>
                  <a:gd name="connsiteX243" fmla="*/ 531921 w 561506"/>
                  <a:gd name="connsiteY243" fmla="*/ 561509 h 5880798"/>
                  <a:gd name="connsiteX244" fmla="*/ 265961 w 561506"/>
                  <a:gd name="connsiteY244" fmla="*/ 531922 h 5880798"/>
                  <a:gd name="connsiteX245" fmla="*/ 295547 w 561506"/>
                  <a:gd name="connsiteY245" fmla="*/ 531922 h 5880798"/>
                  <a:gd name="connsiteX246" fmla="*/ 295547 w 561506"/>
                  <a:gd name="connsiteY246" fmla="*/ 561507 h 5880798"/>
                  <a:gd name="connsiteX247" fmla="*/ 265961 w 561506"/>
                  <a:gd name="connsiteY247" fmla="*/ 561507 h 5880798"/>
                  <a:gd name="connsiteX248" fmla="*/ 0 w 561506"/>
                  <a:gd name="connsiteY248" fmla="*/ 531920 h 5880798"/>
                  <a:gd name="connsiteX249" fmla="*/ 29585 w 561506"/>
                  <a:gd name="connsiteY249" fmla="*/ 531920 h 5880798"/>
                  <a:gd name="connsiteX250" fmla="*/ 29585 w 561506"/>
                  <a:gd name="connsiteY250" fmla="*/ 561505 h 5880798"/>
                  <a:gd name="connsiteX251" fmla="*/ 0 w 561506"/>
                  <a:gd name="connsiteY251" fmla="*/ 561505 h 5880798"/>
                  <a:gd name="connsiteX252" fmla="*/ 531921 w 561506"/>
                  <a:gd name="connsiteY252" fmla="*/ 265964 h 5880798"/>
                  <a:gd name="connsiteX253" fmla="*/ 561506 w 561506"/>
                  <a:gd name="connsiteY253" fmla="*/ 265964 h 5880798"/>
                  <a:gd name="connsiteX254" fmla="*/ 561506 w 561506"/>
                  <a:gd name="connsiteY254" fmla="*/ 295550 h 5880798"/>
                  <a:gd name="connsiteX255" fmla="*/ 531921 w 561506"/>
                  <a:gd name="connsiteY255" fmla="*/ 295550 h 5880798"/>
                  <a:gd name="connsiteX256" fmla="*/ 265961 w 561506"/>
                  <a:gd name="connsiteY256" fmla="*/ 265962 h 5880798"/>
                  <a:gd name="connsiteX257" fmla="*/ 295547 w 561506"/>
                  <a:gd name="connsiteY257" fmla="*/ 265962 h 5880798"/>
                  <a:gd name="connsiteX258" fmla="*/ 295547 w 561506"/>
                  <a:gd name="connsiteY258" fmla="*/ 295548 h 5880798"/>
                  <a:gd name="connsiteX259" fmla="*/ 265961 w 561506"/>
                  <a:gd name="connsiteY259" fmla="*/ 295548 h 5880798"/>
                  <a:gd name="connsiteX260" fmla="*/ 0 w 561506"/>
                  <a:gd name="connsiteY260" fmla="*/ 265960 h 5880798"/>
                  <a:gd name="connsiteX261" fmla="*/ 29585 w 561506"/>
                  <a:gd name="connsiteY261" fmla="*/ 265960 h 5880798"/>
                  <a:gd name="connsiteX262" fmla="*/ 29585 w 561506"/>
                  <a:gd name="connsiteY262" fmla="*/ 295546 h 5880798"/>
                  <a:gd name="connsiteX263" fmla="*/ 0 w 561506"/>
                  <a:gd name="connsiteY263" fmla="*/ 295546 h 5880798"/>
                  <a:gd name="connsiteX264" fmla="*/ 531921 w 561506"/>
                  <a:gd name="connsiteY264" fmla="*/ 5 h 5880798"/>
                  <a:gd name="connsiteX265" fmla="*/ 561506 w 561506"/>
                  <a:gd name="connsiteY265" fmla="*/ 5 h 5880798"/>
                  <a:gd name="connsiteX266" fmla="*/ 561506 w 561506"/>
                  <a:gd name="connsiteY266" fmla="*/ 29591 h 5880798"/>
                  <a:gd name="connsiteX267" fmla="*/ 531921 w 561506"/>
                  <a:gd name="connsiteY267" fmla="*/ 29591 h 5880798"/>
                  <a:gd name="connsiteX268" fmla="*/ 265961 w 561506"/>
                  <a:gd name="connsiteY268" fmla="*/ 3 h 5880798"/>
                  <a:gd name="connsiteX269" fmla="*/ 295547 w 561506"/>
                  <a:gd name="connsiteY269" fmla="*/ 3 h 5880798"/>
                  <a:gd name="connsiteX270" fmla="*/ 295547 w 561506"/>
                  <a:gd name="connsiteY270" fmla="*/ 29589 h 5880798"/>
                  <a:gd name="connsiteX271" fmla="*/ 265961 w 561506"/>
                  <a:gd name="connsiteY271" fmla="*/ 29589 h 5880798"/>
                  <a:gd name="connsiteX272" fmla="*/ 0 w 561506"/>
                  <a:gd name="connsiteY272" fmla="*/ 0 h 5880798"/>
                  <a:gd name="connsiteX273" fmla="*/ 29585 w 561506"/>
                  <a:gd name="connsiteY273" fmla="*/ 0 h 5880798"/>
                  <a:gd name="connsiteX274" fmla="*/ 29585 w 561506"/>
                  <a:gd name="connsiteY274" fmla="*/ 29586 h 5880798"/>
                  <a:gd name="connsiteX275" fmla="*/ 0 w 561506"/>
                  <a:gd name="connsiteY275" fmla="*/ 29586 h 5880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Lst>
                <a:rect l="l" t="t" r="r" b="b"/>
                <a:pathLst>
                  <a:path w="561506" h="5880798">
                    <a:moveTo>
                      <a:pt x="531921" y="5851213"/>
                    </a:moveTo>
                    <a:lnTo>
                      <a:pt x="561506" y="5851213"/>
                    </a:lnTo>
                    <a:lnTo>
                      <a:pt x="561506" y="5880798"/>
                    </a:lnTo>
                    <a:lnTo>
                      <a:pt x="531921" y="5880798"/>
                    </a:lnTo>
                    <a:close/>
                    <a:moveTo>
                      <a:pt x="265961" y="5851213"/>
                    </a:moveTo>
                    <a:lnTo>
                      <a:pt x="295547" y="5851213"/>
                    </a:lnTo>
                    <a:lnTo>
                      <a:pt x="295547" y="5880798"/>
                    </a:lnTo>
                    <a:lnTo>
                      <a:pt x="265961" y="5880798"/>
                    </a:lnTo>
                    <a:close/>
                    <a:moveTo>
                      <a:pt x="0" y="5851213"/>
                    </a:moveTo>
                    <a:lnTo>
                      <a:pt x="29585" y="5851213"/>
                    </a:lnTo>
                    <a:lnTo>
                      <a:pt x="29585" y="5880798"/>
                    </a:lnTo>
                    <a:lnTo>
                      <a:pt x="0" y="5880798"/>
                    </a:lnTo>
                    <a:close/>
                    <a:moveTo>
                      <a:pt x="531921" y="5585253"/>
                    </a:moveTo>
                    <a:lnTo>
                      <a:pt x="561506" y="5585253"/>
                    </a:lnTo>
                    <a:lnTo>
                      <a:pt x="561506" y="5614838"/>
                    </a:lnTo>
                    <a:lnTo>
                      <a:pt x="531921" y="5614838"/>
                    </a:lnTo>
                    <a:close/>
                    <a:moveTo>
                      <a:pt x="265961" y="5585253"/>
                    </a:moveTo>
                    <a:lnTo>
                      <a:pt x="295547" y="5585253"/>
                    </a:lnTo>
                    <a:lnTo>
                      <a:pt x="295547" y="5614838"/>
                    </a:lnTo>
                    <a:lnTo>
                      <a:pt x="265961" y="5614838"/>
                    </a:lnTo>
                    <a:close/>
                    <a:moveTo>
                      <a:pt x="0" y="5585253"/>
                    </a:moveTo>
                    <a:lnTo>
                      <a:pt x="29585" y="5585253"/>
                    </a:lnTo>
                    <a:lnTo>
                      <a:pt x="29585" y="5614838"/>
                    </a:lnTo>
                    <a:lnTo>
                      <a:pt x="0" y="5614838"/>
                    </a:lnTo>
                    <a:close/>
                    <a:moveTo>
                      <a:pt x="531921" y="5319293"/>
                    </a:moveTo>
                    <a:lnTo>
                      <a:pt x="561506" y="5319293"/>
                    </a:lnTo>
                    <a:lnTo>
                      <a:pt x="561506" y="5348879"/>
                    </a:lnTo>
                    <a:lnTo>
                      <a:pt x="531921" y="5348879"/>
                    </a:lnTo>
                    <a:close/>
                    <a:moveTo>
                      <a:pt x="265961" y="5319293"/>
                    </a:moveTo>
                    <a:lnTo>
                      <a:pt x="295547" y="5319293"/>
                    </a:lnTo>
                    <a:lnTo>
                      <a:pt x="295547" y="5348879"/>
                    </a:lnTo>
                    <a:lnTo>
                      <a:pt x="265961" y="5348879"/>
                    </a:lnTo>
                    <a:close/>
                    <a:moveTo>
                      <a:pt x="0" y="5319293"/>
                    </a:moveTo>
                    <a:lnTo>
                      <a:pt x="29585" y="5319293"/>
                    </a:lnTo>
                    <a:lnTo>
                      <a:pt x="29585" y="5348879"/>
                    </a:lnTo>
                    <a:lnTo>
                      <a:pt x="0" y="5348879"/>
                    </a:lnTo>
                    <a:close/>
                    <a:moveTo>
                      <a:pt x="531921" y="5053332"/>
                    </a:moveTo>
                    <a:lnTo>
                      <a:pt x="561506" y="5053332"/>
                    </a:lnTo>
                    <a:lnTo>
                      <a:pt x="561506" y="5082917"/>
                    </a:lnTo>
                    <a:lnTo>
                      <a:pt x="531921" y="5082917"/>
                    </a:lnTo>
                    <a:close/>
                    <a:moveTo>
                      <a:pt x="265961" y="5053332"/>
                    </a:moveTo>
                    <a:lnTo>
                      <a:pt x="295547" y="5053332"/>
                    </a:lnTo>
                    <a:lnTo>
                      <a:pt x="295547" y="5082917"/>
                    </a:lnTo>
                    <a:lnTo>
                      <a:pt x="265961" y="5082917"/>
                    </a:lnTo>
                    <a:close/>
                    <a:moveTo>
                      <a:pt x="0" y="5053332"/>
                    </a:moveTo>
                    <a:lnTo>
                      <a:pt x="29585" y="5053332"/>
                    </a:lnTo>
                    <a:lnTo>
                      <a:pt x="29585" y="5082917"/>
                    </a:lnTo>
                    <a:lnTo>
                      <a:pt x="0" y="5082917"/>
                    </a:lnTo>
                    <a:close/>
                    <a:moveTo>
                      <a:pt x="531921" y="4787372"/>
                    </a:moveTo>
                    <a:lnTo>
                      <a:pt x="561506" y="4787372"/>
                    </a:lnTo>
                    <a:lnTo>
                      <a:pt x="561506" y="4816958"/>
                    </a:lnTo>
                    <a:lnTo>
                      <a:pt x="531921" y="4816958"/>
                    </a:lnTo>
                    <a:close/>
                    <a:moveTo>
                      <a:pt x="265961" y="4787372"/>
                    </a:moveTo>
                    <a:lnTo>
                      <a:pt x="295547" y="4787372"/>
                    </a:lnTo>
                    <a:lnTo>
                      <a:pt x="295547" y="4816958"/>
                    </a:lnTo>
                    <a:lnTo>
                      <a:pt x="265961" y="4816958"/>
                    </a:lnTo>
                    <a:close/>
                    <a:moveTo>
                      <a:pt x="0" y="4787372"/>
                    </a:moveTo>
                    <a:lnTo>
                      <a:pt x="29585" y="4787372"/>
                    </a:lnTo>
                    <a:lnTo>
                      <a:pt x="29585" y="4816958"/>
                    </a:lnTo>
                    <a:lnTo>
                      <a:pt x="0" y="4816958"/>
                    </a:lnTo>
                    <a:close/>
                    <a:moveTo>
                      <a:pt x="531921" y="4521412"/>
                    </a:moveTo>
                    <a:lnTo>
                      <a:pt x="561506" y="4521412"/>
                    </a:lnTo>
                    <a:lnTo>
                      <a:pt x="561506" y="4550997"/>
                    </a:lnTo>
                    <a:lnTo>
                      <a:pt x="531921" y="4550997"/>
                    </a:lnTo>
                    <a:close/>
                    <a:moveTo>
                      <a:pt x="265961" y="4521412"/>
                    </a:moveTo>
                    <a:lnTo>
                      <a:pt x="295547" y="4521412"/>
                    </a:lnTo>
                    <a:lnTo>
                      <a:pt x="295547" y="4550997"/>
                    </a:lnTo>
                    <a:lnTo>
                      <a:pt x="265961" y="4550997"/>
                    </a:lnTo>
                    <a:close/>
                    <a:moveTo>
                      <a:pt x="0" y="4521412"/>
                    </a:moveTo>
                    <a:lnTo>
                      <a:pt x="29585" y="4521412"/>
                    </a:lnTo>
                    <a:lnTo>
                      <a:pt x="29585" y="4550997"/>
                    </a:lnTo>
                    <a:lnTo>
                      <a:pt x="0" y="4550997"/>
                    </a:lnTo>
                    <a:close/>
                    <a:moveTo>
                      <a:pt x="531921" y="4255451"/>
                    </a:moveTo>
                    <a:lnTo>
                      <a:pt x="561506" y="4255451"/>
                    </a:lnTo>
                    <a:lnTo>
                      <a:pt x="561506" y="4285036"/>
                    </a:lnTo>
                    <a:lnTo>
                      <a:pt x="531921" y="4285036"/>
                    </a:lnTo>
                    <a:close/>
                    <a:moveTo>
                      <a:pt x="265961" y="4255451"/>
                    </a:moveTo>
                    <a:lnTo>
                      <a:pt x="295547" y="4255451"/>
                    </a:lnTo>
                    <a:lnTo>
                      <a:pt x="295547" y="4285036"/>
                    </a:lnTo>
                    <a:lnTo>
                      <a:pt x="265961" y="4285036"/>
                    </a:lnTo>
                    <a:close/>
                    <a:moveTo>
                      <a:pt x="0" y="4255451"/>
                    </a:moveTo>
                    <a:lnTo>
                      <a:pt x="29585" y="4255451"/>
                    </a:lnTo>
                    <a:lnTo>
                      <a:pt x="29585" y="4285036"/>
                    </a:lnTo>
                    <a:lnTo>
                      <a:pt x="0" y="4285036"/>
                    </a:lnTo>
                    <a:close/>
                    <a:moveTo>
                      <a:pt x="531921" y="3989491"/>
                    </a:moveTo>
                    <a:lnTo>
                      <a:pt x="561506" y="3989491"/>
                    </a:lnTo>
                    <a:lnTo>
                      <a:pt x="561506" y="4019077"/>
                    </a:lnTo>
                    <a:lnTo>
                      <a:pt x="531921" y="4019077"/>
                    </a:lnTo>
                    <a:close/>
                    <a:moveTo>
                      <a:pt x="265961" y="3989491"/>
                    </a:moveTo>
                    <a:lnTo>
                      <a:pt x="295547" y="3989491"/>
                    </a:lnTo>
                    <a:lnTo>
                      <a:pt x="295547" y="4019077"/>
                    </a:lnTo>
                    <a:lnTo>
                      <a:pt x="265961" y="4019077"/>
                    </a:lnTo>
                    <a:close/>
                    <a:moveTo>
                      <a:pt x="0" y="3989491"/>
                    </a:moveTo>
                    <a:lnTo>
                      <a:pt x="29585" y="3989491"/>
                    </a:lnTo>
                    <a:lnTo>
                      <a:pt x="29585" y="4019077"/>
                    </a:lnTo>
                    <a:lnTo>
                      <a:pt x="0" y="4019077"/>
                    </a:lnTo>
                    <a:close/>
                    <a:moveTo>
                      <a:pt x="531921" y="3723530"/>
                    </a:moveTo>
                    <a:lnTo>
                      <a:pt x="561506" y="3723530"/>
                    </a:lnTo>
                    <a:lnTo>
                      <a:pt x="561506" y="3753115"/>
                    </a:lnTo>
                    <a:lnTo>
                      <a:pt x="531921" y="3753115"/>
                    </a:lnTo>
                    <a:close/>
                    <a:moveTo>
                      <a:pt x="265961" y="3723530"/>
                    </a:moveTo>
                    <a:lnTo>
                      <a:pt x="295547" y="3723530"/>
                    </a:lnTo>
                    <a:lnTo>
                      <a:pt x="295547" y="3753115"/>
                    </a:lnTo>
                    <a:lnTo>
                      <a:pt x="265961" y="3753115"/>
                    </a:lnTo>
                    <a:close/>
                    <a:moveTo>
                      <a:pt x="0" y="3723530"/>
                    </a:moveTo>
                    <a:lnTo>
                      <a:pt x="29585" y="3723530"/>
                    </a:lnTo>
                    <a:lnTo>
                      <a:pt x="29585" y="3753115"/>
                    </a:lnTo>
                    <a:lnTo>
                      <a:pt x="0" y="3753115"/>
                    </a:lnTo>
                    <a:close/>
                    <a:moveTo>
                      <a:pt x="531921" y="3457570"/>
                    </a:moveTo>
                    <a:lnTo>
                      <a:pt x="561506" y="3457570"/>
                    </a:lnTo>
                    <a:lnTo>
                      <a:pt x="561506" y="3487156"/>
                    </a:lnTo>
                    <a:lnTo>
                      <a:pt x="531921" y="3487156"/>
                    </a:lnTo>
                    <a:close/>
                    <a:moveTo>
                      <a:pt x="265961" y="3457570"/>
                    </a:moveTo>
                    <a:lnTo>
                      <a:pt x="295547" y="3457570"/>
                    </a:lnTo>
                    <a:lnTo>
                      <a:pt x="295547" y="3487156"/>
                    </a:lnTo>
                    <a:lnTo>
                      <a:pt x="265961" y="3487156"/>
                    </a:lnTo>
                    <a:close/>
                    <a:moveTo>
                      <a:pt x="0" y="3457570"/>
                    </a:moveTo>
                    <a:lnTo>
                      <a:pt x="29585" y="3457570"/>
                    </a:lnTo>
                    <a:lnTo>
                      <a:pt x="29585" y="3487156"/>
                    </a:lnTo>
                    <a:lnTo>
                      <a:pt x="0" y="3487156"/>
                    </a:lnTo>
                    <a:close/>
                    <a:moveTo>
                      <a:pt x="531921" y="3191618"/>
                    </a:moveTo>
                    <a:lnTo>
                      <a:pt x="561506" y="3191618"/>
                    </a:lnTo>
                    <a:lnTo>
                      <a:pt x="561506" y="3221195"/>
                    </a:lnTo>
                    <a:lnTo>
                      <a:pt x="531921" y="3221195"/>
                    </a:lnTo>
                    <a:close/>
                    <a:moveTo>
                      <a:pt x="265961" y="3191618"/>
                    </a:moveTo>
                    <a:lnTo>
                      <a:pt x="295547" y="3191618"/>
                    </a:lnTo>
                    <a:lnTo>
                      <a:pt x="295547" y="3221195"/>
                    </a:lnTo>
                    <a:lnTo>
                      <a:pt x="265961" y="3221195"/>
                    </a:lnTo>
                    <a:close/>
                    <a:moveTo>
                      <a:pt x="0" y="3191617"/>
                    </a:moveTo>
                    <a:lnTo>
                      <a:pt x="29585" y="3191617"/>
                    </a:lnTo>
                    <a:lnTo>
                      <a:pt x="29585" y="3221195"/>
                    </a:lnTo>
                    <a:lnTo>
                      <a:pt x="0" y="3221195"/>
                    </a:lnTo>
                    <a:close/>
                    <a:moveTo>
                      <a:pt x="531921" y="2925660"/>
                    </a:moveTo>
                    <a:lnTo>
                      <a:pt x="561506" y="2925660"/>
                    </a:lnTo>
                    <a:lnTo>
                      <a:pt x="561506" y="2955246"/>
                    </a:lnTo>
                    <a:lnTo>
                      <a:pt x="531921" y="2955246"/>
                    </a:lnTo>
                    <a:close/>
                    <a:moveTo>
                      <a:pt x="265961" y="2925659"/>
                    </a:moveTo>
                    <a:lnTo>
                      <a:pt x="295547" y="2925659"/>
                    </a:lnTo>
                    <a:lnTo>
                      <a:pt x="295547" y="2955245"/>
                    </a:lnTo>
                    <a:lnTo>
                      <a:pt x="265961" y="2955245"/>
                    </a:lnTo>
                    <a:close/>
                    <a:moveTo>
                      <a:pt x="0" y="2925658"/>
                    </a:moveTo>
                    <a:lnTo>
                      <a:pt x="29585" y="2925658"/>
                    </a:lnTo>
                    <a:lnTo>
                      <a:pt x="29585" y="2955244"/>
                    </a:lnTo>
                    <a:lnTo>
                      <a:pt x="0" y="2955244"/>
                    </a:lnTo>
                    <a:close/>
                    <a:moveTo>
                      <a:pt x="531921" y="2659620"/>
                    </a:moveTo>
                    <a:lnTo>
                      <a:pt x="561506" y="2659620"/>
                    </a:lnTo>
                    <a:lnTo>
                      <a:pt x="561506" y="2689204"/>
                    </a:lnTo>
                    <a:lnTo>
                      <a:pt x="531921" y="2689204"/>
                    </a:lnTo>
                    <a:close/>
                    <a:moveTo>
                      <a:pt x="265961" y="2659616"/>
                    </a:moveTo>
                    <a:lnTo>
                      <a:pt x="295547" y="2659616"/>
                    </a:lnTo>
                    <a:lnTo>
                      <a:pt x="295547" y="2689201"/>
                    </a:lnTo>
                    <a:lnTo>
                      <a:pt x="265961" y="2689201"/>
                    </a:lnTo>
                    <a:close/>
                    <a:moveTo>
                      <a:pt x="0" y="2659613"/>
                    </a:moveTo>
                    <a:lnTo>
                      <a:pt x="29585" y="2659613"/>
                    </a:lnTo>
                    <a:lnTo>
                      <a:pt x="29585" y="2689198"/>
                    </a:lnTo>
                    <a:lnTo>
                      <a:pt x="0" y="2689198"/>
                    </a:lnTo>
                    <a:close/>
                    <a:moveTo>
                      <a:pt x="531921" y="2393661"/>
                    </a:moveTo>
                    <a:lnTo>
                      <a:pt x="561506" y="2393661"/>
                    </a:lnTo>
                    <a:lnTo>
                      <a:pt x="561506" y="2423260"/>
                    </a:lnTo>
                    <a:lnTo>
                      <a:pt x="531921" y="2423260"/>
                    </a:lnTo>
                    <a:close/>
                    <a:moveTo>
                      <a:pt x="265961" y="2393658"/>
                    </a:moveTo>
                    <a:lnTo>
                      <a:pt x="295547" y="2393658"/>
                    </a:lnTo>
                    <a:lnTo>
                      <a:pt x="295547" y="2423257"/>
                    </a:lnTo>
                    <a:lnTo>
                      <a:pt x="265961" y="2423257"/>
                    </a:lnTo>
                    <a:close/>
                    <a:moveTo>
                      <a:pt x="0" y="2393655"/>
                    </a:moveTo>
                    <a:lnTo>
                      <a:pt x="29585" y="2393655"/>
                    </a:lnTo>
                    <a:lnTo>
                      <a:pt x="29585" y="2423251"/>
                    </a:lnTo>
                    <a:lnTo>
                      <a:pt x="0" y="2423251"/>
                    </a:lnTo>
                    <a:close/>
                    <a:moveTo>
                      <a:pt x="531921" y="2127694"/>
                    </a:moveTo>
                    <a:lnTo>
                      <a:pt x="561506" y="2127694"/>
                    </a:lnTo>
                    <a:lnTo>
                      <a:pt x="561506" y="2157283"/>
                    </a:lnTo>
                    <a:lnTo>
                      <a:pt x="531921" y="2157283"/>
                    </a:lnTo>
                    <a:close/>
                    <a:moveTo>
                      <a:pt x="265961" y="2127693"/>
                    </a:moveTo>
                    <a:lnTo>
                      <a:pt x="295547" y="2127693"/>
                    </a:lnTo>
                    <a:lnTo>
                      <a:pt x="295547" y="2157282"/>
                    </a:lnTo>
                    <a:lnTo>
                      <a:pt x="265961" y="2157282"/>
                    </a:lnTo>
                    <a:close/>
                    <a:moveTo>
                      <a:pt x="0" y="2127689"/>
                    </a:moveTo>
                    <a:lnTo>
                      <a:pt x="29585" y="2127689"/>
                    </a:lnTo>
                    <a:lnTo>
                      <a:pt x="29585" y="2157278"/>
                    </a:lnTo>
                    <a:lnTo>
                      <a:pt x="0" y="2157278"/>
                    </a:lnTo>
                    <a:close/>
                    <a:moveTo>
                      <a:pt x="531921" y="1861731"/>
                    </a:moveTo>
                    <a:lnTo>
                      <a:pt x="561506" y="1861731"/>
                    </a:lnTo>
                    <a:lnTo>
                      <a:pt x="561506" y="1891308"/>
                    </a:lnTo>
                    <a:lnTo>
                      <a:pt x="531921" y="1891308"/>
                    </a:lnTo>
                    <a:close/>
                    <a:moveTo>
                      <a:pt x="265961" y="1861728"/>
                    </a:moveTo>
                    <a:lnTo>
                      <a:pt x="295547" y="1861728"/>
                    </a:lnTo>
                    <a:lnTo>
                      <a:pt x="295547" y="1891306"/>
                    </a:lnTo>
                    <a:lnTo>
                      <a:pt x="265961" y="1891306"/>
                    </a:lnTo>
                    <a:close/>
                    <a:moveTo>
                      <a:pt x="0" y="1861726"/>
                    </a:moveTo>
                    <a:lnTo>
                      <a:pt x="29585" y="1861726"/>
                    </a:lnTo>
                    <a:lnTo>
                      <a:pt x="29585" y="1891304"/>
                    </a:lnTo>
                    <a:lnTo>
                      <a:pt x="0" y="1891304"/>
                    </a:lnTo>
                    <a:close/>
                    <a:moveTo>
                      <a:pt x="531921" y="1595769"/>
                    </a:moveTo>
                    <a:lnTo>
                      <a:pt x="561506" y="1595769"/>
                    </a:lnTo>
                    <a:lnTo>
                      <a:pt x="561506" y="1625355"/>
                    </a:lnTo>
                    <a:lnTo>
                      <a:pt x="531921" y="1625355"/>
                    </a:lnTo>
                    <a:close/>
                    <a:moveTo>
                      <a:pt x="265961" y="1595766"/>
                    </a:moveTo>
                    <a:lnTo>
                      <a:pt x="295547" y="1595766"/>
                    </a:lnTo>
                    <a:lnTo>
                      <a:pt x="295547" y="1625352"/>
                    </a:lnTo>
                    <a:lnTo>
                      <a:pt x="265961" y="1625352"/>
                    </a:lnTo>
                    <a:close/>
                    <a:moveTo>
                      <a:pt x="0" y="1595764"/>
                    </a:moveTo>
                    <a:lnTo>
                      <a:pt x="29585" y="1595764"/>
                    </a:lnTo>
                    <a:lnTo>
                      <a:pt x="29585" y="1625350"/>
                    </a:lnTo>
                    <a:lnTo>
                      <a:pt x="0" y="1625350"/>
                    </a:lnTo>
                    <a:close/>
                    <a:moveTo>
                      <a:pt x="531921" y="1329811"/>
                    </a:moveTo>
                    <a:lnTo>
                      <a:pt x="561506" y="1329811"/>
                    </a:lnTo>
                    <a:lnTo>
                      <a:pt x="561506" y="1359396"/>
                    </a:lnTo>
                    <a:lnTo>
                      <a:pt x="531921" y="1359396"/>
                    </a:lnTo>
                    <a:close/>
                    <a:moveTo>
                      <a:pt x="265961" y="1329809"/>
                    </a:moveTo>
                    <a:lnTo>
                      <a:pt x="295547" y="1329809"/>
                    </a:lnTo>
                    <a:lnTo>
                      <a:pt x="295547" y="1359393"/>
                    </a:lnTo>
                    <a:lnTo>
                      <a:pt x="265961" y="1359393"/>
                    </a:lnTo>
                    <a:close/>
                    <a:moveTo>
                      <a:pt x="0" y="1329806"/>
                    </a:moveTo>
                    <a:lnTo>
                      <a:pt x="29585" y="1329806"/>
                    </a:lnTo>
                    <a:lnTo>
                      <a:pt x="29585" y="1359391"/>
                    </a:lnTo>
                    <a:lnTo>
                      <a:pt x="0" y="1359391"/>
                    </a:lnTo>
                    <a:close/>
                    <a:moveTo>
                      <a:pt x="531921" y="1063855"/>
                    </a:moveTo>
                    <a:lnTo>
                      <a:pt x="561506" y="1063855"/>
                    </a:lnTo>
                    <a:lnTo>
                      <a:pt x="561506" y="1093441"/>
                    </a:lnTo>
                    <a:lnTo>
                      <a:pt x="531921" y="1093441"/>
                    </a:lnTo>
                    <a:close/>
                    <a:moveTo>
                      <a:pt x="265961" y="1063852"/>
                    </a:moveTo>
                    <a:lnTo>
                      <a:pt x="295547" y="1063852"/>
                    </a:lnTo>
                    <a:lnTo>
                      <a:pt x="295547" y="1093438"/>
                    </a:lnTo>
                    <a:lnTo>
                      <a:pt x="265961" y="1093438"/>
                    </a:lnTo>
                    <a:close/>
                    <a:moveTo>
                      <a:pt x="0" y="1063849"/>
                    </a:moveTo>
                    <a:lnTo>
                      <a:pt x="29585" y="1063849"/>
                    </a:lnTo>
                    <a:lnTo>
                      <a:pt x="29585" y="1093435"/>
                    </a:lnTo>
                    <a:lnTo>
                      <a:pt x="0" y="1093435"/>
                    </a:lnTo>
                    <a:close/>
                    <a:moveTo>
                      <a:pt x="531921" y="797884"/>
                    </a:moveTo>
                    <a:lnTo>
                      <a:pt x="561506" y="797884"/>
                    </a:lnTo>
                    <a:lnTo>
                      <a:pt x="561506" y="827470"/>
                    </a:lnTo>
                    <a:lnTo>
                      <a:pt x="531921" y="827470"/>
                    </a:lnTo>
                    <a:close/>
                    <a:moveTo>
                      <a:pt x="265961" y="797882"/>
                    </a:moveTo>
                    <a:lnTo>
                      <a:pt x="295547" y="797882"/>
                    </a:lnTo>
                    <a:lnTo>
                      <a:pt x="295547" y="827468"/>
                    </a:lnTo>
                    <a:lnTo>
                      <a:pt x="265961" y="827468"/>
                    </a:lnTo>
                    <a:close/>
                    <a:moveTo>
                      <a:pt x="0" y="797879"/>
                    </a:moveTo>
                    <a:lnTo>
                      <a:pt x="29585" y="797879"/>
                    </a:lnTo>
                    <a:lnTo>
                      <a:pt x="29585" y="827465"/>
                    </a:lnTo>
                    <a:lnTo>
                      <a:pt x="0" y="827465"/>
                    </a:lnTo>
                    <a:close/>
                    <a:moveTo>
                      <a:pt x="531921" y="531924"/>
                    </a:moveTo>
                    <a:lnTo>
                      <a:pt x="561506" y="531924"/>
                    </a:lnTo>
                    <a:lnTo>
                      <a:pt x="561506" y="561509"/>
                    </a:lnTo>
                    <a:lnTo>
                      <a:pt x="531921" y="561509"/>
                    </a:lnTo>
                    <a:close/>
                    <a:moveTo>
                      <a:pt x="265961" y="531922"/>
                    </a:moveTo>
                    <a:lnTo>
                      <a:pt x="295547" y="531922"/>
                    </a:lnTo>
                    <a:lnTo>
                      <a:pt x="295547" y="561507"/>
                    </a:lnTo>
                    <a:lnTo>
                      <a:pt x="265961" y="561507"/>
                    </a:lnTo>
                    <a:close/>
                    <a:moveTo>
                      <a:pt x="0" y="531920"/>
                    </a:moveTo>
                    <a:lnTo>
                      <a:pt x="29585" y="531920"/>
                    </a:lnTo>
                    <a:lnTo>
                      <a:pt x="29585" y="561505"/>
                    </a:lnTo>
                    <a:lnTo>
                      <a:pt x="0" y="561505"/>
                    </a:lnTo>
                    <a:close/>
                    <a:moveTo>
                      <a:pt x="531921" y="265964"/>
                    </a:moveTo>
                    <a:lnTo>
                      <a:pt x="561506" y="265964"/>
                    </a:lnTo>
                    <a:lnTo>
                      <a:pt x="561506" y="295550"/>
                    </a:lnTo>
                    <a:lnTo>
                      <a:pt x="531921" y="295550"/>
                    </a:lnTo>
                    <a:close/>
                    <a:moveTo>
                      <a:pt x="265961" y="265962"/>
                    </a:moveTo>
                    <a:lnTo>
                      <a:pt x="295547" y="265962"/>
                    </a:lnTo>
                    <a:lnTo>
                      <a:pt x="295547" y="295548"/>
                    </a:lnTo>
                    <a:lnTo>
                      <a:pt x="265961" y="295548"/>
                    </a:lnTo>
                    <a:close/>
                    <a:moveTo>
                      <a:pt x="0" y="265960"/>
                    </a:moveTo>
                    <a:lnTo>
                      <a:pt x="29585" y="265960"/>
                    </a:lnTo>
                    <a:lnTo>
                      <a:pt x="29585" y="295546"/>
                    </a:lnTo>
                    <a:lnTo>
                      <a:pt x="0" y="295546"/>
                    </a:lnTo>
                    <a:close/>
                    <a:moveTo>
                      <a:pt x="531921" y="5"/>
                    </a:moveTo>
                    <a:lnTo>
                      <a:pt x="561506" y="5"/>
                    </a:lnTo>
                    <a:lnTo>
                      <a:pt x="561506" y="29591"/>
                    </a:lnTo>
                    <a:lnTo>
                      <a:pt x="531921" y="29591"/>
                    </a:lnTo>
                    <a:close/>
                    <a:moveTo>
                      <a:pt x="265961" y="3"/>
                    </a:moveTo>
                    <a:lnTo>
                      <a:pt x="295547" y="3"/>
                    </a:lnTo>
                    <a:lnTo>
                      <a:pt x="295547" y="29589"/>
                    </a:lnTo>
                    <a:lnTo>
                      <a:pt x="265961" y="29589"/>
                    </a:lnTo>
                    <a:close/>
                    <a:moveTo>
                      <a:pt x="0" y="0"/>
                    </a:moveTo>
                    <a:lnTo>
                      <a:pt x="29585" y="0"/>
                    </a:lnTo>
                    <a:lnTo>
                      <a:pt x="29585" y="29586"/>
                    </a:lnTo>
                    <a:lnTo>
                      <a:pt x="0" y="29586"/>
                    </a:lnTo>
                    <a:close/>
                  </a:path>
                </a:pathLst>
              </a:custGeom>
              <a:solidFill>
                <a:schemeClr val="tx2">
                  <a:alpha val="20000"/>
                </a:schemeClr>
              </a:solidFill>
              <a:ln w="10294"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 name="Freeform: Shape 14">
                <a:extLst>
                  <a:ext uri="{FF2B5EF4-FFF2-40B4-BE49-F238E27FC236}">
                    <a16:creationId xmlns:a16="http://schemas.microsoft.com/office/drawing/2014/main" xmlns="" id="{709DBAEC-8C05-4B40-888B-F61E897B7B2F}"/>
                  </a:ext>
                </a:extLst>
              </p:cNvPr>
              <p:cNvSpPr/>
              <p:nvPr userDrawn="1"/>
            </p:nvSpPr>
            <p:spPr>
              <a:xfrm>
                <a:off x="10805248" y="242905"/>
                <a:ext cx="561506" cy="5880798"/>
              </a:xfrm>
              <a:custGeom>
                <a:avLst/>
                <a:gdLst>
                  <a:gd name="connsiteX0" fmla="*/ 531921 w 561506"/>
                  <a:gd name="connsiteY0" fmla="*/ 5851213 h 5880798"/>
                  <a:gd name="connsiteX1" fmla="*/ 561506 w 561506"/>
                  <a:gd name="connsiteY1" fmla="*/ 5851213 h 5880798"/>
                  <a:gd name="connsiteX2" fmla="*/ 561506 w 561506"/>
                  <a:gd name="connsiteY2" fmla="*/ 5880798 h 5880798"/>
                  <a:gd name="connsiteX3" fmla="*/ 531921 w 561506"/>
                  <a:gd name="connsiteY3" fmla="*/ 5880798 h 5880798"/>
                  <a:gd name="connsiteX4" fmla="*/ 265961 w 561506"/>
                  <a:gd name="connsiteY4" fmla="*/ 5851213 h 5880798"/>
                  <a:gd name="connsiteX5" fmla="*/ 295547 w 561506"/>
                  <a:gd name="connsiteY5" fmla="*/ 5851213 h 5880798"/>
                  <a:gd name="connsiteX6" fmla="*/ 295547 w 561506"/>
                  <a:gd name="connsiteY6" fmla="*/ 5880798 h 5880798"/>
                  <a:gd name="connsiteX7" fmla="*/ 265961 w 561506"/>
                  <a:gd name="connsiteY7" fmla="*/ 5880798 h 5880798"/>
                  <a:gd name="connsiteX8" fmla="*/ 0 w 561506"/>
                  <a:gd name="connsiteY8" fmla="*/ 5851213 h 5880798"/>
                  <a:gd name="connsiteX9" fmla="*/ 29585 w 561506"/>
                  <a:gd name="connsiteY9" fmla="*/ 5851213 h 5880798"/>
                  <a:gd name="connsiteX10" fmla="*/ 29585 w 561506"/>
                  <a:gd name="connsiteY10" fmla="*/ 5880798 h 5880798"/>
                  <a:gd name="connsiteX11" fmla="*/ 0 w 561506"/>
                  <a:gd name="connsiteY11" fmla="*/ 5880798 h 5880798"/>
                  <a:gd name="connsiteX12" fmla="*/ 531921 w 561506"/>
                  <a:gd name="connsiteY12" fmla="*/ 5585253 h 5880798"/>
                  <a:gd name="connsiteX13" fmla="*/ 561506 w 561506"/>
                  <a:gd name="connsiteY13" fmla="*/ 5585253 h 5880798"/>
                  <a:gd name="connsiteX14" fmla="*/ 561506 w 561506"/>
                  <a:gd name="connsiteY14" fmla="*/ 5614838 h 5880798"/>
                  <a:gd name="connsiteX15" fmla="*/ 531921 w 561506"/>
                  <a:gd name="connsiteY15" fmla="*/ 5614838 h 5880798"/>
                  <a:gd name="connsiteX16" fmla="*/ 265961 w 561506"/>
                  <a:gd name="connsiteY16" fmla="*/ 5585253 h 5880798"/>
                  <a:gd name="connsiteX17" fmla="*/ 295547 w 561506"/>
                  <a:gd name="connsiteY17" fmla="*/ 5585253 h 5880798"/>
                  <a:gd name="connsiteX18" fmla="*/ 295547 w 561506"/>
                  <a:gd name="connsiteY18" fmla="*/ 5614838 h 5880798"/>
                  <a:gd name="connsiteX19" fmla="*/ 265961 w 561506"/>
                  <a:gd name="connsiteY19" fmla="*/ 5614838 h 5880798"/>
                  <a:gd name="connsiteX20" fmla="*/ 0 w 561506"/>
                  <a:gd name="connsiteY20" fmla="*/ 5585253 h 5880798"/>
                  <a:gd name="connsiteX21" fmla="*/ 29585 w 561506"/>
                  <a:gd name="connsiteY21" fmla="*/ 5585253 h 5880798"/>
                  <a:gd name="connsiteX22" fmla="*/ 29585 w 561506"/>
                  <a:gd name="connsiteY22" fmla="*/ 5614838 h 5880798"/>
                  <a:gd name="connsiteX23" fmla="*/ 0 w 561506"/>
                  <a:gd name="connsiteY23" fmla="*/ 5614838 h 5880798"/>
                  <a:gd name="connsiteX24" fmla="*/ 531921 w 561506"/>
                  <a:gd name="connsiteY24" fmla="*/ 5319293 h 5880798"/>
                  <a:gd name="connsiteX25" fmla="*/ 561506 w 561506"/>
                  <a:gd name="connsiteY25" fmla="*/ 5319293 h 5880798"/>
                  <a:gd name="connsiteX26" fmla="*/ 561506 w 561506"/>
                  <a:gd name="connsiteY26" fmla="*/ 5348879 h 5880798"/>
                  <a:gd name="connsiteX27" fmla="*/ 531921 w 561506"/>
                  <a:gd name="connsiteY27" fmla="*/ 5348879 h 5880798"/>
                  <a:gd name="connsiteX28" fmla="*/ 265961 w 561506"/>
                  <a:gd name="connsiteY28" fmla="*/ 5319293 h 5880798"/>
                  <a:gd name="connsiteX29" fmla="*/ 295547 w 561506"/>
                  <a:gd name="connsiteY29" fmla="*/ 5319293 h 5880798"/>
                  <a:gd name="connsiteX30" fmla="*/ 295547 w 561506"/>
                  <a:gd name="connsiteY30" fmla="*/ 5348879 h 5880798"/>
                  <a:gd name="connsiteX31" fmla="*/ 265961 w 561506"/>
                  <a:gd name="connsiteY31" fmla="*/ 5348879 h 5880798"/>
                  <a:gd name="connsiteX32" fmla="*/ 0 w 561506"/>
                  <a:gd name="connsiteY32" fmla="*/ 5319293 h 5880798"/>
                  <a:gd name="connsiteX33" fmla="*/ 29585 w 561506"/>
                  <a:gd name="connsiteY33" fmla="*/ 5319293 h 5880798"/>
                  <a:gd name="connsiteX34" fmla="*/ 29585 w 561506"/>
                  <a:gd name="connsiteY34" fmla="*/ 5348879 h 5880798"/>
                  <a:gd name="connsiteX35" fmla="*/ 0 w 561506"/>
                  <a:gd name="connsiteY35" fmla="*/ 5348879 h 5880798"/>
                  <a:gd name="connsiteX36" fmla="*/ 531921 w 561506"/>
                  <a:gd name="connsiteY36" fmla="*/ 5053332 h 5880798"/>
                  <a:gd name="connsiteX37" fmla="*/ 561506 w 561506"/>
                  <a:gd name="connsiteY37" fmla="*/ 5053332 h 5880798"/>
                  <a:gd name="connsiteX38" fmla="*/ 561506 w 561506"/>
                  <a:gd name="connsiteY38" fmla="*/ 5082917 h 5880798"/>
                  <a:gd name="connsiteX39" fmla="*/ 531921 w 561506"/>
                  <a:gd name="connsiteY39" fmla="*/ 5082917 h 5880798"/>
                  <a:gd name="connsiteX40" fmla="*/ 265961 w 561506"/>
                  <a:gd name="connsiteY40" fmla="*/ 5053332 h 5880798"/>
                  <a:gd name="connsiteX41" fmla="*/ 295547 w 561506"/>
                  <a:gd name="connsiteY41" fmla="*/ 5053332 h 5880798"/>
                  <a:gd name="connsiteX42" fmla="*/ 295547 w 561506"/>
                  <a:gd name="connsiteY42" fmla="*/ 5082917 h 5880798"/>
                  <a:gd name="connsiteX43" fmla="*/ 265961 w 561506"/>
                  <a:gd name="connsiteY43" fmla="*/ 5082917 h 5880798"/>
                  <a:gd name="connsiteX44" fmla="*/ 0 w 561506"/>
                  <a:gd name="connsiteY44" fmla="*/ 5053332 h 5880798"/>
                  <a:gd name="connsiteX45" fmla="*/ 29585 w 561506"/>
                  <a:gd name="connsiteY45" fmla="*/ 5053332 h 5880798"/>
                  <a:gd name="connsiteX46" fmla="*/ 29585 w 561506"/>
                  <a:gd name="connsiteY46" fmla="*/ 5082917 h 5880798"/>
                  <a:gd name="connsiteX47" fmla="*/ 0 w 561506"/>
                  <a:gd name="connsiteY47" fmla="*/ 5082917 h 5880798"/>
                  <a:gd name="connsiteX48" fmla="*/ 531921 w 561506"/>
                  <a:gd name="connsiteY48" fmla="*/ 4787372 h 5880798"/>
                  <a:gd name="connsiteX49" fmla="*/ 561506 w 561506"/>
                  <a:gd name="connsiteY49" fmla="*/ 4787372 h 5880798"/>
                  <a:gd name="connsiteX50" fmla="*/ 561506 w 561506"/>
                  <a:gd name="connsiteY50" fmla="*/ 4816958 h 5880798"/>
                  <a:gd name="connsiteX51" fmla="*/ 531921 w 561506"/>
                  <a:gd name="connsiteY51" fmla="*/ 4816958 h 5880798"/>
                  <a:gd name="connsiteX52" fmla="*/ 265961 w 561506"/>
                  <a:gd name="connsiteY52" fmla="*/ 4787372 h 5880798"/>
                  <a:gd name="connsiteX53" fmla="*/ 295547 w 561506"/>
                  <a:gd name="connsiteY53" fmla="*/ 4787372 h 5880798"/>
                  <a:gd name="connsiteX54" fmla="*/ 295547 w 561506"/>
                  <a:gd name="connsiteY54" fmla="*/ 4816958 h 5880798"/>
                  <a:gd name="connsiteX55" fmla="*/ 265961 w 561506"/>
                  <a:gd name="connsiteY55" fmla="*/ 4816958 h 5880798"/>
                  <a:gd name="connsiteX56" fmla="*/ 0 w 561506"/>
                  <a:gd name="connsiteY56" fmla="*/ 4787372 h 5880798"/>
                  <a:gd name="connsiteX57" fmla="*/ 29585 w 561506"/>
                  <a:gd name="connsiteY57" fmla="*/ 4787372 h 5880798"/>
                  <a:gd name="connsiteX58" fmla="*/ 29585 w 561506"/>
                  <a:gd name="connsiteY58" fmla="*/ 4816958 h 5880798"/>
                  <a:gd name="connsiteX59" fmla="*/ 0 w 561506"/>
                  <a:gd name="connsiteY59" fmla="*/ 4816958 h 5880798"/>
                  <a:gd name="connsiteX60" fmla="*/ 531921 w 561506"/>
                  <a:gd name="connsiteY60" fmla="*/ 4521412 h 5880798"/>
                  <a:gd name="connsiteX61" fmla="*/ 561506 w 561506"/>
                  <a:gd name="connsiteY61" fmla="*/ 4521412 h 5880798"/>
                  <a:gd name="connsiteX62" fmla="*/ 561506 w 561506"/>
                  <a:gd name="connsiteY62" fmla="*/ 4550997 h 5880798"/>
                  <a:gd name="connsiteX63" fmla="*/ 531921 w 561506"/>
                  <a:gd name="connsiteY63" fmla="*/ 4550997 h 5880798"/>
                  <a:gd name="connsiteX64" fmla="*/ 265961 w 561506"/>
                  <a:gd name="connsiteY64" fmla="*/ 4521412 h 5880798"/>
                  <a:gd name="connsiteX65" fmla="*/ 295547 w 561506"/>
                  <a:gd name="connsiteY65" fmla="*/ 4521412 h 5880798"/>
                  <a:gd name="connsiteX66" fmla="*/ 295547 w 561506"/>
                  <a:gd name="connsiteY66" fmla="*/ 4550997 h 5880798"/>
                  <a:gd name="connsiteX67" fmla="*/ 265961 w 561506"/>
                  <a:gd name="connsiteY67" fmla="*/ 4550997 h 5880798"/>
                  <a:gd name="connsiteX68" fmla="*/ 0 w 561506"/>
                  <a:gd name="connsiteY68" fmla="*/ 4521412 h 5880798"/>
                  <a:gd name="connsiteX69" fmla="*/ 29585 w 561506"/>
                  <a:gd name="connsiteY69" fmla="*/ 4521412 h 5880798"/>
                  <a:gd name="connsiteX70" fmla="*/ 29585 w 561506"/>
                  <a:gd name="connsiteY70" fmla="*/ 4550997 h 5880798"/>
                  <a:gd name="connsiteX71" fmla="*/ 0 w 561506"/>
                  <a:gd name="connsiteY71" fmla="*/ 4550997 h 5880798"/>
                  <a:gd name="connsiteX72" fmla="*/ 531921 w 561506"/>
                  <a:gd name="connsiteY72" fmla="*/ 4255451 h 5880798"/>
                  <a:gd name="connsiteX73" fmla="*/ 561506 w 561506"/>
                  <a:gd name="connsiteY73" fmla="*/ 4255451 h 5880798"/>
                  <a:gd name="connsiteX74" fmla="*/ 561506 w 561506"/>
                  <a:gd name="connsiteY74" fmla="*/ 4285036 h 5880798"/>
                  <a:gd name="connsiteX75" fmla="*/ 531921 w 561506"/>
                  <a:gd name="connsiteY75" fmla="*/ 4285036 h 5880798"/>
                  <a:gd name="connsiteX76" fmla="*/ 265961 w 561506"/>
                  <a:gd name="connsiteY76" fmla="*/ 4255451 h 5880798"/>
                  <a:gd name="connsiteX77" fmla="*/ 295547 w 561506"/>
                  <a:gd name="connsiteY77" fmla="*/ 4255451 h 5880798"/>
                  <a:gd name="connsiteX78" fmla="*/ 295547 w 561506"/>
                  <a:gd name="connsiteY78" fmla="*/ 4285036 h 5880798"/>
                  <a:gd name="connsiteX79" fmla="*/ 265961 w 561506"/>
                  <a:gd name="connsiteY79" fmla="*/ 4285036 h 5880798"/>
                  <a:gd name="connsiteX80" fmla="*/ 0 w 561506"/>
                  <a:gd name="connsiteY80" fmla="*/ 4255451 h 5880798"/>
                  <a:gd name="connsiteX81" fmla="*/ 29585 w 561506"/>
                  <a:gd name="connsiteY81" fmla="*/ 4255451 h 5880798"/>
                  <a:gd name="connsiteX82" fmla="*/ 29585 w 561506"/>
                  <a:gd name="connsiteY82" fmla="*/ 4285036 h 5880798"/>
                  <a:gd name="connsiteX83" fmla="*/ 0 w 561506"/>
                  <a:gd name="connsiteY83" fmla="*/ 4285036 h 5880798"/>
                  <a:gd name="connsiteX84" fmla="*/ 531921 w 561506"/>
                  <a:gd name="connsiteY84" fmla="*/ 3989491 h 5880798"/>
                  <a:gd name="connsiteX85" fmla="*/ 561506 w 561506"/>
                  <a:gd name="connsiteY85" fmla="*/ 3989491 h 5880798"/>
                  <a:gd name="connsiteX86" fmla="*/ 561506 w 561506"/>
                  <a:gd name="connsiteY86" fmla="*/ 4019077 h 5880798"/>
                  <a:gd name="connsiteX87" fmla="*/ 531921 w 561506"/>
                  <a:gd name="connsiteY87" fmla="*/ 4019077 h 5880798"/>
                  <a:gd name="connsiteX88" fmla="*/ 265961 w 561506"/>
                  <a:gd name="connsiteY88" fmla="*/ 3989491 h 5880798"/>
                  <a:gd name="connsiteX89" fmla="*/ 295547 w 561506"/>
                  <a:gd name="connsiteY89" fmla="*/ 3989491 h 5880798"/>
                  <a:gd name="connsiteX90" fmla="*/ 295547 w 561506"/>
                  <a:gd name="connsiteY90" fmla="*/ 4019077 h 5880798"/>
                  <a:gd name="connsiteX91" fmla="*/ 265961 w 561506"/>
                  <a:gd name="connsiteY91" fmla="*/ 4019077 h 5880798"/>
                  <a:gd name="connsiteX92" fmla="*/ 0 w 561506"/>
                  <a:gd name="connsiteY92" fmla="*/ 3989491 h 5880798"/>
                  <a:gd name="connsiteX93" fmla="*/ 29585 w 561506"/>
                  <a:gd name="connsiteY93" fmla="*/ 3989491 h 5880798"/>
                  <a:gd name="connsiteX94" fmla="*/ 29585 w 561506"/>
                  <a:gd name="connsiteY94" fmla="*/ 4019077 h 5880798"/>
                  <a:gd name="connsiteX95" fmla="*/ 0 w 561506"/>
                  <a:gd name="connsiteY95" fmla="*/ 4019077 h 5880798"/>
                  <a:gd name="connsiteX96" fmla="*/ 531921 w 561506"/>
                  <a:gd name="connsiteY96" fmla="*/ 3723530 h 5880798"/>
                  <a:gd name="connsiteX97" fmla="*/ 561506 w 561506"/>
                  <a:gd name="connsiteY97" fmla="*/ 3723530 h 5880798"/>
                  <a:gd name="connsiteX98" fmla="*/ 561506 w 561506"/>
                  <a:gd name="connsiteY98" fmla="*/ 3753115 h 5880798"/>
                  <a:gd name="connsiteX99" fmla="*/ 531921 w 561506"/>
                  <a:gd name="connsiteY99" fmla="*/ 3753115 h 5880798"/>
                  <a:gd name="connsiteX100" fmla="*/ 265961 w 561506"/>
                  <a:gd name="connsiteY100" fmla="*/ 3723530 h 5880798"/>
                  <a:gd name="connsiteX101" fmla="*/ 295547 w 561506"/>
                  <a:gd name="connsiteY101" fmla="*/ 3723530 h 5880798"/>
                  <a:gd name="connsiteX102" fmla="*/ 295547 w 561506"/>
                  <a:gd name="connsiteY102" fmla="*/ 3753115 h 5880798"/>
                  <a:gd name="connsiteX103" fmla="*/ 265961 w 561506"/>
                  <a:gd name="connsiteY103" fmla="*/ 3753115 h 5880798"/>
                  <a:gd name="connsiteX104" fmla="*/ 0 w 561506"/>
                  <a:gd name="connsiteY104" fmla="*/ 3723530 h 5880798"/>
                  <a:gd name="connsiteX105" fmla="*/ 29585 w 561506"/>
                  <a:gd name="connsiteY105" fmla="*/ 3723530 h 5880798"/>
                  <a:gd name="connsiteX106" fmla="*/ 29585 w 561506"/>
                  <a:gd name="connsiteY106" fmla="*/ 3753115 h 5880798"/>
                  <a:gd name="connsiteX107" fmla="*/ 0 w 561506"/>
                  <a:gd name="connsiteY107" fmla="*/ 3753115 h 5880798"/>
                  <a:gd name="connsiteX108" fmla="*/ 531921 w 561506"/>
                  <a:gd name="connsiteY108" fmla="*/ 3457570 h 5880798"/>
                  <a:gd name="connsiteX109" fmla="*/ 561506 w 561506"/>
                  <a:gd name="connsiteY109" fmla="*/ 3457570 h 5880798"/>
                  <a:gd name="connsiteX110" fmla="*/ 561506 w 561506"/>
                  <a:gd name="connsiteY110" fmla="*/ 3487156 h 5880798"/>
                  <a:gd name="connsiteX111" fmla="*/ 531921 w 561506"/>
                  <a:gd name="connsiteY111" fmla="*/ 3487156 h 5880798"/>
                  <a:gd name="connsiteX112" fmla="*/ 265961 w 561506"/>
                  <a:gd name="connsiteY112" fmla="*/ 3457570 h 5880798"/>
                  <a:gd name="connsiteX113" fmla="*/ 295547 w 561506"/>
                  <a:gd name="connsiteY113" fmla="*/ 3457570 h 5880798"/>
                  <a:gd name="connsiteX114" fmla="*/ 295547 w 561506"/>
                  <a:gd name="connsiteY114" fmla="*/ 3487156 h 5880798"/>
                  <a:gd name="connsiteX115" fmla="*/ 265961 w 561506"/>
                  <a:gd name="connsiteY115" fmla="*/ 3487156 h 5880798"/>
                  <a:gd name="connsiteX116" fmla="*/ 0 w 561506"/>
                  <a:gd name="connsiteY116" fmla="*/ 3457570 h 5880798"/>
                  <a:gd name="connsiteX117" fmla="*/ 29585 w 561506"/>
                  <a:gd name="connsiteY117" fmla="*/ 3457570 h 5880798"/>
                  <a:gd name="connsiteX118" fmla="*/ 29585 w 561506"/>
                  <a:gd name="connsiteY118" fmla="*/ 3487156 h 5880798"/>
                  <a:gd name="connsiteX119" fmla="*/ 0 w 561506"/>
                  <a:gd name="connsiteY119" fmla="*/ 3487156 h 5880798"/>
                  <a:gd name="connsiteX120" fmla="*/ 531921 w 561506"/>
                  <a:gd name="connsiteY120" fmla="*/ 3191618 h 5880798"/>
                  <a:gd name="connsiteX121" fmla="*/ 561506 w 561506"/>
                  <a:gd name="connsiteY121" fmla="*/ 3191618 h 5880798"/>
                  <a:gd name="connsiteX122" fmla="*/ 561506 w 561506"/>
                  <a:gd name="connsiteY122" fmla="*/ 3221195 h 5880798"/>
                  <a:gd name="connsiteX123" fmla="*/ 531921 w 561506"/>
                  <a:gd name="connsiteY123" fmla="*/ 3221195 h 5880798"/>
                  <a:gd name="connsiteX124" fmla="*/ 265961 w 561506"/>
                  <a:gd name="connsiteY124" fmla="*/ 3191618 h 5880798"/>
                  <a:gd name="connsiteX125" fmla="*/ 295547 w 561506"/>
                  <a:gd name="connsiteY125" fmla="*/ 3191618 h 5880798"/>
                  <a:gd name="connsiteX126" fmla="*/ 295547 w 561506"/>
                  <a:gd name="connsiteY126" fmla="*/ 3221195 h 5880798"/>
                  <a:gd name="connsiteX127" fmla="*/ 265961 w 561506"/>
                  <a:gd name="connsiteY127" fmla="*/ 3221195 h 5880798"/>
                  <a:gd name="connsiteX128" fmla="*/ 0 w 561506"/>
                  <a:gd name="connsiteY128" fmla="*/ 3191617 h 5880798"/>
                  <a:gd name="connsiteX129" fmla="*/ 29585 w 561506"/>
                  <a:gd name="connsiteY129" fmla="*/ 3191617 h 5880798"/>
                  <a:gd name="connsiteX130" fmla="*/ 29585 w 561506"/>
                  <a:gd name="connsiteY130" fmla="*/ 3221195 h 5880798"/>
                  <a:gd name="connsiteX131" fmla="*/ 0 w 561506"/>
                  <a:gd name="connsiteY131" fmla="*/ 3221195 h 5880798"/>
                  <a:gd name="connsiteX132" fmla="*/ 531921 w 561506"/>
                  <a:gd name="connsiteY132" fmla="*/ 2925660 h 5880798"/>
                  <a:gd name="connsiteX133" fmla="*/ 561506 w 561506"/>
                  <a:gd name="connsiteY133" fmla="*/ 2925660 h 5880798"/>
                  <a:gd name="connsiteX134" fmla="*/ 561506 w 561506"/>
                  <a:gd name="connsiteY134" fmla="*/ 2955246 h 5880798"/>
                  <a:gd name="connsiteX135" fmla="*/ 531921 w 561506"/>
                  <a:gd name="connsiteY135" fmla="*/ 2955246 h 5880798"/>
                  <a:gd name="connsiteX136" fmla="*/ 265961 w 561506"/>
                  <a:gd name="connsiteY136" fmla="*/ 2925659 h 5880798"/>
                  <a:gd name="connsiteX137" fmla="*/ 295547 w 561506"/>
                  <a:gd name="connsiteY137" fmla="*/ 2925659 h 5880798"/>
                  <a:gd name="connsiteX138" fmla="*/ 295547 w 561506"/>
                  <a:gd name="connsiteY138" fmla="*/ 2955245 h 5880798"/>
                  <a:gd name="connsiteX139" fmla="*/ 265961 w 561506"/>
                  <a:gd name="connsiteY139" fmla="*/ 2955245 h 5880798"/>
                  <a:gd name="connsiteX140" fmla="*/ 0 w 561506"/>
                  <a:gd name="connsiteY140" fmla="*/ 2925658 h 5880798"/>
                  <a:gd name="connsiteX141" fmla="*/ 29585 w 561506"/>
                  <a:gd name="connsiteY141" fmla="*/ 2925658 h 5880798"/>
                  <a:gd name="connsiteX142" fmla="*/ 29585 w 561506"/>
                  <a:gd name="connsiteY142" fmla="*/ 2955244 h 5880798"/>
                  <a:gd name="connsiteX143" fmla="*/ 0 w 561506"/>
                  <a:gd name="connsiteY143" fmla="*/ 2955244 h 5880798"/>
                  <a:gd name="connsiteX144" fmla="*/ 531921 w 561506"/>
                  <a:gd name="connsiteY144" fmla="*/ 2659620 h 5880798"/>
                  <a:gd name="connsiteX145" fmla="*/ 561506 w 561506"/>
                  <a:gd name="connsiteY145" fmla="*/ 2659620 h 5880798"/>
                  <a:gd name="connsiteX146" fmla="*/ 561506 w 561506"/>
                  <a:gd name="connsiteY146" fmla="*/ 2689204 h 5880798"/>
                  <a:gd name="connsiteX147" fmla="*/ 531921 w 561506"/>
                  <a:gd name="connsiteY147" fmla="*/ 2689204 h 5880798"/>
                  <a:gd name="connsiteX148" fmla="*/ 265961 w 561506"/>
                  <a:gd name="connsiteY148" fmla="*/ 2659616 h 5880798"/>
                  <a:gd name="connsiteX149" fmla="*/ 295547 w 561506"/>
                  <a:gd name="connsiteY149" fmla="*/ 2659616 h 5880798"/>
                  <a:gd name="connsiteX150" fmla="*/ 295547 w 561506"/>
                  <a:gd name="connsiteY150" fmla="*/ 2689201 h 5880798"/>
                  <a:gd name="connsiteX151" fmla="*/ 265961 w 561506"/>
                  <a:gd name="connsiteY151" fmla="*/ 2689201 h 5880798"/>
                  <a:gd name="connsiteX152" fmla="*/ 0 w 561506"/>
                  <a:gd name="connsiteY152" fmla="*/ 2659613 h 5880798"/>
                  <a:gd name="connsiteX153" fmla="*/ 29585 w 561506"/>
                  <a:gd name="connsiteY153" fmla="*/ 2659613 h 5880798"/>
                  <a:gd name="connsiteX154" fmla="*/ 29585 w 561506"/>
                  <a:gd name="connsiteY154" fmla="*/ 2689198 h 5880798"/>
                  <a:gd name="connsiteX155" fmla="*/ 0 w 561506"/>
                  <a:gd name="connsiteY155" fmla="*/ 2689198 h 5880798"/>
                  <a:gd name="connsiteX156" fmla="*/ 531921 w 561506"/>
                  <a:gd name="connsiteY156" fmla="*/ 2393661 h 5880798"/>
                  <a:gd name="connsiteX157" fmla="*/ 561506 w 561506"/>
                  <a:gd name="connsiteY157" fmla="*/ 2393661 h 5880798"/>
                  <a:gd name="connsiteX158" fmla="*/ 561506 w 561506"/>
                  <a:gd name="connsiteY158" fmla="*/ 2423260 h 5880798"/>
                  <a:gd name="connsiteX159" fmla="*/ 531921 w 561506"/>
                  <a:gd name="connsiteY159" fmla="*/ 2423260 h 5880798"/>
                  <a:gd name="connsiteX160" fmla="*/ 265961 w 561506"/>
                  <a:gd name="connsiteY160" fmla="*/ 2393658 h 5880798"/>
                  <a:gd name="connsiteX161" fmla="*/ 295547 w 561506"/>
                  <a:gd name="connsiteY161" fmla="*/ 2393658 h 5880798"/>
                  <a:gd name="connsiteX162" fmla="*/ 295547 w 561506"/>
                  <a:gd name="connsiteY162" fmla="*/ 2423257 h 5880798"/>
                  <a:gd name="connsiteX163" fmla="*/ 265961 w 561506"/>
                  <a:gd name="connsiteY163" fmla="*/ 2423257 h 5880798"/>
                  <a:gd name="connsiteX164" fmla="*/ 0 w 561506"/>
                  <a:gd name="connsiteY164" fmla="*/ 2393655 h 5880798"/>
                  <a:gd name="connsiteX165" fmla="*/ 29585 w 561506"/>
                  <a:gd name="connsiteY165" fmla="*/ 2393655 h 5880798"/>
                  <a:gd name="connsiteX166" fmla="*/ 29585 w 561506"/>
                  <a:gd name="connsiteY166" fmla="*/ 2423251 h 5880798"/>
                  <a:gd name="connsiteX167" fmla="*/ 0 w 561506"/>
                  <a:gd name="connsiteY167" fmla="*/ 2423251 h 5880798"/>
                  <a:gd name="connsiteX168" fmla="*/ 531921 w 561506"/>
                  <a:gd name="connsiteY168" fmla="*/ 2127694 h 5880798"/>
                  <a:gd name="connsiteX169" fmla="*/ 561506 w 561506"/>
                  <a:gd name="connsiteY169" fmla="*/ 2127694 h 5880798"/>
                  <a:gd name="connsiteX170" fmla="*/ 561506 w 561506"/>
                  <a:gd name="connsiteY170" fmla="*/ 2157283 h 5880798"/>
                  <a:gd name="connsiteX171" fmla="*/ 531921 w 561506"/>
                  <a:gd name="connsiteY171" fmla="*/ 2157283 h 5880798"/>
                  <a:gd name="connsiteX172" fmla="*/ 265961 w 561506"/>
                  <a:gd name="connsiteY172" fmla="*/ 2127693 h 5880798"/>
                  <a:gd name="connsiteX173" fmla="*/ 295547 w 561506"/>
                  <a:gd name="connsiteY173" fmla="*/ 2127693 h 5880798"/>
                  <a:gd name="connsiteX174" fmla="*/ 295547 w 561506"/>
                  <a:gd name="connsiteY174" fmla="*/ 2157282 h 5880798"/>
                  <a:gd name="connsiteX175" fmla="*/ 265961 w 561506"/>
                  <a:gd name="connsiteY175" fmla="*/ 2157282 h 5880798"/>
                  <a:gd name="connsiteX176" fmla="*/ 0 w 561506"/>
                  <a:gd name="connsiteY176" fmla="*/ 2127689 h 5880798"/>
                  <a:gd name="connsiteX177" fmla="*/ 29585 w 561506"/>
                  <a:gd name="connsiteY177" fmla="*/ 2127689 h 5880798"/>
                  <a:gd name="connsiteX178" fmla="*/ 29585 w 561506"/>
                  <a:gd name="connsiteY178" fmla="*/ 2157278 h 5880798"/>
                  <a:gd name="connsiteX179" fmla="*/ 0 w 561506"/>
                  <a:gd name="connsiteY179" fmla="*/ 2157278 h 5880798"/>
                  <a:gd name="connsiteX180" fmla="*/ 531921 w 561506"/>
                  <a:gd name="connsiteY180" fmla="*/ 1861731 h 5880798"/>
                  <a:gd name="connsiteX181" fmla="*/ 561506 w 561506"/>
                  <a:gd name="connsiteY181" fmla="*/ 1861731 h 5880798"/>
                  <a:gd name="connsiteX182" fmla="*/ 561506 w 561506"/>
                  <a:gd name="connsiteY182" fmla="*/ 1891308 h 5880798"/>
                  <a:gd name="connsiteX183" fmla="*/ 531921 w 561506"/>
                  <a:gd name="connsiteY183" fmla="*/ 1891308 h 5880798"/>
                  <a:gd name="connsiteX184" fmla="*/ 265961 w 561506"/>
                  <a:gd name="connsiteY184" fmla="*/ 1861728 h 5880798"/>
                  <a:gd name="connsiteX185" fmla="*/ 295547 w 561506"/>
                  <a:gd name="connsiteY185" fmla="*/ 1861728 h 5880798"/>
                  <a:gd name="connsiteX186" fmla="*/ 295547 w 561506"/>
                  <a:gd name="connsiteY186" fmla="*/ 1891306 h 5880798"/>
                  <a:gd name="connsiteX187" fmla="*/ 265961 w 561506"/>
                  <a:gd name="connsiteY187" fmla="*/ 1891306 h 5880798"/>
                  <a:gd name="connsiteX188" fmla="*/ 0 w 561506"/>
                  <a:gd name="connsiteY188" fmla="*/ 1861726 h 5880798"/>
                  <a:gd name="connsiteX189" fmla="*/ 29585 w 561506"/>
                  <a:gd name="connsiteY189" fmla="*/ 1861726 h 5880798"/>
                  <a:gd name="connsiteX190" fmla="*/ 29585 w 561506"/>
                  <a:gd name="connsiteY190" fmla="*/ 1891304 h 5880798"/>
                  <a:gd name="connsiteX191" fmla="*/ 0 w 561506"/>
                  <a:gd name="connsiteY191" fmla="*/ 1891304 h 5880798"/>
                  <a:gd name="connsiteX192" fmla="*/ 531921 w 561506"/>
                  <a:gd name="connsiteY192" fmla="*/ 1595769 h 5880798"/>
                  <a:gd name="connsiteX193" fmla="*/ 561506 w 561506"/>
                  <a:gd name="connsiteY193" fmla="*/ 1595769 h 5880798"/>
                  <a:gd name="connsiteX194" fmla="*/ 561506 w 561506"/>
                  <a:gd name="connsiteY194" fmla="*/ 1625355 h 5880798"/>
                  <a:gd name="connsiteX195" fmla="*/ 531921 w 561506"/>
                  <a:gd name="connsiteY195" fmla="*/ 1625355 h 5880798"/>
                  <a:gd name="connsiteX196" fmla="*/ 265961 w 561506"/>
                  <a:gd name="connsiteY196" fmla="*/ 1595766 h 5880798"/>
                  <a:gd name="connsiteX197" fmla="*/ 295547 w 561506"/>
                  <a:gd name="connsiteY197" fmla="*/ 1595766 h 5880798"/>
                  <a:gd name="connsiteX198" fmla="*/ 295547 w 561506"/>
                  <a:gd name="connsiteY198" fmla="*/ 1625352 h 5880798"/>
                  <a:gd name="connsiteX199" fmla="*/ 265961 w 561506"/>
                  <a:gd name="connsiteY199" fmla="*/ 1625352 h 5880798"/>
                  <a:gd name="connsiteX200" fmla="*/ 0 w 561506"/>
                  <a:gd name="connsiteY200" fmla="*/ 1595764 h 5880798"/>
                  <a:gd name="connsiteX201" fmla="*/ 29585 w 561506"/>
                  <a:gd name="connsiteY201" fmla="*/ 1595764 h 5880798"/>
                  <a:gd name="connsiteX202" fmla="*/ 29585 w 561506"/>
                  <a:gd name="connsiteY202" fmla="*/ 1625350 h 5880798"/>
                  <a:gd name="connsiteX203" fmla="*/ 0 w 561506"/>
                  <a:gd name="connsiteY203" fmla="*/ 1625350 h 5880798"/>
                  <a:gd name="connsiteX204" fmla="*/ 531921 w 561506"/>
                  <a:gd name="connsiteY204" fmla="*/ 1329811 h 5880798"/>
                  <a:gd name="connsiteX205" fmla="*/ 561506 w 561506"/>
                  <a:gd name="connsiteY205" fmla="*/ 1329811 h 5880798"/>
                  <a:gd name="connsiteX206" fmla="*/ 561506 w 561506"/>
                  <a:gd name="connsiteY206" fmla="*/ 1359396 h 5880798"/>
                  <a:gd name="connsiteX207" fmla="*/ 531921 w 561506"/>
                  <a:gd name="connsiteY207" fmla="*/ 1359396 h 5880798"/>
                  <a:gd name="connsiteX208" fmla="*/ 265961 w 561506"/>
                  <a:gd name="connsiteY208" fmla="*/ 1329809 h 5880798"/>
                  <a:gd name="connsiteX209" fmla="*/ 295547 w 561506"/>
                  <a:gd name="connsiteY209" fmla="*/ 1329809 h 5880798"/>
                  <a:gd name="connsiteX210" fmla="*/ 295547 w 561506"/>
                  <a:gd name="connsiteY210" fmla="*/ 1359393 h 5880798"/>
                  <a:gd name="connsiteX211" fmla="*/ 265961 w 561506"/>
                  <a:gd name="connsiteY211" fmla="*/ 1359393 h 5880798"/>
                  <a:gd name="connsiteX212" fmla="*/ 0 w 561506"/>
                  <a:gd name="connsiteY212" fmla="*/ 1329806 h 5880798"/>
                  <a:gd name="connsiteX213" fmla="*/ 29585 w 561506"/>
                  <a:gd name="connsiteY213" fmla="*/ 1329806 h 5880798"/>
                  <a:gd name="connsiteX214" fmla="*/ 29585 w 561506"/>
                  <a:gd name="connsiteY214" fmla="*/ 1359391 h 5880798"/>
                  <a:gd name="connsiteX215" fmla="*/ 0 w 561506"/>
                  <a:gd name="connsiteY215" fmla="*/ 1359391 h 5880798"/>
                  <a:gd name="connsiteX216" fmla="*/ 531921 w 561506"/>
                  <a:gd name="connsiteY216" fmla="*/ 1063855 h 5880798"/>
                  <a:gd name="connsiteX217" fmla="*/ 561506 w 561506"/>
                  <a:gd name="connsiteY217" fmla="*/ 1063855 h 5880798"/>
                  <a:gd name="connsiteX218" fmla="*/ 561506 w 561506"/>
                  <a:gd name="connsiteY218" fmla="*/ 1093441 h 5880798"/>
                  <a:gd name="connsiteX219" fmla="*/ 531921 w 561506"/>
                  <a:gd name="connsiteY219" fmla="*/ 1093441 h 5880798"/>
                  <a:gd name="connsiteX220" fmla="*/ 265961 w 561506"/>
                  <a:gd name="connsiteY220" fmla="*/ 1063852 h 5880798"/>
                  <a:gd name="connsiteX221" fmla="*/ 295547 w 561506"/>
                  <a:gd name="connsiteY221" fmla="*/ 1063852 h 5880798"/>
                  <a:gd name="connsiteX222" fmla="*/ 295547 w 561506"/>
                  <a:gd name="connsiteY222" fmla="*/ 1093438 h 5880798"/>
                  <a:gd name="connsiteX223" fmla="*/ 265961 w 561506"/>
                  <a:gd name="connsiteY223" fmla="*/ 1093438 h 5880798"/>
                  <a:gd name="connsiteX224" fmla="*/ 0 w 561506"/>
                  <a:gd name="connsiteY224" fmla="*/ 1063849 h 5880798"/>
                  <a:gd name="connsiteX225" fmla="*/ 29585 w 561506"/>
                  <a:gd name="connsiteY225" fmla="*/ 1063849 h 5880798"/>
                  <a:gd name="connsiteX226" fmla="*/ 29585 w 561506"/>
                  <a:gd name="connsiteY226" fmla="*/ 1093435 h 5880798"/>
                  <a:gd name="connsiteX227" fmla="*/ 0 w 561506"/>
                  <a:gd name="connsiteY227" fmla="*/ 1093435 h 5880798"/>
                  <a:gd name="connsiteX228" fmla="*/ 531921 w 561506"/>
                  <a:gd name="connsiteY228" fmla="*/ 797884 h 5880798"/>
                  <a:gd name="connsiteX229" fmla="*/ 561506 w 561506"/>
                  <a:gd name="connsiteY229" fmla="*/ 797884 h 5880798"/>
                  <a:gd name="connsiteX230" fmla="*/ 561506 w 561506"/>
                  <a:gd name="connsiteY230" fmla="*/ 827470 h 5880798"/>
                  <a:gd name="connsiteX231" fmla="*/ 531921 w 561506"/>
                  <a:gd name="connsiteY231" fmla="*/ 827470 h 5880798"/>
                  <a:gd name="connsiteX232" fmla="*/ 265961 w 561506"/>
                  <a:gd name="connsiteY232" fmla="*/ 797882 h 5880798"/>
                  <a:gd name="connsiteX233" fmla="*/ 295547 w 561506"/>
                  <a:gd name="connsiteY233" fmla="*/ 797882 h 5880798"/>
                  <a:gd name="connsiteX234" fmla="*/ 295547 w 561506"/>
                  <a:gd name="connsiteY234" fmla="*/ 827468 h 5880798"/>
                  <a:gd name="connsiteX235" fmla="*/ 265961 w 561506"/>
                  <a:gd name="connsiteY235" fmla="*/ 827468 h 5880798"/>
                  <a:gd name="connsiteX236" fmla="*/ 0 w 561506"/>
                  <a:gd name="connsiteY236" fmla="*/ 797879 h 5880798"/>
                  <a:gd name="connsiteX237" fmla="*/ 29585 w 561506"/>
                  <a:gd name="connsiteY237" fmla="*/ 797879 h 5880798"/>
                  <a:gd name="connsiteX238" fmla="*/ 29585 w 561506"/>
                  <a:gd name="connsiteY238" fmla="*/ 827465 h 5880798"/>
                  <a:gd name="connsiteX239" fmla="*/ 0 w 561506"/>
                  <a:gd name="connsiteY239" fmla="*/ 827465 h 5880798"/>
                  <a:gd name="connsiteX240" fmla="*/ 531921 w 561506"/>
                  <a:gd name="connsiteY240" fmla="*/ 531924 h 5880798"/>
                  <a:gd name="connsiteX241" fmla="*/ 561506 w 561506"/>
                  <a:gd name="connsiteY241" fmla="*/ 531924 h 5880798"/>
                  <a:gd name="connsiteX242" fmla="*/ 561506 w 561506"/>
                  <a:gd name="connsiteY242" fmla="*/ 561509 h 5880798"/>
                  <a:gd name="connsiteX243" fmla="*/ 531921 w 561506"/>
                  <a:gd name="connsiteY243" fmla="*/ 561509 h 5880798"/>
                  <a:gd name="connsiteX244" fmla="*/ 265961 w 561506"/>
                  <a:gd name="connsiteY244" fmla="*/ 531922 h 5880798"/>
                  <a:gd name="connsiteX245" fmla="*/ 295547 w 561506"/>
                  <a:gd name="connsiteY245" fmla="*/ 531922 h 5880798"/>
                  <a:gd name="connsiteX246" fmla="*/ 295547 w 561506"/>
                  <a:gd name="connsiteY246" fmla="*/ 561507 h 5880798"/>
                  <a:gd name="connsiteX247" fmla="*/ 265961 w 561506"/>
                  <a:gd name="connsiteY247" fmla="*/ 561507 h 5880798"/>
                  <a:gd name="connsiteX248" fmla="*/ 0 w 561506"/>
                  <a:gd name="connsiteY248" fmla="*/ 531920 h 5880798"/>
                  <a:gd name="connsiteX249" fmla="*/ 29585 w 561506"/>
                  <a:gd name="connsiteY249" fmla="*/ 531920 h 5880798"/>
                  <a:gd name="connsiteX250" fmla="*/ 29585 w 561506"/>
                  <a:gd name="connsiteY250" fmla="*/ 561505 h 5880798"/>
                  <a:gd name="connsiteX251" fmla="*/ 0 w 561506"/>
                  <a:gd name="connsiteY251" fmla="*/ 561505 h 5880798"/>
                  <a:gd name="connsiteX252" fmla="*/ 531921 w 561506"/>
                  <a:gd name="connsiteY252" fmla="*/ 265964 h 5880798"/>
                  <a:gd name="connsiteX253" fmla="*/ 561506 w 561506"/>
                  <a:gd name="connsiteY253" fmla="*/ 265964 h 5880798"/>
                  <a:gd name="connsiteX254" fmla="*/ 561506 w 561506"/>
                  <a:gd name="connsiteY254" fmla="*/ 295550 h 5880798"/>
                  <a:gd name="connsiteX255" fmla="*/ 531921 w 561506"/>
                  <a:gd name="connsiteY255" fmla="*/ 295550 h 5880798"/>
                  <a:gd name="connsiteX256" fmla="*/ 265961 w 561506"/>
                  <a:gd name="connsiteY256" fmla="*/ 265962 h 5880798"/>
                  <a:gd name="connsiteX257" fmla="*/ 295547 w 561506"/>
                  <a:gd name="connsiteY257" fmla="*/ 265962 h 5880798"/>
                  <a:gd name="connsiteX258" fmla="*/ 295547 w 561506"/>
                  <a:gd name="connsiteY258" fmla="*/ 295548 h 5880798"/>
                  <a:gd name="connsiteX259" fmla="*/ 265961 w 561506"/>
                  <a:gd name="connsiteY259" fmla="*/ 295548 h 5880798"/>
                  <a:gd name="connsiteX260" fmla="*/ 0 w 561506"/>
                  <a:gd name="connsiteY260" fmla="*/ 265960 h 5880798"/>
                  <a:gd name="connsiteX261" fmla="*/ 29585 w 561506"/>
                  <a:gd name="connsiteY261" fmla="*/ 265960 h 5880798"/>
                  <a:gd name="connsiteX262" fmla="*/ 29585 w 561506"/>
                  <a:gd name="connsiteY262" fmla="*/ 295546 h 5880798"/>
                  <a:gd name="connsiteX263" fmla="*/ 0 w 561506"/>
                  <a:gd name="connsiteY263" fmla="*/ 295546 h 5880798"/>
                  <a:gd name="connsiteX264" fmla="*/ 531921 w 561506"/>
                  <a:gd name="connsiteY264" fmla="*/ 5 h 5880798"/>
                  <a:gd name="connsiteX265" fmla="*/ 561506 w 561506"/>
                  <a:gd name="connsiteY265" fmla="*/ 5 h 5880798"/>
                  <a:gd name="connsiteX266" fmla="*/ 561506 w 561506"/>
                  <a:gd name="connsiteY266" fmla="*/ 29591 h 5880798"/>
                  <a:gd name="connsiteX267" fmla="*/ 531921 w 561506"/>
                  <a:gd name="connsiteY267" fmla="*/ 29591 h 5880798"/>
                  <a:gd name="connsiteX268" fmla="*/ 265961 w 561506"/>
                  <a:gd name="connsiteY268" fmla="*/ 3 h 5880798"/>
                  <a:gd name="connsiteX269" fmla="*/ 295547 w 561506"/>
                  <a:gd name="connsiteY269" fmla="*/ 3 h 5880798"/>
                  <a:gd name="connsiteX270" fmla="*/ 295547 w 561506"/>
                  <a:gd name="connsiteY270" fmla="*/ 29589 h 5880798"/>
                  <a:gd name="connsiteX271" fmla="*/ 265961 w 561506"/>
                  <a:gd name="connsiteY271" fmla="*/ 29589 h 5880798"/>
                  <a:gd name="connsiteX272" fmla="*/ 0 w 561506"/>
                  <a:gd name="connsiteY272" fmla="*/ 0 h 5880798"/>
                  <a:gd name="connsiteX273" fmla="*/ 29585 w 561506"/>
                  <a:gd name="connsiteY273" fmla="*/ 0 h 5880798"/>
                  <a:gd name="connsiteX274" fmla="*/ 29585 w 561506"/>
                  <a:gd name="connsiteY274" fmla="*/ 29586 h 5880798"/>
                  <a:gd name="connsiteX275" fmla="*/ 0 w 561506"/>
                  <a:gd name="connsiteY275" fmla="*/ 29586 h 5880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Lst>
                <a:rect l="l" t="t" r="r" b="b"/>
                <a:pathLst>
                  <a:path w="561506" h="5880798">
                    <a:moveTo>
                      <a:pt x="531921" y="5851213"/>
                    </a:moveTo>
                    <a:lnTo>
                      <a:pt x="561506" y="5851213"/>
                    </a:lnTo>
                    <a:lnTo>
                      <a:pt x="561506" y="5880798"/>
                    </a:lnTo>
                    <a:lnTo>
                      <a:pt x="531921" y="5880798"/>
                    </a:lnTo>
                    <a:close/>
                    <a:moveTo>
                      <a:pt x="265961" y="5851213"/>
                    </a:moveTo>
                    <a:lnTo>
                      <a:pt x="295547" y="5851213"/>
                    </a:lnTo>
                    <a:lnTo>
                      <a:pt x="295547" y="5880798"/>
                    </a:lnTo>
                    <a:lnTo>
                      <a:pt x="265961" y="5880798"/>
                    </a:lnTo>
                    <a:close/>
                    <a:moveTo>
                      <a:pt x="0" y="5851213"/>
                    </a:moveTo>
                    <a:lnTo>
                      <a:pt x="29585" y="5851213"/>
                    </a:lnTo>
                    <a:lnTo>
                      <a:pt x="29585" y="5880798"/>
                    </a:lnTo>
                    <a:lnTo>
                      <a:pt x="0" y="5880798"/>
                    </a:lnTo>
                    <a:close/>
                    <a:moveTo>
                      <a:pt x="531921" y="5585253"/>
                    </a:moveTo>
                    <a:lnTo>
                      <a:pt x="561506" y="5585253"/>
                    </a:lnTo>
                    <a:lnTo>
                      <a:pt x="561506" y="5614838"/>
                    </a:lnTo>
                    <a:lnTo>
                      <a:pt x="531921" y="5614838"/>
                    </a:lnTo>
                    <a:close/>
                    <a:moveTo>
                      <a:pt x="265961" y="5585253"/>
                    </a:moveTo>
                    <a:lnTo>
                      <a:pt x="295547" y="5585253"/>
                    </a:lnTo>
                    <a:lnTo>
                      <a:pt x="295547" y="5614838"/>
                    </a:lnTo>
                    <a:lnTo>
                      <a:pt x="265961" y="5614838"/>
                    </a:lnTo>
                    <a:close/>
                    <a:moveTo>
                      <a:pt x="0" y="5585253"/>
                    </a:moveTo>
                    <a:lnTo>
                      <a:pt x="29585" y="5585253"/>
                    </a:lnTo>
                    <a:lnTo>
                      <a:pt x="29585" y="5614838"/>
                    </a:lnTo>
                    <a:lnTo>
                      <a:pt x="0" y="5614838"/>
                    </a:lnTo>
                    <a:close/>
                    <a:moveTo>
                      <a:pt x="531921" y="5319293"/>
                    </a:moveTo>
                    <a:lnTo>
                      <a:pt x="561506" y="5319293"/>
                    </a:lnTo>
                    <a:lnTo>
                      <a:pt x="561506" y="5348879"/>
                    </a:lnTo>
                    <a:lnTo>
                      <a:pt x="531921" y="5348879"/>
                    </a:lnTo>
                    <a:close/>
                    <a:moveTo>
                      <a:pt x="265961" y="5319293"/>
                    </a:moveTo>
                    <a:lnTo>
                      <a:pt x="295547" y="5319293"/>
                    </a:lnTo>
                    <a:lnTo>
                      <a:pt x="295547" y="5348879"/>
                    </a:lnTo>
                    <a:lnTo>
                      <a:pt x="265961" y="5348879"/>
                    </a:lnTo>
                    <a:close/>
                    <a:moveTo>
                      <a:pt x="0" y="5319293"/>
                    </a:moveTo>
                    <a:lnTo>
                      <a:pt x="29585" y="5319293"/>
                    </a:lnTo>
                    <a:lnTo>
                      <a:pt x="29585" y="5348879"/>
                    </a:lnTo>
                    <a:lnTo>
                      <a:pt x="0" y="5348879"/>
                    </a:lnTo>
                    <a:close/>
                    <a:moveTo>
                      <a:pt x="531921" y="5053332"/>
                    </a:moveTo>
                    <a:lnTo>
                      <a:pt x="561506" y="5053332"/>
                    </a:lnTo>
                    <a:lnTo>
                      <a:pt x="561506" y="5082917"/>
                    </a:lnTo>
                    <a:lnTo>
                      <a:pt x="531921" y="5082917"/>
                    </a:lnTo>
                    <a:close/>
                    <a:moveTo>
                      <a:pt x="265961" y="5053332"/>
                    </a:moveTo>
                    <a:lnTo>
                      <a:pt x="295547" y="5053332"/>
                    </a:lnTo>
                    <a:lnTo>
                      <a:pt x="295547" y="5082917"/>
                    </a:lnTo>
                    <a:lnTo>
                      <a:pt x="265961" y="5082917"/>
                    </a:lnTo>
                    <a:close/>
                    <a:moveTo>
                      <a:pt x="0" y="5053332"/>
                    </a:moveTo>
                    <a:lnTo>
                      <a:pt x="29585" y="5053332"/>
                    </a:lnTo>
                    <a:lnTo>
                      <a:pt x="29585" y="5082917"/>
                    </a:lnTo>
                    <a:lnTo>
                      <a:pt x="0" y="5082917"/>
                    </a:lnTo>
                    <a:close/>
                    <a:moveTo>
                      <a:pt x="531921" y="4787372"/>
                    </a:moveTo>
                    <a:lnTo>
                      <a:pt x="561506" y="4787372"/>
                    </a:lnTo>
                    <a:lnTo>
                      <a:pt x="561506" y="4816958"/>
                    </a:lnTo>
                    <a:lnTo>
                      <a:pt x="531921" y="4816958"/>
                    </a:lnTo>
                    <a:close/>
                    <a:moveTo>
                      <a:pt x="265961" y="4787372"/>
                    </a:moveTo>
                    <a:lnTo>
                      <a:pt x="295547" y="4787372"/>
                    </a:lnTo>
                    <a:lnTo>
                      <a:pt x="295547" y="4816958"/>
                    </a:lnTo>
                    <a:lnTo>
                      <a:pt x="265961" y="4816958"/>
                    </a:lnTo>
                    <a:close/>
                    <a:moveTo>
                      <a:pt x="0" y="4787372"/>
                    </a:moveTo>
                    <a:lnTo>
                      <a:pt x="29585" y="4787372"/>
                    </a:lnTo>
                    <a:lnTo>
                      <a:pt x="29585" y="4816958"/>
                    </a:lnTo>
                    <a:lnTo>
                      <a:pt x="0" y="4816958"/>
                    </a:lnTo>
                    <a:close/>
                    <a:moveTo>
                      <a:pt x="531921" y="4521412"/>
                    </a:moveTo>
                    <a:lnTo>
                      <a:pt x="561506" y="4521412"/>
                    </a:lnTo>
                    <a:lnTo>
                      <a:pt x="561506" y="4550997"/>
                    </a:lnTo>
                    <a:lnTo>
                      <a:pt x="531921" y="4550997"/>
                    </a:lnTo>
                    <a:close/>
                    <a:moveTo>
                      <a:pt x="265961" y="4521412"/>
                    </a:moveTo>
                    <a:lnTo>
                      <a:pt x="295547" y="4521412"/>
                    </a:lnTo>
                    <a:lnTo>
                      <a:pt x="295547" y="4550997"/>
                    </a:lnTo>
                    <a:lnTo>
                      <a:pt x="265961" y="4550997"/>
                    </a:lnTo>
                    <a:close/>
                    <a:moveTo>
                      <a:pt x="0" y="4521412"/>
                    </a:moveTo>
                    <a:lnTo>
                      <a:pt x="29585" y="4521412"/>
                    </a:lnTo>
                    <a:lnTo>
                      <a:pt x="29585" y="4550997"/>
                    </a:lnTo>
                    <a:lnTo>
                      <a:pt x="0" y="4550997"/>
                    </a:lnTo>
                    <a:close/>
                    <a:moveTo>
                      <a:pt x="531921" y="4255451"/>
                    </a:moveTo>
                    <a:lnTo>
                      <a:pt x="561506" y="4255451"/>
                    </a:lnTo>
                    <a:lnTo>
                      <a:pt x="561506" y="4285036"/>
                    </a:lnTo>
                    <a:lnTo>
                      <a:pt x="531921" y="4285036"/>
                    </a:lnTo>
                    <a:close/>
                    <a:moveTo>
                      <a:pt x="265961" y="4255451"/>
                    </a:moveTo>
                    <a:lnTo>
                      <a:pt x="295547" y="4255451"/>
                    </a:lnTo>
                    <a:lnTo>
                      <a:pt x="295547" y="4285036"/>
                    </a:lnTo>
                    <a:lnTo>
                      <a:pt x="265961" y="4285036"/>
                    </a:lnTo>
                    <a:close/>
                    <a:moveTo>
                      <a:pt x="0" y="4255451"/>
                    </a:moveTo>
                    <a:lnTo>
                      <a:pt x="29585" y="4255451"/>
                    </a:lnTo>
                    <a:lnTo>
                      <a:pt x="29585" y="4285036"/>
                    </a:lnTo>
                    <a:lnTo>
                      <a:pt x="0" y="4285036"/>
                    </a:lnTo>
                    <a:close/>
                    <a:moveTo>
                      <a:pt x="531921" y="3989491"/>
                    </a:moveTo>
                    <a:lnTo>
                      <a:pt x="561506" y="3989491"/>
                    </a:lnTo>
                    <a:lnTo>
                      <a:pt x="561506" y="4019077"/>
                    </a:lnTo>
                    <a:lnTo>
                      <a:pt x="531921" y="4019077"/>
                    </a:lnTo>
                    <a:close/>
                    <a:moveTo>
                      <a:pt x="265961" y="3989491"/>
                    </a:moveTo>
                    <a:lnTo>
                      <a:pt x="295547" y="3989491"/>
                    </a:lnTo>
                    <a:lnTo>
                      <a:pt x="295547" y="4019077"/>
                    </a:lnTo>
                    <a:lnTo>
                      <a:pt x="265961" y="4019077"/>
                    </a:lnTo>
                    <a:close/>
                    <a:moveTo>
                      <a:pt x="0" y="3989491"/>
                    </a:moveTo>
                    <a:lnTo>
                      <a:pt x="29585" y="3989491"/>
                    </a:lnTo>
                    <a:lnTo>
                      <a:pt x="29585" y="4019077"/>
                    </a:lnTo>
                    <a:lnTo>
                      <a:pt x="0" y="4019077"/>
                    </a:lnTo>
                    <a:close/>
                    <a:moveTo>
                      <a:pt x="531921" y="3723530"/>
                    </a:moveTo>
                    <a:lnTo>
                      <a:pt x="561506" y="3723530"/>
                    </a:lnTo>
                    <a:lnTo>
                      <a:pt x="561506" y="3753115"/>
                    </a:lnTo>
                    <a:lnTo>
                      <a:pt x="531921" y="3753115"/>
                    </a:lnTo>
                    <a:close/>
                    <a:moveTo>
                      <a:pt x="265961" y="3723530"/>
                    </a:moveTo>
                    <a:lnTo>
                      <a:pt x="295547" y="3723530"/>
                    </a:lnTo>
                    <a:lnTo>
                      <a:pt x="295547" y="3753115"/>
                    </a:lnTo>
                    <a:lnTo>
                      <a:pt x="265961" y="3753115"/>
                    </a:lnTo>
                    <a:close/>
                    <a:moveTo>
                      <a:pt x="0" y="3723530"/>
                    </a:moveTo>
                    <a:lnTo>
                      <a:pt x="29585" y="3723530"/>
                    </a:lnTo>
                    <a:lnTo>
                      <a:pt x="29585" y="3753115"/>
                    </a:lnTo>
                    <a:lnTo>
                      <a:pt x="0" y="3753115"/>
                    </a:lnTo>
                    <a:close/>
                    <a:moveTo>
                      <a:pt x="531921" y="3457570"/>
                    </a:moveTo>
                    <a:lnTo>
                      <a:pt x="561506" y="3457570"/>
                    </a:lnTo>
                    <a:lnTo>
                      <a:pt x="561506" y="3487156"/>
                    </a:lnTo>
                    <a:lnTo>
                      <a:pt x="531921" y="3487156"/>
                    </a:lnTo>
                    <a:close/>
                    <a:moveTo>
                      <a:pt x="265961" y="3457570"/>
                    </a:moveTo>
                    <a:lnTo>
                      <a:pt x="295547" y="3457570"/>
                    </a:lnTo>
                    <a:lnTo>
                      <a:pt x="295547" y="3487156"/>
                    </a:lnTo>
                    <a:lnTo>
                      <a:pt x="265961" y="3487156"/>
                    </a:lnTo>
                    <a:close/>
                    <a:moveTo>
                      <a:pt x="0" y="3457570"/>
                    </a:moveTo>
                    <a:lnTo>
                      <a:pt x="29585" y="3457570"/>
                    </a:lnTo>
                    <a:lnTo>
                      <a:pt x="29585" y="3487156"/>
                    </a:lnTo>
                    <a:lnTo>
                      <a:pt x="0" y="3487156"/>
                    </a:lnTo>
                    <a:close/>
                    <a:moveTo>
                      <a:pt x="531921" y="3191618"/>
                    </a:moveTo>
                    <a:lnTo>
                      <a:pt x="561506" y="3191618"/>
                    </a:lnTo>
                    <a:lnTo>
                      <a:pt x="561506" y="3221195"/>
                    </a:lnTo>
                    <a:lnTo>
                      <a:pt x="531921" y="3221195"/>
                    </a:lnTo>
                    <a:close/>
                    <a:moveTo>
                      <a:pt x="265961" y="3191618"/>
                    </a:moveTo>
                    <a:lnTo>
                      <a:pt x="295547" y="3191618"/>
                    </a:lnTo>
                    <a:lnTo>
                      <a:pt x="295547" y="3221195"/>
                    </a:lnTo>
                    <a:lnTo>
                      <a:pt x="265961" y="3221195"/>
                    </a:lnTo>
                    <a:close/>
                    <a:moveTo>
                      <a:pt x="0" y="3191617"/>
                    </a:moveTo>
                    <a:lnTo>
                      <a:pt x="29585" y="3191617"/>
                    </a:lnTo>
                    <a:lnTo>
                      <a:pt x="29585" y="3221195"/>
                    </a:lnTo>
                    <a:lnTo>
                      <a:pt x="0" y="3221195"/>
                    </a:lnTo>
                    <a:close/>
                    <a:moveTo>
                      <a:pt x="531921" y="2925660"/>
                    </a:moveTo>
                    <a:lnTo>
                      <a:pt x="561506" y="2925660"/>
                    </a:lnTo>
                    <a:lnTo>
                      <a:pt x="561506" y="2955246"/>
                    </a:lnTo>
                    <a:lnTo>
                      <a:pt x="531921" y="2955246"/>
                    </a:lnTo>
                    <a:close/>
                    <a:moveTo>
                      <a:pt x="265961" y="2925659"/>
                    </a:moveTo>
                    <a:lnTo>
                      <a:pt x="295547" y="2925659"/>
                    </a:lnTo>
                    <a:lnTo>
                      <a:pt x="295547" y="2955245"/>
                    </a:lnTo>
                    <a:lnTo>
                      <a:pt x="265961" y="2955245"/>
                    </a:lnTo>
                    <a:close/>
                    <a:moveTo>
                      <a:pt x="0" y="2925658"/>
                    </a:moveTo>
                    <a:lnTo>
                      <a:pt x="29585" y="2925658"/>
                    </a:lnTo>
                    <a:lnTo>
                      <a:pt x="29585" y="2955244"/>
                    </a:lnTo>
                    <a:lnTo>
                      <a:pt x="0" y="2955244"/>
                    </a:lnTo>
                    <a:close/>
                    <a:moveTo>
                      <a:pt x="531921" y="2659620"/>
                    </a:moveTo>
                    <a:lnTo>
                      <a:pt x="561506" y="2659620"/>
                    </a:lnTo>
                    <a:lnTo>
                      <a:pt x="561506" y="2689204"/>
                    </a:lnTo>
                    <a:lnTo>
                      <a:pt x="531921" y="2689204"/>
                    </a:lnTo>
                    <a:close/>
                    <a:moveTo>
                      <a:pt x="265961" y="2659616"/>
                    </a:moveTo>
                    <a:lnTo>
                      <a:pt x="295547" y="2659616"/>
                    </a:lnTo>
                    <a:lnTo>
                      <a:pt x="295547" y="2689201"/>
                    </a:lnTo>
                    <a:lnTo>
                      <a:pt x="265961" y="2689201"/>
                    </a:lnTo>
                    <a:close/>
                    <a:moveTo>
                      <a:pt x="0" y="2659613"/>
                    </a:moveTo>
                    <a:lnTo>
                      <a:pt x="29585" y="2659613"/>
                    </a:lnTo>
                    <a:lnTo>
                      <a:pt x="29585" y="2689198"/>
                    </a:lnTo>
                    <a:lnTo>
                      <a:pt x="0" y="2689198"/>
                    </a:lnTo>
                    <a:close/>
                    <a:moveTo>
                      <a:pt x="531921" y="2393661"/>
                    </a:moveTo>
                    <a:lnTo>
                      <a:pt x="561506" y="2393661"/>
                    </a:lnTo>
                    <a:lnTo>
                      <a:pt x="561506" y="2423260"/>
                    </a:lnTo>
                    <a:lnTo>
                      <a:pt x="531921" y="2423260"/>
                    </a:lnTo>
                    <a:close/>
                    <a:moveTo>
                      <a:pt x="265961" y="2393658"/>
                    </a:moveTo>
                    <a:lnTo>
                      <a:pt x="295547" y="2393658"/>
                    </a:lnTo>
                    <a:lnTo>
                      <a:pt x="295547" y="2423257"/>
                    </a:lnTo>
                    <a:lnTo>
                      <a:pt x="265961" y="2423257"/>
                    </a:lnTo>
                    <a:close/>
                    <a:moveTo>
                      <a:pt x="0" y="2393655"/>
                    </a:moveTo>
                    <a:lnTo>
                      <a:pt x="29585" y="2393655"/>
                    </a:lnTo>
                    <a:lnTo>
                      <a:pt x="29585" y="2423251"/>
                    </a:lnTo>
                    <a:lnTo>
                      <a:pt x="0" y="2423251"/>
                    </a:lnTo>
                    <a:close/>
                    <a:moveTo>
                      <a:pt x="531921" y="2127694"/>
                    </a:moveTo>
                    <a:lnTo>
                      <a:pt x="561506" y="2127694"/>
                    </a:lnTo>
                    <a:lnTo>
                      <a:pt x="561506" y="2157283"/>
                    </a:lnTo>
                    <a:lnTo>
                      <a:pt x="531921" y="2157283"/>
                    </a:lnTo>
                    <a:close/>
                    <a:moveTo>
                      <a:pt x="265961" y="2127693"/>
                    </a:moveTo>
                    <a:lnTo>
                      <a:pt x="295547" y="2127693"/>
                    </a:lnTo>
                    <a:lnTo>
                      <a:pt x="295547" y="2157282"/>
                    </a:lnTo>
                    <a:lnTo>
                      <a:pt x="265961" y="2157282"/>
                    </a:lnTo>
                    <a:close/>
                    <a:moveTo>
                      <a:pt x="0" y="2127689"/>
                    </a:moveTo>
                    <a:lnTo>
                      <a:pt x="29585" y="2127689"/>
                    </a:lnTo>
                    <a:lnTo>
                      <a:pt x="29585" y="2157278"/>
                    </a:lnTo>
                    <a:lnTo>
                      <a:pt x="0" y="2157278"/>
                    </a:lnTo>
                    <a:close/>
                    <a:moveTo>
                      <a:pt x="531921" y="1861731"/>
                    </a:moveTo>
                    <a:lnTo>
                      <a:pt x="561506" y="1861731"/>
                    </a:lnTo>
                    <a:lnTo>
                      <a:pt x="561506" y="1891308"/>
                    </a:lnTo>
                    <a:lnTo>
                      <a:pt x="531921" y="1891308"/>
                    </a:lnTo>
                    <a:close/>
                    <a:moveTo>
                      <a:pt x="265961" y="1861728"/>
                    </a:moveTo>
                    <a:lnTo>
                      <a:pt x="295547" y="1861728"/>
                    </a:lnTo>
                    <a:lnTo>
                      <a:pt x="295547" y="1891306"/>
                    </a:lnTo>
                    <a:lnTo>
                      <a:pt x="265961" y="1891306"/>
                    </a:lnTo>
                    <a:close/>
                    <a:moveTo>
                      <a:pt x="0" y="1861726"/>
                    </a:moveTo>
                    <a:lnTo>
                      <a:pt x="29585" y="1861726"/>
                    </a:lnTo>
                    <a:lnTo>
                      <a:pt x="29585" y="1891304"/>
                    </a:lnTo>
                    <a:lnTo>
                      <a:pt x="0" y="1891304"/>
                    </a:lnTo>
                    <a:close/>
                    <a:moveTo>
                      <a:pt x="531921" y="1595769"/>
                    </a:moveTo>
                    <a:lnTo>
                      <a:pt x="561506" y="1595769"/>
                    </a:lnTo>
                    <a:lnTo>
                      <a:pt x="561506" y="1625355"/>
                    </a:lnTo>
                    <a:lnTo>
                      <a:pt x="531921" y="1625355"/>
                    </a:lnTo>
                    <a:close/>
                    <a:moveTo>
                      <a:pt x="265961" y="1595766"/>
                    </a:moveTo>
                    <a:lnTo>
                      <a:pt x="295547" y="1595766"/>
                    </a:lnTo>
                    <a:lnTo>
                      <a:pt x="295547" y="1625352"/>
                    </a:lnTo>
                    <a:lnTo>
                      <a:pt x="265961" y="1625352"/>
                    </a:lnTo>
                    <a:close/>
                    <a:moveTo>
                      <a:pt x="0" y="1595764"/>
                    </a:moveTo>
                    <a:lnTo>
                      <a:pt x="29585" y="1595764"/>
                    </a:lnTo>
                    <a:lnTo>
                      <a:pt x="29585" y="1625350"/>
                    </a:lnTo>
                    <a:lnTo>
                      <a:pt x="0" y="1625350"/>
                    </a:lnTo>
                    <a:close/>
                    <a:moveTo>
                      <a:pt x="531921" y="1329811"/>
                    </a:moveTo>
                    <a:lnTo>
                      <a:pt x="561506" y="1329811"/>
                    </a:lnTo>
                    <a:lnTo>
                      <a:pt x="561506" y="1359396"/>
                    </a:lnTo>
                    <a:lnTo>
                      <a:pt x="531921" y="1359396"/>
                    </a:lnTo>
                    <a:close/>
                    <a:moveTo>
                      <a:pt x="265961" y="1329809"/>
                    </a:moveTo>
                    <a:lnTo>
                      <a:pt x="295547" y="1329809"/>
                    </a:lnTo>
                    <a:lnTo>
                      <a:pt x="295547" y="1359393"/>
                    </a:lnTo>
                    <a:lnTo>
                      <a:pt x="265961" y="1359393"/>
                    </a:lnTo>
                    <a:close/>
                    <a:moveTo>
                      <a:pt x="0" y="1329806"/>
                    </a:moveTo>
                    <a:lnTo>
                      <a:pt x="29585" y="1329806"/>
                    </a:lnTo>
                    <a:lnTo>
                      <a:pt x="29585" y="1359391"/>
                    </a:lnTo>
                    <a:lnTo>
                      <a:pt x="0" y="1359391"/>
                    </a:lnTo>
                    <a:close/>
                    <a:moveTo>
                      <a:pt x="531921" y="1063855"/>
                    </a:moveTo>
                    <a:lnTo>
                      <a:pt x="561506" y="1063855"/>
                    </a:lnTo>
                    <a:lnTo>
                      <a:pt x="561506" y="1093441"/>
                    </a:lnTo>
                    <a:lnTo>
                      <a:pt x="531921" y="1093441"/>
                    </a:lnTo>
                    <a:close/>
                    <a:moveTo>
                      <a:pt x="265961" y="1063852"/>
                    </a:moveTo>
                    <a:lnTo>
                      <a:pt x="295547" y="1063852"/>
                    </a:lnTo>
                    <a:lnTo>
                      <a:pt x="295547" y="1093438"/>
                    </a:lnTo>
                    <a:lnTo>
                      <a:pt x="265961" y="1093438"/>
                    </a:lnTo>
                    <a:close/>
                    <a:moveTo>
                      <a:pt x="0" y="1063849"/>
                    </a:moveTo>
                    <a:lnTo>
                      <a:pt x="29585" y="1063849"/>
                    </a:lnTo>
                    <a:lnTo>
                      <a:pt x="29585" y="1093435"/>
                    </a:lnTo>
                    <a:lnTo>
                      <a:pt x="0" y="1093435"/>
                    </a:lnTo>
                    <a:close/>
                    <a:moveTo>
                      <a:pt x="531921" y="797884"/>
                    </a:moveTo>
                    <a:lnTo>
                      <a:pt x="561506" y="797884"/>
                    </a:lnTo>
                    <a:lnTo>
                      <a:pt x="561506" y="827470"/>
                    </a:lnTo>
                    <a:lnTo>
                      <a:pt x="531921" y="827470"/>
                    </a:lnTo>
                    <a:close/>
                    <a:moveTo>
                      <a:pt x="265961" y="797882"/>
                    </a:moveTo>
                    <a:lnTo>
                      <a:pt x="295547" y="797882"/>
                    </a:lnTo>
                    <a:lnTo>
                      <a:pt x="295547" y="827468"/>
                    </a:lnTo>
                    <a:lnTo>
                      <a:pt x="265961" y="827468"/>
                    </a:lnTo>
                    <a:close/>
                    <a:moveTo>
                      <a:pt x="0" y="797879"/>
                    </a:moveTo>
                    <a:lnTo>
                      <a:pt x="29585" y="797879"/>
                    </a:lnTo>
                    <a:lnTo>
                      <a:pt x="29585" y="827465"/>
                    </a:lnTo>
                    <a:lnTo>
                      <a:pt x="0" y="827465"/>
                    </a:lnTo>
                    <a:close/>
                    <a:moveTo>
                      <a:pt x="531921" y="531924"/>
                    </a:moveTo>
                    <a:lnTo>
                      <a:pt x="561506" y="531924"/>
                    </a:lnTo>
                    <a:lnTo>
                      <a:pt x="561506" y="561509"/>
                    </a:lnTo>
                    <a:lnTo>
                      <a:pt x="531921" y="561509"/>
                    </a:lnTo>
                    <a:close/>
                    <a:moveTo>
                      <a:pt x="265961" y="531922"/>
                    </a:moveTo>
                    <a:lnTo>
                      <a:pt x="295547" y="531922"/>
                    </a:lnTo>
                    <a:lnTo>
                      <a:pt x="295547" y="561507"/>
                    </a:lnTo>
                    <a:lnTo>
                      <a:pt x="265961" y="561507"/>
                    </a:lnTo>
                    <a:close/>
                    <a:moveTo>
                      <a:pt x="0" y="531920"/>
                    </a:moveTo>
                    <a:lnTo>
                      <a:pt x="29585" y="531920"/>
                    </a:lnTo>
                    <a:lnTo>
                      <a:pt x="29585" y="561505"/>
                    </a:lnTo>
                    <a:lnTo>
                      <a:pt x="0" y="561505"/>
                    </a:lnTo>
                    <a:close/>
                    <a:moveTo>
                      <a:pt x="531921" y="265964"/>
                    </a:moveTo>
                    <a:lnTo>
                      <a:pt x="561506" y="265964"/>
                    </a:lnTo>
                    <a:lnTo>
                      <a:pt x="561506" y="295550"/>
                    </a:lnTo>
                    <a:lnTo>
                      <a:pt x="531921" y="295550"/>
                    </a:lnTo>
                    <a:close/>
                    <a:moveTo>
                      <a:pt x="265961" y="265962"/>
                    </a:moveTo>
                    <a:lnTo>
                      <a:pt x="295547" y="265962"/>
                    </a:lnTo>
                    <a:lnTo>
                      <a:pt x="295547" y="295548"/>
                    </a:lnTo>
                    <a:lnTo>
                      <a:pt x="265961" y="295548"/>
                    </a:lnTo>
                    <a:close/>
                    <a:moveTo>
                      <a:pt x="0" y="265960"/>
                    </a:moveTo>
                    <a:lnTo>
                      <a:pt x="29585" y="265960"/>
                    </a:lnTo>
                    <a:lnTo>
                      <a:pt x="29585" y="295546"/>
                    </a:lnTo>
                    <a:lnTo>
                      <a:pt x="0" y="295546"/>
                    </a:lnTo>
                    <a:close/>
                    <a:moveTo>
                      <a:pt x="531921" y="5"/>
                    </a:moveTo>
                    <a:lnTo>
                      <a:pt x="561506" y="5"/>
                    </a:lnTo>
                    <a:lnTo>
                      <a:pt x="561506" y="29591"/>
                    </a:lnTo>
                    <a:lnTo>
                      <a:pt x="531921" y="29591"/>
                    </a:lnTo>
                    <a:close/>
                    <a:moveTo>
                      <a:pt x="265961" y="3"/>
                    </a:moveTo>
                    <a:lnTo>
                      <a:pt x="295547" y="3"/>
                    </a:lnTo>
                    <a:lnTo>
                      <a:pt x="295547" y="29589"/>
                    </a:lnTo>
                    <a:lnTo>
                      <a:pt x="265961" y="29589"/>
                    </a:lnTo>
                    <a:close/>
                    <a:moveTo>
                      <a:pt x="0" y="0"/>
                    </a:moveTo>
                    <a:lnTo>
                      <a:pt x="29585" y="0"/>
                    </a:lnTo>
                    <a:lnTo>
                      <a:pt x="29585" y="29586"/>
                    </a:lnTo>
                    <a:lnTo>
                      <a:pt x="0" y="29586"/>
                    </a:lnTo>
                    <a:close/>
                  </a:path>
                </a:pathLst>
              </a:custGeom>
              <a:solidFill>
                <a:schemeClr val="tx2">
                  <a:alpha val="20000"/>
                </a:schemeClr>
              </a:solidFill>
              <a:ln w="10294"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13" name="Freeform: Shape 12">
              <a:extLst>
                <a:ext uri="{FF2B5EF4-FFF2-40B4-BE49-F238E27FC236}">
                  <a16:creationId xmlns:a16="http://schemas.microsoft.com/office/drawing/2014/main" xmlns="" id="{0E74442D-955A-45C9-814F-E245307D3B30}"/>
                </a:ext>
              </a:extLst>
            </p:cNvPr>
            <p:cNvSpPr/>
            <p:nvPr userDrawn="1"/>
          </p:nvSpPr>
          <p:spPr>
            <a:xfrm>
              <a:off x="11620604" y="258374"/>
              <a:ext cx="318688" cy="6341252"/>
            </a:xfrm>
            <a:custGeom>
              <a:avLst/>
              <a:gdLst>
                <a:gd name="connsiteX0" fmla="*/ 286785 w 318688"/>
                <a:gd name="connsiteY0" fmla="*/ 6309351 h 6341252"/>
                <a:gd name="connsiteX1" fmla="*/ 318688 w 318688"/>
                <a:gd name="connsiteY1" fmla="*/ 6309351 h 6341252"/>
                <a:gd name="connsiteX2" fmla="*/ 318688 w 318688"/>
                <a:gd name="connsiteY2" fmla="*/ 6341252 h 6341252"/>
                <a:gd name="connsiteX3" fmla="*/ 286785 w 318688"/>
                <a:gd name="connsiteY3" fmla="*/ 6341252 h 6341252"/>
                <a:gd name="connsiteX4" fmla="*/ 0 w 318688"/>
                <a:gd name="connsiteY4" fmla="*/ 6309351 h 6341252"/>
                <a:gd name="connsiteX5" fmla="*/ 31901 w 318688"/>
                <a:gd name="connsiteY5" fmla="*/ 6309351 h 6341252"/>
                <a:gd name="connsiteX6" fmla="*/ 31901 w 318688"/>
                <a:gd name="connsiteY6" fmla="*/ 6341252 h 6341252"/>
                <a:gd name="connsiteX7" fmla="*/ 0 w 318688"/>
                <a:gd name="connsiteY7" fmla="*/ 6341252 h 6341252"/>
                <a:gd name="connsiteX8" fmla="*/ 286785 w 318688"/>
                <a:gd name="connsiteY8" fmla="*/ 6022567 h 6341252"/>
                <a:gd name="connsiteX9" fmla="*/ 318688 w 318688"/>
                <a:gd name="connsiteY9" fmla="*/ 6022567 h 6341252"/>
                <a:gd name="connsiteX10" fmla="*/ 318688 w 318688"/>
                <a:gd name="connsiteY10" fmla="*/ 6054468 h 6341252"/>
                <a:gd name="connsiteX11" fmla="*/ 286785 w 318688"/>
                <a:gd name="connsiteY11" fmla="*/ 6054468 h 6341252"/>
                <a:gd name="connsiteX12" fmla="*/ 0 w 318688"/>
                <a:gd name="connsiteY12" fmla="*/ 6022567 h 6341252"/>
                <a:gd name="connsiteX13" fmla="*/ 31901 w 318688"/>
                <a:gd name="connsiteY13" fmla="*/ 6022567 h 6341252"/>
                <a:gd name="connsiteX14" fmla="*/ 31901 w 318688"/>
                <a:gd name="connsiteY14" fmla="*/ 6054468 h 6341252"/>
                <a:gd name="connsiteX15" fmla="*/ 0 w 318688"/>
                <a:gd name="connsiteY15" fmla="*/ 6054468 h 6341252"/>
                <a:gd name="connsiteX16" fmla="*/ 286785 w 318688"/>
                <a:gd name="connsiteY16" fmla="*/ 5735783 h 6341252"/>
                <a:gd name="connsiteX17" fmla="*/ 318688 w 318688"/>
                <a:gd name="connsiteY17" fmla="*/ 5735783 h 6341252"/>
                <a:gd name="connsiteX18" fmla="*/ 318688 w 318688"/>
                <a:gd name="connsiteY18" fmla="*/ 5767685 h 6341252"/>
                <a:gd name="connsiteX19" fmla="*/ 286785 w 318688"/>
                <a:gd name="connsiteY19" fmla="*/ 5767685 h 6341252"/>
                <a:gd name="connsiteX20" fmla="*/ 0 w 318688"/>
                <a:gd name="connsiteY20" fmla="*/ 5735783 h 6341252"/>
                <a:gd name="connsiteX21" fmla="*/ 31901 w 318688"/>
                <a:gd name="connsiteY21" fmla="*/ 5735783 h 6341252"/>
                <a:gd name="connsiteX22" fmla="*/ 31901 w 318688"/>
                <a:gd name="connsiteY22" fmla="*/ 5767685 h 6341252"/>
                <a:gd name="connsiteX23" fmla="*/ 0 w 318688"/>
                <a:gd name="connsiteY23" fmla="*/ 5767685 h 6341252"/>
                <a:gd name="connsiteX24" fmla="*/ 286785 w 318688"/>
                <a:gd name="connsiteY24" fmla="*/ 5448997 h 6341252"/>
                <a:gd name="connsiteX25" fmla="*/ 318688 w 318688"/>
                <a:gd name="connsiteY25" fmla="*/ 5448997 h 6341252"/>
                <a:gd name="connsiteX26" fmla="*/ 318688 w 318688"/>
                <a:gd name="connsiteY26" fmla="*/ 5480899 h 6341252"/>
                <a:gd name="connsiteX27" fmla="*/ 286785 w 318688"/>
                <a:gd name="connsiteY27" fmla="*/ 5480899 h 6341252"/>
                <a:gd name="connsiteX28" fmla="*/ 0 w 318688"/>
                <a:gd name="connsiteY28" fmla="*/ 5448997 h 6341252"/>
                <a:gd name="connsiteX29" fmla="*/ 31901 w 318688"/>
                <a:gd name="connsiteY29" fmla="*/ 5448997 h 6341252"/>
                <a:gd name="connsiteX30" fmla="*/ 31901 w 318688"/>
                <a:gd name="connsiteY30" fmla="*/ 5480899 h 6341252"/>
                <a:gd name="connsiteX31" fmla="*/ 0 w 318688"/>
                <a:gd name="connsiteY31" fmla="*/ 5480899 h 6341252"/>
                <a:gd name="connsiteX32" fmla="*/ 286785 w 318688"/>
                <a:gd name="connsiteY32" fmla="*/ 5162213 h 6341252"/>
                <a:gd name="connsiteX33" fmla="*/ 318688 w 318688"/>
                <a:gd name="connsiteY33" fmla="*/ 5162213 h 6341252"/>
                <a:gd name="connsiteX34" fmla="*/ 318688 w 318688"/>
                <a:gd name="connsiteY34" fmla="*/ 5194116 h 6341252"/>
                <a:gd name="connsiteX35" fmla="*/ 286785 w 318688"/>
                <a:gd name="connsiteY35" fmla="*/ 5194116 h 6341252"/>
                <a:gd name="connsiteX36" fmla="*/ 0 w 318688"/>
                <a:gd name="connsiteY36" fmla="*/ 5162213 h 6341252"/>
                <a:gd name="connsiteX37" fmla="*/ 31901 w 318688"/>
                <a:gd name="connsiteY37" fmla="*/ 5162213 h 6341252"/>
                <a:gd name="connsiteX38" fmla="*/ 31901 w 318688"/>
                <a:gd name="connsiteY38" fmla="*/ 5194116 h 6341252"/>
                <a:gd name="connsiteX39" fmla="*/ 0 w 318688"/>
                <a:gd name="connsiteY39" fmla="*/ 5194116 h 6341252"/>
                <a:gd name="connsiteX40" fmla="*/ 286785 w 318688"/>
                <a:gd name="connsiteY40" fmla="*/ 4875429 h 6341252"/>
                <a:gd name="connsiteX41" fmla="*/ 318688 w 318688"/>
                <a:gd name="connsiteY41" fmla="*/ 4875429 h 6341252"/>
                <a:gd name="connsiteX42" fmla="*/ 318688 w 318688"/>
                <a:gd name="connsiteY42" fmla="*/ 4907331 h 6341252"/>
                <a:gd name="connsiteX43" fmla="*/ 286785 w 318688"/>
                <a:gd name="connsiteY43" fmla="*/ 4907331 h 6341252"/>
                <a:gd name="connsiteX44" fmla="*/ 0 w 318688"/>
                <a:gd name="connsiteY44" fmla="*/ 4875429 h 6341252"/>
                <a:gd name="connsiteX45" fmla="*/ 31901 w 318688"/>
                <a:gd name="connsiteY45" fmla="*/ 4875429 h 6341252"/>
                <a:gd name="connsiteX46" fmla="*/ 31901 w 318688"/>
                <a:gd name="connsiteY46" fmla="*/ 4907331 h 6341252"/>
                <a:gd name="connsiteX47" fmla="*/ 0 w 318688"/>
                <a:gd name="connsiteY47" fmla="*/ 4907331 h 6341252"/>
                <a:gd name="connsiteX48" fmla="*/ 286785 w 318688"/>
                <a:gd name="connsiteY48" fmla="*/ 4588644 h 6341252"/>
                <a:gd name="connsiteX49" fmla="*/ 318688 w 318688"/>
                <a:gd name="connsiteY49" fmla="*/ 4588644 h 6341252"/>
                <a:gd name="connsiteX50" fmla="*/ 318688 w 318688"/>
                <a:gd name="connsiteY50" fmla="*/ 4620545 h 6341252"/>
                <a:gd name="connsiteX51" fmla="*/ 286785 w 318688"/>
                <a:gd name="connsiteY51" fmla="*/ 4620545 h 6341252"/>
                <a:gd name="connsiteX52" fmla="*/ 0 w 318688"/>
                <a:gd name="connsiteY52" fmla="*/ 4588644 h 6341252"/>
                <a:gd name="connsiteX53" fmla="*/ 31901 w 318688"/>
                <a:gd name="connsiteY53" fmla="*/ 4588644 h 6341252"/>
                <a:gd name="connsiteX54" fmla="*/ 31901 w 318688"/>
                <a:gd name="connsiteY54" fmla="*/ 4620545 h 6341252"/>
                <a:gd name="connsiteX55" fmla="*/ 0 w 318688"/>
                <a:gd name="connsiteY55" fmla="*/ 4620545 h 6341252"/>
                <a:gd name="connsiteX56" fmla="*/ 286785 w 318688"/>
                <a:gd name="connsiteY56" fmla="*/ 4301860 h 6341252"/>
                <a:gd name="connsiteX57" fmla="*/ 318688 w 318688"/>
                <a:gd name="connsiteY57" fmla="*/ 4301860 h 6341252"/>
                <a:gd name="connsiteX58" fmla="*/ 318688 w 318688"/>
                <a:gd name="connsiteY58" fmla="*/ 4333762 h 6341252"/>
                <a:gd name="connsiteX59" fmla="*/ 286785 w 318688"/>
                <a:gd name="connsiteY59" fmla="*/ 4333762 h 6341252"/>
                <a:gd name="connsiteX60" fmla="*/ 0 w 318688"/>
                <a:gd name="connsiteY60" fmla="*/ 4301860 h 6341252"/>
                <a:gd name="connsiteX61" fmla="*/ 31901 w 318688"/>
                <a:gd name="connsiteY61" fmla="*/ 4301860 h 6341252"/>
                <a:gd name="connsiteX62" fmla="*/ 31901 w 318688"/>
                <a:gd name="connsiteY62" fmla="*/ 4333762 h 6341252"/>
                <a:gd name="connsiteX63" fmla="*/ 0 w 318688"/>
                <a:gd name="connsiteY63" fmla="*/ 4333762 h 6341252"/>
                <a:gd name="connsiteX64" fmla="*/ 286785 w 318688"/>
                <a:gd name="connsiteY64" fmla="*/ 4015075 h 6341252"/>
                <a:gd name="connsiteX65" fmla="*/ 318688 w 318688"/>
                <a:gd name="connsiteY65" fmla="*/ 4015075 h 6341252"/>
                <a:gd name="connsiteX66" fmla="*/ 318688 w 318688"/>
                <a:gd name="connsiteY66" fmla="*/ 4046976 h 6341252"/>
                <a:gd name="connsiteX67" fmla="*/ 286785 w 318688"/>
                <a:gd name="connsiteY67" fmla="*/ 4046976 h 6341252"/>
                <a:gd name="connsiteX68" fmla="*/ 0 w 318688"/>
                <a:gd name="connsiteY68" fmla="*/ 4015075 h 6341252"/>
                <a:gd name="connsiteX69" fmla="*/ 31901 w 318688"/>
                <a:gd name="connsiteY69" fmla="*/ 4015075 h 6341252"/>
                <a:gd name="connsiteX70" fmla="*/ 31901 w 318688"/>
                <a:gd name="connsiteY70" fmla="*/ 4046976 h 6341252"/>
                <a:gd name="connsiteX71" fmla="*/ 0 w 318688"/>
                <a:gd name="connsiteY71" fmla="*/ 4046976 h 6341252"/>
                <a:gd name="connsiteX72" fmla="*/ 286785 w 318688"/>
                <a:gd name="connsiteY72" fmla="*/ 3728291 h 6341252"/>
                <a:gd name="connsiteX73" fmla="*/ 318688 w 318688"/>
                <a:gd name="connsiteY73" fmla="*/ 3728291 h 6341252"/>
                <a:gd name="connsiteX74" fmla="*/ 318688 w 318688"/>
                <a:gd name="connsiteY74" fmla="*/ 3760193 h 6341252"/>
                <a:gd name="connsiteX75" fmla="*/ 286785 w 318688"/>
                <a:gd name="connsiteY75" fmla="*/ 3760193 h 6341252"/>
                <a:gd name="connsiteX76" fmla="*/ 0 w 318688"/>
                <a:gd name="connsiteY76" fmla="*/ 3728291 h 6341252"/>
                <a:gd name="connsiteX77" fmla="*/ 31901 w 318688"/>
                <a:gd name="connsiteY77" fmla="*/ 3728291 h 6341252"/>
                <a:gd name="connsiteX78" fmla="*/ 31901 w 318688"/>
                <a:gd name="connsiteY78" fmla="*/ 3760193 h 6341252"/>
                <a:gd name="connsiteX79" fmla="*/ 0 w 318688"/>
                <a:gd name="connsiteY79" fmla="*/ 3760193 h 6341252"/>
                <a:gd name="connsiteX80" fmla="*/ 286785 w 318688"/>
                <a:gd name="connsiteY80" fmla="*/ 3441515 h 6341252"/>
                <a:gd name="connsiteX81" fmla="*/ 318688 w 318688"/>
                <a:gd name="connsiteY81" fmla="*/ 3441515 h 6341252"/>
                <a:gd name="connsiteX82" fmla="*/ 318688 w 318688"/>
                <a:gd name="connsiteY82" fmla="*/ 3473408 h 6341252"/>
                <a:gd name="connsiteX83" fmla="*/ 286785 w 318688"/>
                <a:gd name="connsiteY83" fmla="*/ 3473408 h 6341252"/>
                <a:gd name="connsiteX84" fmla="*/ 0 w 318688"/>
                <a:gd name="connsiteY84" fmla="*/ 3441514 h 6341252"/>
                <a:gd name="connsiteX85" fmla="*/ 31901 w 318688"/>
                <a:gd name="connsiteY85" fmla="*/ 3441514 h 6341252"/>
                <a:gd name="connsiteX86" fmla="*/ 31901 w 318688"/>
                <a:gd name="connsiteY86" fmla="*/ 3473408 h 6341252"/>
                <a:gd name="connsiteX87" fmla="*/ 0 w 318688"/>
                <a:gd name="connsiteY87" fmla="*/ 3473408 h 6341252"/>
                <a:gd name="connsiteX88" fmla="*/ 286785 w 318688"/>
                <a:gd name="connsiteY88" fmla="*/ 3154732 h 6341252"/>
                <a:gd name="connsiteX89" fmla="*/ 318688 w 318688"/>
                <a:gd name="connsiteY89" fmla="*/ 3154732 h 6341252"/>
                <a:gd name="connsiteX90" fmla="*/ 318688 w 318688"/>
                <a:gd name="connsiteY90" fmla="*/ 3186635 h 6341252"/>
                <a:gd name="connsiteX91" fmla="*/ 286785 w 318688"/>
                <a:gd name="connsiteY91" fmla="*/ 3186635 h 6341252"/>
                <a:gd name="connsiteX92" fmla="*/ 0 w 318688"/>
                <a:gd name="connsiteY92" fmla="*/ 3154731 h 6341252"/>
                <a:gd name="connsiteX93" fmla="*/ 31901 w 318688"/>
                <a:gd name="connsiteY93" fmla="*/ 3154731 h 6341252"/>
                <a:gd name="connsiteX94" fmla="*/ 31901 w 318688"/>
                <a:gd name="connsiteY94" fmla="*/ 3186634 h 6341252"/>
                <a:gd name="connsiteX95" fmla="*/ 0 w 318688"/>
                <a:gd name="connsiteY95" fmla="*/ 3186634 h 6341252"/>
                <a:gd name="connsiteX96" fmla="*/ 286785 w 318688"/>
                <a:gd name="connsiteY96" fmla="*/ 2867859 h 6341252"/>
                <a:gd name="connsiteX97" fmla="*/ 318688 w 318688"/>
                <a:gd name="connsiteY97" fmla="*/ 2867859 h 6341252"/>
                <a:gd name="connsiteX98" fmla="*/ 318688 w 318688"/>
                <a:gd name="connsiteY98" fmla="*/ 2899760 h 6341252"/>
                <a:gd name="connsiteX99" fmla="*/ 286785 w 318688"/>
                <a:gd name="connsiteY99" fmla="*/ 2899760 h 6341252"/>
                <a:gd name="connsiteX100" fmla="*/ 0 w 318688"/>
                <a:gd name="connsiteY100" fmla="*/ 2867855 h 6341252"/>
                <a:gd name="connsiteX101" fmla="*/ 31901 w 318688"/>
                <a:gd name="connsiteY101" fmla="*/ 2867855 h 6341252"/>
                <a:gd name="connsiteX102" fmla="*/ 31901 w 318688"/>
                <a:gd name="connsiteY102" fmla="*/ 2899757 h 6341252"/>
                <a:gd name="connsiteX103" fmla="*/ 0 w 318688"/>
                <a:gd name="connsiteY103" fmla="*/ 2899757 h 6341252"/>
                <a:gd name="connsiteX104" fmla="*/ 286785 w 318688"/>
                <a:gd name="connsiteY104" fmla="*/ 2581076 h 6341252"/>
                <a:gd name="connsiteX105" fmla="*/ 318688 w 318688"/>
                <a:gd name="connsiteY105" fmla="*/ 2581076 h 6341252"/>
                <a:gd name="connsiteX106" fmla="*/ 318688 w 318688"/>
                <a:gd name="connsiteY106" fmla="*/ 2612993 h 6341252"/>
                <a:gd name="connsiteX107" fmla="*/ 286785 w 318688"/>
                <a:gd name="connsiteY107" fmla="*/ 2612993 h 6341252"/>
                <a:gd name="connsiteX108" fmla="*/ 0 w 318688"/>
                <a:gd name="connsiteY108" fmla="*/ 2581073 h 6341252"/>
                <a:gd name="connsiteX109" fmla="*/ 31901 w 318688"/>
                <a:gd name="connsiteY109" fmla="*/ 2581073 h 6341252"/>
                <a:gd name="connsiteX110" fmla="*/ 31901 w 318688"/>
                <a:gd name="connsiteY110" fmla="*/ 2612987 h 6341252"/>
                <a:gd name="connsiteX111" fmla="*/ 0 w 318688"/>
                <a:gd name="connsiteY111" fmla="*/ 2612987 h 6341252"/>
                <a:gd name="connsiteX112" fmla="*/ 286785 w 318688"/>
                <a:gd name="connsiteY112" fmla="*/ 2294287 h 6341252"/>
                <a:gd name="connsiteX113" fmla="*/ 318688 w 318688"/>
                <a:gd name="connsiteY113" fmla="*/ 2294287 h 6341252"/>
                <a:gd name="connsiteX114" fmla="*/ 318688 w 318688"/>
                <a:gd name="connsiteY114" fmla="*/ 2326193 h 6341252"/>
                <a:gd name="connsiteX115" fmla="*/ 286785 w 318688"/>
                <a:gd name="connsiteY115" fmla="*/ 2326193 h 6341252"/>
                <a:gd name="connsiteX116" fmla="*/ 0 w 318688"/>
                <a:gd name="connsiteY116" fmla="*/ 2294283 h 6341252"/>
                <a:gd name="connsiteX117" fmla="*/ 31901 w 318688"/>
                <a:gd name="connsiteY117" fmla="*/ 2294283 h 6341252"/>
                <a:gd name="connsiteX118" fmla="*/ 31901 w 318688"/>
                <a:gd name="connsiteY118" fmla="*/ 2326188 h 6341252"/>
                <a:gd name="connsiteX119" fmla="*/ 0 w 318688"/>
                <a:gd name="connsiteY119" fmla="*/ 2326188 h 6341252"/>
                <a:gd name="connsiteX120" fmla="*/ 286785 w 318688"/>
                <a:gd name="connsiteY120" fmla="*/ 2007498 h 6341252"/>
                <a:gd name="connsiteX121" fmla="*/ 318688 w 318688"/>
                <a:gd name="connsiteY121" fmla="*/ 2007498 h 6341252"/>
                <a:gd name="connsiteX122" fmla="*/ 318688 w 318688"/>
                <a:gd name="connsiteY122" fmla="*/ 2039391 h 6341252"/>
                <a:gd name="connsiteX123" fmla="*/ 286785 w 318688"/>
                <a:gd name="connsiteY123" fmla="*/ 2039391 h 6341252"/>
                <a:gd name="connsiteX124" fmla="*/ 0 w 318688"/>
                <a:gd name="connsiteY124" fmla="*/ 2007496 h 6341252"/>
                <a:gd name="connsiteX125" fmla="*/ 31901 w 318688"/>
                <a:gd name="connsiteY125" fmla="*/ 2007496 h 6341252"/>
                <a:gd name="connsiteX126" fmla="*/ 31901 w 318688"/>
                <a:gd name="connsiteY126" fmla="*/ 2039389 h 6341252"/>
                <a:gd name="connsiteX127" fmla="*/ 0 w 318688"/>
                <a:gd name="connsiteY127" fmla="*/ 2039389 h 6341252"/>
                <a:gd name="connsiteX128" fmla="*/ 286785 w 318688"/>
                <a:gd name="connsiteY128" fmla="*/ 1720711 h 6341252"/>
                <a:gd name="connsiteX129" fmla="*/ 318688 w 318688"/>
                <a:gd name="connsiteY129" fmla="*/ 1720711 h 6341252"/>
                <a:gd name="connsiteX130" fmla="*/ 318688 w 318688"/>
                <a:gd name="connsiteY130" fmla="*/ 1752614 h 6341252"/>
                <a:gd name="connsiteX131" fmla="*/ 286785 w 318688"/>
                <a:gd name="connsiteY131" fmla="*/ 1752614 h 6341252"/>
                <a:gd name="connsiteX132" fmla="*/ 0 w 318688"/>
                <a:gd name="connsiteY132" fmla="*/ 1720709 h 6341252"/>
                <a:gd name="connsiteX133" fmla="*/ 31901 w 318688"/>
                <a:gd name="connsiteY133" fmla="*/ 1720709 h 6341252"/>
                <a:gd name="connsiteX134" fmla="*/ 31901 w 318688"/>
                <a:gd name="connsiteY134" fmla="*/ 1752612 h 6341252"/>
                <a:gd name="connsiteX135" fmla="*/ 0 w 318688"/>
                <a:gd name="connsiteY135" fmla="*/ 1752612 h 6341252"/>
                <a:gd name="connsiteX136" fmla="*/ 286785 w 318688"/>
                <a:gd name="connsiteY136" fmla="*/ 1433930 h 6341252"/>
                <a:gd name="connsiteX137" fmla="*/ 318688 w 318688"/>
                <a:gd name="connsiteY137" fmla="*/ 1433930 h 6341252"/>
                <a:gd name="connsiteX138" fmla="*/ 318688 w 318688"/>
                <a:gd name="connsiteY138" fmla="*/ 1465831 h 6341252"/>
                <a:gd name="connsiteX139" fmla="*/ 286785 w 318688"/>
                <a:gd name="connsiteY139" fmla="*/ 1465831 h 6341252"/>
                <a:gd name="connsiteX140" fmla="*/ 0 w 318688"/>
                <a:gd name="connsiteY140" fmla="*/ 1433927 h 6341252"/>
                <a:gd name="connsiteX141" fmla="*/ 31901 w 318688"/>
                <a:gd name="connsiteY141" fmla="*/ 1433927 h 6341252"/>
                <a:gd name="connsiteX142" fmla="*/ 31901 w 318688"/>
                <a:gd name="connsiteY142" fmla="*/ 1465828 h 6341252"/>
                <a:gd name="connsiteX143" fmla="*/ 0 w 318688"/>
                <a:gd name="connsiteY143" fmla="*/ 1465828 h 6341252"/>
                <a:gd name="connsiteX144" fmla="*/ 286785 w 318688"/>
                <a:gd name="connsiteY144" fmla="*/ 1147150 h 6341252"/>
                <a:gd name="connsiteX145" fmla="*/ 318688 w 318688"/>
                <a:gd name="connsiteY145" fmla="*/ 1147150 h 6341252"/>
                <a:gd name="connsiteX146" fmla="*/ 318688 w 318688"/>
                <a:gd name="connsiteY146" fmla="*/ 1179052 h 6341252"/>
                <a:gd name="connsiteX147" fmla="*/ 286785 w 318688"/>
                <a:gd name="connsiteY147" fmla="*/ 1179052 h 6341252"/>
                <a:gd name="connsiteX148" fmla="*/ 0 w 318688"/>
                <a:gd name="connsiteY148" fmla="*/ 1147146 h 6341252"/>
                <a:gd name="connsiteX149" fmla="*/ 31901 w 318688"/>
                <a:gd name="connsiteY149" fmla="*/ 1147146 h 6341252"/>
                <a:gd name="connsiteX150" fmla="*/ 31901 w 318688"/>
                <a:gd name="connsiteY150" fmla="*/ 1179049 h 6341252"/>
                <a:gd name="connsiteX151" fmla="*/ 0 w 318688"/>
                <a:gd name="connsiteY151" fmla="*/ 1179049 h 6341252"/>
                <a:gd name="connsiteX152" fmla="*/ 286785 w 318688"/>
                <a:gd name="connsiteY152" fmla="*/ 860355 h 6341252"/>
                <a:gd name="connsiteX153" fmla="*/ 318688 w 318688"/>
                <a:gd name="connsiteY153" fmla="*/ 860355 h 6341252"/>
                <a:gd name="connsiteX154" fmla="*/ 318688 w 318688"/>
                <a:gd name="connsiteY154" fmla="*/ 892257 h 6341252"/>
                <a:gd name="connsiteX155" fmla="*/ 286785 w 318688"/>
                <a:gd name="connsiteY155" fmla="*/ 892257 h 6341252"/>
                <a:gd name="connsiteX156" fmla="*/ 0 w 318688"/>
                <a:gd name="connsiteY156" fmla="*/ 860351 h 6341252"/>
                <a:gd name="connsiteX157" fmla="*/ 31901 w 318688"/>
                <a:gd name="connsiteY157" fmla="*/ 860351 h 6341252"/>
                <a:gd name="connsiteX158" fmla="*/ 31901 w 318688"/>
                <a:gd name="connsiteY158" fmla="*/ 892254 h 6341252"/>
                <a:gd name="connsiteX159" fmla="*/ 0 w 318688"/>
                <a:gd name="connsiteY159" fmla="*/ 892254 h 6341252"/>
                <a:gd name="connsiteX160" fmla="*/ 286785 w 318688"/>
                <a:gd name="connsiteY160" fmla="*/ 573571 h 6341252"/>
                <a:gd name="connsiteX161" fmla="*/ 318688 w 318688"/>
                <a:gd name="connsiteY161" fmla="*/ 573571 h 6341252"/>
                <a:gd name="connsiteX162" fmla="*/ 318688 w 318688"/>
                <a:gd name="connsiteY162" fmla="*/ 605472 h 6341252"/>
                <a:gd name="connsiteX163" fmla="*/ 286785 w 318688"/>
                <a:gd name="connsiteY163" fmla="*/ 605472 h 6341252"/>
                <a:gd name="connsiteX164" fmla="*/ 0 w 318688"/>
                <a:gd name="connsiteY164" fmla="*/ 573568 h 6341252"/>
                <a:gd name="connsiteX165" fmla="*/ 31901 w 318688"/>
                <a:gd name="connsiteY165" fmla="*/ 573568 h 6341252"/>
                <a:gd name="connsiteX166" fmla="*/ 31901 w 318688"/>
                <a:gd name="connsiteY166" fmla="*/ 605470 h 6341252"/>
                <a:gd name="connsiteX167" fmla="*/ 0 w 318688"/>
                <a:gd name="connsiteY167" fmla="*/ 605470 h 6341252"/>
                <a:gd name="connsiteX168" fmla="*/ 286785 w 318688"/>
                <a:gd name="connsiteY168" fmla="*/ 286786 h 6341252"/>
                <a:gd name="connsiteX169" fmla="*/ 318688 w 318688"/>
                <a:gd name="connsiteY169" fmla="*/ 286786 h 6341252"/>
                <a:gd name="connsiteX170" fmla="*/ 318688 w 318688"/>
                <a:gd name="connsiteY170" fmla="*/ 318689 h 6341252"/>
                <a:gd name="connsiteX171" fmla="*/ 286785 w 318688"/>
                <a:gd name="connsiteY171" fmla="*/ 318689 h 6341252"/>
                <a:gd name="connsiteX172" fmla="*/ 0 w 318688"/>
                <a:gd name="connsiteY172" fmla="*/ 286784 h 6341252"/>
                <a:gd name="connsiteX173" fmla="*/ 31901 w 318688"/>
                <a:gd name="connsiteY173" fmla="*/ 286784 h 6341252"/>
                <a:gd name="connsiteX174" fmla="*/ 31901 w 318688"/>
                <a:gd name="connsiteY174" fmla="*/ 318687 h 6341252"/>
                <a:gd name="connsiteX175" fmla="*/ 0 w 318688"/>
                <a:gd name="connsiteY175" fmla="*/ 318687 h 6341252"/>
                <a:gd name="connsiteX176" fmla="*/ 286785 w 318688"/>
                <a:gd name="connsiteY176" fmla="*/ 3 h 6341252"/>
                <a:gd name="connsiteX177" fmla="*/ 318688 w 318688"/>
                <a:gd name="connsiteY177" fmla="*/ 3 h 6341252"/>
                <a:gd name="connsiteX178" fmla="*/ 318688 w 318688"/>
                <a:gd name="connsiteY178" fmla="*/ 31906 h 6341252"/>
                <a:gd name="connsiteX179" fmla="*/ 286785 w 318688"/>
                <a:gd name="connsiteY179" fmla="*/ 31906 h 6341252"/>
                <a:gd name="connsiteX180" fmla="*/ 0 w 318688"/>
                <a:gd name="connsiteY180" fmla="*/ 0 h 6341252"/>
                <a:gd name="connsiteX181" fmla="*/ 31901 w 318688"/>
                <a:gd name="connsiteY181" fmla="*/ 0 h 6341252"/>
                <a:gd name="connsiteX182" fmla="*/ 31901 w 318688"/>
                <a:gd name="connsiteY182" fmla="*/ 31903 h 6341252"/>
                <a:gd name="connsiteX183" fmla="*/ 0 w 318688"/>
                <a:gd name="connsiteY183" fmla="*/ 31903 h 6341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Lst>
              <a:rect l="l" t="t" r="r" b="b"/>
              <a:pathLst>
                <a:path w="318688" h="6341252">
                  <a:moveTo>
                    <a:pt x="286785" y="6309351"/>
                  </a:moveTo>
                  <a:lnTo>
                    <a:pt x="318688" y="6309351"/>
                  </a:lnTo>
                  <a:lnTo>
                    <a:pt x="318688" y="6341252"/>
                  </a:lnTo>
                  <a:lnTo>
                    <a:pt x="286785" y="6341252"/>
                  </a:lnTo>
                  <a:close/>
                  <a:moveTo>
                    <a:pt x="0" y="6309351"/>
                  </a:moveTo>
                  <a:lnTo>
                    <a:pt x="31901" y="6309351"/>
                  </a:lnTo>
                  <a:lnTo>
                    <a:pt x="31901" y="6341252"/>
                  </a:lnTo>
                  <a:lnTo>
                    <a:pt x="0" y="6341252"/>
                  </a:lnTo>
                  <a:close/>
                  <a:moveTo>
                    <a:pt x="286785" y="6022567"/>
                  </a:moveTo>
                  <a:lnTo>
                    <a:pt x="318688" y="6022567"/>
                  </a:lnTo>
                  <a:lnTo>
                    <a:pt x="318688" y="6054468"/>
                  </a:lnTo>
                  <a:lnTo>
                    <a:pt x="286785" y="6054468"/>
                  </a:lnTo>
                  <a:close/>
                  <a:moveTo>
                    <a:pt x="0" y="6022567"/>
                  </a:moveTo>
                  <a:lnTo>
                    <a:pt x="31901" y="6022567"/>
                  </a:lnTo>
                  <a:lnTo>
                    <a:pt x="31901" y="6054468"/>
                  </a:lnTo>
                  <a:lnTo>
                    <a:pt x="0" y="6054468"/>
                  </a:lnTo>
                  <a:close/>
                  <a:moveTo>
                    <a:pt x="286785" y="5735783"/>
                  </a:moveTo>
                  <a:lnTo>
                    <a:pt x="318688" y="5735783"/>
                  </a:lnTo>
                  <a:lnTo>
                    <a:pt x="318688" y="5767685"/>
                  </a:lnTo>
                  <a:lnTo>
                    <a:pt x="286785" y="5767685"/>
                  </a:lnTo>
                  <a:close/>
                  <a:moveTo>
                    <a:pt x="0" y="5735783"/>
                  </a:moveTo>
                  <a:lnTo>
                    <a:pt x="31901" y="5735783"/>
                  </a:lnTo>
                  <a:lnTo>
                    <a:pt x="31901" y="5767685"/>
                  </a:lnTo>
                  <a:lnTo>
                    <a:pt x="0" y="5767685"/>
                  </a:lnTo>
                  <a:close/>
                  <a:moveTo>
                    <a:pt x="286785" y="5448997"/>
                  </a:moveTo>
                  <a:lnTo>
                    <a:pt x="318688" y="5448997"/>
                  </a:lnTo>
                  <a:lnTo>
                    <a:pt x="318688" y="5480899"/>
                  </a:lnTo>
                  <a:lnTo>
                    <a:pt x="286785" y="5480899"/>
                  </a:lnTo>
                  <a:close/>
                  <a:moveTo>
                    <a:pt x="0" y="5448997"/>
                  </a:moveTo>
                  <a:lnTo>
                    <a:pt x="31901" y="5448997"/>
                  </a:lnTo>
                  <a:lnTo>
                    <a:pt x="31901" y="5480899"/>
                  </a:lnTo>
                  <a:lnTo>
                    <a:pt x="0" y="5480899"/>
                  </a:lnTo>
                  <a:close/>
                  <a:moveTo>
                    <a:pt x="286785" y="5162213"/>
                  </a:moveTo>
                  <a:lnTo>
                    <a:pt x="318688" y="5162213"/>
                  </a:lnTo>
                  <a:lnTo>
                    <a:pt x="318688" y="5194116"/>
                  </a:lnTo>
                  <a:lnTo>
                    <a:pt x="286785" y="5194116"/>
                  </a:lnTo>
                  <a:close/>
                  <a:moveTo>
                    <a:pt x="0" y="5162213"/>
                  </a:moveTo>
                  <a:lnTo>
                    <a:pt x="31901" y="5162213"/>
                  </a:lnTo>
                  <a:lnTo>
                    <a:pt x="31901" y="5194116"/>
                  </a:lnTo>
                  <a:lnTo>
                    <a:pt x="0" y="5194116"/>
                  </a:lnTo>
                  <a:close/>
                  <a:moveTo>
                    <a:pt x="286785" y="4875429"/>
                  </a:moveTo>
                  <a:lnTo>
                    <a:pt x="318688" y="4875429"/>
                  </a:lnTo>
                  <a:lnTo>
                    <a:pt x="318688" y="4907331"/>
                  </a:lnTo>
                  <a:lnTo>
                    <a:pt x="286785" y="4907331"/>
                  </a:lnTo>
                  <a:close/>
                  <a:moveTo>
                    <a:pt x="0" y="4875429"/>
                  </a:moveTo>
                  <a:lnTo>
                    <a:pt x="31901" y="4875429"/>
                  </a:lnTo>
                  <a:lnTo>
                    <a:pt x="31901" y="4907331"/>
                  </a:lnTo>
                  <a:lnTo>
                    <a:pt x="0" y="4907331"/>
                  </a:lnTo>
                  <a:close/>
                  <a:moveTo>
                    <a:pt x="286785" y="4588644"/>
                  </a:moveTo>
                  <a:lnTo>
                    <a:pt x="318688" y="4588644"/>
                  </a:lnTo>
                  <a:lnTo>
                    <a:pt x="318688" y="4620545"/>
                  </a:lnTo>
                  <a:lnTo>
                    <a:pt x="286785" y="4620545"/>
                  </a:lnTo>
                  <a:close/>
                  <a:moveTo>
                    <a:pt x="0" y="4588644"/>
                  </a:moveTo>
                  <a:lnTo>
                    <a:pt x="31901" y="4588644"/>
                  </a:lnTo>
                  <a:lnTo>
                    <a:pt x="31901" y="4620545"/>
                  </a:lnTo>
                  <a:lnTo>
                    <a:pt x="0" y="4620545"/>
                  </a:lnTo>
                  <a:close/>
                  <a:moveTo>
                    <a:pt x="286785" y="4301860"/>
                  </a:moveTo>
                  <a:lnTo>
                    <a:pt x="318688" y="4301860"/>
                  </a:lnTo>
                  <a:lnTo>
                    <a:pt x="318688" y="4333762"/>
                  </a:lnTo>
                  <a:lnTo>
                    <a:pt x="286785" y="4333762"/>
                  </a:lnTo>
                  <a:close/>
                  <a:moveTo>
                    <a:pt x="0" y="4301860"/>
                  </a:moveTo>
                  <a:lnTo>
                    <a:pt x="31901" y="4301860"/>
                  </a:lnTo>
                  <a:lnTo>
                    <a:pt x="31901" y="4333762"/>
                  </a:lnTo>
                  <a:lnTo>
                    <a:pt x="0" y="4333762"/>
                  </a:lnTo>
                  <a:close/>
                  <a:moveTo>
                    <a:pt x="286785" y="4015075"/>
                  </a:moveTo>
                  <a:lnTo>
                    <a:pt x="318688" y="4015075"/>
                  </a:lnTo>
                  <a:lnTo>
                    <a:pt x="318688" y="4046976"/>
                  </a:lnTo>
                  <a:lnTo>
                    <a:pt x="286785" y="4046976"/>
                  </a:lnTo>
                  <a:close/>
                  <a:moveTo>
                    <a:pt x="0" y="4015075"/>
                  </a:moveTo>
                  <a:lnTo>
                    <a:pt x="31901" y="4015075"/>
                  </a:lnTo>
                  <a:lnTo>
                    <a:pt x="31901" y="4046976"/>
                  </a:lnTo>
                  <a:lnTo>
                    <a:pt x="0" y="4046976"/>
                  </a:lnTo>
                  <a:close/>
                  <a:moveTo>
                    <a:pt x="286785" y="3728291"/>
                  </a:moveTo>
                  <a:lnTo>
                    <a:pt x="318688" y="3728291"/>
                  </a:lnTo>
                  <a:lnTo>
                    <a:pt x="318688" y="3760193"/>
                  </a:lnTo>
                  <a:lnTo>
                    <a:pt x="286785" y="3760193"/>
                  </a:lnTo>
                  <a:close/>
                  <a:moveTo>
                    <a:pt x="0" y="3728291"/>
                  </a:moveTo>
                  <a:lnTo>
                    <a:pt x="31901" y="3728291"/>
                  </a:lnTo>
                  <a:lnTo>
                    <a:pt x="31901" y="3760193"/>
                  </a:lnTo>
                  <a:lnTo>
                    <a:pt x="0" y="3760193"/>
                  </a:lnTo>
                  <a:close/>
                  <a:moveTo>
                    <a:pt x="286785" y="3441515"/>
                  </a:moveTo>
                  <a:lnTo>
                    <a:pt x="318688" y="3441515"/>
                  </a:lnTo>
                  <a:lnTo>
                    <a:pt x="318688" y="3473408"/>
                  </a:lnTo>
                  <a:lnTo>
                    <a:pt x="286785" y="3473408"/>
                  </a:lnTo>
                  <a:close/>
                  <a:moveTo>
                    <a:pt x="0" y="3441514"/>
                  </a:moveTo>
                  <a:lnTo>
                    <a:pt x="31901" y="3441514"/>
                  </a:lnTo>
                  <a:lnTo>
                    <a:pt x="31901" y="3473408"/>
                  </a:lnTo>
                  <a:lnTo>
                    <a:pt x="0" y="3473408"/>
                  </a:lnTo>
                  <a:close/>
                  <a:moveTo>
                    <a:pt x="286785" y="3154732"/>
                  </a:moveTo>
                  <a:lnTo>
                    <a:pt x="318688" y="3154732"/>
                  </a:lnTo>
                  <a:lnTo>
                    <a:pt x="318688" y="3186635"/>
                  </a:lnTo>
                  <a:lnTo>
                    <a:pt x="286785" y="3186635"/>
                  </a:lnTo>
                  <a:close/>
                  <a:moveTo>
                    <a:pt x="0" y="3154731"/>
                  </a:moveTo>
                  <a:lnTo>
                    <a:pt x="31901" y="3154731"/>
                  </a:lnTo>
                  <a:lnTo>
                    <a:pt x="31901" y="3186634"/>
                  </a:lnTo>
                  <a:lnTo>
                    <a:pt x="0" y="3186634"/>
                  </a:lnTo>
                  <a:close/>
                  <a:moveTo>
                    <a:pt x="286785" y="2867859"/>
                  </a:moveTo>
                  <a:lnTo>
                    <a:pt x="318688" y="2867859"/>
                  </a:lnTo>
                  <a:lnTo>
                    <a:pt x="318688" y="2899760"/>
                  </a:lnTo>
                  <a:lnTo>
                    <a:pt x="286785" y="2899760"/>
                  </a:lnTo>
                  <a:close/>
                  <a:moveTo>
                    <a:pt x="0" y="2867855"/>
                  </a:moveTo>
                  <a:lnTo>
                    <a:pt x="31901" y="2867855"/>
                  </a:lnTo>
                  <a:lnTo>
                    <a:pt x="31901" y="2899757"/>
                  </a:lnTo>
                  <a:lnTo>
                    <a:pt x="0" y="2899757"/>
                  </a:lnTo>
                  <a:close/>
                  <a:moveTo>
                    <a:pt x="286785" y="2581076"/>
                  </a:moveTo>
                  <a:lnTo>
                    <a:pt x="318688" y="2581076"/>
                  </a:lnTo>
                  <a:lnTo>
                    <a:pt x="318688" y="2612993"/>
                  </a:lnTo>
                  <a:lnTo>
                    <a:pt x="286785" y="2612993"/>
                  </a:lnTo>
                  <a:close/>
                  <a:moveTo>
                    <a:pt x="0" y="2581073"/>
                  </a:moveTo>
                  <a:lnTo>
                    <a:pt x="31901" y="2581073"/>
                  </a:lnTo>
                  <a:lnTo>
                    <a:pt x="31901" y="2612987"/>
                  </a:lnTo>
                  <a:lnTo>
                    <a:pt x="0" y="2612987"/>
                  </a:lnTo>
                  <a:close/>
                  <a:moveTo>
                    <a:pt x="286785" y="2294287"/>
                  </a:moveTo>
                  <a:lnTo>
                    <a:pt x="318688" y="2294287"/>
                  </a:lnTo>
                  <a:lnTo>
                    <a:pt x="318688" y="2326193"/>
                  </a:lnTo>
                  <a:lnTo>
                    <a:pt x="286785" y="2326193"/>
                  </a:lnTo>
                  <a:close/>
                  <a:moveTo>
                    <a:pt x="0" y="2294283"/>
                  </a:moveTo>
                  <a:lnTo>
                    <a:pt x="31901" y="2294283"/>
                  </a:lnTo>
                  <a:lnTo>
                    <a:pt x="31901" y="2326188"/>
                  </a:lnTo>
                  <a:lnTo>
                    <a:pt x="0" y="2326188"/>
                  </a:lnTo>
                  <a:close/>
                  <a:moveTo>
                    <a:pt x="286785" y="2007498"/>
                  </a:moveTo>
                  <a:lnTo>
                    <a:pt x="318688" y="2007498"/>
                  </a:lnTo>
                  <a:lnTo>
                    <a:pt x="318688" y="2039391"/>
                  </a:lnTo>
                  <a:lnTo>
                    <a:pt x="286785" y="2039391"/>
                  </a:lnTo>
                  <a:close/>
                  <a:moveTo>
                    <a:pt x="0" y="2007496"/>
                  </a:moveTo>
                  <a:lnTo>
                    <a:pt x="31901" y="2007496"/>
                  </a:lnTo>
                  <a:lnTo>
                    <a:pt x="31901" y="2039389"/>
                  </a:lnTo>
                  <a:lnTo>
                    <a:pt x="0" y="2039389"/>
                  </a:lnTo>
                  <a:close/>
                  <a:moveTo>
                    <a:pt x="286785" y="1720711"/>
                  </a:moveTo>
                  <a:lnTo>
                    <a:pt x="318688" y="1720711"/>
                  </a:lnTo>
                  <a:lnTo>
                    <a:pt x="318688" y="1752614"/>
                  </a:lnTo>
                  <a:lnTo>
                    <a:pt x="286785" y="1752614"/>
                  </a:lnTo>
                  <a:close/>
                  <a:moveTo>
                    <a:pt x="0" y="1720709"/>
                  </a:moveTo>
                  <a:lnTo>
                    <a:pt x="31901" y="1720709"/>
                  </a:lnTo>
                  <a:lnTo>
                    <a:pt x="31901" y="1752612"/>
                  </a:lnTo>
                  <a:lnTo>
                    <a:pt x="0" y="1752612"/>
                  </a:lnTo>
                  <a:close/>
                  <a:moveTo>
                    <a:pt x="286785" y="1433930"/>
                  </a:moveTo>
                  <a:lnTo>
                    <a:pt x="318688" y="1433930"/>
                  </a:lnTo>
                  <a:lnTo>
                    <a:pt x="318688" y="1465831"/>
                  </a:lnTo>
                  <a:lnTo>
                    <a:pt x="286785" y="1465831"/>
                  </a:lnTo>
                  <a:close/>
                  <a:moveTo>
                    <a:pt x="0" y="1433927"/>
                  </a:moveTo>
                  <a:lnTo>
                    <a:pt x="31901" y="1433927"/>
                  </a:lnTo>
                  <a:lnTo>
                    <a:pt x="31901" y="1465828"/>
                  </a:lnTo>
                  <a:lnTo>
                    <a:pt x="0" y="1465828"/>
                  </a:lnTo>
                  <a:close/>
                  <a:moveTo>
                    <a:pt x="286785" y="1147150"/>
                  </a:moveTo>
                  <a:lnTo>
                    <a:pt x="318688" y="1147150"/>
                  </a:lnTo>
                  <a:lnTo>
                    <a:pt x="318688" y="1179052"/>
                  </a:lnTo>
                  <a:lnTo>
                    <a:pt x="286785" y="1179052"/>
                  </a:lnTo>
                  <a:close/>
                  <a:moveTo>
                    <a:pt x="0" y="1147146"/>
                  </a:moveTo>
                  <a:lnTo>
                    <a:pt x="31901" y="1147146"/>
                  </a:lnTo>
                  <a:lnTo>
                    <a:pt x="31901" y="1179049"/>
                  </a:lnTo>
                  <a:lnTo>
                    <a:pt x="0" y="1179049"/>
                  </a:lnTo>
                  <a:close/>
                  <a:moveTo>
                    <a:pt x="286785" y="860355"/>
                  </a:moveTo>
                  <a:lnTo>
                    <a:pt x="318688" y="860355"/>
                  </a:lnTo>
                  <a:lnTo>
                    <a:pt x="318688" y="892257"/>
                  </a:lnTo>
                  <a:lnTo>
                    <a:pt x="286785" y="892257"/>
                  </a:lnTo>
                  <a:close/>
                  <a:moveTo>
                    <a:pt x="0" y="860351"/>
                  </a:moveTo>
                  <a:lnTo>
                    <a:pt x="31901" y="860351"/>
                  </a:lnTo>
                  <a:lnTo>
                    <a:pt x="31901" y="892254"/>
                  </a:lnTo>
                  <a:lnTo>
                    <a:pt x="0" y="892254"/>
                  </a:lnTo>
                  <a:close/>
                  <a:moveTo>
                    <a:pt x="286785" y="573571"/>
                  </a:moveTo>
                  <a:lnTo>
                    <a:pt x="318688" y="573571"/>
                  </a:lnTo>
                  <a:lnTo>
                    <a:pt x="318688" y="605472"/>
                  </a:lnTo>
                  <a:lnTo>
                    <a:pt x="286785" y="605472"/>
                  </a:lnTo>
                  <a:close/>
                  <a:moveTo>
                    <a:pt x="0" y="573568"/>
                  </a:moveTo>
                  <a:lnTo>
                    <a:pt x="31901" y="573568"/>
                  </a:lnTo>
                  <a:lnTo>
                    <a:pt x="31901" y="605470"/>
                  </a:lnTo>
                  <a:lnTo>
                    <a:pt x="0" y="605470"/>
                  </a:lnTo>
                  <a:close/>
                  <a:moveTo>
                    <a:pt x="286785" y="286786"/>
                  </a:moveTo>
                  <a:lnTo>
                    <a:pt x="318688" y="286786"/>
                  </a:lnTo>
                  <a:lnTo>
                    <a:pt x="318688" y="318689"/>
                  </a:lnTo>
                  <a:lnTo>
                    <a:pt x="286785" y="318689"/>
                  </a:lnTo>
                  <a:close/>
                  <a:moveTo>
                    <a:pt x="0" y="286784"/>
                  </a:moveTo>
                  <a:lnTo>
                    <a:pt x="31901" y="286784"/>
                  </a:lnTo>
                  <a:lnTo>
                    <a:pt x="31901" y="318687"/>
                  </a:lnTo>
                  <a:lnTo>
                    <a:pt x="0" y="318687"/>
                  </a:lnTo>
                  <a:close/>
                  <a:moveTo>
                    <a:pt x="286785" y="3"/>
                  </a:moveTo>
                  <a:lnTo>
                    <a:pt x="318688" y="3"/>
                  </a:lnTo>
                  <a:lnTo>
                    <a:pt x="318688" y="31906"/>
                  </a:lnTo>
                  <a:lnTo>
                    <a:pt x="286785" y="31906"/>
                  </a:lnTo>
                  <a:close/>
                  <a:moveTo>
                    <a:pt x="0" y="0"/>
                  </a:moveTo>
                  <a:lnTo>
                    <a:pt x="31901" y="0"/>
                  </a:lnTo>
                  <a:lnTo>
                    <a:pt x="31901" y="31903"/>
                  </a:lnTo>
                  <a:lnTo>
                    <a:pt x="0" y="31903"/>
                  </a:lnTo>
                  <a:close/>
                </a:path>
              </a:pathLst>
            </a:custGeom>
            <a:solidFill>
              <a:schemeClr val="tx2">
                <a:alpha val="20000"/>
              </a:schemeClr>
            </a:solidFill>
            <a:ln w="10294"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pic>
        <p:nvPicPr>
          <p:cNvPr id="16" name="Picture 15">
            <a:extLst>
              <a:ext uri="{FF2B5EF4-FFF2-40B4-BE49-F238E27FC236}">
                <a16:creationId xmlns:a16="http://schemas.microsoft.com/office/drawing/2014/main" xmlns="" id="{C8F3FBB0-2714-4AFB-BAE8-1CE9782A4DEA}"/>
              </a:ext>
            </a:extLst>
          </p:cNvPr>
          <p:cNvPicPr>
            <a:picLocks noChangeAspect="1"/>
          </p:cNvPicPr>
          <p:nvPr/>
        </p:nvPicPr>
        <p:blipFill>
          <a:blip r:embed="rId4"/>
          <a:srcRect/>
          <a:stretch/>
        </p:blipFill>
        <p:spPr>
          <a:xfrm>
            <a:off x="431990" y="6081016"/>
            <a:ext cx="2445467" cy="560909"/>
          </a:xfrm>
          <a:prstGeom prst="rect">
            <a:avLst/>
          </a:prstGeom>
        </p:spPr>
      </p:pic>
      <p:sp>
        <p:nvSpPr>
          <p:cNvPr id="17" name="Freeform: Shape 83">
            <a:extLst>
              <a:ext uri="{FF2B5EF4-FFF2-40B4-BE49-F238E27FC236}">
                <a16:creationId xmlns:a16="http://schemas.microsoft.com/office/drawing/2014/main" xmlns="" id="{4F7CB4C1-B355-4DBB-83F2-5AEBCDAA5143}"/>
              </a:ext>
            </a:extLst>
          </p:cNvPr>
          <p:cNvSpPr txBox="1">
            <a:spLocks/>
          </p:cNvSpPr>
          <p:nvPr/>
        </p:nvSpPr>
        <p:spPr>
          <a:xfrm>
            <a:off x="7751263" y="4156011"/>
            <a:ext cx="575054" cy="1714179"/>
          </a:xfrm>
          <a:custGeom>
            <a:avLst/>
            <a:gdLst>
              <a:gd name="connsiteX0" fmla="*/ 0 w 530877"/>
              <a:gd name="connsiteY0" fmla="*/ 0 h 1012276"/>
              <a:gd name="connsiteX1" fmla="*/ 530877 w 530877"/>
              <a:gd name="connsiteY1" fmla="*/ 0 h 1012276"/>
              <a:gd name="connsiteX2" fmla="*/ 530877 w 530877"/>
              <a:gd name="connsiteY2" fmla="*/ 1012276 h 1012276"/>
              <a:gd name="connsiteX3" fmla="*/ 0 w 530877"/>
              <a:gd name="connsiteY3" fmla="*/ 1012276 h 1012276"/>
            </a:gdLst>
            <a:ahLst/>
            <a:cxnLst>
              <a:cxn ang="0">
                <a:pos x="connsiteX0" y="connsiteY0"/>
              </a:cxn>
              <a:cxn ang="0">
                <a:pos x="connsiteX1" y="connsiteY1"/>
              </a:cxn>
              <a:cxn ang="0">
                <a:pos x="connsiteX2" y="connsiteY2"/>
              </a:cxn>
              <a:cxn ang="0">
                <a:pos x="connsiteX3" y="connsiteY3"/>
              </a:cxn>
            </a:cxnLst>
            <a:rect l="l" t="t" r="r" b="b"/>
            <a:pathLst>
              <a:path w="530877" h="1012276">
                <a:moveTo>
                  <a:pt x="0" y="0"/>
                </a:moveTo>
                <a:lnTo>
                  <a:pt x="530877" y="0"/>
                </a:lnTo>
                <a:lnTo>
                  <a:pt x="530877" y="1012276"/>
                </a:lnTo>
                <a:lnTo>
                  <a:pt x="0" y="1012276"/>
                </a:lnTo>
                <a:close/>
              </a:path>
            </a:pathLst>
          </a:custGeom>
          <a:solidFill>
            <a:schemeClr val="bg2"/>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1000"/>
              </a:spcBef>
              <a:spcAft>
                <a:spcPts val="0"/>
              </a:spcAft>
              <a:buClrTx/>
              <a:buSzTx/>
              <a:buFont typeface="Arial"/>
              <a:buNone/>
              <a:tabLst/>
              <a:defRPr/>
            </a:pPr>
            <a:r>
              <a:rPr kumimoji="0" lang="en-US" sz="2000" b="0" i="0" u="none" strike="noStrike" kern="1200" cap="none" spc="0" normalizeH="0" baseline="0" noProof="0">
                <a:ln>
                  <a:noFill/>
                </a:ln>
                <a:solidFill>
                  <a:prstClr val="white">
                    <a:alpha val="0"/>
                  </a:prstClr>
                </a:solidFill>
                <a:effectLst/>
                <a:uLnTx/>
                <a:uFillTx/>
                <a:latin typeface="Arial"/>
                <a:ea typeface="+mn-ea"/>
                <a:cs typeface="Arial"/>
              </a:rPr>
              <a:t> </a:t>
            </a:r>
          </a:p>
        </p:txBody>
      </p:sp>
      <p:sp>
        <p:nvSpPr>
          <p:cNvPr id="18" name="Text Placeholder 49">
            <a:extLst>
              <a:ext uri="{FF2B5EF4-FFF2-40B4-BE49-F238E27FC236}">
                <a16:creationId xmlns:a16="http://schemas.microsoft.com/office/drawing/2014/main" xmlns="" id="{F864A46C-9073-47BC-8CE9-FDA03B79DC8D}"/>
              </a:ext>
            </a:extLst>
          </p:cNvPr>
          <p:cNvSpPr txBox="1">
            <a:spLocks/>
          </p:cNvSpPr>
          <p:nvPr/>
        </p:nvSpPr>
        <p:spPr>
          <a:xfrm rot="5400000">
            <a:off x="6618450" y="5596035"/>
            <a:ext cx="546640" cy="546777"/>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chemeClr val="bg2"/>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1000"/>
              </a:spcBef>
              <a:spcAft>
                <a:spcPts val="0"/>
              </a:spcAft>
              <a:buClrTx/>
              <a:buSzTx/>
              <a:buFont typeface="Arial"/>
              <a:buNone/>
              <a:tabLst/>
              <a:defRPr/>
            </a:pPr>
            <a:r>
              <a:rPr kumimoji="0" lang="en-US" sz="2000" b="0" i="0" u="none" strike="noStrike" kern="1200" cap="none" spc="0" normalizeH="0" baseline="0" noProof="0">
                <a:ln>
                  <a:noFill/>
                </a:ln>
                <a:solidFill>
                  <a:prstClr val="white">
                    <a:alpha val="0"/>
                  </a:prstClr>
                </a:solidFill>
                <a:effectLst/>
                <a:uLnTx/>
                <a:uFillTx/>
                <a:latin typeface="Arial"/>
                <a:ea typeface="+mn-ea"/>
                <a:cs typeface="Arial"/>
              </a:rPr>
              <a:t> </a:t>
            </a:r>
          </a:p>
        </p:txBody>
      </p:sp>
      <p:sp>
        <p:nvSpPr>
          <p:cNvPr id="19" name="Freeform: Shape 83">
            <a:extLst>
              <a:ext uri="{FF2B5EF4-FFF2-40B4-BE49-F238E27FC236}">
                <a16:creationId xmlns:a16="http://schemas.microsoft.com/office/drawing/2014/main" xmlns="" id="{3C773EF3-A594-4167-BA4B-839D22FB86FB}"/>
              </a:ext>
            </a:extLst>
          </p:cNvPr>
          <p:cNvSpPr txBox="1">
            <a:spLocks/>
          </p:cNvSpPr>
          <p:nvPr/>
        </p:nvSpPr>
        <p:spPr>
          <a:xfrm rot="5400000">
            <a:off x="11339899" y="4289398"/>
            <a:ext cx="574904" cy="300251"/>
          </a:xfrm>
          <a:custGeom>
            <a:avLst/>
            <a:gdLst>
              <a:gd name="connsiteX0" fmla="*/ 0 w 530877"/>
              <a:gd name="connsiteY0" fmla="*/ 0 h 1012276"/>
              <a:gd name="connsiteX1" fmla="*/ 530877 w 530877"/>
              <a:gd name="connsiteY1" fmla="*/ 0 h 1012276"/>
              <a:gd name="connsiteX2" fmla="*/ 530877 w 530877"/>
              <a:gd name="connsiteY2" fmla="*/ 1012276 h 1012276"/>
              <a:gd name="connsiteX3" fmla="*/ 0 w 530877"/>
              <a:gd name="connsiteY3" fmla="*/ 1012276 h 1012276"/>
            </a:gdLst>
            <a:ahLst/>
            <a:cxnLst>
              <a:cxn ang="0">
                <a:pos x="connsiteX0" y="connsiteY0"/>
              </a:cxn>
              <a:cxn ang="0">
                <a:pos x="connsiteX1" y="connsiteY1"/>
              </a:cxn>
              <a:cxn ang="0">
                <a:pos x="connsiteX2" y="connsiteY2"/>
              </a:cxn>
              <a:cxn ang="0">
                <a:pos x="connsiteX3" y="connsiteY3"/>
              </a:cxn>
            </a:cxnLst>
            <a:rect l="l" t="t" r="r" b="b"/>
            <a:pathLst>
              <a:path w="530877" h="1012276">
                <a:moveTo>
                  <a:pt x="0" y="0"/>
                </a:moveTo>
                <a:lnTo>
                  <a:pt x="530877" y="0"/>
                </a:lnTo>
                <a:lnTo>
                  <a:pt x="530877" y="1012276"/>
                </a:lnTo>
                <a:lnTo>
                  <a:pt x="0" y="1012276"/>
                </a:lnTo>
                <a:close/>
              </a:path>
            </a:pathLst>
          </a:custGeom>
          <a:solidFill>
            <a:schemeClr val="bg2"/>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1000"/>
              </a:spcBef>
              <a:spcAft>
                <a:spcPts val="0"/>
              </a:spcAft>
              <a:buClrTx/>
              <a:buSzTx/>
              <a:buFont typeface="Arial"/>
              <a:buNone/>
              <a:tabLst/>
              <a:defRPr/>
            </a:pPr>
            <a:r>
              <a:rPr kumimoji="0" lang="en-US" sz="2000" b="0" i="0" u="none" strike="noStrike" kern="1200" cap="none" spc="0" normalizeH="0" baseline="0" noProof="0">
                <a:ln>
                  <a:noFill/>
                </a:ln>
                <a:solidFill>
                  <a:prstClr val="white">
                    <a:alpha val="0"/>
                  </a:prstClr>
                </a:solidFill>
                <a:effectLst/>
                <a:uLnTx/>
                <a:uFillTx/>
                <a:latin typeface="Arial"/>
                <a:ea typeface="+mn-ea"/>
                <a:cs typeface="Arial"/>
              </a:rPr>
              <a:t> </a:t>
            </a:r>
          </a:p>
        </p:txBody>
      </p:sp>
      <p:sp>
        <p:nvSpPr>
          <p:cNvPr id="20" name="Text Placeholder 49">
            <a:extLst>
              <a:ext uri="{FF2B5EF4-FFF2-40B4-BE49-F238E27FC236}">
                <a16:creationId xmlns:a16="http://schemas.microsoft.com/office/drawing/2014/main" xmlns="" id="{1D4A7FA2-16B0-4112-AA56-EDD00B5B54E1}"/>
              </a:ext>
            </a:extLst>
          </p:cNvPr>
          <p:cNvSpPr txBox="1">
            <a:spLocks/>
          </p:cNvSpPr>
          <p:nvPr/>
        </p:nvSpPr>
        <p:spPr>
          <a:xfrm rot="5400000">
            <a:off x="9200169" y="4167879"/>
            <a:ext cx="546640" cy="546777"/>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chemeClr val="bg2"/>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1000"/>
              </a:spcBef>
              <a:spcAft>
                <a:spcPts val="0"/>
              </a:spcAft>
              <a:buClrTx/>
              <a:buSzTx/>
              <a:buFont typeface="Arial"/>
              <a:buNone/>
              <a:tabLst/>
              <a:defRPr/>
            </a:pPr>
            <a:r>
              <a:rPr kumimoji="0" lang="en-US" sz="2000" b="0" i="0" u="none" strike="noStrike" kern="1200" cap="none" spc="0" normalizeH="0" baseline="0" noProof="0">
                <a:ln>
                  <a:noFill/>
                </a:ln>
                <a:solidFill>
                  <a:prstClr val="white">
                    <a:alpha val="0"/>
                  </a:prstClr>
                </a:solidFill>
                <a:effectLst/>
                <a:uLnTx/>
                <a:uFillTx/>
                <a:latin typeface="Arial"/>
                <a:ea typeface="+mn-ea"/>
                <a:cs typeface="Arial"/>
              </a:rPr>
              <a:t> </a:t>
            </a:r>
          </a:p>
        </p:txBody>
      </p:sp>
      <p:sp>
        <p:nvSpPr>
          <p:cNvPr id="21" name="Text Placeholder 83">
            <a:extLst>
              <a:ext uri="{FF2B5EF4-FFF2-40B4-BE49-F238E27FC236}">
                <a16:creationId xmlns:a16="http://schemas.microsoft.com/office/drawing/2014/main" xmlns="" id="{78E8FEA6-82C9-4A6D-B318-1BBCA844E917}"/>
              </a:ext>
            </a:extLst>
          </p:cNvPr>
          <p:cNvSpPr txBox="1">
            <a:spLocks/>
          </p:cNvSpPr>
          <p:nvPr/>
        </p:nvSpPr>
        <p:spPr>
          <a:xfrm flipV="1">
            <a:off x="9213798" y="5037808"/>
            <a:ext cx="2254419" cy="1126916"/>
          </a:xfrm>
          <a:custGeom>
            <a:avLst/>
            <a:gdLst>
              <a:gd name="connsiteX0" fmla="*/ 0 w 2125980"/>
              <a:gd name="connsiteY0" fmla="*/ 0 h 1062991"/>
              <a:gd name="connsiteX1" fmla="*/ 530729 w 2125980"/>
              <a:gd name="connsiteY1" fmla="*/ 0 h 1062991"/>
              <a:gd name="connsiteX2" fmla="*/ 1062990 w 2125980"/>
              <a:gd name="connsiteY2" fmla="*/ 532261 h 1062991"/>
              <a:gd name="connsiteX3" fmla="*/ 1595250 w 2125980"/>
              <a:gd name="connsiteY3" fmla="*/ 0 h 1062991"/>
              <a:gd name="connsiteX4" fmla="*/ 2125980 w 2125980"/>
              <a:gd name="connsiteY4" fmla="*/ 0 h 1062991"/>
              <a:gd name="connsiteX5" fmla="*/ 1062990 w 2125980"/>
              <a:gd name="connsiteY5" fmla="*/ 1062991 h 1062991"/>
              <a:gd name="connsiteX6" fmla="*/ 0 w 2125980"/>
              <a:gd name="connsiteY6" fmla="*/ 0 h 1062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5980" h="1062991">
                <a:moveTo>
                  <a:pt x="0" y="0"/>
                </a:moveTo>
                <a:lnTo>
                  <a:pt x="530729" y="0"/>
                </a:lnTo>
                <a:cubicBezTo>
                  <a:pt x="530729" y="293959"/>
                  <a:pt x="769031" y="532261"/>
                  <a:pt x="1062990" y="532261"/>
                </a:cubicBezTo>
                <a:cubicBezTo>
                  <a:pt x="1356949" y="532261"/>
                  <a:pt x="1595250" y="293959"/>
                  <a:pt x="1595250" y="0"/>
                </a:cubicBezTo>
                <a:lnTo>
                  <a:pt x="2125980" y="0"/>
                </a:lnTo>
                <a:cubicBezTo>
                  <a:pt x="2125980" y="587074"/>
                  <a:pt x="1650063" y="1062991"/>
                  <a:pt x="1062990" y="1062991"/>
                </a:cubicBezTo>
                <a:cubicBezTo>
                  <a:pt x="475916" y="1062991"/>
                  <a:pt x="0" y="587074"/>
                  <a:pt x="0" y="0"/>
                </a:cubicBezTo>
                <a:close/>
              </a:path>
            </a:pathLst>
          </a:custGeom>
          <a:solidFill>
            <a:schemeClr val="bg2"/>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1000"/>
              </a:spcBef>
              <a:spcAft>
                <a:spcPts val="0"/>
              </a:spcAft>
              <a:buClrTx/>
              <a:buSzTx/>
              <a:buFont typeface="Arial"/>
              <a:buNone/>
              <a:tabLst/>
              <a:defRPr/>
            </a:pPr>
            <a:r>
              <a:rPr kumimoji="0" lang="en-US" sz="2000" b="0" i="0" u="none" strike="noStrike" kern="1200" cap="none" spc="0" normalizeH="0" baseline="0" noProof="0">
                <a:ln>
                  <a:noFill/>
                </a:ln>
                <a:solidFill>
                  <a:prstClr val="white">
                    <a:alpha val="0"/>
                  </a:prstClr>
                </a:solidFill>
                <a:effectLst/>
                <a:uLnTx/>
                <a:uFillTx/>
                <a:latin typeface="Arial"/>
                <a:ea typeface="+mn-ea"/>
                <a:cs typeface="Arial"/>
              </a:rPr>
              <a:t> </a:t>
            </a:r>
          </a:p>
        </p:txBody>
      </p:sp>
    </p:spTree>
    <p:custDataLst>
      <p:tags r:id="rId1"/>
    </p:custDataLst>
    <p:extLst>
      <p:ext uri="{BB962C8B-B14F-4D97-AF65-F5344CB8AC3E}">
        <p14:creationId xmlns:p14="http://schemas.microsoft.com/office/powerpoint/2010/main" val="324845097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xmlns="" id="{315B12EF-73AA-45B9-8ED1-1CEA999685FB}"/>
              </a:ext>
            </a:extLst>
          </p:cNvPr>
          <p:cNvPicPr>
            <a:picLocks noChangeAspect="1"/>
          </p:cNvPicPr>
          <p:nvPr/>
        </p:nvPicPr>
        <p:blipFill>
          <a:blip r:embed="rId4"/>
          <a:srcRect/>
          <a:stretch/>
        </p:blipFill>
        <p:spPr>
          <a:xfrm>
            <a:off x="10353196" y="349030"/>
            <a:ext cx="1419987" cy="325698"/>
          </a:xfrm>
          <a:prstGeom prst="rect">
            <a:avLst/>
          </a:prstGeom>
        </p:spPr>
      </p:pic>
      <p:sp>
        <p:nvSpPr>
          <p:cNvPr id="23" name="Freeform: Shape 41">
            <a:extLst>
              <a:ext uri="{FF2B5EF4-FFF2-40B4-BE49-F238E27FC236}">
                <a16:creationId xmlns:a16="http://schemas.microsoft.com/office/drawing/2014/main" xmlns="" id="{107486C9-CB0B-4CA7-A35A-8B31BD58AAA8}"/>
              </a:ext>
            </a:extLst>
          </p:cNvPr>
          <p:cNvSpPr txBox="1">
            <a:spLocks/>
          </p:cNvSpPr>
          <p:nvPr/>
        </p:nvSpPr>
        <p:spPr>
          <a:xfrm rot="16200000">
            <a:off x="9350039" y="515505"/>
            <a:ext cx="520273" cy="520405"/>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chemeClr val="bg1">
              <a:lumMod val="85000"/>
              <a:alpha val="50000"/>
            </a:schemeClr>
          </a:solidFill>
        </p:spPr>
        <p:txBody>
          <a:bodyPr wrap="square">
            <a:noAutofit/>
          </a:bodyPr>
          <a:lstStyle>
            <a:lvl1pPr marL="0" indent="0" algn="l" defTabSz="457200" rtl="0" eaLnBrk="1" latinLnBrk="0" hangingPunct="1">
              <a:spcBef>
                <a:spcPts val="1000"/>
              </a:spcBef>
              <a:buFont typeface="Arial"/>
              <a:buNone/>
              <a:defRPr sz="14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14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14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14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1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1000"/>
              </a:spcBef>
              <a:spcAft>
                <a:spcPts val="0"/>
              </a:spcAft>
              <a:buClrTx/>
              <a:buSzTx/>
              <a:buFont typeface="Arial"/>
              <a:buNone/>
              <a:tabLst/>
              <a:defRPr/>
            </a:pPr>
            <a:r>
              <a:rPr kumimoji="0" lang="en-US" sz="1400" b="0" i="0" u="none" strike="noStrike" kern="1200" cap="none" spc="0" normalizeH="0" baseline="0" noProof="0">
                <a:ln>
                  <a:noFill/>
                </a:ln>
                <a:solidFill>
                  <a:prstClr val="white">
                    <a:alpha val="0"/>
                  </a:prstClr>
                </a:solidFill>
                <a:effectLst/>
                <a:uLnTx/>
                <a:uFillTx/>
                <a:latin typeface="Arial"/>
                <a:ea typeface="+mn-ea"/>
                <a:cs typeface="Arial"/>
              </a:rPr>
              <a:t> </a:t>
            </a:r>
          </a:p>
        </p:txBody>
      </p:sp>
      <p:sp>
        <p:nvSpPr>
          <p:cNvPr id="24" name="TextBox 23">
            <a:extLst>
              <a:ext uri="{FF2B5EF4-FFF2-40B4-BE49-F238E27FC236}">
                <a16:creationId xmlns:a16="http://schemas.microsoft.com/office/drawing/2014/main" xmlns="" id="{06C24D5D-838D-4538-9DDD-5D6A300F05FD}"/>
              </a:ext>
            </a:extLst>
          </p:cNvPr>
          <p:cNvSpPr txBox="1">
            <a:spLocks/>
          </p:cNvSpPr>
          <p:nvPr/>
        </p:nvSpPr>
        <p:spPr>
          <a:xfrm>
            <a:off x="7041922" y="1"/>
            <a:ext cx="2011251" cy="783591"/>
          </a:xfrm>
          <a:custGeom>
            <a:avLst/>
            <a:gdLst>
              <a:gd name="connsiteX0" fmla="*/ 0 w 2010727"/>
              <a:gd name="connsiteY0" fmla="*/ 0 h 783591"/>
              <a:gd name="connsiteX1" fmla="*/ 554656 w 2010727"/>
              <a:gd name="connsiteY1" fmla="*/ 0 h 783591"/>
              <a:gd name="connsiteX2" fmla="*/ 572969 w 2010727"/>
              <a:gd name="connsiteY2" fmla="*/ 33738 h 783591"/>
              <a:gd name="connsiteX3" fmla="*/ 1005363 w 2010727"/>
              <a:gd name="connsiteY3" fmla="*/ 263640 h 783591"/>
              <a:gd name="connsiteX4" fmla="*/ 1437757 w 2010727"/>
              <a:gd name="connsiteY4" fmla="*/ 33738 h 783591"/>
              <a:gd name="connsiteX5" fmla="*/ 1456070 w 2010727"/>
              <a:gd name="connsiteY5" fmla="*/ 0 h 783591"/>
              <a:gd name="connsiteX6" fmla="*/ 2010727 w 2010727"/>
              <a:gd name="connsiteY6" fmla="*/ 0 h 783591"/>
              <a:gd name="connsiteX7" fmla="*/ 1964925 w 2010727"/>
              <a:gd name="connsiteY7" fmla="*/ 147550 h 783591"/>
              <a:gd name="connsiteX8" fmla="*/ 1005363 w 2010727"/>
              <a:gd name="connsiteY8" fmla="*/ 783591 h 783591"/>
              <a:gd name="connsiteX9" fmla="*/ 45802 w 2010727"/>
              <a:gd name="connsiteY9" fmla="*/ 147550 h 783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10727" h="783591">
                <a:moveTo>
                  <a:pt x="0" y="0"/>
                </a:moveTo>
                <a:lnTo>
                  <a:pt x="554656" y="0"/>
                </a:lnTo>
                <a:lnTo>
                  <a:pt x="572969" y="33738"/>
                </a:lnTo>
                <a:cubicBezTo>
                  <a:pt x="666677" y="172444"/>
                  <a:pt x="825370" y="263640"/>
                  <a:pt x="1005363" y="263640"/>
                </a:cubicBezTo>
                <a:cubicBezTo>
                  <a:pt x="1185356" y="263640"/>
                  <a:pt x="1344049" y="172444"/>
                  <a:pt x="1437757" y="33738"/>
                </a:cubicBezTo>
                <a:lnTo>
                  <a:pt x="1456070" y="0"/>
                </a:lnTo>
                <a:lnTo>
                  <a:pt x="2010727" y="0"/>
                </a:lnTo>
                <a:lnTo>
                  <a:pt x="1964925" y="147550"/>
                </a:lnTo>
                <a:cubicBezTo>
                  <a:pt x="1806831" y="521325"/>
                  <a:pt x="1436725" y="783591"/>
                  <a:pt x="1005363" y="783591"/>
                </a:cubicBezTo>
                <a:cubicBezTo>
                  <a:pt x="574001" y="783591"/>
                  <a:pt x="203895" y="521325"/>
                  <a:pt x="45802" y="147550"/>
                </a:cubicBezTo>
                <a:close/>
              </a:path>
            </a:pathLst>
          </a:custGeom>
          <a:solidFill>
            <a:schemeClr val="bg1">
              <a:lumMod val="85000"/>
              <a:alpha val="50000"/>
            </a:schemeClr>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1000"/>
              </a:spcBef>
              <a:spcAft>
                <a:spcPts val="0"/>
              </a:spcAft>
              <a:buClrTx/>
              <a:buSzTx/>
              <a:buFont typeface="Arial"/>
              <a:buNone/>
              <a:tabLst/>
              <a:defRPr/>
            </a:pPr>
            <a:r>
              <a:rPr kumimoji="0" lang="en-US" sz="2000" b="0" i="0" u="none" strike="noStrike" kern="1200" cap="none" spc="0" normalizeH="0" baseline="0" noProof="0">
                <a:ln>
                  <a:noFill/>
                </a:ln>
                <a:solidFill>
                  <a:prstClr val="white">
                    <a:alpha val="0"/>
                  </a:prstClr>
                </a:solidFill>
                <a:effectLst/>
                <a:uLnTx/>
                <a:uFillTx/>
                <a:latin typeface="Arial"/>
                <a:ea typeface="+mn-ea"/>
                <a:cs typeface="Arial"/>
              </a:rPr>
              <a:t> </a:t>
            </a:r>
          </a:p>
        </p:txBody>
      </p:sp>
      <p:grpSp>
        <p:nvGrpSpPr>
          <p:cNvPr id="25" name="Group 24">
            <a:extLst>
              <a:ext uri="{FF2B5EF4-FFF2-40B4-BE49-F238E27FC236}">
                <a16:creationId xmlns:a16="http://schemas.microsoft.com/office/drawing/2014/main" xmlns="" id="{A31CAD9F-F30B-4992-BA61-4038E6DC28DD}"/>
              </a:ext>
            </a:extLst>
          </p:cNvPr>
          <p:cNvGrpSpPr/>
          <p:nvPr/>
        </p:nvGrpSpPr>
        <p:grpSpPr>
          <a:xfrm>
            <a:off x="6991767" y="244608"/>
            <a:ext cx="4972747" cy="549346"/>
            <a:chOff x="6989946" y="244608"/>
            <a:chExt cx="4971452" cy="549346"/>
          </a:xfrm>
        </p:grpSpPr>
        <p:sp>
          <p:nvSpPr>
            <p:cNvPr id="26" name="Freeform: Shape 25">
              <a:extLst>
                <a:ext uri="{FF2B5EF4-FFF2-40B4-BE49-F238E27FC236}">
                  <a16:creationId xmlns:a16="http://schemas.microsoft.com/office/drawing/2014/main" xmlns="" id="{085B2156-6479-48C3-820F-1BA99C6A8199}"/>
                </a:ext>
              </a:extLst>
            </p:cNvPr>
            <p:cNvSpPr/>
            <p:nvPr userDrawn="1"/>
          </p:nvSpPr>
          <p:spPr>
            <a:xfrm rot="5400000">
              <a:off x="11021749" y="-145696"/>
              <a:ext cx="549346" cy="1329953"/>
            </a:xfrm>
            <a:custGeom>
              <a:avLst/>
              <a:gdLst>
                <a:gd name="connsiteX0" fmla="*/ 520400 w 549346"/>
                <a:gd name="connsiteY0" fmla="*/ 28951 h 1329953"/>
                <a:gd name="connsiteX1" fmla="*/ 520400 w 549346"/>
                <a:gd name="connsiteY1" fmla="*/ 7 h 1329953"/>
                <a:gd name="connsiteX2" fmla="*/ 549346 w 549346"/>
                <a:gd name="connsiteY2" fmla="*/ 7 h 1329953"/>
                <a:gd name="connsiteX3" fmla="*/ 549346 w 549346"/>
                <a:gd name="connsiteY3" fmla="*/ 28951 h 1329953"/>
                <a:gd name="connsiteX4" fmla="*/ 520400 w 549346"/>
                <a:gd name="connsiteY4" fmla="*/ 289151 h 1329953"/>
                <a:gd name="connsiteX5" fmla="*/ 520400 w 549346"/>
                <a:gd name="connsiteY5" fmla="*/ 260207 h 1329953"/>
                <a:gd name="connsiteX6" fmla="*/ 549346 w 549346"/>
                <a:gd name="connsiteY6" fmla="*/ 260207 h 1329953"/>
                <a:gd name="connsiteX7" fmla="*/ 549346 w 549346"/>
                <a:gd name="connsiteY7" fmla="*/ 289151 h 1329953"/>
                <a:gd name="connsiteX8" fmla="*/ 520400 w 549346"/>
                <a:gd name="connsiteY8" fmla="*/ 549351 h 1329953"/>
                <a:gd name="connsiteX9" fmla="*/ 520400 w 549346"/>
                <a:gd name="connsiteY9" fmla="*/ 520407 h 1329953"/>
                <a:gd name="connsiteX10" fmla="*/ 549346 w 549346"/>
                <a:gd name="connsiteY10" fmla="*/ 520407 h 1329953"/>
                <a:gd name="connsiteX11" fmla="*/ 549346 w 549346"/>
                <a:gd name="connsiteY11" fmla="*/ 549351 h 1329953"/>
                <a:gd name="connsiteX12" fmla="*/ 520400 w 549346"/>
                <a:gd name="connsiteY12" fmla="*/ 809555 h 1329953"/>
                <a:gd name="connsiteX13" fmla="*/ 520400 w 549346"/>
                <a:gd name="connsiteY13" fmla="*/ 780609 h 1329953"/>
                <a:gd name="connsiteX14" fmla="*/ 549346 w 549346"/>
                <a:gd name="connsiteY14" fmla="*/ 780609 h 1329953"/>
                <a:gd name="connsiteX15" fmla="*/ 549346 w 549346"/>
                <a:gd name="connsiteY15" fmla="*/ 809555 h 1329953"/>
                <a:gd name="connsiteX16" fmla="*/ 520400 w 549346"/>
                <a:gd name="connsiteY16" fmla="*/ 1069753 h 1329953"/>
                <a:gd name="connsiteX17" fmla="*/ 520400 w 549346"/>
                <a:gd name="connsiteY17" fmla="*/ 1040809 h 1329953"/>
                <a:gd name="connsiteX18" fmla="*/ 549346 w 549346"/>
                <a:gd name="connsiteY18" fmla="*/ 1040809 h 1329953"/>
                <a:gd name="connsiteX19" fmla="*/ 549346 w 549346"/>
                <a:gd name="connsiteY19" fmla="*/ 1069753 h 1329953"/>
                <a:gd name="connsiteX20" fmla="*/ 520400 w 549346"/>
                <a:gd name="connsiteY20" fmla="*/ 1329953 h 1329953"/>
                <a:gd name="connsiteX21" fmla="*/ 520400 w 549346"/>
                <a:gd name="connsiteY21" fmla="*/ 1301009 h 1329953"/>
                <a:gd name="connsiteX22" fmla="*/ 549346 w 549346"/>
                <a:gd name="connsiteY22" fmla="*/ 1301009 h 1329953"/>
                <a:gd name="connsiteX23" fmla="*/ 549346 w 549346"/>
                <a:gd name="connsiteY23" fmla="*/ 1329953 h 1329953"/>
                <a:gd name="connsiteX24" fmla="*/ 260201 w 549346"/>
                <a:gd name="connsiteY24" fmla="*/ 28949 h 1329953"/>
                <a:gd name="connsiteX25" fmla="*/ 260201 w 549346"/>
                <a:gd name="connsiteY25" fmla="*/ 3 h 1329953"/>
                <a:gd name="connsiteX26" fmla="*/ 289145 w 549346"/>
                <a:gd name="connsiteY26" fmla="*/ 3 h 1329953"/>
                <a:gd name="connsiteX27" fmla="*/ 289145 w 549346"/>
                <a:gd name="connsiteY27" fmla="*/ 28949 h 1329953"/>
                <a:gd name="connsiteX28" fmla="*/ 0 w 549346"/>
                <a:gd name="connsiteY28" fmla="*/ 28947 h 1329953"/>
                <a:gd name="connsiteX29" fmla="*/ 0 w 549346"/>
                <a:gd name="connsiteY29" fmla="*/ 0 h 1329953"/>
                <a:gd name="connsiteX30" fmla="*/ 28944 w 549346"/>
                <a:gd name="connsiteY30" fmla="*/ 0 h 1329953"/>
                <a:gd name="connsiteX31" fmla="*/ 28944 w 549346"/>
                <a:gd name="connsiteY31" fmla="*/ 28947 h 1329953"/>
                <a:gd name="connsiteX32" fmla="*/ 0 w 549346"/>
                <a:gd name="connsiteY32" fmla="*/ 289147 h 1329953"/>
                <a:gd name="connsiteX33" fmla="*/ 0 w 549346"/>
                <a:gd name="connsiteY33" fmla="*/ 260203 h 1329953"/>
                <a:gd name="connsiteX34" fmla="*/ 28944 w 549346"/>
                <a:gd name="connsiteY34" fmla="*/ 260203 h 1329953"/>
                <a:gd name="connsiteX35" fmla="*/ 28944 w 549346"/>
                <a:gd name="connsiteY35" fmla="*/ 289147 h 1329953"/>
                <a:gd name="connsiteX36" fmla="*/ 0 w 549346"/>
                <a:gd name="connsiteY36" fmla="*/ 549347 h 1329953"/>
                <a:gd name="connsiteX37" fmla="*/ 0 w 549346"/>
                <a:gd name="connsiteY37" fmla="*/ 520403 h 1329953"/>
                <a:gd name="connsiteX38" fmla="*/ 28944 w 549346"/>
                <a:gd name="connsiteY38" fmla="*/ 520403 h 1329953"/>
                <a:gd name="connsiteX39" fmla="*/ 28944 w 549346"/>
                <a:gd name="connsiteY39" fmla="*/ 549347 h 1329953"/>
                <a:gd name="connsiteX40" fmla="*/ 0 w 549346"/>
                <a:gd name="connsiteY40" fmla="*/ 809549 h 1329953"/>
                <a:gd name="connsiteX41" fmla="*/ 0 w 549346"/>
                <a:gd name="connsiteY41" fmla="*/ 780603 h 1329953"/>
                <a:gd name="connsiteX42" fmla="*/ 28944 w 549346"/>
                <a:gd name="connsiteY42" fmla="*/ 780603 h 1329953"/>
                <a:gd name="connsiteX43" fmla="*/ 28944 w 549346"/>
                <a:gd name="connsiteY43" fmla="*/ 809549 h 1329953"/>
                <a:gd name="connsiteX44" fmla="*/ 0 w 549346"/>
                <a:gd name="connsiteY44" fmla="*/ 1069747 h 1329953"/>
                <a:gd name="connsiteX45" fmla="*/ 0 w 549346"/>
                <a:gd name="connsiteY45" fmla="*/ 1040803 h 1329953"/>
                <a:gd name="connsiteX46" fmla="*/ 28944 w 549346"/>
                <a:gd name="connsiteY46" fmla="*/ 1040803 h 1329953"/>
                <a:gd name="connsiteX47" fmla="*/ 28944 w 549346"/>
                <a:gd name="connsiteY47" fmla="*/ 1069747 h 1329953"/>
                <a:gd name="connsiteX48" fmla="*/ 0 w 549346"/>
                <a:gd name="connsiteY48" fmla="*/ 1329947 h 1329953"/>
                <a:gd name="connsiteX49" fmla="*/ 0 w 549346"/>
                <a:gd name="connsiteY49" fmla="*/ 1301003 h 1329953"/>
                <a:gd name="connsiteX50" fmla="*/ 28944 w 549346"/>
                <a:gd name="connsiteY50" fmla="*/ 1301003 h 1329953"/>
                <a:gd name="connsiteX51" fmla="*/ 28944 w 549346"/>
                <a:gd name="connsiteY51" fmla="*/ 1329947 h 1329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549346" h="1329953">
                  <a:moveTo>
                    <a:pt x="520400" y="28951"/>
                  </a:moveTo>
                  <a:lnTo>
                    <a:pt x="520400" y="7"/>
                  </a:lnTo>
                  <a:lnTo>
                    <a:pt x="549346" y="7"/>
                  </a:lnTo>
                  <a:lnTo>
                    <a:pt x="549346" y="28951"/>
                  </a:lnTo>
                  <a:close/>
                  <a:moveTo>
                    <a:pt x="520400" y="289151"/>
                  </a:moveTo>
                  <a:lnTo>
                    <a:pt x="520400" y="260207"/>
                  </a:lnTo>
                  <a:lnTo>
                    <a:pt x="549346" y="260207"/>
                  </a:lnTo>
                  <a:lnTo>
                    <a:pt x="549346" y="289151"/>
                  </a:lnTo>
                  <a:close/>
                  <a:moveTo>
                    <a:pt x="520400" y="549351"/>
                  </a:moveTo>
                  <a:lnTo>
                    <a:pt x="520400" y="520407"/>
                  </a:lnTo>
                  <a:lnTo>
                    <a:pt x="549346" y="520407"/>
                  </a:lnTo>
                  <a:lnTo>
                    <a:pt x="549346" y="549351"/>
                  </a:lnTo>
                  <a:close/>
                  <a:moveTo>
                    <a:pt x="520400" y="809555"/>
                  </a:moveTo>
                  <a:lnTo>
                    <a:pt x="520400" y="780609"/>
                  </a:lnTo>
                  <a:lnTo>
                    <a:pt x="549346" y="780609"/>
                  </a:lnTo>
                  <a:lnTo>
                    <a:pt x="549346" y="809555"/>
                  </a:lnTo>
                  <a:close/>
                  <a:moveTo>
                    <a:pt x="520400" y="1069753"/>
                  </a:moveTo>
                  <a:lnTo>
                    <a:pt x="520400" y="1040809"/>
                  </a:lnTo>
                  <a:lnTo>
                    <a:pt x="549346" y="1040809"/>
                  </a:lnTo>
                  <a:lnTo>
                    <a:pt x="549346" y="1069753"/>
                  </a:lnTo>
                  <a:close/>
                  <a:moveTo>
                    <a:pt x="520400" y="1329953"/>
                  </a:moveTo>
                  <a:lnTo>
                    <a:pt x="520400" y="1301009"/>
                  </a:lnTo>
                  <a:lnTo>
                    <a:pt x="549346" y="1301009"/>
                  </a:lnTo>
                  <a:lnTo>
                    <a:pt x="549346" y="1329953"/>
                  </a:lnTo>
                  <a:close/>
                  <a:moveTo>
                    <a:pt x="260201" y="28949"/>
                  </a:moveTo>
                  <a:lnTo>
                    <a:pt x="260201" y="3"/>
                  </a:lnTo>
                  <a:lnTo>
                    <a:pt x="289145" y="3"/>
                  </a:lnTo>
                  <a:lnTo>
                    <a:pt x="289145" y="28949"/>
                  </a:lnTo>
                  <a:close/>
                  <a:moveTo>
                    <a:pt x="0" y="28947"/>
                  </a:moveTo>
                  <a:lnTo>
                    <a:pt x="0" y="0"/>
                  </a:lnTo>
                  <a:lnTo>
                    <a:pt x="28944" y="0"/>
                  </a:lnTo>
                  <a:lnTo>
                    <a:pt x="28944" y="28947"/>
                  </a:lnTo>
                  <a:close/>
                  <a:moveTo>
                    <a:pt x="0" y="289147"/>
                  </a:moveTo>
                  <a:lnTo>
                    <a:pt x="0" y="260203"/>
                  </a:lnTo>
                  <a:lnTo>
                    <a:pt x="28944" y="260203"/>
                  </a:lnTo>
                  <a:lnTo>
                    <a:pt x="28944" y="289147"/>
                  </a:lnTo>
                  <a:close/>
                  <a:moveTo>
                    <a:pt x="0" y="549347"/>
                  </a:moveTo>
                  <a:lnTo>
                    <a:pt x="0" y="520403"/>
                  </a:lnTo>
                  <a:lnTo>
                    <a:pt x="28944" y="520403"/>
                  </a:lnTo>
                  <a:lnTo>
                    <a:pt x="28944" y="549347"/>
                  </a:lnTo>
                  <a:close/>
                  <a:moveTo>
                    <a:pt x="0" y="809549"/>
                  </a:moveTo>
                  <a:lnTo>
                    <a:pt x="0" y="780603"/>
                  </a:lnTo>
                  <a:lnTo>
                    <a:pt x="28944" y="780603"/>
                  </a:lnTo>
                  <a:lnTo>
                    <a:pt x="28944" y="809549"/>
                  </a:lnTo>
                  <a:close/>
                  <a:moveTo>
                    <a:pt x="0" y="1069747"/>
                  </a:moveTo>
                  <a:lnTo>
                    <a:pt x="0" y="1040803"/>
                  </a:lnTo>
                  <a:lnTo>
                    <a:pt x="28944" y="1040803"/>
                  </a:lnTo>
                  <a:lnTo>
                    <a:pt x="28944" y="1069747"/>
                  </a:lnTo>
                  <a:close/>
                  <a:moveTo>
                    <a:pt x="0" y="1329947"/>
                  </a:moveTo>
                  <a:lnTo>
                    <a:pt x="0" y="1301003"/>
                  </a:lnTo>
                  <a:lnTo>
                    <a:pt x="28944" y="1301003"/>
                  </a:lnTo>
                  <a:lnTo>
                    <a:pt x="28944" y="1329947"/>
                  </a:lnTo>
                  <a:close/>
                </a:path>
              </a:pathLst>
            </a:custGeom>
            <a:solidFill>
              <a:schemeClr val="tx2">
                <a:alpha val="20000"/>
              </a:schemeClr>
            </a:solidFill>
            <a:ln w="10294"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 name="Freeform: Shape 26">
              <a:extLst>
                <a:ext uri="{FF2B5EF4-FFF2-40B4-BE49-F238E27FC236}">
                  <a16:creationId xmlns:a16="http://schemas.microsoft.com/office/drawing/2014/main" xmlns="" id="{71382546-D670-4A70-89F9-354396744765}"/>
                </a:ext>
              </a:extLst>
            </p:cNvPr>
            <p:cNvSpPr/>
            <p:nvPr userDrawn="1"/>
          </p:nvSpPr>
          <p:spPr>
            <a:xfrm rot="5400000">
              <a:off x="7380249" y="-145695"/>
              <a:ext cx="549346" cy="1329951"/>
            </a:xfrm>
            <a:custGeom>
              <a:avLst/>
              <a:gdLst>
                <a:gd name="connsiteX0" fmla="*/ 520400 w 549346"/>
                <a:gd name="connsiteY0" fmla="*/ 28950 h 1329951"/>
                <a:gd name="connsiteX1" fmla="*/ 520400 w 549346"/>
                <a:gd name="connsiteY1" fmla="*/ 5 h 1329951"/>
                <a:gd name="connsiteX2" fmla="*/ 549346 w 549346"/>
                <a:gd name="connsiteY2" fmla="*/ 5 h 1329951"/>
                <a:gd name="connsiteX3" fmla="*/ 549346 w 549346"/>
                <a:gd name="connsiteY3" fmla="*/ 28950 h 1329951"/>
                <a:gd name="connsiteX4" fmla="*/ 520400 w 549346"/>
                <a:gd name="connsiteY4" fmla="*/ 289149 h 1329951"/>
                <a:gd name="connsiteX5" fmla="*/ 520400 w 549346"/>
                <a:gd name="connsiteY5" fmla="*/ 260205 h 1329951"/>
                <a:gd name="connsiteX6" fmla="*/ 549346 w 549346"/>
                <a:gd name="connsiteY6" fmla="*/ 260205 h 1329951"/>
                <a:gd name="connsiteX7" fmla="*/ 549346 w 549346"/>
                <a:gd name="connsiteY7" fmla="*/ 289149 h 1329951"/>
                <a:gd name="connsiteX8" fmla="*/ 520400 w 549346"/>
                <a:gd name="connsiteY8" fmla="*/ 549350 h 1329951"/>
                <a:gd name="connsiteX9" fmla="*/ 520400 w 549346"/>
                <a:gd name="connsiteY9" fmla="*/ 520405 h 1329951"/>
                <a:gd name="connsiteX10" fmla="*/ 549346 w 549346"/>
                <a:gd name="connsiteY10" fmla="*/ 520405 h 1329951"/>
                <a:gd name="connsiteX11" fmla="*/ 549346 w 549346"/>
                <a:gd name="connsiteY11" fmla="*/ 549350 h 1329951"/>
                <a:gd name="connsiteX12" fmla="*/ 520400 w 549346"/>
                <a:gd name="connsiteY12" fmla="*/ 809553 h 1329951"/>
                <a:gd name="connsiteX13" fmla="*/ 520400 w 549346"/>
                <a:gd name="connsiteY13" fmla="*/ 780608 h 1329951"/>
                <a:gd name="connsiteX14" fmla="*/ 549346 w 549346"/>
                <a:gd name="connsiteY14" fmla="*/ 780608 h 1329951"/>
                <a:gd name="connsiteX15" fmla="*/ 549346 w 549346"/>
                <a:gd name="connsiteY15" fmla="*/ 809553 h 1329951"/>
                <a:gd name="connsiteX16" fmla="*/ 520400 w 549346"/>
                <a:gd name="connsiteY16" fmla="*/ 1069751 h 1329951"/>
                <a:gd name="connsiteX17" fmla="*/ 520400 w 549346"/>
                <a:gd name="connsiteY17" fmla="*/ 1040807 h 1329951"/>
                <a:gd name="connsiteX18" fmla="*/ 549346 w 549346"/>
                <a:gd name="connsiteY18" fmla="*/ 1040807 h 1329951"/>
                <a:gd name="connsiteX19" fmla="*/ 549346 w 549346"/>
                <a:gd name="connsiteY19" fmla="*/ 1069751 h 1329951"/>
                <a:gd name="connsiteX20" fmla="*/ 520400 w 549346"/>
                <a:gd name="connsiteY20" fmla="*/ 1329951 h 1329951"/>
                <a:gd name="connsiteX21" fmla="*/ 520400 w 549346"/>
                <a:gd name="connsiteY21" fmla="*/ 1301007 h 1329951"/>
                <a:gd name="connsiteX22" fmla="*/ 549346 w 549346"/>
                <a:gd name="connsiteY22" fmla="*/ 1301007 h 1329951"/>
                <a:gd name="connsiteX23" fmla="*/ 549346 w 549346"/>
                <a:gd name="connsiteY23" fmla="*/ 1329951 h 1329951"/>
                <a:gd name="connsiteX24" fmla="*/ 260201 w 549346"/>
                <a:gd name="connsiteY24" fmla="*/ 28947 h 1329951"/>
                <a:gd name="connsiteX25" fmla="*/ 260201 w 549346"/>
                <a:gd name="connsiteY25" fmla="*/ 2 h 1329951"/>
                <a:gd name="connsiteX26" fmla="*/ 289145 w 549346"/>
                <a:gd name="connsiteY26" fmla="*/ 2 h 1329951"/>
                <a:gd name="connsiteX27" fmla="*/ 289145 w 549346"/>
                <a:gd name="connsiteY27" fmla="*/ 28947 h 1329951"/>
                <a:gd name="connsiteX28" fmla="*/ 260201 w 549346"/>
                <a:gd name="connsiteY28" fmla="*/ 289147 h 1329951"/>
                <a:gd name="connsiteX29" fmla="*/ 260201 w 549346"/>
                <a:gd name="connsiteY29" fmla="*/ 260203 h 1329951"/>
                <a:gd name="connsiteX30" fmla="*/ 289145 w 549346"/>
                <a:gd name="connsiteY30" fmla="*/ 260203 h 1329951"/>
                <a:gd name="connsiteX31" fmla="*/ 289145 w 549346"/>
                <a:gd name="connsiteY31" fmla="*/ 289147 h 1329951"/>
                <a:gd name="connsiteX32" fmla="*/ 260201 w 549346"/>
                <a:gd name="connsiteY32" fmla="*/ 549348 h 1329951"/>
                <a:gd name="connsiteX33" fmla="*/ 260201 w 549346"/>
                <a:gd name="connsiteY33" fmla="*/ 520403 h 1329951"/>
                <a:gd name="connsiteX34" fmla="*/ 289145 w 549346"/>
                <a:gd name="connsiteY34" fmla="*/ 520403 h 1329951"/>
                <a:gd name="connsiteX35" fmla="*/ 289145 w 549346"/>
                <a:gd name="connsiteY35" fmla="*/ 549348 h 1329951"/>
                <a:gd name="connsiteX36" fmla="*/ 260201 w 549346"/>
                <a:gd name="connsiteY36" fmla="*/ 809551 h 1329951"/>
                <a:gd name="connsiteX37" fmla="*/ 260201 w 549346"/>
                <a:gd name="connsiteY37" fmla="*/ 780605 h 1329951"/>
                <a:gd name="connsiteX38" fmla="*/ 289145 w 549346"/>
                <a:gd name="connsiteY38" fmla="*/ 780605 h 1329951"/>
                <a:gd name="connsiteX39" fmla="*/ 289145 w 549346"/>
                <a:gd name="connsiteY39" fmla="*/ 809551 h 1329951"/>
                <a:gd name="connsiteX40" fmla="*/ 260201 w 549346"/>
                <a:gd name="connsiteY40" fmla="*/ 1069748 h 1329951"/>
                <a:gd name="connsiteX41" fmla="*/ 260201 w 549346"/>
                <a:gd name="connsiteY41" fmla="*/ 1040804 h 1329951"/>
                <a:gd name="connsiteX42" fmla="*/ 289145 w 549346"/>
                <a:gd name="connsiteY42" fmla="*/ 1040804 h 1329951"/>
                <a:gd name="connsiteX43" fmla="*/ 289145 w 549346"/>
                <a:gd name="connsiteY43" fmla="*/ 1069748 h 1329951"/>
                <a:gd name="connsiteX44" fmla="*/ 260201 w 549346"/>
                <a:gd name="connsiteY44" fmla="*/ 1329948 h 1329951"/>
                <a:gd name="connsiteX45" fmla="*/ 260201 w 549346"/>
                <a:gd name="connsiteY45" fmla="*/ 1301004 h 1329951"/>
                <a:gd name="connsiteX46" fmla="*/ 289145 w 549346"/>
                <a:gd name="connsiteY46" fmla="*/ 1301004 h 1329951"/>
                <a:gd name="connsiteX47" fmla="*/ 289145 w 549346"/>
                <a:gd name="connsiteY47" fmla="*/ 1329948 h 1329951"/>
                <a:gd name="connsiteX48" fmla="*/ 0 w 549346"/>
                <a:gd name="connsiteY48" fmla="*/ 28945 h 1329951"/>
                <a:gd name="connsiteX49" fmla="*/ 0 w 549346"/>
                <a:gd name="connsiteY49" fmla="*/ 0 h 1329951"/>
                <a:gd name="connsiteX50" fmla="*/ 28944 w 549346"/>
                <a:gd name="connsiteY50" fmla="*/ 0 h 1329951"/>
                <a:gd name="connsiteX51" fmla="*/ 28944 w 549346"/>
                <a:gd name="connsiteY51" fmla="*/ 28945 h 1329951"/>
                <a:gd name="connsiteX52" fmla="*/ 0 w 549346"/>
                <a:gd name="connsiteY52" fmla="*/ 289145 h 1329951"/>
                <a:gd name="connsiteX53" fmla="*/ 0 w 549346"/>
                <a:gd name="connsiteY53" fmla="*/ 260201 h 1329951"/>
                <a:gd name="connsiteX54" fmla="*/ 28944 w 549346"/>
                <a:gd name="connsiteY54" fmla="*/ 260201 h 1329951"/>
                <a:gd name="connsiteX55" fmla="*/ 28944 w 549346"/>
                <a:gd name="connsiteY55" fmla="*/ 289145 h 1329951"/>
                <a:gd name="connsiteX56" fmla="*/ 0 w 549346"/>
                <a:gd name="connsiteY56" fmla="*/ 549346 h 1329951"/>
                <a:gd name="connsiteX57" fmla="*/ 0 w 549346"/>
                <a:gd name="connsiteY57" fmla="*/ 520401 h 1329951"/>
                <a:gd name="connsiteX58" fmla="*/ 28944 w 549346"/>
                <a:gd name="connsiteY58" fmla="*/ 520401 h 1329951"/>
                <a:gd name="connsiteX59" fmla="*/ 28944 w 549346"/>
                <a:gd name="connsiteY59" fmla="*/ 549346 h 1329951"/>
                <a:gd name="connsiteX60" fmla="*/ 0 w 549346"/>
                <a:gd name="connsiteY60" fmla="*/ 809547 h 1329951"/>
                <a:gd name="connsiteX61" fmla="*/ 0 w 549346"/>
                <a:gd name="connsiteY61" fmla="*/ 780602 h 1329951"/>
                <a:gd name="connsiteX62" fmla="*/ 28944 w 549346"/>
                <a:gd name="connsiteY62" fmla="*/ 780602 h 1329951"/>
                <a:gd name="connsiteX63" fmla="*/ 28944 w 549346"/>
                <a:gd name="connsiteY63" fmla="*/ 809547 h 1329951"/>
                <a:gd name="connsiteX64" fmla="*/ 0 w 549346"/>
                <a:gd name="connsiteY64" fmla="*/ 1069746 h 1329951"/>
                <a:gd name="connsiteX65" fmla="*/ 0 w 549346"/>
                <a:gd name="connsiteY65" fmla="*/ 1040802 h 1329951"/>
                <a:gd name="connsiteX66" fmla="*/ 28944 w 549346"/>
                <a:gd name="connsiteY66" fmla="*/ 1040802 h 1329951"/>
                <a:gd name="connsiteX67" fmla="*/ 28944 w 549346"/>
                <a:gd name="connsiteY67" fmla="*/ 1069746 h 1329951"/>
                <a:gd name="connsiteX68" fmla="*/ 0 w 549346"/>
                <a:gd name="connsiteY68" fmla="*/ 1329946 h 1329951"/>
                <a:gd name="connsiteX69" fmla="*/ 0 w 549346"/>
                <a:gd name="connsiteY69" fmla="*/ 1301002 h 1329951"/>
                <a:gd name="connsiteX70" fmla="*/ 28944 w 549346"/>
                <a:gd name="connsiteY70" fmla="*/ 1301002 h 1329951"/>
                <a:gd name="connsiteX71" fmla="*/ 28944 w 549346"/>
                <a:gd name="connsiteY71" fmla="*/ 1329946 h 1329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549346" h="1329951">
                  <a:moveTo>
                    <a:pt x="520400" y="28950"/>
                  </a:moveTo>
                  <a:lnTo>
                    <a:pt x="520400" y="5"/>
                  </a:lnTo>
                  <a:lnTo>
                    <a:pt x="549346" y="5"/>
                  </a:lnTo>
                  <a:lnTo>
                    <a:pt x="549346" y="28950"/>
                  </a:lnTo>
                  <a:close/>
                  <a:moveTo>
                    <a:pt x="520400" y="289149"/>
                  </a:moveTo>
                  <a:lnTo>
                    <a:pt x="520400" y="260205"/>
                  </a:lnTo>
                  <a:lnTo>
                    <a:pt x="549346" y="260205"/>
                  </a:lnTo>
                  <a:lnTo>
                    <a:pt x="549346" y="289149"/>
                  </a:lnTo>
                  <a:close/>
                  <a:moveTo>
                    <a:pt x="520400" y="549350"/>
                  </a:moveTo>
                  <a:lnTo>
                    <a:pt x="520400" y="520405"/>
                  </a:lnTo>
                  <a:lnTo>
                    <a:pt x="549346" y="520405"/>
                  </a:lnTo>
                  <a:lnTo>
                    <a:pt x="549346" y="549350"/>
                  </a:lnTo>
                  <a:close/>
                  <a:moveTo>
                    <a:pt x="520400" y="809553"/>
                  </a:moveTo>
                  <a:lnTo>
                    <a:pt x="520400" y="780608"/>
                  </a:lnTo>
                  <a:lnTo>
                    <a:pt x="549346" y="780608"/>
                  </a:lnTo>
                  <a:lnTo>
                    <a:pt x="549346" y="809553"/>
                  </a:lnTo>
                  <a:close/>
                  <a:moveTo>
                    <a:pt x="520400" y="1069751"/>
                  </a:moveTo>
                  <a:lnTo>
                    <a:pt x="520400" y="1040807"/>
                  </a:lnTo>
                  <a:lnTo>
                    <a:pt x="549346" y="1040807"/>
                  </a:lnTo>
                  <a:lnTo>
                    <a:pt x="549346" y="1069751"/>
                  </a:lnTo>
                  <a:close/>
                  <a:moveTo>
                    <a:pt x="520400" y="1329951"/>
                  </a:moveTo>
                  <a:lnTo>
                    <a:pt x="520400" y="1301007"/>
                  </a:lnTo>
                  <a:lnTo>
                    <a:pt x="549346" y="1301007"/>
                  </a:lnTo>
                  <a:lnTo>
                    <a:pt x="549346" y="1329951"/>
                  </a:lnTo>
                  <a:close/>
                  <a:moveTo>
                    <a:pt x="260201" y="28947"/>
                  </a:moveTo>
                  <a:lnTo>
                    <a:pt x="260201" y="2"/>
                  </a:lnTo>
                  <a:lnTo>
                    <a:pt x="289145" y="2"/>
                  </a:lnTo>
                  <a:lnTo>
                    <a:pt x="289145" y="28947"/>
                  </a:lnTo>
                  <a:close/>
                  <a:moveTo>
                    <a:pt x="260201" y="289147"/>
                  </a:moveTo>
                  <a:lnTo>
                    <a:pt x="260201" y="260203"/>
                  </a:lnTo>
                  <a:lnTo>
                    <a:pt x="289145" y="260203"/>
                  </a:lnTo>
                  <a:lnTo>
                    <a:pt x="289145" y="289147"/>
                  </a:lnTo>
                  <a:close/>
                  <a:moveTo>
                    <a:pt x="260201" y="549348"/>
                  </a:moveTo>
                  <a:lnTo>
                    <a:pt x="260201" y="520403"/>
                  </a:lnTo>
                  <a:lnTo>
                    <a:pt x="289145" y="520403"/>
                  </a:lnTo>
                  <a:lnTo>
                    <a:pt x="289145" y="549348"/>
                  </a:lnTo>
                  <a:close/>
                  <a:moveTo>
                    <a:pt x="260201" y="809551"/>
                  </a:moveTo>
                  <a:lnTo>
                    <a:pt x="260201" y="780605"/>
                  </a:lnTo>
                  <a:lnTo>
                    <a:pt x="289145" y="780605"/>
                  </a:lnTo>
                  <a:lnTo>
                    <a:pt x="289145" y="809551"/>
                  </a:lnTo>
                  <a:close/>
                  <a:moveTo>
                    <a:pt x="260201" y="1069748"/>
                  </a:moveTo>
                  <a:lnTo>
                    <a:pt x="260201" y="1040804"/>
                  </a:lnTo>
                  <a:lnTo>
                    <a:pt x="289145" y="1040804"/>
                  </a:lnTo>
                  <a:lnTo>
                    <a:pt x="289145" y="1069748"/>
                  </a:lnTo>
                  <a:close/>
                  <a:moveTo>
                    <a:pt x="260201" y="1329948"/>
                  </a:moveTo>
                  <a:lnTo>
                    <a:pt x="260201" y="1301004"/>
                  </a:lnTo>
                  <a:lnTo>
                    <a:pt x="289145" y="1301004"/>
                  </a:lnTo>
                  <a:lnTo>
                    <a:pt x="289145" y="1329948"/>
                  </a:lnTo>
                  <a:close/>
                  <a:moveTo>
                    <a:pt x="0" y="28945"/>
                  </a:moveTo>
                  <a:lnTo>
                    <a:pt x="0" y="0"/>
                  </a:lnTo>
                  <a:lnTo>
                    <a:pt x="28944" y="0"/>
                  </a:lnTo>
                  <a:lnTo>
                    <a:pt x="28944" y="28945"/>
                  </a:lnTo>
                  <a:close/>
                  <a:moveTo>
                    <a:pt x="0" y="289145"/>
                  </a:moveTo>
                  <a:lnTo>
                    <a:pt x="0" y="260201"/>
                  </a:lnTo>
                  <a:lnTo>
                    <a:pt x="28944" y="260201"/>
                  </a:lnTo>
                  <a:lnTo>
                    <a:pt x="28944" y="289145"/>
                  </a:lnTo>
                  <a:close/>
                  <a:moveTo>
                    <a:pt x="0" y="549346"/>
                  </a:moveTo>
                  <a:lnTo>
                    <a:pt x="0" y="520401"/>
                  </a:lnTo>
                  <a:lnTo>
                    <a:pt x="28944" y="520401"/>
                  </a:lnTo>
                  <a:lnTo>
                    <a:pt x="28944" y="549346"/>
                  </a:lnTo>
                  <a:close/>
                  <a:moveTo>
                    <a:pt x="0" y="809547"/>
                  </a:moveTo>
                  <a:lnTo>
                    <a:pt x="0" y="780602"/>
                  </a:lnTo>
                  <a:lnTo>
                    <a:pt x="28944" y="780602"/>
                  </a:lnTo>
                  <a:lnTo>
                    <a:pt x="28944" y="809547"/>
                  </a:lnTo>
                  <a:close/>
                  <a:moveTo>
                    <a:pt x="0" y="1069746"/>
                  </a:moveTo>
                  <a:lnTo>
                    <a:pt x="0" y="1040802"/>
                  </a:lnTo>
                  <a:lnTo>
                    <a:pt x="28944" y="1040802"/>
                  </a:lnTo>
                  <a:lnTo>
                    <a:pt x="28944" y="1069746"/>
                  </a:lnTo>
                  <a:close/>
                  <a:moveTo>
                    <a:pt x="0" y="1329946"/>
                  </a:moveTo>
                  <a:lnTo>
                    <a:pt x="0" y="1301002"/>
                  </a:lnTo>
                  <a:lnTo>
                    <a:pt x="28944" y="1301002"/>
                  </a:lnTo>
                  <a:lnTo>
                    <a:pt x="28944" y="1329946"/>
                  </a:lnTo>
                  <a:close/>
                </a:path>
              </a:pathLst>
            </a:custGeom>
            <a:solidFill>
              <a:schemeClr val="tx2">
                <a:alpha val="20000"/>
              </a:schemeClr>
            </a:solidFill>
            <a:ln w="10294"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 name="Freeform: Shape 27">
              <a:extLst>
                <a:ext uri="{FF2B5EF4-FFF2-40B4-BE49-F238E27FC236}">
                  <a16:creationId xmlns:a16="http://schemas.microsoft.com/office/drawing/2014/main" xmlns="" id="{1002DD15-AFAC-4EFB-A129-2542BC5F5194}"/>
                </a:ext>
              </a:extLst>
            </p:cNvPr>
            <p:cNvSpPr/>
            <p:nvPr userDrawn="1"/>
          </p:nvSpPr>
          <p:spPr>
            <a:xfrm rot="5400000">
              <a:off x="8941015" y="-145695"/>
              <a:ext cx="549346" cy="1329951"/>
            </a:xfrm>
            <a:custGeom>
              <a:avLst/>
              <a:gdLst>
                <a:gd name="connsiteX0" fmla="*/ 520400 w 549346"/>
                <a:gd name="connsiteY0" fmla="*/ 28950 h 1329951"/>
                <a:gd name="connsiteX1" fmla="*/ 520400 w 549346"/>
                <a:gd name="connsiteY1" fmla="*/ 5 h 1329951"/>
                <a:gd name="connsiteX2" fmla="*/ 549346 w 549346"/>
                <a:gd name="connsiteY2" fmla="*/ 5 h 1329951"/>
                <a:gd name="connsiteX3" fmla="*/ 549346 w 549346"/>
                <a:gd name="connsiteY3" fmla="*/ 28950 h 1329951"/>
                <a:gd name="connsiteX4" fmla="*/ 520400 w 549346"/>
                <a:gd name="connsiteY4" fmla="*/ 289149 h 1329951"/>
                <a:gd name="connsiteX5" fmla="*/ 520400 w 549346"/>
                <a:gd name="connsiteY5" fmla="*/ 260205 h 1329951"/>
                <a:gd name="connsiteX6" fmla="*/ 549346 w 549346"/>
                <a:gd name="connsiteY6" fmla="*/ 260205 h 1329951"/>
                <a:gd name="connsiteX7" fmla="*/ 549346 w 549346"/>
                <a:gd name="connsiteY7" fmla="*/ 289149 h 1329951"/>
                <a:gd name="connsiteX8" fmla="*/ 520400 w 549346"/>
                <a:gd name="connsiteY8" fmla="*/ 549350 h 1329951"/>
                <a:gd name="connsiteX9" fmla="*/ 520400 w 549346"/>
                <a:gd name="connsiteY9" fmla="*/ 520405 h 1329951"/>
                <a:gd name="connsiteX10" fmla="*/ 549346 w 549346"/>
                <a:gd name="connsiteY10" fmla="*/ 520405 h 1329951"/>
                <a:gd name="connsiteX11" fmla="*/ 549346 w 549346"/>
                <a:gd name="connsiteY11" fmla="*/ 549350 h 1329951"/>
                <a:gd name="connsiteX12" fmla="*/ 520400 w 549346"/>
                <a:gd name="connsiteY12" fmla="*/ 809553 h 1329951"/>
                <a:gd name="connsiteX13" fmla="*/ 520400 w 549346"/>
                <a:gd name="connsiteY13" fmla="*/ 780608 h 1329951"/>
                <a:gd name="connsiteX14" fmla="*/ 549346 w 549346"/>
                <a:gd name="connsiteY14" fmla="*/ 780608 h 1329951"/>
                <a:gd name="connsiteX15" fmla="*/ 549346 w 549346"/>
                <a:gd name="connsiteY15" fmla="*/ 809553 h 1329951"/>
                <a:gd name="connsiteX16" fmla="*/ 520400 w 549346"/>
                <a:gd name="connsiteY16" fmla="*/ 1069751 h 1329951"/>
                <a:gd name="connsiteX17" fmla="*/ 520400 w 549346"/>
                <a:gd name="connsiteY17" fmla="*/ 1040807 h 1329951"/>
                <a:gd name="connsiteX18" fmla="*/ 549346 w 549346"/>
                <a:gd name="connsiteY18" fmla="*/ 1040807 h 1329951"/>
                <a:gd name="connsiteX19" fmla="*/ 549346 w 549346"/>
                <a:gd name="connsiteY19" fmla="*/ 1069751 h 1329951"/>
                <a:gd name="connsiteX20" fmla="*/ 520400 w 549346"/>
                <a:gd name="connsiteY20" fmla="*/ 1329951 h 1329951"/>
                <a:gd name="connsiteX21" fmla="*/ 520400 w 549346"/>
                <a:gd name="connsiteY21" fmla="*/ 1301007 h 1329951"/>
                <a:gd name="connsiteX22" fmla="*/ 549346 w 549346"/>
                <a:gd name="connsiteY22" fmla="*/ 1301007 h 1329951"/>
                <a:gd name="connsiteX23" fmla="*/ 549346 w 549346"/>
                <a:gd name="connsiteY23" fmla="*/ 1329951 h 1329951"/>
                <a:gd name="connsiteX24" fmla="*/ 260201 w 549346"/>
                <a:gd name="connsiteY24" fmla="*/ 28947 h 1329951"/>
                <a:gd name="connsiteX25" fmla="*/ 260201 w 549346"/>
                <a:gd name="connsiteY25" fmla="*/ 2 h 1329951"/>
                <a:gd name="connsiteX26" fmla="*/ 289145 w 549346"/>
                <a:gd name="connsiteY26" fmla="*/ 2 h 1329951"/>
                <a:gd name="connsiteX27" fmla="*/ 289145 w 549346"/>
                <a:gd name="connsiteY27" fmla="*/ 28947 h 1329951"/>
                <a:gd name="connsiteX28" fmla="*/ 260201 w 549346"/>
                <a:gd name="connsiteY28" fmla="*/ 289147 h 1329951"/>
                <a:gd name="connsiteX29" fmla="*/ 260201 w 549346"/>
                <a:gd name="connsiteY29" fmla="*/ 260203 h 1329951"/>
                <a:gd name="connsiteX30" fmla="*/ 289145 w 549346"/>
                <a:gd name="connsiteY30" fmla="*/ 260203 h 1329951"/>
                <a:gd name="connsiteX31" fmla="*/ 289145 w 549346"/>
                <a:gd name="connsiteY31" fmla="*/ 289147 h 1329951"/>
                <a:gd name="connsiteX32" fmla="*/ 260201 w 549346"/>
                <a:gd name="connsiteY32" fmla="*/ 549348 h 1329951"/>
                <a:gd name="connsiteX33" fmla="*/ 260201 w 549346"/>
                <a:gd name="connsiteY33" fmla="*/ 520403 h 1329951"/>
                <a:gd name="connsiteX34" fmla="*/ 289145 w 549346"/>
                <a:gd name="connsiteY34" fmla="*/ 520403 h 1329951"/>
                <a:gd name="connsiteX35" fmla="*/ 289145 w 549346"/>
                <a:gd name="connsiteY35" fmla="*/ 549348 h 1329951"/>
                <a:gd name="connsiteX36" fmla="*/ 260201 w 549346"/>
                <a:gd name="connsiteY36" fmla="*/ 809551 h 1329951"/>
                <a:gd name="connsiteX37" fmla="*/ 260201 w 549346"/>
                <a:gd name="connsiteY37" fmla="*/ 780605 h 1329951"/>
                <a:gd name="connsiteX38" fmla="*/ 289145 w 549346"/>
                <a:gd name="connsiteY38" fmla="*/ 780605 h 1329951"/>
                <a:gd name="connsiteX39" fmla="*/ 289145 w 549346"/>
                <a:gd name="connsiteY39" fmla="*/ 809551 h 1329951"/>
                <a:gd name="connsiteX40" fmla="*/ 260201 w 549346"/>
                <a:gd name="connsiteY40" fmla="*/ 1069748 h 1329951"/>
                <a:gd name="connsiteX41" fmla="*/ 260201 w 549346"/>
                <a:gd name="connsiteY41" fmla="*/ 1040804 h 1329951"/>
                <a:gd name="connsiteX42" fmla="*/ 289145 w 549346"/>
                <a:gd name="connsiteY42" fmla="*/ 1040804 h 1329951"/>
                <a:gd name="connsiteX43" fmla="*/ 289145 w 549346"/>
                <a:gd name="connsiteY43" fmla="*/ 1069748 h 1329951"/>
                <a:gd name="connsiteX44" fmla="*/ 260201 w 549346"/>
                <a:gd name="connsiteY44" fmla="*/ 1329948 h 1329951"/>
                <a:gd name="connsiteX45" fmla="*/ 260201 w 549346"/>
                <a:gd name="connsiteY45" fmla="*/ 1301004 h 1329951"/>
                <a:gd name="connsiteX46" fmla="*/ 289145 w 549346"/>
                <a:gd name="connsiteY46" fmla="*/ 1301004 h 1329951"/>
                <a:gd name="connsiteX47" fmla="*/ 289145 w 549346"/>
                <a:gd name="connsiteY47" fmla="*/ 1329948 h 1329951"/>
                <a:gd name="connsiteX48" fmla="*/ 0 w 549346"/>
                <a:gd name="connsiteY48" fmla="*/ 28945 h 1329951"/>
                <a:gd name="connsiteX49" fmla="*/ 0 w 549346"/>
                <a:gd name="connsiteY49" fmla="*/ 0 h 1329951"/>
                <a:gd name="connsiteX50" fmla="*/ 28944 w 549346"/>
                <a:gd name="connsiteY50" fmla="*/ 0 h 1329951"/>
                <a:gd name="connsiteX51" fmla="*/ 28944 w 549346"/>
                <a:gd name="connsiteY51" fmla="*/ 28945 h 1329951"/>
                <a:gd name="connsiteX52" fmla="*/ 0 w 549346"/>
                <a:gd name="connsiteY52" fmla="*/ 289145 h 1329951"/>
                <a:gd name="connsiteX53" fmla="*/ 0 w 549346"/>
                <a:gd name="connsiteY53" fmla="*/ 260201 h 1329951"/>
                <a:gd name="connsiteX54" fmla="*/ 28944 w 549346"/>
                <a:gd name="connsiteY54" fmla="*/ 260201 h 1329951"/>
                <a:gd name="connsiteX55" fmla="*/ 28944 w 549346"/>
                <a:gd name="connsiteY55" fmla="*/ 289145 h 1329951"/>
                <a:gd name="connsiteX56" fmla="*/ 0 w 549346"/>
                <a:gd name="connsiteY56" fmla="*/ 549346 h 1329951"/>
                <a:gd name="connsiteX57" fmla="*/ 0 w 549346"/>
                <a:gd name="connsiteY57" fmla="*/ 520401 h 1329951"/>
                <a:gd name="connsiteX58" fmla="*/ 28944 w 549346"/>
                <a:gd name="connsiteY58" fmla="*/ 520401 h 1329951"/>
                <a:gd name="connsiteX59" fmla="*/ 28944 w 549346"/>
                <a:gd name="connsiteY59" fmla="*/ 549346 h 1329951"/>
                <a:gd name="connsiteX60" fmla="*/ 0 w 549346"/>
                <a:gd name="connsiteY60" fmla="*/ 809547 h 1329951"/>
                <a:gd name="connsiteX61" fmla="*/ 0 w 549346"/>
                <a:gd name="connsiteY61" fmla="*/ 780602 h 1329951"/>
                <a:gd name="connsiteX62" fmla="*/ 28944 w 549346"/>
                <a:gd name="connsiteY62" fmla="*/ 780602 h 1329951"/>
                <a:gd name="connsiteX63" fmla="*/ 28944 w 549346"/>
                <a:gd name="connsiteY63" fmla="*/ 809547 h 1329951"/>
                <a:gd name="connsiteX64" fmla="*/ 0 w 549346"/>
                <a:gd name="connsiteY64" fmla="*/ 1069746 h 1329951"/>
                <a:gd name="connsiteX65" fmla="*/ 0 w 549346"/>
                <a:gd name="connsiteY65" fmla="*/ 1040802 h 1329951"/>
                <a:gd name="connsiteX66" fmla="*/ 28944 w 549346"/>
                <a:gd name="connsiteY66" fmla="*/ 1040802 h 1329951"/>
                <a:gd name="connsiteX67" fmla="*/ 28944 w 549346"/>
                <a:gd name="connsiteY67" fmla="*/ 1069746 h 1329951"/>
                <a:gd name="connsiteX68" fmla="*/ 0 w 549346"/>
                <a:gd name="connsiteY68" fmla="*/ 1329946 h 1329951"/>
                <a:gd name="connsiteX69" fmla="*/ 0 w 549346"/>
                <a:gd name="connsiteY69" fmla="*/ 1301002 h 1329951"/>
                <a:gd name="connsiteX70" fmla="*/ 28944 w 549346"/>
                <a:gd name="connsiteY70" fmla="*/ 1301002 h 1329951"/>
                <a:gd name="connsiteX71" fmla="*/ 28944 w 549346"/>
                <a:gd name="connsiteY71" fmla="*/ 1329946 h 1329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549346" h="1329951">
                  <a:moveTo>
                    <a:pt x="520400" y="28950"/>
                  </a:moveTo>
                  <a:lnTo>
                    <a:pt x="520400" y="5"/>
                  </a:lnTo>
                  <a:lnTo>
                    <a:pt x="549346" y="5"/>
                  </a:lnTo>
                  <a:lnTo>
                    <a:pt x="549346" y="28950"/>
                  </a:lnTo>
                  <a:close/>
                  <a:moveTo>
                    <a:pt x="520400" y="289149"/>
                  </a:moveTo>
                  <a:lnTo>
                    <a:pt x="520400" y="260205"/>
                  </a:lnTo>
                  <a:lnTo>
                    <a:pt x="549346" y="260205"/>
                  </a:lnTo>
                  <a:lnTo>
                    <a:pt x="549346" y="289149"/>
                  </a:lnTo>
                  <a:close/>
                  <a:moveTo>
                    <a:pt x="520400" y="549350"/>
                  </a:moveTo>
                  <a:lnTo>
                    <a:pt x="520400" y="520405"/>
                  </a:lnTo>
                  <a:lnTo>
                    <a:pt x="549346" y="520405"/>
                  </a:lnTo>
                  <a:lnTo>
                    <a:pt x="549346" y="549350"/>
                  </a:lnTo>
                  <a:close/>
                  <a:moveTo>
                    <a:pt x="520400" y="809553"/>
                  </a:moveTo>
                  <a:lnTo>
                    <a:pt x="520400" y="780608"/>
                  </a:lnTo>
                  <a:lnTo>
                    <a:pt x="549346" y="780608"/>
                  </a:lnTo>
                  <a:lnTo>
                    <a:pt x="549346" y="809553"/>
                  </a:lnTo>
                  <a:close/>
                  <a:moveTo>
                    <a:pt x="520400" y="1069751"/>
                  </a:moveTo>
                  <a:lnTo>
                    <a:pt x="520400" y="1040807"/>
                  </a:lnTo>
                  <a:lnTo>
                    <a:pt x="549346" y="1040807"/>
                  </a:lnTo>
                  <a:lnTo>
                    <a:pt x="549346" y="1069751"/>
                  </a:lnTo>
                  <a:close/>
                  <a:moveTo>
                    <a:pt x="520400" y="1329951"/>
                  </a:moveTo>
                  <a:lnTo>
                    <a:pt x="520400" y="1301007"/>
                  </a:lnTo>
                  <a:lnTo>
                    <a:pt x="549346" y="1301007"/>
                  </a:lnTo>
                  <a:lnTo>
                    <a:pt x="549346" y="1329951"/>
                  </a:lnTo>
                  <a:close/>
                  <a:moveTo>
                    <a:pt x="260201" y="28947"/>
                  </a:moveTo>
                  <a:lnTo>
                    <a:pt x="260201" y="2"/>
                  </a:lnTo>
                  <a:lnTo>
                    <a:pt x="289145" y="2"/>
                  </a:lnTo>
                  <a:lnTo>
                    <a:pt x="289145" y="28947"/>
                  </a:lnTo>
                  <a:close/>
                  <a:moveTo>
                    <a:pt x="260201" y="289147"/>
                  </a:moveTo>
                  <a:lnTo>
                    <a:pt x="260201" y="260203"/>
                  </a:lnTo>
                  <a:lnTo>
                    <a:pt x="289145" y="260203"/>
                  </a:lnTo>
                  <a:lnTo>
                    <a:pt x="289145" y="289147"/>
                  </a:lnTo>
                  <a:close/>
                  <a:moveTo>
                    <a:pt x="260201" y="549348"/>
                  </a:moveTo>
                  <a:lnTo>
                    <a:pt x="260201" y="520403"/>
                  </a:lnTo>
                  <a:lnTo>
                    <a:pt x="289145" y="520403"/>
                  </a:lnTo>
                  <a:lnTo>
                    <a:pt x="289145" y="549348"/>
                  </a:lnTo>
                  <a:close/>
                  <a:moveTo>
                    <a:pt x="260201" y="809551"/>
                  </a:moveTo>
                  <a:lnTo>
                    <a:pt x="260201" y="780605"/>
                  </a:lnTo>
                  <a:lnTo>
                    <a:pt x="289145" y="780605"/>
                  </a:lnTo>
                  <a:lnTo>
                    <a:pt x="289145" y="809551"/>
                  </a:lnTo>
                  <a:close/>
                  <a:moveTo>
                    <a:pt x="260201" y="1069748"/>
                  </a:moveTo>
                  <a:lnTo>
                    <a:pt x="260201" y="1040804"/>
                  </a:lnTo>
                  <a:lnTo>
                    <a:pt x="289145" y="1040804"/>
                  </a:lnTo>
                  <a:lnTo>
                    <a:pt x="289145" y="1069748"/>
                  </a:lnTo>
                  <a:close/>
                  <a:moveTo>
                    <a:pt x="260201" y="1329948"/>
                  </a:moveTo>
                  <a:lnTo>
                    <a:pt x="260201" y="1301004"/>
                  </a:lnTo>
                  <a:lnTo>
                    <a:pt x="289145" y="1301004"/>
                  </a:lnTo>
                  <a:lnTo>
                    <a:pt x="289145" y="1329948"/>
                  </a:lnTo>
                  <a:close/>
                  <a:moveTo>
                    <a:pt x="0" y="28945"/>
                  </a:moveTo>
                  <a:lnTo>
                    <a:pt x="0" y="0"/>
                  </a:lnTo>
                  <a:lnTo>
                    <a:pt x="28944" y="0"/>
                  </a:lnTo>
                  <a:lnTo>
                    <a:pt x="28944" y="28945"/>
                  </a:lnTo>
                  <a:close/>
                  <a:moveTo>
                    <a:pt x="0" y="289145"/>
                  </a:moveTo>
                  <a:lnTo>
                    <a:pt x="0" y="260201"/>
                  </a:lnTo>
                  <a:lnTo>
                    <a:pt x="28944" y="260201"/>
                  </a:lnTo>
                  <a:lnTo>
                    <a:pt x="28944" y="289145"/>
                  </a:lnTo>
                  <a:close/>
                  <a:moveTo>
                    <a:pt x="0" y="549346"/>
                  </a:moveTo>
                  <a:lnTo>
                    <a:pt x="0" y="520401"/>
                  </a:lnTo>
                  <a:lnTo>
                    <a:pt x="28944" y="520401"/>
                  </a:lnTo>
                  <a:lnTo>
                    <a:pt x="28944" y="549346"/>
                  </a:lnTo>
                  <a:close/>
                  <a:moveTo>
                    <a:pt x="0" y="809547"/>
                  </a:moveTo>
                  <a:lnTo>
                    <a:pt x="0" y="780602"/>
                  </a:lnTo>
                  <a:lnTo>
                    <a:pt x="28944" y="780602"/>
                  </a:lnTo>
                  <a:lnTo>
                    <a:pt x="28944" y="809547"/>
                  </a:lnTo>
                  <a:close/>
                  <a:moveTo>
                    <a:pt x="0" y="1069746"/>
                  </a:moveTo>
                  <a:lnTo>
                    <a:pt x="0" y="1040802"/>
                  </a:lnTo>
                  <a:lnTo>
                    <a:pt x="28944" y="1040802"/>
                  </a:lnTo>
                  <a:lnTo>
                    <a:pt x="28944" y="1069746"/>
                  </a:lnTo>
                  <a:close/>
                  <a:moveTo>
                    <a:pt x="0" y="1329946"/>
                  </a:moveTo>
                  <a:lnTo>
                    <a:pt x="0" y="1301002"/>
                  </a:lnTo>
                  <a:lnTo>
                    <a:pt x="28944" y="1301002"/>
                  </a:lnTo>
                  <a:lnTo>
                    <a:pt x="28944" y="1329946"/>
                  </a:lnTo>
                  <a:close/>
                </a:path>
              </a:pathLst>
            </a:custGeom>
            <a:solidFill>
              <a:schemeClr val="tx2">
                <a:alpha val="20000"/>
              </a:schemeClr>
            </a:solidFill>
            <a:ln w="10294"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 name="Freeform: Shape 28">
              <a:extLst>
                <a:ext uri="{FF2B5EF4-FFF2-40B4-BE49-F238E27FC236}">
                  <a16:creationId xmlns:a16="http://schemas.microsoft.com/office/drawing/2014/main" xmlns="" id="{1B0AA9B6-AF3C-4AF7-B740-23F772726DF5}"/>
                </a:ext>
              </a:extLst>
            </p:cNvPr>
            <p:cNvSpPr/>
            <p:nvPr userDrawn="1"/>
          </p:nvSpPr>
          <p:spPr>
            <a:xfrm rot="5400000">
              <a:off x="9981382" y="374704"/>
              <a:ext cx="549346" cy="289153"/>
            </a:xfrm>
            <a:custGeom>
              <a:avLst/>
              <a:gdLst>
                <a:gd name="connsiteX0" fmla="*/ 520400 w 549346"/>
                <a:gd name="connsiteY0" fmla="*/ 28953 h 289153"/>
                <a:gd name="connsiteX1" fmla="*/ 520400 w 549346"/>
                <a:gd name="connsiteY1" fmla="*/ 9 h 289153"/>
                <a:gd name="connsiteX2" fmla="*/ 549346 w 549346"/>
                <a:gd name="connsiteY2" fmla="*/ 9 h 289153"/>
                <a:gd name="connsiteX3" fmla="*/ 549346 w 549346"/>
                <a:gd name="connsiteY3" fmla="*/ 28953 h 289153"/>
                <a:gd name="connsiteX4" fmla="*/ 520400 w 549346"/>
                <a:gd name="connsiteY4" fmla="*/ 289153 h 289153"/>
                <a:gd name="connsiteX5" fmla="*/ 520400 w 549346"/>
                <a:gd name="connsiteY5" fmla="*/ 260209 h 289153"/>
                <a:gd name="connsiteX6" fmla="*/ 549346 w 549346"/>
                <a:gd name="connsiteY6" fmla="*/ 260209 h 289153"/>
                <a:gd name="connsiteX7" fmla="*/ 549346 w 549346"/>
                <a:gd name="connsiteY7" fmla="*/ 289153 h 289153"/>
                <a:gd name="connsiteX8" fmla="*/ 260201 w 549346"/>
                <a:gd name="connsiteY8" fmla="*/ 289151 h 289153"/>
                <a:gd name="connsiteX9" fmla="*/ 260201 w 549346"/>
                <a:gd name="connsiteY9" fmla="*/ 260207 h 289153"/>
                <a:gd name="connsiteX10" fmla="*/ 289145 w 549346"/>
                <a:gd name="connsiteY10" fmla="*/ 260207 h 289153"/>
                <a:gd name="connsiteX11" fmla="*/ 289145 w 549346"/>
                <a:gd name="connsiteY11" fmla="*/ 289151 h 289153"/>
                <a:gd name="connsiteX12" fmla="*/ 0 w 549346"/>
                <a:gd name="connsiteY12" fmla="*/ 28949 h 289153"/>
                <a:gd name="connsiteX13" fmla="*/ 0 w 549346"/>
                <a:gd name="connsiteY13" fmla="*/ 0 h 289153"/>
                <a:gd name="connsiteX14" fmla="*/ 28944 w 549346"/>
                <a:gd name="connsiteY14" fmla="*/ 0 h 289153"/>
                <a:gd name="connsiteX15" fmla="*/ 28944 w 549346"/>
                <a:gd name="connsiteY15" fmla="*/ 28949 h 289153"/>
                <a:gd name="connsiteX16" fmla="*/ 0 w 549346"/>
                <a:gd name="connsiteY16" fmla="*/ 289149 h 289153"/>
                <a:gd name="connsiteX17" fmla="*/ 0 w 549346"/>
                <a:gd name="connsiteY17" fmla="*/ 260205 h 289153"/>
                <a:gd name="connsiteX18" fmla="*/ 28944 w 549346"/>
                <a:gd name="connsiteY18" fmla="*/ 260205 h 289153"/>
                <a:gd name="connsiteX19" fmla="*/ 28944 w 549346"/>
                <a:gd name="connsiteY19" fmla="*/ 289149 h 289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49346" h="289153">
                  <a:moveTo>
                    <a:pt x="520400" y="28953"/>
                  </a:moveTo>
                  <a:lnTo>
                    <a:pt x="520400" y="9"/>
                  </a:lnTo>
                  <a:lnTo>
                    <a:pt x="549346" y="9"/>
                  </a:lnTo>
                  <a:lnTo>
                    <a:pt x="549346" y="28953"/>
                  </a:lnTo>
                  <a:close/>
                  <a:moveTo>
                    <a:pt x="520400" y="289153"/>
                  </a:moveTo>
                  <a:lnTo>
                    <a:pt x="520400" y="260209"/>
                  </a:lnTo>
                  <a:lnTo>
                    <a:pt x="549346" y="260209"/>
                  </a:lnTo>
                  <a:lnTo>
                    <a:pt x="549346" y="289153"/>
                  </a:lnTo>
                  <a:close/>
                  <a:moveTo>
                    <a:pt x="260201" y="289151"/>
                  </a:moveTo>
                  <a:lnTo>
                    <a:pt x="260201" y="260207"/>
                  </a:lnTo>
                  <a:lnTo>
                    <a:pt x="289145" y="260207"/>
                  </a:lnTo>
                  <a:lnTo>
                    <a:pt x="289145" y="289151"/>
                  </a:lnTo>
                  <a:close/>
                  <a:moveTo>
                    <a:pt x="0" y="28949"/>
                  </a:moveTo>
                  <a:lnTo>
                    <a:pt x="0" y="0"/>
                  </a:lnTo>
                  <a:lnTo>
                    <a:pt x="28944" y="0"/>
                  </a:lnTo>
                  <a:lnTo>
                    <a:pt x="28944" y="28949"/>
                  </a:lnTo>
                  <a:close/>
                  <a:moveTo>
                    <a:pt x="0" y="289149"/>
                  </a:moveTo>
                  <a:lnTo>
                    <a:pt x="0" y="260205"/>
                  </a:lnTo>
                  <a:lnTo>
                    <a:pt x="28944" y="260205"/>
                  </a:lnTo>
                  <a:lnTo>
                    <a:pt x="28944" y="289149"/>
                  </a:lnTo>
                  <a:close/>
                </a:path>
              </a:pathLst>
            </a:custGeom>
            <a:solidFill>
              <a:schemeClr val="tx2">
                <a:alpha val="20000"/>
              </a:schemeClr>
            </a:solidFill>
            <a:ln w="10294"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30" name="Title 43">
            <a:extLst>
              <a:ext uri="{FF2B5EF4-FFF2-40B4-BE49-F238E27FC236}">
                <a16:creationId xmlns:a16="http://schemas.microsoft.com/office/drawing/2014/main" xmlns="" id="{29A973F6-ADA9-41BF-A88A-1AD1E3DBE512}"/>
              </a:ext>
            </a:extLst>
          </p:cNvPr>
          <p:cNvSpPr txBox="1">
            <a:spLocks/>
          </p:cNvSpPr>
          <p:nvPr/>
        </p:nvSpPr>
        <p:spPr>
          <a:xfrm>
            <a:off x="381001" y="357721"/>
            <a:ext cx="6608941" cy="690029"/>
          </a:xfrm>
          <a:prstGeom prst="rect">
            <a:avLst/>
          </a:prstGeom>
        </p:spPr>
        <p:txBody>
          <a:bodyPr vert="horz" lIns="0" tIns="0" rIns="0" bIns="0" rtlCol="0" anchor="t" anchorCtr="0">
            <a:noAutofit/>
          </a:bodyPr>
          <a:lstStyle>
            <a:lvl1pPr algn="l" defTabSz="457200" rtl="0" eaLnBrk="1" latinLnBrk="0" hangingPunct="1">
              <a:lnSpc>
                <a:spcPct val="85000"/>
              </a:lnSpc>
              <a:spcBef>
                <a:spcPct val="0"/>
              </a:spcBef>
              <a:buNone/>
              <a:tabLst>
                <a:tab pos="2227263" algn="l"/>
              </a:tabLst>
              <a:defRPr sz="2800" b="1" i="0" kern="1200" spc="-50" baseline="0">
                <a:solidFill>
                  <a:schemeClr val="tx1"/>
                </a:solidFill>
                <a:latin typeface="Arial" panose="020B0604020202020204" pitchFamily="34" charset="0"/>
                <a:ea typeface="+mj-ea"/>
                <a:cs typeface="Arial"/>
              </a:defRPr>
            </a:lvl1pPr>
          </a:lstStyle>
          <a:p>
            <a:pPr lvl="0"/>
            <a:r>
              <a:rPr lang="en-US" dirty="0">
                <a:solidFill>
                  <a:prstClr val="black"/>
                </a:solidFill>
                <a:latin typeface="Helvetica" panose="020B0604020202020204" pitchFamily="34" charset="0"/>
                <a:cs typeface="Helvetica" panose="020B0604020202020204" pitchFamily="34" charset="0"/>
              </a:rPr>
              <a:t>Arguments vs. Variables</a:t>
            </a:r>
            <a:br>
              <a:rPr lang="en-US" dirty="0">
                <a:solidFill>
                  <a:prstClr val="black"/>
                </a:solidFill>
                <a:latin typeface="Helvetica" panose="020B0604020202020204" pitchFamily="34" charset="0"/>
                <a:cs typeface="Helvetica" panose="020B0604020202020204" pitchFamily="34" charset="0"/>
              </a:rPr>
            </a:br>
            <a:endParaRPr kumimoji="0" lang="en-US" sz="2800" b="1" i="0" u="none" strike="noStrike" kern="1200" cap="none" spc="-50" normalizeH="0" baseline="0" noProof="0" dirty="0">
              <a:ln>
                <a:noFill/>
              </a:ln>
              <a:solidFill>
                <a:prstClr val="black"/>
              </a:solidFill>
              <a:effectLst/>
              <a:uLnTx/>
              <a:uFillTx/>
              <a:latin typeface="Helvetica" panose="020B0604020202020204" pitchFamily="34" charset="0"/>
              <a:ea typeface="+mj-ea"/>
              <a:cs typeface="Helvetica" panose="020B0604020202020204" pitchFamily="34" charset="0"/>
            </a:endParaRPr>
          </a:p>
        </p:txBody>
      </p:sp>
      <p:sp>
        <p:nvSpPr>
          <p:cNvPr id="31" name="Rectangle 30">
            <a:extLst>
              <a:ext uri="{FF2B5EF4-FFF2-40B4-BE49-F238E27FC236}">
                <a16:creationId xmlns:a16="http://schemas.microsoft.com/office/drawing/2014/main" xmlns="" id="{53ADBD0E-AC30-4CB8-AD24-FD52A1B4EDE2}"/>
              </a:ext>
            </a:extLst>
          </p:cNvPr>
          <p:cNvSpPr/>
          <p:nvPr/>
        </p:nvSpPr>
        <p:spPr>
          <a:xfrm>
            <a:off x="1024469" y="1157566"/>
            <a:ext cx="10972800" cy="2743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7" name="Rectangle 36">
            <a:extLst>
              <a:ext uri="{FF2B5EF4-FFF2-40B4-BE49-F238E27FC236}">
                <a16:creationId xmlns:a16="http://schemas.microsoft.com/office/drawing/2014/main" xmlns="" id="{98F2C553-7C4B-4EA3-8730-56C48E6084F7}"/>
              </a:ext>
            </a:extLst>
          </p:cNvPr>
          <p:cNvSpPr/>
          <p:nvPr/>
        </p:nvSpPr>
        <p:spPr>
          <a:xfrm>
            <a:off x="-1" y="6812282"/>
            <a:ext cx="12192001" cy="45719"/>
          </a:xfrm>
          <a:prstGeom prst="rect">
            <a:avLst/>
          </a:prstGeom>
          <a:solidFill>
            <a:srgbClr val="FA42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 name="Rectangle 38">
            <a:extLst>
              <a:ext uri="{FF2B5EF4-FFF2-40B4-BE49-F238E27FC236}">
                <a16:creationId xmlns:a16="http://schemas.microsoft.com/office/drawing/2014/main" xmlns="" id="{0B6FA040-AED1-4CEB-B00A-8A1588CE0DE8}"/>
              </a:ext>
            </a:extLst>
          </p:cNvPr>
          <p:cNvSpPr/>
          <p:nvPr/>
        </p:nvSpPr>
        <p:spPr>
          <a:xfrm>
            <a:off x="384665" y="1157566"/>
            <a:ext cx="73152" cy="2743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 name="Rectangle 39">
            <a:extLst>
              <a:ext uri="{FF2B5EF4-FFF2-40B4-BE49-F238E27FC236}">
                <a16:creationId xmlns:a16="http://schemas.microsoft.com/office/drawing/2014/main" xmlns="" id="{DCC78C35-16D4-416B-B32D-5DC2F552672C}"/>
              </a:ext>
            </a:extLst>
          </p:cNvPr>
          <p:cNvSpPr/>
          <p:nvPr/>
        </p:nvSpPr>
        <p:spPr>
          <a:xfrm>
            <a:off x="511406" y="1157566"/>
            <a:ext cx="73152" cy="2743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1" name="Rectangle 40">
            <a:extLst>
              <a:ext uri="{FF2B5EF4-FFF2-40B4-BE49-F238E27FC236}">
                <a16:creationId xmlns:a16="http://schemas.microsoft.com/office/drawing/2014/main" xmlns="" id="{61507461-5C9A-491C-8F6C-B9026EA93C0C}"/>
              </a:ext>
            </a:extLst>
          </p:cNvPr>
          <p:cNvSpPr/>
          <p:nvPr/>
        </p:nvSpPr>
        <p:spPr>
          <a:xfrm>
            <a:off x="638147" y="1157566"/>
            <a:ext cx="73152" cy="2743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2" name="Rectangle 41">
            <a:extLst>
              <a:ext uri="{FF2B5EF4-FFF2-40B4-BE49-F238E27FC236}">
                <a16:creationId xmlns:a16="http://schemas.microsoft.com/office/drawing/2014/main" xmlns="" id="{EFC12F44-651B-48CD-9F60-57BAB57DC806}"/>
              </a:ext>
            </a:extLst>
          </p:cNvPr>
          <p:cNvSpPr/>
          <p:nvPr/>
        </p:nvSpPr>
        <p:spPr>
          <a:xfrm>
            <a:off x="764888" y="1157566"/>
            <a:ext cx="73152" cy="2743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 name="Rectangle 42">
            <a:extLst>
              <a:ext uri="{FF2B5EF4-FFF2-40B4-BE49-F238E27FC236}">
                <a16:creationId xmlns:a16="http://schemas.microsoft.com/office/drawing/2014/main" xmlns="" id="{A6D9627D-80F0-4437-899C-D8E243118C41}"/>
              </a:ext>
            </a:extLst>
          </p:cNvPr>
          <p:cNvSpPr/>
          <p:nvPr/>
        </p:nvSpPr>
        <p:spPr>
          <a:xfrm>
            <a:off x="891627" y="1157566"/>
            <a:ext cx="73152" cy="2743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3" name="TextBox 62">
            <a:extLst>
              <a:ext uri="{FF2B5EF4-FFF2-40B4-BE49-F238E27FC236}">
                <a16:creationId xmlns:a16="http://schemas.microsoft.com/office/drawing/2014/main" xmlns="" id="{4A88E337-3AED-4EC3-A595-B3A5BEBF9F89}"/>
              </a:ext>
            </a:extLst>
          </p:cNvPr>
          <p:cNvSpPr txBox="1"/>
          <p:nvPr/>
        </p:nvSpPr>
        <p:spPr>
          <a:xfrm>
            <a:off x="2913630" y="2364034"/>
            <a:ext cx="527709"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FFFFFF"/>
                </a:solidFill>
                <a:effectLst/>
                <a:uLnTx/>
                <a:uFillTx/>
                <a:latin typeface="Arial"/>
                <a:ea typeface="+mn-ea"/>
                <a:cs typeface="+mn-cs"/>
              </a:rPr>
              <a:t>01</a:t>
            </a:r>
          </a:p>
        </p:txBody>
      </p:sp>
      <p:sp>
        <p:nvSpPr>
          <p:cNvPr id="64" name="TextBox 63">
            <a:extLst>
              <a:ext uri="{FF2B5EF4-FFF2-40B4-BE49-F238E27FC236}">
                <a16:creationId xmlns:a16="http://schemas.microsoft.com/office/drawing/2014/main" xmlns="" id="{6167D7F6-CAF6-4E12-A22D-BE37285C6AEE}"/>
              </a:ext>
            </a:extLst>
          </p:cNvPr>
          <p:cNvSpPr txBox="1"/>
          <p:nvPr/>
        </p:nvSpPr>
        <p:spPr>
          <a:xfrm>
            <a:off x="2899116" y="3862683"/>
            <a:ext cx="527709"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FFFFFF"/>
                </a:solidFill>
                <a:effectLst/>
                <a:uLnTx/>
                <a:uFillTx/>
                <a:latin typeface="Arial"/>
                <a:ea typeface="+mn-ea"/>
                <a:cs typeface="+mn-cs"/>
              </a:rPr>
              <a:t>02</a:t>
            </a:r>
          </a:p>
        </p:txBody>
      </p:sp>
      <p:sp>
        <p:nvSpPr>
          <p:cNvPr id="65" name="TextBox 64">
            <a:extLst>
              <a:ext uri="{FF2B5EF4-FFF2-40B4-BE49-F238E27FC236}">
                <a16:creationId xmlns:a16="http://schemas.microsoft.com/office/drawing/2014/main" xmlns="" id="{81A98D15-18D5-4358-84F8-01AD4214528D}"/>
              </a:ext>
            </a:extLst>
          </p:cNvPr>
          <p:cNvSpPr txBox="1"/>
          <p:nvPr/>
        </p:nvSpPr>
        <p:spPr>
          <a:xfrm>
            <a:off x="2899116" y="5370199"/>
            <a:ext cx="527709"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FFFFFF"/>
                </a:solidFill>
                <a:effectLst/>
                <a:uLnTx/>
                <a:uFillTx/>
                <a:latin typeface="Arial"/>
                <a:ea typeface="+mn-ea"/>
                <a:cs typeface="+mn-cs"/>
              </a:rPr>
              <a:t>03</a:t>
            </a:r>
          </a:p>
        </p:txBody>
      </p:sp>
      <p:graphicFrame>
        <p:nvGraphicFramePr>
          <p:cNvPr id="66" name="Content Placeholder 4">
            <a:extLst>
              <a:ext uri="{FF2B5EF4-FFF2-40B4-BE49-F238E27FC236}">
                <a16:creationId xmlns:a16="http://schemas.microsoft.com/office/drawing/2014/main" xmlns="" id="{FC9BD8B0-1754-432E-9336-EF78BBE0E376}"/>
              </a:ext>
            </a:extLst>
          </p:cNvPr>
          <p:cNvGraphicFramePr>
            <a:graphicFrameLocks/>
          </p:cNvGraphicFramePr>
          <p:nvPr>
            <p:extLst>
              <p:ext uri="{D42A27DB-BD31-4B8C-83A1-F6EECF244321}">
                <p14:modId xmlns:p14="http://schemas.microsoft.com/office/powerpoint/2010/main" val="3497752298"/>
              </p:ext>
            </p:extLst>
          </p:nvPr>
        </p:nvGraphicFramePr>
        <p:xfrm>
          <a:off x="1042833" y="1424985"/>
          <a:ext cx="10106335" cy="4132279"/>
        </p:xfrm>
        <a:graphic>
          <a:graphicData uri="http://schemas.openxmlformats.org/drawingml/2006/table">
            <a:tbl>
              <a:tblPr firstRow="1" firstCol="1" bandRow="1"/>
              <a:tblGrid>
                <a:gridCol w="5152686">
                  <a:extLst>
                    <a:ext uri="{9D8B030D-6E8A-4147-A177-3AD203B41FA5}">
                      <a16:colId xmlns:a16="http://schemas.microsoft.com/office/drawing/2014/main" xmlns="" val="20001"/>
                    </a:ext>
                  </a:extLst>
                </a:gridCol>
                <a:gridCol w="4953649">
                  <a:extLst>
                    <a:ext uri="{9D8B030D-6E8A-4147-A177-3AD203B41FA5}">
                      <a16:colId xmlns:a16="http://schemas.microsoft.com/office/drawing/2014/main" xmlns="" val="20002"/>
                    </a:ext>
                  </a:extLst>
                </a:gridCol>
              </a:tblGrid>
              <a:tr h="668311">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lgn="ctr"/>
                      <a:r>
                        <a:rPr lang="en-US" sz="2200" b="1" i="0" cap="none" spc="-20" baseline="0">
                          <a:solidFill>
                            <a:srgbClr val="FFFFFF"/>
                          </a:solidFill>
                          <a:latin typeface="Arial" panose="020B0604020202020204" pitchFamily="34" charset="0"/>
                          <a:ea typeface="Source Sans Pro" charset="0"/>
                          <a:cs typeface="Arial" panose="020B0604020202020204" pitchFamily="34" charset="0"/>
                        </a:rPr>
                        <a:t>Arguments</a:t>
                      </a:r>
                    </a:p>
                  </a:txBody>
                  <a:tcPr marL="121761" marR="121761" marT="72166" marB="72166"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7F7F7F">
                          <a:alpha val="50196"/>
                        </a:srgbClr>
                      </a:solidFill>
                      <a:prstDash val="solid"/>
                      <a:round/>
                      <a:headEnd type="none" w="med" len="med"/>
                      <a:tailEnd type="none" w="med" len="med"/>
                    </a:lnT>
                    <a:lnB w="6350" cap="flat" cmpd="sng" algn="ctr">
                      <a:solidFill>
                        <a:srgbClr val="7F7F7F">
                          <a:alpha val="50196"/>
                        </a:srgbClr>
                      </a:solidFill>
                      <a:prstDash val="solid"/>
                      <a:round/>
                      <a:headEnd type="none" w="med" len="med"/>
                      <a:tailEnd type="none" w="med" len="med"/>
                    </a:lnB>
                    <a:lnTlToBr w="12700" cmpd="sng">
                      <a:noFill/>
                      <a:prstDash val="solid"/>
                    </a:lnTlToBr>
                    <a:lnBlToTr w="12700" cmpd="sng">
                      <a:noFill/>
                      <a:prstDash val="solid"/>
                    </a:lnBlToTr>
                    <a:solidFill>
                      <a:srgbClr val="FA4616"/>
                    </a:solidFill>
                  </a:tcPr>
                </a:tc>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lgn="ctr"/>
                      <a:r>
                        <a:rPr lang="en-US" sz="2200" b="1" i="0" cap="none" spc="-20" baseline="0">
                          <a:solidFill>
                            <a:srgbClr val="FFFFFF"/>
                          </a:solidFill>
                          <a:latin typeface="Arial" panose="020B0604020202020204" pitchFamily="34" charset="0"/>
                          <a:ea typeface="Source Sans Pro" charset="0"/>
                          <a:cs typeface="Arial" panose="020B0604020202020204" pitchFamily="34" charset="0"/>
                        </a:rPr>
                        <a:t>Variables</a:t>
                      </a:r>
                    </a:p>
                  </a:txBody>
                  <a:tcPr marL="121761" marR="121761" marT="72166" marB="72166"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7F7F7F">
                          <a:alpha val="50196"/>
                        </a:srgbClr>
                      </a:solidFill>
                      <a:prstDash val="solid"/>
                      <a:round/>
                      <a:headEnd type="none" w="med" len="med"/>
                      <a:tailEnd type="none" w="med" len="med"/>
                    </a:lnT>
                    <a:lnB w="6350" cap="flat" cmpd="sng" algn="ctr">
                      <a:solidFill>
                        <a:srgbClr val="7F7F7F">
                          <a:alpha val="50196"/>
                        </a:srgbClr>
                      </a:solidFill>
                      <a:prstDash val="solid"/>
                      <a:round/>
                      <a:headEnd type="none" w="med" len="med"/>
                      <a:tailEnd type="none" w="med" len="med"/>
                    </a:lnB>
                    <a:lnTlToBr w="12700" cmpd="sng">
                      <a:noFill/>
                      <a:prstDash val="solid"/>
                    </a:lnTlToBr>
                    <a:lnBlToTr w="12700" cmpd="sng">
                      <a:noFill/>
                      <a:prstDash val="solid"/>
                    </a:lnBlToTr>
                    <a:solidFill>
                      <a:srgbClr val="FA4616"/>
                    </a:solidFill>
                  </a:tcPr>
                </a:tc>
                <a:extLst>
                  <a:ext uri="{0D108BD9-81ED-4DB2-BD59-A6C34878D82A}">
                    <a16:rowId xmlns:a16="http://schemas.microsoft.com/office/drawing/2014/main" xmlns="" val="10000"/>
                  </a:ext>
                </a:extLst>
              </a:tr>
              <a:tr h="865992">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lgn="l"/>
                      <a:r>
                        <a:rPr lang="en-US" sz="1900" b="0" i="0" cap="none" spc="-20">
                          <a:solidFill>
                            <a:schemeClr val="tx1"/>
                          </a:solidFill>
                          <a:latin typeface="Arial" panose="020B0604020202020204" pitchFamily="34" charset="0"/>
                          <a:ea typeface="Source Sans Pro" charset="0"/>
                          <a:cs typeface="Arial" panose="020B0604020202020204" pitchFamily="34" charset="0"/>
                        </a:rPr>
                        <a:t>Argument stores data and passes it between workflows</a:t>
                      </a:r>
                    </a:p>
                  </a:txBody>
                  <a:tcPr marL="121761" marR="121761" marT="72166" marB="72166" anchor="ctr">
                    <a:lnL w="6350" cap="flat" cmpd="sng" algn="ctr">
                      <a:solidFill>
                        <a:srgbClr val="7F7F7F">
                          <a:alpha val="50196"/>
                        </a:srgbClr>
                      </a:solidFill>
                      <a:prstDash val="solid"/>
                      <a:round/>
                      <a:headEnd type="none" w="med" len="med"/>
                      <a:tailEnd type="none" w="med" len="med"/>
                    </a:lnL>
                    <a:lnR w="6350" cap="flat" cmpd="sng" algn="ctr">
                      <a:solidFill>
                        <a:srgbClr val="7F7F7F">
                          <a:alpha val="50196"/>
                        </a:srgbClr>
                      </a:solidFill>
                      <a:prstDash val="solid"/>
                      <a:round/>
                      <a:headEnd type="none" w="med" len="med"/>
                      <a:tailEnd type="none" w="med" len="med"/>
                    </a:lnR>
                    <a:lnT w="6350" cap="flat" cmpd="sng" algn="ctr">
                      <a:solidFill>
                        <a:srgbClr val="7F7F7F">
                          <a:alpha val="50196"/>
                        </a:srgbClr>
                      </a:solidFill>
                      <a:prstDash val="solid"/>
                      <a:round/>
                      <a:headEnd type="none" w="med" len="med"/>
                      <a:tailEnd type="none" w="med" len="med"/>
                    </a:lnT>
                    <a:lnB w="6350" cap="flat" cmpd="sng" algn="ctr">
                      <a:solidFill>
                        <a:srgbClr val="7F7F7F">
                          <a:alpha val="50196"/>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a:r>
                        <a:rPr lang="en-US" sz="1900" b="0" i="0" cap="none" spc="-20">
                          <a:solidFill>
                            <a:schemeClr val="tx1"/>
                          </a:solidFill>
                          <a:latin typeface="Arial" panose="020B0604020202020204" pitchFamily="34" charset="0"/>
                          <a:ea typeface="Source Sans Pro" charset="0"/>
                          <a:cs typeface="Arial" panose="020B0604020202020204" pitchFamily="34" charset="0"/>
                        </a:rPr>
                        <a:t>Variable stores data and passes it between activities</a:t>
                      </a:r>
                    </a:p>
                  </a:txBody>
                  <a:tcPr marL="121761" marR="121761" marT="72166" marB="72166" anchor="ctr">
                    <a:lnL w="6350" cap="flat" cmpd="sng" algn="ctr">
                      <a:solidFill>
                        <a:srgbClr val="7F7F7F">
                          <a:alpha val="50196"/>
                        </a:srgbClr>
                      </a:solidFill>
                      <a:prstDash val="solid"/>
                      <a:round/>
                      <a:headEnd type="none" w="med" len="med"/>
                      <a:tailEnd type="none" w="med" len="med"/>
                    </a:lnL>
                    <a:lnR w="6350" cap="flat" cmpd="sng" algn="ctr">
                      <a:solidFill>
                        <a:srgbClr val="7F7F7F">
                          <a:alpha val="50196"/>
                        </a:srgbClr>
                      </a:solidFill>
                      <a:prstDash val="solid"/>
                      <a:round/>
                      <a:headEnd type="none" w="med" len="med"/>
                      <a:tailEnd type="none" w="med" len="med"/>
                    </a:lnR>
                    <a:lnT w="6350" cap="flat" cmpd="sng" algn="ctr">
                      <a:solidFill>
                        <a:srgbClr val="7F7F7F">
                          <a:alpha val="50196"/>
                        </a:srgbClr>
                      </a:solidFill>
                      <a:prstDash val="solid"/>
                      <a:round/>
                      <a:headEnd type="none" w="med" len="med"/>
                      <a:tailEnd type="none" w="med" len="med"/>
                    </a:lnT>
                    <a:lnB w="6350" cap="flat" cmpd="sng" algn="ctr">
                      <a:solidFill>
                        <a:srgbClr val="7F7F7F">
                          <a:alpha val="50196"/>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xmlns="" val="10001"/>
                  </a:ext>
                </a:extLst>
              </a:tr>
              <a:tr h="865992">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lgn="l"/>
                      <a:r>
                        <a:rPr lang="en-US" sz="1900" b="0" i="0" cap="none" spc="-20" dirty="0">
                          <a:solidFill>
                            <a:schemeClr val="tx1"/>
                          </a:solidFill>
                          <a:latin typeface="Arial" panose="020B0604020202020204" pitchFamily="34" charset="0"/>
                          <a:ea typeface="Source Sans Pro" charset="0"/>
                          <a:cs typeface="Arial" panose="020B0604020202020204" pitchFamily="34" charset="0"/>
                        </a:rPr>
                        <a:t>It can be used across multiple workflows (direction to be defined)</a:t>
                      </a:r>
                    </a:p>
                  </a:txBody>
                  <a:tcPr marL="121761" marR="121761" marT="72166" marB="72166" anchor="ctr">
                    <a:lnL w="6350" cap="flat" cmpd="sng" algn="ctr">
                      <a:solidFill>
                        <a:srgbClr val="7F7F7F">
                          <a:alpha val="50196"/>
                        </a:srgbClr>
                      </a:solidFill>
                      <a:prstDash val="solid"/>
                      <a:round/>
                      <a:headEnd type="none" w="med" len="med"/>
                      <a:tailEnd type="none" w="med" len="med"/>
                    </a:lnL>
                    <a:lnR w="6350" cap="flat" cmpd="sng" algn="ctr">
                      <a:solidFill>
                        <a:srgbClr val="7F7F7F">
                          <a:alpha val="50196"/>
                        </a:srgbClr>
                      </a:solidFill>
                      <a:prstDash val="solid"/>
                      <a:round/>
                      <a:headEnd type="none" w="med" len="med"/>
                      <a:tailEnd type="none" w="med" len="med"/>
                    </a:lnR>
                    <a:lnT w="6350" cap="flat" cmpd="sng" algn="ctr">
                      <a:solidFill>
                        <a:srgbClr val="7F7F7F">
                          <a:alpha val="50196"/>
                        </a:srgbClr>
                      </a:solidFill>
                      <a:prstDash val="solid"/>
                      <a:round/>
                      <a:headEnd type="none" w="med" len="med"/>
                      <a:tailEnd type="none" w="med" len="med"/>
                    </a:lnT>
                    <a:lnB w="6350" cap="flat" cmpd="sng" algn="ctr">
                      <a:solidFill>
                        <a:srgbClr val="7F7F7F">
                          <a:alpha val="50196"/>
                        </a:srgbClr>
                      </a:solid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a:r>
                        <a:rPr lang="en-US" sz="1900" b="0" i="0" cap="none" spc="-20" dirty="0">
                          <a:solidFill>
                            <a:schemeClr val="tx1"/>
                          </a:solidFill>
                          <a:latin typeface="Arial" panose="020B0604020202020204" pitchFamily="34" charset="0"/>
                          <a:ea typeface="Source Sans Pro" charset="0"/>
                          <a:cs typeface="Arial" panose="020B0604020202020204" pitchFamily="34" charset="0"/>
                        </a:rPr>
                        <a:t>It is limited to the workflow in which it is defined</a:t>
                      </a:r>
                    </a:p>
                  </a:txBody>
                  <a:tcPr marL="121761" marR="121761" marT="72166" marB="72166" anchor="ctr">
                    <a:lnL w="6350" cap="flat" cmpd="sng" algn="ctr">
                      <a:solidFill>
                        <a:srgbClr val="7F7F7F">
                          <a:alpha val="50196"/>
                        </a:srgbClr>
                      </a:solidFill>
                      <a:prstDash val="solid"/>
                      <a:round/>
                      <a:headEnd type="none" w="med" len="med"/>
                      <a:tailEnd type="none" w="med" len="med"/>
                    </a:lnL>
                    <a:lnR w="6350" cap="flat" cmpd="sng" algn="ctr">
                      <a:solidFill>
                        <a:srgbClr val="7F7F7F">
                          <a:alpha val="50196"/>
                        </a:srgbClr>
                      </a:solidFill>
                      <a:prstDash val="solid"/>
                      <a:round/>
                      <a:headEnd type="none" w="med" len="med"/>
                      <a:tailEnd type="none" w="med" len="med"/>
                    </a:lnR>
                    <a:lnT w="6350" cap="flat" cmpd="sng" algn="ctr">
                      <a:solidFill>
                        <a:srgbClr val="7F7F7F">
                          <a:alpha val="50196"/>
                        </a:srgbClr>
                      </a:solidFill>
                      <a:prstDash val="solid"/>
                      <a:round/>
                      <a:headEnd type="none" w="med" len="med"/>
                      <a:tailEnd type="none" w="med" len="med"/>
                    </a:lnT>
                    <a:lnB w="6350" cap="flat" cmpd="sng" algn="ctr">
                      <a:solidFill>
                        <a:srgbClr val="7F7F7F">
                          <a:alpha val="50196"/>
                        </a:srgbClr>
                      </a:solid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extLst>
                  <a:ext uri="{0D108BD9-81ED-4DB2-BD59-A6C34878D82A}">
                    <a16:rowId xmlns:a16="http://schemas.microsoft.com/office/drawing/2014/main" xmlns="" val="10002"/>
                  </a:ext>
                </a:extLst>
              </a:tr>
              <a:tr h="865992">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lgn="l"/>
                      <a:r>
                        <a:rPr lang="en-US" sz="1900" b="0" i="0" cap="none" spc="-20" dirty="0">
                          <a:solidFill>
                            <a:schemeClr val="tx1"/>
                          </a:solidFill>
                          <a:latin typeface="Arial" panose="020B0604020202020204" pitchFamily="34" charset="0"/>
                          <a:ea typeface="Source Sans Pro" charset="0"/>
                          <a:cs typeface="Arial" panose="020B0604020202020204" pitchFamily="34" charset="0"/>
                        </a:rPr>
                        <a:t>It is created &amp; modified through the Arguments Panel</a:t>
                      </a:r>
                    </a:p>
                  </a:txBody>
                  <a:tcPr marL="121761" marR="121761" marT="72166" marB="72166" anchor="ctr">
                    <a:lnL w="6350" cap="flat" cmpd="sng" algn="ctr">
                      <a:solidFill>
                        <a:srgbClr val="7F7F7F">
                          <a:alpha val="50196"/>
                        </a:srgbClr>
                      </a:solidFill>
                      <a:prstDash val="solid"/>
                      <a:round/>
                      <a:headEnd type="none" w="med" len="med"/>
                      <a:tailEnd type="none" w="med" len="med"/>
                    </a:lnL>
                    <a:lnR w="6350" cap="flat" cmpd="sng" algn="ctr">
                      <a:solidFill>
                        <a:srgbClr val="7F7F7F">
                          <a:alpha val="50196"/>
                        </a:srgbClr>
                      </a:solidFill>
                      <a:prstDash val="solid"/>
                      <a:round/>
                      <a:headEnd type="none" w="med" len="med"/>
                      <a:tailEnd type="none" w="med" len="med"/>
                    </a:lnR>
                    <a:lnT w="6350" cap="flat" cmpd="sng" algn="ctr">
                      <a:solidFill>
                        <a:srgbClr val="7F7F7F">
                          <a:alpha val="50196"/>
                        </a:srgbClr>
                      </a:solidFill>
                      <a:prstDash val="solid"/>
                      <a:round/>
                      <a:headEnd type="none" w="med" len="med"/>
                      <a:tailEnd type="none" w="med" len="med"/>
                    </a:lnT>
                    <a:lnB w="6350" cap="flat" cmpd="sng" algn="ctr">
                      <a:solidFill>
                        <a:srgbClr val="7F7F7F">
                          <a:alpha val="50196"/>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a:r>
                        <a:rPr lang="en-US" sz="1900" b="0" i="0" cap="none" spc="-20" dirty="0">
                          <a:solidFill>
                            <a:schemeClr val="tx1"/>
                          </a:solidFill>
                          <a:latin typeface="Arial" panose="020B0604020202020204" pitchFamily="34" charset="0"/>
                          <a:ea typeface="Source Sans Pro" charset="0"/>
                          <a:cs typeface="Arial" panose="020B0604020202020204" pitchFamily="34" charset="0"/>
                        </a:rPr>
                        <a:t>It is created &amp; modified through the Variables Panel</a:t>
                      </a:r>
                    </a:p>
                  </a:txBody>
                  <a:tcPr marL="121761" marR="121761" marT="72166" marB="72166" anchor="ctr">
                    <a:lnL w="6350" cap="flat" cmpd="sng" algn="ctr">
                      <a:solidFill>
                        <a:srgbClr val="7F7F7F">
                          <a:alpha val="50196"/>
                        </a:srgbClr>
                      </a:solidFill>
                      <a:prstDash val="solid"/>
                      <a:round/>
                      <a:headEnd type="none" w="med" len="med"/>
                      <a:tailEnd type="none" w="med" len="med"/>
                    </a:lnL>
                    <a:lnR w="6350" cap="flat" cmpd="sng" algn="ctr">
                      <a:solidFill>
                        <a:srgbClr val="7F7F7F">
                          <a:alpha val="50196"/>
                        </a:srgbClr>
                      </a:solidFill>
                      <a:prstDash val="solid"/>
                      <a:round/>
                      <a:headEnd type="none" w="med" len="med"/>
                      <a:tailEnd type="none" w="med" len="med"/>
                    </a:lnR>
                    <a:lnT w="6350" cap="flat" cmpd="sng" algn="ctr">
                      <a:solidFill>
                        <a:srgbClr val="7F7F7F">
                          <a:alpha val="50196"/>
                        </a:srgbClr>
                      </a:solidFill>
                      <a:prstDash val="solid"/>
                      <a:round/>
                      <a:headEnd type="none" w="med" len="med"/>
                      <a:tailEnd type="none" w="med" len="med"/>
                    </a:lnT>
                    <a:lnB w="6350" cap="flat" cmpd="sng" algn="ctr">
                      <a:solidFill>
                        <a:srgbClr val="7F7F7F">
                          <a:alpha val="50196"/>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3"/>
                  </a:ext>
                </a:extLst>
              </a:tr>
              <a:tr h="865992">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lgn="l"/>
                      <a:r>
                        <a:rPr lang="en-US" sz="1900" b="0" i="0" cap="none" spc="-20">
                          <a:solidFill>
                            <a:schemeClr val="tx1"/>
                          </a:solidFill>
                          <a:latin typeface="Arial" panose="020B0604020202020204" pitchFamily="34" charset="0"/>
                          <a:ea typeface="Source Sans Pro" charset="0"/>
                          <a:cs typeface="Arial" panose="020B0604020202020204" pitchFamily="34" charset="0"/>
                        </a:rPr>
                        <a:t>It is defined by properties: Name, Direction, Type, Default Value</a:t>
                      </a:r>
                    </a:p>
                  </a:txBody>
                  <a:tcPr marL="121761" marR="121761" marT="72166" marB="72166" anchor="ctr">
                    <a:lnL w="6350" cap="flat" cmpd="sng" algn="ctr">
                      <a:solidFill>
                        <a:srgbClr val="7F7F7F">
                          <a:alpha val="50196"/>
                        </a:srgbClr>
                      </a:solidFill>
                      <a:prstDash val="solid"/>
                      <a:round/>
                      <a:headEnd type="none" w="med" len="med"/>
                      <a:tailEnd type="none" w="med" len="med"/>
                    </a:lnL>
                    <a:lnR w="6350" cap="flat" cmpd="sng" algn="ctr">
                      <a:solidFill>
                        <a:srgbClr val="7F7F7F">
                          <a:alpha val="50196"/>
                        </a:srgbClr>
                      </a:solidFill>
                      <a:prstDash val="solid"/>
                      <a:round/>
                      <a:headEnd type="none" w="med" len="med"/>
                      <a:tailEnd type="none" w="med" len="med"/>
                    </a:lnR>
                    <a:lnT w="6350" cap="flat" cmpd="sng" algn="ctr">
                      <a:solidFill>
                        <a:srgbClr val="7F7F7F">
                          <a:alpha val="50196"/>
                        </a:srgbClr>
                      </a:solidFill>
                      <a:prstDash val="solid"/>
                      <a:round/>
                      <a:headEnd type="none" w="med" len="med"/>
                      <a:tailEnd type="none" w="med" len="med"/>
                    </a:lnT>
                    <a:lnB w="6350" cap="flat" cmpd="sng" algn="ctr">
                      <a:solidFill>
                        <a:srgbClr val="7F7F7F">
                          <a:alpha val="50196"/>
                        </a:srgbClr>
                      </a:solid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900" b="0" i="0" cap="none" spc="-20" dirty="0">
                          <a:solidFill>
                            <a:schemeClr val="tx1"/>
                          </a:solidFill>
                          <a:latin typeface="Arial" panose="020B0604020202020204" pitchFamily="34" charset="0"/>
                          <a:ea typeface="Source Sans Pro" charset="0"/>
                          <a:cs typeface="Arial" panose="020B0604020202020204" pitchFamily="34" charset="0"/>
                        </a:rPr>
                        <a:t>It is defined by properties: Name, Type, Scope, Default Value</a:t>
                      </a:r>
                    </a:p>
                  </a:txBody>
                  <a:tcPr marL="121761" marR="121761" marT="72166" marB="72166" anchor="ctr">
                    <a:lnL w="6350" cap="flat" cmpd="sng" algn="ctr">
                      <a:solidFill>
                        <a:srgbClr val="7F7F7F">
                          <a:alpha val="50196"/>
                        </a:srgbClr>
                      </a:solidFill>
                      <a:prstDash val="solid"/>
                      <a:round/>
                      <a:headEnd type="none" w="med" len="med"/>
                      <a:tailEnd type="none" w="med" len="med"/>
                    </a:lnL>
                    <a:lnR w="6350" cap="flat" cmpd="sng" algn="ctr">
                      <a:solidFill>
                        <a:srgbClr val="7F7F7F">
                          <a:alpha val="50196"/>
                        </a:srgbClr>
                      </a:solidFill>
                      <a:prstDash val="solid"/>
                      <a:round/>
                      <a:headEnd type="none" w="med" len="med"/>
                      <a:tailEnd type="none" w="med" len="med"/>
                    </a:lnR>
                    <a:lnT w="6350" cap="flat" cmpd="sng" algn="ctr">
                      <a:solidFill>
                        <a:srgbClr val="7F7F7F">
                          <a:alpha val="50196"/>
                        </a:srgbClr>
                      </a:solidFill>
                      <a:prstDash val="solid"/>
                      <a:round/>
                      <a:headEnd type="none" w="med" len="med"/>
                      <a:tailEnd type="none" w="med" len="med"/>
                    </a:lnT>
                    <a:lnB w="6350" cap="flat" cmpd="sng" algn="ctr">
                      <a:solidFill>
                        <a:srgbClr val="7F7F7F">
                          <a:alpha val="50196"/>
                        </a:srgbClr>
                      </a:solid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extLst>
                  <a:ext uri="{0D108BD9-81ED-4DB2-BD59-A6C34878D82A}">
                    <a16:rowId xmlns:a16="http://schemas.microsoft.com/office/drawing/2014/main" xmlns="" val="10004"/>
                  </a:ext>
                </a:extLst>
              </a:tr>
            </a:tbl>
          </a:graphicData>
        </a:graphic>
      </p:graphicFrame>
    </p:spTree>
    <p:custDataLst>
      <p:tags r:id="rId1"/>
    </p:custDataLst>
    <p:extLst>
      <p:ext uri="{BB962C8B-B14F-4D97-AF65-F5344CB8AC3E}">
        <p14:creationId xmlns:p14="http://schemas.microsoft.com/office/powerpoint/2010/main" val="347461073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xmlns="" id="{315B12EF-73AA-45B9-8ED1-1CEA999685FB}"/>
              </a:ext>
            </a:extLst>
          </p:cNvPr>
          <p:cNvPicPr>
            <a:picLocks noChangeAspect="1"/>
          </p:cNvPicPr>
          <p:nvPr/>
        </p:nvPicPr>
        <p:blipFill>
          <a:blip r:embed="rId4"/>
          <a:srcRect/>
          <a:stretch/>
        </p:blipFill>
        <p:spPr>
          <a:xfrm>
            <a:off x="10353196" y="349030"/>
            <a:ext cx="1419987" cy="325698"/>
          </a:xfrm>
          <a:prstGeom prst="rect">
            <a:avLst/>
          </a:prstGeom>
        </p:spPr>
      </p:pic>
      <p:sp>
        <p:nvSpPr>
          <p:cNvPr id="23" name="Freeform: Shape 41">
            <a:extLst>
              <a:ext uri="{FF2B5EF4-FFF2-40B4-BE49-F238E27FC236}">
                <a16:creationId xmlns:a16="http://schemas.microsoft.com/office/drawing/2014/main" xmlns="" id="{107486C9-CB0B-4CA7-A35A-8B31BD58AAA8}"/>
              </a:ext>
            </a:extLst>
          </p:cNvPr>
          <p:cNvSpPr txBox="1">
            <a:spLocks/>
          </p:cNvSpPr>
          <p:nvPr/>
        </p:nvSpPr>
        <p:spPr>
          <a:xfrm rot="16200000">
            <a:off x="9350039" y="515505"/>
            <a:ext cx="520273" cy="520405"/>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chemeClr val="bg1">
              <a:lumMod val="85000"/>
              <a:alpha val="50000"/>
            </a:schemeClr>
          </a:solidFill>
        </p:spPr>
        <p:txBody>
          <a:bodyPr wrap="square">
            <a:noAutofit/>
          </a:bodyPr>
          <a:lstStyle>
            <a:lvl1pPr marL="0" indent="0" algn="l" defTabSz="457200" rtl="0" eaLnBrk="1" latinLnBrk="0" hangingPunct="1">
              <a:spcBef>
                <a:spcPts val="1000"/>
              </a:spcBef>
              <a:buFont typeface="Arial"/>
              <a:buNone/>
              <a:defRPr sz="14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14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14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14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1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1000"/>
              </a:spcBef>
              <a:spcAft>
                <a:spcPts val="0"/>
              </a:spcAft>
              <a:buClrTx/>
              <a:buSzTx/>
              <a:buFont typeface="Arial"/>
              <a:buNone/>
              <a:tabLst/>
              <a:defRPr/>
            </a:pPr>
            <a:r>
              <a:rPr kumimoji="0" lang="en-US" sz="1400" b="0" i="0" u="none" strike="noStrike" kern="1200" cap="none" spc="0" normalizeH="0" baseline="0" noProof="0">
                <a:ln>
                  <a:noFill/>
                </a:ln>
                <a:solidFill>
                  <a:prstClr val="white">
                    <a:alpha val="0"/>
                  </a:prstClr>
                </a:solidFill>
                <a:effectLst/>
                <a:uLnTx/>
                <a:uFillTx/>
                <a:latin typeface="Arial"/>
                <a:ea typeface="+mn-ea"/>
                <a:cs typeface="Arial"/>
              </a:rPr>
              <a:t> </a:t>
            </a:r>
          </a:p>
        </p:txBody>
      </p:sp>
      <p:sp>
        <p:nvSpPr>
          <p:cNvPr id="24" name="TextBox 23">
            <a:extLst>
              <a:ext uri="{FF2B5EF4-FFF2-40B4-BE49-F238E27FC236}">
                <a16:creationId xmlns:a16="http://schemas.microsoft.com/office/drawing/2014/main" xmlns="" id="{06C24D5D-838D-4538-9DDD-5D6A300F05FD}"/>
              </a:ext>
            </a:extLst>
          </p:cNvPr>
          <p:cNvSpPr txBox="1">
            <a:spLocks/>
          </p:cNvSpPr>
          <p:nvPr/>
        </p:nvSpPr>
        <p:spPr>
          <a:xfrm>
            <a:off x="7041922" y="1"/>
            <a:ext cx="2011251" cy="783591"/>
          </a:xfrm>
          <a:custGeom>
            <a:avLst/>
            <a:gdLst>
              <a:gd name="connsiteX0" fmla="*/ 0 w 2010727"/>
              <a:gd name="connsiteY0" fmla="*/ 0 h 783591"/>
              <a:gd name="connsiteX1" fmla="*/ 554656 w 2010727"/>
              <a:gd name="connsiteY1" fmla="*/ 0 h 783591"/>
              <a:gd name="connsiteX2" fmla="*/ 572969 w 2010727"/>
              <a:gd name="connsiteY2" fmla="*/ 33738 h 783591"/>
              <a:gd name="connsiteX3" fmla="*/ 1005363 w 2010727"/>
              <a:gd name="connsiteY3" fmla="*/ 263640 h 783591"/>
              <a:gd name="connsiteX4" fmla="*/ 1437757 w 2010727"/>
              <a:gd name="connsiteY4" fmla="*/ 33738 h 783591"/>
              <a:gd name="connsiteX5" fmla="*/ 1456070 w 2010727"/>
              <a:gd name="connsiteY5" fmla="*/ 0 h 783591"/>
              <a:gd name="connsiteX6" fmla="*/ 2010727 w 2010727"/>
              <a:gd name="connsiteY6" fmla="*/ 0 h 783591"/>
              <a:gd name="connsiteX7" fmla="*/ 1964925 w 2010727"/>
              <a:gd name="connsiteY7" fmla="*/ 147550 h 783591"/>
              <a:gd name="connsiteX8" fmla="*/ 1005363 w 2010727"/>
              <a:gd name="connsiteY8" fmla="*/ 783591 h 783591"/>
              <a:gd name="connsiteX9" fmla="*/ 45802 w 2010727"/>
              <a:gd name="connsiteY9" fmla="*/ 147550 h 783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10727" h="783591">
                <a:moveTo>
                  <a:pt x="0" y="0"/>
                </a:moveTo>
                <a:lnTo>
                  <a:pt x="554656" y="0"/>
                </a:lnTo>
                <a:lnTo>
                  <a:pt x="572969" y="33738"/>
                </a:lnTo>
                <a:cubicBezTo>
                  <a:pt x="666677" y="172444"/>
                  <a:pt x="825370" y="263640"/>
                  <a:pt x="1005363" y="263640"/>
                </a:cubicBezTo>
                <a:cubicBezTo>
                  <a:pt x="1185356" y="263640"/>
                  <a:pt x="1344049" y="172444"/>
                  <a:pt x="1437757" y="33738"/>
                </a:cubicBezTo>
                <a:lnTo>
                  <a:pt x="1456070" y="0"/>
                </a:lnTo>
                <a:lnTo>
                  <a:pt x="2010727" y="0"/>
                </a:lnTo>
                <a:lnTo>
                  <a:pt x="1964925" y="147550"/>
                </a:lnTo>
                <a:cubicBezTo>
                  <a:pt x="1806831" y="521325"/>
                  <a:pt x="1436725" y="783591"/>
                  <a:pt x="1005363" y="783591"/>
                </a:cubicBezTo>
                <a:cubicBezTo>
                  <a:pt x="574001" y="783591"/>
                  <a:pt x="203895" y="521325"/>
                  <a:pt x="45802" y="147550"/>
                </a:cubicBezTo>
                <a:close/>
              </a:path>
            </a:pathLst>
          </a:custGeom>
          <a:solidFill>
            <a:schemeClr val="bg1">
              <a:lumMod val="85000"/>
              <a:alpha val="50000"/>
            </a:schemeClr>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1000"/>
              </a:spcBef>
              <a:spcAft>
                <a:spcPts val="0"/>
              </a:spcAft>
              <a:buClrTx/>
              <a:buSzTx/>
              <a:buFont typeface="Arial"/>
              <a:buNone/>
              <a:tabLst/>
              <a:defRPr/>
            </a:pPr>
            <a:r>
              <a:rPr kumimoji="0" lang="en-US" sz="2000" b="0" i="0" u="none" strike="noStrike" kern="1200" cap="none" spc="0" normalizeH="0" baseline="0" noProof="0">
                <a:ln>
                  <a:noFill/>
                </a:ln>
                <a:solidFill>
                  <a:prstClr val="white">
                    <a:alpha val="0"/>
                  </a:prstClr>
                </a:solidFill>
                <a:effectLst/>
                <a:uLnTx/>
                <a:uFillTx/>
                <a:latin typeface="Arial"/>
                <a:ea typeface="+mn-ea"/>
                <a:cs typeface="Arial"/>
              </a:rPr>
              <a:t> </a:t>
            </a:r>
          </a:p>
        </p:txBody>
      </p:sp>
      <p:grpSp>
        <p:nvGrpSpPr>
          <p:cNvPr id="25" name="Group 24">
            <a:extLst>
              <a:ext uri="{FF2B5EF4-FFF2-40B4-BE49-F238E27FC236}">
                <a16:creationId xmlns:a16="http://schemas.microsoft.com/office/drawing/2014/main" xmlns="" id="{A31CAD9F-F30B-4992-BA61-4038E6DC28DD}"/>
              </a:ext>
            </a:extLst>
          </p:cNvPr>
          <p:cNvGrpSpPr/>
          <p:nvPr/>
        </p:nvGrpSpPr>
        <p:grpSpPr>
          <a:xfrm>
            <a:off x="6991767" y="244608"/>
            <a:ext cx="4972747" cy="549346"/>
            <a:chOff x="6989946" y="244608"/>
            <a:chExt cx="4971452" cy="549346"/>
          </a:xfrm>
        </p:grpSpPr>
        <p:sp>
          <p:nvSpPr>
            <p:cNvPr id="26" name="Freeform: Shape 25">
              <a:extLst>
                <a:ext uri="{FF2B5EF4-FFF2-40B4-BE49-F238E27FC236}">
                  <a16:creationId xmlns:a16="http://schemas.microsoft.com/office/drawing/2014/main" xmlns="" id="{085B2156-6479-48C3-820F-1BA99C6A8199}"/>
                </a:ext>
              </a:extLst>
            </p:cNvPr>
            <p:cNvSpPr/>
            <p:nvPr userDrawn="1"/>
          </p:nvSpPr>
          <p:spPr>
            <a:xfrm rot="5400000">
              <a:off x="11021749" y="-145696"/>
              <a:ext cx="549346" cy="1329953"/>
            </a:xfrm>
            <a:custGeom>
              <a:avLst/>
              <a:gdLst>
                <a:gd name="connsiteX0" fmla="*/ 520400 w 549346"/>
                <a:gd name="connsiteY0" fmla="*/ 28951 h 1329953"/>
                <a:gd name="connsiteX1" fmla="*/ 520400 w 549346"/>
                <a:gd name="connsiteY1" fmla="*/ 7 h 1329953"/>
                <a:gd name="connsiteX2" fmla="*/ 549346 w 549346"/>
                <a:gd name="connsiteY2" fmla="*/ 7 h 1329953"/>
                <a:gd name="connsiteX3" fmla="*/ 549346 w 549346"/>
                <a:gd name="connsiteY3" fmla="*/ 28951 h 1329953"/>
                <a:gd name="connsiteX4" fmla="*/ 520400 w 549346"/>
                <a:gd name="connsiteY4" fmla="*/ 289151 h 1329953"/>
                <a:gd name="connsiteX5" fmla="*/ 520400 w 549346"/>
                <a:gd name="connsiteY5" fmla="*/ 260207 h 1329953"/>
                <a:gd name="connsiteX6" fmla="*/ 549346 w 549346"/>
                <a:gd name="connsiteY6" fmla="*/ 260207 h 1329953"/>
                <a:gd name="connsiteX7" fmla="*/ 549346 w 549346"/>
                <a:gd name="connsiteY7" fmla="*/ 289151 h 1329953"/>
                <a:gd name="connsiteX8" fmla="*/ 520400 w 549346"/>
                <a:gd name="connsiteY8" fmla="*/ 549351 h 1329953"/>
                <a:gd name="connsiteX9" fmla="*/ 520400 w 549346"/>
                <a:gd name="connsiteY9" fmla="*/ 520407 h 1329953"/>
                <a:gd name="connsiteX10" fmla="*/ 549346 w 549346"/>
                <a:gd name="connsiteY10" fmla="*/ 520407 h 1329953"/>
                <a:gd name="connsiteX11" fmla="*/ 549346 w 549346"/>
                <a:gd name="connsiteY11" fmla="*/ 549351 h 1329953"/>
                <a:gd name="connsiteX12" fmla="*/ 520400 w 549346"/>
                <a:gd name="connsiteY12" fmla="*/ 809555 h 1329953"/>
                <a:gd name="connsiteX13" fmla="*/ 520400 w 549346"/>
                <a:gd name="connsiteY13" fmla="*/ 780609 h 1329953"/>
                <a:gd name="connsiteX14" fmla="*/ 549346 w 549346"/>
                <a:gd name="connsiteY14" fmla="*/ 780609 h 1329953"/>
                <a:gd name="connsiteX15" fmla="*/ 549346 w 549346"/>
                <a:gd name="connsiteY15" fmla="*/ 809555 h 1329953"/>
                <a:gd name="connsiteX16" fmla="*/ 520400 w 549346"/>
                <a:gd name="connsiteY16" fmla="*/ 1069753 h 1329953"/>
                <a:gd name="connsiteX17" fmla="*/ 520400 w 549346"/>
                <a:gd name="connsiteY17" fmla="*/ 1040809 h 1329953"/>
                <a:gd name="connsiteX18" fmla="*/ 549346 w 549346"/>
                <a:gd name="connsiteY18" fmla="*/ 1040809 h 1329953"/>
                <a:gd name="connsiteX19" fmla="*/ 549346 w 549346"/>
                <a:gd name="connsiteY19" fmla="*/ 1069753 h 1329953"/>
                <a:gd name="connsiteX20" fmla="*/ 520400 w 549346"/>
                <a:gd name="connsiteY20" fmla="*/ 1329953 h 1329953"/>
                <a:gd name="connsiteX21" fmla="*/ 520400 w 549346"/>
                <a:gd name="connsiteY21" fmla="*/ 1301009 h 1329953"/>
                <a:gd name="connsiteX22" fmla="*/ 549346 w 549346"/>
                <a:gd name="connsiteY22" fmla="*/ 1301009 h 1329953"/>
                <a:gd name="connsiteX23" fmla="*/ 549346 w 549346"/>
                <a:gd name="connsiteY23" fmla="*/ 1329953 h 1329953"/>
                <a:gd name="connsiteX24" fmla="*/ 260201 w 549346"/>
                <a:gd name="connsiteY24" fmla="*/ 28949 h 1329953"/>
                <a:gd name="connsiteX25" fmla="*/ 260201 w 549346"/>
                <a:gd name="connsiteY25" fmla="*/ 3 h 1329953"/>
                <a:gd name="connsiteX26" fmla="*/ 289145 w 549346"/>
                <a:gd name="connsiteY26" fmla="*/ 3 h 1329953"/>
                <a:gd name="connsiteX27" fmla="*/ 289145 w 549346"/>
                <a:gd name="connsiteY27" fmla="*/ 28949 h 1329953"/>
                <a:gd name="connsiteX28" fmla="*/ 0 w 549346"/>
                <a:gd name="connsiteY28" fmla="*/ 28947 h 1329953"/>
                <a:gd name="connsiteX29" fmla="*/ 0 w 549346"/>
                <a:gd name="connsiteY29" fmla="*/ 0 h 1329953"/>
                <a:gd name="connsiteX30" fmla="*/ 28944 w 549346"/>
                <a:gd name="connsiteY30" fmla="*/ 0 h 1329953"/>
                <a:gd name="connsiteX31" fmla="*/ 28944 w 549346"/>
                <a:gd name="connsiteY31" fmla="*/ 28947 h 1329953"/>
                <a:gd name="connsiteX32" fmla="*/ 0 w 549346"/>
                <a:gd name="connsiteY32" fmla="*/ 289147 h 1329953"/>
                <a:gd name="connsiteX33" fmla="*/ 0 w 549346"/>
                <a:gd name="connsiteY33" fmla="*/ 260203 h 1329953"/>
                <a:gd name="connsiteX34" fmla="*/ 28944 w 549346"/>
                <a:gd name="connsiteY34" fmla="*/ 260203 h 1329953"/>
                <a:gd name="connsiteX35" fmla="*/ 28944 w 549346"/>
                <a:gd name="connsiteY35" fmla="*/ 289147 h 1329953"/>
                <a:gd name="connsiteX36" fmla="*/ 0 w 549346"/>
                <a:gd name="connsiteY36" fmla="*/ 549347 h 1329953"/>
                <a:gd name="connsiteX37" fmla="*/ 0 w 549346"/>
                <a:gd name="connsiteY37" fmla="*/ 520403 h 1329953"/>
                <a:gd name="connsiteX38" fmla="*/ 28944 w 549346"/>
                <a:gd name="connsiteY38" fmla="*/ 520403 h 1329953"/>
                <a:gd name="connsiteX39" fmla="*/ 28944 w 549346"/>
                <a:gd name="connsiteY39" fmla="*/ 549347 h 1329953"/>
                <a:gd name="connsiteX40" fmla="*/ 0 w 549346"/>
                <a:gd name="connsiteY40" fmla="*/ 809549 h 1329953"/>
                <a:gd name="connsiteX41" fmla="*/ 0 w 549346"/>
                <a:gd name="connsiteY41" fmla="*/ 780603 h 1329953"/>
                <a:gd name="connsiteX42" fmla="*/ 28944 w 549346"/>
                <a:gd name="connsiteY42" fmla="*/ 780603 h 1329953"/>
                <a:gd name="connsiteX43" fmla="*/ 28944 w 549346"/>
                <a:gd name="connsiteY43" fmla="*/ 809549 h 1329953"/>
                <a:gd name="connsiteX44" fmla="*/ 0 w 549346"/>
                <a:gd name="connsiteY44" fmla="*/ 1069747 h 1329953"/>
                <a:gd name="connsiteX45" fmla="*/ 0 w 549346"/>
                <a:gd name="connsiteY45" fmla="*/ 1040803 h 1329953"/>
                <a:gd name="connsiteX46" fmla="*/ 28944 w 549346"/>
                <a:gd name="connsiteY46" fmla="*/ 1040803 h 1329953"/>
                <a:gd name="connsiteX47" fmla="*/ 28944 w 549346"/>
                <a:gd name="connsiteY47" fmla="*/ 1069747 h 1329953"/>
                <a:gd name="connsiteX48" fmla="*/ 0 w 549346"/>
                <a:gd name="connsiteY48" fmla="*/ 1329947 h 1329953"/>
                <a:gd name="connsiteX49" fmla="*/ 0 w 549346"/>
                <a:gd name="connsiteY49" fmla="*/ 1301003 h 1329953"/>
                <a:gd name="connsiteX50" fmla="*/ 28944 w 549346"/>
                <a:gd name="connsiteY50" fmla="*/ 1301003 h 1329953"/>
                <a:gd name="connsiteX51" fmla="*/ 28944 w 549346"/>
                <a:gd name="connsiteY51" fmla="*/ 1329947 h 1329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549346" h="1329953">
                  <a:moveTo>
                    <a:pt x="520400" y="28951"/>
                  </a:moveTo>
                  <a:lnTo>
                    <a:pt x="520400" y="7"/>
                  </a:lnTo>
                  <a:lnTo>
                    <a:pt x="549346" y="7"/>
                  </a:lnTo>
                  <a:lnTo>
                    <a:pt x="549346" y="28951"/>
                  </a:lnTo>
                  <a:close/>
                  <a:moveTo>
                    <a:pt x="520400" y="289151"/>
                  </a:moveTo>
                  <a:lnTo>
                    <a:pt x="520400" y="260207"/>
                  </a:lnTo>
                  <a:lnTo>
                    <a:pt x="549346" y="260207"/>
                  </a:lnTo>
                  <a:lnTo>
                    <a:pt x="549346" y="289151"/>
                  </a:lnTo>
                  <a:close/>
                  <a:moveTo>
                    <a:pt x="520400" y="549351"/>
                  </a:moveTo>
                  <a:lnTo>
                    <a:pt x="520400" y="520407"/>
                  </a:lnTo>
                  <a:lnTo>
                    <a:pt x="549346" y="520407"/>
                  </a:lnTo>
                  <a:lnTo>
                    <a:pt x="549346" y="549351"/>
                  </a:lnTo>
                  <a:close/>
                  <a:moveTo>
                    <a:pt x="520400" y="809555"/>
                  </a:moveTo>
                  <a:lnTo>
                    <a:pt x="520400" y="780609"/>
                  </a:lnTo>
                  <a:lnTo>
                    <a:pt x="549346" y="780609"/>
                  </a:lnTo>
                  <a:lnTo>
                    <a:pt x="549346" y="809555"/>
                  </a:lnTo>
                  <a:close/>
                  <a:moveTo>
                    <a:pt x="520400" y="1069753"/>
                  </a:moveTo>
                  <a:lnTo>
                    <a:pt x="520400" y="1040809"/>
                  </a:lnTo>
                  <a:lnTo>
                    <a:pt x="549346" y="1040809"/>
                  </a:lnTo>
                  <a:lnTo>
                    <a:pt x="549346" y="1069753"/>
                  </a:lnTo>
                  <a:close/>
                  <a:moveTo>
                    <a:pt x="520400" y="1329953"/>
                  </a:moveTo>
                  <a:lnTo>
                    <a:pt x="520400" y="1301009"/>
                  </a:lnTo>
                  <a:lnTo>
                    <a:pt x="549346" y="1301009"/>
                  </a:lnTo>
                  <a:lnTo>
                    <a:pt x="549346" y="1329953"/>
                  </a:lnTo>
                  <a:close/>
                  <a:moveTo>
                    <a:pt x="260201" y="28949"/>
                  </a:moveTo>
                  <a:lnTo>
                    <a:pt x="260201" y="3"/>
                  </a:lnTo>
                  <a:lnTo>
                    <a:pt x="289145" y="3"/>
                  </a:lnTo>
                  <a:lnTo>
                    <a:pt x="289145" y="28949"/>
                  </a:lnTo>
                  <a:close/>
                  <a:moveTo>
                    <a:pt x="0" y="28947"/>
                  </a:moveTo>
                  <a:lnTo>
                    <a:pt x="0" y="0"/>
                  </a:lnTo>
                  <a:lnTo>
                    <a:pt x="28944" y="0"/>
                  </a:lnTo>
                  <a:lnTo>
                    <a:pt x="28944" y="28947"/>
                  </a:lnTo>
                  <a:close/>
                  <a:moveTo>
                    <a:pt x="0" y="289147"/>
                  </a:moveTo>
                  <a:lnTo>
                    <a:pt x="0" y="260203"/>
                  </a:lnTo>
                  <a:lnTo>
                    <a:pt x="28944" y="260203"/>
                  </a:lnTo>
                  <a:lnTo>
                    <a:pt x="28944" y="289147"/>
                  </a:lnTo>
                  <a:close/>
                  <a:moveTo>
                    <a:pt x="0" y="549347"/>
                  </a:moveTo>
                  <a:lnTo>
                    <a:pt x="0" y="520403"/>
                  </a:lnTo>
                  <a:lnTo>
                    <a:pt x="28944" y="520403"/>
                  </a:lnTo>
                  <a:lnTo>
                    <a:pt x="28944" y="549347"/>
                  </a:lnTo>
                  <a:close/>
                  <a:moveTo>
                    <a:pt x="0" y="809549"/>
                  </a:moveTo>
                  <a:lnTo>
                    <a:pt x="0" y="780603"/>
                  </a:lnTo>
                  <a:lnTo>
                    <a:pt x="28944" y="780603"/>
                  </a:lnTo>
                  <a:lnTo>
                    <a:pt x="28944" y="809549"/>
                  </a:lnTo>
                  <a:close/>
                  <a:moveTo>
                    <a:pt x="0" y="1069747"/>
                  </a:moveTo>
                  <a:lnTo>
                    <a:pt x="0" y="1040803"/>
                  </a:lnTo>
                  <a:lnTo>
                    <a:pt x="28944" y="1040803"/>
                  </a:lnTo>
                  <a:lnTo>
                    <a:pt x="28944" y="1069747"/>
                  </a:lnTo>
                  <a:close/>
                  <a:moveTo>
                    <a:pt x="0" y="1329947"/>
                  </a:moveTo>
                  <a:lnTo>
                    <a:pt x="0" y="1301003"/>
                  </a:lnTo>
                  <a:lnTo>
                    <a:pt x="28944" y="1301003"/>
                  </a:lnTo>
                  <a:lnTo>
                    <a:pt x="28944" y="1329947"/>
                  </a:lnTo>
                  <a:close/>
                </a:path>
              </a:pathLst>
            </a:custGeom>
            <a:solidFill>
              <a:schemeClr val="tx2">
                <a:alpha val="20000"/>
              </a:schemeClr>
            </a:solidFill>
            <a:ln w="10294"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 name="Freeform: Shape 26">
              <a:extLst>
                <a:ext uri="{FF2B5EF4-FFF2-40B4-BE49-F238E27FC236}">
                  <a16:creationId xmlns:a16="http://schemas.microsoft.com/office/drawing/2014/main" xmlns="" id="{71382546-D670-4A70-89F9-354396744765}"/>
                </a:ext>
              </a:extLst>
            </p:cNvPr>
            <p:cNvSpPr/>
            <p:nvPr userDrawn="1"/>
          </p:nvSpPr>
          <p:spPr>
            <a:xfrm rot="5400000">
              <a:off x="7380249" y="-145695"/>
              <a:ext cx="549346" cy="1329951"/>
            </a:xfrm>
            <a:custGeom>
              <a:avLst/>
              <a:gdLst>
                <a:gd name="connsiteX0" fmla="*/ 520400 w 549346"/>
                <a:gd name="connsiteY0" fmla="*/ 28950 h 1329951"/>
                <a:gd name="connsiteX1" fmla="*/ 520400 w 549346"/>
                <a:gd name="connsiteY1" fmla="*/ 5 h 1329951"/>
                <a:gd name="connsiteX2" fmla="*/ 549346 w 549346"/>
                <a:gd name="connsiteY2" fmla="*/ 5 h 1329951"/>
                <a:gd name="connsiteX3" fmla="*/ 549346 w 549346"/>
                <a:gd name="connsiteY3" fmla="*/ 28950 h 1329951"/>
                <a:gd name="connsiteX4" fmla="*/ 520400 w 549346"/>
                <a:gd name="connsiteY4" fmla="*/ 289149 h 1329951"/>
                <a:gd name="connsiteX5" fmla="*/ 520400 w 549346"/>
                <a:gd name="connsiteY5" fmla="*/ 260205 h 1329951"/>
                <a:gd name="connsiteX6" fmla="*/ 549346 w 549346"/>
                <a:gd name="connsiteY6" fmla="*/ 260205 h 1329951"/>
                <a:gd name="connsiteX7" fmla="*/ 549346 w 549346"/>
                <a:gd name="connsiteY7" fmla="*/ 289149 h 1329951"/>
                <a:gd name="connsiteX8" fmla="*/ 520400 w 549346"/>
                <a:gd name="connsiteY8" fmla="*/ 549350 h 1329951"/>
                <a:gd name="connsiteX9" fmla="*/ 520400 w 549346"/>
                <a:gd name="connsiteY9" fmla="*/ 520405 h 1329951"/>
                <a:gd name="connsiteX10" fmla="*/ 549346 w 549346"/>
                <a:gd name="connsiteY10" fmla="*/ 520405 h 1329951"/>
                <a:gd name="connsiteX11" fmla="*/ 549346 w 549346"/>
                <a:gd name="connsiteY11" fmla="*/ 549350 h 1329951"/>
                <a:gd name="connsiteX12" fmla="*/ 520400 w 549346"/>
                <a:gd name="connsiteY12" fmla="*/ 809553 h 1329951"/>
                <a:gd name="connsiteX13" fmla="*/ 520400 w 549346"/>
                <a:gd name="connsiteY13" fmla="*/ 780608 h 1329951"/>
                <a:gd name="connsiteX14" fmla="*/ 549346 w 549346"/>
                <a:gd name="connsiteY14" fmla="*/ 780608 h 1329951"/>
                <a:gd name="connsiteX15" fmla="*/ 549346 w 549346"/>
                <a:gd name="connsiteY15" fmla="*/ 809553 h 1329951"/>
                <a:gd name="connsiteX16" fmla="*/ 520400 w 549346"/>
                <a:gd name="connsiteY16" fmla="*/ 1069751 h 1329951"/>
                <a:gd name="connsiteX17" fmla="*/ 520400 w 549346"/>
                <a:gd name="connsiteY17" fmla="*/ 1040807 h 1329951"/>
                <a:gd name="connsiteX18" fmla="*/ 549346 w 549346"/>
                <a:gd name="connsiteY18" fmla="*/ 1040807 h 1329951"/>
                <a:gd name="connsiteX19" fmla="*/ 549346 w 549346"/>
                <a:gd name="connsiteY19" fmla="*/ 1069751 h 1329951"/>
                <a:gd name="connsiteX20" fmla="*/ 520400 w 549346"/>
                <a:gd name="connsiteY20" fmla="*/ 1329951 h 1329951"/>
                <a:gd name="connsiteX21" fmla="*/ 520400 w 549346"/>
                <a:gd name="connsiteY21" fmla="*/ 1301007 h 1329951"/>
                <a:gd name="connsiteX22" fmla="*/ 549346 w 549346"/>
                <a:gd name="connsiteY22" fmla="*/ 1301007 h 1329951"/>
                <a:gd name="connsiteX23" fmla="*/ 549346 w 549346"/>
                <a:gd name="connsiteY23" fmla="*/ 1329951 h 1329951"/>
                <a:gd name="connsiteX24" fmla="*/ 260201 w 549346"/>
                <a:gd name="connsiteY24" fmla="*/ 28947 h 1329951"/>
                <a:gd name="connsiteX25" fmla="*/ 260201 w 549346"/>
                <a:gd name="connsiteY25" fmla="*/ 2 h 1329951"/>
                <a:gd name="connsiteX26" fmla="*/ 289145 w 549346"/>
                <a:gd name="connsiteY26" fmla="*/ 2 h 1329951"/>
                <a:gd name="connsiteX27" fmla="*/ 289145 w 549346"/>
                <a:gd name="connsiteY27" fmla="*/ 28947 h 1329951"/>
                <a:gd name="connsiteX28" fmla="*/ 260201 w 549346"/>
                <a:gd name="connsiteY28" fmla="*/ 289147 h 1329951"/>
                <a:gd name="connsiteX29" fmla="*/ 260201 w 549346"/>
                <a:gd name="connsiteY29" fmla="*/ 260203 h 1329951"/>
                <a:gd name="connsiteX30" fmla="*/ 289145 w 549346"/>
                <a:gd name="connsiteY30" fmla="*/ 260203 h 1329951"/>
                <a:gd name="connsiteX31" fmla="*/ 289145 w 549346"/>
                <a:gd name="connsiteY31" fmla="*/ 289147 h 1329951"/>
                <a:gd name="connsiteX32" fmla="*/ 260201 w 549346"/>
                <a:gd name="connsiteY32" fmla="*/ 549348 h 1329951"/>
                <a:gd name="connsiteX33" fmla="*/ 260201 w 549346"/>
                <a:gd name="connsiteY33" fmla="*/ 520403 h 1329951"/>
                <a:gd name="connsiteX34" fmla="*/ 289145 w 549346"/>
                <a:gd name="connsiteY34" fmla="*/ 520403 h 1329951"/>
                <a:gd name="connsiteX35" fmla="*/ 289145 w 549346"/>
                <a:gd name="connsiteY35" fmla="*/ 549348 h 1329951"/>
                <a:gd name="connsiteX36" fmla="*/ 260201 w 549346"/>
                <a:gd name="connsiteY36" fmla="*/ 809551 h 1329951"/>
                <a:gd name="connsiteX37" fmla="*/ 260201 w 549346"/>
                <a:gd name="connsiteY37" fmla="*/ 780605 h 1329951"/>
                <a:gd name="connsiteX38" fmla="*/ 289145 w 549346"/>
                <a:gd name="connsiteY38" fmla="*/ 780605 h 1329951"/>
                <a:gd name="connsiteX39" fmla="*/ 289145 w 549346"/>
                <a:gd name="connsiteY39" fmla="*/ 809551 h 1329951"/>
                <a:gd name="connsiteX40" fmla="*/ 260201 w 549346"/>
                <a:gd name="connsiteY40" fmla="*/ 1069748 h 1329951"/>
                <a:gd name="connsiteX41" fmla="*/ 260201 w 549346"/>
                <a:gd name="connsiteY41" fmla="*/ 1040804 h 1329951"/>
                <a:gd name="connsiteX42" fmla="*/ 289145 w 549346"/>
                <a:gd name="connsiteY42" fmla="*/ 1040804 h 1329951"/>
                <a:gd name="connsiteX43" fmla="*/ 289145 w 549346"/>
                <a:gd name="connsiteY43" fmla="*/ 1069748 h 1329951"/>
                <a:gd name="connsiteX44" fmla="*/ 260201 w 549346"/>
                <a:gd name="connsiteY44" fmla="*/ 1329948 h 1329951"/>
                <a:gd name="connsiteX45" fmla="*/ 260201 w 549346"/>
                <a:gd name="connsiteY45" fmla="*/ 1301004 h 1329951"/>
                <a:gd name="connsiteX46" fmla="*/ 289145 w 549346"/>
                <a:gd name="connsiteY46" fmla="*/ 1301004 h 1329951"/>
                <a:gd name="connsiteX47" fmla="*/ 289145 w 549346"/>
                <a:gd name="connsiteY47" fmla="*/ 1329948 h 1329951"/>
                <a:gd name="connsiteX48" fmla="*/ 0 w 549346"/>
                <a:gd name="connsiteY48" fmla="*/ 28945 h 1329951"/>
                <a:gd name="connsiteX49" fmla="*/ 0 w 549346"/>
                <a:gd name="connsiteY49" fmla="*/ 0 h 1329951"/>
                <a:gd name="connsiteX50" fmla="*/ 28944 w 549346"/>
                <a:gd name="connsiteY50" fmla="*/ 0 h 1329951"/>
                <a:gd name="connsiteX51" fmla="*/ 28944 w 549346"/>
                <a:gd name="connsiteY51" fmla="*/ 28945 h 1329951"/>
                <a:gd name="connsiteX52" fmla="*/ 0 w 549346"/>
                <a:gd name="connsiteY52" fmla="*/ 289145 h 1329951"/>
                <a:gd name="connsiteX53" fmla="*/ 0 w 549346"/>
                <a:gd name="connsiteY53" fmla="*/ 260201 h 1329951"/>
                <a:gd name="connsiteX54" fmla="*/ 28944 w 549346"/>
                <a:gd name="connsiteY54" fmla="*/ 260201 h 1329951"/>
                <a:gd name="connsiteX55" fmla="*/ 28944 w 549346"/>
                <a:gd name="connsiteY55" fmla="*/ 289145 h 1329951"/>
                <a:gd name="connsiteX56" fmla="*/ 0 w 549346"/>
                <a:gd name="connsiteY56" fmla="*/ 549346 h 1329951"/>
                <a:gd name="connsiteX57" fmla="*/ 0 w 549346"/>
                <a:gd name="connsiteY57" fmla="*/ 520401 h 1329951"/>
                <a:gd name="connsiteX58" fmla="*/ 28944 w 549346"/>
                <a:gd name="connsiteY58" fmla="*/ 520401 h 1329951"/>
                <a:gd name="connsiteX59" fmla="*/ 28944 w 549346"/>
                <a:gd name="connsiteY59" fmla="*/ 549346 h 1329951"/>
                <a:gd name="connsiteX60" fmla="*/ 0 w 549346"/>
                <a:gd name="connsiteY60" fmla="*/ 809547 h 1329951"/>
                <a:gd name="connsiteX61" fmla="*/ 0 w 549346"/>
                <a:gd name="connsiteY61" fmla="*/ 780602 h 1329951"/>
                <a:gd name="connsiteX62" fmla="*/ 28944 w 549346"/>
                <a:gd name="connsiteY62" fmla="*/ 780602 h 1329951"/>
                <a:gd name="connsiteX63" fmla="*/ 28944 w 549346"/>
                <a:gd name="connsiteY63" fmla="*/ 809547 h 1329951"/>
                <a:gd name="connsiteX64" fmla="*/ 0 w 549346"/>
                <a:gd name="connsiteY64" fmla="*/ 1069746 h 1329951"/>
                <a:gd name="connsiteX65" fmla="*/ 0 w 549346"/>
                <a:gd name="connsiteY65" fmla="*/ 1040802 h 1329951"/>
                <a:gd name="connsiteX66" fmla="*/ 28944 w 549346"/>
                <a:gd name="connsiteY66" fmla="*/ 1040802 h 1329951"/>
                <a:gd name="connsiteX67" fmla="*/ 28944 w 549346"/>
                <a:gd name="connsiteY67" fmla="*/ 1069746 h 1329951"/>
                <a:gd name="connsiteX68" fmla="*/ 0 w 549346"/>
                <a:gd name="connsiteY68" fmla="*/ 1329946 h 1329951"/>
                <a:gd name="connsiteX69" fmla="*/ 0 w 549346"/>
                <a:gd name="connsiteY69" fmla="*/ 1301002 h 1329951"/>
                <a:gd name="connsiteX70" fmla="*/ 28944 w 549346"/>
                <a:gd name="connsiteY70" fmla="*/ 1301002 h 1329951"/>
                <a:gd name="connsiteX71" fmla="*/ 28944 w 549346"/>
                <a:gd name="connsiteY71" fmla="*/ 1329946 h 1329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549346" h="1329951">
                  <a:moveTo>
                    <a:pt x="520400" y="28950"/>
                  </a:moveTo>
                  <a:lnTo>
                    <a:pt x="520400" y="5"/>
                  </a:lnTo>
                  <a:lnTo>
                    <a:pt x="549346" y="5"/>
                  </a:lnTo>
                  <a:lnTo>
                    <a:pt x="549346" y="28950"/>
                  </a:lnTo>
                  <a:close/>
                  <a:moveTo>
                    <a:pt x="520400" y="289149"/>
                  </a:moveTo>
                  <a:lnTo>
                    <a:pt x="520400" y="260205"/>
                  </a:lnTo>
                  <a:lnTo>
                    <a:pt x="549346" y="260205"/>
                  </a:lnTo>
                  <a:lnTo>
                    <a:pt x="549346" y="289149"/>
                  </a:lnTo>
                  <a:close/>
                  <a:moveTo>
                    <a:pt x="520400" y="549350"/>
                  </a:moveTo>
                  <a:lnTo>
                    <a:pt x="520400" y="520405"/>
                  </a:lnTo>
                  <a:lnTo>
                    <a:pt x="549346" y="520405"/>
                  </a:lnTo>
                  <a:lnTo>
                    <a:pt x="549346" y="549350"/>
                  </a:lnTo>
                  <a:close/>
                  <a:moveTo>
                    <a:pt x="520400" y="809553"/>
                  </a:moveTo>
                  <a:lnTo>
                    <a:pt x="520400" y="780608"/>
                  </a:lnTo>
                  <a:lnTo>
                    <a:pt x="549346" y="780608"/>
                  </a:lnTo>
                  <a:lnTo>
                    <a:pt x="549346" y="809553"/>
                  </a:lnTo>
                  <a:close/>
                  <a:moveTo>
                    <a:pt x="520400" y="1069751"/>
                  </a:moveTo>
                  <a:lnTo>
                    <a:pt x="520400" y="1040807"/>
                  </a:lnTo>
                  <a:lnTo>
                    <a:pt x="549346" y="1040807"/>
                  </a:lnTo>
                  <a:lnTo>
                    <a:pt x="549346" y="1069751"/>
                  </a:lnTo>
                  <a:close/>
                  <a:moveTo>
                    <a:pt x="520400" y="1329951"/>
                  </a:moveTo>
                  <a:lnTo>
                    <a:pt x="520400" y="1301007"/>
                  </a:lnTo>
                  <a:lnTo>
                    <a:pt x="549346" y="1301007"/>
                  </a:lnTo>
                  <a:lnTo>
                    <a:pt x="549346" y="1329951"/>
                  </a:lnTo>
                  <a:close/>
                  <a:moveTo>
                    <a:pt x="260201" y="28947"/>
                  </a:moveTo>
                  <a:lnTo>
                    <a:pt x="260201" y="2"/>
                  </a:lnTo>
                  <a:lnTo>
                    <a:pt x="289145" y="2"/>
                  </a:lnTo>
                  <a:lnTo>
                    <a:pt x="289145" y="28947"/>
                  </a:lnTo>
                  <a:close/>
                  <a:moveTo>
                    <a:pt x="260201" y="289147"/>
                  </a:moveTo>
                  <a:lnTo>
                    <a:pt x="260201" y="260203"/>
                  </a:lnTo>
                  <a:lnTo>
                    <a:pt x="289145" y="260203"/>
                  </a:lnTo>
                  <a:lnTo>
                    <a:pt x="289145" y="289147"/>
                  </a:lnTo>
                  <a:close/>
                  <a:moveTo>
                    <a:pt x="260201" y="549348"/>
                  </a:moveTo>
                  <a:lnTo>
                    <a:pt x="260201" y="520403"/>
                  </a:lnTo>
                  <a:lnTo>
                    <a:pt x="289145" y="520403"/>
                  </a:lnTo>
                  <a:lnTo>
                    <a:pt x="289145" y="549348"/>
                  </a:lnTo>
                  <a:close/>
                  <a:moveTo>
                    <a:pt x="260201" y="809551"/>
                  </a:moveTo>
                  <a:lnTo>
                    <a:pt x="260201" y="780605"/>
                  </a:lnTo>
                  <a:lnTo>
                    <a:pt x="289145" y="780605"/>
                  </a:lnTo>
                  <a:lnTo>
                    <a:pt x="289145" y="809551"/>
                  </a:lnTo>
                  <a:close/>
                  <a:moveTo>
                    <a:pt x="260201" y="1069748"/>
                  </a:moveTo>
                  <a:lnTo>
                    <a:pt x="260201" y="1040804"/>
                  </a:lnTo>
                  <a:lnTo>
                    <a:pt x="289145" y="1040804"/>
                  </a:lnTo>
                  <a:lnTo>
                    <a:pt x="289145" y="1069748"/>
                  </a:lnTo>
                  <a:close/>
                  <a:moveTo>
                    <a:pt x="260201" y="1329948"/>
                  </a:moveTo>
                  <a:lnTo>
                    <a:pt x="260201" y="1301004"/>
                  </a:lnTo>
                  <a:lnTo>
                    <a:pt x="289145" y="1301004"/>
                  </a:lnTo>
                  <a:lnTo>
                    <a:pt x="289145" y="1329948"/>
                  </a:lnTo>
                  <a:close/>
                  <a:moveTo>
                    <a:pt x="0" y="28945"/>
                  </a:moveTo>
                  <a:lnTo>
                    <a:pt x="0" y="0"/>
                  </a:lnTo>
                  <a:lnTo>
                    <a:pt x="28944" y="0"/>
                  </a:lnTo>
                  <a:lnTo>
                    <a:pt x="28944" y="28945"/>
                  </a:lnTo>
                  <a:close/>
                  <a:moveTo>
                    <a:pt x="0" y="289145"/>
                  </a:moveTo>
                  <a:lnTo>
                    <a:pt x="0" y="260201"/>
                  </a:lnTo>
                  <a:lnTo>
                    <a:pt x="28944" y="260201"/>
                  </a:lnTo>
                  <a:lnTo>
                    <a:pt x="28944" y="289145"/>
                  </a:lnTo>
                  <a:close/>
                  <a:moveTo>
                    <a:pt x="0" y="549346"/>
                  </a:moveTo>
                  <a:lnTo>
                    <a:pt x="0" y="520401"/>
                  </a:lnTo>
                  <a:lnTo>
                    <a:pt x="28944" y="520401"/>
                  </a:lnTo>
                  <a:lnTo>
                    <a:pt x="28944" y="549346"/>
                  </a:lnTo>
                  <a:close/>
                  <a:moveTo>
                    <a:pt x="0" y="809547"/>
                  </a:moveTo>
                  <a:lnTo>
                    <a:pt x="0" y="780602"/>
                  </a:lnTo>
                  <a:lnTo>
                    <a:pt x="28944" y="780602"/>
                  </a:lnTo>
                  <a:lnTo>
                    <a:pt x="28944" y="809547"/>
                  </a:lnTo>
                  <a:close/>
                  <a:moveTo>
                    <a:pt x="0" y="1069746"/>
                  </a:moveTo>
                  <a:lnTo>
                    <a:pt x="0" y="1040802"/>
                  </a:lnTo>
                  <a:lnTo>
                    <a:pt x="28944" y="1040802"/>
                  </a:lnTo>
                  <a:lnTo>
                    <a:pt x="28944" y="1069746"/>
                  </a:lnTo>
                  <a:close/>
                  <a:moveTo>
                    <a:pt x="0" y="1329946"/>
                  </a:moveTo>
                  <a:lnTo>
                    <a:pt x="0" y="1301002"/>
                  </a:lnTo>
                  <a:lnTo>
                    <a:pt x="28944" y="1301002"/>
                  </a:lnTo>
                  <a:lnTo>
                    <a:pt x="28944" y="1329946"/>
                  </a:lnTo>
                  <a:close/>
                </a:path>
              </a:pathLst>
            </a:custGeom>
            <a:solidFill>
              <a:schemeClr val="tx2">
                <a:alpha val="20000"/>
              </a:schemeClr>
            </a:solidFill>
            <a:ln w="10294"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 name="Freeform: Shape 27">
              <a:extLst>
                <a:ext uri="{FF2B5EF4-FFF2-40B4-BE49-F238E27FC236}">
                  <a16:creationId xmlns:a16="http://schemas.microsoft.com/office/drawing/2014/main" xmlns="" id="{1002DD15-AFAC-4EFB-A129-2542BC5F5194}"/>
                </a:ext>
              </a:extLst>
            </p:cNvPr>
            <p:cNvSpPr/>
            <p:nvPr userDrawn="1"/>
          </p:nvSpPr>
          <p:spPr>
            <a:xfrm rot="5400000">
              <a:off x="8941015" y="-145695"/>
              <a:ext cx="549346" cy="1329951"/>
            </a:xfrm>
            <a:custGeom>
              <a:avLst/>
              <a:gdLst>
                <a:gd name="connsiteX0" fmla="*/ 520400 w 549346"/>
                <a:gd name="connsiteY0" fmla="*/ 28950 h 1329951"/>
                <a:gd name="connsiteX1" fmla="*/ 520400 w 549346"/>
                <a:gd name="connsiteY1" fmla="*/ 5 h 1329951"/>
                <a:gd name="connsiteX2" fmla="*/ 549346 w 549346"/>
                <a:gd name="connsiteY2" fmla="*/ 5 h 1329951"/>
                <a:gd name="connsiteX3" fmla="*/ 549346 w 549346"/>
                <a:gd name="connsiteY3" fmla="*/ 28950 h 1329951"/>
                <a:gd name="connsiteX4" fmla="*/ 520400 w 549346"/>
                <a:gd name="connsiteY4" fmla="*/ 289149 h 1329951"/>
                <a:gd name="connsiteX5" fmla="*/ 520400 w 549346"/>
                <a:gd name="connsiteY5" fmla="*/ 260205 h 1329951"/>
                <a:gd name="connsiteX6" fmla="*/ 549346 w 549346"/>
                <a:gd name="connsiteY6" fmla="*/ 260205 h 1329951"/>
                <a:gd name="connsiteX7" fmla="*/ 549346 w 549346"/>
                <a:gd name="connsiteY7" fmla="*/ 289149 h 1329951"/>
                <a:gd name="connsiteX8" fmla="*/ 520400 w 549346"/>
                <a:gd name="connsiteY8" fmla="*/ 549350 h 1329951"/>
                <a:gd name="connsiteX9" fmla="*/ 520400 w 549346"/>
                <a:gd name="connsiteY9" fmla="*/ 520405 h 1329951"/>
                <a:gd name="connsiteX10" fmla="*/ 549346 w 549346"/>
                <a:gd name="connsiteY10" fmla="*/ 520405 h 1329951"/>
                <a:gd name="connsiteX11" fmla="*/ 549346 w 549346"/>
                <a:gd name="connsiteY11" fmla="*/ 549350 h 1329951"/>
                <a:gd name="connsiteX12" fmla="*/ 520400 w 549346"/>
                <a:gd name="connsiteY12" fmla="*/ 809553 h 1329951"/>
                <a:gd name="connsiteX13" fmla="*/ 520400 w 549346"/>
                <a:gd name="connsiteY13" fmla="*/ 780608 h 1329951"/>
                <a:gd name="connsiteX14" fmla="*/ 549346 w 549346"/>
                <a:gd name="connsiteY14" fmla="*/ 780608 h 1329951"/>
                <a:gd name="connsiteX15" fmla="*/ 549346 w 549346"/>
                <a:gd name="connsiteY15" fmla="*/ 809553 h 1329951"/>
                <a:gd name="connsiteX16" fmla="*/ 520400 w 549346"/>
                <a:gd name="connsiteY16" fmla="*/ 1069751 h 1329951"/>
                <a:gd name="connsiteX17" fmla="*/ 520400 w 549346"/>
                <a:gd name="connsiteY17" fmla="*/ 1040807 h 1329951"/>
                <a:gd name="connsiteX18" fmla="*/ 549346 w 549346"/>
                <a:gd name="connsiteY18" fmla="*/ 1040807 h 1329951"/>
                <a:gd name="connsiteX19" fmla="*/ 549346 w 549346"/>
                <a:gd name="connsiteY19" fmla="*/ 1069751 h 1329951"/>
                <a:gd name="connsiteX20" fmla="*/ 520400 w 549346"/>
                <a:gd name="connsiteY20" fmla="*/ 1329951 h 1329951"/>
                <a:gd name="connsiteX21" fmla="*/ 520400 w 549346"/>
                <a:gd name="connsiteY21" fmla="*/ 1301007 h 1329951"/>
                <a:gd name="connsiteX22" fmla="*/ 549346 w 549346"/>
                <a:gd name="connsiteY22" fmla="*/ 1301007 h 1329951"/>
                <a:gd name="connsiteX23" fmla="*/ 549346 w 549346"/>
                <a:gd name="connsiteY23" fmla="*/ 1329951 h 1329951"/>
                <a:gd name="connsiteX24" fmla="*/ 260201 w 549346"/>
                <a:gd name="connsiteY24" fmla="*/ 28947 h 1329951"/>
                <a:gd name="connsiteX25" fmla="*/ 260201 w 549346"/>
                <a:gd name="connsiteY25" fmla="*/ 2 h 1329951"/>
                <a:gd name="connsiteX26" fmla="*/ 289145 w 549346"/>
                <a:gd name="connsiteY26" fmla="*/ 2 h 1329951"/>
                <a:gd name="connsiteX27" fmla="*/ 289145 w 549346"/>
                <a:gd name="connsiteY27" fmla="*/ 28947 h 1329951"/>
                <a:gd name="connsiteX28" fmla="*/ 260201 w 549346"/>
                <a:gd name="connsiteY28" fmla="*/ 289147 h 1329951"/>
                <a:gd name="connsiteX29" fmla="*/ 260201 w 549346"/>
                <a:gd name="connsiteY29" fmla="*/ 260203 h 1329951"/>
                <a:gd name="connsiteX30" fmla="*/ 289145 w 549346"/>
                <a:gd name="connsiteY30" fmla="*/ 260203 h 1329951"/>
                <a:gd name="connsiteX31" fmla="*/ 289145 w 549346"/>
                <a:gd name="connsiteY31" fmla="*/ 289147 h 1329951"/>
                <a:gd name="connsiteX32" fmla="*/ 260201 w 549346"/>
                <a:gd name="connsiteY32" fmla="*/ 549348 h 1329951"/>
                <a:gd name="connsiteX33" fmla="*/ 260201 w 549346"/>
                <a:gd name="connsiteY33" fmla="*/ 520403 h 1329951"/>
                <a:gd name="connsiteX34" fmla="*/ 289145 w 549346"/>
                <a:gd name="connsiteY34" fmla="*/ 520403 h 1329951"/>
                <a:gd name="connsiteX35" fmla="*/ 289145 w 549346"/>
                <a:gd name="connsiteY35" fmla="*/ 549348 h 1329951"/>
                <a:gd name="connsiteX36" fmla="*/ 260201 w 549346"/>
                <a:gd name="connsiteY36" fmla="*/ 809551 h 1329951"/>
                <a:gd name="connsiteX37" fmla="*/ 260201 w 549346"/>
                <a:gd name="connsiteY37" fmla="*/ 780605 h 1329951"/>
                <a:gd name="connsiteX38" fmla="*/ 289145 w 549346"/>
                <a:gd name="connsiteY38" fmla="*/ 780605 h 1329951"/>
                <a:gd name="connsiteX39" fmla="*/ 289145 w 549346"/>
                <a:gd name="connsiteY39" fmla="*/ 809551 h 1329951"/>
                <a:gd name="connsiteX40" fmla="*/ 260201 w 549346"/>
                <a:gd name="connsiteY40" fmla="*/ 1069748 h 1329951"/>
                <a:gd name="connsiteX41" fmla="*/ 260201 w 549346"/>
                <a:gd name="connsiteY41" fmla="*/ 1040804 h 1329951"/>
                <a:gd name="connsiteX42" fmla="*/ 289145 w 549346"/>
                <a:gd name="connsiteY42" fmla="*/ 1040804 h 1329951"/>
                <a:gd name="connsiteX43" fmla="*/ 289145 w 549346"/>
                <a:gd name="connsiteY43" fmla="*/ 1069748 h 1329951"/>
                <a:gd name="connsiteX44" fmla="*/ 260201 w 549346"/>
                <a:gd name="connsiteY44" fmla="*/ 1329948 h 1329951"/>
                <a:gd name="connsiteX45" fmla="*/ 260201 w 549346"/>
                <a:gd name="connsiteY45" fmla="*/ 1301004 h 1329951"/>
                <a:gd name="connsiteX46" fmla="*/ 289145 w 549346"/>
                <a:gd name="connsiteY46" fmla="*/ 1301004 h 1329951"/>
                <a:gd name="connsiteX47" fmla="*/ 289145 w 549346"/>
                <a:gd name="connsiteY47" fmla="*/ 1329948 h 1329951"/>
                <a:gd name="connsiteX48" fmla="*/ 0 w 549346"/>
                <a:gd name="connsiteY48" fmla="*/ 28945 h 1329951"/>
                <a:gd name="connsiteX49" fmla="*/ 0 w 549346"/>
                <a:gd name="connsiteY49" fmla="*/ 0 h 1329951"/>
                <a:gd name="connsiteX50" fmla="*/ 28944 w 549346"/>
                <a:gd name="connsiteY50" fmla="*/ 0 h 1329951"/>
                <a:gd name="connsiteX51" fmla="*/ 28944 w 549346"/>
                <a:gd name="connsiteY51" fmla="*/ 28945 h 1329951"/>
                <a:gd name="connsiteX52" fmla="*/ 0 w 549346"/>
                <a:gd name="connsiteY52" fmla="*/ 289145 h 1329951"/>
                <a:gd name="connsiteX53" fmla="*/ 0 w 549346"/>
                <a:gd name="connsiteY53" fmla="*/ 260201 h 1329951"/>
                <a:gd name="connsiteX54" fmla="*/ 28944 w 549346"/>
                <a:gd name="connsiteY54" fmla="*/ 260201 h 1329951"/>
                <a:gd name="connsiteX55" fmla="*/ 28944 w 549346"/>
                <a:gd name="connsiteY55" fmla="*/ 289145 h 1329951"/>
                <a:gd name="connsiteX56" fmla="*/ 0 w 549346"/>
                <a:gd name="connsiteY56" fmla="*/ 549346 h 1329951"/>
                <a:gd name="connsiteX57" fmla="*/ 0 w 549346"/>
                <a:gd name="connsiteY57" fmla="*/ 520401 h 1329951"/>
                <a:gd name="connsiteX58" fmla="*/ 28944 w 549346"/>
                <a:gd name="connsiteY58" fmla="*/ 520401 h 1329951"/>
                <a:gd name="connsiteX59" fmla="*/ 28944 w 549346"/>
                <a:gd name="connsiteY59" fmla="*/ 549346 h 1329951"/>
                <a:gd name="connsiteX60" fmla="*/ 0 w 549346"/>
                <a:gd name="connsiteY60" fmla="*/ 809547 h 1329951"/>
                <a:gd name="connsiteX61" fmla="*/ 0 w 549346"/>
                <a:gd name="connsiteY61" fmla="*/ 780602 h 1329951"/>
                <a:gd name="connsiteX62" fmla="*/ 28944 w 549346"/>
                <a:gd name="connsiteY62" fmla="*/ 780602 h 1329951"/>
                <a:gd name="connsiteX63" fmla="*/ 28944 w 549346"/>
                <a:gd name="connsiteY63" fmla="*/ 809547 h 1329951"/>
                <a:gd name="connsiteX64" fmla="*/ 0 w 549346"/>
                <a:gd name="connsiteY64" fmla="*/ 1069746 h 1329951"/>
                <a:gd name="connsiteX65" fmla="*/ 0 w 549346"/>
                <a:gd name="connsiteY65" fmla="*/ 1040802 h 1329951"/>
                <a:gd name="connsiteX66" fmla="*/ 28944 w 549346"/>
                <a:gd name="connsiteY66" fmla="*/ 1040802 h 1329951"/>
                <a:gd name="connsiteX67" fmla="*/ 28944 w 549346"/>
                <a:gd name="connsiteY67" fmla="*/ 1069746 h 1329951"/>
                <a:gd name="connsiteX68" fmla="*/ 0 w 549346"/>
                <a:gd name="connsiteY68" fmla="*/ 1329946 h 1329951"/>
                <a:gd name="connsiteX69" fmla="*/ 0 w 549346"/>
                <a:gd name="connsiteY69" fmla="*/ 1301002 h 1329951"/>
                <a:gd name="connsiteX70" fmla="*/ 28944 w 549346"/>
                <a:gd name="connsiteY70" fmla="*/ 1301002 h 1329951"/>
                <a:gd name="connsiteX71" fmla="*/ 28944 w 549346"/>
                <a:gd name="connsiteY71" fmla="*/ 1329946 h 1329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549346" h="1329951">
                  <a:moveTo>
                    <a:pt x="520400" y="28950"/>
                  </a:moveTo>
                  <a:lnTo>
                    <a:pt x="520400" y="5"/>
                  </a:lnTo>
                  <a:lnTo>
                    <a:pt x="549346" y="5"/>
                  </a:lnTo>
                  <a:lnTo>
                    <a:pt x="549346" y="28950"/>
                  </a:lnTo>
                  <a:close/>
                  <a:moveTo>
                    <a:pt x="520400" y="289149"/>
                  </a:moveTo>
                  <a:lnTo>
                    <a:pt x="520400" y="260205"/>
                  </a:lnTo>
                  <a:lnTo>
                    <a:pt x="549346" y="260205"/>
                  </a:lnTo>
                  <a:lnTo>
                    <a:pt x="549346" y="289149"/>
                  </a:lnTo>
                  <a:close/>
                  <a:moveTo>
                    <a:pt x="520400" y="549350"/>
                  </a:moveTo>
                  <a:lnTo>
                    <a:pt x="520400" y="520405"/>
                  </a:lnTo>
                  <a:lnTo>
                    <a:pt x="549346" y="520405"/>
                  </a:lnTo>
                  <a:lnTo>
                    <a:pt x="549346" y="549350"/>
                  </a:lnTo>
                  <a:close/>
                  <a:moveTo>
                    <a:pt x="520400" y="809553"/>
                  </a:moveTo>
                  <a:lnTo>
                    <a:pt x="520400" y="780608"/>
                  </a:lnTo>
                  <a:lnTo>
                    <a:pt x="549346" y="780608"/>
                  </a:lnTo>
                  <a:lnTo>
                    <a:pt x="549346" y="809553"/>
                  </a:lnTo>
                  <a:close/>
                  <a:moveTo>
                    <a:pt x="520400" y="1069751"/>
                  </a:moveTo>
                  <a:lnTo>
                    <a:pt x="520400" y="1040807"/>
                  </a:lnTo>
                  <a:lnTo>
                    <a:pt x="549346" y="1040807"/>
                  </a:lnTo>
                  <a:lnTo>
                    <a:pt x="549346" y="1069751"/>
                  </a:lnTo>
                  <a:close/>
                  <a:moveTo>
                    <a:pt x="520400" y="1329951"/>
                  </a:moveTo>
                  <a:lnTo>
                    <a:pt x="520400" y="1301007"/>
                  </a:lnTo>
                  <a:lnTo>
                    <a:pt x="549346" y="1301007"/>
                  </a:lnTo>
                  <a:lnTo>
                    <a:pt x="549346" y="1329951"/>
                  </a:lnTo>
                  <a:close/>
                  <a:moveTo>
                    <a:pt x="260201" y="28947"/>
                  </a:moveTo>
                  <a:lnTo>
                    <a:pt x="260201" y="2"/>
                  </a:lnTo>
                  <a:lnTo>
                    <a:pt x="289145" y="2"/>
                  </a:lnTo>
                  <a:lnTo>
                    <a:pt x="289145" y="28947"/>
                  </a:lnTo>
                  <a:close/>
                  <a:moveTo>
                    <a:pt x="260201" y="289147"/>
                  </a:moveTo>
                  <a:lnTo>
                    <a:pt x="260201" y="260203"/>
                  </a:lnTo>
                  <a:lnTo>
                    <a:pt x="289145" y="260203"/>
                  </a:lnTo>
                  <a:lnTo>
                    <a:pt x="289145" y="289147"/>
                  </a:lnTo>
                  <a:close/>
                  <a:moveTo>
                    <a:pt x="260201" y="549348"/>
                  </a:moveTo>
                  <a:lnTo>
                    <a:pt x="260201" y="520403"/>
                  </a:lnTo>
                  <a:lnTo>
                    <a:pt x="289145" y="520403"/>
                  </a:lnTo>
                  <a:lnTo>
                    <a:pt x="289145" y="549348"/>
                  </a:lnTo>
                  <a:close/>
                  <a:moveTo>
                    <a:pt x="260201" y="809551"/>
                  </a:moveTo>
                  <a:lnTo>
                    <a:pt x="260201" y="780605"/>
                  </a:lnTo>
                  <a:lnTo>
                    <a:pt x="289145" y="780605"/>
                  </a:lnTo>
                  <a:lnTo>
                    <a:pt x="289145" y="809551"/>
                  </a:lnTo>
                  <a:close/>
                  <a:moveTo>
                    <a:pt x="260201" y="1069748"/>
                  </a:moveTo>
                  <a:lnTo>
                    <a:pt x="260201" y="1040804"/>
                  </a:lnTo>
                  <a:lnTo>
                    <a:pt x="289145" y="1040804"/>
                  </a:lnTo>
                  <a:lnTo>
                    <a:pt x="289145" y="1069748"/>
                  </a:lnTo>
                  <a:close/>
                  <a:moveTo>
                    <a:pt x="260201" y="1329948"/>
                  </a:moveTo>
                  <a:lnTo>
                    <a:pt x="260201" y="1301004"/>
                  </a:lnTo>
                  <a:lnTo>
                    <a:pt x="289145" y="1301004"/>
                  </a:lnTo>
                  <a:lnTo>
                    <a:pt x="289145" y="1329948"/>
                  </a:lnTo>
                  <a:close/>
                  <a:moveTo>
                    <a:pt x="0" y="28945"/>
                  </a:moveTo>
                  <a:lnTo>
                    <a:pt x="0" y="0"/>
                  </a:lnTo>
                  <a:lnTo>
                    <a:pt x="28944" y="0"/>
                  </a:lnTo>
                  <a:lnTo>
                    <a:pt x="28944" y="28945"/>
                  </a:lnTo>
                  <a:close/>
                  <a:moveTo>
                    <a:pt x="0" y="289145"/>
                  </a:moveTo>
                  <a:lnTo>
                    <a:pt x="0" y="260201"/>
                  </a:lnTo>
                  <a:lnTo>
                    <a:pt x="28944" y="260201"/>
                  </a:lnTo>
                  <a:lnTo>
                    <a:pt x="28944" y="289145"/>
                  </a:lnTo>
                  <a:close/>
                  <a:moveTo>
                    <a:pt x="0" y="549346"/>
                  </a:moveTo>
                  <a:lnTo>
                    <a:pt x="0" y="520401"/>
                  </a:lnTo>
                  <a:lnTo>
                    <a:pt x="28944" y="520401"/>
                  </a:lnTo>
                  <a:lnTo>
                    <a:pt x="28944" y="549346"/>
                  </a:lnTo>
                  <a:close/>
                  <a:moveTo>
                    <a:pt x="0" y="809547"/>
                  </a:moveTo>
                  <a:lnTo>
                    <a:pt x="0" y="780602"/>
                  </a:lnTo>
                  <a:lnTo>
                    <a:pt x="28944" y="780602"/>
                  </a:lnTo>
                  <a:lnTo>
                    <a:pt x="28944" y="809547"/>
                  </a:lnTo>
                  <a:close/>
                  <a:moveTo>
                    <a:pt x="0" y="1069746"/>
                  </a:moveTo>
                  <a:lnTo>
                    <a:pt x="0" y="1040802"/>
                  </a:lnTo>
                  <a:lnTo>
                    <a:pt x="28944" y="1040802"/>
                  </a:lnTo>
                  <a:lnTo>
                    <a:pt x="28944" y="1069746"/>
                  </a:lnTo>
                  <a:close/>
                  <a:moveTo>
                    <a:pt x="0" y="1329946"/>
                  </a:moveTo>
                  <a:lnTo>
                    <a:pt x="0" y="1301002"/>
                  </a:lnTo>
                  <a:lnTo>
                    <a:pt x="28944" y="1301002"/>
                  </a:lnTo>
                  <a:lnTo>
                    <a:pt x="28944" y="1329946"/>
                  </a:lnTo>
                  <a:close/>
                </a:path>
              </a:pathLst>
            </a:custGeom>
            <a:solidFill>
              <a:schemeClr val="tx2">
                <a:alpha val="20000"/>
              </a:schemeClr>
            </a:solidFill>
            <a:ln w="10294"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 name="Freeform: Shape 28">
              <a:extLst>
                <a:ext uri="{FF2B5EF4-FFF2-40B4-BE49-F238E27FC236}">
                  <a16:creationId xmlns:a16="http://schemas.microsoft.com/office/drawing/2014/main" xmlns="" id="{1B0AA9B6-AF3C-4AF7-B740-23F772726DF5}"/>
                </a:ext>
              </a:extLst>
            </p:cNvPr>
            <p:cNvSpPr/>
            <p:nvPr userDrawn="1"/>
          </p:nvSpPr>
          <p:spPr>
            <a:xfrm rot="5400000">
              <a:off x="9981382" y="374704"/>
              <a:ext cx="549346" cy="289153"/>
            </a:xfrm>
            <a:custGeom>
              <a:avLst/>
              <a:gdLst>
                <a:gd name="connsiteX0" fmla="*/ 520400 w 549346"/>
                <a:gd name="connsiteY0" fmla="*/ 28953 h 289153"/>
                <a:gd name="connsiteX1" fmla="*/ 520400 w 549346"/>
                <a:gd name="connsiteY1" fmla="*/ 9 h 289153"/>
                <a:gd name="connsiteX2" fmla="*/ 549346 w 549346"/>
                <a:gd name="connsiteY2" fmla="*/ 9 h 289153"/>
                <a:gd name="connsiteX3" fmla="*/ 549346 w 549346"/>
                <a:gd name="connsiteY3" fmla="*/ 28953 h 289153"/>
                <a:gd name="connsiteX4" fmla="*/ 520400 w 549346"/>
                <a:gd name="connsiteY4" fmla="*/ 289153 h 289153"/>
                <a:gd name="connsiteX5" fmla="*/ 520400 w 549346"/>
                <a:gd name="connsiteY5" fmla="*/ 260209 h 289153"/>
                <a:gd name="connsiteX6" fmla="*/ 549346 w 549346"/>
                <a:gd name="connsiteY6" fmla="*/ 260209 h 289153"/>
                <a:gd name="connsiteX7" fmla="*/ 549346 w 549346"/>
                <a:gd name="connsiteY7" fmla="*/ 289153 h 289153"/>
                <a:gd name="connsiteX8" fmla="*/ 260201 w 549346"/>
                <a:gd name="connsiteY8" fmla="*/ 289151 h 289153"/>
                <a:gd name="connsiteX9" fmla="*/ 260201 w 549346"/>
                <a:gd name="connsiteY9" fmla="*/ 260207 h 289153"/>
                <a:gd name="connsiteX10" fmla="*/ 289145 w 549346"/>
                <a:gd name="connsiteY10" fmla="*/ 260207 h 289153"/>
                <a:gd name="connsiteX11" fmla="*/ 289145 w 549346"/>
                <a:gd name="connsiteY11" fmla="*/ 289151 h 289153"/>
                <a:gd name="connsiteX12" fmla="*/ 0 w 549346"/>
                <a:gd name="connsiteY12" fmla="*/ 28949 h 289153"/>
                <a:gd name="connsiteX13" fmla="*/ 0 w 549346"/>
                <a:gd name="connsiteY13" fmla="*/ 0 h 289153"/>
                <a:gd name="connsiteX14" fmla="*/ 28944 w 549346"/>
                <a:gd name="connsiteY14" fmla="*/ 0 h 289153"/>
                <a:gd name="connsiteX15" fmla="*/ 28944 w 549346"/>
                <a:gd name="connsiteY15" fmla="*/ 28949 h 289153"/>
                <a:gd name="connsiteX16" fmla="*/ 0 w 549346"/>
                <a:gd name="connsiteY16" fmla="*/ 289149 h 289153"/>
                <a:gd name="connsiteX17" fmla="*/ 0 w 549346"/>
                <a:gd name="connsiteY17" fmla="*/ 260205 h 289153"/>
                <a:gd name="connsiteX18" fmla="*/ 28944 w 549346"/>
                <a:gd name="connsiteY18" fmla="*/ 260205 h 289153"/>
                <a:gd name="connsiteX19" fmla="*/ 28944 w 549346"/>
                <a:gd name="connsiteY19" fmla="*/ 289149 h 289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49346" h="289153">
                  <a:moveTo>
                    <a:pt x="520400" y="28953"/>
                  </a:moveTo>
                  <a:lnTo>
                    <a:pt x="520400" y="9"/>
                  </a:lnTo>
                  <a:lnTo>
                    <a:pt x="549346" y="9"/>
                  </a:lnTo>
                  <a:lnTo>
                    <a:pt x="549346" y="28953"/>
                  </a:lnTo>
                  <a:close/>
                  <a:moveTo>
                    <a:pt x="520400" y="289153"/>
                  </a:moveTo>
                  <a:lnTo>
                    <a:pt x="520400" y="260209"/>
                  </a:lnTo>
                  <a:lnTo>
                    <a:pt x="549346" y="260209"/>
                  </a:lnTo>
                  <a:lnTo>
                    <a:pt x="549346" y="289153"/>
                  </a:lnTo>
                  <a:close/>
                  <a:moveTo>
                    <a:pt x="260201" y="289151"/>
                  </a:moveTo>
                  <a:lnTo>
                    <a:pt x="260201" y="260207"/>
                  </a:lnTo>
                  <a:lnTo>
                    <a:pt x="289145" y="260207"/>
                  </a:lnTo>
                  <a:lnTo>
                    <a:pt x="289145" y="289151"/>
                  </a:lnTo>
                  <a:close/>
                  <a:moveTo>
                    <a:pt x="0" y="28949"/>
                  </a:moveTo>
                  <a:lnTo>
                    <a:pt x="0" y="0"/>
                  </a:lnTo>
                  <a:lnTo>
                    <a:pt x="28944" y="0"/>
                  </a:lnTo>
                  <a:lnTo>
                    <a:pt x="28944" y="28949"/>
                  </a:lnTo>
                  <a:close/>
                  <a:moveTo>
                    <a:pt x="0" y="289149"/>
                  </a:moveTo>
                  <a:lnTo>
                    <a:pt x="0" y="260205"/>
                  </a:lnTo>
                  <a:lnTo>
                    <a:pt x="28944" y="260205"/>
                  </a:lnTo>
                  <a:lnTo>
                    <a:pt x="28944" y="289149"/>
                  </a:lnTo>
                  <a:close/>
                </a:path>
              </a:pathLst>
            </a:custGeom>
            <a:solidFill>
              <a:schemeClr val="tx2">
                <a:alpha val="20000"/>
              </a:schemeClr>
            </a:solidFill>
            <a:ln w="10294"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30" name="Title 43">
            <a:extLst>
              <a:ext uri="{FF2B5EF4-FFF2-40B4-BE49-F238E27FC236}">
                <a16:creationId xmlns:a16="http://schemas.microsoft.com/office/drawing/2014/main" xmlns="" id="{29A973F6-ADA9-41BF-A88A-1AD1E3DBE512}"/>
              </a:ext>
            </a:extLst>
          </p:cNvPr>
          <p:cNvSpPr txBox="1">
            <a:spLocks/>
          </p:cNvSpPr>
          <p:nvPr/>
        </p:nvSpPr>
        <p:spPr>
          <a:xfrm>
            <a:off x="381001" y="357721"/>
            <a:ext cx="6608941" cy="690029"/>
          </a:xfrm>
          <a:prstGeom prst="rect">
            <a:avLst/>
          </a:prstGeom>
        </p:spPr>
        <p:txBody>
          <a:bodyPr vert="horz" lIns="0" tIns="0" rIns="0" bIns="0" rtlCol="0" anchor="t" anchorCtr="0">
            <a:noAutofit/>
          </a:bodyPr>
          <a:lstStyle>
            <a:lvl1pPr algn="l" defTabSz="457200" rtl="0" eaLnBrk="1" latinLnBrk="0" hangingPunct="1">
              <a:lnSpc>
                <a:spcPct val="85000"/>
              </a:lnSpc>
              <a:spcBef>
                <a:spcPct val="0"/>
              </a:spcBef>
              <a:buNone/>
              <a:tabLst>
                <a:tab pos="2227263" algn="l"/>
              </a:tabLst>
              <a:defRPr sz="2800" b="1" i="0" kern="1200" spc="-50" baseline="0">
                <a:solidFill>
                  <a:schemeClr val="tx1"/>
                </a:solidFill>
                <a:latin typeface="Arial" panose="020B0604020202020204" pitchFamily="34" charset="0"/>
                <a:ea typeface="+mj-ea"/>
                <a:cs typeface="Arial"/>
              </a:defRPr>
            </a:lvl1pPr>
          </a:lstStyle>
          <a:p>
            <a:pPr lvl="0"/>
            <a:r>
              <a:rPr lang="en-US" dirty="0">
                <a:solidFill>
                  <a:prstClr val="black"/>
                </a:solidFill>
                <a:latin typeface="Helvetica" panose="020B0604020202020204" pitchFamily="34" charset="0"/>
                <a:cs typeface="Helvetica" panose="020B0604020202020204" pitchFamily="34" charset="0"/>
              </a:rPr>
              <a:t>Practice Exercise</a:t>
            </a:r>
            <a:endParaRPr kumimoji="0" lang="en-US" sz="2800" b="1" i="0" u="none" strike="noStrike" kern="1200" cap="none" spc="-50" normalizeH="0" baseline="0" noProof="0" dirty="0">
              <a:ln>
                <a:noFill/>
              </a:ln>
              <a:solidFill>
                <a:prstClr val="black"/>
              </a:solidFill>
              <a:effectLst/>
              <a:uLnTx/>
              <a:uFillTx/>
              <a:latin typeface="Helvetica" panose="020B0604020202020204" pitchFamily="34" charset="0"/>
              <a:ea typeface="+mj-ea"/>
              <a:cs typeface="Helvetica" panose="020B0604020202020204" pitchFamily="34" charset="0"/>
            </a:endParaRPr>
          </a:p>
        </p:txBody>
      </p:sp>
      <p:sp>
        <p:nvSpPr>
          <p:cNvPr id="31" name="Rectangle 30">
            <a:extLst>
              <a:ext uri="{FF2B5EF4-FFF2-40B4-BE49-F238E27FC236}">
                <a16:creationId xmlns:a16="http://schemas.microsoft.com/office/drawing/2014/main" xmlns="" id="{53ADBD0E-AC30-4CB8-AD24-FD52A1B4EDE2}"/>
              </a:ext>
            </a:extLst>
          </p:cNvPr>
          <p:cNvSpPr/>
          <p:nvPr/>
        </p:nvSpPr>
        <p:spPr>
          <a:xfrm>
            <a:off x="1024469" y="1157566"/>
            <a:ext cx="10972800" cy="2743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7" name="Rectangle 36">
            <a:extLst>
              <a:ext uri="{FF2B5EF4-FFF2-40B4-BE49-F238E27FC236}">
                <a16:creationId xmlns:a16="http://schemas.microsoft.com/office/drawing/2014/main" xmlns="" id="{98F2C553-7C4B-4EA3-8730-56C48E6084F7}"/>
              </a:ext>
            </a:extLst>
          </p:cNvPr>
          <p:cNvSpPr/>
          <p:nvPr/>
        </p:nvSpPr>
        <p:spPr>
          <a:xfrm>
            <a:off x="-1" y="6812282"/>
            <a:ext cx="12192001" cy="45719"/>
          </a:xfrm>
          <a:prstGeom prst="rect">
            <a:avLst/>
          </a:prstGeom>
          <a:solidFill>
            <a:srgbClr val="FA42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 name="Rectangle 37">
            <a:extLst>
              <a:ext uri="{FF2B5EF4-FFF2-40B4-BE49-F238E27FC236}">
                <a16:creationId xmlns:a16="http://schemas.microsoft.com/office/drawing/2014/main" xmlns="" id="{9AC202AD-559C-41DE-9AE0-EA5E003805CB}"/>
              </a:ext>
            </a:extLst>
          </p:cNvPr>
          <p:cNvSpPr/>
          <p:nvPr/>
        </p:nvSpPr>
        <p:spPr>
          <a:xfrm>
            <a:off x="5630091" y="2484531"/>
            <a:ext cx="6334424" cy="2554545"/>
          </a:xfrm>
          <a:prstGeom prst="rect">
            <a:avLst/>
          </a:prstGeom>
        </p:spPr>
        <p:txBody>
          <a:bodyPr wrap="square">
            <a:spAutoFit/>
          </a:bodyPr>
          <a:lstStyle/>
          <a:p>
            <a:pPr lvl="0">
              <a:defRPr/>
            </a:pPr>
            <a:r>
              <a:rPr lang="en-US" sz="2000" dirty="0">
                <a:solidFill>
                  <a:srgbClr val="ED7D31">
                    <a:lumMod val="10000"/>
                  </a:srgbClr>
                </a:solidFill>
                <a:latin typeface="Helvetica" panose="020B0604020202020204" pitchFamily="34" charset="0"/>
                <a:ea typeface="Inter" panose="020B0502030000000004" pitchFamily="34" charset="0"/>
                <a:cs typeface="Helvetica" panose="020B0604020202020204" pitchFamily="34" charset="0"/>
              </a:rPr>
              <a:t>Build a workflow that swaps two numbers using a third variable. </a:t>
            </a:r>
          </a:p>
          <a:p>
            <a:pPr marL="342900" lvl="0" indent="-342900">
              <a:buFont typeface="Arial" panose="020B0604020202020204" pitchFamily="34" charset="0"/>
              <a:buChar char="•"/>
              <a:defRPr/>
            </a:pPr>
            <a:r>
              <a:rPr lang="en-US" sz="2000" dirty="0">
                <a:solidFill>
                  <a:srgbClr val="ED7D31">
                    <a:lumMod val="10000"/>
                  </a:srgbClr>
                </a:solidFill>
                <a:latin typeface="Helvetica" panose="020B0604020202020204" pitchFamily="34" charset="0"/>
                <a:ea typeface="Inter" panose="020B0502030000000004" pitchFamily="34" charset="0"/>
                <a:cs typeface="Helvetica" panose="020B0604020202020204" pitchFamily="34" charset="0"/>
              </a:rPr>
              <a:t>Ask the user to input two numeric values and store in two variables</a:t>
            </a:r>
          </a:p>
          <a:p>
            <a:pPr marL="342900" lvl="0" indent="-342900">
              <a:buFont typeface="Arial" panose="020B0604020202020204" pitchFamily="34" charset="0"/>
              <a:buChar char="•"/>
              <a:defRPr/>
            </a:pPr>
            <a:r>
              <a:rPr lang="en-US" sz="2000" dirty="0">
                <a:solidFill>
                  <a:srgbClr val="ED7D31">
                    <a:lumMod val="10000"/>
                  </a:srgbClr>
                </a:solidFill>
                <a:latin typeface="Helvetica" panose="020B0604020202020204" pitchFamily="34" charset="0"/>
                <a:ea typeface="Inter" panose="020B0502030000000004" pitchFamily="34" charset="0"/>
                <a:cs typeface="Helvetica" panose="020B0604020202020204" pitchFamily="34" charset="0"/>
              </a:rPr>
              <a:t>Swap the values of both the variables using a third variable</a:t>
            </a:r>
          </a:p>
          <a:p>
            <a:pPr marL="342900" lvl="0" indent="-342900">
              <a:buFont typeface="Arial" panose="020B0604020202020204" pitchFamily="34" charset="0"/>
              <a:buChar char="•"/>
              <a:defRPr/>
            </a:pPr>
            <a:r>
              <a:rPr lang="en-US" sz="2000" dirty="0">
                <a:solidFill>
                  <a:srgbClr val="ED7D31">
                    <a:lumMod val="10000"/>
                  </a:srgbClr>
                </a:solidFill>
                <a:latin typeface="Helvetica" panose="020B0604020202020204" pitchFamily="34" charset="0"/>
                <a:ea typeface="Inter" panose="020B0502030000000004" pitchFamily="34" charset="0"/>
                <a:cs typeface="Helvetica" panose="020B0604020202020204" pitchFamily="34" charset="0"/>
              </a:rPr>
              <a:t>Display initial and swapped values of both the variables in the Output panel</a:t>
            </a:r>
          </a:p>
        </p:txBody>
      </p:sp>
      <p:sp>
        <p:nvSpPr>
          <p:cNvPr id="39" name="Rectangle 38">
            <a:extLst>
              <a:ext uri="{FF2B5EF4-FFF2-40B4-BE49-F238E27FC236}">
                <a16:creationId xmlns:a16="http://schemas.microsoft.com/office/drawing/2014/main" xmlns="" id="{0B6FA040-AED1-4CEB-B00A-8A1588CE0DE8}"/>
              </a:ext>
            </a:extLst>
          </p:cNvPr>
          <p:cNvSpPr/>
          <p:nvPr/>
        </p:nvSpPr>
        <p:spPr>
          <a:xfrm>
            <a:off x="384665" y="1157566"/>
            <a:ext cx="73152" cy="2743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 name="Rectangle 39">
            <a:extLst>
              <a:ext uri="{FF2B5EF4-FFF2-40B4-BE49-F238E27FC236}">
                <a16:creationId xmlns:a16="http://schemas.microsoft.com/office/drawing/2014/main" xmlns="" id="{DCC78C35-16D4-416B-B32D-5DC2F552672C}"/>
              </a:ext>
            </a:extLst>
          </p:cNvPr>
          <p:cNvSpPr/>
          <p:nvPr/>
        </p:nvSpPr>
        <p:spPr>
          <a:xfrm>
            <a:off x="511406" y="1157566"/>
            <a:ext cx="73152" cy="2743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1" name="Rectangle 40">
            <a:extLst>
              <a:ext uri="{FF2B5EF4-FFF2-40B4-BE49-F238E27FC236}">
                <a16:creationId xmlns:a16="http://schemas.microsoft.com/office/drawing/2014/main" xmlns="" id="{61507461-5C9A-491C-8F6C-B9026EA93C0C}"/>
              </a:ext>
            </a:extLst>
          </p:cNvPr>
          <p:cNvSpPr/>
          <p:nvPr/>
        </p:nvSpPr>
        <p:spPr>
          <a:xfrm>
            <a:off x="638147" y="1157566"/>
            <a:ext cx="73152" cy="2743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2" name="Rectangle 41">
            <a:extLst>
              <a:ext uri="{FF2B5EF4-FFF2-40B4-BE49-F238E27FC236}">
                <a16:creationId xmlns:a16="http://schemas.microsoft.com/office/drawing/2014/main" xmlns="" id="{EFC12F44-651B-48CD-9F60-57BAB57DC806}"/>
              </a:ext>
            </a:extLst>
          </p:cNvPr>
          <p:cNvSpPr/>
          <p:nvPr/>
        </p:nvSpPr>
        <p:spPr>
          <a:xfrm>
            <a:off x="764888" y="1157566"/>
            <a:ext cx="73152" cy="2743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 name="Rectangle 42">
            <a:extLst>
              <a:ext uri="{FF2B5EF4-FFF2-40B4-BE49-F238E27FC236}">
                <a16:creationId xmlns:a16="http://schemas.microsoft.com/office/drawing/2014/main" xmlns="" id="{A6D9627D-80F0-4437-899C-D8E243118C41}"/>
              </a:ext>
            </a:extLst>
          </p:cNvPr>
          <p:cNvSpPr/>
          <p:nvPr/>
        </p:nvSpPr>
        <p:spPr>
          <a:xfrm>
            <a:off x="891627" y="1157566"/>
            <a:ext cx="73152" cy="2743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2" name="Group 1"/>
          <p:cNvGrpSpPr/>
          <p:nvPr/>
        </p:nvGrpSpPr>
        <p:grpSpPr>
          <a:xfrm>
            <a:off x="381001" y="1999181"/>
            <a:ext cx="4922729" cy="3861670"/>
            <a:chOff x="381001" y="1999181"/>
            <a:chExt cx="4922729" cy="3861670"/>
          </a:xfrm>
        </p:grpSpPr>
        <p:grpSp>
          <p:nvGrpSpPr>
            <p:cNvPr id="94" name="Group 93"/>
            <p:cNvGrpSpPr/>
            <p:nvPr/>
          </p:nvGrpSpPr>
          <p:grpSpPr>
            <a:xfrm>
              <a:off x="381001" y="1999181"/>
              <a:ext cx="4922729" cy="2890911"/>
              <a:chOff x="4304320" y="1595790"/>
              <a:chExt cx="4418346" cy="2594708"/>
            </a:xfrm>
          </p:grpSpPr>
          <p:pic>
            <p:nvPicPr>
              <p:cNvPr id="97" name="Picture 9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304320" y="1595790"/>
                <a:ext cx="4418346" cy="2594708"/>
              </a:xfrm>
              <a:prstGeom prst="rect">
                <a:avLst/>
              </a:prstGeom>
            </p:spPr>
          </p:pic>
          <p:sp>
            <p:nvSpPr>
              <p:cNvPr id="98" name="Rectangle 97"/>
              <p:cNvSpPr/>
              <p:nvPr/>
            </p:nvSpPr>
            <p:spPr>
              <a:xfrm>
                <a:off x="4901492" y="1855141"/>
                <a:ext cx="3183467" cy="198684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a:p>
            </p:txBody>
          </p:sp>
          <p:sp>
            <p:nvSpPr>
              <p:cNvPr id="99" name="AutoShape 37"/>
              <p:cNvSpPr>
                <a:spLocks/>
              </p:cNvSpPr>
              <p:nvPr/>
            </p:nvSpPr>
            <p:spPr bwMode="auto">
              <a:xfrm>
                <a:off x="6361079" y="2023151"/>
                <a:ext cx="1584452" cy="1085055"/>
              </a:xfrm>
              <a:custGeom>
                <a:avLst/>
                <a:gdLst/>
                <a:ahLst/>
                <a:cxnLst/>
                <a:rect l="0" t="0" r="r" b="b"/>
                <a:pathLst>
                  <a:path w="21600" h="21600">
                    <a:moveTo>
                      <a:pt x="515" y="0"/>
                    </a:moveTo>
                    <a:lnTo>
                      <a:pt x="515" y="20713"/>
                    </a:lnTo>
                    <a:lnTo>
                      <a:pt x="0" y="20713"/>
                    </a:lnTo>
                    <a:lnTo>
                      <a:pt x="0" y="21600"/>
                    </a:lnTo>
                    <a:lnTo>
                      <a:pt x="21600" y="21600"/>
                    </a:lnTo>
                    <a:lnTo>
                      <a:pt x="21600" y="20713"/>
                    </a:lnTo>
                    <a:cubicBezTo>
                      <a:pt x="21600" y="20713"/>
                      <a:pt x="21080" y="20713"/>
                      <a:pt x="21080" y="20713"/>
                    </a:cubicBezTo>
                    <a:lnTo>
                      <a:pt x="21080" y="0"/>
                    </a:lnTo>
                    <a:lnTo>
                      <a:pt x="515" y="0"/>
                    </a:lnTo>
                    <a:close/>
                    <a:moveTo>
                      <a:pt x="1123" y="880"/>
                    </a:moveTo>
                    <a:lnTo>
                      <a:pt x="20477" y="880"/>
                    </a:lnTo>
                    <a:cubicBezTo>
                      <a:pt x="20477" y="880"/>
                      <a:pt x="20477" y="20713"/>
                      <a:pt x="20477" y="20713"/>
                    </a:cubicBezTo>
                    <a:lnTo>
                      <a:pt x="1123" y="20713"/>
                    </a:lnTo>
                    <a:lnTo>
                      <a:pt x="1123" y="880"/>
                    </a:lnTo>
                    <a:close/>
                    <a:moveTo>
                      <a:pt x="1712" y="1589"/>
                    </a:moveTo>
                    <a:lnTo>
                      <a:pt x="1712" y="19769"/>
                    </a:lnTo>
                    <a:lnTo>
                      <a:pt x="3010" y="19769"/>
                    </a:lnTo>
                    <a:cubicBezTo>
                      <a:pt x="3010" y="19769"/>
                      <a:pt x="3010" y="17555"/>
                      <a:pt x="3010" y="17555"/>
                    </a:cubicBezTo>
                    <a:lnTo>
                      <a:pt x="6433" y="17555"/>
                    </a:lnTo>
                    <a:lnTo>
                      <a:pt x="6433" y="19769"/>
                    </a:lnTo>
                    <a:lnTo>
                      <a:pt x="19918" y="19769"/>
                    </a:lnTo>
                    <a:lnTo>
                      <a:pt x="19918" y="1589"/>
                    </a:lnTo>
                    <a:lnTo>
                      <a:pt x="1712" y="1589"/>
                    </a:lnTo>
                    <a:close/>
                    <a:moveTo>
                      <a:pt x="15619" y="6479"/>
                    </a:moveTo>
                    <a:cubicBezTo>
                      <a:pt x="15730" y="6477"/>
                      <a:pt x="15840" y="6492"/>
                      <a:pt x="15950" y="6535"/>
                    </a:cubicBezTo>
                    <a:cubicBezTo>
                      <a:pt x="16170" y="6621"/>
                      <a:pt x="16327" y="6825"/>
                      <a:pt x="16421" y="7139"/>
                    </a:cubicBezTo>
                    <a:cubicBezTo>
                      <a:pt x="16440" y="7209"/>
                      <a:pt x="16447" y="7280"/>
                      <a:pt x="16441" y="7358"/>
                    </a:cubicBezTo>
                    <a:cubicBezTo>
                      <a:pt x="16435" y="7438"/>
                      <a:pt x="16405" y="7509"/>
                      <a:pt x="16353" y="7564"/>
                    </a:cubicBezTo>
                    <a:cubicBezTo>
                      <a:pt x="16313" y="7608"/>
                      <a:pt x="16261" y="7624"/>
                      <a:pt x="16198" y="7621"/>
                    </a:cubicBezTo>
                    <a:cubicBezTo>
                      <a:pt x="16135" y="7618"/>
                      <a:pt x="16079" y="7571"/>
                      <a:pt x="16027" y="7479"/>
                    </a:cubicBezTo>
                    <a:cubicBezTo>
                      <a:pt x="15913" y="7306"/>
                      <a:pt x="15785" y="7235"/>
                      <a:pt x="15643" y="7259"/>
                    </a:cubicBezTo>
                    <a:cubicBezTo>
                      <a:pt x="15513" y="7282"/>
                      <a:pt x="15398" y="7340"/>
                      <a:pt x="15303" y="7444"/>
                    </a:cubicBezTo>
                    <a:cubicBezTo>
                      <a:pt x="15208" y="7547"/>
                      <a:pt x="15130" y="7681"/>
                      <a:pt x="15065" y="7834"/>
                    </a:cubicBezTo>
                    <a:cubicBezTo>
                      <a:pt x="14998" y="7987"/>
                      <a:pt x="14944" y="8151"/>
                      <a:pt x="14909" y="8331"/>
                    </a:cubicBezTo>
                    <a:cubicBezTo>
                      <a:pt x="14873" y="8511"/>
                      <a:pt x="14855" y="8688"/>
                      <a:pt x="14851" y="8863"/>
                    </a:cubicBezTo>
                    <a:cubicBezTo>
                      <a:pt x="14845" y="9184"/>
                      <a:pt x="14903" y="9445"/>
                      <a:pt x="15026" y="9643"/>
                    </a:cubicBezTo>
                    <a:cubicBezTo>
                      <a:pt x="15148" y="9842"/>
                      <a:pt x="15323" y="9923"/>
                      <a:pt x="15546" y="9885"/>
                    </a:cubicBezTo>
                    <a:cubicBezTo>
                      <a:pt x="15726" y="9863"/>
                      <a:pt x="15922" y="9774"/>
                      <a:pt x="16139" y="9622"/>
                    </a:cubicBezTo>
                    <a:cubicBezTo>
                      <a:pt x="16356" y="9470"/>
                      <a:pt x="16559" y="9291"/>
                      <a:pt x="16742" y="9076"/>
                    </a:cubicBezTo>
                    <a:cubicBezTo>
                      <a:pt x="16825" y="9007"/>
                      <a:pt x="16902" y="8963"/>
                      <a:pt x="16976" y="8941"/>
                    </a:cubicBezTo>
                    <a:cubicBezTo>
                      <a:pt x="17049" y="8919"/>
                      <a:pt x="17116" y="8960"/>
                      <a:pt x="17175" y="9069"/>
                    </a:cubicBezTo>
                    <a:cubicBezTo>
                      <a:pt x="17248" y="9202"/>
                      <a:pt x="17241" y="9350"/>
                      <a:pt x="17160" y="9516"/>
                    </a:cubicBezTo>
                    <a:cubicBezTo>
                      <a:pt x="17079" y="9681"/>
                      <a:pt x="16970" y="9840"/>
                      <a:pt x="16825" y="9984"/>
                    </a:cubicBezTo>
                    <a:cubicBezTo>
                      <a:pt x="16681" y="10137"/>
                      <a:pt x="16525" y="10271"/>
                      <a:pt x="16363" y="10396"/>
                    </a:cubicBezTo>
                    <a:cubicBezTo>
                      <a:pt x="16200" y="10520"/>
                      <a:pt x="16032" y="10616"/>
                      <a:pt x="15862" y="10686"/>
                    </a:cubicBezTo>
                    <a:cubicBezTo>
                      <a:pt x="15692" y="10757"/>
                      <a:pt x="15520" y="10793"/>
                      <a:pt x="15347" y="10786"/>
                    </a:cubicBezTo>
                    <a:cubicBezTo>
                      <a:pt x="15174" y="10779"/>
                      <a:pt x="15010" y="10718"/>
                      <a:pt x="14851" y="10608"/>
                    </a:cubicBezTo>
                    <a:cubicBezTo>
                      <a:pt x="14597" y="10414"/>
                      <a:pt x="14425" y="10104"/>
                      <a:pt x="14340" y="9679"/>
                    </a:cubicBezTo>
                    <a:cubicBezTo>
                      <a:pt x="14256" y="9254"/>
                      <a:pt x="14241" y="8801"/>
                      <a:pt x="14296" y="8324"/>
                    </a:cubicBezTo>
                    <a:cubicBezTo>
                      <a:pt x="14319" y="8146"/>
                      <a:pt x="14359" y="7965"/>
                      <a:pt x="14413" y="7777"/>
                    </a:cubicBezTo>
                    <a:cubicBezTo>
                      <a:pt x="14467" y="7590"/>
                      <a:pt x="14538" y="7413"/>
                      <a:pt x="14622" y="7252"/>
                    </a:cubicBezTo>
                    <a:cubicBezTo>
                      <a:pt x="14706" y="7091"/>
                      <a:pt x="14800" y="6950"/>
                      <a:pt x="14909" y="6826"/>
                    </a:cubicBezTo>
                    <a:cubicBezTo>
                      <a:pt x="15018" y="6702"/>
                      <a:pt x="15144" y="6611"/>
                      <a:pt x="15283" y="6550"/>
                    </a:cubicBezTo>
                    <a:cubicBezTo>
                      <a:pt x="15396" y="6503"/>
                      <a:pt x="15508" y="6481"/>
                      <a:pt x="15619" y="6479"/>
                    </a:cubicBezTo>
                    <a:close/>
                    <a:moveTo>
                      <a:pt x="9458" y="6542"/>
                    </a:moveTo>
                    <a:cubicBezTo>
                      <a:pt x="9545" y="6534"/>
                      <a:pt x="9632" y="6554"/>
                      <a:pt x="9711" y="6613"/>
                    </a:cubicBezTo>
                    <a:cubicBezTo>
                      <a:pt x="9789" y="6673"/>
                      <a:pt x="9848" y="6775"/>
                      <a:pt x="9886" y="6911"/>
                    </a:cubicBezTo>
                    <a:cubicBezTo>
                      <a:pt x="9912" y="7053"/>
                      <a:pt x="9940" y="7226"/>
                      <a:pt x="9973" y="7429"/>
                    </a:cubicBezTo>
                    <a:cubicBezTo>
                      <a:pt x="10006" y="7633"/>
                      <a:pt x="10045" y="7850"/>
                      <a:pt x="10085" y="8089"/>
                    </a:cubicBezTo>
                    <a:cubicBezTo>
                      <a:pt x="10126" y="8328"/>
                      <a:pt x="10168" y="8573"/>
                      <a:pt x="10216" y="8813"/>
                    </a:cubicBezTo>
                    <a:cubicBezTo>
                      <a:pt x="10264" y="9055"/>
                      <a:pt x="10316" y="9280"/>
                      <a:pt x="10372" y="9494"/>
                    </a:cubicBezTo>
                    <a:cubicBezTo>
                      <a:pt x="10431" y="9244"/>
                      <a:pt x="10514" y="9044"/>
                      <a:pt x="10615" y="8891"/>
                    </a:cubicBezTo>
                    <a:cubicBezTo>
                      <a:pt x="10718" y="8739"/>
                      <a:pt x="10827" y="8629"/>
                      <a:pt x="10946" y="8565"/>
                    </a:cubicBezTo>
                    <a:cubicBezTo>
                      <a:pt x="11130" y="8471"/>
                      <a:pt x="11298" y="8453"/>
                      <a:pt x="11452" y="8508"/>
                    </a:cubicBezTo>
                    <a:cubicBezTo>
                      <a:pt x="11607" y="8563"/>
                      <a:pt x="11743" y="8660"/>
                      <a:pt x="11860" y="8806"/>
                    </a:cubicBezTo>
                    <a:cubicBezTo>
                      <a:pt x="11977" y="8951"/>
                      <a:pt x="12074" y="9121"/>
                      <a:pt x="12147" y="9317"/>
                    </a:cubicBezTo>
                    <a:cubicBezTo>
                      <a:pt x="12220" y="9513"/>
                      <a:pt x="12269" y="9710"/>
                      <a:pt x="12298" y="9906"/>
                    </a:cubicBezTo>
                    <a:cubicBezTo>
                      <a:pt x="12358" y="10324"/>
                      <a:pt x="12337" y="10739"/>
                      <a:pt x="12239" y="11141"/>
                    </a:cubicBezTo>
                    <a:cubicBezTo>
                      <a:pt x="12141" y="11543"/>
                      <a:pt x="12013" y="11911"/>
                      <a:pt x="11855" y="12248"/>
                    </a:cubicBezTo>
                    <a:cubicBezTo>
                      <a:pt x="11697" y="12584"/>
                      <a:pt x="11534" y="12874"/>
                      <a:pt x="11369" y="13120"/>
                    </a:cubicBezTo>
                    <a:cubicBezTo>
                      <a:pt x="11204" y="13366"/>
                      <a:pt x="11082" y="13547"/>
                      <a:pt x="11009" y="13653"/>
                    </a:cubicBezTo>
                    <a:cubicBezTo>
                      <a:pt x="10897" y="13761"/>
                      <a:pt x="10780" y="13816"/>
                      <a:pt x="10659" y="13816"/>
                    </a:cubicBezTo>
                    <a:cubicBezTo>
                      <a:pt x="10538" y="13816"/>
                      <a:pt x="10458" y="13784"/>
                      <a:pt x="10411" y="13724"/>
                    </a:cubicBezTo>
                    <a:cubicBezTo>
                      <a:pt x="10365" y="13626"/>
                      <a:pt x="10342" y="13540"/>
                      <a:pt x="10343" y="13461"/>
                    </a:cubicBezTo>
                    <a:cubicBezTo>
                      <a:pt x="10345" y="13382"/>
                      <a:pt x="10359" y="13300"/>
                      <a:pt x="10387" y="13227"/>
                    </a:cubicBezTo>
                    <a:cubicBezTo>
                      <a:pt x="10414" y="13153"/>
                      <a:pt x="10449" y="13087"/>
                      <a:pt x="10494" y="13021"/>
                    </a:cubicBezTo>
                    <a:cubicBezTo>
                      <a:pt x="10538" y="12957"/>
                      <a:pt x="10576" y="12893"/>
                      <a:pt x="10605" y="12837"/>
                    </a:cubicBezTo>
                    <a:cubicBezTo>
                      <a:pt x="10318" y="11903"/>
                      <a:pt x="10061" y="10947"/>
                      <a:pt x="9837" y="9970"/>
                    </a:cubicBezTo>
                    <a:cubicBezTo>
                      <a:pt x="9614" y="8993"/>
                      <a:pt x="9435" y="7990"/>
                      <a:pt x="9297" y="6954"/>
                    </a:cubicBezTo>
                    <a:cubicBezTo>
                      <a:pt x="9272" y="6776"/>
                      <a:pt x="9283" y="6664"/>
                      <a:pt x="9331" y="6620"/>
                    </a:cubicBezTo>
                    <a:cubicBezTo>
                      <a:pt x="9379" y="6578"/>
                      <a:pt x="9422" y="6554"/>
                      <a:pt x="9458" y="6542"/>
                    </a:cubicBezTo>
                    <a:close/>
                    <a:moveTo>
                      <a:pt x="5704" y="7103"/>
                    </a:moveTo>
                    <a:cubicBezTo>
                      <a:pt x="5722" y="7100"/>
                      <a:pt x="5740" y="7105"/>
                      <a:pt x="5762" y="7110"/>
                    </a:cubicBezTo>
                    <a:cubicBezTo>
                      <a:pt x="5784" y="7115"/>
                      <a:pt x="5811" y="7141"/>
                      <a:pt x="5840" y="7181"/>
                    </a:cubicBezTo>
                    <a:cubicBezTo>
                      <a:pt x="5869" y="7223"/>
                      <a:pt x="5905" y="7278"/>
                      <a:pt x="5947" y="7358"/>
                    </a:cubicBezTo>
                    <a:cubicBezTo>
                      <a:pt x="5988" y="7439"/>
                      <a:pt x="6040" y="7559"/>
                      <a:pt x="6103" y="7713"/>
                    </a:cubicBezTo>
                    <a:cubicBezTo>
                      <a:pt x="6226" y="8159"/>
                      <a:pt x="6362" y="8615"/>
                      <a:pt x="6516" y="9083"/>
                    </a:cubicBezTo>
                    <a:cubicBezTo>
                      <a:pt x="6670" y="9551"/>
                      <a:pt x="6829" y="10015"/>
                      <a:pt x="6993" y="10481"/>
                    </a:cubicBezTo>
                    <a:cubicBezTo>
                      <a:pt x="7011" y="10469"/>
                      <a:pt x="7026" y="10460"/>
                      <a:pt x="7041" y="10452"/>
                    </a:cubicBezTo>
                    <a:cubicBezTo>
                      <a:pt x="7056" y="10445"/>
                      <a:pt x="7072" y="10436"/>
                      <a:pt x="7090" y="10424"/>
                    </a:cubicBezTo>
                    <a:cubicBezTo>
                      <a:pt x="7157" y="10403"/>
                      <a:pt x="7236" y="10393"/>
                      <a:pt x="7323" y="10396"/>
                    </a:cubicBezTo>
                    <a:cubicBezTo>
                      <a:pt x="7412" y="10399"/>
                      <a:pt x="7478" y="10456"/>
                      <a:pt x="7518" y="10559"/>
                    </a:cubicBezTo>
                    <a:cubicBezTo>
                      <a:pt x="7566" y="10688"/>
                      <a:pt x="7569" y="10806"/>
                      <a:pt x="7527" y="10914"/>
                    </a:cubicBezTo>
                    <a:cubicBezTo>
                      <a:pt x="7486" y="11022"/>
                      <a:pt x="7401" y="11140"/>
                      <a:pt x="7279" y="11261"/>
                    </a:cubicBezTo>
                    <a:cubicBezTo>
                      <a:pt x="7383" y="11536"/>
                      <a:pt x="7488" y="11801"/>
                      <a:pt x="7591" y="12063"/>
                    </a:cubicBezTo>
                    <a:cubicBezTo>
                      <a:pt x="7694" y="12325"/>
                      <a:pt x="7799" y="12582"/>
                      <a:pt x="7907" y="12829"/>
                    </a:cubicBezTo>
                    <a:cubicBezTo>
                      <a:pt x="7916" y="12874"/>
                      <a:pt x="7930" y="12943"/>
                      <a:pt x="7950" y="13035"/>
                    </a:cubicBezTo>
                    <a:cubicBezTo>
                      <a:pt x="7970" y="13128"/>
                      <a:pt x="7988" y="13218"/>
                      <a:pt x="7999" y="13312"/>
                    </a:cubicBezTo>
                    <a:cubicBezTo>
                      <a:pt x="8010" y="13406"/>
                      <a:pt x="8010" y="13498"/>
                      <a:pt x="8004" y="13582"/>
                    </a:cubicBezTo>
                    <a:cubicBezTo>
                      <a:pt x="7999" y="13665"/>
                      <a:pt x="7981" y="13719"/>
                      <a:pt x="7946" y="13752"/>
                    </a:cubicBezTo>
                    <a:cubicBezTo>
                      <a:pt x="7905" y="13786"/>
                      <a:pt x="7858" y="13794"/>
                      <a:pt x="7809" y="13766"/>
                    </a:cubicBezTo>
                    <a:cubicBezTo>
                      <a:pt x="7760" y="13738"/>
                      <a:pt x="7711" y="13696"/>
                      <a:pt x="7664" y="13645"/>
                    </a:cubicBezTo>
                    <a:cubicBezTo>
                      <a:pt x="7615" y="13594"/>
                      <a:pt x="7572" y="13537"/>
                      <a:pt x="7532" y="13475"/>
                    </a:cubicBezTo>
                    <a:cubicBezTo>
                      <a:pt x="7493" y="13413"/>
                      <a:pt x="7462" y="13356"/>
                      <a:pt x="7440" y="13305"/>
                    </a:cubicBezTo>
                    <a:cubicBezTo>
                      <a:pt x="7310" y="13025"/>
                      <a:pt x="7181" y="12747"/>
                      <a:pt x="7061" y="12460"/>
                    </a:cubicBezTo>
                    <a:cubicBezTo>
                      <a:pt x="6940" y="12174"/>
                      <a:pt x="6826" y="11880"/>
                      <a:pt x="6715" y="11588"/>
                    </a:cubicBezTo>
                    <a:cubicBezTo>
                      <a:pt x="6461" y="11705"/>
                      <a:pt x="6181" y="11821"/>
                      <a:pt x="5879" y="11928"/>
                    </a:cubicBezTo>
                    <a:cubicBezTo>
                      <a:pt x="5577" y="12035"/>
                      <a:pt x="5281" y="12122"/>
                      <a:pt x="4984" y="12191"/>
                    </a:cubicBezTo>
                    <a:cubicBezTo>
                      <a:pt x="4944" y="12546"/>
                      <a:pt x="4906" y="12893"/>
                      <a:pt x="4868" y="13234"/>
                    </a:cubicBezTo>
                    <a:cubicBezTo>
                      <a:pt x="4829" y="13575"/>
                      <a:pt x="4794" y="13919"/>
                      <a:pt x="4765" y="14263"/>
                    </a:cubicBezTo>
                    <a:cubicBezTo>
                      <a:pt x="4747" y="14421"/>
                      <a:pt x="4717" y="14565"/>
                      <a:pt x="4678" y="14696"/>
                    </a:cubicBezTo>
                    <a:cubicBezTo>
                      <a:pt x="4638" y="14826"/>
                      <a:pt x="4591" y="14902"/>
                      <a:pt x="4537" y="14930"/>
                    </a:cubicBezTo>
                    <a:cubicBezTo>
                      <a:pt x="4423" y="14995"/>
                      <a:pt x="4330" y="14983"/>
                      <a:pt x="4260" y="14894"/>
                    </a:cubicBezTo>
                    <a:cubicBezTo>
                      <a:pt x="4190" y="14806"/>
                      <a:pt x="4158" y="14688"/>
                      <a:pt x="4158" y="14532"/>
                    </a:cubicBezTo>
                    <a:cubicBezTo>
                      <a:pt x="4164" y="13982"/>
                      <a:pt x="4196" y="13392"/>
                      <a:pt x="4260" y="12773"/>
                    </a:cubicBezTo>
                    <a:cubicBezTo>
                      <a:pt x="4322" y="12152"/>
                      <a:pt x="4402" y="11533"/>
                      <a:pt x="4503" y="10906"/>
                    </a:cubicBezTo>
                    <a:cubicBezTo>
                      <a:pt x="4602" y="10280"/>
                      <a:pt x="4717" y="9671"/>
                      <a:pt x="4848" y="9076"/>
                    </a:cubicBezTo>
                    <a:cubicBezTo>
                      <a:pt x="4979" y="8481"/>
                      <a:pt x="5123" y="7937"/>
                      <a:pt x="5271" y="7444"/>
                    </a:cubicBezTo>
                    <a:cubicBezTo>
                      <a:pt x="5296" y="7366"/>
                      <a:pt x="5324" y="7315"/>
                      <a:pt x="5364" y="7295"/>
                    </a:cubicBezTo>
                    <a:cubicBezTo>
                      <a:pt x="5402" y="7274"/>
                      <a:pt x="5438" y="7268"/>
                      <a:pt x="5471" y="7280"/>
                    </a:cubicBezTo>
                    <a:cubicBezTo>
                      <a:pt x="5499" y="7239"/>
                      <a:pt x="5536" y="7201"/>
                      <a:pt x="5577" y="7167"/>
                    </a:cubicBezTo>
                    <a:cubicBezTo>
                      <a:pt x="5618" y="7132"/>
                      <a:pt x="5660" y="7111"/>
                      <a:pt x="5704" y="7103"/>
                    </a:cubicBezTo>
                    <a:close/>
                    <a:moveTo>
                      <a:pt x="5650" y="8402"/>
                    </a:moveTo>
                    <a:cubicBezTo>
                      <a:pt x="5441" y="9381"/>
                      <a:pt x="5271" y="10351"/>
                      <a:pt x="5135" y="11318"/>
                    </a:cubicBezTo>
                    <a:cubicBezTo>
                      <a:pt x="5548" y="11229"/>
                      <a:pt x="5983" y="11080"/>
                      <a:pt x="6443" y="10864"/>
                    </a:cubicBezTo>
                    <a:cubicBezTo>
                      <a:pt x="6154" y="10080"/>
                      <a:pt x="5890" y="9258"/>
                      <a:pt x="5650" y="8402"/>
                    </a:cubicBezTo>
                    <a:close/>
                    <a:moveTo>
                      <a:pt x="11184" y="9338"/>
                    </a:moveTo>
                    <a:cubicBezTo>
                      <a:pt x="11095" y="9384"/>
                      <a:pt x="11018" y="9456"/>
                      <a:pt x="10956" y="9558"/>
                    </a:cubicBezTo>
                    <a:cubicBezTo>
                      <a:pt x="10894" y="9661"/>
                      <a:pt x="10843" y="9780"/>
                      <a:pt x="10805" y="9913"/>
                    </a:cubicBezTo>
                    <a:cubicBezTo>
                      <a:pt x="10767" y="10045"/>
                      <a:pt x="10744" y="10188"/>
                      <a:pt x="10737" y="10339"/>
                    </a:cubicBezTo>
                    <a:cubicBezTo>
                      <a:pt x="10731" y="10489"/>
                      <a:pt x="10741" y="10633"/>
                      <a:pt x="10766" y="10765"/>
                    </a:cubicBezTo>
                    <a:cubicBezTo>
                      <a:pt x="10811" y="10983"/>
                      <a:pt x="10863" y="11216"/>
                      <a:pt x="10922" y="11467"/>
                    </a:cubicBezTo>
                    <a:cubicBezTo>
                      <a:pt x="10981" y="11718"/>
                      <a:pt x="11037" y="11946"/>
                      <a:pt x="11097" y="12141"/>
                    </a:cubicBezTo>
                    <a:cubicBezTo>
                      <a:pt x="11180" y="12013"/>
                      <a:pt x="11268" y="11864"/>
                      <a:pt x="11359" y="11701"/>
                    </a:cubicBezTo>
                    <a:cubicBezTo>
                      <a:pt x="11451" y="11539"/>
                      <a:pt x="11536" y="11365"/>
                      <a:pt x="11607" y="11176"/>
                    </a:cubicBezTo>
                    <a:cubicBezTo>
                      <a:pt x="11679" y="10987"/>
                      <a:pt x="11728" y="10788"/>
                      <a:pt x="11763" y="10587"/>
                    </a:cubicBezTo>
                    <a:cubicBezTo>
                      <a:pt x="11798" y="10386"/>
                      <a:pt x="11802" y="10182"/>
                      <a:pt x="11773" y="9977"/>
                    </a:cubicBezTo>
                    <a:cubicBezTo>
                      <a:pt x="11729" y="9674"/>
                      <a:pt x="11645" y="9483"/>
                      <a:pt x="11525" y="9395"/>
                    </a:cubicBezTo>
                    <a:cubicBezTo>
                      <a:pt x="11404" y="9306"/>
                      <a:pt x="11292" y="9286"/>
                      <a:pt x="11184" y="9338"/>
                    </a:cubicBezTo>
                    <a:close/>
                    <a:moveTo>
                      <a:pt x="11184" y="9338"/>
                    </a:moveTo>
                  </a:path>
                </a:pathLst>
              </a:custGeom>
              <a:solidFill>
                <a:srgbClr val="0067DF"/>
              </a:solidFill>
              <a:ln>
                <a:noFill/>
              </a:ln>
            </p:spPr>
            <p:txBody>
              <a:bodyPr lIns="0" tIns="0" rIns="0" bIns="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pl-PL" sz="900"/>
              </a:p>
            </p:txBody>
          </p:sp>
          <p:sp>
            <p:nvSpPr>
              <p:cNvPr id="100" name="AutoShape 25"/>
              <p:cNvSpPr>
                <a:spLocks/>
              </p:cNvSpPr>
              <p:nvPr/>
            </p:nvSpPr>
            <p:spPr bwMode="auto">
              <a:xfrm>
                <a:off x="5072637" y="2285202"/>
                <a:ext cx="1420588" cy="1556783"/>
              </a:xfrm>
              <a:custGeom>
                <a:avLst/>
                <a:gdLst/>
                <a:ahLst/>
                <a:cxnLst/>
                <a:rect l="0" t="0" r="r" b="b"/>
                <a:pathLst>
                  <a:path w="21479" h="21468">
                    <a:moveTo>
                      <a:pt x="7129" y="0"/>
                    </a:moveTo>
                    <a:cubicBezTo>
                      <a:pt x="5597" y="0"/>
                      <a:pt x="4345" y="1087"/>
                      <a:pt x="4340" y="2425"/>
                    </a:cubicBezTo>
                    <a:cubicBezTo>
                      <a:pt x="4338" y="3787"/>
                      <a:pt x="5578" y="4880"/>
                      <a:pt x="7122" y="4882"/>
                    </a:cubicBezTo>
                    <a:cubicBezTo>
                      <a:pt x="8692" y="4883"/>
                      <a:pt x="9942" y="3798"/>
                      <a:pt x="9940" y="2438"/>
                    </a:cubicBezTo>
                    <a:cubicBezTo>
                      <a:pt x="9934" y="1090"/>
                      <a:pt x="8680" y="0"/>
                      <a:pt x="7129" y="0"/>
                    </a:cubicBezTo>
                    <a:close/>
                    <a:moveTo>
                      <a:pt x="21318" y="998"/>
                    </a:moveTo>
                    <a:cubicBezTo>
                      <a:pt x="21280" y="996"/>
                      <a:pt x="21238" y="1011"/>
                      <a:pt x="21204" y="1047"/>
                    </a:cubicBezTo>
                    <a:cubicBezTo>
                      <a:pt x="19364" y="3050"/>
                      <a:pt x="17523" y="5055"/>
                      <a:pt x="15683" y="7058"/>
                    </a:cubicBezTo>
                    <a:cubicBezTo>
                      <a:pt x="15351" y="6817"/>
                      <a:pt x="14871" y="6794"/>
                      <a:pt x="14406" y="7027"/>
                    </a:cubicBezTo>
                    <a:cubicBezTo>
                      <a:pt x="13733" y="7363"/>
                      <a:pt x="13035" y="7632"/>
                      <a:pt x="12308" y="7837"/>
                    </a:cubicBezTo>
                    <a:cubicBezTo>
                      <a:pt x="12277" y="7791"/>
                      <a:pt x="12244" y="7746"/>
                      <a:pt x="12208" y="7700"/>
                    </a:cubicBezTo>
                    <a:cubicBezTo>
                      <a:pt x="11575" y="6893"/>
                      <a:pt x="10796" y="6204"/>
                      <a:pt x="9947" y="5574"/>
                    </a:cubicBezTo>
                    <a:cubicBezTo>
                      <a:pt x="9546" y="5276"/>
                      <a:pt x="9033" y="5114"/>
                      <a:pt x="8506" y="5112"/>
                    </a:cubicBezTo>
                    <a:cubicBezTo>
                      <a:pt x="8296" y="5112"/>
                      <a:pt x="8089" y="5113"/>
                      <a:pt x="7878" y="5112"/>
                    </a:cubicBezTo>
                    <a:lnTo>
                      <a:pt x="7514" y="5848"/>
                    </a:lnTo>
                    <a:lnTo>
                      <a:pt x="6944" y="5848"/>
                    </a:lnTo>
                    <a:lnTo>
                      <a:pt x="6580" y="5112"/>
                    </a:lnTo>
                    <a:cubicBezTo>
                      <a:pt x="6304" y="5113"/>
                      <a:pt x="6035" y="5111"/>
                      <a:pt x="5760" y="5112"/>
                    </a:cubicBezTo>
                    <a:cubicBezTo>
                      <a:pt x="5671" y="5112"/>
                      <a:pt x="5577" y="5122"/>
                      <a:pt x="5489" y="5137"/>
                    </a:cubicBezTo>
                    <a:cubicBezTo>
                      <a:pt x="4900" y="5223"/>
                      <a:pt x="4429" y="5509"/>
                      <a:pt x="3990" y="5842"/>
                    </a:cubicBezTo>
                    <a:cubicBezTo>
                      <a:pt x="1688" y="7580"/>
                      <a:pt x="448" y="9819"/>
                      <a:pt x="10" y="12420"/>
                    </a:cubicBezTo>
                    <a:cubicBezTo>
                      <a:pt x="-61" y="12826"/>
                      <a:pt x="259" y="13223"/>
                      <a:pt x="702" y="13355"/>
                    </a:cubicBezTo>
                    <a:cubicBezTo>
                      <a:pt x="1384" y="13552"/>
                      <a:pt x="1969" y="13182"/>
                      <a:pt x="2093" y="12482"/>
                    </a:cubicBezTo>
                    <a:cubicBezTo>
                      <a:pt x="2243" y="11615"/>
                      <a:pt x="2513" y="10774"/>
                      <a:pt x="2956" y="9988"/>
                    </a:cubicBezTo>
                    <a:cubicBezTo>
                      <a:pt x="3239" y="9481"/>
                      <a:pt x="3583" y="9002"/>
                      <a:pt x="3898" y="8510"/>
                    </a:cubicBezTo>
                    <a:cubicBezTo>
                      <a:pt x="3924" y="8518"/>
                      <a:pt x="3952" y="8530"/>
                      <a:pt x="3983" y="8542"/>
                    </a:cubicBezTo>
                    <a:cubicBezTo>
                      <a:pt x="3983" y="8569"/>
                      <a:pt x="3990" y="8596"/>
                      <a:pt x="3990" y="8623"/>
                    </a:cubicBezTo>
                    <a:cubicBezTo>
                      <a:pt x="3990" y="9462"/>
                      <a:pt x="3995" y="10308"/>
                      <a:pt x="3990" y="11148"/>
                    </a:cubicBezTo>
                    <a:cubicBezTo>
                      <a:pt x="3990" y="14159"/>
                      <a:pt x="3983" y="17171"/>
                      <a:pt x="3983" y="20182"/>
                    </a:cubicBezTo>
                    <a:cubicBezTo>
                      <a:pt x="3983" y="20929"/>
                      <a:pt x="4586" y="21478"/>
                      <a:pt x="5374" y="21466"/>
                    </a:cubicBezTo>
                    <a:cubicBezTo>
                      <a:pt x="6260" y="21455"/>
                      <a:pt x="6760" y="20810"/>
                      <a:pt x="6751" y="20176"/>
                    </a:cubicBezTo>
                    <a:cubicBezTo>
                      <a:pt x="6725" y="18155"/>
                      <a:pt x="6744" y="16136"/>
                      <a:pt x="6744" y="14115"/>
                    </a:cubicBezTo>
                    <a:lnTo>
                      <a:pt x="6744" y="13847"/>
                    </a:lnTo>
                    <a:lnTo>
                      <a:pt x="7044" y="13847"/>
                    </a:lnTo>
                    <a:cubicBezTo>
                      <a:pt x="7393" y="13847"/>
                      <a:pt x="7671" y="14091"/>
                      <a:pt x="7671" y="14396"/>
                    </a:cubicBezTo>
                    <a:lnTo>
                      <a:pt x="7671" y="15381"/>
                    </a:lnTo>
                    <a:cubicBezTo>
                      <a:pt x="7671" y="16976"/>
                      <a:pt x="7667" y="18571"/>
                      <a:pt x="7671" y="20169"/>
                    </a:cubicBezTo>
                    <a:cubicBezTo>
                      <a:pt x="7671" y="21021"/>
                      <a:pt x="8444" y="21600"/>
                      <a:pt x="9348" y="21441"/>
                    </a:cubicBezTo>
                    <a:cubicBezTo>
                      <a:pt x="10021" y="21321"/>
                      <a:pt x="10439" y="20834"/>
                      <a:pt x="10439" y="20188"/>
                    </a:cubicBezTo>
                    <a:lnTo>
                      <a:pt x="10439" y="8697"/>
                    </a:lnTo>
                    <a:cubicBezTo>
                      <a:pt x="10524" y="8771"/>
                      <a:pt x="10543" y="8780"/>
                      <a:pt x="10561" y="8803"/>
                    </a:cubicBezTo>
                    <a:cubicBezTo>
                      <a:pt x="10600" y="8854"/>
                      <a:pt x="10642" y="8905"/>
                      <a:pt x="10682" y="8959"/>
                    </a:cubicBezTo>
                    <a:cubicBezTo>
                      <a:pt x="10824" y="9154"/>
                      <a:pt x="10952" y="9356"/>
                      <a:pt x="11074" y="9558"/>
                    </a:cubicBezTo>
                    <a:cubicBezTo>
                      <a:pt x="11203" y="9771"/>
                      <a:pt x="11482" y="9889"/>
                      <a:pt x="11752" y="9838"/>
                    </a:cubicBezTo>
                    <a:cubicBezTo>
                      <a:pt x="13056" y="9594"/>
                      <a:pt x="14295" y="9167"/>
                      <a:pt x="15469" y="8573"/>
                    </a:cubicBezTo>
                    <a:cubicBezTo>
                      <a:pt x="16049" y="8283"/>
                      <a:pt x="16232" y="7749"/>
                      <a:pt x="15918" y="7288"/>
                    </a:cubicBezTo>
                    <a:cubicBezTo>
                      <a:pt x="15915" y="7283"/>
                      <a:pt x="15907" y="7281"/>
                      <a:pt x="15904" y="7276"/>
                    </a:cubicBezTo>
                    <a:cubicBezTo>
                      <a:pt x="17749" y="5268"/>
                      <a:pt x="19594" y="3261"/>
                      <a:pt x="21440" y="1253"/>
                    </a:cubicBezTo>
                    <a:cubicBezTo>
                      <a:pt x="21539" y="1145"/>
                      <a:pt x="21434" y="1001"/>
                      <a:pt x="21318" y="998"/>
                    </a:cubicBezTo>
                    <a:close/>
                    <a:moveTo>
                      <a:pt x="6965" y="5985"/>
                    </a:moveTo>
                    <a:lnTo>
                      <a:pt x="7500" y="5985"/>
                    </a:lnTo>
                    <a:lnTo>
                      <a:pt x="8007" y="10107"/>
                    </a:lnTo>
                    <a:cubicBezTo>
                      <a:pt x="8007" y="10107"/>
                      <a:pt x="7251" y="10799"/>
                      <a:pt x="7251" y="10799"/>
                    </a:cubicBezTo>
                    <a:lnTo>
                      <a:pt x="6487" y="10107"/>
                    </a:lnTo>
                    <a:lnTo>
                      <a:pt x="6965" y="5985"/>
                    </a:lnTo>
                    <a:close/>
                    <a:moveTo>
                      <a:pt x="6965" y="5985"/>
                    </a:moveTo>
                  </a:path>
                </a:pathLst>
              </a:custGeom>
              <a:solidFill>
                <a:srgbClr val="FA4616"/>
              </a:solidFill>
              <a:ln>
                <a:noFill/>
              </a:ln>
            </p:spPr>
            <p:txBody>
              <a:bodyPr lIns="0" tIns="0" rIns="0" bIns="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pl-PL" sz="900"/>
              </a:p>
            </p:txBody>
          </p:sp>
        </p:grpSp>
        <p:sp>
          <p:nvSpPr>
            <p:cNvPr id="95" name="AutoShape 32"/>
            <p:cNvSpPr>
              <a:spLocks/>
            </p:cNvSpPr>
            <p:nvPr/>
          </p:nvSpPr>
          <p:spPr bwMode="auto">
            <a:xfrm>
              <a:off x="3117968" y="3919333"/>
              <a:ext cx="2000196" cy="1941518"/>
            </a:xfrm>
            <a:custGeom>
              <a:avLst/>
              <a:gdLst/>
              <a:ahLst/>
              <a:cxnLst/>
              <a:rect l="0" t="0" r="r" b="b"/>
              <a:pathLst>
                <a:path w="21600" h="21600">
                  <a:moveTo>
                    <a:pt x="13446" y="0"/>
                  </a:moveTo>
                  <a:cubicBezTo>
                    <a:pt x="12444" y="0"/>
                    <a:pt x="11634" y="833"/>
                    <a:pt x="11634" y="1864"/>
                  </a:cubicBezTo>
                  <a:cubicBezTo>
                    <a:pt x="11634" y="2895"/>
                    <a:pt x="12444" y="3735"/>
                    <a:pt x="13446" y="3735"/>
                  </a:cubicBezTo>
                  <a:cubicBezTo>
                    <a:pt x="14447" y="3735"/>
                    <a:pt x="15263" y="2895"/>
                    <a:pt x="15263" y="1864"/>
                  </a:cubicBezTo>
                  <a:cubicBezTo>
                    <a:pt x="15263" y="833"/>
                    <a:pt x="14447" y="0"/>
                    <a:pt x="13446" y="0"/>
                  </a:cubicBezTo>
                  <a:close/>
                  <a:moveTo>
                    <a:pt x="15543" y="4062"/>
                  </a:moveTo>
                  <a:cubicBezTo>
                    <a:pt x="15360" y="4058"/>
                    <a:pt x="15170" y="4089"/>
                    <a:pt x="14991" y="4162"/>
                  </a:cubicBezTo>
                  <a:cubicBezTo>
                    <a:pt x="14951" y="4179"/>
                    <a:pt x="14918" y="4203"/>
                    <a:pt x="14880" y="4222"/>
                  </a:cubicBezTo>
                  <a:cubicBezTo>
                    <a:pt x="14855" y="4233"/>
                    <a:pt x="14829" y="4244"/>
                    <a:pt x="14803" y="4263"/>
                  </a:cubicBezTo>
                  <a:lnTo>
                    <a:pt x="14783" y="4276"/>
                  </a:lnTo>
                  <a:cubicBezTo>
                    <a:pt x="14741" y="4303"/>
                    <a:pt x="14705" y="4332"/>
                    <a:pt x="14666" y="4363"/>
                  </a:cubicBezTo>
                  <a:lnTo>
                    <a:pt x="11621" y="6554"/>
                  </a:lnTo>
                  <a:lnTo>
                    <a:pt x="9381" y="6554"/>
                  </a:lnTo>
                  <a:cubicBezTo>
                    <a:pt x="9019" y="6554"/>
                    <a:pt x="8726" y="6863"/>
                    <a:pt x="8726" y="7236"/>
                  </a:cubicBezTo>
                  <a:cubicBezTo>
                    <a:pt x="8726" y="7608"/>
                    <a:pt x="9019" y="7910"/>
                    <a:pt x="9381" y="7910"/>
                  </a:cubicBezTo>
                  <a:lnTo>
                    <a:pt x="11803" y="7910"/>
                  </a:lnTo>
                  <a:cubicBezTo>
                    <a:pt x="11807" y="7910"/>
                    <a:pt x="11806" y="7911"/>
                    <a:pt x="11810" y="7910"/>
                  </a:cubicBezTo>
                  <a:cubicBezTo>
                    <a:pt x="11940" y="7913"/>
                    <a:pt x="12077" y="7877"/>
                    <a:pt x="12193" y="7797"/>
                  </a:cubicBezTo>
                  <a:lnTo>
                    <a:pt x="14296" y="6280"/>
                  </a:lnTo>
                  <a:lnTo>
                    <a:pt x="16244" y="11324"/>
                  </a:lnTo>
                  <a:lnTo>
                    <a:pt x="12543" y="11324"/>
                  </a:lnTo>
                  <a:cubicBezTo>
                    <a:pt x="12543" y="11324"/>
                    <a:pt x="12543" y="12928"/>
                    <a:pt x="12543" y="12928"/>
                  </a:cubicBezTo>
                  <a:lnTo>
                    <a:pt x="18672" y="12928"/>
                  </a:lnTo>
                  <a:cubicBezTo>
                    <a:pt x="19101" y="12928"/>
                    <a:pt x="19451" y="12567"/>
                    <a:pt x="19451" y="12126"/>
                  </a:cubicBezTo>
                  <a:cubicBezTo>
                    <a:pt x="19451" y="11989"/>
                    <a:pt x="19414" y="11865"/>
                    <a:pt x="19354" y="11752"/>
                  </a:cubicBezTo>
                  <a:cubicBezTo>
                    <a:pt x="19351" y="11746"/>
                    <a:pt x="19350" y="11738"/>
                    <a:pt x="19347" y="11732"/>
                  </a:cubicBezTo>
                  <a:lnTo>
                    <a:pt x="16815" y="4971"/>
                  </a:lnTo>
                  <a:cubicBezTo>
                    <a:pt x="16601" y="4416"/>
                    <a:pt x="16090" y="4075"/>
                    <a:pt x="15543" y="4062"/>
                  </a:cubicBezTo>
                  <a:close/>
                  <a:moveTo>
                    <a:pt x="20483" y="4062"/>
                  </a:moveTo>
                  <a:cubicBezTo>
                    <a:pt x="20214" y="4062"/>
                    <a:pt x="19996" y="4286"/>
                    <a:pt x="19996" y="4563"/>
                  </a:cubicBezTo>
                  <a:lnTo>
                    <a:pt x="19996" y="12935"/>
                  </a:lnTo>
                  <a:cubicBezTo>
                    <a:pt x="19996" y="13211"/>
                    <a:pt x="19778" y="13436"/>
                    <a:pt x="19509" y="13436"/>
                  </a:cubicBezTo>
                  <a:lnTo>
                    <a:pt x="13712" y="13436"/>
                  </a:lnTo>
                  <a:lnTo>
                    <a:pt x="13712" y="15086"/>
                  </a:lnTo>
                  <a:lnTo>
                    <a:pt x="13712" y="21092"/>
                  </a:lnTo>
                  <a:cubicBezTo>
                    <a:pt x="13712" y="21369"/>
                    <a:pt x="13930" y="21593"/>
                    <a:pt x="14199" y="21593"/>
                  </a:cubicBezTo>
                  <a:lnTo>
                    <a:pt x="14829" y="21593"/>
                  </a:lnTo>
                  <a:cubicBezTo>
                    <a:pt x="15098" y="21593"/>
                    <a:pt x="15315" y="21369"/>
                    <a:pt x="15315" y="21092"/>
                  </a:cubicBezTo>
                  <a:lnTo>
                    <a:pt x="15315" y="15587"/>
                  </a:lnTo>
                  <a:cubicBezTo>
                    <a:pt x="15315" y="15310"/>
                    <a:pt x="15533" y="15086"/>
                    <a:pt x="15802" y="15086"/>
                  </a:cubicBezTo>
                  <a:lnTo>
                    <a:pt x="19509" y="15086"/>
                  </a:lnTo>
                  <a:cubicBezTo>
                    <a:pt x="19778" y="15086"/>
                    <a:pt x="19996" y="15310"/>
                    <a:pt x="19996" y="15587"/>
                  </a:cubicBezTo>
                  <a:lnTo>
                    <a:pt x="19996" y="21092"/>
                  </a:lnTo>
                  <a:cubicBezTo>
                    <a:pt x="19996" y="21369"/>
                    <a:pt x="20214" y="21593"/>
                    <a:pt x="20483" y="21593"/>
                  </a:cubicBezTo>
                  <a:lnTo>
                    <a:pt x="21113" y="21593"/>
                  </a:lnTo>
                  <a:cubicBezTo>
                    <a:pt x="21382" y="21593"/>
                    <a:pt x="21600" y="21369"/>
                    <a:pt x="21600" y="21092"/>
                  </a:cubicBezTo>
                  <a:lnTo>
                    <a:pt x="21600" y="15086"/>
                  </a:lnTo>
                  <a:lnTo>
                    <a:pt x="21600" y="13436"/>
                  </a:lnTo>
                  <a:lnTo>
                    <a:pt x="21600" y="4563"/>
                  </a:lnTo>
                  <a:cubicBezTo>
                    <a:pt x="21600" y="4286"/>
                    <a:pt x="21382" y="4062"/>
                    <a:pt x="21113" y="4062"/>
                  </a:cubicBezTo>
                  <a:lnTo>
                    <a:pt x="20483" y="4062"/>
                  </a:lnTo>
                  <a:close/>
                  <a:moveTo>
                    <a:pt x="448" y="8552"/>
                  </a:moveTo>
                  <a:cubicBezTo>
                    <a:pt x="200" y="8552"/>
                    <a:pt x="0" y="8758"/>
                    <a:pt x="0" y="9013"/>
                  </a:cubicBezTo>
                  <a:lnTo>
                    <a:pt x="0" y="10169"/>
                  </a:lnTo>
                  <a:cubicBezTo>
                    <a:pt x="0" y="10424"/>
                    <a:pt x="200" y="10630"/>
                    <a:pt x="448" y="10630"/>
                  </a:cubicBezTo>
                  <a:cubicBezTo>
                    <a:pt x="696" y="10630"/>
                    <a:pt x="896" y="10836"/>
                    <a:pt x="896" y="11091"/>
                  </a:cubicBezTo>
                  <a:lnTo>
                    <a:pt x="896" y="21139"/>
                  </a:lnTo>
                  <a:cubicBezTo>
                    <a:pt x="896" y="21394"/>
                    <a:pt x="1096" y="21600"/>
                    <a:pt x="1344" y="21600"/>
                  </a:cubicBezTo>
                  <a:lnTo>
                    <a:pt x="2052" y="21600"/>
                  </a:lnTo>
                  <a:cubicBezTo>
                    <a:pt x="2300" y="21600"/>
                    <a:pt x="2500" y="21394"/>
                    <a:pt x="2500" y="21139"/>
                  </a:cubicBezTo>
                  <a:lnTo>
                    <a:pt x="2500" y="15787"/>
                  </a:lnTo>
                  <a:cubicBezTo>
                    <a:pt x="2500" y="15532"/>
                    <a:pt x="2700" y="15320"/>
                    <a:pt x="2948" y="15320"/>
                  </a:cubicBezTo>
                  <a:lnTo>
                    <a:pt x="7473" y="15320"/>
                  </a:lnTo>
                  <a:cubicBezTo>
                    <a:pt x="7473" y="15320"/>
                    <a:pt x="9875" y="15320"/>
                    <a:pt x="9875" y="15320"/>
                  </a:cubicBezTo>
                  <a:cubicBezTo>
                    <a:pt x="9883" y="15320"/>
                    <a:pt x="9886" y="15326"/>
                    <a:pt x="9894" y="15326"/>
                  </a:cubicBezTo>
                  <a:cubicBezTo>
                    <a:pt x="10131" y="15339"/>
                    <a:pt x="10323" y="15541"/>
                    <a:pt x="10323" y="15787"/>
                  </a:cubicBezTo>
                  <a:lnTo>
                    <a:pt x="10323" y="16369"/>
                  </a:lnTo>
                  <a:lnTo>
                    <a:pt x="10323" y="19188"/>
                  </a:lnTo>
                  <a:lnTo>
                    <a:pt x="10323" y="21139"/>
                  </a:lnTo>
                  <a:cubicBezTo>
                    <a:pt x="10323" y="21394"/>
                    <a:pt x="10523" y="21600"/>
                    <a:pt x="10771" y="21600"/>
                  </a:cubicBezTo>
                  <a:lnTo>
                    <a:pt x="11478" y="21600"/>
                  </a:lnTo>
                  <a:cubicBezTo>
                    <a:pt x="11726" y="21600"/>
                    <a:pt x="11926" y="21394"/>
                    <a:pt x="11926" y="21139"/>
                  </a:cubicBezTo>
                  <a:lnTo>
                    <a:pt x="11926" y="12928"/>
                  </a:lnTo>
                  <a:lnTo>
                    <a:pt x="11926" y="11438"/>
                  </a:lnTo>
                  <a:lnTo>
                    <a:pt x="11926" y="11091"/>
                  </a:lnTo>
                  <a:cubicBezTo>
                    <a:pt x="11926" y="10836"/>
                    <a:pt x="12127" y="10630"/>
                    <a:pt x="12374" y="10630"/>
                  </a:cubicBezTo>
                  <a:lnTo>
                    <a:pt x="12511" y="10630"/>
                  </a:lnTo>
                  <a:cubicBezTo>
                    <a:pt x="12758" y="10630"/>
                    <a:pt x="12959" y="10424"/>
                    <a:pt x="12959" y="10169"/>
                  </a:cubicBezTo>
                  <a:lnTo>
                    <a:pt x="12959" y="9013"/>
                  </a:lnTo>
                  <a:cubicBezTo>
                    <a:pt x="12959" y="8758"/>
                    <a:pt x="12758" y="8552"/>
                    <a:pt x="12511" y="8552"/>
                  </a:cubicBezTo>
                  <a:lnTo>
                    <a:pt x="11926" y="8552"/>
                  </a:lnTo>
                  <a:lnTo>
                    <a:pt x="10323" y="8552"/>
                  </a:lnTo>
                  <a:lnTo>
                    <a:pt x="2500" y="8552"/>
                  </a:lnTo>
                  <a:lnTo>
                    <a:pt x="896" y="8552"/>
                  </a:lnTo>
                  <a:lnTo>
                    <a:pt x="448" y="8552"/>
                  </a:lnTo>
                  <a:close/>
                  <a:moveTo>
                    <a:pt x="2948" y="10630"/>
                  </a:moveTo>
                  <a:lnTo>
                    <a:pt x="9875" y="10630"/>
                  </a:lnTo>
                  <a:cubicBezTo>
                    <a:pt x="10123" y="10630"/>
                    <a:pt x="10323" y="10836"/>
                    <a:pt x="10323" y="11091"/>
                  </a:cubicBezTo>
                  <a:lnTo>
                    <a:pt x="10323" y="13209"/>
                  </a:lnTo>
                  <a:cubicBezTo>
                    <a:pt x="10323" y="13464"/>
                    <a:pt x="10123" y="13670"/>
                    <a:pt x="9875" y="13670"/>
                  </a:cubicBezTo>
                  <a:lnTo>
                    <a:pt x="2948" y="13670"/>
                  </a:lnTo>
                  <a:cubicBezTo>
                    <a:pt x="2700" y="13670"/>
                    <a:pt x="2500" y="13464"/>
                    <a:pt x="2500" y="13209"/>
                  </a:cubicBezTo>
                  <a:lnTo>
                    <a:pt x="2500" y="11091"/>
                  </a:lnTo>
                  <a:cubicBezTo>
                    <a:pt x="2500" y="10836"/>
                    <a:pt x="2700" y="10630"/>
                    <a:pt x="2948" y="10630"/>
                  </a:cubicBezTo>
                  <a:close/>
                  <a:moveTo>
                    <a:pt x="8466" y="15821"/>
                  </a:moveTo>
                  <a:cubicBezTo>
                    <a:pt x="8465" y="15823"/>
                    <a:pt x="8467" y="15825"/>
                    <a:pt x="8466" y="15828"/>
                  </a:cubicBezTo>
                  <a:lnTo>
                    <a:pt x="7921" y="17879"/>
                  </a:lnTo>
                  <a:cubicBezTo>
                    <a:pt x="7809" y="18296"/>
                    <a:pt x="8065" y="18743"/>
                    <a:pt x="8492" y="18874"/>
                  </a:cubicBezTo>
                  <a:cubicBezTo>
                    <a:pt x="8919" y="19005"/>
                    <a:pt x="9361" y="18770"/>
                    <a:pt x="9472" y="18353"/>
                  </a:cubicBezTo>
                  <a:lnTo>
                    <a:pt x="9881" y="16836"/>
                  </a:lnTo>
                  <a:lnTo>
                    <a:pt x="9881" y="15821"/>
                  </a:lnTo>
                  <a:lnTo>
                    <a:pt x="8466" y="15821"/>
                  </a:lnTo>
                  <a:close/>
                  <a:moveTo>
                    <a:pt x="8466" y="15821"/>
                  </a:moveTo>
                </a:path>
              </a:pathLst>
            </a:custGeom>
            <a:solidFill>
              <a:srgbClr val="FA4616"/>
            </a:solidFill>
            <a:ln>
              <a:noFill/>
            </a:ln>
            <a:effectLst/>
          </p:spPr>
          <p:txBody>
            <a:bodyPr lIns="0" tIns="0" rIns="0" bIns="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pl-PL" sz="900"/>
            </a:p>
          </p:txBody>
        </p:sp>
        <p:sp>
          <p:nvSpPr>
            <p:cNvPr id="96" name="AutoShape 32"/>
            <p:cNvSpPr>
              <a:spLocks/>
            </p:cNvSpPr>
            <p:nvPr/>
          </p:nvSpPr>
          <p:spPr bwMode="auto">
            <a:xfrm flipH="1">
              <a:off x="461795" y="3921628"/>
              <a:ext cx="1982152" cy="1939223"/>
            </a:xfrm>
            <a:custGeom>
              <a:avLst/>
              <a:gdLst/>
              <a:ahLst/>
              <a:cxnLst/>
              <a:rect l="0" t="0" r="r" b="b"/>
              <a:pathLst>
                <a:path w="21600" h="21600">
                  <a:moveTo>
                    <a:pt x="13446" y="0"/>
                  </a:moveTo>
                  <a:cubicBezTo>
                    <a:pt x="12444" y="0"/>
                    <a:pt x="11634" y="833"/>
                    <a:pt x="11634" y="1864"/>
                  </a:cubicBezTo>
                  <a:cubicBezTo>
                    <a:pt x="11634" y="2895"/>
                    <a:pt x="12444" y="3735"/>
                    <a:pt x="13446" y="3735"/>
                  </a:cubicBezTo>
                  <a:cubicBezTo>
                    <a:pt x="14447" y="3735"/>
                    <a:pt x="15263" y="2895"/>
                    <a:pt x="15263" y="1864"/>
                  </a:cubicBezTo>
                  <a:cubicBezTo>
                    <a:pt x="15263" y="833"/>
                    <a:pt x="14447" y="0"/>
                    <a:pt x="13446" y="0"/>
                  </a:cubicBezTo>
                  <a:close/>
                  <a:moveTo>
                    <a:pt x="15543" y="4062"/>
                  </a:moveTo>
                  <a:cubicBezTo>
                    <a:pt x="15360" y="4058"/>
                    <a:pt x="15170" y="4089"/>
                    <a:pt x="14991" y="4162"/>
                  </a:cubicBezTo>
                  <a:cubicBezTo>
                    <a:pt x="14951" y="4179"/>
                    <a:pt x="14918" y="4203"/>
                    <a:pt x="14880" y="4222"/>
                  </a:cubicBezTo>
                  <a:cubicBezTo>
                    <a:pt x="14855" y="4233"/>
                    <a:pt x="14829" y="4244"/>
                    <a:pt x="14803" y="4263"/>
                  </a:cubicBezTo>
                  <a:lnTo>
                    <a:pt x="14783" y="4276"/>
                  </a:lnTo>
                  <a:cubicBezTo>
                    <a:pt x="14741" y="4303"/>
                    <a:pt x="14705" y="4332"/>
                    <a:pt x="14666" y="4363"/>
                  </a:cubicBezTo>
                  <a:lnTo>
                    <a:pt x="11621" y="6554"/>
                  </a:lnTo>
                  <a:lnTo>
                    <a:pt x="9381" y="6554"/>
                  </a:lnTo>
                  <a:cubicBezTo>
                    <a:pt x="9019" y="6554"/>
                    <a:pt x="8726" y="6863"/>
                    <a:pt x="8726" y="7236"/>
                  </a:cubicBezTo>
                  <a:cubicBezTo>
                    <a:pt x="8726" y="7608"/>
                    <a:pt x="9019" y="7910"/>
                    <a:pt x="9381" y="7910"/>
                  </a:cubicBezTo>
                  <a:lnTo>
                    <a:pt x="11803" y="7910"/>
                  </a:lnTo>
                  <a:cubicBezTo>
                    <a:pt x="11807" y="7910"/>
                    <a:pt x="11806" y="7911"/>
                    <a:pt x="11810" y="7910"/>
                  </a:cubicBezTo>
                  <a:cubicBezTo>
                    <a:pt x="11940" y="7913"/>
                    <a:pt x="12077" y="7877"/>
                    <a:pt x="12193" y="7797"/>
                  </a:cubicBezTo>
                  <a:lnTo>
                    <a:pt x="14296" y="6280"/>
                  </a:lnTo>
                  <a:lnTo>
                    <a:pt x="16244" y="11324"/>
                  </a:lnTo>
                  <a:lnTo>
                    <a:pt x="12543" y="11324"/>
                  </a:lnTo>
                  <a:cubicBezTo>
                    <a:pt x="12543" y="11324"/>
                    <a:pt x="12543" y="12928"/>
                    <a:pt x="12543" y="12928"/>
                  </a:cubicBezTo>
                  <a:lnTo>
                    <a:pt x="18672" y="12928"/>
                  </a:lnTo>
                  <a:cubicBezTo>
                    <a:pt x="19101" y="12928"/>
                    <a:pt x="19451" y="12567"/>
                    <a:pt x="19451" y="12126"/>
                  </a:cubicBezTo>
                  <a:cubicBezTo>
                    <a:pt x="19451" y="11989"/>
                    <a:pt x="19414" y="11865"/>
                    <a:pt x="19354" y="11752"/>
                  </a:cubicBezTo>
                  <a:cubicBezTo>
                    <a:pt x="19351" y="11746"/>
                    <a:pt x="19350" y="11738"/>
                    <a:pt x="19347" y="11732"/>
                  </a:cubicBezTo>
                  <a:lnTo>
                    <a:pt x="16815" y="4971"/>
                  </a:lnTo>
                  <a:cubicBezTo>
                    <a:pt x="16601" y="4416"/>
                    <a:pt x="16090" y="4075"/>
                    <a:pt x="15543" y="4062"/>
                  </a:cubicBezTo>
                  <a:close/>
                  <a:moveTo>
                    <a:pt x="20483" y="4062"/>
                  </a:moveTo>
                  <a:cubicBezTo>
                    <a:pt x="20214" y="4062"/>
                    <a:pt x="19996" y="4286"/>
                    <a:pt x="19996" y="4563"/>
                  </a:cubicBezTo>
                  <a:lnTo>
                    <a:pt x="19996" y="12935"/>
                  </a:lnTo>
                  <a:cubicBezTo>
                    <a:pt x="19996" y="13211"/>
                    <a:pt x="19778" y="13436"/>
                    <a:pt x="19509" y="13436"/>
                  </a:cubicBezTo>
                  <a:lnTo>
                    <a:pt x="13712" y="13436"/>
                  </a:lnTo>
                  <a:lnTo>
                    <a:pt x="13712" y="15086"/>
                  </a:lnTo>
                  <a:lnTo>
                    <a:pt x="13712" y="21092"/>
                  </a:lnTo>
                  <a:cubicBezTo>
                    <a:pt x="13712" y="21369"/>
                    <a:pt x="13930" y="21593"/>
                    <a:pt x="14199" y="21593"/>
                  </a:cubicBezTo>
                  <a:lnTo>
                    <a:pt x="14829" y="21593"/>
                  </a:lnTo>
                  <a:cubicBezTo>
                    <a:pt x="15098" y="21593"/>
                    <a:pt x="15315" y="21369"/>
                    <a:pt x="15315" y="21092"/>
                  </a:cubicBezTo>
                  <a:lnTo>
                    <a:pt x="15315" y="15587"/>
                  </a:lnTo>
                  <a:cubicBezTo>
                    <a:pt x="15315" y="15310"/>
                    <a:pt x="15533" y="15086"/>
                    <a:pt x="15802" y="15086"/>
                  </a:cubicBezTo>
                  <a:lnTo>
                    <a:pt x="19509" y="15086"/>
                  </a:lnTo>
                  <a:cubicBezTo>
                    <a:pt x="19778" y="15086"/>
                    <a:pt x="19996" y="15310"/>
                    <a:pt x="19996" y="15587"/>
                  </a:cubicBezTo>
                  <a:lnTo>
                    <a:pt x="19996" y="21092"/>
                  </a:lnTo>
                  <a:cubicBezTo>
                    <a:pt x="19996" y="21369"/>
                    <a:pt x="20214" y="21593"/>
                    <a:pt x="20483" y="21593"/>
                  </a:cubicBezTo>
                  <a:lnTo>
                    <a:pt x="21113" y="21593"/>
                  </a:lnTo>
                  <a:cubicBezTo>
                    <a:pt x="21382" y="21593"/>
                    <a:pt x="21600" y="21369"/>
                    <a:pt x="21600" y="21092"/>
                  </a:cubicBezTo>
                  <a:lnTo>
                    <a:pt x="21600" y="15086"/>
                  </a:lnTo>
                  <a:lnTo>
                    <a:pt x="21600" y="13436"/>
                  </a:lnTo>
                  <a:lnTo>
                    <a:pt x="21600" y="4563"/>
                  </a:lnTo>
                  <a:cubicBezTo>
                    <a:pt x="21600" y="4286"/>
                    <a:pt x="21382" y="4062"/>
                    <a:pt x="21113" y="4062"/>
                  </a:cubicBezTo>
                  <a:lnTo>
                    <a:pt x="20483" y="4062"/>
                  </a:lnTo>
                  <a:close/>
                  <a:moveTo>
                    <a:pt x="448" y="8552"/>
                  </a:moveTo>
                  <a:cubicBezTo>
                    <a:pt x="200" y="8552"/>
                    <a:pt x="0" y="8758"/>
                    <a:pt x="0" y="9013"/>
                  </a:cubicBezTo>
                  <a:lnTo>
                    <a:pt x="0" y="10169"/>
                  </a:lnTo>
                  <a:cubicBezTo>
                    <a:pt x="0" y="10424"/>
                    <a:pt x="200" y="10630"/>
                    <a:pt x="448" y="10630"/>
                  </a:cubicBezTo>
                  <a:cubicBezTo>
                    <a:pt x="696" y="10630"/>
                    <a:pt x="896" y="10836"/>
                    <a:pt x="896" y="11091"/>
                  </a:cubicBezTo>
                  <a:lnTo>
                    <a:pt x="896" y="21139"/>
                  </a:lnTo>
                  <a:cubicBezTo>
                    <a:pt x="896" y="21394"/>
                    <a:pt x="1096" y="21600"/>
                    <a:pt x="1344" y="21600"/>
                  </a:cubicBezTo>
                  <a:lnTo>
                    <a:pt x="2052" y="21600"/>
                  </a:lnTo>
                  <a:cubicBezTo>
                    <a:pt x="2300" y="21600"/>
                    <a:pt x="2500" y="21394"/>
                    <a:pt x="2500" y="21139"/>
                  </a:cubicBezTo>
                  <a:lnTo>
                    <a:pt x="2500" y="15787"/>
                  </a:lnTo>
                  <a:cubicBezTo>
                    <a:pt x="2500" y="15532"/>
                    <a:pt x="2700" y="15320"/>
                    <a:pt x="2948" y="15320"/>
                  </a:cubicBezTo>
                  <a:lnTo>
                    <a:pt x="7473" y="15320"/>
                  </a:lnTo>
                  <a:cubicBezTo>
                    <a:pt x="7473" y="15320"/>
                    <a:pt x="9875" y="15320"/>
                    <a:pt x="9875" y="15320"/>
                  </a:cubicBezTo>
                  <a:cubicBezTo>
                    <a:pt x="9883" y="15320"/>
                    <a:pt x="9886" y="15326"/>
                    <a:pt x="9894" y="15326"/>
                  </a:cubicBezTo>
                  <a:cubicBezTo>
                    <a:pt x="10131" y="15339"/>
                    <a:pt x="10323" y="15541"/>
                    <a:pt x="10323" y="15787"/>
                  </a:cubicBezTo>
                  <a:lnTo>
                    <a:pt x="10323" y="16369"/>
                  </a:lnTo>
                  <a:lnTo>
                    <a:pt x="10323" y="19188"/>
                  </a:lnTo>
                  <a:lnTo>
                    <a:pt x="10323" y="21139"/>
                  </a:lnTo>
                  <a:cubicBezTo>
                    <a:pt x="10323" y="21394"/>
                    <a:pt x="10523" y="21600"/>
                    <a:pt x="10771" y="21600"/>
                  </a:cubicBezTo>
                  <a:lnTo>
                    <a:pt x="11478" y="21600"/>
                  </a:lnTo>
                  <a:cubicBezTo>
                    <a:pt x="11726" y="21600"/>
                    <a:pt x="11926" y="21394"/>
                    <a:pt x="11926" y="21139"/>
                  </a:cubicBezTo>
                  <a:lnTo>
                    <a:pt x="11926" y="12928"/>
                  </a:lnTo>
                  <a:lnTo>
                    <a:pt x="11926" y="11438"/>
                  </a:lnTo>
                  <a:lnTo>
                    <a:pt x="11926" y="11091"/>
                  </a:lnTo>
                  <a:cubicBezTo>
                    <a:pt x="11926" y="10836"/>
                    <a:pt x="12127" y="10630"/>
                    <a:pt x="12374" y="10630"/>
                  </a:cubicBezTo>
                  <a:lnTo>
                    <a:pt x="12511" y="10630"/>
                  </a:lnTo>
                  <a:cubicBezTo>
                    <a:pt x="12758" y="10630"/>
                    <a:pt x="12959" y="10424"/>
                    <a:pt x="12959" y="10169"/>
                  </a:cubicBezTo>
                  <a:lnTo>
                    <a:pt x="12959" y="9013"/>
                  </a:lnTo>
                  <a:cubicBezTo>
                    <a:pt x="12959" y="8758"/>
                    <a:pt x="12758" y="8552"/>
                    <a:pt x="12511" y="8552"/>
                  </a:cubicBezTo>
                  <a:lnTo>
                    <a:pt x="11926" y="8552"/>
                  </a:lnTo>
                  <a:lnTo>
                    <a:pt x="10323" y="8552"/>
                  </a:lnTo>
                  <a:lnTo>
                    <a:pt x="2500" y="8552"/>
                  </a:lnTo>
                  <a:lnTo>
                    <a:pt x="896" y="8552"/>
                  </a:lnTo>
                  <a:lnTo>
                    <a:pt x="448" y="8552"/>
                  </a:lnTo>
                  <a:close/>
                  <a:moveTo>
                    <a:pt x="2948" y="10630"/>
                  </a:moveTo>
                  <a:lnTo>
                    <a:pt x="9875" y="10630"/>
                  </a:lnTo>
                  <a:cubicBezTo>
                    <a:pt x="10123" y="10630"/>
                    <a:pt x="10323" y="10836"/>
                    <a:pt x="10323" y="11091"/>
                  </a:cubicBezTo>
                  <a:lnTo>
                    <a:pt x="10323" y="13209"/>
                  </a:lnTo>
                  <a:cubicBezTo>
                    <a:pt x="10323" y="13464"/>
                    <a:pt x="10123" y="13670"/>
                    <a:pt x="9875" y="13670"/>
                  </a:cubicBezTo>
                  <a:lnTo>
                    <a:pt x="2948" y="13670"/>
                  </a:lnTo>
                  <a:cubicBezTo>
                    <a:pt x="2700" y="13670"/>
                    <a:pt x="2500" y="13464"/>
                    <a:pt x="2500" y="13209"/>
                  </a:cubicBezTo>
                  <a:lnTo>
                    <a:pt x="2500" y="11091"/>
                  </a:lnTo>
                  <a:cubicBezTo>
                    <a:pt x="2500" y="10836"/>
                    <a:pt x="2700" y="10630"/>
                    <a:pt x="2948" y="10630"/>
                  </a:cubicBezTo>
                  <a:close/>
                  <a:moveTo>
                    <a:pt x="8466" y="15821"/>
                  </a:moveTo>
                  <a:cubicBezTo>
                    <a:pt x="8465" y="15823"/>
                    <a:pt x="8467" y="15825"/>
                    <a:pt x="8466" y="15828"/>
                  </a:cubicBezTo>
                  <a:lnTo>
                    <a:pt x="7921" y="17879"/>
                  </a:lnTo>
                  <a:cubicBezTo>
                    <a:pt x="7809" y="18296"/>
                    <a:pt x="8065" y="18743"/>
                    <a:pt x="8492" y="18874"/>
                  </a:cubicBezTo>
                  <a:cubicBezTo>
                    <a:pt x="8919" y="19005"/>
                    <a:pt x="9361" y="18770"/>
                    <a:pt x="9472" y="18353"/>
                  </a:cubicBezTo>
                  <a:lnTo>
                    <a:pt x="9881" y="16836"/>
                  </a:lnTo>
                  <a:lnTo>
                    <a:pt x="9881" y="15821"/>
                  </a:lnTo>
                  <a:lnTo>
                    <a:pt x="8466" y="15821"/>
                  </a:lnTo>
                  <a:close/>
                  <a:moveTo>
                    <a:pt x="8466" y="15821"/>
                  </a:moveTo>
                </a:path>
              </a:pathLst>
            </a:custGeom>
            <a:solidFill>
              <a:srgbClr val="FA4616"/>
            </a:solidFill>
            <a:ln>
              <a:noFill/>
            </a:ln>
            <a:effectLst/>
          </p:spPr>
          <p:txBody>
            <a:bodyPr lIns="0" tIns="0" rIns="0" bIns="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pl-PL" sz="900"/>
            </a:p>
          </p:txBody>
        </p:sp>
      </p:grpSp>
    </p:spTree>
    <p:custDataLst>
      <p:tags r:id="rId1"/>
    </p:custDataLst>
    <p:extLst>
      <p:ext uri="{BB962C8B-B14F-4D97-AF65-F5344CB8AC3E}">
        <p14:creationId xmlns:p14="http://schemas.microsoft.com/office/powerpoint/2010/main" val="407525156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xmlns="" id="{315B12EF-73AA-45B9-8ED1-1CEA999685FB}"/>
              </a:ext>
            </a:extLst>
          </p:cNvPr>
          <p:cNvPicPr>
            <a:picLocks noChangeAspect="1"/>
          </p:cNvPicPr>
          <p:nvPr/>
        </p:nvPicPr>
        <p:blipFill>
          <a:blip r:embed="rId4"/>
          <a:srcRect/>
          <a:stretch/>
        </p:blipFill>
        <p:spPr>
          <a:xfrm>
            <a:off x="10353196" y="349030"/>
            <a:ext cx="1419987" cy="325698"/>
          </a:xfrm>
          <a:prstGeom prst="rect">
            <a:avLst/>
          </a:prstGeom>
        </p:spPr>
      </p:pic>
      <p:sp>
        <p:nvSpPr>
          <p:cNvPr id="23" name="Freeform: Shape 41">
            <a:extLst>
              <a:ext uri="{FF2B5EF4-FFF2-40B4-BE49-F238E27FC236}">
                <a16:creationId xmlns:a16="http://schemas.microsoft.com/office/drawing/2014/main" xmlns="" id="{107486C9-CB0B-4CA7-A35A-8B31BD58AAA8}"/>
              </a:ext>
            </a:extLst>
          </p:cNvPr>
          <p:cNvSpPr txBox="1">
            <a:spLocks/>
          </p:cNvSpPr>
          <p:nvPr/>
        </p:nvSpPr>
        <p:spPr>
          <a:xfrm rot="16200000">
            <a:off x="9350039" y="515505"/>
            <a:ext cx="520273" cy="520405"/>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chemeClr val="bg1">
              <a:lumMod val="85000"/>
              <a:alpha val="50000"/>
            </a:schemeClr>
          </a:solidFill>
        </p:spPr>
        <p:txBody>
          <a:bodyPr wrap="square">
            <a:noAutofit/>
          </a:bodyPr>
          <a:lstStyle>
            <a:lvl1pPr marL="0" indent="0" algn="l" defTabSz="457200" rtl="0" eaLnBrk="1" latinLnBrk="0" hangingPunct="1">
              <a:spcBef>
                <a:spcPts val="1000"/>
              </a:spcBef>
              <a:buFont typeface="Arial"/>
              <a:buNone/>
              <a:defRPr sz="14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14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14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14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1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1000"/>
              </a:spcBef>
              <a:spcAft>
                <a:spcPts val="0"/>
              </a:spcAft>
              <a:buClrTx/>
              <a:buSzTx/>
              <a:buFont typeface="Arial"/>
              <a:buNone/>
              <a:tabLst/>
              <a:defRPr/>
            </a:pPr>
            <a:r>
              <a:rPr kumimoji="0" lang="en-US" sz="1400" b="0" i="0" u="none" strike="noStrike" kern="1200" cap="none" spc="0" normalizeH="0" baseline="0" noProof="0">
                <a:ln>
                  <a:noFill/>
                </a:ln>
                <a:solidFill>
                  <a:prstClr val="white">
                    <a:alpha val="0"/>
                  </a:prstClr>
                </a:solidFill>
                <a:effectLst/>
                <a:uLnTx/>
                <a:uFillTx/>
                <a:latin typeface="Arial"/>
                <a:ea typeface="+mn-ea"/>
                <a:cs typeface="Arial"/>
              </a:rPr>
              <a:t> </a:t>
            </a:r>
          </a:p>
        </p:txBody>
      </p:sp>
      <p:sp>
        <p:nvSpPr>
          <p:cNvPr id="24" name="TextBox 23">
            <a:extLst>
              <a:ext uri="{FF2B5EF4-FFF2-40B4-BE49-F238E27FC236}">
                <a16:creationId xmlns:a16="http://schemas.microsoft.com/office/drawing/2014/main" xmlns="" id="{06C24D5D-838D-4538-9DDD-5D6A300F05FD}"/>
              </a:ext>
            </a:extLst>
          </p:cNvPr>
          <p:cNvSpPr txBox="1">
            <a:spLocks/>
          </p:cNvSpPr>
          <p:nvPr/>
        </p:nvSpPr>
        <p:spPr>
          <a:xfrm>
            <a:off x="7041922" y="1"/>
            <a:ext cx="2011251" cy="783591"/>
          </a:xfrm>
          <a:custGeom>
            <a:avLst/>
            <a:gdLst>
              <a:gd name="connsiteX0" fmla="*/ 0 w 2010727"/>
              <a:gd name="connsiteY0" fmla="*/ 0 h 783591"/>
              <a:gd name="connsiteX1" fmla="*/ 554656 w 2010727"/>
              <a:gd name="connsiteY1" fmla="*/ 0 h 783591"/>
              <a:gd name="connsiteX2" fmla="*/ 572969 w 2010727"/>
              <a:gd name="connsiteY2" fmla="*/ 33738 h 783591"/>
              <a:gd name="connsiteX3" fmla="*/ 1005363 w 2010727"/>
              <a:gd name="connsiteY3" fmla="*/ 263640 h 783591"/>
              <a:gd name="connsiteX4" fmla="*/ 1437757 w 2010727"/>
              <a:gd name="connsiteY4" fmla="*/ 33738 h 783591"/>
              <a:gd name="connsiteX5" fmla="*/ 1456070 w 2010727"/>
              <a:gd name="connsiteY5" fmla="*/ 0 h 783591"/>
              <a:gd name="connsiteX6" fmla="*/ 2010727 w 2010727"/>
              <a:gd name="connsiteY6" fmla="*/ 0 h 783591"/>
              <a:gd name="connsiteX7" fmla="*/ 1964925 w 2010727"/>
              <a:gd name="connsiteY7" fmla="*/ 147550 h 783591"/>
              <a:gd name="connsiteX8" fmla="*/ 1005363 w 2010727"/>
              <a:gd name="connsiteY8" fmla="*/ 783591 h 783591"/>
              <a:gd name="connsiteX9" fmla="*/ 45802 w 2010727"/>
              <a:gd name="connsiteY9" fmla="*/ 147550 h 783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10727" h="783591">
                <a:moveTo>
                  <a:pt x="0" y="0"/>
                </a:moveTo>
                <a:lnTo>
                  <a:pt x="554656" y="0"/>
                </a:lnTo>
                <a:lnTo>
                  <a:pt x="572969" y="33738"/>
                </a:lnTo>
                <a:cubicBezTo>
                  <a:pt x="666677" y="172444"/>
                  <a:pt x="825370" y="263640"/>
                  <a:pt x="1005363" y="263640"/>
                </a:cubicBezTo>
                <a:cubicBezTo>
                  <a:pt x="1185356" y="263640"/>
                  <a:pt x="1344049" y="172444"/>
                  <a:pt x="1437757" y="33738"/>
                </a:cubicBezTo>
                <a:lnTo>
                  <a:pt x="1456070" y="0"/>
                </a:lnTo>
                <a:lnTo>
                  <a:pt x="2010727" y="0"/>
                </a:lnTo>
                <a:lnTo>
                  <a:pt x="1964925" y="147550"/>
                </a:lnTo>
                <a:cubicBezTo>
                  <a:pt x="1806831" y="521325"/>
                  <a:pt x="1436725" y="783591"/>
                  <a:pt x="1005363" y="783591"/>
                </a:cubicBezTo>
                <a:cubicBezTo>
                  <a:pt x="574001" y="783591"/>
                  <a:pt x="203895" y="521325"/>
                  <a:pt x="45802" y="147550"/>
                </a:cubicBezTo>
                <a:close/>
              </a:path>
            </a:pathLst>
          </a:custGeom>
          <a:solidFill>
            <a:schemeClr val="bg1">
              <a:lumMod val="85000"/>
              <a:alpha val="50000"/>
            </a:schemeClr>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1000"/>
              </a:spcBef>
              <a:spcAft>
                <a:spcPts val="0"/>
              </a:spcAft>
              <a:buClrTx/>
              <a:buSzTx/>
              <a:buFont typeface="Arial"/>
              <a:buNone/>
              <a:tabLst/>
              <a:defRPr/>
            </a:pPr>
            <a:r>
              <a:rPr kumimoji="0" lang="en-US" sz="2000" b="0" i="0" u="none" strike="noStrike" kern="1200" cap="none" spc="0" normalizeH="0" baseline="0" noProof="0">
                <a:ln>
                  <a:noFill/>
                </a:ln>
                <a:solidFill>
                  <a:prstClr val="white">
                    <a:alpha val="0"/>
                  </a:prstClr>
                </a:solidFill>
                <a:effectLst/>
                <a:uLnTx/>
                <a:uFillTx/>
                <a:latin typeface="Arial"/>
                <a:ea typeface="+mn-ea"/>
                <a:cs typeface="Arial"/>
              </a:rPr>
              <a:t> </a:t>
            </a:r>
          </a:p>
        </p:txBody>
      </p:sp>
      <p:grpSp>
        <p:nvGrpSpPr>
          <p:cNvPr id="25" name="Group 24">
            <a:extLst>
              <a:ext uri="{FF2B5EF4-FFF2-40B4-BE49-F238E27FC236}">
                <a16:creationId xmlns:a16="http://schemas.microsoft.com/office/drawing/2014/main" xmlns="" id="{A31CAD9F-F30B-4992-BA61-4038E6DC28DD}"/>
              </a:ext>
            </a:extLst>
          </p:cNvPr>
          <p:cNvGrpSpPr/>
          <p:nvPr/>
        </p:nvGrpSpPr>
        <p:grpSpPr>
          <a:xfrm>
            <a:off x="6991767" y="244608"/>
            <a:ext cx="4972747" cy="549346"/>
            <a:chOff x="6989946" y="244608"/>
            <a:chExt cx="4971452" cy="549346"/>
          </a:xfrm>
        </p:grpSpPr>
        <p:sp>
          <p:nvSpPr>
            <p:cNvPr id="26" name="Freeform: Shape 25">
              <a:extLst>
                <a:ext uri="{FF2B5EF4-FFF2-40B4-BE49-F238E27FC236}">
                  <a16:creationId xmlns:a16="http://schemas.microsoft.com/office/drawing/2014/main" xmlns="" id="{085B2156-6479-48C3-820F-1BA99C6A8199}"/>
                </a:ext>
              </a:extLst>
            </p:cNvPr>
            <p:cNvSpPr/>
            <p:nvPr userDrawn="1"/>
          </p:nvSpPr>
          <p:spPr>
            <a:xfrm rot="5400000">
              <a:off x="11021749" y="-145696"/>
              <a:ext cx="549346" cy="1329953"/>
            </a:xfrm>
            <a:custGeom>
              <a:avLst/>
              <a:gdLst>
                <a:gd name="connsiteX0" fmla="*/ 520400 w 549346"/>
                <a:gd name="connsiteY0" fmla="*/ 28951 h 1329953"/>
                <a:gd name="connsiteX1" fmla="*/ 520400 w 549346"/>
                <a:gd name="connsiteY1" fmla="*/ 7 h 1329953"/>
                <a:gd name="connsiteX2" fmla="*/ 549346 w 549346"/>
                <a:gd name="connsiteY2" fmla="*/ 7 h 1329953"/>
                <a:gd name="connsiteX3" fmla="*/ 549346 w 549346"/>
                <a:gd name="connsiteY3" fmla="*/ 28951 h 1329953"/>
                <a:gd name="connsiteX4" fmla="*/ 520400 w 549346"/>
                <a:gd name="connsiteY4" fmla="*/ 289151 h 1329953"/>
                <a:gd name="connsiteX5" fmla="*/ 520400 w 549346"/>
                <a:gd name="connsiteY5" fmla="*/ 260207 h 1329953"/>
                <a:gd name="connsiteX6" fmla="*/ 549346 w 549346"/>
                <a:gd name="connsiteY6" fmla="*/ 260207 h 1329953"/>
                <a:gd name="connsiteX7" fmla="*/ 549346 w 549346"/>
                <a:gd name="connsiteY7" fmla="*/ 289151 h 1329953"/>
                <a:gd name="connsiteX8" fmla="*/ 520400 w 549346"/>
                <a:gd name="connsiteY8" fmla="*/ 549351 h 1329953"/>
                <a:gd name="connsiteX9" fmla="*/ 520400 w 549346"/>
                <a:gd name="connsiteY9" fmla="*/ 520407 h 1329953"/>
                <a:gd name="connsiteX10" fmla="*/ 549346 w 549346"/>
                <a:gd name="connsiteY10" fmla="*/ 520407 h 1329953"/>
                <a:gd name="connsiteX11" fmla="*/ 549346 w 549346"/>
                <a:gd name="connsiteY11" fmla="*/ 549351 h 1329953"/>
                <a:gd name="connsiteX12" fmla="*/ 520400 w 549346"/>
                <a:gd name="connsiteY12" fmla="*/ 809555 h 1329953"/>
                <a:gd name="connsiteX13" fmla="*/ 520400 w 549346"/>
                <a:gd name="connsiteY13" fmla="*/ 780609 h 1329953"/>
                <a:gd name="connsiteX14" fmla="*/ 549346 w 549346"/>
                <a:gd name="connsiteY14" fmla="*/ 780609 h 1329953"/>
                <a:gd name="connsiteX15" fmla="*/ 549346 w 549346"/>
                <a:gd name="connsiteY15" fmla="*/ 809555 h 1329953"/>
                <a:gd name="connsiteX16" fmla="*/ 520400 w 549346"/>
                <a:gd name="connsiteY16" fmla="*/ 1069753 h 1329953"/>
                <a:gd name="connsiteX17" fmla="*/ 520400 w 549346"/>
                <a:gd name="connsiteY17" fmla="*/ 1040809 h 1329953"/>
                <a:gd name="connsiteX18" fmla="*/ 549346 w 549346"/>
                <a:gd name="connsiteY18" fmla="*/ 1040809 h 1329953"/>
                <a:gd name="connsiteX19" fmla="*/ 549346 w 549346"/>
                <a:gd name="connsiteY19" fmla="*/ 1069753 h 1329953"/>
                <a:gd name="connsiteX20" fmla="*/ 520400 w 549346"/>
                <a:gd name="connsiteY20" fmla="*/ 1329953 h 1329953"/>
                <a:gd name="connsiteX21" fmla="*/ 520400 w 549346"/>
                <a:gd name="connsiteY21" fmla="*/ 1301009 h 1329953"/>
                <a:gd name="connsiteX22" fmla="*/ 549346 w 549346"/>
                <a:gd name="connsiteY22" fmla="*/ 1301009 h 1329953"/>
                <a:gd name="connsiteX23" fmla="*/ 549346 w 549346"/>
                <a:gd name="connsiteY23" fmla="*/ 1329953 h 1329953"/>
                <a:gd name="connsiteX24" fmla="*/ 260201 w 549346"/>
                <a:gd name="connsiteY24" fmla="*/ 28949 h 1329953"/>
                <a:gd name="connsiteX25" fmla="*/ 260201 w 549346"/>
                <a:gd name="connsiteY25" fmla="*/ 3 h 1329953"/>
                <a:gd name="connsiteX26" fmla="*/ 289145 w 549346"/>
                <a:gd name="connsiteY26" fmla="*/ 3 h 1329953"/>
                <a:gd name="connsiteX27" fmla="*/ 289145 w 549346"/>
                <a:gd name="connsiteY27" fmla="*/ 28949 h 1329953"/>
                <a:gd name="connsiteX28" fmla="*/ 0 w 549346"/>
                <a:gd name="connsiteY28" fmla="*/ 28947 h 1329953"/>
                <a:gd name="connsiteX29" fmla="*/ 0 w 549346"/>
                <a:gd name="connsiteY29" fmla="*/ 0 h 1329953"/>
                <a:gd name="connsiteX30" fmla="*/ 28944 w 549346"/>
                <a:gd name="connsiteY30" fmla="*/ 0 h 1329953"/>
                <a:gd name="connsiteX31" fmla="*/ 28944 w 549346"/>
                <a:gd name="connsiteY31" fmla="*/ 28947 h 1329953"/>
                <a:gd name="connsiteX32" fmla="*/ 0 w 549346"/>
                <a:gd name="connsiteY32" fmla="*/ 289147 h 1329953"/>
                <a:gd name="connsiteX33" fmla="*/ 0 w 549346"/>
                <a:gd name="connsiteY33" fmla="*/ 260203 h 1329953"/>
                <a:gd name="connsiteX34" fmla="*/ 28944 w 549346"/>
                <a:gd name="connsiteY34" fmla="*/ 260203 h 1329953"/>
                <a:gd name="connsiteX35" fmla="*/ 28944 w 549346"/>
                <a:gd name="connsiteY35" fmla="*/ 289147 h 1329953"/>
                <a:gd name="connsiteX36" fmla="*/ 0 w 549346"/>
                <a:gd name="connsiteY36" fmla="*/ 549347 h 1329953"/>
                <a:gd name="connsiteX37" fmla="*/ 0 w 549346"/>
                <a:gd name="connsiteY37" fmla="*/ 520403 h 1329953"/>
                <a:gd name="connsiteX38" fmla="*/ 28944 w 549346"/>
                <a:gd name="connsiteY38" fmla="*/ 520403 h 1329953"/>
                <a:gd name="connsiteX39" fmla="*/ 28944 w 549346"/>
                <a:gd name="connsiteY39" fmla="*/ 549347 h 1329953"/>
                <a:gd name="connsiteX40" fmla="*/ 0 w 549346"/>
                <a:gd name="connsiteY40" fmla="*/ 809549 h 1329953"/>
                <a:gd name="connsiteX41" fmla="*/ 0 w 549346"/>
                <a:gd name="connsiteY41" fmla="*/ 780603 h 1329953"/>
                <a:gd name="connsiteX42" fmla="*/ 28944 w 549346"/>
                <a:gd name="connsiteY42" fmla="*/ 780603 h 1329953"/>
                <a:gd name="connsiteX43" fmla="*/ 28944 w 549346"/>
                <a:gd name="connsiteY43" fmla="*/ 809549 h 1329953"/>
                <a:gd name="connsiteX44" fmla="*/ 0 w 549346"/>
                <a:gd name="connsiteY44" fmla="*/ 1069747 h 1329953"/>
                <a:gd name="connsiteX45" fmla="*/ 0 w 549346"/>
                <a:gd name="connsiteY45" fmla="*/ 1040803 h 1329953"/>
                <a:gd name="connsiteX46" fmla="*/ 28944 w 549346"/>
                <a:gd name="connsiteY46" fmla="*/ 1040803 h 1329953"/>
                <a:gd name="connsiteX47" fmla="*/ 28944 w 549346"/>
                <a:gd name="connsiteY47" fmla="*/ 1069747 h 1329953"/>
                <a:gd name="connsiteX48" fmla="*/ 0 w 549346"/>
                <a:gd name="connsiteY48" fmla="*/ 1329947 h 1329953"/>
                <a:gd name="connsiteX49" fmla="*/ 0 w 549346"/>
                <a:gd name="connsiteY49" fmla="*/ 1301003 h 1329953"/>
                <a:gd name="connsiteX50" fmla="*/ 28944 w 549346"/>
                <a:gd name="connsiteY50" fmla="*/ 1301003 h 1329953"/>
                <a:gd name="connsiteX51" fmla="*/ 28944 w 549346"/>
                <a:gd name="connsiteY51" fmla="*/ 1329947 h 1329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549346" h="1329953">
                  <a:moveTo>
                    <a:pt x="520400" y="28951"/>
                  </a:moveTo>
                  <a:lnTo>
                    <a:pt x="520400" y="7"/>
                  </a:lnTo>
                  <a:lnTo>
                    <a:pt x="549346" y="7"/>
                  </a:lnTo>
                  <a:lnTo>
                    <a:pt x="549346" y="28951"/>
                  </a:lnTo>
                  <a:close/>
                  <a:moveTo>
                    <a:pt x="520400" y="289151"/>
                  </a:moveTo>
                  <a:lnTo>
                    <a:pt x="520400" y="260207"/>
                  </a:lnTo>
                  <a:lnTo>
                    <a:pt x="549346" y="260207"/>
                  </a:lnTo>
                  <a:lnTo>
                    <a:pt x="549346" y="289151"/>
                  </a:lnTo>
                  <a:close/>
                  <a:moveTo>
                    <a:pt x="520400" y="549351"/>
                  </a:moveTo>
                  <a:lnTo>
                    <a:pt x="520400" y="520407"/>
                  </a:lnTo>
                  <a:lnTo>
                    <a:pt x="549346" y="520407"/>
                  </a:lnTo>
                  <a:lnTo>
                    <a:pt x="549346" y="549351"/>
                  </a:lnTo>
                  <a:close/>
                  <a:moveTo>
                    <a:pt x="520400" y="809555"/>
                  </a:moveTo>
                  <a:lnTo>
                    <a:pt x="520400" y="780609"/>
                  </a:lnTo>
                  <a:lnTo>
                    <a:pt x="549346" y="780609"/>
                  </a:lnTo>
                  <a:lnTo>
                    <a:pt x="549346" y="809555"/>
                  </a:lnTo>
                  <a:close/>
                  <a:moveTo>
                    <a:pt x="520400" y="1069753"/>
                  </a:moveTo>
                  <a:lnTo>
                    <a:pt x="520400" y="1040809"/>
                  </a:lnTo>
                  <a:lnTo>
                    <a:pt x="549346" y="1040809"/>
                  </a:lnTo>
                  <a:lnTo>
                    <a:pt x="549346" y="1069753"/>
                  </a:lnTo>
                  <a:close/>
                  <a:moveTo>
                    <a:pt x="520400" y="1329953"/>
                  </a:moveTo>
                  <a:lnTo>
                    <a:pt x="520400" y="1301009"/>
                  </a:lnTo>
                  <a:lnTo>
                    <a:pt x="549346" y="1301009"/>
                  </a:lnTo>
                  <a:lnTo>
                    <a:pt x="549346" y="1329953"/>
                  </a:lnTo>
                  <a:close/>
                  <a:moveTo>
                    <a:pt x="260201" y="28949"/>
                  </a:moveTo>
                  <a:lnTo>
                    <a:pt x="260201" y="3"/>
                  </a:lnTo>
                  <a:lnTo>
                    <a:pt x="289145" y="3"/>
                  </a:lnTo>
                  <a:lnTo>
                    <a:pt x="289145" y="28949"/>
                  </a:lnTo>
                  <a:close/>
                  <a:moveTo>
                    <a:pt x="0" y="28947"/>
                  </a:moveTo>
                  <a:lnTo>
                    <a:pt x="0" y="0"/>
                  </a:lnTo>
                  <a:lnTo>
                    <a:pt x="28944" y="0"/>
                  </a:lnTo>
                  <a:lnTo>
                    <a:pt x="28944" y="28947"/>
                  </a:lnTo>
                  <a:close/>
                  <a:moveTo>
                    <a:pt x="0" y="289147"/>
                  </a:moveTo>
                  <a:lnTo>
                    <a:pt x="0" y="260203"/>
                  </a:lnTo>
                  <a:lnTo>
                    <a:pt x="28944" y="260203"/>
                  </a:lnTo>
                  <a:lnTo>
                    <a:pt x="28944" y="289147"/>
                  </a:lnTo>
                  <a:close/>
                  <a:moveTo>
                    <a:pt x="0" y="549347"/>
                  </a:moveTo>
                  <a:lnTo>
                    <a:pt x="0" y="520403"/>
                  </a:lnTo>
                  <a:lnTo>
                    <a:pt x="28944" y="520403"/>
                  </a:lnTo>
                  <a:lnTo>
                    <a:pt x="28944" y="549347"/>
                  </a:lnTo>
                  <a:close/>
                  <a:moveTo>
                    <a:pt x="0" y="809549"/>
                  </a:moveTo>
                  <a:lnTo>
                    <a:pt x="0" y="780603"/>
                  </a:lnTo>
                  <a:lnTo>
                    <a:pt x="28944" y="780603"/>
                  </a:lnTo>
                  <a:lnTo>
                    <a:pt x="28944" y="809549"/>
                  </a:lnTo>
                  <a:close/>
                  <a:moveTo>
                    <a:pt x="0" y="1069747"/>
                  </a:moveTo>
                  <a:lnTo>
                    <a:pt x="0" y="1040803"/>
                  </a:lnTo>
                  <a:lnTo>
                    <a:pt x="28944" y="1040803"/>
                  </a:lnTo>
                  <a:lnTo>
                    <a:pt x="28944" y="1069747"/>
                  </a:lnTo>
                  <a:close/>
                  <a:moveTo>
                    <a:pt x="0" y="1329947"/>
                  </a:moveTo>
                  <a:lnTo>
                    <a:pt x="0" y="1301003"/>
                  </a:lnTo>
                  <a:lnTo>
                    <a:pt x="28944" y="1301003"/>
                  </a:lnTo>
                  <a:lnTo>
                    <a:pt x="28944" y="1329947"/>
                  </a:lnTo>
                  <a:close/>
                </a:path>
              </a:pathLst>
            </a:custGeom>
            <a:solidFill>
              <a:schemeClr val="tx2">
                <a:alpha val="20000"/>
              </a:schemeClr>
            </a:solidFill>
            <a:ln w="10294"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 name="Freeform: Shape 26">
              <a:extLst>
                <a:ext uri="{FF2B5EF4-FFF2-40B4-BE49-F238E27FC236}">
                  <a16:creationId xmlns:a16="http://schemas.microsoft.com/office/drawing/2014/main" xmlns="" id="{71382546-D670-4A70-89F9-354396744765}"/>
                </a:ext>
              </a:extLst>
            </p:cNvPr>
            <p:cNvSpPr/>
            <p:nvPr userDrawn="1"/>
          </p:nvSpPr>
          <p:spPr>
            <a:xfrm rot="5400000">
              <a:off x="7380249" y="-145695"/>
              <a:ext cx="549346" cy="1329951"/>
            </a:xfrm>
            <a:custGeom>
              <a:avLst/>
              <a:gdLst>
                <a:gd name="connsiteX0" fmla="*/ 520400 w 549346"/>
                <a:gd name="connsiteY0" fmla="*/ 28950 h 1329951"/>
                <a:gd name="connsiteX1" fmla="*/ 520400 w 549346"/>
                <a:gd name="connsiteY1" fmla="*/ 5 h 1329951"/>
                <a:gd name="connsiteX2" fmla="*/ 549346 w 549346"/>
                <a:gd name="connsiteY2" fmla="*/ 5 h 1329951"/>
                <a:gd name="connsiteX3" fmla="*/ 549346 w 549346"/>
                <a:gd name="connsiteY3" fmla="*/ 28950 h 1329951"/>
                <a:gd name="connsiteX4" fmla="*/ 520400 w 549346"/>
                <a:gd name="connsiteY4" fmla="*/ 289149 h 1329951"/>
                <a:gd name="connsiteX5" fmla="*/ 520400 w 549346"/>
                <a:gd name="connsiteY5" fmla="*/ 260205 h 1329951"/>
                <a:gd name="connsiteX6" fmla="*/ 549346 w 549346"/>
                <a:gd name="connsiteY6" fmla="*/ 260205 h 1329951"/>
                <a:gd name="connsiteX7" fmla="*/ 549346 w 549346"/>
                <a:gd name="connsiteY7" fmla="*/ 289149 h 1329951"/>
                <a:gd name="connsiteX8" fmla="*/ 520400 w 549346"/>
                <a:gd name="connsiteY8" fmla="*/ 549350 h 1329951"/>
                <a:gd name="connsiteX9" fmla="*/ 520400 w 549346"/>
                <a:gd name="connsiteY9" fmla="*/ 520405 h 1329951"/>
                <a:gd name="connsiteX10" fmla="*/ 549346 w 549346"/>
                <a:gd name="connsiteY10" fmla="*/ 520405 h 1329951"/>
                <a:gd name="connsiteX11" fmla="*/ 549346 w 549346"/>
                <a:gd name="connsiteY11" fmla="*/ 549350 h 1329951"/>
                <a:gd name="connsiteX12" fmla="*/ 520400 w 549346"/>
                <a:gd name="connsiteY12" fmla="*/ 809553 h 1329951"/>
                <a:gd name="connsiteX13" fmla="*/ 520400 w 549346"/>
                <a:gd name="connsiteY13" fmla="*/ 780608 h 1329951"/>
                <a:gd name="connsiteX14" fmla="*/ 549346 w 549346"/>
                <a:gd name="connsiteY14" fmla="*/ 780608 h 1329951"/>
                <a:gd name="connsiteX15" fmla="*/ 549346 w 549346"/>
                <a:gd name="connsiteY15" fmla="*/ 809553 h 1329951"/>
                <a:gd name="connsiteX16" fmla="*/ 520400 w 549346"/>
                <a:gd name="connsiteY16" fmla="*/ 1069751 h 1329951"/>
                <a:gd name="connsiteX17" fmla="*/ 520400 w 549346"/>
                <a:gd name="connsiteY17" fmla="*/ 1040807 h 1329951"/>
                <a:gd name="connsiteX18" fmla="*/ 549346 w 549346"/>
                <a:gd name="connsiteY18" fmla="*/ 1040807 h 1329951"/>
                <a:gd name="connsiteX19" fmla="*/ 549346 w 549346"/>
                <a:gd name="connsiteY19" fmla="*/ 1069751 h 1329951"/>
                <a:gd name="connsiteX20" fmla="*/ 520400 w 549346"/>
                <a:gd name="connsiteY20" fmla="*/ 1329951 h 1329951"/>
                <a:gd name="connsiteX21" fmla="*/ 520400 w 549346"/>
                <a:gd name="connsiteY21" fmla="*/ 1301007 h 1329951"/>
                <a:gd name="connsiteX22" fmla="*/ 549346 w 549346"/>
                <a:gd name="connsiteY22" fmla="*/ 1301007 h 1329951"/>
                <a:gd name="connsiteX23" fmla="*/ 549346 w 549346"/>
                <a:gd name="connsiteY23" fmla="*/ 1329951 h 1329951"/>
                <a:gd name="connsiteX24" fmla="*/ 260201 w 549346"/>
                <a:gd name="connsiteY24" fmla="*/ 28947 h 1329951"/>
                <a:gd name="connsiteX25" fmla="*/ 260201 w 549346"/>
                <a:gd name="connsiteY25" fmla="*/ 2 h 1329951"/>
                <a:gd name="connsiteX26" fmla="*/ 289145 w 549346"/>
                <a:gd name="connsiteY26" fmla="*/ 2 h 1329951"/>
                <a:gd name="connsiteX27" fmla="*/ 289145 w 549346"/>
                <a:gd name="connsiteY27" fmla="*/ 28947 h 1329951"/>
                <a:gd name="connsiteX28" fmla="*/ 260201 w 549346"/>
                <a:gd name="connsiteY28" fmla="*/ 289147 h 1329951"/>
                <a:gd name="connsiteX29" fmla="*/ 260201 w 549346"/>
                <a:gd name="connsiteY29" fmla="*/ 260203 h 1329951"/>
                <a:gd name="connsiteX30" fmla="*/ 289145 w 549346"/>
                <a:gd name="connsiteY30" fmla="*/ 260203 h 1329951"/>
                <a:gd name="connsiteX31" fmla="*/ 289145 w 549346"/>
                <a:gd name="connsiteY31" fmla="*/ 289147 h 1329951"/>
                <a:gd name="connsiteX32" fmla="*/ 260201 w 549346"/>
                <a:gd name="connsiteY32" fmla="*/ 549348 h 1329951"/>
                <a:gd name="connsiteX33" fmla="*/ 260201 w 549346"/>
                <a:gd name="connsiteY33" fmla="*/ 520403 h 1329951"/>
                <a:gd name="connsiteX34" fmla="*/ 289145 w 549346"/>
                <a:gd name="connsiteY34" fmla="*/ 520403 h 1329951"/>
                <a:gd name="connsiteX35" fmla="*/ 289145 w 549346"/>
                <a:gd name="connsiteY35" fmla="*/ 549348 h 1329951"/>
                <a:gd name="connsiteX36" fmla="*/ 260201 w 549346"/>
                <a:gd name="connsiteY36" fmla="*/ 809551 h 1329951"/>
                <a:gd name="connsiteX37" fmla="*/ 260201 w 549346"/>
                <a:gd name="connsiteY37" fmla="*/ 780605 h 1329951"/>
                <a:gd name="connsiteX38" fmla="*/ 289145 w 549346"/>
                <a:gd name="connsiteY38" fmla="*/ 780605 h 1329951"/>
                <a:gd name="connsiteX39" fmla="*/ 289145 w 549346"/>
                <a:gd name="connsiteY39" fmla="*/ 809551 h 1329951"/>
                <a:gd name="connsiteX40" fmla="*/ 260201 w 549346"/>
                <a:gd name="connsiteY40" fmla="*/ 1069748 h 1329951"/>
                <a:gd name="connsiteX41" fmla="*/ 260201 w 549346"/>
                <a:gd name="connsiteY41" fmla="*/ 1040804 h 1329951"/>
                <a:gd name="connsiteX42" fmla="*/ 289145 w 549346"/>
                <a:gd name="connsiteY42" fmla="*/ 1040804 h 1329951"/>
                <a:gd name="connsiteX43" fmla="*/ 289145 w 549346"/>
                <a:gd name="connsiteY43" fmla="*/ 1069748 h 1329951"/>
                <a:gd name="connsiteX44" fmla="*/ 260201 w 549346"/>
                <a:gd name="connsiteY44" fmla="*/ 1329948 h 1329951"/>
                <a:gd name="connsiteX45" fmla="*/ 260201 w 549346"/>
                <a:gd name="connsiteY45" fmla="*/ 1301004 h 1329951"/>
                <a:gd name="connsiteX46" fmla="*/ 289145 w 549346"/>
                <a:gd name="connsiteY46" fmla="*/ 1301004 h 1329951"/>
                <a:gd name="connsiteX47" fmla="*/ 289145 w 549346"/>
                <a:gd name="connsiteY47" fmla="*/ 1329948 h 1329951"/>
                <a:gd name="connsiteX48" fmla="*/ 0 w 549346"/>
                <a:gd name="connsiteY48" fmla="*/ 28945 h 1329951"/>
                <a:gd name="connsiteX49" fmla="*/ 0 w 549346"/>
                <a:gd name="connsiteY49" fmla="*/ 0 h 1329951"/>
                <a:gd name="connsiteX50" fmla="*/ 28944 w 549346"/>
                <a:gd name="connsiteY50" fmla="*/ 0 h 1329951"/>
                <a:gd name="connsiteX51" fmla="*/ 28944 w 549346"/>
                <a:gd name="connsiteY51" fmla="*/ 28945 h 1329951"/>
                <a:gd name="connsiteX52" fmla="*/ 0 w 549346"/>
                <a:gd name="connsiteY52" fmla="*/ 289145 h 1329951"/>
                <a:gd name="connsiteX53" fmla="*/ 0 w 549346"/>
                <a:gd name="connsiteY53" fmla="*/ 260201 h 1329951"/>
                <a:gd name="connsiteX54" fmla="*/ 28944 w 549346"/>
                <a:gd name="connsiteY54" fmla="*/ 260201 h 1329951"/>
                <a:gd name="connsiteX55" fmla="*/ 28944 w 549346"/>
                <a:gd name="connsiteY55" fmla="*/ 289145 h 1329951"/>
                <a:gd name="connsiteX56" fmla="*/ 0 w 549346"/>
                <a:gd name="connsiteY56" fmla="*/ 549346 h 1329951"/>
                <a:gd name="connsiteX57" fmla="*/ 0 w 549346"/>
                <a:gd name="connsiteY57" fmla="*/ 520401 h 1329951"/>
                <a:gd name="connsiteX58" fmla="*/ 28944 w 549346"/>
                <a:gd name="connsiteY58" fmla="*/ 520401 h 1329951"/>
                <a:gd name="connsiteX59" fmla="*/ 28944 w 549346"/>
                <a:gd name="connsiteY59" fmla="*/ 549346 h 1329951"/>
                <a:gd name="connsiteX60" fmla="*/ 0 w 549346"/>
                <a:gd name="connsiteY60" fmla="*/ 809547 h 1329951"/>
                <a:gd name="connsiteX61" fmla="*/ 0 w 549346"/>
                <a:gd name="connsiteY61" fmla="*/ 780602 h 1329951"/>
                <a:gd name="connsiteX62" fmla="*/ 28944 w 549346"/>
                <a:gd name="connsiteY62" fmla="*/ 780602 h 1329951"/>
                <a:gd name="connsiteX63" fmla="*/ 28944 w 549346"/>
                <a:gd name="connsiteY63" fmla="*/ 809547 h 1329951"/>
                <a:gd name="connsiteX64" fmla="*/ 0 w 549346"/>
                <a:gd name="connsiteY64" fmla="*/ 1069746 h 1329951"/>
                <a:gd name="connsiteX65" fmla="*/ 0 w 549346"/>
                <a:gd name="connsiteY65" fmla="*/ 1040802 h 1329951"/>
                <a:gd name="connsiteX66" fmla="*/ 28944 w 549346"/>
                <a:gd name="connsiteY66" fmla="*/ 1040802 h 1329951"/>
                <a:gd name="connsiteX67" fmla="*/ 28944 w 549346"/>
                <a:gd name="connsiteY67" fmla="*/ 1069746 h 1329951"/>
                <a:gd name="connsiteX68" fmla="*/ 0 w 549346"/>
                <a:gd name="connsiteY68" fmla="*/ 1329946 h 1329951"/>
                <a:gd name="connsiteX69" fmla="*/ 0 w 549346"/>
                <a:gd name="connsiteY69" fmla="*/ 1301002 h 1329951"/>
                <a:gd name="connsiteX70" fmla="*/ 28944 w 549346"/>
                <a:gd name="connsiteY70" fmla="*/ 1301002 h 1329951"/>
                <a:gd name="connsiteX71" fmla="*/ 28944 w 549346"/>
                <a:gd name="connsiteY71" fmla="*/ 1329946 h 1329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549346" h="1329951">
                  <a:moveTo>
                    <a:pt x="520400" y="28950"/>
                  </a:moveTo>
                  <a:lnTo>
                    <a:pt x="520400" y="5"/>
                  </a:lnTo>
                  <a:lnTo>
                    <a:pt x="549346" y="5"/>
                  </a:lnTo>
                  <a:lnTo>
                    <a:pt x="549346" y="28950"/>
                  </a:lnTo>
                  <a:close/>
                  <a:moveTo>
                    <a:pt x="520400" y="289149"/>
                  </a:moveTo>
                  <a:lnTo>
                    <a:pt x="520400" y="260205"/>
                  </a:lnTo>
                  <a:lnTo>
                    <a:pt x="549346" y="260205"/>
                  </a:lnTo>
                  <a:lnTo>
                    <a:pt x="549346" y="289149"/>
                  </a:lnTo>
                  <a:close/>
                  <a:moveTo>
                    <a:pt x="520400" y="549350"/>
                  </a:moveTo>
                  <a:lnTo>
                    <a:pt x="520400" y="520405"/>
                  </a:lnTo>
                  <a:lnTo>
                    <a:pt x="549346" y="520405"/>
                  </a:lnTo>
                  <a:lnTo>
                    <a:pt x="549346" y="549350"/>
                  </a:lnTo>
                  <a:close/>
                  <a:moveTo>
                    <a:pt x="520400" y="809553"/>
                  </a:moveTo>
                  <a:lnTo>
                    <a:pt x="520400" y="780608"/>
                  </a:lnTo>
                  <a:lnTo>
                    <a:pt x="549346" y="780608"/>
                  </a:lnTo>
                  <a:lnTo>
                    <a:pt x="549346" y="809553"/>
                  </a:lnTo>
                  <a:close/>
                  <a:moveTo>
                    <a:pt x="520400" y="1069751"/>
                  </a:moveTo>
                  <a:lnTo>
                    <a:pt x="520400" y="1040807"/>
                  </a:lnTo>
                  <a:lnTo>
                    <a:pt x="549346" y="1040807"/>
                  </a:lnTo>
                  <a:lnTo>
                    <a:pt x="549346" y="1069751"/>
                  </a:lnTo>
                  <a:close/>
                  <a:moveTo>
                    <a:pt x="520400" y="1329951"/>
                  </a:moveTo>
                  <a:lnTo>
                    <a:pt x="520400" y="1301007"/>
                  </a:lnTo>
                  <a:lnTo>
                    <a:pt x="549346" y="1301007"/>
                  </a:lnTo>
                  <a:lnTo>
                    <a:pt x="549346" y="1329951"/>
                  </a:lnTo>
                  <a:close/>
                  <a:moveTo>
                    <a:pt x="260201" y="28947"/>
                  </a:moveTo>
                  <a:lnTo>
                    <a:pt x="260201" y="2"/>
                  </a:lnTo>
                  <a:lnTo>
                    <a:pt x="289145" y="2"/>
                  </a:lnTo>
                  <a:lnTo>
                    <a:pt x="289145" y="28947"/>
                  </a:lnTo>
                  <a:close/>
                  <a:moveTo>
                    <a:pt x="260201" y="289147"/>
                  </a:moveTo>
                  <a:lnTo>
                    <a:pt x="260201" y="260203"/>
                  </a:lnTo>
                  <a:lnTo>
                    <a:pt x="289145" y="260203"/>
                  </a:lnTo>
                  <a:lnTo>
                    <a:pt x="289145" y="289147"/>
                  </a:lnTo>
                  <a:close/>
                  <a:moveTo>
                    <a:pt x="260201" y="549348"/>
                  </a:moveTo>
                  <a:lnTo>
                    <a:pt x="260201" y="520403"/>
                  </a:lnTo>
                  <a:lnTo>
                    <a:pt x="289145" y="520403"/>
                  </a:lnTo>
                  <a:lnTo>
                    <a:pt x="289145" y="549348"/>
                  </a:lnTo>
                  <a:close/>
                  <a:moveTo>
                    <a:pt x="260201" y="809551"/>
                  </a:moveTo>
                  <a:lnTo>
                    <a:pt x="260201" y="780605"/>
                  </a:lnTo>
                  <a:lnTo>
                    <a:pt x="289145" y="780605"/>
                  </a:lnTo>
                  <a:lnTo>
                    <a:pt x="289145" y="809551"/>
                  </a:lnTo>
                  <a:close/>
                  <a:moveTo>
                    <a:pt x="260201" y="1069748"/>
                  </a:moveTo>
                  <a:lnTo>
                    <a:pt x="260201" y="1040804"/>
                  </a:lnTo>
                  <a:lnTo>
                    <a:pt x="289145" y="1040804"/>
                  </a:lnTo>
                  <a:lnTo>
                    <a:pt x="289145" y="1069748"/>
                  </a:lnTo>
                  <a:close/>
                  <a:moveTo>
                    <a:pt x="260201" y="1329948"/>
                  </a:moveTo>
                  <a:lnTo>
                    <a:pt x="260201" y="1301004"/>
                  </a:lnTo>
                  <a:lnTo>
                    <a:pt x="289145" y="1301004"/>
                  </a:lnTo>
                  <a:lnTo>
                    <a:pt x="289145" y="1329948"/>
                  </a:lnTo>
                  <a:close/>
                  <a:moveTo>
                    <a:pt x="0" y="28945"/>
                  </a:moveTo>
                  <a:lnTo>
                    <a:pt x="0" y="0"/>
                  </a:lnTo>
                  <a:lnTo>
                    <a:pt x="28944" y="0"/>
                  </a:lnTo>
                  <a:lnTo>
                    <a:pt x="28944" y="28945"/>
                  </a:lnTo>
                  <a:close/>
                  <a:moveTo>
                    <a:pt x="0" y="289145"/>
                  </a:moveTo>
                  <a:lnTo>
                    <a:pt x="0" y="260201"/>
                  </a:lnTo>
                  <a:lnTo>
                    <a:pt x="28944" y="260201"/>
                  </a:lnTo>
                  <a:lnTo>
                    <a:pt x="28944" y="289145"/>
                  </a:lnTo>
                  <a:close/>
                  <a:moveTo>
                    <a:pt x="0" y="549346"/>
                  </a:moveTo>
                  <a:lnTo>
                    <a:pt x="0" y="520401"/>
                  </a:lnTo>
                  <a:lnTo>
                    <a:pt x="28944" y="520401"/>
                  </a:lnTo>
                  <a:lnTo>
                    <a:pt x="28944" y="549346"/>
                  </a:lnTo>
                  <a:close/>
                  <a:moveTo>
                    <a:pt x="0" y="809547"/>
                  </a:moveTo>
                  <a:lnTo>
                    <a:pt x="0" y="780602"/>
                  </a:lnTo>
                  <a:lnTo>
                    <a:pt x="28944" y="780602"/>
                  </a:lnTo>
                  <a:lnTo>
                    <a:pt x="28944" y="809547"/>
                  </a:lnTo>
                  <a:close/>
                  <a:moveTo>
                    <a:pt x="0" y="1069746"/>
                  </a:moveTo>
                  <a:lnTo>
                    <a:pt x="0" y="1040802"/>
                  </a:lnTo>
                  <a:lnTo>
                    <a:pt x="28944" y="1040802"/>
                  </a:lnTo>
                  <a:lnTo>
                    <a:pt x="28944" y="1069746"/>
                  </a:lnTo>
                  <a:close/>
                  <a:moveTo>
                    <a:pt x="0" y="1329946"/>
                  </a:moveTo>
                  <a:lnTo>
                    <a:pt x="0" y="1301002"/>
                  </a:lnTo>
                  <a:lnTo>
                    <a:pt x="28944" y="1301002"/>
                  </a:lnTo>
                  <a:lnTo>
                    <a:pt x="28944" y="1329946"/>
                  </a:lnTo>
                  <a:close/>
                </a:path>
              </a:pathLst>
            </a:custGeom>
            <a:solidFill>
              <a:schemeClr val="tx2">
                <a:alpha val="20000"/>
              </a:schemeClr>
            </a:solidFill>
            <a:ln w="10294"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 name="Freeform: Shape 27">
              <a:extLst>
                <a:ext uri="{FF2B5EF4-FFF2-40B4-BE49-F238E27FC236}">
                  <a16:creationId xmlns:a16="http://schemas.microsoft.com/office/drawing/2014/main" xmlns="" id="{1002DD15-AFAC-4EFB-A129-2542BC5F5194}"/>
                </a:ext>
              </a:extLst>
            </p:cNvPr>
            <p:cNvSpPr/>
            <p:nvPr userDrawn="1"/>
          </p:nvSpPr>
          <p:spPr>
            <a:xfrm rot="5400000">
              <a:off x="8941015" y="-145695"/>
              <a:ext cx="549346" cy="1329951"/>
            </a:xfrm>
            <a:custGeom>
              <a:avLst/>
              <a:gdLst>
                <a:gd name="connsiteX0" fmla="*/ 520400 w 549346"/>
                <a:gd name="connsiteY0" fmla="*/ 28950 h 1329951"/>
                <a:gd name="connsiteX1" fmla="*/ 520400 w 549346"/>
                <a:gd name="connsiteY1" fmla="*/ 5 h 1329951"/>
                <a:gd name="connsiteX2" fmla="*/ 549346 w 549346"/>
                <a:gd name="connsiteY2" fmla="*/ 5 h 1329951"/>
                <a:gd name="connsiteX3" fmla="*/ 549346 w 549346"/>
                <a:gd name="connsiteY3" fmla="*/ 28950 h 1329951"/>
                <a:gd name="connsiteX4" fmla="*/ 520400 w 549346"/>
                <a:gd name="connsiteY4" fmla="*/ 289149 h 1329951"/>
                <a:gd name="connsiteX5" fmla="*/ 520400 w 549346"/>
                <a:gd name="connsiteY5" fmla="*/ 260205 h 1329951"/>
                <a:gd name="connsiteX6" fmla="*/ 549346 w 549346"/>
                <a:gd name="connsiteY6" fmla="*/ 260205 h 1329951"/>
                <a:gd name="connsiteX7" fmla="*/ 549346 w 549346"/>
                <a:gd name="connsiteY7" fmla="*/ 289149 h 1329951"/>
                <a:gd name="connsiteX8" fmla="*/ 520400 w 549346"/>
                <a:gd name="connsiteY8" fmla="*/ 549350 h 1329951"/>
                <a:gd name="connsiteX9" fmla="*/ 520400 w 549346"/>
                <a:gd name="connsiteY9" fmla="*/ 520405 h 1329951"/>
                <a:gd name="connsiteX10" fmla="*/ 549346 w 549346"/>
                <a:gd name="connsiteY10" fmla="*/ 520405 h 1329951"/>
                <a:gd name="connsiteX11" fmla="*/ 549346 w 549346"/>
                <a:gd name="connsiteY11" fmla="*/ 549350 h 1329951"/>
                <a:gd name="connsiteX12" fmla="*/ 520400 w 549346"/>
                <a:gd name="connsiteY12" fmla="*/ 809553 h 1329951"/>
                <a:gd name="connsiteX13" fmla="*/ 520400 w 549346"/>
                <a:gd name="connsiteY13" fmla="*/ 780608 h 1329951"/>
                <a:gd name="connsiteX14" fmla="*/ 549346 w 549346"/>
                <a:gd name="connsiteY14" fmla="*/ 780608 h 1329951"/>
                <a:gd name="connsiteX15" fmla="*/ 549346 w 549346"/>
                <a:gd name="connsiteY15" fmla="*/ 809553 h 1329951"/>
                <a:gd name="connsiteX16" fmla="*/ 520400 w 549346"/>
                <a:gd name="connsiteY16" fmla="*/ 1069751 h 1329951"/>
                <a:gd name="connsiteX17" fmla="*/ 520400 w 549346"/>
                <a:gd name="connsiteY17" fmla="*/ 1040807 h 1329951"/>
                <a:gd name="connsiteX18" fmla="*/ 549346 w 549346"/>
                <a:gd name="connsiteY18" fmla="*/ 1040807 h 1329951"/>
                <a:gd name="connsiteX19" fmla="*/ 549346 w 549346"/>
                <a:gd name="connsiteY19" fmla="*/ 1069751 h 1329951"/>
                <a:gd name="connsiteX20" fmla="*/ 520400 w 549346"/>
                <a:gd name="connsiteY20" fmla="*/ 1329951 h 1329951"/>
                <a:gd name="connsiteX21" fmla="*/ 520400 w 549346"/>
                <a:gd name="connsiteY21" fmla="*/ 1301007 h 1329951"/>
                <a:gd name="connsiteX22" fmla="*/ 549346 w 549346"/>
                <a:gd name="connsiteY22" fmla="*/ 1301007 h 1329951"/>
                <a:gd name="connsiteX23" fmla="*/ 549346 w 549346"/>
                <a:gd name="connsiteY23" fmla="*/ 1329951 h 1329951"/>
                <a:gd name="connsiteX24" fmla="*/ 260201 w 549346"/>
                <a:gd name="connsiteY24" fmla="*/ 28947 h 1329951"/>
                <a:gd name="connsiteX25" fmla="*/ 260201 w 549346"/>
                <a:gd name="connsiteY25" fmla="*/ 2 h 1329951"/>
                <a:gd name="connsiteX26" fmla="*/ 289145 w 549346"/>
                <a:gd name="connsiteY26" fmla="*/ 2 h 1329951"/>
                <a:gd name="connsiteX27" fmla="*/ 289145 w 549346"/>
                <a:gd name="connsiteY27" fmla="*/ 28947 h 1329951"/>
                <a:gd name="connsiteX28" fmla="*/ 260201 w 549346"/>
                <a:gd name="connsiteY28" fmla="*/ 289147 h 1329951"/>
                <a:gd name="connsiteX29" fmla="*/ 260201 w 549346"/>
                <a:gd name="connsiteY29" fmla="*/ 260203 h 1329951"/>
                <a:gd name="connsiteX30" fmla="*/ 289145 w 549346"/>
                <a:gd name="connsiteY30" fmla="*/ 260203 h 1329951"/>
                <a:gd name="connsiteX31" fmla="*/ 289145 w 549346"/>
                <a:gd name="connsiteY31" fmla="*/ 289147 h 1329951"/>
                <a:gd name="connsiteX32" fmla="*/ 260201 w 549346"/>
                <a:gd name="connsiteY32" fmla="*/ 549348 h 1329951"/>
                <a:gd name="connsiteX33" fmla="*/ 260201 w 549346"/>
                <a:gd name="connsiteY33" fmla="*/ 520403 h 1329951"/>
                <a:gd name="connsiteX34" fmla="*/ 289145 w 549346"/>
                <a:gd name="connsiteY34" fmla="*/ 520403 h 1329951"/>
                <a:gd name="connsiteX35" fmla="*/ 289145 w 549346"/>
                <a:gd name="connsiteY35" fmla="*/ 549348 h 1329951"/>
                <a:gd name="connsiteX36" fmla="*/ 260201 w 549346"/>
                <a:gd name="connsiteY36" fmla="*/ 809551 h 1329951"/>
                <a:gd name="connsiteX37" fmla="*/ 260201 w 549346"/>
                <a:gd name="connsiteY37" fmla="*/ 780605 h 1329951"/>
                <a:gd name="connsiteX38" fmla="*/ 289145 w 549346"/>
                <a:gd name="connsiteY38" fmla="*/ 780605 h 1329951"/>
                <a:gd name="connsiteX39" fmla="*/ 289145 w 549346"/>
                <a:gd name="connsiteY39" fmla="*/ 809551 h 1329951"/>
                <a:gd name="connsiteX40" fmla="*/ 260201 w 549346"/>
                <a:gd name="connsiteY40" fmla="*/ 1069748 h 1329951"/>
                <a:gd name="connsiteX41" fmla="*/ 260201 w 549346"/>
                <a:gd name="connsiteY41" fmla="*/ 1040804 h 1329951"/>
                <a:gd name="connsiteX42" fmla="*/ 289145 w 549346"/>
                <a:gd name="connsiteY42" fmla="*/ 1040804 h 1329951"/>
                <a:gd name="connsiteX43" fmla="*/ 289145 w 549346"/>
                <a:gd name="connsiteY43" fmla="*/ 1069748 h 1329951"/>
                <a:gd name="connsiteX44" fmla="*/ 260201 w 549346"/>
                <a:gd name="connsiteY44" fmla="*/ 1329948 h 1329951"/>
                <a:gd name="connsiteX45" fmla="*/ 260201 w 549346"/>
                <a:gd name="connsiteY45" fmla="*/ 1301004 h 1329951"/>
                <a:gd name="connsiteX46" fmla="*/ 289145 w 549346"/>
                <a:gd name="connsiteY46" fmla="*/ 1301004 h 1329951"/>
                <a:gd name="connsiteX47" fmla="*/ 289145 w 549346"/>
                <a:gd name="connsiteY47" fmla="*/ 1329948 h 1329951"/>
                <a:gd name="connsiteX48" fmla="*/ 0 w 549346"/>
                <a:gd name="connsiteY48" fmla="*/ 28945 h 1329951"/>
                <a:gd name="connsiteX49" fmla="*/ 0 w 549346"/>
                <a:gd name="connsiteY49" fmla="*/ 0 h 1329951"/>
                <a:gd name="connsiteX50" fmla="*/ 28944 w 549346"/>
                <a:gd name="connsiteY50" fmla="*/ 0 h 1329951"/>
                <a:gd name="connsiteX51" fmla="*/ 28944 w 549346"/>
                <a:gd name="connsiteY51" fmla="*/ 28945 h 1329951"/>
                <a:gd name="connsiteX52" fmla="*/ 0 w 549346"/>
                <a:gd name="connsiteY52" fmla="*/ 289145 h 1329951"/>
                <a:gd name="connsiteX53" fmla="*/ 0 w 549346"/>
                <a:gd name="connsiteY53" fmla="*/ 260201 h 1329951"/>
                <a:gd name="connsiteX54" fmla="*/ 28944 w 549346"/>
                <a:gd name="connsiteY54" fmla="*/ 260201 h 1329951"/>
                <a:gd name="connsiteX55" fmla="*/ 28944 w 549346"/>
                <a:gd name="connsiteY55" fmla="*/ 289145 h 1329951"/>
                <a:gd name="connsiteX56" fmla="*/ 0 w 549346"/>
                <a:gd name="connsiteY56" fmla="*/ 549346 h 1329951"/>
                <a:gd name="connsiteX57" fmla="*/ 0 w 549346"/>
                <a:gd name="connsiteY57" fmla="*/ 520401 h 1329951"/>
                <a:gd name="connsiteX58" fmla="*/ 28944 w 549346"/>
                <a:gd name="connsiteY58" fmla="*/ 520401 h 1329951"/>
                <a:gd name="connsiteX59" fmla="*/ 28944 w 549346"/>
                <a:gd name="connsiteY59" fmla="*/ 549346 h 1329951"/>
                <a:gd name="connsiteX60" fmla="*/ 0 w 549346"/>
                <a:gd name="connsiteY60" fmla="*/ 809547 h 1329951"/>
                <a:gd name="connsiteX61" fmla="*/ 0 w 549346"/>
                <a:gd name="connsiteY61" fmla="*/ 780602 h 1329951"/>
                <a:gd name="connsiteX62" fmla="*/ 28944 w 549346"/>
                <a:gd name="connsiteY62" fmla="*/ 780602 h 1329951"/>
                <a:gd name="connsiteX63" fmla="*/ 28944 w 549346"/>
                <a:gd name="connsiteY63" fmla="*/ 809547 h 1329951"/>
                <a:gd name="connsiteX64" fmla="*/ 0 w 549346"/>
                <a:gd name="connsiteY64" fmla="*/ 1069746 h 1329951"/>
                <a:gd name="connsiteX65" fmla="*/ 0 w 549346"/>
                <a:gd name="connsiteY65" fmla="*/ 1040802 h 1329951"/>
                <a:gd name="connsiteX66" fmla="*/ 28944 w 549346"/>
                <a:gd name="connsiteY66" fmla="*/ 1040802 h 1329951"/>
                <a:gd name="connsiteX67" fmla="*/ 28944 w 549346"/>
                <a:gd name="connsiteY67" fmla="*/ 1069746 h 1329951"/>
                <a:gd name="connsiteX68" fmla="*/ 0 w 549346"/>
                <a:gd name="connsiteY68" fmla="*/ 1329946 h 1329951"/>
                <a:gd name="connsiteX69" fmla="*/ 0 w 549346"/>
                <a:gd name="connsiteY69" fmla="*/ 1301002 h 1329951"/>
                <a:gd name="connsiteX70" fmla="*/ 28944 w 549346"/>
                <a:gd name="connsiteY70" fmla="*/ 1301002 h 1329951"/>
                <a:gd name="connsiteX71" fmla="*/ 28944 w 549346"/>
                <a:gd name="connsiteY71" fmla="*/ 1329946 h 1329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549346" h="1329951">
                  <a:moveTo>
                    <a:pt x="520400" y="28950"/>
                  </a:moveTo>
                  <a:lnTo>
                    <a:pt x="520400" y="5"/>
                  </a:lnTo>
                  <a:lnTo>
                    <a:pt x="549346" y="5"/>
                  </a:lnTo>
                  <a:lnTo>
                    <a:pt x="549346" y="28950"/>
                  </a:lnTo>
                  <a:close/>
                  <a:moveTo>
                    <a:pt x="520400" y="289149"/>
                  </a:moveTo>
                  <a:lnTo>
                    <a:pt x="520400" y="260205"/>
                  </a:lnTo>
                  <a:lnTo>
                    <a:pt x="549346" y="260205"/>
                  </a:lnTo>
                  <a:lnTo>
                    <a:pt x="549346" y="289149"/>
                  </a:lnTo>
                  <a:close/>
                  <a:moveTo>
                    <a:pt x="520400" y="549350"/>
                  </a:moveTo>
                  <a:lnTo>
                    <a:pt x="520400" y="520405"/>
                  </a:lnTo>
                  <a:lnTo>
                    <a:pt x="549346" y="520405"/>
                  </a:lnTo>
                  <a:lnTo>
                    <a:pt x="549346" y="549350"/>
                  </a:lnTo>
                  <a:close/>
                  <a:moveTo>
                    <a:pt x="520400" y="809553"/>
                  </a:moveTo>
                  <a:lnTo>
                    <a:pt x="520400" y="780608"/>
                  </a:lnTo>
                  <a:lnTo>
                    <a:pt x="549346" y="780608"/>
                  </a:lnTo>
                  <a:lnTo>
                    <a:pt x="549346" y="809553"/>
                  </a:lnTo>
                  <a:close/>
                  <a:moveTo>
                    <a:pt x="520400" y="1069751"/>
                  </a:moveTo>
                  <a:lnTo>
                    <a:pt x="520400" y="1040807"/>
                  </a:lnTo>
                  <a:lnTo>
                    <a:pt x="549346" y="1040807"/>
                  </a:lnTo>
                  <a:lnTo>
                    <a:pt x="549346" y="1069751"/>
                  </a:lnTo>
                  <a:close/>
                  <a:moveTo>
                    <a:pt x="520400" y="1329951"/>
                  </a:moveTo>
                  <a:lnTo>
                    <a:pt x="520400" y="1301007"/>
                  </a:lnTo>
                  <a:lnTo>
                    <a:pt x="549346" y="1301007"/>
                  </a:lnTo>
                  <a:lnTo>
                    <a:pt x="549346" y="1329951"/>
                  </a:lnTo>
                  <a:close/>
                  <a:moveTo>
                    <a:pt x="260201" y="28947"/>
                  </a:moveTo>
                  <a:lnTo>
                    <a:pt x="260201" y="2"/>
                  </a:lnTo>
                  <a:lnTo>
                    <a:pt x="289145" y="2"/>
                  </a:lnTo>
                  <a:lnTo>
                    <a:pt x="289145" y="28947"/>
                  </a:lnTo>
                  <a:close/>
                  <a:moveTo>
                    <a:pt x="260201" y="289147"/>
                  </a:moveTo>
                  <a:lnTo>
                    <a:pt x="260201" y="260203"/>
                  </a:lnTo>
                  <a:lnTo>
                    <a:pt x="289145" y="260203"/>
                  </a:lnTo>
                  <a:lnTo>
                    <a:pt x="289145" y="289147"/>
                  </a:lnTo>
                  <a:close/>
                  <a:moveTo>
                    <a:pt x="260201" y="549348"/>
                  </a:moveTo>
                  <a:lnTo>
                    <a:pt x="260201" y="520403"/>
                  </a:lnTo>
                  <a:lnTo>
                    <a:pt x="289145" y="520403"/>
                  </a:lnTo>
                  <a:lnTo>
                    <a:pt x="289145" y="549348"/>
                  </a:lnTo>
                  <a:close/>
                  <a:moveTo>
                    <a:pt x="260201" y="809551"/>
                  </a:moveTo>
                  <a:lnTo>
                    <a:pt x="260201" y="780605"/>
                  </a:lnTo>
                  <a:lnTo>
                    <a:pt x="289145" y="780605"/>
                  </a:lnTo>
                  <a:lnTo>
                    <a:pt x="289145" y="809551"/>
                  </a:lnTo>
                  <a:close/>
                  <a:moveTo>
                    <a:pt x="260201" y="1069748"/>
                  </a:moveTo>
                  <a:lnTo>
                    <a:pt x="260201" y="1040804"/>
                  </a:lnTo>
                  <a:lnTo>
                    <a:pt x="289145" y="1040804"/>
                  </a:lnTo>
                  <a:lnTo>
                    <a:pt x="289145" y="1069748"/>
                  </a:lnTo>
                  <a:close/>
                  <a:moveTo>
                    <a:pt x="260201" y="1329948"/>
                  </a:moveTo>
                  <a:lnTo>
                    <a:pt x="260201" y="1301004"/>
                  </a:lnTo>
                  <a:lnTo>
                    <a:pt x="289145" y="1301004"/>
                  </a:lnTo>
                  <a:lnTo>
                    <a:pt x="289145" y="1329948"/>
                  </a:lnTo>
                  <a:close/>
                  <a:moveTo>
                    <a:pt x="0" y="28945"/>
                  </a:moveTo>
                  <a:lnTo>
                    <a:pt x="0" y="0"/>
                  </a:lnTo>
                  <a:lnTo>
                    <a:pt x="28944" y="0"/>
                  </a:lnTo>
                  <a:lnTo>
                    <a:pt x="28944" y="28945"/>
                  </a:lnTo>
                  <a:close/>
                  <a:moveTo>
                    <a:pt x="0" y="289145"/>
                  </a:moveTo>
                  <a:lnTo>
                    <a:pt x="0" y="260201"/>
                  </a:lnTo>
                  <a:lnTo>
                    <a:pt x="28944" y="260201"/>
                  </a:lnTo>
                  <a:lnTo>
                    <a:pt x="28944" y="289145"/>
                  </a:lnTo>
                  <a:close/>
                  <a:moveTo>
                    <a:pt x="0" y="549346"/>
                  </a:moveTo>
                  <a:lnTo>
                    <a:pt x="0" y="520401"/>
                  </a:lnTo>
                  <a:lnTo>
                    <a:pt x="28944" y="520401"/>
                  </a:lnTo>
                  <a:lnTo>
                    <a:pt x="28944" y="549346"/>
                  </a:lnTo>
                  <a:close/>
                  <a:moveTo>
                    <a:pt x="0" y="809547"/>
                  </a:moveTo>
                  <a:lnTo>
                    <a:pt x="0" y="780602"/>
                  </a:lnTo>
                  <a:lnTo>
                    <a:pt x="28944" y="780602"/>
                  </a:lnTo>
                  <a:lnTo>
                    <a:pt x="28944" y="809547"/>
                  </a:lnTo>
                  <a:close/>
                  <a:moveTo>
                    <a:pt x="0" y="1069746"/>
                  </a:moveTo>
                  <a:lnTo>
                    <a:pt x="0" y="1040802"/>
                  </a:lnTo>
                  <a:lnTo>
                    <a:pt x="28944" y="1040802"/>
                  </a:lnTo>
                  <a:lnTo>
                    <a:pt x="28944" y="1069746"/>
                  </a:lnTo>
                  <a:close/>
                  <a:moveTo>
                    <a:pt x="0" y="1329946"/>
                  </a:moveTo>
                  <a:lnTo>
                    <a:pt x="0" y="1301002"/>
                  </a:lnTo>
                  <a:lnTo>
                    <a:pt x="28944" y="1301002"/>
                  </a:lnTo>
                  <a:lnTo>
                    <a:pt x="28944" y="1329946"/>
                  </a:lnTo>
                  <a:close/>
                </a:path>
              </a:pathLst>
            </a:custGeom>
            <a:solidFill>
              <a:schemeClr val="tx2">
                <a:alpha val="20000"/>
              </a:schemeClr>
            </a:solidFill>
            <a:ln w="10294"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 name="Freeform: Shape 28">
              <a:extLst>
                <a:ext uri="{FF2B5EF4-FFF2-40B4-BE49-F238E27FC236}">
                  <a16:creationId xmlns:a16="http://schemas.microsoft.com/office/drawing/2014/main" xmlns="" id="{1B0AA9B6-AF3C-4AF7-B740-23F772726DF5}"/>
                </a:ext>
              </a:extLst>
            </p:cNvPr>
            <p:cNvSpPr/>
            <p:nvPr userDrawn="1"/>
          </p:nvSpPr>
          <p:spPr>
            <a:xfrm rot="5400000">
              <a:off x="9981382" y="374704"/>
              <a:ext cx="549346" cy="289153"/>
            </a:xfrm>
            <a:custGeom>
              <a:avLst/>
              <a:gdLst>
                <a:gd name="connsiteX0" fmla="*/ 520400 w 549346"/>
                <a:gd name="connsiteY0" fmla="*/ 28953 h 289153"/>
                <a:gd name="connsiteX1" fmla="*/ 520400 w 549346"/>
                <a:gd name="connsiteY1" fmla="*/ 9 h 289153"/>
                <a:gd name="connsiteX2" fmla="*/ 549346 w 549346"/>
                <a:gd name="connsiteY2" fmla="*/ 9 h 289153"/>
                <a:gd name="connsiteX3" fmla="*/ 549346 w 549346"/>
                <a:gd name="connsiteY3" fmla="*/ 28953 h 289153"/>
                <a:gd name="connsiteX4" fmla="*/ 520400 w 549346"/>
                <a:gd name="connsiteY4" fmla="*/ 289153 h 289153"/>
                <a:gd name="connsiteX5" fmla="*/ 520400 w 549346"/>
                <a:gd name="connsiteY5" fmla="*/ 260209 h 289153"/>
                <a:gd name="connsiteX6" fmla="*/ 549346 w 549346"/>
                <a:gd name="connsiteY6" fmla="*/ 260209 h 289153"/>
                <a:gd name="connsiteX7" fmla="*/ 549346 w 549346"/>
                <a:gd name="connsiteY7" fmla="*/ 289153 h 289153"/>
                <a:gd name="connsiteX8" fmla="*/ 260201 w 549346"/>
                <a:gd name="connsiteY8" fmla="*/ 289151 h 289153"/>
                <a:gd name="connsiteX9" fmla="*/ 260201 w 549346"/>
                <a:gd name="connsiteY9" fmla="*/ 260207 h 289153"/>
                <a:gd name="connsiteX10" fmla="*/ 289145 w 549346"/>
                <a:gd name="connsiteY10" fmla="*/ 260207 h 289153"/>
                <a:gd name="connsiteX11" fmla="*/ 289145 w 549346"/>
                <a:gd name="connsiteY11" fmla="*/ 289151 h 289153"/>
                <a:gd name="connsiteX12" fmla="*/ 0 w 549346"/>
                <a:gd name="connsiteY12" fmla="*/ 28949 h 289153"/>
                <a:gd name="connsiteX13" fmla="*/ 0 w 549346"/>
                <a:gd name="connsiteY13" fmla="*/ 0 h 289153"/>
                <a:gd name="connsiteX14" fmla="*/ 28944 w 549346"/>
                <a:gd name="connsiteY14" fmla="*/ 0 h 289153"/>
                <a:gd name="connsiteX15" fmla="*/ 28944 w 549346"/>
                <a:gd name="connsiteY15" fmla="*/ 28949 h 289153"/>
                <a:gd name="connsiteX16" fmla="*/ 0 w 549346"/>
                <a:gd name="connsiteY16" fmla="*/ 289149 h 289153"/>
                <a:gd name="connsiteX17" fmla="*/ 0 w 549346"/>
                <a:gd name="connsiteY17" fmla="*/ 260205 h 289153"/>
                <a:gd name="connsiteX18" fmla="*/ 28944 w 549346"/>
                <a:gd name="connsiteY18" fmla="*/ 260205 h 289153"/>
                <a:gd name="connsiteX19" fmla="*/ 28944 w 549346"/>
                <a:gd name="connsiteY19" fmla="*/ 289149 h 289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49346" h="289153">
                  <a:moveTo>
                    <a:pt x="520400" y="28953"/>
                  </a:moveTo>
                  <a:lnTo>
                    <a:pt x="520400" y="9"/>
                  </a:lnTo>
                  <a:lnTo>
                    <a:pt x="549346" y="9"/>
                  </a:lnTo>
                  <a:lnTo>
                    <a:pt x="549346" y="28953"/>
                  </a:lnTo>
                  <a:close/>
                  <a:moveTo>
                    <a:pt x="520400" y="289153"/>
                  </a:moveTo>
                  <a:lnTo>
                    <a:pt x="520400" y="260209"/>
                  </a:lnTo>
                  <a:lnTo>
                    <a:pt x="549346" y="260209"/>
                  </a:lnTo>
                  <a:lnTo>
                    <a:pt x="549346" y="289153"/>
                  </a:lnTo>
                  <a:close/>
                  <a:moveTo>
                    <a:pt x="260201" y="289151"/>
                  </a:moveTo>
                  <a:lnTo>
                    <a:pt x="260201" y="260207"/>
                  </a:lnTo>
                  <a:lnTo>
                    <a:pt x="289145" y="260207"/>
                  </a:lnTo>
                  <a:lnTo>
                    <a:pt x="289145" y="289151"/>
                  </a:lnTo>
                  <a:close/>
                  <a:moveTo>
                    <a:pt x="0" y="28949"/>
                  </a:moveTo>
                  <a:lnTo>
                    <a:pt x="0" y="0"/>
                  </a:lnTo>
                  <a:lnTo>
                    <a:pt x="28944" y="0"/>
                  </a:lnTo>
                  <a:lnTo>
                    <a:pt x="28944" y="28949"/>
                  </a:lnTo>
                  <a:close/>
                  <a:moveTo>
                    <a:pt x="0" y="289149"/>
                  </a:moveTo>
                  <a:lnTo>
                    <a:pt x="0" y="260205"/>
                  </a:lnTo>
                  <a:lnTo>
                    <a:pt x="28944" y="260205"/>
                  </a:lnTo>
                  <a:lnTo>
                    <a:pt x="28944" y="289149"/>
                  </a:lnTo>
                  <a:close/>
                </a:path>
              </a:pathLst>
            </a:custGeom>
            <a:solidFill>
              <a:schemeClr val="tx2">
                <a:alpha val="20000"/>
              </a:schemeClr>
            </a:solidFill>
            <a:ln w="10294"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31" name="Rectangle 30">
            <a:extLst>
              <a:ext uri="{FF2B5EF4-FFF2-40B4-BE49-F238E27FC236}">
                <a16:creationId xmlns:a16="http://schemas.microsoft.com/office/drawing/2014/main" xmlns="" id="{53ADBD0E-AC30-4CB8-AD24-FD52A1B4EDE2}"/>
              </a:ext>
            </a:extLst>
          </p:cNvPr>
          <p:cNvSpPr/>
          <p:nvPr/>
        </p:nvSpPr>
        <p:spPr>
          <a:xfrm>
            <a:off x="1024469" y="1157566"/>
            <a:ext cx="10972800" cy="2743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7" name="Rectangle 36">
            <a:extLst>
              <a:ext uri="{FF2B5EF4-FFF2-40B4-BE49-F238E27FC236}">
                <a16:creationId xmlns:a16="http://schemas.microsoft.com/office/drawing/2014/main" xmlns="" id="{98F2C553-7C4B-4EA3-8730-56C48E6084F7}"/>
              </a:ext>
            </a:extLst>
          </p:cNvPr>
          <p:cNvSpPr/>
          <p:nvPr/>
        </p:nvSpPr>
        <p:spPr>
          <a:xfrm>
            <a:off x="-1" y="6812282"/>
            <a:ext cx="12192001" cy="45719"/>
          </a:xfrm>
          <a:prstGeom prst="rect">
            <a:avLst/>
          </a:prstGeom>
          <a:solidFill>
            <a:srgbClr val="FA42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 name="Rectangle 38">
            <a:extLst>
              <a:ext uri="{FF2B5EF4-FFF2-40B4-BE49-F238E27FC236}">
                <a16:creationId xmlns:a16="http://schemas.microsoft.com/office/drawing/2014/main" xmlns="" id="{0B6FA040-AED1-4CEB-B00A-8A1588CE0DE8}"/>
              </a:ext>
            </a:extLst>
          </p:cNvPr>
          <p:cNvSpPr/>
          <p:nvPr/>
        </p:nvSpPr>
        <p:spPr>
          <a:xfrm>
            <a:off x="384665" y="1157566"/>
            <a:ext cx="73152" cy="2743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 name="Rectangle 39">
            <a:extLst>
              <a:ext uri="{FF2B5EF4-FFF2-40B4-BE49-F238E27FC236}">
                <a16:creationId xmlns:a16="http://schemas.microsoft.com/office/drawing/2014/main" xmlns="" id="{DCC78C35-16D4-416B-B32D-5DC2F552672C}"/>
              </a:ext>
            </a:extLst>
          </p:cNvPr>
          <p:cNvSpPr/>
          <p:nvPr/>
        </p:nvSpPr>
        <p:spPr>
          <a:xfrm>
            <a:off x="511406" y="1157566"/>
            <a:ext cx="73152" cy="2743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1" name="Rectangle 40">
            <a:extLst>
              <a:ext uri="{FF2B5EF4-FFF2-40B4-BE49-F238E27FC236}">
                <a16:creationId xmlns:a16="http://schemas.microsoft.com/office/drawing/2014/main" xmlns="" id="{61507461-5C9A-491C-8F6C-B9026EA93C0C}"/>
              </a:ext>
            </a:extLst>
          </p:cNvPr>
          <p:cNvSpPr/>
          <p:nvPr/>
        </p:nvSpPr>
        <p:spPr>
          <a:xfrm>
            <a:off x="638147" y="1157566"/>
            <a:ext cx="73152" cy="2743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2" name="Rectangle 41">
            <a:extLst>
              <a:ext uri="{FF2B5EF4-FFF2-40B4-BE49-F238E27FC236}">
                <a16:creationId xmlns:a16="http://schemas.microsoft.com/office/drawing/2014/main" xmlns="" id="{EFC12F44-651B-48CD-9F60-57BAB57DC806}"/>
              </a:ext>
            </a:extLst>
          </p:cNvPr>
          <p:cNvSpPr/>
          <p:nvPr/>
        </p:nvSpPr>
        <p:spPr>
          <a:xfrm>
            <a:off x="764888" y="1157566"/>
            <a:ext cx="73152" cy="2743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 name="Rectangle 42">
            <a:extLst>
              <a:ext uri="{FF2B5EF4-FFF2-40B4-BE49-F238E27FC236}">
                <a16:creationId xmlns:a16="http://schemas.microsoft.com/office/drawing/2014/main" xmlns="" id="{A6D9627D-80F0-4437-899C-D8E243118C41}"/>
              </a:ext>
            </a:extLst>
          </p:cNvPr>
          <p:cNvSpPr/>
          <p:nvPr/>
        </p:nvSpPr>
        <p:spPr>
          <a:xfrm>
            <a:off x="891627" y="1157566"/>
            <a:ext cx="73152" cy="2743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97" name="Straight Connector 96">
            <a:extLst>
              <a:ext uri="{FF2B5EF4-FFF2-40B4-BE49-F238E27FC236}">
                <a16:creationId xmlns:a16="http://schemas.microsoft.com/office/drawing/2014/main" xmlns="" id="{E0C49BC7-520D-466E-AE38-EE765CFEE12E}"/>
              </a:ext>
            </a:extLst>
          </p:cNvPr>
          <p:cNvCxnSpPr>
            <a:cxnSpLocks/>
          </p:cNvCxnSpPr>
          <p:nvPr/>
        </p:nvCxnSpPr>
        <p:spPr>
          <a:xfrm>
            <a:off x="1715879" y="1438989"/>
            <a:ext cx="0" cy="5259831"/>
          </a:xfrm>
          <a:prstGeom prst="line">
            <a:avLst/>
          </a:prstGeom>
          <a:noFill/>
          <a:ln w="28575" cap="flat" cmpd="sng" algn="ctr">
            <a:solidFill>
              <a:srgbClr val="DFE3E3"/>
            </a:solidFill>
            <a:prstDash val="solid"/>
          </a:ln>
          <a:effectLst/>
        </p:spPr>
      </p:cxnSp>
      <p:sp>
        <p:nvSpPr>
          <p:cNvPr id="98" name="TextBox 97">
            <a:extLst>
              <a:ext uri="{FF2B5EF4-FFF2-40B4-BE49-F238E27FC236}">
                <a16:creationId xmlns:a16="http://schemas.microsoft.com/office/drawing/2014/main" xmlns="" id="{92DC2158-7A7C-46A6-885B-A4948148D817}"/>
              </a:ext>
            </a:extLst>
          </p:cNvPr>
          <p:cNvSpPr txBox="1"/>
          <p:nvPr/>
        </p:nvSpPr>
        <p:spPr>
          <a:xfrm>
            <a:off x="1967174" y="1539019"/>
            <a:ext cx="2684389"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a:ea typeface="Inter" panose="020B0502030000000004" pitchFamily="34" charset="0"/>
                <a:cs typeface="Arial" panose="020B0604020202020204" pitchFamily="34" charset="0"/>
              </a:rPr>
              <a:t>Variable and its Types</a:t>
            </a:r>
          </a:p>
        </p:txBody>
      </p:sp>
      <p:sp>
        <p:nvSpPr>
          <p:cNvPr id="99" name="TextBox 98">
            <a:extLst>
              <a:ext uri="{FF2B5EF4-FFF2-40B4-BE49-F238E27FC236}">
                <a16:creationId xmlns:a16="http://schemas.microsoft.com/office/drawing/2014/main" xmlns="" id="{EAABB02B-3150-471D-B3E3-117995D1968C}"/>
              </a:ext>
            </a:extLst>
          </p:cNvPr>
          <p:cNvSpPr txBox="1"/>
          <p:nvPr/>
        </p:nvSpPr>
        <p:spPr>
          <a:xfrm>
            <a:off x="1967174" y="3796974"/>
            <a:ext cx="1423788"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a:ea typeface="Inter" panose="020B0502030000000004" pitchFamily="34" charset="0"/>
                <a:cs typeface="Arial" panose="020B0604020202020204" pitchFamily="34" charset="0"/>
              </a:rPr>
              <a:t>Arguments</a:t>
            </a:r>
          </a:p>
        </p:txBody>
      </p:sp>
      <p:grpSp>
        <p:nvGrpSpPr>
          <p:cNvPr id="100" name="Group 99">
            <a:extLst>
              <a:ext uri="{FF2B5EF4-FFF2-40B4-BE49-F238E27FC236}">
                <a16:creationId xmlns:a16="http://schemas.microsoft.com/office/drawing/2014/main" xmlns="" id="{43B91618-1154-4CD0-9C48-A969A9E33618}"/>
              </a:ext>
            </a:extLst>
          </p:cNvPr>
          <p:cNvGrpSpPr/>
          <p:nvPr/>
        </p:nvGrpSpPr>
        <p:grpSpPr>
          <a:xfrm>
            <a:off x="818416" y="1450607"/>
            <a:ext cx="964857" cy="552699"/>
            <a:chOff x="818416" y="1371584"/>
            <a:chExt cx="964857" cy="552699"/>
          </a:xfrm>
        </p:grpSpPr>
        <p:grpSp>
          <p:nvGrpSpPr>
            <p:cNvPr id="101" name="Group 100">
              <a:extLst>
                <a:ext uri="{FF2B5EF4-FFF2-40B4-BE49-F238E27FC236}">
                  <a16:creationId xmlns:a16="http://schemas.microsoft.com/office/drawing/2014/main" xmlns="" id="{F91B9F52-D6E8-4442-BA82-28078C1E8D7D}"/>
                </a:ext>
              </a:extLst>
            </p:cNvPr>
            <p:cNvGrpSpPr/>
            <p:nvPr/>
          </p:nvGrpSpPr>
          <p:grpSpPr>
            <a:xfrm>
              <a:off x="1335424" y="1569649"/>
              <a:ext cx="447849" cy="134926"/>
              <a:chOff x="5657849" y="5471805"/>
              <a:chExt cx="895697" cy="269851"/>
            </a:xfrm>
          </p:grpSpPr>
          <p:cxnSp>
            <p:nvCxnSpPr>
              <p:cNvPr id="105" name="Straight Connector 104">
                <a:extLst>
                  <a:ext uri="{FF2B5EF4-FFF2-40B4-BE49-F238E27FC236}">
                    <a16:creationId xmlns:a16="http://schemas.microsoft.com/office/drawing/2014/main" xmlns="" id="{41270F9E-00D6-46AB-893C-69C72FF5F9B0}"/>
                  </a:ext>
                </a:extLst>
              </p:cNvPr>
              <p:cNvCxnSpPr/>
              <p:nvPr/>
            </p:nvCxnSpPr>
            <p:spPr>
              <a:xfrm>
                <a:off x="5657849" y="5606730"/>
                <a:ext cx="760771" cy="0"/>
              </a:xfrm>
              <a:prstGeom prst="line">
                <a:avLst/>
              </a:prstGeom>
              <a:noFill/>
              <a:ln w="28575" cap="flat" cmpd="sng" algn="ctr">
                <a:solidFill>
                  <a:srgbClr val="0067DF"/>
                </a:solidFill>
                <a:prstDash val="solid"/>
              </a:ln>
              <a:effectLst/>
            </p:spPr>
          </p:cxnSp>
          <p:sp>
            <p:nvSpPr>
              <p:cNvPr id="106" name="Oval 105">
                <a:extLst>
                  <a:ext uri="{FF2B5EF4-FFF2-40B4-BE49-F238E27FC236}">
                    <a16:creationId xmlns:a16="http://schemas.microsoft.com/office/drawing/2014/main" xmlns="" id="{D4D2106E-B52F-4968-929C-6405B8E45BA7}"/>
                  </a:ext>
                </a:extLst>
              </p:cNvPr>
              <p:cNvSpPr>
                <a:spLocks noChangeAspect="1"/>
              </p:cNvSpPr>
              <p:nvPr/>
            </p:nvSpPr>
            <p:spPr>
              <a:xfrm>
                <a:off x="6283695" y="5471805"/>
                <a:ext cx="269851" cy="269851"/>
              </a:xfrm>
              <a:prstGeom prst="ellipse">
                <a:avLst/>
              </a:prstGeom>
              <a:solidFill>
                <a:srgbClr val="FFFFFF"/>
              </a:solidFill>
              <a:ln w="28575" cap="flat" cmpd="sng" algn="ctr">
                <a:solidFill>
                  <a:srgbClr val="0067DF"/>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4F4F4"/>
                  </a:solidFill>
                  <a:effectLst/>
                  <a:uLnTx/>
                  <a:uFillTx/>
                  <a:latin typeface="Arial"/>
                  <a:ea typeface="+mn-ea"/>
                  <a:cs typeface="Arial" panose="020B0604020202020204" pitchFamily="34" charset="0"/>
                </a:endParaRPr>
              </a:p>
            </p:txBody>
          </p:sp>
        </p:grpSp>
        <p:grpSp>
          <p:nvGrpSpPr>
            <p:cNvPr id="102" name="Group 101">
              <a:extLst>
                <a:ext uri="{FF2B5EF4-FFF2-40B4-BE49-F238E27FC236}">
                  <a16:creationId xmlns:a16="http://schemas.microsoft.com/office/drawing/2014/main" xmlns="" id="{93055614-70F7-43B6-9465-7196BD18CBD6}"/>
                </a:ext>
              </a:extLst>
            </p:cNvPr>
            <p:cNvGrpSpPr/>
            <p:nvPr/>
          </p:nvGrpSpPr>
          <p:grpSpPr>
            <a:xfrm>
              <a:off x="818416" y="1371584"/>
              <a:ext cx="552699" cy="552699"/>
              <a:chOff x="818416" y="1371584"/>
              <a:chExt cx="552699" cy="552699"/>
            </a:xfrm>
          </p:grpSpPr>
          <p:sp>
            <p:nvSpPr>
              <p:cNvPr id="103" name="Oval 102">
                <a:extLst>
                  <a:ext uri="{FF2B5EF4-FFF2-40B4-BE49-F238E27FC236}">
                    <a16:creationId xmlns:a16="http://schemas.microsoft.com/office/drawing/2014/main" xmlns="" id="{63D6ECEE-6FE7-4E85-AEE3-0ECD1D854308}"/>
                  </a:ext>
                </a:extLst>
              </p:cNvPr>
              <p:cNvSpPr/>
              <p:nvPr/>
            </p:nvSpPr>
            <p:spPr>
              <a:xfrm>
                <a:off x="818416" y="1371584"/>
                <a:ext cx="552699" cy="552699"/>
              </a:xfrm>
              <a:prstGeom prst="ellipse">
                <a:avLst/>
              </a:prstGeom>
              <a:solidFill>
                <a:srgbClr val="0067DF"/>
              </a:solidFill>
              <a:ln w="25400" cap="flat" cmpd="sng" algn="ctr">
                <a:noFill/>
                <a:prstDash val="solid"/>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Arial"/>
                  <a:ea typeface="Inter" panose="020B0502030000000004" pitchFamily="34" charset="0"/>
                  <a:cs typeface="+mn-cs"/>
                </a:endParaRPr>
              </a:p>
            </p:txBody>
          </p:sp>
          <p:sp>
            <p:nvSpPr>
              <p:cNvPr id="104" name="TextBox 103">
                <a:extLst>
                  <a:ext uri="{FF2B5EF4-FFF2-40B4-BE49-F238E27FC236}">
                    <a16:creationId xmlns:a16="http://schemas.microsoft.com/office/drawing/2014/main" xmlns="" id="{936732D0-4535-420E-9E16-EBEF1E5BCA32}"/>
                  </a:ext>
                </a:extLst>
              </p:cNvPr>
              <p:cNvSpPr txBox="1"/>
              <p:nvPr/>
            </p:nvSpPr>
            <p:spPr>
              <a:xfrm>
                <a:off x="867365" y="1413370"/>
                <a:ext cx="502496" cy="40723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a:ln>
                      <a:noFill/>
                    </a:ln>
                    <a:solidFill>
                      <a:srgbClr val="FFFFFF"/>
                    </a:solidFill>
                    <a:effectLst/>
                    <a:uLnTx/>
                    <a:uFillTx/>
                    <a:latin typeface="Arial"/>
                    <a:ea typeface="Inter" panose="020B0502030000000004" pitchFamily="34" charset="0"/>
                    <a:cs typeface="Arial" panose="020B0604020202020204" pitchFamily="34" charset="0"/>
                  </a:rPr>
                  <a:t>01</a:t>
                </a:r>
              </a:p>
            </p:txBody>
          </p:sp>
        </p:grpSp>
      </p:grpSp>
      <p:sp>
        <p:nvSpPr>
          <p:cNvPr id="107" name="TextBox 106">
            <a:extLst>
              <a:ext uri="{FF2B5EF4-FFF2-40B4-BE49-F238E27FC236}">
                <a16:creationId xmlns:a16="http://schemas.microsoft.com/office/drawing/2014/main" xmlns="" id="{C3423CFB-E77E-4BA6-926E-9C8ED14D53E9}"/>
              </a:ext>
            </a:extLst>
          </p:cNvPr>
          <p:cNvSpPr txBox="1"/>
          <p:nvPr/>
        </p:nvSpPr>
        <p:spPr>
          <a:xfrm>
            <a:off x="1967174" y="2247717"/>
            <a:ext cx="1964192"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a:ea typeface="Inter" panose="020B0502030000000004" pitchFamily="34" charset="0"/>
                <a:cs typeface="Arial" panose="020B0604020202020204" pitchFamily="34" charset="0"/>
              </a:rPr>
              <a:t>Variables Panel</a:t>
            </a:r>
          </a:p>
        </p:txBody>
      </p:sp>
      <p:sp>
        <p:nvSpPr>
          <p:cNvPr id="108" name="TextBox 107">
            <a:extLst>
              <a:ext uri="{FF2B5EF4-FFF2-40B4-BE49-F238E27FC236}">
                <a16:creationId xmlns:a16="http://schemas.microsoft.com/office/drawing/2014/main" xmlns="" id="{EAF30AB4-4428-47DE-9252-8459CB213D89}"/>
              </a:ext>
            </a:extLst>
          </p:cNvPr>
          <p:cNvSpPr txBox="1"/>
          <p:nvPr/>
        </p:nvSpPr>
        <p:spPr>
          <a:xfrm>
            <a:off x="1967174" y="3038989"/>
            <a:ext cx="2403415"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a:ea typeface="Inter" panose="020B0502030000000004" pitchFamily="34" charset="0"/>
                <a:cs typeface="Arial" panose="020B0604020202020204" pitchFamily="34" charset="0"/>
              </a:rPr>
              <a:t>Scope of a Variable</a:t>
            </a:r>
          </a:p>
        </p:txBody>
      </p:sp>
      <p:grpSp>
        <p:nvGrpSpPr>
          <p:cNvPr id="109" name="Group 108">
            <a:extLst>
              <a:ext uri="{FF2B5EF4-FFF2-40B4-BE49-F238E27FC236}">
                <a16:creationId xmlns:a16="http://schemas.microsoft.com/office/drawing/2014/main" xmlns="" id="{0FFC9C63-71D8-432E-A6BD-4A9A69D60BB6}"/>
              </a:ext>
            </a:extLst>
          </p:cNvPr>
          <p:cNvGrpSpPr>
            <a:grpSpLocks noChangeAspect="1"/>
          </p:cNvGrpSpPr>
          <p:nvPr/>
        </p:nvGrpSpPr>
        <p:grpSpPr bwMode="auto">
          <a:xfrm>
            <a:off x="8126683" y="1964216"/>
            <a:ext cx="1612900" cy="3187700"/>
            <a:chOff x="3332" y="1156"/>
            <a:chExt cx="1016" cy="2008"/>
          </a:xfrm>
        </p:grpSpPr>
        <p:sp>
          <p:nvSpPr>
            <p:cNvPr id="110" name="Freeform 5">
              <a:extLst>
                <a:ext uri="{FF2B5EF4-FFF2-40B4-BE49-F238E27FC236}">
                  <a16:creationId xmlns:a16="http://schemas.microsoft.com/office/drawing/2014/main" xmlns="" id="{59FB016C-7BA1-4970-B80A-A3B9766D97F3}"/>
                </a:ext>
              </a:extLst>
            </p:cNvPr>
            <p:cNvSpPr>
              <a:spLocks/>
            </p:cNvSpPr>
            <p:nvPr/>
          </p:nvSpPr>
          <p:spPr bwMode="auto">
            <a:xfrm>
              <a:off x="3722" y="2598"/>
              <a:ext cx="243" cy="566"/>
            </a:xfrm>
            <a:custGeom>
              <a:avLst/>
              <a:gdLst>
                <a:gd name="T0" fmla="*/ 0 w 243"/>
                <a:gd name="T1" fmla="*/ 32 h 566"/>
                <a:gd name="T2" fmla="*/ 118 w 243"/>
                <a:gd name="T3" fmla="*/ 566 h 566"/>
                <a:gd name="T4" fmla="*/ 243 w 243"/>
                <a:gd name="T5" fmla="*/ 0 h 566"/>
                <a:gd name="T6" fmla="*/ 0 w 243"/>
                <a:gd name="T7" fmla="*/ 32 h 566"/>
              </a:gdLst>
              <a:ahLst/>
              <a:cxnLst>
                <a:cxn ang="0">
                  <a:pos x="T0" y="T1"/>
                </a:cxn>
                <a:cxn ang="0">
                  <a:pos x="T2" y="T3"/>
                </a:cxn>
                <a:cxn ang="0">
                  <a:pos x="T4" y="T5"/>
                </a:cxn>
                <a:cxn ang="0">
                  <a:pos x="T6" y="T7"/>
                </a:cxn>
              </a:cxnLst>
              <a:rect l="0" t="0" r="r" b="b"/>
              <a:pathLst>
                <a:path w="243" h="566">
                  <a:moveTo>
                    <a:pt x="0" y="32"/>
                  </a:moveTo>
                  <a:lnTo>
                    <a:pt x="118" y="566"/>
                  </a:lnTo>
                  <a:lnTo>
                    <a:pt x="243" y="0"/>
                  </a:lnTo>
                  <a:lnTo>
                    <a:pt x="0" y="32"/>
                  </a:lnTo>
                  <a:close/>
                </a:path>
              </a:pathLst>
            </a:custGeom>
            <a:solidFill>
              <a:srgbClr val="FF8B1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Poppins" panose="02000000000000000000" pitchFamily="2" charset="0"/>
                <a:ea typeface="+mn-ea"/>
                <a:cs typeface="Poppins" panose="02000000000000000000" pitchFamily="2" charset="0"/>
              </a:endParaRPr>
            </a:p>
          </p:txBody>
        </p:sp>
        <p:sp>
          <p:nvSpPr>
            <p:cNvPr id="111" name="Freeform 6">
              <a:extLst>
                <a:ext uri="{FF2B5EF4-FFF2-40B4-BE49-F238E27FC236}">
                  <a16:creationId xmlns:a16="http://schemas.microsoft.com/office/drawing/2014/main" xmlns="" id="{66A6F001-1ABA-4B06-8208-80DAAF2FC5FF}"/>
                </a:ext>
              </a:extLst>
            </p:cNvPr>
            <p:cNvSpPr>
              <a:spLocks/>
            </p:cNvSpPr>
            <p:nvPr/>
          </p:nvSpPr>
          <p:spPr bwMode="auto">
            <a:xfrm>
              <a:off x="3722" y="2598"/>
              <a:ext cx="243" cy="566"/>
            </a:xfrm>
            <a:custGeom>
              <a:avLst/>
              <a:gdLst>
                <a:gd name="T0" fmla="*/ 0 w 243"/>
                <a:gd name="T1" fmla="*/ 32 h 566"/>
                <a:gd name="T2" fmla="*/ 118 w 243"/>
                <a:gd name="T3" fmla="*/ 566 h 566"/>
                <a:gd name="T4" fmla="*/ 243 w 243"/>
                <a:gd name="T5" fmla="*/ 0 h 566"/>
                <a:gd name="T6" fmla="*/ 0 w 243"/>
                <a:gd name="T7" fmla="*/ 32 h 566"/>
              </a:gdLst>
              <a:ahLst/>
              <a:cxnLst>
                <a:cxn ang="0">
                  <a:pos x="T0" y="T1"/>
                </a:cxn>
                <a:cxn ang="0">
                  <a:pos x="T2" y="T3"/>
                </a:cxn>
                <a:cxn ang="0">
                  <a:pos x="T4" y="T5"/>
                </a:cxn>
                <a:cxn ang="0">
                  <a:pos x="T6" y="T7"/>
                </a:cxn>
              </a:cxnLst>
              <a:rect l="0" t="0" r="r" b="b"/>
              <a:pathLst>
                <a:path w="243" h="566">
                  <a:moveTo>
                    <a:pt x="0" y="32"/>
                  </a:moveTo>
                  <a:lnTo>
                    <a:pt x="118" y="566"/>
                  </a:lnTo>
                  <a:lnTo>
                    <a:pt x="243" y="0"/>
                  </a:lnTo>
                  <a:lnTo>
                    <a:pt x="0" y="32"/>
                  </a:lnTo>
                </a:path>
              </a:pathLst>
            </a:custGeom>
            <a:solidFill>
              <a:srgbClr val="FA46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Poppins" panose="02000000000000000000" pitchFamily="2" charset="0"/>
                <a:ea typeface="+mn-ea"/>
                <a:cs typeface="Poppins" panose="02000000000000000000" pitchFamily="2" charset="0"/>
              </a:endParaRPr>
            </a:p>
          </p:txBody>
        </p:sp>
        <p:sp>
          <p:nvSpPr>
            <p:cNvPr id="112" name="Freeform 7">
              <a:extLst>
                <a:ext uri="{FF2B5EF4-FFF2-40B4-BE49-F238E27FC236}">
                  <a16:creationId xmlns:a16="http://schemas.microsoft.com/office/drawing/2014/main" xmlns="" id="{43F58C25-66C9-4667-B31B-D4B4378DEDC9}"/>
                </a:ext>
              </a:extLst>
            </p:cNvPr>
            <p:cNvSpPr>
              <a:spLocks/>
            </p:cNvSpPr>
            <p:nvPr/>
          </p:nvSpPr>
          <p:spPr bwMode="auto">
            <a:xfrm>
              <a:off x="3791" y="2619"/>
              <a:ext cx="106" cy="385"/>
            </a:xfrm>
            <a:custGeom>
              <a:avLst/>
              <a:gdLst>
                <a:gd name="T0" fmla="*/ 0 w 106"/>
                <a:gd name="T1" fmla="*/ 14 h 385"/>
                <a:gd name="T2" fmla="*/ 51 w 106"/>
                <a:gd name="T3" fmla="*/ 385 h 385"/>
                <a:gd name="T4" fmla="*/ 106 w 106"/>
                <a:gd name="T5" fmla="*/ 0 h 385"/>
                <a:gd name="T6" fmla="*/ 0 w 106"/>
                <a:gd name="T7" fmla="*/ 14 h 385"/>
              </a:gdLst>
              <a:ahLst/>
              <a:cxnLst>
                <a:cxn ang="0">
                  <a:pos x="T0" y="T1"/>
                </a:cxn>
                <a:cxn ang="0">
                  <a:pos x="T2" y="T3"/>
                </a:cxn>
                <a:cxn ang="0">
                  <a:pos x="T4" y="T5"/>
                </a:cxn>
                <a:cxn ang="0">
                  <a:pos x="T6" y="T7"/>
                </a:cxn>
              </a:cxnLst>
              <a:rect l="0" t="0" r="r" b="b"/>
              <a:pathLst>
                <a:path w="106" h="385">
                  <a:moveTo>
                    <a:pt x="0" y="14"/>
                  </a:moveTo>
                  <a:lnTo>
                    <a:pt x="51" y="385"/>
                  </a:lnTo>
                  <a:lnTo>
                    <a:pt x="106" y="0"/>
                  </a:lnTo>
                  <a:lnTo>
                    <a:pt x="0" y="14"/>
                  </a:lnTo>
                  <a:close/>
                </a:path>
              </a:pathLst>
            </a:custGeom>
            <a:solidFill>
              <a:srgbClr val="FFB61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Poppins" panose="02000000000000000000" pitchFamily="2" charset="0"/>
                <a:ea typeface="+mn-ea"/>
                <a:cs typeface="Poppins" panose="02000000000000000000" pitchFamily="2" charset="0"/>
              </a:endParaRPr>
            </a:p>
          </p:txBody>
        </p:sp>
        <p:sp>
          <p:nvSpPr>
            <p:cNvPr id="113" name="Freeform 8">
              <a:extLst>
                <a:ext uri="{FF2B5EF4-FFF2-40B4-BE49-F238E27FC236}">
                  <a16:creationId xmlns:a16="http://schemas.microsoft.com/office/drawing/2014/main" xmlns="" id="{CAA87E7C-7C9D-4311-9531-C2A11CDA4DA4}"/>
                </a:ext>
              </a:extLst>
            </p:cNvPr>
            <p:cNvSpPr>
              <a:spLocks/>
            </p:cNvSpPr>
            <p:nvPr/>
          </p:nvSpPr>
          <p:spPr bwMode="auto">
            <a:xfrm>
              <a:off x="3791" y="2619"/>
              <a:ext cx="106" cy="385"/>
            </a:xfrm>
            <a:custGeom>
              <a:avLst/>
              <a:gdLst>
                <a:gd name="T0" fmla="*/ 0 w 106"/>
                <a:gd name="T1" fmla="*/ 14 h 385"/>
                <a:gd name="T2" fmla="*/ 51 w 106"/>
                <a:gd name="T3" fmla="*/ 385 h 385"/>
                <a:gd name="T4" fmla="*/ 106 w 106"/>
                <a:gd name="T5" fmla="*/ 0 h 385"/>
                <a:gd name="T6" fmla="*/ 0 w 106"/>
                <a:gd name="T7" fmla="*/ 14 h 385"/>
              </a:gdLst>
              <a:ahLst/>
              <a:cxnLst>
                <a:cxn ang="0">
                  <a:pos x="T0" y="T1"/>
                </a:cxn>
                <a:cxn ang="0">
                  <a:pos x="T2" y="T3"/>
                </a:cxn>
                <a:cxn ang="0">
                  <a:pos x="T4" y="T5"/>
                </a:cxn>
                <a:cxn ang="0">
                  <a:pos x="T6" y="T7"/>
                </a:cxn>
              </a:cxnLst>
              <a:rect l="0" t="0" r="r" b="b"/>
              <a:pathLst>
                <a:path w="106" h="385">
                  <a:moveTo>
                    <a:pt x="0" y="14"/>
                  </a:moveTo>
                  <a:lnTo>
                    <a:pt x="51" y="385"/>
                  </a:lnTo>
                  <a:lnTo>
                    <a:pt x="106" y="0"/>
                  </a:lnTo>
                  <a:lnTo>
                    <a:pt x="0" y="14"/>
                  </a:lnTo>
                </a:path>
              </a:pathLst>
            </a:cu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Poppins" panose="02000000000000000000" pitchFamily="2" charset="0"/>
                <a:ea typeface="+mn-ea"/>
                <a:cs typeface="Poppins" panose="02000000000000000000" pitchFamily="2" charset="0"/>
              </a:endParaRPr>
            </a:p>
          </p:txBody>
        </p:sp>
        <p:sp>
          <p:nvSpPr>
            <p:cNvPr id="114" name="Freeform 9">
              <a:extLst>
                <a:ext uri="{FF2B5EF4-FFF2-40B4-BE49-F238E27FC236}">
                  <a16:creationId xmlns:a16="http://schemas.microsoft.com/office/drawing/2014/main" xmlns="" id="{35FD8382-D9FE-455E-B381-335055C18E85}"/>
                </a:ext>
              </a:extLst>
            </p:cNvPr>
            <p:cNvSpPr>
              <a:spLocks/>
            </p:cNvSpPr>
            <p:nvPr/>
          </p:nvSpPr>
          <p:spPr bwMode="auto">
            <a:xfrm>
              <a:off x="3332" y="2038"/>
              <a:ext cx="375" cy="734"/>
            </a:xfrm>
            <a:custGeom>
              <a:avLst/>
              <a:gdLst>
                <a:gd name="T0" fmla="*/ 37 w 231"/>
                <a:gd name="T1" fmla="*/ 453 h 454"/>
                <a:gd name="T2" fmla="*/ 231 w 231"/>
                <a:gd name="T3" fmla="*/ 183 h 454"/>
                <a:gd name="T4" fmla="*/ 222 w 231"/>
                <a:gd name="T5" fmla="*/ 0 h 454"/>
                <a:gd name="T6" fmla="*/ 0 w 231"/>
                <a:gd name="T7" fmla="*/ 304 h 454"/>
                <a:gd name="T8" fmla="*/ 37 w 231"/>
                <a:gd name="T9" fmla="*/ 454 h 454"/>
                <a:gd name="T10" fmla="*/ 37 w 231"/>
                <a:gd name="T11" fmla="*/ 453 h 454"/>
              </a:gdLst>
              <a:ahLst/>
              <a:cxnLst>
                <a:cxn ang="0">
                  <a:pos x="T0" y="T1"/>
                </a:cxn>
                <a:cxn ang="0">
                  <a:pos x="T2" y="T3"/>
                </a:cxn>
                <a:cxn ang="0">
                  <a:pos x="T4" y="T5"/>
                </a:cxn>
                <a:cxn ang="0">
                  <a:pos x="T6" y="T7"/>
                </a:cxn>
                <a:cxn ang="0">
                  <a:pos x="T8" y="T9"/>
                </a:cxn>
                <a:cxn ang="0">
                  <a:pos x="T10" y="T11"/>
                </a:cxn>
              </a:cxnLst>
              <a:rect l="0" t="0" r="r" b="b"/>
              <a:pathLst>
                <a:path w="231" h="454">
                  <a:moveTo>
                    <a:pt x="37" y="453"/>
                  </a:moveTo>
                  <a:cubicBezTo>
                    <a:pt x="37" y="327"/>
                    <a:pt x="118" y="221"/>
                    <a:pt x="231" y="183"/>
                  </a:cubicBezTo>
                  <a:cubicBezTo>
                    <a:pt x="222" y="0"/>
                    <a:pt x="222" y="0"/>
                    <a:pt x="222" y="0"/>
                  </a:cubicBezTo>
                  <a:cubicBezTo>
                    <a:pt x="93" y="41"/>
                    <a:pt x="0" y="162"/>
                    <a:pt x="0" y="304"/>
                  </a:cubicBezTo>
                  <a:cubicBezTo>
                    <a:pt x="0" y="358"/>
                    <a:pt x="13" y="409"/>
                    <a:pt x="37" y="454"/>
                  </a:cubicBezTo>
                  <a:lnTo>
                    <a:pt x="37" y="453"/>
                  </a:lnTo>
                  <a:close/>
                </a:path>
              </a:pathLst>
            </a:custGeom>
            <a:solidFill>
              <a:srgbClr val="5859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Poppins" panose="02000000000000000000" pitchFamily="2" charset="0"/>
                <a:ea typeface="+mn-ea"/>
                <a:cs typeface="Poppins" panose="02000000000000000000" pitchFamily="2" charset="0"/>
              </a:endParaRPr>
            </a:p>
          </p:txBody>
        </p:sp>
        <p:sp>
          <p:nvSpPr>
            <p:cNvPr id="115" name="Freeform 10">
              <a:extLst>
                <a:ext uri="{FF2B5EF4-FFF2-40B4-BE49-F238E27FC236}">
                  <a16:creationId xmlns:a16="http://schemas.microsoft.com/office/drawing/2014/main" xmlns="" id="{F31C15B4-95BF-45A5-B14C-A4E98D93CE3F}"/>
                </a:ext>
              </a:extLst>
            </p:cNvPr>
            <p:cNvSpPr>
              <a:spLocks/>
            </p:cNvSpPr>
            <p:nvPr/>
          </p:nvSpPr>
          <p:spPr bwMode="auto">
            <a:xfrm>
              <a:off x="3973" y="2038"/>
              <a:ext cx="375" cy="734"/>
            </a:xfrm>
            <a:custGeom>
              <a:avLst/>
              <a:gdLst>
                <a:gd name="T0" fmla="*/ 194 w 231"/>
                <a:gd name="T1" fmla="*/ 453 h 454"/>
                <a:gd name="T2" fmla="*/ 0 w 231"/>
                <a:gd name="T3" fmla="*/ 183 h 454"/>
                <a:gd name="T4" fmla="*/ 9 w 231"/>
                <a:gd name="T5" fmla="*/ 0 h 454"/>
                <a:gd name="T6" fmla="*/ 231 w 231"/>
                <a:gd name="T7" fmla="*/ 304 h 454"/>
                <a:gd name="T8" fmla="*/ 194 w 231"/>
                <a:gd name="T9" fmla="*/ 454 h 454"/>
                <a:gd name="T10" fmla="*/ 194 w 231"/>
                <a:gd name="T11" fmla="*/ 453 h 454"/>
              </a:gdLst>
              <a:ahLst/>
              <a:cxnLst>
                <a:cxn ang="0">
                  <a:pos x="T0" y="T1"/>
                </a:cxn>
                <a:cxn ang="0">
                  <a:pos x="T2" y="T3"/>
                </a:cxn>
                <a:cxn ang="0">
                  <a:pos x="T4" y="T5"/>
                </a:cxn>
                <a:cxn ang="0">
                  <a:pos x="T6" y="T7"/>
                </a:cxn>
                <a:cxn ang="0">
                  <a:pos x="T8" y="T9"/>
                </a:cxn>
                <a:cxn ang="0">
                  <a:pos x="T10" y="T11"/>
                </a:cxn>
              </a:cxnLst>
              <a:rect l="0" t="0" r="r" b="b"/>
              <a:pathLst>
                <a:path w="231" h="454">
                  <a:moveTo>
                    <a:pt x="194" y="453"/>
                  </a:moveTo>
                  <a:cubicBezTo>
                    <a:pt x="194" y="327"/>
                    <a:pt x="113" y="221"/>
                    <a:pt x="0" y="183"/>
                  </a:cubicBezTo>
                  <a:cubicBezTo>
                    <a:pt x="9" y="0"/>
                    <a:pt x="9" y="0"/>
                    <a:pt x="9" y="0"/>
                  </a:cubicBezTo>
                  <a:cubicBezTo>
                    <a:pt x="138" y="41"/>
                    <a:pt x="231" y="162"/>
                    <a:pt x="231" y="304"/>
                  </a:cubicBezTo>
                  <a:cubicBezTo>
                    <a:pt x="231" y="358"/>
                    <a:pt x="218" y="409"/>
                    <a:pt x="194" y="454"/>
                  </a:cubicBezTo>
                  <a:cubicBezTo>
                    <a:pt x="194" y="453"/>
                    <a:pt x="194" y="453"/>
                    <a:pt x="194" y="453"/>
                  </a:cubicBezTo>
                </a:path>
              </a:pathLst>
            </a:custGeom>
            <a:solidFill>
              <a:srgbClr val="C746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Poppins" panose="02000000000000000000" pitchFamily="2" charset="0"/>
                <a:ea typeface="+mn-ea"/>
                <a:cs typeface="Poppins" panose="02000000000000000000" pitchFamily="2" charset="0"/>
              </a:endParaRPr>
            </a:p>
          </p:txBody>
        </p:sp>
        <p:sp>
          <p:nvSpPr>
            <p:cNvPr id="116" name="Freeform 11">
              <a:extLst>
                <a:ext uri="{FF2B5EF4-FFF2-40B4-BE49-F238E27FC236}">
                  <a16:creationId xmlns:a16="http://schemas.microsoft.com/office/drawing/2014/main" xmlns="" id="{77E3C6F8-F4E2-4DEA-9931-CA5D3BAD6D74}"/>
                </a:ext>
              </a:extLst>
            </p:cNvPr>
            <p:cNvSpPr>
              <a:spLocks/>
            </p:cNvSpPr>
            <p:nvPr/>
          </p:nvSpPr>
          <p:spPr bwMode="auto">
            <a:xfrm>
              <a:off x="3621" y="1156"/>
              <a:ext cx="438" cy="1519"/>
            </a:xfrm>
            <a:custGeom>
              <a:avLst/>
              <a:gdLst>
                <a:gd name="T0" fmla="*/ 270 w 270"/>
                <a:gd name="T1" fmla="*/ 411 h 939"/>
                <a:gd name="T2" fmla="*/ 135 w 270"/>
                <a:gd name="T3" fmla="*/ 0 h 939"/>
                <a:gd name="T4" fmla="*/ 0 w 270"/>
                <a:gd name="T5" fmla="*/ 411 h 939"/>
                <a:gd name="T6" fmla="*/ 62 w 270"/>
                <a:gd name="T7" fmla="*/ 911 h 939"/>
                <a:gd name="T8" fmla="*/ 63 w 270"/>
                <a:gd name="T9" fmla="*/ 911 h 939"/>
                <a:gd name="T10" fmla="*/ 135 w 270"/>
                <a:gd name="T11" fmla="*/ 939 h 939"/>
                <a:gd name="T12" fmla="*/ 207 w 270"/>
                <a:gd name="T13" fmla="*/ 911 h 939"/>
                <a:gd name="T14" fmla="*/ 208 w 270"/>
                <a:gd name="T15" fmla="*/ 911 h 939"/>
                <a:gd name="T16" fmla="*/ 270 w 270"/>
                <a:gd name="T17" fmla="*/ 411 h 9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0" h="939">
                  <a:moveTo>
                    <a:pt x="270" y="411"/>
                  </a:moveTo>
                  <a:cubicBezTo>
                    <a:pt x="270" y="249"/>
                    <a:pt x="218" y="103"/>
                    <a:pt x="135" y="0"/>
                  </a:cubicBezTo>
                  <a:cubicBezTo>
                    <a:pt x="52" y="103"/>
                    <a:pt x="0" y="249"/>
                    <a:pt x="0" y="411"/>
                  </a:cubicBezTo>
                  <a:cubicBezTo>
                    <a:pt x="0" y="518"/>
                    <a:pt x="23" y="743"/>
                    <a:pt x="62" y="911"/>
                  </a:cubicBezTo>
                  <a:cubicBezTo>
                    <a:pt x="63" y="911"/>
                    <a:pt x="63" y="911"/>
                    <a:pt x="63" y="911"/>
                  </a:cubicBezTo>
                  <a:cubicBezTo>
                    <a:pt x="64" y="927"/>
                    <a:pt x="96" y="939"/>
                    <a:pt x="135" y="939"/>
                  </a:cubicBezTo>
                  <a:cubicBezTo>
                    <a:pt x="174" y="939"/>
                    <a:pt x="206" y="927"/>
                    <a:pt x="207" y="911"/>
                  </a:cubicBezTo>
                  <a:cubicBezTo>
                    <a:pt x="208" y="911"/>
                    <a:pt x="208" y="911"/>
                    <a:pt x="208" y="911"/>
                  </a:cubicBezTo>
                  <a:cubicBezTo>
                    <a:pt x="247" y="743"/>
                    <a:pt x="270" y="518"/>
                    <a:pt x="270" y="411"/>
                  </a:cubicBezTo>
                </a:path>
              </a:pathLst>
            </a:custGeom>
            <a:solidFill>
              <a:srgbClr val="DFE3E3">
                <a:lumMod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Poppins" panose="02000000000000000000" pitchFamily="2" charset="0"/>
                <a:ea typeface="+mn-ea"/>
                <a:cs typeface="Poppins" panose="02000000000000000000" pitchFamily="2" charset="0"/>
              </a:endParaRPr>
            </a:p>
          </p:txBody>
        </p:sp>
        <p:sp>
          <p:nvSpPr>
            <p:cNvPr id="117" name="Freeform 12">
              <a:extLst>
                <a:ext uri="{FF2B5EF4-FFF2-40B4-BE49-F238E27FC236}">
                  <a16:creationId xmlns:a16="http://schemas.microsoft.com/office/drawing/2014/main" xmlns="" id="{CC61A48E-ACF8-4061-90C6-01DCDEE246BD}"/>
                </a:ext>
              </a:extLst>
            </p:cNvPr>
            <p:cNvSpPr>
              <a:spLocks/>
            </p:cNvSpPr>
            <p:nvPr/>
          </p:nvSpPr>
          <p:spPr bwMode="auto">
            <a:xfrm>
              <a:off x="3647" y="1156"/>
              <a:ext cx="386" cy="450"/>
            </a:xfrm>
            <a:custGeom>
              <a:avLst/>
              <a:gdLst>
                <a:gd name="T0" fmla="*/ 119 w 238"/>
                <a:gd name="T1" fmla="*/ 278 h 278"/>
                <a:gd name="T2" fmla="*/ 238 w 238"/>
                <a:gd name="T3" fmla="*/ 259 h 278"/>
                <a:gd name="T4" fmla="*/ 119 w 238"/>
                <a:gd name="T5" fmla="*/ 0 h 278"/>
                <a:gd name="T6" fmla="*/ 0 w 238"/>
                <a:gd name="T7" fmla="*/ 259 h 278"/>
                <a:gd name="T8" fmla="*/ 119 w 238"/>
                <a:gd name="T9" fmla="*/ 278 h 278"/>
              </a:gdLst>
              <a:ahLst/>
              <a:cxnLst>
                <a:cxn ang="0">
                  <a:pos x="T0" y="T1"/>
                </a:cxn>
                <a:cxn ang="0">
                  <a:pos x="T2" y="T3"/>
                </a:cxn>
                <a:cxn ang="0">
                  <a:pos x="T4" y="T5"/>
                </a:cxn>
                <a:cxn ang="0">
                  <a:pos x="T6" y="T7"/>
                </a:cxn>
                <a:cxn ang="0">
                  <a:pos x="T8" y="T9"/>
                </a:cxn>
              </a:cxnLst>
              <a:rect l="0" t="0" r="r" b="b"/>
              <a:pathLst>
                <a:path w="238" h="278">
                  <a:moveTo>
                    <a:pt x="119" y="278"/>
                  </a:moveTo>
                  <a:cubicBezTo>
                    <a:pt x="161" y="278"/>
                    <a:pt x="201" y="272"/>
                    <a:pt x="238" y="259"/>
                  </a:cubicBezTo>
                  <a:cubicBezTo>
                    <a:pt x="217" y="159"/>
                    <a:pt x="175" y="70"/>
                    <a:pt x="119" y="0"/>
                  </a:cubicBezTo>
                  <a:cubicBezTo>
                    <a:pt x="63" y="70"/>
                    <a:pt x="21" y="159"/>
                    <a:pt x="0" y="259"/>
                  </a:cubicBezTo>
                  <a:cubicBezTo>
                    <a:pt x="37" y="272"/>
                    <a:pt x="77" y="278"/>
                    <a:pt x="119" y="278"/>
                  </a:cubicBezTo>
                </a:path>
              </a:pathLst>
            </a:custGeom>
            <a:solidFill>
              <a:srgbClr val="5859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Poppins" panose="02000000000000000000" pitchFamily="2" charset="0"/>
                <a:ea typeface="+mn-ea"/>
                <a:cs typeface="Poppins" panose="02000000000000000000" pitchFamily="2" charset="0"/>
              </a:endParaRPr>
            </a:p>
          </p:txBody>
        </p:sp>
        <p:sp>
          <p:nvSpPr>
            <p:cNvPr id="118" name="Oval 14">
              <a:extLst>
                <a:ext uri="{FF2B5EF4-FFF2-40B4-BE49-F238E27FC236}">
                  <a16:creationId xmlns:a16="http://schemas.microsoft.com/office/drawing/2014/main" xmlns="" id="{1933AA19-0CB0-4D5B-BA01-6DC3985A36A7}"/>
                </a:ext>
              </a:extLst>
            </p:cNvPr>
            <p:cNvSpPr>
              <a:spLocks noChangeArrowheads="1"/>
            </p:cNvSpPr>
            <p:nvPr/>
          </p:nvSpPr>
          <p:spPr bwMode="auto">
            <a:xfrm>
              <a:off x="3683" y="1760"/>
              <a:ext cx="314" cy="312"/>
            </a:xfrm>
            <a:prstGeom prst="ellipse">
              <a:avLst/>
            </a:prstGeom>
            <a:solidFill>
              <a:srgbClr val="FA46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Poppins" panose="02000000000000000000" pitchFamily="2" charset="0"/>
                <a:ea typeface="+mn-ea"/>
                <a:cs typeface="Poppins" panose="02000000000000000000" pitchFamily="2" charset="0"/>
              </a:endParaRPr>
            </a:p>
          </p:txBody>
        </p:sp>
        <p:sp>
          <p:nvSpPr>
            <p:cNvPr id="119" name="Oval 15">
              <a:extLst>
                <a:ext uri="{FF2B5EF4-FFF2-40B4-BE49-F238E27FC236}">
                  <a16:creationId xmlns:a16="http://schemas.microsoft.com/office/drawing/2014/main" xmlns="" id="{272EB6A7-5F3F-485E-8F33-CF027892DAA5}"/>
                </a:ext>
              </a:extLst>
            </p:cNvPr>
            <p:cNvSpPr>
              <a:spLocks noChangeArrowheads="1"/>
            </p:cNvSpPr>
            <p:nvPr/>
          </p:nvSpPr>
          <p:spPr bwMode="auto">
            <a:xfrm>
              <a:off x="3718" y="1794"/>
              <a:ext cx="244" cy="2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Poppins" panose="02000000000000000000" pitchFamily="2" charset="0"/>
                <a:ea typeface="+mn-ea"/>
                <a:cs typeface="Poppins" panose="02000000000000000000" pitchFamily="2" charset="0"/>
              </a:endParaRPr>
            </a:p>
          </p:txBody>
        </p:sp>
        <p:sp>
          <p:nvSpPr>
            <p:cNvPr id="120" name="Freeform 19">
              <a:extLst>
                <a:ext uri="{FF2B5EF4-FFF2-40B4-BE49-F238E27FC236}">
                  <a16:creationId xmlns:a16="http://schemas.microsoft.com/office/drawing/2014/main" xmlns="" id="{7ED35C81-4534-410F-AB56-8E5D2B8F1B30}"/>
                </a:ext>
              </a:extLst>
            </p:cNvPr>
            <p:cNvSpPr>
              <a:spLocks noEditPoints="1"/>
            </p:cNvSpPr>
            <p:nvPr/>
          </p:nvSpPr>
          <p:spPr bwMode="auto">
            <a:xfrm>
              <a:off x="3840" y="1158"/>
              <a:ext cx="508" cy="1611"/>
            </a:xfrm>
            <a:custGeom>
              <a:avLst/>
              <a:gdLst>
                <a:gd name="T0" fmla="*/ 276 w 313"/>
                <a:gd name="T1" fmla="*/ 996 h 996"/>
                <a:gd name="T2" fmla="*/ 276 w 313"/>
                <a:gd name="T3" fmla="*/ 995 h 996"/>
                <a:gd name="T4" fmla="*/ 276 w 313"/>
                <a:gd name="T5" fmla="*/ 995 h 996"/>
                <a:gd name="T6" fmla="*/ 276 w 313"/>
                <a:gd name="T7" fmla="*/ 994 h 996"/>
                <a:gd name="T8" fmla="*/ 276 w 313"/>
                <a:gd name="T9" fmla="*/ 993 h 996"/>
                <a:gd name="T10" fmla="*/ 276 w 313"/>
                <a:gd name="T11" fmla="*/ 993 h 996"/>
                <a:gd name="T12" fmla="*/ 276 w 313"/>
                <a:gd name="T13" fmla="*/ 992 h 996"/>
                <a:gd name="T14" fmla="*/ 276 w 313"/>
                <a:gd name="T15" fmla="*/ 991 h 996"/>
                <a:gd name="T16" fmla="*/ 276 w 313"/>
                <a:gd name="T17" fmla="*/ 991 h 996"/>
                <a:gd name="T18" fmla="*/ 276 w 313"/>
                <a:gd name="T19" fmla="*/ 990 h 996"/>
                <a:gd name="T20" fmla="*/ 276 w 313"/>
                <a:gd name="T21" fmla="*/ 989 h 996"/>
                <a:gd name="T22" fmla="*/ 276 w 313"/>
                <a:gd name="T23" fmla="*/ 989 h 996"/>
                <a:gd name="T24" fmla="*/ 276 w 313"/>
                <a:gd name="T25" fmla="*/ 989 h 996"/>
                <a:gd name="T26" fmla="*/ 313 w 313"/>
                <a:gd name="T27" fmla="*/ 848 h 996"/>
                <a:gd name="T28" fmla="*/ 313 w 313"/>
                <a:gd name="T29" fmla="*/ 848 h 996"/>
                <a:gd name="T30" fmla="*/ 313 w 313"/>
                <a:gd name="T31" fmla="*/ 847 h 996"/>
                <a:gd name="T32" fmla="*/ 313 w 313"/>
                <a:gd name="T33" fmla="*/ 846 h 996"/>
                <a:gd name="T34" fmla="*/ 313 w 313"/>
                <a:gd name="T35" fmla="*/ 846 h 996"/>
                <a:gd name="T36" fmla="*/ 313 w 313"/>
                <a:gd name="T37" fmla="*/ 845 h 996"/>
                <a:gd name="T38" fmla="*/ 313 w 313"/>
                <a:gd name="T39" fmla="*/ 844 h 996"/>
                <a:gd name="T40" fmla="*/ 313 w 313"/>
                <a:gd name="T41" fmla="*/ 843 h 996"/>
                <a:gd name="T42" fmla="*/ 313 w 313"/>
                <a:gd name="T43" fmla="*/ 842 h 996"/>
                <a:gd name="T44" fmla="*/ 313 w 313"/>
                <a:gd name="T45" fmla="*/ 842 h 996"/>
                <a:gd name="T46" fmla="*/ 313 w 313"/>
                <a:gd name="T47" fmla="*/ 841 h 996"/>
                <a:gd name="T48" fmla="*/ 313 w 313"/>
                <a:gd name="T49" fmla="*/ 840 h 996"/>
                <a:gd name="T50" fmla="*/ 313 w 313"/>
                <a:gd name="T51" fmla="*/ 840 h 996"/>
                <a:gd name="T52" fmla="*/ 313 w 313"/>
                <a:gd name="T53" fmla="*/ 839 h 996"/>
                <a:gd name="T54" fmla="*/ 313 w 313"/>
                <a:gd name="T55" fmla="*/ 838 h 996"/>
                <a:gd name="T56" fmla="*/ 313 w 313"/>
                <a:gd name="T57" fmla="*/ 838 h 996"/>
                <a:gd name="T58" fmla="*/ 313 w 313"/>
                <a:gd name="T59" fmla="*/ 837 h 996"/>
                <a:gd name="T60" fmla="*/ 313 w 313"/>
                <a:gd name="T61" fmla="*/ 836 h 996"/>
                <a:gd name="T62" fmla="*/ 313 w 313"/>
                <a:gd name="T63" fmla="*/ 836 h 996"/>
                <a:gd name="T64" fmla="*/ 313 w 313"/>
                <a:gd name="T65" fmla="*/ 835 h 996"/>
                <a:gd name="T66" fmla="*/ 313 w 313"/>
                <a:gd name="T67" fmla="*/ 834 h 996"/>
                <a:gd name="T68" fmla="*/ 313 w 313"/>
                <a:gd name="T69" fmla="*/ 834 h 996"/>
                <a:gd name="T70" fmla="*/ 313 w 313"/>
                <a:gd name="T71" fmla="*/ 833 h 996"/>
                <a:gd name="T72" fmla="*/ 313 w 313"/>
                <a:gd name="T73" fmla="*/ 831 h 996"/>
                <a:gd name="T74" fmla="*/ 313 w 313"/>
                <a:gd name="T75" fmla="*/ 831 h 996"/>
                <a:gd name="T76" fmla="*/ 313 w 313"/>
                <a:gd name="T77" fmla="*/ 830 h 996"/>
                <a:gd name="T78" fmla="*/ 313 w 313"/>
                <a:gd name="T79" fmla="*/ 827 h 996"/>
                <a:gd name="T80" fmla="*/ 313 w 313"/>
                <a:gd name="T81" fmla="*/ 827 h 996"/>
                <a:gd name="T82" fmla="*/ 135 w 313"/>
                <a:gd name="T83" fmla="*/ 414 h 996"/>
                <a:gd name="T84" fmla="*/ 135 w 313"/>
                <a:gd name="T85" fmla="*/ 413 h 996"/>
                <a:gd name="T86" fmla="*/ 135 w 313"/>
                <a:gd name="T87" fmla="*/ 413 h 996"/>
                <a:gd name="T88" fmla="*/ 135 w 313"/>
                <a:gd name="T89" fmla="*/ 412 h 996"/>
                <a:gd name="T90" fmla="*/ 135 w 313"/>
                <a:gd name="T91" fmla="*/ 412 h 996"/>
                <a:gd name="T92" fmla="*/ 135 w 313"/>
                <a:gd name="T93" fmla="*/ 411 h 996"/>
                <a:gd name="T94" fmla="*/ 135 w 313"/>
                <a:gd name="T95" fmla="*/ 410 h 996"/>
                <a:gd name="T96" fmla="*/ 135 w 313"/>
                <a:gd name="T97" fmla="*/ 410 h 996"/>
                <a:gd name="T98" fmla="*/ 135 w 313"/>
                <a:gd name="T99" fmla="*/ 409 h 996"/>
                <a:gd name="T100" fmla="*/ 135 w 313"/>
                <a:gd name="T101" fmla="*/ 409 h 996"/>
                <a:gd name="T102" fmla="*/ 135 w 313"/>
                <a:gd name="T103" fmla="*/ 408 h 996"/>
                <a:gd name="T104" fmla="*/ 135 w 313"/>
                <a:gd name="T105" fmla="*/ 407 h 996"/>
                <a:gd name="T106" fmla="*/ 135 w 313"/>
                <a:gd name="T107" fmla="*/ 407 h 9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13" h="996">
                  <a:moveTo>
                    <a:pt x="276" y="996"/>
                  </a:moveTo>
                  <a:cubicBezTo>
                    <a:pt x="276" y="996"/>
                    <a:pt x="276" y="996"/>
                    <a:pt x="276" y="996"/>
                  </a:cubicBezTo>
                  <a:cubicBezTo>
                    <a:pt x="276" y="996"/>
                    <a:pt x="276" y="996"/>
                    <a:pt x="276" y="996"/>
                  </a:cubicBezTo>
                  <a:moveTo>
                    <a:pt x="276" y="996"/>
                  </a:moveTo>
                  <a:cubicBezTo>
                    <a:pt x="276" y="996"/>
                    <a:pt x="276" y="996"/>
                    <a:pt x="276" y="996"/>
                  </a:cubicBezTo>
                  <a:cubicBezTo>
                    <a:pt x="276" y="996"/>
                    <a:pt x="276" y="996"/>
                    <a:pt x="276" y="996"/>
                  </a:cubicBezTo>
                  <a:moveTo>
                    <a:pt x="276" y="995"/>
                  </a:moveTo>
                  <a:cubicBezTo>
                    <a:pt x="276" y="995"/>
                    <a:pt x="276" y="995"/>
                    <a:pt x="276" y="996"/>
                  </a:cubicBezTo>
                  <a:cubicBezTo>
                    <a:pt x="276" y="995"/>
                    <a:pt x="276" y="995"/>
                    <a:pt x="276" y="995"/>
                  </a:cubicBezTo>
                  <a:moveTo>
                    <a:pt x="276" y="995"/>
                  </a:moveTo>
                  <a:cubicBezTo>
                    <a:pt x="276" y="995"/>
                    <a:pt x="276" y="995"/>
                    <a:pt x="276" y="995"/>
                  </a:cubicBezTo>
                  <a:cubicBezTo>
                    <a:pt x="276" y="995"/>
                    <a:pt x="276" y="995"/>
                    <a:pt x="276" y="995"/>
                  </a:cubicBezTo>
                  <a:moveTo>
                    <a:pt x="276" y="995"/>
                  </a:moveTo>
                  <a:cubicBezTo>
                    <a:pt x="276" y="995"/>
                    <a:pt x="276" y="995"/>
                    <a:pt x="276" y="995"/>
                  </a:cubicBezTo>
                  <a:cubicBezTo>
                    <a:pt x="276" y="995"/>
                    <a:pt x="276" y="995"/>
                    <a:pt x="276" y="995"/>
                  </a:cubicBezTo>
                  <a:moveTo>
                    <a:pt x="276" y="994"/>
                  </a:moveTo>
                  <a:cubicBezTo>
                    <a:pt x="276" y="994"/>
                    <a:pt x="276" y="994"/>
                    <a:pt x="276" y="994"/>
                  </a:cubicBezTo>
                  <a:cubicBezTo>
                    <a:pt x="276" y="994"/>
                    <a:pt x="276" y="994"/>
                    <a:pt x="276" y="994"/>
                  </a:cubicBezTo>
                  <a:moveTo>
                    <a:pt x="276" y="994"/>
                  </a:moveTo>
                  <a:cubicBezTo>
                    <a:pt x="276" y="994"/>
                    <a:pt x="276" y="994"/>
                    <a:pt x="276" y="994"/>
                  </a:cubicBezTo>
                  <a:cubicBezTo>
                    <a:pt x="276" y="994"/>
                    <a:pt x="276" y="994"/>
                    <a:pt x="276" y="994"/>
                  </a:cubicBezTo>
                  <a:moveTo>
                    <a:pt x="276" y="994"/>
                  </a:moveTo>
                  <a:cubicBezTo>
                    <a:pt x="276" y="994"/>
                    <a:pt x="276" y="994"/>
                    <a:pt x="276" y="994"/>
                  </a:cubicBezTo>
                  <a:cubicBezTo>
                    <a:pt x="276" y="994"/>
                    <a:pt x="276" y="994"/>
                    <a:pt x="276" y="994"/>
                  </a:cubicBezTo>
                  <a:moveTo>
                    <a:pt x="276" y="993"/>
                  </a:moveTo>
                  <a:cubicBezTo>
                    <a:pt x="276" y="993"/>
                    <a:pt x="276" y="993"/>
                    <a:pt x="276" y="993"/>
                  </a:cubicBezTo>
                  <a:cubicBezTo>
                    <a:pt x="276" y="993"/>
                    <a:pt x="276" y="993"/>
                    <a:pt x="276" y="993"/>
                  </a:cubicBezTo>
                  <a:moveTo>
                    <a:pt x="276" y="993"/>
                  </a:moveTo>
                  <a:cubicBezTo>
                    <a:pt x="276" y="993"/>
                    <a:pt x="276" y="993"/>
                    <a:pt x="276" y="993"/>
                  </a:cubicBezTo>
                  <a:cubicBezTo>
                    <a:pt x="276" y="993"/>
                    <a:pt x="276" y="993"/>
                    <a:pt x="276" y="993"/>
                  </a:cubicBezTo>
                  <a:moveTo>
                    <a:pt x="276" y="993"/>
                  </a:moveTo>
                  <a:cubicBezTo>
                    <a:pt x="276" y="993"/>
                    <a:pt x="276" y="993"/>
                    <a:pt x="276" y="993"/>
                  </a:cubicBezTo>
                  <a:cubicBezTo>
                    <a:pt x="276" y="993"/>
                    <a:pt x="276" y="993"/>
                    <a:pt x="276" y="993"/>
                  </a:cubicBezTo>
                  <a:moveTo>
                    <a:pt x="276" y="992"/>
                  </a:moveTo>
                  <a:cubicBezTo>
                    <a:pt x="276" y="992"/>
                    <a:pt x="276" y="992"/>
                    <a:pt x="276" y="992"/>
                  </a:cubicBezTo>
                  <a:cubicBezTo>
                    <a:pt x="276" y="992"/>
                    <a:pt x="276" y="992"/>
                    <a:pt x="276" y="992"/>
                  </a:cubicBezTo>
                  <a:moveTo>
                    <a:pt x="276" y="992"/>
                  </a:moveTo>
                  <a:cubicBezTo>
                    <a:pt x="276" y="992"/>
                    <a:pt x="276" y="992"/>
                    <a:pt x="276" y="992"/>
                  </a:cubicBezTo>
                  <a:cubicBezTo>
                    <a:pt x="276" y="992"/>
                    <a:pt x="276" y="992"/>
                    <a:pt x="276" y="992"/>
                  </a:cubicBezTo>
                  <a:moveTo>
                    <a:pt x="276" y="991"/>
                  </a:moveTo>
                  <a:cubicBezTo>
                    <a:pt x="276" y="991"/>
                    <a:pt x="276" y="991"/>
                    <a:pt x="276" y="991"/>
                  </a:cubicBezTo>
                  <a:cubicBezTo>
                    <a:pt x="276" y="991"/>
                    <a:pt x="276" y="991"/>
                    <a:pt x="276" y="991"/>
                  </a:cubicBezTo>
                  <a:moveTo>
                    <a:pt x="276" y="991"/>
                  </a:moveTo>
                  <a:cubicBezTo>
                    <a:pt x="276" y="991"/>
                    <a:pt x="276" y="991"/>
                    <a:pt x="276" y="991"/>
                  </a:cubicBezTo>
                  <a:cubicBezTo>
                    <a:pt x="276" y="991"/>
                    <a:pt x="276" y="991"/>
                    <a:pt x="276" y="991"/>
                  </a:cubicBezTo>
                  <a:moveTo>
                    <a:pt x="276" y="991"/>
                  </a:moveTo>
                  <a:cubicBezTo>
                    <a:pt x="276" y="991"/>
                    <a:pt x="276" y="991"/>
                    <a:pt x="276" y="991"/>
                  </a:cubicBezTo>
                  <a:cubicBezTo>
                    <a:pt x="276" y="991"/>
                    <a:pt x="276" y="991"/>
                    <a:pt x="276" y="991"/>
                  </a:cubicBezTo>
                  <a:moveTo>
                    <a:pt x="276" y="990"/>
                  </a:moveTo>
                  <a:cubicBezTo>
                    <a:pt x="276" y="990"/>
                    <a:pt x="276" y="990"/>
                    <a:pt x="276" y="990"/>
                  </a:cubicBezTo>
                  <a:cubicBezTo>
                    <a:pt x="276" y="990"/>
                    <a:pt x="276" y="990"/>
                    <a:pt x="276" y="990"/>
                  </a:cubicBezTo>
                  <a:moveTo>
                    <a:pt x="276" y="990"/>
                  </a:moveTo>
                  <a:cubicBezTo>
                    <a:pt x="276" y="990"/>
                    <a:pt x="276" y="990"/>
                    <a:pt x="276" y="990"/>
                  </a:cubicBezTo>
                  <a:cubicBezTo>
                    <a:pt x="276" y="990"/>
                    <a:pt x="276" y="990"/>
                    <a:pt x="276" y="990"/>
                  </a:cubicBezTo>
                  <a:moveTo>
                    <a:pt x="276" y="989"/>
                  </a:moveTo>
                  <a:cubicBezTo>
                    <a:pt x="276" y="990"/>
                    <a:pt x="276" y="990"/>
                    <a:pt x="276" y="990"/>
                  </a:cubicBezTo>
                  <a:cubicBezTo>
                    <a:pt x="276" y="990"/>
                    <a:pt x="276" y="990"/>
                    <a:pt x="276" y="989"/>
                  </a:cubicBezTo>
                  <a:moveTo>
                    <a:pt x="276" y="989"/>
                  </a:moveTo>
                  <a:cubicBezTo>
                    <a:pt x="276" y="989"/>
                    <a:pt x="276" y="989"/>
                    <a:pt x="276" y="989"/>
                  </a:cubicBezTo>
                  <a:cubicBezTo>
                    <a:pt x="276" y="989"/>
                    <a:pt x="276" y="989"/>
                    <a:pt x="276" y="989"/>
                  </a:cubicBezTo>
                  <a:moveTo>
                    <a:pt x="276" y="989"/>
                  </a:moveTo>
                  <a:cubicBezTo>
                    <a:pt x="276" y="989"/>
                    <a:pt x="276" y="989"/>
                    <a:pt x="276" y="989"/>
                  </a:cubicBezTo>
                  <a:cubicBezTo>
                    <a:pt x="276" y="989"/>
                    <a:pt x="276" y="989"/>
                    <a:pt x="276" y="989"/>
                  </a:cubicBezTo>
                  <a:moveTo>
                    <a:pt x="276" y="988"/>
                  </a:moveTo>
                  <a:cubicBezTo>
                    <a:pt x="276" y="989"/>
                    <a:pt x="276" y="989"/>
                    <a:pt x="276" y="989"/>
                  </a:cubicBezTo>
                  <a:cubicBezTo>
                    <a:pt x="276" y="989"/>
                    <a:pt x="276" y="989"/>
                    <a:pt x="276" y="988"/>
                  </a:cubicBezTo>
                  <a:moveTo>
                    <a:pt x="276" y="988"/>
                  </a:moveTo>
                  <a:cubicBezTo>
                    <a:pt x="276" y="988"/>
                    <a:pt x="276" y="988"/>
                    <a:pt x="276" y="988"/>
                  </a:cubicBezTo>
                  <a:cubicBezTo>
                    <a:pt x="276" y="988"/>
                    <a:pt x="276" y="988"/>
                    <a:pt x="276" y="988"/>
                  </a:cubicBezTo>
                  <a:moveTo>
                    <a:pt x="313" y="848"/>
                  </a:moveTo>
                  <a:cubicBezTo>
                    <a:pt x="313" y="848"/>
                    <a:pt x="313" y="848"/>
                    <a:pt x="313" y="848"/>
                  </a:cubicBezTo>
                  <a:cubicBezTo>
                    <a:pt x="313" y="848"/>
                    <a:pt x="313" y="848"/>
                    <a:pt x="313" y="848"/>
                  </a:cubicBezTo>
                  <a:cubicBezTo>
                    <a:pt x="313" y="848"/>
                    <a:pt x="313" y="848"/>
                    <a:pt x="313" y="848"/>
                  </a:cubicBezTo>
                  <a:moveTo>
                    <a:pt x="313" y="847"/>
                  </a:moveTo>
                  <a:cubicBezTo>
                    <a:pt x="313" y="848"/>
                    <a:pt x="313" y="848"/>
                    <a:pt x="313" y="848"/>
                  </a:cubicBezTo>
                  <a:cubicBezTo>
                    <a:pt x="313" y="848"/>
                    <a:pt x="313" y="848"/>
                    <a:pt x="313" y="847"/>
                  </a:cubicBezTo>
                  <a:moveTo>
                    <a:pt x="313" y="847"/>
                  </a:moveTo>
                  <a:cubicBezTo>
                    <a:pt x="313" y="847"/>
                    <a:pt x="313" y="847"/>
                    <a:pt x="313" y="847"/>
                  </a:cubicBezTo>
                  <a:cubicBezTo>
                    <a:pt x="313" y="847"/>
                    <a:pt x="313" y="847"/>
                    <a:pt x="313" y="847"/>
                  </a:cubicBezTo>
                  <a:moveTo>
                    <a:pt x="313" y="847"/>
                  </a:moveTo>
                  <a:cubicBezTo>
                    <a:pt x="313" y="847"/>
                    <a:pt x="313" y="847"/>
                    <a:pt x="313" y="847"/>
                  </a:cubicBezTo>
                  <a:cubicBezTo>
                    <a:pt x="313" y="847"/>
                    <a:pt x="313" y="847"/>
                    <a:pt x="313" y="847"/>
                  </a:cubicBezTo>
                  <a:moveTo>
                    <a:pt x="313" y="846"/>
                  </a:moveTo>
                  <a:cubicBezTo>
                    <a:pt x="313" y="846"/>
                    <a:pt x="313" y="846"/>
                    <a:pt x="313" y="846"/>
                  </a:cubicBezTo>
                  <a:cubicBezTo>
                    <a:pt x="313" y="846"/>
                    <a:pt x="313" y="846"/>
                    <a:pt x="313" y="846"/>
                  </a:cubicBezTo>
                  <a:moveTo>
                    <a:pt x="313" y="846"/>
                  </a:moveTo>
                  <a:cubicBezTo>
                    <a:pt x="313" y="846"/>
                    <a:pt x="313" y="846"/>
                    <a:pt x="313" y="846"/>
                  </a:cubicBezTo>
                  <a:cubicBezTo>
                    <a:pt x="313" y="846"/>
                    <a:pt x="313" y="846"/>
                    <a:pt x="313" y="846"/>
                  </a:cubicBezTo>
                  <a:moveTo>
                    <a:pt x="313" y="845"/>
                  </a:moveTo>
                  <a:cubicBezTo>
                    <a:pt x="313" y="845"/>
                    <a:pt x="313" y="846"/>
                    <a:pt x="313" y="846"/>
                  </a:cubicBezTo>
                  <a:cubicBezTo>
                    <a:pt x="313" y="846"/>
                    <a:pt x="313" y="845"/>
                    <a:pt x="313" y="845"/>
                  </a:cubicBezTo>
                  <a:moveTo>
                    <a:pt x="313" y="845"/>
                  </a:moveTo>
                  <a:cubicBezTo>
                    <a:pt x="313" y="845"/>
                    <a:pt x="313" y="845"/>
                    <a:pt x="313" y="845"/>
                  </a:cubicBezTo>
                  <a:cubicBezTo>
                    <a:pt x="313" y="845"/>
                    <a:pt x="313" y="845"/>
                    <a:pt x="313" y="845"/>
                  </a:cubicBezTo>
                  <a:moveTo>
                    <a:pt x="313" y="845"/>
                  </a:moveTo>
                  <a:cubicBezTo>
                    <a:pt x="313" y="845"/>
                    <a:pt x="313" y="845"/>
                    <a:pt x="313" y="845"/>
                  </a:cubicBezTo>
                  <a:cubicBezTo>
                    <a:pt x="313" y="845"/>
                    <a:pt x="313" y="845"/>
                    <a:pt x="313" y="845"/>
                  </a:cubicBezTo>
                  <a:moveTo>
                    <a:pt x="313" y="844"/>
                  </a:moveTo>
                  <a:cubicBezTo>
                    <a:pt x="313" y="844"/>
                    <a:pt x="313" y="844"/>
                    <a:pt x="313" y="844"/>
                  </a:cubicBezTo>
                  <a:cubicBezTo>
                    <a:pt x="313" y="844"/>
                    <a:pt x="313" y="844"/>
                    <a:pt x="313" y="844"/>
                  </a:cubicBezTo>
                  <a:moveTo>
                    <a:pt x="313" y="844"/>
                  </a:moveTo>
                  <a:cubicBezTo>
                    <a:pt x="313" y="844"/>
                    <a:pt x="313" y="844"/>
                    <a:pt x="313" y="844"/>
                  </a:cubicBezTo>
                  <a:cubicBezTo>
                    <a:pt x="313" y="844"/>
                    <a:pt x="313" y="844"/>
                    <a:pt x="313" y="844"/>
                  </a:cubicBezTo>
                  <a:moveTo>
                    <a:pt x="313" y="843"/>
                  </a:moveTo>
                  <a:cubicBezTo>
                    <a:pt x="313" y="843"/>
                    <a:pt x="313" y="843"/>
                    <a:pt x="313" y="843"/>
                  </a:cubicBezTo>
                  <a:cubicBezTo>
                    <a:pt x="313" y="843"/>
                    <a:pt x="313" y="843"/>
                    <a:pt x="313" y="843"/>
                  </a:cubicBezTo>
                  <a:moveTo>
                    <a:pt x="313" y="843"/>
                  </a:moveTo>
                  <a:cubicBezTo>
                    <a:pt x="313" y="843"/>
                    <a:pt x="313" y="843"/>
                    <a:pt x="313" y="843"/>
                  </a:cubicBezTo>
                  <a:cubicBezTo>
                    <a:pt x="313" y="843"/>
                    <a:pt x="313" y="843"/>
                    <a:pt x="313" y="843"/>
                  </a:cubicBezTo>
                  <a:moveTo>
                    <a:pt x="313" y="842"/>
                  </a:moveTo>
                  <a:cubicBezTo>
                    <a:pt x="313" y="843"/>
                    <a:pt x="313" y="843"/>
                    <a:pt x="313" y="843"/>
                  </a:cubicBezTo>
                  <a:cubicBezTo>
                    <a:pt x="313" y="843"/>
                    <a:pt x="313" y="843"/>
                    <a:pt x="313" y="842"/>
                  </a:cubicBezTo>
                  <a:moveTo>
                    <a:pt x="313" y="842"/>
                  </a:moveTo>
                  <a:cubicBezTo>
                    <a:pt x="313" y="842"/>
                    <a:pt x="313" y="842"/>
                    <a:pt x="313" y="842"/>
                  </a:cubicBezTo>
                  <a:cubicBezTo>
                    <a:pt x="313" y="842"/>
                    <a:pt x="313" y="842"/>
                    <a:pt x="313" y="842"/>
                  </a:cubicBezTo>
                  <a:moveTo>
                    <a:pt x="313" y="842"/>
                  </a:moveTo>
                  <a:cubicBezTo>
                    <a:pt x="313" y="842"/>
                    <a:pt x="313" y="842"/>
                    <a:pt x="313" y="842"/>
                  </a:cubicBezTo>
                  <a:cubicBezTo>
                    <a:pt x="313" y="842"/>
                    <a:pt x="313" y="842"/>
                    <a:pt x="313" y="842"/>
                  </a:cubicBezTo>
                  <a:moveTo>
                    <a:pt x="313" y="841"/>
                  </a:moveTo>
                  <a:cubicBezTo>
                    <a:pt x="313" y="841"/>
                    <a:pt x="313" y="841"/>
                    <a:pt x="313" y="841"/>
                  </a:cubicBezTo>
                  <a:cubicBezTo>
                    <a:pt x="313" y="841"/>
                    <a:pt x="313" y="841"/>
                    <a:pt x="313" y="841"/>
                  </a:cubicBezTo>
                  <a:moveTo>
                    <a:pt x="313" y="841"/>
                  </a:moveTo>
                  <a:cubicBezTo>
                    <a:pt x="313" y="841"/>
                    <a:pt x="313" y="841"/>
                    <a:pt x="313" y="841"/>
                  </a:cubicBezTo>
                  <a:cubicBezTo>
                    <a:pt x="313" y="841"/>
                    <a:pt x="313" y="841"/>
                    <a:pt x="313" y="841"/>
                  </a:cubicBezTo>
                  <a:moveTo>
                    <a:pt x="313" y="840"/>
                  </a:moveTo>
                  <a:cubicBezTo>
                    <a:pt x="313" y="840"/>
                    <a:pt x="313" y="841"/>
                    <a:pt x="313" y="841"/>
                  </a:cubicBezTo>
                  <a:cubicBezTo>
                    <a:pt x="313" y="841"/>
                    <a:pt x="313" y="841"/>
                    <a:pt x="313" y="840"/>
                  </a:cubicBezTo>
                  <a:moveTo>
                    <a:pt x="313" y="840"/>
                  </a:moveTo>
                  <a:cubicBezTo>
                    <a:pt x="313" y="840"/>
                    <a:pt x="313" y="840"/>
                    <a:pt x="313" y="840"/>
                  </a:cubicBezTo>
                  <a:cubicBezTo>
                    <a:pt x="313" y="840"/>
                    <a:pt x="313" y="840"/>
                    <a:pt x="313" y="840"/>
                  </a:cubicBezTo>
                  <a:moveTo>
                    <a:pt x="313" y="840"/>
                  </a:moveTo>
                  <a:cubicBezTo>
                    <a:pt x="313" y="840"/>
                    <a:pt x="313" y="840"/>
                    <a:pt x="313" y="840"/>
                  </a:cubicBezTo>
                  <a:cubicBezTo>
                    <a:pt x="313" y="840"/>
                    <a:pt x="313" y="840"/>
                    <a:pt x="313" y="840"/>
                  </a:cubicBezTo>
                  <a:moveTo>
                    <a:pt x="313" y="839"/>
                  </a:moveTo>
                  <a:cubicBezTo>
                    <a:pt x="313" y="839"/>
                    <a:pt x="313" y="839"/>
                    <a:pt x="313" y="839"/>
                  </a:cubicBezTo>
                  <a:cubicBezTo>
                    <a:pt x="313" y="839"/>
                    <a:pt x="313" y="839"/>
                    <a:pt x="313" y="839"/>
                  </a:cubicBezTo>
                  <a:moveTo>
                    <a:pt x="313" y="839"/>
                  </a:moveTo>
                  <a:cubicBezTo>
                    <a:pt x="313" y="839"/>
                    <a:pt x="313" y="839"/>
                    <a:pt x="313" y="839"/>
                  </a:cubicBezTo>
                  <a:cubicBezTo>
                    <a:pt x="313" y="839"/>
                    <a:pt x="313" y="839"/>
                    <a:pt x="313" y="839"/>
                  </a:cubicBezTo>
                  <a:moveTo>
                    <a:pt x="313" y="838"/>
                  </a:moveTo>
                  <a:cubicBezTo>
                    <a:pt x="313" y="838"/>
                    <a:pt x="313" y="838"/>
                    <a:pt x="313" y="839"/>
                  </a:cubicBezTo>
                  <a:cubicBezTo>
                    <a:pt x="313" y="838"/>
                    <a:pt x="313" y="838"/>
                    <a:pt x="313" y="838"/>
                  </a:cubicBezTo>
                  <a:moveTo>
                    <a:pt x="313" y="838"/>
                  </a:moveTo>
                  <a:cubicBezTo>
                    <a:pt x="313" y="838"/>
                    <a:pt x="313" y="838"/>
                    <a:pt x="313" y="838"/>
                  </a:cubicBezTo>
                  <a:cubicBezTo>
                    <a:pt x="313" y="838"/>
                    <a:pt x="313" y="838"/>
                    <a:pt x="313" y="838"/>
                  </a:cubicBezTo>
                  <a:moveTo>
                    <a:pt x="313" y="838"/>
                  </a:moveTo>
                  <a:cubicBezTo>
                    <a:pt x="313" y="838"/>
                    <a:pt x="313" y="838"/>
                    <a:pt x="313" y="838"/>
                  </a:cubicBezTo>
                  <a:cubicBezTo>
                    <a:pt x="313" y="838"/>
                    <a:pt x="313" y="838"/>
                    <a:pt x="313" y="838"/>
                  </a:cubicBezTo>
                  <a:moveTo>
                    <a:pt x="313" y="837"/>
                  </a:moveTo>
                  <a:cubicBezTo>
                    <a:pt x="313" y="837"/>
                    <a:pt x="313" y="837"/>
                    <a:pt x="313" y="837"/>
                  </a:cubicBezTo>
                  <a:cubicBezTo>
                    <a:pt x="313" y="837"/>
                    <a:pt x="313" y="837"/>
                    <a:pt x="313" y="837"/>
                  </a:cubicBezTo>
                  <a:moveTo>
                    <a:pt x="313" y="837"/>
                  </a:moveTo>
                  <a:cubicBezTo>
                    <a:pt x="313" y="837"/>
                    <a:pt x="313" y="837"/>
                    <a:pt x="313" y="837"/>
                  </a:cubicBezTo>
                  <a:cubicBezTo>
                    <a:pt x="313" y="837"/>
                    <a:pt x="313" y="837"/>
                    <a:pt x="313" y="837"/>
                  </a:cubicBezTo>
                  <a:moveTo>
                    <a:pt x="313" y="836"/>
                  </a:moveTo>
                  <a:cubicBezTo>
                    <a:pt x="313" y="836"/>
                    <a:pt x="313" y="836"/>
                    <a:pt x="313" y="836"/>
                  </a:cubicBezTo>
                  <a:cubicBezTo>
                    <a:pt x="313" y="836"/>
                    <a:pt x="313" y="836"/>
                    <a:pt x="313" y="836"/>
                  </a:cubicBezTo>
                  <a:moveTo>
                    <a:pt x="313" y="836"/>
                  </a:moveTo>
                  <a:cubicBezTo>
                    <a:pt x="313" y="836"/>
                    <a:pt x="313" y="836"/>
                    <a:pt x="313" y="836"/>
                  </a:cubicBezTo>
                  <a:cubicBezTo>
                    <a:pt x="313" y="836"/>
                    <a:pt x="313" y="836"/>
                    <a:pt x="313" y="836"/>
                  </a:cubicBezTo>
                  <a:moveTo>
                    <a:pt x="313" y="835"/>
                  </a:moveTo>
                  <a:cubicBezTo>
                    <a:pt x="313" y="835"/>
                    <a:pt x="313" y="835"/>
                    <a:pt x="313" y="836"/>
                  </a:cubicBezTo>
                  <a:cubicBezTo>
                    <a:pt x="313" y="835"/>
                    <a:pt x="313" y="835"/>
                    <a:pt x="313" y="835"/>
                  </a:cubicBezTo>
                  <a:moveTo>
                    <a:pt x="313" y="835"/>
                  </a:moveTo>
                  <a:cubicBezTo>
                    <a:pt x="313" y="835"/>
                    <a:pt x="313" y="835"/>
                    <a:pt x="313" y="835"/>
                  </a:cubicBezTo>
                  <a:cubicBezTo>
                    <a:pt x="313" y="835"/>
                    <a:pt x="313" y="835"/>
                    <a:pt x="313" y="835"/>
                  </a:cubicBezTo>
                  <a:moveTo>
                    <a:pt x="313" y="835"/>
                  </a:moveTo>
                  <a:cubicBezTo>
                    <a:pt x="313" y="835"/>
                    <a:pt x="313" y="835"/>
                    <a:pt x="313" y="835"/>
                  </a:cubicBezTo>
                  <a:cubicBezTo>
                    <a:pt x="313" y="835"/>
                    <a:pt x="313" y="835"/>
                    <a:pt x="313" y="835"/>
                  </a:cubicBezTo>
                  <a:moveTo>
                    <a:pt x="313" y="834"/>
                  </a:moveTo>
                  <a:cubicBezTo>
                    <a:pt x="313" y="834"/>
                    <a:pt x="313" y="834"/>
                    <a:pt x="313" y="834"/>
                  </a:cubicBezTo>
                  <a:cubicBezTo>
                    <a:pt x="313" y="834"/>
                    <a:pt x="313" y="834"/>
                    <a:pt x="313" y="834"/>
                  </a:cubicBezTo>
                  <a:moveTo>
                    <a:pt x="313" y="834"/>
                  </a:moveTo>
                  <a:cubicBezTo>
                    <a:pt x="313" y="834"/>
                    <a:pt x="313" y="834"/>
                    <a:pt x="313" y="834"/>
                  </a:cubicBezTo>
                  <a:cubicBezTo>
                    <a:pt x="313" y="834"/>
                    <a:pt x="313" y="834"/>
                    <a:pt x="313" y="834"/>
                  </a:cubicBezTo>
                  <a:moveTo>
                    <a:pt x="313" y="833"/>
                  </a:moveTo>
                  <a:cubicBezTo>
                    <a:pt x="313" y="834"/>
                    <a:pt x="313" y="834"/>
                    <a:pt x="313" y="834"/>
                  </a:cubicBezTo>
                  <a:cubicBezTo>
                    <a:pt x="313" y="834"/>
                    <a:pt x="313" y="834"/>
                    <a:pt x="313" y="833"/>
                  </a:cubicBezTo>
                  <a:moveTo>
                    <a:pt x="313" y="833"/>
                  </a:moveTo>
                  <a:cubicBezTo>
                    <a:pt x="313" y="833"/>
                    <a:pt x="313" y="833"/>
                    <a:pt x="313" y="833"/>
                  </a:cubicBezTo>
                  <a:cubicBezTo>
                    <a:pt x="313" y="833"/>
                    <a:pt x="313" y="833"/>
                    <a:pt x="313" y="833"/>
                  </a:cubicBezTo>
                  <a:moveTo>
                    <a:pt x="313" y="832"/>
                  </a:moveTo>
                  <a:cubicBezTo>
                    <a:pt x="313" y="832"/>
                    <a:pt x="313" y="832"/>
                    <a:pt x="313" y="832"/>
                  </a:cubicBezTo>
                  <a:cubicBezTo>
                    <a:pt x="313" y="832"/>
                    <a:pt x="313" y="832"/>
                    <a:pt x="313" y="832"/>
                  </a:cubicBezTo>
                  <a:moveTo>
                    <a:pt x="313" y="831"/>
                  </a:moveTo>
                  <a:cubicBezTo>
                    <a:pt x="313" y="831"/>
                    <a:pt x="313" y="831"/>
                    <a:pt x="313" y="831"/>
                  </a:cubicBezTo>
                  <a:cubicBezTo>
                    <a:pt x="313" y="831"/>
                    <a:pt x="313" y="831"/>
                    <a:pt x="313" y="831"/>
                  </a:cubicBezTo>
                  <a:moveTo>
                    <a:pt x="313" y="831"/>
                  </a:moveTo>
                  <a:cubicBezTo>
                    <a:pt x="313" y="831"/>
                    <a:pt x="313" y="831"/>
                    <a:pt x="313" y="831"/>
                  </a:cubicBezTo>
                  <a:cubicBezTo>
                    <a:pt x="313" y="831"/>
                    <a:pt x="313" y="831"/>
                    <a:pt x="313" y="831"/>
                  </a:cubicBezTo>
                  <a:moveTo>
                    <a:pt x="313" y="831"/>
                  </a:moveTo>
                  <a:cubicBezTo>
                    <a:pt x="313" y="831"/>
                    <a:pt x="313" y="831"/>
                    <a:pt x="313" y="831"/>
                  </a:cubicBezTo>
                  <a:cubicBezTo>
                    <a:pt x="313" y="831"/>
                    <a:pt x="313" y="831"/>
                    <a:pt x="313" y="831"/>
                  </a:cubicBezTo>
                  <a:moveTo>
                    <a:pt x="313" y="830"/>
                  </a:moveTo>
                  <a:cubicBezTo>
                    <a:pt x="313" y="830"/>
                    <a:pt x="313" y="830"/>
                    <a:pt x="313" y="830"/>
                  </a:cubicBezTo>
                  <a:cubicBezTo>
                    <a:pt x="313" y="830"/>
                    <a:pt x="313" y="830"/>
                    <a:pt x="313" y="830"/>
                  </a:cubicBezTo>
                  <a:moveTo>
                    <a:pt x="313" y="830"/>
                  </a:moveTo>
                  <a:cubicBezTo>
                    <a:pt x="313" y="830"/>
                    <a:pt x="313" y="830"/>
                    <a:pt x="313" y="830"/>
                  </a:cubicBezTo>
                  <a:cubicBezTo>
                    <a:pt x="313" y="830"/>
                    <a:pt x="313" y="830"/>
                    <a:pt x="313" y="830"/>
                  </a:cubicBezTo>
                  <a:moveTo>
                    <a:pt x="313" y="827"/>
                  </a:moveTo>
                  <a:cubicBezTo>
                    <a:pt x="313" y="827"/>
                    <a:pt x="313" y="827"/>
                    <a:pt x="313" y="827"/>
                  </a:cubicBezTo>
                  <a:cubicBezTo>
                    <a:pt x="313" y="827"/>
                    <a:pt x="313" y="827"/>
                    <a:pt x="313" y="827"/>
                  </a:cubicBezTo>
                  <a:moveTo>
                    <a:pt x="313" y="827"/>
                  </a:moveTo>
                  <a:cubicBezTo>
                    <a:pt x="313" y="827"/>
                    <a:pt x="313" y="827"/>
                    <a:pt x="313" y="827"/>
                  </a:cubicBezTo>
                  <a:cubicBezTo>
                    <a:pt x="313" y="827"/>
                    <a:pt x="313" y="827"/>
                    <a:pt x="313" y="827"/>
                  </a:cubicBezTo>
                  <a:moveTo>
                    <a:pt x="105" y="736"/>
                  </a:moveTo>
                  <a:cubicBezTo>
                    <a:pt x="105" y="736"/>
                    <a:pt x="105" y="736"/>
                    <a:pt x="105" y="736"/>
                  </a:cubicBezTo>
                  <a:cubicBezTo>
                    <a:pt x="203" y="779"/>
                    <a:pt x="273" y="875"/>
                    <a:pt x="276" y="988"/>
                  </a:cubicBezTo>
                  <a:cubicBezTo>
                    <a:pt x="273" y="875"/>
                    <a:pt x="203" y="779"/>
                    <a:pt x="105" y="736"/>
                  </a:cubicBezTo>
                  <a:moveTo>
                    <a:pt x="135" y="414"/>
                  </a:moveTo>
                  <a:cubicBezTo>
                    <a:pt x="135" y="414"/>
                    <a:pt x="135" y="414"/>
                    <a:pt x="135" y="414"/>
                  </a:cubicBezTo>
                  <a:cubicBezTo>
                    <a:pt x="135" y="414"/>
                    <a:pt x="135" y="414"/>
                    <a:pt x="135" y="414"/>
                  </a:cubicBezTo>
                  <a:moveTo>
                    <a:pt x="135" y="413"/>
                  </a:moveTo>
                  <a:cubicBezTo>
                    <a:pt x="135" y="413"/>
                    <a:pt x="135" y="413"/>
                    <a:pt x="135" y="413"/>
                  </a:cubicBezTo>
                  <a:cubicBezTo>
                    <a:pt x="135" y="413"/>
                    <a:pt x="135" y="413"/>
                    <a:pt x="135" y="413"/>
                  </a:cubicBezTo>
                  <a:moveTo>
                    <a:pt x="135" y="413"/>
                  </a:moveTo>
                  <a:cubicBezTo>
                    <a:pt x="135" y="413"/>
                    <a:pt x="135" y="413"/>
                    <a:pt x="135" y="413"/>
                  </a:cubicBezTo>
                  <a:cubicBezTo>
                    <a:pt x="135" y="413"/>
                    <a:pt x="135" y="413"/>
                    <a:pt x="135" y="413"/>
                  </a:cubicBezTo>
                  <a:moveTo>
                    <a:pt x="135" y="413"/>
                  </a:moveTo>
                  <a:cubicBezTo>
                    <a:pt x="135" y="413"/>
                    <a:pt x="135" y="413"/>
                    <a:pt x="135" y="413"/>
                  </a:cubicBezTo>
                  <a:cubicBezTo>
                    <a:pt x="135" y="413"/>
                    <a:pt x="135" y="413"/>
                    <a:pt x="135" y="413"/>
                  </a:cubicBezTo>
                  <a:moveTo>
                    <a:pt x="135" y="412"/>
                  </a:moveTo>
                  <a:cubicBezTo>
                    <a:pt x="135" y="412"/>
                    <a:pt x="135" y="412"/>
                    <a:pt x="135" y="412"/>
                  </a:cubicBezTo>
                  <a:cubicBezTo>
                    <a:pt x="135" y="412"/>
                    <a:pt x="135" y="412"/>
                    <a:pt x="135" y="412"/>
                  </a:cubicBezTo>
                  <a:moveTo>
                    <a:pt x="135" y="412"/>
                  </a:moveTo>
                  <a:cubicBezTo>
                    <a:pt x="135" y="412"/>
                    <a:pt x="135" y="412"/>
                    <a:pt x="135" y="412"/>
                  </a:cubicBezTo>
                  <a:cubicBezTo>
                    <a:pt x="135" y="412"/>
                    <a:pt x="135" y="412"/>
                    <a:pt x="135" y="412"/>
                  </a:cubicBezTo>
                  <a:moveTo>
                    <a:pt x="135" y="412"/>
                  </a:moveTo>
                  <a:cubicBezTo>
                    <a:pt x="135" y="412"/>
                    <a:pt x="135" y="412"/>
                    <a:pt x="135" y="412"/>
                  </a:cubicBezTo>
                  <a:cubicBezTo>
                    <a:pt x="135" y="412"/>
                    <a:pt x="135" y="412"/>
                    <a:pt x="135" y="412"/>
                  </a:cubicBezTo>
                  <a:moveTo>
                    <a:pt x="135" y="411"/>
                  </a:moveTo>
                  <a:cubicBezTo>
                    <a:pt x="135" y="411"/>
                    <a:pt x="135" y="412"/>
                    <a:pt x="135" y="412"/>
                  </a:cubicBezTo>
                  <a:cubicBezTo>
                    <a:pt x="135" y="412"/>
                    <a:pt x="135" y="411"/>
                    <a:pt x="135" y="411"/>
                  </a:cubicBezTo>
                  <a:moveTo>
                    <a:pt x="135" y="411"/>
                  </a:moveTo>
                  <a:cubicBezTo>
                    <a:pt x="135" y="411"/>
                    <a:pt x="135" y="411"/>
                    <a:pt x="135" y="411"/>
                  </a:cubicBezTo>
                  <a:cubicBezTo>
                    <a:pt x="135" y="411"/>
                    <a:pt x="135" y="411"/>
                    <a:pt x="135" y="411"/>
                  </a:cubicBezTo>
                  <a:moveTo>
                    <a:pt x="135" y="411"/>
                  </a:moveTo>
                  <a:cubicBezTo>
                    <a:pt x="135" y="411"/>
                    <a:pt x="135" y="411"/>
                    <a:pt x="135" y="411"/>
                  </a:cubicBezTo>
                  <a:cubicBezTo>
                    <a:pt x="135" y="411"/>
                    <a:pt x="135" y="411"/>
                    <a:pt x="135" y="411"/>
                  </a:cubicBezTo>
                  <a:moveTo>
                    <a:pt x="135" y="410"/>
                  </a:moveTo>
                  <a:cubicBezTo>
                    <a:pt x="135" y="410"/>
                    <a:pt x="135" y="411"/>
                    <a:pt x="135" y="411"/>
                  </a:cubicBezTo>
                  <a:cubicBezTo>
                    <a:pt x="135" y="411"/>
                    <a:pt x="135" y="410"/>
                    <a:pt x="135" y="410"/>
                  </a:cubicBezTo>
                  <a:moveTo>
                    <a:pt x="135" y="410"/>
                  </a:moveTo>
                  <a:cubicBezTo>
                    <a:pt x="135" y="410"/>
                    <a:pt x="135" y="410"/>
                    <a:pt x="135" y="410"/>
                  </a:cubicBezTo>
                  <a:cubicBezTo>
                    <a:pt x="135" y="410"/>
                    <a:pt x="135" y="410"/>
                    <a:pt x="135" y="410"/>
                  </a:cubicBezTo>
                  <a:moveTo>
                    <a:pt x="135" y="410"/>
                  </a:moveTo>
                  <a:cubicBezTo>
                    <a:pt x="135" y="410"/>
                    <a:pt x="135" y="410"/>
                    <a:pt x="135" y="410"/>
                  </a:cubicBezTo>
                  <a:cubicBezTo>
                    <a:pt x="135" y="410"/>
                    <a:pt x="135" y="410"/>
                    <a:pt x="135" y="410"/>
                  </a:cubicBezTo>
                  <a:cubicBezTo>
                    <a:pt x="135" y="410"/>
                    <a:pt x="135" y="410"/>
                    <a:pt x="135" y="410"/>
                  </a:cubicBezTo>
                  <a:moveTo>
                    <a:pt x="135" y="409"/>
                  </a:moveTo>
                  <a:cubicBezTo>
                    <a:pt x="135" y="409"/>
                    <a:pt x="135" y="409"/>
                    <a:pt x="135" y="409"/>
                  </a:cubicBezTo>
                  <a:cubicBezTo>
                    <a:pt x="135" y="409"/>
                    <a:pt x="135" y="409"/>
                    <a:pt x="135" y="409"/>
                  </a:cubicBezTo>
                  <a:moveTo>
                    <a:pt x="135" y="409"/>
                  </a:moveTo>
                  <a:cubicBezTo>
                    <a:pt x="135" y="409"/>
                    <a:pt x="135" y="409"/>
                    <a:pt x="135" y="409"/>
                  </a:cubicBezTo>
                  <a:cubicBezTo>
                    <a:pt x="135" y="409"/>
                    <a:pt x="135" y="409"/>
                    <a:pt x="135" y="409"/>
                  </a:cubicBezTo>
                  <a:moveTo>
                    <a:pt x="135" y="408"/>
                  </a:moveTo>
                  <a:cubicBezTo>
                    <a:pt x="135" y="408"/>
                    <a:pt x="135" y="408"/>
                    <a:pt x="135" y="408"/>
                  </a:cubicBezTo>
                  <a:cubicBezTo>
                    <a:pt x="135" y="408"/>
                    <a:pt x="135" y="408"/>
                    <a:pt x="135" y="408"/>
                  </a:cubicBezTo>
                  <a:moveTo>
                    <a:pt x="135" y="408"/>
                  </a:moveTo>
                  <a:cubicBezTo>
                    <a:pt x="135" y="408"/>
                    <a:pt x="135" y="408"/>
                    <a:pt x="135" y="408"/>
                  </a:cubicBezTo>
                  <a:cubicBezTo>
                    <a:pt x="135" y="408"/>
                    <a:pt x="135" y="408"/>
                    <a:pt x="135" y="408"/>
                  </a:cubicBezTo>
                  <a:moveTo>
                    <a:pt x="135" y="407"/>
                  </a:moveTo>
                  <a:cubicBezTo>
                    <a:pt x="135" y="407"/>
                    <a:pt x="135" y="407"/>
                    <a:pt x="135" y="408"/>
                  </a:cubicBezTo>
                  <a:cubicBezTo>
                    <a:pt x="135" y="407"/>
                    <a:pt x="135" y="407"/>
                    <a:pt x="135" y="407"/>
                  </a:cubicBezTo>
                  <a:moveTo>
                    <a:pt x="135" y="407"/>
                  </a:moveTo>
                  <a:cubicBezTo>
                    <a:pt x="135" y="407"/>
                    <a:pt x="135" y="407"/>
                    <a:pt x="135" y="407"/>
                  </a:cubicBezTo>
                  <a:cubicBezTo>
                    <a:pt x="135" y="407"/>
                    <a:pt x="135" y="407"/>
                    <a:pt x="135" y="407"/>
                  </a:cubicBezTo>
                  <a:moveTo>
                    <a:pt x="135" y="407"/>
                  </a:moveTo>
                  <a:cubicBezTo>
                    <a:pt x="135" y="407"/>
                    <a:pt x="135" y="407"/>
                    <a:pt x="135" y="407"/>
                  </a:cubicBezTo>
                  <a:cubicBezTo>
                    <a:pt x="135" y="407"/>
                    <a:pt x="135" y="407"/>
                    <a:pt x="135" y="407"/>
                  </a:cubicBezTo>
                  <a:moveTo>
                    <a:pt x="0" y="0"/>
                  </a:moveTo>
                  <a:cubicBezTo>
                    <a:pt x="0" y="0"/>
                    <a:pt x="0" y="0"/>
                    <a:pt x="0" y="0"/>
                  </a:cubicBezTo>
                  <a:cubicBezTo>
                    <a:pt x="0" y="0"/>
                    <a:pt x="0" y="0"/>
                    <a:pt x="0" y="0"/>
                  </a:cubicBezTo>
                  <a:cubicBezTo>
                    <a:pt x="0" y="0"/>
                    <a:pt x="0" y="0"/>
                    <a:pt x="0" y="0"/>
                  </a:cubicBezTo>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Poppins" panose="02000000000000000000" pitchFamily="2" charset="0"/>
                <a:ea typeface="+mn-ea"/>
                <a:cs typeface="Poppins" panose="02000000000000000000" pitchFamily="2" charset="0"/>
              </a:endParaRPr>
            </a:p>
          </p:txBody>
        </p:sp>
        <p:sp>
          <p:nvSpPr>
            <p:cNvPr id="121" name="Freeform 20">
              <a:extLst>
                <a:ext uri="{FF2B5EF4-FFF2-40B4-BE49-F238E27FC236}">
                  <a16:creationId xmlns:a16="http://schemas.microsoft.com/office/drawing/2014/main" xmlns="" id="{0341E3E2-3395-41E6-8B21-9177EC1FEE4D}"/>
                </a:ext>
              </a:extLst>
            </p:cNvPr>
            <p:cNvSpPr>
              <a:spLocks/>
            </p:cNvSpPr>
            <p:nvPr/>
          </p:nvSpPr>
          <p:spPr bwMode="auto">
            <a:xfrm>
              <a:off x="4010" y="2061"/>
              <a:ext cx="338" cy="711"/>
            </a:xfrm>
            <a:custGeom>
              <a:avLst/>
              <a:gdLst>
                <a:gd name="T0" fmla="*/ 171 w 208"/>
                <a:gd name="T1" fmla="*/ 430 h 440"/>
                <a:gd name="T2" fmla="*/ 171 w 208"/>
                <a:gd name="T3" fmla="*/ 430 h 440"/>
                <a:gd name="T4" fmla="*/ 171 w 208"/>
                <a:gd name="T5" fmla="*/ 431 h 440"/>
                <a:gd name="T6" fmla="*/ 171 w 208"/>
                <a:gd name="T7" fmla="*/ 431 h 440"/>
                <a:gd name="T8" fmla="*/ 171 w 208"/>
                <a:gd name="T9" fmla="*/ 432 h 440"/>
                <a:gd name="T10" fmla="*/ 171 w 208"/>
                <a:gd name="T11" fmla="*/ 433 h 440"/>
                <a:gd name="T12" fmla="*/ 171 w 208"/>
                <a:gd name="T13" fmla="*/ 433 h 440"/>
                <a:gd name="T14" fmla="*/ 171 w 208"/>
                <a:gd name="T15" fmla="*/ 434 h 440"/>
                <a:gd name="T16" fmla="*/ 171 w 208"/>
                <a:gd name="T17" fmla="*/ 434 h 440"/>
                <a:gd name="T18" fmla="*/ 171 w 208"/>
                <a:gd name="T19" fmla="*/ 435 h 440"/>
                <a:gd name="T20" fmla="*/ 171 w 208"/>
                <a:gd name="T21" fmla="*/ 435 h 440"/>
                <a:gd name="T22" fmla="*/ 171 w 208"/>
                <a:gd name="T23" fmla="*/ 436 h 440"/>
                <a:gd name="T24" fmla="*/ 171 w 208"/>
                <a:gd name="T25" fmla="*/ 436 h 440"/>
                <a:gd name="T26" fmla="*/ 171 w 208"/>
                <a:gd name="T27" fmla="*/ 437 h 440"/>
                <a:gd name="T28" fmla="*/ 171 w 208"/>
                <a:gd name="T29" fmla="*/ 438 h 440"/>
                <a:gd name="T30" fmla="*/ 171 w 208"/>
                <a:gd name="T31" fmla="*/ 438 h 440"/>
                <a:gd name="T32" fmla="*/ 171 w 208"/>
                <a:gd name="T33" fmla="*/ 439 h 440"/>
                <a:gd name="T34" fmla="*/ 208 w 208"/>
                <a:gd name="T35" fmla="*/ 290 h 440"/>
                <a:gd name="T36" fmla="*/ 208 w 208"/>
                <a:gd name="T37" fmla="*/ 289 h 440"/>
                <a:gd name="T38" fmla="*/ 208 w 208"/>
                <a:gd name="T39" fmla="*/ 289 h 440"/>
                <a:gd name="T40" fmla="*/ 208 w 208"/>
                <a:gd name="T41" fmla="*/ 288 h 440"/>
                <a:gd name="T42" fmla="*/ 208 w 208"/>
                <a:gd name="T43" fmla="*/ 288 h 440"/>
                <a:gd name="T44" fmla="*/ 208 w 208"/>
                <a:gd name="T45" fmla="*/ 287 h 440"/>
                <a:gd name="T46" fmla="*/ 208 w 208"/>
                <a:gd name="T47" fmla="*/ 286 h 440"/>
                <a:gd name="T48" fmla="*/ 208 w 208"/>
                <a:gd name="T49" fmla="*/ 286 h 440"/>
                <a:gd name="T50" fmla="*/ 208 w 208"/>
                <a:gd name="T51" fmla="*/ 285 h 440"/>
                <a:gd name="T52" fmla="*/ 208 w 208"/>
                <a:gd name="T53" fmla="*/ 284 h 440"/>
                <a:gd name="T54" fmla="*/ 208 w 208"/>
                <a:gd name="T55" fmla="*/ 284 h 440"/>
                <a:gd name="T56" fmla="*/ 208 w 208"/>
                <a:gd name="T57" fmla="*/ 283 h 440"/>
                <a:gd name="T58" fmla="*/ 208 w 208"/>
                <a:gd name="T59" fmla="*/ 283 h 440"/>
                <a:gd name="T60" fmla="*/ 208 w 208"/>
                <a:gd name="T61" fmla="*/ 282 h 440"/>
                <a:gd name="T62" fmla="*/ 208 w 208"/>
                <a:gd name="T63" fmla="*/ 281 h 440"/>
                <a:gd name="T64" fmla="*/ 208 w 208"/>
                <a:gd name="T65" fmla="*/ 281 h 440"/>
                <a:gd name="T66" fmla="*/ 208 w 208"/>
                <a:gd name="T67" fmla="*/ 280 h 440"/>
                <a:gd name="T68" fmla="*/ 208 w 208"/>
                <a:gd name="T69" fmla="*/ 280 h 440"/>
                <a:gd name="T70" fmla="*/ 208 w 208"/>
                <a:gd name="T71" fmla="*/ 279 h 440"/>
                <a:gd name="T72" fmla="*/ 208 w 208"/>
                <a:gd name="T73" fmla="*/ 278 h 440"/>
                <a:gd name="T74" fmla="*/ 208 w 208"/>
                <a:gd name="T75" fmla="*/ 278 h 440"/>
                <a:gd name="T76" fmla="*/ 208 w 208"/>
                <a:gd name="T77" fmla="*/ 277 h 440"/>
                <a:gd name="T78" fmla="*/ 208 w 208"/>
                <a:gd name="T79" fmla="*/ 276 h 440"/>
                <a:gd name="T80" fmla="*/ 208 w 208"/>
                <a:gd name="T81" fmla="*/ 276 h 440"/>
                <a:gd name="T82" fmla="*/ 208 w 208"/>
                <a:gd name="T83" fmla="*/ 275 h 440"/>
                <a:gd name="T84" fmla="*/ 208 w 208"/>
                <a:gd name="T85" fmla="*/ 274 h 440"/>
                <a:gd name="T86" fmla="*/ 208 w 208"/>
                <a:gd name="T87" fmla="*/ 273 h 440"/>
                <a:gd name="T88" fmla="*/ 208 w 208"/>
                <a:gd name="T89" fmla="*/ 273 h 440"/>
                <a:gd name="T90" fmla="*/ 208 w 208"/>
                <a:gd name="T91" fmla="*/ 272 h 440"/>
                <a:gd name="T92" fmla="*/ 208 w 208"/>
                <a:gd name="T93" fmla="*/ 269 h 440"/>
                <a:gd name="T94" fmla="*/ 22 w 208"/>
                <a:gd name="T95" fmla="*/ 0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08" h="440">
                  <a:moveTo>
                    <a:pt x="22" y="0"/>
                  </a:moveTo>
                  <a:cubicBezTo>
                    <a:pt x="17" y="55"/>
                    <a:pt x="10" y="117"/>
                    <a:pt x="0" y="178"/>
                  </a:cubicBezTo>
                  <a:cubicBezTo>
                    <a:pt x="98" y="221"/>
                    <a:pt x="168" y="317"/>
                    <a:pt x="171" y="430"/>
                  </a:cubicBezTo>
                  <a:cubicBezTo>
                    <a:pt x="171" y="430"/>
                    <a:pt x="171" y="430"/>
                    <a:pt x="171" y="430"/>
                  </a:cubicBezTo>
                  <a:cubicBezTo>
                    <a:pt x="171" y="430"/>
                    <a:pt x="171" y="430"/>
                    <a:pt x="171" y="430"/>
                  </a:cubicBezTo>
                  <a:cubicBezTo>
                    <a:pt x="171" y="430"/>
                    <a:pt x="171" y="430"/>
                    <a:pt x="171" y="430"/>
                  </a:cubicBezTo>
                  <a:cubicBezTo>
                    <a:pt x="171" y="431"/>
                    <a:pt x="171" y="431"/>
                    <a:pt x="171" y="431"/>
                  </a:cubicBezTo>
                  <a:cubicBezTo>
                    <a:pt x="171" y="431"/>
                    <a:pt x="171" y="431"/>
                    <a:pt x="171" y="431"/>
                  </a:cubicBezTo>
                  <a:cubicBezTo>
                    <a:pt x="171" y="431"/>
                    <a:pt x="171" y="431"/>
                    <a:pt x="171" y="431"/>
                  </a:cubicBezTo>
                  <a:cubicBezTo>
                    <a:pt x="171" y="431"/>
                    <a:pt x="171" y="431"/>
                    <a:pt x="171" y="431"/>
                  </a:cubicBezTo>
                  <a:cubicBezTo>
                    <a:pt x="171" y="431"/>
                    <a:pt x="171" y="431"/>
                    <a:pt x="171" y="431"/>
                  </a:cubicBezTo>
                  <a:cubicBezTo>
                    <a:pt x="171" y="431"/>
                    <a:pt x="171" y="431"/>
                    <a:pt x="171" y="431"/>
                  </a:cubicBezTo>
                  <a:cubicBezTo>
                    <a:pt x="171" y="432"/>
                    <a:pt x="171" y="432"/>
                    <a:pt x="171" y="432"/>
                  </a:cubicBezTo>
                  <a:cubicBezTo>
                    <a:pt x="171" y="432"/>
                    <a:pt x="171" y="432"/>
                    <a:pt x="171" y="432"/>
                  </a:cubicBezTo>
                  <a:cubicBezTo>
                    <a:pt x="171" y="432"/>
                    <a:pt x="171" y="432"/>
                    <a:pt x="171" y="432"/>
                  </a:cubicBezTo>
                  <a:cubicBezTo>
                    <a:pt x="171" y="432"/>
                    <a:pt x="171" y="432"/>
                    <a:pt x="171" y="432"/>
                  </a:cubicBezTo>
                  <a:cubicBezTo>
                    <a:pt x="171" y="432"/>
                    <a:pt x="171" y="432"/>
                    <a:pt x="171" y="432"/>
                  </a:cubicBezTo>
                  <a:cubicBezTo>
                    <a:pt x="171" y="432"/>
                    <a:pt x="171" y="433"/>
                    <a:pt x="171" y="433"/>
                  </a:cubicBezTo>
                  <a:cubicBezTo>
                    <a:pt x="171" y="433"/>
                    <a:pt x="171" y="433"/>
                    <a:pt x="171" y="433"/>
                  </a:cubicBezTo>
                  <a:cubicBezTo>
                    <a:pt x="171" y="433"/>
                    <a:pt x="171" y="433"/>
                    <a:pt x="171" y="433"/>
                  </a:cubicBezTo>
                  <a:cubicBezTo>
                    <a:pt x="171" y="433"/>
                    <a:pt x="171" y="433"/>
                    <a:pt x="171" y="433"/>
                  </a:cubicBezTo>
                  <a:cubicBezTo>
                    <a:pt x="171" y="433"/>
                    <a:pt x="171" y="433"/>
                    <a:pt x="171" y="433"/>
                  </a:cubicBezTo>
                  <a:cubicBezTo>
                    <a:pt x="171" y="433"/>
                    <a:pt x="171" y="433"/>
                    <a:pt x="171" y="433"/>
                  </a:cubicBezTo>
                  <a:cubicBezTo>
                    <a:pt x="171" y="433"/>
                    <a:pt x="171" y="434"/>
                    <a:pt x="171" y="434"/>
                  </a:cubicBezTo>
                  <a:cubicBezTo>
                    <a:pt x="171" y="434"/>
                    <a:pt x="171" y="434"/>
                    <a:pt x="171" y="434"/>
                  </a:cubicBezTo>
                  <a:cubicBezTo>
                    <a:pt x="171" y="434"/>
                    <a:pt x="171" y="434"/>
                    <a:pt x="171" y="434"/>
                  </a:cubicBezTo>
                  <a:cubicBezTo>
                    <a:pt x="171" y="434"/>
                    <a:pt x="171" y="434"/>
                    <a:pt x="171" y="434"/>
                  </a:cubicBezTo>
                  <a:cubicBezTo>
                    <a:pt x="171" y="434"/>
                    <a:pt x="171" y="434"/>
                    <a:pt x="171" y="435"/>
                  </a:cubicBezTo>
                  <a:cubicBezTo>
                    <a:pt x="171" y="435"/>
                    <a:pt x="171" y="435"/>
                    <a:pt x="171" y="435"/>
                  </a:cubicBezTo>
                  <a:cubicBezTo>
                    <a:pt x="171" y="435"/>
                    <a:pt x="171" y="435"/>
                    <a:pt x="171" y="435"/>
                  </a:cubicBezTo>
                  <a:cubicBezTo>
                    <a:pt x="171" y="435"/>
                    <a:pt x="171" y="435"/>
                    <a:pt x="171" y="435"/>
                  </a:cubicBezTo>
                  <a:cubicBezTo>
                    <a:pt x="171" y="435"/>
                    <a:pt x="171" y="435"/>
                    <a:pt x="171" y="435"/>
                  </a:cubicBezTo>
                  <a:cubicBezTo>
                    <a:pt x="171" y="435"/>
                    <a:pt x="171" y="435"/>
                    <a:pt x="171" y="435"/>
                  </a:cubicBezTo>
                  <a:cubicBezTo>
                    <a:pt x="171" y="435"/>
                    <a:pt x="171" y="436"/>
                    <a:pt x="171" y="436"/>
                  </a:cubicBezTo>
                  <a:cubicBezTo>
                    <a:pt x="171" y="436"/>
                    <a:pt x="171" y="436"/>
                    <a:pt x="171" y="436"/>
                  </a:cubicBezTo>
                  <a:cubicBezTo>
                    <a:pt x="171" y="436"/>
                    <a:pt x="171" y="436"/>
                    <a:pt x="171" y="436"/>
                  </a:cubicBezTo>
                  <a:cubicBezTo>
                    <a:pt x="171" y="436"/>
                    <a:pt x="171" y="436"/>
                    <a:pt x="171" y="436"/>
                  </a:cubicBezTo>
                  <a:cubicBezTo>
                    <a:pt x="171" y="436"/>
                    <a:pt x="171" y="436"/>
                    <a:pt x="171" y="436"/>
                  </a:cubicBezTo>
                  <a:cubicBezTo>
                    <a:pt x="171" y="436"/>
                    <a:pt x="171" y="436"/>
                    <a:pt x="171" y="436"/>
                  </a:cubicBezTo>
                  <a:cubicBezTo>
                    <a:pt x="171" y="437"/>
                    <a:pt x="171" y="437"/>
                    <a:pt x="171" y="437"/>
                  </a:cubicBezTo>
                  <a:cubicBezTo>
                    <a:pt x="171" y="437"/>
                    <a:pt x="171" y="437"/>
                    <a:pt x="171" y="437"/>
                  </a:cubicBezTo>
                  <a:cubicBezTo>
                    <a:pt x="171" y="437"/>
                    <a:pt x="171" y="437"/>
                    <a:pt x="171" y="437"/>
                  </a:cubicBezTo>
                  <a:cubicBezTo>
                    <a:pt x="171" y="437"/>
                    <a:pt x="171" y="437"/>
                    <a:pt x="171" y="437"/>
                  </a:cubicBezTo>
                  <a:cubicBezTo>
                    <a:pt x="171" y="437"/>
                    <a:pt x="171" y="437"/>
                    <a:pt x="171" y="437"/>
                  </a:cubicBezTo>
                  <a:cubicBezTo>
                    <a:pt x="171" y="437"/>
                    <a:pt x="171" y="437"/>
                    <a:pt x="171" y="438"/>
                  </a:cubicBezTo>
                  <a:cubicBezTo>
                    <a:pt x="171" y="438"/>
                    <a:pt x="171" y="438"/>
                    <a:pt x="171" y="438"/>
                  </a:cubicBezTo>
                  <a:cubicBezTo>
                    <a:pt x="171" y="438"/>
                    <a:pt x="171" y="438"/>
                    <a:pt x="171" y="438"/>
                  </a:cubicBezTo>
                  <a:cubicBezTo>
                    <a:pt x="171" y="438"/>
                    <a:pt x="171" y="438"/>
                    <a:pt x="171" y="438"/>
                  </a:cubicBezTo>
                  <a:cubicBezTo>
                    <a:pt x="171" y="438"/>
                    <a:pt x="171" y="438"/>
                    <a:pt x="171" y="438"/>
                  </a:cubicBezTo>
                  <a:cubicBezTo>
                    <a:pt x="171" y="438"/>
                    <a:pt x="171" y="438"/>
                    <a:pt x="171" y="439"/>
                  </a:cubicBezTo>
                  <a:cubicBezTo>
                    <a:pt x="171" y="439"/>
                    <a:pt x="171" y="439"/>
                    <a:pt x="171" y="439"/>
                  </a:cubicBezTo>
                  <a:cubicBezTo>
                    <a:pt x="171" y="439"/>
                    <a:pt x="171" y="439"/>
                    <a:pt x="171" y="439"/>
                  </a:cubicBezTo>
                  <a:cubicBezTo>
                    <a:pt x="171" y="440"/>
                    <a:pt x="171" y="440"/>
                    <a:pt x="171" y="440"/>
                  </a:cubicBezTo>
                  <a:cubicBezTo>
                    <a:pt x="195" y="395"/>
                    <a:pt x="208" y="344"/>
                    <a:pt x="208" y="290"/>
                  </a:cubicBezTo>
                  <a:cubicBezTo>
                    <a:pt x="208" y="290"/>
                    <a:pt x="208" y="290"/>
                    <a:pt x="208" y="290"/>
                  </a:cubicBezTo>
                  <a:cubicBezTo>
                    <a:pt x="208" y="290"/>
                    <a:pt x="208" y="290"/>
                    <a:pt x="208" y="290"/>
                  </a:cubicBezTo>
                  <a:cubicBezTo>
                    <a:pt x="208" y="290"/>
                    <a:pt x="208" y="290"/>
                    <a:pt x="208" y="289"/>
                  </a:cubicBezTo>
                  <a:cubicBezTo>
                    <a:pt x="208" y="289"/>
                    <a:pt x="208" y="289"/>
                    <a:pt x="208" y="289"/>
                  </a:cubicBezTo>
                  <a:cubicBezTo>
                    <a:pt x="208" y="289"/>
                    <a:pt x="208" y="289"/>
                    <a:pt x="208" y="289"/>
                  </a:cubicBezTo>
                  <a:cubicBezTo>
                    <a:pt x="208" y="289"/>
                    <a:pt x="208" y="289"/>
                    <a:pt x="208" y="289"/>
                  </a:cubicBezTo>
                  <a:cubicBezTo>
                    <a:pt x="208" y="289"/>
                    <a:pt x="208" y="289"/>
                    <a:pt x="208" y="289"/>
                  </a:cubicBezTo>
                  <a:cubicBezTo>
                    <a:pt x="208" y="289"/>
                    <a:pt x="208" y="288"/>
                    <a:pt x="208" y="288"/>
                  </a:cubicBezTo>
                  <a:cubicBezTo>
                    <a:pt x="208" y="288"/>
                    <a:pt x="208" y="288"/>
                    <a:pt x="208" y="288"/>
                  </a:cubicBezTo>
                  <a:cubicBezTo>
                    <a:pt x="208" y="288"/>
                    <a:pt x="208" y="288"/>
                    <a:pt x="208" y="288"/>
                  </a:cubicBezTo>
                  <a:cubicBezTo>
                    <a:pt x="208" y="288"/>
                    <a:pt x="208" y="288"/>
                    <a:pt x="208" y="288"/>
                  </a:cubicBezTo>
                  <a:cubicBezTo>
                    <a:pt x="208" y="288"/>
                    <a:pt x="208" y="288"/>
                    <a:pt x="208" y="288"/>
                  </a:cubicBezTo>
                  <a:cubicBezTo>
                    <a:pt x="208" y="288"/>
                    <a:pt x="208" y="287"/>
                    <a:pt x="208" y="287"/>
                  </a:cubicBezTo>
                  <a:cubicBezTo>
                    <a:pt x="208" y="287"/>
                    <a:pt x="208" y="287"/>
                    <a:pt x="208" y="287"/>
                  </a:cubicBezTo>
                  <a:cubicBezTo>
                    <a:pt x="208" y="287"/>
                    <a:pt x="208" y="287"/>
                    <a:pt x="208" y="287"/>
                  </a:cubicBezTo>
                  <a:cubicBezTo>
                    <a:pt x="208" y="287"/>
                    <a:pt x="208" y="287"/>
                    <a:pt x="208" y="287"/>
                  </a:cubicBezTo>
                  <a:cubicBezTo>
                    <a:pt x="208" y="287"/>
                    <a:pt x="208" y="287"/>
                    <a:pt x="208" y="287"/>
                  </a:cubicBezTo>
                  <a:cubicBezTo>
                    <a:pt x="208" y="287"/>
                    <a:pt x="208" y="286"/>
                    <a:pt x="208" y="286"/>
                  </a:cubicBezTo>
                  <a:cubicBezTo>
                    <a:pt x="208" y="286"/>
                    <a:pt x="208" y="286"/>
                    <a:pt x="208" y="286"/>
                  </a:cubicBezTo>
                  <a:cubicBezTo>
                    <a:pt x="208" y="286"/>
                    <a:pt x="208" y="286"/>
                    <a:pt x="208" y="286"/>
                  </a:cubicBezTo>
                  <a:cubicBezTo>
                    <a:pt x="208" y="286"/>
                    <a:pt x="208" y="286"/>
                    <a:pt x="208" y="286"/>
                  </a:cubicBezTo>
                  <a:cubicBezTo>
                    <a:pt x="208" y="286"/>
                    <a:pt x="208" y="286"/>
                    <a:pt x="208" y="285"/>
                  </a:cubicBezTo>
                  <a:cubicBezTo>
                    <a:pt x="208" y="285"/>
                    <a:pt x="208" y="285"/>
                    <a:pt x="208" y="285"/>
                  </a:cubicBezTo>
                  <a:cubicBezTo>
                    <a:pt x="208" y="285"/>
                    <a:pt x="208" y="285"/>
                    <a:pt x="208" y="285"/>
                  </a:cubicBezTo>
                  <a:cubicBezTo>
                    <a:pt x="208" y="285"/>
                    <a:pt x="208" y="285"/>
                    <a:pt x="208" y="285"/>
                  </a:cubicBezTo>
                  <a:cubicBezTo>
                    <a:pt x="208" y="285"/>
                    <a:pt x="208" y="285"/>
                    <a:pt x="208" y="285"/>
                  </a:cubicBezTo>
                  <a:cubicBezTo>
                    <a:pt x="208" y="285"/>
                    <a:pt x="208" y="285"/>
                    <a:pt x="208" y="284"/>
                  </a:cubicBezTo>
                  <a:cubicBezTo>
                    <a:pt x="208" y="284"/>
                    <a:pt x="208" y="284"/>
                    <a:pt x="208" y="284"/>
                  </a:cubicBezTo>
                  <a:cubicBezTo>
                    <a:pt x="208" y="284"/>
                    <a:pt x="208" y="284"/>
                    <a:pt x="208" y="284"/>
                  </a:cubicBezTo>
                  <a:cubicBezTo>
                    <a:pt x="208" y="284"/>
                    <a:pt x="208" y="284"/>
                    <a:pt x="208" y="284"/>
                  </a:cubicBezTo>
                  <a:cubicBezTo>
                    <a:pt x="208" y="284"/>
                    <a:pt x="208" y="284"/>
                    <a:pt x="208" y="284"/>
                  </a:cubicBezTo>
                  <a:cubicBezTo>
                    <a:pt x="208" y="284"/>
                    <a:pt x="208" y="284"/>
                    <a:pt x="208" y="283"/>
                  </a:cubicBezTo>
                  <a:cubicBezTo>
                    <a:pt x="208" y="283"/>
                    <a:pt x="208" y="283"/>
                    <a:pt x="208" y="283"/>
                  </a:cubicBezTo>
                  <a:cubicBezTo>
                    <a:pt x="208" y="283"/>
                    <a:pt x="208" y="283"/>
                    <a:pt x="208" y="283"/>
                  </a:cubicBezTo>
                  <a:cubicBezTo>
                    <a:pt x="208" y="283"/>
                    <a:pt x="208" y="283"/>
                    <a:pt x="208" y="283"/>
                  </a:cubicBezTo>
                  <a:cubicBezTo>
                    <a:pt x="208" y="283"/>
                    <a:pt x="208" y="283"/>
                    <a:pt x="208" y="283"/>
                  </a:cubicBezTo>
                  <a:cubicBezTo>
                    <a:pt x="208" y="283"/>
                    <a:pt x="208" y="282"/>
                    <a:pt x="208" y="282"/>
                  </a:cubicBezTo>
                  <a:cubicBezTo>
                    <a:pt x="208" y="282"/>
                    <a:pt x="208" y="282"/>
                    <a:pt x="208" y="282"/>
                  </a:cubicBezTo>
                  <a:cubicBezTo>
                    <a:pt x="208" y="282"/>
                    <a:pt x="208" y="282"/>
                    <a:pt x="208" y="282"/>
                  </a:cubicBezTo>
                  <a:cubicBezTo>
                    <a:pt x="208" y="282"/>
                    <a:pt x="208" y="282"/>
                    <a:pt x="208" y="282"/>
                  </a:cubicBezTo>
                  <a:cubicBezTo>
                    <a:pt x="208" y="282"/>
                    <a:pt x="208" y="282"/>
                    <a:pt x="208" y="282"/>
                  </a:cubicBezTo>
                  <a:cubicBezTo>
                    <a:pt x="208" y="281"/>
                    <a:pt x="208" y="281"/>
                    <a:pt x="208" y="281"/>
                  </a:cubicBezTo>
                  <a:cubicBezTo>
                    <a:pt x="208" y="281"/>
                    <a:pt x="208" y="281"/>
                    <a:pt x="208" y="281"/>
                  </a:cubicBezTo>
                  <a:cubicBezTo>
                    <a:pt x="208" y="281"/>
                    <a:pt x="208" y="281"/>
                    <a:pt x="208" y="281"/>
                  </a:cubicBezTo>
                  <a:cubicBezTo>
                    <a:pt x="208" y="281"/>
                    <a:pt x="208" y="281"/>
                    <a:pt x="208" y="281"/>
                  </a:cubicBezTo>
                  <a:cubicBezTo>
                    <a:pt x="208" y="281"/>
                    <a:pt x="208" y="281"/>
                    <a:pt x="208" y="281"/>
                  </a:cubicBezTo>
                  <a:cubicBezTo>
                    <a:pt x="208" y="280"/>
                    <a:pt x="208" y="280"/>
                    <a:pt x="208" y="280"/>
                  </a:cubicBezTo>
                  <a:cubicBezTo>
                    <a:pt x="208" y="280"/>
                    <a:pt x="208" y="280"/>
                    <a:pt x="208" y="280"/>
                  </a:cubicBezTo>
                  <a:cubicBezTo>
                    <a:pt x="208" y="280"/>
                    <a:pt x="208" y="280"/>
                    <a:pt x="208" y="280"/>
                  </a:cubicBezTo>
                  <a:cubicBezTo>
                    <a:pt x="208" y="280"/>
                    <a:pt x="208" y="280"/>
                    <a:pt x="208" y="280"/>
                  </a:cubicBezTo>
                  <a:cubicBezTo>
                    <a:pt x="208" y="280"/>
                    <a:pt x="208" y="280"/>
                    <a:pt x="208" y="280"/>
                  </a:cubicBezTo>
                  <a:cubicBezTo>
                    <a:pt x="208" y="279"/>
                    <a:pt x="208" y="279"/>
                    <a:pt x="208" y="279"/>
                  </a:cubicBezTo>
                  <a:cubicBezTo>
                    <a:pt x="208" y="279"/>
                    <a:pt x="208" y="279"/>
                    <a:pt x="208" y="279"/>
                  </a:cubicBezTo>
                  <a:cubicBezTo>
                    <a:pt x="208" y="279"/>
                    <a:pt x="208" y="279"/>
                    <a:pt x="208" y="279"/>
                  </a:cubicBezTo>
                  <a:cubicBezTo>
                    <a:pt x="208" y="279"/>
                    <a:pt x="208" y="279"/>
                    <a:pt x="208" y="279"/>
                  </a:cubicBezTo>
                  <a:cubicBezTo>
                    <a:pt x="208" y="279"/>
                    <a:pt x="208" y="278"/>
                    <a:pt x="208" y="278"/>
                  </a:cubicBezTo>
                  <a:cubicBezTo>
                    <a:pt x="208" y="278"/>
                    <a:pt x="208" y="278"/>
                    <a:pt x="208" y="278"/>
                  </a:cubicBezTo>
                  <a:cubicBezTo>
                    <a:pt x="208" y="278"/>
                    <a:pt x="208" y="278"/>
                    <a:pt x="208" y="278"/>
                  </a:cubicBezTo>
                  <a:cubicBezTo>
                    <a:pt x="208" y="278"/>
                    <a:pt x="208" y="278"/>
                    <a:pt x="208" y="278"/>
                  </a:cubicBezTo>
                  <a:cubicBezTo>
                    <a:pt x="208" y="278"/>
                    <a:pt x="208" y="278"/>
                    <a:pt x="208" y="278"/>
                  </a:cubicBezTo>
                  <a:cubicBezTo>
                    <a:pt x="208" y="277"/>
                    <a:pt x="208" y="277"/>
                    <a:pt x="208" y="277"/>
                  </a:cubicBezTo>
                  <a:cubicBezTo>
                    <a:pt x="208" y="277"/>
                    <a:pt x="208" y="277"/>
                    <a:pt x="208" y="277"/>
                  </a:cubicBezTo>
                  <a:cubicBezTo>
                    <a:pt x="208" y="277"/>
                    <a:pt x="208" y="277"/>
                    <a:pt x="208" y="277"/>
                  </a:cubicBezTo>
                  <a:cubicBezTo>
                    <a:pt x="208" y="277"/>
                    <a:pt x="208" y="277"/>
                    <a:pt x="208" y="277"/>
                  </a:cubicBezTo>
                  <a:cubicBezTo>
                    <a:pt x="208" y="277"/>
                    <a:pt x="208" y="277"/>
                    <a:pt x="208" y="277"/>
                  </a:cubicBezTo>
                  <a:cubicBezTo>
                    <a:pt x="208" y="277"/>
                    <a:pt x="208" y="276"/>
                    <a:pt x="208" y="276"/>
                  </a:cubicBezTo>
                  <a:cubicBezTo>
                    <a:pt x="208" y="276"/>
                    <a:pt x="208" y="276"/>
                    <a:pt x="208" y="276"/>
                  </a:cubicBezTo>
                  <a:cubicBezTo>
                    <a:pt x="208" y="276"/>
                    <a:pt x="208" y="276"/>
                    <a:pt x="208" y="276"/>
                  </a:cubicBezTo>
                  <a:cubicBezTo>
                    <a:pt x="208" y="276"/>
                    <a:pt x="208" y="276"/>
                    <a:pt x="208" y="276"/>
                  </a:cubicBezTo>
                  <a:cubicBezTo>
                    <a:pt x="208" y="276"/>
                    <a:pt x="208" y="276"/>
                    <a:pt x="208" y="276"/>
                  </a:cubicBezTo>
                  <a:cubicBezTo>
                    <a:pt x="208" y="276"/>
                    <a:pt x="208" y="276"/>
                    <a:pt x="208" y="275"/>
                  </a:cubicBezTo>
                  <a:cubicBezTo>
                    <a:pt x="208" y="275"/>
                    <a:pt x="208" y="275"/>
                    <a:pt x="208" y="275"/>
                  </a:cubicBezTo>
                  <a:cubicBezTo>
                    <a:pt x="208" y="275"/>
                    <a:pt x="208" y="275"/>
                    <a:pt x="208" y="275"/>
                  </a:cubicBezTo>
                  <a:cubicBezTo>
                    <a:pt x="208" y="275"/>
                    <a:pt x="208" y="274"/>
                    <a:pt x="208" y="274"/>
                  </a:cubicBezTo>
                  <a:cubicBezTo>
                    <a:pt x="208" y="274"/>
                    <a:pt x="208" y="274"/>
                    <a:pt x="208" y="274"/>
                  </a:cubicBezTo>
                  <a:cubicBezTo>
                    <a:pt x="208" y="274"/>
                    <a:pt x="208" y="273"/>
                    <a:pt x="208" y="273"/>
                  </a:cubicBezTo>
                  <a:cubicBezTo>
                    <a:pt x="208" y="273"/>
                    <a:pt x="208" y="273"/>
                    <a:pt x="208" y="273"/>
                  </a:cubicBezTo>
                  <a:cubicBezTo>
                    <a:pt x="208" y="273"/>
                    <a:pt x="208" y="273"/>
                    <a:pt x="208" y="273"/>
                  </a:cubicBezTo>
                  <a:cubicBezTo>
                    <a:pt x="208" y="273"/>
                    <a:pt x="208" y="273"/>
                    <a:pt x="208" y="273"/>
                  </a:cubicBezTo>
                  <a:cubicBezTo>
                    <a:pt x="208" y="273"/>
                    <a:pt x="208" y="273"/>
                    <a:pt x="208" y="273"/>
                  </a:cubicBezTo>
                  <a:cubicBezTo>
                    <a:pt x="208" y="273"/>
                    <a:pt x="208" y="273"/>
                    <a:pt x="208" y="273"/>
                  </a:cubicBezTo>
                  <a:cubicBezTo>
                    <a:pt x="208" y="272"/>
                    <a:pt x="208" y="272"/>
                    <a:pt x="208" y="272"/>
                  </a:cubicBezTo>
                  <a:cubicBezTo>
                    <a:pt x="208" y="272"/>
                    <a:pt x="208" y="272"/>
                    <a:pt x="208" y="272"/>
                  </a:cubicBezTo>
                  <a:cubicBezTo>
                    <a:pt x="208" y="272"/>
                    <a:pt x="208" y="272"/>
                    <a:pt x="208" y="272"/>
                  </a:cubicBezTo>
                  <a:cubicBezTo>
                    <a:pt x="208" y="272"/>
                    <a:pt x="208" y="272"/>
                    <a:pt x="208" y="272"/>
                  </a:cubicBezTo>
                  <a:cubicBezTo>
                    <a:pt x="208" y="271"/>
                    <a:pt x="208" y="270"/>
                    <a:pt x="208" y="269"/>
                  </a:cubicBezTo>
                  <a:cubicBezTo>
                    <a:pt x="208" y="269"/>
                    <a:pt x="208" y="269"/>
                    <a:pt x="208" y="269"/>
                  </a:cubicBezTo>
                  <a:cubicBezTo>
                    <a:pt x="208" y="269"/>
                    <a:pt x="208" y="269"/>
                    <a:pt x="208" y="269"/>
                  </a:cubicBezTo>
                  <a:cubicBezTo>
                    <a:pt x="208" y="269"/>
                    <a:pt x="208" y="269"/>
                    <a:pt x="208" y="269"/>
                  </a:cubicBezTo>
                  <a:cubicBezTo>
                    <a:pt x="200" y="149"/>
                    <a:pt x="126" y="48"/>
                    <a:pt x="22" y="0"/>
                  </a:cubicBezTo>
                </a:path>
              </a:pathLst>
            </a:custGeom>
            <a:solidFill>
              <a:srgbClr val="5859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Poppins" panose="02000000000000000000" pitchFamily="2" charset="0"/>
                <a:ea typeface="+mn-ea"/>
                <a:cs typeface="Poppins" panose="02000000000000000000" pitchFamily="2" charset="0"/>
              </a:endParaRPr>
            </a:p>
          </p:txBody>
        </p:sp>
        <p:sp>
          <p:nvSpPr>
            <p:cNvPr id="122" name="Freeform 21">
              <a:extLst>
                <a:ext uri="{FF2B5EF4-FFF2-40B4-BE49-F238E27FC236}">
                  <a16:creationId xmlns:a16="http://schemas.microsoft.com/office/drawing/2014/main" xmlns="" id="{FFE2FE88-1F93-41F3-8C84-CEFCE9BA5033}"/>
                </a:ext>
              </a:extLst>
            </p:cNvPr>
            <p:cNvSpPr>
              <a:spLocks noEditPoints="1"/>
            </p:cNvSpPr>
            <p:nvPr/>
          </p:nvSpPr>
          <p:spPr bwMode="auto">
            <a:xfrm>
              <a:off x="3840" y="1156"/>
              <a:ext cx="219" cy="1196"/>
            </a:xfrm>
            <a:custGeom>
              <a:avLst/>
              <a:gdLst>
                <a:gd name="T0" fmla="*/ 113 w 135"/>
                <a:gd name="T1" fmla="*/ 232 h 739"/>
                <a:gd name="T2" fmla="*/ 119 w 135"/>
                <a:gd name="T3" fmla="*/ 259 h 739"/>
                <a:gd name="T4" fmla="*/ 0 w 135"/>
                <a:gd name="T5" fmla="*/ 278 h 739"/>
                <a:gd name="T6" fmla="*/ 0 w 135"/>
                <a:gd name="T7" fmla="*/ 373 h 739"/>
                <a:gd name="T8" fmla="*/ 97 w 135"/>
                <a:gd name="T9" fmla="*/ 470 h 739"/>
                <a:gd name="T10" fmla="*/ 0 w 135"/>
                <a:gd name="T11" fmla="*/ 566 h 739"/>
                <a:gd name="T12" fmla="*/ 0 w 135"/>
                <a:gd name="T13" fmla="*/ 736 h 739"/>
                <a:gd name="T14" fmla="*/ 108 w 135"/>
                <a:gd name="T15" fmla="*/ 718 h 739"/>
                <a:gd name="T16" fmla="*/ 108 w 135"/>
                <a:gd name="T17" fmla="*/ 718 h 739"/>
                <a:gd name="T18" fmla="*/ 108 w 135"/>
                <a:gd name="T19" fmla="*/ 718 h 739"/>
                <a:gd name="T20" fmla="*/ 105 w 135"/>
                <a:gd name="T21" fmla="*/ 739 h 739"/>
                <a:gd name="T22" fmla="*/ 105 w 135"/>
                <a:gd name="T23" fmla="*/ 737 h 739"/>
                <a:gd name="T24" fmla="*/ 105 w 135"/>
                <a:gd name="T25" fmla="*/ 737 h 739"/>
                <a:gd name="T26" fmla="*/ 105 w 135"/>
                <a:gd name="T27" fmla="*/ 737 h 739"/>
                <a:gd name="T28" fmla="*/ 127 w 135"/>
                <a:gd name="T29" fmla="*/ 559 h 739"/>
                <a:gd name="T30" fmla="*/ 127 w 135"/>
                <a:gd name="T31" fmla="*/ 559 h 739"/>
                <a:gd name="T32" fmla="*/ 135 w 135"/>
                <a:gd name="T33" fmla="*/ 415 h 739"/>
                <a:gd name="T34" fmla="*/ 135 w 135"/>
                <a:gd name="T35" fmla="*/ 415 h 739"/>
                <a:gd name="T36" fmla="*/ 135 w 135"/>
                <a:gd name="T37" fmla="*/ 414 h 739"/>
                <a:gd name="T38" fmla="*/ 135 w 135"/>
                <a:gd name="T39" fmla="*/ 414 h 739"/>
                <a:gd name="T40" fmla="*/ 135 w 135"/>
                <a:gd name="T41" fmla="*/ 414 h 739"/>
                <a:gd name="T42" fmla="*/ 135 w 135"/>
                <a:gd name="T43" fmla="*/ 414 h 739"/>
                <a:gd name="T44" fmla="*/ 135 w 135"/>
                <a:gd name="T45" fmla="*/ 414 h 739"/>
                <a:gd name="T46" fmla="*/ 135 w 135"/>
                <a:gd name="T47" fmla="*/ 414 h 739"/>
                <a:gd name="T48" fmla="*/ 135 w 135"/>
                <a:gd name="T49" fmla="*/ 413 h 739"/>
                <a:gd name="T50" fmla="*/ 135 w 135"/>
                <a:gd name="T51" fmla="*/ 413 h 739"/>
                <a:gd name="T52" fmla="*/ 135 w 135"/>
                <a:gd name="T53" fmla="*/ 413 h 739"/>
                <a:gd name="T54" fmla="*/ 135 w 135"/>
                <a:gd name="T55" fmla="*/ 413 h 739"/>
                <a:gd name="T56" fmla="*/ 135 w 135"/>
                <a:gd name="T57" fmla="*/ 413 h 739"/>
                <a:gd name="T58" fmla="*/ 135 w 135"/>
                <a:gd name="T59" fmla="*/ 413 h 739"/>
                <a:gd name="T60" fmla="*/ 135 w 135"/>
                <a:gd name="T61" fmla="*/ 413 h 739"/>
                <a:gd name="T62" fmla="*/ 135 w 135"/>
                <a:gd name="T63" fmla="*/ 412 h 739"/>
                <a:gd name="T64" fmla="*/ 135 w 135"/>
                <a:gd name="T65" fmla="*/ 412 h 739"/>
                <a:gd name="T66" fmla="*/ 135 w 135"/>
                <a:gd name="T67" fmla="*/ 412 h 739"/>
                <a:gd name="T68" fmla="*/ 135 w 135"/>
                <a:gd name="T69" fmla="*/ 412 h 739"/>
                <a:gd name="T70" fmla="*/ 135 w 135"/>
                <a:gd name="T71" fmla="*/ 412 h 739"/>
                <a:gd name="T72" fmla="*/ 135 w 135"/>
                <a:gd name="T73" fmla="*/ 412 h 739"/>
                <a:gd name="T74" fmla="*/ 135 w 135"/>
                <a:gd name="T75" fmla="*/ 411 h 739"/>
                <a:gd name="T76" fmla="*/ 135 w 135"/>
                <a:gd name="T77" fmla="*/ 411 h 739"/>
                <a:gd name="T78" fmla="*/ 135 w 135"/>
                <a:gd name="T79" fmla="*/ 411 h 739"/>
                <a:gd name="T80" fmla="*/ 135 w 135"/>
                <a:gd name="T81" fmla="*/ 411 h 739"/>
                <a:gd name="T82" fmla="*/ 135 w 135"/>
                <a:gd name="T83" fmla="*/ 411 h 739"/>
                <a:gd name="T84" fmla="*/ 135 w 135"/>
                <a:gd name="T85" fmla="*/ 410 h 739"/>
                <a:gd name="T86" fmla="*/ 135 w 135"/>
                <a:gd name="T87" fmla="*/ 410 h 739"/>
                <a:gd name="T88" fmla="*/ 135 w 135"/>
                <a:gd name="T89" fmla="*/ 410 h 739"/>
                <a:gd name="T90" fmla="*/ 135 w 135"/>
                <a:gd name="T91" fmla="*/ 410 h 739"/>
                <a:gd name="T92" fmla="*/ 135 w 135"/>
                <a:gd name="T93" fmla="*/ 409 h 739"/>
                <a:gd name="T94" fmla="*/ 135 w 135"/>
                <a:gd name="T95" fmla="*/ 409 h 739"/>
                <a:gd name="T96" fmla="*/ 135 w 135"/>
                <a:gd name="T97" fmla="*/ 409 h 739"/>
                <a:gd name="T98" fmla="*/ 135 w 135"/>
                <a:gd name="T99" fmla="*/ 409 h 739"/>
                <a:gd name="T100" fmla="*/ 135 w 135"/>
                <a:gd name="T101" fmla="*/ 409 h 739"/>
                <a:gd name="T102" fmla="*/ 135 w 135"/>
                <a:gd name="T103" fmla="*/ 408 h 739"/>
                <a:gd name="T104" fmla="*/ 135 w 135"/>
                <a:gd name="T105" fmla="*/ 408 h 739"/>
                <a:gd name="T106" fmla="*/ 135 w 135"/>
                <a:gd name="T107" fmla="*/ 408 h 739"/>
                <a:gd name="T108" fmla="*/ 135 w 135"/>
                <a:gd name="T109" fmla="*/ 408 h 739"/>
                <a:gd name="T110" fmla="*/ 135 w 135"/>
                <a:gd name="T111" fmla="*/ 408 h 739"/>
                <a:gd name="T112" fmla="*/ 113 w 135"/>
                <a:gd name="T113" fmla="*/ 232 h 739"/>
                <a:gd name="T114" fmla="*/ 0 w 135"/>
                <a:gd name="T115" fmla="*/ 0 h 739"/>
                <a:gd name="T116" fmla="*/ 0 w 135"/>
                <a:gd name="T117" fmla="*/ 0 h 739"/>
                <a:gd name="T118" fmla="*/ 0 w 135"/>
                <a:gd name="T119" fmla="*/ 1 h 739"/>
                <a:gd name="T120" fmla="*/ 0 w 135"/>
                <a:gd name="T121" fmla="*/ 1 h 739"/>
                <a:gd name="T122" fmla="*/ 0 w 135"/>
                <a:gd name="T123" fmla="*/ 0 h 739"/>
                <a:gd name="T124" fmla="*/ 0 w 135"/>
                <a:gd name="T125" fmla="*/ 0 h 7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5" h="739">
                  <a:moveTo>
                    <a:pt x="113" y="232"/>
                  </a:moveTo>
                  <a:cubicBezTo>
                    <a:pt x="115" y="241"/>
                    <a:pt x="117" y="250"/>
                    <a:pt x="119" y="259"/>
                  </a:cubicBezTo>
                  <a:cubicBezTo>
                    <a:pt x="82" y="272"/>
                    <a:pt x="42" y="278"/>
                    <a:pt x="0" y="278"/>
                  </a:cubicBezTo>
                  <a:cubicBezTo>
                    <a:pt x="0" y="373"/>
                    <a:pt x="0" y="373"/>
                    <a:pt x="0" y="373"/>
                  </a:cubicBezTo>
                  <a:cubicBezTo>
                    <a:pt x="53" y="373"/>
                    <a:pt x="97" y="416"/>
                    <a:pt x="97" y="470"/>
                  </a:cubicBezTo>
                  <a:cubicBezTo>
                    <a:pt x="97" y="523"/>
                    <a:pt x="53" y="566"/>
                    <a:pt x="0" y="566"/>
                  </a:cubicBezTo>
                  <a:cubicBezTo>
                    <a:pt x="0" y="736"/>
                    <a:pt x="0" y="736"/>
                    <a:pt x="0" y="736"/>
                  </a:cubicBezTo>
                  <a:cubicBezTo>
                    <a:pt x="38" y="736"/>
                    <a:pt x="74" y="729"/>
                    <a:pt x="108" y="718"/>
                  </a:cubicBezTo>
                  <a:cubicBezTo>
                    <a:pt x="108" y="718"/>
                    <a:pt x="108" y="718"/>
                    <a:pt x="108" y="718"/>
                  </a:cubicBezTo>
                  <a:cubicBezTo>
                    <a:pt x="108" y="718"/>
                    <a:pt x="108" y="718"/>
                    <a:pt x="108" y="718"/>
                  </a:cubicBezTo>
                  <a:cubicBezTo>
                    <a:pt x="107" y="725"/>
                    <a:pt x="106" y="732"/>
                    <a:pt x="105" y="739"/>
                  </a:cubicBezTo>
                  <a:cubicBezTo>
                    <a:pt x="105" y="738"/>
                    <a:pt x="105" y="738"/>
                    <a:pt x="105" y="737"/>
                  </a:cubicBezTo>
                  <a:cubicBezTo>
                    <a:pt x="105" y="737"/>
                    <a:pt x="105" y="737"/>
                    <a:pt x="105" y="737"/>
                  </a:cubicBezTo>
                  <a:cubicBezTo>
                    <a:pt x="105" y="737"/>
                    <a:pt x="105" y="737"/>
                    <a:pt x="105" y="737"/>
                  </a:cubicBezTo>
                  <a:cubicBezTo>
                    <a:pt x="115" y="676"/>
                    <a:pt x="122" y="614"/>
                    <a:pt x="127" y="559"/>
                  </a:cubicBezTo>
                  <a:cubicBezTo>
                    <a:pt x="127" y="559"/>
                    <a:pt x="127" y="559"/>
                    <a:pt x="127" y="559"/>
                  </a:cubicBezTo>
                  <a:cubicBezTo>
                    <a:pt x="132" y="502"/>
                    <a:pt x="135" y="452"/>
                    <a:pt x="135" y="415"/>
                  </a:cubicBezTo>
                  <a:cubicBezTo>
                    <a:pt x="135" y="415"/>
                    <a:pt x="135" y="415"/>
                    <a:pt x="135" y="415"/>
                  </a:cubicBezTo>
                  <a:cubicBezTo>
                    <a:pt x="135" y="415"/>
                    <a:pt x="135" y="414"/>
                    <a:pt x="135" y="414"/>
                  </a:cubicBezTo>
                  <a:cubicBezTo>
                    <a:pt x="135" y="414"/>
                    <a:pt x="135" y="414"/>
                    <a:pt x="135" y="414"/>
                  </a:cubicBezTo>
                  <a:cubicBezTo>
                    <a:pt x="135" y="414"/>
                    <a:pt x="135" y="414"/>
                    <a:pt x="135" y="414"/>
                  </a:cubicBezTo>
                  <a:cubicBezTo>
                    <a:pt x="135" y="414"/>
                    <a:pt x="135" y="414"/>
                    <a:pt x="135" y="414"/>
                  </a:cubicBezTo>
                  <a:cubicBezTo>
                    <a:pt x="135" y="414"/>
                    <a:pt x="135" y="414"/>
                    <a:pt x="135" y="414"/>
                  </a:cubicBezTo>
                  <a:cubicBezTo>
                    <a:pt x="135" y="414"/>
                    <a:pt x="135" y="414"/>
                    <a:pt x="135" y="414"/>
                  </a:cubicBezTo>
                  <a:cubicBezTo>
                    <a:pt x="135" y="414"/>
                    <a:pt x="135" y="414"/>
                    <a:pt x="135" y="413"/>
                  </a:cubicBezTo>
                  <a:cubicBezTo>
                    <a:pt x="135" y="413"/>
                    <a:pt x="135" y="413"/>
                    <a:pt x="135" y="413"/>
                  </a:cubicBezTo>
                  <a:cubicBezTo>
                    <a:pt x="135" y="413"/>
                    <a:pt x="135" y="413"/>
                    <a:pt x="135" y="413"/>
                  </a:cubicBezTo>
                  <a:cubicBezTo>
                    <a:pt x="135" y="413"/>
                    <a:pt x="135" y="413"/>
                    <a:pt x="135" y="413"/>
                  </a:cubicBezTo>
                  <a:cubicBezTo>
                    <a:pt x="135" y="413"/>
                    <a:pt x="135" y="413"/>
                    <a:pt x="135" y="413"/>
                  </a:cubicBezTo>
                  <a:cubicBezTo>
                    <a:pt x="135" y="413"/>
                    <a:pt x="135" y="413"/>
                    <a:pt x="135" y="413"/>
                  </a:cubicBezTo>
                  <a:cubicBezTo>
                    <a:pt x="135" y="413"/>
                    <a:pt x="135" y="413"/>
                    <a:pt x="135" y="413"/>
                  </a:cubicBezTo>
                  <a:cubicBezTo>
                    <a:pt x="135" y="413"/>
                    <a:pt x="135" y="412"/>
                    <a:pt x="135" y="412"/>
                  </a:cubicBezTo>
                  <a:cubicBezTo>
                    <a:pt x="135" y="412"/>
                    <a:pt x="135" y="412"/>
                    <a:pt x="135" y="412"/>
                  </a:cubicBezTo>
                  <a:cubicBezTo>
                    <a:pt x="135" y="412"/>
                    <a:pt x="135" y="412"/>
                    <a:pt x="135" y="412"/>
                  </a:cubicBezTo>
                  <a:cubicBezTo>
                    <a:pt x="135" y="412"/>
                    <a:pt x="135" y="412"/>
                    <a:pt x="135" y="412"/>
                  </a:cubicBezTo>
                  <a:cubicBezTo>
                    <a:pt x="135" y="412"/>
                    <a:pt x="135" y="412"/>
                    <a:pt x="135" y="412"/>
                  </a:cubicBezTo>
                  <a:cubicBezTo>
                    <a:pt x="135" y="412"/>
                    <a:pt x="135" y="412"/>
                    <a:pt x="135" y="412"/>
                  </a:cubicBezTo>
                  <a:cubicBezTo>
                    <a:pt x="135" y="412"/>
                    <a:pt x="135" y="411"/>
                    <a:pt x="135" y="411"/>
                  </a:cubicBezTo>
                  <a:cubicBezTo>
                    <a:pt x="135" y="411"/>
                    <a:pt x="135" y="411"/>
                    <a:pt x="135" y="411"/>
                  </a:cubicBezTo>
                  <a:cubicBezTo>
                    <a:pt x="135" y="411"/>
                    <a:pt x="135" y="411"/>
                    <a:pt x="135" y="411"/>
                  </a:cubicBezTo>
                  <a:cubicBezTo>
                    <a:pt x="135" y="411"/>
                    <a:pt x="135" y="411"/>
                    <a:pt x="135" y="411"/>
                  </a:cubicBezTo>
                  <a:cubicBezTo>
                    <a:pt x="135" y="411"/>
                    <a:pt x="135" y="411"/>
                    <a:pt x="135" y="411"/>
                  </a:cubicBezTo>
                  <a:cubicBezTo>
                    <a:pt x="135" y="411"/>
                    <a:pt x="135" y="410"/>
                    <a:pt x="135" y="410"/>
                  </a:cubicBezTo>
                  <a:cubicBezTo>
                    <a:pt x="135" y="410"/>
                    <a:pt x="135" y="410"/>
                    <a:pt x="135" y="410"/>
                  </a:cubicBezTo>
                  <a:cubicBezTo>
                    <a:pt x="135" y="410"/>
                    <a:pt x="135" y="410"/>
                    <a:pt x="135" y="410"/>
                  </a:cubicBezTo>
                  <a:cubicBezTo>
                    <a:pt x="135" y="410"/>
                    <a:pt x="135" y="410"/>
                    <a:pt x="135" y="410"/>
                  </a:cubicBezTo>
                  <a:cubicBezTo>
                    <a:pt x="135" y="410"/>
                    <a:pt x="135" y="410"/>
                    <a:pt x="135" y="409"/>
                  </a:cubicBezTo>
                  <a:cubicBezTo>
                    <a:pt x="135" y="409"/>
                    <a:pt x="135" y="409"/>
                    <a:pt x="135" y="409"/>
                  </a:cubicBezTo>
                  <a:cubicBezTo>
                    <a:pt x="135" y="409"/>
                    <a:pt x="135" y="409"/>
                    <a:pt x="135" y="409"/>
                  </a:cubicBezTo>
                  <a:cubicBezTo>
                    <a:pt x="135" y="409"/>
                    <a:pt x="135" y="409"/>
                    <a:pt x="135" y="409"/>
                  </a:cubicBezTo>
                  <a:cubicBezTo>
                    <a:pt x="135" y="409"/>
                    <a:pt x="135" y="409"/>
                    <a:pt x="135" y="409"/>
                  </a:cubicBezTo>
                  <a:cubicBezTo>
                    <a:pt x="135" y="408"/>
                    <a:pt x="135" y="408"/>
                    <a:pt x="135" y="408"/>
                  </a:cubicBezTo>
                  <a:cubicBezTo>
                    <a:pt x="135" y="408"/>
                    <a:pt x="135" y="408"/>
                    <a:pt x="135" y="408"/>
                  </a:cubicBezTo>
                  <a:cubicBezTo>
                    <a:pt x="135" y="408"/>
                    <a:pt x="135" y="408"/>
                    <a:pt x="135" y="408"/>
                  </a:cubicBezTo>
                  <a:cubicBezTo>
                    <a:pt x="135" y="408"/>
                    <a:pt x="135" y="408"/>
                    <a:pt x="135" y="408"/>
                  </a:cubicBezTo>
                  <a:cubicBezTo>
                    <a:pt x="135" y="408"/>
                    <a:pt x="135" y="408"/>
                    <a:pt x="135" y="408"/>
                  </a:cubicBezTo>
                  <a:cubicBezTo>
                    <a:pt x="135" y="346"/>
                    <a:pt x="127" y="287"/>
                    <a:pt x="113" y="232"/>
                  </a:cubicBezTo>
                  <a:moveTo>
                    <a:pt x="0" y="0"/>
                  </a:moveTo>
                  <a:cubicBezTo>
                    <a:pt x="0" y="0"/>
                    <a:pt x="0" y="0"/>
                    <a:pt x="0" y="0"/>
                  </a:cubicBezTo>
                  <a:cubicBezTo>
                    <a:pt x="0" y="1"/>
                    <a:pt x="0" y="1"/>
                    <a:pt x="0" y="1"/>
                  </a:cubicBezTo>
                  <a:cubicBezTo>
                    <a:pt x="0" y="1"/>
                    <a:pt x="0" y="1"/>
                    <a:pt x="0" y="1"/>
                  </a:cubicBezTo>
                  <a:cubicBezTo>
                    <a:pt x="0" y="1"/>
                    <a:pt x="0" y="1"/>
                    <a:pt x="0" y="0"/>
                  </a:cubicBezTo>
                  <a:cubicBezTo>
                    <a:pt x="0" y="0"/>
                    <a:pt x="0" y="0"/>
                    <a:pt x="0" y="0"/>
                  </a:cubicBezTo>
                </a:path>
              </a:pathLst>
            </a:custGeom>
            <a:solidFill>
              <a:srgbClr val="DFE3E3">
                <a:lumMod val="9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Poppins" panose="02000000000000000000" pitchFamily="2" charset="0"/>
                <a:ea typeface="+mn-ea"/>
                <a:cs typeface="Poppins" panose="02000000000000000000" pitchFamily="2" charset="0"/>
              </a:endParaRPr>
            </a:p>
          </p:txBody>
        </p:sp>
        <p:sp>
          <p:nvSpPr>
            <p:cNvPr id="123" name="Freeform 24">
              <a:extLst>
                <a:ext uri="{FF2B5EF4-FFF2-40B4-BE49-F238E27FC236}">
                  <a16:creationId xmlns:a16="http://schemas.microsoft.com/office/drawing/2014/main" xmlns="" id="{88B9BFA6-E65C-428D-9E0C-686C41A2CE43}"/>
                </a:ext>
              </a:extLst>
            </p:cNvPr>
            <p:cNvSpPr>
              <a:spLocks/>
            </p:cNvSpPr>
            <p:nvPr/>
          </p:nvSpPr>
          <p:spPr bwMode="auto">
            <a:xfrm>
              <a:off x="4010" y="235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path>
              </a:pathLst>
            </a:custGeom>
            <a:solidFill>
              <a:srgbClr val="CFCFC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Poppins" panose="02000000000000000000" pitchFamily="2" charset="0"/>
                <a:ea typeface="+mn-ea"/>
                <a:cs typeface="Poppins" panose="02000000000000000000" pitchFamily="2" charset="0"/>
              </a:endParaRPr>
            </a:p>
          </p:txBody>
        </p:sp>
        <p:sp>
          <p:nvSpPr>
            <p:cNvPr id="124" name="Freeform 25">
              <a:extLst>
                <a:ext uri="{FF2B5EF4-FFF2-40B4-BE49-F238E27FC236}">
                  <a16:creationId xmlns:a16="http://schemas.microsoft.com/office/drawing/2014/main" xmlns="" id="{CC73F3C4-A36B-4CB9-BC08-C360A1C697A9}"/>
                </a:ext>
              </a:extLst>
            </p:cNvPr>
            <p:cNvSpPr>
              <a:spLocks/>
            </p:cNvSpPr>
            <p:nvPr/>
          </p:nvSpPr>
          <p:spPr bwMode="auto">
            <a:xfrm>
              <a:off x="3958" y="263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path>
              </a:pathLst>
            </a:custGeom>
            <a:solidFill>
              <a:srgbClr val="E57D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Poppins" panose="02000000000000000000" pitchFamily="2" charset="0"/>
                <a:ea typeface="+mn-ea"/>
                <a:cs typeface="Poppins" panose="02000000000000000000" pitchFamily="2" charset="0"/>
              </a:endParaRPr>
            </a:p>
          </p:txBody>
        </p:sp>
        <p:sp>
          <p:nvSpPr>
            <p:cNvPr id="125" name="Oval 26">
              <a:extLst>
                <a:ext uri="{FF2B5EF4-FFF2-40B4-BE49-F238E27FC236}">
                  <a16:creationId xmlns:a16="http://schemas.microsoft.com/office/drawing/2014/main" xmlns="" id="{642732B7-3DB6-473A-9224-5CF5029552BB}"/>
                </a:ext>
              </a:extLst>
            </p:cNvPr>
            <p:cNvSpPr>
              <a:spLocks noChangeArrowheads="1"/>
            </p:cNvSpPr>
            <p:nvPr/>
          </p:nvSpPr>
          <p:spPr bwMode="auto">
            <a:xfrm>
              <a:off x="3958" y="2630"/>
              <a:ext cx="1" cy="1"/>
            </a:xfrm>
            <a:prstGeom prst="ellipse">
              <a:avLst/>
            </a:prstGeom>
            <a:solidFill>
              <a:srgbClr val="CFCFC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Poppins" panose="02000000000000000000" pitchFamily="2" charset="0"/>
                <a:ea typeface="+mn-ea"/>
                <a:cs typeface="Poppins" panose="02000000000000000000" pitchFamily="2" charset="0"/>
              </a:endParaRPr>
            </a:p>
          </p:txBody>
        </p:sp>
      </p:grpSp>
      <p:grpSp>
        <p:nvGrpSpPr>
          <p:cNvPr id="126" name="Group 34">
            <a:extLst>
              <a:ext uri="{FF2B5EF4-FFF2-40B4-BE49-F238E27FC236}">
                <a16:creationId xmlns:a16="http://schemas.microsoft.com/office/drawing/2014/main" xmlns="" id="{E6E312F6-3928-4F0E-AE20-C2AACA07D040}"/>
              </a:ext>
            </a:extLst>
          </p:cNvPr>
          <p:cNvGrpSpPr>
            <a:grpSpLocks noChangeAspect="1"/>
          </p:cNvGrpSpPr>
          <p:nvPr/>
        </p:nvGrpSpPr>
        <p:grpSpPr bwMode="auto">
          <a:xfrm>
            <a:off x="6792344" y="5151355"/>
            <a:ext cx="4862018" cy="1547465"/>
            <a:chOff x="1685" y="2725"/>
            <a:chExt cx="4339" cy="1381"/>
          </a:xfrm>
          <a:solidFill>
            <a:srgbClr val="58595A">
              <a:alpha val="20000"/>
            </a:srgbClr>
          </a:solidFill>
        </p:grpSpPr>
        <p:sp>
          <p:nvSpPr>
            <p:cNvPr id="127" name="Oval 36">
              <a:extLst>
                <a:ext uri="{FF2B5EF4-FFF2-40B4-BE49-F238E27FC236}">
                  <a16:creationId xmlns:a16="http://schemas.microsoft.com/office/drawing/2014/main" xmlns="" id="{B4846D03-6753-4335-9F9B-4598D782EE53}"/>
                </a:ext>
              </a:extLst>
            </p:cNvPr>
            <p:cNvSpPr>
              <a:spLocks noChangeArrowheads="1"/>
            </p:cNvSpPr>
            <p:nvPr/>
          </p:nvSpPr>
          <p:spPr bwMode="auto">
            <a:xfrm>
              <a:off x="4595" y="3124"/>
              <a:ext cx="407" cy="40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Poppins" panose="02000000000000000000" pitchFamily="2" charset="0"/>
                <a:ea typeface="+mn-ea"/>
                <a:cs typeface="Poppins" panose="02000000000000000000" pitchFamily="2" charset="0"/>
              </a:endParaRPr>
            </a:p>
          </p:txBody>
        </p:sp>
        <p:sp>
          <p:nvSpPr>
            <p:cNvPr id="128" name="Oval 37">
              <a:extLst>
                <a:ext uri="{FF2B5EF4-FFF2-40B4-BE49-F238E27FC236}">
                  <a16:creationId xmlns:a16="http://schemas.microsoft.com/office/drawing/2014/main" xmlns="" id="{6E92A973-64A0-4132-84DA-FDB74EF299FF}"/>
                </a:ext>
              </a:extLst>
            </p:cNvPr>
            <p:cNvSpPr>
              <a:spLocks noChangeArrowheads="1"/>
            </p:cNvSpPr>
            <p:nvPr/>
          </p:nvSpPr>
          <p:spPr bwMode="auto">
            <a:xfrm>
              <a:off x="4856" y="3236"/>
              <a:ext cx="463" cy="4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Poppins" panose="02000000000000000000" pitchFamily="2" charset="0"/>
                <a:ea typeface="+mn-ea"/>
                <a:cs typeface="Poppins" panose="02000000000000000000" pitchFamily="2" charset="0"/>
              </a:endParaRPr>
            </a:p>
          </p:txBody>
        </p:sp>
        <p:sp>
          <p:nvSpPr>
            <p:cNvPr id="129" name="Oval 38">
              <a:extLst>
                <a:ext uri="{FF2B5EF4-FFF2-40B4-BE49-F238E27FC236}">
                  <a16:creationId xmlns:a16="http://schemas.microsoft.com/office/drawing/2014/main" xmlns="" id="{4A64D563-057D-4F1B-82C9-27751E3F5546}"/>
                </a:ext>
              </a:extLst>
            </p:cNvPr>
            <p:cNvSpPr>
              <a:spLocks noChangeArrowheads="1"/>
            </p:cNvSpPr>
            <p:nvPr/>
          </p:nvSpPr>
          <p:spPr bwMode="auto">
            <a:xfrm>
              <a:off x="5192" y="3174"/>
              <a:ext cx="522" cy="5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Poppins" panose="02000000000000000000" pitchFamily="2" charset="0"/>
                <a:ea typeface="+mn-ea"/>
                <a:cs typeface="Poppins" panose="02000000000000000000" pitchFamily="2" charset="0"/>
              </a:endParaRPr>
            </a:p>
          </p:txBody>
        </p:sp>
        <p:sp>
          <p:nvSpPr>
            <p:cNvPr id="130" name="Oval 39">
              <a:extLst>
                <a:ext uri="{FF2B5EF4-FFF2-40B4-BE49-F238E27FC236}">
                  <a16:creationId xmlns:a16="http://schemas.microsoft.com/office/drawing/2014/main" xmlns="" id="{94ACC410-9A2C-4D0C-8D26-4FBC6BDBF37D}"/>
                </a:ext>
              </a:extLst>
            </p:cNvPr>
            <p:cNvSpPr>
              <a:spLocks noChangeArrowheads="1"/>
            </p:cNvSpPr>
            <p:nvPr/>
          </p:nvSpPr>
          <p:spPr bwMode="auto">
            <a:xfrm>
              <a:off x="2565" y="3309"/>
              <a:ext cx="412" cy="41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Poppins" panose="02000000000000000000" pitchFamily="2" charset="0"/>
                <a:ea typeface="+mn-ea"/>
                <a:cs typeface="Poppins" panose="02000000000000000000" pitchFamily="2" charset="0"/>
              </a:endParaRPr>
            </a:p>
          </p:txBody>
        </p:sp>
        <p:sp>
          <p:nvSpPr>
            <p:cNvPr id="131" name="Oval 40">
              <a:extLst>
                <a:ext uri="{FF2B5EF4-FFF2-40B4-BE49-F238E27FC236}">
                  <a16:creationId xmlns:a16="http://schemas.microsoft.com/office/drawing/2014/main" xmlns="" id="{76DCBACD-DBB7-48D6-9B88-46B3D55FE7AD}"/>
                </a:ext>
              </a:extLst>
            </p:cNvPr>
            <p:cNvSpPr>
              <a:spLocks noChangeArrowheads="1"/>
            </p:cNvSpPr>
            <p:nvPr/>
          </p:nvSpPr>
          <p:spPr bwMode="auto">
            <a:xfrm>
              <a:off x="2861" y="3101"/>
              <a:ext cx="1005" cy="100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Poppins" panose="02000000000000000000" pitchFamily="2" charset="0"/>
                <a:ea typeface="+mn-ea"/>
                <a:cs typeface="Poppins" panose="02000000000000000000" pitchFamily="2" charset="0"/>
              </a:endParaRPr>
            </a:p>
          </p:txBody>
        </p:sp>
        <p:sp>
          <p:nvSpPr>
            <p:cNvPr id="132" name="Oval 41">
              <a:extLst>
                <a:ext uri="{FF2B5EF4-FFF2-40B4-BE49-F238E27FC236}">
                  <a16:creationId xmlns:a16="http://schemas.microsoft.com/office/drawing/2014/main" xmlns="" id="{C37B7AC4-04F1-42B4-AEDF-1CE5B43005FA}"/>
                </a:ext>
              </a:extLst>
            </p:cNvPr>
            <p:cNvSpPr>
              <a:spLocks noChangeArrowheads="1"/>
            </p:cNvSpPr>
            <p:nvPr/>
          </p:nvSpPr>
          <p:spPr bwMode="auto">
            <a:xfrm>
              <a:off x="1969" y="3276"/>
              <a:ext cx="643" cy="64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Poppins" panose="02000000000000000000" pitchFamily="2" charset="0"/>
                <a:ea typeface="+mn-ea"/>
                <a:cs typeface="Poppins" panose="02000000000000000000" pitchFamily="2" charset="0"/>
              </a:endParaRPr>
            </a:p>
          </p:txBody>
        </p:sp>
        <p:sp>
          <p:nvSpPr>
            <p:cNvPr id="133" name="Oval 42">
              <a:extLst>
                <a:ext uri="{FF2B5EF4-FFF2-40B4-BE49-F238E27FC236}">
                  <a16:creationId xmlns:a16="http://schemas.microsoft.com/office/drawing/2014/main" xmlns="" id="{10BF19CE-8D87-4706-B93B-9BEC89D7F9E6}"/>
                </a:ext>
              </a:extLst>
            </p:cNvPr>
            <p:cNvSpPr>
              <a:spLocks noChangeArrowheads="1"/>
            </p:cNvSpPr>
            <p:nvPr/>
          </p:nvSpPr>
          <p:spPr bwMode="auto">
            <a:xfrm>
              <a:off x="1685" y="3340"/>
              <a:ext cx="644" cy="64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Poppins" panose="02000000000000000000" pitchFamily="2" charset="0"/>
                <a:ea typeface="+mn-ea"/>
                <a:cs typeface="Poppins" panose="02000000000000000000" pitchFamily="2" charset="0"/>
              </a:endParaRPr>
            </a:p>
          </p:txBody>
        </p:sp>
        <p:sp>
          <p:nvSpPr>
            <p:cNvPr id="134" name="Oval 43">
              <a:extLst>
                <a:ext uri="{FF2B5EF4-FFF2-40B4-BE49-F238E27FC236}">
                  <a16:creationId xmlns:a16="http://schemas.microsoft.com/office/drawing/2014/main" xmlns="" id="{4D45A88E-A46B-4FF1-ACCE-0223491A4398}"/>
                </a:ext>
              </a:extLst>
            </p:cNvPr>
            <p:cNvSpPr>
              <a:spLocks noChangeArrowheads="1"/>
            </p:cNvSpPr>
            <p:nvPr/>
          </p:nvSpPr>
          <p:spPr bwMode="auto">
            <a:xfrm>
              <a:off x="3502" y="2725"/>
              <a:ext cx="369" cy="36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Poppins" panose="02000000000000000000" pitchFamily="2" charset="0"/>
                <a:ea typeface="+mn-ea"/>
                <a:cs typeface="Poppins" panose="02000000000000000000" pitchFamily="2" charset="0"/>
              </a:endParaRPr>
            </a:p>
          </p:txBody>
        </p:sp>
        <p:sp>
          <p:nvSpPr>
            <p:cNvPr id="135" name="Oval 44">
              <a:extLst>
                <a:ext uri="{FF2B5EF4-FFF2-40B4-BE49-F238E27FC236}">
                  <a16:creationId xmlns:a16="http://schemas.microsoft.com/office/drawing/2014/main" xmlns="" id="{64E67C03-178B-4C60-85F6-3AE9F488A1F6}"/>
                </a:ext>
              </a:extLst>
            </p:cNvPr>
            <p:cNvSpPr>
              <a:spLocks noChangeArrowheads="1"/>
            </p:cNvSpPr>
            <p:nvPr/>
          </p:nvSpPr>
          <p:spPr bwMode="auto">
            <a:xfrm>
              <a:off x="3542" y="2942"/>
              <a:ext cx="556" cy="55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Poppins" panose="02000000000000000000" pitchFamily="2" charset="0"/>
                <a:ea typeface="+mn-ea"/>
                <a:cs typeface="Poppins" panose="02000000000000000000" pitchFamily="2" charset="0"/>
              </a:endParaRPr>
            </a:p>
          </p:txBody>
        </p:sp>
        <p:sp>
          <p:nvSpPr>
            <p:cNvPr id="136" name="Oval 45">
              <a:extLst>
                <a:ext uri="{FF2B5EF4-FFF2-40B4-BE49-F238E27FC236}">
                  <a16:creationId xmlns:a16="http://schemas.microsoft.com/office/drawing/2014/main" xmlns="" id="{C26F30A9-17FF-4A0A-84A5-560C92ACA2AC}"/>
                </a:ext>
              </a:extLst>
            </p:cNvPr>
            <p:cNvSpPr>
              <a:spLocks noChangeArrowheads="1"/>
            </p:cNvSpPr>
            <p:nvPr/>
          </p:nvSpPr>
          <p:spPr bwMode="auto">
            <a:xfrm>
              <a:off x="3728" y="3143"/>
              <a:ext cx="772" cy="77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Poppins" panose="02000000000000000000" pitchFamily="2" charset="0"/>
                <a:ea typeface="+mn-ea"/>
                <a:cs typeface="Poppins" panose="02000000000000000000" pitchFamily="2" charset="0"/>
              </a:endParaRPr>
            </a:p>
          </p:txBody>
        </p:sp>
        <p:sp>
          <p:nvSpPr>
            <p:cNvPr id="137" name="Oval 46">
              <a:extLst>
                <a:ext uri="{FF2B5EF4-FFF2-40B4-BE49-F238E27FC236}">
                  <a16:creationId xmlns:a16="http://schemas.microsoft.com/office/drawing/2014/main" xmlns="" id="{2E94E24B-48CE-4A9E-B58D-AFA8FD2C007F}"/>
                </a:ext>
              </a:extLst>
            </p:cNvPr>
            <p:cNvSpPr>
              <a:spLocks noChangeArrowheads="1"/>
            </p:cNvSpPr>
            <p:nvPr/>
          </p:nvSpPr>
          <p:spPr bwMode="auto">
            <a:xfrm>
              <a:off x="4399" y="3437"/>
              <a:ext cx="390" cy="39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Poppins" panose="02000000000000000000" pitchFamily="2" charset="0"/>
                <a:ea typeface="+mn-ea"/>
                <a:cs typeface="Poppins" panose="02000000000000000000" pitchFamily="2" charset="0"/>
              </a:endParaRPr>
            </a:p>
          </p:txBody>
        </p:sp>
        <p:sp>
          <p:nvSpPr>
            <p:cNvPr id="138" name="Oval 50">
              <a:extLst>
                <a:ext uri="{FF2B5EF4-FFF2-40B4-BE49-F238E27FC236}">
                  <a16:creationId xmlns:a16="http://schemas.microsoft.com/office/drawing/2014/main" xmlns="" id="{C2122351-7CBE-4680-B575-5032ECD9781C}"/>
                </a:ext>
              </a:extLst>
            </p:cNvPr>
            <p:cNvSpPr>
              <a:spLocks noChangeArrowheads="1"/>
            </p:cNvSpPr>
            <p:nvPr/>
          </p:nvSpPr>
          <p:spPr bwMode="auto">
            <a:xfrm>
              <a:off x="5494" y="3314"/>
              <a:ext cx="526" cy="5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Poppins" panose="02000000000000000000" pitchFamily="2" charset="0"/>
                <a:ea typeface="+mn-ea"/>
                <a:cs typeface="Poppins" panose="02000000000000000000" pitchFamily="2" charset="0"/>
              </a:endParaRPr>
            </a:p>
          </p:txBody>
        </p:sp>
        <p:sp>
          <p:nvSpPr>
            <p:cNvPr id="139" name="Oval 51">
              <a:extLst>
                <a:ext uri="{FF2B5EF4-FFF2-40B4-BE49-F238E27FC236}">
                  <a16:creationId xmlns:a16="http://schemas.microsoft.com/office/drawing/2014/main" xmlns="" id="{09F7FC02-74AF-4406-9E2C-2EBA82CEDF4C}"/>
                </a:ext>
              </a:extLst>
            </p:cNvPr>
            <p:cNvSpPr>
              <a:spLocks noChangeArrowheads="1"/>
            </p:cNvSpPr>
            <p:nvPr/>
          </p:nvSpPr>
          <p:spPr bwMode="auto">
            <a:xfrm>
              <a:off x="3263" y="3001"/>
              <a:ext cx="556" cy="55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Poppins" panose="02000000000000000000" pitchFamily="2" charset="0"/>
                <a:ea typeface="+mn-ea"/>
                <a:cs typeface="Poppins" panose="02000000000000000000" pitchFamily="2" charset="0"/>
              </a:endParaRPr>
            </a:p>
          </p:txBody>
        </p:sp>
        <p:sp>
          <p:nvSpPr>
            <p:cNvPr id="140" name="Oval 52">
              <a:extLst>
                <a:ext uri="{FF2B5EF4-FFF2-40B4-BE49-F238E27FC236}">
                  <a16:creationId xmlns:a16="http://schemas.microsoft.com/office/drawing/2014/main" xmlns="" id="{97653B95-5BD2-4B4F-B894-59E41D8D87F0}"/>
                </a:ext>
              </a:extLst>
            </p:cNvPr>
            <p:cNvSpPr>
              <a:spLocks noChangeArrowheads="1"/>
            </p:cNvSpPr>
            <p:nvPr/>
          </p:nvSpPr>
          <p:spPr bwMode="auto">
            <a:xfrm>
              <a:off x="3062" y="3314"/>
              <a:ext cx="364" cy="36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Poppins" panose="02000000000000000000" pitchFamily="2" charset="0"/>
                <a:ea typeface="+mn-ea"/>
                <a:cs typeface="Poppins" panose="02000000000000000000" pitchFamily="2" charset="0"/>
              </a:endParaRPr>
            </a:p>
          </p:txBody>
        </p:sp>
        <p:sp>
          <p:nvSpPr>
            <p:cNvPr id="141" name="Freeform 57">
              <a:extLst>
                <a:ext uri="{FF2B5EF4-FFF2-40B4-BE49-F238E27FC236}">
                  <a16:creationId xmlns:a16="http://schemas.microsoft.com/office/drawing/2014/main" xmlns="" id="{DEB7BD8B-EDE9-4676-8FD2-B7587641655A}"/>
                </a:ext>
              </a:extLst>
            </p:cNvPr>
            <p:cNvSpPr>
              <a:spLocks noEditPoints="1"/>
            </p:cNvSpPr>
            <p:nvPr/>
          </p:nvSpPr>
          <p:spPr bwMode="auto">
            <a:xfrm>
              <a:off x="3743" y="3087"/>
              <a:ext cx="332" cy="328"/>
            </a:xfrm>
            <a:custGeom>
              <a:avLst/>
              <a:gdLst>
                <a:gd name="T0" fmla="*/ 133 w 140"/>
                <a:gd name="T1" fmla="*/ 18 h 139"/>
                <a:gd name="T2" fmla="*/ 73 w 140"/>
                <a:gd name="T3" fmla="*/ 44 h 139"/>
                <a:gd name="T4" fmla="*/ 16 w 140"/>
                <a:gd name="T5" fmla="*/ 21 h 139"/>
                <a:gd name="T6" fmla="*/ 32 w 140"/>
                <a:gd name="T7" fmla="*/ 82 h 139"/>
                <a:gd name="T8" fmla="*/ 22 w 140"/>
                <a:gd name="T9" fmla="*/ 130 h 139"/>
                <a:gd name="T10" fmla="*/ 60 w 140"/>
                <a:gd name="T11" fmla="*/ 139 h 139"/>
                <a:gd name="T12" fmla="*/ 68 w 140"/>
                <a:gd name="T13" fmla="*/ 139 h 139"/>
                <a:gd name="T14" fmla="*/ 140 w 140"/>
                <a:gd name="T15" fmla="*/ 36 h 139"/>
                <a:gd name="T16" fmla="*/ 133 w 140"/>
                <a:gd name="T17" fmla="*/ 18 h 139"/>
                <a:gd name="T18" fmla="*/ 0 w 140"/>
                <a:gd name="T19" fmla="*/ 0 h 139"/>
                <a:gd name="T20" fmla="*/ 0 w 140"/>
                <a:gd name="T21" fmla="*/ 0 h 139"/>
                <a:gd name="T22" fmla="*/ 0 w 140"/>
                <a:gd name="T23" fmla="*/ 1 h 139"/>
                <a:gd name="T24" fmla="*/ 0 w 140"/>
                <a:gd name="T25" fmla="*/ 0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139">
                  <a:moveTo>
                    <a:pt x="133" y="18"/>
                  </a:moveTo>
                  <a:cubicBezTo>
                    <a:pt x="118" y="34"/>
                    <a:pt x="96" y="44"/>
                    <a:pt x="73" y="44"/>
                  </a:cubicBezTo>
                  <a:cubicBezTo>
                    <a:pt x="51" y="44"/>
                    <a:pt x="30" y="35"/>
                    <a:pt x="16" y="21"/>
                  </a:cubicBezTo>
                  <a:cubicBezTo>
                    <a:pt x="26" y="39"/>
                    <a:pt x="32" y="59"/>
                    <a:pt x="32" y="82"/>
                  </a:cubicBezTo>
                  <a:cubicBezTo>
                    <a:pt x="32" y="99"/>
                    <a:pt x="29" y="115"/>
                    <a:pt x="22" y="130"/>
                  </a:cubicBezTo>
                  <a:cubicBezTo>
                    <a:pt x="33" y="136"/>
                    <a:pt x="46" y="139"/>
                    <a:pt x="60" y="139"/>
                  </a:cubicBezTo>
                  <a:cubicBezTo>
                    <a:pt x="63" y="139"/>
                    <a:pt x="66" y="139"/>
                    <a:pt x="68" y="139"/>
                  </a:cubicBezTo>
                  <a:cubicBezTo>
                    <a:pt x="72" y="93"/>
                    <a:pt x="100" y="55"/>
                    <a:pt x="140" y="36"/>
                  </a:cubicBezTo>
                  <a:cubicBezTo>
                    <a:pt x="138" y="30"/>
                    <a:pt x="136" y="24"/>
                    <a:pt x="133" y="18"/>
                  </a:cubicBezTo>
                  <a:moveTo>
                    <a:pt x="0" y="0"/>
                  </a:moveTo>
                  <a:cubicBezTo>
                    <a:pt x="0" y="0"/>
                    <a:pt x="0" y="0"/>
                    <a:pt x="0" y="0"/>
                  </a:cubicBezTo>
                  <a:cubicBezTo>
                    <a:pt x="0" y="0"/>
                    <a:pt x="0" y="1"/>
                    <a:pt x="0" y="1"/>
                  </a:cubicBezTo>
                  <a:cubicBezTo>
                    <a:pt x="0" y="1"/>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Poppins" panose="02000000000000000000" pitchFamily="2" charset="0"/>
                <a:ea typeface="+mn-ea"/>
                <a:cs typeface="Poppins" panose="02000000000000000000" pitchFamily="2" charset="0"/>
              </a:endParaRPr>
            </a:p>
          </p:txBody>
        </p:sp>
        <p:sp>
          <p:nvSpPr>
            <p:cNvPr id="142" name="Freeform 58">
              <a:extLst>
                <a:ext uri="{FF2B5EF4-FFF2-40B4-BE49-F238E27FC236}">
                  <a16:creationId xmlns:a16="http://schemas.microsoft.com/office/drawing/2014/main" xmlns="" id="{5BB672F6-6C54-4736-B8A3-F00A9071826C}"/>
                </a:ext>
              </a:extLst>
            </p:cNvPr>
            <p:cNvSpPr>
              <a:spLocks/>
            </p:cNvSpPr>
            <p:nvPr/>
          </p:nvSpPr>
          <p:spPr bwMode="auto">
            <a:xfrm>
              <a:off x="3904" y="3172"/>
              <a:ext cx="175" cy="243"/>
            </a:xfrm>
            <a:custGeom>
              <a:avLst/>
              <a:gdLst>
                <a:gd name="T0" fmla="*/ 72 w 74"/>
                <a:gd name="T1" fmla="*/ 0 h 103"/>
                <a:gd name="T2" fmla="*/ 0 w 74"/>
                <a:gd name="T3" fmla="*/ 103 h 103"/>
                <a:gd name="T4" fmla="*/ 74 w 74"/>
                <a:gd name="T5" fmla="*/ 21 h 103"/>
                <a:gd name="T6" fmla="*/ 72 w 74"/>
                <a:gd name="T7" fmla="*/ 0 h 103"/>
              </a:gdLst>
              <a:ahLst/>
              <a:cxnLst>
                <a:cxn ang="0">
                  <a:pos x="T0" y="T1"/>
                </a:cxn>
                <a:cxn ang="0">
                  <a:pos x="T2" y="T3"/>
                </a:cxn>
                <a:cxn ang="0">
                  <a:pos x="T4" y="T5"/>
                </a:cxn>
                <a:cxn ang="0">
                  <a:pos x="T6" y="T7"/>
                </a:cxn>
              </a:cxnLst>
              <a:rect l="0" t="0" r="r" b="b"/>
              <a:pathLst>
                <a:path w="74" h="103">
                  <a:moveTo>
                    <a:pt x="72" y="0"/>
                  </a:moveTo>
                  <a:cubicBezTo>
                    <a:pt x="32" y="19"/>
                    <a:pt x="4" y="57"/>
                    <a:pt x="0" y="103"/>
                  </a:cubicBezTo>
                  <a:cubicBezTo>
                    <a:pt x="42" y="99"/>
                    <a:pt x="74" y="64"/>
                    <a:pt x="74" y="21"/>
                  </a:cubicBezTo>
                  <a:cubicBezTo>
                    <a:pt x="74" y="14"/>
                    <a:pt x="74" y="7"/>
                    <a:pt x="7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Poppins" panose="02000000000000000000" pitchFamily="2" charset="0"/>
                <a:ea typeface="+mn-ea"/>
                <a:cs typeface="Poppins" panose="02000000000000000000" pitchFamily="2" charset="0"/>
              </a:endParaRPr>
            </a:p>
          </p:txBody>
        </p:sp>
        <p:sp>
          <p:nvSpPr>
            <p:cNvPr id="143" name="Freeform 59">
              <a:extLst>
                <a:ext uri="{FF2B5EF4-FFF2-40B4-BE49-F238E27FC236}">
                  <a16:creationId xmlns:a16="http://schemas.microsoft.com/office/drawing/2014/main" xmlns="" id="{D451C049-1BE5-447B-BBED-5AB50D6F333B}"/>
                </a:ext>
              </a:extLst>
            </p:cNvPr>
            <p:cNvSpPr>
              <a:spLocks/>
            </p:cNvSpPr>
            <p:nvPr/>
          </p:nvSpPr>
          <p:spPr bwMode="auto">
            <a:xfrm>
              <a:off x="3689" y="3087"/>
              <a:ext cx="130" cy="307"/>
            </a:xfrm>
            <a:custGeom>
              <a:avLst/>
              <a:gdLst>
                <a:gd name="T0" fmla="*/ 23 w 55"/>
                <a:gd name="T1" fmla="*/ 0 h 130"/>
                <a:gd name="T2" fmla="*/ 0 w 55"/>
                <a:gd name="T3" fmla="*/ 57 h 130"/>
                <a:gd name="T4" fmla="*/ 1 w 55"/>
                <a:gd name="T5" fmla="*/ 70 h 130"/>
                <a:gd name="T6" fmla="*/ 19 w 55"/>
                <a:gd name="T7" fmla="*/ 110 h 130"/>
                <a:gd name="T8" fmla="*/ 45 w 55"/>
                <a:gd name="T9" fmla="*/ 130 h 130"/>
                <a:gd name="T10" fmla="*/ 55 w 55"/>
                <a:gd name="T11" fmla="*/ 82 h 130"/>
                <a:gd name="T12" fmla="*/ 39 w 55"/>
                <a:gd name="T13" fmla="*/ 21 h 130"/>
                <a:gd name="T14" fmla="*/ 23 w 55"/>
                <a:gd name="T15" fmla="*/ 1 h 130"/>
                <a:gd name="T16" fmla="*/ 23 w 55"/>
                <a:gd name="T17" fmla="*/ 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 h="130">
                  <a:moveTo>
                    <a:pt x="23" y="0"/>
                  </a:moveTo>
                  <a:cubicBezTo>
                    <a:pt x="9" y="15"/>
                    <a:pt x="0" y="35"/>
                    <a:pt x="0" y="57"/>
                  </a:cubicBezTo>
                  <a:cubicBezTo>
                    <a:pt x="0" y="61"/>
                    <a:pt x="1" y="66"/>
                    <a:pt x="1" y="70"/>
                  </a:cubicBezTo>
                  <a:cubicBezTo>
                    <a:pt x="11" y="81"/>
                    <a:pt x="17" y="95"/>
                    <a:pt x="19" y="110"/>
                  </a:cubicBezTo>
                  <a:cubicBezTo>
                    <a:pt x="26" y="118"/>
                    <a:pt x="35" y="125"/>
                    <a:pt x="45" y="130"/>
                  </a:cubicBezTo>
                  <a:cubicBezTo>
                    <a:pt x="52" y="115"/>
                    <a:pt x="55" y="99"/>
                    <a:pt x="55" y="82"/>
                  </a:cubicBezTo>
                  <a:cubicBezTo>
                    <a:pt x="55" y="59"/>
                    <a:pt x="49" y="39"/>
                    <a:pt x="39" y="21"/>
                  </a:cubicBezTo>
                  <a:cubicBezTo>
                    <a:pt x="32" y="15"/>
                    <a:pt x="27" y="8"/>
                    <a:pt x="23" y="1"/>
                  </a:cubicBezTo>
                  <a:cubicBezTo>
                    <a:pt x="23" y="1"/>
                    <a:pt x="23" y="0"/>
                    <a:pt x="2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Poppins" panose="02000000000000000000" pitchFamily="2" charset="0"/>
                <a:ea typeface="+mn-ea"/>
                <a:cs typeface="Poppins" panose="02000000000000000000" pitchFamily="2" charset="0"/>
              </a:endParaRPr>
            </a:p>
          </p:txBody>
        </p:sp>
        <p:sp>
          <p:nvSpPr>
            <p:cNvPr id="144" name="Freeform 60">
              <a:extLst>
                <a:ext uri="{FF2B5EF4-FFF2-40B4-BE49-F238E27FC236}">
                  <a16:creationId xmlns:a16="http://schemas.microsoft.com/office/drawing/2014/main" xmlns="" id="{2A80DD8C-9840-49F1-907B-23E38FE7E6DD}"/>
                </a:ext>
              </a:extLst>
            </p:cNvPr>
            <p:cNvSpPr>
              <a:spLocks/>
            </p:cNvSpPr>
            <p:nvPr/>
          </p:nvSpPr>
          <p:spPr bwMode="auto">
            <a:xfrm>
              <a:off x="3424" y="3526"/>
              <a:ext cx="244" cy="48"/>
            </a:xfrm>
            <a:custGeom>
              <a:avLst/>
              <a:gdLst>
                <a:gd name="T0" fmla="*/ 103 w 103"/>
                <a:gd name="T1" fmla="*/ 0 h 20"/>
                <a:gd name="T2" fmla="*/ 50 w 103"/>
                <a:gd name="T3" fmla="*/ 13 h 20"/>
                <a:gd name="T4" fmla="*/ 0 w 103"/>
                <a:gd name="T5" fmla="*/ 2 h 20"/>
                <a:gd name="T6" fmla="*/ 0 w 103"/>
                <a:gd name="T7" fmla="*/ 3 h 20"/>
                <a:gd name="T8" fmla="*/ 50 w 103"/>
                <a:gd name="T9" fmla="*/ 20 h 20"/>
                <a:gd name="T10" fmla="*/ 103 w 103"/>
                <a:gd name="T11" fmla="*/ 0 h 20"/>
              </a:gdLst>
              <a:ahLst/>
              <a:cxnLst>
                <a:cxn ang="0">
                  <a:pos x="T0" y="T1"/>
                </a:cxn>
                <a:cxn ang="0">
                  <a:pos x="T2" y="T3"/>
                </a:cxn>
                <a:cxn ang="0">
                  <a:pos x="T4" y="T5"/>
                </a:cxn>
                <a:cxn ang="0">
                  <a:pos x="T6" y="T7"/>
                </a:cxn>
                <a:cxn ang="0">
                  <a:pos x="T8" y="T9"/>
                </a:cxn>
                <a:cxn ang="0">
                  <a:pos x="T10" y="T11"/>
                </a:cxn>
              </a:cxnLst>
              <a:rect l="0" t="0" r="r" b="b"/>
              <a:pathLst>
                <a:path w="103" h="20">
                  <a:moveTo>
                    <a:pt x="103" y="0"/>
                  </a:moveTo>
                  <a:cubicBezTo>
                    <a:pt x="87" y="8"/>
                    <a:pt x="69" y="13"/>
                    <a:pt x="50" y="13"/>
                  </a:cubicBezTo>
                  <a:cubicBezTo>
                    <a:pt x="32" y="13"/>
                    <a:pt x="15" y="9"/>
                    <a:pt x="0" y="2"/>
                  </a:cubicBezTo>
                  <a:cubicBezTo>
                    <a:pt x="0" y="2"/>
                    <a:pt x="0" y="2"/>
                    <a:pt x="0" y="3"/>
                  </a:cubicBezTo>
                  <a:cubicBezTo>
                    <a:pt x="14" y="13"/>
                    <a:pt x="31" y="20"/>
                    <a:pt x="50" y="20"/>
                  </a:cubicBezTo>
                  <a:cubicBezTo>
                    <a:pt x="70" y="20"/>
                    <a:pt x="88" y="12"/>
                    <a:pt x="10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Poppins" panose="02000000000000000000" pitchFamily="2" charset="0"/>
                <a:ea typeface="+mn-ea"/>
                <a:cs typeface="Poppins" panose="02000000000000000000" pitchFamily="2" charset="0"/>
              </a:endParaRPr>
            </a:p>
          </p:txBody>
        </p:sp>
        <p:sp>
          <p:nvSpPr>
            <p:cNvPr id="145" name="Freeform 61">
              <a:extLst>
                <a:ext uri="{FF2B5EF4-FFF2-40B4-BE49-F238E27FC236}">
                  <a16:creationId xmlns:a16="http://schemas.microsoft.com/office/drawing/2014/main" xmlns="" id="{3207B7E6-56BC-4B1E-B665-B5810E6365EB}"/>
                </a:ext>
              </a:extLst>
            </p:cNvPr>
            <p:cNvSpPr>
              <a:spLocks/>
            </p:cNvSpPr>
            <p:nvPr/>
          </p:nvSpPr>
          <p:spPr bwMode="auto">
            <a:xfrm>
              <a:off x="3348" y="3181"/>
              <a:ext cx="388" cy="376"/>
            </a:xfrm>
            <a:custGeom>
              <a:avLst/>
              <a:gdLst>
                <a:gd name="T0" fmla="*/ 82 w 164"/>
                <a:gd name="T1" fmla="*/ 0 h 159"/>
                <a:gd name="T2" fmla="*/ 0 w 164"/>
                <a:gd name="T3" fmla="*/ 70 h 159"/>
                <a:gd name="T4" fmla="*/ 33 w 164"/>
                <a:gd name="T5" fmla="*/ 133 h 159"/>
                <a:gd name="T6" fmla="*/ 32 w 164"/>
                <a:gd name="T7" fmla="*/ 148 h 159"/>
                <a:gd name="T8" fmla="*/ 82 w 164"/>
                <a:gd name="T9" fmla="*/ 159 h 159"/>
                <a:gd name="T10" fmla="*/ 135 w 164"/>
                <a:gd name="T11" fmla="*/ 146 h 159"/>
                <a:gd name="T12" fmla="*/ 164 w 164"/>
                <a:gd name="T13" fmla="*/ 83 h 159"/>
                <a:gd name="T14" fmla="*/ 163 w 164"/>
                <a:gd name="T15" fmla="*/ 70 h 159"/>
                <a:gd name="T16" fmla="*/ 145 w 164"/>
                <a:gd name="T17" fmla="*/ 30 h 159"/>
                <a:gd name="T18" fmla="*/ 82 w 164"/>
                <a:gd name="T19" fmla="*/ 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59">
                  <a:moveTo>
                    <a:pt x="82" y="0"/>
                  </a:moveTo>
                  <a:cubicBezTo>
                    <a:pt x="41" y="0"/>
                    <a:pt x="7" y="31"/>
                    <a:pt x="0" y="70"/>
                  </a:cubicBezTo>
                  <a:cubicBezTo>
                    <a:pt x="20" y="84"/>
                    <a:pt x="33" y="107"/>
                    <a:pt x="33" y="133"/>
                  </a:cubicBezTo>
                  <a:cubicBezTo>
                    <a:pt x="33" y="138"/>
                    <a:pt x="33" y="143"/>
                    <a:pt x="32" y="148"/>
                  </a:cubicBezTo>
                  <a:cubicBezTo>
                    <a:pt x="47" y="155"/>
                    <a:pt x="64" y="159"/>
                    <a:pt x="82" y="159"/>
                  </a:cubicBezTo>
                  <a:cubicBezTo>
                    <a:pt x="101" y="159"/>
                    <a:pt x="119" y="154"/>
                    <a:pt x="135" y="146"/>
                  </a:cubicBezTo>
                  <a:cubicBezTo>
                    <a:pt x="153" y="131"/>
                    <a:pt x="164" y="108"/>
                    <a:pt x="164" y="83"/>
                  </a:cubicBezTo>
                  <a:cubicBezTo>
                    <a:pt x="164" y="78"/>
                    <a:pt x="164" y="74"/>
                    <a:pt x="163" y="70"/>
                  </a:cubicBezTo>
                  <a:cubicBezTo>
                    <a:pt x="154" y="59"/>
                    <a:pt x="148" y="45"/>
                    <a:pt x="145" y="30"/>
                  </a:cubicBezTo>
                  <a:cubicBezTo>
                    <a:pt x="130" y="12"/>
                    <a:pt x="107" y="0"/>
                    <a:pt x="8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Poppins" panose="02000000000000000000" pitchFamily="2" charset="0"/>
                <a:ea typeface="+mn-ea"/>
                <a:cs typeface="Poppins" panose="02000000000000000000" pitchFamily="2" charset="0"/>
              </a:endParaRPr>
            </a:p>
          </p:txBody>
        </p:sp>
        <p:sp>
          <p:nvSpPr>
            <p:cNvPr id="146" name="Freeform 62">
              <a:extLst>
                <a:ext uri="{FF2B5EF4-FFF2-40B4-BE49-F238E27FC236}">
                  <a16:creationId xmlns:a16="http://schemas.microsoft.com/office/drawing/2014/main" xmlns="" id="{8C754A9B-D080-4A9B-B48A-8B44D1500832}"/>
                </a:ext>
              </a:extLst>
            </p:cNvPr>
            <p:cNvSpPr>
              <a:spLocks/>
            </p:cNvSpPr>
            <p:nvPr/>
          </p:nvSpPr>
          <p:spPr bwMode="auto">
            <a:xfrm>
              <a:off x="3346" y="3347"/>
              <a:ext cx="80" cy="186"/>
            </a:xfrm>
            <a:custGeom>
              <a:avLst/>
              <a:gdLst>
                <a:gd name="T0" fmla="*/ 1 w 34"/>
                <a:gd name="T1" fmla="*/ 0 h 79"/>
                <a:gd name="T2" fmla="*/ 0 w 34"/>
                <a:gd name="T3" fmla="*/ 13 h 79"/>
                <a:gd name="T4" fmla="*/ 33 w 34"/>
                <a:gd name="T5" fmla="*/ 79 h 79"/>
                <a:gd name="T6" fmla="*/ 33 w 34"/>
                <a:gd name="T7" fmla="*/ 78 h 79"/>
                <a:gd name="T8" fmla="*/ 34 w 34"/>
                <a:gd name="T9" fmla="*/ 63 h 79"/>
                <a:gd name="T10" fmla="*/ 1 w 34"/>
                <a:gd name="T11" fmla="*/ 0 h 79"/>
              </a:gdLst>
              <a:ahLst/>
              <a:cxnLst>
                <a:cxn ang="0">
                  <a:pos x="T0" y="T1"/>
                </a:cxn>
                <a:cxn ang="0">
                  <a:pos x="T2" y="T3"/>
                </a:cxn>
                <a:cxn ang="0">
                  <a:pos x="T4" y="T5"/>
                </a:cxn>
                <a:cxn ang="0">
                  <a:pos x="T6" y="T7"/>
                </a:cxn>
                <a:cxn ang="0">
                  <a:pos x="T8" y="T9"/>
                </a:cxn>
                <a:cxn ang="0">
                  <a:pos x="T10" y="T11"/>
                </a:cxn>
              </a:cxnLst>
              <a:rect l="0" t="0" r="r" b="b"/>
              <a:pathLst>
                <a:path w="34" h="79">
                  <a:moveTo>
                    <a:pt x="1" y="0"/>
                  </a:moveTo>
                  <a:cubicBezTo>
                    <a:pt x="1" y="4"/>
                    <a:pt x="0" y="9"/>
                    <a:pt x="0" y="13"/>
                  </a:cubicBezTo>
                  <a:cubicBezTo>
                    <a:pt x="0" y="40"/>
                    <a:pt x="13" y="64"/>
                    <a:pt x="33" y="79"/>
                  </a:cubicBezTo>
                  <a:cubicBezTo>
                    <a:pt x="33" y="78"/>
                    <a:pt x="33" y="78"/>
                    <a:pt x="33" y="78"/>
                  </a:cubicBezTo>
                  <a:cubicBezTo>
                    <a:pt x="34" y="73"/>
                    <a:pt x="34" y="68"/>
                    <a:pt x="34" y="63"/>
                  </a:cubicBezTo>
                  <a:cubicBezTo>
                    <a:pt x="34" y="37"/>
                    <a:pt x="21" y="14"/>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Poppins" panose="02000000000000000000" pitchFamily="2" charset="0"/>
                <a:ea typeface="+mn-ea"/>
                <a:cs typeface="Poppins" panose="02000000000000000000" pitchFamily="2" charset="0"/>
              </a:endParaRPr>
            </a:p>
          </p:txBody>
        </p:sp>
        <p:sp>
          <p:nvSpPr>
            <p:cNvPr id="147" name="Freeform 63">
              <a:extLst>
                <a:ext uri="{FF2B5EF4-FFF2-40B4-BE49-F238E27FC236}">
                  <a16:creationId xmlns:a16="http://schemas.microsoft.com/office/drawing/2014/main" xmlns="" id="{72C9F13F-92DD-4C86-8DBE-F4E246925A22}"/>
                </a:ext>
              </a:extLst>
            </p:cNvPr>
            <p:cNvSpPr>
              <a:spLocks/>
            </p:cNvSpPr>
            <p:nvPr/>
          </p:nvSpPr>
          <p:spPr bwMode="auto">
            <a:xfrm>
              <a:off x="3691" y="3252"/>
              <a:ext cx="43" cy="95"/>
            </a:xfrm>
            <a:custGeom>
              <a:avLst/>
              <a:gdLst>
                <a:gd name="T0" fmla="*/ 0 w 18"/>
                <a:gd name="T1" fmla="*/ 0 h 40"/>
                <a:gd name="T2" fmla="*/ 18 w 18"/>
                <a:gd name="T3" fmla="*/ 40 h 40"/>
                <a:gd name="T4" fmla="*/ 0 w 18"/>
                <a:gd name="T5" fmla="*/ 0 h 40"/>
              </a:gdLst>
              <a:ahLst/>
              <a:cxnLst>
                <a:cxn ang="0">
                  <a:pos x="T0" y="T1"/>
                </a:cxn>
                <a:cxn ang="0">
                  <a:pos x="T2" y="T3"/>
                </a:cxn>
                <a:cxn ang="0">
                  <a:pos x="T4" y="T5"/>
                </a:cxn>
              </a:cxnLst>
              <a:rect l="0" t="0" r="r" b="b"/>
              <a:pathLst>
                <a:path w="18" h="40">
                  <a:moveTo>
                    <a:pt x="0" y="0"/>
                  </a:moveTo>
                  <a:cubicBezTo>
                    <a:pt x="3" y="15"/>
                    <a:pt x="9" y="29"/>
                    <a:pt x="18" y="40"/>
                  </a:cubicBezTo>
                  <a:cubicBezTo>
                    <a:pt x="16" y="25"/>
                    <a:pt x="10" y="11"/>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Poppins" panose="02000000000000000000" pitchFamily="2" charset="0"/>
                <a:ea typeface="+mn-ea"/>
                <a:cs typeface="Poppins" panose="02000000000000000000" pitchFamily="2" charset="0"/>
              </a:endParaRPr>
            </a:p>
          </p:txBody>
        </p:sp>
        <p:sp>
          <p:nvSpPr>
            <p:cNvPr id="148" name="Freeform 64">
              <a:extLst>
                <a:ext uri="{FF2B5EF4-FFF2-40B4-BE49-F238E27FC236}">
                  <a16:creationId xmlns:a16="http://schemas.microsoft.com/office/drawing/2014/main" xmlns="" id="{0E2BAC97-5926-4A95-9417-C9187355EBC8}"/>
                </a:ext>
              </a:extLst>
            </p:cNvPr>
            <p:cNvSpPr>
              <a:spLocks/>
            </p:cNvSpPr>
            <p:nvPr/>
          </p:nvSpPr>
          <p:spPr bwMode="auto">
            <a:xfrm>
              <a:off x="3299" y="2767"/>
              <a:ext cx="258" cy="178"/>
            </a:xfrm>
            <a:custGeom>
              <a:avLst/>
              <a:gdLst>
                <a:gd name="T0" fmla="*/ 82 w 109"/>
                <a:gd name="T1" fmla="*/ 0 h 75"/>
                <a:gd name="T2" fmla="*/ 0 w 109"/>
                <a:gd name="T3" fmla="*/ 75 h 75"/>
                <a:gd name="T4" fmla="*/ 87 w 109"/>
                <a:gd name="T5" fmla="*/ 50 h 75"/>
                <a:gd name="T6" fmla="*/ 109 w 109"/>
                <a:gd name="T7" fmla="*/ 4 h 75"/>
                <a:gd name="T8" fmla="*/ 82 w 109"/>
                <a:gd name="T9" fmla="*/ 0 h 75"/>
              </a:gdLst>
              <a:ahLst/>
              <a:cxnLst>
                <a:cxn ang="0">
                  <a:pos x="T0" y="T1"/>
                </a:cxn>
                <a:cxn ang="0">
                  <a:pos x="T2" y="T3"/>
                </a:cxn>
                <a:cxn ang="0">
                  <a:pos x="T4" y="T5"/>
                </a:cxn>
                <a:cxn ang="0">
                  <a:pos x="T6" y="T7"/>
                </a:cxn>
                <a:cxn ang="0">
                  <a:pos x="T8" y="T9"/>
                </a:cxn>
              </a:cxnLst>
              <a:rect l="0" t="0" r="r" b="b"/>
              <a:pathLst>
                <a:path w="109" h="75">
                  <a:moveTo>
                    <a:pt x="82" y="0"/>
                  </a:moveTo>
                  <a:cubicBezTo>
                    <a:pt x="39" y="0"/>
                    <a:pt x="4" y="33"/>
                    <a:pt x="0" y="75"/>
                  </a:cubicBezTo>
                  <a:cubicBezTo>
                    <a:pt x="4" y="74"/>
                    <a:pt x="43" y="63"/>
                    <a:pt x="87" y="50"/>
                  </a:cubicBezTo>
                  <a:cubicBezTo>
                    <a:pt x="89" y="32"/>
                    <a:pt x="97" y="16"/>
                    <a:pt x="109" y="4"/>
                  </a:cubicBezTo>
                  <a:cubicBezTo>
                    <a:pt x="101" y="1"/>
                    <a:pt x="92" y="0"/>
                    <a:pt x="8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Poppins" panose="02000000000000000000" pitchFamily="2" charset="0"/>
                <a:ea typeface="+mn-ea"/>
                <a:cs typeface="Poppins" panose="02000000000000000000" pitchFamily="2" charset="0"/>
              </a:endParaRPr>
            </a:p>
          </p:txBody>
        </p:sp>
        <p:sp>
          <p:nvSpPr>
            <p:cNvPr id="149" name="Freeform 65">
              <a:extLst>
                <a:ext uri="{FF2B5EF4-FFF2-40B4-BE49-F238E27FC236}">
                  <a16:creationId xmlns:a16="http://schemas.microsoft.com/office/drawing/2014/main" xmlns="" id="{7F6B4010-6901-41C7-B67A-F2B061905F04}"/>
                </a:ext>
              </a:extLst>
            </p:cNvPr>
            <p:cNvSpPr>
              <a:spLocks/>
            </p:cNvSpPr>
            <p:nvPr/>
          </p:nvSpPr>
          <p:spPr bwMode="auto">
            <a:xfrm>
              <a:off x="3299" y="2886"/>
              <a:ext cx="229" cy="201"/>
            </a:xfrm>
            <a:custGeom>
              <a:avLst/>
              <a:gdLst>
                <a:gd name="T0" fmla="*/ 87 w 97"/>
                <a:gd name="T1" fmla="*/ 0 h 85"/>
                <a:gd name="T2" fmla="*/ 0 w 97"/>
                <a:gd name="T3" fmla="*/ 25 h 85"/>
                <a:gd name="T4" fmla="*/ 0 w 97"/>
                <a:gd name="T5" fmla="*/ 32 h 85"/>
                <a:gd name="T6" fmla="*/ 19 w 97"/>
                <a:gd name="T7" fmla="*/ 85 h 85"/>
                <a:gd name="T8" fmla="*/ 97 w 97"/>
                <a:gd name="T9" fmla="*/ 49 h 85"/>
                <a:gd name="T10" fmla="*/ 86 w 97"/>
                <a:gd name="T11" fmla="*/ 10 h 85"/>
                <a:gd name="T12" fmla="*/ 87 w 97"/>
                <a:gd name="T13" fmla="*/ 0 h 85"/>
              </a:gdLst>
              <a:ahLst/>
              <a:cxnLst>
                <a:cxn ang="0">
                  <a:pos x="T0" y="T1"/>
                </a:cxn>
                <a:cxn ang="0">
                  <a:pos x="T2" y="T3"/>
                </a:cxn>
                <a:cxn ang="0">
                  <a:pos x="T4" y="T5"/>
                </a:cxn>
                <a:cxn ang="0">
                  <a:pos x="T6" y="T7"/>
                </a:cxn>
                <a:cxn ang="0">
                  <a:pos x="T8" y="T9"/>
                </a:cxn>
                <a:cxn ang="0">
                  <a:pos x="T10" y="T11"/>
                </a:cxn>
                <a:cxn ang="0">
                  <a:pos x="T12" y="T13"/>
                </a:cxn>
              </a:cxnLst>
              <a:rect l="0" t="0" r="r" b="b"/>
              <a:pathLst>
                <a:path w="97" h="85">
                  <a:moveTo>
                    <a:pt x="87" y="0"/>
                  </a:moveTo>
                  <a:cubicBezTo>
                    <a:pt x="43" y="13"/>
                    <a:pt x="4" y="24"/>
                    <a:pt x="0" y="25"/>
                  </a:cubicBezTo>
                  <a:cubicBezTo>
                    <a:pt x="0" y="27"/>
                    <a:pt x="0" y="30"/>
                    <a:pt x="0" y="32"/>
                  </a:cubicBezTo>
                  <a:cubicBezTo>
                    <a:pt x="0" y="52"/>
                    <a:pt x="7" y="71"/>
                    <a:pt x="19" y="85"/>
                  </a:cubicBezTo>
                  <a:cubicBezTo>
                    <a:pt x="39" y="64"/>
                    <a:pt x="66" y="51"/>
                    <a:pt x="97" y="49"/>
                  </a:cubicBezTo>
                  <a:cubicBezTo>
                    <a:pt x="90" y="38"/>
                    <a:pt x="86" y="24"/>
                    <a:pt x="86" y="10"/>
                  </a:cubicBezTo>
                  <a:cubicBezTo>
                    <a:pt x="86" y="7"/>
                    <a:pt x="86" y="3"/>
                    <a:pt x="8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Poppins" panose="02000000000000000000" pitchFamily="2" charset="0"/>
                <a:ea typeface="+mn-ea"/>
                <a:cs typeface="Poppins" panose="02000000000000000000" pitchFamily="2" charset="0"/>
              </a:endParaRPr>
            </a:p>
          </p:txBody>
        </p:sp>
        <p:sp>
          <p:nvSpPr>
            <p:cNvPr id="150" name="Freeform 66">
              <a:extLst>
                <a:ext uri="{FF2B5EF4-FFF2-40B4-BE49-F238E27FC236}">
                  <a16:creationId xmlns:a16="http://schemas.microsoft.com/office/drawing/2014/main" xmlns="" id="{FA95DCE7-C171-40F3-9ABB-65B44417A4A5}"/>
                </a:ext>
              </a:extLst>
            </p:cNvPr>
            <p:cNvSpPr>
              <a:spLocks/>
            </p:cNvSpPr>
            <p:nvPr/>
          </p:nvSpPr>
          <p:spPr bwMode="auto">
            <a:xfrm>
              <a:off x="3502" y="2777"/>
              <a:ext cx="187" cy="239"/>
            </a:xfrm>
            <a:custGeom>
              <a:avLst/>
              <a:gdLst>
                <a:gd name="T0" fmla="*/ 23 w 79"/>
                <a:gd name="T1" fmla="*/ 0 h 101"/>
                <a:gd name="T2" fmla="*/ 1 w 79"/>
                <a:gd name="T3" fmla="*/ 46 h 101"/>
                <a:gd name="T4" fmla="*/ 0 w 79"/>
                <a:gd name="T5" fmla="*/ 56 h 101"/>
                <a:gd name="T6" fmla="*/ 11 w 79"/>
                <a:gd name="T7" fmla="*/ 95 h 101"/>
                <a:gd name="T8" fmla="*/ 17 w 79"/>
                <a:gd name="T9" fmla="*/ 95 h 101"/>
                <a:gd name="T10" fmla="*/ 55 w 79"/>
                <a:gd name="T11" fmla="*/ 101 h 101"/>
                <a:gd name="T12" fmla="*/ 79 w 79"/>
                <a:gd name="T13" fmla="*/ 84 h 101"/>
                <a:gd name="T14" fmla="*/ 79 w 79"/>
                <a:gd name="T15" fmla="*/ 78 h 101"/>
                <a:gd name="T16" fmla="*/ 23 w 79"/>
                <a:gd name="T17"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 h="101">
                  <a:moveTo>
                    <a:pt x="23" y="0"/>
                  </a:moveTo>
                  <a:cubicBezTo>
                    <a:pt x="11" y="12"/>
                    <a:pt x="3" y="28"/>
                    <a:pt x="1" y="46"/>
                  </a:cubicBezTo>
                  <a:cubicBezTo>
                    <a:pt x="0" y="49"/>
                    <a:pt x="0" y="53"/>
                    <a:pt x="0" y="56"/>
                  </a:cubicBezTo>
                  <a:cubicBezTo>
                    <a:pt x="0" y="70"/>
                    <a:pt x="4" y="84"/>
                    <a:pt x="11" y="95"/>
                  </a:cubicBezTo>
                  <a:cubicBezTo>
                    <a:pt x="13" y="95"/>
                    <a:pt x="15" y="95"/>
                    <a:pt x="17" y="95"/>
                  </a:cubicBezTo>
                  <a:cubicBezTo>
                    <a:pt x="30" y="95"/>
                    <a:pt x="43" y="97"/>
                    <a:pt x="55" y="101"/>
                  </a:cubicBezTo>
                  <a:cubicBezTo>
                    <a:pt x="62" y="95"/>
                    <a:pt x="70" y="89"/>
                    <a:pt x="79" y="84"/>
                  </a:cubicBezTo>
                  <a:cubicBezTo>
                    <a:pt x="79" y="82"/>
                    <a:pt x="79" y="80"/>
                    <a:pt x="79" y="78"/>
                  </a:cubicBezTo>
                  <a:cubicBezTo>
                    <a:pt x="79" y="42"/>
                    <a:pt x="56" y="11"/>
                    <a:pt x="2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Poppins" panose="02000000000000000000" pitchFamily="2" charset="0"/>
                <a:ea typeface="+mn-ea"/>
                <a:cs typeface="Poppins" panose="02000000000000000000" pitchFamily="2" charset="0"/>
              </a:endParaRPr>
            </a:p>
          </p:txBody>
        </p:sp>
        <p:sp>
          <p:nvSpPr>
            <p:cNvPr id="151" name="Freeform 67">
              <a:extLst>
                <a:ext uri="{FF2B5EF4-FFF2-40B4-BE49-F238E27FC236}">
                  <a16:creationId xmlns:a16="http://schemas.microsoft.com/office/drawing/2014/main" xmlns="" id="{0FD8A8B5-5DB2-4464-9114-2F2C6D3C6399}"/>
                </a:ext>
              </a:extLst>
            </p:cNvPr>
            <p:cNvSpPr>
              <a:spLocks/>
            </p:cNvSpPr>
            <p:nvPr/>
          </p:nvSpPr>
          <p:spPr bwMode="auto">
            <a:xfrm>
              <a:off x="3632" y="2975"/>
              <a:ext cx="57" cy="60"/>
            </a:xfrm>
            <a:custGeom>
              <a:avLst/>
              <a:gdLst>
                <a:gd name="T0" fmla="*/ 24 w 24"/>
                <a:gd name="T1" fmla="*/ 0 h 25"/>
                <a:gd name="T2" fmla="*/ 0 w 24"/>
                <a:gd name="T3" fmla="*/ 17 h 25"/>
                <a:gd name="T4" fmla="*/ 18 w 24"/>
                <a:gd name="T5" fmla="*/ 25 h 25"/>
                <a:gd name="T6" fmla="*/ 24 w 24"/>
                <a:gd name="T7" fmla="*/ 0 h 25"/>
              </a:gdLst>
              <a:ahLst/>
              <a:cxnLst>
                <a:cxn ang="0">
                  <a:pos x="T0" y="T1"/>
                </a:cxn>
                <a:cxn ang="0">
                  <a:pos x="T2" y="T3"/>
                </a:cxn>
                <a:cxn ang="0">
                  <a:pos x="T4" y="T5"/>
                </a:cxn>
                <a:cxn ang="0">
                  <a:pos x="T6" y="T7"/>
                </a:cxn>
              </a:cxnLst>
              <a:rect l="0" t="0" r="r" b="b"/>
              <a:pathLst>
                <a:path w="24" h="25">
                  <a:moveTo>
                    <a:pt x="24" y="0"/>
                  </a:moveTo>
                  <a:cubicBezTo>
                    <a:pt x="15" y="5"/>
                    <a:pt x="7" y="11"/>
                    <a:pt x="0" y="17"/>
                  </a:cubicBezTo>
                  <a:cubicBezTo>
                    <a:pt x="6" y="20"/>
                    <a:pt x="12" y="22"/>
                    <a:pt x="18" y="25"/>
                  </a:cubicBezTo>
                  <a:cubicBezTo>
                    <a:pt x="21" y="18"/>
                    <a:pt x="23" y="9"/>
                    <a:pt x="2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Poppins" panose="02000000000000000000" pitchFamily="2" charset="0"/>
                <a:ea typeface="+mn-ea"/>
                <a:cs typeface="Poppins" panose="02000000000000000000" pitchFamily="2" charset="0"/>
              </a:endParaRPr>
            </a:p>
          </p:txBody>
        </p:sp>
        <p:sp>
          <p:nvSpPr>
            <p:cNvPr id="152" name="Freeform 68">
              <a:extLst>
                <a:ext uri="{FF2B5EF4-FFF2-40B4-BE49-F238E27FC236}">
                  <a16:creationId xmlns:a16="http://schemas.microsoft.com/office/drawing/2014/main" xmlns="" id="{6947AB3D-E9C7-4953-866B-D0D33EB99411}"/>
                </a:ext>
              </a:extLst>
            </p:cNvPr>
            <p:cNvSpPr>
              <a:spLocks/>
            </p:cNvSpPr>
            <p:nvPr/>
          </p:nvSpPr>
          <p:spPr bwMode="auto">
            <a:xfrm>
              <a:off x="3344" y="3001"/>
              <a:ext cx="331" cy="157"/>
            </a:xfrm>
            <a:custGeom>
              <a:avLst/>
              <a:gdLst>
                <a:gd name="T0" fmla="*/ 84 w 140"/>
                <a:gd name="T1" fmla="*/ 0 h 66"/>
                <a:gd name="T2" fmla="*/ 78 w 140"/>
                <a:gd name="T3" fmla="*/ 0 h 66"/>
                <a:gd name="T4" fmla="*/ 0 w 140"/>
                <a:gd name="T5" fmla="*/ 36 h 66"/>
                <a:gd name="T6" fmla="*/ 63 w 140"/>
                <a:gd name="T7" fmla="*/ 66 h 66"/>
                <a:gd name="T8" fmla="*/ 140 w 140"/>
                <a:gd name="T9" fmla="*/ 14 h 66"/>
                <a:gd name="T10" fmla="*/ 122 w 140"/>
                <a:gd name="T11" fmla="*/ 6 h 66"/>
                <a:gd name="T12" fmla="*/ 84 w 140"/>
                <a:gd name="T13" fmla="*/ 0 h 66"/>
              </a:gdLst>
              <a:ahLst/>
              <a:cxnLst>
                <a:cxn ang="0">
                  <a:pos x="T0" y="T1"/>
                </a:cxn>
                <a:cxn ang="0">
                  <a:pos x="T2" y="T3"/>
                </a:cxn>
                <a:cxn ang="0">
                  <a:pos x="T4" y="T5"/>
                </a:cxn>
                <a:cxn ang="0">
                  <a:pos x="T6" y="T7"/>
                </a:cxn>
                <a:cxn ang="0">
                  <a:pos x="T8" y="T9"/>
                </a:cxn>
                <a:cxn ang="0">
                  <a:pos x="T10" y="T11"/>
                </a:cxn>
                <a:cxn ang="0">
                  <a:pos x="T12" y="T13"/>
                </a:cxn>
              </a:cxnLst>
              <a:rect l="0" t="0" r="r" b="b"/>
              <a:pathLst>
                <a:path w="140" h="66">
                  <a:moveTo>
                    <a:pt x="84" y="0"/>
                  </a:moveTo>
                  <a:cubicBezTo>
                    <a:pt x="82" y="0"/>
                    <a:pt x="80" y="0"/>
                    <a:pt x="78" y="0"/>
                  </a:cubicBezTo>
                  <a:cubicBezTo>
                    <a:pt x="47" y="2"/>
                    <a:pt x="20" y="15"/>
                    <a:pt x="0" y="36"/>
                  </a:cubicBezTo>
                  <a:cubicBezTo>
                    <a:pt x="15" y="54"/>
                    <a:pt x="38" y="66"/>
                    <a:pt x="63" y="66"/>
                  </a:cubicBezTo>
                  <a:cubicBezTo>
                    <a:pt x="98" y="66"/>
                    <a:pt x="128" y="45"/>
                    <a:pt x="140" y="14"/>
                  </a:cubicBezTo>
                  <a:cubicBezTo>
                    <a:pt x="134" y="11"/>
                    <a:pt x="128" y="9"/>
                    <a:pt x="122" y="6"/>
                  </a:cubicBezTo>
                  <a:cubicBezTo>
                    <a:pt x="110" y="2"/>
                    <a:pt x="97" y="0"/>
                    <a:pt x="8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Poppins" panose="02000000000000000000" pitchFamily="2" charset="0"/>
                <a:ea typeface="+mn-ea"/>
                <a:cs typeface="Poppins" panose="02000000000000000000" pitchFamily="2" charset="0"/>
              </a:endParaRPr>
            </a:p>
          </p:txBody>
        </p:sp>
        <p:sp>
          <p:nvSpPr>
            <p:cNvPr id="153" name="Freeform 69">
              <a:extLst>
                <a:ext uri="{FF2B5EF4-FFF2-40B4-BE49-F238E27FC236}">
                  <a16:creationId xmlns:a16="http://schemas.microsoft.com/office/drawing/2014/main" xmlns="" id="{1D1CBFE3-F335-4FE5-B5A6-48BD915D0E6A}"/>
                </a:ext>
              </a:extLst>
            </p:cNvPr>
            <p:cNvSpPr>
              <a:spLocks/>
            </p:cNvSpPr>
            <p:nvPr/>
          </p:nvSpPr>
          <p:spPr bwMode="auto">
            <a:xfrm>
              <a:off x="3902" y="2801"/>
              <a:ext cx="206" cy="160"/>
            </a:xfrm>
            <a:custGeom>
              <a:avLst/>
              <a:gdLst>
                <a:gd name="T0" fmla="*/ 6 w 87"/>
                <a:gd name="T1" fmla="*/ 0 h 68"/>
                <a:gd name="T2" fmla="*/ 0 w 87"/>
                <a:gd name="T3" fmla="*/ 0 h 68"/>
                <a:gd name="T4" fmla="*/ 87 w 87"/>
                <a:gd name="T5" fmla="*/ 68 h 68"/>
                <a:gd name="T6" fmla="*/ 6 w 87"/>
                <a:gd name="T7" fmla="*/ 0 h 68"/>
              </a:gdLst>
              <a:ahLst/>
              <a:cxnLst>
                <a:cxn ang="0">
                  <a:pos x="T0" y="T1"/>
                </a:cxn>
                <a:cxn ang="0">
                  <a:pos x="T2" y="T3"/>
                </a:cxn>
                <a:cxn ang="0">
                  <a:pos x="T4" y="T5"/>
                </a:cxn>
                <a:cxn ang="0">
                  <a:pos x="T6" y="T7"/>
                </a:cxn>
              </a:cxnLst>
              <a:rect l="0" t="0" r="r" b="b"/>
              <a:pathLst>
                <a:path w="87" h="68">
                  <a:moveTo>
                    <a:pt x="6" y="0"/>
                  </a:moveTo>
                  <a:cubicBezTo>
                    <a:pt x="4" y="0"/>
                    <a:pt x="2" y="0"/>
                    <a:pt x="0" y="0"/>
                  </a:cubicBezTo>
                  <a:cubicBezTo>
                    <a:pt x="26" y="18"/>
                    <a:pt x="64" y="50"/>
                    <a:pt x="87" y="68"/>
                  </a:cubicBezTo>
                  <a:cubicBezTo>
                    <a:pt x="80" y="29"/>
                    <a:pt x="46" y="0"/>
                    <a:pt x="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Poppins" panose="02000000000000000000" pitchFamily="2" charset="0"/>
                <a:ea typeface="+mn-ea"/>
                <a:cs typeface="Poppins" panose="02000000000000000000" pitchFamily="2" charset="0"/>
              </a:endParaRPr>
            </a:p>
          </p:txBody>
        </p:sp>
        <p:sp>
          <p:nvSpPr>
            <p:cNvPr id="154" name="Freeform 70">
              <a:extLst>
                <a:ext uri="{FF2B5EF4-FFF2-40B4-BE49-F238E27FC236}">
                  <a16:creationId xmlns:a16="http://schemas.microsoft.com/office/drawing/2014/main" xmlns="" id="{1D382F2D-886C-464D-B2B5-EA3F49D36C28}"/>
                </a:ext>
              </a:extLst>
            </p:cNvPr>
            <p:cNvSpPr>
              <a:spLocks/>
            </p:cNvSpPr>
            <p:nvPr/>
          </p:nvSpPr>
          <p:spPr bwMode="auto">
            <a:xfrm>
              <a:off x="3845" y="2801"/>
              <a:ext cx="265" cy="309"/>
            </a:xfrm>
            <a:custGeom>
              <a:avLst/>
              <a:gdLst>
                <a:gd name="T0" fmla="*/ 24 w 112"/>
                <a:gd name="T1" fmla="*/ 0 h 131"/>
                <a:gd name="T2" fmla="*/ 0 w 112"/>
                <a:gd name="T3" fmla="*/ 6 h 131"/>
                <a:gd name="T4" fmla="*/ 11 w 112"/>
                <a:gd name="T5" fmla="*/ 46 h 131"/>
                <a:gd name="T6" fmla="*/ 9 w 112"/>
                <a:gd name="T7" fmla="*/ 62 h 131"/>
                <a:gd name="T8" fmla="*/ 97 w 112"/>
                <a:gd name="T9" fmla="*/ 131 h 131"/>
                <a:gd name="T10" fmla="*/ 112 w 112"/>
                <a:gd name="T11" fmla="*/ 83 h 131"/>
                <a:gd name="T12" fmla="*/ 111 w 112"/>
                <a:gd name="T13" fmla="*/ 68 h 131"/>
                <a:gd name="T14" fmla="*/ 24 w 112"/>
                <a:gd name="T15" fmla="*/ 0 h 1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 h="131">
                  <a:moveTo>
                    <a:pt x="24" y="0"/>
                  </a:moveTo>
                  <a:cubicBezTo>
                    <a:pt x="16" y="1"/>
                    <a:pt x="7" y="3"/>
                    <a:pt x="0" y="6"/>
                  </a:cubicBezTo>
                  <a:cubicBezTo>
                    <a:pt x="7" y="17"/>
                    <a:pt x="11" y="31"/>
                    <a:pt x="11" y="46"/>
                  </a:cubicBezTo>
                  <a:cubicBezTo>
                    <a:pt x="11" y="51"/>
                    <a:pt x="10" y="57"/>
                    <a:pt x="9" y="62"/>
                  </a:cubicBezTo>
                  <a:cubicBezTo>
                    <a:pt x="49" y="69"/>
                    <a:pt x="81" y="95"/>
                    <a:pt x="97" y="131"/>
                  </a:cubicBezTo>
                  <a:cubicBezTo>
                    <a:pt x="107" y="117"/>
                    <a:pt x="112" y="100"/>
                    <a:pt x="112" y="83"/>
                  </a:cubicBezTo>
                  <a:cubicBezTo>
                    <a:pt x="112" y="78"/>
                    <a:pt x="112" y="73"/>
                    <a:pt x="111" y="68"/>
                  </a:cubicBezTo>
                  <a:cubicBezTo>
                    <a:pt x="88" y="50"/>
                    <a:pt x="50" y="18"/>
                    <a:pt x="2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Poppins" panose="02000000000000000000" pitchFamily="2" charset="0"/>
                <a:ea typeface="+mn-ea"/>
                <a:cs typeface="Poppins" panose="02000000000000000000" pitchFamily="2" charset="0"/>
              </a:endParaRPr>
            </a:p>
          </p:txBody>
        </p:sp>
        <p:sp>
          <p:nvSpPr>
            <p:cNvPr id="155" name="Freeform 71">
              <a:extLst>
                <a:ext uri="{FF2B5EF4-FFF2-40B4-BE49-F238E27FC236}">
                  <a16:creationId xmlns:a16="http://schemas.microsoft.com/office/drawing/2014/main" xmlns="" id="{17DA1B3E-BE5D-44EA-96F5-7F62C56D9898}"/>
                </a:ext>
              </a:extLst>
            </p:cNvPr>
            <p:cNvSpPr>
              <a:spLocks/>
            </p:cNvSpPr>
            <p:nvPr/>
          </p:nvSpPr>
          <p:spPr bwMode="auto">
            <a:xfrm>
              <a:off x="3722" y="2815"/>
              <a:ext cx="149" cy="146"/>
            </a:xfrm>
            <a:custGeom>
              <a:avLst/>
              <a:gdLst>
                <a:gd name="T0" fmla="*/ 52 w 63"/>
                <a:gd name="T1" fmla="*/ 0 h 62"/>
                <a:gd name="T2" fmla="*/ 0 w 63"/>
                <a:gd name="T3" fmla="*/ 62 h 62"/>
                <a:gd name="T4" fmla="*/ 41 w 63"/>
                <a:gd name="T5" fmla="*/ 54 h 62"/>
                <a:gd name="T6" fmla="*/ 61 w 63"/>
                <a:gd name="T7" fmla="*/ 56 h 62"/>
                <a:gd name="T8" fmla="*/ 63 w 63"/>
                <a:gd name="T9" fmla="*/ 40 h 62"/>
                <a:gd name="T10" fmla="*/ 52 w 63"/>
                <a:gd name="T11" fmla="*/ 0 h 62"/>
              </a:gdLst>
              <a:ahLst/>
              <a:cxnLst>
                <a:cxn ang="0">
                  <a:pos x="T0" y="T1"/>
                </a:cxn>
                <a:cxn ang="0">
                  <a:pos x="T2" y="T3"/>
                </a:cxn>
                <a:cxn ang="0">
                  <a:pos x="T4" y="T5"/>
                </a:cxn>
                <a:cxn ang="0">
                  <a:pos x="T6" y="T7"/>
                </a:cxn>
                <a:cxn ang="0">
                  <a:pos x="T8" y="T9"/>
                </a:cxn>
                <a:cxn ang="0">
                  <a:pos x="T10" y="T11"/>
                </a:cxn>
              </a:cxnLst>
              <a:rect l="0" t="0" r="r" b="b"/>
              <a:pathLst>
                <a:path w="63" h="62">
                  <a:moveTo>
                    <a:pt x="52" y="0"/>
                  </a:moveTo>
                  <a:cubicBezTo>
                    <a:pt x="25" y="10"/>
                    <a:pt x="6" y="33"/>
                    <a:pt x="0" y="62"/>
                  </a:cubicBezTo>
                  <a:cubicBezTo>
                    <a:pt x="13" y="57"/>
                    <a:pt x="27" y="54"/>
                    <a:pt x="41" y="54"/>
                  </a:cubicBezTo>
                  <a:cubicBezTo>
                    <a:pt x="48" y="54"/>
                    <a:pt x="55" y="55"/>
                    <a:pt x="61" y="56"/>
                  </a:cubicBezTo>
                  <a:cubicBezTo>
                    <a:pt x="62" y="51"/>
                    <a:pt x="63" y="45"/>
                    <a:pt x="63" y="40"/>
                  </a:cubicBezTo>
                  <a:cubicBezTo>
                    <a:pt x="63" y="25"/>
                    <a:pt x="59" y="11"/>
                    <a:pt x="5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Poppins" panose="02000000000000000000" pitchFamily="2" charset="0"/>
                <a:ea typeface="+mn-ea"/>
                <a:cs typeface="Poppins" panose="02000000000000000000" pitchFamily="2" charset="0"/>
              </a:endParaRPr>
            </a:p>
          </p:txBody>
        </p:sp>
        <p:sp>
          <p:nvSpPr>
            <p:cNvPr id="156" name="Freeform 72">
              <a:extLst>
                <a:ext uri="{FF2B5EF4-FFF2-40B4-BE49-F238E27FC236}">
                  <a16:creationId xmlns:a16="http://schemas.microsoft.com/office/drawing/2014/main" xmlns="" id="{FAACB4F4-E256-4439-AF7A-B4CEE1789BC1}"/>
                </a:ext>
              </a:extLst>
            </p:cNvPr>
            <p:cNvSpPr>
              <a:spLocks/>
            </p:cNvSpPr>
            <p:nvPr/>
          </p:nvSpPr>
          <p:spPr bwMode="auto">
            <a:xfrm>
              <a:off x="3720" y="2942"/>
              <a:ext cx="355" cy="187"/>
            </a:xfrm>
            <a:custGeom>
              <a:avLst/>
              <a:gdLst>
                <a:gd name="T0" fmla="*/ 42 w 150"/>
                <a:gd name="T1" fmla="*/ 0 h 79"/>
                <a:gd name="T2" fmla="*/ 1 w 150"/>
                <a:gd name="T3" fmla="*/ 8 h 79"/>
                <a:gd name="T4" fmla="*/ 0 w 150"/>
                <a:gd name="T5" fmla="*/ 23 h 79"/>
                <a:gd name="T6" fmla="*/ 10 w 150"/>
                <a:gd name="T7" fmla="*/ 61 h 79"/>
                <a:gd name="T8" fmla="*/ 70 w 150"/>
                <a:gd name="T9" fmla="*/ 35 h 79"/>
                <a:gd name="T10" fmla="*/ 143 w 150"/>
                <a:gd name="T11" fmla="*/ 79 h 79"/>
                <a:gd name="T12" fmla="*/ 150 w 150"/>
                <a:gd name="T13" fmla="*/ 71 h 79"/>
                <a:gd name="T14" fmla="*/ 62 w 150"/>
                <a:gd name="T15" fmla="*/ 2 h 79"/>
                <a:gd name="T16" fmla="*/ 42 w 150"/>
                <a:gd name="T17"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0" h="79">
                  <a:moveTo>
                    <a:pt x="42" y="0"/>
                  </a:moveTo>
                  <a:cubicBezTo>
                    <a:pt x="28" y="0"/>
                    <a:pt x="14" y="3"/>
                    <a:pt x="1" y="8"/>
                  </a:cubicBezTo>
                  <a:cubicBezTo>
                    <a:pt x="1" y="12"/>
                    <a:pt x="0" y="17"/>
                    <a:pt x="0" y="23"/>
                  </a:cubicBezTo>
                  <a:cubicBezTo>
                    <a:pt x="0" y="36"/>
                    <a:pt x="4" y="50"/>
                    <a:pt x="10" y="61"/>
                  </a:cubicBezTo>
                  <a:cubicBezTo>
                    <a:pt x="25" y="45"/>
                    <a:pt x="46" y="35"/>
                    <a:pt x="70" y="35"/>
                  </a:cubicBezTo>
                  <a:cubicBezTo>
                    <a:pt x="101" y="35"/>
                    <a:pt x="129" y="53"/>
                    <a:pt x="143" y="79"/>
                  </a:cubicBezTo>
                  <a:cubicBezTo>
                    <a:pt x="145" y="76"/>
                    <a:pt x="148" y="74"/>
                    <a:pt x="150" y="71"/>
                  </a:cubicBezTo>
                  <a:cubicBezTo>
                    <a:pt x="134" y="35"/>
                    <a:pt x="102" y="9"/>
                    <a:pt x="62" y="2"/>
                  </a:cubicBezTo>
                  <a:cubicBezTo>
                    <a:pt x="56" y="1"/>
                    <a:pt x="49" y="0"/>
                    <a:pt x="4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Poppins" panose="02000000000000000000" pitchFamily="2" charset="0"/>
                <a:ea typeface="+mn-ea"/>
                <a:cs typeface="Poppins" panose="02000000000000000000" pitchFamily="2" charset="0"/>
              </a:endParaRPr>
            </a:p>
          </p:txBody>
        </p:sp>
        <p:sp>
          <p:nvSpPr>
            <p:cNvPr id="157" name="Freeform 73">
              <a:extLst>
                <a:ext uri="{FF2B5EF4-FFF2-40B4-BE49-F238E27FC236}">
                  <a16:creationId xmlns:a16="http://schemas.microsoft.com/office/drawing/2014/main" xmlns="" id="{36650C73-5B1D-4413-8C2A-BD5AF94733C1}"/>
                </a:ext>
              </a:extLst>
            </p:cNvPr>
            <p:cNvSpPr>
              <a:spLocks/>
            </p:cNvSpPr>
            <p:nvPr/>
          </p:nvSpPr>
          <p:spPr bwMode="auto">
            <a:xfrm>
              <a:off x="3743" y="3025"/>
              <a:ext cx="315" cy="166"/>
            </a:xfrm>
            <a:custGeom>
              <a:avLst/>
              <a:gdLst>
                <a:gd name="T0" fmla="*/ 60 w 133"/>
                <a:gd name="T1" fmla="*/ 0 h 70"/>
                <a:gd name="T2" fmla="*/ 0 w 133"/>
                <a:gd name="T3" fmla="*/ 26 h 70"/>
                <a:gd name="T4" fmla="*/ 0 w 133"/>
                <a:gd name="T5" fmla="*/ 27 h 70"/>
                <a:gd name="T6" fmla="*/ 16 w 133"/>
                <a:gd name="T7" fmla="*/ 47 h 70"/>
                <a:gd name="T8" fmla="*/ 73 w 133"/>
                <a:gd name="T9" fmla="*/ 70 h 70"/>
                <a:gd name="T10" fmla="*/ 133 w 133"/>
                <a:gd name="T11" fmla="*/ 44 h 70"/>
                <a:gd name="T12" fmla="*/ 60 w 133"/>
                <a:gd name="T13" fmla="*/ 0 h 70"/>
              </a:gdLst>
              <a:ahLst/>
              <a:cxnLst>
                <a:cxn ang="0">
                  <a:pos x="T0" y="T1"/>
                </a:cxn>
                <a:cxn ang="0">
                  <a:pos x="T2" y="T3"/>
                </a:cxn>
                <a:cxn ang="0">
                  <a:pos x="T4" y="T5"/>
                </a:cxn>
                <a:cxn ang="0">
                  <a:pos x="T6" y="T7"/>
                </a:cxn>
                <a:cxn ang="0">
                  <a:pos x="T8" y="T9"/>
                </a:cxn>
                <a:cxn ang="0">
                  <a:pos x="T10" y="T11"/>
                </a:cxn>
                <a:cxn ang="0">
                  <a:pos x="T12" y="T13"/>
                </a:cxn>
              </a:cxnLst>
              <a:rect l="0" t="0" r="r" b="b"/>
              <a:pathLst>
                <a:path w="133" h="70">
                  <a:moveTo>
                    <a:pt x="60" y="0"/>
                  </a:moveTo>
                  <a:cubicBezTo>
                    <a:pt x="36" y="0"/>
                    <a:pt x="15" y="10"/>
                    <a:pt x="0" y="26"/>
                  </a:cubicBezTo>
                  <a:cubicBezTo>
                    <a:pt x="0" y="26"/>
                    <a:pt x="0" y="27"/>
                    <a:pt x="0" y="27"/>
                  </a:cubicBezTo>
                  <a:cubicBezTo>
                    <a:pt x="6" y="33"/>
                    <a:pt x="11" y="40"/>
                    <a:pt x="16" y="47"/>
                  </a:cubicBezTo>
                  <a:cubicBezTo>
                    <a:pt x="30" y="61"/>
                    <a:pt x="51" y="70"/>
                    <a:pt x="73" y="70"/>
                  </a:cubicBezTo>
                  <a:cubicBezTo>
                    <a:pt x="96" y="70"/>
                    <a:pt x="118" y="60"/>
                    <a:pt x="133" y="44"/>
                  </a:cubicBezTo>
                  <a:cubicBezTo>
                    <a:pt x="119" y="18"/>
                    <a:pt x="91" y="0"/>
                    <a:pt x="6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Poppins" panose="02000000000000000000" pitchFamily="2" charset="0"/>
                <a:ea typeface="+mn-ea"/>
                <a:cs typeface="Poppins" panose="02000000000000000000" pitchFamily="2" charset="0"/>
              </a:endParaRPr>
            </a:p>
          </p:txBody>
        </p:sp>
        <p:sp>
          <p:nvSpPr>
            <p:cNvPr id="158" name="Freeform 74">
              <a:extLst>
                <a:ext uri="{FF2B5EF4-FFF2-40B4-BE49-F238E27FC236}">
                  <a16:creationId xmlns:a16="http://schemas.microsoft.com/office/drawing/2014/main" xmlns="" id="{EAC333D5-FD36-43C9-96BC-0C319ABFB170}"/>
                </a:ext>
              </a:extLst>
            </p:cNvPr>
            <p:cNvSpPr>
              <a:spLocks/>
            </p:cNvSpPr>
            <p:nvPr/>
          </p:nvSpPr>
          <p:spPr bwMode="auto">
            <a:xfrm>
              <a:off x="3743" y="3089"/>
              <a:ext cx="38" cy="47"/>
            </a:xfrm>
            <a:custGeom>
              <a:avLst/>
              <a:gdLst>
                <a:gd name="T0" fmla="*/ 0 w 16"/>
                <a:gd name="T1" fmla="*/ 0 h 20"/>
                <a:gd name="T2" fmla="*/ 16 w 16"/>
                <a:gd name="T3" fmla="*/ 20 h 20"/>
                <a:gd name="T4" fmla="*/ 0 w 16"/>
                <a:gd name="T5" fmla="*/ 0 h 20"/>
              </a:gdLst>
              <a:ahLst/>
              <a:cxnLst>
                <a:cxn ang="0">
                  <a:pos x="T0" y="T1"/>
                </a:cxn>
                <a:cxn ang="0">
                  <a:pos x="T2" y="T3"/>
                </a:cxn>
                <a:cxn ang="0">
                  <a:pos x="T4" y="T5"/>
                </a:cxn>
              </a:cxnLst>
              <a:rect l="0" t="0" r="r" b="b"/>
              <a:pathLst>
                <a:path w="16" h="20">
                  <a:moveTo>
                    <a:pt x="0" y="0"/>
                  </a:moveTo>
                  <a:cubicBezTo>
                    <a:pt x="4" y="7"/>
                    <a:pt x="9" y="14"/>
                    <a:pt x="16" y="20"/>
                  </a:cubicBezTo>
                  <a:cubicBezTo>
                    <a:pt x="11" y="13"/>
                    <a:pt x="6" y="6"/>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Poppins" panose="02000000000000000000" pitchFamily="2" charset="0"/>
                <a:ea typeface="+mn-ea"/>
                <a:cs typeface="Poppins" panose="02000000000000000000" pitchFamily="2" charset="0"/>
              </a:endParaRPr>
            </a:p>
          </p:txBody>
        </p:sp>
        <p:sp>
          <p:nvSpPr>
            <p:cNvPr id="159" name="Freeform 75">
              <a:extLst>
                <a:ext uri="{FF2B5EF4-FFF2-40B4-BE49-F238E27FC236}">
                  <a16:creationId xmlns:a16="http://schemas.microsoft.com/office/drawing/2014/main" xmlns="" id="{3821D09F-3EE5-4AA2-9B31-897E12C932A1}"/>
                </a:ext>
              </a:extLst>
            </p:cNvPr>
            <p:cNvSpPr>
              <a:spLocks/>
            </p:cNvSpPr>
            <p:nvPr/>
          </p:nvSpPr>
          <p:spPr bwMode="auto">
            <a:xfrm>
              <a:off x="2608" y="3642"/>
              <a:ext cx="16" cy="19"/>
            </a:xfrm>
            <a:custGeom>
              <a:avLst/>
              <a:gdLst>
                <a:gd name="T0" fmla="*/ 1 w 7"/>
                <a:gd name="T1" fmla="*/ 0 h 8"/>
                <a:gd name="T2" fmla="*/ 0 w 7"/>
                <a:gd name="T3" fmla="*/ 7 h 8"/>
                <a:gd name="T4" fmla="*/ 7 w 7"/>
                <a:gd name="T5" fmla="*/ 8 h 8"/>
                <a:gd name="T6" fmla="*/ 1 w 7"/>
                <a:gd name="T7" fmla="*/ 0 h 8"/>
              </a:gdLst>
              <a:ahLst/>
              <a:cxnLst>
                <a:cxn ang="0">
                  <a:pos x="T0" y="T1"/>
                </a:cxn>
                <a:cxn ang="0">
                  <a:pos x="T2" y="T3"/>
                </a:cxn>
                <a:cxn ang="0">
                  <a:pos x="T4" y="T5"/>
                </a:cxn>
                <a:cxn ang="0">
                  <a:pos x="T6" y="T7"/>
                </a:cxn>
              </a:cxnLst>
              <a:rect l="0" t="0" r="r" b="b"/>
              <a:pathLst>
                <a:path w="7" h="8">
                  <a:moveTo>
                    <a:pt x="1" y="0"/>
                  </a:moveTo>
                  <a:cubicBezTo>
                    <a:pt x="0" y="3"/>
                    <a:pt x="0" y="5"/>
                    <a:pt x="0" y="7"/>
                  </a:cubicBezTo>
                  <a:cubicBezTo>
                    <a:pt x="7" y="8"/>
                    <a:pt x="7" y="8"/>
                    <a:pt x="7" y="8"/>
                  </a:cubicBezTo>
                  <a:cubicBezTo>
                    <a:pt x="5" y="5"/>
                    <a:pt x="3" y="3"/>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Poppins" panose="02000000000000000000" pitchFamily="2" charset="0"/>
                <a:ea typeface="+mn-ea"/>
                <a:cs typeface="Poppins" panose="02000000000000000000" pitchFamily="2" charset="0"/>
              </a:endParaRPr>
            </a:p>
          </p:txBody>
        </p:sp>
        <p:sp>
          <p:nvSpPr>
            <p:cNvPr id="160" name="Freeform 76">
              <a:extLst>
                <a:ext uri="{FF2B5EF4-FFF2-40B4-BE49-F238E27FC236}">
                  <a16:creationId xmlns:a16="http://schemas.microsoft.com/office/drawing/2014/main" xmlns="" id="{C39EC588-8AD9-45A8-9CAF-F1A5DC0A27A0}"/>
                </a:ext>
              </a:extLst>
            </p:cNvPr>
            <p:cNvSpPr>
              <a:spLocks/>
            </p:cNvSpPr>
            <p:nvPr/>
          </p:nvSpPr>
          <p:spPr bwMode="auto">
            <a:xfrm>
              <a:off x="2560" y="3659"/>
              <a:ext cx="223" cy="144"/>
            </a:xfrm>
            <a:custGeom>
              <a:avLst/>
              <a:gdLst>
                <a:gd name="T0" fmla="*/ 20 w 94"/>
                <a:gd name="T1" fmla="*/ 0 h 61"/>
                <a:gd name="T2" fmla="*/ 0 w 94"/>
                <a:gd name="T3" fmla="*/ 49 h 61"/>
                <a:gd name="T4" fmla="*/ 37 w 94"/>
                <a:gd name="T5" fmla="*/ 61 h 61"/>
                <a:gd name="T6" fmla="*/ 94 w 94"/>
                <a:gd name="T7" fmla="*/ 26 h 61"/>
                <a:gd name="T8" fmla="*/ 89 w 94"/>
                <a:gd name="T9" fmla="*/ 26 h 61"/>
                <a:gd name="T10" fmla="*/ 27 w 94"/>
                <a:gd name="T11" fmla="*/ 1 h 61"/>
                <a:gd name="T12" fmla="*/ 20 w 94"/>
                <a:gd name="T13" fmla="*/ 0 h 61"/>
              </a:gdLst>
              <a:ahLst/>
              <a:cxnLst>
                <a:cxn ang="0">
                  <a:pos x="T0" y="T1"/>
                </a:cxn>
                <a:cxn ang="0">
                  <a:pos x="T2" y="T3"/>
                </a:cxn>
                <a:cxn ang="0">
                  <a:pos x="T4" y="T5"/>
                </a:cxn>
                <a:cxn ang="0">
                  <a:pos x="T6" y="T7"/>
                </a:cxn>
                <a:cxn ang="0">
                  <a:pos x="T8" y="T9"/>
                </a:cxn>
                <a:cxn ang="0">
                  <a:pos x="T10" y="T11"/>
                </a:cxn>
                <a:cxn ang="0">
                  <a:pos x="T12" y="T13"/>
                </a:cxn>
              </a:cxnLst>
              <a:rect l="0" t="0" r="r" b="b"/>
              <a:pathLst>
                <a:path w="94" h="61">
                  <a:moveTo>
                    <a:pt x="20" y="0"/>
                  </a:moveTo>
                  <a:cubicBezTo>
                    <a:pt x="16" y="18"/>
                    <a:pt x="9" y="34"/>
                    <a:pt x="0" y="49"/>
                  </a:cubicBezTo>
                  <a:cubicBezTo>
                    <a:pt x="10" y="57"/>
                    <a:pt x="23" y="61"/>
                    <a:pt x="37" y="61"/>
                  </a:cubicBezTo>
                  <a:cubicBezTo>
                    <a:pt x="61" y="61"/>
                    <a:pt x="83" y="47"/>
                    <a:pt x="94" y="26"/>
                  </a:cubicBezTo>
                  <a:cubicBezTo>
                    <a:pt x="92" y="26"/>
                    <a:pt x="91" y="26"/>
                    <a:pt x="89" y="26"/>
                  </a:cubicBezTo>
                  <a:cubicBezTo>
                    <a:pt x="65" y="26"/>
                    <a:pt x="43" y="16"/>
                    <a:pt x="27" y="1"/>
                  </a:cubicBezTo>
                  <a:cubicBezTo>
                    <a:pt x="20" y="0"/>
                    <a:pt x="20" y="0"/>
                    <a:pt x="2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Poppins" panose="02000000000000000000" pitchFamily="2" charset="0"/>
                <a:ea typeface="+mn-ea"/>
                <a:cs typeface="Poppins" panose="02000000000000000000" pitchFamily="2" charset="0"/>
              </a:endParaRPr>
            </a:p>
          </p:txBody>
        </p:sp>
        <p:sp>
          <p:nvSpPr>
            <p:cNvPr id="161" name="Freeform 77">
              <a:extLst>
                <a:ext uri="{FF2B5EF4-FFF2-40B4-BE49-F238E27FC236}">
                  <a16:creationId xmlns:a16="http://schemas.microsoft.com/office/drawing/2014/main" xmlns="" id="{63B27256-E896-435B-9858-1195CDBA4C44}"/>
                </a:ext>
              </a:extLst>
            </p:cNvPr>
            <p:cNvSpPr>
              <a:spLocks/>
            </p:cNvSpPr>
            <p:nvPr/>
          </p:nvSpPr>
          <p:spPr bwMode="auto">
            <a:xfrm>
              <a:off x="2601" y="3500"/>
              <a:ext cx="198" cy="220"/>
            </a:xfrm>
            <a:custGeom>
              <a:avLst/>
              <a:gdLst>
                <a:gd name="T0" fmla="*/ 20 w 84"/>
                <a:gd name="T1" fmla="*/ 0 h 93"/>
                <a:gd name="T2" fmla="*/ 0 w 84"/>
                <a:gd name="T3" fmla="*/ 3 h 93"/>
                <a:gd name="T4" fmla="*/ 5 w 84"/>
                <a:gd name="T5" fmla="*/ 41 h 93"/>
                <a:gd name="T6" fmla="*/ 4 w 84"/>
                <a:gd name="T7" fmla="*/ 60 h 93"/>
                <a:gd name="T8" fmla="*/ 10 w 84"/>
                <a:gd name="T9" fmla="*/ 68 h 93"/>
                <a:gd name="T10" fmla="*/ 72 w 84"/>
                <a:gd name="T11" fmla="*/ 93 h 93"/>
                <a:gd name="T12" fmla="*/ 77 w 84"/>
                <a:gd name="T13" fmla="*/ 93 h 93"/>
                <a:gd name="T14" fmla="*/ 84 w 84"/>
                <a:gd name="T15" fmla="*/ 64 h 93"/>
                <a:gd name="T16" fmla="*/ 20 w 84"/>
                <a:gd name="T17" fmla="*/ 0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93">
                  <a:moveTo>
                    <a:pt x="20" y="0"/>
                  </a:moveTo>
                  <a:cubicBezTo>
                    <a:pt x="13" y="0"/>
                    <a:pt x="6" y="1"/>
                    <a:pt x="0" y="3"/>
                  </a:cubicBezTo>
                  <a:cubicBezTo>
                    <a:pt x="3" y="15"/>
                    <a:pt x="5" y="28"/>
                    <a:pt x="5" y="41"/>
                  </a:cubicBezTo>
                  <a:cubicBezTo>
                    <a:pt x="5" y="48"/>
                    <a:pt x="5" y="54"/>
                    <a:pt x="4" y="60"/>
                  </a:cubicBezTo>
                  <a:cubicBezTo>
                    <a:pt x="6" y="63"/>
                    <a:pt x="8" y="65"/>
                    <a:pt x="10" y="68"/>
                  </a:cubicBezTo>
                  <a:cubicBezTo>
                    <a:pt x="26" y="83"/>
                    <a:pt x="48" y="93"/>
                    <a:pt x="72" y="93"/>
                  </a:cubicBezTo>
                  <a:cubicBezTo>
                    <a:pt x="74" y="93"/>
                    <a:pt x="75" y="93"/>
                    <a:pt x="77" y="93"/>
                  </a:cubicBezTo>
                  <a:cubicBezTo>
                    <a:pt x="81" y="84"/>
                    <a:pt x="84" y="74"/>
                    <a:pt x="84" y="64"/>
                  </a:cubicBezTo>
                  <a:cubicBezTo>
                    <a:pt x="84" y="29"/>
                    <a:pt x="55" y="0"/>
                    <a:pt x="2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Poppins" panose="02000000000000000000" pitchFamily="2" charset="0"/>
                <a:ea typeface="+mn-ea"/>
                <a:cs typeface="Poppins" panose="02000000000000000000" pitchFamily="2" charset="0"/>
              </a:endParaRPr>
            </a:p>
          </p:txBody>
        </p:sp>
        <p:sp>
          <p:nvSpPr>
            <p:cNvPr id="162" name="Freeform 78">
              <a:extLst>
                <a:ext uri="{FF2B5EF4-FFF2-40B4-BE49-F238E27FC236}">
                  <a16:creationId xmlns:a16="http://schemas.microsoft.com/office/drawing/2014/main" xmlns="" id="{5FA8E314-F77A-4521-A394-6B2A57ED3858}"/>
                </a:ext>
              </a:extLst>
            </p:cNvPr>
            <p:cNvSpPr>
              <a:spLocks/>
            </p:cNvSpPr>
            <p:nvPr/>
          </p:nvSpPr>
          <p:spPr bwMode="auto">
            <a:xfrm>
              <a:off x="2497" y="3507"/>
              <a:ext cx="115" cy="268"/>
            </a:xfrm>
            <a:custGeom>
              <a:avLst/>
              <a:gdLst>
                <a:gd name="T0" fmla="*/ 44 w 49"/>
                <a:gd name="T1" fmla="*/ 0 h 113"/>
                <a:gd name="T2" fmla="*/ 0 w 49"/>
                <a:gd name="T3" fmla="*/ 61 h 113"/>
                <a:gd name="T4" fmla="*/ 27 w 49"/>
                <a:gd name="T5" fmla="*/ 113 h 113"/>
                <a:gd name="T6" fmla="*/ 47 w 49"/>
                <a:gd name="T7" fmla="*/ 64 h 113"/>
                <a:gd name="T8" fmla="*/ 48 w 49"/>
                <a:gd name="T9" fmla="*/ 57 h 113"/>
                <a:gd name="T10" fmla="*/ 49 w 49"/>
                <a:gd name="T11" fmla="*/ 38 h 113"/>
                <a:gd name="T12" fmla="*/ 44 w 49"/>
                <a:gd name="T13" fmla="*/ 0 h 113"/>
              </a:gdLst>
              <a:ahLst/>
              <a:cxnLst>
                <a:cxn ang="0">
                  <a:pos x="T0" y="T1"/>
                </a:cxn>
                <a:cxn ang="0">
                  <a:pos x="T2" y="T3"/>
                </a:cxn>
                <a:cxn ang="0">
                  <a:pos x="T4" y="T5"/>
                </a:cxn>
                <a:cxn ang="0">
                  <a:pos x="T6" y="T7"/>
                </a:cxn>
                <a:cxn ang="0">
                  <a:pos x="T8" y="T9"/>
                </a:cxn>
                <a:cxn ang="0">
                  <a:pos x="T10" y="T11"/>
                </a:cxn>
                <a:cxn ang="0">
                  <a:pos x="T12" y="T13"/>
                </a:cxn>
              </a:cxnLst>
              <a:rect l="0" t="0" r="r" b="b"/>
              <a:pathLst>
                <a:path w="49" h="113">
                  <a:moveTo>
                    <a:pt x="44" y="0"/>
                  </a:moveTo>
                  <a:cubicBezTo>
                    <a:pt x="18" y="9"/>
                    <a:pt x="0" y="33"/>
                    <a:pt x="0" y="61"/>
                  </a:cubicBezTo>
                  <a:cubicBezTo>
                    <a:pt x="0" y="82"/>
                    <a:pt x="10" y="102"/>
                    <a:pt x="27" y="113"/>
                  </a:cubicBezTo>
                  <a:cubicBezTo>
                    <a:pt x="36" y="98"/>
                    <a:pt x="43" y="82"/>
                    <a:pt x="47" y="64"/>
                  </a:cubicBezTo>
                  <a:cubicBezTo>
                    <a:pt x="47" y="62"/>
                    <a:pt x="47" y="60"/>
                    <a:pt x="48" y="57"/>
                  </a:cubicBezTo>
                  <a:cubicBezTo>
                    <a:pt x="49" y="51"/>
                    <a:pt x="49" y="45"/>
                    <a:pt x="49" y="38"/>
                  </a:cubicBezTo>
                  <a:cubicBezTo>
                    <a:pt x="49" y="25"/>
                    <a:pt x="47" y="12"/>
                    <a:pt x="4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Poppins" panose="02000000000000000000" pitchFamily="2" charset="0"/>
                <a:ea typeface="+mn-ea"/>
                <a:cs typeface="Poppins" panose="02000000000000000000" pitchFamily="2" charset="0"/>
              </a:endParaRPr>
            </a:p>
          </p:txBody>
        </p:sp>
        <p:sp>
          <p:nvSpPr>
            <p:cNvPr id="163" name="Freeform 79">
              <a:extLst>
                <a:ext uri="{FF2B5EF4-FFF2-40B4-BE49-F238E27FC236}">
                  <a16:creationId xmlns:a16="http://schemas.microsoft.com/office/drawing/2014/main" xmlns="" id="{1568DB10-5401-47C7-BEDD-606E7CB16A9E}"/>
                </a:ext>
              </a:extLst>
            </p:cNvPr>
            <p:cNvSpPr>
              <a:spLocks/>
            </p:cNvSpPr>
            <p:nvPr/>
          </p:nvSpPr>
          <p:spPr bwMode="auto">
            <a:xfrm>
              <a:off x="4432" y="2907"/>
              <a:ext cx="239" cy="227"/>
            </a:xfrm>
            <a:custGeom>
              <a:avLst/>
              <a:gdLst>
                <a:gd name="T0" fmla="*/ 50 w 101"/>
                <a:gd name="T1" fmla="*/ 0 h 96"/>
                <a:gd name="T2" fmla="*/ 0 w 101"/>
                <a:gd name="T3" fmla="*/ 50 h 96"/>
                <a:gd name="T4" fmla="*/ 7 w 101"/>
                <a:gd name="T5" fmla="*/ 76 h 96"/>
                <a:gd name="T6" fmla="*/ 72 w 101"/>
                <a:gd name="T7" fmla="*/ 96 h 96"/>
                <a:gd name="T8" fmla="*/ 101 w 101"/>
                <a:gd name="T9" fmla="*/ 50 h 96"/>
                <a:gd name="T10" fmla="*/ 50 w 101"/>
                <a:gd name="T11" fmla="*/ 0 h 96"/>
              </a:gdLst>
              <a:ahLst/>
              <a:cxnLst>
                <a:cxn ang="0">
                  <a:pos x="T0" y="T1"/>
                </a:cxn>
                <a:cxn ang="0">
                  <a:pos x="T2" y="T3"/>
                </a:cxn>
                <a:cxn ang="0">
                  <a:pos x="T4" y="T5"/>
                </a:cxn>
                <a:cxn ang="0">
                  <a:pos x="T6" y="T7"/>
                </a:cxn>
                <a:cxn ang="0">
                  <a:pos x="T8" y="T9"/>
                </a:cxn>
                <a:cxn ang="0">
                  <a:pos x="T10" y="T11"/>
                </a:cxn>
              </a:cxnLst>
              <a:rect l="0" t="0" r="r" b="b"/>
              <a:pathLst>
                <a:path w="101" h="96">
                  <a:moveTo>
                    <a:pt x="50" y="0"/>
                  </a:moveTo>
                  <a:cubicBezTo>
                    <a:pt x="22" y="0"/>
                    <a:pt x="0" y="22"/>
                    <a:pt x="0" y="50"/>
                  </a:cubicBezTo>
                  <a:cubicBezTo>
                    <a:pt x="0" y="60"/>
                    <a:pt x="2" y="69"/>
                    <a:pt x="7" y="76"/>
                  </a:cubicBezTo>
                  <a:cubicBezTo>
                    <a:pt x="31" y="84"/>
                    <a:pt x="54" y="91"/>
                    <a:pt x="72" y="96"/>
                  </a:cubicBezTo>
                  <a:cubicBezTo>
                    <a:pt x="89" y="88"/>
                    <a:pt x="101" y="70"/>
                    <a:pt x="101" y="50"/>
                  </a:cubicBezTo>
                  <a:cubicBezTo>
                    <a:pt x="101" y="22"/>
                    <a:pt x="78" y="0"/>
                    <a:pt x="5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Poppins" panose="02000000000000000000" pitchFamily="2" charset="0"/>
                <a:ea typeface="+mn-ea"/>
                <a:cs typeface="Poppins" panose="02000000000000000000" pitchFamily="2" charset="0"/>
              </a:endParaRPr>
            </a:p>
          </p:txBody>
        </p:sp>
        <p:sp>
          <p:nvSpPr>
            <p:cNvPr id="164" name="Freeform 80">
              <a:extLst>
                <a:ext uri="{FF2B5EF4-FFF2-40B4-BE49-F238E27FC236}">
                  <a16:creationId xmlns:a16="http://schemas.microsoft.com/office/drawing/2014/main" xmlns="" id="{599BD34D-4719-42B3-8AA4-9C4C61DEAC1B}"/>
                </a:ext>
              </a:extLst>
            </p:cNvPr>
            <p:cNvSpPr>
              <a:spLocks/>
            </p:cNvSpPr>
            <p:nvPr/>
          </p:nvSpPr>
          <p:spPr bwMode="auto">
            <a:xfrm>
              <a:off x="4449" y="3087"/>
              <a:ext cx="153" cy="59"/>
            </a:xfrm>
            <a:custGeom>
              <a:avLst/>
              <a:gdLst>
                <a:gd name="T0" fmla="*/ 0 w 65"/>
                <a:gd name="T1" fmla="*/ 0 h 25"/>
                <a:gd name="T2" fmla="*/ 43 w 65"/>
                <a:gd name="T3" fmla="*/ 25 h 25"/>
                <a:gd name="T4" fmla="*/ 65 w 65"/>
                <a:gd name="T5" fmla="*/ 20 h 25"/>
                <a:gd name="T6" fmla="*/ 0 w 65"/>
                <a:gd name="T7" fmla="*/ 0 h 25"/>
              </a:gdLst>
              <a:ahLst/>
              <a:cxnLst>
                <a:cxn ang="0">
                  <a:pos x="T0" y="T1"/>
                </a:cxn>
                <a:cxn ang="0">
                  <a:pos x="T2" y="T3"/>
                </a:cxn>
                <a:cxn ang="0">
                  <a:pos x="T4" y="T5"/>
                </a:cxn>
                <a:cxn ang="0">
                  <a:pos x="T6" y="T7"/>
                </a:cxn>
              </a:cxnLst>
              <a:rect l="0" t="0" r="r" b="b"/>
              <a:pathLst>
                <a:path w="65" h="25">
                  <a:moveTo>
                    <a:pt x="0" y="0"/>
                  </a:moveTo>
                  <a:cubicBezTo>
                    <a:pt x="9" y="15"/>
                    <a:pt x="25" y="25"/>
                    <a:pt x="43" y="25"/>
                  </a:cubicBezTo>
                  <a:cubicBezTo>
                    <a:pt x="51" y="25"/>
                    <a:pt x="58" y="23"/>
                    <a:pt x="65" y="20"/>
                  </a:cubicBezTo>
                  <a:cubicBezTo>
                    <a:pt x="47" y="15"/>
                    <a:pt x="24" y="8"/>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Poppins" panose="02000000000000000000" pitchFamily="2" charset="0"/>
                <a:ea typeface="+mn-ea"/>
                <a:cs typeface="Poppins" panose="02000000000000000000" pitchFamily="2" charset="0"/>
              </a:endParaRPr>
            </a:p>
          </p:txBody>
        </p:sp>
        <p:sp>
          <p:nvSpPr>
            <p:cNvPr id="165" name="Freeform 81">
              <a:extLst>
                <a:ext uri="{FF2B5EF4-FFF2-40B4-BE49-F238E27FC236}">
                  <a16:creationId xmlns:a16="http://schemas.microsoft.com/office/drawing/2014/main" xmlns="" id="{7C0FFC63-7A44-4919-BE38-7EB59726F0C1}"/>
                </a:ext>
              </a:extLst>
            </p:cNvPr>
            <p:cNvSpPr>
              <a:spLocks/>
            </p:cNvSpPr>
            <p:nvPr/>
          </p:nvSpPr>
          <p:spPr bwMode="auto">
            <a:xfrm>
              <a:off x="4458" y="3205"/>
              <a:ext cx="178" cy="255"/>
            </a:xfrm>
            <a:custGeom>
              <a:avLst/>
              <a:gdLst>
                <a:gd name="T0" fmla="*/ 64 w 75"/>
                <a:gd name="T1" fmla="*/ 0 h 108"/>
                <a:gd name="T2" fmla="*/ 0 w 75"/>
                <a:gd name="T3" fmla="*/ 35 h 108"/>
                <a:gd name="T4" fmla="*/ 18 w 75"/>
                <a:gd name="T5" fmla="*/ 100 h 108"/>
                <a:gd name="T6" fmla="*/ 18 w 75"/>
                <a:gd name="T7" fmla="*/ 108 h 108"/>
                <a:gd name="T8" fmla="*/ 58 w 75"/>
                <a:gd name="T9" fmla="*/ 98 h 108"/>
                <a:gd name="T10" fmla="*/ 71 w 75"/>
                <a:gd name="T11" fmla="*/ 99 h 108"/>
                <a:gd name="T12" fmla="*/ 58 w 75"/>
                <a:gd name="T13" fmla="*/ 52 h 108"/>
                <a:gd name="T14" fmla="*/ 75 w 75"/>
                <a:gd name="T15" fmla="*/ 1 h 108"/>
                <a:gd name="T16" fmla="*/ 64 w 75"/>
                <a:gd name="T17" fmla="*/ 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108">
                  <a:moveTo>
                    <a:pt x="64" y="0"/>
                  </a:moveTo>
                  <a:cubicBezTo>
                    <a:pt x="37" y="0"/>
                    <a:pt x="13" y="14"/>
                    <a:pt x="0" y="35"/>
                  </a:cubicBezTo>
                  <a:cubicBezTo>
                    <a:pt x="11" y="54"/>
                    <a:pt x="18" y="76"/>
                    <a:pt x="18" y="100"/>
                  </a:cubicBezTo>
                  <a:cubicBezTo>
                    <a:pt x="18" y="103"/>
                    <a:pt x="18" y="105"/>
                    <a:pt x="18" y="108"/>
                  </a:cubicBezTo>
                  <a:cubicBezTo>
                    <a:pt x="29" y="101"/>
                    <a:pt x="43" y="98"/>
                    <a:pt x="58" y="98"/>
                  </a:cubicBezTo>
                  <a:cubicBezTo>
                    <a:pt x="62" y="98"/>
                    <a:pt x="67" y="98"/>
                    <a:pt x="71" y="99"/>
                  </a:cubicBezTo>
                  <a:cubicBezTo>
                    <a:pt x="63" y="85"/>
                    <a:pt x="58" y="69"/>
                    <a:pt x="58" y="52"/>
                  </a:cubicBezTo>
                  <a:cubicBezTo>
                    <a:pt x="58" y="33"/>
                    <a:pt x="64" y="15"/>
                    <a:pt x="75" y="1"/>
                  </a:cubicBezTo>
                  <a:cubicBezTo>
                    <a:pt x="71" y="0"/>
                    <a:pt x="68" y="0"/>
                    <a:pt x="6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Poppins" panose="02000000000000000000" pitchFamily="2" charset="0"/>
                <a:ea typeface="+mn-ea"/>
                <a:cs typeface="Poppins" panose="02000000000000000000" pitchFamily="2" charset="0"/>
              </a:endParaRPr>
            </a:p>
          </p:txBody>
        </p:sp>
        <p:sp>
          <p:nvSpPr>
            <p:cNvPr id="166" name="Freeform 82">
              <a:extLst>
                <a:ext uri="{FF2B5EF4-FFF2-40B4-BE49-F238E27FC236}">
                  <a16:creationId xmlns:a16="http://schemas.microsoft.com/office/drawing/2014/main" xmlns="" id="{414889AF-4C52-4FA2-BC9F-D110E413FE86}"/>
                </a:ext>
              </a:extLst>
            </p:cNvPr>
            <p:cNvSpPr>
              <a:spLocks/>
            </p:cNvSpPr>
            <p:nvPr/>
          </p:nvSpPr>
          <p:spPr bwMode="auto">
            <a:xfrm>
              <a:off x="4595" y="3207"/>
              <a:ext cx="192" cy="296"/>
            </a:xfrm>
            <a:custGeom>
              <a:avLst/>
              <a:gdLst>
                <a:gd name="T0" fmla="*/ 17 w 81"/>
                <a:gd name="T1" fmla="*/ 0 h 125"/>
                <a:gd name="T2" fmla="*/ 0 w 81"/>
                <a:gd name="T3" fmla="*/ 51 h 125"/>
                <a:gd name="T4" fmla="*/ 13 w 81"/>
                <a:gd name="T5" fmla="*/ 98 h 125"/>
                <a:gd name="T6" fmla="*/ 62 w 81"/>
                <a:gd name="T7" fmla="*/ 125 h 125"/>
                <a:gd name="T8" fmla="*/ 81 w 81"/>
                <a:gd name="T9" fmla="*/ 74 h 125"/>
                <a:gd name="T10" fmla="*/ 17 w 81"/>
                <a:gd name="T11" fmla="*/ 0 h 125"/>
              </a:gdLst>
              <a:ahLst/>
              <a:cxnLst>
                <a:cxn ang="0">
                  <a:pos x="T0" y="T1"/>
                </a:cxn>
                <a:cxn ang="0">
                  <a:pos x="T2" y="T3"/>
                </a:cxn>
                <a:cxn ang="0">
                  <a:pos x="T4" y="T5"/>
                </a:cxn>
                <a:cxn ang="0">
                  <a:pos x="T6" y="T7"/>
                </a:cxn>
                <a:cxn ang="0">
                  <a:pos x="T8" y="T9"/>
                </a:cxn>
                <a:cxn ang="0">
                  <a:pos x="T10" y="T11"/>
                </a:cxn>
              </a:cxnLst>
              <a:rect l="0" t="0" r="r" b="b"/>
              <a:pathLst>
                <a:path w="81" h="125">
                  <a:moveTo>
                    <a:pt x="17" y="0"/>
                  </a:moveTo>
                  <a:cubicBezTo>
                    <a:pt x="6" y="14"/>
                    <a:pt x="0" y="32"/>
                    <a:pt x="0" y="51"/>
                  </a:cubicBezTo>
                  <a:cubicBezTo>
                    <a:pt x="0" y="68"/>
                    <a:pt x="5" y="84"/>
                    <a:pt x="13" y="98"/>
                  </a:cubicBezTo>
                  <a:cubicBezTo>
                    <a:pt x="32" y="101"/>
                    <a:pt x="49" y="111"/>
                    <a:pt x="62" y="125"/>
                  </a:cubicBezTo>
                  <a:cubicBezTo>
                    <a:pt x="74" y="111"/>
                    <a:pt x="81" y="94"/>
                    <a:pt x="81" y="74"/>
                  </a:cubicBezTo>
                  <a:cubicBezTo>
                    <a:pt x="81" y="36"/>
                    <a:pt x="53" y="5"/>
                    <a:pt x="1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Poppins" panose="02000000000000000000" pitchFamily="2" charset="0"/>
                <a:ea typeface="+mn-ea"/>
                <a:cs typeface="Poppins" panose="02000000000000000000" pitchFamily="2" charset="0"/>
              </a:endParaRPr>
            </a:p>
          </p:txBody>
        </p:sp>
        <p:sp>
          <p:nvSpPr>
            <p:cNvPr id="167" name="Freeform 83">
              <a:extLst>
                <a:ext uri="{FF2B5EF4-FFF2-40B4-BE49-F238E27FC236}">
                  <a16:creationId xmlns:a16="http://schemas.microsoft.com/office/drawing/2014/main" xmlns="" id="{7DFD1C3F-B620-44CF-9E18-0E9BCC8DFDD1}"/>
                </a:ext>
              </a:extLst>
            </p:cNvPr>
            <p:cNvSpPr>
              <a:spLocks/>
            </p:cNvSpPr>
            <p:nvPr/>
          </p:nvSpPr>
          <p:spPr bwMode="auto">
            <a:xfrm>
              <a:off x="4432" y="3288"/>
              <a:ext cx="69" cy="198"/>
            </a:xfrm>
            <a:custGeom>
              <a:avLst/>
              <a:gdLst>
                <a:gd name="T0" fmla="*/ 11 w 29"/>
                <a:gd name="T1" fmla="*/ 0 h 84"/>
                <a:gd name="T2" fmla="*/ 0 w 29"/>
                <a:gd name="T3" fmla="*/ 40 h 84"/>
                <a:gd name="T4" fmla="*/ 14 w 29"/>
                <a:gd name="T5" fmla="*/ 84 h 84"/>
                <a:gd name="T6" fmla="*/ 29 w 29"/>
                <a:gd name="T7" fmla="*/ 73 h 84"/>
                <a:gd name="T8" fmla="*/ 29 w 29"/>
                <a:gd name="T9" fmla="*/ 65 h 84"/>
                <a:gd name="T10" fmla="*/ 11 w 29"/>
                <a:gd name="T11" fmla="*/ 0 h 84"/>
              </a:gdLst>
              <a:ahLst/>
              <a:cxnLst>
                <a:cxn ang="0">
                  <a:pos x="T0" y="T1"/>
                </a:cxn>
                <a:cxn ang="0">
                  <a:pos x="T2" y="T3"/>
                </a:cxn>
                <a:cxn ang="0">
                  <a:pos x="T4" y="T5"/>
                </a:cxn>
                <a:cxn ang="0">
                  <a:pos x="T6" y="T7"/>
                </a:cxn>
                <a:cxn ang="0">
                  <a:pos x="T8" y="T9"/>
                </a:cxn>
                <a:cxn ang="0">
                  <a:pos x="T10" y="T11"/>
                </a:cxn>
              </a:cxnLst>
              <a:rect l="0" t="0" r="r" b="b"/>
              <a:pathLst>
                <a:path w="29" h="84">
                  <a:moveTo>
                    <a:pt x="11" y="0"/>
                  </a:moveTo>
                  <a:cubicBezTo>
                    <a:pt x="4" y="12"/>
                    <a:pt x="0" y="25"/>
                    <a:pt x="0" y="40"/>
                  </a:cubicBezTo>
                  <a:cubicBezTo>
                    <a:pt x="0" y="56"/>
                    <a:pt x="5" y="71"/>
                    <a:pt x="14" y="84"/>
                  </a:cubicBezTo>
                  <a:cubicBezTo>
                    <a:pt x="18" y="80"/>
                    <a:pt x="23" y="76"/>
                    <a:pt x="29" y="73"/>
                  </a:cubicBezTo>
                  <a:cubicBezTo>
                    <a:pt x="29" y="70"/>
                    <a:pt x="29" y="68"/>
                    <a:pt x="29" y="65"/>
                  </a:cubicBezTo>
                  <a:cubicBezTo>
                    <a:pt x="29" y="41"/>
                    <a:pt x="22" y="19"/>
                    <a:pt x="1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Poppins" panose="02000000000000000000" pitchFamily="2" charset="0"/>
                <a:ea typeface="+mn-ea"/>
                <a:cs typeface="Poppins" panose="02000000000000000000" pitchFamily="2" charset="0"/>
              </a:endParaRPr>
            </a:p>
          </p:txBody>
        </p:sp>
        <p:sp>
          <p:nvSpPr>
            <p:cNvPr id="168" name="Freeform 84">
              <a:extLst>
                <a:ext uri="{FF2B5EF4-FFF2-40B4-BE49-F238E27FC236}">
                  <a16:creationId xmlns:a16="http://schemas.microsoft.com/office/drawing/2014/main" xmlns="" id="{B43A81B9-0131-455D-ACB4-E2E2DD63C3B6}"/>
                </a:ext>
              </a:extLst>
            </p:cNvPr>
            <p:cNvSpPr>
              <a:spLocks/>
            </p:cNvSpPr>
            <p:nvPr/>
          </p:nvSpPr>
          <p:spPr bwMode="auto">
            <a:xfrm>
              <a:off x="4465" y="3437"/>
              <a:ext cx="277" cy="122"/>
            </a:xfrm>
            <a:custGeom>
              <a:avLst/>
              <a:gdLst>
                <a:gd name="T0" fmla="*/ 55 w 117"/>
                <a:gd name="T1" fmla="*/ 0 h 52"/>
                <a:gd name="T2" fmla="*/ 15 w 117"/>
                <a:gd name="T3" fmla="*/ 10 h 52"/>
                <a:gd name="T4" fmla="*/ 0 w 117"/>
                <a:gd name="T5" fmla="*/ 21 h 52"/>
                <a:gd name="T6" fmla="*/ 61 w 117"/>
                <a:gd name="T7" fmla="*/ 52 h 52"/>
                <a:gd name="T8" fmla="*/ 117 w 117"/>
                <a:gd name="T9" fmla="*/ 28 h 52"/>
                <a:gd name="T10" fmla="*/ 68 w 117"/>
                <a:gd name="T11" fmla="*/ 1 h 52"/>
                <a:gd name="T12" fmla="*/ 55 w 117"/>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117" h="52">
                  <a:moveTo>
                    <a:pt x="55" y="0"/>
                  </a:moveTo>
                  <a:cubicBezTo>
                    <a:pt x="40" y="0"/>
                    <a:pt x="26" y="3"/>
                    <a:pt x="15" y="10"/>
                  </a:cubicBezTo>
                  <a:cubicBezTo>
                    <a:pt x="9" y="13"/>
                    <a:pt x="4" y="17"/>
                    <a:pt x="0" y="21"/>
                  </a:cubicBezTo>
                  <a:cubicBezTo>
                    <a:pt x="13" y="40"/>
                    <a:pt x="36" y="52"/>
                    <a:pt x="61" y="52"/>
                  </a:cubicBezTo>
                  <a:cubicBezTo>
                    <a:pt x="83" y="52"/>
                    <a:pt x="103" y="43"/>
                    <a:pt x="117" y="28"/>
                  </a:cubicBezTo>
                  <a:cubicBezTo>
                    <a:pt x="104" y="14"/>
                    <a:pt x="87" y="4"/>
                    <a:pt x="68" y="1"/>
                  </a:cubicBezTo>
                  <a:cubicBezTo>
                    <a:pt x="64" y="0"/>
                    <a:pt x="59" y="0"/>
                    <a:pt x="5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Poppins" panose="02000000000000000000" pitchFamily="2" charset="0"/>
                <a:ea typeface="+mn-ea"/>
                <a:cs typeface="Poppins" panose="02000000000000000000" pitchFamily="2" charset="0"/>
              </a:endParaRPr>
            </a:p>
          </p:txBody>
        </p:sp>
        <p:sp>
          <p:nvSpPr>
            <p:cNvPr id="169" name="Freeform 85">
              <a:extLst>
                <a:ext uri="{FF2B5EF4-FFF2-40B4-BE49-F238E27FC236}">
                  <a16:creationId xmlns:a16="http://schemas.microsoft.com/office/drawing/2014/main" xmlns="" id="{AEC1BC1A-8666-4C55-95F5-74CE3FD38B41}"/>
                </a:ext>
              </a:extLst>
            </p:cNvPr>
            <p:cNvSpPr>
              <a:spLocks/>
            </p:cNvSpPr>
            <p:nvPr/>
          </p:nvSpPr>
          <p:spPr bwMode="auto">
            <a:xfrm>
              <a:off x="4827" y="3522"/>
              <a:ext cx="346" cy="212"/>
            </a:xfrm>
            <a:custGeom>
              <a:avLst/>
              <a:gdLst>
                <a:gd name="T0" fmla="*/ 15 w 146"/>
                <a:gd name="T1" fmla="*/ 0 h 90"/>
                <a:gd name="T2" fmla="*/ 0 w 146"/>
                <a:gd name="T3" fmla="*/ 35 h 90"/>
                <a:gd name="T4" fmla="*/ 69 w 146"/>
                <a:gd name="T5" fmla="*/ 90 h 90"/>
                <a:gd name="T6" fmla="*/ 110 w 146"/>
                <a:gd name="T7" fmla="*/ 81 h 90"/>
                <a:gd name="T8" fmla="*/ 139 w 146"/>
                <a:gd name="T9" fmla="*/ 85 h 90"/>
                <a:gd name="T10" fmla="*/ 146 w 146"/>
                <a:gd name="T11" fmla="*/ 68 h 90"/>
                <a:gd name="T12" fmla="*/ 110 w 146"/>
                <a:gd name="T13" fmla="*/ 75 h 90"/>
                <a:gd name="T14" fmla="*/ 15 w 146"/>
                <a:gd name="T15" fmla="*/ 0 h 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6" h="90">
                  <a:moveTo>
                    <a:pt x="15" y="0"/>
                  </a:moveTo>
                  <a:cubicBezTo>
                    <a:pt x="7" y="10"/>
                    <a:pt x="2" y="22"/>
                    <a:pt x="0" y="35"/>
                  </a:cubicBezTo>
                  <a:cubicBezTo>
                    <a:pt x="31" y="39"/>
                    <a:pt x="58" y="61"/>
                    <a:pt x="69" y="90"/>
                  </a:cubicBezTo>
                  <a:cubicBezTo>
                    <a:pt x="81" y="84"/>
                    <a:pt x="95" y="81"/>
                    <a:pt x="110" y="81"/>
                  </a:cubicBezTo>
                  <a:cubicBezTo>
                    <a:pt x="120" y="81"/>
                    <a:pt x="130" y="82"/>
                    <a:pt x="139" y="85"/>
                  </a:cubicBezTo>
                  <a:cubicBezTo>
                    <a:pt x="142" y="80"/>
                    <a:pt x="145" y="74"/>
                    <a:pt x="146" y="68"/>
                  </a:cubicBezTo>
                  <a:cubicBezTo>
                    <a:pt x="135" y="72"/>
                    <a:pt x="123" y="75"/>
                    <a:pt x="110" y="75"/>
                  </a:cubicBezTo>
                  <a:cubicBezTo>
                    <a:pt x="64" y="75"/>
                    <a:pt x="25" y="43"/>
                    <a:pt x="1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Poppins" panose="02000000000000000000" pitchFamily="2" charset="0"/>
                <a:ea typeface="+mn-ea"/>
                <a:cs typeface="Poppins" panose="02000000000000000000" pitchFamily="2" charset="0"/>
              </a:endParaRPr>
            </a:p>
          </p:txBody>
        </p:sp>
        <p:sp>
          <p:nvSpPr>
            <p:cNvPr id="170" name="Freeform 86">
              <a:extLst>
                <a:ext uri="{FF2B5EF4-FFF2-40B4-BE49-F238E27FC236}">
                  <a16:creationId xmlns:a16="http://schemas.microsoft.com/office/drawing/2014/main" xmlns="" id="{8398953A-E6BE-444D-BD42-9E4AFD74D32A}"/>
                </a:ext>
              </a:extLst>
            </p:cNvPr>
            <p:cNvSpPr>
              <a:spLocks/>
            </p:cNvSpPr>
            <p:nvPr/>
          </p:nvSpPr>
          <p:spPr bwMode="auto">
            <a:xfrm>
              <a:off x="4863" y="3453"/>
              <a:ext cx="317" cy="246"/>
            </a:xfrm>
            <a:custGeom>
              <a:avLst/>
              <a:gdLst>
                <a:gd name="T0" fmla="*/ 59 w 134"/>
                <a:gd name="T1" fmla="*/ 0 h 104"/>
                <a:gd name="T2" fmla="*/ 0 w 134"/>
                <a:gd name="T3" fmla="*/ 29 h 104"/>
                <a:gd name="T4" fmla="*/ 95 w 134"/>
                <a:gd name="T5" fmla="*/ 104 h 104"/>
                <a:gd name="T6" fmla="*/ 131 w 134"/>
                <a:gd name="T7" fmla="*/ 97 h 104"/>
                <a:gd name="T8" fmla="*/ 134 w 134"/>
                <a:gd name="T9" fmla="*/ 75 h 104"/>
                <a:gd name="T10" fmla="*/ 59 w 134"/>
                <a:gd name="T11" fmla="*/ 0 h 104"/>
              </a:gdLst>
              <a:ahLst/>
              <a:cxnLst>
                <a:cxn ang="0">
                  <a:pos x="T0" y="T1"/>
                </a:cxn>
                <a:cxn ang="0">
                  <a:pos x="T2" y="T3"/>
                </a:cxn>
                <a:cxn ang="0">
                  <a:pos x="T4" y="T5"/>
                </a:cxn>
                <a:cxn ang="0">
                  <a:pos x="T6" y="T7"/>
                </a:cxn>
                <a:cxn ang="0">
                  <a:pos x="T8" y="T9"/>
                </a:cxn>
                <a:cxn ang="0">
                  <a:pos x="T10" y="T11"/>
                </a:cxn>
              </a:cxnLst>
              <a:rect l="0" t="0" r="r" b="b"/>
              <a:pathLst>
                <a:path w="134" h="104">
                  <a:moveTo>
                    <a:pt x="59" y="0"/>
                  </a:moveTo>
                  <a:cubicBezTo>
                    <a:pt x="35" y="0"/>
                    <a:pt x="13" y="12"/>
                    <a:pt x="0" y="29"/>
                  </a:cubicBezTo>
                  <a:cubicBezTo>
                    <a:pt x="10" y="72"/>
                    <a:pt x="49" y="104"/>
                    <a:pt x="95" y="104"/>
                  </a:cubicBezTo>
                  <a:cubicBezTo>
                    <a:pt x="108" y="104"/>
                    <a:pt x="120" y="101"/>
                    <a:pt x="131" y="97"/>
                  </a:cubicBezTo>
                  <a:cubicBezTo>
                    <a:pt x="133" y="90"/>
                    <a:pt x="134" y="83"/>
                    <a:pt x="134" y="75"/>
                  </a:cubicBezTo>
                  <a:cubicBezTo>
                    <a:pt x="134" y="34"/>
                    <a:pt x="101" y="0"/>
                    <a:pt x="5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Poppins" panose="02000000000000000000" pitchFamily="2" charset="0"/>
                <a:ea typeface="+mn-ea"/>
                <a:cs typeface="Poppins" panose="02000000000000000000" pitchFamily="2" charset="0"/>
              </a:endParaRPr>
            </a:p>
          </p:txBody>
        </p:sp>
        <p:sp>
          <p:nvSpPr>
            <p:cNvPr id="171" name="Freeform 87">
              <a:extLst>
                <a:ext uri="{FF2B5EF4-FFF2-40B4-BE49-F238E27FC236}">
                  <a16:creationId xmlns:a16="http://schemas.microsoft.com/office/drawing/2014/main" xmlns="" id="{CDD2FF78-E3F6-4A4F-B7F6-CBDE09418965}"/>
                </a:ext>
              </a:extLst>
            </p:cNvPr>
            <p:cNvSpPr>
              <a:spLocks/>
            </p:cNvSpPr>
            <p:nvPr/>
          </p:nvSpPr>
          <p:spPr bwMode="auto">
            <a:xfrm>
              <a:off x="4825" y="3604"/>
              <a:ext cx="165" cy="182"/>
            </a:xfrm>
            <a:custGeom>
              <a:avLst/>
              <a:gdLst>
                <a:gd name="T0" fmla="*/ 1 w 70"/>
                <a:gd name="T1" fmla="*/ 0 h 77"/>
                <a:gd name="T2" fmla="*/ 0 w 70"/>
                <a:gd name="T3" fmla="*/ 11 h 77"/>
                <a:gd name="T4" fmla="*/ 39 w 70"/>
                <a:gd name="T5" fmla="*/ 77 h 77"/>
                <a:gd name="T6" fmla="*/ 70 w 70"/>
                <a:gd name="T7" fmla="*/ 55 h 77"/>
                <a:gd name="T8" fmla="*/ 1 w 70"/>
                <a:gd name="T9" fmla="*/ 0 h 77"/>
              </a:gdLst>
              <a:ahLst/>
              <a:cxnLst>
                <a:cxn ang="0">
                  <a:pos x="T0" y="T1"/>
                </a:cxn>
                <a:cxn ang="0">
                  <a:pos x="T2" y="T3"/>
                </a:cxn>
                <a:cxn ang="0">
                  <a:pos x="T4" y="T5"/>
                </a:cxn>
                <a:cxn ang="0">
                  <a:pos x="T6" y="T7"/>
                </a:cxn>
                <a:cxn ang="0">
                  <a:pos x="T8" y="T9"/>
                </a:cxn>
              </a:cxnLst>
              <a:rect l="0" t="0" r="r" b="b"/>
              <a:pathLst>
                <a:path w="70" h="77">
                  <a:moveTo>
                    <a:pt x="1" y="0"/>
                  </a:moveTo>
                  <a:cubicBezTo>
                    <a:pt x="0" y="4"/>
                    <a:pt x="0" y="7"/>
                    <a:pt x="0" y="11"/>
                  </a:cubicBezTo>
                  <a:cubicBezTo>
                    <a:pt x="0" y="40"/>
                    <a:pt x="16" y="64"/>
                    <a:pt x="39" y="77"/>
                  </a:cubicBezTo>
                  <a:cubicBezTo>
                    <a:pt x="47" y="68"/>
                    <a:pt x="58" y="60"/>
                    <a:pt x="70" y="55"/>
                  </a:cubicBezTo>
                  <a:cubicBezTo>
                    <a:pt x="59" y="26"/>
                    <a:pt x="32" y="4"/>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Poppins" panose="02000000000000000000" pitchFamily="2" charset="0"/>
                <a:ea typeface="+mn-ea"/>
                <a:cs typeface="Poppins" panose="02000000000000000000" pitchFamily="2" charset="0"/>
              </a:endParaRPr>
            </a:p>
          </p:txBody>
        </p:sp>
        <p:sp>
          <p:nvSpPr>
            <p:cNvPr id="172" name="Freeform 88">
              <a:extLst>
                <a:ext uri="{FF2B5EF4-FFF2-40B4-BE49-F238E27FC236}">
                  <a16:creationId xmlns:a16="http://schemas.microsoft.com/office/drawing/2014/main" xmlns="" id="{C456CE56-83CF-4A71-89FF-F092F12929CB}"/>
                </a:ext>
              </a:extLst>
            </p:cNvPr>
            <p:cNvSpPr>
              <a:spLocks/>
            </p:cNvSpPr>
            <p:nvPr/>
          </p:nvSpPr>
          <p:spPr bwMode="auto">
            <a:xfrm>
              <a:off x="4917" y="3713"/>
              <a:ext cx="239" cy="97"/>
            </a:xfrm>
            <a:custGeom>
              <a:avLst/>
              <a:gdLst>
                <a:gd name="T0" fmla="*/ 72 w 101"/>
                <a:gd name="T1" fmla="*/ 0 h 41"/>
                <a:gd name="T2" fmla="*/ 31 w 101"/>
                <a:gd name="T3" fmla="*/ 9 h 41"/>
                <a:gd name="T4" fmla="*/ 0 w 101"/>
                <a:gd name="T5" fmla="*/ 31 h 41"/>
                <a:gd name="T6" fmla="*/ 36 w 101"/>
                <a:gd name="T7" fmla="*/ 41 h 41"/>
                <a:gd name="T8" fmla="*/ 101 w 101"/>
                <a:gd name="T9" fmla="*/ 4 h 41"/>
                <a:gd name="T10" fmla="*/ 72 w 101"/>
                <a:gd name="T11" fmla="*/ 0 h 41"/>
              </a:gdLst>
              <a:ahLst/>
              <a:cxnLst>
                <a:cxn ang="0">
                  <a:pos x="T0" y="T1"/>
                </a:cxn>
                <a:cxn ang="0">
                  <a:pos x="T2" y="T3"/>
                </a:cxn>
                <a:cxn ang="0">
                  <a:pos x="T4" y="T5"/>
                </a:cxn>
                <a:cxn ang="0">
                  <a:pos x="T6" y="T7"/>
                </a:cxn>
                <a:cxn ang="0">
                  <a:pos x="T8" y="T9"/>
                </a:cxn>
                <a:cxn ang="0">
                  <a:pos x="T10" y="T11"/>
                </a:cxn>
              </a:cxnLst>
              <a:rect l="0" t="0" r="r" b="b"/>
              <a:pathLst>
                <a:path w="101" h="41">
                  <a:moveTo>
                    <a:pt x="72" y="0"/>
                  </a:moveTo>
                  <a:cubicBezTo>
                    <a:pt x="57" y="0"/>
                    <a:pt x="43" y="3"/>
                    <a:pt x="31" y="9"/>
                  </a:cubicBezTo>
                  <a:cubicBezTo>
                    <a:pt x="19" y="14"/>
                    <a:pt x="8" y="22"/>
                    <a:pt x="0" y="31"/>
                  </a:cubicBezTo>
                  <a:cubicBezTo>
                    <a:pt x="11" y="37"/>
                    <a:pt x="23" y="41"/>
                    <a:pt x="36" y="41"/>
                  </a:cubicBezTo>
                  <a:cubicBezTo>
                    <a:pt x="64" y="41"/>
                    <a:pt x="88" y="26"/>
                    <a:pt x="101" y="4"/>
                  </a:cubicBezTo>
                  <a:cubicBezTo>
                    <a:pt x="92" y="1"/>
                    <a:pt x="82" y="0"/>
                    <a:pt x="7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Poppins" panose="02000000000000000000" pitchFamily="2" charset="0"/>
                <a:ea typeface="+mn-ea"/>
                <a:cs typeface="Poppins" panose="02000000000000000000" pitchFamily="2" charset="0"/>
              </a:endParaRPr>
            </a:p>
          </p:txBody>
        </p:sp>
        <p:sp>
          <p:nvSpPr>
            <p:cNvPr id="173" name="Freeform 89">
              <a:extLst>
                <a:ext uri="{FF2B5EF4-FFF2-40B4-BE49-F238E27FC236}">
                  <a16:creationId xmlns:a16="http://schemas.microsoft.com/office/drawing/2014/main" xmlns="" id="{43B30C39-4281-4022-98A4-36B0233698E8}"/>
                </a:ext>
              </a:extLst>
            </p:cNvPr>
            <p:cNvSpPr>
              <a:spLocks/>
            </p:cNvSpPr>
            <p:nvPr/>
          </p:nvSpPr>
          <p:spPr bwMode="auto">
            <a:xfrm>
              <a:off x="5267" y="2992"/>
              <a:ext cx="757" cy="506"/>
            </a:xfrm>
            <a:custGeom>
              <a:avLst/>
              <a:gdLst>
                <a:gd name="T0" fmla="*/ 155 w 320"/>
                <a:gd name="T1" fmla="*/ 0 h 214"/>
                <a:gd name="T2" fmla="*/ 0 w 320"/>
                <a:gd name="T3" fmla="*/ 109 h 214"/>
                <a:gd name="T4" fmla="*/ 79 w 320"/>
                <a:gd name="T5" fmla="*/ 77 h 214"/>
                <a:gd name="T6" fmla="*/ 179 w 320"/>
                <a:gd name="T7" fmla="*/ 140 h 214"/>
                <a:gd name="T8" fmla="*/ 207 w 320"/>
                <a:gd name="T9" fmla="*/ 136 h 214"/>
                <a:gd name="T10" fmla="*/ 313 w 320"/>
                <a:gd name="T11" fmla="*/ 214 h 214"/>
                <a:gd name="T12" fmla="*/ 320 w 320"/>
                <a:gd name="T13" fmla="*/ 165 h 214"/>
                <a:gd name="T14" fmla="*/ 155 w 320"/>
                <a:gd name="T15" fmla="*/ 0 h 2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0" h="214">
                  <a:moveTo>
                    <a:pt x="155" y="0"/>
                  </a:moveTo>
                  <a:cubicBezTo>
                    <a:pt x="84" y="0"/>
                    <a:pt x="23" y="46"/>
                    <a:pt x="0" y="109"/>
                  </a:cubicBezTo>
                  <a:cubicBezTo>
                    <a:pt x="20" y="89"/>
                    <a:pt x="48" y="77"/>
                    <a:pt x="79" y="77"/>
                  </a:cubicBezTo>
                  <a:cubicBezTo>
                    <a:pt x="123" y="77"/>
                    <a:pt x="161" y="103"/>
                    <a:pt x="179" y="140"/>
                  </a:cubicBezTo>
                  <a:cubicBezTo>
                    <a:pt x="188" y="137"/>
                    <a:pt x="197" y="136"/>
                    <a:pt x="207" y="136"/>
                  </a:cubicBezTo>
                  <a:cubicBezTo>
                    <a:pt x="257" y="136"/>
                    <a:pt x="299" y="169"/>
                    <a:pt x="313" y="214"/>
                  </a:cubicBezTo>
                  <a:cubicBezTo>
                    <a:pt x="318" y="199"/>
                    <a:pt x="320" y="182"/>
                    <a:pt x="320" y="165"/>
                  </a:cubicBezTo>
                  <a:cubicBezTo>
                    <a:pt x="320" y="74"/>
                    <a:pt x="247" y="0"/>
                    <a:pt x="15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Poppins" panose="02000000000000000000" pitchFamily="2" charset="0"/>
                <a:ea typeface="+mn-ea"/>
                <a:cs typeface="Poppins" panose="02000000000000000000" pitchFamily="2" charset="0"/>
              </a:endParaRPr>
            </a:p>
          </p:txBody>
        </p:sp>
        <p:sp>
          <p:nvSpPr>
            <p:cNvPr id="174" name="Freeform 90">
              <a:extLst>
                <a:ext uri="{FF2B5EF4-FFF2-40B4-BE49-F238E27FC236}">
                  <a16:creationId xmlns:a16="http://schemas.microsoft.com/office/drawing/2014/main" xmlns="" id="{CEF21CE6-766A-4D04-8A71-40EDED44E1D6}"/>
                </a:ext>
              </a:extLst>
            </p:cNvPr>
            <p:cNvSpPr>
              <a:spLocks/>
            </p:cNvSpPr>
            <p:nvPr/>
          </p:nvSpPr>
          <p:spPr bwMode="auto">
            <a:xfrm>
              <a:off x="5246" y="3174"/>
              <a:ext cx="445" cy="492"/>
            </a:xfrm>
            <a:custGeom>
              <a:avLst/>
              <a:gdLst>
                <a:gd name="T0" fmla="*/ 88 w 188"/>
                <a:gd name="T1" fmla="*/ 0 h 208"/>
                <a:gd name="T2" fmla="*/ 9 w 188"/>
                <a:gd name="T3" fmla="*/ 32 h 208"/>
                <a:gd name="T4" fmla="*/ 0 w 188"/>
                <a:gd name="T5" fmla="*/ 88 h 208"/>
                <a:gd name="T6" fmla="*/ 51 w 188"/>
                <a:gd name="T7" fmla="*/ 208 h 208"/>
                <a:gd name="T8" fmla="*/ 88 w 188"/>
                <a:gd name="T9" fmla="*/ 202 h 208"/>
                <a:gd name="T10" fmla="*/ 110 w 188"/>
                <a:gd name="T11" fmla="*/ 204 h 208"/>
                <a:gd name="T12" fmla="*/ 105 w 188"/>
                <a:gd name="T13" fmla="*/ 170 h 208"/>
                <a:gd name="T14" fmla="*/ 188 w 188"/>
                <a:gd name="T15" fmla="*/ 63 h 208"/>
                <a:gd name="T16" fmla="*/ 88 w 188"/>
                <a:gd name="T17"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8" h="208">
                  <a:moveTo>
                    <a:pt x="88" y="0"/>
                  </a:moveTo>
                  <a:cubicBezTo>
                    <a:pt x="57" y="0"/>
                    <a:pt x="29" y="12"/>
                    <a:pt x="9" y="32"/>
                  </a:cubicBezTo>
                  <a:cubicBezTo>
                    <a:pt x="3" y="50"/>
                    <a:pt x="0" y="69"/>
                    <a:pt x="0" y="88"/>
                  </a:cubicBezTo>
                  <a:cubicBezTo>
                    <a:pt x="0" y="135"/>
                    <a:pt x="19" y="178"/>
                    <a:pt x="51" y="208"/>
                  </a:cubicBezTo>
                  <a:cubicBezTo>
                    <a:pt x="63" y="204"/>
                    <a:pt x="75" y="202"/>
                    <a:pt x="88" y="202"/>
                  </a:cubicBezTo>
                  <a:cubicBezTo>
                    <a:pt x="95" y="202"/>
                    <a:pt x="103" y="203"/>
                    <a:pt x="110" y="204"/>
                  </a:cubicBezTo>
                  <a:cubicBezTo>
                    <a:pt x="107" y="194"/>
                    <a:pt x="105" y="182"/>
                    <a:pt x="105" y="170"/>
                  </a:cubicBezTo>
                  <a:cubicBezTo>
                    <a:pt x="105" y="119"/>
                    <a:pt x="140" y="75"/>
                    <a:pt x="188" y="63"/>
                  </a:cubicBezTo>
                  <a:cubicBezTo>
                    <a:pt x="170" y="26"/>
                    <a:pt x="132" y="0"/>
                    <a:pt x="8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Poppins" panose="02000000000000000000" pitchFamily="2" charset="0"/>
                <a:ea typeface="+mn-ea"/>
                <a:cs typeface="Poppins" panose="02000000000000000000" pitchFamily="2" charset="0"/>
              </a:endParaRPr>
            </a:p>
          </p:txBody>
        </p:sp>
        <p:sp>
          <p:nvSpPr>
            <p:cNvPr id="175" name="Freeform 91">
              <a:extLst>
                <a:ext uri="{FF2B5EF4-FFF2-40B4-BE49-F238E27FC236}">
                  <a16:creationId xmlns:a16="http://schemas.microsoft.com/office/drawing/2014/main" xmlns="" id="{B8A1E97E-D702-40DE-B702-AA79C9ED4343}"/>
                </a:ext>
              </a:extLst>
            </p:cNvPr>
            <p:cNvSpPr>
              <a:spLocks/>
            </p:cNvSpPr>
            <p:nvPr/>
          </p:nvSpPr>
          <p:spPr bwMode="auto">
            <a:xfrm>
              <a:off x="5367" y="3652"/>
              <a:ext cx="213" cy="115"/>
            </a:xfrm>
            <a:custGeom>
              <a:avLst/>
              <a:gdLst>
                <a:gd name="T0" fmla="*/ 37 w 90"/>
                <a:gd name="T1" fmla="*/ 0 h 49"/>
                <a:gd name="T2" fmla="*/ 0 w 90"/>
                <a:gd name="T3" fmla="*/ 6 h 49"/>
                <a:gd name="T4" fmla="*/ 90 w 90"/>
                <a:gd name="T5" fmla="*/ 49 h 49"/>
                <a:gd name="T6" fmla="*/ 59 w 90"/>
                <a:gd name="T7" fmla="*/ 2 h 49"/>
                <a:gd name="T8" fmla="*/ 37 w 90"/>
                <a:gd name="T9" fmla="*/ 0 h 49"/>
              </a:gdLst>
              <a:ahLst/>
              <a:cxnLst>
                <a:cxn ang="0">
                  <a:pos x="T0" y="T1"/>
                </a:cxn>
                <a:cxn ang="0">
                  <a:pos x="T2" y="T3"/>
                </a:cxn>
                <a:cxn ang="0">
                  <a:pos x="T4" y="T5"/>
                </a:cxn>
                <a:cxn ang="0">
                  <a:pos x="T6" y="T7"/>
                </a:cxn>
                <a:cxn ang="0">
                  <a:pos x="T8" y="T9"/>
                </a:cxn>
              </a:cxnLst>
              <a:rect l="0" t="0" r="r" b="b"/>
              <a:pathLst>
                <a:path w="90" h="49">
                  <a:moveTo>
                    <a:pt x="37" y="0"/>
                  </a:moveTo>
                  <a:cubicBezTo>
                    <a:pt x="24" y="0"/>
                    <a:pt x="12" y="2"/>
                    <a:pt x="0" y="6"/>
                  </a:cubicBezTo>
                  <a:cubicBezTo>
                    <a:pt x="24" y="29"/>
                    <a:pt x="55" y="45"/>
                    <a:pt x="90" y="49"/>
                  </a:cubicBezTo>
                  <a:cubicBezTo>
                    <a:pt x="76" y="37"/>
                    <a:pt x="65" y="21"/>
                    <a:pt x="59" y="2"/>
                  </a:cubicBezTo>
                  <a:cubicBezTo>
                    <a:pt x="52" y="1"/>
                    <a:pt x="44" y="0"/>
                    <a:pt x="3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Poppins" panose="02000000000000000000" pitchFamily="2" charset="0"/>
                <a:ea typeface="+mn-ea"/>
                <a:cs typeface="Poppins" panose="02000000000000000000" pitchFamily="2" charset="0"/>
              </a:endParaRPr>
            </a:p>
          </p:txBody>
        </p:sp>
        <p:sp>
          <p:nvSpPr>
            <p:cNvPr id="176" name="Freeform 92">
              <a:extLst>
                <a:ext uri="{FF2B5EF4-FFF2-40B4-BE49-F238E27FC236}">
                  <a16:creationId xmlns:a16="http://schemas.microsoft.com/office/drawing/2014/main" xmlns="" id="{DDDCFF90-F009-443F-9F08-F9620E7A09D1}"/>
                </a:ext>
              </a:extLst>
            </p:cNvPr>
            <p:cNvSpPr>
              <a:spLocks/>
            </p:cNvSpPr>
            <p:nvPr/>
          </p:nvSpPr>
          <p:spPr bwMode="auto">
            <a:xfrm>
              <a:off x="5494" y="3314"/>
              <a:ext cx="514" cy="458"/>
            </a:xfrm>
            <a:custGeom>
              <a:avLst/>
              <a:gdLst>
                <a:gd name="T0" fmla="*/ 111 w 217"/>
                <a:gd name="T1" fmla="*/ 0 h 194"/>
                <a:gd name="T2" fmla="*/ 83 w 217"/>
                <a:gd name="T3" fmla="*/ 4 h 194"/>
                <a:gd name="T4" fmla="*/ 0 w 217"/>
                <a:gd name="T5" fmla="*/ 111 h 194"/>
                <a:gd name="T6" fmla="*/ 5 w 217"/>
                <a:gd name="T7" fmla="*/ 145 h 194"/>
                <a:gd name="T8" fmla="*/ 36 w 217"/>
                <a:gd name="T9" fmla="*/ 192 h 194"/>
                <a:gd name="T10" fmla="*/ 59 w 217"/>
                <a:gd name="T11" fmla="*/ 194 h 194"/>
                <a:gd name="T12" fmla="*/ 217 w 217"/>
                <a:gd name="T13" fmla="*/ 78 h 194"/>
                <a:gd name="T14" fmla="*/ 111 w 217"/>
                <a:gd name="T15" fmla="*/ 0 h 19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7" h="194">
                  <a:moveTo>
                    <a:pt x="111" y="0"/>
                  </a:moveTo>
                  <a:cubicBezTo>
                    <a:pt x="101" y="0"/>
                    <a:pt x="92" y="1"/>
                    <a:pt x="83" y="4"/>
                  </a:cubicBezTo>
                  <a:cubicBezTo>
                    <a:pt x="35" y="16"/>
                    <a:pt x="0" y="60"/>
                    <a:pt x="0" y="111"/>
                  </a:cubicBezTo>
                  <a:cubicBezTo>
                    <a:pt x="0" y="123"/>
                    <a:pt x="2" y="135"/>
                    <a:pt x="5" y="145"/>
                  </a:cubicBezTo>
                  <a:cubicBezTo>
                    <a:pt x="11" y="164"/>
                    <a:pt x="22" y="180"/>
                    <a:pt x="36" y="192"/>
                  </a:cubicBezTo>
                  <a:cubicBezTo>
                    <a:pt x="44" y="194"/>
                    <a:pt x="51" y="194"/>
                    <a:pt x="59" y="194"/>
                  </a:cubicBezTo>
                  <a:cubicBezTo>
                    <a:pt x="133" y="194"/>
                    <a:pt x="196" y="145"/>
                    <a:pt x="217" y="78"/>
                  </a:cubicBezTo>
                  <a:cubicBezTo>
                    <a:pt x="203" y="33"/>
                    <a:pt x="161" y="0"/>
                    <a:pt x="11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Poppins" panose="02000000000000000000" pitchFamily="2" charset="0"/>
                <a:ea typeface="+mn-ea"/>
                <a:cs typeface="Poppins" panose="02000000000000000000" pitchFamily="2" charset="0"/>
              </a:endParaRPr>
            </a:p>
          </p:txBody>
        </p:sp>
        <p:sp>
          <p:nvSpPr>
            <p:cNvPr id="177" name="Freeform 93">
              <a:extLst>
                <a:ext uri="{FF2B5EF4-FFF2-40B4-BE49-F238E27FC236}">
                  <a16:creationId xmlns:a16="http://schemas.microsoft.com/office/drawing/2014/main" xmlns="" id="{A440C73D-2771-4B01-937A-16B9246F7499}"/>
                </a:ext>
              </a:extLst>
            </p:cNvPr>
            <p:cNvSpPr>
              <a:spLocks/>
            </p:cNvSpPr>
            <p:nvPr/>
          </p:nvSpPr>
          <p:spPr bwMode="auto">
            <a:xfrm>
              <a:off x="4851" y="3030"/>
              <a:ext cx="315" cy="220"/>
            </a:xfrm>
            <a:custGeom>
              <a:avLst/>
              <a:gdLst>
                <a:gd name="T0" fmla="*/ 64 w 133"/>
                <a:gd name="T1" fmla="*/ 0 h 93"/>
                <a:gd name="T2" fmla="*/ 0 w 133"/>
                <a:gd name="T3" fmla="*/ 43 h 93"/>
                <a:gd name="T4" fmla="*/ 57 w 133"/>
                <a:gd name="T5" fmla="*/ 91 h 93"/>
                <a:gd name="T6" fmla="*/ 64 w 133"/>
                <a:gd name="T7" fmla="*/ 93 h 93"/>
                <a:gd name="T8" fmla="*/ 100 w 133"/>
                <a:gd name="T9" fmla="*/ 87 h 93"/>
                <a:gd name="T10" fmla="*/ 129 w 133"/>
                <a:gd name="T11" fmla="*/ 91 h 93"/>
                <a:gd name="T12" fmla="*/ 133 w 133"/>
                <a:gd name="T13" fmla="*/ 69 h 93"/>
                <a:gd name="T14" fmla="*/ 64 w 133"/>
                <a:gd name="T15" fmla="*/ 0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3" h="93">
                  <a:moveTo>
                    <a:pt x="64" y="0"/>
                  </a:moveTo>
                  <a:cubicBezTo>
                    <a:pt x="35" y="0"/>
                    <a:pt x="11" y="18"/>
                    <a:pt x="0" y="43"/>
                  </a:cubicBezTo>
                  <a:cubicBezTo>
                    <a:pt x="26" y="50"/>
                    <a:pt x="46" y="68"/>
                    <a:pt x="57" y="91"/>
                  </a:cubicBezTo>
                  <a:cubicBezTo>
                    <a:pt x="64" y="93"/>
                    <a:pt x="64" y="93"/>
                    <a:pt x="64" y="93"/>
                  </a:cubicBezTo>
                  <a:cubicBezTo>
                    <a:pt x="75" y="89"/>
                    <a:pt x="87" y="87"/>
                    <a:pt x="100" y="87"/>
                  </a:cubicBezTo>
                  <a:cubicBezTo>
                    <a:pt x="110" y="87"/>
                    <a:pt x="120" y="88"/>
                    <a:pt x="129" y="91"/>
                  </a:cubicBezTo>
                  <a:cubicBezTo>
                    <a:pt x="132" y="84"/>
                    <a:pt x="133" y="77"/>
                    <a:pt x="133" y="69"/>
                  </a:cubicBezTo>
                  <a:cubicBezTo>
                    <a:pt x="133" y="31"/>
                    <a:pt x="102" y="0"/>
                    <a:pt x="6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Poppins" panose="02000000000000000000" pitchFamily="2" charset="0"/>
                <a:ea typeface="+mn-ea"/>
                <a:cs typeface="Poppins" panose="02000000000000000000" pitchFamily="2" charset="0"/>
              </a:endParaRPr>
            </a:p>
          </p:txBody>
        </p:sp>
        <p:sp>
          <p:nvSpPr>
            <p:cNvPr id="178" name="Freeform 94">
              <a:extLst>
                <a:ext uri="{FF2B5EF4-FFF2-40B4-BE49-F238E27FC236}">
                  <a16:creationId xmlns:a16="http://schemas.microsoft.com/office/drawing/2014/main" xmlns="" id="{B2A84368-57C2-4A2C-A442-0998D27148CB}"/>
                </a:ext>
              </a:extLst>
            </p:cNvPr>
            <p:cNvSpPr>
              <a:spLocks/>
            </p:cNvSpPr>
            <p:nvPr/>
          </p:nvSpPr>
          <p:spPr bwMode="auto">
            <a:xfrm>
              <a:off x="4986" y="3245"/>
              <a:ext cx="16" cy="12"/>
            </a:xfrm>
            <a:custGeom>
              <a:avLst/>
              <a:gdLst>
                <a:gd name="T0" fmla="*/ 0 w 7"/>
                <a:gd name="T1" fmla="*/ 0 h 5"/>
                <a:gd name="T2" fmla="*/ 2 w 7"/>
                <a:gd name="T3" fmla="*/ 5 h 5"/>
                <a:gd name="T4" fmla="*/ 7 w 7"/>
                <a:gd name="T5" fmla="*/ 2 h 5"/>
                <a:gd name="T6" fmla="*/ 0 w 7"/>
                <a:gd name="T7" fmla="*/ 0 h 5"/>
              </a:gdLst>
              <a:ahLst/>
              <a:cxnLst>
                <a:cxn ang="0">
                  <a:pos x="T0" y="T1"/>
                </a:cxn>
                <a:cxn ang="0">
                  <a:pos x="T2" y="T3"/>
                </a:cxn>
                <a:cxn ang="0">
                  <a:pos x="T4" y="T5"/>
                </a:cxn>
                <a:cxn ang="0">
                  <a:pos x="T6" y="T7"/>
                </a:cxn>
              </a:cxnLst>
              <a:rect l="0" t="0" r="r" b="b"/>
              <a:pathLst>
                <a:path w="7" h="5">
                  <a:moveTo>
                    <a:pt x="0" y="0"/>
                  </a:moveTo>
                  <a:cubicBezTo>
                    <a:pt x="0" y="2"/>
                    <a:pt x="1" y="3"/>
                    <a:pt x="2" y="5"/>
                  </a:cubicBezTo>
                  <a:cubicBezTo>
                    <a:pt x="3" y="4"/>
                    <a:pt x="5" y="3"/>
                    <a:pt x="7" y="2"/>
                  </a:cubicBezTo>
                  <a:cubicBezTo>
                    <a:pt x="0" y="0"/>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Poppins" panose="02000000000000000000" pitchFamily="2" charset="0"/>
                <a:ea typeface="+mn-ea"/>
                <a:cs typeface="Poppins" panose="02000000000000000000" pitchFamily="2" charset="0"/>
              </a:endParaRPr>
            </a:p>
          </p:txBody>
        </p:sp>
        <p:sp>
          <p:nvSpPr>
            <p:cNvPr id="179" name="Freeform 95">
              <a:extLst>
                <a:ext uri="{FF2B5EF4-FFF2-40B4-BE49-F238E27FC236}">
                  <a16:creationId xmlns:a16="http://schemas.microsoft.com/office/drawing/2014/main" xmlns="" id="{D7C8A18D-4906-4837-8CC8-6FD18BBC2761}"/>
                </a:ext>
              </a:extLst>
            </p:cNvPr>
            <p:cNvSpPr>
              <a:spLocks/>
            </p:cNvSpPr>
            <p:nvPr/>
          </p:nvSpPr>
          <p:spPr bwMode="auto">
            <a:xfrm>
              <a:off x="4839" y="3132"/>
              <a:ext cx="151" cy="191"/>
            </a:xfrm>
            <a:custGeom>
              <a:avLst/>
              <a:gdLst>
                <a:gd name="T0" fmla="*/ 5 w 64"/>
                <a:gd name="T1" fmla="*/ 0 h 81"/>
                <a:gd name="T2" fmla="*/ 0 w 64"/>
                <a:gd name="T3" fmla="*/ 26 h 81"/>
                <a:gd name="T4" fmla="*/ 28 w 64"/>
                <a:gd name="T5" fmla="*/ 81 h 81"/>
                <a:gd name="T6" fmla="*/ 64 w 64"/>
                <a:gd name="T7" fmla="*/ 53 h 81"/>
                <a:gd name="T8" fmla="*/ 62 w 64"/>
                <a:gd name="T9" fmla="*/ 48 h 81"/>
                <a:gd name="T10" fmla="*/ 5 w 64"/>
                <a:gd name="T11" fmla="*/ 0 h 81"/>
              </a:gdLst>
              <a:ahLst/>
              <a:cxnLst>
                <a:cxn ang="0">
                  <a:pos x="T0" y="T1"/>
                </a:cxn>
                <a:cxn ang="0">
                  <a:pos x="T2" y="T3"/>
                </a:cxn>
                <a:cxn ang="0">
                  <a:pos x="T4" y="T5"/>
                </a:cxn>
                <a:cxn ang="0">
                  <a:pos x="T6" y="T7"/>
                </a:cxn>
                <a:cxn ang="0">
                  <a:pos x="T8" y="T9"/>
                </a:cxn>
                <a:cxn ang="0">
                  <a:pos x="T10" y="T11"/>
                </a:cxn>
              </a:cxnLst>
              <a:rect l="0" t="0" r="r" b="b"/>
              <a:pathLst>
                <a:path w="64" h="81">
                  <a:moveTo>
                    <a:pt x="5" y="0"/>
                  </a:moveTo>
                  <a:cubicBezTo>
                    <a:pt x="2" y="8"/>
                    <a:pt x="0" y="17"/>
                    <a:pt x="0" y="26"/>
                  </a:cubicBezTo>
                  <a:cubicBezTo>
                    <a:pt x="0" y="48"/>
                    <a:pt x="11" y="68"/>
                    <a:pt x="28" y="81"/>
                  </a:cubicBezTo>
                  <a:cubicBezTo>
                    <a:pt x="37" y="69"/>
                    <a:pt x="50" y="59"/>
                    <a:pt x="64" y="53"/>
                  </a:cubicBezTo>
                  <a:cubicBezTo>
                    <a:pt x="63" y="51"/>
                    <a:pt x="62" y="50"/>
                    <a:pt x="62" y="48"/>
                  </a:cubicBezTo>
                  <a:cubicBezTo>
                    <a:pt x="51" y="25"/>
                    <a:pt x="31" y="7"/>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Poppins" panose="02000000000000000000" pitchFamily="2" charset="0"/>
                <a:ea typeface="+mn-ea"/>
                <a:cs typeface="Poppins" panose="02000000000000000000" pitchFamily="2" charset="0"/>
              </a:endParaRPr>
            </a:p>
          </p:txBody>
        </p:sp>
        <p:sp>
          <p:nvSpPr>
            <p:cNvPr id="180" name="Freeform 96">
              <a:extLst>
                <a:ext uri="{FF2B5EF4-FFF2-40B4-BE49-F238E27FC236}">
                  <a16:creationId xmlns:a16="http://schemas.microsoft.com/office/drawing/2014/main" xmlns="" id="{6CD9B384-0209-4FF2-ACDF-4EB2C1960FF9}"/>
                </a:ext>
              </a:extLst>
            </p:cNvPr>
            <p:cNvSpPr>
              <a:spLocks/>
            </p:cNvSpPr>
            <p:nvPr/>
          </p:nvSpPr>
          <p:spPr bwMode="auto">
            <a:xfrm>
              <a:off x="4905" y="3236"/>
              <a:ext cx="251" cy="120"/>
            </a:xfrm>
            <a:custGeom>
              <a:avLst/>
              <a:gdLst>
                <a:gd name="T0" fmla="*/ 77 w 106"/>
                <a:gd name="T1" fmla="*/ 0 h 51"/>
                <a:gd name="T2" fmla="*/ 41 w 106"/>
                <a:gd name="T3" fmla="*/ 6 h 51"/>
                <a:gd name="T4" fmla="*/ 36 w 106"/>
                <a:gd name="T5" fmla="*/ 9 h 51"/>
                <a:gd name="T6" fmla="*/ 0 w 106"/>
                <a:gd name="T7" fmla="*/ 37 h 51"/>
                <a:gd name="T8" fmla="*/ 41 w 106"/>
                <a:gd name="T9" fmla="*/ 51 h 51"/>
                <a:gd name="T10" fmla="*/ 106 w 106"/>
                <a:gd name="T11" fmla="*/ 4 h 51"/>
                <a:gd name="T12" fmla="*/ 77 w 106"/>
                <a:gd name="T13" fmla="*/ 0 h 51"/>
              </a:gdLst>
              <a:ahLst/>
              <a:cxnLst>
                <a:cxn ang="0">
                  <a:pos x="T0" y="T1"/>
                </a:cxn>
                <a:cxn ang="0">
                  <a:pos x="T2" y="T3"/>
                </a:cxn>
                <a:cxn ang="0">
                  <a:pos x="T4" y="T5"/>
                </a:cxn>
                <a:cxn ang="0">
                  <a:pos x="T6" y="T7"/>
                </a:cxn>
                <a:cxn ang="0">
                  <a:pos x="T8" y="T9"/>
                </a:cxn>
                <a:cxn ang="0">
                  <a:pos x="T10" y="T11"/>
                </a:cxn>
                <a:cxn ang="0">
                  <a:pos x="T12" y="T13"/>
                </a:cxn>
              </a:cxnLst>
              <a:rect l="0" t="0" r="r" b="b"/>
              <a:pathLst>
                <a:path w="106" h="51">
                  <a:moveTo>
                    <a:pt x="77" y="0"/>
                  </a:moveTo>
                  <a:cubicBezTo>
                    <a:pt x="64" y="0"/>
                    <a:pt x="52" y="2"/>
                    <a:pt x="41" y="6"/>
                  </a:cubicBezTo>
                  <a:cubicBezTo>
                    <a:pt x="39" y="7"/>
                    <a:pt x="37" y="8"/>
                    <a:pt x="36" y="9"/>
                  </a:cubicBezTo>
                  <a:cubicBezTo>
                    <a:pt x="22" y="15"/>
                    <a:pt x="9" y="25"/>
                    <a:pt x="0" y="37"/>
                  </a:cubicBezTo>
                  <a:cubicBezTo>
                    <a:pt x="11" y="45"/>
                    <a:pt x="26" y="51"/>
                    <a:pt x="41" y="51"/>
                  </a:cubicBezTo>
                  <a:cubicBezTo>
                    <a:pt x="71" y="51"/>
                    <a:pt x="97" y="31"/>
                    <a:pt x="106" y="4"/>
                  </a:cubicBezTo>
                  <a:cubicBezTo>
                    <a:pt x="97" y="1"/>
                    <a:pt x="87" y="0"/>
                    <a:pt x="7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Poppins" panose="02000000000000000000" pitchFamily="2" charset="0"/>
                <a:ea typeface="+mn-ea"/>
                <a:cs typeface="Poppins" panose="02000000000000000000" pitchFamily="2" charset="0"/>
              </a:endParaRPr>
            </a:p>
          </p:txBody>
        </p:sp>
        <p:sp>
          <p:nvSpPr>
            <p:cNvPr id="181" name="Freeform 97">
              <a:extLst>
                <a:ext uri="{FF2B5EF4-FFF2-40B4-BE49-F238E27FC236}">
                  <a16:creationId xmlns:a16="http://schemas.microsoft.com/office/drawing/2014/main" xmlns="" id="{A127140A-7D97-47F3-9183-FFCC69CF8C1B}"/>
                </a:ext>
              </a:extLst>
            </p:cNvPr>
            <p:cNvSpPr>
              <a:spLocks/>
            </p:cNvSpPr>
            <p:nvPr/>
          </p:nvSpPr>
          <p:spPr bwMode="auto">
            <a:xfrm>
              <a:off x="2293" y="3150"/>
              <a:ext cx="199" cy="173"/>
            </a:xfrm>
            <a:custGeom>
              <a:avLst/>
              <a:gdLst>
                <a:gd name="T0" fmla="*/ 42 w 84"/>
                <a:gd name="T1" fmla="*/ 0 h 73"/>
                <a:gd name="T2" fmla="*/ 0 w 84"/>
                <a:gd name="T3" fmla="*/ 41 h 73"/>
                <a:gd name="T4" fmla="*/ 2 w 84"/>
                <a:gd name="T5" fmla="*/ 53 h 73"/>
                <a:gd name="T6" fmla="*/ 69 w 84"/>
                <a:gd name="T7" fmla="*/ 73 h 73"/>
                <a:gd name="T8" fmla="*/ 84 w 84"/>
                <a:gd name="T9" fmla="*/ 41 h 73"/>
                <a:gd name="T10" fmla="*/ 42 w 84"/>
                <a:gd name="T11" fmla="*/ 0 h 73"/>
              </a:gdLst>
              <a:ahLst/>
              <a:cxnLst>
                <a:cxn ang="0">
                  <a:pos x="T0" y="T1"/>
                </a:cxn>
                <a:cxn ang="0">
                  <a:pos x="T2" y="T3"/>
                </a:cxn>
                <a:cxn ang="0">
                  <a:pos x="T4" y="T5"/>
                </a:cxn>
                <a:cxn ang="0">
                  <a:pos x="T6" y="T7"/>
                </a:cxn>
                <a:cxn ang="0">
                  <a:pos x="T8" y="T9"/>
                </a:cxn>
                <a:cxn ang="0">
                  <a:pos x="T10" y="T11"/>
                </a:cxn>
              </a:cxnLst>
              <a:rect l="0" t="0" r="r" b="b"/>
              <a:pathLst>
                <a:path w="84" h="73">
                  <a:moveTo>
                    <a:pt x="42" y="0"/>
                  </a:moveTo>
                  <a:cubicBezTo>
                    <a:pt x="19" y="0"/>
                    <a:pt x="0" y="18"/>
                    <a:pt x="0" y="41"/>
                  </a:cubicBezTo>
                  <a:cubicBezTo>
                    <a:pt x="0" y="45"/>
                    <a:pt x="1" y="49"/>
                    <a:pt x="2" y="53"/>
                  </a:cubicBezTo>
                  <a:cubicBezTo>
                    <a:pt x="27" y="54"/>
                    <a:pt x="50" y="61"/>
                    <a:pt x="69" y="73"/>
                  </a:cubicBezTo>
                  <a:cubicBezTo>
                    <a:pt x="78" y="65"/>
                    <a:pt x="84" y="54"/>
                    <a:pt x="84" y="41"/>
                  </a:cubicBezTo>
                  <a:cubicBezTo>
                    <a:pt x="84" y="18"/>
                    <a:pt x="65" y="0"/>
                    <a:pt x="4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Poppins" panose="02000000000000000000" pitchFamily="2" charset="0"/>
                <a:ea typeface="+mn-ea"/>
                <a:cs typeface="Poppins" panose="02000000000000000000" pitchFamily="2" charset="0"/>
              </a:endParaRPr>
            </a:p>
          </p:txBody>
        </p:sp>
        <p:sp>
          <p:nvSpPr>
            <p:cNvPr id="182" name="Freeform 98">
              <a:extLst>
                <a:ext uri="{FF2B5EF4-FFF2-40B4-BE49-F238E27FC236}">
                  <a16:creationId xmlns:a16="http://schemas.microsoft.com/office/drawing/2014/main" xmlns="" id="{5741E2F1-F854-42FD-8CFB-7ECF6BF7A9E6}"/>
                </a:ext>
              </a:extLst>
            </p:cNvPr>
            <p:cNvSpPr>
              <a:spLocks/>
            </p:cNvSpPr>
            <p:nvPr/>
          </p:nvSpPr>
          <p:spPr bwMode="auto">
            <a:xfrm>
              <a:off x="2298" y="3276"/>
              <a:ext cx="158" cy="71"/>
            </a:xfrm>
            <a:custGeom>
              <a:avLst/>
              <a:gdLst>
                <a:gd name="T0" fmla="*/ 0 w 67"/>
                <a:gd name="T1" fmla="*/ 0 h 30"/>
                <a:gd name="T2" fmla="*/ 40 w 67"/>
                <a:gd name="T3" fmla="*/ 30 h 30"/>
                <a:gd name="T4" fmla="*/ 67 w 67"/>
                <a:gd name="T5" fmla="*/ 20 h 30"/>
                <a:gd name="T6" fmla="*/ 0 w 67"/>
                <a:gd name="T7" fmla="*/ 0 h 30"/>
              </a:gdLst>
              <a:ahLst/>
              <a:cxnLst>
                <a:cxn ang="0">
                  <a:pos x="T0" y="T1"/>
                </a:cxn>
                <a:cxn ang="0">
                  <a:pos x="T2" y="T3"/>
                </a:cxn>
                <a:cxn ang="0">
                  <a:pos x="T4" y="T5"/>
                </a:cxn>
                <a:cxn ang="0">
                  <a:pos x="T6" y="T7"/>
                </a:cxn>
              </a:cxnLst>
              <a:rect l="0" t="0" r="r" b="b"/>
              <a:pathLst>
                <a:path w="67" h="30">
                  <a:moveTo>
                    <a:pt x="0" y="0"/>
                  </a:moveTo>
                  <a:cubicBezTo>
                    <a:pt x="5" y="17"/>
                    <a:pt x="21" y="30"/>
                    <a:pt x="40" y="30"/>
                  </a:cubicBezTo>
                  <a:cubicBezTo>
                    <a:pt x="50" y="30"/>
                    <a:pt x="60" y="26"/>
                    <a:pt x="67" y="20"/>
                  </a:cubicBezTo>
                  <a:cubicBezTo>
                    <a:pt x="48" y="8"/>
                    <a:pt x="25" y="1"/>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Poppins" panose="02000000000000000000" pitchFamily="2" charset="0"/>
                <a:ea typeface="+mn-ea"/>
                <a:cs typeface="Poppins" panose="02000000000000000000" pitchFamily="2" charset="0"/>
              </a:endParaRPr>
            </a:p>
          </p:txBody>
        </p:sp>
        <p:sp>
          <p:nvSpPr>
            <p:cNvPr id="183" name="Freeform 99">
              <a:extLst>
                <a:ext uri="{FF2B5EF4-FFF2-40B4-BE49-F238E27FC236}">
                  <a16:creationId xmlns:a16="http://schemas.microsoft.com/office/drawing/2014/main" xmlns="" id="{2B793EF2-FFF5-4ECB-B99B-42D663DE88A6}"/>
                </a:ext>
              </a:extLst>
            </p:cNvPr>
            <p:cNvSpPr>
              <a:spLocks/>
            </p:cNvSpPr>
            <p:nvPr/>
          </p:nvSpPr>
          <p:spPr bwMode="auto">
            <a:xfrm>
              <a:off x="1877" y="3257"/>
              <a:ext cx="196" cy="111"/>
            </a:xfrm>
            <a:custGeom>
              <a:avLst/>
              <a:gdLst>
                <a:gd name="T0" fmla="*/ 42 w 83"/>
                <a:gd name="T1" fmla="*/ 0 h 47"/>
                <a:gd name="T2" fmla="*/ 0 w 83"/>
                <a:gd name="T3" fmla="*/ 42 h 47"/>
                <a:gd name="T4" fmla="*/ 0 w 83"/>
                <a:gd name="T5" fmla="*/ 47 h 47"/>
                <a:gd name="T6" fmla="*/ 55 w 83"/>
                <a:gd name="T7" fmla="*/ 35 h 47"/>
                <a:gd name="T8" fmla="*/ 83 w 83"/>
                <a:gd name="T9" fmla="*/ 38 h 47"/>
                <a:gd name="T10" fmla="*/ 42 w 83"/>
                <a:gd name="T11" fmla="*/ 0 h 47"/>
              </a:gdLst>
              <a:ahLst/>
              <a:cxnLst>
                <a:cxn ang="0">
                  <a:pos x="T0" y="T1"/>
                </a:cxn>
                <a:cxn ang="0">
                  <a:pos x="T2" y="T3"/>
                </a:cxn>
                <a:cxn ang="0">
                  <a:pos x="T4" y="T5"/>
                </a:cxn>
                <a:cxn ang="0">
                  <a:pos x="T6" y="T7"/>
                </a:cxn>
                <a:cxn ang="0">
                  <a:pos x="T8" y="T9"/>
                </a:cxn>
                <a:cxn ang="0">
                  <a:pos x="T10" y="T11"/>
                </a:cxn>
              </a:cxnLst>
              <a:rect l="0" t="0" r="r" b="b"/>
              <a:pathLst>
                <a:path w="83" h="47">
                  <a:moveTo>
                    <a:pt x="42" y="0"/>
                  </a:moveTo>
                  <a:cubicBezTo>
                    <a:pt x="19" y="0"/>
                    <a:pt x="0" y="19"/>
                    <a:pt x="0" y="42"/>
                  </a:cubicBezTo>
                  <a:cubicBezTo>
                    <a:pt x="0" y="43"/>
                    <a:pt x="0" y="45"/>
                    <a:pt x="0" y="47"/>
                  </a:cubicBezTo>
                  <a:cubicBezTo>
                    <a:pt x="17" y="39"/>
                    <a:pt x="36" y="35"/>
                    <a:pt x="55" y="35"/>
                  </a:cubicBezTo>
                  <a:cubicBezTo>
                    <a:pt x="65" y="35"/>
                    <a:pt x="74" y="36"/>
                    <a:pt x="83" y="38"/>
                  </a:cubicBezTo>
                  <a:cubicBezTo>
                    <a:pt x="81" y="17"/>
                    <a:pt x="64" y="0"/>
                    <a:pt x="4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Poppins" panose="02000000000000000000" pitchFamily="2" charset="0"/>
                <a:ea typeface="+mn-ea"/>
                <a:cs typeface="Poppins" panose="02000000000000000000" pitchFamily="2" charset="0"/>
              </a:endParaRPr>
            </a:p>
          </p:txBody>
        </p:sp>
        <p:sp>
          <p:nvSpPr>
            <p:cNvPr id="184" name="Freeform 100">
              <a:extLst>
                <a:ext uri="{FF2B5EF4-FFF2-40B4-BE49-F238E27FC236}">
                  <a16:creationId xmlns:a16="http://schemas.microsoft.com/office/drawing/2014/main" xmlns="" id="{A9C21262-31C0-4577-990B-FA95C06810E9}"/>
                </a:ext>
              </a:extLst>
            </p:cNvPr>
            <p:cNvSpPr>
              <a:spLocks/>
            </p:cNvSpPr>
            <p:nvPr/>
          </p:nvSpPr>
          <p:spPr bwMode="auto">
            <a:xfrm>
              <a:off x="1877" y="3340"/>
              <a:ext cx="196" cy="113"/>
            </a:xfrm>
            <a:custGeom>
              <a:avLst/>
              <a:gdLst>
                <a:gd name="T0" fmla="*/ 55 w 83"/>
                <a:gd name="T1" fmla="*/ 0 h 48"/>
                <a:gd name="T2" fmla="*/ 0 w 83"/>
                <a:gd name="T3" fmla="*/ 12 h 48"/>
                <a:gd name="T4" fmla="*/ 42 w 83"/>
                <a:gd name="T5" fmla="*/ 48 h 48"/>
                <a:gd name="T6" fmla="*/ 83 w 83"/>
                <a:gd name="T7" fmla="*/ 7 h 48"/>
                <a:gd name="T8" fmla="*/ 83 w 83"/>
                <a:gd name="T9" fmla="*/ 3 h 48"/>
                <a:gd name="T10" fmla="*/ 55 w 83"/>
                <a:gd name="T11" fmla="*/ 0 h 48"/>
              </a:gdLst>
              <a:ahLst/>
              <a:cxnLst>
                <a:cxn ang="0">
                  <a:pos x="T0" y="T1"/>
                </a:cxn>
                <a:cxn ang="0">
                  <a:pos x="T2" y="T3"/>
                </a:cxn>
                <a:cxn ang="0">
                  <a:pos x="T4" y="T5"/>
                </a:cxn>
                <a:cxn ang="0">
                  <a:pos x="T6" y="T7"/>
                </a:cxn>
                <a:cxn ang="0">
                  <a:pos x="T8" y="T9"/>
                </a:cxn>
                <a:cxn ang="0">
                  <a:pos x="T10" y="T11"/>
                </a:cxn>
              </a:cxnLst>
              <a:rect l="0" t="0" r="r" b="b"/>
              <a:pathLst>
                <a:path w="83" h="48">
                  <a:moveTo>
                    <a:pt x="55" y="0"/>
                  </a:moveTo>
                  <a:cubicBezTo>
                    <a:pt x="36" y="0"/>
                    <a:pt x="17" y="4"/>
                    <a:pt x="0" y="12"/>
                  </a:cubicBezTo>
                  <a:cubicBezTo>
                    <a:pt x="3" y="32"/>
                    <a:pt x="21" y="48"/>
                    <a:pt x="42" y="48"/>
                  </a:cubicBezTo>
                  <a:cubicBezTo>
                    <a:pt x="65" y="48"/>
                    <a:pt x="83" y="29"/>
                    <a:pt x="83" y="7"/>
                  </a:cubicBezTo>
                  <a:cubicBezTo>
                    <a:pt x="83" y="5"/>
                    <a:pt x="83" y="4"/>
                    <a:pt x="83" y="3"/>
                  </a:cubicBezTo>
                  <a:cubicBezTo>
                    <a:pt x="74" y="1"/>
                    <a:pt x="65" y="0"/>
                    <a:pt x="5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Poppins" panose="02000000000000000000" pitchFamily="2" charset="0"/>
                <a:ea typeface="+mn-ea"/>
                <a:cs typeface="Poppins" panose="02000000000000000000" pitchFamily="2" charset="0"/>
              </a:endParaRPr>
            </a:p>
          </p:txBody>
        </p:sp>
        <p:sp>
          <p:nvSpPr>
            <p:cNvPr id="185" name="Oval 102">
              <a:extLst>
                <a:ext uri="{FF2B5EF4-FFF2-40B4-BE49-F238E27FC236}">
                  <a16:creationId xmlns:a16="http://schemas.microsoft.com/office/drawing/2014/main" xmlns="" id="{9E42CED5-1DFF-4CB3-9637-F9B6E176B7C6}"/>
                </a:ext>
              </a:extLst>
            </p:cNvPr>
            <p:cNvSpPr>
              <a:spLocks noChangeArrowheads="1"/>
            </p:cNvSpPr>
            <p:nvPr/>
          </p:nvSpPr>
          <p:spPr bwMode="auto">
            <a:xfrm>
              <a:off x="2629" y="3141"/>
              <a:ext cx="156" cy="15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Poppins" panose="02000000000000000000" pitchFamily="2" charset="0"/>
                <a:ea typeface="+mn-ea"/>
                <a:cs typeface="Poppins" panose="02000000000000000000" pitchFamily="2" charset="0"/>
              </a:endParaRPr>
            </a:p>
          </p:txBody>
        </p:sp>
        <p:sp>
          <p:nvSpPr>
            <p:cNvPr id="186" name="Freeform 103">
              <a:extLst>
                <a:ext uri="{FF2B5EF4-FFF2-40B4-BE49-F238E27FC236}">
                  <a16:creationId xmlns:a16="http://schemas.microsoft.com/office/drawing/2014/main" xmlns="" id="{FF4D7D58-180F-45C1-9678-53999BA2F8BB}"/>
                </a:ext>
              </a:extLst>
            </p:cNvPr>
            <p:cNvSpPr>
              <a:spLocks/>
            </p:cNvSpPr>
            <p:nvPr/>
          </p:nvSpPr>
          <p:spPr bwMode="auto">
            <a:xfrm>
              <a:off x="2842" y="3288"/>
              <a:ext cx="24" cy="42"/>
            </a:xfrm>
            <a:custGeom>
              <a:avLst/>
              <a:gdLst>
                <a:gd name="T0" fmla="*/ 10 w 10"/>
                <a:gd name="T1" fmla="*/ 0 h 18"/>
                <a:gd name="T2" fmla="*/ 0 w 10"/>
                <a:gd name="T3" fmla="*/ 14 h 18"/>
                <a:gd name="T4" fmla="*/ 8 w 10"/>
                <a:gd name="T5" fmla="*/ 18 h 18"/>
                <a:gd name="T6" fmla="*/ 10 w 10"/>
                <a:gd name="T7" fmla="*/ 0 h 18"/>
              </a:gdLst>
              <a:ahLst/>
              <a:cxnLst>
                <a:cxn ang="0">
                  <a:pos x="T0" y="T1"/>
                </a:cxn>
                <a:cxn ang="0">
                  <a:pos x="T2" y="T3"/>
                </a:cxn>
                <a:cxn ang="0">
                  <a:pos x="T4" y="T5"/>
                </a:cxn>
                <a:cxn ang="0">
                  <a:pos x="T6" y="T7"/>
                </a:cxn>
              </a:cxnLst>
              <a:rect l="0" t="0" r="r" b="b"/>
              <a:pathLst>
                <a:path w="10" h="18">
                  <a:moveTo>
                    <a:pt x="10" y="0"/>
                  </a:moveTo>
                  <a:cubicBezTo>
                    <a:pt x="6" y="5"/>
                    <a:pt x="3" y="9"/>
                    <a:pt x="0" y="14"/>
                  </a:cubicBezTo>
                  <a:cubicBezTo>
                    <a:pt x="3" y="15"/>
                    <a:pt x="6" y="16"/>
                    <a:pt x="8" y="18"/>
                  </a:cubicBezTo>
                  <a:cubicBezTo>
                    <a:pt x="8" y="12"/>
                    <a:pt x="9" y="6"/>
                    <a:pt x="1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Poppins" panose="02000000000000000000" pitchFamily="2" charset="0"/>
                <a:ea typeface="+mn-ea"/>
                <a:cs typeface="Poppins" panose="02000000000000000000" pitchFamily="2" charset="0"/>
              </a:endParaRPr>
            </a:p>
          </p:txBody>
        </p:sp>
        <p:sp>
          <p:nvSpPr>
            <p:cNvPr id="187" name="Freeform 104">
              <a:extLst>
                <a:ext uri="{FF2B5EF4-FFF2-40B4-BE49-F238E27FC236}">
                  <a16:creationId xmlns:a16="http://schemas.microsoft.com/office/drawing/2014/main" xmlns="" id="{1D885D68-A5E1-4EC5-A8CF-6F263C7D840F}"/>
                </a:ext>
              </a:extLst>
            </p:cNvPr>
            <p:cNvSpPr>
              <a:spLocks/>
            </p:cNvSpPr>
            <p:nvPr/>
          </p:nvSpPr>
          <p:spPr bwMode="auto">
            <a:xfrm>
              <a:off x="2970" y="3533"/>
              <a:ext cx="83" cy="41"/>
            </a:xfrm>
            <a:custGeom>
              <a:avLst/>
              <a:gdLst>
                <a:gd name="T0" fmla="*/ 3 w 35"/>
                <a:gd name="T1" fmla="*/ 0 h 17"/>
                <a:gd name="T2" fmla="*/ 0 w 35"/>
                <a:gd name="T3" fmla="*/ 17 h 17"/>
                <a:gd name="T4" fmla="*/ 8 w 35"/>
                <a:gd name="T5" fmla="*/ 17 h 17"/>
                <a:gd name="T6" fmla="*/ 35 w 35"/>
                <a:gd name="T7" fmla="*/ 12 h 17"/>
                <a:gd name="T8" fmla="*/ 3 w 35"/>
                <a:gd name="T9" fmla="*/ 0 h 17"/>
              </a:gdLst>
              <a:ahLst/>
              <a:cxnLst>
                <a:cxn ang="0">
                  <a:pos x="T0" y="T1"/>
                </a:cxn>
                <a:cxn ang="0">
                  <a:pos x="T2" y="T3"/>
                </a:cxn>
                <a:cxn ang="0">
                  <a:pos x="T4" y="T5"/>
                </a:cxn>
                <a:cxn ang="0">
                  <a:pos x="T6" y="T7"/>
                </a:cxn>
                <a:cxn ang="0">
                  <a:pos x="T8" y="T9"/>
                </a:cxn>
              </a:cxnLst>
              <a:rect l="0" t="0" r="r" b="b"/>
              <a:pathLst>
                <a:path w="35" h="17">
                  <a:moveTo>
                    <a:pt x="3" y="0"/>
                  </a:moveTo>
                  <a:cubicBezTo>
                    <a:pt x="2" y="6"/>
                    <a:pt x="1" y="11"/>
                    <a:pt x="0" y="17"/>
                  </a:cubicBezTo>
                  <a:cubicBezTo>
                    <a:pt x="2" y="17"/>
                    <a:pt x="5" y="17"/>
                    <a:pt x="8" y="17"/>
                  </a:cubicBezTo>
                  <a:cubicBezTo>
                    <a:pt x="17" y="17"/>
                    <a:pt x="27" y="15"/>
                    <a:pt x="35" y="12"/>
                  </a:cubicBezTo>
                  <a:cubicBezTo>
                    <a:pt x="23" y="10"/>
                    <a:pt x="13" y="6"/>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Poppins" panose="02000000000000000000" pitchFamily="2" charset="0"/>
                <a:ea typeface="+mn-ea"/>
                <a:cs typeface="Poppins" panose="02000000000000000000" pitchFamily="2" charset="0"/>
              </a:endParaRPr>
            </a:p>
          </p:txBody>
        </p:sp>
        <p:sp>
          <p:nvSpPr>
            <p:cNvPr id="188" name="Freeform 105">
              <a:extLst>
                <a:ext uri="{FF2B5EF4-FFF2-40B4-BE49-F238E27FC236}">
                  <a16:creationId xmlns:a16="http://schemas.microsoft.com/office/drawing/2014/main" xmlns="" id="{45D1B564-700D-41EC-B43F-ED11ED0AA05B}"/>
                </a:ext>
              </a:extLst>
            </p:cNvPr>
            <p:cNvSpPr>
              <a:spLocks/>
            </p:cNvSpPr>
            <p:nvPr/>
          </p:nvSpPr>
          <p:spPr bwMode="auto">
            <a:xfrm>
              <a:off x="2818" y="3321"/>
              <a:ext cx="159" cy="253"/>
            </a:xfrm>
            <a:custGeom>
              <a:avLst/>
              <a:gdLst>
                <a:gd name="T0" fmla="*/ 10 w 67"/>
                <a:gd name="T1" fmla="*/ 0 h 107"/>
                <a:gd name="T2" fmla="*/ 0 w 67"/>
                <a:gd name="T3" fmla="*/ 36 h 107"/>
                <a:gd name="T4" fmla="*/ 64 w 67"/>
                <a:gd name="T5" fmla="*/ 107 h 107"/>
                <a:gd name="T6" fmla="*/ 67 w 67"/>
                <a:gd name="T7" fmla="*/ 90 h 107"/>
                <a:gd name="T8" fmla="*/ 18 w 67"/>
                <a:gd name="T9" fmla="*/ 5 h 107"/>
                <a:gd name="T10" fmla="*/ 18 w 67"/>
                <a:gd name="T11" fmla="*/ 4 h 107"/>
                <a:gd name="T12" fmla="*/ 10 w 67"/>
                <a:gd name="T13" fmla="*/ 0 h 107"/>
              </a:gdLst>
              <a:ahLst/>
              <a:cxnLst>
                <a:cxn ang="0">
                  <a:pos x="T0" y="T1"/>
                </a:cxn>
                <a:cxn ang="0">
                  <a:pos x="T2" y="T3"/>
                </a:cxn>
                <a:cxn ang="0">
                  <a:pos x="T4" y="T5"/>
                </a:cxn>
                <a:cxn ang="0">
                  <a:pos x="T6" y="T7"/>
                </a:cxn>
                <a:cxn ang="0">
                  <a:pos x="T8" y="T9"/>
                </a:cxn>
                <a:cxn ang="0">
                  <a:pos x="T10" y="T11"/>
                </a:cxn>
                <a:cxn ang="0">
                  <a:pos x="T12" y="T13"/>
                </a:cxn>
              </a:cxnLst>
              <a:rect l="0" t="0" r="r" b="b"/>
              <a:pathLst>
                <a:path w="67" h="107">
                  <a:moveTo>
                    <a:pt x="10" y="0"/>
                  </a:moveTo>
                  <a:cubicBezTo>
                    <a:pt x="4" y="11"/>
                    <a:pt x="0" y="23"/>
                    <a:pt x="0" y="36"/>
                  </a:cubicBezTo>
                  <a:cubicBezTo>
                    <a:pt x="0" y="72"/>
                    <a:pt x="28" y="103"/>
                    <a:pt x="64" y="107"/>
                  </a:cubicBezTo>
                  <a:cubicBezTo>
                    <a:pt x="65" y="101"/>
                    <a:pt x="66" y="96"/>
                    <a:pt x="67" y="90"/>
                  </a:cubicBezTo>
                  <a:cubicBezTo>
                    <a:pt x="38" y="73"/>
                    <a:pt x="18" y="42"/>
                    <a:pt x="18" y="5"/>
                  </a:cubicBezTo>
                  <a:cubicBezTo>
                    <a:pt x="18" y="5"/>
                    <a:pt x="18" y="4"/>
                    <a:pt x="18" y="4"/>
                  </a:cubicBezTo>
                  <a:cubicBezTo>
                    <a:pt x="16" y="2"/>
                    <a:pt x="13" y="1"/>
                    <a:pt x="1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Poppins" panose="02000000000000000000" pitchFamily="2" charset="0"/>
                <a:ea typeface="+mn-ea"/>
                <a:cs typeface="Poppins" panose="02000000000000000000" pitchFamily="2" charset="0"/>
              </a:endParaRPr>
            </a:p>
          </p:txBody>
        </p:sp>
        <p:sp>
          <p:nvSpPr>
            <p:cNvPr id="189" name="Freeform 106">
              <a:extLst>
                <a:ext uri="{FF2B5EF4-FFF2-40B4-BE49-F238E27FC236}">
                  <a16:creationId xmlns:a16="http://schemas.microsoft.com/office/drawing/2014/main" xmlns="" id="{C233D2C5-371B-4281-A45F-1D37D290C12E}"/>
                </a:ext>
              </a:extLst>
            </p:cNvPr>
            <p:cNvSpPr>
              <a:spLocks/>
            </p:cNvSpPr>
            <p:nvPr/>
          </p:nvSpPr>
          <p:spPr bwMode="auto">
            <a:xfrm>
              <a:off x="2861" y="3236"/>
              <a:ext cx="286" cy="326"/>
            </a:xfrm>
            <a:custGeom>
              <a:avLst/>
              <a:gdLst>
                <a:gd name="T0" fmla="*/ 54 w 121"/>
                <a:gd name="T1" fmla="*/ 0 h 138"/>
                <a:gd name="T2" fmla="*/ 2 w 121"/>
                <a:gd name="T3" fmla="*/ 22 h 138"/>
                <a:gd name="T4" fmla="*/ 0 w 121"/>
                <a:gd name="T5" fmla="*/ 40 h 138"/>
                <a:gd name="T6" fmla="*/ 0 w 121"/>
                <a:gd name="T7" fmla="*/ 41 h 138"/>
                <a:gd name="T8" fmla="*/ 49 w 121"/>
                <a:gd name="T9" fmla="*/ 126 h 138"/>
                <a:gd name="T10" fmla="*/ 81 w 121"/>
                <a:gd name="T11" fmla="*/ 138 h 138"/>
                <a:gd name="T12" fmla="*/ 89 w 121"/>
                <a:gd name="T13" fmla="*/ 134 h 138"/>
                <a:gd name="T14" fmla="*/ 85 w 121"/>
                <a:gd name="T15" fmla="*/ 110 h 138"/>
                <a:gd name="T16" fmla="*/ 121 w 121"/>
                <a:gd name="T17" fmla="*/ 46 h 138"/>
                <a:gd name="T18" fmla="*/ 54 w 121"/>
                <a:gd name="T19"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38">
                  <a:moveTo>
                    <a:pt x="54" y="0"/>
                  </a:moveTo>
                  <a:cubicBezTo>
                    <a:pt x="34" y="0"/>
                    <a:pt x="15" y="9"/>
                    <a:pt x="2" y="22"/>
                  </a:cubicBezTo>
                  <a:cubicBezTo>
                    <a:pt x="1" y="28"/>
                    <a:pt x="0" y="34"/>
                    <a:pt x="0" y="40"/>
                  </a:cubicBezTo>
                  <a:cubicBezTo>
                    <a:pt x="0" y="40"/>
                    <a:pt x="0" y="41"/>
                    <a:pt x="0" y="41"/>
                  </a:cubicBezTo>
                  <a:cubicBezTo>
                    <a:pt x="0" y="78"/>
                    <a:pt x="20" y="109"/>
                    <a:pt x="49" y="126"/>
                  </a:cubicBezTo>
                  <a:cubicBezTo>
                    <a:pt x="59" y="132"/>
                    <a:pt x="69" y="136"/>
                    <a:pt x="81" y="138"/>
                  </a:cubicBezTo>
                  <a:cubicBezTo>
                    <a:pt x="84" y="137"/>
                    <a:pt x="86" y="135"/>
                    <a:pt x="89" y="134"/>
                  </a:cubicBezTo>
                  <a:cubicBezTo>
                    <a:pt x="87" y="127"/>
                    <a:pt x="85" y="119"/>
                    <a:pt x="85" y="110"/>
                  </a:cubicBezTo>
                  <a:cubicBezTo>
                    <a:pt x="85" y="83"/>
                    <a:pt x="99" y="59"/>
                    <a:pt x="121" y="46"/>
                  </a:cubicBezTo>
                  <a:cubicBezTo>
                    <a:pt x="110" y="19"/>
                    <a:pt x="84" y="0"/>
                    <a:pt x="5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Poppins" panose="02000000000000000000" pitchFamily="2" charset="0"/>
                <a:ea typeface="+mn-ea"/>
                <a:cs typeface="Poppins" panose="02000000000000000000" pitchFamily="2" charset="0"/>
              </a:endParaRPr>
            </a:p>
          </p:txBody>
        </p:sp>
        <p:sp>
          <p:nvSpPr>
            <p:cNvPr id="190" name="Freeform 107">
              <a:extLst>
                <a:ext uri="{FF2B5EF4-FFF2-40B4-BE49-F238E27FC236}">
                  <a16:creationId xmlns:a16="http://schemas.microsoft.com/office/drawing/2014/main" xmlns="" id="{F9F80D62-6CAE-4748-883D-22AC69D54A61}"/>
                </a:ext>
              </a:extLst>
            </p:cNvPr>
            <p:cNvSpPr>
              <a:spLocks/>
            </p:cNvSpPr>
            <p:nvPr/>
          </p:nvSpPr>
          <p:spPr bwMode="auto">
            <a:xfrm>
              <a:off x="3062" y="3344"/>
              <a:ext cx="95" cy="208"/>
            </a:xfrm>
            <a:custGeom>
              <a:avLst/>
              <a:gdLst>
                <a:gd name="T0" fmla="*/ 36 w 40"/>
                <a:gd name="T1" fmla="*/ 0 h 88"/>
                <a:gd name="T2" fmla="*/ 0 w 40"/>
                <a:gd name="T3" fmla="*/ 64 h 88"/>
                <a:gd name="T4" fmla="*/ 4 w 40"/>
                <a:gd name="T5" fmla="*/ 88 h 88"/>
                <a:gd name="T6" fmla="*/ 40 w 40"/>
                <a:gd name="T7" fmla="*/ 26 h 88"/>
                <a:gd name="T8" fmla="*/ 36 w 40"/>
                <a:gd name="T9" fmla="*/ 0 h 88"/>
              </a:gdLst>
              <a:ahLst/>
              <a:cxnLst>
                <a:cxn ang="0">
                  <a:pos x="T0" y="T1"/>
                </a:cxn>
                <a:cxn ang="0">
                  <a:pos x="T2" y="T3"/>
                </a:cxn>
                <a:cxn ang="0">
                  <a:pos x="T4" y="T5"/>
                </a:cxn>
                <a:cxn ang="0">
                  <a:pos x="T6" y="T7"/>
                </a:cxn>
                <a:cxn ang="0">
                  <a:pos x="T8" y="T9"/>
                </a:cxn>
              </a:cxnLst>
              <a:rect l="0" t="0" r="r" b="b"/>
              <a:pathLst>
                <a:path w="40" h="88">
                  <a:moveTo>
                    <a:pt x="36" y="0"/>
                  </a:moveTo>
                  <a:cubicBezTo>
                    <a:pt x="14" y="13"/>
                    <a:pt x="0" y="37"/>
                    <a:pt x="0" y="64"/>
                  </a:cubicBezTo>
                  <a:cubicBezTo>
                    <a:pt x="0" y="73"/>
                    <a:pt x="2" y="81"/>
                    <a:pt x="4" y="88"/>
                  </a:cubicBezTo>
                  <a:cubicBezTo>
                    <a:pt x="26" y="76"/>
                    <a:pt x="40" y="52"/>
                    <a:pt x="40" y="26"/>
                  </a:cubicBezTo>
                  <a:cubicBezTo>
                    <a:pt x="40" y="16"/>
                    <a:pt x="39" y="8"/>
                    <a:pt x="3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Poppins" panose="02000000000000000000" pitchFamily="2" charset="0"/>
                <a:ea typeface="+mn-ea"/>
                <a:cs typeface="Poppins" panose="02000000000000000000" pitchFamily="2" charset="0"/>
              </a:endParaRPr>
            </a:p>
          </p:txBody>
        </p:sp>
        <p:sp>
          <p:nvSpPr>
            <p:cNvPr id="191" name="Freeform 108">
              <a:extLst>
                <a:ext uri="{FF2B5EF4-FFF2-40B4-BE49-F238E27FC236}">
                  <a16:creationId xmlns:a16="http://schemas.microsoft.com/office/drawing/2014/main" xmlns="" id="{ED43A5DF-7127-4DE5-B166-FA69FF65EB17}"/>
                </a:ext>
              </a:extLst>
            </p:cNvPr>
            <p:cNvSpPr>
              <a:spLocks/>
            </p:cNvSpPr>
            <p:nvPr/>
          </p:nvSpPr>
          <p:spPr bwMode="auto">
            <a:xfrm>
              <a:off x="2227" y="3408"/>
              <a:ext cx="184" cy="232"/>
            </a:xfrm>
            <a:custGeom>
              <a:avLst/>
              <a:gdLst>
                <a:gd name="T0" fmla="*/ 27 w 78"/>
                <a:gd name="T1" fmla="*/ 0 h 98"/>
                <a:gd name="T2" fmla="*/ 0 w 78"/>
                <a:gd name="T3" fmla="*/ 8 h 98"/>
                <a:gd name="T4" fmla="*/ 43 w 78"/>
                <a:gd name="T5" fmla="*/ 98 h 98"/>
                <a:gd name="T6" fmla="*/ 78 w 78"/>
                <a:gd name="T7" fmla="*/ 50 h 98"/>
                <a:gd name="T8" fmla="*/ 27 w 78"/>
                <a:gd name="T9" fmla="*/ 0 h 98"/>
              </a:gdLst>
              <a:ahLst/>
              <a:cxnLst>
                <a:cxn ang="0">
                  <a:pos x="T0" y="T1"/>
                </a:cxn>
                <a:cxn ang="0">
                  <a:pos x="T2" y="T3"/>
                </a:cxn>
                <a:cxn ang="0">
                  <a:pos x="T4" y="T5"/>
                </a:cxn>
                <a:cxn ang="0">
                  <a:pos x="T6" y="T7"/>
                </a:cxn>
                <a:cxn ang="0">
                  <a:pos x="T8" y="T9"/>
                </a:cxn>
              </a:cxnLst>
              <a:rect l="0" t="0" r="r" b="b"/>
              <a:pathLst>
                <a:path w="78" h="98">
                  <a:moveTo>
                    <a:pt x="27" y="0"/>
                  </a:moveTo>
                  <a:cubicBezTo>
                    <a:pt x="17" y="0"/>
                    <a:pt x="8" y="3"/>
                    <a:pt x="0" y="8"/>
                  </a:cubicBezTo>
                  <a:cubicBezTo>
                    <a:pt x="25" y="30"/>
                    <a:pt x="41" y="62"/>
                    <a:pt x="43" y="98"/>
                  </a:cubicBezTo>
                  <a:cubicBezTo>
                    <a:pt x="63" y="91"/>
                    <a:pt x="78" y="73"/>
                    <a:pt x="78" y="50"/>
                  </a:cubicBezTo>
                  <a:cubicBezTo>
                    <a:pt x="78" y="22"/>
                    <a:pt x="55" y="0"/>
                    <a:pt x="2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Poppins" panose="02000000000000000000" pitchFamily="2" charset="0"/>
                <a:ea typeface="+mn-ea"/>
                <a:cs typeface="Poppins" panose="02000000000000000000" pitchFamily="2" charset="0"/>
              </a:endParaRPr>
            </a:p>
          </p:txBody>
        </p:sp>
        <p:sp>
          <p:nvSpPr>
            <p:cNvPr id="192" name="Freeform 109">
              <a:extLst>
                <a:ext uri="{FF2B5EF4-FFF2-40B4-BE49-F238E27FC236}">
                  <a16:creationId xmlns:a16="http://schemas.microsoft.com/office/drawing/2014/main" xmlns="" id="{7383742C-160B-478E-85B5-3200CE66EC4D}"/>
                </a:ext>
              </a:extLst>
            </p:cNvPr>
            <p:cNvSpPr>
              <a:spLocks/>
            </p:cNvSpPr>
            <p:nvPr/>
          </p:nvSpPr>
          <p:spPr bwMode="auto">
            <a:xfrm>
              <a:off x="2170" y="3427"/>
              <a:ext cx="159" cy="220"/>
            </a:xfrm>
            <a:custGeom>
              <a:avLst/>
              <a:gdLst>
                <a:gd name="T0" fmla="*/ 24 w 67"/>
                <a:gd name="T1" fmla="*/ 0 h 93"/>
                <a:gd name="T2" fmla="*/ 0 w 67"/>
                <a:gd name="T3" fmla="*/ 42 h 93"/>
                <a:gd name="T4" fmla="*/ 51 w 67"/>
                <a:gd name="T5" fmla="*/ 93 h 93"/>
                <a:gd name="T6" fmla="*/ 67 w 67"/>
                <a:gd name="T7" fmla="*/ 90 h 93"/>
                <a:gd name="T8" fmla="*/ 24 w 67"/>
                <a:gd name="T9" fmla="*/ 0 h 93"/>
              </a:gdLst>
              <a:ahLst/>
              <a:cxnLst>
                <a:cxn ang="0">
                  <a:pos x="T0" y="T1"/>
                </a:cxn>
                <a:cxn ang="0">
                  <a:pos x="T2" y="T3"/>
                </a:cxn>
                <a:cxn ang="0">
                  <a:pos x="T4" y="T5"/>
                </a:cxn>
                <a:cxn ang="0">
                  <a:pos x="T6" y="T7"/>
                </a:cxn>
                <a:cxn ang="0">
                  <a:pos x="T8" y="T9"/>
                </a:cxn>
              </a:cxnLst>
              <a:rect l="0" t="0" r="r" b="b"/>
              <a:pathLst>
                <a:path w="67" h="93">
                  <a:moveTo>
                    <a:pt x="24" y="0"/>
                  </a:moveTo>
                  <a:cubicBezTo>
                    <a:pt x="10" y="9"/>
                    <a:pt x="0" y="24"/>
                    <a:pt x="0" y="42"/>
                  </a:cubicBezTo>
                  <a:cubicBezTo>
                    <a:pt x="0" y="70"/>
                    <a:pt x="23" y="93"/>
                    <a:pt x="51" y="93"/>
                  </a:cubicBezTo>
                  <a:cubicBezTo>
                    <a:pt x="57" y="93"/>
                    <a:pt x="62" y="92"/>
                    <a:pt x="67" y="90"/>
                  </a:cubicBezTo>
                  <a:cubicBezTo>
                    <a:pt x="65" y="54"/>
                    <a:pt x="49" y="22"/>
                    <a:pt x="2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Poppins" panose="02000000000000000000" pitchFamily="2" charset="0"/>
                <a:ea typeface="+mn-ea"/>
                <a:cs typeface="Poppins" panose="02000000000000000000" pitchFamily="2" charset="0"/>
              </a:endParaRPr>
            </a:p>
          </p:txBody>
        </p:sp>
        <p:sp>
          <p:nvSpPr>
            <p:cNvPr id="193" name="Freeform 110">
              <a:extLst>
                <a:ext uri="{FF2B5EF4-FFF2-40B4-BE49-F238E27FC236}">
                  <a16:creationId xmlns:a16="http://schemas.microsoft.com/office/drawing/2014/main" xmlns="" id="{BD864390-1276-4A03-9692-430255AB1E3E}"/>
                </a:ext>
              </a:extLst>
            </p:cNvPr>
            <p:cNvSpPr>
              <a:spLocks/>
            </p:cNvSpPr>
            <p:nvPr/>
          </p:nvSpPr>
          <p:spPr bwMode="auto">
            <a:xfrm>
              <a:off x="1851" y="3581"/>
              <a:ext cx="381" cy="269"/>
            </a:xfrm>
            <a:custGeom>
              <a:avLst/>
              <a:gdLst>
                <a:gd name="T0" fmla="*/ 81 w 161"/>
                <a:gd name="T1" fmla="*/ 0 h 114"/>
                <a:gd name="T2" fmla="*/ 0 w 161"/>
                <a:gd name="T3" fmla="*/ 81 h 114"/>
                <a:gd name="T4" fmla="*/ 8 w 161"/>
                <a:gd name="T5" fmla="*/ 114 h 114"/>
                <a:gd name="T6" fmla="*/ 66 w 161"/>
                <a:gd name="T7" fmla="*/ 100 h 114"/>
                <a:gd name="T8" fmla="*/ 99 w 161"/>
                <a:gd name="T9" fmla="*/ 104 h 114"/>
                <a:gd name="T10" fmla="*/ 161 w 161"/>
                <a:gd name="T11" fmla="*/ 75 h 114"/>
                <a:gd name="T12" fmla="*/ 81 w 161"/>
                <a:gd name="T13" fmla="*/ 0 h 114"/>
              </a:gdLst>
              <a:ahLst/>
              <a:cxnLst>
                <a:cxn ang="0">
                  <a:pos x="T0" y="T1"/>
                </a:cxn>
                <a:cxn ang="0">
                  <a:pos x="T2" y="T3"/>
                </a:cxn>
                <a:cxn ang="0">
                  <a:pos x="T4" y="T5"/>
                </a:cxn>
                <a:cxn ang="0">
                  <a:pos x="T6" y="T7"/>
                </a:cxn>
                <a:cxn ang="0">
                  <a:pos x="T8" y="T9"/>
                </a:cxn>
                <a:cxn ang="0">
                  <a:pos x="T10" y="T11"/>
                </a:cxn>
                <a:cxn ang="0">
                  <a:pos x="T12" y="T13"/>
                </a:cxn>
              </a:cxnLst>
              <a:rect l="0" t="0" r="r" b="b"/>
              <a:pathLst>
                <a:path w="161" h="114">
                  <a:moveTo>
                    <a:pt x="81" y="0"/>
                  </a:moveTo>
                  <a:cubicBezTo>
                    <a:pt x="36" y="0"/>
                    <a:pt x="0" y="36"/>
                    <a:pt x="0" y="81"/>
                  </a:cubicBezTo>
                  <a:cubicBezTo>
                    <a:pt x="0" y="92"/>
                    <a:pt x="3" y="104"/>
                    <a:pt x="8" y="114"/>
                  </a:cubicBezTo>
                  <a:cubicBezTo>
                    <a:pt x="25" y="105"/>
                    <a:pt x="45" y="100"/>
                    <a:pt x="66" y="100"/>
                  </a:cubicBezTo>
                  <a:cubicBezTo>
                    <a:pt x="78" y="100"/>
                    <a:pt x="89" y="102"/>
                    <a:pt x="99" y="104"/>
                  </a:cubicBezTo>
                  <a:cubicBezTo>
                    <a:pt x="117" y="90"/>
                    <a:pt x="138" y="80"/>
                    <a:pt x="161" y="75"/>
                  </a:cubicBezTo>
                  <a:cubicBezTo>
                    <a:pt x="158" y="33"/>
                    <a:pt x="123" y="0"/>
                    <a:pt x="8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Poppins" panose="02000000000000000000" pitchFamily="2" charset="0"/>
                <a:ea typeface="+mn-ea"/>
                <a:cs typeface="Poppins" panose="02000000000000000000" pitchFamily="2" charset="0"/>
              </a:endParaRPr>
            </a:p>
          </p:txBody>
        </p:sp>
        <p:sp>
          <p:nvSpPr>
            <p:cNvPr id="194" name="Freeform 111">
              <a:extLst>
                <a:ext uri="{FF2B5EF4-FFF2-40B4-BE49-F238E27FC236}">
                  <a16:creationId xmlns:a16="http://schemas.microsoft.com/office/drawing/2014/main" xmlns="" id="{DDE60AB9-D483-4EC2-B2DE-EA53856A1308}"/>
                </a:ext>
              </a:extLst>
            </p:cNvPr>
            <p:cNvSpPr>
              <a:spLocks/>
            </p:cNvSpPr>
            <p:nvPr/>
          </p:nvSpPr>
          <p:spPr bwMode="auto">
            <a:xfrm>
              <a:off x="2085" y="3758"/>
              <a:ext cx="147" cy="121"/>
            </a:xfrm>
            <a:custGeom>
              <a:avLst/>
              <a:gdLst>
                <a:gd name="T0" fmla="*/ 62 w 62"/>
                <a:gd name="T1" fmla="*/ 0 h 51"/>
                <a:gd name="T2" fmla="*/ 0 w 62"/>
                <a:gd name="T3" fmla="*/ 29 h 51"/>
                <a:gd name="T4" fmla="*/ 47 w 62"/>
                <a:gd name="T5" fmla="*/ 51 h 51"/>
                <a:gd name="T6" fmla="*/ 62 w 62"/>
                <a:gd name="T7" fmla="*/ 6 h 51"/>
                <a:gd name="T8" fmla="*/ 62 w 62"/>
                <a:gd name="T9" fmla="*/ 0 h 51"/>
              </a:gdLst>
              <a:ahLst/>
              <a:cxnLst>
                <a:cxn ang="0">
                  <a:pos x="T0" y="T1"/>
                </a:cxn>
                <a:cxn ang="0">
                  <a:pos x="T2" y="T3"/>
                </a:cxn>
                <a:cxn ang="0">
                  <a:pos x="T4" y="T5"/>
                </a:cxn>
                <a:cxn ang="0">
                  <a:pos x="T6" y="T7"/>
                </a:cxn>
                <a:cxn ang="0">
                  <a:pos x="T8" y="T9"/>
                </a:cxn>
              </a:cxnLst>
              <a:rect l="0" t="0" r="r" b="b"/>
              <a:pathLst>
                <a:path w="62" h="51">
                  <a:moveTo>
                    <a:pt x="62" y="0"/>
                  </a:moveTo>
                  <a:cubicBezTo>
                    <a:pt x="39" y="5"/>
                    <a:pt x="18" y="15"/>
                    <a:pt x="0" y="29"/>
                  </a:cubicBezTo>
                  <a:cubicBezTo>
                    <a:pt x="18" y="34"/>
                    <a:pt x="34" y="41"/>
                    <a:pt x="47" y="51"/>
                  </a:cubicBezTo>
                  <a:cubicBezTo>
                    <a:pt x="57" y="38"/>
                    <a:pt x="62" y="23"/>
                    <a:pt x="62" y="6"/>
                  </a:cubicBezTo>
                  <a:cubicBezTo>
                    <a:pt x="62" y="4"/>
                    <a:pt x="62" y="2"/>
                    <a:pt x="6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Poppins" panose="02000000000000000000" pitchFamily="2" charset="0"/>
                <a:ea typeface="+mn-ea"/>
                <a:cs typeface="Poppins" panose="02000000000000000000" pitchFamily="2" charset="0"/>
              </a:endParaRPr>
            </a:p>
          </p:txBody>
        </p:sp>
      </p:grpSp>
      <p:grpSp>
        <p:nvGrpSpPr>
          <p:cNvPr id="195" name="Group 194">
            <a:extLst>
              <a:ext uri="{FF2B5EF4-FFF2-40B4-BE49-F238E27FC236}">
                <a16:creationId xmlns:a16="http://schemas.microsoft.com/office/drawing/2014/main" xmlns="" id="{6D316877-E0D8-4EC7-8FC6-8606060FC6C4}"/>
              </a:ext>
            </a:extLst>
          </p:cNvPr>
          <p:cNvGrpSpPr/>
          <p:nvPr/>
        </p:nvGrpSpPr>
        <p:grpSpPr>
          <a:xfrm>
            <a:off x="818416" y="2163167"/>
            <a:ext cx="964857" cy="552699"/>
            <a:chOff x="818416" y="2322681"/>
            <a:chExt cx="964857" cy="552699"/>
          </a:xfrm>
        </p:grpSpPr>
        <p:grpSp>
          <p:nvGrpSpPr>
            <p:cNvPr id="196" name="Group 195">
              <a:extLst>
                <a:ext uri="{FF2B5EF4-FFF2-40B4-BE49-F238E27FC236}">
                  <a16:creationId xmlns:a16="http://schemas.microsoft.com/office/drawing/2014/main" xmlns="" id="{40DFDFB9-1481-475D-B973-3FA292709E48}"/>
                </a:ext>
              </a:extLst>
            </p:cNvPr>
            <p:cNvGrpSpPr/>
            <p:nvPr/>
          </p:nvGrpSpPr>
          <p:grpSpPr>
            <a:xfrm>
              <a:off x="1335424" y="2539823"/>
              <a:ext cx="447849" cy="134926"/>
              <a:chOff x="5657849" y="5471805"/>
              <a:chExt cx="895697" cy="269851"/>
            </a:xfrm>
          </p:grpSpPr>
          <p:cxnSp>
            <p:nvCxnSpPr>
              <p:cNvPr id="200" name="Straight Connector 199">
                <a:extLst>
                  <a:ext uri="{FF2B5EF4-FFF2-40B4-BE49-F238E27FC236}">
                    <a16:creationId xmlns:a16="http://schemas.microsoft.com/office/drawing/2014/main" xmlns="" id="{FB148937-4C16-4362-B236-616B6F02B340}"/>
                  </a:ext>
                </a:extLst>
              </p:cNvPr>
              <p:cNvCxnSpPr/>
              <p:nvPr/>
            </p:nvCxnSpPr>
            <p:spPr>
              <a:xfrm>
                <a:off x="5657849" y="5606730"/>
                <a:ext cx="760771" cy="0"/>
              </a:xfrm>
              <a:prstGeom prst="line">
                <a:avLst/>
              </a:prstGeom>
              <a:noFill/>
              <a:ln w="28575" cap="flat" cmpd="sng" algn="ctr">
                <a:solidFill>
                  <a:srgbClr val="FA4616"/>
                </a:solidFill>
                <a:prstDash val="solid"/>
              </a:ln>
              <a:effectLst/>
            </p:spPr>
          </p:cxnSp>
          <p:sp>
            <p:nvSpPr>
              <p:cNvPr id="201" name="Oval 200">
                <a:extLst>
                  <a:ext uri="{FF2B5EF4-FFF2-40B4-BE49-F238E27FC236}">
                    <a16:creationId xmlns:a16="http://schemas.microsoft.com/office/drawing/2014/main" xmlns="" id="{08A812C0-AA03-477A-ADDE-443F182052EA}"/>
                  </a:ext>
                </a:extLst>
              </p:cNvPr>
              <p:cNvSpPr>
                <a:spLocks noChangeAspect="1"/>
              </p:cNvSpPr>
              <p:nvPr/>
            </p:nvSpPr>
            <p:spPr>
              <a:xfrm>
                <a:off x="6283695" y="5471805"/>
                <a:ext cx="269851" cy="269851"/>
              </a:xfrm>
              <a:prstGeom prst="ellipse">
                <a:avLst/>
              </a:prstGeom>
              <a:solidFill>
                <a:srgbClr val="FFFFFF"/>
              </a:solidFill>
              <a:ln w="28575" cap="flat" cmpd="sng" algn="ctr">
                <a:solidFill>
                  <a:srgbClr val="FA4616"/>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4F4F4"/>
                  </a:solidFill>
                  <a:effectLst/>
                  <a:uLnTx/>
                  <a:uFillTx/>
                  <a:latin typeface="Arial"/>
                  <a:ea typeface="+mn-ea"/>
                  <a:cs typeface="Arial" panose="020B0604020202020204" pitchFamily="34" charset="0"/>
                </a:endParaRPr>
              </a:p>
            </p:txBody>
          </p:sp>
        </p:grpSp>
        <p:grpSp>
          <p:nvGrpSpPr>
            <p:cNvPr id="197" name="Group 196">
              <a:extLst>
                <a:ext uri="{FF2B5EF4-FFF2-40B4-BE49-F238E27FC236}">
                  <a16:creationId xmlns:a16="http://schemas.microsoft.com/office/drawing/2014/main" xmlns="" id="{8F6169BA-DB03-4572-B64E-6688555F0281}"/>
                </a:ext>
              </a:extLst>
            </p:cNvPr>
            <p:cNvGrpSpPr/>
            <p:nvPr/>
          </p:nvGrpSpPr>
          <p:grpSpPr>
            <a:xfrm>
              <a:off x="818416" y="2322681"/>
              <a:ext cx="552699" cy="552699"/>
              <a:chOff x="818416" y="1371584"/>
              <a:chExt cx="552699" cy="552699"/>
            </a:xfrm>
          </p:grpSpPr>
          <p:sp>
            <p:nvSpPr>
              <p:cNvPr id="198" name="Oval 197">
                <a:extLst>
                  <a:ext uri="{FF2B5EF4-FFF2-40B4-BE49-F238E27FC236}">
                    <a16:creationId xmlns:a16="http://schemas.microsoft.com/office/drawing/2014/main" xmlns="" id="{27C0E0A8-03A4-4124-B91A-B01834DFFE08}"/>
                  </a:ext>
                </a:extLst>
              </p:cNvPr>
              <p:cNvSpPr/>
              <p:nvPr/>
            </p:nvSpPr>
            <p:spPr>
              <a:xfrm>
                <a:off x="818416" y="1371584"/>
                <a:ext cx="552699" cy="552699"/>
              </a:xfrm>
              <a:prstGeom prst="ellipse">
                <a:avLst/>
              </a:prstGeom>
              <a:solidFill>
                <a:srgbClr val="FA4616"/>
              </a:solidFill>
              <a:ln w="25400" cap="flat" cmpd="sng" algn="ctr">
                <a:noFill/>
                <a:prstDash val="solid"/>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Arial"/>
                  <a:ea typeface="Inter" panose="020B0502030000000004" pitchFamily="34" charset="0"/>
                  <a:cs typeface="+mn-cs"/>
                </a:endParaRPr>
              </a:p>
            </p:txBody>
          </p:sp>
          <p:sp>
            <p:nvSpPr>
              <p:cNvPr id="199" name="TextBox 198">
                <a:extLst>
                  <a:ext uri="{FF2B5EF4-FFF2-40B4-BE49-F238E27FC236}">
                    <a16:creationId xmlns:a16="http://schemas.microsoft.com/office/drawing/2014/main" xmlns="" id="{9CB0DDEE-5872-4F14-B5A1-1E75F913C0EF}"/>
                  </a:ext>
                </a:extLst>
              </p:cNvPr>
              <p:cNvSpPr txBox="1"/>
              <p:nvPr/>
            </p:nvSpPr>
            <p:spPr>
              <a:xfrm>
                <a:off x="867365" y="1430623"/>
                <a:ext cx="502496" cy="40723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a:ln>
                      <a:noFill/>
                    </a:ln>
                    <a:solidFill>
                      <a:srgbClr val="FFFFFF"/>
                    </a:solidFill>
                    <a:effectLst/>
                    <a:uLnTx/>
                    <a:uFillTx/>
                    <a:latin typeface="Arial"/>
                    <a:ea typeface="Inter" panose="020B0502030000000004" pitchFamily="34" charset="0"/>
                    <a:cs typeface="Arial" panose="020B0604020202020204" pitchFamily="34" charset="0"/>
                  </a:rPr>
                  <a:t>02</a:t>
                </a:r>
              </a:p>
            </p:txBody>
          </p:sp>
        </p:grpSp>
      </p:grpSp>
      <p:grpSp>
        <p:nvGrpSpPr>
          <p:cNvPr id="202" name="Group 201">
            <a:extLst>
              <a:ext uri="{FF2B5EF4-FFF2-40B4-BE49-F238E27FC236}">
                <a16:creationId xmlns:a16="http://schemas.microsoft.com/office/drawing/2014/main" xmlns="" id="{243D58F9-B05C-44FC-A3D5-5F3469336B3D}"/>
              </a:ext>
            </a:extLst>
          </p:cNvPr>
          <p:cNvGrpSpPr/>
          <p:nvPr/>
        </p:nvGrpSpPr>
        <p:grpSpPr>
          <a:xfrm>
            <a:off x="818416" y="2948699"/>
            <a:ext cx="964857" cy="552699"/>
            <a:chOff x="818416" y="3287115"/>
            <a:chExt cx="964857" cy="552699"/>
          </a:xfrm>
        </p:grpSpPr>
        <p:grpSp>
          <p:nvGrpSpPr>
            <p:cNvPr id="203" name="Group 202">
              <a:extLst>
                <a:ext uri="{FF2B5EF4-FFF2-40B4-BE49-F238E27FC236}">
                  <a16:creationId xmlns:a16="http://schemas.microsoft.com/office/drawing/2014/main" xmlns="" id="{0847270E-0E82-4741-96B3-B45596300491}"/>
                </a:ext>
              </a:extLst>
            </p:cNvPr>
            <p:cNvGrpSpPr/>
            <p:nvPr/>
          </p:nvGrpSpPr>
          <p:grpSpPr>
            <a:xfrm>
              <a:off x="1335424" y="3509997"/>
              <a:ext cx="447849" cy="134926"/>
              <a:chOff x="5657849" y="5471805"/>
              <a:chExt cx="895697" cy="269851"/>
            </a:xfrm>
          </p:grpSpPr>
          <p:cxnSp>
            <p:nvCxnSpPr>
              <p:cNvPr id="207" name="Straight Connector 206">
                <a:extLst>
                  <a:ext uri="{FF2B5EF4-FFF2-40B4-BE49-F238E27FC236}">
                    <a16:creationId xmlns:a16="http://schemas.microsoft.com/office/drawing/2014/main" xmlns="" id="{BEE051C6-DED0-4EE3-91D1-F1AA4D2A719A}"/>
                  </a:ext>
                </a:extLst>
              </p:cNvPr>
              <p:cNvCxnSpPr/>
              <p:nvPr/>
            </p:nvCxnSpPr>
            <p:spPr>
              <a:xfrm>
                <a:off x="5657849" y="5606730"/>
                <a:ext cx="760771" cy="0"/>
              </a:xfrm>
              <a:prstGeom prst="line">
                <a:avLst/>
              </a:prstGeom>
              <a:noFill/>
              <a:ln w="28575" cap="flat" cmpd="sng" algn="ctr">
                <a:solidFill>
                  <a:srgbClr val="FFB50E"/>
                </a:solidFill>
                <a:prstDash val="solid"/>
              </a:ln>
              <a:effectLst/>
            </p:spPr>
          </p:cxnSp>
          <p:sp>
            <p:nvSpPr>
              <p:cNvPr id="208" name="Oval 207">
                <a:extLst>
                  <a:ext uri="{FF2B5EF4-FFF2-40B4-BE49-F238E27FC236}">
                    <a16:creationId xmlns:a16="http://schemas.microsoft.com/office/drawing/2014/main" xmlns="" id="{FD85B082-6F26-449D-8FA0-E5B5AF113771}"/>
                  </a:ext>
                </a:extLst>
              </p:cNvPr>
              <p:cNvSpPr>
                <a:spLocks noChangeAspect="1"/>
              </p:cNvSpPr>
              <p:nvPr/>
            </p:nvSpPr>
            <p:spPr>
              <a:xfrm>
                <a:off x="6283695" y="5471805"/>
                <a:ext cx="269851" cy="269851"/>
              </a:xfrm>
              <a:prstGeom prst="ellipse">
                <a:avLst/>
              </a:prstGeom>
              <a:solidFill>
                <a:srgbClr val="FFFFFF"/>
              </a:solidFill>
              <a:ln w="28575" cap="flat" cmpd="sng" algn="ctr">
                <a:solidFill>
                  <a:srgbClr val="FFB50E"/>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4F4F4"/>
                  </a:solidFill>
                  <a:effectLst/>
                  <a:uLnTx/>
                  <a:uFillTx/>
                  <a:latin typeface="Arial"/>
                  <a:ea typeface="+mn-ea"/>
                  <a:cs typeface="Arial" panose="020B0604020202020204" pitchFamily="34" charset="0"/>
                </a:endParaRPr>
              </a:p>
            </p:txBody>
          </p:sp>
        </p:grpSp>
        <p:grpSp>
          <p:nvGrpSpPr>
            <p:cNvPr id="204" name="Group 203">
              <a:extLst>
                <a:ext uri="{FF2B5EF4-FFF2-40B4-BE49-F238E27FC236}">
                  <a16:creationId xmlns:a16="http://schemas.microsoft.com/office/drawing/2014/main" xmlns="" id="{B3A03E59-0F9C-48DB-B204-CAFF5C15C647}"/>
                </a:ext>
              </a:extLst>
            </p:cNvPr>
            <p:cNvGrpSpPr/>
            <p:nvPr/>
          </p:nvGrpSpPr>
          <p:grpSpPr>
            <a:xfrm>
              <a:off x="818416" y="3287115"/>
              <a:ext cx="552699" cy="552699"/>
              <a:chOff x="818416" y="1371584"/>
              <a:chExt cx="552699" cy="552699"/>
            </a:xfrm>
          </p:grpSpPr>
          <p:sp>
            <p:nvSpPr>
              <p:cNvPr id="205" name="Oval 204">
                <a:extLst>
                  <a:ext uri="{FF2B5EF4-FFF2-40B4-BE49-F238E27FC236}">
                    <a16:creationId xmlns:a16="http://schemas.microsoft.com/office/drawing/2014/main" xmlns="" id="{DF32DAB7-F067-45C6-B933-221DC1353708}"/>
                  </a:ext>
                </a:extLst>
              </p:cNvPr>
              <p:cNvSpPr/>
              <p:nvPr/>
            </p:nvSpPr>
            <p:spPr>
              <a:xfrm>
                <a:off x="818416" y="1371584"/>
                <a:ext cx="552699" cy="552699"/>
              </a:xfrm>
              <a:prstGeom prst="ellipse">
                <a:avLst/>
              </a:prstGeom>
              <a:solidFill>
                <a:srgbClr val="FFB50E"/>
              </a:solidFill>
              <a:ln w="25400" cap="flat" cmpd="sng" algn="ctr">
                <a:noFill/>
                <a:prstDash val="solid"/>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Arial"/>
                  <a:ea typeface="Inter" panose="020B0502030000000004" pitchFamily="34" charset="0"/>
                  <a:cs typeface="+mn-cs"/>
                </a:endParaRPr>
              </a:p>
            </p:txBody>
          </p:sp>
          <p:sp>
            <p:nvSpPr>
              <p:cNvPr id="206" name="TextBox 205">
                <a:extLst>
                  <a:ext uri="{FF2B5EF4-FFF2-40B4-BE49-F238E27FC236}">
                    <a16:creationId xmlns:a16="http://schemas.microsoft.com/office/drawing/2014/main" xmlns="" id="{DF639603-748C-48D6-9EA4-D3C30C3F3FBD}"/>
                  </a:ext>
                </a:extLst>
              </p:cNvPr>
              <p:cNvSpPr txBox="1"/>
              <p:nvPr/>
            </p:nvSpPr>
            <p:spPr>
              <a:xfrm>
                <a:off x="867365" y="1430623"/>
                <a:ext cx="502496" cy="40723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a:ln>
                      <a:noFill/>
                    </a:ln>
                    <a:solidFill>
                      <a:srgbClr val="FFFFFF"/>
                    </a:solidFill>
                    <a:effectLst/>
                    <a:uLnTx/>
                    <a:uFillTx/>
                    <a:latin typeface="Arial"/>
                    <a:ea typeface="Inter" panose="020B0502030000000004" pitchFamily="34" charset="0"/>
                    <a:cs typeface="Arial" panose="020B0604020202020204" pitchFamily="34" charset="0"/>
                  </a:rPr>
                  <a:t>03</a:t>
                </a:r>
              </a:p>
            </p:txBody>
          </p:sp>
        </p:grpSp>
      </p:grpSp>
      <p:grpSp>
        <p:nvGrpSpPr>
          <p:cNvPr id="209" name="Group 208">
            <a:extLst>
              <a:ext uri="{FF2B5EF4-FFF2-40B4-BE49-F238E27FC236}">
                <a16:creationId xmlns:a16="http://schemas.microsoft.com/office/drawing/2014/main" xmlns="" id="{81F29DE4-85EA-4B4E-9D12-547C44475604}"/>
              </a:ext>
            </a:extLst>
          </p:cNvPr>
          <p:cNvGrpSpPr/>
          <p:nvPr/>
        </p:nvGrpSpPr>
        <p:grpSpPr>
          <a:xfrm>
            <a:off x="818416" y="3694332"/>
            <a:ext cx="964857" cy="552699"/>
            <a:chOff x="818416" y="4271284"/>
            <a:chExt cx="964857" cy="552699"/>
          </a:xfrm>
        </p:grpSpPr>
        <p:grpSp>
          <p:nvGrpSpPr>
            <p:cNvPr id="210" name="Group 209">
              <a:extLst>
                <a:ext uri="{FF2B5EF4-FFF2-40B4-BE49-F238E27FC236}">
                  <a16:creationId xmlns:a16="http://schemas.microsoft.com/office/drawing/2014/main" xmlns="" id="{F5F255F8-731F-428F-A670-76907E491EC7}"/>
                </a:ext>
              </a:extLst>
            </p:cNvPr>
            <p:cNvGrpSpPr/>
            <p:nvPr/>
          </p:nvGrpSpPr>
          <p:grpSpPr>
            <a:xfrm>
              <a:off x="1335424" y="4480171"/>
              <a:ext cx="447849" cy="134926"/>
              <a:chOff x="5657849" y="5471805"/>
              <a:chExt cx="895697" cy="269851"/>
            </a:xfrm>
          </p:grpSpPr>
          <p:cxnSp>
            <p:nvCxnSpPr>
              <p:cNvPr id="214" name="Straight Connector 213">
                <a:extLst>
                  <a:ext uri="{FF2B5EF4-FFF2-40B4-BE49-F238E27FC236}">
                    <a16:creationId xmlns:a16="http://schemas.microsoft.com/office/drawing/2014/main" xmlns="" id="{CBA03E03-1D01-42C9-9877-8BDEF3DDFAD4}"/>
                  </a:ext>
                </a:extLst>
              </p:cNvPr>
              <p:cNvCxnSpPr/>
              <p:nvPr/>
            </p:nvCxnSpPr>
            <p:spPr>
              <a:xfrm>
                <a:off x="5657849" y="5606730"/>
                <a:ext cx="760771" cy="0"/>
              </a:xfrm>
              <a:prstGeom prst="line">
                <a:avLst/>
              </a:prstGeom>
              <a:noFill/>
              <a:ln w="28575" cap="flat" cmpd="sng" algn="ctr">
                <a:solidFill>
                  <a:srgbClr val="58595B"/>
                </a:solidFill>
                <a:prstDash val="solid"/>
              </a:ln>
              <a:effectLst/>
            </p:spPr>
          </p:cxnSp>
          <p:sp>
            <p:nvSpPr>
              <p:cNvPr id="215" name="Oval 214">
                <a:extLst>
                  <a:ext uri="{FF2B5EF4-FFF2-40B4-BE49-F238E27FC236}">
                    <a16:creationId xmlns:a16="http://schemas.microsoft.com/office/drawing/2014/main" xmlns="" id="{EF9091C2-B642-46AE-960E-3463A268DD76}"/>
                  </a:ext>
                </a:extLst>
              </p:cNvPr>
              <p:cNvSpPr>
                <a:spLocks noChangeAspect="1"/>
              </p:cNvSpPr>
              <p:nvPr/>
            </p:nvSpPr>
            <p:spPr>
              <a:xfrm>
                <a:off x="6283695" y="5471805"/>
                <a:ext cx="269851" cy="269851"/>
              </a:xfrm>
              <a:prstGeom prst="ellipse">
                <a:avLst/>
              </a:prstGeom>
              <a:solidFill>
                <a:srgbClr val="FFFFFF"/>
              </a:solidFill>
              <a:ln w="28575" cap="flat" cmpd="sng" algn="ctr">
                <a:solidFill>
                  <a:srgbClr val="58595B"/>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4F4F4"/>
                  </a:solidFill>
                  <a:effectLst/>
                  <a:uLnTx/>
                  <a:uFillTx/>
                  <a:latin typeface="Arial"/>
                  <a:ea typeface="+mn-ea"/>
                  <a:cs typeface="Arial" panose="020B0604020202020204" pitchFamily="34" charset="0"/>
                </a:endParaRPr>
              </a:p>
            </p:txBody>
          </p:sp>
        </p:grpSp>
        <p:grpSp>
          <p:nvGrpSpPr>
            <p:cNvPr id="211" name="Group 210">
              <a:extLst>
                <a:ext uri="{FF2B5EF4-FFF2-40B4-BE49-F238E27FC236}">
                  <a16:creationId xmlns:a16="http://schemas.microsoft.com/office/drawing/2014/main" xmlns="" id="{0F956508-E3DF-482C-BE2D-72CE6ADC3A5F}"/>
                </a:ext>
              </a:extLst>
            </p:cNvPr>
            <p:cNvGrpSpPr/>
            <p:nvPr/>
          </p:nvGrpSpPr>
          <p:grpSpPr>
            <a:xfrm>
              <a:off x="818416" y="4271284"/>
              <a:ext cx="552699" cy="552699"/>
              <a:chOff x="818416" y="1371584"/>
              <a:chExt cx="552699" cy="552699"/>
            </a:xfrm>
          </p:grpSpPr>
          <p:sp>
            <p:nvSpPr>
              <p:cNvPr id="212" name="Oval 211">
                <a:extLst>
                  <a:ext uri="{FF2B5EF4-FFF2-40B4-BE49-F238E27FC236}">
                    <a16:creationId xmlns:a16="http://schemas.microsoft.com/office/drawing/2014/main" xmlns="" id="{975C119E-835C-4C9A-A349-F9BD16E74F47}"/>
                  </a:ext>
                </a:extLst>
              </p:cNvPr>
              <p:cNvSpPr/>
              <p:nvPr/>
            </p:nvSpPr>
            <p:spPr>
              <a:xfrm>
                <a:off x="818416" y="1371584"/>
                <a:ext cx="552699" cy="552699"/>
              </a:xfrm>
              <a:prstGeom prst="ellipse">
                <a:avLst/>
              </a:prstGeom>
              <a:solidFill>
                <a:srgbClr val="58595B"/>
              </a:solidFill>
              <a:ln w="25400" cap="flat" cmpd="sng" algn="ctr">
                <a:noFill/>
                <a:prstDash val="solid"/>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Arial"/>
                  <a:ea typeface="Inter" panose="020B0502030000000004" pitchFamily="34" charset="0"/>
                  <a:cs typeface="+mn-cs"/>
                </a:endParaRPr>
              </a:p>
            </p:txBody>
          </p:sp>
          <p:sp>
            <p:nvSpPr>
              <p:cNvPr id="213" name="TextBox 212">
                <a:extLst>
                  <a:ext uri="{FF2B5EF4-FFF2-40B4-BE49-F238E27FC236}">
                    <a16:creationId xmlns:a16="http://schemas.microsoft.com/office/drawing/2014/main" xmlns="" id="{3404A48F-4BE5-40AE-A5E5-CB38B933BE99}"/>
                  </a:ext>
                </a:extLst>
              </p:cNvPr>
              <p:cNvSpPr txBox="1"/>
              <p:nvPr/>
            </p:nvSpPr>
            <p:spPr>
              <a:xfrm>
                <a:off x="867365" y="1430623"/>
                <a:ext cx="502496" cy="40723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a:ln>
                      <a:noFill/>
                    </a:ln>
                    <a:solidFill>
                      <a:srgbClr val="FFFFFF"/>
                    </a:solidFill>
                    <a:effectLst/>
                    <a:uLnTx/>
                    <a:uFillTx/>
                    <a:latin typeface="Arial"/>
                    <a:ea typeface="Inter" panose="020B0502030000000004" pitchFamily="34" charset="0"/>
                    <a:cs typeface="Arial" panose="020B0604020202020204" pitchFamily="34" charset="0"/>
                  </a:rPr>
                  <a:t>04</a:t>
                </a:r>
              </a:p>
            </p:txBody>
          </p:sp>
        </p:grpSp>
      </p:grpSp>
      <p:sp>
        <p:nvSpPr>
          <p:cNvPr id="216" name="TextBox 215">
            <a:extLst>
              <a:ext uri="{FF2B5EF4-FFF2-40B4-BE49-F238E27FC236}">
                <a16:creationId xmlns:a16="http://schemas.microsoft.com/office/drawing/2014/main" xmlns="" id="{6C310D26-921B-4BCB-8E5A-8C085D4AEEC9}"/>
              </a:ext>
            </a:extLst>
          </p:cNvPr>
          <p:cNvSpPr txBox="1"/>
          <p:nvPr/>
        </p:nvSpPr>
        <p:spPr>
          <a:xfrm>
            <a:off x="1930885" y="4564436"/>
            <a:ext cx="2151551"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a:ea typeface="Inter" panose="020B0502030000000004" pitchFamily="34" charset="0"/>
                <a:cs typeface="Arial" panose="020B0604020202020204" pitchFamily="34" charset="0"/>
              </a:rPr>
              <a:t>Arguments Panel</a:t>
            </a:r>
          </a:p>
        </p:txBody>
      </p:sp>
      <p:grpSp>
        <p:nvGrpSpPr>
          <p:cNvPr id="217" name="Group 216">
            <a:extLst>
              <a:ext uri="{FF2B5EF4-FFF2-40B4-BE49-F238E27FC236}">
                <a16:creationId xmlns:a16="http://schemas.microsoft.com/office/drawing/2014/main" xmlns="" id="{E7075D76-6ED0-462D-AFC9-4F3043D9BA66}"/>
              </a:ext>
            </a:extLst>
          </p:cNvPr>
          <p:cNvGrpSpPr/>
          <p:nvPr/>
        </p:nvGrpSpPr>
        <p:grpSpPr>
          <a:xfrm>
            <a:off x="1355697" y="4670681"/>
            <a:ext cx="447849" cy="134926"/>
            <a:chOff x="5657849" y="5471805"/>
            <a:chExt cx="895697" cy="269851"/>
          </a:xfrm>
        </p:grpSpPr>
        <p:cxnSp>
          <p:nvCxnSpPr>
            <p:cNvPr id="218" name="Straight Connector 217">
              <a:extLst>
                <a:ext uri="{FF2B5EF4-FFF2-40B4-BE49-F238E27FC236}">
                  <a16:creationId xmlns:a16="http://schemas.microsoft.com/office/drawing/2014/main" xmlns="" id="{9B48955D-E5CE-4BC1-840D-97056FC829E6}"/>
                </a:ext>
              </a:extLst>
            </p:cNvPr>
            <p:cNvCxnSpPr/>
            <p:nvPr/>
          </p:nvCxnSpPr>
          <p:spPr>
            <a:xfrm>
              <a:off x="5657849" y="5606730"/>
              <a:ext cx="760771" cy="0"/>
            </a:xfrm>
            <a:prstGeom prst="line">
              <a:avLst/>
            </a:prstGeom>
            <a:noFill/>
            <a:ln w="28575" cap="flat" cmpd="sng" algn="ctr">
              <a:solidFill>
                <a:srgbClr val="38C6F4"/>
              </a:solidFill>
              <a:prstDash val="solid"/>
            </a:ln>
            <a:effectLst/>
          </p:spPr>
        </p:cxnSp>
        <p:sp>
          <p:nvSpPr>
            <p:cNvPr id="219" name="Oval 218">
              <a:extLst>
                <a:ext uri="{FF2B5EF4-FFF2-40B4-BE49-F238E27FC236}">
                  <a16:creationId xmlns:a16="http://schemas.microsoft.com/office/drawing/2014/main" xmlns="" id="{887F5C4A-F9C7-4CAB-A879-1C97F2433C68}"/>
                </a:ext>
              </a:extLst>
            </p:cNvPr>
            <p:cNvSpPr>
              <a:spLocks noChangeAspect="1"/>
            </p:cNvSpPr>
            <p:nvPr/>
          </p:nvSpPr>
          <p:spPr>
            <a:xfrm>
              <a:off x="6283695" y="5471805"/>
              <a:ext cx="269851" cy="269851"/>
            </a:xfrm>
            <a:prstGeom prst="ellipse">
              <a:avLst/>
            </a:prstGeom>
            <a:solidFill>
              <a:srgbClr val="FFFFFF"/>
            </a:solidFill>
            <a:ln w="28575" cap="flat" cmpd="sng" algn="ctr">
              <a:solidFill>
                <a:srgbClr val="38C6F4"/>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4F4F4"/>
                </a:solidFill>
                <a:effectLst/>
                <a:uLnTx/>
                <a:uFillTx/>
                <a:latin typeface="Arial"/>
                <a:ea typeface="+mn-ea"/>
                <a:cs typeface="Arial" panose="020B0604020202020204" pitchFamily="34" charset="0"/>
              </a:endParaRPr>
            </a:p>
          </p:txBody>
        </p:sp>
      </p:grpSp>
      <p:grpSp>
        <p:nvGrpSpPr>
          <p:cNvPr id="220" name="Group 219">
            <a:extLst>
              <a:ext uri="{FF2B5EF4-FFF2-40B4-BE49-F238E27FC236}">
                <a16:creationId xmlns:a16="http://schemas.microsoft.com/office/drawing/2014/main" xmlns="" id="{B9144071-E85B-426E-A0F2-5D0D49F4BF2B}"/>
              </a:ext>
            </a:extLst>
          </p:cNvPr>
          <p:cNvGrpSpPr/>
          <p:nvPr/>
        </p:nvGrpSpPr>
        <p:grpSpPr>
          <a:xfrm>
            <a:off x="838689" y="4461794"/>
            <a:ext cx="552699" cy="552699"/>
            <a:chOff x="818416" y="1371584"/>
            <a:chExt cx="552699" cy="552699"/>
          </a:xfrm>
        </p:grpSpPr>
        <p:sp>
          <p:nvSpPr>
            <p:cNvPr id="221" name="Oval 220">
              <a:extLst>
                <a:ext uri="{FF2B5EF4-FFF2-40B4-BE49-F238E27FC236}">
                  <a16:creationId xmlns:a16="http://schemas.microsoft.com/office/drawing/2014/main" xmlns="" id="{BB1E55BD-FD3C-4D0C-9417-656241C29620}"/>
                </a:ext>
              </a:extLst>
            </p:cNvPr>
            <p:cNvSpPr/>
            <p:nvPr/>
          </p:nvSpPr>
          <p:spPr>
            <a:xfrm>
              <a:off x="818416" y="1371584"/>
              <a:ext cx="552699" cy="552699"/>
            </a:xfrm>
            <a:prstGeom prst="ellipse">
              <a:avLst/>
            </a:prstGeom>
            <a:solidFill>
              <a:srgbClr val="38C6F4"/>
            </a:solidFill>
            <a:ln w="25400" cap="flat" cmpd="sng" algn="ctr">
              <a:noFill/>
              <a:prstDash val="solid"/>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FFFFFF"/>
                </a:solidFill>
                <a:effectLst/>
                <a:uLnTx/>
                <a:uFillTx/>
                <a:latin typeface="Arial"/>
                <a:ea typeface="Inter" panose="020B0502030000000004" pitchFamily="34" charset="0"/>
                <a:cs typeface="+mn-cs"/>
              </a:endParaRPr>
            </a:p>
          </p:txBody>
        </p:sp>
        <p:sp>
          <p:nvSpPr>
            <p:cNvPr id="222" name="TextBox 221">
              <a:extLst>
                <a:ext uri="{FF2B5EF4-FFF2-40B4-BE49-F238E27FC236}">
                  <a16:creationId xmlns:a16="http://schemas.microsoft.com/office/drawing/2014/main" xmlns="" id="{FFF444E2-0E37-418F-8035-0BB990F9A7B7}"/>
                </a:ext>
              </a:extLst>
            </p:cNvPr>
            <p:cNvSpPr txBox="1"/>
            <p:nvPr/>
          </p:nvSpPr>
          <p:spPr>
            <a:xfrm>
              <a:off x="867365" y="1430623"/>
              <a:ext cx="502496" cy="407239"/>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rgbClr val="FFFFFF"/>
                  </a:solidFill>
                  <a:effectLst/>
                  <a:uLnTx/>
                  <a:uFillTx/>
                  <a:latin typeface="Arial"/>
                  <a:ea typeface="Inter" panose="020B0502030000000004" pitchFamily="34" charset="0"/>
                  <a:cs typeface="Arial" panose="020B0604020202020204" pitchFamily="34" charset="0"/>
                </a:rPr>
                <a:t>05</a:t>
              </a:r>
            </a:p>
          </p:txBody>
        </p:sp>
      </p:grpSp>
      <p:sp>
        <p:nvSpPr>
          <p:cNvPr id="223" name="TextBox 222">
            <a:extLst>
              <a:ext uri="{FF2B5EF4-FFF2-40B4-BE49-F238E27FC236}">
                <a16:creationId xmlns:a16="http://schemas.microsoft.com/office/drawing/2014/main" xmlns="" id="{B3821E22-4492-4037-9004-B5EAC854BFA2}"/>
              </a:ext>
            </a:extLst>
          </p:cNvPr>
          <p:cNvSpPr txBox="1"/>
          <p:nvPr/>
        </p:nvSpPr>
        <p:spPr>
          <a:xfrm>
            <a:off x="1935527" y="5288576"/>
            <a:ext cx="2507418"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a:ea typeface="Inter" panose="020B0502030000000004" pitchFamily="34" charset="0"/>
                <a:cs typeface="Arial" panose="020B0604020202020204" pitchFamily="34" charset="0"/>
              </a:rPr>
              <a:t>Argument Directions</a:t>
            </a:r>
          </a:p>
        </p:txBody>
      </p:sp>
      <p:grpSp>
        <p:nvGrpSpPr>
          <p:cNvPr id="224" name="Group 223">
            <a:extLst>
              <a:ext uri="{FF2B5EF4-FFF2-40B4-BE49-F238E27FC236}">
                <a16:creationId xmlns:a16="http://schemas.microsoft.com/office/drawing/2014/main" xmlns="" id="{E8ED2468-0734-462C-9032-F3136D209EC0}"/>
              </a:ext>
            </a:extLst>
          </p:cNvPr>
          <p:cNvGrpSpPr/>
          <p:nvPr/>
        </p:nvGrpSpPr>
        <p:grpSpPr>
          <a:xfrm>
            <a:off x="1360339" y="5394821"/>
            <a:ext cx="447849" cy="134926"/>
            <a:chOff x="5657849" y="5471805"/>
            <a:chExt cx="895697" cy="269851"/>
          </a:xfrm>
        </p:grpSpPr>
        <p:cxnSp>
          <p:nvCxnSpPr>
            <p:cNvPr id="225" name="Straight Connector 224">
              <a:extLst>
                <a:ext uri="{FF2B5EF4-FFF2-40B4-BE49-F238E27FC236}">
                  <a16:creationId xmlns:a16="http://schemas.microsoft.com/office/drawing/2014/main" xmlns="" id="{AE69770B-D407-4942-9196-E1B30E7377EF}"/>
                </a:ext>
              </a:extLst>
            </p:cNvPr>
            <p:cNvCxnSpPr/>
            <p:nvPr/>
          </p:nvCxnSpPr>
          <p:spPr>
            <a:xfrm>
              <a:off x="5657849" y="5606730"/>
              <a:ext cx="760771" cy="0"/>
            </a:xfrm>
            <a:prstGeom prst="line">
              <a:avLst/>
            </a:prstGeom>
            <a:noFill/>
            <a:ln w="28575" cap="flat" cmpd="sng" algn="ctr">
              <a:solidFill>
                <a:srgbClr val="F99707"/>
              </a:solidFill>
              <a:prstDash val="solid"/>
            </a:ln>
            <a:effectLst/>
          </p:spPr>
        </p:cxnSp>
        <p:sp>
          <p:nvSpPr>
            <p:cNvPr id="226" name="Oval 225">
              <a:extLst>
                <a:ext uri="{FF2B5EF4-FFF2-40B4-BE49-F238E27FC236}">
                  <a16:creationId xmlns:a16="http://schemas.microsoft.com/office/drawing/2014/main" xmlns="" id="{6F1913D2-908C-4889-B1CD-835F37A80CE6}"/>
                </a:ext>
              </a:extLst>
            </p:cNvPr>
            <p:cNvSpPr>
              <a:spLocks noChangeAspect="1"/>
            </p:cNvSpPr>
            <p:nvPr/>
          </p:nvSpPr>
          <p:spPr>
            <a:xfrm>
              <a:off x="6283695" y="5471805"/>
              <a:ext cx="269851" cy="269851"/>
            </a:xfrm>
            <a:prstGeom prst="ellipse">
              <a:avLst/>
            </a:prstGeom>
            <a:solidFill>
              <a:srgbClr val="FFFFFF"/>
            </a:solidFill>
            <a:ln w="28575" cap="flat" cmpd="sng" algn="ctr">
              <a:solidFill>
                <a:srgbClr val="F99707"/>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4F4F4"/>
                </a:solidFill>
                <a:effectLst/>
                <a:uLnTx/>
                <a:uFillTx/>
                <a:latin typeface="Arial"/>
                <a:ea typeface="+mn-ea"/>
                <a:cs typeface="Arial" panose="020B0604020202020204" pitchFamily="34" charset="0"/>
              </a:endParaRPr>
            </a:p>
          </p:txBody>
        </p:sp>
      </p:grpSp>
      <p:grpSp>
        <p:nvGrpSpPr>
          <p:cNvPr id="227" name="Group 226">
            <a:extLst>
              <a:ext uri="{FF2B5EF4-FFF2-40B4-BE49-F238E27FC236}">
                <a16:creationId xmlns:a16="http://schemas.microsoft.com/office/drawing/2014/main" xmlns="" id="{918FF437-1B14-4393-A847-78E7D978A67A}"/>
              </a:ext>
            </a:extLst>
          </p:cNvPr>
          <p:cNvGrpSpPr/>
          <p:nvPr/>
        </p:nvGrpSpPr>
        <p:grpSpPr>
          <a:xfrm>
            <a:off x="843331" y="5185934"/>
            <a:ext cx="552699" cy="552699"/>
            <a:chOff x="843331" y="5106911"/>
            <a:chExt cx="552699" cy="552699"/>
          </a:xfrm>
        </p:grpSpPr>
        <p:sp>
          <p:nvSpPr>
            <p:cNvPr id="228" name="Oval 227">
              <a:extLst>
                <a:ext uri="{FF2B5EF4-FFF2-40B4-BE49-F238E27FC236}">
                  <a16:creationId xmlns:a16="http://schemas.microsoft.com/office/drawing/2014/main" xmlns="" id="{FAD77C11-20F6-46F6-95A4-4FC33CA49EE0}"/>
                </a:ext>
              </a:extLst>
            </p:cNvPr>
            <p:cNvSpPr/>
            <p:nvPr/>
          </p:nvSpPr>
          <p:spPr>
            <a:xfrm>
              <a:off x="843331" y="5106911"/>
              <a:ext cx="552699" cy="552699"/>
            </a:xfrm>
            <a:prstGeom prst="ellipse">
              <a:avLst/>
            </a:prstGeom>
            <a:solidFill>
              <a:srgbClr val="F99707"/>
            </a:solidFill>
            <a:ln w="25400" cap="flat" cmpd="sng" algn="ctr">
              <a:noFill/>
              <a:prstDash val="solid"/>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FFFFFF"/>
                </a:solidFill>
                <a:effectLst/>
                <a:uLnTx/>
                <a:uFillTx/>
                <a:latin typeface="Arial"/>
                <a:ea typeface="Inter" panose="020B0502030000000004" pitchFamily="34" charset="0"/>
                <a:cs typeface="+mn-cs"/>
              </a:endParaRPr>
            </a:p>
          </p:txBody>
        </p:sp>
        <p:sp>
          <p:nvSpPr>
            <p:cNvPr id="229" name="TextBox 228">
              <a:extLst>
                <a:ext uri="{FF2B5EF4-FFF2-40B4-BE49-F238E27FC236}">
                  <a16:creationId xmlns:a16="http://schemas.microsoft.com/office/drawing/2014/main" xmlns="" id="{0086ADB6-9674-455C-B06B-1CAEC45718DE}"/>
                </a:ext>
              </a:extLst>
            </p:cNvPr>
            <p:cNvSpPr txBox="1"/>
            <p:nvPr/>
          </p:nvSpPr>
          <p:spPr>
            <a:xfrm>
              <a:off x="892280" y="5165950"/>
              <a:ext cx="502496" cy="407239"/>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rgbClr val="FFFFFF"/>
                  </a:solidFill>
                  <a:effectLst/>
                  <a:uLnTx/>
                  <a:uFillTx/>
                  <a:latin typeface="Arial"/>
                  <a:ea typeface="Inter" panose="020B0502030000000004" pitchFamily="34" charset="0"/>
                  <a:cs typeface="Arial" panose="020B0604020202020204" pitchFamily="34" charset="0"/>
                </a:rPr>
                <a:t>06</a:t>
              </a:r>
            </a:p>
          </p:txBody>
        </p:sp>
      </p:grpSp>
      <p:sp>
        <p:nvSpPr>
          <p:cNvPr id="230" name="TextBox 229">
            <a:extLst>
              <a:ext uri="{FF2B5EF4-FFF2-40B4-BE49-F238E27FC236}">
                <a16:creationId xmlns:a16="http://schemas.microsoft.com/office/drawing/2014/main" xmlns="" id="{311324F3-63A6-4DA9-8C45-0525B33A3C43}"/>
              </a:ext>
            </a:extLst>
          </p:cNvPr>
          <p:cNvSpPr txBox="1"/>
          <p:nvPr/>
        </p:nvSpPr>
        <p:spPr>
          <a:xfrm>
            <a:off x="1910043" y="6016835"/>
            <a:ext cx="2687146"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a:ea typeface="Inter" panose="020B0502030000000004" pitchFamily="34" charset="0"/>
                <a:cs typeface="Arial" panose="020B0604020202020204" pitchFamily="34" charset="0"/>
              </a:rPr>
              <a:t>Argument vs. Variable</a:t>
            </a:r>
          </a:p>
        </p:txBody>
      </p:sp>
      <p:grpSp>
        <p:nvGrpSpPr>
          <p:cNvPr id="231" name="Group 230">
            <a:extLst>
              <a:ext uri="{FF2B5EF4-FFF2-40B4-BE49-F238E27FC236}">
                <a16:creationId xmlns:a16="http://schemas.microsoft.com/office/drawing/2014/main" xmlns="" id="{6AD6E9E5-C6AB-474B-A04D-570295F298CA}"/>
              </a:ext>
            </a:extLst>
          </p:cNvPr>
          <p:cNvGrpSpPr/>
          <p:nvPr/>
        </p:nvGrpSpPr>
        <p:grpSpPr>
          <a:xfrm>
            <a:off x="1334855" y="6123080"/>
            <a:ext cx="447849" cy="134926"/>
            <a:chOff x="5657849" y="5471805"/>
            <a:chExt cx="895697" cy="269851"/>
          </a:xfrm>
        </p:grpSpPr>
        <p:cxnSp>
          <p:nvCxnSpPr>
            <p:cNvPr id="232" name="Straight Connector 231">
              <a:extLst>
                <a:ext uri="{FF2B5EF4-FFF2-40B4-BE49-F238E27FC236}">
                  <a16:creationId xmlns:a16="http://schemas.microsoft.com/office/drawing/2014/main" xmlns="" id="{52CB515C-C8EE-4608-B352-052067C934B6}"/>
                </a:ext>
              </a:extLst>
            </p:cNvPr>
            <p:cNvCxnSpPr/>
            <p:nvPr/>
          </p:nvCxnSpPr>
          <p:spPr>
            <a:xfrm>
              <a:off x="5657849" y="5606730"/>
              <a:ext cx="760771" cy="0"/>
            </a:xfrm>
            <a:prstGeom prst="line">
              <a:avLst/>
            </a:prstGeom>
            <a:noFill/>
            <a:ln w="28575" cap="flat" cmpd="sng" algn="ctr">
              <a:solidFill>
                <a:srgbClr val="933692"/>
              </a:solidFill>
              <a:prstDash val="solid"/>
            </a:ln>
            <a:effectLst/>
          </p:spPr>
        </p:cxnSp>
        <p:sp>
          <p:nvSpPr>
            <p:cNvPr id="233" name="Oval 232">
              <a:extLst>
                <a:ext uri="{FF2B5EF4-FFF2-40B4-BE49-F238E27FC236}">
                  <a16:creationId xmlns:a16="http://schemas.microsoft.com/office/drawing/2014/main" xmlns="" id="{0000E9D5-6FEF-460E-BF44-D7F6C51DAB72}"/>
                </a:ext>
              </a:extLst>
            </p:cNvPr>
            <p:cNvSpPr>
              <a:spLocks noChangeAspect="1"/>
            </p:cNvSpPr>
            <p:nvPr/>
          </p:nvSpPr>
          <p:spPr>
            <a:xfrm>
              <a:off x="6283695" y="5471805"/>
              <a:ext cx="269851" cy="269851"/>
            </a:xfrm>
            <a:prstGeom prst="ellipse">
              <a:avLst/>
            </a:prstGeom>
            <a:solidFill>
              <a:srgbClr val="FFFFFF"/>
            </a:solidFill>
            <a:ln w="28575" cap="flat" cmpd="sng" algn="ctr">
              <a:solidFill>
                <a:srgbClr val="933692"/>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4F4F4"/>
                </a:solidFill>
                <a:effectLst/>
                <a:uLnTx/>
                <a:uFillTx/>
                <a:latin typeface="Arial"/>
                <a:ea typeface="+mn-ea"/>
                <a:cs typeface="Arial" panose="020B0604020202020204" pitchFamily="34" charset="0"/>
              </a:endParaRPr>
            </a:p>
          </p:txBody>
        </p:sp>
      </p:grpSp>
      <p:grpSp>
        <p:nvGrpSpPr>
          <p:cNvPr id="234" name="Group 233">
            <a:extLst>
              <a:ext uri="{FF2B5EF4-FFF2-40B4-BE49-F238E27FC236}">
                <a16:creationId xmlns:a16="http://schemas.microsoft.com/office/drawing/2014/main" xmlns="" id="{41A4E757-43E0-4C9F-9178-22C5441ABA66}"/>
              </a:ext>
            </a:extLst>
          </p:cNvPr>
          <p:cNvGrpSpPr/>
          <p:nvPr/>
        </p:nvGrpSpPr>
        <p:grpSpPr>
          <a:xfrm>
            <a:off x="817847" y="5914193"/>
            <a:ext cx="552699" cy="552699"/>
            <a:chOff x="817847" y="5835170"/>
            <a:chExt cx="552699" cy="552699"/>
          </a:xfrm>
        </p:grpSpPr>
        <p:sp>
          <p:nvSpPr>
            <p:cNvPr id="235" name="Oval 234">
              <a:extLst>
                <a:ext uri="{FF2B5EF4-FFF2-40B4-BE49-F238E27FC236}">
                  <a16:creationId xmlns:a16="http://schemas.microsoft.com/office/drawing/2014/main" xmlns="" id="{ABBE33B9-A78B-4A99-8256-E5CCF07EDB6C}"/>
                </a:ext>
              </a:extLst>
            </p:cNvPr>
            <p:cNvSpPr/>
            <p:nvPr/>
          </p:nvSpPr>
          <p:spPr>
            <a:xfrm>
              <a:off x="817847" y="5835170"/>
              <a:ext cx="552699" cy="552699"/>
            </a:xfrm>
            <a:prstGeom prst="ellipse">
              <a:avLst/>
            </a:prstGeom>
            <a:solidFill>
              <a:srgbClr val="933692"/>
            </a:solidFill>
            <a:ln w="25400" cap="flat" cmpd="sng" algn="ctr">
              <a:noFill/>
              <a:prstDash val="solid"/>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FFFFFF"/>
                </a:solidFill>
                <a:effectLst/>
                <a:uLnTx/>
                <a:uFillTx/>
                <a:latin typeface="Arial"/>
                <a:ea typeface="Inter" panose="020B0502030000000004" pitchFamily="34" charset="0"/>
                <a:cs typeface="+mn-cs"/>
              </a:endParaRPr>
            </a:p>
          </p:txBody>
        </p:sp>
        <p:sp>
          <p:nvSpPr>
            <p:cNvPr id="236" name="TextBox 235">
              <a:extLst>
                <a:ext uri="{FF2B5EF4-FFF2-40B4-BE49-F238E27FC236}">
                  <a16:creationId xmlns:a16="http://schemas.microsoft.com/office/drawing/2014/main" xmlns="" id="{6FF2120C-DB08-4D1B-9D1E-8774B8EB6DA7}"/>
                </a:ext>
              </a:extLst>
            </p:cNvPr>
            <p:cNvSpPr txBox="1"/>
            <p:nvPr/>
          </p:nvSpPr>
          <p:spPr>
            <a:xfrm>
              <a:off x="866796" y="5894209"/>
              <a:ext cx="502496" cy="400110"/>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rgbClr val="FFFFFF"/>
                  </a:solidFill>
                  <a:effectLst/>
                  <a:uLnTx/>
                  <a:uFillTx/>
                  <a:latin typeface="Arial"/>
                  <a:ea typeface="Inter" panose="020B0502030000000004" pitchFamily="34" charset="0"/>
                  <a:cs typeface="Arial" panose="020B0604020202020204" pitchFamily="34" charset="0"/>
                </a:rPr>
                <a:t>07</a:t>
              </a:r>
            </a:p>
          </p:txBody>
        </p:sp>
      </p:grpSp>
      <p:sp>
        <p:nvSpPr>
          <p:cNvPr id="237" name="Title 43">
            <a:extLst>
              <a:ext uri="{FF2B5EF4-FFF2-40B4-BE49-F238E27FC236}">
                <a16:creationId xmlns:a16="http://schemas.microsoft.com/office/drawing/2014/main" xmlns="" id="{796C9A08-FE4A-4538-99D3-2B2CF17BFB3A}"/>
              </a:ext>
            </a:extLst>
          </p:cNvPr>
          <p:cNvSpPr txBox="1">
            <a:spLocks/>
          </p:cNvSpPr>
          <p:nvPr/>
        </p:nvSpPr>
        <p:spPr>
          <a:xfrm>
            <a:off x="381001" y="357721"/>
            <a:ext cx="6608941" cy="690029"/>
          </a:xfrm>
          <a:prstGeom prst="rect">
            <a:avLst/>
          </a:prstGeom>
        </p:spPr>
        <p:txBody>
          <a:bodyPr vert="horz" lIns="0" tIns="0" rIns="0" bIns="0" rtlCol="0" anchor="t" anchorCtr="0">
            <a:noAutofit/>
          </a:bodyPr>
          <a:lstStyle>
            <a:lvl1pPr algn="l" defTabSz="457200" rtl="0" eaLnBrk="1" latinLnBrk="0" hangingPunct="1">
              <a:lnSpc>
                <a:spcPct val="85000"/>
              </a:lnSpc>
              <a:spcBef>
                <a:spcPct val="0"/>
              </a:spcBef>
              <a:buNone/>
              <a:tabLst>
                <a:tab pos="2227263" algn="l"/>
              </a:tabLst>
              <a:defRPr sz="2800" b="1" i="0" kern="1200" spc="-50" baseline="0">
                <a:solidFill>
                  <a:schemeClr val="tx1"/>
                </a:solidFill>
                <a:latin typeface="Arial" panose="020B0604020202020204" pitchFamily="34" charset="0"/>
                <a:ea typeface="+mj-ea"/>
                <a:cs typeface="Arial"/>
              </a:defRPr>
            </a:lvl1pPr>
          </a:lstStyle>
          <a:p>
            <a:pPr lvl="0"/>
            <a:r>
              <a:rPr lang="en-US" dirty="0">
                <a:solidFill>
                  <a:prstClr val="black"/>
                </a:solidFill>
                <a:latin typeface="Helvetica" panose="020B0604020202020204" pitchFamily="34" charset="0"/>
                <a:cs typeface="Helvetica" panose="020B0604020202020204" pitchFamily="34" charset="0"/>
              </a:rPr>
              <a:t>Summary</a:t>
            </a:r>
            <a:endParaRPr kumimoji="0" lang="en-US" sz="2800" b="1" i="0" u="none" strike="noStrike" kern="1200" cap="none" spc="-50" normalizeH="0" baseline="0" noProof="0" dirty="0">
              <a:ln>
                <a:noFill/>
              </a:ln>
              <a:solidFill>
                <a:prstClr val="black"/>
              </a:solidFill>
              <a:effectLst/>
              <a:uLnTx/>
              <a:uFillTx/>
              <a:latin typeface="Helvetica" panose="020B0604020202020204" pitchFamily="34" charset="0"/>
              <a:ea typeface="+mj-ea"/>
              <a:cs typeface="Helvetica" panose="020B0604020202020204" pitchFamily="34" charset="0"/>
            </a:endParaRPr>
          </a:p>
        </p:txBody>
      </p:sp>
    </p:spTree>
    <p:custDataLst>
      <p:tags r:id="rId1"/>
    </p:custDataLst>
    <p:extLst>
      <p:ext uri="{BB962C8B-B14F-4D97-AF65-F5344CB8AC3E}">
        <p14:creationId xmlns:p14="http://schemas.microsoft.com/office/powerpoint/2010/main" val="15266024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D1A6A8B9-A9B3-4969-841D-5E7FB6B13C28}"/>
              </a:ext>
            </a:extLst>
          </p:cNvPr>
          <p:cNvPicPr>
            <a:picLocks noChangeAspect="1"/>
          </p:cNvPicPr>
          <p:nvPr/>
        </p:nvPicPr>
        <p:blipFill>
          <a:blip r:embed="rId4"/>
          <a:srcRect/>
          <a:stretch/>
        </p:blipFill>
        <p:spPr>
          <a:xfrm>
            <a:off x="10353196" y="349030"/>
            <a:ext cx="1419987" cy="325698"/>
          </a:xfrm>
          <a:prstGeom prst="rect">
            <a:avLst/>
          </a:prstGeom>
        </p:spPr>
      </p:pic>
      <p:sp>
        <p:nvSpPr>
          <p:cNvPr id="3" name="Freeform: Shape 41">
            <a:extLst>
              <a:ext uri="{FF2B5EF4-FFF2-40B4-BE49-F238E27FC236}">
                <a16:creationId xmlns:a16="http://schemas.microsoft.com/office/drawing/2014/main" xmlns="" id="{F00CE941-8F17-4B44-9EA0-A8D916A074D2}"/>
              </a:ext>
            </a:extLst>
          </p:cNvPr>
          <p:cNvSpPr txBox="1">
            <a:spLocks/>
          </p:cNvSpPr>
          <p:nvPr/>
        </p:nvSpPr>
        <p:spPr>
          <a:xfrm rot="16200000">
            <a:off x="9350039" y="515505"/>
            <a:ext cx="520273" cy="520405"/>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chemeClr val="bg1">
              <a:lumMod val="85000"/>
              <a:alpha val="50000"/>
            </a:schemeClr>
          </a:solidFill>
        </p:spPr>
        <p:txBody>
          <a:bodyPr wrap="square">
            <a:noAutofit/>
          </a:bodyPr>
          <a:lstStyle>
            <a:lvl1pPr marL="0" indent="0" algn="l" defTabSz="457200" rtl="0" eaLnBrk="1" latinLnBrk="0" hangingPunct="1">
              <a:spcBef>
                <a:spcPts val="1000"/>
              </a:spcBef>
              <a:buFont typeface="Arial"/>
              <a:buNone/>
              <a:defRPr sz="14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14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14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14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1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1000"/>
              </a:spcBef>
              <a:spcAft>
                <a:spcPts val="0"/>
              </a:spcAft>
              <a:buClrTx/>
              <a:buSzTx/>
              <a:buFont typeface="Arial"/>
              <a:buNone/>
              <a:tabLst/>
              <a:defRPr/>
            </a:pPr>
            <a:r>
              <a:rPr kumimoji="0" lang="en-US" sz="1400" b="0" i="0" u="none" strike="noStrike" kern="1200" cap="none" spc="0" normalizeH="0" baseline="0" noProof="0">
                <a:ln>
                  <a:noFill/>
                </a:ln>
                <a:solidFill>
                  <a:prstClr val="white">
                    <a:alpha val="0"/>
                  </a:prstClr>
                </a:solidFill>
                <a:effectLst/>
                <a:uLnTx/>
                <a:uFillTx/>
                <a:latin typeface="Arial"/>
                <a:ea typeface="+mn-ea"/>
                <a:cs typeface="Arial"/>
              </a:rPr>
              <a:t> </a:t>
            </a:r>
          </a:p>
        </p:txBody>
      </p:sp>
      <p:sp>
        <p:nvSpPr>
          <p:cNvPr id="4" name="TextBox 3">
            <a:extLst>
              <a:ext uri="{FF2B5EF4-FFF2-40B4-BE49-F238E27FC236}">
                <a16:creationId xmlns:a16="http://schemas.microsoft.com/office/drawing/2014/main" xmlns="" id="{BD36396F-AF67-419C-BEEE-B67BAF2CC66A}"/>
              </a:ext>
            </a:extLst>
          </p:cNvPr>
          <p:cNvSpPr txBox="1">
            <a:spLocks/>
          </p:cNvSpPr>
          <p:nvPr/>
        </p:nvSpPr>
        <p:spPr>
          <a:xfrm>
            <a:off x="7041922" y="1"/>
            <a:ext cx="2011251" cy="783591"/>
          </a:xfrm>
          <a:custGeom>
            <a:avLst/>
            <a:gdLst>
              <a:gd name="connsiteX0" fmla="*/ 0 w 2010727"/>
              <a:gd name="connsiteY0" fmla="*/ 0 h 783591"/>
              <a:gd name="connsiteX1" fmla="*/ 554656 w 2010727"/>
              <a:gd name="connsiteY1" fmla="*/ 0 h 783591"/>
              <a:gd name="connsiteX2" fmla="*/ 572969 w 2010727"/>
              <a:gd name="connsiteY2" fmla="*/ 33738 h 783591"/>
              <a:gd name="connsiteX3" fmla="*/ 1005363 w 2010727"/>
              <a:gd name="connsiteY3" fmla="*/ 263640 h 783591"/>
              <a:gd name="connsiteX4" fmla="*/ 1437757 w 2010727"/>
              <a:gd name="connsiteY4" fmla="*/ 33738 h 783591"/>
              <a:gd name="connsiteX5" fmla="*/ 1456070 w 2010727"/>
              <a:gd name="connsiteY5" fmla="*/ 0 h 783591"/>
              <a:gd name="connsiteX6" fmla="*/ 2010727 w 2010727"/>
              <a:gd name="connsiteY6" fmla="*/ 0 h 783591"/>
              <a:gd name="connsiteX7" fmla="*/ 1964925 w 2010727"/>
              <a:gd name="connsiteY7" fmla="*/ 147550 h 783591"/>
              <a:gd name="connsiteX8" fmla="*/ 1005363 w 2010727"/>
              <a:gd name="connsiteY8" fmla="*/ 783591 h 783591"/>
              <a:gd name="connsiteX9" fmla="*/ 45802 w 2010727"/>
              <a:gd name="connsiteY9" fmla="*/ 147550 h 783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10727" h="783591">
                <a:moveTo>
                  <a:pt x="0" y="0"/>
                </a:moveTo>
                <a:lnTo>
                  <a:pt x="554656" y="0"/>
                </a:lnTo>
                <a:lnTo>
                  <a:pt x="572969" y="33738"/>
                </a:lnTo>
                <a:cubicBezTo>
                  <a:pt x="666677" y="172444"/>
                  <a:pt x="825370" y="263640"/>
                  <a:pt x="1005363" y="263640"/>
                </a:cubicBezTo>
                <a:cubicBezTo>
                  <a:pt x="1185356" y="263640"/>
                  <a:pt x="1344049" y="172444"/>
                  <a:pt x="1437757" y="33738"/>
                </a:cubicBezTo>
                <a:lnTo>
                  <a:pt x="1456070" y="0"/>
                </a:lnTo>
                <a:lnTo>
                  <a:pt x="2010727" y="0"/>
                </a:lnTo>
                <a:lnTo>
                  <a:pt x="1964925" y="147550"/>
                </a:lnTo>
                <a:cubicBezTo>
                  <a:pt x="1806831" y="521325"/>
                  <a:pt x="1436725" y="783591"/>
                  <a:pt x="1005363" y="783591"/>
                </a:cubicBezTo>
                <a:cubicBezTo>
                  <a:pt x="574001" y="783591"/>
                  <a:pt x="203895" y="521325"/>
                  <a:pt x="45802" y="147550"/>
                </a:cubicBezTo>
                <a:close/>
              </a:path>
            </a:pathLst>
          </a:custGeom>
          <a:solidFill>
            <a:schemeClr val="bg1">
              <a:lumMod val="85000"/>
              <a:alpha val="50000"/>
            </a:schemeClr>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1000"/>
              </a:spcBef>
              <a:spcAft>
                <a:spcPts val="0"/>
              </a:spcAft>
              <a:buClrTx/>
              <a:buSzTx/>
              <a:buFont typeface="Arial"/>
              <a:buNone/>
              <a:tabLst/>
              <a:defRPr/>
            </a:pPr>
            <a:r>
              <a:rPr kumimoji="0" lang="en-US" sz="2000" b="0" i="0" u="none" strike="noStrike" kern="1200" cap="none" spc="0" normalizeH="0" baseline="0" noProof="0">
                <a:ln>
                  <a:noFill/>
                </a:ln>
                <a:solidFill>
                  <a:prstClr val="white">
                    <a:alpha val="0"/>
                  </a:prstClr>
                </a:solidFill>
                <a:effectLst/>
                <a:uLnTx/>
                <a:uFillTx/>
                <a:latin typeface="Arial"/>
                <a:ea typeface="+mn-ea"/>
                <a:cs typeface="Arial"/>
              </a:rPr>
              <a:t> </a:t>
            </a:r>
          </a:p>
        </p:txBody>
      </p:sp>
      <p:grpSp>
        <p:nvGrpSpPr>
          <p:cNvPr id="5" name="Group 4">
            <a:extLst>
              <a:ext uri="{FF2B5EF4-FFF2-40B4-BE49-F238E27FC236}">
                <a16:creationId xmlns:a16="http://schemas.microsoft.com/office/drawing/2014/main" xmlns="" id="{C482E860-366E-4118-8A12-F9760970D68A}"/>
              </a:ext>
            </a:extLst>
          </p:cNvPr>
          <p:cNvGrpSpPr/>
          <p:nvPr/>
        </p:nvGrpSpPr>
        <p:grpSpPr>
          <a:xfrm>
            <a:off x="6991767" y="244608"/>
            <a:ext cx="4972747" cy="549346"/>
            <a:chOff x="6989946" y="244608"/>
            <a:chExt cx="4971452" cy="549346"/>
          </a:xfrm>
        </p:grpSpPr>
        <p:sp>
          <p:nvSpPr>
            <p:cNvPr id="6" name="Freeform: Shape 5">
              <a:extLst>
                <a:ext uri="{FF2B5EF4-FFF2-40B4-BE49-F238E27FC236}">
                  <a16:creationId xmlns:a16="http://schemas.microsoft.com/office/drawing/2014/main" xmlns="" id="{7A99793A-AA7D-4574-B30F-5EFD9DFB3A26}"/>
                </a:ext>
              </a:extLst>
            </p:cNvPr>
            <p:cNvSpPr/>
            <p:nvPr userDrawn="1"/>
          </p:nvSpPr>
          <p:spPr>
            <a:xfrm rot="5400000">
              <a:off x="11021749" y="-145696"/>
              <a:ext cx="549346" cy="1329953"/>
            </a:xfrm>
            <a:custGeom>
              <a:avLst/>
              <a:gdLst>
                <a:gd name="connsiteX0" fmla="*/ 520400 w 549346"/>
                <a:gd name="connsiteY0" fmla="*/ 28951 h 1329953"/>
                <a:gd name="connsiteX1" fmla="*/ 520400 w 549346"/>
                <a:gd name="connsiteY1" fmla="*/ 7 h 1329953"/>
                <a:gd name="connsiteX2" fmla="*/ 549346 w 549346"/>
                <a:gd name="connsiteY2" fmla="*/ 7 h 1329953"/>
                <a:gd name="connsiteX3" fmla="*/ 549346 w 549346"/>
                <a:gd name="connsiteY3" fmla="*/ 28951 h 1329953"/>
                <a:gd name="connsiteX4" fmla="*/ 520400 w 549346"/>
                <a:gd name="connsiteY4" fmla="*/ 289151 h 1329953"/>
                <a:gd name="connsiteX5" fmla="*/ 520400 w 549346"/>
                <a:gd name="connsiteY5" fmla="*/ 260207 h 1329953"/>
                <a:gd name="connsiteX6" fmla="*/ 549346 w 549346"/>
                <a:gd name="connsiteY6" fmla="*/ 260207 h 1329953"/>
                <a:gd name="connsiteX7" fmla="*/ 549346 w 549346"/>
                <a:gd name="connsiteY7" fmla="*/ 289151 h 1329953"/>
                <a:gd name="connsiteX8" fmla="*/ 520400 w 549346"/>
                <a:gd name="connsiteY8" fmla="*/ 549351 h 1329953"/>
                <a:gd name="connsiteX9" fmla="*/ 520400 w 549346"/>
                <a:gd name="connsiteY9" fmla="*/ 520407 h 1329953"/>
                <a:gd name="connsiteX10" fmla="*/ 549346 w 549346"/>
                <a:gd name="connsiteY10" fmla="*/ 520407 h 1329953"/>
                <a:gd name="connsiteX11" fmla="*/ 549346 w 549346"/>
                <a:gd name="connsiteY11" fmla="*/ 549351 h 1329953"/>
                <a:gd name="connsiteX12" fmla="*/ 520400 w 549346"/>
                <a:gd name="connsiteY12" fmla="*/ 809555 h 1329953"/>
                <a:gd name="connsiteX13" fmla="*/ 520400 w 549346"/>
                <a:gd name="connsiteY13" fmla="*/ 780609 h 1329953"/>
                <a:gd name="connsiteX14" fmla="*/ 549346 w 549346"/>
                <a:gd name="connsiteY14" fmla="*/ 780609 h 1329953"/>
                <a:gd name="connsiteX15" fmla="*/ 549346 w 549346"/>
                <a:gd name="connsiteY15" fmla="*/ 809555 h 1329953"/>
                <a:gd name="connsiteX16" fmla="*/ 520400 w 549346"/>
                <a:gd name="connsiteY16" fmla="*/ 1069753 h 1329953"/>
                <a:gd name="connsiteX17" fmla="*/ 520400 w 549346"/>
                <a:gd name="connsiteY17" fmla="*/ 1040809 h 1329953"/>
                <a:gd name="connsiteX18" fmla="*/ 549346 w 549346"/>
                <a:gd name="connsiteY18" fmla="*/ 1040809 h 1329953"/>
                <a:gd name="connsiteX19" fmla="*/ 549346 w 549346"/>
                <a:gd name="connsiteY19" fmla="*/ 1069753 h 1329953"/>
                <a:gd name="connsiteX20" fmla="*/ 520400 w 549346"/>
                <a:gd name="connsiteY20" fmla="*/ 1329953 h 1329953"/>
                <a:gd name="connsiteX21" fmla="*/ 520400 w 549346"/>
                <a:gd name="connsiteY21" fmla="*/ 1301009 h 1329953"/>
                <a:gd name="connsiteX22" fmla="*/ 549346 w 549346"/>
                <a:gd name="connsiteY22" fmla="*/ 1301009 h 1329953"/>
                <a:gd name="connsiteX23" fmla="*/ 549346 w 549346"/>
                <a:gd name="connsiteY23" fmla="*/ 1329953 h 1329953"/>
                <a:gd name="connsiteX24" fmla="*/ 260201 w 549346"/>
                <a:gd name="connsiteY24" fmla="*/ 28949 h 1329953"/>
                <a:gd name="connsiteX25" fmla="*/ 260201 w 549346"/>
                <a:gd name="connsiteY25" fmla="*/ 3 h 1329953"/>
                <a:gd name="connsiteX26" fmla="*/ 289145 w 549346"/>
                <a:gd name="connsiteY26" fmla="*/ 3 h 1329953"/>
                <a:gd name="connsiteX27" fmla="*/ 289145 w 549346"/>
                <a:gd name="connsiteY27" fmla="*/ 28949 h 1329953"/>
                <a:gd name="connsiteX28" fmla="*/ 0 w 549346"/>
                <a:gd name="connsiteY28" fmla="*/ 28947 h 1329953"/>
                <a:gd name="connsiteX29" fmla="*/ 0 w 549346"/>
                <a:gd name="connsiteY29" fmla="*/ 0 h 1329953"/>
                <a:gd name="connsiteX30" fmla="*/ 28944 w 549346"/>
                <a:gd name="connsiteY30" fmla="*/ 0 h 1329953"/>
                <a:gd name="connsiteX31" fmla="*/ 28944 w 549346"/>
                <a:gd name="connsiteY31" fmla="*/ 28947 h 1329953"/>
                <a:gd name="connsiteX32" fmla="*/ 0 w 549346"/>
                <a:gd name="connsiteY32" fmla="*/ 289147 h 1329953"/>
                <a:gd name="connsiteX33" fmla="*/ 0 w 549346"/>
                <a:gd name="connsiteY33" fmla="*/ 260203 h 1329953"/>
                <a:gd name="connsiteX34" fmla="*/ 28944 w 549346"/>
                <a:gd name="connsiteY34" fmla="*/ 260203 h 1329953"/>
                <a:gd name="connsiteX35" fmla="*/ 28944 w 549346"/>
                <a:gd name="connsiteY35" fmla="*/ 289147 h 1329953"/>
                <a:gd name="connsiteX36" fmla="*/ 0 w 549346"/>
                <a:gd name="connsiteY36" fmla="*/ 549347 h 1329953"/>
                <a:gd name="connsiteX37" fmla="*/ 0 w 549346"/>
                <a:gd name="connsiteY37" fmla="*/ 520403 h 1329953"/>
                <a:gd name="connsiteX38" fmla="*/ 28944 w 549346"/>
                <a:gd name="connsiteY38" fmla="*/ 520403 h 1329953"/>
                <a:gd name="connsiteX39" fmla="*/ 28944 w 549346"/>
                <a:gd name="connsiteY39" fmla="*/ 549347 h 1329953"/>
                <a:gd name="connsiteX40" fmla="*/ 0 w 549346"/>
                <a:gd name="connsiteY40" fmla="*/ 809549 h 1329953"/>
                <a:gd name="connsiteX41" fmla="*/ 0 w 549346"/>
                <a:gd name="connsiteY41" fmla="*/ 780603 h 1329953"/>
                <a:gd name="connsiteX42" fmla="*/ 28944 w 549346"/>
                <a:gd name="connsiteY42" fmla="*/ 780603 h 1329953"/>
                <a:gd name="connsiteX43" fmla="*/ 28944 w 549346"/>
                <a:gd name="connsiteY43" fmla="*/ 809549 h 1329953"/>
                <a:gd name="connsiteX44" fmla="*/ 0 w 549346"/>
                <a:gd name="connsiteY44" fmla="*/ 1069747 h 1329953"/>
                <a:gd name="connsiteX45" fmla="*/ 0 w 549346"/>
                <a:gd name="connsiteY45" fmla="*/ 1040803 h 1329953"/>
                <a:gd name="connsiteX46" fmla="*/ 28944 w 549346"/>
                <a:gd name="connsiteY46" fmla="*/ 1040803 h 1329953"/>
                <a:gd name="connsiteX47" fmla="*/ 28944 w 549346"/>
                <a:gd name="connsiteY47" fmla="*/ 1069747 h 1329953"/>
                <a:gd name="connsiteX48" fmla="*/ 0 w 549346"/>
                <a:gd name="connsiteY48" fmla="*/ 1329947 h 1329953"/>
                <a:gd name="connsiteX49" fmla="*/ 0 w 549346"/>
                <a:gd name="connsiteY49" fmla="*/ 1301003 h 1329953"/>
                <a:gd name="connsiteX50" fmla="*/ 28944 w 549346"/>
                <a:gd name="connsiteY50" fmla="*/ 1301003 h 1329953"/>
                <a:gd name="connsiteX51" fmla="*/ 28944 w 549346"/>
                <a:gd name="connsiteY51" fmla="*/ 1329947 h 1329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549346" h="1329953">
                  <a:moveTo>
                    <a:pt x="520400" y="28951"/>
                  </a:moveTo>
                  <a:lnTo>
                    <a:pt x="520400" y="7"/>
                  </a:lnTo>
                  <a:lnTo>
                    <a:pt x="549346" y="7"/>
                  </a:lnTo>
                  <a:lnTo>
                    <a:pt x="549346" y="28951"/>
                  </a:lnTo>
                  <a:close/>
                  <a:moveTo>
                    <a:pt x="520400" y="289151"/>
                  </a:moveTo>
                  <a:lnTo>
                    <a:pt x="520400" y="260207"/>
                  </a:lnTo>
                  <a:lnTo>
                    <a:pt x="549346" y="260207"/>
                  </a:lnTo>
                  <a:lnTo>
                    <a:pt x="549346" y="289151"/>
                  </a:lnTo>
                  <a:close/>
                  <a:moveTo>
                    <a:pt x="520400" y="549351"/>
                  </a:moveTo>
                  <a:lnTo>
                    <a:pt x="520400" y="520407"/>
                  </a:lnTo>
                  <a:lnTo>
                    <a:pt x="549346" y="520407"/>
                  </a:lnTo>
                  <a:lnTo>
                    <a:pt x="549346" y="549351"/>
                  </a:lnTo>
                  <a:close/>
                  <a:moveTo>
                    <a:pt x="520400" y="809555"/>
                  </a:moveTo>
                  <a:lnTo>
                    <a:pt x="520400" y="780609"/>
                  </a:lnTo>
                  <a:lnTo>
                    <a:pt x="549346" y="780609"/>
                  </a:lnTo>
                  <a:lnTo>
                    <a:pt x="549346" y="809555"/>
                  </a:lnTo>
                  <a:close/>
                  <a:moveTo>
                    <a:pt x="520400" y="1069753"/>
                  </a:moveTo>
                  <a:lnTo>
                    <a:pt x="520400" y="1040809"/>
                  </a:lnTo>
                  <a:lnTo>
                    <a:pt x="549346" y="1040809"/>
                  </a:lnTo>
                  <a:lnTo>
                    <a:pt x="549346" y="1069753"/>
                  </a:lnTo>
                  <a:close/>
                  <a:moveTo>
                    <a:pt x="520400" y="1329953"/>
                  </a:moveTo>
                  <a:lnTo>
                    <a:pt x="520400" y="1301009"/>
                  </a:lnTo>
                  <a:lnTo>
                    <a:pt x="549346" y="1301009"/>
                  </a:lnTo>
                  <a:lnTo>
                    <a:pt x="549346" y="1329953"/>
                  </a:lnTo>
                  <a:close/>
                  <a:moveTo>
                    <a:pt x="260201" y="28949"/>
                  </a:moveTo>
                  <a:lnTo>
                    <a:pt x="260201" y="3"/>
                  </a:lnTo>
                  <a:lnTo>
                    <a:pt x="289145" y="3"/>
                  </a:lnTo>
                  <a:lnTo>
                    <a:pt x="289145" y="28949"/>
                  </a:lnTo>
                  <a:close/>
                  <a:moveTo>
                    <a:pt x="0" y="28947"/>
                  </a:moveTo>
                  <a:lnTo>
                    <a:pt x="0" y="0"/>
                  </a:lnTo>
                  <a:lnTo>
                    <a:pt x="28944" y="0"/>
                  </a:lnTo>
                  <a:lnTo>
                    <a:pt x="28944" y="28947"/>
                  </a:lnTo>
                  <a:close/>
                  <a:moveTo>
                    <a:pt x="0" y="289147"/>
                  </a:moveTo>
                  <a:lnTo>
                    <a:pt x="0" y="260203"/>
                  </a:lnTo>
                  <a:lnTo>
                    <a:pt x="28944" y="260203"/>
                  </a:lnTo>
                  <a:lnTo>
                    <a:pt x="28944" y="289147"/>
                  </a:lnTo>
                  <a:close/>
                  <a:moveTo>
                    <a:pt x="0" y="549347"/>
                  </a:moveTo>
                  <a:lnTo>
                    <a:pt x="0" y="520403"/>
                  </a:lnTo>
                  <a:lnTo>
                    <a:pt x="28944" y="520403"/>
                  </a:lnTo>
                  <a:lnTo>
                    <a:pt x="28944" y="549347"/>
                  </a:lnTo>
                  <a:close/>
                  <a:moveTo>
                    <a:pt x="0" y="809549"/>
                  </a:moveTo>
                  <a:lnTo>
                    <a:pt x="0" y="780603"/>
                  </a:lnTo>
                  <a:lnTo>
                    <a:pt x="28944" y="780603"/>
                  </a:lnTo>
                  <a:lnTo>
                    <a:pt x="28944" y="809549"/>
                  </a:lnTo>
                  <a:close/>
                  <a:moveTo>
                    <a:pt x="0" y="1069747"/>
                  </a:moveTo>
                  <a:lnTo>
                    <a:pt x="0" y="1040803"/>
                  </a:lnTo>
                  <a:lnTo>
                    <a:pt x="28944" y="1040803"/>
                  </a:lnTo>
                  <a:lnTo>
                    <a:pt x="28944" y="1069747"/>
                  </a:lnTo>
                  <a:close/>
                  <a:moveTo>
                    <a:pt x="0" y="1329947"/>
                  </a:moveTo>
                  <a:lnTo>
                    <a:pt x="0" y="1301003"/>
                  </a:lnTo>
                  <a:lnTo>
                    <a:pt x="28944" y="1301003"/>
                  </a:lnTo>
                  <a:lnTo>
                    <a:pt x="28944" y="1329947"/>
                  </a:lnTo>
                  <a:close/>
                </a:path>
              </a:pathLst>
            </a:custGeom>
            <a:solidFill>
              <a:schemeClr val="tx2">
                <a:alpha val="20000"/>
              </a:schemeClr>
            </a:solidFill>
            <a:ln w="10294"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Freeform: Shape 6">
              <a:extLst>
                <a:ext uri="{FF2B5EF4-FFF2-40B4-BE49-F238E27FC236}">
                  <a16:creationId xmlns:a16="http://schemas.microsoft.com/office/drawing/2014/main" xmlns="" id="{565DFAF2-CF24-4D59-83F4-F601028D7368}"/>
                </a:ext>
              </a:extLst>
            </p:cNvPr>
            <p:cNvSpPr/>
            <p:nvPr userDrawn="1"/>
          </p:nvSpPr>
          <p:spPr>
            <a:xfrm rot="5400000">
              <a:off x="7380249" y="-145695"/>
              <a:ext cx="549346" cy="1329951"/>
            </a:xfrm>
            <a:custGeom>
              <a:avLst/>
              <a:gdLst>
                <a:gd name="connsiteX0" fmla="*/ 520400 w 549346"/>
                <a:gd name="connsiteY0" fmla="*/ 28950 h 1329951"/>
                <a:gd name="connsiteX1" fmla="*/ 520400 w 549346"/>
                <a:gd name="connsiteY1" fmla="*/ 5 h 1329951"/>
                <a:gd name="connsiteX2" fmla="*/ 549346 w 549346"/>
                <a:gd name="connsiteY2" fmla="*/ 5 h 1329951"/>
                <a:gd name="connsiteX3" fmla="*/ 549346 w 549346"/>
                <a:gd name="connsiteY3" fmla="*/ 28950 h 1329951"/>
                <a:gd name="connsiteX4" fmla="*/ 520400 w 549346"/>
                <a:gd name="connsiteY4" fmla="*/ 289149 h 1329951"/>
                <a:gd name="connsiteX5" fmla="*/ 520400 w 549346"/>
                <a:gd name="connsiteY5" fmla="*/ 260205 h 1329951"/>
                <a:gd name="connsiteX6" fmla="*/ 549346 w 549346"/>
                <a:gd name="connsiteY6" fmla="*/ 260205 h 1329951"/>
                <a:gd name="connsiteX7" fmla="*/ 549346 w 549346"/>
                <a:gd name="connsiteY7" fmla="*/ 289149 h 1329951"/>
                <a:gd name="connsiteX8" fmla="*/ 520400 w 549346"/>
                <a:gd name="connsiteY8" fmla="*/ 549350 h 1329951"/>
                <a:gd name="connsiteX9" fmla="*/ 520400 w 549346"/>
                <a:gd name="connsiteY9" fmla="*/ 520405 h 1329951"/>
                <a:gd name="connsiteX10" fmla="*/ 549346 w 549346"/>
                <a:gd name="connsiteY10" fmla="*/ 520405 h 1329951"/>
                <a:gd name="connsiteX11" fmla="*/ 549346 w 549346"/>
                <a:gd name="connsiteY11" fmla="*/ 549350 h 1329951"/>
                <a:gd name="connsiteX12" fmla="*/ 520400 w 549346"/>
                <a:gd name="connsiteY12" fmla="*/ 809553 h 1329951"/>
                <a:gd name="connsiteX13" fmla="*/ 520400 w 549346"/>
                <a:gd name="connsiteY13" fmla="*/ 780608 h 1329951"/>
                <a:gd name="connsiteX14" fmla="*/ 549346 w 549346"/>
                <a:gd name="connsiteY14" fmla="*/ 780608 h 1329951"/>
                <a:gd name="connsiteX15" fmla="*/ 549346 w 549346"/>
                <a:gd name="connsiteY15" fmla="*/ 809553 h 1329951"/>
                <a:gd name="connsiteX16" fmla="*/ 520400 w 549346"/>
                <a:gd name="connsiteY16" fmla="*/ 1069751 h 1329951"/>
                <a:gd name="connsiteX17" fmla="*/ 520400 w 549346"/>
                <a:gd name="connsiteY17" fmla="*/ 1040807 h 1329951"/>
                <a:gd name="connsiteX18" fmla="*/ 549346 w 549346"/>
                <a:gd name="connsiteY18" fmla="*/ 1040807 h 1329951"/>
                <a:gd name="connsiteX19" fmla="*/ 549346 w 549346"/>
                <a:gd name="connsiteY19" fmla="*/ 1069751 h 1329951"/>
                <a:gd name="connsiteX20" fmla="*/ 520400 w 549346"/>
                <a:gd name="connsiteY20" fmla="*/ 1329951 h 1329951"/>
                <a:gd name="connsiteX21" fmla="*/ 520400 w 549346"/>
                <a:gd name="connsiteY21" fmla="*/ 1301007 h 1329951"/>
                <a:gd name="connsiteX22" fmla="*/ 549346 w 549346"/>
                <a:gd name="connsiteY22" fmla="*/ 1301007 h 1329951"/>
                <a:gd name="connsiteX23" fmla="*/ 549346 w 549346"/>
                <a:gd name="connsiteY23" fmla="*/ 1329951 h 1329951"/>
                <a:gd name="connsiteX24" fmla="*/ 260201 w 549346"/>
                <a:gd name="connsiteY24" fmla="*/ 28947 h 1329951"/>
                <a:gd name="connsiteX25" fmla="*/ 260201 w 549346"/>
                <a:gd name="connsiteY25" fmla="*/ 2 h 1329951"/>
                <a:gd name="connsiteX26" fmla="*/ 289145 w 549346"/>
                <a:gd name="connsiteY26" fmla="*/ 2 h 1329951"/>
                <a:gd name="connsiteX27" fmla="*/ 289145 w 549346"/>
                <a:gd name="connsiteY27" fmla="*/ 28947 h 1329951"/>
                <a:gd name="connsiteX28" fmla="*/ 260201 w 549346"/>
                <a:gd name="connsiteY28" fmla="*/ 289147 h 1329951"/>
                <a:gd name="connsiteX29" fmla="*/ 260201 w 549346"/>
                <a:gd name="connsiteY29" fmla="*/ 260203 h 1329951"/>
                <a:gd name="connsiteX30" fmla="*/ 289145 w 549346"/>
                <a:gd name="connsiteY30" fmla="*/ 260203 h 1329951"/>
                <a:gd name="connsiteX31" fmla="*/ 289145 w 549346"/>
                <a:gd name="connsiteY31" fmla="*/ 289147 h 1329951"/>
                <a:gd name="connsiteX32" fmla="*/ 260201 w 549346"/>
                <a:gd name="connsiteY32" fmla="*/ 549348 h 1329951"/>
                <a:gd name="connsiteX33" fmla="*/ 260201 w 549346"/>
                <a:gd name="connsiteY33" fmla="*/ 520403 h 1329951"/>
                <a:gd name="connsiteX34" fmla="*/ 289145 w 549346"/>
                <a:gd name="connsiteY34" fmla="*/ 520403 h 1329951"/>
                <a:gd name="connsiteX35" fmla="*/ 289145 w 549346"/>
                <a:gd name="connsiteY35" fmla="*/ 549348 h 1329951"/>
                <a:gd name="connsiteX36" fmla="*/ 260201 w 549346"/>
                <a:gd name="connsiteY36" fmla="*/ 809551 h 1329951"/>
                <a:gd name="connsiteX37" fmla="*/ 260201 w 549346"/>
                <a:gd name="connsiteY37" fmla="*/ 780605 h 1329951"/>
                <a:gd name="connsiteX38" fmla="*/ 289145 w 549346"/>
                <a:gd name="connsiteY38" fmla="*/ 780605 h 1329951"/>
                <a:gd name="connsiteX39" fmla="*/ 289145 w 549346"/>
                <a:gd name="connsiteY39" fmla="*/ 809551 h 1329951"/>
                <a:gd name="connsiteX40" fmla="*/ 260201 w 549346"/>
                <a:gd name="connsiteY40" fmla="*/ 1069748 h 1329951"/>
                <a:gd name="connsiteX41" fmla="*/ 260201 w 549346"/>
                <a:gd name="connsiteY41" fmla="*/ 1040804 h 1329951"/>
                <a:gd name="connsiteX42" fmla="*/ 289145 w 549346"/>
                <a:gd name="connsiteY42" fmla="*/ 1040804 h 1329951"/>
                <a:gd name="connsiteX43" fmla="*/ 289145 w 549346"/>
                <a:gd name="connsiteY43" fmla="*/ 1069748 h 1329951"/>
                <a:gd name="connsiteX44" fmla="*/ 260201 w 549346"/>
                <a:gd name="connsiteY44" fmla="*/ 1329948 h 1329951"/>
                <a:gd name="connsiteX45" fmla="*/ 260201 w 549346"/>
                <a:gd name="connsiteY45" fmla="*/ 1301004 h 1329951"/>
                <a:gd name="connsiteX46" fmla="*/ 289145 w 549346"/>
                <a:gd name="connsiteY46" fmla="*/ 1301004 h 1329951"/>
                <a:gd name="connsiteX47" fmla="*/ 289145 w 549346"/>
                <a:gd name="connsiteY47" fmla="*/ 1329948 h 1329951"/>
                <a:gd name="connsiteX48" fmla="*/ 0 w 549346"/>
                <a:gd name="connsiteY48" fmla="*/ 28945 h 1329951"/>
                <a:gd name="connsiteX49" fmla="*/ 0 w 549346"/>
                <a:gd name="connsiteY49" fmla="*/ 0 h 1329951"/>
                <a:gd name="connsiteX50" fmla="*/ 28944 w 549346"/>
                <a:gd name="connsiteY50" fmla="*/ 0 h 1329951"/>
                <a:gd name="connsiteX51" fmla="*/ 28944 w 549346"/>
                <a:gd name="connsiteY51" fmla="*/ 28945 h 1329951"/>
                <a:gd name="connsiteX52" fmla="*/ 0 w 549346"/>
                <a:gd name="connsiteY52" fmla="*/ 289145 h 1329951"/>
                <a:gd name="connsiteX53" fmla="*/ 0 w 549346"/>
                <a:gd name="connsiteY53" fmla="*/ 260201 h 1329951"/>
                <a:gd name="connsiteX54" fmla="*/ 28944 w 549346"/>
                <a:gd name="connsiteY54" fmla="*/ 260201 h 1329951"/>
                <a:gd name="connsiteX55" fmla="*/ 28944 w 549346"/>
                <a:gd name="connsiteY55" fmla="*/ 289145 h 1329951"/>
                <a:gd name="connsiteX56" fmla="*/ 0 w 549346"/>
                <a:gd name="connsiteY56" fmla="*/ 549346 h 1329951"/>
                <a:gd name="connsiteX57" fmla="*/ 0 w 549346"/>
                <a:gd name="connsiteY57" fmla="*/ 520401 h 1329951"/>
                <a:gd name="connsiteX58" fmla="*/ 28944 w 549346"/>
                <a:gd name="connsiteY58" fmla="*/ 520401 h 1329951"/>
                <a:gd name="connsiteX59" fmla="*/ 28944 w 549346"/>
                <a:gd name="connsiteY59" fmla="*/ 549346 h 1329951"/>
                <a:gd name="connsiteX60" fmla="*/ 0 w 549346"/>
                <a:gd name="connsiteY60" fmla="*/ 809547 h 1329951"/>
                <a:gd name="connsiteX61" fmla="*/ 0 w 549346"/>
                <a:gd name="connsiteY61" fmla="*/ 780602 h 1329951"/>
                <a:gd name="connsiteX62" fmla="*/ 28944 w 549346"/>
                <a:gd name="connsiteY62" fmla="*/ 780602 h 1329951"/>
                <a:gd name="connsiteX63" fmla="*/ 28944 w 549346"/>
                <a:gd name="connsiteY63" fmla="*/ 809547 h 1329951"/>
                <a:gd name="connsiteX64" fmla="*/ 0 w 549346"/>
                <a:gd name="connsiteY64" fmla="*/ 1069746 h 1329951"/>
                <a:gd name="connsiteX65" fmla="*/ 0 w 549346"/>
                <a:gd name="connsiteY65" fmla="*/ 1040802 h 1329951"/>
                <a:gd name="connsiteX66" fmla="*/ 28944 w 549346"/>
                <a:gd name="connsiteY66" fmla="*/ 1040802 h 1329951"/>
                <a:gd name="connsiteX67" fmla="*/ 28944 w 549346"/>
                <a:gd name="connsiteY67" fmla="*/ 1069746 h 1329951"/>
                <a:gd name="connsiteX68" fmla="*/ 0 w 549346"/>
                <a:gd name="connsiteY68" fmla="*/ 1329946 h 1329951"/>
                <a:gd name="connsiteX69" fmla="*/ 0 w 549346"/>
                <a:gd name="connsiteY69" fmla="*/ 1301002 h 1329951"/>
                <a:gd name="connsiteX70" fmla="*/ 28944 w 549346"/>
                <a:gd name="connsiteY70" fmla="*/ 1301002 h 1329951"/>
                <a:gd name="connsiteX71" fmla="*/ 28944 w 549346"/>
                <a:gd name="connsiteY71" fmla="*/ 1329946 h 1329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549346" h="1329951">
                  <a:moveTo>
                    <a:pt x="520400" y="28950"/>
                  </a:moveTo>
                  <a:lnTo>
                    <a:pt x="520400" y="5"/>
                  </a:lnTo>
                  <a:lnTo>
                    <a:pt x="549346" y="5"/>
                  </a:lnTo>
                  <a:lnTo>
                    <a:pt x="549346" y="28950"/>
                  </a:lnTo>
                  <a:close/>
                  <a:moveTo>
                    <a:pt x="520400" y="289149"/>
                  </a:moveTo>
                  <a:lnTo>
                    <a:pt x="520400" y="260205"/>
                  </a:lnTo>
                  <a:lnTo>
                    <a:pt x="549346" y="260205"/>
                  </a:lnTo>
                  <a:lnTo>
                    <a:pt x="549346" y="289149"/>
                  </a:lnTo>
                  <a:close/>
                  <a:moveTo>
                    <a:pt x="520400" y="549350"/>
                  </a:moveTo>
                  <a:lnTo>
                    <a:pt x="520400" y="520405"/>
                  </a:lnTo>
                  <a:lnTo>
                    <a:pt x="549346" y="520405"/>
                  </a:lnTo>
                  <a:lnTo>
                    <a:pt x="549346" y="549350"/>
                  </a:lnTo>
                  <a:close/>
                  <a:moveTo>
                    <a:pt x="520400" y="809553"/>
                  </a:moveTo>
                  <a:lnTo>
                    <a:pt x="520400" y="780608"/>
                  </a:lnTo>
                  <a:lnTo>
                    <a:pt x="549346" y="780608"/>
                  </a:lnTo>
                  <a:lnTo>
                    <a:pt x="549346" y="809553"/>
                  </a:lnTo>
                  <a:close/>
                  <a:moveTo>
                    <a:pt x="520400" y="1069751"/>
                  </a:moveTo>
                  <a:lnTo>
                    <a:pt x="520400" y="1040807"/>
                  </a:lnTo>
                  <a:lnTo>
                    <a:pt x="549346" y="1040807"/>
                  </a:lnTo>
                  <a:lnTo>
                    <a:pt x="549346" y="1069751"/>
                  </a:lnTo>
                  <a:close/>
                  <a:moveTo>
                    <a:pt x="520400" y="1329951"/>
                  </a:moveTo>
                  <a:lnTo>
                    <a:pt x="520400" y="1301007"/>
                  </a:lnTo>
                  <a:lnTo>
                    <a:pt x="549346" y="1301007"/>
                  </a:lnTo>
                  <a:lnTo>
                    <a:pt x="549346" y="1329951"/>
                  </a:lnTo>
                  <a:close/>
                  <a:moveTo>
                    <a:pt x="260201" y="28947"/>
                  </a:moveTo>
                  <a:lnTo>
                    <a:pt x="260201" y="2"/>
                  </a:lnTo>
                  <a:lnTo>
                    <a:pt x="289145" y="2"/>
                  </a:lnTo>
                  <a:lnTo>
                    <a:pt x="289145" y="28947"/>
                  </a:lnTo>
                  <a:close/>
                  <a:moveTo>
                    <a:pt x="260201" y="289147"/>
                  </a:moveTo>
                  <a:lnTo>
                    <a:pt x="260201" y="260203"/>
                  </a:lnTo>
                  <a:lnTo>
                    <a:pt x="289145" y="260203"/>
                  </a:lnTo>
                  <a:lnTo>
                    <a:pt x="289145" y="289147"/>
                  </a:lnTo>
                  <a:close/>
                  <a:moveTo>
                    <a:pt x="260201" y="549348"/>
                  </a:moveTo>
                  <a:lnTo>
                    <a:pt x="260201" y="520403"/>
                  </a:lnTo>
                  <a:lnTo>
                    <a:pt x="289145" y="520403"/>
                  </a:lnTo>
                  <a:lnTo>
                    <a:pt x="289145" y="549348"/>
                  </a:lnTo>
                  <a:close/>
                  <a:moveTo>
                    <a:pt x="260201" y="809551"/>
                  </a:moveTo>
                  <a:lnTo>
                    <a:pt x="260201" y="780605"/>
                  </a:lnTo>
                  <a:lnTo>
                    <a:pt x="289145" y="780605"/>
                  </a:lnTo>
                  <a:lnTo>
                    <a:pt x="289145" y="809551"/>
                  </a:lnTo>
                  <a:close/>
                  <a:moveTo>
                    <a:pt x="260201" y="1069748"/>
                  </a:moveTo>
                  <a:lnTo>
                    <a:pt x="260201" y="1040804"/>
                  </a:lnTo>
                  <a:lnTo>
                    <a:pt x="289145" y="1040804"/>
                  </a:lnTo>
                  <a:lnTo>
                    <a:pt x="289145" y="1069748"/>
                  </a:lnTo>
                  <a:close/>
                  <a:moveTo>
                    <a:pt x="260201" y="1329948"/>
                  </a:moveTo>
                  <a:lnTo>
                    <a:pt x="260201" y="1301004"/>
                  </a:lnTo>
                  <a:lnTo>
                    <a:pt x="289145" y="1301004"/>
                  </a:lnTo>
                  <a:lnTo>
                    <a:pt x="289145" y="1329948"/>
                  </a:lnTo>
                  <a:close/>
                  <a:moveTo>
                    <a:pt x="0" y="28945"/>
                  </a:moveTo>
                  <a:lnTo>
                    <a:pt x="0" y="0"/>
                  </a:lnTo>
                  <a:lnTo>
                    <a:pt x="28944" y="0"/>
                  </a:lnTo>
                  <a:lnTo>
                    <a:pt x="28944" y="28945"/>
                  </a:lnTo>
                  <a:close/>
                  <a:moveTo>
                    <a:pt x="0" y="289145"/>
                  </a:moveTo>
                  <a:lnTo>
                    <a:pt x="0" y="260201"/>
                  </a:lnTo>
                  <a:lnTo>
                    <a:pt x="28944" y="260201"/>
                  </a:lnTo>
                  <a:lnTo>
                    <a:pt x="28944" y="289145"/>
                  </a:lnTo>
                  <a:close/>
                  <a:moveTo>
                    <a:pt x="0" y="549346"/>
                  </a:moveTo>
                  <a:lnTo>
                    <a:pt x="0" y="520401"/>
                  </a:lnTo>
                  <a:lnTo>
                    <a:pt x="28944" y="520401"/>
                  </a:lnTo>
                  <a:lnTo>
                    <a:pt x="28944" y="549346"/>
                  </a:lnTo>
                  <a:close/>
                  <a:moveTo>
                    <a:pt x="0" y="809547"/>
                  </a:moveTo>
                  <a:lnTo>
                    <a:pt x="0" y="780602"/>
                  </a:lnTo>
                  <a:lnTo>
                    <a:pt x="28944" y="780602"/>
                  </a:lnTo>
                  <a:lnTo>
                    <a:pt x="28944" y="809547"/>
                  </a:lnTo>
                  <a:close/>
                  <a:moveTo>
                    <a:pt x="0" y="1069746"/>
                  </a:moveTo>
                  <a:lnTo>
                    <a:pt x="0" y="1040802"/>
                  </a:lnTo>
                  <a:lnTo>
                    <a:pt x="28944" y="1040802"/>
                  </a:lnTo>
                  <a:lnTo>
                    <a:pt x="28944" y="1069746"/>
                  </a:lnTo>
                  <a:close/>
                  <a:moveTo>
                    <a:pt x="0" y="1329946"/>
                  </a:moveTo>
                  <a:lnTo>
                    <a:pt x="0" y="1301002"/>
                  </a:lnTo>
                  <a:lnTo>
                    <a:pt x="28944" y="1301002"/>
                  </a:lnTo>
                  <a:lnTo>
                    <a:pt x="28944" y="1329946"/>
                  </a:lnTo>
                  <a:close/>
                </a:path>
              </a:pathLst>
            </a:custGeom>
            <a:solidFill>
              <a:schemeClr val="tx2">
                <a:alpha val="20000"/>
              </a:schemeClr>
            </a:solidFill>
            <a:ln w="10294"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Freeform: Shape 7">
              <a:extLst>
                <a:ext uri="{FF2B5EF4-FFF2-40B4-BE49-F238E27FC236}">
                  <a16:creationId xmlns:a16="http://schemas.microsoft.com/office/drawing/2014/main" xmlns="" id="{E7D8AE2E-5968-49FF-9948-3A040810881F}"/>
                </a:ext>
              </a:extLst>
            </p:cNvPr>
            <p:cNvSpPr/>
            <p:nvPr userDrawn="1"/>
          </p:nvSpPr>
          <p:spPr>
            <a:xfrm rot="5400000">
              <a:off x="8941015" y="-145695"/>
              <a:ext cx="549346" cy="1329951"/>
            </a:xfrm>
            <a:custGeom>
              <a:avLst/>
              <a:gdLst>
                <a:gd name="connsiteX0" fmla="*/ 520400 w 549346"/>
                <a:gd name="connsiteY0" fmla="*/ 28950 h 1329951"/>
                <a:gd name="connsiteX1" fmla="*/ 520400 w 549346"/>
                <a:gd name="connsiteY1" fmla="*/ 5 h 1329951"/>
                <a:gd name="connsiteX2" fmla="*/ 549346 w 549346"/>
                <a:gd name="connsiteY2" fmla="*/ 5 h 1329951"/>
                <a:gd name="connsiteX3" fmla="*/ 549346 w 549346"/>
                <a:gd name="connsiteY3" fmla="*/ 28950 h 1329951"/>
                <a:gd name="connsiteX4" fmla="*/ 520400 w 549346"/>
                <a:gd name="connsiteY4" fmla="*/ 289149 h 1329951"/>
                <a:gd name="connsiteX5" fmla="*/ 520400 w 549346"/>
                <a:gd name="connsiteY5" fmla="*/ 260205 h 1329951"/>
                <a:gd name="connsiteX6" fmla="*/ 549346 w 549346"/>
                <a:gd name="connsiteY6" fmla="*/ 260205 h 1329951"/>
                <a:gd name="connsiteX7" fmla="*/ 549346 w 549346"/>
                <a:gd name="connsiteY7" fmla="*/ 289149 h 1329951"/>
                <a:gd name="connsiteX8" fmla="*/ 520400 w 549346"/>
                <a:gd name="connsiteY8" fmla="*/ 549350 h 1329951"/>
                <a:gd name="connsiteX9" fmla="*/ 520400 w 549346"/>
                <a:gd name="connsiteY9" fmla="*/ 520405 h 1329951"/>
                <a:gd name="connsiteX10" fmla="*/ 549346 w 549346"/>
                <a:gd name="connsiteY10" fmla="*/ 520405 h 1329951"/>
                <a:gd name="connsiteX11" fmla="*/ 549346 w 549346"/>
                <a:gd name="connsiteY11" fmla="*/ 549350 h 1329951"/>
                <a:gd name="connsiteX12" fmla="*/ 520400 w 549346"/>
                <a:gd name="connsiteY12" fmla="*/ 809553 h 1329951"/>
                <a:gd name="connsiteX13" fmla="*/ 520400 w 549346"/>
                <a:gd name="connsiteY13" fmla="*/ 780608 h 1329951"/>
                <a:gd name="connsiteX14" fmla="*/ 549346 w 549346"/>
                <a:gd name="connsiteY14" fmla="*/ 780608 h 1329951"/>
                <a:gd name="connsiteX15" fmla="*/ 549346 w 549346"/>
                <a:gd name="connsiteY15" fmla="*/ 809553 h 1329951"/>
                <a:gd name="connsiteX16" fmla="*/ 520400 w 549346"/>
                <a:gd name="connsiteY16" fmla="*/ 1069751 h 1329951"/>
                <a:gd name="connsiteX17" fmla="*/ 520400 w 549346"/>
                <a:gd name="connsiteY17" fmla="*/ 1040807 h 1329951"/>
                <a:gd name="connsiteX18" fmla="*/ 549346 w 549346"/>
                <a:gd name="connsiteY18" fmla="*/ 1040807 h 1329951"/>
                <a:gd name="connsiteX19" fmla="*/ 549346 w 549346"/>
                <a:gd name="connsiteY19" fmla="*/ 1069751 h 1329951"/>
                <a:gd name="connsiteX20" fmla="*/ 520400 w 549346"/>
                <a:gd name="connsiteY20" fmla="*/ 1329951 h 1329951"/>
                <a:gd name="connsiteX21" fmla="*/ 520400 w 549346"/>
                <a:gd name="connsiteY21" fmla="*/ 1301007 h 1329951"/>
                <a:gd name="connsiteX22" fmla="*/ 549346 w 549346"/>
                <a:gd name="connsiteY22" fmla="*/ 1301007 h 1329951"/>
                <a:gd name="connsiteX23" fmla="*/ 549346 w 549346"/>
                <a:gd name="connsiteY23" fmla="*/ 1329951 h 1329951"/>
                <a:gd name="connsiteX24" fmla="*/ 260201 w 549346"/>
                <a:gd name="connsiteY24" fmla="*/ 28947 h 1329951"/>
                <a:gd name="connsiteX25" fmla="*/ 260201 w 549346"/>
                <a:gd name="connsiteY25" fmla="*/ 2 h 1329951"/>
                <a:gd name="connsiteX26" fmla="*/ 289145 w 549346"/>
                <a:gd name="connsiteY26" fmla="*/ 2 h 1329951"/>
                <a:gd name="connsiteX27" fmla="*/ 289145 w 549346"/>
                <a:gd name="connsiteY27" fmla="*/ 28947 h 1329951"/>
                <a:gd name="connsiteX28" fmla="*/ 260201 w 549346"/>
                <a:gd name="connsiteY28" fmla="*/ 289147 h 1329951"/>
                <a:gd name="connsiteX29" fmla="*/ 260201 w 549346"/>
                <a:gd name="connsiteY29" fmla="*/ 260203 h 1329951"/>
                <a:gd name="connsiteX30" fmla="*/ 289145 w 549346"/>
                <a:gd name="connsiteY30" fmla="*/ 260203 h 1329951"/>
                <a:gd name="connsiteX31" fmla="*/ 289145 w 549346"/>
                <a:gd name="connsiteY31" fmla="*/ 289147 h 1329951"/>
                <a:gd name="connsiteX32" fmla="*/ 260201 w 549346"/>
                <a:gd name="connsiteY32" fmla="*/ 549348 h 1329951"/>
                <a:gd name="connsiteX33" fmla="*/ 260201 w 549346"/>
                <a:gd name="connsiteY33" fmla="*/ 520403 h 1329951"/>
                <a:gd name="connsiteX34" fmla="*/ 289145 w 549346"/>
                <a:gd name="connsiteY34" fmla="*/ 520403 h 1329951"/>
                <a:gd name="connsiteX35" fmla="*/ 289145 w 549346"/>
                <a:gd name="connsiteY35" fmla="*/ 549348 h 1329951"/>
                <a:gd name="connsiteX36" fmla="*/ 260201 w 549346"/>
                <a:gd name="connsiteY36" fmla="*/ 809551 h 1329951"/>
                <a:gd name="connsiteX37" fmla="*/ 260201 w 549346"/>
                <a:gd name="connsiteY37" fmla="*/ 780605 h 1329951"/>
                <a:gd name="connsiteX38" fmla="*/ 289145 w 549346"/>
                <a:gd name="connsiteY38" fmla="*/ 780605 h 1329951"/>
                <a:gd name="connsiteX39" fmla="*/ 289145 w 549346"/>
                <a:gd name="connsiteY39" fmla="*/ 809551 h 1329951"/>
                <a:gd name="connsiteX40" fmla="*/ 260201 w 549346"/>
                <a:gd name="connsiteY40" fmla="*/ 1069748 h 1329951"/>
                <a:gd name="connsiteX41" fmla="*/ 260201 w 549346"/>
                <a:gd name="connsiteY41" fmla="*/ 1040804 h 1329951"/>
                <a:gd name="connsiteX42" fmla="*/ 289145 w 549346"/>
                <a:gd name="connsiteY42" fmla="*/ 1040804 h 1329951"/>
                <a:gd name="connsiteX43" fmla="*/ 289145 w 549346"/>
                <a:gd name="connsiteY43" fmla="*/ 1069748 h 1329951"/>
                <a:gd name="connsiteX44" fmla="*/ 260201 w 549346"/>
                <a:gd name="connsiteY44" fmla="*/ 1329948 h 1329951"/>
                <a:gd name="connsiteX45" fmla="*/ 260201 w 549346"/>
                <a:gd name="connsiteY45" fmla="*/ 1301004 h 1329951"/>
                <a:gd name="connsiteX46" fmla="*/ 289145 w 549346"/>
                <a:gd name="connsiteY46" fmla="*/ 1301004 h 1329951"/>
                <a:gd name="connsiteX47" fmla="*/ 289145 w 549346"/>
                <a:gd name="connsiteY47" fmla="*/ 1329948 h 1329951"/>
                <a:gd name="connsiteX48" fmla="*/ 0 w 549346"/>
                <a:gd name="connsiteY48" fmla="*/ 28945 h 1329951"/>
                <a:gd name="connsiteX49" fmla="*/ 0 w 549346"/>
                <a:gd name="connsiteY49" fmla="*/ 0 h 1329951"/>
                <a:gd name="connsiteX50" fmla="*/ 28944 w 549346"/>
                <a:gd name="connsiteY50" fmla="*/ 0 h 1329951"/>
                <a:gd name="connsiteX51" fmla="*/ 28944 w 549346"/>
                <a:gd name="connsiteY51" fmla="*/ 28945 h 1329951"/>
                <a:gd name="connsiteX52" fmla="*/ 0 w 549346"/>
                <a:gd name="connsiteY52" fmla="*/ 289145 h 1329951"/>
                <a:gd name="connsiteX53" fmla="*/ 0 w 549346"/>
                <a:gd name="connsiteY53" fmla="*/ 260201 h 1329951"/>
                <a:gd name="connsiteX54" fmla="*/ 28944 w 549346"/>
                <a:gd name="connsiteY54" fmla="*/ 260201 h 1329951"/>
                <a:gd name="connsiteX55" fmla="*/ 28944 w 549346"/>
                <a:gd name="connsiteY55" fmla="*/ 289145 h 1329951"/>
                <a:gd name="connsiteX56" fmla="*/ 0 w 549346"/>
                <a:gd name="connsiteY56" fmla="*/ 549346 h 1329951"/>
                <a:gd name="connsiteX57" fmla="*/ 0 w 549346"/>
                <a:gd name="connsiteY57" fmla="*/ 520401 h 1329951"/>
                <a:gd name="connsiteX58" fmla="*/ 28944 w 549346"/>
                <a:gd name="connsiteY58" fmla="*/ 520401 h 1329951"/>
                <a:gd name="connsiteX59" fmla="*/ 28944 w 549346"/>
                <a:gd name="connsiteY59" fmla="*/ 549346 h 1329951"/>
                <a:gd name="connsiteX60" fmla="*/ 0 w 549346"/>
                <a:gd name="connsiteY60" fmla="*/ 809547 h 1329951"/>
                <a:gd name="connsiteX61" fmla="*/ 0 w 549346"/>
                <a:gd name="connsiteY61" fmla="*/ 780602 h 1329951"/>
                <a:gd name="connsiteX62" fmla="*/ 28944 w 549346"/>
                <a:gd name="connsiteY62" fmla="*/ 780602 h 1329951"/>
                <a:gd name="connsiteX63" fmla="*/ 28944 w 549346"/>
                <a:gd name="connsiteY63" fmla="*/ 809547 h 1329951"/>
                <a:gd name="connsiteX64" fmla="*/ 0 w 549346"/>
                <a:gd name="connsiteY64" fmla="*/ 1069746 h 1329951"/>
                <a:gd name="connsiteX65" fmla="*/ 0 w 549346"/>
                <a:gd name="connsiteY65" fmla="*/ 1040802 h 1329951"/>
                <a:gd name="connsiteX66" fmla="*/ 28944 w 549346"/>
                <a:gd name="connsiteY66" fmla="*/ 1040802 h 1329951"/>
                <a:gd name="connsiteX67" fmla="*/ 28944 w 549346"/>
                <a:gd name="connsiteY67" fmla="*/ 1069746 h 1329951"/>
                <a:gd name="connsiteX68" fmla="*/ 0 w 549346"/>
                <a:gd name="connsiteY68" fmla="*/ 1329946 h 1329951"/>
                <a:gd name="connsiteX69" fmla="*/ 0 w 549346"/>
                <a:gd name="connsiteY69" fmla="*/ 1301002 h 1329951"/>
                <a:gd name="connsiteX70" fmla="*/ 28944 w 549346"/>
                <a:gd name="connsiteY70" fmla="*/ 1301002 h 1329951"/>
                <a:gd name="connsiteX71" fmla="*/ 28944 w 549346"/>
                <a:gd name="connsiteY71" fmla="*/ 1329946 h 1329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549346" h="1329951">
                  <a:moveTo>
                    <a:pt x="520400" y="28950"/>
                  </a:moveTo>
                  <a:lnTo>
                    <a:pt x="520400" y="5"/>
                  </a:lnTo>
                  <a:lnTo>
                    <a:pt x="549346" y="5"/>
                  </a:lnTo>
                  <a:lnTo>
                    <a:pt x="549346" y="28950"/>
                  </a:lnTo>
                  <a:close/>
                  <a:moveTo>
                    <a:pt x="520400" y="289149"/>
                  </a:moveTo>
                  <a:lnTo>
                    <a:pt x="520400" y="260205"/>
                  </a:lnTo>
                  <a:lnTo>
                    <a:pt x="549346" y="260205"/>
                  </a:lnTo>
                  <a:lnTo>
                    <a:pt x="549346" y="289149"/>
                  </a:lnTo>
                  <a:close/>
                  <a:moveTo>
                    <a:pt x="520400" y="549350"/>
                  </a:moveTo>
                  <a:lnTo>
                    <a:pt x="520400" y="520405"/>
                  </a:lnTo>
                  <a:lnTo>
                    <a:pt x="549346" y="520405"/>
                  </a:lnTo>
                  <a:lnTo>
                    <a:pt x="549346" y="549350"/>
                  </a:lnTo>
                  <a:close/>
                  <a:moveTo>
                    <a:pt x="520400" y="809553"/>
                  </a:moveTo>
                  <a:lnTo>
                    <a:pt x="520400" y="780608"/>
                  </a:lnTo>
                  <a:lnTo>
                    <a:pt x="549346" y="780608"/>
                  </a:lnTo>
                  <a:lnTo>
                    <a:pt x="549346" y="809553"/>
                  </a:lnTo>
                  <a:close/>
                  <a:moveTo>
                    <a:pt x="520400" y="1069751"/>
                  </a:moveTo>
                  <a:lnTo>
                    <a:pt x="520400" y="1040807"/>
                  </a:lnTo>
                  <a:lnTo>
                    <a:pt x="549346" y="1040807"/>
                  </a:lnTo>
                  <a:lnTo>
                    <a:pt x="549346" y="1069751"/>
                  </a:lnTo>
                  <a:close/>
                  <a:moveTo>
                    <a:pt x="520400" y="1329951"/>
                  </a:moveTo>
                  <a:lnTo>
                    <a:pt x="520400" y="1301007"/>
                  </a:lnTo>
                  <a:lnTo>
                    <a:pt x="549346" y="1301007"/>
                  </a:lnTo>
                  <a:lnTo>
                    <a:pt x="549346" y="1329951"/>
                  </a:lnTo>
                  <a:close/>
                  <a:moveTo>
                    <a:pt x="260201" y="28947"/>
                  </a:moveTo>
                  <a:lnTo>
                    <a:pt x="260201" y="2"/>
                  </a:lnTo>
                  <a:lnTo>
                    <a:pt x="289145" y="2"/>
                  </a:lnTo>
                  <a:lnTo>
                    <a:pt x="289145" y="28947"/>
                  </a:lnTo>
                  <a:close/>
                  <a:moveTo>
                    <a:pt x="260201" y="289147"/>
                  </a:moveTo>
                  <a:lnTo>
                    <a:pt x="260201" y="260203"/>
                  </a:lnTo>
                  <a:lnTo>
                    <a:pt x="289145" y="260203"/>
                  </a:lnTo>
                  <a:lnTo>
                    <a:pt x="289145" y="289147"/>
                  </a:lnTo>
                  <a:close/>
                  <a:moveTo>
                    <a:pt x="260201" y="549348"/>
                  </a:moveTo>
                  <a:lnTo>
                    <a:pt x="260201" y="520403"/>
                  </a:lnTo>
                  <a:lnTo>
                    <a:pt x="289145" y="520403"/>
                  </a:lnTo>
                  <a:lnTo>
                    <a:pt x="289145" y="549348"/>
                  </a:lnTo>
                  <a:close/>
                  <a:moveTo>
                    <a:pt x="260201" y="809551"/>
                  </a:moveTo>
                  <a:lnTo>
                    <a:pt x="260201" y="780605"/>
                  </a:lnTo>
                  <a:lnTo>
                    <a:pt x="289145" y="780605"/>
                  </a:lnTo>
                  <a:lnTo>
                    <a:pt x="289145" y="809551"/>
                  </a:lnTo>
                  <a:close/>
                  <a:moveTo>
                    <a:pt x="260201" y="1069748"/>
                  </a:moveTo>
                  <a:lnTo>
                    <a:pt x="260201" y="1040804"/>
                  </a:lnTo>
                  <a:lnTo>
                    <a:pt x="289145" y="1040804"/>
                  </a:lnTo>
                  <a:lnTo>
                    <a:pt x="289145" y="1069748"/>
                  </a:lnTo>
                  <a:close/>
                  <a:moveTo>
                    <a:pt x="260201" y="1329948"/>
                  </a:moveTo>
                  <a:lnTo>
                    <a:pt x="260201" y="1301004"/>
                  </a:lnTo>
                  <a:lnTo>
                    <a:pt x="289145" y="1301004"/>
                  </a:lnTo>
                  <a:lnTo>
                    <a:pt x="289145" y="1329948"/>
                  </a:lnTo>
                  <a:close/>
                  <a:moveTo>
                    <a:pt x="0" y="28945"/>
                  </a:moveTo>
                  <a:lnTo>
                    <a:pt x="0" y="0"/>
                  </a:lnTo>
                  <a:lnTo>
                    <a:pt x="28944" y="0"/>
                  </a:lnTo>
                  <a:lnTo>
                    <a:pt x="28944" y="28945"/>
                  </a:lnTo>
                  <a:close/>
                  <a:moveTo>
                    <a:pt x="0" y="289145"/>
                  </a:moveTo>
                  <a:lnTo>
                    <a:pt x="0" y="260201"/>
                  </a:lnTo>
                  <a:lnTo>
                    <a:pt x="28944" y="260201"/>
                  </a:lnTo>
                  <a:lnTo>
                    <a:pt x="28944" y="289145"/>
                  </a:lnTo>
                  <a:close/>
                  <a:moveTo>
                    <a:pt x="0" y="549346"/>
                  </a:moveTo>
                  <a:lnTo>
                    <a:pt x="0" y="520401"/>
                  </a:lnTo>
                  <a:lnTo>
                    <a:pt x="28944" y="520401"/>
                  </a:lnTo>
                  <a:lnTo>
                    <a:pt x="28944" y="549346"/>
                  </a:lnTo>
                  <a:close/>
                  <a:moveTo>
                    <a:pt x="0" y="809547"/>
                  </a:moveTo>
                  <a:lnTo>
                    <a:pt x="0" y="780602"/>
                  </a:lnTo>
                  <a:lnTo>
                    <a:pt x="28944" y="780602"/>
                  </a:lnTo>
                  <a:lnTo>
                    <a:pt x="28944" y="809547"/>
                  </a:lnTo>
                  <a:close/>
                  <a:moveTo>
                    <a:pt x="0" y="1069746"/>
                  </a:moveTo>
                  <a:lnTo>
                    <a:pt x="0" y="1040802"/>
                  </a:lnTo>
                  <a:lnTo>
                    <a:pt x="28944" y="1040802"/>
                  </a:lnTo>
                  <a:lnTo>
                    <a:pt x="28944" y="1069746"/>
                  </a:lnTo>
                  <a:close/>
                  <a:moveTo>
                    <a:pt x="0" y="1329946"/>
                  </a:moveTo>
                  <a:lnTo>
                    <a:pt x="0" y="1301002"/>
                  </a:lnTo>
                  <a:lnTo>
                    <a:pt x="28944" y="1301002"/>
                  </a:lnTo>
                  <a:lnTo>
                    <a:pt x="28944" y="1329946"/>
                  </a:lnTo>
                  <a:close/>
                </a:path>
              </a:pathLst>
            </a:custGeom>
            <a:solidFill>
              <a:schemeClr val="tx2">
                <a:alpha val="20000"/>
              </a:schemeClr>
            </a:solidFill>
            <a:ln w="10294"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xmlns="" id="{EEBCABC9-8BA2-4FD9-BF5C-25A5AEF0A6CB}"/>
                </a:ext>
              </a:extLst>
            </p:cNvPr>
            <p:cNvSpPr/>
            <p:nvPr userDrawn="1"/>
          </p:nvSpPr>
          <p:spPr>
            <a:xfrm rot="5400000">
              <a:off x="9981382" y="374704"/>
              <a:ext cx="549346" cy="289153"/>
            </a:xfrm>
            <a:custGeom>
              <a:avLst/>
              <a:gdLst>
                <a:gd name="connsiteX0" fmla="*/ 520400 w 549346"/>
                <a:gd name="connsiteY0" fmla="*/ 28953 h 289153"/>
                <a:gd name="connsiteX1" fmla="*/ 520400 w 549346"/>
                <a:gd name="connsiteY1" fmla="*/ 9 h 289153"/>
                <a:gd name="connsiteX2" fmla="*/ 549346 w 549346"/>
                <a:gd name="connsiteY2" fmla="*/ 9 h 289153"/>
                <a:gd name="connsiteX3" fmla="*/ 549346 w 549346"/>
                <a:gd name="connsiteY3" fmla="*/ 28953 h 289153"/>
                <a:gd name="connsiteX4" fmla="*/ 520400 w 549346"/>
                <a:gd name="connsiteY4" fmla="*/ 289153 h 289153"/>
                <a:gd name="connsiteX5" fmla="*/ 520400 w 549346"/>
                <a:gd name="connsiteY5" fmla="*/ 260209 h 289153"/>
                <a:gd name="connsiteX6" fmla="*/ 549346 w 549346"/>
                <a:gd name="connsiteY6" fmla="*/ 260209 h 289153"/>
                <a:gd name="connsiteX7" fmla="*/ 549346 w 549346"/>
                <a:gd name="connsiteY7" fmla="*/ 289153 h 289153"/>
                <a:gd name="connsiteX8" fmla="*/ 260201 w 549346"/>
                <a:gd name="connsiteY8" fmla="*/ 289151 h 289153"/>
                <a:gd name="connsiteX9" fmla="*/ 260201 w 549346"/>
                <a:gd name="connsiteY9" fmla="*/ 260207 h 289153"/>
                <a:gd name="connsiteX10" fmla="*/ 289145 w 549346"/>
                <a:gd name="connsiteY10" fmla="*/ 260207 h 289153"/>
                <a:gd name="connsiteX11" fmla="*/ 289145 w 549346"/>
                <a:gd name="connsiteY11" fmla="*/ 289151 h 289153"/>
                <a:gd name="connsiteX12" fmla="*/ 0 w 549346"/>
                <a:gd name="connsiteY12" fmla="*/ 28949 h 289153"/>
                <a:gd name="connsiteX13" fmla="*/ 0 w 549346"/>
                <a:gd name="connsiteY13" fmla="*/ 0 h 289153"/>
                <a:gd name="connsiteX14" fmla="*/ 28944 w 549346"/>
                <a:gd name="connsiteY14" fmla="*/ 0 h 289153"/>
                <a:gd name="connsiteX15" fmla="*/ 28944 w 549346"/>
                <a:gd name="connsiteY15" fmla="*/ 28949 h 289153"/>
                <a:gd name="connsiteX16" fmla="*/ 0 w 549346"/>
                <a:gd name="connsiteY16" fmla="*/ 289149 h 289153"/>
                <a:gd name="connsiteX17" fmla="*/ 0 w 549346"/>
                <a:gd name="connsiteY17" fmla="*/ 260205 h 289153"/>
                <a:gd name="connsiteX18" fmla="*/ 28944 w 549346"/>
                <a:gd name="connsiteY18" fmla="*/ 260205 h 289153"/>
                <a:gd name="connsiteX19" fmla="*/ 28944 w 549346"/>
                <a:gd name="connsiteY19" fmla="*/ 289149 h 289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49346" h="289153">
                  <a:moveTo>
                    <a:pt x="520400" y="28953"/>
                  </a:moveTo>
                  <a:lnTo>
                    <a:pt x="520400" y="9"/>
                  </a:lnTo>
                  <a:lnTo>
                    <a:pt x="549346" y="9"/>
                  </a:lnTo>
                  <a:lnTo>
                    <a:pt x="549346" y="28953"/>
                  </a:lnTo>
                  <a:close/>
                  <a:moveTo>
                    <a:pt x="520400" y="289153"/>
                  </a:moveTo>
                  <a:lnTo>
                    <a:pt x="520400" y="260209"/>
                  </a:lnTo>
                  <a:lnTo>
                    <a:pt x="549346" y="260209"/>
                  </a:lnTo>
                  <a:lnTo>
                    <a:pt x="549346" y="289153"/>
                  </a:lnTo>
                  <a:close/>
                  <a:moveTo>
                    <a:pt x="260201" y="289151"/>
                  </a:moveTo>
                  <a:lnTo>
                    <a:pt x="260201" y="260207"/>
                  </a:lnTo>
                  <a:lnTo>
                    <a:pt x="289145" y="260207"/>
                  </a:lnTo>
                  <a:lnTo>
                    <a:pt x="289145" y="289151"/>
                  </a:lnTo>
                  <a:close/>
                  <a:moveTo>
                    <a:pt x="0" y="28949"/>
                  </a:moveTo>
                  <a:lnTo>
                    <a:pt x="0" y="0"/>
                  </a:lnTo>
                  <a:lnTo>
                    <a:pt x="28944" y="0"/>
                  </a:lnTo>
                  <a:lnTo>
                    <a:pt x="28944" y="28949"/>
                  </a:lnTo>
                  <a:close/>
                  <a:moveTo>
                    <a:pt x="0" y="289149"/>
                  </a:moveTo>
                  <a:lnTo>
                    <a:pt x="0" y="260205"/>
                  </a:lnTo>
                  <a:lnTo>
                    <a:pt x="28944" y="260205"/>
                  </a:lnTo>
                  <a:lnTo>
                    <a:pt x="28944" y="289149"/>
                  </a:lnTo>
                  <a:close/>
                </a:path>
              </a:pathLst>
            </a:custGeom>
            <a:solidFill>
              <a:schemeClr val="tx2">
                <a:alpha val="20000"/>
              </a:schemeClr>
            </a:solidFill>
            <a:ln w="10294"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10" name="Rectangle 9">
            <a:extLst>
              <a:ext uri="{FF2B5EF4-FFF2-40B4-BE49-F238E27FC236}">
                <a16:creationId xmlns:a16="http://schemas.microsoft.com/office/drawing/2014/main" xmlns="" id="{E26247E7-261A-4030-A457-1F95DC87551E}"/>
              </a:ext>
            </a:extLst>
          </p:cNvPr>
          <p:cNvSpPr/>
          <p:nvPr/>
        </p:nvSpPr>
        <p:spPr>
          <a:xfrm>
            <a:off x="-1" y="6812282"/>
            <a:ext cx="12192001" cy="45719"/>
          </a:xfrm>
          <a:prstGeom prst="rect">
            <a:avLst/>
          </a:prstGeom>
          <a:solidFill>
            <a:srgbClr val="FA42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Title 43">
            <a:extLst>
              <a:ext uri="{FF2B5EF4-FFF2-40B4-BE49-F238E27FC236}">
                <a16:creationId xmlns:a16="http://schemas.microsoft.com/office/drawing/2014/main" xmlns="" id="{7A77608E-34E8-41CF-B00F-B89429207958}"/>
              </a:ext>
            </a:extLst>
          </p:cNvPr>
          <p:cNvSpPr txBox="1">
            <a:spLocks/>
          </p:cNvSpPr>
          <p:nvPr/>
        </p:nvSpPr>
        <p:spPr>
          <a:xfrm>
            <a:off x="381001" y="357721"/>
            <a:ext cx="6608941" cy="690029"/>
          </a:xfrm>
          <a:prstGeom prst="rect">
            <a:avLst/>
          </a:prstGeom>
        </p:spPr>
        <p:txBody>
          <a:bodyPr vert="horz" lIns="0" tIns="0" rIns="0" bIns="0" rtlCol="0" anchor="t" anchorCtr="0">
            <a:noAutofit/>
          </a:bodyPr>
          <a:lstStyle>
            <a:lvl1pPr algn="l" defTabSz="457200" rtl="0" eaLnBrk="1" latinLnBrk="0" hangingPunct="1">
              <a:lnSpc>
                <a:spcPct val="85000"/>
              </a:lnSpc>
              <a:spcBef>
                <a:spcPct val="0"/>
              </a:spcBef>
              <a:buNone/>
              <a:tabLst>
                <a:tab pos="2227263" algn="l"/>
              </a:tabLst>
              <a:defRPr sz="2800" b="1" i="0" kern="1200" spc="-50" baseline="0">
                <a:solidFill>
                  <a:schemeClr val="tx1"/>
                </a:solidFill>
                <a:latin typeface="Arial" panose="020B0604020202020204" pitchFamily="34" charset="0"/>
                <a:ea typeface="+mj-ea"/>
                <a:cs typeface="Arial"/>
              </a:defRPr>
            </a:lvl1pPr>
          </a:lstStyle>
          <a:p>
            <a:pPr marL="0" marR="0" lvl="0" indent="0" algn="l" defTabSz="457200" rtl="0" eaLnBrk="1" fontAlgn="auto" latinLnBrk="0" hangingPunct="1">
              <a:lnSpc>
                <a:spcPct val="85000"/>
              </a:lnSpc>
              <a:spcBef>
                <a:spcPct val="0"/>
              </a:spcBef>
              <a:spcAft>
                <a:spcPts val="0"/>
              </a:spcAft>
              <a:buClrTx/>
              <a:buSzTx/>
              <a:buFontTx/>
              <a:buNone/>
              <a:tabLst>
                <a:tab pos="2227263" algn="l"/>
              </a:tabLst>
              <a:defRPr/>
            </a:pPr>
            <a:r>
              <a:rPr kumimoji="0" lang="en-US" sz="2800" b="1" i="0" u="none" strike="noStrike" kern="1200" cap="none" spc="-50" normalizeH="0" baseline="0" noProof="0" dirty="0">
                <a:ln>
                  <a:noFill/>
                </a:ln>
                <a:solidFill>
                  <a:prstClr val="black"/>
                </a:solidFill>
                <a:effectLst/>
                <a:uLnTx/>
                <a:uFillTx/>
                <a:latin typeface="Helvetica" panose="020B0604020202020204" pitchFamily="34" charset="0"/>
                <a:ea typeface="+mj-ea"/>
                <a:cs typeface="Helvetica" panose="020B0604020202020204" pitchFamily="34" charset="0"/>
              </a:rPr>
              <a:t>Learning Objectives</a:t>
            </a:r>
            <a:endParaRPr kumimoji="0" lang="en-US" sz="2800" b="1" i="0" u="none" strike="noStrike" kern="1200" cap="none" spc="-50" normalizeH="0" baseline="0" noProof="0" dirty="0">
              <a:ln>
                <a:noFill/>
              </a:ln>
              <a:solidFill>
                <a:prstClr val="black"/>
              </a:solidFill>
              <a:effectLst/>
              <a:uLnTx/>
              <a:uFillTx/>
              <a:latin typeface="Arial" panose="020B0604020202020204" pitchFamily="34" charset="0"/>
              <a:ea typeface="+mj-ea"/>
              <a:cs typeface="Arial"/>
            </a:endParaRPr>
          </a:p>
        </p:txBody>
      </p:sp>
      <p:grpSp>
        <p:nvGrpSpPr>
          <p:cNvPr id="15" name="Group 14">
            <a:extLst>
              <a:ext uri="{FF2B5EF4-FFF2-40B4-BE49-F238E27FC236}">
                <a16:creationId xmlns:a16="http://schemas.microsoft.com/office/drawing/2014/main" xmlns="" id="{50674B83-B73F-47EF-8310-79DF44A3A203}"/>
              </a:ext>
            </a:extLst>
          </p:cNvPr>
          <p:cNvGrpSpPr/>
          <p:nvPr/>
        </p:nvGrpSpPr>
        <p:grpSpPr>
          <a:xfrm>
            <a:off x="1290951" y="1662402"/>
            <a:ext cx="5284632" cy="447000"/>
            <a:chOff x="1290951" y="1505648"/>
            <a:chExt cx="5284632" cy="447000"/>
          </a:xfrm>
        </p:grpSpPr>
        <p:sp>
          <p:nvSpPr>
            <p:cNvPr id="22" name="TextBox 21">
              <a:extLst>
                <a:ext uri="{FF2B5EF4-FFF2-40B4-BE49-F238E27FC236}">
                  <a16:creationId xmlns:a16="http://schemas.microsoft.com/office/drawing/2014/main" xmlns="" id="{1192AEF0-2786-471C-A190-AB537A5D620C}"/>
                </a:ext>
              </a:extLst>
            </p:cNvPr>
            <p:cNvSpPr txBox="1"/>
            <p:nvPr/>
          </p:nvSpPr>
          <p:spPr>
            <a:xfrm>
              <a:off x="2364174" y="1560108"/>
              <a:ext cx="421140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Define variables and explain their types</a:t>
              </a:r>
            </a:p>
          </p:txBody>
        </p:sp>
        <p:grpSp>
          <p:nvGrpSpPr>
            <p:cNvPr id="21" name="Group 20">
              <a:extLst>
                <a:ext uri="{FF2B5EF4-FFF2-40B4-BE49-F238E27FC236}">
                  <a16:creationId xmlns:a16="http://schemas.microsoft.com/office/drawing/2014/main" xmlns="" id="{3B73BA48-1D87-4601-84B8-256DE9DDC448}"/>
                </a:ext>
              </a:extLst>
            </p:cNvPr>
            <p:cNvGrpSpPr/>
            <p:nvPr/>
          </p:nvGrpSpPr>
          <p:grpSpPr>
            <a:xfrm>
              <a:off x="1290951" y="1505648"/>
              <a:ext cx="1056872" cy="447000"/>
              <a:chOff x="1290951" y="1698742"/>
              <a:chExt cx="1056872" cy="447000"/>
            </a:xfrm>
          </p:grpSpPr>
          <p:cxnSp>
            <p:nvCxnSpPr>
              <p:cNvPr id="13" name="Straight Arrow Connector 12">
                <a:extLst>
                  <a:ext uri="{FF2B5EF4-FFF2-40B4-BE49-F238E27FC236}">
                    <a16:creationId xmlns:a16="http://schemas.microsoft.com/office/drawing/2014/main" xmlns="" id="{844FE90F-2382-4E97-8A19-125019A79028}"/>
                  </a:ext>
                </a:extLst>
              </p:cNvPr>
              <p:cNvCxnSpPr>
                <a:cxnSpLocks/>
              </p:cNvCxnSpPr>
              <p:nvPr/>
            </p:nvCxnSpPr>
            <p:spPr>
              <a:xfrm>
                <a:off x="1290951" y="1940054"/>
                <a:ext cx="910869" cy="0"/>
              </a:xfrm>
              <a:prstGeom prst="straightConnector1">
                <a:avLst/>
              </a:prstGeom>
              <a:ln w="28575">
                <a:solidFill>
                  <a:schemeClr val="bg2">
                    <a:lumMod val="5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xmlns="" id="{B1BAAC1C-8829-44F0-8DE4-A40776D04745}"/>
                  </a:ext>
                </a:extLst>
              </p:cNvPr>
              <p:cNvCxnSpPr>
                <a:cxnSpLocks/>
              </p:cNvCxnSpPr>
              <p:nvPr/>
            </p:nvCxnSpPr>
            <p:spPr>
              <a:xfrm>
                <a:off x="2347823" y="1698742"/>
                <a:ext cx="0" cy="447000"/>
              </a:xfrm>
              <a:prstGeom prst="line">
                <a:avLst/>
              </a:prstGeom>
              <a:ln w="76200">
                <a:solidFill>
                  <a:srgbClr val="0067DE"/>
                </a:solidFill>
              </a:ln>
            </p:spPr>
            <p:style>
              <a:lnRef idx="1">
                <a:schemeClr val="accent1"/>
              </a:lnRef>
              <a:fillRef idx="0">
                <a:schemeClr val="accent1"/>
              </a:fillRef>
              <a:effectRef idx="0">
                <a:schemeClr val="accent1"/>
              </a:effectRef>
              <a:fontRef idx="minor">
                <a:schemeClr val="tx1"/>
              </a:fontRef>
            </p:style>
          </p:cxnSp>
        </p:grpSp>
      </p:grpSp>
      <p:grpSp>
        <p:nvGrpSpPr>
          <p:cNvPr id="18" name="Group 17">
            <a:extLst>
              <a:ext uri="{FF2B5EF4-FFF2-40B4-BE49-F238E27FC236}">
                <a16:creationId xmlns:a16="http://schemas.microsoft.com/office/drawing/2014/main" xmlns="" id="{9A44453C-C7F2-49BB-96CA-77721FA54644}"/>
              </a:ext>
            </a:extLst>
          </p:cNvPr>
          <p:cNvGrpSpPr/>
          <p:nvPr/>
        </p:nvGrpSpPr>
        <p:grpSpPr>
          <a:xfrm>
            <a:off x="1290951" y="3509730"/>
            <a:ext cx="3232739" cy="448056"/>
            <a:chOff x="1290951" y="3534106"/>
            <a:chExt cx="3232739" cy="448056"/>
          </a:xfrm>
        </p:grpSpPr>
        <p:sp>
          <p:nvSpPr>
            <p:cNvPr id="46" name="TextBox 45">
              <a:extLst>
                <a:ext uri="{FF2B5EF4-FFF2-40B4-BE49-F238E27FC236}">
                  <a16:creationId xmlns:a16="http://schemas.microsoft.com/office/drawing/2014/main" xmlns="" id="{463C4B70-DAE3-4F97-859B-D0DFD382522B}"/>
                </a:ext>
              </a:extLst>
            </p:cNvPr>
            <p:cNvSpPr txBox="1"/>
            <p:nvPr/>
          </p:nvSpPr>
          <p:spPr>
            <a:xfrm>
              <a:off x="2428245" y="3604861"/>
              <a:ext cx="209544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Explain arguments</a:t>
              </a:r>
            </a:p>
          </p:txBody>
        </p:sp>
        <p:grpSp>
          <p:nvGrpSpPr>
            <p:cNvPr id="26" name="Group 25">
              <a:extLst>
                <a:ext uri="{FF2B5EF4-FFF2-40B4-BE49-F238E27FC236}">
                  <a16:creationId xmlns:a16="http://schemas.microsoft.com/office/drawing/2014/main" xmlns="" id="{EB85A311-00A3-40F9-B060-77BFF7ED9162}"/>
                </a:ext>
              </a:extLst>
            </p:cNvPr>
            <p:cNvGrpSpPr/>
            <p:nvPr/>
          </p:nvGrpSpPr>
          <p:grpSpPr>
            <a:xfrm>
              <a:off x="1290951" y="3534106"/>
              <a:ext cx="1056872" cy="448056"/>
              <a:chOff x="1290951" y="3798805"/>
              <a:chExt cx="1056872" cy="448056"/>
            </a:xfrm>
          </p:grpSpPr>
          <p:cxnSp>
            <p:nvCxnSpPr>
              <p:cNvPr id="127" name="Straight Arrow Connector 126">
                <a:extLst>
                  <a:ext uri="{FF2B5EF4-FFF2-40B4-BE49-F238E27FC236}">
                    <a16:creationId xmlns:a16="http://schemas.microsoft.com/office/drawing/2014/main" xmlns="" id="{EA770D58-8ECA-4BC8-8853-21AA83BB02A1}"/>
                  </a:ext>
                </a:extLst>
              </p:cNvPr>
              <p:cNvCxnSpPr>
                <a:cxnSpLocks/>
              </p:cNvCxnSpPr>
              <p:nvPr/>
            </p:nvCxnSpPr>
            <p:spPr>
              <a:xfrm flipV="1">
                <a:off x="1290951" y="4040289"/>
                <a:ext cx="914400" cy="5558"/>
              </a:xfrm>
              <a:prstGeom prst="straightConnector1">
                <a:avLst/>
              </a:prstGeom>
              <a:ln w="28575">
                <a:solidFill>
                  <a:schemeClr val="bg2">
                    <a:lumMod val="5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xmlns="" id="{AA14B134-6A8F-4C24-9F12-1012B7189840}"/>
                  </a:ext>
                </a:extLst>
              </p:cNvPr>
              <p:cNvCxnSpPr>
                <a:cxnSpLocks/>
              </p:cNvCxnSpPr>
              <p:nvPr/>
            </p:nvCxnSpPr>
            <p:spPr>
              <a:xfrm>
                <a:off x="2347823" y="3798805"/>
                <a:ext cx="0" cy="448056"/>
              </a:xfrm>
              <a:prstGeom prst="line">
                <a:avLst/>
              </a:prstGeom>
              <a:ln w="76200">
                <a:solidFill>
                  <a:srgbClr val="FFB50E"/>
                </a:solidFill>
              </a:ln>
            </p:spPr>
            <p:style>
              <a:lnRef idx="1">
                <a:schemeClr val="accent1"/>
              </a:lnRef>
              <a:fillRef idx="0">
                <a:schemeClr val="accent1"/>
              </a:fillRef>
              <a:effectRef idx="0">
                <a:schemeClr val="accent1"/>
              </a:effectRef>
              <a:fontRef idx="minor">
                <a:schemeClr val="tx1"/>
              </a:fontRef>
            </p:style>
          </p:cxnSp>
        </p:grpSp>
      </p:grpSp>
      <p:grpSp>
        <p:nvGrpSpPr>
          <p:cNvPr id="17" name="Group 16">
            <a:extLst>
              <a:ext uri="{FF2B5EF4-FFF2-40B4-BE49-F238E27FC236}">
                <a16:creationId xmlns:a16="http://schemas.microsoft.com/office/drawing/2014/main" xmlns="" id="{ECB1957E-1148-42CD-A330-328F423B752A}"/>
              </a:ext>
            </a:extLst>
          </p:cNvPr>
          <p:cNvGrpSpPr/>
          <p:nvPr/>
        </p:nvGrpSpPr>
        <p:grpSpPr>
          <a:xfrm>
            <a:off x="1290951" y="2893602"/>
            <a:ext cx="4386902" cy="448056"/>
            <a:chOff x="1290951" y="2833733"/>
            <a:chExt cx="4386902" cy="448056"/>
          </a:xfrm>
        </p:grpSpPr>
        <p:sp>
          <p:nvSpPr>
            <p:cNvPr id="38" name="TextBox 37">
              <a:extLst>
                <a:ext uri="{FF2B5EF4-FFF2-40B4-BE49-F238E27FC236}">
                  <a16:creationId xmlns:a16="http://schemas.microsoft.com/office/drawing/2014/main" xmlns="" id="{698D0B38-54B9-41FD-B5CD-50AA3F866B43}"/>
                </a:ext>
              </a:extLst>
            </p:cNvPr>
            <p:cNvSpPr txBox="1"/>
            <p:nvPr/>
          </p:nvSpPr>
          <p:spPr>
            <a:xfrm>
              <a:off x="2428245" y="2900137"/>
              <a:ext cx="324960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Explain the scope of variables</a:t>
              </a:r>
            </a:p>
          </p:txBody>
        </p:sp>
        <p:grpSp>
          <p:nvGrpSpPr>
            <p:cNvPr id="25" name="Group 24">
              <a:extLst>
                <a:ext uri="{FF2B5EF4-FFF2-40B4-BE49-F238E27FC236}">
                  <a16:creationId xmlns:a16="http://schemas.microsoft.com/office/drawing/2014/main" xmlns="" id="{97D81581-E0EB-4C1B-80F5-965899B97DB2}"/>
                </a:ext>
              </a:extLst>
            </p:cNvPr>
            <p:cNvGrpSpPr/>
            <p:nvPr/>
          </p:nvGrpSpPr>
          <p:grpSpPr>
            <a:xfrm>
              <a:off x="1290951" y="2833733"/>
              <a:ext cx="1056872" cy="448056"/>
              <a:chOff x="1290951" y="3098432"/>
              <a:chExt cx="1056872" cy="448056"/>
            </a:xfrm>
          </p:grpSpPr>
          <p:cxnSp>
            <p:nvCxnSpPr>
              <p:cNvPr id="126" name="Straight Arrow Connector 125">
                <a:extLst>
                  <a:ext uri="{FF2B5EF4-FFF2-40B4-BE49-F238E27FC236}">
                    <a16:creationId xmlns:a16="http://schemas.microsoft.com/office/drawing/2014/main" xmlns="" id="{76A02926-4795-469B-87BC-8CB82E3D474E}"/>
                  </a:ext>
                </a:extLst>
              </p:cNvPr>
              <p:cNvCxnSpPr>
                <a:cxnSpLocks/>
              </p:cNvCxnSpPr>
              <p:nvPr/>
            </p:nvCxnSpPr>
            <p:spPr>
              <a:xfrm flipV="1">
                <a:off x="1290951" y="3338358"/>
                <a:ext cx="914400" cy="5558"/>
              </a:xfrm>
              <a:prstGeom prst="straightConnector1">
                <a:avLst/>
              </a:prstGeom>
              <a:ln w="28575">
                <a:solidFill>
                  <a:schemeClr val="bg2">
                    <a:lumMod val="5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xmlns="" id="{F43A40FB-CA7E-483F-BFFD-9DE1120013D0}"/>
                  </a:ext>
                </a:extLst>
              </p:cNvPr>
              <p:cNvCxnSpPr>
                <a:cxnSpLocks/>
              </p:cNvCxnSpPr>
              <p:nvPr/>
            </p:nvCxnSpPr>
            <p:spPr>
              <a:xfrm>
                <a:off x="2347823" y="3098432"/>
                <a:ext cx="0" cy="448056"/>
              </a:xfrm>
              <a:prstGeom prst="line">
                <a:avLst/>
              </a:prstGeom>
              <a:ln w="76200">
                <a:solidFill>
                  <a:srgbClr val="FFB50E"/>
                </a:solidFill>
              </a:ln>
            </p:spPr>
            <p:style>
              <a:lnRef idx="1">
                <a:schemeClr val="accent1"/>
              </a:lnRef>
              <a:fillRef idx="0">
                <a:schemeClr val="accent1"/>
              </a:fillRef>
              <a:effectRef idx="0">
                <a:schemeClr val="accent1"/>
              </a:effectRef>
              <a:fontRef idx="minor">
                <a:schemeClr val="tx1"/>
              </a:fontRef>
            </p:style>
          </p:cxnSp>
        </p:grpSp>
      </p:grpSp>
      <p:grpSp>
        <p:nvGrpSpPr>
          <p:cNvPr id="16" name="Group 15">
            <a:extLst>
              <a:ext uri="{FF2B5EF4-FFF2-40B4-BE49-F238E27FC236}">
                <a16:creationId xmlns:a16="http://schemas.microsoft.com/office/drawing/2014/main" xmlns="" id="{AD78B1C1-3972-4A6A-897F-AAEBD46B9395}"/>
              </a:ext>
            </a:extLst>
          </p:cNvPr>
          <p:cNvGrpSpPr/>
          <p:nvPr/>
        </p:nvGrpSpPr>
        <p:grpSpPr>
          <a:xfrm>
            <a:off x="1290951" y="2277474"/>
            <a:ext cx="3694404" cy="448056"/>
            <a:chOff x="1290951" y="2133360"/>
            <a:chExt cx="3694404" cy="448056"/>
          </a:xfrm>
        </p:grpSpPr>
        <p:sp>
          <p:nvSpPr>
            <p:cNvPr id="30" name="TextBox 29">
              <a:extLst>
                <a:ext uri="{FF2B5EF4-FFF2-40B4-BE49-F238E27FC236}">
                  <a16:creationId xmlns:a16="http://schemas.microsoft.com/office/drawing/2014/main" xmlns="" id="{497D8FEC-942D-4728-994D-E028918BCF3C}"/>
                </a:ext>
              </a:extLst>
            </p:cNvPr>
            <p:cNvSpPr txBox="1"/>
            <p:nvPr/>
          </p:nvSpPr>
          <p:spPr>
            <a:xfrm>
              <a:off x="2428245" y="2172263"/>
              <a:ext cx="255711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Explain variables panel</a:t>
              </a:r>
            </a:p>
          </p:txBody>
        </p:sp>
        <p:grpSp>
          <p:nvGrpSpPr>
            <p:cNvPr id="24" name="Group 23">
              <a:extLst>
                <a:ext uri="{FF2B5EF4-FFF2-40B4-BE49-F238E27FC236}">
                  <a16:creationId xmlns:a16="http://schemas.microsoft.com/office/drawing/2014/main" xmlns="" id="{138C6699-CBC7-4097-8A2A-B195899A3D71}"/>
                </a:ext>
              </a:extLst>
            </p:cNvPr>
            <p:cNvGrpSpPr/>
            <p:nvPr/>
          </p:nvGrpSpPr>
          <p:grpSpPr>
            <a:xfrm>
              <a:off x="1290951" y="2133360"/>
              <a:ext cx="1056872" cy="448056"/>
              <a:chOff x="1290951" y="2398059"/>
              <a:chExt cx="1056872" cy="448056"/>
            </a:xfrm>
          </p:grpSpPr>
          <p:cxnSp>
            <p:nvCxnSpPr>
              <p:cNvPr id="125" name="Straight Arrow Connector 124">
                <a:extLst>
                  <a:ext uri="{FF2B5EF4-FFF2-40B4-BE49-F238E27FC236}">
                    <a16:creationId xmlns:a16="http://schemas.microsoft.com/office/drawing/2014/main" xmlns="" id="{C8CB7681-1693-40D3-919F-7F68CBDAB1B3}"/>
                  </a:ext>
                </a:extLst>
              </p:cNvPr>
              <p:cNvCxnSpPr>
                <a:cxnSpLocks/>
              </p:cNvCxnSpPr>
              <p:nvPr/>
            </p:nvCxnSpPr>
            <p:spPr>
              <a:xfrm flipV="1">
                <a:off x="1290951" y="2636427"/>
                <a:ext cx="914400" cy="5558"/>
              </a:xfrm>
              <a:prstGeom prst="straightConnector1">
                <a:avLst/>
              </a:prstGeom>
              <a:ln w="28575">
                <a:solidFill>
                  <a:schemeClr val="bg2">
                    <a:lumMod val="5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xmlns="" id="{198E79AD-85F4-44EF-8224-41EB0A2E1C3A}"/>
                  </a:ext>
                </a:extLst>
              </p:cNvPr>
              <p:cNvCxnSpPr>
                <a:cxnSpLocks/>
              </p:cNvCxnSpPr>
              <p:nvPr/>
            </p:nvCxnSpPr>
            <p:spPr>
              <a:xfrm>
                <a:off x="2347823" y="2398059"/>
                <a:ext cx="0" cy="448056"/>
              </a:xfrm>
              <a:prstGeom prst="line">
                <a:avLst/>
              </a:prstGeom>
              <a:ln w="76200">
                <a:solidFill>
                  <a:srgbClr val="FA4616"/>
                </a:solidFill>
              </a:ln>
            </p:spPr>
            <p:style>
              <a:lnRef idx="1">
                <a:schemeClr val="accent1"/>
              </a:lnRef>
              <a:fillRef idx="0">
                <a:schemeClr val="accent1"/>
              </a:fillRef>
              <a:effectRef idx="0">
                <a:schemeClr val="accent1"/>
              </a:effectRef>
              <a:fontRef idx="minor">
                <a:schemeClr val="tx1"/>
              </a:fontRef>
            </p:style>
          </p:cxnSp>
        </p:grpSp>
      </p:grpSp>
      <p:sp>
        <p:nvSpPr>
          <p:cNvPr id="105" name="Shape">
            <a:extLst>
              <a:ext uri="{FF2B5EF4-FFF2-40B4-BE49-F238E27FC236}">
                <a16:creationId xmlns:a16="http://schemas.microsoft.com/office/drawing/2014/main" xmlns="" id="{693D1729-CF7A-444E-B554-28B2EE628DF5}"/>
              </a:ext>
            </a:extLst>
          </p:cNvPr>
          <p:cNvSpPr/>
          <p:nvPr/>
        </p:nvSpPr>
        <p:spPr>
          <a:xfrm>
            <a:off x="378404" y="5264698"/>
            <a:ext cx="853389" cy="771413"/>
          </a:xfrm>
          <a:custGeom>
            <a:avLst/>
            <a:gdLst/>
            <a:ahLst/>
            <a:cxnLst>
              <a:cxn ang="0">
                <a:pos x="wd2" y="hd2"/>
              </a:cxn>
              <a:cxn ang="5400000">
                <a:pos x="wd2" y="hd2"/>
              </a:cxn>
              <a:cxn ang="10800000">
                <a:pos x="wd2" y="hd2"/>
              </a:cxn>
              <a:cxn ang="16200000">
                <a:pos x="wd2" y="hd2"/>
              </a:cxn>
            </a:cxnLst>
            <a:rect l="0" t="0" r="r" b="b"/>
            <a:pathLst>
              <a:path w="21600" h="21504" extrusionOk="0">
                <a:moveTo>
                  <a:pt x="21597" y="3783"/>
                </a:moveTo>
                <a:cubicBezTo>
                  <a:pt x="21597" y="3785"/>
                  <a:pt x="21597" y="3785"/>
                  <a:pt x="21597" y="3783"/>
                </a:cubicBezTo>
                <a:cubicBezTo>
                  <a:pt x="21548" y="3325"/>
                  <a:pt x="21194" y="2888"/>
                  <a:pt x="20549" y="2689"/>
                </a:cubicBezTo>
                <a:lnTo>
                  <a:pt x="12741" y="288"/>
                </a:lnTo>
                <a:cubicBezTo>
                  <a:pt x="11494" y="-96"/>
                  <a:pt x="10109" y="-96"/>
                  <a:pt x="8862" y="288"/>
                </a:cubicBezTo>
                <a:lnTo>
                  <a:pt x="1054" y="2689"/>
                </a:lnTo>
                <a:cubicBezTo>
                  <a:pt x="412" y="2888"/>
                  <a:pt x="58" y="3325"/>
                  <a:pt x="6" y="3783"/>
                </a:cubicBezTo>
                <a:cubicBezTo>
                  <a:pt x="6" y="3783"/>
                  <a:pt x="6" y="3783"/>
                  <a:pt x="6" y="3783"/>
                </a:cubicBezTo>
                <a:lnTo>
                  <a:pt x="0" y="3783"/>
                </a:lnTo>
                <a:lnTo>
                  <a:pt x="0" y="17197"/>
                </a:lnTo>
                <a:lnTo>
                  <a:pt x="86" y="17197"/>
                </a:lnTo>
                <a:cubicBezTo>
                  <a:pt x="213" y="17489"/>
                  <a:pt x="475" y="17753"/>
                  <a:pt x="881" y="17920"/>
                </a:cubicBezTo>
                <a:lnTo>
                  <a:pt x="8373" y="21031"/>
                </a:lnTo>
                <a:cubicBezTo>
                  <a:pt x="9130" y="21346"/>
                  <a:pt x="9965" y="21504"/>
                  <a:pt x="10800" y="21504"/>
                </a:cubicBezTo>
                <a:cubicBezTo>
                  <a:pt x="11635" y="21504"/>
                  <a:pt x="12470" y="21346"/>
                  <a:pt x="13227" y="21031"/>
                </a:cubicBezTo>
                <a:lnTo>
                  <a:pt x="20719" y="17920"/>
                </a:lnTo>
                <a:cubicBezTo>
                  <a:pt x="21125" y="17753"/>
                  <a:pt x="21387" y="17489"/>
                  <a:pt x="21514" y="17197"/>
                </a:cubicBezTo>
                <a:lnTo>
                  <a:pt x="21600" y="17197"/>
                </a:lnTo>
                <a:lnTo>
                  <a:pt x="21600" y="3783"/>
                </a:lnTo>
                <a:lnTo>
                  <a:pt x="21597" y="3783"/>
                </a:lnTo>
                <a:close/>
              </a:path>
            </a:pathLst>
          </a:custGeom>
          <a:solidFill>
            <a:srgbClr val="2F5597"/>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101" name="Shape">
            <a:extLst>
              <a:ext uri="{FF2B5EF4-FFF2-40B4-BE49-F238E27FC236}">
                <a16:creationId xmlns:a16="http://schemas.microsoft.com/office/drawing/2014/main" xmlns="" id="{F71DD831-AE12-419A-9C04-2BF34B502511}"/>
              </a:ext>
            </a:extLst>
          </p:cNvPr>
          <p:cNvSpPr/>
          <p:nvPr/>
        </p:nvSpPr>
        <p:spPr>
          <a:xfrm>
            <a:off x="385959" y="4653250"/>
            <a:ext cx="853389" cy="771413"/>
          </a:xfrm>
          <a:custGeom>
            <a:avLst/>
            <a:gdLst/>
            <a:ahLst/>
            <a:cxnLst>
              <a:cxn ang="0">
                <a:pos x="wd2" y="hd2"/>
              </a:cxn>
              <a:cxn ang="5400000">
                <a:pos x="wd2" y="hd2"/>
              </a:cxn>
              <a:cxn ang="10800000">
                <a:pos x="wd2" y="hd2"/>
              </a:cxn>
              <a:cxn ang="16200000">
                <a:pos x="wd2" y="hd2"/>
              </a:cxn>
            </a:cxnLst>
            <a:rect l="0" t="0" r="r" b="b"/>
            <a:pathLst>
              <a:path w="21600" h="21504" extrusionOk="0">
                <a:moveTo>
                  <a:pt x="21597" y="3783"/>
                </a:moveTo>
                <a:cubicBezTo>
                  <a:pt x="21597" y="3785"/>
                  <a:pt x="21597" y="3785"/>
                  <a:pt x="21597" y="3783"/>
                </a:cubicBezTo>
                <a:cubicBezTo>
                  <a:pt x="21548" y="3325"/>
                  <a:pt x="21194" y="2888"/>
                  <a:pt x="20549" y="2689"/>
                </a:cubicBezTo>
                <a:lnTo>
                  <a:pt x="12741" y="288"/>
                </a:lnTo>
                <a:cubicBezTo>
                  <a:pt x="11494" y="-96"/>
                  <a:pt x="10109" y="-96"/>
                  <a:pt x="8862" y="288"/>
                </a:cubicBezTo>
                <a:lnTo>
                  <a:pt x="1054" y="2689"/>
                </a:lnTo>
                <a:cubicBezTo>
                  <a:pt x="412" y="2888"/>
                  <a:pt x="58" y="3325"/>
                  <a:pt x="6" y="3783"/>
                </a:cubicBezTo>
                <a:cubicBezTo>
                  <a:pt x="6" y="3783"/>
                  <a:pt x="6" y="3783"/>
                  <a:pt x="6" y="3783"/>
                </a:cubicBezTo>
                <a:lnTo>
                  <a:pt x="0" y="3783"/>
                </a:lnTo>
                <a:lnTo>
                  <a:pt x="0" y="17197"/>
                </a:lnTo>
                <a:lnTo>
                  <a:pt x="86" y="17197"/>
                </a:lnTo>
                <a:cubicBezTo>
                  <a:pt x="213" y="17489"/>
                  <a:pt x="475" y="17753"/>
                  <a:pt x="881" y="17920"/>
                </a:cubicBezTo>
                <a:lnTo>
                  <a:pt x="8373" y="21031"/>
                </a:lnTo>
                <a:cubicBezTo>
                  <a:pt x="9130" y="21346"/>
                  <a:pt x="9965" y="21504"/>
                  <a:pt x="10800" y="21504"/>
                </a:cubicBezTo>
                <a:cubicBezTo>
                  <a:pt x="11635" y="21504"/>
                  <a:pt x="12470" y="21346"/>
                  <a:pt x="13227" y="21031"/>
                </a:cubicBezTo>
                <a:lnTo>
                  <a:pt x="20719" y="17920"/>
                </a:lnTo>
                <a:cubicBezTo>
                  <a:pt x="21125" y="17753"/>
                  <a:pt x="21387" y="17489"/>
                  <a:pt x="21514" y="17197"/>
                </a:cubicBezTo>
                <a:lnTo>
                  <a:pt x="21600" y="17197"/>
                </a:lnTo>
                <a:lnTo>
                  <a:pt x="21600" y="3783"/>
                </a:lnTo>
                <a:lnTo>
                  <a:pt x="21597" y="3783"/>
                </a:lnTo>
                <a:close/>
              </a:path>
            </a:pathLst>
          </a:custGeom>
          <a:solidFill>
            <a:schemeClr val="accent5">
              <a:lumMod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64" name="Shape">
            <a:extLst>
              <a:ext uri="{FF2B5EF4-FFF2-40B4-BE49-F238E27FC236}">
                <a16:creationId xmlns:a16="http://schemas.microsoft.com/office/drawing/2014/main" xmlns="" id="{7AFFD1E6-8B12-4C99-A628-12DF064D0F6E}"/>
              </a:ext>
            </a:extLst>
          </p:cNvPr>
          <p:cNvSpPr/>
          <p:nvPr/>
        </p:nvSpPr>
        <p:spPr>
          <a:xfrm>
            <a:off x="390654" y="1496319"/>
            <a:ext cx="853389" cy="771413"/>
          </a:xfrm>
          <a:custGeom>
            <a:avLst/>
            <a:gdLst/>
            <a:ahLst/>
            <a:cxnLst>
              <a:cxn ang="0">
                <a:pos x="wd2" y="hd2"/>
              </a:cxn>
              <a:cxn ang="5400000">
                <a:pos x="wd2" y="hd2"/>
              </a:cxn>
              <a:cxn ang="10800000">
                <a:pos x="wd2" y="hd2"/>
              </a:cxn>
              <a:cxn ang="16200000">
                <a:pos x="wd2" y="hd2"/>
              </a:cxn>
            </a:cxnLst>
            <a:rect l="0" t="0" r="r" b="b"/>
            <a:pathLst>
              <a:path w="21600" h="21504" extrusionOk="0">
                <a:moveTo>
                  <a:pt x="21597" y="3783"/>
                </a:moveTo>
                <a:cubicBezTo>
                  <a:pt x="21597" y="3783"/>
                  <a:pt x="21597" y="3783"/>
                  <a:pt x="21597" y="3783"/>
                </a:cubicBezTo>
                <a:cubicBezTo>
                  <a:pt x="21548" y="3325"/>
                  <a:pt x="21194" y="2888"/>
                  <a:pt x="20549" y="2689"/>
                </a:cubicBezTo>
                <a:lnTo>
                  <a:pt x="12741" y="288"/>
                </a:lnTo>
                <a:cubicBezTo>
                  <a:pt x="11494" y="-96"/>
                  <a:pt x="10109" y="-96"/>
                  <a:pt x="8862" y="288"/>
                </a:cubicBezTo>
                <a:lnTo>
                  <a:pt x="1054" y="2689"/>
                </a:lnTo>
                <a:cubicBezTo>
                  <a:pt x="412" y="2888"/>
                  <a:pt x="58" y="3325"/>
                  <a:pt x="6" y="3783"/>
                </a:cubicBezTo>
                <a:cubicBezTo>
                  <a:pt x="6" y="3783"/>
                  <a:pt x="6" y="3783"/>
                  <a:pt x="6" y="3783"/>
                </a:cubicBezTo>
                <a:lnTo>
                  <a:pt x="0" y="3783"/>
                </a:lnTo>
                <a:lnTo>
                  <a:pt x="0" y="17197"/>
                </a:lnTo>
                <a:lnTo>
                  <a:pt x="86" y="17197"/>
                </a:lnTo>
                <a:cubicBezTo>
                  <a:pt x="213" y="17489"/>
                  <a:pt x="475" y="17753"/>
                  <a:pt x="881" y="17920"/>
                </a:cubicBezTo>
                <a:lnTo>
                  <a:pt x="8373" y="21031"/>
                </a:lnTo>
                <a:cubicBezTo>
                  <a:pt x="9130" y="21346"/>
                  <a:pt x="9965" y="21504"/>
                  <a:pt x="10800" y="21504"/>
                </a:cubicBezTo>
                <a:cubicBezTo>
                  <a:pt x="11635" y="21504"/>
                  <a:pt x="12470" y="21346"/>
                  <a:pt x="13227" y="21031"/>
                </a:cubicBezTo>
                <a:lnTo>
                  <a:pt x="20719" y="17920"/>
                </a:lnTo>
                <a:cubicBezTo>
                  <a:pt x="21125" y="17753"/>
                  <a:pt x="21387" y="17489"/>
                  <a:pt x="21514" y="17197"/>
                </a:cubicBezTo>
                <a:lnTo>
                  <a:pt x="21600" y="17197"/>
                </a:lnTo>
                <a:lnTo>
                  <a:pt x="21600" y="3783"/>
                </a:lnTo>
                <a:lnTo>
                  <a:pt x="21597" y="3783"/>
                </a:lnTo>
                <a:close/>
              </a:path>
            </a:pathLst>
          </a:custGeom>
          <a:solidFill>
            <a:schemeClr val="accent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65" name="Shape">
            <a:extLst>
              <a:ext uri="{FF2B5EF4-FFF2-40B4-BE49-F238E27FC236}">
                <a16:creationId xmlns:a16="http://schemas.microsoft.com/office/drawing/2014/main" xmlns="" id="{46E861AF-5607-4090-B9B2-53A5584CB64E}"/>
              </a:ext>
            </a:extLst>
          </p:cNvPr>
          <p:cNvSpPr/>
          <p:nvPr/>
        </p:nvSpPr>
        <p:spPr>
          <a:xfrm>
            <a:off x="390654" y="2104738"/>
            <a:ext cx="853389" cy="771413"/>
          </a:xfrm>
          <a:custGeom>
            <a:avLst/>
            <a:gdLst/>
            <a:ahLst/>
            <a:cxnLst>
              <a:cxn ang="0">
                <a:pos x="wd2" y="hd2"/>
              </a:cxn>
              <a:cxn ang="5400000">
                <a:pos x="wd2" y="hd2"/>
              </a:cxn>
              <a:cxn ang="10800000">
                <a:pos x="wd2" y="hd2"/>
              </a:cxn>
              <a:cxn ang="16200000">
                <a:pos x="wd2" y="hd2"/>
              </a:cxn>
            </a:cxnLst>
            <a:rect l="0" t="0" r="r" b="b"/>
            <a:pathLst>
              <a:path w="21600" h="21504" extrusionOk="0">
                <a:moveTo>
                  <a:pt x="21597" y="3783"/>
                </a:moveTo>
                <a:cubicBezTo>
                  <a:pt x="21597" y="3783"/>
                  <a:pt x="21597" y="3783"/>
                  <a:pt x="21597" y="3783"/>
                </a:cubicBezTo>
                <a:cubicBezTo>
                  <a:pt x="21548" y="3325"/>
                  <a:pt x="21194" y="2888"/>
                  <a:pt x="20549" y="2689"/>
                </a:cubicBezTo>
                <a:lnTo>
                  <a:pt x="12741" y="288"/>
                </a:lnTo>
                <a:cubicBezTo>
                  <a:pt x="11494" y="-96"/>
                  <a:pt x="10109" y="-96"/>
                  <a:pt x="8862" y="288"/>
                </a:cubicBezTo>
                <a:lnTo>
                  <a:pt x="1054" y="2689"/>
                </a:lnTo>
                <a:cubicBezTo>
                  <a:pt x="412" y="2888"/>
                  <a:pt x="58" y="3325"/>
                  <a:pt x="6" y="3783"/>
                </a:cubicBezTo>
                <a:cubicBezTo>
                  <a:pt x="6" y="3783"/>
                  <a:pt x="6" y="3783"/>
                  <a:pt x="6" y="3783"/>
                </a:cubicBezTo>
                <a:lnTo>
                  <a:pt x="0" y="3783"/>
                </a:lnTo>
                <a:lnTo>
                  <a:pt x="0" y="17197"/>
                </a:lnTo>
                <a:lnTo>
                  <a:pt x="86" y="17197"/>
                </a:lnTo>
                <a:cubicBezTo>
                  <a:pt x="213" y="17489"/>
                  <a:pt x="475" y="17753"/>
                  <a:pt x="881" y="17920"/>
                </a:cubicBezTo>
                <a:lnTo>
                  <a:pt x="8373" y="21031"/>
                </a:lnTo>
                <a:cubicBezTo>
                  <a:pt x="9130" y="21346"/>
                  <a:pt x="9965" y="21504"/>
                  <a:pt x="10800" y="21504"/>
                </a:cubicBezTo>
                <a:cubicBezTo>
                  <a:pt x="11635" y="21504"/>
                  <a:pt x="12470" y="21346"/>
                  <a:pt x="13227" y="21031"/>
                </a:cubicBezTo>
                <a:lnTo>
                  <a:pt x="20719" y="17920"/>
                </a:lnTo>
                <a:cubicBezTo>
                  <a:pt x="21125" y="17753"/>
                  <a:pt x="21387" y="17489"/>
                  <a:pt x="21514" y="17197"/>
                </a:cubicBezTo>
                <a:lnTo>
                  <a:pt x="21600" y="17197"/>
                </a:lnTo>
                <a:lnTo>
                  <a:pt x="21600" y="3783"/>
                </a:lnTo>
                <a:lnTo>
                  <a:pt x="21597" y="3783"/>
                </a:lnTo>
                <a:close/>
              </a:path>
            </a:pathLst>
          </a:custGeom>
          <a:solidFill>
            <a:srgbClr val="C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66" name="Shape">
            <a:extLst>
              <a:ext uri="{FF2B5EF4-FFF2-40B4-BE49-F238E27FC236}">
                <a16:creationId xmlns:a16="http://schemas.microsoft.com/office/drawing/2014/main" xmlns="" id="{E45F3528-3AA2-4344-AA89-E7A06B269AEF}"/>
              </a:ext>
            </a:extLst>
          </p:cNvPr>
          <p:cNvSpPr/>
          <p:nvPr/>
        </p:nvSpPr>
        <p:spPr>
          <a:xfrm>
            <a:off x="390654" y="2721163"/>
            <a:ext cx="853389" cy="771413"/>
          </a:xfrm>
          <a:custGeom>
            <a:avLst/>
            <a:gdLst/>
            <a:ahLst/>
            <a:cxnLst>
              <a:cxn ang="0">
                <a:pos x="wd2" y="hd2"/>
              </a:cxn>
              <a:cxn ang="5400000">
                <a:pos x="wd2" y="hd2"/>
              </a:cxn>
              <a:cxn ang="10800000">
                <a:pos x="wd2" y="hd2"/>
              </a:cxn>
              <a:cxn ang="16200000">
                <a:pos x="wd2" y="hd2"/>
              </a:cxn>
            </a:cxnLst>
            <a:rect l="0" t="0" r="r" b="b"/>
            <a:pathLst>
              <a:path w="21600" h="21504" extrusionOk="0">
                <a:moveTo>
                  <a:pt x="21597" y="3783"/>
                </a:moveTo>
                <a:cubicBezTo>
                  <a:pt x="21597" y="3783"/>
                  <a:pt x="21597" y="3783"/>
                  <a:pt x="21597" y="3783"/>
                </a:cubicBezTo>
                <a:cubicBezTo>
                  <a:pt x="21548" y="3325"/>
                  <a:pt x="21194" y="2888"/>
                  <a:pt x="20549" y="2689"/>
                </a:cubicBezTo>
                <a:lnTo>
                  <a:pt x="12741" y="288"/>
                </a:lnTo>
                <a:cubicBezTo>
                  <a:pt x="11494" y="-96"/>
                  <a:pt x="10109" y="-96"/>
                  <a:pt x="8862" y="288"/>
                </a:cubicBezTo>
                <a:lnTo>
                  <a:pt x="1054" y="2689"/>
                </a:lnTo>
                <a:cubicBezTo>
                  <a:pt x="412" y="2888"/>
                  <a:pt x="58" y="3325"/>
                  <a:pt x="6" y="3783"/>
                </a:cubicBezTo>
                <a:cubicBezTo>
                  <a:pt x="6" y="3783"/>
                  <a:pt x="6" y="3783"/>
                  <a:pt x="6" y="3783"/>
                </a:cubicBezTo>
                <a:lnTo>
                  <a:pt x="0" y="3783"/>
                </a:lnTo>
                <a:lnTo>
                  <a:pt x="0" y="17197"/>
                </a:lnTo>
                <a:lnTo>
                  <a:pt x="86" y="17197"/>
                </a:lnTo>
                <a:cubicBezTo>
                  <a:pt x="213" y="17489"/>
                  <a:pt x="475" y="17753"/>
                  <a:pt x="881" y="17920"/>
                </a:cubicBezTo>
                <a:lnTo>
                  <a:pt x="8373" y="21031"/>
                </a:lnTo>
                <a:cubicBezTo>
                  <a:pt x="9130" y="21346"/>
                  <a:pt x="9965" y="21504"/>
                  <a:pt x="10800" y="21504"/>
                </a:cubicBezTo>
                <a:cubicBezTo>
                  <a:pt x="11635" y="21504"/>
                  <a:pt x="12470" y="21346"/>
                  <a:pt x="13227" y="21031"/>
                </a:cubicBezTo>
                <a:lnTo>
                  <a:pt x="20719" y="17920"/>
                </a:lnTo>
                <a:cubicBezTo>
                  <a:pt x="21125" y="17753"/>
                  <a:pt x="21387" y="17489"/>
                  <a:pt x="21514" y="17197"/>
                </a:cubicBezTo>
                <a:lnTo>
                  <a:pt x="21600" y="17197"/>
                </a:lnTo>
                <a:lnTo>
                  <a:pt x="21600" y="3783"/>
                </a:lnTo>
                <a:lnTo>
                  <a:pt x="21597" y="3783"/>
                </a:lnTo>
                <a:close/>
              </a:path>
            </a:pathLst>
          </a:custGeom>
          <a:solidFill>
            <a:srgbClr val="7F6000"/>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67" name="Shape">
            <a:extLst>
              <a:ext uri="{FF2B5EF4-FFF2-40B4-BE49-F238E27FC236}">
                <a16:creationId xmlns:a16="http://schemas.microsoft.com/office/drawing/2014/main" xmlns="" id="{C0ECA2E9-8783-4153-BDFB-506E7D4B9872}"/>
              </a:ext>
            </a:extLst>
          </p:cNvPr>
          <p:cNvSpPr/>
          <p:nvPr/>
        </p:nvSpPr>
        <p:spPr>
          <a:xfrm>
            <a:off x="390654" y="3345594"/>
            <a:ext cx="853389" cy="771413"/>
          </a:xfrm>
          <a:custGeom>
            <a:avLst/>
            <a:gdLst/>
            <a:ahLst/>
            <a:cxnLst>
              <a:cxn ang="0">
                <a:pos x="wd2" y="hd2"/>
              </a:cxn>
              <a:cxn ang="5400000">
                <a:pos x="wd2" y="hd2"/>
              </a:cxn>
              <a:cxn ang="10800000">
                <a:pos x="wd2" y="hd2"/>
              </a:cxn>
              <a:cxn ang="16200000">
                <a:pos x="wd2" y="hd2"/>
              </a:cxn>
            </a:cxnLst>
            <a:rect l="0" t="0" r="r" b="b"/>
            <a:pathLst>
              <a:path w="21600" h="21504" extrusionOk="0">
                <a:moveTo>
                  <a:pt x="21597" y="3783"/>
                </a:moveTo>
                <a:cubicBezTo>
                  <a:pt x="21597" y="3783"/>
                  <a:pt x="21597" y="3783"/>
                  <a:pt x="21597" y="3783"/>
                </a:cubicBezTo>
                <a:cubicBezTo>
                  <a:pt x="21548" y="3325"/>
                  <a:pt x="21194" y="2888"/>
                  <a:pt x="20549" y="2689"/>
                </a:cubicBezTo>
                <a:lnTo>
                  <a:pt x="12741" y="288"/>
                </a:lnTo>
                <a:cubicBezTo>
                  <a:pt x="11494" y="-96"/>
                  <a:pt x="10109" y="-96"/>
                  <a:pt x="8862" y="288"/>
                </a:cubicBezTo>
                <a:lnTo>
                  <a:pt x="1054" y="2689"/>
                </a:lnTo>
                <a:cubicBezTo>
                  <a:pt x="412" y="2888"/>
                  <a:pt x="58" y="3325"/>
                  <a:pt x="6" y="3783"/>
                </a:cubicBezTo>
                <a:cubicBezTo>
                  <a:pt x="6" y="3783"/>
                  <a:pt x="6" y="3783"/>
                  <a:pt x="6" y="3783"/>
                </a:cubicBezTo>
                <a:lnTo>
                  <a:pt x="0" y="3783"/>
                </a:lnTo>
                <a:lnTo>
                  <a:pt x="0" y="17197"/>
                </a:lnTo>
                <a:lnTo>
                  <a:pt x="86" y="17197"/>
                </a:lnTo>
                <a:cubicBezTo>
                  <a:pt x="213" y="17489"/>
                  <a:pt x="475" y="17753"/>
                  <a:pt x="881" y="17920"/>
                </a:cubicBezTo>
                <a:lnTo>
                  <a:pt x="8373" y="21031"/>
                </a:lnTo>
                <a:cubicBezTo>
                  <a:pt x="9130" y="21346"/>
                  <a:pt x="9965" y="21504"/>
                  <a:pt x="10800" y="21504"/>
                </a:cubicBezTo>
                <a:cubicBezTo>
                  <a:pt x="11635" y="21504"/>
                  <a:pt x="12470" y="21346"/>
                  <a:pt x="13227" y="21031"/>
                </a:cubicBezTo>
                <a:lnTo>
                  <a:pt x="20719" y="17920"/>
                </a:lnTo>
                <a:cubicBezTo>
                  <a:pt x="21125" y="17753"/>
                  <a:pt x="21387" y="17489"/>
                  <a:pt x="21514" y="17197"/>
                </a:cubicBezTo>
                <a:lnTo>
                  <a:pt x="21600" y="17197"/>
                </a:lnTo>
                <a:lnTo>
                  <a:pt x="21600" y="3783"/>
                </a:lnTo>
                <a:lnTo>
                  <a:pt x="21597" y="3783"/>
                </a:lnTo>
                <a:close/>
              </a:path>
            </a:pathLst>
          </a:custGeom>
          <a:solidFill>
            <a:srgbClr val="222A35"/>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68" name="Shape">
            <a:extLst>
              <a:ext uri="{FF2B5EF4-FFF2-40B4-BE49-F238E27FC236}">
                <a16:creationId xmlns:a16="http://schemas.microsoft.com/office/drawing/2014/main" xmlns="" id="{D47DC773-EF30-454E-A703-8EF0A650453D}"/>
              </a:ext>
            </a:extLst>
          </p:cNvPr>
          <p:cNvSpPr/>
          <p:nvPr/>
        </p:nvSpPr>
        <p:spPr>
          <a:xfrm>
            <a:off x="390654" y="3978032"/>
            <a:ext cx="853389" cy="771413"/>
          </a:xfrm>
          <a:custGeom>
            <a:avLst/>
            <a:gdLst/>
            <a:ahLst/>
            <a:cxnLst>
              <a:cxn ang="0">
                <a:pos x="wd2" y="hd2"/>
              </a:cxn>
              <a:cxn ang="5400000">
                <a:pos x="wd2" y="hd2"/>
              </a:cxn>
              <a:cxn ang="10800000">
                <a:pos x="wd2" y="hd2"/>
              </a:cxn>
              <a:cxn ang="16200000">
                <a:pos x="wd2" y="hd2"/>
              </a:cxn>
            </a:cxnLst>
            <a:rect l="0" t="0" r="r" b="b"/>
            <a:pathLst>
              <a:path w="21600" h="21504" extrusionOk="0">
                <a:moveTo>
                  <a:pt x="21597" y="3783"/>
                </a:moveTo>
                <a:cubicBezTo>
                  <a:pt x="21597" y="3785"/>
                  <a:pt x="21597" y="3785"/>
                  <a:pt x="21597" y="3783"/>
                </a:cubicBezTo>
                <a:cubicBezTo>
                  <a:pt x="21548" y="3325"/>
                  <a:pt x="21194" y="2888"/>
                  <a:pt x="20549" y="2689"/>
                </a:cubicBezTo>
                <a:lnTo>
                  <a:pt x="12741" y="288"/>
                </a:lnTo>
                <a:cubicBezTo>
                  <a:pt x="11494" y="-96"/>
                  <a:pt x="10109" y="-96"/>
                  <a:pt x="8862" y="288"/>
                </a:cubicBezTo>
                <a:lnTo>
                  <a:pt x="1054" y="2689"/>
                </a:lnTo>
                <a:cubicBezTo>
                  <a:pt x="412" y="2888"/>
                  <a:pt x="58" y="3325"/>
                  <a:pt x="6" y="3783"/>
                </a:cubicBezTo>
                <a:cubicBezTo>
                  <a:pt x="6" y="3783"/>
                  <a:pt x="6" y="3783"/>
                  <a:pt x="6" y="3783"/>
                </a:cubicBezTo>
                <a:lnTo>
                  <a:pt x="0" y="3783"/>
                </a:lnTo>
                <a:lnTo>
                  <a:pt x="0" y="17197"/>
                </a:lnTo>
                <a:lnTo>
                  <a:pt x="86" y="17197"/>
                </a:lnTo>
                <a:cubicBezTo>
                  <a:pt x="213" y="17489"/>
                  <a:pt x="475" y="17753"/>
                  <a:pt x="881" y="17920"/>
                </a:cubicBezTo>
                <a:lnTo>
                  <a:pt x="8373" y="21031"/>
                </a:lnTo>
                <a:cubicBezTo>
                  <a:pt x="9130" y="21346"/>
                  <a:pt x="9965" y="21504"/>
                  <a:pt x="10800" y="21504"/>
                </a:cubicBezTo>
                <a:cubicBezTo>
                  <a:pt x="11635" y="21504"/>
                  <a:pt x="12470" y="21346"/>
                  <a:pt x="13227" y="21031"/>
                </a:cubicBezTo>
                <a:lnTo>
                  <a:pt x="20719" y="17920"/>
                </a:lnTo>
                <a:cubicBezTo>
                  <a:pt x="21125" y="17753"/>
                  <a:pt x="21387" y="17489"/>
                  <a:pt x="21514" y="17197"/>
                </a:cubicBezTo>
                <a:lnTo>
                  <a:pt x="21600" y="17197"/>
                </a:lnTo>
                <a:lnTo>
                  <a:pt x="21600" y="3783"/>
                </a:lnTo>
                <a:lnTo>
                  <a:pt x="21597" y="3783"/>
                </a:lnTo>
                <a:close/>
              </a:path>
            </a:pathLst>
          </a:custGeom>
          <a:solidFill>
            <a:srgbClr val="64B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69" name="Shape">
            <a:extLst>
              <a:ext uri="{FF2B5EF4-FFF2-40B4-BE49-F238E27FC236}">
                <a16:creationId xmlns:a16="http://schemas.microsoft.com/office/drawing/2014/main" xmlns="" id="{2974A66C-FF36-4003-9FF1-FC9F0D57DBB2}"/>
              </a:ext>
            </a:extLst>
          </p:cNvPr>
          <p:cNvSpPr/>
          <p:nvPr/>
        </p:nvSpPr>
        <p:spPr>
          <a:xfrm>
            <a:off x="538535" y="1549652"/>
            <a:ext cx="276766" cy="484632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041"/>
                </a:lnTo>
                <a:lnTo>
                  <a:pt x="178" y="21041"/>
                </a:lnTo>
                <a:cubicBezTo>
                  <a:pt x="426" y="21079"/>
                  <a:pt x="950" y="21113"/>
                  <a:pt x="1767" y="21135"/>
                </a:cubicBezTo>
                <a:lnTo>
                  <a:pt x="16744" y="21539"/>
                </a:lnTo>
                <a:cubicBezTo>
                  <a:pt x="18262" y="21580"/>
                  <a:pt x="19931" y="21600"/>
                  <a:pt x="21600" y="21600"/>
                </a:cubicBezTo>
                <a:lnTo>
                  <a:pt x="21600" y="0"/>
                </a:lnTo>
                <a:lnTo>
                  <a:pt x="0" y="0"/>
                </a:lnTo>
                <a:close/>
              </a:path>
            </a:pathLst>
          </a:custGeom>
          <a:solidFill>
            <a:srgbClr val="DFE6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70" name="Shape">
            <a:extLst>
              <a:ext uri="{FF2B5EF4-FFF2-40B4-BE49-F238E27FC236}">
                <a16:creationId xmlns:a16="http://schemas.microsoft.com/office/drawing/2014/main" xmlns="" id="{8647E7F6-A66D-4133-A1EB-9DBF7108F332}"/>
              </a:ext>
            </a:extLst>
          </p:cNvPr>
          <p:cNvSpPr/>
          <p:nvPr/>
        </p:nvSpPr>
        <p:spPr>
          <a:xfrm>
            <a:off x="811548" y="1549653"/>
            <a:ext cx="276766" cy="484632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cubicBezTo>
                  <a:pt x="1669" y="21600"/>
                  <a:pt x="3338" y="21579"/>
                  <a:pt x="4856" y="21539"/>
                </a:cubicBezTo>
                <a:lnTo>
                  <a:pt x="19833" y="21135"/>
                </a:lnTo>
                <a:cubicBezTo>
                  <a:pt x="20641" y="21113"/>
                  <a:pt x="21165" y="21079"/>
                  <a:pt x="21422" y="21041"/>
                </a:cubicBezTo>
                <a:lnTo>
                  <a:pt x="21600" y="21041"/>
                </a:lnTo>
                <a:lnTo>
                  <a:pt x="21600" y="0"/>
                </a:lnTo>
                <a:lnTo>
                  <a:pt x="0" y="0"/>
                </a:lnTo>
                <a:close/>
              </a:path>
            </a:pathLst>
          </a:custGeom>
          <a:solidFill>
            <a:srgbClr val="D2DA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71" name="Shape">
            <a:extLst>
              <a:ext uri="{FF2B5EF4-FFF2-40B4-BE49-F238E27FC236}">
                <a16:creationId xmlns:a16="http://schemas.microsoft.com/office/drawing/2014/main" xmlns="" id="{A600A672-46DA-4437-BCB0-748ADA7B8B98}"/>
              </a:ext>
            </a:extLst>
          </p:cNvPr>
          <p:cNvSpPr/>
          <p:nvPr/>
        </p:nvSpPr>
        <p:spPr>
          <a:xfrm>
            <a:off x="538535" y="1482365"/>
            <a:ext cx="549778" cy="200339"/>
          </a:xfrm>
          <a:custGeom>
            <a:avLst/>
            <a:gdLst/>
            <a:ahLst/>
            <a:cxnLst>
              <a:cxn ang="0">
                <a:pos x="wd2" y="hd2"/>
              </a:cxn>
              <a:cxn ang="5400000">
                <a:pos x="wd2" y="hd2"/>
              </a:cxn>
              <a:cxn ang="10800000">
                <a:pos x="wd2" y="hd2"/>
              </a:cxn>
              <a:cxn ang="16200000">
                <a:pos x="wd2" y="hd2"/>
              </a:cxn>
            </a:cxnLst>
            <a:rect l="0" t="0" r="r" b="b"/>
            <a:pathLst>
              <a:path w="20881" h="20984" extrusionOk="0">
                <a:moveTo>
                  <a:pt x="8095" y="19833"/>
                </a:moveTo>
                <a:lnTo>
                  <a:pt x="852" y="12252"/>
                </a:lnTo>
                <a:cubicBezTo>
                  <a:pt x="-359" y="10986"/>
                  <a:pt x="-256" y="7532"/>
                  <a:pt x="1019" y="6542"/>
                </a:cubicBezTo>
                <a:lnTo>
                  <a:pt x="8567" y="698"/>
                </a:lnTo>
                <a:cubicBezTo>
                  <a:pt x="9773" y="-233"/>
                  <a:pt x="11113" y="-233"/>
                  <a:pt x="12315" y="698"/>
                </a:cubicBezTo>
                <a:lnTo>
                  <a:pt x="19863" y="6542"/>
                </a:lnTo>
                <a:cubicBezTo>
                  <a:pt x="21138" y="7532"/>
                  <a:pt x="21241" y="10986"/>
                  <a:pt x="20030" y="12252"/>
                </a:cubicBezTo>
                <a:lnTo>
                  <a:pt x="12787" y="19833"/>
                </a:lnTo>
                <a:cubicBezTo>
                  <a:pt x="11323" y="21367"/>
                  <a:pt x="9563" y="21367"/>
                  <a:pt x="8095" y="19833"/>
                </a:cubicBezTo>
                <a:close/>
              </a:path>
            </a:pathLst>
          </a:custGeom>
          <a:solidFill>
            <a:srgbClr val="BDC8CB"/>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72" name="Freeform: Shape 71">
            <a:extLst>
              <a:ext uri="{FF2B5EF4-FFF2-40B4-BE49-F238E27FC236}">
                <a16:creationId xmlns:a16="http://schemas.microsoft.com/office/drawing/2014/main" xmlns="" id="{EC5C7AA4-0B1F-4908-92AE-E22DB882DC78}"/>
              </a:ext>
            </a:extLst>
          </p:cNvPr>
          <p:cNvSpPr/>
          <p:nvPr/>
        </p:nvSpPr>
        <p:spPr>
          <a:xfrm>
            <a:off x="538536" y="1803999"/>
            <a:ext cx="549777" cy="3029183"/>
          </a:xfrm>
          <a:custGeom>
            <a:avLst/>
            <a:gdLst>
              <a:gd name="connsiteX0" fmla="*/ 0 w 872169"/>
              <a:gd name="connsiteY0" fmla="*/ 3935740 h 4805507"/>
              <a:gd name="connsiteX1" fmla="*/ 290190 w 872169"/>
              <a:gd name="connsiteY1" fmla="*/ 4045158 h 4805507"/>
              <a:gd name="connsiteX2" fmla="*/ 442310 w 872169"/>
              <a:gd name="connsiteY2" fmla="*/ 4072095 h 4805507"/>
              <a:gd name="connsiteX3" fmla="*/ 594429 w 872169"/>
              <a:gd name="connsiteY3" fmla="*/ 4045158 h 4805507"/>
              <a:gd name="connsiteX4" fmla="*/ 872169 w 872169"/>
              <a:gd name="connsiteY4" fmla="*/ 3940435 h 4805507"/>
              <a:gd name="connsiteX5" fmla="*/ 872169 w 872169"/>
              <a:gd name="connsiteY5" fmla="*/ 4673871 h 4805507"/>
              <a:gd name="connsiteX6" fmla="*/ 594429 w 872169"/>
              <a:gd name="connsiteY6" fmla="*/ 4778567 h 4805507"/>
              <a:gd name="connsiteX7" fmla="*/ 442324 w 872169"/>
              <a:gd name="connsiteY7" fmla="*/ 4805502 h 4805507"/>
              <a:gd name="connsiteX8" fmla="*/ 442324 w 872169"/>
              <a:gd name="connsiteY8" fmla="*/ 4805507 h 4805507"/>
              <a:gd name="connsiteX9" fmla="*/ 442310 w 872169"/>
              <a:gd name="connsiteY9" fmla="*/ 4805505 h 4805507"/>
              <a:gd name="connsiteX10" fmla="*/ 442295 w 872169"/>
              <a:gd name="connsiteY10" fmla="*/ 4805507 h 4805507"/>
              <a:gd name="connsiteX11" fmla="*/ 442295 w 872169"/>
              <a:gd name="connsiteY11" fmla="*/ 4805502 h 4805507"/>
              <a:gd name="connsiteX12" fmla="*/ 290190 w 872169"/>
              <a:gd name="connsiteY12" fmla="*/ 4778567 h 4805507"/>
              <a:gd name="connsiteX13" fmla="*/ 0 w 872169"/>
              <a:gd name="connsiteY13" fmla="*/ 4669178 h 4805507"/>
              <a:gd name="connsiteX14" fmla="*/ 0 w 872169"/>
              <a:gd name="connsiteY14" fmla="*/ 2941149 h 4805507"/>
              <a:gd name="connsiteX15" fmla="*/ 290190 w 872169"/>
              <a:gd name="connsiteY15" fmla="*/ 3050567 h 4805507"/>
              <a:gd name="connsiteX16" fmla="*/ 442310 w 872169"/>
              <a:gd name="connsiteY16" fmla="*/ 3077504 h 4805507"/>
              <a:gd name="connsiteX17" fmla="*/ 594429 w 872169"/>
              <a:gd name="connsiteY17" fmla="*/ 3050567 h 4805507"/>
              <a:gd name="connsiteX18" fmla="*/ 872169 w 872169"/>
              <a:gd name="connsiteY18" fmla="*/ 2945844 h 4805507"/>
              <a:gd name="connsiteX19" fmla="*/ 872169 w 872169"/>
              <a:gd name="connsiteY19" fmla="*/ 3679280 h 4805507"/>
              <a:gd name="connsiteX20" fmla="*/ 594429 w 872169"/>
              <a:gd name="connsiteY20" fmla="*/ 3783976 h 4805507"/>
              <a:gd name="connsiteX21" fmla="*/ 442324 w 872169"/>
              <a:gd name="connsiteY21" fmla="*/ 3810911 h 4805507"/>
              <a:gd name="connsiteX22" fmla="*/ 442324 w 872169"/>
              <a:gd name="connsiteY22" fmla="*/ 3810916 h 4805507"/>
              <a:gd name="connsiteX23" fmla="*/ 442310 w 872169"/>
              <a:gd name="connsiteY23" fmla="*/ 3810914 h 4805507"/>
              <a:gd name="connsiteX24" fmla="*/ 442295 w 872169"/>
              <a:gd name="connsiteY24" fmla="*/ 3810916 h 4805507"/>
              <a:gd name="connsiteX25" fmla="*/ 442295 w 872169"/>
              <a:gd name="connsiteY25" fmla="*/ 3810911 h 4805507"/>
              <a:gd name="connsiteX26" fmla="*/ 290190 w 872169"/>
              <a:gd name="connsiteY26" fmla="*/ 3783976 h 4805507"/>
              <a:gd name="connsiteX27" fmla="*/ 0 w 872169"/>
              <a:gd name="connsiteY27" fmla="*/ 3674587 h 4805507"/>
              <a:gd name="connsiteX28" fmla="*/ 0 w 872169"/>
              <a:gd name="connsiteY28" fmla="*/ 1950549 h 4805507"/>
              <a:gd name="connsiteX29" fmla="*/ 290190 w 872169"/>
              <a:gd name="connsiteY29" fmla="*/ 2059966 h 4805507"/>
              <a:gd name="connsiteX30" fmla="*/ 442310 w 872169"/>
              <a:gd name="connsiteY30" fmla="*/ 2086904 h 4805507"/>
              <a:gd name="connsiteX31" fmla="*/ 594429 w 872169"/>
              <a:gd name="connsiteY31" fmla="*/ 2059966 h 4805507"/>
              <a:gd name="connsiteX32" fmla="*/ 872169 w 872169"/>
              <a:gd name="connsiteY32" fmla="*/ 1955243 h 4805507"/>
              <a:gd name="connsiteX33" fmla="*/ 872169 w 872169"/>
              <a:gd name="connsiteY33" fmla="*/ 2688680 h 4805507"/>
              <a:gd name="connsiteX34" fmla="*/ 594429 w 872169"/>
              <a:gd name="connsiteY34" fmla="*/ 2793376 h 4805507"/>
              <a:gd name="connsiteX35" fmla="*/ 442324 w 872169"/>
              <a:gd name="connsiteY35" fmla="*/ 2820311 h 4805507"/>
              <a:gd name="connsiteX36" fmla="*/ 442324 w 872169"/>
              <a:gd name="connsiteY36" fmla="*/ 2820316 h 4805507"/>
              <a:gd name="connsiteX37" fmla="*/ 442310 w 872169"/>
              <a:gd name="connsiteY37" fmla="*/ 2820314 h 4805507"/>
              <a:gd name="connsiteX38" fmla="*/ 442295 w 872169"/>
              <a:gd name="connsiteY38" fmla="*/ 2820316 h 4805507"/>
              <a:gd name="connsiteX39" fmla="*/ 442295 w 872169"/>
              <a:gd name="connsiteY39" fmla="*/ 2820311 h 4805507"/>
              <a:gd name="connsiteX40" fmla="*/ 290190 w 872169"/>
              <a:gd name="connsiteY40" fmla="*/ 2793376 h 4805507"/>
              <a:gd name="connsiteX41" fmla="*/ 0 w 872169"/>
              <a:gd name="connsiteY41" fmla="*/ 2683987 h 4805507"/>
              <a:gd name="connsiteX42" fmla="*/ 0 w 872169"/>
              <a:gd name="connsiteY42" fmla="*/ 972649 h 4805507"/>
              <a:gd name="connsiteX43" fmla="*/ 290190 w 872169"/>
              <a:gd name="connsiteY43" fmla="*/ 1082066 h 4805507"/>
              <a:gd name="connsiteX44" fmla="*/ 364428 w 872169"/>
              <a:gd name="connsiteY44" fmla="*/ 1102260 h 4805507"/>
              <a:gd name="connsiteX45" fmla="*/ 442310 w 872169"/>
              <a:gd name="connsiteY45" fmla="*/ 1109005 h 4805507"/>
              <a:gd name="connsiteX46" fmla="*/ 520192 w 872169"/>
              <a:gd name="connsiteY46" fmla="*/ 1102260 h 4805507"/>
              <a:gd name="connsiteX47" fmla="*/ 594429 w 872169"/>
              <a:gd name="connsiteY47" fmla="*/ 1082066 h 4805507"/>
              <a:gd name="connsiteX48" fmla="*/ 872169 w 872169"/>
              <a:gd name="connsiteY48" fmla="*/ 977343 h 4805507"/>
              <a:gd name="connsiteX49" fmla="*/ 872169 w 872169"/>
              <a:gd name="connsiteY49" fmla="*/ 1710780 h 4805507"/>
              <a:gd name="connsiteX50" fmla="*/ 594429 w 872169"/>
              <a:gd name="connsiteY50" fmla="*/ 1815476 h 4805507"/>
              <a:gd name="connsiteX51" fmla="*/ 520192 w 872169"/>
              <a:gd name="connsiteY51" fmla="*/ 1835669 h 4805507"/>
              <a:gd name="connsiteX52" fmla="*/ 442324 w 872169"/>
              <a:gd name="connsiteY52" fmla="*/ 1842414 h 4805507"/>
              <a:gd name="connsiteX53" fmla="*/ 442324 w 872169"/>
              <a:gd name="connsiteY53" fmla="*/ 1842416 h 4805507"/>
              <a:gd name="connsiteX54" fmla="*/ 442310 w 872169"/>
              <a:gd name="connsiteY54" fmla="*/ 1842415 h 4805507"/>
              <a:gd name="connsiteX55" fmla="*/ 442295 w 872169"/>
              <a:gd name="connsiteY55" fmla="*/ 1842416 h 4805507"/>
              <a:gd name="connsiteX56" fmla="*/ 442295 w 872169"/>
              <a:gd name="connsiteY56" fmla="*/ 1842414 h 4805507"/>
              <a:gd name="connsiteX57" fmla="*/ 364428 w 872169"/>
              <a:gd name="connsiteY57" fmla="*/ 1835669 h 4805507"/>
              <a:gd name="connsiteX58" fmla="*/ 290190 w 872169"/>
              <a:gd name="connsiteY58" fmla="*/ 1815476 h 4805507"/>
              <a:gd name="connsiteX59" fmla="*/ 0 w 872169"/>
              <a:gd name="connsiteY59" fmla="*/ 1706087 h 4805507"/>
              <a:gd name="connsiteX60" fmla="*/ 0 w 872169"/>
              <a:gd name="connsiteY60" fmla="*/ 0 h 4805507"/>
              <a:gd name="connsiteX61" fmla="*/ 290190 w 872169"/>
              <a:gd name="connsiteY61" fmla="*/ 109418 h 4805507"/>
              <a:gd name="connsiteX62" fmla="*/ 364428 w 872169"/>
              <a:gd name="connsiteY62" fmla="*/ 129646 h 4805507"/>
              <a:gd name="connsiteX63" fmla="*/ 442310 w 872169"/>
              <a:gd name="connsiteY63" fmla="*/ 136357 h 4805507"/>
              <a:gd name="connsiteX64" fmla="*/ 520192 w 872169"/>
              <a:gd name="connsiteY64" fmla="*/ 129611 h 4805507"/>
              <a:gd name="connsiteX65" fmla="*/ 594429 w 872169"/>
              <a:gd name="connsiteY65" fmla="*/ 109418 h 4805507"/>
              <a:gd name="connsiteX66" fmla="*/ 872169 w 872169"/>
              <a:gd name="connsiteY66" fmla="*/ 4694 h 4805507"/>
              <a:gd name="connsiteX67" fmla="*/ 872169 w 872169"/>
              <a:gd name="connsiteY67" fmla="*/ 738131 h 4805507"/>
              <a:gd name="connsiteX68" fmla="*/ 594429 w 872169"/>
              <a:gd name="connsiteY68" fmla="*/ 842827 h 4805507"/>
              <a:gd name="connsiteX69" fmla="*/ 520192 w 872169"/>
              <a:gd name="connsiteY69" fmla="*/ 863020 h 4805507"/>
              <a:gd name="connsiteX70" fmla="*/ 442324 w 872169"/>
              <a:gd name="connsiteY70" fmla="*/ 869765 h 4805507"/>
              <a:gd name="connsiteX71" fmla="*/ 442324 w 872169"/>
              <a:gd name="connsiteY71" fmla="*/ 869767 h 4805507"/>
              <a:gd name="connsiteX72" fmla="*/ 442310 w 872169"/>
              <a:gd name="connsiteY72" fmla="*/ 869766 h 4805507"/>
              <a:gd name="connsiteX73" fmla="*/ 442295 w 872169"/>
              <a:gd name="connsiteY73" fmla="*/ 869767 h 4805507"/>
              <a:gd name="connsiteX74" fmla="*/ 442295 w 872169"/>
              <a:gd name="connsiteY74" fmla="*/ 869765 h 4805507"/>
              <a:gd name="connsiteX75" fmla="*/ 364428 w 872169"/>
              <a:gd name="connsiteY75" fmla="*/ 863020 h 4805507"/>
              <a:gd name="connsiteX76" fmla="*/ 290190 w 872169"/>
              <a:gd name="connsiteY76" fmla="*/ 842827 h 4805507"/>
              <a:gd name="connsiteX77" fmla="*/ 0 w 872169"/>
              <a:gd name="connsiteY77" fmla="*/ 733438 h 4805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872169" h="4805507">
                <a:moveTo>
                  <a:pt x="0" y="3935740"/>
                </a:moveTo>
                <a:lnTo>
                  <a:pt x="290190" y="4045158"/>
                </a:lnTo>
                <a:lnTo>
                  <a:pt x="442310" y="4072095"/>
                </a:lnTo>
                <a:lnTo>
                  <a:pt x="594429" y="4045158"/>
                </a:lnTo>
                <a:lnTo>
                  <a:pt x="872169" y="3940435"/>
                </a:lnTo>
                <a:lnTo>
                  <a:pt x="872169" y="4673871"/>
                </a:lnTo>
                <a:lnTo>
                  <a:pt x="594429" y="4778567"/>
                </a:lnTo>
                <a:lnTo>
                  <a:pt x="442324" y="4805502"/>
                </a:lnTo>
                <a:lnTo>
                  <a:pt x="442324" y="4805507"/>
                </a:lnTo>
                <a:lnTo>
                  <a:pt x="442310" y="4805505"/>
                </a:lnTo>
                <a:lnTo>
                  <a:pt x="442295" y="4805507"/>
                </a:lnTo>
                <a:lnTo>
                  <a:pt x="442295" y="4805502"/>
                </a:lnTo>
                <a:lnTo>
                  <a:pt x="290190" y="4778567"/>
                </a:lnTo>
                <a:lnTo>
                  <a:pt x="0" y="4669178"/>
                </a:lnTo>
                <a:close/>
                <a:moveTo>
                  <a:pt x="0" y="2941149"/>
                </a:moveTo>
                <a:lnTo>
                  <a:pt x="290190" y="3050567"/>
                </a:lnTo>
                <a:lnTo>
                  <a:pt x="442310" y="3077504"/>
                </a:lnTo>
                <a:lnTo>
                  <a:pt x="594429" y="3050567"/>
                </a:lnTo>
                <a:lnTo>
                  <a:pt x="872169" y="2945844"/>
                </a:lnTo>
                <a:lnTo>
                  <a:pt x="872169" y="3679280"/>
                </a:lnTo>
                <a:lnTo>
                  <a:pt x="594429" y="3783976"/>
                </a:lnTo>
                <a:lnTo>
                  <a:pt x="442324" y="3810911"/>
                </a:lnTo>
                <a:lnTo>
                  <a:pt x="442324" y="3810916"/>
                </a:lnTo>
                <a:lnTo>
                  <a:pt x="442310" y="3810914"/>
                </a:lnTo>
                <a:lnTo>
                  <a:pt x="442295" y="3810916"/>
                </a:lnTo>
                <a:lnTo>
                  <a:pt x="442295" y="3810911"/>
                </a:lnTo>
                <a:lnTo>
                  <a:pt x="290190" y="3783976"/>
                </a:lnTo>
                <a:lnTo>
                  <a:pt x="0" y="3674587"/>
                </a:lnTo>
                <a:close/>
                <a:moveTo>
                  <a:pt x="0" y="1950549"/>
                </a:moveTo>
                <a:lnTo>
                  <a:pt x="290190" y="2059966"/>
                </a:lnTo>
                <a:lnTo>
                  <a:pt x="442310" y="2086904"/>
                </a:lnTo>
                <a:lnTo>
                  <a:pt x="594429" y="2059966"/>
                </a:lnTo>
                <a:lnTo>
                  <a:pt x="872169" y="1955243"/>
                </a:lnTo>
                <a:lnTo>
                  <a:pt x="872169" y="2688680"/>
                </a:lnTo>
                <a:lnTo>
                  <a:pt x="594429" y="2793376"/>
                </a:lnTo>
                <a:lnTo>
                  <a:pt x="442324" y="2820311"/>
                </a:lnTo>
                <a:lnTo>
                  <a:pt x="442324" y="2820316"/>
                </a:lnTo>
                <a:lnTo>
                  <a:pt x="442310" y="2820314"/>
                </a:lnTo>
                <a:lnTo>
                  <a:pt x="442295" y="2820316"/>
                </a:lnTo>
                <a:lnTo>
                  <a:pt x="442295" y="2820311"/>
                </a:lnTo>
                <a:lnTo>
                  <a:pt x="290190" y="2793376"/>
                </a:lnTo>
                <a:lnTo>
                  <a:pt x="0" y="2683987"/>
                </a:lnTo>
                <a:close/>
                <a:moveTo>
                  <a:pt x="0" y="972649"/>
                </a:moveTo>
                <a:lnTo>
                  <a:pt x="290190" y="1082066"/>
                </a:lnTo>
                <a:cubicBezTo>
                  <a:pt x="313920" y="1091031"/>
                  <a:pt x="338869" y="1097766"/>
                  <a:pt x="364428" y="1102260"/>
                </a:cubicBezTo>
                <a:lnTo>
                  <a:pt x="442310" y="1109005"/>
                </a:lnTo>
                <a:lnTo>
                  <a:pt x="520192" y="1102260"/>
                </a:lnTo>
                <a:cubicBezTo>
                  <a:pt x="545751" y="1097766"/>
                  <a:pt x="570700" y="1091031"/>
                  <a:pt x="594429" y="1082066"/>
                </a:cubicBezTo>
                <a:lnTo>
                  <a:pt x="872169" y="977343"/>
                </a:lnTo>
                <a:lnTo>
                  <a:pt x="872169" y="1710780"/>
                </a:lnTo>
                <a:lnTo>
                  <a:pt x="594429" y="1815476"/>
                </a:lnTo>
                <a:cubicBezTo>
                  <a:pt x="570700" y="1824440"/>
                  <a:pt x="545751" y="1831175"/>
                  <a:pt x="520192" y="1835669"/>
                </a:cubicBezTo>
                <a:lnTo>
                  <a:pt x="442324" y="1842414"/>
                </a:lnTo>
                <a:lnTo>
                  <a:pt x="442324" y="1842416"/>
                </a:lnTo>
                <a:lnTo>
                  <a:pt x="442310" y="1842415"/>
                </a:lnTo>
                <a:lnTo>
                  <a:pt x="442295" y="1842416"/>
                </a:lnTo>
                <a:lnTo>
                  <a:pt x="442295" y="1842414"/>
                </a:lnTo>
                <a:lnTo>
                  <a:pt x="364428" y="1835669"/>
                </a:lnTo>
                <a:cubicBezTo>
                  <a:pt x="338869" y="1831175"/>
                  <a:pt x="313920" y="1824440"/>
                  <a:pt x="290190" y="1815476"/>
                </a:cubicBezTo>
                <a:lnTo>
                  <a:pt x="0" y="1706087"/>
                </a:lnTo>
                <a:close/>
                <a:moveTo>
                  <a:pt x="0" y="0"/>
                </a:moveTo>
                <a:lnTo>
                  <a:pt x="290190" y="109418"/>
                </a:lnTo>
                <a:cubicBezTo>
                  <a:pt x="313920" y="118429"/>
                  <a:pt x="338869" y="125164"/>
                  <a:pt x="364428" y="129646"/>
                </a:cubicBezTo>
                <a:lnTo>
                  <a:pt x="442310" y="136357"/>
                </a:lnTo>
                <a:lnTo>
                  <a:pt x="520192" y="129611"/>
                </a:lnTo>
                <a:cubicBezTo>
                  <a:pt x="545751" y="125117"/>
                  <a:pt x="570700" y="118382"/>
                  <a:pt x="594429" y="109418"/>
                </a:cubicBezTo>
                <a:lnTo>
                  <a:pt x="872169" y="4694"/>
                </a:lnTo>
                <a:lnTo>
                  <a:pt x="872169" y="738131"/>
                </a:lnTo>
                <a:lnTo>
                  <a:pt x="594429" y="842827"/>
                </a:lnTo>
                <a:cubicBezTo>
                  <a:pt x="570700" y="851791"/>
                  <a:pt x="545751" y="858526"/>
                  <a:pt x="520192" y="863020"/>
                </a:cubicBezTo>
                <a:lnTo>
                  <a:pt x="442324" y="869765"/>
                </a:lnTo>
                <a:lnTo>
                  <a:pt x="442324" y="869767"/>
                </a:lnTo>
                <a:lnTo>
                  <a:pt x="442310" y="869766"/>
                </a:lnTo>
                <a:lnTo>
                  <a:pt x="442295" y="869767"/>
                </a:lnTo>
                <a:lnTo>
                  <a:pt x="442295" y="869765"/>
                </a:lnTo>
                <a:lnTo>
                  <a:pt x="364428" y="863020"/>
                </a:lnTo>
                <a:cubicBezTo>
                  <a:pt x="338869" y="858526"/>
                  <a:pt x="313920" y="851791"/>
                  <a:pt x="290190" y="842827"/>
                </a:cubicBezTo>
                <a:lnTo>
                  <a:pt x="0" y="733438"/>
                </a:lnTo>
                <a:close/>
              </a:path>
            </a:pathLst>
          </a:custGeom>
          <a:solidFill>
            <a:schemeClr val="tx1">
              <a:alpha val="25000"/>
            </a:schemeClr>
          </a:solidFill>
          <a:ln>
            <a:noFill/>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73" name="Shape">
            <a:extLst>
              <a:ext uri="{FF2B5EF4-FFF2-40B4-BE49-F238E27FC236}">
                <a16:creationId xmlns:a16="http://schemas.microsoft.com/office/drawing/2014/main" xmlns="" id="{FE735AA5-C3C9-436A-9F72-53913A93549B}"/>
              </a:ext>
            </a:extLst>
          </p:cNvPr>
          <p:cNvSpPr/>
          <p:nvPr/>
        </p:nvSpPr>
        <p:spPr>
          <a:xfrm>
            <a:off x="390655" y="3487178"/>
            <a:ext cx="426702" cy="635720"/>
          </a:xfrm>
          <a:custGeom>
            <a:avLst/>
            <a:gdLst/>
            <a:ahLst/>
            <a:cxnLst>
              <a:cxn ang="0">
                <a:pos x="wd2" y="hd2"/>
              </a:cxn>
              <a:cxn ang="5400000">
                <a:pos x="wd2" y="hd2"/>
              </a:cxn>
              <a:cxn ang="10800000">
                <a:pos x="wd2" y="hd2"/>
              </a:cxn>
              <a:cxn ang="16200000">
                <a:pos x="wd2" y="hd2"/>
              </a:cxn>
            </a:cxnLst>
            <a:rect l="0" t="0" r="r" b="b"/>
            <a:pathLst>
              <a:path w="21509" h="21600" extrusionOk="0">
                <a:moveTo>
                  <a:pt x="16675" y="5315"/>
                </a:moveTo>
                <a:lnTo>
                  <a:pt x="1755" y="1523"/>
                </a:lnTo>
                <a:cubicBezTo>
                  <a:pt x="477" y="1200"/>
                  <a:pt x="-91" y="585"/>
                  <a:pt x="12" y="0"/>
                </a:cubicBezTo>
                <a:lnTo>
                  <a:pt x="1" y="0"/>
                </a:lnTo>
                <a:lnTo>
                  <a:pt x="1" y="16350"/>
                </a:lnTo>
                <a:lnTo>
                  <a:pt x="173" y="16350"/>
                </a:lnTo>
                <a:cubicBezTo>
                  <a:pt x="425" y="16707"/>
                  <a:pt x="947" y="17028"/>
                  <a:pt x="1755" y="17232"/>
                </a:cubicBezTo>
                <a:lnTo>
                  <a:pt x="16675" y="21023"/>
                </a:lnTo>
                <a:cubicBezTo>
                  <a:pt x="18183" y="21407"/>
                  <a:pt x="19846" y="21600"/>
                  <a:pt x="21509" y="21600"/>
                </a:cubicBezTo>
                <a:lnTo>
                  <a:pt x="21509" y="5892"/>
                </a:lnTo>
                <a:cubicBezTo>
                  <a:pt x="19846" y="5892"/>
                  <a:pt x="18183" y="5699"/>
                  <a:pt x="16675" y="5315"/>
                </a:cubicBezTo>
                <a:close/>
              </a:path>
            </a:pathLst>
          </a:custGeom>
          <a:solidFill>
            <a:srgbClr val="58595B"/>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74" name="Shape">
            <a:extLst>
              <a:ext uri="{FF2B5EF4-FFF2-40B4-BE49-F238E27FC236}">
                <a16:creationId xmlns:a16="http://schemas.microsoft.com/office/drawing/2014/main" xmlns="" id="{0CF2A360-97CC-47CA-8B3C-CFCAA4CF876C}"/>
              </a:ext>
            </a:extLst>
          </p:cNvPr>
          <p:cNvSpPr/>
          <p:nvPr/>
        </p:nvSpPr>
        <p:spPr>
          <a:xfrm>
            <a:off x="817340" y="3487178"/>
            <a:ext cx="426703" cy="635720"/>
          </a:xfrm>
          <a:custGeom>
            <a:avLst/>
            <a:gdLst/>
            <a:ahLst/>
            <a:cxnLst>
              <a:cxn ang="0">
                <a:pos x="wd2" y="hd2"/>
              </a:cxn>
              <a:cxn ang="5400000">
                <a:pos x="wd2" y="hd2"/>
              </a:cxn>
              <a:cxn ang="10800000">
                <a:pos x="wd2" y="hd2"/>
              </a:cxn>
              <a:cxn ang="16200000">
                <a:pos x="wd2" y="hd2"/>
              </a:cxn>
            </a:cxnLst>
            <a:rect l="0" t="0" r="r" b="b"/>
            <a:pathLst>
              <a:path w="21509" h="21600" extrusionOk="0">
                <a:moveTo>
                  <a:pt x="21497" y="0"/>
                </a:moveTo>
                <a:cubicBezTo>
                  <a:pt x="21600" y="588"/>
                  <a:pt x="21032" y="1200"/>
                  <a:pt x="19754" y="1523"/>
                </a:cubicBezTo>
                <a:lnTo>
                  <a:pt x="4834" y="5315"/>
                </a:lnTo>
                <a:cubicBezTo>
                  <a:pt x="3326" y="5699"/>
                  <a:pt x="1663" y="5892"/>
                  <a:pt x="0" y="5892"/>
                </a:cubicBezTo>
                <a:lnTo>
                  <a:pt x="0" y="21600"/>
                </a:lnTo>
                <a:cubicBezTo>
                  <a:pt x="1663" y="21600"/>
                  <a:pt x="3326" y="21407"/>
                  <a:pt x="4834" y="21023"/>
                </a:cubicBezTo>
                <a:lnTo>
                  <a:pt x="19754" y="17232"/>
                </a:lnTo>
                <a:cubicBezTo>
                  <a:pt x="20562" y="17025"/>
                  <a:pt x="21084" y="16707"/>
                  <a:pt x="21336" y="16350"/>
                </a:cubicBezTo>
                <a:lnTo>
                  <a:pt x="21508" y="16350"/>
                </a:lnTo>
                <a:lnTo>
                  <a:pt x="21508" y="0"/>
                </a:lnTo>
                <a:lnTo>
                  <a:pt x="21497" y="0"/>
                </a:lnTo>
                <a:close/>
              </a:path>
            </a:pathLst>
          </a:custGeom>
          <a:solidFill>
            <a:srgbClr val="404040"/>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75" name="Shape">
            <a:extLst>
              <a:ext uri="{FF2B5EF4-FFF2-40B4-BE49-F238E27FC236}">
                <a16:creationId xmlns:a16="http://schemas.microsoft.com/office/drawing/2014/main" xmlns="" id="{B7DD5E9C-9BB6-4A85-8094-72A6C2678731}"/>
              </a:ext>
            </a:extLst>
          </p:cNvPr>
          <p:cNvSpPr/>
          <p:nvPr/>
        </p:nvSpPr>
        <p:spPr>
          <a:xfrm>
            <a:off x="390655" y="4114126"/>
            <a:ext cx="426702" cy="635720"/>
          </a:xfrm>
          <a:custGeom>
            <a:avLst/>
            <a:gdLst/>
            <a:ahLst/>
            <a:cxnLst>
              <a:cxn ang="0">
                <a:pos x="wd2" y="hd2"/>
              </a:cxn>
              <a:cxn ang="5400000">
                <a:pos x="wd2" y="hd2"/>
              </a:cxn>
              <a:cxn ang="10800000">
                <a:pos x="wd2" y="hd2"/>
              </a:cxn>
              <a:cxn ang="16200000">
                <a:pos x="wd2" y="hd2"/>
              </a:cxn>
            </a:cxnLst>
            <a:rect l="0" t="0" r="r" b="b"/>
            <a:pathLst>
              <a:path w="21509" h="21600" extrusionOk="0">
                <a:moveTo>
                  <a:pt x="16675" y="5315"/>
                </a:moveTo>
                <a:lnTo>
                  <a:pt x="1755" y="1523"/>
                </a:lnTo>
                <a:cubicBezTo>
                  <a:pt x="477" y="1200"/>
                  <a:pt x="-91" y="585"/>
                  <a:pt x="12" y="0"/>
                </a:cubicBezTo>
                <a:lnTo>
                  <a:pt x="1" y="0"/>
                </a:lnTo>
                <a:lnTo>
                  <a:pt x="1" y="16350"/>
                </a:lnTo>
                <a:lnTo>
                  <a:pt x="173" y="16350"/>
                </a:lnTo>
                <a:cubicBezTo>
                  <a:pt x="425" y="16707"/>
                  <a:pt x="947" y="17028"/>
                  <a:pt x="1755" y="17232"/>
                </a:cubicBezTo>
                <a:lnTo>
                  <a:pt x="16675" y="21023"/>
                </a:lnTo>
                <a:cubicBezTo>
                  <a:pt x="18183" y="21407"/>
                  <a:pt x="19846" y="21600"/>
                  <a:pt x="21509" y="21600"/>
                </a:cubicBezTo>
                <a:lnTo>
                  <a:pt x="21509" y="5892"/>
                </a:lnTo>
                <a:cubicBezTo>
                  <a:pt x="19846" y="5892"/>
                  <a:pt x="18183" y="5699"/>
                  <a:pt x="16675" y="5315"/>
                </a:cubicBezTo>
                <a:close/>
              </a:path>
            </a:pathLst>
          </a:custGeom>
          <a:solidFill>
            <a:srgbClr val="35DE6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76" name="Shape">
            <a:extLst>
              <a:ext uri="{FF2B5EF4-FFF2-40B4-BE49-F238E27FC236}">
                <a16:creationId xmlns:a16="http://schemas.microsoft.com/office/drawing/2014/main" xmlns="" id="{8A391887-B62B-4E4C-BB72-A7C1281540CF}"/>
              </a:ext>
            </a:extLst>
          </p:cNvPr>
          <p:cNvSpPr/>
          <p:nvPr/>
        </p:nvSpPr>
        <p:spPr>
          <a:xfrm>
            <a:off x="817340" y="4114126"/>
            <a:ext cx="426703" cy="635720"/>
          </a:xfrm>
          <a:custGeom>
            <a:avLst/>
            <a:gdLst/>
            <a:ahLst/>
            <a:cxnLst>
              <a:cxn ang="0">
                <a:pos x="wd2" y="hd2"/>
              </a:cxn>
              <a:cxn ang="5400000">
                <a:pos x="wd2" y="hd2"/>
              </a:cxn>
              <a:cxn ang="10800000">
                <a:pos x="wd2" y="hd2"/>
              </a:cxn>
              <a:cxn ang="16200000">
                <a:pos x="wd2" y="hd2"/>
              </a:cxn>
            </a:cxnLst>
            <a:rect l="0" t="0" r="r" b="b"/>
            <a:pathLst>
              <a:path w="21509" h="21600" extrusionOk="0">
                <a:moveTo>
                  <a:pt x="21497" y="0"/>
                </a:moveTo>
                <a:cubicBezTo>
                  <a:pt x="21600" y="588"/>
                  <a:pt x="21032" y="1200"/>
                  <a:pt x="19754" y="1523"/>
                </a:cubicBezTo>
                <a:lnTo>
                  <a:pt x="4834" y="5315"/>
                </a:lnTo>
                <a:cubicBezTo>
                  <a:pt x="3326" y="5699"/>
                  <a:pt x="1663" y="5892"/>
                  <a:pt x="0" y="5892"/>
                </a:cubicBezTo>
                <a:lnTo>
                  <a:pt x="0" y="21600"/>
                </a:lnTo>
                <a:cubicBezTo>
                  <a:pt x="1663" y="21600"/>
                  <a:pt x="3326" y="21407"/>
                  <a:pt x="4834" y="21023"/>
                </a:cubicBezTo>
                <a:lnTo>
                  <a:pt x="19754" y="17232"/>
                </a:lnTo>
                <a:cubicBezTo>
                  <a:pt x="20562" y="17025"/>
                  <a:pt x="21084" y="16707"/>
                  <a:pt x="21336" y="16350"/>
                </a:cubicBezTo>
                <a:lnTo>
                  <a:pt x="21508" y="16350"/>
                </a:lnTo>
                <a:lnTo>
                  <a:pt x="21508" y="0"/>
                </a:lnTo>
                <a:lnTo>
                  <a:pt x="21497" y="0"/>
                </a:lnTo>
                <a:close/>
              </a:path>
            </a:pathLst>
          </a:cu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77" name="Shape">
            <a:extLst>
              <a:ext uri="{FF2B5EF4-FFF2-40B4-BE49-F238E27FC236}">
                <a16:creationId xmlns:a16="http://schemas.microsoft.com/office/drawing/2014/main" xmlns="" id="{99BF1929-C2DA-4148-9B67-FE15E5AD10D9}"/>
              </a:ext>
            </a:extLst>
          </p:cNvPr>
          <p:cNvSpPr/>
          <p:nvPr/>
        </p:nvSpPr>
        <p:spPr>
          <a:xfrm>
            <a:off x="390655" y="2862748"/>
            <a:ext cx="426702" cy="635720"/>
          </a:xfrm>
          <a:custGeom>
            <a:avLst/>
            <a:gdLst/>
            <a:ahLst/>
            <a:cxnLst>
              <a:cxn ang="0">
                <a:pos x="wd2" y="hd2"/>
              </a:cxn>
              <a:cxn ang="5400000">
                <a:pos x="wd2" y="hd2"/>
              </a:cxn>
              <a:cxn ang="10800000">
                <a:pos x="wd2" y="hd2"/>
              </a:cxn>
              <a:cxn ang="16200000">
                <a:pos x="wd2" y="hd2"/>
              </a:cxn>
            </a:cxnLst>
            <a:rect l="0" t="0" r="r" b="b"/>
            <a:pathLst>
              <a:path w="21509" h="21600" extrusionOk="0">
                <a:moveTo>
                  <a:pt x="16675" y="5315"/>
                </a:moveTo>
                <a:lnTo>
                  <a:pt x="1755" y="1523"/>
                </a:lnTo>
                <a:cubicBezTo>
                  <a:pt x="477" y="1197"/>
                  <a:pt x="-91" y="585"/>
                  <a:pt x="12" y="0"/>
                </a:cubicBezTo>
                <a:lnTo>
                  <a:pt x="1" y="0"/>
                </a:lnTo>
                <a:lnTo>
                  <a:pt x="1" y="16350"/>
                </a:lnTo>
                <a:lnTo>
                  <a:pt x="173" y="16350"/>
                </a:lnTo>
                <a:cubicBezTo>
                  <a:pt x="425" y="16707"/>
                  <a:pt x="947" y="17028"/>
                  <a:pt x="1755" y="17232"/>
                </a:cubicBezTo>
                <a:lnTo>
                  <a:pt x="16675" y="21023"/>
                </a:lnTo>
                <a:cubicBezTo>
                  <a:pt x="18183" y="21407"/>
                  <a:pt x="19846" y="21600"/>
                  <a:pt x="21509" y="21600"/>
                </a:cubicBezTo>
                <a:lnTo>
                  <a:pt x="21509" y="5892"/>
                </a:lnTo>
                <a:cubicBezTo>
                  <a:pt x="19846" y="5892"/>
                  <a:pt x="18183" y="5699"/>
                  <a:pt x="16675" y="5315"/>
                </a:cubicBezTo>
                <a:close/>
              </a:path>
            </a:pathLst>
          </a:custGeom>
          <a:solidFill>
            <a:srgbClr val="FFB50E"/>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78" name="Shape">
            <a:extLst>
              <a:ext uri="{FF2B5EF4-FFF2-40B4-BE49-F238E27FC236}">
                <a16:creationId xmlns:a16="http://schemas.microsoft.com/office/drawing/2014/main" xmlns="" id="{518E2DAD-57FB-421B-82CF-C354746E159D}"/>
              </a:ext>
            </a:extLst>
          </p:cNvPr>
          <p:cNvSpPr/>
          <p:nvPr/>
        </p:nvSpPr>
        <p:spPr>
          <a:xfrm>
            <a:off x="817340" y="2862748"/>
            <a:ext cx="426703" cy="635720"/>
          </a:xfrm>
          <a:custGeom>
            <a:avLst/>
            <a:gdLst/>
            <a:ahLst/>
            <a:cxnLst>
              <a:cxn ang="0">
                <a:pos x="wd2" y="hd2"/>
              </a:cxn>
              <a:cxn ang="5400000">
                <a:pos x="wd2" y="hd2"/>
              </a:cxn>
              <a:cxn ang="10800000">
                <a:pos x="wd2" y="hd2"/>
              </a:cxn>
              <a:cxn ang="16200000">
                <a:pos x="wd2" y="hd2"/>
              </a:cxn>
            </a:cxnLst>
            <a:rect l="0" t="0" r="r" b="b"/>
            <a:pathLst>
              <a:path w="21509" h="21600" extrusionOk="0">
                <a:moveTo>
                  <a:pt x="21497" y="0"/>
                </a:moveTo>
                <a:cubicBezTo>
                  <a:pt x="21600" y="588"/>
                  <a:pt x="21032" y="1200"/>
                  <a:pt x="19754" y="1523"/>
                </a:cubicBezTo>
                <a:lnTo>
                  <a:pt x="4834" y="5315"/>
                </a:lnTo>
                <a:cubicBezTo>
                  <a:pt x="3326" y="5699"/>
                  <a:pt x="1663" y="5892"/>
                  <a:pt x="0" y="5892"/>
                </a:cubicBezTo>
                <a:lnTo>
                  <a:pt x="0" y="21600"/>
                </a:lnTo>
                <a:cubicBezTo>
                  <a:pt x="1663" y="21600"/>
                  <a:pt x="3326" y="21407"/>
                  <a:pt x="4834" y="21023"/>
                </a:cubicBezTo>
                <a:lnTo>
                  <a:pt x="19754" y="17232"/>
                </a:lnTo>
                <a:cubicBezTo>
                  <a:pt x="20562" y="17028"/>
                  <a:pt x="21084" y="16707"/>
                  <a:pt x="21336" y="16350"/>
                </a:cubicBezTo>
                <a:lnTo>
                  <a:pt x="21508" y="16350"/>
                </a:lnTo>
                <a:lnTo>
                  <a:pt x="21508" y="0"/>
                </a:lnTo>
                <a:lnTo>
                  <a:pt x="21497" y="0"/>
                </a:lnTo>
                <a:close/>
              </a:path>
            </a:pathLst>
          </a:custGeom>
          <a:solidFill>
            <a:srgbClr val="BF9000"/>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79" name="Shape">
            <a:extLst>
              <a:ext uri="{FF2B5EF4-FFF2-40B4-BE49-F238E27FC236}">
                <a16:creationId xmlns:a16="http://schemas.microsoft.com/office/drawing/2014/main" xmlns="" id="{0A99F52B-196A-4852-AF24-E6A414C6AECB}"/>
              </a:ext>
            </a:extLst>
          </p:cNvPr>
          <p:cNvSpPr/>
          <p:nvPr/>
        </p:nvSpPr>
        <p:spPr>
          <a:xfrm>
            <a:off x="390655" y="2246323"/>
            <a:ext cx="426702" cy="635720"/>
          </a:xfrm>
          <a:custGeom>
            <a:avLst/>
            <a:gdLst/>
            <a:ahLst/>
            <a:cxnLst>
              <a:cxn ang="0">
                <a:pos x="wd2" y="hd2"/>
              </a:cxn>
              <a:cxn ang="5400000">
                <a:pos x="wd2" y="hd2"/>
              </a:cxn>
              <a:cxn ang="10800000">
                <a:pos x="wd2" y="hd2"/>
              </a:cxn>
              <a:cxn ang="16200000">
                <a:pos x="wd2" y="hd2"/>
              </a:cxn>
            </a:cxnLst>
            <a:rect l="0" t="0" r="r" b="b"/>
            <a:pathLst>
              <a:path w="21509" h="21600" extrusionOk="0">
                <a:moveTo>
                  <a:pt x="16675" y="5315"/>
                </a:moveTo>
                <a:lnTo>
                  <a:pt x="1755" y="1523"/>
                </a:lnTo>
                <a:cubicBezTo>
                  <a:pt x="477" y="1197"/>
                  <a:pt x="-91" y="585"/>
                  <a:pt x="12" y="0"/>
                </a:cubicBezTo>
                <a:lnTo>
                  <a:pt x="1" y="0"/>
                </a:lnTo>
                <a:lnTo>
                  <a:pt x="1" y="16350"/>
                </a:lnTo>
                <a:lnTo>
                  <a:pt x="173" y="16350"/>
                </a:lnTo>
                <a:cubicBezTo>
                  <a:pt x="425" y="16707"/>
                  <a:pt x="947" y="17028"/>
                  <a:pt x="1755" y="17232"/>
                </a:cubicBezTo>
                <a:lnTo>
                  <a:pt x="16675" y="21023"/>
                </a:lnTo>
                <a:cubicBezTo>
                  <a:pt x="18183" y="21407"/>
                  <a:pt x="19846" y="21600"/>
                  <a:pt x="21509" y="21600"/>
                </a:cubicBezTo>
                <a:lnTo>
                  <a:pt x="21509" y="5892"/>
                </a:lnTo>
                <a:cubicBezTo>
                  <a:pt x="19846" y="5892"/>
                  <a:pt x="18183" y="5699"/>
                  <a:pt x="16675" y="5315"/>
                </a:cubicBezTo>
                <a:close/>
              </a:path>
            </a:pathLst>
          </a:custGeom>
          <a:solidFill>
            <a:srgbClr val="FA46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80" name="Shape">
            <a:extLst>
              <a:ext uri="{FF2B5EF4-FFF2-40B4-BE49-F238E27FC236}">
                <a16:creationId xmlns:a16="http://schemas.microsoft.com/office/drawing/2014/main" xmlns="" id="{8C4E6F9D-C809-4AC9-A888-AF2A41A9B588}"/>
              </a:ext>
            </a:extLst>
          </p:cNvPr>
          <p:cNvSpPr/>
          <p:nvPr/>
        </p:nvSpPr>
        <p:spPr>
          <a:xfrm>
            <a:off x="817340" y="2246323"/>
            <a:ext cx="426703" cy="635720"/>
          </a:xfrm>
          <a:custGeom>
            <a:avLst/>
            <a:gdLst/>
            <a:ahLst/>
            <a:cxnLst>
              <a:cxn ang="0">
                <a:pos x="wd2" y="hd2"/>
              </a:cxn>
              <a:cxn ang="5400000">
                <a:pos x="wd2" y="hd2"/>
              </a:cxn>
              <a:cxn ang="10800000">
                <a:pos x="wd2" y="hd2"/>
              </a:cxn>
              <a:cxn ang="16200000">
                <a:pos x="wd2" y="hd2"/>
              </a:cxn>
            </a:cxnLst>
            <a:rect l="0" t="0" r="r" b="b"/>
            <a:pathLst>
              <a:path w="21509" h="21600" extrusionOk="0">
                <a:moveTo>
                  <a:pt x="21497" y="0"/>
                </a:moveTo>
                <a:cubicBezTo>
                  <a:pt x="21600" y="588"/>
                  <a:pt x="21032" y="1200"/>
                  <a:pt x="19754" y="1523"/>
                </a:cubicBezTo>
                <a:lnTo>
                  <a:pt x="4834" y="5315"/>
                </a:lnTo>
                <a:cubicBezTo>
                  <a:pt x="3326" y="5699"/>
                  <a:pt x="1663" y="5892"/>
                  <a:pt x="0" y="5892"/>
                </a:cubicBezTo>
                <a:lnTo>
                  <a:pt x="0" y="21600"/>
                </a:lnTo>
                <a:cubicBezTo>
                  <a:pt x="1663" y="21600"/>
                  <a:pt x="3326" y="21407"/>
                  <a:pt x="4834" y="21023"/>
                </a:cubicBezTo>
                <a:lnTo>
                  <a:pt x="19754" y="17232"/>
                </a:lnTo>
                <a:cubicBezTo>
                  <a:pt x="20562" y="17025"/>
                  <a:pt x="21084" y="16707"/>
                  <a:pt x="21336" y="16350"/>
                </a:cubicBezTo>
                <a:lnTo>
                  <a:pt x="21508" y="16350"/>
                </a:lnTo>
                <a:lnTo>
                  <a:pt x="21508" y="0"/>
                </a:lnTo>
                <a:lnTo>
                  <a:pt x="21497" y="0"/>
                </a:lnTo>
                <a:close/>
              </a:path>
            </a:pathLst>
          </a:custGeom>
          <a:solidFill>
            <a:srgbClr val="C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81" name="Shape">
            <a:extLst>
              <a:ext uri="{FF2B5EF4-FFF2-40B4-BE49-F238E27FC236}">
                <a16:creationId xmlns:a16="http://schemas.microsoft.com/office/drawing/2014/main" xmlns="" id="{4C62ADB2-045E-47E0-B6B2-FDDD8EC5AFCB}"/>
              </a:ext>
            </a:extLst>
          </p:cNvPr>
          <p:cNvSpPr/>
          <p:nvPr/>
        </p:nvSpPr>
        <p:spPr>
          <a:xfrm>
            <a:off x="390655" y="1633208"/>
            <a:ext cx="426702" cy="635720"/>
          </a:xfrm>
          <a:custGeom>
            <a:avLst/>
            <a:gdLst/>
            <a:ahLst/>
            <a:cxnLst>
              <a:cxn ang="0">
                <a:pos x="wd2" y="hd2"/>
              </a:cxn>
              <a:cxn ang="5400000">
                <a:pos x="wd2" y="hd2"/>
              </a:cxn>
              <a:cxn ang="10800000">
                <a:pos x="wd2" y="hd2"/>
              </a:cxn>
              <a:cxn ang="16200000">
                <a:pos x="wd2" y="hd2"/>
              </a:cxn>
            </a:cxnLst>
            <a:rect l="0" t="0" r="r" b="b"/>
            <a:pathLst>
              <a:path w="21509" h="21600" extrusionOk="0">
                <a:moveTo>
                  <a:pt x="16675" y="5315"/>
                </a:moveTo>
                <a:lnTo>
                  <a:pt x="1755" y="1523"/>
                </a:lnTo>
                <a:cubicBezTo>
                  <a:pt x="477" y="1197"/>
                  <a:pt x="-91" y="585"/>
                  <a:pt x="12" y="0"/>
                </a:cubicBezTo>
                <a:lnTo>
                  <a:pt x="1" y="0"/>
                </a:lnTo>
                <a:lnTo>
                  <a:pt x="1" y="16350"/>
                </a:lnTo>
                <a:lnTo>
                  <a:pt x="173" y="16350"/>
                </a:lnTo>
                <a:cubicBezTo>
                  <a:pt x="425" y="16707"/>
                  <a:pt x="947" y="17028"/>
                  <a:pt x="1755" y="17232"/>
                </a:cubicBezTo>
                <a:lnTo>
                  <a:pt x="16675" y="21023"/>
                </a:lnTo>
                <a:cubicBezTo>
                  <a:pt x="18183" y="21407"/>
                  <a:pt x="19846" y="21600"/>
                  <a:pt x="21509" y="21600"/>
                </a:cubicBezTo>
                <a:lnTo>
                  <a:pt x="21509" y="5892"/>
                </a:lnTo>
                <a:cubicBezTo>
                  <a:pt x="19846" y="5892"/>
                  <a:pt x="18183" y="5701"/>
                  <a:pt x="16675" y="5315"/>
                </a:cubicBezTo>
                <a:close/>
              </a:path>
            </a:pathLst>
          </a:custGeom>
          <a:solidFill>
            <a:srgbClr val="0067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82" name="Shape">
            <a:extLst>
              <a:ext uri="{FF2B5EF4-FFF2-40B4-BE49-F238E27FC236}">
                <a16:creationId xmlns:a16="http://schemas.microsoft.com/office/drawing/2014/main" xmlns="" id="{DBB3568A-2476-42C6-8536-B57FEF168DED}"/>
              </a:ext>
            </a:extLst>
          </p:cNvPr>
          <p:cNvSpPr/>
          <p:nvPr/>
        </p:nvSpPr>
        <p:spPr>
          <a:xfrm>
            <a:off x="817340" y="1633208"/>
            <a:ext cx="426703" cy="635720"/>
          </a:xfrm>
          <a:custGeom>
            <a:avLst/>
            <a:gdLst/>
            <a:ahLst/>
            <a:cxnLst>
              <a:cxn ang="0">
                <a:pos x="wd2" y="hd2"/>
              </a:cxn>
              <a:cxn ang="5400000">
                <a:pos x="wd2" y="hd2"/>
              </a:cxn>
              <a:cxn ang="10800000">
                <a:pos x="wd2" y="hd2"/>
              </a:cxn>
              <a:cxn ang="16200000">
                <a:pos x="wd2" y="hd2"/>
              </a:cxn>
            </a:cxnLst>
            <a:rect l="0" t="0" r="r" b="b"/>
            <a:pathLst>
              <a:path w="21509" h="21600" extrusionOk="0">
                <a:moveTo>
                  <a:pt x="21497" y="0"/>
                </a:moveTo>
                <a:cubicBezTo>
                  <a:pt x="21600" y="588"/>
                  <a:pt x="21032" y="1200"/>
                  <a:pt x="19754" y="1523"/>
                </a:cubicBezTo>
                <a:lnTo>
                  <a:pt x="4834" y="5315"/>
                </a:lnTo>
                <a:cubicBezTo>
                  <a:pt x="3326" y="5699"/>
                  <a:pt x="1663" y="5892"/>
                  <a:pt x="0" y="5892"/>
                </a:cubicBezTo>
                <a:lnTo>
                  <a:pt x="0" y="21600"/>
                </a:lnTo>
                <a:cubicBezTo>
                  <a:pt x="1663" y="21600"/>
                  <a:pt x="3326" y="21407"/>
                  <a:pt x="4834" y="21023"/>
                </a:cubicBezTo>
                <a:lnTo>
                  <a:pt x="19754" y="17232"/>
                </a:lnTo>
                <a:cubicBezTo>
                  <a:pt x="20562" y="17028"/>
                  <a:pt x="21084" y="16707"/>
                  <a:pt x="21336" y="16350"/>
                </a:cubicBezTo>
                <a:lnTo>
                  <a:pt x="21508" y="16350"/>
                </a:lnTo>
                <a:lnTo>
                  <a:pt x="21508" y="0"/>
                </a:lnTo>
                <a:lnTo>
                  <a:pt x="21497" y="0"/>
                </a:ln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83" name="TextBox 82">
            <a:extLst>
              <a:ext uri="{FF2B5EF4-FFF2-40B4-BE49-F238E27FC236}">
                <a16:creationId xmlns:a16="http://schemas.microsoft.com/office/drawing/2014/main" xmlns="" id="{F8CB80BC-3E68-4572-94B4-80DBAE8C66B7}"/>
              </a:ext>
            </a:extLst>
          </p:cNvPr>
          <p:cNvSpPr txBox="1"/>
          <p:nvPr/>
        </p:nvSpPr>
        <p:spPr>
          <a:xfrm>
            <a:off x="343639" y="1774845"/>
            <a:ext cx="518757" cy="407419"/>
          </a:xfrm>
          <a:prstGeom prst="rect">
            <a:avLst/>
          </a:prstGeom>
        </p:spPr>
        <p:txBody>
          <a:bodyPr wrap="square" anchor="ctr">
            <a:noAutofit/>
            <a:scene3d>
              <a:camera prst="perspectiveHeroicExtremeLeftFacing">
                <a:rot lat="1200000" lon="2358725" rev="0"/>
              </a:camera>
              <a:lightRig rig="threePt" dir="t"/>
            </a:scene3d>
          </a:bodyPr>
          <a:lstStyle>
            <a:defPPr>
              <a:defRPr lang="en-US"/>
            </a:defPPr>
            <a:lvl1pPr algn="ctr">
              <a:defRPr sz="3600">
                <a:solidFill>
                  <a:schemeClr val="bg1"/>
                </a:solidFill>
                <a:effectLst>
                  <a:outerShdw blurRad="38100" dist="38100" dir="2700000" algn="tl">
                    <a:srgbClr val="000000">
                      <a:alpha val="43137"/>
                    </a:srgbClr>
                  </a:outerShdw>
                </a:effectLst>
                <a:latin typeface="Open Sans Extrabold" panose="020B0906030804020204" pitchFamily="34" charset="0"/>
                <a:ea typeface="Open Sans Extrabold" panose="020B0906030804020204" pitchFamily="34" charset="0"/>
                <a:cs typeface="Open Sans Extrabold" panose="020B0906030804020204"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white"/>
                </a:solidFill>
                <a:effectLst/>
                <a:uLnTx/>
                <a:uFillTx/>
                <a:latin typeface="Arial" panose="020B0604020202020204" pitchFamily="34" charset="0"/>
                <a:ea typeface="Open Sans Extrabold" panose="020B0906030804020204" pitchFamily="34" charset="0"/>
                <a:cs typeface="Arial" panose="020B0604020202020204" pitchFamily="34" charset="0"/>
              </a:rPr>
              <a:t>01</a:t>
            </a:r>
          </a:p>
        </p:txBody>
      </p:sp>
      <p:sp>
        <p:nvSpPr>
          <p:cNvPr id="84" name="TextBox 83">
            <a:extLst>
              <a:ext uri="{FF2B5EF4-FFF2-40B4-BE49-F238E27FC236}">
                <a16:creationId xmlns:a16="http://schemas.microsoft.com/office/drawing/2014/main" xmlns="" id="{1143F461-7594-4B97-AD68-5CC0BB2F18D0}"/>
              </a:ext>
            </a:extLst>
          </p:cNvPr>
          <p:cNvSpPr txBox="1"/>
          <p:nvPr/>
        </p:nvSpPr>
        <p:spPr>
          <a:xfrm>
            <a:off x="343639" y="2391085"/>
            <a:ext cx="518757" cy="407419"/>
          </a:xfrm>
          <a:prstGeom prst="rect">
            <a:avLst/>
          </a:prstGeom>
        </p:spPr>
        <p:txBody>
          <a:bodyPr wrap="square" anchor="ctr">
            <a:noAutofit/>
            <a:scene3d>
              <a:camera prst="perspectiveHeroicExtremeLeftFacing">
                <a:rot lat="1200000" lon="2358725" rev="0"/>
              </a:camera>
              <a:lightRig rig="threePt" dir="t"/>
            </a:scene3d>
          </a:bodyPr>
          <a:lstStyle>
            <a:defPPr>
              <a:defRPr lang="en-US"/>
            </a:defPPr>
            <a:lvl1pPr algn="ctr">
              <a:defRPr sz="3600">
                <a:solidFill>
                  <a:schemeClr val="bg1"/>
                </a:solidFill>
                <a:effectLst>
                  <a:outerShdw blurRad="38100" dist="38100" dir="2700000" algn="tl">
                    <a:srgbClr val="000000">
                      <a:alpha val="43137"/>
                    </a:srgbClr>
                  </a:outerShdw>
                </a:effectLst>
                <a:latin typeface="Open Sans Extrabold" panose="020B0906030804020204" pitchFamily="34" charset="0"/>
                <a:ea typeface="Open Sans Extrabold" panose="020B0906030804020204" pitchFamily="34" charset="0"/>
                <a:cs typeface="Open Sans Extrabold" panose="020B0906030804020204"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white"/>
                </a:solidFill>
                <a:effectLst/>
                <a:uLnTx/>
                <a:uFillTx/>
                <a:latin typeface="Arial" panose="020B0604020202020204" pitchFamily="34" charset="0"/>
                <a:ea typeface="Open Sans Extrabold" panose="020B0906030804020204" pitchFamily="34" charset="0"/>
                <a:cs typeface="Arial" panose="020B0604020202020204" pitchFamily="34" charset="0"/>
              </a:rPr>
              <a:t>02</a:t>
            </a:r>
          </a:p>
        </p:txBody>
      </p:sp>
      <p:sp>
        <p:nvSpPr>
          <p:cNvPr id="85" name="TextBox 84">
            <a:extLst>
              <a:ext uri="{FF2B5EF4-FFF2-40B4-BE49-F238E27FC236}">
                <a16:creationId xmlns:a16="http://schemas.microsoft.com/office/drawing/2014/main" xmlns="" id="{425C57C2-0FB5-48C3-BDBF-78313BF4E304}"/>
              </a:ext>
            </a:extLst>
          </p:cNvPr>
          <p:cNvSpPr txBox="1"/>
          <p:nvPr/>
        </p:nvSpPr>
        <p:spPr>
          <a:xfrm>
            <a:off x="343639" y="3007323"/>
            <a:ext cx="518757" cy="407419"/>
          </a:xfrm>
          <a:prstGeom prst="rect">
            <a:avLst/>
          </a:prstGeom>
        </p:spPr>
        <p:txBody>
          <a:bodyPr wrap="square" anchor="ctr">
            <a:noAutofit/>
            <a:scene3d>
              <a:camera prst="perspectiveHeroicExtremeLeftFacing">
                <a:rot lat="1200000" lon="2358725" rev="0"/>
              </a:camera>
              <a:lightRig rig="threePt" dir="t"/>
            </a:scene3d>
          </a:bodyPr>
          <a:lstStyle>
            <a:defPPr>
              <a:defRPr lang="en-US"/>
            </a:defPPr>
            <a:lvl1pPr algn="ctr">
              <a:defRPr sz="3600">
                <a:solidFill>
                  <a:schemeClr val="bg1"/>
                </a:solidFill>
                <a:effectLst>
                  <a:outerShdw blurRad="38100" dist="38100" dir="2700000" algn="tl">
                    <a:srgbClr val="000000">
                      <a:alpha val="43137"/>
                    </a:srgbClr>
                  </a:outerShdw>
                </a:effectLst>
                <a:latin typeface="Open Sans Extrabold" panose="020B0906030804020204" pitchFamily="34" charset="0"/>
                <a:ea typeface="Open Sans Extrabold" panose="020B0906030804020204" pitchFamily="34" charset="0"/>
                <a:cs typeface="Open Sans Extrabold" panose="020B0906030804020204"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white"/>
                </a:solidFill>
                <a:effectLst/>
                <a:uLnTx/>
                <a:uFillTx/>
                <a:latin typeface="Arial" panose="020B0604020202020204" pitchFamily="34" charset="0"/>
                <a:ea typeface="Open Sans Extrabold" panose="020B0906030804020204" pitchFamily="34" charset="0"/>
                <a:cs typeface="Arial" panose="020B0604020202020204" pitchFamily="34" charset="0"/>
              </a:rPr>
              <a:t>03</a:t>
            </a:r>
          </a:p>
        </p:txBody>
      </p:sp>
      <p:sp>
        <p:nvSpPr>
          <p:cNvPr id="86" name="TextBox 85">
            <a:extLst>
              <a:ext uri="{FF2B5EF4-FFF2-40B4-BE49-F238E27FC236}">
                <a16:creationId xmlns:a16="http://schemas.microsoft.com/office/drawing/2014/main" xmlns="" id="{A38E34E9-CE10-47CC-ACC1-2D88E1F64589}"/>
              </a:ext>
            </a:extLst>
          </p:cNvPr>
          <p:cNvSpPr txBox="1"/>
          <p:nvPr/>
        </p:nvSpPr>
        <p:spPr>
          <a:xfrm>
            <a:off x="343639" y="3623561"/>
            <a:ext cx="518757" cy="407419"/>
          </a:xfrm>
          <a:prstGeom prst="rect">
            <a:avLst/>
          </a:prstGeom>
        </p:spPr>
        <p:txBody>
          <a:bodyPr wrap="square" lIns="0" rIns="0" anchor="ctr">
            <a:noAutofit/>
            <a:scene3d>
              <a:camera prst="perspectiveHeroicExtremeLeftFacing">
                <a:rot lat="1200000" lon="2358725" rev="0"/>
              </a:camera>
              <a:lightRig rig="threePt" dir="t"/>
            </a:scene3d>
          </a:bodyPr>
          <a:lstStyle>
            <a:defPPr>
              <a:defRPr lang="en-US"/>
            </a:defPPr>
            <a:lvl1pPr algn="ctr">
              <a:defRPr sz="3600">
                <a:solidFill>
                  <a:schemeClr val="bg1"/>
                </a:solidFill>
                <a:effectLst>
                  <a:outerShdw blurRad="38100" dist="38100" dir="2700000" algn="tl">
                    <a:srgbClr val="000000">
                      <a:alpha val="43137"/>
                    </a:srgbClr>
                  </a:outerShdw>
                </a:effectLst>
                <a:latin typeface="Open Sans Extrabold" panose="020B0906030804020204" pitchFamily="34" charset="0"/>
                <a:ea typeface="Open Sans Extrabold" panose="020B0906030804020204" pitchFamily="34" charset="0"/>
                <a:cs typeface="Open Sans Extrabold" panose="020B0906030804020204"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white"/>
                </a:solidFill>
                <a:effectLst/>
                <a:uLnTx/>
                <a:uFillTx/>
                <a:latin typeface="Arial" panose="020B0604020202020204" pitchFamily="34" charset="0"/>
                <a:ea typeface="Open Sans Extrabold" panose="020B0906030804020204" pitchFamily="34" charset="0"/>
                <a:cs typeface="Arial" panose="020B0604020202020204" pitchFamily="34" charset="0"/>
              </a:rPr>
              <a:t>04</a:t>
            </a:r>
          </a:p>
        </p:txBody>
      </p:sp>
      <p:sp>
        <p:nvSpPr>
          <p:cNvPr id="87" name="TextBox 86">
            <a:extLst>
              <a:ext uri="{FF2B5EF4-FFF2-40B4-BE49-F238E27FC236}">
                <a16:creationId xmlns:a16="http://schemas.microsoft.com/office/drawing/2014/main" xmlns="" id="{1F97BD56-63CA-4900-8568-B29578106438}"/>
              </a:ext>
            </a:extLst>
          </p:cNvPr>
          <p:cNvSpPr txBox="1"/>
          <p:nvPr/>
        </p:nvSpPr>
        <p:spPr>
          <a:xfrm>
            <a:off x="343639" y="4239800"/>
            <a:ext cx="518757" cy="407419"/>
          </a:xfrm>
          <a:prstGeom prst="rect">
            <a:avLst/>
          </a:prstGeom>
        </p:spPr>
        <p:txBody>
          <a:bodyPr wrap="square" lIns="0" rIns="0" anchor="ctr">
            <a:noAutofit/>
            <a:scene3d>
              <a:camera prst="perspectiveHeroicExtremeLeftFacing">
                <a:rot lat="1200000" lon="2358725" rev="0"/>
              </a:camera>
              <a:lightRig rig="threePt" dir="t"/>
            </a:scene3d>
          </a:bodyPr>
          <a:lstStyle>
            <a:defPPr>
              <a:defRPr lang="en-US"/>
            </a:defPPr>
            <a:lvl1pPr algn="ctr">
              <a:defRPr sz="3600">
                <a:solidFill>
                  <a:schemeClr val="bg1"/>
                </a:solidFill>
                <a:effectLst>
                  <a:outerShdw blurRad="38100" dist="38100" dir="2700000" algn="tl">
                    <a:srgbClr val="000000">
                      <a:alpha val="43137"/>
                    </a:srgbClr>
                  </a:outerShdw>
                </a:effectLst>
                <a:latin typeface="Open Sans Extrabold" panose="020B0906030804020204" pitchFamily="34" charset="0"/>
                <a:ea typeface="Open Sans Extrabold" panose="020B0906030804020204" pitchFamily="34" charset="0"/>
                <a:cs typeface="Open Sans Extrabold" panose="020B0906030804020204"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white"/>
                </a:solidFill>
                <a:effectLst/>
                <a:uLnTx/>
                <a:uFillTx/>
                <a:latin typeface="Arial" panose="020B0604020202020204" pitchFamily="34" charset="0"/>
                <a:ea typeface="Open Sans Extrabold" panose="020B0906030804020204" pitchFamily="34" charset="0"/>
                <a:cs typeface="Arial" panose="020B0604020202020204" pitchFamily="34" charset="0"/>
              </a:rPr>
              <a:t>05</a:t>
            </a:r>
          </a:p>
        </p:txBody>
      </p:sp>
      <p:pic>
        <p:nvPicPr>
          <p:cNvPr id="23" name="Picture 22">
            <a:extLst>
              <a:ext uri="{FF2B5EF4-FFF2-40B4-BE49-F238E27FC236}">
                <a16:creationId xmlns:a16="http://schemas.microsoft.com/office/drawing/2014/main" xmlns="" id="{64FDF40F-6CEE-457A-90B8-E8C8C5400751}"/>
              </a:ext>
            </a:extLst>
          </p:cNvPr>
          <p:cNvPicPr>
            <a:picLocks noChangeAspect="1"/>
          </p:cNvPicPr>
          <p:nvPr/>
        </p:nvPicPr>
        <p:blipFill rotWithShape="1">
          <a:blip r:embed="rId5"/>
          <a:srcRect t="58823" r="-13931"/>
          <a:stretch/>
        </p:blipFill>
        <p:spPr>
          <a:xfrm>
            <a:off x="538824" y="4880102"/>
            <a:ext cx="629457" cy="1246694"/>
          </a:xfrm>
          <a:prstGeom prst="rect">
            <a:avLst/>
          </a:prstGeom>
        </p:spPr>
      </p:pic>
      <p:sp>
        <p:nvSpPr>
          <p:cNvPr id="102" name="Shape">
            <a:extLst>
              <a:ext uri="{FF2B5EF4-FFF2-40B4-BE49-F238E27FC236}">
                <a16:creationId xmlns:a16="http://schemas.microsoft.com/office/drawing/2014/main" xmlns="" id="{4F320E35-EA23-4760-9F96-74E5A089EF9F}"/>
              </a:ext>
            </a:extLst>
          </p:cNvPr>
          <p:cNvSpPr/>
          <p:nvPr/>
        </p:nvSpPr>
        <p:spPr>
          <a:xfrm>
            <a:off x="385960" y="4776192"/>
            <a:ext cx="426702" cy="635720"/>
          </a:xfrm>
          <a:custGeom>
            <a:avLst/>
            <a:gdLst/>
            <a:ahLst/>
            <a:cxnLst>
              <a:cxn ang="0">
                <a:pos x="wd2" y="hd2"/>
              </a:cxn>
              <a:cxn ang="5400000">
                <a:pos x="wd2" y="hd2"/>
              </a:cxn>
              <a:cxn ang="10800000">
                <a:pos x="wd2" y="hd2"/>
              </a:cxn>
              <a:cxn ang="16200000">
                <a:pos x="wd2" y="hd2"/>
              </a:cxn>
            </a:cxnLst>
            <a:rect l="0" t="0" r="r" b="b"/>
            <a:pathLst>
              <a:path w="21509" h="21600" extrusionOk="0">
                <a:moveTo>
                  <a:pt x="16675" y="5315"/>
                </a:moveTo>
                <a:lnTo>
                  <a:pt x="1755" y="1523"/>
                </a:lnTo>
                <a:cubicBezTo>
                  <a:pt x="477" y="1200"/>
                  <a:pt x="-91" y="585"/>
                  <a:pt x="12" y="0"/>
                </a:cubicBezTo>
                <a:lnTo>
                  <a:pt x="1" y="0"/>
                </a:lnTo>
                <a:lnTo>
                  <a:pt x="1" y="16350"/>
                </a:lnTo>
                <a:lnTo>
                  <a:pt x="173" y="16350"/>
                </a:lnTo>
                <a:cubicBezTo>
                  <a:pt x="425" y="16707"/>
                  <a:pt x="947" y="17028"/>
                  <a:pt x="1755" y="17232"/>
                </a:cubicBezTo>
                <a:lnTo>
                  <a:pt x="16675" y="21023"/>
                </a:lnTo>
                <a:cubicBezTo>
                  <a:pt x="18183" y="21407"/>
                  <a:pt x="19846" y="21600"/>
                  <a:pt x="21509" y="21600"/>
                </a:cubicBezTo>
                <a:lnTo>
                  <a:pt x="21509" y="5892"/>
                </a:lnTo>
                <a:cubicBezTo>
                  <a:pt x="19846" y="5892"/>
                  <a:pt x="18183" y="5699"/>
                  <a:pt x="16675" y="5315"/>
                </a:cubicBezTo>
                <a:close/>
              </a:path>
            </a:pathLst>
          </a:custGeom>
          <a:solidFill>
            <a:srgbClr val="38C6F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103" name="Shape">
            <a:extLst>
              <a:ext uri="{FF2B5EF4-FFF2-40B4-BE49-F238E27FC236}">
                <a16:creationId xmlns:a16="http://schemas.microsoft.com/office/drawing/2014/main" xmlns="" id="{BA9D5F4F-558B-47CC-AEB7-E3854587125B}"/>
              </a:ext>
            </a:extLst>
          </p:cNvPr>
          <p:cNvSpPr/>
          <p:nvPr/>
        </p:nvSpPr>
        <p:spPr>
          <a:xfrm>
            <a:off x="812645" y="4776194"/>
            <a:ext cx="426703" cy="635720"/>
          </a:xfrm>
          <a:custGeom>
            <a:avLst/>
            <a:gdLst/>
            <a:ahLst/>
            <a:cxnLst>
              <a:cxn ang="0">
                <a:pos x="wd2" y="hd2"/>
              </a:cxn>
              <a:cxn ang="5400000">
                <a:pos x="wd2" y="hd2"/>
              </a:cxn>
              <a:cxn ang="10800000">
                <a:pos x="wd2" y="hd2"/>
              </a:cxn>
              <a:cxn ang="16200000">
                <a:pos x="wd2" y="hd2"/>
              </a:cxn>
            </a:cxnLst>
            <a:rect l="0" t="0" r="r" b="b"/>
            <a:pathLst>
              <a:path w="21509" h="21600" extrusionOk="0">
                <a:moveTo>
                  <a:pt x="21497" y="0"/>
                </a:moveTo>
                <a:cubicBezTo>
                  <a:pt x="21600" y="588"/>
                  <a:pt x="21032" y="1200"/>
                  <a:pt x="19754" y="1523"/>
                </a:cubicBezTo>
                <a:lnTo>
                  <a:pt x="4834" y="5315"/>
                </a:lnTo>
                <a:cubicBezTo>
                  <a:pt x="3326" y="5699"/>
                  <a:pt x="1663" y="5892"/>
                  <a:pt x="0" y="5892"/>
                </a:cubicBezTo>
                <a:lnTo>
                  <a:pt x="0" y="21600"/>
                </a:lnTo>
                <a:cubicBezTo>
                  <a:pt x="1663" y="21600"/>
                  <a:pt x="3326" y="21407"/>
                  <a:pt x="4834" y="21023"/>
                </a:cubicBezTo>
                <a:lnTo>
                  <a:pt x="19754" y="17232"/>
                </a:lnTo>
                <a:cubicBezTo>
                  <a:pt x="20562" y="17025"/>
                  <a:pt x="21084" y="16707"/>
                  <a:pt x="21336" y="16350"/>
                </a:cubicBezTo>
                <a:lnTo>
                  <a:pt x="21508" y="16350"/>
                </a:lnTo>
                <a:lnTo>
                  <a:pt x="21508" y="0"/>
                </a:lnTo>
                <a:lnTo>
                  <a:pt x="21497" y="0"/>
                </a:lnTo>
                <a:close/>
              </a:path>
            </a:pathLst>
          </a:custGeom>
          <a:solidFill>
            <a:schemeClr val="accent5">
              <a:lumMod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104" name="TextBox 103">
            <a:extLst>
              <a:ext uri="{FF2B5EF4-FFF2-40B4-BE49-F238E27FC236}">
                <a16:creationId xmlns:a16="http://schemas.microsoft.com/office/drawing/2014/main" xmlns="" id="{925A39FA-5AA3-4497-BD62-F8264A3A932E}"/>
              </a:ext>
            </a:extLst>
          </p:cNvPr>
          <p:cNvSpPr txBox="1"/>
          <p:nvPr/>
        </p:nvSpPr>
        <p:spPr>
          <a:xfrm>
            <a:off x="338944" y="4901865"/>
            <a:ext cx="518757" cy="407419"/>
          </a:xfrm>
          <a:prstGeom prst="rect">
            <a:avLst/>
          </a:prstGeom>
        </p:spPr>
        <p:txBody>
          <a:bodyPr wrap="square" lIns="0" rIns="0" anchor="ctr">
            <a:noAutofit/>
            <a:scene3d>
              <a:camera prst="perspectiveHeroicExtremeLeftFacing">
                <a:rot lat="1200000" lon="2358725" rev="0"/>
              </a:camera>
              <a:lightRig rig="threePt" dir="t"/>
            </a:scene3d>
          </a:bodyPr>
          <a:lstStyle>
            <a:defPPr>
              <a:defRPr lang="en-US"/>
            </a:defPPr>
            <a:lvl1pPr algn="ctr">
              <a:defRPr sz="3600">
                <a:solidFill>
                  <a:schemeClr val="bg1"/>
                </a:solidFill>
                <a:effectLst>
                  <a:outerShdw blurRad="38100" dist="38100" dir="2700000" algn="tl">
                    <a:srgbClr val="000000">
                      <a:alpha val="43137"/>
                    </a:srgbClr>
                  </a:outerShdw>
                </a:effectLst>
                <a:latin typeface="Open Sans Extrabold" panose="020B0906030804020204" pitchFamily="34" charset="0"/>
                <a:ea typeface="Open Sans Extrabold" panose="020B0906030804020204" pitchFamily="34" charset="0"/>
                <a:cs typeface="Open Sans Extrabold" panose="020B0906030804020204"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white"/>
                </a:solidFill>
                <a:effectLst/>
                <a:uLnTx/>
                <a:uFillTx/>
                <a:latin typeface="Arial" panose="020B0604020202020204" pitchFamily="34" charset="0"/>
                <a:ea typeface="Open Sans Extrabold" panose="020B0906030804020204" pitchFamily="34" charset="0"/>
                <a:cs typeface="Arial" panose="020B0604020202020204" pitchFamily="34" charset="0"/>
              </a:rPr>
              <a:t>06</a:t>
            </a:r>
          </a:p>
        </p:txBody>
      </p:sp>
      <p:sp>
        <p:nvSpPr>
          <p:cNvPr id="106" name="Shape">
            <a:extLst>
              <a:ext uri="{FF2B5EF4-FFF2-40B4-BE49-F238E27FC236}">
                <a16:creationId xmlns:a16="http://schemas.microsoft.com/office/drawing/2014/main" xmlns="" id="{D57CA7FC-7759-417B-B404-179935B15FB3}"/>
              </a:ext>
            </a:extLst>
          </p:cNvPr>
          <p:cNvSpPr/>
          <p:nvPr/>
        </p:nvSpPr>
        <p:spPr>
          <a:xfrm>
            <a:off x="378405" y="5387641"/>
            <a:ext cx="426702" cy="635720"/>
          </a:xfrm>
          <a:custGeom>
            <a:avLst/>
            <a:gdLst/>
            <a:ahLst/>
            <a:cxnLst>
              <a:cxn ang="0">
                <a:pos x="wd2" y="hd2"/>
              </a:cxn>
              <a:cxn ang="5400000">
                <a:pos x="wd2" y="hd2"/>
              </a:cxn>
              <a:cxn ang="10800000">
                <a:pos x="wd2" y="hd2"/>
              </a:cxn>
              <a:cxn ang="16200000">
                <a:pos x="wd2" y="hd2"/>
              </a:cxn>
            </a:cxnLst>
            <a:rect l="0" t="0" r="r" b="b"/>
            <a:pathLst>
              <a:path w="21509" h="21600" extrusionOk="0">
                <a:moveTo>
                  <a:pt x="16675" y="5315"/>
                </a:moveTo>
                <a:lnTo>
                  <a:pt x="1755" y="1523"/>
                </a:lnTo>
                <a:cubicBezTo>
                  <a:pt x="477" y="1200"/>
                  <a:pt x="-91" y="585"/>
                  <a:pt x="12" y="0"/>
                </a:cubicBezTo>
                <a:lnTo>
                  <a:pt x="1" y="0"/>
                </a:lnTo>
                <a:lnTo>
                  <a:pt x="1" y="16350"/>
                </a:lnTo>
                <a:lnTo>
                  <a:pt x="173" y="16350"/>
                </a:lnTo>
                <a:cubicBezTo>
                  <a:pt x="425" y="16707"/>
                  <a:pt x="947" y="17028"/>
                  <a:pt x="1755" y="17232"/>
                </a:cubicBezTo>
                <a:lnTo>
                  <a:pt x="16675" y="21023"/>
                </a:lnTo>
                <a:cubicBezTo>
                  <a:pt x="18183" y="21407"/>
                  <a:pt x="19846" y="21600"/>
                  <a:pt x="21509" y="21600"/>
                </a:cubicBezTo>
                <a:lnTo>
                  <a:pt x="21509" y="5892"/>
                </a:lnTo>
                <a:cubicBezTo>
                  <a:pt x="19846" y="5892"/>
                  <a:pt x="18183" y="5699"/>
                  <a:pt x="16675" y="5315"/>
                </a:cubicBezTo>
                <a:close/>
              </a:path>
            </a:pathLst>
          </a:custGeom>
          <a:solidFill>
            <a:srgbClr val="0067DE"/>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107" name="Shape">
            <a:extLst>
              <a:ext uri="{FF2B5EF4-FFF2-40B4-BE49-F238E27FC236}">
                <a16:creationId xmlns:a16="http://schemas.microsoft.com/office/drawing/2014/main" xmlns="" id="{1E323BCC-331C-4865-9FF9-6393314FFFC6}"/>
              </a:ext>
            </a:extLst>
          </p:cNvPr>
          <p:cNvSpPr/>
          <p:nvPr/>
        </p:nvSpPr>
        <p:spPr>
          <a:xfrm>
            <a:off x="805089" y="5387638"/>
            <a:ext cx="426703" cy="635720"/>
          </a:xfrm>
          <a:custGeom>
            <a:avLst/>
            <a:gdLst/>
            <a:ahLst/>
            <a:cxnLst>
              <a:cxn ang="0">
                <a:pos x="wd2" y="hd2"/>
              </a:cxn>
              <a:cxn ang="5400000">
                <a:pos x="wd2" y="hd2"/>
              </a:cxn>
              <a:cxn ang="10800000">
                <a:pos x="wd2" y="hd2"/>
              </a:cxn>
              <a:cxn ang="16200000">
                <a:pos x="wd2" y="hd2"/>
              </a:cxn>
            </a:cxnLst>
            <a:rect l="0" t="0" r="r" b="b"/>
            <a:pathLst>
              <a:path w="21509" h="21600" extrusionOk="0">
                <a:moveTo>
                  <a:pt x="21497" y="0"/>
                </a:moveTo>
                <a:cubicBezTo>
                  <a:pt x="21600" y="588"/>
                  <a:pt x="21032" y="1200"/>
                  <a:pt x="19754" y="1523"/>
                </a:cubicBezTo>
                <a:lnTo>
                  <a:pt x="4834" y="5315"/>
                </a:lnTo>
                <a:cubicBezTo>
                  <a:pt x="3326" y="5699"/>
                  <a:pt x="1663" y="5892"/>
                  <a:pt x="0" y="5892"/>
                </a:cubicBezTo>
                <a:lnTo>
                  <a:pt x="0" y="21600"/>
                </a:lnTo>
                <a:cubicBezTo>
                  <a:pt x="1663" y="21600"/>
                  <a:pt x="3326" y="21407"/>
                  <a:pt x="4834" y="21023"/>
                </a:cubicBezTo>
                <a:lnTo>
                  <a:pt x="19754" y="17232"/>
                </a:lnTo>
                <a:cubicBezTo>
                  <a:pt x="20562" y="17025"/>
                  <a:pt x="21084" y="16707"/>
                  <a:pt x="21336" y="16350"/>
                </a:cubicBezTo>
                <a:lnTo>
                  <a:pt x="21508" y="16350"/>
                </a:lnTo>
                <a:lnTo>
                  <a:pt x="21508" y="0"/>
                </a:lnTo>
                <a:lnTo>
                  <a:pt x="21497" y="0"/>
                </a:lnTo>
                <a:close/>
              </a:path>
            </a:pathLst>
          </a:custGeom>
          <a:solidFill>
            <a:srgbClr val="2F5597"/>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108" name="TextBox 107">
            <a:extLst>
              <a:ext uri="{FF2B5EF4-FFF2-40B4-BE49-F238E27FC236}">
                <a16:creationId xmlns:a16="http://schemas.microsoft.com/office/drawing/2014/main" xmlns="" id="{0D3259DE-D3C9-42B9-927C-F8A80C7CB881}"/>
              </a:ext>
            </a:extLst>
          </p:cNvPr>
          <p:cNvSpPr txBox="1"/>
          <p:nvPr/>
        </p:nvSpPr>
        <p:spPr>
          <a:xfrm>
            <a:off x="331389" y="5513315"/>
            <a:ext cx="518757" cy="407419"/>
          </a:xfrm>
          <a:prstGeom prst="rect">
            <a:avLst/>
          </a:prstGeom>
        </p:spPr>
        <p:txBody>
          <a:bodyPr wrap="square" lIns="0" rIns="0" anchor="ctr">
            <a:noAutofit/>
            <a:scene3d>
              <a:camera prst="perspectiveHeroicExtremeLeftFacing">
                <a:rot lat="1200000" lon="2358725" rev="0"/>
              </a:camera>
              <a:lightRig rig="threePt" dir="t"/>
            </a:scene3d>
          </a:bodyPr>
          <a:lstStyle>
            <a:defPPr>
              <a:defRPr lang="en-US"/>
            </a:defPPr>
            <a:lvl1pPr algn="ctr">
              <a:defRPr sz="3600">
                <a:solidFill>
                  <a:schemeClr val="bg1"/>
                </a:solidFill>
                <a:effectLst>
                  <a:outerShdw blurRad="38100" dist="38100" dir="2700000" algn="tl">
                    <a:srgbClr val="000000">
                      <a:alpha val="43137"/>
                    </a:srgbClr>
                  </a:outerShdw>
                </a:effectLst>
                <a:latin typeface="Open Sans Extrabold" panose="020B0906030804020204" pitchFamily="34" charset="0"/>
                <a:ea typeface="Open Sans Extrabold" panose="020B0906030804020204" pitchFamily="34" charset="0"/>
                <a:cs typeface="Open Sans Extrabold" panose="020B0906030804020204"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white"/>
                </a:solidFill>
                <a:effectLst/>
                <a:uLnTx/>
                <a:uFillTx/>
                <a:latin typeface="Arial" panose="020B0604020202020204" pitchFamily="34" charset="0"/>
                <a:ea typeface="Open Sans Extrabold" panose="020B0906030804020204" pitchFamily="34" charset="0"/>
                <a:cs typeface="Arial" panose="020B0604020202020204" pitchFamily="34" charset="0"/>
              </a:rPr>
              <a:t>07</a:t>
            </a:r>
          </a:p>
        </p:txBody>
      </p:sp>
      <p:grpSp>
        <p:nvGrpSpPr>
          <p:cNvPr id="31" name="Group 30">
            <a:extLst>
              <a:ext uri="{FF2B5EF4-FFF2-40B4-BE49-F238E27FC236}">
                <a16:creationId xmlns:a16="http://schemas.microsoft.com/office/drawing/2014/main" xmlns="" id="{B4CACF97-D0C7-4386-A362-7362DA94630A}"/>
              </a:ext>
            </a:extLst>
          </p:cNvPr>
          <p:cNvGrpSpPr/>
          <p:nvPr/>
        </p:nvGrpSpPr>
        <p:grpSpPr>
          <a:xfrm>
            <a:off x="1290951" y="5358847"/>
            <a:ext cx="4861390" cy="453142"/>
            <a:chOff x="1290951" y="5635224"/>
            <a:chExt cx="4861390" cy="453142"/>
          </a:xfrm>
        </p:grpSpPr>
        <p:sp>
          <p:nvSpPr>
            <p:cNvPr id="63" name="TextBox 62">
              <a:extLst>
                <a:ext uri="{FF2B5EF4-FFF2-40B4-BE49-F238E27FC236}">
                  <a16:creationId xmlns:a16="http://schemas.microsoft.com/office/drawing/2014/main" xmlns="" id="{D82EC76B-9CDE-49A9-B77C-CD06C19EB6D6}"/>
                </a:ext>
              </a:extLst>
            </p:cNvPr>
            <p:cNvSpPr txBox="1"/>
            <p:nvPr/>
          </p:nvSpPr>
          <p:spPr>
            <a:xfrm>
              <a:off x="2428245" y="5719034"/>
              <a:ext cx="372409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Compare arguments and variables</a:t>
              </a:r>
            </a:p>
          </p:txBody>
        </p:sp>
        <p:grpSp>
          <p:nvGrpSpPr>
            <p:cNvPr id="29" name="Group 28">
              <a:extLst>
                <a:ext uri="{FF2B5EF4-FFF2-40B4-BE49-F238E27FC236}">
                  <a16:creationId xmlns:a16="http://schemas.microsoft.com/office/drawing/2014/main" xmlns="" id="{9A020072-B5C7-4809-B8C5-7BD5F85C707C}"/>
                </a:ext>
              </a:extLst>
            </p:cNvPr>
            <p:cNvGrpSpPr/>
            <p:nvPr/>
          </p:nvGrpSpPr>
          <p:grpSpPr>
            <a:xfrm>
              <a:off x="1290951" y="5635224"/>
              <a:ext cx="1056872" cy="448056"/>
              <a:chOff x="1290951" y="5899923"/>
              <a:chExt cx="1056872" cy="448056"/>
            </a:xfrm>
          </p:grpSpPr>
          <p:cxnSp>
            <p:nvCxnSpPr>
              <p:cNvPr id="110" name="Straight Connector 109">
                <a:extLst>
                  <a:ext uri="{FF2B5EF4-FFF2-40B4-BE49-F238E27FC236}">
                    <a16:creationId xmlns:a16="http://schemas.microsoft.com/office/drawing/2014/main" xmlns="" id="{5125628E-F7F6-4C78-B744-1F37445FB836}"/>
                  </a:ext>
                </a:extLst>
              </p:cNvPr>
              <p:cNvCxnSpPr>
                <a:cxnSpLocks/>
              </p:cNvCxnSpPr>
              <p:nvPr/>
            </p:nvCxnSpPr>
            <p:spPr>
              <a:xfrm>
                <a:off x="2347823" y="5899923"/>
                <a:ext cx="0" cy="448056"/>
              </a:xfrm>
              <a:prstGeom prst="line">
                <a:avLst/>
              </a:prstGeom>
              <a:ln w="76200">
                <a:solidFill>
                  <a:srgbClr val="0067DE"/>
                </a:solidFill>
              </a:ln>
            </p:spPr>
            <p:style>
              <a:lnRef idx="1">
                <a:schemeClr val="accent1"/>
              </a:lnRef>
              <a:fillRef idx="0">
                <a:schemeClr val="accent1"/>
              </a:fillRef>
              <a:effectRef idx="0">
                <a:schemeClr val="accent1"/>
              </a:effectRef>
              <a:fontRef idx="minor">
                <a:schemeClr val="tx1"/>
              </a:fontRef>
            </p:style>
          </p:cxnSp>
          <p:cxnSp>
            <p:nvCxnSpPr>
              <p:cNvPr id="112" name="Straight Arrow Connector 111">
                <a:extLst>
                  <a:ext uri="{FF2B5EF4-FFF2-40B4-BE49-F238E27FC236}">
                    <a16:creationId xmlns:a16="http://schemas.microsoft.com/office/drawing/2014/main" xmlns="" id="{4130F6FE-2875-48B0-9773-F9B2FA694DAB}"/>
                  </a:ext>
                </a:extLst>
              </p:cNvPr>
              <p:cNvCxnSpPr>
                <a:cxnSpLocks/>
              </p:cNvCxnSpPr>
              <p:nvPr/>
            </p:nvCxnSpPr>
            <p:spPr>
              <a:xfrm flipV="1">
                <a:off x="1290951" y="6146080"/>
                <a:ext cx="914400" cy="5558"/>
              </a:xfrm>
              <a:prstGeom prst="straightConnector1">
                <a:avLst/>
              </a:prstGeom>
              <a:ln w="28575">
                <a:solidFill>
                  <a:schemeClr val="bg2">
                    <a:lumMod val="5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grpSp>
      </p:grpSp>
      <p:grpSp>
        <p:nvGrpSpPr>
          <p:cNvPr id="20" name="Group 19">
            <a:extLst>
              <a:ext uri="{FF2B5EF4-FFF2-40B4-BE49-F238E27FC236}">
                <a16:creationId xmlns:a16="http://schemas.microsoft.com/office/drawing/2014/main" xmlns="" id="{3BAB3162-B809-4D4F-A91D-B7E581668006}"/>
              </a:ext>
            </a:extLst>
          </p:cNvPr>
          <p:cNvGrpSpPr/>
          <p:nvPr/>
        </p:nvGrpSpPr>
        <p:grpSpPr>
          <a:xfrm>
            <a:off x="1290951" y="4741986"/>
            <a:ext cx="5207639" cy="448789"/>
            <a:chOff x="1290951" y="4934852"/>
            <a:chExt cx="5207639" cy="448789"/>
          </a:xfrm>
        </p:grpSpPr>
        <p:grpSp>
          <p:nvGrpSpPr>
            <p:cNvPr id="28" name="Group 27">
              <a:extLst>
                <a:ext uri="{FF2B5EF4-FFF2-40B4-BE49-F238E27FC236}">
                  <a16:creationId xmlns:a16="http://schemas.microsoft.com/office/drawing/2014/main" xmlns="" id="{8E4B3683-7A9A-4FFC-93E5-6C5B5CB37554}"/>
                </a:ext>
              </a:extLst>
            </p:cNvPr>
            <p:cNvGrpSpPr/>
            <p:nvPr/>
          </p:nvGrpSpPr>
          <p:grpSpPr>
            <a:xfrm>
              <a:off x="1290951" y="4934852"/>
              <a:ext cx="1056872" cy="448056"/>
              <a:chOff x="1290951" y="5199551"/>
              <a:chExt cx="1056872" cy="448056"/>
            </a:xfrm>
          </p:grpSpPr>
          <p:cxnSp>
            <p:nvCxnSpPr>
              <p:cNvPr id="111" name="Straight Connector 110">
                <a:extLst>
                  <a:ext uri="{FF2B5EF4-FFF2-40B4-BE49-F238E27FC236}">
                    <a16:creationId xmlns:a16="http://schemas.microsoft.com/office/drawing/2014/main" xmlns="" id="{5F98651E-073E-4430-9B00-334D829160C2}"/>
                  </a:ext>
                </a:extLst>
              </p:cNvPr>
              <p:cNvCxnSpPr>
                <a:cxnSpLocks/>
              </p:cNvCxnSpPr>
              <p:nvPr/>
            </p:nvCxnSpPr>
            <p:spPr>
              <a:xfrm>
                <a:off x="2347823" y="5199551"/>
                <a:ext cx="0" cy="448056"/>
              </a:xfrm>
              <a:prstGeom prst="line">
                <a:avLst/>
              </a:prstGeom>
              <a:ln w="76200">
                <a:solidFill>
                  <a:srgbClr val="38C6F4"/>
                </a:solidFill>
              </a:ln>
            </p:spPr>
            <p:style>
              <a:lnRef idx="1">
                <a:schemeClr val="accent1"/>
              </a:lnRef>
              <a:fillRef idx="0">
                <a:schemeClr val="accent1"/>
              </a:fillRef>
              <a:effectRef idx="0">
                <a:schemeClr val="accent1"/>
              </a:effectRef>
              <a:fontRef idx="minor">
                <a:schemeClr val="tx1"/>
              </a:fontRef>
            </p:style>
          </p:cxnSp>
          <p:cxnSp>
            <p:nvCxnSpPr>
              <p:cNvPr id="113" name="Straight Arrow Connector 112">
                <a:extLst>
                  <a:ext uri="{FF2B5EF4-FFF2-40B4-BE49-F238E27FC236}">
                    <a16:creationId xmlns:a16="http://schemas.microsoft.com/office/drawing/2014/main" xmlns="" id="{666C26B1-113A-414D-BCE4-211F47FDD7F6}"/>
                  </a:ext>
                </a:extLst>
              </p:cNvPr>
              <p:cNvCxnSpPr>
                <a:cxnSpLocks/>
              </p:cNvCxnSpPr>
              <p:nvPr/>
            </p:nvCxnSpPr>
            <p:spPr>
              <a:xfrm flipV="1">
                <a:off x="1290951" y="5444151"/>
                <a:ext cx="914400" cy="5558"/>
              </a:xfrm>
              <a:prstGeom prst="straightConnector1">
                <a:avLst/>
              </a:prstGeom>
              <a:ln w="28575">
                <a:solidFill>
                  <a:schemeClr val="bg2">
                    <a:lumMod val="5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grpSp>
        <p:sp>
          <p:nvSpPr>
            <p:cNvPr id="114" name="TextBox 113">
              <a:extLst>
                <a:ext uri="{FF2B5EF4-FFF2-40B4-BE49-F238E27FC236}">
                  <a16:creationId xmlns:a16="http://schemas.microsoft.com/office/drawing/2014/main" xmlns="" id="{43F06EDE-0FFB-47F5-BA1E-FCE47C57F7A2}"/>
                </a:ext>
              </a:extLst>
            </p:cNvPr>
            <p:cNvSpPr txBox="1"/>
            <p:nvPr/>
          </p:nvSpPr>
          <p:spPr>
            <a:xfrm>
              <a:off x="2428245" y="5014309"/>
              <a:ext cx="407034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Describe and use argument directions</a:t>
              </a:r>
            </a:p>
          </p:txBody>
        </p:sp>
      </p:grpSp>
      <p:grpSp>
        <p:nvGrpSpPr>
          <p:cNvPr id="19" name="Group 18">
            <a:extLst>
              <a:ext uri="{FF2B5EF4-FFF2-40B4-BE49-F238E27FC236}">
                <a16:creationId xmlns:a16="http://schemas.microsoft.com/office/drawing/2014/main" xmlns="" id="{75341E8F-C039-4642-9FAF-709C8EE9A1A7}"/>
              </a:ext>
            </a:extLst>
          </p:cNvPr>
          <p:cNvGrpSpPr/>
          <p:nvPr/>
        </p:nvGrpSpPr>
        <p:grpSpPr>
          <a:xfrm>
            <a:off x="1290951" y="4125858"/>
            <a:ext cx="3861117" cy="448056"/>
            <a:chOff x="1290951" y="4234479"/>
            <a:chExt cx="3861117" cy="448056"/>
          </a:xfrm>
        </p:grpSpPr>
        <p:grpSp>
          <p:nvGrpSpPr>
            <p:cNvPr id="27" name="Group 26">
              <a:extLst>
                <a:ext uri="{FF2B5EF4-FFF2-40B4-BE49-F238E27FC236}">
                  <a16:creationId xmlns:a16="http://schemas.microsoft.com/office/drawing/2014/main" xmlns="" id="{9CECB99F-5A73-42AD-A4B2-0FA6B3AC5D83}"/>
                </a:ext>
              </a:extLst>
            </p:cNvPr>
            <p:cNvGrpSpPr/>
            <p:nvPr/>
          </p:nvGrpSpPr>
          <p:grpSpPr>
            <a:xfrm>
              <a:off x="1290951" y="4234479"/>
              <a:ext cx="1056872" cy="448056"/>
              <a:chOff x="1290951" y="4499178"/>
              <a:chExt cx="1056872" cy="448056"/>
            </a:xfrm>
          </p:grpSpPr>
          <p:cxnSp>
            <p:nvCxnSpPr>
              <p:cNvPr id="128" name="Straight Arrow Connector 127">
                <a:extLst>
                  <a:ext uri="{FF2B5EF4-FFF2-40B4-BE49-F238E27FC236}">
                    <a16:creationId xmlns:a16="http://schemas.microsoft.com/office/drawing/2014/main" xmlns="" id="{1D69F6EE-0415-4FF5-95E6-B39996D8139F}"/>
                  </a:ext>
                </a:extLst>
              </p:cNvPr>
              <p:cNvCxnSpPr>
                <a:cxnSpLocks/>
              </p:cNvCxnSpPr>
              <p:nvPr/>
            </p:nvCxnSpPr>
            <p:spPr>
              <a:xfrm flipV="1">
                <a:off x="1290951" y="4742220"/>
                <a:ext cx="914400" cy="5558"/>
              </a:xfrm>
              <a:prstGeom prst="straightConnector1">
                <a:avLst/>
              </a:prstGeom>
              <a:ln w="28575">
                <a:solidFill>
                  <a:schemeClr val="bg2">
                    <a:lumMod val="5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xmlns="" id="{9A9159E2-09A6-45B1-9F07-AB263C89B533}"/>
                  </a:ext>
                </a:extLst>
              </p:cNvPr>
              <p:cNvCxnSpPr>
                <a:cxnSpLocks/>
              </p:cNvCxnSpPr>
              <p:nvPr/>
            </p:nvCxnSpPr>
            <p:spPr>
              <a:xfrm>
                <a:off x="2347823" y="4499178"/>
                <a:ext cx="0" cy="448056"/>
              </a:xfrm>
              <a:prstGeom prst="line">
                <a:avLst/>
              </a:prstGeom>
              <a:ln w="76200">
                <a:solidFill>
                  <a:srgbClr val="35DE69"/>
                </a:solidFill>
              </a:ln>
            </p:spPr>
            <p:style>
              <a:lnRef idx="1">
                <a:schemeClr val="accent1"/>
              </a:lnRef>
              <a:fillRef idx="0">
                <a:schemeClr val="accent1"/>
              </a:fillRef>
              <a:effectRef idx="0">
                <a:schemeClr val="accent1"/>
              </a:effectRef>
              <a:fontRef idx="minor">
                <a:schemeClr val="tx1"/>
              </a:fontRef>
            </p:style>
          </p:cxnSp>
        </p:grpSp>
        <p:sp>
          <p:nvSpPr>
            <p:cNvPr id="115" name="TextBox 114">
              <a:extLst>
                <a:ext uri="{FF2B5EF4-FFF2-40B4-BE49-F238E27FC236}">
                  <a16:creationId xmlns:a16="http://schemas.microsoft.com/office/drawing/2014/main" xmlns="" id="{25ACE10C-E4B6-4E54-963E-134D78827323}"/>
                </a:ext>
              </a:extLst>
            </p:cNvPr>
            <p:cNvSpPr txBox="1"/>
            <p:nvPr/>
          </p:nvSpPr>
          <p:spPr>
            <a:xfrm>
              <a:off x="2428245" y="4309585"/>
              <a:ext cx="272382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Explain arguments panel</a:t>
              </a:r>
            </a:p>
          </p:txBody>
        </p:sp>
      </p:grpSp>
      <p:sp>
        <p:nvSpPr>
          <p:cNvPr id="88" name="Rectangle 87">
            <a:extLst>
              <a:ext uri="{FF2B5EF4-FFF2-40B4-BE49-F238E27FC236}">
                <a16:creationId xmlns:a16="http://schemas.microsoft.com/office/drawing/2014/main" xmlns="" id="{63FD69E0-73AE-4599-815C-A87BB128B567}"/>
              </a:ext>
            </a:extLst>
          </p:cNvPr>
          <p:cNvSpPr/>
          <p:nvPr/>
        </p:nvSpPr>
        <p:spPr>
          <a:xfrm>
            <a:off x="1024469" y="1157566"/>
            <a:ext cx="10972800" cy="2743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9" name="Rectangle 88">
            <a:extLst>
              <a:ext uri="{FF2B5EF4-FFF2-40B4-BE49-F238E27FC236}">
                <a16:creationId xmlns:a16="http://schemas.microsoft.com/office/drawing/2014/main" xmlns="" id="{CE6CDF3B-ED62-40B3-B29F-9A8A775BAF90}"/>
              </a:ext>
            </a:extLst>
          </p:cNvPr>
          <p:cNvSpPr/>
          <p:nvPr/>
        </p:nvSpPr>
        <p:spPr>
          <a:xfrm>
            <a:off x="384665" y="1157566"/>
            <a:ext cx="73152" cy="2743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0" name="Rectangle 89">
            <a:extLst>
              <a:ext uri="{FF2B5EF4-FFF2-40B4-BE49-F238E27FC236}">
                <a16:creationId xmlns:a16="http://schemas.microsoft.com/office/drawing/2014/main" xmlns="" id="{B0F789D5-9EA2-4C20-AF9B-C5D00AC95ED5}"/>
              </a:ext>
            </a:extLst>
          </p:cNvPr>
          <p:cNvSpPr/>
          <p:nvPr/>
        </p:nvSpPr>
        <p:spPr>
          <a:xfrm>
            <a:off x="511406" y="1157566"/>
            <a:ext cx="73152" cy="2743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1" name="Rectangle 90">
            <a:extLst>
              <a:ext uri="{FF2B5EF4-FFF2-40B4-BE49-F238E27FC236}">
                <a16:creationId xmlns:a16="http://schemas.microsoft.com/office/drawing/2014/main" xmlns="" id="{BD39C3AB-2E6C-45D5-A55E-16C1E5FE150F}"/>
              </a:ext>
            </a:extLst>
          </p:cNvPr>
          <p:cNvSpPr/>
          <p:nvPr/>
        </p:nvSpPr>
        <p:spPr>
          <a:xfrm>
            <a:off x="638147" y="1157566"/>
            <a:ext cx="73152" cy="2743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2" name="Rectangle 91">
            <a:extLst>
              <a:ext uri="{FF2B5EF4-FFF2-40B4-BE49-F238E27FC236}">
                <a16:creationId xmlns:a16="http://schemas.microsoft.com/office/drawing/2014/main" xmlns="" id="{EEB2135C-1A28-424D-B4A2-8640737C05C0}"/>
              </a:ext>
            </a:extLst>
          </p:cNvPr>
          <p:cNvSpPr/>
          <p:nvPr/>
        </p:nvSpPr>
        <p:spPr>
          <a:xfrm>
            <a:off x="764888" y="1157566"/>
            <a:ext cx="73152" cy="2743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3" name="Rectangle 92">
            <a:extLst>
              <a:ext uri="{FF2B5EF4-FFF2-40B4-BE49-F238E27FC236}">
                <a16:creationId xmlns:a16="http://schemas.microsoft.com/office/drawing/2014/main" xmlns="" id="{2749DB93-AE96-48F1-9500-3B7931D0B1E1}"/>
              </a:ext>
            </a:extLst>
          </p:cNvPr>
          <p:cNvSpPr/>
          <p:nvPr/>
        </p:nvSpPr>
        <p:spPr>
          <a:xfrm>
            <a:off x="891627" y="1157566"/>
            <a:ext cx="73152" cy="2743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custDataLst>
      <p:tags r:id="rId1"/>
    </p:custDataLst>
    <p:extLst>
      <p:ext uri="{BB962C8B-B14F-4D97-AF65-F5344CB8AC3E}">
        <p14:creationId xmlns:p14="http://schemas.microsoft.com/office/powerpoint/2010/main" val="26470476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xmlns="" id="{01416D81-7FF6-4B72-93E6-139E49160A2E}"/>
              </a:ext>
            </a:extLst>
          </p:cNvPr>
          <p:cNvSpPr txBox="1">
            <a:spLocks/>
          </p:cNvSpPr>
          <p:nvPr/>
        </p:nvSpPr>
        <p:spPr>
          <a:xfrm>
            <a:off x="383071" y="1084673"/>
            <a:ext cx="6782087" cy="560909"/>
          </a:xfrm>
          <a:prstGeom prst="rect">
            <a:avLst/>
          </a:prstGeom>
        </p:spPr>
        <p:txBody>
          <a:bodyPr vert="horz" lIns="0" tIns="0" rIns="0" bIns="0" rtlCol="0" anchor="ctr" anchorCtr="0">
            <a:noAutofit/>
          </a:bodyPr>
          <a:lstStyle>
            <a:lvl1pPr algn="l" defTabSz="914400" rtl="0" eaLnBrk="1" latinLnBrk="0" hangingPunct="1">
              <a:lnSpc>
                <a:spcPct val="80000"/>
              </a:lnSpc>
              <a:spcBef>
                <a:spcPct val="0"/>
              </a:spcBef>
              <a:buNone/>
              <a:defRPr sz="5000" b="1" i="0" kern="1200" spc="-100">
                <a:solidFill>
                  <a:schemeClr val="tx2"/>
                </a:solidFill>
                <a:latin typeface="Arial"/>
                <a:ea typeface="+mj-ea"/>
                <a:cs typeface="Arial"/>
              </a:defRPr>
            </a:lvl1pPr>
          </a:lstStyle>
          <a:p>
            <a:pPr lvl="0"/>
            <a:r>
              <a:rPr lang="en-US" sz="4000" dirty="0">
                <a:solidFill>
                  <a:prstClr val="black"/>
                </a:solidFill>
                <a:latin typeface="Helvetica LT Std" panose="020B05040202020A0204" pitchFamily="34" charset="0"/>
                <a:cs typeface="Arial" panose="020B0604020202020204" pitchFamily="34" charset="0"/>
              </a:rPr>
              <a:t>Variables and their Types</a:t>
            </a:r>
            <a:endParaRPr kumimoji="0" lang="en-US" sz="4000" b="1" i="0" u="none" strike="noStrike" kern="1200" cap="none" spc="-100" normalizeH="0" baseline="0" noProof="0" dirty="0">
              <a:ln>
                <a:noFill/>
              </a:ln>
              <a:solidFill>
                <a:prstClr val="black"/>
              </a:solidFill>
              <a:effectLst/>
              <a:uLnTx/>
              <a:uFillTx/>
              <a:latin typeface="Helvetica LT Std" panose="020B05040202020A0204" pitchFamily="34" charset="0"/>
              <a:ea typeface="+mj-ea"/>
              <a:cs typeface="Arial" panose="020B0604020202020204" pitchFamily="34" charset="0"/>
            </a:endParaRPr>
          </a:p>
        </p:txBody>
      </p:sp>
      <p:sp>
        <p:nvSpPr>
          <p:cNvPr id="9" name="Subtitle 2">
            <a:extLst>
              <a:ext uri="{FF2B5EF4-FFF2-40B4-BE49-F238E27FC236}">
                <a16:creationId xmlns:a16="http://schemas.microsoft.com/office/drawing/2014/main" xmlns="" id="{4577B193-B5BB-4191-B0F1-A8068115EE51}"/>
              </a:ext>
            </a:extLst>
          </p:cNvPr>
          <p:cNvSpPr txBox="1">
            <a:spLocks/>
          </p:cNvSpPr>
          <p:nvPr/>
        </p:nvSpPr>
        <p:spPr>
          <a:xfrm>
            <a:off x="511629" y="1793435"/>
            <a:ext cx="5164850" cy="1619570"/>
          </a:xfrm>
          <a:prstGeom prst="rect">
            <a:avLst/>
          </a:prstGeom>
        </p:spPr>
        <p:txBody>
          <a:bodyPr vert="horz" lIns="0" tIns="0" rIns="0" bIns="0" rtlCol="0" anchor="t" anchorCtr="0">
            <a:normAutofit/>
          </a:bodyPr>
          <a:lstStyle>
            <a:lvl1pPr marL="0" indent="0" algn="l" defTabSz="914400" rtl="0" eaLnBrk="1" latinLnBrk="0" hangingPunct="1">
              <a:lnSpc>
                <a:spcPct val="85000"/>
              </a:lnSpc>
              <a:spcBef>
                <a:spcPts val="800"/>
              </a:spcBef>
              <a:buFont typeface="Arial" panose="020B0604020202020204" pitchFamily="34" charset="0"/>
              <a:buNone/>
              <a:defRPr sz="2800" b="1" i="0" kern="1200" spc="-50">
                <a:solidFill>
                  <a:schemeClr val="tx2"/>
                </a:solidFill>
                <a:latin typeface="Arial"/>
                <a:ea typeface="+mn-ea"/>
                <a:cs typeface="Arial"/>
              </a:defRPr>
            </a:lvl1pPr>
            <a:lvl2pPr marL="457200" indent="0" algn="ctr" defTabSz="914400" rtl="0" eaLnBrk="1" latinLnBrk="0" hangingPunct="1">
              <a:lnSpc>
                <a:spcPct val="90000"/>
              </a:lnSpc>
              <a:spcBef>
                <a:spcPts val="500"/>
              </a:spcBef>
              <a:buFont typeface="Arial" panose="020B0604020202020204" pitchFamily="34" charset="0"/>
              <a:buNone/>
              <a:defRPr sz="2400" kern="1200">
                <a:solidFill>
                  <a:schemeClr val="tx1">
                    <a:tint val="75000"/>
                  </a:schemeClr>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9pPr>
          </a:lstStyle>
          <a:p>
            <a:pPr marL="342900" lvl="0" indent="-342900">
              <a:buFont typeface="Arial" panose="020B0604020202020204" pitchFamily="34" charset="0"/>
              <a:buChar char="•"/>
            </a:pPr>
            <a:r>
              <a:rPr lang="en-US" sz="2000" b="0" dirty="0">
                <a:solidFill>
                  <a:prstClr val="black"/>
                </a:solidFill>
                <a:latin typeface="Helvetica LT Std" panose="020B05040202020A0204" pitchFamily="34" charset="0"/>
                <a:cs typeface="Arial" panose="020B0604020202020204" pitchFamily="34" charset="0"/>
              </a:rPr>
              <a:t>Introduction to variables</a:t>
            </a:r>
          </a:p>
          <a:p>
            <a:pPr marL="342900" lvl="0" indent="-342900">
              <a:buFont typeface="Arial" panose="020B0604020202020204" pitchFamily="34" charset="0"/>
              <a:buChar char="•"/>
            </a:pPr>
            <a:r>
              <a:rPr lang="en-US" sz="2000" b="0" dirty="0">
                <a:solidFill>
                  <a:prstClr val="black"/>
                </a:solidFill>
                <a:latin typeface="Helvetica LT Std" panose="020B05040202020A0204" pitchFamily="34" charset="0"/>
                <a:cs typeface="Arial" panose="020B0604020202020204" pitchFamily="34" charset="0"/>
              </a:rPr>
              <a:t>Properties of variables</a:t>
            </a:r>
          </a:p>
          <a:p>
            <a:pPr marL="342900" lvl="0" indent="-342900">
              <a:buFont typeface="Arial" panose="020B0604020202020204" pitchFamily="34" charset="0"/>
              <a:buChar char="•"/>
            </a:pPr>
            <a:r>
              <a:rPr lang="en-US" sz="2000" b="0" dirty="0">
                <a:solidFill>
                  <a:prstClr val="black"/>
                </a:solidFill>
                <a:latin typeface="Helvetica LT Std" panose="020B05040202020A0204" pitchFamily="34" charset="0"/>
                <a:cs typeface="Arial" panose="020B0604020202020204" pitchFamily="34" charset="0"/>
              </a:rPr>
              <a:t>Best practices for naming variables</a:t>
            </a:r>
          </a:p>
          <a:p>
            <a:pPr marL="342900" lvl="0" indent="-342900">
              <a:buFont typeface="Arial" panose="020B0604020202020204" pitchFamily="34" charset="0"/>
              <a:buChar char="•"/>
            </a:pPr>
            <a:r>
              <a:rPr lang="en-US" sz="2000" b="0" dirty="0">
                <a:solidFill>
                  <a:prstClr val="black"/>
                </a:solidFill>
                <a:latin typeface="Helvetica LT Std" panose="020B05040202020A0204" pitchFamily="34" charset="0"/>
                <a:cs typeface="Arial" panose="020B0604020202020204" pitchFamily="34" charset="0"/>
              </a:rPr>
              <a:t>Types of variables in UiPath</a:t>
            </a:r>
          </a:p>
        </p:txBody>
      </p:sp>
      <p:grpSp>
        <p:nvGrpSpPr>
          <p:cNvPr id="11" name="Group 10">
            <a:extLst>
              <a:ext uri="{FF2B5EF4-FFF2-40B4-BE49-F238E27FC236}">
                <a16:creationId xmlns:a16="http://schemas.microsoft.com/office/drawing/2014/main" xmlns="" id="{E0DC2CA7-5166-4B27-8D28-F3B506C19542}"/>
              </a:ext>
            </a:extLst>
          </p:cNvPr>
          <p:cNvGrpSpPr/>
          <p:nvPr/>
        </p:nvGrpSpPr>
        <p:grpSpPr>
          <a:xfrm rot="5400000">
            <a:off x="7597532" y="1984315"/>
            <a:ext cx="2032867" cy="6342904"/>
            <a:chOff x="9906425" y="258374"/>
            <a:chExt cx="2032867" cy="6341252"/>
          </a:xfrm>
        </p:grpSpPr>
        <p:grpSp>
          <p:nvGrpSpPr>
            <p:cNvPr id="12" name="Group 11">
              <a:extLst>
                <a:ext uri="{FF2B5EF4-FFF2-40B4-BE49-F238E27FC236}">
                  <a16:creationId xmlns:a16="http://schemas.microsoft.com/office/drawing/2014/main" xmlns="" id="{0F4EEEF7-111A-410E-A8C3-7AAC203A7135}"/>
                </a:ext>
              </a:extLst>
            </p:cNvPr>
            <p:cNvGrpSpPr/>
            <p:nvPr userDrawn="1"/>
          </p:nvGrpSpPr>
          <p:grpSpPr>
            <a:xfrm>
              <a:off x="9906425" y="258374"/>
              <a:ext cx="1451546" cy="6341252"/>
              <a:chOff x="10020609" y="242905"/>
              <a:chExt cx="1346145" cy="5880798"/>
            </a:xfrm>
          </p:grpSpPr>
          <p:sp>
            <p:nvSpPr>
              <p:cNvPr id="14" name="Freeform: Shape 13">
                <a:extLst>
                  <a:ext uri="{FF2B5EF4-FFF2-40B4-BE49-F238E27FC236}">
                    <a16:creationId xmlns:a16="http://schemas.microsoft.com/office/drawing/2014/main" xmlns="" id="{A0080152-E38D-48FD-A28A-6AFBF95919E6}"/>
                  </a:ext>
                </a:extLst>
              </p:cNvPr>
              <p:cNvSpPr/>
              <p:nvPr userDrawn="1"/>
            </p:nvSpPr>
            <p:spPr>
              <a:xfrm>
                <a:off x="10020609" y="242905"/>
                <a:ext cx="561506" cy="5880798"/>
              </a:xfrm>
              <a:custGeom>
                <a:avLst/>
                <a:gdLst>
                  <a:gd name="connsiteX0" fmla="*/ 531921 w 561506"/>
                  <a:gd name="connsiteY0" fmla="*/ 5851213 h 5880798"/>
                  <a:gd name="connsiteX1" fmla="*/ 561506 w 561506"/>
                  <a:gd name="connsiteY1" fmla="*/ 5851213 h 5880798"/>
                  <a:gd name="connsiteX2" fmla="*/ 561506 w 561506"/>
                  <a:gd name="connsiteY2" fmla="*/ 5880798 h 5880798"/>
                  <a:gd name="connsiteX3" fmla="*/ 531921 w 561506"/>
                  <a:gd name="connsiteY3" fmla="*/ 5880798 h 5880798"/>
                  <a:gd name="connsiteX4" fmla="*/ 265961 w 561506"/>
                  <a:gd name="connsiteY4" fmla="*/ 5851213 h 5880798"/>
                  <a:gd name="connsiteX5" fmla="*/ 295547 w 561506"/>
                  <a:gd name="connsiteY5" fmla="*/ 5851213 h 5880798"/>
                  <a:gd name="connsiteX6" fmla="*/ 295547 w 561506"/>
                  <a:gd name="connsiteY6" fmla="*/ 5880798 h 5880798"/>
                  <a:gd name="connsiteX7" fmla="*/ 265961 w 561506"/>
                  <a:gd name="connsiteY7" fmla="*/ 5880798 h 5880798"/>
                  <a:gd name="connsiteX8" fmla="*/ 0 w 561506"/>
                  <a:gd name="connsiteY8" fmla="*/ 5851213 h 5880798"/>
                  <a:gd name="connsiteX9" fmla="*/ 29585 w 561506"/>
                  <a:gd name="connsiteY9" fmla="*/ 5851213 h 5880798"/>
                  <a:gd name="connsiteX10" fmla="*/ 29585 w 561506"/>
                  <a:gd name="connsiteY10" fmla="*/ 5880798 h 5880798"/>
                  <a:gd name="connsiteX11" fmla="*/ 0 w 561506"/>
                  <a:gd name="connsiteY11" fmla="*/ 5880798 h 5880798"/>
                  <a:gd name="connsiteX12" fmla="*/ 531921 w 561506"/>
                  <a:gd name="connsiteY12" fmla="*/ 5585253 h 5880798"/>
                  <a:gd name="connsiteX13" fmla="*/ 561506 w 561506"/>
                  <a:gd name="connsiteY13" fmla="*/ 5585253 h 5880798"/>
                  <a:gd name="connsiteX14" fmla="*/ 561506 w 561506"/>
                  <a:gd name="connsiteY14" fmla="*/ 5614838 h 5880798"/>
                  <a:gd name="connsiteX15" fmla="*/ 531921 w 561506"/>
                  <a:gd name="connsiteY15" fmla="*/ 5614838 h 5880798"/>
                  <a:gd name="connsiteX16" fmla="*/ 265961 w 561506"/>
                  <a:gd name="connsiteY16" fmla="*/ 5585253 h 5880798"/>
                  <a:gd name="connsiteX17" fmla="*/ 295547 w 561506"/>
                  <a:gd name="connsiteY17" fmla="*/ 5585253 h 5880798"/>
                  <a:gd name="connsiteX18" fmla="*/ 295547 w 561506"/>
                  <a:gd name="connsiteY18" fmla="*/ 5614838 h 5880798"/>
                  <a:gd name="connsiteX19" fmla="*/ 265961 w 561506"/>
                  <a:gd name="connsiteY19" fmla="*/ 5614838 h 5880798"/>
                  <a:gd name="connsiteX20" fmla="*/ 0 w 561506"/>
                  <a:gd name="connsiteY20" fmla="*/ 5585253 h 5880798"/>
                  <a:gd name="connsiteX21" fmla="*/ 29585 w 561506"/>
                  <a:gd name="connsiteY21" fmla="*/ 5585253 h 5880798"/>
                  <a:gd name="connsiteX22" fmla="*/ 29585 w 561506"/>
                  <a:gd name="connsiteY22" fmla="*/ 5614838 h 5880798"/>
                  <a:gd name="connsiteX23" fmla="*/ 0 w 561506"/>
                  <a:gd name="connsiteY23" fmla="*/ 5614838 h 5880798"/>
                  <a:gd name="connsiteX24" fmla="*/ 531921 w 561506"/>
                  <a:gd name="connsiteY24" fmla="*/ 5319293 h 5880798"/>
                  <a:gd name="connsiteX25" fmla="*/ 561506 w 561506"/>
                  <a:gd name="connsiteY25" fmla="*/ 5319293 h 5880798"/>
                  <a:gd name="connsiteX26" fmla="*/ 561506 w 561506"/>
                  <a:gd name="connsiteY26" fmla="*/ 5348879 h 5880798"/>
                  <a:gd name="connsiteX27" fmla="*/ 531921 w 561506"/>
                  <a:gd name="connsiteY27" fmla="*/ 5348879 h 5880798"/>
                  <a:gd name="connsiteX28" fmla="*/ 265961 w 561506"/>
                  <a:gd name="connsiteY28" fmla="*/ 5319293 h 5880798"/>
                  <a:gd name="connsiteX29" fmla="*/ 295547 w 561506"/>
                  <a:gd name="connsiteY29" fmla="*/ 5319293 h 5880798"/>
                  <a:gd name="connsiteX30" fmla="*/ 295547 w 561506"/>
                  <a:gd name="connsiteY30" fmla="*/ 5348879 h 5880798"/>
                  <a:gd name="connsiteX31" fmla="*/ 265961 w 561506"/>
                  <a:gd name="connsiteY31" fmla="*/ 5348879 h 5880798"/>
                  <a:gd name="connsiteX32" fmla="*/ 0 w 561506"/>
                  <a:gd name="connsiteY32" fmla="*/ 5319293 h 5880798"/>
                  <a:gd name="connsiteX33" fmla="*/ 29585 w 561506"/>
                  <a:gd name="connsiteY33" fmla="*/ 5319293 h 5880798"/>
                  <a:gd name="connsiteX34" fmla="*/ 29585 w 561506"/>
                  <a:gd name="connsiteY34" fmla="*/ 5348879 h 5880798"/>
                  <a:gd name="connsiteX35" fmla="*/ 0 w 561506"/>
                  <a:gd name="connsiteY35" fmla="*/ 5348879 h 5880798"/>
                  <a:gd name="connsiteX36" fmla="*/ 531921 w 561506"/>
                  <a:gd name="connsiteY36" fmla="*/ 5053332 h 5880798"/>
                  <a:gd name="connsiteX37" fmla="*/ 561506 w 561506"/>
                  <a:gd name="connsiteY37" fmla="*/ 5053332 h 5880798"/>
                  <a:gd name="connsiteX38" fmla="*/ 561506 w 561506"/>
                  <a:gd name="connsiteY38" fmla="*/ 5082917 h 5880798"/>
                  <a:gd name="connsiteX39" fmla="*/ 531921 w 561506"/>
                  <a:gd name="connsiteY39" fmla="*/ 5082917 h 5880798"/>
                  <a:gd name="connsiteX40" fmla="*/ 265961 w 561506"/>
                  <a:gd name="connsiteY40" fmla="*/ 5053332 h 5880798"/>
                  <a:gd name="connsiteX41" fmla="*/ 295547 w 561506"/>
                  <a:gd name="connsiteY41" fmla="*/ 5053332 h 5880798"/>
                  <a:gd name="connsiteX42" fmla="*/ 295547 w 561506"/>
                  <a:gd name="connsiteY42" fmla="*/ 5082917 h 5880798"/>
                  <a:gd name="connsiteX43" fmla="*/ 265961 w 561506"/>
                  <a:gd name="connsiteY43" fmla="*/ 5082917 h 5880798"/>
                  <a:gd name="connsiteX44" fmla="*/ 0 w 561506"/>
                  <a:gd name="connsiteY44" fmla="*/ 5053332 h 5880798"/>
                  <a:gd name="connsiteX45" fmla="*/ 29585 w 561506"/>
                  <a:gd name="connsiteY45" fmla="*/ 5053332 h 5880798"/>
                  <a:gd name="connsiteX46" fmla="*/ 29585 w 561506"/>
                  <a:gd name="connsiteY46" fmla="*/ 5082917 h 5880798"/>
                  <a:gd name="connsiteX47" fmla="*/ 0 w 561506"/>
                  <a:gd name="connsiteY47" fmla="*/ 5082917 h 5880798"/>
                  <a:gd name="connsiteX48" fmla="*/ 531921 w 561506"/>
                  <a:gd name="connsiteY48" fmla="*/ 4787372 h 5880798"/>
                  <a:gd name="connsiteX49" fmla="*/ 561506 w 561506"/>
                  <a:gd name="connsiteY49" fmla="*/ 4787372 h 5880798"/>
                  <a:gd name="connsiteX50" fmla="*/ 561506 w 561506"/>
                  <a:gd name="connsiteY50" fmla="*/ 4816958 h 5880798"/>
                  <a:gd name="connsiteX51" fmla="*/ 531921 w 561506"/>
                  <a:gd name="connsiteY51" fmla="*/ 4816958 h 5880798"/>
                  <a:gd name="connsiteX52" fmla="*/ 265961 w 561506"/>
                  <a:gd name="connsiteY52" fmla="*/ 4787372 h 5880798"/>
                  <a:gd name="connsiteX53" fmla="*/ 295547 w 561506"/>
                  <a:gd name="connsiteY53" fmla="*/ 4787372 h 5880798"/>
                  <a:gd name="connsiteX54" fmla="*/ 295547 w 561506"/>
                  <a:gd name="connsiteY54" fmla="*/ 4816958 h 5880798"/>
                  <a:gd name="connsiteX55" fmla="*/ 265961 w 561506"/>
                  <a:gd name="connsiteY55" fmla="*/ 4816958 h 5880798"/>
                  <a:gd name="connsiteX56" fmla="*/ 0 w 561506"/>
                  <a:gd name="connsiteY56" fmla="*/ 4787372 h 5880798"/>
                  <a:gd name="connsiteX57" fmla="*/ 29585 w 561506"/>
                  <a:gd name="connsiteY57" fmla="*/ 4787372 h 5880798"/>
                  <a:gd name="connsiteX58" fmla="*/ 29585 w 561506"/>
                  <a:gd name="connsiteY58" fmla="*/ 4816958 h 5880798"/>
                  <a:gd name="connsiteX59" fmla="*/ 0 w 561506"/>
                  <a:gd name="connsiteY59" fmla="*/ 4816958 h 5880798"/>
                  <a:gd name="connsiteX60" fmla="*/ 531921 w 561506"/>
                  <a:gd name="connsiteY60" fmla="*/ 4521412 h 5880798"/>
                  <a:gd name="connsiteX61" fmla="*/ 561506 w 561506"/>
                  <a:gd name="connsiteY61" fmla="*/ 4521412 h 5880798"/>
                  <a:gd name="connsiteX62" fmla="*/ 561506 w 561506"/>
                  <a:gd name="connsiteY62" fmla="*/ 4550997 h 5880798"/>
                  <a:gd name="connsiteX63" fmla="*/ 531921 w 561506"/>
                  <a:gd name="connsiteY63" fmla="*/ 4550997 h 5880798"/>
                  <a:gd name="connsiteX64" fmla="*/ 265961 w 561506"/>
                  <a:gd name="connsiteY64" fmla="*/ 4521412 h 5880798"/>
                  <a:gd name="connsiteX65" fmla="*/ 295547 w 561506"/>
                  <a:gd name="connsiteY65" fmla="*/ 4521412 h 5880798"/>
                  <a:gd name="connsiteX66" fmla="*/ 295547 w 561506"/>
                  <a:gd name="connsiteY66" fmla="*/ 4550997 h 5880798"/>
                  <a:gd name="connsiteX67" fmla="*/ 265961 w 561506"/>
                  <a:gd name="connsiteY67" fmla="*/ 4550997 h 5880798"/>
                  <a:gd name="connsiteX68" fmla="*/ 0 w 561506"/>
                  <a:gd name="connsiteY68" fmla="*/ 4521412 h 5880798"/>
                  <a:gd name="connsiteX69" fmla="*/ 29585 w 561506"/>
                  <a:gd name="connsiteY69" fmla="*/ 4521412 h 5880798"/>
                  <a:gd name="connsiteX70" fmla="*/ 29585 w 561506"/>
                  <a:gd name="connsiteY70" fmla="*/ 4550997 h 5880798"/>
                  <a:gd name="connsiteX71" fmla="*/ 0 w 561506"/>
                  <a:gd name="connsiteY71" fmla="*/ 4550997 h 5880798"/>
                  <a:gd name="connsiteX72" fmla="*/ 531921 w 561506"/>
                  <a:gd name="connsiteY72" fmla="*/ 4255451 h 5880798"/>
                  <a:gd name="connsiteX73" fmla="*/ 561506 w 561506"/>
                  <a:gd name="connsiteY73" fmla="*/ 4255451 h 5880798"/>
                  <a:gd name="connsiteX74" fmla="*/ 561506 w 561506"/>
                  <a:gd name="connsiteY74" fmla="*/ 4285036 h 5880798"/>
                  <a:gd name="connsiteX75" fmla="*/ 531921 w 561506"/>
                  <a:gd name="connsiteY75" fmla="*/ 4285036 h 5880798"/>
                  <a:gd name="connsiteX76" fmla="*/ 265961 w 561506"/>
                  <a:gd name="connsiteY76" fmla="*/ 4255451 h 5880798"/>
                  <a:gd name="connsiteX77" fmla="*/ 295547 w 561506"/>
                  <a:gd name="connsiteY77" fmla="*/ 4255451 h 5880798"/>
                  <a:gd name="connsiteX78" fmla="*/ 295547 w 561506"/>
                  <a:gd name="connsiteY78" fmla="*/ 4285036 h 5880798"/>
                  <a:gd name="connsiteX79" fmla="*/ 265961 w 561506"/>
                  <a:gd name="connsiteY79" fmla="*/ 4285036 h 5880798"/>
                  <a:gd name="connsiteX80" fmla="*/ 0 w 561506"/>
                  <a:gd name="connsiteY80" fmla="*/ 4255451 h 5880798"/>
                  <a:gd name="connsiteX81" fmla="*/ 29585 w 561506"/>
                  <a:gd name="connsiteY81" fmla="*/ 4255451 h 5880798"/>
                  <a:gd name="connsiteX82" fmla="*/ 29585 w 561506"/>
                  <a:gd name="connsiteY82" fmla="*/ 4285036 h 5880798"/>
                  <a:gd name="connsiteX83" fmla="*/ 0 w 561506"/>
                  <a:gd name="connsiteY83" fmla="*/ 4285036 h 5880798"/>
                  <a:gd name="connsiteX84" fmla="*/ 531921 w 561506"/>
                  <a:gd name="connsiteY84" fmla="*/ 3989491 h 5880798"/>
                  <a:gd name="connsiteX85" fmla="*/ 561506 w 561506"/>
                  <a:gd name="connsiteY85" fmla="*/ 3989491 h 5880798"/>
                  <a:gd name="connsiteX86" fmla="*/ 561506 w 561506"/>
                  <a:gd name="connsiteY86" fmla="*/ 4019077 h 5880798"/>
                  <a:gd name="connsiteX87" fmla="*/ 531921 w 561506"/>
                  <a:gd name="connsiteY87" fmla="*/ 4019077 h 5880798"/>
                  <a:gd name="connsiteX88" fmla="*/ 265961 w 561506"/>
                  <a:gd name="connsiteY88" fmla="*/ 3989491 h 5880798"/>
                  <a:gd name="connsiteX89" fmla="*/ 295547 w 561506"/>
                  <a:gd name="connsiteY89" fmla="*/ 3989491 h 5880798"/>
                  <a:gd name="connsiteX90" fmla="*/ 295547 w 561506"/>
                  <a:gd name="connsiteY90" fmla="*/ 4019077 h 5880798"/>
                  <a:gd name="connsiteX91" fmla="*/ 265961 w 561506"/>
                  <a:gd name="connsiteY91" fmla="*/ 4019077 h 5880798"/>
                  <a:gd name="connsiteX92" fmla="*/ 0 w 561506"/>
                  <a:gd name="connsiteY92" fmla="*/ 3989491 h 5880798"/>
                  <a:gd name="connsiteX93" fmla="*/ 29585 w 561506"/>
                  <a:gd name="connsiteY93" fmla="*/ 3989491 h 5880798"/>
                  <a:gd name="connsiteX94" fmla="*/ 29585 w 561506"/>
                  <a:gd name="connsiteY94" fmla="*/ 4019077 h 5880798"/>
                  <a:gd name="connsiteX95" fmla="*/ 0 w 561506"/>
                  <a:gd name="connsiteY95" fmla="*/ 4019077 h 5880798"/>
                  <a:gd name="connsiteX96" fmla="*/ 531921 w 561506"/>
                  <a:gd name="connsiteY96" fmla="*/ 3723530 h 5880798"/>
                  <a:gd name="connsiteX97" fmla="*/ 561506 w 561506"/>
                  <a:gd name="connsiteY97" fmla="*/ 3723530 h 5880798"/>
                  <a:gd name="connsiteX98" fmla="*/ 561506 w 561506"/>
                  <a:gd name="connsiteY98" fmla="*/ 3753115 h 5880798"/>
                  <a:gd name="connsiteX99" fmla="*/ 531921 w 561506"/>
                  <a:gd name="connsiteY99" fmla="*/ 3753115 h 5880798"/>
                  <a:gd name="connsiteX100" fmla="*/ 265961 w 561506"/>
                  <a:gd name="connsiteY100" fmla="*/ 3723530 h 5880798"/>
                  <a:gd name="connsiteX101" fmla="*/ 295547 w 561506"/>
                  <a:gd name="connsiteY101" fmla="*/ 3723530 h 5880798"/>
                  <a:gd name="connsiteX102" fmla="*/ 295547 w 561506"/>
                  <a:gd name="connsiteY102" fmla="*/ 3753115 h 5880798"/>
                  <a:gd name="connsiteX103" fmla="*/ 265961 w 561506"/>
                  <a:gd name="connsiteY103" fmla="*/ 3753115 h 5880798"/>
                  <a:gd name="connsiteX104" fmla="*/ 0 w 561506"/>
                  <a:gd name="connsiteY104" fmla="*/ 3723530 h 5880798"/>
                  <a:gd name="connsiteX105" fmla="*/ 29585 w 561506"/>
                  <a:gd name="connsiteY105" fmla="*/ 3723530 h 5880798"/>
                  <a:gd name="connsiteX106" fmla="*/ 29585 w 561506"/>
                  <a:gd name="connsiteY106" fmla="*/ 3753115 h 5880798"/>
                  <a:gd name="connsiteX107" fmla="*/ 0 w 561506"/>
                  <a:gd name="connsiteY107" fmla="*/ 3753115 h 5880798"/>
                  <a:gd name="connsiteX108" fmla="*/ 531921 w 561506"/>
                  <a:gd name="connsiteY108" fmla="*/ 3457570 h 5880798"/>
                  <a:gd name="connsiteX109" fmla="*/ 561506 w 561506"/>
                  <a:gd name="connsiteY109" fmla="*/ 3457570 h 5880798"/>
                  <a:gd name="connsiteX110" fmla="*/ 561506 w 561506"/>
                  <a:gd name="connsiteY110" fmla="*/ 3487156 h 5880798"/>
                  <a:gd name="connsiteX111" fmla="*/ 531921 w 561506"/>
                  <a:gd name="connsiteY111" fmla="*/ 3487156 h 5880798"/>
                  <a:gd name="connsiteX112" fmla="*/ 265961 w 561506"/>
                  <a:gd name="connsiteY112" fmla="*/ 3457570 h 5880798"/>
                  <a:gd name="connsiteX113" fmla="*/ 295547 w 561506"/>
                  <a:gd name="connsiteY113" fmla="*/ 3457570 h 5880798"/>
                  <a:gd name="connsiteX114" fmla="*/ 295547 w 561506"/>
                  <a:gd name="connsiteY114" fmla="*/ 3487156 h 5880798"/>
                  <a:gd name="connsiteX115" fmla="*/ 265961 w 561506"/>
                  <a:gd name="connsiteY115" fmla="*/ 3487156 h 5880798"/>
                  <a:gd name="connsiteX116" fmla="*/ 0 w 561506"/>
                  <a:gd name="connsiteY116" fmla="*/ 3457570 h 5880798"/>
                  <a:gd name="connsiteX117" fmla="*/ 29585 w 561506"/>
                  <a:gd name="connsiteY117" fmla="*/ 3457570 h 5880798"/>
                  <a:gd name="connsiteX118" fmla="*/ 29585 w 561506"/>
                  <a:gd name="connsiteY118" fmla="*/ 3487156 h 5880798"/>
                  <a:gd name="connsiteX119" fmla="*/ 0 w 561506"/>
                  <a:gd name="connsiteY119" fmla="*/ 3487156 h 5880798"/>
                  <a:gd name="connsiteX120" fmla="*/ 531921 w 561506"/>
                  <a:gd name="connsiteY120" fmla="*/ 3191618 h 5880798"/>
                  <a:gd name="connsiteX121" fmla="*/ 561506 w 561506"/>
                  <a:gd name="connsiteY121" fmla="*/ 3191618 h 5880798"/>
                  <a:gd name="connsiteX122" fmla="*/ 561506 w 561506"/>
                  <a:gd name="connsiteY122" fmla="*/ 3221195 h 5880798"/>
                  <a:gd name="connsiteX123" fmla="*/ 531921 w 561506"/>
                  <a:gd name="connsiteY123" fmla="*/ 3221195 h 5880798"/>
                  <a:gd name="connsiteX124" fmla="*/ 265961 w 561506"/>
                  <a:gd name="connsiteY124" fmla="*/ 3191618 h 5880798"/>
                  <a:gd name="connsiteX125" fmla="*/ 295547 w 561506"/>
                  <a:gd name="connsiteY125" fmla="*/ 3191618 h 5880798"/>
                  <a:gd name="connsiteX126" fmla="*/ 295547 w 561506"/>
                  <a:gd name="connsiteY126" fmla="*/ 3221195 h 5880798"/>
                  <a:gd name="connsiteX127" fmla="*/ 265961 w 561506"/>
                  <a:gd name="connsiteY127" fmla="*/ 3221195 h 5880798"/>
                  <a:gd name="connsiteX128" fmla="*/ 0 w 561506"/>
                  <a:gd name="connsiteY128" fmla="*/ 3191617 h 5880798"/>
                  <a:gd name="connsiteX129" fmla="*/ 29585 w 561506"/>
                  <a:gd name="connsiteY129" fmla="*/ 3191617 h 5880798"/>
                  <a:gd name="connsiteX130" fmla="*/ 29585 w 561506"/>
                  <a:gd name="connsiteY130" fmla="*/ 3221195 h 5880798"/>
                  <a:gd name="connsiteX131" fmla="*/ 0 w 561506"/>
                  <a:gd name="connsiteY131" fmla="*/ 3221195 h 5880798"/>
                  <a:gd name="connsiteX132" fmla="*/ 531921 w 561506"/>
                  <a:gd name="connsiteY132" fmla="*/ 2925660 h 5880798"/>
                  <a:gd name="connsiteX133" fmla="*/ 561506 w 561506"/>
                  <a:gd name="connsiteY133" fmla="*/ 2925660 h 5880798"/>
                  <a:gd name="connsiteX134" fmla="*/ 561506 w 561506"/>
                  <a:gd name="connsiteY134" fmla="*/ 2955246 h 5880798"/>
                  <a:gd name="connsiteX135" fmla="*/ 531921 w 561506"/>
                  <a:gd name="connsiteY135" fmla="*/ 2955246 h 5880798"/>
                  <a:gd name="connsiteX136" fmla="*/ 265961 w 561506"/>
                  <a:gd name="connsiteY136" fmla="*/ 2925659 h 5880798"/>
                  <a:gd name="connsiteX137" fmla="*/ 295547 w 561506"/>
                  <a:gd name="connsiteY137" fmla="*/ 2925659 h 5880798"/>
                  <a:gd name="connsiteX138" fmla="*/ 295547 w 561506"/>
                  <a:gd name="connsiteY138" fmla="*/ 2955245 h 5880798"/>
                  <a:gd name="connsiteX139" fmla="*/ 265961 w 561506"/>
                  <a:gd name="connsiteY139" fmla="*/ 2955245 h 5880798"/>
                  <a:gd name="connsiteX140" fmla="*/ 0 w 561506"/>
                  <a:gd name="connsiteY140" fmla="*/ 2925658 h 5880798"/>
                  <a:gd name="connsiteX141" fmla="*/ 29585 w 561506"/>
                  <a:gd name="connsiteY141" fmla="*/ 2925658 h 5880798"/>
                  <a:gd name="connsiteX142" fmla="*/ 29585 w 561506"/>
                  <a:gd name="connsiteY142" fmla="*/ 2955244 h 5880798"/>
                  <a:gd name="connsiteX143" fmla="*/ 0 w 561506"/>
                  <a:gd name="connsiteY143" fmla="*/ 2955244 h 5880798"/>
                  <a:gd name="connsiteX144" fmla="*/ 531921 w 561506"/>
                  <a:gd name="connsiteY144" fmla="*/ 2659620 h 5880798"/>
                  <a:gd name="connsiteX145" fmla="*/ 561506 w 561506"/>
                  <a:gd name="connsiteY145" fmla="*/ 2659620 h 5880798"/>
                  <a:gd name="connsiteX146" fmla="*/ 561506 w 561506"/>
                  <a:gd name="connsiteY146" fmla="*/ 2689204 h 5880798"/>
                  <a:gd name="connsiteX147" fmla="*/ 531921 w 561506"/>
                  <a:gd name="connsiteY147" fmla="*/ 2689204 h 5880798"/>
                  <a:gd name="connsiteX148" fmla="*/ 265961 w 561506"/>
                  <a:gd name="connsiteY148" fmla="*/ 2659616 h 5880798"/>
                  <a:gd name="connsiteX149" fmla="*/ 295547 w 561506"/>
                  <a:gd name="connsiteY149" fmla="*/ 2659616 h 5880798"/>
                  <a:gd name="connsiteX150" fmla="*/ 295547 w 561506"/>
                  <a:gd name="connsiteY150" fmla="*/ 2689201 h 5880798"/>
                  <a:gd name="connsiteX151" fmla="*/ 265961 w 561506"/>
                  <a:gd name="connsiteY151" fmla="*/ 2689201 h 5880798"/>
                  <a:gd name="connsiteX152" fmla="*/ 0 w 561506"/>
                  <a:gd name="connsiteY152" fmla="*/ 2659613 h 5880798"/>
                  <a:gd name="connsiteX153" fmla="*/ 29585 w 561506"/>
                  <a:gd name="connsiteY153" fmla="*/ 2659613 h 5880798"/>
                  <a:gd name="connsiteX154" fmla="*/ 29585 w 561506"/>
                  <a:gd name="connsiteY154" fmla="*/ 2689198 h 5880798"/>
                  <a:gd name="connsiteX155" fmla="*/ 0 w 561506"/>
                  <a:gd name="connsiteY155" fmla="*/ 2689198 h 5880798"/>
                  <a:gd name="connsiteX156" fmla="*/ 531921 w 561506"/>
                  <a:gd name="connsiteY156" fmla="*/ 2393661 h 5880798"/>
                  <a:gd name="connsiteX157" fmla="*/ 561506 w 561506"/>
                  <a:gd name="connsiteY157" fmla="*/ 2393661 h 5880798"/>
                  <a:gd name="connsiteX158" fmla="*/ 561506 w 561506"/>
                  <a:gd name="connsiteY158" fmla="*/ 2423260 h 5880798"/>
                  <a:gd name="connsiteX159" fmla="*/ 531921 w 561506"/>
                  <a:gd name="connsiteY159" fmla="*/ 2423260 h 5880798"/>
                  <a:gd name="connsiteX160" fmla="*/ 265961 w 561506"/>
                  <a:gd name="connsiteY160" fmla="*/ 2393658 h 5880798"/>
                  <a:gd name="connsiteX161" fmla="*/ 295547 w 561506"/>
                  <a:gd name="connsiteY161" fmla="*/ 2393658 h 5880798"/>
                  <a:gd name="connsiteX162" fmla="*/ 295547 w 561506"/>
                  <a:gd name="connsiteY162" fmla="*/ 2423257 h 5880798"/>
                  <a:gd name="connsiteX163" fmla="*/ 265961 w 561506"/>
                  <a:gd name="connsiteY163" fmla="*/ 2423257 h 5880798"/>
                  <a:gd name="connsiteX164" fmla="*/ 0 w 561506"/>
                  <a:gd name="connsiteY164" fmla="*/ 2393655 h 5880798"/>
                  <a:gd name="connsiteX165" fmla="*/ 29585 w 561506"/>
                  <a:gd name="connsiteY165" fmla="*/ 2393655 h 5880798"/>
                  <a:gd name="connsiteX166" fmla="*/ 29585 w 561506"/>
                  <a:gd name="connsiteY166" fmla="*/ 2423251 h 5880798"/>
                  <a:gd name="connsiteX167" fmla="*/ 0 w 561506"/>
                  <a:gd name="connsiteY167" fmla="*/ 2423251 h 5880798"/>
                  <a:gd name="connsiteX168" fmla="*/ 531921 w 561506"/>
                  <a:gd name="connsiteY168" fmla="*/ 2127694 h 5880798"/>
                  <a:gd name="connsiteX169" fmla="*/ 561506 w 561506"/>
                  <a:gd name="connsiteY169" fmla="*/ 2127694 h 5880798"/>
                  <a:gd name="connsiteX170" fmla="*/ 561506 w 561506"/>
                  <a:gd name="connsiteY170" fmla="*/ 2157283 h 5880798"/>
                  <a:gd name="connsiteX171" fmla="*/ 531921 w 561506"/>
                  <a:gd name="connsiteY171" fmla="*/ 2157283 h 5880798"/>
                  <a:gd name="connsiteX172" fmla="*/ 265961 w 561506"/>
                  <a:gd name="connsiteY172" fmla="*/ 2127693 h 5880798"/>
                  <a:gd name="connsiteX173" fmla="*/ 295547 w 561506"/>
                  <a:gd name="connsiteY173" fmla="*/ 2127693 h 5880798"/>
                  <a:gd name="connsiteX174" fmla="*/ 295547 w 561506"/>
                  <a:gd name="connsiteY174" fmla="*/ 2157282 h 5880798"/>
                  <a:gd name="connsiteX175" fmla="*/ 265961 w 561506"/>
                  <a:gd name="connsiteY175" fmla="*/ 2157282 h 5880798"/>
                  <a:gd name="connsiteX176" fmla="*/ 0 w 561506"/>
                  <a:gd name="connsiteY176" fmla="*/ 2127689 h 5880798"/>
                  <a:gd name="connsiteX177" fmla="*/ 29585 w 561506"/>
                  <a:gd name="connsiteY177" fmla="*/ 2127689 h 5880798"/>
                  <a:gd name="connsiteX178" fmla="*/ 29585 w 561506"/>
                  <a:gd name="connsiteY178" fmla="*/ 2157278 h 5880798"/>
                  <a:gd name="connsiteX179" fmla="*/ 0 w 561506"/>
                  <a:gd name="connsiteY179" fmla="*/ 2157278 h 5880798"/>
                  <a:gd name="connsiteX180" fmla="*/ 531921 w 561506"/>
                  <a:gd name="connsiteY180" fmla="*/ 1861731 h 5880798"/>
                  <a:gd name="connsiteX181" fmla="*/ 561506 w 561506"/>
                  <a:gd name="connsiteY181" fmla="*/ 1861731 h 5880798"/>
                  <a:gd name="connsiteX182" fmla="*/ 561506 w 561506"/>
                  <a:gd name="connsiteY182" fmla="*/ 1891308 h 5880798"/>
                  <a:gd name="connsiteX183" fmla="*/ 531921 w 561506"/>
                  <a:gd name="connsiteY183" fmla="*/ 1891308 h 5880798"/>
                  <a:gd name="connsiteX184" fmla="*/ 265961 w 561506"/>
                  <a:gd name="connsiteY184" fmla="*/ 1861728 h 5880798"/>
                  <a:gd name="connsiteX185" fmla="*/ 295547 w 561506"/>
                  <a:gd name="connsiteY185" fmla="*/ 1861728 h 5880798"/>
                  <a:gd name="connsiteX186" fmla="*/ 295547 w 561506"/>
                  <a:gd name="connsiteY186" fmla="*/ 1891306 h 5880798"/>
                  <a:gd name="connsiteX187" fmla="*/ 265961 w 561506"/>
                  <a:gd name="connsiteY187" fmla="*/ 1891306 h 5880798"/>
                  <a:gd name="connsiteX188" fmla="*/ 0 w 561506"/>
                  <a:gd name="connsiteY188" fmla="*/ 1861726 h 5880798"/>
                  <a:gd name="connsiteX189" fmla="*/ 29585 w 561506"/>
                  <a:gd name="connsiteY189" fmla="*/ 1861726 h 5880798"/>
                  <a:gd name="connsiteX190" fmla="*/ 29585 w 561506"/>
                  <a:gd name="connsiteY190" fmla="*/ 1891304 h 5880798"/>
                  <a:gd name="connsiteX191" fmla="*/ 0 w 561506"/>
                  <a:gd name="connsiteY191" fmla="*/ 1891304 h 5880798"/>
                  <a:gd name="connsiteX192" fmla="*/ 531921 w 561506"/>
                  <a:gd name="connsiteY192" fmla="*/ 1595769 h 5880798"/>
                  <a:gd name="connsiteX193" fmla="*/ 561506 w 561506"/>
                  <a:gd name="connsiteY193" fmla="*/ 1595769 h 5880798"/>
                  <a:gd name="connsiteX194" fmla="*/ 561506 w 561506"/>
                  <a:gd name="connsiteY194" fmla="*/ 1625355 h 5880798"/>
                  <a:gd name="connsiteX195" fmla="*/ 531921 w 561506"/>
                  <a:gd name="connsiteY195" fmla="*/ 1625355 h 5880798"/>
                  <a:gd name="connsiteX196" fmla="*/ 265961 w 561506"/>
                  <a:gd name="connsiteY196" fmla="*/ 1595766 h 5880798"/>
                  <a:gd name="connsiteX197" fmla="*/ 295547 w 561506"/>
                  <a:gd name="connsiteY197" fmla="*/ 1595766 h 5880798"/>
                  <a:gd name="connsiteX198" fmla="*/ 295547 w 561506"/>
                  <a:gd name="connsiteY198" fmla="*/ 1625352 h 5880798"/>
                  <a:gd name="connsiteX199" fmla="*/ 265961 w 561506"/>
                  <a:gd name="connsiteY199" fmla="*/ 1625352 h 5880798"/>
                  <a:gd name="connsiteX200" fmla="*/ 0 w 561506"/>
                  <a:gd name="connsiteY200" fmla="*/ 1595764 h 5880798"/>
                  <a:gd name="connsiteX201" fmla="*/ 29585 w 561506"/>
                  <a:gd name="connsiteY201" fmla="*/ 1595764 h 5880798"/>
                  <a:gd name="connsiteX202" fmla="*/ 29585 w 561506"/>
                  <a:gd name="connsiteY202" fmla="*/ 1625350 h 5880798"/>
                  <a:gd name="connsiteX203" fmla="*/ 0 w 561506"/>
                  <a:gd name="connsiteY203" fmla="*/ 1625350 h 5880798"/>
                  <a:gd name="connsiteX204" fmla="*/ 531921 w 561506"/>
                  <a:gd name="connsiteY204" fmla="*/ 1329811 h 5880798"/>
                  <a:gd name="connsiteX205" fmla="*/ 561506 w 561506"/>
                  <a:gd name="connsiteY205" fmla="*/ 1329811 h 5880798"/>
                  <a:gd name="connsiteX206" fmla="*/ 561506 w 561506"/>
                  <a:gd name="connsiteY206" fmla="*/ 1359396 h 5880798"/>
                  <a:gd name="connsiteX207" fmla="*/ 531921 w 561506"/>
                  <a:gd name="connsiteY207" fmla="*/ 1359396 h 5880798"/>
                  <a:gd name="connsiteX208" fmla="*/ 265961 w 561506"/>
                  <a:gd name="connsiteY208" fmla="*/ 1329809 h 5880798"/>
                  <a:gd name="connsiteX209" fmla="*/ 295547 w 561506"/>
                  <a:gd name="connsiteY209" fmla="*/ 1329809 h 5880798"/>
                  <a:gd name="connsiteX210" fmla="*/ 295547 w 561506"/>
                  <a:gd name="connsiteY210" fmla="*/ 1359393 h 5880798"/>
                  <a:gd name="connsiteX211" fmla="*/ 265961 w 561506"/>
                  <a:gd name="connsiteY211" fmla="*/ 1359393 h 5880798"/>
                  <a:gd name="connsiteX212" fmla="*/ 0 w 561506"/>
                  <a:gd name="connsiteY212" fmla="*/ 1329806 h 5880798"/>
                  <a:gd name="connsiteX213" fmla="*/ 29585 w 561506"/>
                  <a:gd name="connsiteY213" fmla="*/ 1329806 h 5880798"/>
                  <a:gd name="connsiteX214" fmla="*/ 29585 w 561506"/>
                  <a:gd name="connsiteY214" fmla="*/ 1359391 h 5880798"/>
                  <a:gd name="connsiteX215" fmla="*/ 0 w 561506"/>
                  <a:gd name="connsiteY215" fmla="*/ 1359391 h 5880798"/>
                  <a:gd name="connsiteX216" fmla="*/ 531921 w 561506"/>
                  <a:gd name="connsiteY216" fmla="*/ 1063855 h 5880798"/>
                  <a:gd name="connsiteX217" fmla="*/ 561506 w 561506"/>
                  <a:gd name="connsiteY217" fmla="*/ 1063855 h 5880798"/>
                  <a:gd name="connsiteX218" fmla="*/ 561506 w 561506"/>
                  <a:gd name="connsiteY218" fmla="*/ 1093441 h 5880798"/>
                  <a:gd name="connsiteX219" fmla="*/ 531921 w 561506"/>
                  <a:gd name="connsiteY219" fmla="*/ 1093441 h 5880798"/>
                  <a:gd name="connsiteX220" fmla="*/ 265961 w 561506"/>
                  <a:gd name="connsiteY220" fmla="*/ 1063852 h 5880798"/>
                  <a:gd name="connsiteX221" fmla="*/ 295547 w 561506"/>
                  <a:gd name="connsiteY221" fmla="*/ 1063852 h 5880798"/>
                  <a:gd name="connsiteX222" fmla="*/ 295547 w 561506"/>
                  <a:gd name="connsiteY222" fmla="*/ 1093438 h 5880798"/>
                  <a:gd name="connsiteX223" fmla="*/ 265961 w 561506"/>
                  <a:gd name="connsiteY223" fmla="*/ 1093438 h 5880798"/>
                  <a:gd name="connsiteX224" fmla="*/ 0 w 561506"/>
                  <a:gd name="connsiteY224" fmla="*/ 1063849 h 5880798"/>
                  <a:gd name="connsiteX225" fmla="*/ 29585 w 561506"/>
                  <a:gd name="connsiteY225" fmla="*/ 1063849 h 5880798"/>
                  <a:gd name="connsiteX226" fmla="*/ 29585 w 561506"/>
                  <a:gd name="connsiteY226" fmla="*/ 1093435 h 5880798"/>
                  <a:gd name="connsiteX227" fmla="*/ 0 w 561506"/>
                  <a:gd name="connsiteY227" fmla="*/ 1093435 h 5880798"/>
                  <a:gd name="connsiteX228" fmla="*/ 531921 w 561506"/>
                  <a:gd name="connsiteY228" fmla="*/ 797884 h 5880798"/>
                  <a:gd name="connsiteX229" fmla="*/ 561506 w 561506"/>
                  <a:gd name="connsiteY229" fmla="*/ 797884 h 5880798"/>
                  <a:gd name="connsiteX230" fmla="*/ 561506 w 561506"/>
                  <a:gd name="connsiteY230" fmla="*/ 827470 h 5880798"/>
                  <a:gd name="connsiteX231" fmla="*/ 531921 w 561506"/>
                  <a:gd name="connsiteY231" fmla="*/ 827470 h 5880798"/>
                  <a:gd name="connsiteX232" fmla="*/ 265961 w 561506"/>
                  <a:gd name="connsiteY232" fmla="*/ 797882 h 5880798"/>
                  <a:gd name="connsiteX233" fmla="*/ 295547 w 561506"/>
                  <a:gd name="connsiteY233" fmla="*/ 797882 h 5880798"/>
                  <a:gd name="connsiteX234" fmla="*/ 295547 w 561506"/>
                  <a:gd name="connsiteY234" fmla="*/ 827468 h 5880798"/>
                  <a:gd name="connsiteX235" fmla="*/ 265961 w 561506"/>
                  <a:gd name="connsiteY235" fmla="*/ 827468 h 5880798"/>
                  <a:gd name="connsiteX236" fmla="*/ 0 w 561506"/>
                  <a:gd name="connsiteY236" fmla="*/ 797879 h 5880798"/>
                  <a:gd name="connsiteX237" fmla="*/ 29585 w 561506"/>
                  <a:gd name="connsiteY237" fmla="*/ 797879 h 5880798"/>
                  <a:gd name="connsiteX238" fmla="*/ 29585 w 561506"/>
                  <a:gd name="connsiteY238" fmla="*/ 827465 h 5880798"/>
                  <a:gd name="connsiteX239" fmla="*/ 0 w 561506"/>
                  <a:gd name="connsiteY239" fmla="*/ 827465 h 5880798"/>
                  <a:gd name="connsiteX240" fmla="*/ 531921 w 561506"/>
                  <a:gd name="connsiteY240" fmla="*/ 531924 h 5880798"/>
                  <a:gd name="connsiteX241" fmla="*/ 561506 w 561506"/>
                  <a:gd name="connsiteY241" fmla="*/ 531924 h 5880798"/>
                  <a:gd name="connsiteX242" fmla="*/ 561506 w 561506"/>
                  <a:gd name="connsiteY242" fmla="*/ 561509 h 5880798"/>
                  <a:gd name="connsiteX243" fmla="*/ 531921 w 561506"/>
                  <a:gd name="connsiteY243" fmla="*/ 561509 h 5880798"/>
                  <a:gd name="connsiteX244" fmla="*/ 265961 w 561506"/>
                  <a:gd name="connsiteY244" fmla="*/ 531922 h 5880798"/>
                  <a:gd name="connsiteX245" fmla="*/ 295547 w 561506"/>
                  <a:gd name="connsiteY245" fmla="*/ 531922 h 5880798"/>
                  <a:gd name="connsiteX246" fmla="*/ 295547 w 561506"/>
                  <a:gd name="connsiteY246" fmla="*/ 561507 h 5880798"/>
                  <a:gd name="connsiteX247" fmla="*/ 265961 w 561506"/>
                  <a:gd name="connsiteY247" fmla="*/ 561507 h 5880798"/>
                  <a:gd name="connsiteX248" fmla="*/ 0 w 561506"/>
                  <a:gd name="connsiteY248" fmla="*/ 531920 h 5880798"/>
                  <a:gd name="connsiteX249" fmla="*/ 29585 w 561506"/>
                  <a:gd name="connsiteY249" fmla="*/ 531920 h 5880798"/>
                  <a:gd name="connsiteX250" fmla="*/ 29585 w 561506"/>
                  <a:gd name="connsiteY250" fmla="*/ 561505 h 5880798"/>
                  <a:gd name="connsiteX251" fmla="*/ 0 w 561506"/>
                  <a:gd name="connsiteY251" fmla="*/ 561505 h 5880798"/>
                  <a:gd name="connsiteX252" fmla="*/ 531921 w 561506"/>
                  <a:gd name="connsiteY252" fmla="*/ 265964 h 5880798"/>
                  <a:gd name="connsiteX253" fmla="*/ 561506 w 561506"/>
                  <a:gd name="connsiteY253" fmla="*/ 265964 h 5880798"/>
                  <a:gd name="connsiteX254" fmla="*/ 561506 w 561506"/>
                  <a:gd name="connsiteY254" fmla="*/ 295550 h 5880798"/>
                  <a:gd name="connsiteX255" fmla="*/ 531921 w 561506"/>
                  <a:gd name="connsiteY255" fmla="*/ 295550 h 5880798"/>
                  <a:gd name="connsiteX256" fmla="*/ 265961 w 561506"/>
                  <a:gd name="connsiteY256" fmla="*/ 265962 h 5880798"/>
                  <a:gd name="connsiteX257" fmla="*/ 295547 w 561506"/>
                  <a:gd name="connsiteY257" fmla="*/ 265962 h 5880798"/>
                  <a:gd name="connsiteX258" fmla="*/ 295547 w 561506"/>
                  <a:gd name="connsiteY258" fmla="*/ 295548 h 5880798"/>
                  <a:gd name="connsiteX259" fmla="*/ 265961 w 561506"/>
                  <a:gd name="connsiteY259" fmla="*/ 295548 h 5880798"/>
                  <a:gd name="connsiteX260" fmla="*/ 0 w 561506"/>
                  <a:gd name="connsiteY260" fmla="*/ 265960 h 5880798"/>
                  <a:gd name="connsiteX261" fmla="*/ 29585 w 561506"/>
                  <a:gd name="connsiteY261" fmla="*/ 265960 h 5880798"/>
                  <a:gd name="connsiteX262" fmla="*/ 29585 w 561506"/>
                  <a:gd name="connsiteY262" fmla="*/ 295546 h 5880798"/>
                  <a:gd name="connsiteX263" fmla="*/ 0 w 561506"/>
                  <a:gd name="connsiteY263" fmla="*/ 295546 h 5880798"/>
                  <a:gd name="connsiteX264" fmla="*/ 531921 w 561506"/>
                  <a:gd name="connsiteY264" fmla="*/ 5 h 5880798"/>
                  <a:gd name="connsiteX265" fmla="*/ 561506 w 561506"/>
                  <a:gd name="connsiteY265" fmla="*/ 5 h 5880798"/>
                  <a:gd name="connsiteX266" fmla="*/ 561506 w 561506"/>
                  <a:gd name="connsiteY266" fmla="*/ 29591 h 5880798"/>
                  <a:gd name="connsiteX267" fmla="*/ 531921 w 561506"/>
                  <a:gd name="connsiteY267" fmla="*/ 29591 h 5880798"/>
                  <a:gd name="connsiteX268" fmla="*/ 265961 w 561506"/>
                  <a:gd name="connsiteY268" fmla="*/ 3 h 5880798"/>
                  <a:gd name="connsiteX269" fmla="*/ 295547 w 561506"/>
                  <a:gd name="connsiteY269" fmla="*/ 3 h 5880798"/>
                  <a:gd name="connsiteX270" fmla="*/ 295547 w 561506"/>
                  <a:gd name="connsiteY270" fmla="*/ 29589 h 5880798"/>
                  <a:gd name="connsiteX271" fmla="*/ 265961 w 561506"/>
                  <a:gd name="connsiteY271" fmla="*/ 29589 h 5880798"/>
                  <a:gd name="connsiteX272" fmla="*/ 0 w 561506"/>
                  <a:gd name="connsiteY272" fmla="*/ 0 h 5880798"/>
                  <a:gd name="connsiteX273" fmla="*/ 29585 w 561506"/>
                  <a:gd name="connsiteY273" fmla="*/ 0 h 5880798"/>
                  <a:gd name="connsiteX274" fmla="*/ 29585 w 561506"/>
                  <a:gd name="connsiteY274" fmla="*/ 29586 h 5880798"/>
                  <a:gd name="connsiteX275" fmla="*/ 0 w 561506"/>
                  <a:gd name="connsiteY275" fmla="*/ 29586 h 5880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Lst>
                <a:rect l="l" t="t" r="r" b="b"/>
                <a:pathLst>
                  <a:path w="561506" h="5880798">
                    <a:moveTo>
                      <a:pt x="531921" y="5851213"/>
                    </a:moveTo>
                    <a:lnTo>
                      <a:pt x="561506" y="5851213"/>
                    </a:lnTo>
                    <a:lnTo>
                      <a:pt x="561506" y="5880798"/>
                    </a:lnTo>
                    <a:lnTo>
                      <a:pt x="531921" y="5880798"/>
                    </a:lnTo>
                    <a:close/>
                    <a:moveTo>
                      <a:pt x="265961" y="5851213"/>
                    </a:moveTo>
                    <a:lnTo>
                      <a:pt x="295547" y="5851213"/>
                    </a:lnTo>
                    <a:lnTo>
                      <a:pt x="295547" y="5880798"/>
                    </a:lnTo>
                    <a:lnTo>
                      <a:pt x="265961" y="5880798"/>
                    </a:lnTo>
                    <a:close/>
                    <a:moveTo>
                      <a:pt x="0" y="5851213"/>
                    </a:moveTo>
                    <a:lnTo>
                      <a:pt x="29585" y="5851213"/>
                    </a:lnTo>
                    <a:lnTo>
                      <a:pt x="29585" y="5880798"/>
                    </a:lnTo>
                    <a:lnTo>
                      <a:pt x="0" y="5880798"/>
                    </a:lnTo>
                    <a:close/>
                    <a:moveTo>
                      <a:pt x="531921" y="5585253"/>
                    </a:moveTo>
                    <a:lnTo>
                      <a:pt x="561506" y="5585253"/>
                    </a:lnTo>
                    <a:lnTo>
                      <a:pt x="561506" y="5614838"/>
                    </a:lnTo>
                    <a:lnTo>
                      <a:pt x="531921" y="5614838"/>
                    </a:lnTo>
                    <a:close/>
                    <a:moveTo>
                      <a:pt x="265961" y="5585253"/>
                    </a:moveTo>
                    <a:lnTo>
                      <a:pt x="295547" y="5585253"/>
                    </a:lnTo>
                    <a:lnTo>
                      <a:pt x="295547" y="5614838"/>
                    </a:lnTo>
                    <a:lnTo>
                      <a:pt x="265961" y="5614838"/>
                    </a:lnTo>
                    <a:close/>
                    <a:moveTo>
                      <a:pt x="0" y="5585253"/>
                    </a:moveTo>
                    <a:lnTo>
                      <a:pt x="29585" y="5585253"/>
                    </a:lnTo>
                    <a:lnTo>
                      <a:pt x="29585" y="5614838"/>
                    </a:lnTo>
                    <a:lnTo>
                      <a:pt x="0" y="5614838"/>
                    </a:lnTo>
                    <a:close/>
                    <a:moveTo>
                      <a:pt x="531921" y="5319293"/>
                    </a:moveTo>
                    <a:lnTo>
                      <a:pt x="561506" y="5319293"/>
                    </a:lnTo>
                    <a:lnTo>
                      <a:pt x="561506" y="5348879"/>
                    </a:lnTo>
                    <a:lnTo>
                      <a:pt x="531921" y="5348879"/>
                    </a:lnTo>
                    <a:close/>
                    <a:moveTo>
                      <a:pt x="265961" y="5319293"/>
                    </a:moveTo>
                    <a:lnTo>
                      <a:pt x="295547" y="5319293"/>
                    </a:lnTo>
                    <a:lnTo>
                      <a:pt x="295547" y="5348879"/>
                    </a:lnTo>
                    <a:lnTo>
                      <a:pt x="265961" y="5348879"/>
                    </a:lnTo>
                    <a:close/>
                    <a:moveTo>
                      <a:pt x="0" y="5319293"/>
                    </a:moveTo>
                    <a:lnTo>
                      <a:pt x="29585" y="5319293"/>
                    </a:lnTo>
                    <a:lnTo>
                      <a:pt x="29585" y="5348879"/>
                    </a:lnTo>
                    <a:lnTo>
                      <a:pt x="0" y="5348879"/>
                    </a:lnTo>
                    <a:close/>
                    <a:moveTo>
                      <a:pt x="531921" y="5053332"/>
                    </a:moveTo>
                    <a:lnTo>
                      <a:pt x="561506" y="5053332"/>
                    </a:lnTo>
                    <a:lnTo>
                      <a:pt x="561506" y="5082917"/>
                    </a:lnTo>
                    <a:lnTo>
                      <a:pt x="531921" y="5082917"/>
                    </a:lnTo>
                    <a:close/>
                    <a:moveTo>
                      <a:pt x="265961" y="5053332"/>
                    </a:moveTo>
                    <a:lnTo>
                      <a:pt x="295547" y="5053332"/>
                    </a:lnTo>
                    <a:lnTo>
                      <a:pt x="295547" y="5082917"/>
                    </a:lnTo>
                    <a:lnTo>
                      <a:pt x="265961" y="5082917"/>
                    </a:lnTo>
                    <a:close/>
                    <a:moveTo>
                      <a:pt x="0" y="5053332"/>
                    </a:moveTo>
                    <a:lnTo>
                      <a:pt x="29585" y="5053332"/>
                    </a:lnTo>
                    <a:lnTo>
                      <a:pt x="29585" y="5082917"/>
                    </a:lnTo>
                    <a:lnTo>
                      <a:pt x="0" y="5082917"/>
                    </a:lnTo>
                    <a:close/>
                    <a:moveTo>
                      <a:pt x="531921" y="4787372"/>
                    </a:moveTo>
                    <a:lnTo>
                      <a:pt x="561506" y="4787372"/>
                    </a:lnTo>
                    <a:lnTo>
                      <a:pt x="561506" y="4816958"/>
                    </a:lnTo>
                    <a:lnTo>
                      <a:pt x="531921" y="4816958"/>
                    </a:lnTo>
                    <a:close/>
                    <a:moveTo>
                      <a:pt x="265961" y="4787372"/>
                    </a:moveTo>
                    <a:lnTo>
                      <a:pt x="295547" y="4787372"/>
                    </a:lnTo>
                    <a:lnTo>
                      <a:pt x="295547" y="4816958"/>
                    </a:lnTo>
                    <a:lnTo>
                      <a:pt x="265961" y="4816958"/>
                    </a:lnTo>
                    <a:close/>
                    <a:moveTo>
                      <a:pt x="0" y="4787372"/>
                    </a:moveTo>
                    <a:lnTo>
                      <a:pt x="29585" y="4787372"/>
                    </a:lnTo>
                    <a:lnTo>
                      <a:pt x="29585" y="4816958"/>
                    </a:lnTo>
                    <a:lnTo>
                      <a:pt x="0" y="4816958"/>
                    </a:lnTo>
                    <a:close/>
                    <a:moveTo>
                      <a:pt x="531921" y="4521412"/>
                    </a:moveTo>
                    <a:lnTo>
                      <a:pt x="561506" y="4521412"/>
                    </a:lnTo>
                    <a:lnTo>
                      <a:pt x="561506" y="4550997"/>
                    </a:lnTo>
                    <a:lnTo>
                      <a:pt x="531921" y="4550997"/>
                    </a:lnTo>
                    <a:close/>
                    <a:moveTo>
                      <a:pt x="265961" y="4521412"/>
                    </a:moveTo>
                    <a:lnTo>
                      <a:pt x="295547" y="4521412"/>
                    </a:lnTo>
                    <a:lnTo>
                      <a:pt x="295547" y="4550997"/>
                    </a:lnTo>
                    <a:lnTo>
                      <a:pt x="265961" y="4550997"/>
                    </a:lnTo>
                    <a:close/>
                    <a:moveTo>
                      <a:pt x="0" y="4521412"/>
                    </a:moveTo>
                    <a:lnTo>
                      <a:pt x="29585" y="4521412"/>
                    </a:lnTo>
                    <a:lnTo>
                      <a:pt x="29585" y="4550997"/>
                    </a:lnTo>
                    <a:lnTo>
                      <a:pt x="0" y="4550997"/>
                    </a:lnTo>
                    <a:close/>
                    <a:moveTo>
                      <a:pt x="531921" y="4255451"/>
                    </a:moveTo>
                    <a:lnTo>
                      <a:pt x="561506" y="4255451"/>
                    </a:lnTo>
                    <a:lnTo>
                      <a:pt x="561506" y="4285036"/>
                    </a:lnTo>
                    <a:lnTo>
                      <a:pt x="531921" y="4285036"/>
                    </a:lnTo>
                    <a:close/>
                    <a:moveTo>
                      <a:pt x="265961" y="4255451"/>
                    </a:moveTo>
                    <a:lnTo>
                      <a:pt x="295547" y="4255451"/>
                    </a:lnTo>
                    <a:lnTo>
                      <a:pt x="295547" y="4285036"/>
                    </a:lnTo>
                    <a:lnTo>
                      <a:pt x="265961" y="4285036"/>
                    </a:lnTo>
                    <a:close/>
                    <a:moveTo>
                      <a:pt x="0" y="4255451"/>
                    </a:moveTo>
                    <a:lnTo>
                      <a:pt x="29585" y="4255451"/>
                    </a:lnTo>
                    <a:lnTo>
                      <a:pt x="29585" y="4285036"/>
                    </a:lnTo>
                    <a:lnTo>
                      <a:pt x="0" y="4285036"/>
                    </a:lnTo>
                    <a:close/>
                    <a:moveTo>
                      <a:pt x="531921" y="3989491"/>
                    </a:moveTo>
                    <a:lnTo>
                      <a:pt x="561506" y="3989491"/>
                    </a:lnTo>
                    <a:lnTo>
                      <a:pt x="561506" y="4019077"/>
                    </a:lnTo>
                    <a:lnTo>
                      <a:pt x="531921" y="4019077"/>
                    </a:lnTo>
                    <a:close/>
                    <a:moveTo>
                      <a:pt x="265961" y="3989491"/>
                    </a:moveTo>
                    <a:lnTo>
                      <a:pt x="295547" y="3989491"/>
                    </a:lnTo>
                    <a:lnTo>
                      <a:pt x="295547" y="4019077"/>
                    </a:lnTo>
                    <a:lnTo>
                      <a:pt x="265961" y="4019077"/>
                    </a:lnTo>
                    <a:close/>
                    <a:moveTo>
                      <a:pt x="0" y="3989491"/>
                    </a:moveTo>
                    <a:lnTo>
                      <a:pt x="29585" y="3989491"/>
                    </a:lnTo>
                    <a:lnTo>
                      <a:pt x="29585" y="4019077"/>
                    </a:lnTo>
                    <a:lnTo>
                      <a:pt x="0" y="4019077"/>
                    </a:lnTo>
                    <a:close/>
                    <a:moveTo>
                      <a:pt x="531921" y="3723530"/>
                    </a:moveTo>
                    <a:lnTo>
                      <a:pt x="561506" y="3723530"/>
                    </a:lnTo>
                    <a:lnTo>
                      <a:pt x="561506" y="3753115"/>
                    </a:lnTo>
                    <a:lnTo>
                      <a:pt x="531921" y="3753115"/>
                    </a:lnTo>
                    <a:close/>
                    <a:moveTo>
                      <a:pt x="265961" y="3723530"/>
                    </a:moveTo>
                    <a:lnTo>
                      <a:pt x="295547" y="3723530"/>
                    </a:lnTo>
                    <a:lnTo>
                      <a:pt x="295547" y="3753115"/>
                    </a:lnTo>
                    <a:lnTo>
                      <a:pt x="265961" y="3753115"/>
                    </a:lnTo>
                    <a:close/>
                    <a:moveTo>
                      <a:pt x="0" y="3723530"/>
                    </a:moveTo>
                    <a:lnTo>
                      <a:pt x="29585" y="3723530"/>
                    </a:lnTo>
                    <a:lnTo>
                      <a:pt x="29585" y="3753115"/>
                    </a:lnTo>
                    <a:lnTo>
                      <a:pt x="0" y="3753115"/>
                    </a:lnTo>
                    <a:close/>
                    <a:moveTo>
                      <a:pt x="531921" y="3457570"/>
                    </a:moveTo>
                    <a:lnTo>
                      <a:pt x="561506" y="3457570"/>
                    </a:lnTo>
                    <a:lnTo>
                      <a:pt x="561506" y="3487156"/>
                    </a:lnTo>
                    <a:lnTo>
                      <a:pt x="531921" y="3487156"/>
                    </a:lnTo>
                    <a:close/>
                    <a:moveTo>
                      <a:pt x="265961" y="3457570"/>
                    </a:moveTo>
                    <a:lnTo>
                      <a:pt x="295547" y="3457570"/>
                    </a:lnTo>
                    <a:lnTo>
                      <a:pt x="295547" y="3487156"/>
                    </a:lnTo>
                    <a:lnTo>
                      <a:pt x="265961" y="3487156"/>
                    </a:lnTo>
                    <a:close/>
                    <a:moveTo>
                      <a:pt x="0" y="3457570"/>
                    </a:moveTo>
                    <a:lnTo>
                      <a:pt x="29585" y="3457570"/>
                    </a:lnTo>
                    <a:lnTo>
                      <a:pt x="29585" y="3487156"/>
                    </a:lnTo>
                    <a:lnTo>
                      <a:pt x="0" y="3487156"/>
                    </a:lnTo>
                    <a:close/>
                    <a:moveTo>
                      <a:pt x="531921" y="3191618"/>
                    </a:moveTo>
                    <a:lnTo>
                      <a:pt x="561506" y="3191618"/>
                    </a:lnTo>
                    <a:lnTo>
                      <a:pt x="561506" y="3221195"/>
                    </a:lnTo>
                    <a:lnTo>
                      <a:pt x="531921" y="3221195"/>
                    </a:lnTo>
                    <a:close/>
                    <a:moveTo>
                      <a:pt x="265961" y="3191618"/>
                    </a:moveTo>
                    <a:lnTo>
                      <a:pt x="295547" y="3191618"/>
                    </a:lnTo>
                    <a:lnTo>
                      <a:pt x="295547" y="3221195"/>
                    </a:lnTo>
                    <a:lnTo>
                      <a:pt x="265961" y="3221195"/>
                    </a:lnTo>
                    <a:close/>
                    <a:moveTo>
                      <a:pt x="0" y="3191617"/>
                    </a:moveTo>
                    <a:lnTo>
                      <a:pt x="29585" y="3191617"/>
                    </a:lnTo>
                    <a:lnTo>
                      <a:pt x="29585" y="3221195"/>
                    </a:lnTo>
                    <a:lnTo>
                      <a:pt x="0" y="3221195"/>
                    </a:lnTo>
                    <a:close/>
                    <a:moveTo>
                      <a:pt x="531921" y="2925660"/>
                    </a:moveTo>
                    <a:lnTo>
                      <a:pt x="561506" y="2925660"/>
                    </a:lnTo>
                    <a:lnTo>
                      <a:pt x="561506" y="2955246"/>
                    </a:lnTo>
                    <a:lnTo>
                      <a:pt x="531921" y="2955246"/>
                    </a:lnTo>
                    <a:close/>
                    <a:moveTo>
                      <a:pt x="265961" y="2925659"/>
                    </a:moveTo>
                    <a:lnTo>
                      <a:pt x="295547" y="2925659"/>
                    </a:lnTo>
                    <a:lnTo>
                      <a:pt x="295547" y="2955245"/>
                    </a:lnTo>
                    <a:lnTo>
                      <a:pt x="265961" y="2955245"/>
                    </a:lnTo>
                    <a:close/>
                    <a:moveTo>
                      <a:pt x="0" y="2925658"/>
                    </a:moveTo>
                    <a:lnTo>
                      <a:pt x="29585" y="2925658"/>
                    </a:lnTo>
                    <a:lnTo>
                      <a:pt x="29585" y="2955244"/>
                    </a:lnTo>
                    <a:lnTo>
                      <a:pt x="0" y="2955244"/>
                    </a:lnTo>
                    <a:close/>
                    <a:moveTo>
                      <a:pt x="531921" y="2659620"/>
                    </a:moveTo>
                    <a:lnTo>
                      <a:pt x="561506" y="2659620"/>
                    </a:lnTo>
                    <a:lnTo>
                      <a:pt x="561506" y="2689204"/>
                    </a:lnTo>
                    <a:lnTo>
                      <a:pt x="531921" y="2689204"/>
                    </a:lnTo>
                    <a:close/>
                    <a:moveTo>
                      <a:pt x="265961" y="2659616"/>
                    </a:moveTo>
                    <a:lnTo>
                      <a:pt x="295547" y="2659616"/>
                    </a:lnTo>
                    <a:lnTo>
                      <a:pt x="295547" y="2689201"/>
                    </a:lnTo>
                    <a:lnTo>
                      <a:pt x="265961" y="2689201"/>
                    </a:lnTo>
                    <a:close/>
                    <a:moveTo>
                      <a:pt x="0" y="2659613"/>
                    </a:moveTo>
                    <a:lnTo>
                      <a:pt x="29585" y="2659613"/>
                    </a:lnTo>
                    <a:lnTo>
                      <a:pt x="29585" y="2689198"/>
                    </a:lnTo>
                    <a:lnTo>
                      <a:pt x="0" y="2689198"/>
                    </a:lnTo>
                    <a:close/>
                    <a:moveTo>
                      <a:pt x="531921" y="2393661"/>
                    </a:moveTo>
                    <a:lnTo>
                      <a:pt x="561506" y="2393661"/>
                    </a:lnTo>
                    <a:lnTo>
                      <a:pt x="561506" y="2423260"/>
                    </a:lnTo>
                    <a:lnTo>
                      <a:pt x="531921" y="2423260"/>
                    </a:lnTo>
                    <a:close/>
                    <a:moveTo>
                      <a:pt x="265961" y="2393658"/>
                    </a:moveTo>
                    <a:lnTo>
                      <a:pt x="295547" y="2393658"/>
                    </a:lnTo>
                    <a:lnTo>
                      <a:pt x="295547" y="2423257"/>
                    </a:lnTo>
                    <a:lnTo>
                      <a:pt x="265961" y="2423257"/>
                    </a:lnTo>
                    <a:close/>
                    <a:moveTo>
                      <a:pt x="0" y="2393655"/>
                    </a:moveTo>
                    <a:lnTo>
                      <a:pt x="29585" y="2393655"/>
                    </a:lnTo>
                    <a:lnTo>
                      <a:pt x="29585" y="2423251"/>
                    </a:lnTo>
                    <a:lnTo>
                      <a:pt x="0" y="2423251"/>
                    </a:lnTo>
                    <a:close/>
                    <a:moveTo>
                      <a:pt x="531921" y="2127694"/>
                    </a:moveTo>
                    <a:lnTo>
                      <a:pt x="561506" y="2127694"/>
                    </a:lnTo>
                    <a:lnTo>
                      <a:pt x="561506" y="2157283"/>
                    </a:lnTo>
                    <a:lnTo>
                      <a:pt x="531921" y="2157283"/>
                    </a:lnTo>
                    <a:close/>
                    <a:moveTo>
                      <a:pt x="265961" y="2127693"/>
                    </a:moveTo>
                    <a:lnTo>
                      <a:pt x="295547" y="2127693"/>
                    </a:lnTo>
                    <a:lnTo>
                      <a:pt x="295547" y="2157282"/>
                    </a:lnTo>
                    <a:lnTo>
                      <a:pt x="265961" y="2157282"/>
                    </a:lnTo>
                    <a:close/>
                    <a:moveTo>
                      <a:pt x="0" y="2127689"/>
                    </a:moveTo>
                    <a:lnTo>
                      <a:pt x="29585" y="2127689"/>
                    </a:lnTo>
                    <a:lnTo>
                      <a:pt x="29585" y="2157278"/>
                    </a:lnTo>
                    <a:lnTo>
                      <a:pt x="0" y="2157278"/>
                    </a:lnTo>
                    <a:close/>
                    <a:moveTo>
                      <a:pt x="531921" y="1861731"/>
                    </a:moveTo>
                    <a:lnTo>
                      <a:pt x="561506" y="1861731"/>
                    </a:lnTo>
                    <a:lnTo>
                      <a:pt x="561506" y="1891308"/>
                    </a:lnTo>
                    <a:lnTo>
                      <a:pt x="531921" y="1891308"/>
                    </a:lnTo>
                    <a:close/>
                    <a:moveTo>
                      <a:pt x="265961" y="1861728"/>
                    </a:moveTo>
                    <a:lnTo>
                      <a:pt x="295547" y="1861728"/>
                    </a:lnTo>
                    <a:lnTo>
                      <a:pt x="295547" y="1891306"/>
                    </a:lnTo>
                    <a:lnTo>
                      <a:pt x="265961" y="1891306"/>
                    </a:lnTo>
                    <a:close/>
                    <a:moveTo>
                      <a:pt x="0" y="1861726"/>
                    </a:moveTo>
                    <a:lnTo>
                      <a:pt x="29585" y="1861726"/>
                    </a:lnTo>
                    <a:lnTo>
                      <a:pt x="29585" y="1891304"/>
                    </a:lnTo>
                    <a:lnTo>
                      <a:pt x="0" y="1891304"/>
                    </a:lnTo>
                    <a:close/>
                    <a:moveTo>
                      <a:pt x="531921" y="1595769"/>
                    </a:moveTo>
                    <a:lnTo>
                      <a:pt x="561506" y="1595769"/>
                    </a:lnTo>
                    <a:lnTo>
                      <a:pt x="561506" y="1625355"/>
                    </a:lnTo>
                    <a:lnTo>
                      <a:pt x="531921" y="1625355"/>
                    </a:lnTo>
                    <a:close/>
                    <a:moveTo>
                      <a:pt x="265961" y="1595766"/>
                    </a:moveTo>
                    <a:lnTo>
                      <a:pt x="295547" y="1595766"/>
                    </a:lnTo>
                    <a:lnTo>
                      <a:pt x="295547" y="1625352"/>
                    </a:lnTo>
                    <a:lnTo>
                      <a:pt x="265961" y="1625352"/>
                    </a:lnTo>
                    <a:close/>
                    <a:moveTo>
                      <a:pt x="0" y="1595764"/>
                    </a:moveTo>
                    <a:lnTo>
                      <a:pt x="29585" y="1595764"/>
                    </a:lnTo>
                    <a:lnTo>
                      <a:pt x="29585" y="1625350"/>
                    </a:lnTo>
                    <a:lnTo>
                      <a:pt x="0" y="1625350"/>
                    </a:lnTo>
                    <a:close/>
                    <a:moveTo>
                      <a:pt x="531921" y="1329811"/>
                    </a:moveTo>
                    <a:lnTo>
                      <a:pt x="561506" y="1329811"/>
                    </a:lnTo>
                    <a:lnTo>
                      <a:pt x="561506" y="1359396"/>
                    </a:lnTo>
                    <a:lnTo>
                      <a:pt x="531921" y="1359396"/>
                    </a:lnTo>
                    <a:close/>
                    <a:moveTo>
                      <a:pt x="265961" y="1329809"/>
                    </a:moveTo>
                    <a:lnTo>
                      <a:pt x="295547" y="1329809"/>
                    </a:lnTo>
                    <a:lnTo>
                      <a:pt x="295547" y="1359393"/>
                    </a:lnTo>
                    <a:lnTo>
                      <a:pt x="265961" y="1359393"/>
                    </a:lnTo>
                    <a:close/>
                    <a:moveTo>
                      <a:pt x="0" y="1329806"/>
                    </a:moveTo>
                    <a:lnTo>
                      <a:pt x="29585" y="1329806"/>
                    </a:lnTo>
                    <a:lnTo>
                      <a:pt x="29585" y="1359391"/>
                    </a:lnTo>
                    <a:lnTo>
                      <a:pt x="0" y="1359391"/>
                    </a:lnTo>
                    <a:close/>
                    <a:moveTo>
                      <a:pt x="531921" y="1063855"/>
                    </a:moveTo>
                    <a:lnTo>
                      <a:pt x="561506" y="1063855"/>
                    </a:lnTo>
                    <a:lnTo>
                      <a:pt x="561506" y="1093441"/>
                    </a:lnTo>
                    <a:lnTo>
                      <a:pt x="531921" y="1093441"/>
                    </a:lnTo>
                    <a:close/>
                    <a:moveTo>
                      <a:pt x="265961" y="1063852"/>
                    </a:moveTo>
                    <a:lnTo>
                      <a:pt x="295547" y="1063852"/>
                    </a:lnTo>
                    <a:lnTo>
                      <a:pt x="295547" y="1093438"/>
                    </a:lnTo>
                    <a:lnTo>
                      <a:pt x="265961" y="1093438"/>
                    </a:lnTo>
                    <a:close/>
                    <a:moveTo>
                      <a:pt x="0" y="1063849"/>
                    </a:moveTo>
                    <a:lnTo>
                      <a:pt x="29585" y="1063849"/>
                    </a:lnTo>
                    <a:lnTo>
                      <a:pt x="29585" y="1093435"/>
                    </a:lnTo>
                    <a:lnTo>
                      <a:pt x="0" y="1093435"/>
                    </a:lnTo>
                    <a:close/>
                    <a:moveTo>
                      <a:pt x="531921" y="797884"/>
                    </a:moveTo>
                    <a:lnTo>
                      <a:pt x="561506" y="797884"/>
                    </a:lnTo>
                    <a:lnTo>
                      <a:pt x="561506" y="827470"/>
                    </a:lnTo>
                    <a:lnTo>
                      <a:pt x="531921" y="827470"/>
                    </a:lnTo>
                    <a:close/>
                    <a:moveTo>
                      <a:pt x="265961" y="797882"/>
                    </a:moveTo>
                    <a:lnTo>
                      <a:pt x="295547" y="797882"/>
                    </a:lnTo>
                    <a:lnTo>
                      <a:pt x="295547" y="827468"/>
                    </a:lnTo>
                    <a:lnTo>
                      <a:pt x="265961" y="827468"/>
                    </a:lnTo>
                    <a:close/>
                    <a:moveTo>
                      <a:pt x="0" y="797879"/>
                    </a:moveTo>
                    <a:lnTo>
                      <a:pt x="29585" y="797879"/>
                    </a:lnTo>
                    <a:lnTo>
                      <a:pt x="29585" y="827465"/>
                    </a:lnTo>
                    <a:lnTo>
                      <a:pt x="0" y="827465"/>
                    </a:lnTo>
                    <a:close/>
                    <a:moveTo>
                      <a:pt x="531921" y="531924"/>
                    </a:moveTo>
                    <a:lnTo>
                      <a:pt x="561506" y="531924"/>
                    </a:lnTo>
                    <a:lnTo>
                      <a:pt x="561506" y="561509"/>
                    </a:lnTo>
                    <a:lnTo>
                      <a:pt x="531921" y="561509"/>
                    </a:lnTo>
                    <a:close/>
                    <a:moveTo>
                      <a:pt x="265961" y="531922"/>
                    </a:moveTo>
                    <a:lnTo>
                      <a:pt x="295547" y="531922"/>
                    </a:lnTo>
                    <a:lnTo>
                      <a:pt x="295547" y="561507"/>
                    </a:lnTo>
                    <a:lnTo>
                      <a:pt x="265961" y="561507"/>
                    </a:lnTo>
                    <a:close/>
                    <a:moveTo>
                      <a:pt x="0" y="531920"/>
                    </a:moveTo>
                    <a:lnTo>
                      <a:pt x="29585" y="531920"/>
                    </a:lnTo>
                    <a:lnTo>
                      <a:pt x="29585" y="561505"/>
                    </a:lnTo>
                    <a:lnTo>
                      <a:pt x="0" y="561505"/>
                    </a:lnTo>
                    <a:close/>
                    <a:moveTo>
                      <a:pt x="531921" y="265964"/>
                    </a:moveTo>
                    <a:lnTo>
                      <a:pt x="561506" y="265964"/>
                    </a:lnTo>
                    <a:lnTo>
                      <a:pt x="561506" y="295550"/>
                    </a:lnTo>
                    <a:lnTo>
                      <a:pt x="531921" y="295550"/>
                    </a:lnTo>
                    <a:close/>
                    <a:moveTo>
                      <a:pt x="265961" y="265962"/>
                    </a:moveTo>
                    <a:lnTo>
                      <a:pt x="295547" y="265962"/>
                    </a:lnTo>
                    <a:lnTo>
                      <a:pt x="295547" y="295548"/>
                    </a:lnTo>
                    <a:lnTo>
                      <a:pt x="265961" y="295548"/>
                    </a:lnTo>
                    <a:close/>
                    <a:moveTo>
                      <a:pt x="0" y="265960"/>
                    </a:moveTo>
                    <a:lnTo>
                      <a:pt x="29585" y="265960"/>
                    </a:lnTo>
                    <a:lnTo>
                      <a:pt x="29585" y="295546"/>
                    </a:lnTo>
                    <a:lnTo>
                      <a:pt x="0" y="295546"/>
                    </a:lnTo>
                    <a:close/>
                    <a:moveTo>
                      <a:pt x="531921" y="5"/>
                    </a:moveTo>
                    <a:lnTo>
                      <a:pt x="561506" y="5"/>
                    </a:lnTo>
                    <a:lnTo>
                      <a:pt x="561506" y="29591"/>
                    </a:lnTo>
                    <a:lnTo>
                      <a:pt x="531921" y="29591"/>
                    </a:lnTo>
                    <a:close/>
                    <a:moveTo>
                      <a:pt x="265961" y="3"/>
                    </a:moveTo>
                    <a:lnTo>
                      <a:pt x="295547" y="3"/>
                    </a:lnTo>
                    <a:lnTo>
                      <a:pt x="295547" y="29589"/>
                    </a:lnTo>
                    <a:lnTo>
                      <a:pt x="265961" y="29589"/>
                    </a:lnTo>
                    <a:close/>
                    <a:moveTo>
                      <a:pt x="0" y="0"/>
                    </a:moveTo>
                    <a:lnTo>
                      <a:pt x="29585" y="0"/>
                    </a:lnTo>
                    <a:lnTo>
                      <a:pt x="29585" y="29586"/>
                    </a:lnTo>
                    <a:lnTo>
                      <a:pt x="0" y="29586"/>
                    </a:lnTo>
                    <a:close/>
                  </a:path>
                </a:pathLst>
              </a:custGeom>
              <a:solidFill>
                <a:schemeClr val="tx2">
                  <a:alpha val="20000"/>
                </a:schemeClr>
              </a:solidFill>
              <a:ln w="10294"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 name="Freeform: Shape 14">
                <a:extLst>
                  <a:ext uri="{FF2B5EF4-FFF2-40B4-BE49-F238E27FC236}">
                    <a16:creationId xmlns:a16="http://schemas.microsoft.com/office/drawing/2014/main" xmlns="" id="{709DBAEC-8C05-4B40-888B-F61E897B7B2F}"/>
                  </a:ext>
                </a:extLst>
              </p:cNvPr>
              <p:cNvSpPr/>
              <p:nvPr userDrawn="1"/>
            </p:nvSpPr>
            <p:spPr>
              <a:xfrm>
                <a:off x="10805248" y="242905"/>
                <a:ext cx="561506" cy="5880798"/>
              </a:xfrm>
              <a:custGeom>
                <a:avLst/>
                <a:gdLst>
                  <a:gd name="connsiteX0" fmla="*/ 531921 w 561506"/>
                  <a:gd name="connsiteY0" fmla="*/ 5851213 h 5880798"/>
                  <a:gd name="connsiteX1" fmla="*/ 561506 w 561506"/>
                  <a:gd name="connsiteY1" fmla="*/ 5851213 h 5880798"/>
                  <a:gd name="connsiteX2" fmla="*/ 561506 w 561506"/>
                  <a:gd name="connsiteY2" fmla="*/ 5880798 h 5880798"/>
                  <a:gd name="connsiteX3" fmla="*/ 531921 w 561506"/>
                  <a:gd name="connsiteY3" fmla="*/ 5880798 h 5880798"/>
                  <a:gd name="connsiteX4" fmla="*/ 265961 w 561506"/>
                  <a:gd name="connsiteY4" fmla="*/ 5851213 h 5880798"/>
                  <a:gd name="connsiteX5" fmla="*/ 295547 w 561506"/>
                  <a:gd name="connsiteY5" fmla="*/ 5851213 h 5880798"/>
                  <a:gd name="connsiteX6" fmla="*/ 295547 w 561506"/>
                  <a:gd name="connsiteY6" fmla="*/ 5880798 h 5880798"/>
                  <a:gd name="connsiteX7" fmla="*/ 265961 w 561506"/>
                  <a:gd name="connsiteY7" fmla="*/ 5880798 h 5880798"/>
                  <a:gd name="connsiteX8" fmla="*/ 0 w 561506"/>
                  <a:gd name="connsiteY8" fmla="*/ 5851213 h 5880798"/>
                  <a:gd name="connsiteX9" fmla="*/ 29585 w 561506"/>
                  <a:gd name="connsiteY9" fmla="*/ 5851213 h 5880798"/>
                  <a:gd name="connsiteX10" fmla="*/ 29585 w 561506"/>
                  <a:gd name="connsiteY10" fmla="*/ 5880798 h 5880798"/>
                  <a:gd name="connsiteX11" fmla="*/ 0 w 561506"/>
                  <a:gd name="connsiteY11" fmla="*/ 5880798 h 5880798"/>
                  <a:gd name="connsiteX12" fmla="*/ 531921 w 561506"/>
                  <a:gd name="connsiteY12" fmla="*/ 5585253 h 5880798"/>
                  <a:gd name="connsiteX13" fmla="*/ 561506 w 561506"/>
                  <a:gd name="connsiteY13" fmla="*/ 5585253 h 5880798"/>
                  <a:gd name="connsiteX14" fmla="*/ 561506 w 561506"/>
                  <a:gd name="connsiteY14" fmla="*/ 5614838 h 5880798"/>
                  <a:gd name="connsiteX15" fmla="*/ 531921 w 561506"/>
                  <a:gd name="connsiteY15" fmla="*/ 5614838 h 5880798"/>
                  <a:gd name="connsiteX16" fmla="*/ 265961 w 561506"/>
                  <a:gd name="connsiteY16" fmla="*/ 5585253 h 5880798"/>
                  <a:gd name="connsiteX17" fmla="*/ 295547 w 561506"/>
                  <a:gd name="connsiteY17" fmla="*/ 5585253 h 5880798"/>
                  <a:gd name="connsiteX18" fmla="*/ 295547 w 561506"/>
                  <a:gd name="connsiteY18" fmla="*/ 5614838 h 5880798"/>
                  <a:gd name="connsiteX19" fmla="*/ 265961 w 561506"/>
                  <a:gd name="connsiteY19" fmla="*/ 5614838 h 5880798"/>
                  <a:gd name="connsiteX20" fmla="*/ 0 w 561506"/>
                  <a:gd name="connsiteY20" fmla="*/ 5585253 h 5880798"/>
                  <a:gd name="connsiteX21" fmla="*/ 29585 w 561506"/>
                  <a:gd name="connsiteY21" fmla="*/ 5585253 h 5880798"/>
                  <a:gd name="connsiteX22" fmla="*/ 29585 w 561506"/>
                  <a:gd name="connsiteY22" fmla="*/ 5614838 h 5880798"/>
                  <a:gd name="connsiteX23" fmla="*/ 0 w 561506"/>
                  <a:gd name="connsiteY23" fmla="*/ 5614838 h 5880798"/>
                  <a:gd name="connsiteX24" fmla="*/ 531921 w 561506"/>
                  <a:gd name="connsiteY24" fmla="*/ 5319293 h 5880798"/>
                  <a:gd name="connsiteX25" fmla="*/ 561506 w 561506"/>
                  <a:gd name="connsiteY25" fmla="*/ 5319293 h 5880798"/>
                  <a:gd name="connsiteX26" fmla="*/ 561506 w 561506"/>
                  <a:gd name="connsiteY26" fmla="*/ 5348879 h 5880798"/>
                  <a:gd name="connsiteX27" fmla="*/ 531921 w 561506"/>
                  <a:gd name="connsiteY27" fmla="*/ 5348879 h 5880798"/>
                  <a:gd name="connsiteX28" fmla="*/ 265961 w 561506"/>
                  <a:gd name="connsiteY28" fmla="*/ 5319293 h 5880798"/>
                  <a:gd name="connsiteX29" fmla="*/ 295547 w 561506"/>
                  <a:gd name="connsiteY29" fmla="*/ 5319293 h 5880798"/>
                  <a:gd name="connsiteX30" fmla="*/ 295547 w 561506"/>
                  <a:gd name="connsiteY30" fmla="*/ 5348879 h 5880798"/>
                  <a:gd name="connsiteX31" fmla="*/ 265961 w 561506"/>
                  <a:gd name="connsiteY31" fmla="*/ 5348879 h 5880798"/>
                  <a:gd name="connsiteX32" fmla="*/ 0 w 561506"/>
                  <a:gd name="connsiteY32" fmla="*/ 5319293 h 5880798"/>
                  <a:gd name="connsiteX33" fmla="*/ 29585 w 561506"/>
                  <a:gd name="connsiteY33" fmla="*/ 5319293 h 5880798"/>
                  <a:gd name="connsiteX34" fmla="*/ 29585 w 561506"/>
                  <a:gd name="connsiteY34" fmla="*/ 5348879 h 5880798"/>
                  <a:gd name="connsiteX35" fmla="*/ 0 w 561506"/>
                  <a:gd name="connsiteY35" fmla="*/ 5348879 h 5880798"/>
                  <a:gd name="connsiteX36" fmla="*/ 531921 w 561506"/>
                  <a:gd name="connsiteY36" fmla="*/ 5053332 h 5880798"/>
                  <a:gd name="connsiteX37" fmla="*/ 561506 w 561506"/>
                  <a:gd name="connsiteY37" fmla="*/ 5053332 h 5880798"/>
                  <a:gd name="connsiteX38" fmla="*/ 561506 w 561506"/>
                  <a:gd name="connsiteY38" fmla="*/ 5082917 h 5880798"/>
                  <a:gd name="connsiteX39" fmla="*/ 531921 w 561506"/>
                  <a:gd name="connsiteY39" fmla="*/ 5082917 h 5880798"/>
                  <a:gd name="connsiteX40" fmla="*/ 265961 w 561506"/>
                  <a:gd name="connsiteY40" fmla="*/ 5053332 h 5880798"/>
                  <a:gd name="connsiteX41" fmla="*/ 295547 w 561506"/>
                  <a:gd name="connsiteY41" fmla="*/ 5053332 h 5880798"/>
                  <a:gd name="connsiteX42" fmla="*/ 295547 w 561506"/>
                  <a:gd name="connsiteY42" fmla="*/ 5082917 h 5880798"/>
                  <a:gd name="connsiteX43" fmla="*/ 265961 w 561506"/>
                  <a:gd name="connsiteY43" fmla="*/ 5082917 h 5880798"/>
                  <a:gd name="connsiteX44" fmla="*/ 0 w 561506"/>
                  <a:gd name="connsiteY44" fmla="*/ 5053332 h 5880798"/>
                  <a:gd name="connsiteX45" fmla="*/ 29585 w 561506"/>
                  <a:gd name="connsiteY45" fmla="*/ 5053332 h 5880798"/>
                  <a:gd name="connsiteX46" fmla="*/ 29585 w 561506"/>
                  <a:gd name="connsiteY46" fmla="*/ 5082917 h 5880798"/>
                  <a:gd name="connsiteX47" fmla="*/ 0 w 561506"/>
                  <a:gd name="connsiteY47" fmla="*/ 5082917 h 5880798"/>
                  <a:gd name="connsiteX48" fmla="*/ 531921 w 561506"/>
                  <a:gd name="connsiteY48" fmla="*/ 4787372 h 5880798"/>
                  <a:gd name="connsiteX49" fmla="*/ 561506 w 561506"/>
                  <a:gd name="connsiteY49" fmla="*/ 4787372 h 5880798"/>
                  <a:gd name="connsiteX50" fmla="*/ 561506 w 561506"/>
                  <a:gd name="connsiteY50" fmla="*/ 4816958 h 5880798"/>
                  <a:gd name="connsiteX51" fmla="*/ 531921 w 561506"/>
                  <a:gd name="connsiteY51" fmla="*/ 4816958 h 5880798"/>
                  <a:gd name="connsiteX52" fmla="*/ 265961 w 561506"/>
                  <a:gd name="connsiteY52" fmla="*/ 4787372 h 5880798"/>
                  <a:gd name="connsiteX53" fmla="*/ 295547 w 561506"/>
                  <a:gd name="connsiteY53" fmla="*/ 4787372 h 5880798"/>
                  <a:gd name="connsiteX54" fmla="*/ 295547 w 561506"/>
                  <a:gd name="connsiteY54" fmla="*/ 4816958 h 5880798"/>
                  <a:gd name="connsiteX55" fmla="*/ 265961 w 561506"/>
                  <a:gd name="connsiteY55" fmla="*/ 4816958 h 5880798"/>
                  <a:gd name="connsiteX56" fmla="*/ 0 w 561506"/>
                  <a:gd name="connsiteY56" fmla="*/ 4787372 h 5880798"/>
                  <a:gd name="connsiteX57" fmla="*/ 29585 w 561506"/>
                  <a:gd name="connsiteY57" fmla="*/ 4787372 h 5880798"/>
                  <a:gd name="connsiteX58" fmla="*/ 29585 w 561506"/>
                  <a:gd name="connsiteY58" fmla="*/ 4816958 h 5880798"/>
                  <a:gd name="connsiteX59" fmla="*/ 0 w 561506"/>
                  <a:gd name="connsiteY59" fmla="*/ 4816958 h 5880798"/>
                  <a:gd name="connsiteX60" fmla="*/ 531921 w 561506"/>
                  <a:gd name="connsiteY60" fmla="*/ 4521412 h 5880798"/>
                  <a:gd name="connsiteX61" fmla="*/ 561506 w 561506"/>
                  <a:gd name="connsiteY61" fmla="*/ 4521412 h 5880798"/>
                  <a:gd name="connsiteX62" fmla="*/ 561506 w 561506"/>
                  <a:gd name="connsiteY62" fmla="*/ 4550997 h 5880798"/>
                  <a:gd name="connsiteX63" fmla="*/ 531921 w 561506"/>
                  <a:gd name="connsiteY63" fmla="*/ 4550997 h 5880798"/>
                  <a:gd name="connsiteX64" fmla="*/ 265961 w 561506"/>
                  <a:gd name="connsiteY64" fmla="*/ 4521412 h 5880798"/>
                  <a:gd name="connsiteX65" fmla="*/ 295547 w 561506"/>
                  <a:gd name="connsiteY65" fmla="*/ 4521412 h 5880798"/>
                  <a:gd name="connsiteX66" fmla="*/ 295547 w 561506"/>
                  <a:gd name="connsiteY66" fmla="*/ 4550997 h 5880798"/>
                  <a:gd name="connsiteX67" fmla="*/ 265961 w 561506"/>
                  <a:gd name="connsiteY67" fmla="*/ 4550997 h 5880798"/>
                  <a:gd name="connsiteX68" fmla="*/ 0 w 561506"/>
                  <a:gd name="connsiteY68" fmla="*/ 4521412 h 5880798"/>
                  <a:gd name="connsiteX69" fmla="*/ 29585 w 561506"/>
                  <a:gd name="connsiteY69" fmla="*/ 4521412 h 5880798"/>
                  <a:gd name="connsiteX70" fmla="*/ 29585 w 561506"/>
                  <a:gd name="connsiteY70" fmla="*/ 4550997 h 5880798"/>
                  <a:gd name="connsiteX71" fmla="*/ 0 w 561506"/>
                  <a:gd name="connsiteY71" fmla="*/ 4550997 h 5880798"/>
                  <a:gd name="connsiteX72" fmla="*/ 531921 w 561506"/>
                  <a:gd name="connsiteY72" fmla="*/ 4255451 h 5880798"/>
                  <a:gd name="connsiteX73" fmla="*/ 561506 w 561506"/>
                  <a:gd name="connsiteY73" fmla="*/ 4255451 h 5880798"/>
                  <a:gd name="connsiteX74" fmla="*/ 561506 w 561506"/>
                  <a:gd name="connsiteY74" fmla="*/ 4285036 h 5880798"/>
                  <a:gd name="connsiteX75" fmla="*/ 531921 w 561506"/>
                  <a:gd name="connsiteY75" fmla="*/ 4285036 h 5880798"/>
                  <a:gd name="connsiteX76" fmla="*/ 265961 w 561506"/>
                  <a:gd name="connsiteY76" fmla="*/ 4255451 h 5880798"/>
                  <a:gd name="connsiteX77" fmla="*/ 295547 w 561506"/>
                  <a:gd name="connsiteY77" fmla="*/ 4255451 h 5880798"/>
                  <a:gd name="connsiteX78" fmla="*/ 295547 w 561506"/>
                  <a:gd name="connsiteY78" fmla="*/ 4285036 h 5880798"/>
                  <a:gd name="connsiteX79" fmla="*/ 265961 w 561506"/>
                  <a:gd name="connsiteY79" fmla="*/ 4285036 h 5880798"/>
                  <a:gd name="connsiteX80" fmla="*/ 0 w 561506"/>
                  <a:gd name="connsiteY80" fmla="*/ 4255451 h 5880798"/>
                  <a:gd name="connsiteX81" fmla="*/ 29585 w 561506"/>
                  <a:gd name="connsiteY81" fmla="*/ 4255451 h 5880798"/>
                  <a:gd name="connsiteX82" fmla="*/ 29585 w 561506"/>
                  <a:gd name="connsiteY82" fmla="*/ 4285036 h 5880798"/>
                  <a:gd name="connsiteX83" fmla="*/ 0 w 561506"/>
                  <a:gd name="connsiteY83" fmla="*/ 4285036 h 5880798"/>
                  <a:gd name="connsiteX84" fmla="*/ 531921 w 561506"/>
                  <a:gd name="connsiteY84" fmla="*/ 3989491 h 5880798"/>
                  <a:gd name="connsiteX85" fmla="*/ 561506 w 561506"/>
                  <a:gd name="connsiteY85" fmla="*/ 3989491 h 5880798"/>
                  <a:gd name="connsiteX86" fmla="*/ 561506 w 561506"/>
                  <a:gd name="connsiteY86" fmla="*/ 4019077 h 5880798"/>
                  <a:gd name="connsiteX87" fmla="*/ 531921 w 561506"/>
                  <a:gd name="connsiteY87" fmla="*/ 4019077 h 5880798"/>
                  <a:gd name="connsiteX88" fmla="*/ 265961 w 561506"/>
                  <a:gd name="connsiteY88" fmla="*/ 3989491 h 5880798"/>
                  <a:gd name="connsiteX89" fmla="*/ 295547 w 561506"/>
                  <a:gd name="connsiteY89" fmla="*/ 3989491 h 5880798"/>
                  <a:gd name="connsiteX90" fmla="*/ 295547 w 561506"/>
                  <a:gd name="connsiteY90" fmla="*/ 4019077 h 5880798"/>
                  <a:gd name="connsiteX91" fmla="*/ 265961 w 561506"/>
                  <a:gd name="connsiteY91" fmla="*/ 4019077 h 5880798"/>
                  <a:gd name="connsiteX92" fmla="*/ 0 w 561506"/>
                  <a:gd name="connsiteY92" fmla="*/ 3989491 h 5880798"/>
                  <a:gd name="connsiteX93" fmla="*/ 29585 w 561506"/>
                  <a:gd name="connsiteY93" fmla="*/ 3989491 h 5880798"/>
                  <a:gd name="connsiteX94" fmla="*/ 29585 w 561506"/>
                  <a:gd name="connsiteY94" fmla="*/ 4019077 h 5880798"/>
                  <a:gd name="connsiteX95" fmla="*/ 0 w 561506"/>
                  <a:gd name="connsiteY95" fmla="*/ 4019077 h 5880798"/>
                  <a:gd name="connsiteX96" fmla="*/ 531921 w 561506"/>
                  <a:gd name="connsiteY96" fmla="*/ 3723530 h 5880798"/>
                  <a:gd name="connsiteX97" fmla="*/ 561506 w 561506"/>
                  <a:gd name="connsiteY97" fmla="*/ 3723530 h 5880798"/>
                  <a:gd name="connsiteX98" fmla="*/ 561506 w 561506"/>
                  <a:gd name="connsiteY98" fmla="*/ 3753115 h 5880798"/>
                  <a:gd name="connsiteX99" fmla="*/ 531921 w 561506"/>
                  <a:gd name="connsiteY99" fmla="*/ 3753115 h 5880798"/>
                  <a:gd name="connsiteX100" fmla="*/ 265961 w 561506"/>
                  <a:gd name="connsiteY100" fmla="*/ 3723530 h 5880798"/>
                  <a:gd name="connsiteX101" fmla="*/ 295547 w 561506"/>
                  <a:gd name="connsiteY101" fmla="*/ 3723530 h 5880798"/>
                  <a:gd name="connsiteX102" fmla="*/ 295547 w 561506"/>
                  <a:gd name="connsiteY102" fmla="*/ 3753115 h 5880798"/>
                  <a:gd name="connsiteX103" fmla="*/ 265961 w 561506"/>
                  <a:gd name="connsiteY103" fmla="*/ 3753115 h 5880798"/>
                  <a:gd name="connsiteX104" fmla="*/ 0 w 561506"/>
                  <a:gd name="connsiteY104" fmla="*/ 3723530 h 5880798"/>
                  <a:gd name="connsiteX105" fmla="*/ 29585 w 561506"/>
                  <a:gd name="connsiteY105" fmla="*/ 3723530 h 5880798"/>
                  <a:gd name="connsiteX106" fmla="*/ 29585 w 561506"/>
                  <a:gd name="connsiteY106" fmla="*/ 3753115 h 5880798"/>
                  <a:gd name="connsiteX107" fmla="*/ 0 w 561506"/>
                  <a:gd name="connsiteY107" fmla="*/ 3753115 h 5880798"/>
                  <a:gd name="connsiteX108" fmla="*/ 531921 w 561506"/>
                  <a:gd name="connsiteY108" fmla="*/ 3457570 h 5880798"/>
                  <a:gd name="connsiteX109" fmla="*/ 561506 w 561506"/>
                  <a:gd name="connsiteY109" fmla="*/ 3457570 h 5880798"/>
                  <a:gd name="connsiteX110" fmla="*/ 561506 w 561506"/>
                  <a:gd name="connsiteY110" fmla="*/ 3487156 h 5880798"/>
                  <a:gd name="connsiteX111" fmla="*/ 531921 w 561506"/>
                  <a:gd name="connsiteY111" fmla="*/ 3487156 h 5880798"/>
                  <a:gd name="connsiteX112" fmla="*/ 265961 w 561506"/>
                  <a:gd name="connsiteY112" fmla="*/ 3457570 h 5880798"/>
                  <a:gd name="connsiteX113" fmla="*/ 295547 w 561506"/>
                  <a:gd name="connsiteY113" fmla="*/ 3457570 h 5880798"/>
                  <a:gd name="connsiteX114" fmla="*/ 295547 w 561506"/>
                  <a:gd name="connsiteY114" fmla="*/ 3487156 h 5880798"/>
                  <a:gd name="connsiteX115" fmla="*/ 265961 w 561506"/>
                  <a:gd name="connsiteY115" fmla="*/ 3487156 h 5880798"/>
                  <a:gd name="connsiteX116" fmla="*/ 0 w 561506"/>
                  <a:gd name="connsiteY116" fmla="*/ 3457570 h 5880798"/>
                  <a:gd name="connsiteX117" fmla="*/ 29585 w 561506"/>
                  <a:gd name="connsiteY117" fmla="*/ 3457570 h 5880798"/>
                  <a:gd name="connsiteX118" fmla="*/ 29585 w 561506"/>
                  <a:gd name="connsiteY118" fmla="*/ 3487156 h 5880798"/>
                  <a:gd name="connsiteX119" fmla="*/ 0 w 561506"/>
                  <a:gd name="connsiteY119" fmla="*/ 3487156 h 5880798"/>
                  <a:gd name="connsiteX120" fmla="*/ 531921 w 561506"/>
                  <a:gd name="connsiteY120" fmla="*/ 3191618 h 5880798"/>
                  <a:gd name="connsiteX121" fmla="*/ 561506 w 561506"/>
                  <a:gd name="connsiteY121" fmla="*/ 3191618 h 5880798"/>
                  <a:gd name="connsiteX122" fmla="*/ 561506 w 561506"/>
                  <a:gd name="connsiteY122" fmla="*/ 3221195 h 5880798"/>
                  <a:gd name="connsiteX123" fmla="*/ 531921 w 561506"/>
                  <a:gd name="connsiteY123" fmla="*/ 3221195 h 5880798"/>
                  <a:gd name="connsiteX124" fmla="*/ 265961 w 561506"/>
                  <a:gd name="connsiteY124" fmla="*/ 3191618 h 5880798"/>
                  <a:gd name="connsiteX125" fmla="*/ 295547 w 561506"/>
                  <a:gd name="connsiteY125" fmla="*/ 3191618 h 5880798"/>
                  <a:gd name="connsiteX126" fmla="*/ 295547 w 561506"/>
                  <a:gd name="connsiteY126" fmla="*/ 3221195 h 5880798"/>
                  <a:gd name="connsiteX127" fmla="*/ 265961 w 561506"/>
                  <a:gd name="connsiteY127" fmla="*/ 3221195 h 5880798"/>
                  <a:gd name="connsiteX128" fmla="*/ 0 w 561506"/>
                  <a:gd name="connsiteY128" fmla="*/ 3191617 h 5880798"/>
                  <a:gd name="connsiteX129" fmla="*/ 29585 w 561506"/>
                  <a:gd name="connsiteY129" fmla="*/ 3191617 h 5880798"/>
                  <a:gd name="connsiteX130" fmla="*/ 29585 w 561506"/>
                  <a:gd name="connsiteY130" fmla="*/ 3221195 h 5880798"/>
                  <a:gd name="connsiteX131" fmla="*/ 0 w 561506"/>
                  <a:gd name="connsiteY131" fmla="*/ 3221195 h 5880798"/>
                  <a:gd name="connsiteX132" fmla="*/ 531921 w 561506"/>
                  <a:gd name="connsiteY132" fmla="*/ 2925660 h 5880798"/>
                  <a:gd name="connsiteX133" fmla="*/ 561506 w 561506"/>
                  <a:gd name="connsiteY133" fmla="*/ 2925660 h 5880798"/>
                  <a:gd name="connsiteX134" fmla="*/ 561506 w 561506"/>
                  <a:gd name="connsiteY134" fmla="*/ 2955246 h 5880798"/>
                  <a:gd name="connsiteX135" fmla="*/ 531921 w 561506"/>
                  <a:gd name="connsiteY135" fmla="*/ 2955246 h 5880798"/>
                  <a:gd name="connsiteX136" fmla="*/ 265961 w 561506"/>
                  <a:gd name="connsiteY136" fmla="*/ 2925659 h 5880798"/>
                  <a:gd name="connsiteX137" fmla="*/ 295547 w 561506"/>
                  <a:gd name="connsiteY137" fmla="*/ 2925659 h 5880798"/>
                  <a:gd name="connsiteX138" fmla="*/ 295547 w 561506"/>
                  <a:gd name="connsiteY138" fmla="*/ 2955245 h 5880798"/>
                  <a:gd name="connsiteX139" fmla="*/ 265961 w 561506"/>
                  <a:gd name="connsiteY139" fmla="*/ 2955245 h 5880798"/>
                  <a:gd name="connsiteX140" fmla="*/ 0 w 561506"/>
                  <a:gd name="connsiteY140" fmla="*/ 2925658 h 5880798"/>
                  <a:gd name="connsiteX141" fmla="*/ 29585 w 561506"/>
                  <a:gd name="connsiteY141" fmla="*/ 2925658 h 5880798"/>
                  <a:gd name="connsiteX142" fmla="*/ 29585 w 561506"/>
                  <a:gd name="connsiteY142" fmla="*/ 2955244 h 5880798"/>
                  <a:gd name="connsiteX143" fmla="*/ 0 w 561506"/>
                  <a:gd name="connsiteY143" fmla="*/ 2955244 h 5880798"/>
                  <a:gd name="connsiteX144" fmla="*/ 531921 w 561506"/>
                  <a:gd name="connsiteY144" fmla="*/ 2659620 h 5880798"/>
                  <a:gd name="connsiteX145" fmla="*/ 561506 w 561506"/>
                  <a:gd name="connsiteY145" fmla="*/ 2659620 h 5880798"/>
                  <a:gd name="connsiteX146" fmla="*/ 561506 w 561506"/>
                  <a:gd name="connsiteY146" fmla="*/ 2689204 h 5880798"/>
                  <a:gd name="connsiteX147" fmla="*/ 531921 w 561506"/>
                  <a:gd name="connsiteY147" fmla="*/ 2689204 h 5880798"/>
                  <a:gd name="connsiteX148" fmla="*/ 265961 w 561506"/>
                  <a:gd name="connsiteY148" fmla="*/ 2659616 h 5880798"/>
                  <a:gd name="connsiteX149" fmla="*/ 295547 w 561506"/>
                  <a:gd name="connsiteY149" fmla="*/ 2659616 h 5880798"/>
                  <a:gd name="connsiteX150" fmla="*/ 295547 w 561506"/>
                  <a:gd name="connsiteY150" fmla="*/ 2689201 h 5880798"/>
                  <a:gd name="connsiteX151" fmla="*/ 265961 w 561506"/>
                  <a:gd name="connsiteY151" fmla="*/ 2689201 h 5880798"/>
                  <a:gd name="connsiteX152" fmla="*/ 0 w 561506"/>
                  <a:gd name="connsiteY152" fmla="*/ 2659613 h 5880798"/>
                  <a:gd name="connsiteX153" fmla="*/ 29585 w 561506"/>
                  <a:gd name="connsiteY153" fmla="*/ 2659613 h 5880798"/>
                  <a:gd name="connsiteX154" fmla="*/ 29585 w 561506"/>
                  <a:gd name="connsiteY154" fmla="*/ 2689198 h 5880798"/>
                  <a:gd name="connsiteX155" fmla="*/ 0 w 561506"/>
                  <a:gd name="connsiteY155" fmla="*/ 2689198 h 5880798"/>
                  <a:gd name="connsiteX156" fmla="*/ 531921 w 561506"/>
                  <a:gd name="connsiteY156" fmla="*/ 2393661 h 5880798"/>
                  <a:gd name="connsiteX157" fmla="*/ 561506 w 561506"/>
                  <a:gd name="connsiteY157" fmla="*/ 2393661 h 5880798"/>
                  <a:gd name="connsiteX158" fmla="*/ 561506 w 561506"/>
                  <a:gd name="connsiteY158" fmla="*/ 2423260 h 5880798"/>
                  <a:gd name="connsiteX159" fmla="*/ 531921 w 561506"/>
                  <a:gd name="connsiteY159" fmla="*/ 2423260 h 5880798"/>
                  <a:gd name="connsiteX160" fmla="*/ 265961 w 561506"/>
                  <a:gd name="connsiteY160" fmla="*/ 2393658 h 5880798"/>
                  <a:gd name="connsiteX161" fmla="*/ 295547 w 561506"/>
                  <a:gd name="connsiteY161" fmla="*/ 2393658 h 5880798"/>
                  <a:gd name="connsiteX162" fmla="*/ 295547 w 561506"/>
                  <a:gd name="connsiteY162" fmla="*/ 2423257 h 5880798"/>
                  <a:gd name="connsiteX163" fmla="*/ 265961 w 561506"/>
                  <a:gd name="connsiteY163" fmla="*/ 2423257 h 5880798"/>
                  <a:gd name="connsiteX164" fmla="*/ 0 w 561506"/>
                  <a:gd name="connsiteY164" fmla="*/ 2393655 h 5880798"/>
                  <a:gd name="connsiteX165" fmla="*/ 29585 w 561506"/>
                  <a:gd name="connsiteY165" fmla="*/ 2393655 h 5880798"/>
                  <a:gd name="connsiteX166" fmla="*/ 29585 w 561506"/>
                  <a:gd name="connsiteY166" fmla="*/ 2423251 h 5880798"/>
                  <a:gd name="connsiteX167" fmla="*/ 0 w 561506"/>
                  <a:gd name="connsiteY167" fmla="*/ 2423251 h 5880798"/>
                  <a:gd name="connsiteX168" fmla="*/ 531921 w 561506"/>
                  <a:gd name="connsiteY168" fmla="*/ 2127694 h 5880798"/>
                  <a:gd name="connsiteX169" fmla="*/ 561506 w 561506"/>
                  <a:gd name="connsiteY169" fmla="*/ 2127694 h 5880798"/>
                  <a:gd name="connsiteX170" fmla="*/ 561506 w 561506"/>
                  <a:gd name="connsiteY170" fmla="*/ 2157283 h 5880798"/>
                  <a:gd name="connsiteX171" fmla="*/ 531921 w 561506"/>
                  <a:gd name="connsiteY171" fmla="*/ 2157283 h 5880798"/>
                  <a:gd name="connsiteX172" fmla="*/ 265961 w 561506"/>
                  <a:gd name="connsiteY172" fmla="*/ 2127693 h 5880798"/>
                  <a:gd name="connsiteX173" fmla="*/ 295547 w 561506"/>
                  <a:gd name="connsiteY173" fmla="*/ 2127693 h 5880798"/>
                  <a:gd name="connsiteX174" fmla="*/ 295547 w 561506"/>
                  <a:gd name="connsiteY174" fmla="*/ 2157282 h 5880798"/>
                  <a:gd name="connsiteX175" fmla="*/ 265961 w 561506"/>
                  <a:gd name="connsiteY175" fmla="*/ 2157282 h 5880798"/>
                  <a:gd name="connsiteX176" fmla="*/ 0 w 561506"/>
                  <a:gd name="connsiteY176" fmla="*/ 2127689 h 5880798"/>
                  <a:gd name="connsiteX177" fmla="*/ 29585 w 561506"/>
                  <a:gd name="connsiteY177" fmla="*/ 2127689 h 5880798"/>
                  <a:gd name="connsiteX178" fmla="*/ 29585 w 561506"/>
                  <a:gd name="connsiteY178" fmla="*/ 2157278 h 5880798"/>
                  <a:gd name="connsiteX179" fmla="*/ 0 w 561506"/>
                  <a:gd name="connsiteY179" fmla="*/ 2157278 h 5880798"/>
                  <a:gd name="connsiteX180" fmla="*/ 531921 w 561506"/>
                  <a:gd name="connsiteY180" fmla="*/ 1861731 h 5880798"/>
                  <a:gd name="connsiteX181" fmla="*/ 561506 w 561506"/>
                  <a:gd name="connsiteY181" fmla="*/ 1861731 h 5880798"/>
                  <a:gd name="connsiteX182" fmla="*/ 561506 w 561506"/>
                  <a:gd name="connsiteY182" fmla="*/ 1891308 h 5880798"/>
                  <a:gd name="connsiteX183" fmla="*/ 531921 w 561506"/>
                  <a:gd name="connsiteY183" fmla="*/ 1891308 h 5880798"/>
                  <a:gd name="connsiteX184" fmla="*/ 265961 w 561506"/>
                  <a:gd name="connsiteY184" fmla="*/ 1861728 h 5880798"/>
                  <a:gd name="connsiteX185" fmla="*/ 295547 w 561506"/>
                  <a:gd name="connsiteY185" fmla="*/ 1861728 h 5880798"/>
                  <a:gd name="connsiteX186" fmla="*/ 295547 w 561506"/>
                  <a:gd name="connsiteY186" fmla="*/ 1891306 h 5880798"/>
                  <a:gd name="connsiteX187" fmla="*/ 265961 w 561506"/>
                  <a:gd name="connsiteY187" fmla="*/ 1891306 h 5880798"/>
                  <a:gd name="connsiteX188" fmla="*/ 0 w 561506"/>
                  <a:gd name="connsiteY188" fmla="*/ 1861726 h 5880798"/>
                  <a:gd name="connsiteX189" fmla="*/ 29585 w 561506"/>
                  <a:gd name="connsiteY189" fmla="*/ 1861726 h 5880798"/>
                  <a:gd name="connsiteX190" fmla="*/ 29585 w 561506"/>
                  <a:gd name="connsiteY190" fmla="*/ 1891304 h 5880798"/>
                  <a:gd name="connsiteX191" fmla="*/ 0 w 561506"/>
                  <a:gd name="connsiteY191" fmla="*/ 1891304 h 5880798"/>
                  <a:gd name="connsiteX192" fmla="*/ 531921 w 561506"/>
                  <a:gd name="connsiteY192" fmla="*/ 1595769 h 5880798"/>
                  <a:gd name="connsiteX193" fmla="*/ 561506 w 561506"/>
                  <a:gd name="connsiteY193" fmla="*/ 1595769 h 5880798"/>
                  <a:gd name="connsiteX194" fmla="*/ 561506 w 561506"/>
                  <a:gd name="connsiteY194" fmla="*/ 1625355 h 5880798"/>
                  <a:gd name="connsiteX195" fmla="*/ 531921 w 561506"/>
                  <a:gd name="connsiteY195" fmla="*/ 1625355 h 5880798"/>
                  <a:gd name="connsiteX196" fmla="*/ 265961 w 561506"/>
                  <a:gd name="connsiteY196" fmla="*/ 1595766 h 5880798"/>
                  <a:gd name="connsiteX197" fmla="*/ 295547 w 561506"/>
                  <a:gd name="connsiteY197" fmla="*/ 1595766 h 5880798"/>
                  <a:gd name="connsiteX198" fmla="*/ 295547 w 561506"/>
                  <a:gd name="connsiteY198" fmla="*/ 1625352 h 5880798"/>
                  <a:gd name="connsiteX199" fmla="*/ 265961 w 561506"/>
                  <a:gd name="connsiteY199" fmla="*/ 1625352 h 5880798"/>
                  <a:gd name="connsiteX200" fmla="*/ 0 w 561506"/>
                  <a:gd name="connsiteY200" fmla="*/ 1595764 h 5880798"/>
                  <a:gd name="connsiteX201" fmla="*/ 29585 w 561506"/>
                  <a:gd name="connsiteY201" fmla="*/ 1595764 h 5880798"/>
                  <a:gd name="connsiteX202" fmla="*/ 29585 w 561506"/>
                  <a:gd name="connsiteY202" fmla="*/ 1625350 h 5880798"/>
                  <a:gd name="connsiteX203" fmla="*/ 0 w 561506"/>
                  <a:gd name="connsiteY203" fmla="*/ 1625350 h 5880798"/>
                  <a:gd name="connsiteX204" fmla="*/ 531921 w 561506"/>
                  <a:gd name="connsiteY204" fmla="*/ 1329811 h 5880798"/>
                  <a:gd name="connsiteX205" fmla="*/ 561506 w 561506"/>
                  <a:gd name="connsiteY205" fmla="*/ 1329811 h 5880798"/>
                  <a:gd name="connsiteX206" fmla="*/ 561506 w 561506"/>
                  <a:gd name="connsiteY206" fmla="*/ 1359396 h 5880798"/>
                  <a:gd name="connsiteX207" fmla="*/ 531921 w 561506"/>
                  <a:gd name="connsiteY207" fmla="*/ 1359396 h 5880798"/>
                  <a:gd name="connsiteX208" fmla="*/ 265961 w 561506"/>
                  <a:gd name="connsiteY208" fmla="*/ 1329809 h 5880798"/>
                  <a:gd name="connsiteX209" fmla="*/ 295547 w 561506"/>
                  <a:gd name="connsiteY209" fmla="*/ 1329809 h 5880798"/>
                  <a:gd name="connsiteX210" fmla="*/ 295547 w 561506"/>
                  <a:gd name="connsiteY210" fmla="*/ 1359393 h 5880798"/>
                  <a:gd name="connsiteX211" fmla="*/ 265961 w 561506"/>
                  <a:gd name="connsiteY211" fmla="*/ 1359393 h 5880798"/>
                  <a:gd name="connsiteX212" fmla="*/ 0 w 561506"/>
                  <a:gd name="connsiteY212" fmla="*/ 1329806 h 5880798"/>
                  <a:gd name="connsiteX213" fmla="*/ 29585 w 561506"/>
                  <a:gd name="connsiteY213" fmla="*/ 1329806 h 5880798"/>
                  <a:gd name="connsiteX214" fmla="*/ 29585 w 561506"/>
                  <a:gd name="connsiteY214" fmla="*/ 1359391 h 5880798"/>
                  <a:gd name="connsiteX215" fmla="*/ 0 w 561506"/>
                  <a:gd name="connsiteY215" fmla="*/ 1359391 h 5880798"/>
                  <a:gd name="connsiteX216" fmla="*/ 531921 w 561506"/>
                  <a:gd name="connsiteY216" fmla="*/ 1063855 h 5880798"/>
                  <a:gd name="connsiteX217" fmla="*/ 561506 w 561506"/>
                  <a:gd name="connsiteY217" fmla="*/ 1063855 h 5880798"/>
                  <a:gd name="connsiteX218" fmla="*/ 561506 w 561506"/>
                  <a:gd name="connsiteY218" fmla="*/ 1093441 h 5880798"/>
                  <a:gd name="connsiteX219" fmla="*/ 531921 w 561506"/>
                  <a:gd name="connsiteY219" fmla="*/ 1093441 h 5880798"/>
                  <a:gd name="connsiteX220" fmla="*/ 265961 w 561506"/>
                  <a:gd name="connsiteY220" fmla="*/ 1063852 h 5880798"/>
                  <a:gd name="connsiteX221" fmla="*/ 295547 w 561506"/>
                  <a:gd name="connsiteY221" fmla="*/ 1063852 h 5880798"/>
                  <a:gd name="connsiteX222" fmla="*/ 295547 w 561506"/>
                  <a:gd name="connsiteY222" fmla="*/ 1093438 h 5880798"/>
                  <a:gd name="connsiteX223" fmla="*/ 265961 w 561506"/>
                  <a:gd name="connsiteY223" fmla="*/ 1093438 h 5880798"/>
                  <a:gd name="connsiteX224" fmla="*/ 0 w 561506"/>
                  <a:gd name="connsiteY224" fmla="*/ 1063849 h 5880798"/>
                  <a:gd name="connsiteX225" fmla="*/ 29585 w 561506"/>
                  <a:gd name="connsiteY225" fmla="*/ 1063849 h 5880798"/>
                  <a:gd name="connsiteX226" fmla="*/ 29585 w 561506"/>
                  <a:gd name="connsiteY226" fmla="*/ 1093435 h 5880798"/>
                  <a:gd name="connsiteX227" fmla="*/ 0 w 561506"/>
                  <a:gd name="connsiteY227" fmla="*/ 1093435 h 5880798"/>
                  <a:gd name="connsiteX228" fmla="*/ 531921 w 561506"/>
                  <a:gd name="connsiteY228" fmla="*/ 797884 h 5880798"/>
                  <a:gd name="connsiteX229" fmla="*/ 561506 w 561506"/>
                  <a:gd name="connsiteY229" fmla="*/ 797884 h 5880798"/>
                  <a:gd name="connsiteX230" fmla="*/ 561506 w 561506"/>
                  <a:gd name="connsiteY230" fmla="*/ 827470 h 5880798"/>
                  <a:gd name="connsiteX231" fmla="*/ 531921 w 561506"/>
                  <a:gd name="connsiteY231" fmla="*/ 827470 h 5880798"/>
                  <a:gd name="connsiteX232" fmla="*/ 265961 w 561506"/>
                  <a:gd name="connsiteY232" fmla="*/ 797882 h 5880798"/>
                  <a:gd name="connsiteX233" fmla="*/ 295547 w 561506"/>
                  <a:gd name="connsiteY233" fmla="*/ 797882 h 5880798"/>
                  <a:gd name="connsiteX234" fmla="*/ 295547 w 561506"/>
                  <a:gd name="connsiteY234" fmla="*/ 827468 h 5880798"/>
                  <a:gd name="connsiteX235" fmla="*/ 265961 w 561506"/>
                  <a:gd name="connsiteY235" fmla="*/ 827468 h 5880798"/>
                  <a:gd name="connsiteX236" fmla="*/ 0 w 561506"/>
                  <a:gd name="connsiteY236" fmla="*/ 797879 h 5880798"/>
                  <a:gd name="connsiteX237" fmla="*/ 29585 w 561506"/>
                  <a:gd name="connsiteY237" fmla="*/ 797879 h 5880798"/>
                  <a:gd name="connsiteX238" fmla="*/ 29585 w 561506"/>
                  <a:gd name="connsiteY238" fmla="*/ 827465 h 5880798"/>
                  <a:gd name="connsiteX239" fmla="*/ 0 w 561506"/>
                  <a:gd name="connsiteY239" fmla="*/ 827465 h 5880798"/>
                  <a:gd name="connsiteX240" fmla="*/ 531921 w 561506"/>
                  <a:gd name="connsiteY240" fmla="*/ 531924 h 5880798"/>
                  <a:gd name="connsiteX241" fmla="*/ 561506 w 561506"/>
                  <a:gd name="connsiteY241" fmla="*/ 531924 h 5880798"/>
                  <a:gd name="connsiteX242" fmla="*/ 561506 w 561506"/>
                  <a:gd name="connsiteY242" fmla="*/ 561509 h 5880798"/>
                  <a:gd name="connsiteX243" fmla="*/ 531921 w 561506"/>
                  <a:gd name="connsiteY243" fmla="*/ 561509 h 5880798"/>
                  <a:gd name="connsiteX244" fmla="*/ 265961 w 561506"/>
                  <a:gd name="connsiteY244" fmla="*/ 531922 h 5880798"/>
                  <a:gd name="connsiteX245" fmla="*/ 295547 w 561506"/>
                  <a:gd name="connsiteY245" fmla="*/ 531922 h 5880798"/>
                  <a:gd name="connsiteX246" fmla="*/ 295547 w 561506"/>
                  <a:gd name="connsiteY246" fmla="*/ 561507 h 5880798"/>
                  <a:gd name="connsiteX247" fmla="*/ 265961 w 561506"/>
                  <a:gd name="connsiteY247" fmla="*/ 561507 h 5880798"/>
                  <a:gd name="connsiteX248" fmla="*/ 0 w 561506"/>
                  <a:gd name="connsiteY248" fmla="*/ 531920 h 5880798"/>
                  <a:gd name="connsiteX249" fmla="*/ 29585 w 561506"/>
                  <a:gd name="connsiteY249" fmla="*/ 531920 h 5880798"/>
                  <a:gd name="connsiteX250" fmla="*/ 29585 w 561506"/>
                  <a:gd name="connsiteY250" fmla="*/ 561505 h 5880798"/>
                  <a:gd name="connsiteX251" fmla="*/ 0 w 561506"/>
                  <a:gd name="connsiteY251" fmla="*/ 561505 h 5880798"/>
                  <a:gd name="connsiteX252" fmla="*/ 531921 w 561506"/>
                  <a:gd name="connsiteY252" fmla="*/ 265964 h 5880798"/>
                  <a:gd name="connsiteX253" fmla="*/ 561506 w 561506"/>
                  <a:gd name="connsiteY253" fmla="*/ 265964 h 5880798"/>
                  <a:gd name="connsiteX254" fmla="*/ 561506 w 561506"/>
                  <a:gd name="connsiteY254" fmla="*/ 295550 h 5880798"/>
                  <a:gd name="connsiteX255" fmla="*/ 531921 w 561506"/>
                  <a:gd name="connsiteY255" fmla="*/ 295550 h 5880798"/>
                  <a:gd name="connsiteX256" fmla="*/ 265961 w 561506"/>
                  <a:gd name="connsiteY256" fmla="*/ 265962 h 5880798"/>
                  <a:gd name="connsiteX257" fmla="*/ 295547 w 561506"/>
                  <a:gd name="connsiteY257" fmla="*/ 265962 h 5880798"/>
                  <a:gd name="connsiteX258" fmla="*/ 295547 w 561506"/>
                  <a:gd name="connsiteY258" fmla="*/ 295548 h 5880798"/>
                  <a:gd name="connsiteX259" fmla="*/ 265961 w 561506"/>
                  <a:gd name="connsiteY259" fmla="*/ 295548 h 5880798"/>
                  <a:gd name="connsiteX260" fmla="*/ 0 w 561506"/>
                  <a:gd name="connsiteY260" fmla="*/ 265960 h 5880798"/>
                  <a:gd name="connsiteX261" fmla="*/ 29585 w 561506"/>
                  <a:gd name="connsiteY261" fmla="*/ 265960 h 5880798"/>
                  <a:gd name="connsiteX262" fmla="*/ 29585 w 561506"/>
                  <a:gd name="connsiteY262" fmla="*/ 295546 h 5880798"/>
                  <a:gd name="connsiteX263" fmla="*/ 0 w 561506"/>
                  <a:gd name="connsiteY263" fmla="*/ 295546 h 5880798"/>
                  <a:gd name="connsiteX264" fmla="*/ 531921 w 561506"/>
                  <a:gd name="connsiteY264" fmla="*/ 5 h 5880798"/>
                  <a:gd name="connsiteX265" fmla="*/ 561506 w 561506"/>
                  <a:gd name="connsiteY265" fmla="*/ 5 h 5880798"/>
                  <a:gd name="connsiteX266" fmla="*/ 561506 w 561506"/>
                  <a:gd name="connsiteY266" fmla="*/ 29591 h 5880798"/>
                  <a:gd name="connsiteX267" fmla="*/ 531921 w 561506"/>
                  <a:gd name="connsiteY267" fmla="*/ 29591 h 5880798"/>
                  <a:gd name="connsiteX268" fmla="*/ 265961 w 561506"/>
                  <a:gd name="connsiteY268" fmla="*/ 3 h 5880798"/>
                  <a:gd name="connsiteX269" fmla="*/ 295547 w 561506"/>
                  <a:gd name="connsiteY269" fmla="*/ 3 h 5880798"/>
                  <a:gd name="connsiteX270" fmla="*/ 295547 w 561506"/>
                  <a:gd name="connsiteY270" fmla="*/ 29589 h 5880798"/>
                  <a:gd name="connsiteX271" fmla="*/ 265961 w 561506"/>
                  <a:gd name="connsiteY271" fmla="*/ 29589 h 5880798"/>
                  <a:gd name="connsiteX272" fmla="*/ 0 w 561506"/>
                  <a:gd name="connsiteY272" fmla="*/ 0 h 5880798"/>
                  <a:gd name="connsiteX273" fmla="*/ 29585 w 561506"/>
                  <a:gd name="connsiteY273" fmla="*/ 0 h 5880798"/>
                  <a:gd name="connsiteX274" fmla="*/ 29585 w 561506"/>
                  <a:gd name="connsiteY274" fmla="*/ 29586 h 5880798"/>
                  <a:gd name="connsiteX275" fmla="*/ 0 w 561506"/>
                  <a:gd name="connsiteY275" fmla="*/ 29586 h 5880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Lst>
                <a:rect l="l" t="t" r="r" b="b"/>
                <a:pathLst>
                  <a:path w="561506" h="5880798">
                    <a:moveTo>
                      <a:pt x="531921" y="5851213"/>
                    </a:moveTo>
                    <a:lnTo>
                      <a:pt x="561506" y="5851213"/>
                    </a:lnTo>
                    <a:lnTo>
                      <a:pt x="561506" y="5880798"/>
                    </a:lnTo>
                    <a:lnTo>
                      <a:pt x="531921" y="5880798"/>
                    </a:lnTo>
                    <a:close/>
                    <a:moveTo>
                      <a:pt x="265961" y="5851213"/>
                    </a:moveTo>
                    <a:lnTo>
                      <a:pt x="295547" y="5851213"/>
                    </a:lnTo>
                    <a:lnTo>
                      <a:pt x="295547" y="5880798"/>
                    </a:lnTo>
                    <a:lnTo>
                      <a:pt x="265961" y="5880798"/>
                    </a:lnTo>
                    <a:close/>
                    <a:moveTo>
                      <a:pt x="0" y="5851213"/>
                    </a:moveTo>
                    <a:lnTo>
                      <a:pt x="29585" y="5851213"/>
                    </a:lnTo>
                    <a:lnTo>
                      <a:pt x="29585" y="5880798"/>
                    </a:lnTo>
                    <a:lnTo>
                      <a:pt x="0" y="5880798"/>
                    </a:lnTo>
                    <a:close/>
                    <a:moveTo>
                      <a:pt x="531921" y="5585253"/>
                    </a:moveTo>
                    <a:lnTo>
                      <a:pt x="561506" y="5585253"/>
                    </a:lnTo>
                    <a:lnTo>
                      <a:pt x="561506" y="5614838"/>
                    </a:lnTo>
                    <a:lnTo>
                      <a:pt x="531921" y="5614838"/>
                    </a:lnTo>
                    <a:close/>
                    <a:moveTo>
                      <a:pt x="265961" y="5585253"/>
                    </a:moveTo>
                    <a:lnTo>
                      <a:pt x="295547" y="5585253"/>
                    </a:lnTo>
                    <a:lnTo>
                      <a:pt x="295547" y="5614838"/>
                    </a:lnTo>
                    <a:lnTo>
                      <a:pt x="265961" y="5614838"/>
                    </a:lnTo>
                    <a:close/>
                    <a:moveTo>
                      <a:pt x="0" y="5585253"/>
                    </a:moveTo>
                    <a:lnTo>
                      <a:pt x="29585" y="5585253"/>
                    </a:lnTo>
                    <a:lnTo>
                      <a:pt x="29585" y="5614838"/>
                    </a:lnTo>
                    <a:lnTo>
                      <a:pt x="0" y="5614838"/>
                    </a:lnTo>
                    <a:close/>
                    <a:moveTo>
                      <a:pt x="531921" y="5319293"/>
                    </a:moveTo>
                    <a:lnTo>
                      <a:pt x="561506" y="5319293"/>
                    </a:lnTo>
                    <a:lnTo>
                      <a:pt x="561506" y="5348879"/>
                    </a:lnTo>
                    <a:lnTo>
                      <a:pt x="531921" y="5348879"/>
                    </a:lnTo>
                    <a:close/>
                    <a:moveTo>
                      <a:pt x="265961" y="5319293"/>
                    </a:moveTo>
                    <a:lnTo>
                      <a:pt x="295547" y="5319293"/>
                    </a:lnTo>
                    <a:lnTo>
                      <a:pt x="295547" y="5348879"/>
                    </a:lnTo>
                    <a:lnTo>
                      <a:pt x="265961" y="5348879"/>
                    </a:lnTo>
                    <a:close/>
                    <a:moveTo>
                      <a:pt x="0" y="5319293"/>
                    </a:moveTo>
                    <a:lnTo>
                      <a:pt x="29585" y="5319293"/>
                    </a:lnTo>
                    <a:lnTo>
                      <a:pt x="29585" y="5348879"/>
                    </a:lnTo>
                    <a:lnTo>
                      <a:pt x="0" y="5348879"/>
                    </a:lnTo>
                    <a:close/>
                    <a:moveTo>
                      <a:pt x="531921" y="5053332"/>
                    </a:moveTo>
                    <a:lnTo>
                      <a:pt x="561506" y="5053332"/>
                    </a:lnTo>
                    <a:lnTo>
                      <a:pt x="561506" y="5082917"/>
                    </a:lnTo>
                    <a:lnTo>
                      <a:pt x="531921" y="5082917"/>
                    </a:lnTo>
                    <a:close/>
                    <a:moveTo>
                      <a:pt x="265961" y="5053332"/>
                    </a:moveTo>
                    <a:lnTo>
                      <a:pt x="295547" y="5053332"/>
                    </a:lnTo>
                    <a:lnTo>
                      <a:pt x="295547" y="5082917"/>
                    </a:lnTo>
                    <a:lnTo>
                      <a:pt x="265961" y="5082917"/>
                    </a:lnTo>
                    <a:close/>
                    <a:moveTo>
                      <a:pt x="0" y="5053332"/>
                    </a:moveTo>
                    <a:lnTo>
                      <a:pt x="29585" y="5053332"/>
                    </a:lnTo>
                    <a:lnTo>
                      <a:pt x="29585" y="5082917"/>
                    </a:lnTo>
                    <a:lnTo>
                      <a:pt x="0" y="5082917"/>
                    </a:lnTo>
                    <a:close/>
                    <a:moveTo>
                      <a:pt x="531921" y="4787372"/>
                    </a:moveTo>
                    <a:lnTo>
                      <a:pt x="561506" y="4787372"/>
                    </a:lnTo>
                    <a:lnTo>
                      <a:pt x="561506" y="4816958"/>
                    </a:lnTo>
                    <a:lnTo>
                      <a:pt x="531921" y="4816958"/>
                    </a:lnTo>
                    <a:close/>
                    <a:moveTo>
                      <a:pt x="265961" y="4787372"/>
                    </a:moveTo>
                    <a:lnTo>
                      <a:pt x="295547" y="4787372"/>
                    </a:lnTo>
                    <a:lnTo>
                      <a:pt x="295547" y="4816958"/>
                    </a:lnTo>
                    <a:lnTo>
                      <a:pt x="265961" y="4816958"/>
                    </a:lnTo>
                    <a:close/>
                    <a:moveTo>
                      <a:pt x="0" y="4787372"/>
                    </a:moveTo>
                    <a:lnTo>
                      <a:pt x="29585" y="4787372"/>
                    </a:lnTo>
                    <a:lnTo>
                      <a:pt x="29585" y="4816958"/>
                    </a:lnTo>
                    <a:lnTo>
                      <a:pt x="0" y="4816958"/>
                    </a:lnTo>
                    <a:close/>
                    <a:moveTo>
                      <a:pt x="531921" y="4521412"/>
                    </a:moveTo>
                    <a:lnTo>
                      <a:pt x="561506" y="4521412"/>
                    </a:lnTo>
                    <a:lnTo>
                      <a:pt x="561506" y="4550997"/>
                    </a:lnTo>
                    <a:lnTo>
                      <a:pt x="531921" y="4550997"/>
                    </a:lnTo>
                    <a:close/>
                    <a:moveTo>
                      <a:pt x="265961" y="4521412"/>
                    </a:moveTo>
                    <a:lnTo>
                      <a:pt x="295547" y="4521412"/>
                    </a:lnTo>
                    <a:lnTo>
                      <a:pt x="295547" y="4550997"/>
                    </a:lnTo>
                    <a:lnTo>
                      <a:pt x="265961" y="4550997"/>
                    </a:lnTo>
                    <a:close/>
                    <a:moveTo>
                      <a:pt x="0" y="4521412"/>
                    </a:moveTo>
                    <a:lnTo>
                      <a:pt x="29585" y="4521412"/>
                    </a:lnTo>
                    <a:lnTo>
                      <a:pt x="29585" y="4550997"/>
                    </a:lnTo>
                    <a:lnTo>
                      <a:pt x="0" y="4550997"/>
                    </a:lnTo>
                    <a:close/>
                    <a:moveTo>
                      <a:pt x="531921" y="4255451"/>
                    </a:moveTo>
                    <a:lnTo>
                      <a:pt x="561506" y="4255451"/>
                    </a:lnTo>
                    <a:lnTo>
                      <a:pt x="561506" y="4285036"/>
                    </a:lnTo>
                    <a:lnTo>
                      <a:pt x="531921" y="4285036"/>
                    </a:lnTo>
                    <a:close/>
                    <a:moveTo>
                      <a:pt x="265961" y="4255451"/>
                    </a:moveTo>
                    <a:lnTo>
                      <a:pt x="295547" y="4255451"/>
                    </a:lnTo>
                    <a:lnTo>
                      <a:pt x="295547" y="4285036"/>
                    </a:lnTo>
                    <a:lnTo>
                      <a:pt x="265961" y="4285036"/>
                    </a:lnTo>
                    <a:close/>
                    <a:moveTo>
                      <a:pt x="0" y="4255451"/>
                    </a:moveTo>
                    <a:lnTo>
                      <a:pt x="29585" y="4255451"/>
                    </a:lnTo>
                    <a:lnTo>
                      <a:pt x="29585" y="4285036"/>
                    </a:lnTo>
                    <a:lnTo>
                      <a:pt x="0" y="4285036"/>
                    </a:lnTo>
                    <a:close/>
                    <a:moveTo>
                      <a:pt x="531921" y="3989491"/>
                    </a:moveTo>
                    <a:lnTo>
                      <a:pt x="561506" y="3989491"/>
                    </a:lnTo>
                    <a:lnTo>
                      <a:pt x="561506" y="4019077"/>
                    </a:lnTo>
                    <a:lnTo>
                      <a:pt x="531921" y="4019077"/>
                    </a:lnTo>
                    <a:close/>
                    <a:moveTo>
                      <a:pt x="265961" y="3989491"/>
                    </a:moveTo>
                    <a:lnTo>
                      <a:pt x="295547" y="3989491"/>
                    </a:lnTo>
                    <a:lnTo>
                      <a:pt x="295547" y="4019077"/>
                    </a:lnTo>
                    <a:lnTo>
                      <a:pt x="265961" y="4019077"/>
                    </a:lnTo>
                    <a:close/>
                    <a:moveTo>
                      <a:pt x="0" y="3989491"/>
                    </a:moveTo>
                    <a:lnTo>
                      <a:pt x="29585" y="3989491"/>
                    </a:lnTo>
                    <a:lnTo>
                      <a:pt x="29585" y="4019077"/>
                    </a:lnTo>
                    <a:lnTo>
                      <a:pt x="0" y="4019077"/>
                    </a:lnTo>
                    <a:close/>
                    <a:moveTo>
                      <a:pt x="531921" y="3723530"/>
                    </a:moveTo>
                    <a:lnTo>
                      <a:pt x="561506" y="3723530"/>
                    </a:lnTo>
                    <a:lnTo>
                      <a:pt x="561506" y="3753115"/>
                    </a:lnTo>
                    <a:lnTo>
                      <a:pt x="531921" y="3753115"/>
                    </a:lnTo>
                    <a:close/>
                    <a:moveTo>
                      <a:pt x="265961" y="3723530"/>
                    </a:moveTo>
                    <a:lnTo>
                      <a:pt x="295547" y="3723530"/>
                    </a:lnTo>
                    <a:lnTo>
                      <a:pt x="295547" y="3753115"/>
                    </a:lnTo>
                    <a:lnTo>
                      <a:pt x="265961" y="3753115"/>
                    </a:lnTo>
                    <a:close/>
                    <a:moveTo>
                      <a:pt x="0" y="3723530"/>
                    </a:moveTo>
                    <a:lnTo>
                      <a:pt x="29585" y="3723530"/>
                    </a:lnTo>
                    <a:lnTo>
                      <a:pt x="29585" y="3753115"/>
                    </a:lnTo>
                    <a:lnTo>
                      <a:pt x="0" y="3753115"/>
                    </a:lnTo>
                    <a:close/>
                    <a:moveTo>
                      <a:pt x="531921" y="3457570"/>
                    </a:moveTo>
                    <a:lnTo>
                      <a:pt x="561506" y="3457570"/>
                    </a:lnTo>
                    <a:lnTo>
                      <a:pt x="561506" y="3487156"/>
                    </a:lnTo>
                    <a:lnTo>
                      <a:pt x="531921" y="3487156"/>
                    </a:lnTo>
                    <a:close/>
                    <a:moveTo>
                      <a:pt x="265961" y="3457570"/>
                    </a:moveTo>
                    <a:lnTo>
                      <a:pt x="295547" y="3457570"/>
                    </a:lnTo>
                    <a:lnTo>
                      <a:pt x="295547" y="3487156"/>
                    </a:lnTo>
                    <a:lnTo>
                      <a:pt x="265961" y="3487156"/>
                    </a:lnTo>
                    <a:close/>
                    <a:moveTo>
                      <a:pt x="0" y="3457570"/>
                    </a:moveTo>
                    <a:lnTo>
                      <a:pt x="29585" y="3457570"/>
                    </a:lnTo>
                    <a:lnTo>
                      <a:pt x="29585" y="3487156"/>
                    </a:lnTo>
                    <a:lnTo>
                      <a:pt x="0" y="3487156"/>
                    </a:lnTo>
                    <a:close/>
                    <a:moveTo>
                      <a:pt x="531921" y="3191618"/>
                    </a:moveTo>
                    <a:lnTo>
                      <a:pt x="561506" y="3191618"/>
                    </a:lnTo>
                    <a:lnTo>
                      <a:pt x="561506" y="3221195"/>
                    </a:lnTo>
                    <a:lnTo>
                      <a:pt x="531921" y="3221195"/>
                    </a:lnTo>
                    <a:close/>
                    <a:moveTo>
                      <a:pt x="265961" y="3191618"/>
                    </a:moveTo>
                    <a:lnTo>
                      <a:pt x="295547" y="3191618"/>
                    </a:lnTo>
                    <a:lnTo>
                      <a:pt x="295547" y="3221195"/>
                    </a:lnTo>
                    <a:lnTo>
                      <a:pt x="265961" y="3221195"/>
                    </a:lnTo>
                    <a:close/>
                    <a:moveTo>
                      <a:pt x="0" y="3191617"/>
                    </a:moveTo>
                    <a:lnTo>
                      <a:pt x="29585" y="3191617"/>
                    </a:lnTo>
                    <a:lnTo>
                      <a:pt x="29585" y="3221195"/>
                    </a:lnTo>
                    <a:lnTo>
                      <a:pt x="0" y="3221195"/>
                    </a:lnTo>
                    <a:close/>
                    <a:moveTo>
                      <a:pt x="531921" y="2925660"/>
                    </a:moveTo>
                    <a:lnTo>
                      <a:pt x="561506" y="2925660"/>
                    </a:lnTo>
                    <a:lnTo>
                      <a:pt x="561506" y="2955246"/>
                    </a:lnTo>
                    <a:lnTo>
                      <a:pt x="531921" y="2955246"/>
                    </a:lnTo>
                    <a:close/>
                    <a:moveTo>
                      <a:pt x="265961" y="2925659"/>
                    </a:moveTo>
                    <a:lnTo>
                      <a:pt x="295547" y="2925659"/>
                    </a:lnTo>
                    <a:lnTo>
                      <a:pt x="295547" y="2955245"/>
                    </a:lnTo>
                    <a:lnTo>
                      <a:pt x="265961" y="2955245"/>
                    </a:lnTo>
                    <a:close/>
                    <a:moveTo>
                      <a:pt x="0" y="2925658"/>
                    </a:moveTo>
                    <a:lnTo>
                      <a:pt x="29585" y="2925658"/>
                    </a:lnTo>
                    <a:lnTo>
                      <a:pt x="29585" y="2955244"/>
                    </a:lnTo>
                    <a:lnTo>
                      <a:pt x="0" y="2955244"/>
                    </a:lnTo>
                    <a:close/>
                    <a:moveTo>
                      <a:pt x="531921" y="2659620"/>
                    </a:moveTo>
                    <a:lnTo>
                      <a:pt x="561506" y="2659620"/>
                    </a:lnTo>
                    <a:lnTo>
                      <a:pt x="561506" y="2689204"/>
                    </a:lnTo>
                    <a:lnTo>
                      <a:pt x="531921" y="2689204"/>
                    </a:lnTo>
                    <a:close/>
                    <a:moveTo>
                      <a:pt x="265961" y="2659616"/>
                    </a:moveTo>
                    <a:lnTo>
                      <a:pt x="295547" y="2659616"/>
                    </a:lnTo>
                    <a:lnTo>
                      <a:pt x="295547" y="2689201"/>
                    </a:lnTo>
                    <a:lnTo>
                      <a:pt x="265961" y="2689201"/>
                    </a:lnTo>
                    <a:close/>
                    <a:moveTo>
                      <a:pt x="0" y="2659613"/>
                    </a:moveTo>
                    <a:lnTo>
                      <a:pt x="29585" y="2659613"/>
                    </a:lnTo>
                    <a:lnTo>
                      <a:pt x="29585" y="2689198"/>
                    </a:lnTo>
                    <a:lnTo>
                      <a:pt x="0" y="2689198"/>
                    </a:lnTo>
                    <a:close/>
                    <a:moveTo>
                      <a:pt x="531921" y="2393661"/>
                    </a:moveTo>
                    <a:lnTo>
                      <a:pt x="561506" y="2393661"/>
                    </a:lnTo>
                    <a:lnTo>
                      <a:pt x="561506" y="2423260"/>
                    </a:lnTo>
                    <a:lnTo>
                      <a:pt x="531921" y="2423260"/>
                    </a:lnTo>
                    <a:close/>
                    <a:moveTo>
                      <a:pt x="265961" y="2393658"/>
                    </a:moveTo>
                    <a:lnTo>
                      <a:pt x="295547" y="2393658"/>
                    </a:lnTo>
                    <a:lnTo>
                      <a:pt x="295547" y="2423257"/>
                    </a:lnTo>
                    <a:lnTo>
                      <a:pt x="265961" y="2423257"/>
                    </a:lnTo>
                    <a:close/>
                    <a:moveTo>
                      <a:pt x="0" y="2393655"/>
                    </a:moveTo>
                    <a:lnTo>
                      <a:pt x="29585" y="2393655"/>
                    </a:lnTo>
                    <a:lnTo>
                      <a:pt x="29585" y="2423251"/>
                    </a:lnTo>
                    <a:lnTo>
                      <a:pt x="0" y="2423251"/>
                    </a:lnTo>
                    <a:close/>
                    <a:moveTo>
                      <a:pt x="531921" y="2127694"/>
                    </a:moveTo>
                    <a:lnTo>
                      <a:pt x="561506" y="2127694"/>
                    </a:lnTo>
                    <a:lnTo>
                      <a:pt x="561506" y="2157283"/>
                    </a:lnTo>
                    <a:lnTo>
                      <a:pt x="531921" y="2157283"/>
                    </a:lnTo>
                    <a:close/>
                    <a:moveTo>
                      <a:pt x="265961" y="2127693"/>
                    </a:moveTo>
                    <a:lnTo>
                      <a:pt x="295547" y="2127693"/>
                    </a:lnTo>
                    <a:lnTo>
                      <a:pt x="295547" y="2157282"/>
                    </a:lnTo>
                    <a:lnTo>
                      <a:pt x="265961" y="2157282"/>
                    </a:lnTo>
                    <a:close/>
                    <a:moveTo>
                      <a:pt x="0" y="2127689"/>
                    </a:moveTo>
                    <a:lnTo>
                      <a:pt x="29585" y="2127689"/>
                    </a:lnTo>
                    <a:lnTo>
                      <a:pt x="29585" y="2157278"/>
                    </a:lnTo>
                    <a:lnTo>
                      <a:pt x="0" y="2157278"/>
                    </a:lnTo>
                    <a:close/>
                    <a:moveTo>
                      <a:pt x="531921" y="1861731"/>
                    </a:moveTo>
                    <a:lnTo>
                      <a:pt x="561506" y="1861731"/>
                    </a:lnTo>
                    <a:lnTo>
                      <a:pt x="561506" y="1891308"/>
                    </a:lnTo>
                    <a:lnTo>
                      <a:pt x="531921" y="1891308"/>
                    </a:lnTo>
                    <a:close/>
                    <a:moveTo>
                      <a:pt x="265961" y="1861728"/>
                    </a:moveTo>
                    <a:lnTo>
                      <a:pt x="295547" y="1861728"/>
                    </a:lnTo>
                    <a:lnTo>
                      <a:pt x="295547" y="1891306"/>
                    </a:lnTo>
                    <a:lnTo>
                      <a:pt x="265961" y="1891306"/>
                    </a:lnTo>
                    <a:close/>
                    <a:moveTo>
                      <a:pt x="0" y="1861726"/>
                    </a:moveTo>
                    <a:lnTo>
                      <a:pt x="29585" y="1861726"/>
                    </a:lnTo>
                    <a:lnTo>
                      <a:pt x="29585" y="1891304"/>
                    </a:lnTo>
                    <a:lnTo>
                      <a:pt x="0" y="1891304"/>
                    </a:lnTo>
                    <a:close/>
                    <a:moveTo>
                      <a:pt x="531921" y="1595769"/>
                    </a:moveTo>
                    <a:lnTo>
                      <a:pt x="561506" y="1595769"/>
                    </a:lnTo>
                    <a:lnTo>
                      <a:pt x="561506" y="1625355"/>
                    </a:lnTo>
                    <a:lnTo>
                      <a:pt x="531921" y="1625355"/>
                    </a:lnTo>
                    <a:close/>
                    <a:moveTo>
                      <a:pt x="265961" y="1595766"/>
                    </a:moveTo>
                    <a:lnTo>
                      <a:pt x="295547" y="1595766"/>
                    </a:lnTo>
                    <a:lnTo>
                      <a:pt x="295547" y="1625352"/>
                    </a:lnTo>
                    <a:lnTo>
                      <a:pt x="265961" y="1625352"/>
                    </a:lnTo>
                    <a:close/>
                    <a:moveTo>
                      <a:pt x="0" y="1595764"/>
                    </a:moveTo>
                    <a:lnTo>
                      <a:pt x="29585" y="1595764"/>
                    </a:lnTo>
                    <a:lnTo>
                      <a:pt x="29585" y="1625350"/>
                    </a:lnTo>
                    <a:lnTo>
                      <a:pt x="0" y="1625350"/>
                    </a:lnTo>
                    <a:close/>
                    <a:moveTo>
                      <a:pt x="531921" y="1329811"/>
                    </a:moveTo>
                    <a:lnTo>
                      <a:pt x="561506" y="1329811"/>
                    </a:lnTo>
                    <a:lnTo>
                      <a:pt x="561506" y="1359396"/>
                    </a:lnTo>
                    <a:lnTo>
                      <a:pt x="531921" y="1359396"/>
                    </a:lnTo>
                    <a:close/>
                    <a:moveTo>
                      <a:pt x="265961" y="1329809"/>
                    </a:moveTo>
                    <a:lnTo>
                      <a:pt x="295547" y="1329809"/>
                    </a:lnTo>
                    <a:lnTo>
                      <a:pt x="295547" y="1359393"/>
                    </a:lnTo>
                    <a:lnTo>
                      <a:pt x="265961" y="1359393"/>
                    </a:lnTo>
                    <a:close/>
                    <a:moveTo>
                      <a:pt x="0" y="1329806"/>
                    </a:moveTo>
                    <a:lnTo>
                      <a:pt x="29585" y="1329806"/>
                    </a:lnTo>
                    <a:lnTo>
                      <a:pt x="29585" y="1359391"/>
                    </a:lnTo>
                    <a:lnTo>
                      <a:pt x="0" y="1359391"/>
                    </a:lnTo>
                    <a:close/>
                    <a:moveTo>
                      <a:pt x="531921" y="1063855"/>
                    </a:moveTo>
                    <a:lnTo>
                      <a:pt x="561506" y="1063855"/>
                    </a:lnTo>
                    <a:lnTo>
                      <a:pt x="561506" y="1093441"/>
                    </a:lnTo>
                    <a:lnTo>
                      <a:pt x="531921" y="1093441"/>
                    </a:lnTo>
                    <a:close/>
                    <a:moveTo>
                      <a:pt x="265961" y="1063852"/>
                    </a:moveTo>
                    <a:lnTo>
                      <a:pt x="295547" y="1063852"/>
                    </a:lnTo>
                    <a:lnTo>
                      <a:pt x="295547" y="1093438"/>
                    </a:lnTo>
                    <a:lnTo>
                      <a:pt x="265961" y="1093438"/>
                    </a:lnTo>
                    <a:close/>
                    <a:moveTo>
                      <a:pt x="0" y="1063849"/>
                    </a:moveTo>
                    <a:lnTo>
                      <a:pt x="29585" y="1063849"/>
                    </a:lnTo>
                    <a:lnTo>
                      <a:pt x="29585" y="1093435"/>
                    </a:lnTo>
                    <a:lnTo>
                      <a:pt x="0" y="1093435"/>
                    </a:lnTo>
                    <a:close/>
                    <a:moveTo>
                      <a:pt x="531921" y="797884"/>
                    </a:moveTo>
                    <a:lnTo>
                      <a:pt x="561506" y="797884"/>
                    </a:lnTo>
                    <a:lnTo>
                      <a:pt x="561506" y="827470"/>
                    </a:lnTo>
                    <a:lnTo>
                      <a:pt x="531921" y="827470"/>
                    </a:lnTo>
                    <a:close/>
                    <a:moveTo>
                      <a:pt x="265961" y="797882"/>
                    </a:moveTo>
                    <a:lnTo>
                      <a:pt x="295547" y="797882"/>
                    </a:lnTo>
                    <a:lnTo>
                      <a:pt x="295547" y="827468"/>
                    </a:lnTo>
                    <a:lnTo>
                      <a:pt x="265961" y="827468"/>
                    </a:lnTo>
                    <a:close/>
                    <a:moveTo>
                      <a:pt x="0" y="797879"/>
                    </a:moveTo>
                    <a:lnTo>
                      <a:pt x="29585" y="797879"/>
                    </a:lnTo>
                    <a:lnTo>
                      <a:pt x="29585" y="827465"/>
                    </a:lnTo>
                    <a:lnTo>
                      <a:pt x="0" y="827465"/>
                    </a:lnTo>
                    <a:close/>
                    <a:moveTo>
                      <a:pt x="531921" y="531924"/>
                    </a:moveTo>
                    <a:lnTo>
                      <a:pt x="561506" y="531924"/>
                    </a:lnTo>
                    <a:lnTo>
                      <a:pt x="561506" y="561509"/>
                    </a:lnTo>
                    <a:lnTo>
                      <a:pt x="531921" y="561509"/>
                    </a:lnTo>
                    <a:close/>
                    <a:moveTo>
                      <a:pt x="265961" y="531922"/>
                    </a:moveTo>
                    <a:lnTo>
                      <a:pt x="295547" y="531922"/>
                    </a:lnTo>
                    <a:lnTo>
                      <a:pt x="295547" y="561507"/>
                    </a:lnTo>
                    <a:lnTo>
                      <a:pt x="265961" y="561507"/>
                    </a:lnTo>
                    <a:close/>
                    <a:moveTo>
                      <a:pt x="0" y="531920"/>
                    </a:moveTo>
                    <a:lnTo>
                      <a:pt x="29585" y="531920"/>
                    </a:lnTo>
                    <a:lnTo>
                      <a:pt x="29585" y="561505"/>
                    </a:lnTo>
                    <a:lnTo>
                      <a:pt x="0" y="561505"/>
                    </a:lnTo>
                    <a:close/>
                    <a:moveTo>
                      <a:pt x="531921" y="265964"/>
                    </a:moveTo>
                    <a:lnTo>
                      <a:pt x="561506" y="265964"/>
                    </a:lnTo>
                    <a:lnTo>
                      <a:pt x="561506" y="295550"/>
                    </a:lnTo>
                    <a:lnTo>
                      <a:pt x="531921" y="295550"/>
                    </a:lnTo>
                    <a:close/>
                    <a:moveTo>
                      <a:pt x="265961" y="265962"/>
                    </a:moveTo>
                    <a:lnTo>
                      <a:pt x="295547" y="265962"/>
                    </a:lnTo>
                    <a:lnTo>
                      <a:pt x="295547" y="295548"/>
                    </a:lnTo>
                    <a:lnTo>
                      <a:pt x="265961" y="295548"/>
                    </a:lnTo>
                    <a:close/>
                    <a:moveTo>
                      <a:pt x="0" y="265960"/>
                    </a:moveTo>
                    <a:lnTo>
                      <a:pt x="29585" y="265960"/>
                    </a:lnTo>
                    <a:lnTo>
                      <a:pt x="29585" y="295546"/>
                    </a:lnTo>
                    <a:lnTo>
                      <a:pt x="0" y="295546"/>
                    </a:lnTo>
                    <a:close/>
                    <a:moveTo>
                      <a:pt x="531921" y="5"/>
                    </a:moveTo>
                    <a:lnTo>
                      <a:pt x="561506" y="5"/>
                    </a:lnTo>
                    <a:lnTo>
                      <a:pt x="561506" y="29591"/>
                    </a:lnTo>
                    <a:lnTo>
                      <a:pt x="531921" y="29591"/>
                    </a:lnTo>
                    <a:close/>
                    <a:moveTo>
                      <a:pt x="265961" y="3"/>
                    </a:moveTo>
                    <a:lnTo>
                      <a:pt x="295547" y="3"/>
                    </a:lnTo>
                    <a:lnTo>
                      <a:pt x="295547" y="29589"/>
                    </a:lnTo>
                    <a:lnTo>
                      <a:pt x="265961" y="29589"/>
                    </a:lnTo>
                    <a:close/>
                    <a:moveTo>
                      <a:pt x="0" y="0"/>
                    </a:moveTo>
                    <a:lnTo>
                      <a:pt x="29585" y="0"/>
                    </a:lnTo>
                    <a:lnTo>
                      <a:pt x="29585" y="29586"/>
                    </a:lnTo>
                    <a:lnTo>
                      <a:pt x="0" y="29586"/>
                    </a:lnTo>
                    <a:close/>
                  </a:path>
                </a:pathLst>
              </a:custGeom>
              <a:solidFill>
                <a:schemeClr val="tx2">
                  <a:alpha val="20000"/>
                </a:schemeClr>
              </a:solidFill>
              <a:ln w="10294"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13" name="Freeform: Shape 12">
              <a:extLst>
                <a:ext uri="{FF2B5EF4-FFF2-40B4-BE49-F238E27FC236}">
                  <a16:creationId xmlns:a16="http://schemas.microsoft.com/office/drawing/2014/main" xmlns="" id="{0E74442D-955A-45C9-814F-E245307D3B30}"/>
                </a:ext>
              </a:extLst>
            </p:cNvPr>
            <p:cNvSpPr/>
            <p:nvPr userDrawn="1"/>
          </p:nvSpPr>
          <p:spPr>
            <a:xfrm>
              <a:off x="11620604" y="258374"/>
              <a:ext cx="318688" cy="6341252"/>
            </a:xfrm>
            <a:custGeom>
              <a:avLst/>
              <a:gdLst>
                <a:gd name="connsiteX0" fmla="*/ 286785 w 318688"/>
                <a:gd name="connsiteY0" fmla="*/ 6309351 h 6341252"/>
                <a:gd name="connsiteX1" fmla="*/ 318688 w 318688"/>
                <a:gd name="connsiteY1" fmla="*/ 6309351 h 6341252"/>
                <a:gd name="connsiteX2" fmla="*/ 318688 w 318688"/>
                <a:gd name="connsiteY2" fmla="*/ 6341252 h 6341252"/>
                <a:gd name="connsiteX3" fmla="*/ 286785 w 318688"/>
                <a:gd name="connsiteY3" fmla="*/ 6341252 h 6341252"/>
                <a:gd name="connsiteX4" fmla="*/ 0 w 318688"/>
                <a:gd name="connsiteY4" fmla="*/ 6309351 h 6341252"/>
                <a:gd name="connsiteX5" fmla="*/ 31901 w 318688"/>
                <a:gd name="connsiteY5" fmla="*/ 6309351 h 6341252"/>
                <a:gd name="connsiteX6" fmla="*/ 31901 w 318688"/>
                <a:gd name="connsiteY6" fmla="*/ 6341252 h 6341252"/>
                <a:gd name="connsiteX7" fmla="*/ 0 w 318688"/>
                <a:gd name="connsiteY7" fmla="*/ 6341252 h 6341252"/>
                <a:gd name="connsiteX8" fmla="*/ 286785 w 318688"/>
                <a:gd name="connsiteY8" fmla="*/ 6022567 h 6341252"/>
                <a:gd name="connsiteX9" fmla="*/ 318688 w 318688"/>
                <a:gd name="connsiteY9" fmla="*/ 6022567 h 6341252"/>
                <a:gd name="connsiteX10" fmla="*/ 318688 w 318688"/>
                <a:gd name="connsiteY10" fmla="*/ 6054468 h 6341252"/>
                <a:gd name="connsiteX11" fmla="*/ 286785 w 318688"/>
                <a:gd name="connsiteY11" fmla="*/ 6054468 h 6341252"/>
                <a:gd name="connsiteX12" fmla="*/ 0 w 318688"/>
                <a:gd name="connsiteY12" fmla="*/ 6022567 h 6341252"/>
                <a:gd name="connsiteX13" fmla="*/ 31901 w 318688"/>
                <a:gd name="connsiteY13" fmla="*/ 6022567 h 6341252"/>
                <a:gd name="connsiteX14" fmla="*/ 31901 w 318688"/>
                <a:gd name="connsiteY14" fmla="*/ 6054468 h 6341252"/>
                <a:gd name="connsiteX15" fmla="*/ 0 w 318688"/>
                <a:gd name="connsiteY15" fmla="*/ 6054468 h 6341252"/>
                <a:gd name="connsiteX16" fmla="*/ 286785 w 318688"/>
                <a:gd name="connsiteY16" fmla="*/ 5735783 h 6341252"/>
                <a:gd name="connsiteX17" fmla="*/ 318688 w 318688"/>
                <a:gd name="connsiteY17" fmla="*/ 5735783 h 6341252"/>
                <a:gd name="connsiteX18" fmla="*/ 318688 w 318688"/>
                <a:gd name="connsiteY18" fmla="*/ 5767685 h 6341252"/>
                <a:gd name="connsiteX19" fmla="*/ 286785 w 318688"/>
                <a:gd name="connsiteY19" fmla="*/ 5767685 h 6341252"/>
                <a:gd name="connsiteX20" fmla="*/ 0 w 318688"/>
                <a:gd name="connsiteY20" fmla="*/ 5735783 h 6341252"/>
                <a:gd name="connsiteX21" fmla="*/ 31901 w 318688"/>
                <a:gd name="connsiteY21" fmla="*/ 5735783 h 6341252"/>
                <a:gd name="connsiteX22" fmla="*/ 31901 w 318688"/>
                <a:gd name="connsiteY22" fmla="*/ 5767685 h 6341252"/>
                <a:gd name="connsiteX23" fmla="*/ 0 w 318688"/>
                <a:gd name="connsiteY23" fmla="*/ 5767685 h 6341252"/>
                <a:gd name="connsiteX24" fmla="*/ 286785 w 318688"/>
                <a:gd name="connsiteY24" fmla="*/ 5448997 h 6341252"/>
                <a:gd name="connsiteX25" fmla="*/ 318688 w 318688"/>
                <a:gd name="connsiteY25" fmla="*/ 5448997 h 6341252"/>
                <a:gd name="connsiteX26" fmla="*/ 318688 w 318688"/>
                <a:gd name="connsiteY26" fmla="*/ 5480899 h 6341252"/>
                <a:gd name="connsiteX27" fmla="*/ 286785 w 318688"/>
                <a:gd name="connsiteY27" fmla="*/ 5480899 h 6341252"/>
                <a:gd name="connsiteX28" fmla="*/ 0 w 318688"/>
                <a:gd name="connsiteY28" fmla="*/ 5448997 h 6341252"/>
                <a:gd name="connsiteX29" fmla="*/ 31901 w 318688"/>
                <a:gd name="connsiteY29" fmla="*/ 5448997 h 6341252"/>
                <a:gd name="connsiteX30" fmla="*/ 31901 w 318688"/>
                <a:gd name="connsiteY30" fmla="*/ 5480899 h 6341252"/>
                <a:gd name="connsiteX31" fmla="*/ 0 w 318688"/>
                <a:gd name="connsiteY31" fmla="*/ 5480899 h 6341252"/>
                <a:gd name="connsiteX32" fmla="*/ 286785 w 318688"/>
                <a:gd name="connsiteY32" fmla="*/ 5162213 h 6341252"/>
                <a:gd name="connsiteX33" fmla="*/ 318688 w 318688"/>
                <a:gd name="connsiteY33" fmla="*/ 5162213 h 6341252"/>
                <a:gd name="connsiteX34" fmla="*/ 318688 w 318688"/>
                <a:gd name="connsiteY34" fmla="*/ 5194116 h 6341252"/>
                <a:gd name="connsiteX35" fmla="*/ 286785 w 318688"/>
                <a:gd name="connsiteY35" fmla="*/ 5194116 h 6341252"/>
                <a:gd name="connsiteX36" fmla="*/ 0 w 318688"/>
                <a:gd name="connsiteY36" fmla="*/ 5162213 h 6341252"/>
                <a:gd name="connsiteX37" fmla="*/ 31901 w 318688"/>
                <a:gd name="connsiteY37" fmla="*/ 5162213 h 6341252"/>
                <a:gd name="connsiteX38" fmla="*/ 31901 w 318688"/>
                <a:gd name="connsiteY38" fmla="*/ 5194116 h 6341252"/>
                <a:gd name="connsiteX39" fmla="*/ 0 w 318688"/>
                <a:gd name="connsiteY39" fmla="*/ 5194116 h 6341252"/>
                <a:gd name="connsiteX40" fmla="*/ 286785 w 318688"/>
                <a:gd name="connsiteY40" fmla="*/ 4875429 h 6341252"/>
                <a:gd name="connsiteX41" fmla="*/ 318688 w 318688"/>
                <a:gd name="connsiteY41" fmla="*/ 4875429 h 6341252"/>
                <a:gd name="connsiteX42" fmla="*/ 318688 w 318688"/>
                <a:gd name="connsiteY42" fmla="*/ 4907331 h 6341252"/>
                <a:gd name="connsiteX43" fmla="*/ 286785 w 318688"/>
                <a:gd name="connsiteY43" fmla="*/ 4907331 h 6341252"/>
                <a:gd name="connsiteX44" fmla="*/ 0 w 318688"/>
                <a:gd name="connsiteY44" fmla="*/ 4875429 h 6341252"/>
                <a:gd name="connsiteX45" fmla="*/ 31901 w 318688"/>
                <a:gd name="connsiteY45" fmla="*/ 4875429 h 6341252"/>
                <a:gd name="connsiteX46" fmla="*/ 31901 w 318688"/>
                <a:gd name="connsiteY46" fmla="*/ 4907331 h 6341252"/>
                <a:gd name="connsiteX47" fmla="*/ 0 w 318688"/>
                <a:gd name="connsiteY47" fmla="*/ 4907331 h 6341252"/>
                <a:gd name="connsiteX48" fmla="*/ 286785 w 318688"/>
                <a:gd name="connsiteY48" fmla="*/ 4588644 h 6341252"/>
                <a:gd name="connsiteX49" fmla="*/ 318688 w 318688"/>
                <a:gd name="connsiteY49" fmla="*/ 4588644 h 6341252"/>
                <a:gd name="connsiteX50" fmla="*/ 318688 w 318688"/>
                <a:gd name="connsiteY50" fmla="*/ 4620545 h 6341252"/>
                <a:gd name="connsiteX51" fmla="*/ 286785 w 318688"/>
                <a:gd name="connsiteY51" fmla="*/ 4620545 h 6341252"/>
                <a:gd name="connsiteX52" fmla="*/ 0 w 318688"/>
                <a:gd name="connsiteY52" fmla="*/ 4588644 h 6341252"/>
                <a:gd name="connsiteX53" fmla="*/ 31901 w 318688"/>
                <a:gd name="connsiteY53" fmla="*/ 4588644 h 6341252"/>
                <a:gd name="connsiteX54" fmla="*/ 31901 w 318688"/>
                <a:gd name="connsiteY54" fmla="*/ 4620545 h 6341252"/>
                <a:gd name="connsiteX55" fmla="*/ 0 w 318688"/>
                <a:gd name="connsiteY55" fmla="*/ 4620545 h 6341252"/>
                <a:gd name="connsiteX56" fmla="*/ 286785 w 318688"/>
                <a:gd name="connsiteY56" fmla="*/ 4301860 h 6341252"/>
                <a:gd name="connsiteX57" fmla="*/ 318688 w 318688"/>
                <a:gd name="connsiteY57" fmla="*/ 4301860 h 6341252"/>
                <a:gd name="connsiteX58" fmla="*/ 318688 w 318688"/>
                <a:gd name="connsiteY58" fmla="*/ 4333762 h 6341252"/>
                <a:gd name="connsiteX59" fmla="*/ 286785 w 318688"/>
                <a:gd name="connsiteY59" fmla="*/ 4333762 h 6341252"/>
                <a:gd name="connsiteX60" fmla="*/ 0 w 318688"/>
                <a:gd name="connsiteY60" fmla="*/ 4301860 h 6341252"/>
                <a:gd name="connsiteX61" fmla="*/ 31901 w 318688"/>
                <a:gd name="connsiteY61" fmla="*/ 4301860 h 6341252"/>
                <a:gd name="connsiteX62" fmla="*/ 31901 w 318688"/>
                <a:gd name="connsiteY62" fmla="*/ 4333762 h 6341252"/>
                <a:gd name="connsiteX63" fmla="*/ 0 w 318688"/>
                <a:gd name="connsiteY63" fmla="*/ 4333762 h 6341252"/>
                <a:gd name="connsiteX64" fmla="*/ 286785 w 318688"/>
                <a:gd name="connsiteY64" fmla="*/ 4015075 h 6341252"/>
                <a:gd name="connsiteX65" fmla="*/ 318688 w 318688"/>
                <a:gd name="connsiteY65" fmla="*/ 4015075 h 6341252"/>
                <a:gd name="connsiteX66" fmla="*/ 318688 w 318688"/>
                <a:gd name="connsiteY66" fmla="*/ 4046976 h 6341252"/>
                <a:gd name="connsiteX67" fmla="*/ 286785 w 318688"/>
                <a:gd name="connsiteY67" fmla="*/ 4046976 h 6341252"/>
                <a:gd name="connsiteX68" fmla="*/ 0 w 318688"/>
                <a:gd name="connsiteY68" fmla="*/ 4015075 h 6341252"/>
                <a:gd name="connsiteX69" fmla="*/ 31901 w 318688"/>
                <a:gd name="connsiteY69" fmla="*/ 4015075 h 6341252"/>
                <a:gd name="connsiteX70" fmla="*/ 31901 w 318688"/>
                <a:gd name="connsiteY70" fmla="*/ 4046976 h 6341252"/>
                <a:gd name="connsiteX71" fmla="*/ 0 w 318688"/>
                <a:gd name="connsiteY71" fmla="*/ 4046976 h 6341252"/>
                <a:gd name="connsiteX72" fmla="*/ 286785 w 318688"/>
                <a:gd name="connsiteY72" fmla="*/ 3728291 h 6341252"/>
                <a:gd name="connsiteX73" fmla="*/ 318688 w 318688"/>
                <a:gd name="connsiteY73" fmla="*/ 3728291 h 6341252"/>
                <a:gd name="connsiteX74" fmla="*/ 318688 w 318688"/>
                <a:gd name="connsiteY74" fmla="*/ 3760193 h 6341252"/>
                <a:gd name="connsiteX75" fmla="*/ 286785 w 318688"/>
                <a:gd name="connsiteY75" fmla="*/ 3760193 h 6341252"/>
                <a:gd name="connsiteX76" fmla="*/ 0 w 318688"/>
                <a:gd name="connsiteY76" fmla="*/ 3728291 h 6341252"/>
                <a:gd name="connsiteX77" fmla="*/ 31901 w 318688"/>
                <a:gd name="connsiteY77" fmla="*/ 3728291 h 6341252"/>
                <a:gd name="connsiteX78" fmla="*/ 31901 w 318688"/>
                <a:gd name="connsiteY78" fmla="*/ 3760193 h 6341252"/>
                <a:gd name="connsiteX79" fmla="*/ 0 w 318688"/>
                <a:gd name="connsiteY79" fmla="*/ 3760193 h 6341252"/>
                <a:gd name="connsiteX80" fmla="*/ 286785 w 318688"/>
                <a:gd name="connsiteY80" fmla="*/ 3441515 h 6341252"/>
                <a:gd name="connsiteX81" fmla="*/ 318688 w 318688"/>
                <a:gd name="connsiteY81" fmla="*/ 3441515 h 6341252"/>
                <a:gd name="connsiteX82" fmla="*/ 318688 w 318688"/>
                <a:gd name="connsiteY82" fmla="*/ 3473408 h 6341252"/>
                <a:gd name="connsiteX83" fmla="*/ 286785 w 318688"/>
                <a:gd name="connsiteY83" fmla="*/ 3473408 h 6341252"/>
                <a:gd name="connsiteX84" fmla="*/ 0 w 318688"/>
                <a:gd name="connsiteY84" fmla="*/ 3441514 h 6341252"/>
                <a:gd name="connsiteX85" fmla="*/ 31901 w 318688"/>
                <a:gd name="connsiteY85" fmla="*/ 3441514 h 6341252"/>
                <a:gd name="connsiteX86" fmla="*/ 31901 w 318688"/>
                <a:gd name="connsiteY86" fmla="*/ 3473408 h 6341252"/>
                <a:gd name="connsiteX87" fmla="*/ 0 w 318688"/>
                <a:gd name="connsiteY87" fmla="*/ 3473408 h 6341252"/>
                <a:gd name="connsiteX88" fmla="*/ 286785 w 318688"/>
                <a:gd name="connsiteY88" fmla="*/ 3154732 h 6341252"/>
                <a:gd name="connsiteX89" fmla="*/ 318688 w 318688"/>
                <a:gd name="connsiteY89" fmla="*/ 3154732 h 6341252"/>
                <a:gd name="connsiteX90" fmla="*/ 318688 w 318688"/>
                <a:gd name="connsiteY90" fmla="*/ 3186635 h 6341252"/>
                <a:gd name="connsiteX91" fmla="*/ 286785 w 318688"/>
                <a:gd name="connsiteY91" fmla="*/ 3186635 h 6341252"/>
                <a:gd name="connsiteX92" fmla="*/ 0 w 318688"/>
                <a:gd name="connsiteY92" fmla="*/ 3154731 h 6341252"/>
                <a:gd name="connsiteX93" fmla="*/ 31901 w 318688"/>
                <a:gd name="connsiteY93" fmla="*/ 3154731 h 6341252"/>
                <a:gd name="connsiteX94" fmla="*/ 31901 w 318688"/>
                <a:gd name="connsiteY94" fmla="*/ 3186634 h 6341252"/>
                <a:gd name="connsiteX95" fmla="*/ 0 w 318688"/>
                <a:gd name="connsiteY95" fmla="*/ 3186634 h 6341252"/>
                <a:gd name="connsiteX96" fmla="*/ 286785 w 318688"/>
                <a:gd name="connsiteY96" fmla="*/ 2867859 h 6341252"/>
                <a:gd name="connsiteX97" fmla="*/ 318688 w 318688"/>
                <a:gd name="connsiteY97" fmla="*/ 2867859 h 6341252"/>
                <a:gd name="connsiteX98" fmla="*/ 318688 w 318688"/>
                <a:gd name="connsiteY98" fmla="*/ 2899760 h 6341252"/>
                <a:gd name="connsiteX99" fmla="*/ 286785 w 318688"/>
                <a:gd name="connsiteY99" fmla="*/ 2899760 h 6341252"/>
                <a:gd name="connsiteX100" fmla="*/ 0 w 318688"/>
                <a:gd name="connsiteY100" fmla="*/ 2867855 h 6341252"/>
                <a:gd name="connsiteX101" fmla="*/ 31901 w 318688"/>
                <a:gd name="connsiteY101" fmla="*/ 2867855 h 6341252"/>
                <a:gd name="connsiteX102" fmla="*/ 31901 w 318688"/>
                <a:gd name="connsiteY102" fmla="*/ 2899757 h 6341252"/>
                <a:gd name="connsiteX103" fmla="*/ 0 w 318688"/>
                <a:gd name="connsiteY103" fmla="*/ 2899757 h 6341252"/>
                <a:gd name="connsiteX104" fmla="*/ 286785 w 318688"/>
                <a:gd name="connsiteY104" fmla="*/ 2581076 h 6341252"/>
                <a:gd name="connsiteX105" fmla="*/ 318688 w 318688"/>
                <a:gd name="connsiteY105" fmla="*/ 2581076 h 6341252"/>
                <a:gd name="connsiteX106" fmla="*/ 318688 w 318688"/>
                <a:gd name="connsiteY106" fmla="*/ 2612993 h 6341252"/>
                <a:gd name="connsiteX107" fmla="*/ 286785 w 318688"/>
                <a:gd name="connsiteY107" fmla="*/ 2612993 h 6341252"/>
                <a:gd name="connsiteX108" fmla="*/ 0 w 318688"/>
                <a:gd name="connsiteY108" fmla="*/ 2581073 h 6341252"/>
                <a:gd name="connsiteX109" fmla="*/ 31901 w 318688"/>
                <a:gd name="connsiteY109" fmla="*/ 2581073 h 6341252"/>
                <a:gd name="connsiteX110" fmla="*/ 31901 w 318688"/>
                <a:gd name="connsiteY110" fmla="*/ 2612987 h 6341252"/>
                <a:gd name="connsiteX111" fmla="*/ 0 w 318688"/>
                <a:gd name="connsiteY111" fmla="*/ 2612987 h 6341252"/>
                <a:gd name="connsiteX112" fmla="*/ 286785 w 318688"/>
                <a:gd name="connsiteY112" fmla="*/ 2294287 h 6341252"/>
                <a:gd name="connsiteX113" fmla="*/ 318688 w 318688"/>
                <a:gd name="connsiteY113" fmla="*/ 2294287 h 6341252"/>
                <a:gd name="connsiteX114" fmla="*/ 318688 w 318688"/>
                <a:gd name="connsiteY114" fmla="*/ 2326193 h 6341252"/>
                <a:gd name="connsiteX115" fmla="*/ 286785 w 318688"/>
                <a:gd name="connsiteY115" fmla="*/ 2326193 h 6341252"/>
                <a:gd name="connsiteX116" fmla="*/ 0 w 318688"/>
                <a:gd name="connsiteY116" fmla="*/ 2294283 h 6341252"/>
                <a:gd name="connsiteX117" fmla="*/ 31901 w 318688"/>
                <a:gd name="connsiteY117" fmla="*/ 2294283 h 6341252"/>
                <a:gd name="connsiteX118" fmla="*/ 31901 w 318688"/>
                <a:gd name="connsiteY118" fmla="*/ 2326188 h 6341252"/>
                <a:gd name="connsiteX119" fmla="*/ 0 w 318688"/>
                <a:gd name="connsiteY119" fmla="*/ 2326188 h 6341252"/>
                <a:gd name="connsiteX120" fmla="*/ 286785 w 318688"/>
                <a:gd name="connsiteY120" fmla="*/ 2007498 h 6341252"/>
                <a:gd name="connsiteX121" fmla="*/ 318688 w 318688"/>
                <a:gd name="connsiteY121" fmla="*/ 2007498 h 6341252"/>
                <a:gd name="connsiteX122" fmla="*/ 318688 w 318688"/>
                <a:gd name="connsiteY122" fmla="*/ 2039391 h 6341252"/>
                <a:gd name="connsiteX123" fmla="*/ 286785 w 318688"/>
                <a:gd name="connsiteY123" fmla="*/ 2039391 h 6341252"/>
                <a:gd name="connsiteX124" fmla="*/ 0 w 318688"/>
                <a:gd name="connsiteY124" fmla="*/ 2007496 h 6341252"/>
                <a:gd name="connsiteX125" fmla="*/ 31901 w 318688"/>
                <a:gd name="connsiteY125" fmla="*/ 2007496 h 6341252"/>
                <a:gd name="connsiteX126" fmla="*/ 31901 w 318688"/>
                <a:gd name="connsiteY126" fmla="*/ 2039389 h 6341252"/>
                <a:gd name="connsiteX127" fmla="*/ 0 w 318688"/>
                <a:gd name="connsiteY127" fmla="*/ 2039389 h 6341252"/>
                <a:gd name="connsiteX128" fmla="*/ 286785 w 318688"/>
                <a:gd name="connsiteY128" fmla="*/ 1720711 h 6341252"/>
                <a:gd name="connsiteX129" fmla="*/ 318688 w 318688"/>
                <a:gd name="connsiteY129" fmla="*/ 1720711 h 6341252"/>
                <a:gd name="connsiteX130" fmla="*/ 318688 w 318688"/>
                <a:gd name="connsiteY130" fmla="*/ 1752614 h 6341252"/>
                <a:gd name="connsiteX131" fmla="*/ 286785 w 318688"/>
                <a:gd name="connsiteY131" fmla="*/ 1752614 h 6341252"/>
                <a:gd name="connsiteX132" fmla="*/ 0 w 318688"/>
                <a:gd name="connsiteY132" fmla="*/ 1720709 h 6341252"/>
                <a:gd name="connsiteX133" fmla="*/ 31901 w 318688"/>
                <a:gd name="connsiteY133" fmla="*/ 1720709 h 6341252"/>
                <a:gd name="connsiteX134" fmla="*/ 31901 w 318688"/>
                <a:gd name="connsiteY134" fmla="*/ 1752612 h 6341252"/>
                <a:gd name="connsiteX135" fmla="*/ 0 w 318688"/>
                <a:gd name="connsiteY135" fmla="*/ 1752612 h 6341252"/>
                <a:gd name="connsiteX136" fmla="*/ 286785 w 318688"/>
                <a:gd name="connsiteY136" fmla="*/ 1433930 h 6341252"/>
                <a:gd name="connsiteX137" fmla="*/ 318688 w 318688"/>
                <a:gd name="connsiteY137" fmla="*/ 1433930 h 6341252"/>
                <a:gd name="connsiteX138" fmla="*/ 318688 w 318688"/>
                <a:gd name="connsiteY138" fmla="*/ 1465831 h 6341252"/>
                <a:gd name="connsiteX139" fmla="*/ 286785 w 318688"/>
                <a:gd name="connsiteY139" fmla="*/ 1465831 h 6341252"/>
                <a:gd name="connsiteX140" fmla="*/ 0 w 318688"/>
                <a:gd name="connsiteY140" fmla="*/ 1433927 h 6341252"/>
                <a:gd name="connsiteX141" fmla="*/ 31901 w 318688"/>
                <a:gd name="connsiteY141" fmla="*/ 1433927 h 6341252"/>
                <a:gd name="connsiteX142" fmla="*/ 31901 w 318688"/>
                <a:gd name="connsiteY142" fmla="*/ 1465828 h 6341252"/>
                <a:gd name="connsiteX143" fmla="*/ 0 w 318688"/>
                <a:gd name="connsiteY143" fmla="*/ 1465828 h 6341252"/>
                <a:gd name="connsiteX144" fmla="*/ 286785 w 318688"/>
                <a:gd name="connsiteY144" fmla="*/ 1147150 h 6341252"/>
                <a:gd name="connsiteX145" fmla="*/ 318688 w 318688"/>
                <a:gd name="connsiteY145" fmla="*/ 1147150 h 6341252"/>
                <a:gd name="connsiteX146" fmla="*/ 318688 w 318688"/>
                <a:gd name="connsiteY146" fmla="*/ 1179052 h 6341252"/>
                <a:gd name="connsiteX147" fmla="*/ 286785 w 318688"/>
                <a:gd name="connsiteY147" fmla="*/ 1179052 h 6341252"/>
                <a:gd name="connsiteX148" fmla="*/ 0 w 318688"/>
                <a:gd name="connsiteY148" fmla="*/ 1147146 h 6341252"/>
                <a:gd name="connsiteX149" fmla="*/ 31901 w 318688"/>
                <a:gd name="connsiteY149" fmla="*/ 1147146 h 6341252"/>
                <a:gd name="connsiteX150" fmla="*/ 31901 w 318688"/>
                <a:gd name="connsiteY150" fmla="*/ 1179049 h 6341252"/>
                <a:gd name="connsiteX151" fmla="*/ 0 w 318688"/>
                <a:gd name="connsiteY151" fmla="*/ 1179049 h 6341252"/>
                <a:gd name="connsiteX152" fmla="*/ 286785 w 318688"/>
                <a:gd name="connsiteY152" fmla="*/ 860355 h 6341252"/>
                <a:gd name="connsiteX153" fmla="*/ 318688 w 318688"/>
                <a:gd name="connsiteY153" fmla="*/ 860355 h 6341252"/>
                <a:gd name="connsiteX154" fmla="*/ 318688 w 318688"/>
                <a:gd name="connsiteY154" fmla="*/ 892257 h 6341252"/>
                <a:gd name="connsiteX155" fmla="*/ 286785 w 318688"/>
                <a:gd name="connsiteY155" fmla="*/ 892257 h 6341252"/>
                <a:gd name="connsiteX156" fmla="*/ 0 w 318688"/>
                <a:gd name="connsiteY156" fmla="*/ 860351 h 6341252"/>
                <a:gd name="connsiteX157" fmla="*/ 31901 w 318688"/>
                <a:gd name="connsiteY157" fmla="*/ 860351 h 6341252"/>
                <a:gd name="connsiteX158" fmla="*/ 31901 w 318688"/>
                <a:gd name="connsiteY158" fmla="*/ 892254 h 6341252"/>
                <a:gd name="connsiteX159" fmla="*/ 0 w 318688"/>
                <a:gd name="connsiteY159" fmla="*/ 892254 h 6341252"/>
                <a:gd name="connsiteX160" fmla="*/ 286785 w 318688"/>
                <a:gd name="connsiteY160" fmla="*/ 573571 h 6341252"/>
                <a:gd name="connsiteX161" fmla="*/ 318688 w 318688"/>
                <a:gd name="connsiteY161" fmla="*/ 573571 h 6341252"/>
                <a:gd name="connsiteX162" fmla="*/ 318688 w 318688"/>
                <a:gd name="connsiteY162" fmla="*/ 605472 h 6341252"/>
                <a:gd name="connsiteX163" fmla="*/ 286785 w 318688"/>
                <a:gd name="connsiteY163" fmla="*/ 605472 h 6341252"/>
                <a:gd name="connsiteX164" fmla="*/ 0 w 318688"/>
                <a:gd name="connsiteY164" fmla="*/ 573568 h 6341252"/>
                <a:gd name="connsiteX165" fmla="*/ 31901 w 318688"/>
                <a:gd name="connsiteY165" fmla="*/ 573568 h 6341252"/>
                <a:gd name="connsiteX166" fmla="*/ 31901 w 318688"/>
                <a:gd name="connsiteY166" fmla="*/ 605470 h 6341252"/>
                <a:gd name="connsiteX167" fmla="*/ 0 w 318688"/>
                <a:gd name="connsiteY167" fmla="*/ 605470 h 6341252"/>
                <a:gd name="connsiteX168" fmla="*/ 286785 w 318688"/>
                <a:gd name="connsiteY168" fmla="*/ 286786 h 6341252"/>
                <a:gd name="connsiteX169" fmla="*/ 318688 w 318688"/>
                <a:gd name="connsiteY169" fmla="*/ 286786 h 6341252"/>
                <a:gd name="connsiteX170" fmla="*/ 318688 w 318688"/>
                <a:gd name="connsiteY170" fmla="*/ 318689 h 6341252"/>
                <a:gd name="connsiteX171" fmla="*/ 286785 w 318688"/>
                <a:gd name="connsiteY171" fmla="*/ 318689 h 6341252"/>
                <a:gd name="connsiteX172" fmla="*/ 0 w 318688"/>
                <a:gd name="connsiteY172" fmla="*/ 286784 h 6341252"/>
                <a:gd name="connsiteX173" fmla="*/ 31901 w 318688"/>
                <a:gd name="connsiteY173" fmla="*/ 286784 h 6341252"/>
                <a:gd name="connsiteX174" fmla="*/ 31901 w 318688"/>
                <a:gd name="connsiteY174" fmla="*/ 318687 h 6341252"/>
                <a:gd name="connsiteX175" fmla="*/ 0 w 318688"/>
                <a:gd name="connsiteY175" fmla="*/ 318687 h 6341252"/>
                <a:gd name="connsiteX176" fmla="*/ 286785 w 318688"/>
                <a:gd name="connsiteY176" fmla="*/ 3 h 6341252"/>
                <a:gd name="connsiteX177" fmla="*/ 318688 w 318688"/>
                <a:gd name="connsiteY177" fmla="*/ 3 h 6341252"/>
                <a:gd name="connsiteX178" fmla="*/ 318688 w 318688"/>
                <a:gd name="connsiteY178" fmla="*/ 31906 h 6341252"/>
                <a:gd name="connsiteX179" fmla="*/ 286785 w 318688"/>
                <a:gd name="connsiteY179" fmla="*/ 31906 h 6341252"/>
                <a:gd name="connsiteX180" fmla="*/ 0 w 318688"/>
                <a:gd name="connsiteY180" fmla="*/ 0 h 6341252"/>
                <a:gd name="connsiteX181" fmla="*/ 31901 w 318688"/>
                <a:gd name="connsiteY181" fmla="*/ 0 h 6341252"/>
                <a:gd name="connsiteX182" fmla="*/ 31901 w 318688"/>
                <a:gd name="connsiteY182" fmla="*/ 31903 h 6341252"/>
                <a:gd name="connsiteX183" fmla="*/ 0 w 318688"/>
                <a:gd name="connsiteY183" fmla="*/ 31903 h 6341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Lst>
              <a:rect l="l" t="t" r="r" b="b"/>
              <a:pathLst>
                <a:path w="318688" h="6341252">
                  <a:moveTo>
                    <a:pt x="286785" y="6309351"/>
                  </a:moveTo>
                  <a:lnTo>
                    <a:pt x="318688" y="6309351"/>
                  </a:lnTo>
                  <a:lnTo>
                    <a:pt x="318688" y="6341252"/>
                  </a:lnTo>
                  <a:lnTo>
                    <a:pt x="286785" y="6341252"/>
                  </a:lnTo>
                  <a:close/>
                  <a:moveTo>
                    <a:pt x="0" y="6309351"/>
                  </a:moveTo>
                  <a:lnTo>
                    <a:pt x="31901" y="6309351"/>
                  </a:lnTo>
                  <a:lnTo>
                    <a:pt x="31901" y="6341252"/>
                  </a:lnTo>
                  <a:lnTo>
                    <a:pt x="0" y="6341252"/>
                  </a:lnTo>
                  <a:close/>
                  <a:moveTo>
                    <a:pt x="286785" y="6022567"/>
                  </a:moveTo>
                  <a:lnTo>
                    <a:pt x="318688" y="6022567"/>
                  </a:lnTo>
                  <a:lnTo>
                    <a:pt x="318688" y="6054468"/>
                  </a:lnTo>
                  <a:lnTo>
                    <a:pt x="286785" y="6054468"/>
                  </a:lnTo>
                  <a:close/>
                  <a:moveTo>
                    <a:pt x="0" y="6022567"/>
                  </a:moveTo>
                  <a:lnTo>
                    <a:pt x="31901" y="6022567"/>
                  </a:lnTo>
                  <a:lnTo>
                    <a:pt x="31901" y="6054468"/>
                  </a:lnTo>
                  <a:lnTo>
                    <a:pt x="0" y="6054468"/>
                  </a:lnTo>
                  <a:close/>
                  <a:moveTo>
                    <a:pt x="286785" y="5735783"/>
                  </a:moveTo>
                  <a:lnTo>
                    <a:pt x="318688" y="5735783"/>
                  </a:lnTo>
                  <a:lnTo>
                    <a:pt x="318688" y="5767685"/>
                  </a:lnTo>
                  <a:lnTo>
                    <a:pt x="286785" y="5767685"/>
                  </a:lnTo>
                  <a:close/>
                  <a:moveTo>
                    <a:pt x="0" y="5735783"/>
                  </a:moveTo>
                  <a:lnTo>
                    <a:pt x="31901" y="5735783"/>
                  </a:lnTo>
                  <a:lnTo>
                    <a:pt x="31901" y="5767685"/>
                  </a:lnTo>
                  <a:lnTo>
                    <a:pt x="0" y="5767685"/>
                  </a:lnTo>
                  <a:close/>
                  <a:moveTo>
                    <a:pt x="286785" y="5448997"/>
                  </a:moveTo>
                  <a:lnTo>
                    <a:pt x="318688" y="5448997"/>
                  </a:lnTo>
                  <a:lnTo>
                    <a:pt x="318688" y="5480899"/>
                  </a:lnTo>
                  <a:lnTo>
                    <a:pt x="286785" y="5480899"/>
                  </a:lnTo>
                  <a:close/>
                  <a:moveTo>
                    <a:pt x="0" y="5448997"/>
                  </a:moveTo>
                  <a:lnTo>
                    <a:pt x="31901" y="5448997"/>
                  </a:lnTo>
                  <a:lnTo>
                    <a:pt x="31901" y="5480899"/>
                  </a:lnTo>
                  <a:lnTo>
                    <a:pt x="0" y="5480899"/>
                  </a:lnTo>
                  <a:close/>
                  <a:moveTo>
                    <a:pt x="286785" y="5162213"/>
                  </a:moveTo>
                  <a:lnTo>
                    <a:pt x="318688" y="5162213"/>
                  </a:lnTo>
                  <a:lnTo>
                    <a:pt x="318688" y="5194116"/>
                  </a:lnTo>
                  <a:lnTo>
                    <a:pt x="286785" y="5194116"/>
                  </a:lnTo>
                  <a:close/>
                  <a:moveTo>
                    <a:pt x="0" y="5162213"/>
                  </a:moveTo>
                  <a:lnTo>
                    <a:pt x="31901" y="5162213"/>
                  </a:lnTo>
                  <a:lnTo>
                    <a:pt x="31901" y="5194116"/>
                  </a:lnTo>
                  <a:lnTo>
                    <a:pt x="0" y="5194116"/>
                  </a:lnTo>
                  <a:close/>
                  <a:moveTo>
                    <a:pt x="286785" y="4875429"/>
                  </a:moveTo>
                  <a:lnTo>
                    <a:pt x="318688" y="4875429"/>
                  </a:lnTo>
                  <a:lnTo>
                    <a:pt x="318688" y="4907331"/>
                  </a:lnTo>
                  <a:lnTo>
                    <a:pt x="286785" y="4907331"/>
                  </a:lnTo>
                  <a:close/>
                  <a:moveTo>
                    <a:pt x="0" y="4875429"/>
                  </a:moveTo>
                  <a:lnTo>
                    <a:pt x="31901" y="4875429"/>
                  </a:lnTo>
                  <a:lnTo>
                    <a:pt x="31901" y="4907331"/>
                  </a:lnTo>
                  <a:lnTo>
                    <a:pt x="0" y="4907331"/>
                  </a:lnTo>
                  <a:close/>
                  <a:moveTo>
                    <a:pt x="286785" y="4588644"/>
                  </a:moveTo>
                  <a:lnTo>
                    <a:pt x="318688" y="4588644"/>
                  </a:lnTo>
                  <a:lnTo>
                    <a:pt x="318688" y="4620545"/>
                  </a:lnTo>
                  <a:lnTo>
                    <a:pt x="286785" y="4620545"/>
                  </a:lnTo>
                  <a:close/>
                  <a:moveTo>
                    <a:pt x="0" y="4588644"/>
                  </a:moveTo>
                  <a:lnTo>
                    <a:pt x="31901" y="4588644"/>
                  </a:lnTo>
                  <a:lnTo>
                    <a:pt x="31901" y="4620545"/>
                  </a:lnTo>
                  <a:lnTo>
                    <a:pt x="0" y="4620545"/>
                  </a:lnTo>
                  <a:close/>
                  <a:moveTo>
                    <a:pt x="286785" y="4301860"/>
                  </a:moveTo>
                  <a:lnTo>
                    <a:pt x="318688" y="4301860"/>
                  </a:lnTo>
                  <a:lnTo>
                    <a:pt x="318688" y="4333762"/>
                  </a:lnTo>
                  <a:lnTo>
                    <a:pt x="286785" y="4333762"/>
                  </a:lnTo>
                  <a:close/>
                  <a:moveTo>
                    <a:pt x="0" y="4301860"/>
                  </a:moveTo>
                  <a:lnTo>
                    <a:pt x="31901" y="4301860"/>
                  </a:lnTo>
                  <a:lnTo>
                    <a:pt x="31901" y="4333762"/>
                  </a:lnTo>
                  <a:lnTo>
                    <a:pt x="0" y="4333762"/>
                  </a:lnTo>
                  <a:close/>
                  <a:moveTo>
                    <a:pt x="286785" y="4015075"/>
                  </a:moveTo>
                  <a:lnTo>
                    <a:pt x="318688" y="4015075"/>
                  </a:lnTo>
                  <a:lnTo>
                    <a:pt x="318688" y="4046976"/>
                  </a:lnTo>
                  <a:lnTo>
                    <a:pt x="286785" y="4046976"/>
                  </a:lnTo>
                  <a:close/>
                  <a:moveTo>
                    <a:pt x="0" y="4015075"/>
                  </a:moveTo>
                  <a:lnTo>
                    <a:pt x="31901" y="4015075"/>
                  </a:lnTo>
                  <a:lnTo>
                    <a:pt x="31901" y="4046976"/>
                  </a:lnTo>
                  <a:lnTo>
                    <a:pt x="0" y="4046976"/>
                  </a:lnTo>
                  <a:close/>
                  <a:moveTo>
                    <a:pt x="286785" y="3728291"/>
                  </a:moveTo>
                  <a:lnTo>
                    <a:pt x="318688" y="3728291"/>
                  </a:lnTo>
                  <a:lnTo>
                    <a:pt x="318688" y="3760193"/>
                  </a:lnTo>
                  <a:lnTo>
                    <a:pt x="286785" y="3760193"/>
                  </a:lnTo>
                  <a:close/>
                  <a:moveTo>
                    <a:pt x="0" y="3728291"/>
                  </a:moveTo>
                  <a:lnTo>
                    <a:pt x="31901" y="3728291"/>
                  </a:lnTo>
                  <a:lnTo>
                    <a:pt x="31901" y="3760193"/>
                  </a:lnTo>
                  <a:lnTo>
                    <a:pt x="0" y="3760193"/>
                  </a:lnTo>
                  <a:close/>
                  <a:moveTo>
                    <a:pt x="286785" y="3441515"/>
                  </a:moveTo>
                  <a:lnTo>
                    <a:pt x="318688" y="3441515"/>
                  </a:lnTo>
                  <a:lnTo>
                    <a:pt x="318688" y="3473408"/>
                  </a:lnTo>
                  <a:lnTo>
                    <a:pt x="286785" y="3473408"/>
                  </a:lnTo>
                  <a:close/>
                  <a:moveTo>
                    <a:pt x="0" y="3441514"/>
                  </a:moveTo>
                  <a:lnTo>
                    <a:pt x="31901" y="3441514"/>
                  </a:lnTo>
                  <a:lnTo>
                    <a:pt x="31901" y="3473408"/>
                  </a:lnTo>
                  <a:lnTo>
                    <a:pt x="0" y="3473408"/>
                  </a:lnTo>
                  <a:close/>
                  <a:moveTo>
                    <a:pt x="286785" y="3154732"/>
                  </a:moveTo>
                  <a:lnTo>
                    <a:pt x="318688" y="3154732"/>
                  </a:lnTo>
                  <a:lnTo>
                    <a:pt x="318688" y="3186635"/>
                  </a:lnTo>
                  <a:lnTo>
                    <a:pt x="286785" y="3186635"/>
                  </a:lnTo>
                  <a:close/>
                  <a:moveTo>
                    <a:pt x="0" y="3154731"/>
                  </a:moveTo>
                  <a:lnTo>
                    <a:pt x="31901" y="3154731"/>
                  </a:lnTo>
                  <a:lnTo>
                    <a:pt x="31901" y="3186634"/>
                  </a:lnTo>
                  <a:lnTo>
                    <a:pt x="0" y="3186634"/>
                  </a:lnTo>
                  <a:close/>
                  <a:moveTo>
                    <a:pt x="286785" y="2867859"/>
                  </a:moveTo>
                  <a:lnTo>
                    <a:pt x="318688" y="2867859"/>
                  </a:lnTo>
                  <a:lnTo>
                    <a:pt x="318688" y="2899760"/>
                  </a:lnTo>
                  <a:lnTo>
                    <a:pt x="286785" y="2899760"/>
                  </a:lnTo>
                  <a:close/>
                  <a:moveTo>
                    <a:pt x="0" y="2867855"/>
                  </a:moveTo>
                  <a:lnTo>
                    <a:pt x="31901" y="2867855"/>
                  </a:lnTo>
                  <a:lnTo>
                    <a:pt x="31901" y="2899757"/>
                  </a:lnTo>
                  <a:lnTo>
                    <a:pt x="0" y="2899757"/>
                  </a:lnTo>
                  <a:close/>
                  <a:moveTo>
                    <a:pt x="286785" y="2581076"/>
                  </a:moveTo>
                  <a:lnTo>
                    <a:pt x="318688" y="2581076"/>
                  </a:lnTo>
                  <a:lnTo>
                    <a:pt x="318688" y="2612993"/>
                  </a:lnTo>
                  <a:lnTo>
                    <a:pt x="286785" y="2612993"/>
                  </a:lnTo>
                  <a:close/>
                  <a:moveTo>
                    <a:pt x="0" y="2581073"/>
                  </a:moveTo>
                  <a:lnTo>
                    <a:pt x="31901" y="2581073"/>
                  </a:lnTo>
                  <a:lnTo>
                    <a:pt x="31901" y="2612987"/>
                  </a:lnTo>
                  <a:lnTo>
                    <a:pt x="0" y="2612987"/>
                  </a:lnTo>
                  <a:close/>
                  <a:moveTo>
                    <a:pt x="286785" y="2294287"/>
                  </a:moveTo>
                  <a:lnTo>
                    <a:pt x="318688" y="2294287"/>
                  </a:lnTo>
                  <a:lnTo>
                    <a:pt x="318688" y="2326193"/>
                  </a:lnTo>
                  <a:lnTo>
                    <a:pt x="286785" y="2326193"/>
                  </a:lnTo>
                  <a:close/>
                  <a:moveTo>
                    <a:pt x="0" y="2294283"/>
                  </a:moveTo>
                  <a:lnTo>
                    <a:pt x="31901" y="2294283"/>
                  </a:lnTo>
                  <a:lnTo>
                    <a:pt x="31901" y="2326188"/>
                  </a:lnTo>
                  <a:lnTo>
                    <a:pt x="0" y="2326188"/>
                  </a:lnTo>
                  <a:close/>
                  <a:moveTo>
                    <a:pt x="286785" y="2007498"/>
                  </a:moveTo>
                  <a:lnTo>
                    <a:pt x="318688" y="2007498"/>
                  </a:lnTo>
                  <a:lnTo>
                    <a:pt x="318688" y="2039391"/>
                  </a:lnTo>
                  <a:lnTo>
                    <a:pt x="286785" y="2039391"/>
                  </a:lnTo>
                  <a:close/>
                  <a:moveTo>
                    <a:pt x="0" y="2007496"/>
                  </a:moveTo>
                  <a:lnTo>
                    <a:pt x="31901" y="2007496"/>
                  </a:lnTo>
                  <a:lnTo>
                    <a:pt x="31901" y="2039389"/>
                  </a:lnTo>
                  <a:lnTo>
                    <a:pt x="0" y="2039389"/>
                  </a:lnTo>
                  <a:close/>
                  <a:moveTo>
                    <a:pt x="286785" y="1720711"/>
                  </a:moveTo>
                  <a:lnTo>
                    <a:pt x="318688" y="1720711"/>
                  </a:lnTo>
                  <a:lnTo>
                    <a:pt x="318688" y="1752614"/>
                  </a:lnTo>
                  <a:lnTo>
                    <a:pt x="286785" y="1752614"/>
                  </a:lnTo>
                  <a:close/>
                  <a:moveTo>
                    <a:pt x="0" y="1720709"/>
                  </a:moveTo>
                  <a:lnTo>
                    <a:pt x="31901" y="1720709"/>
                  </a:lnTo>
                  <a:lnTo>
                    <a:pt x="31901" y="1752612"/>
                  </a:lnTo>
                  <a:lnTo>
                    <a:pt x="0" y="1752612"/>
                  </a:lnTo>
                  <a:close/>
                  <a:moveTo>
                    <a:pt x="286785" y="1433930"/>
                  </a:moveTo>
                  <a:lnTo>
                    <a:pt x="318688" y="1433930"/>
                  </a:lnTo>
                  <a:lnTo>
                    <a:pt x="318688" y="1465831"/>
                  </a:lnTo>
                  <a:lnTo>
                    <a:pt x="286785" y="1465831"/>
                  </a:lnTo>
                  <a:close/>
                  <a:moveTo>
                    <a:pt x="0" y="1433927"/>
                  </a:moveTo>
                  <a:lnTo>
                    <a:pt x="31901" y="1433927"/>
                  </a:lnTo>
                  <a:lnTo>
                    <a:pt x="31901" y="1465828"/>
                  </a:lnTo>
                  <a:lnTo>
                    <a:pt x="0" y="1465828"/>
                  </a:lnTo>
                  <a:close/>
                  <a:moveTo>
                    <a:pt x="286785" y="1147150"/>
                  </a:moveTo>
                  <a:lnTo>
                    <a:pt x="318688" y="1147150"/>
                  </a:lnTo>
                  <a:lnTo>
                    <a:pt x="318688" y="1179052"/>
                  </a:lnTo>
                  <a:lnTo>
                    <a:pt x="286785" y="1179052"/>
                  </a:lnTo>
                  <a:close/>
                  <a:moveTo>
                    <a:pt x="0" y="1147146"/>
                  </a:moveTo>
                  <a:lnTo>
                    <a:pt x="31901" y="1147146"/>
                  </a:lnTo>
                  <a:lnTo>
                    <a:pt x="31901" y="1179049"/>
                  </a:lnTo>
                  <a:lnTo>
                    <a:pt x="0" y="1179049"/>
                  </a:lnTo>
                  <a:close/>
                  <a:moveTo>
                    <a:pt x="286785" y="860355"/>
                  </a:moveTo>
                  <a:lnTo>
                    <a:pt x="318688" y="860355"/>
                  </a:lnTo>
                  <a:lnTo>
                    <a:pt x="318688" y="892257"/>
                  </a:lnTo>
                  <a:lnTo>
                    <a:pt x="286785" y="892257"/>
                  </a:lnTo>
                  <a:close/>
                  <a:moveTo>
                    <a:pt x="0" y="860351"/>
                  </a:moveTo>
                  <a:lnTo>
                    <a:pt x="31901" y="860351"/>
                  </a:lnTo>
                  <a:lnTo>
                    <a:pt x="31901" y="892254"/>
                  </a:lnTo>
                  <a:lnTo>
                    <a:pt x="0" y="892254"/>
                  </a:lnTo>
                  <a:close/>
                  <a:moveTo>
                    <a:pt x="286785" y="573571"/>
                  </a:moveTo>
                  <a:lnTo>
                    <a:pt x="318688" y="573571"/>
                  </a:lnTo>
                  <a:lnTo>
                    <a:pt x="318688" y="605472"/>
                  </a:lnTo>
                  <a:lnTo>
                    <a:pt x="286785" y="605472"/>
                  </a:lnTo>
                  <a:close/>
                  <a:moveTo>
                    <a:pt x="0" y="573568"/>
                  </a:moveTo>
                  <a:lnTo>
                    <a:pt x="31901" y="573568"/>
                  </a:lnTo>
                  <a:lnTo>
                    <a:pt x="31901" y="605470"/>
                  </a:lnTo>
                  <a:lnTo>
                    <a:pt x="0" y="605470"/>
                  </a:lnTo>
                  <a:close/>
                  <a:moveTo>
                    <a:pt x="286785" y="286786"/>
                  </a:moveTo>
                  <a:lnTo>
                    <a:pt x="318688" y="286786"/>
                  </a:lnTo>
                  <a:lnTo>
                    <a:pt x="318688" y="318689"/>
                  </a:lnTo>
                  <a:lnTo>
                    <a:pt x="286785" y="318689"/>
                  </a:lnTo>
                  <a:close/>
                  <a:moveTo>
                    <a:pt x="0" y="286784"/>
                  </a:moveTo>
                  <a:lnTo>
                    <a:pt x="31901" y="286784"/>
                  </a:lnTo>
                  <a:lnTo>
                    <a:pt x="31901" y="318687"/>
                  </a:lnTo>
                  <a:lnTo>
                    <a:pt x="0" y="318687"/>
                  </a:lnTo>
                  <a:close/>
                  <a:moveTo>
                    <a:pt x="286785" y="3"/>
                  </a:moveTo>
                  <a:lnTo>
                    <a:pt x="318688" y="3"/>
                  </a:lnTo>
                  <a:lnTo>
                    <a:pt x="318688" y="31906"/>
                  </a:lnTo>
                  <a:lnTo>
                    <a:pt x="286785" y="31906"/>
                  </a:lnTo>
                  <a:close/>
                  <a:moveTo>
                    <a:pt x="0" y="0"/>
                  </a:moveTo>
                  <a:lnTo>
                    <a:pt x="31901" y="0"/>
                  </a:lnTo>
                  <a:lnTo>
                    <a:pt x="31901" y="31903"/>
                  </a:lnTo>
                  <a:lnTo>
                    <a:pt x="0" y="31903"/>
                  </a:lnTo>
                  <a:close/>
                </a:path>
              </a:pathLst>
            </a:custGeom>
            <a:solidFill>
              <a:schemeClr val="tx2">
                <a:alpha val="20000"/>
              </a:schemeClr>
            </a:solidFill>
            <a:ln w="10294"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pic>
        <p:nvPicPr>
          <p:cNvPr id="16" name="Picture 15">
            <a:extLst>
              <a:ext uri="{FF2B5EF4-FFF2-40B4-BE49-F238E27FC236}">
                <a16:creationId xmlns:a16="http://schemas.microsoft.com/office/drawing/2014/main" xmlns="" id="{C8F3FBB0-2714-4AFB-BAE8-1CE9782A4DEA}"/>
              </a:ext>
            </a:extLst>
          </p:cNvPr>
          <p:cNvPicPr>
            <a:picLocks noChangeAspect="1"/>
          </p:cNvPicPr>
          <p:nvPr/>
        </p:nvPicPr>
        <p:blipFill>
          <a:blip r:embed="rId4"/>
          <a:srcRect/>
          <a:stretch/>
        </p:blipFill>
        <p:spPr>
          <a:xfrm>
            <a:off x="431990" y="6081016"/>
            <a:ext cx="2445467" cy="560909"/>
          </a:xfrm>
          <a:prstGeom prst="rect">
            <a:avLst/>
          </a:prstGeom>
        </p:spPr>
      </p:pic>
      <p:sp>
        <p:nvSpPr>
          <p:cNvPr id="17" name="Freeform: Shape 83">
            <a:extLst>
              <a:ext uri="{FF2B5EF4-FFF2-40B4-BE49-F238E27FC236}">
                <a16:creationId xmlns:a16="http://schemas.microsoft.com/office/drawing/2014/main" xmlns="" id="{4F7CB4C1-B355-4DBB-83F2-5AEBCDAA5143}"/>
              </a:ext>
            </a:extLst>
          </p:cNvPr>
          <p:cNvSpPr txBox="1">
            <a:spLocks/>
          </p:cNvSpPr>
          <p:nvPr/>
        </p:nvSpPr>
        <p:spPr>
          <a:xfrm>
            <a:off x="7751263" y="4156011"/>
            <a:ext cx="575054" cy="1714179"/>
          </a:xfrm>
          <a:custGeom>
            <a:avLst/>
            <a:gdLst>
              <a:gd name="connsiteX0" fmla="*/ 0 w 530877"/>
              <a:gd name="connsiteY0" fmla="*/ 0 h 1012276"/>
              <a:gd name="connsiteX1" fmla="*/ 530877 w 530877"/>
              <a:gd name="connsiteY1" fmla="*/ 0 h 1012276"/>
              <a:gd name="connsiteX2" fmla="*/ 530877 w 530877"/>
              <a:gd name="connsiteY2" fmla="*/ 1012276 h 1012276"/>
              <a:gd name="connsiteX3" fmla="*/ 0 w 530877"/>
              <a:gd name="connsiteY3" fmla="*/ 1012276 h 1012276"/>
            </a:gdLst>
            <a:ahLst/>
            <a:cxnLst>
              <a:cxn ang="0">
                <a:pos x="connsiteX0" y="connsiteY0"/>
              </a:cxn>
              <a:cxn ang="0">
                <a:pos x="connsiteX1" y="connsiteY1"/>
              </a:cxn>
              <a:cxn ang="0">
                <a:pos x="connsiteX2" y="connsiteY2"/>
              </a:cxn>
              <a:cxn ang="0">
                <a:pos x="connsiteX3" y="connsiteY3"/>
              </a:cxn>
            </a:cxnLst>
            <a:rect l="l" t="t" r="r" b="b"/>
            <a:pathLst>
              <a:path w="530877" h="1012276">
                <a:moveTo>
                  <a:pt x="0" y="0"/>
                </a:moveTo>
                <a:lnTo>
                  <a:pt x="530877" y="0"/>
                </a:lnTo>
                <a:lnTo>
                  <a:pt x="530877" y="1012276"/>
                </a:lnTo>
                <a:lnTo>
                  <a:pt x="0" y="1012276"/>
                </a:lnTo>
                <a:close/>
              </a:path>
            </a:pathLst>
          </a:custGeom>
          <a:solidFill>
            <a:schemeClr val="bg2"/>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1000"/>
              </a:spcBef>
              <a:spcAft>
                <a:spcPts val="0"/>
              </a:spcAft>
              <a:buClrTx/>
              <a:buSzTx/>
              <a:buFont typeface="Arial"/>
              <a:buNone/>
              <a:tabLst/>
              <a:defRPr/>
            </a:pPr>
            <a:r>
              <a:rPr kumimoji="0" lang="en-US" sz="2000" b="0" i="0" u="none" strike="noStrike" kern="1200" cap="none" spc="0" normalizeH="0" baseline="0" noProof="0">
                <a:ln>
                  <a:noFill/>
                </a:ln>
                <a:solidFill>
                  <a:prstClr val="white">
                    <a:alpha val="0"/>
                  </a:prstClr>
                </a:solidFill>
                <a:effectLst/>
                <a:uLnTx/>
                <a:uFillTx/>
                <a:latin typeface="Arial"/>
                <a:ea typeface="+mn-ea"/>
                <a:cs typeface="Arial"/>
              </a:rPr>
              <a:t> </a:t>
            </a:r>
          </a:p>
        </p:txBody>
      </p:sp>
      <p:sp>
        <p:nvSpPr>
          <p:cNvPr id="18" name="Text Placeholder 49">
            <a:extLst>
              <a:ext uri="{FF2B5EF4-FFF2-40B4-BE49-F238E27FC236}">
                <a16:creationId xmlns:a16="http://schemas.microsoft.com/office/drawing/2014/main" xmlns="" id="{F864A46C-9073-47BC-8CE9-FDA03B79DC8D}"/>
              </a:ext>
            </a:extLst>
          </p:cNvPr>
          <p:cNvSpPr txBox="1">
            <a:spLocks/>
          </p:cNvSpPr>
          <p:nvPr/>
        </p:nvSpPr>
        <p:spPr>
          <a:xfrm rot="5400000">
            <a:off x="6618450" y="5596035"/>
            <a:ext cx="546640" cy="546777"/>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chemeClr val="bg2"/>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1000"/>
              </a:spcBef>
              <a:spcAft>
                <a:spcPts val="0"/>
              </a:spcAft>
              <a:buClrTx/>
              <a:buSzTx/>
              <a:buFont typeface="Arial"/>
              <a:buNone/>
              <a:tabLst/>
              <a:defRPr/>
            </a:pPr>
            <a:r>
              <a:rPr kumimoji="0" lang="en-US" sz="2000" b="0" i="0" u="none" strike="noStrike" kern="1200" cap="none" spc="0" normalizeH="0" baseline="0" noProof="0">
                <a:ln>
                  <a:noFill/>
                </a:ln>
                <a:solidFill>
                  <a:prstClr val="white">
                    <a:alpha val="0"/>
                  </a:prstClr>
                </a:solidFill>
                <a:effectLst/>
                <a:uLnTx/>
                <a:uFillTx/>
                <a:latin typeface="Arial"/>
                <a:ea typeface="+mn-ea"/>
                <a:cs typeface="Arial"/>
              </a:rPr>
              <a:t> </a:t>
            </a:r>
          </a:p>
        </p:txBody>
      </p:sp>
      <p:sp>
        <p:nvSpPr>
          <p:cNvPr id="19" name="Freeform: Shape 83">
            <a:extLst>
              <a:ext uri="{FF2B5EF4-FFF2-40B4-BE49-F238E27FC236}">
                <a16:creationId xmlns:a16="http://schemas.microsoft.com/office/drawing/2014/main" xmlns="" id="{3C773EF3-A594-4167-BA4B-839D22FB86FB}"/>
              </a:ext>
            </a:extLst>
          </p:cNvPr>
          <p:cNvSpPr txBox="1">
            <a:spLocks/>
          </p:cNvSpPr>
          <p:nvPr/>
        </p:nvSpPr>
        <p:spPr>
          <a:xfrm rot="5400000">
            <a:off x="11339899" y="4289398"/>
            <a:ext cx="574904" cy="300251"/>
          </a:xfrm>
          <a:custGeom>
            <a:avLst/>
            <a:gdLst>
              <a:gd name="connsiteX0" fmla="*/ 0 w 530877"/>
              <a:gd name="connsiteY0" fmla="*/ 0 h 1012276"/>
              <a:gd name="connsiteX1" fmla="*/ 530877 w 530877"/>
              <a:gd name="connsiteY1" fmla="*/ 0 h 1012276"/>
              <a:gd name="connsiteX2" fmla="*/ 530877 w 530877"/>
              <a:gd name="connsiteY2" fmla="*/ 1012276 h 1012276"/>
              <a:gd name="connsiteX3" fmla="*/ 0 w 530877"/>
              <a:gd name="connsiteY3" fmla="*/ 1012276 h 1012276"/>
            </a:gdLst>
            <a:ahLst/>
            <a:cxnLst>
              <a:cxn ang="0">
                <a:pos x="connsiteX0" y="connsiteY0"/>
              </a:cxn>
              <a:cxn ang="0">
                <a:pos x="connsiteX1" y="connsiteY1"/>
              </a:cxn>
              <a:cxn ang="0">
                <a:pos x="connsiteX2" y="connsiteY2"/>
              </a:cxn>
              <a:cxn ang="0">
                <a:pos x="connsiteX3" y="connsiteY3"/>
              </a:cxn>
            </a:cxnLst>
            <a:rect l="l" t="t" r="r" b="b"/>
            <a:pathLst>
              <a:path w="530877" h="1012276">
                <a:moveTo>
                  <a:pt x="0" y="0"/>
                </a:moveTo>
                <a:lnTo>
                  <a:pt x="530877" y="0"/>
                </a:lnTo>
                <a:lnTo>
                  <a:pt x="530877" y="1012276"/>
                </a:lnTo>
                <a:lnTo>
                  <a:pt x="0" y="1012276"/>
                </a:lnTo>
                <a:close/>
              </a:path>
            </a:pathLst>
          </a:custGeom>
          <a:solidFill>
            <a:schemeClr val="bg2"/>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1000"/>
              </a:spcBef>
              <a:spcAft>
                <a:spcPts val="0"/>
              </a:spcAft>
              <a:buClrTx/>
              <a:buSzTx/>
              <a:buFont typeface="Arial"/>
              <a:buNone/>
              <a:tabLst/>
              <a:defRPr/>
            </a:pPr>
            <a:r>
              <a:rPr kumimoji="0" lang="en-US" sz="2000" b="0" i="0" u="none" strike="noStrike" kern="1200" cap="none" spc="0" normalizeH="0" baseline="0" noProof="0">
                <a:ln>
                  <a:noFill/>
                </a:ln>
                <a:solidFill>
                  <a:prstClr val="white">
                    <a:alpha val="0"/>
                  </a:prstClr>
                </a:solidFill>
                <a:effectLst/>
                <a:uLnTx/>
                <a:uFillTx/>
                <a:latin typeface="Arial"/>
                <a:ea typeface="+mn-ea"/>
                <a:cs typeface="Arial"/>
              </a:rPr>
              <a:t> </a:t>
            </a:r>
          </a:p>
        </p:txBody>
      </p:sp>
      <p:sp>
        <p:nvSpPr>
          <p:cNvPr id="20" name="Text Placeholder 49">
            <a:extLst>
              <a:ext uri="{FF2B5EF4-FFF2-40B4-BE49-F238E27FC236}">
                <a16:creationId xmlns:a16="http://schemas.microsoft.com/office/drawing/2014/main" xmlns="" id="{1D4A7FA2-16B0-4112-AA56-EDD00B5B54E1}"/>
              </a:ext>
            </a:extLst>
          </p:cNvPr>
          <p:cNvSpPr txBox="1">
            <a:spLocks/>
          </p:cNvSpPr>
          <p:nvPr/>
        </p:nvSpPr>
        <p:spPr>
          <a:xfrm rot="5400000">
            <a:off x="9200169" y="4167879"/>
            <a:ext cx="546640" cy="546777"/>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chemeClr val="bg2"/>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1000"/>
              </a:spcBef>
              <a:spcAft>
                <a:spcPts val="0"/>
              </a:spcAft>
              <a:buClrTx/>
              <a:buSzTx/>
              <a:buFont typeface="Arial"/>
              <a:buNone/>
              <a:tabLst/>
              <a:defRPr/>
            </a:pPr>
            <a:r>
              <a:rPr kumimoji="0" lang="en-US" sz="2000" b="0" i="0" u="none" strike="noStrike" kern="1200" cap="none" spc="0" normalizeH="0" baseline="0" noProof="0">
                <a:ln>
                  <a:noFill/>
                </a:ln>
                <a:solidFill>
                  <a:prstClr val="white">
                    <a:alpha val="0"/>
                  </a:prstClr>
                </a:solidFill>
                <a:effectLst/>
                <a:uLnTx/>
                <a:uFillTx/>
                <a:latin typeface="Arial"/>
                <a:ea typeface="+mn-ea"/>
                <a:cs typeface="Arial"/>
              </a:rPr>
              <a:t> </a:t>
            </a:r>
          </a:p>
        </p:txBody>
      </p:sp>
      <p:sp>
        <p:nvSpPr>
          <p:cNvPr id="21" name="Text Placeholder 83">
            <a:extLst>
              <a:ext uri="{FF2B5EF4-FFF2-40B4-BE49-F238E27FC236}">
                <a16:creationId xmlns:a16="http://schemas.microsoft.com/office/drawing/2014/main" xmlns="" id="{78E8FEA6-82C9-4A6D-B318-1BBCA844E917}"/>
              </a:ext>
            </a:extLst>
          </p:cNvPr>
          <p:cNvSpPr txBox="1">
            <a:spLocks/>
          </p:cNvSpPr>
          <p:nvPr/>
        </p:nvSpPr>
        <p:spPr>
          <a:xfrm flipV="1">
            <a:off x="9213798" y="5037808"/>
            <a:ext cx="2254419" cy="1126916"/>
          </a:xfrm>
          <a:custGeom>
            <a:avLst/>
            <a:gdLst>
              <a:gd name="connsiteX0" fmla="*/ 0 w 2125980"/>
              <a:gd name="connsiteY0" fmla="*/ 0 h 1062991"/>
              <a:gd name="connsiteX1" fmla="*/ 530729 w 2125980"/>
              <a:gd name="connsiteY1" fmla="*/ 0 h 1062991"/>
              <a:gd name="connsiteX2" fmla="*/ 1062990 w 2125980"/>
              <a:gd name="connsiteY2" fmla="*/ 532261 h 1062991"/>
              <a:gd name="connsiteX3" fmla="*/ 1595250 w 2125980"/>
              <a:gd name="connsiteY3" fmla="*/ 0 h 1062991"/>
              <a:gd name="connsiteX4" fmla="*/ 2125980 w 2125980"/>
              <a:gd name="connsiteY4" fmla="*/ 0 h 1062991"/>
              <a:gd name="connsiteX5" fmla="*/ 1062990 w 2125980"/>
              <a:gd name="connsiteY5" fmla="*/ 1062991 h 1062991"/>
              <a:gd name="connsiteX6" fmla="*/ 0 w 2125980"/>
              <a:gd name="connsiteY6" fmla="*/ 0 h 1062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5980" h="1062991">
                <a:moveTo>
                  <a:pt x="0" y="0"/>
                </a:moveTo>
                <a:lnTo>
                  <a:pt x="530729" y="0"/>
                </a:lnTo>
                <a:cubicBezTo>
                  <a:pt x="530729" y="293959"/>
                  <a:pt x="769031" y="532261"/>
                  <a:pt x="1062990" y="532261"/>
                </a:cubicBezTo>
                <a:cubicBezTo>
                  <a:pt x="1356949" y="532261"/>
                  <a:pt x="1595250" y="293959"/>
                  <a:pt x="1595250" y="0"/>
                </a:cubicBezTo>
                <a:lnTo>
                  <a:pt x="2125980" y="0"/>
                </a:lnTo>
                <a:cubicBezTo>
                  <a:pt x="2125980" y="587074"/>
                  <a:pt x="1650063" y="1062991"/>
                  <a:pt x="1062990" y="1062991"/>
                </a:cubicBezTo>
                <a:cubicBezTo>
                  <a:pt x="475916" y="1062991"/>
                  <a:pt x="0" y="587074"/>
                  <a:pt x="0" y="0"/>
                </a:cubicBezTo>
                <a:close/>
              </a:path>
            </a:pathLst>
          </a:custGeom>
          <a:solidFill>
            <a:schemeClr val="bg2"/>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1000"/>
              </a:spcBef>
              <a:spcAft>
                <a:spcPts val="0"/>
              </a:spcAft>
              <a:buClrTx/>
              <a:buSzTx/>
              <a:buFont typeface="Arial"/>
              <a:buNone/>
              <a:tabLst/>
              <a:defRPr/>
            </a:pPr>
            <a:r>
              <a:rPr kumimoji="0" lang="en-US" sz="2000" b="0" i="0" u="none" strike="noStrike" kern="1200" cap="none" spc="0" normalizeH="0" baseline="0" noProof="0">
                <a:ln>
                  <a:noFill/>
                </a:ln>
                <a:solidFill>
                  <a:prstClr val="white">
                    <a:alpha val="0"/>
                  </a:prstClr>
                </a:solidFill>
                <a:effectLst/>
                <a:uLnTx/>
                <a:uFillTx/>
                <a:latin typeface="Arial"/>
                <a:ea typeface="+mn-ea"/>
                <a:cs typeface="Arial"/>
              </a:rPr>
              <a:t> </a:t>
            </a:r>
          </a:p>
        </p:txBody>
      </p:sp>
    </p:spTree>
    <p:custDataLst>
      <p:tags r:id="rId1"/>
    </p:custDataLst>
    <p:extLst>
      <p:ext uri="{BB962C8B-B14F-4D97-AF65-F5344CB8AC3E}">
        <p14:creationId xmlns:p14="http://schemas.microsoft.com/office/powerpoint/2010/main" val="14106465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xmlns="" id="{315B12EF-73AA-45B9-8ED1-1CEA999685FB}"/>
              </a:ext>
            </a:extLst>
          </p:cNvPr>
          <p:cNvPicPr>
            <a:picLocks noChangeAspect="1"/>
          </p:cNvPicPr>
          <p:nvPr/>
        </p:nvPicPr>
        <p:blipFill>
          <a:blip r:embed="rId4"/>
          <a:srcRect/>
          <a:stretch/>
        </p:blipFill>
        <p:spPr>
          <a:xfrm>
            <a:off x="10353196" y="349030"/>
            <a:ext cx="1419987" cy="325698"/>
          </a:xfrm>
          <a:prstGeom prst="rect">
            <a:avLst/>
          </a:prstGeom>
        </p:spPr>
      </p:pic>
      <p:sp>
        <p:nvSpPr>
          <p:cNvPr id="23" name="Freeform: Shape 41">
            <a:extLst>
              <a:ext uri="{FF2B5EF4-FFF2-40B4-BE49-F238E27FC236}">
                <a16:creationId xmlns:a16="http://schemas.microsoft.com/office/drawing/2014/main" xmlns="" id="{107486C9-CB0B-4CA7-A35A-8B31BD58AAA8}"/>
              </a:ext>
            </a:extLst>
          </p:cNvPr>
          <p:cNvSpPr txBox="1">
            <a:spLocks/>
          </p:cNvSpPr>
          <p:nvPr/>
        </p:nvSpPr>
        <p:spPr>
          <a:xfrm rot="16200000">
            <a:off x="9350039" y="515505"/>
            <a:ext cx="520273" cy="520405"/>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chemeClr val="bg1">
              <a:lumMod val="85000"/>
              <a:alpha val="50000"/>
            </a:schemeClr>
          </a:solidFill>
        </p:spPr>
        <p:txBody>
          <a:bodyPr wrap="square">
            <a:noAutofit/>
          </a:bodyPr>
          <a:lstStyle>
            <a:lvl1pPr marL="0" indent="0" algn="l" defTabSz="457200" rtl="0" eaLnBrk="1" latinLnBrk="0" hangingPunct="1">
              <a:spcBef>
                <a:spcPts val="1000"/>
              </a:spcBef>
              <a:buFont typeface="Arial"/>
              <a:buNone/>
              <a:defRPr sz="14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14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14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14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1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1000"/>
              </a:spcBef>
              <a:spcAft>
                <a:spcPts val="0"/>
              </a:spcAft>
              <a:buClrTx/>
              <a:buSzTx/>
              <a:buFont typeface="Arial"/>
              <a:buNone/>
              <a:tabLst/>
              <a:defRPr/>
            </a:pPr>
            <a:r>
              <a:rPr kumimoji="0" lang="en-US" sz="1400" b="0" i="0" u="none" strike="noStrike" kern="1200" cap="none" spc="0" normalizeH="0" baseline="0" noProof="0">
                <a:ln>
                  <a:noFill/>
                </a:ln>
                <a:solidFill>
                  <a:prstClr val="white">
                    <a:alpha val="0"/>
                  </a:prstClr>
                </a:solidFill>
                <a:effectLst/>
                <a:uLnTx/>
                <a:uFillTx/>
                <a:latin typeface="Arial"/>
                <a:ea typeface="+mn-ea"/>
                <a:cs typeface="Arial"/>
              </a:rPr>
              <a:t> </a:t>
            </a:r>
          </a:p>
        </p:txBody>
      </p:sp>
      <p:sp>
        <p:nvSpPr>
          <p:cNvPr id="24" name="TextBox 23">
            <a:extLst>
              <a:ext uri="{FF2B5EF4-FFF2-40B4-BE49-F238E27FC236}">
                <a16:creationId xmlns:a16="http://schemas.microsoft.com/office/drawing/2014/main" xmlns="" id="{06C24D5D-838D-4538-9DDD-5D6A300F05FD}"/>
              </a:ext>
            </a:extLst>
          </p:cNvPr>
          <p:cNvSpPr txBox="1">
            <a:spLocks/>
          </p:cNvSpPr>
          <p:nvPr/>
        </p:nvSpPr>
        <p:spPr>
          <a:xfrm>
            <a:off x="7041922" y="1"/>
            <a:ext cx="2011251" cy="783591"/>
          </a:xfrm>
          <a:custGeom>
            <a:avLst/>
            <a:gdLst>
              <a:gd name="connsiteX0" fmla="*/ 0 w 2010727"/>
              <a:gd name="connsiteY0" fmla="*/ 0 h 783591"/>
              <a:gd name="connsiteX1" fmla="*/ 554656 w 2010727"/>
              <a:gd name="connsiteY1" fmla="*/ 0 h 783591"/>
              <a:gd name="connsiteX2" fmla="*/ 572969 w 2010727"/>
              <a:gd name="connsiteY2" fmla="*/ 33738 h 783591"/>
              <a:gd name="connsiteX3" fmla="*/ 1005363 w 2010727"/>
              <a:gd name="connsiteY3" fmla="*/ 263640 h 783591"/>
              <a:gd name="connsiteX4" fmla="*/ 1437757 w 2010727"/>
              <a:gd name="connsiteY4" fmla="*/ 33738 h 783591"/>
              <a:gd name="connsiteX5" fmla="*/ 1456070 w 2010727"/>
              <a:gd name="connsiteY5" fmla="*/ 0 h 783591"/>
              <a:gd name="connsiteX6" fmla="*/ 2010727 w 2010727"/>
              <a:gd name="connsiteY6" fmla="*/ 0 h 783591"/>
              <a:gd name="connsiteX7" fmla="*/ 1964925 w 2010727"/>
              <a:gd name="connsiteY7" fmla="*/ 147550 h 783591"/>
              <a:gd name="connsiteX8" fmla="*/ 1005363 w 2010727"/>
              <a:gd name="connsiteY8" fmla="*/ 783591 h 783591"/>
              <a:gd name="connsiteX9" fmla="*/ 45802 w 2010727"/>
              <a:gd name="connsiteY9" fmla="*/ 147550 h 783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10727" h="783591">
                <a:moveTo>
                  <a:pt x="0" y="0"/>
                </a:moveTo>
                <a:lnTo>
                  <a:pt x="554656" y="0"/>
                </a:lnTo>
                <a:lnTo>
                  <a:pt x="572969" y="33738"/>
                </a:lnTo>
                <a:cubicBezTo>
                  <a:pt x="666677" y="172444"/>
                  <a:pt x="825370" y="263640"/>
                  <a:pt x="1005363" y="263640"/>
                </a:cubicBezTo>
                <a:cubicBezTo>
                  <a:pt x="1185356" y="263640"/>
                  <a:pt x="1344049" y="172444"/>
                  <a:pt x="1437757" y="33738"/>
                </a:cubicBezTo>
                <a:lnTo>
                  <a:pt x="1456070" y="0"/>
                </a:lnTo>
                <a:lnTo>
                  <a:pt x="2010727" y="0"/>
                </a:lnTo>
                <a:lnTo>
                  <a:pt x="1964925" y="147550"/>
                </a:lnTo>
                <a:cubicBezTo>
                  <a:pt x="1806831" y="521325"/>
                  <a:pt x="1436725" y="783591"/>
                  <a:pt x="1005363" y="783591"/>
                </a:cubicBezTo>
                <a:cubicBezTo>
                  <a:pt x="574001" y="783591"/>
                  <a:pt x="203895" y="521325"/>
                  <a:pt x="45802" y="147550"/>
                </a:cubicBezTo>
                <a:close/>
              </a:path>
            </a:pathLst>
          </a:custGeom>
          <a:solidFill>
            <a:schemeClr val="bg1">
              <a:lumMod val="85000"/>
              <a:alpha val="50000"/>
            </a:schemeClr>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1000"/>
              </a:spcBef>
              <a:spcAft>
                <a:spcPts val="0"/>
              </a:spcAft>
              <a:buClrTx/>
              <a:buSzTx/>
              <a:buFont typeface="Arial"/>
              <a:buNone/>
              <a:tabLst/>
              <a:defRPr/>
            </a:pPr>
            <a:r>
              <a:rPr kumimoji="0" lang="en-US" sz="2000" b="0" i="0" u="none" strike="noStrike" kern="1200" cap="none" spc="0" normalizeH="0" baseline="0" noProof="0">
                <a:ln>
                  <a:noFill/>
                </a:ln>
                <a:solidFill>
                  <a:prstClr val="white">
                    <a:alpha val="0"/>
                  </a:prstClr>
                </a:solidFill>
                <a:effectLst/>
                <a:uLnTx/>
                <a:uFillTx/>
                <a:latin typeface="Arial"/>
                <a:ea typeface="+mn-ea"/>
                <a:cs typeface="Arial"/>
              </a:rPr>
              <a:t> </a:t>
            </a:r>
          </a:p>
        </p:txBody>
      </p:sp>
      <p:grpSp>
        <p:nvGrpSpPr>
          <p:cNvPr id="25" name="Group 24">
            <a:extLst>
              <a:ext uri="{FF2B5EF4-FFF2-40B4-BE49-F238E27FC236}">
                <a16:creationId xmlns:a16="http://schemas.microsoft.com/office/drawing/2014/main" xmlns="" id="{A31CAD9F-F30B-4992-BA61-4038E6DC28DD}"/>
              </a:ext>
            </a:extLst>
          </p:cNvPr>
          <p:cNvGrpSpPr/>
          <p:nvPr/>
        </p:nvGrpSpPr>
        <p:grpSpPr>
          <a:xfrm>
            <a:off x="6991767" y="244608"/>
            <a:ext cx="4972747" cy="549346"/>
            <a:chOff x="6989946" y="244608"/>
            <a:chExt cx="4971452" cy="549346"/>
          </a:xfrm>
        </p:grpSpPr>
        <p:sp>
          <p:nvSpPr>
            <p:cNvPr id="26" name="Freeform: Shape 25">
              <a:extLst>
                <a:ext uri="{FF2B5EF4-FFF2-40B4-BE49-F238E27FC236}">
                  <a16:creationId xmlns:a16="http://schemas.microsoft.com/office/drawing/2014/main" xmlns="" id="{085B2156-6479-48C3-820F-1BA99C6A8199}"/>
                </a:ext>
              </a:extLst>
            </p:cNvPr>
            <p:cNvSpPr/>
            <p:nvPr userDrawn="1"/>
          </p:nvSpPr>
          <p:spPr>
            <a:xfrm rot="5400000">
              <a:off x="11021749" y="-145696"/>
              <a:ext cx="549346" cy="1329953"/>
            </a:xfrm>
            <a:custGeom>
              <a:avLst/>
              <a:gdLst>
                <a:gd name="connsiteX0" fmla="*/ 520400 w 549346"/>
                <a:gd name="connsiteY0" fmla="*/ 28951 h 1329953"/>
                <a:gd name="connsiteX1" fmla="*/ 520400 w 549346"/>
                <a:gd name="connsiteY1" fmla="*/ 7 h 1329953"/>
                <a:gd name="connsiteX2" fmla="*/ 549346 w 549346"/>
                <a:gd name="connsiteY2" fmla="*/ 7 h 1329953"/>
                <a:gd name="connsiteX3" fmla="*/ 549346 w 549346"/>
                <a:gd name="connsiteY3" fmla="*/ 28951 h 1329953"/>
                <a:gd name="connsiteX4" fmla="*/ 520400 w 549346"/>
                <a:gd name="connsiteY4" fmla="*/ 289151 h 1329953"/>
                <a:gd name="connsiteX5" fmla="*/ 520400 w 549346"/>
                <a:gd name="connsiteY5" fmla="*/ 260207 h 1329953"/>
                <a:gd name="connsiteX6" fmla="*/ 549346 w 549346"/>
                <a:gd name="connsiteY6" fmla="*/ 260207 h 1329953"/>
                <a:gd name="connsiteX7" fmla="*/ 549346 w 549346"/>
                <a:gd name="connsiteY7" fmla="*/ 289151 h 1329953"/>
                <a:gd name="connsiteX8" fmla="*/ 520400 w 549346"/>
                <a:gd name="connsiteY8" fmla="*/ 549351 h 1329953"/>
                <a:gd name="connsiteX9" fmla="*/ 520400 w 549346"/>
                <a:gd name="connsiteY9" fmla="*/ 520407 h 1329953"/>
                <a:gd name="connsiteX10" fmla="*/ 549346 w 549346"/>
                <a:gd name="connsiteY10" fmla="*/ 520407 h 1329953"/>
                <a:gd name="connsiteX11" fmla="*/ 549346 w 549346"/>
                <a:gd name="connsiteY11" fmla="*/ 549351 h 1329953"/>
                <a:gd name="connsiteX12" fmla="*/ 520400 w 549346"/>
                <a:gd name="connsiteY12" fmla="*/ 809555 h 1329953"/>
                <a:gd name="connsiteX13" fmla="*/ 520400 w 549346"/>
                <a:gd name="connsiteY13" fmla="*/ 780609 h 1329953"/>
                <a:gd name="connsiteX14" fmla="*/ 549346 w 549346"/>
                <a:gd name="connsiteY14" fmla="*/ 780609 h 1329953"/>
                <a:gd name="connsiteX15" fmla="*/ 549346 w 549346"/>
                <a:gd name="connsiteY15" fmla="*/ 809555 h 1329953"/>
                <a:gd name="connsiteX16" fmla="*/ 520400 w 549346"/>
                <a:gd name="connsiteY16" fmla="*/ 1069753 h 1329953"/>
                <a:gd name="connsiteX17" fmla="*/ 520400 w 549346"/>
                <a:gd name="connsiteY17" fmla="*/ 1040809 h 1329953"/>
                <a:gd name="connsiteX18" fmla="*/ 549346 w 549346"/>
                <a:gd name="connsiteY18" fmla="*/ 1040809 h 1329953"/>
                <a:gd name="connsiteX19" fmla="*/ 549346 w 549346"/>
                <a:gd name="connsiteY19" fmla="*/ 1069753 h 1329953"/>
                <a:gd name="connsiteX20" fmla="*/ 520400 w 549346"/>
                <a:gd name="connsiteY20" fmla="*/ 1329953 h 1329953"/>
                <a:gd name="connsiteX21" fmla="*/ 520400 w 549346"/>
                <a:gd name="connsiteY21" fmla="*/ 1301009 h 1329953"/>
                <a:gd name="connsiteX22" fmla="*/ 549346 w 549346"/>
                <a:gd name="connsiteY22" fmla="*/ 1301009 h 1329953"/>
                <a:gd name="connsiteX23" fmla="*/ 549346 w 549346"/>
                <a:gd name="connsiteY23" fmla="*/ 1329953 h 1329953"/>
                <a:gd name="connsiteX24" fmla="*/ 260201 w 549346"/>
                <a:gd name="connsiteY24" fmla="*/ 28949 h 1329953"/>
                <a:gd name="connsiteX25" fmla="*/ 260201 w 549346"/>
                <a:gd name="connsiteY25" fmla="*/ 3 h 1329953"/>
                <a:gd name="connsiteX26" fmla="*/ 289145 w 549346"/>
                <a:gd name="connsiteY26" fmla="*/ 3 h 1329953"/>
                <a:gd name="connsiteX27" fmla="*/ 289145 w 549346"/>
                <a:gd name="connsiteY27" fmla="*/ 28949 h 1329953"/>
                <a:gd name="connsiteX28" fmla="*/ 0 w 549346"/>
                <a:gd name="connsiteY28" fmla="*/ 28947 h 1329953"/>
                <a:gd name="connsiteX29" fmla="*/ 0 w 549346"/>
                <a:gd name="connsiteY29" fmla="*/ 0 h 1329953"/>
                <a:gd name="connsiteX30" fmla="*/ 28944 w 549346"/>
                <a:gd name="connsiteY30" fmla="*/ 0 h 1329953"/>
                <a:gd name="connsiteX31" fmla="*/ 28944 w 549346"/>
                <a:gd name="connsiteY31" fmla="*/ 28947 h 1329953"/>
                <a:gd name="connsiteX32" fmla="*/ 0 w 549346"/>
                <a:gd name="connsiteY32" fmla="*/ 289147 h 1329953"/>
                <a:gd name="connsiteX33" fmla="*/ 0 w 549346"/>
                <a:gd name="connsiteY33" fmla="*/ 260203 h 1329953"/>
                <a:gd name="connsiteX34" fmla="*/ 28944 w 549346"/>
                <a:gd name="connsiteY34" fmla="*/ 260203 h 1329953"/>
                <a:gd name="connsiteX35" fmla="*/ 28944 w 549346"/>
                <a:gd name="connsiteY35" fmla="*/ 289147 h 1329953"/>
                <a:gd name="connsiteX36" fmla="*/ 0 w 549346"/>
                <a:gd name="connsiteY36" fmla="*/ 549347 h 1329953"/>
                <a:gd name="connsiteX37" fmla="*/ 0 w 549346"/>
                <a:gd name="connsiteY37" fmla="*/ 520403 h 1329953"/>
                <a:gd name="connsiteX38" fmla="*/ 28944 w 549346"/>
                <a:gd name="connsiteY38" fmla="*/ 520403 h 1329953"/>
                <a:gd name="connsiteX39" fmla="*/ 28944 w 549346"/>
                <a:gd name="connsiteY39" fmla="*/ 549347 h 1329953"/>
                <a:gd name="connsiteX40" fmla="*/ 0 w 549346"/>
                <a:gd name="connsiteY40" fmla="*/ 809549 h 1329953"/>
                <a:gd name="connsiteX41" fmla="*/ 0 w 549346"/>
                <a:gd name="connsiteY41" fmla="*/ 780603 h 1329953"/>
                <a:gd name="connsiteX42" fmla="*/ 28944 w 549346"/>
                <a:gd name="connsiteY42" fmla="*/ 780603 h 1329953"/>
                <a:gd name="connsiteX43" fmla="*/ 28944 w 549346"/>
                <a:gd name="connsiteY43" fmla="*/ 809549 h 1329953"/>
                <a:gd name="connsiteX44" fmla="*/ 0 w 549346"/>
                <a:gd name="connsiteY44" fmla="*/ 1069747 h 1329953"/>
                <a:gd name="connsiteX45" fmla="*/ 0 w 549346"/>
                <a:gd name="connsiteY45" fmla="*/ 1040803 h 1329953"/>
                <a:gd name="connsiteX46" fmla="*/ 28944 w 549346"/>
                <a:gd name="connsiteY46" fmla="*/ 1040803 h 1329953"/>
                <a:gd name="connsiteX47" fmla="*/ 28944 w 549346"/>
                <a:gd name="connsiteY47" fmla="*/ 1069747 h 1329953"/>
                <a:gd name="connsiteX48" fmla="*/ 0 w 549346"/>
                <a:gd name="connsiteY48" fmla="*/ 1329947 h 1329953"/>
                <a:gd name="connsiteX49" fmla="*/ 0 w 549346"/>
                <a:gd name="connsiteY49" fmla="*/ 1301003 h 1329953"/>
                <a:gd name="connsiteX50" fmla="*/ 28944 w 549346"/>
                <a:gd name="connsiteY50" fmla="*/ 1301003 h 1329953"/>
                <a:gd name="connsiteX51" fmla="*/ 28944 w 549346"/>
                <a:gd name="connsiteY51" fmla="*/ 1329947 h 1329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549346" h="1329953">
                  <a:moveTo>
                    <a:pt x="520400" y="28951"/>
                  </a:moveTo>
                  <a:lnTo>
                    <a:pt x="520400" y="7"/>
                  </a:lnTo>
                  <a:lnTo>
                    <a:pt x="549346" y="7"/>
                  </a:lnTo>
                  <a:lnTo>
                    <a:pt x="549346" y="28951"/>
                  </a:lnTo>
                  <a:close/>
                  <a:moveTo>
                    <a:pt x="520400" y="289151"/>
                  </a:moveTo>
                  <a:lnTo>
                    <a:pt x="520400" y="260207"/>
                  </a:lnTo>
                  <a:lnTo>
                    <a:pt x="549346" y="260207"/>
                  </a:lnTo>
                  <a:lnTo>
                    <a:pt x="549346" y="289151"/>
                  </a:lnTo>
                  <a:close/>
                  <a:moveTo>
                    <a:pt x="520400" y="549351"/>
                  </a:moveTo>
                  <a:lnTo>
                    <a:pt x="520400" y="520407"/>
                  </a:lnTo>
                  <a:lnTo>
                    <a:pt x="549346" y="520407"/>
                  </a:lnTo>
                  <a:lnTo>
                    <a:pt x="549346" y="549351"/>
                  </a:lnTo>
                  <a:close/>
                  <a:moveTo>
                    <a:pt x="520400" y="809555"/>
                  </a:moveTo>
                  <a:lnTo>
                    <a:pt x="520400" y="780609"/>
                  </a:lnTo>
                  <a:lnTo>
                    <a:pt x="549346" y="780609"/>
                  </a:lnTo>
                  <a:lnTo>
                    <a:pt x="549346" y="809555"/>
                  </a:lnTo>
                  <a:close/>
                  <a:moveTo>
                    <a:pt x="520400" y="1069753"/>
                  </a:moveTo>
                  <a:lnTo>
                    <a:pt x="520400" y="1040809"/>
                  </a:lnTo>
                  <a:lnTo>
                    <a:pt x="549346" y="1040809"/>
                  </a:lnTo>
                  <a:lnTo>
                    <a:pt x="549346" y="1069753"/>
                  </a:lnTo>
                  <a:close/>
                  <a:moveTo>
                    <a:pt x="520400" y="1329953"/>
                  </a:moveTo>
                  <a:lnTo>
                    <a:pt x="520400" y="1301009"/>
                  </a:lnTo>
                  <a:lnTo>
                    <a:pt x="549346" y="1301009"/>
                  </a:lnTo>
                  <a:lnTo>
                    <a:pt x="549346" y="1329953"/>
                  </a:lnTo>
                  <a:close/>
                  <a:moveTo>
                    <a:pt x="260201" y="28949"/>
                  </a:moveTo>
                  <a:lnTo>
                    <a:pt x="260201" y="3"/>
                  </a:lnTo>
                  <a:lnTo>
                    <a:pt x="289145" y="3"/>
                  </a:lnTo>
                  <a:lnTo>
                    <a:pt x="289145" y="28949"/>
                  </a:lnTo>
                  <a:close/>
                  <a:moveTo>
                    <a:pt x="0" y="28947"/>
                  </a:moveTo>
                  <a:lnTo>
                    <a:pt x="0" y="0"/>
                  </a:lnTo>
                  <a:lnTo>
                    <a:pt x="28944" y="0"/>
                  </a:lnTo>
                  <a:lnTo>
                    <a:pt x="28944" y="28947"/>
                  </a:lnTo>
                  <a:close/>
                  <a:moveTo>
                    <a:pt x="0" y="289147"/>
                  </a:moveTo>
                  <a:lnTo>
                    <a:pt x="0" y="260203"/>
                  </a:lnTo>
                  <a:lnTo>
                    <a:pt x="28944" y="260203"/>
                  </a:lnTo>
                  <a:lnTo>
                    <a:pt x="28944" y="289147"/>
                  </a:lnTo>
                  <a:close/>
                  <a:moveTo>
                    <a:pt x="0" y="549347"/>
                  </a:moveTo>
                  <a:lnTo>
                    <a:pt x="0" y="520403"/>
                  </a:lnTo>
                  <a:lnTo>
                    <a:pt x="28944" y="520403"/>
                  </a:lnTo>
                  <a:lnTo>
                    <a:pt x="28944" y="549347"/>
                  </a:lnTo>
                  <a:close/>
                  <a:moveTo>
                    <a:pt x="0" y="809549"/>
                  </a:moveTo>
                  <a:lnTo>
                    <a:pt x="0" y="780603"/>
                  </a:lnTo>
                  <a:lnTo>
                    <a:pt x="28944" y="780603"/>
                  </a:lnTo>
                  <a:lnTo>
                    <a:pt x="28944" y="809549"/>
                  </a:lnTo>
                  <a:close/>
                  <a:moveTo>
                    <a:pt x="0" y="1069747"/>
                  </a:moveTo>
                  <a:lnTo>
                    <a:pt x="0" y="1040803"/>
                  </a:lnTo>
                  <a:lnTo>
                    <a:pt x="28944" y="1040803"/>
                  </a:lnTo>
                  <a:lnTo>
                    <a:pt x="28944" y="1069747"/>
                  </a:lnTo>
                  <a:close/>
                  <a:moveTo>
                    <a:pt x="0" y="1329947"/>
                  </a:moveTo>
                  <a:lnTo>
                    <a:pt x="0" y="1301003"/>
                  </a:lnTo>
                  <a:lnTo>
                    <a:pt x="28944" y="1301003"/>
                  </a:lnTo>
                  <a:lnTo>
                    <a:pt x="28944" y="1329947"/>
                  </a:lnTo>
                  <a:close/>
                </a:path>
              </a:pathLst>
            </a:custGeom>
            <a:solidFill>
              <a:schemeClr val="tx2">
                <a:alpha val="20000"/>
              </a:schemeClr>
            </a:solidFill>
            <a:ln w="10294"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 name="Freeform: Shape 26">
              <a:extLst>
                <a:ext uri="{FF2B5EF4-FFF2-40B4-BE49-F238E27FC236}">
                  <a16:creationId xmlns:a16="http://schemas.microsoft.com/office/drawing/2014/main" xmlns="" id="{71382546-D670-4A70-89F9-354396744765}"/>
                </a:ext>
              </a:extLst>
            </p:cNvPr>
            <p:cNvSpPr/>
            <p:nvPr userDrawn="1"/>
          </p:nvSpPr>
          <p:spPr>
            <a:xfrm rot="5400000">
              <a:off x="7380249" y="-145695"/>
              <a:ext cx="549346" cy="1329951"/>
            </a:xfrm>
            <a:custGeom>
              <a:avLst/>
              <a:gdLst>
                <a:gd name="connsiteX0" fmla="*/ 520400 w 549346"/>
                <a:gd name="connsiteY0" fmla="*/ 28950 h 1329951"/>
                <a:gd name="connsiteX1" fmla="*/ 520400 w 549346"/>
                <a:gd name="connsiteY1" fmla="*/ 5 h 1329951"/>
                <a:gd name="connsiteX2" fmla="*/ 549346 w 549346"/>
                <a:gd name="connsiteY2" fmla="*/ 5 h 1329951"/>
                <a:gd name="connsiteX3" fmla="*/ 549346 w 549346"/>
                <a:gd name="connsiteY3" fmla="*/ 28950 h 1329951"/>
                <a:gd name="connsiteX4" fmla="*/ 520400 w 549346"/>
                <a:gd name="connsiteY4" fmla="*/ 289149 h 1329951"/>
                <a:gd name="connsiteX5" fmla="*/ 520400 w 549346"/>
                <a:gd name="connsiteY5" fmla="*/ 260205 h 1329951"/>
                <a:gd name="connsiteX6" fmla="*/ 549346 w 549346"/>
                <a:gd name="connsiteY6" fmla="*/ 260205 h 1329951"/>
                <a:gd name="connsiteX7" fmla="*/ 549346 w 549346"/>
                <a:gd name="connsiteY7" fmla="*/ 289149 h 1329951"/>
                <a:gd name="connsiteX8" fmla="*/ 520400 w 549346"/>
                <a:gd name="connsiteY8" fmla="*/ 549350 h 1329951"/>
                <a:gd name="connsiteX9" fmla="*/ 520400 w 549346"/>
                <a:gd name="connsiteY9" fmla="*/ 520405 h 1329951"/>
                <a:gd name="connsiteX10" fmla="*/ 549346 w 549346"/>
                <a:gd name="connsiteY10" fmla="*/ 520405 h 1329951"/>
                <a:gd name="connsiteX11" fmla="*/ 549346 w 549346"/>
                <a:gd name="connsiteY11" fmla="*/ 549350 h 1329951"/>
                <a:gd name="connsiteX12" fmla="*/ 520400 w 549346"/>
                <a:gd name="connsiteY12" fmla="*/ 809553 h 1329951"/>
                <a:gd name="connsiteX13" fmla="*/ 520400 w 549346"/>
                <a:gd name="connsiteY13" fmla="*/ 780608 h 1329951"/>
                <a:gd name="connsiteX14" fmla="*/ 549346 w 549346"/>
                <a:gd name="connsiteY14" fmla="*/ 780608 h 1329951"/>
                <a:gd name="connsiteX15" fmla="*/ 549346 w 549346"/>
                <a:gd name="connsiteY15" fmla="*/ 809553 h 1329951"/>
                <a:gd name="connsiteX16" fmla="*/ 520400 w 549346"/>
                <a:gd name="connsiteY16" fmla="*/ 1069751 h 1329951"/>
                <a:gd name="connsiteX17" fmla="*/ 520400 w 549346"/>
                <a:gd name="connsiteY17" fmla="*/ 1040807 h 1329951"/>
                <a:gd name="connsiteX18" fmla="*/ 549346 w 549346"/>
                <a:gd name="connsiteY18" fmla="*/ 1040807 h 1329951"/>
                <a:gd name="connsiteX19" fmla="*/ 549346 w 549346"/>
                <a:gd name="connsiteY19" fmla="*/ 1069751 h 1329951"/>
                <a:gd name="connsiteX20" fmla="*/ 520400 w 549346"/>
                <a:gd name="connsiteY20" fmla="*/ 1329951 h 1329951"/>
                <a:gd name="connsiteX21" fmla="*/ 520400 w 549346"/>
                <a:gd name="connsiteY21" fmla="*/ 1301007 h 1329951"/>
                <a:gd name="connsiteX22" fmla="*/ 549346 w 549346"/>
                <a:gd name="connsiteY22" fmla="*/ 1301007 h 1329951"/>
                <a:gd name="connsiteX23" fmla="*/ 549346 w 549346"/>
                <a:gd name="connsiteY23" fmla="*/ 1329951 h 1329951"/>
                <a:gd name="connsiteX24" fmla="*/ 260201 w 549346"/>
                <a:gd name="connsiteY24" fmla="*/ 28947 h 1329951"/>
                <a:gd name="connsiteX25" fmla="*/ 260201 w 549346"/>
                <a:gd name="connsiteY25" fmla="*/ 2 h 1329951"/>
                <a:gd name="connsiteX26" fmla="*/ 289145 w 549346"/>
                <a:gd name="connsiteY26" fmla="*/ 2 h 1329951"/>
                <a:gd name="connsiteX27" fmla="*/ 289145 w 549346"/>
                <a:gd name="connsiteY27" fmla="*/ 28947 h 1329951"/>
                <a:gd name="connsiteX28" fmla="*/ 260201 w 549346"/>
                <a:gd name="connsiteY28" fmla="*/ 289147 h 1329951"/>
                <a:gd name="connsiteX29" fmla="*/ 260201 w 549346"/>
                <a:gd name="connsiteY29" fmla="*/ 260203 h 1329951"/>
                <a:gd name="connsiteX30" fmla="*/ 289145 w 549346"/>
                <a:gd name="connsiteY30" fmla="*/ 260203 h 1329951"/>
                <a:gd name="connsiteX31" fmla="*/ 289145 w 549346"/>
                <a:gd name="connsiteY31" fmla="*/ 289147 h 1329951"/>
                <a:gd name="connsiteX32" fmla="*/ 260201 w 549346"/>
                <a:gd name="connsiteY32" fmla="*/ 549348 h 1329951"/>
                <a:gd name="connsiteX33" fmla="*/ 260201 w 549346"/>
                <a:gd name="connsiteY33" fmla="*/ 520403 h 1329951"/>
                <a:gd name="connsiteX34" fmla="*/ 289145 w 549346"/>
                <a:gd name="connsiteY34" fmla="*/ 520403 h 1329951"/>
                <a:gd name="connsiteX35" fmla="*/ 289145 w 549346"/>
                <a:gd name="connsiteY35" fmla="*/ 549348 h 1329951"/>
                <a:gd name="connsiteX36" fmla="*/ 260201 w 549346"/>
                <a:gd name="connsiteY36" fmla="*/ 809551 h 1329951"/>
                <a:gd name="connsiteX37" fmla="*/ 260201 w 549346"/>
                <a:gd name="connsiteY37" fmla="*/ 780605 h 1329951"/>
                <a:gd name="connsiteX38" fmla="*/ 289145 w 549346"/>
                <a:gd name="connsiteY38" fmla="*/ 780605 h 1329951"/>
                <a:gd name="connsiteX39" fmla="*/ 289145 w 549346"/>
                <a:gd name="connsiteY39" fmla="*/ 809551 h 1329951"/>
                <a:gd name="connsiteX40" fmla="*/ 260201 w 549346"/>
                <a:gd name="connsiteY40" fmla="*/ 1069748 h 1329951"/>
                <a:gd name="connsiteX41" fmla="*/ 260201 w 549346"/>
                <a:gd name="connsiteY41" fmla="*/ 1040804 h 1329951"/>
                <a:gd name="connsiteX42" fmla="*/ 289145 w 549346"/>
                <a:gd name="connsiteY42" fmla="*/ 1040804 h 1329951"/>
                <a:gd name="connsiteX43" fmla="*/ 289145 w 549346"/>
                <a:gd name="connsiteY43" fmla="*/ 1069748 h 1329951"/>
                <a:gd name="connsiteX44" fmla="*/ 260201 w 549346"/>
                <a:gd name="connsiteY44" fmla="*/ 1329948 h 1329951"/>
                <a:gd name="connsiteX45" fmla="*/ 260201 w 549346"/>
                <a:gd name="connsiteY45" fmla="*/ 1301004 h 1329951"/>
                <a:gd name="connsiteX46" fmla="*/ 289145 w 549346"/>
                <a:gd name="connsiteY46" fmla="*/ 1301004 h 1329951"/>
                <a:gd name="connsiteX47" fmla="*/ 289145 w 549346"/>
                <a:gd name="connsiteY47" fmla="*/ 1329948 h 1329951"/>
                <a:gd name="connsiteX48" fmla="*/ 0 w 549346"/>
                <a:gd name="connsiteY48" fmla="*/ 28945 h 1329951"/>
                <a:gd name="connsiteX49" fmla="*/ 0 w 549346"/>
                <a:gd name="connsiteY49" fmla="*/ 0 h 1329951"/>
                <a:gd name="connsiteX50" fmla="*/ 28944 w 549346"/>
                <a:gd name="connsiteY50" fmla="*/ 0 h 1329951"/>
                <a:gd name="connsiteX51" fmla="*/ 28944 w 549346"/>
                <a:gd name="connsiteY51" fmla="*/ 28945 h 1329951"/>
                <a:gd name="connsiteX52" fmla="*/ 0 w 549346"/>
                <a:gd name="connsiteY52" fmla="*/ 289145 h 1329951"/>
                <a:gd name="connsiteX53" fmla="*/ 0 w 549346"/>
                <a:gd name="connsiteY53" fmla="*/ 260201 h 1329951"/>
                <a:gd name="connsiteX54" fmla="*/ 28944 w 549346"/>
                <a:gd name="connsiteY54" fmla="*/ 260201 h 1329951"/>
                <a:gd name="connsiteX55" fmla="*/ 28944 w 549346"/>
                <a:gd name="connsiteY55" fmla="*/ 289145 h 1329951"/>
                <a:gd name="connsiteX56" fmla="*/ 0 w 549346"/>
                <a:gd name="connsiteY56" fmla="*/ 549346 h 1329951"/>
                <a:gd name="connsiteX57" fmla="*/ 0 w 549346"/>
                <a:gd name="connsiteY57" fmla="*/ 520401 h 1329951"/>
                <a:gd name="connsiteX58" fmla="*/ 28944 w 549346"/>
                <a:gd name="connsiteY58" fmla="*/ 520401 h 1329951"/>
                <a:gd name="connsiteX59" fmla="*/ 28944 w 549346"/>
                <a:gd name="connsiteY59" fmla="*/ 549346 h 1329951"/>
                <a:gd name="connsiteX60" fmla="*/ 0 w 549346"/>
                <a:gd name="connsiteY60" fmla="*/ 809547 h 1329951"/>
                <a:gd name="connsiteX61" fmla="*/ 0 w 549346"/>
                <a:gd name="connsiteY61" fmla="*/ 780602 h 1329951"/>
                <a:gd name="connsiteX62" fmla="*/ 28944 w 549346"/>
                <a:gd name="connsiteY62" fmla="*/ 780602 h 1329951"/>
                <a:gd name="connsiteX63" fmla="*/ 28944 w 549346"/>
                <a:gd name="connsiteY63" fmla="*/ 809547 h 1329951"/>
                <a:gd name="connsiteX64" fmla="*/ 0 w 549346"/>
                <a:gd name="connsiteY64" fmla="*/ 1069746 h 1329951"/>
                <a:gd name="connsiteX65" fmla="*/ 0 w 549346"/>
                <a:gd name="connsiteY65" fmla="*/ 1040802 h 1329951"/>
                <a:gd name="connsiteX66" fmla="*/ 28944 w 549346"/>
                <a:gd name="connsiteY66" fmla="*/ 1040802 h 1329951"/>
                <a:gd name="connsiteX67" fmla="*/ 28944 w 549346"/>
                <a:gd name="connsiteY67" fmla="*/ 1069746 h 1329951"/>
                <a:gd name="connsiteX68" fmla="*/ 0 w 549346"/>
                <a:gd name="connsiteY68" fmla="*/ 1329946 h 1329951"/>
                <a:gd name="connsiteX69" fmla="*/ 0 w 549346"/>
                <a:gd name="connsiteY69" fmla="*/ 1301002 h 1329951"/>
                <a:gd name="connsiteX70" fmla="*/ 28944 w 549346"/>
                <a:gd name="connsiteY70" fmla="*/ 1301002 h 1329951"/>
                <a:gd name="connsiteX71" fmla="*/ 28944 w 549346"/>
                <a:gd name="connsiteY71" fmla="*/ 1329946 h 1329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549346" h="1329951">
                  <a:moveTo>
                    <a:pt x="520400" y="28950"/>
                  </a:moveTo>
                  <a:lnTo>
                    <a:pt x="520400" y="5"/>
                  </a:lnTo>
                  <a:lnTo>
                    <a:pt x="549346" y="5"/>
                  </a:lnTo>
                  <a:lnTo>
                    <a:pt x="549346" y="28950"/>
                  </a:lnTo>
                  <a:close/>
                  <a:moveTo>
                    <a:pt x="520400" y="289149"/>
                  </a:moveTo>
                  <a:lnTo>
                    <a:pt x="520400" y="260205"/>
                  </a:lnTo>
                  <a:lnTo>
                    <a:pt x="549346" y="260205"/>
                  </a:lnTo>
                  <a:lnTo>
                    <a:pt x="549346" y="289149"/>
                  </a:lnTo>
                  <a:close/>
                  <a:moveTo>
                    <a:pt x="520400" y="549350"/>
                  </a:moveTo>
                  <a:lnTo>
                    <a:pt x="520400" y="520405"/>
                  </a:lnTo>
                  <a:lnTo>
                    <a:pt x="549346" y="520405"/>
                  </a:lnTo>
                  <a:lnTo>
                    <a:pt x="549346" y="549350"/>
                  </a:lnTo>
                  <a:close/>
                  <a:moveTo>
                    <a:pt x="520400" y="809553"/>
                  </a:moveTo>
                  <a:lnTo>
                    <a:pt x="520400" y="780608"/>
                  </a:lnTo>
                  <a:lnTo>
                    <a:pt x="549346" y="780608"/>
                  </a:lnTo>
                  <a:lnTo>
                    <a:pt x="549346" y="809553"/>
                  </a:lnTo>
                  <a:close/>
                  <a:moveTo>
                    <a:pt x="520400" y="1069751"/>
                  </a:moveTo>
                  <a:lnTo>
                    <a:pt x="520400" y="1040807"/>
                  </a:lnTo>
                  <a:lnTo>
                    <a:pt x="549346" y="1040807"/>
                  </a:lnTo>
                  <a:lnTo>
                    <a:pt x="549346" y="1069751"/>
                  </a:lnTo>
                  <a:close/>
                  <a:moveTo>
                    <a:pt x="520400" y="1329951"/>
                  </a:moveTo>
                  <a:lnTo>
                    <a:pt x="520400" y="1301007"/>
                  </a:lnTo>
                  <a:lnTo>
                    <a:pt x="549346" y="1301007"/>
                  </a:lnTo>
                  <a:lnTo>
                    <a:pt x="549346" y="1329951"/>
                  </a:lnTo>
                  <a:close/>
                  <a:moveTo>
                    <a:pt x="260201" y="28947"/>
                  </a:moveTo>
                  <a:lnTo>
                    <a:pt x="260201" y="2"/>
                  </a:lnTo>
                  <a:lnTo>
                    <a:pt x="289145" y="2"/>
                  </a:lnTo>
                  <a:lnTo>
                    <a:pt x="289145" y="28947"/>
                  </a:lnTo>
                  <a:close/>
                  <a:moveTo>
                    <a:pt x="260201" y="289147"/>
                  </a:moveTo>
                  <a:lnTo>
                    <a:pt x="260201" y="260203"/>
                  </a:lnTo>
                  <a:lnTo>
                    <a:pt x="289145" y="260203"/>
                  </a:lnTo>
                  <a:lnTo>
                    <a:pt x="289145" y="289147"/>
                  </a:lnTo>
                  <a:close/>
                  <a:moveTo>
                    <a:pt x="260201" y="549348"/>
                  </a:moveTo>
                  <a:lnTo>
                    <a:pt x="260201" y="520403"/>
                  </a:lnTo>
                  <a:lnTo>
                    <a:pt x="289145" y="520403"/>
                  </a:lnTo>
                  <a:lnTo>
                    <a:pt x="289145" y="549348"/>
                  </a:lnTo>
                  <a:close/>
                  <a:moveTo>
                    <a:pt x="260201" y="809551"/>
                  </a:moveTo>
                  <a:lnTo>
                    <a:pt x="260201" y="780605"/>
                  </a:lnTo>
                  <a:lnTo>
                    <a:pt x="289145" y="780605"/>
                  </a:lnTo>
                  <a:lnTo>
                    <a:pt x="289145" y="809551"/>
                  </a:lnTo>
                  <a:close/>
                  <a:moveTo>
                    <a:pt x="260201" y="1069748"/>
                  </a:moveTo>
                  <a:lnTo>
                    <a:pt x="260201" y="1040804"/>
                  </a:lnTo>
                  <a:lnTo>
                    <a:pt x="289145" y="1040804"/>
                  </a:lnTo>
                  <a:lnTo>
                    <a:pt x="289145" y="1069748"/>
                  </a:lnTo>
                  <a:close/>
                  <a:moveTo>
                    <a:pt x="260201" y="1329948"/>
                  </a:moveTo>
                  <a:lnTo>
                    <a:pt x="260201" y="1301004"/>
                  </a:lnTo>
                  <a:lnTo>
                    <a:pt x="289145" y="1301004"/>
                  </a:lnTo>
                  <a:lnTo>
                    <a:pt x="289145" y="1329948"/>
                  </a:lnTo>
                  <a:close/>
                  <a:moveTo>
                    <a:pt x="0" y="28945"/>
                  </a:moveTo>
                  <a:lnTo>
                    <a:pt x="0" y="0"/>
                  </a:lnTo>
                  <a:lnTo>
                    <a:pt x="28944" y="0"/>
                  </a:lnTo>
                  <a:lnTo>
                    <a:pt x="28944" y="28945"/>
                  </a:lnTo>
                  <a:close/>
                  <a:moveTo>
                    <a:pt x="0" y="289145"/>
                  </a:moveTo>
                  <a:lnTo>
                    <a:pt x="0" y="260201"/>
                  </a:lnTo>
                  <a:lnTo>
                    <a:pt x="28944" y="260201"/>
                  </a:lnTo>
                  <a:lnTo>
                    <a:pt x="28944" y="289145"/>
                  </a:lnTo>
                  <a:close/>
                  <a:moveTo>
                    <a:pt x="0" y="549346"/>
                  </a:moveTo>
                  <a:lnTo>
                    <a:pt x="0" y="520401"/>
                  </a:lnTo>
                  <a:lnTo>
                    <a:pt x="28944" y="520401"/>
                  </a:lnTo>
                  <a:lnTo>
                    <a:pt x="28944" y="549346"/>
                  </a:lnTo>
                  <a:close/>
                  <a:moveTo>
                    <a:pt x="0" y="809547"/>
                  </a:moveTo>
                  <a:lnTo>
                    <a:pt x="0" y="780602"/>
                  </a:lnTo>
                  <a:lnTo>
                    <a:pt x="28944" y="780602"/>
                  </a:lnTo>
                  <a:lnTo>
                    <a:pt x="28944" y="809547"/>
                  </a:lnTo>
                  <a:close/>
                  <a:moveTo>
                    <a:pt x="0" y="1069746"/>
                  </a:moveTo>
                  <a:lnTo>
                    <a:pt x="0" y="1040802"/>
                  </a:lnTo>
                  <a:lnTo>
                    <a:pt x="28944" y="1040802"/>
                  </a:lnTo>
                  <a:lnTo>
                    <a:pt x="28944" y="1069746"/>
                  </a:lnTo>
                  <a:close/>
                  <a:moveTo>
                    <a:pt x="0" y="1329946"/>
                  </a:moveTo>
                  <a:lnTo>
                    <a:pt x="0" y="1301002"/>
                  </a:lnTo>
                  <a:lnTo>
                    <a:pt x="28944" y="1301002"/>
                  </a:lnTo>
                  <a:lnTo>
                    <a:pt x="28944" y="1329946"/>
                  </a:lnTo>
                  <a:close/>
                </a:path>
              </a:pathLst>
            </a:custGeom>
            <a:solidFill>
              <a:schemeClr val="tx2">
                <a:alpha val="20000"/>
              </a:schemeClr>
            </a:solidFill>
            <a:ln w="10294"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 name="Freeform: Shape 27">
              <a:extLst>
                <a:ext uri="{FF2B5EF4-FFF2-40B4-BE49-F238E27FC236}">
                  <a16:creationId xmlns:a16="http://schemas.microsoft.com/office/drawing/2014/main" xmlns="" id="{1002DD15-AFAC-4EFB-A129-2542BC5F5194}"/>
                </a:ext>
              </a:extLst>
            </p:cNvPr>
            <p:cNvSpPr/>
            <p:nvPr userDrawn="1"/>
          </p:nvSpPr>
          <p:spPr>
            <a:xfrm rot="5400000">
              <a:off x="8941015" y="-145695"/>
              <a:ext cx="549346" cy="1329951"/>
            </a:xfrm>
            <a:custGeom>
              <a:avLst/>
              <a:gdLst>
                <a:gd name="connsiteX0" fmla="*/ 520400 w 549346"/>
                <a:gd name="connsiteY0" fmla="*/ 28950 h 1329951"/>
                <a:gd name="connsiteX1" fmla="*/ 520400 w 549346"/>
                <a:gd name="connsiteY1" fmla="*/ 5 h 1329951"/>
                <a:gd name="connsiteX2" fmla="*/ 549346 w 549346"/>
                <a:gd name="connsiteY2" fmla="*/ 5 h 1329951"/>
                <a:gd name="connsiteX3" fmla="*/ 549346 w 549346"/>
                <a:gd name="connsiteY3" fmla="*/ 28950 h 1329951"/>
                <a:gd name="connsiteX4" fmla="*/ 520400 w 549346"/>
                <a:gd name="connsiteY4" fmla="*/ 289149 h 1329951"/>
                <a:gd name="connsiteX5" fmla="*/ 520400 w 549346"/>
                <a:gd name="connsiteY5" fmla="*/ 260205 h 1329951"/>
                <a:gd name="connsiteX6" fmla="*/ 549346 w 549346"/>
                <a:gd name="connsiteY6" fmla="*/ 260205 h 1329951"/>
                <a:gd name="connsiteX7" fmla="*/ 549346 w 549346"/>
                <a:gd name="connsiteY7" fmla="*/ 289149 h 1329951"/>
                <a:gd name="connsiteX8" fmla="*/ 520400 w 549346"/>
                <a:gd name="connsiteY8" fmla="*/ 549350 h 1329951"/>
                <a:gd name="connsiteX9" fmla="*/ 520400 w 549346"/>
                <a:gd name="connsiteY9" fmla="*/ 520405 h 1329951"/>
                <a:gd name="connsiteX10" fmla="*/ 549346 w 549346"/>
                <a:gd name="connsiteY10" fmla="*/ 520405 h 1329951"/>
                <a:gd name="connsiteX11" fmla="*/ 549346 w 549346"/>
                <a:gd name="connsiteY11" fmla="*/ 549350 h 1329951"/>
                <a:gd name="connsiteX12" fmla="*/ 520400 w 549346"/>
                <a:gd name="connsiteY12" fmla="*/ 809553 h 1329951"/>
                <a:gd name="connsiteX13" fmla="*/ 520400 w 549346"/>
                <a:gd name="connsiteY13" fmla="*/ 780608 h 1329951"/>
                <a:gd name="connsiteX14" fmla="*/ 549346 w 549346"/>
                <a:gd name="connsiteY14" fmla="*/ 780608 h 1329951"/>
                <a:gd name="connsiteX15" fmla="*/ 549346 w 549346"/>
                <a:gd name="connsiteY15" fmla="*/ 809553 h 1329951"/>
                <a:gd name="connsiteX16" fmla="*/ 520400 w 549346"/>
                <a:gd name="connsiteY16" fmla="*/ 1069751 h 1329951"/>
                <a:gd name="connsiteX17" fmla="*/ 520400 w 549346"/>
                <a:gd name="connsiteY17" fmla="*/ 1040807 h 1329951"/>
                <a:gd name="connsiteX18" fmla="*/ 549346 w 549346"/>
                <a:gd name="connsiteY18" fmla="*/ 1040807 h 1329951"/>
                <a:gd name="connsiteX19" fmla="*/ 549346 w 549346"/>
                <a:gd name="connsiteY19" fmla="*/ 1069751 h 1329951"/>
                <a:gd name="connsiteX20" fmla="*/ 520400 w 549346"/>
                <a:gd name="connsiteY20" fmla="*/ 1329951 h 1329951"/>
                <a:gd name="connsiteX21" fmla="*/ 520400 w 549346"/>
                <a:gd name="connsiteY21" fmla="*/ 1301007 h 1329951"/>
                <a:gd name="connsiteX22" fmla="*/ 549346 w 549346"/>
                <a:gd name="connsiteY22" fmla="*/ 1301007 h 1329951"/>
                <a:gd name="connsiteX23" fmla="*/ 549346 w 549346"/>
                <a:gd name="connsiteY23" fmla="*/ 1329951 h 1329951"/>
                <a:gd name="connsiteX24" fmla="*/ 260201 w 549346"/>
                <a:gd name="connsiteY24" fmla="*/ 28947 h 1329951"/>
                <a:gd name="connsiteX25" fmla="*/ 260201 w 549346"/>
                <a:gd name="connsiteY25" fmla="*/ 2 h 1329951"/>
                <a:gd name="connsiteX26" fmla="*/ 289145 w 549346"/>
                <a:gd name="connsiteY26" fmla="*/ 2 h 1329951"/>
                <a:gd name="connsiteX27" fmla="*/ 289145 w 549346"/>
                <a:gd name="connsiteY27" fmla="*/ 28947 h 1329951"/>
                <a:gd name="connsiteX28" fmla="*/ 260201 w 549346"/>
                <a:gd name="connsiteY28" fmla="*/ 289147 h 1329951"/>
                <a:gd name="connsiteX29" fmla="*/ 260201 w 549346"/>
                <a:gd name="connsiteY29" fmla="*/ 260203 h 1329951"/>
                <a:gd name="connsiteX30" fmla="*/ 289145 w 549346"/>
                <a:gd name="connsiteY30" fmla="*/ 260203 h 1329951"/>
                <a:gd name="connsiteX31" fmla="*/ 289145 w 549346"/>
                <a:gd name="connsiteY31" fmla="*/ 289147 h 1329951"/>
                <a:gd name="connsiteX32" fmla="*/ 260201 w 549346"/>
                <a:gd name="connsiteY32" fmla="*/ 549348 h 1329951"/>
                <a:gd name="connsiteX33" fmla="*/ 260201 w 549346"/>
                <a:gd name="connsiteY33" fmla="*/ 520403 h 1329951"/>
                <a:gd name="connsiteX34" fmla="*/ 289145 w 549346"/>
                <a:gd name="connsiteY34" fmla="*/ 520403 h 1329951"/>
                <a:gd name="connsiteX35" fmla="*/ 289145 w 549346"/>
                <a:gd name="connsiteY35" fmla="*/ 549348 h 1329951"/>
                <a:gd name="connsiteX36" fmla="*/ 260201 w 549346"/>
                <a:gd name="connsiteY36" fmla="*/ 809551 h 1329951"/>
                <a:gd name="connsiteX37" fmla="*/ 260201 w 549346"/>
                <a:gd name="connsiteY37" fmla="*/ 780605 h 1329951"/>
                <a:gd name="connsiteX38" fmla="*/ 289145 w 549346"/>
                <a:gd name="connsiteY38" fmla="*/ 780605 h 1329951"/>
                <a:gd name="connsiteX39" fmla="*/ 289145 w 549346"/>
                <a:gd name="connsiteY39" fmla="*/ 809551 h 1329951"/>
                <a:gd name="connsiteX40" fmla="*/ 260201 w 549346"/>
                <a:gd name="connsiteY40" fmla="*/ 1069748 h 1329951"/>
                <a:gd name="connsiteX41" fmla="*/ 260201 w 549346"/>
                <a:gd name="connsiteY41" fmla="*/ 1040804 h 1329951"/>
                <a:gd name="connsiteX42" fmla="*/ 289145 w 549346"/>
                <a:gd name="connsiteY42" fmla="*/ 1040804 h 1329951"/>
                <a:gd name="connsiteX43" fmla="*/ 289145 w 549346"/>
                <a:gd name="connsiteY43" fmla="*/ 1069748 h 1329951"/>
                <a:gd name="connsiteX44" fmla="*/ 260201 w 549346"/>
                <a:gd name="connsiteY44" fmla="*/ 1329948 h 1329951"/>
                <a:gd name="connsiteX45" fmla="*/ 260201 w 549346"/>
                <a:gd name="connsiteY45" fmla="*/ 1301004 h 1329951"/>
                <a:gd name="connsiteX46" fmla="*/ 289145 w 549346"/>
                <a:gd name="connsiteY46" fmla="*/ 1301004 h 1329951"/>
                <a:gd name="connsiteX47" fmla="*/ 289145 w 549346"/>
                <a:gd name="connsiteY47" fmla="*/ 1329948 h 1329951"/>
                <a:gd name="connsiteX48" fmla="*/ 0 w 549346"/>
                <a:gd name="connsiteY48" fmla="*/ 28945 h 1329951"/>
                <a:gd name="connsiteX49" fmla="*/ 0 w 549346"/>
                <a:gd name="connsiteY49" fmla="*/ 0 h 1329951"/>
                <a:gd name="connsiteX50" fmla="*/ 28944 w 549346"/>
                <a:gd name="connsiteY50" fmla="*/ 0 h 1329951"/>
                <a:gd name="connsiteX51" fmla="*/ 28944 w 549346"/>
                <a:gd name="connsiteY51" fmla="*/ 28945 h 1329951"/>
                <a:gd name="connsiteX52" fmla="*/ 0 w 549346"/>
                <a:gd name="connsiteY52" fmla="*/ 289145 h 1329951"/>
                <a:gd name="connsiteX53" fmla="*/ 0 w 549346"/>
                <a:gd name="connsiteY53" fmla="*/ 260201 h 1329951"/>
                <a:gd name="connsiteX54" fmla="*/ 28944 w 549346"/>
                <a:gd name="connsiteY54" fmla="*/ 260201 h 1329951"/>
                <a:gd name="connsiteX55" fmla="*/ 28944 w 549346"/>
                <a:gd name="connsiteY55" fmla="*/ 289145 h 1329951"/>
                <a:gd name="connsiteX56" fmla="*/ 0 w 549346"/>
                <a:gd name="connsiteY56" fmla="*/ 549346 h 1329951"/>
                <a:gd name="connsiteX57" fmla="*/ 0 w 549346"/>
                <a:gd name="connsiteY57" fmla="*/ 520401 h 1329951"/>
                <a:gd name="connsiteX58" fmla="*/ 28944 w 549346"/>
                <a:gd name="connsiteY58" fmla="*/ 520401 h 1329951"/>
                <a:gd name="connsiteX59" fmla="*/ 28944 w 549346"/>
                <a:gd name="connsiteY59" fmla="*/ 549346 h 1329951"/>
                <a:gd name="connsiteX60" fmla="*/ 0 w 549346"/>
                <a:gd name="connsiteY60" fmla="*/ 809547 h 1329951"/>
                <a:gd name="connsiteX61" fmla="*/ 0 w 549346"/>
                <a:gd name="connsiteY61" fmla="*/ 780602 h 1329951"/>
                <a:gd name="connsiteX62" fmla="*/ 28944 w 549346"/>
                <a:gd name="connsiteY62" fmla="*/ 780602 h 1329951"/>
                <a:gd name="connsiteX63" fmla="*/ 28944 w 549346"/>
                <a:gd name="connsiteY63" fmla="*/ 809547 h 1329951"/>
                <a:gd name="connsiteX64" fmla="*/ 0 w 549346"/>
                <a:gd name="connsiteY64" fmla="*/ 1069746 h 1329951"/>
                <a:gd name="connsiteX65" fmla="*/ 0 w 549346"/>
                <a:gd name="connsiteY65" fmla="*/ 1040802 h 1329951"/>
                <a:gd name="connsiteX66" fmla="*/ 28944 w 549346"/>
                <a:gd name="connsiteY66" fmla="*/ 1040802 h 1329951"/>
                <a:gd name="connsiteX67" fmla="*/ 28944 w 549346"/>
                <a:gd name="connsiteY67" fmla="*/ 1069746 h 1329951"/>
                <a:gd name="connsiteX68" fmla="*/ 0 w 549346"/>
                <a:gd name="connsiteY68" fmla="*/ 1329946 h 1329951"/>
                <a:gd name="connsiteX69" fmla="*/ 0 w 549346"/>
                <a:gd name="connsiteY69" fmla="*/ 1301002 h 1329951"/>
                <a:gd name="connsiteX70" fmla="*/ 28944 w 549346"/>
                <a:gd name="connsiteY70" fmla="*/ 1301002 h 1329951"/>
                <a:gd name="connsiteX71" fmla="*/ 28944 w 549346"/>
                <a:gd name="connsiteY71" fmla="*/ 1329946 h 1329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549346" h="1329951">
                  <a:moveTo>
                    <a:pt x="520400" y="28950"/>
                  </a:moveTo>
                  <a:lnTo>
                    <a:pt x="520400" y="5"/>
                  </a:lnTo>
                  <a:lnTo>
                    <a:pt x="549346" y="5"/>
                  </a:lnTo>
                  <a:lnTo>
                    <a:pt x="549346" y="28950"/>
                  </a:lnTo>
                  <a:close/>
                  <a:moveTo>
                    <a:pt x="520400" y="289149"/>
                  </a:moveTo>
                  <a:lnTo>
                    <a:pt x="520400" y="260205"/>
                  </a:lnTo>
                  <a:lnTo>
                    <a:pt x="549346" y="260205"/>
                  </a:lnTo>
                  <a:lnTo>
                    <a:pt x="549346" y="289149"/>
                  </a:lnTo>
                  <a:close/>
                  <a:moveTo>
                    <a:pt x="520400" y="549350"/>
                  </a:moveTo>
                  <a:lnTo>
                    <a:pt x="520400" y="520405"/>
                  </a:lnTo>
                  <a:lnTo>
                    <a:pt x="549346" y="520405"/>
                  </a:lnTo>
                  <a:lnTo>
                    <a:pt x="549346" y="549350"/>
                  </a:lnTo>
                  <a:close/>
                  <a:moveTo>
                    <a:pt x="520400" y="809553"/>
                  </a:moveTo>
                  <a:lnTo>
                    <a:pt x="520400" y="780608"/>
                  </a:lnTo>
                  <a:lnTo>
                    <a:pt x="549346" y="780608"/>
                  </a:lnTo>
                  <a:lnTo>
                    <a:pt x="549346" y="809553"/>
                  </a:lnTo>
                  <a:close/>
                  <a:moveTo>
                    <a:pt x="520400" y="1069751"/>
                  </a:moveTo>
                  <a:lnTo>
                    <a:pt x="520400" y="1040807"/>
                  </a:lnTo>
                  <a:lnTo>
                    <a:pt x="549346" y="1040807"/>
                  </a:lnTo>
                  <a:lnTo>
                    <a:pt x="549346" y="1069751"/>
                  </a:lnTo>
                  <a:close/>
                  <a:moveTo>
                    <a:pt x="520400" y="1329951"/>
                  </a:moveTo>
                  <a:lnTo>
                    <a:pt x="520400" y="1301007"/>
                  </a:lnTo>
                  <a:lnTo>
                    <a:pt x="549346" y="1301007"/>
                  </a:lnTo>
                  <a:lnTo>
                    <a:pt x="549346" y="1329951"/>
                  </a:lnTo>
                  <a:close/>
                  <a:moveTo>
                    <a:pt x="260201" y="28947"/>
                  </a:moveTo>
                  <a:lnTo>
                    <a:pt x="260201" y="2"/>
                  </a:lnTo>
                  <a:lnTo>
                    <a:pt x="289145" y="2"/>
                  </a:lnTo>
                  <a:lnTo>
                    <a:pt x="289145" y="28947"/>
                  </a:lnTo>
                  <a:close/>
                  <a:moveTo>
                    <a:pt x="260201" y="289147"/>
                  </a:moveTo>
                  <a:lnTo>
                    <a:pt x="260201" y="260203"/>
                  </a:lnTo>
                  <a:lnTo>
                    <a:pt x="289145" y="260203"/>
                  </a:lnTo>
                  <a:lnTo>
                    <a:pt x="289145" y="289147"/>
                  </a:lnTo>
                  <a:close/>
                  <a:moveTo>
                    <a:pt x="260201" y="549348"/>
                  </a:moveTo>
                  <a:lnTo>
                    <a:pt x="260201" y="520403"/>
                  </a:lnTo>
                  <a:lnTo>
                    <a:pt x="289145" y="520403"/>
                  </a:lnTo>
                  <a:lnTo>
                    <a:pt x="289145" y="549348"/>
                  </a:lnTo>
                  <a:close/>
                  <a:moveTo>
                    <a:pt x="260201" y="809551"/>
                  </a:moveTo>
                  <a:lnTo>
                    <a:pt x="260201" y="780605"/>
                  </a:lnTo>
                  <a:lnTo>
                    <a:pt x="289145" y="780605"/>
                  </a:lnTo>
                  <a:lnTo>
                    <a:pt x="289145" y="809551"/>
                  </a:lnTo>
                  <a:close/>
                  <a:moveTo>
                    <a:pt x="260201" y="1069748"/>
                  </a:moveTo>
                  <a:lnTo>
                    <a:pt x="260201" y="1040804"/>
                  </a:lnTo>
                  <a:lnTo>
                    <a:pt x="289145" y="1040804"/>
                  </a:lnTo>
                  <a:lnTo>
                    <a:pt x="289145" y="1069748"/>
                  </a:lnTo>
                  <a:close/>
                  <a:moveTo>
                    <a:pt x="260201" y="1329948"/>
                  </a:moveTo>
                  <a:lnTo>
                    <a:pt x="260201" y="1301004"/>
                  </a:lnTo>
                  <a:lnTo>
                    <a:pt x="289145" y="1301004"/>
                  </a:lnTo>
                  <a:lnTo>
                    <a:pt x="289145" y="1329948"/>
                  </a:lnTo>
                  <a:close/>
                  <a:moveTo>
                    <a:pt x="0" y="28945"/>
                  </a:moveTo>
                  <a:lnTo>
                    <a:pt x="0" y="0"/>
                  </a:lnTo>
                  <a:lnTo>
                    <a:pt x="28944" y="0"/>
                  </a:lnTo>
                  <a:lnTo>
                    <a:pt x="28944" y="28945"/>
                  </a:lnTo>
                  <a:close/>
                  <a:moveTo>
                    <a:pt x="0" y="289145"/>
                  </a:moveTo>
                  <a:lnTo>
                    <a:pt x="0" y="260201"/>
                  </a:lnTo>
                  <a:lnTo>
                    <a:pt x="28944" y="260201"/>
                  </a:lnTo>
                  <a:lnTo>
                    <a:pt x="28944" y="289145"/>
                  </a:lnTo>
                  <a:close/>
                  <a:moveTo>
                    <a:pt x="0" y="549346"/>
                  </a:moveTo>
                  <a:lnTo>
                    <a:pt x="0" y="520401"/>
                  </a:lnTo>
                  <a:lnTo>
                    <a:pt x="28944" y="520401"/>
                  </a:lnTo>
                  <a:lnTo>
                    <a:pt x="28944" y="549346"/>
                  </a:lnTo>
                  <a:close/>
                  <a:moveTo>
                    <a:pt x="0" y="809547"/>
                  </a:moveTo>
                  <a:lnTo>
                    <a:pt x="0" y="780602"/>
                  </a:lnTo>
                  <a:lnTo>
                    <a:pt x="28944" y="780602"/>
                  </a:lnTo>
                  <a:lnTo>
                    <a:pt x="28944" y="809547"/>
                  </a:lnTo>
                  <a:close/>
                  <a:moveTo>
                    <a:pt x="0" y="1069746"/>
                  </a:moveTo>
                  <a:lnTo>
                    <a:pt x="0" y="1040802"/>
                  </a:lnTo>
                  <a:lnTo>
                    <a:pt x="28944" y="1040802"/>
                  </a:lnTo>
                  <a:lnTo>
                    <a:pt x="28944" y="1069746"/>
                  </a:lnTo>
                  <a:close/>
                  <a:moveTo>
                    <a:pt x="0" y="1329946"/>
                  </a:moveTo>
                  <a:lnTo>
                    <a:pt x="0" y="1301002"/>
                  </a:lnTo>
                  <a:lnTo>
                    <a:pt x="28944" y="1301002"/>
                  </a:lnTo>
                  <a:lnTo>
                    <a:pt x="28944" y="1329946"/>
                  </a:lnTo>
                  <a:close/>
                </a:path>
              </a:pathLst>
            </a:custGeom>
            <a:solidFill>
              <a:schemeClr val="tx2">
                <a:alpha val="20000"/>
              </a:schemeClr>
            </a:solidFill>
            <a:ln w="10294"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 name="Freeform: Shape 28">
              <a:extLst>
                <a:ext uri="{FF2B5EF4-FFF2-40B4-BE49-F238E27FC236}">
                  <a16:creationId xmlns:a16="http://schemas.microsoft.com/office/drawing/2014/main" xmlns="" id="{1B0AA9B6-AF3C-4AF7-B740-23F772726DF5}"/>
                </a:ext>
              </a:extLst>
            </p:cNvPr>
            <p:cNvSpPr/>
            <p:nvPr userDrawn="1"/>
          </p:nvSpPr>
          <p:spPr>
            <a:xfrm rot="5400000">
              <a:off x="9981382" y="374704"/>
              <a:ext cx="549346" cy="289153"/>
            </a:xfrm>
            <a:custGeom>
              <a:avLst/>
              <a:gdLst>
                <a:gd name="connsiteX0" fmla="*/ 520400 w 549346"/>
                <a:gd name="connsiteY0" fmla="*/ 28953 h 289153"/>
                <a:gd name="connsiteX1" fmla="*/ 520400 w 549346"/>
                <a:gd name="connsiteY1" fmla="*/ 9 h 289153"/>
                <a:gd name="connsiteX2" fmla="*/ 549346 w 549346"/>
                <a:gd name="connsiteY2" fmla="*/ 9 h 289153"/>
                <a:gd name="connsiteX3" fmla="*/ 549346 w 549346"/>
                <a:gd name="connsiteY3" fmla="*/ 28953 h 289153"/>
                <a:gd name="connsiteX4" fmla="*/ 520400 w 549346"/>
                <a:gd name="connsiteY4" fmla="*/ 289153 h 289153"/>
                <a:gd name="connsiteX5" fmla="*/ 520400 w 549346"/>
                <a:gd name="connsiteY5" fmla="*/ 260209 h 289153"/>
                <a:gd name="connsiteX6" fmla="*/ 549346 w 549346"/>
                <a:gd name="connsiteY6" fmla="*/ 260209 h 289153"/>
                <a:gd name="connsiteX7" fmla="*/ 549346 w 549346"/>
                <a:gd name="connsiteY7" fmla="*/ 289153 h 289153"/>
                <a:gd name="connsiteX8" fmla="*/ 260201 w 549346"/>
                <a:gd name="connsiteY8" fmla="*/ 289151 h 289153"/>
                <a:gd name="connsiteX9" fmla="*/ 260201 w 549346"/>
                <a:gd name="connsiteY9" fmla="*/ 260207 h 289153"/>
                <a:gd name="connsiteX10" fmla="*/ 289145 w 549346"/>
                <a:gd name="connsiteY10" fmla="*/ 260207 h 289153"/>
                <a:gd name="connsiteX11" fmla="*/ 289145 w 549346"/>
                <a:gd name="connsiteY11" fmla="*/ 289151 h 289153"/>
                <a:gd name="connsiteX12" fmla="*/ 0 w 549346"/>
                <a:gd name="connsiteY12" fmla="*/ 28949 h 289153"/>
                <a:gd name="connsiteX13" fmla="*/ 0 w 549346"/>
                <a:gd name="connsiteY13" fmla="*/ 0 h 289153"/>
                <a:gd name="connsiteX14" fmla="*/ 28944 w 549346"/>
                <a:gd name="connsiteY14" fmla="*/ 0 h 289153"/>
                <a:gd name="connsiteX15" fmla="*/ 28944 w 549346"/>
                <a:gd name="connsiteY15" fmla="*/ 28949 h 289153"/>
                <a:gd name="connsiteX16" fmla="*/ 0 w 549346"/>
                <a:gd name="connsiteY16" fmla="*/ 289149 h 289153"/>
                <a:gd name="connsiteX17" fmla="*/ 0 w 549346"/>
                <a:gd name="connsiteY17" fmla="*/ 260205 h 289153"/>
                <a:gd name="connsiteX18" fmla="*/ 28944 w 549346"/>
                <a:gd name="connsiteY18" fmla="*/ 260205 h 289153"/>
                <a:gd name="connsiteX19" fmla="*/ 28944 w 549346"/>
                <a:gd name="connsiteY19" fmla="*/ 289149 h 289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49346" h="289153">
                  <a:moveTo>
                    <a:pt x="520400" y="28953"/>
                  </a:moveTo>
                  <a:lnTo>
                    <a:pt x="520400" y="9"/>
                  </a:lnTo>
                  <a:lnTo>
                    <a:pt x="549346" y="9"/>
                  </a:lnTo>
                  <a:lnTo>
                    <a:pt x="549346" y="28953"/>
                  </a:lnTo>
                  <a:close/>
                  <a:moveTo>
                    <a:pt x="520400" y="289153"/>
                  </a:moveTo>
                  <a:lnTo>
                    <a:pt x="520400" y="260209"/>
                  </a:lnTo>
                  <a:lnTo>
                    <a:pt x="549346" y="260209"/>
                  </a:lnTo>
                  <a:lnTo>
                    <a:pt x="549346" y="289153"/>
                  </a:lnTo>
                  <a:close/>
                  <a:moveTo>
                    <a:pt x="260201" y="289151"/>
                  </a:moveTo>
                  <a:lnTo>
                    <a:pt x="260201" y="260207"/>
                  </a:lnTo>
                  <a:lnTo>
                    <a:pt x="289145" y="260207"/>
                  </a:lnTo>
                  <a:lnTo>
                    <a:pt x="289145" y="289151"/>
                  </a:lnTo>
                  <a:close/>
                  <a:moveTo>
                    <a:pt x="0" y="28949"/>
                  </a:moveTo>
                  <a:lnTo>
                    <a:pt x="0" y="0"/>
                  </a:lnTo>
                  <a:lnTo>
                    <a:pt x="28944" y="0"/>
                  </a:lnTo>
                  <a:lnTo>
                    <a:pt x="28944" y="28949"/>
                  </a:lnTo>
                  <a:close/>
                  <a:moveTo>
                    <a:pt x="0" y="289149"/>
                  </a:moveTo>
                  <a:lnTo>
                    <a:pt x="0" y="260205"/>
                  </a:lnTo>
                  <a:lnTo>
                    <a:pt x="28944" y="260205"/>
                  </a:lnTo>
                  <a:lnTo>
                    <a:pt x="28944" y="289149"/>
                  </a:lnTo>
                  <a:close/>
                </a:path>
              </a:pathLst>
            </a:custGeom>
            <a:solidFill>
              <a:schemeClr val="tx2">
                <a:alpha val="20000"/>
              </a:schemeClr>
            </a:solidFill>
            <a:ln w="10294"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30" name="Title 43">
            <a:extLst>
              <a:ext uri="{FF2B5EF4-FFF2-40B4-BE49-F238E27FC236}">
                <a16:creationId xmlns:a16="http://schemas.microsoft.com/office/drawing/2014/main" xmlns="" id="{29A973F6-ADA9-41BF-A88A-1AD1E3DBE512}"/>
              </a:ext>
            </a:extLst>
          </p:cNvPr>
          <p:cNvSpPr txBox="1">
            <a:spLocks/>
          </p:cNvSpPr>
          <p:nvPr/>
        </p:nvSpPr>
        <p:spPr>
          <a:xfrm>
            <a:off x="381001" y="357721"/>
            <a:ext cx="6608941" cy="690029"/>
          </a:xfrm>
          <a:prstGeom prst="rect">
            <a:avLst/>
          </a:prstGeom>
        </p:spPr>
        <p:txBody>
          <a:bodyPr vert="horz" lIns="0" tIns="0" rIns="0" bIns="0" rtlCol="0" anchor="t" anchorCtr="0">
            <a:noAutofit/>
          </a:bodyPr>
          <a:lstStyle>
            <a:lvl1pPr algn="l" defTabSz="457200" rtl="0" eaLnBrk="1" latinLnBrk="0" hangingPunct="1">
              <a:lnSpc>
                <a:spcPct val="85000"/>
              </a:lnSpc>
              <a:spcBef>
                <a:spcPct val="0"/>
              </a:spcBef>
              <a:buNone/>
              <a:tabLst>
                <a:tab pos="2227263" algn="l"/>
              </a:tabLst>
              <a:defRPr sz="2800" b="1" i="0" kern="1200" spc="-50" baseline="0">
                <a:solidFill>
                  <a:schemeClr val="tx1"/>
                </a:solidFill>
                <a:latin typeface="Arial" panose="020B0604020202020204" pitchFamily="34" charset="0"/>
                <a:ea typeface="+mj-ea"/>
                <a:cs typeface="Arial"/>
              </a:defRPr>
            </a:lvl1pPr>
          </a:lstStyle>
          <a:p>
            <a:pPr lvl="0"/>
            <a:r>
              <a:rPr lang="en-US" dirty="0">
                <a:solidFill>
                  <a:prstClr val="black"/>
                </a:solidFill>
                <a:latin typeface="Helvetica" panose="020B0604020202020204" pitchFamily="34" charset="0"/>
                <a:cs typeface="Helvetica" panose="020B0604020202020204" pitchFamily="34" charset="0"/>
              </a:rPr>
              <a:t>Introduction to Variables</a:t>
            </a:r>
            <a:endParaRPr kumimoji="0" lang="en-US" sz="2800" b="1" i="0" u="none" strike="noStrike" kern="1200" cap="none" spc="-50" normalizeH="0" baseline="0" noProof="0" dirty="0">
              <a:ln>
                <a:noFill/>
              </a:ln>
              <a:solidFill>
                <a:prstClr val="black"/>
              </a:solidFill>
              <a:effectLst/>
              <a:uLnTx/>
              <a:uFillTx/>
              <a:latin typeface="Helvetica" panose="020B0604020202020204" pitchFamily="34" charset="0"/>
              <a:ea typeface="+mj-ea"/>
              <a:cs typeface="Helvetica" panose="020B0604020202020204" pitchFamily="34" charset="0"/>
            </a:endParaRPr>
          </a:p>
        </p:txBody>
      </p:sp>
      <p:sp>
        <p:nvSpPr>
          <p:cNvPr id="31" name="Rectangle 30">
            <a:extLst>
              <a:ext uri="{FF2B5EF4-FFF2-40B4-BE49-F238E27FC236}">
                <a16:creationId xmlns:a16="http://schemas.microsoft.com/office/drawing/2014/main" xmlns="" id="{53ADBD0E-AC30-4CB8-AD24-FD52A1B4EDE2}"/>
              </a:ext>
            </a:extLst>
          </p:cNvPr>
          <p:cNvSpPr/>
          <p:nvPr/>
        </p:nvSpPr>
        <p:spPr>
          <a:xfrm>
            <a:off x="1024469" y="1157566"/>
            <a:ext cx="10972800" cy="2743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7" name="Rectangle 36">
            <a:extLst>
              <a:ext uri="{FF2B5EF4-FFF2-40B4-BE49-F238E27FC236}">
                <a16:creationId xmlns:a16="http://schemas.microsoft.com/office/drawing/2014/main" xmlns="" id="{98F2C553-7C4B-4EA3-8730-56C48E6084F7}"/>
              </a:ext>
            </a:extLst>
          </p:cNvPr>
          <p:cNvSpPr/>
          <p:nvPr/>
        </p:nvSpPr>
        <p:spPr>
          <a:xfrm>
            <a:off x="-1" y="6812282"/>
            <a:ext cx="12192001" cy="45719"/>
          </a:xfrm>
          <a:prstGeom prst="rect">
            <a:avLst/>
          </a:prstGeom>
          <a:solidFill>
            <a:srgbClr val="FA42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 name="Rectangle 37">
            <a:extLst>
              <a:ext uri="{FF2B5EF4-FFF2-40B4-BE49-F238E27FC236}">
                <a16:creationId xmlns:a16="http://schemas.microsoft.com/office/drawing/2014/main" xmlns="" id="{9AC202AD-559C-41DE-9AE0-EA5E003805CB}"/>
              </a:ext>
            </a:extLst>
          </p:cNvPr>
          <p:cNvSpPr/>
          <p:nvPr/>
        </p:nvSpPr>
        <p:spPr>
          <a:xfrm>
            <a:off x="381101" y="1243556"/>
            <a:ext cx="11583414" cy="400110"/>
          </a:xfrm>
          <a:prstGeom prst="rect">
            <a:avLst/>
          </a:prstGeom>
        </p:spPr>
        <p:txBody>
          <a:bodyPr wrap="square">
            <a:spAutoFit/>
          </a:bodyPr>
          <a:lstStyle/>
          <a:p>
            <a:pPr lvl="0">
              <a:defRPr/>
            </a:pPr>
            <a:r>
              <a:rPr lang="en-US" sz="2000" dirty="0">
                <a:solidFill>
                  <a:srgbClr val="ED7D31">
                    <a:lumMod val="10000"/>
                  </a:srgbClr>
                </a:solidFill>
                <a:latin typeface="Helvetica" panose="020B0604020202020204" pitchFamily="34" charset="0"/>
                <a:ea typeface="Inter" panose="020B0502030000000004" pitchFamily="34" charset="0"/>
                <a:cs typeface="Helvetica" panose="020B0604020202020204" pitchFamily="34" charset="0"/>
              </a:rPr>
              <a:t>Variables are containers that are used to store multiple types of data. A variable:</a:t>
            </a:r>
          </a:p>
        </p:txBody>
      </p:sp>
      <p:sp>
        <p:nvSpPr>
          <p:cNvPr id="39" name="Rectangle 38">
            <a:extLst>
              <a:ext uri="{FF2B5EF4-FFF2-40B4-BE49-F238E27FC236}">
                <a16:creationId xmlns:a16="http://schemas.microsoft.com/office/drawing/2014/main" xmlns="" id="{0B6FA040-AED1-4CEB-B00A-8A1588CE0DE8}"/>
              </a:ext>
            </a:extLst>
          </p:cNvPr>
          <p:cNvSpPr/>
          <p:nvPr/>
        </p:nvSpPr>
        <p:spPr>
          <a:xfrm>
            <a:off x="384665" y="1157566"/>
            <a:ext cx="73152" cy="2743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 name="Rectangle 39">
            <a:extLst>
              <a:ext uri="{FF2B5EF4-FFF2-40B4-BE49-F238E27FC236}">
                <a16:creationId xmlns:a16="http://schemas.microsoft.com/office/drawing/2014/main" xmlns="" id="{DCC78C35-16D4-416B-B32D-5DC2F552672C}"/>
              </a:ext>
            </a:extLst>
          </p:cNvPr>
          <p:cNvSpPr/>
          <p:nvPr/>
        </p:nvSpPr>
        <p:spPr>
          <a:xfrm>
            <a:off x="511406" y="1157566"/>
            <a:ext cx="73152" cy="2743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1" name="Rectangle 40">
            <a:extLst>
              <a:ext uri="{FF2B5EF4-FFF2-40B4-BE49-F238E27FC236}">
                <a16:creationId xmlns:a16="http://schemas.microsoft.com/office/drawing/2014/main" xmlns="" id="{61507461-5C9A-491C-8F6C-B9026EA93C0C}"/>
              </a:ext>
            </a:extLst>
          </p:cNvPr>
          <p:cNvSpPr/>
          <p:nvPr/>
        </p:nvSpPr>
        <p:spPr>
          <a:xfrm>
            <a:off x="638147" y="1157566"/>
            <a:ext cx="73152" cy="2743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2" name="Rectangle 41">
            <a:extLst>
              <a:ext uri="{FF2B5EF4-FFF2-40B4-BE49-F238E27FC236}">
                <a16:creationId xmlns:a16="http://schemas.microsoft.com/office/drawing/2014/main" xmlns="" id="{EFC12F44-651B-48CD-9F60-57BAB57DC806}"/>
              </a:ext>
            </a:extLst>
          </p:cNvPr>
          <p:cNvSpPr/>
          <p:nvPr/>
        </p:nvSpPr>
        <p:spPr>
          <a:xfrm>
            <a:off x="764888" y="1157566"/>
            <a:ext cx="73152" cy="2743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 name="Rectangle 42">
            <a:extLst>
              <a:ext uri="{FF2B5EF4-FFF2-40B4-BE49-F238E27FC236}">
                <a16:creationId xmlns:a16="http://schemas.microsoft.com/office/drawing/2014/main" xmlns="" id="{A6D9627D-80F0-4437-899C-D8E243118C41}"/>
              </a:ext>
            </a:extLst>
          </p:cNvPr>
          <p:cNvSpPr/>
          <p:nvPr/>
        </p:nvSpPr>
        <p:spPr>
          <a:xfrm>
            <a:off x="891627" y="1157566"/>
            <a:ext cx="73152" cy="2743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4" name="Rectangle 83">
            <a:extLst>
              <a:ext uri="{FF2B5EF4-FFF2-40B4-BE49-F238E27FC236}">
                <a16:creationId xmlns:a16="http://schemas.microsoft.com/office/drawing/2014/main" xmlns="" id="{68A50D33-7BEC-46AE-97C0-119F1DE6BE14}"/>
              </a:ext>
            </a:extLst>
          </p:cNvPr>
          <p:cNvSpPr/>
          <p:nvPr/>
        </p:nvSpPr>
        <p:spPr>
          <a:xfrm>
            <a:off x="2461723" y="2173025"/>
            <a:ext cx="7268553" cy="1137496"/>
          </a:xfrm>
          <a:prstGeom prst="rect">
            <a:avLst/>
          </a:prstGeom>
          <a:solidFill>
            <a:srgbClr val="FFFFFF"/>
          </a:solidFill>
          <a:ln w="25400" cap="flat" cmpd="sng" algn="ctr">
            <a:solidFill>
              <a:srgbClr val="0067DE"/>
            </a:solidFill>
            <a:prstDash val="solid"/>
          </a:ln>
          <a:effectLst>
            <a:outerShdw blurRad="38100" sx="102000" sy="102000" algn="ctr" rotWithShape="0">
              <a:prstClr val="black">
                <a:alpha val="5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mn-ea"/>
              <a:cs typeface="Poppins" panose="02000000000000000000" pitchFamily="2" charset="0"/>
            </a:endParaRPr>
          </a:p>
        </p:txBody>
      </p:sp>
      <p:cxnSp>
        <p:nvCxnSpPr>
          <p:cNvPr id="85" name="Straight Connector 84">
            <a:extLst>
              <a:ext uri="{FF2B5EF4-FFF2-40B4-BE49-F238E27FC236}">
                <a16:creationId xmlns:a16="http://schemas.microsoft.com/office/drawing/2014/main" xmlns="" id="{96ABCAD5-F6A4-44AE-93B5-14BF6C5AEE19}"/>
              </a:ext>
            </a:extLst>
          </p:cNvPr>
          <p:cNvCxnSpPr/>
          <p:nvPr/>
        </p:nvCxnSpPr>
        <p:spPr>
          <a:xfrm>
            <a:off x="2477571" y="2190186"/>
            <a:ext cx="749125" cy="0"/>
          </a:xfrm>
          <a:prstGeom prst="line">
            <a:avLst/>
          </a:prstGeom>
          <a:noFill/>
          <a:ln w="38100" cap="flat" cmpd="sng" algn="ctr">
            <a:solidFill>
              <a:srgbClr val="0067DE"/>
            </a:solidFill>
            <a:prstDash val="solid"/>
          </a:ln>
          <a:effectLst/>
        </p:spPr>
      </p:cxnSp>
      <p:sp>
        <p:nvSpPr>
          <p:cNvPr id="86" name="Title 3">
            <a:extLst>
              <a:ext uri="{FF2B5EF4-FFF2-40B4-BE49-F238E27FC236}">
                <a16:creationId xmlns:a16="http://schemas.microsoft.com/office/drawing/2014/main" xmlns="" id="{50F7964A-E645-45C7-992C-9B47C0173F46}"/>
              </a:ext>
            </a:extLst>
          </p:cNvPr>
          <p:cNvSpPr txBox="1">
            <a:spLocks/>
          </p:cNvSpPr>
          <p:nvPr/>
        </p:nvSpPr>
        <p:spPr>
          <a:xfrm>
            <a:off x="2514345" y="2269082"/>
            <a:ext cx="6849851" cy="904529"/>
          </a:xfrm>
          <a:prstGeom prst="rect">
            <a:avLst/>
          </a:prstGeom>
          <a:ln>
            <a:noFill/>
          </a:ln>
        </p:spPr>
        <p:txBody>
          <a:bodyPr anchor="t"/>
          <a:lstStyle>
            <a:lvl1pPr algn="l" defTabSz="914400" rtl="0" eaLnBrk="1" latinLnBrk="0" hangingPunct="1">
              <a:lnSpc>
                <a:spcPct val="75000"/>
              </a:lnSpc>
              <a:spcBef>
                <a:spcPct val="0"/>
              </a:spcBef>
              <a:buNone/>
              <a:defRPr sz="4800" b="1" i="0" kern="1200">
                <a:solidFill>
                  <a:schemeClr val="tx1"/>
                </a:solidFill>
                <a:latin typeface="Bebas Neue" charset="0"/>
                <a:ea typeface="Bebas Neue" charset="0"/>
                <a:cs typeface="Bebas Neue" charset="0"/>
              </a:defRPr>
            </a:lvl1pPr>
          </a:lstStyle>
          <a:p>
            <a:pPr marL="285750" marR="0" lvl="0" indent="-285750" algn="l" defTabSz="914400" rtl="0" eaLnBrk="1" fontAlgn="auto" latinLnBrk="0" hangingPunct="1">
              <a:lnSpc>
                <a:spcPct val="120000"/>
              </a:lnSpc>
              <a:spcBef>
                <a:spcPct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Arial"/>
              </a:rPr>
              <a:t>makes it easier to label and store data which can later be used throughout the automation process</a:t>
            </a:r>
          </a:p>
        </p:txBody>
      </p:sp>
      <p:sp>
        <p:nvSpPr>
          <p:cNvPr id="81" name="Rectangle 80">
            <a:extLst>
              <a:ext uri="{FF2B5EF4-FFF2-40B4-BE49-F238E27FC236}">
                <a16:creationId xmlns:a16="http://schemas.microsoft.com/office/drawing/2014/main" xmlns="" id="{3B222883-ED39-4AE6-B455-4A28B04F622E}"/>
              </a:ext>
            </a:extLst>
          </p:cNvPr>
          <p:cNvSpPr/>
          <p:nvPr/>
        </p:nvSpPr>
        <p:spPr>
          <a:xfrm>
            <a:off x="2461723" y="3498228"/>
            <a:ext cx="7268553" cy="1137496"/>
          </a:xfrm>
          <a:prstGeom prst="rect">
            <a:avLst/>
          </a:prstGeom>
          <a:solidFill>
            <a:srgbClr val="FFFFFF"/>
          </a:solidFill>
          <a:ln w="25400" cap="flat" cmpd="sng" algn="ctr">
            <a:solidFill>
              <a:srgbClr val="FA4616"/>
            </a:solidFill>
            <a:prstDash val="solid"/>
          </a:ln>
          <a:effectLst>
            <a:outerShdw blurRad="38100" sx="102000" sy="102000" algn="ctr" rotWithShape="0">
              <a:prstClr val="black">
                <a:alpha val="5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mn-ea"/>
              <a:cs typeface="Poppins" panose="02000000000000000000" pitchFamily="2" charset="0"/>
            </a:endParaRPr>
          </a:p>
        </p:txBody>
      </p:sp>
      <p:cxnSp>
        <p:nvCxnSpPr>
          <p:cNvPr id="82" name="Straight Connector 81">
            <a:extLst>
              <a:ext uri="{FF2B5EF4-FFF2-40B4-BE49-F238E27FC236}">
                <a16:creationId xmlns:a16="http://schemas.microsoft.com/office/drawing/2014/main" xmlns="" id="{4DD71321-1774-4205-8C8B-1DCD3982BEBD}"/>
              </a:ext>
            </a:extLst>
          </p:cNvPr>
          <p:cNvCxnSpPr/>
          <p:nvPr/>
        </p:nvCxnSpPr>
        <p:spPr>
          <a:xfrm>
            <a:off x="2477574" y="3515389"/>
            <a:ext cx="749125" cy="0"/>
          </a:xfrm>
          <a:prstGeom prst="line">
            <a:avLst/>
          </a:prstGeom>
          <a:noFill/>
          <a:ln w="38100" cap="flat" cmpd="sng" algn="ctr">
            <a:solidFill>
              <a:srgbClr val="FA4616"/>
            </a:solidFill>
            <a:prstDash val="solid"/>
          </a:ln>
          <a:effectLst/>
        </p:spPr>
      </p:cxnSp>
      <p:sp>
        <p:nvSpPr>
          <p:cNvPr id="83" name="Title 3">
            <a:extLst>
              <a:ext uri="{FF2B5EF4-FFF2-40B4-BE49-F238E27FC236}">
                <a16:creationId xmlns:a16="http://schemas.microsoft.com/office/drawing/2014/main" xmlns="" id="{79287C7E-6951-4FC7-8482-D1467AF46967}"/>
              </a:ext>
            </a:extLst>
          </p:cNvPr>
          <p:cNvSpPr txBox="1">
            <a:spLocks/>
          </p:cNvSpPr>
          <p:nvPr/>
        </p:nvSpPr>
        <p:spPr>
          <a:xfrm>
            <a:off x="2514344" y="3594285"/>
            <a:ext cx="6849850" cy="506622"/>
          </a:xfrm>
          <a:prstGeom prst="rect">
            <a:avLst/>
          </a:prstGeom>
          <a:ln>
            <a:noFill/>
          </a:ln>
        </p:spPr>
        <p:txBody>
          <a:bodyPr anchor="t"/>
          <a:lstStyle>
            <a:lvl1pPr algn="l" defTabSz="914400" rtl="0" eaLnBrk="1" latinLnBrk="0" hangingPunct="1">
              <a:lnSpc>
                <a:spcPct val="75000"/>
              </a:lnSpc>
              <a:spcBef>
                <a:spcPct val="0"/>
              </a:spcBef>
              <a:buNone/>
              <a:defRPr sz="4800" b="1" i="0" kern="1200">
                <a:solidFill>
                  <a:schemeClr val="tx1"/>
                </a:solidFill>
                <a:latin typeface="Bebas Neue" charset="0"/>
                <a:ea typeface="Bebas Neue" charset="0"/>
                <a:cs typeface="Bebas Neue" charset="0"/>
              </a:defRPr>
            </a:lvl1pPr>
          </a:lstStyle>
          <a:p>
            <a:pPr marL="285750" marR="0" lvl="0" indent="-285750" algn="l" defTabSz="914400" rtl="0" eaLnBrk="1" fontAlgn="auto" latinLnBrk="0" hangingPunct="1">
              <a:lnSpc>
                <a:spcPct val="120000"/>
              </a:lnSpc>
              <a:spcBef>
                <a:spcPct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Arial"/>
              </a:rPr>
              <a:t>has an initial value which may change during the program through an external input, data manipulation or passing from one activity to another</a:t>
            </a:r>
          </a:p>
        </p:txBody>
      </p:sp>
      <p:sp>
        <p:nvSpPr>
          <p:cNvPr id="78" name="Rectangle 77">
            <a:extLst>
              <a:ext uri="{FF2B5EF4-FFF2-40B4-BE49-F238E27FC236}">
                <a16:creationId xmlns:a16="http://schemas.microsoft.com/office/drawing/2014/main" xmlns="" id="{9030A786-D2B0-4CAC-96FA-78C8D585D00E}"/>
              </a:ext>
            </a:extLst>
          </p:cNvPr>
          <p:cNvSpPr/>
          <p:nvPr/>
        </p:nvSpPr>
        <p:spPr>
          <a:xfrm>
            <a:off x="2461723" y="4823430"/>
            <a:ext cx="7268553" cy="1137496"/>
          </a:xfrm>
          <a:prstGeom prst="rect">
            <a:avLst/>
          </a:prstGeom>
          <a:solidFill>
            <a:srgbClr val="FFFFFF"/>
          </a:solidFill>
          <a:ln w="25400" cap="flat" cmpd="sng" algn="ctr">
            <a:solidFill>
              <a:srgbClr val="FFB50E"/>
            </a:solidFill>
            <a:prstDash val="solid"/>
          </a:ln>
          <a:effectLst>
            <a:outerShdw blurRad="38100" sx="102000" sy="102000" algn="ctr" rotWithShape="0">
              <a:prstClr val="black">
                <a:alpha val="5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mn-ea"/>
              <a:cs typeface="Poppins" panose="02000000000000000000" pitchFamily="2" charset="0"/>
            </a:endParaRPr>
          </a:p>
        </p:txBody>
      </p:sp>
      <p:cxnSp>
        <p:nvCxnSpPr>
          <p:cNvPr id="79" name="Straight Connector 78">
            <a:extLst>
              <a:ext uri="{FF2B5EF4-FFF2-40B4-BE49-F238E27FC236}">
                <a16:creationId xmlns:a16="http://schemas.microsoft.com/office/drawing/2014/main" xmlns="" id="{E70BC167-FE98-4AFC-9BDC-835819708563}"/>
              </a:ext>
            </a:extLst>
          </p:cNvPr>
          <p:cNvCxnSpPr/>
          <p:nvPr/>
        </p:nvCxnSpPr>
        <p:spPr>
          <a:xfrm>
            <a:off x="2477571" y="4840591"/>
            <a:ext cx="749125" cy="0"/>
          </a:xfrm>
          <a:prstGeom prst="line">
            <a:avLst/>
          </a:prstGeom>
          <a:noFill/>
          <a:ln w="38100" cap="flat" cmpd="sng" algn="ctr">
            <a:solidFill>
              <a:srgbClr val="FFB50E"/>
            </a:solidFill>
            <a:prstDash val="solid"/>
          </a:ln>
          <a:effectLst/>
        </p:spPr>
      </p:cxnSp>
      <p:sp>
        <p:nvSpPr>
          <p:cNvPr id="80" name="Title 3">
            <a:extLst>
              <a:ext uri="{FF2B5EF4-FFF2-40B4-BE49-F238E27FC236}">
                <a16:creationId xmlns:a16="http://schemas.microsoft.com/office/drawing/2014/main" xmlns="" id="{895D92E4-7546-425F-B993-12F5FAEE0E27}"/>
              </a:ext>
            </a:extLst>
          </p:cNvPr>
          <p:cNvSpPr txBox="1">
            <a:spLocks/>
          </p:cNvSpPr>
          <p:nvPr/>
        </p:nvSpPr>
        <p:spPr>
          <a:xfrm>
            <a:off x="2514345" y="4919487"/>
            <a:ext cx="6849849" cy="506622"/>
          </a:xfrm>
          <a:prstGeom prst="rect">
            <a:avLst/>
          </a:prstGeom>
          <a:ln>
            <a:noFill/>
          </a:ln>
        </p:spPr>
        <p:txBody>
          <a:bodyPr anchor="t"/>
          <a:lstStyle>
            <a:lvl1pPr algn="l" defTabSz="914400" rtl="0" eaLnBrk="1" latinLnBrk="0" hangingPunct="1">
              <a:lnSpc>
                <a:spcPct val="75000"/>
              </a:lnSpc>
              <a:spcBef>
                <a:spcPct val="0"/>
              </a:spcBef>
              <a:buNone/>
              <a:defRPr sz="4800" b="1" i="0" kern="1200">
                <a:solidFill>
                  <a:schemeClr val="tx1"/>
                </a:solidFill>
                <a:latin typeface="Bebas Neue" charset="0"/>
                <a:ea typeface="Bebas Neue" charset="0"/>
                <a:cs typeface="Bebas Neue" charset="0"/>
              </a:defRPr>
            </a:lvl1pPr>
          </a:lstStyle>
          <a:p>
            <a:pPr marL="285750" marR="0" lvl="0" indent="-285750" algn="l" defTabSz="914400" rtl="0" eaLnBrk="1" fontAlgn="auto" latinLnBrk="0" hangingPunct="1">
              <a:lnSpc>
                <a:spcPct val="120000"/>
              </a:lnSpc>
              <a:spcBef>
                <a:spcPct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Arial"/>
              </a:rPr>
              <a:t>is like a box that stores data </a:t>
            </a:r>
            <a:br>
              <a:rPr kumimoji="0" lang="en-US" sz="1800" b="0" i="0" u="none" strike="noStrike" kern="1200" cap="none" spc="0" normalizeH="0" baseline="0" noProof="0" dirty="0">
                <a:ln>
                  <a:noFill/>
                </a:ln>
                <a:solidFill>
                  <a:srgbClr val="000000"/>
                </a:solidFill>
                <a:effectLst/>
                <a:uLnTx/>
                <a:uFillTx/>
                <a:latin typeface="Arial"/>
              </a:rPr>
            </a:br>
            <a:r>
              <a:rPr kumimoji="0" lang="en-US" sz="1800" b="0" i="0" u="none" strike="noStrike" kern="1200" cap="none" spc="0" normalizeH="0" baseline="0" noProof="0" dirty="0">
                <a:ln>
                  <a:noFill/>
                </a:ln>
                <a:solidFill>
                  <a:srgbClr val="000000"/>
                </a:solidFill>
                <a:effectLst/>
                <a:uLnTx/>
                <a:uFillTx/>
                <a:latin typeface="Arial"/>
              </a:rPr>
              <a:t>Example: A box (variable) named Counter that </a:t>
            </a:r>
            <a:r>
              <a:rPr kumimoji="0" lang="en-US" sz="1800" b="0" i="0" u="none" strike="noStrike" kern="1200" cap="none" spc="0" normalizeH="0" baseline="0" noProof="0" dirty="0">
                <a:ln>
                  <a:noFill/>
                </a:ln>
                <a:solidFill>
                  <a:srgbClr val="000000"/>
                </a:solidFill>
                <a:effectLst/>
                <a:uLnTx/>
                <a:uFillTx/>
                <a:latin typeface="Arial"/>
                <a:ea typeface="Verdana" panose="020B0604030504040204" pitchFamily="34" charset="0"/>
              </a:rPr>
              <a:t>tracks the number of times users clicked on an item</a:t>
            </a:r>
            <a:r>
              <a:rPr kumimoji="0" lang="en-US" sz="1800" b="0" i="0" u="none" strike="noStrike" kern="1200" cap="none" spc="0" normalizeH="0" baseline="0" noProof="0" dirty="0">
                <a:ln>
                  <a:noFill/>
                </a:ln>
                <a:solidFill>
                  <a:srgbClr val="000000"/>
                </a:solidFill>
                <a:effectLst/>
                <a:uLnTx/>
                <a:uFillTx/>
                <a:latin typeface="Arial"/>
              </a:rPr>
              <a:t> </a:t>
            </a:r>
          </a:p>
        </p:txBody>
      </p:sp>
    </p:spTree>
    <p:custDataLst>
      <p:tags r:id="rId1"/>
    </p:custDataLst>
    <p:extLst>
      <p:ext uri="{BB962C8B-B14F-4D97-AF65-F5344CB8AC3E}">
        <p14:creationId xmlns:p14="http://schemas.microsoft.com/office/powerpoint/2010/main" val="35797301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xmlns="" id="{315B12EF-73AA-45B9-8ED1-1CEA999685FB}"/>
              </a:ext>
            </a:extLst>
          </p:cNvPr>
          <p:cNvPicPr>
            <a:picLocks noChangeAspect="1"/>
          </p:cNvPicPr>
          <p:nvPr/>
        </p:nvPicPr>
        <p:blipFill>
          <a:blip r:embed="rId4"/>
          <a:srcRect/>
          <a:stretch/>
        </p:blipFill>
        <p:spPr>
          <a:xfrm>
            <a:off x="10353196" y="349030"/>
            <a:ext cx="1419987" cy="325698"/>
          </a:xfrm>
          <a:prstGeom prst="rect">
            <a:avLst/>
          </a:prstGeom>
        </p:spPr>
      </p:pic>
      <p:sp>
        <p:nvSpPr>
          <p:cNvPr id="23" name="Freeform: Shape 41">
            <a:extLst>
              <a:ext uri="{FF2B5EF4-FFF2-40B4-BE49-F238E27FC236}">
                <a16:creationId xmlns:a16="http://schemas.microsoft.com/office/drawing/2014/main" xmlns="" id="{107486C9-CB0B-4CA7-A35A-8B31BD58AAA8}"/>
              </a:ext>
            </a:extLst>
          </p:cNvPr>
          <p:cNvSpPr txBox="1">
            <a:spLocks/>
          </p:cNvSpPr>
          <p:nvPr/>
        </p:nvSpPr>
        <p:spPr>
          <a:xfrm rot="16200000">
            <a:off x="9350039" y="515505"/>
            <a:ext cx="520273" cy="520405"/>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chemeClr val="bg1">
              <a:lumMod val="85000"/>
              <a:alpha val="50000"/>
            </a:schemeClr>
          </a:solidFill>
        </p:spPr>
        <p:txBody>
          <a:bodyPr wrap="square">
            <a:noAutofit/>
          </a:bodyPr>
          <a:lstStyle>
            <a:lvl1pPr marL="0" indent="0" algn="l" defTabSz="457200" rtl="0" eaLnBrk="1" latinLnBrk="0" hangingPunct="1">
              <a:spcBef>
                <a:spcPts val="1000"/>
              </a:spcBef>
              <a:buFont typeface="Arial"/>
              <a:buNone/>
              <a:defRPr sz="14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14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14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14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1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1000"/>
              </a:spcBef>
              <a:spcAft>
                <a:spcPts val="0"/>
              </a:spcAft>
              <a:buClrTx/>
              <a:buSzTx/>
              <a:buFont typeface="Arial"/>
              <a:buNone/>
              <a:tabLst/>
              <a:defRPr/>
            </a:pPr>
            <a:r>
              <a:rPr kumimoji="0" lang="en-US" sz="1400" b="0" i="0" u="none" strike="noStrike" kern="1200" cap="none" spc="0" normalizeH="0" baseline="0" noProof="0">
                <a:ln>
                  <a:noFill/>
                </a:ln>
                <a:solidFill>
                  <a:prstClr val="white">
                    <a:alpha val="0"/>
                  </a:prstClr>
                </a:solidFill>
                <a:effectLst/>
                <a:uLnTx/>
                <a:uFillTx/>
                <a:latin typeface="Arial"/>
                <a:ea typeface="+mn-ea"/>
                <a:cs typeface="Arial"/>
              </a:rPr>
              <a:t> </a:t>
            </a:r>
          </a:p>
        </p:txBody>
      </p:sp>
      <p:sp>
        <p:nvSpPr>
          <p:cNvPr id="24" name="TextBox 23">
            <a:extLst>
              <a:ext uri="{FF2B5EF4-FFF2-40B4-BE49-F238E27FC236}">
                <a16:creationId xmlns:a16="http://schemas.microsoft.com/office/drawing/2014/main" xmlns="" id="{06C24D5D-838D-4538-9DDD-5D6A300F05FD}"/>
              </a:ext>
            </a:extLst>
          </p:cNvPr>
          <p:cNvSpPr txBox="1">
            <a:spLocks/>
          </p:cNvSpPr>
          <p:nvPr/>
        </p:nvSpPr>
        <p:spPr>
          <a:xfrm>
            <a:off x="7041922" y="1"/>
            <a:ext cx="2011251" cy="783591"/>
          </a:xfrm>
          <a:custGeom>
            <a:avLst/>
            <a:gdLst>
              <a:gd name="connsiteX0" fmla="*/ 0 w 2010727"/>
              <a:gd name="connsiteY0" fmla="*/ 0 h 783591"/>
              <a:gd name="connsiteX1" fmla="*/ 554656 w 2010727"/>
              <a:gd name="connsiteY1" fmla="*/ 0 h 783591"/>
              <a:gd name="connsiteX2" fmla="*/ 572969 w 2010727"/>
              <a:gd name="connsiteY2" fmla="*/ 33738 h 783591"/>
              <a:gd name="connsiteX3" fmla="*/ 1005363 w 2010727"/>
              <a:gd name="connsiteY3" fmla="*/ 263640 h 783591"/>
              <a:gd name="connsiteX4" fmla="*/ 1437757 w 2010727"/>
              <a:gd name="connsiteY4" fmla="*/ 33738 h 783591"/>
              <a:gd name="connsiteX5" fmla="*/ 1456070 w 2010727"/>
              <a:gd name="connsiteY5" fmla="*/ 0 h 783591"/>
              <a:gd name="connsiteX6" fmla="*/ 2010727 w 2010727"/>
              <a:gd name="connsiteY6" fmla="*/ 0 h 783591"/>
              <a:gd name="connsiteX7" fmla="*/ 1964925 w 2010727"/>
              <a:gd name="connsiteY7" fmla="*/ 147550 h 783591"/>
              <a:gd name="connsiteX8" fmla="*/ 1005363 w 2010727"/>
              <a:gd name="connsiteY8" fmla="*/ 783591 h 783591"/>
              <a:gd name="connsiteX9" fmla="*/ 45802 w 2010727"/>
              <a:gd name="connsiteY9" fmla="*/ 147550 h 783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10727" h="783591">
                <a:moveTo>
                  <a:pt x="0" y="0"/>
                </a:moveTo>
                <a:lnTo>
                  <a:pt x="554656" y="0"/>
                </a:lnTo>
                <a:lnTo>
                  <a:pt x="572969" y="33738"/>
                </a:lnTo>
                <a:cubicBezTo>
                  <a:pt x="666677" y="172444"/>
                  <a:pt x="825370" y="263640"/>
                  <a:pt x="1005363" y="263640"/>
                </a:cubicBezTo>
                <a:cubicBezTo>
                  <a:pt x="1185356" y="263640"/>
                  <a:pt x="1344049" y="172444"/>
                  <a:pt x="1437757" y="33738"/>
                </a:cubicBezTo>
                <a:lnTo>
                  <a:pt x="1456070" y="0"/>
                </a:lnTo>
                <a:lnTo>
                  <a:pt x="2010727" y="0"/>
                </a:lnTo>
                <a:lnTo>
                  <a:pt x="1964925" y="147550"/>
                </a:lnTo>
                <a:cubicBezTo>
                  <a:pt x="1806831" y="521325"/>
                  <a:pt x="1436725" y="783591"/>
                  <a:pt x="1005363" y="783591"/>
                </a:cubicBezTo>
                <a:cubicBezTo>
                  <a:pt x="574001" y="783591"/>
                  <a:pt x="203895" y="521325"/>
                  <a:pt x="45802" y="147550"/>
                </a:cubicBezTo>
                <a:close/>
              </a:path>
            </a:pathLst>
          </a:custGeom>
          <a:solidFill>
            <a:schemeClr val="bg1">
              <a:lumMod val="85000"/>
              <a:alpha val="50000"/>
            </a:schemeClr>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1000"/>
              </a:spcBef>
              <a:spcAft>
                <a:spcPts val="0"/>
              </a:spcAft>
              <a:buClrTx/>
              <a:buSzTx/>
              <a:buFont typeface="Arial"/>
              <a:buNone/>
              <a:tabLst/>
              <a:defRPr/>
            </a:pPr>
            <a:r>
              <a:rPr kumimoji="0" lang="en-US" sz="2000" b="0" i="0" u="none" strike="noStrike" kern="1200" cap="none" spc="0" normalizeH="0" baseline="0" noProof="0">
                <a:ln>
                  <a:noFill/>
                </a:ln>
                <a:solidFill>
                  <a:prstClr val="white">
                    <a:alpha val="0"/>
                  </a:prstClr>
                </a:solidFill>
                <a:effectLst/>
                <a:uLnTx/>
                <a:uFillTx/>
                <a:latin typeface="Arial"/>
                <a:ea typeface="+mn-ea"/>
                <a:cs typeface="Arial"/>
              </a:rPr>
              <a:t> </a:t>
            </a:r>
          </a:p>
        </p:txBody>
      </p:sp>
      <p:grpSp>
        <p:nvGrpSpPr>
          <p:cNvPr id="25" name="Group 24">
            <a:extLst>
              <a:ext uri="{FF2B5EF4-FFF2-40B4-BE49-F238E27FC236}">
                <a16:creationId xmlns:a16="http://schemas.microsoft.com/office/drawing/2014/main" xmlns="" id="{A31CAD9F-F30B-4992-BA61-4038E6DC28DD}"/>
              </a:ext>
            </a:extLst>
          </p:cNvPr>
          <p:cNvGrpSpPr/>
          <p:nvPr/>
        </p:nvGrpSpPr>
        <p:grpSpPr>
          <a:xfrm>
            <a:off x="6991767" y="244608"/>
            <a:ext cx="4972747" cy="549346"/>
            <a:chOff x="6989946" y="244608"/>
            <a:chExt cx="4971452" cy="549346"/>
          </a:xfrm>
        </p:grpSpPr>
        <p:sp>
          <p:nvSpPr>
            <p:cNvPr id="26" name="Freeform: Shape 25">
              <a:extLst>
                <a:ext uri="{FF2B5EF4-FFF2-40B4-BE49-F238E27FC236}">
                  <a16:creationId xmlns:a16="http://schemas.microsoft.com/office/drawing/2014/main" xmlns="" id="{085B2156-6479-48C3-820F-1BA99C6A8199}"/>
                </a:ext>
              </a:extLst>
            </p:cNvPr>
            <p:cNvSpPr/>
            <p:nvPr userDrawn="1"/>
          </p:nvSpPr>
          <p:spPr>
            <a:xfrm rot="5400000">
              <a:off x="11021749" y="-145696"/>
              <a:ext cx="549346" cy="1329953"/>
            </a:xfrm>
            <a:custGeom>
              <a:avLst/>
              <a:gdLst>
                <a:gd name="connsiteX0" fmla="*/ 520400 w 549346"/>
                <a:gd name="connsiteY0" fmla="*/ 28951 h 1329953"/>
                <a:gd name="connsiteX1" fmla="*/ 520400 w 549346"/>
                <a:gd name="connsiteY1" fmla="*/ 7 h 1329953"/>
                <a:gd name="connsiteX2" fmla="*/ 549346 w 549346"/>
                <a:gd name="connsiteY2" fmla="*/ 7 h 1329953"/>
                <a:gd name="connsiteX3" fmla="*/ 549346 w 549346"/>
                <a:gd name="connsiteY3" fmla="*/ 28951 h 1329953"/>
                <a:gd name="connsiteX4" fmla="*/ 520400 w 549346"/>
                <a:gd name="connsiteY4" fmla="*/ 289151 h 1329953"/>
                <a:gd name="connsiteX5" fmla="*/ 520400 w 549346"/>
                <a:gd name="connsiteY5" fmla="*/ 260207 h 1329953"/>
                <a:gd name="connsiteX6" fmla="*/ 549346 w 549346"/>
                <a:gd name="connsiteY6" fmla="*/ 260207 h 1329953"/>
                <a:gd name="connsiteX7" fmla="*/ 549346 w 549346"/>
                <a:gd name="connsiteY7" fmla="*/ 289151 h 1329953"/>
                <a:gd name="connsiteX8" fmla="*/ 520400 w 549346"/>
                <a:gd name="connsiteY8" fmla="*/ 549351 h 1329953"/>
                <a:gd name="connsiteX9" fmla="*/ 520400 w 549346"/>
                <a:gd name="connsiteY9" fmla="*/ 520407 h 1329953"/>
                <a:gd name="connsiteX10" fmla="*/ 549346 w 549346"/>
                <a:gd name="connsiteY10" fmla="*/ 520407 h 1329953"/>
                <a:gd name="connsiteX11" fmla="*/ 549346 w 549346"/>
                <a:gd name="connsiteY11" fmla="*/ 549351 h 1329953"/>
                <a:gd name="connsiteX12" fmla="*/ 520400 w 549346"/>
                <a:gd name="connsiteY12" fmla="*/ 809555 h 1329953"/>
                <a:gd name="connsiteX13" fmla="*/ 520400 w 549346"/>
                <a:gd name="connsiteY13" fmla="*/ 780609 h 1329953"/>
                <a:gd name="connsiteX14" fmla="*/ 549346 w 549346"/>
                <a:gd name="connsiteY14" fmla="*/ 780609 h 1329953"/>
                <a:gd name="connsiteX15" fmla="*/ 549346 w 549346"/>
                <a:gd name="connsiteY15" fmla="*/ 809555 h 1329953"/>
                <a:gd name="connsiteX16" fmla="*/ 520400 w 549346"/>
                <a:gd name="connsiteY16" fmla="*/ 1069753 h 1329953"/>
                <a:gd name="connsiteX17" fmla="*/ 520400 w 549346"/>
                <a:gd name="connsiteY17" fmla="*/ 1040809 h 1329953"/>
                <a:gd name="connsiteX18" fmla="*/ 549346 w 549346"/>
                <a:gd name="connsiteY18" fmla="*/ 1040809 h 1329953"/>
                <a:gd name="connsiteX19" fmla="*/ 549346 w 549346"/>
                <a:gd name="connsiteY19" fmla="*/ 1069753 h 1329953"/>
                <a:gd name="connsiteX20" fmla="*/ 520400 w 549346"/>
                <a:gd name="connsiteY20" fmla="*/ 1329953 h 1329953"/>
                <a:gd name="connsiteX21" fmla="*/ 520400 w 549346"/>
                <a:gd name="connsiteY21" fmla="*/ 1301009 h 1329953"/>
                <a:gd name="connsiteX22" fmla="*/ 549346 w 549346"/>
                <a:gd name="connsiteY22" fmla="*/ 1301009 h 1329953"/>
                <a:gd name="connsiteX23" fmla="*/ 549346 w 549346"/>
                <a:gd name="connsiteY23" fmla="*/ 1329953 h 1329953"/>
                <a:gd name="connsiteX24" fmla="*/ 260201 w 549346"/>
                <a:gd name="connsiteY24" fmla="*/ 28949 h 1329953"/>
                <a:gd name="connsiteX25" fmla="*/ 260201 w 549346"/>
                <a:gd name="connsiteY25" fmla="*/ 3 h 1329953"/>
                <a:gd name="connsiteX26" fmla="*/ 289145 w 549346"/>
                <a:gd name="connsiteY26" fmla="*/ 3 h 1329953"/>
                <a:gd name="connsiteX27" fmla="*/ 289145 w 549346"/>
                <a:gd name="connsiteY27" fmla="*/ 28949 h 1329953"/>
                <a:gd name="connsiteX28" fmla="*/ 0 w 549346"/>
                <a:gd name="connsiteY28" fmla="*/ 28947 h 1329953"/>
                <a:gd name="connsiteX29" fmla="*/ 0 w 549346"/>
                <a:gd name="connsiteY29" fmla="*/ 0 h 1329953"/>
                <a:gd name="connsiteX30" fmla="*/ 28944 w 549346"/>
                <a:gd name="connsiteY30" fmla="*/ 0 h 1329953"/>
                <a:gd name="connsiteX31" fmla="*/ 28944 w 549346"/>
                <a:gd name="connsiteY31" fmla="*/ 28947 h 1329953"/>
                <a:gd name="connsiteX32" fmla="*/ 0 w 549346"/>
                <a:gd name="connsiteY32" fmla="*/ 289147 h 1329953"/>
                <a:gd name="connsiteX33" fmla="*/ 0 w 549346"/>
                <a:gd name="connsiteY33" fmla="*/ 260203 h 1329953"/>
                <a:gd name="connsiteX34" fmla="*/ 28944 w 549346"/>
                <a:gd name="connsiteY34" fmla="*/ 260203 h 1329953"/>
                <a:gd name="connsiteX35" fmla="*/ 28944 w 549346"/>
                <a:gd name="connsiteY35" fmla="*/ 289147 h 1329953"/>
                <a:gd name="connsiteX36" fmla="*/ 0 w 549346"/>
                <a:gd name="connsiteY36" fmla="*/ 549347 h 1329953"/>
                <a:gd name="connsiteX37" fmla="*/ 0 w 549346"/>
                <a:gd name="connsiteY37" fmla="*/ 520403 h 1329953"/>
                <a:gd name="connsiteX38" fmla="*/ 28944 w 549346"/>
                <a:gd name="connsiteY38" fmla="*/ 520403 h 1329953"/>
                <a:gd name="connsiteX39" fmla="*/ 28944 w 549346"/>
                <a:gd name="connsiteY39" fmla="*/ 549347 h 1329953"/>
                <a:gd name="connsiteX40" fmla="*/ 0 w 549346"/>
                <a:gd name="connsiteY40" fmla="*/ 809549 h 1329953"/>
                <a:gd name="connsiteX41" fmla="*/ 0 w 549346"/>
                <a:gd name="connsiteY41" fmla="*/ 780603 h 1329953"/>
                <a:gd name="connsiteX42" fmla="*/ 28944 w 549346"/>
                <a:gd name="connsiteY42" fmla="*/ 780603 h 1329953"/>
                <a:gd name="connsiteX43" fmla="*/ 28944 w 549346"/>
                <a:gd name="connsiteY43" fmla="*/ 809549 h 1329953"/>
                <a:gd name="connsiteX44" fmla="*/ 0 w 549346"/>
                <a:gd name="connsiteY44" fmla="*/ 1069747 h 1329953"/>
                <a:gd name="connsiteX45" fmla="*/ 0 w 549346"/>
                <a:gd name="connsiteY45" fmla="*/ 1040803 h 1329953"/>
                <a:gd name="connsiteX46" fmla="*/ 28944 w 549346"/>
                <a:gd name="connsiteY46" fmla="*/ 1040803 h 1329953"/>
                <a:gd name="connsiteX47" fmla="*/ 28944 w 549346"/>
                <a:gd name="connsiteY47" fmla="*/ 1069747 h 1329953"/>
                <a:gd name="connsiteX48" fmla="*/ 0 w 549346"/>
                <a:gd name="connsiteY48" fmla="*/ 1329947 h 1329953"/>
                <a:gd name="connsiteX49" fmla="*/ 0 w 549346"/>
                <a:gd name="connsiteY49" fmla="*/ 1301003 h 1329953"/>
                <a:gd name="connsiteX50" fmla="*/ 28944 w 549346"/>
                <a:gd name="connsiteY50" fmla="*/ 1301003 h 1329953"/>
                <a:gd name="connsiteX51" fmla="*/ 28944 w 549346"/>
                <a:gd name="connsiteY51" fmla="*/ 1329947 h 1329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549346" h="1329953">
                  <a:moveTo>
                    <a:pt x="520400" y="28951"/>
                  </a:moveTo>
                  <a:lnTo>
                    <a:pt x="520400" y="7"/>
                  </a:lnTo>
                  <a:lnTo>
                    <a:pt x="549346" y="7"/>
                  </a:lnTo>
                  <a:lnTo>
                    <a:pt x="549346" y="28951"/>
                  </a:lnTo>
                  <a:close/>
                  <a:moveTo>
                    <a:pt x="520400" y="289151"/>
                  </a:moveTo>
                  <a:lnTo>
                    <a:pt x="520400" y="260207"/>
                  </a:lnTo>
                  <a:lnTo>
                    <a:pt x="549346" y="260207"/>
                  </a:lnTo>
                  <a:lnTo>
                    <a:pt x="549346" y="289151"/>
                  </a:lnTo>
                  <a:close/>
                  <a:moveTo>
                    <a:pt x="520400" y="549351"/>
                  </a:moveTo>
                  <a:lnTo>
                    <a:pt x="520400" y="520407"/>
                  </a:lnTo>
                  <a:lnTo>
                    <a:pt x="549346" y="520407"/>
                  </a:lnTo>
                  <a:lnTo>
                    <a:pt x="549346" y="549351"/>
                  </a:lnTo>
                  <a:close/>
                  <a:moveTo>
                    <a:pt x="520400" y="809555"/>
                  </a:moveTo>
                  <a:lnTo>
                    <a:pt x="520400" y="780609"/>
                  </a:lnTo>
                  <a:lnTo>
                    <a:pt x="549346" y="780609"/>
                  </a:lnTo>
                  <a:lnTo>
                    <a:pt x="549346" y="809555"/>
                  </a:lnTo>
                  <a:close/>
                  <a:moveTo>
                    <a:pt x="520400" y="1069753"/>
                  </a:moveTo>
                  <a:lnTo>
                    <a:pt x="520400" y="1040809"/>
                  </a:lnTo>
                  <a:lnTo>
                    <a:pt x="549346" y="1040809"/>
                  </a:lnTo>
                  <a:lnTo>
                    <a:pt x="549346" y="1069753"/>
                  </a:lnTo>
                  <a:close/>
                  <a:moveTo>
                    <a:pt x="520400" y="1329953"/>
                  </a:moveTo>
                  <a:lnTo>
                    <a:pt x="520400" y="1301009"/>
                  </a:lnTo>
                  <a:lnTo>
                    <a:pt x="549346" y="1301009"/>
                  </a:lnTo>
                  <a:lnTo>
                    <a:pt x="549346" y="1329953"/>
                  </a:lnTo>
                  <a:close/>
                  <a:moveTo>
                    <a:pt x="260201" y="28949"/>
                  </a:moveTo>
                  <a:lnTo>
                    <a:pt x="260201" y="3"/>
                  </a:lnTo>
                  <a:lnTo>
                    <a:pt x="289145" y="3"/>
                  </a:lnTo>
                  <a:lnTo>
                    <a:pt x="289145" y="28949"/>
                  </a:lnTo>
                  <a:close/>
                  <a:moveTo>
                    <a:pt x="0" y="28947"/>
                  </a:moveTo>
                  <a:lnTo>
                    <a:pt x="0" y="0"/>
                  </a:lnTo>
                  <a:lnTo>
                    <a:pt x="28944" y="0"/>
                  </a:lnTo>
                  <a:lnTo>
                    <a:pt x="28944" y="28947"/>
                  </a:lnTo>
                  <a:close/>
                  <a:moveTo>
                    <a:pt x="0" y="289147"/>
                  </a:moveTo>
                  <a:lnTo>
                    <a:pt x="0" y="260203"/>
                  </a:lnTo>
                  <a:lnTo>
                    <a:pt x="28944" y="260203"/>
                  </a:lnTo>
                  <a:lnTo>
                    <a:pt x="28944" y="289147"/>
                  </a:lnTo>
                  <a:close/>
                  <a:moveTo>
                    <a:pt x="0" y="549347"/>
                  </a:moveTo>
                  <a:lnTo>
                    <a:pt x="0" y="520403"/>
                  </a:lnTo>
                  <a:lnTo>
                    <a:pt x="28944" y="520403"/>
                  </a:lnTo>
                  <a:lnTo>
                    <a:pt x="28944" y="549347"/>
                  </a:lnTo>
                  <a:close/>
                  <a:moveTo>
                    <a:pt x="0" y="809549"/>
                  </a:moveTo>
                  <a:lnTo>
                    <a:pt x="0" y="780603"/>
                  </a:lnTo>
                  <a:lnTo>
                    <a:pt x="28944" y="780603"/>
                  </a:lnTo>
                  <a:lnTo>
                    <a:pt x="28944" y="809549"/>
                  </a:lnTo>
                  <a:close/>
                  <a:moveTo>
                    <a:pt x="0" y="1069747"/>
                  </a:moveTo>
                  <a:lnTo>
                    <a:pt x="0" y="1040803"/>
                  </a:lnTo>
                  <a:lnTo>
                    <a:pt x="28944" y="1040803"/>
                  </a:lnTo>
                  <a:lnTo>
                    <a:pt x="28944" y="1069747"/>
                  </a:lnTo>
                  <a:close/>
                  <a:moveTo>
                    <a:pt x="0" y="1329947"/>
                  </a:moveTo>
                  <a:lnTo>
                    <a:pt x="0" y="1301003"/>
                  </a:lnTo>
                  <a:lnTo>
                    <a:pt x="28944" y="1301003"/>
                  </a:lnTo>
                  <a:lnTo>
                    <a:pt x="28944" y="1329947"/>
                  </a:lnTo>
                  <a:close/>
                </a:path>
              </a:pathLst>
            </a:custGeom>
            <a:solidFill>
              <a:schemeClr val="tx2">
                <a:alpha val="20000"/>
              </a:schemeClr>
            </a:solidFill>
            <a:ln w="10294"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 name="Freeform: Shape 26">
              <a:extLst>
                <a:ext uri="{FF2B5EF4-FFF2-40B4-BE49-F238E27FC236}">
                  <a16:creationId xmlns:a16="http://schemas.microsoft.com/office/drawing/2014/main" xmlns="" id="{71382546-D670-4A70-89F9-354396744765}"/>
                </a:ext>
              </a:extLst>
            </p:cNvPr>
            <p:cNvSpPr/>
            <p:nvPr userDrawn="1"/>
          </p:nvSpPr>
          <p:spPr>
            <a:xfrm rot="5400000">
              <a:off x="7380249" y="-145695"/>
              <a:ext cx="549346" cy="1329951"/>
            </a:xfrm>
            <a:custGeom>
              <a:avLst/>
              <a:gdLst>
                <a:gd name="connsiteX0" fmla="*/ 520400 w 549346"/>
                <a:gd name="connsiteY0" fmla="*/ 28950 h 1329951"/>
                <a:gd name="connsiteX1" fmla="*/ 520400 w 549346"/>
                <a:gd name="connsiteY1" fmla="*/ 5 h 1329951"/>
                <a:gd name="connsiteX2" fmla="*/ 549346 w 549346"/>
                <a:gd name="connsiteY2" fmla="*/ 5 h 1329951"/>
                <a:gd name="connsiteX3" fmla="*/ 549346 w 549346"/>
                <a:gd name="connsiteY3" fmla="*/ 28950 h 1329951"/>
                <a:gd name="connsiteX4" fmla="*/ 520400 w 549346"/>
                <a:gd name="connsiteY4" fmla="*/ 289149 h 1329951"/>
                <a:gd name="connsiteX5" fmla="*/ 520400 w 549346"/>
                <a:gd name="connsiteY5" fmla="*/ 260205 h 1329951"/>
                <a:gd name="connsiteX6" fmla="*/ 549346 w 549346"/>
                <a:gd name="connsiteY6" fmla="*/ 260205 h 1329951"/>
                <a:gd name="connsiteX7" fmla="*/ 549346 w 549346"/>
                <a:gd name="connsiteY7" fmla="*/ 289149 h 1329951"/>
                <a:gd name="connsiteX8" fmla="*/ 520400 w 549346"/>
                <a:gd name="connsiteY8" fmla="*/ 549350 h 1329951"/>
                <a:gd name="connsiteX9" fmla="*/ 520400 w 549346"/>
                <a:gd name="connsiteY9" fmla="*/ 520405 h 1329951"/>
                <a:gd name="connsiteX10" fmla="*/ 549346 w 549346"/>
                <a:gd name="connsiteY10" fmla="*/ 520405 h 1329951"/>
                <a:gd name="connsiteX11" fmla="*/ 549346 w 549346"/>
                <a:gd name="connsiteY11" fmla="*/ 549350 h 1329951"/>
                <a:gd name="connsiteX12" fmla="*/ 520400 w 549346"/>
                <a:gd name="connsiteY12" fmla="*/ 809553 h 1329951"/>
                <a:gd name="connsiteX13" fmla="*/ 520400 w 549346"/>
                <a:gd name="connsiteY13" fmla="*/ 780608 h 1329951"/>
                <a:gd name="connsiteX14" fmla="*/ 549346 w 549346"/>
                <a:gd name="connsiteY14" fmla="*/ 780608 h 1329951"/>
                <a:gd name="connsiteX15" fmla="*/ 549346 w 549346"/>
                <a:gd name="connsiteY15" fmla="*/ 809553 h 1329951"/>
                <a:gd name="connsiteX16" fmla="*/ 520400 w 549346"/>
                <a:gd name="connsiteY16" fmla="*/ 1069751 h 1329951"/>
                <a:gd name="connsiteX17" fmla="*/ 520400 w 549346"/>
                <a:gd name="connsiteY17" fmla="*/ 1040807 h 1329951"/>
                <a:gd name="connsiteX18" fmla="*/ 549346 w 549346"/>
                <a:gd name="connsiteY18" fmla="*/ 1040807 h 1329951"/>
                <a:gd name="connsiteX19" fmla="*/ 549346 w 549346"/>
                <a:gd name="connsiteY19" fmla="*/ 1069751 h 1329951"/>
                <a:gd name="connsiteX20" fmla="*/ 520400 w 549346"/>
                <a:gd name="connsiteY20" fmla="*/ 1329951 h 1329951"/>
                <a:gd name="connsiteX21" fmla="*/ 520400 w 549346"/>
                <a:gd name="connsiteY21" fmla="*/ 1301007 h 1329951"/>
                <a:gd name="connsiteX22" fmla="*/ 549346 w 549346"/>
                <a:gd name="connsiteY22" fmla="*/ 1301007 h 1329951"/>
                <a:gd name="connsiteX23" fmla="*/ 549346 w 549346"/>
                <a:gd name="connsiteY23" fmla="*/ 1329951 h 1329951"/>
                <a:gd name="connsiteX24" fmla="*/ 260201 w 549346"/>
                <a:gd name="connsiteY24" fmla="*/ 28947 h 1329951"/>
                <a:gd name="connsiteX25" fmla="*/ 260201 w 549346"/>
                <a:gd name="connsiteY25" fmla="*/ 2 h 1329951"/>
                <a:gd name="connsiteX26" fmla="*/ 289145 w 549346"/>
                <a:gd name="connsiteY26" fmla="*/ 2 h 1329951"/>
                <a:gd name="connsiteX27" fmla="*/ 289145 w 549346"/>
                <a:gd name="connsiteY27" fmla="*/ 28947 h 1329951"/>
                <a:gd name="connsiteX28" fmla="*/ 260201 w 549346"/>
                <a:gd name="connsiteY28" fmla="*/ 289147 h 1329951"/>
                <a:gd name="connsiteX29" fmla="*/ 260201 w 549346"/>
                <a:gd name="connsiteY29" fmla="*/ 260203 h 1329951"/>
                <a:gd name="connsiteX30" fmla="*/ 289145 w 549346"/>
                <a:gd name="connsiteY30" fmla="*/ 260203 h 1329951"/>
                <a:gd name="connsiteX31" fmla="*/ 289145 w 549346"/>
                <a:gd name="connsiteY31" fmla="*/ 289147 h 1329951"/>
                <a:gd name="connsiteX32" fmla="*/ 260201 w 549346"/>
                <a:gd name="connsiteY32" fmla="*/ 549348 h 1329951"/>
                <a:gd name="connsiteX33" fmla="*/ 260201 w 549346"/>
                <a:gd name="connsiteY33" fmla="*/ 520403 h 1329951"/>
                <a:gd name="connsiteX34" fmla="*/ 289145 w 549346"/>
                <a:gd name="connsiteY34" fmla="*/ 520403 h 1329951"/>
                <a:gd name="connsiteX35" fmla="*/ 289145 w 549346"/>
                <a:gd name="connsiteY35" fmla="*/ 549348 h 1329951"/>
                <a:gd name="connsiteX36" fmla="*/ 260201 w 549346"/>
                <a:gd name="connsiteY36" fmla="*/ 809551 h 1329951"/>
                <a:gd name="connsiteX37" fmla="*/ 260201 w 549346"/>
                <a:gd name="connsiteY37" fmla="*/ 780605 h 1329951"/>
                <a:gd name="connsiteX38" fmla="*/ 289145 w 549346"/>
                <a:gd name="connsiteY38" fmla="*/ 780605 h 1329951"/>
                <a:gd name="connsiteX39" fmla="*/ 289145 w 549346"/>
                <a:gd name="connsiteY39" fmla="*/ 809551 h 1329951"/>
                <a:gd name="connsiteX40" fmla="*/ 260201 w 549346"/>
                <a:gd name="connsiteY40" fmla="*/ 1069748 h 1329951"/>
                <a:gd name="connsiteX41" fmla="*/ 260201 w 549346"/>
                <a:gd name="connsiteY41" fmla="*/ 1040804 h 1329951"/>
                <a:gd name="connsiteX42" fmla="*/ 289145 w 549346"/>
                <a:gd name="connsiteY42" fmla="*/ 1040804 h 1329951"/>
                <a:gd name="connsiteX43" fmla="*/ 289145 w 549346"/>
                <a:gd name="connsiteY43" fmla="*/ 1069748 h 1329951"/>
                <a:gd name="connsiteX44" fmla="*/ 260201 w 549346"/>
                <a:gd name="connsiteY44" fmla="*/ 1329948 h 1329951"/>
                <a:gd name="connsiteX45" fmla="*/ 260201 w 549346"/>
                <a:gd name="connsiteY45" fmla="*/ 1301004 h 1329951"/>
                <a:gd name="connsiteX46" fmla="*/ 289145 w 549346"/>
                <a:gd name="connsiteY46" fmla="*/ 1301004 h 1329951"/>
                <a:gd name="connsiteX47" fmla="*/ 289145 w 549346"/>
                <a:gd name="connsiteY47" fmla="*/ 1329948 h 1329951"/>
                <a:gd name="connsiteX48" fmla="*/ 0 w 549346"/>
                <a:gd name="connsiteY48" fmla="*/ 28945 h 1329951"/>
                <a:gd name="connsiteX49" fmla="*/ 0 w 549346"/>
                <a:gd name="connsiteY49" fmla="*/ 0 h 1329951"/>
                <a:gd name="connsiteX50" fmla="*/ 28944 w 549346"/>
                <a:gd name="connsiteY50" fmla="*/ 0 h 1329951"/>
                <a:gd name="connsiteX51" fmla="*/ 28944 w 549346"/>
                <a:gd name="connsiteY51" fmla="*/ 28945 h 1329951"/>
                <a:gd name="connsiteX52" fmla="*/ 0 w 549346"/>
                <a:gd name="connsiteY52" fmla="*/ 289145 h 1329951"/>
                <a:gd name="connsiteX53" fmla="*/ 0 w 549346"/>
                <a:gd name="connsiteY53" fmla="*/ 260201 h 1329951"/>
                <a:gd name="connsiteX54" fmla="*/ 28944 w 549346"/>
                <a:gd name="connsiteY54" fmla="*/ 260201 h 1329951"/>
                <a:gd name="connsiteX55" fmla="*/ 28944 w 549346"/>
                <a:gd name="connsiteY55" fmla="*/ 289145 h 1329951"/>
                <a:gd name="connsiteX56" fmla="*/ 0 w 549346"/>
                <a:gd name="connsiteY56" fmla="*/ 549346 h 1329951"/>
                <a:gd name="connsiteX57" fmla="*/ 0 w 549346"/>
                <a:gd name="connsiteY57" fmla="*/ 520401 h 1329951"/>
                <a:gd name="connsiteX58" fmla="*/ 28944 w 549346"/>
                <a:gd name="connsiteY58" fmla="*/ 520401 h 1329951"/>
                <a:gd name="connsiteX59" fmla="*/ 28944 w 549346"/>
                <a:gd name="connsiteY59" fmla="*/ 549346 h 1329951"/>
                <a:gd name="connsiteX60" fmla="*/ 0 w 549346"/>
                <a:gd name="connsiteY60" fmla="*/ 809547 h 1329951"/>
                <a:gd name="connsiteX61" fmla="*/ 0 w 549346"/>
                <a:gd name="connsiteY61" fmla="*/ 780602 h 1329951"/>
                <a:gd name="connsiteX62" fmla="*/ 28944 w 549346"/>
                <a:gd name="connsiteY62" fmla="*/ 780602 h 1329951"/>
                <a:gd name="connsiteX63" fmla="*/ 28944 w 549346"/>
                <a:gd name="connsiteY63" fmla="*/ 809547 h 1329951"/>
                <a:gd name="connsiteX64" fmla="*/ 0 w 549346"/>
                <a:gd name="connsiteY64" fmla="*/ 1069746 h 1329951"/>
                <a:gd name="connsiteX65" fmla="*/ 0 w 549346"/>
                <a:gd name="connsiteY65" fmla="*/ 1040802 h 1329951"/>
                <a:gd name="connsiteX66" fmla="*/ 28944 w 549346"/>
                <a:gd name="connsiteY66" fmla="*/ 1040802 h 1329951"/>
                <a:gd name="connsiteX67" fmla="*/ 28944 w 549346"/>
                <a:gd name="connsiteY67" fmla="*/ 1069746 h 1329951"/>
                <a:gd name="connsiteX68" fmla="*/ 0 w 549346"/>
                <a:gd name="connsiteY68" fmla="*/ 1329946 h 1329951"/>
                <a:gd name="connsiteX69" fmla="*/ 0 w 549346"/>
                <a:gd name="connsiteY69" fmla="*/ 1301002 h 1329951"/>
                <a:gd name="connsiteX70" fmla="*/ 28944 w 549346"/>
                <a:gd name="connsiteY70" fmla="*/ 1301002 h 1329951"/>
                <a:gd name="connsiteX71" fmla="*/ 28944 w 549346"/>
                <a:gd name="connsiteY71" fmla="*/ 1329946 h 1329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549346" h="1329951">
                  <a:moveTo>
                    <a:pt x="520400" y="28950"/>
                  </a:moveTo>
                  <a:lnTo>
                    <a:pt x="520400" y="5"/>
                  </a:lnTo>
                  <a:lnTo>
                    <a:pt x="549346" y="5"/>
                  </a:lnTo>
                  <a:lnTo>
                    <a:pt x="549346" y="28950"/>
                  </a:lnTo>
                  <a:close/>
                  <a:moveTo>
                    <a:pt x="520400" y="289149"/>
                  </a:moveTo>
                  <a:lnTo>
                    <a:pt x="520400" y="260205"/>
                  </a:lnTo>
                  <a:lnTo>
                    <a:pt x="549346" y="260205"/>
                  </a:lnTo>
                  <a:lnTo>
                    <a:pt x="549346" y="289149"/>
                  </a:lnTo>
                  <a:close/>
                  <a:moveTo>
                    <a:pt x="520400" y="549350"/>
                  </a:moveTo>
                  <a:lnTo>
                    <a:pt x="520400" y="520405"/>
                  </a:lnTo>
                  <a:lnTo>
                    <a:pt x="549346" y="520405"/>
                  </a:lnTo>
                  <a:lnTo>
                    <a:pt x="549346" y="549350"/>
                  </a:lnTo>
                  <a:close/>
                  <a:moveTo>
                    <a:pt x="520400" y="809553"/>
                  </a:moveTo>
                  <a:lnTo>
                    <a:pt x="520400" y="780608"/>
                  </a:lnTo>
                  <a:lnTo>
                    <a:pt x="549346" y="780608"/>
                  </a:lnTo>
                  <a:lnTo>
                    <a:pt x="549346" y="809553"/>
                  </a:lnTo>
                  <a:close/>
                  <a:moveTo>
                    <a:pt x="520400" y="1069751"/>
                  </a:moveTo>
                  <a:lnTo>
                    <a:pt x="520400" y="1040807"/>
                  </a:lnTo>
                  <a:lnTo>
                    <a:pt x="549346" y="1040807"/>
                  </a:lnTo>
                  <a:lnTo>
                    <a:pt x="549346" y="1069751"/>
                  </a:lnTo>
                  <a:close/>
                  <a:moveTo>
                    <a:pt x="520400" y="1329951"/>
                  </a:moveTo>
                  <a:lnTo>
                    <a:pt x="520400" y="1301007"/>
                  </a:lnTo>
                  <a:lnTo>
                    <a:pt x="549346" y="1301007"/>
                  </a:lnTo>
                  <a:lnTo>
                    <a:pt x="549346" y="1329951"/>
                  </a:lnTo>
                  <a:close/>
                  <a:moveTo>
                    <a:pt x="260201" y="28947"/>
                  </a:moveTo>
                  <a:lnTo>
                    <a:pt x="260201" y="2"/>
                  </a:lnTo>
                  <a:lnTo>
                    <a:pt x="289145" y="2"/>
                  </a:lnTo>
                  <a:lnTo>
                    <a:pt x="289145" y="28947"/>
                  </a:lnTo>
                  <a:close/>
                  <a:moveTo>
                    <a:pt x="260201" y="289147"/>
                  </a:moveTo>
                  <a:lnTo>
                    <a:pt x="260201" y="260203"/>
                  </a:lnTo>
                  <a:lnTo>
                    <a:pt x="289145" y="260203"/>
                  </a:lnTo>
                  <a:lnTo>
                    <a:pt x="289145" y="289147"/>
                  </a:lnTo>
                  <a:close/>
                  <a:moveTo>
                    <a:pt x="260201" y="549348"/>
                  </a:moveTo>
                  <a:lnTo>
                    <a:pt x="260201" y="520403"/>
                  </a:lnTo>
                  <a:lnTo>
                    <a:pt x="289145" y="520403"/>
                  </a:lnTo>
                  <a:lnTo>
                    <a:pt x="289145" y="549348"/>
                  </a:lnTo>
                  <a:close/>
                  <a:moveTo>
                    <a:pt x="260201" y="809551"/>
                  </a:moveTo>
                  <a:lnTo>
                    <a:pt x="260201" y="780605"/>
                  </a:lnTo>
                  <a:lnTo>
                    <a:pt x="289145" y="780605"/>
                  </a:lnTo>
                  <a:lnTo>
                    <a:pt x="289145" y="809551"/>
                  </a:lnTo>
                  <a:close/>
                  <a:moveTo>
                    <a:pt x="260201" y="1069748"/>
                  </a:moveTo>
                  <a:lnTo>
                    <a:pt x="260201" y="1040804"/>
                  </a:lnTo>
                  <a:lnTo>
                    <a:pt x="289145" y="1040804"/>
                  </a:lnTo>
                  <a:lnTo>
                    <a:pt x="289145" y="1069748"/>
                  </a:lnTo>
                  <a:close/>
                  <a:moveTo>
                    <a:pt x="260201" y="1329948"/>
                  </a:moveTo>
                  <a:lnTo>
                    <a:pt x="260201" y="1301004"/>
                  </a:lnTo>
                  <a:lnTo>
                    <a:pt x="289145" y="1301004"/>
                  </a:lnTo>
                  <a:lnTo>
                    <a:pt x="289145" y="1329948"/>
                  </a:lnTo>
                  <a:close/>
                  <a:moveTo>
                    <a:pt x="0" y="28945"/>
                  </a:moveTo>
                  <a:lnTo>
                    <a:pt x="0" y="0"/>
                  </a:lnTo>
                  <a:lnTo>
                    <a:pt x="28944" y="0"/>
                  </a:lnTo>
                  <a:lnTo>
                    <a:pt x="28944" y="28945"/>
                  </a:lnTo>
                  <a:close/>
                  <a:moveTo>
                    <a:pt x="0" y="289145"/>
                  </a:moveTo>
                  <a:lnTo>
                    <a:pt x="0" y="260201"/>
                  </a:lnTo>
                  <a:lnTo>
                    <a:pt x="28944" y="260201"/>
                  </a:lnTo>
                  <a:lnTo>
                    <a:pt x="28944" y="289145"/>
                  </a:lnTo>
                  <a:close/>
                  <a:moveTo>
                    <a:pt x="0" y="549346"/>
                  </a:moveTo>
                  <a:lnTo>
                    <a:pt x="0" y="520401"/>
                  </a:lnTo>
                  <a:lnTo>
                    <a:pt x="28944" y="520401"/>
                  </a:lnTo>
                  <a:lnTo>
                    <a:pt x="28944" y="549346"/>
                  </a:lnTo>
                  <a:close/>
                  <a:moveTo>
                    <a:pt x="0" y="809547"/>
                  </a:moveTo>
                  <a:lnTo>
                    <a:pt x="0" y="780602"/>
                  </a:lnTo>
                  <a:lnTo>
                    <a:pt x="28944" y="780602"/>
                  </a:lnTo>
                  <a:lnTo>
                    <a:pt x="28944" y="809547"/>
                  </a:lnTo>
                  <a:close/>
                  <a:moveTo>
                    <a:pt x="0" y="1069746"/>
                  </a:moveTo>
                  <a:lnTo>
                    <a:pt x="0" y="1040802"/>
                  </a:lnTo>
                  <a:lnTo>
                    <a:pt x="28944" y="1040802"/>
                  </a:lnTo>
                  <a:lnTo>
                    <a:pt x="28944" y="1069746"/>
                  </a:lnTo>
                  <a:close/>
                  <a:moveTo>
                    <a:pt x="0" y="1329946"/>
                  </a:moveTo>
                  <a:lnTo>
                    <a:pt x="0" y="1301002"/>
                  </a:lnTo>
                  <a:lnTo>
                    <a:pt x="28944" y="1301002"/>
                  </a:lnTo>
                  <a:lnTo>
                    <a:pt x="28944" y="1329946"/>
                  </a:lnTo>
                  <a:close/>
                </a:path>
              </a:pathLst>
            </a:custGeom>
            <a:solidFill>
              <a:schemeClr val="tx2">
                <a:alpha val="20000"/>
              </a:schemeClr>
            </a:solidFill>
            <a:ln w="10294"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 name="Freeform: Shape 27">
              <a:extLst>
                <a:ext uri="{FF2B5EF4-FFF2-40B4-BE49-F238E27FC236}">
                  <a16:creationId xmlns:a16="http://schemas.microsoft.com/office/drawing/2014/main" xmlns="" id="{1002DD15-AFAC-4EFB-A129-2542BC5F5194}"/>
                </a:ext>
              </a:extLst>
            </p:cNvPr>
            <p:cNvSpPr/>
            <p:nvPr userDrawn="1"/>
          </p:nvSpPr>
          <p:spPr>
            <a:xfrm rot="5400000">
              <a:off x="8941015" y="-145695"/>
              <a:ext cx="549346" cy="1329951"/>
            </a:xfrm>
            <a:custGeom>
              <a:avLst/>
              <a:gdLst>
                <a:gd name="connsiteX0" fmla="*/ 520400 w 549346"/>
                <a:gd name="connsiteY0" fmla="*/ 28950 h 1329951"/>
                <a:gd name="connsiteX1" fmla="*/ 520400 w 549346"/>
                <a:gd name="connsiteY1" fmla="*/ 5 h 1329951"/>
                <a:gd name="connsiteX2" fmla="*/ 549346 w 549346"/>
                <a:gd name="connsiteY2" fmla="*/ 5 h 1329951"/>
                <a:gd name="connsiteX3" fmla="*/ 549346 w 549346"/>
                <a:gd name="connsiteY3" fmla="*/ 28950 h 1329951"/>
                <a:gd name="connsiteX4" fmla="*/ 520400 w 549346"/>
                <a:gd name="connsiteY4" fmla="*/ 289149 h 1329951"/>
                <a:gd name="connsiteX5" fmla="*/ 520400 w 549346"/>
                <a:gd name="connsiteY5" fmla="*/ 260205 h 1329951"/>
                <a:gd name="connsiteX6" fmla="*/ 549346 w 549346"/>
                <a:gd name="connsiteY6" fmla="*/ 260205 h 1329951"/>
                <a:gd name="connsiteX7" fmla="*/ 549346 w 549346"/>
                <a:gd name="connsiteY7" fmla="*/ 289149 h 1329951"/>
                <a:gd name="connsiteX8" fmla="*/ 520400 w 549346"/>
                <a:gd name="connsiteY8" fmla="*/ 549350 h 1329951"/>
                <a:gd name="connsiteX9" fmla="*/ 520400 w 549346"/>
                <a:gd name="connsiteY9" fmla="*/ 520405 h 1329951"/>
                <a:gd name="connsiteX10" fmla="*/ 549346 w 549346"/>
                <a:gd name="connsiteY10" fmla="*/ 520405 h 1329951"/>
                <a:gd name="connsiteX11" fmla="*/ 549346 w 549346"/>
                <a:gd name="connsiteY11" fmla="*/ 549350 h 1329951"/>
                <a:gd name="connsiteX12" fmla="*/ 520400 w 549346"/>
                <a:gd name="connsiteY12" fmla="*/ 809553 h 1329951"/>
                <a:gd name="connsiteX13" fmla="*/ 520400 w 549346"/>
                <a:gd name="connsiteY13" fmla="*/ 780608 h 1329951"/>
                <a:gd name="connsiteX14" fmla="*/ 549346 w 549346"/>
                <a:gd name="connsiteY14" fmla="*/ 780608 h 1329951"/>
                <a:gd name="connsiteX15" fmla="*/ 549346 w 549346"/>
                <a:gd name="connsiteY15" fmla="*/ 809553 h 1329951"/>
                <a:gd name="connsiteX16" fmla="*/ 520400 w 549346"/>
                <a:gd name="connsiteY16" fmla="*/ 1069751 h 1329951"/>
                <a:gd name="connsiteX17" fmla="*/ 520400 w 549346"/>
                <a:gd name="connsiteY17" fmla="*/ 1040807 h 1329951"/>
                <a:gd name="connsiteX18" fmla="*/ 549346 w 549346"/>
                <a:gd name="connsiteY18" fmla="*/ 1040807 h 1329951"/>
                <a:gd name="connsiteX19" fmla="*/ 549346 w 549346"/>
                <a:gd name="connsiteY19" fmla="*/ 1069751 h 1329951"/>
                <a:gd name="connsiteX20" fmla="*/ 520400 w 549346"/>
                <a:gd name="connsiteY20" fmla="*/ 1329951 h 1329951"/>
                <a:gd name="connsiteX21" fmla="*/ 520400 w 549346"/>
                <a:gd name="connsiteY21" fmla="*/ 1301007 h 1329951"/>
                <a:gd name="connsiteX22" fmla="*/ 549346 w 549346"/>
                <a:gd name="connsiteY22" fmla="*/ 1301007 h 1329951"/>
                <a:gd name="connsiteX23" fmla="*/ 549346 w 549346"/>
                <a:gd name="connsiteY23" fmla="*/ 1329951 h 1329951"/>
                <a:gd name="connsiteX24" fmla="*/ 260201 w 549346"/>
                <a:gd name="connsiteY24" fmla="*/ 28947 h 1329951"/>
                <a:gd name="connsiteX25" fmla="*/ 260201 w 549346"/>
                <a:gd name="connsiteY25" fmla="*/ 2 h 1329951"/>
                <a:gd name="connsiteX26" fmla="*/ 289145 w 549346"/>
                <a:gd name="connsiteY26" fmla="*/ 2 h 1329951"/>
                <a:gd name="connsiteX27" fmla="*/ 289145 w 549346"/>
                <a:gd name="connsiteY27" fmla="*/ 28947 h 1329951"/>
                <a:gd name="connsiteX28" fmla="*/ 260201 w 549346"/>
                <a:gd name="connsiteY28" fmla="*/ 289147 h 1329951"/>
                <a:gd name="connsiteX29" fmla="*/ 260201 w 549346"/>
                <a:gd name="connsiteY29" fmla="*/ 260203 h 1329951"/>
                <a:gd name="connsiteX30" fmla="*/ 289145 w 549346"/>
                <a:gd name="connsiteY30" fmla="*/ 260203 h 1329951"/>
                <a:gd name="connsiteX31" fmla="*/ 289145 w 549346"/>
                <a:gd name="connsiteY31" fmla="*/ 289147 h 1329951"/>
                <a:gd name="connsiteX32" fmla="*/ 260201 w 549346"/>
                <a:gd name="connsiteY32" fmla="*/ 549348 h 1329951"/>
                <a:gd name="connsiteX33" fmla="*/ 260201 w 549346"/>
                <a:gd name="connsiteY33" fmla="*/ 520403 h 1329951"/>
                <a:gd name="connsiteX34" fmla="*/ 289145 w 549346"/>
                <a:gd name="connsiteY34" fmla="*/ 520403 h 1329951"/>
                <a:gd name="connsiteX35" fmla="*/ 289145 w 549346"/>
                <a:gd name="connsiteY35" fmla="*/ 549348 h 1329951"/>
                <a:gd name="connsiteX36" fmla="*/ 260201 w 549346"/>
                <a:gd name="connsiteY36" fmla="*/ 809551 h 1329951"/>
                <a:gd name="connsiteX37" fmla="*/ 260201 w 549346"/>
                <a:gd name="connsiteY37" fmla="*/ 780605 h 1329951"/>
                <a:gd name="connsiteX38" fmla="*/ 289145 w 549346"/>
                <a:gd name="connsiteY38" fmla="*/ 780605 h 1329951"/>
                <a:gd name="connsiteX39" fmla="*/ 289145 w 549346"/>
                <a:gd name="connsiteY39" fmla="*/ 809551 h 1329951"/>
                <a:gd name="connsiteX40" fmla="*/ 260201 w 549346"/>
                <a:gd name="connsiteY40" fmla="*/ 1069748 h 1329951"/>
                <a:gd name="connsiteX41" fmla="*/ 260201 w 549346"/>
                <a:gd name="connsiteY41" fmla="*/ 1040804 h 1329951"/>
                <a:gd name="connsiteX42" fmla="*/ 289145 w 549346"/>
                <a:gd name="connsiteY42" fmla="*/ 1040804 h 1329951"/>
                <a:gd name="connsiteX43" fmla="*/ 289145 w 549346"/>
                <a:gd name="connsiteY43" fmla="*/ 1069748 h 1329951"/>
                <a:gd name="connsiteX44" fmla="*/ 260201 w 549346"/>
                <a:gd name="connsiteY44" fmla="*/ 1329948 h 1329951"/>
                <a:gd name="connsiteX45" fmla="*/ 260201 w 549346"/>
                <a:gd name="connsiteY45" fmla="*/ 1301004 h 1329951"/>
                <a:gd name="connsiteX46" fmla="*/ 289145 w 549346"/>
                <a:gd name="connsiteY46" fmla="*/ 1301004 h 1329951"/>
                <a:gd name="connsiteX47" fmla="*/ 289145 w 549346"/>
                <a:gd name="connsiteY47" fmla="*/ 1329948 h 1329951"/>
                <a:gd name="connsiteX48" fmla="*/ 0 w 549346"/>
                <a:gd name="connsiteY48" fmla="*/ 28945 h 1329951"/>
                <a:gd name="connsiteX49" fmla="*/ 0 w 549346"/>
                <a:gd name="connsiteY49" fmla="*/ 0 h 1329951"/>
                <a:gd name="connsiteX50" fmla="*/ 28944 w 549346"/>
                <a:gd name="connsiteY50" fmla="*/ 0 h 1329951"/>
                <a:gd name="connsiteX51" fmla="*/ 28944 w 549346"/>
                <a:gd name="connsiteY51" fmla="*/ 28945 h 1329951"/>
                <a:gd name="connsiteX52" fmla="*/ 0 w 549346"/>
                <a:gd name="connsiteY52" fmla="*/ 289145 h 1329951"/>
                <a:gd name="connsiteX53" fmla="*/ 0 w 549346"/>
                <a:gd name="connsiteY53" fmla="*/ 260201 h 1329951"/>
                <a:gd name="connsiteX54" fmla="*/ 28944 w 549346"/>
                <a:gd name="connsiteY54" fmla="*/ 260201 h 1329951"/>
                <a:gd name="connsiteX55" fmla="*/ 28944 w 549346"/>
                <a:gd name="connsiteY55" fmla="*/ 289145 h 1329951"/>
                <a:gd name="connsiteX56" fmla="*/ 0 w 549346"/>
                <a:gd name="connsiteY56" fmla="*/ 549346 h 1329951"/>
                <a:gd name="connsiteX57" fmla="*/ 0 w 549346"/>
                <a:gd name="connsiteY57" fmla="*/ 520401 h 1329951"/>
                <a:gd name="connsiteX58" fmla="*/ 28944 w 549346"/>
                <a:gd name="connsiteY58" fmla="*/ 520401 h 1329951"/>
                <a:gd name="connsiteX59" fmla="*/ 28944 w 549346"/>
                <a:gd name="connsiteY59" fmla="*/ 549346 h 1329951"/>
                <a:gd name="connsiteX60" fmla="*/ 0 w 549346"/>
                <a:gd name="connsiteY60" fmla="*/ 809547 h 1329951"/>
                <a:gd name="connsiteX61" fmla="*/ 0 w 549346"/>
                <a:gd name="connsiteY61" fmla="*/ 780602 h 1329951"/>
                <a:gd name="connsiteX62" fmla="*/ 28944 w 549346"/>
                <a:gd name="connsiteY62" fmla="*/ 780602 h 1329951"/>
                <a:gd name="connsiteX63" fmla="*/ 28944 w 549346"/>
                <a:gd name="connsiteY63" fmla="*/ 809547 h 1329951"/>
                <a:gd name="connsiteX64" fmla="*/ 0 w 549346"/>
                <a:gd name="connsiteY64" fmla="*/ 1069746 h 1329951"/>
                <a:gd name="connsiteX65" fmla="*/ 0 w 549346"/>
                <a:gd name="connsiteY65" fmla="*/ 1040802 h 1329951"/>
                <a:gd name="connsiteX66" fmla="*/ 28944 w 549346"/>
                <a:gd name="connsiteY66" fmla="*/ 1040802 h 1329951"/>
                <a:gd name="connsiteX67" fmla="*/ 28944 w 549346"/>
                <a:gd name="connsiteY67" fmla="*/ 1069746 h 1329951"/>
                <a:gd name="connsiteX68" fmla="*/ 0 w 549346"/>
                <a:gd name="connsiteY68" fmla="*/ 1329946 h 1329951"/>
                <a:gd name="connsiteX69" fmla="*/ 0 w 549346"/>
                <a:gd name="connsiteY69" fmla="*/ 1301002 h 1329951"/>
                <a:gd name="connsiteX70" fmla="*/ 28944 w 549346"/>
                <a:gd name="connsiteY70" fmla="*/ 1301002 h 1329951"/>
                <a:gd name="connsiteX71" fmla="*/ 28944 w 549346"/>
                <a:gd name="connsiteY71" fmla="*/ 1329946 h 1329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549346" h="1329951">
                  <a:moveTo>
                    <a:pt x="520400" y="28950"/>
                  </a:moveTo>
                  <a:lnTo>
                    <a:pt x="520400" y="5"/>
                  </a:lnTo>
                  <a:lnTo>
                    <a:pt x="549346" y="5"/>
                  </a:lnTo>
                  <a:lnTo>
                    <a:pt x="549346" y="28950"/>
                  </a:lnTo>
                  <a:close/>
                  <a:moveTo>
                    <a:pt x="520400" y="289149"/>
                  </a:moveTo>
                  <a:lnTo>
                    <a:pt x="520400" y="260205"/>
                  </a:lnTo>
                  <a:lnTo>
                    <a:pt x="549346" y="260205"/>
                  </a:lnTo>
                  <a:lnTo>
                    <a:pt x="549346" y="289149"/>
                  </a:lnTo>
                  <a:close/>
                  <a:moveTo>
                    <a:pt x="520400" y="549350"/>
                  </a:moveTo>
                  <a:lnTo>
                    <a:pt x="520400" y="520405"/>
                  </a:lnTo>
                  <a:lnTo>
                    <a:pt x="549346" y="520405"/>
                  </a:lnTo>
                  <a:lnTo>
                    <a:pt x="549346" y="549350"/>
                  </a:lnTo>
                  <a:close/>
                  <a:moveTo>
                    <a:pt x="520400" y="809553"/>
                  </a:moveTo>
                  <a:lnTo>
                    <a:pt x="520400" y="780608"/>
                  </a:lnTo>
                  <a:lnTo>
                    <a:pt x="549346" y="780608"/>
                  </a:lnTo>
                  <a:lnTo>
                    <a:pt x="549346" y="809553"/>
                  </a:lnTo>
                  <a:close/>
                  <a:moveTo>
                    <a:pt x="520400" y="1069751"/>
                  </a:moveTo>
                  <a:lnTo>
                    <a:pt x="520400" y="1040807"/>
                  </a:lnTo>
                  <a:lnTo>
                    <a:pt x="549346" y="1040807"/>
                  </a:lnTo>
                  <a:lnTo>
                    <a:pt x="549346" y="1069751"/>
                  </a:lnTo>
                  <a:close/>
                  <a:moveTo>
                    <a:pt x="520400" y="1329951"/>
                  </a:moveTo>
                  <a:lnTo>
                    <a:pt x="520400" y="1301007"/>
                  </a:lnTo>
                  <a:lnTo>
                    <a:pt x="549346" y="1301007"/>
                  </a:lnTo>
                  <a:lnTo>
                    <a:pt x="549346" y="1329951"/>
                  </a:lnTo>
                  <a:close/>
                  <a:moveTo>
                    <a:pt x="260201" y="28947"/>
                  </a:moveTo>
                  <a:lnTo>
                    <a:pt x="260201" y="2"/>
                  </a:lnTo>
                  <a:lnTo>
                    <a:pt x="289145" y="2"/>
                  </a:lnTo>
                  <a:lnTo>
                    <a:pt x="289145" y="28947"/>
                  </a:lnTo>
                  <a:close/>
                  <a:moveTo>
                    <a:pt x="260201" y="289147"/>
                  </a:moveTo>
                  <a:lnTo>
                    <a:pt x="260201" y="260203"/>
                  </a:lnTo>
                  <a:lnTo>
                    <a:pt x="289145" y="260203"/>
                  </a:lnTo>
                  <a:lnTo>
                    <a:pt x="289145" y="289147"/>
                  </a:lnTo>
                  <a:close/>
                  <a:moveTo>
                    <a:pt x="260201" y="549348"/>
                  </a:moveTo>
                  <a:lnTo>
                    <a:pt x="260201" y="520403"/>
                  </a:lnTo>
                  <a:lnTo>
                    <a:pt x="289145" y="520403"/>
                  </a:lnTo>
                  <a:lnTo>
                    <a:pt x="289145" y="549348"/>
                  </a:lnTo>
                  <a:close/>
                  <a:moveTo>
                    <a:pt x="260201" y="809551"/>
                  </a:moveTo>
                  <a:lnTo>
                    <a:pt x="260201" y="780605"/>
                  </a:lnTo>
                  <a:lnTo>
                    <a:pt x="289145" y="780605"/>
                  </a:lnTo>
                  <a:lnTo>
                    <a:pt x="289145" y="809551"/>
                  </a:lnTo>
                  <a:close/>
                  <a:moveTo>
                    <a:pt x="260201" y="1069748"/>
                  </a:moveTo>
                  <a:lnTo>
                    <a:pt x="260201" y="1040804"/>
                  </a:lnTo>
                  <a:lnTo>
                    <a:pt x="289145" y="1040804"/>
                  </a:lnTo>
                  <a:lnTo>
                    <a:pt x="289145" y="1069748"/>
                  </a:lnTo>
                  <a:close/>
                  <a:moveTo>
                    <a:pt x="260201" y="1329948"/>
                  </a:moveTo>
                  <a:lnTo>
                    <a:pt x="260201" y="1301004"/>
                  </a:lnTo>
                  <a:lnTo>
                    <a:pt x="289145" y="1301004"/>
                  </a:lnTo>
                  <a:lnTo>
                    <a:pt x="289145" y="1329948"/>
                  </a:lnTo>
                  <a:close/>
                  <a:moveTo>
                    <a:pt x="0" y="28945"/>
                  </a:moveTo>
                  <a:lnTo>
                    <a:pt x="0" y="0"/>
                  </a:lnTo>
                  <a:lnTo>
                    <a:pt x="28944" y="0"/>
                  </a:lnTo>
                  <a:lnTo>
                    <a:pt x="28944" y="28945"/>
                  </a:lnTo>
                  <a:close/>
                  <a:moveTo>
                    <a:pt x="0" y="289145"/>
                  </a:moveTo>
                  <a:lnTo>
                    <a:pt x="0" y="260201"/>
                  </a:lnTo>
                  <a:lnTo>
                    <a:pt x="28944" y="260201"/>
                  </a:lnTo>
                  <a:lnTo>
                    <a:pt x="28944" y="289145"/>
                  </a:lnTo>
                  <a:close/>
                  <a:moveTo>
                    <a:pt x="0" y="549346"/>
                  </a:moveTo>
                  <a:lnTo>
                    <a:pt x="0" y="520401"/>
                  </a:lnTo>
                  <a:lnTo>
                    <a:pt x="28944" y="520401"/>
                  </a:lnTo>
                  <a:lnTo>
                    <a:pt x="28944" y="549346"/>
                  </a:lnTo>
                  <a:close/>
                  <a:moveTo>
                    <a:pt x="0" y="809547"/>
                  </a:moveTo>
                  <a:lnTo>
                    <a:pt x="0" y="780602"/>
                  </a:lnTo>
                  <a:lnTo>
                    <a:pt x="28944" y="780602"/>
                  </a:lnTo>
                  <a:lnTo>
                    <a:pt x="28944" y="809547"/>
                  </a:lnTo>
                  <a:close/>
                  <a:moveTo>
                    <a:pt x="0" y="1069746"/>
                  </a:moveTo>
                  <a:lnTo>
                    <a:pt x="0" y="1040802"/>
                  </a:lnTo>
                  <a:lnTo>
                    <a:pt x="28944" y="1040802"/>
                  </a:lnTo>
                  <a:lnTo>
                    <a:pt x="28944" y="1069746"/>
                  </a:lnTo>
                  <a:close/>
                  <a:moveTo>
                    <a:pt x="0" y="1329946"/>
                  </a:moveTo>
                  <a:lnTo>
                    <a:pt x="0" y="1301002"/>
                  </a:lnTo>
                  <a:lnTo>
                    <a:pt x="28944" y="1301002"/>
                  </a:lnTo>
                  <a:lnTo>
                    <a:pt x="28944" y="1329946"/>
                  </a:lnTo>
                  <a:close/>
                </a:path>
              </a:pathLst>
            </a:custGeom>
            <a:solidFill>
              <a:schemeClr val="tx2">
                <a:alpha val="20000"/>
              </a:schemeClr>
            </a:solidFill>
            <a:ln w="10294"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 name="Freeform: Shape 28">
              <a:extLst>
                <a:ext uri="{FF2B5EF4-FFF2-40B4-BE49-F238E27FC236}">
                  <a16:creationId xmlns:a16="http://schemas.microsoft.com/office/drawing/2014/main" xmlns="" id="{1B0AA9B6-AF3C-4AF7-B740-23F772726DF5}"/>
                </a:ext>
              </a:extLst>
            </p:cNvPr>
            <p:cNvSpPr/>
            <p:nvPr userDrawn="1"/>
          </p:nvSpPr>
          <p:spPr>
            <a:xfrm rot="5400000">
              <a:off x="9981382" y="374704"/>
              <a:ext cx="549346" cy="289153"/>
            </a:xfrm>
            <a:custGeom>
              <a:avLst/>
              <a:gdLst>
                <a:gd name="connsiteX0" fmla="*/ 520400 w 549346"/>
                <a:gd name="connsiteY0" fmla="*/ 28953 h 289153"/>
                <a:gd name="connsiteX1" fmla="*/ 520400 w 549346"/>
                <a:gd name="connsiteY1" fmla="*/ 9 h 289153"/>
                <a:gd name="connsiteX2" fmla="*/ 549346 w 549346"/>
                <a:gd name="connsiteY2" fmla="*/ 9 h 289153"/>
                <a:gd name="connsiteX3" fmla="*/ 549346 w 549346"/>
                <a:gd name="connsiteY3" fmla="*/ 28953 h 289153"/>
                <a:gd name="connsiteX4" fmla="*/ 520400 w 549346"/>
                <a:gd name="connsiteY4" fmla="*/ 289153 h 289153"/>
                <a:gd name="connsiteX5" fmla="*/ 520400 w 549346"/>
                <a:gd name="connsiteY5" fmla="*/ 260209 h 289153"/>
                <a:gd name="connsiteX6" fmla="*/ 549346 w 549346"/>
                <a:gd name="connsiteY6" fmla="*/ 260209 h 289153"/>
                <a:gd name="connsiteX7" fmla="*/ 549346 w 549346"/>
                <a:gd name="connsiteY7" fmla="*/ 289153 h 289153"/>
                <a:gd name="connsiteX8" fmla="*/ 260201 w 549346"/>
                <a:gd name="connsiteY8" fmla="*/ 289151 h 289153"/>
                <a:gd name="connsiteX9" fmla="*/ 260201 w 549346"/>
                <a:gd name="connsiteY9" fmla="*/ 260207 h 289153"/>
                <a:gd name="connsiteX10" fmla="*/ 289145 w 549346"/>
                <a:gd name="connsiteY10" fmla="*/ 260207 h 289153"/>
                <a:gd name="connsiteX11" fmla="*/ 289145 w 549346"/>
                <a:gd name="connsiteY11" fmla="*/ 289151 h 289153"/>
                <a:gd name="connsiteX12" fmla="*/ 0 w 549346"/>
                <a:gd name="connsiteY12" fmla="*/ 28949 h 289153"/>
                <a:gd name="connsiteX13" fmla="*/ 0 w 549346"/>
                <a:gd name="connsiteY13" fmla="*/ 0 h 289153"/>
                <a:gd name="connsiteX14" fmla="*/ 28944 w 549346"/>
                <a:gd name="connsiteY14" fmla="*/ 0 h 289153"/>
                <a:gd name="connsiteX15" fmla="*/ 28944 w 549346"/>
                <a:gd name="connsiteY15" fmla="*/ 28949 h 289153"/>
                <a:gd name="connsiteX16" fmla="*/ 0 w 549346"/>
                <a:gd name="connsiteY16" fmla="*/ 289149 h 289153"/>
                <a:gd name="connsiteX17" fmla="*/ 0 w 549346"/>
                <a:gd name="connsiteY17" fmla="*/ 260205 h 289153"/>
                <a:gd name="connsiteX18" fmla="*/ 28944 w 549346"/>
                <a:gd name="connsiteY18" fmla="*/ 260205 h 289153"/>
                <a:gd name="connsiteX19" fmla="*/ 28944 w 549346"/>
                <a:gd name="connsiteY19" fmla="*/ 289149 h 289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49346" h="289153">
                  <a:moveTo>
                    <a:pt x="520400" y="28953"/>
                  </a:moveTo>
                  <a:lnTo>
                    <a:pt x="520400" y="9"/>
                  </a:lnTo>
                  <a:lnTo>
                    <a:pt x="549346" y="9"/>
                  </a:lnTo>
                  <a:lnTo>
                    <a:pt x="549346" y="28953"/>
                  </a:lnTo>
                  <a:close/>
                  <a:moveTo>
                    <a:pt x="520400" y="289153"/>
                  </a:moveTo>
                  <a:lnTo>
                    <a:pt x="520400" y="260209"/>
                  </a:lnTo>
                  <a:lnTo>
                    <a:pt x="549346" y="260209"/>
                  </a:lnTo>
                  <a:lnTo>
                    <a:pt x="549346" y="289153"/>
                  </a:lnTo>
                  <a:close/>
                  <a:moveTo>
                    <a:pt x="260201" y="289151"/>
                  </a:moveTo>
                  <a:lnTo>
                    <a:pt x="260201" y="260207"/>
                  </a:lnTo>
                  <a:lnTo>
                    <a:pt x="289145" y="260207"/>
                  </a:lnTo>
                  <a:lnTo>
                    <a:pt x="289145" y="289151"/>
                  </a:lnTo>
                  <a:close/>
                  <a:moveTo>
                    <a:pt x="0" y="28949"/>
                  </a:moveTo>
                  <a:lnTo>
                    <a:pt x="0" y="0"/>
                  </a:lnTo>
                  <a:lnTo>
                    <a:pt x="28944" y="0"/>
                  </a:lnTo>
                  <a:lnTo>
                    <a:pt x="28944" y="28949"/>
                  </a:lnTo>
                  <a:close/>
                  <a:moveTo>
                    <a:pt x="0" y="289149"/>
                  </a:moveTo>
                  <a:lnTo>
                    <a:pt x="0" y="260205"/>
                  </a:lnTo>
                  <a:lnTo>
                    <a:pt x="28944" y="260205"/>
                  </a:lnTo>
                  <a:lnTo>
                    <a:pt x="28944" y="289149"/>
                  </a:lnTo>
                  <a:close/>
                </a:path>
              </a:pathLst>
            </a:custGeom>
            <a:solidFill>
              <a:schemeClr val="tx2">
                <a:alpha val="20000"/>
              </a:schemeClr>
            </a:solidFill>
            <a:ln w="10294"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30" name="Title 43">
            <a:extLst>
              <a:ext uri="{FF2B5EF4-FFF2-40B4-BE49-F238E27FC236}">
                <a16:creationId xmlns:a16="http://schemas.microsoft.com/office/drawing/2014/main" xmlns="" id="{29A973F6-ADA9-41BF-A88A-1AD1E3DBE512}"/>
              </a:ext>
            </a:extLst>
          </p:cNvPr>
          <p:cNvSpPr txBox="1">
            <a:spLocks/>
          </p:cNvSpPr>
          <p:nvPr/>
        </p:nvSpPr>
        <p:spPr>
          <a:xfrm>
            <a:off x="381001" y="357721"/>
            <a:ext cx="6608941" cy="690029"/>
          </a:xfrm>
          <a:prstGeom prst="rect">
            <a:avLst/>
          </a:prstGeom>
        </p:spPr>
        <p:txBody>
          <a:bodyPr vert="horz" lIns="0" tIns="0" rIns="0" bIns="0" rtlCol="0" anchor="t" anchorCtr="0">
            <a:noAutofit/>
          </a:bodyPr>
          <a:lstStyle>
            <a:lvl1pPr algn="l" defTabSz="457200" rtl="0" eaLnBrk="1" latinLnBrk="0" hangingPunct="1">
              <a:lnSpc>
                <a:spcPct val="85000"/>
              </a:lnSpc>
              <a:spcBef>
                <a:spcPct val="0"/>
              </a:spcBef>
              <a:buNone/>
              <a:tabLst>
                <a:tab pos="2227263" algn="l"/>
              </a:tabLst>
              <a:defRPr sz="2800" b="1" i="0" kern="1200" spc="-50" baseline="0">
                <a:solidFill>
                  <a:schemeClr val="tx1"/>
                </a:solidFill>
                <a:latin typeface="Arial" panose="020B0604020202020204" pitchFamily="34" charset="0"/>
                <a:ea typeface="+mj-ea"/>
                <a:cs typeface="Arial"/>
              </a:defRPr>
            </a:lvl1pPr>
          </a:lstStyle>
          <a:p>
            <a:pPr lvl="0"/>
            <a:r>
              <a:rPr lang="en-US" dirty="0">
                <a:solidFill>
                  <a:prstClr val="black"/>
                </a:solidFill>
                <a:latin typeface="Helvetica" panose="020B0604020202020204" pitchFamily="34" charset="0"/>
                <a:cs typeface="Helvetica" panose="020B0604020202020204" pitchFamily="34" charset="0"/>
              </a:rPr>
              <a:t>Properties of Variables</a:t>
            </a:r>
            <a:endParaRPr kumimoji="0" lang="en-US" sz="2800" b="1" i="0" u="none" strike="noStrike" kern="1200" cap="none" spc="-50" normalizeH="0" baseline="0" noProof="0" dirty="0">
              <a:ln>
                <a:noFill/>
              </a:ln>
              <a:solidFill>
                <a:prstClr val="black"/>
              </a:solidFill>
              <a:effectLst/>
              <a:uLnTx/>
              <a:uFillTx/>
              <a:latin typeface="Helvetica" panose="020B0604020202020204" pitchFamily="34" charset="0"/>
              <a:ea typeface="+mj-ea"/>
              <a:cs typeface="Helvetica" panose="020B0604020202020204" pitchFamily="34" charset="0"/>
            </a:endParaRPr>
          </a:p>
        </p:txBody>
      </p:sp>
      <p:sp>
        <p:nvSpPr>
          <p:cNvPr id="31" name="Rectangle 30">
            <a:extLst>
              <a:ext uri="{FF2B5EF4-FFF2-40B4-BE49-F238E27FC236}">
                <a16:creationId xmlns:a16="http://schemas.microsoft.com/office/drawing/2014/main" xmlns="" id="{53ADBD0E-AC30-4CB8-AD24-FD52A1B4EDE2}"/>
              </a:ext>
            </a:extLst>
          </p:cNvPr>
          <p:cNvSpPr/>
          <p:nvPr/>
        </p:nvSpPr>
        <p:spPr>
          <a:xfrm>
            <a:off x="1024469" y="1157566"/>
            <a:ext cx="10972800" cy="2743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7" name="Rectangle 36">
            <a:extLst>
              <a:ext uri="{FF2B5EF4-FFF2-40B4-BE49-F238E27FC236}">
                <a16:creationId xmlns:a16="http://schemas.microsoft.com/office/drawing/2014/main" xmlns="" id="{98F2C553-7C4B-4EA3-8730-56C48E6084F7}"/>
              </a:ext>
            </a:extLst>
          </p:cNvPr>
          <p:cNvSpPr/>
          <p:nvPr/>
        </p:nvSpPr>
        <p:spPr>
          <a:xfrm>
            <a:off x="-1" y="6812282"/>
            <a:ext cx="12192001" cy="45719"/>
          </a:xfrm>
          <a:prstGeom prst="rect">
            <a:avLst/>
          </a:prstGeom>
          <a:solidFill>
            <a:srgbClr val="FA42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 name="Rectangle 37">
            <a:extLst>
              <a:ext uri="{FF2B5EF4-FFF2-40B4-BE49-F238E27FC236}">
                <a16:creationId xmlns:a16="http://schemas.microsoft.com/office/drawing/2014/main" xmlns="" id="{9AC202AD-559C-41DE-9AE0-EA5E003805CB}"/>
              </a:ext>
            </a:extLst>
          </p:cNvPr>
          <p:cNvSpPr/>
          <p:nvPr/>
        </p:nvSpPr>
        <p:spPr>
          <a:xfrm>
            <a:off x="381101" y="1243556"/>
            <a:ext cx="11583414" cy="400110"/>
          </a:xfrm>
          <a:prstGeom prst="rect">
            <a:avLst/>
          </a:prstGeom>
        </p:spPr>
        <p:txBody>
          <a:bodyPr wrap="square">
            <a:spAutoFit/>
          </a:bodyPr>
          <a:lstStyle/>
          <a:p>
            <a:pPr lvl="0">
              <a:defRPr/>
            </a:pPr>
            <a:r>
              <a:rPr lang="en-US" sz="2000" dirty="0">
                <a:solidFill>
                  <a:srgbClr val="ED7D31">
                    <a:lumMod val="10000"/>
                  </a:srgbClr>
                </a:solidFill>
                <a:latin typeface="Helvetica" panose="020B0604020202020204" pitchFamily="34" charset="0"/>
                <a:ea typeface="Inter" panose="020B0502030000000004" pitchFamily="34" charset="0"/>
                <a:cs typeface="Helvetica" panose="020B0604020202020204" pitchFamily="34" charset="0"/>
              </a:rPr>
              <a:t>Users can configure variables through their properties:</a:t>
            </a:r>
          </a:p>
        </p:txBody>
      </p:sp>
      <p:sp>
        <p:nvSpPr>
          <p:cNvPr id="39" name="Rectangle 38">
            <a:extLst>
              <a:ext uri="{FF2B5EF4-FFF2-40B4-BE49-F238E27FC236}">
                <a16:creationId xmlns:a16="http://schemas.microsoft.com/office/drawing/2014/main" xmlns="" id="{0B6FA040-AED1-4CEB-B00A-8A1588CE0DE8}"/>
              </a:ext>
            </a:extLst>
          </p:cNvPr>
          <p:cNvSpPr/>
          <p:nvPr/>
        </p:nvSpPr>
        <p:spPr>
          <a:xfrm>
            <a:off x="384665" y="1157566"/>
            <a:ext cx="73152" cy="2743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 name="Rectangle 39">
            <a:extLst>
              <a:ext uri="{FF2B5EF4-FFF2-40B4-BE49-F238E27FC236}">
                <a16:creationId xmlns:a16="http://schemas.microsoft.com/office/drawing/2014/main" xmlns="" id="{DCC78C35-16D4-416B-B32D-5DC2F552672C}"/>
              </a:ext>
            </a:extLst>
          </p:cNvPr>
          <p:cNvSpPr/>
          <p:nvPr/>
        </p:nvSpPr>
        <p:spPr>
          <a:xfrm>
            <a:off x="511406" y="1157566"/>
            <a:ext cx="73152" cy="2743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1" name="Rectangle 40">
            <a:extLst>
              <a:ext uri="{FF2B5EF4-FFF2-40B4-BE49-F238E27FC236}">
                <a16:creationId xmlns:a16="http://schemas.microsoft.com/office/drawing/2014/main" xmlns="" id="{61507461-5C9A-491C-8F6C-B9026EA93C0C}"/>
              </a:ext>
            </a:extLst>
          </p:cNvPr>
          <p:cNvSpPr/>
          <p:nvPr/>
        </p:nvSpPr>
        <p:spPr>
          <a:xfrm>
            <a:off x="638147" y="1157566"/>
            <a:ext cx="73152" cy="2743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2" name="Rectangle 41">
            <a:extLst>
              <a:ext uri="{FF2B5EF4-FFF2-40B4-BE49-F238E27FC236}">
                <a16:creationId xmlns:a16="http://schemas.microsoft.com/office/drawing/2014/main" xmlns="" id="{EFC12F44-651B-48CD-9F60-57BAB57DC806}"/>
              </a:ext>
            </a:extLst>
          </p:cNvPr>
          <p:cNvSpPr/>
          <p:nvPr/>
        </p:nvSpPr>
        <p:spPr>
          <a:xfrm>
            <a:off x="764888" y="1157566"/>
            <a:ext cx="73152" cy="2743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 name="Rectangle 42">
            <a:extLst>
              <a:ext uri="{FF2B5EF4-FFF2-40B4-BE49-F238E27FC236}">
                <a16:creationId xmlns:a16="http://schemas.microsoft.com/office/drawing/2014/main" xmlns="" id="{A6D9627D-80F0-4437-899C-D8E243118C41}"/>
              </a:ext>
            </a:extLst>
          </p:cNvPr>
          <p:cNvSpPr/>
          <p:nvPr/>
        </p:nvSpPr>
        <p:spPr>
          <a:xfrm>
            <a:off x="891627" y="1157566"/>
            <a:ext cx="73152" cy="2743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32" name="Group 31">
            <a:extLst>
              <a:ext uri="{FF2B5EF4-FFF2-40B4-BE49-F238E27FC236}">
                <a16:creationId xmlns:a16="http://schemas.microsoft.com/office/drawing/2014/main" xmlns="" id="{491A407A-7DCD-4E90-8291-2E19E7A78844}"/>
              </a:ext>
            </a:extLst>
          </p:cNvPr>
          <p:cNvGrpSpPr/>
          <p:nvPr/>
        </p:nvGrpSpPr>
        <p:grpSpPr>
          <a:xfrm>
            <a:off x="2827702" y="1919608"/>
            <a:ext cx="6536597" cy="4479640"/>
            <a:chOff x="3344769" y="1736726"/>
            <a:chExt cx="5490891" cy="3664779"/>
          </a:xfrm>
        </p:grpSpPr>
        <p:sp>
          <p:nvSpPr>
            <p:cNvPr id="33" name="Rounded Rectangle 27">
              <a:extLst>
                <a:ext uri="{FF2B5EF4-FFF2-40B4-BE49-F238E27FC236}">
                  <a16:creationId xmlns:a16="http://schemas.microsoft.com/office/drawing/2014/main" xmlns="" id="{06638972-E815-4AB4-A1B5-2CCCEA869BFF}"/>
                </a:ext>
              </a:extLst>
            </p:cNvPr>
            <p:cNvSpPr>
              <a:spLocks noChangeAspect="1"/>
            </p:cNvSpPr>
            <p:nvPr/>
          </p:nvSpPr>
          <p:spPr>
            <a:xfrm>
              <a:off x="6946365" y="4077377"/>
              <a:ext cx="1889295" cy="1324128"/>
            </a:xfrm>
            <a:prstGeom prst="roundRect">
              <a:avLst/>
            </a:prstGeom>
            <a:noFill/>
            <a:ln>
              <a:solidFill>
                <a:srgbClr val="58595B"/>
              </a:solidFill>
            </a:ln>
            <a:effectLst/>
            <a:scene3d>
              <a:camera prst="orthographicFront">
                <a:rot lat="0" lon="0" rev="0"/>
              </a:camera>
              <a:lightRig rig="threePt" dir="t">
                <a:rot lat="0" lon="0" rev="1200000"/>
              </a:lightRig>
            </a:scene3d>
            <a:sp3d>
              <a:bevelT w="63500" h="25400"/>
            </a:sp3d>
          </p:spPr>
          <p:txBody>
            <a:bodyPr anchor="t"/>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rgbClr val="58595B"/>
                  </a:solidFill>
                  <a:effectLst/>
                  <a:uLnTx/>
                  <a:uFillTx/>
                  <a:latin typeface="Arial"/>
                  <a:ea typeface="Roboto Black" panose="02000000000000000000" pitchFamily="2" charset="0"/>
                  <a:cs typeface="Arial" panose="020B0604020202020204" pitchFamily="34" charset="0"/>
                  <a:sym typeface="Arial"/>
                </a:rPr>
                <a:t>Scope</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Arial"/>
                  <a:ea typeface="+mn-ea"/>
                  <a:cs typeface="Arial" panose="020B0604020202020204" pitchFamily="34" charset="0"/>
                  <a:sym typeface="Arial"/>
                </a:rPr>
                <a:t>Designates parts of a program that can use a variable (local, global)</a:t>
              </a:r>
              <a:endParaRPr kumimoji="0" lang="en-US" sz="1200" b="0" i="0" u="none" strike="noStrike" kern="0" cap="none" spc="0" normalizeH="0" baseline="0" noProof="0" dirty="0">
                <a:ln>
                  <a:noFill/>
                </a:ln>
                <a:solidFill>
                  <a:srgbClr val="000000"/>
                </a:solidFill>
                <a:effectLst/>
                <a:uLnTx/>
                <a:uFillTx/>
                <a:latin typeface="Arial"/>
                <a:ea typeface="Roboto Condensed Light" panose="02000000000000000000" pitchFamily="2" charset="0"/>
                <a:cs typeface="Arial" panose="020B0604020202020204" pitchFamily="34" charset="0"/>
                <a:sym typeface="Arial"/>
              </a:endParaRPr>
            </a:p>
          </p:txBody>
        </p:sp>
        <p:sp>
          <p:nvSpPr>
            <p:cNvPr id="34" name="TextBox 33">
              <a:extLst>
                <a:ext uri="{FF2B5EF4-FFF2-40B4-BE49-F238E27FC236}">
                  <a16:creationId xmlns:a16="http://schemas.microsoft.com/office/drawing/2014/main" xmlns="" id="{13C7E106-0050-45C5-B19E-6E642B46ACA9}"/>
                </a:ext>
              </a:extLst>
            </p:cNvPr>
            <p:cNvSpPr txBox="1"/>
            <p:nvPr/>
          </p:nvSpPr>
          <p:spPr>
            <a:xfrm>
              <a:off x="6590888" y="3882390"/>
              <a:ext cx="608172" cy="544830"/>
            </a:xfrm>
            <a:prstGeom prst="roundRect">
              <a:avLst/>
            </a:prstGeom>
            <a:solidFill>
              <a:srgbClr val="58595B"/>
            </a:solidFill>
            <a:ln w="25400" cap="flat" cmpd="sng" algn="ctr">
              <a:noFill/>
              <a:prstDash val="solid"/>
            </a:ln>
            <a:effectLst/>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600" b="1" i="0" u="none" strike="noStrike" kern="0" cap="none" spc="0" normalizeH="0" baseline="0" noProof="0" dirty="0">
                  <a:ln>
                    <a:noFill/>
                  </a:ln>
                  <a:solidFill>
                    <a:srgbClr val="FFFFFF"/>
                  </a:solidFill>
                  <a:effectLst/>
                  <a:uLnTx/>
                  <a:uFillTx/>
                  <a:latin typeface="Arial"/>
                  <a:ea typeface="+mn-ea"/>
                  <a:cs typeface="Arial" panose="020B0604020202020204" pitchFamily="34" charset="0"/>
                </a:rPr>
                <a:t>04</a:t>
              </a:r>
            </a:p>
          </p:txBody>
        </p:sp>
        <p:grpSp>
          <p:nvGrpSpPr>
            <p:cNvPr id="35" name="Group 34">
              <a:extLst>
                <a:ext uri="{FF2B5EF4-FFF2-40B4-BE49-F238E27FC236}">
                  <a16:creationId xmlns:a16="http://schemas.microsoft.com/office/drawing/2014/main" xmlns="" id="{E3A42939-1047-4D94-BB54-7D2DBDD4BB19}"/>
                </a:ext>
              </a:extLst>
            </p:cNvPr>
            <p:cNvGrpSpPr/>
            <p:nvPr/>
          </p:nvGrpSpPr>
          <p:grpSpPr>
            <a:xfrm>
              <a:off x="6537346" y="1736726"/>
              <a:ext cx="2298314" cy="1519115"/>
              <a:chOff x="5686981" y="3446550"/>
              <a:chExt cx="2298314" cy="1519115"/>
            </a:xfrm>
          </p:grpSpPr>
          <p:sp>
            <p:nvSpPr>
              <p:cNvPr id="49" name="Rounded Rectangle 27">
                <a:extLst>
                  <a:ext uri="{FF2B5EF4-FFF2-40B4-BE49-F238E27FC236}">
                    <a16:creationId xmlns:a16="http://schemas.microsoft.com/office/drawing/2014/main" xmlns="" id="{EC7F0CDA-7E8C-4DAA-B8DA-40EB855D326B}"/>
                  </a:ext>
                </a:extLst>
              </p:cNvPr>
              <p:cNvSpPr>
                <a:spLocks noChangeAspect="1"/>
              </p:cNvSpPr>
              <p:nvPr/>
            </p:nvSpPr>
            <p:spPr>
              <a:xfrm>
                <a:off x="6096000" y="3641537"/>
                <a:ext cx="1889295" cy="1324128"/>
              </a:xfrm>
              <a:prstGeom prst="roundRect">
                <a:avLst/>
              </a:prstGeom>
              <a:noFill/>
              <a:ln>
                <a:solidFill>
                  <a:srgbClr val="FA4616"/>
                </a:solidFill>
              </a:ln>
              <a:effectLst/>
              <a:scene3d>
                <a:camera prst="orthographicFront">
                  <a:rot lat="0" lon="0" rev="0"/>
                </a:camera>
                <a:lightRig rig="threePt" dir="t">
                  <a:rot lat="0" lon="0" rev="1200000"/>
                </a:lightRig>
              </a:scene3d>
              <a:sp3d>
                <a:bevelT w="63500" h="25400"/>
              </a:sp3d>
            </p:spPr>
            <p:txBody>
              <a:bodyPr anchor="t"/>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rgbClr val="FF0000"/>
                    </a:solidFill>
                    <a:effectLst/>
                    <a:uLnTx/>
                    <a:uFillTx/>
                    <a:latin typeface="Arial"/>
                    <a:ea typeface="Roboto Black" panose="02000000000000000000" pitchFamily="2" charset="0"/>
                    <a:cs typeface="Arial" panose="020B0604020202020204" pitchFamily="34" charset="0"/>
                    <a:sym typeface="Arial"/>
                  </a:rPr>
                  <a:t>Type</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400" b="0" i="0" u="none" strike="noStrike" kern="0" cap="none" spc="0" normalizeH="0" baseline="0" noProof="0" dirty="0">
                    <a:ln>
                      <a:noFill/>
                    </a:ln>
                    <a:solidFill>
                      <a:srgbClr val="000000"/>
                    </a:solidFill>
                    <a:effectLst/>
                    <a:uLnTx/>
                    <a:uFillTx/>
                    <a:latin typeface="Arial"/>
                    <a:ea typeface="+mn-ea"/>
                    <a:cs typeface="+mn-cs"/>
                  </a:rPr>
                  <a:t>Kind of data that the variable is intended to store</a:t>
                </a:r>
                <a:endParaRPr kumimoji="0" lang="en-US" sz="1400" b="0" i="0" u="none" strike="noStrike" kern="0" cap="none" spc="0" normalizeH="0" baseline="0" noProof="0" dirty="0">
                  <a:ln>
                    <a:noFill/>
                  </a:ln>
                  <a:solidFill>
                    <a:srgbClr val="000000"/>
                  </a:solidFill>
                  <a:effectLst/>
                  <a:uLnTx/>
                  <a:uFillTx/>
                  <a:latin typeface="Arial"/>
                  <a:ea typeface="Roboto Condensed Light" panose="02000000000000000000" pitchFamily="2" charset="0"/>
                  <a:cs typeface="Arial" panose="020B0604020202020204" pitchFamily="34" charset="0"/>
                  <a:sym typeface="Arial"/>
                </a:endParaRPr>
              </a:p>
            </p:txBody>
          </p:sp>
          <p:sp>
            <p:nvSpPr>
              <p:cNvPr id="50" name="TextBox 49">
                <a:extLst>
                  <a:ext uri="{FF2B5EF4-FFF2-40B4-BE49-F238E27FC236}">
                    <a16:creationId xmlns:a16="http://schemas.microsoft.com/office/drawing/2014/main" xmlns="" id="{61057C05-8155-4F98-8434-E44605652411}"/>
                  </a:ext>
                </a:extLst>
              </p:cNvPr>
              <p:cNvSpPr txBox="1"/>
              <p:nvPr/>
            </p:nvSpPr>
            <p:spPr>
              <a:xfrm>
                <a:off x="5686981" y="3446550"/>
                <a:ext cx="608172" cy="544830"/>
              </a:xfrm>
              <a:prstGeom prst="roundRect">
                <a:avLst/>
              </a:prstGeom>
              <a:solidFill>
                <a:srgbClr val="FA4616"/>
              </a:solidFill>
              <a:ln w="25400" cap="flat" cmpd="sng" algn="ctr">
                <a:noFill/>
                <a:prstDash val="solid"/>
              </a:ln>
              <a:effectLst/>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600" b="1" i="0" u="none" strike="noStrike" kern="0" cap="none" spc="0" normalizeH="0" baseline="0" noProof="0" dirty="0">
                    <a:ln>
                      <a:noFill/>
                    </a:ln>
                    <a:solidFill>
                      <a:srgbClr val="FFFFFF"/>
                    </a:solidFill>
                    <a:effectLst/>
                    <a:uLnTx/>
                    <a:uFillTx/>
                    <a:latin typeface="Arial"/>
                    <a:ea typeface="+mn-ea"/>
                    <a:cs typeface="Arial" panose="020B0604020202020204" pitchFamily="34" charset="0"/>
                  </a:rPr>
                  <a:t>02</a:t>
                </a:r>
              </a:p>
            </p:txBody>
          </p:sp>
        </p:grpSp>
        <p:grpSp>
          <p:nvGrpSpPr>
            <p:cNvPr id="36" name="Group 35">
              <a:extLst>
                <a:ext uri="{FF2B5EF4-FFF2-40B4-BE49-F238E27FC236}">
                  <a16:creationId xmlns:a16="http://schemas.microsoft.com/office/drawing/2014/main" xmlns="" id="{B64B5CC8-A43B-4FC7-B391-40A7ABA6F234}"/>
                </a:ext>
              </a:extLst>
            </p:cNvPr>
            <p:cNvGrpSpPr/>
            <p:nvPr/>
          </p:nvGrpSpPr>
          <p:grpSpPr>
            <a:xfrm>
              <a:off x="3344769" y="3882390"/>
              <a:ext cx="2181941" cy="1519115"/>
              <a:chOff x="-814547" y="5592214"/>
              <a:chExt cx="2181941" cy="1519115"/>
            </a:xfrm>
          </p:grpSpPr>
          <p:sp>
            <p:nvSpPr>
              <p:cNvPr id="47" name="Rounded Rectangle 27">
                <a:extLst>
                  <a:ext uri="{FF2B5EF4-FFF2-40B4-BE49-F238E27FC236}">
                    <a16:creationId xmlns:a16="http://schemas.microsoft.com/office/drawing/2014/main" xmlns="" id="{A096085A-7831-471F-81D7-5559912392E4}"/>
                  </a:ext>
                </a:extLst>
              </p:cNvPr>
              <p:cNvSpPr>
                <a:spLocks noChangeAspect="1"/>
              </p:cNvSpPr>
              <p:nvPr/>
            </p:nvSpPr>
            <p:spPr>
              <a:xfrm>
                <a:off x="-521901" y="5787201"/>
                <a:ext cx="1889295" cy="1324128"/>
              </a:xfrm>
              <a:prstGeom prst="roundRect">
                <a:avLst/>
              </a:prstGeom>
              <a:noFill/>
              <a:ln>
                <a:solidFill>
                  <a:srgbClr val="FFB50E"/>
                </a:solidFill>
              </a:ln>
              <a:effectLst/>
              <a:scene3d>
                <a:camera prst="orthographicFront">
                  <a:rot lat="0" lon="0" rev="0"/>
                </a:camera>
                <a:lightRig rig="threePt" dir="t">
                  <a:rot lat="0" lon="0" rev="1200000"/>
                </a:lightRig>
              </a:scene3d>
              <a:sp3d>
                <a:bevelT w="63500" h="25400"/>
              </a:sp3d>
            </p:spPr>
            <p:txBody>
              <a:bodyPr anchor="t"/>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rgbClr val="FFB50E"/>
                    </a:solidFill>
                    <a:effectLst/>
                    <a:uLnTx/>
                    <a:uFillTx/>
                    <a:latin typeface="Arial"/>
                    <a:ea typeface="Roboto Black" panose="02000000000000000000" pitchFamily="2" charset="0"/>
                    <a:cs typeface="Arial" panose="020B0604020202020204" pitchFamily="34" charset="0"/>
                    <a:sym typeface="Arial"/>
                  </a:rPr>
                  <a:t>Value</a:t>
                </a:r>
                <a:endParaRPr kumimoji="0" lang="en-US" sz="2000" b="0" i="0" u="none" strike="noStrike" kern="0" cap="none" spc="0" normalizeH="0" baseline="0" noProof="0" dirty="0">
                  <a:ln>
                    <a:noFill/>
                  </a:ln>
                  <a:solidFill>
                    <a:srgbClr val="FFB50E"/>
                  </a:solidFill>
                  <a:effectLst/>
                  <a:uLnTx/>
                  <a:uFillTx/>
                  <a:latin typeface="Arial"/>
                  <a:ea typeface="Roboto Black" panose="02000000000000000000" pitchFamily="2" charset="0"/>
                  <a:cs typeface="Arial" panose="020B0604020202020204" pitchFamily="34" charset="0"/>
                  <a:sym typeface="Arial"/>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Arial"/>
                    <a:ea typeface="+mn-ea"/>
                    <a:cs typeface="Arial" panose="020B0604020202020204" pitchFamily="34" charset="0"/>
                    <a:sym typeface="Arial"/>
                  </a:rPr>
                  <a:t>Data that a variable holds (may change during the process)</a:t>
                </a:r>
                <a:endParaRPr kumimoji="0" lang="en-US" sz="1400" b="0" i="0" u="none" strike="noStrike" kern="0" cap="none" spc="0" normalizeH="0" baseline="0" noProof="0" dirty="0">
                  <a:ln>
                    <a:noFill/>
                  </a:ln>
                  <a:solidFill>
                    <a:srgbClr val="000000"/>
                  </a:solidFill>
                  <a:effectLst/>
                  <a:uLnTx/>
                  <a:uFillTx/>
                  <a:latin typeface="Arial"/>
                  <a:ea typeface="Roboto Condensed Light" panose="02000000000000000000" pitchFamily="2" charset="0"/>
                  <a:cs typeface="Arial" panose="020B0604020202020204" pitchFamily="34" charset="0"/>
                  <a:sym typeface="Arial"/>
                </a:endParaRPr>
              </a:p>
            </p:txBody>
          </p:sp>
          <p:sp>
            <p:nvSpPr>
              <p:cNvPr id="48" name="TextBox 47">
                <a:extLst>
                  <a:ext uri="{FF2B5EF4-FFF2-40B4-BE49-F238E27FC236}">
                    <a16:creationId xmlns:a16="http://schemas.microsoft.com/office/drawing/2014/main" xmlns="" id="{FC400699-21E9-4CD1-AB1E-DEF56B107F3B}"/>
                  </a:ext>
                </a:extLst>
              </p:cNvPr>
              <p:cNvSpPr txBox="1"/>
              <p:nvPr/>
            </p:nvSpPr>
            <p:spPr>
              <a:xfrm>
                <a:off x="-814547" y="5592214"/>
                <a:ext cx="608172" cy="544830"/>
              </a:xfrm>
              <a:prstGeom prst="roundRect">
                <a:avLst/>
              </a:prstGeom>
              <a:solidFill>
                <a:srgbClr val="FFB50E"/>
              </a:solidFill>
              <a:ln w="25400" cap="flat" cmpd="sng" algn="ctr">
                <a:noFill/>
                <a:prstDash val="solid"/>
              </a:ln>
              <a:effectLst/>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600" b="1" i="0" u="none" strike="noStrike" kern="0" cap="none" spc="0" normalizeH="0" baseline="0" noProof="0">
                    <a:ln>
                      <a:noFill/>
                    </a:ln>
                    <a:solidFill>
                      <a:srgbClr val="FFFFFF"/>
                    </a:solidFill>
                    <a:effectLst/>
                    <a:uLnTx/>
                    <a:uFillTx/>
                    <a:latin typeface="Arial"/>
                    <a:ea typeface="+mn-ea"/>
                    <a:cs typeface="Arial" panose="020B0604020202020204" pitchFamily="34" charset="0"/>
                  </a:rPr>
                  <a:t>03</a:t>
                </a:r>
              </a:p>
            </p:txBody>
          </p:sp>
        </p:grpSp>
        <p:grpSp>
          <p:nvGrpSpPr>
            <p:cNvPr id="44" name="Group 43">
              <a:extLst>
                <a:ext uri="{FF2B5EF4-FFF2-40B4-BE49-F238E27FC236}">
                  <a16:creationId xmlns:a16="http://schemas.microsoft.com/office/drawing/2014/main" xmlns="" id="{7CEC6E19-1679-4BEF-A398-8FD6581E2791}"/>
                </a:ext>
              </a:extLst>
            </p:cNvPr>
            <p:cNvGrpSpPr/>
            <p:nvPr/>
          </p:nvGrpSpPr>
          <p:grpSpPr>
            <a:xfrm>
              <a:off x="3344770" y="1736726"/>
              <a:ext cx="2181940" cy="1519115"/>
              <a:chOff x="5803355" y="3446550"/>
              <a:chExt cx="2181940" cy="1519115"/>
            </a:xfrm>
          </p:grpSpPr>
          <p:sp>
            <p:nvSpPr>
              <p:cNvPr id="45" name="Rounded Rectangle 27">
                <a:extLst>
                  <a:ext uri="{FF2B5EF4-FFF2-40B4-BE49-F238E27FC236}">
                    <a16:creationId xmlns:a16="http://schemas.microsoft.com/office/drawing/2014/main" xmlns="" id="{02BA6E0E-E84F-495A-B92F-B4DA1ED5AD08}"/>
                  </a:ext>
                </a:extLst>
              </p:cNvPr>
              <p:cNvSpPr>
                <a:spLocks noChangeAspect="1"/>
              </p:cNvSpPr>
              <p:nvPr/>
            </p:nvSpPr>
            <p:spPr>
              <a:xfrm>
                <a:off x="6096000" y="3641537"/>
                <a:ext cx="1889295" cy="1324128"/>
              </a:xfrm>
              <a:prstGeom prst="roundRect">
                <a:avLst/>
              </a:prstGeom>
              <a:noFill/>
              <a:ln>
                <a:solidFill>
                  <a:srgbClr val="0067DE"/>
                </a:solidFill>
              </a:ln>
              <a:effectLst/>
              <a:scene3d>
                <a:camera prst="orthographicFront">
                  <a:rot lat="0" lon="0" rev="0"/>
                </a:camera>
                <a:lightRig rig="threePt" dir="t">
                  <a:rot lat="0" lon="0" rev="1200000"/>
                </a:lightRig>
              </a:scene3d>
              <a:sp3d>
                <a:bevelT w="63500" h="25400"/>
              </a:sp3d>
            </p:spPr>
            <p:txBody>
              <a:bodyPr anchor="t"/>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rgbClr val="0067DE"/>
                    </a:solidFill>
                    <a:effectLst/>
                    <a:uLnTx/>
                    <a:uFillTx/>
                    <a:latin typeface="Arial"/>
                    <a:ea typeface="+mn-ea"/>
                    <a:cs typeface="Arial" panose="020B0604020202020204" pitchFamily="34" charset="0"/>
                    <a:sym typeface="Arial"/>
                  </a:rPr>
                  <a:t>Name</a:t>
                </a:r>
                <a:endParaRPr kumimoji="0" lang="en-US" sz="3200" b="1" i="0" u="none" strike="noStrike" kern="0" cap="none" spc="0" normalizeH="0" baseline="0" noProof="0" dirty="0">
                  <a:ln>
                    <a:noFill/>
                  </a:ln>
                  <a:solidFill>
                    <a:srgbClr val="0067DE"/>
                  </a:solidFill>
                  <a:effectLst/>
                  <a:uLnTx/>
                  <a:uFillTx/>
                  <a:latin typeface="Arial"/>
                  <a:ea typeface="+mn-ea"/>
                  <a:cs typeface="Arial" panose="020B0604020202020204" pitchFamily="34" charset="0"/>
                  <a:sym typeface="Arial"/>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Arial"/>
                    <a:ea typeface="+mn-ea"/>
                    <a:cs typeface="Arial" panose="020B0604020202020204" pitchFamily="34" charset="0"/>
                    <a:sym typeface="Arial"/>
                  </a:rPr>
                  <a:t>Name of the variable</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58595B"/>
                  </a:solidFill>
                  <a:effectLst/>
                  <a:uLnTx/>
                  <a:uFillTx/>
                  <a:latin typeface="Arial"/>
                  <a:ea typeface="+mn-ea"/>
                  <a:cs typeface="Arial" panose="020B0604020202020204" pitchFamily="34" charset="0"/>
                  <a:sym typeface="Arial"/>
                </a:endParaRPr>
              </a:p>
            </p:txBody>
          </p:sp>
          <p:sp>
            <p:nvSpPr>
              <p:cNvPr id="46" name="TextBox 45">
                <a:extLst>
                  <a:ext uri="{FF2B5EF4-FFF2-40B4-BE49-F238E27FC236}">
                    <a16:creationId xmlns:a16="http://schemas.microsoft.com/office/drawing/2014/main" xmlns="" id="{F9732EAD-1078-48FD-9B76-5A9B313F625F}"/>
                  </a:ext>
                </a:extLst>
              </p:cNvPr>
              <p:cNvSpPr txBox="1"/>
              <p:nvPr/>
            </p:nvSpPr>
            <p:spPr>
              <a:xfrm>
                <a:off x="5803355" y="3446550"/>
                <a:ext cx="608172" cy="544830"/>
              </a:xfrm>
              <a:prstGeom prst="roundRect">
                <a:avLst/>
              </a:prstGeom>
              <a:solidFill>
                <a:srgbClr val="0067DE"/>
              </a:solidFill>
              <a:ln w="25400" cap="flat" cmpd="sng" algn="ctr">
                <a:noFill/>
                <a:prstDash val="solid"/>
              </a:ln>
              <a:effectLst/>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600" b="1" i="0" u="none" strike="noStrike" kern="0" cap="none" spc="0" normalizeH="0" baseline="0" noProof="0" dirty="0">
                    <a:ln>
                      <a:noFill/>
                    </a:ln>
                    <a:solidFill>
                      <a:srgbClr val="FFFFFF"/>
                    </a:solidFill>
                    <a:effectLst/>
                    <a:uLnTx/>
                    <a:uFillTx/>
                    <a:latin typeface="Arial"/>
                    <a:ea typeface="+mn-ea"/>
                    <a:cs typeface="Arial" panose="020B0604020202020204" pitchFamily="34" charset="0"/>
                  </a:rPr>
                  <a:t>01</a:t>
                </a:r>
              </a:p>
            </p:txBody>
          </p:sp>
        </p:grpSp>
      </p:grpSp>
    </p:spTree>
    <p:custDataLst>
      <p:tags r:id="rId1"/>
    </p:custDataLst>
    <p:extLst>
      <p:ext uri="{BB962C8B-B14F-4D97-AF65-F5344CB8AC3E}">
        <p14:creationId xmlns:p14="http://schemas.microsoft.com/office/powerpoint/2010/main" val="37531641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xmlns="" id="{315B12EF-73AA-45B9-8ED1-1CEA999685FB}"/>
              </a:ext>
            </a:extLst>
          </p:cNvPr>
          <p:cNvPicPr>
            <a:picLocks noChangeAspect="1"/>
          </p:cNvPicPr>
          <p:nvPr/>
        </p:nvPicPr>
        <p:blipFill>
          <a:blip r:embed="rId4"/>
          <a:srcRect/>
          <a:stretch/>
        </p:blipFill>
        <p:spPr>
          <a:xfrm>
            <a:off x="10353196" y="349030"/>
            <a:ext cx="1419987" cy="325698"/>
          </a:xfrm>
          <a:prstGeom prst="rect">
            <a:avLst/>
          </a:prstGeom>
        </p:spPr>
      </p:pic>
      <p:sp>
        <p:nvSpPr>
          <p:cNvPr id="23" name="Freeform: Shape 41">
            <a:extLst>
              <a:ext uri="{FF2B5EF4-FFF2-40B4-BE49-F238E27FC236}">
                <a16:creationId xmlns:a16="http://schemas.microsoft.com/office/drawing/2014/main" xmlns="" id="{107486C9-CB0B-4CA7-A35A-8B31BD58AAA8}"/>
              </a:ext>
            </a:extLst>
          </p:cNvPr>
          <p:cNvSpPr txBox="1">
            <a:spLocks/>
          </p:cNvSpPr>
          <p:nvPr/>
        </p:nvSpPr>
        <p:spPr>
          <a:xfrm rot="16200000">
            <a:off x="9350039" y="515505"/>
            <a:ext cx="520273" cy="520405"/>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chemeClr val="bg1">
              <a:lumMod val="85000"/>
              <a:alpha val="50000"/>
            </a:schemeClr>
          </a:solidFill>
        </p:spPr>
        <p:txBody>
          <a:bodyPr wrap="square">
            <a:noAutofit/>
          </a:bodyPr>
          <a:lstStyle>
            <a:lvl1pPr marL="0" indent="0" algn="l" defTabSz="457200" rtl="0" eaLnBrk="1" latinLnBrk="0" hangingPunct="1">
              <a:spcBef>
                <a:spcPts val="1000"/>
              </a:spcBef>
              <a:buFont typeface="Arial"/>
              <a:buNone/>
              <a:defRPr sz="14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14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14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14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1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1000"/>
              </a:spcBef>
              <a:spcAft>
                <a:spcPts val="0"/>
              </a:spcAft>
              <a:buClrTx/>
              <a:buSzTx/>
              <a:buFont typeface="Arial"/>
              <a:buNone/>
              <a:tabLst/>
              <a:defRPr/>
            </a:pPr>
            <a:r>
              <a:rPr kumimoji="0" lang="en-US" sz="1400" b="0" i="0" u="none" strike="noStrike" kern="1200" cap="none" spc="0" normalizeH="0" baseline="0" noProof="0">
                <a:ln>
                  <a:noFill/>
                </a:ln>
                <a:solidFill>
                  <a:prstClr val="white">
                    <a:alpha val="0"/>
                  </a:prstClr>
                </a:solidFill>
                <a:effectLst/>
                <a:uLnTx/>
                <a:uFillTx/>
                <a:latin typeface="Arial"/>
                <a:ea typeface="+mn-ea"/>
                <a:cs typeface="Arial"/>
              </a:rPr>
              <a:t> </a:t>
            </a:r>
          </a:p>
        </p:txBody>
      </p:sp>
      <p:sp>
        <p:nvSpPr>
          <p:cNvPr id="24" name="TextBox 23">
            <a:extLst>
              <a:ext uri="{FF2B5EF4-FFF2-40B4-BE49-F238E27FC236}">
                <a16:creationId xmlns:a16="http://schemas.microsoft.com/office/drawing/2014/main" xmlns="" id="{06C24D5D-838D-4538-9DDD-5D6A300F05FD}"/>
              </a:ext>
            </a:extLst>
          </p:cNvPr>
          <p:cNvSpPr txBox="1">
            <a:spLocks/>
          </p:cNvSpPr>
          <p:nvPr/>
        </p:nvSpPr>
        <p:spPr>
          <a:xfrm>
            <a:off x="7041922" y="1"/>
            <a:ext cx="2011251" cy="783591"/>
          </a:xfrm>
          <a:custGeom>
            <a:avLst/>
            <a:gdLst>
              <a:gd name="connsiteX0" fmla="*/ 0 w 2010727"/>
              <a:gd name="connsiteY0" fmla="*/ 0 h 783591"/>
              <a:gd name="connsiteX1" fmla="*/ 554656 w 2010727"/>
              <a:gd name="connsiteY1" fmla="*/ 0 h 783591"/>
              <a:gd name="connsiteX2" fmla="*/ 572969 w 2010727"/>
              <a:gd name="connsiteY2" fmla="*/ 33738 h 783591"/>
              <a:gd name="connsiteX3" fmla="*/ 1005363 w 2010727"/>
              <a:gd name="connsiteY3" fmla="*/ 263640 h 783591"/>
              <a:gd name="connsiteX4" fmla="*/ 1437757 w 2010727"/>
              <a:gd name="connsiteY4" fmla="*/ 33738 h 783591"/>
              <a:gd name="connsiteX5" fmla="*/ 1456070 w 2010727"/>
              <a:gd name="connsiteY5" fmla="*/ 0 h 783591"/>
              <a:gd name="connsiteX6" fmla="*/ 2010727 w 2010727"/>
              <a:gd name="connsiteY6" fmla="*/ 0 h 783591"/>
              <a:gd name="connsiteX7" fmla="*/ 1964925 w 2010727"/>
              <a:gd name="connsiteY7" fmla="*/ 147550 h 783591"/>
              <a:gd name="connsiteX8" fmla="*/ 1005363 w 2010727"/>
              <a:gd name="connsiteY8" fmla="*/ 783591 h 783591"/>
              <a:gd name="connsiteX9" fmla="*/ 45802 w 2010727"/>
              <a:gd name="connsiteY9" fmla="*/ 147550 h 783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10727" h="783591">
                <a:moveTo>
                  <a:pt x="0" y="0"/>
                </a:moveTo>
                <a:lnTo>
                  <a:pt x="554656" y="0"/>
                </a:lnTo>
                <a:lnTo>
                  <a:pt x="572969" y="33738"/>
                </a:lnTo>
                <a:cubicBezTo>
                  <a:pt x="666677" y="172444"/>
                  <a:pt x="825370" y="263640"/>
                  <a:pt x="1005363" y="263640"/>
                </a:cubicBezTo>
                <a:cubicBezTo>
                  <a:pt x="1185356" y="263640"/>
                  <a:pt x="1344049" y="172444"/>
                  <a:pt x="1437757" y="33738"/>
                </a:cubicBezTo>
                <a:lnTo>
                  <a:pt x="1456070" y="0"/>
                </a:lnTo>
                <a:lnTo>
                  <a:pt x="2010727" y="0"/>
                </a:lnTo>
                <a:lnTo>
                  <a:pt x="1964925" y="147550"/>
                </a:lnTo>
                <a:cubicBezTo>
                  <a:pt x="1806831" y="521325"/>
                  <a:pt x="1436725" y="783591"/>
                  <a:pt x="1005363" y="783591"/>
                </a:cubicBezTo>
                <a:cubicBezTo>
                  <a:pt x="574001" y="783591"/>
                  <a:pt x="203895" y="521325"/>
                  <a:pt x="45802" y="147550"/>
                </a:cubicBezTo>
                <a:close/>
              </a:path>
            </a:pathLst>
          </a:custGeom>
          <a:solidFill>
            <a:schemeClr val="bg1">
              <a:lumMod val="85000"/>
              <a:alpha val="50000"/>
            </a:schemeClr>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1000"/>
              </a:spcBef>
              <a:spcAft>
                <a:spcPts val="0"/>
              </a:spcAft>
              <a:buClrTx/>
              <a:buSzTx/>
              <a:buFont typeface="Arial"/>
              <a:buNone/>
              <a:tabLst/>
              <a:defRPr/>
            </a:pPr>
            <a:r>
              <a:rPr kumimoji="0" lang="en-US" sz="2000" b="0" i="0" u="none" strike="noStrike" kern="1200" cap="none" spc="0" normalizeH="0" baseline="0" noProof="0">
                <a:ln>
                  <a:noFill/>
                </a:ln>
                <a:solidFill>
                  <a:prstClr val="white">
                    <a:alpha val="0"/>
                  </a:prstClr>
                </a:solidFill>
                <a:effectLst/>
                <a:uLnTx/>
                <a:uFillTx/>
                <a:latin typeface="Arial"/>
                <a:ea typeface="+mn-ea"/>
                <a:cs typeface="Arial"/>
              </a:rPr>
              <a:t> </a:t>
            </a:r>
          </a:p>
        </p:txBody>
      </p:sp>
      <p:grpSp>
        <p:nvGrpSpPr>
          <p:cNvPr id="25" name="Group 24">
            <a:extLst>
              <a:ext uri="{FF2B5EF4-FFF2-40B4-BE49-F238E27FC236}">
                <a16:creationId xmlns:a16="http://schemas.microsoft.com/office/drawing/2014/main" xmlns="" id="{A31CAD9F-F30B-4992-BA61-4038E6DC28DD}"/>
              </a:ext>
            </a:extLst>
          </p:cNvPr>
          <p:cNvGrpSpPr/>
          <p:nvPr/>
        </p:nvGrpSpPr>
        <p:grpSpPr>
          <a:xfrm>
            <a:off x="6991767" y="244608"/>
            <a:ext cx="4972747" cy="549346"/>
            <a:chOff x="6989946" y="244608"/>
            <a:chExt cx="4971452" cy="549346"/>
          </a:xfrm>
        </p:grpSpPr>
        <p:sp>
          <p:nvSpPr>
            <p:cNvPr id="26" name="Freeform: Shape 25">
              <a:extLst>
                <a:ext uri="{FF2B5EF4-FFF2-40B4-BE49-F238E27FC236}">
                  <a16:creationId xmlns:a16="http://schemas.microsoft.com/office/drawing/2014/main" xmlns="" id="{085B2156-6479-48C3-820F-1BA99C6A8199}"/>
                </a:ext>
              </a:extLst>
            </p:cNvPr>
            <p:cNvSpPr/>
            <p:nvPr userDrawn="1"/>
          </p:nvSpPr>
          <p:spPr>
            <a:xfrm rot="5400000">
              <a:off x="11021749" y="-145696"/>
              <a:ext cx="549346" cy="1329953"/>
            </a:xfrm>
            <a:custGeom>
              <a:avLst/>
              <a:gdLst>
                <a:gd name="connsiteX0" fmla="*/ 520400 w 549346"/>
                <a:gd name="connsiteY0" fmla="*/ 28951 h 1329953"/>
                <a:gd name="connsiteX1" fmla="*/ 520400 w 549346"/>
                <a:gd name="connsiteY1" fmla="*/ 7 h 1329953"/>
                <a:gd name="connsiteX2" fmla="*/ 549346 w 549346"/>
                <a:gd name="connsiteY2" fmla="*/ 7 h 1329953"/>
                <a:gd name="connsiteX3" fmla="*/ 549346 w 549346"/>
                <a:gd name="connsiteY3" fmla="*/ 28951 h 1329953"/>
                <a:gd name="connsiteX4" fmla="*/ 520400 w 549346"/>
                <a:gd name="connsiteY4" fmla="*/ 289151 h 1329953"/>
                <a:gd name="connsiteX5" fmla="*/ 520400 w 549346"/>
                <a:gd name="connsiteY5" fmla="*/ 260207 h 1329953"/>
                <a:gd name="connsiteX6" fmla="*/ 549346 w 549346"/>
                <a:gd name="connsiteY6" fmla="*/ 260207 h 1329953"/>
                <a:gd name="connsiteX7" fmla="*/ 549346 w 549346"/>
                <a:gd name="connsiteY7" fmla="*/ 289151 h 1329953"/>
                <a:gd name="connsiteX8" fmla="*/ 520400 w 549346"/>
                <a:gd name="connsiteY8" fmla="*/ 549351 h 1329953"/>
                <a:gd name="connsiteX9" fmla="*/ 520400 w 549346"/>
                <a:gd name="connsiteY9" fmla="*/ 520407 h 1329953"/>
                <a:gd name="connsiteX10" fmla="*/ 549346 w 549346"/>
                <a:gd name="connsiteY10" fmla="*/ 520407 h 1329953"/>
                <a:gd name="connsiteX11" fmla="*/ 549346 w 549346"/>
                <a:gd name="connsiteY11" fmla="*/ 549351 h 1329953"/>
                <a:gd name="connsiteX12" fmla="*/ 520400 w 549346"/>
                <a:gd name="connsiteY12" fmla="*/ 809555 h 1329953"/>
                <a:gd name="connsiteX13" fmla="*/ 520400 w 549346"/>
                <a:gd name="connsiteY13" fmla="*/ 780609 h 1329953"/>
                <a:gd name="connsiteX14" fmla="*/ 549346 w 549346"/>
                <a:gd name="connsiteY14" fmla="*/ 780609 h 1329953"/>
                <a:gd name="connsiteX15" fmla="*/ 549346 w 549346"/>
                <a:gd name="connsiteY15" fmla="*/ 809555 h 1329953"/>
                <a:gd name="connsiteX16" fmla="*/ 520400 w 549346"/>
                <a:gd name="connsiteY16" fmla="*/ 1069753 h 1329953"/>
                <a:gd name="connsiteX17" fmla="*/ 520400 w 549346"/>
                <a:gd name="connsiteY17" fmla="*/ 1040809 h 1329953"/>
                <a:gd name="connsiteX18" fmla="*/ 549346 w 549346"/>
                <a:gd name="connsiteY18" fmla="*/ 1040809 h 1329953"/>
                <a:gd name="connsiteX19" fmla="*/ 549346 w 549346"/>
                <a:gd name="connsiteY19" fmla="*/ 1069753 h 1329953"/>
                <a:gd name="connsiteX20" fmla="*/ 520400 w 549346"/>
                <a:gd name="connsiteY20" fmla="*/ 1329953 h 1329953"/>
                <a:gd name="connsiteX21" fmla="*/ 520400 w 549346"/>
                <a:gd name="connsiteY21" fmla="*/ 1301009 h 1329953"/>
                <a:gd name="connsiteX22" fmla="*/ 549346 w 549346"/>
                <a:gd name="connsiteY22" fmla="*/ 1301009 h 1329953"/>
                <a:gd name="connsiteX23" fmla="*/ 549346 w 549346"/>
                <a:gd name="connsiteY23" fmla="*/ 1329953 h 1329953"/>
                <a:gd name="connsiteX24" fmla="*/ 260201 w 549346"/>
                <a:gd name="connsiteY24" fmla="*/ 28949 h 1329953"/>
                <a:gd name="connsiteX25" fmla="*/ 260201 w 549346"/>
                <a:gd name="connsiteY25" fmla="*/ 3 h 1329953"/>
                <a:gd name="connsiteX26" fmla="*/ 289145 w 549346"/>
                <a:gd name="connsiteY26" fmla="*/ 3 h 1329953"/>
                <a:gd name="connsiteX27" fmla="*/ 289145 w 549346"/>
                <a:gd name="connsiteY27" fmla="*/ 28949 h 1329953"/>
                <a:gd name="connsiteX28" fmla="*/ 0 w 549346"/>
                <a:gd name="connsiteY28" fmla="*/ 28947 h 1329953"/>
                <a:gd name="connsiteX29" fmla="*/ 0 w 549346"/>
                <a:gd name="connsiteY29" fmla="*/ 0 h 1329953"/>
                <a:gd name="connsiteX30" fmla="*/ 28944 w 549346"/>
                <a:gd name="connsiteY30" fmla="*/ 0 h 1329953"/>
                <a:gd name="connsiteX31" fmla="*/ 28944 w 549346"/>
                <a:gd name="connsiteY31" fmla="*/ 28947 h 1329953"/>
                <a:gd name="connsiteX32" fmla="*/ 0 w 549346"/>
                <a:gd name="connsiteY32" fmla="*/ 289147 h 1329953"/>
                <a:gd name="connsiteX33" fmla="*/ 0 w 549346"/>
                <a:gd name="connsiteY33" fmla="*/ 260203 h 1329953"/>
                <a:gd name="connsiteX34" fmla="*/ 28944 w 549346"/>
                <a:gd name="connsiteY34" fmla="*/ 260203 h 1329953"/>
                <a:gd name="connsiteX35" fmla="*/ 28944 w 549346"/>
                <a:gd name="connsiteY35" fmla="*/ 289147 h 1329953"/>
                <a:gd name="connsiteX36" fmla="*/ 0 w 549346"/>
                <a:gd name="connsiteY36" fmla="*/ 549347 h 1329953"/>
                <a:gd name="connsiteX37" fmla="*/ 0 w 549346"/>
                <a:gd name="connsiteY37" fmla="*/ 520403 h 1329953"/>
                <a:gd name="connsiteX38" fmla="*/ 28944 w 549346"/>
                <a:gd name="connsiteY38" fmla="*/ 520403 h 1329953"/>
                <a:gd name="connsiteX39" fmla="*/ 28944 w 549346"/>
                <a:gd name="connsiteY39" fmla="*/ 549347 h 1329953"/>
                <a:gd name="connsiteX40" fmla="*/ 0 w 549346"/>
                <a:gd name="connsiteY40" fmla="*/ 809549 h 1329953"/>
                <a:gd name="connsiteX41" fmla="*/ 0 w 549346"/>
                <a:gd name="connsiteY41" fmla="*/ 780603 h 1329953"/>
                <a:gd name="connsiteX42" fmla="*/ 28944 w 549346"/>
                <a:gd name="connsiteY42" fmla="*/ 780603 h 1329953"/>
                <a:gd name="connsiteX43" fmla="*/ 28944 w 549346"/>
                <a:gd name="connsiteY43" fmla="*/ 809549 h 1329953"/>
                <a:gd name="connsiteX44" fmla="*/ 0 w 549346"/>
                <a:gd name="connsiteY44" fmla="*/ 1069747 h 1329953"/>
                <a:gd name="connsiteX45" fmla="*/ 0 w 549346"/>
                <a:gd name="connsiteY45" fmla="*/ 1040803 h 1329953"/>
                <a:gd name="connsiteX46" fmla="*/ 28944 w 549346"/>
                <a:gd name="connsiteY46" fmla="*/ 1040803 h 1329953"/>
                <a:gd name="connsiteX47" fmla="*/ 28944 w 549346"/>
                <a:gd name="connsiteY47" fmla="*/ 1069747 h 1329953"/>
                <a:gd name="connsiteX48" fmla="*/ 0 w 549346"/>
                <a:gd name="connsiteY48" fmla="*/ 1329947 h 1329953"/>
                <a:gd name="connsiteX49" fmla="*/ 0 w 549346"/>
                <a:gd name="connsiteY49" fmla="*/ 1301003 h 1329953"/>
                <a:gd name="connsiteX50" fmla="*/ 28944 w 549346"/>
                <a:gd name="connsiteY50" fmla="*/ 1301003 h 1329953"/>
                <a:gd name="connsiteX51" fmla="*/ 28944 w 549346"/>
                <a:gd name="connsiteY51" fmla="*/ 1329947 h 1329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549346" h="1329953">
                  <a:moveTo>
                    <a:pt x="520400" y="28951"/>
                  </a:moveTo>
                  <a:lnTo>
                    <a:pt x="520400" y="7"/>
                  </a:lnTo>
                  <a:lnTo>
                    <a:pt x="549346" y="7"/>
                  </a:lnTo>
                  <a:lnTo>
                    <a:pt x="549346" y="28951"/>
                  </a:lnTo>
                  <a:close/>
                  <a:moveTo>
                    <a:pt x="520400" y="289151"/>
                  </a:moveTo>
                  <a:lnTo>
                    <a:pt x="520400" y="260207"/>
                  </a:lnTo>
                  <a:lnTo>
                    <a:pt x="549346" y="260207"/>
                  </a:lnTo>
                  <a:lnTo>
                    <a:pt x="549346" y="289151"/>
                  </a:lnTo>
                  <a:close/>
                  <a:moveTo>
                    <a:pt x="520400" y="549351"/>
                  </a:moveTo>
                  <a:lnTo>
                    <a:pt x="520400" y="520407"/>
                  </a:lnTo>
                  <a:lnTo>
                    <a:pt x="549346" y="520407"/>
                  </a:lnTo>
                  <a:lnTo>
                    <a:pt x="549346" y="549351"/>
                  </a:lnTo>
                  <a:close/>
                  <a:moveTo>
                    <a:pt x="520400" y="809555"/>
                  </a:moveTo>
                  <a:lnTo>
                    <a:pt x="520400" y="780609"/>
                  </a:lnTo>
                  <a:lnTo>
                    <a:pt x="549346" y="780609"/>
                  </a:lnTo>
                  <a:lnTo>
                    <a:pt x="549346" y="809555"/>
                  </a:lnTo>
                  <a:close/>
                  <a:moveTo>
                    <a:pt x="520400" y="1069753"/>
                  </a:moveTo>
                  <a:lnTo>
                    <a:pt x="520400" y="1040809"/>
                  </a:lnTo>
                  <a:lnTo>
                    <a:pt x="549346" y="1040809"/>
                  </a:lnTo>
                  <a:lnTo>
                    <a:pt x="549346" y="1069753"/>
                  </a:lnTo>
                  <a:close/>
                  <a:moveTo>
                    <a:pt x="520400" y="1329953"/>
                  </a:moveTo>
                  <a:lnTo>
                    <a:pt x="520400" y="1301009"/>
                  </a:lnTo>
                  <a:lnTo>
                    <a:pt x="549346" y="1301009"/>
                  </a:lnTo>
                  <a:lnTo>
                    <a:pt x="549346" y="1329953"/>
                  </a:lnTo>
                  <a:close/>
                  <a:moveTo>
                    <a:pt x="260201" y="28949"/>
                  </a:moveTo>
                  <a:lnTo>
                    <a:pt x="260201" y="3"/>
                  </a:lnTo>
                  <a:lnTo>
                    <a:pt x="289145" y="3"/>
                  </a:lnTo>
                  <a:lnTo>
                    <a:pt x="289145" y="28949"/>
                  </a:lnTo>
                  <a:close/>
                  <a:moveTo>
                    <a:pt x="0" y="28947"/>
                  </a:moveTo>
                  <a:lnTo>
                    <a:pt x="0" y="0"/>
                  </a:lnTo>
                  <a:lnTo>
                    <a:pt x="28944" y="0"/>
                  </a:lnTo>
                  <a:lnTo>
                    <a:pt x="28944" y="28947"/>
                  </a:lnTo>
                  <a:close/>
                  <a:moveTo>
                    <a:pt x="0" y="289147"/>
                  </a:moveTo>
                  <a:lnTo>
                    <a:pt x="0" y="260203"/>
                  </a:lnTo>
                  <a:lnTo>
                    <a:pt x="28944" y="260203"/>
                  </a:lnTo>
                  <a:lnTo>
                    <a:pt x="28944" y="289147"/>
                  </a:lnTo>
                  <a:close/>
                  <a:moveTo>
                    <a:pt x="0" y="549347"/>
                  </a:moveTo>
                  <a:lnTo>
                    <a:pt x="0" y="520403"/>
                  </a:lnTo>
                  <a:lnTo>
                    <a:pt x="28944" y="520403"/>
                  </a:lnTo>
                  <a:lnTo>
                    <a:pt x="28944" y="549347"/>
                  </a:lnTo>
                  <a:close/>
                  <a:moveTo>
                    <a:pt x="0" y="809549"/>
                  </a:moveTo>
                  <a:lnTo>
                    <a:pt x="0" y="780603"/>
                  </a:lnTo>
                  <a:lnTo>
                    <a:pt x="28944" y="780603"/>
                  </a:lnTo>
                  <a:lnTo>
                    <a:pt x="28944" y="809549"/>
                  </a:lnTo>
                  <a:close/>
                  <a:moveTo>
                    <a:pt x="0" y="1069747"/>
                  </a:moveTo>
                  <a:lnTo>
                    <a:pt x="0" y="1040803"/>
                  </a:lnTo>
                  <a:lnTo>
                    <a:pt x="28944" y="1040803"/>
                  </a:lnTo>
                  <a:lnTo>
                    <a:pt x="28944" y="1069747"/>
                  </a:lnTo>
                  <a:close/>
                  <a:moveTo>
                    <a:pt x="0" y="1329947"/>
                  </a:moveTo>
                  <a:lnTo>
                    <a:pt x="0" y="1301003"/>
                  </a:lnTo>
                  <a:lnTo>
                    <a:pt x="28944" y="1301003"/>
                  </a:lnTo>
                  <a:lnTo>
                    <a:pt x="28944" y="1329947"/>
                  </a:lnTo>
                  <a:close/>
                </a:path>
              </a:pathLst>
            </a:custGeom>
            <a:solidFill>
              <a:schemeClr val="tx2">
                <a:alpha val="20000"/>
              </a:schemeClr>
            </a:solidFill>
            <a:ln w="10294"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 name="Freeform: Shape 26">
              <a:extLst>
                <a:ext uri="{FF2B5EF4-FFF2-40B4-BE49-F238E27FC236}">
                  <a16:creationId xmlns:a16="http://schemas.microsoft.com/office/drawing/2014/main" xmlns="" id="{71382546-D670-4A70-89F9-354396744765}"/>
                </a:ext>
              </a:extLst>
            </p:cNvPr>
            <p:cNvSpPr/>
            <p:nvPr userDrawn="1"/>
          </p:nvSpPr>
          <p:spPr>
            <a:xfrm rot="5400000">
              <a:off x="7380249" y="-145695"/>
              <a:ext cx="549346" cy="1329951"/>
            </a:xfrm>
            <a:custGeom>
              <a:avLst/>
              <a:gdLst>
                <a:gd name="connsiteX0" fmla="*/ 520400 w 549346"/>
                <a:gd name="connsiteY0" fmla="*/ 28950 h 1329951"/>
                <a:gd name="connsiteX1" fmla="*/ 520400 w 549346"/>
                <a:gd name="connsiteY1" fmla="*/ 5 h 1329951"/>
                <a:gd name="connsiteX2" fmla="*/ 549346 w 549346"/>
                <a:gd name="connsiteY2" fmla="*/ 5 h 1329951"/>
                <a:gd name="connsiteX3" fmla="*/ 549346 w 549346"/>
                <a:gd name="connsiteY3" fmla="*/ 28950 h 1329951"/>
                <a:gd name="connsiteX4" fmla="*/ 520400 w 549346"/>
                <a:gd name="connsiteY4" fmla="*/ 289149 h 1329951"/>
                <a:gd name="connsiteX5" fmla="*/ 520400 w 549346"/>
                <a:gd name="connsiteY5" fmla="*/ 260205 h 1329951"/>
                <a:gd name="connsiteX6" fmla="*/ 549346 w 549346"/>
                <a:gd name="connsiteY6" fmla="*/ 260205 h 1329951"/>
                <a:gd name="connsiteX7" fmla="*/ 549346 w 549346"/>
                <a:gd name="connsiteY7" fmla="*/ 289149 h 1329951"/>
                <a:gd name="connsiteX8" fmla="*/ 520400 w 549346"/>
                <a:gd name="connsiteY8" fmla="*/ 549350 h 1329951"/>
                <a:gd name="connsiteX9" fmla="*/ 520400 w 549346"/>
                <a:gd name="connsiteY9" fmla="*/ 520405 h 1329951"/>
                <a:gd name="connsiteX10" fmla="*/ 549346 w 549346"/>
                <a:gd name="connsiteY10" fmla="*/ 520405 h 1329951"/>
                <a:gd name="connsiteX11" fmla="*/ 549346 w 549346"/>
                <a:gd name="connsiteY11" fmla="*/ 549350 h 1329951"/>
                <a:gd name="connsiteX12" fmla="*/ 520400 w 549346"/>
                <a:gd name="connsiteY12" fmla="*/ 809553 h 1329951"/>
                <a:gd name="connsiteX13" fmla="*/ 520400 w 549346"/>
                <a:gd name="connsiteY13" fmla="*/ 780608 h 1329951"/>
                <a:gd name="connsiteX14" fmla="*/ 549346 w 549346"/>
                <a:gd name="connsiteY14" fmla="*/ 780608 h 1329951"/>
                <a:gd name="connsiteX15" fmla="*/ 549346 w 549346"/>
                <a:gd name="connsiteY15" fmla="*/ 809553 h 1329951"/>
                <a:gd name="connsiteX16" fmla="*/ 520400 w 549346"/>
                <a:gd name="connsiteY16" fmla="*/ 1069751 h 1329951"/>
                <a:gd name="connsiteX17" fmla="*/ 520400 w 549346"/>
                <a:gd name="connsiteY17" fmla="*/ 1040807 h 1329951"/>
                <a:gd name="connsiteX18" fmla="*/ 549346 w 549346"/>
                <a:gd name="connsiteY18" fmla="*/ 1040807 h 1329951"/>
                <a:gd name="connsiteX19" fmla="*/ 549346 w 549346"/>
                <a:gd name="connsiteY19" fmla="*/ 1069751 h 1329951"/>
                <a:gd name="connsiteX20" fmla="*/ 520400 w 549346"/>
                <a:gd name="connsiteY20" fmla="*/ 1329951 h 1329951"/>
                <a:gd name="connsiteX21" fmla="*/ 520400 w 549346"/>
                <a:gd name="connsiteY21" fmla="*/ 1301007 h 1329951"/>
                <a:gd name="connsiteX22" fmla="*/ 549346 w 549346"/>
                <a:gd name="connsiteY22" fmla="*/ 1301007 h 1329951"/>
                <a:gd name="connsiteX23" fmla="*/ 549346 w 549346"/>
                <a:gd name="connsiteY23" fmla="*/ 1329951 h 1329951"/>
                <a:gd name="connsiteX24" fmla="*/ 260201 w 549346"/>
                <a:gd name="connsiteY24" fmla="*/ 28947 h 1329951"/>
                <a:gd name="connsiteX25" fmla="*/ 260201 w 549346"/>
                <a:gd name="connsiteY25" fmla="*/ 2 h 1329951"/>
                <a:gd name="connsiteX26" fmla="*/ 289145 w 549346"/>
                <a:gd name="connsiteY26" fmla="*/ 2 h 1329951"/>
                <a:gd name="connsiteX27" fmla="*/ 289145 w 549346"/>
                <a:gd name="connsiteY27" fmla="*/ 28947 h 1329951"/>
                <a:gd name="connsiteX28" fmla="*/ 260201 w 549346"/>
                <a:gd name="connsiteY28" fmla="*/ 289147 h 1329951"/>
                <a:gd name="connsiteX29" fmla="*/ 260201 w 549346"/>
                <a:gd name="connsiteY29" fmla="*/ 260203 h 1329951"/>
                <a:gd name="connsiteX30" fmla="*/ 289145 w 549346"/>
                <a:gd name="connsiteY30" fmla="*/ 260203 h 1329951"/>
                <a:gd name="connsiteX31" fmla="*/ 289145 w 549346"/>
                <a:gd name="connsiteY31" fmla="*/ 289147 h 1329951"/>
                <a:gd name="connsiteX32" fmla="*/ 260201 w 549346"/>
                <a:gd name="connsiteY32" fmla="*/ 549348 h 1329951"/>
                <a:gd name="connsiteX33" fmla="*/ 260201 w 549346"/>
                <a:gd name="connsiteY33" fmla="*/ 520403 h 1329951"/>
                <a:gd name="connsiteX34" fmla="*/ 289145 w 549346"/>
                <a:gd name="connsiteY34" fmla="*/ 520403 h 1329951"/>
                <a:gd name="connsiteX35" fmla="*/ 289145 w 549346"/>
                <a:gd name="connsiteY35" fmla="*/ 549348 h 1329951"/>
                <a:gd name="connsiteX36" fmla="*/ 260201 w 549346"/>
                <a:gd name="connsiteY36" fmla="*/ 809551 h 1329951"/>
                <a:gd name="connsiteX37" fmla="*/ 260201 w 549346"/>
                <a:gd name="connsiteY37" fmla="*/ 780605 h 1329951"/>
                <a:gd name="connsiteX38" fmla="*/ 289145 w 549346"/>
                <a:gd name="connsiteY38" fmla="*/ 780605 h 1329951"/>
                <a:gd name="connsiteX39" fmla="*/ 289145 w 549346"/>
                <a:gd name="connsiteY39" fmla="*/ 809551 h 1329951"/>
                <a:gd name="connsiteX40" fmla="*/ 260201 w 549346"/>
                <a:gd name="connsiteY40" fmla="*/ 1069748 h 1329951"/>
                <a:gd name="connsiteX41" fmla="*/ 260201 w 549346"/>
                <a:gd name="connsiteY41" fmla="*/ 1040804 h 1329951"/>
                <a:gd name="connsiteX42" fmla="*/ 289145 w 549346"/>
                <a:gd name="connsiteY42" fmla="*/ 1040804 h 1329951"/>
                <a:gd name="connsiteX43" fmla="*/ 289145 w 549346"/>
                <a:gd name="connsiteY43" fmla="*/ 1069748 h 1329951"/>
                <a:gd name="connsiteX44" fmla="*/ 260201 w 549346"/>
                <a:gd name="connsiteY44" fmla="*/ 1329948 h 1329951"/>
                <a:gd name="connsiteX45" fmla="*/ 260201 w 549346"/>
                <a:gd name="connsiteY45" fmla="*/ 1301004 h 1329951"/>
                <a:gd name="connsiteX46" fmla="*/ 289145 w 549346"/>
                <a:gd name="connsiteY46" fmla="*/ 1301004 h 1329951"/>
                <a:gd name="connsiteX47" fmla="*/ 289145 w 549346"/>
                <a:gd name="connsiteY47" fmla="*/ 1329948 h 1329951"/>
                <a:gd name="connsiteX48" fmla="*/ 0 w 549346"/>
                <a:gd name="connsiteY48" fmla="*/ 28945 h 1329951"/>
                <a:gd name="connsiteX49" fmla="*/ 0 w 549346"/>
                <a:gd name="connsiteY49" fmla="*/ 0 h 1329951"/>
                <a:gd name="connsiteX50" fmla="*/ 28944 w 549346"/>
                <a:gd name="connsiteY50" fmla="*/ 0 h 1329951"/>
                <a:gd name="connsiteX51" fmla="*/ 28944 w 549346"/>
                <a:gd name="connsiteY51" fmla="*/ 28945 h 1329951"/>
                <a:gd name="connsiteX52" fmla="*/ 0 w 549346"/>
                <a:gd name="connsiteY52" fmla="*/ 289145 h 1329951"/>
                <a:gd name="connsiteX53" fmla="*/ 0 w 549346"/>
                <a:gd name="connsiteY53" fmla="*/ 260201 h 1329951"/>
                <a:gd name="connsiteX54" fmla="*/ 28944 w 549346"/>
                <a:gd name="connsiteY54" fmla="*/ 260201 h 1329951"/>
                <a:gd name="connsiteX55" fmla="*/ 28944 w 549346"/>
                <a:gd name="connsiteY55" fmla="*/ 289145 h 1329951"/>
                <a:gd name="connsiteX56" fmla="*/ 0 w 549346"/>
                <a:gd name="connsiteY56" fmla="*/ 549346 h 1329951"/>
                <a:gd name="connsiteX57" fmla="*/ 0 w 549346"/>
                <a:gd name="connsiteY57" fmla="*/ 520401 h 1329951"/>
                <a:gd name="connsiteX58" fmla="*/ 28944 w 549346"/>
                <a:gd name="connsiteY58" fmla="*/ 520401 h 1329951"/>
                <a:gd name="connsiteX59" fmla="*/ 28944 w 549346"/>
                <a:gd name="connsiteY59" fmla="*/ 549346 h 1329951"/>
                <a:gd name="connsiteX60" fmla="*/ 0 w 549346"/>
                <a:gd name="connsiteY60" fmla="*/ 809547 h 1329951"/>
                <a:gd name="connsiteX61" fmla="*/ 0 w 549346"/>
                <a:gd name="connsiteY61" fmla="*/ 780602 h 1329951"/>
                <a:gd name="connsiteX62" fmla="*/ 28944 w 549346"/>
                <a:gd name="connsiteY62" fmla="*/ 780602 h 1329951"/>
                <a:gd name="connsiteX63" fmla="*/ 28944 w 549346"/>
                <a:gd name="connsiteY63" fmla="*/ 809547 h 1329951"/>
                <a:gd name="connsiteX64" fmla="*/ 0 w 549346"/>
                <a:gd name="connsiteY64" fmla="*/ 1069746 h 1329951"/>
                <a:gd name="connsiteX65" fmla="*/ 0 w 549346"/>
                <a:gd name="connsiteY65" fmla="*/ 1040802 h 1329951"/>
                <a:gd name="connsiteX66" fmla="*/ 28944 w 549346"/>
                <a:gd name="connsiteY66" fmla="*/ 1040802 h 1329951"/>
                <a:gd name="connsiteX67" fmla="*/ 28944 w 549346"/>
                <a:gd name="connsiteY67" fmla="*/ 1069746 h 1329951"/>
                <a:gd name="connsiteX68" fmla="*/ 0 w 549346"/>
                <a:gd name="connsiteY68" fmla="*/ 1329946 h 1329951"/>
                <a:gd name="connsiteX69" fmla="*/ 0 w 549346"/>
                <a:gd name="connsiteY69" fmla="*/ 1301002 h 1329951"/>
                <a:gd name="connsiteX70" fmla="*/ 28944 w 549346"/>
                <a:gd name="connsiteY70" fmla="*/ 1301002 h 1329951"/>
                <a:gd name="connsiteX71" fmla="*/ 28944 w 549346"/>
                <a:gd name="connsiteY71" fmla="*/ 1329946 h 1329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549346" h="1329951">
                  <a:moveTo>
                    <a:pt x="520400" y="28950"/>
                  </a:moveTo>
                  <a:lnTo>
                    <a:pt x="520400" y="5"/>
                  </a:lnTo>
                  <a:lnTo>
                    <a:pt x="549346" y="5"/>
                  </a:lnTo>
                  <a:lnTo>
                    <a:pt x="549346" y="28950"/>
                  </a:lnTo>
                  <a:close/>
                  <a:moveTo>
                    <a:pt x="520400" y="289149"/>
                  </a:moveTo>
                  <a:lnTo>
                    <a:pt x="520400" y="260205"/>
                  </a:lnTo>
                  <a:lnTo>
                    <a:pt x="549346" y="260205"/>
                  </a:lnTo>
                  <a:lnTo>
                    <a:pt x="549346" y="289149"/>
                  </a:lnTo>
                  <a:close/>
                  <a:moveTo>
                    <a:pt x="520400" y="549350"/>
                  </a:moveTo>
                  <a:lnTo>
                    <a:pt x="520400" y="520405"/>
                  </a:lnTo>
                  <a:lnTo>
                    <a:pt x="549346" y="520405"/>
                  </a:lnTo>
                  <a:lnTo>
                    <a:pt x="549346" y="549350"/>
                  </a:lnTo>
                  <a:close/>
                  <a:moveTo>
                    <a:pt x="520400" y="809553"/>
                  </a:moveTo>
                  <a:lnTo>
                    <a:pt x="520400" y="780608"/>
                  </a:lnTo>
                  <a:lnTo>
                    <a:pt x="549346" y="780608"/>
                  </a:lnTo>
                  <a:lnTo>
                    <a:pt x="549346" y="809553"/>
                  </a:lnTo>
                  <a:close/>
                  <a:moveTo>
                    <a:pt x="520400" y="1069751"/>
                  </a:moveTo>
                  <a:lnTo>
                    <a:pt x="520400" y="1040807"/>
                  </a:lnTo>
                  <a:lnTo>
                    <a:pt x="549346" y="1040807"/>
                  </a:lnTo>
                  <a:lnTo>
                    <a:pt x="549346" y="1069751"/>
                  </a:lnTo>
                  <a:close/>
                  <a:moveTo>
                    <a:pt x="520400" y="1329951"/>
                  </a:moveTo>
                  <a:lnTo>
                    <a:pt x="520400" y="1301007"/>
                  </a:lnTo>
                  <a:lnTo>
                    <a:pt x="549346" y="1301007"/>
                  </a:lnTo>
                  <a:lnTo>
                    <a:pt x="549346" y="1329951"/>
                  </a:lnTo>
                  <a:close/>
                  <a:moveTo>
                    <a:pt x="260201" y="28947"/>
                  </a:moveTo>
                  <a:lnTo>
                    <a:pt x="260201" y="2"/>
                  </a:lnTo>
                  <a:lnTo>
                    <a:pt x="289145" y="2"/>
                  </a:lnTo>
                  <a:lnTo>
                    <a:pt x="289145" y="28947"/>
                  </a:lnTo>
                  <a:close/>
                  <a:moveTo>
                    <a:pt x="260201" y="289147"/>
                  </a:moveTo>
                  <a:lnTo>
                    <a:pt x="260201" y="260203"/>
                  </a:lnTo>
                  <a:lnTo>
                    <a:pt x="289145" y="260203"/>
                  </a:lnTo>
                  <a:lnTo>
                    <a:pt x="289145" y="289147"/>
                  </a:lnTo>
                  <a:close/>
                  <a:moveTo>
                    <a:pt x="260201" y="549348"/>
                  </a:moveTo>
                  <a:lnTo>
                    <a:pt x="260201" y="520403"/>
                  </a:lnTo>
                  <a:lnTo>
                    <a:pt x="289145" y="520403"/>
                  </a:lnTo>
                  <a:lnTo>
                    <a:pt x="289145" y="549348"/>
                  </a:lnTo>
                  <a:close/>
                  <a:moveTo>
                    <a:pt x="260201" y="809551"/>
                  </a:moveTo>
                  <a:lnTo>
                    <a:pt x="260201" y="780605"/>
                  </a:lnTo>
                  <a:lnTo>
                    <a:pt x="289145" y="780605"/>
                  </a:lnTo>
                  <a:lnTo>
                    <a:pt x="289145" y="809551"/>
                  </a:lnTo>
                  <a:close/>
                  <a:moveTo>
                    <a:pt x="260201" y="1069748"/>
                  </a:moveTo>
                  <a:lnTo>
                    <a:pt x="260201" y="1040804"/>
                  </a:lnTo>
                  <a:lnTo>
                    <a:pt x="289145" y="1040804"/>
                  </a:lnTo>
                  <a:lnTo>
                    <a:pt x="289145" y="1069748"/>
                  </a:lnTo>
                  <a:close/>
                  <a:moveTo>
                    <a:pt x="260201" y="1329948"/>
                  </a:moveTo>
                  <a:lnTo>
                    <a:pt x="260201" y="1301004"/>
                  </a:lnTo>
                  <a:lnTo>
                    <a:pt x="289145" y="1301004"/>
                  </a:lnTo>
                  <a:lnTo>
                    <a:pt x="289145" y="1329948"/>
                  </a:lnTo>
                  <a:close/>
                  <a:moveTo>
                    <a:pt x="0" y="28945"/>
                  </a:moveTo>
                  <a:lnTo>
                    <a:pt x="0" y="0"/>
                  </a:lnTo>
                  <a:lnTo>
                    <a:pt x="28944" y="0"/>
                  </a:lnTo>
                  <a:lnTo>
                    <a:pt x="28944" y="28945"/>
                  </a:lnTo>
                  <a:close/>
                  <a:moveTo>
                    <a:pt x="0" y="289145"/>
                  </a:moveTo>
                  <a:lnTo>
                    <a:pt x="0" y="260201"/>
                  </a:lnTo>
                  <a:lnTo>
                    <a:pt x="28944" y="260201"/>
                  </a:lnTo>
                  <a:lnTo>
                    <a:pt x="28944" y="289145"/>
                  </a:lnTo>
                  <a:close/>
                  <a:moveTo>
                    <a:pt x="0" y="549346"/>
                  </a:moveTo>
                  <a:lnTo>
                    <a:pt x="0" y="520401"/>
                  </a:lnTo>
                  <a:lnTo>
                    <a:pt x="28944" y="520401"/>
                  </a:lnTo>
                  <a:lnTo>
                    <a:pt x="28944" y="549346"/>
                  </a:lnTo>
                  <a:close/>
                  <a:moveTo>
                    <a:pt x="0" y="809547"/>
                  </a:moveTo>
                  <a:lnTo>
                    <a:pt x="0" y="780602"/>
                  </a:lnTo>
                  <a:lnTo>
                    <a:pt x="28944" y="780602"/>
                  </a:lnTo>
                  <a:lnTo>
                    <a:pt x="28944" y="809547"/>
                  </a:lnTo>
                  <a:close/>
                  <a:moveTo>
                    <a:pt x="0" y="1069746"/>
                  </a:moveTo>
                  <a:lnTo>
                    <a:pt x="0" y="1040802"/>
                  </a:lnTo>
                  <a:lnTo>
                    <a:pt x="28944" y="1040802"/>
                  </a:lnTo>
                  <a:lnTo>
                    <a:pt x="28944" y="1069746"/>
                  </a:lnTo>
                  <a:close/>
                  <a:moveTo>
                    <a:pt x="0" y="1329946"/>
                  </a:moveTo>
                  <a:lnTo>
                    <a:pt x="0" y="1301002"/>
                  </a:lnTo>
                  <a:lnTo>
                    <a:pt x="28944" y="1301002"/>
                  </a:lnTo>
                  <a:lnTo>
                    <a:pt x="28944" y="1329946"/>
                  </a:lnTo>
                  <a:close/>
                </a:path>
              </a:pathLst>
            </a:custGeom>
            <a:solidFill>
              <a:schemeClr val="tx2">
                <a:alpha val="20000"/>
              </a:schemeClr>
            </a:solidFill>
            <a:ln w="10294"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 name="Freeform: Shape 27">
              <a:extLst>
                <a:ext uri="{FF2B5EF4-FFF2-40B4-BE49-F238E27FC236}">
                  <a16:creationId xmlns:a16="http://schemas.microsoft.com/office/drawing/2014/main" xmlns="" id="{1002DD15-AFAC-4EFB-A129-2542BC5F5194}"/>
                </a:ext>
              </a:extLst>
            </p:cNvPr>
            <p:cNvSpPr/>
            <p:nvPr userDrawn="1"/>
          </p:nvSpPr>
          <p:spPr>
            <a:xfrm rot="5400000">
              <a:off x="8941015" y="-145695"/>
              <a:ext cx="549346" cy="1329951"/>
            </a:xfrm>
            <a:custGeom>
              <a:avLst/>
              <a:gdLst>
                <a:gd name="connsiteX0" fmla="*/ 520400 w 549346"/>
                <a:gd name="connsiteY0" fmla="*/ 28950 h 1329951"/>
                <a:gd name="connsiteX1" fmla="*/ 520400 w 549346"/>
                <a:gd name="connsiteY1" fmla="*/ 5 h 1329951"/>
                <a:gd name="connsiteX2" fmla="*/ 549346 w 549346"/>
                <a:gd name="connsiteY2" fmla="*/ 5 h 1329951"/>
                <a:gd name="connsiteX3" fmla="*/ 549346 w 549346"/>
                <a:gd name="connsiteY3" fmla="*/ 28950 h 1329951"/>
                <a:gd name="connsiteX4" fmla="*/ 520400 w 549346"/>
                <a:gd name="connsiteY4" fmla="*/ 289149 h 1329951"/>
                <a:gd name="connsiteX5" fmla="*/ 520400 w 549346"/>
                <a:gd name="connsiteY5" fmla="*/ 260205 h 1329951"/>
                <a:gd name="connsiteX6" fmla="*/ 549346 w 549346"/>
                <a:gd name="connsiteY6" fmla="*/ 260205 h 1329951"/>
                <a:gd name="connsiteX7" fmla="*/ 549346 w 549346"/>
                <a:gd name="connsiteY7" fmla="*/ 289149 h 1329951"/>
                <a:gd name="connsiteX8" fmla="*/ 520400 w 549346"/>
                <a:gd name="connsiteY8" fmla="*/ 549350 h 1329951"/>
                <a:gd name="connsiteX9" fmla="*/ 520400 w 549346"/>
                <a:gd name="connsiteY9" fmla="*/ 520405 h 1329951"/>
                <a:gd name="connsiteX10" fmla="*/ 549346 w 549346"/>
                <a:gd name="connsiteY10" fmla="*/ 520405 h 1329951"/>
                <a:gd name="connsiteX11" fmla="*/ 549346 w 549346"/>
                <a:gd name="connsiteY11" fmla="*/ 549350 h 1329951"/>
                <a:gd name="connsiteX12" fmla="*/ 520400 w 549346"/>
                <a:gd name="connsiteY12" fmla="*/ 809553 h 1329951"/>
                <a:gd name="connsiteX13" fmla="*/ 520400 w 549346"/>
                <a:gd name="connsiteY13" fmla="*/ 780608 h 1329951"/>
                <a:gd name="connsiteX14" fmla="*/ 549346 w 549346"/>
                <a:gd name="connsiteY14" fmla="*/ 780608 h 1329951"/>
                <a:gd name="connsiteX15" fmla="*/ 549346 w 549346"/>
                <a:gd name="connsiteY15" fmla="*/ 809553 h 1329951"/>
                <a:gd name="connsiteX16" fmla="*/ 520400 w 549346"/>
                <a:gd name="connsiteY16" fmla="*/ 1069751 h 1329951"/>
                <a:gd name="connsiteX17" fmla="*/ 520400 w 549346"/>
                <a:gd name="connsiteY17" fmla="*/ 1040807 h 1329951"/>
                <a:gd name="connsiteX18" fmla="*/ 549346 w 549346"/>
                <a:gd name="connsiteY18" fmla="*/ 1040807 h 1329951"/>
                <a:gd name="connsiteX19" fmla="*/ 549346 w 549346"/>
                <a:gd name="connsiteY19" fmla="*/ 1069751 h 1329951"/>
                <a:gd name="connsiteX20" fmla="*/ 520400 w 549346"/>
                <a:gd name="connsiteY20" fmla="*/ 1329951 h 1329951"/>
                <a:gd name="connsiteX21" fmla="*/ 520400 w 549346"/>
                <a:gd name="connsiteY21" fmla="*/ 1301007 h 1329951"/>
                <a:gd name="connsiteX22" fmla="*/ 549346 w 549346"/>
                <a:gd name="connsiteY22" fmla="*/ 1301007 h 1329951"/>
                <a:gd name="connsiteX23" fmla="*/ 549346 w 549346"/>
                <a:gd name="connsiteY23" fmla="*/ 1329951 h 1329951"/>
                <a:gd name="connsiteX24" fmla="*/ 260201 w 549346"/>
                <a:gd name="connsiteY24" fmla="*/ 28947 h 1329951"/>
                <a:gd name="connsiteX25" fmla="*/ 260201 w 549346"/>
                <a:gd name="connsiteY25" fmla="*/ 2 h 1329951"/>
                <a:gd name="connsiteX26" fmla="*/ 289145 w 549346"/>
                <a:gd name="connsiteY26" fmla="*/ 2 h 1329951"/>
                <a:gd name="connsiteX27" fmla="*/ 289145 w 549346"/>
                <a:gd name="connsiteY27" fmla="*/ 28947 h 1329951"/>
                <a:gd name="connsiteX28" fmla="*/ 260201 w 549346"/>
                <a:gd name="connsiteY28" fmla="*/ 289147 h 1329951"/>
                <a:gd name="connsiteX29" fmla="*/ 260201 w 549346"/>
                <a:gd name="connsiteY29" fmla="*/ 260203 h 1329951"/>
                <a:gd name="connsiteX30" fmla="*/ 289145 w 549346"/>
                <a:gd name="connsiteY30" fmla="*/ 260203 h 1329951"/>
                <a:gd name="connsiteX31" fmla="*/ 289145 w 549346"/>
                <a:gd name="connsiteY31" fmla="*/ 289147 h 1329951"/>
                <a:gd name="connsiteX32" fmla="*/ 260201 w 549346"/>
                <a:gd name="connsiteY32" fmla="*/ 549348 h 1329951"/>
                <a:gd name="connsiteX33" fmla="*/ 260201 w 549346"/>
                <a:gd name="connsiteY33" fmla="*/ 520403 h 1329951"/>
                <a:gd name="connsiteX34" fmla="*/ 289145 w 549346"/>
                <a:gd name="connsiteY34" fmla="*/ 520403 h 1329951"/>
                <a:gd name="connsiteX35" fmla="*/ 289145 w 549346"/>
                <a:gd name="connsiteY35" fmla="*/ 549348 h 1329951"/>
                <a:gd name="connsiteX36" fmla="*/ 260201 w 549346"/>
                <a:gd name="connsiteY36" fmla="*/ 809551 h 1329951"/>
                <a:gd name="connsiteX37" fmla="*/ 260201 w 549346"/>
                <a:gd name="connsiteY37" fmla="*/ 780605 h 1329951"/>
                <a:gd name="connsiteX38" fmla="*/ 289145 w 549346"/>
                <a:gd name="connsiteY38" fmla="*/ 780605 h 1329951"/>
                <a:gd name="connsiteX39" fmla="*/ 289145 w 549346"/>
                <a:gd name="connsiteY39" fmla="*/ 809551 h 1329951"/>
                <a:gd name="connsiteX40" fmla="*/ 260201 w 549346"/>
                <a:gd name="connsiteY40" fmla="*/ 1069748 h 1329951"/>
                <a:gd name="connsiteX41" fmla="*/ 260201 w 549346"/>
                <a:gd name="connsiteY41" fmla="*/ 1040804 h 1329951"/>
                <a:gd name="connsiteX42" fmla="*/ 289145 w 549346"/>
                <a:gd name="connsiteY42" fmla="*/ 1040804 h 1329951"/>
                <a:gd name="connsiteX43" fmla="*/ 289145 w 549346"/>
                <a:gd name="connsiteY43" fmla="*/ 1069748 h 1329951"/>
                <a:gd name="connsiteX44" fmla="*/ 260201 w 549346"/>
                <a:gd name="connsiteY44" fmla="*/ 1329948 h 1329951"/>
                <a:gd name="connsiteX45" fmla="*/ 260201 w 549346"/>
                <a:gd name="connsiteY45" fmla="*/ 1301004 h 1329951"/>
                <a:gd name="connsiteX46" fmla="*/ 289145 w 549346"/>
                <a:gd name="connsiteY46" fmla="*/ 1301004 h 1329951"/>
                <a:gd name="connsiteX47" fmla="*/ 289145 w 549346"/>
                <a:gd name="connsiteY47" fmla="*/ 1329948 h 1329951"/>
                <a:gd name="connsiteX48" fmla="*/ 0 w 549346"/>
                <a:gd name="connsiteY48" fmla="*/ 28945 h 1329951"/>
                <a:gd name="connsiteX49" fmla="*/ 0 w 549346"/>
                <a:gd name="connsiteY49" fmla="*/ 0 h 1329951"/>
                <a:gd name="connsiteX50" fmla="*/ 28944 w 549346"/>
                <a:gd name="connsiteY50" fmla="*/ 0 h 1329951"/>
                <a:gd name="connsiteX51" fmla="*/ 28944 w 549346"/>
                <a:gd name="connsiteY51" fmla="*/ 28945 h 1329951"/>
                <a:gd name="connsiteX52" fmla="*/ 0 w 549346"/>
                <a:gd name="connsiteY52" fmla="*/ 289145 h 1329951"/>
                <a:gd name="connsiteX53" fmla="*/ 0 w 549346"/>
                <a:gd name="connsiteY53" fmla="*/ 260201 h 1329951"/>
                <a:gd name="connsiteX54" fmla="*/ 28944 w 549346"/>
                <a:gd name="connsiteY54" fmla="*/ 260201 h 1329951"/>
                <a:gd name="connsiteX55" fmla="*/ 28944 w 549346"/>
                <a:gd name="connsiteY55" fmla="*/ 289145 h 1329951"/>
                <a:gd name="connsiteX56" fmla="*/ 0 w 549346"/>
                <a:gd name="connsiteY56" fmla="*/ 549346 h 1329951"/>
                <a:gd name="connsiteX57" fmla="*/ 0 w 549346"/>
                <a:gd name="connsiteY57" fmla="*/ 520401 h 1329951"/>
                <a:gd name="connsiteX58" fmla="*/ 28944 w 549346"/>
                <a:gd name="connsiteY58" fmla="*/ 520401 h 1329951"/>
                <a:gd name="connsiteX59" fmla="*/ 28944 w 549346"/>
                <a:gd name="connsiteY59" fmla="*/ 549346 h 1329951"/>
                <a:gd name="connsiteX60" fmla="*/ 0 w 549346"/>
                <a:gd name="connsiteY60" fmla="*/ 809547 h 1329951"/>
                <a:gd name="connsiteX61" fmla="*/ 0 w 549346"/>
                <a:gd name="connsiteY61" fmla="*/ 780602 h 1329951"/>
                <a:gd name="connsiteX62" fmla="*/ 28944 w 549346"/>
                <a:gd name="connsiteY62" fmla="*/ 780602 h 1329951"/>
                <a:gd name="connsiteX63" fmla="*/ 28944 w 549346"/>
                <a:gd name="connsiteY63" fmla="*/ 809547 h 1329951"/>
                <a:gd name="connsiteX64" fmla="*/ 0 w 549346"/>
                <a:gd name="connsiteY64" fmla="*/ 1069746 h 1329951"/>
                <a:gd name="connsiteX65" fmla="*/ 0 w 549346"/>
                <a:gd name="connsiteY65" fmla="*/ 1040802 h 1329951"/>
                <a:gd name="connsiteX66" fmla="*/ 28944 w 549346"/>
                <a:gd name="connsiteY66" fmla="*/ 1040802 h 1329951"/>
                <a:gd name="connsiteX67" fmla="*/ 28944 w 549346"/>
                <a:gd name="connsiteY67" fmla="*/ 1069746 h 1329951"/>
                <a:gd name="connsiteX68" fmla="*/ 0 w 549346"/>
                <a:gd name="connsiteY68" fmla="*/ 1329946 h 1329951"/>
                <a:gd name="connsiteX69" fmla="*/ 0 w 549346"/>
                <a:gd name="connsiteY69" fmla="*/ 1301002 h 1329951"/>
                <a:gd name="connsiteX70" fmla="*/ 28944 w 549346"/>
                <a:gd name="connsiteY70" fmla="*/ 1301002 h 1329951"/>
                <a:gd name="connsiteX71" fmla="*/ 28944 w 549346"/>
                <a:gd name="connsiteY71" fmla="*/ 1329946 h 1329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549346" h="1329951">
                  <a:moveTo>
                    <a:pt x="520400" y="28950"/>
                  </a:moveTo>
                  <a:lnTo>
                    <a:pt x="520400" y="5"/>
                  </a:lnTo>
                  <a:lnTo>
                    <a:pt x="549346" y="5"/>
                  </a:lnTo>
                  <a:lnTo>
                    <a:pt x="549346" y="28950"/>
                  </a:lnTo>
                  <a:close/>
                  <a:moveTo>
                    <a:pt x="520400" y="289149"/>
                  </a:moveTo>
                  <a:lnTo>
                    <a:pt x="520400" y="260205"/>
                  </a:lnTo>
                  <a:lnTo>
                    <a:pt x="549346" y="260205"/>
                  </a:lnTo>
                  <a:lnTo>
                    <a:pt x="549346" y="289149"/>
                  </a:lnTo>
                  <a:close/>
                  <a:moveTo>
                    <a:pt x="520400" y="549350"/>
                  </a:moveTo>
                  <a:lnTo>
                    <a:pt x="520400" y="520405"/>
                  </a:lnTo>
                  <a:lnTo>
                    <a:pt x="549346" y="520405"/>
                  </a:lnTo>
                  <a:lnTo>
                    <a:pt x="549346" y="549350"/>
                  </a:lnTo>
                  <a:close/>
                  <a:moveTo>
                    <a:pt x="520400" y="809553"/>
                  </a:moveTo>
                  <a:lnTo>
                    <a:pt x="520400" y="780608"/>
                  </a:lnTo>
                  <a:lnTo>
                    <a:pt x="549346" y="780608"/>
                  </a:lnTo>
                  <a:lnTo>
                    <a:pt x="549346" y="809553"/>
                  </a:lnTo>
                  <a:close/>
                  <a:moveTo>
                    <a:pt x="520400" y="1069751"/>
                  </a:moveTo>
                  <a:lnTo>
                    <a:pt x="520400" y="1040807"/>
                  </a:lnTo>
                  <a:lnTo>
                    <a:pt x="549346" y="1040807"/>
                  </a:lnTo>
                  <a:lnTo>
                    <a:pt x="549346" y="1069751"/>
                  </a:lnTo>
                  <a:close/>
                  <a:moveTo>
                    <a:pt x="520400" y="1329951"/>
                  </a:moveTo>
                  <a:lnTo>
                    <a:pt x="520400" y="1301007"/>
                  </a:lnTo>
                  <a:lnTo>
                    <a:pt x="549346" y="1301007"/>
                  </a:lnTo>
                  <a:lnTo>
                    <a:pt x="549346" y="1329951"/>
                  </a:lnTo>
                  <a:close/>
                  <a:moveTo>
                    <a:pt x="260201" y="28947"/>
                  </a:moveTo>
                  <a:lnTo>
                    <a:pt x="260201" y="2"/>
                  </a:lnTo>
                  <a:lnTo>
                    <a:pt x="289145" y="2"/>
                  </a:lnTo>
                  <a:lnTo>
                    <a:pt x="289145" y="28947"/>
                  </a:lnTo>
                  <a:close/>
                  <a:moveTo>
                    <a:pt x="260201" y="289147"/>
                  </a:moveTo>
                  <a:lnTo>
                    <a:pt x="260201" y="260203"/>
                  </a:lnTo>
                  <a:lnTo>
                    <a:pt x="289145" y="260203"/>
                  </a:lnTo>
                  <a:lnTo>
                    <a:pt x="289145" y="289147"/>
                  </a:lnTo>
                  <a:close/>
                  <a:moveTo>
                    <a:pt x="260201" y="549348"/>
                  </a:moveTo>
                  <a:lnTo>
                    <a:pt x="260201" y="520403"/>
                  </a:lnTo>
                  <a:lnTo>
                    <a:pt x="289145" y="520403"/>
                  </a:lnTo>
                  <a:lnTo>
                    <a:pt x="289145" y="549348"/>
                  </a:lnTo>
                  <a:close/>
                  <a:moveTo>
                    <a:pt x="260201" y="809551"/>
                  </a:moveTo>
                  <a:lnTo>
                    <a:pt x="260201" y="780605"/>
                  </a:lnTo>
                  <a:lnTo>
                    <a:pt x="289145" y="780605"/>
                  </a:lnTo>
                  <a:lnTo>
                    <a:pt x="289145" y="809551"/>
                  </a:lnTo>
                  <a:close/>
                  <a:moveTo>
                    <a:pt x="260201" y="1069748"/>
                  </a:moveTo>
                  <a:lnTo>
                    <a:pt x="260201" y="1040804"/>
                  </a:lnTo>
                  <a:lnTo>
                    <a:pt x="289145" y="1040804"/>
                  </a:lnTo>
                  <a:lnTo>
                    <a:pt x="289145" y="1069748"/>
                  </a:lnTo>
                  <a:close/>
                  <a:moveTo>
                    <a:pt x="260201" y="1329948"/>
                  </a:moveTo>
                  <a:lnTo>
                    <a:pt x="260201" y="1301004"/>
                  </a:lnTo>
                  <a:lnTo>
                    <a:pt x="289145" y="1301004"/>
                  </a:lnTo>
                  <a:lnTo>
                    <a:pt x="289145" y="1329948"/>
                  </a:lnTo>
                  <a:close/>
                  <a:moveTo>
                    <a:pt x="0" y="28945"/>
                  </a:moveTo>
                  <a:lnTo>
                    <a:pt x="0" y="0"/>
                  </a:lnTo>
                  <a:lnTo>
                    <a:pt x="28944" y="0"/>
                  </a:lnTo>
                  <a:lnTo>
                    <a:pt x="28944" y="28945"/>
                  </a:lnTo>
                  <a:close/>
                  <a:moveTo>
                    <a:pt x="0" y="289145"/>
                  </a:moveTo>
                  <a:lnTo>
                    <a:pt x="0" y="260201"/>
                  </a:lnTo>
                  <a:lnTo>
                    <a:pt x="28944" y="260201"/>
                  </a:lnTo>
                  <a:lnTo>
                    <a:pt x="28944" y="289145"/>
                  </a:lnTo>
                  <a:close/>
                  <a:moveTo>
                    <a:pt x="0" y="549346"/>
                  </a:moveTo>
                  <a:lnTo>
                    <a:pt x="0" y="520401"/>
                  </a:lnTo>
                  <a:lnTo>
                    <a:pt x="28944" y="520401"/>
                  </a:lnTo>
                  <a:lnTo>
                    <a:pt x="28944" y="549346"/>
                  </a:lnTo>
                  <a:close/>
                  <a:moveTo>
                    <a:pt x="0" y="809547"/>
                  </a:moveTo>
                  <a:lnTo>
                    <a:pt x="0" y="780602"/>
                  </a:lnTo>
                  <a:lnTo>
                    <a:pt x="28944" y="780602"/>
                  </a:lnTo>
                  <a:lnTo>
                    <a:pt x="28944" y="809547"/>
                  </a:lnTo>
                  <a:close/>
                  <a:moveTo>
                    <a:pt x="0" y="1069746"/>
                  </a:moveTo>
                  <a:lnTo>
                    <a:pt x="0" y="1040802"/>
                  </a:lnTo>
                  <a:lnTo>
                    <a:pt x="28944" y="1040802"/>
                  </a:lnTo>
                  <a:lnTo>
                    <a:pt x="28944" y="1069746"/>
                  </a:lnTo>
                  <a:close/>
                  <a:moveTo>
                    <a:pt x="0" y="1329946"/>
                  </a:moveTo>
                  <a:lnTo>
                    <a:pt x="0" y="1301002"/>
                  </a:lnTo>
                  <a:lnTo>
                    <a:pt x="28944" y="1301002"/>
                  </a:lnTo>
                  <a:lnTo>
                    <a:pt x="28944" y="1329946"/>
                  </a:lnTo>
                  <a:close/>
                </a:path>
              </a:pathLst>
            </a:custGeom>
            <a:solidFill>
              <a:schemeClr val="tx2">
                <a:alpha val="20000"/>
              </a:schemeClr>
            </a:solidFill>
            <a:ln w="10294"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 name="Freeform: Shape 28">
              <a:extLst>
                <a:ext uri="{FF2B5EF4-FFF2-40B4-BE49-F238E27FC236}">
                  <a16:creationId xmlns:a16="http://schemas.microsoft.com/office/drawing/2014/main" xmlns="" id="{1B0AA9B6-AF3C-4AF7-B740-23F772726DF5}"/>
                </a:ext>
              </a:extLst>
            </p:cNvPr>
            <p:cNvSpPr/>
            <p:nvPr userDrawn="1"/>
          </p:nvSpPr>
          <p:spPr>
            <a:xfrm rot="5400000">
              <a:off x="9981382" y="374704"/>
              <a:ext cx="549346" cy="289153"/>
            </a:xfrm>
            <a:custGeom>
              <a:avLst/>
              <a:gdLst>
                <a:gd name="connsiteX0" fmla="*/ 520400 w 549346"/>
                <a:gd name="connsiteY0" fmla="*/ 28953 h 289153"/>
                <a:gd name="connsiteX1" fmla="*/ 520400 w 549346"/>
                <a:gd name="connsiteY1" fmla="*/ 9 h 289153"/>
                <a:gd name="connsiteX2" fmla="*/ 549346 w 549346"/>
                <a:gd name="connsiteY2" fmla="*/ 9 h 289153"/>
                <a:gd name="connsiteX3" fmla="*/ 549346 w 549346"/>
                <a:gd name="connsiteY3" fmla="*/ 28953 h 289153"/>
                <a:gd name="connsiteX4" fmla="*/ 520400 w 549346"/>
                <a:gd name="connsiteY4" fmla="*/ 289153 h 289153"/>
                <a:gd name="connsiteX5" fmla="*/ 520400 w 549346"/>
                <a:gd name="connsiteY5" fmla="*/ 260209 h 289153"/>
                <a:gd name="connsiteX6" fmla="*/ 549346 w 549346"/>
                <a:gd name="connsiteY6" fmla="*/ 260209 h 289153"/>
                <a:gd name="connsiteX7" fmla="*/ 549346 w 549346"/>
                <a:gd name="connsiteY7" fmla="*/ 289153 h 289153"/>
                <a:gd name="connsiteX8" fmla="*/ 260201 w 549346"/>
                <a:gd name="connsiteY8" fmla="*/ 289151 h 289153"/>
                <a:gd name="connsiteX9" fmla="*/ 260201 w 549346"/>
                <a:gd name="connsiteY9" fmla="*/ 260207 h 289153"/>
                <a:gd name="connsiteX10" fmla="*/ 289145 w 549346"/>
                <a:gd name="connsiteY10" fmla="*/ 260207 h 289153"/>
                <a:gd name="connsiteX11" fmla="*/ 289145 w 549346"/>
                <a:gd name="connsiteY11" fmla="*/ 289151 h 289153"/>
                <a:gd name="connsiteX12" fmla="*/ 0 w 549346"/>
                <a:gd name="connsiteY12" fmla="*/ 28949 h 289153"/>
                <a:gd name="connsiteX13" fmla="*/ 0 w 549346"/>
                <a:gd name="connsiteY13" fmla="*/ 0 h 289153"/>
                <a:gd name="connsiteX14" fmla="*/ 28944 w 549346"/>
                <a:gd name="connsiteY14" fmla="*/ 0 h 289153"/>
                <a:gd name="connsiteX15" fmla="*/ 28944 w 549346"/>
                <a:gd name="connsiteY15" fmla="*/ 28949 h 289153"/>
                <a:gd name="connsiteX16" fmla="*/ 0 w 549346"/>
                <a:gd name="connsiteY16" fmla="*/ 289149 h 289153"/>
                <a:gd name="connsiteX17" fmla="*/ 0 w 549346"/>
                <a:gd name="connsiteY17" fmla="*/ 260205 h 289153"/>
                <a:gd name="connsiteX18" fmla="*/ 28944 w 549346"/>
                <a:gd name="connsiteY18" fmla="*/ 260205 h 289153"/>
                <a:gd name="connsiteX19" fmla="*/ 28944 w 549346"/>
                <a:gd name="connsiteY19" fmla="*/ 289149 h 289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49346" h="289153">
                  <a:moveTo>
                    <a:pt x="520400" y="28953"/>
                  </a:moveTo>
                  <a:lnTo>
                    <a:pt x="520400" y="9"/>
                  </a:lnTo>
                  <a:lnTo>
                    <a:pt x="549346" y="9"/>
                  </a:lnTo>
                  <a:lnTo>
                    <a:pt x="549346" y="28953"/>
                  </a:lnTo>
                  <a:close/>
                  <a:moveTo>
                    <a:pt x="520400" y="289153"/>
                  </a:moveTo>
                  <a:lnTo>
                    <a:pt x="520400" y="260209"/>
                  </a:lnTo>
                  <a:lnTo>
                    <a:pt x="549346" y="260209"/>
                  </a:lnTo>
                  <a:lnTo>
                    <a:pt x="549346" y="289153"/>
                  </a:lnTo>
                  <a:close/>
                  <a:moveTo>
                    <a:pt x="260201" y="289151"/>
                  </a:moveTo>
                  <a:lnTo>
                    <a:pt x="260201" y="260207"/>
                  </a:lnTo>
                  <a:lnTo>
                    <a:pt x="289145" y="260207"/>
                  </a:lnTo>
                  <a:lnTo>
                    <a:pt x="289145" y="289151"/>
                  </a:lnTo>
                  <a:close/>
                  <a:moveTo>
                    <a:pt x="0" y="28949"/>
                  </a:moveTo>
                  <a:lnTo>
                    <a:pt x="0" y="0"/>
                  </a:lnTo>
                  <a:lnTo>
                    <a:pt x="28944" y="0"/>
                  </a:lnTo>
                  <a:lnTo>
                    <a:pt x="28944" y="28949"/>
                  </a:lnTo>
                  <a:close/>
                  <a:moveTo>
                    <a:pt x="0" y="289149"/>
                  </a:moveTo>
                  <a:lnTo>
                    <a:pt x="0" y="260205"/>
                  </a:lnTo>
                  <a:lnTo>
                    <a:pt x="28944" y="260205"/>
                  </a:lnTo>
                  <a:lnTo>
                    <a:pt x="28944" y="289149"/>
                  </a:lnTo>
                  <a:close/>
                </a:path>
              </a:pathLst>
            </a:custGeom>
            <a:solidFill>
              <a:schemeClr val="tx2">
                <a:alpha val="20000"/>
              </a:schemeClr>
            </a:solidFill>
            <a:ln w="10294"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30" name="Title 43">
            <a:extLst>
              <a:ext uri="{FF2B5EF4-FFF2-40B4-BE49-F238E27FC236}">
                <a16:creationId xmlns:a16="http://schemas.microsoft.com/office/drawing/2014/main" xmlns="" id="{29A973F6-ADA9-41BF-A88A-1AD1E3DBE512}"/>
              </a:ext>
            </a:extLst>
          </p:cNvPr>
          <p:cNvSpPr txBox="1">
            <a:spLocks/>
          </p:cNvSpPr>
          <p:nvPr/>
        </p:nvSpPr>
        <p:spPr>
          <a:xfrm>
            <a:off x="381001" y="357721"/>
            <a:ext cx="6608941" cy="690029"/>
          </a:xfrm>
          <a:prstGeom prst="rect">
            <a:avLst/>
          </a:prstGeom>
        </p:spPr>
        <p:txBody>
          <a:bodyPr vert="horz" lIns="0" tIns="0" rIns="0" bIns="0" rtlCol="0" anchor="t" anchorCtr="0">
            <a:noAutofit/>
          </a:bodyPr>
          <a:lstStyle>
            <a:lvl1pPr algn="l" defTabSz="457200" rtl="0" eaLnBrk="1" latinLnBrk="0" hangingPunct="1">
              <a:lnSpc>
                <a:spcPct val="85000"/>
              </a:lnSpc>
              <a:spcBef>
                <a:spcPct val="0"/>
              </a:spcBef>
              <a:buNone/>
              <a:tabLst>
                <a:tab pos="2227263" algn="l"/>
              </a:tabLst>
              <a:defRPr sz="2800" b="1" i="0" kern="1200" spc="-50" baseline="0">
                <a:solidFill>
                  <a:schemeClr val="tx1"/>
                </a:solidFill>
                <a:latin typeface="Arial" panose="020B0604020202020204" pitchFamily="34" charset="0"/>
                <a:ea typeface="+mj-ea"/>
                <a:cs typeface="Arial"/>
              </a:defRPr>
            </a:lvl1pPr>
          </a:lstStyle>
          <a:p>
            <a:pPr lvl="0"/>
            <a:r>
              <a:rPr lang="en-US" dirty="0">
                <a:solidFill>
                  <a:prstClr val="black"/>
                </a:solidFill>
                <a:latin typeface="Helvetica" panose="020B0604020202020204" pitchFamily="34" charset="0"/>
                <a:cs typeface="Helvetica" panose="020B0604020202020204" pitchFamily="34" charset="0"/>
              </a:rPr>
              <a:t>Best practices for naming variables</a:t>
            </a:r>
            <a:endParaRPr kumimoji="0" lang="en-US" sz="2800" b="1" i="0" u="none" strike="noStrike" kern="1200" cap="none" spc="-50" normalizeH="0" baseline="0" noProof="0" dirty="0">
              <a:ln>
                <a:noFill/>
              </a:ln>
              <a:solidFill>
                <a:prstClr val="black"/>
              </a:solidFill>
              <a:effectLst/>
              <a:uLnTx/>
              <a:uFillTx/>
              <a:latin typeface="Helvetica" panose="020B0604020202020204" pitchFamily="34" charset="0"/>
              <a:ea typeface="+mj-ea"/>
              <a:cs typeface="Helvetica" panose="020B0604020202020204" pitchFamily="34" charset="0"/>
            </a:endParaRPr>
          </a:p>
        </p:txBody>
      </p:sp>
      <p:sp>
        <p:nvSpPr>
          <p:cNvPr id="31" name="Rectangle 30">
            <a:extLst>
              <a:ext uri="{FF2B5EF4-FFF2-40B4-BE49-F238E27FC236}">
                <a16:creationId xmlns:a16="http://schemas.microsoft.com/office/drawing/2014/main" xmlns="" id="{53ADBD0E-AC30-4CB8-AD24-FD52A1B4EDE2}"/>
              </a:ext>
            </a:extLst>
          </p:cNvPr>
          <p:cNvSpPr/>
          <p:nvPr/>
        </p:nvSpPr>
        <p:spPr>
          <a:xfrm>
            <a:off x="1024469" y="1157566"/>
            <a:ext cx="10972800" cy="2743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7" name="Rectangle 36">
            <a:extLst>
              <a:ext uri="{FF2B5EF4-FFF2-40B4-BE49-F238E27FC236}">
                <a16:creationId xmlns:a16="http://schemas.microsoft.com/office/drawing/2014/main" xmlns="" id="{98F2C553-7C4B-4EA3-8730-56C48E6084F7}"/>
              </a:ext>
            </a:extLst>
          </p:cNvPr>
          <p:cNvSpPr/>
          <p:nvPr/>
        </p:nvSpPr>
        <p:spPr>
          <a:xfrm>
            <a:off x="-1" y="6812282"/>
            <a:ext cx="12192001" cy="45719"/>
          </a:xfrm>
          <a:prstGeom prst="rect">
            <a:avLst/>
          </a:prstGeom>
          <a:solidFill>
            <a:srgbClr val="FA42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 name="Rectangle 37">
            <a:extLst>
              <a:ext uri="{FF2B5EF4-FFF2-40B4-BE49-F238E27FC236}">
                <a16:creationId xmlns:a16="http://schemas.microsoft.com/office/drawing/2014/main" xmlns="" id="{9AC202AD-559C-41DE-9AE0-EA5E003805CB}"/>
              </a:ext>
            </a:extLst>
          </p:cNvPr>
          <p:cNvSpPr/>
          <p:nvPr/>
        </p:nvSpPr>
        <p:spPr>
          <a:xfrm>
            <a:off x="381101" y="1243556"/>
            <a:ext cx="11583414" cy="707886"/>
          </a:xfrm>
          <a:prstGeom prst="rect">
            <a:avLst/>
          </a:prstGeom>
        </p:spPr>
        <p:txBody>
          <a:bodyPr wrap="square">
            <a:spAutoFit/>
          </a:bodyPr>
          <a:lstStyle/>
          <a:p>
            <a:pPr lvl="0">
              <a:defRPr/>
            </a:pPr>
            <a:r>
              <a:rPr lang="en-US" sz="2000" dirty="0">
                <a:solidFill>
                  <a:srgbClr val="ED7D31">
                    <a:lumMod val="10000"/>
                  </a:srgbClr>
                </a:solidFill>
                <a:latin typeface="Helvetica" panose="020B0604020202020204" pitchFamily="34" charset="0"/>
                <a:ea typeface="Inter" panose="020B0502030000000004" pitchFamily="34" charset="0"/>
                <a:cs typeface="Helvetica" panose="020B0604020202020204" pitchFamily="34" charset="0"/>
              </a:rPr>
              <a:t>A variable’s name should be meaningful and hint towards the information it stores. While naming any variable, the user should: </a:t>
            </a:r>
          </a:p>
        </p:txBody>
      </p:sp>
      <p:sp>
        <p:nvSpPr>
          <p:cNvPr id="39" name="Rectangle 38">
            <a:extLst>
              <a:ext uri="{FF2B5EF4-FFF2-40B4-BE49-F238E27FC236}">
                <a16:creationId xmlns:a16="http://schemas.microsoft.com/office/drawing/2014/main" xmlns="" id="{0B6FA040-AED1-4CEB-B00A-8A1588CE0DE8}"/>
              </a:ext>
            </a:extLst>
          </p:cNvPr>
          <p:cNvSpPr/>
          <p:nvPr/>
        </p:nvSpPr>
        <p:spPr>
          <a:xfrm>
            <a:off x="384665" y="1157566"/>
            <a:ext cx="73152" cy="2743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 name="Rectangle 39">
            <a:extLst>
              <a:ext uri="{FF2B5EF4-FFF2-40B4-BE49-F238E27FC236}">
                <a16:creationId xmlns:a16="http://schemas.microsoft.com/office/drawing/2014/main" xmlns="" id="{DCC78C35-16D4-416B-B32D-5DC2F552672C}"/>
              </a:ext>
            </a:extLst>
          </p:cNvPr>
          <p:cNvSpPr/>
          <p:nvPr/>
        </p:nvSpPr>
        <p:spPr>
          <a:xfrm>
            <a:off x="511406" y="1157566"/>
            <a:ext cx="73152" cy="2743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1" name="Rectangle 40">
            <a:extLst>
              <a:ext uri="{FF2B5EF4-FFF2-40B4-BE49-F238E27FC236}">
                <a16:creationId xmlns:a16="http://schemas.microsoft.com/office/drawing/2014/main" xmlns="" id="{61507461-5C9A-491C-8F6C-B9026EA93C0C}"/>
              </a:ext>
            </a:extLst>
          </p:cNvPr>
          <p:cNvSpPr/>
          <p:nvPr/>
        </p:nvSpPr>
        <p:spPr>
          <a:xfrm>
            <a:off x="638147" y="1157566"/>
            <a:ext cx="73152" cy="2743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2" name="Rectangle 41">
            <a:extLst>
              <a:ext uri="{FF2B5EF4-FFF2-40B4-BE49-F238E27FC236}">
                <a16:creationId xmlns:a16="http://schemas.microsoft.com/office/drawing/2014/main" xmlns="" id="{EFC12F44-651B-48CD-9F60-57BAB57DC806}"/>
              </a:ext>
            </a:extLst>
          </p:cNvPr>
          <p:cNvSpPr/>
          <p:nvPr/>
        </p:nvSpPr>
        <p:spPr>
          <a:xfrm>
            <a:off x="764888" y="1157566"/>
            <a:ext cx="73152" cy="2743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 name="Rectangle 42">
            <a:extLst>
              <a:ext uri="{FF2B5EF4-FFF2-40B4-BE49-F238E27FC236}">
                <a16:creationId xmlns:a16="http://schemas.microsoft.com/office/drawing/2014/main" xmlns="" id="{A6D9627D-80F0-4437-899C-D8E243118C41}"/>
              </a:ext>
            </a:extLst>
          </p:cNvPr>
          <p:cNvSpPr/>
          <p:nvPr/>
        </p:nvSpPr>
        <p:spPr>
          <a:xfrm>
            <a:off x="891627" y="1157566"/>
            <a:ext cx="73152" cy="2743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 name="Rectangle 50">
            <a:extLst>
              <a:ext uri="{FF2B5EF4-FFF2-40B4-BE49-F238E27FC236}">
                <a16:creationId xmlns:a16="http://schemas.microsoft.com/office/drawing/2014/main" xmlns="" id="{7F0B4F35-ECBD-44EB-8999-167B1CC71454}"/>
              </a:ext>
            </a:extLst>
          </p:cNvPr>
          <p:cNvSpPr/>
          <p:nvPr/>
        </p:nvSpPr>
        <p:spPr>
          <a:xfrm>
            <a:off x="655950" y="3631035"/>
            <a:ext cx="5388592" cy="369332"/>
          </a:xfrm>
          <a:prstGeom prst="rect">
            <a:avLst/>
          </a:prstGeom>
        </p:spPr>
        <p:txBody>
          <a:bodyPr wrap="square" anchor="t">
            <a:spAutoFit/>
          </a:bodyPr>
          <a:lstStyle/>
          <a:p>
            <a:pPr algn="ctr"/>
            <a:r>
              <a:rPr lang="en-US" dirty="0">
                <a:solidFill>
                  <a:srgbClr val="000000"/>
                </a:solidFill>
                <a:latin typeface="Arial"/>
                <a:ea typeface="Verdana" panose="020B0604030504040204" pitchFamily="34" charset="0"/>
                <a:cs typeface="Arial" panose="020B0604020202020204" pitchFamily="34" charset="0"/>
              </a:rPr>
              <a:t>Use clear &amp; meaningful names</a:t>
            </a:r>
            <a:endParaRPr lang="en-US" dirty="0">
              <a:solidFill>
                <a:srgbClr val="000000"/>
              </a:solidFill>
              <a:latin typeface="Arial"/>
              <a:ea typeface="Calibri" panose="020F0502020204030204" pitchFamily="34" charset="0"/>
              <a:cs typeface="Arial" panose="020B0604020202020204" pitchFamily="34" charset="0"/>
            </a:endParaRPr>
          </a:p>
        </p:txBody>
      </p:sp>
      <p:sp>
        <p:nvSpPr>
          <p:cNvPr id="52" name="Rectangle 51">
            <a:extLst>
              <a:ext uri="{FF2B5EF4-FFF2-40B4-BE49-F238E27FC236}">
                <a16:creationId xmlns:a16="http://schemas.microsoft.com/office/drawing/2014/main" xmlns="" id="{077F615B-88FC-4332-A682-3C4F01538A80}"/>
              </a:ext>
            </a:extLst>
          </p:cNvPr>
          <p:cNvSpPr/>
          <p:nvPr/>
        </p:nvSpPr>
        <p:spPr>
          <a:xfrm>
            <a:off x="1251378" y="5474482"/>
            <a:ext cx="4438637" cy="369332"/>
          </a:xfrm>
          <a:prstGeom prst="rect">
            <a:avLst/>
          </a:prstGeom>
        </p:spPr>
        <p:txBody>
          <a:bodyPr wrap="square">
            <a:spAutoFit/>
          </a:bodyPr>
          <a:lstStyle/>
          <a:p>
            <a:pPr algn="ctr"/>
            <a:r>
              <a:rPr lang="en-US">
                <a:solidFill>
                  <a:srgbClr val="000000"/>
                </a:solidFill>
                <a:latin typeface="Arial"/>
                <a:ea typeface="Verdana" panose="020B0604030504040204" pitchFamily="34" charset="0"/>
                <a:cs typeface="Arial" panose="020B0604020202020204" pitchFamily="34" charset="0"/>
              </a:rPr>
              <a:t>Assign names in a consistent manner</a:t>
            </a:r>
          </a:p>
        </p:txBody>
      </p:sp>
      <p:sp>
        <p:nvSpPr>
          <p:cNvPr id="53" name="Rectangle 52">
            <a:extLst>
              <a:ext uri="{FF2B5EF4-FFF2-40B4-BE49-F238E27FC236}">
                <a16:creationId xmlns:a16="http://schemas.microsoft.com/office/drawing/2014/main" xmlns="" id="{B821FF9A-6706-4E41-AEEE-5F29BD1963D7}"/>
              </a:ext>
            </a:extLst>
          </p:cNvPr>
          <p:cNvSpPr/>
          <p:nvPr/>
        </p:nvSpPr>
        <p:spPr>
          <a:xfrm>
            <a:off x="6402059" y="3631035"/>
            <a:ext cx="4570469" cy="375552"/>
          </a:xfrm>
          <a:prstGeom prst="rect">
            <a:avLst/>
          </a:prstGeom>
        </p:spPr>
        <p:txBody>
          <a:bodyPr wrap="square" anchor="t">
            <a:spAutoFit/>
          </a:bodyPr>
          <a:lstStyle/>
          <a:p>
            <a:pPr algn="ctr" defTabSz="457200">
              <a:lnSpc>
                <a:spcPct val="107000"/>
              </a:lnSpc>
              <a:defRPr/>
            </a:pPr>
            <a:r>
              <a:rPr lang="en-US">
                <a:solidFill>
                  <a:srgbClr val="000000"/>
                </a:solidFill>
                <a:latin typeface="Arial"/>
                <a:ea typeface="Verdana" panose="020B0604030504040204" pitchFamily="34" charset="0"/>
                <a:cs typeface="Arial" panose="020B0604020202020204" pitchFamily="34" charset="0"/>
              </a:rPr>
              <a:t>Use Camel case</a:t>
            </a:r>
          </a:p>
        </p:txBody>
      </p:sp>
      <p:sp>
        <p:nvSpPr>
          <p:cNvPr id="54" name="Rectangle 53">
            <a:extLst>
              <a:ext uri="{FF2B5EF4-FFF2-40B4-BE49-F238E27FC236}">
                <a16:creationId xmlns:a16="http://schemas.microsoft.com/office/drawing/2014/main" xmlns="" id="{06ED0FF2-FBEB-468E-9535-81FD549928E1}"/>
              </a:ext>
            </a:extLst>
          </p:cNvPr>
          <p:cNvSpPr/>
          <p:nvPr/>
        </p:nvSpPr>
        <p:spPr>
          <a:xfrm>
            <a:off x="6489741" y="5488996"/>
            <a:ext cx="4495313" cy="663580"/>
          </a:xfrm>
          <a:prstGeom prst="rect">
            <a:avLst/>
          </a:prstGeom>
        </p:spPr>
        <p:txBody>
          <a:bodyPr wrap="square">
            <a:spAutoFit/>
          </a:bodyPr>
          <a:lstStyle/>
          <a:p>
            <a:pPr algn="ctr" defTabSz="457200">
              <a:lnSpc>
                <a:spcPct val="107000"/>
              </a:lnSpc>
              <a:defRPr/>
            </a:pPr>
            <a:r>
              <a:rPr lang="en-US" dirty="0">
                <a:solidFill>
                  <a:srgbClr val="000000"/>
                </a:solidFill>
                <a:latin typeface="Arial"/>
                <a:ea typeface="Verdana" panose="020B0604030504040204" pitchFamily="34" charset="0"/>
              </a:rPr>
              <a:t>Keep the variable names descriptive yet short</a:t>
            </a:r>
            <a:endParaRPr lang="en-US" dirty="0">
              <a:solidFill>
                <a:srgbClr val="000000"/>
              </a:solidFill>
              <a:latin typeface="Arial"/>
              <a:ea typeface="Calibri" panose="020F0502020204030204" pitchFamily="34" charset="0"/>
              <a:cs typeface="Arial" panose="020B0604020202020204" pitchFamily="34" charset="0"/>
            </a:endParaRPr>
          </a:p>
        </p:txBody>
      </p:sp>
      <p:grpSp>
        <p:nvGrpSpPr>
          <p:cNvPr id="55" name="Group 54">
            <a:extLst>
              <a:ext uri="{FF2B5EF4-FFF2-40B4-BE49-F238E27FC236}">
                <a16:creationId xmlns:a16="http://schemas.microsoft.com/office/drawing/2014/main" xmlns="" id="{B5F22DCB-F69C-4BC4-8C8E-F49CFA93BA00}"/>
              </a:ext>
            </a:extLst>
          </p:cNvPr>
          <p:cNvGrpSpPr/>
          <p:nvPr/>
        </p:nvGrpSpPr>
        <p:grpSpPr>
          <a:xfrm>
            <a:off x="8208803" y="4371525"/>
            <a:ext cx="957279" cy="957279"/>
            <a:chOff x="6729475" y="4626977"/>
            <a:chExt cx="957279" cy="957279"/>
          </a:xfrm>
        </p:grpSpPr>
        <p:sp>
          <p:nvSpPr>
            <p:cNvPr id="56" name="Oval 55">
              <a:extLst>
                <a:ext uri="{FF2B5EF4-FFF2-40B4-BE49-F238E27FC236}">
                  <a16:creationId xmlns:a16="http://schemas.microsoft.com/office/drawing/2014/main" xmlns="" id="{F9F3F661-51C7-45D5-8EC2-10360031A2FF}"/>
                </a:ext>
              </a:extLst>
            </p:cNvPr>
            <p:cNvSpPr/>
            <p:nvPr/>
          </p:nvSpPr>
          <p:spPr>
            <a:xfrm>
              <a:off x="6729475" y="4626977"/>
              <a:ext cx="957279" cy="957279"/>
            </a:xfrm>
            <a:prstGeom prst="ellipse">
              <a:avLst/>
            </a:prstGeom>
            <a:solidFill>
              <a:srgbClr val="FFFFFF"/>
            </a:solidFill>
            <a:ln w="92075" cap="flat" cmpd="sng" algn="ctr">
              <a:solidFill>
                <a:srgbClr val="58595B"/>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id-ID" sz="2000" b="0" i="0" u="sng" strike="noStrike" kern="0" cap="none" spc="0" normalizeH="0" baseline="0" noProof="0">
                <a:ln>
                  <a:noFill/>
                </a:ln>
                <a:solidFill>
                  <a:prstClr val="white"/>
                </a:solidFill>
                <a:effectLst/>
                <a:uLnTx/>
                <a:uFillTx/>
                <a:latin typeface="Arial"/>
                <a:ea typeface="+mn-ea"/>
                <a:cs typeface="Poppins" panose="02000000000000000000" pitchFamily="2" charset="0"/>
              </a:endParaRPr>
            </a:p>
          </p:txBody>
        </p:sp>
        <p:sp>
          <p:nvSpPr>
            <p:cNvPr id="57" name="Shape 2582">
              <a:extLst>
                <a:ext uri="{FF2B5EF4-FFF2-40B4-BE49-F238E27FC236}">
                  <a16:creationId xmlns:a16="http://schemas.microsoft.com/office/drawing/2014/main" xmlns="" id="{97AFCB62-0337-4D56-B225-322CE61FB185}"/>
                </a:ext>
              </a:extLst>
            </p:cNvPr>
            <p:cNvSpPr/>
            <p:nvPr/>
          </p:nvSpPr>
          <p:spPr>
            <a:xfrm>
              <a:off x="7006323" y="4913514"/>
              <a:ext cx="408965" cy="408965"/>
            </a:xfrm>
            <a:custGeom>
              <a:avLst/>
              <a:gdLst/>
              <a:ahLst/>
              <a:cxnLst>
                <a:cxn ang="0">
                  <a:pos x="wd2" y="hd2"/>
                </a:cxn>
                <a:cxn ang="5400000">
                  <a:pos x="wd2" y="hd2"/>
                </a:cxn>
                <a:cxn ang="10800000">
                  <a:pos x="wd2" y="hd2"/>
                </a:cxn>
                <a:cxn ang="16200000">
                  <a:pos x="wd2" y="hd2"/>
                </a:cxn>
              </a:cxnLst>
              <a:rect l="0" t="0" r="r" b="b"/>
              <a:pathLst>
                <a:path w="21600" h="21600" extrusionOk="0">
                  <a:moveTo>
                    <a:pt x="18164" y="4419"/>
                  </a:moveTo>
                  <a:lnTo>
                    <a:pt x="9327" y="4419"/>
                  </a:lnTo>
                  <a:cubicBezTo>
                    <a:pt x="9056" y="4419"/>
                    <a:pt x="8836" y="4638"/>
                    <a:pt x="8836" y="4909"/>
                  </a:cubicBezTo>
                  <a:cubicBezTo>
                    <a:pt x="8836" y="5181"/>
                    <a:pt x="9056" y="5400"/>
                    <a:pt x="9327" y="5400"/>
                  </a:cubicBezTo>
                  <a:lnTo>
                    <a:pt x="18164" y="5400"/>
                  </a:lnTo>
                  <a:cubicBezTo>
                    <a:pt x="18435" y="5400"/>
                    <a:pt x="18655" y="5181"/>
                    <a:pt x="18655" y="4909"/>
                  </a:cubicBezTo>
                  <a:cubicBezTo>
                    <a:pt x="18655" y="4638"/>
                    <a:pt x="18435" y="4419"/>
                    <a:pt x="18164" y="4419"/>
                  </a:cubicBezTo>
                  <a:moveTo>
                    <a:pt x="20618" y="19636"/>
                  </a:moveTo>
                  <a:cubicBezTo>
                    <a:pt x="20618" y="20179"/>
                    <a:pt x="20178" y="20618"/>
                    <a:pt x="19636" y="20618"/>
                  </a:cubicBezTo>
                  <a:lnTo>
                    <a:pt x="1964" y="20618"/>
                  </a:lnTo>
                  <a:cubicBezTo>
                    <a:pt x="1421" y="20618"/>
                    <a:pt x="982" y="20179"/>
                    <a:pt x="982" y="19636"/>
                  </a:cubicBezTo>
                  <a:lnTo>
                    <a:pt x="982" y="1964"/>
                  </a:lnTo>
                  <a:cubicBezTo>
                    <a:pt x="982" y="1422"/>
                    <a:pt x="1421"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18164" y="10310"/>
                  </a:moveTo>
                  <a:lnTo>
                    <a:pt x="9327" y="10310"/>
                  </a:lnTo>
                  <a:cubicBezTo>
                    <a:pt x="9056" y="10310"/>
                    <a:pt x="8836" y="10529"/>
                    <a:pt x="8836" y="10800"/>
                  </a:cubicBezTo>
                  <a:cubicBezTo>
                    <a:pt x="8836" y="11072"/>
                    <a:pt x="9056" y="11291"/>
                    <a:pt x="9327" y="11291"/>
                  </a:cubicBezTo>
                  <a:lnTo>
                    <a:pt x="18164" y="11291"/>
                  </a:lnTo>
                  <a:cubicBezTo>
                    <a:pt x="18435" y="11291"/>
                    <a:pt x="18655" y="11072"/>
                    <a:pt x="18655" y="10800"/>
                  </a:cubicBezTo>
                  <a:cubicBezTo>
                    <a:pt x="18655" y="10529"/>
                    <a:pt x="18435" y="10310"/>
                    <a:pt x="18164" y="10310"/>
                  </a:cubicBezTo>
                  <a:moveTo>
                    <a:pt x="5445" y="16155"/>
                  </a:moveTo>
                  <a:lnTo>
                    <a:pt x="4909" y="14728"/>
                  </a:lnTo>
                  <a:lnTo>
                    <a:pt x="4374" y="16155"/>
                  </a:lnTo>
                  <a:lnTo>
                    <a:pt x="2945" y="16155"/>
                  </a:lnTo>
                  <a:lnTo>
                    <a:pt x="4106" y="17048"/>
                  </a:lnTo>
                  <a:lnTo>
                    <a:pt x="3571" y="18655"/>
                  </a:lnTo>
                  <a:lnTo>
                    <a:pt x="4909" y="17673"/>
                  </a:lnTo>
                  <a:lnTo>
                    <a:pt x="6248" y="18655"/>
                  </a:lnTo>
                  <a:lnTo>
                    <a:pt x="5713" y="17048"/>
                  </a:lnTo>
                  <a:lnTo>
                    <a:pt x="6873" y="16155"/>
                  </a:lnTo>
                  <a:cubicBezTo>
                    <a:pt x="6873" y="16155"/>
                    <a:pt x="5445" y="16155"/>
                    <a:pt x="5445" y="16155"/>
                  </a:cubicBezTo>
                  <a:close/>
                  <a:moveTo>
                    <a:pt x="4909" y="8836"/>
                  </a:moveTo>
                  <a:lnTo>
                    <a:pt x="4374" y="10265"/>
                  </a:lnTo>
                  <a:lnTo>
                    <a:pt x="2945" y="10265"/>
                  </a:lnTo>
                  <a:lnTo>
                    <a:pt x="4106" y="11157"/>
                  </a:lnTo>
                  <a:lnTo>
                    <a:pt x="3571" y="12764"/>
                  </a:lnTo>
                  <a:lnTo>
                    <a:pt x="4909" y="11782"/>
                  </a:lnTo>
                  <a:lnTo>
                    <a:pt x="6248" y="12764"/>
                  </a:lnTo>
                  <a:lnTo>
                    <a:pt x="5713" y="11157"/>
                  </a:lnTo>
                  <a:lnTo>
                    <a:pt x="6873" y="10265"/>
                  </a:lnTo>
                  <a:lnTo>
                    <a:pt x="5445" y="10265"/>
                  </a:lnTo>
                  <a:cubicBezTo>
                    <a:pt x="5445" y="10265"/>
                    <a:pt x="4909" y="8836"/>
                    <a:pt x="4909" y="8836"/>
                  </a:cubicBezTo>
                  <a:close/>
                  <a:moveTo>
                    <a:pt x="4909" y="2945"/>
                  </a:moveTo>
                  <a:lnTo>
                    <a:pt x="4374" y="4374"/>
                  </a:lnTo>
                  <a:lnTo>
                    <a:pt x="2945" y="4374"/>
                  </a:lnTo>
                  <a:lnTo>
                    <a:pt x="4106" y="5266"/>
                  </a:lnTo>
                  <a:lnTo>
                    <a:pt x="3571" y="6873"/>
                  </a:lnTo>
                  <a:lnTo>
                    <a:pt x="4909" y="5891"/>
                  </a:lnTo>
                  <a:lnTo>
                    <a:pt x="6248" y="6873"/>
                  </a:lnTo>
                  <a:lnTo>
                    <a:pt x="5713" y="5266"/>
                  </a:lnTo>
                  <a:lnTo>
                    <a:pt x="6873" y="4374"/>
                  </a:lnTo>
                  <a:lnTo>
                    <a:pt x="5445" y="4374"/>
                  </a:lnTo>
                  <a:cubicBezTo>
                    <a:pt x="5445" y="4374"/>
                    <a:pt x="4909" y="2945"/>
                    <a:pt x="4909" y="2945"/>
                  </a:cubicBezTo>
                  <a:close/>
                  <a:moveTo>
                    <a:pt x="18164" y="16200"/>
                  </a:moveTo>
                  <a:lnTo>
                    <a:pt x="9327" y="16200"/>
                  </a:lnTo>
                  <a:cubicBezTo>
                    <a:pt x="9056" y="16200"/>
                    <a:pt x="8836" y="16420"/>
                    <a:pt x="8836" y="16691"/>
                  </a:cubicBezTo>
                  <a:cubicBezTo>
                    <a:pt x="8836" y="16962"/>
                    <a:pt x="9056" y="17182"/>
                    <a:pt x="9327" y="17182"/>
                  </a:cubicBezTo>
                  <a:lnTo>
                    <a:pt x="18164" y="17182"/>
                  </a:lnTo>
                  <a:cubicBezTo>
                    <a:pt x="18435" y="17182"/>
                    <a:pt x="18655" y="16962"/>
                    <a:pt x="18655" y="16691"/>
                  </a:cubicBezTo>
                  <a:cubicBezTo>
                    <a:pt x="18655" y="16420"/>
                    <a:pt x="18435" y="16200"/>
                    <a:pt x="18164" y="16200"/>
                  </a:cubicBezTo>
                </a:path>
              </a:pathLst>
            </a:custGeom>
            <a:solidFill>
              <a:srgbClr val="58595B"/>
            </a:solidFill>
            <a:ln w="12700">
              <a:solidFill>
                <a:srgbClr val="58595B"/>
              </a:solidFill>
              <a:miter lim="400000"/>
            </a:ln>
          </p:spPr>
          <p:txBody>
            <a:bodyPr lIns="19045" tIns="19045" rIns="19045" bIns="19045" anchor="ctr"/>
            <a:lstStyle/>
            <a:p>
              <a:pPr marL="0" marR="0" lvl="0" indent="0" defTabSz="228532"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2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Arial"/>
                <a:ea typeface="Source Sans Pro Light" charset="0"/>
                <a:cs typeface="Source Sans Pro Light" charset="0"/>
                <a:sym typeface="Gill Sans"/>
              </a:endParaRPr>
            </a:p>
          </p:txBody>
        </p:sp>
      </p:grpSp>
      <p:sp>
        <p:nvSpPr>
          <p:cNvPr id="58" name="Oval 57">
            <a:extLst>
              <a:ext uri="{FF2B5EF4-FFF2-40B4-BE49-F238E27FC236}">
                <a16:creationId xmlns:a16="http://schemas.microsoft.com/office/drawing/2014/main" xmlns="" id="{411070BE-A558-4511-B8B4-A4F9071C46AF}"/>
              </a:ext>
            </a:extLst>
          </p:cNvPr>
          <p:cNvSpPr/>
          <p:nvPr/>
        </p:nvSpPr>
        <p:spPr>
          <a:xfrm>
            <a:off x="2883873" y="2504754"/>
            <a:ext cx="957279" cy="957279"/>
          </a:xfrm>
          <a:prstGeom prst="ellipse">
            <a:avLst/>
          </a:prstGeom>
          <a:solidFill>
            <a:srgbClr val="FFFFFF"/>
          </a:solidFill>
          <a:ln w="92075" cap="flat" cmpd="sng" algn="ctr">
            <a:solidFill>
              <a:srgbClr val="0067DE"/>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id-ID" sz="2000" b="0" i="0" u="sng" strike="noStrike" kern="0" cap="none" spc="0" normalizeH="0" baseline="0" noProof="0">
              <a:ln>
                <a:noFill/>
              </a:ln>
              <a:solidFill>
                <a:prstClr val="white"/>
              </a:solidFill>
              <a:effectLst/>
              <a:uLnTx/>
              <a:uFillTx/>
              <a:latin typeface="Arial"/>
              <a:ea typeface="+mn-ea"/>
              <a:cs typeface="Poppins" panose="02000000000000000000" pitchFamily="2" charset="0"/>
            </a:endParaRPr>
          </a:p>
        </p:txBody>
      </p:sp>
      <p:sp>
        <p:nvSpPr>
          <p:cNvPr id="59" name="Oval 58">
            <a:extLst>
              <a:ext uri="{FF2B5EF4-FFF2-40B4-BE49-F238E27FC236}">
                <a16:creationId xmlns:a16="http://schemas.microsoft.com/office/drawing/2014/main" xmlns="" id="{BDD7E070-5386-40B3-BE93-EA7A430D9025}"/>
              </a:ext>
            </a:extLst>
          </p:cNvPr>
          <p:cNvSpPr/>
          <p:nvPr/>
        </p:nvSpPr>
        <p:spPr>
          <a:xfrm>
            <a:off x="8208802" y="2493765"/>
            <a:ext cx="957279" cy="957279"/>
          </a:xfrm>
          <a:prstGeom prst="ellipse">
            <a:avLst/>
          </a:prstGeom>
          <a:solidFill>
            <a:srgbClr val="FFFFFF"/>
          </a:solidFill>
          <a:ln w="92075" cap="flat" cmpd="sng" algn="ctr">
            <a:solidFill>
              <a:srgbClr val="FA4616"/>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id-ID" sz="2000" b="0" i="0" u="sng" strike="noStrike" kern="0" cap="none" spc="0" normalizeH="0" baseline="0" noProof="0">
              <a:ln>
                <a:noFill/>
              </a:ln>
              <a:solidFill>
                <a:prstClr val="white"/>
              </a:solidFill>
              <a:effectLst/>
              <a:uLnTx/>
              <a:uFillTx/>
              <a:latin typeface="Arial"/>
              <a:ea typeface="+mn-ea"/>
              <a:cs typeface="Poppins" panose="02000000000000000000" pitchFamily="2" charset="0"/>
            </a:endParaRPr>
          </a:p>
        </p:txBody>
      </p:sp>
      <p:sp>
        <p:nvSpPr>
          <p:cNvPr id="60" name="Oval 59">
            <a:extLst>
              <a:ext uri="{FF2B5EF4-FFF2-40B4-BE49-F238E27FC236}">
                <a16:creationId xmlns:a16="http://schemas.microsoft.com/office/drawing/2014/main" xmlns="" id="{56192FFD-E207-4369-9894-EDD1BDC16A73}"/>
              </a:ext>
            </a:extLst>
          </p:cNvPr>
          <p:cNvSpPr/>
          <p:nvPr/>
        </p:nvSpPr>
        <p:spPr>
          <a:xfrm>
            <a:off x="2862209" y="4347526"/>
            <a:ext cx="957279" cy="957279"/>
          </a:xfrm>
          <a:prstGeom prst="ellipse">
            <a:avLst/>
          </a:prstGeom>
          <a:solidFill>
            <a:srgbClr val="FFFFFF"/>
          </a:solidFill>
          <a:ln w="92075" cap="flat" cmpd="sng" algn="ctr">
            <a:solidFill>
              <a:srgbClr val="FFC000"/>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id-ID" sz="2000" b="0" i="0" u="sng" strike="noStrike" kern="0" cap="none" spc="0" normalizeH="0" baseline="0" noProof="0">
              <a:ln>
                <a:noFill/>
              </a:ln>
              <a:solidFill>
                <a:prstClr val="white"/>
              </a:solidFill>
              <a:effectLst/>
              <a:uLnTx/>
              <a:uFillTx/>
              <a:latin typeface="Arial"/>
              <a:ea typeface="+mn-ea"/>
              <a:cs typeface="Poppins" panose="02000000000000000000" pitchFamily="2" charset="0"/>
            </a:endParaRPr>
          </a:p>
        </p:txBody>
      </p:sp>
      <p:sp>
        <p:nvSpPr>
          <p:cNvPr id="61" name="Shape 2533">
            <a:extLst>
              <a:ext uri="{FF2B5EF4-FFF2-40B4-BE49-F238E27FC236}">
                <a16:creationId xmlns:a16="http://schemas.microsoft.com/office/drawing/2014/main" xmlns="" id="{D6618A27-537E-4CD7-9E11-D0F13CE5457B}"/>
              </a:ext>
            </a:extLst>
          </p:cNvPr>
          <p:cNvSpPr/>
          <p:nvPr/>
        </p:nvSpPr>
        <p:spPr>
          <a:xfrm>
            <a:off x="3083198" y="4598230"/>
            <a:ext cx="489900" cy="455871"/>
          </a:xfrm>
          <a:custGeom>
            <a:avLst/>
            <a:gdLst/>
            <a:ahLst/>
            <a:cxnLst>
              <a:cxn ang="0">
                <a:pos x="wd2" y="hd2"/>
              </a:cxn>
              <a:cxn ang="5400000">
                <a:pos x="wd2" y="hd2"/>
              </a:cxn>
              <a:cxn ang="10800000">
                <a:pos x="wd2" y="hd2"/>
              </a:cxn>
              <a:cxn ang="16200000">
                <a:pos x="wd2" y="hd2"/>
              </a:cxn>
            </a:cxnLst>
            <a:rect l="0" t="0" r="r" b="b"/>
            <a:pathLst>
              <a:path w="21600" h="21600" extrusionOk="0">
                <a:moveTo>
                  <a:pt x="10800" y="8836"/>
                </a:moveTo>
                <a:lnTo>
                  <a:pt x="10800" y="5967"/>
                </a:lnTo>
                <a:lnTo>
                  <a:pt x="13929" y="8836"/>
                </a:lnTo>
                <a:cubicBezTo>
                  <a:pt x="13929" y="8836"/>
                  <a:pt x="10800" y="8836"/>
                  <a:pt x="10800" y="8836"/>
                </a:cubicBezTo>
                <a:close/>
                <a:moveTo>
                  <a:pt x="14400" y="19636"/>
                </a:moveTo>
                <a:cubicBezTo>
                  <a:pt x="14400" y="20179"/>
                  <a:pt x="13862" y="20618"/>
                  <a:pt x="13200" y="20618"/>
                </a:cubicBezTo>
                <a:lnTo>
                  <a:pt x="2400" y="20618"/>
                </a:lnTo>
                <a:cubicBezTo>
                  <a:pt x="1738" y="20618"/>
                  <a:pt x="1200" y="20179"/>
                  <a:pt x="1200" y="19636"/>
                </a:cubicBezTo>
                <a:lnTo>
                  <a:pt x="1200" y="6873"/>
                </a:lnTo>
                <a:cubicBezTo>
                  <a:pt x="1200" y="6331"/>
                  <a:pt x="1738" y="5891"/>
                  <a:pt x="2400" y="5891"/>
                </a:cubicBezTo>
                <a:lnTo>
                  <a:pt x="9600" y="5891"/>
                </a:lnTo>
                <a:lnTo>
                  <a:pt x="9600" y="8836"/>
                </a:lnTo>
                <a:cubicBezTo>
                  <a:pt x="9600" y="9378"/>
                  <a:pt x="10138" y="9818"/>
                  <a:pt x="10800" y="9818"/>
                </a:cubicBezTo>
                <a:lnTo>
                  <a:pt x="14400" y="9818"/>
                </a:lnTo>
                <a:cubicBezTo>
                  <a:pt x="14400" y="9818"/>
                  <a:pt x="14400" y="19636"/>
                  <a:pt x="14400" y="19636"/>
                </a:cubicBezTo>
                <a:close/>
                <a:moveTo>
                  <a:pt x="2400" y="4909"/>
                </a:moveTo>
                <a:cubicBezTo>
                  <a:pt x="1075" y="4909"/>
                  <a:pt x="0" y="5788"/>
                  <a:pt x="0" y="6873"/>
                </a:cubicBezTo>
                <a:lnTo>
                  <a:pt x="0" y="19636"/>
                </a:lnTo>
                <a:cubicBezTo>
                  <a:pt x="0" y="20721"/>
                  <a:pt x="1075" y="21600"/>
                  <a:pt x="2400" y="21600"/>
                </a:cubicBezTo>
                <a:lnTo>
                  <a:pt x="13200" y="21600"/>
                </a:lnTo>
                <a:cubicBezTo>
                  <a:pt x="14525" y="21600"/>
                  <a:pt x="15600" y="20721"/>
                  <a:pt x="15600" y="19636"/>
                </a:cubicBezTo>
                <a:lnTo>
                  <a:pt x="15600" y="8836"/>
                </a:lnTo>
                <a:lnTo>
                  <a:pt x="11400" y="4909"/>
                </a:lnTo>
                <a:cubicBezTo>
                  <a:pt x="11400" y="4909"/>
                  <a:pt x="2400" y="4909"/>
                  <a:pt x="2400" y="4909"/>
                </a:cubicBezTo>
                <a:close/>
                <a:moveTo>
                  <a:pt x="16800" y="3927"/>
                </a:moveTo>
                <a:lnTo>
                  <a:pt x="16800" y="1058"/>
                </a:lnTo>
                <a:lnTo>
                  <a:pt x="19929" y="3927"/>
                </a:lnTo>
                <a:cubicBezTo>
                  <a:pt x="19929" y="3927"/>
                  <a:pt x="16800" y="3927"/>
                  <a:pt x="16800" y="3927"/>
                </a:cubicBezTo>
                <a:close/>
                <a:moveTo>
                  <a:pt x="17400" y="0"/>
                </a:moveTo>
                <a:lnTo>
                  <a:pt x="8400" y="0"/>
                </a:lnTo>
                <a:cubicBezTo>
                  <a:pt x="7075" y="0"/>
                  <a:pt x="6000" y="879"/>
                  <a:pt x="6000" y="1964"/>
                </a:cubicBezTo>
                <a:lnTo>
                  <a:pt x="6000" y="3436"/>
                </a:lnTo>
                <a:cubicBezTo>
                  <a:pt x="6000" y="3708"/>
                  <a:pt x="6268" y="3927"/>
                  <a:pt x="6600" y="3927"/>
                </a:cubicBezTo>
                <a:cubicBezTo>
                  <a:pt x="6932" y="3927"/>
                  <a:pt x="7200" y="3708"/>
                  <a:pt x="7200" y="3436"/>
                </a:cubicBezTo>
                <a:lnTo>
                  <a:pt x="7200" y="1964"/>
                </a:lnTo>
                <a:cubicBezTo>
                  <a:pt x="7200" y="1422"/>
                  <a:pt x="7738" y="982"/>
                  <a:pt x="8400" y="982"/>
                </a:cubicBezTo>
                <a:lnTo>
                  <a:pt x="15600" y="982"/>
                </a:lnTo>
                <a:lnTo>
                  <a:pt x="15600" y="3927"/>
                </a:lnTo>
                <a:cubicBezTo>
                  <a:pt x="15600" y="4469"/>
                  <a:pt x="16138" y="4909"/>
                  <a:pt x="16800" y="4909"/>
                </a:cubicBezTo>
                <a:lnTo>
                  <a:pt x="20400" y="4909"/>
                </a:lnTo>
                <a:lnTo>
                  <a:pt x="20400" y="14727"/>
                </a:lnTo>
                <a:cubicBezTo>
                  <a:pt x="20400" y="15269"/>
                  <a:pt x="19862" y="15709"/>
                  <a:pt x="19200" y="15709"/>
                </a:cubicBezTo>
                <a:lnTo>
                  <a:pt x="17400" y="15709"/>
                </a:lnTo>
                <a:cubicBezTo>
                  <a:pt x="17068" y="15709"/>
                  <a:pt x="16800" y="15929"/>
                  <a:pt x="16800" y="16200"/>
                </a:cubicBezTo>
                <a:cubicBezTo>
                  <a:pt x="16800" y="16472"/>
                  <a:pt x="17068" y="16691"/>
                  <a:pt x="17400" y="16691"/>
                </a:cubicBezTo>
                <a:lnTo>
                  <a:pt x="19200" y="16691"/>
                </a:lnTo>
                <a:cubicBezTo>
                  <a:pt x="20525" y="16691"/>
                  <a:pt x="21600" y="15812"/>
                  <a:pt x="21600" y="14727"/>
                </a:cubicBezTo>
                <a:lnTo>
                  <a:pt x="21600" y="3927"/>
                </a:lnTo>
                <a:cubicBezTo>
                  <a:pt x="21600" y="3927"/>
                  <a:pt x="17400" y="0"/>
                  <a:pt x="17400" y="0"/>
                </a:cubicBezTo>
                <a:close/>
                <a:moveTo>
                  <a:pt x="3600" y="12273"/>
                </a:moveTo>
                <a:cubicBezTo>
                  <a:pt x="3600" y="12544"/>
                  <a:pt x="3868" y="12764"/>
                  <a:pt x="4200" y="12764"/>
                </a:cubicBezTo>
                <a:lnTo>
                  <a:pt x="11400" y="12764"/>
                </a:lnTo>
                <a:cubicBezTo>
                  <a:pt x="11732" y="12764"/>
                  <a:pt x="12000" y="12544"/>
                  <a:pt x="12000" y="12273"/>
                </a:cubicBezTo>
                <a:cubicBezTo>
                  <a:pt x="12000" y="12002"/>
                  <a:pt x="11732" y="11782"/>
                  <a:pt x="11400" y="11782"/>
                </a:cubicBezTo>
                <a:lnTo>
                  <a:pt x="4200" y="11782"/>
                </a:lnTo>
                <a:cubicBezTo>
                  <a:pt x="3868" y="11782"/>
                  <a:pt x="3600" y="12002"/>
                  <a:pt x="3600" y="12273"/>
                </a:cubicBezTo>
                <a:moveTo>
                  <a:pt x="4200" y="9818"/>
                </a:moveTo>
                <a:lnTo>
                  <a:pt x="6600" y="9818"/>
                </a:lnTo>
                <a:cubicBezTo>
                  <a:pt x="6932" y="9818"/>
                  <a:pt x="7200" y="9599"/>
                  <a:pt x="7200" y="9327"/>
                </a:cubicBezTo>
                <a:cubicBezTo>
                  <a:pt x="7200" y="9056"/>
                  <a:pt x="6932" y="8836"/>
                  <a:pt x="6600" y="8836"/>
                </a:cubicBezTo>
                <a:lnTo>
                  <a:pt x="4200" y="8836"/>
                </a:lnTo>
                <a:cubicBezTo>
                  <a:pt x="3868" y="8836"/>
                  <a:pt x="3600" y="9056"/>
                  <a:pt x="3600" y="9327"/>
                </a:cubicBezTo>
                <a:cubicBezTo>
                  <a:pt x="3600" y="9599"/>
                  <a:pt x="3868" y="9818"/>
                  <a:pt x="4200" y="9818"/>
                </a:cubicBezTo>
                <a:moveTo>
                  <a:pt x="9000" y="17673"/>
                </a:moveTo>
                <a:lnTo>
                  <a:pt x="4200" y="17673"/>
                </a:lnTo>
                <a:cubicBezTo>
                  <a:pt x="3868" y="17673"/>
                  <a:pt x="3600" y="17893"/>
                  <a:pt x="3600" y="18164"/>
                </a:cubicBezTo>
                <a:cubicBezTo>
                  <a:pt x="3600" y="18435"/>
                  <a:pt x="3868" y="18655"/>
                  <a:pt x="4200" y="18655"/>
                </a:cubicBezTo>
                <a:lnTo>
                  <a:pt x="9000" y="18655"/>
                </a:lnTo>
                <a:cubicBezTo>
                  <a:pt x="9332" y="18655"/>
                  <a:pt x="9600" y="18435"/>
                  <a:pt x="9600" y="18164"/>
                </a:cubicBezTo>
                <a:cubicBezTo>
                  <a:pt x="9600" y="17893"/>
                  <a:pt x="9332" y="17673"/>
                  <a:pt x="9000" y="17673"/>
                </a:cubicBezTo>
                <a:moveTo>
                  <a:pt x="11400" y="14727"/>
                </a:moveTo>
                <a:lnTo>
                  <a:pt x="4200" y="14727"/>
                </a:lnTo>
                <a:cubicBezTo>
                  <a:pt x="3868" y="14727"/>
                  <a:pt x="3600" y="14947"/>
                  <a:pt x="3600" y="15218"/>
                </a:cubicBezTo>
                <a:cubicBezTo>
                  <a:pt x="3600" y="15490"/>
                  <a:pt x="3868" y="15709"/>
                  <a:pt x="4200" y="15709"/>
                </a:cubicBezTo>
                <a:lnTo>
                  <a:pt x="11400" y="15709"/>
                </a:lnTo>
                <a:cubicBezTo>
                  <a:pt x="11732" y="15709"/>
                  <a:pt x="12000" y="15490"/>
                  <a:pt x="12000" y="15218"/>
                </a:cubicBezTo>
                <a:cubicBezTo>
                  <a:pt x="12000" y="14947"/>
                  <a:pt x="11732" y="14727"/>
                  <a:pt x="11400" y="14727"/>
                </a:cubicBezTo>
              </a:path>
            </a:pathLst>
          </a:custGeom>
          <a:solidFill>
            <a:srgbClr val="FFB40E"/>
          </a:solidFill>
          <a:ln w="12700">
            <a:solidFill>
              <a:srgbClr val="FFB40E"/>
            </a:solidFill>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000">
              <a:solidFill>
                <a:srgbClr val="FFFFFF"/>
              </a:solidFill>
              <a:effectLst>
                <a:outerShdw blurRad="38100" dist="12700" dir="5400000" rotWithShape="0">
                  <a:srgbClr val="000000">
                    <a:alpha val="50000"/>
                  </a:srgbClr>
                </a:outerShdw>
              </a:effectLst>
              <a:latin typeface="Arial"/>
              <a:ea typeface="Source Sans Pro Light" charset="0"/>
              <a:cs typeface="Source Sans Pro Light" charset="0"/>
              <a:sym typeface="Gill Sans"/>
            </a:endParaRPr>
          </a:p>
        </p:txBody>
      </p:sp>
      <p:sp>
        <p:nvSpPr>
          <p:cNvPr id="62" name="Shape 2540">
            <a:extLst>
              <a:ext uri="{FF2B5EF4-FFF2-40B4-BE49-F238E27FC236}">
                <a16:creationId xmlns:a16="http://schemas.microsoft.com/office/drawing/2014/main" xmlns="" id="{264EF046-B3EE-4727-B697-FDE7D5585651}"/>
              </a:ext>
            </a:extLst>
          </p:cNvPr>
          <p:cNvSpPr/>
          <p:nvPr/>
        </p:nvSpPr>
        <p:spPr>
          <a:xfrm>
            <a:off x="3137581" y="2758462"/>
            <a:ext cx="449862" cy="449862"/>
          </a:xfrm>
          <a:custGeom>
            <a:avLst/>
            <a:gdLst/>
            <a:ahLst/>
            <a:cxnLst>
              <a:cxn ang="0">
                <a:pos x="wd2" y="hd2"/>
              </a:cxn>
              <a:cxn ang="5400000">
                <a:pos x="wd2" y="hd2"/>
              </a:cxn>
              <a:cxn ang="10800000">
                <a:pos x="wd2" y="hd2"/>
              </a:cxn>
              <a:cxn ang="16200000">
                <a:pos x="wd2" y="hd2"/>
              </a:cxn>
            </a:cxnLst>
            <a:rect l="0" t="0" r="r" b="b"/>
            <a:pathLst>
              <a:path w="21600" h="21600" extrusionOk="0">
                <a:moveTo>
                  <a:pt x="20732" y="6661"/>
                </a:moveTo>
                <a:cubicBezTo>
                  <a:pt x="20540" y="6471"/>
                  <a:pt x="20228" y="6473"/>
                  <a:pt x="20038" y="6667"/>
                </a:cubicBezTo>
                <a:cubicBezTo>
                  <a:pt x="19903" y="6804"/>
                  <a:pt x="19870" y="7000"/>
                  <a:pt x="19929" y="7171"/>
                </a:cubicBezTo>
                <a:lnTo>
                  <a:pt x="19918" y="7175"/>
                </a:lnTo>
                <a:cubicBezTo>
                  <a:pt x="20365" y="8298"/>
                  <a:pt x="20618" y="9518"/>
                  <a:pt x="20618" y="10800"/>
                </a:cubicBezTo>
                <a:cubicBezTo>
                  <a:pt x="20618" y="16223"/>
                  <a:pt x="16223" y="20618"/>
                  <a:pt x="10800" y="20618"/>
                </a:cubicBezTo>
                <a:cubicBezTo>
                  <a:pt x="5378" y="20618"/>
                  <a:pt x="982" y="16223"/>
                  <a:pt x="982" y="10800"/>
                </a:cubicBezTo>
                <a:cubicBezTo>
                  <a:pt x="982" y="5377"/>
                  <a:pt x="5378" y="982"/>
                  <a:pt x="10800" y="982"/>
                </a:cubicBezTo>
                <a:cubicBezTo>
                  <a:pt x="13575" y="982"/>
                  <a:pt x="16077" y="2136"/>
                  <a:pt x="17862" y="3989"/>
                </a:cubicBezTo>
                <a:lnTo>
                  <a:pt x="17868" y="3982"/>
                </a:lnTo>
                <a:cubicBezTo>
                  <a:pt x="18062" y="4157"/>
                  <a:pt x="18359" y="4153"/>
                  <a:pt x="18544" y="3965"/>
                </a:cubicBezTo>
                <a:cubicBezTo>
                  <a:pt x="18734" y="3771"/>
                  <a:pt x="18732" y="3461"/>
                  <a:pt x="18539" y="3270"/>
                </a:cubicBezTo>
                <a:cubicBezTo>
                  <a:pt x="18520" y="3252"/>
                  <a:pt x="18496" y="3244"/>
                  <a:pt x="18476" y="3230"/>
                </a:cubicBezTo>
                <a:cubicBezTo>
                  <a:pt x="16521" y="1241"/>
                  <a:pt x="13810" y="0"/>
                  <a:pt x="10800" y="0"/>
                </a:cubicBezTo>
                <a:cubicBezTo>
                  <a:pt x="4835" y="0"/>
                  <a:pt x="0" y="4835"/>
                  <a:pt x="0" y="10800"/>
                </a:cubicBezTo>
                <a:cubicBezTo>
                  <a:pt x="0" y="16764"/>
                  <a:pt x="4835" y="21600"/>
                  <a:pt x="10800" y="21600"/>
                </a:cubicBezTo>
                <a:cubicBezTo>
                  <a:pt x="16765" y="21600"/>
                  <a:pt x="21600" y="16764"/>
                  <a:pt x="21600" y="10800"/>
                </a:cubicBezTo>
                <a:cubicBezTo>
                  <a:pt x="21600" y="9412"/>
                  <a:pt x="21329" y="8089"/>
                  <a:pt x="20851" y="6869"/>
                </a:cubicBezTo>
                <a:cubicBezTo>
                  <a:pt x="20828" y="6794"/>
                  <a:pt x="20793" y="6721"/>
                  <a:pt x="20732" y="6661"/>
                </a:cubicBezTo>
                <a:moveTo>
                  <a:pt x="10792" y="13534"/>
                </a:moveTo>
                <a:lnTo>
                  <a:pt x="6238" y="8980"/>
                </a:lnTo>
                <a:cubicBezTo>
                  <a:pt x="6149" y="8891"/>
                  <a:pt x="6027" y="8836"/>
                  <a:pt x="5891" y="8836"/>
                </a:cubicBezTo>
                <a:cubicBezTo>
                  <a:pt x="5620" y="8836"/>
                  <a:pt x="5400" y="9056"/>
                  <a:pt x="5400" y="9327"/>
                </a:cubicBezTo>
                <a:cubicBezTo>
                  <a:pt x="5400" y="9463"/>
                  <a:pt x="5455" y="9585"/>
                  <a:pt x="5544" y="9675"/>
                </a:cubicBezTo>
                <a:lnTo>
                  <a:pt x="10453" y="14583"/>
                </a:lnTo>
                <a:cubicBezTo>
                  <a:pt x="10542" y="14672"/>
                  <a:pt x="10664" y="14727"/>
                  <a:pt x="10800" y="14727"/>
                </a:cubicBezTo>
                <a:cubicBezTo>
                  <a:pt x="10940" y="14727"/>
                  <a:pt x="11064" y="14668"/>
                  <a:pt x="11154" y="14574"/>
                </a:cubicBezTo>
                <a:lnTo>
                  <a:pt x="11155" y="14576"/>
                </a:lnTo>
                <a:lnTo>
                  <a:pt x="19353" y="5988"/>
                </a:lnTo>
                <a:cubicBezTo>
                  <a:pt x="19353" y="5989"/>
                  <a:pt x="19354" y="5990"/>
                  <a:pt x="19354" y="5991"/>
                </a:cubicBezTo>
                <a:lnTo>
                  <a:pt x="20055" y="5255"/>
                </a:lnTo>
                <a:cubicBezTo>
                  <a:pt x="20055" y="5255"/>
                  <a:pt x="20054" y="5254"/>
                  <a:pt x="20054" y="5253"/>
                </a:cubicBezTo>
                <a:lnTo>
                  <a:pt x="21464" y="3775"/>
                </a:lnTo>
                <a:lnTo>
                  <a:pt x="21463" y="3774"/>
                </a:lnTo>
                <a:cubicBezTo>
                  <a:pt x="21547" y="3686"/>
                  <a:pt x="21600" y="3567"/>
                  <a:pt x="21600" y="3436"/>
                </a:cubicBezTo>
                <a:cubicBezTo>
                  <a:pt x="21600" y="3166"/>
                  <a:pt x="21380" y="2945"/>
                  <a:pt x="21109" y="2945"/>
                </a:cubicBezTo>
                <a:cubicBezTo>
                  <a:pt x="20969" y="2945"/>
                  <a:pt x="20844" y="3005"/>
                  <a:pt x="20755" y="3099"/>
                </a:cubicBezTo>
                <a:lnTo>
                  <a:pt x="20754" y="3097"/>
                </a:lnTo>
                <a:lnTo>
                  <a:pt x="19493" y="4419"/>
                </a:lnTo>
                <a:cubicBezTo>
                  <a:pt x="19492" y="4418"/>
                  <a:pt x="19491" y="4416"/>
                  <a:pt x="19490" y="4415"/>
                </a:cubicBezTo>
                <a:lnTo>
                  <a:pt x="18805" y="5133"/>
                </a:lnTo>
                <a:cubicBezTo>
                  <a:pt x="18806" y="5134"/>
                  <a:pt x="18807" y="5136"/>
                  <a:pt x="18807" y="5137"/>
                </a:cubicBezTo>
                <a:cubicBezTo>
                  <a:pt x="18807" y="5137"/>
                  <a:pt x="10792" y="13534"/>
                  <a:pt x="10792" y="13534"/>
                </a:cubicBezTo>
                <a:close/>
              </a:path>
            </a:pathLst>
          </a:custGeom>
          <a:solidFill>
            <a:srgbClr val="58595B"/>
          </a:solidFill>
          <a:ln w="12700">
            <a:solidFill>
              <a:srgbClr val="0067DE"/>
            </a:solidFill>
            <a:miter lim="400000"/>
          </a:ln>
        </p:spPr>
        <p:txBody>
          <a:bodyPr lIns="19045" tIns="19045" rIns="19045" bIns="19045" anchor="ctr"/>
          <a:lstStyle/>
          <a:p>
            <a:pPr marL="0" marR="0" lvl="0" indent="0" defTabSz="228532"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15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Arial"/>
              <a:ea typeface="Source Sans Pro Light" charset="0"/>
              <a:cs typeface="Source Sans Pro Light" charset="0"/>
              <a:sym typeface="Gill Sans"/>
            </a:endParaRPr>
          </a:p>
        </p:txBody>
      </p:sp>
      <p:sp>
        <p:nvSpPr>
          <p:cNvPr id="63" name="Shape 2607">
            <a:extLst>
              <a:ext uri="{FF2B5EF4-FFF2-40B4-BE49-F238E27FC236}">
                <a16:creationId xmlns:a16="http://schemas.microsoft.com/office/drawing/2014/main" xmlns="" id="{27C96ECE-1297-4AC0-BFF2-8F9859E5238E}"/>
              </a:ext>
            </a:extLst>
          </p:cNvPr>
          <p:cNvSpPr/>
          <p:nvPr/>
        </p:nvSpPr>
        <p:spPr>
          <a:xfrm>
            <a:off x="8482959" y="2805107"/>
            <a:ext cx="408965" cy="334594"/>
          </a:xfrm>
          <a:custGeom>
            <a:avLst/>
            <a:gdLst/>
            <a:ahLst/>
            <a:cxnLst>
              <a:cxn ang="0">
                <a:pos x="wd2" y="hd2"/>
              </a:cxn>
              <a:cxn ang="5400000">
                <a:pos x="wd2" y="hd2"/>
              </a:cxn>
              <a:cxn ang="10800000">
                <a:pos x="wd2" y="hd2"/>
              </a:cxn>
              <a:cxn ang="16200000">
                <a:pos x="wd2" y="hd2"/>
              </a:cxn>
            </a:cxnLst>
            <a:rect l="0" t="0" r="r" b="b"/>
            <a:pathLst>
              <a:path w="21600" h="21600" extrusionOk="0">
                <a:moveTo>
                  <a:pt x="19636" y="20400"/>
                </a:moveTo>
                <a:lnTo>
                  <a:pt x="1964" y="20400"/>
                </a:lnTo>
                <a:cubicBezTo>
                  <a:pt x="1422" y="20400"/>
                  <a:pt x="982" y="19862"/>
                  <a:pt x="982" y="19200"/>
                </a:cubicBezTo>
                <a:cubicBezTo>
                  <a:pt x="982" y="18538"/>
                  <a:pt x="1422" y="18000"/>
                  <a:pt x="1964" y="18000"/>
                </a:cubicBezTo>
                <a:lnTo>
                  <a:pt x="19636" y="18000"/>
                </a:lnTo>
                <a:cubicBezTo>
                  <a:pt x="20178" y="18000"/>
                  <a:pt x="20618" y="18538"/>
                  <a:pt x="20618" y="19200"/>
                </a:cubicBezTo>
                <a:cubicBezTo>
                  <a:pt x="20618" y="19862"/>
                  <a:pt x="20178" y="20400"/>
                  <a:pt x="19636" y="20400"/>
                </a:cubicBezTo>
                <a:moveTo>
                  <a:pt x="19636" y="16800"/>
                </a:moveTo>
                <a:lnTo>
                  <a:pt x="1964" y="16800"/>
                </a:lnTo>
                <a:cubicBezTo>
                  <a:pt x="879" y="16800"/>
                  <a:pt x="0" y="17874"/>
                  <a:pt x="0" y="19200"/>
                </a:cubicBezTo>
                <a:cubicBezTo>
                  <a:pt x="0" y="20526"/>
                  <a:pt x="879" y="21600"/>
                  <a:pt x="1964" y="21600"/>
                </a:cubicBezTo>
                <a:lnTo>
                  <a:pt x="19636" y="21600"/>
                </a:lnTo>
                <a:cubicBezTo>
                  <a:pt x="20721" y="21600"/>
                  <a:pt x="21600" y="20526"/>
                  <a:pt x="21600" y="19200"/>
                </a:cubicBezTo>
                <a:cubicBezTo>
                  <a:pt x="21600" y="17874"/>
                  <a:pt x="20721" y="16800"/>
                  <a:pt x="19636" y="16800"/>
                </a:cubicBezTo>
                <a:moveTo>
                  <a:pt x="1964" y="1200"/>
                </a:moveTo>
                <a:lnTo>
                  <a:pt x="19636" y="1200"/>
                </a:lnTo>
                <a:cubicBezTo>
                  <a:pt x="20178" y="1200"/>
                  <a:pt x="20618" y="1737"/>
                  <a:pt x="20618" y="2399"/>
                </a:cubicBezTo>
                <a:cubicBezTo>
                  <a:pt x="20618" y="3063"/>
                  <a:pt x="20178" y="3599"/>
                  <a:pt x="19636" y="3599"/>
                </a:cubicBezTo>
                <a:lnTo>
                  <a:pt x="1964" y="3599"/>
                </a:lnTo>
                <a:cubicBezTo>
                  <a:pt x="1422" y="3599"/>
                  <a:pt x="982" y="3063"/>
                  <a:pt x="982" y="2399"/>
                </a:cubicBezTo>
                <a:cubicBezTo>
                  <a:pt x="982" y="1737"/>
                  <a:pt x="1422" y="1200"/>
                  <a:pt x="1964" y="1200"/>
                </a:cubicBezTo>
                <a:moveTo>
                  <a:pt x="1964" y="4799"/>
                </a:moveTo>
                <a:lnTo>
                  <a:pt x="19636" y="4799"/>
                </a:lnTo>
                <a:cubicBezTo>
                  <a:pt x="20721" y="4799"/>
                  <a:pt x="21600" y="3725"/>
                  <a:pt x="21600" y="2399"/>
                </a:cubicBezTo>
                <a:cubicBezTo>
                  <a:pt x="21600" y="1074"/>
                  <a:pt x="20721" y="0"/>
                  <a:pt x="19636" y="0"/>
                </a:cubicBezTo>
                <a:lnTo>
                  <a:pt x="1964" y="0"/>
                </a:lnTo>
                <a:cubicBezTo>
                  <a:pt x="879" y="0"/>
                  <a:pt x="0" y="1074"/>
                  <a:pt x="0" y="2399"/>
                </a:cubicBezTo>
                <a:cubicBezTo>
                  <a:pt x="0" y="3725"/>
                  <a:pt x="879" y="4799"/>
                  <a:pt x="1964" y="4799"/>
                </a:cubicBezTo>
                <a:moveTo>
                  <a:pt x="19636" y="12000"/>
                </a:moveTo>
                <a:lnTo>
                  <a:pt x="1964" y="12000"/>
                </a:lnTo>
                <a:cubicBezTo>
                  <a:pt x="1422" y="12000"/>
                  <a:pt x="982" y="11463"/>
                  <a:pt x="982" y="10800"/>
                </a:cubicBezTo>
                <a:cubicBezTo>
                  <a:pt x="982" y="10137"/>
                  <a:pt x="1422" y="9600"/>
                  <a:pt x="1964" y="9600"/>
                </a:cubicBezTo>
                <a:lnTo>
                  <a:pt x="19636" y="9600"/>
                </a:lnTo>
                <a:cubicBezTo>
                  <a:pt x="20178" y="9600"/>
                  <a:pt x="20618" y="10137"/>
                  <a:pt x="20618" y="10800"/>
                </a:cubicBezTo>
                <a:cubicBezTo>
                  <a:pt x="20618" y="11463"/>
                  <a:pt x="20178" y="12000"/>
                  <a:pt x="19636" y="12000"/>
                </a:cubicBezTo>
                <a:moveTo>
                  <a:pt x="19636" y="8400"/>
                </a:moveTo>
                <a:lnTo>
                  <a:pt x="1964" y="8400"/>
                </a:lnTo>
                <a:cubicBezTo>
                  <a:pt x="879" y="8400"/>
                  <a:pt x="0" y="9474"/>
                  <a:pt x="0" y="10800"/>
                </a:cubicBezTo>
                <a:cubicBezTo>
                  <a:pt x="0" y="12125"/>
                  <a:pt x="879" y="13200"/>
                  <a:pt x="1964" y="13200"/>
                </a:cubicBezTo>
                <a:lnTo>
                  <a:pt x="19636" y="13200"/>
                </a:lnTo>
                <a:cubicBezTo>
                  <a:pt x="20721" y="13200"/>
                  <a:pt x="21600" y="12125"/>
                  <a:pt x="21600" y="10800"/>
                </a:cubicBezTo>
                <a:cubicBezTo>
                  <a:pt x="21600" y="9474"/>
                  <a:pt x="20721" y="8400"/>
                  <a:pt x="19636" y="8400"/>
                </a:cubicBezTo>
              </a:path>
            </a:pathLst>
          </a:custGeom>
          <a:solidFill>
            <a:srgbClr val="58595B"/>
          </a:solidFill>
          <a:ln w="12700">
            <a:solidFill>
              <a:srgbClr val="FA4516"/>
            </a:solidFill>
            <a:miter lim="400000"/>
          </a:ln>
        </p:spPr>
        <p:txBody>
          <a:bodyPr lIns="19045" tIns="19045" rIns="19045" bIns="19045" anchor="ctr"/>
          <a:lstStyle/>
          <a:p>
            <a:pPr marL="0" marR="0" lvl="0" indent="0" defTabSz="228532"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15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Arial"/>
              <a:ea typeface="Source Sans Pro Light" charset="0"/>
              <a:cs typeface="Source Sans Pro Light" charset="0"/>
              <a:sym typeface="Gill Sans"/>
            </a:endParaRPr>
          </a:p>
        </p:txBody>
      </p:sp>
    </p:spTree>
    <p:custDataLst>
      <p:tags r:id="rId1"/>
    </p:custDataLst>
    <p:extLst>
      <p:ext uri="{BB962C8B-B14F-4D97-AF65-F5344CB8AC3E}">
        <p14:creationId xmlns:p14="http://schemas.microsoft.com/office/powerpoint/2010/main" val="6314832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xmlns="" id="{315B12EF-73AA-45B9-8ED1-1CEA999685FB}"/>
              </a:ext>
            </a:extLst>
          </p:cNvPr>
          <p:cNvPicPr>
            <a:picLocks noChangeAspect="1"/>
          </p:cNvPicPr>
          <p:nvPr/>
        </p:nvPicPr>
        <p:blipFill>
          <a:blip r:embed="rId4"/>
          <a:srcRect/>
          <a:stretch/>
        </p:blipFill>
        <p:spPr>
          <a:xfrm>
            <a:off x="10353196" y="349030"/>
            <a:ext cx="1419987" cy="325698"/>
          </a:xfrm>
          <a:prstGeom prst="rect">
            <a:avLst/>
          </a:prstGeom>
        </p:spPr>
      </p:pic>
      <p:sp>
        <p:nvSpPr>
          <p:cNvPr id="23" name="Freeform: Shape 41">
            <a:extLst>
              <a:ext uri="{FF2B5EF4-FFF2-40B4-BE49-F238E27FC236}">
                <a16:creationId xmlns:a16="http://schemas.microsoft.com/office/drawing/2014/main" xmlns="" id="{107486C9-CB0B-4CA7-A35A-8B31BD58AAA8}"/>
              </a:ext>
            </a:extLst>
          </p:cNvPr>
          <p:cNvSpPr txBox="1">
            <a:spLocks/>
          </p:cNvSpPr>
          <p:nvPr/>
        </p:nvSpPr>
        <p:spPr>
          <a:xfrm rot="16200000">
            <a:off x="9350039" y="515505"/>
            <a:ext cx="520273" cy="520405"/>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chemeClr val="bg1">
              <a:lumMod val="85000"/>
              <a:alpha val="50000"/>
            </a:schemeClr>
          </a:solidFill>
        </p:spPr>
        <p:txBody>
          <a:bodyPr wrap="square">
            <a:noAutofit/>
          </a:bodyPr>
          <a:lstStyle>
            <a:lvl1pPr marL="0" indent="0" algn="l" defTabSz="457200" rtl="0" eaLnBrk="1" latinLnBrk="0" hangingPunct="1">
              <a:spcBef>
                <a:spcPts val="1000"/>
              </a:spcBef>
              <a:buFont typeface="Arial"/>
              <a:buNone/>
              <a:defRPr sz="14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14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14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14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1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1000"/>
              </a:spcBef>
              <a:spcAft>
                <a:spcPts val="0"/>
              </a:spcAft>
              <a:buClrTx/>
              <a:buSzTx/>
              <a:buFont typeface="Arial"/>
              <a:buNone/>
              <a:tabLst/>
              <a:defRPr/>
            </a:pPr>
            <a:r>
              <a:rPr kumimoji="0" lang="en-US" sz="1400" b="0" i="0" u="none" strike="noStrike" kern="1200" cap="none" spc="0" normalizeH="0" baseline="0" noProof="0">
                <a:ln>
                  <a:noFill/>
                </a:ln>
                <a:solidFill>
                  <a:prstClr val="white">
                    <a:alpha val="0"/>
                  </a:prstClr>
                </a:solidFill>
                <a:effectLst/>
                <a:uLnTx/>
                <a:uFillTx/>
                <a:latin typeface="Arial"/>
                <a:ea typeface="+mn-ea"/>
                <a:cs typeface="Arial"/>
              </a:rPr>
              <a:t> </a:t>
            </a:r>
          </a:p>
        </p:txBody>
      </p:sp>
      <p:sp>
        <p:nvSpPr>
          <p:cNvPr id="24" name="TextBox 23">
            <a:extLst>
              <a:ext uri="{FF2B5EF4-FFF2-40B4-BE49-F238E27FC236}">
                <a16:creationId xmlns:a16="http://schemas.microsoft.com/office/drawing/2014/main" xmlns="" id="{06C24D5D-838D-4538-9DDD-5D6A300F05FD}"/>
              </a:ext>
            </a:extLst>
          </p:cNvPr>
          <p:cNvSpPr txBox="1">
            <a:spLocks/>
          </p:cNvSpPr>
          <p:nvPr/>
        </p:nvSpPr>
        <p:spPr>
          <a:xfrm>
            <a:off x="7041922" y="1"/>
            <a:ext cx="2011251" cy="783591"/>
          </a:xfrm>
          <a:custGeom>
            <a:avLst/>
            <a:gdLst>
              <a:gd name="connsiteX0" fmla="*/ 0 w 2010727"/>
              <a:gd name="connsiteY0" fmla="*/ 0 h 783591"/>
              <a:gd name="connsiteX1" fmla="*/ 554656 w 2010727"/>
              <a:gd name="connsiteY1" fmla="*/ 0 h 783591"/>
              <a:gd name="connsiteX2" fmla="*/ 572969 w 2010727"/>
              <a:gd name="connsiteY2" fmla="*/ 33738 h 783591"/>
              <a:gd name="connsiteX3" fmla="*/ 1005363 w 2010727"/>
              <a:gd name="connsiteY3" fmla="*/ 263640 h 783591"/>
              <a:gd name="connsiteX4" fmla="*/ 1437757 w 2010727"/>
              <a:gd name="connsiteY4" fmla="*/ 33738 h 783591"/>
              <a:gd name="connsiteX5" fmla="*/ 1456070 w 2010727"/>
              <a:gd name="connsiteY5" fmla="*/ 0 h 783591"/>
              <a:gd name="connsiteX6" fmla="*/ 2010727 w 2010727"/>
              <a:gd name="connsiteY6" fmla="*/ 0 h 783591"/>
              <a:gd name="connsiteX7" fmla="*/ 1964925 w 2010727"/>
              <a:gd name="connsiteY7" fmla="*/ 147550 h 783591"/>
              <a:gd name="connsiteX8" fmla="*/ 1005363 w 2010727"/>
              <a:gd name="connsiteY8" fmla="*/ 783591 h 783591"/>
              <a:gd name="connsiteX9" fmla="*/ 45802 w 2010727"/>
              <a:gd name="connsiteY9" fmla="*/ 147550 h 783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10727" h="783591">
                <a:moveTo>
                  <a:pt x="0" y="0"/>
                </a:moveTo>
                <a:lnTo>
                  <a:pt x="554656" y="0"/>
                </a:lnTo>
                <a:lnTo>
                  <a:pt x="572969" y="33738"/>
                </a:lnTo>
                <a:cubicBezTo>
                  <a:pt x="666677" y="172444"/>
                  <a:pt x="825370" y="263640"/>
                  <a:pt x="1005363" y="263640"/>
                </a:cubicBezTo>
                <a:cubicBezTo>
                  <a:pt x="1185356" y="263640"/>
                  <a:pt x="1344049" y="172444"/>
                  <a:pt x="1437757" y="33738"/>
                </a:cubicBezTo>
                <a:lnTo>
                  <a:pt x="1456070" y="0"/>
                </a:lnTo>
                <a:lnTo>
                  <a:pt x="2010727" y="0"/>
                </a:lnTo>
                <a:lnTo>
                  <a:pt x="1964925" y="147550"/>
                </a:lnTo>
                <a:cubicBezTo>
                  <a:pt x="1806831" y="521325"/>
                  <a:pt x="1436725" y="783591"/>
                  <a:pt x="1005363" y="783591"/>
                </a:cubicBezTo>
                <a:cubicBezTo>
                  <a:pt x="574001" y="783591"/>
                  <a:pt x="203895" y="521325"/>
                  <a:pt x="45802" y="147550"/>
                </a:cubicBezTo>
                <a:close/>
              </a:path>
            </a:pathLst>
          </a:custGeom>
          <a:solidFill>
            <a:schemeClr val="bg1">
              <a:lumMod val="85000"/>
              <a:alpha val="50000"/>
            </a:schemeClr>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1000"/>
              </a:spcBef>
              <a:spcAft>
                <a:spcPts val="0"/>
              </a:spcAft>
              <a:buClrTx/>
              <a:buSzTx/>
              <a:buFont typeface="Arial"/>
              <a:buNone/>
              <a:tabLst/>
              <a:defRPr/>
            </a:pPr>
            <a:r>
              <a:rPr kumimoji="0" lang="en-US" sz="2000" b="0" i="0" u="none" strike="noStrike" kern="1200" cap="none" spc="0" normalizeH="0" baseline="0" noProof="0">
                <a:ln>
                  <a:noFill/>
                </a:ln>
                <a:solidFill>
                  <a:prstClr val="white">
                    <a:alpha val="0"/>
                  </a:prstClr>
                </a:solidFill>
                <a:effectLst/>
                <a:uLnTx/>
                <a:uFillTx/>
                <a:latin typeface="Arial"/>
                <a:ea typeface="+mn-ea"/>
                <a:cs typeface="Arial"/>
              </a:rPr>
              <a:t> </a:t>
            </a:r>
          </a:p>
        </p:txBody>
      </p:sp>
      <p:grpSp>
        <p:nvGrpSpPr>
          <p:cNvPr id="25" name="Group 24">
            <a:extLst>
              <a:ext uri="{FF2B5EF4-FFF2-40B4-BE49-F238E27FC236}">
                <a16:creationId xmlns:a16="http://schemas.microsoft.com/office/drawing/2014/main" xmlns="" id="{A31CAD9F-F30B-4992-BA61-4038E6DC28DD}"/>
              </a:ext>
            </a:extLst>
          </p:cNvPr>
          <p:cNvGrpSpPr/>
          <p:nvPr/>
        </p:nvGrpSpPr>
        <p:grpSpPr>
          <a:xfrm>
            <a:off x="6991767" y="244608"/>
            <a:ext cx="4972747" cy="549346"/>
            <a:chOff x="6989946" y="244608"/>
            <a:chExt cx="4971452" cy="549346"/>
          </a:xfrm>
        </p:grpSpPr>
        <p:sp>
          <p:nvSpPr>
            <p:cNvPr id="26" name="Freeform: Shape 25">
              <a:extLst>
                <a:ext uri="{FF2B5EF4-FFF2-40B4-BE49-F238E27FC236}">
                  <a16:creationId xmlns:a16="http://schemas.microsoft.com/office/drawing/2014/main" xmlns="" id="{085B2156-6479-48C3-820F-1BA99C6A8199}"/>
                </a:ext>
              </a:extLst>
            </p:cNvPr>
            <p:cNvSpPr/>
            <p:nvPr userDrawn="1"/>
          </p:nvSpPr>
          <p:spPr>
            <a:xfrm rot="5400000">
              <a:off x="11021749" y="-145696"/>
              <a:ext cx="549346" cy="1329953"/>
            </a:xfrm>
            <a:custGeom>
              <a:avLst/>
              <a:gdLst>
                <a:gd name="connsiteX0" fmla="*/ 520400 w 549346"/>
                <a:gd name="connsiteY0" fmla="*/ 28951 h 1329953"/>
                <a:gd name="connsiteX1" fmla="*/ 520400 w 549346"/>
                <a:gd name="connsiteY1" fmla="*/ 7 h 1329953"/>
                <a:gd name="connsiteX2" fmla="*/ 549346 w 549346"/>
                <a:gd name="connsiteY2" fmla="*/ 7 h 1329953"/>
                <a:gd name="connsiteX3" fmla="*/ 549346 w 549346"/>
                <a:gd name="connsiteY3" fmla="*/ 28951 h 1329953"/>
                <a:gd name="connsiteX4" fmla="*/ 520400 w 549346"/>
                <a:gd name="connsiteY4" fmla="*/ 289151 h 1329953"/>
                <a:gd name="connsiteX5" fmla="*/ 520400 w 549346"/>
                <a:gd name="connsiteY5" fmla="*/ 260207 h 1329953"/>
                <a:gd name="connsiteX6" fmla="*/ 549346 w 549346"/>
                <a:gd name="connsiteY6" fmla="*/ 260207 h 1329953"/>
                <a:gd name="connsiteX7" fmla="*/ 549346 w 549346"/>
                <a:gd name="connsiteY7" fmla="*/ 289151 h 1329953"/>
                <a:gd name="connsiteX8" fmla="*/ 520400 w 549346"/>
                <a:gd name="connsiteY8" fmla="*/ 549351 h 1329953"/>
                <a:gd name="connsiteX9" fmla="*/ 520400 w 549346"/>
                <a:gd name="connsiteY9" fmla="*/ 520407 h 1329953"/>
                <a:gd name="connsiteX10" fmla="*/ 549346 w 549346"/>
                <a:gd name="connsiteY10" fmla="*/ 520407 h 1329953"/>
                <a:gd name="connsiteX11" fmla="*/ 549346 w 549346"/>
                <a:gd name="connsiteY11" fmla="*/ 549351 h 1329953"/>
                <a:gd name="connsiteX12" fmla="*/ 520400 w 549346"/>
                <a:gd name="connsiteY12" fmla="*/ 809555 h 1329953"/>
                <a:gd name="connsiteX13" fmla="*/ 520400 w 549346"/>
                <a:gd name="connsiteY13" fmla="*/ 780609 h 1329953"/>
                <a:gd name="connsiteX14" fmla="*/ 549346 w 549346"/>
                <a:gd name="connsiteY14" fmla="*/ 780609 h 1329953"/>
                <a:gd name="connsiteX15" fmla="*/ 549346 w 549346"/>
                <a:gd name="connsiteY15" fmla="*/ 809555 h 1329953"/>
                <a:gd name="connsiteX16" fmla="*/ 520400 w 549346"/>
                <a:gd name="connsiteY16" fmla="*/ 1069753 h 1329953"/>
                <a:gd name="connsiteX17" fmla="*/ 520400 w 549346"/>
                <a:gd name="connsiteY17" fmla="*/ 1040809 h 1329953"/>
                <a:gd name="connsiteX18" fmla="*/ 549346 w 549346"/>
                <a:gd name="connsiteY18" fmla="*/ 1040809 h 1329953"/>
                <a:gd name="connsiteX19" fmla="*/ 549346 w 549346"/>
                <a:gd name="connsiteY19" fmla="*/ 1069753 h 1329953"/>
                <a:gd name="connsiteX20" fmla="*/ 520400 w 549346"/>
                <a:gd name="connsiteY20" fmla="*/ 1329953 h 1329953"/>
                <a:gd name="connsiteX21" fmla="*/ 520400 w 549346"/>
                <a:gd name="connsiteY21" fmla="*/ 1301009 h 1329953"/>
                <a:gd name="connsiteX22" fmla="*/ 549346 w 549346"/>
                <a:gd name="connsiteY22" fmla="*/ 1301009 h 1329953"/>
                <a:gd name="connsiteX23" fmla="*/ 549346 w 549346"/>
                <a:gd name="connsiteY23" fmla="*/ 1329953 h 1329953"/>
                <a:gd name="connsiteX24" fmla="*/ 260201 w 549346"/>
                <a:gd name="connsiteY24" fmla="*/ 28949 h 1329953"/>
                <a:gd name="connsiteX25" fmla="*/ 260201 w 549346"/>
                <a:gd name="connsiteY25" fmla="*/ 3 h 1329953"/>
                <a:gd name="connsiteX26" fmla="*/ 289145 w 549346"/>
                <a:gd name="connsiteY26" fmla="*/ 3 h 1329953"/>
                <a:gd name="connsiteX27" fmla="*/ 289145 w 549346"/>
                <a:gd name="connsiteY27" fmla="*/ 28949 h 1329953"/>
                <a:gd name="connsiteX28" fmla="*/ 0 w 549346"/>
                <a:gd name="connsiteY28" fmla="*/ 28947 h 1329953"/>
                <a:gd name="connsiteX29" fmla="*/ 0 w 549346"/>
                <a:gd name="connsiteY29" fmla="*/ 0 h 1329953"/>
                <a:gd name="connsiteX30" fmla="*/ 28944 w 549346"/>
                <a:gd name="connsiteY30" fmla="*/ 0 h 1329953"/>
                <a:gd name="connsiteX31" fmla="*/ 28944 w 549346"/>
                <a:gd name="connsiteY31" fmla="*/ 28947 h 1329953"/>
                <a:gd name="connsiteX32" fmla="*/ 0 w 549346"/>
                <a:gd name="connsiteY32" fmla="*/ 289147 h 1329953"/>
                <a:gd name="connsiteX33" fmla="*/ 0 w 549346"/>
                <a:gd name="connsiteY33" fmla="*/ 260203 h 1329953"/>
                <a:gd name="connsiteX34" fmla="*/ 28944 w 549346"/>
                <a:gd name="connsiteY34" fmla="*/ 260203 h 1329953"/>
                <a:gd name="connsiteX35" fmla="*/ 28944 w 549346"/>
                <a:gd name="connsiteY35" fmla="*/ 289147 h 1329953"/>
                <a:gd name="connsiteX36" fmla="*/ 0 w 549346"/>
                <a:gd name="connsiteY36" fmla="*/ 549347 h 1329953"/>
                <a:gd name="connsiteX37" fmla="*/ 0 w 549346"/>
                <a:gd name="connsiteY37" fmla="*/ 520403 h 1329953"/>
                <a:gd name="connsiteX38" fmla="*/ 28944 w 549346"/>
                <a:gd name="connsiteY38" fmla="*/ 520403 h 1329953"/>
                <a:gd name="connsiteX39" fmla="*/ 28944 w 549346"/>
                <a:gd name="connsiteY39" fmla="*/ 549347 h 1329953"/>
                <a:gd name="connsiteX40" fmla="*/ 0 w 549346"/>
                <a:gd name="connsiteY40" fmla="*/ 809549 h 1329953"/>
                <a:gd name="connsiteX41" fmla="*/ 0 w 549346"/>
                <a:gd name="connsiteY41" fmla="*/ 780603 h 1329953"/>
                <a:gd name="connsiteX42" fmla="*/ 28944 w 549346"/>
                <a:gd name="connsiteY42" fmla="*/ 780603 h 1329953"/>
                <a:gd name="connsiteX43" fmla="*/ 28944 w 549346"/>
                <a:gd name="connsiteY43" fmla="*/ 809549 h 1329953"/>
                <a:gd name="connsiteX44" fmla="*/ 0 w 549346"/>
                <a:gd name="connsiteY44" fmla="*/ 1069747 h 1329953"/>
                <a:gd name="connsiteX45" fmla="*/ 0 w 549346"/>
                <a:gd name="connsiteY45" fmla="*/ 1040803 h 1329953"/>
                <a:gd name="connsiteX46" fmla="*/ 28944 w 549346"/>
                <a:gd name="connsiteY46" fmla="*/ 1040803 h 1329953"/>
                <a:gd name="connsiteX47" fmla="*/ 28944 w 549346"/>
                <a:gd name="connsiteY47" fmla="*/ 1069747 h 1329953"/>
                <a:gd name="connsiteX48" fmla="*/ 0 w 549346"/>
                <a:gd name="connsiteY48" fmla="*/ 1329947 h 1329953"/>
                <a:gd name="connsiteX49" fmla="*/ 0 w 549346"/>
                <a:gd name="connsiteY49" fmla="*/ 1301003 h 1329953"/>
                <a:gd name="connsiteX50" fmla="*/ 28944 w 549346"/>
                <a:gd name="connsiteY50" fmla="*/ 1301003 h 1329953"/>
                <a:gd name="connsiteX51" fmla="*/ 28944 w 549346"/>
                <a:gd name="connsiteY51" fmla="*/ 1329947 h 1329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549346" h="1329953">
                  <a:moveTo>
                    <a:pt x="520400" y="28951"/>
                  </a:moveTo>
                  <a:lnTo>
                    <a:pt x="520400" y="7"/>
                  </a:lnTo>
                  <a:lnTo>
                    <a:pt x="549346" y="7"/>
                  </a:lnTo>
                  <a:lnTo>
                    <a:pt x="549346" y="28951"/>
                  </a:lnTo>
                  <a:close/>
                  <a:moveTo>
                    <a:pt x="520400" y="289151"/>
                  </a:moveTo>
                  <a:lnTo>
                    <a:pt x="520400" y="260207"/>
                  </a:lnTo>
                  <a:lnTo>
                    <a:pt x="549346" y="260207"/>
                  </a:lnTo>
                  <a:lnTo>
                    <a:pt x="549346" y="289151"/>
                  </a:lnTo>
                  <a:close/>
                  <a:moveTo>
                    <a:pt x="520400" y="549351"/>
                  </a:moveTo>
                  <a:lnTo>
                    <a:pt x="520400" y="520407"/>
                  </a:lnTo>
                  <a:lnTo>
                    <a:pt x="549346" y="520407"/>
                  </a:lnTo>
                  <a:lnTo>
                    <a:pt x="549346" y="549351"/>
                  </a:lnTo>
                  <a:close/>
                  <a:moveTo>
                    <a:pt x="520400" y="809555"/>
                  </a:moveTo>
                  <a:lnTo>
                    <a:pt x="520400" y="780609"/>
                  </a:lnTo>
                  <a:lnTo>
                    <a:pt x="549346" y="780609"/>
                  </a:lnTo>
                  <a:lnTo>
                    <a:pt x="549346" y="809555"/>
                  </a:lnTo>
                  <a:close/>
                  <a:moveTo>
                    <a:pt x="520400" y="1069753"/>
                  </a:moveTo>
                  <a:lnTo>
                    <a:pt x="520400" y="1040809"/>
                  </a:lnTo>
                  <a:lnTo>
                    <a:pt x="549346" y="1040809"/>
                  </a:lnTo>
                  <a:lnTo>
                    <a:pt x="549346" y="1069753"/>
                  </a:lnTo>
                  <a:close/>
                  <a:moveTo>
                    <a:pt x="520400" y="1329953"/>
                  </a:moveTo>
                  <a:lnTo>
                    <a:pt x="520400" y="1301009"/>
                  </a:lnTo>
                  <a:lnTo>
                    <a:pt x="549346" y="1301009"/>
                  </a:lnTo>
                  <a:lnTo>
                    <a:pt x="549346" y="1329953"/>
                  </a:lnTo>
                  <a:close/>
                  <a:moveTo>
                    <a:pt x="260201" y="28949"/>
                  </a:moveTo>
                  <a:lnTo>
                    <a:pt x="260201" y="3"/>
                  </a:lnTo>
                  <a:lnTo>
                    <a:pt x="289145" y="3"/>
                  </a:lnTo>
                  <a:lnTo>
                    <a:pt x="289145" y="28949"/>
                  </a:lnTo>
                  <a:close/>
                  <a:moveTo>
                    <a:pt x="0" y="28947"/>
                  </a:moveTo>
                  <a:lnTo>
                    <a:pt x="0" y="0"/>
                  </a:lnTo>
                  <a:lnTo>
                    <a:pt x="28944" y="0"/>
                  </a:lnTo>
                  <a:lnTo>
                    <a:pt x="28944" y="28947"/>
                  </a:lnTo>
                  <a:close/>
                  <a:moveTo>
                    <a:pt x="0" y="289147"/>
                  </a:moveTo>
                  <a:lnTo>
                    <a:pt x="0" y="260203"/>
                  </a:lnTo>
                  <a:lnTo>
                    <a:pt x="28944" y="260203"/>
                  </a:lnTo>
                  <a:lnTo>
                    <a:pt x="28944" y="289147"/>
                  </a:lnTo>
                  <a:close/>
                  <a:moveTo>
                    <a:pt x="0" y="549347"/>
                  </a:moveTo>
                  <a:lnTo>
                    <a:pt x="0" y="520403"/>
                  </a:lnTo>
                  <a:lnTo>
                    <a:pt x="28944" y="520403"/>
                  </a:lnTo>
                  <a:lnTo>
                    <a:pt x="28944" y="549347"/>
                  </a:lnTo>
                  <a:close/>
                  <a:moveTo>
                    <a:pt x="0" y="809549"/>
                  </a:moveTo>
                  <a:lnTo>
                    <a:pt x="0" y="780603"/>
                  </a:lnTo>
                  <a:lnTo>
                    <a:pt x="28944" y="780603"/>
                  </a:lnTo>
                  <a:lnTo>
                    <a:pt x="28944" y="809549"/>
                  </a:lnTo>
                  <a:close/>
                  <a:moveTo>
                    <a:pt x="0" y="1069747"/>
                  </a:moveTo>
                  <a:lnTo>
                    <a:pt x="0" y="1040803"/>
                  </a:lnTo>
                  <a:lnTo>
                    <a:pt x="28944" y="1040803"/>
                  </a:lnTo>
                  <a:lnTo>
                    <a:pt x="28944" y="1069747"/>
                  </a:lnTo>
                  <a:close/>
                  <a:moveTo>
                    <a:pt x="0" y="1329947"/>
                  </a:moveTo>
                  <a:lnTo>
                    <a:pt x="0" y="1301003"/>
                  </a:lnTo>
                  <a:lnTo>
                    <a:pt x="28944" y="1301003"/>
                  </a:lnTo>
                  <a:lnTo>
                    <a:pt x="28944" y="1329947"/>
                  </a:lnTo>
                  <a:close/>
                </a:path>
              </a:pathLst>
            </a:custGeom>
            <a:solidFill>
              <a:schemeClr val="tx2">
                <a:alpha val="20000"/>
              </a:schemeClr>
            </a:solidFill>
            <a:ln w="10294"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 name="Freeform: Shape 26">
              <a:extLst>
                <a:ext uri="{FF2B5EF4-FFF2-40B4-BE49-F238E27FC236}">
                  <a16:creationId xmlns:a16="http://schemas.microsoft.com/office/drawing/2014/main" xmlns="" id="{71382546-D670-4A70-89F9-354396744765}"/>
                </a:ext>
              </a:extLst>
            </p:cNvPr>
            <p:cNvSpPr/>
            <p:nvPr userDrawn="1"/>
          </p:nvSpPr>
          <p:spPr>
            <a:xfrm rot="5400000">
              <a:off x="7380249" y="-145695"/>
              <a:ext cx="549346" cy="1329951"/>
            </a:xfrm>
            <a:custGeom>
              <a:avLst/>
              <a:gdLst>
                <a:gd name="connsiteX0" fmla="*/ 520400 w 549346"/>
                <a:gd name="connsiteY0" fmla="*/ 28950 h 1329951"/>
                <a:gd name="connsiteX1" fmla="*/ 520400 w 549346"/>
                <a:gd name="connsiteY1" fmla="*/ 5 h 1329951"/>
                <a:gd name="connsiteX2" fmla="*/ 549346 w 549346"/>
                <a:gd name="connsiteY2" fmla="*/ 5 h 1329951"/>
                <a:gd name="connsiteX3" fmla="*/ 549346 w 549346"/>
                <a:gd name="connsiteY3" fmla="*/ 28950 h 1329951"/>
                <a:gd name="connsiteX4" fmla="*/ 520400 w 549346"/>
                <a:gd name="connsiteY4" fmla="*/ 289149 h 1329951"/>
                <a:gd name="connsiteX5" fmla="*/ 520400 w 549346"/>
                <a:gd name="connsiteY5" fmla="*/ 260205 h 1329951"/>
                <a:gd name="connsiteX6" fmla="*/ 549346 w 549346"/>
                <a:gd name="connsiteY6" fmla="*/ 260205 h 1329951"/>
                <a:gd name="connsiteX7" fmla="*/ 549346 w 549346"/>
                <a:gd name="connsiteY7" fmla="*/ 289149 h 1329951"/>
                <a:gd name="connsiteX8" fmla="*/ 520400 w 549346"/>
                <a:gd name="connsiteY8" fmla="*/ 549350 h 1329951"/>
                <a:gd name="connsiteX9" fmla="*/ 520400 w 549346"/>
                <a:gd name="connsiteY9" fmla="*/ 520405 h 1329951"/>
                <a:gd name="connsiteX10" fmla="*/ 549346 w 549346"/>
                <a:gd name="connsiteY10" fmla="*/ 520405 h 1329951"/>
                <a:gd name="connsiteX11" fmla="*/ 549346 w 549346"/>
                <a:gd name="connsiteY11" fmla="*/ 549350 h 1329951"/>
                <a:gd name="connsiteX12" fmla="*/ 520400 w 549346"/>
                <a:gd name="connsiteY12" fmla="*/ 809553 h 1329951"/>
                <a:gd name="connsiteX13" fmla="*/ 520400 w 549346"/>
                <a:gd name="connsiteY13" fmla="*/ 780608 h 1329951"/>
                <a:gd name="connsiteX14" fmla="*/ 549346 w 549346"/>
                <a:gd name="connsiteY14" fmla="*/ 780608 h 1329951"/>
                <a:gd name="connsiteX15" fmla="*/ 549346 w 549346"/>
                <a:gd name="connsiteY15" fmla="*/ 809553 h 1329951"/>
                <a:gd name="connsiteX16" fmla="*/ 520400 w 549346"/>
                <a:gd name="connsiteY16" fmla="*/ 1069751 h 1329951"/>
                <a:gd name="connsiteX17" fmla="*/ 520400 w 549346"/>
                <a:gd name="connsiteY17" fmla="*/ 1040807 h 1329951"/>
                <a:gd name="connsiteX18" fmla="*/ 549346 w 549346"/>
                <a:gd name="connsiteY18" fmla="*/ 1040807 h 1329951"/>
                <a:gd name="connsiteX19" fmla="*/ 549346 w 549346"/>
                <a:gd name="connsiteY19" fmla="*/ 1069751 h 1329951"/>
                <a:gd name="connsiteX20" fmla="*/ 520400 w 549346"/>
                <a:gd name="connsiteY20" fmla="*/ 1329951 h 1329951"/>
                <a:gd name="connsiteX21" fmla="*/ 520400 w 549346"/>
                <a:gd name="connsiteY21" fmla="*/ 1301007 h 1329951"/>
                <a:gd name="connsiteX22" fmla="*/ 549346 w 549346"/>
                <a:gd name="connsiteY22" fmla="*/ 1301007 h 1329951"/>
                <a:gd name="connsiteX23" fmla="*/ 549346 w 549346"/>
                <a:gd name="connsiteY23" fmla="*/ 1329951 h 1329951"/>
                <a:gd name="connsiteX24" fmla="*/ 260201 w 549346"/>
                <a:gd name="connsiteY24" fmla="*/ 28947 h 1329951"/>
                <a:gd name="connsiteX25" fmla="*/ 260201 w 549346"/>
                <a:gd name="connsiteY25" fmla="*/ 2 h 1329951"/>
                <a:gd name="connsiteX26" fmla="*/ 289145 w 549346"/>
                <a:gd name="connsiteY26" fmla="*/ 2 h 1329951"/>
                <a:gd name="connsiteX27" fmla="*/ 289145 w 549346"/>
                <a:gd name="connsiteY27" fmla="*/ 28947 h 1329951"/>
                <a:gd name="connsiteX28" fmla="*/ 260201 w 549346"/>
                <a:gd name="connsiteY28" fmla="*/ 289147 h 1329951"/>
                <a:gd name="connsiteX29" fmla="*/ 260201 w 549346"/>
                <a:gd name="connsiteY29" fmla="*/ 260203 h 1329951"/>
                <a:gd name="connsiteX30" fmla="*/ 289145 w 549346"/>
                <a:gd name="connsiteY30" fmla="*/ 260203 h 1329951"/>
                <a:gd name="connsiteX31" fmla="*/ 289145 w 549346"/>
                <a:gd name="connsiteY31" fmla="*/ 289147 h 1329951"/>
                <a:gd name="connsiteX32" fmla="*/ 260201 w 549346"/>
                <a:gd name="connsiteY32" fmla="*/ 549348 h 1329951"/>
                <a:gd name="connsiteX33" fmla="*/ 260201 w 549346"/>
                <a:gd name="connsiteY33" fmla="*/ 520403 h 1329951"/>
                <a:gd name="connsiteX34" fmla="*/ 289145 w 549346"/>
                <a:gd name="connsiteY34" fmla="*/ 520403 h 1329951"/>
                <a:gd name="connsiteX35" fmla="*/ 289145 w 549346"/>
                <a:gd name="connsiteY35" fmla="*/ 549348 h 1329951"/>
                <a:gd name="connsiteX36" fmla="*/ 260201 w 549346"/>
                <a:gd name="connsiteY36" fmla="*/ 809551 h 1329951"/>
                <a:gd name="connsiteX37" fmla="*/ 260201 w 549346"/>
                <a:gd name="connsiteY37" fmla="*/ 780605 h 1329951"/>
                <a:gd name="connsiteX38" fmla="*/ 289145 w 549346"/>
                <a:gd name="connsiteY38" fmla="*/ 780605 h 1329951"/>
                <a:gd name="connsiteX39" fmla="*/ 289145 w 549346"/>
                <a:gd name="connsiteY39" fmla="*/ 809551 h 1329951"/>
                <a:gd name="connsiteX40" fmla="*/ 260201 w 549346"/>
                <a:gd name="connsiteY40" fmla="*/ 1069748 h 1329951"/>
                <a:gd name="connsiteX41" fmla="*/ 260201 w 549346"/>
                <a:gd name="connsiteY41" fmla="*/ 1040804 h 1329951"/>
                <a:gd name="connsiteX42" fmla="*/ 289145 w 549346"/>
                <a:gd name="connsiteY42" fmla="*/ 1040804 h 1329951"/>
                <a:gd name="connsiteX43" fmla="*/ 289145 w 549346"/>
                <a:gd name="connsiteY43" fmla="*/ 1069748 h 1329951"/>
                <a:gd name="connsiteX44" fmla="*/ 260201 w 549346"/>
                <a:gd name="connsiteY44" fmla="*/ 1329948 h 1329951"/>
                <a:gd name="connsiteX45" fmla="*/ 260201 w 549346"/>
                <a:gd name="connsiteY45" fmla="*/ 1301004 h 1329951"/>
                <a:gd name="connsiteX46" fmla="*/ 289145 w 549346"/>
                <a:gd name="connsiteY46" fmla="*/ 1301004 h 1329951"/>
                <a:gd name="connsiteX47" fmla="*/ 289145 w 549346"/>
                <a:gd name="connsiteY47" fmla="*/ 1329948 h 1329951"/>
                <a:gd name="connsiteX48" fmla="*/ 0 w 549346"/>
                <a:gd name="connsiteY48" fmla="*/ 28945 h 1329951"/>
                <a:gd name="connsiteX49" fmla="*/ 0 w 549346"/>
                <a:gd name="connsiteY49" fmla="*/ 0 h 1329951"/>
                <a:gd name="connsiteX50" fmla="*/ 28944 w 549346"/>
                <a:gd name="connsiteY50" fmla="*/ 0 h 1329951"/>
                <a:gd name="connsiteX51" fmla="*/ 28944 w 549346"/>
                <a:gd name="connsiteY51" fmla="*/ 28945 h 1329951"/>
                <a:gd name="connsiteX52" fmla="*/ 0 w 549346"/>
                <a:gd name="connsiteY52" fmla="*/ 289145 h 1329951"/>
                <a:gd name="connsiteX53" fmla="*/ 0 w 549346"/>
                <a:gd name="connsiteY53" fmla="*/ 260201 h 1329951"/>
                <a:gd name="connsiteX54" fmla="*/ 28944 w 549346"/>
                <a:gd name="connsiteY54" fmla="*/ 260201 h 1329951"/>
                <a:gd name="connsiteX55" fmla="*/ 28944 w 549346"/>
                <a:gd name="connsiteY55" fmla="*/ 289145 h 1329951"/>
                <a:gd name="connsiteX56" fmla="*/ 0 w 549346"/>
                <a:gd name="connsiteY56" fmla="*/ 549346 h 1329951"/>
                <a:gd name="connsiteX57" fmla="*/ 0 w 549346"/>
                <a:gd name="connsiteY57" fmla="*/ 520401 h 1329951"/>
                <a:gd name="connsiteX58" fmla="*/ 28944 w 549346"/>
                <a:gd name="connsiteY58" fmla="*/ 520401 h 1329951"/>
                <a:gd name="connsiteX59" fmla="*/ 28944 w 549346"/>
                <a:gd name="connsiteY59" fmla="*/ 549346 h 1329951"/>
                <a:gd name="connsiteX60" fmla="*/ 0 w 549346"/>
                <a:gd name="connsiteY60" fmla="*/ 809547 h 1329951"/>
                <a:gd name="connsiteX61" fmla="*/ 0 w 549346"/>
                <a:gd name="connsiteY61" fmla="*/ 780602 h 1329951"/>
                <a:gd name="connsiteX62" fmla="*/ 28944 w 549346"/>
                <a:gd name="connsiteY62" fmla="*/ 780602 h 1329951"/>
                <a:gd name="connsiteX63" fmla="*/ 28944 w 549346"/>
                <a:gd name="connsiteY63" fmla="*/ 809547 h 1329951"/>
                <a:gd name="connsiteX64" fmla="*/ 0 w 549346"/>
                <a:gd name="connsiteY64" fmla="*/ 1069746 h 1329951"/>
                <a:gd name="connsiteX65" fmla="*/ 0 w 549346"/>
                <a:gd name="connsiteY65" fmla="*/ 1040802 h 1329951"/>
                <a:gd name="connsiteX66" fmla="*/ 28944 w 549346"/>
                <a:gd name="connsiteY66" fmla="*/ 1040802 h 1329951"/>
                <a:gd name="connsiteX67" fmla="*/ 28944 w 549346"/>
                <a:gd name="connsiteY67" fmla="*/ 1069746 h 1329951"/>
                <a:gd name="connsiteX68" fmla="*/ 0 w 549346"/>
                <a:gd name="connsiteY68" fmla="*/ 1329946 h 1329951"/>
                <a:gd name="connsiteX69" fmla="*/ 0 w 549346"/>
                <a:gd name="connsiteY69" fmla="*/ 1301002 h 1329951"/>
                <a:gd name="connsiteX70" fmla="*/ 28944 w 549346"/>
                <a:gd name="connsiteY70" fmla="*/ 1301002 h 1329951"/>
                <a:gd name="connsiteX71" fmla="*/ 28944 w 549346"/>
                <a:gd name="connsiteY71" fmla="*/ 1329946 h 1329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549346" h="1329951">
                  <a:moveTo>
                    <a:pt x="520400" y="28950"/>
                  </a:moveTo>
                  <a:lnTo>
                    <a:pt x="520400" y="5"/>
                  </a:lnTo>
                  <a:lnTo>
                    <a:pt x="549346" y="5"/>
                  </a:lnTo>
                  <a:lnTo>
                    <a:pt x="549346" y="28950"/>
                  </a:lnTo>
                  <a:close/>
                  <a:moveTo>
                    <a:pt x="520400" y="289149"/>
                  </a:moveTo>
                  <a:lnTo>
                    <a:pt x="520400" y="260205"/>
                  </a:lnTo>
                  <a:lnTo>
                    <a:pt x="549346" y="260205"/>
                  </a:lnTo>
                  <a:lnTo>
                    <a:pt x="549346" y="289149"/>
                  </a:lnTo>
                  <a:close/>
                  <a:moveTo>
                    <a:pt x="520400" y="549350"/>
                  </a:moveTo>
                  <a:lnTo>
                    <a:pt x="520400" y="520405"/>
                  </a:lnTo>
                  <a:lnTo>
                    <a:pt x="549346" y="520405"/>
                  </a:lnTo>
                  <a:lnTo>
                    <a:pt x="549346" y="549350"/>
                  </a:lnTo>
                  <a:close/>
                  <a:moveTo>
                    <a:pt x="520400" y="809553"/>
                  </a:moveTo>
                  <a:lnTo>
                    <a:pt x="520400" y="780608"/>
                  </a:lnTo>
                  <a:lnTo>
                    <a:pt x="549346" y="780608"/>
                  </a:lnTo>
                  <a:lnTo>
                    <a:pt x="549346" y="809553"/>
                  </a:lnTo>
                  <a:close/>
                  <a:moveTo>
                    <a:pt x="520400" y="1069751"/>
                  </a:moveTo>
                  <a:lnTo>
                    <a:pt x="520400" y="1040807"/>
                  </a:lnTo>
                  <a:lnTo>
                    <a:pt x="549346" y="1040807"/>
                  </a:lnTo>
                  <a:lnTo>
                    <a:pt x="549346" y="1069751"/>
                  </a:lnTo>
                  <a:close/>
                  <a:moveTo>
                    <a:pt x="520400" y="1329951"/>
                  </a:moveTo>
                  <a:lnTo>
                    <a:pt x="520400" y="1301007"/>
                  </a:lnTo>
                  <a:lnTo>
                    <a:pt x="549346" y="1301007"/>
                  </a:lnTo>
                  <a:lnTo>
                    <a:pt x="549346" y="1329951"/>
                  </a:lnTo>
                  <a:close/>
                  <a:moveTo>
                    <a:pt x="260201" y="28947"/>
                  </a:moveTo>
                  <a:lnTo>
                    <a:pt x="260201" y="2"/>
                  </a:lnTo>
                  <a:lnTo>
                    <a:pt x="289145" y="2"/>
                  </a:lnTo>
                  <a:lnTo>
                    <a:pt x="289145" y="28947"/>
                  </a:lnTo>
                  <a:close/>
                  <a:moveTo>
                    <a:pt x="260201" y="289147"/>
                  </a:moveTo>
                  <a:lnTo>
                    <a:pt x="260201" y="260203"/>
                  </a:lnTo>
                  <a:lnTo>
                    <a:pt x="289145" y="260203"/>
                  </a:lnTo>
                  <a:lnTo>
                    <a:pt x="289145" y="289147"/>
                  </a:lnTo>
                  <a:close/>
                  <a:moveTo>
                    <a:pt x="260201" y="549348"/>
                  </a:moveTo>
                  <a:lnTo>
                    <a:pt x="260201" y="520403"/>
                  </a:lnTo>
                  <a:lnTo>
                    <a:pt x="289145" y="520403"/>
                  </a:lnTo>
                  <a:lnTo>
                    <a:pt x="289145" y="549348"/>
                  </a:lnTo>
                  <a:close/>
                  <a:moveTo>
                    <a:pt x="260201" y="809551"/>
                  </a:moveTo>
                  <a:lnTo>
                    <a:pt x="260201" y="780605"/>
                  </a:lnTo>
                  <a:lnTo>
                    <a:pt x="289145" y="780605"/>
                  </a:lnTo>
                  <a:lnTo>
                    <a:pt x="289145" y="809551"/>
                  </a:lnTo>
                  <a:close/>
                  <a:moveTo>
                    <a:pt x="260201" y="1069748"/>
                  </a:moveTo>
                  <a:lnTo>
                    <a:pt x="260201" y="1040804"/>
                  </a:lnTo>
                  <a:lnTo>
                    <a:pt x="289145" y="1040804"/>
                  </a:lnTo>
                  <a:lnTo>
                    <a:pt x="289145" y="1069748"/>
                  </a:lnTo>
                  <a:close/>
                  <a:moveTo>
                    <a:pt x="260201" y="1329948"/>
                  </a:moveTo>
                  <a:lnTo>
                    <a:pt x="260201" y="1301004"/>
                  </a:lnTo>
                  <a:lnTo>
                    <a:pt x="289145" y="1301004"/>
                  </a:lnTo>
                  <a:lnTo>
                    <a:pt x="289145" y="1329948"/>
                  </a:lnTo>
                  <a:close/>
                  <a:moveTo>
                    <a:pt x="0" y="28945"/>
                  </a:moveTo>
                  <a:lnTo>
                    <a:pt x="0" y="0"/>
                  </a:lnTo>
                  <a:lnTo>
                    <a:pt x="28944" y="0"/>
                  </a:lnTo>
                  <a:lnTo>
                    <a:pt x="28944" y="28945"/>
                  </a:lnTo>
                  <a:close/>
                  <a:moveTo>
                    <a:pt x="0" y="289145"/>
                  </a:moveTo>
                  <a:lnTo>
                    <a:pt x="0" y="260201"/>
                  </a:lnTo>
                  <a:lnTo>
                    <a:pt x="28944" y="260201"/>
                  </a:lnTo>
                  <a:lnTo>
                    <a:pt x="28944" y="289145"/>
                  </a:lnTo>
                  <a:close/>
                  <a:moveTo>
                    <a:pt x="0" y="549346"/>
                  </a:moveTo>
                  <a:lnTo>
                    <a:pt x="0" y="520401"/>
                  </a:lnTo>
                  <a:lnTo>
                    <a:pt x="28944" y="520401"/>
                  </a:lnTo>
                  <a:lnTo>
                    <a:pt x="28944" y="549346"/>
                  </a:lnTo>
                  <a:close/>
                  <a:moveTo>
                    <a:pt x="0" y="809547"/>
                  </a:moveTo>
                  <a:lnTo>
                    <a:pt x="0" y="780602"/>
                  </a:lnTo>
                  <a:lnTo>
                    <a:pt x="28944" y="780602"/>
                  </a:lnTo>
                  <a:lnTo>
                    <a:pt x="28944" y="809547"/>
                  </a:lnTo>
                  <a:close/>
                  <a:moveTo>
                    <a:pt x="0" y="1069746"/>
                  </a:moveTo>
                  <a:lnTo>
                    <a:pt x="0" y="1040802"/>
                  </a:lnTo>
                  <a:lnTo>
                    <a:pt x="28944" y="1040802"/>
                  </a:lnTo>
                  <a:lnTo>
                    <a:pt x="28944" y="1069746"/>
                  </a:lnTo>
                  <a:close/>
                  <a:moveTo>
                    <a:pt x="0" y="1329946"/>
                  </a:moveTo>
                  <a:lnTo>
                    <a:pt x="0" y="1301002"/>
                  </a:lnTo>
                  <a:lnTo>
                    <a:pt x="28944" y="1301002"/>
                  </a:lnTo>
                  <a:lnTo>
                    <a:pt x="28944" y="1329946"/>
                  </a:lnTo>
                  <a:close/>
                </a:path>
              </a:pathLst>
            </a:custGeom>
            <a:solidFill>
              <a:schemeClr val="tx2">
                <a:alpha val="20000"/>
              </a:schemeClr>
            </a:solidFill>
            <a:ln w="10294"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 name="Freeform: Shape 27">
              <a:extLst>
                <a:ext uri="{FF2B5EF4-FFF2-40B4-BE49-F238E27FC236}">
                  <a16:creationId xmlns:a16="http://schemas.microsoft.com/office/drawing/2014/main" xmlns="" id="{1002DD15-AFAC-4EFB-A129-2542BC5F5194}"/>
                </a:ext>
              </a:extLst>
            </p:cNvPr>
            <p:cNvSpPr/>
            <p:nvPr userDrawn="1"/>
          </p:nvSpPr>
          <p:spPr>
            <a:xfrm rot="5400000">
              <a:off x="8941015" y="-145695"/>
              <a:ext cx="549346" cy="1329951"/>
            </a:xfrm>
            <a:custGeom>
              <a:avLst/>
              <a:gdLst>
                <a:gd name="connsiteX0" fmla="*/ 520400 w 549346"/>
                <a:gd name="connsiteY0" fmla="*/ 28950 h 1329951"/>
                <a:gd name="connsiteX1" fmla="*/ 520400 w 549346"/>
                <a:gd name="connsiteY1" fmla="*/ 5 h 1329951"/>
                <a:gd name="connsiteX2" fmla="*/ 549346 w 549346"/>
                <a:gd name="connsiteY2" fmla="*/ 5 h 1329951"/>
                <a:gd name="connsiteX3" fmla="*/ 549346 w 549346"/>
                <a:gd name="connsiteY3" fmla="*/ 28950 h 1329951"/>
                <a:gd name="connsiteX4" fmla="*/ 520400 w 549346"/>
                <a:gd name="connsiteY4" fmla="*/ 289149 h 1329951"/>
                <a:gd name="connsiteX5" fmla="*/ 520400 w 549346"/>
                <a:gd name="connsiteY5" fmla="*/ 260205 h 1329951"/>
                <a:gd name="connsiteX6" fmla="*/ 549346 w 549346"/>
                <a:gd name="connsiteY6" fmla="*/ 260205 h 1329951"/>
                <a:gd name="connsiteX7" fmla="*/ 549346 w 549346"/>
                <a:gd name="connsiteY7" fmla="*/ 289149 h 1329951"/>
                <a:gd name="connsiteX8" fmla="*/ 520400 w 549346"/>
                <a:gd name="connsiteY8" fmla="*/ 549350 h 1329951"/>
                <a:gd name="connsiteX9" fmla="*/ 520400 w 549346"/>
                <a:gd name="connsiteY9" fmla="*/ 520405 h 1329951"/>
                <a:gd name="connsiteX10" fmla="*/ 549346 w 549346"/>
                <a:gd name="connsiteY10" fmla="*/ 520405 h 1329951"/>
                <a:gd name="connsiteX11" fmla="*/ 549346 w 549346"/>
                <a:gd name="connsiteY11" fmla="*/ 549350 h 1329951"/>
                <a:gd name="connsiteX12" fmla="*/ 520400 w 549346"/>
                <a:gd name="connsiteY12" fmla="*/ 809553 h 1329951"/>
                <a:gd name="connsiteX13" fmla="*/ 520400 w 549346"/>
                <a:gd name="connsiteY13" fmla="*/ 780608 h 1329951"/>
                <a:gd name="connsiteX14" fmla="*/ 549346 w 549346"/>
                <a:gd name="connsiteY14" fmla="*/ 780608 h 1329951"/>
                <a:gd name="connsiteX15" fmla="*/ 549346 w 549346"/>
                <a:gd name="connsiteY15" fmla="*/ 809553 h 1329951"/>
                <a:gd name="connsiteX16" fmla="*/ 520400 w 549346"/>
                <a:gd name="connsiteY16" fmla="*/ 1069751 h 1329951"/>
                <a:gd name="connsiteX17" fmla="*/ 520400 w 549346"/>
                <a:gd name="connsiteY17" fmla="*/ 1040807 h 1329951"/>
                <a:gd name="connsiteX18" fmla="*/ 549346 w 549346"/>
                <a:gd name="connsiteY18" fmla="*/ 1040807 h 1329951"/>
                <a:gd name="connsiteX19" fmla="*/ 549346 w 549346"/>
                <a:gd name="connsiteY19" fmla="*/ 1069751 h 1329951"/>
                <a:gd name="connsiteX20" fmla="*/ 520400 w 549346"/>
                <a:gd name="connsiteY20" fmla="*/ 1329951 h 1329951"/>
                <a:gd name="connsiteX21" fmla="*/ 520400 w 549346"/>
                <a:gd name="connsiteY21" fmla="*/ 1301007 h 1329951"/>
                <a:gd name="connsiteX22" fmla="*/ 549346 w 549346"/>
                <a:gd name="connsiteY22" fmla="*/ 1301007 h 1329951"/>
                <a:gd name="connsiteX23" fmla="*/ 549346 w 549346"/>
                <a:gd name="connsiteY23" fmla="*/ 1329951 h 1329951"/>
                <a:gd name="connsiteX24" fmla="*/ 260201 w 549346"/>
                <a:gd name="connsiteY24" fmla="*/ 28947 h 1329951"/>
                <a:gd name="connsiteX25" fmla="*/ 260201 w 549346"/>
                <a:gd name="connsiteY25" fmla="*/ 2 h 1329951"/>
                <a:gd name="connsiteX26" fmla="*/ 289145 w 549346"/>
                <a:gd name="connsiteY26" fmla="*/ 2 h 1329951"/>
                <a:gd name="connsiteX27" fmla="*/ 289145 w 549346"/>
                <a:gd name="connsiteY27" fmla="*/ 28947 h 1329951"/>
                <a:gd name="connsiteX28" fmla="*/ 260201 w 549346"/>
                <a:gd name="connsiteY28" fmla="*/ 289147 h 1329951"/>
                <a:gd name="connsiteX29" fmla="*/ 260201 w 549346"/>
                <a:gd name="connsiteY29" fmla="*/ 260203 h 1329951"/>
                <a:gd name="connsiteX30" fmla="*/ 289145 w 549346"/>
                <a:gd name="connsiteY30" fmla="*/ 260203 h 1329951"/>
                <a:gd name="connsiteX31" fmla="*/ 289145 w 549346"/>
                <a:gd name="connsiteY31" fmla="*/ 289147 h 1329951"/>
                <a:gd name="connsiteX32" fmla="*/ 260201 w 549346"/>
                <a:gd name="connsiteY32" fmla="*/ 549348 h 1329951"/>
                <a:gd name="connsiteX33" fmla="*/ 260201 w 549346"/>
                <a:gd name="connsiteY33" fmla="*/ 520403 h 1329951"/>
                <a:gd name="connsiteX34" fmla="*/ 289145 w 549346"/>
                <a:gd name="connsiteY34" fmla="*/ 520403 h 1329951"/>
                <a:gd name="connsiteX35" fmla="*/ 289145 w 549346"/>
                <a:gd name="connsiteY35" fmla="*/ 549348 h 1329951"/>
                <a:gd name="connsiteX36" fmla="*/ 260201 w 549346"/>
                <a:gd name="connsiteY36" fmla="*/ 809551 h 1329951"/>
                <a:gd name="connsiteX37" fmla="*/ 260201 w 549346"/>
                <a:gd name="connsiteY37" fmla="*/ 780605 h 1329951"/>
                <a:gd name="connsiteX38" fmla="*/ 289145 w 549346"/>
                <a:gd name="connsiteY38" fmla="*/ 780605 h 1329951"/>
                <a:gd name="connsiteX39" fmla="*/ 289145 w 549346"/>
                <a:gd name="connsiteY39" fmla="*/ 809551 h 1329951"/>
                <a:gd name="connsiteX40" fmla="*/ 260201 w 549346"/>
                <a:gd name="connsiteY40" fmla="*/ 1069748 h 1329951"/>
                <a:gd name="connsiteX41" fmla="*/ 260201 w 549346"/>
                <a:gd name="connsiteY41" fmla="*/ 1040804 h 1329951"/>
                <a:gd name="connsiteX42" fmla="*/ 289145 w 549346"/>
                <a:gd name="connsiteY42" fmla="*/ 1040804 h 1329951"/>
                <a:gd name="connsiteX43" fmla="*/ 289145 w 549346"/>
                <a:gd name="connsiteY43" fmla="*/ 1069748 h 1329951"/>
                <a:gd name="connsiteX44" fmla="*/ 260201 w 549346"/>
                <a:gd name="connsiteY44" fmla="*/ 1329948 h 1329951"/>
                <a:gd name="connsiteX45" fmla="*/ 260201 w 549346"/>
                <a:gd name="connsiteY45" fmla="*/ 1301004 h 1329951"/>
                <a:gd name="connsiteX46" fmla="*/ 289145 w 549346"/>
                <a:gd name="connsiteY46" fmla="*/ 1301004 h 1329951"/>
                <a:gd name="connsiteX47" fmla="*/ 289145 w 549346"/>
                <a:gd name="connsiteY47" fmla="*/ 1329948 h 1329951"/>
                <a:gd name="connsiteX48" fmla="*/ 0 w 549346"/>
                <a:gd name="connsiteY48" fmla="*/ 28945 h 1329951"/>
                <a:gd name="connsiteX49" fmla="*/ 0 w 549346"/>
                <a:gd name="connsiteY49" fmla="*/ 0 h 1329951"/>
                <a:gd name="connsiteX50" fmla="*/ 28944 w 549346"/>
                <a:gd name="connsiteY50" fmla="*/ 0 h 1329951"/>
                <a:gd name="connsiteX51" fmla="*/ 28944 w 549346"/>
                <a:gd name="connsiteY51" fmla="*/ 28945 h 1329951"/>
                <a:gd name="connsiteX52" fmla="*/ 0 w 549346"/>
                <a:gd name="connsiteY52" fmla="*/ 289145 h 1329951"/>
                <a:gd name="connsiteX53" fmla="*/ 0 w 549346"/>
                <a:gd name="connsiteY53" fmla="*/ 260201 h 1329951"/>
                <a:gd name="connsiteX54" fmla="*/ 28944 w 549346"/>
                <a:gd name="connsiteY54" fmla="*/ 260201 h 1329951"/>
                <a:gd name="connsiteX55" fmla="*/ 28944 w 549346"/>
                <a:gd name="connsiteY55" fmla="*/ 289145 h 1329951"/>
                <a:gd name="connsiteX56" fmla="*/ 0 w 549346"/>
                <a:gd name="connsiteY56" fmla="*/ 549346 h 1329951"/>
                <a:gd name="connsiteX57" fmla="*/ 0 w 549346"/>
                <a:gd name="connsiteY57" fmla="*/ 520401 h 1329951"/>
                <a:gd name="connsiteX58" fmla="*/ 28944 w 549346"/>
                <a:gd name="connsiteY58" fmla="*/ 520401 h 1329951"/>
                <a:gd name="connsiteX59" fmla="*/ 28944 w 549346"/>
                <a:gd name="connsiteY59" fmla="*/ 549346 h 1329951"/>
                <a:gd name="connsiteX60" fmla="*/ 0 w 549346"/>
                <a:gd name="connsiteY60" fmla="*/ 809547 h 1329951"/>
                <a:gd name="connsiteX61" fmla="*/ 0 w 549346"/>
                <a:gd name="connsiteY61" fmla="*/ 780602 h 1329951"/>
                <a:gd name="connsiteX62" fmla="*/ 28944 w 549346"/>
                <a:gd name="connsiteY62" fmla="*/ 780602 h 1329951"/>
                <a:gd name="connsiteX63" fmla="*/ 28944 w 549346"/>
                <a:gd name="connsiteY63" fmla="*/ 809547 h 1329951"/>
                <a:gd name="connsiteX64" fmla="*/ 0 w 549346"/>
                <a:gd name="connsiteY64" fmla="*/ 1069746 h 1329951"/>
                <a:gd name="connsiteX65" fmla="*/ 0 w 549346"/>
                <a:gd name="connsiteY65" fmla="*/ 1040802 h 1329951"/>
                <a:gd name="connsiteX66" fmla="*/ 28944 w 549346"/>
                <a:gd name="connsiteY66" fmla="*/ 1040802 h 1329951"/>
                <a:gd name="connsiteX67" fmla="*/ 28944 w 549346"/>
                <a:gd name="connsiteY67" fmla="*/ 1069746 h 1329951"/>
                <a:gd name="connsiteX68" fmla="*/ 0 w 549346"/>
                <a:gd name="connsiteY68" fmla="*/ 1329946 h 1329951"/>
                <a:gd name="connsiteX69" fmla="*/ 0 w 549346"/>
                <a:gd name="connsiteY69" fmla="*/ 1301002 h 1329951"/>
                <a:gd name="connsiteX70" fmla="*/ 28944 w 549346"/>
                <a:gd name="connsiteY70" fmla="*/ 1301002 h 1329951"/>
                <a:gd name="connsiteX71" fmla="*/ 28944 w 549346"/>
                <a:gd name="connsiteY71" fmla="*/ 1329946 h 1329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549346" h="1329951">
                  <a:moveTo>
                    <a:pt x="520400" y="28950"/>
                  </a:moveTo>
                  <a:lnTo>
                    <a:pt x="520400" y="5"/>
                  </a:lnTo>
                  <a:lnTo>
                    <a:pt x="549346" y="5"/>
                  </a:lnTo>
                  <a:lnTo>
                    <a:pt x="549346" y="28950"/>
                  </a:lnTo>
                  <a:close/>
                  <a:moveTo>
                    <a:pt x="520400" y="289149"/>
                  </a:moveTo>
                  <a:lnTo>
                    <a:pt x="520400" y="260205"/>
                  </a:lnTo>
                  <a:lnTo>
                    <a:pt x="549346" y="260205"/>
                  </a:lnTo>
                  <a:lnTo>
                    <a:pt x="549346" y="289149"/>
                  </a:lnTo>
                  <a:close/>
                  <a:moveTo>
                    <a:pt x="520400" y="549350"/>
                  </a:moveTo>
                  <a:lnTo>
                    <a:pt x="520400" y="520405"/>
                  </a:lnTo>
                  <a:lnTo>
                    <a:pt x="549346" y="520405"/>
                  </a:lnTo>
                  <a:lnTo>
                    <a:pt x="549346" y="549350"/>
                  </a:lnTo>
                  <a:close/>
                  <a:moveTo>
                    <a:pt x="520400" y="809553"/>
                  </a:moveTo>
                  <a:lnTo>
                    <a:pt x="520400" y="780608"/>
                  </a:lnTo>
                  <a:lnTo>
                    <a:pt x="549346" y="780608"/>
                  </a:lnTo>
                  <a:lnTo>
                    <a:pt x="549346" y="809553"/>
                  </a:lnTo>
                  <a:close/>
                  <a:moveTo>
                    <a:pt x="520400" y="1069751"/>
                  </a:moveTo>
                  <a:lnTo>
                    <a:pt x="520400" y="1040807"/>
                  </a:lnTo>
                  <a:lnTo>
                    <a:pt x="549346" y="1040807"/>
                  </a:lnTo>
                  <a:lnTo>
                    <a:pt x="549346" y="1069751"/>
                  </a:lnTo>
                  <a:close/>
                  <a:moveTo>
                    <a:pt x="520400" y="1329951"/>
                  </a:moveTo>
                  <a:lnTo>
                    <a:pt x="520400" y="1301007"/>
                  </a:lnTo>
                  <a:lnTo>
                    <a:pt x="549346" y="1301007"/>
                  </a:lnTo>
                  <a:lnTo>
                    <a:pt x="549346" y="1329951"/>
                  </a:lnTo>
                  <a:close/>
                  <a:moveTo>
                    <a:pt x="260201" y="28947"/>
                  </a:moveTo>
                  <a:lnTo>
                    <a:pt x="260201" y="2"/>
                  </a:lnTo>
                  <a:lnTo>
                    <a:pt x="289145" y="2"/>
                  </a:lnTo>
                  <a:lnTo>
                    <a:pt x="289145" y="28947"/>
                  </a:lnTo>
                  <a:close/>
                  <a:moveTo>
                    <a:pt x="260201" y="289147"/>
                  </a:moveTo>
                  <a:lnTo>
                    <a:pt x="260201" y="260203"/>
                  </a:lnTo>
                  <a:lnTo>
                    <a:pt x="289145" y="260203"/>
                  </a:lnTo>
                  <a:lnTo>
                    <a:pt x="289145" y="289147"/>
                  </a:lnTo>
                  <a:close/>
                  <a:moveTo>
                    <a:pt x="260201" y="549348"/>
                  </a:moveTo>
                  <a:lnTo>
                    <a:pt x="260201" y="520403"/>
                  </a:lnTo>
                  <a:lnTo>
                    <a:pt x="289145" y="520403"/>
                  </a:lnTo>
                  <a:lnTo>
                    <a:pt x="289145" y="549348"/>
                  </a:lnTo>
                  <a:close/>
                  <a:moveTo>
                    <a:pt x="260201" y="809551"/>
                  </a:moveTo>
                  <a:lnTo>
                    <a:pt x="260201" y="780605"/>
                  </a:lnTo>
                  <a:lnTo>
                    <a:pt x="289145" y="780605"/>
                  </a:lnTo>
                  <a:lnTo>
                    <a:pt x="289145" y="809551"/>
                  </a:lnTo>
                  <a:close/>
                  <a:moveTo>
                    <a:pt x="260201" y="1069748"/>
                  </a:moveTo>
                  <a:lnTo>
                    <a:pt x="260201" y="1040804"/>
                  </a:lnTo>
                  <a:lnTo>
                    <a:pt x="289145" y="1040804"/>
                  </a:lnTo>
                  <a:lnTo>
                    <a:pt x="289145" y="1069748"/>
                  </a:lnTo>
                  <a:close/>
                  <a:moveTo>
                    <a:pt x="260201" y="1329948"/>
                  </a:moveTo>
                  <a:lnTo>
                    <a:pt x="260201" y="1301004"/>
                  </a:lnTo>
                  <a:lnTo>
                    <a:pt x="289145" y="1301004"/>
                  </a:lnTo>
                  <a:lnTo>
                    <a:pt x="289145" y="1329948"/>
                  </a:lnTo>
                  <a:close/>
                  <a:moveTo>
                    <a:pt x="0" y="28945"/>
                  </a:moveTo>
                  <a:lnTo>
                    <a:pt x="0" y="0"/>
                  </a:lnTo>
                  <a:lnTo>
                    <a:pt x="28944" y="0"/>
                  </a:lnTo>
                  <a:lnTo>
                    <a:pt x="28944" y="28945"/>
                  </a:lnTo>
                  <a:close/>
                  <a:moveTo>
                    <a:pt x="0" y="289145"/>
                  </a:moveTo>
                  <a:lnTo>
                    <a:pt x="0" y="260201"/>
                  </a:lnTo>
                  <a:lnTo>
                    <a:pt x="28944" y="260201"/>
                  </a:lnTo>
                  <a:lnTo>
                    <a:pt x="28944" y="289145"/>
                  </a:lnTo>
                  <a:close/>
                  <a:moveTo>
                    <a:pt x="0" y="549346"/>
                  </a:moveTo>
                  <a:lnTo>
                    <a:pt x="0" y="520401"/>
                  </a:lnTo>
                  <a:lnTo>
                    <a:pt x="28944" y="520401"/>
                  </a:lnTo>
                  <a:lnTo>
                    <a:pt x="28944" y="549346"/>
                  </a:lnTo>
                  <a:close/>
                  <a:moveTo>
                    <a:pt x="0" y="809547"/>
                  </a:moveTo>
                  <a:lnTo>
                    <a:pt x="0" y="780602"/>
                  </a:lnTo>
                  <a:lnTo>
                    <a:pt x="28944" y="780602"/>
                  </a:lnTo>
                  <a:lnTo>
                    <a:pt x="28944" y="809547"/>
                  </a:lnTo>
                  <a:close/>
                  <a:moveTo>
                    <a:pt x="0" y="1069746"/>
                  </a:moveTo>
                  <a:lnTo>
                    <a:pt x="0" y="1040802"/>
                  </a:lnTo>
                  <a:lnTo>
                    <a:pt x="28944" y="1040802"/>
                  </a:lnTo>
                  <a:lnTo>
                    <a:pt x="28944" y="1069746"/>
                  </a:lnTo>
                  <a:close/>
                  <a:moveTo>
                    <a:pt x="0" y="1329946"/>
                  </a:moveTo>
                  <a:lnTo>
                    <a:pt x="0" y="1301002"/>
                  </a:lnTo>
                  <a:lnTo>
                    <a:pt x="28944" y="1301002"/>
                  </a:lnTo>
                  <a:lnTo>
                    <a:pt x="28944" y="1329946"/>
                  </a:lnTo>
                  <a:close/>
                </a:path>
              </a:pathLst>
            </a:custGeom>
            <a:solidFill>
              <a:schemeClr val="tx2">
                <a:alpha val="20000"/>
              </a:schemeClr>
            </a:solidFill>
            <a:ln w="10294"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 name="Freeform: Shape 28">
              <a:extLst>
                <a:ext uri="{FF2B5EF4-FFF2-40B4-BE49-F238E27FC236}">
                  <a16:creationId xmlns:a16="http://schemas.microsoft.com/office/drawing/2014/main" xmlns="" id="{1B0AA9B6-AF3C-4AF7-B740-23F772726DF5}"/>
                </a:ext>
              </a:extLst>
            </p:cNvPr>
            <p:cNvSpPr/>
            <p:nvPr userDrawn="1"/>
          </p:nvSpPr>
          <p:spPr>
            <a:xfrm rot="5400000">
              <a:off x="9981382" y="374704"/>
              <a:ext cx="549346" cy="289153"/>
            </a:xfrm>
            <a:custGeom>
              <a:avLst/>
              <a:gdLst>
                <a:gd name="connsiteX0" fmla="*/ 520400 w 549346"/>
                <a:gd name="connsiteY0" fmla="*/ 28953 h 289153"/>
                <a:gd name="connsiteX1" fmla="*/ 520400 w 549346"/>
                <a:gd name="connsiteY1" fmla="*/ 9 h 289153"/>
                <a:gd name="connsiteX2" fmla="*/ 549346 w 549346"/>
                <a:gd name="connsiteY2" fmla="*/ 9 h 289153"/>
                <a:gd name="connsiteX3" fmla="*/ 549346 w 549346"/>
                <a:gd name="connsiteY3" fmla="*/ 28953 h 289153"/>
                <a:gd name="connsiteX4" fmla="*/ 520400 w 549346"/>
                <a:gd name="connsiteY4" fmla="*/ 289153 h 289153"/>
                <a:gd name="connsiteX5" fmla="*/ 520400 w 549346"/>
                <a:gd name="connsiteY5" fmla="*/ 260209 h 289153"/>
                <a:gd name="connsiteX6" fmla="*/ 549346 w 549346"/>
                <a:gd name="connsiteY6" fmla="*/ 260209 h 289153"/>
                <a:gd name="connsiteX7" fmla="*/ 549346 w 549346"/>
                <a:gd name="connsiteY7" fmla="*/ 289153 h 289153"/>
                <a:gd name="connsiteX8" fmla="*/ 260201 w 549346"/>
                <a:gd name="connsiteY8" fmla="*/ 289151 h 289153"/>
                <a:gd name="connsiteX9" fmla="*/ 260201 w 549346"/>
                <a:gd name="connsiteY9" fmla="*/ 260207 h 289153"/>
                <a:gd name="connsiteX10" fmla="*/ 289145 w 549346"/>
                <a:gd name="connsiteY10" fmla="*/ 260207 h 289153"/>
                <a:gd name="connsiteX11" fmla="*/ 289145 w 549346"/>
                <a:gd name="connsiteY11" fmla="*/ 289151 h 289153"/>
                <a:gd name="connsiteX12" fmla="*/ 0 w 549346"/>
                <a:gd name="connsiteY12" fmla="*/ 28949 h 289153"/>
                <a:gd name="connsiteX13" fmla="*/ 0 w 549346"/>
                <a:gd name="connsiteY13" fmla="*/ 0 h 289153"/>
                <a:gd name="connsiteX14" fmla="*/ 28944 w 549346"/>
                <a:gd name="connsiteY14" fmla="*/ 0 h 289153"/>
                <a:gd name="connsiteX15" fmla="*/ 28944 w 549346"/>
                <a:gd name="connsiteY15" fmla="*/ 28949 h 289153"/>
                <a:gd name="connsiteX16" fmla="*/ 0 w 549346"/>
                <a:gd name="connsiteY16" fmla="*/ 289149 h 289153"/>
                <a:gd name="connsiteX17" fmla="*/ 0 w 549346"/>
                <a:gd name="connsiteY17" fmla="*/ 260205 h 289153"/>
                <a:gd name="connsiteX18" fmla="*/ 28944 w 549346"/>
                <a:gd name="connsiteY18" fmla="*/ 260205 h 289153"/>
                <a:gd name="connsiteX19" fmla="*/ 28944 w 549346"/>
                <a:gd name="connsiteY19" fmla="*/ 289149 h 289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49346" h="289153">
                  <a:moveTo>
                    <a:pt x="520400" y="28953"/>
                  </a:moveTo>
                  <a:lnTo>
                    <a:pt x="520400" y="9"/>
                  </a:lnTo>
                  <a:lnTo>
                    <a:pt x="549346" y="9"/>
                  </a:lnTo>
                  <a:lnTo>
                    <a:pt x="549346" y="28953"/>
                  </a:lnTo>
                  <a:close/>
                  <a:moveTo>
                    <a:pt x="520400" y="289153"/>
                  </a:moveTo>
                  <a:lnTo>
                    <a:pt x="520400" y="260209"/>
                  </a:lnTo>
                  <a:lnTo>
                    <a:pt x="549346" y="260209"/>
                  </a:lnTo>
                  <a:lnTo>
                    <a:pt x="549346" y="289153"/>
                  </a:lnTo>
                  <a:close/>
                  <a:moveTo>
                    <a:pt x="260201" y="289151"/>
                  </a:moveTo>
                  <a:lnTo>
                    <a:pt x="260201" y="260207"/>
                  </a:lnTo>
                  <a:lnTo>
                    <a:pt x="289145" y="260207"/>
                  </a:lnTo>
                  <a:lnTo>
                    <a:pt x="289145" y="289151"/>
                  </a:lnTo>
                  <a:close/>
                  <a:moveTo>
                    <a:pt x="0" y="28949"/>
                  </a:moveTo>
                  <a:lnTo>
                    <a:pt x="0" y="0"/>
                  </a:lnTo>
                  <a:lnTo>
                    <a:pt x="28944" y="0"/>
                  </a:lnTo>
                  <a:lnTo>
                    <a:pt x="28944" y="28949"/>
                  </a:lnTo>
                  <a:close/>
                  <a:moveTo>
                    <a:pt x="0" y="289149"/>
                  </a:moveTo>
                  <a:lnTo>
                    <a:pt x="0" y="260205"/>
                  </a:lnTo>
                  <a:lnTo>
                    <a:pt x="28944" y="260205"/>
                  </a:lnTo>
                  <a:lnTo>
                    <a:pt x="28944" y="289149"/>
                  </a:lnTo>
                  <a:close/>
                </a:path>
              </a:pathLst>
            </a:custGeom>
            <a:solidFill>
              <a:schemeClr val="tx2">
                <a:alpha val="20000"/>
              </a:schemeClr>
            </a:solidFill>
            <a:ln w="10294"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30" name="Title 43">
            <a:extLst>
              <a:ext uri="{FF2B5EF4-FFF2-40B4-BE49-F238E27FC236}">
                <a16:creationId xmlns:a16="http://schemas.microsoft.com/office/drawing/2014/main" xmlns="" id="{29A973F6-ADA9-41BF-A88A-1AD1E3DBE512}"/>
              </a:ext>
            </a:extLst>
          </p:cNvPr>
          <p:cNvSpPr txBox="1">
            <a:spLocks/>
          </p:cNvSpPr>
          <p:nvPr/>
        </p:nvSpPr>
        <p:spPr>
          <a:xfrm>
            <a:off x="381001" y="357721"/>
            <a:ext cx="6608941" cy="690029"/>
          </a:xfrm>
          <a:prstGeom prst="rect">
            <a:avLst/>
          </a:prstGeom>
        </p:spPr>
        <p:txBody>
          <a:bodyPr vert="horz" lIns="0" tIns="0" rIns="0" bIns="0" rtlCol="0" anchor="t" anchorCtr="0">
            <a:noAutofit/>
          </a:bodyPr>
          <a:lstStyle>
            <a:lvl1pPr algn="l" defTabSz="457200" rtl="0" eaLnBrk="1" latinLnBrk="0" hangingPunct="1">
              <a:lnSpc>
                <a:spcPct val="85000"/>
              </a:lnSpc>
              <a:spcBef>
                <a:spcPct val="0"/>
              </a:spcBef>
              <a:buNone/>
              <a:tabLst>
                <a:tab pos="2227263" algn="l"/>
              </a:tabLst>
              <a:defRPr sz="2800" b="1" i="0" kern="1200" spc="-50" baseline="0">
                <a:solidFill>
                  <a:schemeClr val="tx1"/>
                </a:solidFill>
                <a:latin typeface="Arial" panose="020B0604020202020204" pitchFamily="34" charset="0"/>
                <a:ea typeface="+mj-ea"/>
                <a:cs typeface="Arial"/>
              </a:defRPr>
            </a:lvl1pPr>
          </a:lstStyle>
          <a:p>
            <a:pPr lvl="0"/>
            <a:r>
              <a:rPr lang="en-US" dirty="0">
                <a:solidFill>
                  <a:prstClr val="black"/>
                </a:solidFill>
                <a:latin typeface="Helvetica" panose="020B0604020202020204" pitchFamily="34" charset="0"/>
                <a:cs typeface="Helvetica" panose="020B0604020202020204" pitchFamily="34" charset="0"/>
              </a:rPr>
              <a:t>Types of Variables</a:t>
            </a:r>
            <a:endParaRPr kumimoji="0" lang="en-US" sz="2800" b="1" i="0" u="none" strike="noStrike" kern="1200" cap="none" spc="-50" normalizeH="0" baseline="0" noProof="0" dirty="0">
              <a:ln>
                <a:noFill/>
              </a:ln>
              <a:solidFill>
                <a:prstClr val="black"/>
              </a:solidFill>
              <a:effectLst/>
              <a:uLnTx/>
              <a:uFillTx/>
              <a:latin typeface="Helvetica" panose="020B0604020202020204" pitchFamily="34" charset="0"/>
              <a:ea typeface="+mj-ea"/>
              <a:cs typeface="Helvetica" panose="020B0604020202020204" pitchFamily="34" charset="0"/>
            </a:endParaRPr>
          </a:p>
        </p:txBody>
      </p:sp>
      <p:sp>
        <p:nvSpPr>
          <p:cNvPr id="31" name="Rectangle 30">
            <a:extLst>
              <a:ext uri="{FF2B5EF4-FFF2-40B4-BE49-F238E27FC236}">
                <a16:creationId xmlns:a16="http://schemas.microsoft.com/office/drawing/2014/main" xmlns="" id="{53ADBD0E-AC30-4CB8-AD24-FD52A1B4EDE2}"/>
              </a:ext>
            </a:extLst>
          </p:cNvPr>
          <p:cNvSpPr/>
          <p:nvPr/>
        </p:nvSpPr>
        <p:spPr>
          <a:xfrm>
            <a:off x="1024469" y="1157566"/>
            <a:ext cx="10972800" cy="2743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7" name="Rectangle 36">
            <a:extLst>
              <a:ext uri="{FF2B5EF4-FFF2-40B4-BE49-F238E27FC236}">
                <a16:creationId xmlns:a16="http://schemas.microsoft.com/office/drawing/2014/main" xmlns="" id="{98F2C553-7C4B-4EA3-8730-56C48E6084F7}"/>
              </a:ext>
            </a:extLst>
          </p:cNvPr>
          <p:cNvSpPr/>
          <p:nvPr/>
        </p:nvSpPr>
        <p:spPr>
          <a:xfrm>
            <a:off x="-1" y="6812282"/>
            <a:ext cx="12192001" cy="45719"/>
          </a:xfrm>
          <a:prstGeom prst="rect">
            <a:avLst/>
          </a:prstGeom>
          <a:solidFill>
            <a:srgbClr val="FA42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 name="Rectangle 37">
            <a:extLst>
              <a:ext uri="{FF2B5EF4-FFF2-40B4-BE49-F238E27FC236}">
                <a16:creationId xmlns:a16="http://schemas.microsoft.com/office/drawing/2014/main" xmlns="" id="{9AC202AD-559C-41DE-9AE0-EA5E003805CB}"/>
              </a:ext>
            </a:extLst>
          </p:cNvPr>
          <p:cNvSpPr/>
          <p:nvPr/>
        </p:nvSpPr>
        <p:spPr>
          <a:xfrm>
            <a:off x="381101" y="1243556"/>
            <a:ext cx="11583414" cy="400110"/>
          </a:xfrm>
          <a:prstGeom prst="rect">
            <a:avLst/>
          </a:prstGeom>
        </p:spPr>
        <p:txBody>
          <a:bodyPr wrap="square">
            <a:spAutoFit/>
          </a:bodyPr>
          <a:lstStyle/>
          <a:p>
            <a:pPr lvl="0">
              <a:defRPr/>
            </a:pPr>
            <a:r>
              <a:rPr lang="en-US" sz="2000" dirty="0">
                <a:solidFill>
                  <a:srgbClr val="ED7D31">
                    <a:lumMod val="10000"/>
                  </a:srgbClr>
                </a:solidFill>
                <a:latin typeface="Helvetica" panose="020B0604020202020204" pitchFamily="34" charset="0"/>
                <a:ea typeface="Inter" panose="020B0502030000000004" pitchFamily="34" charset="0"/>
                <a:cs typeface="Helvetica" panose="020B0604020202020204" pitchFamily="34" charset="0"/>
              </a:rPr>
              <a:t>Different types of variables in UiPath Studio are:</a:t>
            </a:r>
          </a:p>
        </p:txBody>
      </p:sp>
      <p:sp>
        <p:nvSpPr>
          <p:cNvPr id="39" name="Rectangle 38">
            <a:extLst>
              <a:ext uri="{FF2B5EF4-FFF2-40B4-BE49-F238E27FC236}">
                <a16:creationId xmlns:a16="http://schemas.microsoft.com/office/drawing/2014/main" xmlns="" id="{0B6FA040-AED1-4CEB-B00A-8A1588CE0DE8}"/>
              </a:ext>
            </a:extLst>
          </p:cNvPr>
          <p:cNvSpPr/>
          <p:nvPr/>
        </p:nvSpPr>
        <p:spPr>
          <a:xfrm>
            <a:off x="384665" y="1157566"/>
            <a:ext cx="73152" cy="2743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 name="Rectangle 39">
            <a:extLst>
              <a:ext uri="{FF2B5EF4-FFF2-40B4-BE49-F238E27FC236}">
                <a16:creationId xmlns:a16="http://schemas.microsoft.com/office/drawing/2014/main" xmlns="" id="{DCC78C35-16D4-416B-B32D-5DC2F552672C}"/>
              </a:ext>
            </a:extLst>
          </p:cNvPr>
          <p:cNvSpPr/>
          <p:nvPr/>
        </p:nvSpPr>
        <p:spPr>
          <a:xfrm>
            <a:off x="511406" y="1157566"/>
            <a:ext cx="73152" cy="2743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1" name="Rectangle 40">
            <a:extLst>
              <a:ext uri="{FF2B5EF4-FFF2-40B4-BE49-F238E27FC236}">
                <a16:creationId xmlns:a16="http://schemas.microsoft.com/office/drawing/2014/main" xmlns="" id="{61507461-5C9A-491C-8F6C-B9026EA93C0C}"/>
              </a:ext>
            </a:extLst>
          </p:cNvPr>
          <p:cNvSpPr/>
          <p:nvPr/>
        </p:nvSpPr>
        <p:spPr>
          <a:xfrm>
            <a:off x="638147" y="1157566"/>
            <a:ext cx="73152" cy="2743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2" name="Rectangle 41">
            <a:extLst>
              <a:ext uri="{FF2B5EF4-FFF2-40B4-BE49-F238E27FC236}">
                <a16:creationId xmlns:a16="http://schemas.microsoft.com/office/drawing/2014/main" xmlns="" id="{EFC12F44-651B-48CD-9F60-57BAB57DC806}"/>
              </a:ext>
            </a:extLst>
          </p:cNvPr>
          <p:cNvSpPr/>
          <p:nvPr/>
        </p:nvSpPr>
        <p:spPr>
          <a:xfrm>
            <a:off x="764888" y="1157566"/>
            <a:ext cx="73152" cy="2743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 name="Rectangle 42">
            <a:extLst>
              <a:ext uri="{FF2B5EF4-FFF2-40B4-BE49-F238E27FC236}">
                <a16:creationId xmlns:a16="http://schemas.microsoft.com/office/drawing/2014/main" xmlns="" id="{A6D9627D-80F0-4437-899C-D8E243118C41}"/>
              </a:ext>
            </a:extLst>
          </p:cNvPr>
          <p:cNvSpPr/>
          <p:nvPr/>
        </p:nvSpPr>
        <p:spPr>
          <a:xfrm>
            <a:off x="891627" y="1157566"/>
            <a:ext cx="73152" cy="2743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TextBox 31">
            <a:extLst>
              <a:ext uri="{FF2B5EF4-FFF2-40B4-BE49-F238E27FC236}">
                <a16:creationId xmlns:a16="http://schemas.microsoft.com/office/drawing/2014/main" xmlns="" id="{36AEE087-C389-4FFE-82B1-0BA7127BDF90}"/>
              </a:ext>
            </a:extLst>
          </p:cNvPr>
          <p:cNvSpPr txBox="1"/>
          <p:nvPr/>
        </p:nvSpPr>
        <p:spPr>
          <a:xfrm>
            <a:off x="877166" y="3180213"/>
            <a:ext cx="523812" cy="338554"/>
          </a:xfrm>
          <a:prstGeom prst="rect">
            <a:avLst/>
          </a:prstGeom>
          <a:noFill/>
        </p:spPr>
        <p:txBody>
          <a:bodyPr wrap="square" rtlCol="0">
            <a:spAutoFit/>
          </a:bodyPr>
          <a:lstStyle/>
          <a:p>
            <a:r>
              <a:rPr lang="en-US" sz="1600" b="1">
                <a:solidFill>
                  <a:srgbClr val="FFFFFF"/>
                </a:solidFill>
                <a:latin typeface="Arial"/>
                <a:cs typeface="Arial" panose="020B0604020202020204" pitchFamily="34" charset="0"/>
              </a:rPr>
              <a:t>02</a:t>
            </a:r>
          </a:p>
        </p:txBody>
      </p:sp>
      <p:sp>
        <p:nvSpPr>
          <p:cNvPr id="33" name="TextBox 32">
            <a:extLst>
              <a:ext uri="{FF2B5EF4-FFF2-40B4-BE49-F238E27FC236}">
                <a16:creationId xmlns:a16="http://schemas.microsoft.com/office/drawing/2014/main" xmlns="" id="{2AA35DF7-9F3B-48E4-8A4D-8ACDF9A2C550}"/>
              </a:ext>
            </a:extLst>
          </p:cNvPr>
          <p:cNvSpPr txBox="1"/>
          <p:nvPr/>
        </p:nvSpPr>
        <p:spPr>
          <a:xfrm>
            <a:off x="1815342" y="2324163"/>
            <a:ext cx="787395" cy="369332"/>
          </a:xfrm>
          <a:prstGeom prst="rect">
            <a:avLst/>
          </a:prstGeom>
          <a:noFill/>
        </p:spPr>
        <p:txBody>
          <a:bodyPr wrap="none" rtlCol="0">
            <a:spAutoFit/>
          </a:bodyPr>
          <a:lstStyle/>
          <a:p>
            <a:r>
              <a:rPr lang="en-US">
                <a:solidFill>
                  <a:srgbClr val="000000"/>
                </a:solidFill>
                <a:latin typeface="Arial"/>
                <a:cs typeface="Arial" panose="020B0604020202020204" pitchFamily="34" charset="0"/>
              </a:rPr>
              <a:t>String</a:t>
            </a:r>
          </a:p>
        </p:txBody>
      </p:sp>
      <p:grpSp>
        <p:nvGrpSpPr>
          <p:cNvPr id="34" name="Group 33">
            <a:extLst>
              <a:ext uri="{FF2B5EF4-FFF2-40B4-BE49-F238E27FC236}">
                <a16:creationId xmlns:a16="http://schemas.microsoft.com/office/drawing/2014/main" xmlns="" id="{892E5124-5927-4E30-93D1-7307F9C9AD63}"/>
              </a:ext>
            </a:extLst>
          </p:cNvPr>
          <p:cNvGrpSpPr/>
          <p:nvPr/>
        </p:nvGrpSpPr>
        <p:grpSpPr>
          <a:xfrm>
            <a:off x="753880" y="2237065"/>
            <a:ext cx="1053143" cy="646774"/>
            <a:chOff x="730130" y="1251410"/>
            <a:chExt cx="1053143" cy="646774"/>
          </a:xfrm>
        </p:grpSpPr>
        <p:grpSp>
          <p:nvGrpSpPr>
            <p:cNvPr id="35" name="Group 34">
              <a:extLst>
                <a:ext uri="{FF2B5EF4-FFF2-40B4-BE49-F238E27FC236}">
                  <a16:creationId xmlns:a16="http://schemas.microsoft.com/office/drawing/2014/main" xmlns="" id="{FE0E3BCB-57BD-4CE9-B6CD-9FEBFE32DCBF}"/>
                </a:ext>
              </a:extLst>
            </p:cNvPr>
            <p:cNvGrpSpPr/>
            <p:nvPr/>
          </p:nvGrpSpPr>
          <p:grpSpPr>
            <a:xfrm>
              <a:off x="1335424" y="1480749"/>
              <a:ext cx="447849" cy="134926"/>
              <a:chOff x="5657849" y="5471805"/>
              <a:chExt cx="895697" cy="269851"/>
            </a:xfrm>
          </p:grpSpPr>
          <p:cxnSp>
            <p:nvCxnSpPr>
              <p:cNvPr id="45" name="Straight Connector 44">
                <a:extLst>
                  <a:ext uri="{FF2B5EF4-FFF2-40B4-BE49-F238E27FC236}">
                    <a16:creationId xmlns:a16="http://schemas.microsoft.com/office/drawing/2014/main" xmlns="" id="{D9740DE8-5477-4D5D-A15F-361B50DC5B31}"/>
                  </a:ext>
                </a:extLst>
              </p:cNvPr>
              <p:cNvCxnSpPr/>
              <p:nvPr/>
            </p:nvCxnSpPr>
            <p:spPr>
              <a:xfrm>
                <a:off x="5657849" y="5606730"/>
                <a:ext cx="760771" cy="0"/>
              </a:xfrm>
              <a:prstGeom prst="line">
                <a:avLst/>
              </a:prstGeom>
              <a:noFill/>
              <a:ln w="28575" cap="flat" cmpd="sng" algn="ctr">
                <a:solidFill>
                  <a:srgbClr val="0067DF"/>
                </a:solidFill>
                <a:prstDash val="solid"/>
              </a:ln>
              <a:effectLst/>
            </p:spPr>
          </p:cxnSp>
          <p:sp>
            <p:nvSpPr>
              <p:cNvPr id="46" name="Oval 45">
                <a:extLst>
                  <a:ext uri="{FF2B5EF4-FFF2-40B4-BE49-F238E27FC236}">
                    <a16:creationId xmlns:a16="http://schemas.microsoft.com/office/drawing/2014/main" xmlns="" id="{95F0F7BF-B520-4FFE-8B1A-5F5683232BC0}"/>
                  </a:ext>
                </a:extLst>
              </p:cNvPr>
              <p:cNvSpPr>
                <a:spLocks noChangeAspect="1"/>
              </p:cNvSpPr>
              <p:nvPr/>
            </p:nvSpPr>
            <p:spPr>
              <a:xfrm>
                <a:off x="6283695" y="5471805"/>
                <a:ext cx="269851" cy="269851"/>
              </a:xfrm>
              <a:prstGeom prst="ellipse">
                <a:avLst/>
              </a:prstGeom>
              <a:solidFill>
                <a:srgbClr val="FFFFFF"/>
              </a:solidFill>
              <a:ln w="28575" cap="flat" cmpd="sng" algn="ctr">
                <a:solidFill>
                  <a:srgbClr val="0067D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F4F4F4"/>
                  </a:solidFill>
                  <a:effectLst/>
                  <a:uLnTx/>
                  <a:uFillTx/>
                  <a:latin typeface="Arial"/>
                  <a:ea typeface="+mn-ea"/>
                  <a:cs typeface="Arial" panose="020B0604020202020204" pitchFamily="34" charset="0"/>
                </a:endParaRPr>
              </a:p>
            </p:txBody>
          </p:sp>
        </p:grpSp>
        <p:sp>
          <p:nvSpPr>
            <p:cNvPr id="36" name="Rectangle 35">
              <a:extLst>
                <a:ext uri="{FF2B5EF4-FFF2-40B4-BE49-F238E27FC236}">
                  <a16:creationId xmlns:a16="http://schemas.microsoft.com/office/drawing/2014/main" xmlns="" id="{8F7A33A9-552E-4B50-8198-CBD3EE281B15}"/>
                </a:ext>
              </a:extLst>
            </p:cNvPr>
            <p:cNvSpPr/>
            <p:nvPr/>
          </p:nvSpPr>
          <p:spPr>
            <a:xfrm>
              <a:off x="730130" y="1251410"/>
              <a:ext cx="605294" cy="605294"/>
            </a:xfrm>
            <a:prstGeom prst="rect">
              <a:avLst/>
            </a:prstGeom>
            <a:solidFill>
              <a:srgbClr val="0067DF"/>
            </a:solidFill>
            <a:ln w="25400" cap="flat" cmpd="sng" algn="ctr">
              <a:noFill/>
              <a:prstDash val="solid"/>
            </a:ln>
            <a:effectLst>
              <a:outerShdw blurRad="50800" dist="38100" dir="2700000" algn="tl"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FFFFFF"/>
                </a:solidFill>
                <a:effectLst/>
                <a:uLnTx/>
                <a:uFillTx/>
                <a:latin typeface="Arial"/>
                <a:ea typeface="+mn-ea"/>
                <a:cs typeface="+mn-cs"/>
              </a:endParaRPr>
            </a:p>
          </p:txBody>
        </p:sp>
        <p:sp>
          <p:nvSpPr>
            <p:cNvPr id="44" name="TextBox 43">
              <a:extLst>
                <a:ext uri="{FF2B5EF4-FFF2-40B4-BE49-F238E27FC236}">
                  <a16:creationId xmlns:a16="http://schemas.microsoft.com/office/drawing/2014/main" xmlns="" id="{F69336B2-1916-4C76-9102-E1530567BE82}"/>
                </a:ext>
              </a:extLst>
            </p:cNvPr>
            <p:cNvSpPr txBox="1"/>
            <p:nvPr/>
          </p:nvSpPr>
          <p:spPr>
            <a:xfrm>
              <a:off x="879144" y="1436519"/>
              <a:ext cx="523812" cy="4616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a:ln>
                    <a:noFill/>
                  </a:ln>
                  <a:solidFill>
                    <a:srgbClr val="FFFFFF"/>
                  </a:solidFill>
                  <a:effectLst/>
                  <a:uLnTx/>
                  <a:uFillTx/>
                  <a:latin typeface="Arial"/>
                  <a:cs typeface="Arial" panose="020B0604020202020204" pitchFamily="34" charset="0"/>
                </a:rPr>
                <a:t>01</a:t>
              </a:r>
            </a:p>
          </p:txBody>
        </p:sp>
      </p:grpSp>
      <p:grpSp>
        <p:nvGrpSpPr>
          <p:cNvPr id="47" name="Group 46">
            <a:extLst>
              <a:ext uri="{FF2B5EF4-FFF2-40B4-BE49-F238E27FC236}">
                <a16:creationId xmlns:a16="http://schemas.microsoft.com/office/drawing/2014/main" xmlns="" id="{B3B24D5B-4906-4E7D-9988-9A393CCDEC32}"/>
              </a:ext>
            </a:extLst>
          </p:cNvPr>
          <p:cNvGrpSpPr/>
          <p:nvPr/>
        </p:nvGrpSpPr>
        <p:grpSpPr>
          <a:xfrm>
            <a:off x="753880" y="4171568"/>
            <a:ext cx="1053143" cy="646774"/>
            <a:chOff x="730130" y="3185913"/>
            <a:chExt cx="1053143" cy="646774"/>
          </a:xfrm>
        </p:grpSpPr>
        <p:grpSp>
          <p:nvGrpSpPr>
            <p:cNvPr id="48" name="Group 47">
              <a:extLst>
                <a:ext uri="{FF2B5EF4-FFF2-40B4-BE49-F238E27FC236}">
                  <a16:creationId xmlns:a16="http://schemas.microsoft.com/office/drawing/2014/main" xmlns="" id="{8237B81D-221D-4D8C-8BCB-E16018F66804}"/>
                </a:ext>
              </a:extLst>
            </p:cNvPr>
            <p:cNvGrpSpPr/>
            <p:nvPr/>
          </p:nvGrpSpPr>
          <p:grpSpPr>
            <a:xfrm>
              <a:off x="1335424" y="3421097"/>
              <a:ext cx="447849" cy="134926"/>
              <a:chOff x="5657849" y="5471805"/>
              <a:chExt cx="895697" cy="269851"/>
            </a:xfrm>
          </p:grpSpPr>
          <p:cxnSp>
            <p:nvCxnSpPr>
              <p:cNvPr id="64" name="Straight Connector 63">
                <a:extLst>
                  <a:ext uri="{FF2B5EF4-FFF2-40B4-BE49-F238E27FC236}">
                    <a16:creationId xmlns:a16="http://schemas.microsoft.com/office/drawing/2014/main" xmlns="" id="{C3E2FCBA-9B9F-40D7-AE6C-1E7E0F79F43C}"/>
                  </a:ext>
                </a:extLst>
              </p:cNvPr>
              <p:cNvCxnSpPr/>
              <p:nvPr/>
            </p:nvCxnSpPr>
            <p:spPr>
              <a:xfrm>
                <a:off x="5657849" y="5606730"/>
                <a:ext cx="760771" cy="0"/>
              </a:xfrm>
              <a:prstGeom prst="line">
                <a:avLst/>
              </a:prstGeom>
              <a:noFill/>
              <a:ln w="28575" cap="flat" cmpd="sng" algn="ctr">
                <a:solidFill>
                  <a:srgbClr val="FFB50E"/>
                </a:solidFill>
                <a:prstDash val="solid"/>
              </a:ln>
              <a:effectLst/>
            </p:spPr>
          </p:cxnSp>
          <p:sp>
            <p:nvSpPr>
              <p:cNvPr id="65" name="Oval 64">
                <a:extLst>
                  <a:ext uri="{FF2B5EF4-FFF2-40B4-BE49-F238E27FC236}">
                    <a16:creationId xmlns:a16="http://schemas.microsoft.com/office/drawing/2014/main" xmlns="" id="{BDFDCBF3-DC1D-49F7-9320-D82AABB13CE0}"/>
                  </a:ext>
                </a:extLst>
              </p:cNvPr>
              <p:cNvSpPr>
                <a:spLocks noChangeAspect="1"/>
              </p:cNvSpPr>
              <p:nvPr/>
            </p:nvSpPr>
            <p:spPr>
              <a:xfrm>
                <a:off x="6283695" y="5471805"/>
                <a:ext cx="269851" cy="269851"/>
              </a:xfrm>
              <a:prstGeom prst="ellipse">
                <a:avLst/>
              </a:prstGeom>
              <a:solidFill>
                <a:srgbClr val="FFFFFF"/>
              </a:solidFill>
              <a:ln w="28575" cap="flat" cmpd="sng" algn="ctr">
                <a:solidFill>
                  <a:srgbClr val="FFB50E"/>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F4F4F4"/>
                  </a:solidFill>
                  <a:effectLst/>
                  <a:uLnTx/>
                  <a:uFillTx/>
                  <a:latin typeface="Arial"/>
                  <a:ea typeface="+mn-ea"/>
                  <a:cs typeface="Arial" panose="020B0604020202020204" pitchFamily="34" charset="0"/>
                </a:endParaRPr>
              </a:p>
            </p:txBody>
          </p:sp>
        </p:grpSp>
        <p:sp>
          <p:nvSpPr>
            <p:cNvPr id="49" name="Rectangle 48">
              <a:extLst>
                <a:ext uri="{FF2B5EF4-FFF2-40B4-BE49-F238E27FC236}">
                  <a16:creationId xmlns:a16="http://schemas.microsoft.com/office/drawing/2014/main" xmlns="" id="{673F6DDE-BFF8-4296-9B32-DDF634A0343C}"/>
                </a:ext>
              </a:extLst>
            </p:cNvPr>
            <p:cNvSpPr/>
            <p:nvPr/>
          </p:nvSpPr>
          <p:spPr>
            <a:xfrm>
              <a:off x="730130" y="3185913"/>
              <a:ext cx="605294" cy="605294"/>
            </a:xfrm>
            <a:prstGeom prst="rect">
              <a:avLst/>
            </a:prstGeom>
            <a:solidFill>
              <a:srgbClr val="FFB50E"/>
            </a:solidFill>
            <a:ln w="25400" cap="flat" cmpd="sng" algn="ctr">
              <a:noFill/>
              <a:prstDash val="solid"/>
            </a:ln>
            <a:effectLst>
              <a:outerShdw blurRad="50800" dist="38100" dir="2700000" algn="tl"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FFFFFF"/>
                </a:solidFill>
                <a:effectLst/>
                <a:uLnTx/>
                <a:uFillTx/>
                <a:latin typeface="Arial"/>
                <a:ea typeface="+mn-ea"/>
                <a:cs typeface="+mn-cs"/>
              </a:endParaRPr>
            </a:p>
          </p:txBody>
        </p:sp>
        <p:sp>
          <p:nvSpPr>
            <p:cNvPr id="50" name="TextBox 49">
              <a:extLst>
                <a:ext uri="{FF2B5EF4-FFF2-40B4-BE49-F238E27FC236}">
                  <a16:creationId xmlns:a16="http://schemas.microsoft.com/office/drawing/2014/main" xmlns="" id="{26648D39-5932-43FB-97F6-B7AA6C72D5E7}"/>
                </a:ext>
              </a:extLst>
            </p:cNvPr>
            <p:cNvSpPr txBox="1"/>
            <p:nvPr/>
          </p:nvSpPr>
          <p:spPr>
            <a:xfrm>
              <a:off x="879144" y="3371022"/>
              <a:ext cx="523812" cy="4616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rgbClr val="FFFFFF"/>
                  </a:solidFill>
                  <a:effectLst/>
                  <a:uLnTx/>
                  <a:uFillTx/>
                  <a:latin typeface="Arial"/>
                  <a:cs typeface="Arial" panose="020B0604020202020204" pitchFamily="34" charset="0"/>
                </a:rPr>
                <a:t>03</a:t>
              </a:r>
            </a:p>
          </p:txBody>
        </p:sp>
      </p:grpSp>
      <p:grpSp>
        <p:nvGrpSpPr>
          <p:cNvPr id="66" name="Group 65">
            <a:extLst>
              <a:ext uri="{FF2B5EF4-FFF2-40B4-BE49-F238E27FC236}">
                <a16:creationId xmlns:a16="http://schemas.microsoft.com/office/drawing/2014/main" xmlns="" id="{6B87FD17-6F76-43FB-91DF-37F2544EBD18}"/>
              </a:ext>
            </a:extLst>
          </p:cNvPr>
          <p:cNvGrpSpPr/>
          <p:nvPr/>
        </p:nvGrpSpPr>
        <p:grpSpPr>
          <a:xfrm>
            <a:off x="753880" y="5130079"/>
            <a:ext cx="1053143" cy="646774"/>
            <a:chOff x="730130" y="4144424"/>
            <a:chExt cx="1053143" cy="646774"/>
          </a:xfrm>
        </p:grpSpPr>
        <p:grpSp>
          <p:nvGrpSpPr>
            <p:cNvPr id="67" name="Group 66">
              <a:extLst>
                <a:ext uri="{FF2B5EF4-FFF2-40B4-BE49-F238E27FC236}">
                  <a16:creationId xmlns:a16="http://schemas.microsoft.com/office/drawing/2014/main" xmlns="" id="{8E19EF13-8799-44E0-A839-62802B8CDA57}"/>
                </a:ext>
              </a:extLst>
            </p:cNvPr>
            <p:cNvGrpSpPr/>
            <p:nvPr/>
          </p:nvGrpSpPr>
          <p:grpSpPr>
            <a:xfrm>
              <a:off x="1335424" y="4391271"/>
              <a:ext cx="447849" cy="134926"/>
              <a:chOff x="5657849" y="5471805"/>
              <a:chExt cx="895697" cy="269851"/>
            </a:xfrm>
          </p:grpSpPr>
          <p:cxnSp>
            <p:nvCxnSpPr>
              <p:cNvPr id="70" name="Straight Connector 69">
                <a:extLst>
                  <a:ext uri="{FF2B5EF4-FFF2-40B4-BE49-F238E27FC236}">
                    <a16:creationId xmlns:a16="http://schemas.microsoft.com/office/drawing/2014/main" xmlns="" id="{E135FD16-C2D0-4FA9-AF67-F5D1D723AD30}"/>
                  </a:ext>
                </a:extLst>
              </p:cNvPr>
              <p:cNvCxnSpPr/>
              <p:nvPr/>
            </p:nvCxnSpPr>
            <p:spPr>
              <a:xfrm>
                <a:off x="5657849" y="5606730"/>
                <a:ext cx="760771" cy="0"/>
              </a:xfrm>
              <a:prstGeom prst="line">
                <a:avLst/>
              </a:prstGeom>
              <a:noFill/>
              <a:ln w="28575" cap="flat" cmpd="sng" algn="ctr">
                <a:solidFill>
                  <a:srgbClr val="58595B"/>
                </a:solidFill>
                <a:prstDash val="solid"/>
              </a:ln>
              <a:effectLst/>
            </p:spPr>
          </p:cxnSp>
          <p:sp>
            <p:nvSpPr>
              <p:cNvPr id="71" name="Oval 70">
                <a:extLst>
                  <a:ext uri="{FF2B5EF4-FFF2-40B4-BE49-F238E27FC236}">
                    <a16:creationId xmlns:a16="http://schemas.microsoft.com/office/drawing/2014/main" xmlns="" id="{C6614365-42A1-4F7F-9D04-BB290A459B6F}"/>
                  </a:ext>
                </a:extLst>
              </p:cNvPr>
              <p:cNvSpPr>
                <a:spLocks noChangeAspect="1"/>
              </p:cNvSpPr>
              <p:nvPr/>
            </p:nvSpPr>
            <p:spPr>
              <a:xfrm>
                <a:off x="6283695" y="5471805"/>
                <a:ext cx="269851" cy="269851"/>
              </a:xfrm>
              <a:prstGeom prst="ellipse">
                <a:avLst/>
              </a:prstGeom>
              <a:solidFill>
                <a:srgbClr val="FFFFFF"/>
              </a:solidFill>
              <a:ln w="28575" cap="flat" cmpd="sng" algn="ctr">
                <a:solidFill>
                  <a:srgbClr val="58595B"/>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F4F4F4"/>
                  </a:solidFill>
                  <a:effectLst/>
                  <a:uLnTx/>
                  <a:uFillTx/>
                  <a:latin typeface="Arial"/>
                  <a:ea typeface="+mn-ea"/>
                  <a:cs typeface="Arial" panose="020B0604020202020204" pitchFamily="34" charset="0"/>
                </a:endParaRPr>
              </a:p>
            </p:txBody>
          </p:sp>
        </p:grpSp>
        <p:sp>
          <p:nvSpPr>
            <p:cNvPr id="68" name="Rectangle 67">
              <a:extLst>
                <a:ext uri="{FF2B5EF4-FFF2-40B4-BE49-F238E27FC236}">
                  <a16:creationId xmlns:a16="http://schemas.microsoft.com/office/drawing/2014/main" xmlns="" id="{00500FE3-0519-41D1-8481-4ABFBCFEC531}"/>
                </a:ext>
              </a:extLst>
            </p:cNvPr>
            <p:cNvSpPr/>
            <p:nvPr/>
          </p:nvSpPr>
          <p:spPr>
            <a:xfrm>
              <a:off x="730130" y="4144424"/>
              <a:ext cx="605294" cy="605294"/>
            </a:xfrm>
            <a:prstGeom prst="rect">
              <a:avLst/>
            </a:prstGeom>
            <a:solidFill>
              <a:srgbClr val="58595B"/>
            </a:solidFill>
            <a:ln w="25400" cap="flat" cmpd="sng" algn="ctr">
              <a:noFill/>
              <a:prstDash val="solid"/>
            </a:ln>
            <a:effectLst>
              <a:outerShdw blurRad="50800" dist="38100" dir="2700000" algn="tl"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FFFFFF"/>
                </a:solidFill>
                <a:effectLst/>
                <a:uLnTx/>
                <a:uFillTx/>
                <a:latin typeface="Arial"/>
                <a:ea typeface="+mn-ea"/>
                <a:cs typeface="+mn-cs"/>
              </a:endParaRPr>
            </a:p>
          </p:txBody>
        </p:sp>
        <p:sp>
          <p:nvSpPr>
            <p:cNvPr id="69" name="TextBox 68">
              <a:extLst>
                <a:ext uri="{FF2B5EF4-FFF2-40B4-BE49-F238E27FC236}">
                  <a16:creationId xmlns:a16="http://schemas.microsoft.com/office/drawing/2014/main" xmlns="" id="{5F1472E2-18D3-4673-BDE4-B01B3163F10B}"/>
                </a:ext>
              </a:extLst>
            </p:cNvPr>
            <p:cNvSpPr txBox="1"/>
            <p:nvPr/>
          </p:nvSpPr>
          <p:spPr>
            <a:xfrm>
              <a:off x="879144" y="4329533"/>
              <a:ext cx="523812" cy="4616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a:ln>
                    <a:noFill/>
                  </a:ln>
                  <a:solidFill>
                    <a:srgbClr val="FFFFFF"/>
                  </a:solidFill>
                  <a:effectLst/>
                  <a:uLnTx/>
                  <a:uFillTx/>
                  <a:latin typeface="Arial"/>
                  <a:cs typeface="Arial" panose="020B0604020202020204" pitchFamily="34" charset="0"/>
                </a:rPr>
                <a:t>04</a:t>
              </a:r>
            </a:p>
          </p:txBody>
        </p:sp>
      </p:grpSp>
      <p:grpSp>
        <p:nvGrpSpPr>
          <p:cNvPr id="72" name="Group 71">
            <a:extLst>
              <a:ext uri="{FF2B5EF4-FFF2-40B4-BE49-F238E27FC236}">
                <a16:creationId xmlns:a16="http://schemas.microsoft.com/office/drawing/2014/main" xmlns="" id="{2F721A98-6C22-4186-952E-CDCA1AC4EFD2}"/>
              </a:ext>
            </a:extLst>
          </p:cNvPr>
          <p:cNvGrpSpPr/>
          <p:nvPr/>
        </p:nvGrpSpPr>
        <p:grpSpPr>
          <a:xfrm>
            <a:off x="753880" y="3189526"/>
            <a:ext cx="1053143" cy="664856"/>
            <a:chOff x="730130" y="2203871"/>
            <a:chExt cx="1053143" cy="664856"/>
          </a:xfrm>
        </p:grpSpPr>
        <p:grpSp>
          <p:nvGrpSpPr>
            <p:cNvPr id="73" name="Group 72">
              <a:extLst>
                <a:ext uri="{FF2B5EF4-FFF2-40B4-BE49-F238E27FC236}">
                  <a16:creationId xmlns:a16="http://schemas.microsoft.com/office/drawing/2014/main" xmlns="" id="{C08E0985-57FC-4CAD-9234-C02ED5E571A9}"/>
                </a:ext>
              </a:extLst>
            </p:cNvPr>
            <p:cNvGrpSpPr/>
            <p:nvPr/>
          </p:nvGrpSpPr>
          <p:grpSpPr>
            <a:xfrm>
              <a:off x="1335424" y="2450923"/>
              <a:ext cx="447849" cy="134926"/>
              <a:chOff x="5657849" y="5471805"/>
              <a:chExt cx="895697" cy="269851"/>
            </a:xfrm>
          </p:grpSpPr>
          <p:cxnSp>
            <p:nvCxnSpPr>
              <p:cNvPr id="76" name="Straight Connector 75">
                <a:extLst>
                  <a:ext uri="{FF2B5EF4-FFF2-40B4-BE49-F238E27FC236}">
                    <a16:creationId xmlns:a16="http://schemas.microsoft.com/office/drawing/2014/main" xmlns="" id="{249778CA-EFD4-406D-8270-37A43429B6D2}"/>
                  </a:ext>
                </a:extLst>
              </p:cNvPr>
              <p:cNvCxnSpPr/>
              <p:nvPr/>
            </p:nvCxnSpPr>
            <p:spPr>
              <a:xfrm>
                <a:off x="5657849" y="5606730"/>
                <a:ext cx="760771" cy="0"/>
              </a:xfrm>
              <a:prstGeom prst="line">
                <a:avLst/>
              </a:prstGeom>
              <a:noFill/>
              <a:ln w="28575" cap="flat" cmpd="sng" algn="ctr">
                <a:solidFill>
                  <a:srgbClr val="FA4616"/>
                </a:solidFill>
                <a:prstDash val="solid"/>
              </a:ln>
              <a:effectLst/>
            </p:spPr>
          </p:cxnSp>
          <p:sp>
            <p:nvSpPr>
              <p:cNvPr id="77" name="Oval 76">
                <a:extLst>
                  <a:ext uri="{FF2B5EF4-FFF2-40B4-BE49-F238E27FC236}">
                    <a16:creationId xmlns:a16="http://schemas.microsoft.com/office/drawing/2014/main" xmlns="" id="{82D9B14C-66AF-4684-86DB-CCEEAE8C7EA5}"/>
                  </a:ext>
                </a:extLst>
              </p:cNvPr>
              <p:cNvSpPr>
                <a:spLocks noChangeAspect="1"/>
              </p:cNvSpPr>
              <p:nvPr/>
            </p:nvSpPr>
            <p:spPr>
              <a:xfrm>
                <a:off x="6283695" y="5471805"/>
                <a:ext cx="269851" cy="269851"/>
              </a:xfrm>
              <a:prstGeom prst="ellipse">
                <a:avLst/>
              </a:prstGeom>
              <a:solidFill>
                <a:srgbClr val="FFFFFF"/>
              </a:solidFill>
              <a:ln w="28575" cap="flat" cmpd="sng" algn="ctr">
                <a:solidFill>
                  <a:srgbClr val="FA4616"/>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F4F4F4"/>
                  </a:solidFill>
                  <a:effectLst/>
                  <a:uLnTx/>
                  <a:uFillTx/>
                  <a:latin typeface="Arial"/>
                  <a:ea typeface="+mn-ea"/>
                  <a:cs typeface="Arial" panose="020B0604020202020204" pitchFamily="34" charset="0"/>
                </a:endParaRPr>
              </a:p>
            </p:txBody>
          </p:sp>
        </p:grpSp>
        <p:sp>
          <p:nvSpPr>
            <p:cNvPr id="74" name="Rectangle 73">
              <a:extLst>
                <a:ext uri="{FF2B5EF4-FFF2-40B4-BE49-F238E27FC236}">
                  <a16:creationId xmlns:a16="http://schemas.microsoft.com/office/drawing/2014/main" xmlns="" id="{57BC02D8-98CD-4BD0-9897-25FA497129DE}"/>
                </a:ext>
              </a:extLst>
            </p:cNvPr>
            <p:cNvSpPr/>
            <p:nvPr/>
          </p:nvSpPr>
          <p:spPr>
            <a:xfrm>
              <a:off x="730130" y="2203871"/>
              <a:ext cx="605294" cy="605294"/>
            </a:xfrm>
            <a:prstGeom prst="rect">
              <a:avLst/>
            </a:prstGeom>
            <a:solidFill>
              <a:srgbClr val="FA4616"/>
            </a:solidFill>
            <a:ln w="25400" cap="flat" cmpd="sng" algn="ctr">
              <a:noFill/>
              <a:prstDash val="solid"/>
            </a:ln>
            <a:effectLst>
              <a:outerShdw blurRad="50800" dist="38100" dir="2700000" algn="tl"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FFFFFF"/>
                </a:solidFill>
                <a:effectLst/>
                <a:uLnTx/>
                <a:uFillTx/>
                <a:latin typeface="Arial"/>
                <a:ea typeface="+mn-ea"/>
                <a:cs typeface="+mn-cs"/>
              </a:endParaRPr>
            </a:p>
          </p:txBody>
        </p:sp>
        <p:sp>
          <p:nvSpPr>
            <p:cNvPr id="75" name="TextBox 74">
              <a:extLst>
                <a:ext uri="{FF2B5EF4-FFF2-40B4-BE49-F238E27FC236}">
                  <a16:creationId xmlns:a16="http://schemas.microsoft.com/office/drawing/2014/main" xmlns="" id="{8C03364C-2F2C-45A9-9E71-70FAF2A3CA2A}"/>
                </a:ext>
              </a:extLst>
            </p:cNvPr>
            <p:cNvSpPr txBox="1"/>
            <p:nvPr/>
          </p:nvSpPr>
          <p:spPr>
            <a:xfrm>
              <a:off x="887166" y="2407062"/>
              <a:ext cx="523812" cy="4616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a:ln>
                    <a:noFill/>
                  </a:ln>
                  <a:solidFill>
                    <a:srgbClr val="FFFFFF"/>
                  </a:solidFill>
                  <a:effectLst/>
                  <a:uLnTx/>
                  <a:uFillTx/>
                  <a:latin typeface="Arial"/>
                  <a:cs typeface="Arial" panose="020B0604020202020204" pitchFamily="34" charset="0"/>
                </a:rPr>
                <a:t>02</a:t>
              </a:r>
            </a:p>
          </p:txBody>
        </p:sp>
      </p:grpSp>
      <p:sp>
        <p:nvSpPr>
          <p:cNvPr id="78" name="TextBox 77">
            <a:extLst>
              <a:ext uri="{FF2B5EF4-FFF2-40B4-BE49-F238E27FC236}">
                <a16:creationId xmlns:a16="http://schemas.microsoft.com/office/drawing/2014/main" xmlns="" id="{12618D36-EB57-488B-B7E6-874C57EBA641}"/>
              </a:ext>
            </a:extLst>
          </p:cNvPr>
          <p:cNvSpPr txBox="1"/>
          <p:nvPr/>
        </p:nvSpPr>
        <p:spPr>
          <a:xfrm>
            <a:off x="1815342" y="3294705"/>
            <a:ext cx="1031051" cy="369332"/>
          </a:xfrm>
          <a:prstGeom prst="rect">
            <a:avLst/>
          </a:prstGeom>
          <a:noFill/>
        </p:spPr>
        <p:txBody>
          <a:bodyPr wrap="none" rtlCol="0">
            <a:spAutoFit/>
          </a:bodyPr>
          <a:lstStyle/>
          <a:p>
            <a:r>
              <a:rPr lang="en-US">
                <a:solidFill>
                  <a:srgbClr val="000000"/>
                </a:solidFill>
                <a:latin typeface="Arial"/>
                <a:cs typeface="Arial" panose="020B0604020202020204" pitchFamily="34" charset="0"/>
              </a:rPr>
              <a:t>Boolean</a:t>
            </a:r>
            <a:endParaRPr lang="en-US" sz="1600">
              <a:solidFill>
                <a:srgbClr val="000000"/>
              </a:solidFill>
              <a:latin typeface="Arial"/>
              <a:cs typeface="Arial" panose="020B0604020202020204" pitchFamily="34" charset="0"/>
            </a:endParaRPr>
          </a:p>
        </p:txBody>
      </p:sp>
      <p:sp>
        <p:nvSpPr>
          <p:cNvPr id="79" name="TextBox 78">
            <a:extLst>
              <a:ext uri="{FF2B5EF4-FFF2-40B4-BE49-F238E27FC236}">
                <a16:creationId xmlns:a16="http://schemas.microsoft.com/office/drawing/2014/main" xmlns="" id="{DE0F4939-0748-4BC1-BA1E-57598C4B1DC3}"/>
              </a:ext>
            </a:extLst>
          </p:cNvPr>
          <p:cNvSpPr txBox="1"/>
          <p:nvPr/>
        </p:nvSpPr>
        <p:spPr>
          <a:xfrm>
            <a:off x="1815342" y="4264977"/>
            <a:ext cx="1005403" cy="369332"/>
          </a:xfrm>
          <a:prstGeom prst="rect">
            <a:avLst/>
          </a:prstGeom>
          <a:noFill/>
        </p:spPr>
        <p:txBody>
          <a:bodyPr wrap="none" rtlCol="0">
            <a:spAutoFit/>
          </a:bodyPr>
          <a:lstStyle/>
          <a:p>
            <a:r>
              <a:rPr lang="en-US">
                <a:solidFill>
                  <a:srgbClr val="000000"/>
                </a:solidFill>
                <a:latin typeface="Arial"/>
                <a:cs typeface="Arial" panose="020B0604020202020204" pitchFamily="34" charset="0"/>
              </a:rPr>
              <a:t>Number</a:t>
            </a:r>
          </a:p>
        </p:txBody>
      </p:sp>
      <p:sp>
        <p:nvSpPr>
          <p:cNvPr id="80" name="TextBox 79">
            <a:extLst>
              <a:ext uri="{FF2B5EF4-FFF2-40B4-BE49-F238E27FC236}">
                <a16:creationId xmlns:a16="http://schemas.microsoft.com/office/drawing/2014/main" xmlns="" id="{EC4DEE19-B30E-4B18-BF25-90EFC73D8890}"/>
              </a:ext>
            </a:extLst>
          </p:cNvPr>
          <p:cNvSpPr txBox="1"/>
          <p:nvPr/>
        </p:nvSpPr>
        <p:spPr>
          <a:xfrm>
            <a:off x="1815342" y="5235796"/>
            <a:ext cx="1685141" cy="369332"/>
          </a:xfrm>
          <a:prstGeom prst="rect">
            <a:avLst/>
          </a:prstGeom>
          <a:noFill/>
        </p:spPr>
        <p:txBody>
          <a:bodyPr wrap="none" rtlCol="0">
            <a:spAutoFit/>
          </a:bodyPr>
          <a:lstStyle/>
          <a:p>
            <a:r>
              <a:rPr lang="en-US">
                <a:solidFill>
                  <a:srgbClr val="000000"/>
                </a:solidFill>
                <a:latin typeface="Arial"/>
                <a:cs typeface="Arial" panose="020B0604020202020204" pitchFamily="34" charset="0"/>
              </a:rPr>
              <a:t>Date and Time</a:t>
            </a:r>
          </a:p>
        </p:txBody>
      </p:sp>
      <p:grpSp>
        <p:nvGrpSpPr>
          <p:cNvPr id="81" name="Group 80">
            <a:extLst>
              <a:ext uri="{FF2B5EF4-FFF2-40B4-BE49-F238E27FC236}">
                <a16:creationId xmlns:a16="http://schemas.microsoft.com/office/drawing/2014/main" xmlns="" id="{888F62F5-BDF6-47D5-A7E2-7069404348FC}"/>
              </a:ext>
            </a:extLst>
          </p:cNvPr>
          <p:cNvGrpSpPr/>
          <p:nvPr/>
        </p:nvGrpSpPr>
        <p:grpSpPr>
          <a:xfrm>
            <a:off x="5991635" y="2229045"/>
            <a:ext cx="1053143" cy="646774"/>
            <a:chOff x="5967885" y="1243390"/>
            <a:chExt cx="1053143" cy="646774"/>
          </a:xfrm>
        </p:grpSpPr>
        <p:grpSp>
          <p:nvGrpSpPr>
            <p:cNvPr id="82" name="Group 81">
              <a:extLst>
                <a:ext uri="{FF2B5EF4-FFF2-40B4-BE49-F238E27FC236}">
                  <a16:creationId xmlns:a16="http://schemas.microsoft.com/office/drawing/2014/main" xmlns="" id="{E23C2365-22AB-4B7C-961E-0B9093FDD0C8}"/>
                </a:ext>
              </a:extLst>
            </p:cNvPr>
            <p:cNvGrpSpPr/>
            <p:nvPr/>
          </p:nvGrpSpPr>
          <p:grpSpPr>
            <a:xfrm>
              <a:off x="6573179" y="1472729"/>
              <a:ext cx="447849" cy="134926"/>
              <a:chOff x="5657849" y="5471805"/>
              <a:chExt cx="895697" cy="269851"/>
            </a:xfrm>
          </p:grpSpPr>
          <p:cxnSp>
            <p:nvCxnSpPr>
              <p:cNvPr id="85" name="Straight Connector 84">
                <a:extLst>
                  <a:ext uri="{FF2B5EF4-FFF2-40B4-BE49-F238E27FC236}">
                    <a16:creationId xmlns:a16="http://schemas.microsoft.com/office/drawing/2014/main" xmlns="" id="{FE3FA215-FB45-4E1E-BDC2-DD335A641F5E}"/>
                  </a:ext>
                </a:extLst>
              </p:cNvPr>
              <p:cNvCxnSpPr/>
              <p:nvPr/>
            </p:nvCxnSpPr>
            <p:spPr>
              <a:xfrm>
                <a:off x="5657849" y="5606730"/>
                <a:ext cx="760771" cy="0"/>
              </a:xfrm>
              <a:prstGeom prst="line">
                <a:avLst/>
              </a:prstGeom>
              <a:noFill/>
              <a:ln w="28575" cap="flat" cmpd="sng" algn="ctr">
                <a:solidFill>
                  <a:srgbClr val="34DE69"/>
                </a:solidFill>
                <a:prstDash val="solid"/>
              </a:ln>
              <a:effectLst/>
            </p:spPr>
          </p:cxnSp>
          <p:sp>
            <p:nvSpPr>
              <p:cNvPr id="86" name="Oval 85">
                <a:extLst>
                  <a:ext uri="{FF2B5EF4-FFF2-40B4-BE49-F238E27FC236}">
                    <a16:creationId xmlns:a16="http://schemas.microsoft.com/office/drawing/2014/main" xmlns="" id="{6C585B7A-7A7F-45C1-98F2-84647135DA6E}"/>
                  </a:ext>
                </a:extLst>
              </p:cNvPr>
              <p:cNvSpPr>
                <a:spLocks noChangeAspect="1"/>
              </p:cNvSpPr>
              <p:nvPr/>
            </p:nvSpPr>
            <p:spPr>
              <a:xfrm>
                <a:off x="6283695" y="5471805"/>
                <a:ext cx="269851" cy="269851"/>
              </a:xfrm>
              <a:prstGeom prst="ellipse">
                <a:avLst/>
              </a:prstGeom>
              <a:solidFill>
                <a:srgbClr val="FFFFFF"/>
              </a:solidFill>
              <a:ln w="28575" cap="flat" cmpd="sng" algn="ctr">
                <a:solidFill>
                  <a:srgbClr val="34DE69"/>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F4F4F4"/>
                  </a:solidFill>
                  <a:effectLst/>
                  <a:uLnTx/>
                  <a:uFillTx/>
                  <a:latin typeface="Arial"/>
                  <a:ea typeface="+mn-ea"/>
                  <a:cs typeface="Arial" panose="020B0604020202020204" pitchFamily="34" charset="0"/>
                </a:endParaRPr>
              </a:p>
            </p:txBody>
          </p:sp>
        </p:grpSp>
        <p:sp>
          <p:nvSpPr>
            <p:cNvPr id="83" name="Rectangle 82">
              <a:extLst>
                <a:ext uri="{FF2B5EF4-FFF2-40B4-BE49-F238E27FC236}">
                  <a16:creationId xmlns:a16="http://schemas.microsoft.com/office/drawing/2014/main" xmlns="" id="{AED8D5F8-5D00-4514-9B4C-DB13CFCD9304}"/>
                </a:ext>
              </a:extLst>
            </p:cNvPr>
            <p:cNvSpPr/>
            <p:nvPr/>
          </p:nvSpPr>
          <p:spPr>
            <a:xfrm>
              <a:off x="5967885" y="1243390"/>
              <a:ext cx="605294" cy="605294"/>
            </a:xfrm>
            <a:prstGeom prst="rect">
              <a:avLst/>
            </a:prstGeom>
            <a:solidFill>
              <a:srgbClr val="34DE69"/>
            </a:solidFill>
            <a:ln w="25400" cap="flat" cmpd="sng" algn="ctr">
              <a:noFill/>
              <a:prstDash val="solid"/>
            </a:ln>
            <a:effectLst>
              <a:outerShdw blurRad="50800" dist="38100" dir="2700000" algn="tl"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FFFFFF"/>
                </a:solidFill>
                <a:effectLst/>
                <a:uLnTx/>
                <a:uFillTx/>
                <a:latin typeface="Arial"/>
                <a:ea typeface="+mn-ea"/>
                <a:cs typeface="+mn-cs"/>
              </a:endParaRPr>
            </a:p>
          </p:txBody>
        </p:sp>
        <p:sp>
          <p:nvSpPr>
            <p:cNvPr id="84" name="TextBox 83">
              <a:extLst>
                <a:ext uri="{FF2B5EF4-FFF2-40B4-BE49-F238E27FC236}">
                  <a16:creationId xmlns:a16="http://schemas.microsoft.com/office/drawing/2014/main" xmlns="" id="{F6AF1D3B-4667-4F93-BEF4-37D7D1822FF4}"/>
                </a:ext>
              </a:extLst>
            </p:cNvPr>
            <p:cNvSpPr txBox="1"/>
            <p:nvPr/>
          </p:nvSpPr>
          <p:spPr>
            <a:xfrm>
              <a:off x="6116899" y="1428499"/>
              <a:ext cx="523812" cy="4616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a:ln>
                    <a:noFill/>
                  </a:ln>
                  <a:solidFill>
                    <a:srgbClr val="FFFFFF"/>
                  </a:solidFill>
                  <a:effectLst/>
                  <a:uLnTx/>
                  <a:uFillTx/>
                  <a:latin typeface="Arial"/>
                  <a:cs typeface="Arial" panose="020B0604020202020204" pitchFamily="34" charset="0"/>
                </a:rPr>
                <a:t>05</a:t>
              </a:r>
            </a:p>
          </p:txBody>
        </p:sp>
      </p:grpSp>
      <p:grpSp>
        <p:nvGrpSpPr>
          <p:cNvPr id="87" name="Group 86">
            <a:extLst>
              <a:ext uri="{FF2B5EF4-FFF2-40B4-BE49-F238E27FC236}">
                <a16:creationId xmlns:a16="http://schemas.microsoft.com/office/drawing/2014/main" xmlns="" id="{78DF0BCC-3CBB-469D-8EEE-A780F9472593}"/>
              </a:ext>
            </a:extLst>
          </p:cNvPr>
          <p:cNvGrpSpPr/>
          <p:nvPr/>
        </p:nvGrpSpPr>
        <p:grpSpPr>
          <a:xfrm>
            <a:off x="5991635" y="3191998"/>
            <a:ext cx="1053143" cy="646774"/>
            <a:chOff x="5967885" y="3177893"/>
            <a:chExt cx="1053143" cy="646774"/>
          </a:xfrm>
        </p:grpSpPr>
        <p:grpSp>
          <p:nvGrpSpPr>
            <p:cNvPr id="88" name="Group 87">
              <a:extLst>
                <a:ext uri="{FF2B5EF4-FFF2-40B4-BE49-F238E27FC236}">
                  <a16:creationId xmlns:a16="http://schemas.microsoft.com/office/drawing/2014/main" xmlns="" id="{3F958AA7-ACB3-4D7D-86E7-C471D5F7026C}"/>
                </a:ext>
              </a:extLst>
            </p:cNvPr>
            <p:cNvGrpSpPr/>
            <p:nvPr/>
          </p:nvGrpSpPr>
          <p:grpSpPr>
            <a:xfrm>
              <a:off x="6573179" y="3413077"/>
              <a:ext cx="447849" cy="134926"/>
              <a:chOff x="5657849" y="5471805"/>
              <a:chExt cx="895697" cy="269851"/>
            </a:xfrm>
          </p:grpSpPr>
          <p:cxnSp>
            <p:nvCxnSpPr>
              <p:cNvPr id="91" name="Straight Connector 90">
                <a:extLst>
                  <a:ext uri="{FF2B5EF4-FFF2-40B4-BE49-F238E27FC236}">
                    <a16:creationId xmlns:a16="http://schemas.microsoft.com/office/drawing/2014/main" xmlns="" id="{8012532E-1960-4792-9C83-AB38E674129A}"/>
                  </a:ext>
                </a:extLst>
              </p:cNvPr>
              <p:cNvCxnSpPr/>
              <p:nvPr/>
            </p:nvCxnSpPr>
            <p:spPr>
              <a:xfrm>
                <a:off x="5657849" y="5606730"/>
                <a:ext cx="760771" cy="0"/>
              </a:xfrm>
              <a:prstGeom prst="line">
                <a:avLst/>
              </a:prstGeom>
              <a:noFill/>
              <a:ln w="28575" cap="flat" cmpd="sng" algn="ctr">
                <a:solidFill>
                  <a:srgbClr val="933692"/>
                </a:solidFill>
                <a:prstDash val="solid"/>
              </a:ln>
              <a:effectLst/>
            </p:spPr>
          </p:cxnSp>
          <p:sp>
            <p:nvSpPr>
              <p:cNvPr id="92" name="Oval 91">
                <a:extLst>
                  <a:ext uri="{FF2B5EF4-FFF2-40B4-BE49-F238E27FC236}">
                    <a16:creationId xmlns:a16="http://schemas.microsoft.com/office/drawing/2014/main" xmlns="" id="{26953FF0-0C5A-4E22-8507-FA96A5D58D9C}"/>
                  </a:ext>
                </a:extLst>
              </p:cNvPr>
              <p:cNvSpPr>
                <a:spLocks noChangeAspect="1"/>
              </p:cNvSpPr>
              <p:nvPr/>
            </p:nvSpPr>
            <p:spPr>
              <a:xfrm>
                <a:off x="6283695" y="5471805"/>
                <a:ext cx="269851" cy="269851"/>
              </a:xfrm>
              <a:prstGeom prst="ellipse">
                <a:avLst/>
              </a:prstGeom>
              <a:solidFill>
                <a:srgbClr val="FFFFFF"/>
              </a:solidFill>
              <a:ln w="28575" cap="flat" cmpd="sng" algn="ctr">
                <a:solidFill>
                  <a:srgbClr val="933692"/>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F4F4F4"/>
                  </a:solidFill>
                  <a:effectLst/>
                  <a:uLnTx/>
                  <a:uFillTx/>
                  <a:latin typeface="Arial"/>
                  <a:ea typeface="+mn-ea"/>
                  <a:cs typeface="Arial" panose="020B0604020202020204" pitchFamily="34" charset="0"/>
                </a:endParaRPr>
              </a:p>
            </p:txBody>
          </p:sp>
        </p:grpSp>
        <p:sp>
          <p:nvSpPr>
            <p:cNvPr id="89" name="Rectangle 88">
              <a:extLst>
                <a:ext uri="{FF2B5EF4-FFF2-40B4-BE49-F238E27FC236}">
                  <a16:creationId xmlns:a16="http://schemas.microsoft.com/office/drawing/2014/main" xmlns="" id="{717A4C1C-74E2-4F7D-A5BD-240D410C9E9C}"/>
                </a:ext>
              </a:extLst>
            </p:cNvPr>
            <p:cNvSpPr/>
            <p:nvPr/>
          </p:nvSpPr>
          <p:spPr>
            <a:xfrm>
              <a:off x="5967885" y="3177893"/>
              <a:ext cx="605294" cy="605294"/>
            </a:xfrm>
            <a:prstGeom prst="rect">
              <a:avLst/>
            </a:prstGeom>
            <a:solidFill>
              <a:srgbClr val="933692"/>
            </a:solidFill>
            <a:ln w="25400" cap="flat" cmpd="sng" algn="ctr">
              <a:noFill/>
              <a:prstDash val="solid"/>
            </a:ln>
            <a:effectLst>
              <a:outerShdw blurRad="50800" dist="38100" dir="2700000" algn="tl"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FFFFFF"/>
                </a:solidFill>
                <a:effectLst/>
                <a:uLnTx/>
                <a:uFillTx/>
                <a:latin typeface="Arial"/>
                <a:ea typeface="+mn-ea"/>
                <a:cs typeface="+mn-cs"/>
              </a:endParaRPr>
            </a:p>
          </p:txBody>
        </p:sp>
        <p:sp>
          <p:nvSpPr>
            <p:cNvPr id="90" name="TextBox 89">
              <a:extLst>
                <a:ext uri="{FF2B5EF4-FFF2-40B4-BE49-F238E27FC236}">
                  <a16:creationId xmlns:a16="http://schemas.microsoft.com/office/drawing/2014/main" xmlns="" id="{2686BDDF-F536-4ED7-B957-11CF4FFF24BD}"/>
                </a:ext>
              </a:extLst>
            </p:cNvPr>
            <p:cNvSpPr txBox="1"/>
            <p:nvPr/>
          </p:nvSpPr>
          <p:spPr>
            <a:xfrm>
              <a:off x="6116899" y="3363002"/>
              <a:ext cx="523812" cy="4616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rgbClr val="FFFFFF"/>
                  </a:solidFill>
                  <a:effectLst/>
                  <a:uLnTx/>
                  <a:uFillTx/>
                  <a:latin typeface="Arial"/>
                  <a:cs typeface="Arial" panose="020B0604020202020204" pitchFamily="34" charset="0"/>
                </a:rPr>
                <a:t>06</a:t>
              </a:r>
            </a:p>
          </p:txBody>
        </p:sp>
      </p:grpSp>
      <p:grpSp>
        <p:nvGrpSpPr>
          <p:cNvPr id="93" name="Group 92">
            <a:extLst>
              <a:ext uri="{FF2B5EF4-FFF2-40B4-BE49-F238E27FC236}">
                <a16:creationId xmlns:a16="http://schemas.microsoft.com/office/drawing/2014/main" xmlns="" id="{E9D6B876-FCD6-4771-B270-07892EE6724B}"/>
              </a:ext>
            </a:extLst>
          </p:cNvPr>
          <p:cNvGrpSpPr/>
          <p:nvPr/>
        </p:nvGrpSpPr>
        <p:grpSpPr>
          <a:xfrm>
            <a:off x="5991635" y="4150509"/>
            <a:ext cx="1053143" cy="646774"/>
            <a:chOff x="5967885" y="4136404"/>
            <a:chExt cx="1053143" cy="646774"/>
          </a:xfrm>
        </p:grpSpPr>
        <p:grpSp>
          <p:nvGrpSpPr>
            <p:cNvPr id="94" name="Group 93">
              <a:extLst>
                <a:ext uri="{FF2B5EF4-FFF2-40B4-BE49-F238E27FC236}">
                  <a16:creationId xmlns:a16="http://schemas.microsoft.com/office/drawing/2014/main" xmlns="" id="{6DAFE816-3546-44E2-B712-9EFD6A48010C}"/>
                </a:ext>
              </a:extLst>
            </p:cNvPr>
            <p:cNvGrpSpPr/>
            <p:nvPr/>
          </p:nvGrpSpPr>
          <p:grpSpPr>
            <a:xfrm>
              <a:off x="6573179" y="4383251"/>
              <a:ext cx="447849" cy="134926"/>
              <a:chOff x="5657849" y="5471805"/>
              <a:chExt cx="895697" cy="269851"/>
            </a:xfrm>
          </p:grpSpPr>
          <p:cxnSp>
            <p:nvCxnSpPr>
              <p:cNvPr id="97" name="Straight Connector 96">
                <a:extLst>
                  <a:ext uri="{FF2B5EF4-FFF2-40B4-BE49-F238E27FC236}">
                    <a16:creationId xmlns:a16="http://schemas.microsoft.com/office/drawing/2014/main" xmlns="" id="{D58647BE-9290-46F5-A7F7-9D507CD9CA54}"/>
                  </a:ext>
                </a:extLst>
              </p:cNvPr>
              <p:cNvCxnSpPr/>
              <p:nvPr/>
            </p:nvCxnSpPr>
            <p:spPr>
              <a:xfrm>
                <a:off x="5657849" y="5606730"/>
                <a:ext cx="760771" cy="0"/>
              </a:xfrm>
              <a:prstGeom prst="line">
                <a:avLst/>
              </a:prstGeom>
              <a:noFill/>
              <a:ln w="28575" cap="flat" cmpd="sng" algn="ctr">
                <a:solidFill>
                  <a:srgbClr val="ED145B"/>
                </a:solidFill>
                <a:prstDash val="solid"/>
              </a:ln>
              <a:effectLst/>
            </p:spPr>
          </p:cxnSp>
          <p:sp>
            <p:nvSpPr>
              <p:cNvPr id="98" name="Oval 97">
                <a:extLst>
                  <a:ext uri="{FF2B5EF4-FFF2-40B4-BE49-F238E27FC236}">
                    <a16:creationId xmlns:a16="http://schemas.microsoft.com/office/drawing/2014/main" xmlns="" id="{A54B65D3-AD42-43E8-971C-760B7ECDF770}"/>
                  </a:ext>
                </a:extLst>
              </p:cNvPr>
              <p:cNvSpPr>
                <a:spLocks noChangeAspect="1"/>
              </p:cNvSpPr>
              <p:nvPr/>
            </p:nvSpPr>
            <p:spPr>
              <a:xfrm>
                <a:off x="6283695" y="5471805"/>
                <a:ext cx="269851" cy="269851"/>
              </a:xfrm>
              <a:prstGeom prst="ellipse">
                <a:avLst/>
              </a:prstGeom>
              <a:solidFill>
                <a:srgbClr val="FFFFFF"/>
              </a:solidFill>
              <a:ln w="28575" cap="flat" cmpd="sng" algn="ctr">
                <a:solidFill>
                  <a:srgbClr val="ED145B"/>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F4F4F4"/>
                  </a:solidFill>
                  <a:effectLst/>
                  <a:uLnTx/>
                  <a:uFillTx/>
                  <a:latin typeface="Arial"/>
                  <a:ea typeface="+mn-ea"/>
                  <a:cs typeface="Arial" panose="020B0604020202020204" pitchFamily="34" charset="0"/>
                </a:endParaRPr>
              </a:p>
            </p:txBody>
          </p:sp>
        </p:grpSp>
        <p:sp>
          <p:nvSpPr>
            <p:cNvPr id="95" name="Rectangle 94">
              <a:extLst>
                <a:ext uri="{FF2B5EF4-FFF2-40B4-BE49-F238E27FC236}">
                  <a16:creationId xmlns:a16="http://schemas.microsoft.com/office/drawing/2014/main" xmlns="" id="{5DB858F2-7FCD-442F-8266-27CF0A0C6531}"/>
                </a:ext>
              </a:extLst>
            </p:cNvPr>
            <p:cNvSpPr/>
            <p:nvPr/>
          </p:nvSpPr>
          <p:spPr>
            <a:xfrm>
              <a:off x="5967885" y="4136404"/>
              <a:ext cx="605294" cy="605294"/>
            </a:xfrm>
            <a:prstGeom prst="rect">
              <a:avLst/>
            </a:prstGeom>
            <a:solidFill>
              <a:srgbClr val="ED145B"/>
            </a:solidFill>
            <a:ln w="25400" cap="flat" cmpd="sng" algn="ctr">
              <a:solidFill>
                <a:srgbClr val="ED145B"/>
              </a:solidFill>
              <a:prstDash val="solid"/>
            </a:ln>
            <a:effectLst>
              <a:outerShdw blurRad="50800" dist="38100" dir="2700000" algn="tl"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FFFFFF"/>
                </a:solidFill>
                <a:effectLst/>
                <a:uLnTx/>
                <a:uFillTx/>
                <a:latin typeface="Arial"/>
                <a:ea typeface="+mn-ea"/>
                <a:cs typeface="+mn-cs"/>
              </a:endParaRPr>
            </a:p>
          </p:txBody>
        </p:sp>
        <p:sp>
          <p:nvSpPr>
            <p:cNvPr id="96" name="TextBox 95">
              <a:extLst>
                <a:ext uri="{FF2B5EF4-FFF2-40B4-BE49-F238E27FC236}">
                  <a16:creationId xmlns:a16="http://schemas.microsoft.com/office/drawing/2014/main" xmlns="" id="{22CA2FFF-E549-474A-BF0A-05E33E057292}"/>
                </a:ext>
              </a:extLst>
            </p:cNvPr>
            <p:cNvSpPr txBox="1"/>
            <p:nvPr/>
          </p:nvSpPr>
          <p:spPr>
            <a:xfrm>
              <a:off x="6116899" y="4321513"/>
              <a:ext cx="523812" cy="4616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rgbClr val="FFFFFF"/>
                  </a:solidFill>
                  <a:effectLst/>
                  <a:uLnTx/>
                  <a:uFillTx/>
                  <a:latin typeface="Arial"/>
                  <a:cs typeface="Arial" panose="020B0604020202020204" pitchFamily="34" charset="0"/>
                </a:rPr>
                <a:t>07</a:t>
              </a:r>
            </a:p>
          </p:txBody>
        </p:sp>
      </p:grpSp>
      <p:sp>
        <p:nvSpPr>
          <p:cNvPr id="105" name="TextBox 104">
            <a:extLst>
              <a:ext uri="{FF2B5EF4-FFF2-40B4-BE49-F238E27FC236}">
                <a16:creationId xmlns:a16="http://schemas.microsoft.com/office/drawing/2014/main" xmlns="" id="{EA9ED3D9-8A2E-4F49-BF17-4E48BA8DFEE9}"/>
              </a:ext>
            </a:extLst>
          </p:cNvPr>
          <p:cNvSpPr txBox="1"/>
          <p:nvPr/>
        </p:nvSpPr>
        <p:spPr>
          <a:xfrm>
            <a:off x="7053371" y="2316143"/>
            <a:ext cx="1223476" cy="369332"/>
          </a:xfrm>
          <a:prstGeom prst="rect">
            <a:avLst/>
          </a:prstGeom>
          <a:noFill/>
        </p:spPr>
        <p:txBody>
          <a:bodyPr wrap="none" rtlCol="0">
            <a:spAutoFit/>
          </a:bodyPr>
          <a:lstStyle/>
          <a:p>
            <a:r>
              <a:rPr lang="en-US" dirty="0" err="1">
                <a:solidFill>
                  <a:srgbClr val="000000"/>
                </a:solidFill>
                <a:latin typeface="Arial"/>
                <a:cs typeface="Arial" panose="020B0604020202020204" pitchFamily="34" charset="0"/>
              </a:rPr>
              <a:t>DataTable</a:t>
            </a:r>
            <a:endParaRPr lang="en-US" dirty="0">
              <a:solidFill>
                <a:srgbClr val="000000"/>
              </a:solidFill>
              <a:latin typeface="Arial"/>
              <a:cs typeface="Arial" panose="020B0604020202020204" pitchFamily="34" charset="0"/>
            </a:endParaRPr>
          </a:p>
        </p:txBody>
      </p:sp>
      <p:sp>
        <p:nvSpPr>
          <p:cNvPr id="107" name="TextBox 106">
            <a:extLst>
              <a:ext uri="{FF2B5EF4-FFF2-40B4-BE49-F238E27FC236}">
                <a16:creationId xmlns:a16="http://schemas.microsoft.com/office/drawing/2014/main" xmlns="" id="{19DD80C7-E3FA-4220-BBDF-2DD2F3E5CFCC}"/>
              </a:ext>
            </a:extLst>
          </p:cNvPr>
          <p:cNvSpPr txBox="1"/>
          <p:nvPr/>
        </p:nvSpPr>
        <p:spPr>
          <a:xfrm>
            <a:off x="7053371" y="3285683"/>
            <a:ext cx="1326004" cy="369332"/>
          </a:xfrm>
          <a:prstGeom prst="rect">
            <a:avLst/>
          </a:prstGeom>
          <a:noFill/>
        </p:spPr>
        <p:txBody>
          <a:bodyPr wrap="none" rtlCol="0">
            <a:spAutoFit/>
          </a:bodyPr>
          <a:lstStyle/>
          <a:p>
            <a:r>
              <a:rPr lang="en-US" dirty="0" err="1">
                <a:solidFill>
                  <a:srgbClr val="000000"/>
                </a:solidFill>
                <a:latin typeface="Arial"/>
                <a:cs typeface="Arial" panose="020B0604020202020204" pitchFamily="34" charset="0"/>
              </a:rPr>
              <a:t>QueueItem</a:t>
            </a:r>
            <a:endParaRPr lang="en-US" sz="1600" dirty="0">
              <a:solidFill>
                <a:srgbClr val="000000"/>
              </a:solidFill>
              <a:latin typeface="Arial"/>
              <a:cs typeface="Arial" panose="020B0604020202020204" pitchFamily="34" charset="0"/>
            </a:endParaRPr>
          </a:p>
        </p:txBody>
      </p:sp>
      <p:sp>
        <p:nvSpPr>
          <p:cNvPr id="108" name="TextBox 107">
            <a:extLst>
              <a:ext uri="{FF2B5EF4-FFF2-40B4-BE49-F238E27FC236}">
                <a16:creationId xmlns:a16="http://schemas.microsoft.com/office/drawing/2014/main" xmlns="" id="{531964E0-2B1B-4B3F-91C6-6667365399F8}"/>
              </a:ext>
            </a:extLst>
          </p:cNvPr>
          <p:cNvSpPr txBox="1"/>
          <p:nvPr/>
        </p:nvSpPr>
        <p:spPr>
          <a:xfrm>
            <a:off x="7053371" y="4272269"/>
            <a:ext cx="736099" cy="369332"/>
          </a:xfrm>
          <a:prstGeom prst="rect">
            <a:avLst/>
          </a:prstGeom>
          <a:noFill/>
        </p:spPr>
        <p:txBody>
          <a:bodyPr wrap="none" rtlCol="0">
            <a:spAutoFit/>
          </a:bodyPr>
          <a:lstStyle/>
          <a:p>
            <a:r>
              <a:rPr lang="en-US">
                <a:solidFill>
                  <a:srgbClr val="000000"/>
                </a:solidFill>
                <a:latin typeface="Arial"/>
                <a:cs typeface="Arial" panose="020B0604020202020204" pitchFamily="34" charset="0"/>
              </a:rPr>
              <a:t>Array</a:t>
            </a:r>
            <a:endParaRPr lang="en-US" sz="1600">
              <a:solidFill>
                <a:srgbClr val="000000"/>
              </a:solidFill>
              <a:latin typeface="Arial"/>
              <a:cs typeface="Arial" panose="020B0604020202020204" pitchFamily="34" charset="0"/>
            </a:endParaRPr>
          </a:p>
        </p:txBody>
      </p:sp>
    </p:spTree>
    <p:custDataLst>
      <p:tags r:id="rId1"/>
    </p:custDataLst>
    <p:extLst>
      <p:ext uri="{BB962C8B-B14F-4D97-AF65-F5344CB8AC3E}">
        <p14:creationId xmlns:p14="http://schemas.microsoft.com/office/powerpoint/2010/main" val="308876433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DESIGN_ID_PRESENTATION LAYOUTS" val="i17DPM5c"/>
  <p:tag name="ARTICULATE_DESIGN_ID_PRIMARY PUBLICATION LAYOUTS" val="Wf4maDKT"/>
  <p:tag name="TAG_BACKING_FORM_KEY" val="12322254-c:\users\deepak\downloads\m1 to m5 ppts\m1.pptx"/>
  <p:tag name="ARTICULATE_PRESENTER_VERSION" val="8"/>
  <p:tag name="ARTICULATE_USED_PAGE_ORIENTATION" val="1"/>
  <p:tag name="ARTICULATE_USED_PAGE_SIZE" val="7"/>
  <p:tag name="ARTICULATE_REFERENCE_ID" val="542052a5-7749-4cae-9def-bfb31391826d"/>
  <p:tag name="ARTICULATE_DESIGN_ID_PRIMARY PRESENTATION LAYOUTS" val="6Tent9ROyyH"/>
  <p:tag name="ARTICULATE_DESIGN_ID_3_CUSTOM DESIGN" val="b9H0EKvs"/>
  <p:tag name="ARTICULATE_SLIDE_THUMBNAIL_REFRESH" val="1"/>
  <p:tag name="ARTICULATE_SLIDE_COUNT" val="37"/>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1.xml><?xml version="1.0" encoding="utf-8"?>
<p:tagLst xmlns:a="http://schemas.openxmlformats.org/drawingml/2006/main" xmlns:r="http://schemas.openxmlformats.org/officeDocument/2006/relationships" xmlns:p="http://schemas.openxmlformats.org/presentationml/2006/main">
  <p:tag name="DUPLICATEID" val="d3f8d28991604f1fb6fbbf73835c5dcf"/>
</p:tagLst>
</file>

<file path=ppt/tags/tag102.xml><?xml version="1.0" encoding="utf-8"?>
<p:tagLst xmlns:a="http://schemas.openxmlformats.org/drawingml/2006/main" xmlns:r="http://schemas.openxmlformats.org/officeDocument/2006/relationships" xmlns:p="http://schemas.openxmlformats.org/presentationml/2006/main">
  <p:tag name="DUPLICATEID" val="d3f8d28991604f1fb6fbbf73835c5dcf"/>
</p:tagLst>
</file>

<file path=ppt/tags/tag103.xml><?xml version="1.0" encoding="utf-8"?>
<p:tagLst xmlns:a="http://schemas.openxmlformats.org/drawingml/2006/main" xmlns:r="http://schemas.openxmlformats.org/officeDocument/2006/relationships" xmlns:p="http://schemas.openxmlformats.org/presentationml/2006/main">
  <p:tag name="DUPLICATEID" val="d3f8d28991604f1fb6fbbf73835c5dcf"/>
</p:tagLst>
</file>

<file path=ppt/tags/tag104.xml><?xml version="1.0" encoding="utf-8"?>
<p:tagLst xmlns:a="http://schemas.openxmlformats.org/drawingml/2006/main" xmlns:r="http://schemas.openxmlformats.org/officeDocument/2006/relationships" xmlns:p="http://schemas.openxmlformats.org/presentationml/2006/main">
  <p:tag name="DUPLICATEID" val="d3f8d28991604f1fb6fbbf73835c5dcf"/>
</p:tagLst>
</file>

<file path=ppt/tags/tag105.xml><?xml version="1.0" encoding="utf-8"?>
<p:tagLst xmlns:a="http://schemas.openxmlformats.org/drawingml/2006/main" xmlns:r="http://schemas.openxmlformats.org/officeDocument/2006/relationships" xmlns:p="http://schemas.openxmlformats.org/presentationml/2006/main">
  <p:tag name="DUPLICATEID" val="d3f8d28991604f1fb6fbbf73835c5dcf"/>
</p:tagLst>
</file>

<file path=ppt/tags/tag10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7.xml><?xml version="1.0" encoding="utf-8"?>
<p:tagLst xmlns:a="http://schemas.openxmlformats.org/drawingml/2006/main" xmlns:r="http://schemas.openxmlformats.org/officeDocument/2006/relationships" xmlns:p="http://schemas.openxmlformats.org/presentationml/2006/main">
  <p:tag name="DUPLICATEID" val="63fd31c9ee364afaaa3217d14349a059"/>
</p:tagLst>
</file>

<file path=ppt/tags/tag68.xml><?xml version="1.0" encoding="utf-8"?>
<p:tagLst xmlns:a="http://schemas.openxmlformats.org/drawingml/2006/main" xmlns:r="http://schemas.openxmlformats.org/officeDocument/2006/relationships" xmlns:p="http://schemas.openxmlformats.org/presentationml/2006/main">
  <p:tag name="DUPLICATEID" val="b111653a2a264a649d8525e4f8bd5449"/>
</p:tagLst>
</file>

<file path=ppt/tags/tag69.xml><?xml version="1.0" encoding="utf-8"?>
<p:tagLst xmlns:a="http://schemas.openxmlformats.org/drawingml/2006/main" xmlns:r="http://schemas.openxmlformats.org/officeDocument/2006/relationships" xmlns:p="http://schemas.openxmlformats.org/presentationml/2006/main">
  <p:tag name="DUPLICATEID" val="63fd31c9ee364afaaa3217d14349a059"/>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0.xml><?xml version="1.0" encoding="utf-8"?>
<p:tagLst xmlns:a="http://schemas.openxmlformats.org/drawingml/2006/main" xmlns:r="http://schemas.openxmlformats.org/officeDocument/2006/relationships" xmlns:p="http://schemas.openxmlformats.org/presentationml/2006/main">
  <p:tag name="DUPLICATEID" val="63fd31c9ee364afaaa3217d14349a059"/>
</p:tagLst>
</file>

<file path=ppt/tags/tag71.xml><?xml version="1.0" encoding="utf-8"?>
<p:tagLst xmlns:a="http://schemas.openxmlformats.org/drawingml/2006/main" xmlns:r="http://schemas.openxmlformats.org/officeDocument/2006/relationships" xmlns:p="http://schemas.openxmlformats.org/presentationml/2006/main">
  <p:tag name="DUPLICATEID" val="63fd31c9ee364afaaa3217d14349a059"/>
</p:tagLst>
</file>

<file path=ppt/tags/tag72.xml><?xml version="1.0" encoding="utf-8"?>
<p:tagLst xmlns:a="http://schemas.openxmlformats.org/drawingml/2006/main" xmlns:r="http://schemas.openxmlformats.org/officeDocument/2006/relationships" xmlns:p="http://schemas.openxmlformats.org/presentationml/2006/main">
  <p:tag name="DUPLICATEID" val="63fd31c9ee364afaaa3217d14349a059"/>
</p:tagLst>
</file>

<file path=ppt/tags/tag73.xml><?xml version="1.0" encoding="utf-8"?>
<p:tagLst xmlns:a="http://schemas.openxmlformats.org/drawingml/2006/main" xmlns:r="http://schemas.openxmlformats.org/officeDocument/2006/relationships" xmlns:p="http://schemas.openxmlformats.org/presentationml/2006/main">
  <p:tag name="DUPLICATEID" val="b111653a2a264a649d8525e4f8bd5449"/>
</p:tagLst>
</file>

<file path=ppt/tags/tag7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Start Slide">
  <a:themeElements>
    <a:clrScheme name="uipath">
      <a:dk1>
        <a:srgbClr val="FA4616"/>
      </a:dk1>
      <a:lt1>
        <a:sysClr val="window" lastClr="FFFFFF"/>
      </a:lt1>
      <a:dk2>
        <a:srgbClr val="44546A"/>
      </a:dk2>
      <a:lt2>
        <a:srgbClr val="0067DF"/>
      </a:lt2>
      <a:accent1>
        <a:srgbClr val="58595B"/>
      </a:accent1>
      <a:accent2>
        <a:srgbClr val="DFE3E3"/>
      </a:accent2>
      <a:accent3>
        <a:srgbClr val="A5A5A5"/>
      </a:accent3>
      <a:accent4>
        <a:srgbClr val="DFE3E3"/>
      </a:accent4>
      <a:accent5>
        <a:srgbClr val="ED145B"/>
      </a:accent5>
      <a:accent6>
        <a:srgbClr val="FFB40E"/>
      </a:accent6>
      <a:hlink>
        <a:srgbClr val="933692"/>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10.xml><?xml version="1.0" encoding="utf-8"?>
<a:theme xmlns:a="http://schemas.openxmlformats.org/drawingml/2006/main" name="Presentation Layouts">
  <a:themeElements>
    <a:clrScheme name="Custom 25">
      <a:dk1>
        <a:srgbClr val="000000"/>
      </a:dk1>
      <a:lt1>
        <a:srgbClr val="FFFFFF"/>
      </a:lt1>
      <a:dk2>
        <a:srgbClr val="58595B"/>
      </a:dk2>
      <a:lt2>
        <a:srgbClr val="DFE3E3"/>
      </a:lt2>
      <a:accent1>
        <a:srgbClr val="FA4616"/>
      </a:accent1>
      <a:accent2>
        <a:srgbClr val="0067DF"/>
      </a:accent2>
      <a:accent3>
        <a:srgbClr val="ED145B"/>
      </a:accent3>
      <a:accent4>
        <a:srgbClr val="FFB40E"/>
      </a:accent4>
      <a:accent5>
        <a:srgbClr val="933692"/>
      </a:accent5>
      <a:accent6>
        <a:srgbClr val="38C6F4"/>
      </a:accent6>
      <a:hlink>
        <a:srgbClr val="38C6F4"/>
      </a:hlink>
      <a:folHlink>
        <a:srgbClr val="84848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effectLst/>
      </a:spPr>
      <a:bodyPr lIns="0" tIns="0" rIns="0" bIns="0" rtlCol="0" anchor="ctr" anchorCtr="0"/>
      <a:lstStyle>
        <a:defPPr algn="ctr">
          <a:defRPr sz="1400" b="0" i="0" dirty="0" err="1" smtClean="0">
            <a:latin typeface="Arial"/>
            <a:cs typeface="Arial"/>
          </a:defRPr>
        </a:defPPr>
      </a:lstStyle>
      <a:style>
        <a:lnRef idx="1">
          <a:schemeClr val="accent1"/>
        </a:lnRef>
        <a:fillRef idx="3">
          <a:schemeClr val="accent1"/>
        </a:fillRef>
        <a:effectRef idx="2">
          <a:schemeClr val="accent1"/>
        </a:effectRef>
        <a:fontRef idx="minor">
          <a:schemeClr val="lt1"/>
        </a:fontRef>
      </a:style>
    </a:spDef>
    <a:lnDef>
      <a:spPr>
        <a:ln w="9525" cap="flat" cmpd="sng" algn="ctr">
          <a:solidFill>
            <a:schemeClr val="tx1"/>
          </a:solidFill>
          <a:prstDash val="solid"/>
          <a:round/>
          <a:headEnd type="none" w="med" len="med"/>
          <a:tailEnd type="none" w="med" len="med"/>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lIns="0" tIns="0" rIns="0" bIns="0" rtlCol="0">
        <a:noAutofit/>
      </a:bodyPr>
      <a:lstStyle>
        <a:defPPr>
          <a:defRPr sz="1400" dirty="0" err="1" smtClean="0">
            <a:latin typeface="Arial"/>
            <a:cs typeface="Arial"/>
          </a:defRPr>
        </a:defPPr>
      </a:lstStyle>
    </a:txDef>
  </a:objectDefaults>
  <a:extraClrSchemeLst/>
  <a:extLst>
    <a:ext uri="{05A4C25C-085E-4340-85A3-A5531E510DB2}">
      <thm15:themeFamily xmlns:thm15="http://schemas.microsoft.com/office/thememl/2012/main" xmlns="" name="19-UIP-0019_UiPath_PPT_Template_m03_SOURCE" id="{4B192790-002F-3D48-B1F1-6444C353B5BB}" vid="{BCBBA195-C160-C64D-926E-FE6B93B5FCDC}"/>
    </a:ext>
  </a:extLst>
</a:theme>
</file>

<file path=ppt/theme/theme11.xml><?xml version="1.0" encoding="utf-8"?>
<a:theme xmlns:a="http://schemas.openxmlformats.org/drawingml/2006/main" name="Primary Publication Layouts">
  <a:themeElements>
    <a:clrScheme name="Custom 25">
      <a:dk1>
        <a:srgbClr val="000000"/>
      </a:dk1>
      <a:lt1>
        <a:srgbClr val="FFFFFF"/>
      </a:lt1>
      <a:dk2>
        <a:srgbClr val="58595B"/>
      </a:dk2>
      <a:lt2>
        <a:srgbClr val="DFE3E3"/>
      </a:lt2>
      <a:accent1>
        <a:srgbClr val="FA4616"/>
      </a:accent1>
      <a:accent2>
        <a:srgbClr val="0067DF"/>
      </a:accent2>
      <a:accent3>
        <a:srgbClr val="ED145B"/>
      </a:accent3>
      <a:accent4>
        <a:srgbClr val="FFB40E"/>
      </a:accent4>
      <a:accent5>
        <a:srgbClr val="933692"/>
      </a:accent5>
      <a:accent6>
        <a:srgbClr val="38C6F4"/>
      </a:accent6>
      <a:hlink>
        <a:srgbClr val="38C6F4"/>
      </a:hlink>
      <a:folHlink>
        <a:srgbClr val="84848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effectLst/>
      </a:spPr>
      <a:bodyPr lIns="0" tIns="0" rIns="0" bIns="0" rtlCol="0" anchor="ctr" anchorCtr="0"/>
      <a:lstStyle>
        <a:defPPr algn="ctr">
          <a:defRPr sz="1400" b="0" i="0" dirty="0" err="1" smtClean="0">
            <a:latin typeface="Arial"/>
            <a:cs typeface="Arial"/>
          </a:defRPr>
        </a:defPPr>
      </a:lstStyle>
      <a:style>
        <a:lnRef idx="1">
          <a:schemeClr val="accent1"/>
        </a:lnRef>
        <a:fillRef idx="3">
          <a:schemeClr val="accent1"/>
        </a:fillRef>
        <a:effectRef idx="2">
          <a:schemeClr val="accent1"/>
        </a:effectRef>
        <a:fontRef idx="minor">
          <a:schemeClr val="lt1"/>
        </a:fontRef>
      </a:style>
    </a:spDef>
    <a:lnDef>
      <a:spPr>
        <a:ln w="9525" cap="flat" cmpd="sng" algn="ctr">
          <a:solidFill>
            <a:schemeClr val="tx1"/>
          </a:solidFill>
          <a:prstDash val="solid"/>
          <a:round/>
          <a:headEnd type="none" w="med" len="med"/>
          <a:tailEnd type="none" w="med" len="med"/>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lIns="0" tIns="0" rIns="0" bIns="0" rtlCol="0">
        <a:noAutofit/>
      </a:bodyPr>
      <a:lstStyle>
        <a:defPPr>
          <a:defRPr sz="1400" dirty="0" err="1" smtClean="0">
            <a:latin typeface="Arial"/>
            <a:cs typeface="Arial"/>
          </a:defRPr>
        </a:defPPr>
      </a:lstStyle>
    </a:txDef>
  </a:objectDefaults>
  <a:extraClrSchemeLst/>
  <a:extLst>
    <a:ext uri="{05A4C25C-085E-4340-85A3-A5531E510DB2}">
      <thm15:themeFamily xmlns:thm15="http://schemas.microsoft.com/office/thememl/2012/main" xmlns="" name="19-UIP-0019_UiPath_PPT_Template_m03_SOURCE" id="{4B192790-002F-3D48-B1F1-6444C353B5BB}" vid="{BCBBA195-C160-C64D-926E-FE6B93B5FCDC}"/>
    </a:ext>
  </a:extLst>
</a:theme>
</file>

<file path=ppt/theme/theme12.xml><?xml version="1.0" encoding="utf-8"?>
<a:theme xmlns:a="http://schemas.openxmlformats.org/drawingml/2006/main" name="Primary Presentation Layouts">
  <a:themeElements>
    <a:clrScheme name="Custom 25">
      <a:dk1>
        <a:srgbClr val="000000"/>
      </a:dk1>
      <a:lt1>
        <a:srgbClr val="FFFFFF"/>
      </a:lt1>
      <a:dk2>
        <a:srgbClr val="58595B"/>
      </a:dk2>
      <a:lt2>
        <a:srgbClr val="DFE3E3"/>
      </a:lt2>
      <a:accent1>
        <a:srgbClr val="FA4616"/>
      </a:accent1>
      <a:accent2>
        <a:srgbClr val="0067DF"/>
      </a:accent2>
      <a:accent3>
        <a:srgbClr val="ED145B"/>
      </a:accent3>
      <a:accent4>
        <a:srgbClr val="FFB40E"/>
      </a:accent4>
      <a:accent5>
        <a:srgbClr val="933692"/>
      </a:accent5>
      <a:accent6>
        <a:srgbClr val="38C6F4"/>
      </a:accent6>
      <a:hlink>
        <a:srgbClr val="38C6F4"/>
      </a:hlink>
      <a:folHlink>
        <a:srgbClr val="84848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effectLst/>
      </a:spPr>
      <a:bodyPr lIns="0" tIns="0" rIns="0" bIns="0" rtlCol="0" anchor="ctr" anchorCtr="0"/>
      <a:lstStyle>
        <a:defPPr algn="ctr">
          <a:defRPr sz="1400" b="0" i="0" dirty="0" err="1" smtClean="0">
            <a:latin typeface="Arial"/>
            <a:cs typeface="Arial"/>
          </a:defRPr>
        </a:defPPr>
      </a:lstStyle>
      <a:style>
        <a:lnRef idx="1">
          <a:schemeClr val="accent1"/>
        </a:lnRef>
        <a:fillRef idx="3">
          <a:schemeClr val="accent1"/>
        </a:fillRef>
        <a:effectRef idx="2">
          <a:schemeClr val="accent1"/>
        </a:effectRef>
        <a:fontRef idx="minor">
          <a:schemeClr val="lt1"/>
        </a:fontRef>
      </a:style>
    </a:spDef>
    <a:lnDef>
      <a:spPr>
        <a:ln w="9525" cap="flat" cmpd="sng" algn="ctr">
          <a:solidFill>
            <a:schemeClr val="tx1"/>
          </a:solidFill>
          <a:prstDash val="solid"/>
          <a:round/>
          <a:headEnd type="none" w="med" len="med"/>
          <a:tailEnd type="none" w="med" len="med"/>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lIns="0" tIns="0" rIns="0" bIns="0" rtlCol="0">
        <a:noAutofit/>
      </a:bodyPr>
      <a:lstStyle>
        <a:defPPr>
          <a:defRPr sz="1400" dirty="0" err="1" smtClean="0">
            <a:latin typeface="Arial"/>
            <a:cs typeface="Arial"/>
          </a:defRPr>
        </a:defPPr>
      </a:lstStyle>
    </a:txDef>
  </a:objectDefaults>
  <a:extraClrSchemeLst/>
  <a:extLst>
    <a:ext uri="{05A4C25C-085E-4340-85A3-A5531E510DB2}">
      <thm15:themeFamily xmlns:thm15="http://schemas.microsoft.com/office/thememl/2012/main" xmlns="" name="19-UIP-0019_UiPath_PPT_Template_m03_SOURCE" id="{4B192790-002F-3D48-B1F1-6444C353B5BB}" vid="{BCBBA195-C160-C64D-926E-FE6B93B5FCDC}"/>
    </a:ext>
  </a:extLst>
</a:theme>
</file>

<file path=ppt/theme/theme13.xml><?xml version="1.0" encoding="utf-8"?>
<a:theme xmlns:a="http://schemas.openxmlformats.org/drawingml/2006/main" name="3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1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Custom Design">
  <a:themeElements>
    <a:clrScheme name="uipath">
      <a:dk1>
        <a:srgbClr val="FA4616"/>
      </a:dk1>
      <a:lt1>
        <a:sysClr val="window" lastClr="FFFFFF"/>
      </a:lt1>
      <a:dk2>
        <a:srgbClr val="44546A"/>
      </a:dk2>
      <a:lt2>
        <a:srgbClr val="0067DF"/>
      </a:lt2>
      <a:accent1>
        <a:srgbClr val="58595B"/>
      </a:accent1>
      <a:accent2>
        <a:srgbClr val="DFE3E3"/>
      </a:accent2>
      <a:accent3>
        <a:srgbClr val="A5A5A5"/>
      </a:accent3>
      <a:accent4>
        <a:srgbClr val="DFE3E3"/>
      </a:accent4>
      <a:accent5>
        <a:srgbClr val="ED145B"/>
      </a:accent5>
      <a:accent6>
        <a:srgbClr val="FFB40E"/>
      </a:accent6>
      <a:hlink>
        <a:srgbClr val="933692"/>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Demo">
  <a:themeElements>
    <a:clrScheme name="uipath">
      <a:dk1>
        <a:srgbClr val="FA4616"/>
      </a:dk1>
      <a:lt1>
        <a:sysClr val="window" lastClr="FFFFFF"/>
      </a:lt1>
      <a:dk2>
        <a:srgbClr val="44546A"/>
      </a:dk2>
      <a:lt2>
        <a:srgbClr val="0067DF"/>
      </a:lt2>
      <a:accent1>
        <a:srgbClr val="58595B"/>
      </a:accent1>
      <a:accent2>
        <a:srgbClr val="DFE3E3"/>
      </a:accent2>
      <a:accent3>
        <a:srgbClr val="A5A5A5"/>
      </a:accent3>
      <a:accent4>
        <a:srgbClr val="DFE3E3"/>
      </a:accent4>
      <a:accent5>
        <a:srgbClr val="ED145B"/>
      </a:accent5>
      <a:accent6>
        <a:srgbClr val="FFB40E"/>
      </a:accent6>
      <a:hlink>
        <a:srgbClr val="933692"/>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4.xml><?xml version="1.0" encoding="utf-8"?>
<a:theme xmlns:a="http://schemas.openxmlformats.org/drawingml/2006/main" name="1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5.xml><?xml version="1.0" encoding="utf-8"?>
<a:theme xmlns:a="http://schemas.openxmlformats.org/drawingml/2006/main" name="1_Start Slide">
  <a:themeElements>
    <a:clrScheme name="uipath">
      <a:dk1>
        <a:srgbClr val="FA4616"/>
      </a:dk1>
      <a:lt1>
        <a:sysClr val="window" lastClr="FFFFFF"/>
      </a:lt1>
      <a:dk2>
        <a:srgbClr val="44546A"/>
      </a:dk2>
      <a:lt2>
        <a:srgbClr val="0067DF"/>
      </a:lt2>
      <a:accent1>
        <a:srgbClr val="58595B"/>
      </a:accent1>
      <a:accent2>
        <a:srgbClr val="DFE3E3"/>
      </a:accent2>
      <a:accent3>
        <a:srgbClr val="A5A5A5"/>
      </a:accent3>
      <a:accent4>
        <a:srgbClr val="DFE3E3"/>
      </a:accent4>
      <a:accent5>
        <a:srgbClr val="ED145B"/>
      </a:accent5>
      <a:accent6>
        <a:srgbClr val="FFB40E"/>
      </a:accent6>
      <a:hlink>
        <a:srgbClr val="933692"/>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6.xml><?xml version="1.0" encoding="utf-8"?>
<a:theme xmlns:a="http://schemas.openxmlformats.org/drawingml/2006/main" name="2_Custom Design">
  <a:themeElements>
    <a:clrScheme name="uipath">
      <a:dk1>
        <a:srgbClr val="FA4616"/>
      </a:dk1>
      <a:lt1>
        <a:sysClr val="window" lastClr="FFFFFF"/>
      </a:lt1>
      <a:dk2>
        <a:srgbClr val="44546A"/>
      </a:dk2>
      <a:lt2>
        <a:srgbClr val="0067DF"/>
      </a:lt2>
      <a:accent1>
        <a:srgbClr val="58595B"/>
      </a:accent1>
      <a:accent2>
        <a:srgbClr val="DFE3E3"/>
      </a:accent2>
      <a:accent3>
        <a:srgbClr val="A5A5A5"/>
      </a:accent3>
      <a:accent4>
        <a:srgbClr val="DFE3E3"/>
      </a:accent4>
      <a:accent5>
        <a:srgbClr val="ED145B"/>
      </a:accent5>
      <a:accent6>
        <a:srgbClr val="FFB40E"/>
      </a:accent6>
      <a:hlink>
        <a:srgbClr val="933692"/>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7.xml><?xml version="1.0" encoding="utf-8"?>
<a:theme xmlns:a="http://schemas.openxmlformats.org/drawingml/2006/main" name="1_Demo">
  <a:themeElements>
    <a:clrScheme name="uipath">
      <a:dk1>
        <a:srgbClr val="FA4616"/>
      </a:dk1>
      <a:lt1>
        <a:sysClr val="window" lastClr="FFFFFF"/>
      </a:lt1>
      <a:dk2>
        <a:srgbClr val="44546A"/>
      </a:dk2>
      <a:lt2>
        <a:srgbClr val="0067DF"/>
      </a:lt2>
      <a:accent1>
        <a:srgbClr val="58595B"/>
      </a:accent1>
      <a:accent2>
        <a:srgbClr val="DFE3E3"/>
      </a:accent2>
      <a:accent3>
        <a:srgbClr val="A5A5A5"/>
      </a:accent3>
      <a:accent4>
        <a:srgbClr val="DFE3E3"/>
      </a:accent4>
      <a:accent5>
        <a:srgbClr val="ED145B"/>
      </a:accent5>
      <a:accent6>
        <a:srgbClr val="FFB40E"/>
      </a:accent6>
      <a:hlink>
        <a:srgbClr val="933692"/>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8.xml><?xml version="1.0" encoding="utf-8"?>
<a:theme xmlns:a="http://schemas.openxmlformats.org/drawingml/2006/main" name="Pract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9.xml><?xml version="1.0" encoding="utf-8"?>
<a:theme xmlns:a="http://schemas.openxmlformats.org/drawingml/2006/main" name="2_Demo">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b7a32e9a-83ed-4fc1-afd2-24748cc0fd29">
      <UserInfo>
        <DisplayName/>
        <AccountId xsi:nil="true"/>
        <AccountType/>
      </UserInfo>
    </SharedWithUsers>
    <MediaLengthInSeconds xmlns="1103b93a-9ee9-47ae-aa92-e31c5ef9a1ca"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640219CDDE981245A35CC9C2134D8B03" ma:contentTypeVersion="12" ma:contentTypeDescription="Create a new document." ma:contentTypeScope="" ma:versionID="67684c7b1e8d143c478141b41ee7201c">
  <xsd:schema xmlns:xsd="http://www.w3.org/2001/XMLSchema" xmlns:xs="http://www.w3.org/2001/XMLSchema" xmlns:p="http://schemas.microsoft.com/office/2006/metadata/properties" xmlns:ns2="1103b93a-9ee9-47ae-aa92-e31c5ef9a1ca" xmlns:ns3="b7a32e9a-83ed-4fc1-afd2-24748cc0fd29" targetNamespace="http://schemas.microsoft.com/office/2006/metadata/properties" ma:root="true" ma:fieldsID="907d20370d8844f6e8f3412b0cc7321f" ns2:_="" ns3:_="">
    <xsd:import namespace="1103b93a-9ee9-47ae-aa92-e31c5ef9a1ca"/>
    <xsd:import namespace="b7a32e9a-83ed-4fc1-afd2-24748cc0fd29"/>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AutoTags" minOccurs="0"/>
                <xsd:element ref="ns2:MediaServiceGenerationTime" minOccurs="0"/>
                <xsd:element ref="ns2:MediaServiceEventHashCode" minOccurs="0"/>
                <xsd:element ref="ns2:MediaServiceDateTaken" minOccurs="0"/>
                <xsd:element ref="ns2:MediaServiceOCR" minOccurs="0"/>
                <xsd:element ref="ns3:SharedWithUsers" minOccurs="0"/>
                <xsd:element ref="ns3:SharedWithDetails"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103b93a-9ee9-47ae-aa92-e31c5ef9a1c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DateTaken" ma:index="15" nillable="true" ma:displayName="MediaServiceDateTaken" ma:hidden="true" ma:internalName="MediaServiceDateTaken"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LengthInSeconds" ma:index="19"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b7a32e9a-83ed-4fc1-afd2-24748cc0fd29"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A8073B3-D374-4FFD-8C08-6DA13502782C}">
  <ds:schemaRefs>
    <ds:schemaRef ds:uri="http://schemas.microsoft.com/office/2006/metadata/properties"/>
    <ds:schemaRef ds:uri="305b85aa-277d-41dc-af24-f2633b92ba9d"/>
    <ds:schemaRef ds:uri="http://www.w3.org/XML/1998/namespace"/>
    <ds:schemaRef ds:uri="http://schemas.microsoft.com/office/2006/documentManagement/types"/>
    <ds:schemaRef ds:uri="http://schemas.microsoft.com/office/infopath/2007/PartnerControls"/>
    <ds:schemaRef ds:uri="http://purl.org/dc/elements/1.1/"/>
    <ds:schemaRef ds:uri="http://schemas.openxmlformats.org/package/2006/metadata/core-properties"/>
    <ds:schemaRef ds:uri="a7996ec6-bb16-4620-88a8-94b759c4786b"/>
    <ds:schemaRef ds:uri="http://purl.org/dc/dcmitype/"/>
    <ds:schemaRef ds:uri="http://purl.org/dc/terms/"/>
  </ds:schemaRefs>
</ds:datastoreItem>
</file>

<file path=customXml/itemProps2.xml><?xml version="1.0" encoding="utf-8"?>
<ds:datastoreItem xmlns:ds="http://schemas.openxmlformats.org/officeDocument/2006/customXml" ds:itemID="{FD94DDFA-146F-4BF2-A629-5B81CA98E50E}">
  <ds:schemaRefs>
    <ds:schemaRef ds:uri="http://schemas.microsoft.com/sharepoint/v3/contenttype/forms"/>
  </ds:schemaRefs>
</ds:datastoreItem>
</file>

<file path=customXml/itemProps3.xml><?xml version="1.0" encoding="utf-8"?>
<ds:datastoreItem xmlns:ds="http://schemas.openxmlformats.org/officeDocument/2006/customXml" ds:itemID="{864FFF4C-4338-4CDC-950D-9B8C804807AC}"/>
</file>

<file path=docProps/app.xml><?xml version="1.0" encoding="utf-8"?>
<Properties xmlns="http://schemas.openxmlformats.org/officeDocument/2006/extended-properties" xmlns:vt="http://schemas.openxmlformats.org/officeDocument/2006/docPropsVTypes">
  <TotalTime>5651</TotalTime>
  <Words>5069</Words>
  <Application>Microsoft Office PowerPoint</Application>
  <PresentationFormat>Custom</PresentationFormat>
  <Paragraphs>768</Paragraphs>
  <Slides>37</Slides>
  <Notes>37</Notes>
  <HiddenSlides>0</HiddenSlides>
  <MMClips>0</MMClips>
  <ScaleCrop>false</ScaleCrop>
  <HeadingPairs>
    <vt:vector size="4" baseType="variant">
      <vt:variant>
        <vt:lpstr>Theme</vt:lpstr>
      </vt:variant>
      <vt:variant>
        <vt:i4>14</vt:i4>
      </vt:variant>
      <vt:variant>
        <vt:lpstr>Slide Titles</vt:lpstr>
      </vt:variant>
      <vt:variant>
        <vt:i4>37</vt:i4>
      </vt:variant>
    </vt:vector>
  </HeadingPairs>
  <TitlesOfParts>
    <vt:vector size="51" baseType="lpstr">
      <vt:lpstr>Start Slide</vt:lpstr>
      <vt:lpstr>Custom Design</vt:lpstr>
      <vt:lpstr>Demo</vt:lpstr>
      <vt:lpstr>1_Custom Design</vt:lpstr>
      <vt:lpstr>1_Start Slide</vt:lpstr>
      <vt:lpstr>2_Custom Design</vt:lpstr>
      <vt:lpstr>1_Demo</vt:lpstr>
      <vt:lpstr>Practice</vt:lpstr>
      <vt:lpstr>2_Demo</vt:lpstr>
      <vt:lpstr>Presentation Layouts</vt:lpstr>
      <vt:lpstr>Primary Publication Layouts</vt:lpstr>
      <vt:lpstr>Primary Presentation Layouts</vt:lpstr>
      <vt:lpstr>3_Custom Design</vt:lpstr>
      <vt:lpstr>Office Theme</vt:lpstr>
      <vt:lpstr>RPA Design and Development</vt:lpstr>
      <vt:lpstr>Variables and Arguments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Ankit Sharma</dc:creator>
  <cp:lastModifiedBy>RPATech</cp:lastModifiedBy>
  <cp:revision>129</cp:revision>
  <dcterms:created xsi:type="dcterms:W3CDTF">2020-02-06T13:19:50Z</dcterms:created>
  <dcterms:modified xsi:type="dcterms:W3CDTF">2021-06-29T12:55:10Z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8705C636-C701-40E3-8DC7-287D72D52B75</vt:lpwstr>
  </property>
  <property fmtid="{D5CDD505-2E9C-101B-9397-08002B2CF9AE}" pid="3" name="ArticulatePath">
    <vt:lpwstr>M1</vt:lpwstr>
  </property>
  <property fmtid="{D5CDD505-2E9C-101B-9397-08002B2CF9AE}" pid="4" name="ContentTypeId">
    <vt:lpwstr>0x010100640219CDDE981245A35CC9C2134D8B03</vt:lpwstr>
  </property>
  <property fmtid="{D5CDD505-2E9C-101B-9397-08002B2CF9AE}" pid="5" name="_dlc_DocIdItemGuid">
    <vt:lpwstr>5bd5d5d1-0074-4423-b164-807ce9c8265a</vt:lpwstr>
  </property>
  <property fmtid="{D5CDD505-2E9C-101B-9397-08002B2CF9AE}" pid="6" name="ArticulateUseProject">
    <vt:lpwstr>1</vt:lpwstr>
  </property>
  <property fmtid="{D5CDD505-2E9C-101B-9397-08002B2CF9AE}" pid="7" name="ArticulateProjectVersion">
    <vt:lpwstr>8</vt:lpwstr>
  </property>
  <property fmtid="{D5CDD505-2E9C-101B-9397-08002B2CF9AE}" pid="8" name="ArticulateProjectFull">
    <vt:lpwstr>C:\Users\Deepak\Downloads\M1 to M5 PPTs\M1.ppta</vt:lpwstr>
  </property>
  <property fmtid="{D5CDD505-2E9C-101B-9397-08002B2CF9AE}" pid="9" name="Order">
    <vt:r8>8885100</vt:r8>
  </property>
  <property fmtid="{D5CDD505-2E9C-101B-9397-08002B2CF9AE}" pid="10" name="_ExtendedDescription">
    <vt:lpwstr/>
  </property>
  <property fmtid="{D5CDD505-2E9C-101B-9397-08002B2CF9AE}" pid="11" name="_SourceUrl">
    <vt:lpwstr/>
  </property>
  <property fmtid="{D5CDD505-2E9C-101B-9397-08002B2CF9AE}" pid="12" name="_SharedFileIndex">
    <vt:lpwstr/>
  </property>
  <property fmtid="{D5CDD505-2E9C-101B-9397-08002B2CF9AE}" pid="13" name="ComplianceAssetId">
    <vt:lpwstr/>
  </property>
  <property fmtid="{D5CDD505-2E9C-101B-9397-08002B2CF9AE}" pid="14" name="xd_Signature">
    <vt:bool>false</vt:bool>
  </property>
  <property fmtid="{D5CDD505-2E9C-101B-9397-08002B2CF9AE}" pid="15" name="xd_ProgID">
    <vt:lpwstr/>
  </property>
  <property fmtid="{D5CDD505-2E9C-101B-9397-08002B2CF9AE}" pid="16" name="TemplateUrl">
    <vt:lpwstr/>
  </property>
</Properties>
</file>